
<file path=[Content_Types].xml><?xml version="1.0" encoding="utf-8"?>
<Types xmlns="http://schemas.openxmlformats.org/package/2006/content-types">
  <Default Extension="xml" ContentType="application/xml"/>
  <Default Extension="png" ContentType="image/png"/>
  <Default Extension="wdp" ContentType="image/vnd.ms-photo"/>
  <Default Extension="jpeg" ContentType="image/jpeg"/>
  <Default Extension="JPG" ContentType="image/.jpg"/>
  <Default Extension="rels" ContentType="application/vnd.openxmlformats-package.relationships+xml"/>
  <Override PartName="/customXml/itemProps46.xml" ContentType="application/vnd.openxmlformats-officedocument.customXmlProperties+xml"/>
  <Override PartName="/customXml/itemProps47.xml" ContentType="application/vnd.openxmlformats-officedocument.customXmlProperties+xml"/>
  <Override PartName="/customXml/itemProps48.xml" ContentType="application/vnd.openxmlformats-officedocument.customXmlProperties+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media/image2.svg" ContentType="image/svg+xml"/>
  <Override PartName="/ppt/media/image4.svg" ContentType="image/svg+xml"/>
  <Override PartName="/ppt/media/image6.svg" ContentType="image/svg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</p:sldMasterIdLst>
  <p:notesMasterIdLst>
    <p:notesMasterId r:id="rId8"/>
  </p:notesMasterIdLst>
  <p:sldIdLst>
    <p:sldId id="273" r:id="rId3"/>
    <p:sldId id="268" r:id="rId4"/>
    <p:sldId id="271" r:id="rId5"/>
    <p:sldId id="269" r:id="rId6"/>
    <p:sldId id="270" r:id="rId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5680"/>
  </p:normalViewPr>
  <p:slideViewPr>
    <p:cSldViewPr snapToGrid="0">
      <p:cViewPr varScale="1">
        <p:scale>
          <a:sx n="113" d="100"/>
          <a:sy n="113" d="100"/>
        </p:scale>
        <p:origin x="510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presProps" Target="presProps.xml"/><Relationship Id="rId8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" Type="http://schemas.openxmlformats.org/officeDocument/2006/relationships/theme" Target="theme/theme1.xml"/><Relationship Id="rId14" Type="http://schemas.openxmlformats.org/officeDocument/2006/relationships/customXml" Target="../customXml/item3.xml"/><Relationship Id="rId13" Type="http://schemas.openxmlformats.org/officeDocument/2006/relationships/customXml" Target="../customXml/item2.xml"/><Relationship Id="rId12" Type="http://schemas.openxmlformats.org/officeDocument/2006/relationships/customXml" Target="../customXml/item1.xml"/><Relationship Id="rId11" Type="http://schemas.openxmlformats.org/officeDocument/2006/relationships/tableStyles" Target="tableStyles.xml"/><Relationship Id="rId10" Type="http://schemas.openxmlformats.org/officeDocument/2006/relationships/viewProps" Target="viewProps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553FD8-DDB7-4E39-A474-A2B89ABF556F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B3F9B8-D024-4177-BF3E-5CD46C0B5B5E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7" Type="http://schemas.openxmlformats.org/officeDocument/2006/relationships/image" Target="../media/image6.svg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7" Type="http://schemas.openxmlformats.org/officeDocument/2006/relationships/image" Target="../media/image6.svg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" name="Rounded Rectangle 18"/>
          <p:cNvSpPr/>
          <p:nvPr userDrawn="1"/>
        </p:nvSpPr>
        <p:spPr>
          <a:xfrm flipH="1" flipV="1">
            <a:off x="289560" y="274320"/>
            <a:ext cx="11612880" cy="6309360"/>
          </a:xfrm>
          <a:prstGeom prst="roundRect">
            <a:avLst>
              <a:gd name="adj" fmla="val 6258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9" name="Graphic 17"/>
          <p:cNvGrpSpPr/>
          <p:nvPr userDrawn="1"/>
        </p:nvGrpSpPr>
        <p:grpSpPr>
          <a:xfrm>
            <a:off x="461719" y="3860580"/>
            <a:ext cx="11262521" cy="2648204"/>
            <a:chOff x="461719" y="3860580"/>
            <a:chExt cx="11262521" cy="2648204"/>
          </a:xfrm>
          <a:solidFill>
            <a:schemeClr val="accent1"/>
          </a:solidFill>
        </p:grpSpPr>
        <p:grpSp>
          <p:nvGrpSpPr>
            <p:cNvPr id="1760" name="Graphic 17"/>
            <p:cNvGrpSpPr/>
            <p:nvPr/>
          </p:nvGrpSpPr>
          <p:grpSpPr>
            <a:xfrm>
              <a:off x="461719" y="3861789"/>
              <a:ext cx="2807869" cy="2646996"/>
              <a:chOff x="461719" y="3861789"/>
              <a:chExt cx="2807869" cy="2646996"/>
            </a:xfrm>
            <a:solidFill>
              <a:schemeClr val="accent1"/>
            </a:solidFill>
          </p:grpSpPr>
          <p:sp>
            <p:nvSpPr>
              <p:cNvPr id="2631" name="Freeform 22"/>
              <p:cNvSpPr/>
              <p:nvPr/>
            </p:nvSpPr>
            <p:spPr>
              <a:xfrm>
                <a:off x="461719" y="4775080"/>
                <a:ext cx="1534386" cy="1576950"/>
              </a:xfrm>
              <a:custGeom>
                <a:avLst/>
                <a:gdLst>
                  <a:gd name="connsiteX0" fmla="*/ 596410 w 1534386"/>
                  <a:gd name="connsiteY0" fmla="*/ 1252872 h 1576950"/>
                  <a:gd name="connsiteX1" fmla="*/ 596410 w 1534386"/>
                  <a:gd name="connsiteY1" fmla="*/ 1252872 h 1576950"/>
                  <a:gd name="connsiteX2" fmla="*/ 596410 w 1534386"/>
                  <a:gd name="connsiteY2" fmla="*/ 1252872 h 1576950"/>
                  <a:gd name="connsiteX3" fmla="*/ 596410 w 1534386"/>
                  <a:gd name="connsiteY3" fmla="*/ 1252872 h 1576950"/>
                  <a:gd name="connsiteX4" fmla="*/ 596410 w 1534386"/>
                  <a:gd name="connsiteY4" fmla="*/ 1252872 h 1576950"/>
                  <a:gd name="connsiteX5" fmla="*/ 1201679 w 1534386"/>
                  <a:gd name="connsiteY5" fmla="*/ 1389390 h 1576950"/>
                  <a:gd name="connsiteX6" fmla="*/ 1169060 w 1534386"/>
                  <a:gd name="connsiteY6" fmla="*/ 1350730 h 1576950"/>
                  <a:gd name="connsiteX7" fmla="*/ 1142481 w 1534386"/>
                  <a:gd name="connsiteY7" fmla="*/ 1312070 h 1576950"/>
                  <a:gd name="connsiteX8" fmla="*/ 1142481 w 1534386"/>
                  <a:gd name="connsiteY8" fmla="*/ 1312070 h 1576950"/>
                  <a:gd name="connsiteX9" fmla="*/ 1142481 w 1534386"/>
                  <a:gd name="connsiteY9" fmla="*/ 1312070 h 1576950"/>
                  <a:gd name="connsiteX10" fmla="*/ 1103821 w 1534386"/>
                  <a:gd name="connsiteY10" fmla="*/ 1296365 h 1576950"/>
                  <a:gd name="connsiteX11" fmla="*/ 1106238 w 1534386"/>
                  <a:gd name="connsiteY11" fmla="*/ 1297573 h 1576950"/>
                  <a:gd name="connsiteX12" fmla="*/ 1156979 w 1534386"/>
                  <a:gd name="connsiteY12" fmla="*/ 1342273 h 1576950"/>
                  <a:gd name="connsiteX13" fmla="*/ 1218593 w 1534386"/>
                  <a:gd name="connsiteY13" fmla="*/ 1409928 h 1576950"/>
                  <a:gd name="connsiteX14" fmla="*/ 1299537 w 1534386"/>
                  <a:gd name="connsiteY14" fmla="*/ 1454629 h 1576950"/>
                  <a:gd name="connsiteX15" fmla="*/ 1347862 w 1534386"/>
                  <a:gd name="connsiteY15" fmla="*/ 1470334 h 1576950"/>
                  <a:gd name="connsiteX16" fmla="*/ 1399811 w 1534386"/>
                  <a:gd name="connsiteY16" fmla="*/ 1473959 h 1576950"/>
                  <a:gd name="connsiteX17" fmla="*/ 1399811 w 1534386"/>
                  <a:gd name="connsiteY17" fmla="*/ 1472750 h 1576950"/>
                  <a:gd name="connsiteX18" fmla="*/ 1340613 w 1534386"/>
                  <a:gd name="connsiteY18" fmla="*/ 1465502 h 1576950"/>
                  <a:gd name="connsiteX19" fmla="*/ 1285040 w 1534386"/>
                  <a:gd name="connsiteY19" fmla="*/ 1446172 h 1576950"/>
                  <a:gd name="connsiteX20" fmla="*/ 1201679 w 1534386"/>
                  <a:gd name="connsiteY20" fmla="*/ 1389390 h 1576950"/>
                  <a:gd name="connsiteX21" fmla="*/ 602451 w 1534386"/>
                  <a:gd name="connsiteY21" fmla="*/ 1245623 h 1576950"/>
                  <a:gd name="connsiteX22" fmla="*/ 602451 w 1534386"/>
                  <a:gd name="connsiteY22" fmla="*/ 1245623 h 1576950"/>
                  <a:gd name="connsiteX23" fmla="*/ 602451 w 1534386"/>
                  <a:gd name="connsiteY23" fmla="*/ 1245623 h 1576950"/>
                  <a:gd name="connsiteX24" fmla="*/ 602451 w 1534386"/>
                  <a:gd name="connsiteY24" fmla="*/ 1245623 h 1576950"/>
                  <a:gd name="connsiteX25" fmla="*/ 602451 w 1534386"/>
                  <a:gd name="connsiteY25" fmla="*/ 1245623 h 1576950"/>
                  <a:gd name="connsiteX26" fmla="*/ 601242 w 1534386"/>
                  <a:gd name="connsiteY26" fmla="*/ 1243207 h 1576950"/>
                  <a:gd name="connsiteX27" fmla="*/ 601242 w 1534386"/>
                  <a:gd name="connsiteY27" fmla="*/ 1243207 h 1576950"/>
                  <a:gd name="connsiteX28" fmla="*/ 601242 w 1534386"/>
                  <a:gd name="connsiteY28" fmla="*/ 1239583 h 1576950"/>
                  <a:gd name="connsiteX29" fmla="*/ 601242 w 1534386"/>
                  <a:gd name="connsiteY29" fmla="*/ 1238375 h 1576950"/>
                  <a:gd name="connsiteX30" fmla="*/ 601242 w 1534386"/>
                  <a:gd name="connsiteY30" fmla="*/ 1238375 h 1576950"/>
                  <a:gd name="connsiteX31" fmla="*/ 600034 w 1534386"/>
                  <a:gd name="connsiteY31" fmla="*/ 1237167 h 1576950"/>
                  <a:gd name="connsiteX32" fmla="*/ 601242 w 1534386"/>
                  <a:gd name="connsiteY32" fmla="*/ 1233542 h 1576950"/>
                  <a:gd name="connsiteX33" fmla="*/ 601242 w 1534386"/>
                  <a:gd name="connsiteY33" fmla="*/ 1233542 h 1576950"/>
                  <a:gd name="connsiteX34" fmla="*/ 601242 w 1534386"/>
                  <a:gd name="connsiteY34" fmla="*/ 1233542 h 1576950"/>
                  <a:gd name="connsiteX35" fmla="*/ 601242 w 1534386"/>
                  <a:gd name="connsiteY35" fmla="*/ 1233542 h 1576950"/>
                  <a:gd name="connsiteX36" fmla="*/ 601242 w 1534386"/>
                  <a:gd name="connsiteY36" fmla="*/ 1233542 h 1576950"/>
                  <a:gd name="connsiteX37" fmla="*/ 600034 w 1534386"/>
                  <a:gd name="connsiteY37" fmla="*/ 1232334 h 1576950"/>
                  <a:gd name="connsiteX38" fmla="*/ 602451 w 1534386"/>
                  <a:gd name="connsiteY38" fmla="*/ 1223877 h 1576950"/>
                  <a:gd name="connsiteX39" fmla="*/ 602451 w 1534386"/>
                  <a:gd name="connsiteY39" fmla="*/ 1223877 h 1576950"/>
                  <a:gd name="connsiteX40" fmla="*/ 602451 w 1534386"/>
                  <a:gd name="connsiteY40" fmla="*/ 1223877 h 1576950"/>
                  <a:gd name="connsiteX41" fmla="*/ 598826 w 1534386"/>
                  <a:gd name="connsiteY41" fmla="*/ 1217837 h 1576950"/>
                  <a:gd name="connsiteX42" fmla="*/ 597618 w 1534386"/>
                  <a:gd name="connsiteY42" fmla="*/ 1217837 h 1576950"/>
                  <a:gd name="connsiteX43" fmla="*/ 593994 w 1534386"/>
                  <a:gd name="connsiteY43" fmla="*/ 1219045 h 1576950"/>
                  <a:gd name="connsiteX44" fmla="*/ 591577 w 1534386"/>
                  <a:gd name="connsiteY44" fmla="*/ 1221461 h 1576950"/>
                  <a:gd name="connsiteX45" fmla="*/ 590369 w 1534386"/>
                  <a:gd name="connsiteY45" fmla="*/ 1225085 h 1576950"/>
                  <a:gd name="connsiteX46" fmla="*/ 590369 w 1534386"/>
                  <a:gd name="connsiteY46" fmla="*/ 1228710 h 1576950"/>
                  <a:gd name="connsiteX47" fmla="*/ 590369 w 1534386"/>
                  <a:gd name="connsiteY47" fmla="*/ 1228710 h 1576950"/>
                  <a:gd name="connsiteX48" fmla="*/ 590369 w 1534386"/>
                  <a:gd name="connsiteY48" fmla="*/ 1228710 h 1576950"/>
                  <a:gd name="connsiteX49" fmla="*/ 590369 w 1534386"/>
                  <a:gd name="connsiteY49" fmla="*/ 1240791 h 1576950"/>
                  <a:gd name="connsiteX50" fmla="*/ 590369 w 1534386"/>
                  <a:gd name="connsiteY50" fmla="*/ 1240791 h 1576950"/>
                  <a:gd name="connsiteX51" fmla="*/ 591577 w 1534386"/>
                  <a:gd name="connsiteY51" fmla="*/ 1245623 h 1576950"/>
                  <a:gd name="connsiteX52" fmla="*/ 591577 w 1534386"/>
                  <a:gd name="connsiteY52" fmla="*/ 1245623 h 1576950"/>
                  <a:gd name="connsiteX53" fmla="*/ 591577 w 1534386"/>
                  <a:gd name="connsiteY53" fmla="*/ 1245623 h 1576950"/>
                  <a:gd name="connsiteX54" fmla="*/ 591577 w 1534386"/>
                  <a:gd name="connsiteY54" fmla="*/ 1245623 h 1576950"/>
                  <a:gd name="connsiteX55" fmla="*/ 591577 w 1534386"/>
                  <a:gd name="connsiteY55" fmla="*/ 1245623 h 1576950"/>
                  <a:gd name="connsiteX56" fmla="*/ 591577 w 1534386"/>
                  <a:gd name="connsiteY56" fmla="*/ 1245623 h 1576950"/>
                  <a:gd name="connsiteX57" fmla="*/ 591577 w 1534386"/>
                  <a:gd name="connsiteY57" fmla="*/ 1245623 h 1576950"/>
                  <a:gd name="connsiteX58" fmla="*/ 591577 w 1534386"/>
                  <a:gd name="connsiteY58" fmla="*/ 1245623 h 1576950"/>
                  <a:gd name="connsiteX59" fmla="*/ 591577 w 1534386"/>
                  <a:gd name="connsiteY59" fmla="*/ 1245623 h 1576950"/>
                  <a:gd name="connsiteX60" fmla="*/ 591577 w 1534386"/>
                  <a:gd name="connsiteY60" fmla="*/ 1245623 h 1576950"/>
                  <a:gd name="connsiteX61" fmla="*/ 591577 w 1534386"/>
                  <a:gd name="connsiteY61" fmla="*/ 1245623 h 1576950"/>
                  <a:gd name="connsiteX62" fmla="*/ 591577 w 1534386"/>
                  <a:gd name="connsiteY62" fmla="*/ 1245623 h 1576950"/>
                  <a:gd name="connsiteX63" fmla="*/ 591577 w 1534386"/>
                  <a:gd name="connsiteY63" fmla="*/ 1245623 h 1576950"/>
                  <a:gd name="connsiteX64" fmla="*/ 591577 w 1534386"/>
                  <a:gd name="connsiteY64" fmla="*/ 1245623 h 1576950"/>
                  <a:gd name="connsiteX65" fmla="*/ 592786 w 1534386"/>
                  <a:gd name="connsiteY65" fmla="*/ 1245623 h 1576950"/>
                  <a:gd name="connsiteX66" fmla="*/ 592786 w 1534386"/>
                  <a:gd name="connsiteY66" fmla="*/ 1245623 h 1576950"/>
                  <a:gd name="connsiteX67" fmla="*/ 592786 w 1534386"/>
                  <a:gd name="connsiteY67" fmla="*/ 1245623 h 1576950"/>
                  <a:gd name="connsiteX68" fmla="*/ 592786 w 1534386"/>
                  <a:gd name="connsiteY68" fmla="*/ 1245623 h 1576950"/>
                  <a:gd name="connsiteX69" fmla="*/ 592786 w 1534386"/>
                  <a:gd name="connsiteY69" fmla="*/ 1245623 h 1576950"/>
                  <a:gd name="connsiteX70" fmla="*/ 592786 w 1534386"/>
                  <a:gd name="connsiteY70" fmla="*/ 1245623 h 1576950"/>
                  <a:gd name="connsiteX71" fmla="*/ 592786 w 1534386"/>
                  <a:gd name="connsiteY71" fmla="*/ 1245623 h 1576950"/>
                  <a:gd name="connsiteX72" fmla="*/ 592786 w 1534386"/>
                  <a:gd name="connsiteY72" fmla="*/ 1245623 h 1576950"/>
                  <a:gd name="connsiteX73" fmla="*/ 592786 w 1534386"/>
                  <a:gd name="connsiteY73" fmla="*/ 1245623 h 1576950"/>
                  <a:gd name="connsiteX74" fmla="*/ 592786 w 1534386"/>
                  <a:gd name="connsiteY74" fmla="*/ 1245623 h 1576950"/>
                  <a:gd name="connsiteX75" fmla="*/ 592786 w 1534386"/>
                  <a:gd name="connsiteY75" fmla="*/ 1245623 h 1576950"/>
                  <a:gd name="connsiteX76" fmla="*/ 593994 w 1534386"/>
                  <a:gd name="connsiteY76" fmla="*/ 1245623 h 1576950"/>
                  <a:gd name="connsiteX77" fmla="*/ 593994 w 1534386"/>
                  <a:gd name="connsiteY77" fmla="*/ 1245623 h 1576950"/>
                  <a:gd name="connsiteX78" fmla="*/ 595202 w 1534386"/>
                  <a:gd name="connsiteY78" fmla="*/ 1245623 h 1576950"/>
                  <a:gd name="connsiteX79" fmla="*/ 595202 w 1534386"/>
                  <a:gd name="connsiteY79" fmla="*/ 1245623 h 1576950"/>
                  <a:gd name="connsiteX80" fmla="*/ 596410 w 1534386"/>
                  <a:gd name="connsiteY80" fmla="*/ 1245623 h 1576950"/>
                  <a:gd name="connsiteX81" fmla="*/ 596410 w 1534386"/>
                  <a:gd name="connsiteY81" fmla="*/ 1245623 h 1576950"/>
                  <a:gd name="connsiteX82" fmla="*/ 596410 w 1534386"/>
                  <a:gd name="connsiteY82" fmla="*/ 1245623 h 1576950"/>
                  <a:gd name="connsiteX83" fmla="*/ 596410 w 1534386"/>
                  <a:gd name="connsiteY83" fmla="*/ 1245623 h 1576950"/>
                  <a:gd name="connsiteX84" fmla="*/ 596410 w 1534386"/>
                  <a:gd name="connsiteY84" fmla="*/ 1245623 h 1576950"/>
                  <a:gd name="connsiteX85" fmla="*/ 596410 w 1534386"/>
                  <a:gd name="connsiteY85" fmla="*/ 1245623 h 1576950"/>
                  <a:gd name="connsiteX86" fmla="*/ 596410 w 1534386"/>
                  <a:gd name="connsiteY86" fmla="*/ 1245623 h 1576950"/>
                  <a:gd name="connsiteX87" fmla="*/ 596410 w 1534386"/>
                  <a:gd name="connsiteY87" fmla="*/ 1245623 h 1576950"/>
                  <a:gd name="connsiteX88" fmla="*/ 596410 w 1534386"/>
                  <a:gd name="connsiteY88" fmla="*/ 1245623 h 1576950"/>
                  <a:gd name="connsiteX89" fmla="*/ 596410 w 1534386"/>
                  <a:gd name="connsiteY89" fmla="*/ 1245623 h 1576950"/>
                  <a:gd name="connsiteX90" fmla="*/ 602451 w 1534386"/>
                  <a:gd name="connsiteY90" fmla="*/ 1245623 h 1576950"/>
                  <a:gd name="connsiteX91" fmla="*/ 602451 w 1534386"/>
                  <a:gd name="connsiteY91" fmla="*/ 1245623 h 1576950"/>
                  <a:gd name="connsiteX92" fmla="*/ 602451 w 1534386"/>
                  <a:gd name="connsiteY92" fmla="*/ 1245623 h 1576950"/>
                  <a:gd name="connsiteX93" fmla="*/ 602451 w 1534386"/>
                  <a:gd name="connsiteY93" fmla="*/ 1245623 h 1576950"/>
                  <a:gd name="connsiteX94" fmla="*/ 602451 w 1534386"/>
                  <a:gd name="connsiteY94" fmla="*/ 1245623 h 1576950"/>
                  <a:gd name="connsiteX95" fmla="*/ 1114695 w 1534386"/>
                  <a:gd name="connsiteY95" fmla="*/ 1280659 h 1576950"/>
                  <a:gd name="connsiteX96" fmla="*/ 1103821 w 1534386"/>
                  <a:gd name="connsiteY96" fmla="*/ 1275826 h 1576950"/>
                  <a:gd name="connsiteX97" fmla="*/ 1101405 w 1534386"/>
                  <a:gd name="connsiteY97" fmla="*/ 1277034 h 1576950"/>
                  <a:gd name="connsiteX98" fmla="*/ 1100197 w 1534386"/>
                  <a:gd name="connsiteY98" fmla="*/ 1277034 h 1576950"/>
                  <a:gd name="connsiteX99" fmla="*/ 1100197 w 1534386"/>
                  <a:gd name="connsiteY99" fmla="*/ 1275826 h 1576950"/>
                  <a:gd name="connsiteX100" fmla="*/ 1072410 w 1534386"/>
                  <a:gd name="connsiteY100" fmla="*/ 1250456 h 1576950"/>
                  <a:gd name="connsiteX101" fmla="*/ 1072410 w 1534386"/>
                  <a:gd name="connsiteY101" fmla="*/ 1250456 h 1576950"/>
                  <a:gd name="connsiteX102" fmla="*/ 1089324 w 1534386"/>
                  <a:gd name="connsiteY102" fmla="*/ 1266161 h 1576950"/>
                  <a:gd name="connsiteX103" fmla="*/ 1095365 w 1534386"/>
                  <a:gd name="connsiteY103" fmla="*/ 1274618 h 1576950"/>
                  <a:gd name="connsiteX104" fmla="*/ 1095365 w 1534386"/>
                  <a:gd name="connsiteY104" fmla="*/ 1274618 h 1576950"/>
                  <a:gd name="connsiteX105" fmla="*/ 1096573 w 1534386"/>
                  <a:gd name="connsiteY105" fmla="*/ 1279451 h 1576950"/>
                  <a:gd name="connsiteX106" fmla="*/ 1103821 w 1534386"/>
                  <a:gd name="connsiteY106" fmla="*/ 1279451 h 1576950"/>
                  <a:gd name="connsiteX107" fmla="*/ 1112278 w 1534386"/>
                  <a:gd name="connsiteY107" fmla="*/ 1283075 h 1576950"/>
                  <a:gd name="connsiteX108" fmla="*/ 1114695 w 1534386"/>
                  <a:gd name="connsiteY108" fmla="*/ 1280659 h 1576950"/>
                  <a:gd name="connsiteX109" fmla="*/ 673730 w 1534386"/>
                  <a:gd name="connsiteY109" fmla="*/ 1314486 h 1576950"/>
                  <a:gd name="connsiteX110" fmla="*/ 673730 w 1534386"/>
                  <a:gd name="connsiteY110" fmla="*/ 1314486 h 1576950"/>
                  <a:gd name="connsiteX111" fmla="*/ 673730 w 1534386"/>
                  <a:gd name="connsiteY111" fmla="*/ 1314486 h 1576950"/>
                  <a:gd name="connsiteX112" fmla="*/ 679770 w 1534386"/>
                  <a:gd name="connsiteY112" fmla="*/ 1319319 h 1576950"/>
                  <a:gd name="connsiteX113" fmla="*/ 679770 w 1534386"/>
                  <a:gd name="connsiteY113" fmla="*/ 1319319 h 1576950"/>
                  <a:gd name="connsiteX114" fmla="*/ 700308 w 1534386"/>
                  <a:gd name="connsiteY114" fmla="*/ 1339857 h 1576950"/>
                  <a:gd name="connsiteX115" fmla="*/ 690643 w 1534386"/>
                  <a:gd name="connsiteY115" fmla="*/ 1362811 h 1576950"/>
                  <a:gd name="connsiteX116" fmla="*/ 690643 w 1534386"/>
                  <a:gd name="connsiteY116" fmla="*/ 1362811 h 1576950"/>
                  <a:gd name="connsiteX117" fmla="*/ 689435 w 1534386"/>
                  <a:gd name="connsiteY117" fmla="*/ 1362811 h 1576950"/>
                  <a:gd name="connsiteX118" fmla="*/ 687019 w 1534386"/>
                  <a:gd name="connsiteY118" fmla="*/ 1364019 h 1576950"/>
                  <a:gd name="connsiteX119" fmla="*/ 688227 w 1534386"/>
                  <a:gd name="connsiteY119" fmla="*/ 1365228 h 1576950"/>
                  <a:gd name="connsiteX120" fmla="*/ 689435 w 1534386"/>
                  <a:gd name="connsiteY120" fmla="*/ 1365228 h 1576950"/>
                  <a:gd name="connsiteX121" fmla="*/ 690643 w 1534386"/>
                  <a:gd name="connsiteY121" fmla="*/ 1365228 h 1576950"/>
                  <a:gd name="connsiteX122" fmla="*/ 691852 w 1534386"/>
                  <a:gd name="connsiteY122" fmla="*/ 1365228 h 1576950"/>
                  <a:gd name="connsiteX123" fmla="*/ 691852 w 1534386"/>
                  <a:gd name="connsiteY123" fmla="*/ 1365228 h 1576950"/>
                  <a:gd name="connsiteX124" fmla="*/ 691852 w 1534386"/>
                  <a:gd name="connsiteY124" fmla="*/ 1365228 h 1576950"/>
                  <a:gd name="connsiteX125" fmla="*/ 697892 w 1534386"/>
                  <a:gd name="connsiteY125" fmla="*/ 1365228 h 1576950"/>
                  <a:gd name="connsiteX126" fmla="*/ 701517 w 1534386"/>
                  <a:gd name="connsiteY126" fmla="*/ 1364019 h 1576950"/>
                  <a:gd name="connsiteX127" fmla="*/ 706349 w 1534386"/>
                  <a:gd name="connsiteY127" fmla="*/ 1348314 h 1576950"/>
                  <a:gd name="connsiteX128" fmla="*/ 700308 w 1534386"/>
                  <a:gd name="connsiteY128" fmla="*/ 1330192 h 1576950"/>
                  <a:gd name="connsiteX129" fmla="*/ 680978 w 1534386"/>
                  <a:gd name="connsiteY129" fmla="*/ 1318111 h 1576950"/>
                  <a:gd name="connsiteX130" fmla="*/ 680978 w 1534386"/>
                  <a:gd name="connsiteY130" fmla="*/ 1318111 h 1576950"/>
                  <a:gd name="connsiteX131" fmla="*/ 680978 w 1534386"/>
                  <a:gd name="connsiteY131" fmla="*/ 1318111 h 1576950"/>
                  <a:gd name="connsiteX132" fmla="*/ 673730 w 1534386"/>
                  <a:gd name="connsiteY132" fmla="*/ 1314486 h 1576950"/>
                  <a:gd name="connsiteX133" fmla="*/ 1399811 w 1534386"/>
                  <a:gd name="connsiteY133" fmla="*/ 1391806 h 1576950"/>
                  <a:gd name="connsiteX134" fmla="*/ 1404644 w 1534386"/>
                  <a:gd name="connsiteY134" fmla="*/ 1394223 h 1576950"/>
                  <a:gd name="connsiteX135" fmla="*/ 1405852 w 1534386"/>
                  <a:gd name="connsiteY135" fmla="*/ 1394223 h 1576950"/>
                  <a:gd name="connsiteX136" fmla="*/ 1413101 w 1534386"/>
                  <a:gd name="connsiteY136" fmla="*/ 1395431 h 1576950"/>
                  <a:gd name="connsiteX137" fmla="*/ 1415517 w 1534386"/>
                  <a:gd name="connsiteY137" fmla="*/ 1395431 h 1576950"/>
                  <a:gd name="connsiteX138" fmla="*/ 1419141 w 1534386"/>
                  <a:gd name="connsiteY138" fmla="*/ 1393014 h 1576950"/>
                  <a:gd name="connsiteX139" fmla="*/ 1419141 w 1534386"/>
                  <a:gd name="connsiteY139" fmla="*/ 1385766 h 1576950"/>
                  <a:gd name="connsiteX140" fmla="*/ 1417933 w 1534386"/>
                  <a:gd name="connsiteY140" fmla="*/ 1376101 h 1576950"/>
                  <a:gd name="connsiteX141" fmla="*/ 1417933 w 1534386"/>
                  <a:gd name="connsiteY141" fmla="*/ 1376101 h 1576950"/>
                  <a:gd name="connsiteX142" fmla="*/ 1417933 w 1534386"/>
                  <a:gd name="connsiteY142" fmla="*/ 1376101 h 1576950"/>
                  <a:gd name="connsiteX143" fmla="*/ 1417933 w 1534386"/>
                  <a:gd name="connsiteY143" fmla="*/ 1376101 h 1576950"/>
                  <a:gd name="connsiteX144" fmla="*/ 1416725 w 1534386"/>
                  <a:gd name="connsiteY144" fmla="*/ 1379725 h 1576950"/>
                  <a:gd name="connsiteX145" fmla="*/ 1413101 w 1534386"/>
                  <a:gd name="connsiteY145" fmla="*/ 1385766 h 1576950"/>
                  <a:gd name="connsiteX146" fmla="*/ 1413101 w 1534386"/>
                  <a:gd name="connsiteY146" fmla="*/ 1390598 h 1576950"/>
                  <a:gd name="connsiteX147" fmla="*/ 1411893 w 1534386"/>
                  <a:gd name="connsiteY147" fmla="*/ 1391806 h 1576950"/>
                  <a:gd name="connsiteX148" fmla="*/ 1408268 w 1534386"/>
                  <a:gd name="connsiteY148" fmla="*/ 1391806 h 1576950"/>
                  <a:gd name="connsiteX149" fmla="*/ 1399811 w 1534386"/>
                  <a:gd name="connsiteY149" fmla="*/ 1391806 h 1576950"/>
                  <a:gd name="connsiteX150" fmla="*/ 1399811 w 1534386"/>
                  <a:gd name="connsiteY150" fmla="*/ 1391806 h 1576950"/>
                  <a:gd name="connsiteX151" fmla="*/ 1399811 w 1534386"/>
                  <a:gd name="connsiteY151" fmla="*/ 1391806 h 1576950"/>
                  <a:gd name="connsiteX152" fmla="*/ 1399811 w 1534386"/>
                  <a:gd name="connsiteY152" fmla="*/ 1391806 h 1576950"/>
                  <a:gd name="connsiteX153" fmla="*/ 772796 w 1534386"/>
                  <a:gd name="connsiteY153" fmla="*/ 1441339 h 1576950"/>
                  <a:gd name="connsiteX154" fmla="*/ 772796 w 1534386"/>
                  <a:gd name="connsiteY154" fmla="*/ 1441339 h 1576950"/>
                  <a:gd name="connsiteX155" fmla="*/ 772796 w 1534386"/>
                  <a:gd name="connsiteY155" fmla="*/ 1441339 h 1576950"/>
                  <a:gd name="connsiteX156" fmla="*/ 772796 w 1534386"/>
                  <a:gd name="connsiteY156" fmla="*/ 1441339 h 1576950"/>
                  <a:gd name="connsiteX157" fmla="*/ 1282624 w 1534386"/>
                  <a:gd name="connsiteY157" fmla="*/ 1286700 h 1576950"/>
                  <a:gd name="connsiteX158" fmla="*/ 1282624 w 1534386"/>
                  <a:gd name="connsiteY158" fmla="*/ 1286700 h 1576950"/>
                  <a:gd name="connsiteX159" fmla="*/ 1282624 w 1534386"/>
                  <a:gd name="connsiteY159" fmla="*/ 1286700 h 1576950"/>
                  <a:gd name="connsiteX160" fmla="*/ 1282624 w 1534386"/>
                  <a:gd name="connsiteY160" fmla="*/ 1286700 h 1576950"/>
                  <a:gd name="connsiteX161" fmla="*/ 1282624 w 1534386"/>
                  <a:gd name="connsiteY161" fmla="*/ 1286700 h 1576950"/>
                  <a:gd name="connsiteX162" fmla="*/ 1357527 w 1534386"/>
                  <a:gd name="connsiteY162" fmla="*/ 1458253 h 1576950"/>
                  <a:gd name="connsiteX163" fmla="*/ 1357527 w 1534386"/>
                  <a:gd name="connsiteY163" fmla="*/ 1457045 h 1576950"/>
                  <a:gd name="connsiteX164" fmla="*/ 1349070 w 1534386"/>
                  <a:gd name="connsiteY164" fmla="*/ 1454629 h 1576950"/>
                  <a:gd name="connsiteX165" fmla="*/ 1338197 w 1534386"/>
                  <a:gd name="connsiteY165" fmla="*/ 1451004 h 1576950"/>
                  <a:gd name="connsiteX166" fmla="*/ 1333365 w 1534386"/>
                  <a:gd name="connsiteY166" fmla="*/ 1444963 h 1576950"/>
                  <a:gd name="connsiteX167" fmla="*/ 1326116 w 1534386"/>
                  <a:gd name="connsiteY167" fmla="*/ 1440131 h 1576950"/>
                  <a:gd name="connsiteX168" fmla="*/ 1297121 w 1534386"/>
                  <a:gd name="connsiteY168" fmla="*/ 1428050 h 1576950"/>
                  <a:gd name="connsiteX169" fmla="*/ 1293497 w 1534386"/>
                  <a:gd name="connsiteY169" fmla="*/ 1428050 h 1576950"/>
                  <a:gd name="connsiteX170" fmla="*/ 1286248 w 1534386"/>
                  <a:gd name="connsiteY170" fmla="*/ 1431674 h 1576950"/>
                  <a:gd name="connsiteX171" fmla="*/ 1268126 w 1534386"/>
                  <a:gd name="connsiteY171" fmla="*/ 1428050 h 1576950"/>
                  <a:gd name="connsiteX172" fmla="*/ 1241547 w 1534386"/>
                  <a:gd name="connsiteY172" fmla="*/ 1409928 h 1576950"/>
                  <a:gd name="connsiteX173" fmla="*/ 1218593 w 1534386"/>
                  <a:gd name="connsiteY173" fmla="*/ 1391806 h 1576950"/>
                  <a:gd name="connsiteX174" fmla="*/ 1200471 w 1534386"/>
                  <a:gd name="connsiteY174" fmla="*/ 1374892 h 1576950"/>
                  <a:gd name="connsiteX175" fmla="*/ 1200471 w 1534386"/>
                  <a:gd name="connsiteY175" fmla="*/ 1374892 h 1576950"/>
                  <a:gd name="connsiteX176" fmla="*/ 1219801 w 1534386"/>
                  <a:gd name="connsiteY176" fmla="*/ 1395431 h 1576950"/>
                  <a:gd name="connsiteX177" fmla="*/ 1234299 w 1534386"/>
                  <a:gd name="connsiteY177" fmla="*/ 1406304 h 1576950"/>
                  <a:gd name="connsiteX178" fmla="*/ 1250004 w 1534386"/>
                  <a:gd name="connsiteY178" fmla="*/ 1419593 h 1576950"/>
                  <a:gd name="connsiteX179" fmla="*/ 1281415 w 1534386"/>
                  <a:gd name="connsiteY179" fmla="*/ 1434090 h 1576950"/>
                  <a:gd name="connsiteX180" fmla="*/ 1293497 w 1534386"/>
                  <a:gd name="connsiteY180" fmla="*/ 1435299 h 1576950"/>
                  <a:gd name="connsiteX181" fmla="*/ 1297121 w 1534386"/>
                  <a:gd name="connsiteY181" fmla="*/ 1432882 h 1576950"/>
                  <a:gd name="connsiteX182" fmla="*/ 1327324 w 1534386"/>
                  <a:gd name="connsiteY182" fmla="*/ 1444963 h 1576950"/>
                  <a:gd name="connsiteX183" fmla="*/ 1332157 w 1534386"/>
                  <a:gd name="connsiteY183" fmla="*/ 1449796 h 1576950"/>
                  <a:gd name="connsiteX184" fmla="*/ 1332157 w 1534386"/>
                  <a:gd name="connsiteY184" fmla="*/ 1452212 h 1576950"/>
                  <a:gd name="connsiteX185" fmla="*/ 1336989 w 1534386"/>
                  <a:gd name="connsiteY185" fmla="*/ 1454629 h 1576950"/>
                  <a:gd name="connsiteX186" fmla="*/ 1357527 w 1534386"/>
                  <a:gd name="connsiteY186" fmla="*/ 1458253 h 1576950"/>
                  <a:gd name="connsiteX187" fmla="*/ 494928 w 1534386"/>
                  <a:gd name="connsiteY187" fmla="*/ 1090984 h 1576950"/>
                  <a:gd name="connsiteX188" fmla="*/ 494928 w 1534386"/>
                  <a:gd name="connsiteY188" fmla="*/ 1090984 h 1576950"/>
                  <a:gd name="connsiteX189" fmla="*/ 494928 w 1534386"/>
                  <a:gd name="connsiteY189" fmla="*/ 1090984 h 1576950"/>
                  <a:gd name="connsiteX190" fmla="*/ 494928 w 1534386"/>
                  <a:gd name="connsiteY190" fmla="*/ 1090984 h 1576950"/>
                  <a:gd name="connsiteX191" fmla="*/ 1364776 w 1534386"/>
                  <a:gd name="connsiteY191" fmla="*/ 1350730 h 1576950"/>
                  <a:gd name="connsiteX192" fmla="*/ 1369608 w 1534386"/>
                  <a:gd name="connsiteY192" fmla="*/ 1360395 h 1576950"/>
                  <a:gd name="connsiteX193" fmla="*/ 1380482 w 1534386"/>
                  <a:gd name="connsiteY193" fmla="*/ 1368852 h 1576950"/>
                  <a:gd name="connsiteX194" fmla="*/ 1434847 w 1534386"/>
                  <a:gd name="connsiteY194" fmla="*/ 1373684 h 1576950"/>
                  <a:gd name="connsiteX195" fmla="*/ 1434847 w 1534386"/>
                  <a:gd name="connsiteY195" fmla="*/ 1391806 h 1576950"/>
                  <a:gd name="connsiteX196" fmla="*/ 1434847 w 1534386"/>
                  <a:gd name="connsiteY196" fmla="*/ 1393014 h 1576950"/>
                  <a:gd name="connsiteX197" fmla="*/ 1437263 w 1534386"/>
                  <a:gd name="connsiteY197" fmla="*/ 1395431 h 1576950"/>
                  <a:gd name="connsiteX198" fmla="*/ 1440888 w 1534386"/>
                  <a:gd name="connsiteY198" fmla="*/ 1399055 h 1576950"/>
                  <a:gd name="connsiteX199" fmla="*/ 1448136 w 1534386"/>
                  <a:gd name="connsiteY199" fmla="*/ 1403887 h 1576950"/>
                  <a:gd name="connsiteX200" fmla="*/ 1450553 w 1534386"/>
                  <a:gd name="connsiteY200" fmla="*/ 1406304 h 1576950"/>
                  <a:gd name="connsiteX201" fmla="*/ 1452969 w 1534386"/>
                  <a:gd name="connsiteY201" fmla="*/ 1423217 h 1576950"/>
                  <a:gd name="connsiteX202" fmla="*/ 1427598 w 1534386"/>
                  <a:gd name="connsiteY202" fmla="*/ 1430466 h 1576950"/>
                  <a:gd name="connsiteX203" fmla="*/ 1421558 w 1534386"/>
                  <a:gd name="connsiteY203" fmla="*/ 1429258 h 1576950"/>
                  <a:gd name="connsiteX204" fmla="*/ 1411893 w 1534386"/>
                  <a:gd name="connsiteY204" fmla="*/ 1420801 h 1576950"/>
                  <a:gd name="connsiteX205" fmla="*/ 1411893 w 1534386"/>
                  <a:gd name="connsiteY205" fmla="*/ 1418385 h 1576950"/>
                  <a:gd name="connsiteX206" fmla="*/ 1410684 w 1534386"/>
                  <a:gd name="connsiteY206" fmla="*/ 1414760 h 1576950"/>
                  <a:gd name="connsiteX207" fmla="*/ 1410684 w 1534386"/>
                  <a:gd name="connsiteY207" fmla="*/ 1413553 h 1576950"/>
                  <a:gd name="connsiteX208" fmla="*/ 1411893 w 1534386"/>
                  <a:gd name="connsiteY208" fmla="*/ 1411136 h 1576950"/>
                  <a:gd name="connsiteX209" fmla="*/ 1415517 w 1534386"/>
                  <a:gd name="connsiteY209" fmla="*/ 1408720 h 1576950"/>
                  <a:gd name="connsiteX210" fmla="*/ 1411893 w 1534386"/>
                  <a:gd name="connsiteY210" fmla="*/ 1407512 h 1576950"/>
                  <a:gd name="connsiteX211" fmla="*/ 1379273 w 1534386"/>
                  <a:gd name="connsiteY211" fmla="*/ 1408720 h 1576950"/>
                  <a:gd name="connsiteX212" fmla="*/ 1376857 w 1534386"/>
                  <a:gd name="connsiteY212" fmla="*/ 1409928 h 1576950"/>
                  <a:gd name="connsiteX213" fmla="*/ 1381690 w 1534386"/>
                  <a:gd name="connsiteY213" fmla="*/ 1418385 h 1576950"/>
                  <a:gd name="connsiteX214" fmla="*/ 1382898 w 1534386"/>
                  <a:gd name="connsiteY214" fmla="*/ 1419593 h 1576950"/>
                  <a:gd name="connsiteX215" fmla="*/ 1388938 w 1534386"/>
                  <a:gd name="connsiteY215" fmla="*/ 1423217 h 1576950"/>
                  <a:gd name="connsiteX216" fmla="*/ 1401020 w 1534386"/>
                  <a:gd name="connsiteY216" fmla="*/ 1429258 h 1576950"/>
                  <a:gd name="connsiteX217" fmla="*/ 1404644 w 1534386"/>
                  <a:gd name="connsiteY217" fmla="*/ 1430466 h 1576950"/>
                  <a:gd name="connsiteX218" fmla="*/ 1425182 w 1534386"/>
                  <a:gd name="connsiteY218" fmla="*/ 1435299 h 1576950"/>
                  <a:gd name="connsiteX219" fmla="*/ 1426390 w 1534386"/>
                  <a:gd name="connsiteY219" fmla="*/ 1435299 h 1576950"/>
                  <a:gd name="connsiteX220" fmla="*/ 1446928 w 1534386"/>
                  <a:gd name="connsiteY220" fmla="*/ 1437715 h 1576950"/>
                  <a:gd name="connsiteX221" fmla="*/ 1452969 w 1534386"/>
                  <a:gd name="connsiteY221" fmla="*/ 1438923 h 1576950"/>
                  <a:gd name="connsiteX222" fmla="*/ 1488004 w 1534386"/>
                  <a:gd name="connsiteY222" fmla="*/ 1441339 h 1576950"/>
                  <a:gd name="connsiteX223" fmla="*/ 1527873 w 1534386"/>
                  <a:gd name="connsiteY223" fmla="*/ 1463085 h 1576950"/>
                  <a:gd name="connsiteX224" fmla="*/ 1531497 w 1534386"/>
                  <a:gd name="connsiteY224" fmla="*/ 1471542 h 1576950"/>
                  <a:gd name="connsiteX225" fmla="*/ 1533913 w 1534386"/>
                  <a:gd name="connsiteY225" fmla="*/ 1493288 h 1576950"/>
                  <a:gd name="connsiteX226" fmla="*/ 1526664 w 1534386"/>
                  <a:gd name="connsiteY226" fmla="*/ 1504162 h 1576950"/>
                  <a:gd name="connsiteX227" fmla="*/ 1518208 w 1534386"/>
                  <a:gd name="connsiteY227" fmla="*/ 1506578 h 1576950"/>
                  <a:gd name="connsiteX228" fmla="*/ 1498877 w 1534386"/>
                  <a:gd name="connsiteY228" fmla="*/ 1504162 h 1576950"/>
                  <a:gd name="connsiteX229" fmla="*/ 1488004 w 1534386"/>
                  <a:gd name="connsiteY229" fmla="*/ 1495705 h 1576950"/>
                  <a:gd name="connsiteX230" fmla="*/ 1492837 w 1534386"/>
                  <a:gd name="connsiteY230" fmla="*/ 1484832 h 1576950"/>
                  <a:gd name="connsiteX231" fmla="*/ 1496461 w 1534386"/>
                  <a:gd name="connsiteY231" fmla="*/ 1482415 h 1576950"/>
                  <a:gd name="connsiteX232" fmla="*/ 1507334 w 1534386"/>
                  <a:gd name="connsiteY232" fmla="*/ 1477583 h 1576950"/>
                  <a:gd name="connsiteX233" fmla="*/ 1509751 w 1534386"/>
                  <a:gd name="connsiteY233" fmla="*/ 1478791 h 1576950"/>
                  <a:gd name="connsiteX234" fmla="*/ 1512167 w 1534386"/>
                  <a:gd name="connsiteY234" fmla="*/ 1481207 h 1576950"/>
                  <a:gd name="connsiteX235" fmla="*/ 1515791 w 1534386"/>
                  <a:gd name="connsiteY235" fmla="*/ 1484832 h 1576950"/>
                  <a:gd name="connsiteX236" fmla="*/ 1518208 w 1534386"/>
                  <a:gd name="connsiteY236" fmla="*/ 1483624 h 1576950"/>
                  <a:gd name="connsiteX237" fmla="*/ 1518208 w 1534386"/>
                  <a:gd name="connsiteY237" fmla="*/ 1482415 h 1576950"/>
                  <a:gd name="connsiteX238" fmla="*/ 1516999 w 1534386"/>
                  <a:gd name="connsiteY238" fmla="*/ 1479999 h 1576950"/>
                  <a:gd name="connsiteX239" fmla="*/ 1515791 w 1534386"/>
                  <a:gd name="connsiteY239" fmla="*/ 1478791 h 1576950"/>
                  <a:gd name="connsiteX240" fmla="*/ 1513375 w 1534386"/>
                  <a:gd name="connsiteY240" fmla="*/ 1476375 h 1576950"/>
                  <a:gd name="connsiteX241" fmla="*/ 1495253 w 1534386"/>
                  <a:gd name="connsiteY241" fmla="*/ 1467918 h 1576950"/>
                  <a:gd name="connsiteX242" fmla="*/ 1477131 w 1534386"/>
                  <a:gd name="connsiteY242" fmla="*/ 1466710 h 1576950"/>
                  <a:gd name="connsiteX243" fmla="*/ 1452969 w 1534386"/>
                  <a:gd name="connsiteY243" fmla="*/ 1471542 h 1576950"/>
                  <a:gd name="connsiteX244" fmla="*/ 1442096 w 1534386"/>
                  <a:gd name="connsiteY244" fmla="*/ 1475167 h 1576950"/>
                  <a:gd name="connsiteX245" fmla="*/ 1420349 w 1534386"/>
                  <a:gd name="connsiteY245" fmla="*/ 1488456 h 1576950"/>
                  <a:gd name="connsiteX246" fmla="*/ 1411893 w 1534386"/>
                  <a:gd name="connsiteY246" fmla="*/ 1492081 h 1576950"/>
                  <a:gd name="connsiteX247" fmla="*/ 1405852 w 1534386"/>
                  <a:gd name="connsiteY247" fmla="*/ 1493288 h 1576950"/>
                  <a:gd name="connsiteX248" fmla="*/ 1384106 w 1534386"/>
                  <a:gd name="connsiteY248" fmla="*/ 1493288 h 1576950"/>
                  <a:gd name="connsiteX249" fmla="*/ 1352695 w 1534386"/>
                  <a:gd name="connsiteY249" fmla="*/ 1488456 h 1576950"/>
                  <a:gd name="connsiteX250" fmla="*/ 1347862 w 1534386"/>
                  <a:gd name="connsiteY250" fmla="*/ 1487248 h 1576950"/>
                  <a:gd name="connsiteX251" fmla="*/ 1340613 w 1534386"/>
                  <a:gd name="connsiteY251" fmla="*/ 1484832 h 1576950"/>
                  <a:gd name="connsiteX252" fmla="*/ 1327324 w 1534386"/>
                  <a:gd name="connsiteY252" fmla="*/ 1477583 h 1576950"/>
                  <a:gd name="connsiteX253" fmla="*/ 1310410 w 1534386"/>
                  <a:gd name="connsiteY253" fmla="*/ 1471542 h 1576950"/>
                  <a:gd name="connsiteX254" fmla="*/ 1307994 w 1534386"/>
                  <a:gd name="connsiteY254" fmla="*/ 1471542 h 1576950"/>
                  <a:gd name="connsiteX255" fmla="*/ 1300745 w 1534386"/>
                  <a:gd name="connsiteY255" fmla="*/ 1472750 h 1576950"/>
                  <a:gd name="connsiteX256" fmla="*/ 1294705 w 1534386"/>
                  <a:gd name="connsiteY256" fmla="*/ 1481207 h 1576950"/>
                  <a:gd name="connsiteX257" fmla="*/ 1291080 w 1534386"/>
                  <a:gd name="connsiteY257" fmla="*/ 1484832 h 1576950"/>
                  <a:gd name="connsiteX258" fmla="*/ 1282624 w 1534386"/>
                  <a:gd name="connsiteY258" fmla="*/ 1489664 h 1576950"/>
                  <a:gd name="connsiteX259" fmla="*/ 1251212 w 1534386"/>
                  <a:gd name="connsiteY259" fmla="*/ 1479999 h 1576950"/>
                  <a:gd name="connsiteX260" fmla="*/ 1230674 w 1534386"/>
                  <a:gd name="connsiteY260" fmla="*/ 1471542 h 1576950"/>
                  <a:gd name="connsiteX261" fmla="*/ 1225842 w 1534386"/>
                  <a:gd name="connsiteY261" fmla="*/ 1469126 h 1576950"/>
                  <a:gd name="connsiteX262" fmla="*/ 1210136 w 1534386"/>
                  <a:gd name="connsiteY262" fmla="*/ 1459461 h 1576950"/>
                  <a:gd name="connsiteX263" fmla="*/ 1208928 w 1534386"/>
                  <a:gd name="connsiteY263" fmla="*/ 1458253 h 1576950"/>
                  <a:gd name="connsiteX264" fmla="*/ 1196847 w 1534386"/>
                  <a:gd name="connsiteY264" fmla="*/ 1443756 h 1576950"/>
                  <a:gd name="connsiteX265" fmla="*/ 1194431 w 1534386"/>
                  <a:gd name="connsiteY265" fmla="*/ 1428050 h 1576950"/>
                  <a:gd name="connsiteX266" fmla="*/ 1183557 w 1534386"/>
                  <a:gd name="connsiteY266" fmla="*/ 1414760 h 1576950"/>
                  <a:gd name="connsiteX267" fmla="*/ 1177517 w 1534386"/>
                  <a:gd name="connsiteY267" fmla="*/ 1406304 h 1576950"/>
                  <a:gd name="connsiteX268" fmla="*/ 1169060 w 1534386"/>
                  <a:gd name="connsiteY268" fmla="*/ 1393014 h 1576950"/>
                  <a:gd name="connsiteX269" fmla="*/ 1169060 w 1534386"/>
                  <a:gd name="connsiteY269" fmla="*/ 1395431 h 1576950"/>
                  <a:gd name="connsiteX270" fmla="*/ 1167852 w 1534386"/>
                  <a:gd name="connsiteY270" fmla="*/ 1397847 h 1576950"/>
                  <a:gd name="connsiteX271" fmla="*/ 1153354 w 1534386"/>
                  <a:gd name="connsiteY271" fmla="*/ 1405096 h 1576950"/>
                  <a:gd name="connsiteX272" fmla="*/ 1144898 w 1534386"/>
                  <a:gd name="connsiteY272" fmla="*/ 1411136 h 1576950"/>
                  <a:gd name="connsiteX273" fmla="*/ 1136441 w 1534386"/>
                  <a:gd name="connsiteY273" fmla="*/ 1417177 h 1576950"/>
                  <a:gd name="connsiteX274" fmla="*/ 1135233 w 1534386"/>
                  <a:gd name="connsiteY274" fmla="*/ 1418385 h 1576950"/>
                  <a:gd name="connsiteX275" fmla="*/ 1131608 w 1534386"/>
                  <a:gd name="connsiteY275" fmla="*/ 1420801 h 1576950"/>
                  <a:gd name="connsiteX276" fmla="*/ 1124359 w 1534386"/>
                  <a:gd name="connsiteY276" fmla="*/ 1423217 h 1576950"/>
                  <a:gd name="connsiteX277" fmla="*/ 1105030 w 1534386"/>
                  <a:gd name="connsiteY277" fmla="*/ 1417177 h 1576950"/>
                  <a:gd name="connsiteX278" fmla="*/ 1097781 w 1534386"/>
                  <a:gd name="connsiteY278" fmla="*/ 1413553 h 1576950"/>
                  <a:gd name="connsiteX279" fmla="*/ 1094156 w 1534386"/>
                  <a:gd name="connsiteY279" fmla="*/ 1411136 h 1576950"/>
                  <a:gd name="connsiteX280" fmla="*/ 1085700 w 1534386"/>
                  <a:gd name="connsiteY280" fmla="*/ 1403887 h 1576950"/>
                  <a:gd name="connsiteX281" fmla="*/ 1083283 w 1534386"/>
                  <a:gd name="connsiteY281" fmla="*/ 1401471 h 1576950"/>
                  <a:gd name="connsiteX282" fmla="*/ 1077243 w 1534386"/>
                  <a:gd name="connsiteY282" fmla="*/ 1395431 h 1576950"/>
                  <a:gd name="connsiteX283" fmla="*/ 1076035 w 1534386"/>
                  <a:gd name="connsiteY283" fmla="*/ 1393014 h 1576950"/>
                  <a:gd name="connsiteX284" fmla="*/ 1069994 w 1534386"/>
                  <a:gd name="connsiteY284" fmla="*/ 1384557 h 1576950"/>
                  <a:gd name="connsiteX285" fmla="*/ 1057913 w 1534386"/>
                  <a:gd name="connsiteY285" fmla="*/ 1364019 h 1576950"/>
                  <a:gd name="connsiteX286" fmla="*/ 1053080 w 1534386"/>
                  <a:gd name="connsiteY286" fmla="*/ 1344689 h 1576950"/>
                  <a:gd name="connsiteX287" fmla="*/ 1054288 w 1534386"/>
                  <a:gd name="connsiteY287" fmla="*/ 1339857 h 1576950"/>
                  <a:gd name="connsiteX288" fmla="*/ 1055497 w 1534386"/>
                  <a:gd name="connsiteY288" fmla="*/ 1338649 h 1576950"/>
                  <a:gd name="connsiteX289" fmla="*/ 1056705 w 1534386"/>
                  <a:gd name="connsiteY289" fmla="*/ 1336232 h 1576950"/>
                  <a:gd name="connsiteX290" fmla="*/ 1060329 w 1534386"/>
                  <a:gd name="connsiteY290" fmla="*/ 1332608 h 1576950"/>
                  <a:gd name="connsiteX291" fmla="*/ 1065162 w 1534386"/>
                  <a:gd name="connsiteY291" fmla="*/ 1330192 h 1576950"/>
                  <a:gd name="connsiteX292" fmla="*/ 1072410 w 1534386"/>
                  <a:gd name="connsiteY292" fmla="*/ 1326568 h 1576950"/>
                  <a:gd name="connsiteX293" fmla="*/ 1073618 w 1534386"/>
                  <a:gd name="connsiteY293" fmla="*/ 1324151 h 1576950"/>
                  <a:gd name="connsiteX294" fmla="*/ 1074826 w 1534386"/>
                  <a:gd name="connsiteY294" fmla="*/ 1322943 h 1576950"/>
                  <a:gd name="connsiteX295" fmla="*/ 1063953 w 1534386"/>
                  <a:gd name="connsiteY295" fmla="*/ 1314486 h 1576950"/>
                  <a:gd name="connsiteX296" fmla="*/ 1062745 w 1534386"/>
                  <a:gd name="connsiteY296" fmla="*/ 1313278 h 1576950"/>
                  <a:gd name="connsiteX297" fmla="*/ 1037375 w 1534386"/>
                  <a:gd name="connsiteY297" fmla="*/ 1292740 h 1576950"/>
                  <a:gd name="connsiteX298" fmla="*/ 1031334 w 1534386"/>
                  <a:gd name="connsiteY298" fmla="*/ 1289116 h 1576950"/>
                  <a:gd name="connsiteX299" fmla="*/ 1025293 w 1534386"/>
                  <a:gd name="connsiteY299" fmla="*/ 1286700 h 1576950"/>
                  <a:gd name="connsiteX300" fmla="*/ 1021669 w 1534386"/>
                  <a:gd name="connsiteY300" fmla="*/ 1285491 h 1576950"/>
                  <a:gd name="connsiteX301" fmla="*/ 1018045 w 1534386"/>
                  <a:gd name="connsiteY301" fmla="*/ 1285491 h 1576950"/>
                  <a:gd name="connsiteX302" fmla="*/ 1016837 w 1534386"/>
                  <a:gd name="connsiteY302" fmla="*/ 1285491 h 1576950"/>
                  <a:gd name="connsiteX303" fmla="*/ 1014420 w 1534386"/>
                  <a:gd name="connsiteY303" fmla="*/ 1285491 h 1576950"/>
                  <a:gd name="connsiteX304" fmla="*/ 1013212 w 1534386"/>
                  <a:gd name="connsiteY304" fmla="*/ 1285491 h 1576950"/>
                  <a:gd name="connsiteX305" fmla="*/ 1012004 w 1534386"/>
                  <a:gd name="connsiteY305" fmla="*/ 1285491 h 1576950"/>
                  <a:gd name="connsiteX306" fmla="*/ 1008380 w 1534386"/>
                  <a:gd name="connsiteY306" fmla="*/ 1284283 h 1576950"/>
                  <a:gd name="connsiteX307" fmla="*/ 1003547 w 1534386"/>
                  <a:gd name="connsiteY307" fmla="*/ 1281867 h 1576950"/>
                  <a:gd name="connsiteX308" fmla="*/ 990258 w 1534386"/>
                  <a:gd name="connsiteY308" fmla="*/ 1273410 h 1576950"/>
                  <a:gd name="connsiteX309" fmla="*/ 990258 w 1534386"/>
                  <a:gd name="connsiteY309" fmla="*/ 1274618 h 1576950"/>
                  <a:gd name="connsiteX310" fmla="*/ 991466 w 1534386"/>
                  <a:gd name="connsiteY310" fmla="*/ 1278243 h 1576950"/>
                  <a:gd name="connsiteX311" fmla="*/ 1003547 w 1534386"/>
                  <a:gd name="connsiteY311" fmla="*/ 1314486 h 1576950"/>
                  <a:gd name="connsiteX312" fmla="*/ 1005963 w 1534386"/>
                  <a:gd name="connsiteY312" fmla="*/ 1332608 h 1576950"/>
                  <a:gd name="connsiteX313" fmla="*/ 1008380 w 1534386"/>
                  <a:gd name="connsiteY313" fmla="*/ 1351938 h 1576950"/>
                  <a:gd name="connsiteX314" fmla="*/ 1016837 w 1534386"/>
                  <a:gd name="connsiteY314" fmla="*/ 1351938 h 1576950"/>
                  <a:gd name="connsiteX315" fmla="*/ 1021669 w 1534386"/>
                  <a:gd name="connsiteY315" fmla="*/ 1402679 h 1576950"/>
                  <a:gd name="connsiteX316" fmla="*/ 992674 w 1534386"/>
                  <a:gd name="connsiteY316" fmla="*/ 1426842 h 1576950"/>
                  <a:gd name="connsiteX317" fmla="*/ 973344 w 1534386"/>
                  <a:gd name="connsiteY317" fmla="*/ 1441339 h 1576950"/>
                  <a:gd name="connsiteX318" fmla="*/ 966095 w 1534386"/>
                  <a:gd name="connsiteY318" fmla="*/ 1449796 h 1576950"/>
                  <a:gd name="connsiteX319" fmla="*/ 963679 w 1534386"/>
                  <a:gd name="connsiteY319" fmla="*/ 1452212 h 1576950"/>
                  <a:gd name="connsiteX320" fmla="*/ 957639 w 1534386"/>
                  <a:gd name="connsiteY320" fmla="*/ 1458253 h 1576950"/>
                  <a:gd name="connsiteX321" fmla="*/ 915354 w 1534386"/>
                  <a:gd name="connsiteY321" fmla="*/ 1475167 h 1576950"/>
                  <a:gd name="connsiteX322" fmla="*/ 897232 w 1534386"/>
                  <a:gd name="connsiteY322" fmla="*/ 1475167 h 1576950"/>
                  <a:gd name="connsiteX323" fmla="*/ 880319 w 1534386"/>
                  <a:gd name="connsiteY323" fmla="*/ 1469126 h 1576950"/>
                  <a:gd name="connsiteX324" fmla="*/ 871862 w 1534386"/>
                  <a:gd name="connsiteY324" fmla="*/ 1478791 h 1576950"/>
                  <a:gd name="connsiteX325" fmla="*/ 865821 w 1534386"/>
                  <a:gd name="connsiteY325" fmla="*/ 1483624 h 1576950"/>
                  <a:gd name="connsiteX326" fmla="*/ 859781 w 1534386"/>
                  <a:gd name="connsiteY326" fmla="*/ 1487248 h 1576950"/>
                  <a:gd name="connsiteX327" fmla="*/ 857364 w 1534386"/>
                  <a:gd name="connsiteY327" fmla="*/ 1487248 h 1576950"/>
                  <a:gd name="connsiteX328" fmla="*/ 852532 w 1534386"/>
                  <a:gd name="connsiteY328" fmla="*/ 1488456 h 1576950"/>
                  <a:gd name="connsiteX329" fmla="*/ 848908 w 1534386"/>
                  <a:gd name="connsiteY329" fmla="*/ 1488456 h 1576950"/>
                  <a:gd name="connsiteX330" fmla="*/ 845283 w 1534386"/>
                  <a:gd name="connsiteY330" fmla="*/ 1488456 h 1576950"/>
                  <a:gd name="connsiteX331" fmla="*/ 840451 w 1534386"/>
                  <a:gd name="connsiteY331" fmla="*/ 1487248 h 1576950"/>
                  <a:gd name="connsiteX332" fmla="*/ 838034 w 1534386"/>
                  <a:gd name="connsiteY332" fmla="*/ 1487248 h 1576950"/>
                  <a:gd name="connsiteX333" fmla="*/ 835618 w 1534386"/>
                  <a:gd name="connsiteY333" fmla="*/ 1487248 h 1576950"/>
                  <a:gd name="connsiteX334" fmla="*/ 831994 w 1534386"/>
                  <a:gd name="connsiteY334" fmla="*/ 1486040 h 1576950"/>
                  <a:gd name="connsiteX335" fmla="*/ 807831 w 1534386"/>
                  <a:gd name="connsiteY335" fmla="*/ 1479999 h 1576950"/>
                  <a:gd name="connsiteX336" fmla="*/ 788501 w 1534386"/>
                  <a:gd name="connsiteY336" fmla="*/ 1473959 h 1576950"/>
                  <a:gd name="connsiteX337" fmla="*/ 782461 w 1534386"/>
                  <a:gd name="connsiteY337" fmla="*/ 1471542 h 1576950"/>
                  <a:gd name="connsiteX338" fmla="*/ 775212 w 1534386"/>
                  <a:gd name="connsiteY338" fmla="*/ 1466710 h 1576950"/>
                  <a:gd name="connsiteX339" fmla="*/ 774004 w 1534386"/>
                  <a:gd name="connsiteY339" fmla="*/ 1465502 h 1576950"/>
                  <a:gd name="connsiteX340" fmla="*/ 770380 w 1534386"/>
                  <a:gd name="connsiteY340" fmla="*/ 1461877 h 1576950"/>
                  <a:gd name="connsiteX341" fmla="*/ 767963 w 1534386"/>
                  <a:gd name="connsiteY341" fmla="*/ 1459461 h 1576950"/>
                  <a:gd name="connsiteX342" fmla="*/ 766755 w 1534386"/>
                  <a:gd name="connsiteY342" fmla="*/ 1453420 h 1576950"/>
                  <a:gd name="connsiteX343" fmla="*/ 765547 w 1534386"/>
                  <a:gd name="connsiteY343" fmla="*/ 1453420 h 1576950"/>
                  <a:gd name="connsiteX344" fmla="*/ 743801 w 1534386"/>
                  <a:gd name="connsiteY344" fmla="*/ 1446172 h 1576950"/>
                  <a:gd name="connsiteX345" fmla="*/ 732928 w 1534386"/>
                  <a:gd name="connsiteY345" fmla="*/ 1438923 h 1576950"/>
                  <a:gd name="connsiteX346" fmla="*/ 720847 w 1534386"/>
                  <a:gd name="connsiteY346" fmla="*/ 1429258 h 1576950"/>
                  <a:gd name="connsiteX347" fmla="*/ 709973 w 1534386"/>
                  <a:gd name="connsiteY347" fmla="*/ 1408720 h 1576950"/>
                  <a:gd name="connsiteX348" fmla="*/ 708765 w 1534386"/>
                  <a:gd name="connsiteY348" fmla="*/ 1402679 h 1576950"/>
                  <a:gd name="connsiteX349" fmla="*/ 706349 w 1534386"/>
                  <a:gd name="connsiteY349" fmla="*/ 1388182 h 1576950"/>
                  <a:gd name="connsiteX350" fmla="*/ 699100 w 1534386"/>
                  <a:gd name="connsiteY350" fmla="*/ 1380933 h 1576950"/>
                  <a:gd name="connsiteX351" fmla="*/ 695476 w 1534386"/>
                  <a:gd name="connsiteY351" fmla="*/ 1383350 h 1576950"/>
                  <a:gd name="connsiteX352" fmla="*/ 691852 w 1534386"/>
                  <a:gd name="connsiteY352" fmla="*/ 1385766 h 1576950"/>
                  <a:gd name="connsiteX353" fmla="*/ 688227 w 1534386"/>
                  <a:gd name="connsiteY353" fmla="*/ 1390598 h 1576950"/>
                  <a:gd name="connsiteX354" fmla="*/ 687019 w 1534386"/>
                  <a:gd name="connsiteY354" fmla="*/ 1393014 h 1576950"/>
                  <a:gd name="connsiteX355" fmla="*/ 684603 w 1534386"/>
                  <a:gd name="connsiteY355" fmla="*/ 1395431 h 1576950"/>
                  <a:gd name="connsiteX356" fmla="*/ 683395 w 1534386"/>
                  <a:gd name="connsiteY356" fmla="*/ 1396639 h 1576950"/>
                  <a:gd name="connsiteX357" fmla="*/ 682187 w 1534386"/>
                  <a:gd name="connsiteY357" fmla="*/ 1397847 h 1576950"/>
                  <a:gd name="connsiteX358" fmla="*/ 679770 w 1534386"/>
                  <a:gd name="connsiteY358" fmla="*/ 1400263 h 1576950"/>
                  <a:gd name="connsiteX359" fmla="*/ 677354 w 1534386"/>
                  <a:gd name="connsiteY359" fmla="*/ 1401471 h 1576950"/>
                  <a:gd name="connsiteX360" fmla="*/ 677354 w 1534386"/>
                  <a:gd name="connsiteY360" fmla="*/ 1401471 h 1576950"/>
                  <a:gd name="connsiteX361" fmla="*/ 672522 w 1534386"/>
                  <a:gd name="connsiteY361" fmla="*/ 1402679 h 1576950"/>
                  <a:gd name="connsiteX362" fmla="*/ 660440 w 1534386"/>
                  <a:gd name="connsiteY362" fmla="*/ 1405096 h 1576950"/>
                  <a:gd name="connsiteX363" fmla="*/ 653192 w 1534386"/>
                  <a:gd name="connsiteY363" fmla="*/ 1406304 h 1576950"/>
                  <a:gd name="connsiteX364" fmla="*/ 647151 w 1534386"/>
                  <a:gd name="connsiteY364" fmla="*/ 1406304 h 1576950"/>
                  <a:gd name="connsiteX365" fmla="*/ 647151 w 1534386"/>
                  <a:gd name="connsiteY365" fmla="*/ 1406304 h 1576950"/>
                  <a:gd name="connsiteX366" fmla="*/ 645943 w 1534386"/>
                  <a:gd name="connsiteY366" fmla="*/ 1406304 h 1576950"/>
                  <a:gd name="connsiteX367" fmla="*/ 642319 w 1534386"/>
                  <a:gd name="connsiteY367" fmla="*/ 1405096 h 1576950"/>
                  <a:gd name="connsiteX368" fmla="*/ 638694 w 1534386"/>
                  <a:gd name="connsiteY368" fmla="*/ 1402679 h 1576950"/>
                  <a:gd name="connsiteX369" fmla="*/ 630237 w 1534386"/>
                  <a:gd name="connsiteY369" fmla="*/ 1395431 h 1576950"/>
                  <a:gd name="connsiteX370" fmla="*/ 630237 w 1534386"/>
                  <a:gd name="connsiteY370" fmla="*/ 1395431 h 1576950"/>
                  <a:gd name="connsiteX371" fmla="*/ 630237 w 1534386"/>
                  <a:gd name="connsiteY371" fmla="*/ 1394223 h 1576950"/>
                  <a:gd name="connsiteX372" fmla="*/ 624197 w 1534386"/>
                  <a:gd name="connsiteY372" fmla="*/ 1385766 h 1576950"/>
                  <a:gd name="connsiteX373" fmla="*/ 621780 w 1534386"/>
                  <a:gd name="connsiteY373" fmla="*/ 1382141 h 1576950"/>
                  <a:gd name="connsiteX374" fmla="*/ 619364 w 1534386"/>
                  <a:gd name="connsiteY374" fmla="*/ 1377309 h 1576950"/>
                  <a:gd name="connsiteX375" fmla="*/ 616948 w 1534386"/>
                  <a:gd name="connsiteY375" fmla="*/ 1370060 h 1576950"/>
                  <a:gd name="connsiteX376" fmla="*/ 615740 w 1534386"/>
                  <a:gd name="connsiteY376" fmla="*/ 1366435 h 1576950"/>
                  <a:gd name="connsiteX377" fmla="*/ 614532 w 1534386"/>
                  <a:gd name="connsiteY377" fmla="*/ 1362811 h 1576950"/>
                  <a:gd name="connsiteX378" fmla="*/ 614532 w 1534386"/>
                  <a:gd name="connsiteY378" fmla="*/ 1362811 h 1576950"/>
                  <a:gd name="connsiteX379" fmla="*/ 614532 w 1534386"/>
                  <a:gd name="connsiteY379" fmla="*/ 1362811 h 1576950"/>
                  <a:gd name="connsiteX380" fmla="*/ 614532 w 1534386"/>
                  <a:gd name="connsiteY380" fmla="*/ 1362811 h 1576950"/>
                  <a:gd name="connsiteX381" fmla="*/ 614532 w 1534386"/>
                  <a:gd name="connsiteY381" fmla="*/ 1364019 h 1576950"/>
                  <a:gd name="connsiteX382" fmla="*/ 614532 w 1534386"/>
                  <a:gd name="connsiteY382" fmla="*/ 1365228 h 1576950"/>
                  <a:gd name="connsiteX383" fmla="*/ 614532 w 1534386"/>
                  <a:gd name="connsiteY383" fmla="*/ 1366435 h 1576950"/>
                  <a:gd name="connsiteX384" fmla="*/ 610907 w 1534386"/>
                  <a:gd name="connsiteY384" fmla="*/ 1383350 h 1576950"/>
                  <a:gd name="connsiteX385" fmla="*/ 609699 w 1534386"/>
                  <a:gd name="connsiteY385" fmla="*/ 1385766 h 1576950"/>
                  <a:gd name="connsiteX386" fmla="*/ 603659 w 1534386"/>
                  <a:gd name="connsiteY386" fmla="*/ 1402679 h 1576950"/>
                  <a:gd name="connsiteX387" fmla="*/ 600034 w 1534386"/>
                  <a:gd name="connsiteY387" fmla="*/ 1411136 h 1576950"/>
                  <a:gd name="connsiteX388" fmla="*/ 595202 w 1534386"/>
                  <a:gd name="connsiteY388" fmla="*/ 1419593 h 1576950"/>
                  <a:gd name="connsiteX389" fmla="*/ 589161 w 1534386"/>
                  <a:gd name="connsiteY389" fmla="*/ 1425634 h 1576950"/>
                  <a:gd name="connsiteX390" fmla="*/ 583121 w 1534386"/>
                  <a:gd name="connsiteY390" fmla="*/ 1429258 h 1576950"/>
                  <a:gd name="connsiteX391" fmla="*/ 568623 w 1534386"/>
                  <a:gd name="connsiteY391" fmla="*/ 1435299 h 1576950"/>
                  <a:gd name="connsiteX392" fmla="*/ 566207 w 1534386"/>
                  <a:gd name="connsiteY392" fmla="*/ 1436507 h 1576950"/>
                  <a:gd name="connsiteX393" fmla="*/ 564999 w 1534386"/>
                  <a:gd name="connsiteY393" fmla="*/ 1436507 h 1576950"/>
                  <a:gd name="connsiteX394" fmla="*/ 563791 w 1534386"/>
                  <a:gd name="connsiteY394" fmla="*/ 1436507 h 1576950"/>
                  <a:gd name="connsiteX395" fmla="*/ 562582 w 1534386"/>
                  <a:gd name="connsiteY395" fmla="*/ 1436507 h 1576950"/>
                  <a:gd name="connsiteX396" fmla="*/ 561374 w 1534386"/>
                  <a:gd name="connsiteY396" fmla="*/ 1436507 h 1576950"/>
                  <a:gd name="connsiteX397" fmla="*/ 560166 w 1534386"/>
                  <a:gd name="connsiteY397" fmla="*/ 1436507 h 1576950"/>
                  <a:gd name="connsiteX398" fmla="*/ 558958 w 1534386"/>
                  <a:gd name="connsiteY398" fmla="*/ 1436507 h 1576950"/>
                  <a:gd name="connsiteX399" fmla="*/ 557750 w 1534386"/>
                  <a:gd name="connsiteY399" fmla="*/ 1436507 h 1576950"/>
                  <a:gd name="connsiteX400" fmla="*/ 556542 w 1534386"/>
                  <a:gd name="connsiteY400" fmla="*/ 1436507 h 1576950"/>
                  <a:gd name="connsiteX401" fmla="*/ 555334 w 1534386"/>
                  <a:gd name="connsiteY401" fmla="*/ 1436507 h 1576950"/>
                  <a:gd name="connsiteX402" fmla="*/ 554126 w 1534386"/>
                  <a:gd name="connsiteY402" fmla="*/ 1436507 h 1576950"/>
                  <a:gd name="connsiteX403" fmla="*/ 552917 w 1534386"/>
                  <a:gd name="connsiteY403" fmla="*/ 1436507 h 1576950"/>
                  <a:gd name="connsiteX404" fmla="*/ 551709 w 1534386"/>
                  <a:gd name="connsiteY404" fmla="*/ 1436507 h 1576950"/>
                  <a:gd name="connsiteX405" fmla="*/ 550501 w 1534386"/>
                  <a:gd name="connsiteY405" fmla="*/ 1436507 h 1576950"/>
                  <a:gd name="connsiteX406" fmla="*/ 538420 w 1534386"/>
                  <a:gd name="connsiteY406" fmla="*/ 1428050 h 1576950"/>
                  <a:gd name="connsiteX407" fmla="*/ 533588 w 1534386"/>
                  <a:gd name="connsiteY407" fmla="*/ 1424426 h 1576950"/>
                  <a:gd name="connsiteX408" fmla="*/ 533588 w 1534386"/>
                  <a:gd name="connsiteY408" fmla="*/ 1415969 h 1576950"/>
                  <a:gd name="connsiteX409" fmla="*/ 529963 w 1534386"/>
                  <a:gd name="connsiteY409" fmla="*/ 1411136 h 1576950"/>
                  <a:gd name="connsiteX410" fmla="*/ 528755 w 1534386"/>
                  <a:gd name="connsiteY410" fmla="*/ 1411136 h 1576950"/>
                  <a:gd name="connsiteX411" fmla="*/ 525131 w 1534386"/>
                  <a:gd name="connsiteY411" fmla="*/ 1409928 h 1576950"/>
                  <a:gd name="connsiteX412" fmla="*/ 522714 w 1534386"/>
                  <a:gd name="connsiteY412" fmla="*/ 1409928 h 1576950"/>
                  <a:gd name="connsiteX413" fmla="*/ 520298 w 1534386"/>
                  <a:gd name="connsiteY413" fmla="*/ 1409928 h 1576950"/>
                  <a:gd name="connsiteX414" fmla="*/ 515466 w 1534386"/>
                  <a:gd name="connsiteY414" fmla="*/ 1408720 h 1576950"/>
                  <a:gd name="connsiteX415" fmla="*/ 514258 w 1534386"/>
                  <a:gd name="connsiteY415" fmla="*/ 1407512 h 1576950"/>
                  <a:gd name="connsiteX416" fmla="*/ 511841 w 1534386"/>
                  <a:gd name="connsiteY416" fmla="*/ 1406304 h 1576950"/>
                  <a:gd name="connsiteX417" fmla="*/ 510633 w 1534386"/>
                  <a:gd name="connsiteY417" fmla="*/ 1405096 h 1576950"/>
                  <a:gd name="connsiteX418" fmla="*/ 508217 w 1534386"/>
                  <a:gd name="connsiteY418" fmla="*/ 1402679 h 1576950"/>
                  <a:gd name="connsiteX419" fmla="*/ 505801 w 1534386"/>
                  <a:gd name="connsiteY419" fmla="*/ 1399055 h 1576950"/>
                  <a:gd name="connsiteX420" fmla="*/ 509425 w 1534386"/>
                  <a:gd name="connsiteY420" fmla="*/ 1374892 h 1576950"/>
                  <a:gd name="connsiteX421" fmla="*/ 513049 w 1534386"/>
                  <a:gd name="connsiteY421" fmla="*/ 1370060 h 1576950"/>
                  <a:gd name="connsiteX422" fmla="*/ 521506 w 1534386"/>
                  <a:gd name="connsiteY422" fmla="*/ 1359187 h 1576950"/>
                  <a:gd name="connsiteX423" fmla="*/ 511841 w 1534386"/>
                  <a:gd name="connsiteY423" fmla="*/ 1360395 h 1576950"/>
                  <a:gd name="connsiteX424" fmla="*/ 509425 w 1534386"/>
                  <a:gd name="connsiteY424" fmla="*/ 1361603 h 1576950"/>
                  <a:gd name="connsiteX425" fmla="*/ 503384 w 1534386"/>
                  <a:gd name="connsiteY425" fmla="*/ 1362811 h 1576950"/>
                  <a:gd name="connsiteX426" fmla="*/ 499760 w 1534386"/>
                  <a:gd name="connsiteY426" fmla="*/ 1364019 h 1576950"/>
                  <a:gd name="connsiteX427" fmla="*/ 493719 w 1534386"/>
                  <a:gd name="connsiteY427" fmla="*/ 1366435 h 1576950"/>
                  <a:gd name="connsiteX428" fmla="*/ 490095 w 1534386"/>
                  <a:gd name="connsiteY428" fmla="*/ 1368852 h 1576950"/>
                  <a:gd name="connsiteX429" fmla="*/ 487679 w 1534386"/>
                  <a:gd name="connsiteY429" fmla="*/ 1370060 h 1576950"/>
                  <a:gd name="connsiteX430" fmla="*/ 482846 w 1534386"/>
                  <a:gd name="connsiteY430" fmla="*/ 1374892 h 1576950"/>
                  <a:gd name="connsiteX431" fmla="*/ 465933 w 1534386"/>
                  <a:gd name="connsiteY431" fmla="*/ 1409928 h 1576950"/>
                  <a:gd name="connsiteX432" fmla="*/ 465933 w 1534386"/>
                  <a:gd name="connsiteY432" fmla="*/ 1423217 h 1576950"/>
                  <a:gd name="connsiteX433" fmla="*/ 470765 w 1534386"/>
                  <a:gd name="connsiteY433" fmla="*/ 1420801 h 1576950"/>
                  <a:gd name="connsiteX434" fmla="*/ 476806 w 1534386"/>
                  <a:gd name="connsiteY434" fmla="*/ 1414760 h 1576950"/>
                  <a:gd name="connsiteX435" fmla="*/ 478014 w 1534386"/>
                  <a:gd name="connsiteY435" fmla="*/ 1413553 h 1576950"/>
                  <a:gd name="connsiteX436" fmla="*/ 479222 w 1534386"/>
                  <a:gd name="connsiteY436" fmla="*/ 1412344 h 1576950"/>
                  <a:gd name="connsiteX437" fmla="*/ 486471 w 1534386"/>
                  <a:gd name="connsiteY437" fmla="*/ 1407512 h 1576950"/>
                  <a:gd name="connsiteX438" fmla="*/ 487679 w 1534386"/>
                  <a:gd name="connsiteY438" fmla="*/ 1407512 h 1576950"/>
                  <a:gd name="connsiteX439" fmla="*/ 487679 w 1534386"/>
                  <a:gd name="connsiteY439" fmla="*/ 1407512 h 1576950"/>
                  <a:gd name="connsiteX440" fmla="*/ 497344 w 1534386"/>
                  <a:gd name="connsiteY440" fmla="*/ 1406304 h 1576950"/>
                  <a:gd name="connsiteX441" fmla="*/ 499760 w 1534386"/>
                  <a:gd name="connsiteY441" fmla="*/ 1406304 h 1576950"/>
                  <a:gd name="connsiteX442" fmla="*/ 502176 w 1534386"/>
                  <a:gd name="connsiteY442" fmla="*/ 1406304 h 1576950"/>
                  <a:gd name="connsiteX443" fmla="*/ 503384 w 1534386"/>
                  <a:gd name="connsiteY443" fmla="*/ 1407512 h 1576950"/>
                  <a:gd name="connsiteX444" fmla="*/ 507009 w 1534386"/>
                  <a:gd name="connsiteY444" fmla="*/ 1408720 h 1576950"/>
                  <a:gd name="connsiteX445" fmla="*/ 508217 w 1534386"/>
                  <a:gd name="connsiteY445" fmla="*/ 1409928 h 1576950"/>
                  <a:gd name="connsiteX446" fmla="*/ 510633 w 1534386"/>
                  <a:gd name="connsiteY446" fmla="*/ 1412344 h 1576950"/>
                  <a:gd name="connsiteX447" fmla="*/ 511841 w 1534386"/>
                  <a:gd name="connsiteY447" fmla="*/ 1414760 h 1576950"/>
                  <a:gd name="connsiteX448" fmla="*/ 513049 w 1534386"/>
                  <a:gd name="connsiteY448" fmla="*/ 1418385 h 1576950"/>
                  <a:gd name="connsiteX449" fmla="*/ 514258 w 1534386"/>
                  <a:gd name="connsiteY449" fmla="*/ 1420801 h 1576950"/>
                  <a:gd name="connsiteX450" fmla="*/ 514258 w 1534386"/>
                  <a:gd name="connsiteY450" fmla="*/ 1425634 h 1576950"/>
                  <a:gd name="connsiteX451" fmla="*/ 514258 w 1534386"/>
                  <a:gd name="connsiteY451" fmla="*/ 1428050 h 1576950"/>
                  <a:gd name="connsiteX452" fmla="*/ 513049 w 1534386"/>
                  <a:gd name="connsiteY452" fmla="*/ 1435299 h 1576950"/>
                  <a:gd name="connsiteX453" fmla="*/ 507009 w 1534386"/>
                  <a:gd name="connsiteY453" fmla="*/ 1452212 h 1576950"/>
                  <a:gd name="connsiteX454" fmla="*/ 498552 w 1534386"/>
                  <a:gd name="connsiteY454" fmla="*/ 1461877 h 1576950"/>
                  <a:gd name="connsiteX455" fmla="*/ 491303 w 1534386"/>
                  <a:gd name="connsiteY455" fmla="*/ 1466710 h 1576950"/>
                  <a:gd name="connsiteX456" fmla="*/ 481638 w 1534386"/>
                  <a:gd name="connsiteY456" fmla="*/ 1471542 h 1576950"/>
                  <a:gd name="connsiteX457" fmla="*/ 474390 w 1534386"/>
                  <a:gd name="connsiteY457" fmla="*/ 1475167 h 1576950"/>
                  <a:gd name="connsiteX458" fmla="*/ 469557 w 1534386"/>
                  <a:gd name="connsiteY458" fmla="*/ 1478791 h 1576950"/>
                  <a:gd name="connsiteX459" fmla="*/ 459892 w 1534386"/>
                  <a:gd name="connsiteY459" fmla="*/ 1488456 h 1576950"/>
                  <a:gd name="connsiteX460" fmla="*/ 451435 w 1534386"/>
                  <a:gd name="connsiteY460" fmla="*/ 1498121 h 1576950"/>
                  <a:gd name="connsiteX461" fmla="*/ 429689 w 1534386"/>
                  <a:gd name="connsiteY461" fmla="*/ 1513827 h 1576950"/>
                  <a:gd name="connsiteX462" fmla="*/ 415191 w 1534386"/>
                  <a:gd name="connsiteY462" fmla="*/ 1517451 h 1576950"/>
                  <a:gd name="connsiteX463" fmla="*/ 383780 w 1534386"/>
                  <a:gd name="connsiteY463" fmla="*/ 1508994 h 1576950"/>
                  <a:gd name="connsiteX464" fmla="*/ 377740 w 1534386"/>
                  <a:gd name="connsiteY464" fmla="*/ 1505370 h 1576950"/>
                  <a:gd name="connsiteX465" fmla="*/ 375323 w 1534386"/>
                  <a:gd name="connsiteY465" fmla="*/ 1506578 h 1576950"/>
                  <a:gd name="connsiteX466" fmla="*/ 369283 w 1534386"/>
                  <a:gd name="connsiteY466" fmla="*/ 1513827 h 1576950"/>
                  <a:gd name="connsiteX467" fmla="*/ 369283 w 1534386"/>
                  <a:gd name="connsiteY467" fmla="*/ 1515034 h 1576950"/>
                  <a:gd name="connsiteX468" fmla="*/ 368075 w 1534386"/>
                  <a:gd name="connsiteY468" fmla="*/ 1519867 h 1576950"/>
                  <a:gd name="connsiteX469" fmla="*/ 375323 w 1534386"/>
                  <a:gd name="connsiteY469" fmla="*/ 1533156 h 1576950"/>
                  <a:gd name="connsiteX470" fmla="*/ 376532 w 1534386"/>
                  <a:gd name="connsiteY470" fmla="*/ 1534365 h 1576950"/>
                  <a:gd name="connsiteX471" fmla="*/ 370491 w 1534386"/>
                  <a:gd name="connsiteY471" fmla="*/ 1545237 h 1576950"/>
                  <a:gd name="connsiteX472" fmla="*/ 360826 w 1534386"/>
                  <a:gd name="connsiteY472" fmla="*/ 1551278 h 1576950"/>
                  <a:gd name="connsiteX473" fmla="*/ 358410 w 1534386"/>
                  <a:gd name="connsiteY473" fmla="*/ 1552487 h 1576950"/>
                  <a:gd name="connsiteX474" fmla="*/ 353577 w 1534386"/>
                  <a:gd name="connsiteY474" fmla="*/ 1554903 h 1576950"/>
                  <a:gd name="connsiteX475" fmla="*/ 336664 w 1534386"/>
                  <a:gd name="connsiteY475" fmla="*/ 1559735 h 1576950"/>
                  <a:gd name="connsiteX476" fmla="*/ 320958 w 1534386"/>
                  <a:gd name="connsiteY476" fmla="*/ 1562151 h 1576950"/>
                  <a:gd name="connsiteX477" fmla="*/ 312501 w 1534386"/>
                  <a:gd name="connsiteY477" fmla="*/ 1562151 h 1576950"/>
                  <a:gd name="connsiteX478" fmla="*/ 310085 w 1534386"/>
                  <a:gd name="connsiteY478" fmla="*/ 1562151 h 1576950"/>
                  <a:gd name="connsiteX479" fmla="*/ 306460 w 1534386"/>
                  <a:gd name="connsiteY479" fmla="*/ 1562151 h 1576950"/>
                  <a:gd name="connsiteX480" fmla="*/ 302836 w 1534386"/>
                  <a:gd name="connsiteY480" fmla="*/ 1562151 h 1576950"/>
                  <a:gd name="connsiteX481" fmla="*/ 300420 w 1534386"/>
                  <a:gd name="connsiteY481" fmla="*/ 1562151 h 1576950"/>
                  <a:gd name="connsiteX482" fmla="*/ 287131 w 1534386"/>
                  <a:gd name="connsiteY482" fmla="*/ 1557319 h 1576950"/>
                  <a:gd name="connsiteX483" fmla="*/ 272633 w 1534386"/>
                  <a:gd name="connsiteY483" fmla="*/ 1566984 h 1576950"/>
                  <a:gd name="connsiteX484" fmla="*/ 266592 w 1534386"/>
                  <a:gd name="connsiteY484" fmla="*/ 1569400 h 1576950"/>
                  <a:gd name="connsiteX485" fmla="*/ 209811 w 1534386"/>
                  <a:gd name="connsiteY485" fmla="*/ 1576649 h 1576950"/>
                  <a:gd name="connsiteX486" fmla="*/ 208603 w 1534386"/>
                  <a:gd name="connsiteY486" fmla="*/ 1576649 h 1576950"/>
                  <a:gd name="connsiteX487" fmla="*/ 153029 w 1534386"/>
                  <a:gd name="connsiteY487" fmla="*/ 1568192 h 1576950"/>
                  <a:gd name="connsiteX488" fmla="*/ 145780 w 1534386"/>
                  <a:gd name="connsiteY488" fmla="*/ 1563359 h 1576950"/>
                  <a:gd name="connsiteX489" fmla="*/ 136115 w 1534386"/>
                  <a:gd name="connsiteY489" fmla="*/ 1552487 h 1576950"/>
                  <a:gd name="connsiteX490" fmla="*/ 128866 w 1534386"/>
                  <a:gd name="connsiteY490" fmla="*/ 1541613 h 1576950"/>
                  <a:gd name="connsiteX491" fmla="*/ 128866 w 1534386"/>
                  <a:gd name="connsiteY491" fmla="*/ 1541613 h 1576950"/>
                  <a:gd name="connsiteX492" fmla="*/ 74501 w 1534386"/>
                  <a:gd name="connsiteY492" fmla="*/ 1518659 h 1576950"/>
                  <a:gd name="connsiteX493" fmla="*/ 12887 w 1534386"/>
                  <a:gd name="connsiteY493" fmla="*/ 1435299 h 1576950"/>
                  <a:gd name="connsiteX494" fmla="*/ 56379 w 1534386"/>
                  <a:gd name="connsiteY494" fmla="*/ 1235958 h 1576950"/>
                  <a:gd name="connsiteX495" fmla="*/ 109536 w 1534386"/>
                  <a:gd name="connsiteY495" fmla="*/ 1210588 h 1576950"/>
                  <a:gd name="connsiteX496" fmla="*/ 117993 w 1534386"/>
                  <a:gd name="connsiteY496" fmla="*/ 1210588 h 1576950"/>
                  <a:gd name="connsiteX497" fmla="*/ 133699 w 1534386"/>
                  <a:gd name="connsiteY497" fmla="*/ 1215420 h 1576950"/>
                  <a:gd name="connsiteX498" fmla="*/ 153029 w 1534386"/>
                  <a:gd name="connsiteY498" fmla="*/ 1231126 h 1576950"/>
                  <a:gd name="connsiteX499" fmla="*/ 157861 w 1534386"/>
                  <a:gd name="connsiteY499" fmla="*/ 1238375 h 1576950"/>
                  <a:gd name="connsiteX500" fmla="*/ 172359 w 1534386"/>
                  <a:gd name="connsiteY500" fmla="*/ 1272202 h 1576950"/>
                  <a:gd name="connsiteX501" fmla="*/ 175983 w 1534386"/>
                  <a:gd name="connsiteY501" fmla="*/ 1286700 h 1576950"/>
                  <a:gd name="connsiteX502" fmla="*/ 184440 w 1534386"/>
                  <a:gd name="connsiteY502" fmla="*/ 1309654 h 1576950"/>
                  <a:gd name="connsiteX503" fmla="*/ 186856 w 1534386"/>
                  <a:gd name="connsiteY503" fmla="*/ 1314486 h 1576950"/>
                  <a:gd name="connsiteX504" fmla="*/ 207394 w 1534386"/>
                  <a:gd name="connsiteY504" fmla="*/ 1338649 h 1576950"/>
                  <a:gd name="connsiteX505" fmla="*/ 217059 w 1534386"/>
                  <a:gd name="connsiteY505" fmla="*/ 1337441 h 1576950"/>
                  <a:gd name="connsiteX506" fmla="*/ 229141 w 1534386"/>
                  <a:gd name="connsiteY506" fmla="*/ 1337441 h 1576950"/>
                  <a:gd name="connsiteX507" fmla="*/ 237597 w 1534386"/>
                  <a:gd name="connsiteY507" fmla="*/ 1338649 h 1576950"/>
                  <a:gd name="connsiteX508" fmla="*/ 238806 w 1534386"/>
                  <a:gd name="connsiteY508" fmla="*/ 1338649 h 1576950"/>
                  <a:gd name="connsiteX509" fmla="*/ 243638 w 1534386"/>
                  <a:gd name="connsiteY509" fmla="*/ 1339857 h 1576950"/>
                  <a:gd name="connsiteX510" fmla="*/ 244846 w 1534386"/>
                  <a:gd name="connsiteY510" fmla="*/ 1339857 h 1576950"/>
                  <a:gd name="connsiteX511" fmla="*/ 248471 w 1534386"/>
                  <a:gd name="connsiteY511" fmla="*/ 1341065 h 1576950"/>
                  <a:gd name="connsiteX512" fmla="*/ 261760 w 1534386"/>
                  <a:gd name="connsiteY512" fmla="*/ 1353146 h 1576950"/>
                  <a:gd name="connsiteX513" fmla="*/ 262968 w 1534386"/>
                  <a:gd name="connsiteY513" fmla="*/ 1357979 h 1576950"/>
                  <a:gd name="connsiteX514" fmla="*/ 264176 w 1534386"/>
                  <a:gd name="connsiteY514" fmla="*/ 1364019 h 1576950"/>
                  <a:gd name="connsiteX515" fmla="*/ 264176 w 1534386"/>
                  <a:gd name="connsiteY515" fmla="*/ 1365228 h 1576950"/>
                  <a:gd name="connsiteX516" fmla="*/ 264176 w 1534386"/>
                  <a:gd name="connsiteY516" fmla="*/ 1368852 h 1576950"/>
                  <a:gd name="connsiteX517" fmla="*/ 258136 w 1534386"/>
                  <a:gd name="connsiteY517" fmla="*/ 1395431 h 1576950"/>
                  <a:gd name="connsiteX518" fmla="*/ 279882 w 1534386"/>
                  <a:gd name="connsiteY518" fmla="*/ 1428050 h 1576950"/>
                  <a:gd name="connsiteX519" fmla="*/ 291963 w 1534386"/>
                  <a:gd name="connsiteY519" fmla="*/ 1424426 h 1576950"/>
                  <a:gd name="connsiteX520" fmla="*/ 295587 w 1534386"/>
                  <a:gd name="connsiteY520" fmla="*/ 1423217 h 1576950"/>
                  <a:gd name="connsiteX521" fmla="*/ 304044 w 1534386"/>
                  <a:gd name="connsiteY521" fmla="*/ 1420801 h 1576950"/>
                  <a:gd name="connsiteX522" fmla="*/ 305252 w 1534386"/>
                  <a:gd name="connsiteY522" fmla="*/ 1420801 h 1576950"/>
                  <a:gd name="connsiteX523" fmla="*/ 311293 w 1534386"/>
                  <a:gd name="connsiteY523" fmla="*/ 1418385 h 1576950"/>
                  <a:gd name="connsiteX524" fmla="*/ 314917 w 1534386"/>
                  <a:gd name="connsiteY524" fmla="*/ 1417177 h 1576950"/>
                  <a:gd name="connsiteX525" fmla="*/ 324582 w 1534386"/>
                  <a:gd name="connsiteY525" fmla="*/ 1411136 h 1576950"/>
                  <a:gd name="connsiteX526" fmla="*/ 333039 w 1534386"/>
                  <a:gd name="connsiteY526" fmla="*/ 1396639 h 1576950"/>
                  <a:gd name="connsiteX527" fmla="*/ 330623 w 1534386"/>
                  <a:gd name="connsiteY527" fmla="*/ 1386974 h 1576950"/>
                  <a:gd name="connsiteX528" fmla="*/ 311293 w 1534386"/>
                  <a:gd name="connsiteY528" fmla="*/ 1373684 h 1576950"/>
                  <a:gd name="connsiteX529" fmla="*/ 310085 w 1534386"/>
                  <a:gd name="connsiteY529" fmla="*/ 1372476 h 1576950"/>
                  <a:gd name="connsiteX530" fmla="*/ 312501 w 1534386"/>
                  <a:gd name="connsiteY530" fmla="*/ 1368852 h 1576950"/>
                  <a:gd name="connsiteX531" fmla="*/ 314917 w 1534386"/>
                  <a:gd name="connsiteY531" fmla="*/ 1368852 h 1576950"/>
                  <a:gd name="connsiteX532" fmla="*/ 317334 w 1534386"/>
                  <a:gd name="connsiteY532" fmla="*/ 1368852 h 1576950"/>
                  <a:gd name="connsiteX533" fmla="*/ 323374 w 1534386"/>
                  <a:gd name="connsiteY533" fmla="*/ 1367644 h 1576950"/>
                  <a:gd name="connsiteX534" fmla="*/ 333039 w 1534386"/>
                  <a:gd name="connsiteY534" fmla="*/ 1362811 h 1576950"/>
                  <a:gd name="connsiteX535" fmla="*/ 334247 w 1534386"/>
                  <a:gd name="connsiteY535" fmla="*/ 1361603 h 1576950"/>
                  <a:gd name="connsiteX536" fmla="*/ 341496 w 1534386"/>
                  <a:gd name="connsiteY536" fmla="*/ 1354354 h 1576950"/>
                  <a:gd name="connsiteX537" fmla="*/ 342704 w 1534386"/>
                  <a:gd name="connsiteY537" fmla="*/ 1353146 h 1576950"/>
                  <a:gd name="connsiteX538" fmla="*/ 347537 w 1534386"/>
                  <a:gd name="connsiteY538" fmla="*/ 1343481 h 1576950"/>
                  <a:gd name="connsiteX539" fmla="*/ 347537 w 1534386"/>
                  <a:gd name="connsiteY539" fmla="*/ 1342273 h 1576950"/>
                  <a:gd name="connsiteX540" fmla="*/ 349953 w 1534386"/>
                  <a:gd name="connsiteY540" fmla="*/ 1330192 h 1576950"/>
                  <a:gd name="connsiteX541" fmla="*/ 351161 w 1534386"/>
                  <a:gd name="connsiteY541" fmla="*/ 1319319 h 1576950"/>
                  <a:gd name="connsiteX542" fmla="*/ 351161 w 1534386"/>
                  <a:gd name="connsiteY542" fmla="*/ 1308446 h 1576950"/>
                  <a:gd name="connsiteX543" fmla="*/ 349953 w 1534386"/>
                  <a:gd name="connsiteY543" fmla="*/ 1308446 h 1576950"/>
                  <a:gd name="connsiteX544" fmla="*/ 342704 w 1534386"/>
                  <a:gd name="connsiteY544" fmla="*/ 1310862 h 1576950"/>
                  <a:gd name="connsiteX545" fmla="*/ 336664 w 1534386"/>
                  <a:gd name="connsiteY545" fmla="*/ 1315695 h 1576950"/>
                  <a:gd name="connsiteX546" fmla="*/ 335455 w 1534386"/>
                  <a:gd name="connsiteY546" fmla="*/ 1316903 h 1576950"/>
                  <a:gd name="connsiteX547" fmla="*/ 334247 w 1534386"/>
                  <a:gd name="connsiteY547" fmla="*/ 1318111 h 1576950"/>
                  <a:gd name="connsiteX548" fmla="*/ 330623 w 1534386"/>
                  <a:gd name="connsiteY548" fmla="*/ 1320527 h 1576950"/>
                  <a:gd name="connsiteX549" fmla="*/ 325790 w 1534386"/>
                  <a:gd name="connsiteY549" fmla="*/ 1321735 h 1576950"/>
                  <a:gd name="connsiteX550" fmla="*/ 324582 w 1534386"/>
                  <a:gd name="connsiteY550" fmla="*/ 1321735 h 1576950"/>
                  <a:gd name="connsiteX551" fmla="*/ 323374 w 1534386"/>
                  <a:gd name="connsiteY551" fmla="*/ 1321735 h 1576950"/>
                  <a:gd name="connsiteX552" fmla="*/ 322166 w 1534386"/>
                  <a:gd name="connsiteY552" fmla="*/ 1321735 h 1576950"/>
                  <a:gd name="connsiteX553" fmla="*/ 317334 w 1534386"/>
                  <a:gd name="connsiteY553" fmla="*/ 1320527 h 1576950"/>
                  <a:gd name="connsiteX554" fmla="*/ 316125 w 1534386"/>
                  <a:gd name="connsiteY554" fmla="*/ 1320527 h 1576950"/>
                  <a:gd name="connsiteX555" fmla="*/ 311293 w 1534386"/>
                  <a:gd name="connsiteY555" fmla="*/ 1318111 h 1576950"/>
                  <a:gd name="connsiteX556" fmla="*/ 301628 w 1534386"/>
                  <a:gd name="connsiteY556" fmla="*/ 1308446 h 1576950"/>
                  <a:gd name="connsiteX557" fmla="*/ 299212 w 1534386"/>
                  <a:gd name="connsiteY557" fmla="*/ 1291532 h 1576950"/>
                  <a:gd name="connsiteX558" fmla="*/ 306460 w 1534386"/>
                  <a:gd name="connsiteY558" fmla="*/ 1272202 h 1576950"/>
                  <a:gd name="connsiteX559" fmla="*/ 306460 w 1534386"/>
                  <a:gd name="connsiteY559" fmla="*/ 1270994 h 1576950"/>
                  <a:gd name="connsiteX560" fmla="*/ 316125 w 1534386"/>
                  <a:gd name="connsiteY560" fmla="*/ 1261329 h 1576950"/>
                  <a:gd name="connsiteX561" fmla="*/ 329415 w 1534386"/>
                  <a:gd name="connsiteY561" fmla="*/ 1252872 h 1576950"/>
                  <a:gd name="connsiteX562" fmla="*/ 334247 w 1534386"/>
                  <a:gd name="connsiteY562" fmla="*/ 1250456 h 1576950"/>
                  <a:gd name="connsiteX563" fmla="*/ 352369 w 1534386"/>
                  <a:gd name="connsiteY563" fmla="*/ 1237167 h 1576950"/>
                  <a:gd name="connsiteX564" fmla="*/ 355993 w 1534386"/>
                  <a:gd name="connsiteY564" fmla="*/ 1232334 h 1576950"/>
                  <a:gd name="connsiteX565" fmla="*/ 362034 w 1534386"/>
                  <a:gd name="connsiteY565" fmla="*/ 1223877 h 1576950"/>
                  <a:gd name="connsiteX566" fmla="*/ 353577 w 1534386"/>
                  <a:gd name="connsiteY566" fmla="*/ 1228710 h 1576950"/>
                  <a:gd name="connsiteX567" fmla="*/ 343912 w 1534386"/>
                  <a:gd name="connsiteY567" fmla="*/ 1233542 h 1576950"/>
                  <a:gd name="connsiteX568" fmla="*/ 341496 w 1534386"/>
                  <a:gd name="connsiteY568" fmla="*/ 1234750 h 1576950"/>
                  <a:gd name="connsiteX569" fmla="*/ 333039 w 1534386"/>
                  <a:gd name="connsiteY569" fmla="*/ 1238375 h 1576950"/>
                  <a:gd name="connsiteX570" fmla="*/ 328207 w 1534386"/>
                  <a:gd name="connsiteY570" fmla="*/ 1240791 h 1576950"/>
                  <a:gd name="connsiteX571" fmla="*/ 322166 w 1534386"/>
                  <a:gd name="connsiteY571" fmla="*/ 1243207 h 1576950"/>
                  <a:gd name="connsiteX572" fmla="*/ 319750 w 1534386"/>
                  <a:gd name="connsiteY572" fmla="*/ 1244415 h 1576950"/>
                  <a:gd name="connsiteX573" fmla="*/ 313709 w 1534386"/>
                  <a:gd name="connsiteY573" fmla="*/ 1245623 h 1576950"/>
                  <a:gd name="connsiteX574" fmla="*/ 300420 w 1534386"/>
                  <a:gd name="connsiteY574" fmla="*/ 1245623 h 1576950"/>
                  <a:gd name="connsiteX575" fmla="*/ 290755 w 1534386"/>
                  <a:gd name="connsiteY575" fmla="*/ 1243207 h 1576950"/>
                  <a:gd name="connsiteX576" fmla="*/ 270217 w 1534386"/>
                  <a:gd name="connsiteY576" fmla="*/ 1232334 h 1576950"/>
                  <a:gd name="connsiteX577" fmla="*/ 266592 w 1534386"/>
                  <a:gd name="connsiteY577" fmla="*/ 1229918 h 1576950"/>
                  <a:gd name="connsiteX578" fmla="*/ 265384 w 1534386"/>
                  <a:gd name="connsiteY578" fmla="*/ 1228710 h 1576950"/>
                  <a:gd name="connsiteX579" fmla="*/ 264176 w 1534386"/>
                  <a:gd name="connsiteY579" fmla="*/ 1227501 h 1576950"/>
                  <a:gd name="connsiteX580" fmla="*/ 264176 w 1534386"/>
                  <a:gd name="connsiteY580" fmla="*/ 1227501 h 1576950"/>
                  <a:gd name="connsiteX581" fmla="*/ 262968 w 1534386"/>
                  <a:gd name="connsiteY581" fmla="*/ 1226294 h 1576950"/>
                  <a:gd name="connsiteX582" fmla="*/ 262968 w 1534386"/>
                  <a:gd name="connsiteY582" fmla="*/ 1226294 h 1576950"/>
                  <a:gd name="connsiteX583" fmla="*/ 261760 w 1534386"/>
                  <a:gd name="connsiteY583" fmla="*/ 1225085 h 1576950"/>
                  <a:gd name="connsiteX584" fmla="*/ 261760 w 1534386"/>
                  <a:gd name="connsiteY584" fmla="*/ 1225085 h 1576950"/>
                  <a:gd name="connsiteX585" fmla="*/ 261760 w 1534386"/>
                  <a:gd name="connsiteY585" fmla="*/ 1223877 h 1576950"/>
                  <a:gd name="connsiteX586" fmla="*/ 261760 w 1534386"/>
                  <a:gd name="connsiteY586" fmla="*/ 1223877 h 1576950"/>
                  <a:gd name="connsiteX587" fmla="*/ 261760 w 1534386"/>
                  <a:gd name="connsiteY587" fmla="*/ 1222669 h 1576950"/>
                  <a:gd name="connsiteX588" fmla="*/ 261760 w 1534386"/>
                  <a:gd name="connsiteY588" fmla="*/ 1222669 h 1576950"/>
                  <a:gd name="connsiteX589" fmla="*/ 261760 w 1534386"/>
                  <a:gd name="connsiteY589" fmla="*/ 1221461 h 1576950"/>
                  <a:gd name="connsiteX590" fmla="*/ 261760 w 1534386"/>
                  <a:gd name="connsiteY590" fmla="*/ 1221461 h 1576950"/>
                  <a:gd name="connsiteX591" fmla="*/ 261760 w 1534386"/>
                  <a:gd name="connsiteY591" fmla="*/ 1220253 h 1576950"/>
                  <a:gd name="connsiteX592" fmla="*/ 261760 w 1534386"/>
                  <a:gd name="connsiteY592" fmla="*/ 1220253 h 1576950"/>
                  <a:gd name="connsiteX593" fmla="*/ 261760 w 1534386"/>
                  <a:gd name="connsiteY593" fmla="*/ 1219045 h 1576950"/>
                  <a:gd name="connsiteX594" fmla="*/ 261760 w 1534386"/>
                  <a:gd name="connsiteY594" fmla="*/ 1217837 h 1576950"/>
                  <a:gd name="connsiteX595" fmla="*/ 261760 w 1534386"/>
                  <a:gd name="connsiteY595" fmla="*/ 1216628 h 1576950"/>
                  <a:gd name="connsiteX596" fmla="*/ 261760 w 1534386"/>
                  <a:gd name="connsiteY596" fmla="*/ 1215420 h 1576950"/>
                  <a:gd name="connsiteX597" fmla="*/ 261760 w 1534386"/>
                  <a:gd name="connsiteY597" fmla="*/ 1214212 h 1576950"/>
                  <a:gd name="connsiteX598" fmla="*/ 261760 w 1534386"/>
                  <a:gd name="connsiteY598" fmla="*/ 1213004 h 1576950"/>
                  <a:gd name="connsiteX599" fmla="*/ 261760 w 1534386"/>
                  <a:gd name="connsiteY599" fmla="*/ 1211796 h 1576950"/>
                  <a:gd name="connsiteX600" fmla="*/ 260552 w 1534386"/>
                  <a:gd name="connsiteY600" fmla="*/ 1180385 h 1576950"/>
                  <a:gd name="connsiteX601" fmla="*/ 260552 w 1534386"/>
                  <a:gd name="connsiteY601" fmla="*/ 1175552 h 1576950"/>
                  <a:gd name="connsiteX602" fmla="*/ 262968 w 1534386"/>
                  <a:gd name="connsiteY602" fmla="*/ 1174344 h 1576950"/>
                  <a:gd name="connsiteX603" fmla="*/ 269009 w 1534386"/>
                  <a:gd name="connsiteY603" fmla="*/ 1168303 h 1576950"/>
                  <a:gd name="connsiteX604" fmla="*/ 273841 w 1534386"/>
                  <a:gd name="connsiteY604" fmla="*/ 1153806 h 1576950"/>
                  <a:gd name="connsiteX605" fmla="*/ 269009 w 1534386"/>
                  <a:gd name="connsiteY605" fmla="*/ 1144141 h 1576950"/>
                  <a:gd name="connsiteX606" fmla="*/ 267801 w 1534386"/>
                  <a:gd name="connsiteY606" fmla="*/ 1141725 h 1576950"/>
                  <a:gd name="connsiteX607" fmla="*/ 265384 w 1534386"/>
                  <a:gd name="connsiteY607" fmla="*/ 1136892 h 1576950"/>
                  <a:gd name="connsiteX608" fmla="*/ 265384 w 1534386"/>
                  <a:gd name="connsiteY608" fmla="*/ 1136892 h 1576950"/>
                  <a:gd name="connsiteX609" fmla="*/ 265384 w 1534386"/>
                  <a:gd name="connsiteY609" fmla="*/ 1118770 h 1576950"/>
                  <a:gd name="connsiteX610" fmla="*/ 266592 w 1534386"/>
                  <a:gd name="connsiteY610" fmla="*/ 1113938 h 1576950"/>
                  <a:gd name="connsiteX611" fmla="*/ 267801 w 1534386"/>
                  <a:gd name="connsiteY611" fmla="*/ 1112730 h 1576950"/>
                  <a:gd name="connsiteX612" fmla="*/ 269009 w 1534386"/>
                  <a:gd name="connsiteY612" fmla="*/ 1111522 h 1576950"/>
                  <a:gd name="connsiteX613" fmla="*/ 275049 w 1534386"/>
                  <a:gd name="connsiteY613" fmla="*/ 1101857 h 1576950"/>
                  <a:gd name="connsiteX614" fmla="*/ 261760 w 1534386"/>
                  <a:gd name="connsiteY614" fmla="*/ 1077694 h 1576950"/>
                  <a:gd name="connsiteX615" fmla="*/ 238806 w 1534386"/>
                  <a:gd name="connsiteY615" fmla="*/ 1054740 h 1576950"/>
                  <a:gd name="connsiteX616" fmla="*/ 213435 w 1534386"/>
                  <a:gd name="connsiteY616" fmla="*/ 1036618 h 1576950"/>
                  <a:gd name="connsiteX617" fmla="*/ 186856 w 1534386"/>
                  <a:gd name="connsiteY617" fmla="*/ 1023329 h 1576950"/>
                  <a:gd name="connsiteX618" fmla="*/ 126450 w 1534386"/>
                  <a:gd name="connsiteY618" fmla="*/ 1013664 h 1576950"/>
                  <a:gd name="connsiteX619" fmla="*/ 120410 w 1534386"/>
                  <a:gd name="connsiteY619" fmla="*/ 1014872 h 1576950"/>
                  <a:gd name="connsiteX620" fmla="*/ 116785 w 1534386"/>
                  <a:gd name="connsiteY620" fmla="*/ 1016080 h 1576950"/>
                  <a:gd name="connsiteX621" fmla="*/ 113161 w 1534386"/>
                  <a:gd name="connsiteY621" fmla="*/ 1018496 h 1576950"/>
                  <a:gd name="connsiteX622" fmla="*/ 102288 w 1534386"/>
                  <a:gd name="connsiteY622" fmla="*/ 1032994 h 1576950"/>
                  <a:gd name="connsiteX623" fmla="*/ 104704 w 1534386"/>
                  <a:gd name="connsiteY623" fmla="*/ 1065613 h 1576950"/>
                  <a:gd name="connsiteX624" fmla="*/ 137323 w 1534386"/>
                  <a:gd name="connsiteY624" fmla="*/ 1084943 h 1576950"/>
                  <a:gd name="connsiteX625" fmla="*/ 156653 w 1534386"/>
                  <a:gd name="connsiteY625" fmla="*/ 1090984 h 1576950"/>
                  <a:gd name="connsiteX626" fmla="*/ 165110 w 1534386"/>
                  <a:gd name="connsiteY626" fmla="*/ 1094608 h 1576950"/>
                  <a:gd name="connsiteX627" fmla="*/ 190481 w 1534386"/>
                  <a:gd name="connsiteY627" fmla="*/ 1109106 h 1576950"/>
                  <a:gd name="connsiteX628" fmla="*/ 194105 w 1534386"/>
                  <a:gd name="connsiteY628" fmla="*/ 1117563 h 1576950"/>
                  <a:gd name="connsiteX629" fmla="*/ 192897 w 1534386"/>
                  <a:gd name="connsiteY629" fmla="*/ 1124811 h 1576950"/>
                  <a:gd name="connsiteX630" fmla="*/ 175983 w 1534386"/>
                  <a:gd name="connsiteY630" fmla="*/ 1141725 h 1576950"/>
                  <a:gd name="connsiteX631" fmla="*/ 145780 w 1534386"/>
                  <a:gd name="connsiteY631" fmla="*/ 1146557 h 1576950"/>
                  <a:gd name="connsiteX632" fmla="*/ 142156 w 1534386"/>
                  <a:gd name="connsiteY632" fmla="*/ 1148973 h 1576950"/>
                  <a:gd name="connsiteX633" fmla="*/ 140948 w 1534386"/>
                  <a:gd name="connsiteY633" fmla="*/ 1148973 h 1576950"/>
                  <a:gd name="connsiteX634" fmla="*/ 139740 w 1534386"/>
                  <a:gd name="connsiteY634" fmla="*/ 1148973 h 1576950"/>
                  <a:gd name="connsiteX635" fmla="*/ 138531 w 1534386"/>
                  <a:gd name="connsiteY635" fmla="*/ 1147766 h 1576950"/>
                  <a:gd name="connsiteX636" fmla="*/ 136115 w 1534386"/>
                  <a:gd name="connsiteY636" fmla="*/ 1142933 h 1576950"/>
                  <a:gd name="connsiteX637" fmla="*/ 136115 w 1534386"/>
                  <a:gd name="connsiteY637" fmla="*/ 1141725 h 1576950"/>
                  <a:gd name="connsiteX638" fmla="*/ 137323 w 1534386"/>
                  <a:gd name="connsiteY638" fmla="*/ 1136892 h 1576950"/>
                  <a:gd name="connsiteX639" fmla="*/ 139740 w 1534386"/>
                  <a:gd name="connsiteY639" fmla="*/ 1135684 h 1576950"/>
                  <a:gd name="connsiteX640" fmla="*/ 143364 w 1534386"/>
                  <a:gd name="connsiteY640" fmla="*/ 1135684 h 1576950"/>
                  <a:gd name="connsiteX641" fmla="*/ 144572 w 1534386"/>
                  <a:gd name="connsiteY641" fmla="*/ 1135684 h 1576950"/>
                  <a:gd name="connsiteX642" fmla="*/ 145780 w 1534386"/>
                  <a:gd name="connsiteY642" fmla="*/ 1136892 h 1576950"/>
                  <a:gd name="connsiteX643" fmla="*/ 166318 w 1534386"/>
                  <a:gd name="connsiteY643" fmla="*/ 1138100 h 1576950"/>
                  <a:gd name="connsiteX644" fmla="*/ 173567 w 1534386"/>
                  <a:gd name="connsiteY644" fmla="*/ 1134476 h 1576950"/>
                  <a:gd name="connsiteX645" fmla="*/ 182024 w 1534386"/>
                  <a:gd name="connsiteY645" fmla="*/ 1128436 h 1576950"/>
                  <a:gd name="connsiteX646" fmla="*/ 169943 w 1534386"/>
                  <a:gd name="connsiteY646" fmla="*/ 1101857 h 1576950"/>
                  <a:gd name="connsiteX647" fmla="*/ 160278 w 1534386"/>
                  <a:gd name="connsiteY647" fmla="*/ 1098232 h 1576950"/>
                  <a:gd name="connsiteX648" fmla="*/ 122826 w 1534386"/>
                  <a:gd name="connsiteY648" fmla="*/ 1095816 h 1576950"/>
                  <a:gd name="connsiteX649" fmla="*/ 111953 w 1534386"/>
                  <a:gd name="connsiteY649" fmla="*/ 1094608 h 1576950"/>
                  <a:gd name="connsiteX650" fmla="*/ 93831 w 1534386"/>
                  <a:gd name="connsiteY650" fmla="*/ 1086151 h 1576950"/>
                  <a:gd name="connsiteX651" fmla="*/ 86582 w 1534386"/>
                  <a:gd name="connsiteY651" fmla="*/ 1082527 h 1576950"/>
                  <a:gd name="connsiteX652" fmla="*/ 84166 w 1534386"/>
                  <a:gd name="connsiteY652" fmla="*/ 1081319 h 1576950"/>
                  <a:gd name="connsiteX653" fmla="*/ 84166 w 1534386"/>
                  <a:gd name="connsiteY653" fmla="*/ 1081319 h 1576950"/>
                  <a:gd name="connsiteX654" fmla="*/ 80542 w 1534386"/>
                  <a:gd name="connsiteY654" fmla="*/ 1078902 h 1576950"/>
                  <a:gd name="connsiteX655" fmla="*/ 68460 w 1534386"/>
                  <a:gd name="connsiteY655" fmla="*/ 1066821 h 1576950"/>
                  <a:gd name="connsiteX656" fmla="*/ 60003 w 1534386"/>
                  <a:gd name="connsiteY656" fmla="*/ 1052324 h 1576950"/>
                  <a:gd name="connsiteX657" fmla="*/ 57587 w 1534386"/>
                  <a:gd name="connsiteY657" fmla="*/ 1020913 h 1576950"/>
                  <a:gd name="connsiteX658" fmla="*/ 61212 w 1534386"/>
                  <a:gd name="connsiteY658" fmla="*/ 1011247 h 1576950"/>
                  <a:gd name="connsiteX659" fmla="*/ 87790 w 1534386"/>
                  <a:gd name="connsiteY659" fmla="*/ 995542 h 1576950"/>
                  <a:gd name="connsiteX660" fmla="*/ 98663 w 1534386"/>
                  <a:gd name="connsiteY660" fmla="*/ 994334 h 1576950"/>
                  <a:gd name="connsiteX661" fmla="*/ 102288 w 1534386"/>
                  <a:gd name="connsiteY661" fmla="*/ 994334 h 1576950"/>
                  <a:gd name="connsiteX662" fmla="*/ 105912 w 1534386"/>
                  <a:gd name="connsiteY662" fmla="*/ 991917 h 1576950"/>
                  <a:gd name="connsiteX663" fmla="*/ 105912 w 1534386"/>
                  <a:gd name="connsiteY663" fmla="*/ 991917 h 1576950"/>
                  <a:gd name="connsiteX664" fmla="*/ 115577 w 1534386"/>
                  <a:gd name="connsiteY664" fmla="*/ 984669 h 1576950"/>
                  <a:gd name="connsiteX665" fmla="*/ 117993 w 1534386"/>
                  <a:gd name="connsiteY665" fmla="*/ 983461 h 1576950"/>
                  <a:gd name="connsiteX666" fmla="*/ 121618 w 1534386"/>
                  <a:gd name="connsiteY666" fmla="*/ 979836 h 1576950"/>
                  <a:gd name="connsiteX667" fmla="*/ 122826 w 1534386"/>
                  <a:gd name="connsiteY667" fmla="*/ 978628 h 1576950"/>
                  <a:gd name="connsiteX668" fmla="*/ 127658 w 1534386"/>
                  <a:gd name="connsiteY668" fmla="*/ 973796 h 1576950"/>
                  <a:gd name="connsiteX669" fmla="*/ 128866 w 1534386"/>
                  <a:gd name="connsiteY669" fmla="*/ 972588 h 1576950"/>
                  <a:gd name="connsiteX670" fmla="*/ 134907 w 1534386"/>
                  <a:gd name="connsiteY670" fmla="*/ 964131 h 1576950"/>
                  <a:gd name="connsiteX671" fmla="*/ 140948 w 1534386"/>
                  <a:gd name="connsiteY671" fmla="*/ 938760 h 1576950"/>
                  <a:gd name="connsiteX672" fmla="*/ 140948 w 1534386"/>
                  <a:gd name="connsiteY672" fmla="*/ 937552 h 1576950"/>
                  <a:gd name="connsiteX673" fmla="*/ 140948 w 1534386"/>
                  <a:gd name="connsiteY673" fmla="*/ 937552 h 1576950"/>
                  <a:gd name="connsiteX674" fmla="*/ 149405 w 1534386"/>
                  <a:gd name="connsiteY674" fmla="*/ 917014 h 1576950"/>
                  <a:gd name="connsiteX675" fmla="*/ 155445 w 1534386"/>
                  <a:gd name="connsiteY675" fmla="*/ 914598 h 1576950"/>
                  <a:gd name="connsiteX676" fmla="*/ 155445 w 1534386"/>
                  <a:gd name="connsiteY676" fmla="*/ 914598 h 1576950"/>
                  <a:gd name="connsiteX677" fmla="*/ 157861 w 1534386"/>
                  <a:gd name="connsiteY677" fmla="*/ 914598 h 1576950"/>
                  <a:gd name="connsiteX678" fmla="*/ 159069 w 1534386"/>
                  <a:gd name="connsiteY678" fmla="*/ 914598 h 1576950"/>
                  <a:gd name="connsiteX679" fmla="*/ 168734 w 1534386"/>
                  <a:gd name="connsiteY679" fmla="*/ 914598 h 1576950"/>
                  <a:gd name="connsiteX680" fmla="*/ 172359 w 1534386"/>
                  <a:gd name="connsiteY680" fmla="*/ 914598 h 1576950"/>
                  <a:gd name="connsiteX681" fmla="*/ 188064 w 1534386"/>
                  <a:gd name="connsiteY681" fmla="*/ 918222 h 1576950"/>
                  <a:gd name="connsiteX682" fmla="*/ 191689 w 1534386"/>
                  <a:gd name="connsiteY682" fmla="*/ 919430 h 1576950"/>
                  <a:gd name="connsiteX683" fmla="*/ 209811 w 1534386"/>
                  <a:gd name="connsiteY683" fmla="*/ 925471 h 1576950"/>
                  <a:gd name="connsiteX684" fmla="*/ 208603 w 1534386"/>
                  <a:gd name="connsiteY684" fmla="*/ 923055 h 1576950"/>
                  <a:gd name="connsiteX685" fmla="*/ 207394 w 1534386"/>
                  <a:gd name="connsiteY685" fmla="*/ 921846 h 1576950"/>
                  <a:gd name="connsiteX686" fmla="*/ 207394 w 1534386"/>
                  <a:gd name="connsiteY686" fmla="*/ 921846 h 1576950"/>
                  <a:gd name="connsiteX687" fmla="*/ 207394 w 1534386"/>
                  <a:gd name="connsiteY687" fmla="*/ 920638 h 1576950"/>
                  <a:gd name="connsiteX688" fmla="*/ 207394 w 1534386"/>
                  <a:gd name="connsiteY688" fmla="*/ 919430 h 1576950"/>
                  <a:gd name="connsiteX689" fmla="*/ 207394 w 1534386"/>
                  <a:gd name="connsiteY689" fmla="*/ 918222 h 1576950"/>
                  <a:gd name="connsiteX690" fmla="*/ 207394 w 1534386"/>
                  <a:gd name="connsiteY690" fmla="*/ 915806 h 1576950"/>
                  <a:gd name="connsiteX691" fmla="*/ 207394 w 1534386"/>
                  <a:gd name="connsiteY691" fmla="*/ 903725 h 1576950"/>
                  <a:gd name="connsiteX692" fmla="*/ 214643 w 1534386"/>
                  <a:gd name="connsiteY692" fmla="*/ 895268 h 1576950"/>
                  <a:gd name="connsiteX693" fmla="*/ 221892 w 1534386"/>
                  <a:gd name="connsiteY693" fmla="*/ 891643 h 1576950"/>
                  <a:gd name="connsiteX694" fmla="*/ 227932 w 1534386"/>
                  <a:gd name="connsiteY694" fmla="*/ 890435 h 1576950"/>
                  <a:gd name="connsiteX695" fmla="*/ 250887 w 1534386"/>
                  <a:gd name="connsiteY695" fmla="*/ 891643 h 1576950"/>
                  <a:gd name="connsiteX696" fmla="*/ 264176 w 1534386"/>
                  <a:gd name="connsiteY696" fmla="*/ 894060 h 1576950"/>
                  <a:gd name="connsiteX697" fmla="*/ 278674 w 1534386"/>
                  <a:gd name="connsiteY697" fmla="*/ 879562 h 1576950"/>
                  <a:gd name="connsiteX698" fmla="*/ 302836 w 1534386"/>
                  <a:gd name="connsiteY698" fmla="*/ 877146 h 1576950"/>
                  <a:gd name="connsiteX699" fmla="*/ 316125 w 1534386"/>
                  <a:gd name="connsiteY699" fmla="*/ 886811 h 1576950"/>
                  <a:gd name="connsiteX700" fmla="*/ 318542 w 1534386"/>
                  <a:gd name="connsiteY700" fmla="*/ 889227 h 1576950"/>
                  <a:gd name="connsiteX701" fmla="*/ 329415 w 1534386"/>
                  <a:gd name="connsiteY701" fmla="*/ 898892 h 1576950"/>
                  <a:gd name="connsiteX702" fmla="*/ 336664 w 1534386"/>
                  <a:gd name="connsiteY702" fmla="*/ 906141 h 1576950"/>
                  <a:gd name="connsiteX703" fmla="*/ 358410 w 1534386"/>
                  <a:gd name="connsiteY703" fmla="*/ 932720 h 1576950"/>
                  <a:gd name="connsiteX704" fmla="*/ 363242 w 1534386"/>
                  <a:gd name="connsiteY704" fmla="*/ 938760 h 1576950"/>
                  <a:gd name="connsiteX705" fmla="*/ 368075 w 1534386"/>
                  <a:gd name="connsiteY705" fmla="*/ 944801 h 1576950"/>
                  <a:gd name="connsiteX706" fmla="*/ 375323 w 1534386"/>
                  <a:gd name="connsiteY706" fmla="*/ 941177 h 1576950"/>
                  <a:gd name="connsiteX707" fmla="*/ 375323 w 1534386"/>
                  <a:gd name="connsiteY707" fmla="*/ 939968 h 1576950"/>
                  <a:gd name="connsiteX708" fmla="*/ 376532 w 1534386"/>
                  <a:gd name="connsiteY708" fmla="*/ 933928 h 1576950"/>
                  <a:gd name="connsiteX709" fmla="*/ 377740 w 1534386"/>
                  <a:gd name="connsiteY709" fmla="*/ 923055 h 1576950"/>
                  <a:gd name="connsiteX710" fmla="*/ 377740 w 1534386"/>
                  <a:gd name="connsiteY710" fmla="*/ 914598 h 1576950"/>
                  <a:gd name="connsiteX711" fmla="*/ 369283 w 1534386"/>
                  <a:gd name="connsiteY711" fmla="*/ 886811 h 1576950"/>
                  <a:gd name="connsiteX712" fmla="*/ 370491 w 1534386"/>
                  <a:gd name="connsiteY712" fmla="*/ 873522 h 1576950"/>
                  <a:gd name="connsiteX713" fmla="*/ 374115 w 1534386"/>
                  <a:gd name="connsiteY713" fmla="*/ 869897 h 1576950"/>
                  <a:gd name="connsiteX714" fmla="*/ 383780 w 1534386"/>
                  <a:gd name="connsiteY714" fmla="*/ 867481 h 1576950"/>
                  <a:gd name="connsiteX715" fmla="*/ 401902 w 1534386"/>
                  <a:gd name="connsiteY715" fmla="*/ 869897 h 1576950"/>
                  <a:gd name="connsiteX716" fmla="*/ 384988 w 1534386"/>
                  <a:gd name="connsiteY716" fmla="*/ 805867 h 1576950"/>
                  <a:gd name="connsiteX717" fmla="*/ 381364 w 1534386"/>
                  <a:gd name="connsiteY717" fmla="*/ 801034 h 1576950"/>
                  <a:gd name="connsiteX718" fmla="*/ 382572 w 1534386"/>
                  <a:gd name="connsiteY718" fmla="*/ 798618 h 1576950"/>
                  <a:gd name="connsiteX719" fmla="*/ 383780 w 1534386"/>
                  <a:gd name="connsiteY719" fmla="*/ 798618 h 1576950"/>
                  <a:gd name="connsiteX720" fmla="*/ 388613 w 1534386"/>
                  <a:gd name="connsiteY720" fmla="*/ 798618 h 1576950"/>
                  <a:gd name="connsiteX721" fmla="*/ 395862 w 1534386"/>
                  <a:gd name="connsiteY721" fmla="*/ 801034 h 1576950"/>
                  <a:gd name="connsiteX722" fmla="*/ 395862 w 1534386"/>
                  <a:gd name="connsiteY722" fmla="*/ 764791 h 1576950"/>
                  <a:gd name="connsiteX723" fmla="*/ 388613 w 1534386"/>
                  <a:gd name="connsiteY723" fmla="*/ 745461 h 1576950"/>
                  <a:gd name="connsiteX724" fmla="*/ 386197 w 1534386"/>
                  <a:gd name="connsiteY724" fmla="*/ 740628 h 1576950"/>
                  <a:gd name="connsiteX725" fmla="*/ 376532 w 1534386"/>
                  <a:gd name="connsiteY725" fmla="*/ 751501 h 1576950"/>
                  <a:gd name="connsiteX726" fmla="*/ 372907 w 1534386"/>
                  <a:gd name="connsiteY726" fmla="*/ 759958 h 1576950"/>
                  <a:gd name="connsiteX727" fmla="*/ 371699 w 1534386"/>
                  <a:gd name="connsiteY727" fmla="*/ 764791 h 1576950"/>
                  <a:gd name="connsiteX728" fmla="*/ 370491 w 1534386"/>
                  <a:gd name="connsiteY728" fmla="*/ 770831 h 1576950"/>
                  <a:gd name="connsiteX729" fmla="*/ 364450 w 1534386"/>
                  <a:gd name="connsiteY729" fmla="*/ 797410 h 1576950"/>
                  <a:gd name="connsiteX730" fmla="*/ 353577 w 1534386"/>
                  <a:gd name="connsiteY730" fmla="*/ 811907 h 1576950"/>
                  <a:gd name="connsiteX731" fmla="*/ 336664 w 1534386"/>
                  <a:gd name="connsiteY731" fmla="*/ 820364 h 1576950"/>
                  <a:gd name="connsiteX732" fmla="*/ 283506 w 1534386"/>
                  <a:gd name="connsiteY732" fmla="*/ 820364 h 1576950"/>
                  <a:gd name="connsiteX733" fmla="*/ 262968 w 1534386"/>
                  <a:gd name="connsiteY733" fmla="*/ 814324 h 1576950"/>
                  <a:gd name="connsiteX734" fmla="*/ 238806 w 1534386"/>
                  <a:gd name="connsiteY734" fmla="*/ 802242 h 1576950"/>
                  <a:gd name="connsiteX735" fmla="*/ 209811 w 1534386"/>
                  <a:gd name="connsiteY735" fmla="*/ 778080 h 1576950"/>
                  <a:gd name="connsiteX736" fmla="*/ 188064 w 1534386"/>
                  <a:gd name="connsiteY736" fmla="*/ 745461 h 1576950"/>
                  <a:gd name="connsiteX737" fmla="*/ 179608 w 1534386"/>
                  <a:gd name="connsiteY737" fmla="*/ 726130 h 1576950"/>
                  <a:gd name="connsiteX738" fmla="*/ 179608 w 1534386"/>
                  <a:gd name="connsiteY738" fmla="*/ 669349 h 1576950"/>
                  <a:gd name="connsiteX739" fmla="*/ 191689 w 1534386"/>
                  <a:gd name="connsiteY739" fmla="*/ 650019 h 1576950"/>
                  <a:gd name="connsiteX740" fmla="*/ 224308 w 1534386"/>
                  <a:gd name="connsiteY740" fmla="*/ 628273 h 1576950"/>
                  <a:gd name="connsiteX741" fmla="*/ 233973 w 1534386"/>
                  <a:gd name="connsiteY741" fmla="*/ 625856 h 1576950"/>
                  <a:gd name="connsiteX742" fmla="*/ 272633 w 1534386"/>
                  <a:gd name="connsiteY742" fmla="*/ 629481 h 1576950"/>
                  <a:gd name="connsiteX743" fmla="*/ 277465 w 1534386"/>
                  <a:gd name="connsiteY743" fmla="*/ 630689 h 1576950"/>
                  <a:gd name="connsiteX744" fmla="*/ 281090 w 1534386"/>
                  <a:gd name="connsiteY744" fmla="*/ 631897 h 1576950"/>
                  <a:gd name="connsiteX745" fmla="*/ 288339 w 1534386"/>
                  <a:gd name="connsiteY745" fmla="*/ 633105 h 1576950"/>
                  <a:gd name="connsiteX746" fmla="*/ 291963 w 1534386"/>
                  <a:gd name="connsiteY746" fmla="*/ 633105 h 1576950"/>
                  <a:gd name="connsiteX747" fmla="*/ 312501 w 1534386"/>
                  <a:gd name="connsiteY747" fmla="*/ 622232 h 1576950"/>
                  <a:gd name="connsiteX748" fmla="*/ 312501 w 1534386"/>
                  <a:gd name="connsiteY748" fmla="*/ 598070 h 1576950"/>
                  <a:gd name="connsiteX749" fmla="*/ 311293 w 1534386"/>
                  <a:gd name="connsiteY749" fmla="*/ 593237 h 1576950"/>
                  <a:gd name="connsiteX750" fmla="*/ 313709 w 1534386"/>
                  <a:gd name="connsiteY750" fmla="*/ 581156 h 1576950"/>
                  <a:gd name="connsiteX751" fmla="*/ 317334 w 1534386"/>
                  <a:gd name="connsiteY751" fmla="*/ 577532 h 1576950"/>
                  <a:gd name="connsiteX752" fmla="*/ 320958 w 1534386"/>
                  <a:gd name="connsiteY752" fmla="*/ 575115 h 1576950"/>
                  <a:gd name="connsiteX753" fmla="*/ 345120 w 1534386"/>
                  <a:gd name="connsiteY753" fmla="*/ 576323 h 1576950"/>
                  <a:gd name="connsiteX754" fmla="*/ 353577 w 1534386"/>
                  <a:gd name="connsiteY754" fmla="*/ 578740 h 1576950"/>
                  <a:gd name="connsiteX755" fmla="*/ 364450 w 1534386"/>
                  <a:gd name="connsiteY755" fmla="*/ 583572 h 1576950"/>
                  <a:gd name="connsiteX756" fmla="*/ 376532 w 1534386"/>
                  <a:gd name="connsiteY756" fmla="*/ 592029 h 1576950"/>
                  <a:gd name="connsiteX757" fmla="*/ 370491 w 1534386"/>
                  <a:gd name="connsiteY757" fmla="*/ 576323 h 1576950"/>
                  <a:gd name="connsiteX758" fmla="*/ 347537 w 1534386"/>
                  <a:gd name="connsiteY758" fmla="*/ 524374 h 1576950"/>
                  <a:gd name="connsiteX759" fmla="*/ 313709 w 1534386"/>
                  <a:gd name="connsiteY759" fmla="*/ 485714 h 1576950"/>
                  <a:gd name="connsiteX760" fmla="*/ 307669 w 1534386"/>
                  <a:gd name="connsiteY760" fmla="*/ 477258 h 1576950"/>
                  <a:gd name="connsiteX761" fmla="*/ 306460 w 1534386"/>
                  <a:gd name="connsiteY761" fmla="*/ 474841 h 1576950"/>
                  <a:gd name="connsiteX762" fmla="*/ 298004 w 1534386"/>
                  <a:gd name="connsiteY762" fmla="*/ 457927 h 1576950"/>
                  <a:gd name="connsiteX763" fmla="*/ 295587 w 1534386"/>
                  <a:gd name="connsiteY763" fmla="*/ 428933 h 1576950"/>
                  <a:gd name="connsiteX764" fmla="*/ 298004 w 1534386"/>
                  <a:gd name="connsiteY764" fmla="*/ 415643 h 1576950"/>
                  <a:gd name="connsiteX765" fmla="*/ 302836 w 1534386"/>
                  <a:gd name="connsiteY765" fmla="*/ 390273 h 1576950"/>
                  <a:gd name="connsiteX766" fmla="*/ 304044 w 1534386"/>
                  <a:gd name="connsiteY766" fmla="*/ 361278 h 1576950"/>
                  <a:gd name="connsiteX767" fmla="*/ 301628 w 1534386"/>
                  <a:gd name="connsiteY767" fmla="*/ 203014 h 1576950"/>
                  <a:gd name="connsiteX768" fmla="*/ 316125 w 1534386"/>
                  <a:gd name="connsiteY768" fmla="*/ 164353 h 1576950"/>
                  <a:gd name="connsiteX769" fmla="*/ 329415 w 1534386"/>
                  <a:gd name="connsiteY769" fmla="*/ 136567 h 1576950"/>
                  <a:gd name="connsiteX770" fmla="*/ 348745 w 1534386"/>
                  <a:gd name="connsiteY770" fmla="*/ 103947 h 1576950"/>
                  <a:gd name="connsiteX771" fmla="*/ 366867 w 1534386"/>
                  <a:gd name="connsiteY771" fmla="*/ 78577 h 1576950"/>
                  <a:gd name="connsiteX772" fmla="*/ 376532 w 1534386"/>
                  <a:gd name="connsiteY772" fmla="*/ 61663 h 1576950"/>
                  <a:gd name="connsiteX773" fmla="*/ 378948 w 1534386"/>
                  <a:gd name="connsiteY773" fmla="*/ 55622 h 1576950"/>
                  <a:gd name="connsiteX774" fmla="*/ 388613 w 1534386"/>
                  <a:gd name="connsiteY774" fmla="*/ 18171 h 1576950"/>
                  <a:gd name="connsiteX775" fmla="*/ 383780 w 1534386"/>
                  <a:gd name="connsiteY775" fmla="*/ 8506 h 1576950"/>
                  <a:gd name="connsiteX776" fmla="*/ 377740 w 1534386"/>
                  <a:gd name="connsiteY776" fmla="*/ 4881 h 1576950"/>
                  <a:gd name="connsiteX777" fmla="*/ 357202 w 1534386"/>
                  <a:gd name="connsiteY777" fmla="*/ 18171 h 1576950"/>
                  <a:gd name="connsiteX778" fmla="*/ 357202 w 1534386"/>
                  <a:gd name="connsiteY778" fmla="*/ 32668 h 1576950"/>
                  <a:gd name="connsiteX779" fmla="*/ 360826 w 1534386"/>
                  <a:gd name="connsiteY779" fmla="*/ 36293 h 1576950"/>
                  <a:gd name="connsiteX780" fmla="*/ 365658 w 1534386"/>
                  <a:gd name="connsiteY780" fmla="*/ 35085 h 1576950"/>
                  <a:gd name="connsiteX781" fmla="*/ 368075 w 1534386"/>
                  <a:gd name="connsiteY781" fmla="*/ 25419 h 1576950"/>
                  <a:gd name="connsiteX782" fmla="*/ 368075 w 1534386"/>
                  <a:gd name="connsiteY782" fmla="*/ 20587 h 1576950"/>
                  <a:gd name="connsiteX783" fmla="*/ 375323 w 1534386"/>
                  <a:gd name="connsiteY783" fmla="*/ 18171 h 1576950"/>
                  <a:gd name="connsiteX784" fmla="*/ 378948 w 1534386"/>
                  <a:gd name="connsiteY784" fmla="*/ 31460 h 1576950"/>
                  <a:gd name="connsiteX785" fmla="*/ 366867 w 1534386"/>
                  <a:gd name="connsiteY785" fmla="*/ 41125 h 1576950"/>
                  <a:gd name="connsiteX786" fmla="*/ 359618 w 1534386"/>
                  <a:gd name="connsiteY786" fmla="*/ 41125 h 1576950"/>
                  <a:gd name="connsiteX787" fmla="*/ 353577 w 1534386"/>
                  <a:gd name="connsiteY787" fmla="*/ 35085 h 1576950"/>
                  <a:gd name="connsiteX788" fmla="*/ 351161 w 1534386"/>
                  <a:gd name="connsiteY788" fmla="*/ 27836 h 1576950"/>
                  <a:gd name="connsiteX789" fmla="*/ 363242 w 1534386"/>
                  <a:gd name="connsiteY789" fmla="*/ 3673 h 1576950"/>
                  <a:gd name="connsiteX790" fmla="*/ 382572 w 1534386"/>
                  <a:gd name="connsiteY790" fmla="*/ 1257 h 1576950"/>
                  <a:gd name="connsiteX791" fmla="*/ 394653 w 1534386"/>
                  <a:gd name="connsiteY791" fmla="*/ 6090 h 1576950"/>
                  <a:gd name="connsiteX792" fmla="*/ 399486 w 1534386"/>
                  <a:gd name="connsiteY792" fmla="*/ 9714 h 1576950"/>
                  <a:gd name="connsiteX793" fmla="*/ 403110 w 1534386"/>
                  <a:gd name="connsiteY793" fmla="*/ 14546 h 1576950"/>
                  <a:gd name="connsiteX794" fmla="*/ 410359 w 1534386"/>
                  <a:gd name="connsiteY794" fmla="*/ 33876 h 1576950"/>
                  <a:gd name="connsiteX795" fmla="*/ 411567 w 1534386"/>
                  <a:gd name="connsiteY795" fmla="*/ 43541 h 1576950"/>
                  <a:gd name="connsiteX796" fmla="*/ 411567 w 1534386"/>
                  <a:gd name="connsiteY796" fmla="*/ 77369 h 1576950"/>
                  <a:gd name="connsiteX797" fmla="*/ 410359 w 1534386"/>
                  <a:gd name="connsiteY797" fmla="*/ 83409 h 1576950"/>
                  <a:gd name="connsiteX798" fmla="*/ 410359 w 1534386"/>
                  <a:gd name="connsiteY798" fmla="*/ 106364 h 1576950"/>
                  <a:gd name="connsiteX799" fmla="*/ 426065 w 1534386"/>
                  <a:gd name="connsiteY799" fmla="*/ 102739 h 1576950"/>
                  <a:gd name="connsiteX800" fmla="*/ 433313 w 1534386"/>
                  <a:gd name="connsiteY800" fmla="*/ 101531 h 1576950"/>
                  <a:gd name="connsiteX801" fmla="*/ 432105 w 1534386"/>
                  <a:gd name="connsiteY801" fmla="*/ 101531 h 1576950"/>
                  <a:gd name="connsiteX802" fmla="*/ 435730 w 1534386"/>
                  <a:gd name="connsiteY802" fmla="*/ 101531 h 1576950"/>
                  <a:gd name="connsiteX803" fmla="*/ 504593 w 1534386"/>
                  <a:gd name="connsiteY803" fmla="*/ 131734 h 1576950"/>
                  <a:gd name="connsiteX804" fmla="*/ 520298 w 1534386"/>
                  <a:gd name="connsiteY804" fmla="*/ 152272 h 1576950"/>
                  <a:gd name="connsiteX805" fmla="*/ 536004 w 1534386"/>
                  <a:gd name="connsiteY805" fmla="*/ 184892 h 1576950"/>
                  <a:gd name="connsiteX806" fmla="*/ 537212 w 1534386"/>
                  <a:gd name="connsiteY806" fmla="*/ 188516 h 1576950"/>
                  <a:gd name="connsiteX807" fmla="*/ 537212 w 1534386"/>
                  <a:gd name="connsiteY807" fmla="*/ 189724 h 1576950"/>
                  <a:gd name="connsiteX808" fmla="*/ 542044 w 1534386"/>
                  <a:gd name="connsiteY808" fmla="*/ 257379 h 1576950"/>
                  <a:gd name="connsiteX809" fmla="*/ 516674 w 1534386"/>
                  <a:gd name="connsiteY809" fmla="*/ 306912 h 1576950"/>
                  <a:gd name="connsiteX810" fmla="*/ 473181 w 1534386"/>
                  <a:gd name="connsiteY810" fmla="*/ 338323 h 1576950"/>
                  <a:gd name="connsiteX811" fmla="*/ 465933 w 1534386"/>
                  <a:gd name="connsiteY811" fmla="*/ 340739 h 1576950"/>
                  <a:gd name="connsiteX812" fmla="*/ 462308 w 1534386"/>
                  <a:gd name="connsiteY812" fmla="*/ 341948 h 1576950"/>
                  <a:gd name="connsiteX813" fmla="*/ 457476 w 1534386"/>
                  <a:gd name="connsiteY813" fmla="*/ 343156 h 1576950"/>
                  <a:gd name="connsiteX814" fmla="*/ 452643 w 1534386"/>
                  <a:gd name="connsiteY814" fmla="*/ 344364 h 1576950"/>
                  <a:gd name="connsiteX815" fmla="*/ 446603 w 1534386"/>
                  <a:gd name="connsiteY815" fmla="*/ 344364 h 1576950"/>
                  <a:gd name="connsiteX816" fmla="*/ 442978 w 1534386"/>
                  <a:gd name="connsiteY816" fmla="*/ 344364 h 1576950"/>
                  <a:gd name="connsiteX817" fmla="*/ 435730 w 1534386"/>
                  <a:gd name="connsiteY817" fmla="*/ 343156 h 1576950"/>
                  <a:gd name="connsiteX818" fmla="*/ 433313 w 1534386"/>
                  <a:gd name="connsiteY818" fmla="*/ 343156 h 1576950"/>
                  <a:gd name="connsiteX819" fmla="*/ 433313 w 1534386"/>
                  <a:gd name="connsiteY819" fmla="*/ 343156 h 1576950"/>
                  <a:gd name="connsiteX820" fmla="*/ 433313 w 1534386"/>
                  <a:gd name="connsiteY820" fmla="*/ 343156 h 1576950"/>
                  <a:gd name="connsiteX821" fmla="*/ 433313 w 1534386"/>
                  <a:gd name="connsiteY821" fmla="*/ 343156 h 1576950"/>
                  <a:gd name="connsiteX822" fmla="*/ 432105 w 1534386"/>
                  <a:gd name="connsiteY822" fmla="*/ 343156 h 1576950"/>
                  <a:gd name="connsiteX823" fmla="*/ 432105 w 1534386"/>
                  <a:gd name="connsiteY823" fmla="*/ 343156 h 1576950"/>
                  <a:gd name="connsiteX824" fmla="*/ 430897 w 1534386"/>
                  <a:gd name="connsiteY824" fmla="*/ 343156 h 1576950"/>
                  <a:gd name="connsiteX825" fmla="*/ 428481 w 1534386"/>
                  <a:gd name="connsiteY825" fmla="*/ 341948 h 1576950"/>
                  <a:gd name="connsiteX826" fmla="*/ 428481 w 1534386"/>
                  <a:gd name="connsiteY826" fmla="*/ 341948 h 1576950"/>
                  <a:gd name="connsiteX827" fmla="*/ 427273 w 1534386"/>
                  <a:gd name="connsiteY827" fmla="*/ 337115 h 1576950"/>
                  <a:gd name="connsiteX828" fmla="*/ 427273 w 1534386"/>
                  <a:gd name="connsiteY828" fmla="*/ 318993 h 1576950"/>
                  <a:gd name="connsiteX829" fmla="*/ 421232 w 1534386"/>
                  <a:gd name="connsiteY829" fmla="*/ 297247 h 1576950"/>
                  <a:gd name="connsiteX830" fmla="*/ 416400 w 1534386"/>
                  <a:gd name="connsiteY830" fmla="*/ 291206 h 1576950"/>
                  <a:gd name="connsiteX831" fmla="*/ 404318 w 1534386"/>
                  <a:gd name="connsiteY831" fmla="*/ 276709 h 1576950"/>
                  <a:gd name="connsiteX832" fmla="*/ 392237 w 1534386"/>
                  <a:gd name="connsiteY832" fmla="*/ 259795 h 1576950"/>
                  <a:gd name="connsiteX833" fmla="*/ 387405 w 1534386"/>
                  <a:gd name="connsiteY833" fmla="*/ 246506 h 1576950"/>
                  <a:gd name="connsiteX834" fmla="*/ 392237 w 1534386"/>
                  <a:gd name="connsiteY834" fmla="*/ 212678 h 1576950"/>
                  <a:gd name="connsiteX835" fmla="*/ 392237 w 1534386"/>
                  <a:gd name="connsiteY835" fmla="*/ 211471 h 1576950"/>
                  <a:gd name="connsiteX836" fmla="*/ 405527 w 1534386"/>
                  <a:gd name="connsiteY836" fmla="*/ 193349 h 1576950"/>
                  <a:gd name="connsiteX837" fmla="*/ 416400 w 1534386"/>
                  <a:gd name="connsiteY837" fmla="*/ 184892 h 1576950"/>
                  <a:gd name="connsiteX838" fmla="*/ 452643 w 1534386"/>
                  <a:gd name="connsiteY838" fmla="*/ 184892 h 1576950"/>
                  <a:gd name="connsiteX839" fmla="*/ 452643 w 1534386"/>
                  <a:gd name="connsiteY839" fmla="*/ 186100 h 1576950"/>
                  <a:gd name="connsiteX840" fmla="*/ 452643 w 1534386"/>
                  <a:gd name="connsiteY840" fmla="*/ 187308 h 1576950"/>
                  <a:gd name="connsiteX841" fmla="*/ 457476 w 1534386"/>
                  <a:gd name="connsiteY841" fmla="*/ 193349 h 1576950"/>
                  <a:gd name="connsiteX842" fmla="*/ 456268 w 1534386"/>
                  <a:gd name="connsiteY842" fmla="*/ 204222 h 1576950"/>
                  <a:gd name="connsiteX843" fmla="*/ 455060 w 1534386"/>
                  <a:gd name="connsiteY843" fmla="*/ 217511 h 1576950"/>
                  <a:gd name="connsiteX844" fmla="*/ 455060 w 1534386"/>
                  <a:gd name="connsiteY844" fmla="*/ 218719 h 1576950"/>
                  <a:gd name="connsiteX845" fmla="*/ 455060 w 1534386"/>
                  <a:gd name="connsiteY845" fmla="*/ 219927 h 1576950"/>
                  <a:gd name="connsiteX846" fmla="*/ 462308 w 1534386"/>
                  <a:gd name="connsiteY846" fmla="*/ 240465 h 1576950"/>
                  <a:gd name="connsiteX847" fmla="*/ 468349 w 1534386"/>
                  <a:gd name="connsiteY847" fmla="*/ 245298 h 1576950"/>
                  <a:gd name="connsiteX848" fmla="*/ 476806 w 1534386"/>
                  <a:gd name="connsiteY848" fmla="*/ 250130 h 1576950"/>
                  <a:gd name="connsiteX849" fmla="*/ 490095 w 1534386"/>
                  <a:gd name="connsiteY849" fmla="*/ 250130 h 1576950"/>
                  <a:gd name="connsiteX850" fmla="*/ 491303 w 1534386"/>
                  <a:gd name="connsiteY850" fmla="*/ 248922 h 1576950"/>
                  <a:gd name="connsiteX851" fmla="*/ 494928 w 1534386"/>
                  <a:gd name="connsiteY851" fmla="*/ 241674 h 1576950"/>
                  <a:gd name="connsiteX852" fmla="*/ 494928 w 1534386"/>
                  <a:gd name="connsiteY852" fmla="*/ 241674 h 1576950"/>
                  <a:gd name="connsiteX853" fmla="*/ 498552 w 1534386"/>
                  <a:gd name="connsiteY853" fmla="*/ 213887 h 1576950"/>
                  <a:gd name="connsiteX854" fmla="*/ 498552 w 1534386"/>
                  <a:gd name="connsiteY854" fmla="*/ 212678 h 1576950"/>
                  <a:gd name="connsiteX855" fmla="*/ 498552 w 1534386"/>
                  <a:gd name="connsiteY855" fmla="*/ 209054 h 1576950"/>
                  <a:gd name="connsiteX856" fmla="*/ 486471 w 1534386"/>
                  <a:gd name="connsiteY856" fmla="*/ 171602 h 1576950"/>
                  <a:gd name="connsiteX857" fmla="*/ 459892 w 1534386"/>
                  <a:gd name="connsiteY857" fmla="*/ 141399 h 1576950"/>
                  <a:gd name="connsiteX858" fmla="*/ 406735 w 1534386"/>
                  <a:gd name="connsiteY858" fmla="*/ 124486 h 1576950"/>
                  <a:gd name="connsiteX859" fmla="*/ 388613 w 1534386"/>
                  <a:gd name="connsiteY859" fmla="*/ 129318 h 1576950"/>
                  <a:gd name="connsiteX860" fmla="*/ 377740 w 1534386"/>
                  <a:gd name="connsiteY860" fmla="*/ 136567 h 1576950"/>
                  <a:gd name="connsiteX861" fmla="*/ 376532 w 1534386"/>
                  <a:gd name="connsiteY861" fmla="*/ 137775 h 1576950"/>
                  <a:gd name="connsiteX862" fmla="*/ 372907 w 1534386"/>
                  <a:gd name="connsiteY862" fmla="*/ 141399 h 1576950"/>
                  <a:gd name="connsiteX863" fmla="*/ 371699 w 1534386"/>
                  <a:gd name="connsiteY863" fmla="*/ 143816 h 1576950"/>
                  <a:gd name="connsiteX864" fmla="*/ 366867 w 1534386"/>
                  <a:gd name="connsiteY864" fmla="*/ 149856 h 1576950"/>
                  <a:gd name="connsiteX865" fmla="*/ 363242 w 1534386"/>
                  <a:gd name="connsiteY865" fmla="*/ 155897 h 1576950"/>
                  <a:gd name="connsiteX866" fmla="*/ 362034 w 1534386"/>
                  <a:gd name="connsiteY866" fmla="*/ 164353 h 1576950"/>
                  <a:gd name="connsiteX867" fmla="*/ 362034 w 1534386"/>
                  <a:gd name="connsiteY867" fmla="*/ 165562 h 1576950"/>
                  <a:gd name="connsiteX868" fmla="*/ 360826 w 1534386"/>
                  <a:gd name="connsiteY868" fmla="*/ 169186 h 1576950"/>
                  <a:gd name="connsiteX869" fmla="*/ 348745 w 1534386"/>
                  <a:gd name="connsiteY869" fmla="*/ 181267 h 1576950"/>
                  <a:gd name="connsiteX870" fmla="*/ 346328 w 1534386"/>
                  <a:gd name="connsiteY870" fmla="*/ 183683 h 1576950"/>
                  <a:gd name="connsiteX871" fmla="*/ 341496 w 1534386"/>
                  <a:gd name="connsiteY871" fmla="*/ 190932 h 1576950"/>
                  <a:gd name="connsiteX872" fmla="*/ 340288 w 1534386"/>
                  <a:gd name="connsiteY872" fmla="*/ 193349 h 1576950"/>
                  <a:gd name="connsiteX873" fmla="*/ 339080 w 1534386"/>
                  <a:gd name="connsiteY873" fmla="*/ 212678 h 1576950"/>
                  <a:gd name="connsiteX874" fmla="*/ 341496 w 1534386"/>
                  <a:gd name="connsiteY874" fmla="*/ 223552 h 1576950"/>
                  <a:gd name="connsiteX875" fmla="*/ 362034 w 1534386"/>
                  <a:gd name="connsiteY875" fmla="*/ 257379 h 1576950"/>
                  <a:gd name="connsiteX876" fmla="*/ 362034 w 1534386"/>
                  <a:gd name="connsiteY876" fmla="*/ 268252 h 1576950"/>
                  <a:gd name="connsiteX877" fmla="*/ 360826 w 1534386"/>
                  <a:gd name="connsiteY877" fmla="*/ 271877 h 1576950"/>
                  <a:gd name="connsiteX878" fmla="*/ 358410 w 1534386"/>
                  <a:gd name="connsiteY878" fmla="*/ 280333 h 1576950"/>
                  <a:gd name="connsiteX879" fmla="*/ 355993 w 1534386"/>
                  <a:gd name="connsiteY879" fmla="*/ 287582 h 1576950"/>
                  <a:gd name="connsiteX880" fmla="*/ 353577 w 1534386"/>
                  <a:gd name="connsiteY880" fmla="*/ 298455 h 1576950"/>
                  <a:gd name="connsiteX881" fmla="*/ 353577 w 1534386"/>
                  <a:gd name="connsiteY881" fmla="*/ 308120 h 1576950"/>
                  <a:gd name="connsiteX882" fmla="*/ 355993 w 1534386"/>
                  <a:gd name="connsiteY882" fmla="*/ 338323 h 1576950"/>
                  <a:gd name="connsiteX883" fmla="*/ 357202 w 1534386"/>
                  <a:gd name="connsiteY883" fmla="*/ 343156 h 1576950"/>
                  <a:gd name="connsiteX884" fmla="*/ 359618 w 1534386"/>
                  <a:gd name="connsiteY884" fmla="*/ 351612 h 1576950"/>
                  <a:gd name="connsiteX885" fmla="*/ 369283 w 1534386"/>
                  <a:gd name="connsiteY885" fmla="*/ 372151 h 1576950"/>
                  <a:gd name="connsiteX886" fmla="*/ 370491 w 1534386"/>
                  <a:gd name="connsiteY886" fmla="*/ 374567 h 1576950"/>
                  <a:gd name="connsiteX887" fmla="*/ 382572 w 1534386"/>
                  <a:gd name="connsiteY887" fmla="*/ 392689 h 1576950"/>
                  <a:gd name="connsiteX888" fmla="*/ 383780 w 1534386"/>
                  <a:gd name="connsiteY888" fmla="*/ 395105 h 1576950"/>
                  <a:gd name="connsiteX889" fmla="*/ 399486 w 1534386"/>
                  <a:gd name="connsiteY889" fmla="*/ 408394 h 1576950"/>
                  <a:gd name="connsiteX890" fmla="*/ 417608 w 1534386"/>
                  <a:gd name="connsiteY890" fmla="*/ 422892 h 1576950"/>
                  <a:gd name="connsiteX891" fmla="*/ 439354 w 1534386"/>
                  <a:gd name="connsiteY891" fmla="*/ 437389 h 1576950"/>
                  <a:gd name="connsiteX892" fmla="*/ 453851 w 1534386"/>
                  <a:gd name="connsiteY892" fmla="*/ 445846 h 1576950"/>
                  <a:gd name="connsiteX893" fmla="*/ 471973 w 1534386"/>
                  <a:gd name="connsiteY893" fmla="*/ 455511 h 1576950"/>
                  <a:gd name="connsiteX894" fmla="*/ 482846 w 1534386"/>
                  <a:gd name="connsiteY894" fmla="*/ 461552 h 1576950"/>
                  <a:gd name="connsiteX895" fmla="*/ 488887 w 1534386"/>
                  <a:gd name="connsiteY895" fmla="*/ 463968 h 1576950"/>
                  <a:gd name="connsiteX896" fmla="*/ 503384 w 1534386"/>
                  <a:gd name="connsiteY896" fmla="*/ 473633 h 1576950"/>
                  <a:gd name="connsiteX897" fmla="*/ 507009 w 1534386"/>
                  <a:gd name="connsiteY897" fmla="*/ 477258 h 1576950"/>
                  <a:gd name="connsiteX898" fmla="*/ 507009 w 1534386"/>
                  <a:gd name="connsiteY898" fmla="*/ 478465 h 1576950"/>
                  <a:gd name="connsiteX899" fmla="*/ 508217 w 1534386"/>
                  <a:gd name="connsiteY899" fmla="*/ 479674 h 1576950"/>
                  <a:gd name="connsiteX900" fmla="*/ 515466 w 1534386"/>
                  <a:gd name="connsiteY900" fmla="*/ 482090 h 1576950"/>
                  <a:gd name="connsiteX901" fmla="*/ 538420 w 1534386"/>
                  <a:gd name="connsiteY901" fmla="*/ 496587 h 1576950"/>
                  <a:gd name="connsiteX902" fmla="*/ 539628 w 1534386"/>
                  <a:gd name="connsiteY902" fmla="*/ 497795 h 1576950"/>
                  <a:gd name="connsiteX903" fmla="*/ 554126 w 1534386"/>
                  <a:gd name="connsiteY903" fmla="*/ 550953 h 1576950"/>
                  <a:gd name="connsiteX904" fmla="*/ 552917 w 1534386"/>
                  <a:gd name="connsiteY904" fmla="*/ 559410 h 1576950"/>
                  <a:gd name="connsiteX905" fmla="*/ 551709 w 1534386"/>
                  <a:gd name="connsiteY905" fmla="*/ 564242 h 1576950"/>
                  <a:gd name="connsiteX906" fmla="*/ 549293 w 1534386"/>
                  <a:gd name="connsiteY906" fmla="*/ 573907 h 1576950"/>
                  <a:gd name="connsiteX907" fmla="*/ 510633 w 1534386"/>
                  <a:gd name="connsiteY907" fmla="*/ 671765 h 1576950"/>
                  <a:gd name="connsiteX908" fmla="*/ 507009 w 1534386"/>
                  <a:gd name="connsiteY908" fmla="*/ 683846 h 1576950"/>
                  <a:gd name="connsiteX909" fmla="*/ 507009 w 1534386"/>
                  <a:gd name="connsiteY909" fmla="*/ 683846 h 1576950"/>
                  <a:gd name="connsiteX910" fmla="*/ 507009 w 1534386"/>
                  <a:gd name="connsiteY910" fmla="*/ 687471 h 1576950"/>
                  <a:gd name="connsiteX911" fmla="*/ 507009 w 1534386"/>
                  <a:gd name="connsiteY911" fmla="*/ 691095 h 1576950"/>
                  <a:gd name="connsiteX912" fmla="*/ 507009 w 1534386"/>
                  <a:gd name="connsiteY912" fmla="*/ 691095 h 1576950"/>
                  <a:gd name="connsiteX913" fmla="*/ 507009 w 1534386"/>
                  <a:gd name="connsiteY913" fmla="*/ 692303 h 1576950"/>
                  <a:gd name="connsiteX914" fmla="*/ 515466 w 1534386"/>
                  <a:gd name="connsiteY914" fmla="*/ 708009 h 1576950"/>
                  <a:gd name="connsiteX915" fmla="*/ 519090 w 1534386"/>
                  <a:gd name="connsiteY915" fmla="*/ 712841 h 1576950"/>
                  <a:gd name="connsiteX916" fmla="*/ 521506 w 1534386"/>
                  <a:gd name="connsiteY916" fmla="*/ 715257 h 1576950"/>
                  <a:gd name="connsiteX917" fmla="*/ 521506 w 1534386"/>
                  <a:gd name="connsiteY917" fmla="*/ 715257 h 1576950"/>
                  <a:gd name="connsiteX918" fmla="*/ 542044 w 1534386"/>
                  <a:gd name="connsiteY918" fmla="*/ 730963 h 1576950"/>
                  <a:gd name="connsiteX919" fmla="*/ 556542 w 1534386"/>
                  <a:gd name="connsiteY919" fmla="*/ 735796 h 1576950"/>
                  <a:gd name="connsiteX920" fmla="*/ 558958 w 1534386"/>
                  <a:gd name="connsiteY920" fmla="*/ 735796 h 1576950"/>
                  <a:gd name="connsiteX921" fmla="*/ 564999 w 1534386"/>
                  <a:gd name="connsiteY921" fmla="*/ 735796 h 1576950"/>
                  <a:gd name="connsiteX922" fmla="*/ 564999 w 1534386"/>
                  <a:gd name="connsiteY922" fmla="*/ 735796 h 1576950"/>
                  <a:gd name="connsiteX923" fmla="*/ 564999 w 1534386"/>
                  <a:gd name="connsiteY923" fmla="*/ 735796 h 1576950"/>
                  <a:gd name="connsiteX924" fmla="*/ 567415 w 1534386"/>
                  <a:gd name="connsiteY924" fmla="*/ 735796 h 1576950"/>
                  <a:gd name="connsiteX925" fmla="*/ 569831 w 1534386"/>
                  <a:gd name="connsiteY925" fmla="*/ 737004 h 1576950"/>
                  <a:gd name="connsiteX926" fmla="*/ 571039 w 1534386"/>
                  <a:gd name="connsiteY926" fmla="*/ 739420 h 1576950"/>
                  <a:gd name="connsiteX927" fmla="*/ 571039 w 1534386"/>
                  <a:gd name="connsiteY927" fmla="*/ 739420 h 1576950"/>
                  <a:gd name="connsiteX928" fmla="*/ 571039 w 1534386"/>
                  <a:gd name="connsiteY928" fmla="*/ 740628 h 1576950"/>
                  <a:gd name="connsiteX929" fmla="*/ 571039 w 1534386"/>
                  <a:gd name="connsiteY929" fmla="*/ 743044 h 1576950"/>
                  <a:gd name="connsiteX930" fmla="*/ 568623 w 1534386"/>
                  <a:gd name="connsiteY930" fmla="*/ 763582 h 1576950"/>
                  <a:gd name="connsiteX931" fmla="*/ 581912 w 1534386"/>
                  <a:gd name="connsiteY931" fmla="*/ 761166 h 1576950"/>
                  <a:gd name="connsiteX932" fmla="*/ 586745 w 1534386"/>
                  <a:gd name="connsiteY932" fmla="*/ 761166 h 1576950"/>
                  <a:gd name="connsiteX933" fmla="*/ 595202 w 1534386"/>
                  <a:gd name="connsiteY933" fmla="*/ 761166 h 1576950"/>
                  <a:gd name="connsiteX934" fmla="*/ 600034 w 1534386"/>
                  <a:gd name="connsiteY934" fmla="*/ 761166 h 1576950"/>
                  <a:gd name="connsiteX935" fmla="*/ 607283 w 1534386"/>
                  <a:gd name="connsiteY935" fmla="*/ 762374 h 1576950"/>
                  <a:gd name="connsiteX936" fmla="*/ 612116 w 1534386"/>
                  <a:gd name="connsiteY936" fmla="*/ 763582 h 1576950"/>
                  <a:gd name="connsiteX937" fmla="*/ 615740 w 1534386"/>
                  <a:gd name="connsiteY937" fmla="*/ 764791 h 1576950"/>
                  <a:gd name="connsiteX938" fmla="*/ 621780 w 1534386"/>
                  <a:gd name="connsiteY938" fmla="*/ 767207 h 1576950"/>
                  <a:gd name="connsiteX939" fmla="*/ 621780 w 1534386"/>
                  <a:gd name="connsiteY939" fmla="*/ 767207 h 1576950"/>
                  <a:gd name="connsiteX940" fmla="*/ 621780 w 1534386"/>
                  <a:gd name="connsiteY940" fmla="*/ 767207 h 1576950"/>
                  <a:gd name="connsiteX941" fmla="*/ 633862 w 1534386"/>
                  <a:gd name="connsiteY941" fmla="*/ 773248 h 1576950"/>
                  <a:gd name="connsiteX942" fmla="*/ 637486 w 1534386"/>
                  <a:gd name="connsiteY942" fmla="*/ 774455 h 1576950"/>
                  <a:gd name="connsiteX943" fmla="*/ 667689 w 1534386"/>
                  <a:gd name="connsiteY943" fmla="*/ 799826 h 1576950"/>
                  <a:gd name="connsiteX944" fmla="*/ 667689 w 1534386"/>
                  <a:gd name="connsiteY944" fmla="*/ 799826 h 1576950"/>
                  <a:gd name="connsiteX945" fmla="*/ 690643 w 1534386"/>
                  <a:gd name="connsiteY945" fmla="*/ 833654 h 1576950"/>
                  <a:gd name="connsiteX946" fmla="*/ 691852 w 1534386"/>
                  <a:gd name="connsiteY946" fmla="*/ 837278 h 1576950"/>
                  <a:gd name="connsiteX947" fmla="*/ 702725 w 1534386"/>
                  <a:gd name="connsiteY947" fmla="*/ 872313 h 1576950"/>
                  <a:gd name="connsiteX948" fmla="*/ 708765 w 1534386"/>
                  <a:gd name="connsiteY948" fmla="*/ 892852 h 1576950"/>
                  <a:gd name="connsiteX949" fmla="*/ 708765 w 1534386"/>
                  <a:gd name="connsiteY949" fmla="*/ 894060 h 1576950"/>
                  <a:gd name="connsiteX950" fmla="*/ 707557 w 1534386"/>
                  <a:gd name="connsiteY950" fmla="*/ 907349 h 1576950"/>
                  <a:gd name="connsiteX951" fmla="*/ 708765 w 1534386"/>
                  <a:gd name="connsiteY951" fmla="*/ 912182 h 1576950"/>
                  <a:gd name="connsiteX952" fmla="*/ 708765 w 1534386"/>
                  <a:gd name="connsiteY952" fmla="*/ 912182 h 1576950"/>
                  <a:gd name="connsiteX953" fmla="*/ 712390 w 1534386"/>
                  <a:gd name="connsiteY953" fmla="*/ 919430 h 1576950"/>
                  <a:gd name="connsiteX954" fmla="*/ 713598 w 1534386"/>
                  <a:gd name="connsiteY954" fmla="*/ 918222 h 1576950"/>
                  <a:gd name="connsiteX955" fmla="*/ 717222 w 1534386"/>
                  <a:gd name="connsiteY955" fmla="*/ 917014 h 1576950"/>
                  <a:gd name="connsiteX956" fmla="*/ 717222 w 1534386"/>
                  <a:gd name="connsiteY956" fmla="*/ 917014 h 1576950"/>
                  <a:gd name="connsiteX957" fmla="*/ 722055 w 1534386"/>
                  <a:gd name="connsiteY957" fmla="*/ 933928 h 1576950"/>
                  <a:gd name="connsiteX958" fmla="*/ 724471 w 1534386"/>
                  <a:gd name="connsiteY958" fmla="*/ 958090 h 1576950"/>
                  <a:gd name="connsiteX959" fmla="*/ 724471 w 1534386"/>
                  <a:gd name="connsiteY959" fmla="*/ 971380 h 1576950"/>
                  <a:gd name="connsiteX960" fmla="*/ 724471 w 1534386"/>
                  <a:gd name="connsiteY960" fmla="*/ 971380 h 1576950"/>
                  <a:gd name="connsiteX961" fmla="*/ 731720 w 1534386"/>
                  <a:gd name="connsiteY961" fmla="*/ 960507 h 1576950"/>
                  <a:gd name="connsiteX962" fmla="*/ 749841 w 1534386"/>
                  <a:gd name="connsiteY962" fmla="*/ 952050 h 1576950"/>
                  <a:gd name="connsiteX963" fmla="*/ 755882 w 1534386"/>
                  <a:gd name="connsiteY963" fmla="*/ 952050 h 1576950"/>
                  <a:gd name="connsiteX964" fmla="*/ 790918 w 1534386"/>
                  <a:gd name="connsiteY964" fmla="*/ 984669 h 1576950"/>
                  <a:gd name="connsiteX965" fmla="*/ 794542 w 1534386"/>
                  <a:gd name="connsiteY965" fmla="*/ 994334 h 1576950"/>
                  <a:gd name="connsiteX966" fmla="*/ 798166 w 1534386"/>
                  <a:gd name="connsiteY966" fmla="*/ 1005207 h 1576950"/>
                  <a:gd name="connsiteX967" fmla="*/ 801791 w 1534386"/>
                  <a:gd name="connsiteY967" fmla="*/ 1013664 h 1576950"/>
                  <a:gd name="connsiteX968" fmla="*/ 807831 w 1534386"/>
                  <a:gd name="connsiteY968" fmla="*/ 1022121 h 1576950"/>
                  <a:gd name="connsiteX969" fmla="*/ 818704 w 1534386"/>
                  <a:gd name="connsiteY969" fmla="*/ 1032994 h 1576950"/>
                  <a:gd name="connsiteX970" fmla="*/ 819913 w 1534386"/>
                  <a:gd name="connsiteY970" fmla="*/ 1034202 h 1576950"/>
                  <a:gd name="connsiteX971" fmla="*/ 835618 w 1534386"/>
                  <a:gd name="connsiteY971" fmla="*/ 1045075 h 1576950"/>
                  <a:gd name="connsiteX972" fmla="*/ 835618 w 1534386"/>
                  <a:gd name="connsiteY972" fmla="*/ 1097024 h 1576950"/>
                  <a:gd name="connsiteX973" fmla="*/ 815080 w 1534386"/>
                  <a:gd name="connsiteY973" fmla="*/ 1121187 h 1576950"/>
                  <a:gd name="connsiteX974" fmla="*/ 815080 w 1534386"/>
                  <a:gd name="connsiteY974" fmla="*/ 1121187 h 1576950"/>
                  <a:gd name="connsiteX975" fmla="*/ 864613 w 1534386"/>
                  <a:gd name="connsiteY975" fmla="*/ 1111522 h 1576950"/>
                  <a:gd name="connsiteX976" fmla="*/ 888776 w 1534386"/>
                  <a:gd name="connsiteY976" fmla="*/ 1115146 h 1576950"/>
                  <a:gd name="connsiteX977" fmla="*/ 892400 w 1534386"/>
                  <a:gd name="connsiteY977" fmla="*/ 1117563 h 1576950"/>
                  <a:gd name="connsiteX978" fmla="*/ 892400 w 1534386"/>
                  <a:gd name="connsiteY978" fmla="*/ 1117563 h 1576950"/>
                  <a:gd name="connsiteX979" fmla="*/ 892400 w 1534386"/>
                  <a:gd name="connsiteY979" fmla="*/ 1118770 h 1576950"/>
                  <a:gd name="connsiteX980" fmla="*/ 892400 w 1534386"/>
                  <a:gd name="connsiteY980" fmla="*/ 1119979 h 1576950"/>
                  <a:gd name="connsiteX981" fmla="*/ 892400 w 1534386"/>
                  <a:gd name="connsiteY981" fmla="*/ 1121187 h 1576950"/>
                  <a:gd name="connsiteX982" fmla="*/ 889984 w 1534386"/>
                  <a:gd name="connsiteY982" fmla="*/ 1124811 h 1576950"/>
                  <a:gd name="connsiteX983" fmla="*/ 892400 w 1534386"/>
                  <a:gd name="connsiteY983" fmla="*/ 1129644 h 1576950"/>
                  <a:gd name="connsiteX984" fmla="*/ 894816 w 1534386"/>
                  <a:gd name="connsiteY984" fmla="*/ 1130852 h 1576950"/>
                  <a:gd name="connsiteX985" fmla="*/ 909314 w 1534386"/>
                  <a:gd name="connsiteY985" fmla="*/ 1133268 h 1576950"/>
                  <a:gd name="connsiteX986" fmla="*/ 941933 w 1534386"/>
                  <a:gd name="connsiteY986" fmla="*/ 1135684 h 1576950"/>
                  <a:gd name="connsiteX987" fmla="*/ 940725 w 1534386"/>
                  <a:gd name="connsiteY987" fmla="*/ 1133268 h 1576950"/>
                  <a:gd name="connsiteX988" fmla="*/ 937100 w 1534386"/>
                  <a:gd name="connsiteY988" fmla="*/ 1119979 h 1576950"/>
                  <a:gd name="connsiteX989" fmla="*/ 934684 w 1534386"/>
                  <a:gd name="connsiteY989" fmla="*/ 1115146 h 1576950"/>
                  <a:gd name="connsiteX990" fmla="*/ 928644 w 1534386"/>
                  <a:gd name="connsiteY990" fmla="*/ 1105481 h 1576950"/>
                  <a:gd name="connsiteX991" fmla="*/ 915354 w 1534386"/>
                  <a:gd name="connsiteY991" fmla="*/ 1075278 h 1576950"/>
                  <a:gd name="connsiteX992" fmla="*/ 918979 w 1534386"/>
                  <a:gd name="connsiteY992" fmla="*/ 1059572 h 1576950"/>
                  <a:gd name="connsiteX993" fmla="*/ 962471 w 1534386"/>
                  <a:gd name="connsiteY993" fmla="*/ 1019704 h 1576950"/>
                  <a:gd name="connsiteX994" fmla="*/ 978177 w 1534386"/>
                  <a:gd name="connsiteY994" fmla="*/ 1016080 h 1576950"/>
                  <a:gd name="connsiteX995" fmla="*/ 1030126 w 1534386"/>
                  <a:gd name="connsiteY995" fmla="*/ 1018496 h 1576950"/>
                  <a:gd name="connsiteX996" fmla="*/ 1079659 w 1534386"/>
                  <a:gd name="connsiteY996" fmla="*/ 1060781 h 1576950"/>
                  <a:gd name="connsiteX997" fmla="*/ 1083283 w 1534386"/>
                  <a:gd name="connsiteY997" fmla="*/ 1070445 h 1576950"/>
                  <a:gd name="connsiteX998" fmla="*/ 1084491 w 1534386"/>
                  <a:gd name="connsiteY998" fmla="*/ 1076486 h 1576950"/>
                  <a:gd name="connsiteX999" fmla="*/ 1085700 w 1534386"/>
                  <a:gd name="connsiteY999" fmla="*/ 1082527 h 1576950"/>
                  <a:gd name="connsiteX1000" fmla="*/ 1090532 w 1534386"/>
                  <a:gd name="connsiteY1000" fmla="*/ 1095816 h 1576950"/>
                  <a:gd name="connsiteX1001" fmla="*/ 1097781 w 1534386"/>
                  <a:gd name="connsiteY1001" fmla="*/ 1106689 h 1576950"/>
                  <a:gd name="connsiteX1002" fmla="*/ 1102613 w 1534386"/>
                  <a:gd name="connsiteY1002" fmla="*/ 1112730 h 1576950"/>
                  <a:gd name="connsiteX1003" fmla="*/ 1108654 w 1534386"/>
                  <a:gd name="connsiteY1003" fmla="*/ 1121187 h 1576950"/>
                  <a:gd name="connsiteX1004" fmla="*/ 1108654 w 1534386"/>
                  <a:gd name="connsiteY1004" fmla="*/ 1121187 h 1576950"/>
                  <a:gd name="connsiteX1005" fmla="*/ 1113486 w 1534386"/>
                  <a:gd name="connsiteY1005" fmla="*/ 1128436 h 1576950"/>
                  <a:gd name="connsiteX1006" fmla="*/ 1120735 w 1534386"/>
                  <a:gd name="connsiteY1006" fmla="*/ 1144141 h 1576950"/>
                  <a:gd name="connsiteX1007" fmla="*/ 1121943 w 1534386"/>
                  <a:gd name="connsiteY1007" fmla="*/ 1150182 h 1576950"/>
                  <a:gd name="connsiteX1008" fmla="*/ 1121943 w 1534386"/>
                  <a:gd name="connsiteY1008" fmla="*/ 1150182 h 1576950"/>
                  <a:gd name="connsiteX1009" fmla="*/ 1137649 w 1534386"/>
                  <a:gd name="connsiteY1009" fmla="*/ 1151390 h 1576950"/>
                  <a:gd name="connsiteX1010" fmla="*/ 1141273 w 1534386"/>
                  <a:gd name="connsiteY1010" fmla="*/ 1153806 h 1576950"/>
                  <a:gd name="connsiteX1011" fmla="*/ 1142481 w 1534386"/>
                  <a:gd name="connsiteY1011" fmla="*/ 1155014 h 1576950"/>
                  <a:gd name="connsiteX1012" fmla="*/ 1147314 w 1534386"/>
                  <a:gd name="connsiteY1012" fmla="*/ 1168303 h 1576950"/>
                  <a:gd name="connsiteX1013" fmla="*/ 1154563 w 1534386"/>
                  <a:gd name="connsiteY1013" fmla="*/ 1190050 h 1576950"/>
                  <a:gd name="connsiteX1014" fmla="*/ 1155771 w 1534386"/>
                  <a:gd name="connsiteY1014" fmla="*/ 1191258 h 1576950"/>
                  <a:gd name="connsiteX1015" fmla="*/ 1163019 w 1534386"/>
                  <a:gd name="connsiteY1015" fmla="*/ 1202131 h 1576950"/>
                  <a:gd name="connsiteX1016" fmla="*/ 1163019 w 1534386"/>
                  <a:gd name="connsiteY1016" fmla="*/ 1205755 h 1576950"/>
                  <a:gd name="connsiteX1017" fmla="*/ 1175101 w 1534386"/>
                  <a:gd name="connsiteY1017" fmla="*/ 1205755 h 1576950"/>
                  <a:gd name="connsiteX1018" fmla="*/ 1188390 w 1534386"/>
                  <a:gd name="connsiteY1018" fmla="*/ 1209380 h 1576950"/>
                  <a:gd name="connsiteX1019" fmla="*/ 1195639 w 1534386"/>
                  <a:gd name="connsiteY1019" fmla="*/ 1217837 h 1576950"/>
                  <a:gd name="connsiteX1020" fmla="*/ 1199263 w 1534386"/>
                  <a:gd name="connsiteY1020" fmla="*/ 1235958 h 1576950"/>
                  <a:gd name="connsiteX1021" fmla="*/ 1201679 w 1534386"/>
                  <a:gd name="connsiteY1021" fmla="*/ 1258913 h 1576950"/>
                  <a:gd name="connsiteX1022" fmla="*/ 1207720 w 1534386"/>
                  <a:gd name="connsiteY1022" fmla="*/ 1279451 h 1576950"/>
                  <a:gd name="connsiteX1023" fmla="*/ 1214969 w 1534386"/>
                  <a:gd name="connsiteY1023" fmla="*/ 1289116 h 1576950"/>
                  <a:gd name="connsiteX1024" fmla="*/ 1217385 w 1534386"/>
                  <a:gd name="connsiteY1024" fmla="*/ 1290324 h 1576950"/>
                  <a:gd name="connsiteX1025" fmla="*/ 1223426 w 1534386"/>
                  <a:gd name="connsiteY1025" fmla="*/ 1292740 h 1576950"/>
                  <a:gd name="connsiteX1026" fmla="*/ 1227050 w 1534386"/>
                  <a:gd name="connsiteY1026" fmla="*/ 1293948 h 1576950"/>
                  <a:gd name="connsiteX1027" fmla="*/ 1230674 w 1534386"/>
                  <a:gd name="connsiteY1027" fmla="*/ 1295156 h 1576950"/>
                  <a:gd name="connsiteX1028" fmla="*/ 1236715 w 1534386"/>
                  <a:gd name="connsiteY1028" fmla="*/ 1297573 h 1576950"/>
                  <a:gd name="connsiteX1029" fmla="*/ 1236715 w 1534386"/>
                  <a:gd name="connsiteY1029" fmla="*/ 1297573 h 1576950"/>
                  <a:gd name="connsiteX1030" fmla="*/ 1237923 w 1534386"/>
                  <a:gd name="connsiteY1030" fmla="*/ 1297573 h 1576950"/>
                  <a:gd name="connsiteX1031" fmla="*/ 1239131 w 1534386"/>
                  <a:gd name="connsiteY1031" fmla="*/ 1297573 h 1576950"/>
                  <a:gd name="connsiteX1032" fmla="*/ 1243964 w 1534386"/>
                  <a:gd name="connsiteY1032" fmla="*/ 1297573 h 1576950"/>
                  <a:gd name="connsiteX1033" fmla="*/ 1248796 w 1534386"/>
                  <a:gd name="connsiteY1033" fmla="*/ 1297573 h 1576950"/>
                  <a:gd name="connsiteX1034" fmla="*/ 1306786 w 1534386"/>
                  <a:gd name="connsiteY1034" fmla="*/ 1279451 h 1576950"/>
                  <a:gd name="connsiteX1035" fmla="*/ 1330949 w 1534386"/>
                  <a:gd name="connsiteY1035" fmla="*/ 1289116 h 1576950"/>
                  <a:gd name="connsiteX1036" fmla="*/ 1343030 w 1534386"/>
                  <a:gd name="connsiteY1036" fmla="*/ 1298781 h 1576950"/>
                  <a:gd name="connsiteX1037" fmla="*/ 1352695 w 1534386"/>
                  <a:gd name="connsiteY1037" fmla="*/ 1313278 h 1576950"/>
                  <a:gd name="connsiteX1038" fmla="*/ 1357527 w 1534386"/>
                  <a:gd name="connsiteY1038" fmla="*/ 1353146 h 1576950"/>
                  <a:gd name="connsiteX1039" fmla="*/ 1357527 w 1534386"/>
                  <a:gd name="connsiteY1039" fmla="*/ 1364019 h 1576950"/>
                  <a:gd name="connsiteX1040" fmla="*/ 1364776 w 1534386"/>
                  <a:gd name="connsiteY1040" fmla="*/ 1350730 h 1576950"/>
                  <a:gd name="connsiteX1041" fmla="*/ 1068786 w 1534386"/>
                  <a:gd name="connsiteY1041" fmla="*/ 1359187 h 1576950"/>
                  <a:gd name="connsiteX1042" fmla="*/ 1068786 w 1534386"/>
                  <a:gd name="connsiteY1042" fmla="*/ 1359187 h 1576950"/>
                  <a:gd name="connsiteX1043" fmla="*/ 1068786 w 1534386"/>
                  <a:gd name="connsiteY1043" fmla="*/ 1359187 h 1576950"/>
                  <a:gd name="connsiteX1044" fmla="*/ 1068786 w 1534386"/>
                  <a:gd name="connsiteY1044" fmla="*/ 1359187 h 1576950"/>
                  <a:gd name="connsiteX1045" fmla="*/ 1068786 w 1534386"/>
                  <a:gd name="connsiteY1045" fmla="*/ 1359187 h 1576950"/>
                  <a:gd name="connsiteX1046" fmla="*/ 1066370 w 1534386"/>
                  <a:gd name="connsiteY1046" fmla="*/ 1365228 h 1576950"/>
                  <a:gd name="connsiteX1047" fmla="*/ 1067578 w 1534386"/>
                  <a:gd name="connsiteY1047" fmla="*/ 1368852 h 1576950"/>
                  <a:gd name="connsiteX1048" fmla="*/ 1095365 w 1534386"/>
                  <a:gd name="connsiteY1048" fmla="*/ 1402679 h 1576950"/>
                  <a:gd name="connsiteX1049" fmla="*/ 1097781 w 1534386"/>
                  <a:gd name="connsiteY1049" fmla="*/ 1403887 h 1576950"/>
                  <a:gd name="connsiteX1050" fmla="*/ 1113486 w 1534386"/>
                  <a:gd name="connsiteY1050" fmla="*/ 1401471 h 1576950"/>
                  <a:gd name="connsiteX1051" fmla="*/ 1117111 w 1534386"/>
                  <a:gd name="connsiteY1051" fmla="*/ 1386974 h 1576950"/>
                  <a:gd name="connsiteX1052" fmla="*/ 1098989 w 1534386"/>
                  <a:gd name="connsiteY1052" fmla="*/ 1378517 h 1576950"/>
                  <a:gd name="connsiteX1053" fmla="*/ 1091740 w 1534386"/>
                  <a:gd name="connsiteY1053" fmla="*/ 1377309 h 1576950"/>
                  <a:gd name="connsiteX1054" fmla="*/ 1078451 w 1534386"/>
                  <a:gd name="connsiteY1054" fmla="*/ 1364019 h 1576950"/>
                  <a:gd name="connsiteX1055" fmla="*/ 1068786 w 1534386"/>
                  <a:gd name="connsiteY1055" fmla="*/ 1359187 h 1576950"/>
                  <a:gd name="connsiteX1056" fmla="*/ 1102613 w 1534386"/>
                  <a:gd name="connsiteY1056" fmla="*/ 1372476 h 1576950"/>
                  <a:gd name="connsiteX1057" fmla="*/ 1102613 w 1534386"/>
                  <a:gd name="connsiteY1057" fmla="*/ 1372476 h 1576950"/>
                  <a:gd name="connsiteX1058" fmla="*/ 1100197 w 1534386"/>
                  <a:gd name="connsiteY1058" fmla="*/ 1364019 h 1576950"/>
                  <a:gd name="connsiteX1059" fmla="*/ 1098989 w 1534386"/>
                  <a:gd name="connsiteY1059" fmla="*/ 1360395 h 1576950"/>
                  <a:gd name="connsiteX1060" fmla="*/ 1092948 w 1534386"/>
                  <a:gd name="connsiteY1060" fmla="*/ 1349522 h 1576950"/>
                  <a:gd name="connsiteX1061" fmla="*/ 1091740 w 1534386"/>
                  <a:gd name="connsiteY1061" fmla="*/ 1350730 h 1576950"/>
                  <a:gd name="connsiteX1062" fmla="*/ 1078451 w 1534386"/>
                  <a:gd name="connsiteY1062" fmla="*/ 1349522 h 1576950"/>
                  <a:gd name="connsiteX1063" fmla="*/ 1086908 w 1534386"/>
                  <a:gd name="connsiteY1063" fmla="*/ 1367644 h 1576950"/>
                  <a:gd name="connsiteX1064" fmla="*/ 1100197 w 1534386"/>
                  <a:gd name="connsiteY1064" fmla="*/ 1376101 h 1576950"/>
                  <a:gd name="connsiteX1065" fmla="*/ 1102613 w 1534386"/>
                  <a:gd name="connsiteY1065" fmla="*/ 1372476 h 1576950"/>
                  <a:gd name="connsiteX1066" fmla="*/ 1073618 w 1534386"/>
                  <a:gd name="connsiteY1066" fmla="*/ 1326568 h 1576950"/>
                  <a:gd name="connsiteX1067" fmla="*/ 1073618 w 1534386"/>
                  <a:gd name="connsiteY1067" fmla="*/ 1326568 h 1576950"/>
                  <a:gd name="connsiteX1068" fmla="*/ 1072410 w 1534386"/>
                  <a:gd name="connsiteY1068" fmla="*/ 1327776 h 1576950"/>
                  <a:gd name="connsiteX1069" fmla="*/ 1082075 w 1534386"/>
                  <a:gd name="connsiteY1069" fmla="*/ 1331400 h 1576950"/>
                  <a:gd name="connsiteX1070" fmla="*/ 1091740 w 1534386"/>
                  <a:gd name="connsiteY1070" fmla="*/ 1338649 h 1576950"/>
                  <a:gd name="connsiteX1071" fmla="*/ 1094156 w 1534386"/>
                  <a:gd name="connsiteY1071" fmla="*/ 1341065 h 1576950"/>
                  <a:gd name="connsiteX1072" fmla="*/ 1101405 w 1534386"/>
                  <a:gd name="connsiteY1072" fmla="*/ 1355562 h 1576950"/>
                  <a:gd name="connsiteX1073" fmla="*/ 1102613 w 1534386"/>
                  <a:gd name="connsiteY1073" fmla="*/ 1359187 h 1576950"/>
                  <a:gd name="connsiteX1074" fmla="*/ 1106238 w 1534386"/>
                  <a:gd name="connsiteY1074" fmla="*/ 1367644 h 1576950"/>
                  <a:gd name="connsiteX1075" fmla="*/ 1111070 w 1534386"/>
                  <a:gd name="connsiteY1075" fmla="*/ 1361603 h 1576950"/>
                  <a:gd name="connsiteX1076" fmla="*/ 1118319 w 1534386"/>
                  <a:gd name="connsiteY1076" fmla="*/ 1359187 h 1576950"/>
                  <a:gd name="connsiteX1077" fmla="*/ 1096573 w 1534386"/>
                  <a:gd name="connsiteY1077" fmla="*/ 1335025 h 1576950"/>
                  <a:gd name="connsiteX1078" fmla="*/ 1085700 w 1534386"/>
                  <a:gd name="connsiteY1078" fmla="*/ 1325359 h 1576950"/>
                  <a:gd name="connsiteX1079" fmla="*/ 1079659 w 1534386"/>
                  <a:gd name="connsiteY1079" fmla="*/ 1320527 h 1576950"/>
                  <a:gd name="connsiteX1080" fmla="*/ 1073618 w 1534386"/>
                  <a:gd name="connsiteY1080" fmla="*/ 1326568 h 1576950"/>
                  <a:gd name="connsiteX1081" fmla="*/ 771588 w 1534386"/>
                  <a:gd name="connsiteY1081" fmla="*/ 1449796 h 1576950"/>
                  <a:gd name="connsiteX1082" fmla="*/ 771588 w 1534386"/>
                  <a:gd name="connsiteY1082" fmla="*/ 1449796 h 1576950"/>
                  <a:gd name="connsiteX1083" fmla="*/ 786085 w 1534386"/>
                  <a:gd name="connsiteY1083" fmla="*/ 1459461 h 1576950"/>
                  <a:gd name="connsiteX1084" fmla="*/ 822329 w 1534386"/>
                  <a:gd name="connsiteY1084" fmla="*/ 1470334 h 1576950"/>
                  <a:gd name="connsiteX1085" fmla="*/ 838034 w 1534386"/>
                  <a:gd name="connsiteY1085" fmla="*/ 1473959 h 1576950"/>
                  <a:gd name="connsiteX1086" fmla="*/ 857364 w 1534386"/>
                  <a:gd name="connsiteY1086" fmla="*/ 1473959 h 1576950"/>
                  <a:gd name="connsiteX1087" fmla="*/ 875486 w 1534386"/>
                  <a:gd name="connsiteY1087" fmla="*/ 1458253 h 1576950"/>
                  <a:gd name="connsiteX1088" fmla="*/ 875486 w 1534386"/>
                  <a:gd name="connsiteY1088" fmla="*/ 1458253 h 1576950"/>
                  <a:gd name="connsiteX1089" fmla="*/ 875486 w 1534386"/>
                  <a:gd name="connsiteY1089" fmla="*/ 1458253 h 1576950"/>
                  <a:gd name="connsiteX1090" fmla="*/ 871862 w 1534386"/>
                  <a:gd name="connsiteY1090" fmla="*/ 1458253 h 1576950"/>
                  <a:gd name="connsiteX1091" fmla="*/ 857364 w 1534386"/>
                  <a:gd name="connsiteY1091" fmla="*/ 1457045 h 1576950"/>
                  <a:gd name="connsiteX1092" fmla="*/ 848908 w 1534386"/>
                  <a:gd name="connsiteY1092" fmla="*/ 1454629 h 1576950"/>
                  <a:gd name="connsiteX1093" fmla="*/ 841659 w 1534386"/>
                  <a:gd name="connsiteY1093" fmla="*/ 1455837 h 1576950"/>
                  <a:gd name="connsiteX1094" fmla="*/ 839243 w 1534386"/>
                  <a:gd name="connsiteY1094" fmla="*/ 1457045 h 1576950"/>
                  <a:gd name="connsiteX1095" fmla="*/ 816288 w 1534386"/>
                  <a:gd name="connsiteY1095" fmla="*/ 1454629 h 1576950"/>
                  <a:gd name="connsiteX1096" fmla="*/ 793334 w 1534386"/>
                  <a:gd name="connsiteY1096" fmla="*/ 1446172 h 1576950"/>
                  <a:gd name="connsiteX1097" fmla="*/ 784877 w 1534386"/>
                  <a:gd name="connsiteY1097" fmla="*/ 1446172 h 1576950"/>
                  <a:gd name="connsiteX1098" fmla="*/ 783669 w 1534386"/>
                  <a:gd name="connsiteY1098" fmla="*/ 1446172 h 1576950"/>
                  <a:gd name="connsiteX1099" fmla="*/ 770380 w 1534386"/>
                  <a:gd name="connsiteY1099" fmla="*/ 1444963 h 1576950"/>
                  <a:gd name="connsiteX1100" fmla="*/ 769171 w 1534386"/>
                  <a:gd name="connsiteY1100" fmla="*/ 1443756 h 1576950"/>
                  <a:gd name="connsiteX1101" fmla="*/ 771588 w 1534386"/>
                  <a:gd name="connsiteY1101" fmla="*/ 1449796 h 1576950"/>
                  <a:gd name="connsiteX1102" fmla="*/ 713598 w 1534386"/>
                  <a:gd name="connsiteY1102" fmla="*/ 1401471 h 1576950"/>
                  <a:gd name="connsiteX1103" fmla="*/ 734136 w 1534386"/>
                  <a:gd name="connsiteY1103" fmla="*/ 1426842 h 1576950"/>
                  <a:gd name="connsiteX1104" fmla="*/ 764339 w 1534386"/>
                  <a:gd name="connsiteY1104" fmla="*/ 1440131 h 1576950"/>
                  <a:gd name="connsiteX1105" fmla="*/ 752258 w 1534386"/>
                  <a:gd name="connsiteY1105" fmla="*/ 1434090 h 1576950"/>
                  <a:gd name="connsiteX1106" fmla="*/ 725679 w 1534386"/>
                  <a:gd name="connsiteY1106" fmla="*/ 1401471 h 1576950"/>
                  <a:gd name="connsiteX1107" fmla="*/ 714806 w 1534386"/>
                  <a:gd name="connsiteY1107" fmla="*/ 1380933 h 1576950"/>
                  <a:gd name="connsiteX1108" fmla="*/ 711182 w 1534386"/>
                  <a:gd name="connsiteY1108" fmla="*/ 1390598 h 1576950"/>
                  <a:gd name="connsiteX1109" fmla="*/ 713598 w 1534386"/>
                  <a:gd name="connsiteY1109" fmla="*/ 1401471 h 1576950"/>
                  <a:gd name="connsiteX1110" fmla="*/ 713598 w 1534386"/>
                  <a:gd name="connsiteY1110" fmla="*/ 1401471 h 1576950"/>
                  <a:gd name="connsiteX1111" fmla="*/ 713598 w 1534386"/>
                  <a:gd name="connsiteY1111" fmla="*/ 1401471 h 1576950"/>
                  <a:gd name="connsiteX1112" fmla="*/ 607283 w 1534386"/>
                  <a:gd name="connsiteY1112" fmla="*/ 1336232 h 1576950"/>
                  <a:gd name="connsiteX1113" fmla="*/ 607283 w 1534386"/>
                  <a:gd name="connsiteY1113" fmla="*/ 1336232 h 1576950"/>
                  <a:gd name="connsiteX1114" fmla="*/ 607283 w 1534386"/>
                  <a:gd name="connsiteY1114" fmla="*/ 1336232 h 1576950"/>
                  <a:gd name="connsiteX1115" fmla="*/ 607283 w 1534386"/>
                  <a:gd name="connsiteY1115" fmla="*/ 1336232 h 1576950"/>
                  <a:gd name="connsiteX1116" fmla="*/ 607283 w 1534386"/>
                  <a:gd name="connsiteY1116" fmla="*/ 1336232 h 1576950"/>
                  <a:gd name="connsiteX1117" fmla="*/ 608491 w 1534386"/>
                  <a:gd name="connsiteY1117" fmla="*/ 1338649 h 1576950"/>
                  <a:gd name="connsiteX1118" fmla="*/ 608491 w 1534386"/>
                  <a:gd name="connsiteY1118" fmla="*/ 1338649 h 1576950"/>
                  <a:gd name="connsiteX1119" fmla="*/ 608491 w 1534386"/>
                  <a:gd name="connsiteY1119" fmla="*/ 1338649 h 1576950"/>
                  <a:gd name="connsiteX1120" fmla="*/ 608491 w 1534386"/>
                  <a:gd name="connsiteY1120" fmla="*/ 1338649 h 1576950"/>
                  <a:gd name="connsiteX1121" fmla="*/ 608491 w 1534386"/>
                  <a:gd name="connsiteY1121" fmla="*/ 1338649 h 1576950"/>
                  <a:gd name="connsiteX1122" fmla="*/ 608491 w 1534386"/>
                  <a:gd name="connsiteY1122" fmla="*/ 1338649 h 1576950"/>
                  <a:gd name="connsiteX1123" fmla="*/ 608491 w 1534386"/>
                  <a:gd name="connsiteY1123" fmla="*/ 1338649 h 1576950"/>
                  <a:gd name="connsiteX1124" fmla="*/ 608491 w 1534386"/>
                  <a:gd name="connsiteY1124" fmla="*/ 1338649 h 1576950"/>
                  <a:gd name="connsiteX1125" fmla="*/ 608491 w 1534386"/>
                  <a:gd name="connsiteY1125" fmla="*/ 1338649 h 1576950"/>
                  <a:gd name="connsiteX1126" fmla="*/ 608491 w 1534386"/>
                  <a:gd name="connsiteY1126" fmla="*/ 1338649 h 1576950"/>
                  <a:gd name="connsiteX1127" fmla="*/ 608491 w 1534386"/>
                  <a:gd name="connsiteY1127" fmla="*/ 1338649 h 1576950"/>
                  <a:gd name="connsiteX1128" fmla="*/ 608491 w 1534386"/>
                  <a:gd name="connsiteY1128" fmla="*/ 1338649 h 1576950"/>
                  <a:gd name="connsiteX1129" fmla="*/ 608491 w 1534386"/>
                  <a:gd name="connsiteY1129" fmla="*/ 1338649 h 1576950"/>
                  <a:gd name="connsiteX1130" fmla="*/ 608491 w 1534386"/>
                  <a:gd name="connsiteY1130" fmla="*/ 1338649 h 1576950"/>
                  <a:gd name="connsiteX1131" fmla="*/ 608491 w 1534386"/>
                  <a:gd name="connsiteY1131" fmla="*/ 1338649 h 1576950"/>
                  <a:gd name="connsiteX1132" fmla="*/ 608491 w 1534386"/>
                  <a:gd name="connsiteY1132" fmla="*/ 1338649 h 1576950"/>
                  <a:gd name="connsiteX1133" fmla="*/ 608491 w 1534386"/>
                  <a:gd name="connsiteY1133" fmla="*/ 1338649 h 1576950"/>
                  <a:gd name="connsiteX1134" fmla="*/ 608491 w 1534386"/>
                  <a:gd name="connsiteY1134" fmla="*/ 1339857 h 1576950"/>
                  <a:gd name="connsiteX1135" fmla="*/ 608491 w 1534386"/>
                  <a:gd name="connsiteY1135" fmla="*/ 1339857 h 1576950"/>
                  <a:gd name="connsiteX1136" fmla="*/ 609699 w 1534386"/>
                  <a:gd name="connsiteY1136" fmla="*/ 1341065 h 1576950"/>
                  <a:gd name="connsiteX1137" fmla="*/ 609699 w 1534386"/>
                  <a:gd name="connsiteY1137" fmla="*/ 1341065 h 1576950"/>
                  <a:gd name="connsiteX1138" fmla="*/ 633862 w 1534386"/>
                  <a:gd name="connsiteY1138" fmla="*/ 1383350 h 1576950"/>
                  <a:gd name="connsiteX1139" fmla="*/ 633862 w 1534386"/>
                  <a:gd name="connsiteY1139" fmla="*/ 1383350 h 1576950"/>
                  <a:gd name="connsiteX1140" fmla="*/ 635070 w 1534386"/>
                  <a:gd name="connsiteY1140" fmla="*/ 1384557 h 1576950"/>
                  <a:gd name="connsiteX1141" fmla="*/ 635070 w 1534386"/>
                  <a:gd name="connsiteY1141" fmla="*/ 1384557 h 1576950"/>
                  <a:gd name="connsiteX1142" fmla="*/ 636278 w 1534386"/>
                  <a:gd name="connsiteY1142" fmla="*/ 1385766 h 1576950"/>
                  <a:gd name="connsiteX1143" fmla="*/ 636278 w 1534386"/>
                  <a:gd name="connsiteY1143" fmla="*/ 1385766 h 1576950"/>
                  <a:gd name="connsiteX1144" fmla="*/ 637486 w 1534386"/>
                  <a:gd name="connsiteY1144" fmla="*/ 1386974 h 1576950"/>
                  <a:gd name="connsiteX1145" fmla="*/ 637486 w 1534386"/>
                  <a:gd name="connsiteY1145" fmla="*/ 1386974 h 1576950"/>
                  <a:gd name="connsiteX1146" fmla="*/ 638694 w 1534386"/>
                  <a:gd name="connsiteY1146" fmla="*/ 1388182 h 1576950"/>
                  <a:gd name="connsiteX1147" fmla="*/ 638694 w 1534386"/>
                  <a:gd name="connsiteY1147" fmla="*/ 1388182 h 1576950"/>
                  <a:gd name="connsiteX1148" fmla="*/ 639902 w 1534386"/>
                  <a:gd name="connsiteY1148" fmla="*/ 1388182 h 1576950"/>
                  <a:gd name="connsiteX1149" fmla="*/ 641110 w 1534386"/>
                  <a:gd name="connsiteY1149" fmla="*/ 1388182 h 1576950"/>
                  <a:gd name="connsiteX1150" fmla="*/ 642319 w 1534386"/>
                  <a:gd name="connsiteY1150" fmla="*/ 1388182 h 1576950"/>
                  <a:gd name="connsiteX1151" fmla="*/ 642319 w 1534386"/>
                  <a:gd name="connsiteY1151" fmla="*/ 1388182 h 1576950"/>
                  <a:gd name="connsiteX1152" fmla="*/ 643527 w 1534386"/>
                  <a:gd name="connsiteY1152" fmla="*/ 1388182 h 1576950"/>
                  <a:gd name="connsiteX1153" fmla="*/ 643527 w 1534386"/>
                  <a:gd name="connsiteY1153" fmla="*/ 1388182 h 1576950"/>
                  <a:gd name="connsiteX1154" fmla="*/ 644735 w 1534386"/>
                  <a:gd name="connsiteY1154" fmla="*/ 1388182 h 1576950"/>
                  <a:gd name="connsiteX1155" fmla="*/ 644735 w 1534386"/>
                  <a:gd name="connsiteY1155" fmla="*/ 1388182 h 1576950"/>
                  <a:gd name="connsiteX1156" fmla="*/ 645943 w 1534386"/>
                  <a:gd name="connsiteY1156" fmla="*/ 1388182 h 1576950"/>
                  <a:gd name="connsiteX1157" fmla="*/ 645943 w 1534386"/>
                  <a:gd name="connsiteY1157" fmla="*/ 1388182 h 1576950"/>
                  <a:gd name="connsiteX1158" fmla="*/ 647151 w 1534386"/>
                  <a:gd name="connsiteY1158" fmla="*/ 1388182 h 1576950"/>
                  <a:gd name="connsiteX1159" fmla="*/ 647151 w 1534386"/>
                  <a:gd name="connsiteY1159" fmla="*/ 1388182 h 1576950"/>
                  <a:gd name="connsiteX1160" fmla="*/ 648359 w 1534386"/>
                  <a:gd name="connsiteY1160" fmla="*/ 1388182 h 1576950"/>
                  <a:gd name="connsiteX1161" fmla="*/ 648359 w 1534386"/>
                  <a:gd name="connsiteY1161" fmla="*/ 1388182 h 1576950"/>
                  <a:gd name="connsiteX1162" fmla="*/ 649567 w 1534386"/>
                  <a:gd name="connsiteY1162" fmla="*/ 1388182 h 1576950"/>
                  <a:gd name="connsiteX1163" fmla="*/ 649567 w 1534386"/>
                  <a:gd name="connsiteY1163" fmla="*/ 1388182 h 1576950"/>
                  <a:gd name="connsiteX1164" fmla="*/ 650775 w 1534386"/>
                  <a:gd name="connsiteY1164" fmla="*/ 1388182 h 1576950"/>
                  <a:gd name="connsiteX1165" fmla="*/ 650775 w 1534386"/>
                  <a:gd name="connsiteY1165" fmla="*/ 1388182 h 1576950"/>
                  <a:gd name="connsiteX1166" fmla="*/ 659232 w 1534386"/>
                  <a:gd name="connsiteY1166" fmla="*/ 1385766 h 1576950"/>
                  <a:gd name="connsiteX1167" fmla="*/ 659232 w 1534386"/>
                  <a:gd name="connsiteY1167" fmla="*/ 1385766 h 1576950"/>
                  <a:gd name="connsiteX1168" fmla="*/ 660440 w 1534386"/>
                  <a:gd name="connsiteY1168" fmla="*/ 1385766 h 1576950"/>
                  <a:gd name="connsiteX1169" fmla="*/ 660440 w 1534386"/>
                  <a:gd name="connsiteY1169" fmla="*/ 1385766 h 1576950"/>
                  <a:gd name="connsiteX1170" fmla="*/ 661649 w 1534386"/>
                  <a:gd name="connsiteY1170" fmla="*/ 1385766 h 1576950"/>
                  <a:gd name="connsiteX1171" fmla="*/ 661649 w 1534386"/>
                  <a:gd name="connsiteY1171" fmla="*/ 1385766 h 1576950"/>
                  <a:gd name="connsiteX1172" fmla="*/ 662857 w 1534386"/>
                  <a:gd name="connsiteY1172" fmla="*/ 1385766 h 1576950"/>
                  <a:gd name="connsiteX1173" fmla="*/ 662857 w 1534386"/>
                  <a:gd name="connsiteY1173" fmla="*/ 1385766 h 1576950"/>
                  <a:gd name="connsiteX1174" fmla="*/ 664065 w 1534386"/>
                  <a:gd name="connsiteY1174" fmla="*/ 1385766 h 1576950"/>
                  <a:gd name="connsiteX1175" fmla="*/ 664065 w 1534386"/>
                  <a:gd name="connsiteY1175" fmla="*/ 1385766 h 1576950"/>
                  <a:gd name="connsiteX1176" fmla="*/ 664065 w 1534386"/>
                  <a:gd name="connsiteY1176" fmla="*/ 1385766 h 1576950"/>
                  <a:gd name="connsiteX1177" fmla="*/ 664065 w 1534386"/>
                  <a:gd name="connsiteY1177" fmla="*/ 1385766 h 1576950"/>
                  <a:gd name="connsiteX1178" fmla="*/ 664065 w 1534386"/>
                  <a:gd name="connsiteY1178" fmla="*/ 1385766 h 1576950"/>
                  <a:gd name="connsiteX1179" fmla="*/ 664065 w 1534386"/>
                  <a:gd name="connsiteY1179" fmla="*/ 1385766 h 1576950"/>
                  <a:gd name="connsiteX1180" fmla="*/ 664065 w 1534386"/>
                  <a:gd name="connsiteY1180" fmla="*/ 1385766 h 1576950"/>
                  <a:gd name="connsiteX1181" fmla="*/ 666481 w 1534386"/>
                  <a:gd name="connsiteY1181" fmla="*/ 1384557 h 1576950"/>
                  <a:gd name="connsiteX1182" fmla="*/ 666481 w 1534386"/>
                  <a:gd name="connsiteY1182" fmla="*/ 1384557 h 1576950"/>
                  <a:gd name="connsiteX1183" fmla="*/ 666481 w 1534386"/>
                  <a:gd name="connsiteY1183" fmla="*/ 1384557 h 1576950"/>
                  <a:gd name="connsiteX1184" fmla="*/ 666481 w 1534386"/>
                  <a:gd name="connsiteY1184" fmla="*/ 1384557 h 1576950"/>
                  <a:gd name="connsiteX1185" fmla="*/ 666481 w 1534386"/>
                  <a:gd name="connsiteY1185" fmla="*/ 1384557 h 1576950"/>
                  <a:gd name="connsiteX1186" fmla="*/ 666481 w 1534386"/>
                  <a:gd name="connsiteY1186" fmla="*/ 1384557 h 1576950"/>
                  <a:gd name="connsiteX1187" fmla="*/ 667689 w 1534386"/>
                  <a:gd name="connsiteY1187" fmla="*/ 1382141 h 1576950"/>
                  <a:gd name="connsiteX1188" fmla="*/ 667689 w 1534386"/>
                  <a:gd name="connsiteY1188" fmla="*/ 1382141 h 1576950"/>
                  <a:gd name="connsiteX1189" fmla="*/ 667689 w 1534386"/>
                  <a:gd name="connsiteY1189" fmla="*/ 1382141 h 1576950"/>
                  <a:gd name="connsiteX1190" fmla="*/ 667689 w 1534386"/>
                  <a:gd name="connsiteY1190" fmla="*/ 1382141 h 1576950"/>
                  <a:gd name="connsiteX1191" fmla="*/ 667689 w 1534386"/>
                  <a:gd name="connsiteY1191" fmla="*/ 1382141 h 1576950"/>
                  <a:gd name="connsiteX1192" fmla="*/ 667689 w 1534386"/>
                  <a:gd name="connsiteY1192" fmla="*/ 1382141 h 1576950"/>
                  <a:gd name="connsiteX1193" fmla="*/ 667689 w 1534386"/>
                  <a:gd name="connsiteY1193" fmla="*/ 1382141 h 1576950"/>
                  <a:gd name="connsiteX1194" fmla="*/ 662857 w 1534386"/>
                  <a:gd name="connsiteY1194" fmla="*/ 1377309 h 1576950"/>
                  <a:gd name="connsiteX1195" fmla="*/ 660440 w 1534386"/>
                  <a:gd name="connsiteY1195" fmla="*/ 1386974 h 1576950"/>
                  <a:gd name="connsiteX1196" fmla="*/ 649567 w 1534386"/>
                  <a:gd name="connsiteY1196" fmla="*/ 1389390 h 1576950"/>
                  <a:gd name="connsiteX1197" fmla="*/ 642319 w 1534386"/>
                  <a:gd name="connsiteY1197" fmla="*/ 1388182 h 1576950"/>
                  <a:gd name="connsiteX1198" fmla="*/ 642319 w 1534386"/>
                  <a:gd name="connsiteY1198" fmla="*/ 1388182 h 1576950"/>
                  <a:gd name="connsiteX1199" fmla="*/ 636278 w 1534386"/>
                  <a:gd name="connsiteY1199" fmla="*/ 1385766 h 1576950"/>
                  <a:gd name="connsiteX1200" fmla="*/ 620572 w 1534386"/>
                  <a:gd name="connsiteY1200" fmla="*/ 1356771 h 1576950"/>
                  <a:gd name="connsiteX1201" fmla="*/ 620572 w 1534386"/>
                  <a:gd name="connsiteY1201" fmla="*/ 1356771 h 1576950"/>
                  <a:gd name="connsiteX1202" fmla="*/ 620572 w 1534386"/>
                  <a:gd name="connsiteY1202" fmla="*/ 1356771 h 1576950"/>
                  <a:gd name="connsiteX1203" fmla="*/ 620572 w 1534386"/>
                  <a:gd name="connsiteY1203" fmla="*/ 1356771 h 1576950"/>
                  <a:gd name="connsiteX1204" fmla="*/ 620572 w 1534386"/>
                  <a:gd name="connsiteY1204" fmla="*/ 1356771 h 1576950"/>
                  <a:gd name="connsiteX1205" fmla="*/ 622989 w 1534386"/>
                  <a:gd name="connsiteY1205" fmla="*/ 1365228 h 1576950"/>
                  <a:gd name="connsiteX1206" fmla="*/ 627821 w 1534386"/>
                  <a:gd name="connsiteY1206" fmla="*/ 1374892 h 1576950"/>
                  <a:gd name="connsiteX1207" fmla="*/ 633862 w 1534386"/>
                  <a:gd name="connsiteY1207" fmla="*/ 1382141 h 1576950"/>
                  <a:gd name="connsiteX1208" fmla="*/ 644735 w 1534386"/>
                  <a:gd name="connsiteY1208" fmla="*/ 1386974 h 1576950"/>
                  <a:gd name="connsiteX1209" fmla="*/ 651984 w 1534386"/>
                  <a:gd name="connsiteY1209" fmla="*/ 1385766 h 1576950"/>
                  <a:gd name="connsiteX1210" fmla="*/ 659232 w 1534386"/>
                  <a:gd name="connsiteY1210" fmla="*/ 1382141 h 1576950"/>
                  <a:gd name="connsiteX1211" fmla="*/ 658024 w 1534386"/>
                  <a:gd name="connsiteY1211" fmla="*/ 1376101 h 1576950"/>
                  <a:gd name="connsiteX1212" fmla="*/ 656816 w 1534386"/>
                  <a:gd name="connsiteY1212" fmla="*/ 1365228 h 1576950"/>
                  <a:gd name="connsiteX1213" fmla="*/ 656816 w 1534386"/>
                  <a:gd name="connsiteY1213" fmla="*/ 1354354 h 1576950"/>
                  <a:gd name="connsiteX1214" fmla="*/ 658024 w 1534386"/>
                  <a:gd name="connsiteY1214" fmla="*/ 1354354 h 1576950"/>
                  <a:gd name="connsiteX1215" fmla="*/ 664065 w 1534386"/>
                  <a:gd name="connsiteY1215" fmla="*/ 1371268 h 1576950"/>
                  <a:gd name="connsiteX1216" fmla="*/ 670105 w 1534386"/>
                  <a:gd name="connsiteY1216" fmla="*/ 1378517 h 1576950"/>
                  <a:gd name="connsiteX1217" fmla="*/ 671313 w 1534386"/>
                  <a:gd name="connsiteY1217" fmla="*/ 1379725 h 1576950"/>
                  <a:gd name="connsiteX1218" fmla="*/ 679770 w 1534386"/>
                  <a:gd name="connsiteY1218" fmla="*/ 1380933 h 1576950"/>
                  <a:gd name="connsiteX1219" fmla="*/ 680978 w 1534386"/>
                  <a:gd name="connsiteY1219" fmla="*/ 1379725 h 1576950"/>
                  <a:gd name="connsiteX1220" fmla="*/ 682187 w 1534386"/>
                  <a:gd name="connsiteY1220" fmla="*/ 1378517 h 1576950"/>
                  <a:gd name="connsiteX1221" fmla="*/ 682187 w 1534386"/>
                  <a:gd name="connsiteY1221" fmla="*/ 1378517 h 1576950"/>
                  <a:gd name="connsiteX1222" fmla="*/ 683395 w 1534386"/>
                  <a:gd name="connsiteY1222" fmla="*/ 1372476 h 1576950"/>
                  <a:gd name="connsiteX1223" fmla="*/ 676146 w 1534386"/>
                  <a:gd name="connsiteY1223" fmla="*/ 1371268 h 1576950"/>
                  <a:gd name="connsiteX1224" fmla="*/ 673730 w 1534386"/>
                  <a:gd name="connsiteY1224" fmla="*/ 1372476 h 1576950"/>
                  <a:gd name="connsiteX1225" fmla="*/ 673730 w 1534386"/>
                  <a:gd name="connsiteY1225" fmla="*/ 1372476 h 1576950"/>
                  <a:gd name="connsiteX1226" fmla="*/ 680978 w 1534386"/>
                  <a:gd name="connsiteY1226" fmla="*/ 1368852 h 1576950"/>
                  <a:gd name="connsiteX1227" fmla="*/ 684603 w 1534386"/>
                  <a:gd name="connsiteY1227" fmla="*/ 1367644 h 1576950"/>
                  <a:gd name="connsiteX1228" fmla="*/ 685811 w 1534386"/>
                  <a:gd name="connsiteY1228" fmla="*/ 1367644 h 1576950"/>
                  <a:gd name="connsiteX1229" fmla="*/ 687019 w 1534386"/>
                  <a:gd name="connsiteY1229" fmla="*/ 1367644 h 1576950"/>
                  <a:gd name="connsiteX1230" fmla="*/ 689435 w 1534386"/>
                  <a:gd name="connsiteY1230" fmla="*/ 1367644 h 1576950"/>
                  <a:gd name="connsiteX1231" fmla="*/ 689435 w 1534386"/>
                  <a:gd name="connsiteY1231" fmla="*/ 1367644 h 1576950"/>
                  <a:gd name="connsiteX1232" fmla="*/ 690643 w 1534386"/>
                  <a:gd name="connsiteY1232" fmla="*/ 1367644 h 1576950"/>
                  <a:gd name="connsiteX1233" fmla="*/ 690643 w 1534386"/>
                  <a:gd name="connsiteY1233" fmla="*/ 1367644 h 1576950"/>
                  <a:gd name="connsiteX1234" fmla="*/ 691852 w 1534386"/>
                  <a:gd name="connsiteY1234" fmla="*/ 1367644 h 1576950"/>
                  <a:gd name="connsiteX1235" fmla="*/ 691852 w 1534386"/>
                  <a:gd name="connsiteY1235" fmla="*/ 1367644 h 1576950"/>
                  <a:gd name="connsiteX1236" fmla="*/ 691852 w 1534386"/>
                  <a:gd name="connsiteY1236" fmla="*/ 1367644 h 1576950"/>
                  <a:gd name="connsiteX1237" fmla="*/ 691852 w 1534386"/>
                  <a:gd name="connsiteY1237" fmla="*/ 1367644 h 1576950"/>
                  <a:gd name="connsiteX1238" fmla="*/ 691852 w 1534386"/>
                  <a:gd name="connsiteY1238" fmla="*/ 1367644 h 1576950"/>
                  <a:gd name="connsiteX1239" fmla="*/ 691852 w 1534386"/>
                  <a:gd name="connsiteY1239" fmla="*/ 1367644 h 1576950"/>
                  <a:gd name="connsiteX1240" fmla="*/ 693060 w 1534386"/>
                  <a:gd name="connsiteY1240" fmla="*/ 1367644 h 1576950"/>
                  <a:gd name="connsiteX1241" fmla="*/ 693060 w 1534386"/>
                  <a:gd name="connsiteY1241" fmla="*/ 1367644 h 1576950"/>
                  <a:gd name="connsiteX1242" fmla="*/ 694268 w 1534386"/>
                  <a:gd name="connsiteY1242" fmla="*/ 1367644 h 1576950"/>
                  <a:gd name="connsiteX1243" fmla="*/ 694268 w 1534386"/>
                  <a:gd name="connsiteY1243" fmla="*/ 1367644 h 1576950"/>
                  <a:gd name="connsiteX1244" fmla="*/ 694268 w 1534386"/>
                  <a:gd name="connsiteY1244" fmla="*/ 1367644 h 1576950"/>
                  <a:gd name="connsiteX1245" fmla="*/ 694268 w 1534386"/>
                  <a:gd name="connsiteY1245" fmla="*/ 1367644 h 1576950"/>
                  <a:gd name="connsiteX1246" fmla="*/ 694268 w 1534386"/>
                  <a:gd name="connsiteY1246" fmla="*/ 1367644 h 1576950"/>
                  <a:gd name="connsiteX1247" fmla="*/ 694268 w 1534386"/>
                  <a:gd name="connsiteY1247" fmla="*/ 1367644 h 1576950"/>
                  <a:gd name="connsiteX1248" fmla="*/ 694268 w 1534386"/>
                  <a:gd name="connsiteY1248" fmla="*/ 1367644 h 1576950"/>
                  <a:gd name="connsiteX1249" fmla="*/ 694268 w 1534386"/>
                  <a:gd name="connsiteY1249" fmla="*/ 1367644 h 1576950"/>
                  <a:gd name="connsiteX1250" fmla="*/ 694268 w 1534386"/>
                  <a:gd name="connsiteY1250" fmla="*/ 1367644 h 1576950"/>
                  <a:gd name="connsiteX1251" fmla="*/ 694268 w 1534386"/>
                  <a:gd name="connsiteY1251" fmla="*/ 1367644 h 1576950"/>
                  <a:gd name="connsiteX1252" fmla="*/ 694268 w 1534386"/>
                  <a:gd name="connsiteY1252" fmla="*/ 1367644 h 1576950"/>
                  <a:gd name="connsiteX1253" fmla="*/ 694268 w 1534386"/>
                  <a:gd name="connsiteY1253" fmla="*/ 1367644 h 1576950"/>
                  <a:gd name="connsiteX1254" fmla="*/ 695476 w 1534386"/>
                  <a:gd name="connsiteY1254" fmla="*/ 1367644 h 1576950"/>
                  <a:gd name="connsiteX1255" fmla="*/ 695476 w 1534386"/>
                  <a:gd name="connsiteY1255" fmla="*/ 1367644 h 1576950"/>
                  <a:gd name="connsiteX1256" fmla="*/ 696684 w 1534386"/>
                  <a:gd name="connsiteY1256" fmla="*/ 1367644 h 1576950"/>
                  <a:gd name="connsiteX1257" fmla="*/ 696684 w 1534386"/>
                  <a:gd name="connsiteY1257" fmla="*/ 1367644 h 1576950"/>
                  <a:gd name="connsiteX1258" fmla="*/ 696684 w 1534386"/>
                  <a:gd name="connsiteY1258" fmla="*/ 1367644 h 1576950"/>
                  <a:gd name="connsiteX1259" fmla="*/ 696684 w 1534386"/>
                  <a:gd name="connsiteY1259" fmla="*/ 1367644 h 1576950"/>
                  <a:gd name="connsiteX1260" fmla="*/ 696684 w 1534386"/>
                  <a:gd name="connsiteY1260" fmla="*/ 1367644 h 1576950"/>
                  <a:gd name="connsiteX1261" fmla="*/ 696684 w 1534386"/>
                  <a:gd name="connsiteY1261" fmla="*/ 1367644 h 1576950"/>
                  <a:gd name="connsiteX1262" fmla="*/ 696684 w 1534386"/>
                  <a:gd name="connsiteY1262" fmla="*/ 1367644 h 1576950"/>
                  <a:gd name="connsiteX1263" fmla="*/ 696684 w 1534386"/>
                  <a:gd name="connsiteY1263" fmla="*/ 1367644 h 1576950"/>
                  <a:gd name="connsiteX1264" fmla="*/ 696684 w 1534386"/>
                  <a:gd name="connsiteY1264" fmla="*/ 1367644 h 1576950"/>
                  <a:gd name="connsiteX1265" fmla="*/ 696684 w 1534386"/>
                  <a:gd name="connsiteY1265" fmla="*/ 1367644 h 1576950"/>
                  <a:gd name="connsiteX1266" fmla="*/ 696684 w 1534386"/>
                  <a:gd name="connsiteY1266" fmla="*/ 1367644 h 1576950"/>
                  <a:gd name="connsiteX1267" fmla="*/ 696684 w 1534386"/>
                  <a:gd name="connsiteY1267" fmla="*/ 1367644 h 1576950"/>
                  <a:gd name="connsiteX1268" fmla="*/ 696684 w 1534386"/>
                  <a:gd name="connsiteY1268" fmla="*/ 1366435 h 1576950"/>
                  <a:gd name="connsiteX1269" fmla="*/ 696684 w 1534386"/>
                  <a:gd name="connsiteY1269" fmla="*/ 1366435 h 1576950"/>
                  <a:gd name="connsiteX1270" fmla="*/ 696684 w 1534386"/>
                  <a:gd name="connsiteY1270" fmla="*/ 1366435 h 1576950"/>
                  <a:gd name="connsiteX1271" fmla="*/ 696684 w 1534386"/>
                  <a:gd name="connsiteY1271" fmla="*/ 1366435 h 1576950"/>
                  <a:gd name="connsiteX1272" fmla="*/ 696684 w 1534386"/>
                  <a:gd name="connsiteY1272" fmla="*/ 1366435 h 1576950"/>
                  <a:gd name="connsiteX1273" fmla="*/ 696684 w 1534386"/>
                  <a:gd name="connsiteY1273" fmla="*/ 1366435 h 1576950"/>
                  <a:gd name="connsiteX1274" fmla="*/ 696684 w 1534386"/>
                  <a:gd name="connsiteY1274" fmla="*/ 1366435 h 1576950"/>
                  <a:gd name="connsiteX1275" fmla="*/ 696684 w 1534386"/>
                  <a:gd name="connsiteY1275" fmla="*/ 1366435 h 1576950"/>
                  <a:gd name="connsiteX1276" fmla="*/ 696684 w 1534386"/>
                  <a:gd name="connsiteY1276" fmla="*/ 1366435 h 1576950"/>
                  <a:gd name="connsiteX1277" fmla="*/ 696684 w 1534386"/>
                  <a:gd name="connsiteY1277" fmla="*/ 1366435 h 1576950"/>
                  <a:gd name="connsiteX1278" fmla="*/ 696684 w 1534386"/>
                  <a:gd name="connsiteY1278" fmla="*/ 1366435 h 1576950"/>
                  <a:gd name="connsiteX1279" fmla="*/ 696684 w 1534386"/>
                  <a:gd name="connsiteY1279" fmla="*/ 1366435 h 1576950"/>
                  <a:gd name="connsiteX1280" fmla="*/ 696684 w 1534386"/>
                  <a:gd name="connsiteY1280" fmla="*/ 1366435 h 1576950"/>
                  <a:gd name="connsiteX1281" fmla="*/ 696684 w 1534386"/>
                  <a:gd name="connsiteY1281" fmla="*/ 1365228 h 1576950"/>
                  <a:gd name="connsiteX1282" fmla="*/ 697892 w 1534386"/>
                  <a:gd name="connsiteY1282" fmla="*/ 1357979 h 1576950"/>
                  <a:gd name="connsiteX1283" fmla="*/ 697892 w 1534386"/>
                  <a:gd name="connsiteY1283" fmla="*/ 1354354 h 1576950"/>
                  <a:gd name="connsiteX1284" fmla="*/ 697892 w 1534386"/>
                  <a:gd name="connsiteY1284" fmla="*/ 1354354 h 1576950"/>
                  <a:gd name="connsiteX1285" fmla="*/ 691852 w 1534386"/>
                  <a:gd name="connsiteY1285" fmla="*/ 1333816 h 1576950"/>
                  <a:gd name="connsiteX1286" fmla="*/ 690643 w 1534386"/>
                  <a:gd name="connsiteY1286" fmla="*/ 1332608 h 1576950"/>
                  <a:gd name="connsiteX1287" fmla="*/ 670105 w 1534386"/>
                  <a:gd name="connsiteY1287" fmla="*/ 1320527 h 1576950"/>
                  <a:gd name="connsiteX1288" fmla="*/ 668897 w 1534386"/>
                  <a:gd name="connsiteY1288" fmla="*/ 1319319 h 1576950"/>
                  <a:gd name="connsiteX1289" fmla="*/ 662857 w 1534386"/>
                  <a:gd name="connsiteY1289" fmla="*/ 1316903 h 1576950"/>
                  <a:gd name="connsiteX1290" fmla="*/ 661649 w 1534386"/>
                  <a:gd name="connsiteY1290" fmla="*/ 1316903 h 1576950"/>
                  <a:gd name="connsiteX1291" fmla="*/ 658024 w 1534386"/>
                  <a:gd name="connsiteY1291" fmla="*/ 1315695 h 1576950"/>
                  <a:gd name="connsiteX1292" fmla="*/ 656816 w 1534386"/>
                  <a:gd name="connsiteY1292" fmla="*/ 1315695 h 1576950"/>
                  <a:gd name="connsiteX1293" fmla="*/ 653192 w 1534386"/>
                  <a:gd name="connsiteY1293" fmla="*/ 1314486 h 1576950"/>
                  <a:gd name="connsiteX1294" fmla="*/ 653192 w 1534386"/>
                  <a:gd name="connsiteY1294" fmla="*/ 1314486 h 1576950"/>
                  <a:gd name="connsiteX1295" fmla="*/ 650775 w 1534386"/>
                  <a:gd name="connsiteY1295" fmla="*/ 1313278 h 1576950"/>
                  <a:gd name="connsiteX1296" fmla="*/ 650775 w 1534386"/>
                  <a:gd name="connsiteY1296" fmla="*/ 1313278 h 1576950"/>
                  <a:gd name="connsiteX1297" fmla="*/ 644735 w 1534386"/>
                  <a:gd name="connsiteY1297" fmla="*/ 1312070 h 1576950"/>
                  <a:gd name="connsiteX1298" fmla="*/ 643527 w 1534386"/>
                  <a:gd name="connsiteY1298" fmla="*/ 1312070 h 1576950"/>
                  <a:gd name="connsiteX1299" fmla="*/ 642319 w 1534386"/>
                  <a:gd name="connsiteY1299" fmla="*/ 1312070 h 1576950"/>
                  <a:gd name="connsiteX1300" fmla="*/ 639902 w 1534386"/>
                  <a:gd name="connsiteY1300" fmla="*/ 1310862 h 1576950"/>
                  <a:gd name="connsiteX1301" fmla="*/ 636278 w 1534386"/>
                  <a:gd name="connsiteY1301" fmla="*/ 1309654 h 1576950"/>
                  <a:gd name="connsiteX1302" fmla="*/ 636278 w 1534386"/>
                  <a:gd name="connsiteY1302" fmla="*/ 1309654 h 1576950"/>
                  <a:gd name="connsiteX1303" fmla="*/ 635070 w 1534386"/>
                  <a:gd name="connsiteY1303" fmla="*/ 1309654 h 1576950"/>
                  <a:gd name="connsiteX1304" fmla="*/ 630237 w 1534386"/>
                  <a:gd name="connsiteY1304" fmla="*/ 1308446 h 1576950"/>
                  <a:gd name="connsiteX1305" fmla="*/ 627821 w 1534386"/>
                  <a:gd name="connsiteY1305" fmla="*/ 1308446 h 1576950"/>
                  <a:gd name="connsiteX1306" fmla="*/ 616948 w 1534386"/>
                  <a:gd name="connsiteY1306" fmla="*/ 1307238 h 1576950"/>
                  <a:gd name="connsiteX1307" fmla="*/ 615740 w 1534386"/>
                  <a:gd name="connsiteY1307" fmla="*/ 1307238 h 1576950"/>
                  <a:gd name="connsiteX1308" fmla="*/ 615740 w 1534386"/>
                  <a:gd name="connsiteY1308" fmla="*/ 1307238 h 1576950"/>
                  <a:gd name="connsiteX1309" fmla="*/ 615740 w 1534386"/>
                  <a:gd name="connsiteY1309" fmla="*/ 1307238 h 1576950"/>
                  <a:gd name="connsiteX1310" fmla="*/ 616948 w 1534386"/>
                  <a:gd name="connsiteY1310" fmla="*/ 1307238 h 1576950"/>
                  <a:gd name="connsiteX1311" fmla="*/ 618156 w 1534386"/>
                  <a:gd name="connsiteY1311" fmla="*/ 1307238 h 1576950"/>
                  <a:gd name="connsiteX1312" fmla="*/ 620572 w 1534386"/>
                  <a:gd name="connsiteY1312" fmla="*/ 1307238 h 1576950"/>
                  <a:gd name="connsiteX1313" fmla="*/ 620572 w 1534386"/>
                  <a:gd name="connsiteY1313" fmla="*/ 1307238 h 1576950"/>
                  <a:gd name="connsiteX1314" fmla="*/ 626613 w 1534386"/>
                  <a:gd name="connsiteY1314" fmla="*/ 1308446 h 1576950"/>
                  <a:gd name="connsiteX1315" fmla="*/ 626613 w 1534386"/>
                  <a:gd name="connsiteY1315" fmla="*/ 1308446 h 1576950"/>
                  <a:gd name="connsiteX1316" fmla="*/ 629029 w 1534386"/>
                  <a:gd name="connsiteY1316" fmla="*/ 1308446 h 1576950"/>
                  <a:gd name="connsiteX1317" fmla="*/ 630237 w 1534386"/>
                  <a:gd name="connsiteY1317" fmla="*/ 1308446 h 1576950"/>
                  <a:gd name="connsiteX1318" fmla="*/ 632654 w 1534386"/>
                  <a:gd name="connsiteY1318" fmla="*/ 1308446 h 1576950"/>
                  <a:gd name="connsiteX1319" fmla="*/ 633862 w 1534386"/>
                  <a:gd name="connsiteY1319" fmla="*/ 1308446 h 1576950"/>
                  <a:gd name="connsiteX1320" fmla="*/ 635070 w 1534386"/>
                  <a:gd name="connsiteY1320" fmla="*/ 1308446 h 1576950"/>
                  <a:gd name="connsiteX1321" fmla="*/ 636278 w 1534386"/>
                  <a:gd name="connsiteY1321" fmla="*/ 1308446 h 1576950"/>
                  <a:gd name="connsiteX1322" fmla="*/ 637486 w 1534386"/>
                  <a:gd name="connsiteY1322" fmla="*/ 1308446 h 1576950"/>
                  <a:gd name="connsiteX1323" fmla="*/ 638694 w 1534386"/>
                  <a:gd name="connsiteY1323" fmla="*/ 1308446 h 1576950"/>
                  <a:gd name="connsiteX1324" fmla="*/ 639902 w 1534386"/>
                  <a:gd name="connsiteY1324" fmla="*/ 1308446 h 1576950"/>
                  <a:gd name="connsiteX1325" fmla="*/ 641110 w 1534386"/>
                  <a:gd name="connsiteY1325" fmla="*/ 1308446 h 1576950"/>
                  <a:gd name="connsiteX1326" fmla="*/ 642319 w 1534386"/>
                  <a:gd name="connsiteY1326" fmla="*/ 1308446 h 1576950"/>
                  <a:gd name="connsiteX1327" fmla="*/ 643527 w 1534386"/>
                  <a:gd name="connsiteY1327" fmla="*/ 1308446 h 1576950"/>
                  <a:gd name="connsiteX1328" fmla="*/ 644735 w 1534386"/>
                  <a:gd name="connsiteY1328" fmla="*/ 1308446 h 1576950"/>
                  <a:gd name="connsiteX1329" fmla="*/ 645943 w 1534386"/>
                  <a:gd name="connsiteY1329" fmla="*/ 1308446 h 1576950"/>
                  <a:gd name="connsiteX1330" fmla="*/ 647151 w 1534386"/>
                  <a:gd name="connsiteY1330" fmla="*/ 1309654 h 1576950"/>
                  <a:gd name="connsiteX1331" fmla="*/ 648359 w 1534386"/>
                  <a:gd name="connsiteY1331" fmla="*/ 1309654 h 1576950"/>
                  <a:gd name="connsiteX1332" fmla="*/ 649567 w 1534386"/>
                  <a:gd name="connsiteY1332" fmla="*/ 1310862 h 1576950"/>
                  <a:gd name="connsiteX1333" fmla="*/ 650775 w 1534386"/>
                  <a:gd name="connsiteY1333" fmla="*/ 1310862 h 1576950"/>
                  <a:gd name="connsiteX1334" fmla="*/ 653192 w 1534386"/>
                  <a:gd name="connsiteY1334" fmla="*/ 1312070 h 1576950"/>
                  <a:gd name="connsiteX1335" fmla="*/ 653192 w 1534386"/>
                  <a:gd name="connsiteY1335" fmla="*/ 1312070 h 1576950"/>
                  <a:gd name="connsiteX1336" fmla="*/ 655608 w 1534386"/>
                  <a:gd name="connsiteY1336" fmla="*/ 1313278 h 1576950"/>
                  <a:gd name="connsiteX1337" fmla="*/ 655608 w 1534386"/>
                  <a:gd name="connsiteY1337" fmla="*/ 1313278 h 1576950"/>
                  <a:gd name="connsiteX1338" fmla="*/ 655608 w 1534386"/>
                  <a:gd name="connsiteY1338" fmla="*/ 1313278 h 1576950"/>
                  <a:gd name="connsiteX1339" fmla="*/ 649567 w 1534386"/>
                  <a:gd name="connsiteY1339" fmla="*/ 1310862 h 1576950"/>
                  <a:gd name="connsiteX1340" fmla="*/ 648359 w 1534386"/>
                  <a:gd name="connsiteY1340" fmla="*/ 1310862 h 1576950"/>
                  <a:gd name="connsiteX1341" fmla="*/ 630237 w 1534386"/>
                  <a:gd name="connsiteY1341" fmla="*/ 1304822 h 1576950"/>
                  <a:gd name="connsiteX1342" fmla="*/ 622989 w 1534386"/>
                  <a:gd name="connsiteY1342" fmla="*/ 1303613 h 1576950"/>
                  <a:gd name="connsiteX1343" fmla="*/ 615740 w 1534386"/>
                  <a:gd name="connsiteY1343" fmla="*/ 1303613 h 1576950"/>
                  <a:gd name="connsiteX1344" fmla="*/ 614532 w 1534386"/>
                  <a:gd name="connsiteY1344" fmla="*/ 1303613 h 1576950"/>
                  <a:gd name="connsiteX1345" fmla="*/ 613324 w 1534386"/>
                  <a:gd name="connsiteY1345" fmla="*/ 1303613 h 1576950"/>
                  <a:gd name="connsiteX1346" fmla="*/ 612116 w 1534386"/>
                  <a:gd name="connsiteY1346" fmla="*/ 1303613 h 1576950"/>
                  <a:gd name="connsiteX1347" fmla="*/ 612116 w 1534386"/>
                  <a:gd name="connsiteY1347" fmla="*/ 1303613 h 1576950"/>
                  <a:gd name="connsiteX1348" fmla="*/ 618156 w 1534386"/>
                  <a:gd name="connsiteY1348" fmla="*/ 1306029 h 1576950"/>
                  <a:gd name="connsiteX1349" fmla="*/ 619364 w 1534386"/>
                  <a:gd name="connsiteY1349" fmla="*/ 1307238 h 1576950"/>
                  <a:gd name="connsiteX1350" fmla="*/ 627821 w 1534386"/>
                  <a:gd name="connsiteY1350" fmla="*/ 1310862 h 1576950"/>
                  <a:gd name="connsiteX1351" fmla="*/ 639902 w 1534386"/>
                  <a:gd name="connsiteY1351" fmla="*/ 1315695 h 1576950"/>
                  <a:gd name="connsiteX1352" fmla="*/ 639902 w 1534386"/>
                  <a:gd name="connsiteY1352" fmla="*/ 1315695 h 1576950"/>
                  <a:gd name="connsiteX1353" fmla="*/ 635070 w 1534386"/>
                  <a:gd name="connsiteY1353" fmla="*/ 1314486 h 1576950"/>
                  <a:gd name="connsiteX1354" fmla="*/ 620572 w 1534386"/>
                  <a:gd name="connsiteY1354" fmla="*/ 1309654 h 1576950"/>
                  <a:gd name="connsiteX1355" fmla="*/ 612116 w 1534386"/>
                  <a:gd name="connsiteY1355" fmla="*/ 1307238 h 1576950"/>
                  <a:gd name="connsiteX1356" fmla="*/ 608491 w 1534386"/>
                  <a:gd name="connsiteY1356" fmla="*/ 1307238 h 1576950"/>
                  <a:gd name="connsiteX1357" fmla="*/ 608491 w 1534386"/>
                  <a:gd name="connsiteY1357" fmla="*/ 1307238 h 1576950"/>
                  <a:gd name="connsiteX1358" fmla="*/ 610907 w 1534386"/>
                  <a:gd name="connsiteY1358" fmla="*/ 1308446 h 1576950"/>
                  <a:gd name="connsiteX1359" fmla="*/ 610907 w 1534386"/>
                  <a:gd name="connsiteY1359" fmla="*/ 1308446 h 1576950"/>
                  <a:gd name="connsiteX1360" fmla="*/ 612116 w 1534386"/>
                  <a:gd name="connsiteY1360" fmla="*/ 1308446 h 1576950"/>
                  <a:gd name="connsiteX1361" fmla="*/ 612116 w 1534386"/>
                  <a:gd name="connsiteY1361" fmla="*/ 1308446 h 1576950"/>
                  <a:gd name="connsiteX1362" fmla="*/ 613324 w 1534386"/>
                  <a:gd name="connsiteY1362" fmla="*/ 1308446 h 1576950"/>
                  <a:gd name="connsiteX1363" fmla="*/ 614532 w 1534386"/>
                  <a:gd name="connsiteY1363" fmla="*/ 1308446 h 1576950"/>
                  <a:gd name="connsiteX1364" fmla="*/ 614532 w 1534386"/>
                  <a:gd name="connsiteY1364" fmla="*/ 1308446 h 1576950"/>
                  <a:gd name="connsiteX1365" fmla="*/ 615740 w 1534386"/>
                  <a:gd name="connsiteY1365" fmla="*/ 1309654 h 1576950"/>
                  <a:gd name="connsiteX1366" fmla="*/ 618156 w 1534386"/>
                  <a:gd name="connsiteY1366" fmla="*/ 1312070 h 1576950"/>
                  <a:gd name="connsiteX1367" fmla="*/ 630237 w 1534386"/>
                  <a:gd name="connsiteY1367" fmla="*/ 1320527 h 1576950"/>
                  <a:gd name="connsiteX1368" fmla="*/ 636278 w 1534386"/>
                  <a:gd name="connsiteY1368" fmla="*/ 1324151 h 1576950"/>
                  <a:gd name="connsiteX1369" fmla="*/ 650775 w 1534386"/>
                  <a:gd name="connsiteY1369" fmla="*/ 1332608 h 1576950"/>
                  <a:gd name="connsiteX1370" fmla="*/ 650775 w 1534386"/>
                  <a:gd name="connsiteY1370" fmla="*/ 1332608 h 1576950"/>
                  <a:gd name="connsiteX1371" fmla="*/ 650775 w 1534386"/>
                  <a:gd name="connsiteY1371" fmla="*/ 1332608 h 1576950"/>
                  <a:gd name="connsiteX1372" fmla="*/ 650775 w 1534386"/>
                  <a:gd name="connsiteY1372" fmla="*/ 1332608 h 1576950"/>
                  <a:gd name="connsiteX1373" fmla="*/ 650775 w 1534386"/>
                  <a:gd name="connsiteY1373" fmla="*/ 1332608 h 1576950"/>
                  <a:gd name="connsiteX1374" fmla="*/ 626613 w 1534386"/>
                  <a:gd name="connsiteY1374" fmla="*/ 1319319 h 1576950"/>
                  <a:gd name="connsiteX1375" fmla="*/ 622989 w 1534386"/>
                  <a:gd name="connsiteY1375" fmla="*/ 1316903 h 1576950"/>
                  <a:gd name="connsiteX1376" fmla="*/ 618156 w 1534386"/>
                  <a:gd name="connsiteY1376" fmla="*/ 1313278 h 1576950"/>
                  <a:gd name="connsiteX1377" fmla="*/ 618156 w 1534386"/>
                  <a:gd name="connsiteY1377" fmla="*/ 1313278 h 1576950"/>
                  <a:gd name="connsiteX1378" fmla="*/ 613324 w 1534386"/>
                  <a:gd name="connsiteY1378" fmla="*/ 1310862 h 1576950"/>
                  <a:gd name="connsiteX1379" fmla="*/ 613324 w 1534386"/>
                  <a:gd name="connsiteY1379" fmla="*/ 1310862 h 1576950"/>
                  <a:gd name="connsiteX1380" fmla="*/ 613324 w 1534386"/>
                  <a:gd name="connsiteY1380" fmla="*/ 1310862 h 1576950"/>
                  <a:gd name="connsiteX1381" fmla="*/ 613324 w 1534386"/>
                  <a:gd name="connsiteY1381" fmla="*/ 1310862 h 1576950"/>
                  <a:gd name="connsiteX1382" fmla="*/ 613324 w 1534386"/>
                  <a:gd name="connsiteY1382" fmla="*/ 1310862 h 1576950"/>
                  <a:gd name="connsiteX1383" fmla="*/ 613324 w 1534386"/>
                  <a:gd name="connsiteY1383" fmla="*/ 1310862 h 1576950"/>
                  <a:gd name="connsiteX1384" fmla="*/ 613324 w 1534386"/>
                  <a:gd name="connsiteY1384" fmla="*/ 1310862 h 1576950"/>
                  <a:gd name="connsiteX1385" fmla="*/ 613324 w 1534386"/>
                  <a:gd name="connsiteY1385" fmla="*/ 1310862 h 1576950"/>
                  <a:gd name="connsiteX1386" fmla="*/ 613324 w 1534386"/>
                  <a:gd name="connsiteY1386" fmla="*/ 1310862 h 1576950"/>
                  <a:gd name="connsiteX1387" fmla="*/ 613324 w 1534386"/>
                  <a:gd name="connsiteY1387" fmla="*/ 1310862 h 1576950"/>
                  <a:gd name="connsiteX1388" fmla="*/ 613324 w 1534386"/>
                  <a:gd name="connsiteY1388" fmla="*/ 1310862 h 1576950"/>
                  <a:gd name="connsiteX1389" fmla="*/ 613324 w 1534386"/>
                  <a:gd name="connsiteY1389" fmla="*/ 1310862 h 1576950"/>
                  <a:gd name="connsiteX1390" fmla="*/ 613324 w 1534386"/>
                  <a:gd name="connsiteY1390" fmla="*/ 1310862 h 1576950"/>
                  <a:gd name="connsiteX1391" fmla="*/ 613324 w 1534386"/>
                  <a:gd name="connsiteY1391" fmla="*/ 1310862 h 1576950"/>
                  <a:gd name="connsiteX1392" fmla="*/ 613324 w 1534386"/>
                  <a:gd name="connsiteY1392" fmla="*/ 1310862 h 1576950"/>
                  <a:gd name="connsiteX1393" fmla="*/ 613324 w 1534386"/>
                  <a:gd name="connsiteY1393" fmla="*/ 1310862 h 1576950"/>
                  <a:gd name="connsiteX1394" fmla="*/ 613324 w 1534386"/>
                  <a:gd name="connsiteY1394" fmla="*/ 1310862 h 1576950"/>
                  <a:gd name="connsiteX1395" fmla="*/ 613324 w 1534386"/>
                  <a:gd name="connsiteY1395" fmla="*/ 1310862 h 1576950"/>
                  <a:gd name="connsiteX1396" fmla="*/ 613324 w 1534386"/>
                  <a:gd name="connsiteY1396" fmla="*/ 1310862 h 1576950"/>
                  <a:gd name="connsiteX1397" fmla="*/ 613324 w 1534386"/>
                  <a:gd name="connsiteY1397" fmla="*/ 1310862 h 1576950"/>
                  <a:gd name="connsiteX1398" fmla="*/ 613324 w 1534386"/>
                  <a:gd name="connsiteY1398" fmla="*/ 1310862 h 1576950"/>
                  <a:gd name="connsiteX1399" fmla="*/ 613324 w 1534386"/>
                  <a:gd name="connsiteY1399" fmla="*/ 1310862 h 1576950"/>
                  <a:gd name="connsiteX1400" fmla="*/ 613324 w 1534386"/>
                  <a:gd name="connsiteY1400" fmla="*/ 1310862 h 1576950"/>
                  <a:gd name="connsiteX1401" fmla="*/ 613324 w 1534386"/>
                  <a:gd name="connsiteY1401" fmla="*/ 1310862 h 1576950"/>
                  <a:gd name="connsiteX1402" fmla="*/ 613324 w 1534386"/>
                  <a:gd name="connsiteY1402" fmla="*/ 1310862 h 1576950"/>
                  <a:gd name="connsiteX1403" fmla="*/ 613324 w 1534386"/>
                  <a:gd name="connsiteY1403" fmla="*/ 1310862 h 1576950"/>
                  <a:gd name="connsiteX1404" fmla="*/ 613324 w 1534386"/>
                  <a:gd name="connsiteY1404" fmla="*/ 1310862 h 1576950"/>
                  <a:gd name="connsiteX1405" fmla="*/ 630237 w 1534386"/>
                  <a:gd name="connsiteY1405" fmla="*/ 1324151 h 1576950"/>
                  <a:gd name="connsiteX1406" fmla="*/ 655608 w 1534386"/>
                  <a:gd name="connsiteY1406" fmla="*/ 1342273 h 1576950"/>
                  <a:gd name="connsiteX1407" fmla="*/ 655608 w 1534386"/>
                  <a:gd name="connsiteY1407" fmla="*/ 1342273 h 1576950"/>
                  <a:gd name="connsiteX1408" fmla="*/ 632654 w 1534386"/>
                  <a:gd name="connsiteY1408" fmla="*/ 1328984 h 1576950"/>
                  <a:gd name="connsiteX1409" fmla="*/ 629029 w 1534386"/>
                  <a:gd name="connsiteY1409" fmla="*/ 1326568 h 1576950"/>
                  <a:gd name="connsiteX1410" fmla="*/ 629029 w 1534386"/>
                  <a:gd name="connsiteY1410" fmla="*/ 1326568 h 1576950"/>
                  <a:gd name="connsiteX1411" fmla="*/ 626613 w 1534386"/>
                  <a:gd name="connsiteY1411" fmla="*/ 1325359 h 1576950"/>
                  <a:gd name="connsiteX1412" fmla="*/ 626613 w 1534386"/>
                  <a:gd name="connsiteY1412" fmla="*/ 1325359 h 1576950"/>
                  <a:gd name="connsiteX1413" fmla="*/ 610907 w 1534386"/>
                  <a:gd name="connsiteY1413" fmla="*/ 1312070 h 1576950"/>
                  <a:gd name="connsiteX1414" fmla="*/ 614532 w 1534386"/>
                  <a:gd name="connsiteY1414" fmla="*/ 1319319 h 1576950"/>
                  <a:gd name="connsiteX1415" fmla="*/ 621780 w 1534386"/>
                  <a:gd name="connsiteY1415" fmla="*/ 1328984 h 1576950"/>
                  <a:gd name="connsiteX1416" fmla="*/ 631445 w 1534386"/>
                  <a:gd name="connsiteY1416" fmla="*/ 1342273 h 1576950"/>
                  <a:gd name="connsiteX1417" fmla="*/ 635070 w 1534386"/>
                  <a:gd name="connsiteY1417" fmla="*/ 1349522 h 1576950"/>
                  <a:gd name="connsiteX1418" fmla="*/ 635070 w 1534386"/>
                  <a:gd name="connsiteY1418" fmla="*/ 1349522 h 1576950"/>
                  <a:gd name="connsiteX1419" fmla="*/ 635070 w 1534386"/>
                  <a:gd name="connsiteY1419" fmla="*/ 1349522 h 1576950"/>
                  <a:gd name="connsiteX1420" fmla="*/ 635070 w 1534386"/>
                  <a:gd name="connsiteY1420" fmla="*/ 1349522 h 1576950"/>
                  <a:gd name="connsiteX1421" fmla="*/ 620572 w 1534386"/>
                  <a:gd name="connsiteY1421" fmla="*/ 1331400 h 1576950"/>
                  <a:gd name="connsiteX1422" fmla="*/ 618156 w 1534386"/>
                  <a:gd name="connsiteY1422" fmla="*/ 1327776 h 1576950"/>
                  <a:gd name="connsiteX1423" fmla="*/ 610907 w 1534386"/>
                  <a:gd name="connsiteY1423" fmla="*/ 1318111 h 1576950"/>
                  <a:gd name="connsiteX1424" fmla="*/ 610907 w 1534386"/>
                  <a:gd name="connsiteY1424" fmla="*/ 1318111 h 1576950"/>
                  <a:gd name="connsiteX1425" fmla="*/ 610907 w 1534386"/>
                  <a:gd name="connsiteY1425" fmla="*/ 1318111 h 1576950"/>
                  <a:gd name="connsiteX1426" fmla="*/ 610907 w 1534386"/>
                  <a:gd name="connsiteY1426" fmla="*/ 1318111 h 1576950"/>
                  <a:gd name="connsiteX1427" fmla="*/ 610907 w 1534386"/>
                  <a:gd name="connsiteY1427" fmla="*/ 1318111 h 1576950"/>
                  <a:gd name="connsiteX1428" fmla="*/ 610907 w 1534386"/>
                  <a:gd name="connsiteY1428" fmla="*/ 1318111 h 1576950"/>
                  <a:gd name="connsiteX1429" fmla="*/ 610907 w 1534386"/>
                  <a:gd name="connsiteY1429" fmla="*/ 1318111 h 1576950"/>
                  <a:gd name="connsiteX1430" fmla="*/ 610907 w 1534386"/>
                  <a:gd name="connsiteY1430" fmla="*/ 1318111 h 1576950"/>
                  <a:gd name="connsiteX1431" fmla="*/ 610907 w 1534386"/>
                  <a:gd name="connsiteY1431" fmla="*/ 1318111 h 1576950"/>
                  <a:gd name="connsiteX1432" fmla="*/ 610907 w 1534386"/>
                  <a:gd name="connsiteY1432" fmla="*/ 1318111 h 1576950"/>
                  <a:gd name="connsiteX1433" fmla="*/ 610907 w 1534386"/>
                  <a:gd name="connsiteY1433" fmla="*/ 1318111 h 1576950"/>
                  <a:gd name="connsiteX1434" fmla="*/ 610907 w 1534386"/>
                  <a:gd name="connsiteY1434" fmla="*/ 1318111 h 1576950"/>
                  <a:gd name="connsiteX1435" fmla="*/ 610907 w 1534386"/>
                  <a:gd name="connsiteY1435" fmla="*/ 1318111 h 1576950"/>
                  <a:gd name="connsiteX1436" fmla="*/ 610907 w 1534386"/>
                  <a:gd name="connsiteY1436" fmla="*/ 1318111 h 1576950"/>
                  <a:gd name="connsiteX1437" fmla="*/ 610907 w 1534386"/>
                  <a:gd name="connsiteY1437" fmla="*/ 1318111 h 1576950"/>
                  <a:gd name="connsiteX1438" fmla="*/ 610907 w 1534386"/>
                  <a:gd name="connsiteY1438" fmla="*/ 1318111 h 1576950"/>
                  <a:gd name="connsiteX1439" fmla="*/ 610907 w 1534386"/>
                  <a:gd name="connsiteY1439" fmla="*/ 1318111 h 1576950"/>
                  <a:gd name="connsiteX1440" fmla="*/ 610907 w 1534386"/>
                  <a:gd name="connsiteY1440" fmla="*/ 1318111 h 1576950"/>
                  <a:gd name="connsiteX1441" fmla="*/ 610907 w 1534386"/>
                  <a:gd name="connsiteY1441" fmla="*/ 1318111 h 1576950"/>
                  <a:gd name="connsiteX1442" fmla="*/ 610907 w 1534386"/>
                  <a:gd name="connsiteY1442" fmla="*/ 1318111 h 1576950"/>
                  <a:gd name="connsiteX1443" fmla="*/ 612116 w 1534386"/>
                  <a:gd name="connsiteY1443" fmla="*/ 1324151 h 1576950"/>
                  <a:gd name="connsiteX1444" fmla="*/ 613324 w 1534386"/>
                  <a:gd name="connsiteY1444" fmla="*/ 1327776 h 1576950"/>
                  <a:gd name="connsiteX1445" fmla="*/ 613324 w 1534386"/>
                  <a:gd name="connsiteY1445" fmla="*/ 1327776 h 1576950"/>
                  <a:gd name="connsiteX1446" fmla="*/ 615740 w 1534386"/>
                  <a:gd name="connsiteY1446" fmla="*/ 1331400 h 1576950"/>
                  <a:gd name="connsiteX1447" fmla="*/ 621780 w 1534386"/>
                  <a:gd name="connsiteY1447" fmla="*/ 1339857 h 1576950"/>
                  <a:gd name="connsiteX1448" fmla="*/ 625405 w 1534386"/>
                  <a:gd name="connsiteY1448" fmla="*/ 1348314 h 1576950"/>
                  <a:gd name="connsiteX1449" fmla="*/ 626613 w 1534386"/>
                  <a:gd name="connsiteY1449" fmla="*/ 1351938 h 1576950"/>
                  <a:gd name="connsiteX1450" fmla="*/ 626613 w 1534386"/>
                  <a:gd name="connsiteY1450" fmla="*/ 1353146 h 1576950"/>
                  <a:gd name="connsiteX1451" fmla="*/ 629029 w 1534386"/>
                  <a:gd name="connsiteY1451" fmla="*/ 1361603 h 1576950"/>
                  <a:gd name="connsiteX1452" fmla="*/ 632654 w 1534386"/>
                  <a:gd name="connsiteY1452" fmla="*/ 1368852 h 1576950"/>
                  <a:gd name="connsiteX1453" fmla="*/ 632654 w 1534386"/>
                  <a:gd name="connsiteY1453" fmla="*/ 1368852 h 1576950"/>
                  <a:gd name="connsiteX1454" fmla="*/ 632654 w 1534386"/>
                  <a:gd name="connsiteY1454" fmla="*/ 1368852 h 1576950"/>
                  <a:gd name="connsiteX1455" fmla="*/ 632654 w 1534386"/>
                  <a:gd name="connsiteY1455" fmla="*/ 1368852 h 1576950"/>
                  <a:gd name="connsiteX1456" fmla="*/ 632654 w 1534386"/>
                  <a:gd name="connsiteY1456" fmla="*/ 1368852 h 1576950"/>
                  <a:gd name="connsiteX1457" fmla="*/ 632654 w 1534386"/>
                  <a:gd name="connsiteY1457" fmla="*/ 1368852 h 1576950"/>
                  <a:gd name="connsiteX1458" fmla="*/ 632654 w 1534386"/>
                  <a:gd name="connsiteY1458" fmla="*/ 1368852 h 1576950"/>
                  <a:gd name="connsiteX1459" fmla="*/ 631445 w 1534386"/>
                  <a:gd name="connsiteY1459" fmla="*/ 1367644 h 1576950"/>
                  <a:gd name="connsiteX1460" fmla="*/ 624197 w 1534386"/>
                  <a:gd name="connsiteY1460" fmla="*/ 1359187 h 1576950"/>
                  <a:gd name="connsiteX1461" fmla="*/ 624197 w 1534386"/>
                  <a:gd name="connsiteY1461" fmla="*/ 1357979 h 1576950"/>
                  <a:gd name="connsiteX1462" fmla="*/ 615740 w 1534386"/>
                  <a:gd name="connsiteY1462" fmla="*/ 1337441 h 1576950"/>
                  <a:gd name="connsiteX1463" fmla="*/ 608491 w 1534386"/>
                  <a:gd name="connsiteY1463" fmla="*/ 1325359 h 1576950"/>
                  <a:gd name="connsiteX1464" fmla="*/ 608491 w 1534386"/>
                  <a:gd name="connsiteY1464" fmla="*/ 1325359 h 1576950"/>
                  <a:gd name="connsiteX1465" fmla="*/ 609699 w 1534386"/>
                  <a:gd name="connsiteY1465" fmla="*/ 1330192 h 1576950"/>
                  <a:gd name="connsiteX1466" fmla="*/ 609699 w 1534386"/>
                  <a:gd name="connsiteY1466" fmla="*/ 1331400 h 1576950"/>
                  <a:gd name="connsiteX1467" fmla="*/ 610907 w 1534386"/>
                  <a:gd name="connsiteY1467" fmla="*/ 1339857 h 1576950"/>
                  <a:gd name="connsiteX1468" fmla="*/ 612116 w 1534386"/>
                  <a:gd name="connsiteY1468" fmla="*/ 1342273 h 1576950"/>
                  <a:gd name="connsiteX1469" fmla="*/ 615740 w 1534386"/>
                  <a:gd name="connsiteY1469" fmla="*/ 1354354 h 1576950"/>
                  <a:gd name="connsiteX1470" fmla="*/ 615740 w 1534386"/>
                  <a:gd name="connsiteY1470" fmla="*/ 1354354 h 1576950"/>
                  <a:gd name="connsiteX1471" fmla="*/ 615740 w 1534386"/>
                  <a:gd name="connsiteY1471" fmla="*/ 1354354 h 1576950"/>
                  <a:gd name="connsiteX1472" fmla="*/ 615740 w 1534386"/>
                  <a:gd name="connsiteY1472" fmla="*/ 1354354 h 1576950"/>
                  <a:gd name="connsiteX1473" fmla="*/ 615740 w 1534386"/>
                  <a:gd name="connsiteY1473" fmla="*/ 1354354 h 1576950"/>
                  <a:gd name="connsiteX1474" fmla="*/ 613324 w 1534386"/>
                  <a:gd name="connsiteY1474" fmla="*/ 1347106 h 1576950"/>
                  <a:gd name="connsiteX1475" fmla="*/ 610907 w 1534386"/>
                  <a:gd name="connsiteY1475" fmla="*/ 1341065 h 1576950"/>
                  <a:gd name="connsiteX1476" fmla="*/ 608491 w 1534386"/>
                  <a:gd name="connsiteY1476" fmla="*/ 1336232 h 1576950"/>
                  <a:gd name="connsiteX1477" fmla="*/ 607283 w 1534386"/>
                  <a:gd name="connsiteY1477" fmla="*/ 1328984 h 1576950"/>
                  <a:gd name="connsiteX1478" fmla="*/ 606075 w 1534386"/>
                  <a:gd name="connsiteY1478" fmla="*/ 1326568 h 1576950"/>
                  <a:gd name="connsiteX1479" fmla="*/ 603659 w 1534386"/>
                  <a:gd name="connsiteY1479" fmla="*/ 1319319 h 1576950"/>
                  <a:gd name="connsiteX1480" fmla="*/ 601242 w 1534386"/>
                  <a:gd name="connsiteY1480" fmla="*/ 1325359 h 1576950"/>
                  <a:gd name="connsiteX1481" fmla="*/ 602451 w 1534386"/>
                  <a:gd name="connsiteY1481" fmla="*/ 1331400 h 1576950"/>
                  <a:gd name="connsiteX1482" fmla="*/ 602451 w 1534386"/>
                  <a:gd name="connsiteY1482" fmla="*/ 1338649 h 1576950"/>
                  <a:gd name="connsiteX1483" fmla="*/ 602451 w 1534386"/>
                  <a:gd name="connsiteY1483" fmla="*/ 1338649 h 1576950"/>
                  <a:gd name="connsiteX1484" fmla="*/ 602451 w 1534386"/>
                  <a:gd name="connsiteY1484" fmla="*/ 1338649 h 1576950"/>
                  <a:gd name="connsiteX1485" fmla="*/ 602451 w 1534386"/>
                  <a:gd name="connsiteY1485" fmla="*/ 1338649 h 1576950"/>
                  <a:gd name="connsiteX1486" fmla="*/ 607283 w 1534386"/>
                  <a:gd name="connsiteY1486" fmla="*/ 1336232 h 1576950"/>
                  <a:gd name="connsiteX1487" fmla="*/ 607283 w 1534386"/>
                  <a:gd name="connsiteY1487" fmla="*/ 1336232 h 1576950"/>
                  <a:gd name="connsiteX1488" fmla="*/ 755882 w 1534386"/>
                  <a:gd name="connsiteY1488" fmla="*/ 1319319 h 1576950"/>
                  <a:gd name="connsiteX1489" fmla="*/ 755882 w 1534386"/>
                  <a:gd name="connsiteY1489" fmla="*/ 1319319 h 1576950"/>
                  <a:gd name="connsiteX1490" fmla="*/ 755882 w 1534386"/>
                  <a:gd name="connsiteY1490" fmla="*/ 1319319 h 1576950"/>
                  <a:gd name="connsiteX1491" fmla="*/ 753466 w 1534386"/>
                  <a:gd name="connsiteY1491" fmla="*/ 1320527 h 1576950"/>
                  <a:gd name="connsiteX1492" fmla="*/ 740176 w 1534386"/>
                  <a:gd name="connsiteY1492" fmla="*/ 1320527 h 1576950"/>
                  <a:gd name="connsiteX1493" fmla="*/ 736552 w 1534386"/>
                  <a:gd name="connsiteY1493" fmla="*/ 1316903 h 1576950"/>
                  <a:gd name="connsiteX1494" fmla="*/ 736552 w 1534386"/>
                  <a:gd name="connsiteY1494" fmla="*/ 1316903 h 1576950"/>
                  <a:gd name="connsiteX1495" fmla="*/ 737760 w 1534386"/>
                  <a:gd name="connsiteY1495" fmla="*/ 1306029 h 1576950"/>
                  <a:gd name="connsiteX1496" fmla="*/ 742593 w 1534386"/>
                  <a:gd name="connsiteY1496" fmla="*/ 1301197 h 1576950"/>
                  <a:gd name="connsiteX1497" fmla="*/ 747425 w 1534386"/>
                  <a:gd name="connsiteY1497" fmla="*/ 1299989 h 1576950"/>
                  <a:gd name="connsiteX1498" fmla="*/ 751050 w 1534386"/>
                  <a:gd name="connsiteY1498" fmla="*/ 1301197 h 1576950"/>
                  <a:gd name="connsiteX1499" fmla="*/ 755882 w 1534386"/>
                  <a:gd name="connsiteY1499" fmla="*/ 1304822 h 1576950"/>
                  <a:gd name="connsiteX1500" fmla="*/ 755882 w 1534386"/>
                  <a:gd name="connsiteY1500" fmla="*/ 1304822 h 1576950"/>
                  <a:gd name="connsiteX1501" fmla="*/ 758298 w 1534386"/>
                  <a:gd name="connsiteY1501" fmla="*/ 1304822 h 1576950"/>
                  <a:gd name="connsiteX1502" fmla="*/ 764339 w 1534386"/>
                  <a:gd name="connsiteY1502" fmla="*/ 1301197 h 1576950"/>
                  <a:gd name="connsiteX1503" fmla="*/ 760715 w 1534386"/>
                  <a:gd name="connsiteY1503" fmla="*/ 1292740 h 1576950"/>
                  <a:gd name="connsiteX1504" fmla="*/ 758298 w 1534386"/>
                  <a:gd name="connsiteY1504" fmla="*/ 1290324 h 1576950"/>
                  <a:gd name="connsiteX1505" fmla="*/ 757090 w 1534386"/>
                  <a:gd name="connsiteY1505" fmla="*/ 1290324 h 1576950"/>
                  <a:gd name="connsiteX1506" fmla="*/ 747425 w 1534386"/>
                  <a:gd name="connsiteY1506" fmla="*/ 1289116 h 1576950"/>
                  <a:gd name="connsiteX1507" fmla="*/ 746217 w 1534386"/>
                  <a:gd name="connsiteY1507" fmla="*/ 1289116 h 1576950"/>
                  <a:gd name="connsiteX1508" fmla="*/ 742593 w 1534386"/>
                  <a:gd name="connsiteY1508" fmla="*/ 1289116 h 1576950"/>
                  <a:gd name="connsiteX1509" fmla="*/ 742593 w 1534386"/>
                  <a:gd name="connsiteY1509" fmla="*/ 1289116 h 1576950"/>
                  <a:gd name="connsiteX1510" fmla="*/ 741385 w 1534386"/>
                  <a:gd name="connsiteY1510" fmla="*/ 1289116 h 1576950"/>
                  <a:gd name="connsiteX1511" fmla="*/ 738968 w 1534386"/>
                  <a:gd name="connsiteY1511" fmla="*/ 1290324 h 1576950"/>
                  <a:gd name="connsiteX1512" fmla="*/ 738968 w 1534386"/>
                  <a:gd name="connsiteY1512" fmla="*/ 1290324 h 1576950"/>
                  <a:gd name="connsiteX1513" fmla="*/ 735344 w 1534386"/>
                  <a:gd name="connsiteY1513" fmla="*/ 1292740 h 1576950"/>
                  <a:gd name="connsiteX1514" fmla="*/ 729303 w 1534386"/>
                  <a:gd name="connsiteY1514" fmla="*/ 1298781 h 1576950"/>
                  <a:gd name="connsiteX1515" fmla="*/ 723263 w 1534386"/>
                  <a:gd name="connsiteY1515" fmla="*/ 1315695 h 1576950"/>
                  <a:gd name="connsiteX1516" fmla="*/ 725679 w 1534386"/>
                  <a:gd name="connsiteY1516" fmla="*/ 1338649 h 1576950"/>
                  <a:gd name="connsiteX1517" fmla="*/ 734136 w 1534386"/>
                  <a:gd name="connsiteY1517" fmla="*/ 1354354 h 1576950"/>
                  <a:gd name="connsiteX1518" fmla="*/ 763131 w 1534386"/>
                  <a:gd name="connsiteY1518" fmla="*/ 1354354 h 1576950"/>
                  <a:gd name="connsiteX1519" fmla="*/ 767963 w 1534386"/>
                  <a:gd name="connsiteY1519" fmla="*/ 1353146 h 1576950"/>
                  <a:gd name="connsiteX1520" fmla="*/ 769171 w 1534386"/>
                  <a:gd name="connsiteY1520" fmla="*/ 1353146 h 1576950"/>
                  <a:gd name="connsiteX1521" fmla="*/ 780044 w 1534386"/>
                  <a:gd name="connsiteY1521" fmla="*/ 1351938 h 1576950"/>
                  <a:gd name="connsiteX1522" fmla="*/ 780044 w 1534386"/>
                  <a:gd name="connsiteY1522" fmla="*/ 1351938 h 1576950"/>
                  <a:gd name="connsiteX1523" fmla="*/ 780044 w 1534386"/>
                  <a:gd name="connsiteY1523" fmla="*/ 1351938 h 1576950"/>
                  <a:gd name="connsiteX1524" fmla="*/ 784877 w 1534386"/>
                  <a:gd name="connsiteY1524" fmla="*/ 1353146 h 1576950"/>
                  <a:gd name="connsiteX1525" fmla="*/ 787293 w 1534386"/>
                  <a:gd name="connsiteY1525" fmla="*/ 1354354 h 1576950"/>
                  <a:gd name="connsiteX1526" fmla="*/ 788501 w 1534386"/>
                  <a:gd name="connsiteY1526" fmla="*/ 1349522 h 1576950"/>
                  <a:gd name="connsiteX1527" fmla="*/ 794542 w 1534386"/>
                  <a:gd name="connsiteY1527" fmla="*/ 1341065 h 1576950"/>
                  <a:gd name="connsiteX1528" fmla="*/ 796958 w 1534386"/>
                  <a:gd name="connsiteY1528" fmla="*/ 1341065 h 1576950"/>
                  <a:gd name="connsiteX1529" fmla="*/ 799375 w 1534386"/>
                  <a:gd name="connsiteY1529" fmla="*/ 1342273 h 1576950"/>
                  <a:gd name="connsiteX1530" fmla="*/ 805415 w 1534386"/>
                  <a:gd name="connsiteY1530" fmla="*/ 1341065 h 1576950"/>
                  <a:gd name="connsiteX1531" fmla="*/ 810248 w 1534386"/>
                  <a:gd name="connsiteY1531" fmla="*/ 1339857 h 1576950"/>
                  <a:gd name="connsiteX1532" fmla="*/ 810248 w 1534386"/>
                  <a:gd name="connsiteY1532" fmla="*/ 1339857 h 1576950"/>
                  <a:gd name="connsiteX1533" fmla="*/ 812664 w 1534386"/>
                  <a:gd name="connsiteY1533" fmla="*/ 1339857 h 1576950"/>
                  <a:gd name="connsiteX1534" fmla="*/ 830786 w 1534386"/>
                  <a:gd name="connsiteY1534" fmla="*/ 1331400 h 1576950"/>
                  <a:gd name="connsiteX1535" fmla="*/ 838034 w 1534386"/>
                  <a:gd name="connsiteY1535" fmla="*/ 1326568 h 1576950"/>
                  <a:gd name="connsiteX1536" fmla="*/ 841659 w 1534386"/>
                  <a:gd name="connsiteY1536" fmla="*/ 1322943 h 1576950"/>
                  <a:gd name="connsiteX1537" fmla="*/ 845283 w 1534386"/>
                  <a:gd name="connsiteY1537" fmla="*/ 1318111 h 1576950"/>
                  <a:gd name="connsiteX1538" fmla="*/ 853740 w 1534386"/>
                  <a:gd name="connsiteY1538" fmla="*/ 1298781 h 1576950"/>
                  <a:gd name="connsiteX1539" fmla="*/ 868237 w 1534386"/>
                  <a:gd name="connsiteY1539" fmla="*/ 1263745 h 1576950"/>
                  <a:gd name="connsiteX1540" fmla="*/ 882735 w 1534386"/>
                  <a:gd name="connsiteY1540" fmla="*/ 1256497 h 1576950"/>
                  <a:gd name="connsiteX1541" fmla="*/ 892400 w 1534386"/>
                  <a:gd name="connsiteY1541" fmla="*/ 1257704 h 1576950"/>
                  <a:gd name="connsiteX1542" fmla="*/ 905689 w 1534386"/>
                  <a:gd name="connsiteY1542" fmla="*/ 1267370 h 1576950"/>
                  <a:gd name="connsiteX1543" fmla="*/ 916562 w 1534386"/>
                  <a:gd name="connsiteY1543" fmla="*/ 1283075 h 1576950"/>
                  <a:gd name="connsiteX1544" fmla="*/ 917770 w 1534386"/>
                  <a:gd name="connsiteY1544" fmla="*/ 1285491 h 1576950"/>
                  <a:gd name="connsiteX1545" fmla="*/ 918979 w 1534386"/>
                  <a:gd name="connsiteY1545" fmla="*/ 1289116 h 1576950"/>
                  <a:gd name="connsiteX1546" fmla="*/ 920187 w 1534386"/>
                  <a:gd name="connsiteY1546" fmla="*/ 1292740 h 1576950"/>
                  <a:gd name="connsiteX1547" fmla="*/ 920187 w 1534386"/>
                  <a:gd name="connsiteY1547" fmla="*/ 1292740 h 1576950"/>
                  <a:gd name="connsiteX1548" fmla="*/ 920187 w 1534386"/>
                  <a:gd name="connsiteY1548" fmla="*/ 1295156 h 1576950"/>
                  <a:gd name="connsiteX1549" fmla="*/ 920187 w 1534386"/>
                  <a:gd name="connsiteY1549" fmla="*/ 1295156 h 1576950"/>
                  <a:gd name="connsiteX1550" fmla="*/ 920187 w 1534386"/>
                  <a:gd name="connsiteY1550" fmla="*/ 1295156 h 1576950"/>
                  <a:gd name="connsiteX1551" fmla="*/ 920187 w 1534386"/>
                  <a:gd name="connsiteY1551" fmla="*/ 1295156 h 1576950"/>
                  <a:gd name="connsiteX1552" fmla="*/ 920187 w 1534386"/>
                  <a:gd name="connsiteY1552" fmla="*/ 1297573 h 1576950"/>
                  <a:gd name="connsiteX1553" fmla="*/ 920187 w 1534386"/>
                  <a:gd name="connsiteY1553" fmla="*/ 1298781 h 1576950"/>
                  <a:gd name="connsiteX1554" fmla="*/ 920187 w 1534386"/>
                  <a:gd name="connsiteY1554" fmla="*/ 1301197 h 1576950"/>
                  <a:gd name="connsiteX1555" fmla="*/ 920187 w 1534386"/>
                  <a:gd name="connsiteY1555" fmla="*/ 1302405 h 1576950"/>
                  <a:gd name="connsiteX1556" fmla="*/ 920187 w 1534386"/>
                  <a:gd name="connsiteY1556" fmla="*/ 1303613 h 1576950"/>
                  <a:gd name="connsiteX1557" fmla="*/ 920187 w 1534386"/>
                  <a:gd name="connsiteY1557" fmla="*/ 1304822 h 1576950"/>
                  <a:gd name="connsiteX1558" fmla="*/ 920187 w 1534386"/>
                  <a:gd name="connsiteY1558" fmla="*/ 1306029 h 1576950"/>
                  <a:gd name="connsiteX1559" fmla="*/ 918979 w 1534386"/>
                  <a:gd name="connsiteY1559" fmla="*/ 1307238 h 1576950"/>
                  <a:gd name="connsiteX1560" fmla="*/ 918979 w 1534386"/>
                  <a:gd name="connsiteY1560" fmla="*/ 1308446 h 1576950"/>
                  <a:gd name="connsiteX1561" fmla="*/ 917770 w 1534386"/>
                  <a:gd name="connsiteY1561" fmla="*/ 1309654 h 1576950"/>
                  <a:gd name="connsiteX1562" fmla="*/ 917770 w 1534386"/>
                  <a:gd name="connsiteY1562" fmla="*/ 1310862 h 1576950"/>
                  <a:gd name="connsiteX1563" fmla="*/ 916562 w 1534386"/>
                  <a:gd name="connsiteY1563" fmla="*/ 1312070 h 1576950"/>
                  <a:gd name="connsiteX1564" fmla="*/ 915354 w 1534386"/>
                  <a:gd name="connsiteY1564" fmla="*/ 1312070 h 1576950"/>
                  <a:gd name="connsiteX1565" fmla="*/ 914146 w 1534386"/>
                  <a:gd name="connsiteY1565" fmla="*/ 1312070 h 1576950"/>
                  <a:gd name="connsiteX1566" fmla="*/ 914146 w 1534386"/>
                  <a:gd name="connsiteY1566" fmla="*/ 1312070 h 1576950"/>
                  <a:gd name="connsiteX1567" fmla="*/ 910522 w 1534386"/>
                  <a:gd name="connsiteY1567" fmla="*/ 1312070 h 1576950"/>
                  <a:gd name="connsiteX1568" fmla="*/ 906897 w 1534386"/>
                  <a:gd name="connsiteY1568" fmla="*/ 1310862 h 1576950"/>
                  <a:gd name="connsiteX1569" fmla="*/ 893608 w 1534386"/>
                  <a:gd name="connsiteY1569" fmla="*/ 1307238 h 1576950"/>
                  <a:gd name="connsiteX1570" fmla="*/ 885151 w 1534386"/>
                  <a:gd name="connsiteY1570" fmla="*/ 1309654 h 1576950"/>
                  <a:gd name="connsiteX1571" fmla="*/ 881527 w 1534386"/>
                  <a:gd name="connsiteY1571" fmla="*/ 1313278 h 1576950"/>
                  <a:gd name="connsiteX1572" fmla="*/ 881527 w 1534386"/>
                  <a:gd name="connsiteY1572" fmla="*/ 1313278 h 1576950"/>
                  <a:gd name="connsiteX1573" fmla="*/ 882735 w 1534386"/>
                  <a:gd name="connsiteY1573" fmla="*/ 1321735 h 1576950"/>
                  <a:gd name="connsiteX1574" fmla="*/ 883943 w 1534386"/>
                  <a:gd name="connsiteY1574" fmla="*/ 1325359 h 1576950"/>
                  <a:gd name="connsiteX1575" fmla="*/ 896024 w 1534386"/>
                  <a:gd name="connsiteY1575" fmla="*/ 1343481 h 1576950"/>
                  <a:gd name="connsiteX1576" fmla="*/ 915354 w 1534386"/>
                  <a:gd name="connsiteY1576" fmla="*/ 1349522 h 1576950"/>
                  <a:gd name="connsiteX1577" fmla="*/ 916562 w 1534386"/>
                  <a:gd name="connsiteY1577" fmla="*/ 1349522 h 1576950"/>
                  <a:gd name="connsiteX1578" fmla="*/ 916562 w 1534386"/>
                  <a:gd name="connsiteY1578" fmla="*/ 1349522 h 1576950"/>
                  <a:gd name="connsiteX1579" fmla="*/ 917770 w 1534386"/>
                  <a:gd name="connsiteY1579" fmla="*/ 1349522 h 1576950"/>
                  <a:gd name="connsiteX1580" fmla="*/ 921395 w 1534386"/>
                  <a:gd name="connsiteY1580" fmla="*/ 1348314 h 1576950"/>
                  <a:gd name="connsiteX1581" fmla="*/ 923811 w 1534386"/>
                  <a:gd name="connsiteY1581" fmla="*/ 1348314 h 1576950"/>
                  <a:gd name="connsiteX1582" fmla="*/ 929852 w 1534386"/>
                  <a:gd name="connsiteY1582" fmla="*/ 1344689 h 1576950"/>
                  <a:gd name="connsiteX1583" fmla="*/ 939517 w 1534386"/>
                  <a:gd name="connsiteY1583" fmla="*/ 1286700 h 1576950"/>
                  <a:gd name="connsiteX1584" fmla="*/ 917770 w 1534386"/>
                  <a:gd name="connsiteY1584" fmla="*/ 1243207 h 1576950"/>
                  <a:gd name="connsiteX1585" fmla="*/ 910522 w 1534386"/>
                  <a:gd name="connsiteY1585" fmla="*/ 1231126 h 1576950"/>
                  <a:gd name="connsiteX1586" fmla="*/ 898441 w 1534386"/>
                  <a:gd name="connsiteY1586" fmla="*/ 1216628 h 1576950"/>
                  <a:gd name="connsiteX1587" fmla="*/ 865821 w 1534386"/>
                  <a:gd name="connsiteY1587" fmla="*/ 1192466 h 1576950"/>
                  <a:gd name="connsiteX1588" fmla="*/ 847699 w 1534386"/>
                  <a:gd name="connsiteY1588" fmla="*/ 1184009 h 1576950"/>
                  <a:gd name="connsiteX1589" fmla="*/ 852532 w 1534386"/>
                  <a:gd name="connsiteY1589" fmla="*/ 1192466 h 1576950"/>
                  <a:gd name="connsiteX1590" fmla="*/ 853740 w 1534386"/>
                  <a:gd name="connsiteY1590" fmla="*/ 1194882 h 1576950"/>
                  <a:gd name="connsiteX1591" fmla="*/ 857364 w 1534386"/>
                  <a:gd name="connsiteY1591" fmla="*/ 1205755 h 1576950"/>
                  <a:gd name="connsiteX1592" fmla="*/ 859781 w 1534386"/>
                  <a:gd name="connsiteY1592" fmla="*/ 1222669 h 1576950"/>
                  <a:gd name="connsiteX1593" fmla="*/ 856156 w 1534386"/>
                  <a:gd name="connsiteY1593" fmla="*/ 1243207 h 1576950"/>
                  <a:gd name="connsiteX1594" fmla="*/ 856156 w 1534386"/>
                  <a:gd name="connsiteY1594" fmla="*/ 1243207 h 1576950"/>
                  <a:gd name="connsiteX1595" fmla="*/ 853740 w 1534386"/>
                  <a:gd name="connsiteY1595" fmla="*/ 1249248 h 1576950"/>
                  <a:gd name="connsiteX1596" fmla="*/ 852532 w 1534386"/>
                  <a:gd name="connsiteY1596" fmla="*/ 1251664 h 1576950"/>
                  <a:gd name="connsiteX1597" fmla="*/ 850116 w 1534386"/>
                  <a:gd name="connsiteY1597" fmla="*/ 1255288 h 1576950"/>
                  <a:gd name="connsiteX1598" fmla="*/ 847699 w 1534386"/>
                  <a:gd name="connsiteY1598" fmla="*/ 1257704 h 1576950"/>
                  <a:gd name="connsiteX1599" fmla="*/ 845283 w 1534386"/>
                  <a:gd name="connsiteY1599" fmla="*/ 1260121 h 1576950"/>
                  <a:gd name="connsiteX1600" fmla="*/ 842867 w 1534386"/>
                  <a:gd name="connsiteY1600" fmla="*/ 1262537 h 1576950"/>
                  <a:gd name="connsiteX1601" fmla="*/ 839243 w 1534386"/>
                  <a:gd name="connsiteY1601" fmla="*/ 1264953 h 1576950"/>
                  <a:gd name="connsiteX1602" fmla="*/ 836826 w 1534386"/>
                  <a:gd name="connsiteY1602" fmla="*/ 1266161 h 1576950"/>
                  <a:gd name="connsiteX1603" fmla="*/ 833202 w 1534386"/>
                  <a:gd name="connsiteY1603" fmla="*/ 1267370 h 1576950"/>
                  <a:gd name="connsiteX1604" fmla="*/ 830786 w 1534386"/>
                  <a:gd name="connsiteY1604" fmla="*/ 1268578 h 1576950"/>
                  <a:gd name="connsiteX1605" fmla="*/ 827161 w 1534386"/>
                  <a:gd name="connsiteY1605" fmla="*/ 1269786 h 1576950"/>
                  <a:gd name="connsiteX1606" fmla="*/ 823537 w 1534386"/>
                  <a:gd name="connsiteY1606" fmla="*/ 1270994 h 1576950"/>
                  <a:gd name="connsiteX1607" fmla="*/ 819913 w 1534386"/>
                  <a:gd name="connsiteY1607" fmla="*/ 1272202 h 1576950"/>
                  <a:gd name="connsiteX1608" fmla="*/ 816288 w 1534386"/>
                  <a:gd name="connsiteY1608" fmla="*/ 1272202 h 1576950"/>
                  <a:gd name="connsiteX1609" fmla="*/ 815080 w 1534386"/>
                  <a:gd name="connsiteY1609" fmla="*/ 1272202 h 1576950"/>
                  <a:gd name="connsiteX1610" fmla="*/ 811456 w 1534386"/>
                  <a:gd name="connsiteY1610" fmla="*/ 1272202 h 1576950"/>
                  <a:gd name="connsiteX1611" fmla="*/ 811456 w 1534386"/>
                  <a:gd name="connsiteY1611" fmla="*/ 1272202 h 1576950"/>
                  <a:gd name="connsiteX1612" fmla="*/ 798166 w 1534386"/>
                  <a:gd name="connsiteY1612" fmla="*/ 1270994 h 1576950"/>
                  <a:gd name="connsiteX1613" fmla="*/ 798166 w 1534386"/>
                  <a:gd name="connsiteY1613" fmla="*/ 1268578 h 1576950"/>
                  <a:gd name="connsiteX1614" fmla="*/ 805415 w 1534386"/>
                  <a:gd name="connsiteY1614" fmla="*/ 1262537 h 1576950"/>
                  <a:gd name="connsiteX1615" fmla="*/ 810248 w 1534386"/>
                  <a:gd name="connsiteY1615" fmla="*/ 1246831 h 1576950"/>
                  <a:gd name="connsiteX1616" fmla="*/ 804207 w 1534386"/>
                  <a:gd name="connsiteY1616" fmla="*/ 1223877 h 1576950"/>
                  <a:gd name="connsiteX1617" fmla="*/ 799375 w 1534386"/>
                  <a:gd name="connsiteY1617" fmla="*/ 1217837 h 1576950"/>
                  <a:gd name="connsiteX1618" fmla="*/ 798166 w 1534386"/>
                  <a:gd name="connsiteY1618" fmla="*/ 1216628 h 1576950"/>
                  <a:gd name="connsiteX1619" fmla="*/ 796958 w 1534386"/>
                  <a:gd name="connsiteY1619" fmla="*/ 1215420 h 1576950"/>
                  <a:gd name="connsiteX1620" fmla="*/ 775212 w 1534386"/>
                  <a:gd name="connsiteY1620" fmla="*/ 1202131 h 1576950"/>
                  <a:gd name="connsiteX1621" fmla="*/ 774004 w 1534386"/>
                  <a:gd name="connsiteY1621" fmla="*/ 1202131 h 1576950"/>
                  <a:gd name="connsiteX1622" fmla="*/ 774004 w 1534386"/>
                  <a:gd name="connsiteY1622" fmla="*/ 1202131 h 1576950"/>
                  <a:gd name="connsiteX1623" fmla="*/ 784877 w 1534386"/>
                  <a:gd name="connsiteY1623" fmla="*/ 1228710 h 1576950"/>
                  <a:gd name="connsiteX1624" fmla="*/ 783669 w 1534386"/>
                  <a:gd name="connsiteY1624" fmla="*/ 1229918 h 1576950"/>
                  <a:gd name="connsiteX1625" fmla="*/ 780044 w 1534386"/>
                  <a:gd name="connsiteY1625" fmla="*/ 1229918 h 1576950"/>
                  <a:gd name="connsiteX1626" fmla="*/ 758298 w 1534386"/>
                  <a:gd name="connsiteY1626" fmla="*/ 1222669 h 1576950"/>
                  <a:gd name="connsiteX1627" fmla="*/ 740176 w 1534386"/>
                  <a:gd name="connsiteY1627" fmla="*/ 1222669 h 1576950"/>
                  <a:gd name="connsiteX1628" fmla="*/ 730511 w 1534386"/>
                  <a:gd name="connsiteY1628" fmla="*/ 1223877 h 1576950"/>
                  <a:gd name="connsiteX1629" fmla="*/ 725679 w 1534386"/>
                  <a:gd name="connsiteY1629" fmla="*/ 1225085 h 1576950"/>
                  <a:gd name="connsiteX1630" fmla="*/ 726887 w 1534386"/>
                  <a:gd name="connsiteY1630" fmla="*/ 1227501 h 1576950"/>
                  <a:gd name="connsiteX1631" fmla="*/ 726887 w 1534386"/>
                  <a:gd name="connsiteY1631" fmla="*/ 1238375 h 1576950"/>
                  <a:gd name="connsiteX1632" fmla="*/ 725679 w 1534386"/>
                  <a:gd name="connsiteY1632" fmla="*/ 1243207 h 1576950"/>
                  <a:gd name="connsiteX1633" fmla="*/ 717222 w 1534386"/>
                  <a:gd name="connsiteY1633" fmla="*/ 1263745 h 1576950"/>
                  <a:gd name="connsiteX1634" fmla="*/ 713598 w 1534386"/>
                  <a:gd name="connsiteY1634" fmla="*/ 1274618 h 1576950"/>
                  <a:gd name="connsiteX1635" fmla="*/ 709973 w 1534386"/>
                  <a:gd name="connsiteY1635" fmla="*/ 1278243 h 1576950"/>
                  <a:gd name="connsiteX1636" fmla="*/ 702725 w 1534386"/>
                  <a:gd name="connsiteY1636" fmla="*/ 1283075 h 1576950"/>
                  <a:gd name="connsiteX1637" fmla="*/ 685811 w 1534386"/>
                  <a:gd name="connsiteY1637" fmla="*/ 1289116 h 1576950"/>
                  <a:gd name="connsiteX1638" fmla="*/ 667689 w 1534386"/>
                  <a:gd name="connsiteY1638" fmla="*/ 1293948 h 1576950"/>
                  <a:gd name="connsiteX1639" fmla="*/ 661649 w 1534386"/>
                  <a:gd name="connsiteY1639" fmla="*/ 1295156 h 1576950"/>
                  <a:gd name="connsiteX1640" fmla="*/ 661649 w 1534386"/>
                  <a:gd name="connsiteY1640" fmla="*/ 1295156 h 1576950"/>
                  <a:gd name="connsiteX1641" fmla="*/ 665273 w 1534386"/>
                  <a:gd name="connsiteY1641" fmla="*/ 1296365 h 1576950"/>
                  <a:gd name="connsiteX1642" fmla="*/ 667689 w 1534386"/>
                  <a:gd name="connsiteY1642" fmla="*/ 1297573 h 1576950"/>
                  <a:gd name="connsiteX1643" fmla="*/ 667689 w 1534386"/>
                  <a:gd name="connsiteY1643" fmla="*/ 1297573 h 1576950"/>
                  <a:gd name="connsiteX1644" fmla="*/ 671313 w 1534386"/>
                  <a:gd name="connsiteY1644" fmla="*/ 1298781 h 1576950"/>
                  <a:gd name="connsiteX1645" fmla="*/ 671313 w 1534386"/>
                  <a:gd name="connsiteY1645" fmla="*/ 1298781 h 1576950"/>
                  <a:gd name="connsiteX1646" fmla="*/ 672522 w 1534386"/>
                  <a:gd name="connsiteY1646" fmla="*/ 1298781 h 1576950"/>
                  <a:gd name="connsiteX1647" fmla="*/ 674938 w 1534386"/>
                  <a:gd name="connsiteY1647" fmla="*/ 1299989 h 1576950"/>
                  <a:gd name="connsiteX1648" fmla="*/ 677354 w 1534386"/>
                  <a:gd name="connsiteY1648" fmla="*/ 1301197 h 1576950"/>
                  <a:gd name="connsiteX1649" fmla="*/ 679770 w 1534386"/>
                  <a:gd name="connsiteY1649" fmla="*/ 1302405 h 1576950"/>
                  <a:gd name="connsiteX1650" fmla="*/ 680978 w 1534386"/>
                  <a:gd name="connsiteY1650" fmla="*/ 1303613 h 1576950"/>
                  <a:gd name="connsiteX1651" fmla="*/ 682187 w 1534386"/>
                  <a:gd name="connsiteY1651" fmla="*/ 1303613 h 1576950"/>
                  <a:gd name="connsiteX1652" fmla="*/ 682187 w 1534386"/>
                  <a:gd name="connsiteY1652" fmla="*/ 1303613 h 1576950"/>
                  <a:gd name="connsiteX1653" fmla="*/ 683395 w 1534386"/>
                  <a:gd name="connsiteY1653" fmla="*/ 1303613 h 1576950"/>
                  <a:gd name="connsiteX1654" fmla="*/ 687019 w 1534386"/>
                  <a:gd name="connsiteY1654" fmla="*/ 1304822 h 1576950"/>
                  <a:gd name="connsiteX1655" fmla="*/ 687019 w 1534386"/>
                  <a:gd name="connsiteY1655" fmla="*/ 1304822 h 1576950"/>
                  <a:gd name="connsiteX1656" fmla="*/ 687019 w 1534386"/>
                  <a:gd name="connsiteY1656" fmla="*/ 1304822 h 1576950"/>
                  <a:gd name="connsiteX1657" fmla="*/ 699100 w 1534386"/>
                  <a:gd name="connsiteY1657" fmla="*/ 1310862 h 1576950"/>
                  <a:gd name="connsiteX1658" fmla="*/ 699100 w 1534386"/>
                  <a:gd name="connsiteY1658" fmla="*/ 1310862 h 1576950"/>
                  <a:gd name="connsiteX1659" fmla="*/ 699100 w 1534386"/>
                  <a:gd name="connsiteY1659" fmla="*/ 1310862 h 1576950"/>
                  <a:gd name="connsiteX1660" fmla="*/ 699100 w 1534386"/>
                  <a:gd name="connsiteY1660" fmla="*/ 1310862 h 1576950"/>
                  <a:gd name="connsiteX1661" fmla="*/ 729303 w 1534386"/>
                  <a:gd name="connsiteY1661" fmla="*/ 1280659 h 1576950"/>
                  <a:gd name="connsiteX1662" fmla="*/ 736552 w 1534386"/>
                  <a:gd name="connsiteY1662" fmla="*/ 1278243 h 1576950"/>
                  <a:gd name="connsiteX1663" fmla="*/ 759506 w 1534386"/>
                  <a:gd name="connsiteY1663" fmla="*/ 1277034 h 1576950"/>
                  <a:gd name="connsiteX1664" fmla="*/ 765547 w 1534386"/>
                  <a:gd name="connsiteY1664" fmla="*/ 1283075 h 1576950"/>
                  <a:gd name="connsiteX1665" fmla="*/ 766755 w 1534386"/>
                  <a:gd name="connsiteY1665" fmla="*/ 1285491 h 1576950"/>
                  <a:gd name="connsiteX1666" fmla="*/ 769171 w 1534386"/>
                  <a:gd name="connsiteY1666" fmla="*/ 1292740 h 1576950"/>
                  <a:gd name="connsiteX1667" fmla="*/ 769171 w 1534386"/>
                  <a:gd name="connsiteY1667" fmla="*/ 1292740 h 1576950"/>
                  <a:gd name="connsiteX1668" fmla="*/ 769171 w 1534386"/>
                  <a:gd name="connsiteY1668" fmla="*/ 1292740 h 1576950"/>
                  <a:gd name="connsiteX1669" fmla="*/ 769171 w 1534386"/>
                  <a:gd name="connsiteY1669" fmla="*/ 1292740 h 1576950"/>
                  <a:gd name="connsiteX1670" fmla="*/ 769171 w 1534386"/>
                  <a:gd name="connsiteY1670" fmla="*/ 1297573 h 1576950"/>
                  <a:gd name="connsiteX1671" fmla="*/ 769171 w 1534386"/>
                  <a:gd name="connsiteY1671" fmla="*/ 1298781 h 1576950"/>
                  <a:gd name="connsiteX1672" fmla="*/ 755882 w 1534386"/>
                  <a:gd name="connsiteY1672" fmla="*/ 1319319 h 1576950"/>
                  <a:gd name="connsiteX1673" fmla="*/ 760715 w 1534386"/>
                  <a:gd name="connsiteY1673" fmla="*/ 1308446 h 1576950"/>
                  <a:gd name="connsiteX1674" fmla="*/ 754674 w 1534386"/>
                  <a:gd name="connsiteY1674" fmla="*/ 1309654 h 1576950"/>
                  <a:gd name="connsiteX1675" fmla="*/ 741385 w 1534386"/>
                  <a:gd name="connsiteY1675" fmla="*/ 1312070 h 1576950"/>
                  <a:gd name="connsiteX1676" fmla="*/ 753466 w 1534386"/>
                  <a:gd name="connsiteY1676" fmla="*/ 1316903 h 1576950"/>
                  <a:gd name="connsiteX1677" fmla="*/ 760715 w 1534386"/>
                  <a:gd name="connsiteY1677" fmla="*/ 1308446 h 1576950"/>
                  <a:gd name="connsiteX1678" fmla="*/ 860989 w 1534386"/>
                  <a:gd name="connsiteY1678" fmla="*/ 1345898 h 1576950"/>
                  <a:gd name="connsiteX1679" fmla="*/ 860989 w 1534386"/>
                  <a:gd name="connsiteY1679" fmla="*/ 1345898 h 1576950"/>
                  <a:gd name="connsiteX1680" fmla="*/ 860989 w 1534386"/>
                  <a:gd name="connsiteY1680" fmla="*/ 1345898 h 1576950"/>
                  <a:gd name="connsiteX1681" fmla="*/ 867029 w 1534386"/>
                  <a:gd name="connsiteY1681" fmla="*/ 1343481 h 1576950"/>
                  <a:gd name="connsiteX1682" fmla="*/ 864613 w 1534386"/>
                  <a:gd name="connsiteY1682" fmla="*/ 1335025 h 1576950"/>
                  <a:gd name="connsiteX1683" fmla="*/ 864613 w 1534386"/>
                  <a:gd name="connsiteY1683" fmla="*/ 1326568 h 1576950"/>
                  <a:gd name="connsiteX1684" fmla="*/ 864613 w 1534386"/>
                  <a:gd name="connsiteY1684" fmla="*/ 1326568 h 1576950"/>
                  <a:gd name="connsiteX1685" fmla="*/ 865821 w 1534386"/>
                  <a:gd name="connsiteY1685" fmla="*/ 1306029 h 1576950"/>
                  <a:gd name="connsiteX1686" fmla="*/ 867029 w 1534386"/>
                  <a:gd name="connsiteY1686" fmla="*/ 1306029 h 1576950"/>
                  <a:gd name="connsiteX1687" fmla="*/ 870654 w 1534386"/>
                  <a:gd name="connsiteY1687" fmla="*/ 1338649 h 1576950"/>
                  <a:gd name="connsiteX1688" fmla="*/ 902065 w 1534386"/>
                  <a:gd name="connsiteY1688" fmla="*/ 1360395 h 1576950"/>
                  <a:gd name="connsiteX1689" fmla="*/ 909314 w 1534386"/>
                  <a:gd name="connsiteY1689" fmla="*/ 1359187 h 1576950"/>
                  <a:gd name="connsiteX1690" fmla="*/ 910522 w 1534386"/>
                  <a:gd name="connsiteY1690" fmla="*/ 1359187 h 1576950"/>
                  <a:gd name="connsiteX1691" fmla="*/ 911730 w 1534386"/>
                  <a:gd name="connsiteY1691" fmla="*/ 1359187 h 1576950"/>
                  <a:gd name="connsiteX1692" fmla="*/ 939517 w 1534386"/>
                  <a:gd name="connsiteY1692" fmla="*/ 1339857 h 1576950"/>
                  <a:gd name="connsiteX1693" fmla="*/ 944349 w 1534386"/>
                  <a:gd name="connsiteY1693" fmla="*/ 1326568 h 1576950"/>
                  <a:gd name="connsiteX1694" fmla="*/ 935892 w 1534386"/>
                  <a:gd name="connsiteY1694" fmla="*/ 1342273 h 1576950"/>
                  <a:gd name="connsiteX1695" fmla="*/ 915354 w 1534386"/>
                  <a:gd name="connsiteY1695" fmla="*/ 1354354 h 1576950"/>
                  <a:gd name="connsiteX1696" fmla="*/ 912938 w 1534386"/>
                  <a:gd name="connsiteY1696" fmla="*/ 1354354 h 1576950"/>
                  <a:gd name="connsiteX1697" fmla="*/ 911730 w 1534386"/>
                  <a:gd name="connsiteY1697" fmla="*/ 1354354 h 1576950"/>
                  <a:gd name="connsiteX1698" fmla="*/ 897232 w 1534386"/>
                  <a:gd name="connsiteY1698" fmla="*/ 1353146 h 1576950"/>
                  <a:gd name="connsiteX1699" fmla="*/ 871862 w 1534386"/>
                  <a:gd name="connsiteY1699" fmla="*/ 1321735 h 1576950"/>
                  <a:gd name="connsiteX1700" fmla="*/ 877902 w 1534386"/>
                  <a:gd name="connsiteY1700" fmla="*/ 1287908 h 1576950"/>
                  <a:gd name="connsiteX1701" fmla="*/ 902065 w 1534386"/>
                  <a:gd name="connsiteY1701" fmla="*/ 1284283 h 1576950"/>
                  <a:gd name="connsiteX1702" fmla="*/ 914146 w 1534386"/>
                  <a:gd name="connsiteY1702" fmla="*/ 1297573 h 1576950"/>
                  <a:gd name="connsiteX1703" fmla="*/ 914146 w 1534386"/>
                  <a:gd name="connsiteY1703" fmla="*/ 1296365 h 1576950"/>
                  <a:gd name="connsiteX1704" fmla="*/ 903273 w 1534386"/>
                  <a:gd name="connsiteY1704" fmla="*/ 1274618 h 1576950"/>
                  <a:gd name="connsiteX1705" fmla="*/ 875486 w 1534386"/>
                  <a:gd name="connsiteY1705" fmla="*/ 1267370 h 1576950"/>
                  <a:gd name="connsiteX1706" fmla="*/ 862197 w 1534386"/>
                  <a:gd name="connsiteY1706" fmla="*/ 1290324 h 1576950"/>
                  <a:gd name="connsiteX1707" fmla="*/ 842867 w 1534386"/>
                  <a:gd name="connsiteY1707" fmla="*/ 1330192 h 1576950"/>
                  <a:gd name="connsiteX1708" fmla="*/ 811456 w 1534386"/>
                  <a:gd name="connsiteY1708" fmla="*/ 1345898 h 1576950"/>
                  <a:gd name="connsiteX1709" fmla="*/ 811456 w 1534386"/>
                  <a:gd name="connsiteY1709" fmla="*/ 1345898 h 1576950"/>
                  <a:gd name="connsiteX1710" fmla="*/ 809039 w 1534386"/>
                  <a:gd name="connsiteY1710" fmla="*/ 1345898 h 1576950"/>
                  <a:gd name="connsiteX1711" fmla="*/ 798166 w 1534386"/>
                  <a:gd name="connsiteY1711" fmla="*/ 1349522 h 1576950"/>
                  <a:gd name="connsiteX1712" fmla="*/ 796958 w 1534386"/>
                  <a:gd name="connsiteY1712" fmla="*/ 1349522 h 1576950"/>
                  <a:gd name="connsiteX1713" fmla="*/ 795750 w 1534386"/>
                  <a:gd name="connsiteY1713" fmla="*/ 1351938 h 1576950"/>
                  <a:gd name="connsiteX1714" fmla="*/ 793334 w 1534386"/>
                  <a:gd name="connsiteY1714" fmla="*/ 1360395 h 1576950"/>
                  <a:gd name="connsiteX1715" fmla="*/ 793334 w 1534386"/>
                  <a:gd name="connsiteY1715" fmla="*/ 1378517 h 1576950"/>
                  <a:gd name="connsiteX1716" fmla="*/ 793334 w 1534386"/>
                  <a:gd name="connsiteY1716" fmla="*/ 1374892 h 1576950"/>
                  <a:gd name="connsiteX1717" fmla="*/ 794542 w 1534386"/>
                  <a:gd name="connsiteY1717" fmla="*/ 1370060 h 1576950"/>
                  <a:gd name="connsiteX1718" fmla="*/ 798166 w 1534386"/>
                  <a:gd name="connsiteY1718" fmla="*/ 1367644 h 1576950"/>
                  <a:gd name="connsiteX1719" fmla="*/ 800583 w 1534386"/>
                  <a:gd name="connsiteY1719" fmla="*/ 1368852 h 1576950"/>
                  <a:gd name="connsiteX1720" fmla="*/ 809039 w 1534386"/>
                  <a:gd name="connsiteY1720" fmla="*/ 1372476 h 1576950"/>
                  <a:gd name="connsiteX1721" fmla="*/ 810248 w 1534386"/>
                  <a:gd name="connsiteY1721" fmla="*/ 1371268 h 1576950"/>
                  <a:gd name="connsiteX1722" fmla="*/ 813872 w 1534386"/>
                  <a:gd name="connsiteY1722" fmla="*/ 1370060 h 1576950"/>
                  <a:gd name="connsiteX1723" fmla="*/ 819913 w 1534386"/>
                  <a:gd name="connsiteY1723" fmla="*/ 1367644 h 1576950"/>
                  <a:gd name="connsiteX1724" fmla="*/ 821121 w 1534386"/>
                  <a:gd name="connsiteY1724" fmla="*/ 1367644 h 1576950"/>
                  <a:gd name="connsiteX1725" fmla="*/ 821121 w 1534386"/>
                  <a:gd name="connsiteY1725" fmla="*/ 1366435 h 1576950"/>
                  <a:gd name="connsiteX1726" fmla="*/ 827161 w 1534386"/>
                  <a:gd name="connsiteY1726" fmla="*/ 1362811 h 1576950"/>
                  <a:gd name="connsiteX1727" fmla="*/ 827161 w 1534386"/>
                  <a:gd name="connsiteY1727" fmla="*/ 1362811 h 1576950"/>
                  <a:gd name="connsiteX1728" fmla="*/ 831994 w 1534386"/>
                  <a:gd name="connsiteY1728" fmla="*/ 1356771 h 1576950"/>
                  <a:gd name="connsiteX1729" fmla="*/ 850116 w 1534386"/>
                  <a:gd name="connsiteY1729" fmla="*/ 1354354 h 1576950"/>
                  <a:gd name="connsiteX1730" fmla="*/ 851324 w 1534386"/>
                  <a:gd name="connsiteY1730" fmla="*/ 1354354 h 1576950"/>
                  <a:gd name="connsiteX1731" fmla="*/ 854948 w 1534386"/>
                  <a:gd name="connsiteY1731" fmla="*/ 1353146 h 1576950"/>
                  <a:gd name="connsiteX1732" fmla="*/ 856156 w 1534386"/>
                  <a:gd name="connsiteY1732" fmla="*/ 1351938 h 1576950"/>
                  <a:gd name="connsiteX1733" fmla="*/ 862197 w 1534386"/>
                  <a:gd name="connsiteY1733" fmla="*/ 1350730 h 1576950"/>
                  <a:gd name="connsiteX1734" fmla="*/ 860989 w 1534386"/>
                  <a:gd name="connsiteY1734" fmla="*/ 1345898 h 1576950"/>
                  <a:gd name="connsiteX1735" fmla="*/ 795750 w 1534386"/>
                  <a:gd name="connsiteY1735" fmla="*/ 1385766 h 1576950"/>
                  <a:gd name="connsiteX1736" fmla="*/ 795750 w 1534386"/>
                  <a:gd name="connsiteY1736" fmla="*/ 1385766 h 1576950"/>
                  <a:gd name="connsiteX1737" fmla="*/ 795750 w 1534386"/>
                  <a:gd name="connsiteY1737" fmla="*/ 1385766 h 1576950"/>
                  <a:gd name="connsiteX1738" fmla="*/ 795750 w 1534386"/>
                  <a:gd name="connsiteY1738" fmla="*/ 1385766 h 1576950"/>
                  <a:gd name="connsiteX1739" fmla="*/ 789710 w 1534386"/>
                  <a:gd name="connsiteY1739" fmla="*/ 1377309 h 1576950"/>
                  <a:gd name="connsiteX1740" fmla="*/ 783669 w 1534386"/>
                  <a:gd name="connsiteY1740" fmla="*/ 1374892 h 1576950"/>
                  <a:gd name="connsiteX1741" fmla="*/ 782461 w 1534386"/>
                  <a:gd name="connsiteY1741" fmla="*/ 1374892 h 1576950"/>
                  <a:gd name="connsiteX1742" fmla="*/ 776420 w 1534386"/>
                  <a:gd name="connsiteY1742" fmla="*/ 1374892 h 1576950"/>
                  <a:gd name="connsiteX1743" fmla="*/ 772796 w 1534386"/>
                  <a:gd name="connsiteY1743" fmla="*/ 1376101 h 1576950"/>
                  <a:gd name="connsiteX1744" fmla="*/ 761923 w 1534386"/>
                  <a:gd name="connsiteY1744" fmla="*/ 1389390 h 1576950"/>
                  <a:gd name="connsiteX1745" fmla="*/ 776420 w 1534386"/>
                  <a:gd name="connsiteY1745" fmla="*/ 1402679 h 1576950"/>
                  <a:gd name="connsiteX1746" fmla="*/ 828369 w 1534386"/>
                  <a:gd name="connsiteY1746" fmla="*/ 1402679 h 1576950"/>
                  <a:gd name="connsiteX1747" fmla="*/ 795750 w 1534386"/>
                  <a:gd name="connsiteY1747" fmla="*/ 1385766 h 1576950"/>
                  <a:gd name="connsiteX1748" fmla="*/ 696684 w 1534386"/>
                  <a:gd name="connsiteY1748" fmla="*/ 1249248 h 1576950"/>
                  <a:gd name="connsiteX1749" fmla="*/ 696684 w 1534386"/>
                  <a:gd name="connsiteY1749" fmla="*/ 1249248 h 1576950"/>
                  <a:gd name="connsiteX1750" fmla="*/ 696684 w 1534386"/>
                  <a:gd name="connsiteY1750" fmla="*/ 1249248 h 1576950"/>
                  <a:gd name="connsiteX1751" fmla="*/ 696684 w 1534386"/>
                  <a:gd name="connsiteY1751" fmla="*/ 1249248 h 1576950"/>
                  <a:gd name="connsiteX1752" fmla="*/ 696684 w 1534386"/>
                  <a:gd name="connsiteY1752" fmla="*/ 1249248 h 1576950"/>
                  <a:gd name="connsiteX1753" fmla="*/ 696684 w 1534386"/>
                  <a:gd name="connsiteY1753" fmla="*/ 1249248 h 1576950"/>
                  <a:gd name="connsiteX1754" fmla="*/ 689435 w 1534386"/>
                  <a:gd name="connsiteY1754" fmla="*/ 1252872 h 1576950"/>
                  <a:gd name="connsiteX1755" fmla="*/ 685811 w 1534386"/>
                  <a:gd name="connsiteY1755" fmla="*/ 1255288 h 1576950"/>
                  <a:gd name="connsiteX1756" fmla="*/ 666481 w 1534386"/>
                  <a:gd name="connsiteY1756" fmla="*/ 1262537 h 1576950"/>
                  <a:gd name="connsiteX1757" fmla="*/ 666481 w 1534386"/>
                  <a:gd name="connsiteY1757" fmla="*/ 1262537 h 1576950"/>
                  <a:gd name="connsiteX1758" fmla="*/ 673730 w 1534386"/>
                  <a:gd name="connsiteY1758" fmla="*/ 1258913 h 1576950"/>
                  <a:gd name="connsiteX1759" fmla="*/ 687019 w 1534386"/>
                  <a:gd name="connsiteY1759" fmla="*/ 1251664 h 1576950"/>
                  <a:gd name="connsiteX1760" fmla="*/ 693060 w 1534386"/>
                  <a:gd name="connsiteY1760" fmla="*/ 1246831 h 1576950"/>
                  <a:gd name="connsiteX1761" fmla="*/ 696684 w 1534386"/>
                  <a:gd name="connsiteY1761" fmla="*/ 1245623 h 1576950"/>
                  <a:gd name="connsiteX1762" fmla="*/ 702725 w 1534386"/>
                  <a:gd name="connsiteY1762" fmla="*/ 1244415 h 1576950"/>
                  <a:gd name="connsiteX1763" fmla="*/ 706349 w 1534386"/>
                  <a:gd name="connsiteY1763" fmla="*/ 1235958 h 1576950"/>
                  <a:gd name="connsiteX1764" fmla="*/ 708765 w 1534386"/>
                  <a:gd name="connsiteY1764" fmla="*/ 1231126 h 1576950"/>
                  <a:gd name="connsiteX1765" fmla="*/ 708765 w 1534386"/>
                  <a:gd name="connsiteY1765" fmla="*/ 1229918 h 1576950"/>
                  <a:gd name="connsiteX1766" fmla="*/ 708765 w 1534386"/>
                  <a:gd name="connsiteY1766" fmla="*/ 1228710 h 1576950"/>
                  <a:gd name="connsiteX1767" fmla="*/ 708765 w 1534386"/>
                  <a:gd name="connsiteY1767" fmla="*/ 1228710 h 1576950"/>
                  <a:gd name="connsiteX1768" fmla="*/ 708765 w 1534386"/>
                  <a:gd name="connsiteY1768" fmla="*/ 1228710 h 1576950"/>
                  <a:gd name="connsiteX1769" fmla="*/ 708765 w 1534386"/>
                  <a:gd name="connsiteY1769" fmla="*/ 1228710 h 1576950"/>
                  <a:gd name="connsiteX1770" fmla="*/ 708765 w 1534386"/>
                  <a:gd name="connsiteY1770" fmla="*/ 1228710 h 1576950"/>
                  <a:gd name="connsiteX1771" fmla="*/ 709973 w 1534386"/>
                  <a:gd name="connsiteY1771" fmla="*/ 1223877 h 1576950"/>
                  <a:gd name="connsiteX1772" fmla="*/ 709973 w 1534386"/>
                  <a:gd name="connsiteY1772" fmla="*/ 1223877 h 1576950"/>
                  <a:gd name="connsiteX1773" fmla="*/ 709973 w 1534386"/>
                  <a:gd name="connsiteY1773" fmla="*/ 1222669 h 1576950"/>
                  <a:gd name="connsiteX1774" fmla="*/ 709973 w 1534386"/>
                  <a:gd name="connsiteY1774" fmla="*/ 1222669 h 1576950"/>
                  <a:gd name="connsiteX1775" fmla="*/ 709973 w 1534386"/>
                  <a:gd name="connsiteY1775" fmla="*/ 1220253 h 1576950"/>
                  <a:gd name="connsiteX1776" fmla="*/ 709973 w 1534386"/>
                  <a:gd name="connsiteY1776" fmla="*/ 1220253 h 1576950"/>
                  <a:gd name="connsiteX1777" fmla="*/ 709973 w 1534386"/>
                  <a:gd name="connsiteY1777" fmla="*/ 1219045 h 1576950"/>
                  <a:gd name="connsiteX1778" fmla="*/ 709973 w 1534386"/>
                  <a:gd name="connsiteY1778" fmla="*/ 1219045 h 1576950"/>
                  <a:gd name="connsiteX1779" fmla="*/ 709973 w 1534386"/>
                  <a:gd name="connsiteY1779" fmla="*/ 1217837 h 1576950"/>
                  <a:gd name="connsiteX1780" fmla="*/ 709973 w 1534386"/>
                  <a:gd name="connsiteY1780" fmla="*/ 1216628 h 1576950"/>
                  <a:gd name="connsiteX1781" fmla="*/ 706349 w 1534386"/>
                  <a:gd name="connsiteY1781" fmla="*/ 1209380 h 1576950"/>
                  <a:gd name="connsiteX1782" fmla="*/ 700308 w 1534386"/>
                  <a:gd name="connsiteY1782" fmla="*/ 1203339 h 1576950"/>
                  <a:gd name="connsiteX1783" fmla="*/ 700308 w 1534386"/>
                  <a:gd name="connsiteY1783" fmla="*/ 1203339 h 1576950"/>
                  <a:gd name="connsiteX1784" fmla="*/ 699100 w 1534386"/>
                  <a:gd name="connsiteY1784" fmla="*/ 1202131 h 1576950"/>
                  <a:gd name="connsiteX1785" fmla="*/ 697892 w 1534386"/>
                  <a:gd name="connsiteY1785" fmla="*/ 1200923 h 1576950"/>
                  <a:gd name="connsiteX1786" fmla="*/ 697892 w 1534386"/>
                  <a:gd name="connsiteY1786" fmla="*/ 1200923 h 1576950"/>
                  <a:gd name="connsiteX1787" fmla="*/ 695476 w 1534386"/>
                  <a:gd name="connsiteY1787" fmla="*/ 1199715 h 1576950"/>
                  <a:gd name="connsiteX1788" fmla="*/ 685811 w 1534386"/>
                  <a:gd name="connsiteY1788" fmla="*/ 1196090 h 1576950"/>
                  <a:gd name="connsiteX1789" fmla="*/ 680978 w 1534386"/>
                  <a:gd name="connsiteY1789" fmla="*/ 1196090 h 1576950"/>
                  <a:gd name="connsiteX1790" fmla="*/ 672522 w 1534386"/>
                  <a:gd name="connsiteY1790" fmla="*/ 1198507 h 1576950"/>
                  <a:gd name="connsiteX1791" fmla="*/ 673730 w 1534386"/>
                  <a:gd name="connsiteY1791" fmla="*/ 1199715 h 1576950"/>
                  <a:gd name="connsiteX1792" fmla="*/ 676146 w 1534386"/>
                  <a:gd name="connsiteY1792" fmla="*/ 1199715 h 1576950"/>
                  <a:gd name="connsiteX1793" fmla="*/ 676146 w 1534386"/>
                  <a:gd name="connsiteY1793" fmla="*/ 1199715 h 1576950"/>
                  <a:gd name="connsiteX1794" fmla="*/ 676146 w 1534386"/>
                  <a:gd name="connsiteY1794" fmla="*/ 1199715 h 1576950"/>
                  <a:gd name="connsiteX1795" fmla="*/ 677354 w 1534386"/>
                  <a:gd name="connsiteY1795" fmla="*/ 1199715 h 1576950"/>
                  <a:gd name="connsiteX1796" fmla="*/ 677354 w 1534386"/>
                  <a:gd name="connsiteY1796" fmla="*/ 1199715 h 1576950"/>
                  <a:gd name="connsiteX1797" fmla="*/ 677354 w 1534386"/>
                  <a:gd name="connsiteY1797" fmla="*/ 1199715 h 1576950"/>
                  <a:gd name="connsiteX1798" fmla="*/ 677354 w 1534386"/>
                  <a:gd name="connsiteY1798" fmla="*/ 1199715 h 1576950"/>
                  <a:gd name="connsiteX1799" fmla="*/ 677354 w 1534386"/>
                  <a:gd name="connsiteY1799" fmla="*/ 1199715 h 1576950"/>
                  <a:gd name="connsiteX1800" fmla="*/ 677354 w 1534386"/>
                  <a:gd name="connsiteY1800" fmla="*/ 1199715 h 1576950"/>
                  <a:gd name="connsiteX1801" fmla="*/ 677354 w 1534386"/>
                  <a:gd name="connsiteY1801" fmla="*/ 1199715 h 1576950"/>
                  <a:gd name="connsiteX1802" fmla="*/ 677354 w 1534386"/>
                  <a:gd name="connsiteY1802" fmla="*/ 1199715 h 1576950"/>
                  <a:gd name="connsiteX1803" fmla="*/ 677354 w 1534386"/>
                  <a:gd name="connsiteY1803" fmla="*/ 1199715 h 1576950"/>
                  <a:gd name="connsiteX1804" fmla="*/ 677354 w 1534386"/>
                  <a:gd name="connsiteY1804" fmla="*/ 1199715 h 1576950"/>
                  <a:gd name="connsiteX1805" fmla="*/ 677354 w 1534386"/>
                  <a:gd name="connsiteY1805" fmla="*/ 1199715 h 1576950"/>
                  <a:gd name="connsiteX1806" fmla="*/ 677354 w 1534386"/>
                  <a:gd name="connsiteY1806" fmla="*/ 1199715 h 1576950"/>
                  <a:gd name="connsiteX1807" fmla="*/ 677354 w 1534386"/>
                  <a:gd name="connsiteY1807" fmla="*/ 1199715 h 1576950"/>
                  <a:gd name="connsiteX1808" fmla="*/ 677354 w 1534386"/>
                  <a:gd name="connsiteY1808" fmla="*/ 1199715 h 1576950"/>
                  <a:gd name="connsiteX1809" fmla="*/ 677354 w 1534386"/>
                  <a:gd name="connsiteY1809" fmla="*/ 1199715 h 1576950"/>
                  <a:gd name="connsiteX1810" fmla="*/ 678562 w 1534386"/>
                  <a:gd name="connsiteY1810" fmla="*/ 1199715 h 1576950"/>
                  <a:gd name="connsiteX1811" fmla="*/ 678562 w 1534386"/>
                  <a:gd name="connsiteY1811" fmla="*/ 1199715 h 1576950"/>
                  <a:gd name="connsiteX1812" fmla="*/ 679770 w 1534386"/>
                  <a:gd name="connsiteY1812" fmla="*/ 1199715 h 1576950"/>
                  <a:gd name="connsiteX1813" fmla="*/ 679770 w 1534386"/>
                  <a:gd name="connsiteY1813" fmla="*/ 1199715 h 1576950"/>
                  <a:gd name="connsiteX1814" fmla="*/ 679770 w 1534386"/>
                  <a:gd name="connsiteY1814" fmla="*/ 1199715 h 1576950"/>
                  <a:gd name="connsiteX1815" fmla="*/ 679770 w 1534386"/>
                  <a:gd name="connsiteY1815" fmla="*/ 1199715 h 1576950"/>
                  <a:gd name="connsiteX1816" fmla="*/ 679770 w 1534386"/>
                  <a:gd name="connsiteY1816" fmla="*/ 1199715 h 1576950"/>
                  <a:gd name="connsiteX1817" fmla="*/ 679770 w 1534386"/>
                  <a:gd name="connsiteY1817" fmla="*/ 1199715 h 1576950"/>
                  <a:gd name="connsiteX1818" fmla="*/ 679770 w 1534386"/>
                  <a:gd name="connsiteY1818" fmla="*/ 1199715 h 1576950"/>
                  <a:gd name="connsiteX1819" fmla="*/ 679770 w 1534386"/>
                  <a:gd name="connsiteY1819" fmla="*/ 1199715 h 1576950"/>
                  <a:gd name="connsiteX1820" fmla="*/ 679770 w 1534386"/>
                  <a:gd name="connsiteY1820" fmla="*/ 1199715 h 1576950"/>
                  <a:gd name="connsiteX1821" fmla="*/ 679770 w 1534386"/>
                  <a:gd name="connsiteY1821" fmla="*/ 1199715 h 1576950"/>
                  <a:gd name="connsiteX1822" fmla="*/ 679770 w 1534386"/>
                  <a:gd name="connsiteY1822" fmla="*/ 1199715 h 1576950"/>
                  <a:gd name="connsiteX1823" fmla="*/ 679770 w 1534386"/>
                  <a:gd name="connsiteY1823" fmla="*/ 1199715 h 1576950"/>
                  <a:gd name="connsiteX1824" fmla="*/ 672522 w 1534386"/>
                  <a:gd name="connsiteY1824" fmla="*/ 1196090 h 1576950"/>
                  <a:gd name="connsiteX1825" fmla="*/ 672522 w 1534386"/>
                  <a:gd name="connsiteY1825" fmla="*/ 1196090 h 1576950"/>
                  <a:gd name="connsiteX1826" fmla="*/ 664065 w 1534386"/>
                  <a:gd name="connsiteY1826" fmla="*/ 1197298 h 1576950"/>
                  <a:gd name="connsiteX1827" fmla="*/ 664065 w 1534386"/>
                  <a:gd name="connsiteY1827" fmla="*/ 1197298 h 1576950"/>
                  <a:gd name="connsiteX1828" fmla="*/ 662857 w 1534386"/>
                  <a:gd name="connsiteY1828" fmla="*/ 1197298 h 1576950"/>
                  <a:gd name="connsiteX1829" fmla="*/ 661649 w 1534386"/>
                  <a:gd name="connsiteY1829" fmla="*/ 1197298 h 1576950"/>
                  <a:gd name="connsiteX1830" fmla="*/ 661649 w 1534386"/>
                  <a:gd name="connsiteY1830" fmla="*/ 1197298 h 1576950"/>
                  <a:gd name="connsiteX1831" fmla="*/ 654400 w 1534386"/>
                  <a:gd name="connsiteY1831" fmla="*/ 1200923 h 1576950"/>
                  <a:gd name="connsiteX1832" fmla="*/ 659232 w 1534386"/>
                  <a:gd name="connsiteY1832" fmla="*/ 1199715 h 1576950"/>
                  <a:gd name="connsiteX1833" fmla="*/ 670105 w 1534386"/>
                  <a:gd name="connsiteY1833" fmla="*/ 1199715 h 1576950"/>
                  <a:gd name="connsiteX1834" fmla="*/ 676146 w 1534386"/>
                  <a:gd name="connsiteY1834" fmla="*/ 1203339 h 1576950"/>
                  <a:gd name="connsiteX1835" fmla="*/ 674938 w 1534386"/>
                  <a:gd name="connsiteY1835" fmla="*/ 1220253 h 1576950"/>
                  <a:gd name="connsiteX1836" fmla="*/ 673730 w 1534386"/>
                  <a:gd name="connsiteY1836" fmla="*/ 1220253 h 1576950"/>
                  <a:gd name="connsiteX1837" fmla="*/ 673730 w 1534386"/>
                  <a:gd name="connsiteY1837" fmla="*/ 1220253 h 1576950"/>
                  <a:gd name="connsiteX1838" fmla="*/ 672522 w 1534386"/>
                  <a:gd name="connsiteY1838" fmla="*/ 1221461 h 1576950"/>
                  <a:gd name="connsiteX1839" fmla="*/ 660440 w 1534386"/>
                  <a:gd name="connsiteY1839" fmla="*/ 1232334 h 1576950"/>
                  <a:gd name="connsiteX1840" fmla="*/ 655608 w 1534386"/>
                  <a:gd name="connsiteY1840" fmla="*/ 1235958 h 1576950"/>
                  <a:gd name="connsiteX1841" fmla="*/ 644735 w 1534386"/>
                  <a:gd name="connsiteY1841" fmla="*/ 1243207 h 1576950"/>
                  <a:gd name="connsiteX1842" fmla="*/ 644735 w 1534386"/>
                  <a:gd name="connsiteY1842" fmla="*/ 1243207 h 1576950"/>
                  <a:gd name="connsiteX1843" fmla="*/ 644735 w 1534386"/>
                  <a:gd name="connsiteY1843" fmla="*/ 1243207 h 1576950"/>
                  <a:gd name="connsiteX1844" fmla="*/ 648359 w 1534386"/>
                  <a:gd name="connsiteY1844" fmla="*/ 1239583 h 1576950"/>
                  <a:gd name="connsiteX1845" fmla="*/ 658024 w 1534386"/>
                  <a:gd name="connsiteY1845" fmla="*/ 1232334 h 1576950"/>
                  <a:gd name="connsiteX1846" fmla="*/ 658024 w 1534386"/>
                  <a:gd name="connsiteY1846" fmla="*/ 1232334 h 1576950"/>
                  <a:gd name="connsiteX1847" fmla="*/ 658024 w 1534386"/>
                  <a:gd name="connsiteY1847" fmla="*/ 1232334 h 1576950"/>
                  <a:gd name="connsiteX1848" fmla="*/ 662857 w 1534386"/>
                  <a:gd name="connsiteY1848" fmla="*/ 1228710 h 1576950"/>
                  <a:gd name="connsiteX1849" fmla="*/ 673730 w 1534386"/>
                  <a:gd name="connsiteY1849" fmla="*/ 1217837 h 1576950"/>
                  <a:gd name="connsiteX1850" fmla="*/ 672522 w 1534386"/>
                  <a:gd name="connsiteY1850" fmla="*/ 1206964 h 1576950"/>
                  <a:gd name="connsiteX1851" fmla="*/ 666481 w 1534386"/>
                  <a:gd name="connsiteY1851" fmla="*/ 1203339 h 1576950"/>
                  <a:gd name="connsiteX1852" fmla="*/ 655608 w 1534386"/>
                  <a:gd name="connsiteY1852" fmla="*/ 1203339 h 1576950"/>
                  <a:gd name="connsiteX1853" fmla="*/ 653192 w 1534386"/>
                  <a:gd name="connsiteY1853" fmla="*/ 1204547 h 1576950"/>
                  <a:gd name="connsiteX1854" fmla="*/ 653192 w 1534386"/>
                  <a:gd name="connsiteY1854" fmla="*/ 1204547 h 1576950"/>
                  <a:gd name="connsiteX1855" fmla="*/ 635070 w 1534386"/>
                  <a:gd name="connsiteY1855" fmla="*/ 1220253 h 1576950"/>
                  <a:gd name="connsiteX1856" fmla="*/ 635070 w 1534386"/>
                  <a:gd name="connsiteY1856" fmla="*/ 1220253 h 1576950"/>
                  <a:gd name="connsiteX1857" fmla="*/ 635070 w 1534386"/>
                  <a:gd name="connsiteY1857" fmla="*/ 1220253 h 1576950"/>
                  <a:gd name="connsiteX1858" fmla="*/ 635070 w 1534386"/>
                  <a:gd name="connsiteY1858" fmla="*/ 1220253 h 1576950"/>
                  <a:gd name="connsiteX1859" fmla="*/ 635070 w 1534386"/>
                  <a:gd name="connsiteY1859" fmla="*/ 1220253 h 1576950"/>
                  <a:gd name="connsiteX1860" fmla="*/ 638694 w 1534386"/>
                  <a:gd name="connsiteY1860" fmla="*/ 1216628 h 1576950"/>
                  <a:gd name="connsiteX1861" fmla="*/ 650775 w 1534386"/>
                  <a:gd name="connsiteY1861" fmla="*/ 1205755 h 1576950"/>
                  <a:gd name="connsiteX1862" fmla="*/ 653192 w 1534386"/>
                  <a:gd name="connsiteY1862" fmla="*/ 1204547 h 1576950"/>
                  <a:gd name="connsiteX1863" fmla="*/ 648359 w 1534386"/>
                  <a:gd name="connsiteY1863" fmla="*/ 1208172 h 1576950"/>
                  <a:gd name="connsiteX1864" fmla="*/ 648359 w 1534386"/>
                  <a:gd name="connsiteY1864" fmla="*/ 1208172 h 1576950"/>
                  <a:gd name="connsiteX1865" fmla="*/ 648359 w 1534386"/>
                  <a:gd name="connsiteY1865" fmla="*/ 1206964 h 1576950"/>
                  <a:gd name="connsiteX1866" fmla="*/ 644735 w 1534386"/>
                  <a:gd name="connsiteY1866" fmla="*/ 1210588 h 1576950"/>
                  <a:gd name="connsiteX1867" fmla="*/ 641110 w 1534386"/>
                  <a:gd name="connsiteY1867" fmla="*/ 1214212 h 1576950"/>
                  <a:gd name="connsiteX1868" fmla="*/ 638694 w 1534386"/>
                  <a:gd name="connsiteY1868" fmla="*/ 1216628 h 1576950"/>
                  <a:gd name="connsiteX1869" fmla="*/ 629029 w 1534386"/>
                  <a:gd name="connsiteY1869" fmla="*/ 1223877 h 1576950"/>
                  <a:gd name="connsiteX1870" fmla="*/ 629029 w 1534386"/>
                  <a:gd name="connsiteY1870" fmla="*/ 1223877 h 1576950"/>
                  <a:gd name="connsiteX1871" fmla="*/ 626613 w 1534386"/>
                  <a:gd name="connsiteY1871" fmla="*/ 1226294 h 1576950"/>
                  <a:gd name="connsiteX1872" fmla="*/ 622989 w 1534386"/>
                  <a:gd name="connsiteY1872" fmla="*/ 1231126 h 1576950"/>
                  <a:gd name="connsiteX1873" fmla="*/ 619364 w 1534386"/>
                  <a:gd name="connsiteY1873" fmla="*/ 1234750 h 1576950"/>
                  <a:gd name="connsiteX1874" fmla="*/ 616948 w 1534386"/>
                  <a:gd name="connsiteY1874" fmla="*/ 1237167 h 1576950"/>
                  <a:gd name="connsiteX1875" fmla="*/ 616948 w 1534386"/>
                  <a:gd name="connsiteY1875" fmla="*/ 1238375 h 1576950"/>
                  <a:gd name="connsiteX1876" fmla="*/ 616948 w 1534386"/>
                  <a:gd name="connsiteY1876" fmla="*/ 1238375 h 1576950"/>
                  <a:gd name="connsiteX1877" fmla="*/ 616948 w 1534386"/>
                  <a:gd name="connsiteY1877" fmla="*/ 1238375 h 1576950"/>
                  <a:gd name="connsiteX1878" fmla="*/ 616948 w 1534386"/>
                  <a:gd name="connsiteY1878" fmla="*/ 1238375 h 1576950"/>
                  <a:gd name="connsiteX1879" fmla="*/ 621780 w 1534386"/>
                  <a:gd name="connsiteY1879" fmla="*/ 1229918 h 1576950"/>
                  <a:gd name="connsiteX1880" fmla="*/ 624197 w 1534386"/>
                  <a:gd name="connsiteY1880" fmla="*/ 1226294 h 1576950"/>
                  <a:gd name="connsiteX1881" fmla="*/ 625405 w 1534386"/>
                  <a:gd name="connsiteY1881" fmla="*/ 1223877 h 1576950"/>
                  <a:gd name="connsiteX1882" fmla="*/ 627821 w 1534386"/>
                  <a:gd name="connsiteY1882" fmla="*/ 1220253 h 1576950"/>
                  <a:gd name="connsiteX1883" fmla="*/ 635070 w 1534386"/>
                  <a:gd name="connsiteY1883" fmla="*/ 1214212 h 1576950"/>
                  <a:gd name="connsiteX1884" fmla="*/ 645943 w 1534386"/>
                  <a:gd name="connsiteY1884" fmla="*/ 1203339 h 1576950"/>
                  <a:gd name="connsiteX1885" fmla="*/ 645943 w 1534386"/>
                  <a:gd name="connsiteY1885" fmla="*/ 1203339 h 1576950"/>
                  <a:gd name="connsiteX1886" fmla="*/ 647151 w 1534386"/>
                  <a:gd name="connsiteY1886" fmla="*/ 1202131 h 1576950"/>
                  <a:gd name="connsiteX1887" fmla="*/ 647151 w 1534386"/>
                  <a:gd name="connsiteY1887" fmla="*/ 1202131 h 1576950"/>
                  <a:gd name="connsiteX1888" fmla="*/ 648359 w 1534386"/>
                  <a:gd name="connsiteY1888" fmla="*/ 1200923 h 1576950"/>
                  <a:gd name="connsiteX1889" fmla="*/ 648359 w 1534386"/>
                  <a:gd name="connsiteY1889" fmla="*/ 1200923 h 1576950"/>
                  <a:gd name="connsiteX1890" fmla="*/ 649567 w 1534386"/>
                  <a:gd name="connsiteY1890" fmla="*/ 1199715 h 1576950"/>
                  <a:gd name="connsiteX1891" fmla="*/ 654400 w 1534386"/>
                  <a:gd name="connsiteY1891" fmla="*/ 1197298 h 1576950"/>
                  <a:gd name="connsiteX1892" fmla="*/ 654400 w 1534386"/>
                  <a:gd name="connsiteY1892" fmla="*/ 1196090 h 1576950"/>
                  <a:gd name="connsiteX1893" fmla="*/ 655608 w 1534386"/>
                  <a:gd name="connsiteY1893" fmla="*/ 1193674 h 1576950"/>
                  <a:gd name="connsiteX1894" fmla="*/ 655608 w 1534386"/>
                  <a:gd name="connsiteY1894" fmla="*/ 1193674 h 1576950"/>
                  <a:gd name="connsiteX1895" fmla="*/ 653192 w 1534386"/>
                  <a:gd name="connsiteY1895" fmla="*/ 1192466 h 1576950"/>
                  <a:gd name="connsiteX1896" fmla="*/ 647151 w 1534386"/>
                  <a:gd name="connsiteY1896" fmla="*/ 1193674 h 1576950"/>
                  <a:gd name="connsiteX1897" fmla="*/ 641110 w 1534386"/>
                  <a:gd name="connsiteY1897" fmla="*/ 1197298 h 1576950"/>
                  <a:gd name="connsiteX1898" fmla="*/ 641110 w 1534386"/>
                  <a:gd name="connsiteY1898" fmla="*/ 1197298 h 1576950"/>
                  <a:gd name="connsiteX1899" fmla="*/ 638694 w 1534386"/>
                  <a:gd name="connsiteY1899" fmla="*/ 1198507 h 1576950"/>
                  <a:gd name="connsiteX1900" fmla="*/ 638694 w 1534386"/>
                  <a:gd name="connsiteY1900" fmla="*/ 1198507 h 1576950"/>
                  <a:gd name="connsiteX1901" fmla="*/ 636278 w 1534386"/>
                  <a:gd name="connsiteY1901" fmla="*/ 1199715 h 1576950"/>
                  <a:gd name="connsiteX1902" fmla="*/ 636278 w 1534386"/>
                  <a:gd name="connsiteY1902" fmla="*/ 1199715 h 1576950"/>
                  <a:gd name="connsiteX1903" fmla="*/ 631445 w 1534386"/>
                  <a:gd name="connsiteY1903" fmla="*/ 1204547 h 1576950"/>
                  <a:gd name="connsiteX1904" fmla="*/ 631445 w 1534386"/>
                  <a:gd name="connsiteY1904" fmla="*/ 1204547 h 1576950"/>
                  <a:gd name="connsiteX1905" fmla="*/ 629029 w 1534386"/>
                  <a:gd name="connsiteY1905" fmla="*/ 1206964 h 1576950"/>
                  <a:gd name="connsiteX1906" fmla="*/ 629029 w 1534386"/>
                  <a:gd name="connsiteY1906" fmla="*/ 1206964 h 1576950"/>
                  <a:gd name="connsiteX1907" fmla="*/ 627821 w 1534386"/>
                  <a:gd name="connsiteY1907" fmla="*/ 1208172 h 1576950"/>
                  <a:gd name="connsiteX1908" fmla="*/ 627821 w 1534386"/>
                  <a:gd name="connsiteY1908" fmla="*/ 1209380 h 1576950"/>
                  <a:gd name="connsiteX1909" fmla="*/ 626613 w 1534386"/>
                  <a:gd name="connsiteY1909" fmla="*/ 1210588 h 1576950"/>
                  <a:gd name="connsiteX1910" fmla="*/ 626613 w 1534386"/>
                  <a:gd name="connsiteY1910" fmla="*/ 1210588 h 1576950"/>
                  <a:gd name="connsiteX1911" fmla="*/ 625405 w 1534386"/>
                  <a:gd name="connsiteY1911" fmla="*/ 1213004 h 1576950"/>
                  <a:gd name="connsiteX1912" fmla="*/ 604867 w 1534386"/>
                  <a:gd name="connsiteY1912" fmla="*/ 1246831 h 1576950"/>
                  <a:gd name="connsiteX1913" fmla="*/ 604867 w 1534386"/>
                  <a:gd name="connsiteY1913" fmla="*/ 1246831 h 1576950"/>
                  <a:gd name="connsiteX1914" fmla="*/ 604867 w 1534386"/>
                  <a:gd name="connsiteY1914" fmla="*/ 1246831 h 1576950"/>
                  <a:gd name="connsiteX1915" fmla="*/ 604867 w 1534386"/>
                  <a:gd name="connsiteY1915" fmla="*/ 1248040 h 1576950"/>
                  <a:gd name="connsiteX1916" fmla="*/ 604867 w 1534386"/>
                  <a:gd name="connsiteY1916" fmla="*/ 1248040 h 1576950"/>
                  <a:gd name="connsiteX1917" fmla="*/ 603659 w 1534386"/>
                  <a:gd name="connsiteY1917" fmla="*/ 1252872 h 1576950"/>
                  <a:gd name="connsiteX1918" fmla="*/ 603659 w 1534386"/>
                  <a:gd name="connsiteY1918" fmla="*/ 1252872 h 1576950"/>
                  <a:gd name="connsiteX1919" fmla="*/ 603659 w 1534386"/>
                  <a:gd name="connsiteY1919" fmla="*/ 1252872 h 1576950"/>
                  <a:gd name="connsiteX1920" fmla="*/ 603659 w 1534386"/>
                  <a:gd name="connsiteY1920" fmla="*/ 1252872 h 1576950"/>
                  <a:gd name="connsiteX1921" fmla="*/ 603659 w 1534386"/>
                  <a:gd name="connsiteY1921" fmla="*/ 1254080 h 1576950"/>
                  <a:gd name="connsiteX1922" fmla="*/ 603659 w 1534386"/>
                  <a:gd name="connsiteY1922" fmla="*/ 1260121 h 1576950"/>
                  <a:gd name="connsiteX1923" fmla="*/ 603659 w 1534386"/>
                  <a:gd name="connsiteY1923" fmla="*/ 1260121 h 1576950"/>
                  <a:gd name="connsiteX1924" fmla="*/ 603659 w 1534386"/>
                  <a:gd name="connsiteY1924" fmla="*/ 1260121 h 1576950"/>
                  <a:gd name="connsiteX1925" fmla="*/ 603659 w 1534386"/>
                  <a:gd name="connsiteY1925" fmla="*/ 1258913 h 1576950"/>
                  <a:gd name="connsiteX1926" fmla="*/ 603659 w 1534386"/>
                  <a:gd name="connsiteY1926" fmla="*/ 1258913 h 1576950"/>
                  <a:gd name="connsiteX1927" fmla="*/ 603659 w 1534386"/>
                  <a:gd name="connsiteY1927" fmla="*/ 1257704 h 1576950"/>
                  <a:gd name="connsiteX1928" fmla="*/ 603659 w 1534386"/>
                  <a:gd name="connsiteY1928" fmla="*/ 1257704 h 1576950"/>
                  <a:gd name="connsiteX1929" fmla="*/ 608491 w 1534386"/>
                  <a:gd name="connsiteY1929" fmla="*/ 1251664 h 1576950"/>
                  <a:gd name="connsiteX1930" fmla="*/ 608491 w 1534386"/>
                  <a:gd name="connsiteY1930" fmla="*/ 1251664 h 1576950"/>
                  <a:gd name="connsiteX1931" fmla="*/ 608491 w 1534386"/>
                  <a:gd name="connsiteY1931" fmla="*/ 1251664 h 1576950"/>
                  <a:gd name="connsiteX1932" fmla="*/ 608491 w 1534386"/>
                  <a:gd name="connsiteY1932" fmla="*/ 1251664 h 1576950"/>
                  <a:gd name="connsiteX1933" fmla="*/ 602451 w 1534386"/>
                  <a:gd name="connsiteY1933" fmla="*/ 1264953 h 1576950"/>
                  <a:gd name="connsiteX1934" fmla="*/ 602451 w 1534386"/>
                  <a:gd name="connsiteY1934" fmla="*/ 1264953 h 1576950"/>
                  <a:gd name="connsiteX1935" fmla="*/ 602451 w 1534386"/>
                  <a:gd name="connsiteY1935" fmla="*/ 1266161 h 1576950"/>
                  <a:gd name="connsiteX1936" fmla="*/ 603659 w 1534386"/>
                  <a:gd name="connsiteY1936" fmla="*/ 1263745 h 1576950"/>
                  <a:gd name="connsiteX1937" fmla="*/ 603659 w 1534386"/>
                  <a:gd name="connsiteY1937" fmla="*/ 1263745 h 1576950"/>
                  <a:gd name="connsiteX1938" fmla="*/ 603659 w 1534386"/>
                  <a:gd name="connsiteY1938" fmla="*/ 1263745 h 1576950"/>
                  <a:gd name="connsiteX1939" fmla="*/ 603659 w 1534386"/>
                  <a:gd name="connsiteY1939" fmla="*/ 1263745 h 1576950"/>
                  <a:gd name="connsiteX1940" fmla="*/ 603659 w 1534386"/>
                  <a:gd name="connsiteY1940" fmla="*/ 1263745 h 1576950"/>
                  <a:gd name="connsiteX1941" fmla="*/ 603659 w 1534386"/>
                  <a:gd name="connsiteY1941" fmla="*/ 1263745 h 1576950"/>
                  <a:gd name="connsiteX1942" fmla="*/ 603659 w 1534386"/>
                  <a:gd name="connsiteY1942" fmla="*/ 1263745 h 1576950"/>
                  <a:gd name="connsiteX1943" fmla="*/ 604867 w 1534386"/>
                  <a:gd name="connsiteY1943" fmla="*/ 1262537 h 1576950"/>
                  <a:gd name="connsiteX1944" fmla="*/ 607283 w 1534386"/>
                  <a:gd name="connsiteY1944" fmla="*/ 1260121 h 1576950"/>
                  <a:gd name="connsiteX1945" fmla="*/ 609699 w 1534386"/>
                  <a:gd name="connsiteY1945" fmla="*/ 1256497 h 1576950"/>
                  <a:gd name="connsiteX1946" fmla="*/ 618156 w 1534386"/>
                  <a:gd name="connsiteY1946" fmla="*/ 1248040 h 1576950"/>
                  <a:gd name="connsiteX1947" fmla="*/ 632654 w 1534386"/>
                  <a:gd name="connsiteY1947" fmla="*/ 1232334 h 1576950"/>
                  <a:gd name="connsiteX1948" fmla="*/ 642319 w 1534386"/>
                  <a:gd name="connsiteY1948" fmla="*/ 1221461 h 1576950"/>
                  <a:gd name="connsiteX1949" fmla="*/ 648359 w 1534386"/>
                  <a:gd name="connsiteY1949" fmla="*/ 1217837 h 1576950"/>
                  <a:gd name="connsiteX1950" fmla="*/ 654400 w 1534386"/>
                  <a:gd name="connsiteY1950" fmla="*/ 1213004 h 1576950"/>
                  <a:gd name="connsiteX1951" fmla="*/ 654400 w 1534386"/>
                  <a:gd name="connsiteY1951" fmla="*/ 1213004 h 1576950"/>
                  <a:gd name="connsiteX1952" fmla="*/ 654400 w 1534386"/>
                  <a:gd name="connsiteY1952" fmla="*/ 1213004 h 1576950"/>
                  <a:gd name="connsiteX1953" fmla="*/ 654400 w 1534386"/>
                  <a:gd name="connsiteY1953" fmla="*/ 1213004 h 1576950"/>
                  <a:gd name="connsiteX1954" fmla="*/ 654400 w 1534386"/>
                  <a:gd name="connsiteY1954" fmla="*/ 1213004 h 1576950"/>
                  <a:gd name="connsiteX1955" fmla="*/ 655608 w 1534386"/>
                  <a:gd name="connsiteY1955" fmla="*/ 1213004 h 1576950"/>
                  <a:gd name="connsiteX1956" fmla="*/ 650775 w 1534386"/>
                  <a:gd name="connsiteY1956" fmla="*/ 1220253 h 1576950"/>
                  <a:gd name="connsiteX1957" fmla="*/ 647151 w 1534386"/>
                  <a:gd name="connsiteY1957" fmla="*/ 1222669 h 1576950"/>
                  <a:gd name="connsiteX1958" fmla="*/ 637486 w 1534386"/>
                  <a:gd name="connsiteY1958" fmla="*/ 1231126 h 1576950"/>
                  <a:gd name="connsiteX1959" fmla="*/ 619364 w 1534386"/>
                  <a:gd name="connsiteY1959" fmla="*/ 1249248 h 1576950"/>
                  <a:gd name="connsiteX1960" fmla="*/ 615740 w 1534386"/>
                  <a:gd name="connsiteY1960" fmla="*/ 1252872 h 1576950"/>
                  <a:gd name="connsiteX1961" fmla="*/ 610907 w 1534386"/>
                  <a:gd name="connsiteY1961" fmla="*/ 1257704 h 1576950"/>
                  <a:gd name="connsiteX1962" fmla="*/ 609699 w 1534386"/>
                  <a:gd name="connsiteY1962" fmla="*/ 1258913 h 1576950"/>
                  <a:gd name="connsiteX1963" fmla="*/ 609699 w 1534386"/>
                  <a:gd name="connsiteY1963" fmla="*/ 1258913 h 1576950"/>
                  <a:gd name="connsiteX1964" fmla="*/ 608491 w 1534386"/>
                  <a:gd name="connsiteY1964" fmla="*/ 1260121 h 1576950"/>
                  <a:gd name="connsiteX1965" fmla="*/ 602451 w 1534386"/>
                  <a:gd name="connsiteY1965" fmla="*/ 1266161 h 1576950"/>
                  <a:gd name="connsiteX1966" fmla="*/ 602451 w 1534386"/>
                  <a:gd name="connsiteY1966" fmla="*/ 1266161 h 1576950"/>
                  <a:gd name="connsiteX1967" fmla="*/ 601242 w 1534386"/>
                  <a:gd name="connsiteY1967" fmla="*/ 1267370 h 1576950"/>
                  <a:gd name="connsiteX1968" fmla="*/ 601242 w 1534386"/>
                  <a:gd name="connsiteY1968" fmla="*/ 1267370 h 1576950"/>
                  <a:gd name="connsiteX1969" fmla="*/ 601242 w 1534386"/>
                  <a:gd name="connsiteY1969" fmla="*/ 1267370 h 1576950"/>
                  <a:gd name="connsiteX1970" fmla="*/ 601242 w 1534386"/>
                  <a:gd name="connsiteY1970" fmla="*/ 1268578 h 1576950"/>
                  <a:gd name="connsiteX1971" fmla="*/ 601242 w 1534386"/>
                  <a:gd name="connsiteY1971" fmla="*/ 1268578 h 1576950"/>
                  <a:gd name="connsiteX1972" fmla="*/ 601242 w 1534386"/>
                  <a:gd name="connsiteY1972" fmla="*/ 1268578 h 1576950"/>
                  <a:gd name="connsiteX1973" fmla="*/ 601242 w 1534386"/>
                  <a:gd name="connsiteY1973" fmla="*/ 1268578 h 1576950"/>
                  <a:gd name="connsiteX1974" fmla="*/ 601242 w 1534386"/>
                  <a:gd name="connsiteY1974" fmla="*/ 1268578 h 1576950"/>
                  <a:gd name="connsiteX1975" fmla="*/ 601242 w 1534386"/>
                  <a:gd name="connsiteY1975" fmla="*/ 1268578 h 1576950"/>
                  <a:gd name="connsiteX1976" fmla="*/ 601242 w 1534386"/>
                  <a:gd name="connsiteY1976" fmla="*/ 1268578 h 1576950"/>
                  <a:gd name="connsiteX1977" fmla="*/ 601242 w 1534386"/>
                  <a:gd name="connsiteY1977" fmla="*/ 1268578 h 1576950"/>
                  <a:gd name="connsiteX1978" fmla="*/ 601242 w 1534386"/>
                  <a:gd name="connsiteY1978" fmla="*/ 1268578 h 1576950"/>
                  <a:gd name="connsiteX1979" fmla="*/ 601242 w 1534386"/>
                  <a:gd name="connsiteY1979" fmla="*/ 1268578 h 1576950"/>
                  <a:gd name="connsiteX1980" fmla="*/ 601242 w 1534386"/>
                  <a:gd name="connsiteY1980" fmla="*/ 1268578 h 1576950"/>
                  <a:gd name="connsiteX1981" fmla="*/ 602451 w 1534386"/>
                  <a:gd name="connsiteY1981" fmla="*/ 1267370 h 1576950"/>
                  <a:gd name="connsiteX1982" fmla="*/ 602451 w 1534386"/>
                  <a:gd name="connsiteY1982" fmla="*/ 1267370 h 1576950"/>
                  <a:gd name="connsiteX1983" fmla="*/ 603659 w 1534386"/>
                  <a:gd name="connsiteY1983" fmla="*/ 1266161 h 1576950"/>
                  <a:gd name="connsiteX1984" fmla="*/ 603659 w 1534386"/>
                  <a:gd name="connsiteY1984" fmla="*/ 1266161 h 1576950"/>
                  <a:gd name="connsiteX1985" fmla="*/ 606075 w 1534386"/>
                  <a:gd name="connsiteY1985" fmla="*/ 1263745 h 1576950"/>
                  <a:gd name="connsiteX1986" fmla="*/ 606075 w 1534386"/>
                  <a:gd name="connsiteY1986" fmla="*/ 1263745 h 1576950"/>
                  <a:gd name="connsiteX1987" fmla="*/ 607283 w 1534386"/>
                  <a:gd name="connsiteY1987" fmla="*/ 1262537 h 1576950"/>
                  <a:gd name="connsiteX1988" fmla="*/ 612116 w 1534386"/>
                  <a:gd name="connsiteY1988" fmla="*/ 1258913 h 1576950"/>
                  <a:gd name="connsiteX1989" fmla="*/ 616948 w 1534386"/>
                  <a:gd name="connsiteY1989" fmla="*/ 1255288 h 1576950"/>
                  <a:gd name="connsiteX1990" fmla="*/ 632654 w 1534386"/>
                  <a:gd name="connsiteY1990" fmla="*/ 1244415 h 1576950"/>
                  <a:gd name="connsiteX1991" fmla="*/ 632654 w 1534386"/>
                  <a:gd name="connsiteY1991" fmla="*/ 1244415 h 1576950"/>
                  <a:gd name="connsiteX1992" fmla="*/ 632654 w 1534386"/>
                  <a:gd name="connsiteY1992" fmla="*/ 1244415 h 1576950"/>
                  <a:gd name="connsiteX1993" fmla="*/ 632654 w 1534386"/>
                  <a:gd name="connsiteY1993" fmla="*/ 1244415 h 1576950"/>
                  <a:gd name="connsiteX1994" fmla="*/ 630237 w 1534386"/>
                  <a:gd name="connsiteY1994" fmla="*/ 1245623 h 1576950"/>
                  <a:gd name="connsiteX1995" fmla="*/ 616948 w 1534386"/>
                  <a:gd name="connsiteY1995" fmla="*/ 1255288 h 1576950"/>
                  <a:gd name="connsiteX1996" fmla="*/ 614532 w 1534386"/>
                  <a:gd name="connsiteY1996" fmla="*/ 1257704 h 1576950"/>
                  <a:gd name="connsiteX1997" fmla="*/ 612116 w 1534386"/>
                  <a:gd name="connsiteY1997" fmla="*/ 1258913 h 1576950"/>
                  <a:gd name="connsiteX1998" fmla="*/ 612116 w 1534386"/>
                  <a:gd name="connsiteY1998" fmla="*/ 1258913 h 1576950"/>
                  <a:gd name="connsiteX1999" fmla="*/ 610907 w 1534386"/>
                  <a:gd name="connsiteY1999" fmla="*/ 1260121 h 1576950"/>
                  <a:gd name="connsiteX2000" fmla="*/ 609699 w 1534386"/>
                  <a:gd name="connsiteY2000" fmla="*/ 1260121 h 1576950"/>
                  <a:gd name="connsiteX2001" fmla="*/ 608491 w 1534386"/>
                  <a:gd name="connsiteY2001" fmla="*/ 1261329 h 1576950"/>
                  <a:gd name="connsiteX2002" fmla="*/ 608491 w 1534386"/>
                  <a:gd name="connsiteY2002" fmla="*/ 1261329 h 1576950"/>
                  <a:gd name="connsiteX2003" fmla="*/ 610907 w 1534386"/>
                  <a:gd name="connsiteY2003" fmla="*/ 1260121 h 1576950"/>
                  <a:gd name="connsiteX2004" fmla="*/ 612116 w 1534386"/>
                  <a:gd name="connsiteY2004" fmla="*/ 1258913 h 1576950"/>
                  <a:gd name="connsiteX2005" fmla="*/ 625405 w 1534386"/>
                  <a:gd name="connsiteY2005" fmla="*/ 1251664 h 1576950"/>
                  <a:gd name="connsiteX2006" fmla="*/ 625405 w 1534386"/>
                  <a:gd name="connsiteY2006" fmla="*/ 1251664 h 1576950"/>
                  <a:gd name="connsiteX2007" fmla="*/ 624197 w 1534386"/>
                  <a:gd name="connsiteY2007" fmla="*/ 1252872 h 1576950"/>
                  <a:gd name="connsiteX2008" fmla="*/ 625405 w 1534386"/>
                  <a:gd name="connsiteY2008" fmla="*/ 1251664 h 1576950"/>
                  <a:gd name="connsiteX2009" fmla="*/ 625405 w 1534386"/>
                  <a:gd name="connsiteY2009" fmla="*/ 1251664 h 1576950"/>
                  <a:gd name="connsiteX2010" fmla="*/ 612116 w 1534386"/>
                  <a:gd name="connsiteY2010" fmla="*/ 1258913 h 1576950"/>
                  <a:gd name="connsiteX2011" fmla="*/ 610907 w 1534386"/>
                  <a:gd name="connsiteY2011" fmla="*/ 1260121 h 1576950"/>
                  <a:gd name="connsiteX2012" fmla="*/ 606075 w 1534386"/>
                  <a:gd name="connsiteY2012" fmla="*/ 1264953 h 1576950"/>
                  <a:gd name="connsiteX2013" fmla="*/ 606075 w 1534386"/>
                  <a:gd name="connsiteY2013" fmla="*/ 1264953 h 1576950"/>
                  <a:gd name="connsiteX2014" fmla="*/ 607283 w 1534386"/>
                  <a:gd name="connsiteY2014" fmla="*/ 1264953 h 1576950"/>
                  <a:gd name="connsiteX2015" fmla="*/ 607283 w 1534386"/>
                  <a:gd name="connsiteY2015" fmla="*/ 1264953 h 1576950"/>
                  <a:gd name="connsiteX2016" fmla="*/ 609699 w 1534386"/>
                  <a:gd name="connsiteY2016" fmla="*/ 1263745 h 1576950"/>
                  <a:gd name="connsiteX2017" fmla="*/ 609699 w 1534386"/>
                  <a:gd name="connsiteY2017" fmla="*/ 1263745 h 1576950"/>
                  <a:gd name="connsiteX2018" fmla="*/ 613324 w 1534386"/>
                  <a:gd name="connsiteY2018" fmla="*/ 1262537 h 1576950"/>
                  <a:gd name="connsiteX2019" fmla="*/ 630237 w 1534386"/>
                  <a:gd name="connsiteY2019" fmla="*/ 1255288 h 1576950"/>
                  <a:gd name="connsiteX2020" fmla="*/ 630237 w 1534386"/>
                  <a:gd name="connsiteY2020" fmla="*/ 1255288 h 1576950"/>
                  <a:gd name="connsiteX2021" fmla="*/ 629029 w 1534386"/>
                  <a:gd name="connsiteY2021" fmla="*/ 1254080 h 1576950"/>
                  <a:gd name="connsiteX2022" fmla="*/ 629029 w 1534386"/>
                  <a:gd name="connsiteY2022" fmla="*/ 1252872 h 1576950"/>
                  <a:gd name="connsiteX2023" fmla="*/ 629029 w 1534386"/>
                  <a:gd name="connsiteY2023" fmla="*/ 1251664 h 1576950"/>
                  <a:gd name="connsiteX2024" fmla="*/ 629029 w 1534386"/>
                  <a:gd name="connsiteY2024" fmla="*/ 1251664 h 1576950"/>
                  <a:gd name="connsiteX2025" fmla="*/ 629029 w 1534386"/>
                  <a:gd name="connsiteY2025" fmla="*/ 1250456 h 1576950"/>
                  <a:gd name="connsiteX2026" fmla="*/ 632654 w 1534386"/>
                  <a:gd name="connsiteY2026" fmla="*/ 1245623 h 1576950"/>
                  <a:gd name="connsiteX2027" fmla="*/ 636278 w 1534386"/>
                  <a:gd name="connsiteY2027" fmla="*/ 1244415 h 1576950"/>
                  <a:gd name="connsiteX2028" fmla="*/ 638694 w 1534386"/>
                  <a:gd name="connsiteY2028" fmla="*/ 1243207 h 1576950"/>
                  <a:gd name="connsiteX2029" fmla="*/ 641110 w 1534386"/>
                  <a:gd name="connsiteY2029" fmla="*/ 1241999 h 1576950"/>
                  <a:gd name="connsiteX2030" fmla="*/ 645943 w 1534386"/>
                  <a:gd name="connsiteY2030" fmla="*/ 1239583 h 1576950"/>
                  <a:gd name="connsiteX2031" fmla="*/ 647151 w 1534386"/>
                  <a:gd name="connsiteY2031" fmla="*/ 1239583 h 1576950"/>
                  <a:gd name="connsiteX2032" fmla="*/ 648359 w 1534386"/>
                  <a:gd name="connsiteY2032" fmla="*/ 1238375 h 1576950"/>
                  <a:gd name="connsiteX2033" fmla="*/ 649567 w 1534386"/>
                  <a:gd name="connsiteY2033" fmla="*/ 1238375 h 1576950"/>
                  <a:gd name="connsiteX2034" fmla="*/ 650775 w 1534386"/>
                  <a:gd name="connsiteY2034" fmla="*/ 1237167 h 1576950"/>
                  <a:gd name="connsiteX2035" fmla="*/ 651984 w 1534386"/>
                  <a:gd name="connsiteY2035" fmla="*/ 1237167 h 1576950"/>
                  <a:gd name="connsiteX2036" fmla="*/ 653192 w 1534386"/>
                  <a:gd name="connsiteY2036" fmla="*/ 1235958 h 1576950"/>
                  <a:gd name="connsiteX2037" fmla="*/ 653192 w 1534386"/>
                  <a:gd name="connsiteY2037" fmla="*/ 1235958 h 1576950"/>
                  <a:gd name="connsiteX2038" fmla="*/ 653192 w 1534386"/>
                  <a:gd name="connsiteY2038" fmla="*/ 1235958 h 1576950"/>
                  <a:gd name="connsiteX2039" fmla="*/ 664065 w 1534386"/>
                  <a:gd name="connsiteY2039" fmla="*/ 1227501 h 1576950"/>
                  <a:gd name="connsiteX2040" fmla="*/ 668897 w 1534386"/>
                  <a:gd name="connsiteY2040" fmla="*/ 1222669 h 1576950"/>
                  <a:gd name="connsiteX2041" fmla="*/ 671313 w 1534386"/>
                  <a:gd name="connsiteY2041" fmla="*/ 1217837 h 1576950"/>
                  <a:gd name="connsiteX2042" fmla="*/ 671313 w 1534386"/>
                  <a:gd name="connsiteY2042" fmla="*/ 1217837 h 1576950"/>
                  <a:gd name="connsiteX2043" fmla="*/ 671313 w 1534386"/>
                  <a:gd name="connsiteY2043" fmla="*/ 1216628 h 1576950"/>
                  <a:gd name="connsiteX2044" fmla="*/ 672522 w 1534386"/>
                  <a:gd name="connsiteY2044" fmla="*/ 1216628 h 1576950"/>
                  <a:gd name="connsiteX2045" fmla="*/ 673730 w 1534386"/>
                  <a:gd name="connsiteY2045" fmla="*/ 1216628 h 1576950"/>
                  <a:gd name="connsiteX2046" fmla="*/ 667689 w 1534386"/>
                  <a:gd name="connsiteY2046" fmla="*/ 1226294 h 1576950"/>
                  <a:gd name="connsiteX2047" fmla="*/ 665273 w 1534386"/>
                  <a:gd name="connsiteY2047" fmla="*/ 1227501 h 1576950"/>
                  <a:gd name="connsiteX2048" fmla="*/ 662857 w 1534386"/>
                  <a:gd name="connsiteY2048" fmla="*/ 1229918 h 1576950"/>
                  <a:gd name="connsiteX2049" fmla="*/ 658024 w 1534386"/>
                  <a:gd name="connsiteY2049" fmla="*/ 1232334 h 1576950"/>
                  <a:gd name="connsiteX2050" fmla="*/ 651984 w 1534386"/>
                  <a:gd name="connsiteY2050" fmla="*/ 1235958 h 1576950"/>
                  <a:gd name="connsiteX2051" fmla="*/ 651984 w 1534386"/>
                  <a:gd name="connsiteY2051" fmla="*/ 1235958 h 1576950"/>
                  <a:gd name="connsiteX2052" fmla="*/ 644735 w 1534386"/>
                  <a:gd name="connsiteY2052" fmla="*/ 1239583 h 1576950"/>
                  <a:gd name="connsiteX2053" fmla="*/ 644735 w 1534386"/>
                  <a:gd name="connsiteY2053" fmla="*/ 1239583 h 1576950"/>
                  <a:gd name="connsiteX2054" fmla="*/ 642319 w 1534386"/>
                  <a:gd name="connsiteY2054" fmla="*/ 1240791 h 1576950"/>
                  <a:gd name="connsiteX2055" fmla="*/ 642319 w 1534386"/>
                  <a:gd name="connsiteY2055" fmla="*/ 1240791 h 1576950"/>
                  <a:gd name="connsiteX2056" fmla="*/ 639902 w 1534386"/>
                  <a:gd name="connsiteY2056" fmla="*/ 1241999 h 1576950"/>
                  <a:gd name="connsiteX2057" fmla="*/ 639902 w 1534386"/>
                  <a:gd name="connsiteY2057" fmla="*/ 1241999 h 1576950"/>
                  <a:gd name="connsiteX2058" fmla="*/ 639902 w 1534386"/>
                  <a:gd name="connsiteY2058" fmla="*/ 1243207 h 1576950"/>
                  <a:gd name="connsiteX2059" fmla="*/ 639902 w 1534386"/>
                  <a:gd name="connsiteY2059" fmla="*/ 1243207 h 1576950"/>
                  <a:gd name="connsiteX2060" fmla="*/ 641110 w 1534386"/>
                  <a:gd name="connsiteY2060" fmla="*/ 1244415 h 1576950"/>
                  <a:gd name="connsiteX2061" fmla="*/ 641110 w 1534386"/>
                  <a:gd name="connsiteY2061" fmla="*/ 1244415 h 1576950"/>
                  <a:gd name="connsiteX2062" fmla="*/ 641110 w 1534386"/>
                  <a:gd name="connsiteY2062" fmla="*/ 1245623 h 1576950"/>
                  <a:gd name="connsiteX2063" fmla="*/ 650775 w 1534386"/>
                  <a:gd name="connsiteY2063" fmla="*/ 1240791 h 1576950"/>
                  <a:gd name="connsiteX2064" fmla="*/ 650775 w 1534386"/>
                  <a:gd name="connsiteY2064" fmla="*/ 1240791 h 1576950"/>
                  <a:gd name="connsiteX2065" fmla="*/ 651984 w 1534386"/>
                  <a:gd name="connsiteY2065" fmla="*/ 1240791 h 1576950"/>
                  <a:gd name="connsiteX2066" fmla="*/ 653192 w 1534386"/>
                  <a:gd name="connsiteY2066" fmla="*/ 1239583 h 1576950"/>
                  <a:gd name="connsiteX2067" fmla="*/ 653192 w 1534386"/>
                  <a:gd name="connsiteY2067" fmla="*/ 1239583 h 1576950"/>
                  <a:gd name="connsiteX2068" fmla="*/ 656816 w 1534386"/>
                  <a:gd name="connsiteY2068" fmla="*/ 1237167 h 1576950"/>
                  <a:gd name="connsiteX2069" fmla="*/ 660440 w 1534386"/>
                  <a:gd name="connsiteY2069" fmla="*/ 1234750 h 1576950"/>
                  <a:gd name="connsiteX2070" fmla="*/ 671313 w 1534386"/>
                  <a:gd name="connsiteY2070" fmla="*/ 1227501 h 1576950"/>
                  <a:gd name="connsiteX2071" fmla="*/ 682187 w 1534386"/>
                  <a:gd name="connsiteY2071" fmla="*/ 1216628 h 1576950"/>
                  <a:gd name="connsiteX2072" fmla="*/ 684603 w 1534386"/>
                  <a:gd name="connsiteY2072" fmla="*/ 1213004 h 1576950"/>
                  <a:gd name="connsiteX2073" fmla="*/ 685811 w 1534386"/>
                  <a:gd name="connsiteY2073" fmla="*/ 1210588 h 1576950"/>
                  <a:gd name="connsiteX2074" fmla="*/ 684603 w 1534386"/>
                  <a:gd name="connsiteY2074" fmla="*/ 1203339 h 1576950"/>
                  <a:gd name="connsiteX2075" fmla="*/ 679770 w 1534386"/>
                  <a:gd name="connsiteY2075" fmla="*/ 1194882 h 1576950"/>
                  <a:gd name="connsiteX2076" fmla="*/ 679770 w 1534386"/>
                  <a:gd name="connsiteY2076" fmla="*/ 1194882 h 1576950"/>
                  <a:gd name="connsiteX2077" fmla="*/ 679770 w 1534386"/>
                  <a:gd name="connsiteY2077" fmla="*/ 1194882 h 1576950"/>
                  <a:gd name="connsiteX2078" fmla="*/ 685811 w 1534386"/>
                  <a:gd name="connsiteY2078" fmla="*/ 1202131 h 1576950"/>
                  <a:gd name="connsiteX2079" fmla="*/ 687019 w 1534386"/>
                  <a:gd name="connsiteY2079" fmla="*/ 1203339 h 1576950"/>
                  <a:gd name="connsiteX2080" fmla="*/ 688227 w 1534386"/>
                  <a:gd name="connsiteY2080" fmla="*/ 1208172 h 1576950"/>
                  <a:gd name="connsiteX2081" fmla="*/ 688227 w 1534386"/>
                  <a:gd name="connsiteY2081" fmla="*/ 1213004 h 1576950"/>
                  <a:gd name="connsiteX2082" fmla="*/ 687019 w 1534386"/>
                  <a:gd name="connsiteY2082" fmla="*/ 1216628 h 1576950"/>
                  <a:gd name="connsiteX2083" fmla="*/ 682187 w 1534386"/>
                  <a:gd name="connsiteY2083" fmla="*/ 1223877 h 1576950"/>
                  <a:gd name="connsiteX2084" fmla="*/ 673730 w 1534386"/>
                  <a:gd name="connsiteY2084" fmla="*/ 1231126 h 1576950"/>
                  <a:gd name="connsiteX2085" fmla="*/ 664065 w 1534386"/>
                  <a:gd name="connsiteY2085" fmla="*/ 1237167 h 1576950"/>
                  <a:gd name="connsiteX2086" fmla="*/ 659232 w 1534386"/>
                  <a:gd name="connsiteY2086" fmla="*/ 1239583 h 1576950"/>
                  <a:gd name="connsiteX2087" fmla="*/ 658024 w 1534386"/>
                  <a:gd name="connsiteY2087" fmla="*/ 1239583 h 1576950"/>
                  <a:gd name="connsiteX2088" fmla="*/ 656816 w 1534386"/>
                  <a:gd name="connsiteY2088" fmla="*/ 1240791 h 1576950"/>
                  <a:gd name="connsiteX2089" fmla="*/ 655608 w 1534386"/>
                  <a:gd name="connsiteY2089" fmla="*/ 1240791 h 1576950"/>
                  <a:gd name="connsiteX2090" fmla="*/ 654400 w 1534386"/>
                  <a:gd name="connsiteY2090" fmla="*/ 1241999 h 1576950"/>
                  <a:gd name="connsiteX2091" fmla="*/ 653192 w 1534386"/>
                  <a:gd name="connsiteY2091" fmla="*/ 1241999 h 1576950"/>
                  <a:gd name="connsiteX2092" fmla="*/ 651984 w 1534386"/>
                  <a:gd name="connsiteY2092" fmla="*/ 1243207 h 1576950"/>
                  <a:gd name="connsiteX2093" fmla="*/ 650775 w 1534386"/>
                  <a:gd name="connsiteY2093" fmla="*/ 1243207 h 1576950"/>
                  <a:gd name="connsiteX2094" fmla="*/ 649567 w 1534386"/>
                  <a:gd name="connsiteY2094" fmla="*/ 1243207 h 1576950"/>
                  <a:gd name="connsiteX2095" fmla="*/ 643527 w 1534386"/>
                  <a:gd name="connsiteY2095" fmla="*/ 1245623 h 1576950"/>
                  <a:gd name="connsiteX2096" fmla="*/ 643527 w 1534386"/>
                  <a:gd name="connsiteY2096" fmla="*/ 1245623 h 1576950"/>
                  <a:gd name="connsiteX2097" fmla="*/ 643527 w 1534386"/>
                  <a:gd name="connsiteY2097" fmla="*/ 1248040 h 1576950"/>
                  <a:gd name="connsiteX2098" fmla="*/ 639902 w 1534386"/>
                  <a:gd name="connsiteY2098" fmla="*/ 1248040 h 1576950"/>
                  <a:gd name="connsiteX2099" fmla="*/ 638694 w 1534386"/>
                  <a:gd name="connsiteY2099" fmla="*/ 1245623 h 1576950"/>
                  <a:gd name="connsiteX2100" fmla="*/ 637486 w 1534386"/>
                  <a:gd name="connsiteY2100" fmla="*/ 1245623 h 1576950"/>
                  <a:gd name="connsiteX2101" fmla="*/ 635070 w 1534386"/>
                  <a:gd name="connsiteY2101" fmla="*/ 1246831 h 1576950"/>
                  <a:gd name="connsiteX2102" fmla="*/ 635070 w 1534386"/>
                  <a:gd name="connsiteY2102" fmla="*/ 1249248 h 1576950"/>
                  <a:gd name="connsiteX2103" fmla="*/ 635070 w 1534386"/>
                  <a:gd name="connsiteY2103" fmla="*/ 1250456 h 1576950"/>
                  <a:gd name="connsiteX2104" fmla="*/ 636278 w 1534386"/>
                  <a:gd name="connsiteY2104" fmla="*/ 1250456 h 1576950"/>
                  <a:gd name="connsiteX2105" fmla="*/ 636278 w 1534386"/>
                  <a:gd name="connsiteY2105" fmla="*/ 1251664 h 1576950"/>
                  <a:gd name="connsiteX2106" fmla="*/ 635070 w 1534386"/>
                  <a:gd name="connsiteY2106" fmla="*/ 1251664 h 1576950"/>
                  <a:gd name="connsiteX2107" fmla="*/ 635070 w 1534386"/>
                  <a:gd name="connsiteY2107" fmla="*/ 1252872 h 1576950"/>
                  <a:gd name="connsiteX2108" fmla="*/ 631445 w 1534386"/>
                  <a:gd name="connsiteY2108" fmla="*/ 1252872 h 1576950"/>
                  <a:gd name="connsiteX2109" fmla="*/ 630237 w 1534386"/>
                  <a:gd name="connsiteY2109" fmla="*/ 1251664 h 1576950"/>
                  <a:gd name="connsiteX2110" fmla="*/ 630237 w 1534386"/>
                  <a:gd name="connsiteY2110" fmla="*/ 1251664 h 1576950"/>
                  <a:gd name="connsiteX2111" fmla="*/ 619364 w 1534386"/>
                  <a:gd name="connsiteY2111" fmla="*/ 1257704 h 1576950"/>
                  <a:gd name="connsiteX2112" fmla="*/ 613324 w 1534386"/>
                  <a:gd name="connsiteY2112" fmla="*/ 1261329 h 1576950"/>
                  <a:gd name="connsiteX2113" fmla="*/ 609699 w 1534386"/>
                  <a:gd name="connsiteY2113" fmla="*/ 1263745 h 1576950"/>
                  <a:gd name="connsiteX2114" fmla="*/ 609699 w 1534386"/>
                  <a:gd name="connsiteY2114" fmla="*/ 1263745 h 1576950"/>
                  <a:gd name="connsiteX2115" fmla="*/ 609699 w 1534386"/>
                  <a:gd name="connsiteY2115" fmla="*/ 1263745 h 1576950"/>
                  <a:gd name="connsiteX2116" fmla="*/ 612116 w 1534386"/>
                  <a:gd name="connsiteY2116" fmla="*/ 1263745 h 1576950"/>
                  <a:gd name="connsiteX2117" fmla="*/ 618156 w 1534386"/>
                  <a:gd name="connsiteY2117" fmla="*/ 1261329 h 1576950"/>
                  <a:gd name="connsiteX2118" fmla="*/ 619364 w 1534386"/>
                  <a:gd name="connsiteY2118" fmla="*/ 1261329 h 1576950"/>
                  <a:gd name="connsiteX2119" fmla="*/ 631445 w 1534386"/>
                  <a:gd name="connsiteY2119" fmla="*/ 1256497 h 1576950"/>
                  <a:gd name="connsiteX2120" fmla="*/ 637486 w 1534386"/>
                  <a:gd name="connsiteY2120" fmla="*/ 1254080 h 1576950"/>
                  <a:gd name="connsiteX2121" fmla="*/ 637486 w 1534386"/>
                  <a:gd name="connsiteY2121" fmla="*/ 1254080 h 1576950"/>
                  <a:gd name="connsiteX2122" fmla="*/ 637486 w 1534386"/>
                  <a:gd name="connsiteY2122" fmla="*/ 1254080 h 1576950"/>
                  <a:gd name="connsiteX2123" fmla="*/ 627821 w 1534386"/>
                  <a:gd name="connsiteY2123" fmla="*/ 1258913 h 1576950"/>
                  <a:gd name="connsiteX2124" fmla="*/ 619364 w 1534386"/>
                  <a:gd name="connsiteY2124" fmla="*/ 1262537 h 1576950"/>
                  <a:gd name="connsiteX2125" fmla="*/ 612116 w 1534386"/>
                  <a:gd name="connsiteY2125" fmla="*/ 1264953 h 1576950"/>
                  <a:gd name="connsiteX2126" fmla="*/ 609699 w 1534386"/>
                  <a:gd name="connsiteY2126" fmla="*/ 1266161 h 1576950"/>
                  <a:gd name="connsiteX2127" fmla="*/ 610907 w 1534386"/>
                  <a:gd name="connsiteY2127" fmla="*/ 1266161 h 1576950"/>
                  <a:gd name="connsiteX2128" fmla="*/ 613324 w 1534386"/>
                  <a:gd name="connsiteY2128" fmla="*/ 1266161 h 1576950"/>
                  <a:gd name="connsiteX2129" fmla="*/ 614532 w 1534386"/>
                  <a:gd name="connsiteY2129" fmla="*/ 1266161 h 1576950"/>
                  <a:gd name="connsiteX2130" fmla="*/ 621780 w 1534386"/>
                  <a:gd name="connsiteY2130" fmla="*/ 1264953 h 1576950"/>
                  <a:gd name="connsiteX2131" fmla="*/ 622989 w 1534386"/>
                  <a:gd name="connsiteY2131" fmla="*/ 1264953 h 1576950"/>
                  <a:gd name="connsiteX2132" fmla="*/ 626613 w 1534386"/>
                  <a:gd name="connsiteY2132" fmla="*/ 1263745 h 1576950"/>
                  <a:gd name="connsiteX2133" fmla="*/ 626613 w 1534386"/>
                  <a:gd name="connsiteY2133" fmla="*/ 1263745 h 1576950"/>
                  <a:gd name="connsiteX2134" fmla="*/ 650775 w 1534386"/>
                  <a:gd name="connsiteY2134" fmla="*/ 1254080 h 1576950"/>
                  <a:gd name="connsiteX2135" fmla="*/ 650775 w 1534386"/>
                  <a:gd name="connsiteY2135" fmla="*/ 1254080 h 1576950"/>
                  <a:gd name="connsiteX2136" fmla="*/ 650775 w 1534386"/>
                  <a:gd name="connsiteY2136" fmla="*/ 1254080 h 1576950"/>
                  <a:gd name="connsiteX2137" fmla="*/ 650775 w 1534386"/>
                  <a:gd name="connsiteY2137" fmla="*/ 1254080 h 1576950"/>
                  <a:gd name="connsiteX2138" fmla="*/ 645943 w 1534386"/>
                  <a:gd name="connsiteY2138" fmla="*/ 1256497 h 1576950"/>
                  <a:gd name="connsiteX2139" fmla="*/ 625405 w 1534386"/>
                  <a:gd name="connsiteY2139" fmla="*/ 1264953 h 1576950"/>
                  <a:gd name="connsiteX2140" fmla="*/ 620572 w 1534386"/>
                  <a:gd name="connsiteY2140" fmla="*/ 1266161 h 1576950"/>
                  <a:gd name="connsiteX2141" fmla="*/ 616948 w 1534386"/>
                  <a:gd name="connsiteY2141" fmla="*/ 1267370 h 1576950"/>
                  <a:gd name="connsiteX2142" fmla="*/ 616948 w 1534386"/>
                  <a:gd name="connsiteY2142" fmla="*/ 1267370 h 1576950"/>
                  <a:gd name="connsiteX2143" fmla="*/ 616948 w 1534386"/>
                  <a:gd name="connsiteY2143" fmla="*/ 1267370 h 1576950"/>
                  <a:gd name="connsiteX2144" fmla="*/ 616948 w 1534386"/>
                  <a:gd name="connsiteY2144" fmla="*/ 1267370 h 1576950"/>
                  <a:gd name="connsiteX2145" fmla="*/ 616948 w 1534386"/>
                  <a:gd name="connsiteY2145" fmla="*/ 1267370 h 1576950"/>
                  <a:gd name="connsiteX2146" fmla="*/ 616948 w 1534386"/>
                  <a:gd name="connsiteY2146" fmla="*/ 1267370 h 1576950"/>
                  <a:gd name="connsiteX2147" fmla="*/ 616948 w 1534386"/>
                  <a:gd name="connsiteY2147" fmla="*/ 1267370 h 1576950"/>
                  <a:gd name="connsiteX2148" fmla="*/ 616948 w 1534386"/>
                  <a:gd name="connsiteY2148" fmla="*/ 1267370 h 1576950"/>
                  <a:gd name="connsiteX2149" fmla="*/ 616948 w 1534386"/>
                  <a:gd name="connsiteY2149" fmla="*/ 1267370 h 1576950"/>
                  <a:gd name="connsiteX2150" fmla="*/ 616948 w 1534386"/>
                  <a:gd name="connsiteY2150" fmla="*/ 1267370 h 1576950"/>
                  <a:gd name="connsiteX2151" fmla="*/ 616948 w 1534386"/>
                  <a:gd name="connsiteY2151" fmla="*/ 1267370 h 1576950"/>
                  <a:gd name="connsiteX2152" fmla="*/ 616948 w 1534386"/>
                  <a:gd name="connsiteY2152" fmla="*/ 1267370 h 1576950"/>
                  <a:gd name="connsiteX2153" fmla="*/ 616948 w 1534386"/>
                  <a:gd name="connsiteY2153" fmla="*/ 1267370 h 1576950"/>
                  <a:gd name="connsiteX2154" fmla="*/ 616948 w 1534386"/>
                  <a:gd name="connsiteY2154" fmla="*/ 1267370 h 1576950"/>
                  <a:gd name="connsiteX2155" fmla="*/ 616948 w 1534386"/>
                  <a:gd name="connsiteY2155" fmla="*/ 1267370 h 1576950"/>
                  <a:gd name="connsiteX2156" fmla="*/ 616948 w 1534386"/>
                  <a:gd name="connsiteY2156" fmla="*/ 1267370 h 1576950"/>
                  <a:gd name="connsiteX2157" fmla="*/ 616948 w 1534386"/>
                  <a:gd name="connsiteY2157" fmla="*/ 1267370 h 1576950"/>
                  <a:gd name="connsiteX2158" fmla="*/ 616948 w 1534386"/>
                  <a:gd name="connsiteY2158" fmla="*/ 1267370 h 1576950"/>
                  <a:gd name="connsiteX2159" fmla="*/ 616948 w 1534386"/>
                  <a:gd name="connsiteY2159" fmla="*/ 1267370 h 1576950"/>
                  <a:gd name="connsiteX2160" fmla="*/ 616948 w 1534386"/>
                  <a:gd name="connsiteY2160" fmla="*/ 1267370 h 1576950"/>
                  <a:gd name="connsiteX2161" fmla="*/ 616948 w 1534386"/>
                  <a:gd name="connsiteY2161" fmla="*/ 1267370 h 1576950"/>
                  <a:gd name="connsiteX2162" fmla="*/ 616948 w 1534386"/>
                  <a:gd name="connsiteY2162" fmla="*/ 1267370 h 1576950"/>
                  <a:gd name="connsiteX2163" fmla="*/ 616948 w 1534386"/>
                  <a:gd name="connsiteY2163" fmla="*/ 1267370 h 1576950"/>
                  <a:gd name="connsiteX2164" fmla="*/ 616948 w 1534386"/>
                  <a:gd name="connsiteY2164" fmla="*/ 1267370 h 1576950"/>
                  <a:gd name="connsiteX2165" fmla="*/ 620572 w 1534386"/>
                  <a:gd name="connsiteY2165" fmla="*/ 1267370 h 1576950"/>
                  <a:gd name="connsiteX2166" fmla="*/ 620572 w 1534386"/>
                  <a:gd name="connsiteY2166" fmla="*/ 1267370 h 1576950"/>
                  <a:gd name="connsiteX2167" fmla="*/ 620572 w 1534386"/>
                  <a:gd name="connsiteY2167" fmla="*/ 1267370 h 1576950"/>
                  <a:gd name="connsiteX2168" fmla="*/ 622989 w 1534386"/>
                  <a:gd name="connsiteY2168" fmla="*/ 1267370 h 1576950"/>
                  <a:gd name="connsiteX2169" fmla="*/ 622989 w 1534386"/>
                  <a:gd name="connsiteY2169" fmla="*/ 1267370 h 1576950"/>
                  <a:gd name="connsiteX2170" fmla="*/ 625405 w 1534386"/>
                  <a:gd name="connsiteY2170" fmla="*/ 1267370 h 1576950"/>
                  <a:gd name="connsiteX2171" fmla="*/ 626613 w 1534386"/>
                  <a:gd name="connsiteY2171" fmla="*/ 1267370 h 1576950"/>
                  <a:gd name="connsiteX2172" fmla="*/ 627821 w 1534386"/>
                  <a:gd name="connsiteY2172" fmla="*/ 1267370 h 1576950"/>
                  <a:gd name="connsiteX2173" fmla="*/ 629029 w 1534386"/>
                  <a:gd name="connsiteY2173" fmla="*/ 1267370 h 1576950"/>
                  <a:gd name="connsiteX2174" fmla="*/ 630237 w 1534386"/>
                  <a:gd name="connsiteY2174" fmla="*/ 1267370 h 1576950"/>
                  <a:gd name="connsiteX2175" fmla="*/ 631445 w 1534386"/>
                  <a:gd name="connsiteY2175" fmla="*/ 1267370 h 1576950"/>
                  <a:gd name="connsiteX2176" fmla="*/ 636278 w 1534386"/>
                  <a:gd name="connsiteY2176" fmla="*/ 1266161 h 1576950"/>
                  <a:gd name="connsiteX2177" fmla="*/ 659232 w 1534386"/>
                  <a:gd name="connsiteY2177" fmla="*/ 1258913 h 1576950"/>
                  <a:gd name="connsiteX2178" fmla="*/ 662857 w 1534386"/>
                  <a:gd name="connsiteY2178" fmla="*/ 1256497 h 1576950"/>
                  <a:gd name="connsiteX2179" fmla="*/ 662857 w 1534386"/>
                  <a:gd name="connsiteY2179" fmla="*/ 1256497 h 1576950"/>
                  <a:gd name="connsiteX2180" fmla="*/ 662857 w 1534386"/>
                  <a:gd name="connsiteY2180" fmla="*/ 1256497 h 1576950"/>
                  <a:gd name="connsiteX2181" fmla="*/ 662857 w 1534386"/>
                  <a:gd name="connsiteY2181" fmla="*/ 1256497 h 1576950"/>
                  <a:gd name="connsiteX2182" fmla="*/ 662857 w 1534386"/>
                  <a:gd name="connsiteY2182" fmla="*/ 1256497 h 1576950"/>
                  <a:gd name="connsiteX2183" fmla="*/ 659232 w 1534386"/>
                  <a:gd name="connsiteY2183" fmla="*/ 1258913 h 1576950"/>
                  <a:gd name="connsiteX2184" fmla="*/ 658024 w 1534386"/>
                  <a:gd name="connsiteY2184" fmla="*/ 1258913 h 1576950"/>
                  <a:gd name="connsiteX2185" fmla="*/ 655608 w 1534386"/>
                  <a:gd name="connsiteY2185" fmla="*/ 1260121 h 1576950"/>
                  <a:gd name="connsiteX2186" fmla="*/ 655608 w 1534386"/>
                  <a:gd name="connsiteY2186" fmla="*/ 1260121 h 1576950"/>
                  <a:gd name="connsiteX2187" fmla="*/ 651984 w 1534386"/>
                  <a:gd name="connsiteY2187" fmla="*/ 1261329 h 1576950"/>
                  <a:gd name="connsiteX2188" fmla="*/ 650775 w 1534386"/>
                  <a:gd name="connsiteY2188" fmla="*/ 1261329 h 1576950"/>
                  <a:gd name="connsiteX2189" fmla="*/ 648359 w 1534386"/>
                  <a:gd name="connsiteY2189" fmla="*/ 1262537 h 1576950"/>
                  <a:gd name="connsiteX2190" fmla="*/ 647151 w 1534386"/>
                  <a:gd name="connsiteY2190" fmla="*/ 1262537 h 1576950"/>
                  <a:gd name="connsiteX2191" fmla="*/ 643527 w 1534386"/>
                  <a:gd name="connsiteY2191" fmla="*/ 1263745 h 1576950"/>
                  <a:gd name="connsiteX2192" fmla="*/ 642319 w 1534386"/>
                  <a:gd name="connsiteY2192" fmla="*/ 1263745 h 1576950"/>
                  <a:gd name="connsiteX2193" fmla="*/ 639902 w 1534386"/>
                  <a:gd name="connsiteY2193" fmla="*/ 1264953 h 1576950"/>
                  <a:gd name="connsiteX2194" fmla="*/ 638694 w 1534386"/>
                  <a:gd name="connsiteY2194" fmla="*/ 1264953 h 1576950"/>
                  <a:gd name="connsiteX2195" fmla="*/ 636278 w 1534386"/>
                  <a:gd name="connsiteY2195" fmla="*/ 1264953 h 1576950"/>
                  <a:gd name="connsiteX2196" fmla="*/ 633862 w 1534386"/>
                  <a:gd name="connsiteY2196" fmla="*/ 1266161 h 1576950"/>
                  <a:gd name="connsiteX2197" fmla="*/ 632654 w 1534386"/>
                  <a:gd name="connsiteY2197" fmla="*/ 1266161 h 1576950"/>
                  <a:gd name="connsiteX2198" fmla="*/ 630237 w 1534386"/>
                  <a:gd name="connsiteY2198" fmla="*/ 1266161 h 1576950"/>
                  <a:gd name="connsiteX2199" fmla="*/ 629029 w 1534386"/>
                  <a:gd name="connsiteY2199" fmla="*/ 1266161 h 1576950"/>
                  <a:gd name="connsiteX2200" fmla="*/ 621780 w 1534386"/>
                  <a:gd name="connsiteY2200" fmla="*/ 1267370 h 1576950"/>
                  <a:gd name="connsiteX2201" fmla="*/ 621780 w 1534386"/>
                  <a:gd name="connsiteY2201" fmla="*/ 1267370 h 1576950"/>
                  <a:gd name="connsiteX2202" fmla="*/ 619364 w 1534386"/>
                  <a:gd name="connsiteY2202" fmla="*/ 1267370 h 1576950"/>
                  <a:gd name="connsiteX2203" fmla="*/ 618156 w 1534386"/>
                  <a:gd name="connsiteY2203" fmla="*/ 1267370 h 1576950"/>
                  <a:gd name="connsiteX2204" fmla="*/ 618156 w 1534386"/>
                  <a:gd name="connsiteY2204" fmla="*/ 1267370 h 1576950"/>
                  <a:gd name="connsiteX2205" fmla="*/ 618156 w 1534386"/>
                  <a:gd name="connsiteY2205" fmla="*/ 1267370 h 1576950"/>
                  <a:gd name="connsiteX2206" fmla="*/ 618156 w 1534386"/>
                  <a:gd name="connsiteY2206" fmla="*/ 1267370 h 1576950"/>
                  <a:gd name="connsiteX2207" fmla="*/ 618156 w 1534386"/>
                  <a:gd name="connsiteY2207" fmla="*/ 1267370 h 1576950"/>
                  <a:gd name="connsiteX2208" fmla="*/ 618156 w 1534386"/>
                  <a:gd name="connsiteY2208" fmla="*/ 1267370 h 1576950"/>
                  <a:gd name="connsiteX2209" fmla="*/ 618156 w 1534386"/>
                  <a:gd name="connsiteY2209" fmla="*/ 1267370 h 1576950"/>
                  <a:gd name="connsiteX2210" fmla="*/ 618156 w 1534386"/>
                  <a:gd name="connsiteY2210" fmla="*/ 1267370 h 1576950"/>
                  <a:gd name="connsiteX2211" fmla="*/ 618156 w 1534386"/>
                  <a:gd name="connsiteY2211" fmla="*/ 1267370 h 1576950"/>
                  <a:gd name="connsiteX2212" fmla="*/ 618156 w 1534386"/>
                  <a:gd name="connsiteY2212" fmla="*/ 1267370 h 1576950"/>
                  <a:gd name="connsiteX2213" fmla="*/ 618156 w 1534386"/>
                  <a:gd name="connsiteY2213" fmla="*/ 1267370 h 1576950"/>
                  <a:gd name="connsiteX2214" fmla="*/ 618156 w 1534386"/>
                  <a:gd name="connsiteY2214" fmla="*/ 1267370 h 1576950"/>
                  <a:gd name="connsiteX2215" fmla="*/ 618156 w 1534386"/>
                  <a:gd name="connsiteY2215" fmla="*/ 1267370 h 1576950"/>
                  <a:gd name="connsiteX2216" fmla="*/ 618156 w 1534386"/>
                  <a:gd name="connsiteY2216" fmla="*/ 1267370 h 1576950"/>
                  <a:gd name="connsiteX2217" fmla="*/ 618156 w 1534386"/>
                  <a:gd name="connsiteY2217" fmla="*/ 1267370 h 1576950"/>
                  <a:gd name="connsiteX2218" fmla="*/ 618156 w 1534386"/>
                  <a:gd name="connsiteY2218" fmla="*/ 1267370 h 1576950"/>
                  <a:gd name="connsiteX2219" fmla="*/ 618156 w 1534386"/>
                  <a:gd name="connsiteY2219" fmla="*/ 1267370 h 1576950"/>
                  <a:gd name="connsiteX2220" fmla="*/ 618156 w 1534386"/>
                  <a:gd name="connsiteY2220" fmla="*/ 1267370 h 1576950"/>
                  <a:gd name="connsiteX2221" fmla="*/ 618156 w 1534386"/>
                  <a:gd name="connsiteY2221" fmla="*/ 1267370 h 1576950"/>
                  <a:gd name="connsiteX2222" fmla="*/ 618156 w 1534386"/>
                  <a:gd name="connsiteY2222" fmla="*/ 1267370 h 1576950"/>
                  <a:gd name="connsiteX2223" fmla="*/ 618156 w 1534386"/>
                  <a:gd name="connsiteY2223" fmla="*/ 1267370 h 1576950"/>
                  <a:gd name="connsiteX2224" fmla="*/ 618156 w 1534386"/>
                  <a:gd name="connsiteY2224" fmla="*/ 1267370 h 1576950"/>
                  <a:gd name="connsiteX2225" fmla="*/ 618156 w 1534386"/>
                  <a:gd name="connsiteY2225" fmla="*/ 1267370 h 1576950"/>
                  <a:gd name="connsiteX2226" fmla="*/ 620572 w 1534386"/>
                  <a:gd name="connsiteY2226" fmla="*/ 1267370 h 1576950"/>
                  <a:gd name="connsiteX2227" fmla="*/ 626613 w 1534386"/>
                  <a:gd name="connsiteY2227" fmla="*/ 1267370 h 1576950"/>
                  <a:gd name="connsiteX2228" fmla="*/ 629029 w 1534386"/>
                  <a:gd name="connsiteY2228" fmla="*/ 1267370 h 1576950"/>
                  <a:gd name="connsiteX2229" fmla="*/ 642319 w 1534386"/>
                  <a:gd name="connsiteY2229" fmla="*/ 1267370 h 1576950"/>
                  <a:gd name="connsiteX2230" fmla="*/ 653192 w 1534386"/>
                  <a:gd name="connsiteY2230" fmla="*/ 1266161 h 1576950"/>
                  <a:gd name="connsiteX2231" fmla="*/ 654400 w 1534386"/>
                  <a:gd name="connsiteY2231" fmla="*/ 1264953 h 1576950"/>
                  <a:gd name="connsiteX2232" fmla="*/ 654400 w 1534386"/>
                  <a:gd name="connsiteY2232" fmla="*/ 1264953 h 1576950"/>
                  <a:gd name="connsiteX2233" fmla="*/ 654400 w 1534386"/>
                  <a:gd name="connsiteY2233" fmla="*/ 1264953 h 1576950"/>
                  <a:gd name="connsiteX2234" fmla="*/ 653192 w 1534386"/>
                  <a:gd name="connsiteY2234" fmla="*/ 1266161 h 1576950"/>
                  <a:gd name="connsiteX2235" fmla="*/ 653192 w 1534386"/>
                  <a:gd name="connsiteY2235" fmla="*/ 1266161 h 1576950"/>
                  <a:gd name="connsiteX2236" fmla="*/ 651984 w 1534386"/>
                  <a:gd name="connsiteY2236" fmla="*/ 1266161 h 1576950"/>
                  <a:gd name="connsiteX2237" fmla="*/ 651984 w 1534386"/>
                  <a:gd name="connsiteY2237" fmla="*/ 1266161 h 1576950"/>
                  <a:gd name="connsiteX2238" fmla="*/ 650775 w 1534386"/>
                  <a:gd name="connsiteY2238" fmla="*/ 1266161 h 1576950"/>
                  <a:gd name="connsiteX2239" fmla="*/ 650775 w 1534386"/>
                  <a:gd name="connsiteY2239" fmla="*/ 1266161 h 1576950"/>
                  <a:gd name="connsiteX2240" fmla="*/ 650775 w 1534386"/>
                  <a:gd name="connsiteY2240" fmla="*/ 1266161 h 1576950"/>
                  <a:gd name="connsiteX2241" fmla="*/ 650775 w 1534386"/>
                  <a:gd name="connsiteY2241" fmla="*/ 1266161 h 1576950"/>
                  <a:gd name="connsiteX2242" fmla="*/ 649567 w 1534386"/>
                  <a:gd name="connsiteY2242" fmla="*/ 1266161 h 1576950"/>
                  <a:gd name="connsiteX2243" fmla="*/ 648359 w 1534386"/>
                  <a:gd name="connsiteY2243" fmla="*/ 1266161 h 1576950"/>
                  <a:gd name="connsiteX2244" fmla="*/ 647151 w 1534386"/>
                  <a:gd name="connsiteY2244" fmla="*/ 1266161 h 1576950"/>
                  <a:gd name="connsiteX2245" fmla="*/ 647151 w 1534386"/>
                  <a:gd name="connsiteY2245" fmla="*/ 1266161 h 1576950"/>
                  <a:gd name="connsiteX2246" fmla="*/ 644735 w 1534386"/>
                  <a:gd name="connsiteY2246" fmla="*/ 1266161 h 1576950"/>
                  <a:gd name="connsiteX2247" fmla="*/ 625405 w 1534386"/>
                  <a:gd name="connsiteY2247" fmla="*/ 1266161 h 1576950"/>
                  <a:gd name="connsiteX2248" fmla="*/ 619364 w 1534386"/>
                  <a:gd name="connsiteY2248" fmla="*/ 1266161 h 1576950"/>
                  <a:gd name="connsiteX2249" fmla="*/ 619364 w 1534386"/>
                  <a:gd name="connsiteY2249" fmla="*/ 1266161 h 1576950"/>
                  <a:gd name="connsiteX2250" fmla="*/ 613324 w 1534386"/>
                  <a:gd name="connsiteY2250" fmla="*/ 1266161 h 1576950"/>
                  <a:gd name="connsiteX2251" fmla="*/ 613324 w 1534386"/>
                  <a:gd name="connsiteY2251" fmla="*/ 1266161 h 1576950"/>
                  <a:gd name="connsiteX2252" fmla="*/ 612116 w 1534386"/>
                  <a:gd name="connsiteY2252" fmla="*/ 1266161 h 1576950"/>
                  <a:gd name="connsiteX2253" fmla="*/ 612116 w 1534386"/>
                  <a:gd name="connsiteY2253" fmla="*/ 1266161 h 1576950"/>
                  <a:gd name="connsiteX2254" fmla="*/ 612116 w 1534386"/>
                  <a:gd name="connsiteY2254" fmla="*/ 1266161 h 1576950"/>
                  <a:gd name="connsiteX2255" fmla="*/ 612116 w 1534386"/>
                  <a:gd name="connsiteY2255" fmla="*/ 1266161 h 1576950"/>
                  <a:gd name="connsiteX2256" fmla="*/ 612116 w 1534386"/>
                  <a:gd name="connsiteY2256" fmla="*/ 1266161 h 1576950"/>
                  <a:gd name="connsiteX2257" fmla="*/ 612116 w 1534386"/>
                  <a:gd name="connsiteY2257" fmla="*/ 1266161 h 1576950"/>
                  <a:gd name="connsiteX2258" fmla="*/ 612116 w 1534386"/>
                  <a:gd name="connsiteY2258" fmla="*/ 1266161 h 1576950"/>
                  <a:gd name="connsiteX2259" fmla="*/ 612116 w 1534386"/>
                  <a:gd name="connsiteY2259" fmla="*/ 1266161 h 1576950"/>
                  <a:gd name="connsiteX2260" fmla="*/ 612116 w 1534386"/>
                  <a:gd name="connsiteY2260" fmla="*/ 1266161 h 1576950"/>
                  <a:gd name="connsiteX2261" fmla="*/ 612116 w 1534386"/>
                  <a:gd name="connsiteY2261" fmla="*/ 1266161 h 1576950"/>
                  <a:gd name="connsiteX2262" fmla="*/ 612116 w 1534386"/>
                  <a:gd name="connsiteY2262" fmla="*/ 1266161 h 1576950"/>
                  <a:gd name="connsiteX2263" fmla="*/ 612116 w 1534386"/>
                  <a:gd name="connsiteY2263" fmla="*/ 1266161 h 1576950"/>
                  <a:gd name="connsiteX2264" fmla="*/ 612116 w 1534386"/>
                  <a:gd name="connsiteY2264" fmla="*/ 1266161 h 1576950"/>
                  <a:gd name="connsiteX2265" fmla="*/ 612116 w 1534386"/>
                  <a:gd name="connsiteY2265" fmla="*/ 1266161 h 1576950"/>
                  <a:gd name="connsiteX2266" fmla="*/ 612116 w 1534386"/>
                  <a:gd name="connsiteY2266" fmla="*/ 1266161 h 1576950"/>
                  <a:gd name="connsiteX2267" fmla="*/ 612116 w 1534386"/>
                  <a:gd name="connsiteY2267" fmla="*/ 1266161 h 1576950"/>
                  <a:gd name="connsiteX2268" fmla="*/ 612116 w 1534386"/>
                  <a:gd name="connsiteY2268" fmla="*/ 1266161 h 1576950"/>
                  <a:gd name="connsiteX2269" fmla="*/ 612116 w 1534386"/>
                  <a:gd name="connsiteY2269" fmla="*/ 1266161 h 1576950"/>
                  <a:gd name="connsiteX2270" fmla="*/ 612116 w 1534386"/>
                  <a:gd name="connsiteY2270" fmla="*/ 1266161 h 1576950"/>
                  <a:gd name="connsiteX2271" fmla="*/ 612116 w 1534386"/>
                  <a:gd name="connsiteY2271" fmla="*/ 1266161 h 1576950"/>
                  <a:gd name="connsiteX2272" fmla="*/ 622989 w 1534386"/>
                  <a:gd name="connsiteY2272" fmla="*/ 1266161 h 1576950"/>
                  <a:gd name="connsiteX2273" fmla="*/ 624197 w 1534386"/>
                  <a:gd name="connsiteY2273" fmla="*/ 1266161 h 1576950"/>
                  <a:gd name="connsiteX2274" fmla="*/ 626613 w 1534386"/>
                  <a:gd name="connsiteY2274" fmla="*/ 1266161 h 1576950"/>
                  <a:gd name="connsiteX2275" fmla="*/ 627821 w 1534386"/>
                  <a:gd name="connsiteY2275" fmla="*/ 1266161 h 1576950"/>
                  <a:gd name="connsiteX2276" fmla="*/ 629029 w 1534386"/>
                  <a:gd name="connsiteY2276" fmla="*/ 1266161 h 1576950"/>
                  <a:gd name="connsiteX2277" fmla="*/ 631445 w 1534386"/>
                  <a:gd name="connsiteY2277" fmla="*/ 1266161 h 1576950"/>
                  <a:gd name="connsiteX2278" fmla="*/ 632654 w 1534386"/>
                  <a:gd name="connsiteY2278" fmla="*/ 1266161 h 1576950"/>
                  <a:gd name="connsiteX2279" fmla="*/ 635070 w 1534386"/>
                  <a:gd name="connsiteY2279" fmla="*/ 1266161 h 1576950"/>
                  <a:gd name="connsiteX2280" fmla="*/ 636278 w 1534386"/>
                  <a:gd name="connsiteY2280" fmla="*/ 1266161 h 1576950"/>
                  <a:gd name="connsiteX2281" fmla="*/ 639902 w 1534386"/>
                  <a:gd name="connsiteY2281" fmla="*/ 1266161 h 1576950"/>
                  <a:gd name="connsiteX2282" fmla="*/ 639902 w 1534386"/>
                  <a:gd name="connsiteY2282" fmla="*/ 1266161 h 1576950"/>
                  <a:gd name="connsiteX2283" fmla="*/ 639902 w 1534386"/>
                  <a:gd name="connsiteY2283" fmla="*/ 1266161 h 1576950"/>
                  <a:gd name="connsiteX2284" fmla="*/ 642319 w 1534386"/>
                  <a:gd name="connsiteY2284" fmla="*/ 1266161 h 1576950"/>
                  <a:gd name="connsiteX2285" fmla="*/ 654400 w 1534386"/>
                  <a:gd name="connsiteY2285" fmla="*/ 1262537 h 1576950"/>
                  <a:gd name="connsiteX2286" fmla="*/ 658024 w 1534386"/>
                  <a:gd name="connsiteY2286" fmla="*/ 1261329 h 1576950"/>
                  <a:gd name="connsiteX2287" fmla="*/ 674938 w 1534386"/>
                  <a:gd name="connsiteY2287" fmla="*/ 1256497 h 1576950"/>
                  <a:gd name="connsiteX2288" fmla="*/ 674938 w 1534386"/>
                  <a:gd name="connsiteY2288" fmla="*/ 1256497 h 1576950"/>
                  <a:gd name="connsiteX2289" fmla="*/ 680978 w 1534386"/>
                  <a:gd name="connsiteY2289" fmla="*/ 1254080 h 1576950"/>
                  <a:gd name="connsiteX2290" fmla="*/ 689435 w 1534386"/>
                  <a:gd name="connsiteY2290" fmla="*/ 1248040 h 1576950"/>
                  <a:gd name="connsiteX2291" fmla="*/ 691852 w 1534386"/>
                  <a:gd name="connsiteY2291" fmla="*/ 1245623 h 1576950"/>
                  <a:gd name="connsiteX2292" fmla="*/ 694268 w 1534386"/>
                  <a:gd name="connsiteY2292" fmla="*/ 1240791 h 1576950"/>
                  <a:gd name="connsiteX2293" fmla="*/ 695476 w 1534386"/>
                  <a:gd name="connsiteY2293" fmla="*/ 1238375 h 1576950"/>
                  <a:gd name="connsiteX2294" fmla="*/ 697892 w 1534386"/>
                  <a:gd name="connsiteY2294" fmla="*/ 1229918 h 1576950"/>
                  <a:gd name="connsiteX2295" fmla="*/ 700308 w 1534386"/>
                  <a:gd name="connsiteY2295" fmla="*/ 1225085 h 1576950"/>
                  <a:gd name="connsiteX2296" fmla="*/ 702725 w 1534386"/>
                  <a:gd name="connsiteY2296" fmla="*/ 1219045 h 1576950"/>
                  <a:gd name="connsiteX2297" fmla="*/ 703933 w 1534386"/>
                  <a:gd name="connsiteY2297" fmla="*/ 1208172 h 1576950"/>
                  <a:gd name="connsiteX2298" fmla="*/ 700308 w 1534386"/>
                  <a:gd name="connsiteY2298" fmla="*/ 1208172 h 1576950"/>
                  <a:gd name="connsiteX2299" fmla="*/ 699100 w 1534386"/>
                  <a:gd name="connsiteY2299" fmla="*/ 1210588 h 1576950"/>
                  <a:gd name="connsiteX2300" fmla="*/ 697892 w 1534386"/>
                  <a:gd name="connsiteY2300" fmla="*/ 1211796 h 1576950"/>
                  <a:gd name="connsiteX2301" fmla="*/ 697892 w 1534386"/>
                  <a:gd name="connsiteY2301" fmla="*/ 1211796 h 1576950"/>
                  <a:gd name="connsiteX2302" fmla="*/ 697892 w 1534386"/>
                  <a:gd name="connsiteY2302" fmla="*/ 1211796 h 1576950"/>
                  <a:gd name="connsiteX2303" fmla="*/ 697892 w 1534386"/>
                  <a:gd name="connsiteY2303" fmla="*/ 1211796 h 1576950"/>
                  <a:gd name="connsiteX2304" fmla="*/ 697892 w 1534386"/>
                  <a:gd name="connsiteY2304" fmla="*/ 1211796 h 1576950"/>
                  <a:gd name="connsiteX2305" fmla="*/ 697892 w 1534386"/>
                  <a:gd name="connsiteY2305" fmla="*/ 1211796 h 1576950"/>
                  <a:gd name="connsiteX2306" fmla="*/ 697892 w 1534386"/>
                  <a:gd name="connsiteY2306" fmla="*/ 1211796 h 1576950"/>
                  <a:gd name="connsiteX2307" fmla="*/ 697892 w 1534386"/>
                  <a:gd name="connsiteY2307" fmla="*/ 1211796 h 1576950"/>
                  <a:gd name="connsiteX2308" fmla="*/ 697892 w 1534386"/>
                  <a:gd name="connsiteY2308" fmla="*/ 1211796 h 1576950"/>
                  <a:gd name="connsiteX2309" fmla="*/ 697892 w 1534386"/>
                  <a:gd name="connsiteY2309" fmla="*/ 1211796 h 1576950"/>
                  <a:gd name="connsiteX2310" fmla="*/ 697892 w 1534386"/>
                  <a:gd name="connsiteY2310" fmla="*/ 1211796 h 1576950"/>
                  <a:gd name="connsiteX2311" fmla="*/ 697892 w 1534386"/>
                  <a:gd name="connsiteY2311" fmla="*/ 1211796 h 1576950"/>
                  <a:gd name="connsiteX2312" fmla="*/ 697892 w 1534386"/>
                  <a:gd name="connsiteY2312" fmla="*/ 1211796 h 1576950"/>
                  <a:gd name="connsiteX2313" fmla="*/ 697892 w 1534386"/>
                  <a:gd name="connsiteY2313" fmla="*/ 1211796 h 1576950"/>
                  <a:gd name="connsiteX2314" fmla="*/ 697892 w 1534386"/>
                  <a:gd name="connsiteY2314" fmla="*/ 1211796 h 1576950"/>
                  <a:gd name="connsiteX2315" fmla="*/ 697892 w 1534386"/>
                  <a:gd name="connsiteY2315" fmla="*/ 1211796 h 1576950"/>
                  <a:gd name="connsiteX2316" fmla="*/ 697892 w 1534386"/>
                  <a:gd name="connsiteY2316" fmla="*/ 1211796 h 1576950"/>
                  <a:gd name="connsiteX2317" fmla="*/ 697892 w 1534386"/>
                  <a:gd name="connsiteY2317" fmla="*/ 1211796 h 1576950"/>
                  <a:gd name="connsiteX2318" fmla="*/ 697892 w 1534386"/>
                  <a:gd name="connsiteY2318" fmla="*/ 1211796 h 1576950"/>
                  <a:gd name="connsiteX2319" fmla="*/ 697892 w 1534386"/>
                  <a:gd name="connsiteY2319" fmla="*/ 1211796 h 1576950"/>
                  <a:gd name="connsiteX2320" fmla="*/ 697892 w 1534386"/>
                  <a:gd name="connsiteY2320" fmla="*/ 1211796 h 1576950"/>
                  <a:gd name="connsiteX2321" fmla="*/ 693060 w 1534386"/>
                  <a:gd name="connsiteY2321" fmla="*/ 1215420 h 1576950"/>
                  <a:gd name="connsiteX2322" fmla="*/ 691852 w 1534386"/>
                  <a:gd name="connsiteY2322" fmla="*/ 1216628 h 1576950"/>
                  <a:gd name="connsiteX2323" fmla="*/ 687019 w 1534386"/>
                  <a:gd name="connsiteY2323" fmla="*/ 1219045 h 1576950"/>
                  <a:gd name="connsiteX2324" fmla="*/ 687019 w 1534386"/>
                  <a:gd name="connsiteY2324" fmla="*/ 1219045 h 1576950"/>
                  <a:gd name="connsiteX2325" fmla="*/ 685811 w 1534386"/>
                  <a:gd name="connsiteY2325" fmla="*/ 1219045 h 1576950"/>
                  <a:gd name="connsiteX2326" fmla="*/ 696684 w 1534386"/>
                  <a:gd name="connsiteY2326" fmla="*/ 1249248 h 1576950"/>
                  <a:gd name="connsiteX2327" fmla="*/ 696684 w 1534386"/>
                  <a:gd name="connsiteY2327" fmla="*/ 1249248 h 1576950"/>
                  <a:gd name="connsiteX2328" fmla="*/ 680978 w 1534386"/>
                  <a:gd name="connsiteY2328" fmla="*/ 1097024 h 1576950"/>
                  <a:gd name="connsiteX2329" fmla="*/ 680978 w 1534386"/>
                  <a:gd name="connsiteY2329" fmla="*/ 1097024 h 1576950"/>
                  <a:gd name="connsiteX2330" fmla="*/ 680978 w 1534386"/>
                  <a:gd name="connsiteY2330" fmla="*/ 1097024 h 1576950"/>
                  <a:gd name="connsiteX2331" fmla="*/ 680978 w 1534386"/>
                  <a:gd name="connsiteY2331" fmla="*/ 1099441 h 1576950"/>
                  <a:gd name="connsiteX2332" fmla="*/ 680978 w 1534386"/>
                  <a:gd name="connsiteY2332" fmla="*/ 1100649 h 1576950"/>
                  <a:gd name="connsiteX2333" fmla="*/ 680978 w 1534386"/>
                  <a:gd name="connsiteY2333" fmla="*/ 1101857 h 1576950"/>
                  <a:gd name="connsiteX2334" fmla="*/ 680978 w 1534386"/>
                  <a:gd name="connsiteY2334" fmla="*/ 1101857 h 1576950"/>
                  <a:gd name="connsiteX2335" fmla="*/ 680978 w 1534386"/>
                  <a:gd name="connsiteY2335" fmla="*/ 1101857 h 1576950"/>
                  <a:gd name="connsiteX2336" fmla="*/ 680978 w 1534386"/>
                  <a:gd name="connsiteY2336" fmla="*/ 1101857 h 1576950"/>
                  <a:gd name="connsiteX2337" fmla="*/ 680978 w 1534386"/>
                  <a:gd name="connsiteY2337" fmla="*/ 1101857 h 1576950"/>
                  <a:gd name="connsiteX2338" fmla="*/ 678562 w 1534386"/>
                  <a:gd name="connsiteY2338" fmla="*/ 1088567 h 1576950"/>
                  <a:gd name="connsiteX2339" fmla="*/ 678562 w 1534386"/>
                  <a:gd name="connsiteY2339" fmla="*/ 1088567 h 1576950"/>
                  <a:gd name="connsiteX2340" fmla="*/ 670105 w 1534386"/>
                  <a:gd name="connsiteY2340" fmla="*/ 1078902 h 1576950"/>
                  <a:gd name="connsiteX2341" fmla="*/ 670105 w 1534386"/>
                  <a:gd name="connsiteY2341" fmla="*/ 1078902 h 1576950"/>
                  <a:gd name="connsiteX2342" fmla="*/ 667689 w 1534386"/>
                  <a:gd name="connsiteY2342" fmla="*/ 1077694 h 1576950"/>
                  <a:gd name="connsiteX2343" fmla="*/ 665273 w 1534386"/>
                  <a:gd name="connsiteY2343" fmla="*/ 1076486 h 1576950"/>
                  <a:gd name="connsiteX2344" fmla="*/ 664065 w 1534386"/>
                  <a:gd name="connsiteY2344" fmla="*/ 1076486 h 1576950"/>
                  <a:gd name="connsiteX2345" fmla="*/ 649567 w 1534386"/>
                  <a:gd name="connsiteY2345" fmla="*/ 1071654 h 1576950"/>
                  <a:gd name="connsiteX2346" fmla="*/ 632654 w 1534386"/>
                  <a:gd name="connsiteY2346" fmla="*/ 1070445 h 1576950"/>
                  <a:gd name="connsiteX2347" fmla="*/ 624197 w 1534386"/>
                  <a:gd name="connsiteY2347" fmla="*/ 1070445 h 1576950"/>
                  <a:gd name="connsiteX2348" fmla="*/ 618156 w 1534386"/>
                  <a:gd name="connsiteY2348" fmla="*/ 1070445 h 1576950"/>
                  <a:gd name="connsiteX2349" fmla="*/ 600034 w 1534386"/>
                  <a:gd name="connsiteY2349" fmla="*/ 1068029 h 1576950"/>
                  <a:gd name="connsiteX2350" fmla="*/ 598826 w 1534386"/>
                  <a:gd name="connsiteY2350" fmla="*/ 1068029 h 1576950"/>
                  <a:gd name="connsiteX2351" fmla="*/ 592786 w 1534386"/>
                  <a:gd name="connsiteY2351" fmla="*/ 1068029 h 1576950"/>
                  <a:gd name="connsiteX2352" fmla="*/ 584329 w 1534386"/>
                  <a:gd name="connsiteY2352" fmla="*/ 1069238 h 1576950"/>
                  <a:gd name="connsiteX2353" fmla="*/ 575872 w 1534386"/>
                  <a:gd name="connsiteY2353" fmla="*/ 1070445 h 1576950"/>
                  <a:gd name="connsiteX2354" fmla="*/ 569831 w 1534386"/>
                  <a:gd name="connsiteY2354" fmla="*/ 1071654 h 1576950"/>
                  <a:gd name="connsiteX2355" fmla="*/ 568623 w 1534386"/>
                  <a:gd name="connsiteY2355" fmla="*/ 1071654 h 1576950"/>
                  <a:gd name="connsiteX2356" fmla="*/ 568623 w 1534386"/>
                  <a:gd name="connsiteY2356" fmla="*/ 1071654 h 1576950"/>
                  <a:gd name="connsiteX2357" fmla="*/ 568623 w 1534386"/>
                  <a:gd name="connsiteY2357" fmla="*/ 1071654 h 1576950"/>
                  <a:gd name="connsiteX2358" fmla="*/ 568623 w 1534386"/>
                  <a:gd name="connsiteY2358" fmla="*/ 1071654 h 1576950"/>
                  <a:gd name="connsiteX2359" fmla="*/ 584329 w 1534386"/>
                  <a:gd name="connsiteY2359" fmla="*/ 1068029 h 1576950"/>
                  <a:gd name="connsiteX2360" fmla="*/ 591577 w 1534386"/>
                  <a:gd name="connsiteY2360" fmla="*/ 1066821 h 1576950"/>
                  <a:gd name="connsiteX2361" fmla="*/ 596410 w 1534386"/>
                  <a:gd name="connsiteY2361" fmla="*/ 1065613 h 1576950"/>
                  <a:gd name="connsiteX2362" fmla="*/ 603659 w 1534386"/>
                  <a:gd name="connsiteY2362" fmla="*/ 1064405 h 1576950"/>
                  <a:gd name="connsiteX2363" fmla="*/ 618156 w 1534386"/>
                  <a:gd name="connsiteY2363" fmla="*/ 1066821 h 1576950"/>
                  <a:gd name="connsiteX2364" fmla="*/ 642319 w 1534386"/>
                  <a:gd name="connsiteY2364" fmla="*/ 1066821 h 1576950"/>
                  <a:gd name="connsiteX2365" fmla="*/ 643527 w 1534386"/>
                  <a:gd name="connsiteY2365" fmla="*/ 1066821 h 1576950"/>
                  <a:gd name="connsiteX2366" fmla="*/ 645943 w 1534386"/>
                  <a:gd name="connsiteY2366" fmla="*/ 1066821 h 1576950"/>
                  <a:gd name="connsiteX2367" fmla="*/ 647151 w 1534386"/>
                  <a:gd name="connsiteY2367" fmla="*/ 1066821 h 1576950"/>
                  <a:gd name="connsiteX2368" fmla="*/ 649567 w 1534386"/>
                  <a:gd name="connsiteY2368" fmla="*/ 1066821 h 1576950"/>
                  <a:gd name="connsiteX2369" fmla="*/ 649567 w 1534386"/>
                  <a:gd name="connsiteY2369" fmla="*/ 1066821 h 1576950"/>
                  <a:gd name="connsiteX2370" fmla="*/ 653192 w 1534386"/>
                  <a:gd name="connsiteY2370" fmla="*/ 1066821 h 1576950"/>
                  <a:gd name="connsiteX2371" fmla="*/ 660440 w 1534386"/>
                  <a:gd name="connsiteY2371" fmla="*/ 1069238 h 1576950"/>
                  <a:gd name="connsiteX2372" fmla="*/ 661649 w 1534386"/>
                  <a:gd name="connsiteY2372" fmla="*/ 1069238 h 1576950"/>
                  <a:gd name="connsiteX2373" fmla="*/ 665273 w 1534386"/>
                  <a:gd name="connsiteY2373" fmla="*/ 1069238 h 1576950"/>
                  <a:gd name="connsiteX2374" fmla="*/ 665273 w 1534386"/>
                  <a:gd name="connsiteY2374" fmla="*/ 1069238 h 1576950"/>
                  <a:gd name="connsiteX2375" fmla="*/ 665273 w 1534386"/>
                  <a:gd name="connsiteY2375" fmla="*/ 1064405 h 1576950"/>
                  <a:gd name="connsiteX2376" fmla="*/ 658024 w 1534386"/>
                  <a:gd name="connsiteY2376" fmla="*/ 1059572 h 1576950"/>
                  <a:gd name="connsiteX2377" fmla="*/ 648359 w 1534386"/>
                  <a:gd name="connsiteY2377" fmla="*/ 1055948 h 1576950"/>
                  <a:gd name="connsiteX2378" fmla="*/ 648359 w 1534386"/>
                  <a:gd name="connsiteY2378" fmla="*/ 1055948 h 1576950"/>
                  <a:gd name="connsiteX2379" fmla="*/ 643527 w 1534386"/>
                  <a:gd name="connsiteY2379" fmla="*/ 1054740 h 1576950"/>
                  <a:gd name="connsiteX2380" fmla="*/ 643527 w 1534386"/>
                  <a:gd name="connsiteY2380" fmla="*/ 1054740 h 1576950"/>
                  <a:gd name="connsiteX2381" fmla="*/ 638694 w 1534386"/>
                  <a:gd name="connsiteY2381" fmla="*/ 1054740 h 1576950"/>
                  <a:gd name="connsiteX2382" fmla="*/ 638694 w 1534386"/>
                  <a:gd name="connsiteY2382" fmla="*/ 1054740 h 1576950"/>
                  <a:gd name="connsiteX2383" fmla="*/ 629029 w 1534386"/>
                  <a:gd name="connsiteY2383" fmla="*/ 1054740 h 1576950"/>
                  <a:gd name="connsiteX2384" fmla="*/ 629029 w 1534386"/>
                  <a:gd name="connsiteY2384" fmla="*/ 1054740 h 1576950"/>
                  <a:gd name="connsiteX2385" fmla="*/ 624197 w 1534386"/>
                  <a:gd name="connsiteY2385" fmla="*/ 1054740 h 1576950"/>
                  <a:gd name="connsiteX2386" fmla="*/ 622989 w 1534386"/>
                  <a:gd name="connsiteY2386" fmla="*/ 1054740 h 1576950"/>
                  <a:gd name="connsiteX2387" fmla="*/ 619364 w 1534386"/>
                  <a:gd name="connsiteY2387" fmla="*/ 1054740 h 1576950"/>
                  <a:gd name="connsiteX2388" fmla="*/ 618156 w 1534386"/>
                  <a:gd name="connsiteY2388" fmla="*/ 1054740 h 1576950"/>
                  <a:gd name="connsiteX2389" fmla="*/ 614532 w 1534386"/>
                  <a:gd name="connsiteY2389" fmla="*/ 1054740 h 1576950"/>
                  <a:gd name="connsiteX2390" fmla="*/ 613324 w 1534386"/>
                  <a:gd name="connsiteY2390" fmla="*/ 1054740 h 1576950"/>
                  <a:gd name="connsiteX2391" fmla="*/ 608491 w 1534386"/>
                  <a:gd name="connsiteY2391" fmla="*/ 1055948 h 1576950"/>
                  <a:gd name="connsiteX2392" fmla="*/ 545669 w 1534386"/>
                  <a:gd name="connsiteY2392" fmla="*/ 1072862 h 1576950"/>
                  <a:gd name="connsiteX2393" fmla="*/ 545669 w 1534386"/>
                  <a:gd name="connsiteY2393" fmla="*/ 1072862 h 1576950"/>
                  <a:gd name="connsiteX2394" fmla="*/ 545669 w 1534386"/>
                  <a:gd name="connsiteY2394" fmla="*/ 1072862 h 1576950"/>
                  <a:gd name="connsiteX2395" fmla="*/ 544461 w 1534386"/>
                  <a:gd name="connsiteY2395" fmla="*/ 1074070 h 1576950"/>
                  <a:gd name="connsiteX2396" fmla="*/ 538420 w 1534386"/>
                  <a:gd name="connsiteY2396" fmla="*/ 1077694 h 1576950"/>
                  <a:gd name="connsiteX2397" fmla="*/ 537212 w 1534386"/>
                  <a:gd name="connsiteY2397" fmla="*/ 1077694 h 1576950"/>
                  <a:gd name="connsiteX2398" fmla="*/ 537212 w 1534386"/>
                  <a:gd name="connsiteY2398" fmla="*/ 1077694 h 1576950"/>
                  <a:gd name="connsiteX2399" fmla="*/ 537212 w 1534386"/>
                  <a:gd name="connsiteY2399" fmla="*/ 1077694 h 1576950"/>
                  <a:gd name="connsiteX2400" fmla="*/ 536004 w 1534386"/>
                  <a:gd name="connsiteY2400" fmla="*/ 1077694 h 1576950"/>
                  <a:gd name="connsiteX2401" fmla="*/ 534796 w 1534386"/>
                  <a:gd name="connsiteY2401" fmla="*/ 1078902 h 1576950"/>
                  <a:gd name="connsiteX2402" fmla="*/ 526339 w 1534386"/>
                  <a:gd name="connsiteY2402" fmla="*/ 1086151 h 1576950"/>
                  <a:gd name="connsiteX2403" fmla="*/ 526339 w 1534386"/>
                  <a:gd name="connsiteY2403" fmla="*/ 1086151 h 1576950"/>
                  <a:gd name="connsiteX2404" fmla="*/ 527547 w 1534386"/>
                  <a:gd name="connsiteY2404" fmla="*/ 1086151 h 1576950"/>
                  <a:gd name="connsiteX2405" fmla="*/ 528755 w 1534386"/>
                  <a:gd name="connsiteY2405" fmla="*/ 1086151 h 1576950"/>
                  <a:gd name="connsiteX2406" fmla="*/ 529963 w 1534386"/>
                  <a:gd name="connsiteY2406" fmla="*/ 1086151 h 1576950"/>
                  <a:gd name="connsiteX2407" fmla="*/ 531171 w 1534386"/>
                  <a:gd name="connsiteY2407" fmla="*/ 1086151 h 1576950"/>
                  <a:gd name="connsiteX2408" fmla="*/ 531171 w 1534386"/>
                  <a:gd name="connsiteY2408" fmla="*/ 1086151 h 1576950"/>
                  <a:gd name="connsiteX2409" fmla="*/ 543252 w 1534386"/>
                  <a:gd name="connsiteY2409" fmla="*/ 1083735 h 1576950"/>
                  <a:gd name="connsiteX2410" fmla="*/ 543252 w 1534386"/>
                  <a:gd name="connsiteY2410" fmla="*/ 1083735 h 1576950"/>
                  <a:gd name="connsiteX2411" fmla="*/ 543252 w 1534386"/>
                  <a:gd name="connsiteY2411" fmla="*/ 1083735 h 1576950"/>
                  <a:gd name="connsiteX2412" fmla="*/ 543252 w 1534386"/>
                  <a:gd name="connsiteY2412" fmla="*/ 1083735 h 1576950"/>
                  <a:gd name="connsiteX2413" fmla="*/ 523923 w 1534386"/>
                  <a:gd name="connsiteY2413" fmla="*/ 1089775 h 1576950"/>
                  <a:gd name="connsiteX2414" fmla="*/ 526339 w 1534386"/>
                  <a:gd name="connsiteY2414" fmla="*/ 1089775 h 1576950"/>
                  <a:gd name="connsiteX2415" fmla="*/ 539628 w 1534386"/>
                  <a:gd name="connsiteY2415" fmla="*/ 1089775 h 1576950"/>
                  <a:gd name="connsiteX2416" fmla="*/ 561374 w 1534386"/>
                  <a:gd name="connsiteY2416" fmla="*/ 1092192 h 1576950"/>
                  <a:gd name="connsiteX2417" fmla="*/ 563791 w 1534386"/>
                  <a:gd name="connsiteY2417" fmla="*/ 1092192 h 1576950"/>
                  <a:gd name="connsiteX2418" fmla="*/ 601242 w 1534386"/>
                  <a:gd name="connsiteY2418" fmla="*/ 1092192 h 1576950"/>
                  <a:gd name="connsiteX2419" fmla="*/ 612116 w 1534386"/>
                  <a:gd name="connsiteY2419" fmla="*/ 1092192 h 1576950"/>
                  <a:gd name="connsiteX2420" fmla="*/ 612116 w 1534386"/>
                  <a:gd name="connsiteY2420" fmla="*/ 1092192 h 1576950"/>
                  <a:gd name="connsiteX2421" fmla="*/ 610907 w 1534386"/>
                  <a:gd name="connsiteY2421" fmla="*/ 1092192 h 1576950"/>
                  <a:gd name="connsiteX2422" fmla="*/ 639902 w 1534386"/>
                  <a:gd name="connsiteY2422" fmla="*/ 1094608 h 1576950"/>
                  <a:gd name="connsiteX2423" fmla="*/ 639902 w 1534386"/>
                  <a:gd name="connsiteY2423" fmla="*/ 1094608 h 1576950"/>
                  <a:gd name="connsiteX2424" fmla="*/ 639902 w 1534386"/>
                  <a:gd name="connsiteY2424" fmla="*/ 1094608 h 1576950"/>
                  <a:gd name="connsiteX2425" fmla="*/ 630237 w 1534386"/>
                  <a:gd name="connsiteY2425" fmla="*/ 1093400 h 1576950"/>
                  <a:gd name="connsiteX2426" fmla="*/ 607283 w 1534386"/>
                  <a:gd name="connsiteY2426" fmla="*/ 1092192 h 1576950"/>
                  <a:gd name="connsiteX2427" fmla="*/ 600034 w 1534386"/>
                  <a:gd name="connsiteY2427" fmla="*/ 1092192 h 1576950"/>
                  <a:gd name="connsiteX2428" fmla="*/ 564999 w 1534386"/>
                  <a:gd name="connsiteY2428" fmla="*/ 1094608 h 1576950"/>
                  <a:gd name="connsiteX2429" fmla="*/ 540836 w 1534386"/>
                  <a:gd name="connsiteY2429" fmla="*/ 1094608 h 1576950"/>
                  <a:gd name="connsiteX2430" fmla="*/ 526339 w 1534386"/>
                  <a:gd name="connsiteY2430" fmla="*/ 1094608 h 1576950"/>
                  <a:gd name="connsiteX2431" fmla="*/ 522714 w 1534386"/>
                  <a:gd name="connsiteY2431" fmla="*/ 1094608 h 1576950"/>
                  <a:gd name="connsiteX2432" fmla="*/ 522714 w 1534386"/>
                  <a:gd name="connsiteY2432" fmla="*/ 1094608 h 1576950"/>
                  <a:gd name="connsiteX2433" fmla="*/ 520298 w 1534386"/>
                  <a:gd name="connsiteY2433" fmla="*/ 1095816 h 1576950"/>
                  <a:gd name="connsiteX2434" fmla="*/ 520298 w 1534386"/>
                  <a:gd name="connsiteY2434" fmla="*/ 1095816 h 1576950"/>
                  <a:gd name="connsiteX2435" fmla="*/ 520298 w 1534386"/>
                  <a:gd name="connsiteY2435" fmla="*/ 1095816 h 1576950"/>
                  <a:gd name="connsiteX2436" fmla="*/ 519090 w 1534386"/>
                  <a:gd name="connsiteY2436" fmla="*/ 1097024 h 1576950"/>
                  <a:gd name="connsiteX2437" fmla="*/ 519090 w 1534386"/>
                  <a:gd name="connsiteY2437" fmla="*/ 1097024 h 1576950"/>
                  <a:gd name="connsiteX2438" fmla="*/ 519090 w 1534386"/>
                  <a:gd name="connsiteY2438" fmla="*/ 1097024 h 1576950"/>
                  <a:gd name="connsiteX2439" fmla="*/ 519090 w 1534386"/>
                  <a:gd name="connsiteY2439" fmla="*/ 1097024 h 1576950"/>
                  <a:gd name="connsiteX2440" fmla="*/ 519090 w 1534386"/>
                  <a:gd name="connsiteY2440" fmla="*/ 1097024 h 1576950"/>
                  <a:gd name="connsiteX2441" fmla="*/ 519090 w 1534386"/>
                  <a:gd name="connsiteY2441" fmla="*/ 1097024 h 1576950"/>
                  <a:gd name="connsiteX2442" fmla="*/ 519090 w 1534386"/>
                  <a:gd name="connsiteY2442" fmla="*/ 1097024 h 1576950"/>
                  <a:gd name="connsiteX2443" fmla="*/ 519090 w 1534386"/>
                  <a:gd name="connsiteY2443" fmla="*/ 1097024 h 1576950"/>
                  <a:gd name="connsiteX2444" fmla="*/ 519090 w 1534386"/>
                  <a:gd name="connsiteY2444" fmla="*/ 1097024 h 1576950"/>
                  <a:gd name="connsiteX2445" fmla="*/ 519090 w 1534386"/>
                  <a:gd name="connsiteY2445" fmla="*/ 1097024 h 1576950"/>
                  <a:gd name="connsiteX2446" fmla="*/ 519090 w 1534386"/>
                  <a:gd name="connsiteY2446" fmla="*/ 1097024 h 1576950"/>
                  <a:gd name="connsiteX2447" fmla="*/ 521506 w 1534386"/>
                  <a:gd name="connsiteY2447" fmla="*/ 1097024 h 1576950"/>
                  <a:gd name="connsiteX2448" fmla="*/ 521506 w 1534386"/>
                  <a:gd name="connsiteY2448" fmla="*/ 1097024 h 1576950"/>
                  <a:gd name="connsiteX2449" fmla="*/ 523923 w 1534386"/>
                  <a:gd name="connsiteY2449" fmla="*/ 1097024 h 1576950"/>
                  <a:gd name="connsiteX2450" fmla="*/ 523923 w 1534386"/>
                  <a:gd name="connsiteY2450" fmla="*/ 1097024 h 1576950"/>
                  <a:gd name="connsiteX2451" fmla="*/ 529963 w 1534386"/>
                  <a:gd name="connsiteY2451" fmla="*/ 1098232 h 1576950"/>
                  <a:gd name="connsiteX2452" fmla="*/ 531171 w 1534386"/>
                  <a:gd name="connsiteY2452" fmla="*/ 1098232 h 1576950"/>
                  <a:gd name="connsiteX2453" fmla="*/ 533588 w 1534386"/>
                  <a:gd name="connsiteY2453" fmla="*/ 1098232 h 1576950"/>
                  <a:gd name="connsiteX2454" fmla="*/ 543252 w 1534386"/>
                  <a:gd name="connsiteY2454" fmla="*/ 1100649 h 1576950"/>
                  <a:gd name="connsiteX2455" fmla="*/ 551709 w 1534386"/>
                  <a:gd name="connsiteY2455" fmla="*/ 1101857 h 1576950"/>
                  <a:gd name="connsiteX2456" fmla="*/ 580704 w 1534386"/>
                  <a:gd name="connsiteY2456" fmla="*/ 1107897 h 1576950"/>
                  <a:gd name="connsiteX2457" fmla="*/ 580704 w 1534386"/>
                  <a:gd name="connsiteY2457" fmla="*/ 1107897 h 1576950"/>
                  <a:gd name="connsiteX2458" fmla="*/ 580704 w 1534386"/>
                  <a:gd name="connsiteY2458" fmla="*/ 1107897 h 1576950"/>
                  <a:gd name="connsiteX2459" fmla="*/ 580704 w 1534386"/>
                  <a:gd name="connsiteY2459" fmla="*/ 1107897 h 1576950"/>
                  <a:gd name="connsiteX2460" fmla="*/ 577080 w 1534386"/>
                  <a:gd name="connsiteY2460" fmla="*/ 1106689 h 1576950"/>
                  <a:gd name="connsiteX2461" fmla="*/ 551709 w 1534386"/>
                  <a:gd name="connsiteY2461" fmla="*/ 1101857 h 1576950"/>
                  <a:gd name="connsiteX2462" fmla="*/ 545669 w 1534386"/>
                  <a:gd name="connsiteY2462" fmla="*/ 1100649 h 1576950"/>
                  <a:gd name="connsiteX2463" fmla="*/ 540836 w 1534386"/>
                  <a:gd name="connsiteY2463" fmla="*/ 1100649 h 1576950"/>
                  <a:gd name="connsiteX2464" fmla="*/ 539628 w 1534386"/>
                  <a:gd name="connsiteY2464" fmla="*/ 1100649 h 1576950"/>
                  <a:gd name="connsiteX2465" fmla="*/ 536004 w 1534386"/>
                  <a:gd name="connsiteY2465" fmla="*/ 1100649 h 1576950"/>
                  <a:gd name="connsiteX2466" fmla="*/ 534796 w 1534386"/>
                  <a:gd name="connsiteY2466" fmla="*/ 1100649 h 1576950"/>
                  <a:gd name="connsiteX2467" fmla="*/ 532379 w 1534386"/>
                  <a:gd name="connsiteY2467" fmla="*/ 1100649 h 1576950"/>
                  <a:gd name="connsiteX2468" fmla="*/ 531171 w 1534386"/>
                  <a:gd name="connsiteY2468" fmla="*/ 1100649 h 1576950"/>
                  <a:gd name="connsiteX2469" fmla="*/ 536004 w 1534386"/>
                  <a:gd name="connsiteY2469" fmla="*/ 1103065 h 1576950"/>
                  <a:gd name="connsiteX2470" fmla="*/ 538420 w 1534386"/>
                  <a:gd name="connsiteY2470" fmla="*/ 1104273 h 1576950"/>
                  <a:gd name="connsiteX2471" fmla="*/ 560166 w 1534386"/>
                  <a:gd name="connsiteY2471" fmla="*/ 1112730 h 1576950"/>
                  <a:gd name="connsiteX2472" fmla="*/ 560166 w 1534386"/>
                  <a:gd name="connsiteY2472" fmla="*/ 1112730 h 1576950"/>
                  <a:gd name="connsiteX2473" fmla="*/ 557750 w 1534386"/>
                  <a:gd name="connsiteY2473" fmla="*/ 1111522 h 1576950"/>
                  <a:gd name="connsiteX2474" fmla="*/ 560166 w 1534386"/>
                  <a:gd name="connsiteY2474" fmla="*/ 1112730 h 1576950"/>
                  <a:gd name="connsiteX2475" fmla="*/ 560166 w 1534386"/>
                  <a:gd name="connsiteY2475" fmla="*/ 1112730 h 1576950"/>
                  <a:gd name="connsiteX2476" fmla="*/ 538420 w 1534386"/>
                  <a:gd name="connsiteY2476" fmla="*/ 1105481 h 1576950"/>
                  <a:gd name="connsiteX2477" fmla="*/ 536004 w 1534386"/>
                  <a:gd name="connsiteY2477" fmla="*/ 1104273 h 1576950"/>
                  <a:gd name="connsiteX2478" fmla="*/ 523923 w 1534386"/>
                  <a:gd name="connsiteY2478" fmla="*/ 1104273 h 1576950"/>
                  <a:gd name="connsiteX2479" fmla="*/ 523923 w 1534386"/>
                  <a:gd name="connsiteY2479" fmla="*/ 1104273 h 1576950"/>
                  <a:gd name="connsiteX2480" fmla="*/ 525131 w 1534386"/>
                  <a:gd name="connsiteY2480" fmla="*/ 1105481 h 1576950"/>
                  <a:gd name="connsiteX2481" fmla="*/ 525131 w 1534386"/>
                  <a:gd name="connsiteY2481" fmla="*/ 1105481 h 1576950"/>
                  <a:gd name="connsiteX2482" fmla="*/ 528755 w 1534386"/>
                  <a:gd name="connsiteY2482" fmla="*/ 1107897 h 1576950"/>
                  <a:gd name="connsiteX2483" fmla="*/ 528755 w 1534386"/>
                  <a:gd name="connsiteY2483" fmla="*/ 1107897 h 1576950"/>
                  <a:gd name="connsiteX2484" fmla="*/ 532379 w 1534386"/>
                  <a:gd name="connsiteY2484" fmla="*/ 1110314 h 1576950"/>
                  <a:gd name="connsiteX2485" fmla="*/ 556542 w 1534386"/>
                  <a:gd name="connsiteY2485" fmla="*/ 1121187 h 1576950"/>
                  <a:gd name="connsiteX2486" fmla="*/ 557750 w 1534386"/>
                  <a:gd name="connsiteY2486" fmla="*/ 1121187 h 1576950"/>
                  <a:gd name="connsiteX2487" fmla="*/ 564999 w 1534386"/>
                  <a:gd name="connsiteY2487" fmla="*/ 1112730 h 1576950"/>
                  <a:gd name="connsiteX2488" fmla="*/ 579496 w 1534386"/>
                  <a:gd name="connsiteY2488" fmla="*/ 1118770 h 1576950"/>
                  <a:gd name="connsiteX2489" fmla="*/ 586745 w 1534386"/>
                  <a:gd name="connsiteY2489" fmla="*/ 1122395 h 1576950"/>
                  <a:gd name="connsiteX2490" fmla="*/ 590369 w 1534386"/>
                  <a:gd name="connsiteY2490" fmla="*/ 1123603 h 1576950"/>
                  <a:gd name="connsiteX2491" fmla="*/ 597618 w 1534386"/>
                  <a:gd name="connsiteY2491" fmla="*/ 1127227 h 1576950"/>
                  <a:gd name="connsiteX2492" fmla="*/ 598826 w 1534386"/>
                  <a:gd name="connsiteY2492" fmla="*/ 1127227 h 1576950"/>
                  <a:gd name="connsiteX2493" fmla="*/ 600034 w 1534386"/>
                  <a:gd name="connsiteY2493" fmla="*/ 1127227 h 1576950"/>
                  <a:gd name="connsiteX2494" fmla="*/ 602451 w 1534386"/>
                  <a:gd name="connsiteY2494" fmla="*/ 1128436 h 1576950"/>
                  <a:gd name="connsiteX2495" fmla="*/ 603659 w 1534386"/>
                  <a:gd name="connsiteY2495" fmla="*/ 1128436 h 1576950"/>
                  <a:gd name="connsiteX2496" fmla="*/ 606075 w 1534386"/>
                  <a:gd name="connsiteY2496" fmla="*/ 1129644 h 1576950"/>
                  <a:gd name="connsiteX2497" fmla="*/ 607283 w 1534386"/>
                  <a:gd name="connsiteY2497" fmla="*/ 1129644 h 1576950"/>
                  <a:gd name="connsiteX2498" fmla="*/ 609699 w 1534386"/>
                  <a:gd name="connsiteY2498" fmla="*/ 1130852 h 1576950"/>
                  <a:gd name="connsiteX2499" fmla="*/ 610907 w 1534386"/>
                  <a:gd name="connsiteY2499" fmla="*/ 1130852 h 1576950"/>
                  <a:gd name="connsiteX2500" fmla="*/ 625405 w 1534386"/>
                  <a:gd name="connsiteY2500" fmla="*/ 1134476 h 1576950"/>
                  <a:gd name="connsiteX2501" fmla="*/ 629029 w 1534386"/>
                  <a:gd name="connsiteY2501" fmla="*/ 1134476 h 1576950"/>
                  <a:gd name="connsiteX2502" fmla="*/ 644735 w 1534386"/>
                  <a:gd name="connsiteY2502" fmla="*/ 1134476 h 1576950"/>
                  <a:gd name="connsiteX2503" fmla="*/ 644735 w 1534386"/>
                  <a:gd name="connsiteY2503" fmla="*/ 1134476 h 1576950"/>
                  <a:gd name="connsiteX2504" fmla="*/ 620572 w 1534386"/>
                  <a:gd name="connsiteY2504" fmla="*/ 1134476 h 1576950"/>
                  <a:gd name="connsiteX2505" fmla="*/ 614532 w 1534386"/>
                  <a:gd name="connsiteY2505" fmla="*/ 1133268 h 1576950"/>
                  <a:gd name="connsiteX2506" fmla="*/ 592786 w 1534386"/>
                  <a:gd name="connsiteY2506" fmla="*/ 1129644 h 1576950"/>
                  <a:gd name="connsiteX2507" fmla="*/ 577080 w 1534386"/>
                  <a:gd name="connsiteY2507" fmla="*/ 1124811 h 1576950"/>
                  <a:gd name="connsiteX2508" fmla="*/ 575872 w 1534386"/>
                  <a:gd name="connsiteY2508" fmla="*/ 1127227 h 1576950"/>
                  <a:gd name="connsiteX2509" fmla="*/ 590369 w 1534386"/>
                  <a:gd name="connsiteY2509" fmla="*/ 1133268 h 1576950"/>
                  <a:gd name="connsiteX2510" fmla="*/ 591577 w 1534386"/>
                  <a:gd name="connsiteY2510" fmla="*/ 1133268 h 1576950"/>
                  <a:gd name="connsiteX2511" fmla="*/ 592786 w 1534386"/>
                  <a:gd name="connsiteY2511" fmla="*/ 1134476 h 1576950"/>
                  <a:gd name="connsiteX2512" fmla="*/ 595202 w 1534386"/>
                  <a:gd name="connsiteY2512" fmla="*/ 1135684 h 1576950"/>
                  <a:gd name="connsiteX2513" fmla="*/ 595202 w 1534386"/>
                  <a:gd name="connsiteY2513" fmla="*/ 1135684 h 1576950"/>
                  <a:gd name="connsiteX2514" fmla="*/ 602451 w 1534386"/>
                  <a:gd name="connsiteY2514" fmla="*/ 1138100 h 1576950"/>
                  <a:gd name="connsiteX2515" fmla="*/ 609699 w 1534386"/>
                  <a:gd name="connsiteY2515" fmla="*/ 1140517 h 1576950"/>
                  <a:gd name="connsiteX2516" fmla="*/ 630237 w 1534386"/>
                  <a:gd name="connsiteY2516" fmla="*/ 1145349 h 1576950"/>
                  <a:gd name="connsiteX2517" fmla="*/ 653192 w 1534386"/>
                  <a:gd name="connsiteY2517" fmla="*/ 1145349 h 1576950"/>
                  <a:gd name="connsiteX2518" fmla="*/ 659232 w 1534386"/>
                  <a:gd name="connsiteY2518" fmla="*/ 1142933 h 1576950"/>
                  <a:gd name="connsiteX2519" fmla="*/ 664065 w 1534386"/>
                  <a:gd name="connsiteY2519" fmla="*/ 1140517 h 1576950"/>
                  <a:gd name="connsiteX2520" fmla="*/ 672522 w 1534386"/>
                  <a:gd name="connsiteY2520" fmla="*/ 1129644 h 1576950"/>
                  <a:gd name="connsiteX2521" fmla="*/ 678562 w 1534386"/>
                  <a:gd name="connsiteY2521" fmla="*/ 1113938 h 1576950"/>
                  <a:gd name="connsiteX2522" fmla="*/ 678562 w 1534386"/>
                  <a:gd name="connsiteY2522" fmla="*/ 1113938 h 1576950"/>
                  <a:gd name="connsiteX2523" fmla="*/ 678562 w 1534386"/>
                  <a:gd name="connsiteY2523" fmla="*/ 1113938 h 1576950"/>
                  <a:gd name="connsiteX2524" fmla="*/ 673730 w 1534386"/>
                  <a:gd name="connsiteY2524" fmla="*/ 1130852 h 1576950"/>
                  <a:gd name="connsiteX2525" fmla="*/ 672522 w 1534386"/>
                  <a:gd name="connsiteY2525" fmla="*/ 1133268 h 1576950"/>
                  <a:gd name="connsiteX2526" fmla="*/ 667689 w 1534386"/>
                  <a:gd name="connsiteY2526" fmla="*/ 1140517 h 1576950"/>
                  <a:gd name="connsiteX2527" fmla="*/ 661649 w 1534386"/>
                  <a:gd name="connsiteY2527" fmla="*/ 1145349 h 1576950"/>
                  <a:gd name="connsiteX2528" fmla="*/ 655608 w 1534386"/>
                  <a:gd name="connsiteY2528" fmla="*/ 1147766 h 1576950"/>
                  <a:gd name="connsiteX2529" fmla="*/ 641110 w 1534386"/>
                  <a:gd name="connsiteY2529" fmla="*/ 1150182 h 1576950"/>
                  <a:gd name="connsiteX2530" fmla="*/ 607283 w 1534386"/>
                  <a:gd name="connsiteY2530" fmla="*/ 1141725 h 1576950"/>
                  <a:gd name="connsiteX2531" fmla="*/ 598826 w 1534386"/>
                  <a:gd name="connsiteY2531" fmla="*/ 1138100 h 1576950"/>
                  <a:gd name="connsiteX2532" fmla="*/ 597618 w 1534386"/>
                  <a:gd name="connsiteY2532" fmla="*/ 1138100 h 1576950"/>
                  <a:gd name="connsiteX2533" fmla="*/ 595202 w 1534386"/>
                  <a:gd name="connsiteY2533" fmla="*/ 1136892 h 1576950"/>
                  <a:gd name="connsiteX2534" fmla="*/ 593994 w 1534386"/>
                  <a:gd name="connsiteY2534" fmla="*/ 1135684 h 1576950"/>
                  <a:gd name="connsiteX2535" fmla="*/ 591577 w 1534386"/>
                  <a:gd name="connsiteY2535" fmla="*/ 1134476 h 1576950"/>
                  <a:gd name="connsiteX2536" fmla="*/ 589161 w 1534386"/>
                  <a:gd name="connsiteY2536" fmla="*/ 1133268 h 1576950"/>
                  <a:gd name="connsiteX2537" fmla="*/ 586745 w 1534386"/>
                  <a:gd name="connsiteY2537" fmla="*/ 1132060 h 1576950"/>
                  <a:gd name="connsiteX2538" fmla="*/ 584329 w 1534386"/>
                  <a:gd name="connsiteY2538" fmla="*/ 1130852 h 1576950"/>
                  <a:gd name="connsiteX2539" fmla="*/ 581912 w 1534386"/>
                  <a:gd name="connsiteY2539" fmla="*/ 1129644 h 1576950"/>
                  <a:gd name="connsiteX2540" fmla="*/ 572247 w 1534386"/>
                  <a:gd name="connsiteY2540" fmla="*/ 1124811 h 1576950"/>
                  <a:gd name="connsiteX2541" fmla="*/ 572247 w 1534386"/>
                  <a:gd name="connsiteY2541" fmla="*/ 1124811 h 1576950"/>
                  <a:gd name="connsiteX2542" fmla="*/ 568623 w 1534386"/>
                  <a:gd name="connsiteY2542" fmla="*/ 1127227 h 1576950"/>
                  <a:gd name="connsiteX2543" fmla="*/ 566207 w 1534386"/>
                  <a:gd name="connsiteY2543" fmla="*/ 1126019 h 1576950"/>
                  <a:gd name="connsiteX2544" fmla="*/ 567415 w 1534386"/>
                  <a:gd name="connsiteY2544" fmla="*/ 1123603 h 1576950"/>
                  <a:gd name="connsiteX2545" fmla="*/ 564999 w 1534386"/>
                  <a:gd name="connsiteY2545" fmla="*/ 1123603 h 1576950"/>
                  <a:gd name="connsiteX2546" fmla="*/ 564999 w 1534386"/>
                  <a:gd name="connsiteY2546" fmla="*/ 1123603 h 1576950"/>
                  <a:gd name="connsiteX2547" fmla="*/ 567415 w 1534386"/>
                  <a:gd name="connsiteY2547" fmla="*/ 1122395 h 1576950"/>
                  <a:gd name="connsiteX2548" fmla="*/ 567415 w 1534386"/>
                  <a:gd name="connsiteY2548" fmla="*/ 1121187 h 1576950"/>
                  <a:gd name="connsiteX2549" fmla="*/ 566207 w 1534386"/>
                  <a:gd name="connsiteY2549" fmla="*/ 1118770 h 1576950"/>
                  <a:gd name="connsiteX2550" fmla="*/ 564999 w 1534386"/>
                  <a:gd name="connsiteY2550" fmla="*/ 1117563 h 1576950"/>
                  <a:gd name="connsiteX2551" fmla="*/ 561374 w 1534386"/>
                  <a:gd name="connsiteY2551" fmla="*/ 1116354 h 1576950"/>
                  <a:gd name="connsiteX2552" fmla="*/ 558958 w 1534386"/>
                  <a:gd name="connsiteY2552" fmla="*/ 1116354 h 1576950"/>
                  <a:gd name="connsiteX2553" fmla="*/ 558958 w 1534386"/>
                  <a:gd name="connsiteY2553" fmla="*/ 1116354 h 1576950"/>
                  <a:gd name="connsiteX2554" fmla="*/ 558958 w 1534386"/>
                  <a:gd name="connsiteY2554" fmla="*/ 1116354 h 1576950"/>
                  <a:gd name="connsiteX2555" fmla="*/ 557750 w 1534386"/>
                  <a:gd name="connsiteY2555" fmla="*/ 1116354 h 1576950"/>
                  <a:gd name="connsiteX2556" fmla="*/ 556542 w 1534386"/>
                  <a:gd name="connsiteY2556" fmla="*/ 1121187 h 1576950"/>
                  <a:gd name="connsiteX2557" fmla="*/ 556542 w 1534386"/>
                  <a:gd name="connsiteY2557" fmla="*/ 1121187 h 1576950"/>
                  <a:gd name="connsiteX2558" fmla="*/ 557750 w 1534386"/>
                  <a:gd name="connsiteY2558" fmla="*/ 1122395 h 1576950"/>
                  <a:gd name="connsiteX2559" fmla="*/ 556542 w 1534386"/>
                  <a:gd name="connsiteY2559" fmla="*/ 1123603 h 1576950"/>
                  <a:gd name="connsiteX2560" fmla="*/ 555334 w 1534386"/>
                  <a:gd name="connsiteY2560" fmla="*/ 1122395 h 1576950"/>
                  <a:gd name="connsiteX2561" fmla="*/ 554126 w 1534386"/>
                  <a:gd name="connsiteY2561" fmla="*/ 1124811 h 1576950"/>
                  <a:gd name="connsiteX2562" fmla="*/ 556542 w 1534386"/>
                  <a:gd name="connsiteY2562" fmla="*/ 1127227 h 1576950"/>
                  <a:gd name="connsiteX2563" fmla="*/ 556542 w 1534386"/>
                  <a:gd name="connsiteY2563" fmla="*/ 1128436 h 1576950"/>
                  <a:gd name="connsiteX2564" fmla="*/ 557750 w 1534386"/>
                  <a:gd name="connsiteY2564" fmla="*/ 1128436 h 1576950"/>
                  <a:gd name="connsiteX2565" fmla="*/ 557750 w 1534386"/>
                  <a:gd name="connsiteY2565" fmla="*/ 1128436 h 1576950"/>
                  <a:gd name="connsiteX2566" fmla="*/ 557750 w 1534386"/>
                  <a:gd name="connsiteY2566" fmla="*/ 1128436 h 1576950"/>
                  <a:gd name="connsiteX2567" fmla="*/ 555334 w 1534386"/>
                  <a:gd name="connsiteY2567" fmla="*/ 1127227 h 1576950"/>
                  <a:gd name="connsiteX2568" fmla="*/ 555334 w 1534386"/>
                  <a:gd name="connsiteY2568" fmla="*/ 1127227 h 1576950"/>
                  <a:gd name="connsiteX2569" fmla="*/ 550501 w 1534386"/>
                  <a:gd name="connsiteY2569" fmla="*/ 1124811 h 1576950"/>
                  <a:gd name="connsiteX2570" fmla="*/ 550501 w 1534386"/>
                  <a:gd name="connsiteY2570" fmla="*/ 1124811 h 1576950"/>
                  <a:gd name="connsiteX2571" fmla="*/ 543252 w 1534386"/>
                  <a:gd name="connsiteY2571" fmla="*/ 1121187 h 1576950"/>
                  <a:gd name="connsiteX2572" fmla="*/ 529963 w 1534386"/>
                  <a:gd name="connsiteY2572" fmla="*/ 1115146 h 1576950"/>
                  <a:gd name="connsiteX2573" fmla="*/ 519090 w 1534386"/>
                  <a:gd name="connsiteY2573" fmla="*/ 1109106 h 1576950"/>
                  <a:gd name="connsiteX2574" fmla="*/ 515466 w 1534386"/>
                  <a:gd name="connsiteY2574" fmla="*/ 1106689 h 1576950"/>
                  <a:gd name="connsiteX2575" fmla="*/ 516674 w 1534386"/>
                  <a:gd name="connsiteY2575" fmla="*/ 1107897 h 1576950"/>
                  <a:gd name="connsiteX2576" fmla="*/ 520298 w 1534386"/>
                  <a:gd name="connsiteY2576" fmla="*/ 1110314 h 1576950"/>
                  <a:gd name="connsiteX2577" fmla="*/ 521506 w 1534386"/>
                  <a:gd name="connsiteY2577" fmla="*/ 1111522 h 1576950"/>
                  <a:gd name="connsiteX2578" fmla="*/ 531171 w 1534386"/>
                  <a:gd name="connsiteY2578" fmla="*/ 1118770 h 1576950"/>
                  <a:gd name="connsiteX2579" fmla="*/ 532379 w 1534386"/>
                  <a:gd name="connsiteY2579" fmla="*/ 1119979 h 1576950"/>
                  <a:gd name="connsiteX2580" fmla="*/ 537212 w 1534386"/>
                  <a:gd name="connsiteY2580" fmla="*/ 1123603 h 1576950"/>
                  <a:gd name="connsiteX2581" fmla="*/ 537212 w 1534386"/>
                  <a:gd name="connsiteY2581" fmla="*/ 1123603 h 1576950"/>
                  <a:gd name="connsiteX2582" fmla="*/ 573456 w 1534386"/>
                  <a:gd name="connsiteY2582" fmla="*/ 1141725 h 1576950"/>
                  <a:gd name="connsiteX2583" fmla="*/ 573456 w 1534386"/>
                  <a:gd name="connsiteY2583" fmla="*/ 1141725 h 1576950"/>
                  <a:gd name="connsiteX2584" fmla="*/ 573456 w 1534386"/>
                  <a:gd name="connsiteY2584" fmla="*/ 1141725 h 1576950"/>
                  <a:gd name="connsiteX2585" fmla="*/ 573456 w 1534386"/>
                  <a:gd name="connsiteY2585" fmla="*/ 1141725 h 1576950"/>
                  <a:gd name="connsiteX2586" fmla="*/ 564999 w 1534386"/>
                  <a:gd name="connsiteY2586" fmla="*/ 1139309 h 1576950"/>
                  <a:gd name="connsiteX2587" fmla="*/ 534796 w 1534386"/>
                  <a:gd name="connsiteY2587" fmla="*/ 1123603 h 1576950"/>
                  <a:gd name="connsiteX2588" fmla="*/ 527547 w 1534386"/>
                  <a:gd name="connsiteY2588" fmla="*/ 1118770 h 1576950"/>
                  <a:gd name="connsiteX2589" fmla="*/ 523923 w 1534386"/>
                  <a:gd name="connsiteY2589" fmla="*/ 1116354 h 1576950"/>
                  <a:gd name="connsiteX2590" fmla="*/ 523923 w 1534386"/>
                  <a:gd name="connsiteY2590" fmla="*/ 1116354 h 1576950"/>
                  <a:gd name="connsiteX2591" fmla="*/ 522714 w 1534386"/>
                  <a:gd name="connsiteY2591" fmla="*/ 1116354 h 1576950"/>
                  <a:gd name="connsiteX2592" fmla="*/ 522714 w 1534386"/>
                  <a:gd name="connsiteY2592" fmla="*/ 1116354 h 1576950"/>
                  <a:gd name="connsiteX2593" fmla="*/ 522714 w 1534386"/>
                  <a:gd name="connsiteY2593" fmla="*/ 1116354 h 1576950"/>
                  <a:gd name="connsiteX2594" fmla="*/ 522714 w 1534386"/>
                  <a:gd name="connsiteY2594" fmla="*/ 1116354 h 1576950"/>
                  <a:gd name="connsiteX2595" fmla="*/ 522714 w 1534386"/>
                  <a:gd name="connsiteY2595" fmla="*/ 1116354 h 1576950"/>
                  <a:gd name="connsiteX2596" fmla="*/ 522714 w 1534386"/>
                  <a:gd name="connsiteY2596" fmla="*/ 1116354 h 1576950"/>
                  <a:gd name="connsiteX2597" fmla="*/ 522714 w 1534386"/>
                  <a:gd name="connsiteY2597" fmla="*/ 1116354 h 1576950"/>
                  <a:gd name="connsiteX2598" fmla="*/ 522714 w 1534386"/>
                  <a:gd name="connsiteY2598" fmla="*/ 1116354 h 1576950"/>
                  <a:gd name="connsiteX2599" fmla="*/ 522714 w 1534386"/>
                  <a:gd name="connsiteY2599" fmla="*/ 1116354 h 1576950"/>
                  <a:gd name="connsiteX2600" fmla="*/ 522714 w 1534386"/>
                  <a:gd name="connsiteY2600" fmla="*/ 1116354 h 1576950"/>
                  <a:gd name="connsiteX2601" fmla="*/ 522714 w 1534386"/>
                  <a:gd name="connsiteY2601" fmla="*/ 1116354 h 1576950"/>
                  <a:gd name="connsiteX2602" fmla="*/ 522714 w 1534386"/>
                  <a:gd name="connsiteY2602" fmla="*/ 1116354 h 1576950"/>
                  <a:gd name="connsiteX2603" fmla="*/ 522714 w 1534386"/>
                  <a:gd name="connsiteY2603" fmla="*/ 1116354 h 1576950"/>
                  <a:gd name="connsiteX2604" fmla="*/ 522714 w 1534386"/>
                  <a:gd name="connsiteY2604" fmla="*/ 1116354 h 1576950"/>
                  <a:gd name="connsiteX2605" fmla="*/ 522714 w 1534386"/>
                  <a:gd name="connsiteY2605" fmla="*/ 1116354 h 1576950"/>
                  <a:gd name="connsiteX2606" fmla="*/ 522714 w 1534386"/>
                  <a:gd name="connsiteY2606" fmla="*/ 1116354 h 1576950"/>
                  <a:gd name="connsiteX2607" fmla="*/ 522714 w 1534386"/>
                  <a:gd name="connsiteY2607" fmla="*/ 1116354 h 1576950"/>
                  <a:gd name="connsiteX2608" fmla="*/ 522714 w 1534386"/>
                  <a:gd name="connsiteY2608" fmla="*/ 1116354 h 1576950"/>
                  <a:gd name="connsiteX2609" fmla="*/ 522714 w 1534386"/>
                  <a:gd name="connsiteY2609" fmla="*/ 1116354 h 1576950"/>
                  <a:gd name="connsiteX2610" fmla="*/ 522714 w 1534386"/>
                  <a:gd name="connsiteY2610" fmla="*/ 1116354 h 1576950"/>
                  <a:gd name="connsiteX2611" fmla="*/ 522714 w 1534386"/>
                  <a:gd name="connsiteY2611" fmla="*/ 1116354 h 1576950"/>
                  <a:gd name="connsiteX2612" fmla="*/ 522714 w 1534386"/>
                  <a:gd name="connsiteY2612" fmla="*/ 1116354 h 1576950"/>
                  <a:gd name="connsiteX2613" fmla="*/ 526339 w 1534386"/>
                  <a:gd name="connsiteY2613" fmla="*/ 1119979 h 1576950"/>
                  <a:gd name="connsiteX2614" fmla="*/ 526339 w 1534386"/>
                  <a:gd name="connsiteY2614" fmla="*/ 1119979 h 1576950"/>
                  <a:gd name="connsiteX2615" fmla="*/ 526339 w 1534386"/>
                  <a:gd name="connsiteY2615" fmla="*/ 1119979 h 1576950"/>
                  <a:gd name="connsiteX2616" fmla="*/ 528755 w 1534386"/>
                  <a:gd name="connsiteY2616" fmla="*/ 1122395 h 1576950"/>
                  <a:gd name="connsiteX2617" fmla="*/ 529963 w 1534386"/>
                  <a:gd name="connsiteY2617" fmla="*/ 1123603 h 1576950"/>
                  <a:gd name="connsiteX2618" fmla="*/ 532379 w 1534386"/>
                  <a:gd name="connsiteY2618" fmla="*/ 1126019 h 1576950"/>
                  <a:gd name="connsiteX2619" fmla="*/ 533588 w 1534386"/>
                  <a:gd name="connsiteY2619" fmla="*/ 1127227 h 1576950"/>
                  <a:gd name="connsiteX2620" fmla="*/ 536004 w 1534386"/>
                  <a:gd name="connsiteY2620" fmla="*/ 1128436 h 1576950"/>
                  <a:gd name="connsiteX2621" fmla="*/ 537212 w 1534386"/>
                  <a:gd name="connsiteY2621" fmla="*/ 1129644 h 1576950"/>
                  <a:gd name="connsiteX2622" fmla="*/ 538420 w 1534386"/>
                  <a:gd name="connsiteY2622" fmla="*/ 1130852 h 1576950"/>
                  <a:gd name="connsiteX2623" fmla="*/ 540836 w 1534386"/>
                  <a:gd name="connsiteY2623" fmla="*/ 1132060 h 1576950"/>
                  <a:gd name="connsiteX2624" fmla="*/ 546877 w 1534386"/>
                  <a:gd name="connsiteY2624" fmla="*/ 1136892 h 1576950"/>
                  <a:gd name="connsiteX2625" fmla="*/ 578288 w 1534386"/>
                  <a:gd name="connsiteY2625" fmla="*/ 1156222 h 1576950"/>
                  <a:gd name="connsiteX2626" fmla="*/ 584329 w 1534386"/>
                  <a:gd name="connsiteY2626" fmla="*/ 1158639 h 1576950"/>
                  <a:gd name="connsiteX2627" fmla="*/ 584329 w 1534386"/>
                  <a:gd name="connsiteY2627" fmla="*/ 1158639 h 1576950"/>
                  <a:gd name="connsiteX2628" fmla="*/ 584329 w 1534386"/>
                  <a:gd name="connsiteY2628" fmla="*/ 1158639 h 1576950"/>
                  <a:gd name="connsiteX2629" fmla="*/ 584329 w 1534386"/>
                  <a:gd name="connsiteY2629" fmla="*/ 1158639 h 1576950"/>
                  <a:gd name="connsiteX2630" fmla="*/ 584329 w 1534386"/>
                  <a:gd name="connsiteY2630" fmla="*/ 1158639 h 1576950"/>
                  <a:gd name="connsiteX2631" fmla="*/ 578288 w 1534386"/>
                  <a:gd name="connsiteY2631" fmla="*/ 1156222 h 1576950"/>
                  <a:gd name="connsiteX2632" fmla="*/ 577080 w 1534386"/>
                  <a:gd name="connsiteY2632" fmla="*/ 1156222 h 1576950"/>
                  <a:gd name="connsiteX2633" fmla="*/ 572247 w 1534386"/>
                  <a:gd name="connsiteY2633" fmla="*/ 1153806 h 1576950"/>
                  <a:gd name="connsiteX2634" fmla="*/ 571039 w 1534386"/>
                  <a:gd name="connsiteY2634" fmla="*/ 1153806 h 1576950"/>
                  <a:gd name="connsiteX2635" fmla="*/ 566207 w 1534386"/>
                  <a:gd name="connsiteY2635" fmla="*/ 1151390 h 1576950"/>
                  <a:gd name="connsiteX2636" fmla="*/ 564999 w 1534386"/>
                  <a:gd name="connsiteY2636" fmla="*/ 1150182 h 1576950"/>
                  <a:gd name="connsiteX2637" fmla="*/ 561374 w 1534386"/>
                  <a:gd name="connsiteY2637" fmla="*/ 1147766 h 1576950"/>
                  <a:gd name="connsiteX2638" fmla="*/ 560166 w 1534386"/>
                  <a:gd name="connsiteY2638" fmla="*/ 1146557 h 1576950"/>
                  <a:gd name="connsiteX2639" fmla="*/ 555334 w 1534386"/>
                  <a:gd name="connsiteY2639" fmla="*/ 1144141 h 1576950"/>
                  <a:gd name="connsiteX2640" fmla="*/ 554126 w 1534386"/>
                  <a:gd name="connsiteY2640" fmla="*/ 1142933 h 1576950"/>
                  <a:gd name="connsiteX2641" fmla="*/ 551709 w 1534386"/>
                  <a:gd name="connsiteY2641" fmla="*/ 1140517 h 1576950"/>
                  <a:gd name="connsiteX2642" fmla="*/ 549293 w 1534386"/>
                  <a:gd name="connsiteY2642" fmla="*/ 1139309 h 1576950"/>
                  <a:gd name="connsiteX2643" fmla="*/ 546877 w 1534386"/>
                  <a:gd name="connsiteY2643" fmla="*/ 1138100 h 1576950"/>
                  <a:gd name="connsiteX2644" fmla="*/ 543252 w 1534386"/>
                  <a:gd name="connsiteY2644" fmla="*/ 1135684 h 1576950"/>
                  <a:gd name="connsiteX2645" fmla="*/ 540836 w 1534386"/>
                  <a:gd name="connsiteY2645" fmla="*/ 1134476 h 1576950"/>
                  <a:gd name="connsiteX2646" fmla="*/ 538420 w 1534386"/>
                  <a:gd name="connsiteY2646" fmla="*/ 1132060 h 1576950"/>
                  <a:gd name="connsiteX2647" fmla="*/ 537212 w 1534386"/>
                  <a:gd name="connsiteY2647" fmla="*/ 1130852 h 1576950"/>
                  <a:gd name="connsiteX2648" fmla="*/ 528755 w 1534386"/>
                  <a:gd name="connsiteY2648" fmla="*/ 1122395 h 1576950"/>
                  <a:gd name="connsiteX2649" fmla="*/ 528755 w 1534386"/>
                  <a:gd name="connsiteY2649" fmla="*/ 1122395 h 1576950"/>
                  <a:gd name="connsiteX2650" fmla="*/ 525131 w 1534386"/>
                  <a:gd name="connsiteY2650" fmla="*/ 1119979 h 1576950"/>
                  <a:gd name="connsiteX2651" fmla="*/ 523923 w 1534386"/>
                  <a:gd name="connsiteY2651" fmla="*/ 1119979 h 1576950"/>
                  <a:gd name="connsiteX2652" fmla="*/ 523923 w 1534386"/>
                  <a:gd name="connsiteY2652" fmla="*/ 1119979 h 1576950"/>
                  <a:gd name="connsiteX2653" fmla="*/ 523923 w 1534386"/>
                  <a:gd name="connsiteY2653" fmla="*/ 1119979 h 1576950"/>
                  <a:gd name="connsiteX2654" fmla="*/ 523923 w 1534386"/>
                  <a:gd name="connsiteY2654" fmla="*/ 1119979 h 1576950"/>
                  <a:gd name="connsiteX2655" fmla="*/ 523923 w 1534386"/>
                  <a:gd name="connsiteY2655" fmla="*/ 1119979 h 1576950"/>
                  <a:gd name="connsiteX2656" fmla="*/ 523923 w 1534386"/>
                  <a:gd name="connsiteY2656" fmla="*/ 1119979 h 1576950"/>
                  <a:gd name="connsiteX2657" fmla="*/ 523923 w 1534386"/>
                  <a:gd name="connsiteY2657" fmla="*/ 1119979 h 1576950"/>
                  <a:gd name="connsiteX2658" fmla="*/ 523923 w 1534386"/>
                  <a:gd name="connsiteY2658" fmla="*/ 1119979 h 1576950"/>
                  <a:gd name="connsiteX2659" fmla="*/ 523923 w 1534386"/>
                  <a:gd name="connsiteY2659" fmla="*/ 1119979 h 1576950"/>
                  <a:gd name="connsiteX2660" fmla="*/ 523923 w 1534386"/>
                  <a:gd name="connsiteY2660" fmla="*/ 1119979 h 1576950"/>
                  <a:gd name="connsiteX2661" fmla="*/ 523923 w 1534386"/>
                  <a:gd name="connsiteY2661" fmla="*/ 1119979 h 1576950"/>
                  <a:gd name="connsiteX2662" fmla="*/ 523923 w 1534386"/>
                  <a:gd name="connsiteY2662" fmla="*/ 1119979 h 1576950"/>
                  <a:gd name="connsiteX2663" fmla="*/ 523923 w 1534386"/>
                  <a:gd name="connsiteY2663" fmla="*/ 1119979 h 1576950"/>
                  <a:gd name="connsiteX2664" fmla="*/ 523923 w 1534386"/>
                  <a:gd name="connsiteY2664" fmla="*/ 1119979 h 1576950"/>
                  <a:gd name="connsiteX2665" fmla="*/ 523923 w 1534386"/>
                  <a:gd name="connsiteY2665" fmla="*/ 1119979 h 1576950"/>
                  <a:gd name="connsiteX2666" fmla="*/ 523923 w 1534386"/>
                  <a:gd name="connsiteY2666" fmla="*/ 1121187 h 1576950"/>
                  <a:gd name="connsiteX2667" fmla="*/ 523923 w 1534386"/>
                  <a:gd name="connsiteY2667" fmla="*/ 1121187 h 1576950"/>
                  <a:gd name="connsiteX2668" fmla="*/ 523923 w 1534386"/>
                  <a:gd name="connsiteY2668" fmla="*/ 1122395 h 1576950"/>
                  <a:gd name="connsiteX2669" fmla="*/ 523923 w 1534386"/>
                  <a:gd name="connsiteY2669" fmla="*/ 1122395 h 1576950"/>
                  <a:gd name="connsiteX2670" fmla="*/ 523923 w 1534386"/>
                  <a:gd name="connsiteY2670" fmla="*/ 1122395 h 1576950"/>
                  <a:gd name="connsiteX2671" fmla="*/ 523923 w 1534386"/>
                  <a:gd name="connsiteY2671" fmla="*/ 1122395 h 1576950"/>
                  <a:gd name="connsiteX2672" fmla="*/ 523923 w 1534386"/>
                  <a:gd name="connsiteY2672" fmla="*/ 1122395 h 1576950"/>
                  <a:gd name="connsiteX2673" fmla="*/ 525131 w 1534386"/>
                  <a:gd name="connsiteY2673" fmla="*/ 1126019 h 1576950"/>
                  <a:gd name="connsiteX2674" fmla="*/ 531171 w 1534386"/>
                  <a:gd name="connsiteY2674" fmla="*/ 1133268 h 1576950"/>
                  <a:gd name="connsiteX2675" fmla="*/ 533588 w 1534386"/>
                  <a:gd name="connsiteY2675" fmla="*/ 1136892 h 1576950"/>
                  <a:gd name="connsiteX2676" fmla="*/ 545669 w 1534386"/>
                  <a:gd name="connsiteY2676" fmla="*/ 1153806 h 1576950"/>
                  <a:gd name="connsiteX2677" fmla="*/ 558958 w 1534386"/>
                  <a:gd name="connsiteY2677" fmla="*/ 1167095 h 1576950"/>
                  <a:gd name="connsiteX2678" fmla="*/ 561374 w 1534386"/>
                  <a:gd name="connsiteY2678" fmla="*/ 1168303 h 1576950"/>
                  <a:gd name="connsiteX2679" fmla="*/ 561374 w 1534386"/>
                  <a:gd name="connsiteY2679" fmla="*/ 1168303 h 1576950"/>
                  <a:gd name="connsiteX2680" fmla="*/ 561374 w 1534386"/>
                  <a:gd name="connsiteY2680" fmla="*/ 1168303 h 1576950"/>
                  <a:gd name="connsiteX2681" fmla="*/ 560166 w 1534386"/>
                  <a:gd name="connsiteY2681" fmla="*/ 1168303 h 1576950"/>
                  <a:gd name="connsiteX2682" fmla="*/ 560166 w 1534386"/>
                  <a:gd name="connsiteY2682" fmla="*/ 1168303 h 1576950"/>
                  <a:gd name="connsiteX2683" fmla="*/ 558958 w 1534386"/>
                  <a:gd name="connsiteY2683" fmla="*/ 1168303 h 1576950"/>
                  <a:gd name="connsiteX2684" fmla="*/ 558958 w 1534386"/>
                  <a:gd name="connsiteY2684" fmla="*/ 1168303 h 1576950"/>
                  <a:gd name="connsiteX2685" fmla="*/ 557750 w 1534386"/>
                  <a:gd name="connsiteY2685" fmla="*/ 1168303 h 1576950"/>
                  <a:gd name="connsiteX2686" fmla="*/ 557750 w 1534386"/>
                  <a:gd name="connsiteY2686" fmla="*/ 1168303 h 1576950"/>
                  <a:gd name="connsiteX2687" fmla="*/ 557750 w 1534386"/>
                  <a:gd name="connsiteY2687" fmla="*/ 1168303 h 1576950"/>
                  <a:gd name="connsiteX2688" fmla="*/ 557750 w 1534386"/>
                  <a:gd name="connsiteY2688" fmla="*/ 1168303 h 1576950"/>
                  <a:gd name="connsiteX2689" fmla="*/ 556542 w 1534386"/>
                  <a:gd name="connsiteY2689" fmla="*/ 1167095 h 1576950"/>
                  <a:gd name="connsiteX2690" fmla="*/ 555334 w 1534386"/>
                  <a:gd name="connsiteY2690" fmla="*/ 1165887 h 1576950"/>
                  <a:gd name="connsiteX2691" fmla="*/ 554126 w 1534386"/>
                  <a:gd name="connsiteY2691" fmla="*/ 1164679 h 1576950"/>
                  <a:gd name="connsiteX2692" fmla="*/ 554126 w 1534386"/>
                  <a:gd name="connsiteY2692" fmla="*/ 1163471 h 1576950"/>
                  <a:gd name="connsiteX2693" fmla="*/ 551709 w 1534386"/>
                  <a:gd name="connsiteY2693" fmla="*/ 1161055 h 1576950"/>
                  <a:gd name="connsiteX2694" fmla="*/ 532379 w 1534386"/>
                  <a:gd name="connsiteY2694" fmla="*/ 1136892 h 1576950"/>
                  <a:gd name="connsiteX2695" fmla="*/ 526339 w 1534386"/>
                  <a:gd name="connsiteY2695" fmla="*/ 1128436 h 1576950"/>
                  <a:gd name="connsiteX2696" fmla="*/ 526339 w 1534386"/>
                  <a:gd name="connsiteY2696" fmla="*/ 1127227 h 1576950"/>
                  <a:gd name="connsiteX2697" fmla="*/ 520298 w 1534386"/>
                  <a:gd name="connsiteY2697" fmla="*/ 1118770 h 1576950"/>
                  <a:gd name="connsiteX2698" fmla="*/ 520298 w 1534386"/>
                  <a:gd name="connsiteY2698" fmla="*/ 1118770 h 1576950"/>
                  <a:gd name="connsiteX2699" fmla="*/ 519090 w 1534386"/>
                  <a:gd name="connsiteY2699" fmla="*/ 1117563 h 1576950"/>
                  <a:gd name="connsiteX2700" fmla="*/ 519090 w 1534386"/>
                  <a:gd name="connsiteY2700" fmla="*/ 1117563 h 1576950"/>
                  <a:gd name="connsiteX2701" fmla="*/ 519090 w 1534386"/>
                  <a:gd name="connsiteY2701" fmla="*/ 1117563 h 1576950"/>
                  <a:gd name="connsiteX2702" fmla="*/ 519090 w 1534386"/>
                  <a:gd name="connsiteY2702" fmla="*/ 1117563 h 1576950"/>
                  <a:gd name="connsiteX2703" fmla="*/ 519090 w 1534386"/>
                  <a:gd name="connsiteY2703" fmla="*/ 1117563 h 1576950"/>
                  <a:gd name="connsiteX2704" fmla="*/ 519090 w 1534386"/>
                  <a:gd name="connsiteY2704" fmla="*/ 1117563 h 1576950"/>
                  <a:gd name="connsiteX2705" fmla="*/ 519090 w 1534386"/>
                  <a:gd name="connsiteY2705" fmla="*/ 1117563 h 1576950"/>
                  <a:gd name="connsiteX2706" fmla="*/ 519090 w 1534386"/>
                  <a:gd name="connsiteY2706" fmla="*/ 1117563 h 1576950"/>
                  <a:gd name="connsiteX2707" fmla="*/ 519090 w 1534386"/>
                  <a:gd name="connsiteY2707" fmla="*/ 1117563 h 1576950"/>
                  <a:gd name="connsiteX2708" fmla="*/ 519090 w 1534386"/>
                  <a:gd name="connsiteY2708" fmla="*/ 1117563 h 1576950"/>
                  <a:gd name="connsiteX2709" fmla="*/ 519090 w 1534386"/>
                  <a:gd name="connsiteY2709" fmla="*/ 1117563 h 1576950"/>
                  <a:gd name="connsiteX2710" fmla="*/ 519090 w 1534386"/>
                  <a:gd name="connsiteY2710" fmla="*/ 1117563 h 1576950"/>
                  <a:gd name="connsiteX2711" fmla="*/ 517882 w 1534386"/>
                  <a:gd name="connsiteY2711" fmla="*/ 1117563 h 1576950"/>
                  <a:gd name="connsiteX2712" fmla="*/ 517882 w 1534386"/>
                  <a:gd name="connsiteY2712" fmla="*/ 1117563 h 1576950"/>
                  <a:gd name="connsiteX2713" fmla="*/ 517882 w 1534386"/>
                  <a:gd name="connsiteY2713" fmla="*/ 1117563 h 1576950"/>
                  <a:gd name="connsiteX2714" fmla="*/ 517882 w 1534386"/>
                  <a:gd name="connsiteY2714" fmla="*/ 1117563 h 1576950"/>
                  <a:gd name="connsiteX2715" fmla="*/ 517882 w 1534386"/>
                  <a:gd name="connsiteY2715" fmla="*/ 1117563 h 1576950"/>
                  <a:gd name="connsiteX2716" fmla="*/ 517882 w 1534386"/>
                  <a:gd name="connsiteY2716" fmla="*/ 1117563 h 1576950"/>
                  <a:gd name="connsiteX2717" fmla="*/ 517882 w 1534386"/>
                  <a:gd name="connsiteY2717" fmla="*/ 1117563 h 1576950"/>
                  <a:gd name="connsiteX2718" fmla="*/ 517882 w 1534386"/>
                  <a:gd name="connsiteY2718" fmla="*/ 1117563 h 1576950"/>
                  <a:gd name="connsiteX2719" fmla="*/ 517882 w 1534386"/>
                  <a:gd name="connsiteY2719" fmla="*/ 1117563 h 1576950"/>
                  <a:gd name="connsiteX2720" fmla="*/ 528755 w 1534386"/>
                  <a:gd name="connsiteY2720" fmla="*/ 1132060 h 1576950"/>
                  <a:gd name="connsiteX2721" fmla="*/ 528755 w 1534386"/>
                  <a:gd name="connsiteY2721" fmla="*/ 1133268 h 1576950"/>
                  <a:gd name="connsiteX2722" fmla="*/ 532379 w 1534386"/>
                  <a:gd name="connsiteY2722" fmla="*/ 1138100 h 1576950"/>
                  <a:gd name="connsiteX2723" fmla="*/ 533588 w 1534386"/>
                  <a:gd name="connsiteY2723" fmla="*/ 1139309 h 1576950"/>
                  <a:gd name="connsiteX2724" fmla="*/ 536004 w 1534386"/>
                  <a:gd name="connsiteY2724" fmla="*/ 1142933 h 1576950"/>
                  <a:gd name="connsiteX2725" fmla="*/ 537212 w 1534386"/>
                  <a:gd name="connsiteY2725" fmla="*/ 1145349 h 1576950"/>
                  <a:gd name="connsiteX2726" fmla="*/ 539628 w 1534386"/>
                  <a:gd name="connsiteY2726" fmla="*/ 1148973 h 1576950"/>
                  <a:gd name="connsiteX2727" fmla="*/ 540836 w 1534386"/>
                  <a:gd name="connsiteY2727" fmla="*/ 1150182 h 1576950"/>
                  <a:gd name="connsiteX2728" fmla="*/ 544461 w 1534386"/>
                  <a:gd name="connsiteY2728" fmla="*/ 1153806 h 1576950"/>
                  <a:gd name="connsiteX2729" fmla="*/ 544461 w 1534386"/>
                  <a:gd name="connsiteY2729" fmla="*/ 1155014 h 1576950"/>
                  <a:gd name="connsiteX2730" fmla="*/ 544461 w 1534386"/>
                  <a:gd name="connsiteY2730" fmla="*/ 1155014 h 1576950"/>
                  <a:gd name="connsiteX2731" fmla="*/ 548085 w 1534386"/>
                  <a:gd name="connsiteY2731" fmla="*/ 1158639 h 1576950"/>
                  <a:gd name="connsiteX2732" fmla="*/ 549293 w 1534386"/>
                  <a:gd name="connsiteY2732" fmla="*/ 1159847 h 1576950"/>
                  <a:gd name="connsiteX2733" fmla="*/ 551709 w 1534386"/>
                  <a:gd name="connsiteY2733" fmla="*/ 1162263 h 1576950"/>
                  <a:gd name="connsiteX2734" fmla="*/ 552917 w 1534386"/>
                  <a:gd name="connsiteY2734" fmla="*/ 1163471 h 1576950"/>
                  <a:gd name="connsiteX2735" fmla="*/ 556542 w 1534386"/>
                  <a:gd name="connsiteY2735" fmla="*/ 1167095 h 1576950"/>
                  <a:gd name="connsiteX2736" fmla="*/ 556542 w 1534386"/>
                  <a:gd name="connsiteY2736" fmla="*/ 1167095 h 1576950"/>
                  <a:gd name="connsiteX2737" fmla="*/ 556542 w 1534386"/>
                  <a:gd name="connsiteY2737" fmla="*/ 1167095 h 1576950"/>
                  <a:gd name="connsiteX2738" fmla="*/ 561374 w 1534386"/>
                  <a:gd name="connsiteY2738" fmla="*/ 1170720 h 1576950"/>
                  <a:gd name="connsiteX2739" fmla="*/ 562582 w 1534386"/>
                  <a:gd name="connsiteY2739" fmla="*/ 1171928 h 1576950"/>
                  <a:gd name="connsiteX2740" fmla="*/ 567415 w 1534386"/>
                  <a:gd name="connsiteY2740" fmla="*/ 1175552 h 1576950"/>
                  <a:gd name="connsiteX2741" fmla="*/ 568623 w 1534386"/>
                  <a:gd name="connsiteY2741" fmla="*/ 1175552 h 1576950"/>
                  <a:gd name="connsiteX2742" fmla="*/ 573456 w 1534386"/>
                  <a:gd name="connsiteY2742" fmla="*/ 1179176 h 1576950"/>
                  <a:gd name="connsiteX2743" fmla="*/ 573456 w 1534386"/>
                  <a:gd name="connsiteY2743" fmla="*/ 1179176 h 1576950"/>
                  <a:gd name="connsiteX2744" fmla="*/ 579496 w 1534386"/>
                  <a:gd name="connsiteY2744" fmla="*/ 1182801 h 1576950"/>
                  <a:gd name="connsiteX2745" fmla="*/ 580704 w 1534386"/>
                  <a:gd name="connsiteY2745" fmla="*/ 1182801 h 1576950"/>
                  <a:gd name="connsiteX2746" fmla="*/ 586745 w 1534386"/>
                  <a:gd name="connsiteY2746" fmla="*/ 1185217 h 1576950"/>
                  <a:gd name="connsiteX2747" fmla="*/ 595202 w 1534386"/>
                  <a:gd name="connsiteY2747" fmla="*/ 1188842 h 1576950"/>
                  <a:gd name="connsiteX2748" fmla="*/ 618156 w 1534386"/>
                  <a:gd name="connsiteY2748" fmla="*/ 1192466 h 1576950"/>
                  <a:gd name="connsiteX2749" fmla="*/ 620572 w 1534386"/>
                  <a:gd name="connsiteY2749" fmla="*/ 1192466 h 1576950"/>
                  <a:gd name="connsiteX2750" fmla="*/ 627821 w 1534386"/>
                  <a:gd name="connsiteY2750" fmla="*/ 1190050 h 1576950"/>
                  <a:gd name="connsiteX2751" fmla="*/ 632654 w 1534386"/>
                  <a:gd name="connsiteY2751" fmla="*/ 1187633 h 1576950"/>
                  <a:gd name="connsiteX2752" fmla="*/ 645943 w 1534386"/>
                  <a:gd name="connsiteY2752" fmla="*/ 1180385 h 1576950"/>
                  <a:gd name="connsiteX2753" fmla="*/ 654400 w 1534386"/>
                  <a:gd name="connsiteY2753" fmla="*/ 1176760 h 1576950"/>
                  <a:gd name="connsiteX2754" fmla="*/ 671313 w 1534386"/>
                  <a:gd name="connsiteY2754" fmla="*/ 1168303 h 1576950"/>
                  <a:gd name="connsiteX2755" fmla="*/ 671313 w 1534386"/>
                  <a:gd name="connsiteY2755" fmla="*/ 1168303 h 1576950"/>
                  <a:gd name="connsiteX2756" fmla="*/ 673730 w 1534386"/>
                  <a:gd name="connsiteY2756" fmla="*/ 1167095 h 1576950"/>
                  <a:gd name="connsiteX2757" fmla="*/ 673730 w 1534386"/>
                  <a:gd name="connsiteY2757" fmla="*/ 1167095 h 1576950"/>
                  <a:gd name="connsiteX2758" fmla="*/ 674938 w 1534386"/>
                  <a:gd name="connsiteY2758" fmla="*/ 1165887 h 1576950"/>
                  <a:gd name="connsiteX2759" fmla="*/ 674938 w 1534386"/>
                  <a:gd name="connsiteY2759" fmla="*/ 1165887 h 1576950"/>
                  <a:gd name="connsiteX2760" fmla="*/ 678562 w 1534386"/>
                  <a:gd name="connsiteY2760" fmla="*/ 1162263 h 1576950"/>
                  <a:gd name="connsiteX2761" fmla="*/ 676146 w 1534386"/>
                  <a:gd name="connsiteY2761" fmla="*/ 1155014 h 1576950"/>
                  <a:gd name="connsiteX2762" fmla="*/ 672522 w 1534386"/>
                  <a:gd name="connsiteY2762" fmla="*/ 1156222 h 1576950"/>
                  <a:gd name="connsiteX2763" fmla="*/ 670105 w 1534386"/>
                  <a:gd name="connsiteY2763" fmla="*/ 1157430 h 1576950"/>
                  <a:gd name="connsiteX2764" fmla="*/ 670105 w 1534386"/>
                  <a:gd name="connsiteY2764" fmla="*/ 1157430 h 1576950"/>
                  <a:gd name="connsiteX2765" fmla="*/ 668897 w 1534386"/>
                  <a:gd name="connsiteY2765" fmla="*/ 1157430 h 1576950"/>
                  <a:gd name="connsiteX2766" fmla="*/ 668897 w 1534386"/>
                  <a:gd name="connsiteY2766" fmla="*/ 1157430 h 1576950"/>
                  <a:gd name="connsiteX2767" fmla="*/ 668897 w 1534386"/>
                  <a:gd name="connsiteY2767" fmla="*/ 1157430 h 1576950"/>
                  <a:gd name="connsiteX2768" fmla="*/ 667689 w 1534386"/>
                  <a:gd name="connsiteY2768" fmla="*/ 1157430 h 1576950"/>
                  <a:gd name="connsiteX2769" fmla="*/ 667689 w 1534386"/>
                  <a:gd name="connsiteY2769" fmla="*/ 1157430 h 1576950"/>
                  <a:gd name="connsiteX2770" fmla="*/ 666481 w 1534386"/>
                  <a:gd name="connsiteY2770" fmla="*/ 1157430 h 1576950"/>
                  <a:gd name="connsiteX2771" fmla="*/ 666481 w 1534386"/>
                  <a:gd name="connsiteY2771" fmla="*/ 1157430 h 1576950"/>
                  <a:gd name="connsiteX2772" fmla="*/ 665273 w 1534386"/>
                  <a:gd name="connsiteY2772" fmla="*/ 1157430 h 1576950"/>
                  <a:gd name="connsiteX2773" fmla="*/ 665273 w 1534386"/>
                  <a:gd name="connsiteY2773" fmla="*/ 1157430 h 1576950"/>
                  <a:gd name="connsiteX2774" fmla="*/ 664065 w 1534386"/>
                  <a:gd name="connsiteY2774" fmla="*/ 1157430 h 1576950"/>
                  <a:gd name="connsiteX2775" fmla="*/ 664065 w 1534386"/>
                  <a:gd name="connsiteY2775" fmla="*/ 1157430 h 1576950"/>
                  <a:gd name="connsiteX2776" fmla="*/ 662857 w 1534386"/>
                  <a:gd name="connsiteY2776" fmla="*/ 1157430 h 1576950"/>
                  <a:gd name="connsiteX2777" fmla="*/ 662857 w 1534386"/>
                  <a:gd name="connsiteY2777" fmla="*/ 1157430 h 1576950"/>
                  <a:gd name="connsiteX2778" fmla="*/ 661649 w 1534386"/>
                  <a:gd name="connsiteY2778" fmla="*/ 1157430 h 1576950"/>
                  <a:gd name="connsiteX2779" fmla="*/ 661649 w 1534386"/>
                  <a:gd name="connsiteY2779" fmla="*/ 1157430 h 1576950"/>
                  <a:gd name="connsiteX2780" fmla="*/ 660440 w 1534386"/>
                  <a:gd name="connsiteY2780" fmla="*/ 1157430 h 1576950"/>
                  <a:gd name="connsiteX2781" fmla="*/ 660440 w 1534386"/>
                  <a:gd name="connsiteY2781" fmla="*/ 1157430 h 1576950"/>
                  <a:gd name="connsiteX2782" fmla="*/ 659232 w 1534386"/>
                  <a:gd name="connsiteY2782" fmla="*/ 1157430 h 1576950"/>
                  <a:gd name="connsiteX2783" fmla="*/ 658024 w 1534386"/>
                  <a:gd name="connsiteY2783" fmla="*/ 1157430 h 1576950"/>
                  <a:gd name="connsiteX2784" fmla="*/ 649567 w 1534386"/>
                  <a:gd name="connsiteY2784" fmla="*/ 1156222 h 1576950"/>
                  <a:gd name="connsiteX2785" fmla="*/ 647151 w 1534386"/>
                  <a:gd name="connsiteY2785" fmla="*/ 1156222 h 1576950"/>
                  <a:gd name="connsiteX2786" fmla="*/ 638694 w 1534386"/>
                  <a:gd name="connsiteY2786" fmla="*/ 1152598 h 1576950"/>
                  <a:gd name="connsiteX2787" fmla="*/ 638694 w 1534386"/>
                  <a:gd name="connsiteY2787" fmla="*/ 1152598 h 1576950"/>
                  <a:gd name="connsiteX2788" fmla="*/ 637486 w 1534386"/>
                  <a:gd name="connsiteY2788" fmla="*/ 1151390 h 1576950"/>
                  <a:gd name="connsiteX2789" fmla="*/ 638694 w 1534386"/>
                  <a:gd name="connsiteY2789" fmla="*/ 1147766 h 1576950"/>
                  <a:gd name="connsiteX2790" fmla="*/ 638694 w 1534386"/>
                  <a:gd name="connsiteY2790" fmla="*/ 1147766 h 1576950"/>
                  <a:gd name="connsiteX2791" fmla="*/ 638694 w 1534386"/>
                  <a:gd name="connsiteY2791" fmla="*/ 1147766 h 1576950"/>
                  <a:gd name="connsiteX2792" fmla="*/ 638694 w 1534386"/>
                  <a:gd name="connsiteY2792" fmla="*/ 1147766 h 1576950"/>
                  <a:gd name="connsiteX2793" fmla="*/ 638694 w 1534386"/>
                  <a:gd name="connsiteY2793" fmla="*/ 1147766 h 1576950"/>
                  <a:gd name="connsiteX2794" fmla="*/ 638694 w 1534386"/>
                  <a:gd name="connsiteY2794" fmla="*/ 1147766 h 1576950"/>
                  <a:gd name="connsiteX2795" fmla="*/ 638694 w 1534386"/>
                  <a:gd name="connsiteY2795" fmla="*/ 1147766 h 1576950"/>
                  <a:gd name="connsiteX2796" fmla="*/ 626613 w 1534386"/>
                  <a:gd name="connsiteY2796" fmla="*/ 1144141 h 1576950"/>
                  <a:gd name="connsiteX2797" fmla="*/ 591577 w 1534386"/>
                  <a:gd name="connsiteY2797" fmla="*/ 1126019 h 1576950"/>
                  <a:gd name="connsiteX2798" fmla="*/ 591577 w 1534386"/>
                  <a:gd name="connsiteY2798" fmla="*/ 1126019 h 1576950"/>
                  <a:gd name="connsiteX2799" fmla="*/ 602451 w 1534386"/>
                  <a:gd name="connsiteY2799" fmla="*/ 1130852 h 1576950"/>
                  <a:gd name="connsiteX2800" fmla="*/ 624197 w 1534386"/>
                  <a:gd name="connsiteY2800" fmla="*/ 1139309 h 1576950"/>
                  <a:gd name="connsiteX2801" fmla="*/ 641110 w 1534386"/>
                  <a:gd name="connsiteY2801" fmla="*/ 1142933 h 1576950"/>
                  <a:gd name="connsiteX2802" fmla="*/ 649567 w 1534386"/>
                  <a:gd name="connsiteY2802" fmla="*/ 1147766 h 1576950"/>
                  <a:gd name="connsiteX2803" fmla="*/ 662857 w 1534386"/>
                  <a:gd name="connsiteY2803" fmla="*/ 1142933 h 1576950"/>
                  <a:gd name="connsiteX2804" fmla="*/ 671313 w 1534386"/>
                  <a:gd name="connsiteY2804" fmla="*/ 1140517 h 1576950"/>
                  <a:gd name="connsiteX2805" fmla="*/ 674938 w 1534386"/>
                  <a:gd name="connsiteY2805" fmla="*/ 1139309 h 1576950"/>
                  <a:gd name="connsiteX2806" fmla="*/ 674938 w 1534386"/>
                  <a:gd name="connsiteY2806" fmla="*/ 1139309 h 1576950"/>
                  <a:gd name="connsiteX2807" fmla="*/ 674938 w 1534386"/>
                  <a:gd name="connsiteY2807" fmla="*/ 1139309 h 1576950"/>
                  <a:gd name="connsiteX2808" fmla="*/ 674938 w 1534386"/>
                  <a:gd name="connsiteY2808" fmla="*/ 1139309 h 1576950"/>
                  <a:gd name="connsiteX2809" fmla="*/ 674938 w 1534386"/>
                  <a:gd name="connsiteY2809" fmla="*/ 1139309 h 1576950"/>
                  <a:gd name="connsiteX2810" fmla="*/ 674938 w 1534386"/>
                  <a:gd name="connsiteY2810" fmla="*/ 1139309 h 1576950"/>
                  <a:gd name="connsiteX2811" fmla="*/ 682187 w 1534386"/>
                  <a:gd name="connsiteY2811" fmla="*/ 1135684 h 1576950"/>
                  <a:gd name="connsiteX2812" fmla="*/ 682187 w 1534386"/>
                  <a:gd name="connsiteY2812" fmla="*/ 1135684 h 1576950"/>
                  <a:gd name="connsiteX2813" fmla="*/ 684603 w 1534386"/>
                  <a:gd name="connsiteY2813" fmla="*/ 1134476 h 1576950"/>
                  <a:gd name="connsiteX2814" fmla="*/ 684603 w 1534386"/>
                  <a:gd name="connsiteY2814" fmla="*/ 1134476 h 1576950"/>
                  <a:gd name="connsiteX2815" fmla="*/ 688227 w 1534386"/>
                  <a:gd name="connsiteY2815" fmla="*/ 1130852 h 1576950"/>
                  <a:gd name="connsiteX2816" fmla="*/ 688227 w 1534386"/>
                  <a:gd name="connsiteY2816" fmla="*/ 1130852 h 1576950"/>
                  <a:gd name="connsiteX2817" fmla="*/ 689435 w 1534386"/>
                  <a:gd name="connsiteY2817" fmla="*/ 1129644 h 1576950"/>
                  <a:gd name="connsiteX2818" fmla="*/ 689435 w 1534386"/>
                  <a:gd name="connsiteY2818" fmla="*/ 1129644 h 1576950"/>
                  <a:gd name="connsiteX2819" fmla="*/ 690643 w 1534386"/>
                  <a:gd name="connsiteY2819" fmla="*/ 1127227 h 1576950"/>
                  <a:gd name="connsiteX2820" fmla="*/ 699100 w 1534386"/>
                  <a:gd name="connsiteY2820" fmla="*/ 1095816 h 1576950"/>
                  <a:gd name="connsiteX2821" fmla="*/ 699100 w 1534386"/>
                  <a:gd name="connsiteY2821" fmla="*/ 1095816 h 1576950"/>
                  <a:gd name="connsiteX2822" fmla="*/ 699100 w 1534386"/>
                  <a:gd name="connsiteY2822" fmla="*/ 1093400 h 1576950"/>
                  <a:gd name="connsiteX2823" fmla="*/ 699100 w 1534386"/>
                  <a:gd name="connsiteY2823" fmla="*/ 1090984 h 1576950"/>
                  <a:gd name="connsiteX2824" fmla="*/ 699100 w 1534386"/>
                  <a:gd name="connsiteY2824" fmla="*/ 1090984 h 1576950"/>
                  <a:gd name="connsiteX2825" fmla="*/ 699100 w 1534386"/>
                  <a:gd name="connsiteY2825" fmla="*/ 1086151 h 1576950"/>
                  <a:gd name="connsiteX2826" fmla="*/ 694268 w 1534386"/>
                  <a:gd name="connsiteY2826" fmla="*/ 1068029 h 1576950"/>
                  <a:gd name="connsiteX2827" fmla="*/ 689435 w 1534386"/>
                  <a:gd name="connsiteY2827" fmla="*/ 1063197 h 1576950"/>
                  <a:gd name="connsiteX2828" fmla="*/ 677354 w 1534386"/>
                  <a:gd name="connsiteY2828" fmla="*/ 1055948 h 1576950"/>
                  <a:gd name="connsiteX2829" fmla="*/ 677354 w 1534386"/>
                  <a:gd name="connsiteY2829" fmla="*/ 1059572 h 1576950"/>
                  <a:gd name="connsiteX2830" fmla="*/ 679770 w 1534386"/>
                  <a:gd name="connsiteY2830" fmla="*/ 1063197 h 1576950"/>
                  <a:gd name="connsiteX2831" fmla="*/ 679770 w 1534386"/>
                  <a:gd name="connsiteY2831" fmla="*/ 1064405 h 1576950"/>
                  <a:gd name="connsiteX2832" fmla="*/ 679770 w 1534386"/>
                  <a:gd name="connsiteY2832" fmla="*/ 1064405 h 1576950"/>
                  <a:gd name="connsiteX2833" fmla="*/ 680978 w 1534386"/>
                  <a:gd name="connsiteY2833" fmla="*/ 1065613 h 1576950"/>
                  <a:gd name="connsiteX2834" fmla="*/ 680978 w 1534386"/>
                  <a:gd name="connsiteY2834" fmla="*/ 1065613 h 1576950"/>
                  <a:gd name="connsiteX2835" fmla="*/ 680978 w 1534386"/>
                  <a:gd name="connsiteY2835" fmla="*/ 1066821 h 1576950"/>
                  <a:gd name="connsiteX2836" fmla="*/ 680978 w 1534386"/>
                  <a:gd name="connsiteY2836" fmla="*/ 1066821 h 1576950"/>
                  <a:gd name="connsiteX2837" fmla="*/ 680978 w 1534386"/>
                  <a:gd name="connsiteY2837" fmla="*/ 1068029 h 1576950"/>
                  <a:gd name="connsiteX2838" fmla="*/ 680978 w 1534386"/>
                  <a:gd name="connsiteY2838" fmla="*/ 1069238 h 1576950"/>
                  <a:gd name="connsiteX2839" fmla="*/ 680978 w 1534386"/>
                  <a:gd name="connsiteY2839" fmla="*/ 1070445 h 1576950"/>
                  <a:gd name="connsiteX2840" fmla="*/ 680978 w 1534386"/>
                  <a:gd name="connsiteY2840" fmla="*/ 1071654 h 1576950"/>
                  <a:gd name="connsiteX2841" fmla="*/ 680978 w 1534386"/>
                  <a:gd name="connsiteY2841" fmla="*/ 1072862 h 1576950"/>
                  <a:gd name="connsiteX2842" fmla="*/ 680978 w 1534386"/>
                  <a:gd name="connsiteY2842" fmla="*/ 1074070 h 1576950"/>
                  <a:gd name="connsiteX2843" fmla="*/ 680978 w 1534386"/>
                  <a:gd name="connsiteY2843" fmla="*/ 1075278 h 1576950"/>
                  <a:gd name="connsiteX2844" fmla="*/ 680978 w 1534386"/>
                  <a:gd name="connsiteY2844" fmla="*/ 1076486 h 1576950"/>
                  <a:gd name="connsiteX2845" fmla="*/ 680978 w 1534386"/>
                  <a:gd name="connsiteY2845" fmla="*/ 1077694 h 1576950"/>
                  <a:gd name="connsiteX2846" fmla="*/ 680978 w 1534386"/>
                  <a:gd name="connsiteY2846" fmla="*/ 1078902 h 1576950"/>
                  <a:gd name="connsiteX2847" fmla="*/ 680978 w 1534386"/>
                  <a:gd name="connsiteY2847" fmla="*/ 1080111 h 1576950"/>
                  <a:gd name="connsiteX2848" fmla="*/ 680978 w 1534386"/>
                  <a:gd name="connsiteY2848" fmla="*/ 1081319 h 1576950"/>
                  <a:gd name="connsiteX2849" fmla="*/ 680978 w 1534386"/>
                  <a:gd name="connsiteY2849" fmla="*/ 1081319 h 1576950"/>
                  <a:gd name="connsiteX2850" fmla="*/ 680978 w 1534386"/>
                  <a:gd name="connsiteY2850" fmla="*/ 1082527 h 1576950"/>
                  <a:gd name="connsiteX2851" fmla="*/ 680978 w 1534386"/>
                  <a:gd name="connsiteY2851" fmla="*/ 1083735 h 1576950"/>
                  <a:gd name="connsiteX2852" fmla="*/ 680978 w 1534386"/>
                  <a:gd name="connsiteY2852" fmla="*/ 1097024 h 1576950"/>
                  <a:gd name="connsiteX2853" fmla="*/ 680978 w 1534386"/>
                  <a:gd name="connsiteY2853" fmla="*/ 1097024 h 1576950"/>
                  <a:gd name="connsiteX2854" fmla="*/ 621780 w 1534386"/>
                  <a:gd name="connsiteY2854" fmla="*/ 892852 h 1576950"/>
                  <a:gd name="connsiteX2855" fmla="*/ 621780 w 1534386"/>
                  <a:gd name="connsiteY2855" fmla="*/ 892852 h 1576950"/>
                  <a:gd name="connsiteX2856" fmla="*/ 621780 w 1534386"/>
                  <a:gd name="connsiteY2856" fmla="*/ 892852 h 1576950"/>
                  <a:gd name="connsiteX2857" fmla="*/ 606075 w 1534386"/>
                  <a:gd name="connsiteY2857" fmla="*/ 896476 h 1576950"/>
                  <a:gd name="connsiteX2858" fmla="*/ 606075 w 1534386"/>
                  <a:gd name="connsiteY2858" fmla="*/ 896476 h 1576950"/>
                  <a:gd name="connsiteX2859" fmla="*/ 606075 w 1534386"/>
                  <a:gd name="connsiteY2859" fmla="*/ 896476 h 1576950"/>
                  <a:gd name="connsiteX2860" fmla="*/ 603659 w 1534386"/>
                  <a:gd name="connsiteY2860" fmla="*/ 896476 h 1576950"/>
                  <a:gd name="connsiteX2861" fmla="*/ 603659 w 1534386"/>
                  <a:gd name="connsiteY2861" fmla="*/ 898892 h 1576950"/>
                  <a:gd name="connsiteX2862" fmla="*/ 604867 w 1534386"/>
                  <a:gd name="connsiteY2862" fmla="*/ 902516 h 1576950"/>
                  <a:gd name="connsiteX2863" fmla="*/ 604867 w 1534386"/>
                  <a:gd name="connsiteY2863" fmla="*/ 902516 h 1576950"/>
                  <a:gd name="connsiteX2864" fmla="*/ 607283 w 1534386"/>
                  <a:gd name="connsiteY2864" fmla="*/ 903725 h 1576950"/>
                  <a:gd name="connsiteX2865" fmla="*/ 607283 w 1534386"/>
                  <a:gd name="connsiteY2865" fmla="*/ 903725 h 1576950"/>
                  <a:gd name="connsiteX2866" fmla="*/ 609699 w 1534386"/>
                  <a:gd name="connsiteY2866" fmla="*/ 904933 h 1576950"/>
                  <a:gd name="connsiteX2867" fmla="*/ 621780 w 1534386"/>
                  <a:gd name="connsiteY2867" fmla="*/ 909765 h 1576950"/>
                  <a:gd name="connsiteX2868" fmla="*/ 641110 w 1534386"/>
                  <a:gd name="connsiteY2868" fmla="*/ 924263 h 1576950"/>
                  <a:gd name="connsiteX2869" fmla="*/ 650775 w 1534386"/>
                  <a:gd name="connsiteY2869" fmla="*/ 943593 h 1576950"/>
                  <a:gd name="connsiteX2870" fmla="*/ 653192 w 1534386"/>
                  <a:gd name="connsiteY2870" fmla="*/ 964131 h 1576950"/>
                  <a:gd name="connsiteX2871" fmla="*/ 651984 w 1534386"/>
                  <a:gd name="connsiteY2871" fmla="*/ 973796 h 1576950"/>
                  <a:gd name="connsiteX2872" fmla="*/ 650775 w 1534386"/>
                  <a:gd name="connsiteY2872" fmla="*/ 976212 h 1576950"/>
                  <a:gd name="connsiteX2873" fmla="*/ 649567 w 1534386"/>
                  <a:gd name="connsiteY2873" fmla="*/ 979836 h 1576950"/>
                  <a:gd name="connsiteX2874" fmla="*/ 647151 w 1534386"/>
                  <a:gd name="connsiteY2874" fmla="*/ 983461 h 1576950"/>
                  <a:gd name="connsiteX2875" fmla="*/ 645943 w 1534386"/>
                  <a:gd name="connsiteY2875" fmla="*/ 985877 h 1576950"/>
                  <a:gd name="connsiteX2876" fmla="*/ 645943 w 1534386"/>
                  <a:gd name="connsiteY2876" fmla="*/ 985877 h 1576950"/>
                  <a:gd name="connsiteX2877" fmla="*/ 647151 w 1534386"/>
                  <a:gd name="connsiteY2877" fmla="*/ 984669 h 1576950"/>
                  <a:gd name="connsiteX2878" fmla="*/ 659232 w 1534386"/>
                  <a:gd name="connsiteY2878" fmla="*/ 971380 h 1576950"/>
                  <a:gd name="connsiteX2879" fmla="*/ 666481 w 1534386"/>
                  <a:gd name="connsiteY2879" fmla="*/ 962923 h 1576950"/>
                  <a:gd name="connsiteX2880" fmla="*/ 679770 w 1534386"/>
                  <a:gd name="connsiteY2880" fmla="*/ 936344 h 1576950"/>
                  <a:gd name="connsiteX2881" fmla="*/ 682187 w 1534386"/>
                  <a:gd name="connsiteY2881" fmla="*/ 926679 h 1576950"/>
                  <a:gd name="connsiteX2882" fmla="*/ 683395 w 1534386"/>
                  <a:gd name="connsiteY2882" fmla="*/ 906141 h 1576950"/>
                  <a:gd name="connsiteX2883" fmla="*/ 683395 w 1534386"/>
                  <a:gd name="connsiteY2883" fmla="*/ 902516 h 1576950"/>
                  <a:gd name="connsiteX2884" fmla="*/ 685811 w 1534386"/>
                  <a:gd name="connsiteY2884" fmla="*/ 901308 h 1576950"/>
                  <a:gd name="connsiteX2885" fmla="*/ 687019 w 1534386"/>
                  <a:gd name="connsiteY2885" fmla="*/ 900100 h 1576950"/>
                  <a:gd name="connsiteX2886" fmla="*/ 687019 w 1534386"/>
                  <a:gd name="connsiteY2886" fmla="*/ 900100 h 1576950"/>
                  <a:gd name="connsiteX2887" fmla="*/ 685811 w 1534386"/>
                  <a:gd name="connsiteY2887" fmla="*/ 869897 h 1576950"/>
                  <a:gd name="connsiteX2888" fmla="*/ 685811 w 1534386"/>
                  <a:gd name="connsiteY2888" fmla="*/ 868689 h 1576950"/>
                  <a:gd name="connsiteX2889" fmla="*/ 685811 w 1534386"/>
                  <a:gd name="connsiteY2889" fmla="*/ 866273 h 1576950"/>
                  <a:gd name="connsiteX2890" fmla="*/ 679770 w 1534386"/>
                  <a:gd name="connsiteY2890" fmla="*/ 840902 h 1576950"/>
                  <a:gd name="connsiteX2891" fmla="*/ 677354 w 1534386"/>
                  <a:gd name="connsiteY2891" fmla="*/ 836070 h 1576950"/>
                  <a:gd name="connsiteX2892" fmla="*/ 673730 w 1534386"/>
                  <a:gd name="connsiteY2892" fmla="*/ 831237 h 1576950"/>
                  <a:gd name="connsiteX2893" fmla="*/ 671313 w 1534386"/>
                  <a:gd name="connsiteY2893" fmla="*/ 828821 h 1576950"/>
                  <a:gd name="connsiteX2894" fmla="*/ 664065 w 1534386"/>
                  <a:gd name="connsiteY2894" fmla="*/ 825197 h 1576950"/>
                  <a:gd name="connsiteX2895" fmla="*/ 661649 w 1534386"/>
                  <a:gd name="connsiteY2895" fmla="*/ 823988 h 1576950"/>
                  <a:gd name="connsiteX2896" fmla="*/ 653192 w 1534386"/>
                  <a:gd name="connsiteY2896" fmla="*/ 822780 h 1576950"/>
                  <a:gd name="connsiteX2897" fmla="*/ 644735 w 1534386"/>
                  <a:gd name="connsiteY2897" fmla="*/ 823988 h 1576950"/>
                  <a:gd name="connsiteX2898" fmla="*/ 639902 w 1534386"/>
                  <a:gd name="connsiteY2898" fmla="*/ 825197 h 1576950"/>
                  <a:gd name="connsiteX2899" fmla="*/ 629029 w 1534386"/>
                  <a:gd name="connsiteY2899" fmla="*/ 826405 h 1576950"/>
                  <a:gd name="connsiteX2900" fmla="*/ 629029 w 1534386"/>
                  <a:gd name="connsiteY2900" fmla="*/ 831237 h 1576950"/>
                  <a:gd name="connsiteX2901" fmla="*/ 630237 w 1534386"/>
                  <a:gd name="connsiteY2901" fmla="*/ 837278 h 1576950"/>
                  <a:gd name="connsiteX2902" fmla="*/ 631445 w 1534386"/>
                  <a:gd name="connsiteY2902" fmla="*/ 843319 h 1576950"/>
                  <a:gd name="connsiteX2903" fmla="*/ 642319 w 1534386"/>
                  <a:gd name="connsiteY2903" fmla="*/ 873522 h 1576950"/>
                  <a:gd name="connsiteX2904" fmla="*/ 621780 w 1534386"/>
                  <a:gd name="connsiteY2904" fmla="*/ 892852 h 1576950"/>
                  <a:gd name="connsiteX2905" fmla="*/ 645943 w 1534386"/>
                  <a:gd name="connsiteY2905" fmla="*/ 970171 h 1576950"/>
                  <a:gd name="connsiteX2906" fmla="*/ 645943 w 1534386"/>
                  <a:gd name="connsiteY2906" fmla="*/ 970171 h 1576950"/>
                  <a:gd name="connsiteX2907" fmla="*/ 645943 w 1534386"/>
                  <a:gd name="connsiteY2907" fmla="*/ 970171 h 1576950"/>
                  <a:gd name="connsiteX2908" fmla="*/ 645943 w 1534386"/>
                  <a:gd name="connsiteY2908" fmla="*/ 970171 h 1576950"/>
                  <a:gd name="connsiteX2909" fmla="*/ 645943 w 1534386"/>
                  <a:gd name="connsiteY2909" fmla="*/ 964131 h 1576950"/>
                  <a:gd name="connsiteX2910" fmla="*/ 642319 w 1534386"/>
                  <a:gd name="connsiteY2910" fmla="*/ 954466 h 1576950"/>
                  <a:gd name="connsiteX2911" fmla="*/ 637486 w 1534386"/>
                  <a:gd name="connsiteY2911" fmla="*/ 964131 h 1576950"/>
                  <a:gd name="connsiteX2912" fmla="*/ 637486 w 1534386"/>
                  <a:gd name="connsiteY2912" fmla="*/ 965339 h 1576950"/>
                  <a:gd name="connsiteX2913" fmla="*/ 637486 w 1534386"/>
                  <a:gd name="connsiteY2913" fmla="*/ 970171 h 1576950"/>
                  <a:gd name="connsiteX2914" fmla="*/ 635070 w 1534386"/>
                  <a:gd name="connsiteY2914" fmla="*/ 976212 h 1576950"/>
                  <a:gd name="connsiteX2915" fmla="*/ 626613 w 1534386"/>
                  <a:gd name="connsiteY2915" fmla="*/ 988293 h 1576950"/>
                  <a:gd name="connsiteX2916" fmla="*/ 625405 w 1534386"/>
                  <a:gd name="connsiteY2916" fmla="*/ 988293 h 1576950"/>
                  <a:gd name="connsiteX2917" fmla="*/ 625405 w 1534386"/>
                  <a:gd name="connsiteY2917" fmla="*/ 988293 h 1576950"/>
                  <a:gd name="connsiteX2918" fmla="*/ 632654 w 1534386"/>
                  <a:gd name="connsiteY2918" fmla="*/ 955674 h 1576950"/>
                  <a:gd name="connsiteX2919" fmla="*/ 632654 w 1534386"/>
                  <a:gd name="connsiteY2919" fmla="*/ 955674 h 1576950"/>
                  <a:gd name="connsiteX2920" fmla="*/ 632654 w 1534386"/>
                  <a:gd name="connsiteY2920" fmla="*/ 955674 h 1576950"/>
                  <a:gd name="connsiteX2921" fmla="*/ 632654 w 1534386"/>
                  <a:gd name="connsiteY2921" fmla="*/ 955674 h 1576950"/>
                  <a:gd name="connsiteX2922" fmla="*/ 632654 w 1534386"/>
                  <a:gd name="connsiteY2922" fmla="*/ 955674 h 1576950"/>
                  <a:gd name="connsiteX2923" fmla="*/ 632654 w 1534386"/>
                  <a:gd name="connsiteY2923" fmla="*/ 955674 h 1576950"/>
                  <a:gd name="connsiteX2924" fmla="*/ 632654 w 1534386"/>
                  <a:gd name="connsiteY2924" fmla="*/ 955674 h 1576950"/>
                  <a:gd name="connsiteX2925" fmla="*/ 632654 w 1534386"/>
                  <a:gd name="connsiteY2925" fmla="*/ 955674 h 1576950"/>
                  <a:gd name="connsiteX2926" fmla="*/ 632654 w 1534386"/>
                  <a:gd name="connsiteY2926" fmla="*/ 955674 h 1576950"/>
                  <a:gd name="connsiteX2927" fmla="*/ 632654 w 1534386"/>
                  <a:gd name="connsiteY2927" fmla="*/ 955674 h 1576950"/>
                  <a:gd name="connsiteX2928" fmla="*/ 632654 w 1534386"/>
                  <a:gd name="connsiteY2928" fmla="*/ 955674 h 1576950"/>
                  <a:gd name="connsiteX2929" fmla="*/ 632654 w 1534386"/>
                  <a:gd name="connsiteY2929" fmla="*/ 955674 h 1576950"/>
                  <a:gd name="connsiteX2930" fmla="*/ 631445 w 1534386"/>
                  <a:gd name="connsiteY2930" fmla="*/ 954466 h 1576950"/>
                  <a:gd name="connsiteX2931" fmla="*/ 631445 w 1534386"/>
                  <a:gd name="connsiteY2931" fmla="*/ 954466 h 1576950"/>
                  <a:gd name="connsiteX2932" fmla="*/ 630237 w 1534386"/>
                  <a:gd name="connsiteY2932" fmla="*/ 953258 h 1576950"/>
                  <a:gd name="connsiteX2933" fmla="*/ 624197 w 1534386"/>
                  <a:gd name="connsiteY2933" fmla="*/ 950841 h 1576950"/>
                  <a:gd name="connsiteX2934" fmla="*/ 624197 w 1534386"/>
                  <a:gd name="connsiteY2934" fmla="*/ 950841 h 1576950"/>
                  <a:gd name="connsiteX2935" fmla="*/ 616948 w 1534386"/>
                  <a:gd name="connsiteY2935" fmla="*/ 948425 h 1576950"/>
                  <a:gd name="connsiteX2936" fmla="*/ 616948 w 1534386"/>
                  <a:gd name="connsiteY2936" fmla="*/ 948425 h 1576950"/>
                  <a:gd name="connsiteX2937" fmla="*/ 616948 w 1534386"/>
                  <a:gd name="connsiteY2937" fmla="*/ 948425 h 1576950"/>
                  <a:gd name="connsiteX2938" fmla="*/ 616948 w 1534386"/>
                  <a:gd name="connsiteY2938" fmla="*/ 948425 h 1576950"/>
                  <a:gd name="connsiteX2939" fmla="*/ 615740 w 1534386"/>
                  <a:gd name="connsiteY2939" fmla="*/ 948425 h 1576950"/>
                  <a:gd name="connsiteX2940" fmla="*/ 615740 w 1534386"/>
                  <a:gd name="connsiteY2940" fmla="*/ 948425 h 1576950"/>
                  <a:gd name="connsiteX2941" fmla="*/ 610907 w 1534386"/>
                  <a:gd name="connsiteY2941" fmla="*/ 948425 h 1576950"/>
                  <a:gd name="connsiteX2942" fmla="*/ 610907 w 1534386"/>
                  <a:gd name="connsiteY2942" fmla="*/ 948425 h 1576950"/>
                  <a:gd name="connsiteX2943" fmla="*/ 609699 w 1534386"/>
                  <a:gd name="connsiteY2943" fmla="*/ 948425 h 1576950"/>
                  <a:gd name="connsiteX2944" fmla="*/ 608491 w 1534386"/>
                  <a:gd name="connsiteY2944" fmla="*/ 948425 h 1576950"/>
                  <a:gd name="connsiteX2945" fmla="*/ 607283 w 1534386"/>
                  <a:gd name="connsiteY2945" fmla="*/ 948425 h 1576950"/>
                  <a:gd name="connsiteX2946" fmla="*/ 606075 w 1534386"/>
                  <a:gd name="connsiteY2946" fmla="*/ 948425 h 1576950"/>
                  <a:gd name="connsiteX2947" fmla="*/ 606075 w 1534386"/>
                  <a:gd name="connsiteY2947" fmla="*/ 948425 h 1576950"/>
                  <a:gd name="connsiteX2948" fmla="*/ 604867 w 1534386"/>
                  <a:gd name="connsiteY2948" fmla="*/ 948425 h 1576950"/>
                  <a:gd name="connsiteX2949" fmla="*/ 604867 w 1534386"/>
                  <a:gd name="connsiteY2949" fmla="*/ 948425 h 1576950"/>
                  <a:gd name="connsiteX2950" fmla="*/ 604867 w 1534386"/>
                  <a:gd name="connsiteY2950" fmla="*/ 948425 h 1576950"/>
                  <a:gd name="connsiteX2951" fmla="*/ 604867 w 1534386"/>
                  <a:gd name="connsiteY2951" fmla="*/ 948425 h 1576950"/>
                  <a:gd name="connsiteX2952" fmla="*/ 604867 w 1534386"/>
                  <a:gd name="connsiteY2952" fmla="*/ 948425 h 1576950"/>
                  <a:gd name="connsiteX2953" fmla="*/ 609699 w 1534386"/>
                  <a:gd name="connsiteY2953" fmla="*/ 948425 h 1576950"/>
                  <a:gd name="connsiteX2954" fmla="*/ 624197 w 1534386"/>
                  <a:gd name="connsiteY2954" fmla="*/ 947217 h 1576950"/>
                  <a:gd name="connsiteX2955" fmla="*/ 629029 w 1534386"/>
                  <a:gd name="connsiteY2955" fmla="*/ 950841 h 1576950"/>
                  <a:gd name="connsiteX2956" fmla="*/ 629029 w 1534386"/>
                  <a:gd name="connsiteY2956" fmla="*/ 950841 h 1576950"/>
                  <a:gd name="connsiteX2957" fmla="*/ 630237 w 1534386"/>
                  <a:gd name="connsiteY2957" fmla="*/ 952050 h 1576950"/>
                  <a:gd name="connsiteX2958" fmla="*/ 632654 w 1534386"/>
                  <a:gd name="connsiteY2958" fmla="*/ 950841 h 1576950"/>
                  <a:gd name="connsiteX2959" fmla="*/ 632654 w 1534386"/>
                  <a:gd name="connsiteY2959" fmla="*/ 950841 h 1576950"/>
                  <a:gd name="connsiteX2960" fmla="*/ 631445 w 1534386"/>
                  <a:gd name="connsiteY2960" fmla="*/ 938760 h 1576950"/>
                  <a:gd name="connsiteX2961" fmla="*/ 630237 w 1534386"/>
                  <a:gd name="connsiteY2961" fmla="*/ 937552 h 1576950"/>
                  <a:gd name="connsiteX2962" fmla="*/ 626613 w 1534386"/>
                  <a:gd name="connsiteY2962" fmla="*/ 936344 h 1576950"/>
                  <a:gd name="connsiteX2963" fmla="*/ 626613 w 1534386"/>
                  <a:gd name="connsiteY2963" fmla="*/ 936344 h 1576950"/>
                  <a:gd name="connsiteX2964" fmla="*/ 625405 w 1534386"/>
                  <a:gd name="connsiteY2964" fmla="*/ 936344 h 1576950"/>
                  <a:gd name="connsiteX2965" fmla="*/ 625405 w 1534386"/>
                  <a:gd name="connsiteY2965" fmla="*/ 936344 h 1576950"/>
                  <a:gd name="connsiteX2966" fmla="*/ 624197 w 1534386"/>
                  <a:gd name="connsiteY2966" fmla="*/ 936344 h 1576950"/>
                  <a:gd name="connsiteX2967" fmla="*/ 622989 w 1534386"/>
                  <a:gd name="connsiteY2967" fmla="*/ 936344 h 1576950"/>
                  <a:gd name="connsiteX2968" fmla="*/ 621780 w 1534386"/>
                  <a:gd name="connsiteY2968" fmla="*/ 936344 h 1576950"/>
                  <a:gd name="connsiteX2969" fmla="*/ 620572 w 1534386"/>
                  <a:gd name="connsiteY2969" fmla="*/ 936344 h 1576950"/>
                  <a:gd name="connsiteX2970" fmla="*/ 619364 w 1534386"/>
                  <a:gd name="connsiteY2970" fmla="*/ 936344 h 1576950"/>
                  <a:gd name="connsiteX2971" fmla="*/ 618156 w 1534386"/>
                  <a:gd name="connsiteY2971" fmla="*/ 936344 h 1576950"/>
                  <a:gd name="connsiteX2972" fmla="*/ 616948 w 1534386"/>
                  <a:gd name="connsiteY2972" fmla="*/ 936344 h 1576950"/>
                  <a:gd name="connsiteX2973" fmla="*/ 615740 w 1534386"/>
                  <a:gd name="connsiteY2973" fmla="*/ 936344 h 1576950"/>
                  <a:gd name="connsiteX2974" fmla="*/ 614532 w 1534386"/>
                  <a:gd name="connsiteY2974" fmla="*/ 936344 h 1576950"/>
                  <a:gd name="connsiteX2975" fmla="*/ 602451 w 1534386"/>
                  <a:gd name="connsiteY2975" fmla="*/ 941177 h 1576950"/>
                  <a:gd name="connsiteX2976" fmla="*/ 602451 w 1534386"/>
                  <a:gd name="connsiteY2976" fmla="*/ 941177 h 1576950"/>
                  <a:gd name="connsiteX2977" fmla="*/ 602451 w 1534386"/>
                  <a:gd name="connsiteY2977" fmla="*/ 941177 h 1576950"/>
                  <a:gd name="connsiteX2978" fmla="*/ 595202 w 1534386"/>
                  <a:gd name="connsiteY2978" fmla="*/ 946009 h 1576950"/>
                  <a:gd name="connsiteX2979" fmla="*/ 593994 w 1534386"/>
                  <a:gd name="connsiteY2979" fmla="*/ 947217 h 1576950"/>
                  <a:gd name="connsiteX2980" fmla="*/ 593994 w 1534386"/>
                  <a:gd name="connsiteY2980" fmla="*/ 947217 h 1576950"/>
                  <a:gd name="connsiteX2981" fmla="*/ 586745 w 1534386"/>
                  <a:gd name="connsiteY2981" fmla="*/ 953258 h 1576950"/>
                  <a:gd name="connsiteX2982" fmla="*/ 586745 w 1534386"/>
                  <a:gd name="connsiteY2982" fmla="*/ 953258 h 1576950"/>
                  <a:gd name="connsiteX2983" fmla="*/ 586745 w 1534386"/>
                  <a:gd name="connsiteY2983" fmla="*/ 953258 h 1576950"/>
                  <a:gd name="connsiteX2984" fmla="*/ 586745 w 1534386"/>
                  <a:gd name="connsiteY2984" fmla="*/ 953258 h 1576950"/>
                  <a:gd name="connsiteX2985" fmla="*/ 586745 w 1534386"/>
                  <a:gd name="connsiteY2985" fmla="*/ 953258 h 1576950"/>
                  <a:gd name="connsiteX2986" fmla="*/ 586745 w 1534386"/>
                  <a:gd name="connsiteY2986" fmla="*/ 953258 h 1576950"/>
                  <a:gd name="connsiteX2987" fmla="*/ 585537 w 1534386"/>
                  <a:gd name="connsiteY2987" fmla="*/ 954466 h 1576950"/>
                  <a:gd name="connsiteX2988" fmla="*/ 585537 w 1534386"/>
                  <a:gd name="connsiteY2988" fmla="*/ 954466 h 1576950"/>
                  <a:gd name="connsiteX2989" fmla="*/ 584329 w 1534386"/>
                  <a:gd name="connsiteY2989" fmla="*/ 955674 h 1576950"/>
                  <a:gd name="connsiteX2990" fmla="*/ 583121 w 1534386"/>
                  <a:gd name="connsiteY2990" fmla="*/ 956882 h 1576950"/>
                  <a:gd name="connsiteX2991" fmla="*/ 581912 w 1534386"/>
                  <a:gd name="connsiteY2991" fmla="*/ 958090 h 1576950"/>
                  <a:gd name="connsiteX2992" fmla="*/ 580704 w 1534386"/>
                  <a:gd name="connsiteY2992" fmla="*/ 959298 h 1576950"/>
                  <a:gd name="connsiteX2993" fmla="*/ 580704 w 1534386"/>
                  <a:gd name="connsiteY2993" fmla="*/ 960507 h 1576950"/>
                  <a:gd name="connsiteX2994" fmla="*/ 572247 w 1534386"/>
                  <a:gd name="connsiteY2994" fmla="*/ 972588 h 1576950"/>
                  <a:gd name="connsiteX2995" fmla="*/ 571039 w 1534386"/>
                  <a:gd name="connsiteY2995" fmla="*/ 973796 h 1576950"/>
                  <a:gd name="connsiteX2996" fmla="*/ 567415 w 1534386"/>
                  <a:gd name="connsiteY2996" fmla="*/ 978628 h 1576950"/>
                  <a:gd name="connsiteX2997" fmla="*/ 566207 w 1534386"/>
                  <a:gd name="connsiteY2997" fmla="*/ 979836 h 1576950"/>
                  <a:gd name="connsiteX2998" fmla="*/ 563791 w 1534386"/>
                  <a:gd name="connsiteY2998" fmla="*/ 982253 h 1576950"/>
                  <a:gd name="connsiteX2999" fmla="*/ 562582 w 1534386"/>
                  <a:gd name="connsiteY2999" fmla="*/ 983461 h 1576950"/>
                  <a:gd name="connsiteX3000" fmla="*/ 561374 w 1534386"/>
                  <a:gd name="connsiteY3000" fmla="*/ 984669 h 1576950"/>
                  <a:gd name="connsiteX3001" fmla="*/ 555334 w 1534386"/>
                  <a:gd name="connsiteY3001" fmla="*/ 991917 h 1576950"/>
                  <a:gd name="connsiteX3002" fmla="*/ 554126 w 1534386"/>
                  <a:gd name="connsiteY3002" fmla="*/ 993126 h 1576950"/>
                  <a:gd name="connsiteX3003" fmla="*/ 554126 w 1534386"/>
                  <a:gd name="connsiteY3003" fmla="*/ 993126 h 1576950"/>
                  <a:gd name="connsiteX3004" fmla="*/ 552917 w 1534386"/>
                  <a:gd name="connsiteY3004" fmla="*/ 994334 h 1576950"/>
                  <a:gd name="connsiteX3005" fmla="*/ 551709 w 1534386"/>
                  <a:gd name="connsiteY3005" fmla="*/ 995542 h 1576950"/>
                  <a:gd name="connsiteX3006" fmla="*/ 551709 w 1534386"/>
                  <a:gd name="connsiteY3006" fmla="*/ 995542 h 1576950"/>
                  <a:gd name="connsiteX3007" fmla="*/ 549293 w 1534386"/>
                  <a:gd name="connsiteY3007" fmla="*/ 997958 h 1576950"/>
                  <a:gd name="connsiteX3008" fmla="*/ 549293 w 1534386"/>
                  <a:gd name="connsiteY3008" fmla="*/ 997958 h 1576950"/>
                  <a:gd name="connsiteX3009" fmla="*/ 549293 w 1534386"/>
                  <a:gd name="connsiteY3009" fmla="*/ 997958 h 1576950"/>
                  <a:gd name="connsiteX3010" fmla="*/ 549293 w 1534386"/>
                  <a:gd name="connsiteY3010" fmla="*/ 997958 h 1576950"/>
                  <a:gd name="connsiteX3011" fmla="*/ 549293 w 1534386"/>
                  <a:gd name="connsiteY3011" fmla="*/ 999166 h 1576950"/>
                  <a:gd name="connsiteX3012" fmla="*/ 548085 w 1534386"/>
                  <a:gd name="connsiteY3012" fmla="*/ 1000374 h 1576950"/>
                  <a:gd name="connsiteX3013" fmla="*/ 548085 w 1534386"/>
                  <a:gd name="connsiteY3013" fmla="*/ 1001583 h 1576950"/>
                  <a:gd name="connsiteX3014" fmla="*/ 548085 w 1534386"/>
                  <a:gd name="connsiteY3014" fmla="*/ 1001583 h 1576950"/>
                  <a:gd name="connsiteX3015" fmla="*/ 548085 w 1534386"/>
                  <a:gd name="connsiteY3015" fmla="*/ 1001583 h 1576950"/>
                  <a:gd name="connsiteX3016" fmla="*/ 548085 w 1534386"/>
                  <a:gd name="connsiteY3016" fmla="*/ 1001583 h 1576950"/>
                  <a:gd name="connsiteX3017" fmla="*/ 548085 w 1534386"/>
                  <a:gd name="connsiteY3017" fmla="*/ 1002791 h 1576950"/>
                  <a:gd name="connsiteX3018" fmla="*/ 548085 w 1534386"/>
                  <a:gd name="connsiteY3018" fmla="*/ 1003999 h 1576950"/>
                  <a:gd name="connsiteX3019" fmla="*/ 548085 w 1534386"/>
                  <a:gd name="connsiteY3019" fmla="*/ 1003999 h 1576950"/>
                  <a:gd name="connsiteX3020" fmla="*/ 548085 w 1534386"/>
                  <a:gd name="connsiteY3020" fmla="*/ 1005207 h 1576950"/>
                  <a:gd name="connsiteX3021" fmla="*/ 548085 w 1534386"/>
                  <a:gd name="connsiteY3021" fmla="*/ 1006415 h 1576950"/>
                  <a:gd name="connsiteX3022" fmla="*/ 548085 w 1534386"/>
                  <a:gd name="connsiteY3022" fmla="*/ 1007623 h 1576950"/>
                  <a:gd name="connsiteX3023" fmla="*/ 548085 w 1534386"/>
                  <a:gd name="connsiteY3023" fmla="*/ 1007623 h 1576950"/>
                  <a:gd name="connsiteX3024" fmla="*/ 546877 w 1534386"/>
                  <a:gd name="connsiteY3024" fmla="*/ 1010039 h 1576950"/>
                  <a:gd name="connsiteX3025" fmla="*/ 546877 w 1534386"/>
                  <a:gd name="connsiteY3025" fmla="*/ 1010039 h 1576950"/>
                  <a:gd name="connsiteX3026" fmla="*/ 546877 w 1534386"/>
                  <a:gd name="connsiteY3026" fmla="*/ 1010039 h 1576950"/>
                  <a:gd name="connsiteX3027" fmla="*/ 546877 w 1534386"/>
                  <a:gd name="connsiteY3027" fmla="*/ 1010039 h 1576950"/>
                  <a:gd name="connsiteX3028" fmla="*/ 545669 w 1534386"/>
                  <a:gd name="connsiteY3028" fmla="*/ 1011247 h 1576950"/>
                  <a:gd name="connsiteX3029" fmla="*/ 544461 w 1534386"/>
                  <a:gd name="connsiteY3029" fmla="*/ 1012456 h 1576950"/>
                  <a:gd name="connsiteX3030" fmla="*/ 543252 w 1534386"/>
                  <a:gd name="connsiteY3030" fmla="*/ 1013664 h 1576950"/>
                  <a:gd name="connsiteX3031" fmla="*/ 542044 w 1534386"/>
                  <a:gd name="connsiteY3031" fmla="*/ 1014872 h 1576950"/>
                  <a:gd name="connsiteX3032" fmla="*/ 540836 w 1534386"/>
                  <a:gd name="connsiteY3032" fmla="*/ 1017288 h 1576950"/>
                  <a:gd name="connsiteX3033" fmla="*/ 539628 w 1534386"/>
                  <a:gd name="connsiteY3033" fmla="*/ 1018496 h 1576950"/>
                  <a:gd name="connsiteX3034" fmla="*/ 537212 w 1534386"/>
                  <a:gd name="connsiteY3034" fmla="*/ 1022121 h 1576950"/>
                  <a:gd name="connsiteX3035" fmla="*/ 537212 w 1534386"/>
                  <a:gd name="connsiteY3035" fmla="*/ 1022121 h 1576950"/>
                  <a:gd name="connsiteX3036" fmla="*/ 537212 w 1534386"/>
                  <a:gd name="connsiteY3036" fmla="*/ 1022121 h 1576950"/>
                  <a:gd name="connsiteX3037" fmla="*/ 536004 w 1534386"/>
                  <a:gd name="connsiteY3037" fmla="*/ 1023329 h 1576950"/>
                  <a:gd name="connsiteX3038" fmla="*/ 536004 w 1534386"/>
                  <a:gd name="connsiteY3038" fmla="*/ 1023329 h 1576950"/>
                  <a:gd name="connsiteX3039" fmla="*/ 536004 w 1534386"/>
                  <a:gd name="connsiteY3039" fmla="*/ 1023329 h 1576950"/>
                  <a:gd name="connsiteX3040" fmla="*/ 536004 w 1534386"/>
                  <a:gd name="connsiteY3040" fmla="*/ 1023329 h 1576950"/>
                  <a:gd name="connsiteX3041" fmla="*/ 536004 w 1534386"/>
                  <a:gd name="connsiteY3041" fmla="*/ 1023329 h 1576950"/>
                  <a:gd name="connsiteX3042" fmla="*/ 536004 w 1534386"/>
                  <a:gd name="connsiteY3042" fmla="*/ 1023329 h 1576950"/>
                  <a:gd name="connsiteX3043" fmla="*/ 533588 w 1534386"/>
                  <a:gd name="connsiteY3043" fmla="*/ 1025745 h 1576950"/>
                  <a:gd name="connsiteX3044" fmla="*/ 533588 w 1534386"/>
                  <a:gd name="connsiteY3044" fmla="*/ 1025745 h 1576950"/>
                  <a:gd name="connsiteX3045" fmla="*/ 532379 w 1534386"/>
                  <a:gd name="connsiteY3045" fmla="*/ 1026953 h 1576950"/>
                  <a:gd name="connsiteX3046" fmla="*/ 529963 w 1534386"/>
                  <a:gd name="connsiteY3046" fmla="*/ 1040242 h 1576950"/>
                  <a:gd name="connsiteX3047" fmla="*/ 531171 w 1534386"/>
                  <a:gd name="connsiteY3047" fmla="*/ 1043867 h 1576950"/>
                  <a:gd name="connsiteX3048" fmla="*/ 531171 w 1534386"/>
                  <a:gd name="connsiteY3048" fmla="*/ 1043867 h 1576950"/>
                  <a:gd name="connsiteX3049" fmla="*/ 531171 w 1534386"/>
                  <a:gd name="connsiteY3049" fmla="*/ 1043867 h 1576950"/>
                  <a:gd name="connsiteX3050" fmla="*/ 532379 w 1534386"/>
                  <a:gd name="connsiteY3050" fmla="*/ 1046283 h 1576950"/>
                  <a:gd name="connsiteX3051" fmla="*/ 532379 w 1534386"/>
                  <a:gd name="connsiteY3051" fmla="*/ 1046283 h 1576950"/>
                  <a:gd name="connsiteX3052" fmla="*/ 532379 w 1534386"/>
                  <a:gd name="connsiteY3052" fmla="*/ 1046283 h 1576950"/>
                  <a:gd name="connsiteX3053" fmla="*/ 532379 w 1534386"/>
                  <a:gd name="connsiteY3053" fmla="*/ 1046283 h 1576950"/>
                  <a:gd name="connsiteX3054" fmla="*/ 531171 w 1534386"/>
                  <a:gd name="connsiteY3054" fmla="*/ 1046283 h 1576950"/>
                  <a:gd name="connsiteX3055" fmla="*/ 531171 w 1534386"/>
                  <a:gd name="connsiteY3055" fmla="*/ 1046283 h 1576950"/>
                  <a:gd name="connsiteX3056" fmla="*/ 531171 w 1534386"/>
                  <a:gd name="connsiteY3056" fmla="*/ 1046283 h 1576950"/>
                  <a:gd name="connsiteX3057" fmla="*/ 531171 w 1534386"/>
                  <a:gd name="connsiteY3057" fmla="*/ 1046283 h 1576950"/>
                  <a:gd name="connsiteX3058" fmla="*/ 531171 w 1534386"/>
                  <a:gd name="connsiteY3058" fmla="*/ 1046283 h 1576950"/>
                  <a:gd name="connsiteX3059" fmla="*/ 531171 w 1534386"/>
                  <a:gd name="connsiteY3059" fmla="*/ 1046283 h 1576950"/>
                  <a:gd name="connsiteX3060" fmla="*/ 531171 w 1534386"/>
                  <a:gd name="connsiteY3060" fmla="*/ 1046283 h 1576950"/>
                  <a:gd name="connsiteX3061" fmla="*/ 531171 w 1534386"/>
                  <a:gd name="connsiteY3061" fmla="*/ 1046283 h 1576950"/>
                  <a:gd name="connsiteX3062" fmla="*/ 531171 w 1534386"/>
                  <a:gd name="connsiteY3062" fmla="*/ 1046283 h 1576950"/>
                  <a:gd name="connsiteX3063" fmla="*/ 529963 w 1534386"/>
                  <a:gd name="connsiteY3063" fmla="*/ 1046283 h 1576950"/>
                  <a:gd name="connsiteX3064" fmla="*/ 526339 w 1534386"/>
                  <a:gd name="connsiteY3064" fmla="*/ 1048699 h 1576950"/>
                  <a:gd name="connsiteX3065" fmla="*/ 525131 w 1534386"/>
                  <a:gd name="connsiteY3065" fmla="*/ 1049908 h 1576950"/>
                  <a:gd name="connsiteX3066" fmla="*/ 523923 w 1534386"/>
                  <a:gd name="connsiteY3066" fmla="*/ 1051116 h 1576950"/>
                  <a:gd name="connsiteX3067" fmla="*/ 523923 w 1534386"/>
                  <a:gd name="connsiteY3067" fmla="*/ 1051116 h 1576950"/>
                  <a:gd name="connsiteX3068" fmla="*/ 522714 w 1534386"/>
                  <a:gd name="connsiteY3068" fmla="*/ 1052324 h 1576950"/>
                  <a:gd name="connsiteX3069" fmla="*/ 522714 w 1534386"/>
                  <a:gd name="connsiteY3069" fmla="*/ 1052324 h 1576950"/>
                  <a:gd name="connsiteX3070" fmla="*/ 521506 w 1534386"/>
                  <a:gd name="connsiteY3070" fmla="*/ 1053532 h 1576950"/>
                  <a:gd name="connsiteX3071" fmla="*/ 521506 w 1534386"/>
                  <a:gd name="connsiteY3071" fmla="*/ 1053532 h 1576950"/>
                  <a:gd name="connsiteX3072" fmla="*/ 516674 w 1534386"/>
                  <a:gd name="connsiteY3072" fmla="*/ 1059572 h 1576950"/>
                  <a:gd name="connsiteX3073" fmla="*/ 516674 w 1534386"/>
                  <a:gd name="connsiteY3073" fmla="*/ 1059572 h 1576950"/>
                  <a:gd name="connsiteX3074" fmla="*/ 516674 w 1534386"/>
                  <a:gd name="connsiteY3074" fmla="*/ 1059572 h 1576950"/>
                  <a:gd name="connsiteX3075" fmla="*/ 516674 w 1534386"/>
                  <a:gd name="connsiteY3075" fmla="*/ 1059572 h 1576950"/>
                  <a:gd name="connsiteX3076" fmla="*/ 516674 w 1534386"/>
                  <a:gd name="connsiteY3076" fmla="*/ 1060781 h 1576950"/>
                  <a:gd name="connsiteX3077" fmla="*/ 516674 w 1534386"/>
                  <a:gd name="connsiteY3077" fmla="*/ 1060781 h 1576950"/>
                  <a:gd name="connsiteX3078" fmla="*/ 516674 w 1534386"/>
                  <a:gd name="connsiteY3078" fmla="*/ 1061989 h 1576950"/>
                  <a:gd name="connsiteX3079" fmla="*/ 516674 w 1534386"/>
                  <a:gd name="connsiteY3079" fmla="*/ 1061989 h 1576950"/>
                  <a:gd name="connsiteX3080" fmla="*/ 516674 w 1534386"/>
                  <a:gd name="connsiteY3080" fmla="*/ 1063197 h 1576950"/>
                  <a:gd name="connsiteX3081" fmla="*/ 516674 w 1534386"/>
                  <a:gd name="connsiteY3081" fmla="*/ 1063197 h 1576950"/>
                  <a:gd name="connsiteX3082" fmla="*/ 517882 w 1534386"/>
                  <a:gd name="connsiteY3082" fmla="*/ 1064405 h 1576950"/>
                  <a:gd name="connsiteX3083" fmla="*/ 517882 w 1534386"/>
                  <a:gd name="connsiteY3083" fmla="*/ 1064405 h 1576950"/>
                  <a:gd name="connsiteX3084" fmla="*/ 519090 w 1534386"/>
                  <a:gd name="connsiteY3084" fmla="*/ 1065613 h 1576950"/>
                  <a:gd name="connsiteX3085" fmla="*/ 520298 w 1534386"/>
                  <a:gd name="connsiteY3085" fmla="*/ 1065613 h 1576950"/>
                  <a:gd name="connsiteX3086" fmla="*/ 520298 w 1534386"/>
                  <a:gd name="connsiteY3086" fmla="*/ 1065613 h 1576950"/>
                  <a:gd name="connsiteX3087" fmla="*/ 520298 w 1534386"/>
                  <a:gd name="connsiteY3087" fmla="*/ 1065613 h 1576950"/>
                  <a:gd name="connsiteX3088" fmla="*/ 520298 w 1534386"/>
                  <a:gd name="connsiteY3088" fmla="*/ 1065613 h 1576950"/>
                  <a:gd name="connsiteX3089" fmla="*/ 520298 w 1534386"/>
                  <a:gd name="connsiteY3089" fmla="*/ 1065613 h 1576950"/>
                  <a:gd name="connsiteX3090" fmla="*/ 520298 w 1534386"/>
                  <a:gd name="connsiteY3090" fmla="*/ 1065613 h 1576950"/>
                  <a:gd name="connsiteX3091" fmla="*/ 520298 w 1534386"/>
                  <a:gd name="connsiteY3091" fmla="*/ 1065613 h 1576950"/>
                  <a:gd name="connsiteX3092" fmla="*/ 520298 w 1534386"/>
                  <a:gd name="connsiteY3092" fmla="*/ 1065613 h 1576950"/>
                  <a:gd name="connsiteX3093" fmla="*/ 520298 w 1534386"/>
                  <a:gd name="connsiteY3093" fmla="*/ 1065613 h 1576950"/>
                  <a:gd name="connsiteX3094" fmla="*/ 520298 w 1534386"/>
                  <a:gd name="connsiteY3094" fmla="*/ 1065613 h 1576950"/>
                  <a:gd name="connsiteX3095" fmla="*/ 520298 w 1534386"/>
                  <a:gd name="connsiteY3095" fmla="*/ 1065613 h 1576950"/>
                  <a:gd name="connsiteX3096" fmla="*/ 522714 w 1534386"/>
                  <a:gd name="connsiteY3096" fmla="*/ 1064405 h 1576950"/>
                  <a:gd name="connsiteX3097" fmla="*/ 522714 w 1534386"/>
                  <a:gd name="connsiteY3097" fmla="*/ 1064405 h 1576950"/>
                  <a:gd name="connsiteX3098" fmla="*/ 522714 w 1534386"/>
                  <a:gd name="connsiteY3098" fmla="*/ 1064405 h 1576950"/>
                  <a:gd name="connsiteX3099" fmla="*/ 522714 w 1534386"/>
                  <a:gd name="connsiteY3099" fmla="*/ 1064405 h 1576950"/>
                  <a:gd name="connsiteX3100" fmla="*/ 522714 w 1534386"/>
                  <a:gd name="connsiteY3100" fmla="*/ 1064405 h 1576950"/>
                  <a:gd name="connsiteX3101" fmla="*/ 534796 w 1534386"/>
                  <a:gd name="connsiteY3101" fmla="*/ 1047491 h 1576950"/>
                  <a:gd name="connsiteX3102" fmla="*/ 534796 w 1534386"/>
                  <a:gd name="connsiteY3102" fmla="*/ 1047491 h 1576950"/>
                  <a:gd name="connsiteX3103" fmla="*/ 534796 w 1534386"/>
                  <a:gd name="connsiteY3103" fmla="*/ 1047491 h 1576950"/>
                  <a:gd name="connsiteX3104" fmla="*/ 534796 w 1534386"/>
                  <a:gd name="connsiteY3104" fmla="*/ 1047491 h 1576950"/>
                  <a:gd name="connsiteX3105" fmla="*/ 534796 w 1534386"/>
                  <a:gd name="connsiteY3105" fmla="*/ 1047491 h 1576950"/>
                  <a:gd name="connsiteX3106" fmla="*/ 534796 w 1534386"/>
                  <a:gd name="connsiteY3106" fmla="*/ 1047491 h 1576950"/>
                  <a:gd name="connsiteX3107" fmla="*/ 534796 w 1534386"/>
                  <a:gd name="connsiteY3107" fmla="*/ 1047491 h 1576950"/>
                  <a:gd name="connsiteX3108" fmla="*/ 534796 w 1534386"/>
                  <a:gd name="connsiteY3108" fmla="*/ 1047491 h 1576950"/>
                  <a:gd name="connsiteX3109" fmla="*/ 534796 w 1534386"/>
                  <a:gd name="connsiteY3109" fmla="*/ 1047491 h 1576950"/>
                  <a:gd name="connsiteX3110" fmla="*/ 534796 w 1534386"/>
                  <a:gd name="connsiteY3110" fmla="*/ 1047491 h 1576950"/>
                  <a:gd name="connsiteX3111" fmla="*/ 534796 w 1534386"/>
                  <a:gd name="connsiteY3111" fmla="*/ 1047491 h 1576950"/>
                  <a:gd name="connsiteX3112" fmla="*/ 534796 w 1534386"/>
                  <a:gd name="connsiteY3112" fmla="*/ 1047491 h 1576950"/>
                  <a:gd name="connsiteX3113" fmla="*/ 534796 w 1534386"/>
                  <a:gd name="connsiteY3113" fmla="*/ 1047491 h 1576950"/>
                  <a:gd name="connsiteX3114" fmla="*/ 534796 w 1534386"/>
                  <a:gd name="connsiteY3114" fmla="*/ 1047491 h 1576950"/>
                  <a:gd name="connsiteX3115" fmla="*/ 534796 w 1534386"/>
                  <a:gd name="connsiteY3115" fmla="*/ 1047491 h 1576950"/>
                  <a:gd name="connsiteX3116" fmla="*/ 534796 w 1534386"/>
                  <a:gd name="connsiteY3116" fmla="*/ 1047491 h 1576950"/>
                  <a:gd name="connsiteX3117" fmla="*/ 534796 w 1534386"/>
                  <a:gd name="connsiteY3117" fmla="*/ 1047491 h 1576950"/>
                  <a:gd name="connsiteX3118" fmla="*/ 536004 w 1534386"/>
                  <a:gd name="connsiteY3118" fmla="*/ 1047491 h 1576950"/>
                  <a:gd name="connsiteX3119" fmla="*/ 536004 w 1534386"/>
                  <a:gd name="connsiteY3119" fmla="*/ 1047491 h 1576950"/>
                  <a:gd name="connsiteX3120" fmla="*/ 537212 w 1534386"/>
                  <a:gd name="connsiteY3120" fmla="*/ 1047491 h 1576950"/>
                  <a:gd name="connsiteX3121" fmla="*/ 538420 w 1534386"/>
                  <a:gd name="connsiteY3121" fmla="*/ 1047491 h 1576950"/>
                  <a:gd name="connsiteX3122" fmla="*/ 539628 w 1534386"/>
                  <a:gd name="connsiteY3122" fmla="*/ 1047491 h 1576950"/>
                  <a:gd name="connsiteX3123" fmla="*/ 539628 w 1534386"/>
                  <a:gd name="connsiteY3123" fmla="*/ 1047491 h 1576950"/>
                  <a:gd name="connsiteX3124" fmla="*/ 539628 w 1534386"/>
                  <a:gd name="connsiteY3124" fmla="*/ 1047491 h 1576950"/>
                  <a:gd name="connsiteX3125" fmla="*/ 542044 w 1534386"/>
                  <a:gd name="connsiteY3125" fmla="*/ 1047491 h 1576950"/>
                  <a:gd name="connsiteX3126" fmla="*/ 542044 w 1534386"/>
                  <a:gd name="connsiteY3126" fmla="*/ 1047491 h 1576950"/>
                  <a:gd name="connsiteX3127" fmla="*/ 543252 w 1534386"/>
                  <a:gd name="connsiteY3127" fmla="*/ 1047491 h 1576950"/>
                  <a:gd name="connsiteX3128" fmla="*/ 543252 w 1534386"/>
                  <a:gd name="connsiteY3128" fmla="*/ 1047491 h 1576950"/>
                  <a:gd name="connsiteX3129" fmla="*/ 544461 w 1534386"/>
                  <a:gd name="connsiteY3129" fmla="*/ 1047491 h 1576950"/>
                  <a:gd name="connsiteX3130" fmla="*/ 544461 w 1534386"/>
                  <a:gd name="connsiteY3130" fmla="*/ 1047491 h 1576950"/>
                  <a:gd name="connsiteX3131" fmla="*/ 545669 w 1534386"/>
                  <a:gd name="connsiteY3131" fmla="*/ 1047491 h 1576950"/>
                  <a:gd name="connsiteX3132" fmla="*/ 545669 w 1534386"/>
                  <a:gd name="connsiteY3132" fmla="*/ 1047491 h 1576950"/>
                  <a:gd name="connsiteX3133" fmla="*/ 546877 w 1534386"/>
                  <a:gd name="connsiteY3133" fmla="*/ 1047491 h 1576950"/>
                  <a:gd name="connsiteX3134" fmla="*/ 546877 w 1534386"/>
                  <a:gd name="connsiteY3134" fmla="*/ 1047491 h 1576950"/>
                  <a:gd name="connsiteX3135" fmla="*/ 548085 w 1534386"/>
                  <a:gd name="connsiteY3135" fmla="*/ 1047491 h 1576950"/>
                  <a:gd name="connsiteX3136" fmla="*/ 548085 w 1534386"/>
                  <a:gd name="connsiteY3136" fmla="*/ 1047491 h 1576950"/>
                  <a:gd name="connsiteX3137" fmla="*/ 548085 w 1534386"/>
                  <a:gd name="connsiteY3137" fmla="*/ 1047491 h 1576950"/>
                  <a:gd name="connsiteX3138" fmla="*/ 548085 w 1534386"/>
                  <a:gd name="connsiteY3138" fmla="*/ 1047491 h 1576950"/>
                  <a:gd name="connsiteX3139" fmla="*/ 548085 w 1534386"/>
                  <a:gd name="connsiteY3139" fmla="*/ 1047491 h 1576950"/>
                  <a:gd name="connsiteX3140" fmla="*/ 548085 w 1534386"/>
                  <a:gd name="connsiteY3140" fmla="*/ 1047491 h 1576950"/>
                  <a:gd name="connsiteX3141" fmla="*/ 548085 w 1534386"/>
                  <a:gd name="connsiteY3141" fmla="*/ 1047491 h 1576950"/>
                  <a:gd name="connsiteX3142" fmla="*/ 548085 w 1534386"/>
                  <a:gd name="connsiteY3142" fmla="*/ 1047491 h 1576950"/>
                  <a:gd name="connsiteX3143" fmla="*/ 549293 w 1534386"/>
                  <a:gd name="connsiteY3143" fmla="*/ 1045075 h 1576950"/>
                  <a:gd name="connsiteX3144" fmla="*/ 551709 w 1534386"/>
                  <a:gd name="connsiteY3144" fmla="*/ 1037826 h 1576950"/>
                  <a:gd name="connsiteX3145" fmla="*/ 552917 w 1534386"/>
                  <a:gd name="connsiteY3145" fmla="*/ 1036618 h 1576950"/>
                  <a:gd name="connsiteX3146" fmla="*/ 552917 w 1534386"/>
                  <a:gd name="connsiteY3146" fmla="*/ 1036618 h 1576950"/>
                  <a:gd name="connsiteX3147" fmla="*/ 552917 w 1534386"/>
                  <a:gd name="connsiteY3147" fmla="*/ 1036618 h 1576950"/>
                  <a:gd name="connsiteX3148" fmla="*/ 552917 w 1534386"/>
                  <a:gd name="connsiteY3148" fmla="*/ 1036618 h 1576950"/>
                  <a:gd name="connsiteX3149" fmla="*/ 546877 w 1534386"/>
                  <a:gd name="connsiteY3149" fmla="*/ 1047491 h 1576950"/>
                  <a:gd name="connsiteX3150" fmla="*/ 546877 w 1534386"/>
                  <a:gd name="connsiteY3150" fmla="*/ 1047491 h 1576950"/>
                  <a:gd name="connsiteX3151" fmla="*/ 546877 w 1534386"/>
                  <a:gd name="connsiteY3151" fmla="*/ 1047491 h 1576950"/>
                  <a:gd name="connsiteX3152" fmla="*/ 545669 w 1534386"/>
                  <a:gd name="connsiteY3152" fmla="*/ 1048699 h 1576950"/>
                  <a:gd name="connsiteX3153" fmla="*/ 544461 w 1534386"/>
                  <a:gd name="connsiteY3153" fmla="*/ 1049908 h 1576950"/>
                  <a:gd name="connsiteX3154" fmla="*/ 544461 w 1534386"/>
                  <a:gd name="connsiteY3154" fmla="*/ 1049908 h 1576950"/>
                  <a:gd name="connsiteX3155" fmla="*/ 543252 w 1534386"/>
                  <a:gd name="connsiteY3155" fmla="*/ 1049908 h 1576950"/>
                  <a:gd name="connsiteX3156" fmla="*/ 543252 w 1534386"/>
                  <a:gd name="connsiteY3156" fmla="*/ 1049908 h 1576950"/>
                  <a:gd name="connsiteX3157" fmla="*/ 542044 w 1534386"/>
                  <a:gd name="connsiteY3157" fmla="*/ 1049908 h 1576950"/>
                  <a:gd name="connsiteX3158" fmla="*/ 542044 w 1534386"/>
                  <a:gd name="connsiteY3158" fmla="*/ 1049908 h 1576950"/>
                  <a:gd name="connsiteX3159" fmla="*/ 540836 w 1534386"/>
                  <a:gd name="connsiteY3159" fmla="*/ 1049908 h 1576950"/>
                  <a:gd name="connsiteX3160" fmla="*/ 540836 w 1534386"/>
                  <a:gd name="connsiteY3160" fmla="*/ 1049908 h 1576950"/>
                  <a:gd name="connsiteX3161" fmla="*/ 540836 w 1534386"/>
                  <a:gd name="connsiteY3161" fmla="*/ 1049908 h 1576950"/>
                  <a:gd name="connsiteX3162" fmla="*/ 540836 w 1534386"/>
                  <a:gd name="connsiteY3162" fmla="*/ 1049908 h 1576950"/>
                  <a:gd name="connsiteX3163" fmla="*/ 540836 w 1534386"/>
                  <a:gd name="connsiteY3163" fmla="*/ 1049908 h 1576950"/>
                  <a:gd name="connsiteX3164" fmla="*/ 539628 w 1534386"/>
                  <a:gd name="connsiteY3164" fmla="*/ 1049908 h 1576950"/>
                  <a:gd name="connsiteX3165" fmla="*/ 539628 w 1534386"/>
                  <a:gd name="connsiteY3165" fmla="*/ 1049908 h 1576950"/>
                  <a:gd name="connsiteX3166" fmla="*/ 536004 w 1534386"/>
                  <a:gd name="connsiteY3166" fmla="*/ 1049908 h 1576950"/>
                  <a:gd name="connsiteX3167" fmla="*/ 532379 w 1534386"/>
                  <a:gd name="connsiteY3167" fmla="*/ 1052324 h 1576950"/>
                  <a:gd name="connsiteX3168" fmla="*/ 527547 w 1534386"/>
                  <a:gd name="connsiteY3168" fmla="*/ 1057156 h 1576950"/>
                  <a:gd name="connsiteX3169" fmla="*/ 525131 w 1534386"/>
                  <a:gd name="connsiteY3169" fmla="*/ 1058364 h 1576950"/>
                  <a:gd name="connsiteX3170" fmla="*/ 521506 w 1534386"/>
                  <a:gd name="connsiteY3170" fmla="*/ 1063197 h 1576950"/>
                  <a:gd name="connsiteX3171" fmla="*/ 520298 w 1534386"/>
                  <a:gd name="connsiteY3171" fmla="*/ 1064405 h 1576950"/>
                  <a:gd name="connsiteX3172" fmla="*/ 520298 w 1534386"/>
                  <a:gd name="connsiteY3172" fmla="*/ 1065613 h 1576950"/>
                  <a:gd name="connsiteX3173" fmla="*/ 519090 w 1534386"/>
                  <a:gd name="connsiteY3173" fmla="*/ 1066821 h 1576950"/>
                  <a:gd name="connsiteX3174" fmla="*/ 519090 w 1534386"/>
                  <a:gd name="connsiteY3174" fmla="*/ 1066821 h 1576950"/>
                  <a:gd name="connsiteX3175" fmla="*/ 517882 w 1534386"/>
                  <a:gd name="connsiteY3175" fmla="*/ 1068029 h 1576950"/>
                  <a:gd name="connsiteX3176" fmla="*/ 520298 w 1534386"/>
                  <a:gd name="connsiteY3176" fmla="*/ 1070445 h 1576950"/>
                  <a:gd name="connsiteX3177" fmla="*/ 521506 w 1534386"/>
                  <a:gd name="connsiteY3177" fmla="*/ 1070445 h 1576950"/>
                  <a:gd name="connsiteX3178" fmla="*/ 521506 w 1534386"/>
                  <a:gd name="connsiteY3178" fmla="*/ 1070445 h 1576950"/>
                  <a:gd name="connsiteX3179" fmla="*/ 522714 w 1534386"/>
                  <a:gd name="connsiteY3179" fmla="*/ 1070445 h 1576950"/>
                  <a:gd name="connsiteX3180" fmla="*/ 522714 w 1534386"/>
                  <a:gd name="connsiteY3180" fmla="*/ 1070445 h 1576950"/>
                  <a:gd name="connsiteX3181" fmla="*/ 523923 w 1534386"/>
                  <a:gd name="connsiteY3181" fmla="*/ 1070445 h 1576950"/>
                  <a:gd name="connsiteX3182" fmla="*/ 523923 w 1534386"/>
                  <a:gd name="connsiteY3182" fmla="*/ 1070445 h 1576950"/>
                  <a:gd name="connsiteX3183" fmla="*/ 525131 w 1534386"/>
                  <a:gd name="connsiteY3183" fmla="*/ 1070445 h 1576950"/>
                  <a:gd name="connsiteX3184" fmla="*/ 525131 w 1534386"/>
                  <a:gd name="connsiteY3184" fmla="*/ 1070445 h 1576950"/>
                  <a:gd name="connsiteX3185" fmla="*/ 526339 w 1534386"/>
                  <a:gd name="connsiteY3185" fmla="*/ 1070445 h 1576950"/>
                  <a:gd name="connsiteX3186" fmla="*/ 526339 w 1534386"/>
                  <a:gd name="connsiteY3186" fmla="*/ 1070445 h 1576950"/>
                  <a:gd name="connsiteX3187" fmla="*/ 527547 w 1534386"/>
                  <a:gd name="connsiteY3187" fmla="*/ 1070445 h 1576950"/>
                  <a:gd name="connsiteX3188" fmla="*/ 527547 w 1534386"/>
                  <a:gd name="connsiteY3188" fmla="*/ 1070445 h 1576950"/>
                  <a:gd name="connsiteX3189" fmla="*/ 527547 w 1534386"/>
                  <a:gd name="connsiteY3189" fmla="*/ 1070445 h 1576950"/>
                  <a:gd name="connsiteX3190" fmla="*/ 529963 w 1534386"/>
                  <a:gd name="connsiteY3190" fmla="*/ 1069238 h 1576950"/>
                  <a:gd name="connsiteX3191" fmla="*/ 529963 w 1534386"/>
                  <a:gd name="connsiteY3191" fmla="*/ 1069238 h 1576950"/>
                  <a:gd name="connsiteX3192" fmla="*/ 540836 w 1534386"/>
                  <a:gd name="connsiteY3192" fmla="*/ 1061989 h 1576950"/>
                  <a:gd name="connsiteX3193" fmla="*/ 542044 w 1534386"/>
                  <a:gd name="connsiteY3193" fmla="*/ 1061989 h 1576950"/>
                  <a:gd name="connsiteX3194" fmla="*/ 543252 w 1534386"/>
                  <a:gd name="connsiteY3194" fmla="*/ 1061989 h 1576950"/>
                  <a:gd name="connsiteX3195" fmla="*/ 544461 w 1534386"/>
                  <a:gd name="connsiteY3195" fmla="*/ 1061989 h 1576950"/>
                  <a:gd name="connsiteX3196" fmla="*/ 551709 w 1534386"/>
                  <a:gd name="connsiteY3196" fmla="*/ 1057156 h 1576950"/>
                  <a:gd name="connsiteX3197" fmla="*/ 560166 w 1534386"/>
                  <a:gd name="connsiteY3197" fmla="*/ 1049908 h 1576950"/>
                  <a:gd name="connsiteX3198" fmla="*/ 560166 w 1534386"/>
                  <a:gd name="connsiteY3198" fmla="*/ 1049908 h 1576950"/>
                  <a:gd name="connsiteX3199" fmla="*/ 560166 w 1534386"/>
                  <a:gd name="connsiteY3199" fmla="*/ 1049908 h 1576950"/>
                  <a:gd name="connsiteX3200" fmla="*/ 560166 w 1534386"/>
                  <a:gd name="connsiteY3200" fmla="*/ 1049908 h 1576950"/>
                  <a:gd name="connsiteX3201" fmla="*/ 550501 w 1534386"/>
                  <a:gd name="connsiteY3201" fmla="*/ 1059572 h 1576950"/>
                  <a:gd name="connsiteX3202" fmla="*/ 543252 w 1534386"/>
                  <a:gd name="connsiteY3202" fmla="*/ 1065613 h 1576950"/>
                  <a:gd name="connsiteX3203" fmla="*/ 542044 w 1534386"/>
                  <a:gd name="connsiteY3203" fmla="*/ 1066821 h 1576950"/>
                  <a:gd name="connsiteX3204" fmla="*/ 542044 w 1534386"/>
                  <a:gd name="connsiteY3204" fmla="*/ 1066821 h 1576950"/>
                  <a:gd name="connsiteX3205" fmla="*/ 539628 w 1534386"/>
                  <a:gd name="connsiteY3205" fmla="*/ 1068029 h 1576950"/>
                  <a:gd name="connsiteX3206" fmla="*/ 539628 w 1534386"/>
                  <a:gd name="connsiteY3206" fmla="*/ 1068029 h 1576950"/>
                  <a:gd name="connsiteX3207" fmla="*/ 522714 w 1534386"/>
                  <a:gd name="connsiteY3207" fmla="*/ 1078902 h 1576950"/>
                  <a:gd name="connsiteX3208" fmla="*/ 522714 w 1534386"/>
                  <a:gd name="connsiteY3208" fmla="*/ 1078902 h 1576950"/>
                  <a:gd name="connsiteX3209" fmla="*/ 522714 w 1534386"/>
                  <a:gd name="connsiteY3209" fmla="*/ 1080111 h 1576950"/>
                  <a:gd name="connsiteX3210" fmla="*/ 522714 w 1534386"/>
                  <a:gd name="connsiteY3210" fmla="*/ 1080111 h 1576950"/>
                  <a:gd name="connsiteX3211" fmla="*/ 522714 w 1534386"/>
                  <a:gd name="connsiteY3211" fmla="*/ 1080111 h 1576950"/>
                  <a:gd name="connsiteX3212" fmla="*/ 522714 w 1534386"/>
                  <a:gd name="connsiteY3212" fmla="*/ 1080111 h 1576950"/>
                  <a:gd name="connsiteX3213" fmla="*/ 522714 w 1534386"/>
                  <a:gd name="connsiteY3213" fmla="*/ 1080111 h 1576950"/>
                  <a:gd name="connsiteX3214" fmla="*/ 522714 w 1534386"/>
                  <a:gd name="connsiteY3214" fmla="*/ 1080111 h 1576950"/>
                  <a:gd name="connsiteX3215" fmla="*/ 522714 w 1534386"/>
                  <a:gd name="connsiteY3215" fmla="*/ 1080111 h 1576950"/>
                  <a:gd name="connsiteX3216" fmla="*/ 522714 w 1534386"/>
                  <a:gd name="connsiteY3216" fmla="*/ 1080111 h 1576950"/>
                  <a:gd name="connsiteX3217" fmla="*/ 522714 w 1534386"/>
                  <a:gd name="connsiteY3217" fmla="*/ 1080111 h 1576950"/>
                  <a:gd name="connsiteX3218" fmla="*/ 522714 w 1534386"/>
                  <a:gd name="connsiteY3218" fmla="*/ 1080111 h 1576950"/>
                  <a:gd name="connsiteX3219" fmla="*/ 522714 w 1534386"/>
                  <a:gd name="connsiteY3219" fmla="*/ 1080111 h 1576950"/>
                  <a:gd name="connsiteX3220" fmla="*/ 522714 w 1534386"/>
                  <a:gd name="connsiteY3220" fmla="*/ 1080111 h 1576950"/>
                  <a:gd name="connsiteX3221" fmla="*/ 522714 w 1534386"/>
                  <a:gd name="connsiteY3221" fmla="*/ 1080111 h 1576950"/>
                  <a:gd name="connsiteX3222" fmla="*/ 522714 w 1534386"/>
                  <a:gd name="connsiteY3222" fmla="*/ 1080111 h 1576950"/>
                  <a:gd name="connsiteX3223" fmla="*/ 522714 w 1534386"/>
                  <a:gd name="connsiteY3223" fmla="*/ 1080111 h 1576950"/>
                  <a:gd name="connsiteX3224" fmla="*/ 522714 w 1534386"/>
                  <a:gd name="connsiteY3224" fmla="*/ 1080111 h 1576950"/>
                  <a:gd name="connsiteX3225" fmla="*/ 522714 w 1534386"/>
                  <a:gd name="connsiteY3225" fmla="*/ 1080111 h 1576950"/>
                  <a:gd name="connsiteX3226" fmla="*/ 522714 w 1534386"/>
                  <a:gd name="connsiteY3226" fmla="*/ 1080111 h 1576950"/>
                  <a:gd name="connsiteX3227" fmla="*/ 523923 w 1534386"/>
                  <a:gd name="connsiteY3227" fmla="*/ 1080111 h 1576950"/>
                  <a:gd name="connsiteX3228" fmla="*/ 529963 w 1534386"/>
                  <a:gd name="connsiteY3228" fmla="*/ 1076486 h 1576950"/>
                  <a:gd name="connsiteX3229" fmla="*/ 531171 w 1534386"/>
                  <a:gd name="connsiteY3229" fmla="*/ 1075278 h 1576950"/>
                  <a:gd name="connsiteX3230" fmla="*/ 533588 w 1534386"/>
                  <a:gd name="connsiteY3230" fmla="*/ 1074070 h 1576950"/>
                  <a:gd name="connsiteX3231" fmla="*/ 538420 w 1534386"/>
                  <a:gd name="connsiteY3231" fmla="*/ 1071654 h 1576950"/>
                  <a:gd name="connsiteX3232" fmla="*/ 544461 w 1534386"/>
                  <a:gd name="connsiteY3232" fmla="*/ 1068029 h 1576950"/>
                  <a:gd name="connsiteX3233" fmla="*/ 544461 w 1534386"/>
                  <a:gd name="connsiteY3233" fmla="*/ 1068029 h 1576950"/>
                  <a:gd name="connsiteX3234" fmla="*/ 548085 w 1534386"/>
                  <a:gd name="connsiteY3234" fmla="*/ 1064405 h 1576950"/>
                  <a:gd name="connsiteX3235" fmla="*/ 549293 w 1534386"/>
                  <a:gd name="connsiteY3235" fmla="*/ 1063197 h 1576950"/>
                  <a:gd name="connsiteX3236" fmla="*/ 549293 w 1534386"/>
                  <a:gd name="connsiteY3236" fmla="*/ 1063197 h 1576950"/>
                  <a:gd name="connsiteX3237" fmla="*/ 550501 w 1534386"/>
                  <a:gd name="connsiteY3237" fmla="*/ 1061989 h 1576950"/>
                  <a:gd name="connsiteX3238" fmla="*/ 550501 w 1534386"/>
                  <a:gd name="connsiteY3238" fmla="*/ 1061989 h 1576950"/>
                  <a:gd name="connsiteX3239" fmla="*/ 554126 w 1534386"/>
                  <a:gd name="connsiteY3239" fmla="*/ 1060781 h 1576950"/>
                  <a:gd name="connsiteX3240" fmla="*/ 554126 w 1534386"/>
                  <a:gd name="connsiteY3240" fmla="*/ 1060781 h 1576950"/>
                  <a:gd name="connsiteX3241" fmla="*/ 554126 w 1534386"/>
                  <a:gd name="connsiteY3241" fmla="*/ 1060781 h 1576950"/>
                  <a:gd name="connsiteX3242" fmla="*/ 562582 w 1534386"/>
                  <a:gd name="connsiteY3242" fmla="*/ 1057156 h 1576950"/>
                  <a:gd name="connsiteX3243" fmla="*/ 574664 w 1534386"/>
                  <a:gd name="connsiteY3243" fmla="*/ 1048699 h 1576950"/>
                  <a:gd name="connsiteX3244" fmla="*/ 574664 w 1534386"/>
                  <a:gd name="connsiteY3244" fmla="*/ 1048699 h 1576950"/>
                  <a:gd name="connsiteX3245" fmla="*/ 577080 w 1534386"/>
                  <a:gd name="connsiteY3245" fmla="*/ 1047491 h 1576950"/>
                  <a:gd name="connsiteX3246" fmla="*/ 579496 w 1534386"/>
                  <a:gd name="connsiteY3246" fmla="*/ 1046283 h 1576950"/>
                  <a:gd name="connsiteX3247" fmla="*/ 581912 w 1534386"/>
                  <a:gd name="connsiteY3247" fmla="*/ 1045075 h 1576950"/>
                  <a:gd name="connsiteX3248" fmla="*/ 581912 w 1534386"/>
                  <a:gd name="connsiteY3248" fmla="*/ 1045075 h 1576950"/>
                  <a:gd name="connsiteX3249" fmla="*/ 585537 w 1534386"/>
                  <a:gd name="connsiteY3249" fmla="*/ 1042659 h 1576950"/>
                  <a:gd name="connsiteX3250" fmla="*/ 585537 w 1534386"/>
                  <a:gd name="connsiteY3250" fmla="*/ 1042659 h 1576950"/>
                  <a:gd name="connsiteX3251" fmla="*/ 585537 w 1534386"/>
                  <a:gd name="connsiteY3251" fmla="*/ 1042659 h 1576950"/>
                  <a:gd name="connsiteX3252" fmla="*/ 589161 w 1534386"/>
                  <a:gd name="connsiteY3252" fmla="*/ 1040242 h 1576950"/>
                  <a:gd name="connsiteX3253" fmla="*/ 608491 w 1534386"/>
                  <a:gd name="connsiteY3253" fmla="*/ 1022121 h 1576950"/>
                  <a:gd name="connsiteX3254" fmla="*/ 624197 w 1534386"/>
                  <a:gd name="connsiteY3254" fmla="*/ 1006415 h 1576950"/>
                  <a:gd name="connsiteX3255" fmla="*/ 632654 w 1534386"/>
                  <a:gd name="connsiteY3255" fmla="*/ 997958 h 1576950"/>
                  <a:gd name="connsiteX3256" fmla="*/ 638694 w 1534386"/>
                  <a:gd name="connsiteY3256" fmla="*/ 991917 h 1576950"/>
                  <a:gd name="connsiteX3257" fmla="*/ 647151 w 1534386"/>
                  <a:gd name="connsiteY3257" fmla="*/ 978628 h 1576950"/>
                  <a:gd name="connsiteX3258" fmla="*/ 649567 w 1534386"/>
                  <a:gd name="connsiteY3258" fmla="*/ 972588 h 1576950"/>
                  <a:gd name="connsiteX3259" fmla="*/ 645943 w 1534386"/>
                  <a:gd name="connsiteY3259" fmla="*/ 970171 h 1576950"/>
                  <a:gd name="connsiteX3260" fmla="*/ 645943 w 1534386"/>
                  <a:gd name="connsiteY3260" fmla="*/ 970171 h 1576950"/>
                  <a:gd name="connsiteX3261" fmla="*/ 574664 w 1534386"/>
                  <a:gd name="connsiteY3261" fmla="*/ 896476 h 1576950"/>
                  <a:gd name="connsiteX3262" fmla="*/ 574664 w 1534386"/>
                  <a:gd name="connsiteY3262" fmla="*/ 896476 h 1576950"/>
                  <a:gd name="connsiteX3263" fmla="*/ 560166 w 1534386"/>
                  <a:gd name="connsiteY3263" fmla="*/ 892852 h 1576950"/>
                  <a:gd name="connsiteX3264" fmla="*/ 545669 w 1534386"/>
                  <a:gd name="connsiteY3264" fmla="*/ 895268 h 1576950"/>
                  <a:gd name="connsiteX3265" fmla="*/ 527547 w 1534386"/>
                  <a:gd name="connsiteY3265" fmla="*/ 909765 h 1576950"/>
                  <a:gd name="connsiteX3266" fmla="*/ 522714 w 1534386"/>
                  <a:gd name="connsiteY3266" fmla="*/ 914598 h 1576950"/>
                  <a:gd name="connsiteX3267" fmla="*/ 513049 w 1534386"/>
                  <a:gd name="connsiteY3267" fmla="*/ 924263 h 1576950"/>
                  <a:gd name="connsiteX3268" fmla="*/ 511841 w 1534386"/>
                  <a:gd name="connsiteY3268" fmla="*/ 926679 h 1576950"/>
                  <a:gd name="connsiteX3269" fmla="*/ 511841 w 1534386"/>
                  <a:gd name="connsiteY3269" fmla="*/ 926679 h 1576950"/>
                  <a:gd name="connsiteX3270" fmla="*/ 508217 w 1534386"/>
                  <a:gd name="connsiteY3270" fmla="*/ 935136 h 1576950"/>
                  <a:gd name="connsiteX3271" fmla="*/ 504593 w 1534386"/>
                  <a:gd name="connsiteY3271" fmla="*/ 942385 h 1576950"/>
                  <a:gd name="connsiteX3272" fmla="*/ 504593 w 1534386"/>
                  <a:gd name="connsiteY3272" fmla="*/ 942385 h 1576950"/>
                  <a:gd name="connsiteX3273" fmla="*/ 494928 w 1534386"/>
                  <a:gd name="connsiteY3273" fmla="*/ 962923 h 1576950"/>
                  <a:gd name="connsiteX3274" fmla="*/ 494928 w 1534386"/>
                  <a:gd name="connsiteY3274" fmla="*/ 962923 h 1576950"/>
                  <a:gd name="connsiteX3275" fmla="*/ 494928 w 1534386"/>
                  <a:gd name="connsiteY3275" fmla="*/ 962923 h 1576950"/>
                  <a:gd name="connsiteX3276" fmla="*/ 494928 w 1534386"/>
                  <a:gd name="connsiteY3276" fmla="*/ 962923 h 1576950"/>
                  <a:gd name="connsiteX3277" fmla="*/ 494928 w 1534386"/>
                  <a:gd name="connsiteY3277" fmla="*/ 962923 h 1576950"/>
                  <a:gd name="connsiteX3278" fmla="*/ 494928 w 1534386"/>
                  <a:gd name="connsiteY3278" fmla="*/ 962923 h 1576950"/>
                  <a:gd name="connsiteX3279" fmla="*/ 499760 w 1534386"/>
                  <a:gd name="connsiteY3279" fmla="*/ 949633 h 1576950"/>
                  <a:gd name="connsiteX3280" fmla="*/ 504593 w 1534386"/>
                  <a:gd name="connsiteY3280" fmla="*/ 937552 h 1576950"/>
                  <a:gd name="connsiteX3281" fmla="*/ 507009 w 1534386"/>
                  <a:gd name="connsiteY3281" fmla="*/ 929095 h 1576950"/>
                  <a:gd name="connsiteX3282" fmla="*/ 523923 w 1534386"/>
                  <a:gd name="connsiteY3282" fmla="*/ 904933 h 1576950"/>
                  <a:gd name="connsiteX3283" fmla="*/ 549293 w 1534386"/>
                  <a:gd name="connsiteY3283" fmla="*/ 888019 h 1576950"/>
                  <a:gd name="connsiteX3284" fmla="*/ 550501 w 1534386"/>
                  <a:gd name="connsiteY3284" fmla="*/ 888019 h 1576950"/>
                  <a:gd name="connsiteX3285" fmla="*/ 551709 w 1534386"/>
                  <a:gd name="connsiteY3285" fmla="*/ 881979 h 1576950"/>
                  <a:gd name="connsiteX3286" fmla="*/ 563791 w 1534386"/>
                  <a:gd name="connsiteY3286" fmla="*/ 879562 h 1576950"/>
                  <a:gd name="connsiteX3287" fmla="*/ 564999 w 1534386"/>
                  <a:gd name="connsiteY3287" fmla="*/ 879562 h 1576950"/>
                  <a:gd name="connsiteX3288" fmla="*/ 568623 w 1534386"/>
                  <a:gd name="connsiteY3288" fmla="*/ 880770 h 1576950"/>
                  <a:gd name="connsiteX3289" fmla="*/ 571039 w 1534386"/>
                  <a:gd name="connsiteY3289" fmla="*/ 880770 h 1576950"/>
                  <a:gd name="connsiteX3290" fmla="*/ 574664 w 1534386"/>
                  <a:gd name="connsiteY3290" fmla="*/ 878354 h 1576950"/>
                  <a:gd name="connsiteX3291" fmla="*/ 578288 w 1534386"/>
                  <a:gd name="connsiteY3291" fmla="*/ 879562 h 1576950"/>
                  <a:gd name="connsiteX3292" fmla="*/ 580704 w 1534386"/>
                  <a:gd name="connsiteY3292" fmla="*/ 879562 h 1576950"/>
                  <a:gd name="connsiteX3293" fmla="*/ 578288 w 1534386"/>
                  <a:gd name="connsiteY3293" fmla="*/ 878354 h 1576950"/>
                  <a:gd name="connsiteX3294" fmla="*/ 578288 w 1534386"/>
                  <a:gd name="connsiteY3294" fmla="*/ 878354 h 1576950"/>
                  <a:gd name="connsiteX3295" fmla="*/ 575872 w 1534386"/>
                  <a:gd name="connsiteY3295" fmla="*/ 877146 h 1576950"/>
                  <a:gd name="connsiteX3296" fmla="*/ 575872 w 1534386"/>
                  <a:gd name="connsiteY3296" fmla="*/ 877146 h 1576950"/>
                  <a:gd name="connsiteX3297" fmla="*/ 573456 w 1534386"/>
                  <a:gd name="connsiteY3297" fmla="*/ 875938 h 1576950"/>
                  <a:gd name="connsiteX3298" fmla="*/ 573456 w 1534386"/>
                  <a:gd name="connsiteY3298" fmla="*/ 875938 h 1576950"/>
                  <a:gd name="connsiteX3299" fmla="*/ 571039 w 1534386"/>
                  <a:gd name="connsiteY3299" fmla="*/ 874730 h 1576950"/>
                  <a:gd name="connsiteX3300" fmla="*/ 569831 w 1534386"/>
                  <a:gd name="connsiteY3300" fmla="*/ 874730 h 1576950"/>
                  <a:gd name="connsiteX3301" fmla="*/ 567415 w 1534386"/>
                  <a:gd name="connsiteY3301" fmla="*/ 874730 h 1576950"/>
                  <a:gd name="connsiteX3302" fmla="*/ 566207 w 1534386"/>
                  <a:gd name="connsiteY3302" fmla="*/ 874730 h 1576950"/>
                  <a:gd name="connsiteX3303" fmla="*/ 563791 w 1534386"/>
                  <a:gd name="connsiteY3303" fmla="*/ 874730 h 1576950"/>
                  <a:gd name="connsiteX3304" fmla="*/ 562582 w 1534386"/>
                  <a:gd name="connsiteY3304" fmla="*/ 874730 h 1576950"/>
                  <a:gd name="connsiteX3305" fmla="*/ 560166 w 1534386"/>
                  <a:gd name="connsiteY3305" fmla="*/ 874730 h 1576950"/>
                  <a:gd name="connsiteX3306" fmla="*/ 558958 w 1534386"/>
                  <a:gd name="connsiteY3306" fmla="*/ 874730 h 1576950"/>
                  <a:gd name="connsiteX3307" fmla="*/ 556542 w 1534386"/>
                  <a:gd name="connsiteY3307" fmla="*/ 874730 h 1576950"/>
                  <a:gd name="connsiteX3308" fmla="*/ 555334 w 1534386"/>
                  <a:gd name="connsiteY3308" fmla="*/ 874730 h 1576950"/>
                  <a:gd name="connsiteX3309" fmla="*/ 552917 w 1534386"/>
                  <a:gd name="connsiteY3309" fmla="*/ 874730 h 1576950"/>
                  <a:gd name="connsiteX3310" fmla="*/ 551709 w 1534386"/>
                  <a:gd name="connsiteY3310" fmla="*/ 874730 h 1576950"/>
                  <a:gd name="connsiteX3311" fmla="*/ 549293 w 1534386"/>
                  <a:gd name="connsiteY3311" fmla="*/ 874730 h 1576950"/>
                  <a:gd name="connsiteX3312" fmla="*/ 548085 w 1534386"/>
                  <a:gd name="connsiteY3312" fmla="*/ 874730 h 1576950"/>
                  <a:gd name="connsiteX3313" fmla="*/ 545669 w 1534386"/>
                  <a:gd name="connsiteY3313" fmla="*/ 875938 h 1576950"/>
                  <a:gd name="connsiteX3314" fmla="*/ 544461 w 1534386"/>
                  <a:gd name="connsiteY3314" fmla="*/ 877146 h 1576950"/>
                  <a:gd name="connsiteX3315" fmla="*/ 542044 w 1534386"/>
                  <a:gd name="connsiteY3315" fmla="*/ 878354 h 1576950"/>
                  <a:gd name="connsiteX3316" fmla="*/ 540836 w 1534386"/>
                  <a:gd name="connsiteY3316" fmla="*/ 879562 h 1576950"/>
                  <a:gd name="connsiteX3317" fmla="*/ 538420 w 1534386"/>
                  <a:gd name="connsiteY3317" fmla="*/ 880770 h 1576950"/>
                  <a:gd name="connsiteX3318" fmla="*/ 537212 w 1534386"/>
                  <a:gd name="connsiteY3318" fmla="*/ 881979 h 1576950"/>
                  <a:gd name="connsiteX3319" fmla="*/ 536004 w 1534386"/>
                  <a:gd name="connsiteY3319" fmla="*/ 883186 h 1576950"/>
                  <a:gd name="connsiteX3320" fmla="*/ 534796 w 1534386"/>
                  <a:gd name="connsiteY3320" fmla="*/ 884395 h 1576950"/>
                  <a:gd name="connsiteX3321" fmla="*/ 533588 w 1534386"/>
                  <a:gd name="connsiteY3321" fmla="*/ 885603 h 1576950"/>
                  <a:gd name="connsiteX3322" fmla="*/ 532379 w 1534386"/>
                  <a:gd name="connsiteY3322" fmla="*/ 886811 h 1576950"/>
                  <a:gd name="connsiteX3323" fmla="*/ 531171 w 1534386"/>
                  <a:gd name="connsiteY3323" fmla="*/ 888019 h 1576950"/>
                  <a:gd name="connsiteX3324" fmla="*/ 517882 w 1534386"/>
                  <a:gd name="connsiteY3324" fmla="*/ 902516 h 1576950"/>
                  <a:gd name="connsiteX3325" fmla="*/ 505801 w 1534386"/>
                  <a:gd name="connsiteY3325" fmla="*/ 925471 h 1576950"/>
                  <a:gd name="connsiteX3326" fmla="*/ 499760 w 1534386"/>
                  <a:gd name="connsiteY3326" fmla="*/ 941177 h 1576950"/>
                  <a:gd name="connsiteX3327" fmla="*/ 499760 w 1534386"/>
                  <a:gd name="connsiteY3327" fmla="*/ 941177 h 1576950"/>
                  <a:gd name="connsiteX3328" fmla="*/ 499760 w 1534386"/>
                  <a:gd name="connsiteY3328" fmla="*/ 942385 h 1576950"/>
                  <a:gd name="connsiteX3329" fmla="*/ 499760 w 1534386"/>
                  <a:gd name="connsiteY3329" fmla="*/ 942385 h 1576950"/>
                  <a:gd name="connsiteX3330" fmla="*/ 499760 w 1534386"/>
                  <a:gd name="connsiteY3330" fmla="*/ 942385 h 1576950"/>
                  <a:gd name="connsiteX3331" fmla="*/ 499760 w 1534386"/>
                  <a:gd name="connsiteY3331" fmla="*/ 942385 h 1576950"/>
                  <a:gd name="connsiteX3332" fmla="*/ 498552 w 1534386"/>
                  <a:gd name="connsiteY3332" fmla="*/ 944801 h 1576950"/>
                  <a:gd name="connsiteX3333" fmla="*/ 497344 w 1534386"/>
                  <a:gd name="connsiteY3333" fmla="*/ 949633 h 1576950"/>
                  <a:gd name="connsiteX3334" fmla="*/ 496136 w 1534386"/>
                  <a:gd name="connsiteY3334" fmla="*/ 953258 h 1576950"/>
                  <a:gd name="connsiteX3335" fmla="*/ 496136 w 1534386"/>
                  <a:gd name="connsiteY3335" fmla="*/ 954466 h 1576950"/>
                  <a:gd name="connsiteX3336" fmla="*/ 494928 w 1534386"/>
                  <a:gd name="connsiteY3336" fmla="*/ 958090 h 1576950"/>
                  <a:gd name="connsiteX3337" fmla="*/ 494928 w 1534386"/>
                  <a:gd name="connsiteY3337" fmla="*/ 959298 h 1576950"/>
                  <a:gd name="connsiteX3338" fmla="*/ 493719 w 1534386"/>
                  <a:gd name="connsiteY3338" fmla="*/ 962923 h 1576950"/>
                  <a:gd name="connsiteX3339" fmla="*/ 493719 w 1534386"/>
                  <a:gd name="connsiteY3339" fmla="*/ 962923 h 1576950"/>
                  <a:gd name="connsiteX3340" fmla="*/ 492511 w 1534386"/>
                  <a:gd name="connsiteY3340" fmla="*/ 966547 h 1576950"/>
                  <a:gd name="connsiteX3341" fmla="*/ 492511 w 1534386"/>
                  <a:gd name="connsiteY3341" fmla="*/ 966547 h 1576950"/>
                  <a:gd name="connsiteX3342" fmla="*/ 486471 w 1534386"/>
                  <a:gd name="connsiteY3342" fmla="*/ 1016080 h 1576950"/>
                  <a:gd name="connsiteX3343" fmla="*/ 486471 w 1534386"/>
                  <a:gd name="connsiteY3343" fmla="*/ 1016080 h 1576950"/>
                  <a:gd name="connsiteX3344" fmla="*/ 486471 w 1534386"/>
                  <a:gd name="connsiteY3344" fmla="*/ 1016080 h 1576950"/>
                  <a:gd name="connsiteX3345" fmla="*/ 486471 w 1534386"/>
                  <a:gd name="connsiteY3345" fmla="*/ 1016080 h 1576950"/>
                  <a:gd name="connsiteX3346" fmla="*/ 486471 w 1534386"/>
                  <a:gd name="connsiteY3346" fmla="*/ 1016080 h 1576950"/>
                  <a:gd name="connsiteX3347" fmla="*/ 486471 w 1534386"/>
                  <a:gd name="connsiteY3347" fmla="*/ 1016080 h 1576950"/>
                  <a:gd name="connsiteX3348" fmla="*/ 486471 w 1534386"/>
                  <a:gd name="connsiteY3348" fmla="*/ 1016080 h 1576950"/>
                  <a:gd name="connsiteX3349" fmla="*/ 487679 w 1534386"/>
                  <a:gd name="connsiteY3349" fmla="*/ 1016080 h 1576950"/>
                  <a:gd name="connsiteX3350" fmla="*/ 487679 w 1534386"/>
                  <a:gd name="connsiteY3350" fmla="*/ 1016080 h 1576950"/>
                  <a:gd name="connsiteX3351" fmla="*/ 487679 w 1534386"/>
                  <a:gd name="connsiteY3351" fmla="*/ 1016080 h 1576950"/>
                  <a:gd name="connsiteX3352" fmla="*/ 487679 w 1534386"/>
                  <a:gd name="connsiteY3352" fmla="*/ 1016080 h 1576950"/>
                  <a:gd name="connsiteX3353" fmla="*/ 487679 w 1534386"/>
                  <a:gd name="connsiteY3353" fmla="*/ 1016080 h 1576950"/>
                  <a:gd name="connsiteX3354" fmla="*/ 487679 w 1534386"/>
                  <a:gd name="connsiteY3354" fmla="*/ 1016080 h 1576950"/>
                  <a:gd name="connsiteX3355" fmla="*/ 487679 w 1534386"/>
                  <a:gd name="connsiteY3355" fmla="*/ 1016080 h 1576950"/>
                  <a:gd name="connsiteX3356" fmla="*/ 487679 w 1534386"/>
                  <a:gd name="connsiteY3356" fmla="*/ 1016080 h 1576950"/>
                  <a:gd name="connsiteX3357" fmla="*/ 487679 w 1534386"/>
                  <a:gd name="connsiteY3357" fmla="*/ 1016080 h 1576950"/>
                  <a:gd name="connsiteX3358" fmla="*/ 487679 w 1534386"/>
                  <a:gd name="connsiteY3358" fmla="*/ 1016080 h 1576950"/>
                  <a:gd name="connsiteX3359" fmla="*/ 487679 w 1534386"/>
                  <a:gd name="connsiteY3359" fmla="*/ 1016080 h 1576950"/>
                  <a:gd name="connsiteX3360" fmla="*/ 487679 w 1534386"/>
                  <a:gd name="connsiteY3360" fmla="*/ 1017288 h 1576950"/>
                  <a:gd name="connsiteX3361" fmla="*/ 487679 w 1534386"/>
                  <a:gd name="connsiteY3361" fmla="*/ 1017288 h 1576950"/>
                  <a:gd name="connsiteX3362" fmla="*/ 487679 w 1534386"/>
                  <a:gd name="connsiteY3362" fmla="*/ 1017288 h 1576950"/>
                  <a:gd name="connsiteX3363" fmla="*/ 487679 w 1534386"/>
                  <a:gd name="connsiteY3363" fmla="*/ 1017288 h 1576950"/>
                  <a:gd name="connsiteX3364" fmla="*/ 487679 w 1534386"/>
                  <a:gd name="connsiteY3364" fmla="*/ 1017288 h 1576950"/>
                  <a:gd name="connsiteX3365" fmla="*/ 487679 w 1534386"/>
                  <a:gd name="connsiteY3365" fmla="*/ 1017288 h 1576950"/>
                  <a:gd name="connsiteX3366" fmla="*/ 487679 w 1534386"/>
                  <a:gd name="connsiteY3366" fmla="*/ 1017288 h 1576950"/>
                  <a:gd name="connsiteX3367" fmla="*/ 487679 w 1534386"/>
                  <a:gd name="connsiteY3367" fmla="*/ 1017288 h 1576950"/>
                  <a:gd name="connsiteX3368" fmla="*/ 487679 w 1534386"/>
                  <a:gd name="connsiteY3368" fmla="*/ 1017288 h 1576950"/>
                  <a:gd name="connsiteX3369" fmla="*/ 487679 w 1534386"/>
                  <a:gd name="connsiteY3369" fmla="*/ 1017288 h 1576950"/>
                  <a:gd name="connsiteX3370" fmla="*/ 487679 w 1534386"/>
                  <a:gd name="connsiteY3370" fmla="*/ 1017288 h 1576950"/>
                  <a:gd name="connsiteX3371" fmla="*/ 487679 w 1534386"/>
                  <a:gd name="connsiteY3371" fmla="*/ 1017288 h 1576950"/>
                  <a:gd name="connsiteX3372" fmla="*/ 487679 w 1534386"/>
                  <a:gd name="connsiteY3372" fmla="*/ 1017288 h 1576950"/>
                  <a:gd name="connsiteX3373" fmla="*/ 487679 w 1534386"/>
                  <a:gd name="connsiteY3373" fmla="*/ 1017288 h 1576950"/>
                  <a:gd name="connsiteX3374" fmla="*/ 486471 w 1534386"/>
                  <a:gd name="connsiteY3374" fmla="*/ 1016080 h 1576950"/>
                  <a:gd name="connsiteX3375" fmla="*/ 484054 w 1534386"/>
                  <a:gd name="connsiteY3375" fmla="*/ 1013664 h 1576950"/>
                  <a:gd name="connsiteX3376" fmla="*/ 484054 w 1534386"/>
                  <a:gd name="connsiteY3376" fmla="*/ 1013664 h 1576950"/>
                  <a:gd name="connsiteX3377" fmla="*/ 484054 w 1534386"/>
                  <a:gd name="connsiteY3377" fmla="*/ 1012456 h 1576950"/>
                  <a:gd name="connsiteX3378" fmla="*/ 484054 w 1534386"/>
                  <a:gd name="connsiteY3378" fmla="*/ 1012456 h 1576950"/>
                  <a:gd name="connsiteX3379" fmla="*/ 484054 w 1534386"/>
                  <a:gd name="connsiteY3379" fmla="*/ 1011247 h 1576950"/>
                  <a:gd name="connsiteX3380" fmla="*/ 484054 w 1534386"/>
                  <a:gd name="connsiteY3380" fmla="*/ 1011247 h 1576950"/>
                  <a:gd name="connsiteX3381" fmla="*/ 484054 w 1534386"/>
                  <a:gd name="connsiteY3381" fmla="*/ 1010039 h 1576950"/>
                  <a:gd name="connsiteX3382" fmla="*/ 484054 w 1534386"/>
                  <a:gd name="connsiteY3382" fmla="*/ 1010039 h 1576950"/>
                  <a:gd name="connsiteX3383" fmla="*/ 482846 w 1534386"/>
                  <a:gd name="connsiteY3383" fmla="*/ 1006415 h 1576950"/>
                  <a:gd name="connsiteX3384" fmla="*/ 482846 w 1534386"/>
                  <a:gd name="connsiteY3384" fmla="*/ 1002791 h 1576950"/>
                  <a:gd name="connsiteX3385" fmla="*/ 482846 w 1534386"/>
                  <a:gd name="connsiteY3385" fmla="*/ 1001583 h 1576950"/>
                  <a:gd name="connsiteX3386" fmla="*/ 482846 w 1534386"/>
                  <a:gd name="connsiteY3386" fmla="*/ 1000374 h 1576950"/>
                  <a:gd name="connsiteX3387" fmla="*/ 482846 w 1534386"/>
                  <a:gd name="connsiteY3387" fmla="*/ 1000374 h 1576950"/>
                  <a:gd name="connsiteX3388" fmla="*/ 482846 w 1534386"/>
                  <a:gd name="connsiteY3388" fmla="*/ 999166 h 1576950"/>
                  <a:gd name="connsiteX3389" fmla="*/ 482846 w 1534386"/>
                  <a:gd name="connsiteY3389" fmla="*/ 997958 h 1576950"/>
                  <a:gd name="connsiteX3390" fmla="*/ 482846 w 1534386"/>
                  <a:gd name="connsiteY3390" fmla="*/ 997958 h 1576950"/>
                  <a:gd name="connsiteX3391" fmla="*/ 482846 w 1534386"/>
                  <a:gd name="connsiteY3391" fmla="*/ 996750 h 1576950"/>
                  <a:gd name="connsiteX3392" fmla="*/ 482846 w 1534386"/>
                  <a:gd name="connsiteY3392" fmla="*/ 996750 h 1576950"/>
                  <a:gd name="connsiteX3393" fmla="*/ 482846 w 1534386"/>
                  <a:gd name="connsiteY3393" fmla="*/ 993126 h 1576950"/>
                  <a:gd name="connsiteX3394" fmla="*/ 482846 w 1534386"/>
                  <a:gd name="connsiteY3394" fmla="*/ 993126 h 1576950"/>
                  <a:gd name="connsiteX3395" fmla="*/ 482846 w 1534386"/>
                  <a:gd name="connsiteY3395" fmla="*/ 984669 h 1576950"/>
                  <a:gd name="connsiteX3396" fmla="*/ 482846 w 1534386"/>
                  <a:gd name="connsiteY3396" fmla="*/ 984669 h 1576950"/>
                  <a:gd name="connsiteX3397" fmla="*/ 482846 w 1534386"/>
                  <a:gd name="connsiteY3397" fmla="*/ 984669 h 1576950"/>
                  <a:gd name="connsiteX3398" fmla="*/ 482846 w 1534386"/>
                  <a:gd name="connsiteY3398" fmla="*/ 981044 h 1576950"/>
                  <a:gd name="connsiteX3399" fmla="*/ 482846 w 1534386"/>
                  <a:gd name="connsiteY3399" fmla="*/ 979836 h 1576950"/>
                  <a:gd name="connsiteX3400" fmla="*/ 482846 w 1534386"/>
                  <a:gd name="connsiteY3400" fmla="*/ 976212 h 1576950"/>
                  <a:gd name="connsiteX3401" fmla="*/ 481638 w 1534386"/>
                  <a:gd name="connsiteY3401" fmla="*/ 979836 h 1576950"/>
                  <a:gd name="connsiteX3402" fmla="*/ 480430 w 1534386"/>
                  <a:gd name="connsiteY3402" fmla="*/ 984669 h 1576950"/>
                  <a:gd name="connsiteX3403" fmla="*/ 476806 w 1534386"/>
                  <a:gd name="connsiteY3403" fmla="*/ 995542 h 1576950"/>
                  <a:gd name="connsiteX3404" fmla="*/ 476806 w 1534386"/>
                  <a:gd name="connsiteY3404" fmla="*/ 995542 h 1576950"/>
                  <a:gd name="connsiteX3405" fmla="*/ 476806 w 1534386"/>
                  <a:gd name="connsiteY3405" fmla="*/ 995542 h 1576950"/>
                  <a:gd name="connsiteX3406" fmla="*/ 476806 w 1534386"/>
                  <a:gd name="connsiteY3406" fmla="*/ 996750 h 1576950"/>
                  <a:gd name="connsiteX3407" fmla="*/ 476806 w 1534386"/>
                  <a:gd name="connsiteY3407" fmla="*/ 996750 h 1576950"/>
                  <a:gd name="connsiteX3408" fmla="*/ 476806 w 1534386"/>
                  <a:gd name="connsiteY3408" fmla="*/ 996750 h 1576950"/>
                  <a:gd name="connsiteX3409" fmla="*/ 476806 w 1534386"/>
                  <a:gd name="connsiteY3409" fmla="*/ 996750 h 1576950"/>
                  <a:gd name="connsiteX3410" fmla="*/ 476806 w 1534386"/>
                  <a:gd name="connsiteY3410" fmla="*/ 996750 h 1576950"/>
                  <a:gd name="connsiteX3411" fmla="*/ 476806 w 1534386"/>
                  <a:gd name="connsiteY3411" fmla="*/ 997958 h 1576950"/>
                  <a:gd name="connsiteX3412" fmla="*/ 476806 w 1534386"/>
                  <a:gd name="connsiteY3412" fmla="*/ 999166 h 1576950"/>
                  <a:gd name="connsiteX3413" fmla="*/ 478014 w 1534386"/>
                  <a:gd name="connsiteY3413" fmla="*/ 1002791 h 1576950"/>
                  <a:gd name="connsiteX3414" fmla="*/ 479222 w 1534386"/>
                  <a:gd name="connsiteY3414" fmla="*/ 1005207 h 1576950"/>
                  <a:gd name="connsiteX3415" fmla="*/ 479222 w 1534386"/>
                  <a:gd name="connsiteY3415" fmla="*/ 1006415 h 1576950"/>
                  <a:gd name="connsiteX3416" fmla="*/ 479222 w 1534386"/>
                  <a:gd name="connsiteY3416" fmla="*/ 1006415 h 1576950"/>
                  <a:gd name="connsiteX3417" fmla="*/ 479222 w 1534386"/>
                  <a:gd name="connsiteY3417" fmla="*/ 1006415 h 1576950"/>
                  <a:gd name="connsiteX3418" fmla="*/ 479222 w 1534386"/>
                  <a:gd name="connsiteY3418" fmla="*/ 1006415 h 1576950"/>
                  <a:gd name="connsiteX3419" fmla="*/ 479222 w 1534386"/>
                  <a:gd name="connsiteY3419" fmla="*/ 1007623 h 1576950"/>
                  <a:gd name="connsiteX3420" fmla="*/ 479222 w 1534386"/>
                  <a:gd name="connsiteY3420" fmla="*/ 1007623 h 1576950"/>
                  <a:gd name="connsiteX3421" fmla="*/ 479222 w 1534386"/>
                  <a:gd name="connsiteY3421" fmla="*/ 1008831 h 1576950"/>
                  <a:gd name="connsiteX3422" fmla="*/ 479222 w 1534386"/>
                  <a:gd name="connsiteY3422" fmla="*/ 1008831 h 1576950"/>
                  <a:gd name="connsiteX3423" fmla="*/ 479222 w 1534386"/>
                  <a:gd name="connsiteY3423" fmla="*/ 1010039 h 1576950"/>
                  <a:gd name="connsiteX3424" fmla="*/ 479222 w 1534386"/>
                  <a:gd name="connsiteY3424" fmla="*/ 1010039 h 1576950"/>
                  <a:gd name="connsiteX3425" fmla="*/ 479222 w 1534386"/>
                  <a:gd name="connsiteY3425" fmla="*/ 1011247 h 1576950"/>
                  <a:gd name="connsiteX3426" fmla="*/ 479222 w 1534386"/>
                  <a:gd name="connsiteY3426" fmla="*/ 1011247 h 1576950"/>
                  <a:gd name="connsiteX3427" fmla="*/ 479222 w 1534386"/>
                  <a:gd name="connsiteY3427" fmla="*/ 1011247 h 1576950"/>
                  <a:gd name="connsiteX3428" fmla="*/ 479222 w 1534386"/>
                  <a:gd name="connsiteY3428" fmla="*/ 1011247 h 1576950"/>
                  <a:gd name="connsiteX3429" fmla="*/ 479222 w 1534386"/>
                  <a:gd name="connsiteY3429" fmla="*/ 1011247 h 1576950"/>
                  <a:gd name="connsiteX3430" fmla="*/ 479222 w 1534386"/>
                  <a:gd name="connsiteY3430" fmla="*/ 1011247 h 1576950"/>
                  <a:gd name="connsiteX3431" fmla="*/ 479222 w 1534386"/>
                  <a:gd name="connsiteY3431" fmla="*/ 1011247 h 1576950"/>
                  <a:gd name="connsiteX3432" fmla="*/ 479222 w 1534386"/>
                  <a:gd name="connsiteY3432" fmla="*/ 1011247 h 1576950"/>
                  <a:gd name="connsiteX3433" fmla="*/ 479222 w 1534386"/>
                  <a:gd name="connsiteY3433" fmla="*/ 1011247 h 1576950"/>
                  <a:gd name="connsiteX3434" fmla="*/ 479222 w 1534386"/>
                  <a:gd name="connsiteY3434" fmla="*/ 1012456 h 1576950"/>
                  <a:gd name="connsiteX3435" fmla="*/ 479222 w 1534386"/>
                  <a:gd name="connsiteY3435" fmla="*/ 1012456 h 1576950"/>
                  <a:gd name="connsiteX3436" fmla="*/ 479222 w 1534386"/>
                  <a:gd name="connsiteY3436" fmla="*/ 1013664 h 1576950"/>
                  <a:gd name="connsiteX3437" fmla="*/ 479222 w 1534386"/>
                  <a:gd name="connsiteY3437" fmla="*/ 1013664 h 1576950"/>
                  <a:gd name="connsiteX3438" fmla="*/ 479222 w 1534386"/>
                  <a:gd name="connsiteY3438" fmla="*/ 1014872 h 1576950"/>
                  <a:gd name="connsiteX3439" fmla="*/ 479222 w 1534386"/>
                  <a:gd name="connsiteY3439" fmla="*/ 1014872 h 1576950"/>
                  <a:gd name="connsiteX3440" fmla="*/ 478014 w 1534386"/>
                  <a:gd name="connsiteY3440" fmla="*/ 1016080 h 1576950"/>
                  <a:gd name="connsiteX3441" fmla="*/ 479222 w 1534386"/>
                  <a:gd name="connsiteY3441" fmla="*/ 1019704 h 1576950"/>
                  <a:gd name="connsiteX3442" fmla="*/ 484054 w 1534386"/>
                  <a:gd name="connsiteY3442" fmla="*/ 1031786 h 1576950"/>
                  <a:gd name="connsiteX3443" fmla="*/ 484054 w 1534386"/>
                  <a:gd name="connsiteY3443" fmla="*/ 1032994 h 1576950"/>
                  <a:gd name="connsiteX3444" fmla="*/ 485263 w 1534386"/>
                  <a:gd name="connsiteY3444" fmla="*/ 1034202 h 1576950"/>
                  <a:gd name="connsiteX3445" fmla="*/ 485263 w 1534386"/>
                  <a:gd name="connsiteY3445" fmla="*/ 1034202 h 1576950"/>
                  <a:gd name="connsiteX3446" fmla="*/ 485263 w 1534386"/>
                  <a:gd name="connsiteY3446" fmla="*/ 1034202 h 1576950"/>
                  <a:gd name="connsiteX3447" fmla="*/ 485263 w 1534386"/>
                  <a:gd name="connsiteY3447" fmla="*/ 1034202 h 1576950"/>
                  <a:gd name="connsiteX3448" fmla="*/ 485263 w 1534386"/>
                  <a:gd name="connsiteY3448" fmla="*/ 1034202 h 1576950"/>
                  <a:gd name="connsiteX3449" fmla="*/ 485263 w 1534386"/>
                  <a:gd name="connsiteY3449" fmla="*/ 1034202 h 1576950"/>
                  <a:gd name="connsiteX3450" fmla="*/ 485263 w 1534386"/>
                  <a:gd name="connsiteY3450" fmla="*/ 1034202 h 1576950"/>
                  <a:gd name="connsiteX3451" fmla="*/ 485263 w 1534386"/>
                  <a:gd name="connsiteY3451" fmla="*/ 1034202 h 1576950"/>
                  <a:gd name="connsiteX3452" fmla="*/ 485263 w 1534386"/>
                  <a:gd name="connsiteY3452" fmla="*/ 1034202 h 1576950"/>
                  <a:gd name="connsiteX3453" fmla="*/ 485263 w 1534386"/>
                  <a:gd name="connsiteY3453" fmla="*/ 1034202 h 1576950"/>
                  <a:gd name="connsiteX3454" fmla="*/ 485263 w 1534386"/>
                  <a:gd name="connsiteY3454" fmla="*/ 1034202 h 1576950"/>
                  <a:gd name="connsiteX3455" fmla="*/ 485263 w 1534386"/>
                  <a:gd name="connsiteY3455" fmla="*/ 1034202 h 1576950"/>
                  <a:gd name="connsiteX3456" fmla="*/ 485263 w 1534386"/>
                  <a:gd name="connsiteY3456" fmla="*/ 1034202 h 1576950"/>
                  <a:gd name="connsiteX3457" fmla="*/ 485263 w 1534386"/>
                  <a:gd name="connsiteY3457" fmla="*/ 1034202 h 1576950"/>
                  <a:gd name="connsiteX3458" fmla="*/ 485263 w 1534386"/>
                  <a:gd name="connsiteY3458" fmla="*/ 1034202 h 1576950"/>
                  <a:gd name="connsiteX3459" fmla="*/ 485263 w 1534386"/>
                  <a:gd name="connsiteY3459" fmla="*/ 1034202 h 1576950"/>
                  <a:gd name="connsiteX3460" fmla="*/ 485263 w 1534386"/>
                  <a:gd name="connsiteY3460" fmla="*/ 1034202 h 1576950"/>
                  <a:gd name="connsiteX3461" fmla="*/ 485263 w 1534386"/>
                  <a:gd name="connsiteY3461" fmla="*/ 1034202 h 1576950"/>
                  <a:gd name="connsiteX3462" fmla="*/ 485263 w 1534386"/>
                  <a:gd name="connsiteY3462" fmla="*/ 1034202 h 1576950"/>
                  <a:gd name="connsiteX3463" fmla="*/ 485263 w 1534386"/>
                  <a:gd name="connsiteY3463" fmla="*/ 1032994 h 1576950"/>
                  <a:gd name="connsiteX3464" fmla="*/ 486471 w 1534386"/>
                  <a:gd name="connsiteY3464" fmla="*/ 1031786 h 1576950"/>
                  <a:gd name="connsiteX3465" fmla="*/ 486471 w 1534386"/>
                  <a:gd name="connsiteY3465" fmla="*/ 1031786 h 1576950"/>
                  <a:gd name="connsiteX3466" fmla="*/ 486471 w 1534386"/>
                  <a:gd name="connsiteY3466" fmla="*/ 1030578 h 1576950"/>
                  <a:gd name="connsiteX3467" fmla="*/ 486471 w 1534386"/>
                  <a:gd name="connsiteY3467" fmla="*/ 1030578 h 1576950"/>
                  <a:gd name="connsiteX3468" fmla="*/ 486471 w 1534386"/>
                  <a:gd name="connsiteY3468" fmla="*/ 1029369 h 1576950"/>
                  <a:gd name="connsiteX3469" fmla="*/ 486471 w 1534386"/>
                  <a:gd name="connsiteY3469" fmla="*/ 1029369 h 1576950"/>
                  <a:gd name="connsiteX3470" fmla="*/ 486471 w 1534386"/>
                  <a:gd name="connsiteY3470" fmla="*/ 1028161 h 1576950"/>
                  <a:gd name="connsiteX3471" fmla="*/ 486471 w 1534386"/>
                  <a:gd name="connsiteY3471" fmla="*/ 1026953 h 1576950"/>
                  <a:gd name="connsiteX3472" fmla="*/ 486471 w 1534386"/>
                  <a:gd name="connsiteY3472" fmla="*/ 1026953 h 1576950"/>
                  <a:gd name="connsiteX3473" fmla="*/ 486471 w 1534386"/>
                  <a:gd name="connsiteY3473" fmla="*/ 1023329 h 1576950"/>
                  <a:gd name="connsiteX3474" fmla="*/ 486471 w 1534386"/>
                  <a:gd name="connsiteY3474" fmla="*/ 1023329 h 1576950"/>
                  <a:gd name="connsiteX3475" fmla="*/ 486471 w 1534386"/>
                  <a:gd name="connsiteY3475" fmla="*/ 1022121 h 1576950"/>
                  <a:gd name="connsiteX3476" fmla="*/ 486471 w 1534386"/>
                  <a:gd name="connsiteY3476" fmla="*/ 1022121 h 1576950"/>
                  <a:gd name="connsiteX3477" fmla="*/ 486471 w 1534386"/>
                  <a:gd name="connsiteY3477" fmla="*/ 1020913 h 1576950"/>
                  <a:gd name="connsiteX3478" fmla="*/ 486471 w 1534386"/>
                  <a:gd name="connsiteY3478" fmla="*/ 1020913 h 1576950"/>
                  <a:gd name="connsiteX3479" fmla="*/ 486471 w 1534386"/>
                  <a:gd name="connsiteY3479" fmla="*/ 1019704 h 1576950"/>
                  <a:gd name="connsiteX3480" fmla="*/ 486471 w 1534386"/>
                  <a:gd name="connsiteY3480" fmla="*/ 1019704 h 1576950"/>
                  <a:gd name="connsiteX3481" fmla="*/ 486471 w 1534386"/>
                  <a:gd name="connsiteY3481" fmla="*/ 1018496 h 1576950"/>
                  <a:gd name="connsiteX3482" fmla="*/ 486471 w 1534386"/>
                  <a:gd name="connsiteY3482" fmla="*/ 1018496 h 1576950"/>
                  <a:gd name="connsiteX3483" fmla="*/ 486471 w 1534386"/>
                  <a:gd name="connsiteY3483" fmla="*/ 1018496 h 1576950"/>
                  <a:gd name="connsiteX3484" fmla="*/ 486471 w 1534386"/>
                  <a:gd name="connsiteY3484" fmla="*/ 1018496 h 1576950"/>
                  <a:gd name="connsiteX3485" fmla="*/ 486471 w 1534386"/>
                  <a:gd name="connsiteY3485" fmla="*/ 1020913 h 1576950"/>
                  <a:gd name="connsiteX3486" fmla="*/ 486471 w 1534386"/>
                  <a:gd name="connsiteY3486" fmla="*/ 1020913 h 1576950"/>
                  <a:gd name="connsiteX3487" fmla="*/ 486471 w 1534386"/>
                  <a:gd name="connsiteY3487" fmla="*/ 1023329 h 1576950"/>
                  <a:gd name="connsiteX3488" fmla="*/ 486471 w 1534386"/>
                  <a:gd name="connsiteY3488" fmla="*/ 1023329 h 1576950"/>
                  <a:gd name="connsiteX3489" fmla="*/ 486471 w 1534386"/>
                  <a:gd name="connsiteY3489" fmla="*/ 1024537 h 1576950"/>
                  <a:gd name="connsiteX3490" fmla="*/ 486471 w 1534386"/>
                  <a:gd name="connsiteY3490" fmla="*/ 1024537 h 1576950"/>
                  <a:gd name="connsiteX3491" fmla="*/ 486471 w 1534386"/>
                  <a:gd name="connsiteY3491" fmla="*/ 1024537 h 1576950"/>
                  <a:gd name="connsiteX3492" fmla="*/ 487679 w 1534386"/>
                  <a:gd name="connsiteY3492" fmla="*/ 1025745 h 1576950"/>
                  <a:gd name="connsiteX3493" fmla="*/ 487679 w 1534386"/>
                  <a:gd name="connsiteY3493" fmla="*/ 1025745 h 1576950"/>
                  <a:gd name="connsiteX3494" fmla="*/ 488887 w 1534386"/>
                  <a:gd name="connsiteY3494" fmla="*/ 1026953 h 1576950"/>
                  <a:gd name="connsiteX3495" fmla="*/ 488887 w 1534386"/>
                  <a:gd name="connsiteY3495" fmla="*/ 1026953 h 1576950"/>
                  <a:gd name="connsiteX3496" fmla="*/ 490095 w 1534386"/>
                  <a:gd name="connsiteY3496" fmla="*/ 1029369 h 1576950"/>
                  <a:gd name="connsiteX3497" fmla="*/ 490095 w 1534386"/>
                  <a:gd name="connsiteY3497" fmla="*/ 1029369 h 1576950"/>
                  <a:gd name="connsiteX3498" fmla="*/ 490095 w 1534386"/>
                  <a:gd name="connsiteY3498" fmla="*/ 1031786 h 1576950"/>
                  <a:gd name="connsiteX3499" fmla="*/ 490095 w 1534386"/>
                  <a:gd name="connsiteY3499" fmla="*/ 1032994 h 1576950"/>
                  <a:gd name="connsiteX3500" fmla="*/ 490095 w 1534386"/>
                  <a:gd name="connsiteY3500" fmla="*/ 1034202 h 1576950"/>
                  <a:gd name="connsiteX3501" fmla="*/ 490095 w 1534386"/>
                  <a:gd name="connsiteY3501" fmla="*/ 1034202 h 1576950"/>
                  <a:gd name="connsiteX3502" fmla="*/ 490095 w 1534386"/>
                  <a:gd name="connsiteY3502" fmla="*/ 1034202 h 1576950"/>
                  <a:gd name="connsiteX3503" fmla="*/ 490095 w 1534386"/>
                  <a:gd name="connsiteY3503" fmla="*/ 1034202 h 1576950"/>
                  <a:gd name="connsiteX3504" fmla="*/ 490095 w 1534386"/>
                  <a:gd name="connsiteY3504" fmla="*/ 1034202 h 1576950"/>
                  <a:gd name="connsiteX3505" fmla="*/ 490095 w 1534386"/>
                  <a:gd name="connsiteY3505" fmla="*/ 1034202 h 1576950"/>
                  <a:gd name="connsiteX3506" fmla="*/ 490095 w 1534386"/>
                  <a:gd name="connsiteY3506" fmla="*/ 1034202 h 1576950"/>
                  <a:gd name="connsiteX3507" fmla="*/ 490095 w 1534386"/>
                  <a:gd name="connsiteY3507" fmla="*/ 1034202 h 1576950"/>
                  <a:gd name="connsiteX3508" fmla="*/ 490095 w 1534386"/>
                  <a:gd name="connsiteY3508" fmla="*/ 1034202 h 1576950"/>
                  <a:gd name="connsiteX3509" fmla="*/ 490095 w 1534386"/>
                  <a:gd name="connsiteY3509" fmla="*/ 1034202 h 1576950"/>
                  <a:gd name="connsiteX3510" fmla="*/ 490095 w 1534386"/>
                  <a:gd name="connsiteY3510" fmla="*/ 1034202 h 1576950"/>
                  <a:gd name="connsiteX3511" fmla="*/ 490095 w 1534386"/>
                  <a:gd name="connsiteY3511" fmla="*/ 1034202 h 1576950"/>
                  <a:gd name="connsiteX3512" fmla="*/ 490095 w 1534386"/>
                  <a:gd name="connsiteY3512" fmla="*/ 1034202 h 1576950"/>
                  <a:gd name="connsiteX3513" fmla="*/ 490095 w 1534386"/>
                  <a:gd name="connsiteY3513" fmla="*/ 1034202 h 1576950"/>
                  <a:gd name="connsiteX3514" fmla="*/ 491303 w 1534386"/>
                  <a:gd name="connsiteY3514" fmla="*/ 1034202 h 1576950"/>
                  <a:gd name="connsiteX3515" fmla="*/ 492511 w 1534386"/>
                  <a:gd name="connsiteY3515" fmla="*/ 1031786 h 1576950"/>
                  <a:gd name="connsiteX3516" fmla="*/ 493719 w 1534386"/>
                  <a:gd name="connsiteY3516" fmla="*/ 1026953 h 1576950"/>
                  <a:gd name="connsiteX3517" fmla="*/ 493719 w 1534386"/>
                  <a:gd name="connsiteY3517" fmla="*/ 1023329 h 1576950"/>
                  <a:gd name="connsiteX3518" fmla="*/ 493719 w 1534386"/>
                  <a:gd name="connsiteY3518" fmla="*/ 1023329 h 1576950"/>
                  <a:gd name="connsiteX3519" fmla="*/ 493719 w 1534386"/>
                  <a:gd name="connsiteY3519" fmla="*/ 1022121 h 1576950"/>
                  <a:gd name="connsiteX3520" fmla="*/ 493719 w 1534386"/>
                  <a:gd name="connsiteY3520" fmla="*/ 1022121 h 1576950"/>
                  <a:gd name="connsiteX3521" fmla="*/ 493719 w 1534386"/>
                  <a:gd name="connsiteY3521" fmla="*/ 1022121 h 1576950"/>
                  <a:gd name="connsiteX3522" fmla="*/ 493719 w 1534386"/>
                  <a:gd name="connsiteY3522" fmla="*/ 1022121 h 1576950"/>
                  <a:gd name="connsiteX3523" fmla="*/ 493719 w 1534386"/>
                  <a:gd name="connsiteY3523" fmla="*/ 1020913 h 1576950"/>
                  <a:gd name="connsiteX3524" fmla="*/ 493719 w 1534386"/>
                  <a:gd name="connsiteY3524" fmla="*/ 1020913 h 1576950"/>
                  <a:gd name="connsiteX3525" fmla="*/ 493719 w 1534386"/>
                  <a:gd name="connsiteY3525" fmla="*/ 1020913 h 1576950"/>
                  <a:gd name="connsiteX3526" fmla="*/ 494928 w 1534386"/>
                  <a:gd name="connsiteY3526" fmla="*/ 1017288 h 1576950"/>
                  <a:gd name="connsiteX3527" fmla="*/ 494928 w 1534386"/>
                  <a:gd name="connsiteY3527" fmla="*/ 1017288 h 1576950"/>
                  <a:gd name="connsiteX3528" fmla="*/ 498552 w 1534386"/>
                  <a:gd name="connsiteY3528" fmla="*/ 1001583 h 1576950"/>
                  <a:gd name="connsiteX3529" fmla="*/ 498552 w 1534386"/>
                  <a:gd name="connsiteY3529" fmla="*/ 1001583 h 1576950"/>
                  <a:gd name="connsiteX3530" fmla="*/ 499760 w 1534386"/>
                  <a:gd name="connsiteY3530" fmla="*/ 997958 h 1576950"/>
                  <a:gd name="connsiteX3531" fmla="*/ 500968 w 1534386"/>
                  <a:gd name="connsiteY3531" fmla="*/ 994334 h 1576950"/>
                  <a:gd name="connsiteX3532" fmla="*/ 500968 w 1534386"/>
                  <a:gd name="connsiteY3532" fmla="*/ 994334 h 1576950"/>
                  <a:gd name="connsiteX3533" fmla="*/ 502176 w 1534386"/>
                  <a:gd name="connsiteY3533" fmla="*/ 990710 h 1576950"/>
                  <a:gd name="connsiteX3534" fmla="*/ 502176 w 1534386"/>
                  <a:gd name="connsiteY3534" fmla="*/ 990710 h 1576950"/>
                  <a:gd name="connsiteX3535" fmla="*/ 502176 w 1534386"/>
                  <a:gd name="connsiteY3535" fmla="*/ 990710 h 1576950"/>
                  <a:gd name="connsiteX3536" fmla="*/ 502176 w 1534386"/>
                  <a:gd name="connsiteY3536" fmla="*/ 990710 h 1576950"/>
                  <a:gd name="connsiteX3537" fmla="*/ 494928 w 1534386"/>
                  <a:gd name="connsiteY3537" fmla="*/ 1012456 h 1576950"/>
                  <a:gd name="connsiteX3538" fmla="*/ 494928 w 1534386"/>
                  <a:gd name="connsiteY3538" fmla="*/ 1012456 h 1576950"/>
                  <a:gd name="connsiteX3539" fmla="*/ 493719 w 1534386"/>
                  <a:gd name="connsiteY3539" fmla="*/ 1020913 h 1576950"/>
                  <a:gd name="connsiteX3540" fmla="*/ 493719 w 1534386"/>
                  <a:gd name="connsiteY3540" fmla="*/ 1020913 h 1576950"/>
                  <a:gd name="connsiteX3541" fmla="*/ 493719 w 1534386"/>
                  <a:gd name="connsiteY3541" fmla="*/ 1024537 h 1576950"/>
                  <a:gd name="connsiteX3542" fmla="*/ 493719 w 1534386"/>
                  <a:gd name="connsiteY3542" fmla="*/ 1024537 h 1576950"/>
                  <a:gd name="connsiteX3543" fmla="*/ 493719 w 1534386"/>
                  <a:gd name="connsiteY3543" fmla="*/ 1028161 h 1576950"/>
                  <a:gd name="connsiteX3544" fmla="*/ 493719 w 1534386"/>
                  <a:gd name="connsiteY3544" fmla="*/ 1029369 h 1576950"/>
                  <a:gd name="connsiteX3545" fmla="*/ 493719 w 1534386"/>
                  <a:gd name="connsiteY3545" fmla="*/ 1029369 h 1576950"/>
                  <a:gd name="connsiteX3546" fmla="*/ 493719 w 1534386"/>
                  <a:gd name="connsiteY3546" fmla="*/ 1029369 h 1576950"/>
                  <a:gd name="connsiteX3547" fmla="*/ 493719 w 1534386"/>
                  <a:gd name="connsiteY3547" fmla="*/ 1029369 h 1576950"/>
                  <a:gd name="connsiteX3548" fmla="*/ 493719 w 1534386"/>
                  <a:gd name="connsiteY3548" fmla="*/ 1029369 h 1576950"/>
                  <a:gd name="connsiteX3549" fmla="*/ 493719 w 1534386"/>
                  <a:gd name="connsiteY3549" fmla="*/ 1029369 h 1576950"/>
                  <a:gd name="connsiteX3550" fmla="*/ 493719 w 1534386"/>
                  <a:gd name="connsiteY3550" fmla="*/ 1029369 h 1576950"/>
                  <a:gd name="connsiteX3551" fmla="*/ 493719 w 1534386"/>
                  <a:gd name="connsiteY3551" fmla="*/ 1029369 h 1576950"/>
                  <a:gd name="connsiteX3552" fmla="*/ 493719 w 1534386"/>
                  <a:gd name="connsiteY3552" fmla="*/ 1029369 h 1576950"/>
                  <a:gd name="connsiteX3553" fmla="*/ 493719 w 1534386"/>
                  <a:gd name="connsiteY3553" fmla="*/ 1029369 h 1576950"/>
                  <a:gd name="connsiteX3554" fmla="*/ 493719 w 1534386"/>
                  <a:gd name="connsiteY3554" fmla="*/ 1029369 h 1576950"/>
                  <a:gd name="connsiteX3555" fmla="*/ 493719 w 1534386"/>
                  <a:gd name="connsiteY3555" fmla="*/ 1029369 h 1576950"/>
                  <a:gd name="connsiteX3556" fmla="*/ 493719 w 1534386"/>
                  <a:gd name="connsiteY3556" fmla="*/ 1029369 h 1576950"/>
                  <a:gd name="connsiteX3557" fmla="*/ 493719 w 1534386"/>
                  <a:gd name="connsiteY3557" fmla="*/ 1029369 h 1576950"/>
                  <a:gd name="connsiteX3558" fmla="*/ 493719 w 1534386"/>
                  <a:gd name="connsiteY3558" fmla="*/ 1029369 h 1576950"/>
                  <a:gd name="connsiteX3559" fmla="*/ 493719 w 1534386"/>
                  <a:gd name="connsiteY3559" fmla="*/ 1029369 h 1576950"/>
                  <a:gd name="connsiteX3560" fmla="*/ 493719 w 1534386"/>
                  <a:gd name="connsiteY3560" fmla="*/ 1029369 h 1576950"/>
                  <a:gd name="connsiteX3561" fmla="*/ 493719 w 1534386"/>
                  <a:gd name="connsiteY3561" fmla="*/ 1029369 h 1576950"/>
                  <a:gd name="connsiteX3562" fmla="*/ 493719 w 1534386"/>
                  <a:gd name="connsiteY3562" fmla="*/ 1029369 h 1576950"/>
                  <a:gd name="connsiteX3563" fmla="*/ 493719 w 1534386"/>
                  <a:gd name="connsiteY3563" fmla="*/ 1029369 h 1576950"/>
                  <a:gd name="connsiteX3564" fmla="*/ 493719 w 1534386"/>
                  <a:gd name="connsiteY3564" fmla="*/ 1029369 h 1576950"/>
                  <a:gd name="connsiteX3565" fmla="*/ 493719 w 1534386"/>
                  <a:gd name="connsiteY3565" fmla="*/ 1029369 h 1576950"/>
                  <a:gd name="connsiteX3566" fmla="*/ 493719 w 1534386"/>
                  <a:gd name="connsiteY3566" fmla="*/ 1029369 h 1576950"/>
                  <a:gd name="connsiteX3567" fmla="*/ 494928 w 1534386"/>
                  <a:gd name="connsiteY3567" fmla="*/ 1028161 h 1576950"/>
                  <a:gd name="connsiteX3568" fmla="*/ 496136 w 1534386"/>
                  <a:gd name="connsiteY3568" fmla="*/ 1026953 h 1576950"/>
                  <a:gd name="connsiteX3569" fmla="*/ 502176 w 1534386"/>
                  <a:gd name="connsiteY3569" fmla="*/ 1014872 h 1576950"/>
                  <a:gd name="connsiteX3570" fmla="*/ 510633 w 1534386"/>
                  <a:gd name="connsiteY3570" fmla="*/ 991917 h 1576950"/>
                  <a:gd name="connsiteX3571" fmla="*/ 516674 w 1534386"/>
                  <a:gd name="connsiteY3571" fmla="*/ 975004 h 1576950"/>
                  <a:gd name="connsiteX3572" fmla="*/ 520298 w 1534386"/>
                  <a:gd name="connsiteY3572" fmla="*/ 970171 h 1576950"/>
                  <a:gd name="connsiteX3573" fmla="*/ 520298 w 1534386"/>
                  <a:gd name="connsiteY3573" fmla="*/ 965339 h 1576950"/>
                  <a:gd name="connsiteX3574" fmla="*/ 526339 w 1534386"/>
                  <a:gd name="connsiteY3574" fmla="*/ 948425 h 1576950"/>
                  <a:gd name="connsiteX3575" fmla="*/ 526339 w 1534386"/>
                  <a:gd name="connsiteY3575" fmla="*/ 948425 h 1576950"/>
                  <a:gd name="connsiteX3576" fmla="*/ 526339 w 1534386"/>
                  <a:gd name="connsiteY3576" fmla="*/ 948425 h 1576950"/>
                  <a:gd name="connsiteX3577" fmla="*/ 526339 w 1534386"/>
                  <a:gd name="connsiteY3577" fmla="*/ 947217 h 1576950"/>
                  <a:gd name="connsiteX3578" fmla="*/ 527547 w 1534386"/>
                  <a:gd name="connsiteY3578" fmla="*/ 946009 h 1576950"/>
                  <a:gd name="connsiteX3579" fmla="*/ 532379 w 1534386"/>
                  <a:gd name="connsiteY3579" fmla="*/ 946009 h 1576950"/>
                  <a:gd name="connsiteX3580" fmla="*/ 536004 w 1534386"/>
                  <a:gd name="connsiteY3580" fmla="*/ 942385 h 1576950"/>
                  <a:gd name="connsiteX3581" fmla="*/ 539628 w 1534386"/>
                  <a:gd name="connsiteY3581" fmla="*/ 938760 h 1576950"/>
                  <a:gd name="connsiteX3582" fmla="*/ 544461 w 1534386"/>
                  <a:gd name="connsiteY3582" fmla="*/ 931511 h 1576950"/>
                  <a:gd name="connsiteX3583" fmla="*/ 544461 w 1534386"/>
                  <a:gd name="connsiteY3583" fmla="*/ 931511 h 1576950"/>
                  <a:gd name="connsiteX3584" fmla="*/ 546877 w 1534386"/>
                  <a:gd name="connsiteY3584" fmla="*/ 926679 h 1576950"/>
                  <a:gd name="connsiteX3585" fmla="*/ 546877 w 1534386"/>
                  <a:gd name="connsiteY3585" fmla="*/ 926679 h 1576950"/>
                  <a:gd name="connsiteX3586" fmla="*/ 549293 w 1534386"/>
                  <a:gd name="connsiteY3586" fmla="*/ 921846 h 1576950"/>
                  <a:gd name="connsiteX3587" fmla="*/ 549293 w 1534386"/>
                  <a:gd name="connsiteY3587" fmla="*/ 920638 h 1576950"/>
                  <a:gd name="connsiteX3588" fmla="*/ 550501 w 1534386"/>
                  <a:gd name="connsiteY3588" fmla="*/ 915806 h 1576950"/>
                  <a:gd name="connsiteX3589" fmla="*/ 550501 w 1534386"/>
                  <a:gd name="connsiteY3589" fmla="*/ 914598 h 1576950"/>
                  <a:gd name="connsiteX3590" fmla="*/ 551709 w 1534386"/>
                  <a:gd name="connsiteY3590" fmla="*/ 909765 h 1576950"/>
                  <a:gd name="connsiteX3591" fmla="*/ 551709 w 1534386"/>
                  <a:gd name="connsiteY3591" fmla="*/ 909765 h 1576950"/>
                  <a:gd name="connsiteX3592" fmla="*/ 551709 w 1534386"/>
                  <a:gd name="connsiteY3592" fmla="*/ 907349 h 1576950"/>
                  <a:gd name="connsiteX3593" fmla="*/ 552917 w 1534386"/>
                  <a:gd name="connsiteY3593" fmla="*/ 900100 h 1576950"/>
                  <a:gd name="connsiteX3594" fmla="*/ 552917 w 1534386"/>
                  <a:gd name="connsiteY3594" fmla="*/ 894060 h 1576950"/>
                  <a:gd name="connsiteX3595" fmla="*/ 552917 w 1534386"/>
                  <a:gd name="connsiteY3595" fmla="*/ 892852 h 1576950"/>
                  <a:gd name="connsiteX3596" fmla="*/ 552917 w 1534386"/>
                  <a:gd name="connsiteY3596" fmla="*/ 892852 h 1576950"/>
                  <a:gd name="connsiteX3597" fmla="*/ 552917 w 1534386"/>
                  <a:gd name="connsiteY3597" fmla="*/ 891643 h 1576950"/>
                  <a:gd name="connsiteX3598" fmla="*/ 552917 w 1534386"/>
                  <a:gd name="connsiteY3598" fmla="*/ 890435 h 1576950"/>
                  <a:gd name="connsiteX3599" fmla="*/ 552917 w 1534386"/>
                  <a:gd name="connsiteY3599" fmla="*/ 890435 h 1576950"/>
                  <a:gd name="connsiteX3600" fmla="*/ 552917 w 1534386"/>
                  <a:gd name="connsiteY3600" fmla="*/ 890435 h 1576950"/>
                  <a:gd name="connsiteX3601" fmla="*/ 552917 w 1534386"/>
                  <a:gd name="connsiteY3601" fmla="*/ 890435 h 1576950"/>
                  <a:gd name="connsiteX3602" fmla="*/ 552917 w 1534386"/>
                  <a:gd name="connsiteY3602" fmla="*/ 890435 h 1576950"/>
                  <a:gd name="connsiteX3603" fmla="*/ 552917 w 1534386"/>
                  <a:gd name="connsiteY3603" fmla="*/ 890435 h 1576950"/>
                  <a:gd name="connsiteX3604" fmla="*/ 551709 w 1534386"/>
                  <a:gd name="connsiteY3604" fmla="*/ 890435 h 1576950"/>
                  <a:gd name="connsiteX3605" fmla="*/ 551709 w 1534386"/>
                  <a:gd name="connsiteY3605" fmla="*/ 890435 h 1576950"/>
                  <a:gd name="connsiteX3606" fmla="*/ 550501 w 1534386"/>
                  <a:gd name="connsiteY3606" fmla="*/ 890435 h 1576950"/>
                  <a:gd name="connsiteX3607" fmla="*/ 550501 w 1534386"/>
                  <a:gd name="connsiteY3607" fmla="*/ 890435 h 1576950"/>
                  <a:gd name="connsiteX3608" fmla="*/ 549293 w 1534386"/>
                  <a:gd name="connsiteY3608" fmla="*/ 889227 h 1576950"/>
                  <a:gd name="connsiteX3609" fmla="*/ 549293 w 1534386"/>
                  <a:gd name="connsiteY3609" fmla="*/ 889227 h 1576950"/>
                  <a:gd name="connsiteX3610" fmla="*/ 546877 w 1534386"/>
                  <a:gd name="connsiteY3610" fmla="*/ 889227 h 1576950"/>
                  <a:gd name="connsiteX3611" fmla="*/ 546877 w 1534386"/>
                  <a:gd name="connsiteY3611" fmla="*/ 889227 h 1576950"/>
                  <a:gd name="connsiteX3612" fmla="*/ 545669 w 1534386"/>
                  <a:gd name="connsiteY3612" fmla="*/ 889227 h 1576950"/>
                  <a:gd name="connsiteX3613" fmla="*/ 545669 w 1534386"/>
                  <a:gd name="connsiteY3613" fmla="*/ 889227 h 1576950"/>
                  <a:gd name="connsiteX3614" fmla="*/ 544461 w 1534386"/>
                  <a:gd name="connsiteY3614" fmla="*/ 889227 h 1576950"/>
                  <a:gd name="connsiteX3615" fmla="*/ 543252 w 1534386"/>
                  <a:gd name="connsiteY3615" fmla="*/ 889227 h 1576950"/>
                  <a:gd name="connsiteX3616" fmla="*/ 542044 w 1534386"/>
                  <a:gd name="connsiteY3616" fmla="*/ 889227 h 1576950"/>
                  <a:gd name="connsiteX3617" fmla="*/ 540836 w 1534386"/>
                  <a:gd name="connsiteY3617" fmla="*/ 889227 h 1576950"/>
                  <a:gd name="connsiteX3618" fmla="*/ 539628 w 1534386"/>
                  <a:gd name="connsiteY3618" fmla="*/ 889227 h 1576950"/>
                  <a:gd name="connsiteX3619" fmla="*/ 538420 w 1534386"/>
                  <a:gd name="connsiteY3619" fmla="*/ 889227 h 1576950"/>
                  <a:gd name="connsiteX3620" fmla="*/ 537212 w 1534386"/>
                  <a:gd name="connsiteY3620" fmla="*/ 889227 h 1576950"/>
                  <a:gd name="connsiteX3621" fmla="*/ 536004 w 1534386"/>
                  <a:gd name="connsiteY3621" fmla="*/ 889227 h 1576950"/>
                  <a:gd name="connsiteX3622" fmla="*/ 534796 w 1534386"/>
                  <a:gd name="connsiteY3622" fmla="*/ 889227 h 1576950"/>
                  <a:gd name="connsiteX3623" fmla="*/ 534796 w 1534386"/>
                  <a:gd name="connsiteY3623" fmla="*/ 889227 h 1576950"/>
                  <a:gd name="connsiteX3624" fmla="*/ 527547 w 1534386"/>
                  <a:gd name="connsiteY3624" fmla="*/ 895268 h 1576950"/>
                  <a:gd name="connsiteX3625" fmla="*/ 527547 w 1534386"/>
                  <a:gd name="connsiteY3625" fmla="*/ 895268 h 1576950"/>
                  <a:gd name="connsiteX3626" fmla="*/ 526339 w 1534386"/>
                  <a:gd name="connsiteY3626" fmla="*/ 896476 h 1576950"/>
                  <a:gd name="connsiteX3627" fmla="*/ 526339 w 1534386"/>
                  <a:gd name="connsiteY3627" fmla="*/ 896476 h 1576950"/>
                  <a:gd name="connsiteX3628" fmla="*/ 525131 w 1534386"/>
                  <a:gd name="connsiteY3628" fmla="*/ 897684 h 1576950"/>
                  <a:gd name="connsiteX3629" fmla="*/ 525131 w 1534386"/>
                  <a:gd name="connsiteY3629" fmla="*/ 897684 h 1576950"/>
                  <a:gd name="connsiteX3630" fmla="*/ 523923 w 1534386"/>
                  <a:gd name="connsiteY3630" fmla="*/ 898892 h 1576950"/>
                  <a:gd name="connsiteX3631" fmla="*/ 523923 w 1534386"/>
                  <a:gd name="connsiteY3631" fmla="*/ 900100 h 1576950"/>
                  <a:gd name="connsiteX3632" fmla="*/ 523923 w 1534386"/>
                  <a:gd name="connsiteY3632" fmla="*/ 900100 h 1576950"/>
                  <a:gd name="connsiteX3633" fmla="*/ 523923 w 1534386"/>
                  <a:gd name="connsiteY3633" fmla="*/ 900100 h 1576950"/>
                  <a:gd name="connsiteX3634" fmla="*/ 523923 w 1534386"/>
                  <a:gd name="connsiteY3634" fmla="*/ 900100 h 1576950"/>
                  <a:gd name="connsiteX3635" fmla="*/ 523923 w 1534386"/>
                  <a:gd name="connsiteY3635" fmla="*/ 900100 h 1576950"/>
                  <a:gd name="connsiteX3636" fmla="*/ 523923 w 1534386"/>
                  <a:gd name="connsiteY3636" fmla="*/ 900100 h 1576950"/>
                  <a:gd name="connsiteX3637" fmla="*/ 523923 w 1534386"/>
                  <a:gd name="connsiteY3637" fmla="*/ 900100 h 1576950"/>
                  <a:gd name="connsiteX3638" fmla="*/ 526339 w 1534386"/>
                  <a:gd name="connsiteY3638" fmla="*/ 896476 h 1576950"/>
                  <a:gd name="connsiteX3639" fmla="*/ 561374 w 1534386"/>
                  <a:gd name="connsiteY3639" fmla="*/ 889227 h 1576950"/>
                  <a:gd name="connsiteX3640" fmla="*/ 563791 w 1534386"/>
                  <a:gd name="connsiteY3640" fmla="*/ 896476 h 1576950"/>
                  <a:gd name="connsiteX3641" fmla="*/ 558958 w 1534386"/>
                  <a:gd name="connsiteY3641" fmla="*/ 912182 h 1576950"/>
                  <a:gd name="connsiteX3642" fmla="*/ 556542 w 1534386"/>
                  <a:gd name="connsiteY3642" fmla="*/ 915806 h 1576950"/>
                  <a:gd name="connsiteX3643" fmla="*/ 556542 w 1534386"/>
                  <a:gd name="connsiteY3643" fmla="*/ 917014 h 1576950"/>
                  <a:gd name="connsiteX3644" fmla="*/ 554126 w 1534386"/>
                  <a:gd name="connsiteY3644" fmla="*/ 919430 h 1576950"/>
                  <a:gd name="connsiteX3645" fmla="*/ 548085 w 1534386"/>
                  <a:gd name="connsiteY3645" fmla="*/ 926679 h 1576950"/>
                  <a:gd name="connsiteX3646" fmla="*/ 544461 w 1534386"/>
                  <a:gd name="connsiteY3646" fmla="*/ 931511 h 1576950"/>
                  <a:gd name="connsiteX3647" fmla="*/ 539628 w 1534386"/>
                  <a:gd name="connsiteY3647" fmla="*/ 937552 h 1576950"/>
                  <a:gd name="connsiteX3648" fmla="*/ 539628 w 1534386"/>
                  <a:gd name="connsiteY3648" fmla="*/ 937552 h 1576950"/>
                  <a:gd name="connsiteX3649" fmla="*/ 536004 w 1534386"/>
                  <a:gd name="connsiteY3649" fmla="*/ 942385 h 1576950"/>
                  <a:gd name="connsiteX3650" fmla="*/ 534796 w 1534386"/>
                  <a:gd name="connsiteY3650" fmla="*/ 943593 h 1576950"/>
                  <a:gd name="connsiteX3651" fmla="*/ 538420 w 1534386"/>
                  <a:gd name="connsiteY3651" fmla="*/ 946009 h 1576950"/>
                  <a:gd name="connsiteX3652" fmla="*/ 539628 w 1534386"/>
                  <a:gd name="connsiteY3652" fmla="*/ 958090 h 1576950"/>
                  <a:gd name="connsiteX3653" fmla="*/ 538420 w 1534386"/>
                  <a:gd name="connsiteY3653" fmla="*/ 958090 h 1576950"/>
                  <a:gd name="connsiteX3654" fmla="*/ 537212 w 1534386"/>
                  <a:gd name="connsiteY3654" fmla="*/ 954466 h 1576950"/>
                  <a:gd name="connsiteX3655" fmla="*/ 532379 w 1534386"/>
                  <a:gd name="connsiteY3655" fmla="*/ 949633 h 1576950"/>
                  <a:gd name="connsiteX3656" fmla="*/ 526339 w 1534386"/>
                  <a:gd name="connsiteY3656" fmla="*/ 949633 h 1576950"/>
                  <a:gd name="connsiteX3657" fmla="*/ 525131 w 1534386"/>
                  <a:gd name="connsiteY3657" fmla="*/ 953258 h 1576950"/>
                  <a:gd name="connsiteX3658" fmla="*/ 525131 w 1534386"/>
                  <a:gd name="connsiteY3658" fmla="*/ 955674 h 1576950"/>
                  <a:gd name="connsiteX3659" fmla="*/ 526339 w 1534386"/>
                  <a:gd name="connsiteY3659" fmla="*/ 956882 h 1576950"/>
                  <a:gd name="connsiteX3660" fmla="*/ 527547 w 1534386"/>
                  <a:gd name="connsiteY3660" fmla="*/ 959298 h 1576950"/>
                  <a:gd name="connsiteX3661" fmla="*/ 528755 w 1534386"/>
                  <a:gd name="connsiteY3661" fmla="*/ 959298 h 1576950"/>
                  <a:gd name="connsiteX3662" fmla="*/ 528755 w 1534386"/>
                  <a:gd name="connsiteY3662" fmla="*/ 959298 h 1576950"/>
                  <a:gd name="connsiteX3663" fmla="*/ 528755 w 1534386"/>
                  <a:gd name="connsiteY3663" fmla="*/ 959298 h 1576950"/>
                  <a:gd name="connsiteX3664" fmla="*/ 528755 w 1534386"/>
                  <a:gd name="connsiteY3664" fmla="*/ 959298 h 1576950"/>
                  <a:gd name="connsiteX3665" fmla="*/ 528755 w 1534386"/>
                  <a:gd name="connsiteY3665" fmla="*/ 959298 h 1576950"/>
                  <a:gd name="connsiteX3666" fmla="*/ 528755 w 1534386"/>
                  <a:gd name="connsiteY3666" fmla="*/ 959298 h 1576950"/>
                  <a:gd name="connsiteX3667" fmla="*/ 528755 w 1534386"/>
                  <a:gd name="connsiteY3667" fmla="*/ 959298 h 1576950"/>
                  <a:gd name="connsiteX3668" fmla="*/ 528755 w 1534386"/>
                  <a:gd name="connsiteY3668" fmla="*/ 960507 h 1576950"/>
                  <a:gd name="connsiteX3669" fmla="*/ 528755 w 1534386"/>
                  <a:gd name="connsiteY3669" fmla="*/ 960507 h 1576950"/>
                  <a:gd name="connsiteX3670" fmla="*/ 529963 w 1534386"/>
                  <a:gd name="connsiteY3670" fmla="*/ 962923 h 1576950"/>
                  <a:gd name="connsiteX3671" fmla="*/ 527547 w 1534386"/>
                  <a:gd name="connsiteY3671" fmla="*/ 967755 h 1576950"/>
                  <a:gd name="connsiteX3672" fmla="*/ 521506 w 1534386"/>
                  <a:gd name="connsiteY3672" fmla="*/ 972588 h 1576950"/>
                  <a:gd name="connsiteX3673" fmla="*/ 520298 w 1534386"/>
                  <a:gd name="connsiteY3673" fmla="*/ 973796 h 1576950"/>
                  <a:gd name="connsiteX3674" fmla="*/ 517882 w 1534386"/>
                  <a:gd name="connsiteY3674" fmla="*/ 978628 h 1576950"/>
                  <a:gd name="connsiteX3675" fmla="*/ 514258 w 1534386"/>
                  <a:gd name="connsiteY3675" fmla="*/ 991917 h 1576950"/>
                  <a:gd name="connsiteX3676" fmla="*/ 500968 w 1534386"/>
                  <a:gd name="connsiteY3676" fmla="*/ 1020913 h 1576950"/>
                  <a:gd name="connsiteX3677" fmla="*/ 498552 w 1534386"/>
                  <a:gd name="connsiteY3677" fmla="*/ 1024537 h 1576950"/>
                  <a:gd name="connsiteX3678" fmla="*/ 497344 w 1534386"/>
                  <a:gd name="connsiteY3678" fmla="*/ 1026953 h 1576950"/>
                  <a:gd name="connsiteX3679" fmla="*/ 497344 w 1534386"/>
                  <a:gd name="connsiteY3679" fmla="*/ 1026953 h 1576950"/>
                  <a:gd name="connsiteX3680" fmla="*/ 496136 w 1534386"/>
                  <a:gd name="connsiteY3680" fmla="*/ 1030578 h 1576950"/>
                  <a:gd name="connsiteX3681" fmla="*/ 496136 w 1534386"/>
                  <a:gd name="connsiteY3681" fmla="*/ 1034202 h 1576950"/>
                  <a:gd name="connsiteX3682" fmla="*/ 496136 w 1534386"/>
                  <a:gd name="connsiteY3682" fmla="*/ 1035410 h 1576950"/>
                  <a:gd name="connsiteX3683" fmla="*/ 496136 w 1534386"/>
                  <a:gd name="connsiteY3683" fmla="*/ 1035410 h 1576950"/>
                  <a:gd name="connsiteX3684" fmla="*/ 496136 w 1534386"/>
                  <a:gd name="connsiteY3684" fmla="*/ 1036618 h 1576950"/>
                  <a:gd name="connsiteX3685" fmla="*/ 496136 w 1534386"/>
                  <a:gd name="connsiteY3685" fmla="*/ 1036618 h 1576950"/>
                  <a:gd name="connsiteX3686" fmla="*/ 496136 w 1534386"/>
                  <a:gd name="connsiteY3686" fmla="*/ 1037826 h 1576950"/>
                  <a:gd name="connsiteX3687" fmla="*/ 496136 w 1534386"/>
                  <a:gd name="connsiteY3687" fmla="*/ 1037826 h 1576950"/>
                  <a:gd name="connsiteX3688" fmla="*/ 496136 w 1534386"/>
                  <a:gd name="connsiteY3688" fmla="*/ 1037826 h 1576950"/>
                  <a:gd name="connsiteX3689" fmla="*/ 496136 w 1534386"/>
                  <a:gd name="connsiteY3689" fmla="*/ 1037826 h 1576950"/>
                  <a:gd name="connsiteX3690" fmla="*/ 496136 w 1534386"/>
                  <a:gd name="connsiteY3690" fmla="*/ 1037826 h 1576950"/>
                  <a:gd name="connsiteX3691" fmla="*/ 496136 w 1534386"/>
                  <a:gd name="connsiteY3691" fmla="*/ 1037826 h 1576950"/>
                  <a:gd name="connsiteX3692" fmla="*/ 496136 w 1534386"/>
                  <a:gd name="connsiteY3692" fmla="*/ 1037826 h 1576950"/>
                  <a:gd name="connsiteX3693" fmla="*/ 496136 w 1534386"/>
                  <a:gd name="connsiteY3693" fmla="*/ 1037826 h 1576950"/>
                  <a:gd name="connsiteX3694" fmla="*/ 496136 w 1534386"/>
                  <a:gd name="connsiteY3694" fmla="*/ 1037826 h 1576950"/>
                  <a:gd name="connsiteX3695" fmla="*/ 496136 w 1534386"/>
                  <a:gd name="connsiteY3695" fmla="*/ 1037826 h 1576950"/>
                  <a:gd name="connsiteX3696" fmla="*/ 496136 w 1534386"/>
                  <a:gd name="connsiteY3696" fmla="*/ 1037826 h 1576950"/>
                  <a:gd name="connsiteX3697" fmla="*/ 496136 w 1534386"/>
                  <a:gd name="connsiteY3697" fmla="*/ 1037826 h 1576950"/>
                  <a:gd name="connsiteX3698" fmla="*/ 496136 w 1534386"/>
                  <a:gd name="connsiteY3698" fmla="*/ 1037826 h 1576950"/>
                  <a:gd name="connsiteX3699" fmla="*/ 496136 w 1534386"/>
                  <a:gd name="connsiteY3699" fmla="*/ 1037826 h 1576950"/>
                  <a:gd name="connsiteX3700" fmla="*/ 496136 w 1534386"/>
                  <a:gd name="connsiteY3700" fmla="*/ 1037826 h 1576950"/>
                  <a:gd name="connsiteX3701" fmla="*/ 496136 w 1534386"/>
                  <a:gd name="connsiteY3701" fmla="*/ 1037826 h 1576950"/>
                  <a:gd name="connsiteX3702" fmla="*/ 497344 w 1534386"/>
                  <a:gd name="connsiteY3702" fmla="*/ 1036618 h 1576950"/>
                  <a:gd name="connsiteX3703" fmla="*/ 497344 w 1534386"/>
                  <a:gd name="connsiteY3703" fmla="*/ 1036618 h 1576950"/>
                  <a:gd name="connsiteX3704" fmla="*/ 497344 w 1534386"/>
                  <a:gd name="connsiteY3704" fmla="*/ 1036618 h 1576950"/>
                  <a:gd name="connsiteX3705" fmla="*/ 497344 w 1534386"/>
                  <a:gd name="connsiteY3705" fmla="*/ 1035410 h 1576950"/>
                  <a:gd name="connsiteX3706" fmla="*/ 497344 w 1534386"/>
                  <a:gd name="connsiteY3706" fmla="*/ 1035410 h 1576950"/>
                  <a:gd name="connsiteX3707" fmla="*/ 498552 w 1534386"/>
                  <a:gd name="connsiteY3707" fmla="*/ 1034202 h 1576950"/>
                  <a:gd name="connsiteX3708" fmla="*/ 498552 w 1534386"/>
                  <a:gd name="connsiteY3708" fmla="*/ 1032994 h 1576950"/>
                  <a:gd name="connsiteX3709" fmla="*/ 503384 w 1534386"/>
                  <a:gd name="connsiteY3709" fmla="*/ 1024537 h 1576950"/>
                  <a:gd name="connsiteX3710" fmla="*/ 503384 w 1534386"/>
                  <a:gd name="connsiteY3710" fmla="*/ 1024537 h 1576950"/>
                  <a:gd name="connsiteX3711" fmla="*/ 503384 w 1534386"/>
                  <a:gd name="connsiteY3711" fmla="*/ 1024537 h 1576950"/>
                  <a:gd name="connsiteX3712" fmla="*/ 503384 w 1534386"/>
                  <a:gd name="connsiteY3712" fmla="*/ 1023329 h 1576950"/>
                  <a:gd name="connsiteX3713" fmla="*/ 504593 w 1534386"/>
                  <a:gd name="connsiteY3713" fmla="*/ 1022121 h 1576950"/>
                  <a:gd name="connsiteX3714" fmla="*/ 504593 w 1534386"/>
                  <a:gd name="connsiteY3714" fmla="*/ 1022121 h 1576950"/>
                  <a:gd name="connsiteX3715" fmla="*/ 505801 w 1534386"/>
                  <a:gd name="connsiteY3715" fmla="*/ 1020913 h 1576950"/>
                  <a:gd name="connsiteX3716" fmla="*/ 505801 w 1534386"/>
                  <a:gd name="connsiteY3716" fmla="*/ 1020913 h 1576950"/>
                  <a:gd name="connsiteX3717" fmla="*/ 505801 w 1534386"/>
                  <a:gd name="connsiteY3717" fmla="*/ 1019704 h 1576950"/>
                  <a:gd name="connsiteX3718" fmla="*/ 505801 w 1534386"/>
                  <a:gd name="connsiteY3718" fmla="*/ 1018496 h 1576950"/>
                  <a:gd name="connsiteX3719" fmla="*/ 505801 w 1534386"/>
                  <a:gd name="connsiteY3719" fmla="*/ 1017288 h 1576950"/>
                  <a:gd name="connsiteX3720" fmla="*/ 505801 w 1534386"/>
                  <a:gd name="connsiteY3720" fmla="*/ 1017288 h 1576950"/>
                  <a:gd name="connsiteX3721" fmla="*/ 505801 w 1534386"/>
                  <a:gd name="connsiteY3721" fmla="*/ 1016080 h 1576950"/>
                  <a:gd name="connsiteX3722" fmla="*/ 505801 w 1534386"/>
                  <a:gd name="connsiteY3722" fmla="*/ 1016080 h 1576950"/>
                  <a:gd name="connsiteX3723" fmla="*/ 505801 w 1534386"/>
                  <a:gd name="connsiteY3723" fmla="*/ 1014872 h 1576950"/>
                  <a:gd name="connsiteX3724" fmla="*/ 505801 w 1534386"/>
                  <a:gd name="connsiteY3724" fmla="*/ 1014872 h 1576950"/>
                  <a:gd name="connsiteX3725" fmla="*/ 507009 w 1534386"/>
                  <a:gd name="connsiteY3725" fmla="*/ 1011247 h 1576950"/>
                  <a:gd name="connsiteX3726" fmla="*/ 507009 w 1534386"/>
                  <a:gd name="connsiteY3726" fmla="*/ 1011247 h 1576950"/>
                  <a:gd name="connsiteX3727" fmla="*/ 507009 w 1534386"/>
                  <a:gd name="connsiteY3727" fmla="*/ 1010039 h 1576950"/>
                  <a:gd name="connsiteX3728" fmla="*/ 507009 w 1534386"/>
                  <a:gd name="connsiteY3728" fmla="*/ 1010039 h 1576950"/>
                  <a:gd name="connsiteX3729" fmla="*/ 507009 w 1534386"/>
                  <a:gd name="connsiteY3729" fmla="*/ 1008831 h 1576950"/>
                  <a:gd name="connsiteX3730" fmla="*/ 507009 w 1534386"/>
                  <a:gd name="connsiteY3730" fmla="*/ 1008831 h 1576950"/>
                  <a:gd name="connsiteX3731" fmla="*/ 507009 w 1534386"/>
                  <a:gd name="connsiteY3731" fmla="*/ 1007623 h 1576950"/>
                  <a:gd name="connsiteX3732" fmla="*/ 507009 w 1534386"/>
                  <a:gd name="connsiteY3732" fmla="*/ 1007623 h 1576950"/>
                  <a:gd name="connsiteX3733" fmla="*/ 507009 w 1534386"/>
                  <a:gd name="connsiteY3733" fmla="*/ 1006415 h 1576950"/>
                  <a:gd name="connsiteX3734" fmla="*/ 507009 w 1534386"/>
                  <a:gd name="connsiteY3734" fmla="*/ 1006415 h 1576950"/>
                  <a:gd name="connsiteX3735" fmla="*/ 507009 w 1534386"/>
                  <a:gd name="connsiteY3735" fmla="*/ 1006415 h 1576950"/>
                  <a:gd name="connsiteX3736" fmla="*/ 508217 w 1534386"/>
                  <a:gd name="connsiteY3736" fmla="*/ 1005207 h 1576950"/>
                  <a:gd name="connsiteX3737" fmla="*/ 509425 w 1534386"/>
                  <a:gd name="connsiteY3737" fmla="*/ 1003999 h 1576950"/>
                  <a:gd name="connsiteX3738" fmla="*/ 510633 w 1534386"/>
                  <a:gd name="connsiteY3738" fmla="*/ 1002791 h 1576950"/>
                  <a:gd name="connsiteX3739" fmla="*/ 511841 w 1534386"/>
                  <a:gd name="connsiteY3739" fmla="*/ 1001583 h 1576950"/>
                  <a:gd name="connsiteX3740" fmla="*/ 511841 w 1534386"/>
                  <a:gd name="connsiteY3740" fmla="*/ 1001583 h 1576950"/>
                  <a:gd name="connsiteX3741" fmla="*/ 513049 w 1534386"/>
                  <a:gd name="connsiteY3741" fmla="*/ 1000374 h 1576950"/>
                  <a:gd name="connsiteX3742" fmla="*/ 513049 w 1534386"/>
                  <a:gd name="connsiteY3742" fmla="*/ 1000374 h 1576950"/>
                  <a:gd name="connsiteX3743" fmla="*/ 514258 w 1534386"/>
                  <a:gd name="connsiteY3743" fmla="*/ 1000374 h 1576950"/>
                  <a:gd name="connsiteX3744" fmla="*/ 514258 w 1534386"/>
                  <a:gd name="connsiteY3744" fmla="*/ 1000374 h 1576950"/>
                  <a:gd name="connsiteX3745" fmla="*/ 514258 w 1534386"/>
                  <a:gd name="connsiteY3745" fmla="*/ 999166 h 1576950"/>
                  <a:gd name="connsiteX3746" fmla="*/ 514258 w 1534386"/>
                  <a:gd name="connsiteY3746" fmla="*/ 999166 h 1576950"/>
                  <a:gd name="connsiteX3747" fmla="*/ 514258 w 1534386"/>
                  <a:gd name="connsiteY3747" fmla="*/ 999166 h 1576950"/>
                  <a:gd name="connsiteX3748" fmla="*/ 514258 w 1534386"/>
                  <a:gd name="connsiteY3748" fmla="*/ 999166 h 1576950"/>
                  <a:gd name="connsiteX3749" fmla="*/ 514258 w 1534386"/>
                  <a:gd name="connsiteY3749" fmla="*/ 999166 h 1576950"/>
                  <a:gd name="connsiteX3750" fmla="*/ 514258 w 1534386"/>
                  <a:gd name="connsiteY3750" fmla="*/ 999166 h 1576950"/>
                  <a:gd name="connsiteX3751" fmla="*/ 514258 w 1534386"/>
                  <a:gd name="connsiteY3751" fmla="*/ 999166 h 1576950"/>
                  <a:gd name="connsiteX3752" fmla="*/ 514258 w 1534386"/>
                  <a:gd name="connsiteY3752" fmla="*/ 999166 h 1576950"/>
                  <a:gd name="connsiteX3753" fmla="*/ 515466 w 1534386"/>
                  <a:gd name="connsiteY3753" fmla="*/ 996750 h 1576950"/>
                  <a:gd name="connsiteX3754" fmla="*/ 515466 w 1534386"/>
                  <a:gd name="connsiteY3754" fmla="*/ 996750 h 1576950"/>
                  <a:gd name="connsiteX3755" fmla="*/ 519090 w 1534386"/>
                  <a:gd name="connsiteY3755" fmla="*/ 990710 h 1576950"/>
                  <a:gd name="connsiteX3756" fmla="*/ 519090 w 1534386"/>
                  <a:gd name="connsiteY3756" fmla="*/ 990710 h 1576950"/>
                  <a:gd name="connsiteX3757" fmla="*/ 520298 w 1534386"/>
                  <a:gd name="connsiteY3757" fmla="*/ 988293 h 1576950"/>
                  <a:gd name="connsiteX3758" fmla="*/ 520298 w 1534386"/>
                  <a:gd name="connsiteY3758" fmla="*/ 987085 h 1576950"/>
                  <a:gd name="connsiteX3759" fmla="*/ 521506 w 1534386"/>
                  <a:gd name="connsiteY3759" fmla="*/ 984669 h 1576950"/>
                  <a:gd name="connsiteX3760" fmla="*/ 521506 w 1534386"/>
                  <a:gd name="connsiteY3760" fmla="*/ 983461 h 1576950"/>
                  <a:gd name="connsiteX3761" fmla="*/ 522714 w 1534386"/>
                  <a:gd name="connsiteY3761" fmla="*/ 981044 h 1576950"/>
                  <a:gd name="connsiteX3762" fmla="*/ 522714 w 1534386"/>
                  <a:gd name="connsiteY3762" fmla="*/ 979836 h 1576950"/>
                  <a:gd name="connsiteX3763" fmla="*/ 523923 w 1534386"/>
                  <a:gd name="connsiteY3763" fmla="*/ 977420 h 1576950"/>
                  <a:gd name="connsiteX3764" fmla="*/ 523923 w 1534386"/>
                  <a:gd name="connsiteY3764" fmla="*/ 977420 h 1576950"/>
                  <a:gd name="connsiteX3765" fmla="*/ 523923 w 1534386"/>
                  <a:gd name="connsiteY3765" fmla="*/ 977420 h 1576950"/>
                  <a:gd name="connsiteX3766" fmla="*/ 526339 w 1534386"/>
                  <a:gd name="connsiteY3766" fmla="*/ 975004 h 1576950"/>
                  <a:gd name="connsiteX3767" fmla="*/ 527547 w 1534386"/>
                  <a:gd name="connsiteY3767" fmla="*/ 973796 h 1576950"/>
                  <a:gd name="connsiteX3768" fmla="*/ 529963 w 1534386"/>
                  <a:gd name="connsiteY3768" fmla="*/ 971380 h 1576950"/>
                  <a:gd name="connsiteX3769" fmla="*/ 531171 w 1534386"/>
                  <a:gd name="connsiteY3769" fmla="*/ 970171 h 1576950"/>
                  <a:gd name="connsiteX3770" fmla="*/ 532379 w 1534386"/>
                  <a:gd name="connsiteY3770" fmla="*/ 968963 h 1576950"/>
                  <a:gd name="connsiteX3771" fmla="*/ 534796 w 1534386"/>
                  <a:gd name="connsiteY3771" fmla="*/ 966547 h 1576950"/>
                  <a:gd name="connsiteX3772" fmla="*/ 534796 w 1534386"/>
                  <a:gd name="connsiteY3772" fmla="*/ 966547 h 1576950"/>
                  <a:gd name="connsiteX3773" fmla="*/ 543252 w 1534386"/>
                  <a:gd name="connsiteY3773" fmla="*/ 954466 h 1576950"/>
                  <a:gd name="connsiteX3774" fmla="*/ 544461 w 1534386"/>
                  <a:gd name="connsiteY3774" fmla="*/ 952050 h 1576950"/>
                  <a:gd name="connsiteX3775" fmla="*/ 549293 w 1534386"/>
                  <a:gd name="connsiteY3775" fmla="*/ 942385 h 1576950"/>
                  <a:gd name="connsiteX3776" fmla="*/ 549293 w 1534386"/>
                  <a:gd name="connsiteY3776" fmla="*/ 942385 h 1576950"/>
                  <a:gd name="connsiteX3777" fmla="*/ 549293 w 1534386"/>
                  <a:gd name="connsiteY3777" fmla="*/ 942385 h 1576950"/>
                  <a:gd name="connsiteX3778" fmla="*/ 555334 w 1534386"/>
                  <a:gd name="connsiteY3778" fmla="*/ 935136 h 1576950"/>
                  <a:gd name="connsiteX3779" fmla="*/ 556542 w 1534386"/>
                  <a:gd name="connsiteY3779" fmla="*/ 932720 h 1576950"/>
                  <a:gd name="connsiteX3780" fmla="*/ 563791 w 1534386"/>
                  <a:gd name="connsiteY3780" fmla="*/ 925471 h 1576950"/>
                  <a:gd name="connsiteX3781" fmla="*/ 564999 w 1534386"/>
                  <a:gd name="connsiteY3781" fmla="*/ 924263 h 1576950"/>
                  <a:gd name="connsiteX3782" fmla="*/ 564999 w 1534386"/>
                  <a:gd name="connsiteY3782" fmla="*/ 924263 h 1576950"/>
                  <a:gd name="connsiteX3783" fmla="*/ 564999 w 1534386"/>
                  <a:gd name="connsiteY3783" fmla="*/ 924263 h 1576950"/>
                  <a:gd name="connsiteX3784" fmla="*/ 564999 w 1534386"/>
                  <a:gd name="connsiteY3784" fmla="*/ 924263 h 1576950"/>
                  <a:gd name="connsiteX3785" fmla="*/ 564999 w 1534386"/>
                  <a:gd name="connsiteY3785" fmla="*/ 924263 h 1576950"/>
                  <a:gd name="connsiteX3786" fmla="*/ 564999 w 1534386"/>
                  <a:gd name="connsiteY3786" fmla="*/ 924263 h 1576950"/>
                  <a:gd name="connsiteX3787" fmla="*/ 564999 w 1534386"/>
                  <a:gd name="connsiteY3787" fmla="*/ 924263 h 1576950"/>
                  <a:gd name="connsiteX3788" fmla="*/ 564999 w 1534386"/>
                  <a:gd name="connsiteY3788" fmla="*/ 924263 h 1576950"/>
                  <a:gd name="connsiteX3789" fmla="*/ 564999 w 1534386"/>
                  <a:gd name="connsiteY3789" fmla="*/ 924263 h 1576950"/>
                  <a:gd name="connsiteX3790" fmla="*/ 566207 w 1534386"/>
                  <a:gd name="connsiteY3790" fmla="*/ 923055 h 1576950"/>
                  <a:gd name="connsiteX3791" fmla="*/ 566207 w 1534386"/>
                  <a:gd name="connsiteY3791" fmla="*/ 923055 h 1576950"/>
                  <a:gd name="connsiteX3792" fmla="*/ 566207 w 1534386"/>
                  <a:gd name="connsiteY3792" fmla="*/ 923055 h 1576950"/>
                  <a:gd name="connsiteX3793" fmla="*/ 566207 w 1534386"/>
                  <a:gd name="connsiteY3793" fmla="*/ 923055 h 1576950"/>
                  <a:gd name="connsiteX3794" fmla="*/ 567415 w 1534386"/>
                  <a:gd name="connsiteY3794" fmla="*/ 920638 h 1576950"/>
                  <a:gd name="connsiteX3795" fmla="*/ 567415 w 1534386"/>
                  <a:gd name="connsiteY3795" fmla="*/ 920638 h 1576950"/>
                  <a:gd name="connsiteX3796" fmla="*/ 569831 w 1534386"/>
                  <a:gd name="connsiteY3796" fmla="*/ 914598 h 1576950"/>
                  <a:gd name="connsiteX3797" fmla="*/ 569831 w 1534386"/>
                  <a:gd name="connsiteY3797" fmla="*/ 914598 h 1576950"/>
                  <a:gd name="connsiteX3798" fmla="*/ 572247 w 1534386"/>
                  <a:gd name="connsiteY3798" fmla="*/ 908557 h 1576950"/>
                  <a:gd name="connsiteX3799" fmla="*/ 572247 w 1534386"/>
                  <a:gd name="connsiteY3799" fmla="*/ 908557 h 1576950"/>
                  <a:gd name="connsiteX3800" fmla="*/ 573456 w 1534386"/>
                  <a:gd name="connsiteY3800" fmla="*/ 902516 h 1576950"/>
                  <a:gd name="connsiteX3801" fmla="*/ 573456 w 1534386"/>
                  <a:gd name="connsiteY3801" fmla="*/ 902516 h 1576950"/>
                  <a:gd name="connsiteX3802" fmla="*/ 573456 w 1534386"/>
                  <a:gd name="connsiteY3802" fmla="*/ 900100 h 1576950"/>
                  <a:gd name="connsiteX3803" fmla="*/ 573456 w 1534386"/>
                  <a:gd name="connsiteY3803" fmla="*/ 900100 h 1576950"/>
                  <a:gd name="connsiteX3804" fmla="*/ 573456 w 1534386"/>
                  <a:gd name="connsiteY3804" fmla="*/ 898892 h 1576950"/>
                  <a:gd name="connsiteX3805" fmla="*/ 573456 w 1534386"/>
                  <a:gd name="connsiteY3805" fmla="*/ 897684 h 1576950"/>
                  <a:gd name="connsiteX3806" fmla="*/ 573456 w 1534386"/>
                  <a:gd name="connsiteY3806" fmla="*/ 896476 h 1576950"/>
                  <a:gd name="connsiteX3807" fmla="*/ 573456 w 1534386"/>
                  <a:gd name="connsiteY3807" fmla="*/ 895268 h 1576950"/>
                  <a:gd name="connsiteX3808" fmla="*/ 573456 w 1534386"/>
                  <a:gd name="connsiteY3808" fmla="*/ 894060 h 1576950"/>
                  <a:gd name="connsiteX3809" fmla="*/ 573456 w 1534386"/>
                  <a:gd name="connsiteY3809" fmla="*/ 894060 h 1576950"/>
                  <a:gd name="connsiteX3810" fmla="*/ 560166 w 1534386"/>
                  <a:gd name="connsiteY3810" fmla="*/ 877146 h 1576950"/>
                  <a:gd name="connsiteX3811" fmla="*/ 558958 w 1534386"/>
                  <a:gd name="connsiteY3811" fmla="*/ 875938 h 1576950"/>
                  <a:gd name="connsiteX3812" fmla="*/ 558958 w 1534386"/>
                  <a:gd name="connsiteY3812" fmla="*/ 875938 h 1576950"/>
                  <a:gd name="connsiteX3813" fmla="*/ 557750 w 1534386"/>
                  <a:gd name="connsiteY3813" fmla="*/ 875938 h 1576950"/>
                  <a:gd name="connsiteX3814" fmla="*/ 556542 w 1534386"/>
                  <a:gd name="connsiteY3814" fmla="*/ 875938 h 1576950"/>
                  <a:gd name="connsiteX3815" fmla="*/ 556542 w 1534386"/>
                  <a:gd name="connsiteY3815" fmla="*/ 875938 h 1576950"/>
                  <a:gd name="connsiteX3816" fmla="*/ 554126 w 1534386"/>
                  <a:gd name="connsiteY3816" fmla="*/ 875938 h 1576950"/>
                  <a:gd name="connsiteX3817" fmla="*/ 542044 w 1534386"/>
                  <a:gd name="connsiteY3817" fmla="*/ 869897 h 1576950"/>
                  <a:gd name="connsiteX3818" fmla="*/ 542044 w 1534386"/>
                  <a:gd name="connsiteY3818" fmla="*/ 869897 h 1576950"/>
                  <a:gd name="connsiteX3819" fmla="*/ 537212 w 1534386"/>
                  <a:gd name="connsiteY3819" fmla="*/ 869897 h 1576950"/>
                  <a:gd name="connsiteX3820" fmla="*/ 533588 w 1534386"/>
                  <a:gd name="connsiteY3820" fmla="*/ 875938 h 1576950"/>
                  <a:gd name="connsiteX3821" fmla="*/ 533588 w 1534386"/>
                  <a:gd name="connsiteY3821" fmla="*/ 875938 h 1576950"/>
                  <a:gd name="connsiteX3822" fmla="*/ 533588 w 1534386"/>
                  <a:gd name="connsiteY3822" fmla="*/ 875938 h 1576950"/>
                  <a:gd name="connsiteX3823" fmla="*/ 534796 w 1534386"/>
                  <a:gd name="connsiteY3823" fmla="*/ 875938 h 1576950"/>
                  <a:gd name="connsiteX3824" fmla="*/ 536004 w 1534386"/>
                  <a:gd name="connsiteY3824" fmla="*/ 875938 h 1576950"/>
                  <a:gd name="connsiteX3825" fmla="*/ 537212 w 1534386"/>
                  <a:gd name="connsiteY3825" fmla="*/ 875938 h 1576950"/>
                  <a:gd name="connsiteX3826" fmla="*/ 538420 w 1534386"/>
                  <a:gd name="connsiteY3826" fmla="*/ 875938 h 1576950"/>
                  <a:gd name="connsiteX3827" fmla="*/ 539628 w 1534386"/>
                  <a:gd name="connsiteY3827" fmla="*/ 875938 h 1576950"/>
                  <a:gd name="connsiteX3828" fmla="*/ 542044 w 1534386"/>
                  <a:gd name="connsiteY3828" fmla="*/ 877146 h 1576950"/>
                  <a:gd name="connsiteX3829" fmla="*/ 543252 w 1534386"/>
                  <a:gd name="connsiteY3829" fmla="*/ 877146 h 1576950"/>
                  <a:gd name="connsiteX3830" fmla="*/ 545669 w 1534386"/>
                  <a:gd name="connsiteY3830" fmla="*/ 878354 h 1576950"/>
                  <a:gd name="connsiteX3831" fmla="*/ 546877 w 1534386"/>
                  <a:gd name="connsiteY3831" fmla="*/ 878354 h 1576950"/>
                  <a:gd name="connsiteX3832" fmla="*/ 548085 w 1534386"/>
                  <a:gd name="connsiteY3832" fmla="*/ 879562 h 1576950"/>
                  <a:gd name="connsiteX3833" fmla="*/ 549293 w 1534386"/>
                  <a:gd name="connsiteY3833" fmla="*/ 879562 h 1576950"/>
                  <a:gd name="connsiteX3834" fmla="*/ 574664 w 1534386"/>
                  <a:gd name="connsiteY3834" fmla="*/ 896476 h 1576950"/>
                  <a:gd name="connsiteX3835" fmla="*/ 574664 w 1534386"/>
                  <a:gd name="connsiteY3835" fmla="*/ 896476 h 1576950"/>
                  <a:gd name="connsiteX3836" fmla="*/ 574664 w 1534386"/>
                  <a:gd name="connsiteY3836" fmla="*/ 896476 h 1576950"/>
                  <a:gd name="connsiteX3837" fmla="*/ 424856 w 1534386"/>
                  <a:gd name="connsiteY3837" fmla="*/ 1111522 h 1576950"/>
                  <a:gd name="connsiteX3838" fmla="*/ 429689 w 1534386"/>
                  <a:gd name="connsiteY3838" fmla="*/ 1111522 h 1576950"/>
                  <a:gd name="connsiteX3839" fmla="*/ 434521 w 1534386"/>
                  <a:gd name="connsiteY3839" fmla="*/ 1107897 h 1576950"/>
                  <a:gd name="connsiteX3840" fmla="*/ 455060 w 1534386"/>
                  <a:gd name="connsiteY3840" fmla="*/ 1100649 h 1576950"/>
                  <a:gd name="connsiteX3841" fmla="*/ 455060 w 1534386"/>
                  <a:gd name="connsiteY3841" fmla="*/ 1100649 h 1576950"/>
                  <a:gd name="connsiteX3842" fmla="*/ 442978 w 1534386"/>
                  <a:gd name="connsiteY3842" fmla="*/ 1101857 h 1576950"/>
                  <a:gd name="connsiteX3843" fmla="*/ 430897 w 1534386"/>
                  <a:gd name="connsiteY3843" fmla="*/ 1104273 h 1576950"/>
                  <a:gd name="connsiteX3844" fmla="*/ 429689 w 1534386"/>
                  <a:gd name="connsiteY3844" fmla="*/ 1104273 h 1576950"/>
                  <a:gd name="connsiteX3845" fmla="*/ 430897 w 1534386"/>
                  <a:gd name="connsiteY3845" fmla="*/ 1105481 h 1576950"/>
                  <a:gd name="connsiteX3846" fmla="*/ 424856 w 1534386"/>
                  <a:gd name="connsiteY3846" fmla="*/ 1111522 h 1576950"/>
                  <a:gd name="connsiteX3847" fmla="*/ 432105 w 1534386"/>
                  <a:gd name="connsiteY3847" fmla="*/ 1159847 h 1576950"/>
                  <a:gd name="connsiteX3848" fmla="*/ 432105 w 1534386"/>
                  <a:gd name="connsiteY3848" fmla="*/ 1159847 h 1576950"/>
                  <a:gd name="connsiteX3849" fmla="*/ 432105 w 1534386"/>
                  <a:gd name="connsiteY3849" fmla="*/ 1159847 h 1576950"/>
                  <a:gd name="connsiteX3850" fmla="*/ 430897 w 1534386"/>
                  <a:gd name="connsiteY3850" fmla="*/ 1161055 h 1576950"/>
                  <a:gd name="connsiteX3851" fmla="*/ 429689 w 1534386"/>
                  <a:gd name="connsiteY3851" fmla="*/ 1162263 h 1576950"/>
                  <a:gd name="connsiteX3852" fmla="*/ 428481 w 1534386"/>
                  <a:gd name="connsiteY3852" fmla="*/ 1162263 h 1576950"/>
                  <a:gd name="connsiteX3853" fmla="*/ 427273 w 1534386"/>
                  <a:gd name="connsiteY3853" fmla="*/ 1162263 h 1576950"/>
                  <a:gd name="connsiteX3854" fmla="*/ 427273 w 1534386"/>
                  <a:gd name="connsiteY3854" fmla="*/ 1163471 h 1576950"/>
                  <a:gd name="connsiteX3855" fmla="*/ 427273 w 1534386"/>
                  <a:gd name="connsiteY3855" fmla="*/ 1163471 h 1576950"/>
                  <a:gd name="connsiteX3856" fmla="*/ 427273 w 1534386"/>
                  <a:gd name="connsiteY3856" fmla="*/ 1163471 h 1576950"/>
                  <a:gd name="connsiteX3857" fmla="*/ 427273 w 1534386"/>
                  <a:gd name="connsiteY3857" fmla="*/ 1163471 h 1576950"/>
                  <a:gd name="connsiteX3858" fmla="*/ 427273 w 1534386"/>
                  <a:gd name="connsiteY3858" fmla="*/ 1164679 h 1576950"/>
                  <a:gd name="connsiteX3859" fmla="*/ 427273 w 1534386"/>
                  <a:gd name="connsiteY3859" fmla="*/ 1164679 h 1576950"/>
                  <a:gd name="connsiteX3860" fmla="*/ 427273 w 1534386"/>
                  <a:gd name="connsiteY3860" fmla="*/ 1164679 h 1576950"/>
                  <a:gd name="connsiteX3861" fmla="*/ 426065 w 1534386"/>
                  <a:gd name="connsiteY3861" fmla="*/ 1164679 h 1576950"/>
                  <a:gd name="connsiteX3862" fmla="*/ 426065 w 1534386"/>
                  <a:gd name="connsiteY3862" fmla="*/ 1164679 h 1576950"/>
                  <a:gd name="connsiteX3863" fmla="*/ 424856 w 1534386"/>
                  <a:gd name="connsiteY3863" fmla="*/ 1164679 h 1576950"/>
                  <a:gd name="connsiteX3864" fmla="*/ 424856 w 1534386"/>
                  <a:gd name="connsiteY3864" fmla="*/ 1164679 h 1576950"/>
                  <a:gd name="connsiteX3865" fmla="*/ 423648 w 1534386"/>
                  <a:gd name="connsiteY3865" fmla="*/ 1164679 h 1576950"/>
                  <a:gd name="connsiteX3866" fmla="*/ 423648 w 1534386"/>
                  <a:gd name="connsiteY3866" fmla="*/ 1164679 h 1576950"/>
                  <a:gd name="connsiteX3867" fmla="*/ 423648 w 1534386"/>
                  <a:gd name="connsiteY3867" fmla="*/ 1165887 h 1576950"/>
                  <a:gd name="connsiteX3868" fmla="*/ 422440 w 1534386"/>
                  <a:gd name="connsiteY3868" fmla="*/ 1168303 h 1576950"/>
                  <a:gd name="connsiteX3869" fmla="*/ 422440 w 1534386"/>
                  <a:gd name="connsiteY3869" fmla="*/ 1169512 h 1576950"/>
                  <a:gd name="connsiteX3870" fmla="*/ 421232 w 1534386"/>
                  <a:gd name="connsiteY3870" fmla="*/ 1171928 h 1576950"/>
                  <a:gd name="connsiteX3871" fmla="*/ 421232 w 1534386"/>
                  <a:gd name="connsiteY3871" fmla="*/ 1171928 h 1576950"/>
                  <a:gd name="connsiteX3872" fmla="*/ 391029 w 1534386"/>
                  <a:gd name="connsiteY3872" fmla="*/ 1254080 h 1576950"/>
                  <a:gd name="connsiteX3873" fmla="*/ 391029 w 1534386"/>
                  <a:gd name="connsiteY3873" fmla="*/ 1254080 h 1576950"/>
                  <a:gd name="connsiteX3874" fmla="*/ 391029 w 1534386"/>
                  <a:gd name="connsiteY3874" fmla="*/ 1257704 h 1576950"/>
                  <a:gd name="connsiteX3875" fmla="*/ 391029 w 1534386"/>
                  <a:gd name="connsiteY3875" fmla="*/ 1257704 h 1576950"/>
                  <a:gd name="connsiteX3876" fmla="*/ 391029 w 1534386"/>
                  <a:gd name="connsiteY3876" fmla="*/ 1261329 h 1576950"/>
                  <a:gd name="connsiteX3877" fmla="*/ 391029 w 1534386"/>
                  <a:gd name="connsiteY3877" fmla="*/ 1261329 h 1576950"/>
                  <a:gd name="connsiteX3878" fmla="*/ 391029 w 1534386"/>
                  <a:gd name="connsiteY3878" fmla="*/ 1263745 h 1576950"/>
                  <a:gd name="connsiteX3879" fmla="*/ 391029 w 1534386"/>
                  <a:gd name="connsiteY3879" fmla="*/ 1263745 h 1576950"/>
                  <a:gd name="connsiteX3880" fmla="*/ 391029 w 1534386"/>
                  <a:gd name="connsiteY3880" fmla="*/ 1266161 h 1576950"/>
                  <a:gd name="connsiteX3881" fmla="*/ 391029 w 1534386"/>
                  <a:gd name="connsiteY3881" fmla="*/ 1267370 h 1576950"/>
                  <a:gd name="connsiteX3882" fmla="*/ 391029 w 1534386"/>
                  <a:gd name="connsiteY3882" fmla="*/ 1268578 h 1576950"/>
                  <a:gd name="connsiteX3883" fmla="*/ 391029 w 1534386"/>
                  <a:gd name="connsiteY3883" fmla="*/ 1270994 h 1576950"/>
                  <a:gd name="connsiteX3884" fmla="*/ 391029 w 1534386"/>
                  <a:gd name="connsiteY3884" fmla="*/ 1273410 h 1576950"/>
                  <a:gd name="connsiteX3885" fmla="*/ 391029 w 1534386"/>
                  <a:gd name="connsiteY3885" fmla="*/ 1273410 h 1576950"/>
                  <a:gd name="connsiteX3886" fmla="*/ 391029 w 1534386"/>
                  <a:gd name="connsiteY3886" fmla="*/ 1274618 h 1576950"/>
                  <a:gd name="connsiteX3887" fmla="*/ 391029 w 1534386"/>
                  <a:gd name="connsiteY3887" fmla="*/ 1274618 h 1576950"/>
                  <a:gd name="connsiteX3888" fmla="*/ 391029 w 1534386"/>
                  <a:gd name="connsiteY3888" fmla="*/ 1275826 h 1576950"/>
                  <a:gd name="connsiteX3889" fmla="*/ 391029 w 1534386"/>
                  <a:gd name="connsiteY3889" fmla="*/ 1275826 h 1576950"/>
                  <a:gd name="connsiteX3890" fmla="*/ 391029 w 1534386"/>
                  <a:gd name="connsiteY3890" fmla="*/ 1277034 h 1576950"/>
                  <a:gd name="connsiteX3891" fmla="*/ 391029 w 1534386"/>
                  <a:gd name="connsiteY3891" fmla="*/ 1277034 h 1576950"/>
                  <a:gd name="connsiteX3892" fmla="*/ 391029 w 1534386"/>
                  <a:gd name="connsiteY3892" fmla="*/ 1278243 h 1576950"/>
                  <a:gd name="connsiteX3893" fmla="*/ 391029 w 1534386"/>
                  <a:gd name="connsiteY3893" fmla="*/ 1279451 h 1576950"/>
                  <a:gd name="connsiteX3894" fmla="*/ 391029 w 1534386"/>
                  <a:gd name="connsiteY3894" fmla="*/ 1280659 h 1576950"/>
                  <a:gd name="connsiteX3895" fmla="*/ 391029 w 1534386"/>
                  <a:gd name="connsiteY3895" fmla="*/ 1281867 h 1576950"/>
                  <a:gd name="connsiteX3896" fmla="*/ 391029 w 1534386"/>
                  <a:gd name="connsiteY3896" fmla="*/ 1283075 h 1576950"/>
                  <a:gd name="connsiteX3897" fmla="*/ 391029 w 1534386"/>
                  <a:gd name="connsiteY3897" fmla="*/ 1284283 h 1576950"/>
                  <a:gd name="connsiteX3898" fmla="*/ 392237 w 1534386"/>
                  <a:gd name="connsiteY3898" fmla="*/ 1285491 h 1576950"/>
                  <a:gd name="connsiteX3899" fmla="*/ 392237 w 1534386"/>
                  <a:gd name="connsiteY3899" fmla="*/ 1285491 h 1576950"/>
                  <a:gd name="connsiteX3900" fmla="*/ 403110 w 1534386"/>
                  <a:gd name="connsiteY3900" fmla="*/ 1292740 h 1576950"/>
                  <a:gd name="connsiteX3901" fmla="*/ 403110 w 1534386"/>
                  <a:gd name="connsiteY3901" fmla="*/ 1292740 h 1576950"/>
                  <a:gd name="connsiteX3902" fmla="*/ 404318 w 1534386"/>
                  <a:gd name="connsiteY3902" fmla="*/ 1293948 h 1576950"/>
                  <a:gd name="connsiteX3903" fmla="*/ 404318 w 1534386"/>
                  <a:gd name="connsiteY3903" fmla="*/ 1293948 h 1576950"/>
                  <a:gd name="connsiteX3904" fmla="*/ 405527 w 1534386"/>
                  <a:gd name="connsiteY3904" fmla="*/ 1295156 h 1576950"/>
                  <a:gd name="connsiteX3905" fmla="*/ 405527 w 1534386"/>
                  <a:gd name="connsiteY3905" fmla="*/ 1295156 h 1576950"/>
                  <a:gd name="connsiteX3906" fmla="*/ 406735 w 1534386"/>
                  <a:gd name="connsiteY3906" fmla="*/ 1296365 h 1576950"/>
                  <a:gd name="connsiteX3907" fmla="*/ 406735 w 1534386"/>
                  <a:gd name="connsiteY3907" fmla="*/ 1296365 h 1576950"/>
                  <a:gd name="connsiteX3908" fmla="*/ 407943 w 1534386"/>
                  <a:gd name="connsiteY3908" fmla="*/ 1296365 h 1576950"/>
                  <a:gd name="connsiteX3909" fmla="*/ 409151 w 1534386"/>
                  <a:gd name="connsiteY3909" fmla="*/ 1296365 h 1576950"/>
                  <a:gd name="connsiteX3910" fmla="*/ 410359 w 1534386"/>
                  <a:gd name="connsiteY3910" fmla="*/ 1296365 h 1576950"/>
                  <a:gd name="connsiteX3911" fmla="*/ 411567 w 1534386"/>
                  <a:gd name="connsiteY3911" fmla="*/ 1296365 h 1576950"/>
                  <a:gd name="connsiteX3912" fmla="*/ 411567 w 1534386"/>
                  <a:gd name="connsiteY3912" fmla="*/ 1296365 h 1576950"/>
                  <a:gd name="connsiteX3913" fmla="*/ 412775 w 1534386"/>
                  <a:gd name="connsiteY3913" fmla="*/ 1296365 h 1576950"/>
                  <a:gd name="connsiteX3914" fmla="*/ 412775 w 1534386"/>
                  <a:gd name="connsiteY3914" fmla="*/ 1296365 h 1576950"/>
                  <a:gd name="connsiteX3915" fmla="*/ 416400 w 1534386"/>
                  <a:gd name="connsiteY3915" fmla="*/ 1297573 h 1576950"/>
                  <a:gd name="connsiteX3916" fmla="*/ 416400 w 1534386"/>
                  <a:gd name="connsiteY3916" fmla="*/ 1297573 h 1576950"/>
                  <a:gd name="connsiteX3917" fmla="*/ 417608 w 1534386"/>
                  <a:gd name="connsiteY3917" fmla="*/ 1297573 h 1576950"/>
                  <a:gd name="connsiteX3918" fmla="*/ 417608 w 1534386"/>
                  <a:gd name="connsiteY3918" fmla="*/ 1297573 h 1576950"/>
                  <a:gd name="connsiteX3919" fmla="*/ 418816 w 1534386"/>
                  <a:gd name="connsiteY3919" fmla="*/ 1297573 h 1576950"/>
                  <a:gd name="connsiteX3920" fmla="*/ 418816 w 1534386"/>
                  <a:gd name="connsiteY3920" fmla="*/ 1297573 h 1576950"/>
                  <a:gd name="connsiteX3921" fmla="*/ 422440 w 1534386"/>
                  <a:gd name="connsiteY3921" fmla="*/ 1297573 h 1576950"/>
                  <a:gd name="connsiteX3922" fmla="*/ 422440 w 1534386"/>
                  <a:gd name="connsiteY3922" fmla="*/ 1297573 h 1576950"/>
                  <a:gd name="connsiteX3923" fmla="*/ 423648 w 1534386"/>
                  <a:gd name="connsiteY3923" fmla="*/ 1297573 h 1576950"/>
                  <a:gd name="connsiteX3924" fmla="*/ 423648 w 1534386"/>
                  <a:gd name="connsiteY3924" fmla="*/ 1297573 h 1576950"/>
                  <a:gd name="connsiteX3925" fmla="*/ 424856 w 1534386"/>
                  <a:gd name="connsiteY3925" fmla="*/ 1297573 h 1576950"/>
                  <a:gd name="connsiteX3926" fmla="*/ 424856 w 1534386"/>
                  <a:gd name="connsiteY3926" fmla="*/ 1297573 h 1576950"/>
                  <a:gd name="connsiteX3927" fmla="*/ 427273 w 1534386"/>
                  <a:gd name="connsiteY3927" fmla="*/ 1295156 h 1576950"/>
                  <a:gd name="connsiteX3928" fmla="*/ 427273 w 1534386"/>
                  <a:gd name="connsiteY3928" fmla="*/ 1295156 h 1576950"/>
                  <a:gd name="connsiteX3929" fmla="*/ 427273 w 1534386"/>
                  <a:gd name="connsiteY3929" fmla="*/ 1293948 h 1576950"/>
                  <a:gd name="connsiteX3930" fmla="*/ 427273 w 1534386"/>
                  <a:gd name="connsiteY3930" fmla="*/ 1293948 h 1576950"/>
                  <a:gd name="connsiteX3931" fmla="*/ 430897 w 1534386"/>
                  <a:gd name="connsiteY3931" fmla="*/ 1274618 h 1576950"/>
                  <a:gd name="connsiteX3932" fmla="*/ 430897 w 1534386"/>
                  <a:gd name="connsiteY3932" fmla="*/ 1273410 h 1576950"/>
                  <a:gd name="connsiteX3933" fmla="*/ 430897 w 1534386"/>
                  <a:gd name="connsiteY3933" fmla="*/ 1273410 h 1576950"/>
                  <a:gd name="connsiteX3934" fmla="*/ 447811 w 1534386"/>
                  <a:gd name="connsiteY3934" fmla="*/ 1249248 h 1576950"/>
                  <a:gd name="connsiteX3935" fmla="*/ 447811 w 1534386"/>
                  <a:gd name="connsiteY3935" fmla="*/ 1249248 h 1576950"/>
                  <a:gd name="connsiteX3936" fmla="*/ 447811 w 1534386"/>
                  <a:gd name="connsiteY3936" fmla="*/ 1249248 h 1576950"/>
                  <a:gd name="connsiteX3937" fmla="*/ 445395 w 1534386"/>
                  <a:gd name="connsiteY3937" fmla="*/ 1252872 h 1576950"/>
                  <a:gd name="connsiteX3938" fmla="*/ 428481 w 1534386"/>
                  <a:gd name="connsiteY3938" fmla="*/ 1286700 h 1576950"/>
                  <a:gd name="connsiteX3939" fmla="*/ 428481 w 1534386"/>
                  <a:gd name="connsiteY3939" fmla="*/ 1296365 h 1576950"/>
                  <a:gd name="connsiteX3940" fmla="*/ 435730 w 1534386"/>
                  <a:gd name="connsiteY3940" fmla="*/ 1308446 h 1576950"/>
                  <a:gd name="connsiteX3941" fmla="*/ 438146 w 1534386"/>
                  <a:gd name="connsiteY3941" fmla="*/ 1308446 h 1576950"/>
                  <a:gd name="connsiteX3942" fmla="*/ 440562 w 1534386"/>
                  <a:gd name="connsiteY3942" fmla="*/ 1307238 h 1576950"/>
                  <a:gd name="connsiteX3943" fmla="*/ 440562 w 1534386"/>
                  <a:gd name="connsiteY3943" fmla="*/ 1307238 h 1576950"/>
                  <a:gd name="connsiteX3944" fmla="*/ 449019 w 1534386"/>
                  <a:gd name="connsiteY3944" fmla="*/ 1301197 h 1576950"/>
                  <a:gd name="connsiteX3945" fmla="*/ 442978 w 1534386"/>
                  <a:gd name="connsiteY3945" fmla="*/ 1291532 h 1576950"/>
                  <a:gd name="connsiteX3946" fmla="*/ 439354 w 1534386"/>
                  <a:gd name="connsiteY3946" fmla="*/ 1289116 h 1576950"/>
                  <a:gd name="connsiteX3947" fmla="*/ 439354 w 1534386"/>
                  <a:gd name="connsiteY3947" fmla="*/ 1287908 h 1576950"/>
                  <a:gd name="connsiteX3948" fmla="*/ 451435 w 1534386"/>
                  <a:gd name="connsiteY3948" fmla="*/ 1292740 h 1576950"/>
                  <a:gd name="connsiteX3949" fmla="*/ 451435 w 1534386"/>
                  <a:gd name="connsiteY3949" fmla="*/ 1292740 h 1576950"/>
                  <a:gd name="connsiteX3950" fmla="*/ 457476 w 1534386"/>
                  <a:gd name="connsiteY3950" fmla="*/ 1298781 h 1576950"/>
                  <a:gd name="connsiteX3951" fmla="*/ 458684 w 1534386"/>
                  <a:gd name="connsiteY3951" fmla="*/ 1299989 h 1576950"/>
                  <a:gd name="connsiteX3952" fmla="*/ 461100 w 1534386"/>
                  <a:gd name="connsiteY3952" fmla="*/ 1303613 h 1576950"/>
                  <a:gd name="connsiteX3953" fmla="*/ 461100 w 1534386"/>
                  <a:gd name="connsiteY3953" fmla="*/ 1303613 h 1576950"/>
                  <a:gd name="connsiteX3954" fmla="*/ 462308 w 1534386"/>
                  <a:gd name="connsiteY3954" fmla="*/ 1304822 h 1576950"/>
                  <a:gd name="connsiteX3955" fmla="*/ 462308 w 1534386"/>
                  <a:gd name="connsiteY3955" fmla="*/ 1304822 h 1576950"/>
                  <a:gd name="connsiteX3956" fmla="*/ 463516 w 1534386"/>
                  <a:gd name="connsiteY3956" fmla="*/ 1306029 h 1576950"/>
                  <a:gd name="connsiteX3957" fmla="*/ 463516 w 1534386"/>
                  <a:gd name="connsiteY3957" fmla="*/ 1306029 h 1576950"/>
                  <a:gd name="connsiteX3958" fmla="*/ 464724 w 1534386"/>
                  <a:gd name="connsiteY3958" fmla="*/ 1307238 h 1576950"/>
                  <a:gd name="connsiteX3959" fmla="*/ 464724 w 1534386"/>
                  <a:gd name="connsiteY3959" fmla="*/ 1307238 h 1576950"/>
                  <a:gd name="connsiteX3960" fmla="*/ 465933 w 1534386"/>
                  <a:gd name="connsiteY3960" fmla="*/ 1307238 h 1576950"/>
                  <a:gd name="connsiteX3961" fmla="*/ 465933 w 1534386"/>
                  <a:gd name="connsiteY3961" fmla="*/ 1307238 h 1576950"/>
                  <a:gd name="connsiteX3962" fmla="*/ 467141 w 1534386"/>
                  <a:gd name="connsiteY3962" fmla="*/ 1308446 h 1576950"/>
                  <a:gd name="connsiteX3963" fmla="*/ 467141 w 1534386"/>
                  <a:gd name="connsiteY3963" fmla="*/ 1308446 h 1576950"/>
                  <a:gd name="connsiteX3964" fmla="*/ 468349 w 1534386"/>
                  <a:gd name="connsiteY3964" fmla="*/ 1309654 h 1576950"/>
                  <a:gd name="connsiteX3965" fmla="*/ 468349 w 1534386"/>
                  <a:gd name="connsiteY3965" fmla="*/ 1309654 h 1576950"/>
                  <a:gd name="connsiteX3966" fmla="*/ 469557 w 1534386"/>
                  <a:gd name="connsiteY3966" fmla="*/ 1309654 h 1576950"/>
                  <a:gd name="connsiteX3967" fmla="*/ 469557 w 1534386"/>
                  <a:gd name="connsiteY3967" fmla="*/ 1309654 h 1576950"/>
                  <a:gd name="connsiteX3968" fmla="*/ 470765 w 1534386"/>
                  <a:gd name="connsiteY3968" fmla="*/ 1309654 h 1576950"/>
                  <a:gd name="connsiteX3969" fmla="*/ 470765 w 1534386"/>
                  <a:gd name="connsiteY3969" fmla="*/ 1309654 h 1576950"/>
                  <a:gd name="connsiteX3970" fmla="*/ 471973 w 1534386"/>
                  <a:gd name="connsiteY3970" fmla="*/ 1309654 h 1576950"/>
                  <a:gd name="connsiteX3971" fmla="*/ 471973 w 1534386"/>
                  <a:gd name="connsiteY3971" fmla="*/ 1309654 h 1576950"/>
                  <a:gd name="connsiteX3972" fmla="*/ 473181 w 1534386"/>
                  <a:gd name="connsiteY3972" fmla="*/ 1309654 h 1576950"/>
                  <a:gd name="connsiteX3973" fmla="*/ 473181 w 1534386"/>
                  <a:gd name="connsiteY3973" fmla="*/ 1309654 h 1576950"/>
                  <a:gd name="connsiteX3974" fmla="*/ 474390 w 1534386"/>
                  <a:gd name="connsiteY3974" fmla="*/ 1309654 h 1576950"/>
                  <a:gd name="connsiteX3975" fmla="*/ 474390 w 1534386"/>
                  <a:gd name="connsiteY3975" fmla="*/ 1309654 h 1576950"/>
                  <a:gd name="connsiteX3976" fmla="*/ 475598 w 1534386"/>
                  <a:gd name="connsiteY3976" fmla="*/ 1309654 h 1576950"/>
                  <a:gd name="connsiteX3977" fmla="*/ 475598 w 1534386"/>
                  <a:gd name="connsiteY3977" fmla="*/ 1309654 h 1576950"/>
                  <a:gd name="connsiteX3978" fmla="*/ 476806 w 1534386"/>
                  <a:gd name="connsiteY3978" fmla="*/ 1309654 h 1576950"/>
                  <a:gd name="connsiteX3979" fmla="*/ 476806 w 1534386"/>
                  <a:gd name="connsiteY3979" fmla="*/ 1309654 h 1576950"/>
                  <a:gd name="connsiteX3980" fmla="*/ 478014 w 1534386"/>
                  <a:gd name="connsiteY3980" fmla="*/ 1309654 h 1576950"/>
                  <a:gd name="connsiteX3981" fmla="*/ 478014 w 1534386"/>
                  <a:gd name="connsiteY3981" fmla="*/ 1309654 h 1576950"/>
                  <a:gd name="connsiteX3982" fmla="*/ 479222 w 1534386"/>
                  <a:gd name="connsiteY3982" fmla="*/ 1309654 h 1576950"/>
                  <a:gd name="connsiteX3983" fmla="*/ 479222 w 1534386"/>
                  <a:gd name="connsiteY3983" fmla="*/ 1309654 h 1576950"/>
                  <a:gd name="connsiteX3984" fmla="*/ 480430 w 1534386"/>
                  <a:gd name="connsiteY3984" fmla="*/ 1309654 h 1576950"/>
                  <a:gd name="connsiteX3985" fmla="*/ 480430 w 1534386"/>
                  <a:gd name="connsiteY3985" fmla="*/ 1309654 h 1576950"/>
                  <a:gd name="connsiteX3986" fmla="*/ 481638 w 1534386"/>
                  <a:gd name="connsiteY3986" fmla="*/ 1309654 h 1576950"/>
                  <a:gd name="connsiteX3987" fmla="*/ 481638 w 1534386"/>
                  <a:gd name="connsiteY3987" fmla="*/ 1309654 h 1576950"/>
                  <a:gd name="connsiteX3988" fmla="*/ 482846 w 1534386"/>
                  <a:gd name="connsiteY3988" fmla="*/ 1309654 h 1576950"/>
                  <a:gd name="connsiteX3989" fmla="*/ 482846 w 1534386"/>
                  <a:gd name="connsiteY3989" fmla="*/ 1309654 h 1576950"/>
                  <a:gd name="connsiteX3990" fmla="*/ 484054 w 1534386"/>
                  <a:gd name="connsiteY3990" fmla="*/ 1309654 h 1576950"/>
                  <a:gd name="connsiteX3991" fmla="*/ 484054 w 1534386"/>
                  <a:gd name="connsiteY3991" fmla="*/ 1309654 h 1576950"/>
                  <a:gd name="connsiteX3992" fmla="*/ 485263 w 1534386"/>
                  <a:gd name="connsiteY3992" fmla="*/ 1309654 h 1576950"/>
                  <a:gd name="connsiteX3993" fmla="*/ 486471 w 1534386"/>
                  <a:gd name="connsiteY3993" fmla="*/ 1309654 h 1576950"/>
                  <a:gd name="connsiteX3994" fmla="*/ 487679 w 1534386"/>
                  <a:gd name="connsiteY3994" fmla="*/ 1309654 h 1576950"/>
                  <a:gd name="connsiteX3995" fmla="*/ 488887 w 1534386"/>
                  <a:gd name="connsiteY3995" fmla="*/ 1309654 h 1576950"/>
                  <a:gd name="connsiteX3996" fmla="*/ 490095 w 1534386"/>
                  <a:gd name="connsiteY3996" fmla="*/ 1309654 h 1576950"/>
                  <a:gd name="connsiteX3997" fmla="*/ 491303 w 1534386"/>
                  <a:gd name="connsiteY3997" fmla="*/ 1309654 h 1576950"/>
                  <a:gd name="connsiteX3998" fmla="*/ 492511 w 1534386"/>
                  <a:gd name="connsiteY3998" fmla="*/ 1309654 h 1576950"/>
                  <a:gd name="connsiteX3999" fmla="*/ 493719 w 1534386"/>
                  <a:gd name="connsiteY3999" fmla="*/ 1309654 h 1576950"/>
                  <a:gd name="connsiteX4000" fmla="*/ 494928 w 1534386"/>
                  <a:gd name="connsiteY4000" fmla="*/ 1309654 h 1576950"/>
                  <a:gd name="connsiteX4001" fmla="*/ 496136 w 1534386"/>
                  <a:gd name="connsiteY4001" fmla="*/ 1309654 h 1576950"/>
                  <a:gd name="connsiteX4002" fmla="*/ 496136 w 1534386"/>
                  <a:gd name="connsiteY4002" fmla="*/ 1309654 h 1576950"/>
                  <a:gd name="connsiteX4003" fmla="*/ 497344 w 1534386"/>
                  <a:gd name="connsiteY4003" fmla="*/ 1308446 h 1576950"/>
                  <a:gd name="connsiteX4004" fmla="*/ 508217 w 1534386"/>
                  <a:gd name="connsiteY4004" fmla="*/ 1301197 h 1576950"/>
                  <a:gd name="connsiteX4005" fmla="*/ 534796 w 1534386"/>
                  <a:gd name="connsiteY4005" fmla="*/ 1264953 h 1576950"/>
                  <a:gd name="connsiteX4006" fmla="*/ 536004 w 1534386"/>
                  <a:gd name="connsiteY4006" fmla="*/ 1261329 h 1576950"/>
                  <a:gd name="connsiteX4007" fmla="*/ 532379 w 1534386"/>
                  <a:gd name="connsiteY4007" fmla="*/ 1219045 h 1576950"/>
                  <a:gd name="connsiteX4008" fmla="*/ 528755 w 1534386"/>
                  <a:gd name="connsiteY4008" fmla="*/ 1204547 h 1576950"/>
                  <a:gd name="connsiteX4009" fmla="*/ 528755 w 1534386"/>
                  <a:gd name="connsiteY4009" fmla="*/ 1202131 h 1576950"/>
                  <a:gd name="connsiteX4010" fmla="*/ 527547 w 1534386"/>
                  <a:gd name="connsiteY4010" fmla="*/ 1196090 h 1576950"/>
                  <a:gd name="connsiteX4011" fmla="*/ 527547 w 1534386"/>
                  <a:gd name="connsiteY4011" fmla="*/ 1193674 h 1576950"/>
                  <a:gd name="connsiteX4012" fmla="*/ 526339 w 1534386"/>
                  <a:gd name="connsiteY4012" fmla="*/ 1187633 h 1576950"/>
                  <a:gd name="connsiteX4013" fmla="*/ 526339 w 1534386"/>
                  <a:gd name="connsiteY4013" fmla="*/ 1186425 h 1576950"/>
                  <a:gd name="connsiteX4014" fmla="*/ 523923 w 1534386"/>
                  <a:gd name="connsiteY4014" fmla="*/ 1181593 h 1576950"/>
                  <a:gd name="connsiteX4015" fmla="*/ 523923 w 1534386"/>
                  <a:gd name="connsiteY4015" fmla="*/ 1181593 h 1576950"/>
                  <a:gd name="connsiteX4016" fmla="*/ 520298 w 1534386"/>
                  <a:gd name="connsiteY4016" fmla="*/ 1171928 h 1576950"/>
                  <a:gd name="connsiteX4017" fmla="*/ 519090 w 1534386"/>
                  <a:gd name="connsiteY4017" fmla="*/ 1169512 h 1576950"/>
                  <a:gd name="connsiteX4018" fmla="*/ 519090 w 1534386"/>
                  <a:gd name="connsiteY4018" fmla="*/ 1168303 h 1576950"/>
                  <a:gd name="connsiteX4019" fmla="*/ 517882 w 1534386"/>
                  <a:gd name="connsiteY4019" fmla="*/ 1164679 h 1576950"/>
                  <a:gd name="connsiteX4020" fmla="*/ 515466 w 1534386"/>
                  <a:gd name="connsiteY4020" fmla="*/ 1158639 h 1576950"/>
                  <a:gd name="connsiteX4021" fmla="*/ 515466 w 1534386"/>
                  <a:gd name="connsiteY4021" fmla="*/ 1158639 h 1576950"/>
                  <a:gd name="connsiteX4022" fmla="*/ 514258 w 1534386"/>
                  <a:gd name="connsiteY4022" fmla="*/ 1156222 h 1576950"/>
                  <a:gd name="connsiteX4023" fmla="*/ 511841 w 1534386"/>
                  <a:gd name="connsiteY4023" fmla="*/ 1148973 h 1576950"/>
                  <a:gd name="connsiteX4024" fmla="*/ 500968 w 1534386"/>
                  <a:gd name="connsiteY4024" fmla="*/ 1129644 h 1576950"/>
                  <a:gd name="connsiteX4025" fmla="*/ 499760 w 1534386"/>
                  <a:gd name="connsiteY4025" fmla="*/ 1128436 h 1576950"/>
                  <a:gd name="connsiteX4026" fmla="*/ 499760 w 1534386"/>
                  <a:gd name="connsiteY4026" fmla="*/ 1128436 h 1576950"/>
                  <a:gd name="connsiteX4027" fmla="*/ 499760 w 1534386"/>
                  <a:gd name="connsiteY4027" fmla="*/ 1128436 h 1576950"/>
                  <a:gd name="connsiteX4028" fmla="*/ 500968 w 1534386"/>
                  <a:gd name="connsiteY4028" fmla="*/ 1129644 h 1576950"/>
                  <a:gd name="connsiteX4029" fmla="*/ 502176 w 1534386"/>
                  <a:gd name="connsiteY4029" fmla="*/ 1132060 h 1576950"/>
                  <a:gd name="connsiteX4030" fmla="*/ 503384 w 1534386"/>
                  <a:gd name="connsiteY4030" fmla="*/ 1134476 h 1576950"/>
                  <a:gd name="connsiteX4031" fmla="*/ 503384 w 1534386"/>
                  <a:gd name="connsiteY4031" fmla="*/ 1135684 h 1576950"/>
                  <a:gd name="connsiteX4032" fmla="*/ 507009 w 1534386"/>
                  <a:gd name="connsiteY4032" fmla="*/ 1144141 h 1576950"/>
                  <a:gd name="connsiteX4033" fmla="*/ 507009 w 1534386"/>
                  <a:gd name="connsiteY4033" fmla="*/ 1144141 h 1576950"/>
                  <a:gd name="connsiteX4034" fmla="*/ 508217 w 1534386"/>
                  <a:gd name="connsiteY4034" fmla="*/ 1147766 h 1576950"/>
                  <a:gd name="connsiteX4035" fmla="*/ 508217 w 1534386"/>
                  <a:gd name="connsiteY4035" fmla="*/ 1148973 h 1576950"/>
                  <a:gd name="connsiteX4036" fmla="*/ 509425 w 1534386"/>
                  <a:gd name="connsiteY4036" fmla="*/ 1151390 h 1576950"/>
                  <a:gd name="connsiteX4037" fmla="*/ 509425 w 1534386"/>
                  <a:gd name="connsiteY4037" fmla="*/ 1152598 h 1576950"/>
                  <a:gd name="connsiteX4038" fmla="*/ 510633 w 1534386"/>
                  <a:gd name="connsiteY4038" fmla="*/ 1155014 h 1576950"/>
                  <a:gd name="connsiteX4039" fmla="*/ 511841 w 1534386"/>
                  <a:gd name="connsiteY4039" fmla="*/ 1156222 h 1576950"/>
                  <a:gd name="connsiteX4040" fmla="*/ 513049 w 1534386"/>
                  <a:gd name="connsiteY4040" fmla="*/ 1158639 h 1576950"/>
                  <a:gd name="connsiteX4041" fmla="*/ 513049 w 1534386"/>
                  <a:gd name="connsiteY4041" fmla="*/ 1159847 h 1576950"/>
                  <a:gd name="connsiteX4042" fmla="*/ 514258 w 1534386"/>
                  <a:gd name="connsiteY4042" fmla="*/ 1162263 h 1576950"/>
                  <a:gd name="connsiteX4043" fmla="*/ 514258 w 1534386"/>
                  <a:gd name="connsiteY4043" fmla="*/ 1163471 h 1576950"/>
                  <a:gd name="connsiteX4044" fmla="*/ 515466 w 1534386"/>
                  <a:gd name="connsiteY4044" fmla="*/ 1165887 h 1576950"/>
                  <a:gd name="connsiteX4045" fmla="*/ 515466 w 1534386"/>
                  <a:gd name="connsiteY4045" fmla="*/ 1167095 h 1576950"/>
                  <a:gd name="connsiteX4046" fmla="*/ 516674 w 1534386"/>
                  <a:gd name="connsiteY4046" fmla="*/ 1169512 h 1576950"/>
                  <a:gd name="connsiteX4047" fmla="*/ 516674 w 1534386"/>
                  <a:gd name="connsiteY4047" fmla="*/ 1170720 h 1576950"/>
                  <a:gd name="connsiteX4048" fmla="*/ 516674 w 1534386"/>
                  <a:gd name="connsiteY4048" fmla="*/ 1173136 h 1576950"/>
                  <a:gd name="connsiteX4049" fmla="*/ 516674 w 1534386"/>
                  <a:gd name="connsiteY4049" fmla="*/ 1174344 h 1576950"/>
                  <a:gd name="connsiteX4050" fmla="*/ 516674 w 1534386"/>
                  <a:gd name="connsiteY4050" fmla="*/ 1177969 h 1576950"/>
                  <a:gd name="connsiteX4051" fmla="*/ 516674 w 1534386"/>
                  <a:gd name="connsiteY4051" fmla="*/ 1179176 h 1576950"/>
                  <a:gd name="connsiteX4052" fmla="*/ 516674 w 1534386"/>
                  <a:gd name="connsiteY4052" fmla="*/ 1182801 h 1576950"/>
                  <a:gd name="connsiteX4053" fmla="*/ 516674 w 1534386"/>
                  <a:gd name="connsiteY4053" fmla="*/ 1182801 h 1576950"/>
                  <a:gd name="connsiteX4054" fmla="*/ 516674 w 1534386"/>
                  <a:gd name="connsiteY4054" fmla="*/ 1187633 h 1576950"/>
                  <a:gd name="connsiteX4055" fmla="*/ 515466 w 1534386"/>
                  <a:gd name="connsiteY4055" fmla="*/ 1187633 h 1576950"/>
                  <a:gd name="connsiteX4056" fmla="*/ 515466 w 1534386"/>
                  <a:gd name="connsiteY4056" fmla="*/ 1187633 h 1576950"/>
                  <a:gd name="connsiteX4057" fmla="*/ 513049 w 1534386"/>
                  <a:gd name="connsiteY4057" fmla="*/ 1176760 h 1576950"/>
                  <a:gd name="connsiteX4058" fmla="*/ 513049 w 1534386"/>
                  <a:gd name="connsiteY4058" fmla="*/ 1174344 h 1576950"/>
                  <a:gd name="connsiteX4059" fmla="*/ 502176 w 1534386"/>
                  <a:gd name="connsiteY4059" fmla="*/ 1144141 h 1576950"/>
                  <a:gd name="connsiteX4060" fmla="*/ 497344 w 1534386"/>
                  <a:gd name="connsiteY4060" fmla="*/ 1134476 h 1576950"/>
                  <a:gd name="connsiteX4061" fmla="*/ 491303 w 1534386"/>
                  <a:gd name="connsiteY4061" fmla="*/ 1124811 h 1576950"/>
                  <a:gd name="connsiteX4062" fmla="*/ 490095 w 1534386"/>
                  <a:gd name="connsiteY4062" fmla="*/ 1123603 h 1576950"/>
                  <a:gd name="connsiteX4063" fmla="*/ 488887 w 1534386"/>
                  <a:gd name="connsiteY4063" fmla="*/ 1122395 h 1576950"/>
                  <a:gd name="connsiteX4064" fmla="*/ 487679 w 1534386"/>
                  <a:gd name="connsiteY4064" fmla="*/ 1121187 h 1576950"/>
                  <a:gd name="connsiteX4065" fmla="*/ 487679 w 1534386"/>
                  <a:gd name="connsiteY4065" fmla="*/ 1121187 h 1576950"/>
                  <a:gd name="connsiteX4066" fmla="*/ 490095 w 1534386"/>
                  <a:gd name="connsiteY4066" fmla="*/ 1130852 h 1576950"/>
                  <a:gd name="connsiteX4067" fmla="*/ 491303 w 1534386"/>
                  <a:gd name="connsiteY4067" fmla="*/ 1133268 h 1576950"/>
                  <a:gd name="connsiteX4068" fmla="*/ 494928 w 1534386"/>
                  <a:gd name="connsiteY4068" fmla="*/ 1147766 h 1576950"/>
                  <a:gd name="connsiteX4069" fmla="*/ 500968 w 1534386"/>
                  <a:gd name="connsiteY4069" fmla="*/ 1168303 h 1576950"/>
                  <a:gd name="connsiteX4070" fmla="*/ 500968 w 1534386"/>
                  <a:gd name="connsiteY4070" fmla="*/ 1168303 h 1576950"/>
                  <a:gd name="connsiteX4071" fmla="*/ 497344 w 1534386"/>
                  <a:gd name="connsiteY4071" fmla="*/ 1159847 h 1576950"/>
                  <a:gd name="connsiteX4072" fmla="*/ 488887 w 1534386"/>
                  <a:gd name="connsiteY4072" fmla="*/ 1136892 h 1576950"/>
                  <a:gd name="connsiteX4073" fmla="*/ 482846 w 1534386"/>
                  <a:gd name="connsiteY4073" fmla="*/ 1122395 h 1576950"/>
                  <a:gd name="connsiteX4074" fmla="*/ 479222 w 1534386"/>
                  <a:gd name="connsiteY4074" fmla="*/ 1116354 h 1576950"/>
                  <a:gd name="connsiteX4075" fmla="*/ 479222 w 1534386"/>
                  <a:gd name="connsiteY4075" fmla="*/ 1116354 h 1576950"/>
                  <a:gd name="connsiteX4076" fmla="*/ 479222 w 1534386"/>
                  <a:gd name="connsiteY4076" fmla="*/ 1121187 h 1576950"/>
                  <a:gd name="connsiteX4077" fmla="*/ 479222 w 1534386"/>
                  <a:gd name="connsiteY4077" fmla="*/ 1121187 h 1576950"/>
                  <a:gd name="connsiteX4078" fmla="*/ 479222 w 1534386"/>
                  <a:gd name="connsiteY4078" fmla="*/ 1122395 h 1576950"/>
                  <a:gd name="connsiteX4079" fmla="*/ 479222 w 1534386"/>
                  <a:gd name="connsiteY4079" fmla="*/ 1123603 h 1576950"/>
                  <a:gd name="connsiteX4080" fmla="*/ 479222 w 1534386"/>
                  <a:gd name="connsiteY4080" fmla="*/ 1124811 h 1576950"/>
                  <a:gd name="connsiteX4081" fmla="*/ 479222 w 1534386"/>
                  <a:gd name="connsiteY4081" fmla="*/ 1126019 h 1576950"/>
                  <a:gd name="connsiteX4082" fmla="*/ 479222 w 1534386"/>
                  <a:gd name="connsiteY4082" fmla="*/ 1127227 h 1576950"/>
                  <a:gd name="connsiteX4083" fmla="*/ 479222 w 1534386"/>
                  <a:gd name="connsiteY4083" fmla="*/ 1129644 h 1576950"/>
                  <a:gd name="connsiteX4084" fmla="*/ 479222 w 1534386"/>
                  <a:gd name="connsiteY4084" fmla="*/ 1135684 h 1576950"/>
                  <a:gd name="connsiteX4085" fmla="*/ 480430 w 1534386"/>
                  <a:gd name="connsiteY4085" fmla="*/ 1159847 h 1576950"/>
                  <a:gd name="connsiteX4086" fmla="*/ 481638 w 1534386"/>
                  <a:gd name="connsiteY4086" fmla="*/ 1173136 h 1576950"/>
                  <a:gd name="connsiteX4087" fmla="*/ 485263 w 1534386"/>
                  <a:gd name="connsiteY4087" fmla="*/ 1202131 h 1576950"/>
                  <a:gd name="connsiteX4088" fmla="*/ 485263 w 1534386"/>
                  <a:gd name="connsiteY4088" fmla="*/ 1202131 h 1576950"/>
                  <a:gd name="connsiteX4089" fmla="*/ 485263 w 1534386"/>
                  <a:gd name="connsiteY4089" fmla="*/ 1202131 h 1576950"/>
                  <a:gd name="connsiteX4090" fmla="*/ 485263 w 1534386"/>
                  <a:gd name="connsiteY4090" fmla="*/ 1202131 h 1576950"/>
                  <a:gd name="connsiteX4091" fmla="*/ 485263 w 1534386"/>
                  <a:gd name="connsiteY4091" fmla="*/ 1202131 h 1576950"/>
                  <a:gd name="connsiteX4092" fmla="*/ 485263 w 1534386"/>
                  <a:gd name="connsiteY4092" fmla="*/ 1202131 h 1576950"/>
                  <a:gd name="connsiteX4093" fmla="*/ 478014 w 1534386"/>
                  <a:gd name="connsiteY4093" fmla="*/ 1155014 h 1576950"/>
                  <a:gd name="connsiteX4094" fmla="*/ 478014 w 1534386"/>
                  <a:gd name="connsiteY4094" fmla="*/ 1147766 h 1576950"/>
                  <a:gd name="connsiteX4095" fmla="*/ 476806 w 1534386"/>
                  <a:gd name="connsiteY4095" fmla="*/ 1138100 h 1576950"/>
                  <a:gd name="connsiteX4096" fmla="*/ 476806 w 1534386"/>
                  <a:gd name="connsiteY4096" fmla="*/ 1138100 h 1576950"/>
                  <a:gd name="connsiteX4097" fmla="*/ 475598 w 1534386"/>
                  <a:gd name="connsiteY4097" fmla="*/ 1128436 h 1576950"/>
                  <a:gd name="connsiteX4098" fmla="*/ 475598 w 1534386"/>
                  <a:gd name="connsiteY4098" fmla="*/ 1128436 h 1576950"/>
                  <a:gd name="connsiteX4099" fmla="*/ 475598 w 1534386"/>
                  <a:gd name="connsiteY4099" fmla="*/ 1128436 h 1576950"/>
                  <a:gd name="connsiteX4100" fmla="*/ 475598 w 1534386"/>
                  <a:gd name="connsiteY4100" fmla="*/ 1128436 h 1576950"/>
                  <a:gd name="connsiteX4101" fmla="*/ 475598 w 1534386"/>
                  <a:gd name="connsiteY4101" fmla="*/ 1127227 h 1576950"/>
                  <a:gd name="connsiteX4102" fmla="*/ 475598 w 1534386"/>
                  <a:gd name="connsiteY4102" fmla="*/ 1127227 h 1576950"/>
                  <a:gd name="connsiteX4103" fmla="*/ 475598 w 1534386"/>
                  <a:gd name="connsiteY4103" fmla="*/ 1127227 h 1576950"/>
                  <a:gd name="connsiteX4104" fmla="*/ 475598 w 1534386"/>
                  <a:gd name="connsiteY4104" fmla="*/ 1127227 h 1576950"/>
                  <a:gd name="connsiteX4105" fmla="*/ 475598 w 1534386"/>
                  <a:gd name="connsiteY4105" fmla="*/ 1127227 h 1576950"/>
                  <a:gd name="connsiteX4106" fmla="*/ 475598 w 1534386"/>
                  <a:gd name="connsiteY4106" fmla="*/ 1128436 h 1576950"/>
                  <a:gd name="connsiteX4107" fmla="*/ 471973 w 1534386"/>
                  <a:gd name="connsiteY4107" fmla="*/ 1150182 h 1576950"/>
                  <a:gd name="connsiteX4108" fmla="*/ 470765 w 1534386"/>
                  <a:gd name="connsiteY4108" fmla="*/ 1187633 h 1576950"/>
                  <a:gd name="connsiteX4109" fmla="*/ 471973 w 1534386"/>
                  <a:gd name="connsiteY4109" fmla="*/ 1205755 h 1576950"/>
                  <a:gd name="connsiteX4110" fmla="*/ 471973 w 1534386"/>
                  <a:gd name="connsiteY4110" fmla="*/ 1205755 h 1576950"/>
                  <a:gd name="connsiteX4111" fmla="*/ 471973 w 1534386"/>
                  <a:gd name="connsiteY4111" fmla="*/ 1205755 h 1576950"/>
                  <a:gd name="connsiteX4112" fmla="*/ 470765 w 1534386"/>
                  <a:gd name="connsiteY4112" fmla="*/ 1205755 h 1576950"/>
                  <a:gd name="connsiteX4113" fmla="*/ 470765 w 1534386"/>
                  <a:gd name="connsiteY4113" fmla="*/ 1203339 h 1576950"/>
                  <a:gd name="connsiteX4114" fmla="*/ 470765 w 1534386"/>
                  <a:gd name="connsiteY4114" fmla="*/ 1200923 h 1576950"/>
                  <a:gd name="connsiteX4115" fmla="*/ 470765 w 1534386"/>
                  <a:gd name="connsiteY4115" fmla="*/ 1198507 h 1576950"/>
                  <a:gd name="connsiteX4116" fmla="*/ 470765 w 1534386"/>
                  <a:gd name="connsiteY4116" fmla="*/ 1197298 h 1576950"/>
                  <a:gd name="connsiteX4117" fmla="*/ 470765 w 1534386"/>
                  <a:gd name="connsiteY4117" fmla="*/ 1197298 h 1576950"/>
                  <a:gd name="connsiteX4118" fmla="*/ 469557 w 1534386"/>
                  <a:gd name="connsiteY4118" fmla="*/ 1197298 h 1576950"/>
                  <a:gd name="connsiteX4119" fmla="*/ 469557 w 1534386"/>
                  <a:gd name="connsiteY4119" fmla="*/ 1191258 h 1576950"/>
                  <a:gd name="connsiteX4120" fmla="*/ 469557 w 1534386"/>
                  <a:gd name="connsiteY4120" fmla="*/ 1190050 h 1576950"/>
                  <a:gd name="connsiteX4121" fmla="*/ 469557 w 1534386"/>
                  <a:gd name="connsiteY4121" fmla="*/ 1187633 h 1576950"/>
                  <a:gd name="connsiteX4122" fmla="*/ 469557 w 1534386"/>
                  <a:gd name="connsiteY4122" fmla="*/ 1185217 h 1576950"/>
                  <a:gd name="connsiteX4123" fmla="*/ 469557 w 1534386"/>
                  <a:gd name="connsiteY4123" fmla="*/ 1182801 h 1576950"/>
                  <a:gd name="connsiteX4124" fmla="*/ 469557 w 1534386"/>
                  <a:gd name="connsiteY4124" fmla="*/ 1180385 h 1576950"/>
                  <a:gd name="connsiteX4125" fmla="*/ 469557 w 1534386"/>
                  <a:gd name="connsiteY4125" fmla="*/ 1177969 h 1576950"/>
                  <a:gd name="connsiteX4126" fmla="*/ 469557 w 1534386"/>
                  <a:gd name="connsiteY4126" fmla="*/ 1174344 h 1576950"/>
                  <a:gd name="connsiteX4127" fmla="*/ 469557 w 1534386"/>
                  <a:gd name="connsiteY4127" fmla="*/ 1171928 h 1576950"/>
                  <a:gd name="connsiteX4128" fmla="*/ 469557 w 1534386"/>
                  <a:gd name="connsiteY4128" fmla="*/ 1168303 h 1576950"/>
                  <a:gd name="connsiteX4129" fmla="*/ 469557 w 1534386"/>
                  <a:gd name="connsiteY4129" fmla="*/ 1167095 h 1576950"/>
                  <a:gd name="connsiteX4130" fmla="*/ 469557 w 1534386"/>
                  <a:gd name="connsiteY4130" fmla="*/ 1162263 h 1576950"/>
                  <a:gd name="connsiteX4131" fmla="*/ 469557 w 1534386"/>
                  <a:gd name="connsiteY4131" fmla="*/ 1162263 h 1576950"/>
                  <a:gd name="connsiteX4132" fmla="*/ 469557 w 1534386"/>
                  <a:gd name="connsiteY4132" fmla="*/ 1151390 h 1576950"/>
                  <a:gd name="connsiteX4133" fmla="*/ 469557 w 1534386"/>
                  <a:gd name="connsiteY4133" fmla="*/ 1151390 h 1576950"/>
                  <a:gd name="connsiteX4134" fmla="*/ 468349 w 1534386"/>
                  <a:gd name="connsiteY4134" fmla="*/ 1132060 h 1576950"/>
                  <a:gd name="connsiteX4135" fmla="*/ 468349 w 1534386"/>
                  <a:gd name="connsiteY4135" fmla="*/ 1130852 h 1576950"/>
                  <a:gd name="connsiteX4136" fmla="*/ 464724 w 1534386"/>
                  <a:gd name="connsiteY4136" fmla="*/ 1140517 h 1576950"/>
                  <a:gd name="connsiteX4137" fmla="*/ 458684 w 1534386"/>
                  <a:gd name="connsiteY4137" fmla="*/ 1163471 h 1576950"/>
                  <a:gd name="connsiteX4138" fmla="*/ 451435 w 1534386"/>
                  <a:gd name="connsiteY4138" fmla="*/ 1192466 h 1576950"/>
                  <a:gd name="connsiteX4139" fmla="*/ 446603 w 1534386"/>
                  <a:gd name="connsiteY4139" fmla="*/ 1206964 h 1576950"/>
                  <a:gd name="connsiteX4140" fmla="*/ 446603 w 1534386"/>
                  <a:gd name="connsiteY4140" fmla="*/ 1206964 h 1576950"/>
                  <a:gd name="connsiteX4141" fmla="*/ 446603 w 1534386"/>
                  <a:gd name="connsiteY4141" fmla="*/ 1206964 h 1576950"/>
                  <a:gd name="connsiteX4142" fmla="*/ 446603 w 1534386"/>
                  <a:gd name="connsiteY4142" fmla="*/ 1206964 h 1576950"/>
                  <a:gd name="connsiteX4143" fmla="*/ 456268 w 1534386"/>
                  <a:gd name="connsiteY4143" fmla="*/ 1165887 h 1576950"/>
                  <a:gd name="connsiteX4144" fmla="*/ 458684 w 1534386"/>
                  <a:gd name="connsiteY4144" fmla="*/ 1157430 h 1576950"/>
                  <a:gd name="connsiteX4145" fmla="*/ 463516 w 1534386"/>
                  <a:gd name="connsiteY4145" fmla="*/ 1135684 h 1576950"/>
                  <a:gd name="connsiteX4146" fmla="*/ 463516 w 1534386"/>
                  <a:gd name="connsiteY4146" fmla="*/ 1134476 h 1576950"/>
                  <a:gd name="connsiteX4147" fmla="*/ 463516 w 1534386"/>
                  <a:gd name="connsiteY4147" fmla="*/ 1133268 h 1576950"/>
                  <a:gd name="connsiteX4148" fmla="*/ 463516 w 1534386"/>
                  <a:gd name="connsiteY4148" fmla="*/ 1132060 h 1576950"/>
                  <a:gd name="connsiteX4149" fmla="*/ 463516 w 1534386"/>
                  <a:gd name="connsiteY4149" fmla="*/ 1132060 h 1576950"/>
                  <a:gd name="connsiteX4150" fmla="*/ 463516 w 1534386"/>
                  <a:gd name="connsiteY4150" fmla="*/ 1132060 h 1576950"/>
                  <a:gd name="connsiteX4151" fmla="*/ 463516 w 1534386"/>
                  <a:gd name="connsiteY4151" fmla="*/ 1130852 h 1576950"/>
                  <a:gd name="connsiteX4152" fmla="*/ 463516 w 1534386"/>
                  <a:gd name="connsiteY4152" fmla="*/ 1130852 h 1576950"/>
                  <a:gd name="connsiteX4153" fmla="*/ 463516 w 1534386"/>
                  <a:gd name="connsiteY4153" fmla="*/ 1129644 h 1576950"/>
                  <a:gd name="connsiteX4154" fmla="*/ 463516 w 1534386"/>
                  <a:gd name="connsiteY4154" fmla="*/ 1129644 h 1576950"/>
                  <a:gd name="connsiteX4155" fmla="*/ 463516 w 1534386"/>
                  <a:gd name="connsiteY4155" fmla="*/ 1128436 h 1576950"/>
                  <a:gd name="connsiteX4156" fmla="*/ 463516 w 1534386"/>
                  <a:gd name="connsiteY4156" fmla="*/ 1128436 h 1576950"/>
                  <a:gd name="connsiteX4157" fmla="*/ 462308 w 1534386"/>
                  <a:gd name="connsiteY4157" fmla="*/ 1127227 h 1576950"/>
                  <a:gd name="connsiteX4158" fmla="*/ 461100 w 1534386"/>
                  <a:gd name="connsiteY4158" fmla="*/ 1127227 h 1576950"/>
                  <a:gd name="connsiteX4159" fmla="*/ 461100 w 1534386"/>
                  <a:gd name="connsiteY4159" fmla="*/ 1127227 h 1576950"/>
                  <a:gd name="connsiteX4160" fmla="*/ 459892 w 1534386"/>
                  <a:gd name="connsiteY4160" fmla="*/ 1127227 h 1576950"/>
                  <a:gd name="connsiteX4161" fmla="*/ 459892 w 1534386"/>
                  <a:gd name="connsiteY4161" fmla="*/ 1127227 h 1576950"/>
                  <a:gd name="connsiteX4162" fmla="*/ 458684 w 1534386"/>
                  <a:gd name="connsiteY4162" fmla="*/ 1127227 h 1576950"/>
                  <a:gd name="connsiteX4163" fmla="*/ 458684 w 1534386"/>
                  <a:gd name="connsiteY4163" fmla="*/ 1127227 h 1576950"/>
                  <a:gd name="connsiteX4164" fmla="*/ 457476 w 1534386"/>
                  <a:gd name="connsiteY4164" fmla="*/ 1127227 h 1576950"/>
                  <a:gd name="connsiteX4165" fmla="*/ 457476 w 1534386"/>
                  <a:gd name="connsiteY4165" fmla="*/ 1127227 h 1576950"/>
                  <a:gd name="connsiteX4166" fmla="*/ 456268 w 1534386"/>
                  <a:gd name="connsiteY4166" fmla="*/ 1127227 h 1576950"/>
                  <a:gd name="connsiteX4167" fmla="*/ 456268 w 1534386"/>
                  <a:gd name="connsiteY4167" fmla="*/ 1127227 h 1576950"/>
                  <a:gd name="connsiteX4168" fmla="*/ 456268 w 1534386"/>
                  <a:gd name="connsiteY4168" fmla="*/ 1127227 h 1576950"/>
                  <a:gd name="connsiteX4169" fmla="*/ 456268 w 1534386"/>
                  <a:gd name="connsiteY4169" fmla="*/ 1127227 h 1576950"/>
                  <a:gd name="connsiteX4170" fmla="*/ 456268 w 1534386"/>
                  <a:gd name="connsiteY4170" fmla="*/ 1127227 h 1576950"/>
                  <a:gd name="connsiteX4171" fmla="*/ 456268 w 1534386"/>
                  <a:gd name="connsiteY4171" fmla="*/ 1127227 h 1576950"/>
                  <a:gd name="connsiteX4172" fmla="*/ 456268 w 1534386"/>
                  <a:gd name="connsiteY4172" fmla="*/ 1128436 h 1576950"/>
                  <a:gd name="connsiteX4173" fmla="*/ 451435 w 1534386"/>
                  <a:gd name="connsiteY4173" fmla="*/ 1140517 h 1576950"/>
                  <a:gd name="connsiteX4174" fmla="*/ 451435 w 1534386"/>
                  <a:gd name="connsiteY4174" fmla="*/ 1140517 h 1576950"/>
                  <a:gd name="connsiteX4175" fmla="*/ 444186 w 1534386"/>
                  <a:gd name="connsiteY4175" fmla="*/ 1161055 h 1576950"/>
                  <a:gd name="connsiteX4176" fmla="*/ 439354 w 1534386"/>
                  <a:gd name="connsiteY4176" fmla="*/ 1173136 h 1576950"/>
                  <a:gd name="connsiteX4177" fmla="*/ 433313 w 1534386"/>
                  <a:gd name="connsiteY4177" fmla="*/ 1186425 h 1576950"/>
                  <a:gd name="connsiteX4178" fmla="*/ 432105 w 1534386"/>
                  <a:gd name="connsiteY4178" fmla="*/ 1188842 h 1576950"/>
                  <a:gd name="connsiteX4179" fmla="*/ 418816 w 1534386"/>
                  <a:gd name="connsiteY4179" fmla="*/ 1215420 h 1576950"/>
                  <a:gd name="connsiteX4180" fmla="*/ 418816 w 1534386"/>
                  <a:gd name="connsiteY4180" fmla="*/ 1215420 h 1576950"/>
                  <a:gd name="connsiteX4181" fmla="*/ 418816 w 1534386"/>
                  <a:gd name="connsiteY4181" fmla="*/ 1215420 h 1576950"/>
                  <a:gd name="connsiteX4182" fmla="*/ 418816 w 1534386"/>
                  <a:gd name="connsiteY4182" fmla="*/ 1215420 h 1576950"/>
                  <a:gd name="connsiteX4183" fmla="*/ 418816 w 1534386"/>
                  <a:gd name="connsiteY4183" fmla="*/ 1215420 h 1576950"/>
                  <a:gd name="connsiteX4184" fmla="*/ 421232 w 1534386"/>
                  <a:gd name="connsiteY4184" fmla="*/ 1206964 h 1576950"/>
                  <a:gd name="connsiteX4185" fmla="*/ 429689 w 1534386"/>
                  <a:gd name="connsiteY4185" fmla="*/ 1191258 h 1576950"/>
                  <a:gd name="connsiteX4186" fmla="*/ 439354 w 1534386"/>
                  <a:gd name="connsiteY4186" fmla="*/ 1171928 h 1576950"/>
                  <a:gd name="connsiteX4187" fmla="*/ 444186 w 1534386"/>
                  <a:gd name="connsiteY4187" fmla="*/ 1159847 h 1576950"/>
                  <a:gd name="connsiteX4188" fmla="*/ 445395 w 1534386"/>
                  <a:gd name="connsiteY4188" fmla="*/ 1155014 h 1576950"/>
                  <a:gd name="connsiteX4189" fmla="*/ 450227 w 1534386"/>
                  <a:gd name="connsiteY4189" fmla="*/ 1141725 h 1576950"/>
                  <a:gd name="connsiteX4190" fmla="*/ 450227 w 1534386"/>
                  <a:gd name="connsiteY4190" fmla="*/ 1141725 h 1576950"/>
                  <a:gd name="connsiteX4191" fmla="*/ 453851 w 1534386"/>
                  <a:gd name="connsiteY4191" fmla="*/ 1133268 h 1576950"/>
                  <a:gd name="connsiteX4192" fmla="*/ 453851 w 1534386"/>
                  <a:gd name="connsiteY4192" fmla="*/ 1132060 h 1576950"/>
                  <a:gd name="connsiteX4193" fmla="*/ 455060 w 1534386"/>
                  <a:gd name="connsiteY4193" fmla="*/ 1128436 h 1576950"/>
                  <a:gd name="connsiteX4194" fmla="*/ 455060 w 1534386"/>
                  <a:gd name="connsiteY4194" fmla="*/ 1127227 h 1576950"/>
                  <a:gd name="connsiteX4195" fmla="*/ 457476 w 1534386"/>
                  <a:gd name="connsiteY4195" fmla="*/ 1123603 h 1576950"/>
                  <a:gd name="connsiteX4196" fmla="*/ 457476 w 1534386"/>
                  <a:gd name="connsiteY4196" fmla="*/ 1123603 h 1576950"/>
                  <a:gd name="connsiteX4197" fmla="*/ 457476 w 1534386"/>
                  <a:gd name="connsiteY4197" fmla="*/ 1123603 h 1576950"/>
                  <a:gd name="connsiteX4198" fmla="*/ 457476 w 1534386"/>
                  <a:gd name="connsiteY4198" fmla="*/ 1123603 h 1576950"/>
                  <a:gd name="connsiteX4199" fmla="*/ 457476 w 1534386"/>
                  <a:gd name="connsiteY4199" fmla="*/ 1124811 h 1576950"/>
                  <a:gd name="connsiteX4200" fmla="*/ 457476 w 1534386"/>
                  <a:gd name="connsiteY4200" fmla="*/ 1124811 h 1576950"/>
                  <a:gd name="connsiteX4201" fmla="*/ 456268 w 1534386"/>
                  <a:gd name="connsiteY4201" fmla="*/ 1126019 h 1576950"/>
                  <a:gd name="connsiteX4202" fmla="*/ 456268 w 1534386"/>
                  <a:gd name="connsiteY4202" fmla="*/ 1126019 h 1576950"/>
                  <a:gd name="connsiteX4203" fmla="*/ 456268 w 1534386"/>
                  <a:gd name="connsiteY4203" fmla="*/ 1126019 h 1576950"/>
                  <a:gd name="connsiteX4204" fmla="*/ 455060 w 1534386"/>
                  <a:gd name="connsiteY4204" fmla="*/ 1128436 h 1576950"/>
                  <a:gd name="connsiteX4205" fmla="*/ 452643 w 1534386"/>
                  <a:gd name="connsiteY4205" fmla="*/ 1132060 h 1576950"/>
                  <a:gd name="connsiteX4206" fmla="*/ 447811 w 1534386"/>
                  <a:gd name="connsiteY4206" fmla="*/ 1139309 h 1576950"/>
                  <a:gd name="connsiteX4207" fmla="*/ 446603 w 1534386"/>
                  <a:gd name="connsiteY4207" fmla="*/ 1140517 h 1576950"/>
                  <a:gd name="connsiteX4208" fmla="*/ 438146 w 1534386"/>
                  <a:gd name="connsiteY4208" fmla="*/ 1152598 h 1576950"/>
                  <a:gd name="connsiteX4209" fmla="*/ 435730 w 1534386"/>
                  <a:gd name="connsiteY4209" fmla="*/ 1157430 h 1576950"/>
                  <a:gd name="connsiteX4210" fmla="*/ 422440 w 1534386"/>
                  <a:gd name="connsiteY4210" fmla="*/ 1176760 h 1576950"/>
                  <a:gd name="connsiteX4211" fmla="*/ 422440 w 1534386"/>
                  <a:gd name="connsiteY4211" fmla="*/ 1176760 h 1576950"/>
                  <a:gd name="connsiteX4212" fmla="*/ 422440 w 1534386"/>
                  <a:gd name="connsiteY4212" fmla="*/ 1176760 h 1576950"/>
                  <a:gd name="connsiteX4213" fmla="*/ 422440 w 1534386"/>
                  <a:gd name="connsiteY4213" fmla="*/ 1176760 h 1576950"/>
                  <a:gd name="connsiteX4214" fmla="*/ 422440 w 1534386"/>
                  <a:gd name="connsiteY4214" fmla="*/ 1176760 h 1576950"/>
                  <a:gd name="connsiteX4215" fmla="*/ 428481 w 1534386"/>
                  <a:gd name="connsiteY4215" fmla="*/ 1165887 h 1576950"/>
                  <a:gd name="connsiteX4216" fmla="*/ 434521 w 1534386"/>
                  <a:gd name="connsiteY4216" fmla="*/ 1155014 h 1576950"/>
                  <a:gd name="connsiteX4217" fmla="*/ 439354 w 1534386"/>
                  <a:gd name="connsiteY4217" fmla="*/ 1145349 h 1576950"/>
                  <a:gd name="connsiteX4218" fmla="*/ 447811 w 1534386"/>
                  <a:gd name="connsiteY4218" fmla="*/ 1133268 h 1576950"/>
                  <a:gd name="connsiteX4219" fmla="*/ 449019 w 1534386"/>
                  <a:gd name="connsiteY4219" fmla="*/ 1129644 h 1576950"/>
                  <a:gd name="connsiteX4220" fmla="*/ 455060 w 1534386"/>
                  <a:gd name="connsiteY4220" fmla="*/ 1117563 h 1576950"/>
                  <a:gd name="connsiteX4221" fmla="*/ 445395 w 1534386"/>
                  <a:gd name="connsiteY4221" fmla="*/ 1121187 h 1576950"/>
                  <a:gd name="connsiteX4222" fmla="*/ 439354 w 1534386"/>
                  <a:gd name="connsiteY4222" fmla="*/ 1129644 h 1576950"/>
                  <a:gd name="connsiteX4223" fmla="*/ 430897 w 1534386"/>
                  <a:gd name="connsiteY4223" fmla="*/ 1139309 h 1576950"/>
                  <a:gd name="connsiteX4224" fmla="*/ 430897 w 1534386"/>
                  <a:gd name="connsiteY4224" fmla="*/ 1139309 h 1576950"/>
                  <a:gd name="connsiteX4225" fmla="*/ 432105 w 1534386"/>
                  <a:gd name="connsiteY4225" fmla="*/ 1159847 h 1576950"/>
                  <a:gd name="connsiteX4226" fmla="*/ 432105 w 1534386"/>
                  <a:gd name="connsiteY4226" fmla="*/ 1159847 h 1576950"/>
                  <a:gd name="connsiteX4227" fmla="*/ 432105 w 1534386"/>
                  <a:gd name="connsiteY4227" fmla="*/ 1159847 h 1576950"/>
                  <a:gd name="connsiteX4228" fmla="*/ 432105 w 1534386"/>
                  <a:gd name="connsiteY4228" fmla="*/ 1159847 h 1576950"/>
                  <a:gd name="connsiteX4229" fmla="*/ 583121 w 1534386"/>
                  <a:gd name="connsiteY4229" fmla="*/ 1321735 h 1576950"/>
                  <a:gd name="connsiteX4230" fmla="*/ 585537 w 1534386"/>
                  <a:gd name="connsiteY4230" fmla="*/ 1319319 h 1576950"/>
                  <a:gd name="connsiteX4231" fmla="*/ 586745 w 1534386"/>
                  <a:gd name="connsiteY4231" fmla="*/ 1315695 h 1576950"/>
                  <a:gd name="connsiteX4232" fmla="*/ 592786 w 1534386"/>
                  <a:gd name="connsiteY4232" fmla="*/ 1303613 h 1576950"/>
                  <a:gd name="connsiteX4233" fmla="*/ 592786 w 1534386"/>
                  <a:gd name="connsiteY4233" fmla="*/ 1303613 h 1576950"/>
                  <a:gd name="connsiteX4234" fmla="*/ 587953 w 1534386"/>
                  <a:gd name="connsiteY4234" fmla="*/ 1309654 h 1576950"/>
                  <a:gd name="connsiteX4235" fmla="*/ 583121 w 1534386"/>
                  <a:gd name="connsiteY4235" fmla="*/ 1315695 h 1576950"/>
                  <a:gd name="connsiteX4236" fmla="*/ 583121 w 1534386"/>
                  <a:gd name="connsiteY4236" fmla="*/ 1315695 h 1576950"/>
                  <a:gd name="connsiteX4237" fmla="*/ 584329 w 1534386"/>
                  <a:gd name="connsiteY4237" fmla="*/ 1315695 h 1576950"/>
                  <a:gd name="connsiteX4238" fmla="*/ 583121 w 1534386"/>
                  <a:gd name="connsiteY4238" fmla="*/ 1321735 h 1576950"/>
                  <a:gd name="connsiteX4239" fmla="*/ 584329 w 1534386"/>
                  <a:gd name="connsiteY4239" fmla="*/ 1306029 h 1576950"/>
                  <a:gd name="connsiteX4240" fmla="*/ 587953 w 1534386"/>
                  <a:gd name="connsiteY4240" fmla="*/ 1303613 h 1576950"/>
                  <a:gd name="connsiteX4241" fmla="*/ 591577 w 1534386"/>
                  <a:gd name="connsiteY4241" fmla="*/ 1298781 h 1576950"/>
                  <a:gd name="connsiteX4242" fmla="*/ 596410 w 1534386"/>
                  <a:gd name="connsiteY4242" fmla="*/ 1293948 h 1576950"/>
                  <a:gd name="connsiteX4243" fmla="*/ 596410 w 1534386"/>
                  <a:gd name="connsiteY4243" fmla="*/ 1293948 h 1576950"/>
                  <a:gd name="connsiteX4244" fmla="*/ 589161 w 1534386"/>
                  <a:gd name="connsiteY4244" fmla="*/ 1299989 h 1576950"/>
                  <a:gd name="connsiteX4245" fmla="*/ 585537 w 1534386"/>
                  <a:gd name="connsiteY4245" fmla="*/ 1302405 h 1576950"/>
                  <a:gd name="connsiteX4246" fmla="*/ 581912 w 1534386"/>
                  <a:gd name="connsiteY4246" fmla="*/ 1304822 h 1576950"/>
                  <a:gd name="connsiteX4247" fmla="*/ 580704 w 1534386"/>
                  <a:gd name="connsiteY4247" fmla="*/ 1306029 h 1576950"/>
                  <a:gd name="connsiteX4248" fmla="*/ 580704 w 1534386"/>
                  <a:gd name="connsiteY4248" fmla="*/ 1307238 h 1576950"/>
                  <a:gd name="connsiteX4249" fmla="*/ 584329 w 1534386"/>
                  <a:gd name="connsiteY4249" fmla="*/ 1308446 h 1576950"/>
                  <a:gd name="connsiteX4250" fmla="*/ 584329 w 1534386"/>
                  <a:gd name="connsiteY4250" fmla="*/ 1306029 h 1576950"/>
                  <a:gd name="connsiteX4251" fmla="*/ 602451 w 1534386"/>
                  <a:gd name="connsiteY4251" fmla="*/ 1308446 h 1576950"/>
                  <a:gd name="connsiteX4252" fmla="*/ 602451 w 1534386"/>
                  <a:gd name="connsiteY4252" fmla="*/ 1308446 h 1576950"/>
                  <a:gd name="connsiteX4253" fmla="*/ 602451 w 1534386"/>
                  <a:gd name="connsiteY4253" fmla="*/ 1308446 h 1576950"/>
                  <a:gd name="connsiteX4254" fmla="*/ 602451 w 1534386"/>
                  <a:gd name="connsiteY4254" fmla="*/ 1306029 h 1576950"/>
                  <a:gd name="connsiteX4255" fmla="*/ 602451 w 1534386"/>
                  <a:gd name="connsiteY4255" fmla="*/ 1304822 h 1576950"/>
                  <a:gd name="connsiteX4256" fmla="*/ 602451 w 1534386"/>
                  <a:gd name="connsiteY4256" fmla="*/ 1303613 h 1576950"/>
                  <a:gd name="connsiteX4257" fmla="*/ 602451 w 1534386"/>
                  <a:gd name="connsiteY4257" fmla="*/ 1298781 h 1576950"/>
                  <a:gd name="connsiteX4258" fmla="*/ 602451 w 1534386"/>
                  <a:gd name="connsiteY4258" fmla="*/ 1298781 h 1576950"/>
                  <a:gd name="connsiteX4259" fmla="*/ 601242 w 1534386"/>
                  <a:gd name="connsiteY4259" fmla="*/ 1301197 h 1576950"/>
                  <a:gd name="connsiteX4260" fmla="*/ 601242 w 1534386"/>
                  <a:gd name="connsiteY4260" fmla="*/ 1302405 h 1576950"/>
                  <a:gd name="connsiteX4261" fmla="*/ 600034 w 1534386"/>
                  <a:gd name="connsiteY4261" fmla="*/ 1303613 h 1576950"/>
                  <a:gd name="connsiteX4262" fmla="*/ 600034 w 1534386"/>
                  <a:gd name="connsiteY4262" fmla="*/ 1304822 h 1576950"/>
                  <a:gd name="connsiteX4263" fmla="*/ 598826 w 1534386"/>
                  <a:gd name="connsiteY4263" fmla="*/ 1306029 h 1576950"/>
                  <a:gd name="connsiteX4264" fmla="*/ 598826 w 1534386"/>
                  <a:gd name="connsiteY4264" fmla="*/ 1306029 h 1576950"/>
                  <a:gd name="connsiteX4265" fmla="*/ 598826 w 1534386"/>
                  <a:gd name="connsiteY4265" fmla="*/ 1306029 h 1576950"/>
                  <a:gd name="connsiteX4266" fmla="*/ 598826 w 1534386"/>
                  <a:gd name="connsiteY4266" fmla="*/ 1307238 h 1576950"/>
                  <a:gd name="connsiteX4267" fmla="*/ 598826 w 1534386"/>
                  <a:gd name="connsiteY4267" fmla="*/ 1307238 h 1576950"/>
                  <a:gd name="connsiteX4268" fmla="*/ 598826 w 1534386"/>
                  <a:gd name="connsiteY4268" fmla="*/ 1310862 h 1576950"/>
                  <a:gd name="connsiteX4269" fmla="*/ 600034 w 1534386"/>
                  <a:gd name="connsiteY4269" fmla="*/ 1312070 h 1576950"/>
                  <a:gd name="connsiteX4270" fmla="*/ 600034 w 1534386"/>
                  <a:gd name="connsiteY4270" fmla="*/ 1313278 h 1576950"/>
                  <a:gd name="connsiteX4271" fmla="*/ 601242 w 1534386"/>
                  <a:gd name="connsiteY4271" fmla="*/ 1314486 h 1576950"/>
                  <a:gd name="connsiteX4272" fmla="*/ 602451 w 1534386"/>
                  <a:gd name="connsiteY4272" fmla="*/ 1314486 h 1576950"/>
                  <a:gd name="connsiteX4273" fmla="*/ 602451 w 1534386"/>
                  <a:gd name="connsiteY4273" fmla="*/ 1314486 h 1576950"/>
                  <a:gd name="connsiteX4274" fmla="*/ 602451 w 1534386"/>
                  <a:gd name="connsiteY4274" fmla="*/ 1314486 h 1576950"/>
                  <a:gd name="connsiteX4275" fmla="*/ 602451 w 1534386"/>
                  <a:gd name="connsiteY4275" fmla="*/ 1314486 h 1576950"/>
                  <a:gd name="connsiteX4276" fmla="*/ 602451 w 1534386"/>
                  <a:gd name="connsiteY4276" fmla="*/ 1314486 h 1576950"/>
                  <a:gd name="connsiteX4277" fmla="*/ 602451 w 1534386"/>
                  <a:gd name="connsiteY4277" fmla="*/ 1314486 h 1576950"/>
                  <a:gd name="connsiteX4278" fmla="*/ 602451 w 1534386"/>
                  <a:gd name="connsiteY4278" fmla="*/ 1314486 h 1576950"/>
                  <a:gd name="connsiteX4279" fmla="*/ 602451 w 1534386"/>
                  <a:gd name="connsiteY4279" fmla="*/ 1313278 h 1576950"/>
                  <a:gd name="connsiteX4280" fmla="*/ 602451 w 1534386"/>
                  <a:gd name="connsiteY4280" fmla="*/ 1313278 h 1576950"/>
                  <a:gd name="connsiteX4281" fmla="*/ 602451 w 1534386"/>
                  <a:gd name="connsiteY4281" fmla="*/ 1310862 h 1576950"/>
                  <a:gd name="connsiteX4282" fmla="*/ 602451 w 1534386"/>
                  <a:gd name="connsiteY4282" fmla="*/ 1309654 h 1576950"/>
                  <a:gd name="connsiteX4283" fmla="*/ 602451 w 1534386"/>
                  <a:gd name="connsiteY4283" fmla="*/ 1309654 h 1576950"/>
                  <a:gd name="connsiteX4284" fmla="*/ 602451 w 1534386"/>
                  <a:gd name="connsiteY4284" fmla="*/ 1309654 h 1576950"/>
                  <a:gd name="connsiteX4285" fmla="*/ 602451 w 1534386"/>
                  <a:gd name="connsiteY4285" fmla="*/ 1309654 h 1576950"/>
                  <a:gd name="connsiteX4286" fmla="*/ 602451 w 1534386"/>
                  <a:gd name="connsiteY4286" fmla="*/ 1308446 h 1576950"/>
                  <a:gd name="connsiteX4287" fmla="*/ 608491 w 1534386"/>
                  <a:gd name="connsiteY4287" fmla="*/ 1312070 h 1576950"/>
                  <a:gd name="connsiteX4288" fmla="*/ 608491 w 1534386"/>
                  <a:gd name="connsiteY4288" fmla="*/ 1312070 h 1576950"/>
                  <a:gd name="connsiteX4289" fmla="*/ 608491 w 1534386"/>
                  <a:gd name="connsiteY4289" fmla="*/ 1312070 h 1576950"/>
                  <a:gd name="connsiteX4290" fmla="*/ 608491 w 1534386"/>
                  <a:gd name="connsiteY4290" fmla="*/ 1312070 h 1576950"/>
                  <a:gd name="connsiteX4291" fmla="*/ 608491 w 1534386"/>
                  <a:gd name="connsiteY4291" fmla="*/ 1308446 h 1576950"/>
                  <a:gd name="connsiteX4292" fmla="*/ 608491 w 1534386"/>
                  <a:gd name="connsiteY4292" fmla="*/ 1308446 h 1576950"/>
                  <a:gd name="connsiteX4293" fmla="*/ 608491 w 1534386"/>
                  <a:gd name="connsiteY4293" fmla="*/ 1307238 h 1576950"/>
                  <a:gd name="connsiteX4294" fmla="*/ 608491 w 1534386"/>
                  <a:gd name="connsiteY4294" fmla="*/ 1307238 h 1576950"/>
                  <a:gd name="connsiteX4295" fmla="*/ 608491 w 1534386"/>
                  <a:gd name="connsiteY4295" fmla="*/ 1304822 h 1576950"/>
                  <a:gd name="connsiteX4296" fmla="*/ 607283 w 1534386"/>
                  <a:gd name="connsiteY4296" fmla="*/ 1303613 h 1576950"/>
                  <a:gd name="connsiteX4297" fmla="*/ 607283 w 1534386"/>
                  <a:gd name="connsiteY4297" fmla="*/ 1302405 h 1576950"/>
                  <a:gd name="connsiteX4298" fmla="*/ 607283 w 1534386"/>
                  <a:gd name="connsiteY4298" fmla="*/ 1302405 h 1576950"/>
                  <a:gd name="connsiteX4299" fmla="*/ 607283 w 1534386"/>
                  <a:gd name="connsiteY4299" fmla="*/ 1303613 h 1576950"/>
                  <a:gd name="connsiteX4300" fmla="*/ 607283 w 1534386"/>
                  <a:gd name="connsiteY4300" fmla="*/ 1304822 h 1576950"/>
                  <a:gd name="connsiteX4301" fmla="*/ 607283 w 1534386"/>
                  <a:gd name="connsiteY4301" fmla="*/ 1306029 h 1576950"/>
                  <a:gd name="connsiteX4302" fmla="*/ 607283 w 1534386"/>
                  <a:gd name="connsiteY4302" fmla="*/ 1306029 h 1576950"/>
                  <a:gd name="connsiteX4303" fmla="*/ 607283 w 1534386"/>
                  <a:gd name="connsiteY4303" fmla="*/ 1307238 h 1576950"/>
                  <a:gd name="connsiteX4304" fmla="*/ 607283 w 1534386"/>
                  <a:gd name="connsiteY4304" fmla="*/ 1307238 h 1576950"/>
                  <a:gd name="connsiteX4305" fmla="*/ 604867 w 1534386"/>
                  <a:gd name="connsiteY4305" fmla="*/ 1310862 h 1576950"/>
                  <a:gd name="connsiteX4306" fmla="*/ 604867 w 1534386"/>
                  <a:gd name="connsiteY4306" fmla="*/ 1312070 h 1576950"/>
                  <a:gd name="connsiteX4307" fmla="*/ 604867 w 1534386"/>
                  <a:gd name="connsiteY4307" fmla="*/ 1312070 h 1576950"/>
                  <a:gd name="connsiteX4308" fmla="*/ 607283 w 1534386"/>
                  <a:gd name="connsiteY4308" fmla="*/ 1312070 h 1576950"/>
                  <a:gd name="connsiteX4309" fmla="*/ 608491 w 1534386"/>
                  <a:gd name="connsiteY4309" fmla="*/ 1312070 h 1576950"/>
                  <a:gd name="connsiteX4310" fmla="*/ 608491 w 1534386"/>
                  <a:gd name="connsiteY4310" fmla="*/ 1312070 h 1576950"/>
                  <a:gd name="connsiteX4311" fmla="*/ 608491 w 1534386"/>
                  <a:gd name="connsiteY4311" fmla="*/ 1312070 h 1576950"/>
                  <a:gd name="connsiteX4312" fmla="*/ 608491 w 1534386"/>
                  <a:gd name="connsiteY4312" fmla="*/ 1312070 h 1576950"/>
                  <a:gd name="connsiteX4313" fmla="*/ 608491 w 1534386"/>
                  <a:gd name="connsiteY4313" fmla="*/ 1312070 h 1576950"/>
                  <a:gd name="connsiteX4314" fmla="*/ 608491 w 1534386"/>
                  <a:gd name="connsiteY4314" fmla="*/ 1312070 h 1576950"/>
                  <a:gd name="connsiteX4315" fmla="*/ 608491 w 1534386"/>
                  <a:gd name="connsiteY4315" fmla="*/ 1312070 h 1576950"/>
                  <a:gd name="connsiteX4316" fmla="*/ 608491 w 1534386"/>
                  <a:gd name="connsiteY4316" fmla="*/ 1312070 h 1576950"/>
                  <a:gd name="connsiteX4317" fmla="*/ 606075 w 1534386"/>
                  <a:gd name="connsiteY4317" fmla="*/ 1291532 h 1576950"/>
                  <a:gd name="connsiteX4318" fmla="*/ 606075 w 1534386"/>
                  <a:gd name="connsiteY4318" fmla="*/ 1291532 h 1576950"/>
                  <a:gd name="connsiteX4319" fmla="*/ 608491 w 1534386"/>
                  <a:gd name="connsiteY4319" fmla="*/ 1295156 h 1576950"/>
                  <a:gd name="connsiteX4320" fmla="*/ 613324 w 1534386"/>
                  <a:gd name="connsiteY4320" fmla="*/ 1297573 h 1576950"/>
                  <a:gd name="connsiteX4321" fmla="*/ 614532 w 1534386"/>
                  <a:gd name="connsiteY4321" fmla="*/ 1296365 h 1576950"/>
                  <a:gd name="connsiteX4322" fmla="*/ 615740 w 1534386"/>
                  <a:gd name="connsiteY4322" fmla="*/ 1296365 h 1576950"/>
                  <a:gd name="connsiteX4323" fmla="*/ 615740 w 1534386"/>
                  <a:gd name="connsiteY4323" fmla="*/ 1295156 h 1576950"/>
                  <a:gd name="connsiteX4324" fmla="*/ 613324 w 1534386"/>
                  <a:gd name="connsiteY4324" fmla="*/ 1292740 h 1576950"/>
                  <a:gd name="connsiteX4325" fmla="*/ 610907 w 1534386"/>
                  <a:gd name="connsiteY4325" fmla="*/ 1291532 h 1576950"/>
                  <a:gd name="connsiteX4326" fmla="*/ 603659 w 1534386"/>
                  <a:gd name="connsiteY4326" fmla="*/ 1290324 h 1576950"/>
                  <a:gd name="connsiteX4327" fmla="*/ 603659 w 1534386"/>
                  <a:gd name="connsiteY4327" fmla="*/ 1290324 h 1576950"/>
                  <a:gd name="connsiteX4328" fmla="*/ 606075 w 1534386"/>
                  <a:gd name="connsiteY4328" fmla="*/ 1291532 h 1576950"/>
                  <a:gd name="connsiteX4329" fmla="*/ 618156 w 1534386"/>
                  <a:gd name="connsiteY4329" fmla="*/ 1243207 h 1576950"/>
                  <a:gd name="connsiteX4330" fmla="*/ 619364 w 1534386"/>
                  <a:gd name="connsiteY4330" fmla="*/ 1234750 h 1576950"/>
                  <a:gd name="connsiteX4331" fmla="*/ 619364 w 1534386"/>
                  <a:gd name="connsiteY4331" fmla="*/ 1234750 h 1576950"/>
                  <a:gd name="connsiteX4332" fmla="*/ 619364 w 1534386"/>
                  <a:gd name="connsiteY4332" fmla="*/ 1233542 h 1576950"/>
                  <a:gd name="connsiteX4333" fmla="*/ 619364 w 1534386"/>
                  <a:gd name="connsiteY4333" fmla="*/ 1231126 h 1576950"/>
                  <a:gd name="connsiteX4334" fmla="*/ 619364 w 1534386"/>
                  <a:gd name="connsiteY4334" fmla="*/ 1231126 h 1576950"/>
                  <a:gd name="connsiteX4335" fmla="*/ 619364 w 1534386"/>
                  <a:gd name="connsiteY4335" fmla="*/ 1228710 h 1576950"/>
                  <a:gd name="connsiteX4336" fmla="*/ 619364 w 1534386"/>
                  <a:gd name="connsiteY4336" fmla="*/ 1228710 h 1576950"/>
                  <a:gd name="connsiteX4337" fmla="*/ 619364 w 1534386"/>
                  <a:gd name="connsiteY4337" fmla="*/ 1228710 h 1576950"/>
                  <a:gd name="connsiteX4338" fmla="*/ 619364 w 1534386"/>
                  <a:gd name="connsiteY4338" fmla="*/ 1226294 h 1576950"/>
                  <a:gd name="connsiteX4339" fmla="*/ 619364 w 1534386"/>
                  <a:gd name="connsiteY4339" fmla="*/ 1213004 h 1576950"/>
                  <a:gd name="connsiteX4340" fmla="*/ 614532 w 1534386"/>
                  <a:gd name="connsiteY4340" fmla="*/ 1214212 h 1576950"/>
                  <a:gd name="connsiteX4341" fmla="*/ 609699 w 1534386"/>
                  <a:gd name="connsiteY4341" fmla="*/ 1215420 h 1576950"/>
                  <a:gd name="connsiteX4342" fmla="*/ 608491 w 1534386"/>
                  <a:gd name="connsiteY4342" fmla="*/ 1215420 h 1576950"/>
                  <a:gd name="connsiteX4343" fmla="*/ 607283 w 1534386"/>
                  <a:gd name="connsiteY4343" fmla="*/ 1215420 h 1576950"/>
                  <a:gd name="connsiteX4344" fmla="*/ 607283 w 1534386"/>
                  <a:gd name="connsiteY4344" fmla="*/ 1215420 h 1576950"/>
                  <a:gd name="connsiteX4345" fmla="*/ 606075 w 1534386"/>
                  <a:gd name="connsiteY4345" fmla="*/ 1216628 h 1576950"/>
                  <a:gd name="connsiteX4346" fmla="*/ 604867 w 1534386"/>
                  <a:gd name="connsiteY4346" fmla="*/ 1221461 h 1576950"/>
                  <a:gd name="connsiteX4347" fmla="*/ 603659 w 1534386"/>
                  <a:gd name="connsiteY4347" fmla="*/ 1225085 h 1576950"/>
                  <a:gd name="connsiteX4348" fmla="*/ 602451 w 1534386"/>
                  <a:gd name="connsiteY4348" fmla="*/ 1226294 h 1576950"/>
                  <a:gd name="connsiteX4349" fmla="*/ 601242 w 1534386"/>
                  <a:gd name="connsiteY4349" fmla="*/ 1226294 h 1576950"/>
                  <a:gd name="connsiteX4350" fmla="*/ 600034 w 1534386"/>
                  <a:gd name="connsiteY4350" fmla="*/ 1223877 h 1576950"/>
                  <a:gd name="connsiteX4351" fmla="*/ 600034 w 1534386"/>
                  <a:gd name="connsiteY4351" fmla="*/ 1221461 h 1576950"/>
                  <a:gd name="connsiteX4352" fmla="*/ 600034 w 1534386"/>
                  <a:gd name="connsiteY4352" fmla="*/ 1219045 h 1576950"/>
                  <a:gd name="connsiteX4353" fmla="*/ 600034 w 1534386"/>
                  <a:gd name="connsiteY4353" fmla="*/ 1216628 h 1576950"/>
                  <a:gd name="connsiteX4354" fmla="*/ 597618 w 1534386"/>
                  <a:gd name="connsiteY4354" fmla="*/ 1211796 h 1576950"/>
                  <a:gd name="connsiteX4355" fmla="*/ 597618 w 1534386"/>
                  <a:gd name="connsiteY4355" fmla="*/ 1211796 h 1576950"/>
                  <a:gd name="connsiteX4356" fmla="*/ 597618 w 1534386"/>
                  <a:gd name="connsiteY4356" fmla="*/ 1211796 h 1576950"/>
                  <a:gd name="connsiteX4357" fmla="*/ 597618 w 1534386"/>
                  <a:gd name="connsiteY4357" fmla="*/ 1211796 h 1576950"/>
                  <a:gd name="connsiteX4358" fmla="*/ 597618 w 1534386"/>
                  <a:gd name="connsiteY4358" fmla="*/ 1211796 h 1576950"/>
                  <a:gd name="connsiteX4359" fmla="*/ 592786 w 1534386"/>
                  <a:gd name="connsiteY4359" fmla="*/ 1210588 h 1576950"/>
                  <a:gd name="connsiteX4360" fmla="*/ 592786 w 1534386"/>
                  <a:gd name="connsiteY4360" fmla="*/ 1210588 h 1576950"/>
                  <a:gd name="connsiteX4361" fmla="*/ 592786 w 1534386"/>
                  <a:gd name="connsiteY4361" fmla="*/ 1210588 h 1576950"/>
                  <a:gd name="connsiteX4362" fmla="*/ 589161 w 1534386"/>
                  <a:gd name="connsiteY4362" fmla="*/ 1213004 h 1576950"/>
                  <a:gd name="connsiteX4363" fmla="*/ 589161 w 1534386"/>
                  <a:gd name="connsiteY4363" fmla="*/ 1213004 h 1576950"/>
                  <a:gd name="connsiteX4364" fmla="*/ 589161 w 1534386"/>
                  <a:gd name="connsiteY4364" fmla="*/ 1213004 h 1576950"/>
                  <a:gd name="connsiteX4365" fmla="*/ 589161 w 1534386"/>
                  <a:gd name="connsiteY4365" fmla="*/ 1213004 h 1576950"/>
                  <a:gd name="connsiteX4366" fmla="*/ 589161 w 1534386"/>
                  <a:gd name="connsiteY4366" fmla="*/ 1213004 h 1576950"/>
                  <a:gd name="connsiteX4367" fmla="*/ 589161 w 1534386"/>
                  <a:gd name="connsiteY4367" fmla="*/ 1213004 h 1576950"/>
                  <a:gd name="connsiteX4368" fmla="*/ 589161 w 1534386"/>
                  <a:gd name="connsiteY4368" fmla="*/ 1213004 h 1576950"/>
                  <a:gd name="connsiteX4369" fmla="*/ 589161 w 1534386"/>
                  <a:gd name="connsiteY4369" fmla="*/ 1213004 h 1576950"/>
                  <a:gd name="connsiteX4370" fmla="*/ 589161 w 1534386"/>
                  <a:gd name="connsiteY4370" fmla="*/ 1213004 h 1576950"/>
                  <a:gd name="connsiteX4371" fmla="*/ 589161 w 1534386"/>
                  <a:gd name="connsiteY4371" fmla="*/ 1213004 h 1576950"/>
                  <a:gd name="connsiteX4372" fmla="*/ 589161 w 1534386"/>
                  <a:gd name="connsiteY4372" fmla="*/ 1213004 h 1576950"/>
                  <a:gd name="connsiteX4373" fmla="*/ 589161 w 1534386"/>
                  <a:gd name="connsiteY4373" fmla="*/ 1213004 h 1576950"/>
                  <a:gd name="connsiteX4374" fmla="*/ 589161 w 1534386"/>
                  <a:gd name="connsiteY4374" fmla="*/ 1211796 h 1576950"/>
                  <a:gd name="connsiteX4375" fmla="*/ 590369 w 1534386"/>
                  <a:gd name="connsiteY4375" fmla="*/ 1209380 h 1576950"/>
                  <a:gd name="connsiteX4376" fmla="*/ 579496 w 1534386"/>
                  <a:gd name="connsiteY4376" fmla="*/ 1204547 h 1576950"/>
                  <a:gd name="connsiteX4377" fmla="*/ 579496 w 1534386"/>
                  <a:gd name="connsiteY4377" fmla="*/ 1205755 h 1576950"/>
                  <a:gd name="connsiteX4378" fmla="*/ 580704 w 1534386"/>
                  <a:gd name="connsiteY4378" fmla="*/ 1209380 h 1576950"/>
                  <a:gd name="connsiteX4379" fmla="*/ 580704 w 1534386"/>
                  <a:gd name="connsiteY4379" fmla="*/ 1210588 h 1576950"/>
                  <a:gd name="connsiteX4380" fmla="*/ 580704 w 1534386"/>
                  <a:gd name="connsiteY4380" fmla="*/ 1211796 h 1576950"/>
                  <a:gd name="connsiteX4381" fmla="*/ 580704 w 1534386"/>
                  <a:gd name="connsiteY4381" fmla="*/ 1213004 h 1576950"/>
                  <a:gd name="connsiteX4382" fmla="*/ 580704 w 1534386"/>
                  <a:gd name="connsiteY4382" fmla="*/ 1214212 h 1576950"/>
                  <a:gd name="connsiteX4383" fmla="*/ 581912 w 1534386"/>
                  <a:gd name="connsiteY4383" fmla="*/ 1220253 h 1576950"/>
                  <a:gd name="connsiteX4384" fmla="*/ 581912 w 1534386"/>
                  <a:gd name="connsiteY4384" fmla="*/ 1220253 h 1576950"/>
                  <a:gd name="connsiteX4385" fmla="*/ 581912 w 1534386"/>
                  <a:gd name="connsiteY4385" fmla="*/ 1221461 h 1576950"/>
                  <a:gd name="connsiteX4386" fmla="*/ 581912 w 1534386"/>
                  <a:gd name="connsiteY4386" fmla="*/ 1222669 h 1576950"/>
                  <a:gd name="connsiteX4387" fmla="*/ 581912 w 1534386"/>
                  <a:gd name="connsiteY4387" fmla="*/ 1222669 h 1576950"/>
                  <a:gd name="connsiteX4388" fmla="*/ 581912 w 1534386"/>
                  <a:gd name="connsiteY4388" fmla="*/ 1223877 h 1576950"/>
                  <a:gd name="connsiteX4389" fmla="*/ 581912 w 1534386"/>
                  <a:gd name="connsiteY4389" fmla="*/ 1223877 h 1576950"/>
                  <a:gd name="connsiteX4390" fmla="*/ 581912 w 1534386"/>
                  <a:gd name="connsiteY4390" fmla="*/ 1223877 h 1576950"/>
                  <a:gd name="connsiteX4391" fmla="*/ 581912 w 1534386"/>
                  <a:gd name="connsiteY4391" fmla="*/ 1223877 h 1576950"/>
                  <a:gd name="connsiteX4392" fmla="*/ 581912 w 1534386"/>
                  <a:gd name="connsiteY4392" fmla="*/ 1223877 h 1576950"/>
                  <a:gd name="connsiteX4393" fmla="*/ 581912 w 1534386"/>
                  <a:gd name="connsiteY4393" fmla="*/ 1225085 h 1576950"/>
                  <a:gd name="connsiteX4394" fmla="*/ 581912 w 1534386"/>
                  <a:gd name="connsiteY4394" fmla="*/ 1225085 h 1576950"/>
                  <a:gd name="connsiteX4395" fmla="*/ 581912 w 1534386"/>
                  <a:gd name="connsiteY4395" fmla="*/ 1225085 h 1576950"/>
                  <a:gd name="connsiteX4396" fmla="*/ 581912 w 1534386"/>
                  <a:gd name="connsiteY4396" fmla="*/ 1225085 h 1576950"/>
                  <a:gd name="connsiteX4397" fmla="*/ 581912 w 1534386"/>
                  <a:gd name="connsiteY4397" fmla="*/ 1225085 h 1576950"/>
                  <a:gd name="connsiteX4398" fmla="*/ 581912 w 1534386"/>
                  <a:gd name="connsiteY4398" fmla="*/ 1225085 h 1576950"/>
                  <a:gd name="connsiteX4399" fmla="*/ 581912 w 1534386"/>
                  <a:gd name="connsiteY4399" fmla="*/ 1225085 h 1576950"/>
                  <a:gd name="connsiteX4400" fmla="*/ 581912 w 1534386"/>
                  <a:gd name="connsiteY4400" fmla="*/ 1225085 h 1576950"/>
                  <a:gd name="connsiteX4401" fmla="*/ 581912 w 1534386"/>
                  <a:gd name="connsiteY4401" fmla="*/ 1225085 h 1576950"/>
                  <a:gd name="connsiteX4402" fmla="*/ 581912 w 1534386"/>
                  <a:gd name="connsiteY4402" fmla="*/ 1225085 h 1576950"/>
                  <a:gd name="connsiteX4403" fmla="*/ 581912 w 1534386"/>
                  <a:gd name="connsiteY4403" fmla="*/ 1225085 h 1576950"/>
                  <a:gd name="connsiteX4404" fmla="*/ 581912 w 1534386"/>
                  <a:gd name="connsiteY4404" fmla="*/ 1226294 h 1576950"/>
                  <a:gd name="connsiteX4405" fmla="*/ 581912 w 1534386"/>
                  <a:gd name="connsiteY4405" fmla="*/ 1226294 h 1576950"/>
                  <a:gd name="connsiteX4406" fmla="*/ 581912 w 1534386"/>
                  <a:gd name="connsiteY4406" fmla="*/ 1226294 h 1576950"/>
                  <a:gd name="connsiteX4407" fmla="*/ 581912 w 1534386"/>
                  <a:gd name="connsiteY4407" fmla="*/ 1226294 h 1576950"/>
                  <a:gd name="connsiteX4408" fmla="*/ 581912 w 1534386"/>
                  <a:gd name="connsiteY4408" fmla="*/ 1227501 h 1576950"/>
                  <a:gd name="connsiteX4409" fmla="*/ 581912 w 1534386"/>
                  <a:gd name="connsiteY4409" fmla="*/ 1228710 h 1576950"/>
                  <a:gd name="connsiteX4410" fmla="*/ 581912 w 1534386"/>
                  <a:gd name="connsiteY4410" fmla="*/ 1229918 h 1576950"/>
                  <a:gd name="connsiteX4411" fmla="*/ 581912 w 1534386"/>
                  <a:gd name="connsiteY4411" fmla="*/ 1231126 h 1576950"/>
                  <a:gd name="connsiteX4412" fmla="*/ 581912 w 1534386"/>
                  <a:gd name="connsiteY4412" fmla="*/ 1232334 h 1576950"/>
                  <a:gd name="connsiteX4413" fmla="*/ 581912 w 1534386"/>
                  <a:gd name="connsiteY4413" fmla="*/ 1233542 h 1576950"/>
                  <a:gd name="connsiteX4414" fmla="*/ 581912 w 1534386"/>
                  <a:gd name="connsiteY4414" fmla="*/ 1235958 h 1576950"/>
                  <a:gd name="connsiteX4415" fmla="*/ 581912 w 1534386"/>
                  <a:gd name="connsiteY4415" fmla="*/ 1235958 h 1576950"/>
                  <a:gd name="connsiteX4416" fmla="*/ 581912 w 1534386"/>
                  <a:gd name="connsiteY4416" fmla="*/ 1235958 h 1576950"/>
                  <a:gd name="connsiteX4417" fmla="*/ 581912 w 1534386"/>
                  <a:gd name="connsiteY4417" fmla="*/ 1237167 h 1576950"/>
                  <a:gd name="connsiteX4418" fmla="*/ 581912 w 1534386"/>
                  <a:gd name="connsiteY4418" fmla="*/ 1237167 h 1576950"/>
                  <a:gd name="connsiteX4419" fmla="*/ 581912 w 1534386"/>
                  <a:gd name="connsiteY4419" fmla="*/ 1237167 h 1576950"/>
                  <a:gd name="connsiteX4420" fmla="*/ 581912 w 1534386"/>
                  <a:gd name="connsiteY4420" fmla="*/ 1237167 h 1576950"/>
                  <a:gd name="connsiteX4421" fmla="*/ 581912 w 1534386"/>
                  <a:gd name="connsiteY4421" fmla="*/ 1237167 h 1576950"/>
                  <a:gd name="connsiteX4422" fmla="*/ 581912 w 1534386"/>
                  <a:gd name="connsiteY4422" fmla="*/ 1239583 h 1576950"/>
                  <a:gd name="connsiteX4423" fmla="*/ 581912 w 1534386"/>
                  <a:gd name="connsiteY4423" fmla="*/ 1239583 h 1576950"/>
                  <a:gd name="connsiteX4424" fmla="*/ 581912 w 1534386"/>
                  <a:gd name="connsiteY4424" fmla="*/ 1240791 h 1576950"/>
                  <a:gd name="connsiteX4425" fmla="*/ 586745 w 1534386"/>
                  <a:gd name="connsiteY4425" fmla="*/ 1246831 h 1576950"/>
                  <a:gd name="connsiteX4426" fmla="*/ 589161 w 1534386"/>
                  <a:gd name="connsiteY4426" fmla="*/ 1248040 h 1576950"/>
                  <a:gd name="connsiteX4427" fmla="*/ 589161 w 1534386"/>
                  <a:gd name="connsiteY4427" fmla="*/ 1248040 h 1576950"/>
                  <a:gd name="connsiteX4428" fmla="*/ 589161 w 1534386"/>
                  <a:gd name="connsiteY4428" fmla="*/ 1248040 h 1576950"/>
                  <a:gd name="connsiteX4429" fmla="*/ 590369 w 1534386"/>
                  <a:gd name="connsiteY4429" fmla="*/ 1248040 h 1576950"/>
                  <a:gd name="connsiteX4430" fmla="*/ 590369 w 1534386"/>
                  <a:gd name="connsiteY4430" fmla="*/ 1248040 h 1576950"/>
                  <a:gd name="connsiteX4431" fmla="*/ 590369 w 1534386"/>
                  <a:gd name="connsiteY4431" fmla="*/ 1248040 h 1576950"/>
                  <a:gd name="connsiteX4432" fmla="*/ 590369 w 1534386"/>
                  <a:gd name="connsiteY4432" fmla="*/ 1248040 h 1576950"/>
                  <a:gd name="connsiteX4433" fmla="*/ 590369 w 1534386"/>
                  <a:gd name="connsiteY4433" fmla="*/ 1248040 h 1576950"/>
                  <a:gd name="connsiteX4434" fmla="*/ 590369 w 1534386"/>
                  <a:gd name="connsiteY4434" fmla="*/ 1248040 h 1576950"/>
                  <a:gd name="connsiteX4435" fmla="*/ 590369 w 1534386"/>
                  <a:gd name="connsiteY4435" fmla="*/ 1248040 h 1576950"/>
                  <a:gd name="connsiteX4436" fmla="*/ 590369 w 1534386"/>
                  <a:gd name="connsiteY4436" fmla="*/ 1248040 h 1576950"/>
                  <a:gd name="connsiteX4437" fmla="*/ 590369 w 1534386"/>
                  <a:gd name="connsiteY4437" fmla="*/ 1248040 h 1576950"/>
                  <a:gd name="connsiteX4438" fmla="*/ 590369 w 1534386"/>
                  <a:gd name="connsiteY4438" fmla="*/ 1248040 h 1576950"/>
                  <a:gd name="connsiteX4439" fmla="*/ 590369 w 1534386"/>
                  <a:gd name="connsiteY4439" fmla="*/ 1248040 h 1576950"/>
                  <a:gd name="connsiteX4440" fmla="*/ 590369 w 1534386"/>
                  <a:gd name="connsiteY4440" fmla="*/ 1248040 h 1576950"/>
                  <a:gd name="connsiteX4441" fmla="*/ 590369 w 1534386"/>
                  <a:gd name="connsiteY4441" fmla="*/ 1248040 h 1576950"/>
                  <a:gd name="connsiteX4442" fmla="*/ 590369 w 1534386"/>
                  <a:gd name="connsiteY4442" fmla="*/ 1248040 h 1576950"/>
                  <a:gd name="connsiteX4443" fmla="*/ 590369 w 1534386"/>
                  <a:gd name="connsiteY4443" fmla="*/ 1248040 h 1576950"/>
                  <a:gd name="connsiteX4444" fmla="*/ 590369 w 1534386"/>
                  <a:gd name="connsiteY4444" fmla="*/ 1250456 h 1576950"/>
                  <a:gd name="connsiteX4445" fmla="*/ 590369 w 1534386"/>
                  <a:gd name="connsiteY4445" fmla="*/ 1251664 h 1576950"/>
                  <a:gd name="connsiteX4446" fmla="*/ 590369 w 1534386"/>
                  <a:gd name="connsiteY4446" fmla="*/ 1252872 h 1576950"/>
                  <a:gd name="connsiteX4447" fmla="*/ 590369 w 1534386"/>
                  <a:gd name="connsiteY4447" fmla="*/ 1252872 h 1576950"/>
                  <a:gd name="connsiteX4448" fmla="*/ 590369 w 1534386"/>
                  <a:gd name="connsiteY4448" fmla="*/ 1254080 h 1576950"/>
                  <a:gd name="connsiteX4449" fmla="*/ 590369 w 1534386"/>
                  <a:gd name="connsiteY4449" fmla="*/ 1254080 h 1576950"/>
                  <a:gd name="connsiteX4450" fmla="*/ 590369 w 1534386"/>
                  <a:gd name="connsiteY4450" fmla="*/ 1255288 h 1576950"/>
                  <a:gd name="connsiteX4451" fmla="*/ 590369 w 1534386"/>
                  <a:gd name="connsiteY4451" fmla="*/ 1255288 h 1576950"/>
                  <a:gd name="connsiteX4452" fmla="*/ 591577 w 1534386"/>
                  <a:gd name="connsiteY4452" fmla="*/ 1260121 h 1576950"/>
                  <a:gd name="connsiteX4453" fmla="*/ 591577 w 1534386"/>
                  <a:gd name="connsiteY4453" fmla="*/ 1260121 h 1576950"/>
                  <a:gd name="connsiteX4454" fmla="*/ 591577 w 1534386"/>
                  <a:gd name="connsiteY4454" fmla="*/ 1260121 h 1576950"/>
                  <a:gd name="connsiteX4455" fmla="*/ 591577 w 1534386"/>
                  <a:gd name="connsiteY4455" fmla="*/ 1260121 h 1576950"/>
                  <a:gd name="connsiteX4456" fmla="*/ 591577 w 1534386"/>
                  <a:gd name="connsiteY4456" fmla="*/ 1260121 h 1576950"/>
                  <a:gd name="connsiteX4457" fmla="*/ 591577 w 1534386"/>
                  <a:gd name="connsiteY4457" fmla="*/ 1260121 h 1576950"/>
                  <a:gd name="connsiteX4458" fmla="*/ 591577 w 1534386"/>
                  <a:gd name="connsiteY4458" fmla="*/ 1260121 h 1576950"/>
                  <a:gd name="connsiteX4459" fmla="*/ 591577 w 1534386"/>
                  <a:gd name="connsiteY4459" fmla="*/ 1260121 h 1576950"/>
                  <a:gd name="connsiteX4460" fmla="*/ 592786 w 1534386"/>
                  <a:gd name="connsiteY4460" fmla="*/ 1260121 h 1576950"/>
                  <a:gd name="connsiteX4461" fmla="*/ 592786 w 1534386"/>
                  <a:gd name="connsiteY4461" fmla="*/ 1260121 h 1576950"/>
                  <a:gd name="connsiteX4462" fmla="*/ 593994 w 1534386"/>
                  <a:gd name="connsiteY4462" fmla="*/ 1260121 h 1576950"/>
                  <a:gd name="connsiteX4463" fmla="*/ 593994 w 1534386"/>
                  <a:gd name="connsiteY4463" fmla="*/ 1260121 h 1576950"/>
                  <a:gd name="connsiteX4464" fmla="*/ 593994 w 1534386"/>
                  <a:gd name="connsiteY4464" fmla="*/ 1260121 h 1576950"/>
                  <a:gd name="connsiteX4465" fmla="*/ 593994 w 1534386"/>
                  <a:gd name="connsiteY4465" fmla="*/ 1260121 h 1576950"/>
                  <a:gd name="connsiteX4466" fmla="*/ 593994 w 1534386"/>
                  <a:gd name="connsiteY4466" fmla="*/ 1260121 h 1576950"/>
                  <a:gd name="connsiteX4467" fmla="*/ 593994 w 1534386"/>
                  <a:gd name="connsiteY4467" fmla="*/ 1260121 h 1576950"/>
                  <a:gd name="connsiteX4468" fmla="*/ 593994 w 1534386"/>
                  <a:gd name="connsiteY4468" fmla="*/ 1260121 h 1576950"/>
                  <a:gd name="connsiteX4469" fmla="*/ 593994 w 1534386"/>
                  <a:gd name="connsiteY4469" fmla="*/ 1260121 h 1576950"/>
                  <a:gd name="connsiteX4470" fmla="*/ 593994 w 1534386"/>
                  <a:gd name="connsiteY4470" fmla="*/ 1260121 h 1576950"/>
                  <a:gd name="connsiteX4471" fmla="*/ 593994 w 1534386"/>
                  <a:gd name="connsiteY4471" fmla="*/ 1260121 h 1576950"/>
                  <a:gd name="connsiteX4472" fmla="*/ 593994 w 1534386"/>
                  <a:gd name="connsiteY4472" fmla="*/ 1260121 h 1576950"/>
                  <a:gd name="connsiteX4473" fmla="*/ 593994 w 1534386"/>
                  <a:gd name="connsiteY4473" fmla="*/ 1260121 h 1576950"/>
                  <a:gd name="connsiteX4474" fmla="*/ 593994 w 1534386"/>
                  <a:gd name="connsiteY4474" fmla="*/ 1258913 h 1576950"/>
                  <a:gd name="connsiteX4475" fmla="*/ 593994 w 1534386"/>
                  <a:gd name="connsiteY4475" fmla="*/ 1258913 h 1576950"/>
                  <a:gd name="connsiteX4476" fmla="*/ 593994 w 1534386"/>
                  <a:gd name="connsiteY4476" fmla="*/ 1258913 h 1576950"/>
                  <a:gd name="connsiteX4477" fmla="*/ 593994 w 1534386"/>
                  <a:gd name="connsiteY4477" fmla="*/ 1258913 h 1576950"/>
                  <a:gd name="connsiteX4478" fmla="*/ 593994 w 1534386"/>
                  <a:gd name="connsiteY4478" fmla="*/ 1258913 h 1576950"/>
                  <a:gd name="connsiteX4479" fmla="*/ 591577 w 1534386"/>
                  <a:gd name="connsiteY4479" fmla="*/ 1248040 h 1576950"/>
                  <a:gd name="connsiteX4480" fmla="*/ 591577 w 1534386"/>
                  <a:gd name="connsiteY4480" fmla="*/ 1248040 h 1576950"/>
                  <a:gd name="connsiteX4481" fmla="*/ 591577 w 1534386"/>
                  <a:gd name="connsiteY4481" fmla="*/ 1248040 h 1576950"/>
                  <a:gd name="connsiteX4482" fmla="*/ 591577 w 1534386"/>
                  <a:gd name="connsiteY4482" fmla="*/ 1248040 h 1576950"/>
                  <a:gd name="connsiteX4483" fmla="*/ 591577 w 1534386"/>
                  <a:gd name="connsiteY4483" fmla="*/ 1248040 h 1576950"/>
                  <a:gd name="connsiteX4484" fmla="*/ 591577 w 1534386"/>
                  <a:gd name="connsiteY4484" fmla="*/ 1248040 h 1576950"/>
                  <a:gd name="connsiteX4485" fmla="*/ 591577 w 1534386"/>
                  <a:gd name="connsiteY4485" fmla="*/ 1248040 h 1576950"/>
                  <a:gd name="connsiteX4486" fmla="*/ 591577 w 1534386"/>
                  <a:gd name="connsiteY4486" fmla="*/ 1248040 h 1576950"/>
                  <a:gd name="connsiteX4487" fmla="*/ 591577 w 1534386"/>
                  <a:gd name="connsiteY4487" fmla="*/ 1248040 h 1576950"/>
                  <a:gd name="connsiteX4488" fmla="*/ 591577 w 1534386"/>
                  <a:gd name="connsiteY4488" fmla="*/ 1248040 h 1576950"/>
                  <a:gd name="connsiteX4489" fmla="*/ 591577 w 1534386"/>
                  <a:gd name="connsiteY4489" fmla="*/ 1248040 h 1576950"/>
                  <a:gd name="connsiteX4490" fmla="*/ 591577 w 1534386"/>
                  <a:gd name="connsiteY4490" fmla="*/ 1248040 h 1576950"/>
                  <a:gd name="connsiteX4491" fmla="*/ 591577 w 1534386"/>
                  <a:gd name="connsiteY4491" fmla="*/ 1248040 h 1576950"/>
                  <a:gd name="connsiteX4492" fmla="*/ 591577 w 1534386"/>
                  <a:gd name="connsiteY4492" fmla="*/ 1248040 h 1576950"/>
                  <a:gd name="connsiteX4493" fmla="*/ 591577 w 1534386"/>
                  <a:gd name="connsiteY4493" fmla="*/ 1248040 h 1576950"/>
                  <a:gd name="connsiteX4494" fmla="*/ 591577 w 1534386"/>
                  <a:gd name="connsiteY4494" fmla="*/ 1248040 h 1576950"/>
                  <a:gd name="connsiteX4495" fmla="*/ 591577 w 1534386"/>
                  <a:gd name="connsiteY4495" fmla="*/ 1248040 h 1576950"/>
                  <a:gd name="connsiteX4496" fmla="*/ 591577 w 1534386"/>
                  <a:gd name="connsiteY4496" fmla="*/ 1248040 h 1576950"/>
                  <a:gd name="connsiteX4497" fmla="*/ 591577 w 1534386"/>
                  <a:gd name="connsiteY4497" fmla="*/ 1248040 h 1576950"/>
                  <a:gd name="connsiteX4498" fmla="*/ 591577 w 1534386"/>
                  <a:gd name="connsiteY4498" fmla="*/ 1248040 h 1576950"/>
                  <a:gd name="connsiteX4499" fmla="*/ 591577 w 1534386"/>
                  <a:gd name="connsiteY4499" fmla="*/ 1248040 h 1576950"/>
                  <a:gd name="connsiteX4500" fmla="*/ 591577 w 1534386"/>
                  <a:gd name="connsiteY4500" fmla="*/ 1248040 h 1576950"/>
                  <a:gd name="connsiteX4501" fmla="*/ 592786 w 1534386"/>
                  <a:gd name="connsiteY4501" fmla="*/ 1248040 h 1576950"/>
                  <a:gd name="connsiteX4502" fmla="*/ 592786 w 1534386"/>
                  <a:gd name="connsiteY4502" fmla="*/ 1248040 h 1576950"/>
                  <a:gd name="connsiteX4503" fmla="*/ 592786 w 1534386"/>
                  <a:gd name="connsiteY4503" fmla="*/ 1248040 h 1576950"/>
                  <a:gd name="connsiteX4504" fmla="*/ 593994 w 1534386"/>
                  <a:gd name="connsiteY4504" fmla="*/ 1246831 h 1576950"/>
                  <a:gd name="connsiteX4505" fmla="*/ 593994 w 1534386"/>
                  <a:gd name="connsiteY4505" fmla="*/ 1246831 h 1576950"/>
                  <a:gd name="connsiteX4506" fmla="*/ 593994 w 1534386"/>
                  <a:gd name="connsiteY4506" fmla="*/ 1246831 h 1576950"/>
                  <a:gd name="connsiteX4507" fmla="*/ 593994 w 1534386"/>
                  <a:gd name="connsiteY4507" fmla="*/ 1246831 h 1576950"/>
                  <a:gd name="connsiteX4508" fmla="*/ 593994 w 1534386"/>
                  <a:gd name="connsiteY4508" fmla="*/ 1246831 h 1576950"/>
                  <a:gd name="connsiteX4509" fmla="*/ 593994 w 1534386"/>
                  <a:gd name="connsiteY4509" fmla="*/ 1246831 h 1576950"/>
                  <a:gd name="connsiteX4510" fmla="*/ 593994 w 1534386"/>
                  <a:gd name="connsiteY4510" fmla="*/ 1246831 h 1576950"/>
                  <a:gd name="connsiteX4511" fmla="*/ 593994 w 1534386"/>
                  <a:gd name="connsiteY4511" fmla="*/ 1246831 h 1576950"/>
                  <a:gd name="connsiteX4512" fmla="*/ 593994 w 1534386"/>
                  <a:gd name="connsiteY4512" fmla="*/ 1246831 h 1576950"/>
                  <a:gd name="connsiteX4513" fmla="*/ 593994 w 1534386"/>
                  <a:gd name="connsiteY4513" fmla="*/ 1246831 h 1576950"/>
                  <a:gd name="connsiteX4514" fmla="*/ 593994 w 1534386"/>
                  <a:gd name="connsiteY4514" fmla="*/ 1246831 h 1576950"/>
                  <a:gd name="connsiteX4515" fmla="*/ 593994 w 1534386"/>
                  <a:gd name="connsiteY4515" fmla="*/ 1246831 h 1576950"/>
                  <a:gd name="connsiteX4516" fmla="*/ 593994 w 1534386"/>
                  <a:gd name="connsiteY4516" fmla="*/ 1246831 h 1576950"/>
                  <a:gd name="connsiteX4517" fmla="*/ 593994 w 1534386"/>
                  <a:gd name="connsiteY4517" fmla="*/ 1246831 h 1576950"/>
                  <a:gd name="connsiteX4518" fmla="*/ 593994 w 1534386"/>
                  <a:gd name="connsiteY4518" fmla="*/ 1246831 h 1576950"/>
                  <a:gd name="connsiteX4519" fmla="*/ 593994 w 1534386"/>
                  <a:gd name="connsiteY4519" fmla="*/ 1246831 h 1576950"/>
                  <a:gd name="connsiteX4520" fmla="*/ 593994 w 1534386"/>
                  <a:gd name="connsiteY4520" fmla="*/ 1246831 h 1576950"/>
                  <a:gd name="connsiteX4521" fmla="*/ 593994 w 1534386"/>
                  <a:gd name="connsiteY4521" fmla="*/ 1246831 h 1576950"/>
                  <a:gd name="connsiteX4522" fmla="*/ 593994 w 1534386"/>
                  <a:gd name="connsiteY4522" fmla="*/ 1245623 h 1576950"/>
                  <a:gd name="connsiteX4523" fmla="*/ 591577 w 1534386"/>
                  <a:gd name="connsiteY4523" fmla="*/ 1241999 h 1576950"/>
                  <a:gd name="connsiteX4524" fmla="*/ 591577 w 1534386"/>
                  <a:gd name="connsiteY4524" fmla="*/ 1241999 h 1576950"/>
                  <a:gd name="connsiteX4525" fmla="*/ 591577 w 1534386"/>
                  <a:gd name="connsiteY4525" fmla="*/ 1240791 h 1576950"/>
                  <a:gd name="connsiteX4526" fmla="*/ 591577 w 1534386"/>
                  <a:gd name="connsiteY4526" fmla="*/ 1240791 h 1576950"/>
                  <a:gd name="connsiteX4527" fmla="*/ 591577 w 1534386"/>
                  <a:gd name="connsiteY4527" fmla="*/ 1240791 h 1576950"/>
                  <a:gd name="connsiteX4528" fmla="*/ 591577 w 1534386"/>
                  <a:gd name="connsiteY4528" fmla="*/ 1240791 h 1576950"/>
                  <a:gd name="connsiteX4529" fmla="*/ 593994 w 1534386"/>
                  <a:gd name="connsiteY4529" fmla="*/ 1246831 h 1576950"/>
                  <a:gd name="connsiteX4530" fmla="*/ 593994 w 1534386"/>
                  <a:gd name="connsiteY4530" fmla="*/ 1246831 h 1576950"/>
                  <a:gd name="connsiteX4531" fmla="*/ 593994 w 1534386"/>
                  <a:gd name="connsiteY4531" fmla="*/ 1246831 h 1576950"/>
                  <a:gd name="connsiteX4532" fmla="*/ 593994 w 1534386"/>
                  <a:gd name="connsiteY4532" fmla="*/ 1248040 h 1576950"/>
                  <a:gd name="connsiteX4533" fmla="*/ 593994 w 1534386"/>
                  <a:gd name="connsiteY4533" fmla="*/ 1249248 h 1576950"/>
                  <a:gd name="connsiteX4534" fmla="*/ 593994 w 1534386"/>
                  <a:gd name="connsiteY4534" fmla="*/ 1249248 h 1576950"/>
                  <a:gd name="connsiteX4535" fmla="*/ 593994 w 1534386"/>
                  <a:gd name="connsiteY4535" fmla="*/ 1249248 h 1576950"/>
                  <a:gd name="connsiteX4536" fmla="*/ 593994 w 1534386"/>
                  <a:gd name="connsiteY4536" fmla="*/ 1249248 h 1576950"/>
                  <a:gd name="connsiteX4537" fmla="*/ 593994 w 1534386"/>
                  <a:gd name="connsiteY4537" fmla="*/ 1249248 h 1576950"/>
                  <a:gd name="connsiteX4538" fmla="*/ 593994 w 1534386"/>
                  <a:gd name="connsiteY4538" fmla="*/ 1249248 h 1576950"/>
                  <a:gd name="connsiteX4539" fmla="*/ 593994 w 1534386"/>
                  <a:gd name="connsiteY4539" fmla="*/ 1249248 h 1576950"/>
                  <a:gd name="connsiteX4540" fmla="*/ 593994 w 1534386"/>
                  <a:gd name="connsiteY4540" fmla="*/ 1249248 h 1576950"/>
                  <a:gd name="connsiteX4541" fmla="*/ 593994 w 1534386"/>
                  <a:gd name="connsiteY4541" fmla="*/ 1249248 h 1576950"/>
                  <a:gd name="connsiteX4542" fmla="*/ 593994 w 1534386"/>
                  <a:gd name="connsiteY4542" fmla="*/ 1249248 h 1576950"/>
                  <a:gd name="connsiteX4543" fmla="*/ 593994 w 1534386"/>
                  <a:gd name="connsiteY4543" fmla="*/ 1249248 h 1576950"/>
                  <a:gd name="connsiteX4544" fmla="*/ 593994 w 1534386"/>
                  <a:gd name="connsiteY4544" fmla="*/ 1249248 h 1576950"/>
                  <a:gd name="connsiteX4545" fmla="*/ 593994 w 1534386"/>
                  <a:gd name="connsiteY4545" fmla="*/ 1249248 h 1576950"/>
                  <a:gd name="connsiteX4546" fmla="*/ 592786 w 1534386"/>
                  <a:gd name="connsiteY4546" fmla="*/ 1250456 h 1576950"/>
                  <a:gd name="connsiteX4547" fmla="*/ 592786 w 1534386"/>
                  <a:gd name="connsiteY4547" fmla="*/ 1252872 h 1576950"/>
                  <a:gd name="connsiteX4548" fmla="*/ 592786 w 1534386"/>
                  <a:gd name="connsiteY4548" fmla="*/ 1256497 h 1576950"/>
                  <a:gd name="connsiteX4549" fmla="*/ 592786 w 1534386"/>
                  <a:gd name="connsiteY4549" fmla="*/ 1257704 h 1576950"/>
                  <a:gd name="connsiteX4550" fmla="*/ 592786 w 1534386"/>
                  <a:gd name="connsiteY4550" fmla="*/ 1261329 h 1576950"/>
                  <a:gd name="connsiteX4551" fmla="*/ 592786 w 1534386"/>
                  <a:gd name="connsiteY4551" fmla="*/ 1262537 h 1576950"/>
                  <a:gd name="connsiteX4552" fmla="*/ 592786 w 1534386"/>
                  <a:gd name="connsiteY4552" fmla="*/ 1262537 h 1576950"/>
                  <a:gd name="connsiteX4553" fmla="*/ 592786 w 1534386"/>
                  <a:gd name="connsiteY4553" fmla="*/ 1263745 h 1576950"/>
                  <a:gd name="connsiteX4554" fmla="*/ 592786 w 1534386"/>
                  <a:gd name="connsiteY4554" fmla="*/ 1263745 h 1576950"/>
                  <a:gd name="connsiteX4555" fmla="*/ 592786 w 1534386"/>
                  <a:gd name="connsiteY4555" fmla="*/ 1264953 h 1576950"/>
                  <a:gd name="connsiteX4556" fmla="*/ 595202 w 1534386"/>
                  <a:gd name="connsiteY4556" fmla="*/ 1264953 h 1576950"/>
                  <a:gd name="connsiteX4557" fmla="*/ 595202 w 1534386"/>
                  <a:gd name="connsiteY4557" fmla="*/ 1264953 h 1576950"/>
                  <a:gd name="connsiteX4558" fmla="*/ 595202 w 1534386"/>
                  <a:gd name="connsiteY4558" fmla="*/ 1264953 h 1576950"/>
                  <a:gd name="connsiteX4559" fmla="*/ 595202 w 1534386"/>
                  <a:gd name="connsiteY4559" fmla="*/ 1264953 h 1576950"/>
                  <a:gd name="connsiteX4560" fmla="*/ 595202 w 1534386"/>
                  <a:gd name="connsiteY4560" fmla="*/ 1264953 h 1576950"/>
                  <a:gd name="connsiteX4561" fmla="*/ 595202 w 1534386"/>
                  <a:gd name="connsiteY4561" fmla="*/ 1264953 h 1576950"/>
                  <a:gd name="connsiteX4562" fmla="*/ 595202 w 1534386"/>
                  <a:gd name="connsiteY4562" fmla="*/ 1264953 h 1576950"/>
                  <a:gd name="connsiteX4563" fmla="*/ 595202 w 1534386"/>
                  <a:gd name="connsiteY4563" fmla="*/ 1264953 h 1576950"/>
                  <a:gd name="connsiteX4564" fmla="*/ 595202 w 1534386"/>
                  <a:gd name="connsiteY4564" fmla="*/ 1264953 h 1576950"/>
                  <a:gd name="connsiteX4565" fmla="*/ 595202 w 1534386"/>
                  <a:gd name="connsiteY4565" fmla="*/ 1264953 h 1576950"/>
                  <a:gd name="connsiteX4566" fmla="*/ 595202 w 1534386"/>
                  <a:gd name="connsiteY4566" fmla="*/ 1264953 h 1576950"/>
                  <a:gd name="connsiteX4567" fmla="*/ 595202 w 1534386"/>
                  <a:gd name="connsiteY4567" fmla="*/ 1264953 h 1576950"/>
                  <a:gd name="connsiteX4568" fmla="*/ 595202 w 1534386"/>
                  <a:gd name="connsiteY4568" fmla="*/ 1264953 h 1576950"/>
                  <a:gd name="connsiteX4569" fmla="*/ 595202 w 1534386"/>
                  <a:gd name="connsiteY4569" fmla="*/ 1264953 h 1576950"/>
                  <a:gd name="connsiteX4570" fmla="*/ 596410 w 1534386"/>
                  <a:gd name="connsiteY4570" fmla="*/ 1263745 h 1576950"/>
                  <a:gd name="connsiteX4571" fmla="*/ 596410 w 1534386"/>
                  <a:gd name="connsiteY4571" fmla="*/ 1263745 h 1576950"/>
                  <a:gd name="connsiteX4572" fmla="*/ 597618 w 1534386"/>
                  <a:gd name="connsiteY4572" fmla="*/ 1256497 h 1576950"/>
                  <a:gd name="connsiteX4573" fmla="*/ 597618 w 1534386"/>
                  <a:gd name="connsiteY4573" fmla="*/ 1256497 h 1576950"/>
                  <a:gd name="connsiteX4574" fmla="*/ 597618 w 1534386"/>
                  <a:gd name="connsiteY4574" fmla="*/ 1256497 h 1576950"/>
                  <a:gd name="connsiteX4575" fmla="*/ 597618 w 1534386"/>
                  <a:gd name="connsiteY4575" fmla="*/ 1255288 h 1576950"/>
                  <a:gd name="connsiteX4576" fmla="*/ 598826 w 1534386"/>
                  <a:gd name="connsiteY4576" fmla="*/ 1250456 h 1576950"/>
                  <a:gd name="connsiteX4577" fmla="*/ 598826 w 1534386"/>
                  <a:gd name="connsiteY4577" fmla="*/ 1244415 h 1576950"/>
                  <a:gd name="connsiteX4578" fmla="*/ 598826 w 1534386"/>
                  <a:gd name="connsiteY4578" fmla="*/ 1244415 h 1576950"/>
                  <a:gd name="connsiteX4579" fmla="*/ 598826 w 1534386"/>
                  <a:gd name="connsiteY4579" fmla="*/ 1244415 h 1576950"/>
                  <a:gd name="connsiteX4580" fmla="*/ 598826 w 1534386"/>
                  <a:gd name="connsiteY4580" fmla="*/ 1244415 h 1576950"/>
                  <a:gd name="connsiteX4581" fmla="*/ 598826 w 1534386"/>
                  <a:gd name="connsiteY4581" fmla="*/ 1252872 h 1576950"/>
                  <a:gd name="connsiteX4582" fmla="*/ 597618 w 1534386"/>
                  <a:gd name="connsiteY4582" fmla="*/ 1257704 h 1576950"/>
                  <a:gd name="connsiteX4583" fmla="*/ 597618 w 1534386"/>
                  <a:gd name="connsiteY4583" fmla="*/ 1258913 h 1576950"/>
                  <a:gd name="connsiteX4584" fmla="*/ 597618 w 1534386"/>
                  <a:gd name="connsiteY4584" fmla="*/ 1258913 h 1576950"/>
                  <a:gd name="connsiteX4585" fmla="*/ 597618 w 1534386"/>
                  <a:gd name="connsiteY4585" fmla="*/ 1260121 h 1576950"/>
                  <a:gd name="connsiteX4586" fmla="*/ 597618 w 1534386"/>
                  <a:gd name="connsiteY4586" fmla="*/ 1260121 h 1576950"/>
                  <a:gd name="connsiteX4587" fmla="*/ 595202 w 1534386"/>
                  <a:gd name="connsiteY4587" fmla="*/ 1272202 h 1576950"/>
                  <a:gd name="connsiteX4588" fmla="*/ 595202 w 1534386"/>
                  <a:gd name="connsiteY4588" fmla="*/ 1272202 h 1576950"/>
                  <a:gd name="connsiteX4589" fmla="*/ 595202 w 1534386"/>
                  <a:gd name="connsiteY4589" fmla="*/ 1272202 h 1576950"/>
                  <a:gd name="connsiteX4590" fmla="*/ 595202 w 1534386"/>
                  <a:gd name="connsiteY4590" fmla="*/ 1272202 h 1576950"/>
                  <a:gd name="connsiteX4591" fmla="*/ 595202 w 1534386"/>
                  <a:gd name="connsiteY4591" fmla="*/ 1272202 h 1576950"/>
                  <a:gd name="connsiteX4592" fmla="*/ 595202 w 1534386"/>
                  <a:gd name="connsiteY4592" fmla="*/ 1272202 h 1576950"/>
                  <a:gd name="connsiteX4593" fmla="*/ 595202 w 1534386"/>
                  <a:gd name="connsiteY4593" fmla="*/ 1272202 h 1576950"/>
                  <a:gd name="connsiteX4594" fmla="*/ 595202 w 1534386"/>
                  <a:gd name="connsiteY4594" fmla="*/ 1272202 h 1576950"/>
                  <a:gd name="connsiteX4595" fmla="*/ 595202 w 1534386"/>
                  <a:gd name="connsiteY4595" fmla="*/ 1272202 h 1576950"/>
                  <a:gd name="connsiteX4596" fmla="*/ 595202 w 1534386"/>
                  <a:gd name="connsiteY4596" fmla="*/ 1272202 h 1576950"/>
                  <a:gd name="connsiteX4597" fmla="*/ 595202 w 1534386"/>
                  <a:gd name="connsiteY4597" fmla="*/ 1272202 h 1576950"/>
                  <a:gd name="connsiteX4598" fmla="*/ 595202 w 1534386"/>
                  <a:gd name="connsiteY4598" fmla="*/ 1272202 h 1576950"/>
                  <a:gd name="connsiteX4599" fmla="*/ 595202 w 1534386"/>
                  <a:gd name="connsiteY4599" fmla="*/ 1272202 h 1576950"/>
                  <a:gd name="connsiteX4600" fmla="*/ 595202 w 1534386"/>
                  <a:gd name="connsiteY4600" fmla="*/ 1272202 h 1576950"/>
                  <a:gd name="connsiteX4601" fmla="*/ 595202 w 1534386"/>
                  <a:gd name="connsiteY4601" fmla="*/ 1272202 h 1576950"/>
                  <a:gd name="connsiteX4602" fmla="*/ 595202 w 1534386"/>
                  <a:gd name="connsiteY4602" fmla="*/ 1272202 h 1576950"/>
                  <a:gd name="connsiteX4603" fmla="*/ 595202 w 1534386"/>
                  <a:gd name="connsiteY4603" fmla="*/ 1272202 h 1576950"/>
                  <a:gd name="connsiteX4604" fmla="*/ 595202 w 1534386"/>
                  <a:gd name="connsiteY4604" fmla="*/ 1272202 h 1576950"/>
                  <a:gd name="connsiteX4605" fmla="*/ 595202 w 1534386"/>
                  <a:gd name="connsiteY4605" fmla="*/ 1272202 h 1576950"/>
                  <a:gd name="connsiteX4606" fmla="*/ 595202 w 1534386"/>
                  <a:gd name="connsiteY4606" fmla="*/ 1272202 h 1576950"/>
                  <a:gd name="connsiteX4607" fmla="*/ 595202 w 1534386"/>
                  <a:gd name="connsiteY4607" fmla="*/ 1272202 h 1576950"/>
                  <a:gd name="connsiteX4608" fmla="*/ 595202 w 1534386"/>
                  <a:gd name="connsiteY4608" fmla="*/ 1272202 h 1576950"/>
                  <a:gd name="connsiteX4609" fmla="*/ 596410 w 1534386"/>
                  <a:gd name="connsiteY4609" fmla="*/ 1268578 h 1576950"/>
                  <a:gd name="connsiteX4610" fmla="*/ 596410 w 1534386"/>
                  <a:gd name="connsiteY4610" fmla="*/ 1267370 h 1576950"/>
                  <a:gd name="connsiteX4611" fmla="*/ 596410 w 1534386"/>
                  <a:gd name="connsiteY4611" fmla="*/ 1264953 h 1576950"/>
                  <a:gd name="connsiteX4612" fmla="*/ 597618 w 1534386"/>
                  <a:gd name="connsiteY4612" fmla="*/ 1258913 h 1576950"/>
                  <a:gd name="connsiteX4613" fmla="*/ 597618 w 1534386"/>
                  <a:gd name="connsiteY4613" fmla="*/ 1258913 h 1576950"/>
                  <a:gd name="connsiteX4614" fmla="*/ 597618 w 1534386"/>
                  <a:gd name="connsiteY4614" fmla="*/ 1255288 h 1576950"/>
                  <a:gd name="connsiteX4615" fmla="*/ 597618 w 1534386"/>
                  <a:gd name="connsiteY4615" fmla="*/ 1254080 h 1576950"/>
                  <a:gd name="connsiteX4616" fmla="*/ 597618 w 1534386"/>
                  <a:gd name="connsiteY4616" fmla="*/ 1254080 h 1576950"/>
                  <a:gd name="connsiteX4617" fmla="*/ 597618 w 1534386"/>
                  <a:gd name="connsiteY4617" fmla="*/ 1252872 h 1576950"/>
                  <a:gd name="connsiteX4618" fmla="*/ 597618 w 1534386"/>
                  <a:gd name="connsiteY4618" fmla="*/ 1252872 h 1576950"/>
                  <a:gd name="connsiteX4619" fmla="*/ 598826 w 1534386"/>
                  <a:gd name="connsiteY4619" fmla="*/ 1250456 h 1576950"/>
                  <a:gd name="connsiteX4620" fmla="*/ 598826 w 1534386"/>
                  <a:gd name="connsiteY4620" fmla="*/ 1250456 h 1576950"/>
                  <a:gd name="connsiteX4621" fmla="*/ 598826 w 1534386"/>
                  <a:gd name="connsiteY4621" fmla="*/ 1250456 h 1576950"/>
                  <a:gd name="connsiteX4622" fmla="*/ 618156 w 1534386"/>
                  <a:gd name="connsiteY4622" fmla="*/ 1243207 h 1576950"/>
                  <a:gd name="connsiteX4623" fmla="*/ 591577 w 1534386"/>
                  <a:gd name="connsiteY4623" fmla="*/ 1213004 h 1576950"/>
                  <a:gd name="connsiteX4624" fmla="*/ 591577 w 1534386"/>
                  <a:gd name="connsiteY4624" fmla="*/ 1213004 h 1576950"/>
                  <a:gd name="connsiteX4625" fmla="*/ 591577 w 1534386"/>
                  <a:gd name="connsiteY4625" fmla="*/ 1213004 h 1576950"/>
                  <a:gd name="connsiteX4626" fmla="*/ 591577 w 1534386"/>
                  <a:gd name="connsiteY4626" fmla="*/ 1213004 h 1576950"/>
                  <a:gd name="connsiteX4627" fmla="*/ 591577 w 1534386"/>
                  <a:gd name="connsiteY4627" fmla="*/ 1213004 h 1576950"/>
                  <a:gd name="connsiteX4628" fmla="*/ 591577 w 1534386"/>
                  <a:gd name="connsiteY4628" fmla="*/ 1213004 h 1576950"/>
                  <a:gd name="connsiteX4629" fmla="*/ 591577 w 1534386"/>
                  <a:gd name="connsiteY4629" fmla="*/ 1213004 h 1576950"/>
                  <a:gd name="connsiteX4630" fmla="*/ 545669 w 1534386"/>
                  <a:gd name="connsiteY4630" fmla="*/ 1193674 h 1576950"/>
                  <a:gd name="connsiteX4631" fmla="*/ 545669 w 1534386"/>
                  <a:gd name="connsiteY4631" fmla="*/ 1193674 h 1576950"/>
                  <a:gd name="connsiteX4632" fmla="*/ 545669 w 1534386"/>
                  <a:gd name="connsiteY4632" fmla="*/ 1193674 h 1576950"/>
                  <a:gd name="connsiteX4633" fmla="*/ 545669 w 1534386"/>
                  <a:gd name="connsiteY4633" fmla="*/ 1193674 h 1576950"/>
                  <a:gd name="connsiteX4634" fmla="*/ 544461 w 1534386"/>
                  <a:gd name="connsiteY4634" fmla="*/ 1194882 h 1576950"/>
                  <a:gd name="connsiteX4635" fmla="*/ 544461 w 1534386"/>
                  <a:gd name="connsiteY4635" fmla="*/ 1194882 h 1576950"/>
                  <a:gd name="connsiteX4636" fmla="*/ 544461 w 1534386"/>
                  <a:gd name="connsiteY4636" fmla="*/ 1194882 h 1576950"/>
                  <a:gd name="connsiteX4637" fmla="*/ 544461 w 1534386"/>
                  <a:gd name="connsiteY4637" fmla="*/ 1194882 h 1576950"/>
                  <a:gd name="connsiteX4638" fmla="*/ 544461 w 1534386"/>
                  <a:gd name="connsiteY4638" fmla="*/ 1194882 h 1576950"/>
                  <a:gd name="connsiteX4639" fmla="*/ 544461 w 1534386"/>
                  <a:gd name="connsiteY4639" fmla="*/ 1194882 h 1576950"/>
                  <a:gd name="connsiteX4640" fmla="*/ 544461 w 1534386"/>
                  <a:gd name="connsiteY4640" fmla="*/ 1194882 h 1576950"/>
                  <a:gd name="connsiteX4641" fmla="*/ 544461 w 1534386"/>
                  <a:gd name="connsiteY4641" fmla="*/ 1194882 h 1576950"/>
                  <a:gd name="connsiteX4642" fmla="*/ 544461 w 1534386"/>
                  <a:gd name="connsiteY4642" fmla="*/ 1194882 h 1576950"/>
                  <a:gd name="connsiteX4643" fmla="*/ 544461 w 1534386"/>
                  <a:gd name="connsiteY4643" fmla="*/ 1194882 h 1576950"/>
                  <a:gd name="connsiteX4644" fmla="*/ 544461 w 1534386"/>
                  <a:gd name="connsiteY4644" fmla="*/ 1199715 h 1576950"/>
                  <a:gd name="connsiteX4645" fmla="*/ 544461 w 1534386"/>
                  <a:gd name="connsiteY4645" fmla="*/ 1199715 h 1576950"/>
                  <a:gd name="connsiteX4646" fmla="*/ 544461 w 1534386"/>
                  <a:gd name="connsiteY4646" fmla="*/ 1200923 h 1576950"/>
                  <a:gd name="connsiteX4647" fmla="*/ 544461 w 1534386"/>
                  <a:gd name="connsiteY4647" fmla="*/ 1200923 h 1576950"/>
                  <a:gd name="connsiteX4648" fmla="*/ 544461 w 1534386"/>
                  <a:gd name="connsiteY4648" fmla="*/ 1202131 h 1576950"/>
                  <a:gd name="connsiteX4649" fmla="*/ 544461 w 1534386"/>
                  <a:gd name="connsiteY4649" fmla="*/ 1202131 h 1576950"/>
                  <a:gd name="connsiteX4650" fmla="*/ 544461 w 1534386"/>
                  <a:gd name="connsiteY4650" fmla="*/ 1202131 h 1576950"/>
                  <a:gd name="connsiteX4651" fmla="*/ 544461 w 1534386"/>
                  <a:gd name="connsiteY4651" fmla="*/ 1202131 h 1576950"/>
                  <a:gd name="connsiteX4652" fmla="*/ 544461 w 1534386"/>
                  <a:gd name="connsiteY4652" fmla="*/ 1202131 h 1576950"/>
                  <a:gd name="connsiteX4653" fmla="*/ 544461 w 1534386"/>
                  <a:gd name="connsiteY4653" fmla="*/ 1202131 h 1576950"/>
                  <a:gd name="connsiteX4654" fmla="*/ 544461 w 1534386"/>
                  <a:gd name="connsiteY4654" fmla="*/ 1202131 h 1576950"/>
                  <a:gd name="connsiteX4655" fmla="*/ 544461 w 1534386"/>
                  <a:gd name="connsiteY4655" fmla="*/ 1202131 h 1576950"/>
                  <a:gd name="connsiteX4656" fmla="*/ 544461 w 1534386"/>
                  <a:gd name="connsiteY4656" fmla="*/ 1202131 h 1576950"/>
                  <a:gd name="connsiteX4657" fmla="*/ 544461 w 1534386"/>
                  <a:gd name="connsiteY4657" fmla="*/ 1199715 h 1576950"/>
                  <a:gd name="connsiteX4658" fmla="*/ 551709 w 1534386"/>
                  <a:gd name="connsiteY4658" fmla="*/ 1182801 h 1576950"/>
                  <a:gd name="connsiteX4659" fmla="*/ 548085 w 1534386"/>
                  <a:gd name="connsiteY4659" fmla="*/ 1180385 h 1576950"/>
                  <a:gd name="connsiteX4660" fmla="*/ 546877 w 1534386"/>
                  <a:gd name="connsiteY4660" fmla="*/ 1181593 h 1576950"/>
                  <a:gd name="connsiteX4661" fmla="*/ 542044 w 1534386"/>
                  <a:gd name="connsiteY4661" fmla="*/ 1188842 h 1576950"/>
                  <a:gd name="connsiteX4662" fmla="*/ 540836 w 1534386"/>
                  <a:gd name="connsiteY4662" fmla="*/ 1193674 h 1576950"/>
                  <a:gd name="connsiteX4663" fmla="*/ 540836 w 1534386"/>
                  <a:gd name="connsiteY4663" fmla="*/ 1193674 h 1576950"/>
                  <a:gd name="connsiteX4664" fmla="*/ 540836 w 1534386"/>
                  <a:gd name="connsiteY4664" fmla="*/ 1194882 h 1576950"/>
                  <a:gd name="connsiteX4665" fmla="*/ 542044 w 1534386"/>
                  <a:gd name="connsiteY4665" fmla="*/ 1198507 h 1576950"/>
                  <a:gd name="connsiteX4666" fmla="*/ 543252 w 1534386"/>
                  <a:gd name="connsiteY4666" fmla="*/ 1202131 h 1576950"/>
                  <a:gd name="connsiteX4667" fmla="*/ 544461 w 1534386"/>
                  <a:gd name="connsiteY4667" fmla="*/ 1206964 h 1576950"/>
                  <a:gd name="connsiteX4668" fmla="*/ 545669 w 1534386"/>
                  <a:gd name="connsiteY4668" fmla="*/ 1209380 h 1576950"/>
                  <a:gd name="connsiteX4669" fmla="*/ 546877 w 1534386"/>
                  <a:gd name="connsiteY4669" fmla="*/ 1216628 h 1576950"/>
                  <a:gd name="connsiteX4670" fmla="*/ 546877 w 1534386"/>
                  <a:gd name="connsiteY4670" fmla="*/ 1217837 h 1576950"/>
                  <a:gd name="connsiteX4671" fmla="*/ 551709 w 1534386"/>
                  <a:gd name="connsiteY4671" fmla="*/ 1244415 h 1576950"/>
                  <a:gd name="connsiteX4672" fmla="*/ 566207 w 1534386"/>
                  <a:gd name="connsiteY4672" fmla="*/ 1258913 h 1576950"/>
                  <a:gd name="connsiteX4673" fmla="*/ 566207 w 1534386"/>
                  <a:gd name="connsiteY4673" fmla="*/ 1258913 h 1576950"/>
                  <a:gd name="connsiteX4674" fmla="*/ 566207 w 1534386"/>
                  <a:gd name="connsiteY4674" fmla="*/ 1258913 h 1576950"/>
                  <a:gd name="connsiteX4675" fmla="*/ 566207 w 1534386"/>
                  <a:gd name="connsiteY4675" fmla="*/ 1258913 h 1576950"/>
                  <a:gd name="connsiteX4676" fmla="*/ 566207 w 1534386"/>
                  <a:gd name="connsiteY4676" fmla="*/ 1258913 h 1576950"/>
                  <a:gd name="connsiteX4677" fmla="*/ 566207 w 1534386"/>
                  <a:gd name="connsiteY4677" fmla="*/ 1258913 h 1576950"/>
                  <a:gd name="connsiteX4678" fmla="*/ 566207 w 1534386"/>
                  <a:gd name="connsiteY4678" fmla="*/ 1258913 h 1576950"/>
                  <a:gd name="connsiteX4679" fmla="*/ 566207 w 1534386"/>
                  <a:gd name="connsiteY4679" fmla="*/ 1258913 h 1576950"/>
                  <a:gd name="connsiteX4680" fmla="*/ 566207 w 1534386"/>
                  <a:gd name="connsiteY4680" fmla="*/ 1258913 h 1576950"/>
                  <a:gd name="connsiteX4681" fmla="*/ 566207 w 1534386"/>
                  <a:gd name="connsiteY4681" fmla="*/ 1258913 h 1576950"/>
                  <a:gd name="connsiteX4682" fmla="*/ 566207 w 1534386"/>
                  <a:gd name="connsiteY4682" fmla="*/ 1258913 h 1576950"/>
                  <a:gd name="connsiteX4683" fmla="*/ 566207 w 1534386"/>
                  <a:gd name="connsiteY4683" fmla="*/ 1258913 h 1576950"/>
                  <a:gd name="connsiteX4684" fmla="*/ 566207 w 1534386"/>
                  <a:gd name="connsiteY4684" fmla="*/ 1258913 h 1576950"/>
                  <a:gd name="connsiteX4685" fmla="*/ 566207 w 1534386"/>
                  <a:gd name="connsiteY4685" fmla="*/ 1258913 h 1576950"/>
                  <a:gd name="connsiteX4686" fmla="*/ 566207 w 1534386"/>
                  <a:gd name="connsiteY4686" fmla="*/ 1258913 h 1576950"/>
                  <a:gd name="connsiteX4687" fmla="*/ 566207 w 1534386"/>
                  <a:gd name="connsiteY4687" fmla="*/ 1258913 h 1576950"/>
                  <a:gd name="connsiteX4688" fmla="*/ 566207 w 1534386"/>
                  <a:gd name="connsiteY4688" fmla="*/ 1258913 h 1576950"/>
                  <a:gd name="connsiteX4689" fmla="*/ 566207 w 1534386"/>
                  <a:gd name="connsiteY4689" fmla="*/ 1258913 h 1576950"/>
                  <a:gd name="connsiteX4690" fmla="*/ 566207 w 1534386"/>
                  <a:gd name="connsiteY4690" fmla="*/ 1258913 h 1576950"/>
                  <a:gd name="connsiteX4691" fmla="*/ 566207 w 1534386"/>
                  <a:gd name="connsiteY4691" fmla="*/ 1258913 h 1576950"/>
                  <a:gd name="connsiteX4692" fmla="*/ 566207 w 1534386"/>
                  <a:gd name="connsiteY4692" fmla="*/ 1258913 h 1576950"/>
                  <a:gd name="connsiteX4693" fmla="*/ 566207 w 1534386"/>
                  <a:gd name="connsiteY4693" fmla="*/ 1258913 h 1576950"/>
                  <a:gd name="connsiteX4694" fmla="*/ 566207 w 1534386"/>
                  <a:gd name="connsiteY4694" fmla="*/ 1258913 h 1576950"/>
                  <a:gd name="connsiteX4695" fmla="*/ 566207 w 1534386"/>
                  <a:gd name="connsiteY4695" fmla="*/ 1258913 h 1576950"/>
                  <a:gd name="connsiteX4696" fmla="*/ 566207 w 1534386"/>
                  <a:gd name="connsiteY4696" fmla="*/ 1258913 h 1576950"/>
                  <a:gd name="connsiteX4697" fmla="*/ 566207 w 1534386"/>
                  <a:gd name="connsiteY4697" fmla="*/ 1258913 h 1576950"/>
                  <a:gd name="connsiteX4698" fmla="*/ 566207 w 1534386"/>
                  <a:gd name="connsiteY4698" fmla="*/ 1258913 h 1576950"/>
                  <a:gd name="connsiteX4699" fmla="*/ 566207 w 1534386"/>
                  <a:gd name="connsiteY4699" fmla="*/ 1258913 h 1576950"/>
                  <a:gd name="connsiteX4700" fmla="*/ 566207 w 1534386"/>
                  <a:gd name="connsiteY4700" fmla="*/ 1258913 h 1576950"/>
                  <a:gd name="connsiteX4701" fmla="*/ 566207 w 1534386"/>
                  <a:gd name="connsiteY4701" fmla="*/ 1258913 h 1576950"/>
                  <a:gd name="connsiteX4702" fmla="*/ 566207 w 1534386"/>
                  <a:gd name="connsiteY4702" fmla="*/ 1258913 h 1576950"/>
                  <a:gd name="connsiteX4703" fmla="*/ 566207 w 1534386"/>
                  <a:gd name="connsiteY4703" fmla="*/ 1258913 h 1576950"/>
                  <a:gd name="connsiteX4704" fmla="*/ 566207 w 1534386"/>
                  <a:gd name="connsiteY4704" fmla="*/ 1258913 h 1576950"/>
                  <a:gd name="connsiteX4705" fmla="*/ 566207 w 1534386"/>
                  <a:gd name="connsiteY4705" fmla="*/ 1258913 h 1576950"/>
                  <a:gd name="connsiteX4706" fmla="*/ 564999 w 1534386"/>
                  <a:gd name="connsiteY4706" fmla="*/ 1258913 h 1576950"/>
                  <a:gd name="connsiteX4707" fmla="*/ 562582 w 1534386"/>
                  <a:gd name="connsiteY4707" fmla="*/ 1258913 h 1576950"/>
                  <a:gd name="connsiteX4708" fmla="*/ 562582 w 1534386"/>
                  <a:gd name="connsiteY4708" fmla="*/ 1258913 h 1576950"/>
                  <a:gd name="connsiteX4709" fmla="*/ 561374 w 1534386"/>
                  <a:gd name="connsiteY4709" fmla="*/ 1258913 h 1576950"/>
                  <a:gd name="connsiteX4710" fmla="*/ 561374 w 1534386"/>
                  <a:gd name="connsiteY4710" fmla="*/ 1258913 h 1576950"/>
                  <a:gd name="connsiteX4711" fmla="*/ 560166 w 1534386"/>
                  <a:gd name="connsiteY4711" fmla="*/ 1258913 h 1576950"/>
                  <a:gd name="connsiteX4712" fmla="*/ 560166 w 1534386"/>
                  <a:gd name="connsiteY4712" fmla="*/ 1258913 h 1576950"/>
                  <a:gd name="connsiteX4713" fmla="*/ 558958 w 1534386"/>
                  <a:gd name="connsiteY4713" fmla="*/ 1258913 h 1576950"/>
                  <a:gd name="connsiteX4714" fmla="*/ 558958 w 1534386"/>
                  <a:gd name="connsiteY4714" fmla="*/ 1258913 h 1576950"/>
                  <a:gd name="connsiteX4715" fmla="*/ 556542 w 1534386"/>
                  <a:gd name="connsiteY4715" fmla="*/ 1257704 h 1576950"/>
                  <a:gd name="connsiteX4716" fmla="*/ 555334 w 1534386"/>
                  <a:gd name="connsiteY4716" fmla="*/ 1256497 h 1576950"/>
                  <a:gd name="connsiteX4717" fmla="*/ 555334 w 1534386"/>
                  <a:gd name="connsiteY4717" fmla="*/ 1256497 h 1576950"/>
                  <a:gd name="connsiteX4718" fmla="*/ 554126 w 1534386"/>
                  <a:gd name="connsiteY4718" fmla="*/ 1256497 h 1576950"/>
                  <a:gd name="connsiteX4719" fmla="*/ 554126 w 1534386"/>
                  <a:gd name="connsiteY4719" fmla="*/ 1256497 h 1576950"/>
                  <a:gd name="connsiteX4720" fmla="*/ 552917 w 1534386"/>
                  <a:gd name="connsiteY4720" fmla="*/ 1256497 h 1576950"/>
                  <a:gd name="connsiteX4721" fmla="*/ 551709 w 1534386"/>
                  <a:gd name="connsiteY4721" fmla="*/ 1256497 h 1576950"/>
                  <a:gd name="connsiteX4722" fmla="*/ 551709 w 1534386"/>
                  <a:gd name="connsiteY4722" fmla="*/ 1256497 h 1576950"/>
                  <a:gd name="connsiteX4723" fmla="*/ 550501 w 1534386"/>
                  <a:gd name="connsiteY4723" fmla="*/ 1256497 h 1576950"/>
                  <a:gd name="connsiteX4724" fmla="*/ 550501 w 1534386"/>
                  <a:gd name="connsiteY4724" fmla="*/ 1256497 h 1576950"/>
                  <a:gd name="connsiteX4725" fmla="*/ 549293 w 1534386"/>
                  <a:gd name="connsiteY4725" fmla="*/ 1255288 h 1576950"/>
                  <a:gd name="connsiteX4726" fmla="*/ 549293 w 1534386"/>
                  <a:gd name="connsiteY4726" fmla="*/ 1255288 h 1576950"/>
                  <a:gd name="connsiteX4727" fmla="*/ 546877 w 1534386"/>
                  <a:gd name="connsiteY4727" fmla="*/ 1252872 h 1576950"/>
                  <a:gd name="connsiteX4728" fmla="*/ 546877 w 1534386"/>
                  <a:gd name="connsiteY4728" fmla="*/ 1255288 h 1576950"/>
                  <a:gd name="connsiteX4729" fmla="*/ 548085 w 1534386"/>
                  <a:gd name="connsiteY4729" fmla="*/ 1258913 h 1576950"/>
                  <a:gd name="connsiteX4730" fmla="*/ 548085 w 1534386"/>
                  <a:gd name="connsiteY4730" fmla="*/ 1258913 h 1576950"/>
                  <a:gd name="connsiteX4731" fmla="*/ 548085 w 1534386"/>
                  <a:gd name="connsiteY4731" fmla="*/ 1258913 h 1576950"/>
                  <a:gd name="connsiteX4732" fmla="*/ 548085 w 1534386"/>
                  <a:gd name="connsiteY4732" fmla="*/ 1258913 h 1576950"/>
                  <a:gd name="connsiteX4733" fmla="*/ 548085 w 1534386"/>
                  <a:gd name="connsiteY4733" fmla="*/ 1258913 h 1576950"/>
                  <a:gd name="connsiteX4734" fmla="*/ 548085 w 1534386"/>
                  <a:gd name="connsiteY4734" fmla="*/ 1258913 h 1576950"/>
                  <a:gd name="connsiteX4735" fmla="*/ 548085 w 1534386"/>
                  <a:gd name="connsiteY4735" fmla="*/ 1258913 h 1576950"/>
                  <a:gd name="connsiteX4736" fmla="*/ 548085 w 1534386"/>
                  <a:gd name="connsiteY4736" fmla="*/ 1258913 h 1576950"/>
                  <a:gd name="connsiteX4737" fmla="*/ 548085 w 1534386"/>
                  <a:gd name="connsiteY4737" fmla="*/ 1258913 h 1576950"/>
                  <a:gd name="connsiteX4738" fmla="*/ 548085 w 1534386"/>
                  <a:gd name="connsiteY4738" fmla="*/ 1258913 h 1576950"/>
                  <a:gd name="connsiteX4739" fmla="*/ 550501 w 1534386"/>
                  <a:gd name="connsiteY4739" fmla="*/ 1258913 h 1576950"/>
                  <a:gd name="connsiteX4740" fmla="*/ 551709 w 1534386"/>
                  <a:gd name="connsiteY4740" fmla="*/ 1258913 h 1576950"/>
                  <a:gd name="connsiteX4741" fmla="*/ 551709 w 1534386"/>
                  <a:gd name="connsiteY4741" fmla="*/ 1258913 h 1576950"/>
                  <a:gd name="connsiteX4742" fmla="*/ 551709 w 1534386"/>
                  <a:gd name="connsiteY4742" fmla="*/ 1258913 h 1576950"/>
                  <a:gd name="connsiteX4743" fmla="*/ 551709 w 1534386"/>
                  <a:gd name="connsiteY4743" fmla="*/ 1258913 h 1576950"/>
                  <a:gd name="connsiteX4744" fmla="*/ 551709 w 1534386"/>
                  <a:gd name="connsiteY4744" fmla="*/ 1258913 h 1576950"/>
                  <a:gd name="connsiteX4745" fmla="*/ 552917 w 1534386"/>
                  <a:gd name="connsiteY4745" fmla="*/ 1258913 h 1576950"/>
                  <a:gd name="connsiteX4746" fmla="*/ 552917 w 1534386"/>
                  <a:gd name="connsiteY4746" fmla="*/ 1258913 h 1576950"/>
                  <a:gd name="connsiteX4747" fmla="*/ 554126 w 1534386"/>
                  <a:gd name="connsiteY4747" fmla="*/ 1258913 h 1576950"/>
                  <a:gd name="connsiteX4748" fmla="*/ 554126 w 1534386"/>
                  <a:gd name="connsiteY4748" fmla="*/ 1258913 h 1576950"/>
                  <a:gd name="connsiteX4749" fmla="*/ 555334 w 1534386"/>
                  <a:gd name="connsiteY4749" fmla="*/ 1258913 h 1576950"/>
                  <a:gd name="connsiteX4750" fmla="*/ 555334 w 1534386"/>
                  <a:gd name="connsiteY4750" fmla="*/ 1258913 h 1576950"/>
                  <a:gd name="connsiteX4751" fmla="*/ 555334 w 1534386"/>
                  <a:gd name="connsiteY4751" fmla="*/ 1258913 h 1576950"/>
                  <a:gd name="connsiteX4752" fmla="*/ 555334 w 1534386"/>
                  <a:gd name="connsiteY4752" fmla="*/ 1258913 h 1576950"/>
                  <a:gd name="connsiteX4753" fmla="*/ 555334 w 1534386"/>
                  <a:gd name="connsiteY4753" fmla="*/ 1258913 h 1576950"/>
                  <a:gd name="connsiteX4754" fmla="*/ 555334 w 1534386"/>
                  <a:gd name="connsiteY4754" fmla="*/ 1258913 h 1576950"/>
                  <a:gd name="connsiteX4755" fmla="*/ 555334 w 1534386"/>
                  <a:gd name="connsiteY4755" fmla="*/ 1258913 h 1576950"/>
                  <a:gd name="connsiteX4756" fmla="*/ 555334 w 1534386"/>
                  <a:gd name="connsiteY4756" fmla="*/ 1258913 h 1576950"/>
                  <a:gd name="connsiteX4757" fmla="*/ 555334 w 1534386"/>
                  <a:gd name="connsiteY4757" fmla="*/ 1258913 h 1576950"/>
                  <a:gd name="connsiteX4758" fmla="*/ 555334 w 1534386"/>
                  <a:gd name="connsiteY4758" fmla="*/ 1258913 h 1576950"/>
                  <a:gd name="connsiteX4759" fmla="*/ 555334 w 1534386"/>
                  <a:gd name="connsiteY4759" fmla="*/ 1258913 h 1576950"/>
                  <a:gd name="connsiteX4760" fmla="*/ 555334 w 1534386"/>
                  <a:gd name="connsiteY4760" fmla="*/ 1258913 h 1576950"/>
                  <a:gd name="connsiteX4761" fmla="*/ 555334 w 1534386"/>
                  <a:gd name="connsiteY4761" fmla="*/ 1258913 h 1576950"/>
                  <a:gd name="connsiteX4762" fmla="*/ 555334 w 1534386"/>
                  <a:gd name="connsiteY4762" fmla="*/ 1258913 h 1576950"/>
                  <a:gd name="connsiteX4763" fmla="*/ 555334 w 1534386"/>
                  <a:gd name="connsiteY4763" fmla="*/ 1258913 h 1576950"/>
                  <a:gd name="connsiteX4764" fmla="*/ 555334 w 1534386"/>
                  <a:gd name="connsiteY4764" fmla="*/ 1258913 h 1576950"/>
                  <a:gd name="connsiteX4765" fmla="*/ 555334 w 1534386"/>
                  <a:gd name="connsiteY4765" fmla="*/ 1258913 h 1576950"/>
                  <a:gd name="connsiteX4766" fmla="*/ 555334 w 1534386"/>
                  <a:gd name="connsiteY4766" fmla="*/ 1260121 h 1576950"/>
                  <a:gd name="connsiteX4767" fmla="*/ 564999 w 1534386"/>
                  <a:gd name="connsiteY4767" fmla="*/ 1262537 h 1576950"/>
                  <a:gd name="connsiteX4768" fmla="*/ 564999 w 1534386"/>
                  <a:gd name="connsiteY4768" fmla="*/ 1262537 h 1576950"/>
                  <a:gd name="connsiteX4769" fmla="*/ 566207 w 1534386"/>
                  <a:gd name="connsiteY4769" fmla="*/ 1262537 h 1576950"/>
                  <a:gd name="connsiteX4770" fmla="*/ 566207 w 1534386"/>
                  <a:gd name="connsiteY4770" fmla="*/ 1262537 h 1576950"/>
                  <a:gd name="connsiteX4771" fmla="*/ 566207 w 1534386"/>
                  <a:gd name="connsiteY4771" fmla="*/ 1262537 h 1576950"/>
                  <a:gd name="connsiteX4772" fmla="*/ 566207 w 1534386"/>
                  <a:gd name="connsiteY4772" fmla="*/ 1262537 h 1576950"/>
                  <a:gd name="connsiteX4773" fmla="*/ 566207 w 1534386"/>
                  <a:gd name="connsiteY4773" fmla="*/ 1262537 h 1576950"/>
                  <a:gd name="connsiteX4774" fmla="*/ 566207 w 1534386"/>
                  <a:gd name="connsiteY4774" fmla="*/ 1262537 h 1576950"/>
                  <a:gd name="connsiteX4775" fmla="*/ 566207 w 1534386"/>
                  <a:gd name="connsiteY4775" fmla="*/ 1262537 h 1576950"/>
                  <a:gd name="connsiteX4776" fmla="*/ 566207 w 1534386"/>
                  <a:gd name="connsiteY4776" fmla="*/ 1262537 h 1576950"/>
                  <a:gd name="connsiteX4777" fmla="*/ 566207 w 1534386"/>
                  <a:gd name="connsiteY4777" fmla="*/ 1262537 h 1576950"/>
                  <a:gd name="connsiteX4778" fmla="*/ 566207 w 1534386"/>
                  <a:gd name="connsiteY4778" fmla="*/ 1262537 h 1576950"/>
                  <a:gd name="connsiteX4779" fmla="*/ 566207 w 1534386"/>
                  <a:gd name="connsiteY4779" fmla="*/ 1262537 h 1576950"/>
                  <a:gd name="connsiteX4780" fmla="*/ 566207 w 1534386"/>
                  <a:gd name="connsiteY4780" fmla="*/ 1262537 h 1576950"/>
                  <a:gd name="connsiteX4781" fmla="*/ 566207 w 1534386"/>
                  <a:gd name="connsiteY4781" fmla="*/ 1262537 h 1576950"/>
                  <a:gd name="connsiteX4782" fmla="*/ 566207 w 1534386"/>
                  <a:gd name="connsiteY4782" fmla="*/ 1262537 h 1576950"/>
                  <a:gd name="connsiteX4783" fmla="*/ 566207 w 1534386"/>
                  <a:gd name="connsiteY4783" fmla="*/ 1262537 h 1576950"/>
                  <a:gd name="connsiteX4784" fmla="*/ 566207 w 1534386"/>
                  <a:gd name="connsiteY4784" fmla="*/ 1262537 h 1576950"/>
                  <a:gd name="connsiteX4785" fmla="*/ 566207 w 1534386"/>
                  <a:gd name="connsiteY4785" fmla="*/ 1262537 h 1576950"/>
                  <a:gd name="connsiteX4786" fmla="*/ 566207 w 1534386"/>
                  <a:gd name="connsiteY4786" fmla="*/ 1262537 h 1576950"/>
                  <a:gd name="connsiteX4787" fmla="*/ 566207 w 1534386"/>
                  <a:gd name="connsiteY4787" fmla="*/ 1262537 h 1576950"/>
                  <a:gd name="connsiteX4788" fmla="*/ 566207 w 1534386"/>
                  <a:gd name="connsiteY4788" fmla="*/ 1262537 h 1576950"/>
                  <a:gd name="connsiteX4789" fmla="*/ 566207 w 1534386"/>
                  <a:gd name="connsiteY4789" fmla="*/ 1261329 h 1576950"/>
                  <a:gd name="connsiteX4790" fmla="*/ 566207 w 1534386"/>
                  <a:gd name="connsiteY4790" fmla="*/ 1261329 h 1576950"/>
                  <a:gd name="connsiteX4791" fmla="*/ 566207 w 1534386"/>
                  <a:gd name="connsiteY4791" fmla="*/ 1261329 h 1576950"/>
                  <a:gd name="connsiteX4792" fmla="*/ 566207 w 1534386"/>
                  <a:gd name="connsiteY4792" fmla="*/ 1261329 h 1576950"/>
                  <a:gd name="connsiteX4793" fmla="*/ 566207 w 1534386"/>
                  <a:gd name="connsiteY4793" fmla="*/ 1261329 h 1576950"/>
                  <a:gd name="connsiteX4794" fmla="*/ 566207 w 1534386"/>
                  <a:gd name="connsiteY4794" fmla="*/ 1261329 h 1576950"/>
                  <a:gd name="connsiteX4795" fmla="*/ 566207 w 1534386"/>
                  <a:gd name="connsiteY4795" fmla="*/ 1261329 h 1576950"/>
                  <a:gd name="connsiteX4796" fmla="*/ 566207 w 1534386"/>
                  <a:gd name="connsiteY4796" fmla="*/ 1261329 h 1576950"/>
                  <a:gd name="connsiteX4797" fmla="*/ 566207 w 1534386"/>
                  <a:gd name="connsiteY4797" fmla="*/ 1261329 h 1576950"/>
                  <a:gd name="connsiteX4798" fmla="*/ 564999 w 1534386"/>
                  <a:gd name="connsiteY4798" fmla="*/ 1260121 h 1576950"/>
                  <a:gd name="connsiteX4799" fmla="*/ 564999 w 1534386"/>
                  <a:gd name="connsiteY4799" fmla="*/ 1260121 h 1576950"/>
                  <a:gd name="connsiteX4800" fmla="*/ 564999 w 1534386"/>
                  <a:gd name="connsiteY4800" fmla="*/ 1260121 h 1576950"/>
                  <a:gd name="connsiteX4801" fmla="*/ 564999 w 1534386"/>
                  <a:gd name="connsiteY4801" fmla="*/ 1260121 h 1576950"/>
                  <a:gd name="connsiteX4802" fmla="*/ 564999 w 1534386"/>
                  <a:gd name="connsiteY4802" fmla="*/ 1260121 h 1576950"/>
                  <a:gd name="connsiteX4803" fmla="*/ 564999 w 1534386"/>
                  <a:gd name="connsiteY4803" fmla="*/ 1260121 h 1576950"/>
                  <a:gd name="connsiteX4804" fmla="*/ 564999 w 1534386"/>
                  <a:gd name="connsiteY4804" fmla="*/ 1260121 h 1576950"/>
                  <a:gd name="connsiteX4805" fmla="*/ 564999 w 1534386"/>
                  <a:gd name="connsiteY4805" fmla="*/ 1260121 h 1576950"/>
                  <a:gd name="connsiteX4806" fmla="*/ 564999 w 1534386"/>
                  <a:gd name="connsiteY4806" fmla="*/ 1260121 h 1576950"/>
                  <a:gd name="connsiteX4807" fmla="*/ 564999 w 1534386"/>
                  <a:gd name="connsiteY4807" fmla="*/ 1260121 h 1576950"/>
                  <a:gd name="connsiteX4808" fmla="*/ 564999 w 1534386"/>
                  <a:gd name="connsiteY4808" fmla="*/ 1260121 h 1576950"/>
                  <a:gd name="connsiteX4809" fmla="*/ 566207 w 1534386"/>
                  <a:gd name="connsiteY4809" fmla="*/ 1260121 h 1576950"/>
                  <a:gd name="connsiteX4810" fmla="*/ 566207 w 1534386"/>
                  <a:gd name="connsiteY4810" fmla="*/ 1260121 h 1576950"/>
                  <a:gd name="connsiteX4811" fmla="*/ 567415 w 1534386"/>
                  <a:gd name="connsiteY4811" fmla="*/ 1260121 h 1576950"/>
                  <a:gd name="connsiteX4812" fmla="*/ 567415 w 1534386"/>
                  <a:gd name="connsiteY4812" fmla="*/ 1260121 h 1576950"/>
                  <a:gd name="connsiteX4813" fmla="*/ 568623 w 1534386"/>
                  <a:gd name="connsiteY4813" fmla="*/ 1260121 h 1576950"/>
                  <a:gd name="connsiteX4814" fmla="*/ 568623 w 1534386"/>
                  <a:gd name="connsiteY4814" fmla="*/ 1260121 h 1576950"/>
                  <a:gd name="connsiteX4815" fmla="*/ 568623 w 1534386"/>
                  <a:gd name="connsiteY4815" fmla="*/ 1260121 h 1576950"/>
                  <a:gd name="connsiteX4816" fmla="*/ 569831 w 1534386"/>
                  <a:gd name="connsiteY4816" fmla="*/ 1260121 h 1576950"/>
                  <a:gd name="connsiteX4817" fmla="*/ 569831 w 1534386"/>
                  <a:gd name="connsiteY4817" fmla="*/ 1260121 h 1576950"/>
                  <a:gd name="connsiteX4818" fmla="*/ 571039 w 1534386"/>
                  <a:gd name="connsiteY4818" fmla="*/ 1260121 h 1576950"/>
                  <a:gd name="connsiteX4819" fmla="*/ 571039 w 1534386"/>
                  <a:gd name="connsiteY4819" fmla="*/ 1260121 h 1576950"/>
                  <a:gd name="connsiteX4820" fmla="*/ 572247 w 1534386"/>
                  <a:gd name="connsiteY4820" fmla="*/ 1260121 h 1576950"/>
                  <a:gd name="connsiteX4821" fmla="*/ 572247 w 1534386"/>
                  <a:gd name="connsiteY4821" fmla="*/ 1260121 h 1576950"/>
                  <a:gd name="connsiteX4822" fmla="*/ 573456 w 1534386"/>
                  <a:gd name="connsiteY4822" fmla="*/ 1260121 h 1576950"/>
                  <a:gd name="connsiteX4823" fmla="*/ 573456 w 1534386"/>
                  <a:gd name="connsiteY4823" fmla="*/ 1260121 h 1576950"/>
                  <a:gd name="connsiteX4824" fmla="*/ 574664 w 1534386"/>
                  <a:gd name="connsiteY4824" fmla="*/ 1260121 h 1576950"/>
                  <a:gd name="connsiteX4825" fmla="*/ 574664 w 1534386"/>
                  <a:gd name="connsiteY4825" fmla="*/ 1260121 h 1576950"/>
                  <a:gd name="connsiteX4826" fmla="*/ 574664 w 1534386"/>
                  <a:gd name="connsiteY4826" fmla="*/ 1260121 h 1576950"/>
                  <a:gd name="connsiteX4827" fmla="*/ 574664 w 1534386"/>
                  <a:gd name="connsiteY4827" fmla="*/ 1260121 h 1576950"/>
                  <a:gd name="connsiteX4828" fmla="*/ 574664 w 1534386"/>
                  <a:gd name="connsiteY4828" fmla="*/ 1260121 h 1576950"/>
                  <a:gd name="connsiteX4829" fmla="*/ 574664 w 1534386"/>
                  <a:gd name="connsiteY4829" fmla="*/ 1260121 h 1576950"/>
                  <a:gd name="connsiteX4830" fmla="*/ 574664 w 1534386"/>
                  <a:gd name="connsiteY4830" fmla="*/ 1260121 h 1576950"/>
                  <a:gd name="connsiteX4831" fmla="*/ 574664 w 1534386"/>
                  <a:gd name="connsiteY4831" fmla="*/ 1260121 h 1576950"/>
                  <a:gd name="connsiteX4832" fmla="*/ 574664 w 1534386"/>
                  <a:gd name="connsiteY4832" fmla="*/ 1260121 h 1576950"/>
                  <a:gd name="connsiteX4833" fmla="*/ 574664 w 1534386"/>
                  <a:gd name="connsiteY4833" fmla="*/ 1260121 h 1576950"/>
                  <a:gd name="connsiteX4834" fmla="*/ 574664 w 1534386"/>
                  <a:gd name="connsiteY4834" fmla="*/ 1260121 h 1576950"/>
                  <a:gd name="connsiteX4835" fmla="*/ 574664 w 1534386"/>
                  <a:gd name="connsiteY4835" fmla="*/ 1260121 h 1576950"/>
                  <a:gd name="connsiteX4836" fmla="*/ 574664 w 1534386"/>
                  <a:gd name="connsiteY4836" fmla="*/ 1260121 h 1576950"/>
                  <a:gd name="connsiteX4837" fmla="*/ 574664 w 1534386"/>
                  <a:gd name="connsiteY4837" fmla="*/ 1260121 h 1576950"/>
                  <a:gd name="connsiteX4838" fmla="*/ 573456 w 1534386"/>
                  <a:gd name="connsiteY4838" fmla="*/ 1258913 h 1576950"/>
                  <a:gd name="connsiteX4839" fmla="*/ 572247 w 1534386"/>
                  <a:gd name="connsiteY4839" fmla="*/ 1256497 h 1576950"/>
                  <a:gd name="connsiteX4840" fmla="*/ 571039 w 1534386"/>
                  <a:gd name="connsiteY4840" fmla="*/ 1255288 h 1576950"/>
                  <a:gd name="connsiteX4841" fmla="*/ 571039 w 1534386"/>
                  <a:gd name="connsiteY4841" fmla="*/ 1255288 h 1576950"/>
                  <a:gd name="connsiteX4842" fmla="*/ 571039 w 1534386"/>
                  <a:gd name="connsiteY4842" fmla="*/ 1255288 h 1576950"/>
                  <a:gd name="connsiteX4843" fmla="*/ 571039 w 1534386"/>
                  <a:gd name="connsiteY4843" fmla="*/ 1255288 h 1576950"/>
                  <a:gd name="connsiteX4844" fmla="*/ 571039 w 1534386"/>
                  <a:gd name="connsiteY4844" fmla="*/ 1255288 h 1576950"/>
                  <a:gd name="connsiteX4845" fmla="*/ 571039 w 1534386"/>
                  <a:gd name="connsiteY4845" fmla="*/ 1255288 h 1576950"/>
                  <a:gd name="connsiteX4846" fmla="*/ 571039 w 1534386"/>
                  <a:gd name="connsiteY4846" fmla="*/ 1255288 h 1576950"/>
                  <a:gd name="connsiteX4847" fmla="*/ 571039 w 1534386"/>
                  <a:gd name="connsiteY4847" fmla="*/ 1255288 h 1576950"/>
                  <a:gd name="connsiteX4848" fmla="*/ 571039 w 1534386"/>
                  <a:gd name="connsiteY4848" fmla="*/ 1255288 h 1576950"/>
                  <a:gd name="connsiteX4849" fmla="*/ 569831 w 1534386"/>
                  <a:gd name="connsiteY4849" fmla="*/ 1254080 h 1576950"/>
                  <a:gd name="connsiteX4850" fmla="*/ 569831 w 1534386"/>
                  <a:gd name="connsiteY4850" fmla="*/ 1254080 h 1576950"/>
                  <a:gd name="connsiteX4851" fmla="*/ 564999 w 1534386"/>
                  <a:gd name="connsiteY4851" fmla="*/ 1246831 h 1576950"/>
                  <a:gd name="connsiteX4852" fmla="*/ 564999 w 1534386"/>
                  <a:gd name="connsiteY4852" fmla="*/ 1246831 h 1576950"/>
                  <a:gd name="connsiteX4853" fmla="*/ 563791 w 1534386"/>
                  <a:gd name="connsiteY4853" fmla="*/ 1245623 h 1576950"/>
                  <a:gd name="connsiteX4854" fmla="*/ 562582 w 1534386"/>
                  <a:gd name="connsiteY4854" fmla="*/ 1244415 h 1576950"/>
                  <a:gd name="connsiteX4855" fmla="*/ 562582 w 1534386"/>
                  <a:gd name="connsiteY4855" fmla="*/ 1244415 h 1576950"/>
                  <a:gd name="connsiteX4856" fmla="*/ 561374 w 1534386"/>
                  <a:gd name="connsiteY4856" fmla="*/ 1241999 h 1576950"/>
                  <a:gd name="connsiteX4857" fmla="*/ 561374 w 1534386"/>
                  <a:gd name="connsiteY4857" fmla="*/ 1241999 h 1576950"/>
                  <a:gd name="connsiteX4858" fmla="*/ 561374 w 1534386"/>
                  <a:gd name="connsiteY4858" fmla="*/ 1241999 h 1576950"/>
                  <a:gd name="connsiteX4859" fmla="*/ 561374 w 1534386"/>
                  <a:gd name="connsiteY4859" fmla="*/ 1241999 h 1576950"/>
                  <a:gd name="connsiteX4860" fmla="*/ 568623 w 1534386"/>
                  <a:gd name="connsiteY4860" fmla="*/ 1252872 h 1576950"/>
                  <a:gd name="connsiteX4861" fmla="*/ 568623 w 1534386"/>
                  <a:gd name="connsiteY4861" fmla="*/ 1252872 h 1576950"/>
                  <a:gd name="connsiteX4862" fmla="*/ 572247 w 1534386"/>
                  <a:gd name="connsiteY4862" fmla="*/ 1256497 h 1576950"/>
                  <a:gd name="connsiteX4863" fmla="*/ 572247 w 1534386"/>
                  <a:gd name="connsiteY4863" fmla="*/ 1256497 h 1576950"/>
                  <a:gd name="connsiteX4864" fmla="*/ 573456 w 1534386"/>
                  <a:gd name="connsiteY4864" fmla="*/ 1257704 h 1576950"/>
                  <a:gd name="connsiteX4865" fmla="*/ 573456 w 1534386"/>
                  <a:gd name="connsiteY4865" fmla="*/ 1257704 h 1576950"/>
                  <a:gd name="connsiteX4866" fmla="*/ 574664 w 1534386"/>
                  <a:gd name="connsiteY4866" fmla="*/ 1258913 h 1576950"/>
                  <a:gd name="connsiteX4867" fmla="*/ 574664 w 1534386"/>
                  <a:gd name="connsiteY4867" fmla="*/ 1258913 h 1576950"/>
                  <a:gd name="connsiteX4868" fmla="*/ 574664 w 1534386"/>
                  <a:gd name="connsiteY4868" fmla="*/ 1258913 h 1576950"/>
                  <a:gd name="connsiteX4869" fmla="*/ 574664 w 1534386"/>
                  <a:gd name="connsiteY4869" fmla="*/ 1258913 h 1576950"/>
                  <a:gd name="connsiteX4870" fmla="*/ 574664 w 1534386"/>
                  <a:gd name="connsiteY4870" fmla="*/ 1258913 h 1576950"/>
                  <a:gd name="connsiteX4871" fmla="*/ 574664 w 1534386"/>
                  <a:gd name="connsiteY4871" fmla="*/ 1258913 h 1576950"/>
                  <a:gd name="connsiteX4872" fmla="*/ 574664 w 1534386"/>
                  <a:gd name="connsiteY4872" fmla="*/ 1258913 h 1576950"/>
                  <a:gd name="connsiteX4873" fmla="*/ 574664 w 1534386"/>
                  <a:gd name="connsiteY4873" fmla="*/ 1258913 h 1576950"/>
                  <a:gd name="connsiteX4874" fmla="*/ 574664 w 1534386"/>
                  <a:gd name="connsiteY4874" fmla="*/ 1258913 h 1576950"/>
                  <a:gd name="connsiteX4875" fmla="*/ 574664 w 1534386"/>
                  <a:gd name="connsiteY4875" fmla="*/ 1258913 h 1576950"/>
                  <a:gd name="connsiteX4876" fmla="*/ 574664 w 1534386"/>
                  <a:gd name="connsiteY4876" fmla="*/ 1258913 h 1576950"/>
                  <a:gd name="connsiteX4877" fmla="*/ 574664 w 1534386"/>
                  <a:gd name="connsiteY4877" fmla="*/ 1258913 h 1576950"/>
                  <a:gd name="connsiteX4878" fmla="*/ 574664 w 1534386"/>
                  <a:gd name="connsiteY4878" fmla="*/ 1258913 h 1576950"/>
                  <a:gd name="connsiteX4879" fmla="*/ 574664 w 1534386"/>
                  <a:gd name="connsiteY4879" fmla="*/ 1258913 h 1576950"/>
                  <a:gd name="connsiteX4880" fmla="*/ 574664 w 1534386"/>
                  <a:gd name="connsiteY4880" fmla="*/ 1258913 h 1576950"/>
                  <a:gd name="connsiteX4881" fmla="*/ 574664 w 1534386"/>
                  <a:gd name="connsiteY4881" fmla="*/ 1258913 h 1576950"/>
                  <a:gd name="connsiteX4882" fmla="*/ 574664 w 1534386"/>
                  <a:gd name="connsiteY4882" fmla="*/ 1258913 h 1576950"/>
                  <a:gd name="connsiteX4883" fmla="*/ 574664 w 1534386"/>
                  <a:gd name="connsiteY4883" fmla="*/ 1258913 h 1576950"/>
                  <a:gd name="connsiteX4884" fmla="*/ 574664 w 1534386"/>
                  <a:gd name="connsiteY4884" fmla="*/ 1258913 h 1576950"/>
                  <a:gd name="connsiteX4885" fmla="*/ 574664 w 1534386"/>
                  <a:gd name="connsiteY4885" fmla="*/ 1258913 h 1576950"/>
                  <a:gd name="connsiteX4886" fmla="*/ 574664 w 1534386"/>
                  <a:gd name="connsiteY4886" fmla="*/ 1258913 h 1576950"/>
                  <a:gd name="connsiteX4887" fmla="*/ 574664 w 1534386"/>
                  <a:gd name="connsiteY4887" fmla="*/ 1258913 h 1576950"/>
                  <a:gd name="connsiteX4888" fmla="*/ 574664 w 1534386"/>
                  <a:gd name="connsiteY4888" fmla="*/ 1258913 h 1576950"/>
                  <a:gd name="connsiteX4889" fmla="*/ 569831 w 1534386"/>
                  <a:gd name="connsiteY4889" fmla="*/ 1246831 h 1576950"/>
                  <a:gd name="connsiteX4890" fmla="*/ 568623 w 1534386"/>
                  <a:gd name="connsiteY4890" fmla="*/ 1245623 h 1576950"/>
                  <a:gd name="connsiteX4891" fmla="*/ 567415 w 1534386"/>
                  <a:gd name="connsiteY4891" fmla="*/ 1244415 h 1576950"/>
                  <a:gd name="connsiteX4892" fmla="*/ 563791 w 1534386"/>
                  <a:gd name="connsiteY4892" fmla="*/ 1237167 h 1576950"/>
                  <a:gd name="connsiteX4893" fmla="*/ 562582 w 1534386"/>
                  <a:gd name="connsiteY4893" fmla="*/ 1235958 h 1576950"/>
                  <a:gd name="connsiteX4894" fmla="*/ 551709 w 1534386"/>
                  <a:gd name="connsiteY4894" fmla="*/ 1225085 h 1576950"/>
                  <a:gd name="connsiteX4895" fmla="*/ 548085 w 1534386"/>
                  <a:gd name="connsiteY4895" fmla="*/ 1215420 h 1576950"/>
                  <a:gd name="connsiteX4896" fmla="*/ 551709 w 1534386"/>
                  <a:gd name="connsiteY4896" fmla="*/ 1213004 h 1576950"/>
                  <a:gd name="connsiteX4897" fmla="*/ 551709 w 1534386"/>
                  <a:gd name="connsiteY4897" fmla="*/ 1211796 h 1576950"/>
                  <a:gd name="connsiteX4898" fmla="*/ 551709 w 1534386"/>
                  <a:gd name="connsiteY4898" fmla="*/ 1209380 h 1576950"/>
                  <a:gd name="connsiteX4899" fmla="*/ 550501 w 1534386"/>
                  <a:gd name="connsiteY4899" fmla="*/ 1204547 h 1576950"/>
                  <a:gd name="connsiteX4900" fmla="*/ 550501 w 1534386"/>
                  <a:gd name="connsiteY4900" fmla="*/ 1204547 h 1576950"/>
                  <a:gd name="connsiteX4901" fmla="*/ 549293 w 1534386"/>
                  <a:gd name="connsiteY4901" fmla="*/ 1202131 h 1576950"/>
                  <a:gd name="connsiteX4902" fmla="*/ 549293 w 1534386"/>
                  <a:gd name="connsiteY4902" fmla="*/ 1202131 h 1576950"/>
                  <a:gd name="connsiteX4903" fmla="*/ 548085 w 1534386"/>
                  <a:gd name="connsiteY4903" fmla="*/ 1199715 h 1576950"/>
                  <a:gd name="connsiteX4904" fmla="*/ 548085 w 1534386"/>
                  <a:gd name="connsiteY4904" fmla="*/ 1199715 h 1576950"/>
                  <a:gd name="connsiteX4905" fmla="*/ 546877 w 1534386"/>
                  <a:gd name="connsiteY4905" fmla="*/ 1197298 h 1576950"/>
                  <a:gd name="connsiteX4906" fmla="*/ 546877 w 1534386"/>
                  <a:gd name="connsiteY4906" fmla="*/ 1197298 h 1576950"/>
                  <a:gd name="connsiteX4907" fmla="*/ 545669 w 1534386"/>
                  <a:gd name="connsiteY4907" fmla="*/ 1194882 h 1576950"/>
                  <a:gd name="connsiteX4908" fmla="*/ 545669 w 1534386"/>
                  <a:gd name="connsiteY4908" fmla="*/ 1194882 h 1576950"/>
                  <a:gd name="connsiteX4909" fmla="*/ 544461 w 1534386"/>
                  <a:gd name="connsiteY4909" fmla="*/ 1193674 h 1576950"/>
                  <a:gd name="connsiteX4910" fmla="*/ 542044 w 1534386"/>
                  <a:gd name="connsiteY4910" fmla="*/ 1191258 h 1576950"/>
                  <a:gd name="connsiteX4911" fmla="*/ 539628 w 1534386"/>
                  <a:gd name="connsiteY4911" fmla="*/ 1190050 h 1576950"/>
                  <a:gd name="connsiteX4912" fmla="*/ 538420 w 1534386"/>
                  <a:gd name="connsiteY4912" fmla="*/ 1190050 h 1576950"/>
                  <a:gd name="connsiteX4913" fmla="*/ 538420 w 1534386"/>
                  <a:gd name="connsiteY4913" fmla="*/ 1190050 h 1576950"/>
                  <a:gd name="connsiteX4914" fmla="*/ 538420 w 1534386"/>
                  <a:gd name="connsiteY4914" fmla="*/ 1190050 h 1576950"/>
                  <a:gd name="connsiteX4915" fmla="*/ 537212 w 1534386"/>
                  <a:gd name="connsiteY4915" fmla="*/ 1190050 h 1576950"/>
                  <a:gd name="connsiteX4916" fmla="*/ 537212 w 1534386"/>
                  <a:gd name="connsiteY4916" fmla="*/ 1190050 h 1576950"/>
                  <a:gd name="connsiteX4917" fmla="*/ 537212 w 1534386"/>
                  <a:gd name="connsiteY4917" fmla="*/ 1190050 h 1576950"/>
                  <a:gd name="connsiteX4918" fmla="*/ 537212 w 1534386"/>
                  <a:gd name="connsiteY4918" fmla="*/ 1190050 h 1576950"/>
                  <a:gd name="connsiteX4919" fmla="*/ 537212 w 1534386"/>
                  <a:gd name="connsiteY4919" fmla="*/ 1190050 h 1576950"/>
                  <a:gd name="connsiteX4920" fmla="*/ 536004 w 1534386"/>
                  <a:gd name="connsiteY4920" fmla="*/ 1190050 h 1576950"/>
                  <a:gd name="connsiteX4921" fmla="*/ 536004 w 1534386"/>
                  <a:gd name="connsiteY4921" fmla="*/ 1190050 h 1576950"/>
                  <a:gd name="connsiteX4922" fmla="*/ 536004 w 1534386"/>
                  <a:gd name="connsiteY4922" fmla="*/ 1190050 h 1576950"/>
                  <a:gd name="connsiteX4923" fmla="*/ 536004 w 1534386"/>
                  <a:gd name="connsiteY4923" fmla="*/ 1190050 h 1576950"/>
                  <a:gd name="connsiteX4924" fmla="*/ 534796 w 1534386"/>
                  <a:gd name="connsiteY4924" fmla="*/ 1190050 h 1576950"/>
                  <a:gd name="connsiteX4925" fmla="*/ 534796 w 1534386"/>
                  <a:gd name="connsiteY4925" fmla="*/ 1190050 h 1576950"/>
                  <a:gd name="connsiteX4926" fmla="*/ 545669 w 1534386"/>
                  <a:gd name="connsiteY4926" fmla="*/ 1193674 h 1576950"/>
                  <a:gd name="connsiteX4927" fmla="*/ 545669 w 1534386"/>
                  <a:gd name="connsiteY4927" fmla="*/ 1192466 h 1576950"/>
                  <a:gd name="connsiteX4928" fmla="*/ 545669 w 1534386"/>
                  <a:gd name="connsiteY4928" fmla="*/ 1192466 h 1576950"/>
                  <a:gd name="connsiteX4929" fmla="*/ 545669 w 1534386"/>
                  <a:gd name="connsiteY4929" fmla="*/ 1192466 h 1576950"/>
                  <a:gd name="connsiteX4930" fmla="*/ 545669 w 1534386"/>
                  <a:gd name="connsiteY4930" fmla="*/ 1192466 h 1576950"/>
                  <a:gd name="connsiteX4931" fmla="*/ 545669 w 1534386"/>
                  <a:gd name="connsiteY4931" fmla="*/ 1192466 h 1576950"/>
                  <a:gd name="connsiteX4932" fmla="*/ 545669 w 1534386"/>
                  <a:gd name="connsiteY4932" fmla="*/ 1192466 h 1576950"/>
                  <a:gd name="connsiteX4933" fmla="*/ 563791 w 1534386"/>
                  <a:gd name="connsiteY4933" fmla="*/ 1198507 h 1576950"/>
                  <a:gd name="connsiteX4934" fmla="*/ 563791 w 1534386"/>
                  <a:gd name="connsiteY4934" fmla="*/ 1198507 h 1576950"/>
                  <a:gd name="connsiteX4935" fmla="*/ 563791 w 1534386"/>
                  <a:gd name="connsiteY4935" fmla="*/ 1200923 h 1576950"/>
                  <a:gd name="connsiteX4936" fmla="*/ 564999 w 1534386"/>
                  <a:gd name="connsiteY4936" fmla="*/ 1205755 h 1576950"/>
                  <a:gd name="connsiteX4937" fmla="*/ 566207 w 1534386"/>
                  <a:gd name="connsiteY4937" fmla="*/ 1209380 h 1576950"/>
                  <a:gd name="connsiteX4938" fmla="*/ 567415 w 1534386"/>
                  <a:gd name="connsiteY4938" fmla="*/ 1214212 h 1576950"/>
                  <a:gd name="connsiteX4939" fmla="*/ 567415 w 1534386"/>
                  <a:gd name="connsiteY4939" fmla="*/ 1214212 h 1576950"/>
                  <a:gd name="connsiteX4940" fmla="*/ 567415 w 1534386"/>
                  <a:gd name="connsiteY4940" fmla="*/ 1214212 h 1576950"/>
                  <a:gd name="connsiteX4941" fmla="*/ 567415 w 1534386"/>
                  <a:gd name="connsiteY4941" fmla="*/ 1217837 h 1576950"/>
                  <a:gd name="connsiteX4942" fmla="*/ 567415 w 1534386"/>
                  <a:gd name="connsiteY4942" fmla="*/ 1219045 h 1576950"/>
                  <a:gd name="connsiteX4943" fmla="*/ 571039 w 1534386"/>
                  <a:gd name="connsiteY4943" fmla="*/ 1220253 h 1576950"/>
                  <a:gd name="connsiteX4944" fmla="*/ 572247 w 1534386"/>
                  <a:gd name="connsiteY4944" fmla="*/ 1220253 h 1576950"/>
                  <a:gd name="connsiteX4945" fmla="*/ 572247 w 1534386"/>
                  <a:gd name="connsiteY4945" fmla="*/ 1220253 h 1576950"/>
                  <a:gd name="connsiteX4946" fmla="*/ 572247 w 1534386"/>
                  <a:gd name="connsiteY4946" fmla="*/ 1220253 h 1576950"/>
                  <a:gd name="connsiteX4947" fmla="*/ 572247 w 1534386"/>
                  <a:gd name="connsiteY4947" fmla="*/ 1220253 h 1576950"/>
                  <a:gd name="connsiteX4948" fmla="*/ 572247 w 1534386"/>
                  <a:gd name="connsiteY4948" fmla="*/ 1227501 h 1576950"/>
                  <a:gd name="connsiteX4949" fmla="*/ 572247 w 1534386"/>
                  <a:gd name="connsiteY4949" fmla="*/ 1227501 h 1576950"/>
                  <a:gd name="connsiteX4950" fmla="*/ 573456 w 1534386"/>
                  <a:gd name="connsiteY4950" fmla="*/ 1226294 h 1576950"/>
                  <a:gd name="connsiteX4951" fmla="*/ 573456 w 1534386"/>
                  <a:gd name="connsiteY4951" fmla="*/ 1226294 h 1576950"/>
                  <a:gd name="connsiteX4952" fmla="*/ 573456 w 1534386"/>
                  <a:gd name="connsiteY4952" fmla="*/ 1226294 h 1576950"/>
                  <a:gd name="connsiteX4953" fmla="*/ 573456 w 1534386"/>
                  <a:gd name="connsiteY4953" fmla="*/ 1226294 h 1576950"/>
                  <a:gd name="connsiteX4954" fmla="*/ 573456 w 1534386"/>
                  <a:gd name="connsiteY4954" fmla="*/ 1226294 h 1576950"/>
                  <a:gd name="connsiteX4955" fmla="*/ 573456 w 1534386"/>
                  <a:gd name="connsiteY4955" fmla="*/ 1226294 h 1576950"/>
                  <a:gd name="connsiteX4956" fmla="*/ 572247 w 1534386"/>
                  <a:gd name="connsiteY4956" fmla="*/ 1227501 h 1576950"/>
                  <a:gd name="connsiteX4957" fmla="*/ 572247 w 1534386"/>
                  <a:gd name="connsiteY4957" fmla="*/ 1227501 h 1576950"/>
                  <a:gd name="connsiteX4958" fmla="*/ 572247 w 1534386"/>
                  <a:gd name="connsiteY4958" fmla="*/ 1227501 h 1576950"/>
                  <a:gd name="connsiteX4959" fmla="*/ 573456 w 1534386"/>
                  <a:gd name="connsiteY4959" fmla="*/ 1227501 h 1576950"/>
                  <a:gd name="connsiteX4960" fmla="*/ 573456 w 1534386"/>
                  <a:gd name="connsiteY4960" fmla="*/ 1227501 h 1576950"/>
                  <a:gd name="connsiteX4961" fmla="*/ 573456 w 1534386"/>
                  <a:gd name="connsiteY4961" fmla="*/ 1228710 h 1576950"/>
                  <a:gd name="connsiteX4962" fmla="*/ 578288 w 1534386"/>
                  <a:gd name="connsiteY4962" fmla="*/ 1235958 h 1576950"/>
                  <a:gd name="connsiteX4963" fmla="*/ 585537 w 1534386"/>
                  <a:gd name="connsiteY4963" fmla="*/ 1249248 h 1576950"/>
                  <a:gd name="connsiteX4964" fmla="*/ 587953 w 1534386"/>
                  <a:gd name="connsiteY4964" fmla="*/ 1258913 h 1576950"/>
                  <a:gd name="connsiteX4965" fmla="*/ 589161 w 1534386"/>
                  <a:gd name="connsiteY4965" fmla="*/ 1262537 h 1576950"/>
                  <a:gd name="connsiteX4966" fmla="*/ 590369 w 1534386"/>
                  <a:gd name="connsiteY4966" fmla="*/ 1263745 h 1576950"/>
                  <a:gd name="connsiteX4967" fmla="*/ 591577 w 1534386"/>
                  <a:gd name="connsiteY4967" fmla="*/ 1264953 h 1576950"/>
                  <a:gd name="connsiteX4968" fmla="*/ 591577 w 1534386"/>
                  <a:gd name="connsiteY4968" fmla="*/ 1264953 h 1576950"/>
                  <a:gd name="connsiteX4969" fmla="*/ 591577 w 1534386"/>
                  <a:gd name="connsiteY4969" fmla="*/ 1264953 h 1576950"/>
                  <a:gd name="connsiteX4970" fmla="*/ 591577 w 1534386"/>
                  <a:gd name="connsiteY4970" fmla="*/ 1264953 h 1576950"/>
                  <a:gd name="connsiteX4971" fmla="*/ 591577 w 1534386"/>
                  <a:gd name="connsiteY4971" fmla="*/ 1264953 h 1576950"/>
                  <a:gd name="connsiteX4972" fmla="*/ 591577 w 1534386"/>
                  <a:gd name="connsiteY4972" fmla="*/ 1264953 h 1576950"/>
                  <a:gd name="connsiteX4973" fmla="*/ 591577 w 1534386"/>
                  <a:gd name="connsiteY4973" fmla="*/ 1264953 h 1576950"/>
                  <a:gd name="connsiteX4974" fmla="*/ 591577 w 1534386"/>
                  <a:gd name="connsiteY4974" fmla="*/ 1264953 h 1576950"/>
                  <a:gd name="connsiteX4975" fmla="*/ 591577 w 1534386"/>
                  <a:gd name="connsiteY4975" fmla="*/ 1264953 h 1576950"/>
                  <a:gd name="connsiteX4976" fmla="*/ 591577 w 1534386"/>
                  <a:gd name="connsiteY4976" fmla="*/ 1264953 h 1576950"/>
                  <a:gd name="connsiteX4977" fmla="*/ 591577 w 1534386"/>
                  <a:gd name="connsiteY4977" fmla="*/ 1264953 h 1576950"/>
                  <a:gd name="connsiteX4978" fmla="*/ 591577 w 1534386"/>
                  <a:gd name="connsiteY4978" fmla="*/ 1264953 h 1576950"/>
                  <a:gd name="connsiteX4979" fmla="*/ 591577 w 1534386"/>
                  <a:gd name="connsiteY4979" fmla="*/ 1264953 h 1576950"/>
                  <a:gd name="connsiteX4980" fmla="*/ 591577 w 1534386"/>
                  <a:gd name="connsiteY4980" fmla="*/ 1264953 h 1576950"/>
                  <a:gd name="connsiteX4981" fmla="*/ 591577 w 1534386"/>
                  <a:gd name="connsiteY4981" fmla="*/ 1264953 h 1576950"/>
                  <a:gd name="connsiteX4982" fmla="*/ 591577 w 1534386"/>
                  <a:gd name="connsiteY4982" fmla="*/ 1264953 h 1576950"/>
                  <a:gd name="connsiteX4983" fmla="*/ 591577 w 1534386"/>
                  <a:gd name="connsiteY4983" fmla="*/ 1264953 h 1576950"/>
                  <a:gd name="connsiteX4984" fmla="*/ 591577 w 1534386"/>
                  <a:gd name="connsiteY4984" fmla="*/ 1264953 h 1576950"/>
                  <a:gd name="connsiteX4985" fmla="*/ 591577 w 1534386"/>
                  <a:gd name="connsiteY4985" fmla="*/ 1264953 h 1576950"/>
                  <a:gd name="connsiteX4986" fmla="*/ 591577 w 1534386"/>
                  <a:gd name="connsiteY4986" fmla="*/ 1264953 h 1576950"/>
                  <a:gd name="connsiteX4987" fmla="*/ 591577 w 1534386"/>
                  <a:gd name="connsiteY4987" fmla="*/ 1264953 h 1576950"/>
                  <a:gd name="connsiteX4988" fmla="*/ 591577 w 1534386"/>
                  <a:gd name="connsiteY4988" fmla="*/ 1263745 h 1576950"/>
                  <a:gd name="connsiteX4989" fmla="*/ 591577 w 1534386"/>
                  <a:gd name="connsiteY4989" fmla="*/ 1263745 h 1576950"/>
                  <a:gd name="connsiteX4990" fmla="*/ 591577 w 1534386"/>
                  <a:gd name="connsiteY4990" fmla="*/ 1263745 h 1576950"/>
                  <a:gd name="connsiteX4991" fmla="*/ 591577 w 1534386"/>
                  <a:gd name="connsiteY4991" fmla="*/ 1263745 h 1576950"/>
                  <a:gd name="connsiteX4992" fmla="*/ 591577 w 1534386"/>
                  <a:gd name="connsiteY4992" fmla="*/ 1263745 h 1576950"/>
                  <a:gd name="connsiteX4993" fmla="*/ 591577 w 1534386"/>
                  <a:gd name="connsiteY4993" fmla="*/ 1262537 h 1576950"/>
                  <a:gd name="connsiteX4994" fmla="*/ 591577 w 1534386"/>
                  <a:gd name="connsiteY4994" fmla="*/ 1262537 h 1576950"/>
                  <a:gd name="connsiteX4995" fmla="*/ 590369 w 1534386"/>
                  <a:gd name="connsiteY4995" fmla="*/ 1257704 h 1576950"/>
                  <a:gd name="connsiteX4996" fmla="*/ 590369 w 1534386"/>
                  <a:gd name="connsiteY4996" fmla="*/ 1257704 h 1576950"/>
                  <a:gd name="connsiteX4997" fmla="*/ 590369 w 1534386"/>
                  <a:gd name="connsiteY4997" fmla="*/ 1257704 h 1576950"/>
                  <a:gd name="connsiteX4998" fmla="*/ 590369 w 1534386"/>
                  <a:gd name="connsiteY4998" fmla="*/ 1257704 h 1576950"/>
                  <a:gd name="connsiteX4999" fmla="*/ 590369 w 1534386"/>
                  <a:gd name="connsiteY4999" fmla="*/ 1256497 h 1576950"/>
                  <a:gd name="connsiteX5000" fmla="*/ 590369 w 1534386"/>
                  <a:gd name="connsiteY5000" fmla="*/ 1256497 h 1576950"/>
                  <a:gd name="connsiteX5001" fmla="*/ 590369 w 1534386"/>
                  <a:gd name="connsiteY5001" fmla="*/ 1255288 h 1576950"/>
                  <a:gd name="connsiteX5002" fmla="*/ 590369 w 1534386"/>
                  <a:gd name="connsiteY5002" fmla="*/ 1255288 h 1576950"/>
                  <a:gd name="connsiteX5003" fmla="*/ 590369 w 1534386"/>
                  <a:gd name="connsiteY5003" fmla="*/ 1254080 h 1576950"/>
                  <a:gd name="connsiteX5004" fmla="*/ 590369 w 1534386"/>
                  <a:gd name="connsiteY5004" fmla="*/ 1254080 h 1576950"/>
                  <a:gd name="connsiteX5005" fmla="*/ 590369 w 1534386"/>
                  <a:gd name="connsiteY5005" fmla="*/ 1252872 h 1576950"/>
                  <a:gd name="connsiteX5006" fmla="*/ 590369 w 1534386"/>
                  <a:gd name="connsiteY5006" fmla="*/ 1252872 h 1576950"/>
                  <a:gd name="connsiteX5007" fmla="*/ 590369 w 1534386"/>
                  <a:gd name="connsiteY5007" fmla="*/ 1251664 h 1576950"/>
                  <a:gd name="connsiteX5008" fmla="*/ 590369 w 1534386"/>
                  <a:gd name="connsiteY5008" fmla="*/ 1251664 h 1576950"/>
                  <a:gd name="connsiteX5009" fmla="*/ 590369 w 1534386"/>
                  <a:gd name="connsiteY5009" fmla="*/ 1250456 h 1576950"/>
                  <a:gd name="connsiteX5010" fmla="*/ 590369 w 1534386"/>
                  <a:gd name="connsiteY5010" fmla="*/ 1250456 h 1576950"/>
                  <a:gd name="connsiteX5011" fmla="*/ 589161 w 1534386"/>
                  <a:gd name="connsiteY5011" fmla="*/ 1248040 h 1576950"/>
                  <a:gd name="connsiteX5012" fmla="*/ 589161 w 1534386"/>
                  <a:gd name="connsiteY5012" fmla="*/ 1248040 h 1576950"/>
                  <a:gd name="connsiteX5013" fmla="*/ 589161 w 1534386"/>
                  <a:gd name="connsiteY5013" fmla="*/ 1248040 h 1576950"/>
                  <a:gd name="connsiteX5014" fmla="*/ 589161 w 1534386"/>
                  <a:gd name="connsiteY5014" fmla="*/ 1248040 h 1576950"/>
                  <a:gd name="connsiteX5015" fmla="*/ 589161 w 1534386"/>
                  <a:gd name="connsiteY5015" fmla="*/ 1248040 h 1576950"/>
                  <a:gd name="connsiteX5016" fmla="*/ 589161 w 1534386"/>
                  <a:gd name="connsiteY5016" fmla="*/ 1248040 h 1576950"/>
                  <a:gd name="connsiteX5017" fmla="*/ 589161 w 1534386"/>
                  <a:gd name="connsiteY5017" fmla="*/ 1248040 h 1576950"/>
                  <a:gd name="connsiteX5018" fmla="*/ 589161 w 1534386"/>
                  <a:gd name="connsiteY5018" fmla="*/ 1248040 h 1576950"/>
                  <a:gd name="connsiteX5019" fmla="*/ 589161 w 1534386"/>
                  <a:gd name="connsiteY5019" fmla="*/ 1248040 h 1576950"/>
                  <a:gd name="connsiteX5020" fmla="*/ 589161 w 1534386"/>
                  <a:gd name="connsiteY5020" fmla="*/ 1248040 h 1576950"/>
                  <a:gd name="connsiteX5021" fmla="*/ 589161 w 1534386"/>
                  <a:gd name="connsiteY5021" fmla="*/ 1248040 h 1576950"/>
                  <a:gd name="connsiteX5022" fmla="*/ 589161 w 1534386"/>
                  <a:gd name="connsiteY5022" fmla="*/ 1246831 h 1576950"/>
                  <a:gd name="connsiteX5023" fmla="*/ 589161 w 1534386"/>
                  <a:gd name="connsiteY5023" fmla="*/ 1245623 h 1576950"/>
                  <a:gd name="connsiteX5024" fmla="*/ 589161 w 1534386"/>
                  <a:gd name="connsiteY5024" fmla="*/ 1245623 h 1576950"/>
                  <a:gd name="connsiteX5025" fmla="*/ 589161 w 1534386"/>
                  <a:gd name="connsiteY5025" fmla="*/ 1244415 h 1576950"/>
                  <a:gd name="connsiteX5026" fmla="*/ 589161 w 1534386"/>
                  <a:gd name="connsiteY5026" fmla="*/ 1244415 h 1576950"/>
                  <a:gd name="connsiteX5027" fmla="*/ 589161 w 1534386"/>
                  <a:gd name="connsiteY5027" fmla="*/ 1243207 h 1576950"/>
                  <a:gd name="connsiteX5028" fmla="*/ 589161 w 1534386"/>
                  <a:gd name="connsiteY5028" fmla="*/ 1243207 h 1576950"/>
                  <a:gd name="connsiteX5029" fmla="*/ 589161 w 1534386"/>
                  <a:gd name="connsiteY5029" fmla="*/ 1243207 h 1576950"/>
                  <a:gd name="connsiteX5030" fmla="*/ 589161 w 1534386"/>
                  <a:gd name="connsiteY5030" fmla="*/ 1243207 h 1576950"/>
                  <a:gd name="connsiteX5031" fmla="*/ 589161 w 1534386"/>
                  <a:gd name="connsiteY5031" fmla="*/ 1243207 h 1576950"/>
                  <a:gd name="connsiteX5032" fmla="*/ 589161 w 1534386"/>
                  <a:gd name="connsiteY5032" fmla="*/ 1243207 h 1576950"/>
                  <a:gd name="connsiteX5033" fmla="*/ 589161 w 1534386"/>
                  <a:gd name="connsiteY5033" fmla="*/ 1243207 h 1576950"/>
                  <a:gd name="connsiteX5034" fmla="*/ 589161 w 1534386"/>
                  <a:gd name="connsiteY5034" fmla="*/ 1243207 h 1576950"/>
                  <a:gd name="connsiteX5035" fmla="*/ 589161 w 1534386"/>
                  <a:gd name="connsiteY5035" fmla="*/ 1243207 h 1576950"/>
                  <a:gd name="connsiteX5036" fmla="*/ 589161 w 1534386"/>
                  <a:gd name="connsiteY5036" fmla="*/ 1243207 h 1576950"/>
                  <a:gd name="connsiteX5037" fmla="*/ 589161 w 1534386"/>
                  <a:gd name="connsiteY5037" fmla="*/ 1243207 h 1576950"/>
                  <a:gd name="connsiteX5038" fmla="*/ 589161 w 1534386"/>
                  <a:gd name="connsiteY5038" fmla="*/ 1243207 h 1576950"/>
                  <a:gd name="connsiteX5039" fmla="*/ 589161 w 1534386"/>
                  <a:gd name="connsiteY5039" fmla="*/ 1241999 h 1576950"/>
                  <a:gd name="connsiteX5040" fmla="*/ 589161 w 1534386"/>
                  <a:gd name="connsiteY5040" fmla="*/ 1241999 h 1576950"/>
                  <a:gd name="connsiteX5041" fmla="*/ 587953 w 1534386"/>
                  <a:gd name="connsiteY5041" fmla="*/ 1238375 h 1576950"/>
                  <a:gd name="connsiteX5042" fmla="*/ 587953 w 1534386"/>
                  <a:gd name="connsiteY5042" fmla="*/ 1238375 h 1576950"/>
                  <a:gd name="connsiteX5043" fmla="*/ 587953 w 1534386"/>
                  <a:gd name="connsiteY5043" fmla="*/ 1237167 h 1576950"/>
                  <a:gd name="connsiteX5044" fmla="*/ 587953 w 1534386"/>
                  <a:gd name="connsiteY5044" fmla="*/ 1237167 h 1576950"/>
                  <a:gd name="connsiteX5045" fmla="*/ 587953 w 1534386"/>
                  <a:gd name="connsiteY5045" fmla="*/ 1235958 h 1576950"/>
                  <a:gd name="connsiteX5046" fmla="*/ 587953 w 1534386"/>
                  <a:gd name="connsiteY5046" fmla="*/ 1235958 h 1576950"/>
                  <a:gd name="connsiteX5047" fmla="*/ 587953 w 1534386"/>
                  <a:gd name="connsiteY5047" fmla="*/ 1234750 h 1576950"/>
                  <a:gd name="connsiteX5048" fmla="*/ 587953 w 1534386"/>
                  <a:gd name="connsiteY5048" fmla="*/ 1234750 h 1576950"/>
                  <a:gd name="connsiteX5049" fmla="*/ 587953 w 1534386"/>
                  <a:gd name="connsiteY5049" fmla="*/ 1233542 h 1576950"/>
                  <a:gd name="connsiteX5050" fmla="*/ 587953 w 1534386"/>
                  <a:gd name="connsiteY5050" fmla="*/ 1233542 h 1576950"/>
                  <a:gd name="connsiteX5051" fmla="*/ 587953 w 1534386"/>
                  <a:gd name="connsiteY5051" fmla="*/ 1233542 h 1576950"/>
                  <a:gd name="connsiteX5052" fmla="*/ 587953 w 1534386"/>
                  <a:gd name="connsiteY5052" fmla="*/ 1232334 h 1576950"/>
                  <a:gd name="connsiteX5053" fmla="*/ 587953 w 1534386"/>
                  <a:gd name="connsiteY5053" fmla="*/ 1232334 h 1576950"/>
                  <a:gd name="connsiteX5054" fmla="*/ 587953 w 1534386"/>
                  <a:gd name="connsiteY5054" fmla="*/ 1229918 h 1576950"/>
                  <a:gd name="connsiteX5055" fmla="*/ 587953 w 1534386"/>
                  <a:gd name="connsiteY5055" fmla="*/ 1228710 h 1576950"/>
                  <a:gd name="connsiteX5056" fmla="*/ 587953 w 1534386"/>
                  <a:gd name="connsiteY5056" fmla="*/ 1227501 h 1576950"/>
                  <a:gd name="connsiteX5057" fmla="*/ 587953 w 1534386"/>
                  <a:gd name="connsiteY5057" fmla="*/ 1226294 h 1576950"/>
                  <a:gd name="connsiteX5058" fmla="*/ 587953 w 1534386"/>
                  <a:gd name="connsiteY5058" fmla="*/ 1226294 h 1576950"/>
                  <a:gd name="connsiteX5059" fmla="*/ 586745 w 1534386"/>
                  <a:gd name="connsiteY5059" fmla="*/ 1217837 h 1576950"/>
                  <a:gd name="connsiteX5060" fmla="*/ 586745 w 1534386"/>
                  <a:gd name="connsiteY5060" fmla="*/ 1216628 h 1576950"/>
                  <a:gd name="connsiteX5061" fmla="*/ 584329 w 1534386"/>
                  <a:gd name="connsiteY5061" fmla="*/ 1210588 h 1576950"/>
                  <a:gd name="connsiteX5062" fmla="*/ 578288 w 1534386"/>
                  <a:gd name="connsiteY5062" fmla="*/ 1206964 h 1576950"/>
                  <a:gd name="connsiteX5063" fmla="*/ 563791 w 1534386"/>
                  <a:gd name="connsiteY5063" fmla="*/ 1198507 h 1576950"/>
                  <a:gd name="connsiteX5064" fmla="*/ 563791 w 1534386"/>
                  <a:gd name="connsiteY5064" fmla="*/ 1198507 h 1576950"/>
                  <a:gd name="connsiteX5065" fmla="*/ 600034 w 1534386"/>
                  <a:gd name="connsiteY5065" fmla="*/ 1275826 h 1576950"/>
                  <a:gd name="connsiteX5066" fmla="*/ 600034 w 1534386"/>
                  <a:gd name="connsiteY5066" fmla="*/ 1275826 h 1576950"/>
                  <a:gd name="connsiteX5067" fmla="*/ 600034 w 1534386"/>
                  <a:gd name="connsiteY5067" fmla="*/ 1275826 h 1576950"/>
                  <a:gd name="connsiteX5068" fmla="*/ 600034 w 1534386"/>
                  <a:gd name="connsiteY5068" fmla="*/ 1275826 h 1576950"/>
                  <a:gd name="connsiteX5069" fmla="*/ 603659 w 1534386"/>
                  <a:gd name="connsiteY5069" fmla="*/ 1285491 h 1576950"/>
                  <a:gd name="connsiteX5070" fmla="*/ 603659 w 1534386"/>
                  <a:gd name="connsiteY5070" fmla="*/ 1285491 h 1576950"/>
                  <a:gd name="connsiteX5071" fmla="*/ 603659 w 1534386"/>
                  <a:gd name="connsiteY5071" fmla="*/ 1285491 h 1576950"/>
                  <a:gd name="connsiteX5072" fmla="*/ 603659 w 1534386"/>
                  <a:gd name="connsiteY5072" fmla="*/ 1285491 h 1576950"/>
                  <a:gd name="connsiteX5073" fmla="*/ 603659 w 1534386"/>
                  <a:gd name="connsiteY5073" fmla="*/ 1285491 h 1576950"/>
                  <a:gd name="connsiteX5074" fmla="*/ 603659 w 1534386"/>
                  <a:gd name="connsiteY5074" fmla="*/ 1285491 h 1576950"/>
                  <a:gd name="connsiteX5075" fmla="*/ 603659 w 1534386"/>
                  <a:gd name="connsiteY5075" fmla="*/ 1285491 h 1576950"/>
                  <a:gd name="connsiteX5076" fmla="*/ 604867 w 1534386"/>
                  <a:gd name="connsiteY5076" fmla="*/ 1284283 h 1576950"/>
                  <a:gd name="connsiteX5077" fmla="*/ 606075 w 1534386"/>
                  <a:gd name="connsiteY5077" fmla="*/ 1283075 h 1576950"/>
                  <a:gd name="connsiteX5078" fmla="*/ 606075 w 1534386"/>
                  <a:gd name="connsiteY5078" fmla="*/ 1283075 h 1576950"/>
                  <a:gd name="connsiteX5079" fmla="*/ 606075 w 1534386"/>
                  <a:gd name="connsiteY5079" fmla="*/ 1283075 h 1576950"/>
                  <a:gd name="connsiteX5080" fmla="*/ 606075 w 1534386"/>
                  <a:gd name="connsiteY5080" fmla="*/ 1281867 h 1576950"/>
                  <a:gd name="connsiteX5081" fmla="*/ 603659 w 1534386"/>
                  <a:gd name="connsiteY5081" fmla="*/ 1279451 h 1576950"/>
                  <a:gd name="connsiteX5082" fmla="*/ 601242 w 1534386"/>
                  <a:gd name="connsiteY5082" fmla="*/ 1281867 h 1576950"/>
                  <a:gd name="connsiteX5083" fmla="*/ 602451 w 1534386"/>
                  <a:gd name="connsiteY5083" fmla="*/ 1284283 h 1576950"/>
                  <a:gd name="connsiteX5084" fmla="*/ 602451 w 1534386"/>
                  <a:gd name="connsiteY5084" fmla="*/ 1284283 h 1576950"/>
                  <a:gd name="connsiteX5085" fmla="*/ 602451 w 1534386"/>
                  <a:gd name="connsiteY5085" fmla="*/ 1284283 h 1576950"/>
                  <a:gd name="connsiteX5086" fmla="*/ 602451 w 1534386"/>
                  <a:gd name="connsiteY5086" fmla="*/ 1284283 h 1576950"/>
                  <a:gd name="connsiteX5087" fmla="*/ 602451 w 1534386"/>
                  <a:gd name="connsiteY5087" fmla="*/ 1285491 h 1576950"/>
                  <a:gd name="connsiteX5088" fmla="*/ 601242 w 1534386"/>
                  <a:gd name="connsiteY5088" fmla="*/ 1287908 h 1576950"/>
                  <a:gd name="connsiteX5089" fmla="*/ 601242 w 1534386"/>
                  <a:gd name="connsiteY5089" fmla="*/ 1287908 h 1576950"/>
                  <a:gd name="connsiteX5090" fmla="*/ 603659 w 1534386"/>
                  <a:gd name="connsiteY5090" fmla="*/ 1285491 h 1576950"/>
                  <a:gd name="connsiteX5091" fmla="*/ 603659 w 1534386"/>
                  <a:gd name="connsiteY5091" fmla="*/ 1285491 h 1576950"/>
                  <a:gd name="connsiteX5092" fmla="*/ 597618 w 1534386"/>
                  <a:gd name="connsiteY5092" fmla="*/ 1291532 h 1576950"/>
                  <a:gd name="connsiteX5093" fmla="*/ 597618 w 1534386"/>
                  <a:gd name="connsiteY5093" fmla="*/ 1291532 h 1576950"/>
                  <a:gd name="connsiteX5094" fmla="*/ 597618 w 1534386"/>
                  <a:gd name="connsiteY5094" fmla="*/ 1291532 h 1576950"/>
                  <a:gd name="connsiteX5095" fmla="*/ 596410 w 1534386"/>
                  <a:gd name="connsiteY5095" fmla="*/ 1287908 h 1576950"/>
                  <a:gd name="connsiteX5096" fmla="*/ 593994 w 1534386"/>
                  <a:gd name="connsiteY5096" fmla="*/ 1284283 h 1576950"/>
                  <a:gd name="connsiteX5097" fmla="*/ 592786 w 1534386"/>
                  <a:gd name="connsiteY5097" fmla="*/ 1283075 h 1576950"/>
                  <a:gd name="connsiteX5098" fmla="*/ 587953 w 1534386"/>
                  <a:gd name="connsiteY5098" fmla="*/ 1281867 h 1576950"/>
                  <a:gd name="connsiteX5099" fmla="*/ 586745 w 1534386"/>
                  <a:gd name="connsiteY5099" fmla="*/ 1281867 h 1576950"/>
                  <a:gd name="connsiteX5100" fmla="*/ 586745 w 1534386"/>
                  <a:gd name="connsiteY5100" fmla="*/ 1281867 h 1576950"/>
                  <a:gd name="connsiteX5101" fmla="*/ 585537 w 1534386"/>
                  <a:gd name="connsiteY5101" fmla="*/ 1281867 h 1576950"/>
                  <a:gd name="connsiteX5102" fmla="*/ 585537 w 1534386"/>
                  <a:gd name="connsiteY5102" fmla="*/ 1281867 h 1576950"/>
                  <a:gd name="connsiteX5103" fmla="*/ 584329 w 1534386"/>
                  <a:gd name="connsiteY5103" fmla="*/ 1281867 h 1576950"/>
                  <a:gd name="connsiteX5104" fmla="*/ 585537 w 1534386"/>
                  <a:gd name="connsiteY5104" fmla="*/ 1286700 h 1576950"/>
                  <a:gd name="connsiteX5105" fmla="*/ 586745 w 1534386"/>
                  <a:gd name="connsiteY5105" fmla="*/ 1286700 h 1576950"/>
                  <a:gd name="connsiteX5106" fmla="*/ 589161 w 1534386"/>
                  <a:gd name="connsiteY5106" fmla="*/ 1286700 h 1576950"/>
                  <a:gd name="connsiteX5107" fmla="*/ 591577 w 1534386"/>
                  <a:gd name="connsiteY5107" fmla="*/ 1286700 h 1576950"/>
                  <a:gd name="connsiteX5108" fmla="*/ 596410 w 1534386"/>
                  <a:gd name="connsiteY5108" fmla="*/ 1287908 h 1576950"/>
                  <a:gd name="connsiteX5109" fmla="*/ 597618 w 1534386"/>
                  <a:gd name="connsiteY5109" fmla="*/ 1291532 h 1576950"/>
                  <a:gd name="connsiteX5110" fmla="*/ 579496 w 1534386"/>
                  <a:gd name="connsiteY5110" fmla="*/ 1293948 h 1576950"/>
                  <a:gd name="connsiteX5111" fmla="*/ 579496 w 1534386"/>
                  <a:gd name="connsiteY5111" fmla="*/ 1293948 h 1576950"/>
                  <a:gd name="connsiteX5112" fmla="*/ 579496 w 1534386"/>
                  <a:gd name="connsiteY5112" fmla="*/ 1293948 h 1576950"/>
                  <a:gd name="connsiteX5113" fmla="*/ 579496 w 1534386"/>
                  <a:gd name="connsiteY5113" fmla="*/ 1293948 h 1576950"/>
                  <a:gd name="connsiteX5114" fmla="*/ 579496 w 1534386"/>
                  <a:gd name="connsiteY5114" fmla="*/ 1293948 h 1576950"/>
                  <a:gd name="connsiteX5115" fmla="*/ 572247 w 1534386"/>
                  <a:gd name="connsiteY5115" fmla="*/ 1291532 h 1576950"/>
                  <a:gd name="connsiteX5116" fmla="*/ 568623 w 1534386"/>
                  <a:gd name="connsiteY5116" fmla="*/ 1290324 h 1576950"/>
                  <a:gd name="connsiteX5117" fmla="*/ 563791 w 1534386"/>
                  <a:gd name="connsiteY5117" fmla="*/ 1289116 h 1576950"/>
                  <a:gd name="connsiteX5118" fmla="*/ 563791 w 1534386"/>
                  <a:gd name="connsiteY5118" fmla="*/ 1289116 h 1576950"/>
                  <a:gd name="connsiteX5119" fmla="*/ 560166 w 1534386"/>
                  <a:gd name="connsiteY5119" fmla="*/ 1287908 h 1576950"/>
                  <a:gd name="connsiteX5120" fmla="*/ 551709 w 1534386"/>
                  <a:gd name="connsiteY5120" fmla="*/ 1285491 h 1576950"/>
                  <a:gd name="connsiteX5121" fmla="*/ 549293 w 1534386"/>
                  <a:gd name="connsiteY5121" fmla="*/ 1286700 h 1576950"/>
                  <a:gd name="connsiteX5122" fmla="*/ 549293 w 1534386"/>
                  <a:gd name="connsiteY5122" fmla="*/ 1286700 h 1576950"/>
                  <a:gd name="connsiteX5123" fmla="*/ 549293 w 1534386"/>
                  <a:gd name="connsiteY5123" fmla="*/ 1286700 h 1576950"/>
                  <a:gd name="connsiteX5124" fmla="*/ 549293 w 1534386"/>
                  <a:gd name="connsiteY5124" fmla="*/ 1286700 h 1576950"/>
                  <a:gd name="connsiteX5125" fmla="*/ 549293 w 1534386"/>
                  <a:gd name="connsiteY5125" fmla="*/ 1286700 h 1576950"/>
                  <a:gd name="connsiteX5126" fmla="*/ 549293 w 1534386"/>
                  <a:gd name="connsiteY5126" fmla="*/ 1286700 h 1576950"/>
                  <a:gd name="connsiteX5127" fmla="*/ 552917 w 1534386"/>
                  <a:gd name="connsiteY5127" fmla="*/ 1283075 h 1576950"/>
                  <a:gd name="connsiteX5128" fmla="*/ 552917 w 1534386"/>
                  <a:gd name="connsiteY5128" fmla="*/ 1281867 h 1576950"/>
                  <a:gd name="connsiteX5129" fmla="*/ 554126 w 1534386"/>
                  <a:gd name="connsiteY5129" fmla="*/ 1278243 h 1576950"/>
                  <a:gd name="connsiteX5130" fmla="*/ 554126 w 1534386"/>
                  <a:gd name="connsiteY5130" fmla="*/ 1278243 h 1576950"/>
                  <a:gd name="connsiteX5131" fmla="*/ 554126 w 1534386"/>
                  <a:gd name="connsiteY5131" fmla="*/ 1278243 h 1576950"/>
                  <a:gd name="connsiteX5132" fmla="*/ 554126 w 1534386"/>
                  <a:gd name="connsiteY5132" fmla="*/ 1278243 h 1576950"/>
                  <a:gd name="connsiteX5133" fmla="*/ 554126 w 1534386"/>
                  <a:gd name="connsiteY5133" fmla="*/ 1278243 h 1576950"/>
                  <a:gd name="connsiteX5134" fmla="*/ 554126 w 1534386"/>
                  <a:gd name="connsiteY5134" fmla="*/ 1278243 h 1576950"/>
                  <a:gd name="connsiteX5135" fmla="*/ 554126 w 1534386"/>
                  <a:gd name="connsiteY5135" fmla="*/ 1278243 h 1576950"/>
                  <a:gd name="connsiteX5136" fmla="*/ 554126 w 1534386"/>
                  <a:gd name="connsiteY5136" fmla="*/ 1278243 h 1576950"/>
                  <a:gd name="connsiteX5137" fmla="*/ 554126 w 1534386"/>
                  <a:gd name="connsiteY5137" fmla="*/ 1278243 h 1576950"/>
                  <a:gd name="connsiteX5138" fmla="*/ 554126 w 1534386"/>
                  <a:gd name="connsiteY5138" fmla="*/ 1278243 h 1576950"/>
                  <a:gd name="connsiteX5139" fmla="*/ 554126 w 1534386"/>
                  <a:gd name="connsiteY5139" fmla="*/ 1278243 h 1576950"/>
                  <a:gd name="connsiteX5140" fmla="*/ 554126 w 1534386"/>
                  <a:gd name="connsiteY5140" fmla="*/ 1278243 h 1576950"/>
                  <a:gd name="connsiteX5141" fmla="*/ 554126 w 1534386"/>
                  <a:gd name="connsiteY5141" fmla="*/ 1278243 h 1576950"/>
                  <a:gd name="connsiteX5142" fmla="*/ 554126 w 1534386"/>
                  <a:gd name="connsiteY5142" fmla="*/ 1278243 h 1576950"/>
                  <a:gd name="connsiteX5143" fmla="*/ 554126 w 1534386"/>
                  <a:gd name="connsiteY5143" fmla="*/ 1278243 h 1576950"/>
                  <a:gd name="connsiteX5144" fmla="*/ 554126 w 1534386"/>
                  <a:gd name="connsiteY5144" fmla="*/ 1278243 h 1576950"/>
                  <a:gd name="connsiteX5145" fmla="*/ 554126 w 1534386"/>
                  <a:gd name="connsiteY5145" fmla="*/ 1278243 h 1576950"/>
                  <a:gd name="connsiteX5146" fmla="*/ 554126 w 1534386"/>
                  <a:gd name="connsiteY5146" fmla="*/ 1279451 h 1576950"/>
                  <a:gd name="connsiteX5147" fmla="*/ 554126 w 1534386"/>
                  <a:gd name="connsiteY5147" fmla="*/ 1279451 h 1576950"/>
                  <a:gd name="connsiteX5148" fmla="*/ 554126 w 1534386"/>
                  <a:gd name="connsiteY5148" fmla="*/ 1279451 h 1576950"/>
                  <a:gd name="connsiteX5149" fmla="*/ 556542 w 1534386"/>
                  <a:gd name="connsiteY5149" fmla="*/ 1281867 h 1576950"/>
                  <a:gd name="connsiteX5150" fmla="*/ 556542 w 1534386"/>
                  <a:gd name="connsiteY5150" fmla="*/ 1281867 h 1576950"/>
                  <a:gd name="connsiteX5151" fmla="*/ 556542 w 1534386"/>
                  <a:gd name="connsiteY5151" fmla="*/ 1281867 h 1576950"/>
                  <a:gd name="connsiteX5152" fmla="*/ 557750 w 1534386"/>
                  <a:gd name="connsiteY5152" fmla="*/ 1283075 h 1576950"/>
                  <a:gd name="connsiteX5153" fmla="*/ 557750 w 1534386"/>
                  <a:gd name="connsiteY5153" fmla="*/ 1283075 h 1576950"/>
                  <a:gd name="connsiteX5154" fmla="*/ 557750 w 1534386"/>
                  <a:gd name="connsiteY5154" fmla="*/ 1283075 h 1576950"/>
                  <a:gd name="connsiteX5155" fmla="*/ 557750 w 1534386"/>
                  <a:gd name="connsiteY5155" fmla="*/ 1283075 h 1576950"/>
                  <a:gd name="connsiteX5156" fmla="*/ 557750 w 1534386"/>
                  <a:gd name="connsiteY5156" fmla="*/ 1283075 h 1576950"/>
                  <a:gd name="connsiteX5157" fmla="*/ 558958 w 1534386"/>
                  <a:gd name="connsiteY5157" fmla="*/ 1284283 h 1576950"/>
                  <a:gd name="connsiteX5158" fmla="*/ 558958 w 1534386"/>
                  <a:gd name="connsiteY5158" fmla="*/ 1284283 h 1576950"/>
                  <a:gd name="connsiteX5159" fmla="*/ 558958 w 1534386"/>
                  <a:gd name="connsiteY5159" fmla="*/ 1284283 h 1576950"/>
                  <a:gd name="connsiteX5160" fmla="*/ 558958 w 1534386"/>
                  <a:gd name="connsiteY5160" fmla="*/ 1284283 h 1576950"/>
                  <a:gd name="connsiteX5161" fmla="*/ 558958 w 1534386"/>
                  <a:gd name="connsiteY5161" fmla="*/ 1284283 h 1576950"/>
                  <a:gd name="connsiteX5162" fmla="*/ 558958 w 1534386"/>
                  <a:gd name="connsiteY5162" fmla="*/ 1284283 h 1576950"/>
                  <a:gd name="connsiteX5163" fmla="*/ 558958 w 1534386"/>
                  <a:gd name="connsiteY5163" fmla="*/ 1284283 h 1576950"/>
                  <a:gd name="connsiteX5164" fmla="*/ 560166 w 1534386"/>
                  <a:gd name="connsiteY5164" fmla="*/ 1284283 h 1576950"/>
                  <a:gd name="connsiteX5165" fmla="*/ 560166 w 1534386"/>
                  <a:gd name="connsiteY5165" fmla="*/ 1284283 h 1576950"/>
                  <a:gd name="connsiteX5166" fmla="*/ 561374 w 1534386"/>
                  <a:gd name="connsiteY5166" fmla="*/ 1284283 h 1576950"/>
                  <a:gd name="connsiteX5167" fmla="*/ 562582 w 1534386"/>
                  <a:gd name="connsiteY5167" fmla="*/ 1284283 h 1576950"/>
                  <a:gd name="connsiteX5168" fmla="*/ 564999 w 1534386"/>
                  <a:gd name="connsiteY5168" fmla="*/ 1284283 h 1576950"/>
                  <a:gd name="connsiteX5169" fmla="*/ 564999 w 1534386"/>
                  <a:gd name="connsiteY5169" fmla="*/ 1284283 h 1576950"/>
                  <a:gd name="connsiteX5170" fmla="*/ 567415 w 1534386"/>
                  <a:gd name="connsiteY5170" fmla="*/ 1284283 h 1576950"/>
                  <a:gd name="connsiteX5171" fmla="*/ 567415 w 1534386"/>
                  <a:gd name="connsiteY5171" fmla="*/ 1284283 h 1576950"/>
                  <a:gd name="connsiteX5172" fmla="*/ 569831 w 1534386"/>
                  <a:gd name="connsiteY5172" fmla="*/ 1284283 h 1576950"/>
                  <a:gd name="connsiteX5173" fmla="*/ 569831 w 1534386"/>
                  <a:gd name="connsiteY5173" fmla="*/ 1284283 h 1576950"/>
                  <a:gd name="connsiteX5174" fmla="*/ 569831 w 1534386"/>
                  <a:gd name="connsiteY5174" fmla="*/ 1284283 h 1576950"/>
                  <a:gd name="connsiteX5175" fmla="*/ 569831 w 1534386"/>
                  <a:gd name="connsiteY5175" fmla="*/ 1284283 h 1576950"/>
                  <a:gd name="connsiteX5176" fmla="*/ 569831 w 1534386"/>
                  <a:gd name="connsiteY5176" fmla="*/ 1284283 h 1576950"/>
                  <a:gd name="connsiteX5177" fmla="*/ 569831 w 1534386"/>
                  <a:gd name="connsiteY5177" fmla="*/ 1284283 h 1576950"/>
                  <a:gd name="connsiteX5178" fmla="*/ 569831 w 1534386"/>
                  <a:gd name="connsiteY5178" fmla="*/ 1284283 h 1576950"/>
                  <a:gd name="connsiteX5179" fmla="*/ 569831 w 1534386"/>
                  <a:gd name="connsiteY5179" fmla="*/ 1283075 h 1576950"/>
                  <a:gd name="connsiteX5180" fmla="*/ 568623 w 1534386"/>
                  <a:gd name="connsiteY5180" fmla="*/ 1281867 h 1576950"/>
                  <a:gd name="connsiteX5181" fmla="*/ 567415 w 1534386"/>
                  <a:gd name="connsiteY5181" fmla="*/ 1281867 h 1576950"/>
                  <a:gd name="connsiteX5182" fmla="*/ 563791 w 1534386"/>
                  <a:gd name="connsiteY5182" fmla="*/ 1280659 h 1576950"/>
                  <a:gd name="connsiteX5183" fmla="*/ 563791 w 1534386"/>
                  <a:gd name="connsiteY5183" fmla="*/ 1280659 h 1576950"/>
                  <a:gd name="connsiteX5184" fmla="*/ 563791 w 1534386"/>
                  <a:gd name="connsiteY5184" fmla="*/ 1280659 h 1576950"/>
                  <a:gd name="connsiteX5185" fmla="*/ 563791 w 1534386"/>
                  <a:gd name="connsiteY5185" fmla="*/ 1280659 h 1576950"/>
                  <a:gd name="connsiteX5186" fmla="*/ 561374 w 1534386"/>
                  <a:gd name="connsiteY5186" fmla="*/ 1279451 h 1576950"/>
                  <a:gd name="connsiteX5187" fmla="*/ 561374 w 1534386"/>
                  <a:gd name="connsiteY5187" fmla="*/ 1279451 h 1576950"/>
                  <a:gd name="connsiteX5188" fmla="*/ 558958 w 1534386"/>
                  <a:gd name="connsiteY5188" fmla="*/ 1278243 h 1576950"/>
                  <a:gd name="connsiteX5189" fmla="*/ 557750 w 1534386"/>
                  <a:gd name="connsiteY5189" fmla="*/ 1278243 h 1576950"/>
                  <a:gd name="connsiteX5190" fmla="*/ 555334 w 1534386"/>
                  <a:gd name="connsiteY5190" fmla="*/ 1277034 h 1576950"/>
                  <a:gd name="connsiteX5191" fmla="*/ 554126 w 1534386"/>
                  <a:gd name="connsiteY5191" fmla="*/ 1277034 h 1576950"/>
                  <a:gd name="connsiteX5192" fmla="*/ 552917 w 1534386"/>
                  <a:gd name="connsiteY5192" fmla="*/ 1277034 h 1576950"/>
                  <a:gd name="connsiteX5193" fmla="*/ 552917 w 1534386"/>
                  <a:gd name="connsiteY5193" fmla="*/ 1277034 h 1576950"/>
                  <a:gd name="connsiteX5194" fmla="*/ 552917 w 1534386"/>
                  <a:gd name="connsiteY5194" fmla="*/ 1277034 h 1576950"/>
                  <a:gd name="connsiteX5195" fmla="*/ 552917 w 1534386"/>
                  <a:gd name="connsiteY5195" fmla="*/ 1277034 h 1576950"/>
                  <a:gd name="connsiteX5196" fmla="*/ 554126 w 1534386"/>
                  <a:gd name="connsiteY5196" fmla="*/ 1277034 h 1576950"/>
                  <a:gd name="connsiteX5197" fmla="*/ 563791 w 1534386"/>
                  <a:gd name="connsiteY5197" fmla="*/ 1279451 h 1576950"/>
                  <a:gd name="connsiteX5198" fmla="*/ 566207 w 1534386"/>
                  <a:gd name="connsiteY5198" fmla="*/ 1280659 h 1576950"/>
                  <a:gd name="connsiteX5199" fmla="*/ 567415 w 1534386"/>
                  <a:gd name="connsiteY5199" fmla="*/ 1280659 h 1576950"/>
                  <a:gd name="connsiteX5200" fmla="*/ 567415 w 1534386"/>
                  <a:gd name="connsiteY5200" fmla="*/ 1280659 h 1576950"/>
                  <a:gd name="connsiteX5201" fmla="*/ 567415 w 1534386"/>
                  <a:gd name="connsiteY5201" fmla="*/ 1280659 h 1576950"/>
                  <a:gd name="connsiteX5202" fmla="*/ 568623 w 1534386"/>
                  <a:gd name="connsiteY5202" fmla="*/ 1280659 h 1576950"/>
                  <a:gd name="connsiteX5203" fmla="*/ 568623 w 1534386"/>
                  <a:gd name="connsiteY5203" fmla="*/ 1280659 h 1576950"/>
                  <a:gd name="connsiteX5204" fmla="*/ 568623 w 1534386"/>
                  <a:gd name="connsiteY5204" fmla="*/ 1280659 h 1576950"/>
                  <a:gd name="connsiteX5205" fmla="*/ 568623 w 1534386"/>
                  <a:gd name="connsiteY5205" fmla="*/ 1280659 h 1576950"/>
                  <a:gd name="connsiteX5206" fmla="*/ 568623 w 1534386"/>
                  <a:gd name="connsiteY5206" fmla="*/ 1280659 h 1576950"/>
                  <a:gd name="connsiteX5207" fmla="*/ 568623 w 1534386"/>
                  <a:gd name="connsiteY5207" fmla="*/ 1280659 h 1576950"/>
                  <a:gd name="connsiteX5208" fmla="*/ 568623 w 1534386"/>
                  <a:gd name="connsiteY5208" fmla="*/ 1280659 h 1576950"/>
                  <a:gd name="connsiteX5209" fmla="*/ 568623 w 1534386"/>
                  <a:gd name="connsiteY5209" fmla="*/ 1280659 h 1576950"/>
                  <a:gd name="connsiteX5210" fmla="*/ 568623 w 1534386"/>
                  <a:gd name="connsiteY5210" fmla="*/ 1280659 h 1576950"/>
                  <a:gd name="connsiteX5211" fmla="*/ 568623 w 1534386"/>
                  <a:gd name="connsiteY5211" fmla="*/ 1280659 h 1576950"/>
                  <a:gd name="connsiteX5212" fmla="*/ 568623 w 1534386"/>
                  <a:gd name="connsiteY5212" fmla="*/ 1280659 h 1576950"/>
                  <a:gd name="connsiteX5213" fmla="*/ 568623 w 1534386"/>
                  <a:gd name="connsiteY5213" fmla="*/ 1280659 h 1576950"/>
                  <a:gd name="connsiteX5214" fmla="*/ 568623 w 1534386"/>
                  <a:gd name="connsiteY5214" fmla="*/ 1280659 h 1576950"/>
                  <a:gd name="connsiteX5215" fmla="*/ 568623 w 1534386"/>
                  <a:gd name="connsiteY5215" fmla="*/ 1280659 h 1576950"/>
                  <a:gd name="connsiteX5216" fmla="*/ 568623 w 1534386"/>
                  <a:gd name="connsiteY5216" fmla="*/ 1280659 h 1576950"/>
                  <a:gd name="connsiteX5217" fmla="*/ 568623 w 1534386"/>
                  <a:gd name="connsiteY5217" fmla="*/ 1280659 h 1576950"/>
                  <a:gd name="connsiteX5218" fmla="*/ 568623 w 1534386"/>
                  <a:gd name="connsiteY5218" fmla="*/ 1280659 h 1576950"/>
                  <a:gd name="connsiteX5219" fmla="*/ 568623 w 1534386"/>
                  <a:gd name="connsiteY5219" fmla="*/ 1280659 h 1576950"/>
                  <a:gd name="connsiteX5220" fmla="*/ 568623 w 1534386"/>
                  <a:gd name="connsiteY5220" fmla="*/ 1280659 h 1576950"/>
                  <a:gd name="connsiteX5221" fmla="*/ 568623 w 1534386"/>
                  <a:gd name="connsiteY5221" fmla="*/ 1280659 h 1576950"/>
                  <a:gd name="connsiteX5222" fmla="*/ 568623 w 1534386"/>
                  <a:gd name="connsiteY5222" fmla="*/ 1280659 h 1576950"/>
                  <a:gd name="connsiteX5223" fmla="*/ 568623 w 1534386"/>
                  <a:gd name="connsiteY5223" fmla="*/ 1280659 h 1576950"/>
                  <a:gd name="connsiteX5224" fmla="*/ 568623 w 1534386"/>
                  <a:gd name="connsiteY5224" fmla="*/ 1280659 h 1576950"/>
                  <a:gd name="connsiteX5225" fmla="*/ 568623 w 1534386"/>
                  <a:gd name="connsiteY5225" fmla="*/ 1280659 h 1576950"/>
                  <a:gd name="connsiteX5226" fmla="*/ 568623 w 1534386"/>
                  <a:gd name="connsiteY5226" fmla="*/ 1280659 h 1576950"/>
                  <a:gd name="connsiteX5227" fmla="*/ 568623 w 1534386"/>
                  <a:gd name="connsiteY5227" fmla="*/ 1280659 h 1576950"/>
                  <a:gd name="connsiteX5228" fmla="*/ 568623 w 1534386"/>
                  <a:gd name="connsiteY5228" fmla="*/ 1280659 h 1576950"/>
                  <a:gd name="connsiteX5229" fmla="*/ 567415 w 1534386"/>
                  <a:gd name="connsiteY5229" fmla="*/ 1280659 h 1576950"/>
                  <a:gd name="connsiteX5230" fmla="*/ 567415 w 1534386"/>
                  <a:gd name="connsiteY5230" fmla="*/ 1280659 h 1576950"/>
                  <a:gd name="connsiteX5231" fmla="*/ 566207 w 1534386"/>
                  <a:gd name="connsiteY5231" fmla="*/ 1280659 h 1576950"/>
                  <a:gd name="connsiteX5232" fmla="*/ 566207 w 1534386"/>
                  <a:gd name="connsiteY5232" fmla="*/ 1280659 h 1576950"/>
                  <a:gd name="connsiteX5233" fmla="*/ 564999 w 1534386"/>
                  <a:gd name="connsiteY5233" fmla="*/ 1280659 h 1576950"/>
                  <a:gd name="connsiteX5234" fmla="*/ 564999 w 1534386"/>
                  <a:gd name="connsiteY5234" fmla="*/ 1280659 h 1576950"/>
                  <a:gd name="connsiteX5235" fmla="*/ 562582 w 1534386"/>
                  <a:gd name="connsiteY5235" fmla="*/ 1279451 h 1576950"/>
                  <a:gd name="connsiteX5236" fmla="*/ 562582 w 1534386"/>
                  <a:gd name="connsiteY5236" fmla="*/ 1279451 h 1576950"/>
                  <a:gd name="connsiteX5237" fmla="*/ 555334 w 1534386"/>
                  <a:gd name="connsiteY5237" fmla="*/ 1275826 h 1576950"/>
                  <a:gd name="connsiteX5238" fmla="*/ 555334 w 1534386"/>
                  <a:gd name="connsiteY5238" fmla="*/ 1275826 h 1576950"/>
                  <a:gd name="connsiteX5239" fmla="*/ 555334 w 1534386"/>
                  <a:gd name="connsiteY5239" fmla="*/ 1275826 h 1576950"/>
                  <a:gd name="connsiteX5240" fmla="*/ 555334 w 1534386"/>
                  <a:gd name="connsiteY5240" fmla="*/ 1275826 h 1576950"/>
                  <a:gd name="connsiteX5241" fmla="*/ 555334 w 1534386"/>
                  <a:gd name="connsiteY5241" fmla="*/ 1275826 h 1576950"/>
                  <a:gd name="connsiteX5242" fmla="*/ 555334 w 1534386"/>
                  <a:gd name="connsiteY5242" fmla="*/ 1275826 h 1576950"/>
                  <a:gd name="connsiteX5243" fmla="*/ 555334 w 1534386"/>
                  <a:gd name="connsiteY5243" fmla="*/ 1275826 h 1576950"/>
                  <a:gd name="connsiteX5244" fmla="*/ 555334 w 1534386"/>
                  <a:gd name="connsiteY5244" fmla="*/ 1275826 h 1576950"/>
                  <a:gd name="connsiteX5245" fmla="*/ 555334 w 1534386"/>
                  <a:gd name="connsiteY5245" fmla="*/ 1275826 h 1576950"/>
                  <a:gd name="connsiteX5246" fmla="*/ 555334 w 1534386"/>
                  <a:gd name="connsiteY5246" fmla="*/ 1275826 h 1576950"/>
                  <a:gd name="connsiteX5247" fmla="*/ 555334 w 1534386"/>
                  <a:gd name="connsiteY5247" fmla="*/ 1275826 h 1576950"/>
                  <a:gd name="connsiteX5248" fmla="*/ 555334 w 1534386"/>
                  <a:gd name="connsiteY5248" fmla="*/ 1275826 h 1576950"/>
                  <a:gd name="connsiteX5249" fmla="*/ 555334 w 1534386"/>
                  <a:gd name="connsiteY5249" fmla="*/ 1275826 h 1576950"/>
                  <a:gd name="connsiteX5250" fmla="*/ 555334 w 1534386"/>
                  <a:gd name="connsiteY5250" fmla="*/ 1275826 h 1576950"/>
                  <a:gd name="connsiteX5251" fmla="*/ 555334 w 1534386"/>
                  <a:gd name="connsiteY5251" fmla="*/ 1275826 h 1576950"/>
                  <a:gd name="connsiteX5252" fmla="*/ 555334 w 1534386"/>
                  <a:gd name="connsiteY5252" fmla="*/ 1275826 h 1576950"/>
                  <a:gd name="connsiteX5253" fmla="*/ 555334 w 1534386"/>
                  <a:gd name="connsiteY5253" fmla="*/ 1275826 h 1576950"/>
                  <a:gd name="connsiteX5254" fmla="*/ 555334 w 1534386"/>
                  <a:gd name="connsiteY5254" fmla="*/ 1275826 h 1576950"/>
                  <a:gd name="connsiteX5255" fmla="*/ 554126 w 1534386"/>
                  <a:gd name="connsiteY5255" fmla="*/ 1273410 h 1576950"/>
                  <a:gd name="connsiteX5256" fmla="*/ 551709 w 1534386"/>
                  <a:gd name="connsiteY5256" fmla="*/ 1272202 h 1576950"/>
                  <a:gd name="connsiteX5257" fmla="*/ 549293 w 1534386"/>
                  <a:gd name="connsiteY5257" fmla="*/ 1270994 h 1576950"/>
                  <a:gd name="connsiteX5258" fmla="*/ 549293 w 1534386"/>
                  <a:gd name="connsiteY5258" fmla="*/ 1270994 h 1576950"/>
                  <a:gd name="connsiteX5259" fmla="*/ 545669 w 1534386"/>
                  <a:gd name="connsiteY5259" fmla="*/ 1269786 h 1576950"/>
                  <a:gd name="connsiteX5260" fmla="*/ 544461 w 1534386"/>
                  <a:gd name="connsiteY5260" fmla="*/ 1268578 h 1576950"/>
                  <a:gd name="connsiteX5261" fmla="*/ 544461 w 1534386"/>
                  <a:gd name="connsiteY5261" fmla="*/ 1268578 h 1576950"/>
                  <a:gd name="connsiteX5262" fmla="*/ 543252 w 1534386"/>
                  <a:gd name="connsiteY5262" fmla="*/ 1267370 h 1576950"/>
                  <a:gd name="connsiteX5263" fmla="*/ 540836 w 1534386"/>
                  <a:gd name="connsiteY5263" fmla="*/ 1280659 h 1576950"/>
                  <a:gd name="connsiteX5264" fmla="*/ 543252 w 1534386"/>
                  <a:gd name="connsiteY5264" fmla="*/ 1281867 h 1576950"/>
                  <a:gd name="connsiteX5265" fmla="*/ 544461 w 1534386"/>
                  <a:gd name="connsiteY5265" fmla="*/ 1283075 h 1576950"/>
                  <a:gd name="connsiteX5266" fmla="*/ 544461 w 1534386"/>
                  <a:gd name="connsiteY5266" fmla="*/ 1285491 h 1576950"/>
                  <a:gd name="connsiteX5267" fmla="*/ 544461 w 1534386"/>
                  <a:gd name="connsiteY5267" fmla="*/ 1286700 h 1576950"/>
                  <a:gd name="connsiteX5268" fmla="*/ 544461 w 1534386"/>
                  <a:gd name="connsiteY5268" fmla="*/ 1287908 h 1576950"/>
                  <a:gd name="connsiteX5269" fmla="*/ 543252 w 1534386"/>
                  <a:gd name="connsiteY5269" fmla="*/ 1290324 h 1576950"/>
                  <a:gd name="connsiteX5270" fmla="*/ 543252 w 1534386"/>
                  <a:gd name="connsiteY5270" fmla="*/ 1290324 h 1576950"/>
                  <a:gd name="connsiteX5271" fmla="*/ 543252 w 1534386"/>
                  <a:gd name="connsiteY5271" fmla="*/ 1290324 h 1576950"/>
                  <a:gd name="connsiteX5272" fmla="*/ 543252 w 1534386"/>
                  <a:gd name="connsiteY5272" fmla="*/ 1290324 h 1576950"/>
                  <a:gd name="connsiteX5273" fmla="*/ 543252 w 1534386"/>
                  <a:gd name="connsiteY5273" fmla="*/ 1290324 h 1576950"/>
                  <a:gd name="connsiteX5274" fmla="*/ 543252 w 1534386"/>
                  <a:gd name="connsiteY5274" fmla="*/ 1290324 h 1576950"/>
                  <a:gd name="connsiteX5275" fmla="*/ 542044 w 1534386"/>
                  <a:gd name="connsiteY5275" fmla="*/ 1290324 h 1576950"/>
                  <a:gd name="connsiteX5276" fmla="*/ 540836 w 1534386"/>
                  <a:gd name="connsiteY5276" fmla="*/ 1290324 h 1576950"/>
                  <a:gd name="connsiteX5277" fmla="*/ 539628 w 1534386"/>
                  <a:gd name="connsiteY5277" fmla="*/ 1290324 h 1576950"/>
                  <a:gd name="connsiteX5278" fmla="*/ 539628 w 1534386"/>
                  <a:gd name="connsiteY5278" fmla="*/ 1291532 h 1576950"/>
                  <a:gd name="connsiteX5279" fmla="*/ 534796 w 1534386"/>
                  <a:gd name="connsiteY5279" fmla="*/ 1299989 h 1576950"/>
                  <a:gd name="connsiteX5280" fmla="*/ 552917 w 1534386"/>
                  <a:gd name="connsiteY5280" fmla="*/ 1299989 h 1576950"/>
                  <a:gd name="connsiteX5281" fmla="*/ 567415 w 1534386"/>
                  <a:gd name="connsiteY5281" fmla="*/ 1299989 h 1576950"/>
                  <a:gd name="connsiteX5282" fmla="*/ 567415 w 1534386"/>
                  <a:gd name="connsiteY5282" fmla="*/ 1299989 h 1576950"/>
                  <a:gd name="connsiteX5283" fmla="*/ 568623 w 1534386"/>
                  <a:gd name="connsiteY5283" fmla="*/ 1299989 h 1576950"/>
                  <a:gd name="connsiteX5284" fmla="*/ 568623 w 1534386"/>
                  <a:gd name="connsiteY5284" fmla="*/ 1299989 h 1576950"/>
                  <a:gd name="connsiteX5285" fmla="*/ 569831 w 1534386"/>
                  <a:gd name="connsiteY5285" fmla="*/ 1299989 h 1576950"/>
                  <a:gd name="connsiteX5286" fmla="*/ 569831 w 1534386"/>
                  <a:gd name="connsiteY5286" fmla="*/ 1299989 h 1576950"/>
                  <a:gd name="connsiteX5287" fmla="*/ 571039 w 1534386"/>
                  <a:gd name="connsiteY5287" fmla="*/ 1299989 h 1576950"/>
                  <a:gd name="connsiteX5288" fmla="*/ 571039 w 1534386"/>
                  <a:gd name="connsiteY5288" fmla="*/ 1299989 h 1576950"/>
                  <a:gd name="connsiteX5289" fmla="*/ 572247 w 1534386"/>
                  <a:gd name="connsiteY5289" fmla="*/ 1299989 h 1576950"/>
                  <a:gd name="connsiteX5290" fmla="*/ 572247 w 1534386"/>
                  <a:gd name="connsiteY5290" fmla="*/ 1299989 h 1576950"/>
                  <a:gd name="connsiteX5291" fmla="*/ 579496 w 1534386"/>
                  <a:gd name="connsiteY5291" fmla="*/ 1293948 h 1576950"/>
                  <a:gd name="connsiteX5292" fmla="*/ 579496 w 1534386"/>
                  <a:gd name="connsiteY5292" fmla="*/ 1293948 h 1576950"/>
                  <a:gd name="connsiteX5293" fmla="*/ 579496 w 1534386"/>
                  <a:gd name="connsiteY5293" fmla="*/ 1293948 h 1576950"/>
                  <a:gd name="connsiteX5294" fmla="*/ 579496 w 1534386"/>
                  <a:gd name="connsiteY5294" fmla="*/ 1293948 h 1576950"/>
                  <a:gd name="connsiteX5295" fmla="*/ 579496 w 1534386"/>
                  <a:gd name="connsiteY5295" fmla="*/ 1293948 h 1576950"/>
                  <a:gd name="connsiteX5296" fmla="*/ 579496 w 1534386"/>
                  <a:gd name="connsiteY5296" fmla="*/ 1293948 h 1576950"/>
                  <a:gd name="connsiteX5297" fmla="*/ 484054 w 1534386"/>
                  <a:gd name="connsiteY5297" fmla="*/ 1110314 h 1576950"/>
                  <a:gd name="connsiteX5298" fmla="*/ 484054 w 1534386"/>
                  <a:gd name="connsiteY5298" fmla="*/ 1110314 h 1576950"/>
                  <a:gd name="connsiteX5299" fmla="*/ 486471 w 1534386"/>
                  <a:gd name="connsiteY5299" fmla="*/ 1119979 h 1576950"/>
                  <a:gd name="connsiteX5300" fmla="*/ 488887 w 1534386"/>
                  <a:gd name="connsiteY5300" fmla="*/ 1119979 h 1576950"/>
                  <a:gd name="connsiteX5301" fmla="*/ 490095 w 1534386"/>
                  <a:gd name="connsiteY5301" fmla="*/ 1119979 h 1576950"/>
                  <a:gd name="connsiteX5302" fmla="*/ 491303 w 1534386"/>
                  <a:gd name="connsiteY5302" fmla="*/ 1118770 h 1576950"/>
                  <a:gd name="connsiteX5303" fmla="*/ 491303 w 1534386"/>
                  <a:gd name="connsiteY5303" fmla="*/ 1112730 h 1576950"/>
                  <a:gd name="connsiteX5304" fmla="*/ 491303 w 1534386"/>
                  <a:gd name="connsiteY5304" fmla="*/ 1106689 h 1576950"/>
                  <a:gd name="connsiteX5305" fmla="*/ 486471 w 1534386"/>
                  <a:gd name="connsiteY5305" fmla="*/ 1097024 h 1576950"/>
                  <a:gd name="connsiteX5306" fmla="*/ 485263 w 1534386"/>
                  <a:gd name="connsiteY5306" fmla="*/ 1097024 h 1576950"/>
                  <a:gd name="connsiteX5307" fmla="*/ 486471 w 1534386"/>
                  <a:gd name="connsiteY5307" fmla="*/ 1103065 h 1576950"/>
                  <a:gd name="connsiteX5308" fmla="*/ 484054 w 1534386"/>
                  <a:gd name="connsiteY5308" fmla="*/ 1110314 h 1576950"/>
                  <a:gd name="connsiteX5309" fmla="*/ 487679 w 1534386"/>
                  <a:gd name="connsiteY5309" fmla="*/ 1090984 h 1576950"/>
                  <a:gd name="connsiteX5310" fmla="*/ 491303 w 1534386"/>
                  <a:gd name="connsiteY5310" fmla="*/ 1090984 h 1576950"/>
                  <a:gd name="connsiteX5311" fmla="*/ 492511 w 1534386"/>
                  <a:gd name="connsiteY5311" fmla="*/ 1090984 h 1576950"/>
                  <a:gd name="connsiteX5312" fmla="*/ 493719 w 1534386"/>
                  <a:gd name="connsiteY5312" fmla="*/ 1090984 h 1576950"/>
                  <a:gd name="connsiteX5313" fmla="*/ 493719 w 1534386"/>
                  <a:gd name="connsiteY5313" fmla="*/ 1090984 h 1576950"/>
                  <a:gd name="connsiteX5314" fmla="*/ 493719 w 1534386"/>
                  <a:gd name="connsiteY5314" fmla="*/ 1090984 h 1576950"/>
                  <a:gd name="connsiteX5315" fmla="*/ 493719 w 1534386"/>
                  <a:gd name="connsiteY5315" fmla="*/ 1090984 h 1576950"/>
                  <a:gd name="connsiteX5316" fmla="*/ 494928 w 1534386"/>
                  <a:gd name="connsiteY5316" fmla="*/ 1090984 h 1576950"/>
                  <a:gd name="connsiteX5317" fmla="*/ 497344 w 1534386"/>
                  <a:gd name="connsiteY5317" fmla="*/ 1090984 h 1576950"/>
                  <a:gd name="connsiteX5318" fmla="*/ 498552 w 1534386"/>
                  <a:gd name="connsiteY5318" fmla="*/ 1089775 h 1576950"/>
                  <a:gd name="connsiteX5319" fmla="*/ 498552 w 1534386"/>
                  <a:gd name="connsiteY5319" fmla="*/ 1089775 h 1576950"/>
                  <a:gd name="connsiteX5320" fmla="*/ 499760 w 1534386"/>
                  <a:gd name="connsiteY5320" fmla="*/ 1088567 h 1576950"/>
                  <a:gd name="connsiteX5321" fmla="*/ 500968 w 1534386"/>
                  <a:gd name="connsiteY5321" fmla="*/ 1082527 h 1576950"/>
                  <a:gd name="connsiteX5322" fmla="*/ 496136 w 1534386"/>
                  <a:gd name="connsiteY5322" fmla="*/ 1081319 h 1576950"/>
                  <a:gd name="connsiteX5323" fmla="*/ 493719 w 1534386"/>
                  <a:gd name="connsiteY5323" fmla="*/ 1084943 h 1576950"/>
                  <a:gd name="connsiteX5324" fmla="*/ 493719 w 1534386"/>
                  <a:gd name="connsiteY5324" fmla="*/ 1084943 h 1576950"/>
                  <a:gd name="connsiteX5325" fmla="*/ 493719 w 1534386"/>
                  <a:gd name="connsiteY5325" fmla="*/ 1084943 h 1576950"/>
                  <a:gd name="connsiteX5326" fmla="*/ 493719 w 1534386"/>
                  <a:gd name="connsiteY5326" fmla="*/ 1086151 h 1576950"/>
                  <a:gd name="connsiteX5327" fmla="*/ 487679 w 1534386"/>
                  <a:gd name="connsiteY5327" fmla="*/ 1090984 h 1576950"/>
                  <a:gd name="connsiteX5328" fmla="*/ 487679 w 1534386"/>
                  <a:gd name="connsiteY5328" fmla="*/ 1090984 h 1576950"/>
                  <a:gd name="connsiteX5329" fmla="*/ 487679 w 1534386"/>
                  <a:gd name="connsiteY5329" fmla="*/ 1090984 h 1576950"/>
                  <a:gd name="connsiteX5330" fmla="*/ 458684 w 1534386"/>
                  <a:gd name="connsiteY5330" fmla="*/ 1111522 h 1576950"/>
                  <a:gd name="connsiteX5331" fmla="*/ 458684 w 1534386"/>
                  <a:gd name="connsiteY5331" fmla="*/ 1111522 h 1576950"/>
                  <a:gd name="connsiteX5332" fmla="*/ 457476 w 1534386"/>
                  <a:gd name="connsiteY5332" fmla="*/ 1111522 h 1576950"/>
                  <a:gd name="connsiteX5333" fmla="*/ 457476 w 1534386"/>
                  <a:gd name="connsiteY5333" fmla="*/ 1111522 h 1576950"/>
                  <a:gd name="connsiteX5334" fmla="*/ 452643 w 1534386"/>
                  <a:gd name="connsiteY5334" fmla="*/ 1115146 h 1576950"/>
                  <a:gd name="connsiteX5335" fmla="*/ 451435 w 1534386"/>
                  <a:gd name="connsiteY5335" fmla="*/ 1117563 h 1576950"/>
                  <a:gd name="connsiteX5336" fmla="*/ 451435 w 1534386"/>
                  <a:gd name="connsiteY5336" fmla="*/ 1118770 h 1576950"/>
                  <a:gd name="connsiteX5337" fmla="*/ 450227 w 1534386"/>
                  <a:gd name="connsiteY5337" fmla="*/ 1122395 h 1576950"/>
                  <a:gd name="connsiteX5338" fmla="*/ 451435 w 1534386"/>
                  <a:gd name="connsiteY5338" fmla="*/ 1123603 h 1576950"/>
                  <a:gd name="connsiteX5339" fmla="*/ 451435 w 1534386"/>
                  <a:gd name="connsiteY5339" fmla="*/ 1123603 h 1576950"/>
                  <a:gd name="connsiteX5340" fmla="*/ 451435 w 1534386"/>
                  <a:gd name="connsiteY5340" fmla="*/ 1123603 h 1576950"/>
                  <a:gd name="connsiteX5341" fmla="*/ 451435 w 1534386"/>
                  <a:gd name="connsiteY5341" fmla="*/ 1123603 h 1576950"/>
                  <a:gd name="connsiteX5342" fmla="*/ 451435 w 1534386"/>
                  <a:gd name="connsiteY5342" fmla="*/ 1123603 h 1576950"/>
                  <a:gd name="connsiteX5343" fmla="*/ 451435 w 1534386"/>
                  <a:gd name="connsiteY5343" fmla="*/ 1123603 h 1576950"/>
                  <a:gd name="connsiteX5344" fmla="*/ 451435 w 1534386"/>
                  <a:gd name="connsiteY5344" fmla="*/ 1123603 h 1576950"/>
                  <a:gd name="connsiteX5345" fmla="*/ 452643 w 1534386"/>
                  <a:gd name="connsiteY5345" fmla="*/ 1122395 h 1576950"/>
                  <a:gd name="connsiteX5346" fmla="*/ 452643 w 1534386"/>
                  <a:gd name="connsiteY5346" fmla="*/ 1122395 h 1576950"/>
                  <a:gd name="connsiteX5347" fmla="*/ 455060 w 1534386"/>
                  <a:gd name="connsiteY5347" fmla="*/ 1119979 h 1576950"/>
                  <a:gd name="connsiteX5348" fmla="*/ 456268 w 1534386"/>
                  <a:gd name="connsiteY5348" fmla="*/ 1117563 h 1576950"/>
                  <a:gd name="connsiteX5349" fmla="*/ 456268 w 1534386"/>
                  <a:gd name="connsiteY5349" fmla="*/ 1117563 h 1576950"/>
                  <a:gd name="connsiteX5350" fmla="*/ 456268 w 1534386"/>
                  <a:gd name="connsiteY5350" fmla="*/ 1117563 h 1576950"/>
                  <a:gd name="connsiteX5351" fmla="*/ 456268 w 1534386"/>
                  <a:gd name="connsiteY5351" fmla="*/ 1117563 h 1576950"/>
                  <a:gd name="connsiteX5352" fmla="*/ 458684 w 1534386"/>
                  <a:gd name="connsiteY5352" fmla="*/ 1116354 h 1576950"/>
                  <a:gd name="connsiteX5353" fmla="*/ 459892 w 1534386"/>
                  <a:gd name="connsiteY5353" fmla="*/ 1115146 h 1576950"/>
                  <a:gd name="connsiteX5354" fmla="*/ 461100 w 1534386"/>
                  <a:gd name="connsiteY5354" fmla="*/ 1112730 h 1576950"/>
                  <a:gd name="connsiteX5355" fmla="*/ 462308 w 1534386"/>
                  <a:gd name="connsiteY5355" fmla="*/ 1112730 h 1576950"/>
                  <a:gd name="connsiteX5356" fmla="*/ 464724 w 1534386"/>
                  <a:gd name="connsiteY5356" fmla="*/ 1110314 h 1576950"/>
                  <a:gd name="connsiteX5357" fmla="*/ 470765 w 1534386"/>
                  <a:gd name="connsiteY5357" fmla="*/ 1105481 h 1576950"/>
                  <a:gd name="connsiteX5358" fmla="*/ 470765 w 1534386"/>
                  <a:gd name="connsiteY5358" fmla="*/ 1105481 h 1576950"/>
                  <a:gd name="connsiteX5359" fmla="*/ 465933 w 1534386"/>
                  <a:gd name="connsiteY5359" fmla="*/ 1107897 h 1576950"/>
                  <a:gd name="connsiteX5360" fmla="*/ 463516 w 1534386"/>
                  <a:gd name="connsiteY5360" fmla="*/ 1109106 h 1576950"/>
                  <a:gd name="connsiteX5361" fmla="*/ 461100 w 1534386"/>
                  <a:gd name="connsiteY5361" fmla="*/ 1109106 h 1576950"/>
                  <a:gd name="connsiteX5362" fmla="*/ 458684 w 1534386"/>
                  <a:gd name="connsiteY5362" fmla="*/ 1110314 h 1576950"/>
                  <a:gd name="connsiteX5363" fmla="*/ 458684 w 1534386"/>
                  <a:gd name="connsiteY5363" fmla="*/ 1111522 h 1576950"/>
                  <a:gd name="connsiteX5364" fmla="*/ 458684 w 1534386"/>
                  <a:gd name="connsiteY5364" fmla="*/ 1111522 h 1576950"/>
                  <a:gd name="connsiteX5365" fmla="*/ 458684 w 1534386"/>
                  <a:gd name="connsiteY5365" fmla="*/ 1111522 h 1576950"/>
                  <a:gd name="connsiteX5366" fmla="*/ 462308 w 1534386"/>
                  <a:gd name="connsiteY5366" fmla="*/ 1130852 h 1576950"/>
                  <a:gd name="connsiteX5367" fmla="*/ 462308 w 1534386"/>
                  <a:gd name="connsiteY5367" fmla="*/ 1130852 h 1576950"/>
                  <a:gd name="connsiteX5368" fmla="*/ 462308 w 1534386"/>
                  <a:gd name="connsiteY5368" fmla="*/ 1130852 h 1576950"/>
                  <a:gd name="connsiteX5369" fmla="*/ 462308 w 1534386"/>
                  <a:gd name="connsiteY5369" fmla="*/ 1130852 h 1576950"/>
                  <a:gd name="connsiteX5370" fmla="*/ 465933 w 1534386"/>
                  <a:gd name="connsiteY5370" fmla="*/ 1126019 h 1576950"/>
                  <a:gd name="connsiteX5371" fmla="*/ 465933 w 1534386"/>
                  <a:gd name="connsiteY5371" fmla="*/ 1126019 h 1576950"/>
                  <a:gd name="connsiteX5372" fmla="*/ 467141 w 1534386"/>
                  <a:gd name="connsiteY5372" fmla="*/ 1123603 h 1576950"/>
                  <a:gd name="connsiteX5373" fmla="*/ 467141 w 1534386"/>
                  <a:gd name="connsiteY5373" fmla="*/ 1123603 h 1576950"/>
                  <a:gd name="connsiteX5374" fmla="*/ 469557 w 1534386"/>
                  <a:gd name="connsiteY5374" fmla="*/ 1121187 h 1576950"/>
                  <a:gd name="connsiteX5375" fmla="*/ 470765 w 1534386"/>
                  <a:gd name="connsiteY5375" fmla="*/ 1118770 h 1576950"/>
                  <a:gd name="connsiteX5376" fmla="*/ 471973 w 1534386"/>
                  <a:gd name="connsiteY5376" fmla="*/ 1116354 h 1576950"/>
                  <a:gd name="connsiteX5377" fmla="*/ 471973 w 1534386"/>
                  <a:gd name="connsiteY5377" fmla="*/ 1116354 h 1576950"/>
                  <a:gd name="connsiteX5378" fmla="*/ 470765 w 1534386"/>
                  <a:gd name="connsiteY5378" fmla="*/ 1118770 h 1576950"/>
                  <a:gd name="connsiteX5379" fmla="*/ 468349 w 1534386"/>
                  <a:gd name="connsiteY5379" fmla="*/ 1121187 h 1576950"/>
                  <a:gd name="connsiteX5380" fmla="*/ 467141 w 1534386"/>
                  <a:gd name="connsiteY5380" fmla="*/ 1123603 h 1576950"/>
                  <a:gd name="connsiteX5381" fmla="*/ 465933 w 1534386"/>
                  <a:gd name="connsiteY5381" fmla="*/ 1123603 h 1576950"/>
                  <a:gd name="connsiteX5382" fmla="*/ 464724 w 1534386"/>
                  <a:gd name="connsiteY5382" fmla="*/ 1124811 h 1576950"/>
                  <a:gd name="connsiteX5383" fmla="*/ 464724 w 1534386"/>
                  <a:gd name="connsiteY5383" fmla="*/ 1124811 h 1576950"/>
                  <a:gd name="connsiteX5384" fmla="*/ 458684 w 1534386"/>
                  <a:gd name="connsiteY5384" fmla="*/ 1126019 h 1576950"/>
                  <a:gd name="connsiteX5385" fmla="*/ 457476 w 1534386"/>
                  <a:gd name="connsiteY5385" fmla="*/ 1128436 h 1576950"/>
                  <a:gd name="connsiteX5386" fmla="*/ 457476 w 1534386"/>
                  <a:gd name="connsiteY5386" fmla="*/ 1128436 h 1576950"/>
                  <a:gd name="connsiteX5387" fmla="*/ 458684 w 1534386"/>
                  <a:gd name="connsiteY5387" fmla="*/ 1132060 h 1576950"/>
                  <a:gd name="connsiteX5388" fmla="*/ 462308 w 1534386"/>
                  <a:gd name="connsiteY5388" fmla="*/ 1130852 h 1576950"/>
                  <a:gd name="connsiteX5389" fmla="*/ 462308 w 1534386"/>
                  <a:gd name="connsiteY5389" fmla="*/ 1130852 h 1576950"/>
                  <a:gd name="connsiteX5390" fmla="*/ 462308 w 1534386"/>
                  <a:gd name="connsiteY5390" fmla="*/ 1130852 h 1576950"/>
                  <a:gd name="connsiteX5391" fmla="*/ 462308 w 1534386"/>
                  <a:gd name="connsiteY5391" fmla="*/ 1130852 h 1576950"/>
                  <a:gd name="connsiteX5392" fmla="*/ 462308 w 1534386"/>
                  <a:gd name="connsiteY5392" fmla="*/ 1130852 h 1576950"/>
                  <a:gd name="connsiteX5393" fmla="*/ 462308 w 1534386"/>
                  <a:gd name="connsiteY5393" fmla="*/ 1130852 h 1576950"/>
                  <a:gd name="connsiteX5394" fmla="*/ 462308 w 1534386"/>
                  <a:gd name="connsiteY5394" fmla="*/ 1130852 h 1576950"/>
                  <a:gd name="connsiteX5395" fmla="*/ 462308 w 1534386"/>
                  <a:gd name="connsiteY5395" fmla="*/ 1130852 h 1576950"/>
                  <a:gd name="connsiteX5396" fmla="*/ 444186 w 1534386"/>
                  <a:gd name="connsiteY5396" fmla="*/ 1090984 h 1576950"/>
                  <a:gd name="connsiteX5397" fmla="*/ 444186 w 1534386"/>
                  <a:gd name="connsiteY5397" fmla="*/ 1090984 h 1576950"/>
                  <a:gd name="connsiteX5398" fmla="*/ 447811 w 1534386"/>
                  <a:gd name="connsiteY5398" fmla="*/ 1092192 h 1576950"/>
                  <a:gd name="connsiteX5399" fmla="*/ 455060 w 1534386"/>
                  <a:gd name="connsiteY5399" fmla="*/ 1093400 h 1576950"/>
                  <a:gd name="connsiteX5400" fmla="*/ 464724 w 1534386"/>
                  <a:gd name="connsiteY5400" fmla="*/ 1090984 h 1576950"/>
                  <a:gd name="connsiteX5401" fmla="*/ 475598 w 1534386"/>
                  <a:gd name="connsiteY5401" fmla="*/ 1090984 h 1576950"/>
                  <a:gd name="connsiteX5402" fmla="*/ 475598 w 1534386"/>
                  <a:gd name="connsiteY5402" fmla="*/ 1089775 h 1576950"/>
                  <a:gd name="connsiteX5403" fmla="*/ 459892 w 1534386"/>
                  <a:gd name="connsiteY5403" fmla="*/ 1087359 h 1576950"/>
                  <a:gd name="connsiteX5404" fmla="*/ 452643 w 1534386"/>
                  <a:gd name="connsiteY5404" fmla="*/ 1084943 h 1576950"/>
                  <a:gd name="connsiteX5405" fmla="*/ 445395 w 1534386"/>
                  <a:gd name="connsiteY5405" fmla="*/ 1082527 h 1576950"/>
                  <a:gd name="connsiteX5406" fmla="*/ 442978 w 1534386"/>
                  <a:gd name="connsiteY5406" fmla="*/ 1082527 h 1576950"/>
                  <a:gd name="connsiteX5407" fmla="*/ 441770 w 1534386"/>
                  <a:gd name="connsiteY5407" fmla="*/ 1083735 h 1576950"/>
                  <a:gd name="connsiteX5408" fmla="*/ 444186 w 1534386"/>
                  <a:gd name="connsiteY5408" fmla="*/ 1090984 h 1576950"/>
                  <a:gd name="connsiteX5409" fmla="*/ 471973 w 1534386"/>
                  <a:gd name="connsiteY5409" fmla="*/ 1071654 h 1576950"/>
                  <a:gd name="connsiteX5410" fmla="*/ 471973 w 1534386"/>
                  <a:gd name="connsiteY5410" fmla="*/ 1071654 h 1576950"/>
                  <a:gd name="connsiteX5411" fmla="*/ 471973 w 1534386"/>
                  <a:gd name="connsiteY5411" fmla="*/ 1071654 h 1576950"/>
                  <a:gd name="connsiteX5412" fmla="*/ 474390 w 1534386"/>
                  <a:gd name="connsiteY5412" fmla="*/ 1075278 h 1576950"/>
                  <a:gd name="connsiteX5413" fmla="*/ 476806 w 1534386"/>
                  <a:gd name="connsiteY5413" fmla="*/ 1078902 h 1576950"/>
                  <a:gd name="connsiteX5414" fmla="*/ 479222 w 1534386"/>
                  <a:gd name="connsiteY5414" fmla="*/ 1086151 h 1576950"/>
                  <a:gd name="connsiteX5415" fmla="*/ 478014 w 1534386"/>
                  <a:gd name="connsiteY5415" fmla="*/ 1092192 h 1576950"/>
                  <a:gd name="connsiteX5416" fmla="*/ 479222 w 1534386"/>
                  <a:gd name="connsiteY5416" fmla="*/ 1092192 h 1576950"/>
                  <a:gd name="connsiteX5417" fmla="*/ 481638 w 1534386"/>
                  <a:gd name="connsiteY5417" fmla="*/ 1084943 h 1576950"/>
                  <a:gd name="connsiteX5418" fmla="*/ 482846 w 1534386"/>
                  <a:gd name="connsiteY5418" fmla="*/ 1077694 h 1576950"/>
                  <a:gd name="connsiteX5419" fmla="*/ 484054 w 1534386"/>
                  <a:gd name="connsiteY5419" fmla="*/ 1074070 h 1576950"/>
                  <a:gd name="connsiteX5420" fmla="*/ 480430 w 1534386"/>
                  <a:gd name="connsiteY5420" fmla="*/ 1066821 h 1576950"/>
                  <a:gd name="connsiteX5421" fmla="*/ 478014 w 1534386"/>
                  <a:gd name="connsiteY5421" fmla="*/ 1065613 h 1576950"/>
                  <a:gd name="connsiteX5422" fmla="*/ 479222 w 1534386"/>
                  <a:gd name="connsiteY5422" fmla="*/ 1065613 h 1576950"/>
                  <a:gd name="connsiteX5423" fmla="*/ 478014 w 1534386"/>
                  <a:gd name="connsiteY5423" fmla="*/ 1063197 h 1576950"/>
                  <a:gd name="connsiteX5424" fmla="*/ 478014 w 1534386"/>
                  <a:gd name="connsiteY5424" fmla="*/ 1063197 h 1576950"/>
                  <a:gd name="connsiteX5425" fmla="*/ 476806 w 1534386"/>
                  <a:gd name="connsiteY5425" fmla="*/ 1060781 h 1576950"/>
                  <a:gd name="connsiteX5426" fmla="*/ 471973 w 1534386"/>
                  <a:gd name="connsiteY5426" fmla="*/ 1071654 h 1576950"/>
                  <a:gd name="connsiteX5427" fmla="*/ 471973 w 1534386"/>
                  <a:gd name="connsiteY5427" fmla="*/ 1071654 h 1576950"/>
                  <a:gd name="connsiteX5428" fmla="*/ 556542 w 1534386"/>
                  <a:gd name="connsiteY5428" fmla="*/ 1124811 h 1576950"/>
                  <a:gd name="connsiteX5429" fmla="*/ 556542 w 1534386"/>
                  <a:gd name="connsiteY5429" fmla="*/ 1124811 h 1576950"/>
                  <a:gd name="connsiteX5430" fmla="*/ 556542 w 1534386"/>
                  <a:gd name="connsiteY5430" fmla="*/ 1123603 h 1576950"/>
                  <a:gd name="connsiteX5431" fmla="*/ 555334 w 1534386"/>
                  <a:gd name="connsiteY5431" fmla="*/ 1123603 h 1576950"/>
                  <a:gd name="connsiteX5432" fmla="*/ 539628 w 1534386"/>
                  <a:gd name="connsiteY5432" fmla="*/ 1117563 h 1576950"/>
                  <a:gd name="connsiteX5433" fmla="*/ 528755 w 1534386"/>
                  <a:gd name="connsiteY5433" fmla="*/ 1113938 h 1576950"/>
                  <a:gd name="connsiteX5434" fmla="*/ 521506 w 1534386"/>
                  <a:gd name="connsiteY5434" fmla="*/ 1111522 h 1576950"/>
                  <a:gd name="connsiteX5435" fmla="*/ 521506 w 1534386"/>
                  <a:gd name="connsiteY5435" fmla="*/ 1112730 h 1576950"/>
                  <a:gd name="connsiteX5436" fmla="*/ 521506 w 1534386"/>
                  <a:gd name="connsiteY5436" fmla="*/ 1112730 h 1576950"/>
                  <a:gd name="connsiteX5437" fmla="*/ 523923 w 1534386"/>
                  <a:gd name="connsiteY5437" fmla="*/ 1115146 h 1576950"/>
                  <a:gd name="connsiteX5438" fmla="*/ 532379 w 1534386"/>
                  <a:gd name="connsiteY5438" fmla="*/ 1121187 h 1576950"/>
                  <a:gd name="connsiteX5439" fmla="*/ 534796 w 1534386"/>
                  <a:gd name="connsiteY5439" fmla="*/ 1122395 h 1576950"/>
                  <a:gd name="connsiteX5440" fmla="*/ 552917 w 1534386"/>
                  <a:gd name="connsiteY5440" fmla="*/ 1132060 h 1576950"/>
                  <a:gd name="connsiteX5441" fmla="*/ 554126 w 1534386"/>
                  <a:gd name="connsiteY5441" fmla="*/ 1132060 h 1576950"/>
                  <a:gd name="connsiteX5442" fmla="*/ 555334 w 1534386"/>
                  <a:gd name="connsiteY5442" fmla="*/ 1132060 h 1576950"/>
                  <a:gd name="connsiteX5443" fmla="*/ 556542 w 1534386"/>
                  <a:gd name="connsiteY5443" fmla="*/ 1132060 h 1576950"/>
                  <a:gd name="connsiteX5444" fmla="*/ 554126 w 1534386"/>
                  <a:gd name="connsiteY5444" fmla="*/ 1129644 h 1576950"/>
                  <a:gd name="connsiteX5445" fmla="*/ 556542 w 1534386"/>
                  <a:gd name="connsiteY5445" fmla="*/ 1124811 h 1576950"/>
                  <a:gd name="connsiteX5446" fmla="*/ 694268 w 1534386"/>
                  <a:gd name="connsiteY5446" fmla="*/ 1078902 h 1576950"/>
                  <a:gd name="connsiteX5447" fmla="*/ 694268 w 1534386"/>
                  <a:gd name="connsiteY5447" fmla="*/ 1078902 h 1576950"/>
                  <a:gd name="connsiteX5448" fmla="*/ 694268 w 1534386"/>
                  <a:gd name="connsiteY5448" fmla="*/ 1078902 h 1576950"/>
                  <a:gd name="connsiteX5449" fmla="*/ 697892 w 1534386"/>
                  <a:gd name="connsiteY5449" fmla="*/ 1078902 h 1576950"/>
                  <a:gd name="connsiteX5450" fmla="*/ 699100 w 1534386"/>
                  <a:gd name="connsiteY5450" fmla="*/ 1078902 h 1576950"/>
                  <a:gd name="connsiteX5451" fmla="*/ 699100 w 1534386"/>
                  <a:gd name="connsiteY5451" fmla="*/ 1078902 h 1576950"/>
                  <a:gd name="connsiteX5452" fmla="*/ 699100 w 1534386"/>
                  <a:gd name="connsiteY5452" fmla="*/ 1078902 h 1576950"/>
                  <a:gd name="connsiteX5453" fmla="*/ 699100 w 1534386"/>
                  <a:gd name="connsiteY5453" fmla="*/ 1078902 h 1576950"/>
                  <a:gd name="connsiteX5454" fmla="*/ 699100 w 1534386"/>
                  <a:gd name="connsiteY5454" fmla="*/ 1078902 h 1576950"/>
                  <a:gd name="connsiteX5455" fmla="*/ 699100 w 1534386"/>
                  <a:gd name="connsiteY5455" fmla="*/ 1078902 h 1576950"/>
                  <a:gd name="connsiteX5456" fmla="*/ 743801 w 1534386"/>
                  <a:gd name="connsiteY5456" fmla="*/ 1055948 h 1576950"/>
                  <a:gd name="connsiteX5457" fmla="*/ 757090 w 1534386"/>
                  <a:gd name="connsiteY5457" fmla="*/ 1043867 h 1576950"/>
                  <a:gd name="connsiteX5458" fmla="*/ 757090 w 1534386"/>
                  <a:gd name="connsiteY5458" fmla="*/ 1043867 h 1576950"/>
                  <a:gd name="connsiteX5459" fmla="*/ 766755 w 1534386"/>
                  <a:gd name="connsiteY5459" fmla="*/ 1029369 h 1576950"/>
                  <a:gd name="connsiteX5460" fmla="*/ 765547 w 1534386"/>
                  <a:gd name="connsiteY5460" fmla="*/ 1028161 h 1576950"/>
                  <a:gd name="connsiteX5461" fmla="*/ 763131 w 1534386"/>
                  <a:gd name="connsiteY5461" fmla="*/ 1025745 h 1576950"/>
                  <a:gd name="connsiteX5462" fmla="*/ 759506 w 1534386"/>
                  <a:gd name="connsiteY5462" fmla="*/ 1022121 h 1576950"/>
                  <a:gd name="connsiteX5463" fmla="*/ 755882 w 1534386"/>
                  <a:gd name="connsiteY5463" fmla="*/ 1019704 h 1576950"/>
                  <a:gd name="connsiteX5464" fmla="*/ 747425 w 1534386"/>
                  <a:gd name="connsiteY5464" fmla="*/ 1014872 h 1576950"/>
                  <a:gd name="connsiteX5465" fmla="*/ 741385 w 1534386"/>
                  <a:gd name="connsiteY5465" fmla="*/ 1012456 h 1576950"/>
                  <a:gd name="connsiteX5466" fmla="*/ 734136 w 1534386"/>
                  <a:gd name="connsiteY5466" fmla="*/ 1011247 h 1576950"/>
                  <a:gd name="connsiteX5467" fmla="*/ 729303 w 1534386"/>
                  <a:gd name="connsiteY5467" fmla="*/ 1011247 h 1576950"/>
                  <a:gd name="connsiteX5468" fmla="*/ 723263 w 1534386"/>
                  <a:gd name="connsiteY5468" fmla="*/ 1013664 h 1576950"/>
                  <a:gd name="connsiteX5469" fmla="*/ 722055 w 1534386"/>
                  <a:gd name="connsiteY5469" fmla="*/ 1013664 h 1576950"/>
                  <a:gd name="connsiteX5470" fmla="*/ 722055 w 1534386"/>
                  <a:gd name="connsiteY5470" fmla="*/ 1013664 h 1576950"/>
                  <a:gd name="connsiteX5471" fmla="*/ 719638 w 1534386"/>
                  <a:gd name="connsiteY5471" fmla="*/ 1022121 h 1576950"/>
                  <a:gd name="connsiteX5472" fmla="*/ 709973 w 1534386"/>
                  <a:gd name="connsiteY5472" fmla="*/ 1047491 h 1576950"/>
                  <a:gd name="connsiteX5473" fmla="*/ 708765 w 1534386"/>
                  <a:gd name="connsiteY5473" fmla="*/ 1049908 h 1576950"/>
                  <a:gd name="connsiteX5474" fmla="*/ 703933 w 1534386"/>
                  <a:gd name="connsiteY5474" fmla="*/ 1058364 h 1576950"/>
                  <a:gd name="connsiteX5475" fmla="*/ 699100 w 1534386"/>
                  <a:gd name="connsiteY5475" fmla="*/ 1063197 h 1576950"/>
                  <a:gd name="connsiteX5476" fmla="*/ 690643 w 1534386"/>
                  <a:gd name="connsiteY5476" fmla="*/ 1071654 h 1576950"/>
                  <a:gd name="connsiteX5477" fmla="*/ 690643 w 1534386"/>
                  <a:gd name="connsiteY5477" fmla="*/ 1071654 h 1576950"/>
                  <a:gd name="connsiteX5478" fmla="*/ 689435 w 1534386"/>
                  <a:gd name="connsiteY5478" fmla="*/ 1072862 h 1576950"/>
                  <a:gd name="connsiteX5479" fmla="*/ 694268 w 1534386"/>
                  <a:gd name="connsiteY5479" fmla="*/ 1078902 h 1576950"/>
                  <a:gd name="connsiteX5480" fmla="*/ 725679 w 1534386"/>
                  <a:gd name="connsiteY5480" fmla="*/ 1209380 h 1576950"/>
                  <a:gd name="connsiteX5481" fmla="*/ 763131 w 1534386"/>
                  <a:gd name="connsiteY5481" fmla="*/ 1222669 h 1576950"/>
                  <a:gd name="connsiteX5482" fmla="*/ 778836 w 1534386"/>
                  <a:gd name="connsiteY5482" fmla="*/ 1227501 h 1576950"/>
                  <a:gd name="connsiteX5483" fmla="*/ 776420 w 1534386"/>
                  <a:gd name="connsiteY5483" fmla="*/ 1219045 h 1576950"/>
                  <a:gd name="connsiteX5484" fmla="*/ 772796 w 1534386"/>
                  <a:gd name="connsiteY5484" fmla="*/ 1213004 h 1576950"/>
                  <a:gd name="connsiteX5485" fmla="*/ 769171 w 1534386"/>
                  <a:gd name="connsiteY5485" fmla="*/ 1209380 h 1576950"/>
                  <a:gd name="connsiteX5486" fmla="*/ 759506 w 1534386"/>
                  <a:gd name="connsiteY5486" fmla="*/ 1204547 h 1576950"/>
                  <a:gd name="connsiteX5487" fmla="*/ 757090 w 1534386"/>
                  <a:gd name="connsiteY5487" fmla="*/ 1204547 h 1576950"/>
                  <a:gd name="connsiteX5488" fmla="*/ 738968 w 1534386"/>
                  <a:gd name="connsiteY5488" fmla="*/ 1204547 h 1576950"/>
                  <a:gd name="connsiteX5489" fmla="*/ 724471 w 1534386"/>
                  <a:gd name="connsiteY5489" fmla="*/ 1200923 h 1576950"/>
                  <a:gd name="connsiteX5490" fmla="*/ 724471 w 1534386"/>
                  <a:gd name="connsiteY5490" fmla="*/ 1200923 h 1576950"/>
                  <a:gd name="connsiteX5491" fmla="*/ 724471 w 1534386"/>
                  <a:gd name="connsiteY5491" fmla="*/ 1200923 h 1576950"/>
                  <a:gd name="connsiteX5492" fmla="*/ 746217 w 1534386"/>
                  <a:gd name="connsiteY5492" fmla="*/ 1202131 h 1576950"/>
                  <a:gd name="connsiteX5493" fmla="*/ 753466 w 1534386"/>
                  <a:gd name="connsiteY5493" fmla="*/ 1199715 h 1576950"/>
                  <a:gd name="connsiteX5494" fmla="*/ 759506 w 1534386"/>
                  <a:gd name="connsiteY5494" fmla="*/ 1196090 h 1576950"/>
                  <a:gd name="connsiteX5495" fmla="*/ 798166 w 1534386"/>
                  <a:gd name="connsiteY5495" fmla="*/ 1209380 h 1576950"/>
                  <a:gd name="connsiteX5496" fmla="*/ 796958 w 1534386"/>
                  <a:gd name="connsiteY5496" fmla="*/ 1210588 h 1576950"/>
                  <a:gd name="connsiteX5497" fmla="*/ 792126 w 1534386"/>
                  <a:gd name="connsiteY5497" fmla="*/ 1209380 h 1576950"/>
                  <a:gd name="connsiteX5498" fmla="*/ 802999 w 1534386"/>
                  <a:gd name="connsiteY5498" fmla="*/ 1221461 h 1576950"/>
                  <a:gd name="connsiteX5499" fmla="*/ 796958 w 1534386"/>
                  <a:gd name="connsiteY5499" fmla="*/ 1270994 h 1576950"/>
                  <a:gd name="connsiteX5500" fmla="*/ 805415 w 1534386"/>
                  <a:gd name="connsiteY5500" fmla="*/ 1272202 h 1576950"/>
                  <a:gd name="connsiteX5501" fmla="*/ 805415 w 1534386"/>
                  <a:gd name="connsiteY5501" fmla="*/ 1272202 h 1576950"/>
                  <a:gd name="connsiteX5502" fmla="*/ 809039 w 1534386"/>
                  <a:gd name="connsiteY5502" fmla="*/ 1272202 h 1576950"/>
                  <a:gd name="connsiteX5503" fmla="*/ 847699 w 1534386"/>
                  <a:gd name="connsiteY5503" fmla="*/ 1237167 h 1576950"/>
                  <a:gd name="connsiteX5504" fmla="*/ 848908 w 1534386"/>
                  <a:gd name="connsiteY5504" fmla="*/ 1228710 h 1576950"/>
                  <a:gd name="connsiteX5505" fmla="*/ 841659 w 1534386"/>
                  <a:gd name="connsiteY5505" fmla="*/ 1240791 h 1576950"/>
                  <a:gd name="connsiteX5506" fmla="*/ 839243 w 1534386"/>
                  <a:gd name="connsiteY5506" fmla="*/ 1240791 h 1576950"/>
                  <a:gd name="connsiteX5507" fmla="*/ 833202 w 1534386"/>
                  <a:gd name="connsiteY5507" fmla="*/ 1216628 h 1576950"/>
                  <a:gd name="connsiteX5508" fmla="*/ 821121 w 1534386"/>
                  <a:gd name="connsiteY5508" fmla="*/ 1193674 h 1576950"/>
                  <a:gd name="connsiteX5509" fmla="*/ 798166 w 1534386"/>
                  <a:gd name="connsiteY5509" fmla="*/ 1177969 h 1576950"/>
                  <a:gd name="connsiteX5510" fmla="*/ 782461 w 1534386"/>
                  <a:gd name="connsiteY5510" fmla="*/ 1174344 h 1576950"/>
                  <a:gd name="connsiteX5511" fmla="*/ 737760 w 1534386"/>
                  <a:gd name="connsiteY5511" fmla="*/ 1177969 h 1576950"/>
                  <a:gd name="connsiteX5512" fmla="*/ 737760 w 1534386"/>
                  <a:gd name="connsiteY5512" fmla="*/ 1177969 h 1576950"/>
                  <a:gd name="connsiteX5513" fmla="*/ 734136 w 1534386"/>
                  <a:gd name="connsiteY5513" fmla="*/ 1177969 h 1576950"/>
                  <a:gd name="connsiteX5514" fmla="*/ 728095 w 1534386"/>
                  <a:gd name="connsiteY5514" fmla="*/ 1177969 h 1576950"/>
                  <a:gd name="connsiteX5515" fmla="*/ 718430 w 1534386"/>
                  <a:gd name="connsiteY5515" fmla="*/ 1181593 h 1576950"/>
                  <a:gd name="connsiteX5516" fmla="*/ 712390 w 1534386"/>
                  <a:gd name="connsiteY5516" fmla="*/ 1193674 h 1576950"/>
                  <a:gd name="connsiteX5517" fmla="*/ 725679 w 1534386"/>
                  <a:gd name="connsiteY5517" fmla="*/ 1209380 h 1576950"/>
                  <a:gd name="connsiteX5518" fmla="*/ 521506 w 1534386"/>
                  <a:gd name="connsiteY5518" fmla="*/ 1364019 h 1576950"/>
                  <a:gd name="connsiteX5519" fmla="*/ 521506 w 1534386"/>
                  <a:gd name="connsiteY5519" fmla="*/ 1364019 h 1576950"/>
                  <a:gd name="connsiteX5520" fmla="*/ 516674 w 1534386"/>
                  <a:gd name="connsiteY5520" fmla="*/ 1370060 h 1576950"/>
                  <a:gd name="connsiteX5521" fmla="*/ 516674 w 1534386"/>
                  <a:gd name="connsiteY5521" fmla="*/ 1371268 h 1576950"/>
                  <a:gd name="connsiteX5522" fmla="*/ 515466 w 1534386"/>
                  <a:gd name="connsiteY5522" fmla="*/ 1372476 h 1576950"/>
                  <a:gd name="connsiteX5523" fmla="*/ 515466 w 1534386"/>
                  <a:gd name="connsiteY5523" fmla="*/ 1372476 h 1576950"/>
                  <a:gd name="connsiteX5524" fmla="*/ 515466 w 1534386"/>
                  <a:gd name="connsiteY5524" fmla="*/ 1372476 h 1576950"/>
                  <a:gd name="connsiteX5525" fmla="*/ 514258 w 1534386"/>
                  <a:gd name="connsiteY5525" fmla="*/ 1378517 h 1576950"/>
                  <a:gd name="connsiteX5526" fmla="*/ 514258 w 1534386"/>
                  <a:gd name="connsiteY5526" fmla="*/ 1383350 h 1576950"/>
                  <a:gd name="connsiteX5527" fmla="*/ 514258 w 1534386"/>
                  <a:gd name="connsiteY5527" fmla="*/ 1383350 h 1576950"/>
                  <a:gd name="connsiteX5528" fmla="*/ 514258 w 1534386"/>
                  <a:gd name="connsiteY5528" fmla="*/ 1383350 h 1576950"/>
                  <a:gd name="connsiteX5529" fmla="*/ 514258 w 1534386"/>
                  <a:gd name="connsiteY5529" fmla="*/ 1383350 h 1576950"/>
                  <a:gd name="connsiteX5530" fmla="*/ 514258 w 1534386"/>
                  <a:gd name="connsiteY5530" fmla="*/ 1383350 h 1576950"/>
                  <a:gd name="connsiteX5531" fmla="*/ 514258 w 1534386"/>
                  <a:gd name="connsiteY5531" fmla="*/ 1383350 h 1576950"/>
                  <a:gd name="connsiteX5532" fmla="*/ 513049 w 1534386"/>
                  <a:gd name="connsiteY5532" fmla="*/ 1380933 h 1576950"/>
                  <a:gd name="connsiteX5533" fmla="*/ 513049 w 1534386"/>
                  <a:gd name="connsiteY5533" fmla="*/ 1378517 h 1576950"/>
                  <a:gd name="connsiteX5534" fmla="*/ 514258 w 1534386"/>
                  <a:gd name="connsiteY5534" fmla="*/ 1371268 h 1576950"/>
                  <a:gd name="connsiteX5535" fmla="*/ 514258 w 1534386"/>
                  <a:gd name="connsiteY5535" fmla="*/ 1371268 h 1576950"/>
                  <a:gd name="connsiteX5536" fmla="*/ 516674 w 1534386"/>
                  <a:gd name="connsiteY5536" fmla="*/ 1365228 h 1576950"/>
                  <a:gd name="connsiteX5537" fmla="*/ 516674 w 1534386"/>
                  <a:gd name="connsiteY5537" fmla="*/ 1364019 h 1576950"/>
                  <a:gd name="connsiteX5538" fmla="*/ 516674 w 1534386"/>
                  <a:gd name="connsiteY5538" fmla="*/ 1364019 h 1576950"/>
                  <a:gd name="connsiteX5539" fmla="*/ 515466 w 1534386"/>
                  <a:gd name="connsiteY5539" fmla="*/ 1364019 h 1576950"/>
                  <a:gd name="connsiteX5540" fmla="*/ 514258 w 1534386"/>
                  <a:gd name="connsiteY5540" fmla="*/ 1366435 h 1576950"/>
                  <a:gd name="connsiteX5541" fmla="*/ 511841 w 1534386"/>
                  <a:gd name="connsiteY5541" fmla="*/ 1368852 h 1576950"/>
                  <a:gd name="connsiteX5542" fmla="*/ 511841 w 1534386"/>
                  <a:gd name="connsiteY5542" fmla="*/ 1368852 h 1576950"/>
                  <a:gd name="connsiteX5543" fmla="*/ 510633 w 1534386"/>
                  <a:gd name="connsiteY5543" fmla="*/ 1371268 h 1576950"/>
                  <a:gd name="connsiteX5544" fmla="*/ 508217 w 1534386"/>
                  <a:gd name="connsiteY5544" fmla="*/ 1385766 h 1576950"/>
                  <a:gd name="connsiteX5545" fmla="*/ 508217 w 1534386"/>
                  <a:gd name="connsiteY5545" fmla="*/ 1385766 h 1576950"/>
                  <a:gd name="connsiteX5546" fmla="*/ 508217 w 1534386"/>
                  <a:gd name="connsiteY5546" fmla="*/ 1386974 h 1576950"/>
                  <a:gd name="connsiteX5547" fmla="*/ 508217 w 1534386"/>
                  <a:gd name="connsiteY5547" fmla="*/ 1386974 h 1576950"/>
                  <a:gd name="connsiteX5548" fmla="*/ 508217 w 1534386"/>
                  <a:gd name="connsiteY5548" fmla="*/ 1388182 h 1576950"/>
                  <a:gd name="connsiteX5549" fmla="*/ 508217 w 1534386"/>
                  <a:gd name="connsiteY5549" fmla="*/ 1388182 h 1576950"/>
                  <a:gd name="connsiteX5550" fmla="*/ 509425 w 1534386"/>
                  <a:gd name="connsiteY5550" fmla="*/ 1389390 h 1576950"/>
                  <a:gd name="connsiteX5551" fmla="*/ 509425 w 1534386"/>
                  <a:gd name="connsiteY5551" fmla="*/ 1389390 h 1576950"/>
                  <a:gd name="connsiteX5552" fmla="*/ 510633 w 1534386"/>
                  <a:gd name="connsiteY5552" fmla="*/ 1390598 h 1576950"/>
                  <a:gd name="connsiteX5553" fmla="*/ 510633 w 1534386"/>
                  <a:gd name="connsiteY5553" fmla="*/ 1390598 h 1576950"/>
                  <a:gd name="connsiteX5554" fmla="*/ 511841 w 1534386"/>
                  <a:gd name="connsiteY5554" fmla="*/ 1391806 h 1576950"/>
                  <a:gd name="connsiteX5555" fmla="*/ 511841 w 1534386"/>
                  <a:gd name="connsiteY5555" fmla="*/ 1391806 h 1576950"/>
                  <a:gd name="connsiteX5556" fmla="*/ 514258 w 1534386"/>
                  <a:gd name="connsiteY5556" fmla="*/ 1394223 h 1576950"/>
                  <a:gd name="connsiteX5557" fmla="*/ 514258 w 1534386"/>
                  <a:gd name="connsiteY5557" fmla="*/ 1394223 h 1576950"/>
                  <a:gd name="connsiteX5558" fmla="*/ 515466 w 1534386"/>
                  <a:gd name="connsiteY5558" fmla="*/ 1395431 h 1576950"/>
                  <a:gd name="connsiteX5559" fmla="*/ 515466 w 1534386"/>
                  <a:gd name="connsiteY5559" fmla="*/ 1395431 h 1576950"/>
                  <a:gd name="connsiteX5560" fmla="*/ 515466 w 1534386"/>
                  <a:gd name="connsiteY5560" fmla="*/ 1395431 h 1576950"/>
                  <a:gd name="connsiteX5561" fmla="*/ 516674 w 1534386"/>
                  <a:gd name="connsiteY5561" fmla="*/ 1395431 h 1576950"/>
                  <a:gd name="connsiteX5562" fmla="*/ 516674 w 1534386"/>
                  <a:gd name="connsiteY5562" fmla="*/ 1395431 h 1576950"/>
                  <a:gd name="connsiteX5563" fmla="*/ 517882 w 1534386"/>
                  <a:gd name="connsiteY5563" fmla="*/ 1395431 h 1576950"/>
                  <a:gd name="connsiteX5564" fmla="*/ 517882 w 1534386"/>
                  <a:gd name="connsiteY5564" fmla="*/ 1395431 h 1576950"/>
                  <a:gd name="connsiteX5565" fmla="*/ 519090 w 1534386"/>
                  <a:gd name="connsiteY5565" fmla="*/ 1395431 h 1576950"/>
                  <a:gd name="connsiteX5566" fmla="*/ 519090 w 1534386"/>
                  <a:gd name="connsiteY5566" fmla="*/ 1395431 h 1576950"/>
                  <a:gd name="connsiteX5567" fmla="*/ 520298 w 1534386"/>
                  <a:gd name="connsiteY5567" fmla="*/ 1395431 h 1576950"/>
                  <a:gd name="connsiteX5568" fmla="*/ 520298 w 1534386"/>
                  <a:gd name="connsiteY5568" fmla="*/ 1395431 h 1576950"/>
                  <a:gd name="connsiteX5569" fmla="*/ 521506 w 1534386"/>
                  <a:gd name="connsiteY5569" fmla="*/ 1395431 h 1576950"/>
                  <a:gd name="connsiteX5570" fmla="*/ 521506 w 1534386"/>
                  <a:gd name="connsiteY5570" fmla="*/ 1395431 h 1576950"/>
                  <a:gd name="connsiteX5571" fmla="*/ 522714 w 1534386"/>
                  <a:gd name="connsiteY5571" fmla="*/ 1395431 h 1576950"/>
                  <a:gd name="connsiteX5572" fmla="*/ 523923 w 1534386"/>
                  <a:gd name="connsiteY5572" fmla="*/ 1395431 h 1576950"/>
                  <a:gd name="connsiteX5573" fmla="*/ 525131 w 1534386"/>
                  <a:gd name="connsiteY5573" fmla="*/ 1395431 h 1576950"/>
                  <a:gd name="connsiteX5574" fmla="*/ 526339 w 1534386"/>
                  <a:gd name="connsiteY5574" fmla="*/ 1395431 h 1576950"/>
                  <a:gd name="connsiteX5575" fmla="*/ 531171 w 1534386"/>
                  <a:gd name="connsiteY5575" fmla="*/ 1393014 h 1576950"/>
                  <a:gd name="connsiteX5576" fmla="*/ 532379 w 1534386"/>
                  <a:gd name="connsiteY5576" fmla="*/ 1391806 h 1576950"/>
                  <a:gd name="connsiteX5577" fmla="*/ 539628 w 1534386"/>
                  <a:gd name="connsiteY5577" fmla="*/ 1389390 h 1576950"/>
                  <a:gd name="connsiteX5578" fmla="*/ 540836 w 1534386"/>
                  <a:gd name="connsiteY5578" fmla="*/ 1388182 h 1576950"/>
                  <a:gd name="connsiteX5579" fmla="*/ 543252 w 1534386"/>
                  <a:gd name="connsiteY5579" fmla="*/ 1385766 h 1576950"/>
                  <a:gd name="connsiteX5580" fmla="*/ 545669 w 1534386"/>
                  <a:gd name="connsiteY5580" fmla="*/ 1382141 h 1576950"/>
                  <a:gd name="connsiteX5581" fmla="*/ 552917 w 1534386"/>
                  <a:gd name="connsiteY5581" fmla="*/ 1374892 h 1576950"/>
                  <a:gd name="connsiteX5582" fmla="*/ 556542 w 1534386"/>
                  <a:gd name="connsiteY5582" fmla="*/ 1370060 h 1576950"/>
                  <a:gd name="connsiteX5583" fmla="*/ 557750 w 1534386"/>
                  <a:gd name="connsiteY5583" fmla="*/ 1370060 h 1576950"/>
                  <a:gd name="connsiteX5584" fmla="*/ 554126 w 1534386"/>
                  <a:gd name="connsiteY5584" fmla="*/ 1377309 h 1576950"/>
                  <a:gd name="connsiteX5585" fmla="*/ 549293 w 1534386"/>
                  <a:gd name="connsiteY5585" fmla="*/ 1383350 h 1576950"/>
                  <a:gd name="connsiteX5586" fmla="*/ 546877 w 1534386"/>
                  <a:gd name="connsiteY5586" fmla="*/ 1385766 h 1576950"/>
                  <a:gd name="connsiteX5587" fmla="*/ 545669 w 1534386"/>
                  <a:gd name="connsiteY5587" fmla="*/ 1385766 h 1576950"/>
                  <a:gd name="connsiteX5588" fmla="*/ 545669 w 1534386"/>
                  <a:gd name="connsiteY5588" fmla="*/ 1386974 h 1576950"/>
                  <a:gd name="connsiteX5589" fmla="*/ 543252 w 1534386"/>
                  <a:gd name="connsiteY5589" fmla="*/ 1391806 h 1576950"/>
                  <a:gd name="connsiteX5590" fmla="*/ 537212 w 1534386"/>
                  <a:gd name="connsiteY5590" fmla="*/ 1399055 h 1576950"/>
                  <a:gd name="connsiteX5591" fmla="*/ 538420 w 1534386"/>
                  <a:gd name="connsiteY5591" fmla="*/ 1408720 h 1576950"/>
                  <a:gd name="connsiteX5592" fmla="*/ 539628 w 1534386"/>
                  <a:gd name="connsiteY5592" fmla="*/ 1408720 h 1576950"/>
                  <a:gd name="connsiteX5593" fmla="*/ 542044 w 1534386"/>
                  <a:gd name="connsiteY5593" fmla="*/ 1407512 h 1576950"/>
                  <a:gd name="connsiteX5594" fmla="*/ 550501 w 1534386"/>
                  <a:gd name="connsiteY5594" fmla="*/ 1399055 h 1576950"/>
                  <a:gd name="connsiteX5595" fmla="*/ 550501 w 1534386"/>
                  <a:gd name="connsiteY5595" fmla="*/ 1399055 h 1576950"/>
                  <a:gd name="connsiteX5596" fmla="*/ 550501 w 1534386"/>
                  <a:gd name="connsiteY5596" fmla="*/ 1399055 h 1576950"/>
                  <a:gd name="connsiteX5597" fmla="*/ 550501 w 1534386"/>
                  <a:gd name="connsiteY5597" fmla="*/ 1399055 h 1576950"/>
                  <a:gd name="connsiteX5598" fmla="*/ 550501 w 1534386"/>
                  <a:gd name="connsiteY5598" fmla="*/ 1399055 h 1576950"/>
                  <a:gd name="connsiteX5599" fmla="*/ 550501 w 1534386"/>
                  <a:gd name="connsiteY5599" fmla="*/ 1397847 h 1576950"/>
                  <a:gd name="connsiteX5600" fmla="*/ 550501 w 1534386"/>
                  <a:gd name="connsiteY5600" fmla="*/ 1397847 h 1576950"/>
                  <a:gd name="connsiteX5601" fmla="*/ 550501 w 1534386"/>
                  <a:gd name="connsiteY5601" fmla="*/ 1397847 h 1576950"/>
                  <a:gd name="connsiteX5602" fmla="*/ 550501 w 1534386"/>
                  <a:gd name="connsiteY5602" fmla="*/ 1397847 h 1576950"/>
                  <a:gd name="connsiteX5603" fmla="*/ 550501 w 1534386"/>
                  <a:gd name="connsiteY5603" fmla="*/ 1397847 h 1576950"/>
                  <a:gd name="connsiteX5604" fmla="*/ 550501 w 1534386"/>
                  <a:gd name="connsiteY5604" fmla="*/ 1397847 h 1576950"/>
                  <a:gd name="connsiteX5605" fmla="*/ 549293 w 1534386"/>
                  <a:gd name="connsiteY5605" fmla="*/ 1399055 h 1576950"/>
                  <a:gd name="connsiteX5606" fmla="*/ 549293 w 1534386"/>
                  <a:gd name="connsiteY5606" fmla="*/ 1400263 h 1576950"/>
                  <a:gd name="connsiteX5607" fmla="*/ 549293 w 1534386"/>
                  <a:gd name="connsiteY5607" fmla="*/ 1400263 h 1576950"/>
                  <a:gd name="connsiteX5608" fmla="*/ 549293 w 1534386"/>
                  <a:gd name="connsiteY5608" fmla="*/ 1400263 h 1576950"/>
                  <a:gd name="connsiteX5609" fmla="*/ 549293 w 1534386"/>
                  <a:gd name="connsiteY5609" fmla="*/ 1400263 h 1576950"/>
                  <a:gd name="connsiteX5610" fmla="*/ 549293 w 1534386"/>
                  <a:gd name="connsiteY5610" fmla="*/ 1400263 h 1576950"/>
                  <a:gd name="connsiteX5611" fmla="*/ 549293 w 1534386"/>
                  <a:gd name="connsiteY5611" fmla="*/ 1401471 h 1576950"/>
                  <a:gd name="connsiteX5612" fmla="*/ 549293 w 1534386"/>
                  <a:gd name="connsiteY5612" fmla="*/ 1401471 h 1576950"/>
                  <a:gd name="connsiteX5613" fmla="*/ 549293 w 1534386"/>
                  <a:gd name="connsiteY5613" fmla="*/ 1402679 h 1576950"/>
                  <a:gd name="connsiteX5614" fmla="*/ 549293 w 1534386"/>
                  <a:gd name="connsiteY5614" fmla="*/ 1402679 h 1576950"/>
                  <a:gd name="connsiteX5615" fmla="*/ 549293 w 1534386"/>
                  <a:gd name="connsiteY5615" fmla="*/ 1403887 h 1576950"/>
                  <a:gd name="connsiteX5616" fmla="*/ 549293 w 1534386"/>
                  <a:gd name="connsiteY5616" fmla="*/ 1403887 h 1576950"/>
                  <a:gd name="connsiteX5617" fmla="*/ 549293 w 1534386"/>
                  <a:gd name="connsiteY5617" fmla="*/ 1403887 h 1576950"/>
                  <a:gd name="connsiteX5618" fmla="*/ 548085 w 1534386"/>
                  <a:gd name="connsiteY5618" fmla="*/ 1406304 h 1576950"/>
                  <a:gd name="connsiteX5619" fmla="*/ 548085 w 1534386"/>
                  <a:gd name="connsiteY5619" fmla="*/ 1406304 h 1576950"/>
                  <a:gd name="connsiteX5620" fmla="*/ 548085 w 1534386"/>
                  <a:gd name="connsiteY5620" fmla="*/ 1406304 h 1576950"/>
                  <a:gd name="connsiteX5621" fmla="*/ 546877 w 1534386"/>
                  <a:gd name="connsiteY5621" fmla="*/ 1409928 h 1576950"/>
                  <a:gd name="connsiteX5622" fmla="*/ 546877 w 1534386"/>
                  <a:gd name="connsiteY5622" fmla="*/ 1409928 h 1576950"/>
                  <a:gd name="connsiteX5623" fmla="*/ 546877 w 1534386"/>
                  <a:gd name="connsiteY5623" fmla="*/ 1411136 h 1576950"/>
                  <a:gd name="connsiteX5624" fmla="*/ 546877 w 1534386"/>
                  <a:gd name="connsiteY5624" fmla="*/ 1411136 h 1576950"/>
                  <a:gd name="connsiteX5625" fmla="*/ 546877 w 1534386"/>
                  <a:gd name="connsiteY5625" fmla="*/ 1412344 h 1576950"/>
                  <a:gd name="connsiteX5626" fmla="*/ 546877 w 1534386"/>
                  <a:gd name="connsiteY5626" fmla="*/ 1412344 h 1576950"/>
                  <a:gd name="connsiteX5627" fmla="*/ 546877 w 1534386"/>
                  <a:gd name="connsiteY5627" fmla="*/ 1413553 h 1576950"/>
                  <a:gd name="connsiteX5628" fmla="*/ 546877 w 1534386"/>
                  <a:gd name="connsiteY5628" fmla="*/ 1413553 h 1576950"/>
                  <a:gd name="connsiteX5629" fmla="*/ 550501 w 1534386"/>
                  <a:gd name="connsiteY5629" fmla="*/ 1418385 h 1576950"/>
                  <a:gd name="connsiteX5630" fmla="*/ 550501 w 1534386"/>
                  <a:gd name="connsiteY5630" fmla="*/ 1418385 h 1576950"/>
                  <a:gd name="connsiteX5631" fmla="*/ 550501 w 1534386"/>
                  <a:gd name="connsiteY5631" fmla="*/ 1418385 h 1576950"/>
                  <a:gd name="connsiteX5632" fmla="*/ 551709 w 1534386"/>
                  <a:gd name="connsiteY5632" fmla="*/ 1419593 h 1576950"/>
                  <a:gd name="connsiteX5633" fmla="*/ 566207 w 1534386"/>
                  <a:gd name="connsiteY5633" fmla="*/ 1424426 h 1576950"/>
                  <a:gd name="connsiteX5634" fmla="*/ 572247 w 1534386"/>
                  <a:gd name="connsiteY5634" fmla="*/ 1423217 h 1576950"/>
                  <a:gd name="connsiteX5635" fmla="*/ 574664 w 1534386"/>
                  <a:gd name="connsiteY5635" fmla="*/ 1422009 h 1576950"/>
                  <a:gd name="connsiteX5636" fmla="*/ 593994 w 1534386"/>
                  <a:gd name="connsiteY5636" fmla="*/ 1406304 h 1576950"/>
                  <a:gd name="connsiteX5637" fmla="*/ 597618 w 1534386"/>
                  <a:gd name="connsiteY5637" fmla="*/ 1400263 h 1576950"/>
                  <a:gd name="connsiteX5638" fmla="*/ 606075 w 1534386"/>
                  <a:gd name="connsiteY5638" fmla="*/ 1377309 h 1576950"/>
                  <a:gd name="connsiteX5639" fmla="*/ 607283 w 1534386"/>
                  <a:gd name="connsiteY5639" fmla="*/ 1373684 h 1576950"/>
                  <a:gd name="connsiteX5640" fmla="*/ 608491 w 1534386"/>
                  <a:gd name="connsiteY5640" fmla="*/ 1370060 h 1576950"/>
                  <a:gd name="connsiteX5641" fmla="*/ 609699 w 1534386"/>
                  <a:gd name="connsiteY5641" fmla="*/ 1366435 h 1576950"/>
                  <a:gd name="connsiteX5642" fmla="*/ 609699 w 1534386"/>
                  <a:gd name="connsiteY5642" fmla="*/ 1366435 h 1576950"/>
                  <a:gd name="connsiteX5643" fmla="*/ 612116 w 1534386"/>
                  <a:gd name="connsiteY5643" fmla="*/ 1354354 h 1576950"/>
                  <a:gd name="connsiteX5644" fmla="*/ 612116 w 1534386"/>
                  <a:gd name="connsiteY5644" fmla="*/ 1351938 h 1576950"/>
                  <a:gd name="connsiteX5645" fmla="*/ 612116 w 1534386"/>
                  <a:gd name="connsiteY5645" fmla="*/ 1344689 h 1576950"/>
                  <a:gd name="connsiteX5646" fmla="*/ 612116 w 1534386"/>
                  <a:gd name="connsiteY5646" fmla="*/ 1344689 h 1576950"/>
                  <a:gd name="connsiteX5647" fmla="*/ 612116 w 1534386"/>
                  <a:gd name="connsiteY5647" fmla="*/ 1342273 h 1576950"/>
                  <a:gd name="connsiteX5648" fmla="*/ 612116 w 1534386"/>
                  <a:gd name="connsiteY5648" fmla="*/ 1339857 h 1576950"/>
                  <a:gd name="connsiteX5649" fmla="*/ 612116 w 1534386"/>
                  <a:gd name="connsiteY5649" fmla="*/ 1339857 h 1576950"/>
                  <a:gd name="connsiteX5650" fmla="*/ 612116 w 1534386"/>
                  <a:gd name="connsiteY5650" fmla="*/ 1339857 h 1576950"/>
                  <a:gd name="connsiteX5651" fmla="*/ 612116 w 1534386"/>
                  <a:gd name="connsiteY5651" fmla="*/ 1339857 h 1576950"/>
                  <a:gd name="connsiteX5652" fmla="*/ 612116 w 1534386"/>
                  <a:gd name="connsiteY5652" fmla="*/ 1339857 h 1576950"/>
                  <a:gd name="connsiteX5653" fmla="*/ 612116 w 1534386"/>
                  <a:gd name="connsiteY5653" fmla="*/ 1339857 h 1576950"/>
                  <a:gd name="connsiteX5654" fmla="*/ 612116 w 1534386"/>
                  <a:gd name="connsiteY5654" fmla="*/ 1339857 h 1576950"/>
                  <a:gd name="connsiteX5655" fmla="*/ 612116 w 1534386"/>
                  <a:gd name="connsiteY5655" fmla="*/ 1339857 h 1576950"/>
                  <a:gd name="connsiteX5656" fmla="*/ 612116 w 1534386"/>
                  <a:gd name="connsiteY5656" fmla="*/ 1338649 h 1576950"/>
                  <a:gd name="connsiteX5657" fmla="*/ 610907 w 1534386"/>
                  <a:gd name="connsiteY5657" fmla="*/ 1337441 h 1576950"/>
                  <a:gd name="connsiteX5658" fmla="*/ 610907 w 1534386"/>
                  <a:gd name="connsiteY5658" fmla="*/ 1337441 h 1576950"/>
                  <a:gd name="connsiteX5659" fmla="*/ 610907 w 1534386"/>
                  <a:gd name="connsiteY5659" fmla="*/ 1337441 h 1576950"/>
                  <a:gd name="connsiteX5660" fmla="*/ 610907 w 1534386"/>
                  <a:gd name="connsiteY5660" fmla="*/ 1337441 h 1576950"/>
                  <a:gd name="connsiteX5661" fmla="*/ 610907 w 1534386"/>
                  <a:gd name="connsiteY5661" fmla="*/ 1336232 h 1576950"/>
                  <a:gd name="connsiteX5662" fmla="*/ 610907 w 1534386"/>
                  <a:gd name="connsiteY5662" fmla="*/ 1336232 h 1576950"/>
                  <a:gd name="connsiteX5663" fmla="*/ 610907 w 1534386"/>
                  <a:gd name="connsiteY5663" fmla="*/ 1336232 h 1576950"/>
                  <a:gd name="connsiteX5664" fmla="*/ 609699 w 1534386"/>
                  <a:gd name="connsiteY5664" fmla="*/ 1336232 h 1576950"/>
                  <a:gd name="connsiteX5665" fmla="*/ 609699 w 1534386"/>
                  <a:gd name="connsiteY5665" fmla="*/ 1336232 h 1576950"/>
                  <a:gd name="connsiteX5666" fmla="*/ 609699 w 1534386"/>
                  <a:gd name="connsiteY5666" fmla="*/ 1335025 h 1576950"/>
                  <a:gd name="connsiteX5667" fmla="*/ 609699 w 1534386"/>
                  <a:gd name="connsiteY5667" fmla="*/ 1335025 h 1576950"/>
                  <a:gd name="connsiteX5668" fmla="*/ 609699 w 1534386"/>
                  <a:gd name="connsiteY5668" fmla="*/ 1335025 h 1576950"/>
                  <a:gd name="connsiteX5669" fmla="*/ 609699 w 1534386"/>
                  <a:gd name="connsiteY5669" fmla="*/ 1335025 h 1576950"/>
                  <a:gd name="connsiteX5670" fmla="*/ 608491 w 1534386"/>
                  <a:gd name="connsiteY5670" fmla="*/ 1327776 h 1576950"/>
                  <a:gd name="connsiteX5671" fmla="*/ 606075 w 1534386"/>
                  <a:gd name="connsiteY5671" fmla="*/ 1320527 h 1576950"/>
                  <a:gd name="connsiteX5672" fmla="*/ 606075 w 1534386"/>
                  <a:gd name="connsiteY5672" fmla="*/ 1320527 h 1576950"/>
                  <a:gd name="connsiteX5673" fmla="*/ 606075 w 1534386"/>
                  <a:gd name="connsiteY5673" fmla="*/ 1321735 h 1576950"/>
                  <a:gd name="connsiteX5674" fmla="*/ 606075 w 1534386"/>
                  <a:gd name="connsiteY5674" fmla="*/ 1321735 h 1576950"/>
                  <a:gd name="connsiteX5675" fmla="*/ 604867 w 1534386"/>
                  <a:gd name="connsiteY5675" fmla="*/ 1325359 h 1576950"/>
                  <a:gd name="connsiteX5676" fmla="*/ 604867 w 1534386"/>
                  <a:gd name="connsiteY5676" fmla="*/ 1325359 h 1576950"/>
                  <a:gd name="connsiteX5677" fmla="*/ 604867 w 1534386"/>
                  <a:gd name="connsiteY5677" fmla="*/ 1325359 h 1576950"/>
                  <a:gd name="connsiteX5678" fmla="*/ 604867 w 1534386"/>
                  <a:gd name="connsiteY5678" fmla="*/ 1326568 h 1576950"/>
                  <a:gd name="connsiteX5679" fmla="*/ 604867 w 1534386"/>
                  <a:gd name="connsiteY5679" fmla="*/ 1326568 h 1576950"/>
                  <a:gd name="connsiteX5680" fmla="*/ 604867 w 1534386"/>
                  <a:gd name="connsiteY5680" fmla="*/ 1326568 h 1576950"/>
                  <a:gd name="connsiteX5681" fmla="*/ 604867 w 1534386"/>
                  <a:gd name="connsiteY5681" fmla="*/ 1326568 h 1576950"/>
                  <a:gd name="connsiteX5682" fmla="*/ 604867 w 1534386"/>
                  <a:gd name="connsiteY5682" fmla="*/ 1326568 h 1576950"/>
                  <a:gd name="connsiteX5683" fmla="*/ 604867 w 1534386"/>
                  <a:gd name="connsiteY5683" fmla="*/ 1331400 h 1576950"/>
                  <a:gd name="connsiteX5684" fmla="*/ 603659 w 1534386"/>
                  <a:gd name="connsiteY5684" fmla="*/ 1338649 h 1576950"/>
                  <a:gd name="connsiteX5685" fmla="*/ 603659 w 1534386"/>
                  <a:gd name="connsiteY5685" fmla="*/ 1345898 h 1576950"/>
                  <a:gd name="connsiteX5686" fmla="*/ 603659 w 1534386"/>
                  <a:gd name="connsiteY5686" fmla="*/ 1345898 h 1576950"/>
                  <a:gd name="connsiteX5687" fmla="*/ 603659 w 1534386"/>
                  <a:gd name="connsiteY5687" fmla="*/ 1345898 h 1576950"/>
                  <a:gd name="connsiteX5688" fmla="*/ 603659 w 1534386"/>
                  <a:gd name="connsiteY5688" fmla="*/ 1345898 h 1576950"/>
                  <a:gd name="connsiteX5689" fmla="*/ 602451 w 1534386"/>
                  <a:gd name="connsiteY5689" fmla="*/ 1342273 h 1576950"/>
                  <a:gd name="connsiteX5690" fmla="*/ 602451 w 1534386"/>
                  <a:gd name="connsiteY5690" fmla="*/ 1335025 h 1576950"/>
                  <a:gd name="connsiteX5691" fmla="*/ 602451 w 1534386"/>
                  <a:gd name="connsiteY5691" fmla="*/ 1331400 h 1576950"/>
                  <a:gd name="connsiteX5692" fmla="*/ 602451 w 1534386"/>
                  <a:gd name="connsiteY5692" fmla="*/ 1327776 h 1576950"/>
                  <a:gd name="connsiteX5693" fmla="*/ 600034 w 1534386"/>
                  <a:gd name="connsiteY5693" fmla="*/ 1324151 h 1576950"/>
                  <a:gd name="connsiteX5694" fmla="*/ 597618 w 1534386"/>
                  <a:gd name="connsiteY5694" fmla="*/ 1325359 h 1576950"/>
                  <a:gd name="connsiteX5695" fmla="*/ 597618 w 1534386"/>
                  <a:gd name="connsiteY5695" fmla="*/ 1325359 h 1576950"/>
                  <a:gd name="connsiteX5696" fmla="*/ 597618 w 1534386"/>
                  <a:gd name="connsiteY5696" fmla="*/ 1325359 h 1576950"/>
                  <a:gd name="connsiteX5697" fmla="*/ 597618 w 1534386"/>
                  <a:gd name="connsiteY5697" fmla="*/ 1325359 h 1576950"/>
                  <a:gd name="connsiteX5698" fmla="*/ 596410 w 1534386"/>
                  <a:gd name="connsiteY5698" fmla="*/ 1326568 h 1576950"/>
                  <a:gd name="connsiteX5699" fmla="*/ 596410 w 1534386"/>
                  <a:gd name="connsiteY5699" fmla="*/ 1328984 h 1576950"/>
                  <a:gd name="connsiteX5700" fmla="*/ 596410 w 1534386"/>
                  <a:gd name="connsiteY5700" fmla="*/ 1328984 h 1576950"/>
                  <a:gd name="connsiteX5701" fmla="*/ 596410 w 1534386"/>
                  <a:gd name="connsiteY5701" fmla="*/ 1331400 h 1576950"/>
                  <a:gd name="connsiteX5702" fmla="*/ 596410 w 1534386"/>
                  <a:gd name="connsiteY5702" fmla="*/ 1331400 h 1576950"/>
                  <a:gd name="connsiteX5703" fmla="*/ 595202 w 1534386"/>
                  <a:gd name="connsiteY5703" fmla="*/ 1332608 h 1576950"/>
                  <a:gd name="connsiteX5704" fmla="*/ 595202 w 1534386"/>
                  <a:gd name="connsiteY5704" fmla="*/ 1332608 h 1576950"/>
                  <a:gd name="connsiteX5705" fmla="*/ 593994 w 1534386"/>
                  <a:gd name="connsiteY5705" fmla="*/ 1335025 h 1576950"/>
                  <a:gd name="connsiteX5706" fmla="*/ 593994 w 1534386"/>
                  <a:gd name="connsiteY5706" fmla="*/ 1336232 h 1576950"/>
                  <a:gd name="connsiteX5707" fmla="*/ 593994 w 1534386"/>
                  <a:gd name="connsiteY5707" fmla="*/ 1336232 h 1576950"/>
                  <a:gd name="connsiteX5708" fmla="*/ 592786 w 1534386"/>
                  <a:gd name="connsiteY5708" fmla="*/ 1338649 h 1576950"/>
                  <a:gd name="connsiteX5709" fmla="*/ 592786 w 1534386"/>
                  <a:gd name="connsiteY5709" fmla="*/ 1338649 h 1576950"/>
                  <a:gd name="connsiteX5710" fmla="*/ 591577 w 1534386"/>
                  <a:gd name="connsiteY5710" fmla="*/ 1342273 h 1576950"/>
                  <a:gd name="connsiteX5711" fmla="*/ 591577 w 1534386"/>
                  <a:gd name="connsiteY5711" fmla="*/ 1342273 h 1576950"/>
                  <a:gd name="connsiteX5712" fmla="*/ 591577 w 1534386"/>
                  <a:gd name="connsiteY5712" fmla="*/ 1343481 h 1576950"/>
                  <a:gd name="connsiteX5713" fmla="*/ 591577 w 1534386"/>
                  <a:gd name="connsiteY5713" fmla="*/ 1343481 h 1576950"/>
                  <a:gd name="connsiteX5714" fmla="*/ 591577 w 1534386"/>
                  <a:gd name="connsiteY5714" fmla="*/ 1343481 h 1576950"/>
                  <a:gd name="connsiteX5715" fmla="*/ 590369 w 1534386"/>
                  <a:gd name="connsiteY5715" fmla="*/ 1348314 h 1576950"/>
                  <a:gd name="connsiteX5716" fmla="*/ 590369 w 1534386"/>
                  <a:gd name="connsiteY5716" fmla="*/ 1348314 h 1576950"/>
                  <a:gd name="connsiteX5717" fmla="*/ 589161 w 1534386"/>
                  <a:gd name="connsiteY5717" fmla="*/ 1349522 h 1576950"/>
                  <a:gd name="connsiteX5718" fmla="*/ 589161 w 1534386"/>
                  <a:gd name="connsiteY5718" fmla="*/ 1349522 h 1576950"/>
                  <a:gd name="connsiteX5719" fmla="*/ 589161 w 1534386"/>
                  <a:gd name="connsiteY5719" fmla="*/ 1349522 h 1576950"/>
                  <a:gd name="connsiteX5720" fmla="*/ 589161 w 1534386"/>
                  <a:gd name="connsiteY5720" fmla="*/ 1349522 h 1576950"/>
                  <a:gd name="connsiteX5721" fmla="*/ 589161 w 1534386"/>
                  <a:gd name="connsiteY5721" fmla="*/ 1349522 h 1576950"/>
                  <a:gd name="connsiteX5722" fmla="*/ 589161 w 1534386"/>
                  <a:gd name="connsiteY5722" fmla="*/ 1349522 h 1576950"/>
                  <a:gd name="connsiteX5723" fmla="*/ 589161 w 1534386"/>
                  <a:gd name="connsiteY5723" fmla="*/ 1349522 h 1576950"/>
                  <a:gd name="connsiteX5724" fmla="*/ 589161 w 1534386"/>
                  <a:gd name="connsiteY5724" fmla="*/ 1349522 h 1576950"/>
                  <a:gd name="connsiteX5725" fmla="*/ 589161 w 1534386"/>
                  <a:gd name="connsiteY5725" fmla="*/ 1349522 h 1576950"/>
                  <a:gd name="connsiteX5726" fmla="*/ 589161 w 1534386"/>
                  <a:gd name="connsiteY5726" fmla="*/ 1349522 h 1576950"/>
                  <a:gd name="connsiteX5727" fmla="*/ 589161 w 1534386"/>
                  <a:gd name="connsiteY5727" fmla="*/ 1349522 h 1576950"/>
                  <a:gd name="connsiteX5728" fmla="*/ 595202 w 1534386"/>
                  <a:gd name="connsiteY5728" fmla="*/ 1350730 h 1576950"/>
                  <a:gd name="connsiteX5729" fmla="*/ 598826 w 1534386"/>
                  <a:gd name="connsiteY5729" fmla="*/ 1360395 h 1576950"/>
                  <a:gd name="connsiteX5730" fmla="*/ 597618 w 1534386"/>
                  <a:gd name="connsiteY5730" fmla="*/ 1360395 h 1576950"/>
                  <a:gd name="connsiteX5731" fmla="*/ 597618 w 1534386"/>
                  <a:gd name="connsiteY5731" fmla="*/ 1360395 h 1576950"/>
                  <a:gd name="connsiteX5732" fmla="*/ 597618 w 1534386"/>
                  <a:gd name="connsiteY5732" fmla="*/ 1360395 h 1576950"/>
                  <a:gd name="connsiteX5733" fmla="*/ 597618 w 1534386"/>
                  <a:gd name="connsiteY5733" fmla="*/ 1360395 h 1576950"/>
                  <a:gd name="connsiteX5734" fmla="*/ 597618 w 1534386"/>
                  <a:gd name="connsiteY5734" fmla="*/ 1360395 h 1576950"/>
                  <a:gd name="connsiteX5735" fmla="*/ 597618 w 1534386"/>
                  <a:gd name="connsiteY5735" fmla="*/ 1360395 h 1576950"/>
                  <a:gd name="connsiteX5736" fmla="*/ 597618 w 1534386"/>
                  <a:gd name="connsiteY5736" fmla="*/ 1360395 h 1576950"/>
                  <a:gd name="connsiteX5737" fmla="*/ 597618 w 1534386"/>
                  <a:gd name="connsiteY5737" fmla="*/ 1360395 h 1576950"/>
                  <a:gd name="connsiteX5738" fmla="*/ 597618 w 1534386"/>
                  <a:gd name="connsiteY5738" fmla="*/ 1359187 h 1576950"/>
                  <a:gd name="connsiteX5739" fmla="*/ 593994 w 1534386"/>
                  <a:gd name="connsiteY5739" fmla="*/ 1354354 h 1576950"/>
                  <a:gd name="connsiteX5740" fmla="*/ 593994 w 1534386"/>
                  <a:gd name="connsiteY5740" fmla="*/ 1354354 h 1576950"/>
                  <a:gd name="connsiteX5741" fmla="*/ 591577 w 1534386"/>
                  <a:gd name="connsiteY5741" fmla="*/ 1353146 h 1576950"/>
                  <a:gd name="connsiteX5742" fmla="*/ 591577 w 1534386"/>
                  <a:gd name="connsiteY5742" fmla="*/ 1353146 h 1576950"/>
                  <a:gd name="connsiteX5743" fmla="*/ 591577 w 1534386"/>
                  <a:gd name="connsiteY5743" fmla="*/ 1353146 h 1576950"/>
                  <a:gd name="connsiteX5744" fmla="*/ 590369 w 1534386"/>
                  <a:gd name="connsiteY5744" fmla="*/ 1353146 h 1576950"/>
                  <a:gd name="connsiteX5745" fmla="*/ 590369 w 1534386"/>
                  <a:gd name="connsiteY5745" fmla="*/ 1353146 h 1576950"/>
                  <a:gd name="connsiteX5746" fmla="*/ 589161 w 1534386"/>
                  <a:gd name="connsiteY5746" fmla="*/ 1353146 h 1576950"/>
                  <a:gd name="connsiteX5747" fmla="*/ 589161 w 1534386"/>
                  <a:gd name="connsiteY5747" fmla="*/ 1353146 h 1576950"/>
                  <a:gd name="connsiteX5748" fmla="*/ 586745 w 1534386"/>
                  <a:gd name="connsiteY5748" fmla="*/ 1353146 h 1576950"/>
                  <a:gd name="connsiteX5749" fmla="*/ 586745 w 1534386"/>
                  <a:gd name="connsiteY5749" fmla="*/ 1353146 h 1576950"/>
                  <a:gd name="connsiteX5750" fmla="*/ 586745 w 1534386"/>
                  <a:gd name="connsiteY5750" fmla="*/ 1353146 h 1576950"/>
                  <a:gd name="connsiteX5751" fmla="*/ 586745 w 1534386"/>
                  <a:gd name="connsiteY5751" fmla="*/ 1353146 h 1576950"/>
                  <a:gd name="connsiteX5752" fmla="*/ 586745 w 1534386"/>
                  <a:gd name="connsiteY5752" fmla="*/ 1353146 h 1576950"/>
                  <a:gd name="connsiteX5753" fmla="*/ 584329 w 1534386"/>
                  <a:gd name="connsiteY5753" fmla="*/ 1354354 h 1576950"/>
                  <a:gd name="connsiteX5754" fmla="*/ 584329 w 1534386"/>
                  <a:gd name="connsiteY5754" fmla="*/ 1354354 h 1576950"/>
                  <a:gd name="connsiteX5755" fmla="*/ 581912 w 1534386"/>
                  <a:gd name="connsiteY5755" fmla="*/ 1355562 h 1576950"/>
                  <a:gd name="connsiteX5756" fmla="*/ 581912 w 1534386"/>
                  <a:gd name="connsiteY5756" fmla="*/ 1355562 h 1576950"/>
                  <a:gd name="connsiteX5757" fmla="*/ 581912 w 1534386"/>
                  <a:gd name="connsiteY5757" fmla="*/ 1355562 h 1576950"/>
                  <a:gd name="connsiteX5758" fmla="*/ 581912 w 1534386"/>
                  <a:gd name="connsiteY5758" fmla="*/ 1355562 h 1576950"/>
                  <a:gd name="connsiteX5759" fmla="*/ 581912 w 1534386"/>
                  <a:gd name="connsiteY5759" fmla="*/ 1355562 h 1576950"/>
                  <a:gd name="connsiteX5760" fmla="*/ 581912 w 1534386"/>
                  <a:gd name="connsiteY5760" fmla="*/ 1355562 h 1576950"/>
                  <a:gd name="connsiteX5761" fmla="*/ 581912 w 1534386"/>
                  <a:gd name="connsiteY5761" fmla="*/ 1355562 h 1576950"/>
                  <a:gd name="connsiteX5762" fmla="*/ 581912 w 1534386"/>
                  <a:gd name="connsiteY5762" fmla="*/ 1355562 h 1576950"/>
                  <a:gd name="connsiteX5763" fmla="*/ 581912 w 1534386"/>
                  <a:gd name="connsiteY5763" fmla="*/ 1355562 h 1576950"/>
                  <a:gd name="connsiteX5764" fmla="*/ 581912 w 1534386"/>
                  <a:gd name="connsiteY5764" fmla="*/ 1355562 h 1576950"/>
                  <a:gd name="connsiteX5765" fmla="*/ 581912 w 1534386"/>
                  <a:gd name="connsiteY5765" fmla="*/ 1355562 h 1576950"/>
                  <a:gd name="connsiteX5766" fmla="*/ 581912 w 1534386"/>
                  <a:gd name="connsiteY5766" fmla="*/ 1355562 h 1576950"/>
                  <a:gd name="connsiteX5767" fmla="*/ 581912 w 1534386"/>
                  <a:gd name="connsiteY5767" fmla="*/ 1355562 h 1576950"/>
                  <a:gd name="connsiteX5768" fmla="*/ 581912 w 1534386"/>
                  <a:gd name="connsiteY5768" fmla="*/ 1355562 h 1576950"/>
                  <a:gd name="connsiteX5769" fmla="*/ 583121 w 1534386"/>
                  <a:gd name="connsiteY5769" fmla="*/ 1354354 h 1576950"/>
                  <a:gd name="connsiteX5770" fmla="*/ 584329 w 1534386"/>
                  <a:gd name="connsiteY5770" fmla="*/ 1353146 h 1576950"/>
                  <a:gd name="connsiteX5771" fmla="*/ 584329 w 1534386"/>
                  <a:gd name="connsiteY5771" fmla="*/ 1353146 h 1576950"/>
                  <a:gd name="connsiteX5772" fmla="*/ 584329 w 1534386"/>
                  <a:gd name="connsiteY5772" fmla="*/ 1353146 h 1576950"/>
                  <a:gd name="connsiteX5773" fmla="*/ 585537 w 1534386"/>
                  <a:gd name="connsiteY5773" fmla="*/ 1351938 h 1576950"/>
                  <a:gd name="connsiteX5774" fmla="*/ 585537 w 1534386"/>
                  <a:gd name="connsiteY5774" fmla="*/ 1351938 h 1576950"/>
                  <a:gd name="connsiteX5775" fmla="*/ 586745 w 1534386"/>
                  <a:gd name="connsiteY5775" fmla="*/ 1350730 h 1576950"/>
                  <a:gd name="connsiteX5776" fmla="*/ 586745 w 1534386"/>
                  <a:gd name="connsiteY5776" fmla="*/ 1350730 h 1576950"/>
                  <a:gd name="connsiteX5777" fmla="*/ 589161 w 1534386"/>
                  <a:gd name="connsiteY5777" fmla="*/ 1345898 h 1576950"/>
                  <a:gd name="connsiteX5778" fmla="*/ 589161 w 1534386"/>
                  <a:gd name="connsiteY5778" fmla="*/ 1345898 h 1576950"/>
                  <a:gd name="connsiteX5779" fmla="*/ 589161 w 1534386"/>
                  <a:gd name="connsiteY5779" fmla="*/ 1345898 h 1576950"/>
                  <a:gd name="connsiteX5780" fmla="*/ 593994 w 1534386"/>
                  <a:gd name="connsiteY5780" fmla="*/ 1337441 h 1576950"/>
                  <a:gd name="connsiteX5781" fmla="*/ 593994 w 1534386"/>
                  <a:gd name="connsiteY5781" fmla="*/ 1336232 h 1576950"/>
                  <a:gd name="connsiteX5782" fmla="*/ 593994 w 1534386"/>
                  <a:gd name="connsiteY5782" fmla="*/ 1336232 h 1576950"/>
                  <a:gd name="connsiteX5783" fmla="*/ 590369 w 1534386"/>
                  <a:gd name="connsiteY5783" fmla="*/ 1321735 h 1576950"/>
                  <a:gd name="connsiteX5784" fmla="*/ 590369 w 1534386"/>
                  <a:gd name="connsiteY5784" fmla="*/ 1321735 h 1576950"/>
                  <a:gd name="connsiteX5785" fmla="*/ 587953 w 1534386"/>
                  <a:gd name="connsiteY5785" fmla="*/ 1324151 h 1576950"/>
                  <a:gd name="connsiteX5786" fmla="*/ 587953 w 1534386"/>
                  <a:gd name="connsiteY5786" fmla="*/ 1325359 h 1576950"/>
                  <a:gd name="connsiteX5787" fmla="*/ 587953 w 1534386"/>
                  <a:gd name="connsiteY5787" fmla="*/ 1326568 h 1576950"/>
                  <a:gd name="connsiteX5788" fmla="*/ 587953 w 1534386"/>
                  <a:gd name="connsiteY5788" fmla="*/ 1326568 h 1576950"/>
                  <a:gd name="connsiteX5789" fmla="*/ 586745 w 1534386"/>
                  <a:gd name="connsiteY5789" fmla="*/ 1327776 h 1576950"/>
                  <a:gd name="connsiteX5790" fmla="*/ 586745 w 1534386"/>
                  <a:gd name="connsiteY5790" fmla="*/ 1327776 h 1576950"/>
                  <a:gd name="connsiteX5791" fmla="*/ 586745 w 1534386"/>
                  <a:gd name="connsiteY5791" fmla="*/ 1327776 h 1576950"/>
                  <a:gd name="connsiteX5792" fmla="*/ 585537 w 1534386"/>
                  <a:gd name="connsiteY5792" fmla="*/ 1328984 h 1576950"/>
                  <a:gd name="connsiteX5793" fmla="*/ 585537 w 1534386"/>
                  <a:gd name="connsiteY5793" fmla="*/ 1330192 h 1576950"/>
                  <a:gd name="connsiteX5794" fmla="*/ 584329 w 1534386"/>
                  <a:gd name="connsiteY5794" fmla="*/ 1331400 h 1576950"/>
                  <a:gd name="connsiteX5795" fmla="*/ 584329 w 1534386"/>
                  <a:gd name="connsiteY5795" fmla="*/ 1331400 h 1576950"/>
                  <a:gd name="connsiteX5796" fmla="*/ 583121 w 1534386"/>
                  <a:gd name="connsiteY5796" fmla="*/ 1332608 h 1576950"/>
                  <a:gd name="connsiteX5797" fmla="*/ 583121 w 1534386"/>
                  <a:gd name="connsiteY5797" fmla="*/ 1332608 h 1576950"/>
                  <a:gd name="connsiteX5798" fmla="*/ 573456 w 1534386"/>
                  <a:gd name="connsiteY5798" fmla="*/ 1344689 h 1576950"/>
                  <a:gd name="connsiteX5799" fmla="*/ 573456 w 1534386"/>
                  <a:gd name="connsiteY5799" fmla="*/ 1344689 h 1576950"/>
                  <a:gd name="connsiteX5800" fmla="*/ 572247 w 1534386"/>
                  <a:gd name="connsiteY5800" fmla="*/ 1345898 h 1576950"/>
                  <a:gd name="connsiteX5801" fmla="*/ 572247 w 1534386"/>
                  <a:gd name="connsiteY5801" fmla="*/ 1347106 h 1576950"/>
                  <a:gd name="connsiteX5802" fmla="*/ 571039 w 1534386"/>
                  <a:gd name="connsiteY5802" fmla="*/ 1348314 h 1576950"/>
                  <a:gd name="connsiteX5803" fmla="*/ 571039 w 1534386"/>
                  <a:gd name="connsiteY5803" fmla="*/ 1349522 h 1576950"/>
                  <a:gd name="connsiteX5804" fmla="*/ 569831 w 1534386"/>
                  <a:gd name="connsiteY5804" fmla="*/ 1350730 h 1576950"/>
                  <a:gd name="connsiteX5805" fmla="*/ 569831 w 1534386"/>
                  <a:gd name="connsiteY5805" fmla="*/ 1350730 h 1576950"/>
                  <a:gd name="connsiteX5806" fmla="*/ 568623 w 1534386"/>
                  <a:gd name="connsiteY5806" fmla="*/ 1353146 h 1576950"/>
                  <a:gd name="connsiteX5807" fmla="*/ 568623 w 1534386"/>
                  <a:gd name="connsiteY5807" fmla="*/ 1353146 h 1576950"/>
                  <a:gd name="connsiteX5808" fmla="*/ 568623 w 1534386"/>
                  <a:gd name="connsiteY5808" fmla="*/ 1353146 h 1576950"/>
                  <a:gd name="connsiteX5809" fmla="*/ 574664 w 1534386"/>
                  <a:gd name="connsiteY5809" fmla="*/ 1343481 h 1576950"/>
                  <a:gd name="connsiteX5810" fmla="*/ 574664 w 1534386"/>
                  <a:gd name="connsiteY5810" fmla="*/ 1343481 h 1576950"/>
                  <a:gd name="connsiteX5811" fmla="*/ 577080 w 1534386"/>
                  <a:gd name="connsiteY5811" fmla="*/ 1339857 h 1576950"/>
                  <a:gd name="connsiteX5812" fmla="*/ 583121 w 1534386"/>
                  <a:gd name="connsiteY5812" fmla="*/ 1330192 h 1576950"/>
                  <a:gd name="connsiteX5813" fmla="*/ 586745 w 1534386"/>
                  <a:gd name="connsiteY5813" fmla="*/ 1324151 h 1576950"/>
                  <a:gd name="connsiteX5814" fmla="*/ 586745 w 1534386"/>
                  <a:gd name="connsiteY5814" fmla="*/ 1324151 h 1576950"/>
                  <a:gd name="connsiteX5815" fmla="*/ 586745 w 1534386"/>
                  <a:gd name="connsiteY5815" fmla="*/ 1319319 h 1576950"/>
                  <a:gd name="connsiteX5816" fmla="*/ 586745 w 1534386"/>
                  <a:gd name="connsiteY5816" fmla="*/ 1319319 h 1576950"/>
                  <a:gd name="connsiteX5817" fmla="*/ 586745 w 1534386"/>
                  <a:gd name="connsiteY5817" fmla="*/ 1319319 h 1576950"/>
                  <a:gd name="connsiteX5818" fmla="*/ 586745 w 1534386"/>
                  <a:gd name="connsiteY5818" fmla="*/ 1319319 h 1576950"/>
                  <a:gd name="connsiteX5819" fmla="*/ 586745 w 1534386"/>
                  <a:gd name="connsiteY5819" fmla="*/ 1319319 h 1576950"/>
                  <a:gd name="connsiteX5820" fmla="*/ 584329 w 1534386"/>
                  <a:gd name="connsiteY5820" fmla="*/ 1320527 h 1576950"/>
                  <a:gd name="connsiteX5821" fmla="*/ 581912 w 1534386"/>
                  <a:gd name="connsiteY5821" fmla="*/ 1322943 h 1576950"/>
                  <a:gd name="connsiteX5822" fmla="*/ 581912 w 1534386"/>
                  <a:gd name="connsiteY5822" fmla="*/ 1322943 h 1576950"/>
                  <a:gd name="connsiteX5823" fmla="*/ 579496 w 1534386"/>
                  <a:gd name="connsiteY5823" fmla="*/ 1324151 h 1576950"/>
                  <a:gd name="connsiteX5824" fmla="*/ 579496 w 1534386"/>
                  <a:gd name="connsiteY5824" fmla="*/ 1324151 h 1576950"/>
                  <a:gd name="connsiteX5825" fmla="*/ 577080 w 1534386"/>
                  <a:gd name="connsiteY5825" fmla="*/ 1325359 h 1576950"/>
                  <a:gd name="connsiteX5826" fmla="*/ 577080 w 1534386"/>
                  <a:gd name="connsiteY5826" fmla="*/ 1325359 h 1576950"/>
                  <a:gd name="connsiteX5827" fmla="*/ 575872 w 1534386"/>
                  <a:gd name="connsiteY5827" fmla="*/ 1326568 h 1576950"/>
                  <a:gd name="connsiteX5828" fmla="*/ 575872 w 1534386"/>
                  <a:gd name="connsiteY5828" fmla="*/ 1326568 h 1576950"/>
                  <a:gd name="connsiteX5829" fmla="*/ 568623 w 1534386"/>
                  <a:gd name="connsiteY5829" fmla="*/ 1332608 h 1576950"/>
                  <a:gd name="connsiteX5830" fmla="*/ 560166 w 1534386"/>
                  <a:gd name="connsiteY5830" fmla="*/ 1339857 h 1576950"/>
                  <a:gd name="connsiteX5831" fmla="*/ 560166 w 1534386"/>
                  <a:gd name="connsiteY5831" fmla="*/ 1339857 h 1576950"/>
                  <a:gd name="connsiteX5832" fmla="*/ 567415 w 1534386"/>
                  <a:gd name="connsiteY5832" fmla="*/ 1332608 h 1576950"/>
                  <a:gd name="connsiteX5833" fmla="*/ 577080 w 1534386"/>
                  <a:gd name="connsiteY5833" fmla="*/ 1322943 h 1576950"/>
                  <a:gd name="connsiteX5834" fmla="*/ 580704 w 1534386"/>
                  <a:gd name="connsiteY5834" fmla="*/ 1320527 h 1576950"/>
                  <a:gd name="connsiteX5835" fmla="*/ 584329 w 1534386"/>
                  <a:gd name="connsiteY5835" fmla="*/ 1316903 h 1576950"/>
                  <a:gd name="connsiteX5836" fmla="*/ 586745 w 1534386"/>
                  <a:gd name="connsiteY5836" fmla="*/ 1314486 h 1576950"/>
                  <a:gd name="connsiteX5837" fmla="*/ 586745 w 1534386"/>
                  <a:gd name="connsiteY5837" fmla="*/ 1314486 h 1576950"/>
                  <a:gd name="connsiteX5838" fmla="*/ 586745 w 1534386"/>
                  <a:gd name="connsiteY5838" fmla="*/ 1314486 h 1576950"/>
                  <a:gd name="connsiteX5839" fmla="*/ 586745 w 1534386"/>
                  <a:gd name="connsiteY5839" fmla="*/ 1314486 h 1576950"/>
                  <a:gd name="connsiteX5840" fmla="*/ 586745 w 1534386"/>
                  <a:gd name="connsiteY5840" fmla="*/ 1314486 h 1576950"/>
                  <a:gd name="connsiteX5841" fmla="*/ 586745 w 1534386"/>
                  <a:gd name="connsiteY5841" fmla="*/ 1314486 h 1576950"/>
                  <a:gd name="connsiteX5842" fmla="*/ 586745 w 1534386"/>
                  <a:gd name="connsiteY5842" fmla="*/ 1314486 h 1576950"/>
                  <a:gd name="connsiteX5843" fmla="*/ 586745 w 1534386"/>
                  <a:gd name="connsiteY5843" fmla="*/ 1314486 h 1576950"/>
                  <a:gd name="connsiteX5844" fmla="*/ 586745 w 1534386"/>
                  <a:gd name="connsiteY5844" fmla="*/ 1314486 h 1576950"/>
                  <a:gd name="connsiteX5845" fmla="*/ 586745 w 1534386"/>
                  <a:gd name="connsiteY5845" fmla="*/ 1314486 h 1576950"/>
                  <a:gd name="connsiteX5846" fmla="*/ 586745 w 1534386"/>
                  <a:gd name="connsiteY5846" fmla="*/ 1314486 h 1576950"/>
                  <a:gd name="connsiteX5847" fmla="*/ 586745 w 1534386"/>
                  <a:gd name="connsiteY5847" fmla="*/ 1314486 h 1576950"/>
                  <a:gd name="connsiteX5848" fmla="*/ 586745 w 1534386"/>
                  <a:gd name="connsiteY5848" fmla="*/ 1314486 h 1576950"/>
                  <a:gd name="connsiteX5849" fmla="*/ 586745 w 1534386"/>
                  <a:gd name="connsiteY5849" fmla="*/ 1314486 h 1576950"/>
                  <a:gd name="connsiteX5850" fmla="*/ 586745 w 1534386"/>
                  <a:gd name="connsiteY5850" fmla="*/ 1314486 h 1576950"/>
                  <a:gd name="connsiteX5851" fmla="*/ 585537 w 1534386"/>
                  <a:gd name="connsiteY5851" fmla="*/ 1314486 h 1576950"/>
                  <a:gd name="connsiteX5852" fmla="*/ 585537 w 1534386"/>
                  <a:gd name="connsiteY5852" fmla="*/ 1314486 h 1576950"/>
                  <a:gd name="connsiteX5853" fmla="*/ 584329 w 1534386"/>
                  <a:gd name="connsiteY5853" fmla="*/ 1314486 h 1576950"/>
                  <a:gd name="connsiteX5854" fmla="*/ 584329 w 1534386"/>
                  <a:gd name="connsiteY5854" fmla="*/ 1314486 h 1576950"/>
                  <a:gd name="connsiteX5855" fmla="*/ 584329 w 1534386"/>
                  <a:gd name="connsiteY5855" fmla="*/ 1314486 h 1576950"/>
                  <a:gd name="connsiteX5856" fmla="*/ 579496 w 1534386"/>
                  <a:gd name="connsiteY5856" fmla="*/ 1316903 h 1576950"/>
                  <a:gd name="connsiteX5857" fmla="*/ 579496 w 1534386"/>
                  <a:gd name="connsiteY5857" fmla="*/ 1316903 h 1576950"/>
                  <a:gd name="connsiteX5858" fmla="*/ 578288 w 1534386"/>
                  <a:gd name="connsiteY5858" fmla="*/ 1316903 h 1576950"/>
                  <a:gd name="connsiteX5859" fmla="*/ 577080 w 1534386"/>
                  <a:gd name="connsiteY5859" fmla="*/ 1316903 h 1576950"/>
                  <a:gd name="connsiteX5860" fmla="*/ 577080 w 1534386"/>
                  <a:gd name="connsiteY5860" fmla="*/ 1316903 h 1576950"/>
                  <a:gd name="connsiteX5861" fmla="*/ 577080 w 1534386"/>
                  <a:gd name="connsiteY5861" fmla="*/ 1316903 h 1576950"/>
                  <a:gd name="connsiteX5862" fmla="*/ 577080 w 1534386"/>
                  <a:gd name="connsiteY5862" fmla="*/ 1316903 h 1576950"/>
                  <a:gd name="connsiteX5863" fmla="*/ 577080 w 1534386"/>
                  <a:gd name="connsiteY5863" fmla="*/ 1316903 h 1576950"/>
                  <a:gd name="connsiteX5864" fmla="*/ 575872 w 1534386"/>
                  <a:gd name="connsiteY5864" fmla="*/ 1316903 h 1576950"/>
                  <a:gd name="connsiteX5865" fmla="*/ 571039 w 1534386"/>
                  <a:gd name="connsiteY5865" fmla="*/ 1320527 h 1576950"/>
                  <a:gd name="connsiteX5866" fmla="*/ 558958 w 1534386"/>
                  <a:gd name="connsiteY5866" fmla="*/ 1330192 h 1576950"/>
                  <a:gd name="connsiteX5867" fmla="*/ 554126 w 1534386"/>
                  <a:gd name="connsiteY5867" fmla="*/ 1335025 h 1576950"/>
                  <a:gd name="connsiteX5868" fmla="*/ 554126 w 1534386"/>
                  <a:gd name="connsiteY5868" fmla="*/ 1335025 h 1576950"/>
                  <a:gd name="connsiteX5869" fmla="*/ 554126 w 1534386"/>
                  <a:gd name="connsiteY5869" fmla="*/ 1335025 h 1576950"/>
                  <a:gd name="connsiteX5870" fmla="*/ 554126 w 1534386"/>
                  <a:gd name="connsiteY5870" fmla="*/ 1335025 h 1576950"/>
                  <a:gd name="connsiteX5871" fmla="*/ 554126 w 1534386"/>
                  <a:gd name="connsiteY5871" fmla="*/ 1335025 h 1576950"/>
                  <a:gd name="connsiteX5872" fmla="*/ 578288 w 1534386"/>
                  <a:gd name="connsiteY5872" fmla="*/ 1313278 h 1576950"/>
                  <a:gd name="connsiteX5873" fmla="*/ 583121 w 1534386"/>
                  <a:gd name="connsiteY5873" fmla="*/ 1309654 h 1576950"/>
                  <a:gd name="connsiteX5874" fmla="*/ 586745 w 1534386"/>
                  <a:gd name="connsiteY5874" fmla="*/ 1306029 h 1576950"/>
                  <a:gd name="connsiteX5875" fmla="*/ 586745 w 1534386"/>
                  <a:gd name="connsiteY5875" fmla="*/ 1304822 h 1576950"/>
                  <a:gd name="connsiteX5876" fmla="*/ 584329 w 1534386"/>
                  <a:gd name="connsiteY5876" fmla="*/ 1304822 h 1576950"/>
                  <a:gd name="connsiteX5877" fmla="*/ 578288 w 1534386"/>
                  <a:gd name="connsiteY5877" fmla="*/ 1307238 h 1576950"/>
                  <a:gd name="connsiteX5878" fmla="*/ 567415 w 1534386"/>
                  <a:gd name="connsiteY5878" fmla="*/ 1314486 h 1576950"/>
                  <a:gd name="connsiteX5879" fmla="*/ 567415 w 1534386"/>
                  <a:gd name="connsiteY5879" fmla="*/ 1314486 h 1576950"/>
                  <a:gd name="connsiteX5880" fmla="*/ 567415 w 1534386"/>
                  <a:gd name="connsiteY5880" fmla="*/ 1314486 h 1576950"/>
                  <a:gd name="connsiteX5881" fmla="*/ 567415 w 1534386"/>
                  <a:gd name="connsiteY5881" fmla="*/ 1314486 h 1576950"/>
                  <a:gd name="connsiteX5882" fmla="*/ 567415 w 1534386"/>
                  <a:gd name="connsiteY5882" fmla="*/ 1314486 h 1576950"/>
                  <a:gd name="connsiteX5883" fmla="*/ 568623 w 1534386"/>
                  <a:gd name="connsiteY5883" fmla="*/ 1313278 h 1576950"/>
                  <a:gd name="connsiteX5884" fmla="*/ 568623 w 1534386"/>
                  <a:gd name="connsiteY5884" fmla="*/ 1313278 h 1576950"/>
                  <a:gd name="connsiteX5885" fmla="*/ 569831 w 1534386"/>
                  <a:gd name="connsiteY5885" fmla="*/ 1312070 h 1576950"/>
                  <a:gd name="connsiteX5886" fmla="*/ 569831 w 1534386"/>
                  <a:gd name="connsiteY5886" fmla="*/ 1312070 h 1576950"/>
                  <a:gd name="connsiteX5887" fmla="*/ 571039 w 1534386"/>
                  <a:gd name="connsiteY5887" fmla="*/ 1310862 h 1576950"/>
                  <a:gd name="connsiteX5888" fmla="*/ 572247 w 1534386"/>
                  <a:gd name="connsiteY5888" fmla="*/ 1309654 h 1576950"/>
                  <a:gd name="connsiteX5889" fmla="*/ 549293 w 1534386"/>
                  <a:gd name="connsiteY5889" fmla="*/ 1328984 h 1576950"/>
                  <a:gd name="connsiteX5890" fmla="*/ 542044 w 1534386"/>
                  <a:gd name="connsiteY5890" fmla="*/ 1336232 h 1576950"/>
                  <a:gd name="connsiteX5891" fmla="*/ 542044 w 1534386"/>
                  <a:gd name="connsiteY5891" fmla="*/ 1337441 h 1576950"/>
                  <a:gd name="connsiteX5892" fmla="*/ 543252 w 1534386"/>
                  <a:gd name="connsiteY5892" fmla="*/ 1339857 h 1576950"/>
                  <a:gd name="connsiteX5893" fmla="*/ 545669 w 1534386"/>
                  <a:gd name="connsiteY5893" fmla="*/ 1338649 h 1576950"/>
                  <a:gd name="connsiteX5894" fmla="*/ 545669 w 1534386"/>
                  <a:gd name="connsiteY5894" fmla="*/ 1338649 h 1576950"/>
                  <a:gd name="connsiteX5895" fmla="*/ 548085 w 1534386"/>
                  <a:gd name="connsiteY5895" fmla="*/ 1338649 h 1576950"/>
                  <a:gd name="connsiteX5896" fmla="*/ 548085 w 1534386"/>
                  <a:gd name="connsiteY5896" fmla="*/ 1338649 h 1576950"/>
                  <a:gd name="connsiteX5897" fmla="*/ 549293 w 1534386"/>
                  <a:gd name="connsiteY5897" fmla="*/ 1338649 h 1576950"/>
                  <a:gd name="connsiteX5898" fmla="*/ 549293 w 1534386"/>
                  <a:gd name="connsiteY5898" fmla="*/ 1338649 h 1576950"/>
                  <a:gd name="connsiteX5899" fmla="*/ 550501 w 1534386"/>
                  <a:gd name="connsiteY5899" fmla="*/ 1338649 h 1576950"/>
                  <a:gd name="connsiteX5900" fmla="*/ 550501 w 1534386"/>
                  <a:gd name="connsiteY5900" fmla="*/ 1338649 h 1576950"/>
                  <a:gd name="connsiteX5901" fmla="*/ 551709 w 1534386"/>
                  <a:gd name="connsiteY5901" fmla="*/ 1338649 h 1576950"/>
                  <a:gd name="connsiteX5902" fmla="*/ 551709 w 1534386"/>
                  <a:gd name="connsiteY5902" fmla="*/ 1338649 h 1576950"/>
                  <a:gd name="connsiteX5903" fmla="*/ 551709 w 1534386"/>
                  <a:gd name="connsiteY5903" fmla="*/ 1338649 h 1576950"/>
                  <a:gd name="connsiteX5904" fmla="*/ 551709 w 1534386"/>
                  <a:gd name="connsiteY5904" fmla="*/ 1338649 h 1576950"/>
                  <a:gd name="connsiteX5905" fmla="*/ 551709 w 1534386"/>
                  <a:gd name="connsiteY5905" fmla="*/ 1338649 h 1576950"/>
                  <a:gd name="connsiteX5906" fmla="*/ 551709 w 1534386"/>
                  <a:gd name="connsiteY5906" fmla="*/ 1338649 h 1576950"/>
                  <a:gd name="connsiteX5907" fmla="*/ 551709 w 1534386"/>
                  <a:gd name="connsiteY5907" fmla="*/ 1338649 h 1576950"/>
                  <a:gd name="connsiteX5908" fmla="*/ 551709 w 1534386"/>
                  <a:gd name="connsiteY5908" fmla="*/ 1338649 h 1576950"/>
                  <a:gd name="connsiteX5909" fmla="*/ 539628 w 1534386"/>
                  <a:gd name="connsiteY5909" fmla="*/ 1344689 h 1576950"/>
                  <a:gd name="connsiteX5910" fmla="*/ 537212 w 1534386"/>
                  <a:gd name="connsiteY5910" fmla="*/ 1347106 h 1576950"/>
                  <a:gd name="connsiteX5911" fmla="*/ 531171 w 1534386"/>
                  <a:gd name="connsiteY5911" fmla="*/ 1356771 h 1576950"/>
                  <a:gd name="connsiteX5912" fmla="*/ 521506 w 1534386"/>
                  <a:gd name="connsiteY5912" fmla="*/ 1364019 h 1576950"/>
                  <a:gd name="connsiteX5913" fmla="*/ 521506 w 1534386"/>
                  <a:gd name="connsiteY5913" fmla="*/ 1364019 h 1576950"/>
                  <a:gd name="connsiteX5914" fmla="*/ 533588 w 1534386"/>
                  <a:gd name="connsiteY5914" fmla="*/ 1325359 h 1576950"/>
                  <a:gd name="connsiteX5915" fmla="*/ 533588 w 1534386"/>
                  <a:gd name="connsiteY5915" fmla="*/ 1325359 h 1576950"/>
                  <a:gd name="connsiteX5916" fmla="*/ 533588 w 1534386"/>
                  <a:gd name="connsiteY5916" fmla="*/ 1325359 h 1576950"/>
                  <a:gd name="connsiteX5917" fmla="*/ 540836 w 1534386"/>
                  <a:gd name="connsiteY5917" fmla="*/ 1322943 h 1576950"/>
                  <a:gd name="connsiteX5918" fmla="*/ 549293 w 1534386"/>
                  <a:gd name="connsiteY5918" fmla="*/ 1319319 h 1576950"/>
                  <a:gd name="connsiteX5919" fmla="*/ 552917 w 1534386"/>
                  <a:gd name="connsiteY5919" fmla="*/ 1318111 h 1576950"/>
                  <a:gd name="connsiteX5920" fmla="*/ 552917 w 1534386"/>
                  <a:gd name="connsiteY5920" fmla="*/ 1318111 h 1576950"/>
                  <a:gd name="connsiteX5921" fmla="*/ 555334 w 1534386"/>
                  <a:gd name="connsiteY5921" fmla="*/ 1316903 h 1576950"/>
                  <a:gd name="connsiteX5922" fmla="*/ 555334 w 1534386"/>
                  <a:gd name="connsiteY5922" fmla="*/ 1316903 h 1576950"/>
                  <a:gd name="connsiteX5923" fmla="*/ 557750 w 1534386"/>
                  <a:gd name="connsiteY5923" fmla="*/ 1315695 h 1576950"/>
                  <a:gd name="connsiteX5924" fmla="*/ 557750 w 1534386"/>
                  <a:gd name="connsiteY5924" fmla="*/ 1315695 h 1576950"/>
                  <a:gd name="connsiteX5925" fmla="*/ 563791 w 1534386"/>
                  <a:gd name="connsiteY5925" fmla="*/ 1312070 h 1576950"/>
                  <a:gd name="connsiteX5926" fmla="*/ 563791 w 1534386"/>
                  <a:gd name="connsiteY5926" fmla="*/ 1312070 h 1576950"/>
                  <a:gd name="connsiteX5927" fmla="*/ 564999 w 1534386"/>
                  <a:gd name="connsiteY5927" fmla="*/ 1310862 h 1576950"/>
                  <a:gd name="connsiteX5928" fmla="*/ 566207 w 1534386"/>
                  <a:gd name="connsiteY5928" fmla="*/ 1310862 h 1576950"/>
                  <a:gd name="connsiteX5929" fmla="*/ 567415 w 1534386"/>
                  <a:gd name="connsiteY5929" fmla="*/ 1309654 h 1576950"/>
                  <a:gd name="connsiteX5930" fmla="*/ 567415 w 1534386"/>
                  <a:gd name="connsiteY5930" fmla="*/ 1309654 h 1576950"/>
                  <a:gd name="connsiteX5931" fmla="*/ 567415 w 1534386"/>
                  <a:gd name="connsiteY5931" fmla="*/ 1309654 h 1576950"/>
                  <a:gd name="connsiteX5932" fmla="*/ 567415 w 1534386"/>
                  <a:gd name="connsiteY5932" fmla="*/ 1309654 h 1576950"/>
                  <a:gd name="connsiteX5933" fmla="*/ 567415 w 1534386"/>
                  <a:gd name="connsiteY5933" fmla="*/ 1309654 h 1576950"/>
                  <a:gd name="connsiteX5934" fmla="*/ 568623 w 1534386"/>
                  <a:gd name="connsiteY5934" fmla="*/ 1308446 h 1576950"/>
                  <a:gd name="connsiteX5935" fmla="*/ 568623 w 1534386"/>
                  <a:gd name="connsiteY5935" fmla="*/ 1308446 h 1576950"/>
                  <a:gd name="connsiteX5936" fmla="*/ 569831 w 1534386"/>
                  <a:gd name="connsiteY5936" fmla="*/ 1308446 h 1576950"/>
                  <a:gd name="connsiteX5937" fmla="*/ 571039 w 1534386"/>
                  <a:gd name="connsiteY5937" fmla="*/ 1307238 h 1576950"/>
                  <a:gd name="connsiteX5938" fmla="*/ 573456 w 1534386"/>
                  <a:gd name="connsiteY5938" fmla="*/ 1306029 h 1576950"/>
                  <a:gd name="connsiteX5939" fmla="*/ 573456 w 1534386"/>
                  <a:gd name="connsiteY5939" fmla="*/ 1306029 h 1576950"/>
                  <a:gd name="connsiteX5940" fmla="*/ 573456 w 1534386"/>
                  <a:gd name="connsiteY5940" fmla="*/ 1306029 h 1576950"/>
                  <a:gd name="connsiteX5941" fmla="*/ 573456 w 1534386"/>
                  <a:gd name="connsiteY5941" fmla="*/ 1306029 h 1576950"/>
                  <a:gd name="connsiteX5942" fmla="*/ 573456 w 1534386"/>
                  <a:gd name="connsiteY5942" fmla="*/ 1306029 h 1576950"/>
                  <a:gd name="connsiteX5943" fmla="*/ 573456 w 1534386"/>
                  <a:gd name="connsiteY5943" fmla="*/ 1306029 h 1576950"/>
                  <a:gd name="connsiteX5944" fmla="*/ 573456 w 1534386"/>
                  <a:gd name="connsiteY5944" fmla="*/ 1306029 h 1576950"/>
                  <a:gd name="connsiteX5945" fmla="*/ 573456 w 1534386"/>
                  <a:gd name="connsiteY5945" fmla="*/ 1306029 h 1576950"/>
                  <a:gd name="connsiteX5946" fmla="*/ 573456 w 1534386"/>
                  <a:gd name="connsiteY5946" fmla="*/ 1306029 h 1576950"/>
                  <a:gd name="connsiteX5947" fmla="*/ 573456 w 1534386"/>
                  <a:gd name="connsiteY5947" fmla="*/ 1306029 h 1576950"/>
                  <a:gd name="connsiteX5948" fmla="*/ 573456 w 1534386"/>
                  <a:gd name="connsiteY5948" fmla="*/ 1306029 h 1576950"/>
                  <a:gd name="connsiteX5949" fmla="*/ 573456 w 1534386"/>
                  <a:gd name="connsiteY5949" fmla="*/ 1306029 h 1576950"/>
                  <a:gd name="connsiteX5950" fmla="*/ 573456 w 1534386"/>
                  <a:gd name="connsiteY5950" fmla="*/ 1306029 h 1576950"/>
                  <a:gd name="connsiteX5951" fmla="*/ 573456 w 1534386"/>
                  <a:gd name="connsiteY5951" fmla="*/ 1306029 h 1576950"/>
                  <a:gd name="connsiteX5952" fmla="*/ 572247 w 1534386"/>
                  <a:gd name="connsiteY5952" fmla="*/ 1306029 h 1576950"/>
                  <a:gd name="connsiteX5953" fmla="*/ 572247 w 1534386"/>
                  <a:gd name="connsiteY5953" fmla="*/ 1306029 h 1576950"/>
                  <a:gd name="connsiteX5954" fmla="*/ 571039 w 1534386"/>
                  <a:gd name="connsiteY5954" fmla="*/ 1306029 h 1576950"/>
                  <a:gd name="connsiteX5955" fmla="*/ 571039 w 1534386"/>
                  <a:gd name="connsiteY5955" fmla="*/ 1306029 h 1576950"/>
                  <a:gd name="connsiteX5956" fmla="*/ 569831 w 1534386"/>
                  <a:gd name="connsiteY5956" fmla="*/ 1306029 h 1576950"/>
                  <a:gd name="connsiteX5957" fmla="*/ 566207 w 1534386"/>
                  <a:gd name="connsiteY5957" fmla="*/ 1308446 h 1576950"/>
                  <a:gd name="connsiteX5958" fmla="*/ 566207 w 1534386"/>
                  <a:gd name="connsiteY5958" fmla="*/ 1308446 h 1576950"/>
                  <a:gd name="connsiteX5959" fmla="*/ 566207 w 1534386"/>
                  <a:gd name="connsiteY5959" fmla="*/ 1308446 h 1576950"/>
                  <a:gd name="connsiteX5960" fmla="*/ 564999 w 1534386"/>
                  <a:gd name="connsiteY5960" fmla="*/ 1308446 h 1576950"/>
                  <a:gd name="connsiteX5961" fmla="*/ 560166 w 1534386"/>
                  <a:gd name="connsiteY5961" fmla="*/ 1310862 h 1576950"/>
                  <a:gd name="connsiteX5962" fmla="*/ 554126 w 1534386"/>
                  <a:gd name="connsiteY5962" fmla="*/ 1313278 h 1576950"/>
                  <a:gd name="connsiteX5963" fmla="*/ 550501 w 1534386"/>
                  <a:gd name="connsiteY5963" fmla="*/ 1314486 h 1576950"/>
                  <a:gd name="connsiteX5964" fmla="*/ 540836 w 1534386"/>
                  <a:gd name="connsiteY5964" fmla="*/ 1318111 h 1576950"/>
                  <a:gd name="connsiteX5965" fmla="*/ 522714 w 1534386"/>
                  <a:gd name="connsiteY5965" fmla="*/ 1321735 h 1576950"/>
                  <a:gd name="connsiteX5966" fmla="*/ 522714 w 1534386"/>
                  <a:gd name="connsiteY5966" fmla="*/ 1321735 h 1576950"/>
                  <a:gd name="connsiteX5967" fmla="*/ 556542 w 1534386"/>
                  <a:gd name="connsiteY5967" fmla="*/ 1309654 h 1576950"/>
                  <a:gd name="connsiteX5968" fmla="*/ 568623 w 1534386"/>
                  <a:gd name="connsiteY5968" fmla="*/ 1303613 h 1576950"/>
                  <a:gd name="connsiteX5969" fmla="*/ 572247 w 1534386"/>
                  <a:gd name="connsiteY5969" fmla="*/ 1301197 h 1576950"/>
                  <a:gd name="connsiteX5970" fmla="*/ 579496 w 1534386"/>
                  <a:gd name="connsiteY5970" fmla="*/ 1298781 h 1576950"/>
                  <a:gd name="connsiteX5971" fmla="*/ 579496 w 1534386"/>
                  <a:gd name="connsiteY5971" fmla="*/ 1298781 h 1576950"/>
                  <a:gd name="connsiteX5972" fmla="*/ 578288 w 1534386"/>
                  <a:gd name="connsiteY5972" fmla="*/ 1298781 h 1576950"/>
                  <a:gd name="connsiteX5973" fmla="*/ 574664 w 1534386"/>
                  <a:gd name="connsiteY5973" fmla="*/ 1297573 h 1576950"/>
                  <a:gd name="connsiteX5974" fmla="*/ 573456 w 1534386"/>
                  <a:gd name="connsiteY5974" fmla="*/ 1297573 h 1576950"/>
                  <a:gd name="connsiteX5975" fmla="*/ 573456 w 1534386"/>
                  <a:gd name="connsiteY5975" fmla="*/ 1297573 h 1576950"/>
                  <a:gd name="connsiteX5976" fmla="*/ 572247 w 1534386"/>
                  <a:gd name="connsiteY5976" fmla="*/ 1297573 h 1576950"/>
                  <a:gd name="connsiteX5977" fmla="*/ 572247 w 1534386"/>
                  <a:gd name="connsiteY5977" fmla="*/ 1297573 h 1576950"/>
                  <a:gd name="connsiteX5978" fmla="*/ 569831 w 1534386"/>
                  <a:gd name="connsiteY5978" fmla="*/ 1297573 h 1576950"/>
                  <a:gd name="connsiteX5979" fmla="*/ 555334 w 1534386"/>
                  <a:gd name="connsiteY5979" fmla="*/ 1297573 h 1576950"/>
                  <a:gd name="connsiteX5980" fmla="*/ 554126 w 1534386"/>
                  <a:gd name="connsiteY5980" fmla="*/ 1297573 h 1576950"/>
                  <a:gd name="connsiteX5981" fmla="*/ 538420 w 1534386"/>
                  <a:gd name="connsiteY5981" fmla="*/ 1297573 h 1576950"/>
                  <a:gd name="connsiteX5982" fmla="*/ 526339 w 1534386"/>
                  <a:gd name="connsiteY5982" fmla="*/ 1310862 h 1576950"/>
                  <a:gd name="connsiteX5983" fmla="*/ 511841 w 1534386"/>
                  <a:gd name="connsiteY5983" fmla="*/ 1321735 h 1576950"/>
                  <a:gd name="connsiteX5984" fmla="*/ 510633 w 1534386"/>
                  <a:gd name="connsiteY5984" fmla="*/ 1321735 h 1576950"/>
                  <a:gd name="connsiteX5985" fmla="*/ 510633 w 1534386"/>
                  <a:gd name="connsiteY5985" fmla="*/ 1321735 h 1576950"/>
                  <a:gd name="connsiteX5986" fmla="*/ 497344 w 1534386"/>
                  <a:gd name="connsiteY5986" fmla="*/ 1326568 h 1576950"/>
                  <a:gd name="connsiteX5987" fmla="*/ 496136 w 1534386"/>
                  <a:gd name="connsiteY5987" fmla="*/ 1326568 h 1576950"/>
                  <a:gd name="connsiteX5988" fmla="*/ 496136 w 1534386"/>
                  <a:gd name="connsiteY5988" fmla="*/ 1326568 h 1576950"/>
                  <a:gd name="connsiteX5989" fmla="*/ 494928 w 1534386"/>
                  <a:gd name="connsiteY5989" fmla="*/ 1326568 h 1576950"/>
                  <a:gd name="connsiteX5990" fmla="*/ 494928 w 1534386"/>
                  <a:gd name="connsiteY5990" fmla="*/ 1326568 h 1576950"/>
                  <a:gd name="connsiteX5991" fmla="*/ 494928 w 1534386"/>
                  <a:gd name="connsiteY5991" fmla="*/ 1326568 h 1576950"/>
                  <a:gd name="connsiteX5992" fmla="*/ 496136 w 1534386"/>
                  <a:gd name="connsiteY5992" fmla="*/ 1326568 h 1576950"/>
                  <a:gd name="connsiteX5993" fmla="*/ 497344 w 1534386"/>
                  <a:gd name="connsiteY5993" fmla="*/ 1326568 h 1576950"/>
                  <a:gd name="connsiteX5994" fmla="*/ 497344 w 1534386"/>
                  <a:gd name="connsiteY5994" fmla="*/ 1326568 h 1576950"/>
                  <a:gd name="connsiteX5995" fmla="*/ 505801 w 1534386"/>
                  <a:gd name="connsiteY5995" fmla="*/ 1327776 h 1576950"/>
                  <a:gd name="connsiteX5996" fmla="*/ 507009 w 1534386"/>
                  <a:gd name="connsiteY5996" fmla="*/ 1327776 h 1576950"/>
                  <a:gd name="connsiteX5997" fmla="*/ 507009 w 1534386"/>
                  <a:gd name="connsiteY5997" fmla="*/ 1327776 h 1576950"/>
                  <a:gd name="connsiteX5998" fmla="*/ 515466 w 1534386"/>
                  <a:gd name="connsiteY5998" fmla="*/ 1327776 h 1576950"/>
                  <a:gd name="connsiteX5999" fmla="*/ 517882 w 1534386"/>
                  <a:gd name="connsiteY5999" fmla="*/ 1327776 h 1576950"/>
                  <a:gd name="connsiteX6000" fmla="*/ 517882 w 1534386"/>
                  <a:gd name="connsiteY6000" fmla="*/ 1327776 h 1576950"/>
                  <a:gd name="connsiteX6001" fmla="*/ 517882 w 1534386"/>
                  <a:gd name="connsiteY6001" fmla="*/ 1327776 h 1576950"/>
                  <a:gd name="connsiteX6002" fmla="*/ 505801 w 1534386"/>
                  <a:gd name="connsiteY6002" fmla="*/ 1327776 h 1576950"/>
                  <a:gd name="connsiteX6003" fmla="*/ 502176 w 1534386"/>
                  <a:gd name="connsiteY6003" fmla="*/ 1327776 h 1576950"/>
                  <a:gd name="connsiteX6004" fmla="*/ 491303 w 1534386"/>
                  <a:gd name="connsiteY6004" fmla="*/ 1325359 h 1576950"/>
                  <a:gd name="connsiteX6005" fmla="*/ 488887 w 1534386"/>
                  <a:gd name="connsiteY6005" fmla="*/ 1324151 h 1576950"/>
                  <a:gd name="connsiteX6006" fmla="*/ 488887 w 1534386"/>
                  <a:gd name="connsiteY6006" fmla="*/ 1324151 h 1576950"/>
                  <a:gd name="connsiteX6007" fmla="*/ 488887 w 1534386"/>
                  <a:gd name="connsiteY6007" fmla="*/ 1324151 h 1576950"/>
                  <a:gd name="connsiteX6008" fmla="*/ 487679 w 1534386"/>
                  <a:gd name="connsiteY6008" fmla="*/ 1324151 h 1576950"/>
                  <a:gd name="connsiteX6009" fmla="*/ 486471 w 1534386"/>
                  <a:gd name="connsiteY6009" fmla="*/ 1324151 h 1576950"/>
                  <a:gd name="connsiteX6010" fmla="*/ 485263 w 1534386"/>
                  <a:gd name="connsiteY6010" fmla="*/ 1324151 h 1576950"/>
                  <a:gd name="connsiteX6011" fmla="*/ 484054 w 1534386"/>
                  <a:gd name="connsiteY6011" fmla="*/ 1324151 h 1576950"/>
                  <a:gd name="connsiteX6012" fmla="*/ 484054 w 1534386"/>
                  <a:gd name="connsiteY6012" fmla="*/ 1324151 h 1576950"/>
                  <a:gd name="connsiteX6013" fmla="*/ 482846 w 1534386"/>
                  <a:gd name="connsiteY6013" fmla="*/ 1324151 h 1576950"/>
                  <a:gd name="connsiteX6014" fmla="*/ 482846 w 1534386"/>
                  <a:gd name="connsiteY6014" fmla="*/ 1324151 h 1576950"/>
                  <a:gd name="connsiteX6015" fmla="*/ 480430 w 1534386"/>
                  <a:gd name="connsiteY6015" fmla="*/ 1322943 h 1576950"/>
                  <a:gd name="connsiteX6016" fmla="*/ 480430 w 1534386"/>
                  <a:gd name="connsiteY6016" fmla="*/ 1322943 h 1576950"/>
                  <a:gd name="connsiteX6017" fmla="*/ 479222 w 1534386"/>
                  <a:gd name="connsiteY6017" fmla="*/ 1322943 h 1576950"/>
                  <a:gd name="connsiteX6018" fmla="*/ 479222 w 1534386"/>
                  <a:gd name="connsiteY6018" fmla="*/ 1322943 h 1576950"/>
                  <a:gd name="connsiteX6019" fmla="*/ 478014 w 1534386"/>
                  <a:gd name="connsiteY6019" fmla="*/ 1322943 h 1576950"/>
                  <a:gd name="connsiteX6020" fmla="*/ 478014 w 1534386"/>
                  <a:gd name="connsiteY6020" fmla="*/ 1322943 h 1576950"/>
                  <a:gd name="connsiteX6021" fmla="*/ 476806 w 1534386"/>
                  <a:gd name="connsiteY6021" fmla="*/ 1322943 h 1576950"/>
                  <a:gd name="connsiteX6022" fmla="*/ 476806 w 1534386"/>
                  <a:gd name="connsiteY6022" fmla="*/ 1322943 h 1576950"/>
                  <a:gd name="connsiteX6023" fmla="*/ 475598 w 1534386"/>
                  <a:gd name="connsiteY6023" fmla="*/ 1321735 h 1576950"/>
                  <a:gd name="connsiteX6024" fmla="*/ 475598 w 1534386"/>
                  <a:gd name="connsiteY6024" fmla="*/ 1321735 h 1576950"/>
                  <a:gd name="connsiteX6025" fmla="*/ 474390 w 1534386"/>
                  <a:gd name="connsiteY6025" fmla="*/ 1320527 h 1576950"/>
                  <a:gd name="connsiteX6026" fmla="*/ 474390 w 1534386"/>
                  <a:gd name="connsiteY6026" fmla="*/ 1320527 h 1576950"/>
                  <a:gd name="connsiteX6027" fmla="*/ 474390 w 1534386"/>
                  <a:gd name="connsiteY6027" fmla="*/ 1320527 h 1576950"/>
                  <a:gd name="connsiteX6028" fmla="*/ 474390 w 1534386"/>
                  <a:gd name="connsiteY6028" fmla="*/ 1320527 h 1576950"/>
                  <a:gd name="connsiteX6029" fmla="*/ 474390 w 1534386"/>
                  <a:gd name="connsiteY6029" fmla="*/ 1320527 h 1576950"/>
                  <a:gd name="connsiteX6030" fmla="*/ 474390 w 1534386"/>
                  <a:gd name="connsiteY6030" fmla="*/ 1320527 h 1576950"/>
                  <a:gd name="connsiteX6031" fmla="*/ 474390 w 1534386"/>
                  <a:gd name="connsiteY6031" fmla="*/ 1320527 h 1576950"/>
                  <a:gd name="connsiteX6032" fmla="*/ 475598 w 1534386"/>
                  <a:gd name="connsiteY6032" fmla="*/ 1321735 h 1576950"/>
                  <a:gd name="connsiteX6033" fmla="*/ 496136 w 1534386"/>
                  <a:gd name="connsiteY6033" fmla="*/ 1332608 h 1576950"/>
                  <a:gd name="connsiteX6034" fmla="*/ 533588 w 1534386"/>
                  <a:gd name="connsiteY6034" fmla="*/ 1325359 h 1576950"/>
                  <a:gd name="connsiteX6035" fmla="*/ 485263 w 1534386"/>
                  <a:gd name="connsiteY6035" fmla="*/ 1424426 h 1576950"/>
                  <a:gd name="connsiteX6036" fmla="*/ 485263 w 1534386"/>
                  <a:gd name="connsiteY6036" fmla="*/ 1424426 h 1576950"/>
                  <a:gd name="connsiteX6037" fmla="*/ 485263 w 1534386"/>
                  <a:gd name="connsiteY6037" fmla="*/ 1424426 h 1576950"/>
                  <a:gd name="connsiteX6038" fmla="*/ 474390 w 1534386"/>
                  <a:gd name="connsiteY6038" fmla="*/ 1409928 h 1576950"/>
                  <a:gd name="connsiteX6039" fmla="*/ 474390 w 1534386"/>
                  <a:gd name="connsiteY6039" fmla="*/ 1409928 h 1576950"/>
                  <a:gd name="connsiteX6040" fmla="*/ 467141 w 1534386"/>
                  <a:gd name="connsiteY6040" fmla="*/ 1412344 h 1576950"/>
                  <a:gd name="connsiteX6041" fmla="*/ 473181 w 1534386"/>
                  <a:gd name="connsiteY6041" fmla="*/ 1428050 h 1576950"/>
                  <a:gd name="connsiteX6042" fmla="*/ 474390 w 1534386"/>
                  <a:gd name="connsiteY6042" fmla="*/ 1430466 h 1576950"/>
                  <a:gd name="connsiteX6043" fmla="*/ 475598 w 1534386"/>
                  <a:gd name="connsiteY6043" fmla="*/ 1431674 h 1576950"/>
                  <a:gd name="connsiteX6044" fmla="*/ 475598 w 1534386"/>
                  <a:gd name="connsiteY6044" fmla="*/ 1431674 h 1576950"/>
                  <a:gd name="connsiteX6045" fmla="*/ 484054 w 1534386"/>
                  <a:gd name="connsiteY6045" fmla="*/ 1426842 h 1576950"/>
                  <a:gd name="connsiteX6046" fmla="*/ 485263 w 1534386"/>
                  <a:gd name="connsiteY6046" fmla="*/ 1424426 h 1576950"/>
                  <a:gd name="connsiteX6047" fmla="*/ 198938 w 1534386"/>
                  <a:gd name="connsiteY6047" fmla="*/ 1326568 h 1576950"/>
                  <a:gd name="connsiteX6048" fmla="*/ 198938 w 1534386"/>
                  <a:gd name="connsiteY6048" fmla="*/ 1326568 h 1576950"/>
                  <a:gd name="connsiteX6049" fmla="*/ 198938 w 1534386"/>
                  <a:gd name="connsiteY6049" fmla="*/ 1326568 h 1576950"/>
                  <a:gd name="connsiteX6050" fmla="*/ 198938 w 1534386"/>
                  <a:gd name="connsiteY6050" fmla="*/ 1326568 h 1576950"/>
                  <a:gd name="connsiteX6051" fmla="*/ 226724 w 1534386"/>
                  <a:gd name="connsiteY6051" fmla="*/ 1327776 h 1576950"/>
                  <a:gd name="connsiteX6052" fmla="*/ 226724 w 1534386"/>
                  <a:gd name="connsiteY6052" fmla="*/ 1327776 h 1576950"/>
                  <a:gd name="connsiteX6053" fmla="*/ 198938 w 1534386"/>
                  <a:gd name="connsiteY6053" fmla="*/ 1332608 h 1576950"/>
                  <a:gd name="connsiteX6054" fmla="*/ 173567 w 1534386"/>
                  <a:gd name="connsiteY6054" fmla="*/ 1364019 h 1576950"/>
                  <a:gd name="connsiteX6055" fmla="*/ 186856 w 1534386"/>
                  <a:gd name="connsiteY6055" fmla="*/ 1378517 h 1576950"/>
                  <a:gd name="connsiteX6056" fmla="*/ 202562 w 1534386"/>
                  <a:gd name="connsiteY6056" fmla="*/ 1378517 h 1576950"/>
                  <a:gd name="connsiteX6057" fmla="*/ 209811 w 1534386"/>
                  <a:gd name="connsiteY6057" fmla="*/ 1365228 h 1576950"/>
                  <a:gd name="connsiteX6058" fmla="*/ 213435 w 1534386"/>
                  <a:gd name="connsiteY6058" fmla="*/ 1360395 h 1576950"/>
                  <a:gd name="connsiteX6059" fmla="*/ 223100 w 1534386"/>
                  <a:gd name="connsiteY6059" fmla="*/ 1354354 h 1576950"/>
                  <a:gd name="connsiteX6060" fmla="*/ 225516 w 1534386"/>
                  <a:gd name="connsiteY6060" fmla="*/ 1353146 h 1576950"/>
                  <a:gd name="connsiteX6061" fmla="*/ 236389 w 1534386"/>
                  <a:gd name="connsiteY6061" fmla="*/ 1341065 h 1576950"/>
                  <a:gd name="connsiteX6062" fmla="*/ 226724 w 1534386"/>
                  <a:gd name="connsiteY6062" fmla="*/ 1327776 h 1576950"/>
                  <a:gd name="connsiteX6063" fmla="*/ 220684 w 1534386"/>
                  <a:gd name="connsiteY6063" fmla="*/ 1359187 h 1576950"/>
                  <a:gd name="connsiteX6064" fmla="*/ 220684 w 1534386"/>
                  <a:gd name="connsiteY6064" fmla="*/ 1359187 h 1576950"/>
                  <a:gd name="connsiteX6065" fmla="*/ 220684 w 1534386"/>
                  <a:gd name="connsiteY6065" fmla="*/ 1359187 h 1576950"/>
                  <a:gd name="connsiteX6066" fmla="*/ 215851 w 1534386"/>
                  <a:gd name="connsiteY6066" fmla="*/ 1361603 h 1576950"/>
                  <a:gd name="connsiteX6067" fmla="*/ 213435 w 1534386"/>
                  <a:gd name="connsiteY6067" fmla="*/ 1373684 h 1576950"/>
                  <a:gd name="connsiteX6068" fmla="*/ 230349 w 1534386"/>
                  <a:gd name="connsiteY6068" fmla="*/ 1374892 h 1576950"/>
                  <a:gd name="connsiteX6069" fmla="*/ 230349 w 1534386"/>
                  <a:gd name="connsiteY6069" fmla="*/ 1370060 h 1576950"/>
                  <a:gd name="connsiteX6070" fmla="*/ 232765 w 1534386"/>
                  <a:gd name="connsiteY6070" fmla="*/ 1365228 h 1576950"/>
                  <a:gd name="connsiteX6071" fmla="*/ 235181 w 1534386"/>
                  <a:gd name="connsiteY6071" fmla="*/ 1360395 h 1576950"/>
                  <a:gd name="connsiteX6072" fmla="*/ 220684 w 1534386"/>
                  <a:gd name="connsiteY6072" fmla="*/ 1359187 h 1576950"/>
                  <a:gd name="connsiteX6073" fmla="*/ 266592 w 1534386"/>
                  <a:gd name="connsiteY6073" fmla="*/ 1414760 h 1576950"/>
                  <a:gd name="connsiteX6074" fmla="*/ 266592 w 1534386"/>
                  <a:gd name="connsiteY6074" fmla="*/ 1414760 h 1576950"/>
                  <a:gd name="connsiteX6075" fmla="*/ 254511 w 1534386"/>
                  <a:gd name="connsiteY6075" fmla="*/ 1396639 h 1576950"/>
                  <a:gd name="connsiteX6076" fmla="*/ 256927 w 1534386"/>
                  <a:gd name="connsiteY6076" fmla="*/ 1373684 h 1576950"/>
                  <a:gd name="connsiteX6077" fmla="*/ 260552 w 1534386"/>
                  <a:gd name="connsiteY6077" fmla="*/ 1353146 h 1576950"/>
                  <a:gd name="connsiteX6078" fmla="*/ 221892 w 1534386"/>
                  <a:gd name="connsiteY6078" fmla="*/ 1380933 h 1576950"/>
                  <a:gd name="connsiteX6079" fmla="*/ 219476 w 1534386"/>
                  <a:gd name="connsiteY6079" fmla="*/ 1380933 h 1576950"/>
                  <a:gd name="connsiteX6080" fmla="*/ 230349 w 1534386"/>
                  <a:gd name="connsiteY6080" fmla="*/ 1403887 h 1576950"/>
                  <a:gd name="connsiteX6081" fmla="*/ 226724 w 1534386"/>
                  <a:gd name="connsiteY6081" fmla="*/ 1420801 h 1576950"/>
                  <a:gd name="connsiteX6082" fmla="*/ 244846 w 1534386"/>
                  <a:gd name="connsiteY6082" fmla="*/ 1417177 h 1576950"/>
                  <a:gd name="connsiteX6083" fmla="*/ 243638 w 1534386"/>
                  <a:gd name="connsiteY6083" fmla="*/ 1409928 h 1576950"/>
                  <a:gd name="connsiteX6084" fmla="*/ 241222 w 1534386"/>
                  <a:gd name="connsiteY6084" fmla="*/ 1400263 h 1576950"/>
                  <a:gd name="connsiteX6085" fmla="*/ 241222 w 1534386"/>
                  <a:gd name="connsiteY6085" fmla="*/ 1389390 h 1576950"/>
                  <a:gd name="connsiteX6086" fmla="*/ 240014 w 1534386"/>
                  <a:gd name="connsiteY6086" fmla="*/ 1385766 h 1576950"/>
                  <a:gd name="connsiteX6087" fmla="*/ 241222 w 1534386"/>
                  <a:gd name="connsiteY6087" fmla="*/ 1382141 h 1576950"/>
                  <a:gd name="connsiteX6088" fmla="*/ 241222 w 1534386"/>
                  <a:gd name="connsiteY6088" fmla="*/ 1382141 h 1576950"/>
                  <a:gd name="connsiteX6089" fmla="*/ 241222 w 1534386"/>
                  <a:gd name="connsiteY6089" fmla="*/ 1382141 h 1576950"/>
                  <a:gd name="connsiteX6090" fmla="*/ 241222 w 1534386"/>
                  <a:gd name="connsiteY6090" fmla="*/ 1382141 h 1576950"/>
                  <a:gd name="connsiteX6091" fmla="*/ 244846 w 1534386"/>
                  <a:gd name="connsiteY6091" fmla="*/ 1382141 h 1576950"/>
                  <a:gd name="connsiteX6092" fmla="*/ 248471 w 1534386"/>
                  <a:gd name="connsiteY6092" fmla="*/ 1396639 h 1576950"/>
                  <a:gd name="connsiteX6093" fmla="*/ 248471 w 1534386"/>
                  <a:gd name="connsiteY6093" fmla="*/ 1405096 h 1576950"/>
                  <a:gd name="connsiteX6094" fmla="*/ 250887 w 1534386"/>
                  <a:gd name="connsiteY6094" fmla="*/ 1417177 h 1576950"/>
                  <a:gd name="connsiteX6095" fmla="*/ 250887 w 1534386"/>
                  <a:gd name="connsiteY6095" fmla="*/ 1418385 h 1576950"/>
                  <a:gd name="connsiteX6096" fmla="*/ 261760 w 1534386"/>
                  <a:gd name="connsiteY6096" fmla="*/ 1419593 h 1576950"/>
                  <a:gd name="connsiteX6097" fmla="*/ 271425 w 1534386"/>
                  <a:gd name="connsiteY6097" fmla="*/ 1418385 h 1576950"/>
                  <a:gd name="connsiteX6098" fmla="*/ 266592 w 1534386"/>
                  <a:gd name="connsiteY6098" fmla="*/ 1414760 h 1576950"/>
                  <a:gd name="connsiteX6099" fmla="*/ 343912 w 1534386"/>
                  <a:gd name="connsiteY6099" fmla="*/ 1296365 h 1576950"/>
                  <a:gd name="connsiteX6100" fmla="*/ 354785 w 1534386"/>
                  <a:gd name="connsiteY6100" fmla="*/ 1292740 h 1576950"/>
                  <a:gd name="connsiteX6101" fmla="*/ 348745 w 1534386"/>
                  <a:gd name="connsiteY6101" fmla="*/ 1269786 h 1576950"/>
                  <a:gd name="connsiteX6102" fmla="*/ 345120 w 1534386"/>
                  <a:gd name="connsiteY6102" fmla="*/ 1264953 h 1576950"/>
                  <a:gd name="connsiteX6103" fmla="*/ 345120 w 1534386"/>
                  <a:gd name="connsiteY6103" fmla="*/ 1266161 h 1576950"/>
                  <a:gd name="connsiteX6104" fmla="*/ 341496 w 1534386"/>
                  <a:gd name="connsiteY6104" fmla="*/ 1270994 h 1576950"/>
                  <a:gd name="connsiteX6105" fmla="*/ 337872 w 1534386"/>
                  <a:gd name="connsiteY6105" fmla="*/ 1273410 h 1576950"/>
                  <a:gd name="connsiteX6106" fmla="*/ 339080 w 1534386"/>
                  <a:gd name="connsiteY6106" fmla="*/ 1274618 h 1576950"/>
                  <a:gd name="connsiteX6107" fmla="*/ 345120 w 1534386"/>
                  <a:gd name="connsiteY6107" fmla="*/ 1293948 h 1576950"/>
                  <a:gd name="connsiteX6108" fmla="*/ 343912 w 1534386"/>
                  <a:gd name="connsiteY6108" fmla="*/ 1296365 h 1576950"/>
                  <a:gd name="connsiteX6109" fmla="*/ 358410 w 1534386"/>
                  <a:gd name="connsiteY6109" fmla="*/ 1258913 h 1576950"/>
                  <a:gd name="connsiteX6110" fmla="*/ 358410 w 1534386"/>
                  <a:gd name="connsiteY6110" fmla="*/ 1258913 h 1576950"/>
                  <a:gd name="connsiteX6111" fmla="*/ 358410 w 1534386"/>
                  <a:gd name="connsiteY6111" fmla="*/ 1258913 h 1576950"/>
                  <a:gd name="connsiteX6112" fmla="*/ 358410 w 1534386"/>
                  <a:gd name="connsiteY6112" fmla="*/ 1258913 h 1576950"/>
                  <a:gd name="connsiteX6113" fmla="*/ 358410 w 1534386"/>
                  <a:gd name="connsiteY6113" fmla="*/ 1258913 h 1576950"/>
                  <a:gd name="connsiteX6114" fmla="*/ 362034 w 1534386"/>
                  <a:gd name="connsiteY6114" fmla="*/ 1256497 h 1576950"/>
                  <a:gd name="connsiteX6115" fmla="*/ 362034 w 1534386"/>
                  <a:gd name="connsiteY6115" fmla="*/ 1256497 h 1576950"/>
                  <a:gd name="connsiteX6116" fmla="*/ 362034 w 1534386"/>
                  <a:gd name="connsiteY6116" fmla="*/ 1256497 h 1576950"/>
                  <a:gd name="connsiteX6117" fmla="*/ 362034 w 1534386"/>
                  <a:gd name="connsiteY6117" fmla="*/ 1256497 h 1576950"/>
                  <a:gd name="connsiteX6118" fmla="*/ 362034 w 1534386"/>
                  <a:gd name="connsiteY6118" fmla="*/ 1264953 h 1576950"/>
                  <a:gd name="connsiteX6119" fmla="*/ 365658 w 1534386"/>
                  <a:gd name="connsiteY6119" fmla="*/ 1272202 h 1576950"/>
                  <a:gd name="connsiteX6120" fmla="*/ 365658 w 1534386"/>
                  <a:gd name="connsiteY6120" fmla="*/ 1273410 h 1576950"/>
                  <a:gd name="connsiteX6121" fmla="*/ 368075 w 1534386"/>
                  <a:gd name="connsiteY6121" fmla="*/ 1286700 h 1576950"/>
                  <a:gd name="connsiteX6122" fmla="*/ 369283 w 1534386"/>
                  <a:gd name="connsiteY6122" fmla="*/ 1301197 h 1576950"/>
                  <a:gd name="connsiteX6123" fmla="*/ 360826 w 1534386"/>
                  <a:gd name="connsiteY6123" fmla="*/ 1337441 h 1576950"/>
                  <a:gd name="connsiteX6124" fmla="*/ 360826 w 1534386"/>
                  <a:gd name="connsiteY6124" fmla="*/ 1337441 h 1576950"/>
                  <a:gd name="connsiteX6125" fmla="*/ 366867 w 1534386"/>
                  <a:gd name="connsiteY6125" fmla="*/ 1308446 h 1576950"/>
                  <a:gd name="connsiteX6126" fmla="*/ 364450 w 1534386"/>
                  <a:gd name="connsiteY6126" fmla="*/ 1281867 h 1576950"/>
                  <a:gd name="connsiteX6127" fmla="*/ 362034 w 1534386"/>
                  <a:gd name="connsiteY6127" fmla="*/ 1274618 h 1576950"/>
                  <a:gd name="connsiteX6128" fmla="*/ 362034 w 1534386"/>
                  <a:gd name="connsiteY6128" fmla="*/ 1268578 h 1576950"/>
                  <a:gd name="connsiteX6129" fmla="*/ 357202 w 1534386"/>
                  <a:gd name="connsiteY6129" fmla="*/ 1258913 h 1576950"/>
                  <a:gd name="connsiteX6130" fmla="*/ 352369 w 1534386"/>
                  <a:gd name="connsiteY6130" fmla="*/ 1257704 h 1576950"/>
                  <a:gd name="connsiteX6131" fmla="*/ 352369 w 1534386"/>
                  <a:gd name="connsiteY6131" fmla="*/ 1257704 h 1576950"/>
                  <a:gd name="connsiteX6132" fmla="*/ 348745 w 1534386"/>
                  <a:gd name="connsiteY6132" fmla="*/ 1255288 h 1576950"/>
                  <a:gd name="connsiteX6133" fmla="*/ 346328 w 1534386"/>
                  <a:gd name="connsiteY6133" fmla="*/ 1250456 h 1576950"/>
                  <a:gd name="connsiteX6134" fmla="*/ 348745 w 1534386"/>
                  <a:gd name="connsiteY6134" fmla="*/ 1249248 h 1576950"/>
                  <a:gd name="connsiteX6135" fmla="*/ 355993 w 1534386"/>
                  <a:gd name="connsiteY6135" fmla="*/ 1238375 h 1576950"/>
                  <a:gd name="connsiteX6136" fmla="*/ 349953 w 1534386"/>
                  <a:gd name="connsiteY6136" fmla="*/ 1239583 h 1576950"/>
                  <a:gd name="connsiteX6137" fmla="*/ 337872 w 1534386"/>
                  <a:gd name="connsiteY6137" fmla="*/ 1243207 h 1576950"/>
                  <a:gd name="connsiteX6138" fmla="*/ 336664 w 1534386"/>
                  <a:gd name="connsiteY6138" fmla="*/ 1243207 h 1576950"/>
                  <a:gd name="connsiteX6139" fmla="*/ 318542 w 1534386"/>
                  <a:gd name="connsiteY6139" fmla="*/ 1255288 h 1576950"/>
                  <a:gd name="connsiteX6140" fmla="*/ 307669 w 1534386"/>
                  <a:gd name="connsiteY6140" fmla="*/ 1280659 h 1576950"/>
                  <a:gd name="connsiteX6141" fmla="*/ 316125 w 1534386"/>
                  <a:gd name="connsiteY6141" fmla="*/ 1299989 h 1576950"/>
                  <a:gd name="connsiteX6142" fmla="*/ 328207 w 1534386"/>
                  <a:gd name="connsiteY6142" fmla="*/ 1306029 h 1576950"/>
                  <a:gd name="connsiteX6143" fmla="*/ 335455 w 1534386"/>
                  <a:gd name="connsiteY6143" fmla="*/ 1304822 h 1576950"/>
                  <a:gd name="connsiteX6144" fmla="*/ 330623 w 1534386"/>
                  <a:gd name="connsiteY6144" fmla="*/ 1277034 h 1576950"/>
                  <a:gd name="connsiteX6145" fmla="*/ 329415 w 1534386"/>
                  <a:gd name="connsiteY6145" fmla="*/ 1277034 h 1576950"/>
                  <a:gd name="connsiteX6146" fmla="*/ 323374 w 1534386"/>
                  <a:gd name="connsiteY6146" fmla="*/ 1283075 h 1576950"/>
                  <a:gd name="connsiteX6147" fmla="*/ 325790 w 1534386"/>
                  <a:gd name="connsiteY6147" fmla="*/ 1298781 h 1576950"/>
                  <a:gd name="connsiteX6148" fmla="*/ 325790 w 1534386"/>
                  <a:gd name="connsiteY6148" fmla="*/ 1298781 h 1576950"/>
                  <a:gd name="connsiteX6149" fmla="*/ 326999 w 1534386"/>
                  <a:gd name="connsiteY6149" fmla="*/ 1298781 h 1576950"/>
                  <a:gd name="connsiteX6150" fmla="*/ 326999 w 1534386"/>
                  <a:gd name="connsiteY6150" fmla="*/ 1298781 h 1576950"/>
                  <a:gd name="connsiteX6151" fmla="*/ 325790 w 1534386"/>
                  <a:gd name="connsiteY6151" fmla="*/ 1298781 h 1576950"/>
                  <a:gd name="connsiteX6152" fmla="*/ 324582 w 1534386"/>
                  <a:gd name="connsiteY6152" fmla="*/ 1298781 h 1576950"/>
                  <a:gd name="connsiteX6153" fmla="*/ 323374 w 1534386"/>
                  <a:gd name="connsiteY6153" fmla="*/ 1297573 h 1576950"/>
                  <a:gd name="connsiteX6154" fmla="*/ 312501 w 1534386"/>
                  <a:gd name="connsiteY6154" fmla="*/ 1270994 h 1576950"/>
                  <a:gd name="connsiteX6155" fmla="*/ 342704 w 1534386"/>
                  <a:gd name="connsiteY6155" fmla="*/ 1258913 h 1576950"/>
                  <a:gd name="connsiteX6156" fmla="*/ 355993 w 1534386"/>
                  <a:gd name="connsiteY6156" fmla="*/ 1319319 h 1576950"/>
                  <a:gd name="connsiteX6157" fmla="*/ 324582 w 1534386"/>
                  <a:gd name="connsiteY6157" fmla="*/ 1359187 h 1576950"/>
                  <a:gd name="connsiteX6158" fmla="*/ 334247 w 1534386"/>
                  <a:gd name="connsiteY6158" fmla="*/ 1362811 h 1576950"/>
                  <a:gd name="connsiteX6159" fmla="*/ 352369 w 1534386"/>
                  <a:gd name="connsiteY6159" fmla="*/ 1378517 h 1576950"/>
                  <a:gd name="connsiteX6160" fmla="*/ 334247 w 1534386"/>
                  <a:gd name="connsiteY6160" fmla="*/ 1407512 h 1576950"/>
                  <a:gd name="connsiteX6161" fmla="*/ 336664 w 1534386"/>
                  <a:gd name="connsiteY6161" fmla="*/ 1408720 h 1576950"/>
                  <a:gd name="connsiteX6162" fmla="*/ 335455 w 1534386"/>
                  <a:gd name="connsiteY6162" fmla="*/ 1409928 h 1576950"/>
                  <a:gd name="connsiteX6163" fmla="*/ 330623 w 1534386"/>
                  <a:gd name="connsiteY6163" fmla="*/ 1409928 h 1576950"/>
                  <a:gd name="connsiteX6164" fmla="*/ 333039 w 1534386"/>
                  <a:gd name="connsiteY6164" fmla="*/ 1417177 h 1576950"/>
                  <a:gd name="connsiteX6165" fmla="*/ 328207 w 1534386"/>
                  <a:gd name="connsiteY6165" fmla="*/ 1419593 h 1576950"/>
                  <a:gd name="connsiteX6166" fmla="*/ 330623 w 1534386"/>
                  <a:gd name="connsiteY6166" fmla="*/ 1432882 h 1576950"/>
                  <a:gd name="connsiteX6167" fmla="*/ 330623 w 1534386"/>
                  <a:gd name="connsiteY6167" fmla="*/ 1432882 h 1576950"/>
                  <a:gd name="connsiteX6168" fmla="*/ 325790 w 1534386"/>
                  <a:gd name="connsiteY6168" fmla="*/ 1419593 h 1576950"/>
                  <a:gd name="connsiteX6169" fmla="*/ 326999 w 1534386"/>
                  <a:gd name="connsiteY6169" fmla="*/ 1418385 h 1576950"/>
                  <a:gd name="connsiteX6170" fmla="*/ 328207 w 1534386"/>
                  <a:gd name="connsiteY6170" fmla="*/ 1413553 h 1576950"/>
                  <a:gd name="connsiteX6171" fmla="*/ 326999 w 1534386"/>
                  <a:gd name="connsiteY6171" fmla="*/ 1408720 h 1576950"/>
                  <a:gd name="connsiteX6172" fmla="*/ 328207 w 1534386"/>
                  <a:gd name="connsiteY6172" fmla="*/ 1407512 h 1576950"/>
                  <a:gd name="connsiteX6173" fmla="*/ 331831 w 1534386"/>
                  <a:gd name="connsiteY6173" fmla="*/ 1407512 h 1576950"/>
                  <a:gd name="connsiteX6174" fmla="*/ 333039 w 1534386"/>
                  <a:gd name="connsiteY6174" fmla="*/ 1407512 h 1576950"/>
                  <a:gd name="connsiteX6175" fmla="*/ 347537 w 1534386"/>
                  <a:gd name="connsiteY6175" fmla="*/ 1396639 h 1576950"/>
                  <a:gd name="connsiteX6176" fmla="*/ 342704 w 1534386"/>
                  <a:gd name="connsiteY6176" fmla="*/ 1376101 h 1576950"/>
                  <a:gd name="connsiteX6177" fmla="*/ 328207 w 1534386"/>
                  <a:gd name="connsiteY6177" fmla="*/ 1366435 h 1576950"/>
                  <a:gd name="connsiteX6178" fmla="*/ 336664 w 1534386"/>
                  <a:gd name="connsiteY6178" fmla="*/ 1384557 h 1576950"/>
                  <a:gd name="connsiteX6179" fmla="*/ 308877 w 1534386"/>
                  <a:gd name="connsiteY6179" fmla="*/ 1409928 h 1576950"/>
                  <a:gd name="connsiteX6180" fmla="*/ 306460 w 1534386"/>
                  <a:gd name="connsiteY6180" fmla="*/ 1411136 h 1576950"/>
                  <a:gd name="connsiteX6181" fmla="*/ 273841 w 1534386"/>
                  <a:gd name="connsiteY6181" fmla="*/ 1420801 h 1576950"/>
                  <a:gd name="connsiteX6182" fmla="*/ 273841 w 1534386"/>
                  <a:gd name="connsiteY6182" fmla="*/ 1420801 h 1576950"/>
                  <a:gd name="connsiteX6183" fmla="*/ 261760 w 1534386"/>
                  <a:gd name="connsiteY6183" fmla="*/ 1423217 h 1576950"/>
                  <a:gd name="connsiteX6184" fmla="*/ 225516 w 1534386"/>
                  <a:gd name="connsiteY6184" fmla="*/ 1423217 h 1576950"/>
                  <a:gd name="connsiteX6185" fmla="*/ 225516 w 1534386"/>
                  <a:gd name="connsiteY6185" fmla="*/ 1423217 h 1576950"/>
                  <a:gd name="connsiteX6186" fmla="*/ 198938 w 1534386"/>
                  <a:gd name="connsiteY6186" fmla="*/ 1414760 h 1576950"/>
                  <a:gd name="connsiteX6187" fmla="*/ 167526 w 1534386"/>
                  <a:gd name="connsiteY6187" fmla="*/ 1382141 h 1576950"/>
                  <a:gd name="connsiteX6188" fmla="*/ 166318 w 1534386"/>
                  <a:gd name="connsiteY6188" fmla="*/ 1365228 h 1576950"/>
                  <a:gd name="connsiteX6189" fmla="*/ 163902 w 1534386"/>
                  <a:gd name="connsiteY6189" fmla="*/ 1389390 h 1576950"/>
                  <a:gd name="connsiteX6190" fmla="*/ 163902 w 1534386"/>
                  <a:gd name="connsiteY6190" fmla="*/ 1390598 h 1576950"/>
                  <a:gd name="connsiteX6191" fmla="*/ 167526 w 1534386"/>
                  <a:gd name="connsiteY6191" fmla="*/ 1397847 h 1576950"/>
                  <a:gd name="connsiteX6192" fmla="*/ 174775 w 1534386"/>
                  <a:gd name="connsiteY6192" fmla="*/ 1409928 h 1576950"/>
                  <a:gd name="connsiteX6193" fmla="*/ 177191 w 1534386"/>
                  <a:gd name="connsiteY6193" fmla="*/ 1438923 h 1576950"/>
                  <a:gd name="connsiteX6194" fmla="*/ 177191 w 1534386"/>
                  <a:gd name="connsiteY6194" fmla="*/ 1441339 h 1576950"/>
                  <a:gd name="connsiteX6195" fmla="*/ 177191 w 1534386"/>
                  <a:gd name="connsiteY6195" fmla="*/ 1444963 h 1576950"/>
                  <a:gd name="connsiteX6196" fmla="*/ 182024 w 1534386"/>
                  <a:gd name="connsiteY6196" fmla="*/ 1448588 h 1576950"/>
                  <a:gd name="connsiteX6197" fmla="*/ 182024 w 1534386"/>
                  <a:gd name="connsiteY6197" fmla="*/ 1448588 h 1576950"/>
                  <a:gd name="connsiteX6198" fmla="*/ 180816 w 1534386"/>
                  <a:gd name="connsiteY6198" fmla="*/ 1444963 h 1576950"/>
                  <a:gd name="connsiteX6199" fmla="*/ 182024 w 1534386"/>
                  <a:gd name="connsiteY6199" fmla="*/ 1437715 h 1576950"/>
                  <a:gd name="connsiteX6200" fmla="*/ 180816 w 1534386"/>
                  <a:gd name="connsiteY6200" fmla="*/ 1426842 h 1576950"/>
                  <a:gd name="connsiteX6201" fmla="*/ 183232 w 1534386"/>
                  <a:gd name="connsiteY6201" fmla="*/ 1424426 h 1576950"/>
                  <a:gd name="connsiteX6202" fmla="*/ 180816 w 1534386"/>
                  <a:gd name="connsiteY6202" fmla="*/ 1418385 h 1576950"/>
                  <a:gd name="connsiteX6203" fmla="*/ 179608 w 1534386"/>
                  <a:gd name="connsiteY6203" fmla="*/ 1415969 h 1576950"/>
                  <a:gd name="connsiteX6204" fmla="*/ 184440 w 1534386"/>
                  <a:gd name="connsiteY6204" fmla="*/ 1413553 h 1576950"/>
                  <a:gd name="connsiteX6205" fmla="*/ 190481 w 1534386"/>
                  <a:gd name="connsiteY6205" fmla="*/ 1418385 h 1576950"/>
                  <a:gd name="connsiteX6206" fmla="*/ 204978 w 1534386"/>
                  <a:gd name="connsiteY6206" fmla="*/ 1424426 h 1576950"/>
                  <a:gd name="connsiteX6207" fmla="*/ 247262 w 1534386"/>
                  <a:gd name="connsiteY6207" fmla="*/ 1431674 h 1576950"/>
                  <a:gd name="connsiteX6208" fmla="*/ 247262 w 1534386"/>
                  <a:gd name="connsiteY6208" fmla="*/ 1432882 h 1576950"/>
                  <a:gd name="connsiteX6209" fmla="*/ 211019 w 1534386"/>
                  <a:gd name="connsiteY6209" fmla="*/ 1429258 h 1576950"/>
                  <a:gd name="connsiteX6210" fmla="*/ 194105 w 1534386"/>
                  <a:gd name="connsiteY6210" fmla="*/ 1425634 h 1576950"/>
                  <a:gd name="connsiteX6211" fmla="*/ 189273 w 1534386"/>
                  <a:gd name="connsiteY6211" fmla="*/ 1422009 h 1576950"/>
                  <a:gd name="connsiteX6212" fmla="*/ 189273 w 1534386"/>
                  <a:gd name="connsiteY6212" fmla="*/ 1426842 h 1576950"/>
                  <a:gd name="connsiteX6213" fmla="*/ 188064 w 1534386"/>
                  <a:gd name="connsiteY6213" fmla="*/ 1429258 h 1576950"/>
                  <a:gd name="connsiteX6214" fmla="*/ 189273 w 1534386"/>
                  <a:gd name="connsiteY6214" fmla="*/ 1435299 h 1576950"/>
                  <a:gd name="connsiteX6215" fmla="*/ 189273 w 1534386"/>
                  <a:gd name="connsiteY6215" fmla="*/ 1447380 h 1576950"/>
                  <a:gd name="connsiteX6216" fmla="*/ 191689 w 1534386"/>
                  <a:gd name="connsiteY6216" fmla="*/ 1459461 h 1576950"/>
                  <a:gd name="connsiteX6217" fmla="*/ 191689 w 1534386"/>
                  <a:gd name="connsiteY6217" fmla="*/ 1459461 h 1576950"/>
                  <a:gd name="connsiteX6218" fmla="*/ 195313 w 1534386"/>
                  <a:gd name="connsiteY6218" fmla="*/ 1464293 h 1576950"/>
                  <a:gd name="connsiteX6219" fmla="*/ 211019 w 1534386"/>
                  <a:gd name="connsiteY6219" fmla="*/ 1470334 h 1576950"/>
                  <a:gd name="connsiteX6220" fmla="*/ 262968 w 1534386"/>
                  <a:gd name="connsiteY6220" fmla="*/ 1465502 h 1576950"/>
                  <a:gd name="connsiteX6221" fmla="*/ 271425 w 1534386"/>
                  <a:gd name="connsiteY6221" fmla="*/ 1460669 h 1576950"/>
                  <a:gd name="connsiteX6222" fmla="*/ 272633 w 1534386"/>
                  <a:gd name="connsiteY6222" fmla="*/ 1460669 h 1576950"/>
                  <a:gd name="connsiteX6223" fmla="*/ 273841 w 1534386"/>
                  <a:gd name="connsiteY6223" fmla="*/ 1460669 h 1576950"/>
                  <a:gd name="connsiteX6224" fmla="*/ 275049 w 1534386"/>
                  <a:gd name="connsiteY6224" fmla="*/ 1461877 h 1576950"/>
                  <a:gd name="connsiteX6225" fmla="*/ 275049 w 1534386"/>
                  <a:gd name="connsiteY6225" fmla="*/ 1461877 h 1576950"/>
                  <a:gd name="connsiteX6226" fmla="*/ 276257 w 1534386"/>
                  <a:gd name="connsiteY6226" fmla="*/ 1484832 h 1576950"/>
                  <a:gd name="connsiteX6227" fmla="*/ 275049 w 1534386"/>
                  <a:gd name="connsiteY6227" fmla="*/ 1484832 h 1576950"/>
                  <a:gd name="connsiteX6228" fmla="*/ 266592 w 1534386"/>
                  <a:gd name="connsiteY6228" fmla="*/ 1469126 h 1576950"/>
                  <a:gd name="connsiteX6229" fmla="*/ 259344 w 1534386"/>
                  <a:gd name="connsiteY6229" fmla="*/ 1472750 h 1576950"/>
                  <a:gd name="connsiteX6230" fmla="*/ 249679 w 1534386"/>
                  <a:gd name="connsiteY6230" fmla="*/ 1476375 h 1576950"/>
                  <a:gd name="connsiteX6231" fmla="*/ 246054 w 1534386"/>
                  <a:gd name="connsiteY6231" fmla="*/ 1475167 h 1576950"/>
                  <a:gd name="connsiteX6232" fmla="*/ 195313 w 1534386"/>
                  <a:gd name="connsiteY6232" fmla="*/ 1478791 h 1576950"/>
                  <a:gd name="connsiteX6233" fmla="*/ 144572 w 1534386"/>
                  <a:gd name="connsiteY6233" fmla="*/ 1475167 h 1576950"/>
                  <a:gd name="connsiteX6234" fmla="*/ 62420 w 1534386"/>
                  <a:gd name="connsiteY6234" fmla="*/ 1438923 h 1576950"/>
                  <a:gd name="connsiteX6235" fmla="*/ 26176 w 1534386"/>
                  <a:gd name="connsiteY6235" fmla="*/ 1357979 h 1576950"/>
                  <a:gd name="connsiteX6236" fmla="*/ 34633 w 1534386"/>
                  <a:gd name="connsiteY6236" fmla="*/ 1307238 h 1576950"/>
                  <a:gd name="connsiteX6237" fmla="*/ 51547 w 1534386"/>
                  <a:gd name="connsiteY6237" fmla="*/ 1255288 h 1576950"/>
                  <a:gd name="connsiteX6238" fmla="*/ 50338 w 1534386"/>
                  <a:gd name="connsiteY6238" fmla="*/ 1248040 h 1576950"/>
                  <a:gd name="connsiteX6239" fmla="*/ 58795 w 1534386"/>
                  <a:gd name="connsiteY6239" fmla="*/ 1237167 h 1576950"/>
                  <a:gd name="connsiteX6240" fmla="*/ 60003 w 1534386"/>
                  <a:gd name="connsiteY6240" fmla="*/ 1235958 h 1576950"/>
                  <a:gd name="connsiteX6241" fmla="*/ 120410 w 1534386"/>
                  <a:gd name="connsiteY6241" fmla="*/ 1211796 h 1576950"/>
                  <a:gd name="connsiteX6242" fmla="*/ 149405 w 1534386"/>
                  <a:gd name="connsiteY6242" fmla="*/ 1257704 h 1576950"/>
                  <a:gd name="connsiteX6243" fmla="*/ 148196 w 1534386"/>
                  <a:gd name="connsiteY6243" fmla="*/ 1266161 h 1576950"/>
                  <a:gd name="connsiteX6244" fmla="*/ 145780 w 1534386"/>
                  <a:gd name="connsiteY6244" fmla="*/ 1273410 h 1576950"/>
                  <a:gd name="connsiteX6245" fmla="*/ 145780 w 1534386"/>
                  <a:gd name="connsiteY6245" fmla="*/ 1273410 h 1576950"/>
                  <a:gd name="connsiteX6246" fmla="*/ 109536 w 1534386"/>
                  <a:gd name="connsiteY6246" fmla="*/ 1299989 h 1576950"/>
                  <a:gd name="connsiteX6247" fmla="*/ 74501 w 1534386"/>
                  <a:gd name="connsiteY6247" fmla="*/ 1274618 h 1576950"/>
                  <a:gd name="connsiteX6248" fmla="*/ 97455 w 1534386"/>
                  <a:gd name="connsiteY6248" fmla="*/ 1304822 h 1576950"/>
                  <a:gd name="connsiteX6249" fmla="*/ 132491 w 1534386"/>
                  <a:gd name="connsiteY6249" fmla="*/ 1351938 h 1576950"/>
                  <a:gd name="connsiteX6250" fmla="*/ 143364 w 1534386"/>
                  <a:gd name="connsiteY6250" fmla="*/ 1376101 h 1576950"/>
                  <a:gd name="connsiteX6251" fmla="*/ 151821 w 1534386"/>
                  <a:gd name="connsiteY6251" fmla="*/ 1383350 h 1576950"/>
                  <a:gd name="connsiteX6252" fmla="*/ 155445 w 1534386"/>
                  <a:gd name="connsiteY6252" fmla="*/ 1384557 h 1576950"/>
                  <a:gd name="connsiteX6253" fmla="*/ 155445 w 1534386"/>
                  <a:gd name="connsiteY6253" fmla="*/ 1384557 h 1576950"/>
                  <a:gd name="connsiteX6254" fmla="*/ 160278 w 1534386"/>
                  <a:gd name="connsiteY6254" fmla="*/ 1382141 h 1576950"/>
                  <a:gd name="connsiteX6255" fmla="*/ 161486 w 1534386"/>
                  <a:gd name="connsiteY6255" fmla="*/ 1382141 h 1576950"/>
                  <a:gd name="connsiteX6256" fmla="*/ 161486 w 1534386"/>
                  <a:gd name="connsiteY6256" fmla="*/ 1382141 h 1576950"/>
                  <a:gd name="connsiteX6257" fmla="*/ 161486 w 1534386"/>
                  <a:gd name="connsiteY6257" fmla="*/ 1382141 h 1576950"/>
                  <a:gd name="connsiteX6258" fmla="*/ 166318 w 1534386"/>
                  <a:gd name="connsiteY6258" fmla="*/ 1364019 h 1576950"/>
                  <a:gd name="connsiteX6259" fmla="*/ 169943 w 1534386"/>
                  <a:gd name="connsiteY6259" fmla="*/ 1357979 h 1576950"/>
                  <a:gd name="connsiteX6260" fmla="*/ 171151 w 1534386"/>
                  <a:gd name="connsiteY6260" fmla="*/ 1345898 h 1576950"/>
                  <a:gd name="connsiteX6261" fmla="*/ 166318 w 1534386"/>
                  <a:gd name="connsiteY6261" fmla="*/ 1326568 h 1576950"/>
                  <a:gd name="connsiteX6262" fmla="*/ 159069 w 1534386"/>
                  <a:gd name="connsiteY6262" fmla="*/ 1315695 h 1576950"/>
                  <a:gd name="connsiteX6263" fmla="*/ 148196 w 1534386"/>
                  <a:gd name="connsiteY6263" fmla="*/ 1303613 h 1576950"/>
                  <a:gd name="connsiteX6264" fmla="*/ 145780 w 1534386"/>
                  <a:gd name="connsiteY6264" fmla="*/ 1301197 h 1576950"/>
                  <a:gd name="connsiteX6265" fmla="*/ 145780 w 1534386"/>
                  <a:gd name="connsiteY6265" fmla="*/ 1298781 h 1576950"/>
                  <a:gd name="connsiteX6266" fmla="*/ 145780 w 1534386"/>
                  <a:gd name="connsiteY6266" fmla="*/ 1298781 h 1576950"/>
                  <a:gd name="connsiteX6267" fmla="*/ 143364 w 1534386"/>
                  <a:gd name="connsiteY6267" fmla="*/ 1297573 h 1576950"/>
                  <a:gd name="connsiteX6268" fmla="*/ 116785 w 1534386"/>
                  <a:gd name="connsiteY6268" fmla="*/ 1306029 h 1576950"/>
                  <a:gd name="connsiteX6269" fmla="*/ 116785 w 1534386"/>
                  <a:gd name="connsiteY6269" fmla="*/ 1304822 h 1576950"/>
                  <a:gd name="connsiteX6270" fmla="*/ 136115 w 1534386"/>
                  <a:gd name="connsiteY6270" fmla="*/ 1297573 h 1576950"/>
                  <a:gd name="connsiteX6271" fmla="*/ 143364 w 1534386"/>
                  <a:gd name="connsiteY6271" fmla="*/ 1292740 h 1576950"/>
                  <a:gd name="connsiteX6272" fmla="*/ 146988 w 1534386"/>
                  <a:gd name="connsiteY6272" fmla="*/ 1286700 h 1576950"/>
                  <a:gd name="connsiteX6273" fmla="*/ 146988 w 1534386"/>
                  <a:gd name="connsiteY6273" fmla="*/ 1283075 h 1576950"/>
                  <a:gd name="connsiteX6274" fmla="*/ 150613 w 1534386"/>
                  <a:gd name="connsiteY6274" fmla="*/ 1272202 h 1576950"/>
                  <a:gd name="connsiteX6275" fmla="*/ 153029 w 1534386"/>
                  <a:gd name="connsiteY6275" fmla="*/ 1264953 h 1576950"/>
                  <a:gd name="connsiteX6276" fmla="*/ 155445 w 1534386"/>
                  <a:gd name="connsiteY6276" fmla="*/ 1254080 h 1576950"/>
                  <a:gd name="connsiteX6277" fmla="*/ 155445 w 1534386"/>
                  <a:gd name="connsiteY6277" fmla="*/ 1254080 h 1576950"/>
                  <a:gd name="connsiteX6278" fmla="*/ 156653 w 1534386"/>
                  <a:gd name="connsiteY6278" fmla="*/ 1296365 h 1576950"/>
                  <a:gd name="connsiteX6279" fmla="*/ 173567 w 1534386"/>
                  <a:gd name="connsiteY6279" fmla="*/ 1322943 h 1576950"/>
                  <a:gd name="connsiteX6280" fmla="*/ 173567 w 1534386"/>
                  <a:gd name="connsiteY6280" fmla="*/ 1322943 h 1576950"/>
                  <a:gd name="connsiteX6281" fmla="*/ 175983 w 1534386"/>
                  <a:gd name="connsiteY6281" fmla="*/ 1326568 h 1576950"/>
                  <a:gd name="connsiteX6282" fmla="*/ 178399 w 1534386"/>
                  <a:gd name="connsiteY6282" fmla="*/ 1327776 h 1576950"/>
                  <a:gd name="connsiteX6283" fmla="*/ 190481 w 1534386"/>
                  <a:gd name="connsiteY6283" fmla="*/ 1326568 h 1576950"/>
                  <a:gd name="connsiteX6284" fmla="*/ 192897 w 1534386"/>
                  <a:gd name="connsiteY6284" fmla="*/ 1318111 h 1576950"/>
                  <a:gd name="connsiteX6285" fmla="*/ 163902 w 1534386"/>
                  <a:gd name="connsiteY6285" fmla="*/ 1243207 h 1576950"/>
                  <a:gd name="connsiteX6286" fmla="*/ 134907 w 1534386"/>
                  <a:gd name="connsiteY6286" fmla="*/ 1203339 h 1576950"/>
                  <a:gd name="connsiteX6287" fmla="*/ 82958 w 1534386"/>
                  <a:gd name="connsiteY6287" fmla="*/ 1206964 h 1576950"/>
                  <a:gd name="connsiteX6288" fmla="*/ 17719 w 1534386"/>
                  <a:gd name="connsiteY6288" fmla="*/ 1292740 h 1576950"/>
                  <a:gd name="connsiteX6289" fmla="*/ 17719 w 1534386"/>
                  <a:gd name="connsiteY6289" fmla="*/ 1407512 h 1576950"/>
                  <a:gd name="connsiteX6290" fmla="*/ 75709 w 1534386"/>
                  <a:gd name="connsiteY6290" fmla="*/ 1494497 h 1576950"/>
                  <a:gd name="connsiteX6291" fmla="*/ 127658 w 1534386"/>
                  <a:gd name="connsiteY6291" fmla="*/ 1519867 h 1576950"/>
                  <a:gd name="connsiteX6292" fmla="*/ 131283 w 1534386"/>
                  <a:gd name="connsiteY6292" fmla="*/ 1521075 h 1576950"/>
                  <a:gd name="connsiteX6293" fmla="*/ 167526 w 1534386"/>
                  <a:gd name="connsiteY6293" fmla="*/ 1525908 h 1576950"/>
                  <a:gd name="connsiteX6294" fmla="*/ 167526 w 1534386"/>
                  <a:gd name="connsiteY6294" fmla="*/ 1527116 h 1576950"/>
                  <a:gd name="connsiteX6295" fmla="*/ 136115 w 1534386"/>
                  <a:gd name="connsiteY6295" fmla="*/ 1524700 h 1576950"/>
                  <a:gd name="connsiteX6296" fmla="*/ 140948 w 1534386"/>
                  <a:gd name="connsiteY6296" fmla="*/ 1531948 h 1576950"/>
                  <a:gd name="connsiteX6297" fmla="*/ 159069 w 1534386"/>
                  <a:gd name="connsiteY6297" fmla="*/ 1548862 h 1576950"/>
                  <a:gd name="connsiteX6298" fmla="*/ 186856 w 1534386"/>
                  <a:gd name="connsiteY6298" fmla="*/ 1554903 h 1576950"/>
                  <a:gd name="connsiteX6299" fmla="*/ 249679 w 1534386"/>
                  <a:gd name="connsiteY6299" fmla="*/ 1552487 h 1576950"/>
                  <a:gd name="connsiteX6300" fmla="*/ 281090 w 1534386"/>
                  <a:gd name="connsiteY6300" fmla="*/ 1540405 h 1576950"/>
                  <a:gd name="connsiteX6301" fmla="*/ 256927 w 1534386"/>
                  <a:gd name="connsiteY6301" fmla="*/ 1542822 h 1576950"/>
                  <a:gd name="connsiteX6302" fmla="*/ 253303 w 1534386"/>
                  <a:gd name="connsiteY6302" fmla="*/ 1545237 h 1576950"/>
                  <a:gd name="connsiteX6303" fmla="*/ 220684 w 1534386"/>
                  <a:gd name="connsiteY6303" fmla="*/ 1546446 h 1576950"/>
                  <a:gd name="connsiteX6304" fmla="*/ 207394 w 1534386"/>
                  <a:gd name="connsiteY6304" fmla="*/ 1548862 h 1576950"/>
                  <a:gd name="connsiteX6305" fmla="*/ 198938 w 1534386"/>
                  <a:gd name="connsiteY6305" fmla="*/ 1548862 h 1576950"/>
                  <a:gd name="connsiteX6306" fmla="*/ 190481 w 1534386"/>
                  <a:gd name="connsiteY6306" fmla="*/ 1547654 h 1576950"/>
                  <a:gd name="connsiteX6307" fmla="*/ 190481 w 1534386"/>
                  <a:gd name="connsiteY6307" fmla="*/ 1547654 h 1576950"/>
                  <a:gd name="connsiteX6308" fmla="*/ 198938 w 1534386"/>
                  <a:gd name="connsiteY6308" fmla="*/ 1546446 h 1576950"/>
                  <a:gd name="connsiteX6309" fmla="*/ 219476 w 1534386"/>
                  <a:gd name="connsiteY6309" fmla="*/ 1544030 h 1576950"/>
                  <a:gd name="connsiteX6310" fmla="*/ 249679 w 1534386"/>
                  <a:gd name="connsiteY6310" fmla="*/ 1541613 h 1576950"/>
                  <a:gd name="connsiteX6311" fmla="*/ 266592 w 1534386"/>
                  <a:gd name="connsiteY6311" fmla="*/ 1535573 h 1576950"/>
                  <a:gd name="connsiteX6312" fmla="*/ 279882 w 1534386"/>
                  <a:gd name="connsiteY6312" fmla="*/ 1531948 h 1576950"/>
                  <a:gd name="connsiteX6313" fmla="*/ 281090 w 1534386"/>
                  <a:gd name="connsiteY6313" fmla="*/ 1523491 h 1576950"/>
                  <a:gd name="connsiteX6314" fmla="*/ 282298 w 1534386"/>
                  <a:gd name="connsiteY6314" fmla="*/ 1522284 h 1576950"/>
                  <a:gd name="connsiteX6315" fmla="*/ 282298 w 1534386"/>
                  <a:gd name="connsiteY6315" fmla="*/ 1522284 h 1576950"/>
                  <a:gd name="connsiteX6316" fmla="*/ 285922 w 1534386"/>
                  <a:gd name="connsiteY6316" fmla="*/ 1518659 h 1576950"/>
                  <a:gd name="connsiteX6317" fmla="*/ 290755 w 1534386"/>
                  <a:gd name="connsiteY6317" fmla="*/ 1513827 h 1576950"/>
                  <a:gd name="connsiteX6318" fmla="*/ 290755 w 1534386"/>
                  <a:gd name="connsiteY6318" fmla="*/ 1513827 h 1576950"/>
                  <a:gd name="connsiteX6319" fmla="*/ 291963 w 1534386"/>
                  <a:gd name="connsiteY6319" fmla="*/ 1513827 h 1576950"/>
                  <a:gd name="connsiteX6320" fmla="*/ 291963 w 1534386"/>
                  <a:gd name="connsiteY6320" fmla="*/ 1518659 h 1576950"/>
                  <a:gd name="connsiteX6321" fmla="*/ 290755 w 1534386"/>
                  <a:gd name="connsiteY6321" fmla="*/ 1519867 h 1576950"/>
                  <a:gd name="connsiteX6322" fmla="*/ 287131 w 1534386"/>
                  <a:gd name="connsiteY6322" fmla="*/ 1522284 h 1576950"/>
                  <a:gd name="connsiteX6323" fmla="*/ 288339 w 1534386"/>
                  <a:gd name="connsiteY6323" fmla="*/ 1535573 h 1576950"/>
                  <a:gd name="connsiteX6324" fmla="*/ 289547 w 1534386"/>
                  <a:gd name="connsiteY6324" fmla="*/ 1537989 h 1576950"/>
                  <a:gd name="connsiteX6325" fmla="*/ 300420 w 1534386"/>
                  <a:gd name="connsiteY6325" fmla="*/ 1544030 h 1576950"/>
                  <a:gd name="connsiteX6326" fmla="*/ 317334 w 1534386"/>
                  <a:gd name="connsiteY6326" fmla="*/ 1545237 h 1576950"/>
                  <a:gd name="connsiteX6327" fmla="*/ 347537 w 1534386"/>
                  <a:gd name="connsiteY6327" fmla="*/ 1539197 h 1576950"/>
                  <a:gd name="connsiteX6328" fmla="*/ 370491 w 1534386"/>
                  <a:gd name="connsiteY6328" fmla="*/ 1524700 h 1576950"/>
                  <a:gd name="connsiteX6329" fmla="*/ 369283 w 1534386"/>
                  <a:gd name="connsiteY6329" fmla="*/ 1524700 h 1576950"/>
                  <a:gd name="connsiteX6330" fmla="*/ 366867 w 1534386"/>
                  <a:gd name="connsiteY6330" fmla="*/ 1525908 h 1576950"/>
                  <a:gd name="connsiteX6331" fmla="*/ 357202 w 1534386"/>
                  <a:gd name="connsiteY6331" fmla="*/ 1531948 h 1576950"/>
                  <a:gd name="connsiteX6332" fmla="*/ 346328 w 1534386"/>
                  <a:gd name="connsiteY6332" fmla="*/ 1533156 h 1576950"/>
                  <a:gd name="connsiteX6333" fmla="*/ 341496 w 1534386"/>
                  <a:gd name="connsiteY6333" fmla="*/ 1535573 h 1576950"/>
                  <a:gd name="connsiteX6334" fmla="*/ 324582 w 1534386"/>
                  <a:gd name="connsiteY6334" fmla="*/ 1536781 h 1576950"/>
                  <a:gd name="connsiteX6335" fmla="*/ 313709 w 1534386"/>
                  <a:gd name="connsiteY6335" fmla="*/ 1540405 h 1576950"/>
                  <a:gd name="connsiteX6336" fmla="*/ 301628 w 1534386"/>
                  <a:gd name="connsiteY6336" fmla="*/ 1539197 h 1576950"/>
                  <a:gd name="connsiteX6337" fmla="*/ 300420 w 1534386"/>
                  <a:gd name="connsiteY6337" fmla="*/ 1539197 h 1576950"/>
                  <a:gd name="connsiteX6338" fmla="*/ 314917 w 1534386"/>
                  <a:gd name="connsiteY6338" fmla="*/ 1536781 h 1576950"/>
                  <a:gd name="connsiteX6339" fmla="*/ 325790 w 1534386"/>
                  <a:gd name="connsiteY6339" fmla="*/ 1533156 h 1576950"/>
                  <a:gd name="connsiteX6340" fmla="*/ 339080 w 1534386"/>
                  <a:gd name="connsiteY6340" fmla="*/ 1530741 h 1576950"/>
                  <a:gd name="connsiteX6341" fmla="*/ 341496 w 1534386"/>
                  <a:gd name="connsiteY6341" fmla="*/ 1527116 h 1576950"/>
                  <a:gd name="connsiteX6342" fmla="*/ 355993 w 1534386"/>
                  <a:gd name="connsiteY6342" fmla="*/ 1523491 h 1576950"/>
                  <a:gd name="connsiteX6343" fmla="*/ 363242 w 1534386"/>
                  <a:gd name="connsiteY6343" fmla="*/ 1522284 h 1576950"/>
                  <a:gd name="connsiteX6344" fmla="*/ 363242 w 1534386"/>
                  <a:gd name="connsiteY6344" fmla="*/ 1521075 h 1576950"/>
                  <a:gd name="connsiteX6345" fmla="*/ 360826 w 1534386"/>
                  <a:gd name="connsiteY6345" fmla="*/ 1506578 h 1576950"/>
                  <a:gd name="connsiteX6346" fmla="*/ 360826 w 1534386"/>
                  <a:gd name="connsiteY6346" fmla="*/ 1505370 h 1576950"/>
                  <a:gd name="connsiteX6347" fmla="*/ 363242 w 1534386"/>
                  <a:gd name="connsiteY6347" fmla="*/ 1493288 h 1576950"/>
                  <a:gd name="connsiteX6348" fmla="*/ 365658 w 1534386"/>
                  <a:gd name="connsiteY6348" fmla="*/ 1489664 h 1576950"/>
                  <a:gd name="connsiteX6349" fmla="*/ 368075 w 1534386"/>
                  <a:gd name="connsiteY6349" fmla="*/ 1484832 h 1576950"/>
                  <a:gd name="connsiteX6350" fmla="*/ 382572 w 1534386"/>
                  <a:gd name="connsiteY6350" fmla="*/ 1466710 h 1576950"/>
                  <a:gd name="connsiteX6351" fmla="*/ 399486 w 1534386"/>
                  <a:gd name="connsiteY6351" fmla="*/ 1449796 h 1576950"/>
                  <a:gd name="connsiteX6352" fmla="*/ 417608 w 1534386"/>
                  <a:gd name="connsiteY6352" fmla="*/ 1429258 h 1576950"/>
                  <a:gd name="connsiteX6353" fmla="*/ 418816 w 1534386"/>
                  <a:gd name="connsiteY6353" fmla="*/ 1429258 h 1576950"/>
                  <a:gd name="connsiteX6354" fmla="*/ 405527 w 1534386"/>
                  <a:gd name="connsiteY6354" fmla="*/ 1446172 h 1576950"/>
                  <a:gd name="connsiteX6355" fmla="*/ 391029 w 1534386"/>
                  <a:gd name="connsiteY6355" fmla="*/ 1464293 h 1576950"/>
                  <a:gd name="connsiteX6356" fmla="*/ 376532 w 1534386"/>
                  <a:gd name="connsiteY6356" fmla="*/ 1478791 h 1576950"/>
                  <a:gd name="connsiteX6357" fmla="*/ 376532 w 1534386"/>
                  <a:gd name="connsiteY6357" fmla="*/ 1478791 h 1576950"/>
                  <a:gd name="connsiteX6358" fmla="*/ 376532 w 1534386"/>
                  <a:gd name="connsiteY6358" fmla="*/ 1479999 h 1576950"/>
                  <a:gd name="connsiteX6359" fmla="*/ 399486 w 1534386"/>
                  <a:gd name="connsiteY6359" fmla="*/ 1496913 h 1576950"/>
                  <a:gd name="connsiteX6360" fmla="*/ 400694 w 1534386"/>
                  <a:gd name="connsiteY6360" fmla="*/ 1496913 h 1576950"/>
                  <a:gd name="connsiteX6361" fmla="*/ 401902 w 1534386"/>
                  <a:gd name="connsiteY6361" fmla="*/ 1496913 h 1576950"/>
                  <a:gd name="connsiteX6362" fmla="*/ 403110 w 1534386"/>
                  <a:gd name="connsiteY6362" fmla="*/ 1495705 h 1576950"/>
                  <a:gd name="connsiteX6363" fmla="*/ 406735 w 1534386"/>
                  <a:gd name="connsiteY6363" fmla="*/ 1495705 h 1576950"/>
                  <a:gd name="connsiteX6364" fmla="*/ 407943 w 1534386"/>
                  <a:gd name="connsiteY6364" fmla="*/ 1492081 h 1576950"/>
                  <a:gd name="connsiteX6365" fmla="*/ 417608 w 1534386"/>
                  <a:gd name="connsiteY6365" fmla="*/ 1486040 h 1576950"/>
                  <a:gd name="connsiteX6366" fmla="*/ 420024 w 1534386"/>
                  <a:gd name="connsiteY6366" fmla="*/ 1481207 h 1576950"/>
                  <a:gd name="connsiteX6367" fmla="*/ 432105 w 1534386"/>
                  <a:gd name="connsiteY6367" fmla="*/ 1471542 h 1576950"/>
                  <a:gd name="connsiteX6368" fmla="*/ 446603 w 1534386"/>
                  <a:gd name="connsiteY6368" fmla="*/ 1459461 h 1576950"/>
                  <a:gd name="connsiteX6369" fmla="*/ 458684 w 1534386"/>
                  <a:gd name="connsiteY6369" fmla="*/ 1448588 h 1576950"/>
                  <a:gd name="connsiteX6370" fmla="*/ 459892 w 1534386"/>
                  <a:gd name="connsiteY6370" fmla="*/ 1447380 h 1576950"/>
                  <a:gd name="connsiteX6371" fmla="*/ 469557 w 1534386"/>
                  <a:gd name="connsiteY6371" fmla="*/ 1444963 h 1576950"/>
                  <a:gd name="connsiteX6372" fmla="*/ 461100 w 1534386"/>
                  <a:gd name="connsiteY6372" fmla="*/ 1440131 h 1576950"/>
                  <a:gd name="connsiteX6373" fmla="*/ 451435 w 1534386"/>
                  <a:gd name="connsiteY6373" fmla="*/ 1414760 h 1576950"/>
                  <a:gd name="connsiteX6374" fmla="*/ 452643 w 1534386"/>
                  <a:gd name="connsiteY6374" fmla="*/ 1414760 h 1576950"/>
                  <a:gd name="connsiteX6375" fmla="*/ 464724 w 1534386"/>
                  <a:gd name="connsiteY6375" fmla="*/ 1436507 h 1576950"/>
                  <a:gd name="connsiteX6376" fmla="*/ 473181 w 1534386"/>
                  <a:gd name="connsiteY6376" fmla="*/ 1442547 h 1576950"/>
                  <a:gd name="connsiteX6377" fmla="*/ 463516 w 1534386"/>
                  <a:gd name="connsiteY6377" fmla="*/ 1448588 h 1576950"/>
                  <a:gd name="connsiteX6378" fmla="*/ 462308 w 1534386"/>
                  <a:gd name="connsiteY6378" fmla="*/ 1454629 h 1576950"/>
                  <a:gd name="connsiteX6379" fmla="*/ 441770 w 1534386"/>
                  <a:gd name="connsiteY6379" fmla="*/ 1467918 h 1576950"/>
                  <a:gd name="connsiteX6380" fmla="*/ 432105 w 1534386"/>
                  <a:gd name="connsiteY6380" fmla="*/ 1475167 h 1576950"/>
                  <a:gd name="connsiteX6381" fmla="*/ 427273 w 1534386"/>
                  <a:gd name="connsiteY6381" fmla="*/ 1483624 h 1576950"/>
                  <a:gd name="connsiteX6382" fmla="*/ 422440 w 1534386"/>
                  <a:gd name="connsiteY6382" fmla="*/ 1492081 h 1576950"/>
                  <a:gd name="connsiteX6383" fmla="*/ 416400 w 1534386"/>
                  <a:gd name="connsiteY6383" fmla="*/ 1494497 h 1576950"/>
                  <a:gd name="connsiteX6384" fmla="*/ 417608 w 1534386"/>
                  <a:gd name="connsiteY6384" fmla="*/ 1496913 h 1576950"/>
                  <a:gd name="connsiteX6385" fmla="*/ 465933 w 1534386"/>
                  <a:gd name="connsiteY6385" fmla="*/ 1461877 h 1576950"/>
                  <a:gd name="connsiteX6386" fmla="*/ 488887 w 1534386"/>
                  <a:gd name="connsiteY6386" fmla="*/ 1448588 h 1576950"/>
                  <a:gd name="connsiteX6387" fmla="*/ 508217 w 1534386"/>
                  <a:gd name="connsiteY6387" fmla="*/ 1420801 h 1576950"/>
                  <a:gd name="connsiteX6388" fmla="*/ 505801 w 1534386"/>
                  <a:gd name="connsiteY6388" fmla="*/ 1397847 h 1576950"/>
                  <a:gd name="connsiteX6389" fmla="*/ 499760 w 1534386"/>
                  <a:gd name="connsiteY6389" fmla="*/ 1395431 h 1576950"/>
                  <a:gd name="connsiteX6390" fmla="*/ 497344 w 1534386"/>
                  <a:gd name="connsiteY6390" fmla="*/ 1395431 h 1576950"/>
                  <a:gd name="connsiteX6391" fmla="*/ 486471 w 1534386"/>
                  <a:gd name="connsiteY6391" fmla="*/ 1399055 h 1576950"/>
                  <a:gd name="connsiteX6392" fmla="*/ 490095 w 1534386"/>
                  <a:gd name="connsiteY6392" fmla="*/ 1400263 h 1576950"/>
                  <a:gd name="connsiteX6393" fmla="*/ 500968 w 1534386"/>
                  <a:gd name="connsiteY6393" fmla="*/ 1414760 h 1576950"/>
                  <a:gd name="connsiteX6394" fmla="*/ 486471 w 1534386"/>
                  <a:gd name="connsiteY6394" fmla="*/ 1437715 h 1576950"/>
                  <a:gd name="connsiteX6395" fmla="*/ 468349 w 1534386"/>
                  <a:gd name="connsiteY6395" fmla="*/ 1428050 h 1576950"/>
                  <a:gd name="connsiteX6396" fmla="*/ 461100 w 1534386"/>
                  <a:gd name="connsiteY6396" fmla="*/ 1408720 h 1576950"/>
                  <a:gd name="connsiteX6397" fmla="*/ 486471 w 1534386"/>
                  <a:gd name="connsiteY6397" fmla="*/ 1353146 h 1576950"/>
                  <a:gd name="connsiteX6398" fmla="*/ 499760 w 1534386"/>
                  <a:gd name="connsiteY6398" fmla="*/ 1344689 h 1576950"/>
                  <a:gd name="connsiteX6399" fmla="*/ 497344 w 1534386"/>
                  <a:gd name="connsiteY6399" fmla="*/ 1342273 h 1576950"/>
                  <a:gd name="connsiteX6400" fmla="*/ 492511 w 1534386"/>
                  <a:gd name="connsiteY6400" fmla="*/ 1342273 h 1576950"/>
                  <a:gd name="connsiteX6401" fmla="*/ 481638 w 1534386"/>
                  <a:gd name="connsiteY6401" fmla="*/ 1343481 h 1576950"/>
                  <a:gd name="connsiteX6402" fmla="*/ 462308 w 1534386"/>
                  <a:gd name="connsiteY6402" fmla="*/ 1353146 h 1576950"/>
                  <a:gd name="connsiteX6403" fmla="*/ 451435 w 1534386"/>
                  <a:gd name="connsiteY6403" fmla="*/ 1362811 h 1576950"/>
                  <a:gd name="connsiteX6404" fmla="*/ 445395 w 1534386"/>
                  <a:gd name="connsiteY6404" fmla="*/ 1368852 h 1576950"/>
                  <a:gd name="connsiteX6405" fmla="*/ 439354 w 1534386"/>
                  <a:gd name="connsiteY6405" fmla="*/ 1374892 h 1576950"/>
                  <a:gd name="connsiteX6406" fmla="*/ 429689 w 1534386"/>
                  <a:gd name="connsiteY6406" fmla="*/ 1391806 h 1576950"/>
                  <a:gd name="connsiteX6407" fmla="*/ 370491 w 1534386"/>
                  <a:gd name="connsiteY6407" fmla="*/ 1463085 h 1576950"/>
                  <a:gd name="connsiteX6408" fmla="*/ 285922 w 1534386"/>
                  <a:gd name="connsiteY6408" fmla="*/ 1510202 h 1576950"/>
                  <a:gd name="connsiteX6409" fmla="*/ 194105 w 1534386"/>
                  <a:gd name="connsiteY6409" fmla="*/ 1525908 h 1576950"/>
                  <a:gd name="connsiteX6410" fmla="*/ 194105 w 1534386"/>
                  <a:gd name="connsiteY6410" fmla="*/ 1525908 h 1576950"/>
                  <a:gd name="connsiteX6411" fmla="*/ 366867 w 1534386"/>
                  <a:gd name="connsiteY6411" fmla="*/ 1460669 h 1576950"/>
                  <a:gd name="connsiteX6412" fmla="*/ 421232 w 1534386"/>
                  <a:gd name="connsiteY6412" fmla="*/ 1394223 h 1576950"/>
                  <a:gd name="connsiteX6413" fmla="*/ 430897 w 1534386"/>
                  <a:gd name="connsiteY6413" fmla="*/ 1378517 h 1576950"/>
                  <a:gd name="connsiteX6414" fmla="*/ 434521 w 1534386"/>
                  <a:gd name="connsiteY6414" fmla="*/ 1372476 h 1576950"/>
                  <a:gd name="connsiteX6415" fmla="*/ 441770 w 1534386"/>
                  <a:gd name="connsiteY6415" fmla="*/ 1350730 h 1576950"/>
                  <a:gd name="connsiteX6416" fmla="*/ 438146 w 1534386"/>
                  <a:gd name="connsiteY6416" fmla="*/ 1322943 h 1576950"/>
                  <a:gd name="connsiteX6417" fmla="*/ 430897 w 1534386"/>
                  <a:gd name="connsiteY6417" fmla="*/ 1315695 h 1576950"/>
                  <a:gd name="connsiteX6418" fmla="*/ 427273 w 1534386"/>
                  <a:gd name="connsiteY6418" fmla="*/ 1314486 h 1576950"/>
                  <a:gd name="connsiteX6419" fmla="*/ 430897 w 1534386"/>
                  <a:gd name="connsiteY6419" fmla="*/ 1333816 h 1576950"/>
                  <a:gd name="connsiteX6420" fmla="*/ 418816 w 1534386"/>
                  <a:gd name="connsiteY6420" fmla="*/ 1376101 h 1576950"/>
                  <a:gd name="connsiteX6421" fmla="*/ 394653 w 1534386"/>
                  <a:gd name="connsiteY6421" fmla="*/ 1409928 h 1576950"/>
                  <a:gd name="connsiteX6422" fmla="*/ 368075 w 1534386"/>
                  <a:gd name="connsiteY6422" fmla="*/ 1431674 h 1576950"/>
                  <a:gd name="connsiteX6423" fmla="*/ 368075 w 1534386"/>
                  <a:gd name="connsiteY6423" fmla="*/ 1431674 h 1576950"/>
                  <a:gd name="connsiteX6424" fmla="*/ 394653 w 1534386"/>
                  <a:gd name="connsiteY6424" fmla="*/ 1407512 h 1576950"/>
                  <a:gd name="connsiteX6425" fmla="*/ 416400 w 1534386"/>
                  <a:gd name="connsiteY6425" fmla="*/ 1376101 h 1576950"/>
                  <a:gd name="connsiteX6426" fmla="*/ 427273 w 1534386"/>
                  <a:gd name="connsiteY6426" fmla="*/ 1337441 h 1576950"/>
                  <a:gd name="connsiteX6427" fmla="*/ 422440 w 1534386"/>
                  <a:gd name="connsiteY6427" fmla="*/ 1319319 h 1576950"/>
                  <a:gd name="connsiteX6428" fmla="*/ 417608 w 1534386"/>
                  <a:gd name="connsiteY6428" fmla="*/ 1309654 h 1576950"/>
                  <a:gd name="connsiteX6429" fmla="*/ 415191 w 1534386"/>
                  <a:gd name="connsiteY6429" fmla="*/ 1307238 h 1576950"/>
                  <a:gd name="connsiteX6430" fmla="*/ 400694 w 1534386"/>
                  <a:gd name="connsiteY6430" fmla="*/ 1295156 h 1576950"/>
                  <a:gd name="connsiteX6431" fmla="*/ 387405 w 1534386"/>
                  <a:gd name="connsiteY6431" fmla="*/ 1279451 h 1576950"/>
                  <a:gd name="connsiteX6432" fmla="*/ 384988 w 1534386"/>
                  <a:gd name="connsiteY6432" fmla="*/ 1275826 h 1576950"/>
                  <a:gd name="connsiteX6433" fmla="*/ 378948 w 1534386"/>
                  <a:gd name="connsiteY6433" fmla="*/ 1260121 h 1576950"/>
                  <a:gd name="connsiteX6434" fmla="*/ 375323 w 1534386"/>
                  <a:gd name="connsiteY6434" fmla="*/ 1251664 h 1576950"/>
                  <a:gd name="connsiteX6435" fmla="*/ 372907 w 1534386"/>
                  <a:gd name="connsiteY6435" fmla="*/ 1249248 h 1576950"/>
                  <a:gd name="connsiteX6436" fmla="*/ 365658 w 1534386"/>
                  <a:gd name="connsiteY6436" fmla="*/ 1240791 h 1576950"/>
                  <a:gd name="connsiteX6437" fmla="*/ 362034 w 1534386"/>
                  <a:gd name="connsiteY6437" fmla="*/ 1256497 h 1576950"/>
                  <a:gd name="connsiteX6438" fmla="*/ 105912 w 1534386"/>
                  <a:gd name="connsiteY6438" fmla="*/ 1267370 h 1576950"/>
                  <a:gd name="connsiteX6439" fmla="*/ 105912 w 1534386"/>
                  <a:gd name="connsiteY6439" fmla="*/ 1267370 h 1576950"/>
                  <a:gd name="connsiteX6440" fmla="*/ 107120 w 1534386"/>
                  <a:gd name="connsiteY6440" fmla="*/ 1266161 h 1576950"/>
                  <a:gd name="connsiteX6441" fmla="*/ 114369 w 1534386"/>
                  <a:gd name="connsiteY6441" fmla="*/ 1250456 h 1576950"/>
                  <a:gd name="connsiteX6442" fmla="*/ 110745 w 1534386"/>
                  <a:gd name="connsiteY6442" fmla="*/ 1249248 h 1576950"/>
                  <a:gd name="connsiteX6443" fmla="*/ 81750 w 1534386"/>
                  <a:gd name="connsiteY6443" fmla="*/ 1260121 h 1576950"/>
                  <a:gd name="connsiteX6444" fmla="*/ 79333 w 1534386"/>
                  <a:gd name="connsiteY6444" fmla="*/ 1268578 h 1576950"/>
                  <a:gd name="connsiteX6445" fmla="*/ 88998 w 1534386"/>
                  <a:gd name="connsiteY6445" fmla="*/ 1281867 h 1576950"/>
                  <a:gd name="connsiteX6446" fmla="*/ 104704 w 1534386"/>
                  <a:gd name="connsiteY6446" fmla="*/ 1275826 h 1576950"/>
                  <a:gd name="connsiteX6447" fmla="*/ 107120 w 1534386"/>
                  <a:gd name="connsiteY6447" fmla="*/ 1270994 h 1576950"/>
                  <a:gd name="connsiteX6448" fmla="*/ 107120 w 1534386"/>
                  <a:gd name="connsiteY6448" fmla="*/ 1269786 h 1576950"/>
                  <a:gd name="connsiteX6449" fmla="*/ 107120 w 1534386"/>
                  <a:gd name="connsiteY6449" fmla="*/ 1268578 h 1576950"/>
                  <a:gd name="connsiteX6450" fmla="*/ 105912 w 1534386"/>
                  <a:gd name="connsiteY6450" fmla="*/ 1267370 h 1576950"/>
                  <a:gd name="connsiteX6451" fmla="*/ 105912 w 1534386"/>
                  <a:gd name="connsiteY6451" fmla="*/ 1267370 h 1576950"/>
                  <a:gd name="connsiteX6452" fmla="*/ 109536 w 1534386"/>
                  <a:gd name="connsiteY6452" fmla="*/ 1270994 h 1576950"/>
                  <a:gd name="connsiteX6453" fmla="*/ 119201 w 1534386"/>
                  <a:gd name="connsiteY6453" fmla="*/ 1281867 h 1576950"/>
                  <a:gd name="connsiteX6454" fmla="*/ 125242 w 1534386"/>
                  <a:gd name="connsiteY6454" fmla="*/ 1292740 h 1576950"/>
                  <a:gd name="connsiteX6455" fmla="*/ 140948 w 1534386"/>
                  <a:gd name="connsiteY6455" fmla="*/ 1275826 h 1576950"/>
                  <a:gd name="connsiteX6456" fmla="*/ 140948 w 1534386"/>
                  <a:gd name="connsiteY6456" fmla="*/ 1275826 h 1576950"/>
                  <a:gd name="connsiteX6457" fmla="*/ 133699 w 1534386"/>
                  <a:gd name="connsiteY6457" fmla="*/ 1262537 h 1576950"/>
                  <a:gd name="connsiteX6458" fmla="*/ 117993 w 1534386"/>
                  <a:gd name="connsiteY6458" fmla="*/ 1272202 h 1576950"/>
                  <a:gd name="connsiteX6459" fmla="*/ 117993 w 1534386"/>
                  <a:gd name="connsiteY6459" fmla="*/ 1272202 h 1576950"/>
                  <a:gd name="connsiteX6460" fmla="*/ 114369 w 1534386"/>
                  <a:gd name="connsiteY6460" fmla="*/ 1272202 h 1576950"/>
                  <a:gd name="connsiteX6461" fmla="*/ 109536 w 1534386"/>
                  <a:gd name="connsiteY6461" fmla="*/ 1270994 h 1576950"/>
                  <a:gd name="connsiteX6462" fmla="*/ 109536 w 1534386"/>
                  <a:gd name="connsiteY6462" fmla="*/ 1270994 h 1576950"/>
                  <a:gd name="connsiteX6463" fmla="*/ 266592 w 1534386"/>
                  <a:gd name="connsiteY6463" fmla="*/ 1157430 h 1576950"/>
                  <a:gd name="connsiteX6464" fmla="*/ 266592 w 1534386"/>
                  <a:gd name="connsiteY6464" fmla="*/ 1157430 h 1576950"/>
                  <a:gd name="connsiteX6465" fmla="*/ 266592 w 1534386"/>
                  <a:gd name="connsiteY6465" fmla="*/ 1157430 h 1576950"/>
                  <a:gd name="connsiteX6466" fmla="*/ 266592 w 1534386"/>
                  <a:gd name="connsiteY6466" fmla="*/ 1157430 h 1576950"/>
                  <a:gd name="connsiteX6467" fmla="*/ 266592 w 1534386"/>
                  <a:gd name="connsiteY6467" fmla="*/ 1157430 h 1576950"/>
                  <a:gd name="connsiteX6468" fmla="*/ 266592 w 1534386"/>
                  <a:gd name="connsiteY6468" fmla="*/ 1157430 h 1576950"/>
                  <a:gd name="connsiteX6469" fmla="*/ 270217 w 1534386"/>
                  <a:gd name="connsiteY6469" fmla="*/ 1093400 h 1576950"/>
                  <a:gd name="connsiteX6470" fmla="*/ 270217 w 1534386"/>
                  <a:gd name="connsiteY6470" fmla="*/ 1093400 h 1576950"/>
                  <a:gd name="connsiteX6471" fmla="*/ 270217 w 1534386"/>
                  <a:gd name="connsiteY6471" fmla="*/ 1093400 h 1576950"/>
                  <a:gd name="connsiteX6472" fmla="*/ 269009 w 1534386"/>
                  <a:gd name="connsiteY6472" fmla="*/ 1095816 h 1576950"/>
                  <a:gd name="connsiteX6473" fmla="*/ 269009 w 1534386"/>
                  <a:gd name="connsiteY6473" fmla="*/ 1097024 h 1576950"/>
                  <a:gd name="connsiteX6474" fmla="*/ 267801 w 1534386"/>
                  <a:gd name="connsiteY6474" fmla="*/ 1099441 h 1576950"/>
                  <a:gd name="connsiteX6475" fmla="*/ 267801 w 1534386"/>
                  <a:gd name="connsiteY6475" fmla="*/ 1100649 h 1576950"/>
                  <a:gd name="connsiteX6476" fmla="*/ 266592 w 1534386"/>
                  <a:gd name="connsiteY6476" fmla="*/ 1103065 h 1576950"/>
                  <a:gd name="connsiteX6477" fmla="*/ 266592 w 1534386"/>
                  <a:gd name="connsiteY6477" fmla="*/ 1103065 h 1576950"/>
                  <a:gd name="connsiteX6478" fmla="*/ 265384 w 1534386"/>
                  <a:gd name="connsiteY6478" fmla="*/ 1105481 h 1576950"/>
                  <a:gd name="connsiteX6479" fmla="*/ 265384 w 1534386"/>
                  <a:gd name="connsiteY6479" fmla="*/ 1106689 h 1576950"/>
                  <a:gd name="connsiteX6480" fmla="*/ 265384 w 1534386"/>
                  <a:gd name="connsiteY6480" fmla="*/ 1109106 h 1576950"/>
                  <a:gd name="connsiteX6481" fmla="*/ 265384 w 1534386"/>
                  <a:gd name="connsiteY6481" fmla="*/ 1109106 h 1576950"/>
                  <a:gd name="connsiteX6482" fmla="*/ 265384 w 1534386"/>
                  <a:gd name="connsiteY6482" fmla="*/ 1115146 h 1576950"/>
                  <a:gd name="connsiteX6483" fmla="*/ 265384 w 1534386"/>
                  <a:gd name="connsiteY6483" fmla="*/ 1115146 h 1576950"/>
                  <a:gd name="connsiteX6484" fmla="*/ 265384 w 1534386"/>
                  <a:gd name="connsiteY6484" fmla="*/ 1117563 h 1576950"/>
                  <a:gd name="connsiteX6485" fmla="*/ 265384 w 1534386"/>
                  <a:gd name="connsiteY6485" fmla="*/ 1117563 h 1576950"/>
                  <a:gd name="connsiteX6486" fmla="*/ 265384 w 1534386"/>
                  <a:gd name="connsiteY6486" fmla="*/ 1117563 h 1576950"/>
                  <a:gd name="connsiteX6487" fmla="*/ 266592 w 1534386"/>
                  <a:gd name="connsiteY6487" fmla="*/ 1119979 h 1576950"/>
                  <a:gd name="connsiteX6488" fmla="*/ 266592 w 1534386"/>
                  <a:gd name="connsiteY6488" fmla="*/ 1119979 h 1576950"/>
                  <a:gd name="connsiteX6489" fmla="*/ 267801 w 1534386"/>
                  <a:gd name="connsiteY6489" fmla="*/ 1122395 h 1576950"/>
                  <a:gd name="connsiteX6490" fmla="*/ 267801 w 1534386"/>
                  <a:gd name="connsiteY6490" fmla="*/ 1122395 h 1576950"/>
                  <a:gd name="connsiteX6491" fmla="*/ 269009 w 1534386"/>
                  <a:gd name="connsiteY6491" fmla="*/ 1123603 h 1576950"/>
                  <a:gd name="connsiteX6492" fmla="*/ 269009 w 1534386"/>
                  <a:gd name="connsiteY6492" fmla="*/ 1123603 h 1576950"/>
                  <a:gd name="connsiteX6493" fmla="*/ 270217 w 1534386"/>
                  <a:gd name="connsiteY6493" fmla="*/ 1124811 h 1576950"/>
                  <a:gd name="connsiteX6494" fmla="*/ 270217 w 1534386"/>
                  <a:gd name="connsiteY6494" fmla="*/ 1124811 h 1576950"/>
                  <a:gd name="connsiteX6495" fmla="*/ 271425 w 1534386"/>
                  <a:gd name="connsiteY6495" fmla="*/ 1126019 h 1576950"/>
                  <a:gd name="connsiteX6496" fmla="*/ 271425 w 1534386"/>
                  <a:gd name="connsiteY6496" fmla="*/ 1126019 h 1576950"/>
                  <a:gd name="connsiteX6497" fmla="*/ 272633 w 1534386"/>
                  <a:gd name="connsiteY6497" fmla="*/ 1127227 h 1576950"/>
                  <a:gd name="connsiteX6498" fmla="*/ 273841 w 1534386"/>
                  <a:gd name="connsiteY6498" fmla="*/ 1128436 h 1576950"/>
                  <a:gd name="connsiteX6499" fmla="*/ 275049 w 1534386"/>
                  <a:gd name="connsiteY6499" fmla="*/ 1129644 h 1576950"/>
                  <a:gd name="connsiteX6500" fmla="*/ 276257 w 1534386"/>
                  <a:gd name="connsiteY6500" fmla="*/ 1130852 h 1576950"/>
                  <a:gd name="connsiteX6501" fmla="*/ 287131 w 1534386"/>
                  <a:gd name="connsiteY6501" fmla="*/ 1134476 h 1576950"/>
                  <a:gd name="connsiteX6502" fmla="*/ 293171 w 1534386"/>
                  <a:gd name="connsiteY6502" fmla="*/ 1136892 h 1576950"/>
                  <a:gd name="connsiteX6503" fmla="*/ 299212 w 1534386"/>
                  <a:gd name="connsiteY6503" fmla="*/ 1138100 h 1576950"/>
                  <a:gd name="connsiteX6504" fmla="*/ 307669 w 1534386"/>
                  <a:gd name="connsiteY6504" fmla="*/ 1138100 h 1576950"/>
                  <a:gd name="connsiteX6505" fmla="*/ 310085 w 1534386"/>
                  <a:gd name="connsiteY6505" fmla="*/ 1138100 h 1576950"/>
                  <a:gd name="connsiteX6506" fmla="*/ 335455 w 1534386"/>
                  <a:gd name="connsiteY6506" fmla="*/ 1136892 h 1576950"/>
                  <a:gd name="connsiteX6507" fmla="*/ 335455 w 1534386"/>
                  <a:gd name="connsiteY6507" fmla="*/ 1136892 h 1576950"/>
                  <a:gd name="connsiteX6508" fmla="*/ 314917 w 1534386"/>
                  <a:gd name="connsiteY6508" fmla="*/ 1141725 h 1576950"/>
                  <a:gd name="connsiteX6509" fmla="*/ 310085 w 1534386"/>
                  <a:gd name="connsiteY6509" fmla="*/ 1140517 h 1576950"/>
                  <a:gd name="connsiteX6510" fmla="*/ 302836 w 1534386"/>
                  <a:gd name="connsiteY6510" fmla="*/ 1140517 h 1576950"/>
                  <a:gd name="connsiteX6511" fmla="*/ 299212 w 1534386"/>
                  <a:gd name="connsiteY6511" fmla="*/ 1140517 h 1576950"/>
                  <a:gd name="connsiteX6512" fmla="*/ 298004 w 1534386"/>
                  <a:gd name="connsiteY6512" fmla="*/ 1140517 h 1576950"/>
                  <a:gd name="connsiteX6513" fmla="*/ 296795 w 1534386"/>
                  <a:gd name="connsiteY6513" fmla="*/ 1140517 h 1576950"/>
                  <a:gd name="connsiteX6514" fmla="*/ 291963 w 1534386"/>
                  <a:gd name="connsiteY6514" fmla="*/ 1138100 h 1576950"/>
                  <a:gd name="connsiteX6515" fmla="*/ 290755 w 1534386"/>
                  <a:gd name="connsiteY6515" fmla="*/ 1136892 h 1576950"/>
                  <a:gd name="connsiteX6516" fmla="*/ 290755 w 1534386"/>
                  <a:gd name="connsiteY6516" fmla="*/ 1136892 h 1576950"/>
                  <a:gd name="connsiteX6517" fmla="*/ 290755 w 1534386"/>
                  <a:gd name="connsiteY6517" fmla="*/ 1136892 h 1576950"/>
                  <a:gd name="connsiteX6518" fmla="*/ 287131 w 1534386"/>
                  <a:gd name="connsiteY6518" fmla="*/ 1135684 h 1576950"/>
                  <a:gd name="connsiteX6519" fmla="*/ 287131 w 1534386"/>
                  <a:gd name="connsiteY6519" fmla="*/ 1135684 h 1576950"/>
                  <a:gd name="connsiteX6520" fmla="*/ 285922 w 1534386"/>
                  <a:gd name="connsiteY6520" fmla="*/ 1135684 h 1576950"/>
                  <a:gd name="connsiteX6521" fmla="*/ 285922 w 1534386"/>
                  <a:gd name="connsiteY6521" fmla="*/ 1135684 h 1576950"/>
                  <a:gd name="connsiteX6522" fmla="*/ 284714 w 1534386"/>
                  <a:gd name="connsiteY6522" fmla="*/ 1135684 h 1576950"/>
                  <a:gd name="connsiteX6523" fmla="*/ 284714 w 1534386"/>
                  <a:gd name="connsiteY6523" fmla="*/ 1135684 h 1576950"/>
                  <a:gd name="connsiteX6524" fmla="*/ 283506 w 1534386"/>
                  <a:gd name="connsiteY6524" fmla="*/ 1135684 h 1576950"/>
                  <a:gd name="connsiteX6525" fmla="*/ 283506 w 1534386"/>
                  <a:gd name="connsiteY6525" fmla="*/ 1135684 h 1576950"/>
                  <a:gd name="connsiteX6526" fmla="*/ 281090 w 1534386"/>
                  <a:gd name="connsiteY6526" fmla="*/ 1135684 h 1576950"/>
                  <a:gd name="connsiteX6527" fmla="*/ 281090 w 1534386"/>
                  <a:gd name="connsiteY6527" fmla="*/ 1135684 h 1576950"/>
                  <a:gd name="connsiteX6528" fmla="*/ 281090 w 1534386"/>
                  <a:gd name="connsiteY6528" fmla="*/ 1135684 h 1576950"/>
                  <a:gd name="connsiteX6529" fmla="*/ 279882 w 1534386"/>
                  <a:gd name="connsiteY6529" fmla="*/ 1135684 h 1576950"/>
                  <a:gd name="connsiteX6530" fmla="*/ 279882 w 1534386"/>
                  <a:gd name="connsiteY6530" fmla="*/ 1135684 h 1576950"/>
                  <a:gd name="connsiteX6531" fmla="*/ 277465 w 1534386"/>
                  <a:gd name="connsiteY6531" fmla="*/ 1139309 h 1576950"/>
                  <a:gd name="connsiteX6532" fmla="*/ 277465 w 1534386"/>
                  <a:gd name="connsiteY6532" fmla="*/ 1139309 h 1576950"/>
                  <a:gd name="connsiteX6533" fmla="*/ 277465 w 1534386"/>
                  <a:gd name="connsiteY6533" fmla="*/ 1140517 h 1576950"/>
                  <a:gd name="connsiteX6534" fmla="*/ 277465 w 1534386"/>
                  <a:gd name="connsiteY6534" fmla="*/ 1140517 h 1576950"/>
                  <a:gd name="connsiteX6535" fmla="*/ 277465 w 1534386"/>
                  <a:gd name="connsiteY6535" fmla="*/ 1141725 h 1576950"/>
                  <a:gd name="connsiteX6536" fmla="*/ 277465 w 1534386"/>
                  <a:gd name="connsiteY6536" fmla="*/ 1141725 h 1576950"/>
                  <a:gd name="connsiteX6537" fmla="*/ 277465 w 1534386"/>
                  <a:gd name="connsiteY6537" fmla="*/ 1144141 h 1576950"/>
                  <a:gd name="connsiteX6538" fmla="*/ 277465 w 1534386"/>
                  <a:gd name="connsiteY6538" fmla="*/ 1144141 h 1576950"/>
                  <a:gd name="connsiteX6539" fmla="*/ 277465 w 1534386"/>
                  <a:gd name="connsiteY6539" fmla="*/ 1145349 h 1576950"/>
                  <a:gd name="connsiteX6540" fmla="*/ 277465 w 1534386"/>
                  <a:gd name="connsiteY6540" fmla="*/ 1145349 h 1576950"/>
                  <a:gd name="connsiteX6541" fmla="*/ 276257 w 1534386"/>
                  <a:gd name="connsiteY6541" fmla="*/ 1147766 h 1576950"/>
                  <a:gd name="connsiteX6542" fmla="*/ 276257 w 1534386"/>
                  <a:gd name="connsiteY6542" fmla="*/ 1148973 h 1576950"/>
                  <a:gd name="connsiteX6543" fmla="*/ 276257 w 1534386"/>
                  <a:gd name="connsiteY6543" fmla="*/ 1148973 h 1576950"/>
                  <a:gd name="connsiteX6544" fmla="*/ 275049 w 1534386"/>
                  <a:gd name="connsiteY6544" fmla="*/ 1150182 h 1576950"/>
                  <a:gd name="connsiteX6545" fmla="*/ 275049 w 1534386"/>
                  <a:gd name="connsiteY6545" fmla="*/ 1150182 h 1576950"/>
                  <a:gd name="connsiteX6546" fmla="*/ 275049 w 1534386"/>
                  <a:gd name="connsiteY6546" fmla="*/ 1150182 h 1576950"/>
                  <a:gd name="connsiteX6547" fmla="*/ 275049 w 1534386"/>
                  <a:gd name="connsiteY6547" fmla="*/ 1151390 h 1576950"/>
                  <a:gd name="connsiteX6548" fmla="*/ 275049 w 1534386"/>
                  <a:gd name="connsiteY6548" fmla="*/ 1151390 h 1576950"/>
                  <a:gd name="connsiteX6549" fmla="*/ 275049 w 1534386"/>
                  <a:gd name="connsiteY6549" fmla="*/ 1151390 h 1576950"/>
                  <a:gd name="connsiteX6550" fmla="*/ 275049 w 1534386"/>
                  <a:gd name="connsiteY6550" fmla="*/ 1151390 h 1576950"/>
                  <a:gd name="connsiteX6551" fmla="*/ 275049 w 1534386"/>
                  <a:gd name="connsiteY6551" fmla="*/ 1151390 h 1576950"/>
                  <a:gd name="connsiteX6552" fmla="*/ 275049 w 1534386"/>
                  <a:gd name="connsiteY6552" fmla="*/ 1151390 h 1576950"/>
                  <a:gd name="connsiteX6553" fmla="*/ 275049 w 1534386"/>
                  <a:gd name="connsiteY6553" fmla="*/ 1151390 h 1576950"/>
                  <a:gd name="connsiteX6554" fmla="*/ 275049 w 1534386"/>
                  <a:gd name="connsiteY6554" fmla="*/ 1151390 h 1576950"/>
                  <a:gd name="connsiteX6555" fmla="*/ 275049 w 1534386"/>
                  <a:gd name="connsiteY6555" fmla="*/ 1151390 h 1576950"/>
                  <a:gd name="connsiteX6556" fmla="*/ 275049 w 1534386"/>
                  <a:gd name="connsiteY6556" fmla="*/ 1151390 h 1576950"/>
                  <a:gd name="connsiteX6557" fmla="*/ 275049 w 1534386"/>
                  <a:gd name="connsiteY6557" fmla="*/ 1151390 h 1576950"/>
                  <a:gd name="connsiteX6558" fmla="*/ 275049 w 1534386"/>
                  <a:gd name="connsiteY6558" fmla="*/ 1152598 h 1576950"/>
                  <a:gd name="connsiteX6559" fmla="*/ 276257 w 1534386"/>
                  <a:gd name="connsiteY6559" fmla="*/ 1153806 h 1576950"/>
                  <a:gd name="connsiteX6560" fmla="*/ 279882 w 1534386"/>
                  <a:gd name="connsiteY6560" fmla="*/ 1155014 h 1576950"/>
                  <a:gd name="connsiteX6561" fmla="*/ 298004 w 1534386"/>
                  <a:gd name="connsiteY6561" fmla="*/ 1155014 h 1576950"/>
                  <a:gd name="connsiteX6562" fmla="*/ 298004 w 1534386"/>
                  <a:gd name="connsiteY6562" fmla="*/ 1155014 h 1576950"/>
                  <a:gd name="connsiteX6563" fmla="*/ 298004 w 1534386"/>
                  <a:gd name="connsiteY6563" fmla="*/ 1155014 h 1576950"/>
                  <a:gd name="connsiteX6564" fmla="*/ 298004 w 1534386"/>
                  <a:gd name="connsiteY6564" fmla="*/ 1155014 h 1576950"/>
                  <a:gd name="connsiteX6565" fmla="*/ 298004 w 1534386"/>
                  <a:gd name="connsiteY6565" fmla="*/ 1155014 h 1576950"/>
                  <a:gd name="connsiteX6566" fmla="*/ 298004 w 1534386"/>
                  <a:gd name="connsiteY6566" fmla="*/ 1155014 h 1576950"/>
                  <a:gd name="connsiteX6567" fmla="*/ 299212 w 1534386"/>
                  <a:gd name="connsiteY6567" fmla="*/ 1155014 h 1576950"/>
                  <a:gd name="connsiteX6568" fmla="*/ 299212 w 1534386"/>
                  <a:gd name="connsiteY6568" fmla="*/ 1155014 h 1576950"/>
                  <a:gd name="connsiteX6569" fmla="*/ 299212 w 1534386"/>
                  <a:gd name="connsiteY6569" fmla="*/ 1155014 h 1576950"/>
                  <a:gd name="connsiteX6570" fmla="*/ 299212 w 1534386"/>
                  <a:gd name="connsiteY6570" fmla="*/ 1155014 h 1576950"/>
                  <a:gd name="connsiteX6571" fmla="*/ 299212 w 1534386"/>
                  <a:gd name="connsiteY6571" fmla="*/ 1155014 h 1576950"/>
                  <a:gd name="connsiteX6572" fmla="*/ 299212 w 1534386"/>
                  <a:gd name="connsiteY6572" fmla="*/ 1155014 h 1576950"/>
                  <a:gd name="connsiteX6573" fmla="*/ 296795 w 1534386"/>
                  <a:gd name="connsiteY6573" fmla="*/ 1156222 h 1576950"/>
                  <a:gd name="connsiteX6574" fmla="*/ 295587 w 1534386"/>
                  <a:gd name="connsiteY6574" fmla="*/ 1156222 h 1576950"/>
                  <a:gd name="connsiteX6575" fmla="*/ 294379 w 1534386"/>
                  <a:gd name="connsiteY6575" fmla="*/ 1156222 h 1576950"/>
                  <a:gd name="connsiteX6576" fmla="*/ 294379 w 1534386"/>
                  <a:gd name="connsiteY6576" fmla="*/ 1156222 h 1576950"/>
                  <a:gd name="connsiteX6577" fmla="*/ 293171 w 1534386"/>
                  <a:gd name="connsiteY6577" fmla="*/ 1156222 h 1576950"/>
                  <a:gd name="connsiteX6578" fmla="*/ 291963 w 1534386"/>
                  <a:gd name="connsiteY6578" fmla="*/ 1156222 h 1576950"/>
                  <a:gd name="connsiteX6579" fmla="*/ 290755 w 1534386"/>
                  <a:gd name="connsiteY6579" fmla="*/ 1156222 h 1576950"/>
                  <a:gd name="connsiteX6580" fmla="*/ 290755 w 1534386"/>
                  <a:gd name="connsiteY6580" fmla="*/ 1156222 h 1576950"/>
                  <a:gd name="connsiteX6581" fmla="*/ 289547 w 1534386"/>
                  <a:gd name="connsiteY6581" fmla="*/ 1156222 h 1576950"/>
                  <a:gd name="connsiteX6582" fmla="*/ 289547 w 1534386"/>
                  <a:gd name="connsiteY6582" fmla="*/ 1156222 h 1576950"/>
                  <a:gd name="connsiteX6583" fmla="*/ 288339 w 1534386"/>
                  <a:gd name="connsiteY6583" fmla="*/ 1156222 h 1576950"/>
                  <a:gd name="connsiteX6584" fmla="*/ 288339 w 1534386"/>
                  <a:gd name="connsiteY6584" fmla="*/ 1156222 h 1576950"/>
                  <a:gd name="connsiteX6585" fmla="*/ 287131 w 1534386"/>
                  <a:gd name="connsiteY6585" fmla="*/ 1156222 h 1576950"/>
                  <a:gd name="connsiteX6586" fmla="*/ 283506 w 1534386"/>
                  <a:gd name="connsiteY6586" fmla="*/ 1156222 h 1576950"/>
                  <a:gd name="connsiteX6587" fmla="*/ 282298 w 1534386"/>
                  <a:gd name="connsiteY6587" fmla="*/ 1156222 h 1576950"/>
                  <a:gd name="connsiteX6588" fmla="*/ 282298 w 1534386"/>
                  <a:gd name="connsiteY6588" fmla="*/ 1156222 h 1576950"/>
                  <a:gd name="connsiteX6589" fmla="*/ 276257 w 1534386"/>
                  <a:gd name="connsiteY6589" fmla="*/ 1158639 h 1576950"/>
                  <a:gd name="connsiteX6590" fmla="*/ 276257 w 1534386"/>
                  <a:gd name="connsiteY6590" fmla="*/ 1158639 h 1576950"/>
                  <a:gd name="connsiteX6591" fmla="*/ 275049 w 1534386"/>
                  <a:gd name="connsiteY6591" fmla="*/ 1159847 h 1576950"/>
                  <a:gd name="connsiteX6592" fmla="*/ 275049 w 1534386"/>
                  <a:gd name="connsiteY6592" fmla="*/ 1159847 h 1576950"/>
                  <a:gd name="connsiteX6593" fmla="*/ 273841 w 1534386"/>
                  <a:gd name="connsiteY6593" fmla="*/ 1161055 h 1576950"/>
                  <a:gd name="connsiteX6594" fmla="*/ 273841 w 1534386"/>
                  <a:gd name="connsiteY6594" fmla="*/ 1161055 h 1576950"/>
                  <a:gd name="connsiteX6595" fmla="*/ 272633 w 1534386"/>
                  <a:gd name="connsiteY6595" fmla="*/ 1162263 h 1576950"/>
                  <a:gd name="connsiteX6596" fmla="*/ 272633 w 1534386"/>
                  <a:gd name="connsiteY6596" fmla="*/ 1162263 h 1576950"/>
                  <a:gd name="connsiteX6597" fmla="*/ 270217 w 1534386"/>
                  <a:gd name="connsiteY6597" fmla="*/ 1174344 h 1576950"/>
                  <a:gd name="connsiteX6598" fmla="*/ 270217 w 1534386"/>
                  <a:gd name="connsiteY6598" fmla="*/ 1174344 h 1576950"/>
                  <a:gd name="connsiteX6599" fmla="*/ 270217 w 1534386"/>
                  <a:gd name="connsiteY6599" fmla="*/ 1174344 h 1576950"/>
                  <a:gd name="connsiteX6600" fmla="*/ 270217 w 1534386"/>
                  <a:gd name="connsiteY6600" fmla="*/ 1177969 h 1576950"/>
                  <a:gd name="connsiteX6601" fmla="*/ 278674 w 1534386"/>
                  <a:gd name="connsiteY6601" fmla="*/ 1200923 h 1576950"/>
                  <a:gd name="connsiteX6602" fmla="*/ 285922 w 1534386"/>
                  <a:gd name="connsiteY6602" fmla="*/ 1206964 h 1576950"/>
                  <a:gd name="connsiteX6603" fmla="*/ 290755 w 1534386"/>
                  <a:gd name="connsiteY6603" fmla="*/ 1209380 h 1576950"/>
                  <a:gd name="connsiteX6604" fmla="*/ 329415 w 1534386"/>
                  <a:gd name="connsiteY6604" fmla="*/ 1214212 h 1576950"/>
                  <a:gd name="connsiteX6605" fmla="*/ 340288 w 1534386"/>
                  <a:gd name="connsiteY6605" fmla="*/ 1210588 h 1576950"/>
                  <a:gd name="connsiteX6606" fmla="*/ 353577 w 1534386"/>
                  <a:gd name="connsiteY6606" fmla="*/ 1204547 h 1576950"/>
                  <a:gd name="connsiteX6607" fmla="*/ 382572 w 1534386"/>
                  <a:gd name="connsiteY6607" fmla="*/ 1190050 h 1576950"/>
                  <a:gd name="connsiteX6608" fmla="*/ 388613 w 1534386"/>
                  <a:gd name="connsiteY6608" fmla="*/ 1186425 h 1576950"/>
                  <a:gd name="connsiteX6609" fmla="*/ 394653 w 1534386"/>
                  <a:gd name="connsiteY6609" fmla="*/ 1182801 h 1576950"/>
                  <a:gd name="connsiteX6610" fmla="*/ 394653 w 1534386"/>
                  <a:gd name="connsiteY6610" fmla="*/ 1182801 h 1576950"/>
                  <a:gd name="connsiteX6611" fmla="*/ 416400 w 1534386"/>
                  <a:gd name="connsiteY6611" fmla="*/ 1167095 h 1576950"/>
                  <a:gd name="connsiteX6612" fmla="*/ 424856 w 1534386"/>
                  <a:gd name="connsiteY6612" fmla="*/ 1158639 h 1576950"/>
                  <a:gd name="connsiteX6613" fmla="*/ 424856 w 1534386"/>
                  <a:gd name="connsiteY6613" fmla="*/ 1158639 h 1576950"/>
                  <a:gd name="connsiteX6614" fmla="*/ 427273 w 1534386"/>
                  <a:gd name="connsiteY6614" fmla="*/ 1155014 h 1576950"/>
                  <a:gd name="connsiteX6615" fmla="*/ 429689 w 1534386"/>
                  <a:gd name="connsiteY6615" fmla="*/ 1151390 h 1576950"/>
                  <a:gd name="connsiteX6616" fmla="*/ 429689 w 1534386"/>
                  <a:gd name="connsiteY6616" fmla="*/ 1151390 h 1576950"/>
                  <a:gd name="connsiteX6617" fmla="*/ 429689 w 1534386"/>
                  <a:gd name="connsiteY6617" fmla="*/ 1151390 h 1576950"/>
                  <a:gd name="connsiteX6618" fmla="*/ 429689 w 1534386"/>
                  <a:gd name="connsiteY6618" fmla="*/ 1151390 h 1576950"/>
                  <a:gd name="connsiteX6619" fmla="*/ 429689 w 1534386"/>
                  <a:gd name="connsiteY6619" fmla="*/ 1151390 h 1576950"/>
                  <a:gd name="connsiteX6620" fmla="*/ 429689 w 1534386"/>
                  <a:gd name="connsiteY6620" fmla="*/ 1151390 h 1576950"/>
                  <a:gd name="connsiteX6621" fmla="*/ 430897 w 1534386"/>
                  <a:gd name="connsiteY6621" fmla="*/ 1150182 h 1576950"/>
                  <a:gd name="connsiteX6622" fmla="*/ 430897 w 1534386"/>
                  <a:gd name="connsiteY6622" fmla="*/ 1150182 h 1576950"/>
                  <a:gd name="connsiteX6623" fmla="*/ 432105 w 1534386"/>
                  <a:gd name="connsiteY6623" fmla="*/ 1148973 h 1576950"/>
                  <a:gd name="connsiteX6624" fmla="*/ 432105 w 1534386"/>
                  <a:gd name="connsiteY6624" fmla="*/ 1146557 h 1576950"/>
                  <a:gd name="connsiteX6625" fmla="*/ 432105 w 1534386"/>
                  <a:gd name="connsiteY6625" fmla="*/ 1146557 h 1576950"/>
                  <a:gd name="connsiteX6626" fmla="*/ 432105 w 1534386"/>
                  <a:gd name="connsiteY6626" fmla="*/ 1146557 h 1576950"/>
                  <a:gd name="connsiteX6627" fmla="*/ 432105 w 1534386"/>
                  <a:gd name="connsiteY6627" fmla="*/ 1146557 h 1576950"/>
                  <a:gd name="connsiteX6628" fmla="*/ 433313 w 1534386"/>
                  <a:gd name="connsiteY6628" fmla="*/ 1145349 h 1576950"/>
                  <a:gd name="connsiteX6629" fmla="*/ 433313 w 1534386"/>
                  <a:gd name="connsiteY6629" fmla="*/ 1145349 h 1576950"/>
                  <a:gd name="connsiteX6630" fmla="*/ 433313 w 1534386"/>
                  <a:gd name="connsiteY6630" fmla="*/ 1144141 h 1576950"/>
                  <a:gd name="connsiteX6631" fmla="*/ 433313 w 1534386"/>
                  <a:gd name="connsiteY6631" fmla="*/ 1142933 h 1576950"/>
                  <a:gd name="connsiteX6632" fmla="*/ 433313 w 1534386"/>
                  <a:gd name="connsiteY6632" fmla="*/ 1142933 h 1576950"/>
                  <a:gd name="connsiteX6633" fmla="*/ 435730 w 1534386"/>
                  <a:gd name="connsiteY6633" fmla="*/ 1140517 h 1576950"/>
                  <a:gd name="connsiteX6634" fmla="*/ 435730 w 1534386"/>
                  <a:gd name="connsiteY6634" fmla="*/ 1140517 h 1576950"/>
                  <a:gd name="connsiteX6635" fmla="*/ 435730 w 1534386"/>
                  <a:gd name="connsiteY6635" fmla="*/ 1140517 h 1576950"/>
                  <a:gd name="connsiteX6636" fmla="*/ 435730 w 1534386"/>
                  <a:gd name="connsiteY6636" fmla="*/ 1140517 h 1576950"/>
                  <a:gd name="connsiteX6637" fmla="*/ 444186 w 1534386"/>
                  <a:gd name="connsiteY6637" fmla="*/ 1130852 h 1576950"/>
                  <a:gd name="connsiteX6638" fmla="*/ 451435 w 1534386"/>
                  <a:gd name="connsiteY6638" fmla="*/ 1119979 h 1576950"/>
                  <a:gd name="connsiteX6639" fmla="*/ 452643 w 1534386"/>
                  <a:gd name="connsiteY6639" fmla="*/ 1118770 h 1576950"/>
                  <a:gd name="connsiteX6640" fmla="*/ 451435 w 1534386"/>
                  <a:gd name="connsiteY6640" fmla="*/ 1118770 h 1576950"/>
                  <a:gd name="connsiteX6641" fmla="*/ 451435 w 1534386"/>
                  <a:gd name="connsiteY6641" fmla="*/ 1118770 h 1576950"/>
                  <a:gd name="connsiteX6642" fmla="*/ 445395 w 1534386"/>
                  <a:gd name="connsiteY6642" fmla="*/ 1121187 h 1576950"/>
                  <a:gd name="connsiteX6643" fmla="*/ 445395 w 1534386"/>
                  <a:gd name="connsiteY6643" fmla="*/ 1121187 h 1576950"/>
                  <a:gd name="connsiteX6644" fmla="*/ 445395 w 1534386"/>
                  <a:gd name="connsiteY6644" fmla="*/ 1121187 h 1576950"/>
                  <a:gd name="connsiteX6645" fmla="*/ 444186 w 1534386"/>
                  <a:gd name="connsiteY6645" fmla="*/ 1122395 h 1576950"/>
                  <a:gd name="connsiteX6646" fmla="*/ 444186 w 1534386"/>
                  <a:gd name="connsiteY6646" fmla="*/ 1122395 h 1576950"/>
                  <a:gd name="connsiteX6647" fmla="*/ 442978 w 1534386"/>
                  <a:gd name="connsiteY6647" fmla="*/ 1122395 h 1576950"/>
                  <a:gd name="connsiteX6648" fmla="*/ 442978 w 1534386"/>
                  <a:gd name="connsiteY6648" fmla="*/ 1122395 h 1576950"/>
                  <a:gd name="connsiteX6649" fmla="*/ 442978 w 1534386"/>
                  <a:gd name="connsiteY6649" fmla="*/ 1122395 h 1576950"/>
                  <a:gd name="connsiteX6650" fmla="*/ 436938 w 1534386"/>
                  <a:gd name="connsiteY6650" fmla="*/ 1128436 h 1576950"/>
                  <a:gd name="connsiteX6651" fmla="*/ 427273 w 1534386"/>
                  <a:gd name="connsiteY6651" fmla="*/ 1135684 h 1576950"/>
                  <a:gd name="connsiteX6652" fmla="*/ 418816 w 1534386"/>
                  <a:gd name="connsiteY6652" fmla="*/ 1144141 h 1576950"/>
                  <a:gd name="connsiteX6653" fmla="*/ 418816 w 1534386"/>
                  <a:gd name="connsiteY6653" fmla="*/ 1144141 h 1576950"/>
                  <a:gd name="connsiteX6654" fmla="*/ 418816 w 1534386"/>
                  <a:gd name="connsiteY6654" fmla="*/ 1144141 h 1576950"/>
                  <a:gd name="connsiteX6655" fmla="*/ 418816 w 1534386"/>
                  <a:gd name="connsiteY6655" fmla="*/ 1144141 h 1576950"/>
                  <a:gd name="connsiteX6656" fmla="*/ 422440 w 1534386"/>
                  <a:gd name="connsiteY6656" fmla="*/ 1139309 h 1576950"/>
                  <a:gd name="connsiteX6657" fmla="*/ 433313 w 1534386"/>
                  <a:gd name="connsiteY6657" fmla="*/ 1130852 h 1576950"/>
                  <a:gd name="connsiteX6658" fmla="*/ 438146 w 1534386"/>
                  <a:gd name="connsiteY6658" fmla="*/ 1127227 h 1576950"/>
                  <a:gd name="connsiteX6659" fmla="*/ 441770 w 1534386"/>
                  <a:gd name="connsiteY6659" fmla="*/ 1122395 h 1576950"/>
                  <a:gd name="connsiteX6660" fmla="*/ 444186 w 1534386"/>
                  <a:gd name="connsiteY6660" fmla="*/ 1115146 h 1576950"/>
                  <a:gd name="connsiteX6661" fmla="*/ 440562 w 1534386"/>
                  <a:gd name="connsiteY6661" fmla="*/ 1113938 h 1576950"/>
                  <a:gd name="connsiteX6662" fmla="*/ 439354 w 1534386"/>
                  <a:gd name="connsiteY6662" fmla="*/ 1113938 h 1576950"/>
                  <a:gd name="connsiteX6663" fmla="*/ 439354 w 1534386"/>
                  <a:gd name="connsiteY6663" fmla="*/ 1113938 h 1576950"/>
                  <a:gd name="connsiteX6664" fmla="*/ 439354 w 1534386"/>
                  <a:gd name="connsiteY6664" fmla="*/ 1113938 h 1576950"/>
                  <a:gd name="connsiteX6665" fmla="*/ 436938 w 1534386"/>
                  <a:gd name="connsiteY6665" fmla="*/ 1115146 h 1576950"/>
                  <a:gd name="connsiteX6666" fmla="*/ 434521 w 1534386"/>
                  <a:gd name="connsiteY6666" fmla="*/ 1117563 h 1576950"/>
                  <a:gd name="connsiteX6667" fmla="*/ 434521 w 1534386"/>
                  <a:gd name="connsiteY6667" fmla="*/ 1117563 h 1576950"/>
                  <a:gd name="connsiteX6668" fmla="*/ 432105 w 1534386"/>
                  <a:gd name="connsiteY6668" fmla="*/ 1118770 h 1576950"/>
                  <a:gd name="connsiteX6669" fmla="*/ 432105 w 1534386"/>
                  <a:gd name="connsiteY6669" fmla="*/ 1118770 h 1576950"/>
                  <a:gd name="connsiteX6670" fmla="*/ 429689 w 1534386"/>
                  <a:gd name="connsiteY6670" fmla="*/ 1119979 h 1576950"/>
                  <a:gd name="connsiteX6671" fmla="*/ 429689 w 1534386"/>
                  <a:gd name="connsiteY6671" fmla="*/ 1119979 h 1576950"/>
                  <a:gd name="connsiteX6672" fmla="*/ 426065 w 1534386"/>
                  <a:gd name="connsiteY6672" fmla="*/ 1121187 h 1576950"/>
                  <a:gd name="connsiteX6673" fmla="*/ 423648 w 1534386"/>
                  <a:gd name="connsiteY6673" fmla="*/ 1122395 h 1576950"/>
                  <a:gd name="connsiteX6674" fmla="*/ 423648 w 1534386"/>
                  <a:gd name="connsiteY6674" fmla="*/ 1122395 h 1576950"/>
                  <a:gd name="connsiteX6675" fmla="*/ 420024 w 1534386"/>
                  <a:gd name="connsiteY6675" fmla="*/ 1123603 h 1576950"/>
                  <a:gd name="connsiteX6676" fmla="*/ 420024 w 1534386"/>
                  <a:gd name="connsiteY6676" fmla="*/ 1123603 h 1576950"/>
                  <a:gd name="connsiteX6677" fmla="*/ 413983 w 1534386"/>
                  <a:gd name="connsiteY6677" fmla="*/ 1126019 h 1576950"/>
                  <a:gd name="connsiteX6678" fmla="*/ 413983 w 1534386"/>
                  <a:gd name="connsiteY6678" fmla="*/ 1126019 h 1576950"/>
                  <a:gd name="connsiteX6679" fmla="*/ 411567 w 1534386"/>
                  <a:gd name="connsiteY6679" fmla="*/ 1127227 h 1576950"/>
                  <a:gd name="connsiteX6680" fmla="*/ 411567 w 1534386"/>
                  <a:gd name="connsiteY6680" fmla="*/ 1127227 h 1576950"/>
                  <a:gd name="connsiteX6681" fmla="*/ 411567 w 1534386"/>
                  <a:gd name="connsiteY6681" fmla="*/ 1127227 h 1576950"/>
                  <a:gd name="connsiteX6682" fmla="*/ 404318 w 1534386"/>
                  <a:gd name="connsiteY6682" fmla="*/ 1130852 h 1576950"/>
                  <a:gd name="connsiteX6683" fmla="*/ 404318 w 1534386"/>
                  <a:gd name="connsiteY6683" fmla="*/ 1130852 h 1576950"/>
                  <a:gd name="connsiteX6684" fmla="*/ 401902 w 1534386"/>
                  <a:gd name="connsiteY6684" fmla="*/ 1132060 h 1576950"/>
                  <a:gd name="connsiteX6685" fmla="*/ 401902 w 1534386"/>
                  <a:gd name="connsiteY6685" fmla="*/ 1132060 h 1576950"/>
                  <a:gd name="connsiteX6686" fmla="*/ 401902 w 1534386"/>
                  <a:gd name="connsiteY6686" fmla="*/ 1133268 h 1576950"/>
                  <a:gd name="connsiteX6687" fmla="*/ 401902 w 1534386"/>
                  <a:gd name="connsiteY6687" fmla="*/ 1133268 h 1576950"/>
                  <a:gd name="connsiteX6688" fmla="*/ 401902 w 1534386"/>
                  <a:gd name="connsiteY6688" fmla="*/ 1133268 h 1576950"/>
                  <a:gd name="connsiteX6689" fmla="*/ 401902 w 1534386"/>
                  <a:gd name="connsiteY6689" fmla="*/ 1133268 h 1576950"/>
                  <a:gd name="connsiteX6690" fmla="*/ 400694 w 1534386"/>
                  <a:gd name="connsiteY6690" fmla="*/ 1133268 h 1576950"/>
                  <a:gd name="connsiteX6691" fmla="*/ 400694 w 1534386"/>
                  <a:gd name="connsiteY6691" fmla="*/ 1134476 h 1576950"/>
                  <a:gd name="connsiteX6692" fmla="*/ 400694 w 1534386"/>
                  <a:gd name="connsiteY6692" fmla="*/ 1135684 h 1576950"/>
                  <a:gd name="connsiteX6693" fmla="*/ 400694 w 1534386"/>
                  <a:gd name="connsiteY6693" fmla="*/ 1135684 h 1576950"/>
                  <a:gd name="connsiteX6694" fmla="*/ 400694 w 1534386"/>
                  <a:gd name="connsiteY6694" fmla="*/ 1136892 h 1576950"/>
                  <a:gd name="connsiteX6695" fmla="*/ 400694 w 1534386"/>
                  <a:gd name="connsiteY6695" fmla="*/ 1136892 h 1576950"/>
                  <a:gd name="connsiteX6696" fmla="*/ 400694 w 1534386"/>
                  <a:gd name="connsiteY6696" fmla="*/ 1136892 h 1576950"/>
                  <a:gd name="connsiteX6697" fmla="*/ 400694 w 1534386"/>
                  <a:gd name="connsiteY6697" fmla="*/ 1136892 h 1576950"/>
                  <a:gd name="connsiteX6698" fmla="*/ 400694 w 1534386"/>
                  <a:gd name="connsiteY6698" fmla="*/ 1136892 h 1576950"/>
                  <a:gd name="connsiteX6699" fmla="*/ 400694 w 1534386"/>
                  <a:gd name="connsiteY6699" fmla="*/ 1136892 h 1576950"/>
                  <a:gd name="connsiteX6700" fmla="*/ 401902 w 1534386"/>
                  <a:gd name="connsiteY6700" fmla="*/ 1140517 h 1576950"/>
                  <a:gd name="connsiteX6701" fmla="*/ 401902 w 1534386"/>
                  <a:gd name="connsiteY6701" fmla="*/ 1140517 h 1576950"/>
                  <a:gd name="connsiteX6702" fmla="*/ 401902 w 1534386"/>
                  <a:gd name="connsiteY6702" fmla="*/ 1144141 h 1576950"/>
                  <a:gd name="connsiteX6703" fmla="*/ 401902 w 1534386"/>
                  <a:gd name="connsiteY6703" fmla="*/ 1144141 h 1576950"/>
                  <a:gd name="connsiteX6704" fmla="*/ 401902 w 1534386"/>
                  <a:gd name="connsiteY6704" fmla="*/ 1144141 h 1576950"/>
                  <a:gd name="connsiteX6705" fmla="*/ 401902 w 1534386"/>
                  <a:gd name="connsiteY6705" fmla="*/ 1147766 h 1576950"/>
                  <a:gd name="connsiteX6706" fmla="*/ 401902 w 1534386"/>
                  <a:gd name="connsiteY6706" fmla="*/ 1147766 h 1576950"/>
                  <a:gd name="connsiteX6707" fmla="*/ 401902 w 1534386"/>
                  <a:gd name="connsiteY6707" fmla="*/ 1147766 h 1576950"/>
                  <a:gd name="connsiteX6708" fmla="*/ 401902 w 1534386"/>
                  <a:gd name="connsiteY6708" fmla="*/ 1147766 h 1576950"/>
                  <a:gd name="connsiteX6709" fmla="*/ 401902 w 1534386"/>
                  <a:gd name="connsiteY6709" fmla="*/ 1147766 h 1576950"/>
                  <a:gd name="connsiteX6710" fmla="*/ 401902 w 1534386"/>
                  <a:gd name="connsiteY6710" fmla="*/ 1147766 h 1576950"/>
                  <a:gd name="connsiteX6711" fmla="*/ 401902 w 1534386"/>
                  <a:gd name="connsiteY6711" fmla="*/ 1147766 h 1576950"/>
                  <a:gd name="connsiteX6712" fmla="*/ 401902 w 1534386"/>
                  <a:gd name="connsiteY6712" fmla="*/ 1147766 h 1576950"/>
                  <a:gd name="connsiteX6713" fmla="*/ 400694 w 1534386"/>
                  <a:gd name="connsiteY6713" fmla="*/ 1148973 h 1576950"/>
                  <a:gd name="connsiteX6714" fmla="*/ 399486 w 1534386"/>
                  <a:gd name="connsiteY6714" fmla="*/ 1151390 h 1576950"/>
                  <a:gd name="connsiteX6715" fmla="*/ 399486 w 1534386"/>
                  <a:gd name="connsiteY6715" fmla="*/ 1151390 h 1576950"/>
                  <a:gd name="connsiteX6716" fmla="*/ 399486 w 1534386"/>
                  <a:gd name="connsiteY6716" fmla="*/ 1151390 h 1576950"/>
                  <a:gd name="connsiteX6717" fmla="*/ 399486 w 1534386"/>
                  <a:gd name="connsiteY6717" fmla="*/ 1151390 h 1576950"/>
                  <a:gd name="connsiteX6718" fmla="*/ 399486 w 1534386"/>
                  <a:gd name="connsiteY6718" fmla="*/ 1151390 h 1576950"/>
                  <a:gd name="connsiteX6719" fmla="*/ 399486 w 1534386"/>
                  <a:gd name="connsiteY6719" fmla="*/ 1151390 h 1576950"/>
                  <a:gd name="connsiteX6720" fmla="*/ 398278 w 1534386"/>
                  <a:gd name="connsiteY6720" fmla="*/ 1153806 h 1576950"/>
                  <a:gd name="connsiteX6721" fmla="*/ 398278 w 1534386"/>
                  <a:gd name="connsiteY6721" fmla="*/ 1153806 h 1576950"/>
                  <a:gd name="connsiteX6722" fmla="*/ 398278 w 1534386"/>
                  <a:gd name="connsiteY6722" fmla="*/ 1155014 h 1576950"/>
                  <a:gd name="connsiteX6723" fmla="*/ 398278 w 1534386"/>
                  <a:gd name="connsiteY6723" fmla="*/ 1155014 h 1576950"/>
                  <a:gd name="connsiteX6724" fmla="*/ 398278 w 1534386"/>
                  <a:gd name="connsiteY6724" fmla="*/ 1155014 h 1576950"/>
                  <a:gd name="connsiteX6725" fmla="*/ 398278 w 1534386"/>
                  <a:gd name="connsiteY6725" fmla="*/ 1155014 h 1576950"/>
                  <a:gd name="connsiteX6726" fmla="*/ 397070 w 1534386"/>
                  <a:gd name="connsiteY6726" fmla="*/ 1155014 h 1576950"/>
                  <a:gd name="connsiteX6727" fmla="*/ 397070 w 1534386"/>
                  <a:gd name="connsiteY6727" fmla="*/ 1155014 h 1576950"/>
                  <a:gd name="connsiteX6728" fmla="*/ 397070 w 1534386"/>
                  <a:gd name="connsiteY6728" fmla="*/ 1155014 h 1576950"/>
                  <a:gd name="connsiteX6729" fmla="*/ 397070 w 1534386"/>
                  <a:gd name="connsiteY6729" fmla="*/ 1155014 h 1576950"/>
                  <a:gd name="connsiteX6730" fmla="*/ 397070 w 1534386"/>
                  <a:gd name="connsiteY6730" fmla="*/ 1155014 h 1576950"/>
                  <a:gd name="connsiteX6731" fmla="*/ 399486 w 1534386"/>
                  <a:gd name="connsiteY6731" fmla="*/ 1152598 h 1576950"/>
                  <a:gd name="connsiteX6732" fmla="*/ 399486 w 1534386"/>
                  <a:gd name="connsiteY6732" fmla="*/ 1151390 h 1576950"/>
                  <a:gd name="connsiteX6733" fmla="*/ 399486 w 1534386"/>
                  <a:gd name="connsiteY6733" fmla="*/ 1150182 h 1576950"/>
                  <a:gd name="connsiteX6734" fmla="*/ 400694 w 1534386"/>
                  <a:gd name="connsiteY6734" fmla="*/ 1142933 h 1576950"/>
                  <a:gd name="connsiteX6735" fmla="*/ 400694 w 1534386"/>
                  <a:gd name="connsiteY6735" fmla="*/ 1141725 h 1576950"/>
                  <a:gd name="connsiteX6736" fmla="*/ 400694 w 1534386"/>
                  <a:gd name="connsiteY6736" fmla="*/ 1141725 h 1576950"/>
                  <a:gd name="connsiteX6737" fmla="*/ 400694 w 1534386"/>
                  <a:gd name="connsiteY6737" fmla="*/ 1140517 h 1576950"/>
                  <a:gd name="connsiteX6738" fmla="*/ 400694 w 1534386"/>
                  <a:gd name="connsiteY6738" fmla="*/ 1140517 h 1576950"/>
                  <a:gd name="connsiteX6739" fmla="*/ 400694 w 1534386"/>
                  <a:gd name="connsiteY6739" fmla="*/ 1139309 h 1576950"/>
                  <a:gd name="connsiteX6740" fmla="*/ 400694 w 1534386"/>
                  <a:gd name="connsiteY6740" fmla="*/ 1139309 h 1576950"/>
                  <a:gd name="connsiteX6741" fmla="*/ 399486 w 1534386"/>
                  <a:gd name="connsiteY6741" fmla="*/ 1138100 h 1576950"/>
                  <a:gd name="connsiteX6742" fmla="*/ 399486 w 1534386"/>
                  <a:gd name="connsiteY6742" fmla="*/ 1138100 h 1576950"/>
                  <a:gd name="connsiteX6743" fmla="*/ 399486 w 1534386"/>
                  <a:gd name="connsiteY6743" fmla="*/ 1136892 h 1576950"/>
                  <a:gd name="connsiteX6744" fmla="*/ 399486 w 1534386"/>
                  <a:gd name="connsiteY6744" fmla="*/ 1136892 h 1576950"/>
                  <a:gd name="connsiteX6745" fmla="*/ 398278 w 1534386"/>
                  <a:gd name="connsiteY6745" fmla="*/ 1135684 h 1576950"/>
                  <a:gd name="connsiteX6746" fmla="*/ 398278 w 1534386"/>
                  <a:gd name="connsiteY6746" fmla="*/ 1135684 h 1576950"/>
                  <a:gd name="connsiteX6747" fmla="*/ 395862 w 1534386"/>
                  <a:gd name="connsiteY6747" fmla="*/ 1133268 h 1576950"/>
                  <a:gd name="connsiteX6748" fmla="*/ 395862 w 1534386"/>
                  <a:gd name="connsiteY6748" fmla="*/ 1133268 h 1576950"/>
                  <a:gd name="connsiteX6749" fmla="*/ 395862 w 1534386"/>
                  <a:gd name="connsiteY6749" fmla="*/ 1133268 h 1576950"/>
                  <a:gd name="connsiteX6750" fmla="*/ 395862 w 1534386"/>
                  <a:gd name="connsiteY6750" fmla="*/ 1133268 h 1576950"/>
                  <a:gd name="connsiteX6751" fmla="*/ 395862 w 1534386"/>
                  <a:gd name="connsiteY6751" fmla="*/ 1133268 h 1576950"/>
                  <a:gd name="connsiteX6752" fmla="*/ 395862 w 1534386"/>
                  <a:gd name="connsiteY6752" fmla="*/ 1133268 h 1576950"/>
                  <a:gd name="connsiteX6753" fmla="*/ 393445 w 1534386"/>
                  <a:gd name="connsiteY6753" fmla="*/ 1132060 h 1576950"/>
                  <a:gd name="connsiteX6754" fmla="*/ 393445 w 1534386"/>
                  <a:gd name="connsiteY6754" fmla="*/ 1132060 h 1576950"/>
                  <a:gd name="connsiteX6755" fmla="*/ 389821 w 1534386"/>
                  <a:gd name="connsiteY6755" fmla="*/ 1130852 h 1576950"/>
                  <a:gd name="connsiteX6756" fmla="*/ 389821 w 1534386"/>
                  <a:gd name="connsiteY6756" fmla="*/ 1130852 h 1576950"/>
                  <a:gd name="connsiteX6757" fmla="*/ 389821 w 1534386"/>
                  <a:gd name="connsiteY6757" fmla="*/ 1130852 h 1576950"/>
                  <a:gd name="connsiteX6758" fmla="*/ 389821 w 1534386"/>
                  <a:gd name="connsiteY6758" fmla="*/ 1130852 h 1576950"/>
                  <a:gd name="connsiteX6759" fmla="*/ 391029 w 1534386"/>
                  <a:gd name="connsiteY6759" fmla="*/ 1130852 h 1576950"/>
                  <a:gd name="connsiteX6760" fmla="*/ 391029 w 1534386"/>
                  <a:gd name="connsiteY6760" fmla="*/ 1130852 h 1576950"/>
                  <a:gd name="connsiteX6761" fmla="*/ 391029 w 1534386"/>
                  <a:gd name="connsiteY6761" fmla="*/ 1130852 h 1576950"/>
                  <a:gd name="connsiteX6762" fmla="*/ 391029 w 1534386"/>
                  <a:gd name="connsiteY6762" fmla="*/ 1130852 h 1576950"/>
                  <a:gd name="connsiteX6763" fmla="*/ 391029 w 1534386"/>
                  <a:gd name="connsiteY6763" fmla="*/ 1130852 h 1576950"/>
                  <a:gd name="connsiteX6764" fmla="*/ 391029 w 1534386"/>
                  <a:gd name="connsiteY6764" fmla="*/ 1130852 h 1576950"/>
                  <a:gd name="connsiteX6765" fmla="*/ 391029 w 1534386"/>
                  <a:gd name="connsiteY6765" fmla="*/ 1130852 h 1576950"/>
                  <a:gd name="connsiteX6766" fmla="*/ 391029 w 1534386"/>
                  <a:gd name="connsiteY6766" fmla="*/ 1130852 h 1576950"/>
                  <a:gd name="connsiteX6767" fmla="*/ 391029 w 1534386"/>
                  <a:gd name="connsiteY6767" fmla="*/ 1130852 h 1576950"/>
                  <a:gd name="connsiteX6768" fmla="*/ 391029 w 1534386"/>
                  <a:gd name="connsiteY6768" fmla="*/ 1130852 h 1576950"/>
                  <a:gd name="connsiteX6769" fmla="*/ 391029 w 1534386"/>
                  <a:gd name="connsiteY6769" fmla="*/ 1130852 h 1576950"/>
                  <a:gd name="connsiteX6770" fmla="*/ 391029 w 1534386"/>
                  <a:gd name="connsiteY6770" fmla="*/ 1130852 h 1576950"/>
                  <a:gd name="connsiteX6771" fmla="*/ 393445 w 1534386"/>
                  <a:gd name="connsiteY6771" fmla="*/ 1130852 h 1576950"/>
                  <a:gd name="connsiteX6772" fmla="*/ 395862 w 1534386"/>
                  <a:gd name="connsiteY6772" fmla="*/ 1130852 h 1576950"/>
                  <a:gd name="connsiteX6773" fmla="*/ 395862 w 1534386"/>
                  <a:gd name="connsiteY6773" fmla="*/ 1130852 h 1576950"/>
                  <a:gd name="connsiteX6774" fmla="*/ 397070 w 1534386"/>
                  <a:gd name="connsiteY6774" fmla="*/ 1130852 h 1576950"/>
                  <a:gd name="connsiteX6775" fmla="*/ 399486 w 1534386"/>
                  <a:gd name="connsiteY6775" fmla="*/ 1130852 h 1576950"/>
                  <a:gd name="connsiteX6776" fmla="*/ 399486 w 1534386"/>
                  <a:gd name="connsiteY6776" fmla="*/ 1130852 h 1576950"/>
                  <a:gd name="connsiteX6777" fmla="*/ 401902 w 1534386"/>
                  <a:gd name="connsiteY6777" fmla="*/ 1130852 h 1576950"/>
                  <a:gd name="connsiteX6778" fmla="*/ 401902 w 1534386"/>
                  <a:gd name="connsiteY6778" fmla="*/ 1130852 h 1576950"/>
                  <a:gd name="connsiteX6779" fmla="*/ 410359 w 1534386"/>
                  <a:gd name="connsiteY6779" fmla="*/ 1128436 h 1576950"/>
                  <a:gd name="connsiteX6780" fmla="*/ 410359 w 1534386"/>
                  <a:gd name="connsiteY6780" fmla="*/ 1128436 h 1576950"/>
                  <a:gd name="connsiteX6781" fmla="*/ 410359 w 1534386"/>
                  <a:gd name="connsiteY6781" fmla="*/ 1128436 h 1576950"/>
                  <a:gd name="connsiteX6782" fmla="*/ 424856 w 1534386"/>
                  <a:gd name="connsiteY6782" fmla="*/ 1123603 h 1576950"/>
                  <a:gd name="connsiteX6783" fmla="*/ 426065 w 1534386"/>
                  <a:gd name="connsiteY6783" fmla="*/ 1123603 h 1576950"/>
                  <a:gd name="connsiteX6784" fmla="*/ 426065 w 1534386"/>
                  <a:gd name="connsiteY6784" fmla="*/ 1123603 h 1576950"/>
                  <a:gd name="connsiteX6785" fmla="*/ 441770 w 1534386"/>
                  <a:gd name="connsiteY6785" fmla="*/ 1101857 h 1576950"/>
                  <a:gd name="connsiteX6786" fmla="*/ 440562 w 1534386"/>
                  <a:gd name="connsiteY6786" fmla="*/ 1101857 h 1576950"/>
                  <a:gd name="connsiteX6787" fmla="*/ 440562 w 1534386"/>
                  <a:gd name="connsiteY6787" fmla="*/ 1101857 h 1576950"/>
                  <a:gd name="connsiteX6788" fmla="*/ 433313 w 1534386"/>
                  <a:gd name="connsiteY6788" fmla="*/ 1101857 h 1576950"/>
                  <a:gd name="connsiteX6789" fmla="*/ 432105 w 1534386"/>
                  <a:gd name="connsiteY6789" fmla="*/ 1101857 h 1576950"/>
                  <a:gd name="connsiteX6790" fmla="*/ 430897 w 1534386"/>
                  <a:gd name="connsiteY6790" fmla="*/ 1101857 h 1576950"/>
                  <a:gd name="connsiteX6791" fmla="*/ 430897 w 1534386"/>
                  <a:gd name="connsiteY6791" fmla="*/ 1101857 h 1576950"/>
                  <a:gd name="connsiteX6792" fmla="*/ 427273 w 1534386"/>
                  <a:gd name="connsiteY6792" fmla="*/ 1101857 h 1576950"/>
                  <a:gd name="connsiteX6793" fmla="*/ 427273 w 1534386"/>
                  <a:gd name="connsiteY6793" fmla="*/ 1101857 h 1576950"/>
                  <a:gd name="connsiteX6794" fmla="*/ 427273 w 1534386"/>
                  <a:gd name="connsiteY6794" fmla="*/ 1101857 h 1576950"/>
                  <a:gd name="connsiteX6795" fmla="*/ 424856 w 1534386"/>
                  <a:gd name="connsiteY6795" fmla="*/ 1101857 h 1576950"/>
                  <a:gd name="connsiteX6796" fmla="*/ 423648 w 1534386"/>
                  <a:gd name="connsiteY6796" fmla="*/ 1101857 h 1576950"/>
                  <a:gd name="connsiteX6797" fmla="*/ 421232 w 1534386"/>
                  <a:gd name="connsiteY6797" fmla="*/ 1101857 h 1576950"/>
                  <a:gd name="connsiteX6798" fmla="*/ 420024 w 1534386"/>
                  <a:gd name="connsiteY6798" fmla="*/ 1101857 h 1576950"/>
                  <a:gd name="connsiteX6799" fmla="*/ 417608 w 1534386"/>
                  <a:gd name="connsiteY6799" fmla="*/ 1101857 h 1576950"/>
                  <a:gd name="connsiteX6800" fmla="*/ 417608 w 1534386"/>
                  <a:gd name="connsiteY6800" fmla="*/ 1101857 h 1576950"/>
                  <a:gd name="connsiteX6801" fmla="*/ 392237 w 1534386"/>
                  <a:gd name="connsiteY6801" fmla="*/ 1105481 h 1576950"/>
                  <a:gd name="connsiteX6802" fmla="*/ 391029 w 1534386"/>
                  <a:gd name="connsiteY6802" fmla="*/ 1105481 h 1576950"/>
                  <a:gd name="connsiteX6803" fmla="*/ 388613 w 1534386"/>
                  <a:gd name="connsiteY6803" fmla="*/ 1105481 h 1576950"/>
                  <a:gd name="connsiteX6804" fmla="*/ 387405 w 1534386"/>
                  <a:gd name="connsiteY6804" fmla="*/ 1105481 h 1576950"/>
                  <a:gd name="connsiteX6805" fmla="*/ 384988 w 1534386"/>
                  <a:gd name="connsiteY6805" fmla="*/ 1105481 h 1576950"/>
                  <a:gd name="connsiteX6806" fmla="*/ 383780 w 1534386"/>
                  <a:gd name="connsiteY6806" fmla="*/ 1105481 h 1576950"/>
                  <a:gd name="connsiteX6807" fmla="*/ 381364 w 1534386"/>
                  <a:gd name="connsiteY6807" fmla="*/ 1105481 h 1576950"/>
                  <a:gd name="connsiteX6808" fmla="*/ 380156 w 1534386"/>
                  <a:gd name="connsiteY6808" fmla="*/ 1105481 h 1576950"/>
                  <a:gd name="connsiteX6809" fmla="*/ 376532 w 1534386"/>
                  <a:gd name="connsiteY6809" fmla="*/ 1106689 h 1576950"/>
                  <a:gd name="connsiteX6810" fmla="*/ 376532 w 1534386"/>
                  <a:gd name="connsiteY6810" fmla="*/ 1106689 h 1576950"/>
                  <a:gd name="connsiteX6811" fmla="*/ 376532 w 1534386"/>
                  <a:gd name="connsiteY6811" fmla="*/ 1106689 h 1576950"/>
                  <a:gd name="connsiteX6812" fmla="*/ 395862 w 1534386"/>
                  <a:gd name="connsiteY6812" fmla="*/ 1103065 h 1576950"/>
                  <a:gd name="connsiteX6813" fmla="*/ 397070 w 1534386"/>
                  <a:gd name="connsiteY6813" fmla="*/ 1103065 h 1576950"/>
                  <a:gd name="connsiteX6814" fmla="*/ 404318 w 1534386"/>
                  <a:gd name="connsiteY6814" fmla="*/ 1101857 h 1576950"/>
                  <a:gd name="connsiteX6815" fmla="*/ 422440 w 1534386"/>
                  <a:gd name="connsiteY6815" fmla="*/ 1098232 h 1576950"/>
                  <a:gd name="connsiteX6816" fmla="*/ 433313 w 1534386"/>
                  <a:gd name="connsiteY6816" fmla="*/ 1095816 h 1576950"/>
                  <a:gd name="connsiteX6817" fmla="*/ 434521 w 1534386"/>
                  <a:gd name="connsiteY6817" fmla="*/ 1095816 h 1576950"/>
                  <a:gd name="connsiteX6818" fmla="*/ 441770 w 1534386"/>
                  <a:gd name="connsiteY6818" fmla="*/ 1089775 h 1576950"/>
                  <a:gd name="connsiteX6819" fmla="*/ 441770 w 1534386"/>
                  <a:gd name="connsiteY6819" fmla="*/ 1089775 h 1576950"/>
                  <a:gd name="connsiteX6820" fmla="*/ 441770 w 1534386"/>
                  <a:gd name="connsiteY6820" fmla="*/ 1089775 h 1576950"/>
                  <a:gd name="connsiteX6821" fmla="*/ 441770 w 1534386"/>
                  <a:gd name="connsiteY6821" fmla="*/ 1089775 h 1576950"/>
                  <a:gd name="connsiteX6822" fmla="*/ 441770 w 1534386"/>
                  <a:gd name="connsiteY6822" fmla="*/ 1089775 h 1576950"/>
                  <a:gd name="connsiteX6823" fmla="*/ 436938 w 1534386"/>
                  <a:gd name="connsiteY6823" fmla="*/ 1088567 h 1576950"/>
                  <a:gd name="connsiteX6824" fmla="*/ 432105 w 1534386"/>
                  <a:gd name="connsiteY6824" fmla="*/ 1088567 h 1576950"/>
                  <a:gd name="connsiteX6825" fmla="*/ 430897 w 1534386"/>
                  <a:gd name="connsiteY6825" fmla="*/ 1088567 h 1576950"/>
                  <a:gd name="connsiteX6826" fmla="*/ 427273 w 1534386"/>
                  <a:gd name="connsiteY6826" fmla="*/ 1088567 h 1576950"/>
                  <a:gd name="connsiteX6827" fmla="*/ 427273 w 1534386"/>
                  <a:gd name="connsiteY6827" fmla="*/ 1088567 h 1576950"/>
                  <a:gd name="connsiteX6828" fmla="*/ 422440 w 1534386"/>
                  <a:gd name="connsiteY6828" fmla="*/ 1088567 h 1576950"/>
                  <a:gd name="connsiteX6829" fmla="*/ 421232 w 1534386"/>
                  <a:gd name="connsiteY6829" fmla="*/ 1088567 h 1576950"/>
                  <a:gd name="connsiteX6830" fmla="*/ 418816 w 1534386"/>
                  <a:gd name="connsiteY6830" fmla="*/ 1088567 h 1576950"/>
                  <a:gd name="connsiteX6831" fmla="*/ 417608 w 1534386"/>
                  <a:gd name="connsiteY6831" fmla="*/ 1088567 h 1576950"/>
                  <a:gd name="connsiteX6832" fmla="*/ 403110 w 1534386"/>
                  <a:gd name="connsiteY6832" fmla="*/ 1087359 h 1576950"/>
                  <a:gd name="connsiteX6833" fmla="*/ 384988 w 1534386"/>
                  <a:gd name="connsiteY6833" fmla="*/ 1086151 h 1576950"/>
                  <a:gd name="connsiteX6834" fmla="*/ 384988 w 1534386"/>
                  <a:gd name="connsiteY6834" fmla="*/ 1086151 h 1576950"/>
                  <a:gd name="connsiteX6835" fmla="*/ 401902 w 1534386"/>
                  <a:gd name="connsiteY6835" fmla="*/ 1087359 h 1576950"/>
                  <a:gd name="connsiteX6836" fmla="*/ 423648 w 1534386"/>
                  <a:gd name="connsiteY6836" fmla="*/ 1088567 h 1576950"/>
                  <a:gd name="connsiteX6837" fmla="*/ 430897 w 1534386"/>
                  <a:gd name="connsiteY6837" fmla="*/ 1088567 h 1576950"/>
                  <a:gd name="connsiteX6838" fmla="*/ 438146 w 1534386"/>
                  <a:gd name="connsiteY6838" fmla="*/ 1088567 h 1576950"/>
                  <a:gd name="connsiteX6839" fmla="*/ 442978 w 1534386"/>
                  <a:gd name="connsiteY6839" fmla="*/ 1088567 h 1576950"/>
                  <a:gd name="connsiteX6840" fmla="*/ 442978 w 1534386"/>
                  <a:gd name="connsiteY6840" fmla="*/ 1088567 h 1576950"/>
                  <a:gd name="connsiteX6841" fmla="*/ 442978 w 1534386"/>
                  <a:gd name="connsiteY6841" fmla="*/ 1088567 h 1576950"/>
                  <a:gd name="connsiteX6842" fmla="*/ 442978 w 1534386"/>
                  <a:gd name="connsiteY6842" fmla="*/ 1088567 h 1576950"/>
                  <a:gd name="connsiteX6843" fmla="*/ 442978 w 1534386"/>
                  <a:gd name="connsiteY6843" fmla="*/ 1088567 h 1576950"/>
                  <a:gd name="connsiteX6844" fmla="*/ 442978 w 1534386"/>
                  <a:gd name="connsiteY6844" fmla="*/ 1088567 h 1576950"/>
                  <a:gd name="connsiteX6845" fmla="*/ 442978 w 1534386"/>
                  <a:gd name="connsiteY6845" fmla="*/ 1088567 h 1576950"/>
                  <a:gd name="connsiteX6846" fmla="*/ 442978 w 1534386"/>
                  <a:gd name="connsiteY6846" fmla="*/ 1088567 h 1576950"/>
                  <a:gd name="connsiteX6847" fmla="*/ 442978 w 1534386"/>
                  <a:gd name="connsiteY6847" fmla="*/ 1088567 h 1576950"/>
                  <a:gd name="connsiteX6848" fmla="*/ 442978 w 1534386"/>
                  <a:gd name="connsiteY6848" fmla="*/ 1088567 h 1576950"/>
                  <a:gd name="connsiteX6849" fmla="*/ 442978 w 1534386"/>
                  <a:gd name="connsiteY6849" fmla="*/ 1088567 h 1576950"/>
                  <a:gd name="connsiteX6850" fmla="*/ 442978 w 1534386"/>
                  <a:gd name="connsiteY6850" fmla="*/ 1088567 h 1576950"/>
                  <a:gd name="connsiteX6851" fmla="*/ 441770 w 1534386"/>
                  <a:gd name="connsiteY6851" fmla="*/ 1088567 h 1576950"/>
                  <a:gd name="connsiteX6852" fmla="*/ 441770 w 1534386"/>
                  <a:gd name="connsiteY6852" fmla="*/ 1088567 h 1576950"/>
                  <a:gd name="connsiteX6853" fmla="*/ 440562 w 1534386"/>
                  <a:gd name="connsiteY6853" fmla="*/ 1087359 h 1576950"/>
                  <a:gd name="connsiteX6854" fmla="*/ 440562 w 1534386"/>
                  <a:gd name="connsiteY6854" fmla="*/ 1087359 h 1576950"/>
                  <a:gd name="connsiteX6855" fmla="*/ 439354 w 1534386"/>
                  <a:gd name="connsiteY6855" fmla="*/ 1086151 h 1576950"/>
                  <a:gd name="connsiteX6856" fmla="*/ 439354 w 1534386"/>
                  <a:gd name="connsiteY6856" fmla="*/ 1086151 h 1576950"/>
                  <a:gd name="connsiteX6857" fmla="*/ 439354 w 1534386"/>
                  <a:gd name="connsiteY6857" fmla="*/ 1086151 h 1576950"/>
                  <a:gd name="connsiteX6858" fmla="*/ 432105 w 1534386"/>
                  <a:gd name="connsiteY6858" fmla="*/ 1083735 h 1576950"/>
                  <a:gd name="connsiteX6859" fmla="*/ 432105 w 1534386"/>
                  <a:gd name="connsiteY6859" fmla="*/ 1083735 h 1576950"/>
                  <a:gd name="connsiteX6860" fmla="*/ 430897 w 1534386"/>
                  <a:gd name="connsiteY6860" fmla="*/ 1082527 h 1576950"/>
                  <a:gd name="connsiteX6861" fmla="*/ 429689 w 1534386"/>
                  <a:gd name="connsiteY6861" fmla="*/ 1082527 h 1576950"/>
                  <a:gd name="connsiteX6862" fmla="*/ 428481 w 1534386"/>
                  <a:gd name="connsiteY6862" fmla="*/ 1082527 h 1576950"/>
                  <a:gd name="connsiteX6863" fmla="*/ 427273 w 1534386"/>
                  <a:gd name="connsiteY6863" fmla="*/ 1082527 h 1576950"/>
                  <a:gd name="connsiteX6864" fmla="*/ 426065 w 1534386"/>
                  <a:gd name="connsiteY6864" fmla="*/ 1082527 h 1576950"/>
                  <a:gd name="connsiteX6865" fmla="*/ 426065 w 1534386"/>
                  <a:gd name="connsiteY6865" fmla="*/ 1082527 h 1576950"/>
                  <a:gd name="connsiteX6866" fmla="*/ 424856 w 1534386"/>
                  <a:gd name="connsiteY6866" fmla="*/ 1082527 h 1576950"/>
                  <a:gd name="connsiteX6867" fmla="*/ 415191 w 1534386"/>
                  <a:gd name="connsiteY6867" fmla="*/ 1080111 h 1576950"/>
                  <a:gd name="connsiteX6868" fmla="*/ 391029 w 1534386"/>
                  <a:gd name="connsiteY6868" fmla="*/ 1077694 h 1576950"/>
                  <a:gd name="connsiteX6869" fmla="*/ 378948 w 1534386"/>
                  <a:gd name="connsiteY6869" fmla="*/ 1077694 h 1576950"/>
                  <a:gd name="connsiteX6870" fmla="*/ 378948 w 1534386"/>
                  <a:gd name="connsiteY6870" fmla="*/ 1077694 h 1576950"/>
                  <a:gd name="connsiteX6871" fmla="*/ 378948 w 1534386"/>
                  <a:gd name="connsiteY6871" fmla="*/ 1077694 h 1576950"/>
                  <a:gd name="connsiteX6872" fmla="*/ 378948 w 1534386"/>
                  <a:gd name="connsiteY6872" fmla="*/ 1077694 h 1576950"/>
                  <a:gd name="connsiteX6873" fmla="*/ 378948 w 1534386"/>
                  <a:gd name="connsiteY6873" fmla="*/ 1077694 h 1576950"/>
                  <a:gd name="connsiteX6874" fmla="*/ 430897 w 1534386"/>
                  <a:gd name="connsiteY6874" fmla="*/ 1081319 h 1576950"/>
                  <a:gd name="connsiteX6875" fmla="*/ 439354 w 1534386"/>
                  <a:gd name="connsiteY6875" fmla="*/ 1083735 h 1576950"/>
                  <a:gd name="connsiteX6876" fmla="*/ 447811 w 1534386"/>
                  <a:gd name="connsiteY6876" fmla="*/ 1083735 h 1576950"/>
                  <a:gd name="connsiteX6877" fmla="*/ 450227 w 1534386"/>
                  <a:gd name="connsiteY6877" fmla="*/ 1083735 h 1576950"/>
                  <a:gd name="connsiteX6878" fmla="*/ 449019 w 1534386"/>
                  <a:gd name="connsiteY6878" fmla="*/ 1081319 h 1576950"/>
                  <a:gd name="connsiteX6879" fmla="*/ 440562 w 1534386"/>
                  <a:gd name="connsiteY6879" fmla="*/ 1077694 h 1576950"/>
                  <a:gd name="connsiteX6880" fmla="*/ 421232 w 1534386"/>
                  <a:gd name="connsiteY6880" fmla="*/ 1074070 h 1576950"/>
                  <a:gd name="connsiteX6881" fmla="*/ 421232 w 1534386"/>
                  <a:gd name="connsiteY6881" fmla="*/ 1074070 h 1576950"/>
                  <a:gd name="connsiteX6882" fmla="*/ 421232 w 1534386"/>
                  <a:gd name="connsiteY6882" fmla="*/ 1074070 h 1576950"/>
                  <a:gd name="connsiteX6883" fmla="*/ 421232 w 1534386"/>
                  <a:gd name="connsiteY6883" fmla="*/ 1074070 h 1576950"/>
                  <a:gd name="connsiteX6884" fmla="*/ 421232 w 1534386"/>
                  <a:gd name="connsiteY6884" fmla="*/ 1074070 h 1576950"/>
                  <a:gd name="connsiteX6885" fmla="*/ 423648 w 1534386"/>
                  <a:gd name="connsiteY6885" fmla="*/ 1074070 h 1576950"/>
                  <a:gd name="connsiteX6886" fmla="*/ 424856 w 1534386"/>
                  <a:gd name="connsiteY6886" fmla="*/ 1074070 h 1576950"/>
                  <a:gd name="connsiteX6887" fmla="*/ 427273 w 1534386"/>
                  <a:gd name="connsiteY6887" fmla="*/ 1074070 h 1576950"/>
                  <a:gd name="connsiteX6888" fmla="*/ 427273 w 1534386"/>
                  <a:gd name="connsiteY6888" fmla="*/ 1074070 h 1576950"/>
                  <a:gd name="connsiteX6889" fmla="*/ 429689 w 1534386"/>
                  <a:gd name="connsiteY6889" fmla="*/ 1074070 h 1576950"/>
                  <a:gd name="connsiteX6890" fmla="*/ 433313 w 1534386"/>
                  <a:gd name="connsiteY6890" fmla="*/ 1074070 h 1576950"/>
                  <a:gd name="connsiteX6891" fmla="*/ 386197 w 1534386"/>
                  <a:gd name="connsiteY6891" fmla="*/ 1068029 h 1576950"/>
                  <a:gd name="connsiteX6892" fmla="*/ 369283 w 1534386"/>
                  <a:gd name="connsiteY6892" fmla="*/ 1069238 h 1576950"/>
                  <a:gd name="connsiteX6893" fmla="*/ 368075 w 1534386"/>
                  <a:gd name="connsiteY6893" fmla="*/ 1070445 h 1576950"/>
                  <a:gd name="connsiteX6894" fmla="*/ 366867 w 1534386"/>
                  <a:gd name="connsiteY6894" fmla="*/ 1074070 h 1576950"/>
                  <a:gd name="connsiteX6895" fmla="*/ 369283 w 1534386"/>
                  <a:gd name="connsiteY6895" fmla="*/ 1075278 h 1576950"/>
                  <a:gd name="connsiteX6896" fmla="*/ 369283 w 1534386"/>
                  <a:gd name="connsiteY6896" fmla="*/ 1075278 h 1576950"/>
                  <a:gd name="connsiteX6897" fmla="*/ 372907 w 1534386"/>
                  <a:gd name="connsiteY6897" fmla="*/ 1077694 h 1576950"/>
                  <a:gd name="connsiteX6898" fmla="*/ 372907 w 1534386"/>
                  <a:gd name="connsiteY6898" fmla="*/ 1077694 h 1576950"/>
                  <a:gd name="connsiteX6899" fmla="*/ 372907 w 1534386"/>
                  <a:gd name="connsiteY6899" fmla="*/ 1078902 h 1576950"/>
                  <a:gd name="connsiteX6900" fmla="*/ 372907 w 1534386"/>
                  <a:gd name="connsiteY6900" fmla="*/ 1078902 h 1576950"/>
                  <a:gd name="connsiteX6901" fmla="*/ 372907 w 1534386"/>
                  <a:gd name="connsiteY6901" fmla="*/ 1080111 h 1576950"/>
                  <a:gd name="connsiteX6902" fmla="*/ 372907 w 1534386"/>
                  <a:gd name="connsiteY6902" fmla="*/ 1080111 h 1576950"/>
                  <a:gd name="connsiteX6903" fmla="*/ 372907 w 1534386"/>
                  <a:gd name="connsiteY6903" fmla="*/ 1082527 h 1576950"/>
                  <a:gd name="connsiteX6904" fmla="*/ 372907 w 1534386"/>
                  <a:gd name="connsiteY6904" fmla="*/ 1082527 h 1576950"/>
                  <a:gd name="connsiteX6905" fmla="*/ 372907 w 1534386"/>
                  <a:gd name="connsiteY6905" fmla="*/ 1082527 h 1576950"/>
                  <a:gd name="connsiteX6906" fmla="*/ 372907 w 1534386"/>
                  <a:gd name="connsiteY6906" fmla="*/ 1082527 h 1576950"/>
                  <a:gd name="connsiteX6907" fmla="*/ 372907 w 1534386"/>
                  <a:gd name="connsiteY6907" fmla="*/ 1082527 h 1576950"/>
                  <a:gd name="connsiteX6908" fmla="*/ 372907 w 1534386"/>
                  <a:gd name="connsiteY6908" fmla="*/ 1082527 h 1576950"/>
                  <a:gd name="connsiteX6909" fmla="*/ 372907 w 1534386"/>
                  <a:gd name="connsiteY6909" fmla="*/ 1082527 h 1576950"/>
                  <a:gd name="connsiteX6910" fmla="*/ 371699 w 1534386"/>
                  <a:gd name="connsiteY6910" fmla="*/ 1082527 h 1576950"/>
                  <a:gd name="connsiteX6911" fmla="*/ 371699 w 1534386"/>
                  <a:gd name="connsiteY6911" fmla="*/ 1081319 h 1576950"/>
                  <a:gd name="connsiteX6912" fmla="*/ 352369 w 1534386"/>
                  <a:gd name="connsiteY6912" fmla="*/ 1074070 h 1576950"/>
                  <a:gd name="connsiteX6913" fmla="*/ 347537 w 1534386"/>
                  <a:gd name="connsiteY6913" fmla="*/ 1074070 h 1576950"/>
                  <a:gd name="connsiteX6914" fmla="*/ 330623 w 1534386"/>
                  <a:gd name="connsiteY6914" fmla="*/ 1077694 h 1576950"/>
                  <a:gd name="connsiteX6915" fmla="*/ 323374 w 1534386"/>
                  <a:gd name="connsiteY6915" fmla="*/ 1077694 h 1576950"/>
                  <a:gd name="connsiteX6916" fmla="*/ 311293 w 1534386"/>
                  <a:gd name="connsiteY6916" fmla="*/ 1078902 h 1576950"/>
                  <a:gd name="connsiteX6917" fmla="*/ 310085 w 1534386"/>
                  <a:gd name="connsiteY6917" fmla="*/ 1078902 h 1576950"/>
                  <a:gd name="connsiteX6918" fmla="*/ 307669 w 1534386"/>
                  <a:gd name="connsiteY6918" fmla="*/ 1080111 h 1576950"/>
                  <a:gd name="connsiteX6919" fmla="*/ 307669 w 1534386"/>
                  <a:gd name="connsiteY6919" fmla="*/ 1080111 h 1576950"/>
                  <a:gd name="connsiteX6920" fmla="*/ 307669 w 1534386"/>
                  <a:gd name="connsiteY6920" fmla="*/ 1080111 h 1576950"/>
                  <a:gd name="connsiteX6921" fmla="*/ 299212 w 1534386"/>
                  <a:gd name="connsiteY6921" fmla="*/ 1084943 h 1576950"/>
                  <a:gd name="connsiteX6922" fmla="*/ 291963 w 1534386"/>
                  <a:gd name="connsiteY6922" fmla="*/ 1090984 h 1576950"/>
                  <a:gd name="connsiteX6923" fmla="*/ 291963 w 1534386"/>
                  <a:gd name="connsiteY6923" fmla="*/ 1090984 h 1576950"/>
                  <a:gd name="connsiteX6924" fmla="*/ 291963 w 1534386"/>
                  <a:gd name="connsiteY6924" fmla="*/ 1090984 h 1576950"/>
                  <a:gd name="connsiteX6925" fmla="*/ 291963 w 1534386"/>
                  <a:gd name="connsiteY6925" fmla="*/ 1090984 h 1576950"/>
                  <a:gd name="connsiteX6926" fmla="*/ 291963 w 1534386"/>
                  <a:gd name="connsiteY6926" fmla="*/ 1090984 h 1576950"/>
                  <a:gd name="connsiteX6927" fmla="*/ 291963 w 1534386"/>
                  <a:gd name="connsiteY6927" fmla="*/ 1090984 h 1576950"/>
                  <a:gd name="connsiteX6928" fmla="*/ 294379 w 1534386"/>
                  <a:gd name="connsiteY6928" fmla="*/ 1086151 h 1576950"/>
                  <a:gd name="connsiteX6929" fmla="*/ 296795 w 1534386"/>
                  <a:gd name="connsiteY6929" fmla="*/ 1082527 h 1576950"/>
                  <a:gd name="connsiteX6930" fmla="*/ 306460 w 1534386"/>
                  <a:gd name="connsiteY6930" fmla="*/ 1075278 h 1576950"/>
                  <a:gd name="connsiteX6931" fmla="*/ 307669 w 1534386"/>
                  <a:gd name="connsiteY6931" fmla="*/ 1075278 h 1576950"/>
                  <a:gd name="connsiteX6932" fmla="*/ 317334 w 1534386"/>
                  <a:gd name="connsiteY6932" fmla="*/ 1070445 h 1576950"/>
                  <a:gd name="connsiteX6933" fmla="*/ 319750 w 1534386"/>
                  <a:gd name="connsiteY6933" fmla="*/ 1069238 h 1576950"/>
                  <a:gd name="connsiteX6934" fmla="*/ 320958 w 1534386"/>
                  <a:gd name="connsiteY6934" fmla="*/ 1068029 h 1576950"/>
                  <a:gd name="connsiteX6935" fmla="*/ 318542 w 1534386"/>
                  <a:gd name="connsiteY6935" fmla="*/ 1066821 h 1576950"/>
                  <a:gd name="connsiteX6936" fmla="*/ 316125 w 1534386"/>
                  <a:gd name="connsiteY6936" fmla="*/ 1066821 h 1576950"/>
                  <a:gd name="connsiteX6937" fmla="*/ 313709 w 1534386"/>
                  <a:gd name="connsiteY6937" fmla="*/ 1068029 h 1576950"/>
                  <a:gd name="connsiteX6938" fmla="*/ 308877 w 1534386"/>
                  <a:gd name="connsiteY6938" fmla="*/ 1068029 h 1576950"/>
                  <a:gd name="connsiteX6939" fmla="*/ 308877 w 1534386"/>
                  <a:gd name="connsiteY6939" fmla="*/ 1068029 h 1576950"/>
                  <a:gd name="connsiteX6940" fmla="*/ 307669 w 1534386"/>
                  <a:gd name="connsiteY6940" fmla="*/ 1068029 h 1576950"/>
                  <a:gd name="connsiteX6941" fmla="*/ 302836 w 1534386"/>
                  <a:gd name="connsiteY6941" fmla="*/ 1069238 h 1576950"/>
                  <a:gd name="connsiteX6942" fmla="*/ 270217 w 1534386"/>
                  <a:gd name="connsiteY6942" fmla="*/ 1093400 h 1576950"/>
                  <a:gd name="connsiteX6943" fmla="*/ 329415 w 1534386"/>
                  <a:gd name="connsiteY6943" fmla="*/ 888019 h 1576950"/>
                  <a:gd name="connsiteX6944" fmla="*/ 329415 w 1534386"/>
                  <a:gd name="connsiteY6944" fmla="*/ 888019 h 1576950"/>
                  <a:gd name="connsiteX6945" fmla="*/ 296795 w 1534386"/>
                  <a:gd name="connsiteY6945" fmla="*/ 862649 h 1576950"/>
                  <a:gd name="connsiteX6946" fmla="*/ 282298 w 1534386"/>
                  <a:gd name="connsiteY6946" fmla="*/ 861440 h 1576950"/>
                  <a:gd name="connsiteX6947" fmla="*/ 273841 w 1534386"/>
                  <a:gd name="connsiteY6947" fmla="*/ 871105 h 1576950"/>
                  <a:gd name="connsiteX6948" fmla="*/ 270217 w 1534386"/>
                  <a:gd name="connsiteY6948" fmla="*/ 874730 h 1576950"/>
                  <a:gd name="connsiteX6949" fmla="*/ 278674 w 1534386"/>
                  <a:gd name="connsiteY6949" fmla="*/ 874730 h 1576950"/>
                  <a:gd name="connsiteX6950" fmla="*/ 283506 w 1534386"/>
                  <a:gd name="connsiteY6950" fmla="*/ 872313 h 1576950"/>
                  <a:gd name="connsiteX6951" fmla="*/ 288339 w 1534386"/>
                  <a:gd name="connsiteY6951" fmla="*/ 869897 h 1576950"/>
                  <a:gd name="connsiteX6952" fmla="*/ 290755 w 1534386"/>
                  <a:gd name="connsiteY6952" fmla="*/ 867481 h 1576950"/>
                  <a:gd name="connsiteX6953" fmla="*/ 293171 w 1534386"/>
                  <a:gd name="connsiteY6953" fmla="*/ 866273 h 1576950"/>
                  <a:gd name="connsiteX6954" fmla="*/ 310085 w 1534386"/>
                  <a:gd name="connsiteY6954" fmla="*/ 879562 h 1576950"/>
                  <a:gd name="connsiteX6955" fmla="*/ 318542 w 1534386"/>
                  <a:gd name="connsiteY6955" fmla="*/ 888019 h 1576950"/>
                  <a:gd name="connsiteX6956" fmla="*/ 322166 w 1534386"/>
                  <a:gd name="connsiteY6956" fmla="*/ 895268 h 1576950"/>
                  <a:gd name="connsiteX6957" fmla="*/ 322166 w 1534386"/>
                  <a:gd name="connsiteY6957" fmla="*/ 895268 h 1576950"/>
                  <a:gd name="connsiteX6958" fmla="*/ 322166 w 1534386"/>
                  <a:gd name="connsiteY6958" fmla="*/ 895268 h 1576950"/>
                  <a:gd name="connsiteX6959" fmla="*/ 322166 w 1534386"/>
                  <a:gd name="connsiteY6959" fmla="*/ 895268 h 1576950"/>
                  <a:gd name="connsiteX6960" fmla="*/ 294379 w 1534386"/>
                  <a:gd name="connsiteY6960" fmla="*/ 868689 h 1576950"/>
                  <a:gd name="connsiteX6961" fmla="*/ 290755 w 1534386"/>
                  <a:gd name="connsiteY6961" fmla="*/ 872313 h 1576950"/>
                  <a:gd name="connsiteX6962" fmla="*/ 269009 w 1534386"/>
                  <a:gd name="connsiteY6962" fmla="*/ 878354 h 1576950"/>
                  <a:gd name="connsiteX6963" fmla="*/ 241222 w 1534386"/>
                  <a:gd name="connsiteY6963" fmla="*/ 875938 h 1576950"/>
                  <a:gd name="connsiteX6964" fmla="*/ 209811 w 1534386"/>
                  <a:gd name="connsiteY6964" fmla="*/ 881979 h 1576950"/>
                  <a:gd name="connsiteX6965" fmla="*/ 208603 w 1534386"/>
                  <a:gd name="connsiteY6965" fmla="*/ 886811 h 1576950"/>
                  <a:gd name="connsiteX6966" fmla="*/ 208603 w 1534386"/>
                  <a:gd name="connsiteY6966" fmla="*/ 886811 h 1576950"/>
                  <a:gd name="connsiteX6967" fmla="*/ 236389 w 1534386"/>
                  <a:gd name="connsiteY6967" fmla="*/ 892852 h 1576950"/>
                  <a:gd name="connsiteX6968" fmla="*/ 266592 w 1534386"/>
                  <a:gd name="connsiteY6968" fmla="*/ 918222 h 1576950"/>
                  <a:gd name="connsiteX6969" fmla="*/ 289547 w 1534386"/>
                  <a:gd name="connsiteY6969" fmla="*/ 958090 h 1576950"/>
                  <a:gd name="connsiteX6970" fmla="*/ 293171 w 1534386"/>
                  <a:gd name="connsiteY6970" fmla="*/ 960507 h 1576950"/>
                  <a:gd name="connsiteX6971" fmla="*/ 285922 w 1534386"/>
                  <a:gd name="connsiteY6971" fmla="*/ 931511 h 1576950"/>
                  <a:gd name="connsiteX6972" fmla="*/ 259344 w 1534386"/>
                  <a:gd name="connsiteY6972" fmla="*/ 900100 h 1576950"/>
                  <a:gd name="connsiteX6973" fmla="*/ 259344 w 1534386"/>
                  <a:gd name="connsiteY6973" fmla="*/ 900100 h 1576950"/>
                  <a:gd name="connsiteX6974" fmla="*/ 287131 w 1534386"/>
                  <a:gd name="connsiteY6974" fmla="*/ 927887 h 1576950"/>
                  <a:gd name="connsiteX6975" fmla="*/ 298004 w 1534386"/>
                  <a:gd name="connsiteY6975" fmla="*/ 961714 h 1576950"/>
                  <a:gd name="connsiteX6976" fmla="*/ 301628 w 1534386"/>
                  <a:gd name="connsiteY6976" fmla="*/ 966547 h 1576950"/>
                  <a:gd name="connsiteX6977" fmla="*/ 307669 w 1534386"/>
                  <a:gd name="connsiteY6977" fmla="*/ 977420 h 1576950"/>
                  <a:gd name="connsiteX6978" fmla="*/ 306460 w 1534386"/>
                  <a:gd name="connsiteY6978" fmla="*/ 977420 h 1576950"/>
                  <a:gd name="connsiteX6979" fmla="*/ 290755 w 1534386"/>
                  <a:gd name="connsiteY6979" fmla="*/ 961714 h 1576950"/>
                  <a:gd name="connsiteX6980" fmla="*/ 282298 w 1534386"/>
                  <a:gd name="connsiteY6980" fmla="*/ 953258 h 1576950"/>
                  <a:gd name="connsiteX6981" fmla="*/ 278674 w 1534386"/>
                  <a:gd name="connsiteY6981" fmla="*/ 949633 h 1576950"/>
                  <a:gd name="connsiteX6982" fmla="*/ 269009 w 1534386"/>
                  <a:gd name="connsiteY6982" fmla="*/ 941177 h 1576950"/>
                  <a:gd name="connsiteX6983" fmla="*/ 237597 w 1534386"/>
                  <a:gd name="connsiteY6983" fmla="*/ 920638 h 1576950"/>
                  <a:gd name="connsiteX6984" fmla="*/ 172359 w 1534386"/>
                  <a:gd name="connsiteY6984" fmla="*/ 895268 h 1576950"/>
                  <a:gd name="connsiteX6985" fmla="*/ 159069 w 1534386"/>
                  <a:gd name="connsiteY6985" fmla="*/ 894060 h 1576950"/>
                  <a:gd name="connsiteX6986" fmla="*/ 157861 w 1534386"/>
                  <a:gd name="connsiteY6986" fmla="*/ 894060 h 1576950"/>
                  <a:gd name="connsiteX6987" fmla="*/ 156653 w 1534386"/>
                  <a:gd name="connsiteY6987" fmla="*/ 894060 h 1576950"/>
                  <a:gd name="connsiteX6988" fmla="*/ 146988 w 1534386"/>
                  <a:gd name="connsiteY6988" fmla="*/ 908557 h 1576950"/>
                  <a:gd name="connsiteX6989" fmla="*/ 144572 w 1534386"/>
                  <a:gd name="connsiteY6989" fmla="*/ 936344 h 1576950"/>
                  <a:gd name="connsiteX6990" fmla="*/ 108328 w 1534386"/>
                  <a:gd name="connsiteY6990" fmla="*/ 970171 h 1576950"/>
                  <a:gd name="connsiteX6991" fmla="*/ 107120 w 1534386"/>
                  <a:gd name="connsiteY6991" fmla="*/ 970171 h 1576950"/>
                  <a:gd name="connsiteX6992" fmla="*/ 105912 w 1534386"/>
                  <a:gd name="connsiteY6992" fmla="*/ 970171 h 1576950"/>
                  <a:gd name="connsiteX6993" fmla="*/ 111953 w 1534386"/>
                  <a:gd name="connsiteY6993" fmla="*/ 968963 h 1576950"/>
                  <a:gd name="connsiteX6994" fmla="*/ 144572 w 1534386"/>
                  <a:gd name="connsiteY6994" fmla="*/ 959298 h 1576950"/>
                  <a:gd name="connsiteX6995" fmla="*/ 145780 w 1534386"/>
                  <a:gd name="connsiteY6995" fmla="*/ 960507 h 1576950"/>
                  <a:gd name="connsiteX6996" fmla="*/ 103496 w 1534386"/>
                  <a:gd name="connsiteY6996" fmla="*/ 975004 h 1576950"/>
                  <a:gd name="connsiteX6997" fmla="*/ 62420 w 1534386"/>
                  <a:gd name="connsiteY6997" fmla="*/ 994334 h 1576950"/>
                  <a:gd name="connsiteX6998" fmla="*/ 70877 w 1534386"/>
                  <a:gd name="connsiteY6998" fmla="*/ 1042659 h 1576950"/>
                  <a:gd name="connsiteX6999" fmla="*/ 85374 w 1534386"/>
                  <a:gd name="connsiteY6999" fmla="*/ 1057156 h 1576950"/>
                  <a:gd name="connsiteX7000" fmla="*/ 78125 w 1534386"/>
                  <a:gd name="connsiteY7000" fmla="*/ 1043867 h 1576950"/>
                  <a:gd name="connsiteX7001" fmla="*/ 90206 w 1534386"/>
                  <a:gd name="connsiteY7001" fmla="*/ 1000374 h 1576950"/>
                  <a:gd name="connsiteX7002" fmla="*/ 134907 w 1534386"/>
                  <a:gd name="connsiteY7002" fmla="*/ 987085 h 1576950"/>
                  <a:gd name="connsiteX7003" fmla="*/ 238806 w 1534386"/>
                  <a:gd name="connsiteY7003" fmla="*/ 1026953 h 1576950"/>
                  <a:gd name="connsiteX7004" fmla="*/ 264176 w 1534386"/>
                  <a:gd name="connsiteY7004" fmla="*/ 1051116 h 1576950"/>
                  <a:gd name="connsiteX7005" fmla="*/ 270217 w 1534386"/>
                  <a:gd name="connsiteY7005" fmla="*/ 1055948 h 1576950"/>
                  <a:gd name="connsiteX7006" fmla="*/ 278674 w 1534386"/>
                  <a:gd name="connsiteY7006" fmla="*/ 1059572 h 1576950"/>
                  <a:gd name="connsiteX7007" fmla="*/ 281090 w 1534386"/>
                  <a:gd name="connsiteY7007" fmla="*/ 1052324 h 1576950"/>
                  <a:gd name="connsiteX7008" fmla="*/ 281090 w 1534386"/>
                  <a:gd name="connsiteY7008" fmla="*/ 1052324 h 1576950"/>
                  <a:gd name="connsiteX7009" fmla="*/ 278674 w 1534386"/>
                  <a:gd name="connsiteY7009" fmla="*/ 1051116 h 1576950"/>
                  <a:gd name="connsiteX7010" fmla="*/ 266592 w 1534386"/>
                  <a:gd name="connsiteY7010" fmla="*/ 1037826 h 1576950"/>
                  <a:gd name="connsiteX7011" fmla="*/ 255719 w 1534386"/>
                  <a:gd name="connsiteY7011" fmla="*/ 1030578 h 1576950"/>
                  <a:gd name="connsiteX7012" fmla="*/ 242430 w 1534386"/>
                  <a:gd name="connsiteY7012" fmla="*/ 1019704 h 1576950"/>
                  <a:gd name="connsiteX7013" fmla="*/ 214643 w 1534386"/>
                  <a:gd name="connsiteY7013" fmla="*/ 1001583 h 1576950"/>
                  <a:gd name="connsiteX7014" fmla="*/ 198938 w 1534386"/>
                  <a:gd name="connsiteY7014" fmla="*/ 993126 h 1576950"/>
                  <a:gd name="connsiteX7015" fmla="*/ 184440 w 1534386"/>
                  <a:gd name="connsiteY7015" fmla="*/ 985877 h 1576950"/>
                  <a:gd name="connsiteX7016" fmla="*/ 184440 w 1534386"/>
                  <a:gd name="connsiteY7016" fmla="*/ 985877 h 1576950"/>
                  <a:gd name="connsiteX7017" fmla="*/ 184440 w 1534386"/>
                  <a:gd name="connsiteY7017" fmla="*/ 985877 h 1576950"/>
                  <a:gd name="connsiteX7018" fmla="*/ 209811 w 1534386"/>
                  <a:gd name="connsiteY7018" fmla="*/ 995542 h 1576950"/>
                  <a:gd name="connsiteX7019" fmla="*/ 242430 w 1534386"/>
                  <a:gd name="connsiteY7019" fmla="*/ 1014872 h 1576950"/>
                  <a:gd name="connsiteX7020" fmla="*/ 256927 w 1534386"/>
                  <a:gd name="connsiteY7020" fmla="*/ 1026953 h 1576950"/>
                  <a:gd name="connsiteX7021" fmla="*/ 265384 w 1534386"/>
                  <a:gd name="connsiteY7021" fmla="*/ 1032994 h 1576950"/>
                  <a:gd name="connsiteX7022" fmla="*/ 272633 w 1534386"/>
                  <a:gd name="connsiteY7022" fmla="*/ 1041451 h 1576950"/>
                  <a:gd name="connsiteX7023" fmla="*/ 279882 w 1534386"/>
                  <a:gd name="connsiteY7023" fmla="*/ 1049908 h 1576950"/>
                  <a:gd name="connsiteX7024" fmla="*/ 281090 w 1534386"/>
                  <a:gd name="connsiteY7024" fmla="*/ 1051116 h 1576950"/>
                  <a:gd name="connsiteX7025" fmla="*/ 282298 w 1534386"/>
                  <a:gd name="connsiteY7025" fmla="*/ 1051116 h 1576950"/>
                  <a:gd name="connsiteX7026" fmla="*/ 316125 w 1534386"/>
                  <a:gd name="connsiteY7026" fmla="*/ 1048699 h 1576950"/>
                  <a:gd name="connsiteX7027" fmla="*/ 320958 w 1534386"/>
                  <a:gd name="connsiteY7027" fmla="*/ 1041451 h 1576950"/>
                  <a:gd name="connsiteX7028" fmla="*/ 319750 w 1534386"/>
                  <a:gd name="connsiteY7028" fmla="*/ 1037826 h 1576950"/>
                  <a:gd name="connsiteX7029" fmla="*/ 319750 w 1534386"/>
                  <a:gd name="connsiteY7029" fmla="*/ 1024537 h 1576950"/>
                  <a:gd name="connsiteX7030" fmla="*/ 326999 w 1534386"/>
                  <a:gd name="connsiteY7030" fmla="*/ 1013664 h 1576950"/>
                  <a:gd name="connsiteX7031" fmla="*/ 328207 w 1534386"/>
                  <a:gd name="connsiteY7031" fmla="*/ 1012456 h 1576950"/>
                  <a:gd name="connsiteX7032" fmla="*/ 319750 w 1534386"/>
                  <a:gd name="connsiteY7032" fmla="*/ 994334 h 1576950"/>
                  <a:gd name="connsiteX7033" fmla="*/ 320958 w 1534386"/>
                  <a:gd name="connsiteY7033" fmla="*/ 953258 h 1576950"/>
                  <a:gd name="connsiteX7034" fmla="*/ 337872 w 1534386"/>
                  <a:gd name="connsiteY7034" fmla="*/ 923055 h 1576950"/>
                  <a:gd name="connsiteX7035" fmla="*/ 337872 w 1534386"/>
                  <a:gd name="connsiteY7035" fmla="*/ 921846 h 1576950"/>
                  <a:gd name="connsiteX7036" fmla="*/ 329415 w 1534386"/>
                  <a:gd name="connsiteY7036" fmla="*/ 888019 h 1576950"/>
                  <a:gd name="connsiteX7037" fmla="*/ 399486 w 1534386"/>
                  <a:gd name="connsiteY7037" fmla="*/ 930303 h 1576950"/>
                  <a:gd name="connsiteX7038" fmla="*/ 399486 w 1534386"/>
                  <a:gd name="connsiteY7038" fmla="*/ 930303 h 1576950"/>
                  <a:gd name="connsiteX7039" fmla="*/ 399486 w 1534386"/>
                  <a:gd name="connsiteY7039" fmla="*/ 930303 h 1576950"/>
                  <a:gd name="connsiteX7040" fmla="*/ 399486 w 1534386"/>
                  <a:gd name="connsiteY7040" fmla="*/ 930303 h 1576950"/>
                  <a:gd name="connsiteX7041" fmla="*/ 399486 w 1534386"/>
                  <a:gd name="connsiteY7041" fmla="*/ 930303 h 1576950"/>
                  <a:gd name="connsiteX7042" fmla="*/ 399486 w 1534386"/>
                  <a:gd name="connsiteY7042" fmla="*/ 930303 h 1576950"/>
                  <a:gd name="connsiteX7043" fmla="*/ 399486 w 1534386"/>
                  <a:gd name="connsiteY7043" fmla="*/ 930303 h 1576950"/>
                  <a:gd name="connsiteX7044" fmla="*/ 364450 w 1534386"/>
                  <a:gd name="connsiteY7044" fmla="*/ 932720 h 1576950"/>
                  <a:gd name="connsiteX7045" fmla="*/ 333039 w 1534386"/>
                  <a:gd name="connsiteY7045" fmla="*/ 947217 h 1576950"/>
                  <a:gd name="connsiteX7046" fmla="*/ 331831 w 1534386"/>
                  <a:gd name="connsiteY7046" fmla="*/ 948425 h 1576950"/>
                  <a:gd name="connsiteX7047" fmla="*/ 322166 w 1534386"/>
                  <a:gd name="connsiteY7047" fmla="*/ 968963 h 1576950"/>
                  <a:gd name="connsiteX7048" fmla="*/ 329415 w 1534386"/>
                  <a:gd name="connsiteY7048" fmla="*/ 1007623 h 1576950"/>
                  <a:gd name="connsiteX7049" fmla="*/ 374115 w 1534386"/>
                  <a:gd name="connsiteY7049" fmla="*/ 1051116 h 1576950"/>
                  <a:gd name="connsiteX7050" fmla="*/ 384988 w 1534386"/>
                  <a:gd name="connsiteY7050" fmla="*/ 1058364 h 1576950"/>
                  <a:gd name="connsiteX7051" fmla="*/ 397070 w 1534386"/>
                  <a:gd name="connsiteY7051" fmla="*/ 1064405 h 1576950"/>
                  <a:gd name="connsiteX7052" fmla="*/ 401902 w 1534386"/>
                  <a:gd name="connsiteY7052" fmla="*/ 1066821 h 1576950"/>
                  <a:gd name="connsiteX7053" fmla="*/ 401902 w 1534386"/>
                  <a:gd name="connsiteY7053" fmla="*/ 1066821 h 1576950"/>
                  <a:gd name="connsiteX7054" fmla="*/ 401902 w 1534386"/>
                  <a:gd name="connsiteY7054" fmla="*/ 1066821 h 1576950"/>
                  <a:gd name="connsiteX7055" fmla="*/ 405527 w 1534386"/>
                  <a:gd name="connsiteY7055" fmla="*/ 1068029 h 1576950"/>
                  <a:gd name="connsiteX7056" fmla="*/ 406735 w 1534386"/>
                  <a:gd name="connsiteY7056" fmla="*/ 1068029 h 1576950"/>
                  <a:gd name="connsiteX7057" fmla="*/ 410359 w 1534386"/>
                  <a:gd name="connsiteY7057" fmla="*/ 1069238 h 1576950"/>
                  <a:gd name="connsiteX7058" fmla="*/ 410359 w 1534386"/>
                  <a:gd name="connsiteY7058" fmla="*/ 1069238 h 1576950"/>
                  <a:gd name="connsiteX7059" fmla="*/ 421232 w 1534386"/>
                  <a:gd name="connsiteY7059" fmla="*/ 1072862 h 1576950"/>
                  <a:gd name="connsiteX7060" fmla="*/ 421232 w 1534386"/>
                  <a:gd name="connsiteY7060" fmla="*/ 1072862 h 1576950"/>
                  <a:gd name="connsiteX7061" fmla="*/ 423648 w 1534386"/>
                  <a:gd name="connsiteY7061" fmla="*/ 1074070 h 1576950"/>
                  <a:gd name="connsiteX7062" fmla="*/ 424856 w 1534386"/>
                  <a:gd name="connsiteY7062" fmla="*/ 1074070 h 1576950"/>
                  <a:gd name="connsiteX7063" fmla="*/ 427273 w 1534386"/>
                  <a:gd name="connsiteY7063" fmla="*/ 1075278 h 1576950"/>
                  <a:gd name="connsiteX7064" fmla="*/ 427273 w 1534386"/>
                  <a:gd name="connsiteY7064" fmla="*/ 1075278 h 1576950"/>
                  <a:gd name="connsiteX7065" fmla="*/ 427273 w 1534386"/>
                  <a:gd name="connsiteY7065" fmla="*/ 1075278 h 1576950"/>
                  <a:gd name="connsiteX7066" fmla="*/ 428481 w 1534386"/>
                  <a:gd name="connsiteY7066" fmla="*/ 1075278 h 1576950"/>
                  <a:gd name="connsiteX7067" fmla="*/ 428481 w 1534386"/>
                  <a:gd name="connsiteY7067" fmla="*/ 1075278 h 1576950"/>
                  <a:gd name="connsiteX7068" fmla="*/ 430897 w 1534386"/>
                  <a:gd name="connsiteY7068" fmla="*/ 1075278 h 1576950"/>
                  <a:gd name="connsiteX7069" fmla="*/ 430897 w 1534386"/>
                  <a:gd name="connsiteY7069" fmla="*/ 1075278 h 1576950"/>
                  <a:gd name="connsiteX7070" fmla="*/ 432105 w 1534386"/>
                  <a:gd name="connsiteY7070" fmla="*/ 1075278 h 1576950"/>
                  <a:gd name="connsiteX7071" fmla="*/ 434521 w 1534386"/>
                  <a:gd name="connsiteY7071" fmla="*/ 1076486 h 1576950"/>
                  <a:gd name="connsiteX7072" fmla="*/ 438146 w 1534386"/>
                  <a:gd name="connsiteY7072" fmla="*/ 1077694 h 1576950"/>
                  <a:gd name="connsiteX7073" fmla="*/ 439354 w 1534386"/>
                  <a:gd name="connsiteY7073" fmla="*/ 1077694 h 1576950"/>
                  <a:gd name="connsiteX7074" fmla="*/ 439354 w 1534386"/>
                  <a:gd name="connsiteY7074" fmla="*/ 1077694 h 1576950"/>
                  <a:gd name="connsiteX7075" fmla="*/ 439354 w 1534386"/>
                  <a:gd name="connsiteY7075" fmla="*/ 1077694 h 1576950"/>
                  <a:gd name="connsiteX7076" fmla="*/ 439354 w 1534386"/>
                  <a:gd name="connsiteY7076" fmla="*/ 1077694 h 1576950"/>
                  <a:gd name="connsiteX7077" fmla="*/ 439354 w 1534386"/>
                  <a:gd name="connsiteY7077" fmla="*/ 1077694 h 1576950"/>
                  <a:gd name="connsiteX7078" fmla="*/ 439354 w 1534386"/>
                  <a:gd name="connsiteY7078" fmla="*/ 1077694 h 1576950"/>
                  <a:gd name="connsiteX7079" fmla="*/ 439354 w 1534386"/>
                  <a:gd name="connsiteY7079" fmla="*/ 1077694 h 1576950"/>
                  <a:gd name="connsiteX7080" fmla="*/ 439354 w 1534386"/>
                  <a:gd name="connsiteY7080" fmla="*/ 1077694 h 1576950"/>
                  <a:gd name="connsiteX7081" fmla="*/ 439354 w 1534386"/>
                  <a:gd name="connsiteY7081" fmla="*/ 1077694 h 1576950"/>
                  <a:gd name="connsiteX7082" fmla="*/ 439354 w 1534386"/>
                  <a:gd name="connsiteY7082" fmla="*/ 1077694 h 1576950"/>
                  <a:gd name="connsiteX7083" fmla="*/ 439354 w 1534386"/>
                  <a:gd name="connsiteY7083" fmla="*/ 1076486 h 1576950"/>
                  <a:gd name="connsiteX7084" fmla="*/ 439354 w 1534386"/>
                  <a:gd name="connsiteY7084" fmla="*/ 1076486 h 1576950"/>
                  <a:gd name="connsiteX7085" fmla="*/ 438146 w 1534386"/>
                  <a:gd name="connsiteY7085" fmla="*/ 1076486 h 1576950"/>
                  <a:gd name="connsiteX7086" fmla="*/ 435730 w 1534386"/>
                  <a:gd name="connsiteY7086" fmla="*/ 1075278 h 1576950"/>
                  <a:gd name="connsiteX7087" fmla="*/ 435730 w 1534386"/>
                  <a:gd name="connsiteY7087" fmla="*/ 1075278 h 1576950"/>
                  <a:gd name="connsiteX7088" fmla="*/ 434521 w 1534386"/>
                  <a:gd name="connsiteY7088" fmla="*/ 1074070 h 1576950"/>
                  <a:gd name="connsiteX7089" fmla="*/ 434521 w 1534386"/>
                  <a:gd name="connsiteY7089" fmla="*/ 1074070 h 1576950"/>
                  <a:gd name="connsiteX7090" fmla="*/ 433313 w 1534386"/>
                  <a:gd name="connsiteY7090" fmla="*/ 1072862 h 1576950"/>
                  <a:gd name="connsiteX7091" fmla="*/ 427273 w 1534386"/>
                  <a:gd name="connsiteY7091" fmla="*/ 1070445 h 1576950"/>
                  <a:gd name="connsiteX7092" fmla="*/ 427273 w 1534386"/>
                  <a:gd name="connsiteY7092" fmla="*/ 1070445 h 1576950"/>
                  <a:gd name="connsiteX7093" fmla="*/ 427273 w 1534386"/>
                  <a:gd name="connsiteY7093" fmla="*/ 1070445 h 1576950"/>
                  <a:gd name="connsiteX7094" fmla="*/ 426065 w 1534386"/>
                  <a:gd name="connsiteY7094" fmla="*/ 1070445 h 1576950"/>
                  <a:gd name="connsiteX7095" fmla="*/ 417608 w 1534386"/>
                  <a:gd name="connsiteY7095" fmla="*/ 1066821 h 1576950"/>
                  <a:gd name="connsiteX7096" fmla="*/ 409151 w 1534386"/>
                  <a:gd name="connsiteY7096" fmla="*/ 1063197 h 1576950"/>
                  <a:gd name="connsiteX7097" fmla="*/ 403110 w 1534386"/>
                  <a:gd name="connsiteY7097" fmla="*/ 1060781 h 1576950"/>
                  <a:gd name="connsiteX7098" fmla="*/ 388613 w 1534386"/>
                  <a:gd name="connsiteY7098" fmla="*/ 1053532 h 1576950"/>
                  <a:gd name="connsiteX7099" fmla="*/ 365658 w 1534386"/>
                  <a:gd name="connsiteY7099" fmla="*/ 1035410 h 1576950"/>
                  <a:gd name="connsiteX7100" fmla="*/ 365658 w 1534386"/>
                  <a:gd name="connsiteY7100" fmla="*/ 1035410 h 1576950"/>
                  <a:gd name="connsiteX7101" fmla="*/ 365658 w 1534386"/>
                  <a:gd name="connsiteY7101" fmla="*/ 1035410 h 1576950"/>
                  <a:gd name="connsiteX7102" fmla="*/ 388613 w 1534386"/>
                  <a:gd name="connsiteY7102" fmla="*/ 1051116 h 1576950"/>
                  <a:gd name="connsiteX7103" fmla="*/ 413983 w 1534386"/>
                  <a:gd name="connsiteY7103" fmla="*/ 1064405 h 1576950"/>
                  <a:gd name="connsiteX7104" fmla="*/ 433313 w 1534386"/>
                  <a:gd name="connsiteY7104" fmla="*/ 1072862 h 1576950"/>
                  <a:gd name="connsiteX7105" fmla="*/ 440562 w 1534386"/>
                  <a:gd name="connsiteY7105" fmla="*/ 1075278 h 1576950"/>
                  <a:gd name="connsiteX7106" fmla="*/ 451435 w 1534386"/>
                  <a:gd name="connsiteY7106" fmla="*/ 1081319 h 1576950"/>
                  <a:gd name="connsiteX7107" fmla="*/ 451435 w 1534386"/>
                  <a:gd name="connsiteY7107" fmla="*/ 1081319 h 1576950"/>
                  <a:gd name="connsiteX7108" fmla="*/ 451435 w 1534386"/>
                  <a:gd name="connsiteY7108" fmla="*/ 1080111 h 1576950"/>
                  <a:gd name="connsiteX7109" fmla="*/ 449019 w 1534386"/>
                  <a:gd name="connsiteY7109" fmla="*/ 1075278 h 1576950"/>
                  <a:gd name="connsiteX7110" fmla="*/ 447811 w 1534386"/>
                  <a:gd name="connsiteY7110" fmla="*/ 1074070 h 1576950"/>
                  <a:gd name="connsiteX7111" fmla="*/ 447811 w 1534386"/>
                  <a:gd name="connsiteY7111" fmla="*/ 1074070 h 1576950"/>
                  <a:gd name="connsiteX7112" fmla="*/ 446603 w 1534386"/>
                  <a:gd name="connsiteY7112" fmla="*/ 1072862 h 1576950"/>
                  <a:gd name="connsiteX7113" fmla="*/ 446603 w 1534386"/>
                  <a:gd name="connsiteY7113" fmla="*/ 1072862 h 1576950"/>
                  <a:gd name="connsiteX7114" fmla="*/ 444186 w 1534386"/>
                  <a:gd name="connsiteY7114" fmla="*/ 1069238 h 1576950"/>
                  <a:gd name="connsiteX7115" fmla="*/ 429689 w 1534386"/>
                  <a:gd name="connsiteY7115" fmla="*/ 1049908 h 1576950"/>
                  <a:gd name="connsiteX7116" fmla="*/ 428481 w 1534386"/>
                  <a:gd name="connsiteY7116" fmla="*/ 1047491 h 1576950"/>
                  <a:gd name="connsiteX7117" fmla="*/ 405527 w 1534386"/>
                  <a:gd name="connsiteY7117" fmla="*/ 1014872 h 1576950"/>
                  <a:gd name="connsiteX7118" fmla="*/ 405527 w 1534386"/>
                  <a:gd name="connsiteY7118" fmla="*/ 1014872 h 1576950"/>
                  <a:gd name="connsiteX7119" fmla="*/ 405527 w 1534386"/>
                  <a:gd name="connsiteY7119" fmla="*/ 1014872 h 1576950"/>
                  <a:gd name="connsiteX7120" fmla="*/ 405527 w 1534386"/>
                  <a:gd name="connsiteY7120" fmla="*/ 1014872 h 1576950"/>
                  <a:gd name="connsiteX7121" fmla="*/ 405527 w 1534386"/>
                  <a:gd name="connsiteY7121" fmla="*/ 1014872 h 1576950"/>
                  <a:gd name="connsiteX7122" fmla="*/ 405527 w 1534386"/>
                  <a:gd name="connsiteY7122" fmla="*/ 1014872 h 1576950"/>
                  <a:gd name="connsiteX7123" fmla="*/ 432105 w 1534386"/>
                  <a:gd name="connsiteY7123" fmla="*/ 1049908 h 1576950"/>
                  <a:gd name="connsiteX7124" fmla="*/ 446603 w 1534386"/>
                  <a:gd name="connsiteY7124" fmla="*/ 1068029 h 1576950"/>
                  <a:gd name="connsiteX7125" fmla="*/ 446603 w 1534386"/>
                  <a:gd name="connsiteY7125" fmla="*/ 1068029 h 1576950"/>
                  <a:gd name="connsiteX7126" fmla="*/ 447811 w 1534386"/>
                  <a:gd name="connsiteY7126" fmla="*/ 1069238 h 1576950"/>
                  <a:gd name="connsiteX7127" fmla="*/ 447811 w 1534386"/>
                  <a:gd name="connsiteY7127" fmla="*/ 1069238 h 1576950"/>
                  <a:gd name="connsiteX7128" fmla="*/ 449019 w 1534386"/>
                  <a:gd name="connsiteY7128" fmla="*/ 1070445 h 1576950"/>
                  <a:gd name="connsiteX7129" fmla="*/ 449019 w 1534386"/>
                  <a:gd name="connsiteY7129" fmla="*/ 1070445 h 1576950"/>
                  <a:gd name="connsiteX7130" fmla="*/ 450227 w 1534386"/>
                  <a:gd name="connsiteY7130" fmla="*/ 1071654 h 1576950"/>
                  <a:gd name="connsiteX7131" fmla="*/ 450227 w 1534386"/>
                  <a:gd name="connsiteY7131" fmla="*/ 1071654 h 1576950"/>
                  <a:gd name="connsiteX7132" fmla="*/ 451435 w 1534386"/>
                  <a:gd name="connsiteY7132" fmla="*/ 1072862 h 1576950"/>
                  <a:gd name="connsiteX7133" fmla="*/ 451435 w 1534386"/>
                  <a:gd name="connsiteY7133" fmla="*/ 1072862 h 1576950"/>
                  <a:gd name="connsiteX7134" fmla="*/ 452643 w 1534386"/>
                  <a:gd name="connsiteY7134" fmla="*/ 1074070 h 1576950"/>
                  <a:gd name="connsiteX7135" fmla="*/ 452643 w 1534386"/>
                  <a:gd name="connsiteY7135" fmla="*/ 1074070 h 1576950"/>
                  <a:gd name="connsiteX7136" fmla="*/ 452643 w 1534386"/>
                  <a:gd name="connsiteY7136" fmla="*/ 1074070 h 1576950"/>
                  <a:gd name="connsiteX7137" fmla="*/ 452643 w 1534386"/>
                  <a:gd name="connsiteY7137" fmla="*/ 1074070 h 1576950"/>
                  <a:gd name="connsiteX7138" fmla="*/ 453851 w 1534386"/>
                  <a:gd name="connsiteY7138" fmla="*/ 1074070 h 1576950"/>
                  <a:gd name="connsiteX7139" fmla="*/ 453851 w 1534386"/>
                  <a:gd name="connsiteY7139" fmla="*/ 1074070 h 1576950"/>
                  <a:gd name="connsiteX7140" fmla="*/ 453851 w 1534386"/>
                  <a:gd name="connsiteY7140" fmla="*/ 1074070 h 1576950"/>
                  <a:gd name="connsiteX7141" fmla="*/ 453851 w 1534386"/>
                  <a:gd name="connsiteY7141" fmla="*/ 1074070 h 1576950"/>
                  <a:gd name="connsiteX7142" fmla="*/ 453851 w 1534386"/>
                  <a:gd name="connsiteY7142" fmla="*/ 1074070 h 1576950"/>
                  <a:gd name="connsiteX7143" fmla="*/ 449019 w 1534386"/>
                  <a:gd name="connsiteY7143" fmla="*/ 1061989 h 1576950"/>
                  <a:gd name="connsiteX7144" fmla="*/ 446603 w 1534386"/>
                  <a:gd name="connsiteY7144" fmla="*/ 1055948 h 1576950"/>
                  <a:gd name="connsiteX7145" fmla="*/ 442978 w 1534386"/>
                  <a:gd name="connsiteY7145" fmla="*/ 1048699 h 1576950"/>
                  <a:gd name="connsiteX7146" fmla="*/ 442978 w 1534386"/>
                  <a:gd name="connsiteY7146" fmla="*/ 1047491 h 1576950"/>
                  <a:gd name="connsiteX7147" fmla="*/ 440562 w 1534386"/>
                  <a:gd name="connsiteY7147" fmla="*/ 1041451 h 1576950"/>
                  <a:gd name="connsiteX7148" fmla="*/ 435730 w 1534386"/>
                  <a:gd name="connsiteY7148" fmla="*/ 1028161 h 1576950"/>
                  <a:gd name="connsiteX7149" fmla="*/ 432105 w 1534386"/>
                  <a:gd name="connsiteY7149" fmla="*/ 1026953 h 1576950"/>
                  <a:gd name="connsiteX7150" fmla="*/ 432105 w 1534386"/>
                  <a:gd name="connsiteY7150" fmla="*/ 1026953 h 1576950"/>
                  <a:gd name="connsiteX7151" fmla="*/ 430897 w 1534386"/>
                  <a:gd name="connsiteY7151" fmla="*/ 1026953 h 1576950"/>
                  <a:gd name="connsiteX7152" fmla="*/ 430897 w 1534386"/>
                  <a:gd name="connsiteY7152" fmla="*/ 1026953 h 1576950"/>
                  <a:gd name="connsiteX7153" fmla="*/ 430897 w 1534386"/>
                  <a:gd name="connsiteY7153" fmla="*/ 1025745 h 1576950"/>
                  <a:gd name="connsiteX7154" fmla="*/ 430897 w 1534386"/>
                  <a:gd name="connsiteY7154" fmla="*/ 1025745 h 1576950"/>
                  <a:gd name="connsiteX7155" fmla="*/ 438146 w 1534386"/>
                  <a:gd name="connsiteY7155" fmla="*/ 1025745 h 1576950"/>
                  <a:gd name="connsiteX7156" fmla="*/ 445395 w 1534386"/>
                  <a:gd name="connsiteY7156" fmla="*/ 1022121 h 1576950"/>
                  <a:gd name="connsiteX7157" fmla="*/ 445395 w 1534386"/>
                  <a:gd name="connsiteY7157" fmla="*/ 1022121 h 1576950"/>
                  <a:gd name="connsiteX7158" fmla="*/ 445395 w 1534386"/>
                  <a:gd name="connsiteY7158" fmla="*/ 1022121 h 1576950"/>
                  <a:gd name="connsiteX7159" fmla="*/ 445395 w 1534386"/>
                  <a:gd name="connsiteY7159" fmla="*/ 1022121 h 1576950"/>
                  <a:gd name="connsiteX7160" fmla="*/ 445395 w 1534386"/>
                  <a:gd name="connsiteY7160" fmla="*/ 1022121 h 1576950"/>
                  <a:gd name="connsiteX7161" fmla="*/ 445395 w 1534386"/>
                  <a:gd name="connsiteY7161" fmla="*/ 1022121 h 1576950"/>
                  <a:gd name="connsiteX7162" fmla="*/ 445395 w 1534386"/>
                  <a:gd name="connsiteY7162" fmla="*/ 1022121 h 1576950"/>
                  <a:gd name="connsiteX7163" fmla="*/ 445395 w 1534386"/>
                  <a:gd name="connsiteY7163" fmla="*/ 1022121 h 1576950"/>
                  <a:gd name="connsiteX7164" fmla="*/ 445395 w 1534386"/>
                  <a:gd name="connsiteY7164" fmla="*/ 1022121 h 1576950"/>
                  <a:gd name="connsiteX7165" fmla="*/ 445395 w 1534386"/>
                  <a:gd name="connsiteY7165" fmla="*/ 1022121 h 1576950"/>
                  <a:gd name="connsiteX7166" fmla="*/ 445395 w 1534386"/>
                  <a:gd name="connsiteY7166" fmla="*/ 1022121 h 1576950"/>
                  <a:gd name="connsiteX7167" fmla="*/ 445395 w 1534386"/>
                  <a:gd name="connsiteY7167" fmla="*/ 1022121 h 1576950"/>
                  <a:gd name="connsiteX7168" fmla="*/ 445395 w 1534386"/>
                  <a:gd name="connsiteY7168" fmla="*/ 1022121 h 1576950"/>
                  <a:gd name="connsiteX7169" fmla="*/ 445395 w 1534386"/>
                  <a:gd name="connsiteY7169" fmla="*/ 1022121 h 1576950"/>
                  <a:gd name="connsiteX7170" fmla="*/ 445395 w 1534386"/>
                  <a:gd name="connsiteY7170" fmla="*/ 1022121 h 1576950"/>
                  <a:gd name="connsiteX7171" fmla="*/ 445395 w 1534386"/>
                  <a:gd name="connsiteY7171" fmla="*/ 1022121 h 1576950"/>
                  <a:gd name="connsiteX7172" fmla="*/ 445395 w 1534386"/>
                  <a:gd name="connsiteY7172" fmla="*/ 1022121 h 1576950"/>
                  <a:gd name="connsiteX7173" fmla="*/ 444186 w 1534386"/>
                  <a:gd name="connsiteY7173" fmla="*/ 1023329 h 1576950"/>
                  <a:gd name="connsiteX7174" fmla="*/ 444186 w 1534386"/>
                  <a:gd name="connsiteY7174" fmla="*/ 1024537 h 1576950"/>
                  <a:gd name="connsiteX7175" fmla="*/ 444186 w 1534386"/>
                  <a:gd name="connsiteY7175" fmla="*/ 1024537 h 1576950"/>
                  <a:gd name="connsiteX7176" fmla="*/ 442978 w 1534386"/>
                  <a:gd name="connsiteY7176" fmla="*/ 1030578 h 1576950"/>
                  <a:gd name="connsiteX7177" fmla="*/ 442978 w 1534386"/>
                  <a:gd name="connsiteY7177" fmla="*/ 1030578 h 1576950"/>
                  <a:gd name="connsiteX7178" fmla="*/ 442978 w 1534386"/>
                  <a:gd name="connsiteY7178" fmla="*/ 1030578 h 1576950"/>
                  <a:gd name="connsiteX7179" fmla="*/ 442978 w 1534386"/>
                  <a:gd name="connsiteY7179" fmla="*/ 1032994 h 1576950"/>
                  <a:gd name="connsiteX7180" fmla="*/ 442978 w 1534386"/>
                  <a:gd name="connsiteY7180" fmla="*/ 1032994 h 1576950"/>
                  <a:gd name="connsiteX7181" fmla="*/ 442978 w 1534386"/>
                  <a:gd name="connsiteY7181" fmla="*/ 1032994 h 1576950"/>
                  <a:gd name="connsiteX7182" fmla="*/ 442978 w 1534386"/>
                  <a:gd name="connsiteY7182" fmla="*/ 1032994 h 1576950"/>
                  <a:gd name="connsiteX7183" fmla="*/ 442978 w 1534386"/>
                  <a:gd name="connsiteY7183" fmla="*/ 1032994 h 1576950"/>
                  <a:gd name="connsiteX7184" fmla="*/ 442978 w 1534386"/>
                  <a:gd name="connsiteY7184" fmla="*/ 1032994 h 1576950"/>
                  <a:gd name="connsiteX7185" fmla="*/ 442978 w 1534386"/>
                  <a:gd name="connsiteY7185" fmla="*/ 1035410 h 1576950"/>
                  <a:gd name="connsiteX7186" fmla="*/ 442978 w 1534386"/>
                  <a:gd name="connsiteY7186" fmla="*/ 1035410 h 1576950"/>
                  <a:gd name="connsiteX7187" fmla="*/ 442978 w 1534386"/>
                  <a:gd name="connsiteY7187" fmla="*/ 1035410 h 1576950"/>
                  <a:gd name="connsiteX7188" fmla="*/ 442978 w 1534386"/>
                  <a:gd name="connsiteY7188" fmla="*/ 1036618 h 1576950"/>
                  <a:gd name="connsiteX7189" fmla="*/ 442978 w 1534386"/>
                  <a:gd name="connsiteY7189" fmla="*/ 1036618 h 1576950"/>
                  <a:gd name="connsiteX7190" fmla="*/ 442978 w 1534386"/>
                  <a:gd name="connsiteY7190" fmla="*/ 1037826 h 1576950"/>
                  <a:gd name="connsiteX7191" fmla="*/ 442978 w 1534386"/>
                  <a:gd name="connsiteY7191" fmla="*/ 1037826 h 1576950"/>
                  <a:gd name="connsiteX7192" fmla="*/ 444186 w 1534386"/>
                  <a:gd name="connsiteY7192" fmla="*/ 1040242 h 1576950"/>
                  <a:gd name="connsiteX7193" fmla="*/ 444186 w 1534386"/>
                  <a:gd name="connsiteY7193" fmla="*/ 1041451 h 1576950"/>
                  <a:gd name="connsiteX7194" fmla="*/ 445395 w 1534386"/>
                  <a:gd name="connsiteY7194" fmla="*/ 1043867 h 1576950"/>
                  <a:gd name="connsiteX7195" fmla="*/ 446603 w 1534386"/>
                  <a:gd name="connsiteY7195" fmla="*/ 1045075 h 1576950"/>
                  <a:gd name="connsiteX7196" fmla="*/ 449019 w 1534386"/>
                  <a:gd name="connsiteY7196" fmla="*/ 1048699 h 1576950"/>
                  <a:gd name="connsiteX7197" fmla="*/ 449019 w 1534386"/>
                  <a:gd name="connsiteY7197" fmla="*/ 1048699 h 1576950"/>
                  <a:gd name="connsiteX7198" fmla="*/ 451435 w 1534386"/>
                  <a:gd name="connsiteY7198" fmla="*/ 1052324 h 1576950"/>
                  <a:gd name="connsiteX7199" fmla="*/ 451435 w 1534386"/>
                  <a:gd name="connsiteY7199" fmla="*/ 1053532 h 1576950"/>
                  <a:gd name="connsiteX7200" fmla="*/ 452643 w 1534386"/>
                  <a:gd name="connsiteY7200" fmla="*/ 1057156 h 1576950"/>
                  <a:gd name="connsiteX7201" fmla="*/ 452643 w 1534386"/>
                  <a:gd name="connsiteY7201" fmla="*/ 1057156 h 1576950"/>
                  <a:gd name="connsiteX7202" fmla="*/ 452643 w 1534386"/>
                  <a:gd name="connsiteY7202" fmla="*/ 1057156 h 1576950"/>
                  <a:gd name="connsiteX7203" fmla="*/ 453851 w 1534386"/>
                  <a:gd name="connsiteY7203" fmla="*/ 1057156 h 1576950"/>
                  <a:gd name="connsiteX7204" fmla="*/ 453851 w 1534386"/>
                  <a:gd name="connsiteY7204" fmla="*/ 1057156 h 1576950"/>
                  <a:gd name="connsiteX7205" fmla="*/ 455060 w 1534386"/>
                  <a:gd name="connsiteY7205" fmla="*/ 1057156 h 1576950"/>
                  <a:gd name="connsiteX7206" fmla="*/ 455060 w 1534386"/>
                  <a:gd name="connsiteY7206" fmla="*/ 1057156 h 1576950"/>
                  <a:gd name="connsiteX7207" fmla="*/ 457476 w 1534386"/>
                  <a:gd name="connsiteY7207" fmla="*/ 1055948 h 1576950"/>
                  <a:gd name="connsiteX7208" fmla="*/ 457476 w 1534386"/>
                  <a:gd name="connsiteY7208" fmla="*/ 1052324 h 1576950"/>
                  <a:gd name="connsiteX7209" fmla="*/ 457476 w 1534386"/>
                  <a:gd name="connsiteY7209" fmla="*/ 1051116 h 1576950"/>
                  <a:gd name="connsiteX7210" fmla="*/ 456268 w 1534386"/>
                  <a:gd name="connsiteY7210" fmla="*/ 1045075 h 1576950"/>
                  <a:gd name="connsiteX7211" fmla="*/ 456268 w 1534386"/>
                  <a:gd name="connsiteY7211" fmla="*/ 1045075 h 1576950"/>
                  <a:gd name="connsiteX7212" fmla="*/ 456268 w 1534386"/>
                  <a:gd name="connsiteY7212" fmla="*/ 1045075 h 1576950"/>
                  <a:gd name="connsiteX7213" fmla="*/ 456268 w 1534386"/>
                  <a:gd name="connsiteY7213" fmla="*/ 1045075 h 1576950"/>
                  <a:gd name="connsiteX7214" fmla="*/ 455060 w 1534386"/>
                  <a:gd name="connsiteY7214" fmla="*/ 1040242 h 1576950"/>
                  <a:gd name="connsiteX7215" fmla="*/ 455060 w 1534386"/>
                  <a:gd name="connsiteY7215" fmla="*/ 1040242 h 1576950"/>
                  <a:gd name="connsiteX7216" fmla="*/ 453851 w 1534386"/>
                  <a:gd name="connsiteY7216" fmla="*/ 1035410 h 1576950"/>
                  <a:gd name="connsiteX7217" fmla="*/ 453851 w 1534386"/>
                  <a:gd name="connsiteY7217" fmla="*/ 1034202 h 1576950"/>
                  <a:gd name="connsiteX7218" fmla="*/ 452643 w 1534386"/>
                  <a:gd name="connsiteY7218" fmla="*/ 1030578 h 1576950"/>
                  <a:gd name="connsiteX7219" fmla="*/ 451435 w 1534386"/>
                  <a:gd name="connsiteY7219" fmla="*/ 1028161 h 1576950"/>
                  <a:gd name="connsiteX7220" fmla="*/ 450227 w 1534386"/>
                  <a:gd name="connsiteY7220" fmla="*/ 1025745 h 1576950"/>
                  <a:gd name="connsiteX7221" fmla="*/ 450227 w 1534386"/>
                  <a:gd name="connsiteY7221" fmla="*/ 1025745 h 1576950"/>
                  <a:gd name="connsiteX7222" fmla="*/ 450227 w 1534386"/>
                  <a:gd name="connsiteY7222" fmla="*/ 1025745 h 1576950"/>
                  <a:gd name="connsiteX7223" fmla="*/ 450227 w 1534386"/>
                  <a:gd name="connsiteY7223" fmla="*/ 1025745 h 1576950"/>
                  <a:gd name="connsiteX7224" fmla="*/ 451435 w 1534386"/>
                  <a:gd name="connsiteY7224" fmla="*/ 1026953 h 1576950"/>
                  <a:gd name="connsiteX7225" fmla="*/ 457476 w 1534386"/>
                  <a:gd name="connsiteY7225" fmla="*/ 1041451 h 1576950"/>
                  <a:gd name="connsiteX7226" fmla="*/ 458684 w 1534386"/>
                  <a:gd name="connsiteY7226" fmla="*/ 1045075 h 1576950"/>
                  <a:gd name="connsiteX7227" fmla="*/ 459892 w 1534386"/>
                  <a:gd name="connsiteY7227" fmla="*/ 1047491 h 1576950"/>
                  <a:gd name="connsiteX7228" fmla="*/ 459892 w 1534386"/>
                  <a:gd name="connsiteY7228" fmla="*/ 1047491 h 1576950"/>
                  <a:gd name="connsiteX7229" fmla="*/ 459892 w 1534386"/>
                  <a:gd name="connsiteY7229" fmla="*/ 1047491 h 1576950"/>
                  <a:gd name="connsiteX7230" fmla="*/ 461100 w 1534386"/>
                  <a:gd name="connsiteY7230" fmla="*/ 1048699 h 1576950"/>
                  <a:gd name="connsiteX7231" fmla="*/ 461100 w 1534386"/>
                  <a:gd name="connsiteY7231" fmla="*/ 1048699 h 1576950"/>
                  <a:gd name="connsiteX7232" fmla="*/ 461100 w 1534386"/>
                  <a:gd name="connsiteY7232" fmla="*/ 1048699 h 1576950"/>
                  <a:gd name="connsiteX7233" fmla="*/ 461100 w 1534386"/>
                  <a:gd name="connsiteY7233" fmla="*/ 1048699 h 1576950"/>
                  <a:gd name="connsiteX7234" fmla="*/ 461100 w 1534386"/>
                  <a:gd name="connsiteY7234" fmla="*/ 1048699 h 1576950"/>
                  <a:gd name="connsiteX7235" fmla="*/ 461100 w 1534386"/>
                  <a:gd name="connsiteY7235" fmla="*/ 1048699 h 1576950"/>
                  <a:gd name="connsiteX7236" fmla="*/ 461100 w 1534386"/>
                  <a:gd name="connsiteY7236" fmla="*/ 1048699 h 1576950"/>
                  <a:gd name="connsiteX7237" fmla="*/ 461100 w 1534386"/>
                  <a:gd name="connsiteY7237" fmla="*/ 1048699 h 1576950"/>
                  <a:gd name="connsiteX7238" fmla="*/ 461100 w 1534386"/>
                  <a:gd name="connsiteY7238" fmla="*/ 1048699 h 1576950"/>
                  <a:gd name="connsiteX7239" fmla="*/ 461100 w 1534386"/>
                  <a:gd name="connsiteY7239" fmla="*/ 1048699 h 1576950"/>
                  <a:gd name="connsiteX7240" fmla="*/ 461100 w 1534386"/>
                  <a:gd name="connsiteY7240" fmla="*/ 1048699 h 1576950"/>
                  <a:gd name="connsiteX7241" fmla="*/ 461100 w 1534386"/>
                  <a:gd name="connsiteY7241" fmla="*/ 1048699 h 1576950"/>
                  <a:gd name="connsiteX7242" fmla="*/ 461100 w 1534386"/>
                  <a:gd name="connsiteY7242" fmla="*/ 1048699 h 1576950"/>
                  <a:gd name="connsiteX7243" fmla="*/ 461100 w 1534386"/>
                  <a:gd name="connsiteY7243" fmla="*/ 1048699 h 1576950"/>
                  <a:gd name="connsiteX7244" fmla="*/ 461100 w 1534386"/>
                  <a:gd name="connsiteY7244" fmla="*/ 1048699 h 1576950"/>
                  <a:gd name="connsiteX7245" fmla="*/ 461100 w 1534386"/>
                  <a:gd name="connsiteY7245" fmla="*/ 1048699 h 1576950"/>
                  <a:gd name="connsiteX7246" fmla="*/ 461100 w 1534386"/>
                  <a:gd name="connsiteY7246" fmla="*/ 1048699 h 1576950"/>
                  <a:gd name="connsiteX7247" fmla="*/ 461100 w 1534386"/>
                  <a:gd name="connsiteY7247" fmla="*/ 1048699 h 1576950"/>
                  <a:gd name="connsiteX7248" fmla="*/ 461100 w 1534386"/>
                  <a:gd name="connsiteY7248" fmla="*/ 1048699 h 1576950"/>
                  <a:gd name="connsiteX7249" fmla="*/ 461100 w 1534386"/>
                  <a:gd name="connsiteY7249" fmla="*/ 1048699 h 1576950"/>
                  <a:gd name="connsiteX7250" fmla="*/ 461100 w 1534386"/>
                  <a:gd name="connsiteY7250" fmla="*/ 1048699 h 1576950"/>
                  <a:gd name="connsiteX7251" fmla="*/ 461100 w 1534386"/>
                  <a:gd name="connsiteY7251" fmla="*/ 1047491 h 1576950"/>
                  <a:gd name="connsiteX7252" fmla="*/ 461100 w 1534386"/>
                  <a:gd name="connsiteY7252" fmla="*/ 1047491 h 1576950"/>
                  <a:gd name="connsiteX7253" fmla="*/ 461100 w 1534386"/>
                  <a:gd name="connsiteY7253" fmla="*/ 1047491 h 1576950"/>
                  <a:gd name="connsiteX7254" fmla="*/ 461100 w 1534386"/>
                  <a:gd name="connsiteY7254" fmla="*/ 1047491 h 1576950"/>
                  <a:gd name="connsiteX7255" fmla="*/ 461100 w 1534386"/>
                  <a:gd name="connsiteY7255" fmla="*/ 1047491 h 1576950"/>
                  <a:gd name="connsiteX7256" fmla="*/ 461100 w 1534386"/>
                  <a:gd name="connsiteY7256" fmla="*/ 1047491 h 1576950"/>
                  <a:gd name="connsiteX7257" fmla="*/ 461100 w 1534386"/>
                  <a:gd name="connsiteY7257" fmla="*/ 1045075 h 1576950"/>
                  <a:gd name="connsiteX7258" fmla="*/ 461100 w 1534386"/>
                  <a:gd name="connsiteY7258" fmla="*/ 1045075 h 1576950"/>
                  <a:gd name="connsiteX7259" fmla="*/ 461100 w 1534386"/>
                  <a:gd name="connsiteY7259" fmla="*/ 1042659 h 1576950"/>
                  <a:gd name="connsiteX7260" fmla="*/ 461100 w 1534386"/>
                  <a:gd name="connsiteY7260" fmla="*/ 1042659 h 1576950"/>
                  <a:gd name="connsiteX7261" fmla="*/ 461100 w 1534386"/>
                  <a:gd name="connsiteY7261" fmla="*/ 1040242 h 1576950"/>
                  <a:gd name="connsiteX7262" fmla="*/ 461100 w 1534386"/>
                  <a:gd name="connsiteY7262" fmla="*/ 1039035 h 1576950"/>
                  <a:gd name="connsiteX7263" fmla="*/ 459892 w 1534386"/>
                  <a:gd name="connsiteY7263" fmla="*/ 1034202 h 1576950"/>
                  <a:gd name="connsiteX7264" fmla="*/ 459892 w 1534386"/>
                  <a:gd name="connsiteY7264" fmla="*/ 1034202 h 1576950"/>
                  <a:gd name="connsiteX7265" fmla="*/ 457476 w 1534386"/>
                  <a:gd name="connsiteY7265" fmla="*/ 1024537 h 1576950"/>
                  <a:gd name="connsiteX7266" fmla="*/ 456268 w 1534386"/>
                  <a:gd name="connsiteY7266" fmla="*/ 1020913 h 1576950"/>
                  <a:gd name="connsiteX7267" fmla="*/ 456268 w 1534386"/>
                  <a:gd name="connsiteY7267" fmla="*/ 1020913 h 1576950"/>
                  <a:gd name="connsiteX7268" fmla="*/ 456268 w 1534386"/>
                  <a:gd name="connsiteY7268" fmla="*/ 1020913 h 1576950"/>
                  <a:gd name="connsiteX7269" fmla="*/ 456268 w 1534386"/>
                  <a:gd name="connsiteY7269" fmla="*/ 1020913 h 1576950"/>
                  <a:gd name="connsiteX7270" fmla="*/ 456268 w 1534386"/>
                  <a:gd name="connsiteY7270" fmla="*/ 1020913 h 1576950"/>
                  <a:gd name="connsiteX7271" fmla="*/ 456268 w 1534386"/>
                  <a:gd name="connsiteY7271" fmla="*/ 1020913 h 1576950"/>
                  <a:gd name="connsiteX7272" fmla="*/ 456268 w 1534386"/>
                  <a:gd name="connsiteY7272" fmla="*/ 1020913 h 1576950"/>
                  <a:gd name="connsiteX7273" fmla="*/ 456268 w 1534386"/>
                  <a:gd name="connsiteY7273" fmla="*/ 1020913 h 1576950"/>
                  <a:gd name="connsiteX7274" fmla="*/ 456268 w 1534386"/>
                  <a:gd name="connsiteY7274" fmla="*/ 1019704 h 1576950"/>
                  <a:gd name="connsiteX7275" fmla="*/ 456268 w 1534386"/>
                  <a:gd name="connsiteY7275" fmla="*/ 1019704 h 1576950"/>
                  <a:gd name="connsiteX7276" fmla="*/ 456268 w 1534386"/>
                  <a:gd name="connsiteY7276" fmla="*/ 1019704 h 1576950"/>
                  <a:gd name="connsiteX7277" fmla="*/ 456268 w 1534386"/>
                  <a:gd name="connsiteY7277" fmla="*/ 1019704 h 1576950"/>
                  <a:gd name="connsiteX7278" fmla="*/ 456268 w 1534386"/>
                  <a:gd name="connsiteY7278" fmla="*/ 1019704 h 1576950"/>
                  <a:gd name="connsiteX7279" fmla="*/ 456268 w 1534386"/>
                  <a:gd name="connsiteY7279" fmla="*/ 1018496 h 1576950"/>
                  <a:gd name="connsiteX7280" fmla="*/ 456268 w 1534386"/>
                  <a:gd name="connsiteY7280" fmla="*/ 1018496 h 1576950"/>
                  <a:gd name="connsiteX7281" fmla="*/ 456268 w 1534386"/>
                  <a:gd name="connsiteY7281" fmla="*/ 1018496 h 1576950"/>
                  <a:gd name="connsiteX7282" fmla="*/ 456268 w 1534386"/>
                  <a:gd name="connsiteY7282" fmla="*/ 1018496 h 1576950"/>
                  <a:gd name="connsiteX7283" fmla="*/ 456268 w 1534386"/>
                  <a:gd name="connsiteY7283" fmla="*/ 1018496 h 1576950"/>
                  <a:gd name="connsiteX7284" fmla="*/ 458684 w 1534386"/>
                  <a:gd name="connsiteY7284" fmla="*/ 1013664 h 1576950"/>
                  <a:gd name="connsiteX7285" fmla="*/ 458684 w 1534386"/>
                  <a:gd name="connsiteY7285" fmla="*/ 1008831 h 1576950"/>
                  <a:gd name="connsiteX7286" fmla="*/ 457476 w 1534386"/>
                  <a:gd name="connsiteY7286" fmla="*/ 1005207 h 1576950"/>
                  <a:gd name="connsiteX7287" fmla="*/ 457476 w 1534386"/>
                  <a:gd name="connsiteY7287" fmla="*/ 1005207 h 1576950"/>
                  <a:gd name="connsiteX7288" fmla="*/ 455060 w 1534386"/>
                  <a:gd name="connsiteY7288" fmla="*/ 999166 h 1576950"/>
                  <a:gd name="connsiteX7289" fmla="*/ 455060 w 1534386"/>
                  <a:gd name="connsiteY7289" fmla="*/ 996750 h 1576950"/>
                  <a:gd name="connsiteX7290" fmla="*/ 455060 w 1534386"/>
                  <a:gd name="connsiteY7290" fmla="*/ 995542 h 1576950"/>
                  <a:gd name="connsiteX7291" fmla="*/ 457476 w 1534386"/>
                  <a:gd name="connsiteY7291" fmla="*/ 975004 h 1576950"/>
                  <a:gd name="connsiteX7292" fmla="*/ 457476 w 1534386"/>
                  <a:gd name="connsiteY7292" fmla="*/ 975004 h 1576950"/>
                  <a:gd name="connsiteX7293" fmla="*/ 457476 w 1534386"/>
                  <a:gd name="connsiteY7293" fmla="*/ 975004 h 1576950"/>
                  <a:gd name="connsiteX7294" fmla="*/ 457476 w 1534386"/>
                  <a:gd name="connsiteY7294" fmla="*/ 973796 h 1576950"/>
                  <a:gd name="connsiteX7295" fmla="*/ 457476 w 1534386"/>
                  <a:gd name="connsiteY7295" fmla="*/ 973796 h 1576950"/>
                  <a:gd name="connsiteX7296" fmla="*/ 456268 w 1534386"/>
                  <a:gd name="connsiteY7296" fmla="*/ 967755 h 1576950"/>
                  <a:gd name="connsiteX7297" fmla="*/ 456268 w 1534386"/>
                  <a:gd name="connsiteY7297" fmla="*/ 967755 h 1576950"/>
                  <a:gd name="connsiteX7298" fmla="*/ 455060 w 1534386"/>
                  <a:gd name="connsiteY7298" fmla="*/ 965339 h 1576950"/>
                  <a:gd name="connsiteX7299" fmla="*/ 453851 w 1534386"/>
                  <a:gd name="connsiteY7299" fmla="*/ 961714 h 1576950"/>
                  <a:gd name="connsiteX7300" fmla="*/ 442978 w 1534386"/>
                  <a:gd name="connsiteY7300" fmla="*/ 932720 h 1576950"/>
                  <a:gd name="connsiteX7301" fmla="*/ 441770 w 1534386"/>
                  <a:gd name="connsiteY7301" fmla="*/ 931511 h 1576950"/>
                  <a:gd name="connsiteX7302" fmla="*/ 441770 w 1534386"/>
                  <a:gd name="connsiteY7302" fmla="*/ 931511 h 1576950"/>
                  <a:gd name="connsiteX7303" fmla="*/ 441770 w 1534386"/>
                  <a:gd name="connsiteY7303" fmla="*/ 931511 h 1576950"/>
                  <a:gd name="connsiteX7304" fmla="*/ 434521 w 1534386"/>
                  <a:gd name="connsiteY7304" fmla="*/ 920638 h 1576950"/>
                  <a:gd name="connsiteX7305" fmla="*/ 433313 w 1534386"/>
                  <a:gd name="connsiteY7305" fmla="*/ 919430 h 1576950"/>
                  <a:gd name="connsiteX7306" fmla="*/ 418816 w 1534386"/>
                  <a:gd name="connsiteY7306" fmla="*/ 917014 h 1576950"/>
                  <a:gd name="connsiteX7307" fmla="*/ 411567 w 1534386"/>
                  <a:gd name="connsiteY7307" fmla="*/ 919430 h 1576950"/>
                  <a:gd name="connsiteX7308" fmla="*/ 404318 w 1534386"/>
                  <a:gd name="connsiteY7308" fmla="*/ 925471 h 1576950"/>
                  <a:gd name="connsiteX7309" fmla="*/ 404318 w 1534386"/>
                  <a:gd name="connsiteY7309" fmla="*/ 925471 h 1576950"/>
                  <a:gd name="connsiteX7310" fmla="*/ 404318 w 1534386"/>
                  <a:gd name="connsiteY7310" fmla="*/ 925471 h 1576950"/>
                  <a:gd name="connsiteX7311" fmla="*/ 404318 w 1534386"/>
                  <a:gd name="connsiteY7311" fmla="*/ 925471 h 1576950"/>
                  <a:gd name="connsiteX7312" fmla="*/ 404318 w 1534386"/>
                  <a:gd name="connsiteY7312" fmla="*/ 925471 h 1576950"/>
                  <a:gd name="connsiteX7313" fmla="*/ 406735 w 1534386"/>
                  <a:gd name="connsiteY7313" fmla="*/ 920638 h 1576950"/>
                  <a:gd name="connsiteX7314" fmla="*/ 407943 w 1534386"/>
                  <a:gd name="connsiteY7314" fmla="*/ 918222 h 1576950"/>
                  <a:gd name="connsiteX7315" fmla="*/ 409151 w 1534386"/>
                  <a:gd name="connsiteY7315" fmla="*/ 918222 h 1576950"/>
                  <a:gd name="connsiteX7316" fmla="*/ 412775 w 1534386"/>
                  <a:gd name="connsiteY7316" fmla="*/ 917014 h 1576950"/>
                  <a:gd name="connsiteX7317" fmla="*/ 413983 w 1534386"/>
                  <a:gd name="connsiteY7317" fmla="*/ 917014 h 1576950"/>
                  <a:gd name="connsiteX7318" fmla="*/ 415191 w 1534386"/>
                  <a:gd name="connsiteY7318" fmla="*/ 915806 h 1576950"/>
                  <a:gd name="connsiteX7319" fmla="*/ 416400 w 1534386"/>
                  <a:gd name="connsiteY7319" fmla="*/ 914598 h 1576950"/>
                  <a:gd name="connsiteX7320" fmla="*/ 422440 w 1534386"/>
                  <a:gd name="connsiteY7320" fmla="*/ 917014 h 1576950"/>
                  <a:gd name="connsiteX7321" fmla="*/ 430897 w 1534386"/>
                  <a:gd name="connsiteY7321" fmla="*/ 917014 h 1576950"/>
                  <a:gd name="connsiteX7322" fmla="*/ 439354 w 1534386"/>
                  <a:gd name="connsiteY7322" fmla="*/ 921846 h 1576950"/>
                  <a:gd name="connsiteX7323" fmla="*/ 449019 w 1534386"/>
                  <a:gd name="connsiteY7323" fmla="*/ 943593 h 1576950"/>
                  <a:gd name="connsiteX7324" fmla="*/ 456268 w 1534386"/>
                  <a:gd name="connsiteY7324" fmla="*/ 968963 h 1576950"/>
                  <a:gd name="connsiteX7325" fmla="*/ 456268 w 1534386"/>
                  <a:gd name="connsiteY7325" fmla="*/ 968963 h 1576950"/>
                  <a:gd name="connsiteX7326" fmla="*/ 456268 w 1534386"/>
                  <a:gd name="connsiteY7326" fmla="*/ 971380 h 1576950"/>
                  <a:gd name="connsiteX7327" fmla="*/ 456268 w 1534386"/>
                  <a:gd name="connsiteY7327" fmla="*/ 971380 h 1576950"/>
                  <a:gd name="connsiteX7328" fmla="*/ 456268 w 1534386"/>
                  <a:gd name="connsiteY7328" fmla="*/ 973796 h 1576950"/>
                  <a:gd name="connsiteX7329" fmla="*/ 456268 w 1534386"/>
                  <a:gd name="connsiteY7329" fmla="*/ 973796 h 1576950"/>
                  <a:gd name="connsiteX7330" fmla="*/ 457476 w 1534386"/>
                  <a:gd name="connsiteY7330" fmla="*/ 956882 h 1576950"/>
                  <a:gd name="connsiteX7331" fmla="*/ 453851 w 1534386"/>
                  <a:gd name="connsiteY7331" fmla="*/ 942385 h 1576950"/>
                  <a:gd name="connsiteX7332" fmla="*/ 450227 w 1534386"/>
                  <a:gd name="connsiteY7332" fmla="*/ 935136 h 1576950"/>
                  <a:gd name="connsiteX7333" fmla="*/ 450227 w 1534386"/>
                  <a:gd name="connsiteY7333" fmla="*/ 935136 h 1576950"/>
                  <a:gd name="connsiteX7334" fmla="*/ 449019 w 1534386"/>
                  <a:gd name="connsiteY7334" fmla="*/ 931511 h 1576950"/>
                  <a:gd name="connsiteX7335" fmla="*/ 449019 w 1534386"/>
                  <a:gd name="connsiteY7335" fmla="*/ 930303 h 1576950"/>
                  <a:gd name="connsiteX7336" fmla="*/ 447811 w 1534386"/>
                  <a:gd name="connsiteY7336" fmla="*/ 927887 h 1576950"/>
                  <a:gd name="connsiteX7337" fmla="*/ 446603 w 1534386"/>
                  <a:gd name="connsiteY7337" fmla="*/ 926679 h 1576950"/>
                  <a:gd name="connsiteX7338" fmla="*/ 445395 w 1534386"/>
                  <a:gd name="connsiteY7338" fmla="*/ 924263 h 1576950"/>
                  <a:gd name="connsiteX7339" fmla="*/ 444186 w 1534386"/>
                  <a:gd name="connsiteY7339" fmla="*/ 921846 h 1576950"/>
                  <a:gd name="connsiteX7340" fmla="*/ 442978 w 1534386"/>
                  <a:gd name="connsiteY7340" fmla="*/ 920638 h 1576950"/>
                  <a:gd name="connsiteX7341" fmla="*/ 441770 w 1534386"/>
                  <a:gd name="connsiteY7341" fmla="*/ 918222 h 1576950"/>
                  <a:gd name="connsiteX7342" fmla="*/ 440562 w 1534386"/>
                  <a:gd name="connsiteY7342" fmla="*/ 917014 h 1576950"/>
                  <a:gd name="connsiteX7343" fmla="*/ 438146 w 1534386"/>
                  <a:gd name="connsiteY7343" fmla="*/ 913389 h 1576950"/>
                  <a:gd name="connsiteX7344" fmla="*/ 438146 w 1534386"/>
                  <a:gd name="connsiteY7344" fmla="*/ 913389 h 1576950"/>
                  <a:gd name="connsiteX7345" fmla="*/ 436938 w 1534386"/>
                  <a:gd name="connsiteY7345" fmla="*/ 912182 h 1576950"/>
                  <a:gd name="connsiteX7346" fmla="*/ 436938 w 1534386"/>
                  <a:gd name="connsiteY7346" fmla="*/ 912182 h 1576950"/>
                  <a:gd name="connsiteX7347" fmla="*/ 435730 w 1534386"/>
                  <a:gd name="connsiteY7347" fmla="*/ 910973 h 1576950"/>
                  <a:gd name="connsiteX7348" fmla="*/ 435730 w 1534386"/>
                  <a:gd name="connsiteY7348" fmla="*/ 910973 h 1576950"/>
                  <a:gd name="connsiteX7349" fmla="*/ 434521 w 1534386"/>
                  <a:gd name="connsiteY7349" fmla="*/ 909765 h 1576950"/>
                  <a:gd name="connsiteX7350" fmla="*/ 434521 w 1534386"/>
                  <a:gd name="connsiteY7350" fmla="*/ 909765 h 1576950"/>
                  <a:gd name="connsiteX7351" fmla="*/ 433313 w 1534386"/>
                  <a:gd name="connsiteY7351" fmla="*/ 908557 h 1576950"/>
                  <a:gd name="connsiteX7352" fmla="*/ 433313 w 1534386"/>
                  <a:gd name="connsiteY7352" fmla="*/ 908557 h 1576950"/>
                  <a:gd name="connsiteX7353" fmla="*/ 432105 w 1534386"/>
                  <a:gd name="connsiteY7353" fmla="*/ 907349 h 1576950"/>
                  <a:gd name="connsiteX7354" fmla="*/ 432105 w 1534386"/>
                  <a:gd name="connsiteY7354" fmla="*/ 907349 h 1576950"/>
                  <a:gd name="connsiteX7355" fmla="*/ 428481 w 1534386"/>
                  <a:gd name="connsiteY7355" fmla="*/ 906141 h 1576950"/>
                  <a:gd name="connsiteX7356" fmla="*/ 428481 w 1534386"/>
                  <a:gd name="connsiteY7356" fmla="*/ 906141 h 1576950"/>
                  <a:gd name="connsiteX7357" fmla="*/ 427273 w 1534386"/>
                  <a:gd name="connsiteY7357" fmla="*/ 906141 h 1576950"/>
                  <a:gd name="connsiteX7358" fmla="*/ 427273 w 1534386"/>
                  <a:gd name="connsiteY7358" fmla="*/ 906141 h 1576950"/>
                  <a:gd name="connsiteX7359" fmla="*/ 427273 w 1534386"/>
                  <a:gd name="connsiteY7359" fmla="*/ 906141 h 1576950"/>
                  <a:gd name="connsiteX7360" fmla="*/ 427273 w 1534386"/>
                  <a:gd name="connsiteY7360" fmla="*/ 906141 h 1576950"/>
                  <a:gd name="connsiteX7361" fmla="*/ 427273 w 1534386"/>
                  <a:gd name="connsiteY7361" fmla="*/ 906141 h 1576950"/>
                  <a:gd name="connsiteX7362" fmla="*/ 424856 w 1534386"/>
                  <a:gd name="connsiteY7362" fmla="*/ 906141 h 1576950"/>
                  <a:gd name="connsiteX7363" fmla="*/ 424856 w 1534386"/>
                  <a:gd name="connsiteY7363" fmla="*/ 906141 h 1576950"/>
                  <a:gd name="connsiteX7364" fmla="*/ 423648 w 1534386"/>
                  <a:gd name="connsiteY7364" fmla="*/ 906141 h 1576950"/>
                  <a:gd name="connsiteX7365" fmla="*/ 423648 w 1534386"/>
                  <a:gd name="connsiteY7365" fmla="*/ 906141 h 1576950"/>
                  <a:gd name="connsiteX7366" fmla="*/ 423648 w 1534386"/>
                  <a:gd name="connsiteY7366" fmla="*/ 906141 h 1576950"/>
                  <a:gd name="connsiteX7367" fmla="*/ 422440 w 1534386"/>
                  <a:gd name="connsiteY7367" fmla="*/ 906141 h 1576950"/>
                  <a:gd name="connsiteX7368" fmla="*/ 422440 w 1534386"/>
                  <a:gd name="connsiteY7368" fmla="*/ 906141 h 1576950"/>
                  <a:gd name="connsiteX7369" fmla="*/ 421232 w 1534386"/>
                  <a:gd name="connsiteY7369" fmla="*/ 906141 h 1576950"/>
                  <a:gd name="connsiteX7370" fmla="*/ 420024 w 1534386"/>
                  <a:gd name="connsiteY7370" fmla="*/ 906141 h 1576950"/>
                  <a:gd name="connsiteX7371" fmla="*/ 420024 w 1534386"/>
                  <a:gd name="connsiteY7371" fmla="*/ 906141 h 1576950"/>
                  <a:gd name="connsiteX7372" fmla="*/ 418816 w 1534386"/>
                  <a:gd name="connsiteY7372" fmla="*/ 906141 h 1576950"/>
                  <a:gd name="connsiteX7373" fmla="*/ 418816 w 1534386"/>
                  <a:gd name="connsiteY7373" fmla="*/ 906141 h 1576950"/>
                  <a:gd name="connsiteX7374" fmla="*/ 417608 w 1534386"/>
                  <a:gd name="connsiteY7374" fmla="*/ 906141 h 1576950"/>
                  <a:gd name="connsiteX7375" fmla="*/ 416400 w 1534386"/>
                  <a:gd name="connsiteY7375" fmla="*/ 906141 h 1576950"/>
                  <a:gd name="connsiteX7376" fmla="*/ 415191 w 1534386"/>
                  <a:gd name="connsiteY7376" fmla="*/ 906141 h 1576950"/>
                  <a:gd name="connsiteX7377" fmla="*/ 413983 w 1534386"/>
                  <a:gd name="connsiteY7377" fmla="*/ 906141 h 1576950"/>
                  <a:gd name="connsiteX7378" fmla="*/ 412775 w 1534386"/>
                  <a:gd name="connsiteY7378" fmla="*/ 906141 h 1576950"/>
                  <a:gd name="connsiteX7379" fmla="*/ 410359 w 1534386"/>
                  <a:gd name="connsiteY7379" fmla="*/ 907349 h 1576950"/>
                  <a:gd name="connsiteX7380" fmla="*/ 410359 w 1534386"/>
                  <a:gd name="connsiteY7380" fmla="*/ 907349 h 1576950"/>
                  <a:gd name="connsiteX7381" fmla="*/ 409151 w 1534386"/>
                  <a:gd name="connsiteY7381" fmla="*/ 907349 h 1576950"/>
                  <a:gd name="connsiteX7382" fmla="*/ 409151 w 1534386"/>
                  <a:gd name="connsiteY7382" fmla="*/ 907349 h 1576950"/>
                  <a:gd name="connsiteX7383" fmla="*/ 406735 w 1534386"/>
                  <a:gd name="connsiteY7383" fmla="*/ 908557 h 1576950"/>
                  <a:gd name="connsiteX7384" fmla="*/ 400694 w 1534386"/>
                  <a:gd name="connsiteY7384" fmla="*/ 912182 h 1576950"/>
                  <a:gd name="connsiteX7385" fmla="*/ 397070 w 1534386"/>
                  <a:gd name="connsiteY7385" fmla="*/ 914598 h 1576950"/>
                  <a:gd name="connsiteX7386" fmla="*/ 399486 w 1534386"/>
                  <a:gd name="connsiteY7386" fmla="*/ 930303 h 1576950"/>
                  <a:gd name="connsiteX7387" fmla="*/ 399486 w 1534386"/>
                  <a:gd name="connsiteY7387" fmla="*/ 930303 h 1576950"/>
                  <a:gd name="connsiteX7388" fmla="*/ 399486 w 1534386"/>
                  <a:gd name="connsiteY7388" fmla="*/ 930303 h 1576950"/>
                  <a:gd name="connsiteX7389" fmla="*/ 399486 w 1534386"/>
                  <a:gd name="connsiteY7389" fmla="*/ 930303 h 1576950"/>
                  <a:gd name="connsiteX7390" fmla="*/ 399486 w 1534386"/>
                  <a:gd name="connsiteY7390" fmla="*/ 930303 h 1576950"/>
                  <a:gd name="connsiteX7391" fmla="*/ 399486 w 1534386"/>
                  <a:gd name="connsiteY7391" fmla="*/ 930303 h 1576950"/>
                  <a:gd name="connsiteX7392" fmla="*/ 342704 w 1534386"/>
                  <a:gd name="connsiteY7392" fmla="*/ 728547 h 1576950"/>
                  <a:gd name="connsiteX7393" fmla="*/ 342704 w 1534386"/>
                  <a:gd name="connsiteY7393" fmla="*/ 728547 h 1576950"/>
                  <a:gd name="connsiteX7394" fmla="*/ 360826 w 1534386"/>
                  <a:gd name="connsiteY7394" fmla="*/ 757542 h 1576950"/>
                  <a:gd name="connsiteX7395" fmla="*/ 363242 w 1534386"/>
                  <a:gd name="connsiteY7395" fmla="*/ 743044 h 1576950"/>
                  <a:gd name="connsiteX7396" fmla="*/ 377740 w 1534386"/>
                  <a:gd name="connsiteY7396" fmla="*/ 717674 h 1576950"/>
                  <a:gd name="connsiteX7397" fmla="*/ 362034 w 1534386"/>
                  <a:gd name="connsiteY7397" fmla="*/ 704384 h 1576950"/>
                  <a:gd name="connsiteX7398" fmla="*/ 349953 w 1534386"/>
                  <a:gd name="connsiteY7398" fmla="*/ 703176 h 1576950"/>
                  <a:gd name="connsiteX7399" fmla="*/ 346328 w 1534386"/>
                  <a:gd name="connsiteY7399" fmla="*/ 703176 h 1576950"/>
                  <a:gd name="connsiteX7400" fmla="*/ 346328 w 1534386"/>
                  <a:gd name="connsiteY7400" fmla="*/ 703176 h 1576950"/>
                  <a:gd name="connsiteX7401" fmla="*/ 342704 w 1534386"/>
                  <a:gd name="connsiteY7401" fmla="*/ 706801 h 1576950"/>
                  <a:gd name="connsiteX7402" fmla="*/ 342704 w 1534386"/>
                  <a:gd name="connsiteY7402" fmla="*/ 706801 h 1576950"/>
                  <a:gd name="connsiteX7403" fmla="*/ 339080 w 1534386"/>
                  <a:gd name="connsiteY7403" fmla="*/ 709217 h 1576950"/>
                  <a:gd name="connsiteX7404" fmla="*/ 340288 w 1534386"/>
                  <a:gd name="connsiteY7404" fmla="*/ 710425 h 1576950"/>
                  <a:gd name="connsiteX7405" fmla="*/ 340288 w 1534386"/>
                  <a:gd name="connsiteY7405" fmla="*/ 710425 h 1576950"/>
                  <a:gd name="connsiteX7406" fmla="*/ 347537 w 1534386"/>
                  <a:gd name="connsiteY7406" fmla="*/ 718882 h 1576950"/>
                  <a:gd name="connsiteX7407" fmla="*/ 353577 w 1534386"/>
                  <a:gd name="connsiteY7407" fmla="*/ 728547 h 1576950"/>
                  <a:gd name="connsiteX7408" fmla="*/ 352369 w 1534386"/>
                  <a:gd name="connsiteY7408" fmla="*/ 728547 h 1576950"/>
                  <a:gd name="connsiteX7409" fmla="*/ 337872 w 1534386"/>
                  <a:gd name="connsiteY7409" fmla="*/ 712841 h 1576950"/>
                  <a:gd name="connsiteX7410" fmla="*/ 328207 w 1534386"/>
                  <a:gd name="connsiteY7410" fmla="*/ 705593 h 1576950"/>
                  <a:gd name="connsiteX7411" fmla="*/ 320958 w 1534386"/>
                  <a:gd name="connsiteY7411" fmla="*/ 700760 h 1576950"/>
                  <a:gd name="connsiteX7412" fmla="*/ 320958 w 1534386"/>
                  <a:gd name="connsiteY7412" fmla="*/ 700760 h 1576950"/>
                  <a:gd name="connsiteX7413" fmla="*/ 320958 w 1534386"/>
                  <a:gd name="connsiteY7413" fmla="*/ 700760 h 1576950"/>
                  <a:gd name="connsiteX7414" fmla="*/ 320958 w 1534386"/>
                  <a:gd name="connsiteY7414" fmla="*/ 700760 h 1576950"/>
                  <a:gd name="connsiteX7415" fmla="*/ 328207 w 1534386"/>
                  <a:gd name="connsiteY7415" fmla="*/ 704384 h 1576950"/>
                  <a:gd name="connsiteX7416" fmla="*/ 330623 w 1534386"/>
                  <a:gd name="connsiteY7416" fmla="*/ 705593 h 1576950"/>
                  <a:gd name="connsiteX7417" fmla="*/ 330623 w 1534386"/>
                  <a:gd name="connsiteY7417" fmla="*/ 705593 h 1576950"/>
                  <a:gd name="connsiteX7418" fmla="*/ 329415 w 1534386"/>
                  <a:gd name="connsiteY7418" fmla="*/ 704384 h 1576950"/>
                  <a:gd name="connsiteX7419" fmla="*/ 330623 w 1534386"/>
                  <a:gd name="connsiteY7419" fmla="*/ 701968 h 1576950"/>
                  <a:gd name="connsiteX7420" fmla="*/ 330623 w 1534386"/>
                  <a:gd name="connsiteY7420" fmla="*/ 701968 h 1576950"/>
                  <a:gd name="connsiteX7421" fmla="*/ 333039 w 1534386"/>
                  <a:gd name="connsiteY7421" fmla="*/ 699552 h 1576950"/>
                  <a:gd name="connsiteX7422" fmla="*/ 334247 w 1534386"/>
                  <a:gd name="connsiteY7422" fmla="*/ 699552 h 1576950"/>
                  <a:gd name="connsiteX7423" fmla="*/ 334247 w 1534386"/>
                  <a:gd name="connsiteY7423" fmla="*/ 699552 h 1576950"/>
                  <a:gd name="connsiteX7424" fmla="*/ 335455 w 1534386"/>
                  <a:gd name="connsiteY7424" fmla="*/ 698344 h 1576950"/>
                  <a:gd name="connsiteX7425" fmla="*/ 336664 w 1534386"/>
                  <a:gd name="connsiteY7425" fmla="*/ 691095 h 1576950"/>
                  <a:gd name="connsiteX7426" fmla="*/ 333039 w 1534386"/>
                  <a:gd name="connsiteY7426" fmla="*/ 676598 h 1576950"/>
                  <a:gd name="connsiteX7427" fmla="*/ 331831 w 1534386"/>
                  <a:gd name="connsiteY7427" fmla="*/ 674181 h 1576950"/>
                  <a:gd name="connsiteX7428" fmla="*/ 311293 w 1534386"/>
                  <a:gd name="connsiteY7428" fmla="*/ 658476 h 1576950"/>
                  <a:gd name="connsiteX7429" fmla="*/ 308877 w 1534386"/>
                  <a:gd name="connsiteY7429" fmla="*/ 658476 h 1576950"/>
                  <a:gd name="connsiteX7430" fmla="*/ 308877 w 1534386"/>
                  <a:gd name="connsiteY7430" fmla="*/ 659684 h 1576950"/>
                  <a:gd name="connsiteX7431" fmla="*/ 300420 w 1534386"/>
                  <a:gd name="connsiteY7431" fmla="*/ 683846 h 1576950"/>
                  <a:gd name="connsiteX7432" fmla="*/ 284714 w 1534386"/>
                  <a:gd name="connsiteY7432" fmla="*/ 695927 h 1576950"/>
                  <a:gd name="connsiteX7433" fmla="*/ 342704 w 1534386"/>
                  <a:gd name="connsiteY7433" fmla="*/ 728547 h 1576950"/>
                  <a:gd name="connsiteX7434" fmla="*/ 294379 w 1534386"/>
                  <a:gd name="connsiteY7434" fmla="*/ 706801 h 1576950"/>
                  <a:gd name="connsiteX7435" fmla="*/ 294379 w 1534386"/>
                  <a:gd name="connsiteY7435" fmla="*/ 706801 h 1576950"/>
                  <a:gd name="connsiteX7436" fmla="*/ 261760 w 1534386"/>
                  <a:gd name="connsiteY7436" fmla="*/ 709217 h 1576950"/>
                  <a:gd name="connsiteX7437" fmla="*/ 267801 w 1534386"/>
                  <a:gd name="connsiteY7437" fmla="*/ 744252 h 1576950"/>
                  <a:gd name="connsiteX7438" fmla="*/ 296795 w 1534386"/>
                  <a:gd name="connsiteY7438" fmla="*/ 752709 h 1576950"/>
                  <a:gd name="connsiteX7439" fmla="*/ 311293 w 1534386"/>
                  <a:gd name="connsiteY7439" fmla="*/ 751501 h 1576950"/>
                  <a:gd name="connsiteX7440" fmla="*/ 296795 w 1534386"/>
                  <a:gd name="connsiteY7440" fmla="*/ 738212 h 1576950"/>
                  <a:gd name="connsiteX7441" fmla="*/ 294379 w 1534386"/>
                  <a:gd name="connsiteY7441" fmla="*/ 706801 h 1576950"/>
                  <a:gd name="connsiteX7442" fmla="*/ 195313 w 1534386"/>
                  <a:gd name="connsiteY7442" fmla="*/ 682638 h 1576950"/>
                  <a:gd name="connsiteX7443" fmla="*/ 186856 w 1534386"/>
                  <a:gd name="connsiteY7443" fmla="*/ 708009 h 1576950"/>
                  <a:gd name="connsiteX7444" fmla="*/ 248471 w 1534386"/>
                  <a:gd name="connsiteY7444" fmla="*/ 782912 h 1576950"/>
                  <a:gd name="connsiteX7445" fmla="*/ 296795 w 1534386"/>
                  <a:gd name="connsiteY7445" fmla="*/ 798618 h 1576950"/>
                  <a:gd name="connsiteX7446" fmla="*/ 298004 w 1534386"/>
                  <a:gd name="connsiteY7446" fmla="*/ 798618 h 1576950"/>
                  <a:gd name="connsiteX7447" fmla="*/ 314917 w 1534386"/>
                  <a:gd name="connsiteY7447" fmla="*/ 792577 h 1576950"/>
                  <a:gd name="connsiteX7448" fmla="*/ 328207 w 1534386"/>
                  <a:gd name="connsiteY7448" fmla="*/ 774455 h 1576950"/>
                  <a:gd name="connsiteX7449" fmla="*/ 312501 w 1534386"/>
                  <a:gd name="connsiteY7449" fmla="*/ 756334 h 1576950"/>
                  <a:gd name="connsiteX7450" fmla="*/ 312501 w 1534386"/>
                  <a:gd name="connsiteY7450" fmla="*/ 756334 h 1576950"/>
                  <a:gd name="connsiteX7451" fmla="*/ 281090 w 1534386"/>
                  <a:gd name="connsiteY7451" fmla="*/ 757542 h 1576950"/>
                  <a:gd name="connsiteX7452" fmla="*/ 252095 w 1534386"/>
                  <a:gd name="connsiteY7452" fmla="*/ 738212 h 1576950"/>
                  <a:gd name="connsiteX7453" fmla="*/ 258136 w 1534386"/>
                  <a:gd name="connsiteY7453" fmla="*/ 704384 h 1576950"/>
                  <a:gd name="connsiteX7454" fmla="*/ 264176 w 1534386"/>
                  <a:gd name="connsiteY7454" fmla="*/ 699552 h 1576950"/>
                  <a:gd name="connsiteX7455" fmla="*/ 277465 w 1534386"/>
                  <a:gd name="connsiteY7455" fmla="*/ 682638 h 1576950"/>
                  <a:gd name="connsiteX7456" fmla="*/ 258136 w 1534386"/>
                  <a:gd name="connsiteY7456" fmla="*/ 676598 h 1576950"/>
                  <a:gd name="connsiteX7457" fmla="*/ 242430 w 1534386"/>
                  <a:gd name="connsiteY7457" fmla="*/ 675390 h 1576950"/>
                  <a:gd name="connsiteX7458" fmla="*/ 241222 w 1534386"/>
                  <a:gd name="connsiteY7458" fmla="*/ 674181 h 1576950"/>
                  <a:gd name="connsiteX7459" fmla="*/ 219476 w 1534386"/>
                  <a:gd name="connsiteY7459" fmla="*/ 663308 h 1576950"/>
                  <a:gd name="connsiteX7460" fmla="*/ 195313 w 1534386"/>
                  <a:gd name="connsiteY7460" fmla="*/ 682638 h 1576950"/>
                  <a:gd name="connsiteX7461" fmla="*/ 366867 w 1534386"/>
                  <a:gd name="connsiteY7461" fmla="*/ 581156 h 1576950"/>
                  <a:gd name="connsiteX7462" fmla="*/ 366867 w 1534386"/>
                  <a:gd name="connsiteY7462" fmla="*/ 581156 h 1576950"/>
                  <a:gd name="connsiteX7463" fmla="*/ 363242 w 1534386"/>
                  <a:gd name="connsiteY7463" fmla="*/ 588405 h 1576950"/>
                  <a:gd name="connsiteX7464" fmla="*/ 362034 w 1534386"/>
                  <a:gd name="connsiteY7464" fmla="*/ 589613 h 1576950"/>
                  <a:gd name="connsiteX7465" fmla="*/ 357202 w 1534386"/>
                  <a:gd name="connsiteY7465" fmla="*/ 606526 h 1576950"/>
                  <a:gd name="connsiteX7466" fmla="*/ 347537 w 1534386"/>
                  <a:gd name="connsiteY7466" fmla="*/ 634313 h 1576950"/>
                  <a:gd name="connsiteX7467" fmla="*/ 345120 w 1534386"/>
                  <a:gd name="connsiteY7467" fmla="*/ 639146 h 1576950"/>
                  <a:gd name="connsiteX7468" fmla="*/ 343912 w 1534386"/>
                  <a:gd name="connsiteY7468" fmla="*/ 639146 h 1576950"/>
                  <a:gd name="connsiteX7469" fmla="*/ 345120 w 1534386"/>
                  <a:gd name="connsiteY7469" fmla="*/ 640354 h 1576950"/>
                  <a:gd name="connsiteX7470" fmla="*/ 342704 w 1534386"/>
                  <a:gd name="connsiteY7470" fmla="*/ 646395 h 1576950"/>
                  <a:gd name="connsiteX7471" fmla="*/ 349953 w 1534386"/>
                  <a:gd name="connsiteY7471" fmla="*/ 653643 h 1576950"/>
                  <a:gd name="connsiteX7472" fmla="*/ 376532 w 1534386"/>
                  <a:gd name="connsiteY7472" fmla="*/ 685054 h 1576950"/>
                  <a:gd name="connsiteX7473" fmla="*/ 376532 w 1534386"/>
                  <a:gd name="connsiteY7473" fmla="*/ 685054 h 1576950"/>
                  <a:gd name="connsiteX7474" fmla="*/ 348745 w 1534386"/>
                  <a:gd name="connsiteY7474" fmla="*/ 657268 h 1576950"/>
                  <a:gd name="connsiteX7475" fmla="*/ 348745 w 1534386"/>
                  <a:gd name="connsiteY7475" fmla="*/ 657268 h 1576950"/>
                  <a:gd name="connsiteX7476" fmla="*/ 345120 w 1534386"/>
                  <a:gd name="connsiteY7476" fmla="*/ 654851 h 1576950"/>
                  <a:gd name="connsiteX7477" fmla="*/ 326999 w 1534386"/>
                  <a:gd name="connsiteY7477" fmla="*/ 640354 h 1576950"/>
                  <a:gd name="connsiteX7478" fmla="*/ 322166 w 1534386"/>
                  <a:gd name="connsiteY7478" fmla="*/ 636729 h 1576950"/>
                  <a:gd name="connsiteX7479" fmla="*/ 312501 w 1534386"/>
                  <a:gd name="connsiteY7479" fmla="*/ 630689 h 1576950"/>
                  <a:gd name="connsiteX7480" fmla="*/ 312501 w 1534386"/>
                  <a:gd name="connsiteY7480" fmla="*/ 630689 h 1576950"/>
                  <a:gd name="connsiteX7481" fmla="*/ 323374 w 1534386"/>
                  <a:gd name="connsiteY7481" fmla="*/ 635521 h 1576950"/>
                  <a:gd name="connsiteX7482" fmla="*/ 335455 w 1534386"/>
                  <a:gd name="connsiteY7482" fmla="*/ 624648 h 1576950"/>
                  <a:gd name="connsiteX7483" fmla="*/ 342704 w 1534386"/>
                  <a:gd name="connsiteY7483" fmla="*/ 614983 h 1576950"/>
                  <a:gd name="connsiteX7484" fmla="*/ 347537 w 1534386"/>
                  <a:gd name="connsiteY7484" fmla="*/ 601694 h 1576950"/>
                  <a:gd name="connsiteX7485" fmla="*/ 351161 w 1534386"/>
                  <a:gd name="connsiteY7485" fmla="*/ 593237 h 1576950"/>
                  <a:gd name="connsiteX7486" fmla="*/ 352369 w 1534386"/>
                  <a:gd name="connsiteY7486" fmla="*/ 579948 h 1576950"/>
                  <a:gd name="connsiteX7487" fmla="*/ 336664 w 1534386"/>
                  <a:gd name="connsiteY7487" fmla="*/ 560618 h 1576950"/>
                  <a:gd name="connsiteX7488" fmla="*/ 326999 w 1534386"/>
                  <a:gd name="connsiteY7488" fmla="*/ 560618 h 1576950"/>
                  <a:gd name="connsiteX7489" fmla="*/ 318542 w 1534386"/>
                  <a:gd name="connsiteY7489" fmla="*/ 566659 h 1576950"/>
                  <a:gd name="connsiteX7490" fmla="*/ 322166 w 1534386"/>
                  <a:gd name="connsiteY7490" fmla="*/ 578740 h 1576950"/>
                  <a:gd name="connsiteX7491" fmla="*/ 307669 w 1534386"/>
                  <a:gd name="connsiteY7491" fmla="*/ 614983 h 1576950"/>
                  <a:gd name="connsiteX7492" fmla="*/ 289547 w 1534386"/>
                  <a:gd name="connsiteY7492" fmla="*/ 616192 h 1576950"/>
                  <a:gd name="connsiteX7493" fmla="*/ 301628 w 1534386"/>
                  <a:gd name="connsiteY7493" fmla="*/ 622232 h 1576950"/>
                  <a:gd name="connsiteX7494" fmla="*/ 300420 w 1534386"/>
                  <a:gd name="connsiteY7494" fmla="*/ 623440 h 1576950"/>
                  <a:gd name="connsiteX7495" fmla="*/ 230349 w 1534386"/>
                  <a:gd name="connsiteY7495" fmla="*/ 616192 h 1576950"/>
                  <a:gd name="connsiteX7496" fmla="*/ 214643 w 1534386"/>
                  <a:gd name="connsiteY7496" fmla="*/ 623440 h 1576950"/>
                  <a:gd name="connsiteX7497" fmla="*/ 287131 w 1534386"/>
                  <a:gd name="connsiteY7497" fmla="*/ 636729 h 1576950"/>
                  <a:gd name="connsiteX7498" fmla="*/ 375323 w 1534386"/>
                  <a:gd name="connsiteY7498" fmla="*/ 695927 h 1576950"/>
                  <a:gd name="connsiteX7499" fmla="*/ 389821 w 1534386"/>
                  <a:gd name="connsiteY7499" fmla="*/ 715257 h 1576950"/>
                  <a:gd name="connsiteX7500" fmla="*/ 392237 w 1534386"/>
                  <a:gd name="connsiteY7500" fmla="*/ 718882 h 1576950"/>
                  <a:gd name="connsiteX7501" fmla="*/ 398278 w 1534386"/>
                  <a:gd name="connsiteY7501" fmla="*/ 788953 h 1576950"/>
                  <a:gd name="connsiteX7502" fmla="*/ 394653 w 1534386"/>
                  <a:gd name="connsiteY7502" fmla="*/ 787745 h 1576950"/>
                  <a:gd name="connsiteX7503" fmla="*/ 395862 w 1534386"/>
                  <a:gd name="connsiteY7503" fmla="*/ 785329 h 1576950"/>
                  <a:gd name="connsiteX7504" fmla="*/ 389821 w 1534386"/>
                  <a:gd name="connsiteY7504" fmla="*/ 782912 h 1576950"/>
                  <a:gd name="connsiteX7505" fmla="*/ 389821 w 1534386"/>
                  <a:gd name="connsiteY7505" fmla="*/ 782912 h 1576950"/>
                  <a:gd name="connsiteX7506" fmla="*/ 388613 w 1534386"/>
                  <a:gd name="connsiteY7506" fmla="*/ 782912 h 1576950"/>
                  <a:gd name="connsiteX7507" fmla="*/ 400694 w 1534386"/>
                  <a:gd name="connsiteY7507" fmla="*/ 807075 h 1576950"/>
                  <a:gd name="connsiteX7508" fmla="*/ 407943 w 1534386"/>
                  <a:gd name="connsiteY7508" fmla="*/ 840902 h 1576950"/>
                  <a:gd name="connsiteX7509" fmla="*/ 423648 w 1534386"/>
                  <a:gd name="connsiteY7509" fmla="*/ 852983 h 1576950"/>
                  <a:gd name="connsiteX7510" fmla="*/ 433313 w 1534386"/>
                  <a:gd name="connsiteY7510" fmla="*/ 848151 h 1576950"/>
                  <a:gd name="connsiteX7511" fmla="*/ 439354 w 1534386"/>
                  <a:gd name="connsiteY7511" fmla="*/ 821572 h 1576950"/>
                  <a:gd name="connsiteX7512" fmla="*/ 438146 w 1534386"/>
                  <a:gd name="connsiteY7512" fmla="*/ 810699 h 1576950"/>
                  <a:gd name="connsiteX7513" fmla="*/ 423648 w 1534386"/>
                  <a:gd name="connsiteY7513" fmla="*/ 747877 h 1576950"/>
                  <a:gd name="connsiteX7514" fmla="*/ 421232 w 1534386"/>
                  <a:gd name="connsiteY7514" fmla="*/ 740628 h 1576950"/>
                  <a:gd name="connsiteX7515" fmla="*/ 421232 w 1534386"/>
                  <a:gd name="connsiteY7515" fmla="*/ 739420 h 1576950"/>
                  <a:gd name="connsiteX7516" fmla="*/ 416400 w 1534386"/>
                  <a:gd name="connsiteY7516" fmla="*/ 724923 h 1576950"/>
                  <a:gd name="connsiteX7517" fmla="*/ 413983 w 1534386"/>
                  <a:gd name="connsiteY7517" fmla="*/ 720090 h 1576950"/>
                  <a:gd name="connsiteX7518" fmla="*/ 412775 w 1534386"/>
                  <a:gd name="connsiteY7518" fmla="*/ 717674 h 1576950"/>
                  <a:gd name="connsiteX7519" fmla="*/ 406735 w 1534386"/>
                  <a:gd name="connsiteY7519" fmla="*/ 709217 h 1576950"/>
                  <a:gd name="connsiteX7520" fmla="*/ 393445 w 1534386"/>
                  <a:gd name="connsiteY7520" fmla="*/ 694720 h 1576950"/>
                  <a:gd name="connsiteX7521" fmla="*/ 393445 w 1534386"/>
                  <a:gd name="connsiteY7521" fmla="*/ 694720 h 1576950"/>
                  <a:gd name="connsiteX7522" fmla="*/ 392237 w 1534386"/>
                  <a:gd name="connsiteY7522" fmla="*/ 693511 h 1576950"/>
                  <a:gd name="connsiteX7523" fmla="*/ 392237 w 1534386"/>
                  <a:gd name="connsiteY7523" fmla="*/ 693511 h 1576950"/>
                  <a:gd name="connsiteX7524" fmla="*/ 397070 w 1534386"/>
                  <a:gd name="connsiteY7524" fmla="*/ 695927 h 1576950"/>
                  <a:gd name="connsiteX7525" fmla="*/ 406735 w 1534386"/>
                  <a:gd name="connsiteY7525" fmla="*/ 685054 h 1576950"/>
                  <a:gd name="connsiteX7526" fmla="*/ 404318 w 1534386"/>
                  <a:gd name="connsiteY7526" fmla="*/ 666933 h 1576950"/>
                  <a:gd name="connsiteX7527" fmla="*/ 392237 w 1534386"/>
                  <a:gd name="connsiteY7527" fmla="*/ 619816 h 1576950"/>
                  <a:gd name="connsiteX7528" fmla="*/ 383780 w 1534386"/>
                  <a:gd name="connsiteY7528" fmla="*/ 588405 h 1576950"/>
                  <a:gd name="connsiteX7529" fmla="*/ 382572 w 1534386"/>
                  <a:gd name="connsiteY7529" fmla="*/ 585989 h 1576950"/>
                  <a:gd name="connsiteX7530" fmla="*/ 381364 w 1534386"/>
                  <a:gd name="connsiteY7530" fmla="*/ 584780 h 1576950"/>
                  <a:gd name="connsiteX7531" fmla="*/ 366867 w 1534386"/>
                  <a:gd name="connsiteY7531" fmla="*/ 581156 h 1576950"/>
                  <a:gd name="connsiteX7532" fmla="*/ 447811 w 1534386"/>
                  <a:gd name="connsiteY7532" fmla="*/ 174019 h 1576950"/>
                  <a:gd name="connsiteX7533" fmla="*/ 446603 w 1534386"/>
                  <a:gd name="connsiteY7533" fmla="*/ 174019 h 1576950"/>
                  <a:gd name="connsiteX7534" fmla="*/ 438146 w 1534386"/>
                  <a:gd name="connsiteY7534" fmla="*/ 177643 h 1576950"/>
                  <a:gd name="connsiteX7535" fmla="*/ 428481 w 1534386"/>
                  <a:gd name="connsiteY7535" fmla="*/ 190932 h 1576950"/>
                  <a:gd name="connsiteX7536" fmla="*/ 429689 w 1534386"/>
                  <a:gd name="connsiteY7536" fmla="*/ 221135 h 1576950"/>
                  <a:gd name="connsiteX7537" fmla="*/ 441770 w 1534386"/>
                  <a:gd name="connsiteY7537" fmla="*/ 227176 h 1576950"/>
                  <a:gd name="connsiteX7538" fmla="*/ 442978 w 1534386"/>
                  <a:gd name="connsiteY7538" fmla="*/ 227176 h 1576950"/>
                  <a:gd name="connsiteX7539" fmla="*/ 453851 w 1534386"/>
                  <a:gd name="connsiteY7539" fmla="*/ 213887 h 1576950"/>
                  <a:gd name="connsiteX7540" fmla="*/ 453851 w 1534386"/>
                  <a:gd name="connsiteY7540" fmla="*/ 210262 h 1576950"/>
                  <a:gd name="connsiteX7541" fmla="*/ 451435 w 1534386"/>
                  <a:gd name="connsiteY7541" fmla="*/ 189724 h 1576950"/>
                  <a:gd name="connsiteX7542" fmla="*/ 451435 w 1534386"/>
                  <a:gd name="connsiteY7542" fmla="*/ 189724 h 1576950"/>
                  <a:gd name="connsiteX7543" fmla="*/ 451435 w 1534386"/>
                  <a:gd name="connsiteY7543" fmla="*/ 189724 h 1576950"/>
                  <a:gd name="connsiteX7544" fmla="*/ 453851 w 1534386"/>
                  <a:gd name="connsiteY7544" fmla="*/ 177643 h 1576950"/>
                  <a:gd name="connsiteX7545" fmla="*/ 447811 w 1534386"/>
                  <a:gd name="connsiteY7545" fmla="*/ 174019 h 1576950"/>
                  <a:gd name="connsiteX7546" fmla="*/ 357202 w 1534386"/>
                  <a:gd name="connsiteY7546" fmla="*/ 257379 h 1576950"/>
                  <a:gd name="connsiteX7547" fmla="*/ 341496 w 1534386"/>
                  <a:gd name="connsiteY7547" fmla="*/ 215095 h 1576950"/>
                  <a:gd name="connsiteX7548" fmla="*/ 335455 w 1534386"/>
                  <a:gd name="connsiteY7548" fmla="*/ 194557 h 1576950"/>
                  <a:gd name="connsiteX7549" fmla="*/ 328207 w 1534386"/>
                  <a:gd name="connsiteY7549" fmla="*/ 229592 h 1576950"/>
                  <a:gd name="connsiteX7550" fmla="*/ 328207 w 1534386"/>
                  <a:gd name="connsiteY7550" fmla="*/ 229592 h 1576950"/>
                  <a:gd name="connsiteX7551" fmla="*/ 334247 w 1534386"/>
                  <a:gd name="connsiteY7551" fmla="*/ 228384 h 1576950"/>
                  <a:gd name="connsiteX7552" fmla="*/ 336664 w 1534386"/>
                  <a:gd name="connsiteY7552" fmla="*/ 232008 h 1576950"/>
                  <a:gd name="connsiteX7553" fmla="*/ 349953 w 1534386"/>
                  <a:gd name="connsiteY7553" fmla="*/ 241674 h 1576950"/>
                  <a:gd name="connsiteX7554" fmla="*/ 347537 w 1534386"/>
                  <a:gd name="connsiteY7554" fmla="*/ 274293 h 1576950"/>
                  <a:gd name="connsiteX7555" fmla="*/ 347537 w 1534386"/>
                  <a:gd name="connsiteY7555" fmla="*/ 274293 h 1576950"/>
                  <a:gd name="connsiteX7556" fmla="*/ 351161 w 1534386"/>
                  <a:gd name="connsiteY7556" fmla="*/ 274293 h 1576950"/>
                  <a:gd name="connsiteX7557" fmla="*/ 357202 w 1534386"/>
                  <a:gd name="connsiteY7557" fmla="*/ 257379 h 1576950"/>
                  <a:gd name="connsiteX7558" fmla="*/ 513049 w 1534386"/>
                  <a:gd name="connsiteY7558" fmla="*/ 636729 h 1576950"/>
                  <a:gd name="connsiteX7559" fmla="*/ 548085 w 1534386"/>
                  <a:gd name="connsiteY7559" fmla="*/ 513501 h 1576950"/>
                  <a:gd name="connsiteX7560" fmla="*/ 531171 w 1534386"/>
                  <a:gd name="connsiteY7560" fmla="*/ 480882 h 1576950"/>
                  <a:gd name="connsiteX7561" fmla="*/ 522714 w 1534386"/>
                  <a:gd name="connsiteY7561" fmla="*/ 474841 h 1576950"/>
                  <a:gd name="connsiteX7562" fmla="*/ 473181 w 1534386"/>
                  <a:gd name="connsiteY7562" fmla="*/ 470009 h 1576950"/>
                  <a:gd name="connsiteX7563" fmla="*/ 427273 w 1534386"/>
                  <a:gd name="connsiteY7563" fmla="*/ 538871 h 1576950"/>
                  <a:gd name="connsiteX7564" fmla="*/ 430897 w 1534386"/>
                  <a:gd name="connsiteY7564" fmla="*/ 554577 h 1576950"/>
                  <a:gd name="connsiteX7565" fmla="*/ 432105 w 1534386"/>
                  <a:gd name="connsiteY7565" fmla="*/ 534039 h 1576950"/>
                  <a:gd name="connsiteX7566" fmla="*/ 432105 w 1534386"/>
                  <a:gd name="connsiteY7566" fmla="*/ 534039 h 1576950"/>
                  <a:gd name="connsiteX7567" fmla="*/ 458684 w 1534386"/>
                  <a:gd name="connsiteY7567" fmla="*/ 508668 h 1576950"/>
                  <a:gd name="connsiteX7568" fmla="*/ 474390 w 1534386"/>
                  <a:gd name="connsiteY7568" fmla="*/ 506252 h 1576950"/>
                  <a:gd name="connsiteX7569" fmla="*/ 474390 w 1534386"/>
                  <a:gd name="connsiteY7569" fmla="*/ 506252 h 1576950"/>
                  <a:gd name="connsiteX7570" fmla="*/ 517882 w 1534386"/>
                  <a:gd name="connsiteY7570" fmla="*/ 535247 h 1576950"/>
                  <a:gd name="connsiteX7571" fmla="*/ 519090 w 1534386"/>
                  <a:gd name="connsiteY7571" fmla="*/ 608943 h 1576950"/>
                  <a:gd name="connsiteX7572" fmla="*/ 508217 w 1534386"/>
                  <a:gd name="connsiteY7572" fmla="*/ 652435 h 1576950"/>
                  <a:gd name="connsiteX7573" fmla="*/ 507009 w 1534386"/>
                  <a:gd name="connsiteY7573" fmla="*/ 658476 h 1576950"/>
                  <a:gd name="connsiteX7574" fmla="*/ 513049 w 1534386"/>
                  <a:gd name="connsiteY7574" fmla="*/ 636729 h 1576950"/>
                  <a:gd name="connsiteX7575" fmla="*/ 465933 w 1534386"/>
                  <a:gd name="connsiteY7575" fmla="*/ 554577 h 1576950"/>
                  <a:gd name="connsiteX7576" fmla="*/ 484054 w 1534386"/>
                  <a:gd name="connsiteY7576" fmla="*/ 566659 h 1576950"/>
                  <a:gd name="connsiteX7577" fmla="*/ 507009 w 1534386"/>
                  <a:gd name="connsiteY7577" fmla="*/ 536455 h 1576950"/>
                  <a:gd name="connsiteX7578" fmla="*/ 480430 w 1534386"/>
                  <a:gd name="connsiteY7578" fmla="*/ 515917 h 1576950"/>
                  <a:gd name="connsiteX7579" fmla="*/ 479222 w 1534386"/>
                  <a:gd name="connsiteY7579" fmla="*/ 529207 h 1576950"/>
                  <a:gd name="connsiteX7580" fmla="*/ 465933 w 1534386"/>
                  <a:gd name="connsiteY7580" fmla="*/ 554577 h 1576950"/>
                  <a:gd name="connsiteX7581" fmla="*/ 542044 w 1534386"/>
                  <a:gd name="connsiteY7581" fmla="*/ 727339 h 1576950"/>
                  <a:gd name="connsiteX7582" fmla="*/ 534796 w 1534386"/>
                  <a:gd name="connsiteY7582" fmla="*/ 728547 h 1576950"/>
                  <a:gd name="connsiteX7583" fmla="*/ 514258 w 1534386"/>
                  <a:gd name="connsiteY7583" fmla="*/ 750293 h 1576950"/>
                  <a:gd name="connsiteX7584" fmla="*/ 505801 w 1534386"/>
                  <a:gd name="connsiteY7584" fmla="*/ 817948 h 1576950"/>
                  <a:gd name="connsiteX7585" fmla="*/ 504593 w 1534386"/>
                  <a:gd name="connsiteY7585" fmla="*/ 817948 h 1576950"/>
                  <a:gd name="connsiteX7586" fmla="*/ 502176 w 1534386"/>
                  <a:gd name="connsiteY7586" fmla="*/ 776872 h 1576950"/>
                  <a:gd name="connsiteX7587" fmla="*/ 513049 w 1534386"/>
                  <a:gd name="connsiteY7587" fmla="*/ 739420 h 1576950"/>
                  <a:gd name="connsiteX7588" fmla="*/ 514258 w 1534386"/>
                  <a:gd name="connsiteY7588" fmla="*/ 737004 h 1576950"/>
                  <a:gd name="connsiteX7589" fmla="*/ 502176 w 1534386"/>
                  <a:gd name="connsiteY7589" fmla="*/ 750293 h 1576950"/>
                  <a:gd name="connsiteX7590" fmla="*/ 492511 w 1534386"/>
                  <a:gd name="connsiteY7590" fmla="*/ 768415 h 1576950"/>
                  <a:gd name="connsiteX7591" fmla="*/ 492511 w 1534386"/>
                  <a:gd name="connsiteY7591" fmla="*/ 778080 h 1576950"/>
                  <a:gd name="connsiteX7592" fmla="*/ 494928 w 1534386"/>
                  <a:gd name="connsiteY7592" fmla="*/ 855400 h 1576950"/>
                  <a:gd name="connsiteX7593" fmla="*/ 493719 w 1534386"/>
                  <a:gd name="connsiteY7593" fmla="*/ 855400 h 1576950"/>
                  <a:gd name="connsiteX7594" fmla="*/ 486471 w 1534386"/>
                  <a:gd name="connsiteY7594" fmla="*/ 782912 h 1576950"/>
                  <a:gd name="connsiteX7595" fmla="*/ 487679 w 1534386"/>
                  <a:gd name="connsiteY7595" fmla="*/ 739420 h 1576950"/>
                  <a:gd name="connsiteX7596" fmla="*/ 491303 w 1534386"/>
                  <a:gd name="connsiteY7596" fmla="*/ 721298 h 1576950"/>
                  <a:gd name="connsiteX7597" fmla="*/ 494928 w 1534386"/>
                  <a:gd name="connsiteY7597" fmla="*/ 701968 h 1576950"/>
                  <a:gd name="connsiteX7598" fmla="*/ 496136 w 1534386"/>
                  <a:gd name="connsiteY7598" fmla="*/ 698344 h 1576950"/>
                  <a:gd name="connsiteX7599" fmla="*/ 505801 w 1534386"/>
                  <a:gd name="connsiteY7599" fmla="*/ 629481 h 1576950"/>
                  <a:gd name="connsiteX7600" fmla="*/ 515466 w 1534386"/>
                  <a:gd name="connsiteY7600" fmla="*/ 590821 h 1576950"/>
                  <a:gd name="connsiteX7601" fmla="*/ 515466 w 1534386"/>
                  <a:gd name="connsiteY7601" fmla="*/ 587196 h 1576950"/>
                  <a:gd name="connsiteX7602" fmla="*/ 511841 w 1534386"/>
                  <a:gd name="connsiteY7602" fmla="*/ 571491 h 1576950"/>
                  <a:gd name="connsiteX7603" fmla="*/ 494928 w 1534386"/>
                  <a:gd name="connsiteY7603" fmla="*/ 564242 h 1576950"/>
                  <a:gd name="connsiteX7604" fmla="*/ 491303 w 1534386"/>
                  <a:gd name="connsiteY7604" fmla="*/ 567867 h 1576950"/>
                  <a:gd name="connsiteX7605" fmla="*/ 487679 w 1534386"/>
                  <a:gd name="connsiteY7605" fmla="*/ 578740 h 1576950"/>
                  <a:gd name="connsiteX7606" fmla="*/ 487679 w 1534386"/>
                  <a:gd name="connsiteY7606" fmla="*/ 584780 h 1576950"/>
                  <a:gd name="connsiteX7607" fmla="*/ 473181 w 1534386"/>
                  <a:gd name="connsiteY7607" fmla="*/ 600486 h 1576950"/>
                  <a:gd name="connsiteX7608" fmla="*/ 444186 w 1534386"/>
                  <a:gd name="connsiteY7608" fmla="*/ 588405 h 1576950"/>
                  <a:gd name="connsiteX7609" fmla="*/ 422440 w 1534386"/>
                  <a:gd name="connsiteY7609" fmla="*/ 518334 h 1576950"/>
                  <a:gd name="connsiteX7610" fmla="*/ 430897 w 1534386"/>
                  <a:gd name="connsiteY7610" fmla="*/ 497795 h 1576950"/>
                  <a:gd name="connsiteX7611" fmla="*/ 415191 w 1534386"/>
                  <a:gd name="connsiteY7611" fmla="*/ 482090 h 1576950"/>
                  <a:gd name="connsiteX7612" fmla="*/ 406735 w 1534386"/>
                  <a:gd name="connsiteY7612" fmla="*/ 445846 h 1576950"/>
                  <a:gd name="connsiteX7613" fmla="*/ 391029 w 1534386"/>
                  <a:gd name="connsiteY7613" fmla="*/ 402354 h 1576950"/>
                  <a:gd name="connsiteX7614" fmla="*/ 380156 w 1534386"/>
                  <a:gd name="connsiteY7614" fmla="*/ 386648 h 1576950"/>
                  <a:gd name="connsiteX7615" fmla="*/ 374115 w 1534386"/>
                  <a:gd name="connsiteY7615" fmla="*/ 379400 h 1576950"/>
                  <a:gd name="connsiteX7616" fmla="*/ 370491 w 1534386"/>
                  <a:gd name="connsiteY7616" fmla="*/ 374567 h 1576950"/>
                  <a:gd name="connsiteX7617" fmla="*/ 346328 w 1534386"/>
                  <a:gd name="connsiteY7617" fmla="*/ 344364 h 1576950"/>
                  <a:gd name="connsiteX7618" fmla="*/ 319750 w 1534386"/>
                  <a:gd name="connsiteY7618" fmla="*/ 238049 h 1576950"/>
                  <a:gd name="connsiteX7619" fmla="*/ 337872 w 1534386"/>
                  <a:gd name="connsiteY7619" fmla="*/ 175227 h 1576950"/>
                  <a:gd name="connsiteX7620" fmla="*/ 346328 w 1534386"/>
                  <a:gd name="connsiteY7620" fmla="*/ 163146 h 1576950"/>
                  <a:gd name="connsiteX7621" fmla="*/ 354785 w 1534386"/>
                  <a:gd name="connsiteY7621" fmla="*/ 153480 h 1576950"/>
                  <a:gd name="connsiteX7622" fmla="*/ 359618 w 1534386"/>
                  <a:gd name="connsiteY7622" fmla="*/ 145024 h 1576950"/>
                  <a:gd name="connsiteX7623" fmla="*/ 359618 w 1534386"/>
                  <a:gd name="connsiteY7623" fmla="*/ 143816 h 1576950"/>
                  <a:gd name="connsiteX7624" fmla="*/ 358410 w 1534386"/>
                  <a:gd name="connsiteY7624" fmla="*/ 143816 h 1576950"/>
                  <a:gd name="connsiteX7625" fmla="*/ 351161 w 1534386"/>
                  <a:gd name="connsiteY7625" fmla="*/ 147440 h 1576950"/>
                  <a:gd name="connsiteX7626" fmla="*/ 349953 w 1534386"/>
                  <a:gd name="connsiteY7626" fmla="*/ 146232 h 1576950"/>
                  <a:gd name="connsiteX7627" fmla="*/ 354785 w 1534386"/>
                  <a:gd name="connsiteY7627" fmla="*/ 138983 h 1576950"/>
                  <a:gd name="connsiteX7628" fmla="*/ 357202 w 1534386"/>
                  <a:gd name="connsiteY7628" fmla="*/ 137775 h 1576950"/>
                  <a:gd name="connsiteX7629" fmla="*/ 363242 w 1534386"/>
                  <a:gd name="connsiteY7629" fmla="*/ 131734 h 1576950"/>
                  <a:gd name="connsiteX7630" fmla="*/ 372907 w 1534386"/>
                  <a:gd name="connsiteY7630" fmla="*/ 119653 h 1576950"/>
                  <a:gd name="connsiteX7631" fmla="*/ 380156 w 1534386"/>
                  <a:gd name="connsiteY7631" fmla="*/ 113613 h 1576950"/>
                  <a:gd name="connsiteX7632" fmla="*/ 428481 w 1534386"/>
                  <a:gd name="connsiteY7632" fmla="*/ 105156 h 1576950"/>
                  <a:gd name="connsiteX7633" fmla="*/ 444186 w 1534386"/>
                  <a:gd name="connsiteY7633" fmla="*/ 109988 h 1576950"/>
                  <a:gd name="connsiteX7634" fmla="*/ 444186 w 1534386"/>
                  <a:gd name="connsiteY7634" fmla="*/ 109988 h 1576950"/>
                  <a:gd name="connsiteX7635" fmla="*/ 498552 w 1534386"/>
                  <a:gd name="connsiteY7635" fmla="*/ 165562 h 1576950"/>
                  <a:gd name="connsiteX7636" fmla="*/ 500968 w 1534386"/>
                  <a:gd name="connsiteY7636" fmla="*/ 171602 h 1576950"/>
                  <a:gd name="connsiteX7637" fmla="*/ 497344 w 1534386"/>
                  <a:gd name="connsiteY7637" fmla="*/ 234425 h 1576950"/>
                  <a:gd name="connsiteX7638" fmla="*/ 497344 w 1534386"/>
                  <a:gd name="connsiteY7638" fmla="*/ 235633 h 1576950"/>
                  <a:gd name="connsiteX7639" fmla="*/ 496136 w 1534386"/>
                  <a:gd name="connsiteY7639" fmla="*/ 236841 h 1576950"/>
                  <a:gd name="connsiteX7640" fmla="*/ 476806 w 1534386"/>
                  <a:gd name="connsiteY7640" fmla="*/ 254963 h 1576950"/>
                  <a:gd name="connsiteX7641" fmla="*/ 433313 w 1534386"/>
                  <a:gd name="connsiteY7641" fmla="*/ 256171 h 1576950"/>
                  <a:gd name="connsiteX7642" fmla="*/ 407943 w 1534386"/>
                  <a:gd name="connsiteY7642" fmla="*/ 233217 h 1576950"/>
                  <a:gd name="connsiteX7643" fmla="*/ 409151 w 1534386"/>
                  <a:gd name="connsiteY7643" fmla="*/ 183683 h 1576950"/>
                  <a:gd name="connsiteX7644" fmla="*/ 444186 w 1534386"/>
                  <a:gd name="connsiteY7644" fmla="*/ 170394 h 1576950"/>
                  <a:gd name="connsiteX7645" fmla="*/ 421232 w 1534386"/>
                  <a:gd name="connsiteY7645" fmla="*/ 170394 h 1576950"/>
                  <a:gd name="connsiteX7646" fmla="*/ 398278 w 1534386"/>
                  <a:gd name="connsiteY7646" fmla="*/ 190932 h 1576950"/>
                  <a:gd name="connsiteX7647" fmla="*/ 399486 w 1534386"/>
                  <a:gd name="connsiteY7647" fmla="*/ 245298 h 1576950"/>
                  <a:gd name="connsiteX7648" fmla="*/ 410359 w 1534386"/>
                  <a:gd name="connsiteY7648" fmla="*/ 257379 h 1576950"/>
                  <a:gd name="connsiteX7649" fmla="*/ 412775 w 1534386"/>
                  <a:gd name="connsiteY7649" fmla="*/ 259795 h 1576950"/>
                  <a:gd name="connsiteX7650" fmla="*/ 429689 w 1534386"/>
                  <a:gd name="connsiteY7650" fmla="*/ 280333 h 1576950"/>
                  <a:gd name="connsiteX7651" fmla="*/ 433313 w 1534386"/>
                  <a:gd name="connsiteY7651" fmla="*/ 318993 h 1576950"/>
                  <a:gd name="connsiteX7652" fmla="*/ 462308 w 1534386"/>
                  <a:gd name="connsiteY7652" fmla="*/ 318993 h 1576950"/>
                  <a:gd name="connsiteX7653" fmla="*/ 452643 w 1534386"/>
                  <a:gd name="connsiteY7653" fmla="*/ 309328 h 1576950"/>
                  <a:gd name="connsiteX7654" fmla="*/ 450227 w 1534386"/>
                  <a:gd name="connsiteY7654" fmla="*/ 297247 h 1576950"/>
                  <a:gd name="connsiteX7655" fmla="*/ 445395 w 1534386"/>
                  <a:gd name="connsiteY7655" fmla="*/ 285166 h 1576950"/>
                  <a:gd name="connsiteX7656" fmla="*/ 445395 w 1534386"/>
                  <a:gd name="connsiteY7656" fmla="*/ 277917 h 1576950"/>
                  <a:gd name="connsiteX7657" fmla="*/ 445395 w 1534386"/>
                  <a:gd name="connsiteY7657" fmla="*/ 276709 h 1576950"/>
                  <a:gd name="connsiteX7658" fmla="*/ 445395 w 1534386"/>
                  <a:gd name="connsiteY7658" fmla="*/ 273084 h 1576950"/>
                  <a:gd name="connsiteX7659" fmla="*/ 441770 w 1534386"/>
                  <a:gd name="connsiteY7659" fmla="*/ 273084 h 1576950"/>
                  <a:gd name="connsiteX7660" fmla="*/ 415191 w 1534386"/>
                  <a:gd name="connsiteY7660" fmla="*/ 258587 h 1576950"/>
                  <a:gd name="connsiteX7661" fmla="*/ 413983 w 1534386"/>
                  <a:gd name="connsiteY7661" fmla="*/ 257379 h 1576950"/>
                  <a:gd name="connsiteX7662" fmla="*/ 413983 w 1534386"/>
                  <a:gd name="connsiteY7662" fmla="*/ 257379 h 1576950"/>
                  <a:gd name="connsiteX7663" fmla="*/ 413983 w 1534386"/>
                  <a:gd name="connsiteY7663" fmla="*/ 257379 h 1576950"/>
                  <a:gd name="connsiteX7664" fmla="*/ 427273 w 1534386"/>
                  <a:gd name="connsiteY7664" fmla="*/ 265836 h 1576950"/>
                  <a:gd name="connsiteX7665" fmla="*/ 436938 w 1534386"/>
                  <a:gd name="connsiteY7665" fmla="*/ 270668 h 1576950"/>
                  <a:gd name="connsiteX7666" fmla="*/ 446603 w 1534386"/>
                  <a:gd name="connsiteY7666" fmla="*/ 273084 h 1576950"/>
                  <a:gd name="connsiteX7667" fmla="*/ 462308 w 1534386"/>
                  <a:gd name="connsiteY7667" fmla="*/ 269460 h 1576950"/>
                  <a:gd name="connsiteX7668" fmla="*/ 463516 w 1534386"/>
                  <a:gd name="connsiteY7668" fmla="*/ 269460 h 1576950"/>
                  <a:gd name="connsiteX7669" fmla="*/ 467141 w 1534386"/>
                  <a:gd name="connsiteY7669" fmla="*/ 268252 h 1576950"/>
                  <a:gd name="connsiteX7670" fmla="*/ 476806 w 1534386"/>
                  <a:gd name="connsiteY7670" fmla="*/ 265836 h 1576950"/>
                  <a:gd name="connsiteX7671" fmla="*/ 491303 w 1534386"/>
                  <a:gd name="connsiteY7671" fmla="*/ 256171 h 1576950"/>
                  <a:gd name="connsiteX7672" fmla="*/ 491303 w 1534386"/>
                  <a:gd name="connsiteY7672" fmla="*/ 256171 h 1576950"/>
                  <a:gd name="connsiteX7673" fmla="*/ 470765 w 1534386"/>
                  <a:gd name="connsiteY7673" fmla="*/ 270668 h 1576950"/>
                  <a:gd name="connsiteX7674" fmla="*/ 462308 w 1534386"/>
                  <a:gd name="connsiteY7674" fmla="*/ 273084 h 1576950"/>
                  <a:gd name="connsiteX7675" fmla="*/ 461100 w 1534386"/>
                  <a:gd name="connsiteY7675" fmla="*/ 274293 h 1576950"/>
                  <a:gd name="connsiteX7676" fmla="*/ 458684 w 1534386"/>
                  <a:gd name="connsiteY7676" fmla="*/ 275501 h 1576950"/>
                  <a:gd name="connsiteX7677" fmla="*/ 457476 w 1534386"/>
                  <a:gd name="connsiteY7677" fmla="*/ 276709 h 1576950"/>
                  <a:gd name="connsiteX7678" fmla="*/ 455060 w 1534386"/>
                  <a:gd name="connsiteY7678" fmla="*/ 283958 h 1576950"/>
                  <a:gd name="connsiteX7679" fmla="*/ 457476 w 1534386"/>
                  <a:gd name="connsiteY7679" fmla="*/ 285166 h 1576950"/>
                  <a:gd name="connsiteX7680" fmla="*/ 458684 w 1534386"/>
                  <a:gd name="connsiteY7680" fmla="*/ 291206 h 1576950"/>
                  <a:gd name="connsiteX7681" fmla="*/ 459892 w 1534386"/>
                  <a:gd name="connsiteY7681" fmla="*/ 306912 h 1576950"/>
                  <a:gd name="connsiteX7682" fmla="*/ 482846 w 1534386"/>
                  <a:gd name="connsiteY7682" fmla="*/ 311745 h 1576950"/>
                  <a:gd name="connsiteX7683" fmla="*/ 521506 w 1534386"/>
                  <a:gd name="connsiteY7683" fmla="*/ 273084 h 1576950"/>
                  <a:gd name="connsiteX7684" fmla="*/ 522714 w 1534386"/>
                  <a:gd name="connsiteY7684" fmla="*/ 158313 h 1576950"/>
                  <a:gd name="connsiteX7685" fmla="*/ 445395 w 1534386"/>
                  <a:gd name="connsiteY7685" fmla="*/ 91866 h 1576950"/>
                  <a:gd name="connsiteX7686" fmla="*/ 347537 w 1534386"/>
                  <a:gd name="connsiteY7686" fmla="*/ 129318 h 1576950"/>
                  <a:gd name="connsiteX7687" fmla="*/ 343912 w 1534386"/>
                  <a:gd name="connsiteY7687" fmla="*/ 132943 h 1576950"/>
                  <a:gd name="connsiteX7688" fmla="*/ 341496 w 1534386"/>
                  <a:gd name="connsiteY7688" fmla="*/ 132943 h 1576950"/>
                  <a:gd name="connsiteX7689" fmla="*/ 351161 w 1534386"/>
                  <a:gd name="connsiteY7689" fmla="*/ 119653 h 1576950"/>
                  <a:gd name="connsiteX7690" fmla="*/ 363242 w 1534386"/>
                  <a:gd name="connsiteY7690" fmla="*/ 101531 h 1576950"/>
                  <a:gd name="connsiteX7691" fmla="*/ 377740 w 1534386"/>
                  <a:gd name="connsiteY7691" fmla="*/ 78577 h 1576950"/>
                  <a:gd name="connsiteX7692" fmla="*/ 386197 w 1534386"/>
                  <a:gd name="connsiteY7692" fmla="*/ 59247 h 1576950"/>
                  <a:gd name="connsiteX7693" fmla="*/ 388613 w 1534386"/>
                  <a:gd name="connsiteY7693" fmla="*/ 59247 h 1576950"/>
                  <a:gd name="connsiteX7694" fmla="*/ 389821 w 1534386"/>
                  <a:gd name="connsiteY7694" fmla="*/ 61663 h 1576950"/>
                  <a:gd name="connsiteX7695" fmla="*/ 398278 w 1534386"/>
                  <a:gd name="connsiteY7695" fmla="*/ 64079 h 1576950"/>
                  <a:gd name="connsiteX7696" fmla="*/ 400694 w 1534386"/>
                  <a:gd name="connsiteY7696" fmla="*/ 54415 h 1576950"/>
                  <a:gd name="connsiteX7697" fmla="*/ 400694 w 1534386"/>
                  <a:gd name="connsiteY7697" fmla="*/ 31460 h 1576950"/>
                  <a:gd name="connsiteX7698" fmla="*/ 397070 w 1534386"/>
                  <a:gd name="connsiteY7698" fmla="*/ 13338 h 1576950"/>
                  <a:gd name="connsiteX7699" fmla="*/ 397070 w 1534386"/>
                  <a:gd name="connsiteY7699" fmla="*/ 14546 h 1576950"/>
                  <a:gd name="connsiteX7700" fmla="*/ 392237 w 1534386"/>
                  <a:gd name="connsiteY7700" fmla="*/ 48374 h 1576950"/>
                  <a:gd name="connsiteX7701" fmla="*/ 391029 w 1534386"/>
                  <a:gd name="connsiteY7701" fmla="*/ 48374 h 1576950"/>
                  <a:gd name="connsiteX7702" fmla="*/ 392237 w 1534386"/>
                  <a:gd name="connsiteY7702" fmla="*/ 14546 h 1576950"/>
                  <a:gd name="connsiteX7703" fmla="*/ 391029 w 1534386"/>
                  <a:gd name="connsiteY7703" fmla="*/ 10922 h 1576950"/>
                  <a:gd name="connsiteX7704" fmla="*/ 375323 w 1534386"/>
                  <a:gd name="connsiteY7704" fmla="*/ 51998 h 1576950"/>
                  <a:gd name="connsiteX7705" fmla="*/ 342704 w 1534386"/>
                  <a:gd name="connsiteY7705" fmla="*/ 99115 h 1576950"/>
                  <a:gd name="connsiteX7706" fmla="*/ 299212 w 1534386"/>
                  <a:gd name="connsiteY7706" fmla="*/ 198181 h 1576950"/>
                  <a:gd name="connsiteX7707" fmla="*/ 293171 w 1534386"/>
                  <a:gd name="connsiteY7707" fmla="*/ 270668 h 1576950"/>
                  <a:gd name="connsiteX7708" fmla="*/ 301628 w 1534386"/>
                  <a:gd name="connsiteY7708" fmla="*/ 344364 h 1576950"/>
                  <a:gd name="connsiteX7709" fmla="*/ 301628 w 1534386"/>
                  <a:gd name="connsiteY7709" fmla="*/ 344364 h 1576950"/>
                  <a:gd name="connsiteX7710" fmla="*/ 307669 w 1534386"/>
                  <a:gd name="connsiteY7710" fmla="*/ 376983 h 1576950"/>
                  <a:gd name="connsiteX7711" fmla="*/ 314917 w 1534386"/>
                  <a:gd name="connsiteY7711" fmla="*/ 387856 h 1576950"/>
                  <a:gd name="connsiteX7712" fmla="*/ 318542 w 1534386"/>
                  <a:gd name="connsiteY7712" fmla="*/ 396313 h 1576950"/>
                  <a:gd name="connsiteX7713" fmla="*/ 318542 w 1534386"/>
                  <a:gd name="connsiteY7713" fmla="*/ 397521 h 1576950"/>
                  <a:gd name="connsiteX7714" fmla="*/ 328207 w 1534386"/>
                  <a:gd name="connsiteY7714" fmla="*/ 402354 h 1576950"/>
                  <a:gd name="connsiteX7715" fmla="*/ 328207 w 1534386"/>
                  <a:gd name="connsiteY7715" fmla="*/ 402354 h 1576950"/>
                  <a:gd name="connsiteX7716" fmla="*/ 349953 w 1534386"/>
                  <a:gd name="connsiteY7716" fmla="*/ 415643 h 1576950"/>
                  <a:gd name="connsiteX7717" fmla="*/ 349953 w 1534386"/>
                  <a:gd name="connsiteY7717" fmla="*/ 415643 h 1576950"/>
                  <a:gd name="connsiteX7718" fmla="*/ 319750 w 1534386"/>
                  <a:gd name="connsiteY7718" fmla="*/ 409603 h 1576950"/>
                  <a:gd name="connsiteX7719" fmla="*/ 301628 w 1534386"/>
                  <a:gd name="connsiteY7719" fmla="*/ 428933 h 1576950"/>
                  <a:gd name="connsiteX7720" fmla="*/ 305252 w 1534386"/>
                  <a:gd name="connsiteY7720" fmla="*/ 451887 h 1576950"/>
                  <a:gd name="connsiteX7721" fmla="*/ 311293 w 1534386"/>
                  <a:gd name="connsiteY7721" fmla="*/ 461552 h 1576950"/>
                  <a:gd name="connsiteX7722" fmla="*/ 351161 w 1534386"/>
                  <a:gd name="connsiteY7722" fmla="*/ 511085 h 1576950"/>
                  <a:gd name="connsiteX7723" fmla="*/ 372907 w 1534386"/>
                  <a:gd name="connsiteY7723" fmla="*/ 561826 h 1576950"/>
                  <a:gd name="connsiteX7724" fmla="*/ 392237 w 1534386"/>
                  <a:gd name="connsiteY7724" fmla="*/ 622232 h 1576950"/>
                  <a:gd name="connsiteX7725" fmla="*/ 409151 w 1534386"/>
                  <a:gd name="connsiteY7725" fmla="*/ 686263 h 1576950"/>
                  <a:gd name="connsiteX7726" fmla="*/ 422440 w 1534386"/>
                  <a:gd name="connsiteY7726" fmla="*/ 751501 h 1576950"/>
                  <a:gd name="connsiteX7727" fmla="*/ 434521 w 1534386"/>
                  <a:gd name="connsiteY7727" fmla="*/ 815532 h 1576950"/>
                  <a:gd name="connsiteX7728" fmla="*/ 435730 w 1534386"/>
                  <a:gd name="connsiteY7728" fmla="*/ 823988 h 1576950"/>
                  <a:gd name="connsiteX7729" fmla="*/ 435730 w 1534386"/>
                  <a:gd name="connsiteY7729" fmla="*/ 823988 h 1576950"/>
                  <a:gd name="connsiteX7730" fmla="*/ 436938 w 1534386"/>
                  <a:gd name="connsiteY7730" fmla="*/ 843319 h 1576950"/>
                  <a:gd name="connsiteX7731" fmla="*/ 442978 w 1534386"/>
                  <a:gd name="connsiteY7731" fmla="*/ 854192 h 1576950"/>
                  <a:gd name="connsiteX7732" fmla="*/ 451435 w 1534386"/>
                  <a:gd name="connsiteY7732" fmla="*/ 859024 h 1576950"/>
                  <a:gd name="connsiteX7733" fmla="*/ 457476 w 1534386"/>
                  <a:gd name="connsiteY7733" fmla="*/ 855400 h 1576950"/>
                  <a:gd name="connsiteX7734" fmla="*/ 458684 w 1534386"/>
                  <a:gd name="connsiteY7734" fmla="*/ 846943 h 1576950"/>
                  <a:gd name="connsiteX7735" fmla="*/ 457476 w 1534386"/>
                  <a:gd name="connsiteY7735" fmla="*/ 831237 h 1576950"/>
                  <a:gd name="connsiteX7736" fmla="*/ 455060 w 1534386"/>
                  <a:gd name="connsiteY7736" fmla="*/ 807075 h 1576950"/>
                  <a:gd name="connsiteX7737" fmla="*/ 455060 w 1534386"/>
                  <a:gd name="connsiteY7737" fmla="*/ 807075 h 1576950"/>
                  <a:gd name="connsiteX7738" fmla="*/ 445395 w 1534386"/>
                  <a:gd name="connsiteY7738" fmla="*/ 733379 h 1576950"/>
                  <a:gd name="connsiteX7739" fmla="*/ 446603 w 1534386"/>
                  <a:gd name="connsiteY7739" fmla="*/ 733379 h 1576950"/>
                  <a:gd name="connsiteX7740" fmla="*/ 446603 w 1534386"/>
                  <a:gd name="connsiteY7740" fmla="*/ 733379 h 1576950"/>
                  <a:gd name="connsiteX7741" fmla="*/ 446603 w 1534386"/>
                  <a:gd name="connsiteY7741" fmla="*/ 733379 h 1576950"/>
                  <a:gd name="connsiteX7742" fmla="*/ 449019 w 1534386"/>
                  <a:gd name="connsiteY7742" fmla="*/ 724923 h 1576950"/>
                  <a:gd name="connsiteX7743" fmla="*/ 447811 w 1534386"/>
                  <a:gd name="connsiteY7743" fmla="*/ 715257 h 1576950"/>
                  <a:gd name="connsiteX7744" fmla="*/ 441770 w 1534386"/>
                  <a:gd name="connsiteY7744" fmla="*/ 710425 h 1576950"/>
                  <a:gd name="connsiteX7745" fmla="*/ 438146 w 1534386"/>
                  <a:gd name="connsiteY7745" fmla="*/ 714049 h 1576950"/>
                  <a:gd name="connsiteX7746" fmla="*/ 438146 w 1534386"/>
                  <a:gd name="connsiteY7746" fmla="*/ 714049 h 1576950"/>
                  <a:gd name="connsiteX7747" fmla="*/ 438146 w 1534386"/>
                  <a:gd name="connsiteY7747" fmla="*/ 714049 h 1576950"/>
                  <a:gd name="connsiteX7748" fmla="*/ 438146 w 1534386"/>
                  <a:gd name="connsiteY7748" fmla="*/ 714049 h 1576950"/>
                  <a:gd name="connsiteX7749" fmla="*/ 436938 w 1534386"/>
                  <a:gd name="connsiteY7749" fmla="*/ 715257 h 1576950"/>
                  <a:gd name="connsiteX7750" fmla="*/ 435730 w 1534386"/>
                  <a:gd name="connsiteY7750" fmla="*/ 715257 h 1576950"/>
                  <a:gd name="connsiteX7751" fmla="*/ 435730 w 1534386"/>
                  <a:gd name="connsiteY7751" fmla="*/ 715257 h 1576950"/>
                  <a:gd name="connsiteX7752" fmla="*/ 435730 w 1534386"/>
                  <a:gd name="connsiteY7752" fmla="*/ 715257 h 1576950"/>
                  <a:gd name="connsiteX7753" fmla="*/ 434521 w 1534386"/>
                  <a:gd name="connsiteY7753" fmla="*/ 711633 h 1576950"/>
                  <a:gd name="connsiteX7754" fmla="*/ 426065 w 1534386"/>
                  <a:gd name="connsiteY7754" fmla="*/ 681430 h 1576950"/>
                  <a:gd name="connsiteX7755" fmla="*/ 416400 w 1534386"/>
                  <a:gd name="connsiteY7755" fmla="*/ 639146 h 1576950"/>
                  <a:gd name="connsiteX7756" fmla="*/ 404318 w 1534386"/>
                  <a:gd name="connsiteY7756" fmla="*/ 605318 h 1576950"/>
                  <a:gd name="connsiteX7757" fmla="*/ 392237 w 1534386"/>
                  <a:gd name="connsiteY7757" fmla="*/ 573907 h 1576950"/>
                  <a:gd name="connsiteX7758" fmla="*/ 392237 w 1534386"/>
                  <a:gd name="connsiteY7758" fmla="*/ 573907 h 1576950"/>
                  <a:gd name="connsiteX7759" fmla="*/ 404318 w 1534386"/>
                  <a:gd name="connsiteY7759" fmla="*/ 601694 h 1576950"/>
                  <a:gd name="connsiteX7760" fmla="*/ 416400 w 1534386"/>
                  <a:gd name="connsiteY7760" fmla="*/ 637938 h 1576950"/>
                  <a:gd name="connsiteX7761" fmla="*/ 427273 w 1534386"/>
                  <a:gd name="connsiteY7761" fmla="*/ 680222 h 1576950"/>
                  <a:gd name="connsiteX7762" fmla="*/ 433313 w 1534386"/>
                  <a:gd name="connsiteY7762" fmla="*/ 700760 h 1576950"/>
                  <a:gd name="connsiteX7763" fmla="*/ 435730 w 1534386"/>
                  <a:gd name="connsiteY7763" fmla="*/ 710425 h 1576950"/>
                  <a:gd name="connsiteX7764" fmla="*/ 438146 w 1534386"/>
                  <a:gd name="connsiteY7764" fmla="*/ 709217 h 1576950"/>
                  <a:gd name="connsiteX7765" fmla="*/ 450227 w 1534386"/>
                  <a:gd name="connsiteY7765" fmla="*/ 711633 h 1576950"/>
                  <a:gd name="connsiteX7766" fmla="*/ 453851 w 1534386"/>
                  <a:gd name="connsiteY7766" fmla="*/ 723714 h 1576950"/>
                  <a:gd name="connsiteX7767" fmla="*/ 449019 w 1534386"/>
                  <a:gd name="connsiteY7767" fmla="*/ 737004 h 1576950"/>
                  <a:gd name="connsiteX7768" fmla="*/ 446603 w 1534386"/>
                  <a:gd name="connsiteY7768" fmla="*/ 735796 h 1576950"/>
                  <a:gd name="connsiteX7769" fmla="*/ 464724 w 1534386"/>
                  <a:gd name="connsiteY7769" fmla="*/ 859024 h 1576950"/>
                  <a:gd name="connsiteX7770" fmla="*/ 468349 w 1534386"/>
                  <a:gd name="connsiteY7770" fmla="*/ 888019 h 1576950"/>
                  <a:gd name="connsiteX7771" fmla="*/ 470765 w 1534386"/>
                  <a:gd name="connsiteY7771" fmla="*/ 891643 h 1576950"/>
                  <a:gd name="connsiteX7772" fmla="*/ 475598 w 1534386"/>
                  <a:gd name="connsiteY7772" fmla="*/ 896476 h 1576950"/>
                  <a:gd name="connsiteX7773" fmla="*/ 486471 w 1534386"/>
                  <a:gd name="connsiteY7773" fmla="*/ 895268 h 1576950"/>
                  <a:gd name="connsiteX7774" fmla="*/ 490095 w 1534386"/>
                  <a:gd name="connsiteY7774" fmla="*/ 881979 h 1576950"/>
                  <a:gd name="connsiteX7775" fmla="*/ 543252 w 1534386"/>
                  <a:gd name="connsiteY7775" fmla="*/ 865065 h 1576950"/>
                  <a:gd name="connsiteX7776" fmla="*/ 536004 w 1534386"/>
                  <a:gd name="connsiteY7776" fmla="*/ 859024 h 1576950"/>
                  <a:gd name="connsiteX7777" fmla="*/ 533588 w 1534386"/>
                  <a:gd name="connsiteY7777" fmla="*/ 856608 h 1576950"/>
                  <a:gd name="connsiteX7778" fmla="*/ 523923 w 1534386"/>
                  <a:gd name="connsiteY7778" fmla="*/ 838486 h 1576950"/>
                  <a:gd name="connsiteX7779" fmla="*/ 526339 w 1534386"/>
                  <a:gd name="connsiteY7779" fmla="*/ 822780 h 1576950"/>
                  <a:gd name="connsiteX7780" fmla="*/ 523923 w 1534386"/>
                  <a:gd name="connsiteY7780" fmla="*/ 805867 h 1576950"/>
                  <a:gd name="connsiteX7781" fmla="*/ 521506 w 1534386"/>
                  <a:gd name="connsiteY7781" fmla="*/ 805867 h 1576950"/>
                  <a:gd name="connsiteX7782" fmla="*/ 519090 w 1534386"/>
                  <a:gd name="connsiteY7782" fmla="*/ 804658 h 1576950"/>
                  <a:gd name="connsiteX7783" fmla="*/ 519090 w 1534386"/>
                  <a:gd name="connsiteY7783" fmla="*/ 803451 h 1576950"/>
                  <a:gd name="connsiteX7784" fmla="*/ 522714 w 1534386"/>
                  <a:gd name="connsiteY7784" fmla="*/ 786537 h 1576950"/>
                  <a:gd name="connsiteX7785" fmla="*/ 523923 w 1534386"/>
                  <a:gd name="connsiteY7785" fmla="*/ 756334 h 1576950"/>
                  <a:gd name="connsiteX7786" fmla="*/ 539628 w 1534386"/>
                  <a:gd name="connsiteY7786" fmla="*/ 747877 h 1576950"/>
                  <a:gd name="connsiteX7787" fmla="*/ 545669 w 1534386"/>
                  <a:gd name="connsiteY7787" fmla="*/ 739420 h 1576950"/>
                  <a:gd name="connsiteX7788" fmla="*/ 542044 w 1534386"/>
                  <a:gd name="connsiteY7788" fmla="*/ 727339 h 1576950"/>
                  <a:gd name="connsiteX7789" fmla="*/ 722055 w 1534386"/>
                  <a:gd name="connsiteY7789" fmla="*/ 921846 h 1576950"/>
                  <a:gd name="connsiteX7790" fmla="*/ 720847 w 1534386"/>
                  <a:gd name="connsiteY7790" fmla="*/ 919430 h 1576950"/>
                  <a:gd name="connsiteX7791" fmla="*/ 713598 w 1534386"/>
                  <a:gd name="connsiteY7791" fmla="*/ 919430 h 1576950"/>
                  <a:gd name="connsiteX7792" fmla="*/ 711182 w 1534386"/>
                  <a:gd name="connsiteY7792" fmla="*/ 927887 h 1576950"/>
                  <a:gd name="connsiteX7793" fmla="*/ 699100 w 1534386"/>
                  <a:gd name="connsiteY7793" fmla="*/ 970171 h 1576950"/>
                  <a:gd name="connsiteX7794" fmla="*/ 688227 w 1534386"/>
                  <a:gd name="connsiteY7794" fmla="*/ 985877 h 1576950"/>
                  <a:gd name="connsiteX7795" fmla="*/ 685811 w 1534386"/>
                  <a:gd name="connsiteY7795" fmla="*/ 984669 h 1576950"/>
                  <a:gd name="connsiteX7796" fmla="*/ 685811 w 1534386"/>
                  <a:gd name="connsiteY7796" fmla="*/ 985877 h 1576950"/>
                  <a:gd name="connsiteX7797" fmla="*/ 685811 w 1534386"/>
                  <a:gd name="connsiteY7797" fmla="*/ 985877 h 1576950"/>
                  <a:gd name="connsiteX7798" fmla="*/ 685811 w 1534386"/>
                  <a:gd name="connsiteY7798" fmla="*/ 983461 h 1576950"/>
                  <a:gd name="connsiteX7799" fmla="*/ 689435 w 1534386"/>
                  <a:gd name="connsiteY7799" fmla="*/ 973796 h 1576950"/>
                  <a:gd name="connsiteX7800" fmla="*/ 696684 w 1534386"/>
                  <a:gd name="connsiteY7800" fmla="*/ 958090 h 1576950"/>
                  <a:gd name="connsiteX7801" fmla="*/ 705141 w 1534386"/>
                  <a:gd name="connsiteY7801" fmla="*/ 925471 h 1576950"/>
                  <a:gd name="connsiteX7802" fmla="*/ 707557 w 1534386"/>
                  <a:gd name="connsiteY7802" fmla="*/ 894060 h 1576950"/>
                  <a:gd name="connsiteX7803" fmla="*/ 707557 w 1534386"/>
                  <a:gd name="connsiteY7803" fmla="*/ 889227 h 1576950"/>
                  <a:gd name="connsiteX7804" fmla="*/ 707557 w 1534386"/>
                  <a:gd name="connsiteY7804" fmla="*/ 889227 h 1576950"/>
                  <a:gd name="connsiteX7805" fmla="*/ 703933 w 1534386"/>
                  <a:gd name="connsiteY7805" fmla="*/ 861440 h 1576950"/>
                  <a:gd name="connsiteX7806" fmla="*/ 703933 w 1534386"/>
                  <a:gd name="connsiteY7806" fmla="*/ 860232 h 1576950"/>
                  <a:gd name="connsiteX7807" fmla="*/ 694268 w 1534386"/>
                  <a:gd name="connsiteY7807" fmla="*/ 823988 h 1576950"/>
                  <a:gd name="connsiteX7808" fmla="*/ 648359 w 1534386"/>
                  <a:gd name="connsiteY7808" fmla="*/ 765999 h 1576950"/>
                  <a:gd name="connsiteX7809" fmla="*/ 624197 w 1534386"/>
                  <a:gd name="connsiteY7809" fmla="*/ 753918 h 1576950"/>
                  <a:gd name="connsiteX7810" fmla="*/ 618156 w 1534386"/>
                  <a:gd name="connsiteY7810" fmla="*/ 752709 h 1576950"/>
                  <a:gd name="connsiteX7811" fmla="*/ 575872 w 1534386"/>
                  <a:gd name="connsiteY7811" fmla="*/ 750293 h 1576950"/>
                  <a:gd name="connsiteX7812" fmla="*/ 544461 w 1534386"/>
                  <a:gd name="connsiteY7812" fmla="*/ 769623 h 1576950"/>
                  <a:gd name="connsiteX7813" fmla="*/ 532379 w 1534386"/>
                  <a:gd name="connsiteY7813" fmla="*/ 798618 h 1576950"/>
                  <a:gd name="connsiteX7814" fmla="*/ 534796 w 1534386"/>
                  <a:gd name="connsiteY7814" fmla="*/ 798618 h 1576950"/>
                  <a:gd name="connsiteX7815" fmla="*/ 537212 w 1534386"/>
                  <a:gd name="connsiteY7815" fmla="*/ 799826 h 1576950"/>
                  <a:gd name="connsiteX7816" fmla="*/ 540836 w 1534386"/>
                  <a:gd name="connsiteY7816" fmla="*/ 819156 h 1576950"/>
                  <a:gd name="connsiteX7817" fmla="*/ 540836 w 1534386"/>
                  <a:gd name="connsiteY7817" fmla="*/ 819156 h 1576950"/>
                  <a:gd name="connsiteX7818" fmla="*/ 538420 w 1534386"/>
                  <a:gd name="connsiteY7818" fmla="*/ 832445 h 1576950"/>
                  <a:gd name="connsiteX7819" fmla="*/ 543252 w 1534386"/>
                  <a:gd name="connsiteY7819" fmla="*/ 846943 h 1576950"/>
                  <a:gd name="connsiteX7820" fmla="*/ 549293 w 1534386"/>
                  <a:gd name="connsiteY7820" fmla="*/ 852983 h 1576950"/>
                  <a:gd name="connsiteX7821" fmla="*/ 560166 w 1534386"/>
                  <a:gd name="connsiteY7821" fmla="*/ 862649 h 1576950"/>
                  <a:gd name="connsiteX7822" fmla="*/ 573456 w 1534386"/>
                  <a:gd name="connsiteY7822" fmla="*/ 869897 h 1576950"/>
                  <a:gd name="connsiteX7823" fmla="*/ 596410 w 1534386"/>
                  <a:gd name="connsiteY7823" fmla="*/ 880770 h 1576950"/>
                  <a:gd name="connsiteX7824" fmla="*/ 596410 w 1534386"/>
                  <a:gd name="connsiteY7824" fmla="*/ 880770 h 1576950"/>
                  <a:gd name="connsiteX7825" fmla="*/ 597618 w 1534386"/>
                  <a:gd name="connsiteY7825" fmla="*/ 881979 h 1576950"/>
                  <a:gd name="connsiteX7826" fmla="*/ 597618 w 1534386"/>
                  <a:gd name="connsiteY7826" fmla="*/ 881979 h 1576950"/>
                  <a:gd name="connsiteX7827" fmla="*/ 598826 w 1534386"/>
                  <a:gd name="connsiteY7827" fmla="*/ 884395 h 1576950"/>
                  <a:gd name="connsiteX7828" fmla="*/ 598826 w 1534386"/>
                  <a:gd name="connsiteY7828" fmla="*/ 884395 h 1576950"/>
                  <a:gd name="connsiteX7829" fmla="*/ 600034 w 1534386"/>
                  <a:gd name="connsiteY7829" fmla="*/ 886811 h 1576950"/>
                  <a:gd name="connsiteX7830" fmla="*/ 600034 w 1534386"/>
                  <a:gd name="connsiteY7830" fmla="*/ 886811 h 1576950"/>
                  <a:gd name="connsiteX7831" fmla="*/ 601242 w 1534386"/>
                  <a:gd name="connsiteY7831" fmla="*/ 890435 h 1576950"/>
                  <a:gd name="connsiteX7832" fmla="*/ 609699 w 1534386"/>
                  <a:gd name="connsiteY7832" fmla="*/ 888019 h 1576950"/>
                  <a:gd name="connsiteX7833" fmla="*/ 609699 w 1534386"/>
                  <a:gd name="connsiteY7833" fmla="*/ 885603 h 1576950"/>
                  <a:gd name="connsiteX7834" fmla="*/ 608491 w 1534386"/>
                  <a:gd name="connsiteY7834" fmla="*/ 872313 h 1576950"/>
                  <a:gd name="connsiteX7835" fmla="*/ 592786 w 1534386"/>
                  <a:gd name="connsiteY7835" fmla="*/ 859024 h 1576950"/>
                  <a:gd name="connsiteX7836" fmla="*/ 590369 w 1534386"/>
                  <a:gd name="connsiteY7836" fmla="*/ 857816 h 1576950"/>
                  <a:gd name="connsiteX7837" fmla="*/ 590369 w 1534386"/>
                  <a:gd name="connsiteY7837" fmla="*/ 857816 h 1576950"/>
                  <a:gd name="connsiteX7838" fmla="*/ 545669 w 1534386"/>
                  <a:gd name="connsiteY7838" fmla="*/ 840902 h 1576950"/>
                  <a:gd name="connsiteX7839" fmla="*/ 546877 w 1534386"/>
                  <a:gd name="connsiteY7839" fmla="*/ 840902 h 1576950"/>
                  <a:gd name="connsiteX7840" fmla="*/ 567415 w 1534386"/>
                  <a:gd name="connsiteY7840" fmla="*/ 854192 h 1576950"/>
                  <a:gd name="connsiteX7841" fmla="*/ 584329 w 1534386"/>
                  <a:gd name="connsiteY7841" fmla="*/ 855400 h 1576950"/>
                  <a:gd name="connsiteX7842" fmla="*/ 584329 w 1534386"/>
                  <a:gd name="connsiteY7842" fmla="*/ 855400 h 1576950"/>
                  <a:gd name="connsiteX7843" fmla="*/ 600034 w 1534386"/>
                  <a:gd name="connsiteY7843" fmla="*/ 850567 h 1576950"/>
                  <a:gd name="connsiteX7844" fmla="*/ 601242 w 1534386"/>
                  <a:gd name="connsiteY7844" fmla="*/ 850567 h 1576950"/>
                  <a:gd name="connsiteX7845" fmla="*/ 602451 w 1534386"/>
                  <a:gd name="connsiteY7845" fmla="*/ 854192 h 1576950"/>
                  <a:gd name="connsiteX7846" fmla="*/ 598826 w 1534386"/>
                  <a:gd name="connsiteY7846" fmla="*/ 856608 h 1576950"/>
                  <a:gd name="connsiteX7847" fmla="*/ 604867 w 1534386"/>
                  <a:gd name="connsiteY7847" fmla="*/ 860232 h 1576950"/>
                  <a:gd name="connsiteX7848" fmla="*/ 613324 w 1534386"/>
                  <a:gd name="connsiteY7848" fmla="*/ 873522 h 1576950"/>
                  <a:gd name="connsiteX7849" fmla="*/ 618156 w 1534386"/>
                  <a:gd name="connsiteY7849" fmla="*/ 884395 h 1576950"/>
                  <a:gd name="connsiteX7850" fmla="*/ 618156 w 1534386"/>
                  <a:gd name="connsiteY7850" fmla="*/ 885603 h 1576950"/>
                  <a:gd name="connsiteX7851" fmla="*/ 619364 w 1534386"/>
                  <a:gd name="connsiteY7851" fmla="*/ 886811 h 1576950"/>
                  <a:gd name="connsiteX7852" fmla="*/ 621780 w 1534386"/>
                  <a:gd name="connsiteY7852" fmla="*/ 886811 h 1576950"/>
                  <a:gd name="connsiteX7853" fmla="*/ 635070 w 1534386"/>
                  <a:gd name="connsiteY7853" fmla="*/ 873522 h 1576950"/>
                  <a:gd name="connsiteX7854" fmla="*/ 632654 w 1534386"/>
                  <a:gd name="connsiteY7854" fmla="*/ 863857 h 1576950"/>
                  <a:gd name="connsiteX7855" fmla="*/ 622989 w 1534386"/>
                  <a:gd name="connsiteY7855" fmla="*/ 844527 h 1576950"/>
                  <a:gd name="connsiteX7856" fmla="*/ 620572 w 1534386"/>
                  <a:gd name="connsiteY7856" fmla="*/ 826405 h 1576950"/>
                  <a:gd name="connsiteX7857" fmla="*/ 620572 w 1534386"/>
                  <a:gd name="connsiteY7857" fmla="*/ 826405 h 1576950"/>
                  <a:gd name="connsiteX7858" fmla="*/ 619364 w 1534386"/>
                  <a:gd name="connsiteY7858" fmla="*/ 820364 h 1576950"/>
                  <a:gd name="connsiteX7859" fmla="*/ 606075 w 1534386"/>
                  <a:gd name="connsiteY7859" fmla="*/ 796202 h 1576950"/>
                  <a:gd name="connsiteX7860" fmla="*/ 610907 w 1534386"/>
                  <a:gd name="connsiteY7860" fmla="*/ 803451 h 1576950"/>
                  <a:gd name="connsiteX7861" fmla="*/ 601242 w 1534386"/>
                  <a:gd name="connsiteY7861" fmla="*/ 842110 h 1576950"/>
                  <a:gd name="connsiteX7862" fmla="*/ 563791 w 1534386"/>
                  <a:gd name="connsiteY7862" fmla="*/ 845735 h 1576950"/>
                  <a:gd name="connsiteX7863" fmla="*/ 542044 w 1534386"/>
                  <a:gd name="connsiteY7863" fmla="*/ 817948 h 1576950"/>
                  <a:gd name="connsiteX7864" fmla="*/ 542044 w 1534386"/>
                  <a:gd name="connsiteY7864" fmla="*/ 804658 h 1576950"/>
                  <a:gd name="connsiteX7865" fmla="*/ 538420 w 1534386"/>
                  <a:gd name="connsiteY7865" fmla="*/ 801034 h 1576950"/>
                  <a:gd name="connsiteX7866" fmla="*/ 538420 w 1534386"/>
                  <a:gd name="connsiteY7866" fmla="*/ 794994 h 1576950"/>
                  <a:gd name="connsiteX7867" fmla="*/ 538420 w 1534386"/>
                  <a:gd name="connsiteY7867" fmla="*/ 793785 h 1576950"/>
                  <a:gd name="connsiteX7868" fmla="*/ 610907 w 1534386"/>
                  <a:gd name="connsiteY7868" fmla="*/ 770831 h 1576950"/>
                  <a:gd name="connsiteX7869" fmla="*/ 647151 w 1534386"/>
                  <a:gd name="connsiteY7869" fmla="*/ 791369 h 1576950"/>
                  <a:gd name="connsiteX7870" fmla="*/ 661649 w 1534386"/>
                  <a:gd name="connsiteY7870" fmla="*/ 807075 h 1576950"/>
                  <a:gd name="connsiteX7871" fmla="*/ 666481 w 1534386"/>
                  <a:gd name="connsiteY7871" fmla="*/ 815532 h 1576950"/>
                  <a:gd name="connsiteX7872" fmla="*/ 667689 w 1534386"/>
                  <a:gd name="connsiteY7872" fmla="*/ 822780 h 1576950"/>
                  <a:gd name="connsiteX7873" fmla="*/ 678562 w 1534386"/>
                  <a:gd name="connsiteY7873" fmla="*/ 838486 h 1576950"/>
                  <a:gd name="connsiteX7874" fmla="*/ 679770 w 1534386"/>
                  <a:gd name="connsiteY7874" fmla="*/ 842110 h 1576950"/>
                  <a:gd name="connsiteX7875" fmla="*/ 679770 w 1534386"/>
                  <a:gd name="connsiteY7875" fmla="*/ 842110 h 1576950"/>
                  <a:gd name="connsiteX7876" fmla="*/ 687019 w 1534386"/>
                  <a:gd name="connsiteY7876" fmla="*/ 873522 h 1576950"/>
                  <a:gd name="connsiteX7877" fmla="*/ 684603 w 1534386"/>
                  <a:gd name="connsiteY7877" fmla="*/ 906141 h 1576950"/>
                  <a:gd name="connsiteX7878" fmla="*/ 680978 w 1534386"/>
                  <a:gd name="connsiteY7878" fmla="*/ 938760 h 1576950"/>
                  <a:gd name="connsiteX7879" fmla="*/ 667689 w 1534386"/>
                  <a:gd name="connsiteY7879" fmla="*/ 966547 h 1576950"/>
                  <a:gd name="connsiteX7880" fmla="*/ 644735 w 1534386"/>
                  <a:gd name="connsiteY7880" fmla="*/ 990710 h 1576950"/>
                  <a:gd name="connsiteX7881" fmla="*/ 635070 w 1534386"/>
                  <a:gd name="connsiteY7881" fmla="*/ 999166 h 1576950"/>
                  <a:gd name="connsiteX7882" fmla="*/ 660440 w 1534386"/>
                  <a:gd name="connsiteY7882" fmla="*/ 1002791 h 1576950"/>
                  <a:gd name="connsiteX7883" fmla="*/ 674938 w 1534386"/>
                  <a:gd name="connsiteY7883" fmla="*/ 1032994 h 1576950"/>
                  <a:gd name="connsiteX7884" fmla="*/ 694268 w 1534386"/>
                  <a:gd name="connsiteY7884" fmla="*/ 1040242 h 1576950"/>
                  <a:gd name="connsiteX7885" fmla="*/ 695476 w 1534386"/>
                  <a:gd name="connsiteY7885" fmla="*/ 1040242 h 1576950"/>
                  <a:gd name="connsiteX7886" fmla="*/ 708765 w 1534386"/>
                  <a:gd name="connsiteY7886" fmla="*/ 1034202 h 1576950"/>
                  <a:gd name="connsiteX7887" fmla="*/ 714806 w 1534386"/>
                  <a:gd name="connsiteY7887" fmla="*/ 1007623 h 1576950"/>
                  <a:gd name="connsiteX7888" fmla="*/ 719638 w 1534386"/>
                  <a:gd name="connsiteY7888" fmla="*/ 954466 h 1576950"/>
                  <a:gd name="connsiteX7889" fmla="*/ 722055 w 1534386"/>
                  <a:gd name="connsiteY7889" fmla="*/ 921846 h 1576950"/>
                  <a:gd name="connsiteX7890" fmla="*/ 591577 w 1534386"/>
                  <a:gd name="connsiteY7890" fmla="*/ 787745 h 1576950"/>
                  <a:gd name="connsiteX7891" fmla="*/ 591577 w 1534386"/>
                  <a:gd name="connsiteY7891" fmla="*/ 787745 h 1576950"/>
                  <a:gd name="connsiteX7892" fmla="*/ 584329 w 1534386"/>
                  <a:gd name="connsiteY7892" fmla="*/ 787745 h 1576950"/>
                  <a:gd name="connsiteX7893" fmla="*/ 560166 w 1534386"/>
                  <a:gd name="connsiteY7893" fmla="*/ 802242 h 1576950"/>
                  <a:gd name="connsiteX7894" fmla="*/ 561374 w 1534386"/>
                  <a:gd name="connsiteY7894" fmla="*/ 825197 h 1576950"/>
                  <a:gd name="connsiteX7895" fmla="*/ 568623 w 1534386"/>
                  <a:gd name="connsiteY7895" fmla="*/ 815532 h 1576950"/>
                  <a:gd name="connsiteX7896" fmla="*/ 587953 w 1534386"/>
                  <a:gd name="connsiteY7896" fmla="*/ 810699 h 1576950"/>
                  <a:gd name="connsiteX7897" fmla="*/ 604867 w 1534386"/>
                  <a:gd name="connsiteY7897" fmla="*/ 817948 h 1576950"/>
                  <a:gd name="connsiteX7898" fmla="*/ 608491 w 1534386"/>
                  <a:gd name="connsiteY7898" fmla="*/ 826405 h 1576950"/>
                  <a:gd name="connsiteX7899" fmla="*/ 610907 w 1534386"/>
                  <a:gd name="connsiteY7899" fmla="*/ 813115 h 1576950"/>
                  <a:gd name="connsiteX7900" fmla="*/ 591577 w 1534386"/>
                  <a:gd name="connsiteY7900" fmla="*/ 787745 h 1576950"/>
                  <a:gd name="connsiteX7901" fmla="*/ 834410 w 1534386"/>
                  <a:gd name="connsiteY7901" fmla="*/ 1077694 h 1576950"/>
                  <a:gd name="connsiteX7902" fmla="*/ 838034 w 1534386"/>
                  <a:gd name="connsiteY7902" fmla="*/ 1048699 h 1576950"/>
                  <a:gd name="connsiteX7903" fmla="*/ 836826 w 1534386"/>
                  <a:gd name="connsiteY7903" fmla="*/ 1045075 h 1576950"/>
                  <a:gd name="connsiteX7904" fmla="*/ 825953 w 1534386"/>
                  <a:gd name="connsiteY7904" fmla="*/ 1036618 h 1576950"/>
                  <a:gd name="connsiteX7905" fmla="*/ 824745 w 1534386"/>
                  <a:gd name="connsiteY7905" fmla="*/ 1036618 h 1576950"/>
                  <a:gd name="connsiteX7906" fmla="*/ 817496 w 1534386"/>
                  <a:gd name="connsiteY7906" fmla="*/ 1048699 h 1576950"/>
                  <a:gd name="connsiteX7907" fmla="*/ 809039 w 1534386"/>
                  <a:gd name="connsiteY7907" fmla="*/ 1068029 h 1576950"/>
                  <a:gd name="connsiteX7908" fmla="*/ 802999 w 1534386"/>
                  <a:gd name="connsiteY7908" fmla="*/ 1075278 h 1576950"/>
                  <a:gd name="connsiteX7909" fmla="*/ 776420 w 1534386"/>
                  <a:gd name="connsiteY7909" fmla="*/ 1084943 h 1576950"/>
                  <a:gd name="connsiteX7910" fmla="*/ 776420 w 1534386"/>
                  <a:gd name="connsiteY7910" fmla="*/ 1083735 h 1576950"/>
                  <a:gd name="connsiteX7911" fmla="*/ 807831 w 1534386"/>
                  <a:gd name="connsiteY7911" fmla="*/ 1052324 h 1576950"/>
                  <a:gd name="connsiteX7912" fmla="*/ 807831 w 1534386"/>
                  <a:gd name="connsiteY7912" fmla="*/ 1039035 h 1576950"/>
                  <a:gd name="connsiteX7913" fmla="*/ 804207 w 1534386"/>
                  <a:gd name="connsiteY7913" fmla="*/ 1018496 h 1576950"/>
                  <a:gd name="connsiteX7914" fmla="*/ 795750 w 1534386"/>
                  <a:gd name="connsiteY7914" fmla="*/ 990710 h 1576950"/>
                  <a:gd name="connsiteX7915" fmla="*/ 767963 w 1534386"/>
                  <a:gd name="connsiteY7915" fmla="*/ 946009 h 1576950"/>
                  <a:gd name="connsiteX7916" fmla="*/ 742593 w 1534386"/>
                  <a:gd name="connsiteY7916" fmla="*/ 943593 h 1576950"/>
                  <a:gd name="connsiteX7917" fmla="*/ 725679 w 1534386"/>
                  <a:gd name="connsiteY7917" fmla="*/ 970171 h 1576950"/>
                  <a:gd name="connsiteX7918" fmla="*/ 723263 w 1534386"/>
                  <a:gd name="connsiteY7918" fmla="*/ 996750 h 1576950"/>
                  <a:gd name="connsiteX7919" fmla="*/ 722055 w 1534386"/>
                  <a:gd name="connsiteY7919" fmla="*/ 1005207 h 1576950"/>
                  <a:gd name="connsiteX7920" fmla="*/ 724471 w 1534386"/>
                  <a:gd name="connsiteY7920" fmla="*/ 1003999 h 1576950"/>
                  <a:gd name="connsiteX7921" fmla="*/ 738968 w 1534386"/>
                  <a:gd name="connsiteY7921" fmla="*/ 1002791 h 1576950"/>
                  <a:gd name="connsiteX7922" fmla="*/ 760715 w 1534386"/>
                  <a:gd name="connsiteY7922" fmla="*/ 1019704 h 1576950"/>
                  <a:gd name="connsiteX7923" fmla="*/ 763131 w 1534386"/>
                  <a:gd name="connsiteY7923" fmla="*/ 1022121 h 1576950"/>
                  <a:gd name="connsiteX7924" fmla="*/ 765547 w 1534386"/>
                  <a:gd name="connsiteY7924" fmla="*/ 1024537 h 1576950"/>
                  <a:gd name="connsiteX7925" fmla="*/ 772796 w 1534386"/>
                  <a:gd name="connsiteY7925" fmla="*/ 1002791 h 1576950"/>
                  <a:gd name="connsiteX7926" fmla="*/ 774004 w 1534386"/>
                  <a:gd name="connsiteY7926" fmla="*/ 990710 h 1576950"/>
                  <a:gd name="connsiteX7927" fmla="*/ 770380 w 1534386"/>
                  <a:gd name="connsiteY7927" fmla="*/ 983461 h 1576950"/>
                  <a:gd name="connsiteX7928" fmla="*/ 764339 w 1534386"/>
                  <a:gd name="connsiteY7928" fmla="*/ 985877 h 1576950"/>
                  <a:gd name="connsiteX7929" fmla="*/ 764339 w 1534386"/>
                  <a:gd name="connsiteY7929" fmla="*/ 985877 h 1576950"/>
                  <a:gd name="connsiteX7930" fmla="*/ 737760 w 1534386"/>
                  <a:gd name="connsiteY7930" fmla="*/ 964131 h 1576950"/>
                  <a:gd name="connsiteX7931" fmla="*/ 755882 w 1534386"/>
                  <a:gd name="connsiteY7931" fmla="*/ 956882 h 1576950"/>
                  <a:gd name="connsiteX7932" fmla="*/ 771588 w 1534386"/>
                  <a:gd name="connsiteY7932" fmla="*/ 966547 h 1576950"/>
                  <a:gd name="connsiteX7933" fmla="*/ 777628 w 1534386"/>
                  <a:gd name="connsiteY7933" fmla="*/ 1019704 h 1576950"/>
                  <a:gd name="connsiteX7934" fmla="*/ 777628 w 1534386"/>
                  <a:gd name="connsiteY7934" fmla="*/ 1019704 h 1576950"/>
                  <a:gd name="connsiteX7935" fmla="*/ 780044 w 1534386"/>
                  <a:gd name="connsiteY7935" fmla="*/ 987085 h 1576950"/>
                  <a:gd name="connsiteX7936" fmla="*/ 777628 w 1534386"/>
                  <a:gd name="connsiteY7936" fmla="*/ 1006415 h 1576950"/>
                  <a:gd name="connsiteX7937" fmla="*/ 758298 w 1534386"/>
                  <a:gd name="connsiteY7937" fmla="*/ 1043867 h 1576950"/>
                  <a:gd name="connsiteX7938" fmla="*/ 724471 w 1534386"/>
                  <a:gd name="connsiteY7938" fmla="*/ 1069238 h 1576950"/>
                  <a:gd name="connsiteX7939" fmla="*/ 695476 w 1534386"/>
                  <a:gd name="connsiteY7939" fmla="*/ 1077694 h 1576950"/>
                  <a:gd name="connsiteX7940" fmla="*/ 694268 w 1534386"/>
                  <a:gd name="connsiteY7940" fmla="*/ 1077694 h 1576950"/>
                  <a:gd name="connsiteX7941" fmla="*/ 695476 w 1534386"/>
                  <a:gd name="connsiteY7941" fmla="*/ 1077694 h 1576950"/>
                  <a:gd name="connsiteX7942" fmla="*/ 697892 w 1534386"/>
                  <a:gd name="connsiteY7942" fmla="*/ 1077694 h 1576950"/>
                  <a:gd name="connsiteX7943" fmla="*/ 708765 w 1534386"/>
                  <a:gd name="connsiteY7943" fmla="*/ 1080111 h 1576950"/>
                  <a:gd name="connsiteX7944" fmla="*/ 730511 w 1534386"/>
                  <a:gd name="connsiteY7944" fmla="*/ 1072862 h 1576950"/>
                  <a:gd name="connsiteX7945" fmla="*/ 766755 w 1534386"/>
                  <a:gd name="connsiteY7945" fmla="*/ 1043867 h 1576950"/>
                  <a:gd name="connsiteX7946" fmla="*/ 767963 w 1534386"/>
                  <a:gd name="connsiteY7946" fmla="*/ 1043867 h 1576950"/>
                  <a:gd name="connsiteX7947" fmla="*/ 751050 w 1534386"/>
                  <a:gd name="connsiteY7947" fmla="*/ 1063197 h 1576950"/>
                  <a:gd name="connsiteX7948" fmla="*/ 731720 w 1534386"/>
                  <a:gd name="connsiteY7948" fmla="*/ 1076486 h 1576950"/>
                  <a:gd name="connsiteX7949" fmla="*/ 703933 w 1534386"/>
                  <a:gd name="connsiteY7949" fmla="*/ 1086151 h 1576950"/>
                  <a:gd name="connsiteX7950" fmla="*/ 703933 w 1534386"/>
                  <a:gd name="connsiteY7950" fmla="*/ 1088567 h 1576950"/>
                  <a:gd name="connsiteX7951" fmla="*/ 703933 w 1534386"/>
                  <a:gd name="connsiteY7951" fmla="*/ 1104273 h 1576950"/>
                  <a:gd name="connsiteX7952" fmla="*/ 705141 w 1534386"/>
                  <a:gd name="connsiteY7952" fmla="*/ 1105481 h 1576950"/>
                  <a:gd name="connsiteX7953" fmla="*/ 712390 w 1534386"/>
                  <a:gd name="connsiteY7953" fmla="*/ 1104273 h 1576950"/>
                  <a:gd name="connsiteX7954" fmla="*/ 719638 w 1534386"/>
                  <a:gd name="connsiteY7954" fmla="*/ 1103065 h 1576950"/>
                  <a:gd name="connsiteX7955" fmla="*/ 736552 w 1534386"/>
                  <a:gd name="connsiteY7955" fmla="*/ 1098232 h 1576950"/>
                  <a:gd name="connsiteX7956" fmla="*/ 737760 w 1534386"/>
                  <a:gd name="connsiteY7956" fmla="*/ 1098232 h 1576950"/>
                  <a:gd name="connsiteX7957" fmla="*/ 706349 w 1534386"/>
                  <a:gd name="connsiteY7957" fmla="*/ 1111522 h 1576950"/>
                  <a:gd name="connsiteX7958" fmla="*/ 705141 w 1534386"/>
                  <a:gd name="connsiteY7958" fmla="*/ 1111522 h 1576950"/>
                  <a:gd name="connsiteX7959" fmla="*/ 718430 w 1534386"/>
                  <a:gd name="connsiteY7959" fmla="*/ 1127227 h 1576950"/>
                  <a:gd name="connsiteX7960" fmla="*/ 724471 w 1534386"/>
                  <a:gd name="connsiteY7960" fmla="*/ 1138100 h 1576950"/>
                  <a:gd name="connsiteX7961" fmla="*/ 743801 w 1534386"/>
                  <a:gd name="connsiteY7961" fmla="*/ 1130852 h 1576950"/>
                  <a:gd name="connsiteX7962" fmla="*/ 748633 w 1534386"/>
                  <a:gd name="connsiteY7962" fmla="*/ 1128436 h 1576950"/>
                  <a:gd name="connsiteX7963" fmla="*/ 748633 w 1534386"/>
                  <a:gd name="connsiteY7963" fmla="*/ 1128436 h 1576950"/>
                  <a:gd name="connsiteX7964" fmla="*/ 834410 w 1534386"/>
                  <a:gd name="connsiteY7964" fmla="*/ 1077694 h 1576950"/>
                  <a:gd name="connsiteX7965" fmla="*/ 1054288 w 1534386"/>
                  <a:gd name="connsiteY7965" fmla="*/ 1026953 h 1576950"/>
                  <a:gd name="connsiteX7966" fmla="*/ 1047040 w 1534386"/>
                  <a:gd name="connsiteY7966" fmla="*/ 1014872 h 1576950"/>
                  <a:gd name="connsiteX7967" fmla="*/ 1025293 w 1534386"/>
                  <a:gd name="connsiteY7967" fmla="*/ 1006415 h 1576950"/>
                  <a:gd name="connsiteX7968" fmla="*/ 1025293 w 1534386"/>
                  <a:gd name="connsiteY7968" fmla="*/ 1006415 h 1576950"/>
                  <a:gd name="connsiteX7969" fmla="*/ 995090 w 1534386"/>
                  <a:gd name="connsiteY7969" fmla="*/ 1005207 h 1576950"/>
                  <a:gd name="connsiteX7970" fmla="*/ 973344 w 1534386"/>
                  <a:gd name="connsiteY7970" fmla="*/ 1008831 h 1576950"/>
                  <a:gd name="connsiteX7971" fmla="*/ 963679 w 1534386"/>
                  <a:gd name="connsiteY7971" fmla="*/ 1019704 h 1576950"/>
                  <a:gd name="connsiteX7972" fmla="*/ 975760 w 1534386"/>
                  <a:gd name="connsiteY7972" fmla="*/ 1031786 h 1576950"/>
                  <a:gd name="connsiteX7973" fmla="*/ 975760 w 1534386"/>
                  <a:gd name="connsiteY7973" fmla="*/ 1031786 h 1576950"/>
                  <a:gd name="connsiteX7974" fmla="*/ 1020461 w 1534386"/>
                  <a:gd name="connsiteY7974" fmla="*/ 1028161 h 1576950"/>
                  <a:gd name="connsiteX7975" fmla="*/ 1042207 w 1534386"/>
                  <a:gd name="connsiteY7975" fmla="*/ 1035410 h 1576950"/>
                  <a:gd name="connsiteX7976" fmla="*/ 1048248 w 1534386"/>
                  <a:gd name="connsiteY7976" fmla="*/ 1036618 h 1576950"/>
                  <a:gd name="connsiteX7977" fmla="*/ 1050664 w 1534386"/>
                  <a:gd name="connsiteY7977" fmla="*/ 1036618 h 1576950"/>
                  <a:gd name="connsiteX7978" fmla="*/ 1054288 w 1534386"/>
                  <a:gd name="connsiteY7978" fmla="*/ 1026953 h 1576950"/>
                  <a:gd name="connsiteX7979" fmla="*/ 1012004 w 1534386"/>
                  <a:gd name="connsiteY7979" fmla="*/ 1087359 h 1576950"/>
                  <a:gd name="connsiteX7980" fmla="*/ 1012004 w 1534386"/>
                  <a:gd name="connsiteY7980" fmla="*/ 1087359 h 1576950"/>
                  <a:gd name="connsiteX7981" fmla="*/ 1015628 w 1534386"/>
                  <a:gd name="connsiteY7981" fmla="*/ 1084943 h 1576950"/>
                  <a:gd name="connsiteX7982" fmla="*/ 1028918 w 1534386"/>
                  <a:gd name="connsiteY7982" fmla="*/ 1058364 h 1576950"/>
                  <a:gd name="connsiteX7983" fmla="*/ 1013212 w 1534386"/>
                  <a:gd name="connsiteY7983" fmla="*/ 1043867 h 1576950"/>
                  <a:gd name="connsiteX7984" fmla="*/ 967303 w 1534386"/>
                  <a:gd name="connsiteY7984" fmla="*/ 1057156 h 1576950"/>
                  <a:gd name="connsiteX7985" fmla="*/ 969720 w 1534386"/>
                  <a:gd name="connsiteY7985" fmla="*/ 1055948 h 1576950"/>
                  <a:gd name="connsiteX7986" fmla="*/ 981801 w 1534386"/>
                  <a:gd name="connsiteY7986" fmla="*/ 1053532 h 1576950"/>
                  <a:gd name="connsiteX7987" fmla="*/ 1003547 w 1534386"/>
                  <a:gd name="connsiteY7987" fmla="*/ 1061989 h 1576950"/>
                  <a:gd name="connsiteX7988" fmla="*/ 1012004 w 1534386"/>
                  <a:gd name="connsiteY7988" fmla="*/ 1081319 h 1576950"/>
                  <a:gd name="connsiteX7989" fmla="*/ 1012004 w 1534386"/>
                  <a:gd name="connsiteY7989" fmla="*/ 1087359 h 1576950"/>
                  <a:gd name="connsiteX7990" fmla="*/ 1013212 w 1534386"/>
                  <a:gd name="connsiteY7990" fmla="*/ 1097024 h 1576950"/>
                  <a:gd name="connsiteX7991" fmla="*/ 1007172 w 1534386"/>
                  <a:gd name="connsiteY7991" fmla="*/ 1097024 h 1576950"/>
                  <a:gd name="connsiteX7992" fmla="*/ 993882 w 1534386"/>
                  <a:gd name="connsiteY7992" fmla="*/ 1101857 h 1576950"/>
                  <a:gd name="connsiteX7993" fmla="*/ 969720 w 1534386"/>
                  <a:gd name="connsiteY7993" fmla="*/ 1104273 h 1576950"/>
                  <a:gd name="connsiteX7994" fmla="*/ 964887 w 1534386"/>
                  <a:gd name="connsiteY7994" fmla="*/ 1113938 h 1576950"/>
                  <a:gd name="connsiteX7995" fmla="*/ 975760 w 1534386"/>
                  <a:gd name="connsiteY7995" fmla="*/ 1119979 h 1576950"/>
                  <a:gd name="connsiteX7996" fmla="*/ 991466 w 1534386"/>
                  <a:gd name="connsiteY7996" fmla="*/ 1119979 h 1576950"/>
                  <a:gd name="connsiteX7997" fmla="*/ 1009588 w 1534386"/>
                  <a:gd name="connsiteY7997" fmla="*/ 1113938 h 1576950"/>
                  <a:gd name="connsiteX7998" fmla="*/ 1015628 w 1534386"/>
                  <a:gd name="connsiteY7998" fmla="*/ 1105481 h 1576950"/>
                  <a:gd name="connsiteX7999" fmla="*/ 1013212 w 1534386"/>
                  <a:gd name="connsiteY7999" fmla="*/ 1097024 h 1576950"/>
                  <a:gd name="connsiteX8000" fmla="*/ 1141273 w 1534386"/>
                  <a:gd name="connsiteY8000" fmla="*/ 1135684 h 1576950"/>
                  <a:gd name="connsiteX8001" fmla="*/ 1134024 w 1534386"/>
                  <a:gd name="connsiteY8001" fmla="*/ 1132060 h 1576950"/>
                  <a:gd name="connsiteX8002" fmla="*/ 1127984 w 1534386"/>
                  <a:gd name="connsiteY8002" fmla="*/ 1133268 h 1576950"/>
                  <a:gd name="connsiteX8003" fmla="*/ 1126776 w 1534386"/>
                  <a:gd name="connsiteY8003" fmla="*/ 1134476 h 1576950"/>
                  <a:gd name="connsiteX8004" fmla="*/ 1126776 w 1534386"/>
                  <a:gd name="connsiteY8004" fmla="*/ 1135684 h 1576950"/>
                  <a:gd name="connsiteX8005" fmla="*/ 1126776 w 1534386"/>
                  <a:gd name="connsiteY8005" fmla="*/ 1135684 h 1576950"/>
                  <a:gd name="connsiteX8006" fmla="*/ 1126776 w 1534386"/>
                  <a:gd name="connsiteY8006" fmla="*/ 1135684 h 1576950"/>
                  <a:gd name="connsiteX8007" fmla="*/ 1120735 w 1534386"/>
                  <a:gd name="connsiteY8007" fmla="*/ 1145349 h 1576950"/>
                  <a:gd name="connsiteX8008" fmla="*/ 1118319 w 1534386"/>
                  <a:gd name="connsiteY8008" fmla="*/ 1147766 h 1576950"/>
                  <a:gd name="connsiteX8009" fmla="*/ 1126776 w 1534386"/>
                  <a:gd name="connsiteY8009" fmla="*/ 1150182 h 1576950"/>
                  <a:gd name="connsiteX8010" fmla="*/ 1140065 w 1534386"/>
                  <a:gd name="connsiteY8010" fmla="*/ 1147766 h 1576950"/>
                  <a:gd name="connsiteX8011" fmla="*/ 1141273 w 1534386"/>
                  <a:gd name="connsiteY8011" fmla="*/ 1135684 h 1576950"/>
                  <a:gd name="connsiteX8012" fmla="*/ 1292289 w 1534386"/>
                  <a:gd name="connsiteY8012" fmla="*/ 1299989 h 1576950"/>
                  <a:gd name="connsiteX8013" fmla="*/ 1300745 w 1534386"/>
                  <a:gd name="connsiteY8013" fmla="*/ 1269786 h 1576950"/>
                  <a:gd name="connsiteX8014" fmla="*/ 1307994 w 1534386"/>
                  <a:gd name="connsiteY8014" fmla="*/ 1266161 h 1576950"/>
                  <a:gd name="connsiteX8015" fmla="*/ 1287456 w 1534386"/>
                  <a:gd name="connsiteY8015" fmla="*/ 1273410 h 1576950"/>
                  <a:gd name="connsiteX8016" fmla="*/ 1287456 w 1534386"/>
                  <a:gd name="connsiteY8016" fmla="*/ 1273410 h 1576950"/>
                  <a:gd name="connsiteX8017" fmla="*/ 1287456 w 1534386"/>
                  <a:gd name="connsiteY8017" fmla="*/ 1273410 h 1576950"/>
                  <a:gd name="connsiteX8018" fmla="*/ 1263294 w 1534386"/>
                  <a:gd name="connsiteY8018" fmla="*/ 1281867 h 1576950"/>
                  <a:gd name="connsiteX8019" fmla="*/ 1245172 w 1534386"/>
                  <a:gd name="connsiteY8019" fmla="*/ 1281867 h 1576950"/>
                  <a:gd name="connsiteX8020" fmla="*/ 1243964 w 1534386"/>
                  <a:gd name="connsiteY8020" fmla="*/ 1281867 h 1576950"/>
                  <a:gd name="connsiteX8021" fmla="*/ 1229466 w 1534386"/>
                  <a:gd name="connsiteY8021" fmla="*/ 1277034 h 1576950"/>
                  <a:gd name="connsiteX8022" fmla="*/ 1227050 w 1534386"/>
                  <a:gd name="connsiteY8022" fmla="*/ 1275826 h 1576950"/>
                  <a:gd name="connsiteX8023" fmla="*/ 1223426 w 1534386"/>
                  <a:gd name="connsiteY8023" fmla="*/ 1274618 h 1576950"/>
                  <a:gd name="connsiteX8024" fmla="*/ 1189598 w 1534386"/>
                  <a:gd name="connsiteY8024" fmla="*/ 1278243 h 1576950"/>
                  <a:gd name="connsiteX8025" fmla="*/ 1188390 w 1534386"/>
                  <a:gd name="connsiteY8025" fmla="*/ 1285491 h 1576950"/>
                  <a:gd name="connsiteX8026" fmla="*/ 1188390 w 1534386"/>
                  <a:gd name="connsiteY8026" fmla="*/ 1281867 h 1576950"/>
                  <a:gd name="connsiteX8027" fmla="*/ 1190806 w 1534386"/>
                  <a:gd name="connsiteY8027" fmla="*/ 1279451 h 1576950"/>
                  <a:gd name="connsiteX8028" fmla="*/ 1190806 w 1534386"/>
                  <a:gd name="connsiteY8028" fmla="*/ 1279451 h 1576950"/>
                  <a:gd name="connsiteX8029" fmla="*/ 1193223 w 1534386"/>
                  <a:gd name="connsiteY8029" fmla="*/ 1280659 h 1576950"/>
                  <a:gd name="connsiteX8030" fmla="*/ 1195639 w 1534386"/>
                  <a:gd name="connsiteY8030" fmla="*/ 1285491 h 1576950"/>
                  <a:gd name="connsiteX8031" fmla="*/ 1198055 w 1534386"/>
                  <a:gd name="connsiteY8031" fmla="*/ 1283075 h 1576950"/>
                  <a:gd name="connsiteX8032" fmla="*/ 1206512 w 1534386"/>
                  <a:gd name="connsiteY8032" fmla="*/ 1285491 h 1576950"/>
                  <a:gd name="connsiteX8033" fmla="*/ 1229466 w 1534386"/>
                  <a:gd name="connsiteY8033" fmla="*/ 1295156 h 1576950"/>
                  <a:gd name="connsiteX8034" fmla="*/ 1240339 w 1534386"/>
                  <a:gd name="connsiteY8034" fmla="*/ 1295156 h 1576950"/>
                  <a:gd name="connsiteX8035" fmla="*/ 1251212 w 1534386"/>
                  <a:gd name="connsiteY8035" fmla="*/ 1293948 h 1576950"/>
                  <a:gd name="connsiteX8036" fmla="*/ 1264502 w 1534386"/>
                  <a:gd name="connsiteY8036" fmla="*/ 1295156 h 1576950"/>
                  <a:gd name="connsiteX8037" fmla="*/ 1274167 w 1534386"/>
                  <a:gd name="connsiteY8037" fmla="*/ 1295156 h 1576950"/>
                  <a:gd name="connsiteX8038" fmla="*/ 1278999 w 1534386"/>
                  <a:gd name="connsiteY8038" fmla="*/ 1293948 h 1576950"/>
                  <a:gd name="connsiteX8039" fmla="*/ 1289872 w 1534386"/>
                  <a:gd name="connsiteY8039" fmla="*/ 1277034 h 1576950"/>
                  <a:gd name="connsiteX8040" fmla="*/ 1289872 w 1534386"/>
                  <a:gd name="connsiteY8040" fmla="*/ 1277034 h 1576950"/>
                  <a:gd name="connsiteX8041" fmla="*/ 1289872 w 1534386"/>
                  <a:gd name="connsiteY8041" fmla="*/ 1277034 h 1576950"/>
                  <a:gd name="connsiteX8042" fmla="*/ 1289872 w 1534386"/>
                  <a:gd name="connsiteY8042" fmla="*/ 1277034 h 1576950"/>
                  <a:gd name="connsiteX8043" fmla="*/ 1291080 w 1534386"/>
                  <a:gd name="connsiteY8043" fmla="*/ 1277034 h 1576950"/>
                  <a:gd name="connsiteX8044" fmla="*/ 1285040 w 1534386"/>
                  <a:gd name="connsiteY8044" fmla="*/ 1286700 h 1576950"/>
                  <a:gd name="connsiteX8045" fmla="*/ 1285040 w 1534386"/>
                  <a:gd name="connsiteY8045" fmla="*/ 1286700 h 1576950"/>
                  <a:gd name="connsiteX8046" fmla="*/ 1283832 w 1534386"/>
                  <a:gd name="connsiteY8046" fmla="*/ 1293948 h 1576950"/>
                  <a:gd name="connsiteX8047" fmla="*/ 1285040 w 1534386"/>
                  <a:gd name="connsiteY8047" fmla="*/ 1297573 h 1576950"/>
                  <a:gd name="connsiteX8048" fmla="*/ 1286248 w 1534386"/>
                  <a:gd name="connsiteY8048" fmla="*/ 1303613 h 1576950"/>
                  <a:gd name="connsiteX8049" fmla="*/ 1294705 w 1534386"/>
                  <a:gd name="connsiteY8049" fmla="*/ 1313278 h 1576950"/>
                  <a:gd name="connsiteX8050" fmla="*/ 1294705 w 1534386"/>
                  <a:gd name="connsiteY8050" fmla="*/ 1314486 h 1576950"/>
                  <a:gd name="connsiteX8051" fmla="*/ 1283832 w 1534386"/>
                  <a:gd name="connsiteY8051" fmla="*/ 1307238 h 1576950"/>
                  <a:gd name="connsiteX8052" fmla="*/ 1281415 w 1534386"/>
                  <a:gd name="connsiteY8052" fmla="*/ 1302405 h 1576950"/>
                  <a:gd name="connsiteX8053" fmla="*/ 1277791 w 1534386"/>
                  <a:gd name="connsiteY8053" fmla="*/ 1302405 h 1576950"/>
                  <a:gd name="connsiteX8054" fmla="*/ 1271750 w 1534386"/>
                  <a:gd name="connsiteY8054" fmla="*/ 1304822 h 1576950"/>
                  <a:gd name="connsiteX8055" fmla="*/ 1257253 w 1534386"/>
                  <a:gd name="connsiteY8055" fmla="*/ 1303613 h 1576950"/>
                  <a:gd name="connsiteX8056" fmla="*/ 1243964 w 1534386"/>
                  <a:gd name="connsiteY8056" fmla="*/ 1301197 h 1576950"/>
                  <a:gd name="connsiteX8057" fmla="*/ 1237923 w 1534386"/>
                  <a:gd name="connsiteY8057" fmla="*/ 1303613 h 1576950"/>
                  <a:gd name="connsiteX8058" fmla="*/ 1234299 w 1534386"/>
                  <a:gd name="connsiteY8058" fmla="*/ 1301197 h 1576950"/>
                  <a:gd name="connsiteX8059" fmla="*/ 1225842 w 1534386"/>
                  <a:gd name="connsiteY8059" fmla="*/ 1303613 h 1576950"/>
                  <a:gd name="connsiteX8060" fmla="*/ 1208928 w 1534386"/>
                  <a:gd name="connsiteY8060" fmla="*/ 1297573 h 1576950"/>
                  <a:gd name="connsiteX8061" fmla="*/ 1198055 w 1534386"/>
                  <a:gd name="connsiteY8061" fmla="*/ 1289116 h 1576950"/>
                  <a:gd name="connsiteX8062" fmla="*/ 1193223 w 1534386"/>
                  <a:gd name="connsiteY8062" fmla="*/ 1290324 h 1576950"/>
                  <a:gd name="connsiteX8063" fmla="*/ 1188390 w 1534386"/>
                  <a:gd name="connsiteY8063" fmla="*/ 1286700 h 1576950"/>
                  <a:gd name="connsiteX8064" fmla="*/ 1190806 w 1534386"/>
                  <a:gd name="connsiteY8064" fmla="*/ 1297573 h 1576950"/>
                  <a:gd name="connsiteX8065" fmla="*/ 1208928 w 1534386"/>
                  <a:gd name="connsiteY8065" fmla="*/ 1309654 h 1576950"/>
                  <a:gd name="connsiteX8066" fmla="*/ 1250004 w 1534386"/>
                  <a:gd name="connsiteY8066" fmla="*/ 1313278 h 1576950"/>
                  <a:gd name="connsiteX8067" fmla="*/ 1285040 w 1534386"/>
                  <a:gd name="connsiteY8067" fmla="*/ 1316903 h 1576950"/>
                  <a:gd name="connsiteX8068" fmla="*/ 1301954 w 1534386"/>
                  <a:gd name="connsiteY8068" fmla="*/ 1320527 h 1576950"/>
                  <a:gd name="connsiteX8069" fmla="*/ 1309202 w 1534386"/>
                  <a:gd name="connsiteY8069" fmla="*/ 1319319 h 1576950"/>
                  <a:gd name="connsiteX8070" fmla="*/ 1314035 w 1534386"/>
                  <a:gd name="connsiteY8070" fmla="*/ 1316903 h 1576950"/>
                  <a:gd name="connsiteX8071" fmla="*/ 1315243 w 1534386"/>
                  <a:gd name="connsiteY8071" fmla="*/ 1315695 h 1576950"/>
                  <a:gd name="connsiteX8072" fmla="*/ 1292289 w 1534386"/>
                  <a:gd name="connsiteY8072" fmla="*/ 1299989 h 1576950"/>
                  <a:gd name="connsiteX8073" fmla="*/ 1343030 w 1534386"/>
                  <a:gd name="connsiteY8073" fmla="*/ 1350730 h 1576950"/>
                  <a:gd name="connsiteX8074" fmla="*/ 1341822 w 1534386"/>
                  <a:gd name="connsiteY8074" fmla="*/ 1349522 h 1576950"/>
                  <a:gd name="connsiteX8075" fmla="*/ 1341822 w 1534386"/>
                  <a:gd name="connsiteY8075" fmla="*/ 1349522 h 1576950"/>
                  <a:gd name="connsiteX8076" fmla="*/ 1340613 w 1534386"/>
                  <a:gd name="connsiteY8076" fmla="*/ 1348314 h 1576950"/>
                  <a:gd name="connsiteX8077" fmla="*/ 1340613 w 1534386"/>
                  <a:gd name="connsiteY8077" fmla="*/ 1348314 h 1576950"/>
                  <a:gd name="connsiteX8078" fmla="*/ 1345446 w 1534386"/>
                  <a:gd name="connsiteY8078" fmla="*/ 1351938 h 1576950"/>
                  <a:gd name="connsiteX8079" fmla="*/ 1347862 w 1534386"/>
                  <a:gd name="connsiteY8079" fmla="*/ 1353146 h 1576950"/>
                  <a:gd name="connsiteX8080" fmla="*/ 1355111 w 1534386"/>
                  <a:gd name="connsiteY8080" fmla="*/ 1345898 h 1576950"/>
                  <a:gd name="connsiteX8081" fmla="*/ 1356319 w 1534386"/>
                  <a:gd name="connsiteY8081" fmla="*/ 1337441 h 1576950"/>
                  <a:gd name="connsiteX8082" fmla="*/ 1356319 w 1534386"/>
                  <a:gd name="connsiteY8082" fmla="*/ 1312070 h 1576950"/>
                  <a:gd name="connsiteX8083" fmla="*/ 1351487 w 1534386"/>
                  <a:gd name="connsiteY8083" fmla="*/ 1299989 h 1576950"/>
                  <a:gd name="connsiteX8084" fmla="*/ 1340613 w 1534386"/>
                  <a:gd name="connsiteY8084" fmla="*/ 1297573 h 1576950"/>
                  <a:gd name="connsiteX8085" fmla="*/ 1338197 w 1534386"/>
                  <a:gd name="connsiteY8085" fmla="*/ 1303613 h 1576950"/>
                  <a:gd name="connsiteX8086" fmla="*/ 1328532 w 1534386"/>
                  <a:gd name="connsiteY8086" fmla="*/ 1304822 h 1576950"/>
                  <a:gd name="connsiteX8087" fmla="*/ 1327324 w 1534386"/>
                  <a:gd name="connsiteY8087" fmla="*/ 1308446 h 1576950"/>
                  <a:gd name="connsiteX8088" fmla="*/ 1314035 w 1534386"/>
                  <a:gd name="connsiteY8088" fmla="*/ 1320527 h 1576950"/>
                  <a:gd name="connsiteX8089" fmla="*/ 1299537 w 1534386"/>
                  <a:gd name="connsiteY8089" fmla="*/ 1322943 h 1576950"/>
                  <a:gd name="connsiteX8090" fmla="*/ 1288664 w 1534386"/>
                  <a:gd name="connsiteY8090" fmla="*/ 1321735 h 1576950"/>
                  <a:gd name="connsiteX8091" fmla="*/ 1276583 w 1534386"/>
                  <a:gd name="connsiteY8091" fmla="*/ 1319319 h 1576950"/>
                  <a:gd name="connsiteX8092" fmla="*/ 1252421 w 1534386"/>
                  <a:gd name="connsiteY8092" fmla="*/ 1318111 h 1576950"/>
                  <a:gd name="connsiteX8093" fmla="*/ 1272959 w 1534386"/>
                  <a:gd name="connsiteY8093" fmla="*/ 1355562 h 1576950"/>
                  <a:gd name="connsiteX8094" fmla="*/ 1271750 w 1534386"/>
                  <a:gd name="connsiteY8094" fmla="*/ 1355562 h 1576950"/>
                  <a:gd name="connsiteX8095" fmla="*/ 1240339 w 1534386"/>
                  <a:gd name="connsiteY8095" fmla="*/ 1318111 h 1576950"/>
                  <a:gd name="connsiteX8096" fmla="*/ 1228258 w 1534386"/>
                  <a:gd name="connsiteY8096" fmla="*/ 1318111 h 1576950"/>
                  <a:gd name="connsiteX8097" fmla="*/ 1246380 w 1534386"/>
                  <a:gd name="connsiteY8097" fmla="*/ 1332608 h 1576950"/>
                  <a:gd name="connsiteX8098" fmla="*/ 1264502 w 1534386"/>
                  <a:gd name="connsiteY8098" fmla="*/ 1370060 h 1576950"/>
                  <a:gd name="connsiteX8099" fmla="*/ 1253629 w 1534386"/>
                  <a:gd name="connsiteY8099" fmla="*/ 1389390 h 1576950"/>
                  <a:gd name="connsiteX8100" fmla="*/ 1210136 w 1534386"/>
                  <a:gd name="connsiteY8100" fmla="*/ 1362811 h 1576950"/>
                  <a:gd name="connsiteX8101" fmla="*/ 1211344 w 1534386"/>
                  <a:gd name="connsiteY8101" fmla="*/ 1361603 h 1576950"/>
                  <a:gd name="connsiteX8102" fmla="*/ 1248796 w 1534386"/>
                  <a:gd name="connsiteY8102" fmla="*/ 1385766 h 1576950"/>
                  <a:gd name="connsiteX8103" fmla="*/ 1259669 w 1534386"/>
                  <a:gd name="connsiteY8103" fmla="*/ 1362811 h 1576950"/>
                  <a:gd name="connsiteX8104" fmla="*/ 1245172 w 1534386"/>
                  <a:gd name="connsiteY8104" fmla="*/ 1333816 h 1576950"/>
                  <a:gd name="connsiteX8105" fmla="*/ 1214969 w 1534386"/>
                  <a:gd name="connsiteY8105" fmla="*/ 1314486 h 1576950"/>
                  <a:gd name="connsiteX8106" fmla="*/ 1177517 w 1534386"/>
                  <a:gd name="connsiteY8106" fmla="*/ 1280659 h 1576950"/>
                  <a:gd name="connsiteX8107" fmla="*/ 1181141 w 1534386"/>
                  <a:gd name="connsiteY8107" fmla="*/ 1269786 h 1576950"/>
                  <a:gd name="connsiteX8108" fmla="*/ 1182349 w 1534386"/>
                  <a:gd name="connsiteY8108" fmla="*/ 1266161 h 1576950"/>
                  <a:gd name="connsiteX8109" fmla="*/ 1187182 w 1534386"/>
                  <a:gd name="connsiteY8109" fmla="*/ 1258913 h 1576950"/>
                  <a:gd name="connsiteX8110" fmla="*/ 1185974 w 1534386"/>
                  <a:gd name="connsiteY8110" fmla="*/ 1250456 h 1576950"/>
                  <a:gd name="connsiteX8111" fmla="*/ 1179933 w 1534386"/>
                  <a:gd name="connsiteY8111" fmla="*/ 1238375 h 1576950"/>
                  <a:gd name="connsiteX8112" fmla="*/ 1177517 w 1534386"/>
                  <a:gd name="connsiteY8112" fmla="*/ 1227501 h 1576950"/>
                  <a:gd name="connsiteX8113" fmla="*/ 1175101 w 1534386"/>
                  <a:gd name="connsiteY8113" fmla="*/ 1225085 h 1576950"/>
                  <a:gd name="connsiteX8114" fmla="*/ 1160603 w 1534386"/>
                  <a:gd name="connsiteY8114" fmla="*/ 1238375 h 1576950"/>
                  <a:gd name="connsiteX8115" fmla="*/ 1127984 w 1534386"/>
                  <a:gd name="connsiteY8115" fmla="*/ 1241999 h 1576950"/>
                  <a:gd name="connsiteX8116" fmla="*/ 1127984 w 1534386"/>
                  <a:gd name="connsiteY8116" fmla="*/ 1241999 h 1576950"/>
                  <a:gd name="connsiteX8117" fmla="*/ 1158187 w 1534386"/>
                  <a:gd name="connsiteY8117" fmla="*/ 1237167 h 1576950"/>
                  <a:gd name="connsiteX8118" fmla="*/ 1169060 w 1534386"/>
                  <a:gd name="connsiteY8118" fmla="*/ 1226294 h 1576950"/>
                  <a:gd name="connsiteX8119" fmla="*/ 1172684 w 1534386"/>
                  <a:gd name="connsiteY8119" fmla="*/ 1219045 h 1576950"/>
                  <a:gd name="connsiteX8120" fmla="*/ 1172684 w 1534386"/>
                  <a:gd name="connsiteY8120" fmla="*/ 1214212 h 1576950"/>
                  <a:gd name="connsiteX8121" fmla="*/ 1175101 w 1534386"/>
                  <a:gd name="connsiteY8121" fmla="*/ 1213004 h 1576950"/>
                  <a:gd name="connsiteX8122" fmla="*/ 1176309 w 1534386"/>
                  <a:gd name="connsiteY8122" fmla="*/ 1211796 h 1576950"/>
                  <a:gd name="connsiteX8123" fmla="*/ 1178725 w 1534386"/>
                  <a:gd name="connsiteY8123" fmla="*/ 1211796 h 1576950"/>
                  <a:gd name="connsiteX8124" fmla="*/ 1178725 w 1534386"/>
                  <a:gd name="connsiteY8124" fmla="*/ 1217837 h 1576950"/>
                  <a:gd name="connsiteX8125" fmla="*/ 1179933 w 1534386"/>
                  <a:gd name="connsiteY8125" fmla="*/ 1222669 h 1576950"/>
                  <a:gd name="connsiteX8126" fmla="*/ 1181141 w 1534386"/>
                  <a:gd name="connsiteY8126" fmla="*/ 1223877 h 1576950"/>
                  <a:gd name="connsiteX8127" fmla="*/ 1185974 w 1534386"/>
                  <a:gd name="connsiteY8127" fmla="*/ 1238375 h 1576950"/>
                  <a:gd name="connsiteX8128" fmla="*/ 1187182 w 1534386"/>
                  <a:gd name="connsiteY8128" fmla="*/ 1241999 h 1576950"/>
                  <a:gd name="connsiteX8129" fmla="*/ 1189598 w 1534386"/>
                  <a:gd name="connsiteY8129" fmla="*/ 1245623 h 1576950"/>
                  <a:gd name="connsiteX8130" fmla="*/ 1193223 w 1534386"/>
                  <a:gd name="connsiteY8130" fmla="*/ 1256497 h 1576950"/>
                  <a:gd name="connsiteX8131" fmla="*/ 1195639 w 1534386"/>
                  <a:gd name="connsiteY8131" fmla="*/ 1258913 h 1576950"/>
                  <a:gd name="connsiteX8132" fmla="*/ 1196847 w 1534386"/>
                  <a:gd name="connsiteY8132" fmla="*/ 1258913 h 1576950"/>
                  <a:gd name="connsiteX8133" fmla="*/ 1198055 w 1534386"/>
                  <a:gd name="connsiteY8133" fmla="*/ 1251664 h 1576950"/>
                  <a:gd name="connsiteX8134" fmla="*/ 1196847 w 1534386"/>
                  <a:gd name="connsiteY8134" fmla="*/ 1241999 h 1576950"/>
                  <a:gd name="connsiteX8135" fmla="*/ 1196847 w 1534386"/>
                  <a:gd name="connsiteY8135" fmla="*/ 1235958 h 1576950"/>
                  <a:gd name="connsiteX8136" fmla="*/ 1195639 w 1534386"/>
                  <a:gd name="connsiteY8136" fmla="*/ 1227501 h 1576950"/>
                  <a:gd name="connsiteX8137" fmla="*/ 1187182 w 1534386"/>
                  <a:gd name="connsiteY8137" fmla="*/ 1194882 h 1576950"/>
                  <a:gd name="connsiteX8138" fmla="*/ 1173893 w 1534386"/>
                  <a:gd name="connsiteY8138" fmla="*/ 1191258 h 1576950"/>
                  <a:gd name="connsiteX8139" fmla="*/ 1164228 w 1534386"/>
                  <a:gd name="connsiteY8139" fmla="*/ 1191258 h 1576950"/>
                  <a:gd name="connsiteX8140" fmla="*/ 1164228 w 1534386"/>
                  <a:gd name="connsiteY8140" fmla="*/ 1191258 h 1576950"/>
                  <a:gd name="connsiteX8141" fmla="*/ 1160603 w 1534386"/>
                  <a:gd name="connsiteY8141" fmla="*/ 1197298 h 1576950"/>
                  <a:gd name="connsiteX8142" fmla="*/ 1158187 w 1534386"/>
                  <a:gd name="connsiteY8142" fmla="*/ 1200923 h 1576950"/>
                  <a:gd name="connsiteX8143" fmla="*/ 1167852 w 1534386"/>
                  <a:gd name="connsiteY8143" fmla="*/ 1205755 h 1576950"/>
                  <a:gd name="connsiteX8144" fmla="*/ 1169060 w 1534386"/>
                  <a:gd name="connsiteY8144" fmla="*/ 1208172 h 1576950"/>
                  <a:gd name="connsiteX8145" fmla="*/ 1170268 w 1534386"/>
                  <a:gd name="connsiteY8145" fmla="*/ 1215420 h 1576950"/>
                  <a:gd name="connsiteX8146" fmla="*/ 1163019 w 1534386"/>
                  <a:gd name="connsiteY8146" fmla="*/ 1223877 h 1576950"/>
                  <a:gd name="connsiteX8147" fmla="*/ 1144898 w 1534386"/>
                  <a:gd name="connsiteY8147" fmla="*/ 1231126 h 1576950"/>
                  <a:gd name="connsiteX8148" fmla="*/ 1146106 w 1534386"/>
                  <a:gd name="connsiteY8148" fmla="*/ 1231126 h 1576950"/>
                  <a:gd name="connsiteX8149" fmla="*/ 1146106 w 1534386"/>
                  <a:gd name="connsiteY8149" fmla="*/ 1232334 h 1576950"/>
                  <a:gd name="connsiteX8150" fmla="*/ 1118319 w 1534386"/>
                  <a:gd name="connsiteY8150" fmla="*/ 1232334 h 1576950"/>
                  <a:gd name="connsiteX8151" fmla="*/ 1090532 w 1534386"/>
                  <a:gd name="connsiteY8151" fmla="*/ 1227501 h 1576950"/>
                  <a:gd name="connsiteX8152" fmla="*/ 1073618 w 1534386"/>
                  <a:gd name="connsiteY8152" fmla="*/ 1220253 h 1576950"/>
                  <a:gd name="connsiteX8153" fmla="*/ 1073618 w 1534386"/>
                  <a:gd name="connsiteY8153" fmla="*/ 1220253 h 1576950"/>
                  <a:gd name="connsiteX8154" fmla="*/ 1068786 w 1534386"/>
                  <a:gd name="connsiteY8154" fmla="*/ 1220253 h 1576950"/>
                  <a:gd name="connsiteX8155" fmla="*/ 1068786 w 1534386"/>
                  <a:gd name="connsiteY8155" fmla="*/ 1217837 h 1576950"/>
                  <a:gd name="connsiteX8156" fmla="*/ 1069994 w 1534386"/>
                  <a:gd name="connsiteY8156" fmla="*/ 1217837 h 1576950"/>
                  <a:gd name="connsiteX8157" fmla="*/ 1071202 w 1534386"/>
                  <a:gd name="connsiteY8157" fmla="*/ 1217837 h 1576950"/>
                  <a:gd name="connsiteX8158" fmla="*/ 1071202 w 1534386"/>
                  <a:gd name="connsiteY8158" fmla="*/ 1219045 h 1576950"/>
                  <a:gd name="connsiteX8159" fmla="*/ 1078451 w 1534386"/>
                  <a:gd name="connsiteY8159" fmla="*/ 1217837 h 1576950"/>
                  <a:gd name="connsiteX8160" fmla="*/ 1079659 w 1534386"/>
                  <a:gd name="connsiteY8160" fmla="*/ 1220253 h 1576950"/>
                  <a:gd name="connsiteX8161" fmla="*/ 1097781 w 1534386"/>
                  <a:gd name="connsiteY8161" fmla="*/ 1225085 h 1576950"/>
                  <a:gd name="connsiteX8162" fmla="*/ 1098989 w 1534386"/>
                  <a:gd name="connsiteY8162" fmla="*/ 1225085 h 1576950"/>
                  <a:gd name="connsiteX8163" fmla="*/ 1135233 w 1534386"/>
                  <a:gd name="connsiteY8163" fmla="*/ 1217837 h 1576950"/>
                  <a:gd name="connsiteX8164" fmla="*/ 1137649 w 1534386"/>
                  <a:gd name="connsiteY8164" fmla="*/ 1216628 h 1576950"/>
                  <a:gd name="connsiteX8165" fmla="*/ 1150938 w 1534386"/>
                  <a:gd name="connsiteY8165" fmla="*/ 1206964 h 1576950"/>
                  <a:gd name="connsiteX8166" fmla="*/ 1150938 w 1534386"/>
                  <a:gd name="connsiteY8166" fmla="*/ 1204547 h 1576950"/>
                  <a:gd name="connsiteX8167" fmla="*/ 1150938 w 1534386"/>
                  <a:gd name="connsiteY8167" fmla="*/ 1197298 h 1576950"/>
                  <a:gd name="connsiteX8168" fmla="*/ 1149730 w 1534386"/>
                  <a:gd name="connsiteY8168" fmla="*/ 1191258 h 1576950"/>
                  <a:gd name="connsiteX8169" fmla="*/ 1137649 w 1534386"/>
                  <a:gd name="connsiteY8169" fmla="*/ 1182801 h 1576950"/>
                  <a:gd name="connsiteX8170" fmla="*/ 1134024 w 1534386"/>
                  <a:gd name="connsiteY8170" fmla="*/ 1179176 h 1576950"/>
                  <a:gd name="connsiteX8171" fmla="*/ 1134024 w 1534386"/>
                  <a:gd name="connsiteY8171" fmla="*/ 1174344 h 1576950"/>
                  <a:gd name="connsiteX8172" fmla="*/ 1127984 w 1534386"/>
                  <a:gd name="connsiteY8172" fmla="*/ 1175552 h 1576950"/>
                  <a:gd name="connsiteX8173" fmla="*/ 1127984 w 1534386"/>
                  <a:gd name="connsiteY8173" fmla="*/ 1174344 h 1576950"/>
                  <a:gd name="connsiteX8174" fmla="*/ 1136441 w 1534386"/>
                  <a:gd name="connsiteY8174" fmla="*/ 1170720 h 1576950"/>
                  <a:gd name="connsiteX8175" fmla="*/ 1138857 w 1534386"/>
                  <a:gd name="connsiteY8175" fmla="*/ 1171928 h 1576950"/>
                  <a:gd name="connsiteX8176" fmla="*/ 1146106 w 1534386"/>
                  <a:gd name="connsiteY8176" fmla="*/ 1177969 h 1576950"/>
                  <a:gd name="connsiteX8177" fmla="*/ 1153354 w 1534386"/>
                  <a:gd name="connsiteY8177" fmla="*/ 1187633 h 1576950"/>
                  <a:gd name="connsiteX8178" fmla="*/ 1155771 w 1534386"/>
                  <a:gd name="connsiteY8178" fmla="*/ 1193674 h 1576950"/>
                  <a:gd name="connsiteX8179" fmla="*/ 1158187 w 1534386"/>
                  <a:gd name="connsiteY8179" fmla="*/ 1198507 h 1576950"/>
                  <a:gd name="connsiteX8180" fmla="*/ 1159395 w 1534386"/>
                  <a:gd name="connsiteY8180" fmla="*/ 1196090 h 1576950"/>
                  <a:gd name="connsiteX8181" fmla="*/ 1154563 w 1534386"/>
                  <a:gd name="connsiteY8181" fmla="*/ 1176760 h 1576950"/>
                  <a:gd name="connsiteX8182" fmla="*/ 1148522 w 1534386"/>
                  <a:gd name="connsiteY8182" fmla="*/ 1169512 h 1576950"/>
                  <a:gd name="connsiteX8183" fmla="*/ 1144898 w 1534386"/>
                  <a:gd name="connsiteY8183" fmla="*/ 1156222 h 1576950"/>
                  <a:gd name="connsiteX8184" fmla="*/ 1144898 w 1534386"/>
                  <a:gd name="connsiteY8184" fmla="*/ 1155014 h 1576950"/>
                  <a:gd name="connsiteX8185" fmla="*/ 1137649 w 1534386"/>
                  <a:gd name="connsiteY8185" fmla="*/ 1159847 h 1576950"/>
                  <a:gd name="connsiteX8186" fmla="*/ 1115903 w 1534386"/>
                  <a:gd name="connsiteY8186" fmla="*/ 1161055 h 1576950"/>
                  <a:gd name="connsiteX8187" fmla="*/ 1113486 w 1534386"/>
                  <a:gd name="connsiteY8187" fmla="*/ 1161055 h 1576950"/>
                  <a:gd name="connsiteX8188" fmla="*/ 1097781 w 1534386"/>
                  <a:gd name="connsiteY8188" fmla="*/ 1161055 h 1576950"/>
                  <a:gd name="connsiteX8189" fmla="*/ 1095365 w 1534386"/>
                  <a:gd name="connsiteY8189" fmla="*/ 1171928 h 1576950"/>
                  <a:gd name="connsiteX8190" fmla="*/ 1118319 w 1534386"/>
                  <a:gd name="connsiteY8190" fmla="*/ 1174344 h 1576950"/>
                  <a:gd name="connsiteX8191" fmla="*/ 1118319 w 1534386"/>
                  <a:gd name="connsiteY8191" fmla="*/ 1174344 h 1576950"/>
                  <a:gd name="connsiteX8192" fmla="*/ 1090532 w 1534386"/>
                  <a:gd name="connsiteY8192" fmla="*/ 1171928 h 1576950"/>
                  <a:gd name="connsiteX8193" fmla="*/ 1088116 w 1534386"/>
                  <a:gd name="connsiteY8193" fmla="*/ 1162263 h 1576950"/>
                  <a:gd name="connsiteX8194" fmla="*/ 1101405 w 1534386"/>
                  <a:gd name="connsiteY8194" fmla="*/ 1153806 h 1576950"/>
                  <a:gd name="connsiteX8195" fmla="*/ 1105030 w 1534386"/>
                  <a:gd name="connsiteY8195" fmla="*/ 1151390 h 1576950"/>
                  <a:gd name="connsiteX8196" fmla="*/ 1109862 w 1534386"/>
                  <a:gd name="connsiteY8196" fmla="*/ 1133268 h 1576950"/>
                  <a:gd name="connsiteX8197" fmla="*/ 1103821 w 1534386"/>
                  <a:gd name="connsiteY8197" fmla="*/ 1129644 h 1576950"/>
                  <a:gd name="connsiteX8198" fmla="*/ 1098989 w 1534386"/>
                  <a:gd name="connsiteY8198" fmla="*/ 1123603 h 1576950"/>
                  <a:gd name="connsiteX8199" fmla="*/ 1089324 w 1534386"/>
                  <a:gd name="connsiteY8199" fmla="*/ 1115146 h 1576950"/>
                  <a:gd name="connsiteX8200" fmla="*/ 1085700 w 1534386"/>
                  <a:gd name="connsiteY8200" fmla="*/ 1111522 h 1576950"/>
                  <a:gd name="connsiteX8201" fmla="*/ 1084491 w 1534386"/>
                  <a:gd name="connsiteY8201" fmla="*/ 1109106 h 1576950"/>
                  <a:gd name="connsiteX8202" fmla="*/ 1083283 w 1534386"/>
                  <a:gd name="connsiteY8202" fmla="*/ 1107897 h 1576950"/>
                  <a:gd name="connsiteX8203" fmla="*/ 1082075 w 1534386"/>
                  <a:gd name="connsiteY8203" fmla="*/ 1109106 h 1576950"/>
                  <a:gd name="connsiteX8204" fmla="*/ 1076035 w 1534386"/>
                  <a:gd name="connsiteY8204" fmla="*/ 1107897 h 1576950"/>
                  <a:gd name="connsiteX8205" fmla="*/ 1067578 w 1534386"/>
                  <a:gd name="connsiteY8205" fmla="*/ 1116354 h 1576950"/>
                  <a:gd name="connsiteX8206" fmla="*/ 1050664 w 1534386"/>
                  <a:gd name="connsiteY8206" fmla="*/ 1119979 h 1576950"/>
                  <a:gd name="connsiteX8207" fmla="*/ 1069994 w 1534386"/>
                  <a:gd name="connsiteY8207" fmla="*/ 1111522 h 1576950"/>
                  <a:gd name="connsiteX8208" fmla="*/ 1078451 w 1534386"/>
                  <a:gd name="connsiteY8208" fmla="*/ 1099441 h 1576950"/>
                  <a:gd name="connsiteX8209" fmla="*/ 1079659 w 1534386"/>
                  <a:gd name="connsiteY8209" fmla="*/ 1099441 h 1576950"/>
                  <a:gd name="connsiteX8210" fmla="*/ 1082075 w 1534386"/>
                  <a:gd name="connsiteY8210" fmla="*/ 1087359 h 1576950"/>
                  <a:gd name="connsiteX8211" fmla="*/ 1088116 w 1534386"/>
                  <a:gd name="connsiteY8211" fmla="*/ 1087359 h 1576950"/>
                  <a:gd name="connsiteX8212" fmla="*/ 1088116 w 1534386"/>
                  <a:gd name="connsiteY8212" fmla="*/ 1098232 h 1576950"/>
                  <a:gd name="connsiteX8213" fmla="*/ 1089324 w 1534386"/>
                  <a:gd name="connsiteY8213" fmla="*/ 1100649 h 1576950"/>
                  <a:gd name="connsiteX8214" fmla="*/ 1089324 w 1534386"/>
                  <a:gd name="connsiteY8214" fmla="*/ 1104273 h 1576950"/>
                  <a:gd name="connsiteX8215" fmla="*/ 1094156 w 1534386"/>
                  <a:gd name="connsiteY8215" fmla="*/ 1107897 h 1576950"/>
                  <a:gd name="connsiteX8216" fmla="*/ 1106238 w 1534386"/>
                  <a:gd name="connsiteY8216" fmla="*/ 1113938 h 1576950"/>
                  <a:gd name="connsiteX8217" fmla="*/ 1113486 w 1534386"/>
                  <a:gd name="connsiteY8217" fmla="*/ 1123603 h 1576950"/>
                  <a:gd name="connsiteX8218" fmla="*/ 1120735 w 1534386"/>
                  <a:gd name="connsiteY8218" fmla="*/ 1129644 h 1576950"/>
                  <a:gd name="connsiteX8219" fmla="*/ 1121943 w 1534386"/>
                  <a:gd name="connsiteY8219" fmla="*/ 1130852 h 1576950"/>
                  <a:gd name="connsiteX8220" fmla="*/ 1112278 w 1534386"/>
                  <a:gd name="connsiteY8220" fmla="*/ 1109106 h 1576950"/>
                  <a:gd name="connsiteX8221" fmla="*/ 1109862 w 1534386"/>
                  <a:gd name="connsiteY8221" fmla="*/ 1106689 h 1576950"/>
                  <a:gd name="connsiteX8222" fmla="*/ 1084491 w 1534386"/>
                  <a:gd name="connsiteY8222" fmla="*/ 1061989 h 1576950"/>
                  <a:gd name="connsiteX8223" fmla="*/ 1061537 w 1534386"/>
                  <a:gd name="connsiteY8223" fmla="*/ 1025745 h 1576950"/>
                  <a:gd name="connsiteX8224" fmla="*/ 1069994 w 1534386"/>
                  <a:gd name="connsiteY8224" fmla="*/ 1040242 h 1576950"/>
                  <a:gd name="connsiteX8225" fmla="*/ 1073618 w 1534386"/>
                  <a:gd name="connsiteY8225" fmla="*/ 1090984 h 1576950"/>
                  <a:gd name="connsiteX8226" fmla="*/ 1072410 w 1534386"/>
                  <a:gd name="connsiteY8226" fmla="*/ 1097024 h 1576950"/>
                  <a:gd name="connsiteX8227" fmla="*/ 1022877 w 1534386"/>
                  <a:gd name="connsiteY8227" fmla="*/ 1121187 h 1576950"/>
                  <a:gd name="connsiteX8228" fmla="*/ 1018045 w 1534386"/>
                  <a:gd name="connsiteY8228" fmla="*/ 1135684 h 1576950"/>
                  <a:gd name="connsiteX8229" fmla="*/ 1018045 w 1534386"/>
                  <a:gd name="connsiteY8229" fmla="*/ 1141725 h 1576950"/>
                  <a:gd name="connsiteX8230" fmla="*/ 1002339 w 1534386"/>
                  <a:gd name="connsiteY8230" fmla="*/ 1144141 h 1576950"/>
                  <a:gd name="connsiteX8231" fmla="*/ 963679 w 1534386"/>
                  <a:gd name="connsiteY8231" fmla="*/ 1140517 h 1576950"/>
                  <a:gd name="connsiteX8232" fmla="*/ 961263 w 1534386"/>
                  <a:gd name="connsiteY8232" fmla="*/ 1174344 h 1576950"/>
                  <a:gd name="connsiteX8233" fmla="*/ 960055 w 1534386"/>
                  <a:gd name="connsiteY8233" fmla="*/ 1174344 h 1576950"/>
                  <a:gd name="connsiteX8234" fmla="*/ 961263 w 1534386"/>
                  <a:gd name="connsiteY8234" fmla="*/ 1140517 h 1576950"/>
                  <a:gd name="connsiteX8235" fmla="*/ 955222 w 1534386"/>
                  <a:gd name="connsiteY8235" fmla="*/ 1139309 h 1576950"/>
                  <a:gd name="connsiteX8236" fmla="*/ 963679 w 1534386"/>
                  <a:gd name="connsiteY8236" fmla="*/ 1139309 h 1576950"/>
                  <a:gd name="connsiteX8237" fmla="*/ 966095 w 1534386"/>
                  <a:gd name="connsiteY8237" fmla="*/ 1138100 h 1576950"/>
                  <a:gd name="connsiteX8238" fmla="*/ 966095 w 1534386"/>
                  <a:gd name="connsiteY8238" fmla="*/ 1139309 h 1576950"/>
                  <a:gd name="connsiteX8239" fmla="*/ 966095 w 1534386"/>
                  <a:gd name="connsiteY8239" fmla="*/ 1139309 h 1576950"/>
                  <a:gd name="connsiteX8240" fmla="*/ 968512 w 1534386"/>
                  <a:gd name="connsiteY8240" fmla="*/ 1139309 h 1576950"/>
                  <a:gd name="connsiteX8241" fmla="*/ 983009 w 1534386"/>
                  <a:gd name="connsiteY8241" fmla="*/ 1140517 h 1576950"/>
                  <a:gd name="connsiteX8242" fmla="*/ 999923 w 1534386"/>
                  <a:gd name="connsiteY8242" fmla="*/ 1140517 h 1576950"/>
                  <a:gd name="connsiteX8243" fmla="*/ 1010796 w 1534386"/>
                  <a:gd name="connsiteY8243" fmla="*/ 1135684 h 1576950"/>
                  <a:gd name="connsiteX8244" fmla="*/ 1012004 w 1534386"/>
                  <a:gd name="connsiteY8244" fmla="*/ 1132060 h 1576950"/>
                  <a:gd name="connsiteX8245" fmla="*/ 1015628 w 1534386"/>
                  <a:gd name="connsiteY8245" fmla="*/ 1126019 h 1576950"/>
                  <a:gd name="connsiteX8246" fmla="*/ 996298 w 1534386"/>
                  <a:gd name="connsiteY8246" fmla="*/ 1129644 h 1576950"/>
                  <a:gd name="connsiteX8247" fmla="*/ 956430 w 1534386"/>
                  <a:gd name="connsiteY8247" fmla="*/ 1127227 h 1576950"/>
                  <a:gd name="connsiteX8248" fmla="*/ 912938 w 1534386"/>
                  <a:gd name="connsiteY8248" fmla="*/ 1122395 h 1576950"/>
                  <a:gd name="connsiteX8249" fmla="*/ 891192 w 1534386"/>
                  <a:gd name="connsiteY8249" fmla="*/ 1117563 h 1576950"/>
                  <a:gd name="connsiteX8250" fmla="*/ 889984 w 1534386"/>
                  <a:gd name="connsiteY8250" fmla="*/ 1111522 h 1576950"/>
                  <a:gd name="connsiteX8251" fmla="*/ 889984 w 1534386"/>
                  <a:gd name="connsiteY8251" fmla="*/ 1106689 h 1576950"/>
                  <a:gd name="connsiteX8252" fmla="*/ 885151 w 1534386"/>
                  <a:gd name="connsiteY8252" fmla="*/ 1105481 h 1576950"/>
                  <a:gd name="connsiteX8253" fmla="*/ 842867 w 1534386"/>
                  <a:gd name="connsiteY8253" fmla="*/ 1109106 h 1576950"/>
                  <a:gd name="connsiteX8254" fmla="*/ 807831 w 1534386"/>
                  <a:gd name="connsiteY8254" fmla="*/ 1118770 h 1576950"/>
                  <a:gd name="connsiteX8255" fmla="*/ 796958 w 1534386"/>
                  <a:gd name="connsiteY8255" fmla="*/ 1124811 h 1576950"/>
                  <a:gd name="connsiteX8256" fmla="*/ 749841 w 1534386"/>
                  <a:gd name="connsiteY8256" fmla="*/ 1139309 h 1576950"/>
                  <a:gd name="connsiteX8257" fmla="*/ 728095 w 1534386"/>
                  <a:gd name="connsiteY8257" fmla="*/ 1151390 h 1576950"/>
                  <a:gd name="connsiteX8258" fmla="*/ 718430 w 1534386"/>
                  <a:gd name="connsiteY8258" fmla="*/ 1156222 h 1576950"/>
                  <a:gd name="connsiteX8259" fmla="*/ 709973 w 1534386"/>
                  <a:gd name="connsiteY8259" fmla="*/ 1164679 h 1576950"/>
                  <a:gd name="connsiteX8260" fmla="*/ 699100 w 1534386"/>
                  <a:gd name="connsiteY8260" fmla="*/ 1185217 h 1576950"/>
                  <a:gd name="connsiteX8261" fmla="*/ 700308 w 1534386"/>
                  <a:gd name="connsiteY8261" fmla="*/ 1185217 h 1576950"/>
                  <a:gd name="connsiteX8262" fmla="*/ 705141 w 1534386"/>
                  <a:gd name="connsiteY8262" fmla="*/ 1185217 h 1576950"/>
                  <a:gd name="connsiteX8263" fmla="*/ 720847 w 1534386"/>
                  <a:gd name="connsiteY8263" fmla="*/ 1182801 h 1576950"/>
                  <a:gd name="connsiteX8264" fmla="*/ 751050 w 1534386"/>
                  <a:gd name="connsiteY8264" fmla="*/ 1175552 h 1576950"/>
                  <a:gd name="connsiteX8265" fmla="*/ 810248 w 1534386"/>
                  <a:gd name="connsiteY8265" fmla="*/ 1167095 h 1576950"/>
                  <a:gd name="connsiteX8266" fmla="*/ 918979 w 1534386"/>
                  <a:gd name="connsiteY8266" fmla="*/ 1180385 h 1576950"/>
                  <a:gd name="connsiteX8267" fmla="*/ 1016837 w 1534386"/>
                  <a:gd name="connsiteY8267" fmla="*/ 1223877 h 1576950"/>
                  <a:gd name="connsiteX8268" fmla="*/ 1060329 w 1534386"/>
                  <a:gd name="connsiteY8268" fmla="*/ 1256497 h 1576950"/>
                  <a:gd name="connsiteX8269" fmla="*/ 1097781 w 1534386"/>
                  <a:gd name="connsiteY8269" fmla="*/ 1292740 h 1576950"/>
                  <a:gd name="connsiteX8270" fmla="*/ 1096573 w 1534386"/>
                  <a:gd name="connsiteY8270" fmla="*/ 1292740 h 1576950"/>
                  <a:gd name="connsiteX8271" fmla="*/ 1057913 w 1534386"/>
                  <a:gd name="connsiteY8271" fmla="*/ 1257704 h 1576950"/>
                  <a:gd name="connsiteX8272" fmla="*/ 1014420 w 1534386"/>
                  <a:gd name="connsiteY8272" fmla="*/ 1226294 h 1576950"/>
                  <a:gd name="connsiteX8273" fmla="*/ 917770 w 1534386"/>
                  <a:gd name="connsiteY8273" fmla="*/ 1184009 h 1576950"/>
                  <a:gd name="connsiteX8274" fmla="*/ 810248 w 1534386"/>
                  <a:gd name="connsiteY8274" fmla="*/ 1170720 h 1576950"/>
                  <a:gd name="connsiteX8275" fmla="*/ 749841 w 1534386"/>
                  <a:gd name="connsiteY8275" fmla="*/ 1179176 h 1576950"/>
                  <a:gd name="connsiteX8276" fmla="*/ 742593 w 1534386"/>
                  <a:gd name="connsiteY8276" fmla="*/ 1180385 h 1576950"/>
                  <a:gd name="connsiteX8277" fmla="*/ 836826 w 1534386"/>
                  <a:gd name="connsiteY8277" fmla="*/ 1180385 h 1576950"/>
                  <a:gd name="connsiteX8278" fmla="*/ 920187 w 1534386"/>
                  <a:gd name="connsiteY8278" fmla="*/ 1244415 h 1576950"/>
                  <a:gd name="connsiteX8279" fmla="*/ 944349 w 1534386"/>
                  <a:gd name="connsiteY8279" fmla="*/ 1297573 h 1576950"/>
                  <a:gd name="connsiteX8280" fmla="*/ 947974 w 1534386"/>
                  <a:gd name="connsiteY8280" fmla="*/ 1314486 h 1576950"/>
                  <a:gd name="connsiteX8281" fmla="*/ 944349 w 1534386"/>
                  <a:gd name="connsiteY8281" fmla="*/ 1347106 h 1576950"/>
                  <a:gd name="connsiteX8282" fmla="*/ 914146 w 1534386"/>
                  <a:gd name="connsiteY8282" fmla="*/ 1365228 h 1576950"/>
                  <a:gd name="connsiteX8283" fmla="*/ 912938 w 1534386"/>
                  <a:gd name="connsiteY8283" fmla="*/ 1365228 h 1576950"/>
                  <a:gd name="connsiteX8284" fmla="*/ 911730 w 1534386"/>
                  <a:gd name="connsiteY8284" fmla="*/ 1365228 h 1576950"/>
                  <a:gd name="connsiteX8285" fmla="*/ 905689 w 1534386"/>
                  <a:gd name="connsiteY8285" fmla="*/ 1366435 h 1576950"/>
                  <a:gd name="connsiteX8286" fmla="*/ 873070 w 1534386"/>
                  <a:gd name="connsiteY8286" fmla="*/ 1349522 h 1576950"/>
                  <a:gd name="connsiteX8287" fmla="*/ 873070 w 1534386"/>
                  <a:gd name="connsiteY8287" fmla="*/ 1348314 h 1576950"/>
                  <a:gd name="connsiteX8288" fmla="*/ 874278 w 1534386"/>
                  <a:gd name="connsiteY8288" fmla="*/ 1351938 h 1576950"/>
                  <a:gd name="connsiteX8289" fmla="*/ 871862 w 1534386"/>
                  <a:gd name="connsiteY8289" fmla="*/ 1354354 h 1576950"/>
                  <a:gd name="connsiteX8290" fmla="*/ 869446 w 1534386"/>
                  <a:gd name="connsiteY8290" fmla="*/ 1354354 h 1576950"/>
                  <a:gd name="connsiteX8291" fmla="*/ 865821 w 1534386"/>
                  <a:gd name="connsiteY8291" fmla="*/ 1359187 h 1576950"/>
                  <a:gd name="connsiteX8292" fmla="*/ 857364 w 1534386"/>
                  <a:gd name="connsiteY8292" fmla="*/ 1365228 h 1576950"/>
                  <a:gd name="connsiteX8293" fmla="*/ 851324 w 1534386"/>
                  <a:gd name="connsiteY8293" fmla="*/ 1366435 h 1576950"/>
                  <a:gd name="connsiteX8294" fmla="*/ 840451 w 1534386"/>
                  <a:gd name="connsiteY8294" fmla="*/ 1368852 h 1576950"/>
                  <a:gd name="connsiteX8295" fmla="*/ 831994 w 1534386"/>
                  <a:gd name="connsiteY8295" fmla="*/ 1374892 h 1576950"/>
                  <a:gd name="connsiteX8296" fmla="*/ 825953 w 1534386"/>
                  <a:gd name="connsiteY8296" fmla="*/ 1378517 h 1576950"/>
                  <a:gd name="connsiteX8297" fmla="*/ 822329 w 1534386"/>
                  <a:gd name="connsiteY8297" fmla="*/ 1380933 h 1576950"/>
                  <a:gd name="connsiteX8298" fmla="*/ 819913 w 1534386"/>
                  <a:gd name="connsiteY8298" fmla="*/ 1380933 h 1576950"/>
                  <a:gd name="connsiteX8299" fmla="*/ 802999 w 1534386"/>
                  <a:gd name="connsiteY8299" fmla="*/ 1376101 h 1576950"/>
                  <a:gd name="connsiteX8300" fmla="*/ 802999 w 1534386"/>
                  <a:gd name="connsiteY8300" fmla="*/ 1377309 h 1576950"/>
                  <a:gd name="connsiteX8301" fmla="*/ 810248 w 1534386"/>
                  <a:gd name="connsiteY8301" fmla="*/ 1393014 h 1576950"/>
                  <a:gd name="connsiteX8302" fmla="*/ 869446 w 1534386"/>
                  <a:gd name="connsiteY8302" fmla="*/ 1405096 h 1576950"/>
                  <a:gd name="connsiteX8303" fmla="*/ 873070 w 1534386"/>
                  <a:gd name="connsiteY8303" fmla="*/ 1405096 h 1576950"/>
                  <a:gd name="connsiteX8304" fmla="*/ 873070 w 1534386"/>
                  <a:gd name="connsiteY8304" fmla="*/ 1405096 h 1576950"/>
                  <a:gd name="connsiteX8305" fmla="*/ 873070 w 1534386"/>
                  <a:gd name="connsiteY8305" fmla="*/ 1406304 h 1576950"/>
                  <a:gd name="connsiteX8306" fmla="*/ 873070 w 1534386"/>
                  <a:gd name="connsiteY8306" fmla="*/ 1406304 h 1576950"/>
                  <a:gd name="connsiteX8307" fmla="*/ 871862 w 1534386"/>
                  <a:gd name="connsiteY8307" fmla="*/ 1408720 h 1576950"/>
                  <a:gd name="connsiteX8308" fmla="*/ 859781 w 1534386"/>
                  <a:gd name="connsiteY8308" fmla="*/ 1417177 h 1576950"/>
                  <a:gd name="connsiteX8309" fmla="*/ 851324 w 1534386"/>
                  <a:gd name="connsiteY8309" fmla="*/ 1419593 h 1576950"/>
                  <a:gd name="connsiteX8310" fmla="*/ 839243 w 1534386"/>
                  <a:gd name="connsiteY8310" fmla="*/ 1424426 h 1576950"/>
                  <a:gd name="connsiteX8311" fmla="*/ 838034 w 1534386"/>
                  <a:gd name="connsiteY8311" fmla="*/ 1424426 h 1576950"/>
                  <a:gd name="connsiteX8312" fmla="*/ 818704 w 1534386"/>
                  <a:gd name="connsiteY8312" fmla="*/ 1426842 h 1576950"/>
                  <a:gd name="connsiteX8313" fmla="*/ 816288 w 1534386"/>
                  <a:gd name="connsiteY8313" fmla="*/ 1428050 h 1576950"/>
                  <a:gd name="connsiteX8314" fmla="*/ 813872 w 1534386"/>
                  <a:gd name="connsiteY8314" fmla="*/ 1428050 h 1576950"/>
                  <a:gd name="connsiteX8315" fmla="*/ 813872 w 1534386"/>
                  <a:gd name="connsiteY8315" fmla="*/ 1429258 h 1576950"/>
                  <a:gd name="connsiteX8316" fmla="*/ 812664 w 1534386"/>
                  <a:gd name="connsiteY8316" fmla="*/ 1430466 h 1576950"/>
                  <a:gd name="connsiteX8317" fmla="*/ 811456 w 1534386"/>
                  <a:gd name="connsiteY8317" fmla="*/ 1434090 h 1576950"/>
                  <a:gd name="connsiteX8318" fmla="*/ 811456 w 1534386"/>
                  <a:gd name="connsiteY8318" fmla="*/ 1435299 h 1576950"/>
                  <a:gd name="connsiteX8319" fmla="*/ 811456 w 1534386"/>
                  <a:gd name="connsiteY8319" fmla="*/ 1435299 h 1576950"/>
                  <a:gd name="connsiteX8320" fmla="*/ 802999 w 1534386"/>
                  <a:gd name="connsiteY8320" fmla="*/ 1443756 h 1576950"/>
                  <a:gd name="connsiteX8321" fmla="*/ 802999 w 1534386"/>
                  <a:gd name="connsiteY8321" fmla="*/ 1442547 h 1576950"/>
                  <a:gd name="connsiteX8322" fmla="*/ 807831 w 1534386"/>
                  <a:gd name="connsiteY8322" fmla="*/ 1438923 h 1576950"/>
                  <a:gd name="connsiteX8323" fmla="*/ 809039 w 1534386"/>
                  <a:gd name="connsiteY8323" fmla="*/ 1434090 h 1576950"/>
                  <a:gd name="connsiteX8324" fmla="*/ 807831 w 1534386"/>
                  <a:gd name="connsiteY8324" fmla="*/ 1429258 h 1576950"/>
                  <a:gd name="connsiteX8325" fmla="*/ 804207 w 1534386"/>
                  <a:gd name="connsiteY8325" fmla="*/ 1425634 h 1576950"/>
                  <a:gd name="connsiteX8326" fmla="*/ 801791 w 1534386"/>
                  <a:gd name="connsiteY8326" fmla="*/ 1422009 h 1576950"/>
                  <a:gd name="connsiteX8327" fmla="*/ 796958 w 1534386"/>
                  <a:gd name="connsiteY8327" fmla="*/ 1419593 h 1576950"/>
                  <a:gd name="connsiteX8328" fmla="*/ 798166 w 1534386"/>
                  <a:gd name="connsiteY8328" fmla="*/ 1418385 h 1576950"/>
                  <a:gd name="connsiteX8329" fmla="*/ 802999 w 1534386"/>
                  <a:gd name="connsiteY8329" fmla="*/ 1419593 h 1576950"/>
                  <a:gd name="connsiteX8330" fmla="*/ 804207 w 1534386"/>
                  <a:gd name="connsiteY8330" fmla="*/ 1419593 h 1576950"/>
                  <a:gd name="connsiteX8331" fmla="*/ 809039 w 1534386"/>
                  <a:gd name="connsiteY8331" fmla="*/ 1422009 h 1576950"/>
                  <a:gd name="connsiteX8332" fmla="*/ 821121 w 1534386"/>
                  <a:gd name="connsiteY8332" fmla="*/ 1420801 h 1576950"/>
                  <a:gd name="connsiteX8333" fmla="*/ 821121 w 1534386"/>
                  <a:gd name="connsiteY8333" fmla="*/ 1420801 h 1576950"/>
                  <a:gd name="connsiteX8334" fmla="*/ 824745 w 1534386"/>
                  <a:gd name="connsiteY8334" fmla="*/ 1420801 h 1576950"/>
                  <a:gd name="connsiteX8335" fmla="*/ 829578 w 1534386"/>
                  <a:gd name="connsiteY8335" fmla="*/ 1419593 h 1576950"/>
                  <a:gd name="connsiteX8336" fmla="*/ 833202 w 1534386"/>
                  <a:gd name="connsiteY8336" fmla="*/ 1419593 h 1576950"/>
                  <a:gd name="connsiteX8337" fmla="*/ 836826 w 1534386"/>
                  <a:gd name="connsiteY8337" fmla="*/ 1418385 h 1576950"/>
                  <a:gd name="connsiteX8338" fmla="*/ 853740 w 1534386"/>
                  <a:gd name="connsiteY8338" fmla="*/ 1413553 h 1576950"/>
                  <a:gd name="connsiteX8339" fmla="*/ 860989 w 1534386"/>
                  <a:gd name="connsiteY8339" fmla="*/ 1408720 h 1576950"/>
                  <a:gd name="connsiteX8340" fmla="*/ 862197 w 1534386"/>
                  <a:gd name="connsiteY8340" fmla="*/ 1407512 h 1576950"/>
                  <a:gd name="connsiteX8341" fmla="*/ 844075 w 1534386"/>
                  <a:gd name="connsiteY8341" fmla="*/ 1406304 h 1576950"/>
                  <a:gd name="connsiteX8342" fmla="*/ 834410 w 1534386"/>
                  <a:gd name="connsiteY8342" fmla="*/ 1405096 h 1576950"/>
                  <a:gd name="connsiteX8343" fmla="*/ 833202 w 1534386"/>
                  <a:gd name="connsiteY8343" fmla="*/ 1406304 h 1576950"/>
                  <a:gd name="connsiteX8344" fmla="*/ 795750 w 1534386"/>
                  <a:gd name="connsiteY8344" fmla="*/ 1412344 h 1576950"/>
                  <a:gd name="connsiteX8345" fmla="*/ 763131 w 1534386"/>
                  <a:gd name="connsiteY8345" fmla="*/ 1402679 h 1576950"/>
                  <a:gd name="connsiteX8346" fmla="*/ 755882 w 1534386"/>
                  <a:gd name="connsiteY8346" fmla="*/ 1391806 h 1576950"/>
                  <a:gd name="connsiteX8347" fmla="*/ 753466 w 1534386"/>
                  <a:gd name="connsiteY8347" fmla="*/ 1395431 h 1576950"/>
                  <a:gd name="connsiteX8348" fmla="*/ 754674 w 1534386"/>
                  <a:gd name="connsiteY8348" fmla="*/ 1411136 h 1576950"/>
                  <a:gd name="connsiteX8349" fmla="*/ 757090 w 1534386"/>
                  <a:gd name="connsiteY8349" fmla="*/ 1413553 h 1576950"/>
                  <a:gd name="connsiteX8350" fmla="*/ 757090 w 1534386"/>
                  <a:gd name="connsiteY8350" fmla="*/ 1415969 h 1576950"/>
                  <a:gd name="connsiteX8351" fmla="*/ 755882 w 1534386"/>
                  <a:gd name="connsiteY8351" fmla="*/ 1420801 h 1576950"/>
                  <a:gd name="connsiteX8352" fmla="*/ 753466 w 1534386"/>
                  <a:gd name="connsiteY8352" fmla="*/ 1422009 h 1576950"/>
                  <a:gd name="connsiteX8353" fmla="*/ 753466 w 1534386"/>
                  <a:gd name="connsiteY8353" fmla="*/ 1415969 h 1576950"/>
                  <a:gd name="connsiteX8354" fmla="*/ 749841 w 1534386"/>
                  <a:gd name="connsiteY8354" fmla="*/ 1385766 h 1576950"/>
                  <a:gd name="connsiteX8355" fmla="*/ 755882 w 1534386"/>
                  <a:gd name="connsiteY8355" fmla="*/ 1379725 h 1576950"/>
                  <a:gd name="connsiteX8356" fmla="*/ 765547 w 1534386"/>
                  <a:gd name="connsiteY8356" fmla="*/ 1371268 h 1576950"/>
                  <a:gd name="connsiteX8357" fmla="*/ 772796 w 1534386"/>
                  <a:gd name="connsiteY8357" fmla="*/ 1368852 h 1576950"/>
                  <a:gd name="connsiteX8358" fmla="*/ 778836 w 1534386"/>
                  <a:gd name="connsiteY8358" fmla="*/ 1366435 h 1576950"/>
                  <a:gd name="connsiteX8359" fmla="*/ 776420 w 1534386"/>
                  <a:gd name="connsiteY8359" fmla="*/ 1361603 h 1576950"/>
                  <a:gd name="connsiteX8360" fmla="*/ 775212 w 1534386"/>
                  <a:gd name="connsiteY8360" fmla="*/ 1361603 h 1576950"/>
                  <a:gd name="connsiteX8361" fmla="*/ 755882 w 1534386"/>
                  <a:gd name="connsiteY8361" fmla="*/ 1367644 h 1576950"/>
                  <a:gd name="connsiteX8362" fmla="*/ 730511 w 1534386"/>
                  <a:gd name="connsiteY8362" fmla="*/ 1366435 h 1576950"/>
                  <a:gd name="connsiteX8363" fmla="*/ 729303 w 1534386"/>
                  <a:gd name="connsiteY8363" fmla="*/ 1365228 h 1576950"/>
                  <a:gd name="connsiteX8364" fmla="*/ 730511 w 1534386"/>
                  <a:gd name="connsiteY8364" fmla="*/ 1372476 h 1576950"/>
                  <a:gd name="connsiteX8365" fmla="*/ 729303 w 1534386"/>
                  <a:gd name="connsiteY8365" fmla="*/ 1377309 h 1576950"/>
                  <a:gd name="connsiteX8366" fmla="*/ 731720 w 1534386"/>
                  <a:gd name="connsiteY8366" fmla="*/ 1383350 h 1576950"/>
                  <a:gd name="connsiteX8367" fmla="*/ 730511 w 1534386"/>
                  <a:gd name="connsiteY8367" fmla="*/ 1389390 h 1576950"/>
                  <a:gd name="connsiteX8368" fmla="*/ 729303 w 1534386"/>
                  <a:gd name="connsiteY8368" fmla="*/ 1389390 h 1576950"/>
                  <a:gd name="connsiteX8369" fmla="*/ 728095 w 1534386"/>
                  <a:gd name="connsiteY8369" fmla="*/ 1385766 h 1576950"/>
                  <a:gd name="connsiteX8370" fmla="*/ 723263 w 1534386"/>
                  <a:gd name="connsiteY8370" fmla="*/ 1377309 h 1576950"/>
                  <a:gd name="connsiteX8371" fmla="*/ 724471 w 1534386"/>
                  <a:gd name="connsiteY8371" fmla="*/ 1366435 h 1576950"/>
                  <a:gd name="connsiteX8372" fmla="*/ 723263 w 1534386"/>
                  <a:gd name="connsiteY8372" fmla="*/ 1359187 h 1576950"/>
                  <a:gd name="connsiteX8373" fmla="*/ 713598 w 1534386"/>
                  <a:gd name="connsiteY8373" fmla="*/ 1328984 h 1576950"/>
                  <a:gd name="connsiteX8374" fmla="*/ 713598 w 1534386"/>
                  <a:gd name="connsiteY8374" fmla="*/ 1324151 h 1576950"/>
                  <a:gd name="connsiteX8375" fmla="*/ 731720 w 1534386"/>
                  <a:gd name="connsiteY8375" fmla="*/ 1290324 h 1576950"/>
                  <a:gd name="connsiteX8376" fmla="*/ 732928 w 1534386"/>
                  <a:gd name="connsiteY8376" fmla="*/ 1289116 h 1576950"/>
                  <a:gd name="connsiteX8377" fmla="*/ 735344 w 1534386"/>
                  <a:gd name="connsiteY8377" fmla="*/ 1287908 h 1576950"/>
                  <a:gd name="connsiteX8378" fmla="*/ 736552 w 1534386"/>
                  <a:gd name="connsiteY8378" fmla="*/ 1287908 h 1576950"/>
                  <a:gd name="connsiteX8379" fmla="*/ 760715 w 1534386"/>
                  <a:gd name="connsiteY8379" fmla="*/ 1293948 h 1576950"/>
                  <a:gd name="connsiteX8380" fmla="*/ 753466 w 1534386"/>
                  <a:gd name="connsiteY8380" fmla="*/ 1283075 h 1576950"/>
                  <a:gd name="connsiteX8381" fmla="*/ 731720 w 1534386"/>
                  <a:gd name="connsiteY8381" fmla="*/ 1285491 h 1576950"/>
                  <a:gd name="connsiteX8382" fmla="*/ 707557 w 1534386"/>
                  <a:gd name="connsiteY8382" fmla="*/ 1301197 h 1576950"/>
                  <a:gd name="connsiteX8383" fmla="*/ 707557 w 1534386"/>
                  <a:gd name="connsiteY8383" fmla="*/ 1309654 h 1576950"/>
                  <a:gd name="connsiteX8384" fmla="*/ 712390 w 1534386"/>
                  <a:gd name="connsiteY8384" fmla="*/ 1321735 h 1576950"/>
                  <a:gd name="connsiteX8385" fmla="*/ 713598 w 1534386"/>
                  <a:gd name="connsiteY8385" fmla="*/ 1328984 h 1576950"/>
                  <a:gd name="connsiteX8386" fmla="*/ 713598 w 1534386"/>
                  <a:gd name="connsiteY8386" fmla="*/ 1335025 h 1576950"/>
                  <a:gd name="connsiteX8387" fmla="*/ 713598 w 1534386"/>
                  <a:gd name="connsiteY8387" fmla="*/ 1344689 h 1576950"/>
                  <a:gd name="connsiteX8388" fmla="*/ 713598 w 1534386"/>
                  <a:gd name="connsiteY8388" fmla="*/ 1368852 h 1576950"/>
                  <a:gd name="connsiteX8389" fmla="*/ 713598 w 1534386"/>
                  <a:gd name="connsiteY8389" fmla="*/ 1372476 h 1576950"/>
                  <a:gd name="connsiteX8390" fmla="*/ 717222 w 1534386"/>
                  <a:gd name="connsiteY8390" fmla="*/ 1385766 h 1576950"/>
                  <a:gd name="connsiteX8391" fmla="*/ 725679 w 1534386"/>
                  <a:gd name="connsiteY8391" fmla="*/ 1399055 h 1576950"/>
                  <a:gd name="connsiteX8392" fmla="*/ 754674 w 1534386"/>
                  <a:gd name="connsiteY8392" fmla="*/ 1431674 h 1576950"/>
                  <a:gd name="connsiteX8393" fmla="*/ 769171 w 1534386"/>
                  <a:gd name="connsiteY8393" fmla="*/ 1440131 h 1576950"/>
                  <a:gd name="connsiteX8394" fmla="*/ 769171 w 1534386"/>
                  <a:gd name="connsiteY8394" fmla="*/ 1440131 h 1576950"/>
                  <a:gd name="connsiteX8395" fmla="*/ 769171 w 1534386"/>
                  <a:gd name="connsiteY8395" fmla="*/ 1440131 h 1576950"/>
                  <a:gd name="connsiteX8396" fmla="*/ 780044 w 1534386"/>
                  <a:gd name="connsiteY8396" fmla="*/ 1442547 h 1576950"/>
                  <a:gd name="connsiteX8397" fmla="*/ 781253 w 1534386"/>
                  <a:gd name="connsiteY8397" fmla="*/ 1442547 h 1576950"/>
                  <a:gd name="connsiteX8398" fmla="*/ 794542 w 1534386"/>
                  <a:gd name="connsiteY8398" fmla="*/ 1441339 h 1576950"/>
                  <a:gd name="connsiteX8399" fmla="*/ 810248 w 1534386"/>
                  <a:gd name="connsiteY8399" fmla="*/ 1449796 h 1576950"/>
                  <a:gd name="connsiteX8400" fmla="*/ 833202 w 1534386"/>
                  <a:gd name="connsiteY8400" fmla="*/ 1452212 h 1576950"/>
                  <a:gd name="connsiteX8401" fmla="*/ 840451 w 1534386"/>
                  <a:gd name="connsiteY8401" fmla="*/ 1447380 h 1576950"/>
                  <a:gd name="connsiteX8402" fmla="*/ 850116 w 1534386"/>
                  <a:gd name="connsiteY8402" fmla="*/ 1451004 h 1576950"/>
                  <a:gd name="connsiteX8403" fmla="*/ 863405 w 1534386"/>
                  <a:gd name="connsiteY8403" fmla="*/ 1452212 h 1576950"/>
                  <a:gd name="connsiteX8404" fmla="*/ 873070 w 1534386"/>
                  <a:gd name="connsiteY8404" fmla="*/ 1453420 h 1576950"/>
                  <a:gd name="connsiteX8405" fmla="*/ 875486 w 1534386"/>
                  <a:gd name="connsiteY8405" fmla="*/ 1453420 h 1576950"/>
                  <a:gd name="connsiteX8406" fmla="*/ 879111 w 1534386"/>
                  <a:gd name="connsiteY8406" fmla="*/ 1446172 h 1576950"/>
                  <a:gd name="connsiteX8407" fmla="*/ 889984 w 1534386"/>
                  <a:gd name="connsiteY8407" fmla="*/ 1441339 h 1576950"/>
                  <a:gd name="connsiteX8408" fmla="*/ 889984 w 1534386"/>
                  <a:gd name="connsiteY8408" fmla="*/ 1442547 h 1576950"/>
                  <a:gd name="connsiteX8409" fmla="*/ 881527 w 1534386"/>
                  <a:gd name="connsiteY8409" fmla="*/ 1455837 h 1576950"/>
                  <a:gd name="connsiteX8410" fmla="*/ 879111 w 1534386"/>
                  <a:gd name="connsiteY8410" fmla="*/ 1457045 h 1576950"/>
                  <a:gd name="connsiteX8411" fmla="*/ 889984 w 1534386"/>
                  <a:gd name="connsiteY8411" fmla="*/ 1461877 h 1576950"/>
                  <a:gd name="connsiteX8412" fmla="*/ 908106 w 1534386"/>
                  <a:gd name="connsiteY8412" fmla="*/ 1463085 h 1576950"/>
                  <a:gd name="connsiteX8413" fmla="*/ 945557 w 1534386"/>
                  <a:gd name="connsiteY8413" fmla="*/ 1449796 h 1576950"/>
                  <a:gd name="connsiteX8414" fmla="*/ 970928 w 1534386"/>
                  <a:gd name="connsiteY8414" fmla="*/ 1425634 h 1576950"/>
                  <a:gd name="connsiteX8415" fmla="*/ 993882 w 1534386"/>
                  <a:gd name="connsiteY8415" fmla="*/ 1409928 h 1576950"/>
                  <a:gd name="connsiteX8416" fmla="*/ 1014420 w 1534386"/>
                  <a:gd name="connsiteY8416" fmla="*/ 1390598 h 1576950"/>
                  <a:gd name="connsiteX8417" fmla="*/ 1019253 w 1534386"/>
                  <a:gd name="connsiteY8417" fmla="*/ 1373684 h 1576950"/>
                  <a:gd name="connsiteX8418" fmla="*/ 1019253 w 1534386"/>
                  <a:gd name="connsiteY8418" fmla="*/ 1367644 h 1576950"/>
                  <a:gd name="connsiteX8419" fmla="*/ 1008380 w 1534386"/>
                  <a:gd name="connsiteY8419" fmla="*/ 1347106 h 1576950"/>
                  <a:gd name="connsiteX8420" fmla="*/ 1010796 w 1534386"/>
                  <a:gd name="connsiteY8420" fmla="*/ 1360395 h 1576950"/>
                  <a:gd name="connsiteX8421" fmla="*/ 1010796 w 1534386"/>
                  <a:gd name="connsiteY8421" fmla="*/ 1362811 h 1576950"/>
                  <a:gd name="connsiteX8422" fmla="*/ 1008380 w 1534386"/>
                  <a:gd name="connsiteY8422" fmla="*/ 1362811 h 1576950"/>
                  <a:gd name="connsiteX8423" fmla="*/ 1015628 w 1534386"/>
                  <a:gd name="connsiteY8423" fmla="*/ 1372476 h 1576950"/>
                  <a:gd name="connsiteX8424" fmla="*/ 1015628 w 1534386"/>
                  <a:gd name="connsiteY8424" fmla="*/ 1372476 h 1576950"/>
                  <a:gd name="connsiteX8425" fmla="*/ 1014420 w 1534386"/>
                  <a:gd name="connsiteY8425" fmla="*/ 1373684 h 1576950"/>
                  <a:gd name="connsiteX8426" fmla="*/ 997507 w 1534386"/>
                  <a:gd name="connsiteY8426" fmla="*/ 1330192 h 1576950"/>
                  <a:gd name="connsiteX8427" fmla="*/ 995090 w 1534386"/>
                  <a:gd name="connsiteY8427" fmla="*/ 1304822 h 1576950"/>
                  <a:gd name="connsiteX8428" fmla="*/ 992674 w 1534386"/>
                  <a:gd name="connsiteY8428" fmla="*/ 1302405 h 1576950"/>
                  <a:gd name="connsiteX8429" fmla="*/ 991466 w 1534386"/>
                  <a:gd name="connsiteY8429" fmla="*/ 1301197 h 1576950"/>
                  <a:gd name="connsiteX8430" fmla="*/ 987842 w 1534386"/>
                  <a:gd name="connsiteY8430" fmla="*/ 1308446 h 1576950"/>
                  <a:gd name="connsiteX8431" fmla="*/ 987842 w 1534386"/>
                  <a:gd name="connsiteY8431" fmla="*/ 1319319 h 1576950"/>
                  <a:gd name="connsiteX8432" fmla="*/ 951598 w 1534386"/>
                  <a:gd name="connsiteY8432" fmla="*/ 1408720 h 1576950"/>
                  <a:gd name="connsiteX8433" fmla="*/ 949182 w 1534386"/>
                  <a:gd name="connsiteY8433" fmla="*/ 1406304 h 1576950"/>
                  <a:gd name="connsiteX8434" fmla="*/ 951598 w 1534386"/>
                  <a:gd name="connsiteY8434" fmla="*/ 1401471 h 1576950"/>
                  <a:gd name="connsiteX8435" fmla="*/ 946765 w 1534386"/>
                  <a:gd name="connsiteY8435" fmla="*/ 1408720 h 1576950"/>
                  <a:gd name="connsiteX8436" fmla="*/ 944349 w 1534386"/>
                  <a:gd name="connsiteY8436" fmla="*/ 1414760 h 1576950"/>
                  <a:gd name="connsiteX8437" fmla="*/ 932268 w 1534386"/>
                  <a:gd name="connsiteY8437" fmla="*/ 1428050 h 1576950"/>
                  <a:gd name="connsiteX8438" fmla="*/ 916562 w 1534386"/>
                  <a:gd name="connsiteY8438" fmla="*/ 1435299 h 1576950"/>
                  <a:gd name="connsiteX8439" fmla="*/ 902065 w 1534386"/>
                  <a:gd name="connsiteY8439" fmla="*/ 1441339 h 1576950"/>
                  <a:gd name="connsiteX8440" fmla="*/ 902065 w 1534386"/>
                  <a:gd name="connsiteY8440" fmla="*/ 1438923 h 1576950"/>
                  <a:gd name="connsiteX8441" fmla="*/ 917770 w 1534386"/>
                  <a:gd name="connsiteY8441" fmla="*/ 1430466 h 1576950"/>
                  <a:gd name="connsiteX8442" fmla="*/ 926227 w 1534386"/>
                  <a:gd name="connsiteY8442" fmla="*/ 1426842 h 1576950"/>
                  <a:gd name="connsiteX8443" fmla="*/ 934684 w 1534386"/>
                  <a:gd name="connsiteY8443" fmla="*/ 1418385 h 1576950"/>
                  <a:gd name="connsiteX8444" fmla="*/ 940725 w 1534386"/>
                  <a:gd name="connsiteY8444" fmla="*/ 1411136 h 1576950"/>
                  <a:gd name="connsiteX8445" fmla="*/ 941933 w 1534386"/>
                  <a:gd name="connsiteY8445" fmla="*/ 1403887 h 1576950"/>
                  <a:gd name="connsiteX8446" fmla="*/ 951598 w 1534386"/>
                  <a:gd name="connsiteY8446" fmla="*/ 1396639 h 1576950"/>
                  <a:gd name="connsiteX8447" fmla="*/ 954014 w 1534386"/>
                  <a:gd name="connsiteY8447" fmla="*/ 1397847 h 1576950"/>
                  <a:gd name="connsiteX8448" fmla="*/ 954014 w 1534386"/>
                  <a:gd name="connsiteY8448" fmla="*/ 1401471 h 1576950"/>
                  <a:gd name="connsiteX8449" fmla="*/ 974552 w 1534386"/>
                  <a:gd name="connsiteY8449" fmla="*/ 1291532 h 1576950"/>
                  <a:gd name="connsiteX8450" fmla="*/ 945557 w 1534386"/>
                  <a:gd name="connsiteY8450" fmla="*/ 1237167 h 1576950"/>
                  <a:gd name="connsiteX8451" fmla="*/ 944349 w 1534386"/>
                  <a:gd name="connsiteY8451" fmla="*/ 1235958 h 1576950"/>
                  <a:gd name="connsiteX8452" fmla="*/ 937100 w 1534386"/>
                  <a:gd name="connsiteY8452" fmla="*/ 1228710 h 1576950"/>
                  <a:gd name="connsiteX8453" fmla="*/ 931060 w 1534386"/>
                  <a:gd name="connsiteY8453" fmla="*/ 1223877 h 1576950"/>
                  <a:gd name="connsiteX8454" fmla="*/ 937100 w 1534386"/>
                  <a:gd name="connsiteY8454" fmla="*/ 1231126 h 1576950"/>
                  <a:gd name="connsiteX8455" fmla="*/ 940725 w 1534386"/>
                  <a:gd name="connsiteY8455" fmla="*/ 1240791 h 1576950"/>
                  <a:gd name="connsiteX8456" fmla="*/ 943141 w 1534386"/>
                  <a:gd name="connsiteY8456" fmla="*/ 1246831 h 1576950"/>
                  <a:gd name="connsiteX8457" fmla="*/ 947974 w 1534386"/>
                  <a:gd name="connsiteY8457" fmla="*/ 1249248 h 1576950"/>
                  <a:gd name="connsiteX8458" fmla="*/ 961263 w 1534386"/>
                  <a:gd name="connsiteY8458" fmla="*/ 1268578 h 1576950"/>
                  <a:gd name="connsiteX8459" fmla="*/ 961263 w 1534386"/>
                  <a:gd name="connsiteY8459" fmla="*/ 1268578 h 1576950"/>
                  <a:gd name="connsiteX8460" fmla="*/ 945557 w 1534386"/>
                  <a:gd name="connsiteY8460" fmla="*/ 1249248 h 1576950"/>
                  <a:gd name="connsiteX8461" fmla="*/ 939517 w 1534386"/>
                  <a:gd name="connsiteY8461" fmla="*/ 1246831 h 1576950"/>
                  <a:gd name="connsiteX8462" fmla="*/ 937100 w 1534386"/>
                  <a:gd name="connsiteY8462" fmla="*/ 1239583 h 1576950"/>
                  <a:gd name="connsiteX8463" fmla="*/ 922603 w 1534386"/>
                  <a:gd name="connsiteY8463" fmla="*/ 1220253 h 1576950"/>
                  <a:gd name="connsiteX8464" fmla="*/ 918979 w 1534386"/>
                  <a:gd name="connsiteY8464" fmla="*/ 1216628 h 1576950"/>
                  <a:gd name="connsiteX8465" fmla="*/ 893608 w 1534386"/>
                  <a:gd name="connsiteY8465" fmla="*/ 1198507 h 1576950"/>
                  <a:gd name="connsiteX8466" fmla="*/ 893608 w 1534386"/>
                  <a:gd name="connsiteY8466" fmla="*/ 1198507 h 1576950"/>
                  <a:gd name="connsiteX8467" fmla="*/ 909314 w 1534386"/>
                  <a:gd name="connsiteY8467" fmla="*/ 1208172 h 1576950"/>
                  <a:gd name="connsiteX8468" fmla="*/ 912938 w 1534386"/>
                  <a:gd name="connsiteY8468" fmla="*/ 1210588 h 1576950"/>
                  <a:gd name="connsiteX8469" fmla="*/ 944349 w 1534386"/>
                  <a:gd name="connsiteY8469" fmla="*/ 1233542 h 1576950"/>
                  <a:gd name="connsiteX8470" fmla="*/ 952806 w 1534386"/>
                  <a:gd name="connsiteY8470" fmla="*/ 1239583 h 1576950"/>
                  <a:gd name="connsiteX8471" fmla="*/ 981801 w 1534386"/>
                  <a:gd name="connsiteY8471" fmla="*/ 1257704 h 1576950"/>
                  <a:gd name="connsiteX8472" fmla="*/ 1005963 w 1534386"/>
                  <a:gd name="connsiteY8472" fmla="*/ 1272202 h 1576950"/>
                  <a:gd name="connsiteX8473" fmla="*/ 1012004 w 1534386"/>
                  <a:gd name="connsiteY8473" fmla="*/ 1273410 h 1576950"/>
                  <a:gd name="connsiteX8474" fmla="*/ 1016837 w 1534386"/>
                  <a:gd name="connsiteY8474" fmla="*/ 1273410 h 1576950"/>
                  <a:gd name="connsiteX8475" fmla="*/ 1028918 w 1534386"/>
                  <a:gd name="connsiteY8475" fmla="*/ 1278243 h 1576950"/>
                  <a:gd name="connsiteX8476" fmla="*/ 1078451 w 1534386"/>
                  <a:gd name="connsiteY8476" fmla="*/ 1315695 h 1576950"/>
                  <a:gd name="connsiteX8477" fmla="*/ 1094156 w 1534386"/>
                  <a:gd name="connsiteY8477" fmla="*/ 1328984 h 1576950"/>
                  <a:gd name="connsiteX8478" fmla="*/ 1117111 w 1534386"/>
                  <a:gd name="connsiteY8478" fmla="*/ 1354354 h 1576950"/>
                  <a:gd name="connsiteX8479" fmla="*/ 1131608 w 1534386"/>
                  <a:gd name="connsiteY8479" fmla="*/ 1380933 h 1576950"/>
                  <a:gd name="connsiteX8480" fmla="*/ 1132816 w 1534386"/>
                  <a:gd name="connsiteY8480" fmla="*/ 1396639 h 1576950"/>
                  <a:gd name="connsiteX8481" fmla="*/ 1127984 w 1534386"/>
                  <a:gd name="connsiteY8481" fmla="*/ 1405096 h 1576950"/>
                  <a:gd name="connsiteX8482" fmla="*/ 1131608 w 1534386"/>
                  <a:gd name="connsiteY8482" fmla="*/ 1402679 h 1576950"/>
                  <a:gd name="connsiteX8483" fmla="*/ 1146106 w 1534386"/>
                  <a:gd name="connsiteY8483" fmla="*/ 1393014 h 1576950"/>
                  <a:gd name="connsiteX8484" fmla="*/ 1158187 w 1534386"/>
                  <a:gd name="connsiteY8484" fmla="*/ 1385766 h 1576950"/>
                  <a:gd name="connsiteX8485" fmla="*/ 1156979 w 1534386"/>
                  <a:gd name="connsiteY8485" fmla="*/ 1380933 h 1576950"/>
                  <a:gd name="connsiteX8486" fmla="*/ 1156979 w 1534386"/>
                  <a:gd name="connsiteY8486" fmla="*/ 1380933 h 1576950"/>
                  <a:gd name="connsiteX8487" fmla="*/ 1155771 w 1534386"/>
                  <a:gd name="connsiteY8487" fmla="*/ 1377309 h 1576950"/>
                  <a:gd name="connsiteX8488" fmla="*/ 1154563 w 1534386"/>
                  <a:gd name="connsiteY8488" fmla="*/ 1377309 h 1576950"/>
                  <a:gd name="connsiteX8489" fmla="*/ 1149730 w 1534386"/>
                  <a:gd name="connsiteY8489" fmla="*/ 1379725 h 1576950"/>
                  <a:gd name="connsiteX8490" fmla="*/ 1146106 w 1534386"/>
                  <a:gd name="connsiteY8490" fmla="*/ 1380933 h 1576950"/>
                  <a:gd name="connsiteX8491" fmla="*/ 1144898 w 1534386"/>
                  <a:gd name="connsiteY8491" fmla="*/ 1380933 h 1576950"/>
                  <a:gd name="connsiteX8492" fmla="*/ 1141273 w 1534386"/>
                  <a:gd name="connsiteY8492" fmla="*/ 1382141 h 1576950"/>
                  <a:gd name="connsiteX8493" fmla="*/ 1141273 w 1534386"/>
                  <a:gd name="connsiteY8493" fmla="*/ 1382141 h 1576950"/>
                  <a:gd name="connsiteX8494" fmla="*/ 1141273 w 1534386"/>
                  <a:gd name="connsiteY8494" fmla="*/ 1383350 h 1576950"/>
                  <a:gd name="connsiteX8495" fmla="*/ 1138857 w 1534386"/>
                  <a:gd name="connsiteY8495" fmla="*/ 1383350 h 1576950"/>
                  <a:gd name="connsiteX8496" fmla="*/ 1137649 w 1534386"/>
                  <a:gd name="connsiteY8496" fmla="*/ 1379725 h 1576950"/>
                  <a:gd name="connsiteX8497" fmla="*/ 1138857 w 1534386"/>
                  <a:gd name="connsiteY8497" fmla="*/ 1386974 h 1576950"/>
                  <a:gd name="connsiteX8498" fmla="*/ 1137649 w 1534386"/>
                  <a:gd name="connsiteY8498" fmla="*/ 1386974 h 1576950"/>
                  <a:gd name="connsiteX8499" fmla="*/ 1135233 w 1534386"/>
                  <a:gd name="connsiteY8499" fmla="*/ 1379725 h 1576950"/>
                  <a:gd name="connsiteX8500" fmla="*/ 1134024 w 1534386"/>
                  <a:gd name="connsiteY8500" fmla="*/ 1374892 h 1576950"/>
                  <a:gd name="connsiteX8501" fmla="*/ 1136441 w 1534386"/>
                  <a:gd name="connsiteY8501" fmla="*/ 1374892 h 1576950"/>
                  <a:gd name="connsiteX8502" fmla="*/ 1138857 w 1534386"/>
                  <a:gd name="connsiteY8502" fmla="*/ 1377309 h 1576950"/>
                  <a:gd name="connsiteX8503" fmla="*/ 1140065 w 1534386"/>
                  <a:gd name="connsiteY8503" fmla="*/ 1377309 h 1576950"/>
                  <a:gd name="connsiteX8504" fmla="*/ 1141273 w 1534386"/>
                  <a:gd name="connsiteY8504" fmla="*/ 1377309 h 1576950"/>
                  <a:gd name="connsiteX8505" fmla="*/ 1146106 w 1534386"/>
                  <a:gd name="connsiteY8505" fmla="*/ 1376101 h 1576950"/>
                  <a:gd name="connsiteX8506" fmla="*/ 1149730 w 1534386"/>
                  <a:gd name="connsiteY8506" fmla="*/ 1370060 h 1576950"/>
                  <a:gd name="connsiteX8507" fmla="*/ 1144898 w 1534386"/>
                  <a:gd name="connsiteY8507" fmla="*/ 1359187 h 1576950"/>
                  <a:gd name="connsiteX8508" fmla="*/ 1121943 w 1534386"/>
                  <a:gd name="connsiteY8508" fmla="*/ 1331400 h 1576950"/>
                  <a:gd name="connsiteX8509" fmla="*/ 1123151 w 1534386"/>
                  <a:gd name="connsiteY8509" fmla="*/ 1330192 h 1576950"/>
                  <a:gd name="connsiteX8510" fmla="*/ 1153354 w 1534386"/>
                  <a:gd name="connsiteY8510" fmla="*/ 1364019 h 1576950"/>
                  <a:gd name="connsiteX8511" fmla="*/ 1158187 w 1534386"/>
                  <a:gd name="connsiteY8511" fmla="*/ 1371268 h 1576950"/>
                  <a:gd name="connsiteX8512" fmla="*/ 1166644 w 1534386"/>
                  <a:gd name="connsiteY8512" fmla="*/ 1383350 h 1576950"/>
                  <a:gd name="connsiteX8513" fmla="*/ 1167852 w 1534386"/>
                  <a:gd name="connsiteY8513" fmla="*/ 1384557 h 1576950"/>
                  <a:gd name="connsiteX8514" fmla="*/ 1187182 w 1534386"/>
                  <a:gd name="connsiteY8514" fmla="*/ 1411136 h 1576950"/>
                  <a:gd name="connsiteX8515" fmla="*/ 1190806 w 1534386"/>
                  <a:gd name="connsiteY8515" fmla="*/ 1415969 h 1576950"/>
                  <a:gd name="connsiteX8516" fmla="*/ 1190806 w 1534386"/>
                  <a:gd name="connsiteY8516" fmla="*/ 1415969 h 1576950"/>
                  <a:gd name="connsiteX8517" fmla="*/ 1190806 w 1534386"/>
                  <a:gd name="connsiteY8517" fmla="*/ 1415969 h 1576950"/>
                  <a:gd name="connsiteX8518" fmla="*/ 1210136 w 1534386"/>
                  <a:gd name="connsiteY8518" fmla="*/ 1432882 h 1576950"/>
                  <a:gd name="connsiteX8519" fmla="*/ 1243964 w 1534386"/>
                  <a:gd name="connsiteY8519" fmla="*/ 1447380 h 1576950"/>
                  <a:gd name="connsiteX8520" fmla="*/ 1243964 w 1534386"/>
                  <a:gd name="connsiteY8520" fmla="*/ 1448588 h 1576950"/>
                  <a:gd name="connsiteX8521" fmla="*/ 1192014 w 1534386"/>
                  <a:gd name="connsiteY8521" fmla="*/ 1423217 h 1576950"/>
                  <a:gd name="connsiteX8522" fmla="*/ 1192014 w 1534386"/>
                  <a:gd name="connsiteY8522" fmla="*/ 1425634 h 1576950"/>
                  <a:gd name="connsiteX8523" fmla="*/ 1196847 w 1534386"/>
                  <a:gd name="connsiteY8523" fmla="*/ 1435299 h 1576950"/>
                  <a:gd name="connsiteX8524" fmla="*/ 1210136 w 1534386"/>
                  <a:gd name="connsiteY8524" fmla="*/ 1449796 h 1576950"/>
                  <a:gd name="connsiteX8525" fmla="*/ 1248796 w 1534386"/>
                  <a:gd name="connsiteY8525" fmla="*/ 1469126 h 1576950"/>
                  <a:gd name="connsiteX8526" fmla="*/ 1285040 w 1534386"/>
                  <a:gd name="connsiteY8526" fmla="*/ 1473959 h 1576950"/>
                  <a:gd name="connsiteX8527" fmla="*/ 1293497 w 1534386"/>
                  <a:gd name="connsiteY8527" fmla="*/ 1461877 h 1576950"/>
                  <a:gd name="connsiteX8528" fmla="*/ 1286248 w 1534386"/>
                  <a:gd name="connsiteY8528" fmla="*/ 1463085 h 1576950"/>
                  <a:gd name="connsiteX8529" fmla="*/ 1276583 w 1534386"/>
                  <a:gd name="connsiteY8529" fmla="*/ 1460669 h 1576950"/>
                  <a:gd name="connsiteX8530" fmla="*/ 1257253 w 1534386"/>
                  <a:gd name="connsiteY8530" fmla="*/ 1452212 h 1576950"/>
                  <a:gd name="connsiteX8531" fmla="*/ 1257253 w 1534386"/>
                  <a:gd name="connsiteY8531" fmla="*/ 1452212 h 1576950"/>
                  <a:gd name="connsiteX8532" fmla="*/ 1275375 w 1534386"/>
                  <a:gd name="connsiteY8532" fmla="*/ 1457045 h 1576950"/>
                  <a:gd name="connsiteX8533" fmla="*/ 1281415 w 1534386"/>
                  <a:gd name="connsiteY8533" fmla="*/ 1459461 h 1576950"/>
                  <a:gd name="connsiteX8534" fmla="*/ 1297121 w 1534386"/>
                  <a:gd name="connsiteY8534" fmla="*/ 1458253 h 1576950"/>
                  <a:gd name="connsiteX8535" fmla="*/ 1311618 w 1534386"/>
                  <a:gd name="connsiteY8535" fmla="*/ 1458253 h 1576950"/>
                  <a:gd name="connsiteX8536" fmla="*/ 1316451 w 1534386"/>
                  <a:gd name="connsiteY8536" fmla="*/ 1459461 h 1576950"/>
                  <a:gd name="connsiteX8537" fmla="*/ 1327324 w 1534386"/>
                  <a:gd name="connsiteY8537" fmla="*/ 1467918 h 1576950"/>
                  <a:gd name="connsiteX8538" fmla="*/ 1345446 w 1534386"/>
                  <a:gd name="connsiteY8538" fmla="*/ 1477583 h 1576950"/>
                  <a:gd name="connsiteX8539" fmla="*/ 1384106 w 1534386"/>
                  <a:gd name="connsiteY8539" fmla="*/ 1483624 h 1576950"/>
                  <a:gd name="connsiteX8540" fmla="*/ 1408268 w 1534386"/>
                  <a:gd name="connsiteY8540" fmla="*/ 1481207 h 1576950"/>
                  <a:gd name="connsiteX8541" fmla="*/ 1426390 w 1534386"/>
                  <a:gd name="connsiteY8541" fmla="*/ 1469126 h 1576950"/>
                  <a:gd name="connsiteX8542" fmla="*/ 1437263 w 1534386"/>
                  <a:gd name="connsiteY8542" fmla="*/ 1463085 h 1576950"/>
                  <a:gd name="connsiteX8543" fmla="*/ 1410684 w 1534386"/>
                  <a:gd name="connsiteY8543" fmla="*/ 1463085 h 1576950"/>
                  <a:gd name="connsiteX8544" fmla="*/ 1410684 w 1534386"/>
                  <a:gd name="connsiteY8544" fmla="*/ 1463085 h 1576950"/>
                  <a:gd name="connsiteX8545" fmla="*/ 1454177 w 1534386"/>
                  <a:gd name="connsiteY8545" fmla="*/ 1454629 h 1576950"/>
                  <a:gd name="connsiteX8546" fmla="*/ 1481964 w 1534386"/>
                  <a:gd name="connsiteY8546" fmla="*/ 1455837 h 1576950"/>
                  <a:gd name="connsiteX8547" fmla="*/ 1490421 w 1534386"/>
                  <a:gd name="connsiteY8547" fmla="*/ 1457045 h 1576950"/>
                  <a:gd name="connsiteX8548" fmla="*/ 1513375 w 1534386"/>
                  <a:gd name="connsiteY8548" fmla="*/ 1469126 h 1576950"/>
                  <a:gd name="connsiteX8549" fmla="*/ 1515791 w 1534386"/>
                  <a:gd name="connsiteY8549" fmla="*/ 1471542 h 1576950"/>
                  <a:gd name="connsiteX8550" fmla="*/ 1523040 w 1534386"/>
                  <a:gd name="connsiteY8550" fmla="*/ 1484832 h 1576950"/>
                  <a:gd name="connsiteX8551" fmla="*/ 1523040 w 1534386"/>
                  <a:gd name="connsiteY8551" fmla="*/ 1484832 h 1576950"/>
                  <a:gd name="connsiteX8552" fmla="*/ 1518208 w 1534386"/>
                  <a:gd name="connsiteY8552" fmla="*/ 1492081 h 1576950"/>
                  <a:gd name="connsiteX8553" fmla="*/ 1494045 w 1534386"/>
                  <a:gd name="connsiteY8553" fmla="*/ 1486040 h 1576950"/>
                  <a:gd name="connsiteX8554" fmla="*/ 1495253 w 1534386"/>
                  <a:gd name="connsiteY8554" fmla="*/ 1486040 h 1576950"/>
                  <a:gd name="connsiteX8555" fmla="*/ 1496461 w 1534386"/>
                  <a:gd name="connsiteY8555" fmla="*/ 1486040 h 1576950"/>
                  <a:gd name="connsiteX8556" fmla="*/ 1497669 w 1534386"/>
                  <a:gd name="connsiteY8556" fmla="*/ 1486040 h 1576950"/>
                  <a:gd name="connsiteX8557" fmla="*/ 1500086 w 1534386"/>
                  <a:gd name="connsiteY8557" fmla="*/ 1487248 h 1576950"/>
                  <a:gd name="connsiteX8558" fmla="*/ 1504918 w 1534386"/>
                  <a:gd name="connsiteY8558" fmla="*/ 1488456 h 1576950"/>
                  <a:gd name="connsiteX8559" fmla="*/ 1508542 w 1534386"/>
                  <a:gd name="connsiteY8559" fmla="*/ 1487248 h 1576950"/>
                  <a:gd name="connsiteX8560" fmla="*/ 1509751 w 1534386"/>
                  <a:gd name="connsiteY8560" fmla="*/ 1486040 h 1576950"/>
                  <a:gd name="connsiteX8561" fmla="*/ 1509751 w 1534386"/>
                  <a:gd name="connsiteY8561" fmla="*/ 1482415 h 1576950"/>
                  <a:gd name="connsiteX8562" fmla="*/ 1507334 w 1534386"/>
                  <a:gd name="connsiteY8562" fmla="*/ 1479999 h 1576950"/>
                  <a:gd name="connsiteX8563" fmla="*/ 1507334 w 1534386"/>
                  <a:gd name="connsiteY8563" fmla="*/ 1478791 h 1576950"/>
                  <a:gd name="connsiteX8564" fmla="*/ 1492837 w 1534386"/>
                  <a:gd name="connsiteY8564" fmla="*/ 1482415 h 1576950"/>
                  <a:gd name="connsiteX8565" fmla="*/ 1490421 w 1534386"/>
                  <a:gd name="connsiteY8565" fmla="*/ 1489664 h 1576950"/>
                  <a:gd name="connsiteX8566" fmla="*/ 1503710 w 1534386"/>
                  <a:gd name="connsiteY8566" fmla="*/ 1498121 h 1576950"/>
                  <a:gd name="connsiteX8567" fmla="*/ 1512167 w 1534386"/>
                  <a:gd name="connsiteY8567" fmla="*/ 1499329 h 1576950"/>
                  <a:gd name="connsiteX8568" fmla="*/ 1512167 w 1534386"/>
                  <a:gd name="connsiteY8568" fmla="*/ 1499329 h 1576950"/>
                  <a:gd name="connsiteX8569" fmla="*/ 1527873 w 1534386"/>
                  <a:gd name="connsiteY8569" fmla="*/ 1486040 h 1576950"/>
                  <a:gd name="connsiteX8570" fmla="*/ 1527873 w 1534386"/>
                  <a:gd name="connsiteY8570" fmla="*/ 1486040 h 1576950"/>
                  <a:gd name="connsiteX8571" fmla="*/ 1514583 w 1534386"/>
                  <a:gd name="connsiteY8571" fmla="*/ 1451004 h 1576950"/>
                  <a:gd name="connsiteX8572" fmla="*/ 1473507 w 1534386"/>
                  <a:gd name="connsiteY8572" fmla="*/ 1440131 h 1576950"/>
                  <a:gd name="connsiteX8573" fmla="*/ 1438471 w 1534386"/>
                  <a:gd name="connsiteY8573" fmla="*/ 1436507 h 1576950"/>
                  <a:gd name="connsiteX8574" fmla="*/ 1426390 w 1534386"/>
                  <a:gd name="connsiteY8574" fmla="*/ 1434090 h 1576950"/>
                  <a:gd name="connsiteX8575" fmla="*/ 1425182 w 1534386"/>
                  <a:gd name="connsiteY8575" fmla="*/ 1434090 h 1576950"/>
                  <a:gd name="connsiteX8576" fmla="*/ 1398603 w 1534386"/>
                  <a:gd name="connsiteY8576" fmla="*/ 1429258 h 1576950"/>
                  <a:gd name="connsiteX8577" fmla="*/ 1375649 w 1534386"/>
                  <a:gd name="connsiteY8577" fmla="*/ 1413553 h 1576950"/>
                  <a:gd name="connsiteX8578" fmla="*/ 1373233 w 1534386"/>
                  <a:gd name="connsiteY8578" fmla="*/ 1405096 h 1576950"/>
                  <a:gd name="connsiteX8579" fmla="*/ 1390146 w 1534386"/>
                  <a:gd name="connsiteY8579" fmla="*/ 1395431 h 1576950"/>
                  <a:gd name="connsiteX8580" fmla="*/ 1404644 w 1534386"/>
                  <a:gd name="connsiteY8580" fmla="*/ 1395431 h 1576950"/>
                  <a:gd name="connsiteX8581" fmla="*/ 1404644 w 1534386"/>
                  <a:gd name="connsiteY8581" fmla="*/ 1395431 h 1576950"/>
                  <a:gd name="connsiteX8582" fmla="*/ 1422766 w 1534386"/>
                  <a:gd name="connsiteY8582" fmla="*/ 1401471 h 1576950"/>
                  <a:gd name="connsiteX8583" fmla="*/ 1434847 w 1534386"/>
                  <a:gd name="connsiteY8583" fmla="*/ 1415969 h 1576950"/>
                  <a:gd name="connsiteX8584" fmla="*/ 1425182 w 1534386"/>
                  <a:gd name="connsiteY8584" fmla="*/ 1418385 h 1576950"/>
                  <a:gd name="connsiteX8585" fmla="*/ 1420349 w 1534386"/>
                  <a:gd name="connsiteY8585" fmla="*/ 1413553 h 1576950"/>
                  <a:gd name="connsiteX8586" fmla="*/ 1417933 w 1534386"/>
                  <a:gd name="connsiteY8586" fmla="*/ 1409928 h 1576950"/>
                  <a:gd name="connsiteX8587" fmla="*/ 1416725 w 1534386"/>
                  <a:gd name="connsiteY8587" fmla="*/ 1407512 h 1576950"/>
                  <a:gd name="connsiteX8588" fmla="*/ 1415517 w 1534386"/>
                  <a:gd name="connsiteY8588" fmla="*/ 1407512 h 1576950"/>
                  <a:gd name="connsiteX8589" fmla="*/ 1415517 w 1534386"/>
                  <a:gd name="connsiteY8589" fmla="*/ 1408720 h 1576950"/>
                  <a:gd name="connsiteX8590" fmla="*/ 1415517 w 1534386"/>
                  <a:gd name="connsiteY8590" fmla="*/ 1411136 h 1576950"/>
                  <a:gd name="connsiteX8591" fmla="*/ 1415517 w 1534386"/>
                  <a:gd name="connsiteY8591" fmla="*/ 1413553 h 1576950"/>
                  <a:gd name="connsiteX8592" fmla="*/ 1434847 w 1534386"/>
                  <a:gd name="connsiteY8592" fmla="*/ 1422009 h 1576950"/>
                  <a:gd name="connsiteX8593" fmla="*/ 1449345 w 1534386"/>
                  <a:gd name="connsiteY8593" fmla="*/ 1412344 h 1576950"/>
                  <a:gd name="connsiteX8594" fmla="*/ 1442096 w 1534386"/>
                  <a:gd name="connsiteY8594" fmla="*/ 1400263 h 1576950"/>
                  <a:gd name="connsiteX8595" fmla="*/ 1427598 w 1534386"/>
                  <a:gd name="connsiteY8595" fmla="*/ 1386974 h 1576950"/>
                  <a:gd name="connsiteX8596" fmla="*/ 1427598 w 1534386"/>
                  <a:gd name="connsiteY8596" fmla="*/ 1370060 h 1576950"/>
                  <a:gd name="connsiteX8597" fmla="*/ 1417933 w 1534386"/>
                  <a:gd name="connsiteY8597" fmla="*/ 1370060 h 1576950"/>
                  <a:gd name="connsiteX8598" fmla="*/ 1410684 w 1534386"/>
                  <a:gd name="connsiteY8598" fmla="*/ 1371268 h 1576950"/>
                  <a:gd name="connsiteX8599" fmla="*/ 1394979 w 1534386"/>
                  <a:gd name="connsiteY8599" fmla="*/ 1371268 h 1576950"/>
                  <a:gd name="connsiteX8600" fmla="*/ 1393771 w 1534386"/>
                  <a:gd name="connsiteY8600" fmla="*/ 1371268 h 1576950"/>
                  <a:gd name="connsiteX8601" fmla="*/ 1392563 w 1534386"/>
                  <a:gd name="connsiteY8601" fmla="*/ 1371268 h 1576950"/>
                  <a:gd name="connsiteX8602" fmla="*/ 1372025 w 1534386"/>
                  <a:gd name="connsiteY8602" fmla="*/ 1368852 h 1576950"/>
                  <a:gd name="connsiteX8603" fmla="*/ 1343030 w 1534386"/>
                  <a:gd name="connsiteY8603" fmla="*/ 1350730 h 1576950"/>
                  <a:gd name="connsiteX8604" fmla="*/ 579496 w 1534386"/>
                  <a:gd name="connsiteY8604" fmla="*/ 1293948 h 1576950"/>
                  <a:gd name="connsiteX8605" fmla="*/ 579496 w 1534386"/>
                  <a:gd name="connsiteY8605" fmla="*/ 1293948 h 1576950"/>
                  <a:gd name="connsiteX8606" fmla="*/ 579496 w 1534386"/>
                  <a:gd name="connsiteY8606" fmla="*/ 1293948 h 1576950"/>
                  <a:gd name="connsiteX8607" fmla="*/ 579496 w 1534386"/>
                  <a:gd name="connsiteY8607" fmla="*/ 1293948 h 1576950"/>
                  <a:gd name="connsiteX8608" fmla="*/ 752258 w 1534386"/>
                  <a:gd name="connsiteY8608" fmla="*/ 1066821 h 1576950"/>
                  <a:gd name="connsiteX8609" fmla="*/ 752258 w 1534386"/>
                  <a:gd name="connsiteY8609" fmla="*/ 1066821 h 1576950"/>
                  <a:gd name="connsiteX8610" fmla="*/ 752258 w 1534386"/>
                  <a:gd name="connsiteY8610" fmla="*/ 1066821 h 1576950"/>
                  <a:gd name="connsiteX8611" fmla="*/ 752258 w 1534386"/>
                  <a:gd name="connsiteY8611" fmla="*/ 1066821 h 1576950"/>
                  <a:gd name="connsiteX8612" fmla="*/ 752258 w 1534386"/>
                  <a:gd name="connsiteY8612" fmla="*/ 1066821 h 1576950"/>
                  <a:gd name="connsiteX8613" fmla="*/ 792126 w 1534386"/>
                  <a:gd name="connsiteY8613" fmla="*/ 1042659 h 1576950"/>
                  <a:gd name="connsiteX8614" fmla="*/ 784877 w 1534386"/>
                  <a:gd name="connsiteY8614" fmla="*/ 1034202 h 1576950"/>
                  <a:gd name="connsiteX8615" fmla="*/ 783669 w 1534386"/>
                  <a:gd name="connsiteY8615" fmla="*/ 1034202 h 1576950"/>
                  <a:gd name="connsiteX8616" fmla="*/ 792126 w 1534386"/>
                  <a:gd name="connsiteY8616" fmla="*/ 1042659 h 1576950"/>
                  <a:gd name="connsiteX8617" fmla="*/ 792126 w 1534386"/>
                  <a:gd name="connsiteY8617" fmla="*/ 1042659 h 1576950"/>
                  <a:gd name="connsiteX8618" fmla="*/ 792126 w 1534386"/>
                  <a:gd name="connsiteY8618" fmla="*/ 1042659 h 1576950"/>
                  <a:gd name="connsiteX8619" fmla="*/ 792126 w 1534386"/>
                  <a:gd name="connsiteY8619" fmla="*/ 1042659 h 1576950"/>
                  <a:gd name="connsiteX8620" fmla="*/ 973344 w 1534386"/>
                  <a:gd name="connsiteY8620" fmla="*/ 1293948 h 1576950"/>
                  <a:gd name="connsiteX8621" fmla="*/ 973344 w 1534386"/>
                  <a:gd name="connsiteY8621" fmla="*/ 1293948 h 1576950"/>
                  <a:gd name="connsiteX8622" fmla="*/ 973344 w 1534386"/>
                  <a:gd name="connsiteY8622" fmla="*/ 1293948 h 1576950"/>
                  <a:gd name="connsiteX8623" fmla="*/ 980593 w 1534386"/>
                  <a:gd name="connsiteY8623" fmla="*/ 1331400 h 1576950"/>
                  <a:gd name="connsiteX8624" fmla="*/ 980593 w 1534386"/>
                  <a:gd name="connsiteY8624" fmla="*/ 1351938 h 1576950"/>
                  <a:gd name="connsiteX8625" fmla="*/ 978177 w 1534386"/>
                  <a:gd name="connsiteY8625" fmla="*/ 1370060 h 1576950"/>
                  <a:gd name="connsiteX8626" fmla="*/ 979385 w 1534386"/>
                  <a:gd name="connsiteY8626" fmla="*/ 1370060 h 1576950"/>
                  <a:gd name="connsiteX8627" fmla="*/ 984217 w 1534386"/>
                  <a:gd name="connsiteY8627" fmla="*/ 1330192 h 1576950"/>
                  <a:gd name="connsiteX8628" fmla="*/ 973344 w 1534386"/>
                  <a:gd name="connsiteY8628" fmla="*/ 1293948 h 1576950"/>
                  <a:gd name="connsiteX8629" fmla="*/ 1357527 w 1534386"/>
                  <a:gd name="connsiteY8629" fmla="*/ 1458253 h 1576950"/>
                  <a:gd name="connsiteX8630" fmla="*/ 1357527 w 1534386"/>
                  <a:gd name="connsiteY8630" fmla="*/ 1458253 h 1576950"/>
                  <a:gd name="connsiteX8631" fmla="*/ 1357527 w 1534386"/>
                  <a:gd name="connsiteY8631" fmla="*/ 1458253 h 1576950"/>
                  <a:gd name="connsiteX8632" fmla="*/ 1357527 w 1534386"/>
                  <a:gd name="connsiteY8632" fmla="*/ 1458253 h 1576950"/>
                  <a:gd name="connsiteX8633" fmla="*/ 1073618 w 1534386"/>
                  <a:gd name="connsiteY8633" fmla="*/ 1326568 h 1576950"/>
                  <a:gd name="connsiteX8634" fmla="*/ 1073618 w 1534386"/>
                  <a:gd name="connsiteY8634" fmla="*/ 1326568 h 1576950"/>
                  <a:gd name="connsiteX8635" fmla="*/ 1073618 w 1534386"/>
                  <a:gd name="connsiteY8635" fmla="*/ 1326568 h 1576950"/>
                  <a:gd name="connsiteX8636" fmla="*/ 1073618 w 1534386"/>
                  <a:gd name="connsiteY8636" fmla="*/ 1326568 h 1576950"/>
                  <a:gd name="connsiteX8637" fmla="*/ 1073618 w 1534386"/>
                  <a:gd name="connsiteY8637" fmla="*/ 1326568 h 1576950"/>
                  <a:gd name="connsiteX8638" fmla="*/ 595202 w 1534386"/>
                  <a:gd name="connsiteY8638" fmla="*/ 1266161 h 1576950"/>
                  <a:gd name="connsiteX8639" fmla="*/ 595202 w 1534386"/>
                  <a:gd name="connsiteY8639" fmla="*/ 1266161 h 1576950"/>
                  <a:gd name="connsiteX8640" fmla="*/ 595202 w 1534386"/>
                  <a:gd name="connsiteY8640" fmla="*/ 1266161 h 1576950"/>
                  <a:gd name="connsiteX8641" fmla="*/ 595202 w 1534386"/>
                  <a:gd name="connsiteY8641" fmla="*/ 1266161 h 1576950"/>
                  <a:gd name="connsiteX8642" fmla="*/ 595202 w 1534386"/>
                  <a:gd name="connsiteY8642" fmla="*/ 1266161 h 1576950"/>
                  <a:gd name="connsiteX8643" fmla="*/ 792126 w 1534386"/>
                  <a:gd name="connsiteY8643" fmla="*/ 1051116 h 1576950"/>
                  <a:gd name="connsiteX8644" fmla="*/ 787293 w 1534386"/>
                  <a:gd name="connsiteY8644" fmla="*/ 1046283 h 1576950"/>
                  <a:gd name="connsiteX8645" fmla="*/ 781253 w 1534386"/>
                  <a:gd name="connsiteY8645" fmla="*/ 1040242 h 1576950"/>
                  <a:gd name="connsiteX8646" fmla="*/ 780044 w 1534386"/>
                  <a:gd name="connsiteY8646" fmla="*/ 1040242 h 1576950"/>
                  <a:gd name="connsiteX8647" fmla="*/ 784877 w 1534386"/>
                  <a:gd name="connsiteY8647" fmla="*/ 1047491 h 1576950"/>
                  <a:gd name="connsiteX8648" fmla="*/ 792126 w 1534386"/>
                  <a:gd name="connsiteY8648" fmla="*/ 1051116 h 1576950"/>
                  <a:gd name="connsiteX8649" fmla="*/ 792126 w 1534386"/>
                  <a:gd name="connsiteY8649" fmla="*/ 1051116 h 1576950"/>
                  <a:gd name="connsiteX8650" fmla="*/ 822329 w 1534386"/>
                  <a:gd name="connsiteY8650" fmla="*/ 1063197 h 1576950"/>
                  <a:gd name="connsiteX8651" fmla="*/ 827161 w 1534386"/>
                  <a:gd name="connsiteY8651" fmla="*/ 1054740 h 1576950"/>
                  <a:gd name="connsiteX8652" fmla="*/ 829578 w 1534386"/>
                  <a:gd name="connsiteY8652" fmla="*/ 1052324 h 1576950"/>
                  <a:gd name="connsiteX8653" fmla="*/ 830786 w 1534386"/>
                  <a:gd name="connsiteY8653" fmla="*/ 1054740 h 1576950"/>
                  <a:gd name="connsiteX8654" fmla="*/ 831994 w 1534386"/>
                  <a:gd name="connsiteY8654" fmla="*/ 1063197 h 1576950"/>
                  <a:gd name="connsiteX8655" fmla="*/ 833202 w 1534386"/>
                  <a:gd name="connsiteY8655" fmla="*/ 1063197 h 1576950"/>
                  <a:gd name="connsiteX8656" fmla="*/ 833202 w 1534386"/>
                  <a:gd name="connsiteY8656" fmla="*/ 1052324 h 1576950"/>
                  <a:gd name="connsiteX8657" fmla="*/ 828369 w 1534386"/>
                  <a:gd name="connsiteY8657" fmla="*/ 1051116 h 1576950"/>
                  <a:gd name="connsiteX8658" fmla="*/ 828369 w 1534386"/>
                  <a:gd name="connsiteY8658" fmla="*/ 1051116 h 1576950"/>
                  <a:gd name="connsiteX8659" fmla="*/ 828369 w 1534386"/>
                  <a:gd name="connsiteY8659" fmla="*/ 1051116 h 1576950"/>
                  <a:gd name="connsiteX8660" fmla="*/ 822329 w 1534386"/>
                  <a:gd name="connsiteY8660" fmla="*/ 1061989 h 1576950"/>
                  <a:gd name="connsiteX8661" fmla="*/ 819913 w 1534386"/>
                  <a:gd name="connsiteY8661" fmla="*/ 1072862 h 1576950"/>
                  <a:gd name="connsiteX8662" fmla="*/ 821121 w 1534386"/>
                  <a:gd name="connsiteY8662" fmla="*/ 1072862 h 1576950"/>
                  <a:gd name="connsiteX8663" fmla="*/ 822329 w 1534386"/>
                  <a:gd name="connsiteY8663" fmla="*/ 1063197 h 1576950"/>
                  <a:gd name="connsiteX8664" fmla="*/ 667689 w 1534386"/>
                  <a:gd name="connsiteY8664" fmla="*/ 1219045 h 1576950"/>
                  <a:gd name="connsiteX8665" fmla="*/ 667689 w 1534386"/>
                  <a:gd name="connsiteY8665" fmla="*/ 1219045 h 1576950"/>
                  <a:gd name="connsiteX8666" fmla="*/ 667689 w 1534386"/>
                  <a:gd name="connsiteY8666" fmla="*/ 1219045 h 1576950"/>
                  <a:gd name="connsiteX8667" fmla="*/ 667689 w 1534386"/>
                  <a:gd name="connsiteY8667" fmla="*/ 1219045 h 1576950"/>
                  <a:gd name="connsiteX8668" fmla="*/ 572247 w 1534386"/>
                  <a:gd name="connsiteY8668" fmla="*/ 999166 h 1576950"/>
                  <a:gd name="connsiteX8669" fmla="*/ 572247 w 1534386"/>
                  <a:gd name="connsiteY8669" fmla="*/ 999166 h 1576950"/>
                  <a:gd name="connsiteX8670" fmla="*/ 572247 w 1534386"/>
                  <a:gd name="connsiteY8670" fmla="*/ 999166 h 1576950"/>
                  <a:gd name="connsiteX8671" fmla="*/ 572247 w 1534386"/>
                  <a:gd name="connsiteY8671" fmla="*/ 999166 h 1576950"/>
                  <a:gd name="connsiteX8672" fmla="*/ 572247 w 1534386"/>
                  <a:gd name="connsiteY8672" fmla="*/ 999166 h 1576950"/>
                  <a:gd name="connsiteX8673" fmla="*/ 951598 w 1534386"/>
                  <a:gd name="connsiteY8673" fmla="*/ 1136892 h 1576950"/>
                  <a:gd name="connsiteX8674" fmla="*/ 939517 w 1534386"/>
                  <a:gd name="connsiteY8674" fmla="*/ 1133268 h 1576950"/>
                  <a:gd name="connsiteX8675" fmla="*/ 935892 w 1534386"/>
                  <a:gd name="connsiteY8675" fmla="*/ 1141725 h 1576950"/>
                  <a:gd name="connsiteX8676" fmla="*/ 923811 w 1534386"/>
                  <a:gd name="connsiteY8676" fmla="*/ 1147766 h 1576950"/>
                  <a:gd name="connsiteX8677" fmla="*/ 918979 w 1534386"/>
                  <a:gd name="connsiteY8677" fmla="*/ 1133268 h 1576950"/>
                  <a:gd name="connsiteX8678" fmla="*/ 911730 w 1534386"/>
                  <a:gd name="connsiteY8678" fmla="*/ 1136892 h 1576950"/>
                  <a:gd name="connsiteX8679" fmla="*/ 912938 w 1534386"/>
                  <a:gd name="connsiteY8679" fmla="*/ 1136892 h 1576950"/>
                  <a:gd name="connsiteX8680" fmla="*/ 921395 w 1534386"/>
                  <a:gd name="connsiteY8680" fmla="*/ 1138100 h 1576950"/>
                  <a:gd name="connsiteX8681" fmla="*/ 920187 w 1534386"/>
                  <a:gd name="connsiteY8681" fmla="*/ 1141725 h 1576950"/>
                  <a:gd name="connsiteX8682" fmla="*/ 921395 w 1534386"/>
                  <a:gd name="connsiteY8682" fmla="*/ 1148973 h 1576950"/>
                  <a:gd name="connsiteX8683" fmla="*/ 929852 w 1534386"/>
                  <a:gd name="connsiteY8683" fmla="*/ 1153806 h 1576950"/>
                  <a:gd name="connsiteX8684" fmla="*/ 938309 w 1534386"/>
                  <a:gd name="connsiteY8684" fmla="*/ 1147766 h 1576950"/>
                  <a:gd name="connsiteX8685" fmla="*/ 941933 w 1534386"/>
                  <a:gd name="connsiteY8685" fmla="*/ 1138100 h 1576950"/>
                  <a:gd name="connsiteX8686" fmla="*/ 951598 w 1534386"/>
                  <a:gd name="connsiteY8686" fmla="*/ 1136892 h 1576950"/>
                  <a:gd name="connsiteX8687" fmla="*/ 951598 w 1534386"/>
                  <a:gd name="connsiteY8687" fmla="*/ 1136892 h 1576950"/>
                  <a:gd name="connsiteX8688" fmla="*/ 951598 w 1534386"/>
                  <a:gd name="connsiteY8688" fmla="*/ 1136892 h 1576950"/>
                  <a:gd name="connsiteX8689" fmla="*/ 906897 w 1534386"/>
                  <a:gd name="connsiteY8689" fmla="*/ 1167095 h 1576950"/>
                  <a:gd name="connsiteX8690" fmla="*/ 906897 w 1534386"/>
                  <a:gd name="connsiteY8690" fmla="*/ 1167095 h 1576950"/>
                  <a:gd name="connsiteX8691" fmla="*/ 880319 w 1534386"/>
                  <a:gd name="connsiteY8691" fmla="*/ 1157430 h 1576950"/>
                  <a:gd name="connsiteX8692" fmla="*/ 870654 w 1534386"/>
                  <a:gd name="connsiteY8692" fmla="*/ 1157430 h 1576950"/>
                  <a:gd name="connsiteX8693" fmla="*/ 862197 w 1534386"/>
                  <a:gd name="connsiteY8693" fmla="*/ 1157430 h 1576950"/>
                  <a:gd name="connsiteX8694" fmla="*/ 857364 w 1534386"/>
                  <a:gd name="connsiteY8694" fmla="*/ 1156222 h 1576950"/>
                  <a:gd name="connsiteX8695" fmla="*/ 857364 w 1534386"/>
                  <a:gd name="connsiteY8695" fmla="*/ 1156222 h 1576950"/>
                  <a:gd name="connsiteX8696" fmla="*/ 854948 w 1534386"/>
                  <a:gd name="connsiteY8696" fmla="*/ 1156222 h 1576950"/>
                  <a:gd name="connsiteX8697" fmla="*/ 854948 w 1534386"/>
                  <a:gd name="connsiteY8697" fmla="*/ 1157430 h 1576950"/>
                  <a:gd name="connsiteX8698" fmla="*/ 880319 w 1534386"/>
                  <a:gd name="connsiteY8698" fmla="*/ 1161055 h 1576950"/>
                  <a:gd name="connsiteX8699" fmla="*/ 880319 w 1534386"/>
                  <a:gd name="connsiteY8699" fmla="*/ 1161055 h 1576950"/>
                  <a:gd name="connsiteX8700" fmla="*/ 906897 w 1534386"/>
                  <a:gd name="connsiteY8700" fmla="*/ 1167095 h 1576950"/>
                  <a:gd name="connsiteX8701" fmla="*/ 755882 w 1534386"/>
                  <a:gd name="connsiteY8701" fmla="*/ 1319319 h 1576950"/>
                  <a:gd name="connsiteX8702" fmla="*/ 755882 w 1534386"/>
                  <a:gd name="connsiteY8702" fmla="*/ 1319319 h 1576950"/>
                  <a:gd name="connsiteX8703" fmla="*/ 755882 w 1534386"/>
                  <a:gd name="connsiteY8703" fmla="*/ 1319319 h 1576950"/>
                  <a:gd name="connsiteX8704" fmla="*/ 755882 w 1534386"/>
                  <a:gd name="connsiteY8704" fmla="*/ 1319319 h 1576950"/>
                  <a:gd name="connsiteX8705" fmla="*/ 583121 w 1534386"/>
                  <a:gd name="connsiteY8705" fmla="*/ 1159847 h 1576950"/>
                  <a:gd name="connsiteX8706" fmla="*/ 583121 w 1534386"/>
                  <a:gd name="connsiteY8706" fmla="*/ 1159847 h 1576950"/>
                  <a:gd name="connsiteX8707" fmla="*/ 583121 w 1534386"/>
                  <a:gd name="connsiteY8707" fmla="*/ 1159847 h 1576950"/>
                  <a:gd name="connsiteX8708" fmla="*/ 591577 w 1534386"/>
                  <a:gd name="connsiteY8708" fmla="*/ 1163471 h 1576950"/>
                  <a:gd name="connsiteX8709" fmla="*/ 595202 w 1534386"/>
                  <a:gd name="connsiteY8709" fmla="*/ 1164679 h 1576950"/>
                  <a:gd name="connsiteX8710" fmla="*/ 601242 w 1534386"/>
                  <a:gd name="connsiteY8710" fmla="*/ 1167095 h 1576950"/>
                  <a:gd name="connsiteX8711" fmla="*/ 619364 w 1534386"/>
                  <a:gd name="connsiteY8711" fmla="*/ 1173136 h 1576950"/>
                  <a:gd name="connsiteX8712" fmla="*/ 620572 w 1534386"/>
                  <a:gd name="connsiteY8712" fmla="*/ 1177969 h 1576950"/>
                  <a:gd name="connsiteX8713" fmla="*/ 613324 w 1534386"/>
                  <a:gd name="connsiteY8713" fmla="*/ 1194882 h 1576950"/>
                  <a:gd name="connsiteX8714" fmla="*/ 612116 w 1534386"/>
                  <a:gd name="connsiteY8714" fmla="*/ 1196090 h 1576950"/>
                  <a:gd name="connsiteX8715" fmla="*/ 612116 w 1534386"/>
                  <a:gd name="connsiteY8715" fmla="*/ 1196090 h 1576950"/>
                  <a:gd name="connsiteX8716" fmla="*/ 610907 w 1534386"/>
                  <a:gd name="connsiteY8716" fmla="*/ 1197298 h 1576950"/>
                  <a:gd name="connsiteX8717" fmla="*/ 610907 w 1534386"/>
                  <a:gd name="connsiteY8717" fmla="*/ 1197298 h 1576950"/>
                  <a:gd name="connsiteX8718" fmla="*/ 609699 w 1534386"/>
                  <a:gd name="connsiteY8718" fmla="*/ 1198507 h 1576950"/>
                  <a:gd name="connsiteX8719" fmla="*/ 609699 w 1534386"/>
                  <a:gd name="connsiteY8719" fmla="*/ 1198507 h 1576950"/>
                  <a:gd name="connsiteX8720" fmla="*/ 587953 w 1534386"/>
                  <a:gd name="connsiteY8720" fmla="*/ 1196090 h 1576950"/>
                  <a:gd name="connsiteX8721" fmla="*/ 587953 w 1534386"/>
                  <a:gd name="connsiteY8721" fmla="*/ 1196090 h 1576950"/>
                  <a:gd name="connsiteX8722" fmla="*/ 587953 w 1534386"/>
                  <a:gd name="connsiteY8722" fmla="*/ 1196090 h 1576950"/>
                  <a:gd name="connsiteX8723" fmla="*/ 587953 w 1534386"/>
                  <a:gd name="connsiteY8723" fmla="*/ 1196090 h 1576950"/>
                  <a:gd name="connsiteX8724" fmla="*/ 592786 w 1534386"/>
                  <a:gd name="connsiteY8724" fmla="*/ 1198507 h 1576950"/>
                  <a:gd name="connsiteX8725" fmla="*/ 612116 w 1534386"/>
                  <a:gd name="connsiteY8725" fmla="*/ 1198507 h 1576950"/>
                  <a:gd name="connsiteX8726" fmla="*/ 615740 w 1534386"/>
                  <a:gd name="connsiteY8726" fmla="*/ 1196090 h 1576950"/>
                  <a:gd name="connsiteX8727" fmla="*/ 621780 w 1534386"/>
                  <a:gd name="connsiteY8727" fmla="*/ 1188842 h 1576950"/>
                  <a:gd name="connsiteX8728" fmla="*/ 624197 w 1534386"/>
                  <a:gd name="connsiteY8728" fmla="*/ 1181593 h 1576950"/>
                  <a:gd name="connsiteX8729" fmla="*/ 624197 w 1534386"/>
                  <a:gd name="connsiteY8729" fmla="*/ 1173136 h 1576950"/>
                  <a:gd name="connsiteX8730" fmla="*/ 624197 w 1534386"/>
                  <a:gd name="connsiteY8730" fmla="*/ 1173136 h 1576950"/>
                  <a:gd name="connsiteX8731" fmla="*/ 619364 w 1534386"/>
                  <a:gd name="connsiteY8731" fmla="*/ 1167095 h 1576950"/>
                  <a:gd name="connsiteX8732" fmla="*/ 608491 w 1534386"/>
                  <a:gd name="connsiteY8732" fmla="*/ 1164679 h 1576950"/>
                  <a:gd name="connsiteX8733" fmla="*/ 604867 w 1534386"/>
                  <a:gd name="connsiteY8733" fmla="*/ 1164679 h 1576950"/>
                  <a:gd name="connsiteX8734" fmla="*/ 593994 w 1534386"/>
                  <a:gd name="connsiteY8734" fmla="*/ 1161055 h 1576950"/>
                  <a:gd name="connsiteX8735" fmla="*/ 583121 w 1534386"/>
                  <a:gd name="connsiteY8735" fmla="*/ 1159847 h 1576950"/>
                  <a:gd name="connsiteX8736" fmla="*/ 583121 w 1534386"/>
                  <a:gd name="connsiteY8736" fmla="*/ 1159847 h 1576950"/>
                  <a:gd name="connsiteX8737" fmla="*/ 583121 w 1534386"/>
                  <a:gd name="connsiteY8737" fmla="*/ 1159847 h 1576950"/>
                  <a:gd name="connsiteX8738" fmla="*/ 583121 w 1534386"/>
                  <a:gd name="connsiteY8738" fmla="*/ 1159847 h 1576950"/>
                  <a:gd name="connsiteX8739" fmla="*/ 670105 w 1534386"/>
                  <a:gd name="connsiteY8739" fmla="*/ 1097024 h 1576950"/>
                  <a:gd name="connsiteX8740" fmla="*/ 655608 w 1534386"/>
                  <a:gd name="connsiteY8740" fmla="*/ 1074070 h 1576950"/>
                  <a:gd name="connsiteX8741" fmla="*/ 644735 w 1534386"/>
                  <a:gd name="connsiteY8741" fmla="*/ 1071654 h 1576950"/>
                  <a:gd name="connsiteX8742" fmla="*/ 618156 w 1534386"/>
                  <a:gd name="connsiteY8742" fmla="*/ 1070445 h 1576950"/>
                  <a:gd name="connsiteX8743" fmla="*/ 609699 w 1534386"/>
                  <a:gd name="connsiteY8743" fmla="*/ 1070445 h 1576950"/>
                  <a:gd name="connsiteX8744" fmla="*/ 609699 w 1534386"/>
                  <a:gd name="connsiteY8744" fmla="*/ 1070445 h 1576950"/>
                  <a:gd name="connsiteX8745" fmla="*/ 609699 w 1534386"/>
                  <a:gd name="connsiteY8745" fmla="*/ 1070445 h 1576950"/>
                  <a:gd name="connsiteX8746" fmla="*/ 609699 w 1534386"/>
                  <a:gd name="connsiteY8746" fmla="*/ 1070445 h 1576950"/>
                  <a:gd name="connsiteX8747" fmla="*/ 609699 w 1534386"/>
                  <a:gd name="connsiteY8747" fmla="*/ 1070445 h 1576950"/>
                  <a:gd name="connsiteX8748" fmla="*/ 647151 w 1534386"/>
                  <a:gd name="connsiteY8748" fmla="*/ 1072862 h 1576950"/>
                  <a:gd name="connsiteX8749" fmla="*/ 648359 w 1534386"/>
                  <a:gd name="connsiteY8749" fmla="*/ 1072862 h 1576950"/>
                  <a:gd name="connsiteX8750" fmla="*/ 668897 w 1534386"/>
                  <a:gd name="connsiteY8750" fmla="*/ 1088567 h 1576950"/>
                  <a:gd name="connsiteX8751" fmla="*/ 668897 w 1534386"/>
                  <a:gd name="connsiteY8751" fmla="*/ 1088567 h 1576950"/>
                  <a:gd name="connsiteX8752" fmla="*/ 668897 w 1534386"/>
                  <a:gd name="connsiteY8752" fmla="*/ 1088567 h 1576950"/>
                  <a:gd name="connsiteX8753" fmla="*/ 667689 w 1534386"/>
                  <a:gd name="connsiteY8753" fmla="*/ 1099441 h 1576950"/>
                  <a:gd name="connsiteX8754" fmla="*/ 660440 w 1534386"/>
                  <a:gd name="connsiteY8754" fmla="*/ 1109106 h 1576950"/>
                  <a:gd name="connsiteX8755" fmla="*/ 660440 w 1534386"/>
                  <a:gd name="connsiteY8755" fmla="*/ 1109106 h 1576950"/>
                  <a:gd name="connsiteX8756" fmla="*/ 659232 w 1534386"/>
                  <a:gd name="connsiteY8756" fmla="*/ 1110314 h 1576950"/>
                  <a:gd name="connsiteX8757" fmla="*/ 654400 w 1534386"/>
                  <a:gd name="connsiteY8757" fmla="*/ 1112730 h 1576950"/>
                  <a:gd name="connsiteX8758" fmla="*/ 654400 w 1534386"/>
                  <a:gd name="connsiteY8758" fmla="*/ 1112730 h 1576950"/>
                  <a:gd name="connsiteX8759" fmla="*/ 654400 w 1534386"/>
                  <a:gd name="connsiteY8759" fmla="*/ 1112730 h 1576950"/>
                  <a:gd name="connsiteX8760" fmla="*/ 627821 w 1534386"/>
                  <a:gd name="connsiteY8760" fmla="*/ 1112730 h 1576950"/>
                  <a:gd name="connsiteX8761" fmla="*/ 619364 w 1534386"/>
                  <a:gd name="connsiteY8761" fmla="*/ 1111522 h 1576950"/>
                  <a:gd name="connsiteX8762" fmla="*/ 619364 w 1534386"/>
                  <a:gd name="connsiteY8762" fmla="*/ 1111522 h 1576950"/>
                  <a:gd name="connsiteX8763" fmla="*/ 619364 w 1534386"/>
                  <a:gd name="connsiteY8763" fmla="*/ 1111522 h 1576950"/>
                  <a:gd name="connsiteX8764" fmla="*/ 601242 w 1534386"/>
                  <a:gd name="connsiteY8764" fmla="*/ 1109106 h 1576950"/>
                  <a:gd name="connsiteX8765" fmla="*/ 592786 w 1534386"/>
                  <a:gd name="connsiteY8765" fmla="*/ 1109106 h 1576950"/>
                  <a:gd name="connsiteX8766" fmla="*/ 592786 w 1534386"/>
                  <a:gd name="connsiteY8766" fmla="*/ 1109106 h 1576950"/>
                  <a:gd name="connsiteX8767" fmla="*/ 592786 w 1534386"/>
                  <a:gd name="connsiteY8767" fmla="*/ 1109106 h 1576950"/>
                  <a:gd name="connsiteX8768" fmla="*/ 613324 w 1534386"/>
                  <a:gd name="connsiteY8768" fmla="*/ 1112730 h 1576950"/>
                  <a:gd name="connsiteX8769" fmla="*/ 622989 w 1534386"/>
                  <a:gd name="connsiteY8769" fmla="*/ 1113938 h 1576950"/>
                  <a:gd name="connsiteX8770" fmla="*/ 648359 w 1534386"/>
                  <a:gd name="connsiteY8770" fmla="*/ 1117563 h 1576950"/>
                  <a:gd name="connsiteX8771" fmla="*/ 667689 w 1534386"/>
                  <a:gd name="connsiteY8771" fmla="*/ 1105481 h 1576950"/>
                  <a:gd name="connsiteX8772" fmla="*/ 667689 w 1534386"/>
                  <a:gd name="connsiteY8772" fmla="*/ 1105481 h 1576950"/>
                  <a:gd name="connsiteX8773" fmla="*/ 667689 w 1534386"/>
                  <a:gd name="connsiteY8773" fmla="*/ 1105481 h 1576950"/>
                  <a:gd name="connsiteX8774" fmla="*/ 670105 w 1534386"/>
                  <a:gd name="connsiteY8774" fmla="*/ 1097024 h 1576950"/>
                  <a:gd name="connsiteX8775" fmla="*/ 966095 w 1534386"/>
                  <a:gd name="connsiteY8775" fmla="*/ 1158639 h 1576950"/>
                  <a:gd name="connsiteX8776" fmla="*/ 969720 w 1534386"/>
                  <a:gd name="connsiteY8776" fmla="*/ 1140517 h 1576950"/>
                  <a:gd name="connsiteX8777" fmla="*/ 968512 w 1534386"/>
                  <a:gd name="connsiteY8777" fmla="*/ 1139309 h 1576950"/>
                  <a:gd name="connsiteX8778" fmla="*/ 964887 w 1534386"/>
                  <a:gd name="connsiteY8778" fmla="*/ 1158639 h 1576950"/>
                  <a:gd name="connsiteX8779" fmla="*/ 964887 w 1534386"/>
                  <a:gd name="connsiteY8779" fmla="*/ 1158639 h 1576950"/>
                  <a:gd name="connsiteX8780" fmla="*/ 966095 w 1534386"/>
                  <a:gd name="connsiteY8780" fmla="*/ 1158639 h 1576950"/>
                  <a:gd name="connsiteX8781" fmla="*/ 801791 w 1534386"/>
                  <a:gd name="connsiteY8781" fmla="*/ 1428050 h 1576950"/>
                  <a:gd name="connsiteX8782" fmla="*/ 796958 w 1534386"/>
                  <a:gd name="connsiteY8782" fmla="*/ 1424426 h 1576950"/>
                  <a:gd name="connsiteX8783" fmla="*/ 793334 w 1534386"/>
                  <a:gd name="connsiteY8783" fmla="*/ 1419593 h 1576950"/>
                  <a:gd name="connsiteX8784" fmla="*/ 793334 w 1534386"/>
                  <a:gd name="connsiteY8784" fmla="*/ 1419593 h 1576950"/>
                  <a:gd name="connsiteX8785" fmla="*/ 766755 w 1534386"/>
                  <a:gd name="connsiteY8785" fmla="*/ 1415969 h 1576950"/>
                  <a:gd name="connsiteX8786" fmla="*/ 771588 w 1534386"/>
                  <a:gd name="connsiteY8786" fmla="*/ 1429258 h 1576950"/>
                  <a:gd name="connsiteX8787" fmla="*/ 784877 w 1534386"/>
                  <a:gd name="connsiteY8787" fmla="*/ 1431674 h 1576950"/>
                  <a:gd name="connsiteX8788" fmla="*/ 799375 w 1534386"/>
                  <a:gd name="connsiteY8788" fmla="*/ 1434090 h 1576950"/>
                  <a:gd name="connsiteX8789" fmla="*/ 801791 w 1534386"/>
                  <a:gd name="connsiteY8789" fmla="*/ 1428050 h 1576950"/>
                  <a:gd name="connsiteX8790" fmla="*/ 699100 w 1534386"/>
                  <a:gd name="connsiteY8790" fmla="*/ 1255288 h 1576950"/>
                  <a:gd name="connsiteX8791" fmla="*/ 689435 w 1534386"/>
                  <a:gd name="connsiteY8791" fmla="*/ 1256497 h 1576950"/>
                  <a:gd name="connsiteX8792" fmla="*/ 684603 w 1534386"/>
                  <a:gd name="connsiteY8792" fmla="*/ 1262537 h 1576950"/>
                  <a:gd name="connsiteX8793" fmla="*/ 678562 w 1534386"/>
                  <a:gd name="connsiteY8793" fmla="*/ 1266161 h 1576950"/>
                  <a:gd name="connsiteX8794" fmla="*/ 673730 w 1534386"/>
                  <a:gd name="connsiteY8794" fmla="*/ 1268578 h 1576950"/>
                  <a:gd name="connsiteX8795" fmla="*/ 673730 w 1534386"/>
                  <a:gd name="connsiteY8795" fmla="*/ 1268578 h 1576950"/>
                  <a:gd name="connsiteX8796" fmla="*/ 673730 w 1534386"/>
                  <a:gd name="connsiteY8796" fmla="*/ 1268578 h 1576950"/>
                  <a:gd name="connsiteX8797" fmla="*/ 673730 w 1534386"/>
                  <a:gd name="connsiteY8797" fmla="*/ 1268578 h 1576950"/>
                  <a:gd name="connsiteX8798" fmla="*/ 673730 w 1534386"/>
                  <a:gd name="connsiteY8798" fmla="*/ 1268578 h 1576950"/>
                  <a:gd name="connsiteX8799" fmla="*/ 679770 w 1534386"/>
                  <a:gd name="connsiteY8799" fmla="*/ 1266161 h 1576950"/>
                  <a:gd name="connsiteX8800" fmla="*/ 682187 w 1534386"/>
                  <a:gd name="connsiteY8800" fmla="*/ 1264953 h 1576950"/>
                  <a:gd name="connsiteX8801" fmla="*/ 684603 w 1534386"/>
                  <a:gd name="connsiteY8801" fmla="*/ 1263745 h 1576950"/>
                  <a:gd name="connsiteX8802" fmla="*/ 684603 w 1534386"/>
                  <a:gd name="connsiteY8802" fmla="*/ 1263745 h 1576950"/>
                  <a:gd name="connsiteX8803" fmla="*/ 685811 w 1534386"/>
                  <a:gd name="connsiteY8803" fmla="*/ 1263745 h 1576950"/>
                  <a:gd name="connsiteX8804" fmla="*/ 697892 w 1534386"/>
                  <a:gd name="connsiteY8804" fmla="*/ 1261329 h 1576950"/>
                  <a:gd name="connsiteX8805" fmla="*/ 702725 w 1534386"/>
                  <a:gd name="connsiteY8805" fmla="*/ 1269786 h 1576950"/>
                  <a:gd name="connsiteX8806" fmla="*/ 702725 w 1534386"/>
                  <a:gd name="connsiteY8806" fmla="*/ 1269786 h 1576950"/>
                  <a:gd name="connsiteX8807" fmla="*/ 702725 w 1534386"/>
                  <a:gd name="connsiteY8807" fmla="*/ 1269786 h 1576950"/>
                  <a:gd name="connsiteX8808" fmla="*/ 702725 w 1534386"/>
                  <a:gd name="connsiteY8808" fmla="*/ 1269786 h 1576950"/>
                  <a:gd name="connsiteX8809" fmla="*/ 691852 w 1534386"/>
                  <a:gd name="connsiteY8809" fmla="*/ 1278243 h 1576950"/>
                  <a:gd name="connsiteX8810" fmla="*/ 691852 w 1534386"/>
                  <a:gd name="connsiteY8810" fmla="*/ 1278243 h 1576950"/>
                  <a:gd name="connsiteX8811" fmla="*/ 691852 w 1534386"/>
                  <a:gd name="connsiteY8811" fmla="*/ 1278243 h 1576950"/>
                  <a:gd name="connsiteX8812" fmla="*/ 691852 w 1534386"/>
                  <a:gd name="connsiteY8812" fmla="*/ 1278243 h 1576950"/>
                  <a:gd name="connsiteX8813" fmla="*/ 695476 w 1534386"/>
                  <a:gd name="connsiteY8813" fmla="*/ 1277034 h 1576950"/>
                  <a:gd name="connsiteX8814" fmla="*/ 701517 w 1534386"/>
                  <a:gd name="connsiteY8814" fmla="*/ 1273410 h 1576950"/>
                  <a:gd name="connsiteX8815" fmla="*/ 703933 w 1534386"/>
                  <a:gd name="connsiteY8815" fmla="*/ 1268578 h 1576950"/>
                  <a:gd name="connsiteX8816" fmla="*/ 703933 w 1534386"/>
                  <a:gd name="connsiteY8816" fmla="*/ 1267370 h 1576950"/>
                  <a:gd name="connsiteX8817" fmla="*/ 699100 w 1534386"/>
                  <a:gd name="connsiteY8817" fmla="*/ 1255288 h 1576950"/>
                  <a:gd name="connsiteX8818" fmla="*/ 957639 w 1534386"/>
                  <a:gd name="connsiteY8818" fmla="*/ 1165887 h 1576950"/>
                  <a:gd name="connsiteX8819" fmla="*/ 957639 w 1534386"/>
                  <a:gd name="connsiteY8819" fmla="*/ 1138100 h 1576950"/>
                  <a:gd name="connsiteX8820" fmla="*/ 956430 w 1534386"/>
                  <a:gd name="connsiteY8820" fmla="*/ 1138100 h 1576950"/>
                  <a:gd name="connsiteX8821" fmla="*/ 957639 w 1534386"/>
                  <a:gd name="connsiteY8821" fmla="*/ 1165887 h 1576950"/>
                  <a:gd name="connsiteX8822" fmla="*/ 957639 w 1534386"/>
                  <a:gd name="connsiteY8822" fmla="*/ 1165887 h 1576950"/>
                  <a:gd name="connsiteX8823" fmla="*/ 957639 w 1534386"/>
                  <a:gd name="connsiteY8823" fmla="*/ 1165887 h 1576950"/>
                  <a:gd name="connsiteX8824" fmla="*/ 1051872 w 1534386"/>
                  <a:gd name="connsiteY8824" fmla="*/ 1232334 h 1576950"/>
                  <a:gd name="connsiteX8825" fmla="*/ 1012004 w 1534386"/>
                  <a:gd name="connsiteY8825" fmla="*/ 1202131 h 1576950"/>
                  <a:gd name="connsiteX8826" fmla="*/ 996298 w 1534386"/>
                  <a:gd name="connsiteY8826" fmla="*/ 1188842 h 1576950"/>
                  <a:gd name="connsiteX8827" fmla="*/ 986634 w 1534386"/>
                  <a:gd name="connsiteY8827" fmla="*/ 1187633 h 1576950"/>
                  <a:gd name="connsiteX8828" fmla="*/ 981801 w 1534386"/>
                  <a:gd name="connsiteY8828" fmla="*/ 1186425 h 1576950"/>
                  <a:gd name="connsiteX8829" fmla="*/ 976969 w 1534386"/>
                  <a:gd name="connsiteY8829" fmla="*/ 1182801 h 1576950"/>
                  <a:gd name="connsiteX8830" fmla="*/ 955222 w 1534386"/>
                  <a:gd name="connsiteY8830" fmla="*/ 1174344 h 1576950"/>
                  <a:gd name="connsiteX8831" fmla="*/ 917770 w 1534386"/>
                  <a:gd name="connsiteY8831" fmla="*/ 1164679 h 1576950"/>
                  <a:gd name="connsiteX8832" fmla="*/ 917770 w 1534386"/>
                  <a:gd name="connsiteY8832" fmla="*/ 1164679 h 1576950"/>
                  <a:gd name="connsiteX8833" fmla="*/ 958847 w 1534386"/>
                  <a:gd name="connsiteY8833" fmla="*/ 1177969 h 1576950"/>
                  <a:gd name="connsiteX8834" fmla="*/ 978177 w 1534386"/>
                  <a:gd name="connsiteY8834" fmla="*/ 1186425 h 1576950"/>
                  <a:gd name="connsiteX8835" fmla="*/ 986634 w 1534386"/>
                  <a:gd name="connsiteY8835" fmla="*/ 1191258 h 1576950"/>
                  <a:gd name="connsiteX8836" fmla="*/ 989050 w 1534386"/>
                  <a:gd name="connsiteY8836" fmla="*/ 1191258 h 1576950"/>
                  <a:gd name="connsiteX8837" fmla="*/ 1001131 w 1534386"/>
                  <a:gd name="connsiteY8837" fmla="*/ 1197298 h 1576950"/>
                  <a:gd name="connsiteX8838" fmla="*/ 1018045 w 1534386"/>
                  <a:gd name="connsiteY8838" fmla="*/ 1209380 h 1576950"/>
                  <a:gd name="connsiteX8839" fmla="*/ 1051872 w 1534386"/>
                  <a:gd name="connsiteY8839" fmla="*/ 1232334 h 1576950"/>
                  <a:gd name="connsiteX8840" fmla="*/ 1051872 w 1534386"/>
                  <a:gd name="connsiteY8840" fmla="*/ 1232334 h 1576950"/>
                  <a:gd name="connsiteX8841" fmla="*/ 1051872 w 1534386"/>
                  <a:gd name="connsiteY8841" fmla="*/ 1232334 h 1576950"/>
                  <a:gd name="connsiteX8842" fmla="*/ 1051872 w 1534386"/>
                  <a:gd name="connsiteY8842" fmla="*/ 1232334 h 1576950"/>
                  <a:gd name="connsiteX8843" fmla="*/ 1037375 w 1534386"/>
                  <a:gd name="connsiteY8843" fmla="*/ 1159847 h 1576950"/>
                  <a:gd name="connsiteX8844" fmla="*/ 1037375 w 1534386"/>
                  <a:gd name="connsiteY8844" fmla="*/ 1159847 h 1576950"/>
                  <a:gd name="connsiteX8845" fmla="*/ 1032542 w 1534386"/>
                  <a:gd name="connsiteY8845" fmla="*/ 1163471 h 1576950"/>
                  <a:gd name="connsiteX8846" fmla="*/ 1032542 w 1534386"/>
                  <a:gd name="connsiteY8846" fmla="*/ 1163471 h 1576950"/>
                  <a:gd name="connsiteX8847" fmla="*/ 1032542 w 1534386"/>
                  <a:gd name="connsiteY8847" fmla="*/ 1163471 h 1576950"/>
                  <a:gd name="connsiteX8848" fmla="*/ 1030126 w 1534386"/>
                  <a:gd name="connsiteY8848" fmla="*/ 1163471 h 1576950"/>
                  <a:gd name="connsiteX8849" fmla="*/ 1030126 w 1534386"/>
                  <a:gd name="connsiteY8849" fmla="*/ 1162263 h 1576950"/>
                  <a:gd name="connsiteX8850" fmla="*/ 1028918 w 1534386"/>
                  <a:gd name="connsiteY8850" fmla="*/ 1158639 h 1576950"/>
                  <a:gd name="connsiteX8851" fmla="*/ 1028918 w 1534386"/>
                  <a:gd name="connsiteY8851" fmla="*/ 1158639 h 1576950"/>
                  <a:gd name="connsiteX8852" fmla="*/ 1028918 w 1534386"/>
                  <a:gd name="connsiteY8852" fmla="*/ 1157430 h 1576950"/>
                  <a:gd name="connsiteX8853" fmla="*/ 1016837 w 1534386"/>
                  <a:gd name="connsiteY8853" fmla="*/ 1152598 h 1576950"/>
                  <a:gd name="connsiteX8854" fmla="*/ 1016837 w 1534386"/>
                  <a:gd name="connsiteY8854" fmla="*/ 1151390 h 1576950"/>
                  <a:gd name="connsiteX8855" fmla="*/ 1031334 w 1534386"/>
                  <a:gd name="connsiteY8855" fmla="*/ 1152598 h 1576950"/>
                  <a:gd name="connsiteX8856" fmla="*/ 1031334 w 1534386"/>
                  <a:gd name="connsiteY8856" fmla="*/ 1152598 h 1576950"/>
                  <a:gd name="connsiteX8857" fmla="*/ 1033750 w 1534386"/>
                  <a:gd name="connsiteY8857" fmla="*/ 1151390 h 1576950"/>
                  <a:gd name="connsiteX8858" fmla="*/ 1045831 w 1534386"/>
                  <a:gd name="connsiteY8858" fmla="*/ 1155014 h 1576950"/>
                  <a:gd name="connsiteX8859" fmla="*/ 1044623 w 1534386"/>
                  <a:gd name="connsiteY8859" fmla="*/ 1157430 h 1576950"/>
                  <a:gd name="connsiteX8860" fmla="*/ 1037375 w 1534386"/>
                  <a:gd name="connsiteY8860" fmla="*/ 1159847 h 1576950"/>
                  <a:gd name="connsiteX8861" fmla="*/ 1037375 w 1534386"/>
                  <a:gd name="connsiteY8861" fmla="*/ 1157430 h 1576950"/>
                  <a:gd name="connsiteX8862" fmla="*/ 1037375 w 1534386"/>
                  <a:gd name="connsiteY8862" fmla="*/ 1157430 h 1576950"/>
                  <a:gd name="connsiteX8863" fmla="*/ 1037375 w 1534386"/>
                  <a:gd name="connsiteY8863" fmla="*/ 1157430 h 1576950"/>
                  <a:gd name="connsiteX8864" fmla="*/ 1037375 w 1534386"/>
                  <a:gd name="connsiteY8864" fmla="*/ 1157430 h 1576950"/>
                  <a:gd name="connsiteX8865" fmla="*/ 928644 w 1534386"/>
                  <a:gd name="connsiteY8865" fmla="*/ 1394223 h 1576950"/>
                  <a:gd name="connsiteX8866" fmla="*/ 903273 w 1534386"/>
                  <a:gd name="connsiteY8866" fmla="*/ 1401471 h 1576950"/>
                  <a:gd name="connsiteX8867" fmla="*/ 888776 w 1534386"/>
                  <a:gd name="connsiteY8867" fmla="*/ 1414760 h 1576950"/>
                  <a:gd name="connsiteX8868" fmla="*/ 891192 w 1534386"/>
                  <a:gd name="connsiteY8868" fmla="*/ 1425634 h 1576950"/>
                  <a:gd name="connsiteX8869" fmla="*/ 891192 w 1534386"/>
                  <a:gd name="connsiteY8869" fmla="*/ 1425634 h 1576950"/>
                  <a:gd name="connsiteX8870" fmla="*/ 889984 w 1534386"/>
                  <a:gd name="connsiteY8870" fmla="*/ 1426842 h 1576950"/>
                  <a:gd name="connsiteX8871" fmla="*/ 889984 w 1534386"/>
                  <a:gd name="connsiteY8871" fmla="*/ 1428050 h 1576950"/>
                  <a:gd name="connsiteX8872" fmla="*/ 886359 w 1534386"/>
                  <a:gd name="connsiteY8872" fmla="*/ 1425634 h 1576950"/>
                  <a:gd name="connsiteX8873" fmla="*/ 883943 w 1534386"/>
                  <a:gd name="connsiteY8873" fmla="*/ 1426842 h 1576950"/>
                  <a:gd name="connsiteX8874" fmla="*/ 883943 w 1534386"/>
                  <a:gd name="connsiteY8874" fmla="*/ 1426842 h 1576950"/>
                  <a:gd name="connsiteX8875" fmla="*/ 881527 w 1534386"/>
                  <a:gd name="connsiteY8875" fmla="*/ 1426842 h 1576950"/>
                  <a:gd name="connsiteX8876" fmla="*/ 880319 w 1534386"/>
                  <a:gd name="connsiteY8876" fmla="*/ 1429258 h 1576950"/>
                  <a:gd name="connsiteX8877" fmla="*/ 879111 w 1534386"/>
                  <a:gd name="connsiteY8877" fmla="*/ 1429258 h 1576950"/>
                  <a:gd name="connsiteX8878" fmla="*/ 876694 w 1534386"/>
                  <a:gd name="connsiteY8878" fmla="*/ 1430466 h 1576950"/>
                  <a:gd name="connsiteX8879" fmla="*/ 876694 w 1534386"/>
                  <a:gd name="connsiteY8879" fmla="*/ 1430466 h 1576950"/>
                  <a:gd name="connsiteX8880" fmla="*/ 876694 w 1534386"/>
                  <a:gd name="connsiteY8880" fmla="*/ 1430466 h 1576950"/>
                  <a:gd name="connsiteX8881" fmla="*/ 860989 w 1534386"/>
                  <a:gd name="connsiteY8881" fmla="*/ 1435299 h 1576950"/>
                  <a:gd name="connsiteX8882" fmla="*/ 862197 w 1534386"/>
                  <a:gd name="connsiteY8882" fmla="*/ 1435299 h 1576950"/>
                  <a:gd name="connsiteX8883" fmla="*/ 873070 w 1534386"/>
                  <a:gd name="connsiteY8883" fmla="*/ 1432882 h 1576950"/>
                  <a:gd name="connsiteX8884" fmla="*/ 877902 w 1534386"/>
                  <a:gd name="connsiteY8884" fmla="*/ 1432882 h 1576950"/>
                  <a:gd name="connsiteX8885" fmla="*/ 886359 w 1534386"/>
                  <a:gd name="connsiteY8885" fmla="*/ 1430466 h 1576950"/>
                  <a:gd name="connsiteX8886" fmla="*/ 887567 w 1534386"/>
                  <a:gd name="connsiteY8886" fmla="*/ 1431674 h 1576950"/>
                  <a:gd name="connsiteX8887" fmla="*/ 889984 w 1534386"/>
                  <a:gd name="connsiteY8887" fmla="*/ 1430466 h 1576950"/>
                  <a:gd name="connsiteX8888" fmla="*/ 889984 w 1534386"/>
                  <a:gd name="connsiteY8888" fmla="*/ 1430466 h 1576950"/>
                  <a:gd name="connsiteX8889" fmla="*/ 893608 w 1534386"/>
                  <a:gd name="connsiteY8889" fmla="*/ 1431674 h 1576950"/>
                  <a:gd name="connsiteX8890" fmla="*/ 902065 w 1534386"/>
                  <a:gd name="connsiteY8890" fmla="*/ 1432882 h 1576950"/>
                  <a:gd name="connsiteX8891" fmla="*/ 904481 w 1534386"/>
                  <a:gd name="connsiteY8891" fmla="*/ 1430466 h 1576950"/>
                  <a:gd name="connsiteX8892" fmla="*/ 925019 w 1534386"/>
                  <a:gd name="connsiteY8892" fmla="*/ 1422009 h 1576950"/>
                  <a:gd name="connsiteX8893" fmla="*/ 935892 w 1534386"/>
                  <a:gd name="connsiteY8893" fmla="*/ 1402679 h 1576950"/>
                  <a:gd name="connsiteX8894" fmla="*/ 938309 w 1534386"/>
                  <a:gd name="connsiteY8894" fmla="*/ 1393014 h 1576950"/>
                  <a:gd name="connsiteX8895" fmla="*/ 928644 w 1534386"/>
                  <a:gd name="connsiteY8895" fmla="*/ 1394223 h 1576950"/>
                  <a:gd name="connsiteX8896" fmla="*/ 577080 w 1534386"/>
                  <a:gd name="connsiteY8896" fmla="*/ 921846 h 1576950"/>
                  <a:gd name="connsiteX8897" fmla="*/ 573456 w 1534386"/>
                  <a:gd name="connsiteY8897" fmla="*/ 926679 h 1576950"/>
                  <a:gd name="connsiteX8898" fmla="*/ 572247 w 1534386"/>
                  <a:gd name="connsiteY8898" fmla="*/ 930303 h 1576950"/>
                  <a:gd name="connsiteX8899" fmla="*/ 572247 w 1534386"/>
                  <a:gd name="connsiteY8899" fmla="*/ 930303 h 1576950"/>
                  <a:gd name="connsiteX8900" fmla="*/ 572247 w 1534386"/>
                  <a:gd name="connsiteY8900" fmla="*/ 930303 h 1576950"/>
                  <a:gd name="connsiteX8901" fmla="*/ 574664 w 1534386"/>
                  <a:gd name="connsiteY8901" fmla="*/ 927887 h 1576950"/>
                  <a:gd name="connsiteX8902" fmla="*/ 578288 w 1534386"/>
                  <a:gd name="connsiteY8902" fmla="*/ 923055 h 1576950"/>
                  <a:gd name="connsiteX8903" fmla="*/ 578288 w 1534386"/>
                  <a:gd name="connsiteY8903" fmla="*/ 921846 h 1576950"/>
                  <a:gd name="connsiteX8904" fmla="*/ 580704 w 1534386"/>
                  <a:gd name="connsiteY8904" fmla="*/ 912182 h 1576950"/>
                  <a:gd name="connsiteX8905" fmla="*/ 580704 w 1534386"/>
                  <a:gd name="connsiteY8905" fmla="*/ 912182 h 1576950"/>
                  <a:gd name="connsiteX8906" fmla="*/ 577080 w 1534386"/>
                  <a:gd name="connsiteY8906" fmla="*/ 900100 h 1576950"/>
                  <a:gd name="connsiteX8907" fmla="*/ 577080 w 1534386"/>
                  <a:gd name="connsiteY8907" fmla="*/ 900100 h 1576950"/>
                  <a:gd name="connsiteX8908" fmla="*/ 577080 w 1534386"/>
                  <a:gd name="connsiteY8908" fmla="*/ 900100 h 1576950"/>
                  <a:gd name="connsiteX8909" fmla="*/ 577080 w 1534386"/>
                  <a:gd name="connsiteY8909" fmla="*/ 900100 h 1576950"/>
                  <a:gd name="connsiteX8910" fmla="*/ 577080 w 1534386"/>
                  <a:gd name="connsiteY8910" fmla="*/ 900100 h 1576950"/>
                  <a:gd name="connsiteX8911" fmla="*/ 577080 w 1534386"/>
                  <a:gd name="connsiteY8911" fmla="*/ 900100 h 1576950"/>
                  <a:gd name="connsiteX8912" fmla="*/ 579496 w 1534386"/>
                  <a:gd name="connsiteY8912" fmla="*/ 909765 h 1576950"/>
                  <a:gd name="connsiteX8913" fmla="*/ 579496 w 1534386"/>
                  <a:gd name="connsiteY8913" fmla="*/ 910973 h 1576950"/>
                  <a:gd name="connsiteX8914" fmla="*/ 578288 w 1534386"/>
                  <a:gd name="connsiteY8914" fmla="*/ 914598 h 1576950"/>
                  <a:gd name="connsiteX8915" fmla="*/ 577080 w 1534386"/>
                  <a:gd name="connsiteY8915" fmla="*/ 918222 h 1576950"/>
                  <a:gd name="connsiteX8916" fmla="*/ 577080 w 1534386"/>
                  <a:gd name="connsiteY8916" fmla="*/ 918222 h 1576950"/>
                  <a:gd name="connsiteX8917" fmla="*/ 577080 w 1534386"/>
                  <a:gd name="connsiteY8917" fmla="*/ 921846 h 1576950"/>
                  <a:gd name="connsiteX8918" fmla="*/ 577080 w 1534386"/>
                  <a:gd name="connsiteY8918" fmla="*/ 921846 h 1576950"/>
                  <a:gd name="connsiteX8919" fmla="*/ 577080 w 1534386"/>
                  <a:gd name="connsiteY8919" fmla="*/ 921846 h 1576950"/>
                  <a:gd name="connsiteX8920" fmla="*/ 941933 w 1534386"/>
                  <a:gd name="connsiteY8920" fmla="*/ 1379725 h 1576950"/>
                  <a:gd name="connsiteX8921" fmla="*/ 939517 w 1534386"/>
                  <a:gd name="connsiteY8921" fmla="*/ 1383350 h 1576950"/>
                  <a:gd name="connsiteX8922" fmla="*/ 939517 w 1534386"/>
                  <a:gd name="connsiteY8922" fmla="*/ 1383350 h 1576950"/>
                  <a:gd name="connsiteX8923" fmla="*/ 933476 w 1534386"/>
                  <a:gd name="connsiteY8923" fmla="*/ 1384557 h 1576950"/>
                  <a:gd name="connsiteX8924" fmla="*/ 933476 w 1534386"/>
                  <a:gd name="connsiteY8924" fmla="*/ 1384557 h 1576950"/>
                  <a:gd name="connsiteX8925" fmla="*/ 933476 w 1534386"/>
                  <a:gd name="connsiteY8925" fmla="*/ 1384557 h 1576950"/>
                  <a:gd name="connsiteX8926" fmla="*/ 941933 w 1534386"/>
                  <a:gd name="connsiteY8926" fmla="*/ 1384557 h 1576950"/>
                  <a:gd name="connsiteX8927" fmla="*/ 945557 w 1534386"/>
                  <a:gd name="connsiteY8927" fmla="*/ 1386974 h 1576950"/>
                  <a:gd name="connsiteX8928" fmla="*/ 947974 w 1534386"/>
                  <a:gd name="connsiteY8928" fmla="*/ 1384557 h 1576950"/>
                  <a:gd name="connsiteX8929" fmla="*/ 945557 w 1534386"/>
                  <a:gd name="connsiteY8929" fmla="*/ 1382141 h 1576950"/>
                  <a:gd name="connsiteX8930" fmla="*/ 963679 w 1534386"/>
                  <a:gd name="connsiteY8930" fmla="*/ 1350730 h 1576950"/>
                  <a:gd name="connsiteX8931" fmla="*/ 962471 w 1534386"/>
                  <a:gd name="connsiteY8931" fmla="*/ 1350730 h 1576950"/>
                  <a:gd name="connsiteX8932" fmla="*/ 951598 w 1534386"/>
                  <a:gd name="connsiteY8932" fmla="*/ 1370060 h 1576950"/>
                  <a:gd name="connsiteX8933" fmla="*/ 941933 w 1534386"/>
                  <a:gd name="connsiteY8933" fmla="*/ 1379725 h 1576950"/>
                  <a:gd name="connsiteX8934" fmla="*/ 473181 w 1534386"/>
                  <a:gd name="connsiteY8934" fmla="*/ 1299989 h 1576950"/>
                  <a:gd name="connsiteX8935" fmla="*/ 473181 w 1534386"/>
                  <a:gd name="connsiteY8935" fmla="*/ 1299989 h 1576950"/>
                  <a:gd name="connsiteX8936" fmla="*/ 473181 w 1534386"/>
                  <a:gd name="connsiteY8936" fmla="*/ 1299989 h 1576950"/>
                  <a:gd name="connsiteX8937" fmla="*/ 473181 w 1534386"/>
                  <a:gd name="connsiteY8937" fmla="*/ 1301197 h 1576950"/>
                  <a:gd name="connsiteX8938" fmla="*/ 488887 w 1534386"/>
                  <a:gd name="connsiteY8938" fmla="*/ 1313278 h 1576950"/>
                  <a:gd name="connsiteX8939" fmla="*/ 507009 w 1534386"/>
                  <a:gd name="connsiteY8939" fmla="*/ 1302405 h 1576950"/>
                  <a:gd name="connsiteX8940" fmla="*/ 514258 w 1534386"/>
                  <a:gd name="connsiteY8940" fmla="*/ 1295156 h 1576950"/>
                  <a:gd name="connsiteX8941" fmla="*/ 516674 w 1534386"/>
                  <a:gd name="connsiteY8941" fmla="*/ 1291532 h 1576950"/>
                  <a:gd name="connsiteX8942" fmla="*/ 517882 w 1534386"/>
                  <a:gd name="connsiteY8942" fmla="*/ 1289116 h 1576950"/>
                  <a:gd name="connsiteX8943" fmla="*/ 517882 w 1534386"/>
                  <a:gd name="connsiteY8943" fmla="*/ 1289116 h 1576950"/>
                  <a:gd name="connsiteX8944" fmla="*/ 517882 w 1534386"/>
                  <a:gd name="connsiteY8944" fmla="*/ 1289116 h 1576950"/>
                  <a:gd name="connsiteX8945" fmla="*/ 525131 w 1534386"/>
                  <a:gd name="connsiteY8945" fmla="*/ 1273410 h 1576950"/>
                  <a:gd name="connsiteX8946" fmla="*/ 526339 w 1534386"/>
                  <a:gd name="connsiteY8946" fmla="*/ 1261329 h 1576950"/>
                  <a:gd name="connsiteX8947" fmla="*/ 526339 w 1534386"/>
                  <a:gd name="connsiteY8947" fmla="*/ 1257704 h 1576950"/>
                  <a:gd name="connsiteX8948" fmla="*/ 525131 w 1534386"/>
                  <a:gd name="connsiteY8948" fmla="*/ 1237167 h 1576950"/>
                  <a:gd name="connsiteX8949" fmla="*/ 522714 w 1534386"/>
                  <a:gd name="connsiteY8949" fmla="*/ 1216628 h 1576950"/>
                  <a:gd name="connsiteX8950" fmla="*/ 522714 w 1534386"/>
                  <a:gd name="connsiteY8950" fmla="*/ 1216628 h 1576950"/>
                  <a:gd name="connsiteX8951" fmla="*/ 522714 w 1534386"/>
                  <a:gd name="connsiteY8951" fmla="*/ 1216628 h 1576950"/>
                  <a:gd name="connsiteX8952" fmla="*/ 523923 w 1534386"/>
                  <a:gd name="connsiteY8952" fmla="*/ 1249248 h 1576950"/>
                  <a:gd name="connsiteX8953" fmla="*/ 522714 w 1534386"/>
                  <a:gd name="connsiteY8953" fmla="*/ 1272202 h 1576950"/>
                  <a:gd name="connsiteX8954" fmla="*/ 519090 w 1534386"/>
                  <a:gd name="connsiteY8954" fmla="*/ 1284283 h 1576950"/>
                  <a:gd name="connsiteX8955" fmla="*/ 511841 w 1534386"/>
                  <a:gd name="connsiteY8955" fmla="*/ 1293948 h 1576950"/>
                  <a:gd name="connsiteX8956" fmla="*/ 499760 w 1534386"/>
                  <a:gd name="connsiteY8956" fmla="*/ 1304822 h 1576950"/>
                  <a:gd name="connsiteX8957" fmla="*/ 496136 w 1534386"/>
                  <a:gd name="connsiteY8957" fmla="*/ 1307238 h 1576950"/>
                  <a:gd name="connsiteX8958" fmla="*/ 490095 w 1534386"/>
                  <a:gd name="connsiteY8958" fmla="*/ 1309654 h 1576950"/>
                  <a:gd name="connsiteX8959" fmla="*/ 479222 w 1534386"/>
                  <a:gd name="connsiteY8959" fmla="*/ 1307238 h 1576950"/>
                  <a:gd name="connsiteX8960" fmla="*/ 479222 w 1534386"/>
                  <a:gd name="connsiteY8960" fmla="*/ 1307238 h 1576950"/>
                  <a:gd name="connsiteX8961" fmla="*/ 479222 w 1534386"/>
                  <a:gd name="connsiteY8961" fmla="*/ 1307238 h 1576950"/>
                  <a:gd name="connsiteX8962" fmla="*/ 473181 w 1534386"/>
                  <a:gd name="connsiteY8962" fmla="*/ 1299989 h 1576950"/>
                  <a:gd name="connsiteX8963" fmla="*/ 420024 w 1534386"/>
                  <a:gd name="connsiteY8963" fmla="*/ 1290324 h 1576950"/>
                  <a:gd name="connsiteX8964" fmla="*/ 411567 w 1534386"/>
                  <a:gd name="connsiteY8964" fmla="*/ 1285491 h 1576950"/>
                  <a:gd name="connsiteX8965" fmla="*/ 406735 w 1534386"/>
                  <a:gd name="connsiteY8965" fmla="*/ 1281867 h 1576950"/>
                  <a:gd name="connsiteX8966" fmla="*/ 405527 w 1534386"/>
                  <a:gd name="connsiteY8966" fmla="*/ 1280659 h 1576950"/>
                  <a:gd name="connsiteX8967" fmla="*/ 399486 w 1534386"/>
                  <a:gd name="connsiteY8967" fmla="*/ 1257704 h 1576950"/>
                  <a:gd name="connsiteX8968" fmla="*/ 403110 w 1534386"/>
                  <a:gd name="connsiteY8968" fmla="*/ 1240791 h 1576950"/>
                  <a:gd name="connsiteX8969" fmla="*/ 411567 w 1534386"/>
                  <a:gd name="connsiteY8969" fmla="*/ 1221461 h 1576950"/>
                  <a:gd name="connsiteX8970" fmla="*/ 420024 w 1534386"/>
                  <a:gd name="connsiteY8970" fmla="*/ 1208172 h 1576950"/>
                  <a:gd name="connsiteX8971" fmla="*/ 420024 w 1534386"/>
                  <a:gd name="connsiteY8971" fmla="*/ 1208172 h 1576950"/>
                  <a:gd name="connsiteX8972" fmla="*/ 420024 w 1534386"/>
                  <a:gd name="connsiteY8972" fmla="*/ 1208172 h 1576950"/>
                  <a:gd name="connsiteX8973" fmla="*/ 420024 w 1534386"/>
                  <a:gd name="connsiteY8973" fmla="*/ 1208172 h 1576950"/>
                  <a:gd name="connsiteX8974" fmla="*/ 398278 w 1534386"/>
                  <a:gd name="connsiteY8974" fmla="*/ 1263745 h 1576950"/>
                  <a:gd name="connsiteX8975" fmla="*/ 399486 w 1534386"/>
                  <a:gd name="connsiteY8975" fmla="*/ 1274618 h 1576950"/>
                  <a:gd name="connsiteX8976" fmla="*/ 401902 w 1534386"/>
                  <a:gd name="connsiteY8976" fmla="*/ 1279451 h 1576950"/>
                  <a:gd name="connsiteX8977" fmla="*/ 420024 w 1534386"/>
                  <a:gd name="connsiteY8977" fmla="*/ 1293948 h 1576950"/>
                  <a:gd name="connsiteX8978" fmla="*/ 430897 w 1534386"/>
                  <a:gd name="connsiteY8978" fmla="*/ 1291532 h 1576950"/>
                  <a:gd name="connsiteX8979" fmla="*/ 435730 w 1534386"/>
                  <a:gd name="connsiteY8979" fmla="*/ 1284283 h 1576950"/>
                  <a:gd name="connsiteX8980" fmla="*/ 435730 w 1534386"/>
                  <a:gd name="connsiteY8980" fmla="*/ 1284283 h 1576950"/>
                  <a:gd name="connsiteX8981" fmla="*/ 435730 w 1534386"/>
                  <a:gd name="connsiteY8981" fmla="*/ 1284283 h 1576950"/>
                  <a:gd name="connsiteX8982" fmla="*/ 435730 w 1534386"/>
                  <a:gd name="connsiteY8982" fmla="*/ 1284283 h 1576950"/>
                  <a:gd name="connsiteX8983" fmla="*/ 420024 w 1534386"/>
                  <a:gd name="connsiteY8983" fmla="*/ 1290324 h 1576950"/>
                  <a:gd name="connsiteX8984" fmla="*/ 900857 w 1534386"/>
                  <a:gd name="connsiteY8984" fmla="*/ 1132060 h 1576950"/>
                  <a:gd name="connsiteX8985" fmla="*/ 900857 w 1534386"/>
                  <a:gd name="connsiteY8985" fmla="*/ 1132060 h 1576950"/>
                  <a:gd name="connsiteX8986" fmla="*/ 889984 w 1534386"/>
                  <a:gd name="connsiteY8986" fmla="*/ 1129644 h 1576950"/>
                  <a:gd name="connsiteX8987" fmla="*/ 889984 w 1534386"/>
                  <a:gd name="connsiteY8987" fmla="*/ 1126019 h 1576950"/>
                  <a:gd name="connsiteX8988" fmla="*/ 887567 w 1534386"/>
                  <a:gd name="connsiteY8988" fmla="*/ 1121187 h 1576950"/>
                  <a:gd name="connsiteX8989" fmla="*/ 883943 w 1534386"/>
                  <a:gd name="connsiteY8989" fmla="*/ 1118770 h 1576950"/>
                  <a:gd name="connsiteX8990" fmla="*/ 854948 w 1534386"/>
                  <a:gd name="connsiteY8990" fmla="*/ 1117563 h 1576950"/>
                  <a:gd name="connsiteX8991" fmla="*/ 835618 w 1534386"/>
                  <a:gd name="connsiteY8991" fmla="*/ 1117563 h 1576950"/>
                  <a:gd name="connsiteX8992" fmla="*/ 822329 w 1534386"/>
                  <a:gd name="connsiteY8992" fmla="*/ 1127227 h 1576950"/>
                  <a:gd name="connsiteX8993" fmla="*/ 816288 w 1534386"/>
                  <a:gd name="connsiteY8993" fmla="*/ 1130852 h 1576950"/>
                  <a:gd name="connsiteX8994" fmla="*/ 812664 w 1534386"/>
                  <a:gd name="connsiteY8994" fmla="*/ 1133268 h 1576950"/>
                  <a:gd name="connsiteX8995" fmla="*/ 812664 w 1534386"/>
                  <a:gd name="connsiteY8995" fmla="*/ 1135684 h 1576950"/>
                  <a:gd name="connsiteX8996" fmla="*/ 802999 w 1534386"/>
                  <a:gd name="connsiteY8996" fmla="*/ 1141725 h 1576950"/>
                  <a:gd name="connsiteX8997" fmla="*/ 784877 w 1534386"/>
                  <a:gd name="connsiteY8997" fmla="*/ 1145349 h 1576950"/>
                  <a:gd name="connsiteX8998" fmla="*/ 736552 w 1534386"/>
                  <a:gd name="connsiteY8998" fmla="*/ 1157430 h 1576950"/>
                  <a:gd name="connsiteX8999" fmla="*/ 736552 w 1534386"/>
                  <a:gd name="connsiteY8999" fmla="*/ 1157430 h 1576950"/>
                  <a:gd name="connsiteX9000" fmla="*/ 784877 w 1534386"/>
                  <a:gd name="connsiteY9000" fmla="*/ 1146557 h 1576950"/>
                  <a:gd name="connsiteX9001" fmla="*/ 804207 w 1534386"/>
                  <a:gd name="connsiteY9001" fmla="*/ 1142933 h 1576950"/>
                  <a:gd name="connsiteX9002" fmla="*/ 815080 w 1534386"/>
                  <a:gd name="connsiteY9002" fmla="*/ 1139309 h 1576950"/>
                  <a:gd name="connsiteX9003" fmla="*/ 816288 w 1534386"/>
                  <a:gd name="connsiteY9003" fmla="*/ 1135684 h 1576950"/>
                  <a:gd name="connsiteX9004" fmla="*/ 822329 w 1534386"/>
                  <a:gd name="connsiteY9004" fmla="*/ 1135684 h 1576950"/>
                  <a:gd name="connsiteX9005" fmla="*/ 829578 w 1534386"/>
                  <a:gd name="connsiteY9005" fmla="*/ 1133268 h 1576950"/>
                  <a:gd name="connsiteX9006" fmla="*/ 834410 w 1534386"/>
                  <a:gd name="connsiteY9006" fmla="*/ 1128436 h 1576950"/>
                  <a:gd name="connsiteX9007" fmla="*/ 854948 w 1534386"/>
                  <a:gd name="connsiteY9007" fmla="*/ 1121187 h 1576950"/>
                  <a:gd name="connsiteX9008" fmla="*/ 881527 w 1534386"/>
                  <a:gd name="connsiteY9008" fmla="*/ 1121187 h 1576950"/>
                  <a:gd name="connsiteX9009" fmla="*/ 881527 w 1534386"/>
                  <a:gd name="connsiteY9009" fmla="*/ 1121187 h 1576950"/>
                  <a:gd name="connsiteX9010" fmla="*/ 882735 w 1534386"/>
                  <a:gd name="connsiteY9010" fmla="*/ 1122395 h 1576950"/>
                  <a:gd name="connsiteX9011" fmla="*/ 882735 w 1534386"/>
                  <a:gd name="connsiteY9011" fmla="*/ 1126019 h 1576950"/>
                  <a:gd name="connsiteX9012" fmla="*/ 882735 w 1534386"/>
                  <a:gd name="connsiteY9012" fmla="*/ 1126019 h 1576950"/>
                  <a:gd name="connsiteX9013" fmla="*/ 900857 w 1534386"/>
                  <a:gd name="connsiteY9013" fmla="*/ 1132060 h 1576950"/>
                  <a:gd name="connsiteX9014" fmla="*/ 567415 w 1534386"/>
                  <a:gd name="connsiteY9014" fmla="*/ 995542 h 1576950"/>
                  <a:gd name="connsiteX9015" fmla="*/ 561374 w 1534386"/>
                  <a:gd name="connsiteY9015" fmla="*/ 996750 h 1576950"/>
                  <a:gd name="connsiteX9016" fmla="*/ 555334 w 1534386"/>
                  <a:gd name="connsiteY9016" fmla="*/ 1000374 h 1576950"/>
                  <a:gd name="connsiteX9017" fmla="*/ 549293 w 1534386"/>
                  <a:gd name="connsiteY9017" fmla="*/ 1005207 h 1576950"/>
                  <a:gd name="connsiteX9018" fmla="*/ 548085 w 1534386"/>
                  <a:gd name="connsiteY9018" fmla="*/ 1005207 h 1576950"/>
                  <a:gd name="connsiteX9019" fmla="*/ 548085 w 1534386"/>
                  <a:gd name="connsiteY9019" fmla="*/ 1005207 h 1576950"/>
                  <a:gd name="connsiteX9020" fmla="*/ 532379 w 1534386"/>
                  <a:gd name="connsiteY9020" fmla="*/ 1019704 h 1576950"/>
                  <a:gd name="connsiteX9021" fmla="*/ 527547 w 1534386"/>
                  <a:gd name="connsiteY9021" fmla="*/ 1026953 h 1576950"/>
                  <a:gd name="connsiteX9022" fmla="*/ 527547 w 1534386"/>
                  <a:gd name="connsiteY9022" fmla="*/ 1026953 h 1576950"/>
                  <a:gd name="connsiteX9023" fmla="*/ 527547 w 1534386"/>
                  <a:gd name="connsiteY9023" fmla="*/ 1028161 h 1576950"/>
                  <a:gd name="connsiteX9024" fmla="*/ 527547 w 1534386"/>
                  <a:gd name="connsiteY9024" fmla="*/ 1028161 h 1576950"/>
                  <a:gd name="connsiteX9025" fmla="*/ 527547 w 1534386"/>
                  <a:gd name="connsiteY9025" fmla="*/ 1029369 h 1576950"/>
                  <a:gd name="connsiteX9026" fmla="*/ 527547 w 1534386"/>
                  <a:gd name="connsiteY9026" fmla="*/ 1029369 h 1576950"/>
                  <a:gd name="connsiteX9027" fmla="*/ 527547 w 1534386"/>
                  <a:gd name="connsiteY9027" fmla="*/ 1030578 h 1576950"/>
                  <a:gd name="connsiteX9028" fmla="*/ 527547 w 1534386"/>
                  <a:gd name="connsiteY9028" fmla="*/ 1030578 h 1576950"/>
                  <a:gd name="connsiteX9029" fmla="*/ 527547 w 1534386"/>
                  <a:gd name="connsiteY9029" fmla="*/ 1031786 h 1576950"/>
                  <a:gd name="connsiteX9030" fmla="*/ 527547 w 1534386"/>
                  <a:gd name="connsiteY9030" fmla="*/ 1031786 h 1576950"/>
                  <a:gd name="connsiteX9031" fmla="*/ 527547 w 1534386"/>
                  <a:gd name="connsiteY9031" fmla="*/ 1032994 h 1576950"/>
                  <a:gd name="connsiteX9032" fmla="*/ 527547 w 1534386"/>
                  <a:gd name="connsiteY9032" fmla="*/ 1032994 h 1576950"/>
                  <a:gd name="connsiteX9033" fmla="*/ 527547 w 1534386"/>
                  <a:gd name="connsiteY9033" fmla="*/ 1034202 h 1576950"/>
                  <a:gd name="connsiteX9034" fmla="*/ 527547 w 1534386"/>
                  <a:gd name="connsiteY9034" fmla="*/ 1034202 h 1576950"/>
                  <a:gd name="connsiteX9035" fmla="*/ 528755 w 1534386"/>
                  <a:gd name="connsiteY9035" fmla="*/ 1036618 h 1576950"/>
                  <a:gd name="connsiteX9036" fmla="*/ 528755 w 1534386"/>
                  <a:gd name="connsiteY9036" fmla="*/ 1037826 h 1576950"/>
                  <a:gd name="connsiteX9037" fmla="*/ 528755 w 1534386"/>
                  <a:gd name="connsiteY9037" fmla="*/ 1037826 h 1576950"/>
                  <a:gd name="connsiteX9038" fmla="*/ 528755 w 1534386"/>
                  <a:gd name="connsiteY9038" fmla="*/ 1039035 h 1576950"/>
                  <a:gd name="connsiteX9039" fmla="*/ 528755 w 1534386"/>
                  <a:gd name="connsiteY9039" fmla="*/ 1039035 h 1576950"/>
                  <a:gd name="connsiteX9040" fmla="*/ 529963 w 1534386"/>
                  <a:gd name="connsiteY9040" fmla="*/ 1039035 h 1576950"/>
                  <a:gd name="connsiteX9041" fmla="*/ 529963 w 1534386"/>
                  <a:gd name="connsiteY9041" fmla="*/ 1039035 h 1576950"/>
                  <a:gd name="connsiteX9042" fmla="*/ 531171 w 1534386"/>
                  <a:gd name="connsiteY9042" fmla="*/ 1039035 h 1576950"/>
                  <a:gd name="connsiteX9043" fmla="*/ 531171 w 1534386"/>
                  <a:gd name="connsiteY9043" fmla="*/ 1039035 h 1576950"/>
                  <a:gd name="connsiteX9044" fmla="*/ 532379 w 1534386"/>
                  <a:gd name="connsiteY9044" fmla="*/ 1040242 h 1576950"/>
                  <a:gd name="connsiteX9045" fmla="*/ 532379 w 1534386"/>
                  <a:gd name="connsiteY9045" fmla="*/ 1040242 h 1576950"/>
                  <a:gd name="connsiteX9046" fmla="*/ 533588 w 1534386"/>
                  <a:gd name="connsiteY9046" fmla="*/ 1041451 h 1576950"/>
                  <a:gd name="connsiteX9047" fmla="*/ 533588 w 1534386"/>
                  <a:gd name="connsiteY9047" fmla="*/ 1041451 h 1576950"/>
                  <a:gd name="connsiteX9048" fmla="*/ 534796 w 1534386"/>
                  <a:gd name="connsiteY9048" fmla="*/ 1041451 h 1576950"/>
                  <a:gd name="connsiteX9049" fmla="*/ 534796 w 1534386"/>
                  <a:gd name="connsiteY9049" fmla="*/ 1041451 h 1576950"/>
                  <a:gd name="connsiteX9050" fmla="*/ 536004 w 1534386"/>
                  <a:gd name="connsiteY9050" fmla="*/ 1041451 h 1576950"/>
                  <a:gd name="connsiteX9051" fmla="*/ 536004 w 1534386"/>
                  <a:gd name="connsiteY9051" fmla="*/ 1041451 h 1576950"/>
                  <a:gd name="connsiteX9052" fmla="*/ 536004 w 1534386"/>
                  <a:gd name="connsiteY9052" fmla="*/ 1041451 h 1576950"/>
                  <a:gd name="connsiteX9053" fmla="*/ 536004 w 1534386"/>
                  <a:gd name="connsiteY9053" fmla="*/ 1041451 h 1576950"/>
                  <a:gd name="connsiteX9054" fmla="*/ 537212 w 1534386"/>
                  <a:gd name="connsiteY9054" fmla="*/ 1041451 h 1576950"/>
                  <a:gd name="connsiteX9055" fmla="*/ 537212 w 1534386"/>
                  <a:gd name="connsiteY9055" fmla="*/ 1041451 h 1576950"/>
                  <a:gd name="connsiteX9056" fmla="*/ 538420 w 1534386"/>
                  <a:gd name="connsiteY9056" fmla="*/ 1041451 h 1576950"/>
                  <a:gd name="connsiteX9057" fmla="*/ 538420 w 1534386"/>
                  <a:gd name="connsiteY9057" fmla="*/ 1041451 h 1576950"/>
                  <a:gd name="connsiteX9058" fmla="*/ 538420 w 1534386"/>
                  <a:gd name="connsiteY9058" fmla="*/ 1041451 h 1576950"/>
                  <a:gd name="connsiteX9059" fmla="*/ 538420 w 1534386"/>
                  <a:gd name="connsiteY9059" fmla="*/ 1041451 h 1576950"/>
                  <a:gd name="connsiteX9060" fmla="*/ 538420 w 1534386"/>
                  <a:gd name="connsiteY9060" fmla="*/ 1041451 h 1576950"/>
                  <a:gd name="connsiteX9061" fmla="*/ 538420 w 1534386"/>
                  <a:gd name="connsiteY9061" fmla="*/ 1041451 h 1576950"/>
                  <a:gd name="connsiteX9062" fmla="*/ 538420 w 1534386"/>
                  <a:gd name="connsiteY9062" fmla="*/ 1041451 h 1576950"/>
                  <a:gd name="connsiteX9063" fmla="*/ 538420 w 1534386"/>
                  <a:gd name="connsiteY9063" fmla="*/ 1041451 h 1576950"/>
                  <a:gd name="connsiteX9064" fmla="*/ 538420 w 1534386"/>
                  <a:gd name="connsiteY9064" fmla="*/ 1040242 h 1576950"/>
                  <a:gd name="connsiteX9065" fmla="*/ 538420 w 1534386"/>
                  <a:gd name="connsiteY9065" fmla="*/ 1040242 h 1576950"/>
                  <a:gd name="connsiteX9066" fmla="*/ 539628 w 1534386"/>
                  <a:gd name="connsiteY9066" fmla="*/ 1037826 h 1576950"/>
                  <a:gd name="connsiteX9067" fmla="*/ 540836 w 1534386"/>
                  <a:gd name="connsiteY9067" fmla="*/ 1036618 h 1576950"/>
                  <a:gd name="connsiteX9068" fmla="*/ 545669 w 1534386"/>
                  <a:gd name="connsiteY9068" fmla="*/ 1030578 h 1576950"/>
                  <a:gd name="connsiteX9069" fmla="*/ 545669 w 1534386"/>
                  <a:gd name="connsiteY9069" fmla="*/ 1030578 h 1576950"/>
                  <a:gd name="connsiteX9070" fmla="*/ 545669 w 1534386"/>
                  <a:gd name="connsiteY9070" fmla="*/ 1026953 h 1576950"/>
                  <a:gd name="connsiteX9071" fmla="*/ 550501 w 1534386"/>
                  <a:gd name="connsiteY9071" fmla="*/ 1024537 h 1576950"/>
                  <a:gd name="connsiteX9072" fmla="*/ 550501 w 1534386"/>
                  <a:gd name="connsiteY9072" fmla="*/ 1024537 h 1576950"/>
                  <a:gd name="connsiteX9073" fmla="*/ 550501 w 1534386"/>
                  <a:gd name="connsiteY9073" fmla="*/ 1024537 h 1576950"/>
                  <a:gd name="connsiteX9074" fmla="*/ 551709 w 1534386"/>
                  <a:gd name="connsiteY9074" fmla="*/ 1023329 h 1576950"/>
                  <a:gd name="connsiteX9075" fmla="*/ 551709 w 1534386"/>
                  <a:gd name="connsiteY9075" fmla="*/ 1023329 h 1576950"/>
                  <a:gd name="connsiteX9076" fmla="*/ 551709 w 1534386"/>
                  <a:gd name="connsiteY9076" fmla="*/ 1020913 h 1576950"/>
                  <a:gd name="connsiteX9077" fmla="*/ 564999 w 1534386"/>
                  <a:gd name="connsiteY9077" fmla="*/ 1012456 h 1576950"/>
                  <a:gd name="connsiteX9078" fmla="*/ 568623 w 1534386"/>
                  <a:gd name="connsiteY9078" fmla="*/ 1001583 h 1576950"/>
                  <a:gd name="connsiteX9079" fmla="*/ 567415 w 1534386"/>
                  <a:gd name="connsiteY9079" fmla="*/ 1000374 h 1576950"/>
                  <a:gd name="connsiteX9080" fmla="*/ 567415 w 1534386"/>
                  <a:gd name="connsiteY9080" fmla="*/ 995542 h 1576950"/>
                  <a:gd name="connsiteX9081" fmla="*/ 1003547 w 1534386"/>
                  <a:gd name="connsiteY9081" fmla="*/ 1229918 h 1576950"/>
                  <a:gd name="connsiteX9082" fmla="*/ 937100 w 1534386"/>
                  <a:gd name="connsiteY9082" fmla="*/ 1198507 h 1576950"/>
                  <a:gd name="connsiteX9083" fmla="*/ 937100 w 1534386"/>
                  <a:gd name="connsiteY9083" fmla="*/ 1198507 h 1576950"/>
                  <a:gd name="connsiteX9084" fmla="*/ 920187 w 1534386"/>
                  <a:gd name="connsiteY9084" fmla="*/ 1198507 h 1576950"/>
                  <a:gd name="connsiteX9085" fmla="*/ 922603 w 1534386"/>
                  <a:gd name="connsiteY9085" fmla="*/ 1205755 h 1576950"/>
                  <a:gd name="connsiteX9086" fmla="*/ 960055 w 1534386"/>
                  <a:gd name="connsiteY9086" fmla="*/ 1234750 h 1576950"/>
                  <a:gd name="connsiteX9087" fmla="*/ 993882 w 1534386"/>
                  <a:gd name="connsiteY9087" fmla="*/ 1255288 h 1576950"/>
                  <a:gd name="connsiteX9088" fmla="*/ 993882 w 1534386"/>
                  <a:gd name="connsiteY9088" fmla="*/ 1255288 h 1576950"/>
                  <a:gd name="connsiteX9089" fmla="*/ 929852 w 1534386"/>
                  <a:gd name="connsiteY9089" fmla="*/ 1211796 h 1576950"/>
                  <a:gd name="connsiteX9090" fmla="*/ 921395 w 1534386"/>
                  <a:gd name="connsiteY9090" fmla="*/ 1200923 h 1576950"/>
                  <a:gd name="connsiteX9091" fmla="*/ 943141 w 1534386"/>
                  <a:gd name="connsiteY9091" fmla="*/ 1203339 h 1576950"/>
                  <a:gd name="connsiteX9092" fmla="*/ 1003547 w 1534386"/>
                  <a:gd name="connsiteY9092" fmla="*/ 1229918 h 1576950"/>
                  <a:gd name="connsiteX9093" fmla="*/ 1003547 w 1534386"/>
                  <a:gd name="connsiteY9093" fmla="*/ 1229918 h 1576950"/>
                  <a:gd name="connsiteX9094" fmla="*/ 1085700 w 1534386"/>
                  <a:gd name="connsiteY9094" fmla="*/ 1200923 h 1576950"/>
                  <a:gd name="connsiteX9095" fmla="*/ 1084491 w 1534386"/>
                  <a:gd name="connsiteY9095" fmla="*/ 1199715 h 1576950"/>
                  <a:gd name="connsiteX9096" fmla="*/ 1071202 w 1534386"/>
                  <a:gd name="connsiteY9096" fmla="*/ 1204547 h 1576950"/>
                  <a:gd name="connsiteX9097" fmla="*/ 1069994 w 1534386"/>
                  <a:gd name="connsiteY9097" fmla="*/ 1204547 h 1576950"/>
                  <a:gd name="connsiteX9098" fmla="*/ 1069994 w 1534386"/>
                  <a:gd name="connsiteY9098" fmla="*/ 1204547 h 1576950"/>
                  <a:gd name="connsiteX9099" fmla="*/ 1068786 w 1534386"/>
                  <a:gd name="connsiteY9099" fmla="*/ 1203339 h 1576950"/>
                  <a:gd name="connsiteX9100" fmla="*/ 1077243 w 1534386"/>
                  <a:gd name="connsiteY9100" fmla="*/ 1192466 h 1576950"/>
                  <a:gd name="connsiteX9101" fmla="*/ 1061537 w 1534386"/>
                  <a:gd name="connsiteY9101" fmla="*/ 1177969 h 1576950"/>
                  <a:gd name="connsiteX9102" fmla="*/ 1048248 w 1534386"/>
                  <a:gd name="connsiteY9102" fmla="*/ 1165887 h 1576950"/>
                  <a:gd name="connsiteX9103" fmla="*/ 1031334 w 1534386"/>
                  <a:gd name="connsiteY9103" fmla="*/ 1185217 h 1576950"/>
                  <a:gd name="connsiteX9104" fmla="*/ 1053080 w 1534386"/>
                  <a:gd name="connsiteY9104" fmla="*/ 1203339 h 1576950"/>
                  <a:gd name="connsiteX9105" fmla="*/ 1061537 w 1534386"/>
                  <a:gd name="connsiteY9105" fmla="*/ 1205755 h 1576950"/>
                  <a:gd name="connsiteX9106" fmla="*/ 1062745 w 1534386"/>
                  <a:gd name="connsiteY9106" fmla="*/ 1206964 h 1576950"/>
                  <a:gd name="connsiteX9107" fmla="*/ 1062745 w 1534386"/>
                  <a:gd name="connsiteY9107" fmla="*/ 1206964 h 1576950"/>
                  <a:gd name="connsiteX9108" fmla="*/ 1085700 w 1534386"/>
                  <a:gd name="connsiteY9108" fmla="*/ 1200923 h 1576950"/>
                  <a:gd name="connsiteX9109" fmla="*/ 589161 w 1534386"/>
                  <a:gd name="connsiteY9109" fmla="*/ 981044 h 1576950"/>
                  <a:gd name="connsiteX9110" fmla="*/ 589161 w 1534386"/>
                  <a:gd name="connsiteY9110" fmla="*/ 981044 h 1576950"/>
                  <a:gd name="connsiteX9111" fmla="*/ 589161 w 1534386"/>
                  <a:gd name="connsiteY9111" fmla="*/ 981044 h 1576950"/>
                  <a:gd name="connsiteX9112" fmla="*/ 589161 w 1534386"/>
                  <a:gd name="connsiteY9112" fmla="*/ 981044 h 1576950"/>
                  <a:gd name="connsiteX9113" fmla="*/ 586745 w 1534386"/>
                  <a:gd name="connsiteY9113" fmla="*/ 985877 h 1576950"/>
                  <a:gd name="connsiteX9114" fmla="*/ 585537 w 1534386"/>
                  <a:gd name="connsiteY9114" fmla="*/ 987085 h 1576950"/>
                  <a:gd name="connsiteX9115" fmla="*/ 585537 w 1534386"/>
                  <a:gd name="connsiteY9115" fmla="*/ 987085 h 1576950"/>
                  <a:gd name="connsiteX9116" fmla="*/ 585537 w 1534386"/>
                  <a:gd name="connsiteY9116" fmla="*/ 987085 h 1576950"/>
                  <a:gd name="connsiteX9117" fmla="*/ 585537 w 1534386"/>
                  <a:gd name="connsiteY9117" fmla="*/ 987085 h 1576950"/>
                  <a:gd name="connsiteX9118" fmla="*/ 585537 w 1534386"/>
                  <a:gd name="connsiteY9118" fmla="*/ 987085 h 1576950"/>
                  <a:gd name="connsiteX9119" fmla="*/ 585537 w 1534386"/>
                  <a:gd name="connsiteY9119" fmla="*/ 987085 h 1576950"/>
                  <a:gd name="connsiteX9120" fmla="*/ 585537 w 1534386"/>
                  <a:gd name="connsiteY9120" fmla="*/ 987085 h 1576950"/>
                  <a:gd name="connsiteX9121" fmla="*/ 585537 w 1534386"/>
                  <a:gd name="connsiteY9121" fmla="*/ 987085 h 1576950"/>
                  <a:gd name="connsiteX9122" fmla="*/ 585537 w 1534386"/>
                  <a:gd name="connsiteY9122" fmla="*/ 987085 h 1576950"/>
                  <a:gd name="connsiteX9123" fmla="*/ 585537 w 1534386"/>
                  <a:gd name="connsiteY9123" fmla="*/ 991917 h 1576950"/>
                  <a:gd name="connsiteX9124" fmla="*/ 585537 w 1534386"/>
                  <a:gd name="connsiteY9124" fmla="*/ 993126 h 1576950"/>
                  <a:gd name="connsiteX9125" fmla="*/ 585537 w 1534386"/>
                  <a:gd name="connsiteY9125" fmla="*/ 993126 h 1576950"/>
                  <a:gd name="connsiteX9126" fmla="*/ 585537 w 1534386"/>
                  <a:gd name="connsiteY9126" fmla="*/ 993126 h 1576950"/>
                  <a:gd name="connsiteX9127" fmla="*/ 585537 w 1534386"/>
                  <a:gd name="connsiteY9127" fmla="*/ 994334 h 1576950"/>
                  <a:gd name="connsiteX9128" fmla="*/ 585537 w 1534386"/>
                  <a:gd name="connsiteY9128" fmla="*/ 994334 h 1576950"/>
                  <a:gd name="connsiteX9129" fmla="*/ 585537 w 1534386"/>
                  <a:gd name="connsiteY9129" fmla="*/ 995542 h 1576950"/>
                  <a:gd name="connsiteX9130" fmla="*/ 585537 w 1534386"/>
                  <a:gd name="connsiteY9130" fmla="*/ 995542 h 1576950"/>
                  <a:gd name="connsiteX9131" fmla="*/ 585537 w 1534386"/>
                  <a:gd name="connsiteY9131" fmla="*/ 996750 h 1576950"/>
                  <a:gd name="connsiteX9132" fmla="*/ 585537 w 1534386"/>
                  <a:gd name="connsiteY9132" fmla="*/ 996750 h 1576950"/>
                  <a:gd name="connsiteX9133" fmla="*/ 585537 w 1534386"/>
                  <a:gd name="connsiteY9133" fmla="*/ 997958 h 1576950"/>
                  <a:gd name="connsiteX9134" fmla="*/ 585537 w 1534386"/>
                  <a:gd name="connsiteY9134" fmla="*/ 997958 h 1576950"/>
                  <a:gd name="connsiteX9135" fmla="*/ 584329 w 1534386"/>
                  <a:gd name="connsiteY9135" fmla="*/ 1000374 h 1576950"/>
                  <a:gd name="connsiteX9136" fmla="*/ 583121 w 1534386"/>
                  <a:gd name="connsiteY9136" fmla="*/ 1001583 h 1576950"/>
                  <a:gd name="connsiteX9137" fmla="*/ 583121 w 1534386"/>
                  <a:gd name="connsiteY9137" fmla="*/ 1001583 h 1576950"/>
                  <a:gd name="connsiteX9138" fmla="*/ 583121 w 1534386"/>
                  <a:gd name="connsiteY9138" fmla="*/ 1001583 h 1576950"/>
                  <a:gd name="connsiteX9139" fmla="*/ 581912 w 1534386"/>
                  <a:gd name="connsiteY9139" fmla="*/ 1003999 h 1576950"/>
                  <a:gd name="connsiteX9140" fmla="*/ 575872 w 1534386"/>
                  <a:gd name="connsiteY9140" fmla="*/ 1012456 h 1576950"/>
                  <a:gd name="connsiteX9141" fmla="*/ 573456 w 1534386"/>
                  <a:gd name="connsiteY9141" fmla="*/ 1013664 h 1576950"/>
                  <a:gd name="connsiteX9142" fmla="*/ 567415 w 1534386"/>
                  <a:gd name="connsiteY9142" fmla="*/ 1018496 h 1576950"/>
                  <a:gd name="connsiteX9143" fmla="*/ 566207 w 1534386"/>
                  <a:gd name="connsiteY9143" fmla="*/ 1018496 h 1576950"/>
                  <a:gd name="connsiteX9144" fmla="*/ 567415 w 1534386"/>
                  <a:gd name="connsiteY9144" fmla="*/ 1017288 h 1576950"/>
                  <a:gd name="connsiteX9145" fmla="*/ 568623 w 1534386"/>
                  <a:gd name="connsiteY9145" fmla="*/ 1016080 h 1576950"/>
                  <a:gd name="connsiteX9146" fmla="*/ 574664 w 1534386"/>
                  <a:gd name="connsiteY9146" fmla="*/ 1011247 h 1576950"/>
                  <a:gd name="connsiteX9147" fmla="*/ 577080 w 1534386"/>
                  <a:gd name="connsiteY9147" fmla="*/ 1006415 h 1576950"/>
                  <a:gd name="connsiteX9148" fmla="*/ 580704 w 1534386"/>
                  <a:gd name="connsiteY9148" fmla="*/ 995542 h 1576950"/>
                  <a:gd name="connsiteX9149" fmla="*/ 580704 w 1534386"/>
                  <a:gd name="connsiteY9149" fmla="*/ 994334 h 1576950"/>
                  <a:gd name="connsiteX9150" fmla="*/ 580704 w 1534386"/>
                  <a:gd name="connsiteY9150" fmla="*/ 994334 h 1576950"/>
                  <a:gd name="connsiteX9151" fmla="*/ 580704 w 1534386"/>
                  <a:gd name="connsiteY9151" fmla="*/ 994334 h 1576950"/>
                  <a:gd name="connsiteX9152" fmla="*/ 580704 w 1534386"/>
                  <a:gd name="connsiteY9152" fmla="*/ 994334 h 1576950"/>
                  <a:gd name="connsiteX9153" fmla="*/ 580704 w 1534386"/>
                  <a:gd name="connsiteY9153" fmla="*/ 994334 h 1576950"/>
                  <a:gd name="connsiteX9154" fmla="*/ 580704 w 1534386"/>
                  <a:gd name="connsiteY9154" fmla="*/ 994334 h 1576950"/>
                  <a:gd name="connsiteX9155" fmla="*/ 580704 w 1534386"/>
                  <a:gd name="connsiteY9155" fmla="*/ 994334 h 1576950"/>
                  <a:gd name="connsiteX9156" fmla="*/ 580704 w 1534386"/>
                  <a:gd name="connsiteY9156" fmla="*/ 994334 h 1576950"/>
                  <a:gd name="connsiteX9157" fmla="*/ 580704 w 1534386"/>
                  <a:gd name="connsiteY9157" fmla="*/ 994334 h 1576950"/>
                  <a:gd name="connsiteX9158" fmla="*/ 579496 w 1534386"/>
                  <a:gd name="connsiteY9158" fmla="*/ 991917 h 1576950"/>
                  <a:gd name="connsiteX9159" fmla="*/ 579496 w 1534386"/>
                  <a:gd name="connsiteY9159" fmla="*/ 991917 h 1576950"/>
                  <a:gd name="connsiteX9160" fmla="*/ 578288 w 1534386"/>
                  <a:gd name="connsiteY9160" fmla="*/ 990710 h 1576950"/>
                  <a:gd name="connsiteX9161" fmla="*/ 578288 w 1534386"/>
                  <a:gd name="connsiteY9161" fmla="*/ 990710 h 1576950"/>
                  <a:gd name="connsiteX9162" fmla="*/ 577080 w 1534386"/>
                  <a:gd name="connsiteY9162" fmla="*/ 989501 h 1576950"/>
                  <a:gd name="connsiteX9163" fmla="*/ 577080 w 1534386"/>
                  <a:gd name="connsiteY9163" fmla="*/ 989501 h 1576950"/>
                  <a:gd name="connsiteX9164" fmla="*/ 571039 w 1534386"/>
                  <a:gd name="connsiteY9164" fmla="*/ 988293 h 1576950"/>
                  <a:gd name="connsiteX9165" fmla="*/ 571039 w 1534386"/>
                  <a:gd name="connsiteY9165" fmla="*/ 988293 h 1576950"/>
                  <a:gd name="connsiteX9166" fmla="*/ 571039 w 1534386"/>
                  <a:gd name="connsiteY9166" fmla="*/ 988293 h 1576950"/>
                  <a:gd name="connsiteX9167" fmla="*/ 571039 w 1534386"/>
                  <a:gd name="connsiteY9167" fmla="*/ 988293 h 1576950"/>
                  <a:gd name="connsiteX9168" fmla="*/ 571039 w 1534386"/>
                  <a:gd name="connsiteY9168" fmla="*/ 988293 h 1576950"/>
                  <a:gd name="connsiteX9169" fmla="*/ 569831 w 1534386"/>
                  <a:gd name="connsiteY9169" fmla="*/ 987085 h 1576950"/>
                  <a:gd name="connsiteX9170" fmla="*/ 569831 w 1534386"/>
                  <a:gd name="connsiteY9170" fmla="*/ 987085 h 1576950"/>
                  <a:gd name="connsiteX9171" fmla="*/ 569831 w 1534386"/>
                  <a:gd name="connsiteY9171" fmla="*/ 987085 h 1576950"/>
                  <a:gd name="connsiteX9172" fmla="*/ 569831 w 1534386"/>
                  <a:gd name="connsiteY9172" fmla="*/ 987085 h 1576950"/>
                  <a:gd name="connsiteX9173" fmla="*/ 569831 w 1534386"/>
                  <a:gd name="connsiteY9173" fmla="*/ 987085 h 1576950"/>
                  <a:gd name="connsiteX9174" fmla="*/ 569831 w 1534386"/>
                  <a:gd name="connsiteY9174" fmla="*/ 987085 h 1576950"/>
                  <a:gd name="connsiteX9175" fmla="*/ 569831 w 1534386"/>
                  <a:gd name="connsiteY9175" fmla="*/ 987085 h 1576950"/>
                  <a:gd name="connsiteX9176" fmla="*/ 571039 w 1534386"/>
                  <a:gd name="connsiteY9176" fmla="*/ 985877 h 1576950"/>
                  <a:gd name="connsiteX9177" fmla="*/ 579496 w 1534386"/>
                  <a:gd name="connsiteY9177" fmla="*/ 984669 h 1576950"/>
                  <a:gd name="connsiteX9178" fmla="*/ 579496 w 1534386"/>
                  <a:gd name="connsiteY9178" fmla="*/ 984669 h 1576950"/>
                  <a:gd name="connsiteX9179" fmla="*/ 580704 w 1534386"/>
                  <a:gd name="connsiteY9179" fmla="*/ 984669 h 1576950"/>
                  <a:gd name="connsiteX9180" fmla="*/ 580704 w 1534386"/>
                  <a:gd name="connsiteY9180" fmla="*/ 984669 h 1576950"/>
                  <a:gd name="connsiteX9181" fmla="*/ 581912 w 1534386"/>
                  <a:gd name="connsiteY9181" fmla="*/ 984669 h 1576950"/>
                  <a:gd name="connsiteX9182" fmla="*/ 581912 w 1534386"/>
                  <a:gd name="connsiteY9182" fmla="*/ 984669 h 1576950"/>
                  <a:gd name="connsiteX9183" fmla="*/ 583121 w 1534386"/>
                  <a:gd name="connsiteY9183" fmla="*/ 984669 h 1576950"/>
                  <a:gd name="connsiteX9184" fmla="*/ 583121 w 1534386"/>
                  <a:gd name="connsiteY9184" fmla="*/ 984669 h 1576950"/>
                  <a:gd name="connsiteX9185" fmla="*/ 584329 w 1534386"/>
                  <a:gd name="connsiteY9185" fmla="*/ 984669 h 1576950"/>
                  <a:gd name="connsiteX9186" fmla="*/ 585537 w 1534386"/>
                  <a:gd name="connsiteY9186" fmla="*/ 983461 h 1576950"/>
                  <a:gd name="connsiteX9187" fmla="*/ 585537 w 1534386"/>
                  <a:gd name="connsiteY9187" fmla="*/ 983461 h 1576950"/>
                  <a:gd name="connsiteX9188" fmla="*/ 585537 w 1534386"/>
                  <a:gd name="connsiteY9188" fmla="*/ 983461 h 1576950"/>
                  <a:gd name="connsiteX9189" fmla="*/ 585537 w 1534386"/>
                  <a:gd name="connsiteY9189" fmla="*/ 983461 h 1576950"/>
                  <a:gd name="connsiteX9190" fmla="*/ 585537 w 1534386"/>
                  <a:gd name="connsiteY9190" fmla="*/ 983461 h 1576950"/>
                  <a:gd name="connsiteX9191" fmla="*/ 585537 w 1534386"/>
                  <a:gd name="connsiteY9191" fmla="*/ 983461 h 1576950"/>
                  <a:gd name="connsiteX9192" fmla="*/ 585537 w 1534386"/>
                  <a:gd name="connsiteY9192" fmla="*/ 983461 h 1576950"/>
                  <a:gd name="connsiteX9193" fmla="*/ 585537 w 1534386"/>
                  <a:gd name="connsiteY9193" fmla="*/ 983461 h 1576950"/>
                  <a:gd name="connsiteX9194" fmla="*/ 585537 w 1534386"/>
                  <a:gd name="connsiteY9194" fmla="*/ 983461 h 1576950"/>
                  <a:gd name="connsiteX9195" fmla="*/ 585537 w 1534386"/>
                  <a:gd name="connsiteY9195" fmla="*/ 983461 h 1576950"/>
                  <a:gd name="connsiteX9196" fmla="*/ 585537 w 1534386"/>
                  <a:gd name="connsiteY9196" fmla="*/ 983461 h 1576950"/>
                  <a:gd name="connsiteX9197" fmla="*/ 585537 w 1534386"/>
                  <a:gd name="connsiteY9197" fmla="*/ 983461 h 1576950"/>
                  <a:gd name="connsiteX9198" fmla="*/ 586745 w 1534386"/>
                  <a:gd name="connsiteY9198" fmla="*/ 983461 h 1576950"/>
                  <a:gd name="connsiteX9199" fmla="*/ 589161 w 1534386"/>
                  <a:gd name="connsiteY9199" fmla="*/ 981044 h 1576950"/>
                  <a:gd name="connsiteX9200" fmla="*/ 587953 w 1534386"/>
                  <a:gd name="connsiteY9200" fmla="*/ 979836 h 1576950"/>
                  <a:gd name="connsiteX9201" fmla="*/ 589161 w 1534386"/>
                  <a:gd name="connsiteY9201" fmla="*/ 978628 h 1576950"/>
                  <a:gd name="connsiteX9202" fmla="*/ 589161 w 1534386"/>
                  <a:gd name="connsiteY9202" fmla="*/ 978628 h 1576950"/>
                  <a:gd name="connsiteX9203" fmla="*/ 589161 w 1534386"/>
                  <a:gd name="connsiteY9203" fmla="*/ 978628 h 1576950"/>
                  <a:gd name="connsiteX9204" fmla="*/ 590369 w 1534386"/>
                  <a:gd name="connsiteY9204" fmla="*/ 977420 h 1576950"/>
                  <a:gd name="connsiteX9205" fmla="*/ 590369 w 1534386"/>
                  <a:gd name="connsiteY9205" fmla="*/ 977420 h 1576950"/>
                  <a:gd name="connsiteX9206" fmla="*/ 590369 w 1534386"/>
                  <a:gd name="connsiteY9206" fmla="*/ 977420 h 1576950"/>
                  <a:gd name="connsiteX9207" fmla="*/ 590369 w 1534386"/>
                  <a:gd name="connsiteY9207" fmla="*/ 977420 h 1576950"/>
                  <a:gd name="connsiteX9208" fmla="*/ 589161 w 1534386"/>
                  <a:gd name="connsiteY9208" fmla="*/ 978628 h 1576950"/>
                  <a:gd name="connsiteX9209" fmla="*/ 589161 w 1534386"/>
                  <a:gd name="connsiteY9209" fmla="*/ 981044 h 1576950"/>
                  <a:gd name="connsiteX9210" fmla="*/ 573456 w 1534386"/>
                  <a:gd name="connsiteY9210" fmla="*/ 985877 h 1576950"/>
                  <a:gd name="connsiteX9211" fmla="*/ 573456 w 1534386"/>
                  <a:gd name="connsiteY9211" fmla="*/ 985877 h 1576950"/>
                  <a:gd name="connsiteX9212" fmla="*/ 573456 w 1534386"/>
                  <a:gd name="connsiteY9212" fmla="*/ 985877 h 1576950"/>
                  <a:gd name="connsiteX9213" fmla="*/ 573456 w 1534386"/>
                  <a:gd name="connsiteY9213" fmla="*/ 985877 h 1576950"/>
                  <a:gd name="connsiteX9214" fmla="*/ 573456 w 1534386"/>
                  <a:gd name="connsiteY9214" fmla="*/ 985877 h 1576950"/>
                  <a:gd name="connsiteX9215" fmla="*/ 573456 w 1534386"/>
                  <a:gd name="connsiteY9215" fmla="*/ 985877 h 1576950"/>
                  <a:gd name="connsiteX9216" fmla="*/ 573456 w 1534386"/>
                  <a:gd name="connsiteY9216" fmla="*/ 985877 h 1576950"/>
                  <a:gd name="connsiteX9217" fmla="*/ 776420 w 1534386"/>
                  <a:gd name="connsiteY9217" fmla="*/ 1041451 h 1576950"/>
                  <a:gd name="connsiteX9218" fmla="*/ 783669 w 1534386"/>
                  <a:gd name="connsiteY9218" fmla="*/ 1051116 h 1576950"/>
                  <a:gd name="connsiteX9219" fmla="*/ 795750 w 1534386"/>
                  <a:gd name="connsiteY9219" fmla="*/ 1066821 h 1576950"/>
                  <a:gd name="connsiteX9220" fmla="*/ 796958 w 1534386"/>
                  <a:gd name="connsiteY9220" fmla="*/ 1066821 h 1576950"/>
                  <a:gd name="connsiteX9221" fmla="*/ 789710 w 1534386"/>
                  <a:gd name="connsiteY9221" fmla="*/ 1054740 h 1576950"/>
                  <a:gd name="connsiteX9222" fmla="*/ 789710 w 1534386"/>
                  <a:gd name="connsiteY9222" fmla="*/ 1054740 h 1576950"/>
                  <a:gd name="connsiteX9223" fmla="*/ 776420 w 1534386"/>
                  <a:gd name="connsiteY9223" fmla="*/ 1041451 h 1576950"/>
                  <a:gd name="connsiteX9224" fmla="*/ 776420 w 1534386"/>
                  <a:gd name="connsiteY9224" fmla="*/ 1041451 h 1576950"/>
                  <a:gd name="connsiteX9225" fmla="*/ 180816 w 1534386"/>
                  <a:gd name="connsiteY9225" fmla="*/ 955674 h 1576950"/>
                  <a:gd name="connsiteX9226" fmla="*/ 182024 w 1534386"/>
                  <a:gd name="connsiteY9226" fmla="*/ 938760 h 1576950"/>
                  <a:gd name="connsiteX9227" fmla="*/ 197729 w 1534386"/>
                  <a:gd name="connsiteY9227" fmla="*/ 937552 h 1576950"/>
                  <a:gd name="connsiteX9228" fmla="*/ 214643 w 1534386"/>
                  <a:gd name="connsiteY9228" fmla="*/ 943593 h 1576950"/>
                  <a:gd name="connsiteX9229" fmla="*/ 218267 w 1534386"/>
                  <a:gd name="connsiteY9229" fmla="*/ 952050 h 1576950"/>
                  <a:gd name="connsiteX9230" fmla="*/ 214643 w 1534386"/>
                  <a:gd name="connsiteY9230" fmla="*/ 959298 h 1576950"/>
                  <a:gd name="connsiteX9231" fmla="*/ 213435 w 1534386"/>
                  <a:gd name="connsiteY9231" fmla="*/ 961714 h 1576950"/>
                  <a:gd name="connsiteX9232" fmla="*/ 220684 w 1534386"/>
                  <a:gd name="connsiteY9232" fmla="*/ 946009 h 1576950"/>
                  <a:gd name="connsiteX9233" fmla="*/ 184440 w 1534386"/>
                  <a:gd name="connsiteY9233" fmla="*/ 935136 h 1576950"/>
                  <a:gd name="connsiteX9234" fmla="*/ 198938 w 1534386"/>
                  <a:gd name="connsiteY9234" fmla="*/ 967755 h 1576950"/>
                  <a:gd name="connsiteX9235" fmla="*/ 198938 w 1534386"/>
                  <a:gd name="connsiteY9235" fmla="*/ 967755 h 1576950"/>
                  <a:gd name="connsiteX9236" fmla="*/ 198938 w 1534386"/>
                  <a:gd name="connsiteY9236" fmla="*/ 967755 h 1576950"/>
                  <a:gd name="connsiteX9237" fmla="*/ 180816 w 1534386"/>
                  <a:gd name="connsiteY9237" fmla="*/ 955674 h 1576950"/>
                  <a:gd name="connsiteX9238" fmla="*/ 378948 w 1534386"/>
                  <a:gd name="connsiteY9238" fmla="*/ 1167095 h 1576950"/>
                  <a:gd name="connsiteX9239" fmla="*/ 378948 w 1534386"/>
                  <a:gd name="connsiteY9239" fmla="*/ 1152598 h 1576950"/>
                  <a:gd name="connsiteX9240" fmla="*/ 372907 w 1534386"/>
                  <a:gd name="connsiteY9240" fmla="*/ 1150182 h 1576950"/>
                  <a:gd name="connsiteX9241" fmla="*/ 365658 w 1534386"/>
                  <a:gd name="connsiteY9241" fmla="*/ 1150182 h 1576950"/>
                  <a:gd name="connsiteX9242" fmla="*/ 353577 w 1534386"/>
                  <a:gd name="connsiteY9242" fmla="*/ 1150182 h 1576950"/>
                  <a:gd name="connsiteX9243" fmla="*/ 341496 w 1534386"/>
                  <a:gd name="connsiteY9243" fmla="*/ 1155014 h 1576950"/>
                  <a:gd name="connsiteX9244" fmla="*/ 340288 w 1534386"/>
                  <a:gd name="connsiteY9244" fmla="*/ 1156222 h 1576950"/>
                  <a:gd name="connsiteX9245" fmla="*/ 343912 w 1534386"/>
                  <a:gd name="connsiteY9245" fmla="*/ 1170720 h 1576950"/>
                  <a:gd name="connsiteX9246" fmla="*/ 343912 w 1534386"/>
                  <a:gd name="connsiteY9246" fmla="*/ 1170720 h 1576950"/>
                  <a:gd name="connsiteX9247" fmla="*/ 343912 w 1534386"/>
                  <a:gd name="connsiteY9247" fmla="*/ 1170720 h 1576950"/>
                  <a:gd name="connsiteX9248" fmla="*/ 343912 w 1534386"/>
                  <a:gd name="connsiteY9248" fmla="*/ 1170720 h 1576950"/>
                  <a:gd name="connsiteX9249" fmla="*/ 343912 w 1534386"/>
                  <a:gd name="connsiteY9249" fmla="*/ 1170720 h 1576950"/>
                  <a:gd name="connsiteX9250" fmla="*/ 345120 w 1534386"/>
                  <a:gd name="connsiteY9250" fmla="*/ 1170720 h 1576950"/>
                  <a:gd name="connsiteX9251" fmla="*/ 345120 w 1534386"/>
                  <a:gd name="connsiteY9251" fmla="*/ 1170720 h 1576950"/>
                  <a:gd name="connsiteX9252" fmla="*/ 346328 w 1534386"/>
                  <a:gd name="connsiteY9252" fmla="*/ 1171928 h 1576950"/>
                  <a:gd name="connsiteX9253" fmla="*/ 346328 w 1534386"/>
                  <a:gd name="connsiteY9253" fmla="*/ 1171928 h 1576950"/>
                  <a:gd name="connsiteX9254" fmla="*/ 347537 w 1534386"/>
                  <a:gd name="connsiteY9254" fmla="*/ 1173136 h 1576950"/>
                  <a:gd name="connsiteX9255" fmla="*/ 347537 w 1534386"/>
                  <a:gd name="connsiteY9255" fmla="*/ 1173136 h 1576950"/>
                  <a:gd name="connsiteX9256" fmla="*/ 348745 w 1534386"/>
                  <a:gd name="connsiteY9256" fmla="*/ 1173136 h 1576950"/>
                  <a:gd name="connsiteX9257" fmla="*/ 349953 w 1534386"/>
                  <a:gd name="connsiteY9257" fmla="*/ 1173136 h 1576950"/>
                  <a:gd name="connsiteX9258" fmla="*/ 351161 w 1534386"/>
                  <a:gd name="connsiteY9258" fmla="*/ 1173136 h 1576950"/>
                  <a:gd name="connsiteX9259" fmla="*/ 352369 w 1534386"/>
                  <a:gd name="connsiteY9259" fmla="*/ 1173136 h 1576950"/>
                  <a:gd name="connsiteX9260" fmla="*/ 353577 w 1534386"/>
                  <a:gd name="connsiteY9260" fmla="*/ 1173136 h 1576950"/>
                  <a:gd name="connsiteX9261" fmla="*/ 354785 w 1534386"/>
                  <a:gd name="connsiteY9261" fmla="*/ 1173136 h 1576950"/>
                  <a:gd name="connsiteX9262" fmla="*/ 355993 w 1534386"/>
                  <a:gd name="connsiteY9262" fmla="*/ 1173136 h 1576950"/>
                  <a:gd name="connsiteX9263" fmla="*/ 357202 w 1534386"/>
                  <a:gd name="connsiteY9263" fmla="*/ 1173136 h 1576950"/>
                  <a:gd name="connsiteX9264" fmla="*/ 358410 w 1534386"/>
                  <a:gd name="connsiteY9264" fmla="*/ 1173136 h 1576950"/>
                  <a:gd name="connsiteX9265" fmla="*/ 359618 w 1534386"/>
                  <a:gd name="connsiteY9265" fmla="*/ 1173136 h 1576950"/>
                  <a:gd name="connsiteX9266" fmla="*/ 360826 w 1534386"/>
                  <a:gd name="connsiteY9266" fmla="*/ 1173136 h 1576950"/>
                  <a:gd name="connsiteX9267" fmla="*/ 362034 w 1534386"/>
                  <a:gd name="connsiteY9267" fmla="*/ 1173136 h 1576950"/>
                  <a:gd name="connsiteX9268" fmla="*/ 363242 w 1534386"/>
                  <a:gd name="connsiteY9268" fmla="*/ 1173136 h 1576950"/>
                  <a:gd name="connsiteX9269" fmla="*/ 364450 w 1534386"/>
                  <a:gd name="connsiteY9269" fmla="*/ 1173136 h 1576950"/>
                  <a:gd name="connsiteX9270" fmla="*/ 365658 w 1534386"/>
                  <a:gd name="connsiteY9270" fmla="*/ 1173136 h 1576950"/>
                  <a:gd name="connsiteX9271" fmla="*/ 366867 w 1534386"/>
                  <a:gd name="connsiteY9271" fmla="*/ 1173136 h 1576950"/>
                  <a:gd name="connsiteX9272" fmla="*/ 368075 w 1534386"/>
                  <a:gd name="connsiteY9272" fmla="*/ 1173136 h 1576950"/>
                  <a:gd name="connsiteX9273" fmla="*/ 369283 w 1534386"/>
                  <a:gd name="connsiteY9273" fmla="*/ 1173136 h 1576950"/>
                  <a:gd name="connsiteX9274" fmla="*/ 370491 w 1534386"/>
                  <a:gd name="connsiteY9274" fmla="*/ 1171928 h 1576950"/>
                  <a:gd name="connsiteX9275" fmla="*/ 371699 w 1534386"/>
                  <a:gd name="connsiteY9275" fmla="*/ 1171928 h 1576950"/>
                  <a:gd name="connsiteX9276" fmla="*/ 372907 w 1534386"/>
                  <a:gd name="connsiteY9276" fmla="*/ 1170720 h 1576950"/>
                  <a:gd name="connsiteX9277" fmla="*/ 372907 w 1534386"/>
                  <a:gd name="connsiteY9277" fmla="*/ 1170720 h 1576950"/>
                  <a:gd name="connsiteX9278" fmla="*/ 375323 w 1534386"/>
                  <a:gd name="connsiteY9278" fmla="*/ 1169512 h 1576950"/>
                  <a:gd name="connsiteX9279" fmla="*/ 375323 w 1534386"/>
                  <a:gd name="connsiteY9279" fmla="*/ 1169512 h 1576950"/>
                  <a:gd name="connsiteX9280" fmla="*/ 375323 w 1534386"/>
                  <a:gd name="connsiteY9280" fmla="*/ 1169512 h 1576950"/>
                  <a:gd name="connsiteX9281" fmla="*/ 378948 w 1534386"/>
                  <a:gd name="connsiteY9281" fmla="*/ 1167095 h 1576950"/>
                  <a:gd name="connsiteX9282" fmla="*/ 714806 w 1534386"/>
                  <a:gd name="connsiteY9282" fmla="*/ 985877 h 1576950"/>
                  <a:gd name="connsiteX9283" fmla="*/ 714806 w 1534386"/>
                  <a:gd name="connsiteY9283" fmla="*/ 939968 h 1576950"/>
                  <a:gd name="connsiteX9284" fmla="*/ 713598 w 1534386"/>
                  <a:gd name="connsiteY9284" fmla="*/ 941177 h 1576950"/>
                  <a:gd name="connsiteX9285" fmla="*/ 714806 w 1534386"/>
                  <a:gd name="connsiteY9285" fmla="*/ 961714 h 1576950"/>
                  <a:gd name="connsiteX9286" fmla="*/ 714806 w 1534386"/>
                  <a:gd name="connsiteY9286" fmla="*/ 985877 h 1576950"/>
                  <a:gd name="connsiteX9287" fmla="*/ 714806 w 1534386"/>
                  <a:gd name="connsiteY9287" fmla="*/ 985877 h 1576950"/>
                  <a:gd name="connsiteX9288" fmla="*/ 714806 w 1534386"/>
                  <a:gd name="connsiteY9288" fmla="*/ 985877 h 1576950"/>
                  <a:gd name="connsiteX9289" fmla="*/ 331831 w 1534386"/>
                  <a:gd name="connsiteY9289" fmla="*/ 1158639 h 1576950"/>
                  <a:gd name="connsiteX9290" fmla="*/ 331831 w 1534386"/>
                  <a:gd name="connsiteY9290" fmla="*/ 1158639 h 1576950"/>
                  <a:gd name="connsiteX9291" fmla="*/ 331831 w 1534386"/>
                  <a:gd name="connsiteY9291" fmla="*/ 1158639 h 1576950"/>
                  <a:gd name="connsiteX9292" fmla="*/ 333039 w 1534386"/>
                  <a:gd name="connsiteY9292" fmla="*/ 1159847 h 1576950"/>
                  <a:gd name="connsiteX9293" fmla="*/ 333039 w 1534386"/>
                  <a:gd name="connsiteY9293" fmla="*/ 1159847 h 1576950"/>
                  <a:gd name="connsiteX9294" fmla="*/ 336664 w 1534386"/>
                  <a:gd name="connsiteY9294" fmla="*/ 1152598 h 1576950"/>
                  <a:gd name="connsiteX9295" fmla="*/ 345120 w 1534386"/>
                  <a:gd name="connsiteY9295" fmla="*/ 1147766 h 1576950"/>
                  <a:gd name="connsiteX9296" fmla="*/ 345120 w 1534386"/>
                  <a:gd name="connsiteY9296" fmla="*/ 1147766 h 1576950"/>
                  <a:gd name="connsiteX9297" fmla="*/ 351161 w 1534386"/>
                  <a:gd name="connsiteY9297" fmla="*/ 1146557 h 1576950"/>
                  <a:gd name="connsiteX9298" fmla="*/ 355993 w 1534386"/>
                  <a:gd name="connsiteY9298" fmla="*/ 1145349 h 1576950"/>
                  <a:gd name="connsiteX9299" fmla="*/ 355993 w 1534386"/>
                  <a:gd name="connsiteY9299" fmla="*/ 1145349 h 1576950"/>
                  <a:gd name="connsiteX9300" fmla="*/ 357202 w 1534386"/>
                  <a:gd name="connsiteY9300" fmla="*/ 1145349 h 1576950"/>
                  <a:gd name="connsiteX9301" fmla="*/ 357202 w 1534386"/>
                  <a:gd name="connsiteY9301" fmla="*/ 1145349 h 1576950"/>
                  <a:gd name="connsiteX9302" fmla="*/ 357202 w 1534386"/>
                  <a:gd name="connsiteY9302" fmla="*/ 1145349 h 1576950"/>
                  <a:gd name="connsiteX9303" fmla="*/ 357202 w 1534386"/>
                  <a:gd name="connsiteY9303" fmla="*/ 1145349 h 1576950"/>
                  <a:gd name="connsiteX9304" fmla="*/ 357202 w 1534386"/>
                  <a:gd name="connsiteY9304" fmla="*/ 1145349 h 1576950"/>
                  <a:gd name="connsiteX9305" fmla="*/ 357202 w 1534386"/>
                  <a:gd name="connsiteY9305" fmla="*/ 1145349 h 1576950"/>
                  <a:gd name="connsiteX9306" fmla="*/ 358410 w 1534386"/>
                  <a:gd name="connsiteY9306" fmla="*/ 1144141 h 1576950"/>
                  <a:gd name="connsiteX9307" fmla="*/ 358410 w 1534386"/>
                  <a:gd name="connsiteY9307" fmla="*/ 1144141 h 1576950"/>
                  <a:gd name="connsiteX9308" fmla="*/ 358410 w 1534386"/>
                  <a:gd name="connsiteY9308" fmla="*/ 1144141 h 1576950"/>
                  <a:gd name="connsiteX9309" fmla="*/ 358410 w 1534386"/>
                  <a:gd name="connsiteY9309" fmla="*/ 1144141 h 1576950"/>
                  <a:gd name="connsiteX9310" fmla="*/ 358410 w 1534386"/>
                  <a:gd name="connsiteY9310" fmla="*/ 1144141 h 1576950"/>
                  <a:gd name="connsiteX9311" fmla="*/ 358410 w 1534386"/>
                  <a:gd name="connsiteY9311" fmla="*/ 1144141 h 1576950"/>
                  <a:gd name="connsiteX9312" fmla="*/ 358410 w 1534386"/>
                  <a:gd name="connsiteY9312" fmla="*/ 1144141 h 1576950"/>
                  <a:gd name="connsiteX9313" fmla="*/ 358410 w 1534386"/>
                  <a:gd name="connsiteY9313" fmla="*/ 1144141 h 1576950"/>
                  <a:gd name="connsiteX9314" fmla="*/ 359618 w 1534386"/>
                  <a:gd name="connsiteY9314" fmla="*/ 1144141 h 1576950"/>
                  <a:gd name="connsiteX9315" fmla="*/ 359618 w 1534386"/>
                  <a:gd name="connsiteY9315" fmla="*/ 1144141 h 1576950"/>
                  <a:gd name="connsiteX9316" fmla="*/ 362034 w 1534386"/>
                  <a:gd name="connsiteY9316" fmla="*/ 1144141 h 1576950"/>
                  <a:gd name="connsiteX9317" fmla="*/ 362034 w 1534386"/>
                  <a:gd name="connsiteY9317" fmla="*/ 1144141 h 1576950"/>
                  <a:gd name="connsiteX9318" fmla="*/ 364450 w 1534386"/>
                  <a:gd name="connsiteY9318" fmla="*/ 1145349 h 1576950"/>
                  <a:gd name="connsiteX9319" fmla="*/ 364450 w 1534386"/>
                  <a:gd name="connsiteY9319" fmla="*/ 1146557 h 1576950"/>
                  <a:gd name="connsiteX9320" fmla="*/ 364450 w 1534386"/>
                  <a:gd name="connsiteY9320" fmla="*/ 1146557 h 1576950"/>
                  <a:gd name="connsiteX9321" fmla="*/ 364450 w 1534386"/>
                  <a:gd name="connsiteY9321" fmla="*/ 1146557 h 1576950"/>
                  <a:gd name="connsiteX9322" fmla="*/ 364450 w 1534386"/>
                  <a:gd name="connsiteY9322" fmla="*/ 1146557 h 1576950"/>
                  <a:gd name="connsiteX9323" fmla="*/ 364450 w 1534386"/>
                  <a:gd name="connsiteY9323" fmla="*/ 1146557 h 1576950"/>
                  <a:gd name="connsiteX9324" fmla="*/ 364450 w 1534386"/>
                  <a:gd name="connsiteY9324" fmla="*/ 1146557 h 1576950"/>
                  <a:gd name="connsiteX9325" fmla="*/ 364450 w 1534386"/>
                  <a:gd name="connsiteY9325" fmla="*/ 1146557 h 1576950"/>
                  <a:gd name="connsiteX9326" fmla="*/ 363242 w 1534386"/>
                  <a:gd name="connsiteY9326" fmla="*/ 1142933 h 1576950"/>
                  <a:gd name="connsiteX9327" fmla="*/ 363242 w 1534386"/>
                  <a:gd name="connsiteY9327" fmla="*/ 1142933 h 1576950"/>
                  <a:gd name="connsiteX9328" fmla="*/ 363242 w 1534386"/>
                  <a:gd name="connsiteY9328" fmla="*/ 1142933 h 1576950"/>
                  <a:gd name="connsiteX9329" fmla="*/ 362034 w 1534386"/>
                  <a:gd name="connsiteY9329" fmla="*/ 1142933 h 1576950"/>
                  <a:gd name="connsiteX9330" fmla="*/ 359618 w 1534386"/>
                  <a:gd name="connsiteY9330" fmla="*/ 1141725 h 1576950"/>
                  <a:gd name="connsiteX9331" fmla="*/ 357202 w 1534386"/>
                  <a:gd name="connsiteY9331" fmla="*/ 1140517 h 1576950"/>
                  <a:gd name="connsiteX9332" fmla="*/ 357202 w 1534386"/>
                  <a:gd name="connsiteY9332" fmla="*/ 1140517 h 1576950"/>
                  <a:gd name="connsiteX9333" fmla="*/ 355993 w 1534386"/>
                  <a:gd name="connsiteY9333" fmla="*/ 1140517 h 1576950"/>
                  <a:gd name="connsiteX9334" fmla="*/ 355993 w 1534386"/>
                  <a:gd name="connsiteY9334" fmla="*/ 1140517 h 1576950"/>
                  <a:gd name="connsiteX9335" fmla="*/ 354785 w 1534386"/>
                  <a:gd name="connsiteY9335" fmla="*/ 1140517 h 1576950"/>
                  <a:gd name="connsiteX9336" fmla="*/ 354785 w 1534386"/>
                  <a:gd name="connsiteY9336" fmla="*/ 1140517 h 1576950"/>
                  <a:gd name="connsiteX9337" fmla="*/ 353577 w 1534386"/>
                  <a:gd name="connsiteY9337" fmla="*/ 1140517 h 1576950"/>
                  <a:gd name="connsiteX9338" fmla="*/ 353577 w 1534386"/>
                  <a:gd name="connsiteY9338" fmla="*/ 1140517 h 1576950"/>
                  <a:gd name="connsiteX9339" fmla="*/ 353577 w 1534386"/>
                  <a:gd name="connsiteY9339" fmla="*/ 1140517 h 1576950"/>
                  <a:gd name="connsiteX9340" fmla="*/ 352369 w 1534386"/>
                  <a:gd name="connsiteY9340" fmla="*/ 1140517 h 1576950"/>
                  <a:gd name="connsiteX9341" fmla="*/ 352369 w 1534386"/>
                  <a:gd name="connsiteY9341" fmla="*/ 1140517 h 1576950"/>
                  <a:gd name="connsiteX9342" fmla="*/ 352369 w 1534386"/>
                  <a:gd name="connsiteY9342" fmla="*/ 1140517 h 1576950"/>
                  <a:gd name="connsiteX9343" fmla="*/ 346328 w 1534386"/>
                  <a:gd name="connsiteY9343" fmla="*/ 1140517 h 1576950"/>
                  <a:gd name="connsiteX9344" fmla="*/ 343912 w 1534386"/>
                  <a:gd name="connsiteY9344" fmla="*/ 1141725 h 1576950"/>
                  <a:gd name="connsiteX9345" fmla="*/ 341496 w 1534386"/>
                  <a:gd name="connsiteY9345" fmla="*/ 1142933 h 1576950"/>
                  <a:gd name="connsiteX9346" fmla="*/ 337872 w 1534386"/>
                  <a:gd name="connsiteY9346" fmla="*/ 1144141 h 1576950"/>
                  <a:gd name="connsiteX9347" fmla="*/ 337872 w 1534386"/>
                  <a:gd name="connsiteY9347" fmla="*/ 1144141 h 1576950"/>
                  <a:gd name="connsiteX9348" fmla="*/ 337872 w 1534386"/>
                  <a:gd name="connsiteY9348" fmla="*/ 1144141 h 1576950"/>
                  <a:gd name="connsiteX9349" fmla="*/ 335455 w 1534386"/>
                  <a:gd name="connsiteY9349" fmla="*/ 1145349 h 1576950"/>
                  <a:gd name="connsiteX9350" fmla="*/ 333039 w 1534386"/>
                  <a:gd name="connsiteY9350" fmla="*/ 1146557 h 1576950"/>
                  <a:gd name="connsiteX9351" fmla="*/ 333039 w 1534386"/>
                  <a:gd name="connsiteY9351" fmla="*/ 1146557 h 1576950"/>
                  <a:gd name="connsiteX9352" fmla="*/ 333039 w 1534386"/>
                  <a:gd name="connsiteY9352" fmla="*/ 1146557 h 1576950"/>
                  <a:gd name="connsiteX9353" fmla="*/ 331831 w 1534386"/>
                  <a:gd name="connsiteY9353" fmla="*/ 1158639 h 1576950"/>
                  <a:gd name="connsiteX9354" fmla="*/ 304044 w 1534386"/>
                  <a:gd name="connsiteY9354" fmla="*/ 1126019 h 1576950"/>
                  <a:gd name="connsiteX9355" fmla="*/ 304044 w 1534386"/>
                  <a:gd name="connsiteY9355" fmla="*/ 1126019 h 1576950"/>
                  <a:gd name="connsiteX9356" fmla="*/ 304044 w 1534386"/>
                  <a:gd name="connsiteY9356" fmla="*/ 1126019 h 1576950"/>
                  <a:gd name="connsiteX9357" fmla="*/ 304044 w 1534386"/>
                  <a:gd name="connsiteY9357" fmla="*/ 1126019 h 1576950"/>
                  <a:gd name="connsiteX9358" fmla="*/ 305252 w 1534386"/>
                  <a:gd name="connsiteY9358" fmla="*/ 1127227 h 1576950"/>
                  <a:gd name="connsiteX9359" fmla="*/ 305252 w 1534386"/>
                  <a:gd name="connsiteY9359" fmla="*/ 1127227 h 1576950"/>
                  <a:gd name="connsiteX9360" fmla="*/ 306460 w 1534386"/>
                  <a:gd name="connsiteY9360" fmla="*/ 1127227 h 1576950"/>
                  <a:gd name="connsiteX9361" fmla="*/ 306460 w 1534386"/>
                  <a:gd name="connsiteY9361" fmla="*/ 1127227 h 1576950"/>
                  <a:gd name="connsiteX9362" fmla="*/ 307669 w 1534386"/>
                  <a:gd name="connsiteY9362" fmla="*/ 1127227 h 1576950"/>
                  <a:gd name="connsiteX9363" fmla="*/ 307669 w 1534386"/>
                  <a:gd name="connsiteY9363" fmla="*/ 1127227 h 1576950"/>
                  <a:gd name="connsiteX9364" fmla="*/ 308877 w 1534386"/>
                  <a:gd name="connsiteY9364" fmla="*/ 1127227 h 1576950"/>
                  <a:gd name="connsiteX9365" fmla="*/ 308877 w 1534386"/>
                  <a:gd name="connsiteY9365" fmla="*/ 1127227 h 1576950"/>
                  <a:gd name="connsiteX9366" fmla="*/ 312501 w 1534386"/>
                  <a:gd name="connsiteY9366" fmla="*/ 1128436 h 1576950"/>
                  <a:gd name="connsiteX9367" fmla="*/ 312501 w 1534386"/>
                  <a:gd name="connsiteY9367" fmla="*/ 1128436 h 1576950"/>
                  <a:gd name="connsiteX9368" fmla="*/ 313709 w 1534386"/>
                  <a:gd name="connsiteY9368" fmla="*/ 1128436 h 1576950"/>
                  <a:gd name="connsiteX9369" fmla="*/ 313709 w 1534386"/>
                  <a:gd name="connsiteY9369" fmla="*/ 1128436 h 1576950"/>
                  <a:gd name="connsiteX9370" fmla="*/ 314917 w 1534386"/>
                  <a:gd name="connsiteY9370" fmla="*/ 1128436 h 1576950"/>
                  <a:gd name="connsiteX9371" fmla="*/ 322166 w 1534386"/>
                  <a:gd name="connsiteY9371" fmla="*/ 1129644 h 1576950"/>
                  <a:gd name="connsiteX9372" fmla="*/ 335455 w 1534386"/>
                  <a:gd name="connsiteY9372" fmla="*/ 1129644 h 1576950"/>
                  <a:gd name="connsiteX9373" fmla="*/ 335455 w 1534386"/>
                  <a:gd name="connsiteY9373" fmla="*/ 1128436 h 1576950"/>
                  <a:gd name="connsiteX9374" fmla="*/ 324582 w 1534386"/>
                  <a:gd name="connsiteY9374" fmla="*/ 1127227 h 1576950"/>
                  <a:gd name="connsiteX9375" fmla="*/ 324582 w 1534386"/>
                  <a:gd name="connsiteY9375" fmla="*/ 1127227 h 1576950"/>
                  <a:gd name="connsiteX9376" fmla="*/ 326999 w 1534386"/>
                  <a:gd name="connsiteY9376" fmla="*/ 1126019 h 1576950"/>
                  <a:gd name="connsiteX9377" fmla="*/ 331831 w 1534386"/>
                  <a:gd name="connsiteY9377" fmla="*/ 1124811 h 1576950"/>
                  <a:gd name="connsiteX9378" fmla="*/ 339080 w 1534386"/>
                  <a:gd name="connsiteY9378" fmla="*/ 1124811 h 1576950"/>
                  <a:gd name="connsiteX9379" fmla="*/ 348745 w 1534386"/>
                  <a:gd name="connsiteY9379" fmla="*/ 1123603 h 1576950"/>
                  <a:gd name="connsiteX9380" fmla="*/ 351161 w 1534386"/>
                  <a:gd name="connsiteY9380" fmla="*/ 1122395 h 1576950"/>
                  <a:gd name="connsiteX9381" fmla="*/ 351161 w 1534386"/>
                  <a:gd name="connsiteY9381" fmla="*/ 1122395 h 1576950"/>
                  <a:gd name="connsiteX9382" fmla="*/ 351161 w 1534386"/>
                  <a:gd name="connsiteY9382" fmla="*/ 1122395 h 1576950"/>
                  <a:gd name="connsiteX9383" fmla="*/ 351161 w 1534386"/>
                  <a:gd name="connsiteY9383" fmla="*/ 1122395 h 1576950"/>
                  <a:gd name="connsiteX9384" fmla="*/ 334247 w 1534386"/>
                  <a:gd name="connsiteY9384" fmla="*/ 1123603 h 1576950"/>
                  <a:gd name="connsiteX9385" fmla="*/ 325790 w 1534386"/>
                  <a:gd name="connsiteY9385" fmla="*/ 1124811 h 1576950"/>
                  <a:gd name="connsiteX9386" fmla="*/ 322166 w 1534386"/>
                  <a:gd name="connsiteY9386" fmla="*/ 1126019 h 1576950"/>
                  <a:gd name="connsiteX9387" fmla="*/ 322166 w 1534386"/>
                  <a:gd name="connsiteY9387" fmla="*/ 1126019 h 1576950"/>
                  <a:gd name="connsiteX9388" fmla="*/ 320958 w 1534386"/>
                  <a:gd name="connsiteY9388" fmla="*/ 1126019 h 1576950"/>
                  <a:gd name="connsiteX9389" fmla="*/ 317334 w 1534386"/>
                  <a:gd name="connsiteY9389" fmla="*/ 1126019 h 1576950"/>
                  <a:gd name="connsiteX9390" fmla="*/ 314917 w 1534386"/>
                  <a:gd name="connsiteY9390" fmla="*/ 1126019 h 1576950"/>
                  <a:gd name="connsiteX9391" fmla="*/ 304044 w 1534386"/>
                  <a:gd name="connsiteY9391" fmla="*/ 1126019 h 1576950"/>
                  <a:gd name="connsiteX9392" fmla="*/ 304044 w 1534386"/>
                  <a:gd name="connsiteY9392" fmla="*/ 1126019 h 1576950"/>
                  <a:gd name="connsiteX9393" fmla="*/ 304044 w 1534386"/>
                  <a:gd name="connsiteY9393" fmla="*/ 1126019 h 1576950"/>
                  <a:gd name="connsiteX9394" fmla="*/ 376532 w 1534386"/>
                  <a:gd name="connsiteY9394" fmla="*/ 1169512 h 1576950"/>
                  <a:gd name="connsiteX9395" fmla="*/ 376532 w 1534386"/>
                  <a:gd name="connsiteY9395" fmla="*/ 1169512 h 1576950"/>
                  <a:gd name="connsiteX9396" fmla="*/ 376532 w 1534386"/>
                  <a:gd name="connsiteY9396" fmla="*/ 1169512 h 1576950"/>
                  <a:gd name="connsiteX9397" fmla="*/ 376532 w 1534386"/>
                  <a:gd name="connsiteY9397" fmla="*/ 1169512 h 1576950"/>
                  <a:gd name="connsiteX9398" fmla="*/ 357202 w 1534386"/>
                  <a:gd name="connsiteY9398" fmla="*/ 1179176 h 1576950"/>
                  <a:gd name="connsiteX9399" fmla="*/ 357202 w 1534386"/>
                  <a:gd name="connsiteY9399" fmla="*/ 1179176 h 1576950"/>
                  <a:gd name="connsiteX9400" fmla="*/ 357202 w 1534386"/>
                  <a:gd name="connsiteY9400" fmla="*/ 1179176 h 1576950"/>
                  <a:gd name="connsiteX9401" fmla="*/ 343912 w 1534386"/>
                  <a:gd name="connsiteY9401" fmla="*/ 1174344 h 1576950"/>
                  <a:gd name="connsiteX9402" fmla="*/ 343912 w 1534386"/>
                  <a:gd name="connsiteY9402" fmla="*/ 1174344 h 1576950"/>
                  <a:gd name="connsiteX9403" fmla="*/ 354785 w 1534386"/>
                  <a:gd name="connsiteY9403" fmla="*/ 1179176 h 1576950"/>
                  <a:gd name="connsiteX9404" fmla="*/ 354785 w 1534386"/>
                  <a:gd name="connsiteY9404" fmla="*/ 1179176 h 1576950"/>
                  <a:gd name="connsiteX9405" fmla="*/ 354785 w 1534386"/>
                  <a:gd name="connsiteY9405" fmla="*/ 1179176 h 1576950"/>
                  <a:gd name="connsiteX9406" fmla="*/ 354785 w 1534386"/>
                  <a:gd name="connsiteY9406" fmla="*/ 1180385 h 1576950"/>
                  <a:gd name="connsiteX9407" fmla="*/ 360826 w 1534386"/>
                  <a:gd name="connsiteY9407" fmla="*/ 1180385 h 1576950"/>
                  <a:gd name="connsiteX9408" fmla="*/ 364450 w 1534386"/>
                  <a:gd name="connsiteY9408" fmla="*/ 1179176 h 1576950"/>
                  <a:gd name="connsiteX9409" fmla="*/ 364450 w 1534386"/>
                  <a:gd name="connsiteY9409" fmla="*/ 1179176 h 1576950"/>
                  <a:gd name="connsiteX9410" fmla="*/ 360826 w 1534386"/>
                  <a:gd name="connsiteY9410" fmla="*/ 1177969 h 1576950"/>
                  <a:gd name="connsiteX9411" fmla="*/ 359618 w 1534386"/>
                  <a:gd name="connsiteY9411" fmla="*/ 1177969 h 1576950"/>
                  <a:gd name="connsiteX9412" fmla="*/ 357202 w 1534386"/>
                  <a:gd name="connsiteY9412" fmla="*/ 1179176 h 1576950"/>
                  <a:gd name="connsiteX9413" fmla="*/ 357202 w 1534386"/>
                  <a:gd name="connsiteY9413" fmla="*/ 1179176 h 1576950"/>
                  <a:gd name="connsiteX9414" fmla="*/ 527547 w 1534386"/>
                  <a:gd name="connsiteY9414" fmla="*/ 579948 h 1576950"/>
                  <a:gd name="connsiteX9415" fmla="*/ 527547 w 1534386"/>
                  <a:gd name="connsiteY9415" fmla="*/ 579948 h 1576950"/>
                  <a:gd name="connsiteX9416" fmla="*/ 527547 w 1534386"/>
                  <a:gd name="connsiteY9416" fmla="*/ 579948 h 1576950"/>
                  <a:gd name="connsiteX9417" fmla="*/ 527547 w 1534386"/>
                  <a:gd name="connsiteY9417" fmla="*/ 581156 h 1576950"/>
                  <a:gd name="connsiteX9418" fmla="*/ 527547 w 1534386"/>
                  <a:gd name="connsiteY9418" fmla="*/ 582364 h 1576950"/>
                  <a:gd name="connsiteX9419" fmla="*/ 527547 w 1534386"/>
                  <a:gd name="connsiteY9419" fmla="*/ 582364 h 1576950"/>
                  <a:gd name="connsiteX9420" fmla="*/ 527547 w 1534386"/>
                  <a:gd name="connsiteY9420" fmla="*/ 582364 h 1576950"/>
                  <a:gd name="connsiteX9421" fmla="*/ 527547 w 1534386"/>
                  <a:gd name="connsiteY9421" fmla="*/ 582364 h 1576950"/>
                  <a:gd name="connsiteX9422" fmla="*/ 529963 w 1534386"/>
                  <a:gd name="connsiteY9422" fmla="*/ 582364 h 1576950"/>
                  <a:gd name="connsiteX9423" fmla="*/ 529963 w 1534386"/>
                  <a:gd name="connsiteY9423" fmla="*/ 552161 h 1576950"/>
                  <a:gd name="connsiteX9424" fmla="*/ 520298 w 1534386"/>
                  <a:gd name="connsiteY9424" fmla="*/ 527998 h 1576950"/>
                  <a:gd name="connsiteX9425" fmla="*/ 520298 w 1534386"/>
                  <a:gd name="connsiteY9425" fmla="*/ 527998 h 1576950"/>
                  <a:gd name="connsiteX9426" fmla="*/ 519090 w 1534386"/>
                  <a:gd name="connsiteY9426" fmla="*/ 527998 h 1576950"/>
                  <a:gd name="connsiteX9427" fmla="*/ 526339 w 1534386"/>
                  <a:gd name="connsiteY9427" fmla="*/ 556993 h 1576950"/>
                  <a:gd name="connsiteX9428" fmla="*/ 527547 w 1534386"/>
                  <a:gd name="connsiteY9428" fmla="*/ 579948 h 1576950"/>
                  <a:gd name="connsiteX9429" fmla="*/ 360826 w 1534386"/>
                  <a:gd name="connsiteY9429" fmla="*/ 1432882 h 1576950"/>
                  <a:gd name="connsiteX9430" fmla="*/ 360826 w 1534386"/>
                  <a:gd name="connsiteY9430" fmla="*/ 1432882 h 1576950"/>
                  <a:gd name="connsiteX9431" fmla="*/ 351161 w 1534386"/>
                  <a:gd name="connsiteY9431" fmla="*/ 1437715 h 1576950"/>
                  <a:gd name="connsiteX9432" fmla="*/ 345120 w 1534386"/>
                  <a:gd name="connsiteY9432" fmla="*/ 1438923 h 1576950"/>
                  <a:gd name="connsiteX9433" fmla="*/ 343912 w 1534386"/>
                  <a:gd name="connsiteY9433" fmla="*/ 1438923 h 1576950"/>
                  <a:gd name="connsiteX9434" fmla="*/ 343912 w 1534386"/>
                  <a:gd name="connsiteY9434" fmla="*/ 1438923 h 1576950"/>
                  <a:gd name="connsiteX9435" fmla="*/ 331831 w 1534386"/>
                  <a:gd name="connsiteY9435" fmla="*/ 1438923 h 1576950"/>
                  <a:gd name="connsiteX9436" fmla="*/ 316125 w 1534386"/>
                  <a:gd name="connsiteY9436" fmla="*/ 1438923 h 1576950"/>
                  <a:gd name="connsiteX9437" fmla="*/ 314917 w 1534386"/>
                  <a:gd name="connsiteY9437" fmla="*/ 1440131 h 1576950"/>
                  <a:gd name="connsiteX9438" fmla="*/ 326999 w 1534386"/>
                  <a:gd name="connsiteY9438" fmla="*/ 1442547 h 1576950"/>
                  <a:gd name="connsiteX9439" fmla="*/ 331831 w 1534386"/>
                  <a:gd name="connsiteY9439" fmla="*/ 1448588 h 1576950"/>
                  <a:gd name="connsiteX9440" fmla="*/ 331831 w 1534386"/>
                  <a:gd name="connsiteY9440" fmla="*/ 1454629 h 1576950"/>
                  <a:gd name="connsiteX9441" fmla="*/ 331831 w 1534386"/>
                  <a:gd name="connsiteY9441" fmla="*/ 1454629 h 1576950"/>
                  <a:gd name="connsiteX9442" fmla="*/ 334247 w 1534386"/>
                  <a:gd name="connsiteY9442" fmla="*/ 1455837 h 1576950"/>
                  <a:gd name="connsiteX9443" fmla="*/ 335455 w 1534386"/>
                  <a:gd name="connsiteY9443" fmla="*/ 1454629 h 1576950"/>
                  <a:gd name="connsiteX9444" fmla="*/ 335455 w 1534386"/>
                  <a:gd name="connsiteY9444" fmla="*/ 1443756 h 1576950"/>
                  <a:gd name="connsiteX9445" fmla="*/ 345120 w 1534386"/>
                  <a:gd name="connsiteY9445" fmla="*/ 1442547 h 1576950"/>
                  <a:gd name="connsiteX9446" fmla="*/ 345120 w 1534386"/>
                  <a:gd name="connsiteY9446" fmla="*/ 1442547 h 1576950"/>
                  <a:gd name="connsiteX9447" fmla="*/ 360826 w 1534386"/>
                  <a:gd name="connsiteY9447" fmla="*/ 1432882 h 1576950"/>
                  <a:gd name="connsiteX9448" fmla="*/ 346328 w 1534386"/>
                  <a:gd name="connsiteY9448" fmla="*/ 1443756 h 1576950"/>
                  <a:gd name="connsiteX9449" fmla="*/ 346328 w 1534386"/>
                  <a:gd name="connsiteY9449" fmla="*/ 1443756 h 1576950"/>
                  <a:gd name="connsiteX9450" fmla="*/ 346328 w 1534386"/>
                  <a:gd name="connsiteY9450" fmla="*/ 1443756 h 1576950"/>
                  <a:gd name="connsiteX9451" fmla="*/ 346328 w 1534386"/>
                  <a:gd name="connsiteY9451" fmla="*/ 1443756 h 1576950"/>
                  <a:gd name="connsiteX9452" fmla="*/ 270217 w 1534386"/>
                  <a:gd name="connsiteY9452" fmla="*/ 1093400 h 1576950"/>
                  <a:gd name="connsiteX9453" fmla="*/ 270217 w 1534386"/>
                  <a:gd name="connsiteY9453" fmla="*/ 1093400 h 1576950"/>
                  <a:gd name="connsiteX9454" fmla="*/ 270217 w 1534386"/>
                  <a:gd name="connsiteY9454" fmla="*/ 1093400 h 1576950"/>
                  <a:gd name="connsiteX9455" fmla="*/ 270217 w 1534386"/>
                  <a:gd name="connsiteY9455" fmla="*/ 1093400 h 1576950"/>
                  <a:gd name="connsiteX9456" fmla="*/ 540836 w 1534386"/>
                  <a:gd name="connsiteY9456" fmla="*/ 507461 h 1576950"/>
                  <a:gd name="connsiteX9457" fmla="*/ 540836 w 1534386"/>
                  <a:gd name="connsiteY9457" fmla="*/ 507461 h 1576950"/>
                  <a:gd name="connsiteX9458" fmla="*/ 527547 w 1534386"/>
                  <a:gd name="connsiteY9458" fmla="*/ 483298 h 1576950"/>
                  <a:gd name="connsiteX9459" fmla="*/ 521506 w 1534386"/>
                  <a:gd name="connsiteY9459" fmla="*/ 478465 h 1576950"/>
                  <a:gd name="connsiteX9460" fmla="*/ 498552 w 1534386"/>
                  <a:gd name="connsiteY9460" fmla="*/ 477258 h 1576950"/>
                  <a:gd name="connsiteX9461" fmla="*/ 496136 w 1534386"/>
                  <a:gd name="connsiteY9461" fmla="*/ 479674 h 1576950"/>
                  <a:gd name="connsiteX9462" fmla="*/ 496136 w 1534386"/>
                  <a:gd name="connsiteY9462" fmla="*/ 479674 h 1576950"/>
                  <a:gd name="connsiteX9463" fmla="*/ 492511 w 1534386"/>
                  <a:gd name="connsiteY9463" fmla="*/ 480882 h 1576950"/>
                  <a:gd name="connsiteX9464" fmla="*/ 491303 w 1534386"/>
                  <a:gd name="connsiteY9464" fmla="*/ 484506 h 1576950"/>
                  <a:gd name="connsiteX9465" fmla="*/ 491303 w 1534386"/>
                  <a:gd name="connsiteY9465" fmla="*/ 484506 h 1576950"/>
                  <a:gd name="connsiteX9466" fmla="*/ 486471 w 1534386"/>
                  <a:gd name="connsiteY9466" fmla="*/ 489339 h 1576950"/>
                  <a:gd name="connsiteX9467" fmla="*/ 487679 w 1534386"/>
                  <a:gd name="connsiteY9467" fmla="*/ 492963 h 1576950"/>
                  <a:gd name="connsiteX9468" fmla="*/ 484054 w 1534386"/>
                  <a:gd name="connsiteY9468" fmla="*/ 496587 h 1576950"/>
                  <a:gd name="connsiteX9469" fmla="*/ 482846 w 1534386"/>
                  <a:gd name="connsiteY9469" fmla="*/ 496587 h 1576950"/>
                  <a:gd name="connsiteX9470" fmla="*/ 480430 w 1534386"/>
                  <a:gd name="connsiteY9470" fmla="*/ 500212 h 1576950"/>
                  <a:gd name="connsiteX9471" fmla="*/ 480430 w 1534386"/>
                  <a:gd name="connsiteY9471" fmla="*/ 500212 h 1576950"/>
                  <a:gd name="connsiteX9472" fmla="*/ 480430 w 1534386"/>
                  <a:gd name="connsiteY9472" fmla="*/ 500212 h 1576950"/>
                  <a:gd name="connsiteX9473" fmla="*/ 480430 w 1534386"/>
                  <a:gd name="connsiteY9473" fmla="*/ 500212 h 1576950"/>
                  <a:gd name="connsiteX9474" fmla="*/ 475598 w 1534386"/>
                  <a:gd name="connsiteY9474" fmla="*/ 502628 h 1576950"/>
                  <a:gd name="connsiteX9475" fmla="*/ 475598 w 1534386"/>
                  <a:gd name="connsiteY9475" fmla="*/ 502628 h 1576950"/>
                  <a:gd name="connsiteX9476" fmla="*/ 475598 w 1534386"/>
                  <a:gd name="connsiteY9476" fmla="*/ 502628 h 1576950"/>
                  <a:gd name="connsiteX9477" fmla="*/ 482846 w 1534386"/>
                  <a:gd name="connsiteY9477" fmla="*/ 502628 h 1576950"/>
                  <a:gd name="connsiteX9478" fmla="*/ 490095 w 1534386"/>
                  <a:gd name="connsiteY9478" fmla="*/ 506252 h 1576950"/>
                  <a:gd name="connsiteX9479" fmla="*/ 492511 w 1534386"/>
                  <a:gd name="connsiteY9479" fmla="*/ 505044 h 1576950"/>
                  <a:gd name="connsiteX9480" fmla="*/ 491303 w 1534386"/>
                  <a:gd name="connsiteY9480" fmla="*/ 503836 h 1576950"/>
                  <a:gd name="connsiteX9481" fmla="*/ 493719 w 1534386"/>
                  <a:gd name="connsiteY9481" fmla="*/ 499004 h 1576950"/>
                  <a:gd name="connsiteX9482" fmla="*/ 497344 w 1534386"/>
                  <a:gd name="connsiteY9482" fmla="*/ 492963 h 1576950"/>
                  <a:gd name="connsiteX9483" fmla="*/ 496136 w 1534386"/>
                  <a:gd name="connsiteY9483" fmla="*/ 490547 h 1576950"/>
                  <a:gd name="connsiteX9484" fmla="*/ 497344 w 1534386"/>
                  <a:gd name="connsiteY9484" fmla="*/ 489339 h 1576950"/>
                  <a:gd name="connsiteX9485" fmla="*/ 499760 w 1534386"/>
                  <a:gd name="connsiteY9485" fmla="*/ 484506 h 1576950"/>
                  <a:gd name="connsiteX9486" fmla="*/ 502176 w 1534386"/>
                  <a:gd name="connsiteY9486" fmla="*/ 483298 h 1576950"/>
                  <a:gd name="connsiteX9487" fmla="*/ 503384 w 1534386"/>
                  <a:gd name="connsiteY9487" fmla="*/ 480882 h 1576950"/>
                  <a:gd name="connsiteX9488" fmla="*/ 522714 w 1534386"/>
                  <a:gd name="connsiteY9488" fmla="*/ 484506 h 1576950"/>
                  <a:gd name="connsiteX9489" fmla="*/ 540836 w 1534386"/>
                  <a:gd name="connsiteY9489" fmla="*/ 507461 h 1576950"/>
                  <a:gd name="connsiteX9490" fmla="*/ 270217 w 1534386"/>
                  <a:gd name="connsiteY9490" fmla="*/ 1093400 h 1576950"/>
                  <a:gd name="connsiteX9491" fmla="*/ 270217 w 1534386"/>
                  <a:gd name="connsiteY9491" fmla="*/ 1093400 h 1576950"/>
                  <a:gd name="connsiteX9492" fmla="*/ 270217 w 1534386"/>
                  <a:gd name="connsiteY9492" fmla="*/ 1093400 h 1576950"/>
                  <a:gd name="connsiteX9493" fmla="*/ 270217 w 1534386"/>
                  <a:gd name="connsiteY9493" fmla="*/ 1093400 h 1576950"/>
                  <a:gd name="connsiteX9494" fmla="*/ 229141 w 1534386"/>
                  <a:gd name="connsiteY9494" fmla="*/ 946009 h 1576950"/>
                  <a:gd name="connsiteX9495" fmla="*/ 229141 w 1534386"/>
                  <a:gd name="connsiteY9495" fmla="*/ 938760 h 1576950"/>
                  <a:gd name="connsiteX9496" fmla="*/ 224308 w 1534386"/>
                  <a:gd name="connsiteY9496" fmla="*/ 932720 h 1576950"/>
                  <a:gd name="connsiteX9497" fmla="*/ 224308 w 1534386"/>
                  <a:gd name="connsiteY9497" fmla="*/ 931511 h 1576950"/>
                  <a:gd name="connsiteX9498" fmla="*/ 225516 w 1534386"/>
                  <a:gd name="connsiteY9498" fmla="*/ 931511 h 1576950"/>
                  <a:gd name="connsiteX9499" fmla="*/ 227932 w 1534386"/>
                  <a:gd name="connsiteY9499" fmla="*/ 929095 h 1576950"/>
                  <a:gd name="connsiteX9500" fmla="*/ 227932 w 1534386"/>
                  <a:gd name="connsiteY9500" fmla="*/ 927887 h 1576950"/>
                  <a:gd name="connsiteX9501" fmla="*/ 192897 w 1534386"/>
                  <a:gd name="connsiteY9501" fmla="*/ 913389 h 1576950"/>
                  <a:gd name="connsiteX9502" fmla="*/ 163902 w 1534386"/>
                  <a:gd name="connsiteY9502" fmla="*/ 909765 h 1576950"/>
                  <a:gd name="connsiteX9503" fmla="*/ 161486 w 1534386"/>
                  <a:gd name="connsiteY9503" fmla="*/ 913389 h 1576950"/>
                  <a:gd name="connsiteX9504" fmla="*/ 161486 w 1534386"/>
                  <a:gd name="connsiteY9504" fmla="*/ 914598 h 1576950"/>
                  <a:gd name="connsiteX9505" fmla="*/ 160278 w 1534386"/>
                  <a:gd name="connsiteY9505" fmla="*/ 915806 h 1576950"/>
                  <a:gd name="connsiteX9506" fmla="*/ 162694 w 1534386"/>
                  <a:gd name="connsiteY9506" fmla="*/ 929095 h 1576950"/>
                  <a:gd name="connsiteX9507" fmla="*/ 156653 w 1534386"/>
                  <a:gd name="connsiteY9507" fmla="*/ 947217 h 1576950"/>
                  <a:gd name="connsiteX9508" fmla="*/ 157861 w 1534386"/>
                  <a:gd name="connsiteY9508" fmla="*/ 947217 h 1576950"/>
                  <a:gd name="connsiteX9509" fmla="*/ 165110 w 1534386"/>
                  <a:gd name="connsiteY9509" fmla="*/ 930303 h 1576950"/>
                  <a:gd name="connsiteX9510" fmla="*/ 165110 w 1534386"/>
                  <a:gd name="connsiteY9510" fmla="*/ 917014 h 1576950"/>
                  <a:gd name="connsiteX9511" fmla="*/ 168734 w 1534386"/>
                  <a:gd name="connsiteY9511" fmla="*/ 914598 h 1576950"/>
                  <a:gd name="connsiteX9512" fmla="*/ 168734 w 1534386"/>
                  <a:gd name="connsiteY9512" fmla="*/ 913389 h 1576950"/>
                  <a:gd name="connsiteX9513" fmla="*/ 192897 w 1534386"/>
                  <a:gd name="connsiteY9513" fmla="*/ 919430 h 1576950"/>
                  <a:gd name="connsiteX9514" fmla="*/ 217059 w 1534386"/>
                  <a:gd name="connsiteY9514" fmla="*/ 925471 h 1576950"/>
                  <a:gd name="connsiteX9515" fmla="*/ 215851 w 1534386"/>
                  <a:gd name="connsiteY9515" fmla="*/ 926679 h 1576950"/>
                  <a:gd name="connsiteX9516" fmla="*/ 212227 w 1534386"/>
                  <a:gd name="connsiteY9516" fmla="*/ 926679 h 1576950"/>
                  <a:gd name="connsiteX9517" fmla="*/ 211019 w 1534386"/>
                  <a:gd name="connsiteY9517" fmla="*/ 927887 h 1576950"/>
                  <a:gd name="connsiteX9518" fmla="*/ 219476 w 1534386"/>
                  <a:gd name="connsiteY9518" fmla="*/ 931511 h 1576950"/>
                  <a:gd name="connsiteX9519" fmla="*/ 219476 w 1534386"/>
                  <a:gd name="connsiteY9519" fmla="*/ 931511 h 1576950"/>
                  <a:gd name="connsiteX9520" fmla="*/ 221892 w 1534386"/>
                  <a:gd name="connsiteY9520" fmla="*/ 933928 h 1576950"/>
                  <a:gd name="connsiteX9521" fmla="*/ 226724 w 1534386"/>
                  <a:gd name="connsiteY9521" fmla="*/ 943593 h 1576950"/>
                  <a:gd name="connsiteX9522" fmla="*/ 227932 w 1534386"/>
                  <a:gd name="connsiteY9522" fmla="*/ 948425 h 1576950"/>
                  <a:gd name="connsiteX9523" fmla="*/ 227932 w 1534386"/>
                  <a:gd name="connsiteY9523" fmla="*/ 948425 h 1576950"/>
                  <a:gd name="connsiteX9524" fmla="*/ 227932 w 1534386"/>
                  <a:gd name="connsiteY9524" fmla="*/ 948425 h 1576950"/>
                  <a:gd name="connsiteX9525" fmla="*/ 227932 w 1534386"/>
                  <a:gd name="connsiteY9525" fmla="*/ 948425 h 1576950"/>
                  <a:gd name="connsiteX9526" fmla="*/ 229141 w 1534386"/>
                  <a:gd name="connsiteY9526" fmla="*/ 946009 h 1576950"/>
                  <a:gd name="connsiteX9527" fmla="*/ 430897 w 1534386"/>
                  <a:gd name="connsiteY9527" fmla="*/ 1003999 h 1576950"/>
                  <a:gd name="connsiteX9528" fmla="*/ 429689 w 1534386"/>
                  <a:gd name="connsiteY9528" fmla="*/ 1006415 h 1576950"/>
                  <a:gd name="connsiteX9529" fmla="*/ 430897 w 1534386"/>
                  <a:gd name="connsiteY9529" fmla="*/ 1010039 h 1576950"/>
                  <a:gd name="connsiteX9530" fmla="*/ 432105 w 1534386"/>
                  <a:gd name="connsiteY9530" fmla="*/ 1014872 h 1576950"/>
                  <a:gd name="connsiteX9531" fmla="*/ 433313 w 1534386"/>
                  <a:gd name="connsiteY9531" fmla="*/ 1018496 h 1576950"/>
                  <a:gd name="connsiteX9532" fmla="*/ 434521 w 1534386"/>
                  <a:gd name="connsiteY9532" fmla="*/ 1019704 h 1576950"/>
                  <a:gd name="connsiteX9533" fmla="*/ 436938 w 1534386"/>
                  <a:gd name="connsiteY9533" fmla="*/ 1020913 h 1576950"/>
                  <a:gd name="connsiteX9534" fmla="*/ 436938 w 1534386"/>
                  <a:gd name="connsiteY9534" fmla="*/ 1020913 h 1576950"/>
                  <a:gd name="connsiteX9535" fmla="*/ 436938 w 1534386"/>
                  <a:gd name="connsiteY9535" fmla="*/ 1020913 h 1576950"/>
                  <a:gd name="connsiteX9536" fmla="*/ 436938 w 1534386"/>
                  <a:gd name="connsiteY9536" fmla="*/ 1020913 h 1576950"/>
                  <a:gd name="connsiteX9537" fmla="*/ 438146 w 1534386"/>
                  <a:gd name="connsiteY9537" fmla="*/ 1020913 h 1576950"/>
                  <a:gd name="connsiteX9538" fmla="*/ 438146 w 1534386"/>
                  <a:gd name="connsiteY9538" fmla="*/ 1020913 h 1576950"/>
                  <a:gd name="connsiteX9539" fmla="*/ 444186 w 1534386"/>
                  <a:gd name="connsiteY9539" fmla="*/ 1019704 h 1576950"/>
                  <a:gd name="connsiteX9540" fmla="*/ 447811 w 1534386"/>
                  <a:gd name="connsiteY9540" fmla="*/ 1017288 h 1576950"/>
                  <a:gd name="connsiteX9541" fmla="*/ 449019 w 1534386"/>
                  <a:gd name="connsiteY9541" fmla="*/ 1013664 h 1576950"/>
                  <a:gd name="connsiteX9542" fmla="*/ 446603 w 1534386"/>
                  <a:gd name="connsiteY9542" fmla="*/ 1005207 h 1576950"/>
                  <a:gd name="connsiteX9543" fmla="*/ 444186 w 1534386"/>
                  <a:gd name="connsiteY9543" fmla="*/ 1001583 h 1576950"/>
                  <a:gd name="connsiteX9544" fmla="*/ 444186 w 1534386"/>
                  <a:gd name="connsiteY9544" fmla="*/ 1001583 h 1576950"/>
                  <a:gd name="connsiteX9545" fmla="*/ 430897 w 1534386"/>
                  <a:gd name="connsiteY9545" fmla="*/ 1003999 h 1576950"/>
                  <a:gd name="connsiteX9546" fmla="*/ 369283 w 1534386"/>
                  <a:gd name="connsiteY9546" fmla="*/ 959298 h 1576950"/>
                  <a:gd name="connsiteX9547" fmla="*/ 372907 w 1534386"/>
                  <a:gd name="connsiteY9547" fmla="*/ 960507 h 1576950"/>
                  <a:gd name="connsiteX9548" fmla="*/ 376532 w 1534386"/>
                  <a:gd name="connsiteY9548" fmla="*/ 960507 h 1576950"/>
                  <a:gd name="connsiteX9549" fmla="*/ 382572 w 1534386"/>
                  <a:gd name="connsiteY9549" fmla="*/ 956882 h 1576950"/>
                  <a:gd name="connsiteX9550" fmla="*/ 382572 w 1534386"/>
                  <a:gd name="connsiteY9550" fmla="*/ 956882 h 1576950"/>
                  <a:gd name="connsiteX9551" fmla="*/ 389821 w 1534386"/>
                  <a:gd name="connsiteY9551" fmla="*/ 955674 h 1576950"/>
                  <a:gd name="connsiteX9552" fmla="*/ 401902 w 1534386"/>
                  <a:gd name="connsiteY9552" fmla="*/ 960507 h 1576950"/>
                  <a:gd name="connsiteX9553" fmla="*/ 401902 w 1534386"/>
                  <a:gd name="connsiteY9553" fmla="*/ 960507 h 1576950"/>
                  <a:gd name="connsiteX9554" fmla="*/ 407943 w 1534386"/>
                  <a:gd name="connsiteY9554" fmla="*/ 967755 h 1576950"/>
                  <a:gd name="connsiteX9555" fmla="*/ 420024 w 1534386"/>
                  <a:gd name="connsiteY9555" fmla="*/ 983461 h 1576950"/>
                  <a:gd name="connsiteX9556" fmla="*/ 420024 w 1534386"/>
                  <a:gd name="connsiteY9556" fmla="*/ 983461 h 1576950"/>
                  <a:gd name="connsiteX9557" fmla="*/ 420024 w 1534386"/>
                  <a:gd name="connsiteY9557" fmla="*/ 983461 h 1576950"/>
                  <a:gd name="connsiteX9558" fmla="*/ 420024 w 1534386"/>
                  <a:gd name="connsiteY9558" fmla="*/ 983461 h 1576950"/>
                  <a:gd name="connsiteX9559" fmla="*/ 406735 w 1534386"/>
                  <a:gd name="connsiteY9559" fmla="*/ 965339 h 1576950"/>
                  <a:gd name="connsiteX9560" fmla="*/ 395862 w 1534386"/>
                  <a:gd name="connsiteY9560" fmla="*/ 955674 h 1576950"/>
                  <a:gd name="connsiteX9561" fmla="*/ 381364 w 1534386"/>
                  <a:gd name="connsiteY9561" fmla="*/ 953258 h 1576950"/>
                  <a:gd name="connsiteX9562" fmla="*/ 380156 w 1534386"/>
                  <a:gd name="connsiteY9562" fmla="*/ 953258 h 1576950"/>
                  <a:gd name="connsiteX9563" fmla="*/ 377740 w 1534386"/>
                  <a:gd name="connsiteY9563" fmla="*/ 954466 h 1576950"/>
                  <a:gd name="connsiteX9564" fmla="*/ 375323 w 1534386"/>
                  <a:gd name="connsiteY9564" fmla="*/ 956882 h 1576950"/>
                  <a:gd name="connsiteX9565" fmla="*/ 368075 w 1534386"/>
                  <a:gd name="connsiteY9565" fmla="*/ 955674 h 1576950"/>
                  <a:gd name="connsiteX9566" fmla="*/ 368075 w 1534386"/>
                  <a:gd name="connsiteY9566" fmla="*/ 955674 h 1576950"/>
                  <a:gd name="connsiteX9567" fmla="*/ 368075 w 1534386"/>
                  <a:gd name="connsiteY9567" fmla="*/ 955674 h 1576950"/>
                  <a:gd name="connsiteX9568" fmla="*/ 368075 w 1534386"/>
                  <a:gd name="connsiteY9568" fmla="*/ 955674 h 1576950"/>
                  <a:gd name="connsiteX9569" fmla="*/ 369283 w 1534386"/>
                  <a:gd name="connsiteY9569" fmla="*/ 959298 h 1576950"/>
                  <a:gd name="connsiteX9570" fmla="*/ 369283 w 1534386"/>
                  <a:gd name="connsiteY9570" fmla="*/ 959298 h 1576950"/>
                  <a:gd name="connsiteX9571" fmla="*/ 369283 w 1534386"/>
                  <a:gd name="connsiteY9571" fmla="*/ 959298 h 1576950"/>
                  <a:gd name="connsiteX9572" fmla="*/ 369283 w 1534386"/>
                  <a:gd name="connsiteY9572" fmla="*/ 959298 h 1576950"/>
                  <a:gd name="connsiteX9573" fmla="*/ 369283 w 1534386"/>
                  <a:gd name="connsiteY9573" fmla="*/ 959298 h 1576950"/>
                  <a:gd name="connsiteX9574" fmla="*/ 369283 w 1534386"/>
                  <a:gd name="connsiteY9574" fmla="*/ 959298 h 1576950"/>
                  <a:gd name="connsiteX9575" fmla="*/ 369283 w 1534386"/>
                  <a:gd name="connsiteY9575" fmla="*/ 959298 h 1576950"/>
                  <a:gd name="connsiteX9576" fmla="*/ 312501 w 1534386"/>
                  <a:gd name="connsiteY9576" fmla="*/ 892852 h 1576950"/>
                  <a:gd name="connsiteX9577" fmla="*/ 302836 w 1534386"/>
                  <a:gd name="connsiteY9577" fmla="*/ 884395 h 1576950"/>
                  <a:gd name="connsiteX9578" fmla="*/ 294379 w 1534386"/>
                  <a:gd name="connsiteY9578" fmla="*/ 888019 h 1576950"/>
                  <a:gd name="connsiteX9579" fmla="*/ 294379 w 1534386"/>
                  <a:gd name="connsiteY9579" fmla="*/ 889227 h 1576950"/>
                  <a:gd name="connsiteX9580" fmla="*/ 300420 w 1534386"/>
                  <a:gd name="connsiteY9580" fmla="*/ 888019 h 1576950"/>
                  <a:gd name="connsiteX9581" fmla="*/ 304044 w 1534386"/>
                  <a:gd name="connsiteY9581" fmla="*/ 890435 h 1576950"/>
                  <a:gd name="connsiteX9582" fmla="*/ 311293 w 1534386"/>
                  <a:gd name="connsiteY9582" fmla="*/ 894060 h 1576950"/>
                  <a:gd name="connsiteX9583" fmla="*/ 312501 w 1534386"/>
                  <a:gd name="connsiteY9583" fmla="*/ 892852 h 1576950"/>
                  <a:gd name="connsiteX9584" fmla="*/ 439354 w 1534386"/>
                  <a:gd name="connsiteY9584" fmla="*/ 927887 h 1576950"/>
                  <a:gd name="connsiteX9585" fmla="*/ 450227 w 1534386"/>
                  <a:gd name="connsiteY9585" fmla="*/ 936344 h 1576950"/>
                  <a:gd name="connsiteX9586" fmla="*/ 451435 w 1534386"/>
                  <a:gd name="connsiteY9586" fmla="*/ 936344 h 1576950"/>
                  <a:gd name="connsiteX9587" fmla="*/ 451435 w 1534386"/>
                  <a:gd name="connsiteY9587" fmla="*/ 935136 h 1576950"/>
                  <a:gd name="connsiteX9588" fmla="*/ 442978 w 1534386"/>
                  <a:gd name="connsiteY9588" fmla="*/ 925471 h 1576950"/>
                  <a:gd name="connsiteX9589" fmla="*/ 439354 w 1534386"/>
                  <a:gd name="connsiteY9589" fmla="*/ 923055 h 1576950"/>
                  <a:gd name="connsiteX9590" fmla="*/ 438146 w 1534386"/>
                  <a:gd name="connsiteY9590" fmla="*/ 923055 h 1576950"/>
                  <a:gd name="connsiteX9591" fmla="*/ 436938 w 1534386"/>
                  <a:gd name="connsiteY9591" fmla="*/ 924263 h 1576950"/>
                  <a:gd name="connsiteX9592" fmla="*/ 428481 w 1534386"/>
                  <a:gd name="connsiteY9592" fmla="*/ 927887 h 1576950"/>
                  <a:gd name="connsiteX9593" fmla="*/ 423648 w 1534386"/>
                  <a:gd name="connsiteY9593" fmla="*/ 941177 h 1576950"/>
                  <a:gd name="connsiteX9594" fmla="*/ 426065 w 1534386"/>
                  <a:gd name="connsiteY9594" fmla="*/ 954466 h 1576950"/>
                  <a:gd name="connsiteX9595" fmla="*/ 428481 w 1534386"/>
                  <a:gd name="connsiteY9595" fmla="*/ 961714 h 1576950"/>
                  <a:gd name="connsiteX9596" fmla="*/ 439354 w 1534386"/>
                  <a:gd name="connsiteY9596" fmla="*/ 981044 h 1576950"/>
                  <a:gd name="connsiteX9597" fmla="*/ 439354 w 1534386"/>
                  <a:gd name="connsiteY9597" fmla="*/ 981044 h 1576950"/>
                  <a:gd name="connsiteX9598" fmla="*/ 427273 w 1534386"/>
                  <a:gd name="connsiteY9598" fmla="*/ 954466 h 1576950"/>
                  <a:gd name="connsiteX9599" fmla="*/ 424856 w 1534386"/>
                  <a:gd name="connsiteY9599" fmla="*/ 942385 h 1576950"/>
                  <a:gd name="connsiteX9600" fmla="*/ 424856 w 1534386"/>
                  <a:gd name="connsiteY9600" fmla="*/ 941177 h 1576950"/>
                  <a:gd name="connsiteX9601" fmla="*/ 426065 w 1534386"/>
                  <a:gd name="connsiteY9601" fmla="*/ 931511 h 1576950"/>
                  <a:gd name="connsiteX9602" fmla="*/ 434521 w 1534386"/>
                  <a:gd name="connsiteY9602" fmla="*/ 926679 h 1576950"/>
                  <a:gd name="connsiteX9603" fmla="*/ 435730 w 1534386"/>
                  <a:gd name="connsiteY9603" fmla="*/ 926679 h 1576950"/>
                  <a:gd name="connsiteX9604" fmla="*/ 435730 w 1534386"/>
                  <a:gd name="connsiteY9604" fmla="*/ 926679 h 1576950"/>
                  <a:gd name="connsiteX9605" fmla="*/ 435730 w 1534386"/>
                  <a:gd name="connsiteY9605" fmla="*/ 926679 h 1576950"/>
                  <a:gd name="connsiteX9606" fmla="*/ 439354 w 1534386"/>
                  <a:gd name="connsiteY9606" fmla="*/ 927887 h 1576950"/>
                  <a:gd name="connsiteX9607" fmla="*/ 345120 w 1534386"/>
                  <a:gd name="connsiteY9607" fmla="*/ 966547 h 1576950"/>
                  <a:gd name="connsiteX9608" fmla="*/ 345120 w 1534386"/>
                  <a:gd name="connsiteY9608" fmla="*/ 966547 h 1576950"/>
                  <a:gd name="connsiteX9609" fmla="*/ 355993 w 1534386"/>
                  <a:gd name="connsiteY9609" fmla="*/ 979836 h 1576950"/>
                  <a:gd name="connsiteX9610" fmla="*/ 360826 w 1534386"/>
                  <a:gd name="connsiteY9610" fmla="*/ 985877 h 1576950"/>
                  <a:gd name="connsiteX9611" fmla="*/ 358410 w 1534386"/>
                  <a:gd name="connsiteY9611" fmla="*/ 982253 h 1576950"/>
                  <a:gd name="connsiteX9612" fmla="*/ 352369 w 1534386"/>
                  <a:gd name="connsiteY9612" fmla="*/ 973796 h 1576950"/>
                  <a:gd name="connsiteX9613" fmla="*/ 349953 w 1534386"/>
                  <a:gd name="connsiteY9613" fmla="*/ 968963 h 1576950"/>
                  <a:gd name="connsiteX9614" fmla="*/ 353577 w 1534386"/>
                  <a:gd name="connsiteY9614" fmla="*/ 955674 h 1576950"/>
                  <a:gd name="connsiteX9615" fmla="*/ 353577 w 1534386"/>
                  <a:gd name="connsiteY9615" fmla="*/ 955674 h 1576950"/>
                  <a:gd name="connsiteX9616" fmla="*/ 353577 w 1534386"/>
                  <a:gd name="connsiteY9616" fmla="*/ 955674 h 1576950"/>
                  <a:gd name="connsiteX9617" fmla="*/ 352369 w 1534386"/>
                  <a:gd name="connsiteY9617" fmla="*/ 968963 h 1576950"/>
                  <a:gd name="connsiteX9618" fmla="*/ 357202 w 1534386"/>
                  <a:gd name="connsiteY9618" fmla="*/ 978628 h 1576950"/>
                  <a:gd name="connsiteX9619" fmla="*/ 360826 w 1534386"/>
                  <a:gd name="connsiteY9619" fmla="*/ 985877 h 1576950"/>
                  <a:gd name="connsiteX9620" fmla="*/ 368075 w 1534386"/>
                  <a:gd name="connsiteY9620" fmla="*/ 1007623 h 1576950"/>
                  <a:gd name="connsiteX9621" fmla="*/ 369283 w 1534386"/>
                  <a:gd name="connsiteY9621" fmla="*/ 1012456 h 1576950"/>
                  <a:gd name="connsiteX9622" fmla="*/ 368075 w 1534386"/>
                  <a:gd name="connsiteY9622" fmla="*/ 1012456 h 1576950"/>
                  <a:gd name="connsiteX9623" fmla="*/ 363242 w 1534386"/>
                  <a:gd name="connsiteY9623" fmla="*/ 1003999 h 1576950"/>
                  <a:gd name="connsiteX9624" fmla="*/ 360826 w 1534386"/>
                  <a:gd name="connsiteY9624" fmla="*/ 999166 h 1576950"/>
                  <a:gd name="connsiteX9625" fmla="*/ 360826 w 1534386"/>
                  <a:gd name="connsiteY9625" fmla="*/ 999166 h 1576950"/>
                  <a:gd name="connsiteX9626" fmla="*/ 349953 w 1534386"/>
                  <a:gd name="connsiteY9626" fmla="*/ 985877 h 1576950"/>
                  <a:gd name="connsiteX9627" fmla="*/ 341496 w 1534386"/>
                  <a:gd name="connsiteY9627" fmla="*/ 976212 h 1576950"/>
                  <a:gd name="connsiteX9628" fmla="*/ 336664 w 1534386"/>
                  <a:gd name="connsiteY9628" fmla="*/ 968963 h 1576950"/>
                  <a:gd name="connsiteX9629" fmla="*/ 335455 w 1534386"/>
                  <a:gd name="connsiteY9629" fmla="*/ 970171 h 1576950"/>
                  <a:gd name="connsiteX9630" fmla="*/ 333039 w 1534386"/>
                  <a:gd name="connsiteY9630" fmla="*/ 989501 h 1576950"/>
                  <a:gd name="connsiteX9631" fmla="*/ 334247 w 1534386"/>
                  <a:gd name="connsiteY9631" fmla="*/ 999166 h 1576950"/>
                  <a:gd name="connsiteX9632" fmla="*/ 348745 w 1534386"/>
                  <a:gd name="connsiteY9632" fmla="*/ 1025745 h 1576950"/>
                  <a:gd name="connsiteX9633" fmla="*/ 348745 w 1534386"/>
                  <a:gd name="connsiteY9633" fmla="*/ 1026953 h 1576950"/>
                  <a:gd name="connsiteX9634" fmla="*/ 351161 w 1534386"/>
                  <a:gd name="connsiteY9634" fmla="*/ 1029369 h 1576950"/>
                  <a:gd name="connsiteX9635" fmla="*/ 352369 w 1534386"/>
                  <a:gd name="connsiteY9635" fmla="*/ 1031786 h 1576950"/>
                  <a:gd name="connsiteX9636" fmla="*/ 352369 w 1534386"/>
                  <a:gd name="connsiteY9636" fmla="*/ 1031786 h 1576950"/>
                  <a:gd name="connsiteX9637" fmla="*/ 351161 w 1534386"/>
                  <a:gd name="connsiteY9637" fmla="*/ 1031786 h 1576950"/>
                  <a:gd name="connsiteX9638" fmla="*/ 345120 w 1534386"/>
                  <a:gd name="connsiteY9638" fmla="*/ 1024537 h 1576950"/>
                  <a:gd name="connsiteX9639" fmla="*/ 337872 w 1534386"/>
                  <a:gd name="connsiteY9639" fmla="*/ 1016080 h 1576950"/>
                  <a:gd name="connsiteX9640" fmla="*/ 325790 w 1534386"/>
                  <a:gd name="connsiteY9640" fmla="*/ 996750 h 1576950"/>
                  <a:gd name="connsiteX9641" fmla="*/ 324582 w 1534386"/>
                  <a:gd name="connsiteY9641" fmla="*/ 983461 h 1576950"/>
                  <a:gd name="connsiteX9642" fmla="*/ 324582 w 1534386"/>
                  <a:gd name="connsiteY9642" fmla="*/ 978628 h 1576950"/>
                  <a:gd name="connsiteX9643" fmla="*/ 326999 w 1534386"/>
                  <a:gd name="connsiteY9643" fmla="*/ 968963 h 1576950"/>
                  <a:gd name="connsiteX9644" fmla="*/ 328207 w 1534386"/>
                  <a:gd name="connsiteY9644" fmla="*/ 966547 h 1576950"/>
                  <a:gd name="connsiteX9645" fmla="*/ 329415 w 1534386"/>
                  <a:gd name="connsiteY9645" fmla="*/ 964131 h 1576950"/>
                  <a:gd name="connsiteX9646" fmla="*/ 330623 w 1534386"/>
                  <a:gd name="connsiteY9646" fmla="*/ 962923 h 1576950"/>
                  <a:gd name="connsiteX9647" fmla="*/ 330623 w 1534386"/>
                  <a:gd name="connsiteY9647" fmla="*/ 962923 h 1576950"/>
                  <a:gd name="connsiteX9648" fmla="*/ 331831 w 1534386"/>
                  <a:gd name="connsiteY9648" fmla="*/ 960507 h 1576950"/>
                  <a:gd name="connsiteX9649" fmla="*/ 331831 w 1534386"/>
                  <a:gd name="connsiteY9649" fmla="*/ 958090 h 1576950"/>
                  <a:gd name="connsiteX9650" fmla="*/ 333039 w 1534386"/>
                  <a:gd name="connsiteY9650" fmla="*/ 956882 h 1576950"/>
                  <a:gd name="connsiteX9651" fmla="*/ 341496 w 1534386"/>
                  <a:gd name="connsiteY9651" fmla="*/ 962923 h 1576950"/>
                  <a:gd name="connsiteX9652" fmla="*/ 345120 w 1534386"/>
                  <a:gd name="connsiteY9652" fmla="*/ 966547 h 1576950"/>
                  <a:gd name="connsiteX9653" fmla="*/ 336664 w 1534386"/>
                  <a:gd name="connsiteY9653" fmla="*/ 961714 h 1576950"/>
                  <a:gd name="connsiteX9654" fmla="*/ 336664 w 1534386"/>
                  <a:gd name="connsiteY9654" fmla="*/ 961714 h 1576950"/>
                  <a:gd name="connsiteX9655" fmla="*/ 336664 w 1534386"/>
                  <a:gd name="connsiteY9655" fmla="*/ 961714 h 1576950"/>
                  <a:gd name="connsiteX9656" fmla="*/ 336664 w 1534386"/>
                  <a:gd name="connsiteY9656" fmla="*/ 961714 h 1576950"/>
                  <a:gd name="connsiteX9657" fmla="*/ 393445 w 1534386"/>
                  <a:gd name="connsiteY9657" fmla="*/ 941177 h 1576950"/>
                  <a:gd name="connsiteX9658" fmla="*/ 389821 w 1534386"/>
                  <a:gd name="connsiteY9658" fmla="*/ 943593 h 1576950"/>
                  <a:gd name="connsiteX9659" fmla="*/ 382572 w 1534386"/>
                  <a:gd name="connsiteY9659" fmla="*/ 946009 h 1576950"/>
                  <a:gd name="connsiteX9660" fmla="*/ 377740 w 1534386"/>
                  <a:gd name="connsiteY9660" fmla="*/ 946009 h 1576950"/>
                  <a:gd name="connsiteX9661" fmla="*/ 376532 w 1534386"/>
                  <a:gd name="connsiteY9661" fmla="*/ 946009 h 1576950"/>
                  <a:gd name="connsiteX9662" fmla="*/ 374115 w 1534386"/>
                  <a:gd name="connsiteY9662" fmla="*/ 947217 h 1576950"/>
                  <a:gd name="connsiteX9663" fmla="*/ 374115 w 1534386"/>
                  <a:gd name="connsiteY9663" fmla="*/ 947217 h 1576950"/>
                  <a:gd name="connsiteX9664" fmla="*/ 374115 w 1534386"/>
                  <a:gd name="connsiteY9664" fmla="*/ 948425 h 1576950"/>
                  <a:gd name="connsiteX9665" fmla="*/ 372907 w 1534386"/>
                  <a:gd name="connsiteY9665" fmla="*/ 948425 h 1576950"/>
                  <a:gd name="connsiteX9666" fmla="*/ 372907 w 1534386"/>
                  <a:gd name="connsiteY9666" fmla="*/ 948425 h 1576950"/>
                  <a:gd name="connsiteX9667" fmla="*/ 372907 w 1534386"/>
                  <a:gd name="connsiteY9667" fmla="*/ 948425 h 1576950"/>
                  <a:gd name="connsiteX9668" fmla="*/ 372907 w 1534386"/>
                  <a:gd name="connsiteY9668" fmla="*/ 949633 h 1576950"/>
                  <a:gd name="connsiteX9669" fmla="*/ 369283 w 1534386"/>
                  <a:gd name="connsiteY9669" fmla="*/ 948425 h 1576950"/>
                  <a:gd name="connsiteX9670" fmla="*/ 354785 w 1534386"/>
                  <a:gd name="connsiteY9670" fmla="*/ 948425 h 1576950"/>
                  <a:gd name="connsiteX9671" fmla="*/ 349953 w 1534386"/>
                  <a:gd name="connsiteY9671" fmla="*/ 949633 h 1576950"/>
                  <a:gd name="connsiteX9672" fmla="*/ 339080 w 1534386"/>
                  <a:gd name="connsiteY9672" fmla="*/ 955674 h 1576950"/>
                  <a:gd name="connsiteX9673" fmla="*/ 339080 w 1534386"/>
                  <a:gd name="connsiteY9673" fmla="*/ 955674 h 1576950"/>
                  <a:gd name="connsiteX9674" fmla="*/ 339080 w 1534386"/>
                  <a:gd name="connsiteY9674" fmla="*/ 955674 h 1576950"/>
                  <a:gd name="connsiteX9675" fmla="*/ 351161 w 1534386"/>
                  <a:gd name="connsiteY9675" fmla="*/ 950841 h 1576950"/>
                  <a:gd name="connsiteX9676" fmla="*/ 355993 w 1534386"/>
                  <a:gd name="connsiteY9676" fmla="*/ 950841 h 1576950"/>
                  <a:gd name="connsiteX9677" fmla="*/ 362034 w 1534386"/>
                  <a:gd name="connsiteY9677" fmla="*/ 950841 h 1576950"/>
                  <a:gd name="connsiteX9678" fmla="*/ 362034 w 1534386"/>
                  <a:gd name="connsiteY9678" fmla="*/ 950841 h 1576950"/>
                  <a:gd name="connsiteX9679" fmla="*/ 362034 w 1534386"/>
                  <a:gd name="connsiteY9679" fmla="*/ 950841 h 1576950"/>
                  <a:gd name="connsiteX9680" fmla="*/ 371699 w 1534386"/>
                  <a:gd name="connsiteY9680" fmla="*/ 953258 h 1576950"/>
                  <a:gd name="connsiteX9681" fmla="*/ 371699 w 1534386"/>
                  <a:gd name="connsiteY9681" fmla="*/ 953258 h 1576950"/>
                  <a:gd name="connsiteX9682" fmla="*/ 372907 w 1534386"/>
                  <a:gd name="connsiteY9682" fmla="*/ 953258 h 1576950"/>
                  <a:gd name="connsiteX9683" fmla="*/ 374115 w 1534386"/>
                  <a:gd name="connsiteY9683" fmla="*/ 952050 h 1576950"/>
                  <a:gd name="connsiteX9684" fmla="*/ 376532 w 1534386"/>
                  <a:gd name="connsiteY9684" fmla="*/ 949633 h 1576950"/>
                  <a:gd name="connsiteX9685" fmla="*/ 393445 w 1534386"/>
                  <a:gd name="connsiteY9685" fmla="*/ 949633 h 1576950"/>
                  <a:gd name="connsiteX9686" fmla="*/ 395862 w 1534386"/>
                  <a:gd name="connsiteY9686" fmla="*/ 948425 h 1576950"/>
                  <a:gd name="connsiteX9687" fmla="*/ 397070 w 1534386"/>
                  <a:gd name="connsiteY9687" fmla="*/ 948425 h 1576950"/>
                  <a:gd name="connsiteX9688" fmla="*/ 397070 w 1534386"/>
                  <a:gd name="connsiteY9688" fmla="*/ 948425 h 1576950"/>
                  <a:gd name="connsiteX9689" fmla="*/ 404318 w 1534386"/>
                  <a:gd name="connsiteY9689" fmla="*/ 954466 h 1576950"/>
                  <a:gd name="connsiteX9690" fmla="*/ 411567 w 1534386"/>
                  <a:gd name="connsiteY9690" fmla="*/ 960507 h 1576950"/>
                  <a:gd name="connsiteX9691" fmla="*/ 412775 w 1534386"/>
                  <a:gd name="connsiteY9691" fmla="*/ 960507 h 1576950"/>
                  <a:gd name="connsiteX9692" fmla="*/ 418816 w 1534386"/>
                  <a:gd name="connsiteY9692" fmla="*/ 968963 h 1576950"/>
                  <a:gd name="connsiteX9693" fmla="*/ 418816 w 1534386"/>
                  <a:gd name="connsiteY9693" fmla="*/ 968963 h 1576950"/>
                  <a:gd name="connsiteX9694" fmla="*/ 418816 w 1534386"/>
                  <a:gd name="connsiteY9694" fmla="*/ 968963 h 1576950"/>
                  <a:gd name="connsiteX9695" fmla="*/ 421232 w 1534386"/>
                  <a:gd name="connsiteY9695" fmla="*/ 972588 h 1576950"/>
                  <a:gd name="connsiteX9696" fmla="*/ 421232 w 1534386"/>
                  <a:gd name="connsiteY9696" fmla="*/ 973796 h 1576950"/>
                  <a:gd name="connsiteX9697" fmla="*/ 422440 w 1534386"/>
                  <a:gd name="connsiteY9697" fmla="*/ 976212 h 1576950"/>
                  <a:gd name="connsiteX9698" fmla="*/ 422440 w 1534386"/>
                  <a:gd name="connsiteY9698" fmla="*/ 977420 h 1576950"/>
                  <a:gd name="connsiteX9699" fmla="*/ 423648 w 1534386"/>
                  <a:gd name="connsiteY9699" fmla="*/ 981044 h 1576950"/>
                  <a:gd name="connsiteX9700" fmla="*/ 423648 w 1534386"/>
                  <a:gd name="connsiteY9700" fmla="*/ 981044 h 1576950"/>
                  <a:gd name="connsiteX9701" fmla="*/ 424856 w 1534386"/>
                  <a:gd name="connsiteY9701" fmla="*/ 984669 h 1576950"/>
                  <a:gd name="connsiteX9702" fmla="*/ 424856 w 1534386"/>
                  <a:gd name="connsiteY9702" fmla="*/ 987085 h 1576950"/>
                  <a:gd name="connsiteX9703" fmla="*/ 424856 w 1534386"/>
                  <a:gd name="connsiteY9703" fmla="*/ 987085 h 1576950"/>
                  <a:gd name="connsiteX9704" fmla="*/ 424856 w 1534386"/>
                  <a:gd name="connsiteY9704" fmla="*/ 988293 h 1576950"/>
                  <a:gd name="connsiteX9705" fmla="*/ 424856 w 1534386"/>
                  <a:gd name="connsiteY9705" fmla="*/ 989501 h 1576950"/>
                  <a:gd name="connsiteX9706" fmla="*/ 424856 w 1534386"/>
                  <a:gd name="connsiteY9706" fmla="*/ 989501 h 1576950"/>
                  <a:gd name="connsiteX9707" fmla="*/ 424856 w 1534386"/>
                  <a:gd name="connsiteY9707" fmla="*/ 990710 h 1576950"/>
                  <a:gd name="connsiteX9708" fmla="*/ 424856 w 1534386"/>
                  <a:gd name="connsiteY9708" fmla="*/ 990710 h 1576950"/>
                  <a:gd name="connsiteX9709" fmla="*/ 424856 w 1534386"/>
                  <a:gd name="connsiteY9709" fmla="*/ 991917 h 1576950"/>
                  <a:gd name="connsiteX9710" fmla="*/ 424856 w 1534386"/>
                  <a:gd name="connsiteY9710" fmla="*/ 991917 h 1576950"/>
                  <a:gd name="connsiteX9711" fmla="*/ 424856 w 1534386"/>
                  <a:gd name="connsiteY9711" fmla="*/ 991917 h 1576950"/>
                  <a:gd name="connsiteX9712" fmla="*/ 424856 w 1534386"/>
                  <a:gd name="connsiteY9712" fmla="*/ 991917 h 1576950"/>
                  <a:gd name="connsiteX9713" fmla="*/ 426065 w 1534386"/>
                  <a:gd name="connsiteY9713" fmla="*/ 995542 h 1576950"/>
                  <a:gd name="connsiteX9714" fmla="*/ 426065 w 1534386"/>
                  <a:gd name="connsiteY9714" fmla="*/ 996750 h 1576950"/>
                  <a:gd name="connsiteX9715" fmla="*/ 428481 w 1534386"/>
                  <a:gd name="connsiteY9715" fmla="*/ 996750 h 1576950"/>
                  <a:gd name="connsiteX9716" fmla="*/ 429689 w 1534386"/>
                  <a:gd name="connsiteY9716" fmla="*/ 996750 h 1576950"/>
                  <a:gd name="connsiteX9717" fmla="*/ 430897 w 1534386"/>
                  <a:gd name="connsiteY9717" fmla="*/ 996750 h 1576950"/>
                  <a:gd name="connsiteX9718" fmla="*/ 430897 w 1534386"/>
                  <a:gd name="connsiteY9718" fmla="*/ 996750 h 1576950"/>
                  <a:gd name="connsiteX9719" fmla="*/ 432105 w 1534386"/>
                  <a:gd name="connsiteY9719" fmla="*/ 996750 h 1576950"/>
                  <a:gd name="connsiteX9720" fmla="*/ 432105 w 1534386"/>
                  <a:gd name="connsiteY9720" fmla="*/ 996750 h 1576950"/>
                  <a:gd name="connsiteX9721" fmla="*/ 432105 w 1534386"/>
                  <a:gd name="connsiteY9721" fmla="*/ 996750 h 1576950"/>
                  <a:gd name="connsiteX9722" fmla="*/ 435730 w 1534386"/>
                  <a:gd name="connsiteY9722" fmla="*/ 996750 h 1576950"/>
                  <a:gd name="connsiteX9723" fmla="*/ 435730 w 1534386"/>
                  <a:gd name="connsiteY9723" fmla="*/ 996750 h 1576950"/>
                  <a:gd name="connsiteX9724" fmla="*/ 436938 w 1534386"/>
                  <a:gd name="connsiteY9724" fmla="*/ 996750 h 1576950"/>
                  <a:gd name="connsiteX9725" fmla="*/ 436938 w 1534386"/>
                  <a:gd name="connsiteY9725" fmla="*/ 996750 h 1576950"/>
                  <a:gd name="connsiteX9726" fmla="*/ 438146 w 1534386"/>
                  <a:gd name="connsiteY9726" fmla="*/ 996750 h 1576950"/>
                  <a:gd name="connsiteX9727" fmla="*/ 438146 w 1534386"/>
                  <a:gd name="connsiteY9727" fmla="*/ 996750 h 1576950"/>
                  <a:gd name="connsiteX9728" fmla="*/ 439354 w 1534386"/>
                  <a:gd name="connsiteY9728" fmla="*/ 997958 h 1576950"/>
                  <a:gd name="connsiteX9729" fmla="*/ 439354 w 1534386"/>
                  <a:gd name="connsiteY9729" fmla="*/ 997958 h 1576950"/>
                  <a:gd name="connsiteX9730" fmla="*/ 441770 w 1534386"/>
                  <a:gd name="connsiteY9730" fmla="*/ 999166 h 1576950"/>
                  <a:gd name="connsiteX9731" fmla="*/ 442978 w 1534386"/>
                  <a:gd name="connsiteY9731" fmla="*/ 1000374 h 1576950"/>
                  <a:gd name="connsiteX9732" fmla="*/ 442978 w 1534386"/>
                  <a:gd name="connsiteY9732" fmla="*/ 1000374 h 1576950"/>
                  <a:gd name="connsiteX9733" fmla="*/ 442978 w 1534386"/>
                  <a:gd name="connsiteY9733" fmla="*/ 1000374 h 1576950"/>
                  <a:gd name="connsiteX9734" fmla="*/ 445395 w 1534386"/>
                  <a:gd name="connsiteY9734" fmla="*/ 1001583 h 1576950"/>
                  <a:gd name="connsiteX9735" fmla="*/ 445395 w 1534386"/>
                  <a:gd name="connsiteY9735" fmla="*/ 1001583 h 1576950"/>
                  <a:gd name="connsiteX9736" fmla="*/ 445395 w 1534386"/>
                  <a:gd name="connsiteY9736" fmla="*/ 1001583 h 1576950"/>
                  <a:gd name="connsiteX9737" fmla="*/ 429689 w 1534386"/>
                  <a:gd name="connsiteY9737" fmla="*/ 983461 h 1576950"/>
                  <a:gd name="connsiteX9738" fmla="*/ 427273 w 1534386"/>
                  <a:gd name="connsiteY9738" fmla="*/ 979836 h 1576950"/>
                  <a:gd name="connsiteX9739" fmla="*/ 426065 w 1534386"/>
                  <a:gd name="connsiteY9739" fmla="*/ 978628 h 1576950"/>
                  <a:gd name="connsiteX9740" fmla="*/ 426065 w 1534386"/>
                  <a:gd name="connsiteY9740" fmla="*/ 978628 h 1576950"/>
                  <a:gd name="connsiteX9741" fmla="*/ 424856 w 1534386"/>
                  <a:gd name="connsiteY9741" fmla="*/ 977420 h 1576950"/>
                  <a:gd name="connsiteX9742" fmla="*/ 415191 w 1534386"/>
                  <a:gd name="connsiteY9742" fmla="*/ 958090 h 1576950"/>
                  <a:gd name="connsiteX9743" fmla="*/ 410359 w 1534386"/>
                  <a:gd name="connsiteY9743" fmla="*/ 950841 h 1576950"/>
                  <a:gd name="connsiteX9744" fmla="*/ 410359 w 1534386"/>
                  <a:gd name="connsiteY9744" fmla="*/ 950841 h 1576950"/>
                  <a:gd name="connsiteX9745" fmla="*/ 409151 w 1534386"/>
                  <a:gd name="connsiteY9745" fmla="*/ 948425 h 1576950"/>
                  <a:gd name="connsiteX9746" fmla="*/ 409151 w 1534386"/>
                  <a:gd name="connsiteY9746" fmla="*/ 948425 h 1576950"/>
                  <a:gd name="connsiteX9747" fmla="*/ 409151 w 1534386"/>
                  <a:gd name="connsiteY9747" fmla="*/ 948425 h 1576950"/>
                  <a:gd name="connsiteX9748" fmla="*/ 393445 w 1534386"/>
                  <a:gd name="connsiteY9748" fmla="*/ 941177 h 1576950"/>
                  <a:gd name="connsiteX9749" fmla="*/ 249679 w 1534386"/>
                  <a:gd name="connsiteY9749" fmla="*/ 958090 h 1576950"/>
                  <a:gd name="connsiteX9750" fmla="*/ 253303 w 1534386"/>
                  <a:gd name="connsiteY9750" fmla="*/ 944801 h 1576950"/>
                  <a:gd name="connsiteX9751" fmla="*/ 253303 w 1534386"/>
                  <a:gd name="connsiteY9751" fmla="*/ 943593 h 1576950"/>
                  <a:gd name="connsiteX9752" fmla="*/ 246054 w 1534386"/>
                  <a:gd name="connsiteY9752" fmla="*/ 938760 h 1576950"/>
                  <a:gd name="connsiteX9753" fmla="*/ 246054 w 1534386"/>
                  <a:gd name="connsiteY9753" fmla="*/ 938760 h 1576950"/>
                  <a:gd name="connsiteX9754" fmla="*/ 249679 w 1534386"/>
                  <a:gd name="connsiteY9754" fmla="*/ 943593 h 1576950"/>
                  <a:gd name="connsiteX9755" fmla="*/ 248471 w 1534386"/>
                  <a:gd name="connsiteY9755" fmla="*/ 947217 h 1576950"/>
                  <a:gd name="connsiteX9756" fmla="*/ 241222 w 1534386"/>
                  <a:gd name="connsiteY9756" fmla="*/ 968963 h 1576950"/>
                  <a:gd name="connsiteX9757" fmla="*/ 225516 w 1534386"/>
                  <a:gd name="connsiteY9757" fmla="*/ 999166 h 1576950"/>
                  <a:gd name="connsiteX9758" fmla="*/ 225516 w 1534386"/>
                  <a:gd name="connsiteY9758" fmla="*/ 999166 h 1576950"/>
                  <a:gd name="connsiteX9759" fmla="*/ 242430 w 1534386"/>
                  <a:gd name="connsiteY9759" fmla="*/ 970171 h 1576950"/>
                  <a:gd name="connsiteX9760" fmla="*/ 242430 w 1534386"/>
                  <a:gd name="connsiteY9760" fmla="*/ 970171 h 1576950"/>
                  <a:gd name="connsiteX9761" fmla="*/ 242430 w 1534386"/>
                  <a:gd name="connsiteY9761" fmla="*/ 970171 h 1576950"/>
                  <a:gd name="connsiteX9762" fmla="*/ 249679 w 1534386"/>
                  <a:gd name="connsiteY9762" fmla="*/ 958090 h 1576950"/>
                  <a:gd name="connsiteX9763" fmla="*/ 320958 w 1534386"/>
                  <a:gd name="connsiteY9763" fmla="*/ 1449796 h 1576950"/>
                  <a:gd name="connsiteX9764" fmla="*/ 287131 w 1534386"/>
                  <a:gd name="connsiteY9764" fmla="*/ 1463085 h 1576950"/>
                  <a:gd name="connsiteX9765" fmla="*/ 279882 w 1534386"/>
                  <a:gd name="connsiteY9765" fmla="*/ 1465502 h 1576950"/>
                  <a:gd name="connsiteX9766" fmla="*/ 278674 w 1534386"/>
                  <a:gd name="connsiteY9766" fmla="*/ 1472750 h 1576950"/>
                  <a:gd name="connsiteX9767" fmla="*/ 282298 w 1534386"/>
                  <a:gd name="connsiteY9767" fmla="*/ 1482415 h 1576950"/>
                  <a:gd name="connsiteX9768" fmla="*/ 313709 w 1534386"/>
                  <a:gd name="connsiteY9768" fmla="*/ 1475167 h 1576950"/>
                  <a:gd name="connsiteX9769" fmla="*/ 313709 w 1534386"/>
                  <a:gd name="connsiteY9769" fmla="*/ 1475167 h 1576950"/>
                  <a:gd name="connsiteX9770" fmla="*/ 320958 w 1534386"/>
                  <a:gd name="connsiteY9770" fmla="*/ 1449796 h 1576950"/>
                  <a:gd name="connsiteX9771" fmla="*/ 173567 w 1534386"/>
                  <a:gd name="connsiteY9771" fmla="*/ 961714 h 1576950"/>
                  <a:gd name="connsiteX9772" fmla="*/ 172359 w 1534386"/>
                  <a:gd name="connsiteY9772" fmla="*/ 964131 h 1576950"/>
                  <a:gd name="connsiteX9773" fmla="*/ 173567 w 1534386"/>
                  <a:gd name="connsiteY9773" fmla="*/ 965339 h 1576950"/>
                  <a:gd name="connsiteX9774" fmla="*/ 174775 w 1534386"/>
                  <a:gd name="connsiteY9774" fmla="*/ 966547 h 1576950"/>
                  <a:gd name="connsiteX9775" fmla="*/ 174775 w 1534386"/>
                  <a:gd name="connsiteY9775" fmla="*/ 967755 h 1576950"/>
                  <a:gd name="connsiteX9776" fmla="*/ 190481 w 1534386"/>
                  <a:gd name="connsiteY9776" fmla="*/ 973796 h 1576950"/>
                  <a:gd name="connsiteX9777" fmla="*/ 190481 w 1534386"/>
                  <a:gd name="connsiteY9777" fmla="*/ 972588 h 1576950"/>
                  <a:gd name="connsiteX9778" fmla="*/ 179608 w 1534386"/>
                  <a:gd name="connsiteY9778" fmla="*/ 967755 h 1576950"/>
                  <a:gd name="connsiteX9779" fmla="*/ 178399 w 1534386"/>
                  <a:gd name="connsiteY9779" fmla="*/ 965339 h 1576950"/>
                  <a:gd name="connsiteX9780" fmla="*/ 174775 w 1534386"/>
                  <a:gd name="connsiteY9780" fmla="*/ 964131 h 1576950"/>
                  <a:gd name="connsiteX9781" fmla="*/ 173567 w 1534386"/>
                  <a:gd name="connsiteY9781" fmla="*/ 961714 h 1576950"/>
                  <a:gd name="connsiteX9782" fmla="*/ 173567 w 1534386"/>
                  <a:gd name="connsiteY9782" fmla="*/ 961714 h 1576950"/>
                  <a:gd name="connsiteX9783" fmla="*/ 265384 w 1534386"/>
                  <a:gd name="connsiteY9783" fmla="*/ 959298 h 1576950"/>
                  <a:gd name="connsiteX9784" fmla="*/ 265384 w 1534386"/>
                  <a:gd name="connsiteY9784" fmla="*/ 958090 h 1576950"/>
                  <a:gd name="connsiteX9785" fmla="*/ 265384 w 1534386"/>
                  <a:gd name="connsiteY9785" fmla="*/ 958090 h 1576950"/>
                  <a:gd name="connsiteX9786" fmla="*/ 262968 w 1534386"/>
                  <a:gd name="connsiteY9786" fmla="*/ 958090 h 1576950"/>
                  <a:gd name="connsiteX9787" fmla="*/ 262968 w 1534386"/>
                  <a:gd name="connsiteY9787" fmla="*/ 958090 h 1576950"/>
                  <a:gd name="connsiteX9788" fmla="*/ 261760 w 1534386"/>
                  <a:gd name="connsiteY9788" fmla="*/ 959298 h 1576950"/>
                  <a:gd name="connsiteX9789" fmla="*/ 261760 w 1534386"/>
                  <a:gd name="connsiteY9789" fmla="*/ 961714 h 1576950"/>
                  <a:gd name="connsiteX9790" fmla="*/ 261760 w 1534386"/>
                  <a:gd name="connsiteY9790" fmla="*/ 962923 h 1576950"/>
                  <a:gd name="connsiteX9791" fmla="*/ 261760 w 1534386"/>
                  <a:gd name="connsiteY9791" fmla="*/ 962923 h 1576950"/>
                  <a:gd name="connsiteX9792" fmla="*/ 262968 w 1534386"/>
                  <a:gd name="connsiteY9792" fmla="*/ 962923 h 1576950"/>
                  <a:gd name="connsiteX9793" fmla="*/ 265384 w 1534386"/>
                  <a:gd name="connsiteY9793" fmla="*/ 959298 h 1576950"/>
                  <a:gd name="connsiteX9794" fmla="*/ 264176 w 1534386"/>
                  <a:gd name="connsiteY9794" fmla="*/ 952050 h 1576950"/>
                  <a:gd name="connsiteX9795" fmla="*/ 264176 w 1534386"/>
                  <a:gd name="connsiteY9795" fmla="*/ 952050 h 1576950"/>
                  <a:gd name="connsiteX9796" fmla="*/ 242430 w 1534386"/>
                  <a:gd name="connsiteY9796" fmla="*/ 981044 h 1576950"/>
                  <a:gd name="connsiteX9797" fmla="*/ 242430 w 1534386"/>
                  <a:gd name="connsiteY9797" fmla="*/ 982253 h 1576950"/>
                  <a:gd name="connsiteX9798" fmla="*/ 250887 w 1534386"/>
                  <a:gd name="connsiteY9798" fmla="*/ 968963 h 1576950"/>
                  <a:gd name="connsiteX9799" fmla="*/ 250887 w 1534386"/>
                  <a:gd name="connsiteY9799" fmla="*/ 968963 h 1576950"/>
                  <a:gd name="connsiteX9800" fmla="*/ 264176 w 1534386"/>
                  <a:gd name="connsiteY9800" fmla="*/ 952050 h 1576950"/>
                  <a:gd name="connsiteX9801" fmla="*/ 294379 w 1534386"/>
                  <a:gd name="connsiteY9801" fmla="*/ 880770 h 1576950"/>
                  <a:gd name="connsiteX9802" fmla="*/ 294379 w 1534386"/>
                  <a:gd name="connsiteY9802" fmla="*/ 880770 h 1576950"/>
                  <a:gd name="connsiteX9803" fmla="*/ 293171 w 1534386"/>
                  <a:gd name="connsiteY9803" fmla="*/ 879562 h 1576950"/>
                  <a:gd name="connsiteX9804" fmla="*/ 291963 w 1534386"/>
                  <a:gd name="connsiteY9804" fmla="*/ 879562 h 1576950"/>
                  <a:gd name="connsiteX9805" fmla="*/ 289547 w 1534386"/>
                  <a:gd name="connsiteY9805" fmla="*/ 883186 h 1576950"/>
                  <a:gd name="connsiteX9806" fmla="*/ 285922 w 1534386"/>
                  <a:gd name="connsiteY9806" fmla="*/ 888019 h 1576950"/>
                  <a:gd name="connsiteX9807" fmla="*/ 281090 w 1534386"/>
                  <a:gd name="connsiteY9807" fmla="*/ 892852 h 1576950"/>
                  <a:gd name="connsiteX9808" fmla="*/ 281090 w 1534386"/>
                  <a:gd name="connsiteY9808" fmla="*/ 892852 h 1576950"/>
                  <a:gd name="connsiteX9809" fmla="*/ 282298 w 1534386"/>
                  <a:gd name="connsiteY9809" fmla="*/ 890435 h 1576950"/>
                  <a:gd name="connsiteX9810" fmla="*/ 282298 w 1534386"/>
                  <a:gd name="connsiteY9810" fmla="*/ 890435 h 1576950"/>
                  <a:gd name="connsiteX9811" fmla="*/ 279882 w 1534386"/>
                  <a:gd name="connsiteY9811" fmla="*/ 894060 h 1576950"/>
                  <a:gd name="connsiteX9812" fmla="*/ 278674 w 1534386"/>
                  <a:gd name="connsiteY9812" fmla="*/ 895268 h 1576950"/>
                  <a:gd name="connsiteX9813" fmla="*/ 278674 w 1534386"/>
                  <a:gd name="connsiteY9813" fmla="*/ 895268 h 1576950"/>
                  <a:gd name="connsiteX9814" fmla="*/ 279882 w 1534386"/>
                  <a:gd name="connsiteY9814" fmla="*/ 896476 h 1576950"/>
                  <a:gd name="connsiteX9815" fmla="*/ 289547 w 1534386"/>
                  <a:gd name="connsiteY9815" fmla="*/ 889227 h 1576950"/>
                  <a:gd name="connsiteX9816" fmla="*/ 289547 w 1534386"/>
                  <a:gd name="connsiteY9816" fmla="*/ 889227 h 1576950"/>
                  <a:gd name="connsiteX9817" fmla="*/ 294379 w 1534386"/>
                  <a:gd name="connsiteY9817" fmla="*/ 880770 h 1576950"/>
                  <a:gd name="connsiteX9818" fmla="*/ 359618 w 1534386"/>
                  <a:gd name="connsiteY9818" fmla="*/ 1203339 h 1576950"/>
                  <a:gd name="connsiteX9819" fmla="*/ 324582 w 1534386"/>
                  <a:gd name="connsiteY9819" fmla="*/ 1215420 h 1576950"/>
                  <a:gd name="connsiteX9820" fmla="*/ 288339 w 1534386"/>
                  <a:gd name="connsiteY9820" fmla="*/ 1215420 h 1576950"/>
                  <a:gd name="connsiteX9821" fmla="*/ 285922 w 1534386"/>
                  <a:gd name="connsiteY9821" fmla="*/ 1214212 h 1576950"/>
                  <a:gd name="connsiteX9822" fmla="*/ 283506 w 1534386"/>
                  <a:gd name="connsiteY9822" fmla="*/ 1211796 h 1576950"/>
                  <a:gd name="connsiteX9823" fmla="*/ 275049 w 1534386"/>
                  <a:gd name="connsiteY9823" fmla="*/ 1188842 h 1576950"/>
                  <a:gd name="connsiteX9824" fmla="*/ 281090 w 1534386"/>
                  <a:gd name="connsiteY9824" fmla="*/ 1175552 h 1576950"/>
                  <a:gd name="connsiteX9825" fmla="*/ 281090 w 1534386"/>
                  <a:gd name="connsiteY9825" fmla="*/ 1175552 h 1576950"/>
                  <a:gd name="connsiteX9826" fmla="*/ 281090 w 1534386"/>
                  <a:gd name="connsiteY9826" fmla="*/ 1175552 h 1576950"/>
                  <a:gd name="connsiteX9827" fmla="*/ 281090 w 1534386"/>
                  <a:gd name="connsiteY9827" fmla="*/ 1175552 h 1576950"/>
                  <a:gd name="connsiteX9828" fmla="*/ 273841 w 1534386"/>
                  <a:gd name="connsiteY9828" fmla="*/ 1190050 h 1576950"/>
                  <a:gd name="connsiteX9829" fmla="*/ 277465 w 1534386"/>
                  <a:gd name="connsiteY9829" fmla="*/ 1205755 h 1576950"/>
                  <a:gd name="connsiteX9830" fmla="*/ 278674 w 1534386"/>
                  <a:gd name="connsiteY9830" fmla="*/ 1206964 h 1576950"/>
                  <a:gd name="connsiteX9831" fmla="*/ 278674 w 1534386"/>
                  <a:gd name="connsiteY9831" fmla="*/ 1206964 h 1576950"/>
                  <a:gd name="connsiteX9832" fmla="*/ 278674 w 1534386"/>
                  <a:gd name="connsiteY9832" fmla="*/ 1206964 h 1576950"/>
                  <a:gd name="connsiteX9833" fmla="*/ 299212 w 1534386"/>
                  <a:gd name="connsiteY9833" fmla="*/ 1219045 h 1576950"/>
                  <a:gd name="connsiteX9834" fmla="*/ 305252 w 1534386"/>
                  <a:gd name="connsiteY9834" fmla="*/ 1219045 h 1576950"/>
                  <a:gd name="connsiteX9835" fmla="*/ 320958 w 1534386"/>
                  <a:gd name="connsiteY9835" fmla="*/ 1217837 h 1576950"/>
                  <a:gd name="connsiteX9836" fmla="*/ 378948 w 1534386"/>
                  <a:gd name="connsiteY9836" fmla="*/ 1196090 h 1576950"/>
                  <a:gd name="connsiteX9837" fmla="*/ 398278 w 1534386"/>
                  <a:gd name="connsiteY9837" fmla="*/ 1181593 h 1576950"/>
                  <a:gd name="connsiteX9838" fmla="*/ 398278 w 1534386"/>
                  <a:gd name="connsiteY9838" fmla="*/ 1181593 h 1576950"/>
                  <a:gd name="connsiteX9839" fmla="*/ 398278 w 1534386"/>
                  <a:gd name="connsiteY9839" fmla="*/ 1181593 h 1576950"/>
                  <a:gd name="connsiteX9840" fmla="*/ 398278 w 1534386"/>
                  <a:gd name="connsiteY9840" fmla="*/ 1181593 h 1576950"/>
                  <a:gd name="connsiteX9841" fmla="*/ 398278 w 1534386"/>
                  <a:gd name="connsiteY9841" fmla="*/ 1181593 h 1576950"/>
                  <a:gd name="connsiteX9842" fmla="*/ 359618 w 1534386"/>
                  <a:gd name="connsiteY9842" fmla="*/ 1203339 h 1576950"/>
                  <a:gd name="connsiteX9843" fmla="*/ 583121 w 1534386"/>
                  <a:gd name="connsiteY9843" fmla="*/ 1376101 h 1576950"/>
                  <a:gd name="connsiteX9844" fmla="*/ 583121 w 1534386"/>
                  <a:gd name="connsiteY9844" fmla="*/ 1376101 h 1576950"/>
                  <a:gd name="connsiteX9845" fmla="*/ 583121 w 1534386"/>
                  <a:gd name="connsiteY9845" fmla="*/ 1376101 h 1576950"/>
                  <a:gd name="connsiteX9846" fmla="*/ 574664 w 1534386"/>
                  <a:gd name="connsiteY9846" fmla="*/ 1379725 h 1576950"/>
                  <a:gd name="connsiteX9847" fmla="*/ 574664 w 1534386"/>
                  <a:gd name="connsiteY9847" fmla="*/ 1379725 h 1576950"/>
                  <a:gd name="connsiteX9848" fmla="*/ 581912 w 1534386"/>
                  <a:gd name="connsiteY9848" fmla="*/ 1376101 h 1576950"/>
                  <a:gd name="connsiteX9849" fmla="*/ 581912 w 1534386"/>
                  <a:gd name="connsiteY9849" fmla="*/ 1376101 h 1576950"/>
                  <a:gd name="connsiteX9850" fmla="*/ 581912 w 1534386"/>
                  <a:gd name="connsiteY9850" fmla="*/ 1376101 h 1576950"/>
                  <a:gd name="connsiteX9851" fmla="*/ 583121 w 1534386"/>
                  <a:gd name="connsiteY9851" fmla="*/ 1376101 h 1576950"/>
                  <a:gd name="connsiteX9852" fmla="*/ 585537 w 1534386"/>
                  <a:gd name="connsiteY9852" fmla="*/ 1373684 h 1576950"/>
                  <a:gd name="connsiteX9853" fmla="*/ 586745 w 1534386"/>
                  <a:gd name="connsiteY9853" fmla="*/ 1371268 h 1576950"/>
                  <a:gd name="connsiteX9854" fmla="*/ 586745 w 1534386"/>
                  <a:gd name="connsiteY9854" fmla="*/ 1371268 h 1576950"/>
                  <a:gd name="connsiteX9855" fmla="*/ 584329 w 1534386"/>
                  <a:gd name="connsiteY9855" fmla="*/ 1372476 h 1576950"/>
                  <a:gd name="connsiteX9856" fmla="*/ 583121 w 1534386"/>
                  <a:gd name="connsiteY9856" fmla="*/ 1373684 h 1576950"/>
                  <a:gd name="connsiteX9857" fmla="*/ 583121 w 1534386"/>
                  <a:gd name="connsiteY9857" fmla="*/ 1376101 h 1576950"/>
                  <a:gd name="connsiteX9858" fmla="*/ 583121 w 1534386"/>
                  <a:gd name="connsiteY9858" fmla="*/ 1376101 h 1576950"/>
                  <a:gd name="connsiteX9859" fmla="*/ 548085 w 1534386"/>
                  <a:gd name="connsiteY9859" fmla="*/ 1411136 h 1576950"/>
                  <a:gd name="connsiteX9860" fmla="*/ 548085 w 1534386"/>
                  <a:gd name="connsiteY9860" fmla="*/ 1409928 h 1576950"/>
                  <a:gd name="connsiteX9861" fmla="*/ 548085 w 1534386"/>
                  <a:gd name="connsiteY9861" fmla="*/ 1409928 h 1576950"/>
                  <a:gd name="connsiteX9862" fmla="*/ 548085 w 1534386"/>
                  <a:gd name="connsiteY9862" fmla="*/ 1409928 h 1576950"/>
                  <a:gd name="connsiteX9863" fmla="*/ 548085 w 1534386"/>
                  <a:gd name="connsiteY9863" fmla="*/ 1409928 h 1576950"/>
                  <a:gd name="connsiteX9864" fmla="*/ 548085 w 1534386"/>
                  <a:gd name="connsiteY9864" fmla="*/ 1411136 h 1576950"/>
                  <a:gd name="connsiteX9865" fmla="*/ 548085 w 1534386"/>
                  <a:gd name="connsiteY9865" fmla="*/ 1411136 h 1576950"/>
                  <a:gd name="connsiteX9866" fmla="*/ 546877 w 1534386"/>
                  <a:gd name="connsiteY9866" fmla="*/ 1409928 h 1576950"/>
                  <a:gd name="connsiteX9867" fmla="*/ 548085 w 1534386"/>
                  <a:gd name="connsiteY9867" fmla="*/ 1413553 h 1576950"/>
                  <a:gd name="connsiteX9868" fmla="*/ 550501 w 1534386"/>
                  <a:gd name="connsiteY9868" fmla="*/ 1417177 h 1576950"/>
                  <a:gd name="connsiteX9869" fmla="*/ 558958 w 1534386"/>
                  <a:gd name="connsiteY9869" fmla="*/ 1420801 h 1576950"/>
                  <a:gd name="connsiteX9870" fmla="*/ 560166 w 1534386"/>
                  <a:gd name="connsiteY9870" fmla="*/ 1420801 h 1576950"/>
                  <a:gd name="connsiteX9871" fmla="*/ 560166 w 1534386"/>
                  <a:gd name="connsiteY9871" fmla="*/ 1420801 h 1576950"/>
                  <a:gd name="connsiteX9872" fmla="*/ 560166 w 1534386"/>
                  <a:gd name="connsiteY9872" fmla="*/ 1420801 h 1576950"/>
                  <a:gd name="connsiteX9873" fmla="*/ 567415 w 1534386"/>
                  <a:gd name="connsiteY9873" fmla="*/ 1419593 h 1576950"/>
                  <a:gd name="connsiteX9874" fmla="*/ 579496 w 1534386"/>
                  <a:gd name="connsiteY9874" fmla="*/ 1411136 h 1576950"/>
                  <a:gd name="connsiteX9875" fmla="*/ 590369 w 1534386"/>
                  <a:gd name="connsiteY9875" fmla="*/ 1393014 h 1576950"/>
                  <a:gd name="connsiteX9876" fmla="*/ 597618 w 1534386"/>
                  <a:gd name="connsiteY9876" fmla="*/ 1376101 h 1576950"/>
                  <a:gd name="connsiteX9877" fmla="*/ 598826 w 1534386"/>
                  <a:gd name="connsiteY9877" fmla="*/ 1370060 h 1576950"/>
                  <a:gd name="connsiteX9878" fmla="*/ 600034 w 1534386"/>
                  <a:gd name="connsiteY9878" fmla="*/ 1360395 h 1576950"/>
                  <a:gd name="connsiteX9879" fmla="*/ 601242 w 1534386"/>
                  <a:gd name="connsiteY9879" fmla="*/ 1351938 h 1576950"/>
                  <a:gd name="connsiteX9880" fmla="*/ 600034 w 1534386"/>
                  <a:gd name="connsiteY9880" fmla="*/ 1351938 h 1576950"/>
                  <a:gd name="connsiteX9881" fmla="*/ 596410 w 1534386"/>
                  <a:gd name="connsiteY9881" fmla="*/ 1362811 h 1576950"/>
                  <a:gd name="connsiteX9882" fmla="*/ 585537 w 1534386"/>
                  <a:gd name="connsiteY9882" fmla="*/ 1396639 h 1576950"/>
                  <a:gd name="connsiteX9883" fmla="*/ 568623 w 1534386"/>
                  <a:gd name="connsiteY9883" fmla="*/ 1417177 h 1576950"/>
                  <a:gd name="connsiteX9884" fmla="*/ 568623 w 1534386"/>
                  <a:gd name="connsiteY9884" fmla="*/ 1417177 h 1576950"/>
                  <a:gd name="connsiteX9885" fmla="*/ 548085 w 1534386"/>
                  <a:gd name="connsiteY9885" fmla="*/ 1411136 h 1576950"/>
                  <a:gd name="connsiteX9886" fmla="*/ 587953 w 1534386"/>
                  <a:gd name="connsiteY9886" fmla="*/ 1365228 h 1576950"/>
                  <a:gd name="connsiteX9887" fmla="*/ 587953 w 1534386"/>
                  <a:gd name="connsiteY9887" fmla="*/ 1364019 h 1576950"/>
                  <a:gd name="connsiteX9888" fmla="*/ 587953 w 1534386"/>
                  <a:gd name="connsiteY9888" fmla="*/ 1364019 h 1576950"/>
                  <a:gd name="connsiteX9889" fmla="*/ 587953 w 1534386"/>
                  <a:gd name="connsiteY9889" fmla="*/ 1362811 h 1576950"/>
                  <a:gd name="connsiteX9890" fmla="*/ 581912 w 1534386"/>
                  <a:gd name="connsiteY9890" fmla="*/ 1357979 h 1576950"/>
                  <a:gd name="connsiteX9891" fmla="*/ 578288 w 1534386"/>
                  <a:gd name="connsiteY9891" fmla="*/ 1360395 h 1576950"/>
                  <a:gd name="connsiteX9892" fmla="*/ 574664 w 1534386"/>
                  <a:gd name="connsiteY9892" fmla="*/ 1362811 h 1576950"/>
                  <a:gd name="connsiteX9893" fmla="*/ 568623 w 1534386"/>
                  <a:gd name="connsiteY9893" fmla="*/ 1367644 h 1576950"/>
                  <a:gd name="connsiteX9894" fmla="*/ 564999 w 1534386"/>
                  <a:gd name="connsiteY9894" fmla="*/ 1374892 h 1576950"/>
                  <a:gd name="connsiteX9895" fmla="*/ 564999 w 1534386"/>
                  <a:gd name="connsiteY9895" fmla="*/ 1376101 h 1576950"/>
                  <a:gd name="connsiteX9896" fmla="*/ 573456 w 1534386"/>
                  <a:gd name="connsiteY9896" fmla="*/ 1379725 h 1576950"/>
                  <a:gd name="connsiteX9897" fmla="*/ 573456 w 1534386"/>
                  <a:gd name="connsiteY9897" fmla="*/ 1379725 h 1576950"/>
                  <a:gd name="connsiteX9898" fmla="*/ 573456 w 1534386"/>
                  <a:gd name="connsiteY9898" fmla="*/ 1379725 h 1576950"/>
                  <a:gd name="connsiteX9899" fmla="*/ 573456 w 1534386"/>
                  <a:gd name="connsiteY9899" fmla="*/ 1379725 h 1576950"/>
                  <a:gd name="connsiteX9900" fmla="*/ 573456 w 1534386"/>
                  <a:gd name="connsiteY9900" fmla="*/ 1379725 h 1576950"/>
                  <a:gd name="connsiteX9901" fmla="*/ 573456 w 1534386"/>
                  <a:gd name="connsiteY9901" fmla="*/ 1379725 h 1576950"/>
                  <a:gd name="connsiteX9902" fmla="*/ 573456 w 1534386"/>
                  <a:gd name="connsiteY9902" fmla="*/ 1379725 h 1576950"/>
                  <a:gd name="connsiteX9903" fmla="*/ 574664 w 1534386"/>
                  <a:gd name="connsiteY9903" fmla="*/ 1379725 h 1576950"/>
                  <a:gd name="connsiteX9904" fmla="*/ 574664 w 1534386"/>
                  <a:gd name="connsiteY9904" fmla="*/ 1379725 h 1576950"/>
                  <a:gd name="connsiteX9905" fmla="*/ 575872 w 1534386"/>
                  <a:gd name="connsiteY9905" fmla="*/ 1379725 h 1576950"/>
                  <a:gd name="connsiteX9906" fmla="*/ 575872 w 1534386"/>
                  <a:gd name="connsiteY9906" fmla="*/ 1379725 h 1576950"/>
                  <a:gd name="connsiteX9907" fmla="*/ 577080 w 1534386"/>
                  <a:gd name="connsiteY9907" fmla="*/ 1379725 h 1576950"/>
                  <a:gd name="connsiteX9908" fmla="*/ 577080 w 1534386"/>
                  <a:gd name="connsiteY9908" fmla="*/ 1379725 h 1576950"/>
                  <a:gd name="connsiteX9909" fmla="*/ 578288 w 1534386"/>
                  <a:gd name="connsiteY9909" fmla="*/ 1379725 h 1576950"/>
                  <a:gd name="connsiteX9910" fmla="*/ 578288 w 1534386"/>
                  <a:gd name="connsiteY9910" fmla="*/ 1379725 h 1576950"/>
                  <a:gd name="connsiteX9911" fmla="*/ 579496 w 1534386"/>
                  <a:gd name="connsiteY9911" fmla="*/ 1379725 h 1576950"/>
                  <a:gd name="connsiteX9912" fmla="*/ 579496 w 1534386"/>
                  <a:gd name="connsiteY9912" fmla="*/ 1379725 h 1576950"/>
                  <a:gd name="connsiteX9913" fmla="*/ 580704 w 1534386"/>
                  <a:gd name="connsiteY9913" fmla="*/ 1379725 h 1576950"/>
                  <a:gd name="connsiteX9914" fmla="*/ 580704 w 1534386"/>
                  <a:gd name="connsiteY9914" fmla="*/ 1379725 h 1576950"/>
                  <a:gd name="connsiteX9915" fmla="*/ 581912 w 1534386"/>
                  <a:gd name="connsiteY9915" fmla="*/ 1378517 h 1576950"/>
                  <a:gd name="connsiteX9916" fmla="*/ 581912 w 1534386"/>
                  <a:gd name="connsiteY9916" fmla="*/ 1378517 h 1576950"/>
                  <a:gd name="connsiteX9917" fmla="*/ 581912 w 1534386"/>
                  <a:gd name="connsiteY9917" fmla="*/ 1377309 h 1576950"/>
                  <a:gd name="connsiteX9918" fmla="*/ 581912 w 1534386"/>
                  <a:gd name="connsiteY9918" fmla="*/ 1377309 h 1576950"/>
                  <a:gd name="connsiteX9919" fmla="*/ 581912 w 1534386"/>
                  <a:gd name="connsiteY9919" fmla="*/ 1376101 h 1576950"/>
                  <a:gd name="connsiteX9920" fmla="*/ 581912 w 1534386"/>
                  <a:gd name="connsiteY9920" fmla="*/ 1376101 h 1576950"/>
                  <a:gd name="connsiteX9921" fmla="*/ 581912 w 1534386"/>
                  <a:gd name="connsiteY9921" fmla="*/ 1374892 h 1576950"/>
                  <a:gd name="connsiteX9922" fmla="*/ 581912 w 1534386"/>
                  <a:gd name="connsiteY9922" fmla="*/ 1374892 h 1576950"/>
                  <a:gd name="connsiteX9923" fmla="*/ 581912 w 1534386"/>
                  <a:gd name="connsiteY9923" fmla="*/ 1373684 h 1576950"/>
                  <a:gd name="connsiteX9924" fmla="*/ 581912 w 1534386"/>
                  <a:gd name="connsiteY9924" fmla="*/ 1373684 h 1576950"/>
                  <a:gd name="connsiteX9925" fmla="*/ 581912 w 1534386"/>
                  <a:gd name="connsiteY9925" fmla="*/ 1372476 h 1576950"/>
                  <a:gd name="connsiteX9926" fmla="*/ 581912 w 1534386"/>
                  <a:gd name="connsiteY9926" fmla="*/ 1372476 h 1576950"/>
                  <a:gd name="connsiteX9927" fmla="*/ 587953 w 1534386"/>
                  <a:gd name="connsiteY9927" fmla="*/ 1365228 h 1576950"/>
                  <a:gd name="connsiteX9928" fmla="*/ 587953 w 1534386"/>
                  <a:gd name="connsiteY9928" fmla="*/ 1365228 h 1576950"/>
                  <a:gd name="connsiteX9929" fmla="*/ 587953 w 1534386"/>
                  <a:gd name="connsiteY9929" fmla="*/ 1365228 h 1576950"/>
                  <a:gd name="connsiteX9930" fmla="*/ 407943 w 1534386"/>
                  <a:gd name="connsiteY9930" fmla="*/ 506252 h 1576950"/>
                  <a:gd name="connsiteX9931" fmla="*/ 407943 w 1534386"/>
                  <a:gd name="connsiteY9931" fmla="*/ 488131 h 1576950"/>
                  <a:gd name="connsiteX9932" fmla="*/ 398278 w 1534386"/>
                  <a:gd name="connsiteY9932" fmla="*/ 461552 h 1576950"/>
                  <a:gd name="connsiteX9933" fmla="*/ 394653 w 1534386"/>
                  <a:gd name="connsiteY9933" fmla="*/ 441014 h 1576950"/>
                  <a:gd name="connsiteX9934" fmla="*/ 394653 w 1534386"/>
                  <a:gd name="connsiteY9934" fmla="*/ 441014 h 1576950"/>
                  <a:gd name="connsiteX9935" fmla="*/ 393445 w 1534386"/>
                  <a:gd name="connsiteY9935" fmla="*/ 441014 h 1576950"/>
                  <a:gd name="connsiteX9936" fmla="*/ 393445 w 1534386"/>
                  <a:gd name="connsiteY9936" fmla="*/ 466384 h 1576950"/>
                  <a:gd name="connsiteX9937" fmla="*/ 399486 w 1534386"/>
                  <a:gd name="connsiteY9937" fmla="*/ 483298 h 1576950"/>
                  <a:gd name="connsiteX9938" fmla="*/ 404318 w 1534386"/>
                  <a:gd name="connsiteY9938" fmla="*/ 503836 h 1576950"/>
                  <a:gd name="connsiteX9939" fmla="*/ 400694 w 1534386"/>
                  <a:gd name="connsiteY9939" fmla="*/ 518334 h 1576950"/>
                  <a:gd name="connsiteX9940" fmla="*/ 401902 w 1534386"/>
                  <a:gd name="connsiteY9940" fmla="*/ 518334 h 1576950"/>
                  <a:gd name="connsiteX9941" fmla="*/ 407943 w 1534386"/>
                  <a:gd name="connsiteY9941" fmla="*/ 506252 h 1576950"/>
                  <a:gd name="connsiteX9942" fmla="*/ 536004 w 1534386"/>
                  <a:gd name="connsiteY9942" fmla="*/ 1382141 h 1576950"/>
                  <a:gd name="connsiteX9943" fmla="*/ 536004 w 1534386"/>
                  <a:gd name="connsiteY9943" fmla="*/ 1382141 h 1576950"/>
                  <a:gd name="connsiteX9944" fmla="*/ 536004 w 1534386"/>
                  <a:gd name="connsiteY9944" fmla="*/ 1382141 h 1576950"/>
                  <a:gd name="connsiteX9945" fmla="*/ 536004 w 1534386"/>
                  <a:gd name="connsiteY9945" fmla="*/ 1382141 h 1576950"/>
                  <a:gd name="connsiteX9946" fmla="*/ 536004 w 1534386"/>
                  <a:gd name="connsiteY9946" fmla="*/ 1382141 h 1576950"/>
                  <a:gd name="connsiteX9947" fmla="*/ 537212 w 1534386"/>
                  <a:gd name="connsiteY9947" fmla="*/ 1382141 h 1576950"/>
                  <a:gd name="connsiteX9948" fmla="*/ 537212 w 1534386"/>
                  <a:gd name="connsiteY9948" fmla="*/ 1382141 h 1576950"/>
                  <a:gd name="connsiteX9949" fmla="*/ 537212 w 1534386"/>
                  <a:gd name="connsiteY9949" fmla="*/ 1382141 h 1576950"/>
                  <a:gd name="connsiteX9950" fmla="*/ 537212 w 1534386"/>
                  <a:gd name="connsiteY9950" fmla="*/ 1382141 h 1576950"/>
                  <a:gd name="connsiteX9951" fmla="*/ 537212 w 1534386"/>
                  <a:gd name="connsiteY9951" fmla="*/ 1382141 h 1576950"/>
                  <a:gd name="connsiteX9952" fmla="*/ 537212 w 1534386"/>
                  <a:gd name="connsiteY9952" fmla="*/ 1382141 h 1576950"/>
                  <a:gd name="connsiteX9953" fmla="*/ 537212 w 1534386"/>
                  <a:gd name="connsiteY9953" fmla="*/ 1382141 h 1576950"/>
                  <a:gd name="connsiteX9954" fmla="*/ 538420 w 1534386"/>
                  <a:gd name="connsiteY9954" fmla="*/ 1380933 h 1576950"/>
                  <a:gd name="connsiteX9955" fmla="*/ 538420 w 1534386"/>
                  <a:gd name="connsiteY9955" fmla="*/ 1380933 h 1576950"/>
                  <a:gd name="connsiteX9956" fmla="*/ 539628 w 1534386"/>
                  <a:gd name="connsiteY9956" fmla="*/ 1379725 h 1576950"/>
                  <a:gd name="connsiteX9957" fmla="*/ 539628 w 1534386"/>
                  <a:gd name="connsiteY9957" fmla="*/ 1379725 h 1576950"/>
                  <a:gd name="connsiteX9958" fmla="*/ 540836 w 1534386"/>
                  <a:gd name="connsiteY9958" fmla="*/ 1378517 h 1576950"/>
                  <a:gd name="connsiteX9959" fmla="*/ 544461 w 1534386"/>
                  <a:gd name="connsiteY9959" fmla="*/ 1376101 h 1576950"/>
                  <a:gd name="connsiteX9960" fmla="*/ 550501 w 1534386"/>
                  <a:gd name="connsiteY9960" fmla="*/ 1370060 h 1576950"/>
                  <a:gd name="connsiteX9961" fmla="*/ 550501 w 1534386"/>
                  <a:gd name="connsiteY9961" fmla="*/ 1370060 h 1576950"/>
                  <a:gd name="connsiteX9962" fmla="*/ 545669 w 1534386"/>
                  <a:gd name="connsiteY9962" fmla="*/ 1374892 h 1576950"/>
                  <a:gd name="connsiteX9963" fmla="*/ 545669 w 1534386"/>
                  <a:gd name="connsiteY9963" fmla="*/ 1374892 h 1576950"/>
                  <a:gd name="connsiteX9964" fmla="*/ 545669 w 1534386"/>
                  <a:gd name="connsiteY9964" fmla="*/ 1373684 h 1576950"/>
                  <a:gd name="connsiteX9965" fmla="*/ 546877 w 1534386"/>
                  <a:gd name="connsiteY9965" fmla="*/ 1371268 h 1576950"/>
                  <a:gd name="connsiteX9966" fmla="*/ 550501 w 1534386"/>
                  <a:gd name="connsiteY9966" fmla="*/ 1367644 h 1576950"/>
                  <a:gd name="connsiteX9967" fmla="*/ 554126 w 1534386"/>
                  <a:gd name="connsiteY9967" fmla="*/ 1362811 h 1576950"/>
                  <a:gd name="connsiteX9968" fmla="*/ 555334 w 1534386"/>
                  <a:gd name="connsiteY9968" fmla="*/ 1361603 h 1576950"/>
                  <a:gd name="connsiteX9969" fmla="*/ 555334 w 1534386"/>
                  <a:gd name="connsiteY9969" fmla="*/ 1361603 h 1576950"/>
                  <a:gd name="connsiteX9970" fmla="*/ 555334 w 1534386"/>
                  <a:gd name="connsiteY9970" fmla="*/ 1361603 h 1576950"/>
                  <a:gd name="connsiteX9971" fmla="*/ 555334 w 1534386"/>
                  <a:gd name="connsiteY9971" fmla="*/ 1361603 h 1576950"/>
                  <a:gd name="connsiteX9972" fmla="*/ 548085 w 1534386"/>
                  <a:gd name="connsiteY9972" fmla="*/ 1370060 h 1576950"/>
                  <a:gd name="connsiteX9973" fmla="*/ 544461 w 1534386"/>
                  <a:gd name="connsiteY9973" fmla="*/ 1373684 h 1576950"/>
                  <a:gd name="connsiteX9974" fmla="*/ 543252 w 1534386"/>
                  <a:gd name="connsiteY9974" fmla="*/ 1376101 h 1576950"/>
                  <a:gd name="connsiteX9975" fmla="*/ 543252 w 1534386"/>
                  <a:gd name="connsiteY9975" fmla="*/ 1376101 h 1576950"/>
                  <a:gd name="connsiteX9976" fmla="*/ 543252 w 1534386"/>
                  <a:gd name="connsiteY9976" fmla="*/ 1376101 h 1576950"/>
                  <a:gd name="connsiteX9977" fmla="*/ 542044 w 1534386"/>
                  <a:gd name="connsiteY9977" fmla="*/ 1377309 h 1576950"/>
                  <a:gd name="connsiteX9978" fmla="*/ 540836 w 1534386"/>
                  <a:gd name="connsiteY9978" fmla="*/ 1378517 h 1576950"/>
                  <a:gd name="connsiteX9979" fmla="*/ 540836 w 1534386"/>
                  <a:gd name="connsiteY9979" fmla="*/ 1378517 h 1576950"/>
                  <a:gd name="connsiteX9980" fmla="*/ 540836 w 1534386"/>
                  <a:gd name="connsiteY9980" fmla="*/ 1378517 h 1576950"/>
                  <a:gd name="connsiteX9981" fmla="*/ 536004 w 1534386"/>
                  <a:gd name="connsiteY9981" fmla="*/ 1382141 h 1576950"/>
                  <a:gd name="connsiteX9982" fmla="*/ 573456 w 1534386"/>
                  <a:gd name="connsiteY9982" fmla="*/ 1359187 h 1576950"/>
                  <a:gd name="connsiteX9983" fmla="*/ 573456 w 1534386"/>
                  <a:gd name="connsiteY9983" fmla="*/ 1359187 h 1576950"/>
                  <a:gd name="connsiteX9984" fmla="*/ 573456 w 1534386"/>
                  <a:gd name="connsiteY9984" fmla="*/ 1359187 h 1576950"/>
                  <a:gd name="connsiteX9985" fmla="*/ 572247 w 1534386"/>
                  <a:gd name="connsiteY9985" fmla="*/ 1357979 h 1576950"/>
                  <a:gd name="connsiteX9986" fmla="*/ 572247 w 1534386"/>
                  <a:gd name="connsiteY9986" fmla="*/ 1357979 h 1576950"/>
                  <a:gd name="connsiteX9987" fmla="*/ 572247 w 1534386"/>
                  <a:gd name="connsiteY9987" fmla="*/ 1357979 h 1576950"/>
                  <a:gd name="connsiteX9988" fmla="*/ 571039 w 1534386"/>
                  <a:gd name="connsiteY9988" fmla="*/ 1357979 h 1576950"/>
                  <a:gd name="connsiteX9989" fmla="*/ 569831 w 1534386"/>
                  <a:gd name="connsiteY9989" fmla="*/ 1359187 h 1576950"/>
                  <a:gd name="connsiteX9990" fmla="*/ 569831 w 1534386"/>
                  <a:gd name="connsiteY9990" fmla="*/ 1359187 h 1576950"/>
                  <a:gd name="connsiteX9991" fmla="*/ 569831 w 1534386"/>
                  <a:gd name="connsiteY9991" fmla="*/ 1359187 h 1576950"/>
                  <a:gd name="connsiteX9992" fmla="*/ 569831 w 1534386"/>
                  <a:gd name="connsiteY9992" fmla="*/ 1359187 h 1576950"/>
                  <a:gd name="connsiteX9993" fmla="*/ 569831 w 1534386"/>
                  <a:gd name="connsiteY9993" fmla="*/ 1359187 h 1576950"/>
                  <a:gd name="connsiteX9994" fmla="*/ 569831 w 1534386"/>
                  <a:gd name="connsiteY9994" fmla="*/ 1359187 h 1576950"/>
                  <a:gd name="connsiteX9995" fmla="*/ 569831 w 1534386"/>
                  <a:gd name="connsiteY9995" fmla="*/ 1359187 h 1576950"/>
                  <a:gd name="connsiteX9996" fmla="*/ 569831 w 1534386"/>
                  <a:gd name="connsiteY9996" fmla="*/ 1359187 h 1576950"/>
                  <a:gd name="connsiteX9997" fmla="*/ 569831 w 1534386"/>
                  <a:gd name="connsiteY9997" fmla="*/ 1359187 h 1576950"/>
                  <a:gd name="connsiteX9998" fmla="*/ 569831 w 1534386"/>
                  <a:gd name="connsiteY9998" fmla="*/ 1359187 h 1576950"/>
                  <a:gd name="connsiteX9999" fmla="*/ 569831 w 1534386"/>
                  <a:gd name="connsiteY9999" fmla="*/ 1359187 h 1576950"/>
                  <a:gd name="connsiteX10000" fmla="*/ 569831 w 1534386"/>
                  <a:gd name="connsiteY10000" fmla="*/ 1359187 h 1576950"/>
                  <a:gd name="connsiteX10001" fmla="*/ 567415 w 1534386"/>
                  <a:gd name="connsiteY10001" fmla="*/ 1361603 h 1576950"/>
                  <a:gd name="connsiteX10002" fmla="*/ 566207 w 1534386"/>
                  <a:gd name="connsiteY10002" fmla="*/ 1362811 h 1576950"/>
                  <a:gd name="connsiteX10003" fmla="*/ 566207 w 1534386"/>
                  <a:gd name="connsiteY10003" fmla="*/ 1364019 h 1576950"/>
                  <a:gd name="connsiteX10004" fmla="*/ 564999 w 1534386"/>
                  <a:gd name="connsiteY10004" fmla="*/ 1366435 h 1576950"/>
                  <a:gd name="connsiteX10005" fmla="*/ 564999 w 1534386"/>
                  <a:gd name="connsiteY10005" fmla="*/ 1366435 h 1576950"/>
                  <a:gd name="connsiteX10006" fmla="*/ 564999 w 1534386"/>
                  <a:gd name="connsiteY10006" fmla="*/ 1366435 h 1576950"/>
                  <a:gd name="connsiteX10007" fmla="*/ 563791 w 1534386"/>
                  <a:gd name="connsiteY10007" fmla="*/ 1367644 h 1576950"/>
                  <a:gd name="connsiteX10008" fmla="*/ 563791 w 1534386"/>
                  <a:gd name="connsiteY10008" fmla="*/ 1368852 h 1576950"/>
                  <a:gd name="connsiteX10009" fmla="*/ 566207 w 1534386"/>
                  <a:gd name="connsiteY10009" fmla="*/ 1376101 h 1576950"/>
                  <a:gd name="connsiteX10010" fmla="*/ 566207 w 1534386"/>
                  <a:gd name="connsiteY10010" fmla="*/ 1376101 h 1576950"/>
                  <a:gd name="connsiteX10011" fmla="*/ 566207 w 1534386"/>
                  <a:gd name="connsiteY10011" fmla="*/ 1376101 h 1576950"/>
                  <a:gd name="connsiteX10012" fmla="*/ 566207 w 1534386"/>
                  <a:gd name="connsiteY10012" fmla="*/ 1376101 h 1576950"/>
                  <a:gd name="connsiteX10013" fmla="*/ 566207 w 1534386"/>
                  <a:gd name="connsiteY10013" fmla="*/ 1376101 h 1576950"/>
                  <a:gd name="connsiteX10014" fmla="*/ 564999 w 1534386"/>
                  <a:gd name="connsiteY10014" fmla="*/ 1371268 h 1576950"/>
                  <a:gd name="connsiteX10015" fmla="*/ 566207 w 1534386"/>
                  <a:gd name="connsiteY10015" fmla="*/ 1366435 h 1576950"/>
                  <a:gd name="connsiteX10016" fmla="*/ 566207 w 1534386"/>
                  <a:gd name="connsiteY10016" fmla="*/ 1366435 h 1576950"/>
                  <a:gd name="connsiteX10017" fmla="*/ 568623 w 1534386"/>
                  <a:gd name="connsiteY10017" fmla="*/ 1362811 h 1576950"/>
                  <a:gd name="connsiteX10018" fmla="*/ 569831 w 1534386"/>
                  <a:gd name="connsiteY10018" fmla="*/ 1360395 h 1576950"/>
                  <a:gd name="connsiteX10019" fmla="*/ 569831 w 1534386"/>
                  <a:gd name="connsiteY10019" fmla="*/ 1360395 h 1576950"/>
                  <a:gd name="connsiteX10020" fmla="*/ 569831 w 1534386"/>
                  <a:gd name="connsiteY10020" fmla="*/ 1360395 h 1576950"/>
                  <a:gd name="connsiteX10021" fmla="*/ 569831 w 1534386"/>
                  <a:gd name="connsiteY10021" fmla="*/ 1360395 h 1576950"/>
                  <a:gd name="connsiteX10022" fmla="*/ 569831 w 1534386"/>
                  <a:gd name="connsiteY10022" fmla="*/ 1360395 h 1576950"/>
                  <a:gd name="connsiteX10023" fmla="*/ 569831 w 1534386"/>
                  <a:gd name="connsiteY10023" fmla="*/ 1360395 h 1576950"/>
                  <a:gd name="connsiteX10024" fmla="*/ 569831 w 1534386"/>
                  <a:gd name="connsiteY10024" fmla="*/ 1360395 h 1576950"/>
                  <a:gd name="connsiteX10025" fmla="*/ 569831 w 1534386"/>
                  <a:gd name="connsiteY10025" fmla="*/ 1360395 h 1576950"/>
                  <a:gd name="connsiteX10026" fmla="*/ 569831 w 1534386"/>
                  <a:gd name="connsiteY10026" fmla="*/ 1359187 h 1576950"/>
                  <a:gd name="connsiteX10027" fmla="*/ 569831 w 1534386"/>
                  <a:gd name="connsiteY10027" fmla="*/ 1359187 h 1576950"/>
                  <a:gd name="connsiteX10028" fmla="*/ 569831 w 1534386"/>
                  <a:gd name="connsiteY10028" fmla="*/ 1359187 h 1576950"/>
                  <a:gd name="connsiteX10029" fmla="*/ 569831 w 1534386"/>
                  <a:gd name="connsiteY10029" fmla="*/ 1359187 h 1576950"/>
                  <a:gd name="connsiteX10030" fmla="*/ 569831 w 1534386"/>
                  <a:gd name="connsiteY10030" fmla="*/ 1359187 h 1576950"/>
                  <a:gd name="connsiteX10031" fmla="*/ 569831 w 1534386"/>
                  <a:gd name="connsiteY10031" fmla="*/ 1359187 h 1576950"/>
                  <a:gd name="connsiteX10032" fmla="*/ 569831 w 1534386"/>
                  <a:gd name="connsiteY10032" fmla="*/ 1359187 h 1576950"/>
                  <a:gd name="connsiteX10033" fmla="*/ 569831 w 1534386"/>
                  <a:gd name="connsiteY10033" fmla="*/ 1357979 h 1576950"/>
                  <a:gd name="connsiteX10034" fmla="*/ 569831 w 1534386"/>
                  <a:gd name="connsiteY10034" fmla="*/ 1357979 h 1576950"/>
                  <a:gd name="connsiteX10035" fmla="*/ 571039 w 1534386"/>
                  <a:gd name="connsiteY10035" fmla="*/ 1356771 h 1576950"/>
                  <a:gd name="connsiteX10036" fmla="*/ 571039 w 1534386"/>
                  <a:gd name="connsiteY10036" fmla="*/ 1356771 h 1576950"/>
                  <a:gd name="connsiteX10037" fmla="*/ 572247 w 1534386"/>
                  <a:gd name="connsiteY10037" fmla="*/ 1356771 h 1576950"/>
                  <a:gd name="connsiteX10038" fmla="*/ 573456 w 1534386"/>
                  <a:gd name="connsiteY10038" fmla="*/ 1359187 h 1576950"/>
                  <a:gd name="connsiteX10039" fmla="*/ 573456 w 1534386"/>
                  <a:gd name="connsiteY10039" fmla="*/ 1359187 h 1576950"/>
                  <a:gd name="connsiteX10040" fmla="*/ 573456 w 1534386"/>
                  <a:gd name="connsiteY10040" fmla="*/ 1359187 h 1576950"/>
                  <a:gd name="connsiteX10041" fmla="*/ 573456 w 1534386"/>
                  <a:gd name="connsiteY10041" fmla="*/ 1359187 h 1576950"/>
                  <a:gd name="connsiteX10042" fmla="*/ 573456 w 1534386"/>
                  <a:gd name="connsiteY10042" fmla="*/ 1359187 h 1576950"/>
                  <a:gd name="connsiteX10043" fmla="*/ 573456 w 1534386"/>
                  <a:gd name="connsiteY10043" fmla="*/ 1359187 h 1576950"/>
                  <a:gd name="connsiteX10044" fmla="*/ 573456 w 1534386"/>
                  <a:gd name="connsiteY10044" fmla="*/ 1359187 h 1576950"/>
                  <a:gd name="connsiteX10045" fmla="*/ 714806 w 1534386"/>
                  <a:gd name="connsiteY10045" fmla="*/ 996750 h 1576950"/>
                  <a:gd name="connsiteX10046" fmla="*/ 709973 w 1534386"/>
                  <a:gd name="connsiteY10046" fmla="*/ 1025745 h 1576950"/>
                  <a:gd name="connsiteX10047" fmla="*/ 709973 w 1534386"/>
                  <a:gd name="connsiteY10047" fmla="*/ 1025745 h 1576950"/>
                  <a:gd name="connsiteX10048" fmla="*/ 709973 w 1534386"/>
                  <a:gd name="connsiteY10048" fmla="*/ 1025745 h 1576950"/>
                  <a:gd name="connsiteX10049" fmla="*/ 708765 w 1534386"/>
                  <a:gd name="connsiteY10049" fmla="*/ 1026953 h 1576950"/>
                  <a:gd name="connsiteX10050" fmla="*/ 709973 w 1534386"/>
                  <a:gd name="connsiteY10050" fmla="*/ 1026953 h 1576950"/>
                  <a:gd name="connsiteX10051" fmla="*/ 714806 w 1534386"/>
                  <a:gd name="connsiteY10051" fmla="*/ 1012456 h 1576950"/>
                  <a:gd name="connsiteX10052" fmla="*/ 714806 w 1534386"/>
                  <a:gd name="connsiteY10052" fmla="*/ 996750 h 1576950"/>
                  <a:gd name="connsiteX10053" fmla="*/ 714806 w 1534386"/>
                  <a:gd name="connsiteY10053" fmla="*/ 996750 h 1576950"/>
                  <a:gd name="connsiteX10054" fmla="*/ 687019 w 1534386"/>
                  <a:gd name="connsiteY10054" fmla="*/ 839694 h 1576950"/>
                  <a:gd name="connsiteX10055" fmla="*/ 695476 w 1534386"/>
                  <a:gd name="connsiteY10055" fmla="*/ 859024 h 1576950"/>
                  <a:gd name="connsiteX10056" fmla="*/ 699100 w 1534386"/>
                  <a:gd name="connsiteY10056" fmla="*/ 873522 h 1576950"/>
                  <a:gd name="connsiteX10057" fmla="*/ 700308 w 1534386"/>
                  <a:gd name="connsiteY10057" fmla="*/ 884395 h 1576950"/>
                  <a:gd name="connsiteX10058" fmla="*/ 701517 w 1534386"/>
                  <a:gd name="connsiteY10058" fmla="*/ 889227 h 1576950"/>
                  <a:gd name="connsiteX10059" fmla="*/ 700308 w 1534386"/>
                  <a:gd name="connsiteY10059" fmla="*/ 897684 h 1576950"/>
                  <a:gd name="connsiteX10060" fmla="*/ 700308 w 1534386"/>
                  <a:gd name="connsiteY10060" fmla="*/ 912182 h 1576950"/>
                  <a:gd name="connsiteX10061" fmla="*/ 699100 w 1534386"/>
                  <a:gd name="connsiteY10061" fmla="*/ 931511 h 1576950"/>
                  <a:gd name="connsiteX10062" fmla="*/ 699100 w 1534386"/>
                  <a:gd name="connsiteY10062" fmla="*/ 931511 h 1576950"/>
                  <a:gd name="connsiteX10063" fmla="*/ 701517 w 1534386"/>
                  <a:gd name="connsiteY10063" fmla="*/ 913389 h 1576950"/>
                  <a:gd name="connsiteX10064" fmla="*/ 702725 w 1534386"/>
                  <a:gd name="connsiteY10064" fmla="*/ 894060 h 1576950"/>
                  <a:gd name="connsiteX10065" fmla="*/ 705141 w 1534386"/>
                  <a:gd name="connsiteY10065" fmla="*/ 889227 h 1576950"/>
                  <a:gd name="connsiteX10066" fmla="*/ 705141 w 1534386"/>
                  <a:gd name="connsiteY10066" fmla="*/ 889227 h 1576950"/>
                  <a:gd name="connsiteX10067" fmla="*/ 703933 w 1534386"/>
                  <a:gd name="connsiteY10067" fmla="*/ 885603 h 1576950"/>
                  <a:gd name="connsiteX10068" fmla="*/ 696684 w 1534386"/>
                  <a:gd name="connsiteY10068" fmla="*/ 857816 h 1576950"/>
                  <a:gd name="connsiteX10069" fmla="*/ 685811 w 1534386"/>
                  <a:gd name="connsiteY10069" fmla="*/ 831237 h 1576950"/>
                  <a:gd name="connsiteX10070" fmla="*/ 685811 w 1534386"/>
                  <a:gd name="connsiteY10070" fmla="*/ 831237 h 1576950"/>
                  <a:gd name="connsiteX10071" fmla="*/ 684603 w 1534386"/>
                  <a:gd name="connsiteY10071" fmla="*/ 831237 h 1576950"/>
                  <a:gd name="connsiteX10072" fmla="*/ 684603 w 1534386"/>
                  <a:gd name="connsiteY10072" fmla="*/ 832445 h 1576950"/>
                  <a:gd name="connsiteX10073" fmla="*/ 687019 w 1534386"/>
                  <a:gd name="connsiteY10073" fmla="*/ 839694 h 1576950"/>
                  <a:gd name="connsiteX10074" fmla="*/ 389821 w 1534386"/>
                  <a:gd name="connsiteY10074" fmla="*/ 536455 h 1576950"/>
                  <a:gd name="connsiteX10075" fmla="*/ 377740 w 1534386"/>
                  <a:gd name="connsiteY10075" fmla="*/ 509877 h 1576950"/>
                  <a:gd name="connsiteX10076" fmla="*/ 375323 w 1534386"/>
                  <a:gd name="connsiteY10076" fmla="*/ 495379 h 1576950"/>
                  <a:gd name="connsiteX10077" fmla="*/ 375323 w 1534386"/>
                  <a:gd name="connsiteY10077" fmla="*/ 495379 h 1576950"/>
                  <a:gd name="connsiteX10078" fmla="*/ 375323 w 1534386"/>
                  <a:gd name="connsiteY10078" fmla="*/ 494171 h 1576950"/>
                  <a:gd name="connsiteX10079" fmla="*/ 374115 w 1534386"/>
                  <a:gd name="connsiteY10079" fmla="*/ 483298 h 1576950"/>
                  <a:gd name="connsiteX10080" fmla="*/ 371699 w 1534386"/>
                  <a:gd name="connsiteY10080" fmla="*/ 482090 h 1576950"/>
                  <a:gd name="connsiteX10081" fmla="*/ 372907 w 1534386"/>
                  <a:gd name="connsiteY10081" fmla="*/ 466384 h 1576950"/>
                  <a:gd name="connsiteX10082" fmla="*/ 372907 w 1534386"/>
                  <a:gd name="connsiteY10082" fmla="*/ 466384 h 1576950"/>
                  <a:gd name="connsiteX10083" fmla="*/ 369283 w 1534386"/>
                  <a:gd name="connsiteY10083" fmla="*/ 482090 h 1576950"/>
                  <a:gd name="connsiteX10084" fmla="*/ 370491 w 1534386"/>
                  <a:gd name="connsiteY10084" fmla="*/ 488131 h 1576950"/>
                  <a:gd name="connsiteX10085" fmla="*/ 371699 w 1534386"/>
                  <a:gd name="connsiteY10085" fmla="*/ 491755 h 1576950"/>
                  <a:gd name="connsiteX10086" fmla="*/ 389821 w 1534386"/>
                  <a:gd name="connsiteY10086" fmla="*/ 536455 h 1576950"/>
                  <a:gd name="connsiteX10087" fmla="*/ 389821 w 1534386"/>
                  <a:gd name="connsiteY10087" fmla="*/ 536455 h 1576950"/>
                  <a:gd name="connsiteX10088" fmla="*/ 656816 w 1534386"/>
                  <a:gd name="connsiteY10088" fmla="*/ 782912 h 1576950"/>
                  <a:gd name="connsiteX10089" fmla="*/ 621780 w 1534386"/>
                  <a:gd name="connsiteY10089" fmla="*/ 759958 h 1576950"/>
                  <a:gd name="connsiteX10090" fmla="*/ 615740 w 1534386"/>
                  <a:gd name="connsiteY10090" fmla="*/ 759958 h 1576950"/>
                  <a:gd name="connsiteX10091" fmla="*/ 608491 w 1534386"/>
                  <a:gd name="connsiteY10091" fmla="*/ 757542 h 1576950"/>
                  <a:gd name="connsiteX10092" fmla="*/ 608491 w 1534386"/>
                  <a:gd name="connsiteY10092" fmla="*/ 757542 h 1576950"/>
                  <a:gd name="connsiteX10093" fmla="*/ 608491 w 1534386"/>
                  <a:gd name="connsiteY10093" fmla="*/ 757542 h 1576950"/>
                  <a:gd name="connsiteX10094" fmla="*/ 590369 w 1534386"/>
                  <a:gd name="connsiteY10094" fmla="*/ 759958 h 1576950"/>
                  <a:gd name="connsiteX10095" fmla="*/ 590369 w 1534386"/>
                  <a:gd name="connsiteY10095" fmla="*/ 761166 h 1576950"/>
                  <a:gd name="connsiteX10096" fmla="*/ 614532 w 1534386"/>
                  <a:gd name="connsiteY10096" fmla="*/ 762374 h 1576950"/>
                  <a:gd name="connsiteX10097" fmla="*/ 620572 w 1534386"/>
                  <a:gd name="connsiteY10097" fmla="*/ 763582 h 1576950"/>
                  <a:gd name="connsiteX10098" fmla="*/ 622989 w 1534386"/>
                  <a:gd name="connsiteY10098" fmla="*/ 762374 h 1576950"/>
                  <a:gd name="connsiteX10099" fmla="*/ 656816 w 1534386"/>
                  <a:gd name="connsiteY10099" fmla="*/ 782912 h 1576950"/>
                  <a:gd name="connsiteX10100" fmla="*/ 656816 w 1534386"/>
                  <a:gd name="connsiteY10100" fmla="*/ 782912 h 1576950"/>
                  <a:gd name="connsiteX10101" fmla="*/ 275049 w 1534386"/>
                  <a:gd name="connsiteY10101" fmla="*/ 1501745 h 1576950"/>
                  <a:gd name="connsiteX10102" fmla="*/ 265384 w 1534386"/>
                  <a:gd name="connsiteY10102" fmla="*/ 1511410 h 1576950"/>
                  <a:gd name="connsiteX10103" fmla="*/ 235181 w 1534386"/>
                  <a:gd name="connsiteY10103" fmla="*/ 1517451 h 1576950"/>
                  <a:gd name="connsiteX10104" fmla="*/ 198938 w 1534386"/>
                  <a:gd name="connsiteY10104" fmla="*/ 1521075 h 1576950"/>
                  <a:gd name="connsiteX10105" fmla="*/ 198938 w 1534386"/>
                  <a:gd name="connsiteY10105" fmla="*/ 1522284 h 1576950"/>
                  <a:gd name="connsiteX10106" fmla="*/ 237597 w 1534386"/>
                  <a:gd name="connsiteY10106" fmla="*/ 1518659 h 1576950"/>
                  <a:gd name="connsiteX10107" fmla="*/ 269009 w 1534386"/>
                  <a:gd name="connsiteY10107" fmla="*/ 1512619 h 1576950"/>
                  <a:gd name="connsiteX10108" fmla="*/ 272633 w 1534386"/>
                  <a:gd name="connsiteY10108" fmla="*/ 1508994 h 1576950"/>
                  <a:gd name="connsiteX10109" fmla="*/ 282298 w 1534386"/>
                  <a:gd name="connsiteY10109" fmla="*/ 1505370 h 1576950"/>
                  <a:gd name="connsiteX10110" fmla="*/ 294379 w 1534386"/>
                  <a:gd name="connsiteY10110" fmla="*/ 1502954 h 1576950"/>
                  <a:gd name="connsiteX10111" fmla="*/ 314917 w 1534386"/>
                  <a:gd name="connsiteY10111" fmla="*/ 1490872 h 1576950"/>
                  <a:gd name="connsiteX10112" fmla="*/ 313709 w 1534386"/>
                  <a:gd name="connsiteY10112" fmla="*/ 1490872 h 1576950"/>
                  <a:gd name="connsiteX10113" fmla="*/ 285922 w 1534386"/>
                  <a:gd name="connsiteY10113" fmla="*/ 1500537 h 1576950"/>
                  <a:gd name="connsiteX10114" fmla="*/ 275049 w 1534386"/>
                  <a:gd name="connsiteY10114" fmla="*/ 1501745 h 1576950"/>
                  <a:gd name="connsiteX10115" fmla="*/ 486471 w 1534386"/>
                  <a:gd name="connsiteY10115" fmla="*/ 656060 h 1576950"/>
                  <a:gd name="connsiteX10116" fmla="*/ 488887 w 1534386"/>
                  <a:gd name="connsiteY10116" fmla="*/ 642770 h 1576950"/>
                  <a:gd name="connsiteX10117" fmla="*/ 475598 w 1534386"/>
                  <a:gd name="connsiteY10117" fmla="*/ 634313 h 1576950"/>
                  <a:gd name="connsiteX10118" fmla="*/ 474390 w 1534386"/>
                  <a:gd name="connsiteY10118" fmla="*/ 659684 h 1576950"/>
                  <a:gd name="connsiteX10119" fmla="*/ 474390 w 1534386"/>
                  <a:gd name="connsiteY10119" fmla="*/ 683846 h 1576950"/>
                  <a:gd name="connsiteX10120" fmla="*/ 471973 w 1534386"/>
                  <a:gd name="connsiteY10120" fmla="*/ 705593 h 1576950"/>
                  <a:gd name="connsiteX10121" fmla="*/ 471973 w 1534386"/>
                  <a:gd name="connsiteY10121" fmla="*/ 703176 h 1576950"/>
                  <a:gd name="connsiteX10122" fmla="*/ 471973 w 1534386"/>
                  <a:gd name="connsiteY10122" fmla="*/ 703176 h 1576950"/>
                  <a:gd name="connsiteX10123" fmla="*/ 470765 w 1534386"/>
                  <a:gd name="connsiteY10123" fmla="*/ 706801 h 1576950"/>
                  <a:gd name="connsiteX10124" fmla="*/ 471973 w 1534386"/>
                  <a:gd name="connsiteY10124" fmla="*/ 708009 h 1576950"/>
                  <a:gd name="connsiteX10125" fmla="*/ 480430 w 1534386"/>
                  <a:gd name="connsiteY10125" fmla="*/ 701968 h 1576950"/>
                  <a:gd name="connsiteX10126" fmla="*/ 470765 w 1534386"/>
                  <a:gd name="connsiteY10126" fmla="*/ 739420 h 1576950"/>
                  <a:gd name="connsiteX10127" fmla="*/ 471973 w 1534386"/>
                  <a:gd name="connsiteY10127" fmla="*/ 788953 h 1576950"/>
                  <a:gd name="connsiteX10128" fmla="*/ 478014 w 1534386"/>
                  <a:gd name="connsiteY10128" fmla="*/ 836070 h 1576950"/>
                  <a:gd name="connsiteX10129" fmla="*/ 485263 w 1534386"/>
                  <a:gd name="connsiteY10129" fmla="*/ 871105 h 1576950"/>
                  <a:gd name="connsiteX10130" fmla="*/ 485263 w 1534386"/>
                  <a:gd name="connsiteY10130" fmla="*/ 871105 h 1576950"/>
                  <a:gd name="connsiteX10131" fmla="*/ 478014 w 1534386"/>
                  <a:gd name="connsiteY10131" fmla="*/ 830029 h 1576950"/>
                  <a:gd name="connsiteX10132" fmla="*/ 471973 w 1534386"/>
                  <a:gd name="connsiteY10132" fmla="*/ 786537 h 1576950"/>
                  <a:gd name="connsiteX10133" fmla="*/ 475598 w 1534386"/>
                  <a:gd name="connsiteY10133" fmla="*/ 729755 h 1576950"/>
                  <a:gd name="connsiteX10134" fmla="*/ 482846 w 1534386"/>
                  <a:gd name="connsiteY10134" fmla="*/ 697136 h 1576950"/>
                  <a:gd name="connsiteX10135" fmla="*/ 481638 w 1534386"/>
                  <a:gd name="connsiteY10135" fmla="*/ 697136 h 1576950"/>
                  <a:gd name="connsiteX10136" fmla="*/ 481638 w 1534386"/>
                  <a:gd name="connsiteY10136" fmla="*/ 682638 h 1576950"/>
                  <a:gd name="connsiteX10137" fmla="*/ 485263 w 1534386"/>
                  <a:gd name="connsiteY10137" fmla="*/ 669349 h 1576950"/>
                  <a:gd name="connsiteX10138" fmla="*/ 486471 w 1534386"/>
                  <a:gd name="connsiteY10138" fmla="*/ 656060 h 1576950"/>
                  <a:gd name="connsiteX10139" fmla="*/ 449019 w 1534386"/>
                  <a:gd name="connsiteY10139" fmla="*/ 674181 h 1576950"/>
                  <a:gd name="connsiteX10140" fmla="*/ 449019 w 1534386"/>
                  <a:gd name="connsiteY10140" fmla="*/ 674181 h 1576950"/>
                  <a:gd name="connsiteX10141" fmla="*/ 449019 w 1534386"/>
                  <a:gd name="connsiteY10141" fmla="*/ 672973 h 1576950"/>
                  <a:gd name="connsiteX10142" fmla="*/ 449019 w 1534386"/>
                  <a:gd name="connsiteY10142" fmla="*/ 672973 h 1576950"/>
                  <a:gd name="connsiteX10143" fmla="*/ 444186 w 1534386"/>
                  <a:gd name="connsiteY10143" fmla="*/ 666933 h 1576950"/>
                  <a:gd name="connsiteX10144" fmla="*/ 438146 w 1534386"/>
                  <a:gd name="connsiteY10144" fmla="*/ 651227 h 1576950"/>
                  <a:gd name="connsiteX10145" fmla="*/ 424856 w 1534386"/>
                  <a:gd name="connsiteY10145" fmla="*/ 616192 h 1576950"/>
                  <a:gd name="connsiteX10146" fmla="*/ 411567 w 1534386"/>
                  <a:gd name="connsiteY10146" fmla="*/ 577532 h 1576950"/>
                  <a:gd name="connsiteX10147" fmla="*/ 400694 w 1534386"/>
                  <a:gd name="connsiteY10147" fmla="*/ 536455 h 1576950"/>
                  <a:gd name="connsiteX10148" fmla="*/ 400694 w 1534386"/>
                  <a:gd name="connsiteY10148" fmla="*/ 536455 h 1576950"/>
                  <a:gd name="connsiteX10149" fmla="*/ 400694 w 1534386"/>
                  <a:gd name="connsiteY10149" fmla="*/ 536455 h 1576950"/>
                  <a:gd name="connsiteX10150" fmla="*/ 399486 w 1534386"/>
                  <a:gd name="connsiteY10150" fmla="*/ 536455 h 1576950"/>
                  <a:gd name="connsiteX10151" fmla="*/ 409151 w 1534386"/>
                  <a:gd name="connsiteY10151" fmla="*/ 577532 h 1576950"/>
                  <a:gd name="connsiteX10152" fmla="*/ 423648 w 1534386"/>
                  <a:gd name="connsiteY10152" fmla="*/ 618608 h 1576950"/>
                  <a:gd name="connsiteX10153" fmla="*/ 438146 w 1534386"/>
                  <a:gd name="connsiteY10153" fmla="*/ 654851 h 1576950"/>
                  <a:gd name="connsiteX10154" fmla="*/ 449019 w 1534386"/>
                  <a:gd name="connsiteY10154" fmla="*/ 674181 h 1576950"/>
                  <a:gd name="connsiteX10155" fmla="*/ 488887 w 1534386"/>
                  <a:gd name="connsiteY10155" fmla="*/ 628273 h 1576950"/>
                  <a:gd name="connsiteX10156" fmla="*/ 480430 w 1534386"/>
                  <a:gd name="connsiteY10156" fmla="*/ 624648 h 1576950"/>
                  <a:gd name="connsiteX10157" fmla="*/ 479222 w 1534386"/>
                  <a:gd name="connsiteY10157" fmla="*/ 623440 h 1576950"/>
                  <a:gd name="connsiteX10158" fmla="*/ 478014 w 1534386"/>
                  <a:gd name="connsiteY10158" fmla="*/ 622232 h 1576950"/>
                  <a:gd name="connsiteX10159" fmla="*/ 480430 w 1534386"/>
                  <a:gd name="connsiteY10159" fmla="*/ 621024 h 1576950"/>
                  <a:gd name="connsiteX10160" fmla="*/ 481638 w 1534386"/>
                  <a:gd name="connsiteY10160" fmla="*/ 612567 h 1576950"/>
                  <a:gd name="connsiteX10161" fmla="*/ 479222 w 1534386"/>
                  <a:gd name="connsiteY10161" fmla="*/ 612567 h 1576950"/>
                  <a:gd name="connsiteX10162" fmla="*/ 474390 w 1534386"/>
                  <a:gd name="connsiteY10162" fmla="*/ 619816 h 1576950"/>
                  <a:gd name="connsiteX10163" fmla="*/ 474390 w 1534386"/>
                  <a:gd name="connsiteY10163" fmla="*/ 619816 h 1576950"/>
                  <a:gd name="connsiteX10164" fmla="*/ 471973 w 1534386"/>
                  <a:gd name="connsiteY10164" fmla="*/ 622232 h 1576950"/>
                  <a:gd name="connsiteX10165" fmla="*/ 474390 w 1534386"/>
                  <a:gd name="connsiteY10165" fmla="*/ 627065 h 1576950"/>
                  <a:gd name="connsiteX10166" fmla="*/ 473181 w 1534386"/>
                  <a:gd name="connsiteY10166" fmla="*/ 627065 h 1576950"/>
                  <a:gd name="connsiteX10167" fmla="*/ 473181 w 1534386"/>
                  <a:gd name="connsiteY10167" fmla="*/ 628273 h 1576950"/>
                  <a:gd name="connsiteX10168" fmla="*/ 468349 w 1534386"/>
                  <a:gd name="connsiteY10168" fmla="*/ 630689 h 1576950"/>
                  <a:gd name="connsiteX10169" fmla="*/ 469557 w 1534386"/>
                  <a:gd name="connsiteY10169" fmla="*/ 631897 h 1576950"/>
                  <a:gd name="connsiteX10170" fmla="*/ 486471 w 1534386"/>
                  <a:gd name="connsiteY10170" fmla="*/ 629481 h 1576950"/>
                  <a:gd name="connsiteX10171" fmla="*/ 486471 w 1534386"/>
                  <a:gd name="connsiteY10171" fmla="*/ 629481 h 1576950"/>
                  <a:gd name="connsiteX10172" fmla="*/ 488887 w 1534386"/>
                  <a:gd name="connsiteY10172" fmla="*/ 628273 h 1576950"/>
                  <a:gd name="connsiteX10173" fmla="*/ 386197 w 1534386"/>
                  <a:gd name="connsiteY10173" fmla="*/ 1408720 h 1576950"/>
                  <a:gd name="connsiteX10174" fmla="*/ 371699 w 1534386"/>
                  <a:gd name="connsiteY10174" fmla="*/ 1426842 h 1576950"/>
                  <a:gd name="connsiteX10175" fmla="*/ 371699 w 1534386"/>
                  <a:gd name="connsiteY10175" fmla="*/ 1426842 h 1576950"/>
                  <a:gd name="connsiteX10176" fmla="*/ 398278 w 1534386"/>
                  <a:gd name="connsiteY10176" fmla="*/ 1386974 h 1576950"/>
                  <a:gd name="connsiteX10177" fmla="*/ 397070 w 1534386"/>
                  <a:gd name="connsiteY10177" fmla="*/ 1386974 h 1576950"/>
                  <a:gd name="connsiteX10178" fmla="*/ 386197 w 1534386"/>
                  <a:gd name="connsiteY10178" fmla="*/ 1408720 h 1576950"/>
                  <a:gd name="connsiteX10179" fmla="*/ 433313 w 1534386"/>
                  <a:gd name="connsiteY10179" fmla="*/ 1429258 h 1576950"/>
                  <a:gd name="connsiteX10180" fmla="*/ 428481 w 1534386"/>
                  <a:gd name="connsiteY10180" fmla="*/ 1440131 h 1576950"/>
                  <a:gd name="connsiteX10181" fmla="*/ 429689 w 1534386"/>
                  <a:gd name="connsiteY10181" fmla="*/ 1440131 h 1576950"/>
                  <a:gd name="connsiteX10182" fmla="*/ 436938 w 1534386"/>
                  <a:gd name="connsiteY10182" fmla="*/ 1428050 h 1576950"/>
                  <a:gd name="connsiteX10183" fmla="*/ 438146 w 1534386"/>
                  <a:gd name="connsiteY10183" fmla="*/ 1423217 h 1576950"/>
                  <a:gd name="connsiteX10184" fmla="*/ 438146 w 1534386"/>
                  <a:gd name="connsiteY10184" fmla="*/ 1417177 h 1576950"/>
                  <a:gd name="connsiteX10185" fmla="*/ 436938 w 1534386"/>
                  <a:gd name="connsiteY10185" fmla="*/ 1417177 h 1576950"/>
                  <a:gd name="connsiteX10186" fmla="*/ 435730 w 1534386"/>
                  <a:gd name="connsiteY10186" fmla="*/ 1422009 h 1576950"/>
                  <a:gd name="connsiteX10187" fmla="*/ 435730 w 1534386"/>
                  <a:gd name="connsiteY10187" fmla="*/ 1422009 h 1576950"/>
                  <a:gd name="connsiteX10188" fmla="*/ 433313 w 1534386"/>
                  <a:gd name="connsiteY10188" fmla="*/ 1429258 h 1576950"/>
                  <a:gd name="connsiteX10189" fmla="*/ 409151 w 1534386"/>
                  <a:gd name="connsiteY10189" fmla="*/ 1367644 h 1576950"/>
                  <a:gd name="connsiteX10190" fmla="*/ 415191 w 1534386"/>
                  <a:gd name="connsiteY10190" fmla="*/ 1357979 h 1576950"/>
                  <a:gd name="connsiteX10191" fmla="*/ 416400 w 1534386"/>
                  <a:gd name="connsiteY10191" fmla="*/ 1336232 h 1576950"/>
                  <a:gd name="connsiteX10192" fmla="*/ 415191 w 1534386"/>
                  <a:gd name="connsiteY10192" fmla="*/ 1336232 h 1576950"/>
                  <a:gd name="connsiteX10193" fmla="*/ 411567 w 1534386"/>
                  <a:gd name="connsiteY10193" fmla="*/ 1353146 h 1576950"/>
                  <a:gd name="connsiteX10194" fmla="*/ 409151 w 1534386"/>
                  <a:gd name="connsiteY10194" fmla="*/ 1367644 h 1576950"/>
                  <a:gd name="connsiteX10195" fmla="*/ 409151 w 1534386"/>
                  <a:gd name="connsiteY10195" fmla="*/ 1367644 h 1576950"/>
                  <a:gd name="connsiteX10196" fmla="*/ 409151 w 1534386"/>
                  <a:gd name="connsiteY10196" fmla="*/ 1367644 h 1576950"/>
                  <a:gd name="connsiteX10197" fmla="*/ 400694 w 1534386"/>
                  <a:gd name="connsiteY10197" fmla="*/ 1313278 h 1576950"/>
                  <a:gd name="connsiteX10198" fmla="*/ 405527 w 1534386"/>
                  <a:gd name="connsiteY10198" fmla="*/ 1316903 h 1576950"/>
                  <a:gd name="connsiteX10199" fmla="*/ 406735 w 1534386"/>
                  <a:gd name="connsiteY10199" fmla="*/ 1321735 h 1576950"/>
                  <a:gd name="connsiteX10200" fmla="*/ 407943 w 1534386"/>
                  <a:gd name="connsiteY10200" fmla="*/ 1325359 h 1576950"/>
                  <a:gd name="connsiteX10201" fmla="*/ 407943 w 1534386"/>
                  <a:gd name="connsiteY10201" fmla="*/ 1325359 h 1576950"/>
                  <a:gd name="connsiteX10202" fmla="*/ 407943 w 1534386"/>
                  <a:gd name="connsiteY10202" fmla="*/ 1315695 h 1576950"/>
                  <a:gd name="connsiteX10203" fmla="*/ 405527 w 1534386"/>
                  <a:gd name="connsiteY10203" fmla="*/ 1313278 h 1576950"/>
                  <a:gd name="connsiteX10204" fmla="*/ 400694 w 1534386"/>
                  <a:gd name="connsiteY10204" fmla="*/ 1309654 h 1576950"/>
                  <a:gd name="connsiteX10205" fmla="*/ 395862 w 1534386"/>
                  <a:gd name="connsiteY10205" fmla="*/ 1304822 h 1576950"/>
                  <a:gd name="connsiteX10206" fmla="*/ 394653 w 1534386"/>
                  <a:gd name="connsiteY10206" fmla="*/ 1304822 h 1576950"/>
                  <a:gd name="connsiteX10207" fmla="*/ 394653 w 1534386"/>
                  <a:gd name="connsiteY10207" fmla="*/ 1304822 h 1576950"/>
                  <a:gd name="connsiteX10208" fmla="*/ 394653 w 1534386"/>
                  <a:gd name="connsiteY10208" fmla="*/ 1304822 h 1576950"/>
                  <a:gd name="connsiteX10209" fmla="*/ 400694 w 1534386"/>
                  <a:gd name="connsiteY10209" fmla="*/ 1313278 h 1576950"/>
                  <a:gd name="connsiteX10210" fmla="*/ 383780 w 1534386"/>
                  <a:gd name="connsiteY10210" fmla="*/ 415643 h 1576950"/>
                  <a:gd name="connsiteX10211" fmla="*/ 359618 w 1534386"/>
                  <a:gd name="connsiteY10211" fmla="*/ 376983 h 1576950"/>
                  <a:gd name="connsiteX10212" fmla="*/ 342704 w 1534386"/>
                  <a:gd name="connsiteY10212" fmla="*/ 356445 h 1576950"/>
                  <a:gd name="connsiteX10213" fmla="*/ 342704 w 1534386"/>
                  <a:gd name="connsiteY10213" fmla="*/ 356445 h 1576950"/>
                  <a:gd name="connsiteX10214" fmla="*/ 333039 w 1534386"/>
                  <a:gd name="connsiteY10214" fmla="*/ 340739 h 1576950"/>
                  <a:gd name="connsiteX10215" fmla="*/ 333039 w 1534386"/>
                  <a:gd name="connsiteY10215" fmla="*/ 340739 h 1576950"/>
                  <a:gd name="connsiteX10216" fmla="*/ 339080 w 1534386"/>
                  <a:gd name="connsiteY10216" fmla="*/ 354029 h 1576950"/>
                  <a:gd name="connsiteX10217" fmla="*/ 355993 w 1534386"/>
                  <a:gd name="connsiteY10217" fmla="*/ 374567 h 1576950"/>
                  <a:gd name="connsiteX10218" fmla="*/ 383780 w 1534386"/>
                  <a:gd name="connsiteY10218" fmla="*/ 415643 h 1576950"/>
                  <a:gd name="connsiteX10219" fmla="*/ 383780 w 1534386"/>
                  <a:gd name="connsiteY10219" fmla="*/ 415643 h 1576950"/>
                  <a:gd name="connsiteX10220" fmla="*/ 172359 w 1534386"/>
                  <a:gd name="connsiteY10220" fmla="*/ 1495705 h 1576950"/>
                  <a:gd name="connsiteX10221" fmla="*/ 224308 w 1534386"/>
                  <a:gd name="connsiteY10221" fmla="*/ 1490872 h 1576950"/>
                  <a:gd name="connsiteX10222" fmla="*/ 224308 w 1534386"/>
                  <a:gd name="connsiteY10222" fmla="*/ 1490872 h 1576950"/>
                  <a:gd name="connsiteX10223" fmla="*/ 180816 w 1534386"/>
                  <a:gd name="connsiteY10223" fmla="*/ 1493288 h 1576950"/>
                  <a:gd name="connsiteX10224" fmla="*/ 160278 w 1534386"/>
                  <a:gd name="connsiteY10224" fmla="*/ 1490872 h 1576950"/>
                  <a:gd name="connsiteX10225" fmla="*/ 154237 w 1534386"/>
                  <a:gd name="connsiteY10225" fmla="*/ 1493288 h 1576950"/>
                  <a:gd name="connsiteX10226" fmla="*/ 144572 w 1534386"/>
                  <a:gd name="connsiteY10226" fmla="*/ 1495705 h 1576950"/>
                  <a:gd name="connsiteX10227" fmla="*/ 142156 w 1534386"/>
                  <a:gd name="connsiteY10227" fmla="*/ 1507786 h 1576950"/>
                  <a:gd name="connsiteX10228" fmla="*/ 142156 w 1534386"/>
                  <a:gd name="connsiteY10228" fmla="*/ 1519867 h 1576950"/>
                  <a:gd name="connsiteX10229" fmla="*/ 143364 w 1534386"/>
                  <a:gd name="connsiteY10229" fmla="*/ 1519867 h 1576950"/>
                  <a:gd name="connsiteX10230" fmla="*/ 144572 w 1534386"/>
                  <a:gd name="connsiteY10230" fmla="*/ 1507786 h 1576950"/>
                  <a:gd name="connsiteX10231" fmla="*/ 145780 w 1534386"/>
                  <a:gd name="connsiteY10231" fmla="*/ 1499329 h 1576950"/>
                  <a:gd name="connsiteX10232" fmla="*/ 154237 w 1534386"/>
                  <a:gd name="connsiteY10232" fmla="*/ 1498121 h 1576950"/>
                  <a:gd name="connsiteX10233" fmla="*/ 162694 w 1534386"/>
                  <a:gd name="connsiteY10233" fmla="*/ 1495705 h 1576950"/>
                  <a:gd name="connsiteX10234" fmla="*/ 162694 w 1534386"/>
                  <a:gd name="connsiteY10234" fmla="*/ 1495705 h 1576950"/>
                  <a:gd name="connsiteX10235" fmla="*/ 172359 w 1534386"/>
                  <a:gd name="connsiteY10235" fmla="*/ 1495705 h 1576950"/>
                  <a:gd name="connsiteX10236" fmla="*/ 136115 w 1534386"/>
                  <a:gd name="connsiteY10236" fmla="*/ 1516243 h 1576950"/>
                  <a:gd name="connsiteX10237" fmla="*/ 132491 w 1534386"/>
                  <a:gd name="connsiteY10237" fmla="*/ 1502954 h 1576950"/>
                  <a:gd name="connsiteX10238" fmla="*/ 131283 w 1534386"/>
                  <a:gd name="connsiteY10238" fmla="*/ 1490872 h 1576950"/>
                  <a:gd name="connsiteX10239" fmla="*/ 124034 w 1534386"/>
                  <a:gd name="connsiteY10239" fmla="*/ 1482415 h 1576950"/>
                  <a:gd name="connsiteX10240" fmla="*/ 121618 w 1534386"/>
                  <a:gd name="connsiteY10240" fmla="*/ 1479999 h 1576950"/>
                  <a:gd name="connsiteX10241" fmla="*/ 67252 w 1534386"/>
                  <a:gd name="connsiteY10241" fmla="*/ 1452212 h 1576950"/>
                  <a:gd name="connsiteX10242" fmla="*/ 41882 w 1534386"/>
                  <a:gd name="connsiteY10242" fmla="*/ 1428050 h 1576950"/>
                  <a:gd name="connsiteX10243" fmla="*/ 26176 w 1534386"/>
                  <a:gd name="connsiteY10243" fmla="*/ 1401471 h 1576950"/>
                  <a:gd name="connsiteX10244" fmla="*/ 26176 w 1534386"/>
                  <a:gd name="connsiteY10244" fmla="*/ 1401471 h 1576950"/>
                  <a:gd name="connsiteX10245" fmla="*/ 44298 w 1534386"/>
                  <a:gd name="connsiteY10245" fmla="*/ 1431674 h 1576950"/>
                  <a:gd name="connsiteX10246" fmla="*/ 69668 w 1534386"/>
                  <a:gd name="connsiteY10246" fmla="*/ 1455837 h 1576950"/>
                  <a:gd name="connsiteX10247" fmla="*/ 93831 w 1534386"/>
                  <a:gd name="connsiteY10247" fmla="*/ 1473959 h 1576950"/>
                  <a:gd name="connsiteX10248" fmla="*/ 117993 w 1534386"/>
                  <a:gd name="connsiteY10248" fmla="*/ 1482415 h 1576950"/>
                  <a:gd name="connsiteX10249" fmla="*/ 119201 w 1534386"/>
                  <a:gd name="connsiteY10249" fmla="*/ 1483624 h 1576950"/>
                  <a:gd name="connsiteX10250" fmla="*/ 128866 w 1534386"/>
                  <a:gd name="connsiteY10250" fmla="*/ 1496913 h 1576950"/>
                  <a:gd name="connsiteX10251" fmla="*/ 136115 w 1534386"/>
                  <a:gd name="connsiteY10251" fmla="*/ 1513827 h 1576950"/>
                  <a:gd name="connsiteX10252" fmla="*/ 136115 w 1534386"/>
                  <a:gd name="connsiteY10252" fmla="*/ 1513827 h 1576950"/>
                  <a:gd name="connsiteX10253" fmla="*/ 136115 w 1534386"/>
                  <a:gd name="connsiteY10253" fmla="*/ 1516243 h 1576950"/>
                  <a:gd name="connsiteX10254" fmla="*/ 357202 w 1534386"/>
                  <a:gd name="connsiteY10254" fmla="*/ 433765 h 1576950"/>
                  <a:gd name="connsiteX10255" fmla="*/ 342704 w 1534386"/>
                  <a:gd name="connsiteY10255" fmla="*/ 420476 h 1576950"/>
                  <a:gd name="connsiteX10256" fmla="*/ 320958 w 1534386"/>
                  <a:gd name="connsiteY10256" fmla="*/ 441014 h 1576950"/>
                  <a:gd name="connsiteX10257" fmla="*/ 328207 w 1534386"/>
                  <a:gd name="connsiteY10257" fmla="*/ 449470 h 1576950"/>
                  <a:gd name="connsiteX10258" fmla="*/ 337872 w 1534386"/>
                  <a:gd name="connsiteY10258" fmla="*/ 460343 h 1576950"/>
                  <a:gd name="connsiteX10259" fmla="*/ 354785 w 1534386"/>
                  <a:gd name="connsiteY10259" fmla="*/ 479674 h 1576950"/>
                  <a:gd name="connsiteX10260" fmla="*/ 355993 w 1534386"/>
                  <a:gd name="connsiteY10260" fmla="*/ 482090 h 1576950"/>
                  <a:gd name="connsiteX10261" fmla="*/ 375323 w 1534386"/>
                  <a:gd name="connsiteY10261" fmla="*/ 526790 h 1576950"/>
                  <a:gd name="connsiteX10262" fmla="*/ 376532 w 1534386"/>
                  <a:gd name="connsiteY10262" fmla="*/ 526790 h 1576950"/>
                  <a:gd name="connsiteX10263" fmla="*/ 363242 w 1534386"/>
                  <a:gd name="connsiteY10263" fmla="*/ 494171 h 1576950"/>
                  <a:gd name="connsiteX10264" fmla="*/ 358410 w 1534386"/>
                  <a:gd name="connsiteY10264" fmla="*/ 459136 h 1576950"/>
                  <a:gd name="connsiteX10265" fmla="*/ 358410 w 1534386"/>
                  <a:gd name="connsiteY10265" fmla="*/ 459136 h 1576950"/>
                  <a:gd name="connsiteX10266" fmla="*/ 357202 w 1534386"/>
                  <a:gd name="connsiteY10266" fmla="*/ 433765 h 1576950"/>
                  <a:gd name="connsiteX10267" fmla="*/ 317334 w 1534386"/>
                  <a:gd name="connsiteY10267" fmla="*/ 210262 h 1576950"/>
                  <a:gd name="connsiteX10268" fmla="*/ 323374 w 1534386"/>
                  <a:gd name="connsiteY10268" fmla="*/ 195765 h 1576950"/>
                  <a:gd name="connsiteX10269" fmla="*/ 325790 w 1534386"/>
                  <a:gd name="connsiteY10269" fmla="*/ 182475 h 1576950"/>
                  <a:gd name="connsiteX10270" fmla="*/ 331831 w 1534386"/>
                  <a:gd name="connsiteY10270" fmla="*/ 165562 h 1576950"/>
                  <a:gd name="connsiteX10271" fmla="*/ 331831 w 1534386"/>
                  <a:gd name="connsiteY10271" fmla="*/ 165562 h 1576950"/>
                  <a:gd name="connsiteX10272" fmla="*/ 339080 w 1534386"/>
                  <a:gd name="connsiteY10272" fmla="*/ 157105 h 1576950"/>
                  <a:gd name="connsiteX10273" fmla="*/ 339080 w 1534386"/>
                  <a:gd name="connsiteY10273" fmla="*/ 157105 h 1576950"/>
                  <a:gd name="connsiteX10274" fmla="*/ 328207 w 1534386"/>
                  <a:gd name="connsiteY10274" fmla="*/ 166770 h 1576950"/>
                  <a:gd name="connsiteX10275" fmla="*/ 322166 w 1534386"/>
                  <a:gd name="connsiteY10275" fmla="*/ 180059 h 1576950"/>
                  <a:gd name="connsiteX10276" fmla="*/ 317334 w 1534386"/>
                  <a:gd name="connsiteY10276" fmla="*/ 194557 h 1576950"/>
                  <a:gd name="connsiteX10277" fmla="*/ 317334 w 1534386"/>
                  <a:gd name="connsiteY10277" fmla="*/ 210262 h 1576950"/>
                  <a:gd name="connsiteX10278" fmla="*/ 317334 w 1534386"/>
                  <a:gd name="connsiteY10278" fmla="*/ 210262 h 1576950"/>
                  <a:gd name="connsiteX10279" fmla="*/ 314917 w 1534386"/>
                  <a:gd name="connsiteY10279" fmla="*/ 285166 h 1576950"/>
                  <a:gd name="connsiteX10280" fmla="*/ 313709 w 1534386"/>
                  <a:gd name="connsiteY10280" fmla="*/ 269460 h 1576950"/>
                  <a:gd name="connsiteX10281" fmla="*/ 313709 w 1534386"/>
                  <a:gd name="connsiteY10281" fmla="*/ 257379 h 1576950"/>
                  <a:gd name="connsiteX10282" fmla="*/ 313709 w 1534386"/>
                  <a:gd name="connsiteY10282" fmla="*/ 229592 h 1576950"/>
                  <a:gd name="connsiteX10283" fmla="*/ 312501 w 1534386"/>
                  <a:gd name="connsiteY10283" fmla="*/ 229592 h 1576950"/>
                  <a:gd name="connsiteX10284" fmla="*/ 310085 w 1534386"/>
                  <a:gd name="connsiteY10284" fmla="*/ 245298 h 1576950"/>
                  <a:gd name="connsiteX10285" fmla="*/ 310085 w 1534386"/>
                  <a:gd name="connsiteY10285" fmla="*/ 259795 h 1576950"/>
                  <a:gd name="connsiteX10286" fmla="*/ 314917 w 1534386"/>
                  <a:gd name="connsiteY10286" fmla="*/ 285166 h 1576950"/>
                  <a:gd name="connsiteX10287" fmla="*/ 314917 w 1534386"/>
                  <a:gd name="connsiteY10287" fmla="*/ 285166 h 1576950"/>
                  <a:gd name="connsiteX10288" fmla="*/ 447811 w 1534386"/>
                  <a:gd name="connsiteY10288" fmla="*/ 106364 h 1576950"/>
                  <a:gd name="connsiteX10289" fmla="*/ 447811 w 1534386"/>
                  <a:gd name="connsiteY10289" fmla="*/ 106364 h 1576950"/>
                  <a:gd name="connsiteX10290" fmla="*/ 447811 w 1534386"/>
                  <a:gd name="connsiteY10290" fmla="*/ 106364 h 1576950"/>
                  <a:gd name="connsiteX10291" fmla="*/ 468349 w 1534386"/>
                  <a:gd name="connsiteY10291" fmla="*/ 112404 h 1576950"/>
                  <a:gd name="connsiteX10292" fmla="*/ 487679 w 1534386"/>
                  <a:gd name="connsiteY10292" fmla="*/ 128110 h 1576950"/>
                  <a:gd name="connsiteX10293" fmla="*/ 492511 w 1534386"/>
                  <a:gd name="connsiteY10293" fmla="*/ 135359 h 1576950"/>
                  <a:gd name="connsiteX10294" fmla="*/ 500968 w 1534386"/>
                  <a:gd name="connsiteY10294" fmla="*/ 145024 h 1576950"/>
                  <a:gd name="connsiteX10295" fmla="*/ 502176 w 1534386"/>
                  <a:gd name="connsiteY10295" fmla="*/ 153480 h 1576950"/>
                  <a:gd name="connsiteX10296" fmla="*/ 502176 w 1534386"/>
                  <a:gd name="connsiteY10296" fmla="*/ 155897 h 1576950"/>
                  <a:gd name="connsiteX10297" fmla="*/ 504593 w 1534386"/>
                  <a:gd name="connsiteY10297" fmla="*/ 163146 h 1576950"/>
                  <a:gd name="connsiteX10298" fmla="*/ 504593 w 1534386"/>
                  <a:gd name="connsiteY10298" fmla="*/ 164353 h 1576950"/>
                  <a:gd name="connsiteX10299" fmla="*/ 505801 w 1534386"/>
                  <a:gd name="connsiteY10299" fmla="*/ 165562 h 1576950"/>
                  <a:gd name="connsiteX10300" fmla="*/ 511841 w 1534386"/>
                  <a:gd name="connsiteY10300" fmla="*/ 180059 h 1576950"/>
                  <a:gd name="connsiteX10301" fmla="*/ 515466 w 1534386"/>
                  <a:gd name="connsiteY10301" fmla="*/ 198181 h 1576950"/>
                  <a:gd name="connsiteX10302" fmla="*/ 513049 w 1534386"/>
                  <a:gd name="connsiteY10302" fmla="*/ 227176 h 1576950"/>
                  <a:gd name="connsiteX10303" fmla="*/ 513049 w 1534386"/>
                  <a:gd name="connsiteY10303" fmla="*/ 227176 h 1576950"/>
                  <a:gd name="connsiteX10304" fmla="*/ 516674 w 1534386"/>
                  <a:gd name="connsiteY10304" fmla="*/ 206638 h 1576950"/>
                  <a:gd name="connsiteX10305" fmla="*/ 515466 w 1534386"/>
                  <a:gd name="connsiteY10305" fmla="*/ 187308 h 1576950"/>
                  <a:gd name="connsiteX10306" fmla="*/ 510633 w 1534386"/>
                  <a:gd name="connsiteY10306" fmla="*/ 164353 h 1576950"/>
                  <a:gd name="connsiteX10307" fmla="*/ 510633 w 1534386"/>
                  <a:gd name="connsiteY10307" fmla="*/ 159521 h 1576950"/>
                  <a:gd name="connsiteX10308" fmla="*/ 507009 w 1534386"/>
                  <a:gd name="connsiteY10308" fmla="*/ 149856 h 1576950"/>
                  <a:gd name="connsiteX10309" fmla="*/ 494928 w 1534386"/>
                  <a:gd name="connsiteY10309" fmla="*/ 134150 h 1576950"/>
                  <a:gd name="connsiteX10310" fmla="*/ 481638 w 1534386"/>
                  <a:gd name="connsiteY10310" fmla="*/ 119653 h 1576950"/>
                  <a:gd name="connsiteX10311" fmla="*/ 465933 w 1534386"/>
                  <a:gd name="connsiteY10311" fmla="*/ 109988 h 1576950"/>
                  <a:gd name="connsiteX10312" fmla="*/ 465933 w 1534386"/>
                  <a:gd name="connsiteY10312" fmla="*/ 109988 h 1576950"/>
                  <a:gd name="connsiteX10313" fmla="*/ 447811 w 1534386"/>
                  <a:gd name="connsiteY10313" fmla="*/ 106364 h 1576950"/>
                  <a:gd name="connsiteX10314" fmla="*/ 313709 w 1534386"/>
                  <a:gd name="connsiteY10314" fmla="*/ 285166 h 1576950"/>
                  <a:gd name="connsiteX10315" fmla="*/ 313709 w 1534386"/>
                  <a:gd name="connsiteY10315" fmla="*/ 285166 h 1576950"/>
                  <a:gd name="connsiteX10316" fmla="*/ 313709 w 1534386"/>
                  <a:gd name="connsiteY10316" fmla="*/ 285166 h 1576950"/>
                  <a:gd name="connsiteX10317" fmla="*/ 313709 w 1534386"/>
                  <a:gd name="connsiteY10317" fmla="*/ 285166 h 1576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  <a:cxn ang="0">
                    <a:pos x="connsiteX8854" y="connsiteY8854"/>
                  </a:cxn>
                  <a:cxn ang="0">
                    <a:pos x="connsiteX8855" y="connsiteY8855"/>
                  </a:cxn>
                  <a:cxn ang="0">
                    <a:pos x="connsiteX8856" y="connsiteY8856"/>
                  </a:cxn>
                  <a:cxn ang="0">
                    <a:pos x="connsiteX8857" y="connsiteY8857"/>
                  </a:cxn>
                  <a:cxn ang="0">
                    <a:pos x="connsiteX8858" y="connsiteY8858"/>
                  </a:cxn>
                  <a:cxn ang="0">
                    <a:pos x="connsiteX8859" y="connsiteY8859"/>
                  </a:cxn>
                  <a:cxn ang="0">
                    <a:pos x="connsiteX8860" y="connsiteY8860"/>
                  </a:cxn>
                  <a:cxn ang="0">
                    <a:pos x="connsiteX8861" y="connsiteY8861"/>
                  </a:cxn>
                  <a:cxn ang="0">
                    <a:pos x="connsiteX8862" y="connsiteY8862"/>
                  </a:cxn>
                  <a:cxn ang="0">
                    <a:pos x="connsiteX8863" y="connsiteY8863"/>
                  </a:cxn>
                  <a:cxn ang="0">
                    <a:pos x="connsiteX8864" y="connsiteY8864"/>
                  </a:cxn>
                  <a:cxn ang="0">
                    <a:pos x="connsiteX8865" y="connsiteY8865"/>
                  </a:cxn>
                  <a:cxn ang="0">
                    <a:pos x="connsiteX8866" y="connsiteY8866"/>
                  </a:cxn>
                  <a:cxn ang="0">
                    <a:pos x="connsiteX8867" y="connsiteY8867"/>
                  </a:cxn>
                  <a:cxn ang="0">
                    <a:pos x="connsiteX8868" y="connsiteY8868"/>
                  </a:cxn>
                  <a:cxn ang="0">
                    <a:pos x="connsiteX8869" y="connsiteY8869"/>
                  </a:cxn>
                  <a:cxn ang="0">
                    <a:pos x="connsiteX8870" y="connsiteY8870"/>
                  </a:cxn>
                  <a:cxn ang="0">
                    <a:pos x="connsiteX8871" y="connsiteY8871"/>
                  </a:cxn>
                  <a:cxn ang="0">
                    <a:pos x="connsiteX8872" y="connsiteY8872"/>
                  </a:cxn>
                  <a:cxn ang="0">
                    <a:pos x="connsiteX8873" y="connsiteY8873"/>
                  </a:cxn>
                  <a:cxn ang="0">
                    <a:pos x="connsiteX8874" y="connsiteY8874"/>
                  </a:cxn>
                  <a:cxn ang="0">
                    <a:pos x="connsiteX8875" y="connsiteY8875"/>
                  </a:cxn>
                  <a:cxn ang="0">
                    <a:pos x="connsiteX8876" y="connsiteY8876"/>
                  </a:cxn>
                  <a:cxn ang="0">
                    <a:pos x="connsiteX8877" y="connsiteY8877"/>
                  </a:cxn>
                  <a:cxn ang="0">
                    <a:pos x="connsiteX8878" y="connsiteY8878"/>
                  </a:cxn>
                  <a:cxn ang="0">
                    <a:pos x="connsiteX8879" y="connsiteY8879"/>
                  </a:cxn>
                  <a:cxn ang="0">
                    <a:pos x="connsiteX8880" y="connsiteY8880"/>
                  </a:cxn>
                  <a:cxn ang="0">
                    <a:pos x="connsiteX8881" y="connsiteY8881"/>
                  </a:cxn>
                  <a:cxn ang="0">
                    <a:pos x="connsiteX8882" y="connsiteY8882"/>
                  </a:cxn>
                  <a:cxn ang="0">
                    <a:pos x="connsiteX8883" y="connsiteY8883"/>
                  </a:cxn>
                  <a:cxn ang="0">
                    <a:pos x="connsiteX8884" y="connsiteY8884"/>
                  </a:cxn>
                  <a:cxn ang="0">
                    <a:pos x="connsiteX8885" y="connsiteY8885"/>
                  </a:cxn>
                  <a:cxn ang="0">
                    <a:pos x="connsiteX8886" y="connsiteY8886"/>
                  </a:cxn>
                  <a:cxn ang="0">
                    <a:pos x="connsiteX8887" y="connsiteY8887"/>
                  </a:cxn>
                  <a:cxn ang="0">
                    <a:pos x="connsiteX8888" y="connsiteY8888"/>
                  </a:cxn>
                  <a:cxn ang="0">
                    <a:pos x="connsiteX8889" y="connsiteY8889"/>
                  </a:cxn>
                  <a:cxn ang="0">
                    <a:pos x="connsiteX8890" y="connsiteY8890"/>
                  </a:cxn>
                  <a:cxn ang="0">
                    <a:pos x="connsiteX8891" y="connsiteY8891"/>
                  </a:cxn>
                  <a:cxn ang="0">
                    <a:pos x="connsiteX8892" y="connsiteY8892"/>
                  </a:cxn>
                  <a:cxn ang="0">
                    <a:pos x="connsiteX8893" y="connsiteY8893"/>
                  </a:cxn>
                  <a:cxn ang="0">
                    <a:pos x="connsiteX8894" y="connsiteY8894"/>
                  </a:cxn>
                  <a:cxn ang="0">
                    <a:pos x="connsiteX8895" y="connsiteY8895"/>
                  </a:cxn>
                  <a:cxn ang="0">
                    <a:pos x="connsiteX8896" y="connsiteY8896"/>
                  </a:cxn>
                  <a:cxn ang="0">
                    <a:pos x="connsiteX8897" y="connsiteY8897"/>
                  </a:cxn>
                  <a:cxn ang="0">
                    <a:pos x="connsiteX8898" y="connsiteY8898"/>
                  </a:cxn>
                  <a:cxn ang="0">
                    <a:pos x="connsiteX8899" y="connsiteY8899"/>
                  </a:cxn>
                  <a:cxn ang="0">
                    <a:pos x="connsiteX8900" y="connsiteY8900"/>
                  </a:cxn>
                  <a:cxn ang="0">
                    <a:pos x="connsiteX8901" y="connsiteY8901"/>
                  </a:cxn>
                  <a:cxn ang="0">
                    <a:pos x="connsiteX8902" y="connsiteY8902"/>
                  </a:cxn>
                  <a:cxn ang="0">
                    <a:pos x="connsiteX8903" y="connsiteY8903"/>
                  </a:cxn>
                  <a:cxn ang="0">
                    <a:pos x="connsiteX8904" y="connsiteY8904"/>
                  </a:cxn>
                  <a:cxn ang="0">
                    <a:pos x="connsiteX8905" y="connsiteY8905"/>
                  </a:cxn>
                  <a:cxn ang="0">
                    <a:pos x="connsiteX8906" y="connsiteY8906"/>
                  </a:cxn>
                  <a:cxn ang="0">
                    <a:pos x="connsiteX8907" y="connsiteY8907"/>
                  </a:cxn>
                  <a:cxn ang="0">
                    <a:pos x="connsiteX8908" y="connsiteY8908"/>
                  </a:cxn>
                  <a:cxn ang="0">
                    <a:pos x="connsiteX8909" y="connsiteY8909"/>
                  </a:cxn>
                  <a:cxn ang="0">
                    <a:pos x="connsiteX8910" y="connsiteY8910"/>
                  </a:cxn>
                  <a:cxn ang="0">
                    <a:pos x="connsiteX8911" y="connsiteY8911"/>
                  </a:cxn>
                  <a:cxn ang="0">
                    <a:pos x="connsiteX8912" y="connsiteY8912"/>
                  </a:cxn>
                  <a:cxn ang="0">
                    <a:pos x="connsiteX8913" y="connsiteY8913"/>
                  </a:cxn>
                  <a:cxn ang="0">
                    <a:pos x="connsiteX8914" y="connsiteY8914"/>
                  </a:cxn>
                  <a:cxn ang="0">
                    <a:pos x="connsiteX8915" y="connsiteY8915"/>
                  </a:cxn>
                  <a:cxn ang="0">
                    <a:pos x="connsiteX8916" y="connsiteY8916"/>
                  </a:cxn>
                  <a:cxn ang="0">
                    <a:pos x="connsiteX8917" y="connsiteY8917"/>
                  </a:cxn>
                  <a:cxn ang="0">
                    <a:pos x="connsiteX8918" y="connsiteY8918"/>
                  </a:cxn>
                  <a:cxn ang="0">
                    <a:pos x="connsiteX8919" y="connsiteY8919"/>
                  </a:cxn>
                  <a:cxn ang="0">
                    <a:pos x="connsiteX8920" y="connsiteY8920"/>
                  </a:cxn>
                  <a:cxn ang="0">
                    <a:pos x="connsiteX8921" y="connsiteY8921"/>
                  </a:cxn>
                  <a:cxn ang="0">
                    <a:pos x="connsiteX8922" y="connsiteY8922"/>
                  </a:cxn>
                  <a:cxn ang="0">
                    <a:pos x="connsiteX8923" y="connsiteY8923"/>
                  </a:cxn>
                  <a:cxn ang="0">
                    <a:pos x="connsiteX8924" y="connsiteY8924"/>
                  </a:cxn>
                  <a:cxn ang="0">
                    <a:pos x="connsiteX8925" y="connsiteY8925"/>
                  </a:cxn>
                  <a:cxn ang="0">
                    <a:pos x="connsiteX8926" y="connsiteY8926"/>
                  </a:cxn>
                  <a:cxn ang="0">
                    <a:pos x="connsiteX8927" y="connsiteY8927"/>
                  </a:cxn>
                  <a:cxn ang="0">
                    <a:pos x="connsiteX8928" y="connsiteY8928"/>
                  </a:cxn>
                  <a:cxn ang="0">
                    <a:pos x="connsiteX8929" y="connsiteY8929"/>
                  </a:cxn>
                  <a:cxn ang="0">
                    <a:pos x="connsiteX8930" y="connsiteY8930"/>
                  </a:cxn>
                  <a:cxn ang="0">
                    <a:pos x="connsiteX8931" y="connsiteY8931"/>
                  </a:cxn>
                  <a:cxn ang="0">
                    <a:pos x="connsiteX8932" y="connsiteY8932"/>
                  </a:cxn>
                  <a:cxn ang="0">
                    <a:pos x="connsiteX8933" y="connsiteY8933"/>
                  </a:cxn>
                  <a:cxn ang="0">
                    <a:pos x="connsiteX8934" y="connsiteY8934"/>
                  </a:cxn>
                  <a:cxn ang="0">
                    <a:pos x="connsiteX8935" y="connsiteY8935"/>
                  </a:cxn>
                  <a:cxn ang="0">
                    <a:pos x="connsiteX8936" y="connsiteY8936"/>
                  </a:cxn>
                  <a:cxn ang="0">
                    <a:pos x="connsiteX8937" y="connsiteY8937"/>
                  </a:cxn>
                  <a:cxn ang="0">
                    <a:pos x="connsiteX8938" y="connsiteY8938"/>
                  </a:cxn>
                  <a:cxn ang="0">
                    <a:pos x="connsiteX8939" y="connsiteY8939"/>
                  </a:cxn>
                  <a:cxn ang="0">
                    <a:pos x="connsiteX8940" y="connsiteY8940"/>
                  </a:cxn>
                  <a:cxn ang="0">
                    <a:pos x="connsiteX8941" y="connsiteY8941"/>
                  </a:cxn>
                  <a:cxn ang="0">
                    <a:pos x="connsiteX8942" y="connsiteY8942"/>
                  </a:cxn>
                  <a:cxn ang="0">
                    <a:pos x="connsiteX8943" y="connsiteY8943"/>
                  </a:cxn>
                  <a:cxn ang="0">
                    <a:pos x="connsiteX8944" y="connsiteY8944"/>
                  </a:cxn>
                  <a:cxn ang="0">
                    <a:pos x="connsiteX8945" y="connsiteY8945"/>
                  </a:cxn>
                  <a:cxn ang="0">
                    <a:pos x="connsiteX8946" y="connsiteY8946"/>
                  </a:cxn>
                  <a:cxn ang="0">
                    <a:pos x="connsiteX8947" y="connsiteY8947"/>
                  </a:cxn>
                  <a:cxn ang="0">
                    <a:pos x="connsiteX8948" y="connsiteY8948"/>
                  </a:cxn>
                  <a:cxn ang="0">
                    <a:pos x="connsiteX8949" y="connsiteY8949"/>
                  </a:cxn>
                  <a:cxn ang="0">
                    <a:pos x="connsiteX8950" y="connsiteY8950"/>
                  </a:cxn>
                  <a:cxn ang="0">
                    <a:pos x="connsiteX8951" y="connsiteY8951"/>
                  </a:cxn>
                  <a:cxn ang="0">
                    <a:pos x="connsiteX8952" y="connsiteY8952"/>
                  </a:cxn>
                  <a:cxn ang="0">
                    <a:pos x="connsiteX8953" y="connsiteY8953"/>
                  </a:cxn>
                  <a:cxn ang="0">
                    <a:pos x="connsiteX8954" y="connsiteY8954"/>
                  </a:cxn>
                  <a:cxn ang="0">
                    <a:pos x="connsiteX8955" y="connsiteY8955"/>
                  </a:cxn>
                  <a:cxn ang="0">
                    <a:pos x="connsiteX8956" y="connsiteY8956"/>
                  </a:cxn>
                  <a:cxn ang="0">
                    <a:pos x="connsiteX8957" y="connsiteY8957"/>
                  </a:cxn>
                  <a:cxn ang="0">
                    <a:pos x="connsiteX8958" y="connsiteY8958"/>
                  </a:cxn>
                  <a:cxn ang="0">
                    <a:pos x="connsiteX8959" y="connsiteY8959"/>
                  </a:cxn>
                  <a:cxn ang="0">
                    <a:pos x="connsiteX8960" y="connsiteY8960"/>
                  </a:cxn>
                  <a:cxn ang="0">
                    <a:pos x="connsiteX8961" y="connsiteY8961"/>
                  </a:cxn>
                  <a:cxn ang="0">
                    <a:pos x="connsiteX8962" y="connsiteY8962"/>
                  </a:cxn>
                  <a:cxn ang="0">
                    <a:pos x="connsiteX8963" y="connsiteY8963"/>
                  </a:cxn>
                  <a:cxn ang="0">
                    <a:pos x="connsiteX8964" y="connsiteY8964"/>
                  </a:cxn>
                  <a:cxn ang="0">
                    <a:pos x="connsiteX8965" y="connsiteY8965"/>
                  </a:cxn>
                  <a:cxn ang="0">
                    <a:pos x="connsiteX8966" y="connsiteY8966"/>
                  </a:cxn>
                  <a:cxn ang="0">
                    <a:pos x="connsiteX8967" y="connsiteY8967"/>
                  </a:cxn>
                  <a:cxn ang="0">
                    <a:pos x="connsiteX8968" y="connsiteY8968"/>
                  </a:cxn>
                  <a:cxn ang="0">
                    <a:pos x="connsiteX8969" y="connsiteY8969"/>
                  </a:cxn>
                  <a:cxn ang="0">
                    <a:pos x="connsiteX8970" y="connsiteY8970"/>
                  </a:cxn>
                  <a:cxn ang="0">
                    <a:pos x="connsiteX8971" y="connsiteY8971"/>
                  </a:cxn>
                  <a:cxn ang="0">
                    <a:pos x="connsiteX8972" y="connsiteY8972"/>
                  </a:cxn>
                  <a:cxn ang="0">
                    <a:pos x="connsiteX8973" y="connsiteY8973"/>
                  </a:cxn>
                  <a:cxn ang="0">
                    <a:pos x="connsiteX8974" y="connsiteY8974"/>
                  </a:cxn>
                  <a:cxn ang="0">
                    <a:pos x="connsiteX8975" y="connsiteY8975"/>
                  </a:cxn>
                  <a:cxn ang="0">
                    <a:pos x="connsiteX8976" y="connsiteY8976"/>
                  </a:cxn>
                  <a:cxn ang="0">
                    <a:pos x="connsiteX8977" y="connsiteY8977"/>
                  </a:cxn>
                  <a:cxn ang="0">
                    <a:pos x="connsiteX8978" y="connsiteY8978"/>
                  </a:cxn>
                  <a:cxn ang="0">
                    <a:pos x="connsiteX8979" y="connsiteY8979"/>
                  </a:cxn>
                  <a:cxn ang="0">
                    <a:pos x="connsiteX8980" y="connsiteY8980"/>
                  </a:cxn>
                  <a:cxn ang="0">
                    <a:pos x="connsiteX8981" y="connsiteY8981"/>
                  </a:cxn>
                  <a:cxn ang="0">
                    <a:pos x="connsiteX8982" y="connsiteY8982"/>
                  </a:cxn>
                  <a:cxn ang="0">
                    <a:pos x="connsiteX8983" y="connsiteY8983"/>
                  </a:cxn>
                  <a:cxn ang="0">
                    <a:pos x="connsiteX8984" y="connsiteY8984"/>
                  </a:cxn>
                  <a:cxn ang="0">
                    <a:pos x="connsiteX8985" y="connsiteY8985"/>
                  </a:cxn>
                  <a:cxn ang="0">
                    <a:pos x="connsiteX8986" y="connsiteY8986"/>
                  </a:cxn>
                  <a:cxn ang="0">
                    <a:pos x="connsiteX8987" y="connsiteY8987"/>
                  </a:cxn>
                  <a:cxn ang="0">
                    <a:pos x="connsiteX8988" y="connsiteY8988"/>
                  </a:cxn>
                  <a:cxn ang="0">
                    <a:pos x="connsiteX8989" y="connsiteY8989"/>
                  </a:cxn>
                  <a:cxn ang="0">
                    <a:pos x="connsiteX8990" y="connsiteY8990"/>
                  </a:cxn>
                  <a:cxn ang="0">
                    <a:pos x="connsiteX8991" y="connsiteY8991"/>
                  </a:cxn>
                  <a:cxn ang="0">
                    <a:pos x="connsiteX8992" y="connsiteY8992"/>
                  </a:cxn>
                  <a:cxn ang="0">
                    <a:pos x="connsiteX8993" y="connsiteY8993"/>
                  </a:cxn>
                  <a:cxn ang="0">
                    <a:pos x="connsiteX8994" y="connsiteY8994"/>
                  </a:cxn>
                  <a:cxn ang="0">
                    <a:pos x="connsiteX8995" y="connsiteY8995"/>
                  </a:cxn>
                  <a:cxn ang="0">
                    <a:pos x="connsiteX8996" y="connsiteY8996"/>
                  </a:cxn>
                  <a:cxn ang="0">
                    <a:pos x="connsiteX8997" y="connsiteY8997"/>
                  </a:cxn>
                  <a:cxn ang="0">
                    <a:pos x="connsiteX8998" y="connsiteY8998"/>
                  </a:cxn>
                  <a:cxn ang="0">
                    <a:pos x="connsiteX8999" y="connsiteY8999"/>
                  </a:cxn>
                  <a:cxn ang="0">
                    <a:pos x="connsiteX9000" y="connsiteY9000"/>
                  </a:cxn>
                  <a:cxn ang="0">
                    <a:pos x="connsiteX9001" y="connsiteY9001"/>
                  </a:cxn>
                  <a:cxn ang="0">
                    <a:pos x="connsiteX9002" y="connsiteY9002"/>
                  </a:cxn>
                  <a:cxn ang="0">
                    <a:pos x="connsiteX9003" y="connsiteY9003"/>
                  </a:cxn>
                  <a:cxn ang="0">
                    <a:pos x="connsiteX9004" y="connsiteY9004"/>
                  </a:cxn>
                  <a:cxn ang="0">
                    <a:pos x="connsiteX9005" y="connsiteY9005"/>
                  </a:cxn>
                  <a:cxn ang="0">
                    <a:pos x="connsiteX9006" y="connsiteY9006"/>
                  </a:cxn>
                  <a:cxn ang="0">
                    <a:pos x="connsiteX9007" y="connsiteY9007"/>
                  </a:cxn>
                  <a:cxn ang="0">
                    <a:pos x="connsiteX9008" y="connsiteY9008"/>
                  </a:cxn>
                  <a:cxn ang="0">
                    <a:pos x="connsiteX9009" y="connsiteY9009"/>
                  </a:cxn>
                  <a:cxn ang="0">
                    <a:pos x="connsiteX9010" y="connsiteY9010"/>
                  </a:cxn>
                  <a:cxn ang="0">
                    <a:pos x="connsiteX9011" y="connsiteY9011"/>
                  </a:cxn>
                  <a:cxn ang="0">
                    <a:pos x="connsiteX9012" y="connsiteY9012"/>
                  </a:cxn>
                  <a:cxn ang="0">
                    <a:pos x="connsiteX9013" y="connsiteY9013"/>
                  </a:cxn>
                  <a:cxn ang="0">
                    <a:pos x="connsiteX9014" y="connsiteY9014"/>
                  </a:cxn>
                  <a:cxn ang="0">
                    <a:pos x="connsiteX9015" y="connsiteY9015"/>
                  </a:cxn>
                  <a:cxn ang="0">
                    <a:pos x="connsiteX9016" y="connsiteY9016"/>
                  </a:cxn>
                  <a:cxn ang="0">
                    <a:pos x="connsiteX9017" y="connsiteY9017"/>
                  </a:cxn>
                  <a:cxn ang="0">
                    <a:pos x="connsiteX9018" y="connsiteY9018"/>
                  </a:cxn>
                  <a:cxn ang="0">
                    <a:pos x="connsiteX9019" y="connsiteY9019"/>
                  </a:cxn>
                  <a:cxn ang="0">
                    <a:pos x="connsiteX9020" y="connsiteY9020"/>
                  </a:cxn>
                  <a:cxn ang="0">
                    <a:pos x="connsiteX9021" y="connsiteY9021"/>
                  </a:cxn>
                  <a:cxn ang="0">
                    <a:pos x="connsiteX9022" y="connsiteY9022"/>
                  </a:cxn>
                  <a:cxn ang="0">
                    <a:pos x="connsiteX9023" y="connsiteY9023"/>
                  </a:cxn>
                  <a:cxn ang="0">
                    <a:pos x="connsiteX9024" y="connsiteY9024"/>
                  </a:cxn>
                  <a:cxn ang="0">
                    <a:pos x="connsiteX9025" y="connsiteY9025"/>
                  </a:cxn>
                  <a:cxn ang="0">
                    <a:pos x="connsiteX9026" y="connsiteY9026"/>
                  </a:cxn>
                  <a:cxn ang="0">
                    <a:pos x="connsiteX9027" y="connsiteY9027"/>
                  </a:cxn>
                  <a:cxn ang="0">
                    <a:pos x="connsiteX9028" y="connsiteY9028"/>
                  </a:cxn>
                  <a:cxn ang="0">
                    <a:pos x="connsiteX9029" y="connsiteY9029"/>
                  </a:cxn>
                  <a:cxn ang="0">
                    <a:pos x="connsiteX9030" y="connsiteY9030"/>
                  </a:cxn>
                  <a:cxn ang="0">
                    <a:pos x="connsiteX9031" y="connsiteY9031"/>
                  </a:cxn>
                  <a:cxn ang="0">
                    <a:pos x="connsiteX9032" y="connsiteY9032"/>
                  </a:cxn>
                  <a:cxn ang="0">
                    <a:pos x="connsiteX9033" y="connsiteY9033"/>
                  </a:cxn>
                  <a:cxn ang="0">
                    <a:pos x="connsiteX9034" y="connsiteY9034"/>
                  </a:cxn>
                  <a:cxn ang="0">
                    <a:pos x="connsiteX9035" y="connsiteY9035"/>
                  </a:cxn>
                  <a:cxn ang="0">
                    <a:pos x="connsiteX9036" y="connsiteY9036"/>
                  </a:cxn>
                  <a:cxn ang="0">
                    <a:pos x="connsiteX9037" y="connsiteY9037"/>
                  </a:cxn>
                  <a:cxn ang="0">
                    <a:pos x="connsiteX9038" y="connsiteY9038"/>
                  </a:cxn>
                  <a:cxn ang="0">
                    <a:pos x="connsiteX9039" y="connsiteY9039"/>
                  </a:cxn>
                  <a:cxn ang="0">
                    <a:pos x="connsiteX9040" y="connsiteY9040"/>
                  </a:cxn>
                  <a:cxn ang="0">
                    <a:pos x="connsiteX9041" y="connsiteY9041"/>
                  </a:cxn>
                  <a:cxn ang="0">
                    <a:pos x="connsiteX9042" y="connsiteY9042"/>
                  </a:cxn>
                  <a:cxn ang="0">
                    <a:pos x="connsiteX9043" y="connsiteY9043"/>
                  </a:cxn>
                  <a:cxn ang="0">
                    <a:pos x="connsiteX9044" y="connsiteY9044"/>
                  </a:cxn>
                  <a:cxn ang="0">
                    <a:pos x="connsiteX9045" y="connsiteY9045"/>
                  </a:cxn>
                  <a:cxn ang="0">
                    <a:pos x="connsiteX9046" y="connsiteY9046"/>
                  </a:cxn>
                  <a:cxn ang="0">
                    <a:pos x="connsiteX9047" y="connsiteY9047"/>
                  </a:cxn>
                  <a:cxn ang="0">
                    <a:pos x="connsiteX9048" y="connsiteY9048"/>
                  </a:cxn>
                  <a:cxn ang="0">
                    <a:pos x="connsiteX9049" y="connsiteY9049"/>
                  </a:cxn>
                  <a:cxn ang="0">
                    <a:pos x="connsiteX9050" y="connsiteY9050"/>
                  </a:cxn>
                  <a:cxn ang="0">
                    <a:pos x="connsiteX9051" y="connsiteY9051"/>
                  </a:cxn>
                  <a:cxn ang="0">
                    <a:pos x="connsiteX9052" y="connsiteY9052"/>
                  </a:cxn>
                  <a:cxn ang="0">
                    <a:pos x="connsiteX9053" y="connsiteY9053"/>
                  </a:cxn>
                  <a:cxn ang="0">
                    <a:pos x="connsiteX9054" y="connsiteY9054"/>
                  </a:cxn>
                  <a:cxn ang="0">
                    <a:pos x="connsiteX9055" y="connsiteY9055"/>
                  </a:cxn>
                  <a:cxn ang="0">
                    <a:pos x="connsiteX9056" y="connsiteY9056"/>
                  </a:cxn>
                  <a:cxn ang="0">
                    <a:pos x="connsiteX9057" y="connsiteY9057"/>
                  </a:cxn>
                  <a:cxn ang="0">
                    <a:pos x="connsiteX9058" y="connsiteY9058"/>
                  </a:cxn>
                  <a:cxn ang="0">
                    <a:pos x="connsiteX9059" y="connsiteY9059"/>
                  </a:cxn>
                  <a:cxn ang="0">
                    <a:pos x="connsiteX9060" y="connsiteY9060"/>
                  </a:cxn>
                  <a:cxn ang="0">
                    <a:pos x="connsiteX9061" y="connsiteY9061"/>
                  </a:cxn>
                  <a:cxn ang="0">
                    <a:pos x="connsiteX9062" y="connsiteY9062"/>
                  </a:cxn>
                  <a:cxn ang="0">
                    <a:pos x="connsiteX9063" y="connsiteY9063"/>
                  </a:cxn>
                  <a:cxn ang="0">
                    <a:pos x="connsiteX9064" y="connsiteY9064"/>
                  </a:cxn>
                  <a:cxn ang="0">
                    <a:pos x="connsiteX9065" y="connsiteY9065"/>
                  </a:cxn>
                  <a:cxn ang="0">
                    <a:pos x="connsiteX9066" y="connsiteY9066"/>
                  </a:cxn>
                  <a:cxn ang="0">
                    <a:pos x="connsiteX9067" y="connsiteY9067"/>
                  </a:cxn>
                  <a:cxn ang="0">
                    <a:pos x="connsiteX9068" y="connsiteY9068"/>
                  </a:cxn>
                  <a:cxn ang="0">
                    <a:pos x="connsiteX9069" y="connsiteY9069"/>
                  </a:cxn>
                  <a:cxn ang="0">
                    <a:pos x="connsiteX9070" y="connsiteY9070"/>
                  </a:cxn>
                  <a:cxn ang="0">
                    <a:pos x="connsiteX9071" y="connsiteY9071"/>
                  </a:cxn>
                  <a:cxn ang="0">
                    <a:pos x="connsiteX9072" y="connsiteY9072"/>
                  </a:cxn>
                  <a:cxn ang="0">
                    <a:pos x="connsiteX9073" y="connsiteY9073"/>
                  </a:cxn>
                  <a:cxn ang="0">
                    <a:pos x="connsiteX9074" y="connsiteY9074"/>
                  </a:cxn>
                  <a:cxn ang="0">
                    <a:pos x="connsiteX9075" y="connsiteY9075"/>
                  </a:cxn>
                  <a:cxn ang="0">
                    <a:pos x="connsiteX9076" y="connsiteY9076"/>
                  </a:cxn>
                  <a:cxn ang="0">
                    <a:pos x="connsiteX9077" y="connsiteY9077"/>
                  </a:cxn>
                  <a:cxn ang="0">
                    <a:pos x="connsiteX9078" y="connsiteY9078"/>
                  </a:cxn>
                  <a:cxn ang="0">
                    <a:pos x="connsiteX9079" y="connsiteY9079"/>
                  </a:cxn>
                  <a:cxn ang="0">
                    <a:pos x="connsiteX9080" y="connsiteY9080"/>
                  </a:cxn>
                  <a:cxn ang="0">
                    <a:pos x="connsiteX9081" y="connsiteY9081"/>
                  </a:cxn>
                  <a:cxn ang="0">
                    <a:pos x="connsiteX9082" y="connsiteY9082"/>
                  </a:cxn>
                  <a:cxn ang="0">
                    <a:pos x="connsiteX9083" y="connsiteY9083"/>
                  </a:cxn>
                  <a:cxn ang="0">
                    <a:pos x="connsiteX9084" y="connsiteY9084"/>
                  </a:cxn>
                  <a:cxn ang="0">
                    <a:pos x="connsiteX9085" y="connsiteY9085"/>
                  </a:cxn>
                  <a:cxn ang="0">
                    <a:pos x="connsiteX9086" y="connsiteY9086"/>
                  </a:cxn>
                  <a:cxn ang="0">
                    <a:pos x="connsiteX9087" y="connsiteY9087"/>
                  </a:cxn>
                  <a:cxn ang="0">
                    <a:pos x="connsiteX9088" y="connsiteY9088"/>
                  </a:cxn>
                  <a:cxn ang="0">
                    <a:pos x="connsiteX9089" y="connsiteY9089"/>
                  </a:cxn>
                  <a:cxn ang="0">
                    <a:pos x="connsiteX9090" y="connsiteY9090"/>
                  </a:cxn>
                  <a:cxn ang="0">
                    <a:pos x="connsiteX9091" y="connsiteY9091"/>
                  </a:cxn>
                  <a:cxn ang="0">
                    <a:pos x="connsiteX9092" y="connsiteY9092"/>
                  </a:cxn>
                  <a:cxn ang="0">
                    <a:pos x="connsiteX9093" y="connsiteY9093"/>
                  </a:cxn>
                  <a:cxn ang="0">
                    <a:pos x="connsiteX9094" y="connsiteY9094"/>
                  </a:cxn>
                  <a:cxn ang="0">
                    <a:pos x="connsiteX9095" y="connsiteY9095"/>
                  </a:cxn>
                  <a:cxn ang="0">
                    <a:pos x="connsiteX9096" y="connsiteY9096"/>
                  </a:cxn>
                  <a:cxn ang="0">
                    <a:pos x="connsiteX9097" y="connsiteY9097"/>
                  </a:cxn>
                  <a:cxn ang="0">
                    <a:pos x="connsiteX9098" y="connsiteY9098"/>
                  </a:cxn>
                  <a:cxn ang="0">
                    <a:pos x="connsiteX9099" y="connsiteY9099"/>
                  </a:cxn>
                  <a:cxn ang="0">
                    <a:pos x="connsiteX9100" y="connsiteY9100"/>
                  </a:cxn>
                  <a:cxn ang="0">
                    <a:pos x="connsiteX9101" y="connsiteY9101"/>
                  </a:cxn>
                  <a:cxn ang="0">
                    <a:pos x="connsiteX9102" y="connsiteY9102"/>
                  </a:cxn>
                  <a:cxn ang="0">
                    <a:pos x="connsiteX9103" y="connsiteY9103"/>
                  </a:cxn>
                  <a:cxn ang="0">
                    <a:pos x="connsiteX9104" y="connsiteY9104"/>
                  </a:cxn>
                  <a:cxn ang="0">
                    <a:pos x="connsiteX9105" y="connsiteY9105"/>
                  </a:cxn>
                  <a:cxn ang="0">
                    <a:pos x="connsiteX9106" y="connsiteY9106"/>
                  </a:cxn>
                  <a:cxn ang="0">
                    <a:pos x="connsiteX9107" y="connsiteY9107"/>
                  </a:cxn>
                  <a:cxn ang="0">
                    <a:pos x="connsiteX9108" y="connsiteY9108"/>
                  </a:cxn>
                  <a:cxn ang="0">
                    <a:pos x="connsiteX9109" y="connsiteY9109"/>
                  </a:cxn>
                  <a:cxn ang="0">
                    <a:pos x="connsiteX9110" y="connsiteY9110"/>
                  </a:cxn>
                  <a:cxn ang="0">
                    <a:pos x="connsiteX9111" y="connsiteY9111"/>
                  </a:cxn>
                  <a:cxn ang="0">
                    <a:pos x="connsiteX9112" y="connsiteY9112"/>
                  </a:cxn>
                  <a:cxn ang="0">
                    <a:pos x="connsiteX9113" y="connsiteY9113"/>
                  </a:cxn>
                  <a:cxn ang="0">
                    <a:pos x="connsiteX9114" y="connsiteY9114"/>
                  </a:cxn>
                  <a:cxn ang="0">
                    <a:pos x="connsiteX9115" y="connsiteY9115"/>
                  </a:cxn>
                  <a:cxn ang="0">
                    <a:pos x="connsiteX9116" y="connsiteY9116"/>
                  </a:cxn>
                  <a:cxn ang="0">
                    <a:pos x="connsiteX9117" y="connsiteY9117"/>
                  </a:cxn>
                  <a:cxn ang="0">
                    <a:pos x="connsiteX9118" y="connsiteY9118"/>
                  </a:cxn>
                  <a:cxn ang="0">
                    <a:pos x="connsiteX9119" y="connsiteY9119"/>
                  </a:cxn>
                  <a:cxn ang="0">
                    <a:pos x="connsiteX9120" y="connsiteY9120"/>
                  </a:cxn>
                  <a:cxn ang="0">
                    <a:pos x="connsiteX9121" y="connsiteY9121"/>
                  </a:cxn>
                  <a:cxn ang="0">
                    <a:pos x="connsiteX9122" y="connsiteY9122"/>
                  </a:cxn>
                  <a:cxn ang="0">
                    <a:pos x="connsiteX9123" y="connsiteY9123"/>
                  </a:cxn>
                  <a:cxn ang="0">
                    <a:pos x="connsiteX9124" y="connsiteY9124"/>
                  </a:cxn>
                  <a:cxn ang="0">
                    <a:pos x="connsiteX9125" y="connsiteY9125"/>
                  </a:cxn>
                  <a:cxn ang="0">
                    <a:pos x="connsiteX9126" y="connsiteY9126"/>
                  </a:cxn>
                  <a:cxn ang="0">
                    <a:pos x="connsiteX9127" y="connsiteY9127"/>
                  </a:cxn>
                  <a:cxn ang="0">
                    <a:pos x="connsiteX9128" y="connsiteY9128"/>
                  </a:cxn>
                  <a:cxn ang="0">
                    <a:pos x="connsiteX9129" y="connsiteY9129"/>
                  </a:cxn>
                  <a:cxn ang="0">
                    <a:pos x="connsiteX9130" y="connsiteY9130"/>
                  </a:cxn>
                  <a:cxn ang="0">
                    <a:pos x="connsiteX9131" y="connsiteY9131"/>
                  </a:cxn>
                  <a:cxn ang="0">
                    <a:pos x="connsiteX9132" y="connsiteY9132"/>
                  </a:cxn>
                  <a:cxn ang="0">
                    <a:pos x="connsiteX9133" y="connsiteY9133"/>
                  </a:cxn>
                  <a:cxn ang="0">
                    <a:pos x="connsiteX9134" y="connsiteY9134"/>
                  </a:cxn>
                  <a:cxn ang="0">
                    <a:pos x="connsiteX9135" y="connsiteY9135"/>
                  </a:cxn>
                  <a:cxn ang="0">
                    <a:pos x="connsiteX9136" y="connsiteY9136"/>
                  </a:cxn>
                  <a:cxn ang="0">
                    <a:pos x="connsiteX9137" y="connsiteY9137"/>
                  </a:cxn>
                  <a:cxn ang="0">
                    <a:pos x="connsiteX9138" y="connsiteY9138"/>
                  </a:cxn>
                  <a:cxn ang="0">
                    <a:pos x="connsiteX9139" y="connsiteY9139"/>
                  </a:cxn>
                  <a:cxn ang="0">
                    <a:pos x="connsiteX9140" y="connsiteY9140"/>
                  </a:cxn>
                  <a:cxn ang="0">
                    <a:pos x="connsiteX9141" y="connsiteY9141"/>
                  </a:cxn>
                  <a:cxn ang="0">
                    <a:pos x="connsiteX9142" y="connsiteY9142"/>
                  </a:cxn>
                  <a:cxn ang="0">
                    <a:pos x="connsiteX9143" y="connsiteY9143"/>
                  </a:cxn>
                  <a:cxn ang="0">
                    <a:pos x="connsiteX9144" y="connsiteY9144"/>
                  </a:cxn>
                  <a:cxn ang="0">
                    <a:pos x="connsiteX9145" y="connsiteY9145"/>
                  </a:cxn>
                  <a:cxn ang="0">
                    <a:pos x="connsiteX9146" y="connsiteY9146"/>
                  </a:cxn>
                  <a:cxn ang="0">
                    <a:pos x="connsiteX9147" y="connsiteY9147"/>
                  </a:cxn>
                  <a:cxn ang="0">
                    <a:pos x="connsiteX9148" y="connsiteY9148"/>
                  </a:cxn>
                  <a:cxn ang="0">
                    <a:pos x="connsiteX9149" y="connsiteY9149"/>
                  </a:cxn>
                  <a:cxn ang="0">
                    <a:pos x="connsiteX9150" y="connsiteY9150"/>
                  </a:cxn>
                  <a:cxn ang="0">
                    <a:pos x="connsiteX9151" y="connsiteY9151"/>
                  </a:cxn>
                  <a:cxn ang="0">
                    <a:pos x="connsiteX9152" y="connsiteY9152"/>
                  </a:cxn>
                  <a:cxn ang="0">
                    <a:pos x="connsiteX9153" y="connsiteY9153"/>
                  </a:cxn>
                  <a:cxn ang="0">
                    <a:pos x="connsiteX9154" y="connsiteY9154"/>
                  </a:cxn>
                  <a:cxn ang="0">
                    <a:pos x="connsiteX9155" y="connsiteY9155"/>
                  </a:cxn>
                  <a:cxn ang="0">
                    <a:pos x="connsiteX9156" y="connsiteY9156"/>
                  </a:cxn>
                  <a:cxn ang="0">
                    <a:pos x="connsiteX9157" y="connsiteY9157"/>
                  </a:cxn>
                  <a:cxn ang="0">
                    <a:pos x="connsiteX9158" y="connsiteY9158"/>
                  </a:cxn>
                  <a:cxn ang="0">
                    <a:pos x="connsiteX9159" y="connsiteY9159"/>
                  </a:cxn>
                  <a:cxn ang="0">
                    <a:pos x="connsiteX9160" y="connsiteY9160"/>
                  </a:cxn>
                  <a:cxn ang="0">
                    <a:pos x="connsiteX9161" y="connsiteY9161"/>
                  </a:cxn>
                  <a:cxn ang="0">
                    <a:pos x="connsiteX9162" y="connsiteY9162"/>
                  </a:cxn>
                  <a:cxn ang="0">
                    <a:pos x="connsiteX9163" y="connsiteY9163"/>
                  </a:cxn>
                  <a:cxn ang="0">
                    <a:pos x="connsiteX9164" y="connsiteY9164"/>
                  </a:cxn>
                  <a:cxn ang="0">
                    <a:pos x="connsiteX9165" y="connsiteY9165"/>
                  </a:cxn>
                  <a:cxn ang="0">
                    <a:pos x="connsiteX9166" y="connsiteY9166"/>
                  </a:cxn>
                  <a:cxn ang="0">
                    <a:pos x="connsiteX9167" y="connsiteY9167"/>
                  </a:cxn>
                  <a:cxn ang="0">
                    <a:pos x="connsiteX9168" y="connsiteY9168"/>
                  </a:cxn>
                  <a:cxn ang="0">
                    <a:pos x="connsiteX9169" y="connsiteY9169"/>
                  </a:cxn>
                  <a:cxn ang="0">
                    <a:pos x="connsiteX9170" y="connsiteY9170"/>
                  </a:cxn>
                  <a:cxn ang="0">
                    <a:pos x="connsiteX9171" y="connsiteY9171"/>
                  </a:cxn>
                  <a:cxn ang="0">
                    <a:pos x="connsiteX9172" y="connsiteY9172"/>
                  </a:cxn>
                  <a:cxn ang="0">
                    <a:pos x="connsiteX9173" y="connsiteY9173"/>
                  </a:cxn>
                  <a:cxn ang="0">
                    <a:pos x="connsiteX9174" y="connsiteY9174"/>
                  </a:cxn>
                  <a:cxn ang="0">
                    <a:pos x="connsiteX9175" y="connsiteY9175"/>
                  </a:cxn>
                  <a:cxn ang="0">
                    <a:pos x="connsiteX9176" y="connsiteY9176"/>
                  </a:cxn>
                  <a:cxn ang="0">
                    <a:pos x="connsiteX9177" y="connsiteY9177"/>
                  </a:cxn>
                  <a:cxn ang="0">
                    <a:pos x="connsiteX9178" y="connsiteY9178"/>
                  </a:cxn>
                  <a:cxn ang="0">
                    <a:pos x="connsiteX9179" y="connsiteY9179"/>
                  </a:cxn>
                  <a:cxn ang="0">
                    <a:pos x="connsiteX9180" y="connsiteY9180"/>
                  </a:cxn>
                  <a:cxn ang="0">
                    <a:pos x="connsiteX9181" y="connsiteY9181"/>
                  </a:cxn>
                  <a:cxn ang="0">
                    <a:pos x="connsiteX9182" y="connsiteY9182"/>
                  </a:cxn>
                  <a:cxn ang="0">
                    <a:pos x="connsiteX9183" y="connsiteY9183"/>
                  </a:cxn>
                  <a:cxn ang="0">
                    <a:pos x="connsiteX9184" y="connsiteY9184"/>
                  </a:cxn>
                  <a:cxn ang="0">
                    <a:pos x="connsiteX9185" y="connsiteY9185"/>
                  </a:cxn>
                  <a:cxn ang="0">
                    <a:pos x="connsiteX9186" y="connsiteY9186"/>
                  </a:cxn>
                  <a:cxn ang="0">
                    <a:pos x="connsiteX9187" y="connsiteY9187"/>
                  </a:cxn>
                  <a:cxn ang="0">
                    <a:pos x="connsiteX9188" y="connsiteY9188"/>
                  </a:cxn>
                  <a:cxn ang="0">
                    <a:pos x="connsiteX9189" y="connsiteY9189"/>
                  </a:cxn>
                  <a:cxn ang="0">
                    <a:pos x="connsiteX9190" y="connsiteY9190"/>
                  </a:cxn>
                  <a:cxn ang="0">
                    <a:pos x="connsiteX9191" y="connsiteY9191"/>
                  </a:cxn>
                  <a:cxn ang="0">
                    <a:pos x="connsiteX9192" y="connsiteY9192"/>
                  </a:cxn>
                  <a:cxn ang="0">
                    <a:pos x="connsiteX9193" y="connsiteY9193"/>
                  </a:cxn>
                  <a:cxn ang="0">
                    <a:pos x="connsiteX9194" y="connsiteY9194"/>
                  </a:cxn>
                  <a:cxn ang="0">
                    <a:pos x="connsiteX9195" y="connsiteY9195"/>
                  </a:cxn>
                  <a:cxn ang="0">
                    <a:pos x="connsiteX9196" y="connsiteY9196"/>
                  </a:cxn>
                  <a:cxn ang="0">
                    <a:pos x="connsiteX9197" y="connsiteY9197"/>
                  </a:cxn>
                  <a:cxn ang="0">
                    <a:pos x="connsiteX9198" y="connsiteY9198"/>
                  </a:cxn>
                  <a:cxn ang="0">
                    <a:pos x="connsiteX9199" y="connsiteY9199"/>
                  </a:cxn>
                  <a:cxn ang="0">
                    <a:pos x="connsiteX9200" y="connsiteY9200"/>
                  </a:cxn>
                  <a:cxn ang="0">
                    <a:pos x="connsiteX9201" y="connsiteY9201"/>
                  </a:cxn>
                  <a:cxn ang="0">
                    <a:pos x="connsiteX9202" y="connsiteY9202"/>
                  </a:cxn>
                  <a:cxn ang="0">
                    <a:pos x="connsiteX9203" y="connsiteY9203"/>
                  </a:cxn>
                  <a:cxn ang="0">
                    <a:pos x="connsiteX9204" y="connsiteY9204"/>
                  </a:cxn>
                  <a:cxn ang="0">
                    <a:pos x="connsiteX9205" y="connsiteY9205"/>
                  </a:cxn>
                  <a:cxn ang="0">
                    <a:pos x="connsiteX9206" y="connsiteY9206"/>
                  </a:cxn>
                  <a:cxn ang="0">
                    <a:pos x="connsiteX9207" y="connsiteY9207"/>
                  </a:cxn>
                  <a:cxn ang="0">
                    <a:pos x="connsiteX9208" y="connsiteY9208"/>
                  </a:cxn>
                  <a:cxn ang="0">
                    <a:pos x="connsiteX9209" y="connsiteY9209"/>
                  </a:cxn>
                  <a:cxn ang="0">
                    <a:pos x="connsiteX9210" y="connsiteY9210"/>
                  </a:cxn>
                  <a:cxn ang="0">
                    <a:pos x="connsiteX9211" y="connsiteY9211"/>
                  </a:cxn>
                  <a:cxn ang="0">
                    <a:pos x="connsiteX9212" y="connsiteY9212"/>
                  </a:cxn>
                  <a:cxn ang="0">
                    <a:pos x="connsiteX9213" y="connsiteY9213"/>
                  </a:cxn>
                  <a:cxn ang="0">
                    <a:pos x="connsiteX9214" y="connsiteY9214"/>
                  </a:cxn>
                  <a:cxn ang="0">
                    <a:pos x="connsiteX9215" y="connsiteY9215"/>
                  </a:cxn>
                  <a:cxn ang="0">
                    <a:pos x="connsiteX9216" y="connsiteY9216"/>
                  </a:cxn>
                  <a:cxn ang="0">
                    <a:pos x="connsiteX9217" y="connsiteY9217"/>
                  </a:cxn>
                  <a:cxn ang="0">
                    <a:pos x="connsiteX9218" y="connsiteY9218"/>
                  </a:cxn>
                  <a:cxn ang="0">
                    <a:pos x="connsiteX9219" y="connsiteY9219"/>
                  </a:cxn>
                  <a:cxn ang="0">
                    <a:pos x="connsiteX9220" y="connsiteY9220"/>
                  </a:cxn>
                  <a:cxn ang="0">
                    <a:pos x="connsiteX9221" y="connsiteY9221"/>
                  </a:cxn>
                  <a:cxn ang="0">
                    <a:pos x="connsiteX9222" y="connsiteY9222"/>
                  </a:cxn>
                  <a:cxn ang="0">
                    <a:pos x="connsiteX9223" y="connsiteY9223"/>
                  </a:cxn>
                  <a:cxn ang="0">
                    <a:pos x="connsiteX9224" y="connsiteY9224"/>
                  </a:cxn>
                  <a:cxn ang="0">
                    <a:pos x="connsiteX9225" y="connsiteY9225"/>
                  </a:cxn>
                  <a:cxn ang="0">
                    <a:pos x="connsiteX9226" y="connsiteY9226"/>
                  </a:cxn>
                  <a:cxn ang="0">
                    <a:pos x="connsiteX9227" y="connsiteY9227"/>
                  </a:cxn>
                  <a:cxn ang="0">
                    <a:pos x="connsiteX9228" y="connsiteY9228"/>
                  </a:cxn>
                  <a:cxn ang="0">
                    <a:pos x="connsiteX9229" y="connsiteY9229"/>
                  </a:cxn>
                  <a:cxn ang="0">
                    <a:pos x="connsiteX9230" y="connsiteY9230"/>
                  </a:cxn>
                  <a:cxn ang="0">
                    <a:pos x="connsiteX9231" y="connsiteY9231"/>
                  </a:cxn>
                  <a:cxn ang="0">
                    <a:pos x="connsiteX9232" y="connsiteY9232"/>
                  </a:cxn>
                  <a:cxn ang="0">
                    <a:pos x="connsiteX9233" y="connsiteY9233"/>
                  </a:cxn>
                  <a:cxn ang="0">
                    <a:pos x="connsiteX9234" y="connsiteY9234"/>
                  </a:cxn>
                  <a:cxn ang="0">
                    <a:pos x="connsiteX9235" y="connsiteY9235"/>
                  </a:cxn>
                  <a:cxn ang="0">
                    <a:pos x="connsiteX9236" y="connsiteY9236"/>
                  </a:cxn>
                  <a:cxn ang="0">
                    <a:pos x="connsiteX9237" y="connsiteY9237"/>
                  </a:cxn>
                  <a:cxn ang="0">
                    <a:pos x="connsiteX9238" y="connsiteY9238"/>
                  </a:cxn>
                  <a:cxn ang="0">
                    <a:pos x="connsiteX9239" y="connsiteY9239"/>
                  </a:cxn>
                  <a:cxn ang="0">
                    <a:pos x="connsiteX9240" y="connsiteY9240"/>
                  </a:cxn>
                  <a:cxn ang="0">
                    <a:pos x="connsiteX9241" y="connsiteY9241"/>
                  </a:cxn>
                  <a:cxn ang="0">
                    <a:pos x="connsiteX9242" y="connsiteY9242"/>
                  </a:cxn>
                  <a:cxn ang="0">
                    <a:pos x="connsiteX9243" y="connsiteY9243"/>
                  </a:cxn>
                  <a:cxn ang="0">
                    <a:pos x="connsiteX9244" y="connsiteY9244"/>
                  </a:cxn>
                  <a:cxn ang="0">
                    <a:pos x="connsiteX9245" y="connsiteY9245"/>
                  </a:cxn>
                  <a:cxn ang="0">
                    <a:pos x="connsiteX9246" y="connsiteY9246"/>
                  </a:cxn>
                  <a:cxn ang="0">
                    <a:pos x="connsiteX9247" y="connsiteY9247"/>
                  </a:cxn>
                  <a:cxn ang="0">
                    <a:pos x="connsiteX9248" y="connsiteY9248"/>
                  </a:cxn>
                  <a:cxn ang="0">
                    <a:pos x="connsiteX9249" y="connsiteY9249"/>
                  </a:cxn>
                  <a:cxn ang="0">
                    <a:pos x="connsiteX9250" y="connsiteY9250"/>
                  </a:cxn>
                  <a:cxn ang="0">
                    <a:pos x="connsiteX9251" y="connsiteY9251"/>
                  </a:cxn>
                  <a:cxn ang="0">
                    <a:pos x="connsiteX9252" y="connsiteY9252"/>
                  </a:cxn>
                  <a:cxn ang="0">
                    <a:pos x="connsiteX9253" y="connsiteY9253"/>
                  </a:cxn>
                  <a:cxn ang="0">
                    <a:pos x="connsiteX9254" y="connsiteY9254"/>
                  </a:cxn>
                  <a:cxn ang="0">
                    <a:pos x="connsiteX9255" y="connsiteY9255"/>
                  </a:cxn>
                  <a:cxn ang="0">
                    <a:pos x="connsiteX9256" y="connsiteY9256"/>
                  </a:cxn>
                  <a:cxn ang="0">
                    <a:pos x="connsiteX9257" y="connsiteY9257"/>
                  </a:cxn>
                  <a:cxn ang="0">
                    <a:pos x="connsiteX9258" y="connsiteY9258"/>
                  </a:cxn>
                  <a:cxn ang="0">
                    <a:pos x="connsiteX9259" y="connsiteY9259"/>
                  </a:cxn>
                  <a:cxn ang="0">
                    <a:pos x="connsiteX9260" y="connsiteY9260"/>
                  </a:cxn>
                  <a:cxn ang="0">
                    <a:pos x="connsiteX9261" y="connsiteY9261"/>
                  </a:cxn>
                  <a:cxn ang="0">
                    <a:pos x="connsiteX9262" y="connsiteY9262"/>
                  </a:cxn>
                  <a:cxn ang="0">
                    <a:pos x="connsiteX9263" y="connsiteY9263"/>
                  </a:cxn>
                  <a:cxn ang="0">
                    <a:pos x="connsiteX9264" y="connsiteY9264"/>
                  </a:cxn>
                  <a:cxn ang="0">
                    <a:pos x="connsiteX9265" y="connsiteY9265"/>
                  </a:cxn>
                  <a:cxn ang="0">
                    <a:pos x="connsiteX9266" y="connsiteY9266"/>
                  </a:cxn>
                  <a:cxn ang="0">
                    <a:pos x="connsiteX9267" y="connsiteY9267"/>
                  </a:cxn>
                  <a:cxn ang="0">
                    <a:pos x="connsiteX9268" y="connsiteY9268"/>
                  </a:cxn>
                  <a:cxn ang="0">
                    <a:pos x="connsiteX9269" y="connsiteY9269"/>
                  </a:cxn>
                  <a:cxn ang="0">
                    <a:pos x="connsiteX9270" y="connsiteY9270"/>
                  </a:cxn>
                  <a:cxn ang="0">
                    <a:pos x="connsiteX9271" y="connsiteY9271"/>
                  </a:cxn>
                  <a:cxn ang="0">
                    <a:pos x="connsiteX9272" y="connsiteY9272"/>
                  </a:cxn>
                  <a:cxn ang="0">
                    <a:pos x="connsiteX9273" y="connsiteY9273"/>
                  </a:cxn>
                  <a:cxn ang="0">
                    <a:pos x="connsiteX9274" y="connsiteY9274"/>
                  </a:cxn>
                  <a:cxn ang="0">
                    <a:pos x="connsiteX9275" y="connsiteY9275"/>
                  </a:cxn>
                  <a:cxn ang="0">
                    <a:pos x="connsiteX9276" y="connsiteY9276"/>
                  </a:cxn>
                  <a:cxn ang="0">
                    <a:pos x="connsiteX9277" y="connsiteY9277"/>
                  </a:cxn>
                  <a:cxn ang="0">
                    <a:pos x="connsiteX9278" y="connsiteY9278"/>
                  </a:cxn>
                  <a:cxn ang="0">
                    <a:pos x="connsiteX9279" y="connsiteY9279"/>
                  </a:cxn>
                  <a:cxn ang="0">
                    <a:pos x="connsiteX9280" y="connsiteY9280"/>
                  </a:cxn>
                  <a:cxn ang="0">
                    <a:pos x="connsiteX9281" y="connsiteY9281"/>
                  </a:cxn>
                  <a:cxn ang="0">
                    <a:pos x="connsiteX9282" y="connsiteY9282"/>
                  </a:cxn>
                  <a:cxn ang="0">
                    <a:pos x="connsiteX9283" y="connsiteY9283"/>
                  </a:cxn>
                  <a:cxn ang="0">
                    <a:pos x="connsiteX9284" y="connsiteY9284"/>
                  </a:cxn>
                  <a:cxn ang="0">
                    <a:pos x="connsiteX9285" y="connsiteY9285"/>
                  </a:cxn>
                  <a:cxn ang="0">
                    <a:pos x="connsiteX9286" y="connsiteY9286"/>
                  </a:cxn>
                  <a:cxn ang="0">
                    <a:pos x="connsiteX9287" y="connsiteY9287"/>
                  </a:cxn>
                  <a:cxn ang="0">
                    <a:pos x="connsiteX9288" y="connsiteY9288"/>
                  </a:cxn>
                  <a:cxn ang="0">
                    <a:pos x="connsiteX9289" y="connsiteY9289"/>
                  </a:cxn>
                  <a:cxn ang="0">
                    <a:pos x="connsiteX9290" y="connsiteY9290"/>
                  </a:cxn>
                  <a:cxn ang="0">
                    <a:pos x="connsiteX9291" y="connsiteY9291"/>
                  </a:cxn>
                  <a:cxn ang="0">
                    <a:pos x="connsiteX9292" y="connsiteY9292"/>
                  </a:cxn>
                  <a:cxn ang="0">
                    <a:pos x="connsiteX9293" y="connsiteY9293"/>
                  </a:cxn>
                  <a:cxn ang="0">
                    <a:pos x="connsiteX9294" y="connsiteY9294"/>
                  </a:cxn>
                  <a:cxn ang="0">
                    <a:pos x="connsiteX9295" y="connsiteY9295"/>
                  </a:cxn>
                  <a:cxn ang="0">
                    <a:pos x="connsiteX9296" y="connsiteY9296"/>
                  </a:cxn>
                  <a:cxn ang="0">
                    <a:pos x="connsiteX9297" y="connsiteY9297"/>
                  </a:cxn>
                  <a:cxn ang="0">
                    <a:pos x="connsiteX9298" y="connsiteY9298"/>
                  </a:cxn>
                  <a:cxn ang="0">
                    <a:pos x="connsiteX9299" y="connsiteY9299"/>
                  </a:cxn>
                  <a:cxn ang="0">
                    <a:pos x="connsiteX9300" y="connsiteY9300"/>
                  </a:cxn>
                  <a:cxn ang="0">
                    <a:pos x="connsiteX9301" y="connsiteY9301"/>
                  </a:cxn>
                  <a:cxn ang="0">
                    <a:pos x="connsiteX9302" y="connsiteY9302"/>
                  </a:cxn>
                  <a:cxn ang="0">
                    <a:pos x="connsiteX9303" y="connsiteY9303"/>
                  </a:cxn>
                  <a:cxn ang="0">
                    <a:pos x="connsiteX9304" y="connsiteY9304"/>
                  </a:cxn>
                  <a:cxn ang="0">
                    <a:pos x="connsiteX9305" y="connsiteY9305"/>
                  </a:cxn>
                  <a:cxn ang="0">
                    <a:pos x="connsiteX9306" y="connsiteY9306"/>
                  </a:cxn>
                  <a:cxn ang="0">
                    <a:pos x="connsiteX9307" y="connsiteY9307"/>
                  </a:cxn>
                  <a:cxn ang="0">
                    <a:pos x="connsiteX9308" y="connsiteY9308"/>
                  </a:cxn>
                  <a:cxn ang="0">
                    <a:pos x="connsiteX9309" y="connsiteY9309"/>
                  </a:cxn>
                  <a:cxn ang="0">
                    <a:pos x="connsiteX9310" y="connsiteY9310"/>
                  </a:cxn>
                  <a:cxn ang="0">
                    <a:pos x="connsiteX9311" y="connsiteY9311"/>
                  </a:cxn>
                  <a:cxn ang="0">
                    <a:pos x="connsiteX9312" y="connsiteY9312"/>
                  </a:cxn>
                  <a:cxn ang="0">
                    <a:pos x="connsiteX9313" y="connsiteY9313"/>
                  </a:cxn>
                  <a:cxn ang="0">
                    <a:pos x="connsiteX9314" y="connsiteY9314"/>
                  </a:cxn>
                  <a:cxn ang="0">
                    <a:pos x="connsiteX9315" y="connsiteY9315"/>
                  </a:cxn>
                  <a:cxn ang="0">
                    <a:pos x="connsiteX9316" y="connsiteY9316"/>
                  </a:cxn>
                  <a:cxn ang="0">
                    <a:pos x="connsiteX9317" y="connsiteY9317"/>
                  </a:cxn>
                  <a:cxn ang="0">
                    <a:pos x="connsiteX9318" y="connsiteY9318"/>
                  </a:cxn>
                  <a:cxn ang="0">
                    <a:pos x="connsiteX9319" y="connsiteY9319"/>
                  </a:cxn>
                  <a:cxn ang="0">
                    <a:pos x="connsiteX9320" y="connsiteY9320"/>
                  </a:cxn>
                  <a:cxn ang="0">
                    <a:pos x="connsiteX9321" y="connsiteY9321"/>
                  </a:cxn>
                  <a:cxn ang="0">
                    <a:pos x="connsiteX9322" y="connsiteY9322"/>
                  </a:cxn>
                  <a:cxn ang="0">
                    <a:pos x="connsiteX9323" y="connsiteY9323"/>
                  </a:cxn>
                  <a:cxn ang="0">
                    <a:pos x="connsiteX9324" y="connsiteY9324"/>
                  </a:cxn>
                  <a:cxn ang="0">
                    <a:pos x="connsiteX9325" y="connsiteY9325"/>
                  </a:cxn>
                  <a:cxn ang="0">
                    <a:pos x="connsiteX9326" y="connsiteY9326"/>
                  </a:cxn>
                  <a:cxn ang="0">
                    <a:pos x="connsiteX9327" y="connsiteY9327"/>
                  </a:cxn>
                  <a:cxn ang="0">
                    <a:pos x="connsiteX9328" y="connsiteY9328"/>
                  </a:cxn>
                  <a:cxn ang="0">
                    <a:pos x="connsiteX9329" y="connsiteY9329"/>
                  </a:cxn>
                  <a:cxn ang="0">
                    <a:pos x="connsiteX9330" y="connsiteY9330"/>
                  </a:cxn>
                  <a:cxn ang="0">
                    <a:pos x="connsiteX9331" y="connsiteY9331"/>
                  </a:cxn>
                  <a:cxn ang="0">
                    <a:pos x="connsiteX9332" y="connsiteY9332"/>
                  </a:cxn>
                  <a:cxn ang="0">
                    <a:pos x="connsiteX9333" y="connsiteY9333"/>
                  </a:cxn>
                  <a:cxn ang="0">
                    <a:pos x="connsiteX9334" y="connsiteY9334"/>
                  </a:cxn>
                  <a:cxn ang="0">
                    <a:pos x="connsiteX9335" y="connsiteY9335"/>
                  </a:cxn>
                  <a:cxn ang="0">
                    <a:pos x="connsiteX9336" y="connsiteY9336"/>
                  </a:cxn>
                  <a:cxn ang="0">
                    <a:pos x="connsiteX9337" y="connsiteY9337"/>
                  </a:cxn>
                  <a:cxn ang="0">
                    <a:pos x="connsiteX9338" y="connsiteY9338"/>
                  </a:cxn>
                  <a:cxn ang="0">
                    <a:pos x="connsiteX9339" y="connsiteY9339"/>
                  </a:cxn>
                  <a:cxn ang="0">
                    <a:pos x="connsiteX9340" y="connsiteY9340"/>
                  </a:cxn>
                  <a:cxn ang="0">
                    <a:pos x="connsiteX9341" y="connsiteY9341"/>
                  </a:cxn>
                  <a:cxn ang="0">
                    <a:pos x="connsiteX9342" y="connsiteY9342"/>
                  </a:cxn>
                  <a:cxn ang="0">
                    <a:pos x="connsiteX9343" y="connsiteY9343"/>
                  </a:cxn>
                  <a:cxn ang="0">
                    <a:pos x="connsiteX9344" y="connsiteY9344"/>
                  </a:cxn>
                  <a:cxn ang="0">
                    <a:pos x="connsiteX9345" y="connsiteY9345"/>
                  </a:cxn>
                  <a:cxn ang="0">
                    <a:pos x="connsiteX9346" y="connsiteY9346"/>
                  </a:cxn>
                  <a:cxn ang="0">
                    <a:pos x="connsiteX9347" y="connsiteY9347"/>
                  </a:cxn>
                  <a:cxn ang="0">
                    <a:pos x="connsiteX9348" y="connsiteY9348"/>
                  </a:cxn>
                  <a:cxn ang="0">
                    <a:pos x="connsiteX9349" y="connsiteY9349"/>
                  </a:cxn>
                  <a:cxn ang="0">
                    <a:pos x="connsiteX9350" y="connsiteY9350"/>
                  </a:cxn>
                  <a:cxn ang="0">
                    <a:pos x="connsiteX9351" y="connsiteY9351"/>
                  </a:cxn>
                  <a:cxn ang="0">
                    <a:pos x="connsiteX9352" y="connsiteY9352"/>
                  </a:cxn>
                  <a:cxn ang="0">
                    <a:pos x="connsiteX9353" y="connsiteY9353"/>
                  </a:cxn>
                  <a:cxn ang="0">
                    <a:pos x="connsiteX9354" y="connsiteY9354"/>
                  </a:cxn>
                  <a:cxn ang="0">
                    <a:pos x="connsiteX9355" y="connsiteY9355"/>
                  </a:cxn>
                  <a:cxn ang="0">
                    <a:pos x="connsiteX9356" y="connsiteY9356"/>
                  </a:cxn>
                  <a:cxn ang="0">
                    <a:pos x="connsiteX9357" y="connsiteY9357"/>
                  </a:cxn>
                  <a:cxn ang="0">
                    <a:pos x="connsiteX9358" y="connsiteY9358"/>
                  </a:cxn>
                  <a:cxn ang="0">
                    <a:pos x="connsiteX9359" y="connsiteY9359"/>
                  </a:cxn>
                  <a:cxn ang="0">
                    <a:pos x="connsiteX9360" y="connsiteY9360"/>
                  </a:cxn>
                  <a:cxn ang="0">
                    <a:pos x="connsiteX9361" y="connsiteY9361"/>
                  </a:cxn>
                  <a:cxn ang="0">
                    <a:pos x="connsiteX9362" y="connsiteY9362"/>
                  </a:cxn>
                  <a:cxn ang="0">
                    <a:pos x="connsiteX9363" y="connsiteY9363"/>
                  </a:cxn>
                  <a:cxn ang="0">
                    <a:pos x="connsiteX9364" y="connsiteY9364"/>
                  </a:cxn>
                  <a:cxn ang="0">
                    <a:pos x="connsiteX9365" y="connsiteY9365"/>
                  </a:cxn>
                  <a:cxn ang="0">
                    <a:pos x="connsiteX9366" y="connsiteY9366"/>
                  </a:cxn>
                  <a:cxn ang="0">
                    <a:pos x="connsiteX9367" y="connsiteY9367"/>
                  </a:cxn>
                  <a:cxn ang="0">
                    <a:pos x="connsiteX9368" y="connsiteY9368"/>
                  </a:cxn>
                  <a:cxn ang="0">
                    <a:pos x="connsiteX9369" y="connsiteY9369"/>
                  </a:cxn>
                  <a:cxn ang="0">
                    <a:pos x="connsiteX9370" y="connsiteY9370"/>
                  </a:cxn>
                  <a:cxn ang="0">
                    <a:pos x="connsiteX9371" y="connsiteY9371"/>
                  </a:cxn>
                  <a:cxn ang="0">
                    <a:pos x="connsiteX9372" y="connsiteY9372"/>
                  </a:cxn>
                  <a:cxn ang="0">
                    <a:pos x="connsiteX9373" y="connsiteY9373"/>
                  </a:cxn>
                  <a:cxn ang="0">
                    <a:pos x="connsiteX9374" y="connsiteY9374"/>
                  </a:cxn>
                  <a:cxn ang="0">
                    <a:pos x="connsiteX9375" y="connsiteY9375"/>
                  </a:cxn>
                  <a:cxn ang="0">
                    <a:pos x="connsiteX9376" y="connsiteY9376"/>
                  </a:cxn>
                  <a:cxn ang="0">
                    <a:pos x="connsiteX9377" y="connsiteY9377"/>
                  </a:cxn>
                  <a:cxn ang="0">
                    <a:pos x="connsiteX9378" y="connsiteY9378"/>
                  </a:cxn>
                  <a:cxn ang="0">
                    <a:pos x="connsiteX9379" y="connsiteY9379"/>
                  </a:cxn>
                  <a:cxn ang="0">
                    <a:pos x="connsiteX9380" y="connsiteY9380"/>
                  </a:cxn>
                  <a:cxn ang="0">
                    <a:pos x="connsiteX9381" y="connsiteY9381"/>
                  </a:cxn>
                  <a:cxn ang="0">
                    <a:pos x="connsiteX9382" y="connsiteY9382"/>
                  </a:cxn>
                  <a:cxn ang="0">
                    <a:pos x="connsiteX9383" y="connsiteY9383"/>
                  </a:cxn>
                  <a:cxn ang="0">
                    <a:pos x="connsiteX9384" y="connsiteY9384"/>
                  </a:cxn>
                  <a:cxn ang="0">
                    <a:pos x="connsiteX9385" y="connsiteY9385"/>
                  </a:cxn>
                  <a:cxn ang="0">
                    <a:pos x="connsiteX9386" y="connsiteY9386"/>
                  </a:cxn>
                  <a:cxn ang="0">
                    <a:pos x="connsiteX9387" y="connsiteY9387"/>
                  </a:cxn>
                  <a:cxn ang="0">
                    <a:pos x="connsiteX9388" y="connsiteY9388"/>
                  </a:cxn>
                  <a:cxn ang="0">
                    <a:pos x="connsiteX9389" y="connsiteY9389"/>
                  </a:cxn>
                  <a:cxn ang="0">
                    <a:pos x="connsiteX9390" y="connsiteY9390"/>
                  </a:cxn>
                  <a:cxn ang="0">
                    <a:pos x="connsiteX9391" y="connsiteY9391"/>
                  </a:cxn>
                  <a:cxn ang="0">
                    <a:pos x="connsiteX9392" y="connsiteY9392"/>
                  </a:cxn>
                  <a:cxn ang="0">
                    <a:pos x="connsiteX9393" y="connsiteY9393"/>
                  </a:cxn>
                  <a:cxn ang="0">
                    <a:pos x="connsiteX9394" y="connsiteY9394"/>
                  </a:cxn>
                  <a:cxn ang="0">
                    <a:pos x="connsiteX9395" y="connsiteY9395"/>
                  </a:cxn>
                  <a:cxn ang="0">
                    <a:pos x="connsiteX9396" y="connsiteY9396"/>
                  </a:cxn>
                  <a:cxn ang="0">
                    <a:pos x="connsiteX9397" y="connsiteY9397"/>
                  </a:cxn>
                  <a:cxn ang="0">
                    <a:pos x="connsiteX9398" y="connsiteY9398"/>
                  </a:cxn>
                  <a:cxn ang="0">
                    <a:pos x="connsiteX9399" y="connsiteY9399"/>
                  </a:cxn>
                  <a:cxn ang="0">
                    <a:pos x="connsiteX9400" y="connsiteY9400"/>
                  </a:cxn>
                  <a:cxn ang="0">
                    <a:pos x="connsiteX9401" y="connsiteY9401"/>
                  </a:cxn>
                  <a:cxn ang="0">
                    <a:pos x="connsiteX9402" y="connsiteY9402"/>
                  </a:cxn>
                  <a:cxn ang="0">
                    <a:pos x="connsiteX9403" y="connsiteY9403"/>
                  </a:cxn>
                  <a:cxn ang="0">
                    <a:pos x="connsiteX9404" y="connsiteY9404"/>
                  </a:cxn>
                  <a:cxn ang="0">
                    <a:pos x="connsiteX9405" y="connsiteY9405"/>
                  </a:cxn>
                  <a:cxn ang="0">
                    <a:pos x="connsiteX9406" y="connsiteY9406"/>
                  </a:cxn>
                  <a:cxn ang="0">
                    <a:pos x="connsiteX9407" y="connsiteY9407"/>
                  </a:cxn>
                  <a:cxn ang="0">
                    <a:pos x="connsiteX9408" y="connsiteY9408"/>
                  </a:cxn>
                  <a:cxn ang="0">
                    <a:pos x="connsiteX9409" y="connsiteY9409"/>
                  </a:cxn>
                  <a:cxn ang="0">
                    <a:pos x="connsiteX9410" y="connsiteY9410"/>
                  </a:cxn>
                  <a:cxn ang="0">
                    <a:pos x="connsiteX9411" y="connsiteY9411"/>
                  </a:cxn>
                  <a:cxn ang="0">
                    <a:pos x="connsiteX9412" y="connsiteY9412"/>
                  </a:cxn>
                  <a:cxn ang="0">
                    <a:pos x="connsiteX9413" y="connsiteY9413"/>
                  </a:cxn>
                  <a:cxn ang="0">
                    <a:pos x="connsiteX9414" y="connsiteY9414"/>
                  </a:cxn>
                  <a:cxn ang="0">
                    <a:pos x="connsiteX9415" y="connsiteY9415"/>
                  </a:cxn>
                  <a:cxn ang="0">
                    <a:pos x="connsiteX9416" y="connsiteY9416"/>
                  </a:cxn>
                  <a:cxn ang="0">
                    <a:pos x="connsiteX9417" y="connsiteY9417"/>
                  </a:cxn>
                  <a:cxn ang="0">
                    <a:pos x="connsiteX9418" y="connsiteY9418"/>
                  </a:cxn>
                  <a:cxn ang="0">
                    <a:pos x="connsiteX9419" y="connsiteY9419"/>
                  </a:cxn>
                  <a:cxn ang="0">
                    <a:pos x="connsiteX9420" y="connsiteY9420"/>
                  </a:cxn>
                  <a:cxn ang="0">
                    <a:pos x="connsiteX9421" y="connsiteY9421"/>
                  </a:cxn>
                  <a:cxn ang="0">
                    <a:pos x="connsiteX9422" y="connsiteY9422"/>
                  </a:cxn>
                  <a:cxn ang="0">
                    <a:pos x="connsiteX9423" y="connsiteY9423"/>
                  </a:cxn>
                  <a:cxn ang="0">
                    <a:pos x="connsiteX9424" y="connsiteY9424"/>
                  </a:cxn>
                  <a:cxn ang="0">
                    <a:pos x="connsiteX9425" y="connsiteY9425"/>
                  </a:cxn>
                  <a:cxn ang="0">
                    <a:pos x="connsiteX9426" y="connsiteY9426"/>
                  </a:cxn>
                  <a:cxn ang="0">
                    <a:pos x="connsiteX9427" y="connsiteY9427"/>
                  </a:cxn>
                  <a:cxn ang="0">
                    <a:pos x="connsiteX9428" y="connsiteY9428"/>
                  </a:cxn>
                  <a:cxn ang="0">
                    <a:pos x="connsiteX9429" y="connsiteY9429"/>
                  </a:cxn>
                  <a:cxn ang="0">
                    <a:pos x="connsiteX9430" y="connsiteY9430"/>
                  </a:cxn>
                  <a:cxn ang="0">
                    <a:pos x="connsiteX9431" y="connsiteY9431"/>
                  </a:cxn>
                  <a:cxn ang="0">
                    <a:pos x="connsiteX9432" y="connsiteY9432"/>
                  </a:cxn>
                  <a:cxn ang="0">
                    <a:pos x="connsiteX9433" y="connsiteY9433"/>
                  </a:cxn>
                  <a:cxn ang="0">
                    <a:pos x="connsiteX9434" y="connsiteY9434"/>
                  </a:cxn>
                  <a:cxn ang="0">
                    <a:pos x="connsiteX9435" y="connsiteY9435"/>
                  </a:cxn>
                  <a:cxn ang="0">
                    <a:pos x="connsiteX9436" y="connsiteY9436"/>
                  </a:cxn>
                  <a:cxn ang="0">
                    <a:pos x="connsiteX9437" y="connsiteY9437"/>
                  </a:cxn>
                  <a:cxn ang="0">
                    <a:pos x="connsiteX9438" y="connsiteY9438"/>
                  </a:cxn>
                  <a:cxn ang="0">
                    <a:pos x="connsiteX9439" y="connsiteY9439"/>
                  </a:cxn>
                  <a:cxn ang="0">
                    <a:pos x="connsiteX9440" y="connsiteY9440"/>
                  </a:cxn>
                  <a:cxn ang="0">
                    <a:pos x="connsiteX9441" y="connsiteY9441"/>
                  </a:cxn>
                  <a:cxn ang="0">
                    <a:pos x="connsiteX9442" y="connsiteY9442"/>
                  </a:cxn>
                  <a:cxn ang="0">
                    <a:pos x="connsiteX9443" y="connsiteY9443"/>
                  </a:cxn>
                  <a:cxn ang="0">
                    <a:pos x="connsiteX9444" y="connsiteY9444"/>
                  </a:cxn>
                  <a:cxn ang="0">
                    <a:pos x="connsiteX9445" y="connsiteY9445"/>
                  </a:cxn>
                  <a:cxn ang="0">
                    <a:pos x="connsiteX9446" y="connsiteY9446"/>
                  </a:cxn>
                  <a:cxn ang="0">
                    <a:pos x="connsiteX9447" y="connsiteY9447"/>
                  </a:cxn>
                  <a:cxn ang="0">
                    <a:pos x="connsiteX9448" y="connsiteY9448"/>
                  </a:cxn>
                  <a:cxn ang="0">
                    <a:pos x="connsiteX9449" y="connsiteY9449"/>
                  </a:cxn>
                  <a:cxn ang="0">
                    <a:pos x="connsiteX9450" y="connsiteY9450"/>
                  </a:cxn>
                  <a:cxn ang="0">
                    <a:pos x="connsiteX9451" y="connsiteY9451"/>
                  </a:cxn>
                  <a:cxn ang="0">
                    <a:pos x="connsiteX9452" y="connsiteY9452"/>
                  </a:cxn>
                  <a:cxn ang="0">
                    <a:pos x="connsiteX9453" y="connsiteY9453"/>
                  </a:cxn>
                  <a:cxn ang="0">
                    <a:pos x="connsiteX9454" y="connsiteY9454"/>
                  </a:cxn>
                  <a:cxn ang="0">
                    <a:pos x="connsiteX9455" y="connsiteY9455"/>
                  </a:cxn>
                  <a:cxn ang="0">
                    <a:pos x="connsiteX9456" y="connsiteY9456"/>
                  </a:cxn>
                  <a:cxn ang="0">
                    <a:pos x="connsiteX9457" y="connsiteY9457"/>
                  </a:cxn>
                  <a:cxn ang="0">
                    <a:pos x="connsiteX9458" y="connsiteY9458"/>
                  </a:cxn>
                  <a:cxn ang="0">
                    <a:pos x="connsiteX9459" y="connsiteY9459"/>
                  </a:cxn>
                  <a:cxn ang="0">
                    <a:pos x="connsiteX9460" y="connsiteY9460"/>
                  </a:cxn>
                  <a:cxn ang="0">
                    <a:pos x="connsiteX9461" y="connsiteY9461"/>
                  </a:cxn>
                  <a:cxn ang="0">
                    <a:pos x="connsiteX9462" y="connsiteY9462"/>
                  </a:cxn>
                  <a:cxn ang="0">
                    <a:pos x="connsiteX9463" y="connsiteY9463"/>
                  </a:cxn>
                  <a:cxn ang="0">
                    <a:pos x="connsiteX9464" y="connsiteY9464"/>
                  </a:cxn>
                  <a:cxn ang="0">
                    <a:pos x="connsiteX9465" y="connsiteY9465"/>
                  </a:cxn>
                  <a:cxn ang="0">
                    <a:pos x="connsiteX9466" y="connsiteY9466"/>
                  </a:cxn>
                  <a:cxn ang="0">
                    <a:pos x="connsiteX9467" y="connsiteY9467"/>
                  </a:cxn>
                  <a:cxn ang="0">
                    <a:pos x="connsiteX9468" y="connsiteY9468"/>
                  </a:cxn>
                  <a:cxn ang="0">
                    <a:pos x="connsiteX9469" y="connsiteY9469"/>
                  </a:cxn>
                  <a:cxn ang="0">
                    <a:pos x="connsiteX9470" y="connsiteY9470"/>
                  </a:cxn>
                  <a:cxn ang="0">
                    <a:pos x="connsiteX9471" y="connsiteY9471"/>
                  </a:cxn>
                  <a:cxn ang="0">
                    <a:pos x="connsiteX9472" y="connsiteY9472"/>
                  </a:cxn>
                  <a:cxn ang="0">
                    <a:pos x="connsiteX9473" y="connsiteY9473"/>
                  </a:cxn>
                  <a:cxn ang="0">
                    <a:pos x="connsiteX9474" y="connsiteY9474"/>
                  </a:cxn>
                  <a:cxn ang="0">
                    <a:pos x="connsiteX9475" y="connsiteY9475"/>
                  </a:cxn>
                  <a:cxn ang="0">
                    <a:pos x="connsiteX9476" y="connsiteY9476"/>
                  </a:cxn>
                  <a:cxn ang="0">
                    <a:pos x="connsiteX9477" y="connsiteY9477"/>
                  </a:cxn>
                  <a:cxn ang="0">
                    <a:pos x="connsiteX9478" y="connsiteY9478"/>
                  </a:cxn>
                  <a:cxn ang="0">
                    <a:pos x="connsiteX9479" y="connsiteY9479"/>
                  </a:cxn>
                  <a:cxn ang="0">
                    <a:pos x="connsiteX9480" y="connsiteY9480"/>
                  </a:cxn>
                  <a:cxn ang="0">
                    <a:pos x="connsiteX9481" y="connsiteY9481"/>
                  </a:cxn>
                  <a:cxn ang="0">
                    <a:pos x="connsiteX9482" y="connsiteY9482"/>
                  </a:cxn>
                  <a:cxn ang="0">
                    <a:pos x="connsiteX9483" y="connsiteY9483"/>
                  </a:cxn>
                  <a:cxn ang="0">
                    <a:pos x="connsiteX9484" y="connsiteY9484"/>
                  </a:cxn>
                  <a:cxn ang="0">
                    <a:pos x="connsiteX9485" y="connsiteY9485"/>
                  </a:cxn>
                  <a:cxn ang="0">
                    <a:pos x="connsiteX9486" y="connsiteY9486"/>
                  </a:cxn>
                  <a:cxn ang="0">
                    <a:pos x="connsiteX9487" y="connsiteY9487"/>
                  </a:cxn>
                  <a:cxn ang="0">
                    <a:pos x="connsiteX9488" y="connsiteY9488"/>
                  </a:cxn>
                  <a:cxn ang="0">
                    <a:pos x="connsiteX9489" y="connsiteY9489"/>
                  </a:cxn>
                  <a:cxn ang="0">
                    <a:pos x="connsiteX9490" y="connsiteY9490"/>
                  </a:cxn>
                  <a:cxn ang="0">
                    <a:pos x="connsiteX9491" y="connsiteY9491"/>
                  </a:cxn>
                  <a:cxn ang="0">
                    <a:pos x="connsiteX9492" y="connsiteY9492"/>
                  </a:cxn>
                  <a:cxn ang="0">
                    <a:pos x="connsiteX9493" y="connsiteY9493"/>
                  </a:cxn>
                  <a:cxn ang="0">
                    <a:pos x="connsiteX9494" y="connsiteY9494"/>
                  </a:cxn>
                  <a:cxn ang="0">
                    <a:pos x="connsiteX9495" y="connsiteY9495"/>
                  </a:cxn>
                  <a:cxn ang="0">
                    <a:pos x="connsiteX9496" y="connsiteY9496"/>
                  </a:cxn>
                  <a:cxn ang="0">
                    <a:pos x="connsiteX9497" y="connsiteY9497"/>
                  </a:cxn>
                  <a:cxn ang="0">
                    <a:pos x="connsiteX9498" y="connsiteY9498"/>
                  </a:cxn>
                  <a:cxn ang="0">
                    <a:pos x="connsiteX9499" y="connsiteY9499"/>
                  </a:cxn>
                  <a:cxn ang="0">
                    <a:pos x="connsiteX9500" y="connsiteY9500"/>
                  </a:cxn>
                  <a:cxn ang="0">
                    <a:pos x="connsiteX9501" y="connsiteY9501"/>
                  </a:cxn>
                  <a:cxn ang="0">
                    <a:pos x="connsiteX9502" y="connsiteY9502"/>
                  </a:cxn>
                  <a:cxn ang="0">
                    <a:pos x="connsiteX9503" y="connsiteY9503"/>
                  </a:cxn>
                  <a:cxn ang="0">
                    <a:pos x="connsiteX9504" y="connsiteY9504"/>
                  </a:cxn>
                  <a:cxn ang="0">
                    <a:pos x="connsiteX9505" y="connsiteY9505"/>
                  </a:cxn>
                  <a:cxn ang="0">
                    <a:pos x="connsiteX9506" y="connsiteY9506"/>
                  </a:cxn>
                  <a:cxn ang="0">
                    <a:pos x="connsiteX9507" y="connsiteY9507"/>
                  </a:cxn>
                  <a:cxn ang="0">
                    <a:pos x="connsiteX9508" y="connsiteY9508"/>
                  </a:cxn>
                  <a:cxn ang="0">
                    <a:pos x="connsiteX9509" y="connsiteY9509"/>
                  </a:cxn>
                  <a:cxn ang="0">
                    <a:pos x="connsiteX9510" y="connsiteY9510"/>
                  </a:cxn>
                  <a:cxn ang="0">
                    <a:pos x="connsiteX9511" y="connsiteY9511"/>
                  </a:cxn>
                  <a:cxn ang="0">
                    <a:pos x="connsiteX9512" y="connsiteY9512"/>
                  </a:cxn>
                  <a:cxn ang="0">
                    <a:pos x="connsiteX9513" y="connsiteY9513"/>
                  </a:cxn>
                  <a:cxn ang="0">
                    <a:pos x="connsiteX9514" y="connsiteY9514"/>
                  </a:cxn>
                  <a:cxn ang="0">
                    <a:pos x="connsiteX9515" y="connsiteY9515"/>
                  </a:cxn>
                  <a:cxn ang="0">
                    <a:pos x="connsiteX9516" y="connsiteY9516"/>
                  </a:cxn>
                  <a:cxn ang="0">
                    <a:pos x="connsiteX9517" y="connsiteY9517"/>
                  </a:cxn>
                  <a:cxn ang="0">
                    <a:pos x="connsiteX9518" y="connsiteY9518"/>
                  </a:cxn>
                  <a:cxn ang="0">
                    <a:pos x="connsiteX9519" y="connsiteY9519"/>
                  </a:cxn>
                  <a:cxn ang="0">
                    <a:pos x="connsiteX9520" y="connsiteY9520"/>
                  </a:cxn>
                  <a:cxn ang="0">
                    <a:pos x="connsiteX9521" y="connsiteY9521"/>
                  </a:cxn>
                  <a:cxn ang="0">
                    <a:pos x="connsiteX9522" y="connsiteY9522"/>
                  </a:cxn>
                  <a:cxn ang="0">
                    <a:pos x="connsiteX9523" y="connsiteY9523"/>
                  </a:cxn>
                  <a:cxn ang="0">
                    <a:pos x="connsiteX9524" y="connsiteY9524"/>
                  </a:cxn>
                  <a:cxn ang="0">
                    <a:pos x="connsiteX9525" y="connsiteY9525"/>
                  </a:cxn>
                  <a:cxn ang="0">
                    <a:pos x="connsiteX9526" y="connsiteY9526"/>
                  </a:cxn>
                  <a:cxn ang="0">
                    <a:pos x="connsiteX9527" y="connsiteY9527"/>
                  </a:cxn>
                  <a:cxn ang="0">
                    <a:pos x="connsiteX9528" y="connsiteY9528"/>
                  </a:cxn>
                  <a:cxn ang="0">
                    <a:pos x="connsiteX9529" y="connsiteY9529"/>
                  </a:cxn>
                  <a:cxn ang="0">
                    <a:pos x="connsiteX9530" y="connsiteY9530"/>
                  </a:cxn>
                  <a:cxn ang="0">
                    <a:pos x="connsiteX9531" y="connsiteY9531"/>
                  </a:cxn>
                  <a:cxn ang="0">
                    <a:pos x="connsiteX9532" y="connsiteY9532"/>
                  </a:cxn>
                  <a:cxn ang="0">
                    <a:pos x="connsiteX9533" y="connsiteY9533"/>
                  </a:cxn>
                  <a:cxn ang="0">
                    <a:pos x="connsiteX9534" y="connsiteY9534"/>
                  </a:cxn>
                  <a:cxn ang="0">
                    <a:pos x="connsiteX9535" y="connsiteY9535"/>
                  </a:cxn>
                  <a:cxn ang="0">
                    <a:pos x="connsiteX9536" y="connsiteY9536"/>
                  </a:cxn>
                  <a:cxn ang="0">
                    <a:pos x="connsiteX9537" y="connsiteY9537"/>
                  </a:cxn>
                  <a:cxn ang="0">
                    <a:pos x="connsiteX9538" y="connsiteY9538"/>
                  </a:cxn>
                  <a:cxn ang="0">
                    <a:pos x="connsiteX9539" y="connsiteY9539"/>
                  </a:cxn>
                  <a:cxn ang="0">
                    <a:pos x="connsiteX9540" y="connsiteY9540"/>
                  </a:cxn>
                  <a:cxn ang="0">
                    <a:pos x="connsiteX9541" y="connsiteY9541"/>
                  </a:cxn>
                  <a:cxn ang="0">
                    <a:pos x="connsiteX9542" y="connsiteY9542"/>
                  </a:cxn>
                  <a:cxn ang="0">
                    <a:pos x="connsiteX9543" y="connsiteY9543"/>
                  </a:cxn>
                  <a:cxn ang="0">
                    <a:pos x="connsiteX9544" y="connsiteY9544"/>
                  </a:cxn>
                  <a:cxn ang="0">
                    <a:pos x="connsiteX9545" y="connsiteY9545"/>
                  </a:cxn>
                  <a:cxn ang="0">
                    <a:pos x="connsiteX9546" y="connsiteY9546"/>
                  </a:cxn>
                  <a:cxn ang="0">
                    <a:pos x="connsiteX9547" y="connsiteY9547"/>
                  </a:cxn>
                  <a:cxn ang="0">
                    <a:pos x="connsiteX9548" y="connsiteY9548"/>
                  </a:cxn>
                  <a:cxn ang="0">
                    <a:pos x="connsiteX9549" y="connsiteY9549"/>
                  </a:cxn>
                  <a:cxn ang="0">
                    <a:pos x="connsiteX9550" y="connsiteY9550"/>
                  </a:cxn>
                  <a:cxn ang="0">
                    <a:pos x="connsiteX9551" y="connsiteY9551"/>
                  </a:cxn>
                  <a:cxn ang="0">
                    <a:pos x="connsiteX9552" y="connsiteY9552"/>
                  </a:cxn>
                  <a:cxn ang="0">
                    <a:pos x="connsiteX9553" y="connsiteY9553"/>
                  </a:cxn>
                  <a:cxn ang="0">
                    <a:pos x="connsiteX9554" y="connsiteY9554"/>
                  </a:cxn>
                  <a:cxn ang="0">
                    <a:pos x="connsiteX9555" y="connsiteY9555"/>
                  </a:cxn>
                  <a:cxn ang="0">
                    <a:pos x="connsiteX9556" y="connsiteY9556"/>
                  </a:cxn>
                  <a:cxn ang="0">
                    <a:pos x="connsiteX9557" y="connsiteY9557"/>
                  </a:cxn>
                  <a:cxn ang="0">
                    <a:pos x="connsiteX9558" y="connsiteY9558"/>
                  </a:cxn>
                  <a:cxn ang="0">
                    <a:pos x="connsiteX9559" y="connsiteY9559"/>
                  </a:cxn>
                  <a:cxn ang="0">
                    <a:pos x="connsiteX9560" y="connsiteY9560"/>
                  </a:cxn>
                  <a:cxn ang="0">
                    <a:pos x="connsiteX9561" y="connsiteY9561"/>
                  </a:cxn>
                  <a:cxn ang="0">
                    <a:pos x="connsiteX9562" y="connsiteY9562"/>
                  </a:cxn>
                  <a:cxn ang="0">
                    <a:pos x="connsiteX9563" y="connsiteY9563"/>
                  </a:cxn>
                  <a:cxn ang="0">
                    <a:pos x="connsiteX9564" y="connsiteY9564"/>
                  </a:cxn>
                  <a:cxn ang="0">
                    <a:pos x="connsiteX9565" y="connsiteY9565"/>
                  </a:cxn>
                  <a:cxn ang="0">
                    <a:pos x="connsiteX9566" y="connsiteY9566"/>
                  </a:cxn>
                  <a:cxn ang="0">
                    <a:pos x="connsiteX9567" y="connsiteY9567"/>
                  </a:cxn>
                  <a:cxn ang="0">
                    <a:pos x="connsiteX9568" y="connsiteY9568"/>
                  </a:cxn>
                  <a:cxn ang="0">
                    <a:pos x="connsiteX9569" y="connsiteY9569"/>
                  </a:cxn>
                  <a:cxn ang="0">
                    <a:pos x="connsiteX9570" y="connsiteY9570"/>
                  </a:cxn>
                  <a:cxn ang="0">
                    <a:pos x="connsiteX9571" y="connsiteY9571"/>
                  </a:cxn>
                  <a:cxn ang="0">
                    <a:pos x="connsiteX9572" y="connsiteY9572"/>
                  </a:cxn>
                  <a:cxn ang="0">
                    <a:pos x="connsiteX9573" y="connsiteY9573"/>
                  </a:cxn>
                  <a:cxn ang="0">
                    <a:pos x="connsiteX9574" y="connsiteY9574"/>
                  </a:cxn>
                  <a:cxn ang="0">
                    <a:pos x="connsiteX9575" y="connsiteY9575"/>
                  </a:cxn>
                  <a:cxn ang="0">
                    <a:pos x="connsiteX9576" y="connsiteY9576"/>
                  </a:cxn>
                  <a:cxn ang="0">
                    <a:pos x="connsiteX9577" y="connsiteY9577"/>
                  </a:cxn>
                  <a:cxn ang="0">
                    <a:pos x="connsiteX9578" y="connsiteY9578"/>
                  </a:cxn>
                  <a:cxn ang="0">
                    <a:pos x="connsiteX9579" y="connsiteY9579"/>
                  </a:cxn>
                  <a:cxn ang="0">
                    <a:pos x="connsiteX9580" y="connsiteY9580"/>
                  </a:cxn>
                  <a:cxn ang="0">
                    <a:pos x="connsiteX9581" y="connsiteY9581"/>
                  </a:cxn>
                  <a:cxn ang="0">
                    <a:pos x="connsiteX9582" y="connsiteY9582"/>
                  </a:cxn>
                  <a:cxn ang="0">
                    <a:pos x="connsiteX9583" y="connsiteY9583"/>
                  </a:cxn>
                  <a:cxn ang="0">
                    <a:pos x="connsiteX9584" y="connsiteY9584"/>
                  </a:cxn>
                  <a:cxn ang="0">
                    <a:pos x="connsiteX9585" y="connsiteY9585"/>
                  </a:cxn>
                  <a:cxn ang="0">
                    <a:pos x="connsiteX9586" y="connsiteY9586"/>
                  </a:cxn>
                  <a:cxn ang="0">
                    <a:pos x="connsiteX9587" y="connsiteY9587"/>
                  </a:cxn>
                  <a:cxn ang="0">
                    <a:pos x="connsiteX9588" y="connsiteY9588"/>
                  </a:cxn>
                  <a:cxn ang="0">
                    <a:pos x="connsiteX9589" y="connsiteY9589"/>
                  </a:cxn>
                  <a:cxn ang="0">
                    <a:pos x="connsiteX9590" y="connsiteY9590"/>
                  </a:cxn>
                  <a:cxn ang="0">
                    <a:pos x="connsiteX9591" y="connsiteY9591"/>
                  </a:cxn>
                  <a:cxn ang="0">
                    <a:pos x="connsiteX9592" y="connsiteY9592"/>
                  </a:cxn>
                  <a:cxn ang="0">
                    <a:pos x="connsiteX9593" y="connsiteY9593"/>
                  </a:cxn>
                  <a:cxn ang="0">
                    <a:pos x="connsiteX9594" y="connsiteY9594"/>
                  </a:cxn>
                  <a:cxn ang="0">
                    <a:pos x="connsiteX9595" y="connsiteY9595"/>
                  </a:cxn>
                  <a:cxn ang="0">
                    <a:pos x="connsiteX9596" y="connsiteY9596"/>
                  </a:cxn>
                  <a:cxn ang="0">
                    <a:pos x="connsiteX9597" y="connsiteY9597"/>
                  </a:cxn>
                  <a:cxn ang="0">
                    <a:pos x="connsiteX9598" y="connsiteY9598"/>
                  </a:cxn>
                  <a:cxn ang="0">
                    <a:pos x="connsiteX9599" y="connsiteY9599"/>
                  </a:cxn>
                  <a:cxn ang="0">
                    <a:pos x="connsiteX9600" y="connsiteY9600"/>
                  </a:cxn>
                  <a:cxn ang="0">
                    <a:pos x="connsiteX9601" y="connsiteY9601"/>
                  </a:cxn>
                  <a:cxn ang="0">
                    <a:pos x="connsiteX9602" y="connsiteY9602"/>
                  </a:cxn>
                  <a:cxn ang="0">
                    <a:pos x="connsiteX9603" y="connsiteY9603"/>
                  </a:cxn>
                  <a:cxn ang="0">
                    <a:pos x="connsiteX9604" y="connsiteY9604"/>
                  </a:cxn>
                  <a:cxn ang="0">
                    <a:pos x="connsiteX9605" y="connsiteY9605"/>
                  </a:cxn>
                  <a:cxn ang="0">
                    <a:pos x="connsiteX9606" y="connsiteY9606"/>
                  </a:cxn>
                  <a:cxn ang="0">
                    <a:pos x="connsiteX9607" y="connsiteY9607"/>
                  </a:cxn>
                  <a:cxn ang="0">
                    <a:pos x="connsiteX9608" y="connsiteY9608"/>
                  </a:cxn>
                  <a:cxn ang="0">
                    <a:pos x="connsiteX9609" y="connsiteY9609"/>
                  </a:cxn>
                  <a:cxn ang="0">
                    <a:pos x="connsiteX9610" y="connsiteY9610"/>
                  </a:cxn>
                  <a:cxn ang="0">
                    <a:pos x="connsiteX9611" y="connsiteY9611"/>
                  </a:cxn>
                  <a:cxn ang="0">
                    <a:pos x="connsiteX9612" y="connsiteY9612"/>
                  </a:cxn>
                  <a:cxn ang="0">
                    <a:pos x="connsiteX9613" y="connsiteY9613"/>
                  </a:cxn>
                  <a:cxn ang="0">
                    <a:pos x="connsiteX9614" y="connsiteY9614"/>
                  </a:cxn>
                  <a:cxn ang="0">
                    <a:pos x="connsiteX9615" y="connsiteY9615"/>
                  </a:cxn>
                  <a:cxn ang="0">
                    <a:pos x="connsiteX9616" y="connsiteY9616"/>
                  </a:cxn>
                  <a:cxn ang="0">
                    <a:pos x="connsiteX9617" y="connsiteY9617"/>
                  </a:cxn>
                  <a:cxn ang="0">
                    <a:pos x="connsiteX9618" y="connsiteY9618"/>
                  </a:cxn>
                  <a:cxn ang="0">
                    <a:pos x="connsiteX9619" y="connsiteY9619"/>
                  </a:cxn>
                  <a:cxn ang="0">
                    <a:pos x="connsiteX9620" y="connsiteY9620"/>
                  </a:cxn>
                  <a:cxn ang="0">
                    <a:pos x="connsiteX9621" y="connsiteY9621"/>
                  </a:cxn>
                  <a:cxn ang="0">
                    <a:pos x="connsiteX9622" y="connsiteY9622"/>
                  </a:cxn>
                  <a:cxn ang="0">
                    <a:pos x="connsiteX9623" y="connsiteY9623"/>
                  </a:cxn>
                  <a:cxn ang="0">
                    <a:pos x="connsiteX9624" y="connsiteY9624"/>
                  </a:cxn>
                  <a:cxn ang="0">
                    <a:pos x="connsiteX9625" y="connsiteY9625"/>
                  </a:cxn>
                  <a:cxn ang="0">
                    <a:pos x="connsiteX9626" y="connsiteY9626"/>
                  </a:cxn>
                  <a:cxn ang="0">
                    <a:pos x="connsiteX9627" y="connsiteY9627"/>
                  </a:cxn>
                  <a:cxn ang="0">
                    <a:pos x="connsiteX9628" y="connsiteY9628"/>
                  </a:cxn>
                  <a:cxn ang="0">
                    <a:pos x="connsiteX9629" y="connsiteY9629"/>
                  </a:cxn>
                  <a:cxn ang="0">
                    <a:pos x="connsiteX9630" y="connsiteY9630"/>
                  </a:cxn>
                  <a:cxn ang="0">
                    <a:pos x="connsiteX9631" y="connsiteY9631"/>
                  </a:cxn>
                  <a:cxn ang="0">
                    <a:pos x="connsiteX9632" y="connsiteY9632"/>
                  </a:cxn>
                  <a:cxn ang="0">
                    <a:pos x="connsiteX9633" y="connsiteY9633"/>
                  </a:cxn>
                  <a:cxn ang="0">
                    <a:pos x="connsiteX9634" y="connsiteY9634"/>
                  </a:cxn>
                  <a:cxn ang="0">
                    <a:pos x="connsiteX9635" y="connsiteY9635"/>
                  </a:cxn>
                  <a:cxn ang="0">
                    <a:pos x="connsiteX9636" y="connsiteY9636"/>
                  </a:cxn>
                  <a:cxn ang="0">
                    <a:pos x="connsiteX9637" y="connsiteY9637"/>
                  </a:cxn>
                  <a:cxn ang="0">
                    <a:pos x="connsiteX9638" y="connsiteY9638"/>
                  </a:cxn>
                  <a:cxn ang="0">
                    <a:pos x="connsiteX9639" y="connsiteY9639"/>
                  </a:cxn>
                  <a:cxn ang="0">
                    <a:pos x="connsiteX9640" y="connsiteY9640"/>
                  </a:cxn>
                  <a:cxn ang="0">
                    <a:pos x="connsiteX9641" y="connsiteY9641"/>
                  </a:cxn>
                  <a:cxn ang="0">
                    <a:pos x="connsiteX9642" y="connsiteY9642"/>
                  </a:cxn>
                  <a:cxn ang="0">
                    <a:pos x="connsiteX9643" y="connsiteY9643"/>
                  </a:cxn>
                  <a:cxn ang="0">
                    <a:pos x="connsiteX9644" y="connsiteY9644"/>
                  </a:cxn>
                  <a:cxn ang="0">
                    <a:pos x="connsiteX9645" y="connsiteY9645"/>
                  </a:cxn>
                  <a:cxn ang="0">
                    <a:pos x="connsiteX9646" y="connsiteY9646"/>
                  </a:cxn>
                  <a:cxn ang="0">
                    <a:pos x="connsiteX9647" y="connsiteY9647"/>
                  </a:cxn>
                  <a:cxn ang="0">
                    <a:pos x="connsiteX9648" y="connsiteY9648"/>
                  </a:cxn>
                  <a:cxn ang="0">
                    <a:pos x="connsiteX9649" y="connsiteY9649"/>
                  </a:cxn>
                  <a:cxn ang="0">
                    <a:pos x="connsiteX9650" y="connsiteY9650"/>
                  </a:cxn>
                  <a:cxn ang="0">
                    <a:pos x="connsiteX9651" y="connsiteY9651"/>
                  </a:cxn>
                  <a:cxn ang="0">
                    <a:pos x="connsiteX9652" y="connsiteY9652"/>
                  </a:cxn>
                  <a:cxn ang="0">
                    <a:pos x="connsiteX9653" y="connsiteY9653"/>
                  </a:cxn>
                  <a:cxn ang="0">
                    <a:pos x="connsiteX9654" y="connsiteY9654"/>
                  </a:cxn>
                  <a:cxn ang="0">
                    <a:pos x="connsiteX9655" y="connsiteY9655"/>
                  </a:cxn>
                  <a:cxn ang="0">
                    <a:pos x="connsiteX9656" y="connsiteY9656"/>
                  </a:cxn>
                  <a:cxn ang="0">
                    <a:pos x="connsiteX9657" y="connsiteY9657"/>
                  </a:cxn>
                  <a:cxn ang="0">
                    <a:pos x="connsiteX9658" y="connsiteY9658"/>
                  </a:cxn>
                  <a:cxn ang="0">
                    <a:pos x="connsiteX9659" y="connsiteY9659"/>
                  </a:cxn>
                  <a:cxn ang="0">
                    <a:pos x="connsiteX9660" y="connsiteY9660"/>
                  </a:cxn>
                  <a:cxn ang="0">
                    <a:pos x="connsiteX9661" y="connsiteY9661"/>
                  </a:cxn>
                  <a:cxn ang="0">
                    <a:pos x="connsiteX9662" y="connsiteY9662"/>
                  </a:cxn>
                  <a:cxn ang="0">
                    <a:pos x="connsiteX9663" y="connsiteY9663"/>
                  </a:cxn>
                  <a:cxn ang="0">
                    <a:pos x="connsiteX9664" y="connsiteY9664"/>
                  </a:cxn>
                  <a:cxn ang="0">
                    <a:pos x="connsiteX9665" y="connsiteY9665"/>
                  </a:cxn>
                  <a:cxn ang="0">
                    <a:pos x="connsiteX9666" y="connsiteY9666"/>
                  </a:cxn>
                  <a:cxn ang="0">
                    <a:pos x="connsiteX9667" y="connsiteY9667"/>
                  </a:cxn>
                  <a:cxn ang="0">
                    <a:pos x="connsiteX9668" y="connsiteY9668"/>
                  </a:cxn>
                  <a:cxn ang="0">
                    <a:pos x="connsiteX9669" y="connsiteY9669"/>
                  </a:cxn>
                  <a:cxn ang="0">
                    <a:pos x="connsiteX9670" y="connsiteY9670"/>
                  </a:cxn>
                  <a:cxn ang="0">
                    <a:pos x="connsiteX9671" y="connsiteY9671"/>
                  </a:cxn>
                  <a:cxn ang="0">
                    <a:pos x="connsiteX9672" y="connsiteY9672"/>
                  </a:cxn>
                  <a:cxn ang="0">
                    <a:pos x="connsiteX9673" y="connsiteY9673"/>
                  </a:cxn>
                  <a:cxn ang="0">
                    <a:pos x="connsiteX9674" y="connsiteY9674"/>
                  </a:cxn>
                  <a:cxn ang="0">
                    <a:pos x="connsiteX9675" y="connsiteY9675"/>
                  </a:cxn>
                  <a:cxn ang="0">
                    <a:pos x="connsiteX9676" y="connsiteY9676"/>
                  </a:cxn>
                  <a:cxn ang="0">
                    <a:pos x="connsiteX9677" y="connsiteY9677"/>
                  </a:cxn>
                  <a:cxn ang="0">
                    <a:pos x="connsiteX9678" y="connsiteY9678"/>
                  </a:cxn>
                  <a:cxn ang="0">
                    <a:pos x="connsiteX9679" y="connsiteY9679"/>
                  </a:cxn>
                  <a:cxn ang="0">
                    <a:pos x="connsiteX9680" y="connsiteY9680"/>
                  </a:cxn>
                  <a:cxn ang="0">
                    <a:pos x="connsiteX9681" y="connsiteY9681"/>
                  </a:cxn>
                  <a:cxn ang="0">
                    <a:pos x="connsiteX9682" y="connsiteY9682"/>
                  </a:cxn>
                  <a:cxn ang="0">
                    <a:pos x="connsiteX9683" y="connsiteY9683"/>
                  </a:cxn>
                  <a:cxn ang="0">
                    <a:pos x="connsiteX9684" y="connsiteY9684"/>
                  </a:cxn>
                  <a:cxn ang="0">
                    <a:pos x="connsiteX9685" y="connsiteY9685"/>
                  </a:cxn>
                  <a:cxn ang="0">
                    <a:pos x="connsiteX9686" y="connsiteY9686"/>
                  </a:cxn>
                  <a:cxn ang="0">
                    <a:pos x="connsiteX9687" y="connsiteY9687"/>
                  </a:cxn>
                  <a:cxn ang="0">
                    <a:pos x="connsiteX9688" y="connsiteY9688"/>
                  </a:cxn>
                  <a:cxn ang="0">
                    <a:pos x="connsiteX9689" y="connsiteY9689"/>
                  </a:cxn>
                  <a:cxn ang="0">
                    <a:pos x="connsiteX9690" y="connsiteY9690"/>
                  </a:cxn>
                  <a:cxn ang="0">
                    <a:pos x="connsiteX9691" y="connsiteY9691"/>
                  </a:cxn>
                  <a:cxn ang="0">
                    <a:pos x="connsiteX9692" y="connsiteY9692"/>
                  </a:cxn>
                  <a:cxn ang="0">
                    <a:pos x="connsiteX9693" y="connsiteY9693"/>
                  </a:cxn>
                  <a:cxn ang="0">
                    <a:pos x="connsiteX9694" y="connsiteY9694"/>
                  </a:cxn>
                  <a:cxn ang="0">
                    <a:pos x="connsiteX9695" y="connsiteY9695"/>
                  </a:cxn>
                  <a:cxn ang="0">
                    <a:pos x="connsiteX9696" y="connsiteY9696"/>
                  </a:cxn>
                  <a:cxn ang="0">
                    <a:pos x="connsiteX9697" y="connsiteY9697"/>
                  </a:cxn>
                  <a:cxn ang="0">
                    <a:pos x="connsiteX9698" y="connsiteY9698"/>
                  </a:cxn>
                  <a:cxn ang="0">
                    <a:pos x="connsiteX9699" y="connsiteY9699"/>
                  </a:cxn>
                  <a:cxn ang="0">
                    <a:pos x="connsiteX9700" y="connsiteY9700"/>
                  </a:cxn>
                  <a:cxn ang="0">
                    <a:pos x="connsiteX9701" y="connsiteY9701"/>
                  </a:cxn>
                  <a:cxn ang="0">
                    <a:pos x="connsiteX9702" y="connsiteY9702"/>
                  </a:cxn>
                  <a:cxn ang="0">
                    <a:pos x="connsiteX9703" y="connsiteY9703"/>
                  </a:cxn>
                  <a:cxn ang="0">
                    <a:pos x="connsiteX9704" y="connsiteY9704"/>
                  </a:cxn>
                  <a:cxn ang="0">
                    <a:pos x="connsiteX9705" y="connsiteY9705"/>
                  </a:cxn>
                  <a:cxn ang="0">
                    <a:pos x="connsiteX9706" y="connsiteY9706"/>
                  </a:cxn>
                  <a:cxn ang="0">
                    <a:pos x="connsiteX9707" y="connsiteY9707"/>
                  </a:cxn>
                  <a:cxn ang="0">
                    <a:pos x="connsiteX9708" y="connsiteY9708"/>
                  </a:cxn>
                  <a:cxn ang="0">
                    <a:pos x="connsiteX9709" y="connsiteY9709"/>
                  </a:cxn>
                  <a:cxn ang="0">
                    <a:pos x="connsiteX9710" y="connsiteY9710"/>
                  </a:cxn>
                  <a:cxn ang="0">
                    <a:pos x="connsiteX9711" y="connsiteY9711"/>
                  </a:cxn>
                  <a:cxn ang="0">
                    <a:pos x="connsiteX9712" y="connsiteY9712"/>
                  </a:cxn>
                  <a:cxn ang="0">
                    <a:pos x="connsiteX9713" y="connsiteY9713"/>
                  </a:cxn>
                  <a:cxn ang="0">
                    <a:pos x="connsiteX9714" y="connsiteY9714"/>
                  </a:cxn>
                  <a:cxn ang="0">
                    <a:pos x="connsiteX9715" y="connsiteY9715"/>
                  </a:cxn>
                  <a:cxn ang="0">
                    <a:pos x="connsiteX9716" y="connsiteY9716"/>
                  </a:cxn>
                  <a:cxn ang="0">
                    <a:pos x="connsiteX9717" y="connsiteY9717"/>
                  </a:cxn>
                  <a:cxn ang="0">
                    <a:pos x="connsiteX9718" y="connsiteY9718"/>
                  </a:cxn>
                  <a:cxn ang="0">
                    <a:pos x="connsiteX9719" y="connsiteY9719"/>
                  </a:cxn>
                  <a:cxn ang="0">
                    <a:pos x="connsiteX9720" y="connsiteY9720"/>
                  </a:cxn>
                  <a:cxn ang="0">
                    <a:pos x="connsiteX9721" y="connsiteY9721"/>
                  </a:cxn>
                  <a:cxn ang="0">
                    <a:pos x="connsiteX9722" y="connsiteY9722"/>
                  </a:cxn>
                  <a:cxn ang="0">
                    <a:pos x="connsiteX9723" y="connsiteY9723"/>
                  </a:cxn>
                  <a:cxn ang="0">
                    <a:pos x="connsiteX9724" y="connsiteY9724"/>
                  </a:cxn>
                  <a:cxn ang="0">
                    <a:pos x="connsiteX9725" y="connsiteY9725"/>
                  </a:cxn>
                  <a:cxn ang="0">
                    <a:pos x="connsiteX9726" y="connsiteY9726"/>
                  </a:cxn>
                  <a:cxn ang="0">
                    <a:pos x="connsiteX9727" y="connsiteY9727"/>
                  </a:cxn>
                  <a:cxn ang="0">
                    <a:pos x="connsiteX9728" y="connsiteY9728"/>
                  </a:cxn>
                  <a:cxn ang="0">
                    <a:pos x="connsiteX9729" y="connsiteY9729"/>
                  </a:cxn>
                  <a:cxn ang="0">
                    <a:pos x="connsiteX9730" y="connsiteY9730"/>
                  </a:cxn>
                  <a:cxn ang="0">
                    <a:pos x="connsiteX9731" y="connsiteY9731"/>
                  </a:cxn>
                  <a:cxn ang="0">
                    <a:pos x="connsiteX9732" y="connsiteY9732"/>
                  </a:cxn>
                  <a:cxn ang="0">
                    <a:pos x="connsiteX9733" y="connsiteY9733"/>
                  </a:cxn>
                  <a:cxn ang="0">
                    <a:pos x="connsiteX9734" y="connsiteY9734"/>
                  </a:cxn>
                  <a:cxn ang="0">
                    <a:pos x="connsiteX9735" y="connsiteY9735"/>
                  </a:cxn>
                  <a:cxn ang="0">
                    <a:pos x="connsiteX9736" y="connsiteY9736"/>
                  </a:cxn>
                  <a:cxn ang="0">
                    <a:pos x="connsiteX9737" y="connsiteY9737"/>
                  </a:cxn>
                  <a:cxn ang="0">
                    <a:pos x="connsiteX9738" y="connsiteY9738"/>
                  </a:cxn>
                  <a:cxn ang="0">
                    <a:pos x="connsiteX9739" y="connsiteY9739"/>
                  </a:cxn>
                  <a:cxn ang="0">
                    <a:pos x="connsiteX9740" y="connsiteY9740"/>
                  </a:cxn>
                  <a:cxn ang="0">
                    <a:pos x="connsiteX9741" y="connsiteY9741"/>
                  </a:cxn>
                  <a:cxn ang="0">
                    <a:pos x="connsiteX9742" y="connsiteY9742"/>
                  </a:cxn>
                  <a:cxn ang="0">
                    <a:pos x="connsiteX9743" y="connsiteY9743"/>
                  </a:cxn>
                  <a:cxn ang="0">
                    <a:pos x="connsiteX9744" y="connsiteY9744"/>
                  </a:cxn>
                  <a:cxn ang="0">
                    <a:pos x="connsiteX9745" y="connsiteY9745"/>
                  </a:cxn>
                  <a:cxn ang="0">
                    <a:pos x="connsiteX9746" y="connsiteY9746"/>
                  </a:cxn>
                  <a:cxn ang="0">
                    <a:pos x="connsiteX9747" y="connsiteY9747"/>
                  </a:cxn>
                  <a:cxn ang="0">
                    <a:pos x="connsiteX9748" y="connsiteY9748"/>
                  </a:cxn>
                  <a:cxn ang="0">
                    <a:pos x="connsiteX9749" y="connsiteY9749"/>
                  </a:cxn>
                  <a:cxn ang="0">
                    <a:pos x="connsiteX9750" y="connsiteY9750"/>
                  </a:cxn>
                  <a:cxn ang="0">
                    <a:pos x="connsiteX9751" y="connsiteY9751"/>
                  </a:cxn>
                  <a:cxn ang="0">
                    <a:pos x="connsiteX9752" y="connsiteY9752"/>
                  </a:cxn>
                  <a:cxn ang="0">
                    <a:pos x="connsiteX9753" y="connsiteY9753"/>
                  </a:cxn>
                  <a:cxn ang="0">
                    <a:pos x="connsiteX9754" y="connsiteY9754"/>
                  </a:cxn>
                  <a:cxn ang="0">
                    <a:pos x="connsiteX9755" y="connsiteY9755"/>
                  </a:cxn>
                  <a:cxn ang="0">
                    <a:pos x="connsiteX9756" y="connsiteY9756"/>
                  </a:cxn>
                  <a:cxn ang="0">
                    <a:pos x="connsiteX9757" y="connsiteY9757"/>
                  </a:cxn>
                  <a:cxn ang="0">
                    <a:pos x="connsiteX9758" y="connsiteY9758"/>
                  </a:cxn>
                  <a:cxn ang="0">
                    <a:pos x="connsiteX9759" y="connsiteY9759"/>
                  </a:cxn>
                  <a:cxn ang="0">
                    <a:pos x="connsiteX9760" y="connsiteY9760"/>
                  </a:cxn>
                  <a:cxn ang="0">
                    <a:pos x="connsiteX9761" y="connsiteY9761"/>
                  </a:cxn>
                  <a:cxn ang="0">
                    <a:pos x="connsiteX9762" y="connsiteY9762"/>
                  </a:cxn>
                  <a:cxn ang="0">
                    <a:pos x="connsiteX9763" y="connsiteY9763"/>
                  </a:cxn>
                  <a:cxn ang="0">
                    <a:pos x="connsiteX9764" y="connsiteY9764"/>
                  </a:cxn>
                  <a:cxn ang="0">
                    <a:pos x="connsiteX9765" y="connsiteY9765"/>
                  </a:cxn>
                  <a:cxn ang="0">
                    <a:pos x="connsiteX9766" y="connsiteY9766"/>
                  </a:cxn>
                  <a:cxn ang="0">
                    <a:pos x="connsiteX9767" y="connsiteY9767"/>
                  </a:cxn>
                  <a:cxn ang="0">
                    <a:pos x="connsiteX9768" y="connsiteY9768"/>
                  </a:cxn>
                  <a:cxn ang="0">
                    <a:pos x="connsiteX9769" y="connsiteY9769"/>
                  </a:cxn>
                  <a:cxn ang="0">
                    <a:pos x="connsiteX9770" y="connsiteY9770"/>
                  </a:cxn>
                  <a:cxn ang="0">
                    <a:pos x="connsiteX9771" y="connsiteY9771"/>
                  </a:cxn>
                  <a:cxn ang="0">
                    <a:pos x="connsiteX9772" y="connsiteY9772"/>
                  </a:cxn>
                  <a:cxn ang="0">
                    <a:pos x="connsiteX9773" y="connsiteY9773"/>
                  </a:cxn>
                  <a:cxn ang="0">
                    <a:pos x="connsiteX9774" y="connsiteY9774"/>
                  </a:cxn>
                  <a:cxn ang="0">
                    <a:pos x="connsiteX9775" y="connsiteY9775"/>
                  </a:cxn>
                  <a:cxn ang="0">
                    <a:pos x="connsiteX9776" y="connsiteY9776"/>
                  </a:cxn>
                  <a:cxn ang="0">
                    <a:pos x="connsiteX9777" y="connsiteY9777"/>
                  </a:cxn>
                  <a:cxn ang="0">
                    <a:pos x="connsiteX9778" y="connsiteY9778"/>
                  </a:cxn>
                  <a:cxn ang="0">
                    <a:pos x="connsiteX9779" y="connsiteY9779"/>
                  </a:cxn>
                  <a:cxn ang="0">
                    <a:pos x="connsiteX9780" y="connsiteY9780"/>
                  </a:cxn>
                  <a:cxn ang="0">
                    <a:pos x="connsiteX9781" y="connsiteY9781"/>
                  </a:cxn>
                  <a:cxn ang="0">
                    <a:pos x="connsiteX9782" y="connsiteY9782"/>
                  </a:cxn>
                  <a:cxn ang="0">
                    <a:pos x="connsiteX9783" y="connsiteY9783"/>
                  </a:cxn>
                  <a:cxn ang="0">
                    <a:pos x="connsiteX9784" y="connsiteY9784"/>
                  </a:cxn>
                  <a:cxn ang="0">
                    <a:pos x="connsiteX9785" y="connsiteY9785"/>
                  </a:cxn>
                  <a:cxn ang="0">
                    <a:pos x="connsiteX9786" y="connsiteY9786"/>
                  </a:cxn>
                  <a:cxn ang="0">
                    <a:pos x="connsiteX9787" y="connsiteY9787"/>
                  </a:cxn>
                  <a:cxn ang="0">
                    <a:pos x="connsiteX9788" y="connsiteY9788"/>
                  </a:cxn>
                  <a:cxn ang="0">
                    <a:pos x="connsiteX9789" y="connsiteY9789"/>
                  </a:cxn>
                  <a:cxn ang="0">
                    <a:pos x="connsiteX9790" y="connsiteY9790"/>
                  </a:cxn>
                  <a:cxn ang="0">
                    <a:pos x="connsiteX9791" y="connsiteY9791"/>
                  </a:cxn>
                  <a:cxn ang="0">
                    <a:pos x="connsiteX9792" y="connsiteY9792"/>
                  </a:cxn>
                  <a:cxn ang="0">
                    <a:pos x="connsiteX9793" y="connsiteY9793"/>
                  </a:cxn>
                  <a:cxn ang="0">
                    <a:pos x="connsiteX9794" y="connsiteY9794"/>
                  </a:cxn>
                  <a:cxn ang="0">
                    <a:pos x="connsiteX9795" y="connsiteY9795"/>
                  </a:cxn>
                  <a:cxn ang="0">
                    <a:pos x="connsiteX9796" y="connsiteY9796"/>
                  </a:cxn>
                  <a:cxn ang="0">
                    <a:pos x="connsiteX9797" y="connsiteY9797"/>
                  </a:cxn>
                  <a:cxn ang="0">
                    <a:pos x="connsiteX9798" y="connsiteY9798"/>
                  </a:cxn>
                  <a:cxn ang="0">
                    <a:pos x="connsiteX9799" y="connsiteY9799"/>
                  </a:cxn>
                  <a:cxn ang="0">
                    <a:pos x="connsiteX9800" y="connsiteY9800"/>
                  </a:cxn>
                  <a:cxn ang="0">
                    <a:pos x="connsiteX9801" y="connsiteY9801"/>
                  </a:cxn>
                  <a:cxn ang="0">
                    <a:pos x="connsiteX9802" y="connsiteY9802"/>
                  </a:cxn>
                  <a:cxn ang="0">
                    <a:pos x="connsiteX9803" y="connsiteY9803"/>
                  </a:cxn>
                  <a:cxn ang="0">
                    <a:pos x="connsiteX9804" y="connsiteY9804"/>
                  </a:cxn>
                  <a:cxn ang="0">
                    <a:pos x="connsiteX9805" y="connsiteY9805"/>
                  </a:cxn>
                  <a:cxn ang="0">
                    <a:pos x="connsiteX9806" y="connsiteY9806"/>
                  </a:cxn>
                  <a:cxn ang="0">
                    <a:pos x="connsiteX9807" y="connsiteY9807"/>
                  </a:cxn>
                  <a:cxn ang="0">
                    <a:pos x="connsiteX9808" y="connsiteY9808"/>
                  </a:cxn>
                  <a:cxn ang="0">
                    <a:pos x="connsiteX9809" y="connsiteY9809"/>
                  </a:cxn>
                  <a:cxn ang="0">
                    <a:pos x="connsiteX9810" y="connsiteY9810"/>
                  </a:cxn>
                  <a:cxn ang="0">
                    <a:pos x="connsiteX9811" y="connsiteY9811"/>
                  </a:cxn>
                  <a:cxn ang="0">
                    <a:pos x="connsiteX9812" y="connsiteY9812"/>
                  </a:cxn>
                  <a:cxn ang="0">
                    <a:pos x="connsiteX9813" y="connsiteY9813"/>
                  </a:cxn>
                  <a:cxn ang="0">
                    <a:pos x="connsiteX9814" y="connsiteY9814"/>
                  </a:cxn>
                  <a:cxn ang="0">
                    <a:pos x="connsiteX9815" y="connsiteY9815"/>
                  </a:cxn>
                  <a:cxn ang="0">
                    <a:pos x="connsiteX9816" y="connsiteY9816"/>
                  </a:cxn>
                  <a:cxn ang="0">
                    <a:pos x="connsiteX9817" y="connsiteY9817"/>
                  </a:cxn>
                  <a:cxn ang="0">
                    <a:pos x="connsiteX9818" y="connsiteY9818"/>
                  </a:cxn>
                  <a:cxn ang="0">
                    <a:pos x="connsiteX9819" y="connsiteY9819"/>
                  </a:cxn>
                  <a:cxn ang="0">
                    <a:pos x="connsiteX9820" y="connsiteY9820"/>
                  </a:cxn>
                  <a:cxn ang="0">
                    <a:pos x="connsiteX9821" y="connsiteY9821"/>
                  </a:cxn>
                  <a:cxn ang="0">
                    <a:pos x="connsiteX9822" y="connsiteY9822"/>
                  </a:cxn>
                  <a:cxn ang="0">
                    <a:pos x="connsiteX9823" y="connsiteY9823"/>
                  </a:cxn>
                  <a:cxn ang="0">
                    <a:pos x="connsiteX9824" y="connsiteY9824"/>
                  </a:cxn>
                  <a:cxn ang="0">
                    <a:pos x="connsiteX9825" y="connsiteY9825"/>
                  </a:cxn>
                  <a:cxn ang="0">
                    <a:pos x="connsiteX9826" y="connsiteY9826"/>
                  </a:cxn>
                  <a:cxn ang="0">
                    <a:pos x="connsiteX9827" y="connsiteY9827"/>
                  </a:cxn>
                  <a:cxn ang="0">
                    <a:pos x="connsiteX9828" y="connsiteY9828"/>
                  </a:cxn>
                  <a:cxn ang="0">
                    <a:pos x="connsiteX9829" y="connsiteY9829"/>
                  </a:cxn>
                  <a:cxn ang="0">
                    <a:pos x="connsiteX9830" y="connsiteY9830"/>
                  </a:cxn>
                  <a:cxn ang="0">
                    <a:pos x="connsiteX9831" y="connsiteY9831"/>
                  </a:cxn>
                  <a:cxn ang="0">
                    <a:pos x="connsiteX9832" y="connsiteY9832"/>
                  </a:cxn>
                  <a:cxn ang="0">
                    <a:pos x="connsiteX9833" y="connsiteY9833"/>
                  </a:cxn>
                  <a:cxn ang="0">
                    <a:pos x="connsiteX9834" y="connsiteY9834"/>
                  </a:cxn>
                  <a:cxn ang="0">
                    <a:pos x="connsiteX9835" y="connsiteY9835"/>
                  </a:cxn>
                  <a:cxn ang="0">
                    <a:pos x="connsiteX9836" y="connsiteY9836"/>
                  </a:cxn>
                  <a:cxn ang="0">
                    <a:pos x="connsiteX9837" y="connsiteY9837"/>
                  </a:cxn>
                  <a:cxn ang="0">
                    <a:pos x="connsiteX9838" y="connsiteY9838"/>
                  </a:cxn>
                  <a:cxn ang="0">
                    <a:pos x="connsiteX9839" y="connsiteY9839"/>
                  </a:cxn>
                  <a:cxn ang="0">
                    <a:pos x="connsiteX9840" y="connsiteY9840"/>
                  </a:cxn>
                  <a:cxn ang="0">
                    <a:pos x="connsiteX9841" y="connsiteY9841"/>
                  </a:cxn>
                  <a:cxn ang="0">
                    <a:pos x="connsiteX9842" y="connsiteY9842"/>
                  </a:cxn>
                  <a:cxn ang="0">
                    <a:pos x="connsiteX9843" y="connsiteY9843"/>
                  </a:cxn>
                  <a:cxn ang="0">
                    <a:pos x="connsiteX9844" y="connsiteY9844"/>
                  </a:cxn>
                  <a:cxn ang="0">
                    <a:pos x="connsiteX9845" y="connsiteY9845"/>
                  </a:cxn>
                  <a:cxn ang="0">
                    <a:pos x="connsiteX9846" y="connsiteY9846"/>
                  </a:cxn>
                  <a:cxn ang="0">
                    <a:pos x="connsiteX9847" y="connsiteY9847"/>
                  </a:cxn>
                  <a:cxn ang="0">
                    <a:pos x="connsiteX9848" y="connsiteY9848"/>
                  </a:cxn>
                  <a:cxn ang="0">
                    <a:pos x="connsiteX9849" y="connsiteY9849"/>
                  </a:cxn>
                  <a:cxn ang="0">
                    <a:pos x="connsiteX9850" y="connsiteY9850"/>
                  </a:cxn>
                  <a:cxn ang="0">
                    <a:pos x="connsiteX9851" y="connsiteY9851"/>
                  </a:cxn>
                  <a:cxn ang="0">
                    <a:pos x="connsiteX9852" y="connsiteY9852"/>
                  </a:cxn>
                  <a:cxn ang="0">
                    <a:pos x="connsiteX9853" y="connsiteY9853"/>
                  </a:cxn>
                  <a:cxn ang="0">
                    <a:pos x="connsiteX9854" y="connsiteY9854"/>
                  </a:cxn>
                  <a:cxn ang="0">
                    <a:pos x="connsiteX9855" y="connsiteY9855"/>
                  </a:cxn>
                  <a:cxn ang="0">
                    <a:pos x="connsiteX9856" y="connsiteY9856"/>
                  </a:cxn>
                  <a:cxn ang="0">
                    <a:pos x="connsiteX9857" y="connsiteY9857"/>
                  </a:cxn>
                  <a:cxn ang="0">
                    <a:pos x="connsiteX9858" y="connsiteY9858"/>
                  </a:cxn>
                  <a:cxn ang="0">
                    <a:pos x="connsiteX9859" y="connsiteY9859"/>
                  </a:cxn>
                  <a:cxn ang="0">
                    <a:pos x="connsiteX9860" y="connsiteY9860"/>
                  </a:cxn>
                  <a:cxn ang="0">
                    <a:pos x="connsiteX9861" y="connsiteY9861"/>
                  </a:cxn>
                  <a:cxn ang="0">
                    <a:pos x="connsiteX9862" y="connsiteY9862"/>
                  </a:cxn>
                  <a:cxn ang="0">
                    <a:pos x="connsiteX9863" y="connsiteY9863"/>
                  </a:cxn>
                  <a:cxn ang="0">
                    <a:pos x="connsiteX9864" y="connsiteY9864"/>
                  </a:cxn>
                  <a:cxn ang="0">
                    <a:pos x="connsiteX9865" y="connsiteY9865"/>
                  </a:cxn>
                  <a:cxn ang="0">
                    <a:pos x="connsiteX9866" y="connsiteY9866"/>
                  </a:cxn>
                  <a:cxn ang="0">
                    <a:pos x="connsiteX9867" y="connsiteY9867"/>
                  </a:cxn>
                  <a:cxn ang="0">
                    <a:pos x="connsiteX9868" y="connsiteY9868"/>
                  </a:cxn>
                  <a:cxn ang="0">
                    <a:pos x="connsiteX9869" y="connsiteY9869"/>
                  </a:cxn>
                  <a:cxn ang="0">
                    <a:pos x="connsiteX9870" y="connsiteY9870"/>
                  </a:cxn>
                  <a:cxn ang="0">
                    <a:pos x="connsiteX9871" y="connsiteY9871"/>
                  </a:cxn>
                  <a:cxn ang="0">
                    <a:pos x="connsiteX9872" y="connsiteY9872"/>
                  </a:cxn>
                  <a:cxn ang="0">
                    <a:pos x="connsiteX9873" y="connsiteY9873"/>
                  </a:cxn>
                  <a:cxn ang="0">
                    <a:pos x="connsiteX9874" y="connsiteY9874"/>
                  </a:cxn>
                  <a:cxn ang="0">
                    <a:pos x="connsiteX9875" y="connsiteY9875"/>
                  </a:cxn>
                  <a:cxn ang="0">
                    <a:pos x="connsiteX9876" y="connsiteY9876"/>
                  </a:cxn>
                  <a:cxn ang="0">
                    <a:pos x="connsiteX9877" y="connsiteY9877"/>
                  </a:cxn>
                  <a:cxn ang="0">
                    <a:pos x="connsiteX9878" y="connsiteY9878"/>
                  </a:cxn>
                  <a:cxn ang="0">
                    <a:pos x="connsiteX9879" y="connsiteY9879"/>
                  </a:cxn>
                  <a:cxn ang="0">
                    <a:pos x="connsiteX9880" y="connsiteY9880"/>
                  </a:cxn>
                  <a:cxn ang="0">
                    <a:pos x="connsiteX9881" y="connsiteY9881"/>
                  </a:cxn>
                  <a:cxn ang="0">
                    <a:pos x="connsiteX9882" y="connsiteY9882"/>
                  </a:cxn>
                  <a:cxn ang="0">
                    <a:pos x="connsiteX9883" y="connsiteY9883"/>
                  </a:cxn>
                  <a:cxn ang="0">
                    <a:pos x="connsiteX9884" y="connsiteY9884"/>
                  </a:cxn>
                  <a:cxn ang="0">
                    <a:pos x="connsiteX9885" y="connsiteY9885"/>
                  </a:cxn>
                  <a:cxn ang="0">
                    <a:pos x="connsiteX9886" y="connsiteY9886"/>
                  </a:cxn>
                  <a:cxn ang="0">
                    <a:pos x="connsiteX9887" y="connsiteY9887"/>
                  </a:cxn>
                  <a:cxn ang="0">
                    <a:pos x="connsiteX9888" y="connsiteY9888"/>
                  </a:cxn>
                  <a:cxn ang="0">
                    <a:pos x="connsiteX9889" y="connsiteY9889"/>
                  </a:cxn>
                  <a:cxn ang="0">
                    <a:pos x="connsiteX9890" y="connsiteY9890"/>
                  </a:cxn>
                  <a:cxn ang="0">
                    <a:pos x="connsiteX9891" y="connsiteY9891"/>
                  </a:cxn>
                  <a:cxn ang="0">
                    <a:pos x="connsiteX9892" y="connsiteY9892"/>
                  </a:cxn>
                  <a:cxn ang="0">
                    <a:pos x="connsiteX9893" y="connsiteY9893"/>
                  </a:cxn>
                  <a:cxn ang="0">
                    <a:pos x="connsiteX9894" y="connsiteY9894"/>
                  </a:cxn>
                  <a:cxn ang="0">
                    <a:pos x="connsiteX9895" y="connsiteY9895"/>
                  </a:cxn>
                  <a:cxn ang="0">
                    <a:pos x="connsiteX9896" y="connsiteY9896"/>
                  </a:cxn>
                  <a:cxn ang="0">
                    <a:pos x="connsiteX9897" y="connsiteY9897"/>
                  </a:cxn>
                  <a:cxn ang="0">
                    <a:pos x="connsiteX9898" y="connsiteY9898"/>
                  </a:cxn>
                  <a:cxn ang="0">
                    <a:pos x="connsiteX9899" y="connsiteY9899"/>
                  </a:cxn>
                  <a:cxn ang="0">
                    <a:pos x="connsiteX9900" y="connsiteY9900"/>
                  </a:cxn>
                  <a:cxn ang="0">
                    <a:pos x="connsiteX9901" y="connsiteY9901"/>
                  </a:cxn>
                  <a:cxn ang="0">
                    <a:pos x="connsiteX9902" y="connsiteY9902"/>
                  </a:cxn>
                  <a:cxn ang="0">
                    <a:pos x="connsiteX9903" y="connsiteY9903"/>
                  </a:cxn>
                  <a:cxn ang="0">
                    <a:pos x="connsiteX9904" y="connsiteY9904"/>
                  </a:cxn>
                  <a:cxn ang="0">
                    <a:pos x="connsiteX9905" y="connsiteY9905"/>
                  </a:cxn>
                  <a:cxn ang="0">
                    <a:pos x="connsiteX9906" y="connsiteY9906"/>
                  </a:cxn>
                  <a:cxn ang="0">
                    <a:pos x="connsiteX9907" y="connsiteY9907"/>
                  </a:cxn>
                  <a:cxn ang="0">
                    <a:pos x="connsiteX9908" y="connsiteY9908"/>
                  </a:cxn>
                  <a:cxn ang="0">
                    <a:pos x="connsiteX9909" y="connsiteY9909"/>
                  </a:cxn>
                  <a:cxn ang="0">
                    <a:pos x="connsiteX9910" y="connsiteY9910"/>
                  </a:cxn>
                  <a:cxn ang="0">
                    <a:pos x="connsiteX9911" y="connsiteY9911"/>
                  </a:cxn>
                  <a:cxn ang="0">
                    <a:pos x="connsiteX9912" y="connsiteY9912"/>
                  </a:cxn>
                  <a:cxn ang="0">
                    <a:pos x="connsiteX9913" y="connsiteY9913"/>
                  </a:cxn>
                  <a:cxn ang="0">
                    <a:pos x="connsiteX9914" y="connsiteY9914"/>
                  </a:cxn>
                  <a:cxn ang="0">
                    <a:pos x="connsiteX9915" y="connsiteY9915"/>
                  </a:cxn>
                  <a:cxn ang="0">
                    <a:pos x="connsiteX9916" y="connsiteY9916"/>
                  </a:cxn>
                  <a:cxn ang="0">
                    <a:pos x="connsiteX9917" y="connsiteY9917"/>
                  </a:cxn>
                  <a:cxn ang="0">
                    <a:pos x="connsiteX9918" y="connsiteY9918"/>
                  </a:cxn>
                  <a:cxn ang="0">
                    <a:pos x="connsiteX9919" y="connsiteY9919"/>
                  </a:cxn>
                  <a:cxn ang="0">
                    <a:pos x="connsiteX9920" y="connsiteY9920"/>
                  </a:cxn>
                  <a:cxn ang="0">
                    <a:pos x="connsiteX9921" y="connsiteY9921"/>
                  </a:cxn>
                  <a:cxn ang="0">
                    <a:pos x="connsiteX9922" y="connsiteY9922"/>
                  </a:cxn>
                  <a:cxn ang="0">
                    <a:pos x="connsiteX9923" y="connsiteY9923"/>
                  </a:cxn>
                  <a:cxn ang="0">
                    <a:pos x="connsiteX9924" y="connsiteY9924"/>
                  </a:cxn>
                  <a:cxn ang="0">
                    <a:pos x="connsiteX9925" y="connsiteY9925"/>
                  </a:cxn>
                  <a:cxn ang="0">
                    <a:pos x="connsiteX9926" y="connsiteY9926"/>
                  </a:cxn>
                  <a:cxn ang="0">
                    <a:pos x="connsiteX9927" y="connsiteY9927"/>
                  </a:cxn>
                  <a:cxn ang="0">
                    <a:pos x="connsiteX9928" y="connsiteY9928"/>
                  </a:cxn>
                  <a:cxn ang="0">
                    <a:pos x="connsiteX9929" y="connsiteY9929"/>
                  </a:cxn>
                  <a:cxn ang="0">
                    <a:pos x="connsiteX9930" y="connsiteY9930"/>
                  </a:cxn>
                  <a:cxn ang="0">
                    <a:pos x="connsiteX9931" y="connsiteY9931"/>
                  </a:cxn>
                  <a:cxn ang="0">
                    <a:pos x="connsiteX9932" y="connsiteY9932"/>
                  </a:cxn>
                  <a:cxn ang="0">
                    <a:pos x="connsiteX9933" y="connsiteY9933"/>
                  </a:cxn>
                  <a:cxn ang="0">
                    <a:pos x="connsiteX9934" y="connsiteY9934"/>
                  </a:cxn>
                  <a:cxn ang="0">
                    <a:pos x="connsiteX9935" y="connsiteY9935"/>
                  </a:cxn>
                  <a:cxn ang="0">
                    <a:pos x="connsiteX9936" y="connsiteY9936"/>
                  </a:cxn>
                  <a:cxn ang="0">
                    <a:pos x="connsiteX9937" y="connsiteY9937"/>
                  </a:cxn>
                  <a:cxn ang="0">
                    <a:pos x="connsiteX9938" y="connsiteY9938"/>
                  </a:cxn>
                  <a:cxn ang="0">
                    <a:pos x="connsiteX9939" y="connsiteY9939"/>
                  </a:cxn>
                  <a:cxn ang="0">
                    <a:pos x="connsiteX9940" y="connsiteY9940"/>
                  </a:cxn>
                  <a:cxn ang="0">
                    <a:pos x="connsiteX9941" y="connsiteY9941"/>
                  </a:cxn>
                  <a:cxn ang="0">
                    <a:pos x="connsiteX9942" y="connsiteY9942"/>
                  </a:cxn>
                  <a:cxn ang="0">
                    <a:pos x="connsiteX9943" y="connsiteY9943"/>
                  </a:cxn>
                  <a:cxn ang="0">
                    <a:pos x="connsiteX9944" y="connsiteY9944"/>
                  </a:cxn>
                  <a:cxn ang="0">
                    <a:pos x="connsiteX9945" y="connsiteY9945"/>
                  </a:cxn>
                  <a:cxn ang="0">
                    <a:pos x="connsiteX9946" y="connsiteY9946"/>
                  </a:cxn>
                  <a:cxn ang="0">
                    <a:pos x="connsiteX9947" y="connsiteY9947"/>
                  </a:cxn>
                  <a:cxn ang="0">
                    <a:pos x="connsiteX9948" y="connsiteY9948"/>
                  </a:cxn>
                  <a:cxn ang="0">
                    <a:pos x="connsiteX9949" y="connsiteY9949"/>
                  </a:cxn>
                  <a:cxn ang="0">
                    <a:pos x="connsiteX9950" y="connsiteY9950"/>
                  </a:cxn>
                  <a:cxn ang="0">
                    <a:pos x="connsiteX9951" y="connsiteY9951"/>
                  </a:cxn>
                  <a:cxn ang="0">
                    <a:pos x="connsiteX9952" y="connsiteY9952"/>
                  </a:cxn>
                  <a:cxn ang="0">
                    <a:pos x="connsiteX9953" y="connsiteY9953"/>
                  </a:cxn>
                  <a:cxn ang="0">
                    <a:pos x="connsiteX9954" y="connsiteY9954"/>
                  </a:cxn>
                  <a:cxn ang="0">
                    <a:pos x="connsiteX9955" y="connsiteY9955"/>
                  </a:cxn>
                  <a:cxn ang="0">
                    <a:pos x="connsiteX9956" y="connsiteY9956"/>
                  </a:cxn>
                  <a:cxn ang="0">
                    <a:pos x="connsiteX9957" y="connsiteY9957"/>
                  </a:cxn>
                  <a:cxn ang="0">
                    <a:pos x="connsiteX9958" y="connsiteY9958"/>
                  </a:cxn>
                  <a:cxn ang="0">
                    <a:pos x="connsiteX9959" y="connsiteY9959"/>
                  </a:cxn>
                  <a:cxn ang="0">
                    <a:pos x="connsiteX9960" y="connsiteY9960"/>
                  </a:cxn>
                  <a:cxn ang="0">
                    <a:pos x="connsiteX9961" y="connsiteY9961"/>
                  </a:cxn>
                  <a:cxn ang="0">
                    <a:pos x="connsiteX9962" y="connsiteY9962"/>
                  </a:cxn>
                  <a:cxn ang="0">
                    <a:pos x="connsiteX9963" y="connsiteY9963"/>
                  </a:cxn>
                  <a:cxn ang="0">
                    <a:pos x="connsiteX9964" y="connsiteY9964"/>
                  </a:cxn>
                  <a:cxn ang="0">
                    <a:pos x="connsiteX9965" y="connsiteY9965"/>
                  </a:cxn>
                  <a:cxn ang="0">
                    <a:pos x="connsiteX9966" y="connsiteY9966"/>
                  </a:cxn>
                  <a:cxn ang="0">
                    <a:pos x="connsiteX9967" y="connsiteY9967"/>
                  </a:cxn>
                  <a:cxn ang="0">
                    <a:pos x="connsiteX9968" y="connsiteY9968"/>
                  </a:cxn>
                  <a:cxn ang="0">
                    <a:pos x="connsiteX9969" y="connsiteY9969"/>
                  </a:cxn>
                  <a:cxn ang="0">
                    <a:pos x="connsiteX9970" y="connsiteY9970"/>
                  </a:cxn>
                  <a:cxn ang="0">
                    <a:pos x="connsiteX9971" y="connsiteY9971"/>
                  </a:cxn>
                  <a:cxn ang="0">
                    <a:pos x="connsiteX9972" y="connsiteY9972"/>
                  </a:cxn>
                  <a:cxn ang="0">
                    <a:pos x="connsiteX9973" y="connsiteY9973"/>
                  </a:cxn>
                  <a:cxn ang="0">
                    <a:pos x="connsiteX9974" y="connsiteY9974"/>
                  </a:cxn>
                  <a:cxn ang="0">
                    <a:pos x="connsiteX9975" y="connsiteY9975"/>
                  </a:cxn>
                  <a:cxn ang="0">
                    <a:pos x="connsiteX9976" y="connsiteY9976"/>
                  </a:cxn>
                  <a:cxn ang="0">
                    <a:pos x="connsiteX9977" y="connsiteY9977"/>
                  </a:cxn>
                  <a:cxn ang="0">
                    <a:pos x="connsiteX9978" y="connsiteY9978"/>
                  </a:cxn>
                  <a:cxn ang="0">
                    <a:pos x="connsiteX9979" y="connsiteY9979"/>
                  </a:cxn>
                  <a:cxn ang="0">
                    <a:pos x="connsiteX9980" y="connsiteY9980"/>
                  </a:cxn>
                  <a:cxn ang="0">
                    <a:pos x="connsiteX9981" y="connsiteY9981"/>
                  </a:cxn>
                  <a:cxn ang="0">
                    <a:pos x="connsiteX9982" y="connsiteY9982"/>
                  </a:cxn>
                  <a:cxn ang="0">
                    <a:pos x="connsiteX9983" y="connsiteY9983"/>
                  </a:cxn>
                  <a:cxn ang="0">
                    <a:pos x="connsiteX9984" y="connsiteY9984"/>
                  </a:cxn>
                  <a:cxn ang="0">
                    <a:pos x="connsiteX9985" y="connsiteY9985"/>
                  </a:cxn>
                  <a:cxn ang="0">
                    <a:pos x="connsiteX9986" y="connsiteY9986"/>
                  </a:cxn>
                  <a:cxn ang="0">
                    <a:pos x="connsiteX9987" y="connsiteY9987"/>
                  </a:cxn>
                  <a:cxn ang="0">
                    <a:pos x="connsiteX9988" y="connsiteY9988"/>
                  </a:cxn>
                  <a:cxn ang="0">
                    <a:pos x="connsiteX9989" y="connsiteY9989"/>
                  </a:cxn>
                  <a:cxn ang="0">
                    <a:pos x="connsiteX9990" y="connsiteY9990"/>
                  </a:cxn>
                  <a:cxn ang="0">
                    <a:pos x="connsiteX9991" y="connsiteY9991"/>
                  </a:cxn>
                  <a:cxn ang="0">
                    <a:pos x="connsiteX9992" y="connsiteY9992"/>
                  </a:cxn>
                  <a:cxn ang="0">
                    <a:pos x="connsiteX9993" y="connsiteY9993"/>
                  </a:cxn>
                  <a:cxn ang="0">
                    <a:pos x="connsiteX9994" y="connsiteY9994"/>
                  </a:cxn>
                  <a:cxn ang="0">
                    <a:pos x="connsiteX9995" y="connsiteY9995"/>
                  </a:cxn>
                  <a:cxn ang="0">
                    <a:pos x="connsiteX9996" y="connsiteY9996"/>
                  </a:cxn>
                  <a:cxn ang="0">
                    <a:pos x="connsiteX9997" y="connsiteY9997"/>
                  </a:cxn>
                  <a:cxn ang="0">
                    <a:pos x="connsiteX9998" y="connsiteY9998"/>
                  </a:cxn>
                  <a:cxn ang="0">
                    <a:pos x="connsiteX9999" y="connsiteY9999"/>
                  </a:cxn>
                  <a:cxn ang="0">
                    <a:pos x="connsiteX10000" y="connsiteY10000"/>
                  </a:cxn>
                  <a:cxn ang="0">
                    <a:pos x="connsiteX10001" y="connsiteY10001"/>
                  </a:cxn>
                  <a:cxn ang="0">
                    <a:pos x="connsiteX10002" y="connsiteY10002"/>
                  </a:cxn>
                  <a:cxn ang="0">
                    <a:pos x="connsiteX10003" y="connsiteY10003"/>
                  </a:cxn>
                  <a:cxn ang="0">
                    <a:pos x="connsiteX10004" y="connsiteY10004"/>
                  </a:cxn>
                  <a:cxn ang="0">
                    <a:pos x="connsiteX10005" y="connsiteY10005"/>
                  </a:cxn>
                  <a:cxn ang="0">
                    <a:pos x="connsiteX10006" y="connsiteY10006"/>
                  </a:cxn>
                  <a:cxn ang="0">
                    <a:pos x="connsiteX10007" y="connsiteY10007"/>
                  </a:cxn>
                  <a:cxn ang="0">
                    <a:pos x="connsiteX10008" y="connsiteY10008"/>
                  </a:cxn>
                  <a:cxn ang="0">
                    <a:pos x="connsiteX10009" y="connsiteY10009"/>
                  </a:cxn>
                  <a:cxn ang="0">
                    <a:pos x="connsiteX10010" y="connsiteY10010"/>
                  </a:cxn>
                  <a:cxn ang="0">
                    <a:pos x="connsiteX10011" y="connsiteY10011"/>
                  </a:cxn>
                  <a:cxn ang="0">
                    <a:pos x="connsiteX10012" y="connsiteY10012"/>
                  </a:cxn>
                  <a:cxn ang="0">
                    <a:pos x="connsiteX10013" y="connsiteY10013"/>
                  </a:cxn>
                  <a:cxn ang="0">
                    <a:pos x="connsiteX10014" y="connsiteY10014"/>
                  </a:cxn>
                  <a:cxn ang="0">
                    <a:pos x="connsiteX10015" y="connsiteY10015"/>
                  </a:cxn>
                  <a:cxn ang="0">
                    <a:pos x="connsiteX10016" y="connsiteY10016"/>
                  </a:cxn>
                  <a:cxn ang="0">
                    <a:pos x="connsiteX10017" y="connsiteY10017"/>
                  </a:cxn>
                  <a:cxn ang="0">
                    <a:pos x="connsiteX10018" y="connsiteY10018"/>
                  </a:cxn>
                  <a:cxn ang="0">
                    <a:pos x="connsiteX10019" y="connsiteY10019"/>
                  </a:cxn>
                  <a:cxn ang="0">
                    <a:pos x="connsiteX10020" y="connsiteY10020"/>
                  </a:cxn>
                  <a:cxn ang="0">
                    <a:pos x="connsiteX10021" y="connsiteY10021"/>
                  </a:cxn>
                  <a:cxn ang="0">
                    <a:pos x="connsiteX10022" y="connsiteY10022"/>
                  </a:cxn>
                  <a:cxn ang="0">
                    <a:pos x="connsiteX10023" y="connsiteY10023"/>
                  </a:cxn>
                  <a:cxn ang="0">
                    <a:pos x="connsiteX10024" y="connsiteY10024"/>
                  </a:cxn>
                  <a:cxn ang="0">
                    <a:pos x="connsiteX10025" y="connsiteY10025"/>
                  </a:cxn>
                  <a:cxn ang="0">
                    <a:pos x="connsiteX10026" y="connsiteY10026"/>
                  </a:cxn>
                  <a:cxn ang="0">
                    <a:pos x="connsiteX10027" y="connsiteY10027"/>
                  </a:cxn>
                  <a:cxn ang="0">
                    <a:pos x="connsiteX10028" y="connsiteY10028"/>
                  </a:cxn>
                  <a:cxn ang="0">
                    <a:pos x="connsiteX10029" y="connsiteY10029"/>
                  </a:cxn>
                  <a:cxn ang="0">
                    <a:pos x="connsiteX10030" y="connsiteY10030"/>
                  </a:cxn>
                  <a:cxn ang="0">
                    <a:pos x="connsiteX10031" y="connsiteY10031"/>
                  </a:cxn>
                  <a:cxn ang="0">
                    <a:pos x="connsiteX10032" y="connsiteY10032"/>
                  </a:cxn>
                  <a:cxn ang="0">
                    <a:pos x="connsiteX10033" y="connsiteY10033"/>
                  </a:cxn>
                  <a:cxn ang="0">
                    <a:pos x="connsiteX10034" y="connsiteY10034"/>
                  </a:cxn>
                  <a:cxn ang="0">
                    <a:pos x="connsiteX10035" y="connsiteY10035"/>
                  </a:cxn>
                  <a:cxn ang="0">
                    <a:pos x="connsiteX10036" y="connsiteY10036"/>
                  </a:cxn>
                  <a:cxn ang="0">
                    <a:pos x="connsiteX10037" y="connsiteY10037"/>
                  </a:cxn>
                  <a:cxn ang="0">
                    <a:pos x="connsiteX10038" y="connsiteY10038"/>
                  </a:cxn>
                  <a:cxn ang="0">
                    <a:pos x="connsiteX10039" y="connsiteY10039"/>
                  </a:cxn>
                  <a:cxn ang="0">
                    <a:pos x="connsiteX10040" y="connsiteY10040"/>
                  </a:cxn>
                  <a:cxn ang="0">
                    <a:pos x="connsiteX10041" y="connsiteY10041"/>
                  </a:cxn>
                  <a:cxn ang="0">
                    <a:pos x="connsiteX10042" y="connsiteY10042"/>
                  </a:cxn>
                  <a:cxn ang="0">
                    <a:pos x="connsiteX10043" y="connsiteY10043"/>
                  </a:cxn>
                  <a:cxn ang="0">
                    <a:pos x="connsiteX10044" y="connsiteY10044"/>
                  </a:cxn>
                  <a:cxn ang="0">
                    <a:pos x="connsiteX10045" y="connsiteY10045"/>
                  </a:cxn>
                  <a:cxn ang="0">
                    <a:pos x="connsiteX10046" y="connsiteY10046"/>
                  </a:cxn>
                  <a:cxn ang="0">
                    <a:pos x="connsiteX10047" y="connsiteY10047"/>
                  </a:cxn>
                  <a:cxn ang="0">
                    <a:pos x="connsiteX10048" y="connsiteY10048"/>
                  </a:cxn>
                  <a:cxn ang="0">
                    <a:pos x="connsiteX10049" y="connsiteY10049"/>
                  </a:cxn>
                  <a:cxn ang="0">
                    <a:pos x="connsiteX10050" y="connsiteY10050"/>
                  </a:cxn>
                  <a:cxn ang="0">
                    <a:pos x="connsiteX10051" y="connsiteY10051"/>
                  </a:cxn>
                  <a:cxn ang="0">
                    <a:pos x="connsiteX10052" y="connsiteY10052"/>
                  </a:cxn>
                  <a:cxn ang="0">
                    <a:pos x="connsiteX10053" y="connsiteY10053"/>
                  </a:cxn>
                  <a:cxn ang="0">
                    <a:pos x="connsiteX10054" y="connsiteY10054"/>
                  </a:cxn>
                  <a:cxn ang="0">
                    <a:pos x="connsiteX10055" y="connsiteY10055"/>
                  </a:cxn>
                  <a:cxn ang="0">
                    <a:pos x="connsiteX10056" y="connsiteY10056"/>
                  </a:cxn>
                  <a:cxn ang="0">
                    <a:pos x="connsiteX10057" y="connsiteY10057"/>
                  </a:cxn>
                  <a:cxn ang="0">
                    <a:pos x="connsiteX10058" y="connsiteY10058"/>
                  </a:cxn>
                  <a:cxn ang="0">
                    <a:pos x="connsiteX10059" y="connsiteY10059"/>
                  </a:cxn>
                  <a:cxn ang="0">
                    <a:pos x="connsiteX10060" y="connsiteY10060"/>
                  </a:cxn>
                  <a:cxn ang="0">
                    <a:pos x="connsiteX10061" y="connsiteY10061"/>
                  </a:cxn>
                  <a:cxn ang="0">
                    <a:pos x="connsiteX10062" y="connsiteY10062"/>
                  </a:cxn>
                  <a:cxn ang="0">
                    <a:pos x="connsiteX10063" y="connsiteY10063"/>
                  </a:cxn>
                  <a:cxn ang="0">
                    <a:pos x="connsiteX10064" y="connsiteY10064"/>
                  </a:cxn>
                  <a:cxn ang="0">
                    <a:pos x="connsiteX10065" y="connsiteY10065"/>
                  </a:cxn>
                  <a:cxn ang="0">
                    <a:pos x="connsiteX10066" y="connsiteY10066"/>
                  </a:cxn>
                  <a:cxn ang="0">
                    <a:pos x="connsiteX10067" y="connsiteY10067"/>
                  </a:cxn>
                  <a:cxn ang="0">
                    <a:pos x="connsiteX10068" y="connsiteY10068"/>
                  </a:cxn>
                  <a:cxn ang="0">
                    <a:pos x="connsiteX10069" y="connsiteY10069"/>
                  </a:cxn>
                  <a:cxn ang="0">
                    <a:pos x="connsiteX10070" y="connsiteY10070"/>
                  </a:cxn>
                  <a:cxn ang="0">
                    <a:pos x="connsiteX10071" y="connsiteY10071"/>
                  </a:cxn>
                  <a:cxn ang="0">
                    <a:pos x="connsiteX10072" y="connsiteY10072"/>
                  </a:cxn>
                  <a:cxn ang="0">
                    <a:pos x="connsiteX10073" y="connsiteY10073"/>
                  </a:cxn>
                  <a:cxn ang="0">
                    <a:pos x="connsiteX10074" y="connsiteY10074"/>
                  </a:cxn>
                  <a:cxn ang="0">
                    <a:pos x="connsiteX10075" y="connsiteY10075"/>
                  </a:cxn>
                  <a:cxn ang="0">
                    <a:pos x="connsiteX10076" y="connsiteY10076"/>
                  </a:cxn>
                  <a:cxn ang="0">
                    <a:pos x="connsiteX10077" y="connsiteY10077"/>
                  </a:cxn>
                  <a:cxn ang="0">
                    <a:pos x="connsiteX10078" y="connsiteY10078"/>
                  </a:cxn>
                  <a:cxn ang="0">
                    <a:pos x="connsiteX10079" y="connsiteY10079"/>
                  </a:cxn>
                  <a:cxn ang="0">
                    <a:pos x="connsiteX10080" y="connsiteY10080"/>
                  </a:cxn>
                  <a:cxn ang="0">
                    <a:pos x="connsiteX10081" y="connsiteY10081"/>
                  </a:cxn>
                  <a:cxn ang="0">
                    <a:pos x="connsiteX10082" y="connsiteY10082"/>
                  </a:cxn>
                  <a:cxn ang="0">
                    <a:pos x="connsiteX10083" y="connsiteY10083"/>
                  </a:cxn>
                  <a:cxn ang="0">
                    <a:pos x="connsiteX10084" y="connsiteY10084"/>
                  </a:cxn>
                  <a:cxn ang="0">
                    <a:pos x="connsiteX10085" y="connsiteY10085"/>
                  </a:cxn>
                  <a:cxn ang="0">
                    <a:pos x="connsiteX10086" y="connsiteY10086"/>
                  </a:cxn>
                  <a:cxn ang="0">
                    <a:pos x="connsiteX10087" y="connsiteY10087"/>
                  </a:cxn>
                  <a:cxn ang="0">
                    <a:pos x="connsiteX10088" y="connsiteY10088"/>
                  </a:cxn>
                  <a:cxn ang="0">
                    <a:pos x="connsiteX10089" y="connsiteY10089"/>
                  </a:cxn>
                  <a:cxn ang="0">
                    <a:pos x="connsiteX10090" y="connsiteY10090"/>
                  </a:cxn>
                  <a:cxn ang="0">
                    <a:pos x="connsiteX10091" y="connsiteY10091"/>
                  </a:cxn>
                  <a:cxn ang="0">
                    <a:pos x="connsiteX10092" y="connsiteY10092"/>
                  </a:cxn>
                  <a:cxn ang="0">
                    <a:pos x="connsiteX10093" y="connsiteY10093"/>
                  </a:cxn>
                  <a:cxn ang="0">
                    <a:pos x="connsiteX10094" y="connsiteY10094"/>
                  </a:cxn>
                  <a:cxn ang="0">
                    <a:pos x="connsiteX10095" y="connsiteY10095"/>
                  </a:cxn>
                  <a:cxn ang="0">
                    <a:pos x="connsiteX10096" y="connsiteY10096"/>
                  </a:cxn>
                  <a:cxn ang="0">
                    <a:pos x="connsiteX10097" y="connsiteY10097"/>
                  </a:cxn>
                  <a:cxn ang="0">
                    <a:pos x="connsiteX10098" y="connsiteY10098"/>
                  </a:cxn>
                  <a:cxn ang="0">
                    <a:pos x="connsiteX10099" y="connsiteY10099"/>
                  </a:cxn>
                  <a:cxn ang="0">
                    <a:pos x="connsiteX10100" y="connsiteY10100"/>
                  </a:cxn>
                  <a:cxn ang="0">
                    <a:pos x="connsiteX10101" y="connsiteY10101"/>
                  </a:cxn>
                  <a:cxn ang="0">
                    <a:pos x="connsiteX10102" y="connsiteY10102"/>
                  </a:cxn>
                  <a:cxn ang="0">
                    <a:pos x="connsiteX10103" y="connsiteY10103"/>
                  </a:cxn>
                  <a:cxn ang="0">
                    <a:pos x="connsiteX10104" y="connsiteY10104"/>
                  </a:cxn>
                  <a:cxn ang="0">
                    <a:pos x="connsiteX10105" y="connsiteY10105"/>
                  </a:cxn>
                  <a:cxn ang="0">
                    <a:pos x="connsiteX10106" y="connsiteY10106"/>
                  </a:cxn>
                  <a:cxn ang="0">
                    <a:pos x="connsiteX10107" y="connsiteY10107"/>
                  </a:cxn>
                  <a:cxn ang="0">
                    <a:pos x="connsiteX10108" y="connsiteY10108"/>
                  </a:cxn>
                  <a:cxn ang="0">
                    <a:pos x="connsiteX10109" y="connsiteY10109"/>
                  </a:cxn>
                  <a:cxn ang="0">
                    <a:pos x="connsiteX10110" y="connsiteY10110"/>
                  </a:cxn>
                  <a:cxn ang="0">
                    <a:pos x="connsiteX10111" y="connsiteY10111"/>
                  </a:cxn>
                  <a:cxn ang="0">
                    <a:pos x="connsiteX10112" y="connsiteY10112"/>
                  </a:cxn>
                  <a:cxn ang="0">
                    <a:pos x="connsiteX10113" y="connsiteY10113"/>
                  </a:cxn>
                  <a:cxn ang="0">
                    <a:pos x="connsiteX10114" y="connsiteY10114"/>
                  </a:cxn>
                  <a:cxn ang="0">
                    <a:pos x="connsiteX10115" y="connsiteY10115"/>
                  </a:cxn>
                  <a:cxn ang="0">
                    <a:pos x="connsiteX10116" y="connsiteY10116"/>
                  </a:cxn>
                  <a:cxn ang="0">
                    <a:pos x="connsiteX10117" y="connsiteY10117"/>
                  </a:cxn>
                  <a:cxn ang="0">
                    <a:pos x="connsiteX10118" y="connsiteY10118"/>
                  </a:cxn>
                  <a:cxn ang="0">
                    <a:pos x="connsiteX10119" y="connsiteY10119"/>
                  </a:cxn>
                  <a:cxn ang="0">
                    <a:pos x="connsiteX10120" y="connsiteY10120"/>
                  </a:cxn>
                  <a:cxn ang="0">
                    <a:pos x="connsiteX10121" y="connsiteY10121"/>
                  </a:cxn>
                  <a:cxn ang="0">
                    <a:pos x="connsiteX10122" y="connsiteY10122"/>
                  </a:cxn>
                  <a:cxn ang="0">
                    <a:pos x="connsiteX10123" y="connsiteY10123"/>
                  </a:cxn>
                  <a:cxn ang="0">
                    <a:pos x="connsiteX10124" y="connsiteY10124"/>
                  </a:cxn>
                  <a:cxn ang="0">
                    <a:pos x="connsiteX10125" y="connsiteY10125"/>
                  </a:cxn>
                  <a:cxn ang="0">
                    <a:pos x="connsiteX10126" y="connsiteY10126"/>
                  </a:cxn>
                  <a:cxn ang="0">
                    <a:pos x="connsiteX10127" y="connsiteY10127"/>
                  </a:cxn>
                  <a:cxn ang="0">
                    <a:pos x="connsiteX10128" y="connsiteY10128"/>
                  </a:cxn>
                  <a:cxn ang="0">
                    <a:pos x="connsiteX10129" y="connsiteY10129"/>
                  </a:cxn>
                  <a:cxn ang="0">
                    <a:pos x="connsiteX10130" y="connsiteY10130"/>
                  </a:cxn>
                  <a:cxn ang="0">
                    <a:pos x="connsiteX10131" y="connsiteY10131"/>
                  </a:cxn>
                  <a:cxn ang="0">
                    <a:pos x="connsiteX10132" y="connsiteY10132"/>
                  </a:cxn>
                  <a:cxn ang="0">
                    <a:pos x="connsiteX10133" y="connsiteY10133"/>
                  </a:cxn>
                  <a:cxn ang="0">
                    <a:pos x="connsiteX10134" y="connsiteY10134"/>
                  </a:cxn>
                  <a:cxn ang="0">
                    <a:pos x="connsiteX10135" y="connsiteY10135"/>
                  </a:cxn>
                  <a:cxn ang="0">
                    <a:pos x="connsiteX10136" y="connsiteY10136"/>
                  </a:cxn>
                  <a:cxn ang="0">
                    <a:pos x="connsiteX10137" y="connsiteY10137"/>
                  </a:cxn>
                  <a:cxn ang="0">
                    <a:pos x="connsiteX10138" y="connsiteY10138"/>
                  </a:cxn>
                  <a:cxn ang="0">
                    <a:pos x="connsiteX10139" y="connsiteY10139"/>
                  </a:cxn>
                  <a:cxn ang="0">
                    <a:pos x="connsiteX10140" y="connsiteY10140"/>
                  </a:cxn>
                  <a:cxn ang="0">
                    <a:pos x="connsiteX10141" y="connsiteY10141"/>
                  </a:cxn>
                  <a:cxn ang="0">
                    <a:pos x="connsiteX10142" y="connsiteY10142"/>
                  </a:cxn>
                  <a:cxn ang="0">
                    <a:pos x="connsiteX10143" y="connsiteY10143"/>
                  </a:cxn>
                  <a:cxn ang="0">
                    <a:pos x="connsiteX10144" y="connsiteY10144"/>
                  </a:cxn>
                  <a:cxn ang="0">
                    <a:pos x="connsiteX10145" y="connsiteY10145"/>
                  </a:cxn>
                  <a:cxn ang="0">
                    <a:pos x="connsiteX10146" y="connsiteY10146"/>
                  </a:cxn>
                  <a:cxn ang="0">
                    <a:pos x="connsiteX10147" y="connsiteY10147"/>
                  </a:cxn>
                  <a:cxn ang="0">
                    <a:pos x="connsiteX10148" y="connsiteY10148"/>
                  </a:cxn>
                  <a:cxn ang="0">
                    <a:pos x="connsiteX10149" y="connsiteY10149"/>
                  </a:cxn>
                  <a:cxn ang="0">
                    <a:pos x="connsiteX10150" y="connsiteY10150"/>
                  </a:cxn>
                  <a:cxn ang="0">
                    <a:pos x="connsiteX10151" y="connsiteY10151"/>
                  </a:cxn>
                  <a:cxn ang="0">
                    <a:pos x="connsiteX10152" y="connsiteY10152"/>
                  </a:cxn>
                  <a:cxn ang="0">
                    <a:pos x="connsiteX10153" y="connsiteY10153"/>
                  </a:cxn>
                  <a:cxn ang="0">
                    <a:pos x="connsiteX10154" y="connsiteY10154"/>
                  </a:cxn>
                  <a:cxn ang="0">
                    <a:pos x="connsiteX10155" y="connsiteY10155"/>
                  </a:cxn>
                  <a:cxn ang="0">
                    <a:pos x="connsiteX10156" y="connsiteY10156"/>
                  </a:cxn>
                  <a:cxn ang="0">
                    <a:pos x="connsiteX10157" y="connsiteY10157"/>
                  </a:cxn>
                  <a:cxn ang="0">
                    <a:pos x="connsiteX10158" y="connsiteY10158"/>
                  </a:cxn>
                  <a:cxn ang="0">
                    <a:pos x="connsiteX10159" y="connsiteY10159"/>
                  </a:cxn>
                  <a:cxn ang="0">
                    <a:pos x="connsiteX10160" y="connsiteY10160"/>
                  </a:cxn>
                  <a:cxn ang="0">
                    <a:pos x="connsiteX10161" y="connsiteY10161"/>
                  </a:cxn>
                  <a:cxn ang="0">
                    <a:pos x="connsiteX10162" y="connsiteY10162"/>
                  </a:cxn>
                  <a:cxn ang="0">
                    <a:pos x="connsiteX10163" y="connsiteY10163"/>
                  </a:cxn>
                  <a:cxn ang="0">
                    <a:pos x="connsiteX10164" y="connsiteY10164"/>
                  </a:cxn>
                  <a:cxn ang="0">
                    <a:pos x="connsiteX10165" y="connsiteY10165"/>
                  </a:cxn>
                  <a:cxn ang="0">
                    <a:pos x="connsiteX10166" y="connsiteY10166"/>
                  </a:cxn>
                  <a:cxn ang="0">
                    <a:pos x="connsiteX10167" y="connsiteY10167"/>
                  </a:cxn>
                  <a:cxn ang="0">
                    <a:pos x="connsiteX10168" y="connsiteY10168"/>
                  </a:cxn>
                  <a:cxn ang="0">
                    <a:pos x="connsiteX10169" y="connsiteY10169"/>
                  </a:cxn>
                  <a:cxn ang="0">
                    <a:pos x="connsiteX10170" y="connsiteY10170"/>
                  </a:cxn>
                  <a:cxn ang="0">
                    <a:pos x="connsiteX10171" y="connsiteY10171"/>
                  </a:cxn>
                  <a:cxn ang="0">
                    <a:pos x="connsiteX10172" y="connsiteY10172"/>
                  </a:cxn>
                  <a:cxn ang="0">
                    <a:pos x="connsiteX10173" y="connsiteY10173"/>
                  </a:cxn>
                  <a:cxn ang="0">
                    <a:pos x="connsiteX10174" y="connsiteY10174"/>
                  </a:cxn>
                  <a:cxn ang="0">
                    <a:pos x="connsiteX10175" y="connsiteY10175"/>
                  </a:cxn>
                  <a:cxn ang="0">
                    <a:pos x="connsiteX10176" y="connsiteY10176"/>
                  </a:cxn>
                  <a:cxn ang="0">
                    <a:pos x="connsiteX10177" y="connsiteY10177"/>
                  </a:cxn>
                  <a:cxn ang="0">
                    <a:pos x="connsiteX10178" y="connsiteY10178"/>
                  </a:cxn>
                  <a:cxn ang="0">
                    <a:pos x="connsiteX10179" y="connsiteY10179"/>
                  </a:cxn>
                  <a:cxn ang="0">
                    <a:pos x="connsiteX10180" y="connsiteY10180"/>
                  </a:cxn>
                  <a:cxn ang="0">
                    <a:pos x="connsiteX10181" y="connsiteY10181"/>
                  </a:cxn>
                  <a:cxn ang="0">
                    <a:pos x="connsiteX10182" y="connsiteY10182"/>
                  </a:cxn>
                  <a:cxn ang="0">
                    <a:pos x="connsiteX10183" y="connsiteY10183"/>
                  </a:cxn>
                  <a:cxn ang="0">
                    <a:pos x="connsiteX10184" y="connsiteY10184"/>
                  </a:cxn>
                  <a:cxn ang="0">
                    <a:pos x="connsiteX10185" y="connsiteY10185"/>
                  </a:cxn>
                  <a:cxn ang="0">
                    <a:pos x="connsiteX10186" y="connsiteY10186"/>
                  </a:cxn>
                  <a:cxn ang="0">
                    <a:pos x="connsiteX10187" y="connsiteY10187"/>
                  </a:cxn>
                  <a:cxn ang="0">
                    <a:pos x="connsiteX10188" y="connsiteY10188"/>
                  </a:cxn>
                  <a:cxn ang="0">
                    <a:pos x="connsiteX10189" y="connsiteY10189"/>
                  </a:cxn>
                  <a:cxn ang="0">
                    <a:pos x="connsiteX10190" y="connsiteY10190"/>
                  </a:cxn>
                  <a:cxn ang="0">
                    <a:pos x="connsiteX10191" y="connsiteY10191"/>
                  </a:cxn>
                  <a:cxn ang="0">
                    <a:pos x="connsiteX10192" y="connsiteY10192"/>
                  </a:cxn>
                  <a:cxn ang="0">
                    <a:pos x="connsiteX10193" y="connsiteY10193"/>
                  </a:cxn>
                  <a:cxn ang="0">
                    <a:pos x="connsiteX10194" y="connsiteY10194"/>
                  </a:cxn>
                  <a:cxn ang="0">
                    <a:pos x="connsiteX10195" y="connsiteY10195"/>
                  </a:cxn>
                  <a:cxn ang="0">
                    <a:pos x="connsiteX10196" y="connsiteY10196"/>
                  </a:cxn>
                  <a:cxn ang="0">
                    <a:pos x="connsiteX10197" y="connsiteY10197"/>
                  </a:cxn>
                  <a:cxn ang="0">
                    <a:pos x="connsiteX10198" y="connsiteY10198"/>
                  </a:cxn>
                  <a:cxn ang="0">
                    <a:pos x="connsiteX10199" y="connsiteY10199"/>
                  </a:cxn>
                  <a:cxn ang="0">
                    <a:pos x="connsiteX10200" y="connsiteY10200"/>
                  </a:cxn>
                  <a:cxn ang="0">
                    <a:pos x="connsiteX10201" y="connsiteY10201"/>
                  </a:cxn>
                  <a:cxn ang="0">
                    <a:pos x="connsiteX10202" y="connsiteY10202"/>
                  </a:cxn>
                  <a:cxn ang="0">
                    <a:pos x="connsiteX10203" y="connsiteY10203"/>
                  </a:cxn>
                  <a:cxn ang="0">
                    <a:pos x="connsiteX10204" y="connsiteY10204"/>
                  </a:cxn>
                  <a:cxn ang="0">
                    <a:pos x="connsiteX10205" y="connsiteY10205"/>
                  </a:cxn>
                  <a:cxn ang="0">
                    <a:pos x="connsiteX10206" y="connsiteY10206"/>
                  </a:cxn>
                  <a:cxn ang="0">
                    <a:pos x="connsiteX10207" y="connsiteY10207"/>
                  </a:cxn>
                  <a:cxn ang="0">
                    <a:pos x="connsiteX10208" y="connsiteY10208"/>
                  </a:cxn>
                  <a:cxn ang="0">
                    <a:pos x="connsiteX10209" y="connsiteY10209"/>
                  </a:cxn>
                  <a:cxn ang="0">
                    <a:pos x="connsiteX10210" y="connsiteY10210"/>
                  </a:cxn>
                  <a:cxn ang="0">
                    <a:pos x="connsiteX10211" y="connsiteY10211"/>
                  </a:cxn>
                  <a:cxn ang="0">
                    <a:pos x="connsiteX10212" y="connsiteY10212"/>
                  </a:cxn>
                  <a:cxn ang="0">
                    <a:pos x="connsiteX10213" y="connsiteY10213"/>
                  </a:cxn>
                  <a:cxn ang="0">
                    <a:pos x="connsiteX10214" y="connsiteY10214"/>
                  </a:cxn>
                  <a:cxn ang="0">
                    <a:pos x="connsiteX10215" y="connsiteY10215"/>
                  </a:cxn>
                  <a:cxn ang="0">
                    <a:pos x="connsiteX10216" y="connsiteY10216"/>
                  </a:cxn>
                  <a:cxn ang="0">
                    <a:pos x="connsiteX10217" y="connsiteY10217"/>
                  </a:cxn>
                  <a:cxn ang="0">
                    <a:pos x="connsiteX10218" y="connsiteY10218"/>
                  </a:cxn>
                  <a:cxn ang="0">
                    <a:pos x="connsiteX10219" y="connsiteY10219"/>
                  </a:cxn>
                  <a:cxn ang="0">
                    <a:pos x="connsiteX10220" y="connsiteY10220"/>
                  </a:cxn>
                  <a:cxn ang="0">
                    <a:pos x="connsiteX10221" y="connsiteY10221"/>
                  </a:cxn>
                  <a:cxn ang="0">
                    <a:pos x="connsiteX10222" y="connsiteY10222"/>
                  </a:cxn>
                  <a:cxn ang="0">
                    <a:pos x="connsiteX10223" y="connsiteY10223"/>
                  </a:cxn>
                  <a:cxn ang="0">
                    <a:pos x="connsiteX10224" y="connsiteY10224"/>
                  </a:cxn>
                  <a:cxn ang="0">
                    <a:pos x="connsiteX10225" y="connsiteY10225"/>
                  </a:cxn>
                  <a:cxn ang="0">
                    <a:pos x="connsiteX10226" y="connsiteY10226"/>
                  </a:cxn>
                  <a:cxn ang="0">
                    <a:pos x="connsiteX10227" y="connsiteY10227"/>
                  </a:cxn>
                  <a:cxn ang="0">
                    <a:pos x="connsiteX10228" y="connsiteY10228"/>
                  </a:cxn>
                  <a:cxn ang="0">
                    <a:pos x="connsiteX10229" y="connsiteY10229"/>
                  </a:cxn>
                  <a:cxn ang="0">
                    <a:pos x="connsiteX10230" y="connsiteY10230"/>
                  </a:cxn>
                  <a:cxn ang="0">
                    <a:pos x="connsiteX10231" y="connsiteY10231"/>
                  </a:cxn>
                  <a:cxn ang="0">
                    <a:pos x="connsiteX10232" y="connsiteY10232"/>
                  </a:cxn>
                  <a:cxn ang="0">
                    <a:pos x="connsiteX10233" y="connsiteY10233"/>
                  </a:cxn>
                  <a:cxn ang="0">
                    <a:pos x="connsiteX10234" y="connsiteY10234"/>
                  </a:cxn>
                  <a:cxn ang="0">
                    <a:pos x="connsiteX10235" y="connsiteY10235"/>
                  </a:cxn>
                  <a:cxn ang="0">
                    <a:pos x="connsiteX10236" y="connsiteY10236"/>
                  </a:cxn>
                  <a:cxn ang="0">
                    <a:pos x="connsiteX10237" y="connsiteY10237"/>
                  </a:cxn>
                  <a:cxn ang="0">
                    <a:pos x="connsiteX10238" y="connsiteY10238"/>
                  </a:cxn>
                  <a:cxn ang="0">
                    <a:pos x="connsiteX10239" y="connsiteY10239"/>
                  </a:cxn>
                  <a:cxn ang="0">
                    <a:pos x="connsiteX10240" y="connsiteY10240"/>
                  </a:cxn>
                  <a:cxn ang="0">
                    <a:pos x="connsiteX10241" y="connsiteY10241"/>
                  </a:cxn>
                  <a:cxn ang="0">
                    <a:pos x="connsiteX10242" y="connsiteY10242"/>
                  </a:cxn>
                  <a:cxn ang="0">
                    <a:pos x="connsiteX10243" y="connsiteY10243"/>
                  </a:cxn>
                  <a:cxn ang="0">
                    <a:pos x="connsiteX10244" y="connsiteY10244"/>
                  </a:cxn>
                  <a:cxn ang="0">
                    <a:pos x="connsiteX10245" y="connsiteY10245"/>
                  </a:cxn>
                  <a:cxn ang="0">
                    <a:pos x="connsiteX10246" y="connsiteY10246"/>
                  </a:cxn>
                  <a:cxn ang="0">
                    <a:pos x="connsiteX10247" y="connsiteY10247"/>
                  </a:cxn>
                  <a:cxn ang="0">
                    <a:pos x="connsiteX10248" y="connsiteY10248"/>
                  </a:cxn>
                  <a:cxn ang="0">
                    <a:pos x="connsiteX10249" y="connsiteY10249"/>
                  </a:cxn>
                  <a:cxn ang="0">
                    <a:pos x="connsiteX10250" y="connsiteY10250"/>
                  </a:cxn>
                  <a:cxn ang="0">
                    <a:pos x="connsiteX10251" y="connsiteY10251"/>
                  </a:cxn>
                  <a:cxn ang="0">
                    <a:pos x="connsiteX10252" y="connsiteY10252"/>
                  </a:cxn>
                  <a:cxn ang="0">
                    <a:pos x="connsiteX10253" y="connsiteY10253"/>
                  </a:cxn>
                  <a:cxn ang="0">
                    <a:pos x="connsiteX10254" y="connsiteY10254"/>
                  </a:cxn>
                  <a:cxn ang="0">
                    <a:pos x="connsiteX10255" y="connsiteY10255"/>
                  </a:cxn>
                  <a:cxn ang="0">
                    <a:pos x="connsiteX10256" y="connsiteY10256"/>
                  </a:cxn>
                  <a:cxn ang="0">
                    <a:pos x="connsiteX10257" y="connsiteY10257"/>
                  </a:cxn>
                  <a:cxn ang="0">
                    <a:pos x="connsiteX10258" y="connsiteY10258"/>
                  </a:cxn>
                  <a:cxn ang="0">
                    <a:pos x="connsiteX10259" y="connsiteY10259"/>
                  </a:cxn>
                  <a:cxn ang="0">
                    <a:pos x="connsiteX10260" y="connsiteY10260"/>
                  </a:cxn>
                  <a:cxn ang="0">
                    <a:pos x="connsiteX10261" y="connsiteY10261"/>
                  </a:cxn>
                  <a:cxn ang="0">
                    <a:pos x="connsiteX10262" y="connsiteY10262"/>
                  </a:cxn>
                  <a:cxn ang="0">
                    <a:pos x="connsiteX10263" y="connsiteY10263"/>
                  </a:cxn>
                  <a:cxn ang="0">
                    <a:pos x="connsiteX10264" y="connsiteY10264"/>
                  </a:cxn>
                  <a:cxn ang="0">
                    <a:pos x="connsiteX10265" y="connsiteY10265"/>
                  </a:cxn>
                  <a:cxn ang="0">
                    <a:pos x="connsiteX10266" y="connsiteY10266"/>
                  </a:cxn>
                  <a:cxn ang="0">
                    <a:pos x="connsiteX10267" y="connsiteY10267"/>
                  </a:cxn>
                  <a:cxn ang="0">
                    <a:pos x="connsiteX10268" y="connsiteY10268"/>
                  </a:cxn>
                  <a:cxn ang="0">
                    <a:pos x="connsiteX10269" y="connsiteY10269"/>
                  </a:cxn>
                  <a:cxn ang="0">
                    <a:pos x="connsiteX10270" y="connsiteY10270"/>
                  </a:cxn>
                  <a:cxn ang="0">
                    <a:pos x="connsiteX10271" y="connsiteY10271"/>
                  </a:cxn>
                  <a:cxn ang="0">
                    <a:pos x="connsiteX10272" y="connsiteY10272"/>
                  </a:cxn>
                  <a:cxn ang="0">
                    <a:pos x="connsiteX10273" y="connsiteY10273"/>
                  </a:cxn>
                  <a:cxn ang="0">
                    <a:pos x="connsiteX10274" y="connsiteY10274"/>
                  </a:cxn>
                  <a:cxn ang="0">
                    <a:pos x="connsiteX10275" y="connsiteY10275"/>
                  </a:cxn>
                  <a:cxn ang="0">
                    <a:pos x="connsiteX10276" y="connsiteY10276"/>
                  </a:cxn>
                  <a:cxn ang="0">
                    <a:pos x="connsiteX10277" y="connsiteY10277"/>
                  </a:cxn>
                  <a:cxn ang="0">
                    <a:pos x="connsiteX10278" y="connsiteY10278"/>
                  </a:cxn>
                  <a:cxn ang="0">
                    <a:pos x="connsiteX10279" y="connsiteY10279"/>
                  </a:cxn>
                  <a:cxn ang="0">
                    <a:pos x="connsiteX10280" y="connsiteY10280"/>
                  </a:cxn>
                  <a:cxn ang="0">
                    <a:pos x="connsiteX10281" y="connsiteY10281"/>
                  </a:cxn>
                  <a:cxn ang="0">
                    <a:pos x="connsiteX10282" y="connsiteY10282"/>
                  </a:cxn>
                  <a:cxn ang="0">
                    <a:pos x="connsiteX10283" y="connsiteY10283"/>
                  </a:cxn>
                  <a:cxn ang="0">
                    <a:pos x="connsiteX10284" y="connsiteY10284"/>
                  </a:cxn>
                  <a:cxn ang="0">
                    <a:pos x="connsiteX10285" y="connsiteY10285"/>
                  </a:cxn>
                  <a:cxn ang="0">
                    <a:pos x="connsiteX10286" y="connsiteY10286"/>
                  </a:cxn>
                  <a:cxn ang="0">
                    <a:pos x="connsiteX10287" y="connsiteY10287"/>
                  </a:cxn>
                  <a:cxn ang="0">
                    <a:pos x="connsiteX10288" y="connsiteY10288"/>
                  </a:cxn>
                  <a:cxn ang="0">
                    <a:pos x="connsiteX10289" y="connsiteY10289"/>
                  </a:cxn>
                  <a:cxn ang="0">
                    <a:pos x="connsiteX10290" y="connsiteY10290"/>
                  </a:cxn>
                  <a:cxn ang="0">
                    <a:pos x="connsiteX10291" y="connsiteY10291"/>
                  </a:cxn>
                  <a:cxn ang="0">
                    <a:pos x="connsiteX10292" y="connsiteY10292"/>
                  </a:cxn>
                  <a:cxn ang="0">
                    <a:pos x="connsiteX10293" y="connsiteY10293"/>
                  </a:cxn>
                  <a:cxn ang="0">
                    <a:pos x="connsiteX10294" y="connsiteY10294"/>
                  </a:cxn>
                  <a:cxn ang="0">
                    <a:pos x="connsiteX10295" y="connsiteY10295"/>
                  </a:cxn>
                  <a:cxn ang="0">
                    <a:pos x="connsiteX10296" y="connsiteY10296"/>
                  </a:cxn>
                  <a:cxn ang="0">
                    <a:pos x="connsiteX10297" y="connsiteY10297"/>
                  </a:cxn>
                  <a:cxn ang="0">
                    <a:pos x="connsiteX10298" y="connsiteY10298"/>
                  </a:cxn>
                  <a:cxn ang="0">
                    <a:pos x="connsiteX10299" y="connsiteY10299"/>
                  </a:cxn>
                  <a:cxn ang="0">
                    <a:pos x="connsiteX10300" y="connsiteY10300"/>
                  </a:cxn>
                  <a:cxn ang="0">
                    <a:pos x="connsiteX10301" y="connsiteY10301"/>
                  </a:cxn>
                  <a:cxn ang="0">
                    <a:pos x="connsiteX10302" y="connsiteY10302"/>
                  </a:cxn>
                  <a:cxn ang="0">
                    <a:pos x="connsiteX10303" y="connsiteY10303"/>
                  </a:cxn>
                  <a:cxn ang="0">
                    <a:pos x="connsiteX10304" y="connsiteY10304"/>
                  </a:cxn>
                  <a:cxn ang="0">
                    <a:pos x="connsiteX10305" y="connsiteY10305"/>
                  </a:cxn>
                  <a:cxn ang="0">
                    <a:pos x="connsiteX10306" y="connsiteY10306"/>
                  </a:cxn>
                  <a:cxn ang="0">
                    <a:pos x="connsiteX10307" y="connsiteY10307"/>
                  </a:cxn>
                  <a:cxn ang="0">
                    <a:pos x="connsiteX10308" y="connsiteY10308"/>
                  </a:cxn>
                  <a:cxn ang="0">
                    <a:pos x="connsiteX10309" y="connsiteY10309"/>
                  </a:cxn>
                  <a:cxn ang="0">
                    <a:pos x="connsiteX10310" y="connsiteY10310"/>
                  </a:cxn>
                  <a:cxn ang="0">
                    <a:pos x="connsiteX10311" y="connsiteY10311"/>
                  </a:cxn>
                  <a:cxn ang="0">
                    <a:pos x="connsiteX10312" y="connsiteY10312"/>
                  </a:cxn>
                  <a:cxn ang="0">
                    <a:pos x="connsiteX10313" y="connsiteY10313"/>
                  </a:cxn>
                  <a:cxn ang="0">
                    <a:pos x="connsiteX10314" y="connsiteY10314"/>
                  </a:cxn>
                  <a:cxn ang="0">
                    <a:pos x="connsiteX10315" y="connsiteY10315"/>
                  </a:cxn>
                  <a:cxn ang="0">
                    <a:pos x="connsiteX10316" y="connsiteY10316"/>
                  </a:cxn>
                  <a:cxn ang="0">
                    <a:pos x="connsiteX10317" y="connsiteY10317"/>
                  </a:cxn>
                </a:cxnLst>
                <a:rect l="l" t="t" r="r" b="b"/>
                <a:pathLst>
                  <a:path w="1534386" h="1576950">
                    <a:moveTo>
                      <a:pt x="596410" y="1252872"/>
                    </a:moveTo>
                    <a:lnTo>
                      <a:pt x="596410" y="1252872"/>
                    </a:lnTo>
                    <a:lnTo>
                      <a:pt x="596410" y="1252872"/>
                    </a:lnTo>
                    <a:cubicBezTo>
                      <a:pt x="596410" y="1252872"/>
                      <a:pt x="596410" y="1252872"/>
                      <a:pt x="596410" y="1252872"/>
                    </a:cubicBezTo>
                    <a:lnTo>
                      <a:pt x="596410" y="1252872"/>
                    </a:lnTo>
                    <a:close/>
                    <a:moveTo>
                      <a:pt x="1201679" y="1389390"/>
                    </a:moveTo>
                    <a:cubicBezTo>
                      <a:pt x="1189598" y="1377309"/>
                      <a:pt x="1178725" y="1364019"/>
                      <a:pt x="1169060" y="1350730"/>
                    </a:cubicBezTo>
                    <a:cubicBezTo>
                      <a:pt x="1160603" y="1337441"/>
                      <a:pt x="1153354" y="1322943"/>
                      <a:pt x="1142481" y="1312070"/>
                    </a:cubicBezTo>
                    <a:lnTo>
                      <a:pt x="1142481" y="1312070"/>
                    </a:lnTo>
                    <a:lnTo>
                      <a:pt x="1142481" y="1312070"/>
                    </a:lnTo>
                    <a:cubicBezTo>
                      <a:pt x="1137649" y="1307238"/>
                      <a:pt x="1109862" y="1280659"/>
                      <a:pt x="1103821" y="1296365"/>
                    </a:cubicBezTo>
                    <a:cubicBezTo>
                      <a:pt x="1103821" y="1297573"/>
                      <a:pt x="1106238" y="1297573"/>
                      <a:pt x="1106238" y="1297573"/>
                    </a:cubicBezTo>
                    <a:cubicBezTo>
                      <a:pt x="1115903" y="1284283"/>
                      <a:pt x="1153354" y="1338649"/>
                      <a:pt x="1156979" y="1342273"/>
                    </a:cubicBezTo>
                    <a:cubicBezTo>
                      <a:pt x="1175101" y="1367644"/>
                      <a:pt x="1194431" y="1390598"/>
                      <a:pt x="1218593" y="1409928"/>
                    </a:cubicBezTo>
                    <a:cubicBezTo>
                      <a:pt x="1242756" y="1429258"/>
                      <a:pt x="1269334" y="1442547"/>
                      <a:pt x="1299537" y="1454629"/>
                    </a:cubicBezTo>
                    <a:cubicBezTo>
                      <a:pt x="1315243" y="1460669"/>
                      <a:pt x="1330949" y="1467918"/>
                      <a:pt x="1347862" y="1470334"/>
                    </a:cubicBezTo>
                    <a:cubicBezTo>
                      <a:pt x="1364776" y="1472750"/>
                      <a:pt x="1382898" y="1472750"/>
                      <a:pt x="1399811" y="1473959"/>
                    </a:cubicBezTo>
                    <a:cubicBezTo>
                      <a:pt x="1401020" y="1473959"/>
                      <a:pt x="1401020" y="1472750"/>
                      <a:pt x="1399811" y="1472750"/>
                    </a:cubicBezTo>
                    <a:cubicBezTo>
                      <a:pt x="1380482" y="1470334"/>
                      <a:pt x="1359943" y="1470334"/>
                      <a:pt x="1340613" y="1465502"/>
                    </a:cubicBezTo>
                    <a:cubicBezTo>
                      <a:pt x="1321283" y="1460669"/>
                      <a:pt x="1303162" y="1453420"/>
                      <a:pt x="1285040" y="1446172"/>
                    </a:cubicBezTo>
                    <a:cubicBezTo>
                      <a:pt x="1253629" y="1430466"/>
                      <a:pt x="1224634" y="1412344"/>
                      <a:pt x="1201679" y="1389390"/>
                    </a:cubicBezTo>
                    <a:close/>
                    <a:moveTo>
                      <a:pt x="602451" y="1245623"/>
                    </a:moveTo>
                    <a:cubicBezTo>
                      <a:pt x="602451" y="1245623"/>
                      <a:pt x="602451" y="1245623"/>
                      <a:pt x="602451" y="1245623"/>
                    </a:cubicBezTo>
                    <a:cubicBezTo>
                      <a:pt x="602451" y="1245623"/>
                      <a:pt x="602451" y="1245623"/>
                      <a:pt x="602451" y="1245623"/>
                    </a:cubicBezTo>
                    <a:cubicBezTo>
                      <a:pt x="602451" y="1245623"/>
                      <a:pt x="602451" y="1245623"/>
                      <a:pt x="602451" y="1245623"/>
                    </a:cubicBezTo>
                    <a:cubicBezTo>
                      <a:pt x="602451" y="1244415"/>
                      <a:pt x="602451" y="1244415"/>
                      <a:pt x="602451" y="1245623"/>
                    </a:cubicBezTo>
                    <a:cubicBezTo>
                      <a:pt x="602451" y="1244415"/>
                      <a:pt x="601242" y="1243207"/>
                      <a:pt x="601242" y="1243207"/>
                    </a:cubicBezTo>
                    <a:cubicBezTo>
                      <a:pt x="601242" y="1243207"/>
                      <a:pt x="601242" y="1243207"/>
                      <a:pt x="601242" y="1243207"/>
                    </a:cubicBezTo>
                    <a:cubicBezTo>
                      <a:pt x="601242" y="1241999"/>
                      <a:pt x="601242" y="1240791"/>
                      <a:pt x="601242" y="1239583"/>
                    </a:cubicBezTo>
                    <a:cubicBezTo>
                      <a:pt x="601242" y="1239583"/>
                      <a:pt x="601242" y="1238375"/>
                      <a:pt x="601242" y="1238375"/>
                    </a:cubicBezTo>
                    <a:cubicBezTo>
                      <a:pt x="601242" y="1238375"/>
                      <a:pt x="601242" y="1238375"/>
                      <a:pt x="601242" y="1238375"/>
                    </a:cubicBezTo>
                    <a:cubicBezTo>
                      <a:pt x="601242" y="1238375"/>
                      <a:pt x="600034" y="1237167"/>
                      <a:pt x="600034" y="1237167"/>
                    </a:cubicBezTo>
                    <a:cubicBezTo>
                      <a:pt x="598826" y="1237167"/>
                      <a:pt x="600034" y="1234750"/>
                      <a:pt x="601242" y="1233542"/>
                    </a:cubicBezTo>
                    <a:cubicBezTo>
                      <a:pt x="601242" y="1233542"/>
                      <a:pt x="601242" y="1233542"/>
                      <a:pt x="601242" y="1233542"/>
                    </a:cubicBezTo>
                    <a:lnTo>
                      <a:pt x="601242" y="1233542"/>
                    </a:lnTo>
                    <a:cubicBezTo>
                      <a:pt x="601242" y="1233542"/>
                      <a:pt x="601242" y="1233542"/>
                      <a:pt x="601242" y="1233542"/>
                    </a:cubicBezTo>
                    <a:cubicBezTo>
                      <a:pt x="601242" y="1233542"/>
                      <a:pt x="601242" y="1233542"/>
                      <a:pt x="601242" y="1233542"/>
                    </a:cubicBezTo>
                    <a:cubicBezTo>
                      <a:pt x="601242" y="1233542"/>
                      <a:pt x="600034" y="1233542"/>
                      <a:pt x="600034" y="1232334"/>
                    </a:cubicBezTo>
                    <a:cubicBezTo>
                      <a:pt x="600034" y="1231126"/>
                      <a:pt x="602451" y="1226294"/>
                      <a:pt x="602451" y="1223877"/>
                    </a:cubicBezTo>
                    <a:cubicBezTo>
                      <a:pt x="602451" y="1223877"/>
                      <a:pt x="602451" y="1223877"/>
                      <a:pt x="602451" y="1223877"/>
                    </a:cubicBezTo>
                    <a:cubicBezTo>
                      <a:pt x="602451" y="1223877"/>
                      <a:pt x="602451" y="1223877"/>
                      <a:pt x="602451" y="1223877"/>
                    </a:cubicBezTo>
                    <a:cubicBezTo>
                      <a:pt x="602451" y="1221461"/>
                      <a:pt x="601242" y="1219045"/>
                      <a:pt x="598826" y="1217837"/>
                    </a:cubicBezTo>
                    <a:cubicBezTo>
                      <a:pt x="598826" y="1217837"/>
                      <a:pt x="597618" y="1217837"/>
                      <a:pt x="597618" y="1217837"/>
                    </a:cubicBezTo>
                    <a:cubicBezTo>
                      <a:pt x="596410" y="1217837"/>
                      <a:pt x="595202" y="1217837"/>
                      <a:pt x="593994" y="1219045"/>
                    </a:cubicBezTo>
                    <a:cubicBezTo>
                      <a:pt x="592786" y="1220253"/>
                      <a:pt x="592786" y="1220253"/>
                      <a:pt x="591577" y="1221461"/>
                    </a:cubicBezTo>
                    <a:cubicBezTo>
                      <a:pt x="591577" y="1222669"/>
                      <a:pt x="590369" y="1223877"/>
                      <a:pt x="590369" y="1225085"/>
                    </a:cubicBezTo>
                    <a:cubicBezTo>
                      <a:pt x="590369" y="1226294"/>
                      <a:pt x="590369" y="1227501"/>
                      <a:pt x="590369" y="1228710"/>
                    </a:cubicBezTo>
                    <a:cubicBezTo>
                      <a:pt x="590369" y="1228710"/>
                      <a:pt x="590369" y="1228710"/>
                      <a:pt x="590369" y="1228710"/>
                    </a:cubicBezTo>
                    <a:lnTo>
                      <a:pt x="590369" y="1228710"/>
                    </a:lnTo>
                    <a:cubicBezTo>
                      <a:pt x="590369" y="1231126"/>
                      <a:pt x="589161" y="1235958"/>
                      <a:pt x="590369" y="1240791"/>
                    </a:cubicBezTo>
                    <a:cubicBezTo>
                      <a:pt x="590369" y="1240791"/>
                      <a:pt x="590369" y="1240791"/>
                      <a:pt x="590369" y="1240791"/>
                    </a:cubicBezTo>
                    <a:cubicBezTo>
                      <a:pt x="590369" y="1243207"/>
                      <a:pt x="590369" y="1244415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lnTo>
                      <a:pt x="591577" y="1245623"/>
                    </a:ln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1577" y="1245623"/>
                      <a:pt x="591577" y="1245623"/>
                    </a:cubicBezTo>
                    <a:cubicBezTo>
                      <a:pt x="591577" y="1245623"/>
                      <a:pt x="592786" y="1245623"/>
                      <a:pt x="592786" y="1245623"/>
                    </a:cubicBezTo>
                    <a:cubicBezTo>
                      <a:pt x="592786" y="1245623"/>
                      <a:pt x="592786" y="1245623"/>
                      <a:pt x="592786" y="1245623"/>
                    </a:cubicBezTo>
                    <a:cubicBezTo>
                      <a:pt x="592786" y="1245623"/>
                      <a:pt x="592786" y="1245623"/>
                      <a:pt x="592786" y="1245623"/>
                    </a:cubicBezTo>
                    <a:cubicBezTo>
                      <a:pt x="592786" y="1245623"/>
                      <a:pt x="592786" y="1245623"/>
                      <a:pt x="592786" y="1245623"/>
                    </a:cubicBezTo>
                    <a:lnTo>
                      <a:pt x="592786" y="1245623"/>
                    </a:lnTo>
                    <a:lnTo>
                      <a:pt x="592786" y="1245623"/>
                    </a:lnTo>
                    <a:cubicBezTo>
                      <a:pt x="592786" y="1245623"/>
                      <a:pt x="592786" y="1245623"/>
                      <a:pt x="592786" y="1245623"/>
                    </a:cubicBezTo>
                    <a:cubicBezTo>
                      <a:pt x="592786" y="1245623"/>
                      <a:pt x="592786" y="1245623"/>
                      <a:pt x="592786" y="1245623"/>
                    </a:cubicBezTo>
                    <a:cubicBezTo>
                      <a:pt x="592786" y="1245623"/>
                      <a:pt x="592786" y="1245623"/>
                      <a:pt x="592786" y="1245623"/>
                    </a:cubicBezTo>
                    <a:cubicBezTo>
                      <a:pt x="592786" y="1245623"/>
                      <a:pt x="592786" y="1245623"/>
                      <a:pt x="592786" y="1245623"/>
                    </a:cubicBezTo>
                    <a:cubicBezTo>
                      <a:pt x="592786" y="1245623"/>
                      <a:pt x="592786" y="1245623"/>
                      <a:pt x="592786" y="1245623"/>
                    </a:cubicBezTo>
                    <a:cubicBezTo>
                      <a:pt x="592786" y="1245623"/>
                      <a:pt x="592786" y="1245623"/>
                      <a:pt x="593994" y="1245623"/>
                    </a:cubicBezTo>
                    <a:cubicBezTo>
                      <a:pt x="593994" y="1245623"/>
                      <a:pt x="593994" y="1245623"/>
                      <a:pt x="593994" y="1245623"/>
                    </a:cubicBezTo>
                    <a:cubicBezTo>
                      <a:pt x="593994" y="1245623"/>
                      <a:pt x="593994" y="1245623"/>
                      <a:pt x="595202" y="1245623"/>
                    </a:cubicBezTo>
                    <a:cubicBezTo>
                      <a:pt x="595202" y="1245623"/>
                      <a:pt x="595202" y="1245623"/>
                      <a:pt x="595202" y="1245623"/>
                    </a:cubicBezTo>
                    <a:cubicBezTo>
                      <a:pt x="595202" y="1245623"/>
                      <a:pt x="595202" y="1245623"/>
                      <a:pt x="596410" y="1245623"/>
                    </a:cubicBezTo>
                    <a:cubicBezTo>
                      <a:pt x="596410" y="1245623"/>
                      <a:pt x="596410" y="1245623"/>
                      <a:pt x="596410" y="1245623"/>
                    </a:cubicBezTo>
                    <a:cubicBezTo>
                      <a:pt x="596410" y="1245623"/>
                      <a:pt x="596410" y="1245623"/>
                      <a:pt x="596410" y="1245623"/>
                    </a:cubicBezTo>
                    <a:cubicBezTo>
                      <a:pt x="596410" y="1245623"/>
                      <a:pt x="596410" y="1245623"/>
                      <a:pt x="596410" y="1245623"/>
                    </a:cubicBezTo>
                    <a:cubicBezTo>
                      <a:pt x="596410" y="1245623"/>
                      <a:pt x="596410" y="1245623"/>
                      <a:pt x="596410" y="1245623"/>
                    </a:cubicBezTo>
                    <a:cubicBezTo>
                      <a:pt x="596410" y="1245623"/>
                      <a:pt x="596410" y="1245623"/>
                      <a:pt x="596410" y="1245623"/>
                    </a:cubicBezTo>
                    <a:lnTo>
                      <a:pt x="596410" y="1245623"/>
                    </a:lnTo>
                    <a:cubicBezTo>
                      <a:pt x="596410" y="1245623"/>
                      <a:pt x="596410" y="1245623"/>
                      <a:pt x="596410" y="1245623"/>
                    </a:cubicBezTo>
                    <a:cubicBezTo>
                      <a:pt x="596410" y="1245623"/>
                      <a:pt x="596410" y="1245623"/>
                      <a:pt x="596410" y="1245623"/>
                    </a:cubicBezTo>
                    <a:cubicBezTo>
                      <a:pt x="596410" y="1245623"/>
                      <a:pt x="596410" y="1245623"/>
                      <a:pt x="596410" y="1245623"/>
                    </a:cubicBezTo>
                    <a:cubicBezTo>
                      <a:pt x="602451" y="1246831"/>
                      <a:pt x="602451" y="1246831"/>
                      <a:pt x="602451" y="1245623"/>
                    </a:cubicBezTo>
                    <a:cubicBezTo>
                      <a:pt x="602451" y="1246831"/>
                      <a:pt x="602451" y="1246831"/>
                      <a:pt x="602451" y="1245623"/>
                    </a:cubicBezTo>
                    <a:cubicBezTo>
                      <a:pt x="602451" y="1246831"/>
                      <a:pt x="602451" y="1246831"/>
                      <a:pt x="602451" y="1245623"/>
                    </a:cubicBezTo>
                    <a:cubicBezTo>
                      <a:pt x="602451" y="1246831"/>
                      <a:pt x="602451" y="1246831"/>
                      <a:pt x="602451" y="1245623"/>
                    </a:cubicBezTo>
                    <a:cubicBezTo>
                      <a:pt x="602451" y="1245623"/>
                      <a:pt x="602451" y="1245623"/>
                      <a:pt x="602451" y="1245623"/>
                    </a:cubicBezTo>
                    <a:close/>
                    <a:moveTo>
                      <a:pt x="1114695" y="1280659"/>
                    </a:moveTo>
                    <a:cubicBezTo>
                      <a:pt x="1113486" y="1277034"/>
                      <a:pt x="1107446" y="1277034"/>
                      <a:pt x="1103821" y="1275826"/>
                    </a:cubicBezTo>
                    <a:cubicBezTo>
                      <a:pt x="1102613" y="1275826"/>
                      <a:pt x="1101405" y="1275826"/>
                      <a:pt x="1101405" y="1277034"/>
                    </a:cubicBezTo>
                    <a:cubicBezTo>
                      <a:pt x="1100197" y="1280659"/>
                      <a:pt x="1098989" y="1278243"/>
                      <a:pt x="1100197" y="1277034"/>
                    </a:cubicBezTo>
                    <a:cubicBezTo>
                      <a:pt x="1100197" y="1277034"/>
                      <a:pt x="1100197" y="1275826"/>
                      <a:pt x="1100197" y="1275826"/>
                    </a:cubicBezTo>
                    <a:cubicBezTo>
                      <a:pt x="1091740" y="1267370"/>
                      <a:pt x="1084491" y="1254080"/>
                      <a:pt x="1072410" y="1250456"/>
                    </a:cubicBezTo>
                    <a:cubicBezTo>
                      <a:pt x="1072410" y="1250456"/>
                      <a:pt x="1071202" y="1250456"/>
                      <a:pt x="1072410" y="1250456"/>
                    </a:cubicBezTo>
                    <a:cubicBezTo>
                      <a:pt x="1078451" y="1255288"/>
                      <a:pt x="1083283" y="1260121"/>
                      <a:pt x="1089324" y="1266161"/>
                    </a:cubicBezTo>
                    <a:cubicBezTo>
                      <a:pt x="1091740" y="1268578"/>
                      <a:pt x="1094156" y="1270994"/>
                      <a:pt x="1095365" y="1274618"/>
                    </a:cubicBezTo>
                    <a:lnTo>
                      <a:pt x="1095365" y="1274618"/>
                    </a:lnTo>
                    <a:cubicBezTo>
                      <a:pt x="1097781" y="1277034"/>
                      <a:pt x="1096573" y="1277034"/>
                      <a:pt x="1096573" y="1279451"/>
                    </a:cubicBezTo>
                    <a:cubicBezTo>
                      <a:pt x="1096573" y="1285491"/>
                      <a:pt x="1102613" y="1284283"/>
                      <a:pt x="1103821" y="1279451"/>
                    </a:cubicBezTo>
                    <a:cubicBezTo>
                      <a:pt x="1106238" y="1280659"/>
                      <a:pt x="1111070" y="1280659"/>
                      <a:pt x="1112278" y="1283075"/>
                    </a:cubicBezTo>
                    <a:cubicBezTo>
                      <a:pt x="1113486" y="1281867"/>
                      <a:pt x="1114695" y="1281867"/>
                      <a:pt x="1114695" y="1280659"/>
                    </a:cubicBezTo>
                    <a:close/>
                    <a:moveTo>
                      <a:pt x="673730" y="1314486"/>
                    </a:moveTo>
                    <a:cubicBezTo>
                      <a:pt x="673730" y="1314486"/>
                      <a:pt x="673730" y="1314486"/>
                      <a:pt x="673730" y="1314486"/>
                    </a:cubicBezTo>
                    <a:cubicBezTo>
                      <a:pt x="673730" y="1314486"/>
                      <a:pt x="673730" y="1314486"/>
                      <a:pt x="673730" y="1314486"/>
                    </a:cubicBezTo>
                    <a:cubicBezTo>
                      <a:pt x="676146" y="1315695"/>
                      <a:pt x="677354" y="1318111"/>
                      <a:pt x="679770" y="1319319"/>
                    </a:cubicBezTo>
                    <a:cubicBezTo>
                      <a:pt x="679770" y="1319319"/>
                      <a:pt x="679770" y="1319319"/>
                      <a:pt x="679770" y="1319319"/>
                    </a:cubicBezTo>
                    <a:cubicBezTo>
                      <a:pt x="688227" y="1325359"/>
                      <a:pt x="697892" y="1328984"/>
                      <a:pt x="700308" y="1339857"/>
                    </a:cubicBezTo>
                    <a:cubicBezTo>
                      <a:pt x="701517" y="1348314"/>
                      <a:pt x="703933" y="1364019"/>
                      <a:pt x="690643" y="1362811"/>
                    </a:cubicBezTo>
                    <a:cubicBezTo>
                      <a:pt x="690643" y="1362811"/>
                      <a:pt x="690643" y="1362811"/>
                      <a:pt x="690643" y="1362811"/>
                    </a:cubicBezTo>
                    <a:cubicBezTo>
                      <a:pt x="690643" y="1362811"/>
                      <a:pt x="689435" y="1362811"/>
                      <a:pt x="689435" y="1362811"/>
                    </a:cubicBezTo>
                    <a:cubicBezTo>
                      <a:pt x="688227" y="1362811"/>
                      <a:pt x="687019" y="1362811"/>
                      <a:pt x="687019" y="1364019"/>
                    </a:cubicBezTo>
                    <a:cubicBezTo>
                      <a:pt x="687019" y="1365228"/>
                      <a:pt x="688227" y="1365228"/>
                      <a:pt x="688227" y="1365228"/>
                    </a:cubicBezTo>
                    <a:cubicBezTo>
                      <a:pt x="688227" y="1365228"/>
                      <a:pt x="689435" y="1365228"/>
                      <a:pt x="689435" y="1365228"/>
                    </a:cubicBezTo>
                    <a:cubicBezTo>
                      <a:pt x="689435" y="1365228"/>
                      <a:pt x="690643" y="1365228"/>
                      <a:pt x="690643" y="1365228"/>
                    </a:cubicBezTo>
                    <a:cubicBezTo>
                      <a:pt x="690643" y="1365228"/>
                      <a:pt x="691852" y="1365228"/>
                      <a:pt x="691852" y="1365228"/>
                    </a:cubicBezTo>
                    <a:cubicBezTo>
                      <a:pt x="691852" y="1365228"/>
                      <a:pt x="691852" y="1365228"/>
                      <a:pt x="691852" y="1365228"/>
                    </a:cubicBezTo>
                    <a:cubicBezTo>
                      <a:pt x="691852" y="1365228"/>
                      <a:pt x="691852" y="1365228"/>
                      <a:pt x="691852" y="1365228"/>
                    </a:cubicBezTo>
                    <a:cubicBezTo>
                      <a:pt x="694268" y="1365228"/>
                      <a:pt x="695476" y="1365228"/>
                      <a:pt x="697892" y="1365228"/>
                    </a:cubicBezTo>
                    <a:cubicBezTo>
                      <a:pt x="699100" y="1365228"/>
                      <a:pt x="700308" y="1365228"/>
                      <a:pt x="701517" y="1364019"/>
                    </a:cubicBezTo>
                    <a:cubicBezTo>
                      <a:pt x="706349" y="1361603"/>
                      <a:pt x="706349" y="1351938"/>
                      <a:pt x="706349" y="1348314"/>
                    </a:cubicBezTo>
                    <a:cubicBezTo>
                      <a:pt x="706349" y="1342273"/>
                      <a:pt x="705141" y="1335025"/>
                      <a:pt x="700308" y="1330192"/>
                    </a:cubicBezTo>
                    <a:cubicBezTo>
                      <a:pt x="695476" y="1325359"/>
                      <a:pt x="687019" y="1320527"/>
                      <a:pt x="680978" y="1318111"/>
                    </a:cubicBezTo>
                    <a:cubicBezTo>
                      <a:pt x="680978" y="1318111"/>
                      <a:pt x="680978" y="1318111"/>
                      <a:pt x="680978" y="1318111"/>
                    </a:cubicBezTo>
                    <a:lnTo>
                      <a:pt x="680978" y="1318111"/>
                    </a:lnTo>
                    <a:cubicBezTo>
                      <a:pt x="678562" y="1318111"/>
                      <a:pt x="676146" y="1315695"/>
                      <a:pt x="673730" y="1314486"/>
                    </a:cubicBezTo>
                    <a:close/>
                    <a:moveTo>
                      <a:pt x="1399811" y="1391806"/>
                    </a:moveTo>
                    <a:cubicBezTo>
                      <a:pt x="1401020" y="1393014"/>
                      <a:pt x="1403436" y="1394223"/>
                      <a:pt x="1404644" y="1394223"/>
                    </a:cubicBezTo>
                    <a:cubicBezTo>
                      <a:pt x="1404644" y="1394223"/>
                      <a:pt x="1404644" y="1394223"/>
                      <a:pt x="1405852" y="1394223"/>
                    </a:cubicBezTo>
                    <a:cubicBezTo>
                      <a:pt x="1408268" y="1394223"/>
                      <a:pt x="1413101" y="1394223"/>
                      <a:pt x="1413101" y="1395431"/>
                    </a:cubicBezTo>
                    <a:cubicBezTo>
                      <a:pt x="1413101" y="1396639"/>
                      <a:pt x="1415517" y="1396639"/>
                      <a:pt x="1415517" y="1395431"/>
                    </a:cubicBezTo>
                    <a:cubicBezTo>
                      <a:pt x="1416725" y="1395431"/>
                      <a:pt x="1419141" y="1395431"/>
                      <a:pt x="1419141" y="1393014"/>
                    </a:cubicBezTo>
                    <a:cubicBezTo>
                      <a:pt x="1420349" y="1390598"/>
                      <a:pt x="1419141" y="1388182"/>
                      <a:pt x="1419141" y="1385766"/>
                    </a:cubicBezTo>
                    <a:cubicBezTo>
                      <a:pt x="1419141" y="1382141"/>
                      <a:pt x="1419141" y="1378517"/>
                      <a:pt x="1417933" y="1376101"/>
                    </a:cubicBezTo>
                    <a:cubicBezTo>
                      <a:pt x="1417933" y="1376101"/>
                      <a:pt x="1417933" y="1376101"/>
                      <a:pt x="1417933" y="1376101"/>
                    </a:cubicBezTo>
                    <a:cubicBezTo>
                      <a:pt x="1417933" y="1376101"/>
                      <a:pt x="1417933" y="1376101"/>
                      <a:pt x="1417933" y="1376101"/>
                    </a:cubicBezTo>
                    <a:cubicBezTo>
                      <a:pt x="1417933" y="1376101"/>
                      <a:pt x="1417933" y="1376101"/>
                      <a:pt x="1417933" y="1376101"/>
                    </a:cubicBezTo>
                    <a:cubicBezTo>
                      <a:pt x="1417933" y="1377309"/>
                      <a:pt x="1417933" y="1378517"/>
                      <a:pt x="1416725" y="1379725"/>
                    </a:cubicBezTo>
                    <a:cubicBezTo>
                      <a:pt x="1415517" y="1382141"/>
                      <a:pt x="1415517" y="1383350"/>
                      <a:pt x="1413101" y="1385766"/>
                    </a:cubicBezTo>
                    <a:cubicBezTo>
                      <a:pt x="1411893" y="1388182"/>
                      <a:pt x="1411893" y="1389390"/>
                      <a:pt x="1413101" y="1390598"/>
                    </a:cubicBezTo>
                    <a:cubicBezTo>
                      <a:pt x="1411893" y="1390598"/>
                      <a:pt x="1411893" y="1391806"/>
                      <a:pt x="1411893" y="1391806"/>
                    </a:cubicBezTo>
                    <a:cubicBezTo>
                      <a:pt x="1410684" y="1391806"/>
                      <a:pt x="1409476" y="1391806"/>
                      <a:pt x="1408268" y="1391806"/>
                    </a:cubicBezTo>
                    <a:cubicBezTo>
                      <a:pt x="1404644" y="1393014"/>
                      <a:pt x="1402228" y="1393014"/>
                      <a:pt x="1399811" y="1391806"/>
                    </a:cubicBezTo>
                    <a:lnTo>
                      <a:pt x="1399811" y="1391806"/>
                    </a:lnTo>
                    <a:lnTo>
                      <a:pt x="1399811" y="1391806"/>
                    </a:lnTo>
                    <a:cubicBezTo>
                      <a:pt x="1399811" y="1391806"/>
                      <a:pt x="1398603" y="1391806"/>
                      <a:pt x="1399811" y="1391806"/>
                    </a:cubicBezTo>
                    <a:close/>
                    <a:moveTo>
                      <a:pt x="772796" y="1441339"/>
                    </a:moveTo>
                    <a:lnTo>
                      <a:pt x="772796" y="1441339"/>
                    </a:lnTo>
                    <a:lnTo>
                      <a:pt x="772796" y="1441339"/>
                    </a:lnTo>
                    <a:lnTo>
                      <a:pt x="772796" y="1441339"/>
                    </a:lnTo>
                    <a:close/>
                    <a:moveTo>
                      <a:pt x="1282624" y="1286700"/>
                    </a:moveTo>
                    <a:cubicBezTo>
                      <a:pt x="1282624" y="1286700"/>
                      <a:pt x="1282624" y="1286700"/>
                      <a:pt x="1282624" y="1286700"/>
                    </a:cubicBezTo>
                    <a:lnTo>
                      <a:pt x="1282624" y="1286700"/>
                    </a:lnTo>
                    <a:lnTo>
                      <a:pt x="1282624" y="1286700"/>
                    </a:lnTo>
                    <a:lnTo>
                      <a:pt x="1282624" y="1286700"/>
                    </a:lnTo>
                    <a:close/>
                    <a:moveTo>
                      <a:pt x="1357527" y="1458253"/>
                    </a:moveTo>
                    <a:cubicBezTo>
                      <a:pt x="1358735" y="1458253"/>
                      <a:pt x="1358735" y="1457045"/>
                      <a:pt x="1357527" y="1457045"/>
                    </a:cubicBezTo>
                    <a:cubicBezTo>
                      <a:pt x="1355111" y="1455837"/>
                      <a:pt x="1351487" y="1455837"/>
                      <a:pt x="1349070" y="1454629"/>
                    </a:cubicBezTo>
                    <a:cubicBezTo>
                      <a:pt x="1345446" y="1453420"/>
                      <a:pt x="1341822" y="1452212"/>
                      <a:pt x="1338197" y="1451004"/>
                    </a:cubicBezTo>
                    <a:cubicBezTo>
                      <a:pt x="1330949" y="1449796"/>
                      <a:pt x="1336989" y="1447380"/>
                      <a:pt x="1333365" y="1444963"/>
                    </a:cubicBezTo>
                    <a:cubicBezTo>
                      <a:pt x="1330949" y="1443756"/>
                      <a:pt x="1328532" y="1441339"/>
                      <a:pt x="1326116" y="1440131"/>
                    </a:cubicBezTo>
                    <a:cubicBezTo>
                      <a:pt x="1317659" y="1434090"/>
                      <a:pt x="1303162" y="1437715"/>
                      <a:pt x="1297121" y="1428050"/>
                    </a:cubicBezTo>
                    <a:cubicBezTo>
                      <a:pt x="1297121" y="1426842"/>
                      <a:pt x="1294705" y="1426842"/>
                      <a:pt x="1293497" y="1428050"/>
                    </a:cubicBezTo>
                    <a:cubicBezTo>
                      <a:pt x="1291080" y="1431674"/>
                      <a:pt x="1291080" y="1432882"/>
                      <a:pt x="1286248" y="1431674"/>
                    </a:cubicBezTo>
                    <a:cubicBezTo>
                      <a:pt x="1280207" y="1430466"/>
                      <a:pt x="1274167" y="1430466"/>
                      <a:pt x="1268126" y="1428050"/>
                    </a:cubicBezTo>
                    <a:cubicBezTo>
                      <a:pt x="1258461" y="1423217"/>
                      <a:pt x="1248796" y="1417177"/>
                      <a:pt x="1241547" y="1409928"/>
                    </a:cubicBezTo>
                    <a:cubicBezTo>
                      <a:pt x="1234299" y="1403887"/>
                      <a:pt x="1225842" y="1397847"/>
                      <a:pt x="1218593" y="1391806"/>
                    </a:cubicBezTo>
                    <a:cubicBezTo>
                      <a:pt x="1212552" y="1386974"/>
                      <a:pt x="1204096" y="1382141"/>
                      <a:pt x="1200471" y="1374892"/>
                    </a:cubicBezTo>
                    <a:cubicBezTo>
                      <a:pt x="1200471" y="1374892"/>
                      <a:pt x="1200471" y="1374892"/>
                      <a:pt x="1200471" y="1374892"/>
                    </a:cubicBezTo>
                    <a:cubicBezTo>
                      <a:pt x="1202887" y="1384557"/>
                      <a:pt x="1212552" y="1389390"/>
                      <a:pt x="1219801" y="1395431"/>
                    </a:cubicBezTo>
                    <a:cubicBezTo>
                      <a:pt x="1224634" y="1400263"/>
                      <a:pt x="1229466" y="1402679"/>
                      <a:pt x="1234299" y="1406304"/>
                    </a:cubicBezTo>
                    <a:cubicBezTo>
                      <a:pt x="1239131" y="1409928"/>
                      <a:pt x="1243964" y="1415969"/>
                      <a:pt x="1250004" y="1419593"/>
                    </a:cubicBezTo>
                    <a:cubicBezTo>
                      <a:pt x="1259669" y="1425634"/>
                      <a:pt x="1269334" y="1431674"/>
                      <a:pt x="1281415" y="1434090"/>
                    </a:cubicBezTo>
                    <a:cubicBezTo>
                      <a:pt x="1285040" y="1434090"/>
                      <a:pt x="1289872" y="1436507"/>
                      <a:pt x="1293497" y="1435299"/>
                    </a:cubicBezTo>
                    <a:cubicBezTo>
                      <a:pt x="1294705" y="1435299"/>
                      <a:pt x="1295913" y="1434090"/>
                      <a:pt x="1297121" y="1432882"/>
                    </a:cubicBezTo>
                    <a:cubicBezTo>
                      <a:pt x="1304370" y="1441339"/>
                      <a:pt x="1318867" y="1438923"/>
                      <a:pt x="1327324" y="1444963"/>
                    </a:cubicBezTo>
                    <a:cubicBezTo>
                      <a:pt x="1328532" y="1446172"/>
                      <a:pt x="1332157" y="1447380"/>
                      <a:pt x="1332157" y="1449796"/>
                    </a:cubicBezTo>
                    <a:cubicBezTo>
                      <a:pt x="1332157" y="1451004"/>
                      <a:pt x="1332157" y="1451004"/>
                      <a:pt x="1332157" y="1452212"/>
                    </a:cubicBezTo>
                    <a:cubicBezTo>
                      <a:pt x="1333365" y="1453420"/>
                      <a:pt x="1335781" y="1454629"/>
                      <a:pt x="1336989" y="1454629"/>
                    </a:cubicBezTo>
                    <a:cubicBezTo>
                      <a:pt x="1343030" y="1455837"/>
                      <a:pt x="1350278" y="1458253"/>
                      <a:pt x="1357527" y="1458253"/>
                    </a:cubicBezTo>
                    <a:close/>
                    <a:moveTo>
                      <a:pt x="494928" y="1090984"/>
                    </a:moveTo>
                    <a:lnTo>
                      <a:pt x="494928" y="1090984"/>
                    </a:lnTo>
                    <a:lnTo>
                      <a:pt x="494928" y="1090984"/>
                    </a:lnTo>
                    <a:lnTo>
                      <a:pt x="494928" y="1090984"/>
                    </a:lnTo>
                    <a:close/>
                    <a:moveTo>
                      <a:pt x="1364776" y="1350730"/>
                    </a:moveTo>
                    <a:cubicBezTo>
                      <a:pt x="1365984" y="1354354"/>
                      <a:pt x="1367192" y="1356771"/>
                      <a:pt x="1369608" y="1360395"/>
                    </a:cubicBezTo>
                    <a:cubicBezTo>
                      <a:pt x="1372025" y="1364019"/>
                      <a:pt x="1375649" y="1366435"/>
                      <a:pt x="1380482" y="1368852"/>
                    </a:cubicBezTo>
                    <a:cubicBezTo>
                      <a:pt x="1398603" y="1370060"/>
                      <a:pt x="1416725" y="1372476"/>
                      <a:pt x="1434847" y="1373684"/>
                    </a:cubicBezTo>
                    <a:cubicBezTo>
                      <a:pt x="1433639" y="1379725"/>
                      <a:pt x="1432431" y="1385766"/>
                      <a:pt x="1434847" y="1391806"/>
                    </a:cubicBezTo>
                    <a:cubicBezTo>
                      <a:pt x="1434847" y="1391806"/>
                      <a:pt x="1434847" y="1391806"/>
                      <a:pt x="1434847" y="1393014"/>
                    </a:cubicBezTo>
                    <a:cubicBezTo>
                      <a:pt x="1434847" y="1394223"/>
                      <a:pt x="1436055" y="1394223"/>
                      <a:pt x="1437263" y="1395431"/>
                    </a:cubicBezTo>
                    <a:cubicBezTo>
                      <a:pt x="1438471" y="1396639"/>
                      <a:pt x="1439680" y="1397847"/>
                      <a:pt x="1440888" y="1399055"/>
                    </a:cubicBezTo>
                    <a:cubicBezTo>
                      <a:pt x="1443304" y="1400263"/>
                      <a:pt x="1445720" y="1402679"/>
                      <a:pt x="1448136" y="1403887"/>
                    </a:cubicBezTo>
                    <a:cubicBezTo>
                      <a:pt x="1449345" y="1403887"/>
                      <a:pt x="1449345" y="1405096"/>
                      <a:pt x="1450553" y="1406304"/>
                    </a:cubicBezTo>
                    <a:cubicBezTo>
                      <a:pt x="1454177" y="1411136"/>
                      <a:pt x="1457801" y="1418385"/>
                      <a:pt x="1452969" y="1423217"/>
                    </a:cubicBezTo>
                    <a:cubicBezTo>
                      <a:pt x="1446928" y="1430466"/>
                      <a:pt x="1436055" y="1431674"/>
                      <a:pt x="1427598" y="1430466"/>
                    </a:cubicBezTo>
                    <a:cubicBezTo>
                      <a:pt x="1425182" y="1430466"/>
                      <a:pt x="1422766" y="1429258"/>
                      <a:pt x="1421558" y="1429258"/>
                    </a:cubicBezTo>
                    <a:cubicBezTo>
                      <a:pt x="1416725" y="1428050"/>
                      <a:pt x="1413101" y="1424426"/>
                      <a:pt x="1411893" y="1420801"/>
                    </a:cubicBezTo>
                    <a:cubicBezTo>
                      <a:pt x="1411893" y="1419593"/>
                      <a:pt x="1411893" y="1419593"/>
                      <a:pt x="1411893" y="1418385"/>
                    </a:cubicBezTo>
                    <a:cubicBezTo>
                      <a:pt x="1411893" y="1417177"/>
                      <a:pt x="1410684" y="1415969"/>
                      <a:pt x="1410684" y="1414760"/>
                    </a:cubicBezTo>
                    <a:cubicBezTo>
                      <a:pt x="1410684" y="1414760"/>
                      <a:pt x="1410684" y="1413553"/>
                      <a:pt x="1410684" y="1413553"/>
                    </a:cubicBezTo>
                    <a:cubicBezTo>
                      <a:pt x="1410684" y="1412344"/>
                      <a:pt x="1410684" y="1412344"/>
                      <a:pt x="1411893" y="1411136"/>
                    </a:cubicBezTo>
                    <a:cubicBezTo>
                      <a:pt x="1411893" y="1409928"/>
                      <a:pt x="1413101" y="1408720"/>
                      <a:pt x="1415517" y="1408720"/>
                    </a:cubicBezTo>
                    <a:cubicBezTo>
                      <a:pt x="1414309" y="1408720"/>
                      <a:pt x="1413101" y="1407512"/>
                      <a:pt x="1411893" y="1407512"/>
                    </a:cubicBezTo>
                    <a:cubicBezTo>
                      <a:pt x="1402228" y="1405096"/>
                      <a:pt x="1388938" y="1402679"/>
                      <a:pt x="1379273" y="1408720"/>
                    </a:cubicBezTo>
                    <a:cubicBezTo>
                      <a:pt x="1378065" y="1408720"/>
                      <a:pt x="1378065" y="1409928"/>
                      <a:pt x="1376857" y="1409928"/>
                    </a:cubicBezTo>
                    <a:cubicBezTo>
                      <a:pt x="1378065" y="1413553"/>
                      <a:pt x="1380482" y="1417177"/>
                      <a:pt x="1381690" y="1418385"/>
                    </a:cubicBezTo>
                    <a:cubicBezTo>
                      <a:pt x="1381690" y="1418385"/>
                      <a:pt x="1382898" y="1419593"/>
                      <a:pt x="1382898" y="1419593"/>
                    </a:cubicBezTo>
                    <a:cubicBezTo>
                      <a:pt x="1384106" y="1420801"/>
                      <a:pt x="1386522" y="1422009"/>
                      <a:pt x="1388938" y="1423217"/>
                    </a:cubicBezTo>
                    <a:cubicBezTo>
                      <a:pt x="1392563" y="1425634"/>
                      <a:pt x="1396187" y="1428050"/>
                      <a:pt x="1401020" y="1429258"/>
                    </a:cubicBezTo>
                    <a:cubicBezTo>
                      <a:pt x="1402228" y="1429258"/>
                      <a:pt x="1403436" y="1430466"/>
                      <a:pt x="1404644" y="1430466"/>
                    </a:cubicBezTo>
                    <a:cubicBezTo>
                      <a:pt x="1410684" y="1432882"/>
                      <a:pt x="1417933" y="1434090"/>
                      <a:pt x="1425182" y="1435299"/>
                    </a:cubicBezTo>
                    <a:cubicBezTo>
                      <a:pt x="1425182" y="1435299"/>
                      <a:pt x="1426390" y="1435299"/>
                      <a:pt x="1426390" y="1435299"/>
                    </a:cubicBezTo>
                    <a:cubicBezTo>
                      <a:pt x="1433639" y="1436507"/>
                      <a:pt x="1439680" y="1436507"/>
                      <a:pt x="1446928" y="1437715"/>
                    </a:cubicBezTo>
                    <a:cubicBezTo>
                      <a:pt x="1449345" y="1437715"/>
                      <a:pt x="1450553" y="1437715"/>
                      <a:pt x="1452969" y="1438923"/>
                    </a:cubicBezTo>
                    <a:cubicBezTo>
                      <a:pt x="1463842" y="1440131"/>
                      <a:pt x="1475923" y="1440131"/>
                      <a:pt x="1488004" y="1441339"/>
                    </a:cubicBezTo>
                    <a:cubicBezTo>
                      <a:pt x="1504918" y="1443756"/>
                      <a:pt x="1520624" y="1447380"/>
                      <a:pt x="1527873" y="1463085"/>
                    </a:cubicBezTo>
                    <a:cubicBezTo>
                      <a:pt x="1529081" y="1465502"/>
                      <a:pt x="1530289" y="1467918"/>
                      <a:pt x="1531497" y="1471542"/>
                    </a:cubicBezTo>
                    <a:cubicBezTo>
                      <a:pt x="1533913" y="1478791"/>
                      <a:pt x="1535121" y="1486040"/>
                      <a:pt x="1533913" y="1493288"/>
                    </a:cubicBezTo>
                    <a:cubicBezTo>
                      <a:pt x="1532705" y="1498121"/>
                      <a:pt x="1530289" y="1501745"/>
                      <a:pt x="1526664" y="1504162"/>
                    </a:cubicBezTo>
                    <a:cubicBezTo>
                      <a:pt x="1524248" y="1505370"/>
                      <a:pt x="1520624" y="1506578"/>
                      <a:pt x="1518208" y="1506578"/>
                    </a:cubicBezTo>
                    <a:cubicBezTo>
                      <a:pt x="1512167" y="1507786"/>
                      <a:pt x="1504918" y="1506578"/>
                      <a:pt x="1498877" y="1504162"/>
                    </a:cubicBezTo>
                    <a:cubicBezTo>
                      <a:pt x="1494045" y="1502954"/>
                      <a:pt x="1490421" y="1500537"/>
                      <a:pt x="1488004" y="1495705"/>
                    </a:cubicBezTo>
                    <a:cubicBezTo>
                      <a:pt x="1486796" y="1490872"/>
                      <a:pt x="1489212" y="1488456"/>
                      <a:pt x="1492837" y="1484832"/>
                    </a:cubicBezTo>
                    <a:cubicBezTo>
                      <a:pt x="1494045" y="1483624"/>
                      <a:pt x="1495253" y="1483624"/>
                      <a:pt x="1496461" y="1482415"/>
                    </a:cubicBezTo>
                    <a:cubicBezTo>
                      <a:pt x="1500086" y="1479999"/>
                      <a:pt x="1503710" y="1477583"/>
                      <a:pt x="1507334" y="1477583"/>
                    </a:cubicBezTo>
                    <a:cubicBezTo>
                      <a:pt x="1508542" y="1477583"/>
                      <a:pt x="1509751" y="1477583"/>
                      <a:pt x="1509751" y="1478791"/>
                    </a:cubicBezTo>
                    <a:cubicBezTo>
                      <a:pt x="1510959" y="1478791"/>
                      <a:pt x="1512167" y="1479999"/>
                      <a:pt x="1512167" y="1481207"/>
                    </a:cubicBezTo>
                    <a:cubicBezTo>
                      <a:pt x="1513375" y="1482415"/>
                      <a:pt x="1514583" y="1483624"/>
                      <a:pt x="1515791" y="1484832"/>
                    </a:cubicBezTo>
                    <a:cubicBezTo>
                      <a:pt x="1516999" y="1486040"/>
                      <a:pt x="1518208" y="1484832"/>
                      <a:pt x="1518208" y="1483624"/>
                    </a:cubicBezTo>
                    <a:cubicBezTo>
                      <a:pt x="1518208" y="1483624"/>
                      <a:pt x="1518208" y="1482415"/>
                      <a:pt x="1518208" y="1482415"/>
                    </a:cubicBezTo>
                    <a:cubicBezTo>
                      <a:pt x="1518208" y="1481207"/>
                      <a:pt x="1516999" y="1481207"/>
                      <a:pt x="1516999" y="1479999"/>
                    </a:cubicBezTo>
                    <a:cubicBezTo>
                      <a:pt x="1516999" y="1479999"/>
                      <a:pt x="1516999" y="1478791"/>
                      <a:pt x="1515791" y="1478791"/>
                    </a:cubicBezTo>
                    <a:cubicBezTo>
                      <a:pt x="1514583" y="1477583"/>
                      <a:pt x="1514583" y="1477583"/>
                      <a:pt x="1513375" y="1476375"/>
                    </a:cubicBezTo>
                    <a:cubicBezTo>
                      <a:pt x="1508542" y="1472750"/>
                      <a:pt x="1501294" y="1470334"/>
                      <a:pt x="1495253" y="1467918"/>
                    </a:cubicBezTo>
                    <a:cubicBezTo>
                      <a:pt x="1489212" y="1466710"/>
                      <a:pt x="1481964" y="1465502"/>
                      <a:pt x="1477131" y="1466710"/>
                    </a:cubicBezTo>
                    <a:cubicBezTo>
                      <a:pt x="1468674" y="1466710"/>
                      <a:pt x="1461426" y="1469126"/>
                      <a:pt x="1452969" y="1471542"/>
                    </a:cubicBezTo>
                    <a:cubicBezTo>
                      <a:pt x="1449345" y="1472750"/>
                      <a:pt x="1445720" y="1473959"/>
                      <a:pt x="1442096" y="1475167"/>
                    </a:cubicBezTo>
                    <a:cubicBezTo>
                      <a:pt x="1434847" y="1478791"/>
                      <a:pt x="1427598" y="1483624"/>
                      <a:pt x="1420349" y="1488456"/>
                    </a:cubicBezTo>
                    <a:cubicBezTo>
                      <a:pt x="1417933" y="1489664"/>
                      <a:pt x="1415517" y="1492081"/>
                      <a:pt x="1411893" y="1492081"/>
                    </a:cubicBezTo>
                    <a:cubicBezTo>
                      <a:pt x="1409476" y="1493288"/>
                      <a:pt x="1408268" y="1493288"/>
                      <a:pt x="1405852" y="1493288"/>
                    </a:cubicBezTo>
                    <a:cubicBezTo>
                      <a:pt x="1398603" y="1494497"/>
                      <a:pt x="1390146" y="1493288"/>
                      <a:pt x="1384106" y="1493288"/>
                    </a:cubicBezTo>
                    <a:cubicBezTo>
                      <a:pt x="1373233" y="1492081"/>
                      <a:pt x="1363568" y="1490872"/>
                      <a:pt x="1352695" y="1488456"/>
                    </a:cubicBezTo>
                    <a:cubicBezTo>
                      <a:pt x="1351487" y="1488456"/>
                      <a:pt x="1349070" y="1488456"/>
                      <a:pt x="1347862" y="1487248"/>
                    </a:cubicBezTo>
                    <a:cubicBezTo>
                      <a:pt x="1345446" y="1487248"/>
                      <a:pt x="1343030" y="1486040"/>
                      <a:pt x="1340613" y="1484832"/>
                    </a:cubicBezTo>
                    <a:cubicBezTo>
                      <a:pt x="1335781" y="1483624"/>
                      <a:pt x="1332157" y="1481207"/>
                      <a:pt x="1327324" y="1477583"/>
                    </a:cubicBezTo>
                    <a:cubicBezTo>
                      <a:pt x="1322492" y="1472750"/>
                      <a:pt x="1317659" y="1469126"/>
                      <a:pt x="1310410" y="1471542"/>
                    </a:cubicBezTo>
                    <a:cubicBezTo>
                      <a:pt x="1309202" y="1471542"/>
                      <a:pt x="1307994" y="1471542"/>
                      <a:pt x="1307994" y="1471542"/>
                    </a:cubicBezTo>
                    <a:cubicBezTo>
                      <a:pt x="1305578" y="1471542"/>
                      <a:pt x="1303162" y="1472750"/>
                      <a:pt x="1300745" y="1472750"/>
                    </a:cubicBezTo>
                    <a:cubicBezTo>
                      <a:pt x="1298329" y="1475167"/>
                      <a:pt x="1297121" y="1477583"/>
                      <a:pt x="1294705" y="1481207"/>
                    </a:cubicBezTo>
                    <a:cubicBezTo>
                      <a:pt x="1293497" y="1482415"/>
                      <a:pt x="1292289" y="1483624"/>
                      <a:pt x="1291080" y="1484832"/>
                    </a:cubicBezTo>
                    <a:cubicBezTo>
                      <a:pt x="1288664" y="1487248"/>
                      <a:pt x="1286248" y="1488456"/>
                      <a:pt x="1282624" y="1489664"/>
                    </a:cubicBezTo>
                    <a:cubicBezTo>
                      <a:pt x="1271750" y="1490872"/>
                      <a:pt x="1260877" y="1483624"/>
                      <a:pt x="1251212" y="1479999"/>
                    </a:cubicBezTo>
                    <a:cubicBezTo>
                      <a:pt x="1243964" y="1477583"/>
                      <a:pt x="1237923" y="1473959"/>
                      <a:pt x="1230674" y="1471542"/>
                    </a:cubicBezTo>
                    <a:cubicBezTo>
                      <a:pt x="1229466" y="1470334"/>
                      <a:pt x="1227050" y="1470334"/>
                      <a:pt x="1225842" y="1469126"/>
                    </a:cubicBezTo>
                    <a:cubicBezTo>
                      <a:pt x="1219801" y="1466710"/>
                      <a:pt x="1214969" y="1463085"/>
                      <a:pt x="1210136" y="1459461"/>
                    </a:cubicBezTo>
                    <a:cubicBezTo>
                      <a:pt x="1210136" y="1459461"/>
                      <a:pt x="1208928" y="1458253"/>
                      <a:pt x="1208928" y="1458253"/>
                    </a:cubicBezTo>
                    <a:cubicBezTo>
                      <a:pt x="1204096" y="1453420"/>
                      <a:pt x="1200471" y="1448588"/>
                      <a:pt x="1196847" y="1443756"/>
                    </a:cubicBezTo>
                    <a:cubicBezTo>
                      <a:pt x="1193223" y="1437715"/>
                      <a:pt x="1193223" y="1434090"/>
                      <a:pt x="1194431" y="1428050"/>
                    </a:cubicBezTo>
                    <a:cubicBezTo>
                      <a:pt x="1190806" y="1423217"/>
                      <a:pt x="1187182" y="1418385"/>
                      <a:pt x="1183557" y="1414760"/>
                    </a:cubicBezTo>
                    <a:cubicBezTo>
                      <a:pt x="1181141" y="1412344"/>
                      <a:pt x="1179933" y="1408720"/>
                      <a:pt x="1177517" y="1406304"/>
                    </a:cubicBezTo>
                    <a:cubicBezTo>
                      <a:pt x="1175101" y="1401471"/>
                      <a:pt x="1171476" y="1397847"/>
                      <a:pt x="1169060" y="1393014"/>
                    </a:cubicBezTo>
                    <a:cubicBezTo>
                      <a:pt x="1169060" y="1394223"/>
                      <a:pt x="1169060" y="1394223"/>
                      <a:pt x="1169060" y="1395431"/>
                    </a:cubicBezTo>
                    <a:cubicBezTo>
                      <a:pt x="1169060" y="1396639"/>
                      <a:pt x="1167852" y="1396639"/>
                      <a:pt x="1167852" y="1397847"/>
                    </a:cubicBezTo>
                    <a:cubicBezTo>
                      <a:pt x="1164228" y="1401471"/>
                      <a:pt x="1158187" y="1402679"/>
                      <a:pt x="1153354" y="1405096"/>
                    </a:cubicBezTo>
                    <a:cubicBezTo>
                      <a:pt x="1149730" y="1406304"/>
                      <a:pt x="1147314" y="1408720"/>
                      <a:pt x="1144898" y="1411136"/>
                    </a:cubicBezTo>
                    <a:cubicBezTo>
                      <a:pt x="1142481" y="1413553"/>
                      <a:pt x="1140065" y="1415969"/>
                      <a:pt x="1136441" y="1417177"/>
                    </a:cubicBezTo>
                    <a:cubicBezTo>
                      <a:pt x="1136441" y="1417177"/>
                      <a:pt x="1136441" y="1417177"/>
                      <a:pt x="1135233" y="1418385"/>
                    </a:cubicBezTo>
                    <a:cubicBezTo>
                      <a:pt x="1134024" y="1419593"/>
                      <a:pt x="1132816" y="1420801"/>
                      <a:pt x="1131608" y="1420801"/>
                    </a:cubicBezTo>
                    <a:cubicBezTo>
                      <a:pt x="1129192" y="1422009"/>
                      <a:pt x="1126776" y="1423217"/>
                      <a:pt x="1124359" y="1423217"/>
                    </a:cubicBezTo>
                    <a:cubicBezTo>
                      <a:pt x="1117111" y="1424426"/>
                      <a:pt x="1111070" y="1420801"/>
                      <a:pt x="1105030" y="1417177"/>
                    </a:cubicBezTo>
                    <a:cubicBezTo>
                      <a:pt x="1102613" y="1415969"/>
                      <a:pt x="1100197" y="1414760"/>
                      <a:pt x="1097781" y="1413553"/>
                    </a:cubicBezTo>
                    <a:cubicBezTo>
                      <a:pt x="1096573" y="1412344"/>
                      <a:pt x="1095365" y="1412344"/>
                      <a:pt x="1094156" y="1411136"/>
                    </a:cubicBezTo>
                    <a:cubicBezTo>
                      <a:pt x="1091740" y="1408720"/>
                      <a:pt x="1088116" y="1406304"/>
                      <a:pt x="1085700" y="1403887"/>
                    </a:cubicBezTo>
                    <a:cubicBezTo>
                      <a:pt x="1084491" y="1402679"/>
                      <a:pt x="1084491" y="1402679"/>
                      <a:pt x="1083283" y="1401471"/>
                    </a:cubicBezTo>
                    <a:cubicBezTo>
                      <a:pt x="1080867" y="1399055"/>
                      <a:pt x="1079659" y="1397847"/>
                      <a:pt x="1077243" y="1395431"/>
                    </a:cubicBezTo>
                    <a:cubicBezTo>
                      <a:pt x="1077243" y="1394223"/>
                      <a:pt x="1076035" y="1394223"/>
                      <a:pt x="1076035" y="1393014"/>
                    </a:cubicBezTo>
                    <a:cubicBezTo>
                      <a:pt x="1073618" y="1390598"/>
                      <a:pt x="1071202" y="1386974"/>
                      <a:pt x="1069994" y="1384557"/>
                    </a:cubicBezTo>
                    <a:cubicBezTo>
                      <a:pt x="1066370" y="1378517"/>
                      <a:pt x="1061537" y="1371268"/>
                      <a:pt x="1057913" y="1364019"/>
                    </a:cubicBezTo>
                    <a:cubicBezTo>
                      <a:pt x="1055497" y="1357979"/>
                      <a:pt x="1053080" y="1351938"/>
                      <a:pt x="1053080" y="1344689"/>
                    </a:cubicBezTo>
                    <a:cubicBezTo>
                      <a:pt x="1053080" y="1342273"/>
                      <a:pt x="1053080" y="1341065"/>
                      <a:pt x="1054288" y="1339857"/>
                    </a:cubicBezTo>
                    <a:cubicBezTo>
                      <a:pt x="1054288" y="1338649"/>
                      <a:pt x="1055497" y="1338649"/>
                      <a:pt x="1055497" y="1338649"/>
                    </a:cubicBezTo>
                    <a:cubicBezTo>
                      <a:pt x="1055497" y="1337441"/>
                      <a:pt x="1056705" y="1337441"/>
                      <a:pt x="1056705" y="1336232"/>
                    </a:cubicBezTo>
                    <a:cubicBezTo>
                      <a:pt x="1057913" y="1335025"/>
                      <a:pt x="1059121" y="1333816"/>
                      <a:pt x="1060329" y="1332608"/>
                    </a:cubicBezTo>
                    <a:cubicBezTo>
                      <a:pt x="1061537" y="1331400"/>
                      <a:pt x="1063953" y="1330192"/>
                      <a:pt x="1065162" y="1330192"/>
                    </a:cubicBezTo>
                    <a:cubicBezTo>
                      <a:pt x="1067578" y="1328984"/>
                      <a:pt x="1071202" y="1328984"/>
                      <a:pt x="1072410" y="1326568"/>
                    </a:cubicBezTo>
                    <a:cubicBezTo>
                      <a:pt x="1072410" y="1325359"/>
                      <a:pt x="1073618" y="1325359"/>
                      <a:pt x="1073618" y="1324151"/>
                    </a:cubicBezTo>
                    <a:cubicBezTo>
                      <a:pt x="1073618" y="1324151"/>
                      <a:pt x="1073618" y="1322943"/>
                      <a:pt x="1074826" y="1322943"/>
                    </a:cubicBezTo>
                    <a:cubicBezTo>
                      <a:pt x="1071202" y="1320527"/>
                      <a:pt x="1067578" y="1316903"/>
                      <a:pt x="1063953" y="1314486"/>
                    </a:cubicBezTo>
                    <a:cubicBezTo>
                      <a:pt x="1063953" y="1314486"/>
                      <a:pt x="1062745" y="1313278"/>
                      <a:pt x="1062745" y="1313278"/>
                    </a:cubicBezTo>
                    <a:cubicBezTo>
                      <a:pt x="1054288" y="1306029"/>
                      <a:pt x="1045831" y="1298781"/>
                      <a:pt x="1037375" y="1292740"/>
                    </a:cubicBezTo>
                    <a:cubicBezTo>
                      <a:pt x="1034958" y="1291532"/>
                      <a:pt x="1033750" y="1290324"/>
                      <a:pt x="1031334" y="1289116"/>
                    </a:cubicBezTo>
                    <a:cubicBezTo>
                      <a:pt x="1028918" y="1287908"/>
                      <a:pt x="1027710" y="1286700"/>
                      <a:pt x="1025293" y="1286700"/>
                    </a:cubicBezTo>
                    <a:cubicBezTo>
                      <a:pt x="1024085" y="1286700"/>
                      <a:pt x="1022877" y="1285491"/>
                      <a:pt x="1021669" y="1285491"/>
                    </a:cubicBezTo>
                    <a:cubicBezTo>
                      <a:pt x="1020461" y="1285491"/>
                      <a:pt x="1019253" y="1285491"/>
                      <a:pt x="1018045" y="1285491"/>
                    </a:cubicBezTo>
                    <a:cubicBezTo>
                      <a:pt x="1018045" y="1285491"/>
                      <a:pt x="1016837" y="1285491"/>
                      <a:pt x="1016837" y="1285491"/>
                    </a:cubicBezTo>
                    <a:cubicBezTo>
                      <a:pt x="1015628" y="1285491"/>
                      <a:pt x="1015628" y="1285491"/>
                      <a:pt x="1014420" y="1285491"/>
                    </a:cubicBezTo>
                    <a:cubicBezTo>
                      <a:pt x="1014420" y="1285491"/>
                      <a:pt x="1013212" y="1285491"/>
                      <a:pt x="1013212" y="1285491"/>
                    </a:cubicBezTo>
                    <a:cubicBezTo>
                      <a:pt x="1013212" y="1285491"/>
                      <a:pt x="1013212" y="1285491"/>
                      <a:pt x="1012004" y="1285491"/>
                    </a:cubicBezTo>
                    <a:cubicBezTo>
                      <a:pt x="1010796" y="1285491"/>
                      <a:pt x="1010796" y="1285491"/>
                      <a:pt x="1008380" y="1284283"/>
                    </a:cubicBezTo>
                    <a:cubicBezTo>
                      <a:pt x="1007172" y="1283075"/>
                      <a:pt x="1004755" y="1283075"/>
                      <a:pt x="1003547" y="1281867"/>
                    </a:cubicBezTo>
                    <a:cubicBezTo>
                      <a:pt x="998715" y="1279451"/>
                      <a:pt x="993882" y="1277034"/>
                      <a:pt x="990258" y="1273410"/>
                    </a:cubicBezTo>
                    <a:cubicBezTo>
                      <a:pt x="990258" y="1273410"/>
                      <a:pt x="990258" y="1274618"/>
                      <a:pt x="990258" y="1274618"/>
                    </a:cubicBezTo>
                    <a:cubicBezTo>
                      <a:pt x="990258" y="1275826"/>
                      <a:pt x="991466" y="1277034"/>
                      <a:pt x="991466" y="1278243"/>
                    </a:cubicBezTo>
                    <a:cubicBezTo>
                      <a:pt x="996298" y="1290324"/>
                      <a:pt x="1001131" y="1301197"/>
                      <a:pt x="1003547" y="1314486"/>
                    </a:cubicBezTo>
                    <a:cubicBezTo>
                      <a:pt x="1004755" y="1320527"/>
                      <a:pt x="1004755" y="1326568"/>
                      <a:pt x="1005963" y="1332608"/>
                    </a:cubicBezTo>
                    <a:cubicBezTo>
                      <a:pt x="1007172" y="1338649"/>
                      <a:pt x="1007172" y="1345898"/>
                      <a:pt x="1008380" y="1351938"/>
                    </a:cubicBezTo>
                    <a:cubicBezTo>
                      <a:pt x="1010796" y="1350730"/>
                      <a:pt x="1013212" y="1350730"/>
                      <a:pt x="1016837" y="1351938"/>
                    </a:cubicBezTo>
                    <a:cubicBezTo>
                      <a:pt x="1033750" y="1357979"/>
                      <a:pt x="1030126" y="1388182"/>
                      <a:pt x="1021669" y="1402679"/>
                    </a:cubicBezTo>
                    <a:cubicBezTo>
                      <a:pt x="1014420" y="1413553"/>
                      <a:pt x="1003547" y="1419593"/>
                      <a:pt x="992674" y="1426842"/>
                    </a:cubicBezTo>
                    <a:cubicBezTo>
                      <a:pt x="985425" y="1431674"/>
                      <a:pt x="979385" y="1435299"/>
                      <a:pt x="973344" y="1441339"/>
                    </a:cubicBezTo>
                    <a:cubicBezTo>
                      <a:pt x="970928" y="1443756"/>
                      <a:pt x="968512" y="1447380"/>
                      <a:pt x="966095" y="1449796"/>
                    </a:cubicBezTo>
                    <a:cubicBezTo>
                      <a:pt x="964887" y="1451004"/>
                      <a:pt x="964887" y="1451004"/>
                      <a:pt x="963679" y="1452212"/>
                    </a:cubicBezTo>
                    <a:cubicBezTo>
                      <a:pt x="961263" y="1454629"/>
                      <a:pt x="960055" y="1455837"/>
                      <a:pt x="957639" y="1458253"/>
                    </a:cubicBezTo>
                    <a:cubicBezTo>
                      <a:pt x="945557" y="1467918"/>
                      <a:pt x="929852" y="1472750"/>
                      <a:pt x="915354" y="1475167"/>
                    </a:cubicBezTo>
                    <a:cubicBezTo>
                      <a:pt x="909314" y="1476375"/>
                      <a:pt x="903273" y="1476375"/>
                      <a:pt x="897232" y="1475167"/>
                    </a:cubicBezTo>
                    <a:cubicBezTo>
                      <a:pt x="891192" y="1473959"/>
                      <a:pt x="885151" y="1472750"/>
                      <a:pt x="880319" y="1469126"/>
                    </a:cubicBezTo>
                    <a:cubicBezTo>
                      <a:pt x="879111" y="1472750"/>
                      <a:pt x="875486" y="1476375"/>
                      <a:pt x="871862" y="1478791"/>
                    </a:cubicBezTo>
                    <a:cubicBezTo>
                      <a:pt x="869446" y="1479999"/>
                      <a:pt x="867029" y="1482415"/>
                      <a:pt x="865821" y="1483624"/>
                    </a:cubicBezTo>
                    <a:cubicBezTo>
                      <a:pt x="863405" y="1484832"/>
                      <a:pt x="860989" y="1486040"/>
                      <a:pt x="859781" y="1487248"/>
                    </a:cubicBezTo>
                    <a:cubicBezTo>
                      <a:pt x="858572" y="1487248"/>
                      <a:pt x="858572" y="1487248"/>
                      <a:pt x="857364" y="1487248"/>
                    </a:cubicBezTo>
                    <a:cubicBezTo>
                      <a:pt x="856156" y="1487248"/>
                      <a:pt x="853740" y="1488456"/>
                      <a:pt x="852532" y="1488456"/>
                    </a:cubicBezTo>
                    <a:cubicBezTo>
                      <a:pt x="851324" y="1488456"/>
                      <a:pt x="850116" y="1488456"/>
                      <a:pt x="848908" y="1488456"/>
                    </a:cubicBezTo>
                    <a:cubicBezTo>
                      <a:pt x="847699" y="1488456"/>
                      <a:pt x="846491" y="1488456"/>
                      <a:pt x="845283" y="1488456"/>
                    </a:cubicBezTo>
                    <a:cubicBezTo>
                      <a:pt x="844075" y="1488456"/>
                      <a:pt x="841659" y="1488456"/>
                      <a:pt x="840451" y="1487248"/>
                    </a:cubicBezTo>
                    <a:cubicBezTo>
                      <a:pt x="840451" y="1487248"/>
                      <a:pt x="839243" y="1487248"/>
                      <a:pt x="838034" y="1487248"/>
                    </a:cubicBezTo>
                    <a:cubicBezTo>
                      <a:pt x="836826" y="1487248"/>
                      <a:pt x="836826" y="1487248"/>
                      <a:pt x="835618" y="1487248"/>
                    </a:cubicBezTo>
                    <a:cubicBezTo>
                      <a:pt x="834410" y="1487248"/>
                      <a:pt x="833202" y="1487248"/>
                      <a:pt x="831994" y="1486040"/>
                    </a:cubicBezTo>
                    <a:cubicBezTo>
                      <a:pt x="823537" y="1484832"/>
                      <a:pt x="816288" y="1482415"/>
                      <a:pt x="807831" y="1479999"/>
                    </a:cubicBezTo>
                    <a:cubicBezTo>
                      <a:pt x="801791" y="1478791"/>
                      <a:pt x="794542" y="1476375"/>
                      <a:pt x="788501" y="1473959"/>
                    </a:cubicBezTo>
                    <a:cubicBezTo>
                      <a:pt x="786085" y="1472750"/>
                      <a:pt x="784877" y="1472750"/>
                      <a:pt x="782461" y="1471542"/>
                    </a:cubicBezTo>
                    <a:cubicBezTo>
                      <a:pt x="780044" y="1470334"/>
                      <a:pt x="777628" y="1469126"/>
                      <a:pt x="775212" y="1466710"/>
                    </a:cubicBezTo>
                    <a:cubicBezTo>
                      <a:pt x="775212" y="1466710"/>
                      <a:pt x="774004" y="1465502"/>
                      <a:pt x="774004" y="1465502"/>
                    </a:cubicBezTo>
                    <a:cubicBezTo>
                      <a:pt x="772796" y="1464293"/>
                      <a:pt x="771588" y="1463085"/>
                      <a:pt x="770380" y="1461877"/>
                    </a:cubicBezTo>
                    <a:cubicBezTo>
                      <a:pt x="770380" y="1460669"/>
                      <a:pt x="769171" y="1460669"/>
                      <a:pt x="767963" y="1459461"/>
                    </a:cubicBezTo>
                    <a:cubicBezTo>
                      <a:pt x="766755" y="1457045"/>
                      <a:pt x="766755" y="1454629"/>
                      <a:pt x="766755" y="1453420"/>
                    </a:cubicBezTo>
                    <a:cubicBezTo>
                      <a:pt x="766755" y="1453420"/>
                      <a:pt x="765547" y="1453420"/>
                      <a:pt x="765547" y="1453420"/>
                    </a:cubicBezTo>
                    <a:cubicBezTo>
                      <a:pt x="757090" y="1453420"/>
                      <a:pt x="749841" y="1451004"/>
                      <a:pt x="743801" y="1446172"/>
                    </a:cubicBezTo>
                    <a:cubicBezTo>
                      <a:pt x="740176" y="1443756"/>
                      <a:pt x="736552" y="1441339"/>
                      <a:pt x="732928" y="1438923"/>
                    </a:cubicBezTo>
                    <a:cubicBezTo>
                      <a:pt x="728095" y="1436507"/>
                      <a:pt x="724471" y="1432882"/>
                      <a:pt x="720847" y="1429258"/>
                    </a:cubicBezTo>
                    <a:cubicBezTo>
                      <a:pt x="716014" y="1423217"/>
                      <a:pt x="712390" y="1415969"/>
                      <a:pt x="709973" y="1408720"/>
                    </a:cubicBezTo>
                    <a:cubicBezTo>
                      <a:pt x="709973" y="1406304"/>
                      <a:pt x="708765" y="1405096"/>
                      <a:pt x="708765" y="1402679"/>
                    </a:cubicBezTo>
                    <a:cubicBezTo>
                      <a:pt x="707557" y="1397847"/>
                      <a:pt x="707557" y="1393014"/>
                      <a:pt x="706349" y="1388182"/>
                    </a:cubicBezTo>
                    <a:cubicBezTo>
                      <a:pt x="706349" y="1384557"/>
                      <a:pt x="702725" y="1382141"/>
                      <a:pt x="699100" y="1380933"/>
                    </a:cubicBezTo>
                    <a:cubicBezTo>
                      <a:pt x="697892" y="1382141"/>
                      <a:pt x="696684" y="1382141"/>
                      <a:pt x="695476" y="1383350"/>
                    </a:cubicBezTo>
                    <a:cubicBezTo>
                      <a:pt x="694268" y="1384557"/>
                      <a:pt x="693060" y="1385766"/>
                      <a:pt x="691852" y="1385766"/>
                    </a:cubicBezTo>
                    <a:cubicBezTo>
                      <a:pt x="690643" y="1386974"/>
                      <a:pt x="689435" y="1389390"/>
                      <a:pt x="688227" y="1390598"/>
                    </a:cubicBezTo>
                    <a:cubicBezTo>
                      <a:pt x="688227" y="1391806"/>
                      <a:pt x="687019" y="1391806"/>
                      <a:pt x="687019" y="1393014"/>
                    </a:cubicBezTo>
                    <a:cubicBezTo>
                      <a:pt x="685811" y="1394223"/>
                      <a:pt x="685811" y="1394223"/>
                      <a:pt x="684603" y="1395431"/>
                    </a:cubicBezTo>
                    <a:cubicBezTo>
                      <a:pt x="684603" y="1395431"/>
                      <a:pt x="683395" y="1396639"/>
                      <a:pt x="683395" y="1396639"/>
                    </a:cubicBezTo>
                    <a:cubicBezTo>
                      <a:pt x="683395" y="1396639"/>
                      <a:pt x="682187" y="1396639"/>
                      <a:pt x="682187" y="1397847"/>
                    </a:cubicBezTo>
                    <a:cubicBezTo>
                      <a:pt x="680978" y="1399055"/>
                      <a:pt x="680978" y="1399055"/>
                      <a:pt x="679770" y="1400263"/>
                    </a:cubicBezTo>
                    <a:cubicBezTo>
                      <a:pt x="678562" y="1400263"/>
                      <a:pt x="678562" y="1401471"/>
                      <a:pt x="677354" y="1401471"/>
                    </a:cubicBezTo>
                    <a:cubicBezTo>
                      <a:pt x="677354" y="1401471"/>
                      <a:pt x="677354" y="1401471"/>
                      <a:pt x="677354" y="1401471"/>
                    </a:cubicBezTo>
                    <a:cubicBezTo>
                      <a:pt x="676146" y="1401471"/>
                      <a:pt x="673730" y="1402679"/>
                      <a:pt x="672522" y="1402679"/>
                    </a:cubicBezTo>
                    <a:cubicBezTo>
                      <a:pt x="668897" y="1403887"/>
                      <a:pt x="664065" y="1403887"/>
                      <a:pt x="660440" y="1405096"/>
                    </a:cubicBezTo>
                    <a:cubicBezTo>
                      <a:pt x="658024" y="1405096"/>
                      <a:pt x="655608" y="1406304"/>
                      <a:pt x="653192" y="1406304"/>
                    </a:cubicBezTo>
                    <a:cubicBezTo>
                      <a:pt x="650775" y="1406304"/>
                      <a:pt x="648359" y="1406304"/>
                      <a:pt x="647151" y="1406304"/>
                    </a:cubicBezTo>
                    <a:cubicBezTo>
                      <a:pt x="647151" y="1406304"/>
                      <a:pt x="647151" y="1406304"/>
                      <a:pt x="647151" y="1406304"/>
                    </a:cubicBezTo>
                    <a:cubicBezTo>
                      <a:pt x="647151" y="1406304"/>
                      <a:pt x="645943" y="1406304"/>
                      <a:pt x="645943" y="1406304"/>
                    </a:cubicBezTo>
                    <a:cubicBezTo>
                      <a:pt x="644735" y="1406304"/>
                      <a:pt x="643527" y="1405096"/>
                      <a:pt x="642319" y="1405096"/>
                    </a:cubicBezTo>
                    <a:cubicBezTo>
                      <a:pt x="641110" y="1405096"/>
                      <a:pt x="639902" y="1403887"/>
                      <a:pt x="638694" y="1402679"/>
                    </a:cubicBezTo>
                    <a:cubicBezTo>
                      <a:pt x="635070" y="1400263"/>
                      <a:pt x="632654" y="1397847"/>
                      <a:pt x="630237" y="1395431"/>
                    </a:cubicBezTo>
                    <a:cubicBezTo>
                      <a:pt x="630237" y="1395431"/>
                      <a:pt x="630237" y="1395431"/>
                      <a:pt x="630237" y="1395431"/>
                    </a:cubicBezTo>
                    <a:cubicBezTo>
                      <a:pt x="630237" y="1395431"/>
                      <a:pt x="630237" y="1395431"/>
                      <a:pt x="630237" y="1394223"/>
                    </a:cubicBezTo>
                    <a:cubicBezTo>
                      <a:pt x="627821" y="1391806"/>
                      <a:pt x="626613" y="1389390"/>
                      <a:pt x="624197" y="1385766"/>
                    </a:cubicBezTo>
                    <a:cubicBezTo>
                      <a:pt x="622989" y="1384557"/>
                      <a:pt x="622989" y="1383350"/>
                      <a:pt x="621780" y="1382141"/>
                    </a:cubicBezTo>
                    <a:cubicBezTo>
                      <a:pt x="620572" y="1380933"/>
                      <a:pt x="620572" y="1378517"/>
                      <a:pt x="619364" y="1377309"/>
                    </a:cubicBezTo>
                    <a:cubicBezTo>
                      <a:pt x="618156" y="1374892"/>
                      <a:pt x="616948" y="1372476"/>
                      <a:pt x="616948" y="1370060"/>
                    </a:cubicBezTo>
                    <a:cubicBezTo>
                      <a:pt x="616948" y="1368852"/>
                      <a:pt x="615740" y="1367644"/>
                      <a:pt x="615740" y="1366435"/>
                    </a:cubicBezTo>
                    <a:cubicBezTo>
                      <a:pt x="615740" y="1365228"/>
                      <a:pt x="614532" y="1364019"/>
                      <a:pt x="614532" y="1362811"/>
                    </a:cubicBezTo>
                    <a:cubicBezTo>
                      <a:pt x="614532" y="1362811"/>
                      <a:pt x="614532" y="1362811"/>
                      <a:pt x="614532" y="1362811"/>
                    </a:cubicBezTo>
                    <a:cubicBezTo>
                      <a:pt x="614532" y="1362811"/>
                      <a:pt x="614532" y="1362811"/>
                      <a:pt x="614532" y="1362811"/>
                    </a:cubicBezTo>
                    <a:lnTo>
                      <a:pt x="614532" y="1362811"/>
                    </a:lnTo>
                    <a:cubicBezTo>
                      <a:pt x="614532" y="1362811"/>
                      <a:pt x="614532" y="1364019"/>
                      <a:pt x="614532" y="1364019"/>
                    </a:cubicBezTo>
                    <a:cubicBezTo>
                      <a:pt x="614532" y="1364019"/>
                      <a:pt x="614532" y="1365228"/>
                      <a:pt x="614532" y="1365228"/>
                    </a:cubicBezTo>
                    <a:cubicBezTo>
                      <a:pt x="614532" y="1365228"/>
                      <a:pt x="614532" y="1366435"/>
                      <a:pt x="614532" y="1366435"/>
                    </a:cubicBezTo>
                    <a:cubicBezTo>
                      <a:pt x="613324" y="1372476"/>
                      <a:pt x="612116" y="1378517"/>
                      <a:pt x="610907" y="1383350"/>
                    </a:cubicBezTo>
                    <a:cubicBezTo>
                      <a:pt x="610907" y="1384557"/>
                      <a:pt x="609699" y="1385766"/>
                      <a:pt x="609699" y="1385766"/>
                    </a:cubicBezTo>
                    <a:cubicBezTo>
                      <a:pt x="607283" y="1391806"/>
                      <a:pt x="606075" y="1396639"/>
                      <a:pt x="603659" y="1402679"/>
                    </a:cubicBezTo>
                    <a:cubicBezTo>
                      <a:pt x="602451" y="1405096"/>
                      <a:pt x="601242" y="1407512"/>
                      <a:pt x="600034" y="1411136"/>
                    </a:cubicBezTo>
                    <a:cubicBezTo>
                      <a:pt x="598826" y="1413553"/>
                      <a:pt x="597618" y="1417177"/>
                      <a:pt x="595202" y="1419593"/>
                    </a:cubicBezTo>
                    <a:cubicBezTo>
                      <a:pt x="593994" y="1422009"/>
                      <a:pt x="591577" y="1423217"/>
                      <a:pt x="589161" y="1425634"/>
                    </a:cubicBezTo>
                    <a:cubicBezTo>
                      <a:pt x="587953" y="1426842"/>
                      <a:pt x="585537" y="1428050"/>
                      <a:pt x="583121" y="1429258"/>
                    </a:cubicBezTo>
                    <a:cubicBezTo>
                      <a:pt x="578288" y="1431674"/>
                      <a:pt x="573456" y="1434090"/>
                      <a:pt x="568623" y="1435299"/>
                    </a:cubicBezTo>
                    <a:cubicBezTo>
                      <a:pt x="567415" y="1435299"/>
                      <a:pt x="567415" y="1435299"/>
                      <a:pt x="566207" y="1436507"/>
                    </a:cubicBezTo>
                    <a:cubicBezTo>
                      <a:pt x="566207" y="1436507"/>
                      <a:pt x="564999" y="1436507"/>
                      <a:pt x="564999" y="1436507"/>
                    </a:cubicBezTo>
                    <a:cubicBezTo>
                      <a:pt x="564999" y="1436507"/>
                      <a:pt x="564999" y="1436507"/>
                      <a:pt x="563791" y="1436507"/>
                    </a:cubicBezTo>
                    <a:cubicBezTo>
                      <a:pt x="563791" y="1436507"/>
                      <a:pt x="563791" y="1436507"/>
                      <a:pt x="562582" y="1436507"/>
                    </a:cubicBezTo>
                    <a:cubicBezTo>
                      <a:pt x="562582" y="1436507"/>
                      <a:pt x="562582" y="1436507"/>
                      <a:pt x="561374" y="1436507"/>
                    </a:cubicBezTo>
                    <a:cubicBezTo>
                      <a:pt x="561374" y="1436507"/>
                      <a:pt x="561374" y="1436507"/>
                      <a:pt x="560166" y="1436507"/>
                    </a:cubicBezTo>
                    <a:cubicBezTo>
                      <a:pt x="560166" y="1436507"/>
                      <a:pt x="560166" y="1436507"/>
                      <a:pt x="558958" y="1436507"/>
                    </a:cubicBezTo>
                    <a:cubicBezTo>
                      <a:pt x="558958" y="1436507"/>
                      <a:pt x="558958" y="1436507"/>
                      <a:pt x="557750" y="1436507"/>
                    </a:cubicBezTo>
                    <a:cubicBezTo>
                      <a:pt x="557750" y="1436507"/>
                      <a:pt x="557750" y="1436507"/>
                      <a:pt x="556542" y="1436507"/>
                    </a:cubicBezTo>
                    <a:cubicBezTo>
                      <a:pt x="556542" y="1436507"/>
                      <a:pt x="556542" y="1436507"/>
                      <a:pt x="555334" y="1436507"/>
                    </a:cubicBezTo>
                    <a:cubicBezTo>
                      <a:pt x="555334" y="1436507"/>
                      <a:pt x="555334" y="1436507"/>
                      <a:pt x="554126" y="1436507"/>
                    </a:cubicBezTo>
                    <a:cubicBezTo>
                      <a:pt x="554126" y="1436507"/>
                      <a:pt x="554126" y="1436507"/>
                      <a:pt x="552917" y="1436507"/>
                    </a:cubicBezTo>
                    <a:cubicBezTo>
                      <a:pt x="552917" y="1436507"/>
                      <a:pt x="552917" y="1436507"/>
                      <a:pt x="551709" y="1436507"/>
                    </a:cubicBezTo>
                    <a:cubicBezTo>
                      <a:pt x="551709" y="1436507"/>
                      <a:pt x="551709" y="1436507"/>
                      <a:pt x="550501" y="1436507"/>
                    </a:cubicBezTo>
                    <a:cubicBezTo>
                      <a:pt x="545669" y="1434090"/>
                      <a:pt x="542044" y="1430466"/>
                      <a:pt x="538420" y="1428050"/>
                    </a:cubicBezTo>
                    <a:cubicBezTo>
                      <a:pt x="537212" y="1428050"/>
                      <a:pt x="537212" y="1426842"/>
                      <a:pt x="533588" y="1424426"/>
                    </a:cubicBezTo>
                    <a:cubicBezTo>
                      <a:pt x="534796" y="1422009"/>
                      <a:pt x="534796" y="1418385"/>
                      <a:pt x="533588" y="1415969"/>
                    </a:cubicBezTo>
                    <a:cubicBezTo>
                      <a:pt x="532379" y="1413553"/>
                      <a:pt x="531171" y="1412344"/>
                      <a:pt x="529963" y="1411136"/>
                    </a:cubicBezTo>
                    <a:cubicBezTo>
                      <a:pt x="529963" y="1411136"/>
                      <a:pt x="528755" y="1411136"/>
                      <a:pt x="528755" y="1411136"/>
                    </a:cubicBezTo>
                    <a:cubicBezTo>
                      <a:pt x="527547" y="1411136"/>
                      <a:pt x="526339" y="1411136"/>
                      <a:pt x="525131" y="1409928"/>
                    </a:cubicBezTo>
                    <a:cubicBezTo>
                      <a:pt x="523923" y="1409928"/>
                      <a:pt x="523923" y="1409928"/>
                      <a:pt x="522714" y="1409928"/>
                    </a:cubicBezTo>
                    <a:cubicBezTo>
                      <a:pt x="521506" y="1409928"/>
                      <a:pt x="521506" y="1409928"/>
                      <a:pt x="520298" y="1409928"/>
                    </a:cubicBezTo>
                    <a:cubicBezTo>
                      <a:pt x="519090" y="1409928"/>
                      <a:pt x="516674" y="1408720"/>
                      <a:pt x="515466" y="1408720"/>
                    </a:cubicBezTo>
                    <a:cubicBezTo>
                      <a:pt x="515466" y="1408720"/>
                      <a:pt x="514258" y="1408720"/>
                      <a:pt x="514258" y="1407512"/>
                    </a:cubicBezTo>
                    <a:cubicBezTo>
                      <a:pt x="513049" y="1407512"/>
                      <a:pt x="513049" y="1406304"/>
                      <a:pt x="511841" y="1406304"/>
                    </a:cubicBezTo>
                    <a:cubicBezTo>
                      <a:pt x="511841" y="1406304"/>
                      <a:pt x="510633" y="1406304"/>
                      <a:pt x="510633" y="1405096"/>
                    </a:cubicBezTo>
                    <a:cubicBezTo>
                      <a:pt x="509425" y="1403887"/>
                      <a:pt x="509425" y="1403887"/>
                      <a:pt x="508217" y="1402679"/>
                    </a:cubicBezTo>
                    <a:cubicBezTo>
                      <a:pt x="507009" y="1401471"/>
                      <a:pt x="507009" y="1400263"/>
                      <a:pt x="505801" y="1399055"/>
                    </a:cubicBezTo>
                    <a:cubicBezTo>
                      <a:pt x="502176" y="1391806"/>
                      <a:pt x="504593" y="1383350"/>
                      <a:pt x="509425" y="1374892"/>
                    </a:cubicBezTo>
                    <a:cubicBezTo>
                      <a:pt x="510633" y="1373684"/>
                      <a:pt x="511841" y="1371268"/>
                      <a:pt x="513049" y="1370060"/>
                    </a:cubicBezTo>
                    <a:cubicBezTo>
                      <a:pt x="515466" y="1366435"/>
                      <a:pt x="519090" y="1362811"/>
                      <a:pt x="521506" y="1359187"/>
                    </a:cubicBezTo>
                    <a:cubicBezTo>
                      <a:pt x="517882" y="1359187"/>
                      <a:pt x="515466" y="1359187"/>
                      <a:pt x="511841" y="1360395"/>
                    </a:cubicBezTo>
                    <a:cubicBezTo>
                      <a:pt x="510633" y="1360395"/>
                      <a:pt x="509425" y="1360395"/>
                      <a:pt x="509425" y="1361603"/>
                    </a:cubicBezTo>
                    <a:cubicBezTo>
                      <a:pt x="507009" y="1361603"/>
                      <a:pt x="505801" y="1362811"/>
                      <a:pt x="503384" y="1362811"/>
                    </a:cubicBezTo>
                    <a:cubicBezTo>
                      <a:pt x="502176" y="1362811"/>
                      <a:pt x="500968" y="1364019"/>
                      <a:pt x="499760" y="1364019"/>
                    </a:cubicBezTo>
                    <a:cubicBezTo>
                      <a:pt x="497344" y="1365228"/>
                      <a:pt x="496136" y="1365228"/>
                      <a:pt x="493719" y="1366435"/>
                    </a:cubicBezTo>
                    <a:cubicBezTo>
                      <a:pt x="492511" y="1366435"/>
                      <a:pt x="491303" y="1367644"/>
                      <a:pt x="490095" y="1368852"/>
                    </a:cubicBezTo>
                    <a:cubicBezTo>
                      <a:pt x="488887" y="1368852"/>
                      <a:pt x="488887" y="1370060"/>
                      <a:pt x="487679" y="1370060"/>
                    </a:cubicBezTo>
                    <a:cubicBezTo>
                      <a:pt x="486471" y="1371268"/>
                      <a:pt x="484054" y="1372476"/>
                      <a:pt x="482846" y="1374892"/>
                    </a:cubicBezTo>
                    <a:cubicBezTo>
                      <a:pt x="473181" y="1384557"/>
                      <a:pt x="467141" y="1396639"/>
                      <a:pt x="465933" y="1409928"/>
                    </a:cubicBezTo>
                    <a:cubicBezTo>
                      <a:pt x="464724" y="1414760"/>
                      <a:pt x="464724" y="1418385"/>
                      <a:pt x="465933" y="1423217"/>
                    </a:cubicBezTo>
                    <a:cubicBezTo>
                      <a:pt x="467141" y="1423217"/>
                      <a:pt x="468349" y="1422009"/>
                      <a:pt x="470765" y="1420801"/>
                    </a:cubicBezTo>
                    <a:cubicBezTo>
                      <a:pt x="473181" y="1418385"/>
                      <a:pt x="475598" y="1417177"/>
                      <a:pt x="476806" y="1414760"/>
                    </a:cubicBezTo>
                    <a:cubicBezTo>
                      <a:pt x="476806" y="1414760"/>
                      <a:pt x="478014" y="1413553"/>
                      <a:pt x="478014" y="1413553"/>
                    </a:cubicBezTo>
                    <a:cubicBezTo>
                      <a:pt x="478014" y="1413553"/>
                      <a:pt x="478014" y="1413553"/>
                      <a:pt x="479222" y="1412344"/>
                    </a:cubicBezTo>
                    <a:cubicBezTo>
                      <a:pt x="481638" y="1409928"/>
                      <a:pt x="484054" y="1408720"/>
                      <a:pt x="486471" y="1407512"/>
                    </a:cubicBezTo>
                    <a:cubicBezTo>
                      <a:pt x="486471" y="1407512"/>
                      <a:pt x="487679" y="1407512"/>
                      <a:pt x="487679" y="1407512"/>
                    </a:cubicBezTo>
                    <a:cubicBezTo>
                      <a:pt x="487679" y="1407512"/>
                      <a:pt x="487679" y="1407512"/>
                      <a:pt x="487679" y="1407512"/>
                    </a:cubicBezTo>
                    <a:cubicBezTo>
                      <a:pt x="491303" y="1406304"/>
                      <a:pt x="493719" y="1406304"/>
                      <a:pt x="497344" y="1406304"/>
                    </a:cubicBezTo>
                    <a:cubicBezTo>
                      <a:pt x="498552" y="1406304"/>
                      <a:pt x="498552" y="1406304"/>
                      <a:pt x="499760" y="1406304"/>
                    </a:cubicBezTo>
                    <a:cubicBezTo>
                      <a:pt x="500968" y="1406304"/>
                      <a:pt x="500968" y="1406304"/>
                      <a:pt x="502176" y="1406304"/>
                    </a:cubicBezTo>
                    <a:cubicBezTo>
                      <a:pt x="503384" y="1406304"/>
                      <a:pt x="503384" y="1406304"/>
                      <a:pt x="503384" y="1407512"/>
                    </a:cubicBezTo>
                    <a:cubicBezTo>
                      <a:pt x="504593" y="1407512"/>
                      <a:pt x="505801" y="1408720"/>
                      <a:pt x="507009" y="1408720"/>
                    </a:cubicBezTo>
                    <a:cubicBezTo>
                      <a:pt x="507009" y="1408720"/>
                      <a:pt x="508217" y="1408720"/>
                      <a:pt x="508217" y="1409928"/>
                    </a:cubicBezTo>
                    <a:cubicBezTo>
                      <a:pt x="509425" y="1411136"/>
                      <a:pt x="509425" y="1411136"/>
                      <a:pt x="510633" y="1412344"/>
                    </a:cubicBezTo>
                    <a:cubicBezTo>
                      <a:pt x="510633" y="1413553"/>
                      <a:pt x="511841" y="1413553"/>
                      <a:pt x="511841" y="1414760"/>
                    </a:cubicBezTo>
                    <a:cubicBezTo>
                      <a:pt x="513049" y="1415969"/>
                      <a:pt x="513049" y="1417177"/>
                      <a:pt x="513049" y="1418385"/>
                    </a:cubicBezTo>
                    <a:cubicBezTo>
                      <a:pt x="513049" y="1419593"/>
                      <a:pt x="514258" y="1419593"/>
                      <a:pt x="514258" y="1420801"/>
                    </a:cubicBezTo>
                    <a:cubicBezTo>
                      <a:pt x="514258" y="1422009"/>
                      <a:pt x="514258" y="1424426"/>
                      <a:pt x="514258" y="1425634"/>
                    </a:cubicBezTo>
                    <a:cubicBezTo>
                      <a:pt x="514258" y="1426842"/>
                      <a:pt x="514258" y="1426842"/>
                      <a:pt x="514258" y="1428050"/>
                    </a:cubicBezTo>
                    <a:cubicBezTo>
                      <a:pt x="514258" y="1430466"/>
                      <a:pt x="514258" y="1432882"/>
                      <a:pt x="513049" y="1435299"/>
                    </a:cubicBezTo>
                    <a:cubicBezTo>
                      <a:pt x="511841" y="1441339"/>
                      <a:pt x="510633" y="1447380"/>
                      <a:pt x="507009" y="1452212"/>
                    </a:cubicBezTo>
                    <a:cubicBezTo>
                      <a:pt x="504593" y="1455837"/>
                      <a:pt x="502176" y="1459461"/>
                      <a:pt x="498552" y="1461877"/>
                    </a:cubicBezTo>
                    <a:cubicBezTo>
                      <a:pt x="496136" y="1463085"/>
                      <a:pt x="494928" y="1465502"/>
                      <a:pt x="491303" y="1466710"/>
                    </a:cubicBezTo>
                    <a:cubicBezTo>
                      <a:pt x="487679" y="1467918"/>
                      <a:pt x="485263" y="1470334"/>
                      <a:pt x="481638" y="1471542"/>
                    </a:cubicBezTo>
                    <a:cubicBezTo>
                      <a:pt x="479222" y="1472750"/>
                      <a:pt x="476806" y="1473959"/>
                      <a:pt x="474390" y="1475167"/>
                    </a:cubicBezTo>
                    <a:cubicBezTo>
                      <a:pt x="473181" y="1476375"/>
                      <a:pt x="470765" y="1477583"/>
                      <a:pt x="469557" y="1478791"/>
                    </a:cubicBezTo>
                    <a:cubicBezTo>
                      <a:pt x="465933" y="1481207"/>
                      <a:pt x="463516" y="1484832"/>
                      <a:pt x="459892" y="1488456"/>
                    </a:cubicBezTo>
                    <a:cubicBezTo>
                      <a:pt x="457476" y="1492081"/>
                      <a:pt x="453851" y="1494497"/>
                      <a:pt x="451435" y="1498121"/>
                    </a:cubicBezTo>
                    <a:cubicBezTo>
                      <a:pt x="445395" y="1505370"/>
                      <a:pt x="436938" y="1510202"/>
                      <a:pt x="429689" y="1513827"/>
                    </a:cubicBezTo>
                    <a:cubicBezTo>
                      <a:pt x="424856" y="1516243"/>
                      <a:pt x="420024" y="1517451"/>
                      <a:pt x="415191" y="1517451"/>
                    </a:cubicBezTo>
                    <a:cubicBezTo>
                      <a:pt x="409151" y="1517451"/>
                      <a:pt x="393445" y="1515034"/>
                      <a:pt x="383780" y="1508994"/>
                    </a:cubicBezTo>
                    <a:cubicBezTo>
                      <a:pt x="381364" y="1507786"/>
                      <a:pt x="378948" y="1506578"/>
                      <a:pt x="377740" y="1505370"/>
                    </a:cubicBezTo>
                    <a:cubicBezTo>
                      <a:pt x="376532" y="1505370"/>
                      <a:pt x="376532" y="1506578"/>
                      <a:pt x="375323" y="1506578"/>
                    </a:cubicBezTo>
                    <a:cubicBezTo>
                      <a:pt x="372907" y="1508994"/>
                      <a:pt x="370491" y="1511410"/>
                      <a:pt x="369283" y="1513827"/>
                    </a:cubicBezTo>
                    <a:cubicBezTo>
                      <a:pt x="369283" y="1513827"/>
                      <a:pt x="369283" y="1515034"/>
                      <a:pt x="369283" y="1515034"/>
                    </a:cubicBezTo>
                    <a:cubicBezTo>
                      <a:pt x="369283" y="1516243"/>
                      <a:pt x="368075" y="1517451"/>
                      <a:pt x="368075" y="1519867"/>
                    </a:cubicBezTo>
                    <a:cubicBezTo>
                      <a:pt x="368075" y="1525908"/>
                      <a:pt x="370491" y="1533156"/>
                      <a:pt x="375323" y="1533156"/>
                    </a:cubicBezTo>
                    <a:cubicBezTo>
                      <a:pt x="376532" y="1533156"/>
                      <a:pt x="376532" y="1533156"/>
                      <a:pt x="376532" y="1534365"/>
                    </a:cubicBezTo>
                    <a:cubicBezTo>
                      <a:pt x="376532" y="1537989"/>
                      <a:pt x="374115" y="1541613"/>
                      <a:pt x="370491" y="1545237"/>
                    </a:cubicBezTo>
                    <a:cubicBezTo>
                      <a:pt x="366867" y="1547654"/>
                      <a:pt x="363242" y="1550070"/>
                      <a:pt x="360826" y="1551278"/>
                    </a:cubicBezTo>
                    <a:cubicBezTo>
                      <a:pt x="359618" y="1551278"/>
                      <a:pt x="359618" y="1552487"/>
                      <a:pt x="358410" y="1552487"/>
                    </a:cubicBezTo>
                    <a:cubicBezTo>
                      <a:pt x="357202" y="1553694"/>
                      <a:pt x="355993" y="1553694"/>
                      <a:pt x="353577" y="1554903"/>
                    </a:cubicBezTo>
                    <a:cubicBezTo>
                      <a:pt x="347537" y="1557319"/>
                      <a:pt x="342704" y="1558527"/>
                      <a:pt x="336664" y="1559735"/>
                    </a:cubicBezTo>
                    <a:cubicBezTo>
                      <a:pt x="331831" y="1560944"/>
                      <a:pt x="325790" y="1562151"/>
                      <a:pt x="320958" y="1562151"/>
                    </a:cubicBezTo>
                    <a:cubicBezTo>
                      <a:pt x="319750" y="1562151"/>
                      <a:pt x="316125" y="1562151"/>
                      <a:pt x="312501" y="1562151"/>
                    </a:cubicBezTo>
                    <a:cubicBezTo>
                      <a:pt x="311293" y="1562151"/>
                      <a:pt x="311293" y="1562151"/>
                      <a:pt x="310085" y="1562151"/>
                    </a:cubicBezTo>
                    <a:cubicBezTo>
                      <a:pt x="308877" y="1562151"/>
                      <a:pt x="307669" y="1562151"/>
                      <a:pt x="306460" y="1562151"/>
                    </a:cubicBezTo>
                    <a:cubicBezTo>
                      <a:pt x="305252" y="1562151"/>
                      <a:pt x="304044" y="1562151"/>
                      <a:pt x="302836" y="1562151"/>
                    </a:cubicBezTo>
                    <a:cubicBezTo>
                      <a:pt x="301628" y="1562151"/>
                      <a:pt x="301628" y="1562151"/>
                      <a:pt x="300420" y="1562151"/>
                    </a:cubicBezTo>
                    <a:cubicBezTo>
                      <a:pt x="295587" y="1560944"/>
                      <a:pt x="290755" y="1559735"/>
                      <a:pt x="287131" y="1557319"/>
                    </a:cubicBezTo>
                    <a:cubicBezTo>
                      <a:pt x="284714" y="1562151"/>
                      <a:pt x="278674" y="1564568"/>
                      <a:pt x="272633" y="1566984"/>
                    </a:cubicBezTo>
                    <a:cubicBezTo>
                      <a:pt x="270217" y="1568192"/>
                      <a:pt x="267801" y="1569400"/>
                      <a:pt x="266592" y="1569400"/>
                    </a:cubicBezTo>
                    <a:cubicBezTo>
                      <a:pt x="248471" y="1575441"/>
                      <a:pt x="229141" y="1577857"/>
                      <a:pt x="209811" y="1576649"/>
                    </a:cubicBezTo>
                    <a:cubicBezTo>
                      <a:pt x="209811" y="1576649"/>
                      <a:pt x="209811" y="1576649"/>
                      <a:pt x="208603" y="1576649"/>
                    </a:cubicBezTo>
                    <a:cubicBezTo>
                      <a:pt x="190481" y="1576649"/>
                      <a:pt x="168734" y="1575441"/>
                      <a:pt x="153029" y="1568192"/>
                    </a:cubicBezTo>
                    <a:cubicBezTo>
                      <a:pt x="150613" y="1566984"/>
                      <a:pt x="148196" y="1564568"/>
                      <a:pt x="145780" y="1563359"/>
                    </a:cubicBezTo>
                    <a:cubicBezTo>
                      <a:pt x="142156" y="1559735"/>
                      <a:pt x="138531" y="1557319"/>
                      <a:pt x="136115" y="1552487"/>
                    </a:cubicBezTo>
                    <a:cubicBezTo>
                      <a:pt x="134907" y="1550070"/>
                      <a:pt x="131283" y="1545237"/>
                      <a:pt x="128866" y="1541613"/>
                    </a:cubicBezTo>
                    <a:cubicBezTo>
                      <a:pt x="128866" y="1541613"/>
                      <a:pt x="128866" y="1541613"/>
                      <a:pt x="128866" y="1541613"/>
                    </a:cubicBezTo>
                    <a:cubicBezTo>
                      <a:pt x="109536" y="1537989"/>
                      <a:pt x="91415" y="1529532"/>
                      <a:pt x="74501" y="1518659"/>
                    </a:cubicBezTo>
                    <a:cubicBezTo>
                      <a:pt x="46714" y="1498121"/>
                      <a:pt x="26176" y="1467918"/>
                      <a:pt x="12887" y="1435299"/>
                    </a:cubicBezTo>
                    <a:cubicBezTo>
                      <a:pt x="-12484" y="1373684"/>
                      <a:pt x="-1611" y="1286700"/>
                      <a:pt x="56379" y="1235958"/>
                    </a:cubicBezTo>
                    <a:cubicBezTo>
                      <a:pt x="72085" y="1222669"/>
                      <a:pt x="90206" y="1211796"/>
                      <a:pt x="109536" y="1210588"/>
                    </a:cubicBezTo>
                    <a:cubicBezTo>
                      <a:pt x="113161" y="1210588"/>
                      <a:pt x="115577" y="1210588"/>
                      <a:pt x="117993" y="1210588"/>
                    </a:cubicBezTo>
                    <a:cubicBezTo>
                      <a:pt x="124034" y="1211796"/>
                      <a:pt x="128866" y="1213004"/>
                      <a:pt x="133699" y="1215420"/>
                    </a:cubicBezTo>
                    <a:cubicBezTo>
                      <a:pt x="140948" y="1219045"/>
                      <a:pt x="146988" y="1225085"/>
                      <a:pt x="153029" y="1231126"/>
                    </a:cubicBezTo>
                    <a:cubicBezTo>
                      <a:pt x="154237" y="1233542"/>
                      <a:pt x="155445" y="1235958"/>
                      <a:pt x="157861" y="1238375"/>
                    </a:cubicBezTo>
                    <a:cubicBezTo>
                      <a:pt x="163902" y="1248040"/>
                      <a:pt x="168734" y="1260121"/>
                      <a:pt x="172359" y="1272202"/>
                    </a:cubicBezTo>
                    <a:cubicBezTo>
                      <a:pt x="173567" y="1277034"/>
                      <a:pt x="174775" y="1281867"/>
                      <a:pt x="175983" y="1286700"/>
                    </a:cubicBezTo>
                    <a:cubicBezTo>
                      <a:pt x="178399" y="1295156"/>
                      <a:pt x="180816" y="1302405"/>
                      <a:pt x="184440" y="1309654"/>
                    </a:cubicBezTo>
                    <a:cubicBezTo>
                      <a:pt x="185648" y="1310862"/>
                      <a:pt x="185648" y="1313278"/>
                      <a:pt x="186856" y="1314486"/>
                    </a:cubicBezTo>
                    <a:cubicBezTo>
                      <a:pt x="191689" y="1324151"/>
                      <a:pt x="198938" y="1331400"/>
                      <a:pt x="207394" y="1338649"/>
                    </a:cubicBezTo>
                    <a:cubicBezTo>
                      <a:pt x="211019" y="1337441"/>
                      <a:pt x="213435" y="1337441"/>
                      <a:pt x="217059" y="1337441"/>
                    </a:cubicBezTo>
                    <a:cubicBezTo>
                      <a:pt x="220684" y="1337441"/>
                      <a:pt x="225516" y="1337441"/>
                      <a:pt x="229141" y="1337441"/>
                    </a:cubicBezTo>
                    <a:cubicBezTo>
                      <a:pt x="231557" y="1337441"/>
                      <a:pt x="233973" y="1337441"/>
                      <a:pt x="237597" y="1338649"/>
                    </a:cubicBezTo>
                    <a:cubicBezTo>
                      <a:pt x="237597" y="1338649"/>
                      <a:pt x="238806" y="1338649"/>
                      <a:pt x="238806" y="1338649"/>
                    </a:cubicBezTo>
                    <a:cubicBezTo>
                      <a:pt x="240014" y="1338649"/>
                      <a:pt x="242430" y="1339857"/>
                      <a:pt x="243638" y="1339857"/>
                    </a:cubicBezTo>
                    <a:cubicBezTo>
                      <a:pt x="243638" y="1339857"/>
                      <a:pt x="244846" y="1339857"/>
                      <a:pt x="244846" y="1339857"/>
                    </a:cubicBezTo>
                    <a:cubicBezTo>
                      <a:pt x="246054" y="1339857"/>
                      <a:pt x="247262" y="1341065"/>
                      <a:pt x="248471" y="1341065"/>
                    </a:cubicBezTo>
                    <a:cubicBezTo>
                      <a:pt x="254511" y="1343481"/>
                      <a:pt x="259344" y="1347106"/>
                      <a:pt x="261760" y="1353146"/>
                    </a:cubicBezTo>
                    <a:cubicBezTo>
                      <a:pt x="262968" y="1354354"/>
                      <a:pt x="262968" y="1356771"/>
                      <a:pt x="262968" y="1357979"/>
                    </a:cubicBezTo>
                    <a:cubicBezTo>
                      <a:pt x="264176" y="1360395"/>
                      <a:pt x="264176" y="1361603"/>
                      <a:pt x="264176" y="1364019"/>
                    </a:cubicBezTo>
                    <a:cubicBezTo>
                      <a:pt x="264176" y="1364019"/>
                      <a:pt x="264176" y="1365228"/>
                      <a:pt x="264176" y="1365228"/>
                    </a:cubicBezTo>
                    <a:cubicBezTo>
                      <a:pt x="264176" y="1366435"/>
                      <a:pt x="264176" y="1367644"/>
                      <a:pt x="264176" y="1368852"/>
                    </a:cubicBezTo>
                    <a:cubicBezTo>
                      <a:pt x="264176" y="1378517"/>
                      <a:pt x="259344" y="1386974"/>
                      <a:pt x="258136" y="1395431"/>
                    </a:cubicBezTo>
                    <a:cubicBezTo>
                      <a:pt x="255719" y="1412344"/>
                      <a:pt x="265384" y="1423217"/>
                      <a:pt x="279882" y="1428050"/>
                    </a:cubicBezTo>
                    <a:cubicBezTo>
                      <a:pt x="283506" y="1426842"/>
                      <a:pt x="288339" y="1425634"/>
                      <a:pt x="291963" y="1424426"/>
                    </a:cubicBezTo>
                    <a:cubicBezTo>
                      <a:pt x="293171" y="1424426"/>
                      <a:pt x="294379" y="1423217"/>
                      <a:pt x="295587" y="1423217"/>
                    </a:cubicBezTo>
                    <a:cubicBezTo>
                      <a:pt x="299212" y="1422009"/>
                      <a:pt x="301628" y="1420801"/>
                      <a:pt x="304044" y="1420801"/>
                    </a:cubicBezTo>
                    <a:cubicBezTo>
                      <a:pt x="304044" y="1420801"/>
                      <a:pt x="305252" y="1420801"/>
                      <a:pt x="305252" y="1420801"/>
                    </a:cubicBezTo>
                    <a:cubicBezTo>
                      <a:pt x="307669" y="1419593"/>
                      <a:pt x="308877" y="1419593"/>
                      <a:pt x="311293" y="1418385"/>
                    </a:cubicBezTo>
                    <a:cubicBezTo>
                      <a:pt x="312501" y="1418385"/>
                      <a:pt x="313709" y="1417177"/>
                      <a:pt x="314917" y="1417177"/>
                    </a:cubicBezTo>
                    <a:cubicBezTo>
                      <a:pt x="318542" y="1414760"/>
                      <a:pt x="322166" y="1413553"/>
                      <a:pt x="324582" y="1411136"/>
                    </a:cubicBezTo>
                    <a:cubicBezTo>
                      <a:pt x="329415" y="1407512"/>
                      <a:pt x="331831" y="1401471"/>
                      <a:pt x="333039" y="1396639"/>
                    </a:cubicBezTo>
                    <a:cubicBezTo>
                      <a:pt x="333039" y="1393014"/>
                      <a:pt x="333039" y="1390598"/>
                      <a:pt x="330623" y="1386974"/>
                    </a:cubicBezTo>
                    <a:cubicBezTo>
                      <a:pt x="326999" y="1380933"/>
                      <a:pt x="318542" y="1377309"/>
                      <a:pt x="311293" y="1373684"/>
                    </a:cubicBezTo>
                    <a:cubicBezTo>
                      <a:pt x="311293" y="1373684"/>
                      <a:pt x="311293" y="1373684"/>
                      <a:pt x="310085" y="1372476"/>
                    </a:cubicBezTo>
                    <a:cubicBezTo>
                      <a:pt x="308877" y="1371268"/>
                      <a:pt x="310085" y="1368852"/>
                      <a:pt x="312501" y="1368852"/>
                    </a:cubicBezTo>
                    <a:cubicBezTo>
                      <a:pt x="313709" y="1368852"/>
                      <a:pt x="314917" y="1368852"/>
                      <a:pt x="314917" y="1368852"/>
                    </a:cubicBezTo>
                    <a:cubicBezTo>
                      <a:pt x="316125" y="1368852"/>
                      <a:pt x="316125" y="1368852"/>
                      <a:pt x="317334" y="1368852"/>
                    </a:cubicBezTo>
                    <a:cubicBezTo>
                      <a:pt x="319750" y="1368852"/>
                      <a:pt x="320958" y="1367644"/>
                      <a:pt x="323374" y="1367644"/>
                    </a:cubicBezTo>
                    <a:cubicBezTo>
                      <a:pt x="326999" y="1366435"/>
                      <a:pt x="330623" y="1365228"/>
                      <a:pt x="333039" y="1362811"/>
                    </a:cubicBezTo>
                    <a:cubicBezTo>
                      <a:pt x="333039" y="1362811"/>
                      <a:pt x="334247" y="1362811"/>
                      <a:pt x="334247" y="1361603"/>
                    </a:cubicBezTo>
                    <a:cubicBezTo>
                      <a:pt x="336664" y="1359187"/>
                      <a:pt x="339080" y="1356771"/>
                      <a:pt x="341496" y="1354354"/>
                    </a:cubicBezTo>
                    <a:cubicBezTo>
                      <a:pt x="341496" y="1354354"/>
                      <a:pt x="342704" y="1353146"/>
                      <a:pt x="342704" y="1353146"/>
                    </a:cubicBezTo>
                    <a:cubicBezTo>
                      <a:pt x="345120" y="1350730"/>
                      <a:pt x="346328" y="1347106"/>
                      <a:pt x="347537" y="1343481"/>
                    </a:cubicBezTo>
                    <a:cubicBezTo>
                      <a:pt x="347537" y="1343481"/>
                      <a:pt x="347537" y="1342273"/>
                      <a:pt x="347537" y="1342273"/>
                    </a:cubicBezTo>
                    <a:cubicBezTo>
                      <a:pt x="348745" y="1338649"/>
                      <a:pt x="349953" y="1335025"/>
                      <a:pt x="349953" y="1330192"/>
                    </a:cubicBezTo>
                    <a:cubicBezTo>
                      <a:pt x="349953" y="1326568"/>
                      <a:pt x="351161" y="1322943"/>
                      <a:pt x="351161" y="1319319"/>
                    </a:cubicBezTo>
                    <a:cubicBezTo>
                      <a:pt x="351161" y="1315695"/>
                      <a:pt x="351161" y="1312070"/>
                      <a:pt x="351161" y="1308446"/>
                    </a:cubicBezTo>
                    <a:cubicBezTo>
                      <a:pt x="351161" y="1308446"/>
                      <a:pt x="351161" y="1308446"/>
                      <a:pt x="349953" y="1308446"/>
                    </a:cubicBezTo>
                    <a:cubicBezTo>
                      <a:pt x="347537" y="1308446"/>
                      <a:pt x="345120" y="1309654"/>
                      <a:pt x="342704" y="1310862"/>
                    </a:cubicBezTo>
                    <a:cubicBezTo>
                      <a:pt x="340288" y="1312070"/>
                      <a:pt x="339080" y="1314486"/>
                      <a:pt x="336664" y="1315695"/>
                    </a:cubicBezTo>
                    <a:cubicBezTo>
                      <a:pt x="336664" y="1315695"/>
                      <a:pt x="335455" y="1316903"/>
                      <a:pt x="335455" y="1316903"/>
                    </a:cubicBezTo>
                    <a:cubicBezTo>
                      <a:pt x="335455" y="1316903"/>
                      <a:pt x="334247" y="1316903"/>
                      <a:pt x="334247" y="1318111"/>
                    </a:cubicBezTo>
                    <a:cubicBezTo>
                      <a:pt x="333039" y="1319319"/>
                      <a:pt x="331831" y="1319319"/>
                      <a:pt x="330623" y="1320527"/>
                    </a:cubicBezTo>
                    <a:cubicBezTo>
                      <a:pt x="329415" y="1321735"/>
                      <a:pt x="328207" y="1321735"/>
                      <a:pt x="325790" y="1321735"/>
                    </a:cubicBezTo>
                    <a:cubicBezTo>
                      <a:pt x="325790" y="1321735"/>
                      <a:pt x="324582" y="1321735"/>
                      <a:pt x="324582" y="1321735"/>
                    </a:cubicBezTo>
                    <a:cubicBezTo>
                      <a:pt x="324582" y="1321735"/>
                      <a:pt x="323374" y="1321735"/>
                      <a:pt x="323374" y="1321735"/>
                    </a:cubicBezTo>
                    <a:cubicBezTo>
                      <a:pt x="323374" y="1321735"/>
                      <a:pt x="322166" y="1321735"/>
                      <a:pt x="322166" y="1321735"/>
                    </a:cubicBezTo>
                    <a:cubicBezTo>
                      <a:pt x="320958" y="1321735"/>
                      <a:pt x="319750" y="1321735"/>
                      <a:pt x="317334" y="1320527"/>
                    </a:cubicBezTo>
                    <a:cubicBezTo>
                      <a:pt x="317334" y="1320527"/>
                      <a:pt x="316125" y="1320527"/>
                      <a:pt x="316125" y="1320527"/>
                    </a:cubicBezTo>
                    <a:cubicBezTo>
                      <a:pt x="313709" y="1319319"/>
                      <a:pt x="312501" y="1319319"/>
                      <a:pt x="311293" y="1318111"/>
                    </a:cubicBezTo>
                    <a:cubicBezTo>
                      <a:pt x="307669" y="1315695"/>
                      <a:pt x="304044" y="1312070"/>
                      <a:pt x="301628" y="1308446"/>
                    </a:cubicBezTo>
                    <a:cubicBezTo>
                      <a:pt x="299212" y="1303613"/>
                      <a:pt x="298004" y="1297573"/>
                      <a:pt x="299212" y="1291532"/>
                    </a:cubicBezTo>
                    <a:cubicBezTo>
                      <a:pt x="300420" y="1284283"/>
                      <a:pt x="302836" y="1278243"/>
                      <a:pt x="306460" y="1272202"/>
                    </a:cubicBezTo>
                    <a:cubicBezTo>
                      <a:pt x="306460" y="1272202"/>
                      <a:pt x="306460" y="1270994"/>
                      <a:pt x="306460" y="1270994"/>
                    </a:cubicBezTo>
                    <a:cubicBezTo>
                      <a:pt x="308877" y="1267370"/>
                      <a:pt x="312501" y="1263745"/>
                      <a:pt x="316125" y="1261329"/>
                    </a:cubicBezTo>
                    <a:cubicBezTo>
                      <a:pt x="319750" y="1258913"/>
                      <a:pt x="324582" y="1255288"/>
                      <a:pt x="329415" y="1252872"/>
                    </a:cubicBezTo>
                    <a:cubicBezTo>
                      <a:pt x="330623" y="1251664"/>
                      <a:pt x="331831" y="1251664"/>
                      <a:pt x="334247" y="1250456"/>
                    </a:cubicBezTo>
                    <a:cubicBezTo>
                      <a:pt x="340288" y="1246831"/>
                      <a:pt x="346328" y="1241999"/>
                      <a:pt x="352369" y="1237167"/>
                    </a:cubicBezTo>
                    <a:cubicBezTo>
                      <a:pt x="353577" y="1235958"/>
                      <a:pt x="354785" y="1234750"/>
                      <a:pt x="355993" y="1232334"/>
                    </a:cubicBezTo>
                    <a:cubicBezTo>
                      <a:pt x="358410" y="1229918"/>
                      <a:pt x="359618" y="1226294"/>
                      <a:pt x="362034" y="1223877"/>
                    </a:cubicBezTo>
                    <a:cubicBezTo>
                      <a:pt x="359618" y="1225085"/>
                      <a:pt x="355993" y="1226294"/>
                      <a:pt x="353577" y="1228710"/>
                    </a:cubicBezTo>
                    <a:cubicBezTo>
                      <a:pt x="349953" y="1229918"/>
                      <a:pt x="347537" y="1231126"/>
                      <a:pt x="343912" y="1233542"/>
                    </a:cubicBezTo>
                    <a:cubicBezTo>
                      <a:pt x="342704" y="1233542"/>
                      <a:pt x="342704" y="1234750"/>
                      <a:pt x="341496" y="1234750"/>
                    </a:cubicBezTo>
                    <a:cubicBezTo>
                      <a:pt x="339080" y="1235958"/>
                      <a:pt x="336664" y="1237167"/>
                      <a:pt x="333039" y="1238375"/>
                    </a:cubicBezTo>
                    <a:cubicBezTo>
                      <a:pt x="331831" y="1239583"/>
                      <a:pt x="329415" y="1239583"/>
                      <a:pt x="328207" y="1240791"/>
                    </a:cubicBezTo>
                    <a:cubicBezTo>
                      <a:pt x="325790" y="1241999"/>
                      <a:pt x="324582" y="1241999"/>
                      <a:pt x="322166" y="1243207"/>
                    </a:cubicBezTo>
                    <a:cubicBezTo>
                      <a:pt x="320958" y="1243207"/>
                      <a:pt x="319750" y="1243207"/>
                      <a:pt x="319750" y="1244415"/>
                    </a:cubicBezTo>
                    <a:cubicBezTo>
                      <a:pt x="317334" y="1244415"/>
                      <a:pt x="316125" y="1245623"/>
                      <a:pt x="313709" y="1245623"/>
                    </a:cubicBezTo>
                    <a:cubicBezTo>
                      <a:pt x="308877" y="1245623"/>
                      <a:pt x="304044" y="1245623"/>
                      <a:pt x="300420" y="1245623"/>
                    </a:cubicBezTo>
                    <a:cubicBezTo>
                      <a:pt x="296795" y="1245623"/>
                      <a:pt x="293171" y="1244415"/>
                      <a:pt x="290755" y="1243207"/>
                    </a:cubicBezTo>
                    <a:cubicBezTo>
                      <a:pt x="283506" y="1240791"/>
                      <a:pt x="276257" y="1237167"/>
                      <a:pt x="270217" y="1232334"/>
                    </a:cubicBezTo>
                    <a:cubicBezTo>
                      <a:pt x="269009" y="1231126"/>
                      <a:pt x="267801" y="1231126"/>
                      <a:pt x="266592" y="1229918"/>
                    </a:cubicBezTo>
                    <a:cubicBezTo>
                      <a:pt x="266592" y="1229918"/>
                      <a:pt x="265384" y="1228710"/>
                      <a:pt x="265384" y="1228710"/>
                    </a:cubicBezTo>
                    <a:cubicBezTo>
                      <a:pt x="265384" y="1228710"/>
                      <a:pt x="264176" y="1227501"/>
                      <a:pt x="264176" y="1227501"/>
                    </a:cubicBezTo>
                    <a:cubicBezTo>
                      <a:pt x="264176" y="1227501"/>
                      <a:pt x="264176" y="1227501"/>
                      <a:pt x="264176" y="1227501"/>
                    </a:cubicBezTo>
                    <a:cubicBezTo>
                      <a:pt x="264176" y="1227501"/>
                      <a:pt x="264176" y="1227501"/>
                      <a:pt x="262968" y="1226294"/>
                    </a:cubicBezTo>
                    <a:cubicBezTo>
                      <a:pt x="262968" y="1226294"/>
                      <a:pt x="262968" y="1226294"/>
                      <a:pt x="262968" y="1226294"/>
                    </a:cubicBezTo>
                    <a:cubicBezTo>
                      <a:pt x="262968" y="1226294"/>
                      <a:pt x="262968" y="1226294"/>
                      <a:pt x="261760" y="1225085"/>
                    </a:cubicBezTo>
                    <a:cubicBezTo>
                      <a:pt x="261760" y="1225085"/>
                      <a:pt x="261760" y="1225085"/>
                      <a:pt x="261760" y="1225085"/>
                    </a:cubicBezTo>
                    <a:cubicBezTo>
                      <a:pt x="261760" y="1225085"/>
                      <a:pt x="261760" y="1223877"/>
                      <a:pt x="261760" y="1223877"/>
                    </a:cubicBezTo>
                    <a:cubicBezTo>
                      <a:pt x="261760" y="1223877"/>
                      <a:pt x="261760" y="1223877"/>
                      <a:pt x="261760" y="1223877"/>
                    </a:cubicBezTo>
                    <a:cubicBezTo>
                      <a:pt x="261760" y="1223877"/>
                      <a:pt x="261760" y="1223877"/>
                      <a:pt x="261760" y="1222669"/>
                    </a:cubicBezTo>
                    <a:cubicBezTo>
                      <a:pt x="261760" y="1222669"/>
                      <a:pt x="261760" y="1222669"/>
                      <a:pt x="261760" y="1222669"/>
                    </a:cubicBezTo>
                    <a:cubicBezTo>
                      <a:pt x="261760" y="1222669"/>
                      <a:pt x="261760" y="1221461"/>
                      <a:pt x="261760" y="1221461"/>
                    </a:cubicBezTo>
                    <a:cubicBezTo>
                      <a:pt x="261760" y="1221461"/>
                      <a:pt x="261760" y="1221461"/>
                      <a:pt x="261760" y="1221461"/>
                    </a:cubicBezTo>
                    <a:cubicBezTo>
                      <a:pt x="261760" y="1221461"/>
                      <a:pt x="261760" y="1220253"/>
                      <a:pt x="261760" y="1220253"/>
                    </a:cubicBezTo>
                    <a:cubicBezTo>
                      <a:pt x="261760" y="1220253"/>
                      <a:pt x="261760" y="1220253"/>
                      <a:pt x="261760" y="1220253"/>
                    </a:cubicBezTo>
                    <a:cubicBezTo>
                      <a:pt x="261760" y="1220253"/>
                      <a:pt x="261760" y="1220253"/>
                      <a:pt x="261760" y="1219045"/>
                    </a:cubicBezTo>
                    <a:cubicBezTo>
                      <a:pt x="261760" y="1219045"/>
                      <a:pt x="261760" y="1219045"/>
                      <a:pt x="261760" y="1217837"/>
                    </a:cubicBezTo>
                    <a:cubicBezTo>
                      <a:pt x="261760" y="1217837"/>
                      <a:pt x="261760" y="1217837"/>
                      <a:pt x="261760" y="1216628"/>
                    </a:cubicBezTo>
                    <a:cubicBezTo>
                      <a:pt x="261760" y="1216628"/>
                      <a:pt x="261760" y="1216628"/>
                      <a:pt x="261760" y="1215420"/>
                    </a:cubicBezTo>
                    <a:cubicBezTo>
                      <a:pt x="261760" y="1215420"/>
                      <a:pt x="261760" y="1214212"/>
                      <a:pt x="261760" y="1214212"/>
                    </a:cubicBezTo>
                    <a:cubicBezTo>
                      <a:pt x="261760" y="1214212"/>
                      <a:pt x="261760" y="1213004"/>
                      <a:pt x="261760" y="1213004"/>
                    </a:cubicBezTo>
                    <a:cubicBezTo>
                      <a:pt x="261760" y="1213004"/>
                      <a:pt x="261760" y="1211796"/>
                      <a:pt x="261760" y="1211796"/>
                    </a:cubicBezTo>
                    <a:cubicBezTo>
                      <a:pt x="260552" y="1202131"/>
                      <a:pt x="261760" y="1191258"/>
                      <a:pt x="260552" y="1180385"/>
                    </a:cubicBezTo>
                    <a:cubicBezTo>
                      <a:pt x="260552" y="1180385"/>
                      <a:pt x="260552" y="1180385"/>
                      <a:pt x="260552" y="1175552"/>
                    </a:cubicBezTo>
                    <a:cubicBezTo>
                      <a:pt x="261760" y="1175552"/>
                      <a:pt x="262968" y="1174344"/>
                      <a:pt x="262968" y="1174344"/>
                    </a:cubicBezTo>
                    <a:cubicBezTo>
                      <a:pt x="265384" y="1173136"/>
                      <a:pt x="267801" y="1170720"/>
                      <a:pt x="269009" y="1168303"/>
                    </a:cubicBezTo>
                    <a:cubicBezTo>
                      <a:pt x="271425" y="1163471"/>
                      <a:pt x="273841" y="1158639"/>
                      <a:pt x="273841" y="1153806"/>
                    </a:cubicBezTo>
                    <a:cubicBezTo>
                      <a:pt x="273841" y="1150182"/>
                      <a:pt x="271425" y="1146557"/>
                      <a:pt x="269009" y="1144141"/>
                    </a:cubicBezTo>
                    <a:cubicBezTo>
                      <a:pt x="267801" y="1142933"/>
                      <a:pt x="267801" y="1142933"/>
                      <a:pt x="267801" y="1141725"/>
                    </a:cubicBezTo>
                    <a:cubicBezTo>
                      <a:pt x="266592" y="1140517"/>
                      <a:pt x="266592" y="1138100"/>
                      <a:pt x="265384" y="1136892"/>
                    </a:cubicBezTo>
                    <a:cubicBezTo>
                      <a:pt x="265384" y="1136892"/>
                      <a:pt x="265384" y="1136892"/>
                      <a:pt x="265384" y="1136892"/>
                    </a:cubicBezTo>
                    <a:cubicBezTo>
                      <a:pt x="264176" y="1130852"/>
                      <a:pt x="264176" y="1124811"/>
                      <a:pt x="265384" y="1118770"/>
                    </a:cubicBezTo>
                    <a:cubicBezTo>
                      <a:pt x="265384" y="1117563"/>
                      <a:pt x="266592" y="1115146"/>
                      <a:pt x="266592" y="1113938"/>
                    </a:cubicBezTo>
                    <a:cubicBezTo>
                      <a:pt x="266592" y="1113938"/>
                      <a:pt x="266592" y="1112730"/>
                      <a:pt x="267801" y="1112730"/>
                    </a:cubicBezTo>
                    <a:cubicBezTo>
                      <a:pt x="267801" y="1112730"/>
                      <a:pt x="267801" y="1111522"/>
                      <a:pt x="269009" y="1111522"/>
                    </a:cubicBezTo>
                    <a:cubicBezTo>
                      <a:pt x="270217" y="1107897"/>
                      <a:pt x="272633" y="1105481"/>
                      <a:pt x="275049" y="1101857"/>
                    </a:cubicBezTo>
                    <a:cubicBezTo>
                      <a:pt x="272633" y="1093400"/>
                      <a:pt x="266592" y="1084943"/>
                      <a:pt x="261760" y="1077694"/>
                    </a:cubicBezTo>
                    <a:cubicBezTo>
                      <a:pt x="255719" y="1069238"/>
                      <a:pt x="247262" y="1061989"/>
                      <a:pt x="238806" y="1054740"/>
                    </a:cubicBezTo>
                    <a:cubicBezTo>
                      <a:pt x="231557" y="1048699"/>
                      <a:pt x="223100" y="1042659"/>
                      <a:pt x="213435" y="1036618"/>
                    </a:cubicBezTo>
                    <a:cubicBezTo>
                      <a:pt x="204978" y="1031786"/>
                      <a:pt x="196521" y="1026953"/>
                      <a:pt x="186856" y="1023329"/>
                    </a:cubicBezTo>
                    <a:cubicBezTo>
                      <a:pt x="168734" y="1016080"/>
                      <a:pt x="148196" y="1011247"/>
                      <a:pt x="126450" y="1013664"/>
                    </a:cubicBezTo>
                    <a:cubicBezTo>
                      <a:pt x="124034" y="1013664"/>
                      <a:pt x="122826" y="1014872"/>
                      <a:pt x="120410" y="1014872"/>
                    </a:cubicBezTo>
                    <a:cubicBezTo>
                      <a:pt x="119201" y="1014872"/>
                      <a:pt x="117993" y="1014872"/>
                      <a:pt x="116785" y="1016080"/>
                    </a:cubicBezTo>
                    <a:cubicBezTo>
                      <a:pt x="115577" y="1016080"/>
                      <a:pt x="114369" y="1017288"/>
                      <a:pt x="113161" y="1018496"/>
                    </a:cubicBezTo>
                    <a:cubicBezTo>
                      <a:pt x="108328" y="1022121"/>
                      <a:pt x="104704" y="1026953"/>
                      <a:pt x="102288" y="1032994"/>
                    </a:cubicBezTo>
                    <a:cubicBezTo>
                      <a:pt x="97455" y="1043867"/>
                      <a:pt x="99871" y="1055948"/>
                      <a:pt x="104704" y="1065613"/>
                    </a:cubicBezTo>
                    <a:cubicBezTo>
                      <a:pt x="110745" y="1078902"/>
                      <a:pt x="122826" y="1082527"/>
                      <a:pt x="137323" y="1084943"/>
                    </a:cubicBezTo>
                    <a:cubicBezTo>
                      <a:pt x="144572" y="1086151"/>
                      <a:pt x="150613" y="1088567"/>
                      <a:pt x="156653" y="1090984"/>
                    </a:cubicBezTo>
                    <a:cubicBezTo>
                      <a:pt x="159069" y="1092192"/>
                      <a:pt x="162694" y="1093400"/>
                      <a:pt x="165110" y="1094608"/>
                    </a:cubicBezTo>
                    <a:cubicBezTo>
                      <a:pt x="174775" y="1095816"/>
                      <a:pt x="184440" y="1101857"/>
                      <a:pt x="190481" y="1109106"/>
                    </a:cubicBezTo>
                    <a:cubicBezTo>
                      <a:pt x="191689" y="1111522"/>
                      <a:pt x="192897" y="1115146"/>
                      <a:pt x="194105" y="1117563"/>
                    </a:cubicBezTo>
                    <a:cubicBezTo>
                      <a:pt x="194105" y="1119979"/>
                      <a:pt x="194105" y="1122395"/>
                      <a:pt x="192897" y="1124811"/>
                    </a:cubicBezTo>
                    <a:cubicBezTo>
                      <a:pt x="190481" y="1132060"/>
                      <a:pt x="182024" y="1138100"/>
                      <a:pt x="175983" y="1141725"/>
                    </a:cubicBezTo>
                    <a:cubicBezTo>
                      <a:pt x="167526" y="1146557"/>
                      <a:pt x="155445" y="1147766"/>
                      <a:pt x="145780" y="1146557"/>
                    </a:cubicBezTo>
                    <a:cubicBezTo>
                      <a:pt x="144572" y="1147766"/>
                      <a:pt x="143364" y="1148973"/>
                      <a:pt x="142156" y="1148973"/>
                    </a:cubicBezTo>
                    <a:cubicBezTo>
                      <a:pt x="142156" y="1148973"/>
                      <a:pt x="142156" y="1148973"/>
                      <a:pt x="140948" y="1148973"/>
                    </a:cubicBezTo>
                    <a:cubicBezTo>
                      <a:pt x="139740" y="1148973"/>
                      <a:pt x="139740" y="1148973"/>
                      <a:pt x="139740" y="1148973"/>
                    </a:cubicBezTo>
                    <a:cubicBezTo>
                      <a:pt x="138531" y="1148973"/>
                      <a:pt x="138531" y="1148973"/>
                      <a:pt x="138531" y="1147766"/>
                    </a:cubicBezTo>
                    <a:cubicBezTo>
                      <a:pt x="137323" y="1146557"/>
                      <a:pt x="136115" y="1145349"/>
                      <a:pt x="136115" y="1142933"/>
                    </a:cubicBezTo>
                    <a:cubicBezTo>
                      <a:pt x="136115" y="1142933"/>
                      <a:pt x="136115" y="1142933"/>
                      <a:pt x="136115" y="1141725"/>
                    </a:cubicBezTo>
                    <a:cubicBezTo>
                      <a:pt x="136115" y="1139309"/>
                      <a:pt x="136115" y="1138100"/>
                      <a:pt x="137323" y="1136892"/>
                    </a:cubicBezTo>
                    <a:cubicBezTo>
                      <a:pt x="137323" y="1135684"/>
                      <a:pt x="138531" y="1135684"/>
                      <a:pt x="139740" y="1135684"/>
                    </a:cubicBezTo>
                    <a:cubicBezTo>
                      <a:pt x="140948" y="1135684"/>
                      <a:pt x="142156" y="1134476"/>
                      <a:pt x="143364" y="1135684"/>
                    </a:cubicBezTo>
                    <a:cubicBezTo>
                      <a:pt x="143364" y="1135684"/>
                      <a:pt x="144572" y="1135684"/>
                      <a:pt x="144572" y="1135684"/>
                    </a:cubicBezTo>
                    <a:cubicBezTo>
                      <a:pt x="144572" y="1135684"/>
                      <a:pt x="145780" y="1135684"/>
                      <a:pt x="145780" y="1136892"/>
                    </a:cubicBezTo>
                    <a:cubicBezTo>
                      <a:pt x="150613" y="1141725"/>
                      <a:pt x="159069" y="1140517"/>
                      <a:pt x="166318" y="1138100"/>
                    </a:cubicBezTo>
                    <a:cubicBezTo>
                      <a:pt x="168734" y="1136892"/>
                      <a:pt x="171151" y="1135684"/>
                      <a:pt x="173567" y="1134476"/>
                    </a:cubicBezTo>
                    <a:cubicBezTo>
                      <a:pt x="177191" y="1132060"/>
                      <a:pt x="179608" y="1130852"/>
                      <a:pt x="182024" y="1128436"/>
                    </a:cubicBezTo>
                    <a:cubicBezTo>
                      <a:pt x="191689" y="1117563"/>
                      <a:pt x="180816" y="1107897"/>
                      <a:pt x="169943" y="1101857"/>
                    </a:cubicBezTo>
                    <a:cubicBezTo>
                      <a:pt x="166318" y="1100649"/>
                      <a:pt x="162694" y="1099441"/>
                      <a:pt x="160278" y="1098232"/>
                    </a:cubicBezTo>
                    <a:cubicBezTo>
                      <a:pt x="148196" y="1095816"/>
                      <a:pt x="134907" y="1097024"/>
                      <a:pt x="122826" y="1095816"/>
                    </a:cubicBezTo>
                    <a:cubicBezTo>
                      <a:pt x="119201" y="1095816"/>
                      <a:pt x="115577" y="1094608"/>
                      <a:pt x="111953" y="1094608"/>
                    </a:cubicBezTo>
                    <a:cubicBezTo>
                      <a:pt x="104704" y="1093400"/>
                      <a:pt x="98663" y="1089775"/>
                      <a:pt x="93831" y="1086151"/>
                    </a:cubicBezTo>
                    <a:cubicBezTo>
                      <a:pt x="91415" y="1084943"/>
                      <a:pt x="88998" y="1083735"/>
                      <a:pt x="86582" y="1082527"/>
                    </a:cubicBezTo>
                    <a:cubicBezTo>
                      <a:pt x="85374" y="1082527"/>
                      <a:pt x="85374" y="1081319"/>
                      <a:pt x="84166" y="1081319"/>
                    </a:cubicBezTo>
                    <a:cubicBezTo>
                      <a:pt x="84166" y="1081319"/>
                      <a:pt x="84166" y="1081319"/>
                      <a:pt x="84166" y="1081319"/>
                    </a:cubicBezTo>
                    <a:cubicBezTo>
                      <a:pt x="82958" y="1080111"/>
                      <a:pt x="81750" y="1080111"/>
                      <a:pt x="80542" y="1078902"/>
                    </a:cubicBezTo>
                    <a:cubicBezTo>
                      <a:pt x="75709" y="1075278"/>
                      <a:pt x="72085" y="1071654"/>
                      <a:pt x="68460" y="1066821"/>
                    </a:cubicBezTo>
                    <a:cubicBezTo>
                      <a:pt x="64836" y="1061989"/>
                      <a:pt x="62420" y="1057156"/>
                      <a:pt x="60003" y="1052324"/>
                    </a:cubicBezTo>
                    <a:cubicBezTo>
                      <a:pt x="56379" y="1042659"/>
                      <a:pt x="55171" y="1031786"/>
                      <a:pt x="57587" y="1020913"/>
                    </a:cubicBezTo>
                    <a:cubicBezTo>
                      <a:pt x="58795" y="1017288"/>
                      <a:pt x="60003" y="1014872"/>
                      <a:pt x="61212" y="1011247"/>
                    </a:cubicBezTo>
                    <a:cubicBezTo>
                      <a:pt x="67252" y="1002791"/>
                      <a:pt x="76917" y="996750"/>
                      <a:pt x="87790" y="995542"/>
                    </a:cubicBezTo>
                    <a:cubicBezTo>
                      <a:pt x="91415" y="994334"/>
                      <a:pt x="95039" y="994334"/>
                      <a:pt x="98663" y="994334"/>
                    </a:cubicBezTo>
                    <a:cubicBezTo>
                      <a:pt x="99871" y="994334"/>
                      <a:pt x="101080" y="994334"/>
                      <a:pt x="102288" y="994334"/>
                    </a:cubicBezTo>
                    <a:cubicBezTo>
                      <a:pt x="103496" y="993126"/>
                      <a:pt x="104704" y="993126"/>
                      <a:pt x="105912" y="991917"/>
                    </a:cubicBezTo>
                    <a:cubicBezTo>
                      <a:pt x="105912" y="991917"/>
                      <a:pt x="105912" y="991917"/>
                      <a:pt x="105912" y="991917"/>
                    </a:cubicBezTo>
                    <a:cubicBezTo>
                      <a:pt x="109536" y="989501"/>
                      <a:pt x="113161" y="987085"/>
                      <a:pt x="115577" y="984669"/>
                    </a:cubicBezTo>
                    <a:cubicBezTo>
                      <a:pt x="116785" y="984669"/>
                      <a:pt x="116785" y="983461"/>
                      <a:pt x="117993" y="983461"/>
                    </a:cubicBezTo>
                    <a:cubicBezTo>
                      <a:pt x="119201" y="982253"/>
                      <a:pt x="120410" y="981044"/>
                      <a:pt x="121618" y="979836"/>
                    </a:cubicBezTo>
                    <a:cubicBezTo>
                      <a:pt x="121618" y="979836"/>
                      <a:pt x="122826" y="978628"/>
                      <a:pt x="122826" y="978628"/>
                    </a:cubicBezTo>
                    <a:cubicBezTo>
                      <a:pt x="124034" y="977420"/>
                      <a:pt x="126450" y="976212"/>
                      <a:pt x="127658" y="973796"/>
                    </a:cubicBezTo>
                    <a:cubicBezTo>
                      <a:pt x="127658" y="973796"/>
                      <a:pt x="128866" y="973796"/>
                      <a:pt x="128866" y="972588"/>
                    </a:cubicBezTo>
                    <a:cubicBezTo>
                      <a:pt x="131283" y="970171"/>
                      <a:pt x="132491" y="966547"/>
                      <a:pt x="134907" y="964131"/>
                    </a:cubicBezTo>
                    <a:cubicBezTo>
                      <a:pt x="138531" y="956882"/>
                      <a:pt x="140948" y="947217"/>
                      <a:pt x="140948" y="938760"/>
                    </a:cubicBezTo>
                    <a:cubicBezTo>
                      <a:pt x="140948" y="938760"/>
                      <a:pt x="140948" y="937552"/>
                      <a:pt x="140948" y="937552"/>
                    </a:cubicBezTo>
                    <a:cubicBezTo>
                      <a:pt x="140948" y="937552"/>
                      <a:pt x="140948" y="937552"/>
                      <a:pt x="140948" y="937552"/>
                    </a:cubicBezTo>
                    <a:cubicBezTo>
                      <a:pt x="140948" y="930303"/>
                      <a:pt x="142156" y="921846"/>
                      <a:pt x="149405" y="917014"/>
                    </a:cubicBezTo>
                    <a:cubicBezTo>
                      <a:pt x="150613" y="915806"/>
                      <a:pt x="153029" y="914598"/>
                      <a:pt x="155445" y="914598"/>
                    </a:cubicBezTo>
                    <a:cubicBezTo>
                      <a:pt x="155445" y="914598"/>
                      <a:pt x="155445" y="914598"/>
                      <a:pt x="155445" y="914598"/>
                    </a:cubicBezTo>
                    <a:cubicBezTo>
                      <a:pt x="156653" y="914598"/>
                      <a:pt x="156653" y="914598"/>
                      <a:pt x="157861" y="914598"/>
                    </a:cubicBezTo>
                    <a:cubicBezTo>
                      <a:pt x="157861" y="914598"/>
                      <a:pt x="157861" y="914598"/>
                      <a:pt x="159069" y="914598"/>
                    </a:cubicBezTo>
                    <a:cubicBezTo>
                      <a:pt x="162694" y="914598"/>
                      <a:pt x="166318" y="914598"/>
                      <a:pt x="168734" y="914598"/>
                    </a:cubicBezTo>
                    <a:cubicBezTo>
                      <a:pt x="169943" y="914598"/>
                      <a:pt x="171151" y="914598"/>
                      <a:pt x="172359" y="914598"/>
                    </a:cubicBezTo>
                    <a:cubicBezTo>
                      <a:pt x="178399" y="915806"/>
                      <a:pt x="183232" y="917014"/>
                      <a:pt x="188064" y="918222"/>
                    </a:cubicBezTo>
                    <a:cubicBezTo>
                      <a:pt x="189273" y="918222"/>
                      <a:pt x="190481" y="918222"/>
                      <a:pt x="191689" y="919430"/>
                    </a:cubicBezTo>
                    <a:cubicBezTo>
                      <a:pt x="197729" y="920638"/>
                      <a:pt x="203770" y="923055"/>
                      <a:pt x="209811" y="925471"/>
                    </a:cubicBezTo>
                    <a:cubicBezTo>
                      <a:pt x="209811" y="925471"/>
                      <a:pt x="208603" y="924263"/>
                      <a:pt x="208603" y="923055"/>
                    </a:cubicBezTo>
                    <a:cubicBezTo>
                      <a:pt x="208603" y="923055"/>
                      <a:pt x="208603" y="921846"/>
                      <a:pt x="207394" y="921846"/>
                    </a:cubicBezTo>
                    <a:cubicBezTo>
                      <a:pt x="207394" y="921846"/>
                      <a:pt x="207394" y="921846"/>
                      <a:pt x="207394" y="921846"/>
                    </a:cubicBezTo>
                    <a:cubicBezTo>
                      <a:pt x="207394" y="921846"/>
                      <a:pt x="207394" y="921846"/>
                      <a:pt x="207394" y="920638"/>
                    </a:cubicBezTo>
                    <a:cubicBezTo>
                      <a:pt x="207394" y="920638"/>
                      <a:pt x="207394" y="919430"/>
                      <a:pt x="207394" y="919430"/>
                    </a:cubicBezTo>
                    <a:cubicBezTo>
                      <a:pt x="207394" y="919430"/>
                      <a:pt x="207394" y="918222"/>
                      <a:pt x="207394" y="918222"/>
                    </a:cubicBezTo>
                    <a:cubicBezTo>
                      <a:pt x="207394" y="917014"/>
                      <a:pt x="207394" y="917014"/>
                      <a:pt x="207394" y="915806"/>
                    </a:cubicBezTo>
                    <a:cubicBezTo>
                      <a:pt x="206186" y="912182"/>
                      <a:pt x="206186" y="907349"/>
                      <a:pt x="207394" y="903725"/>
                    </a:cubicBezTo>
                    <a:cubicBezTo>
                      <a:pt x="208603" y="900100"/>
                      <a:pt x="212227" y="896476"/>
                      <a:pt x="214643" y="895268"/>
                    </a:cubicBezTo>
                    <a:cubicBezTo>
                      <a:pt x="217059" y="894060"/>
                      <a:pt x="219476" y="892852"/>
                      <a:pt x="221892" y="891643"/>
                    </a:cubicBezTo>
                    <a:cubicBezTo>
                      <a:pt x="224308" y="890435"/>
                      <a:pt x="226724" y="890435"/>
                      <a:pt x="227932" y="890435"/>
                    </a:cubicBezTo>
                    <a:cubicBezTo>
                      <a:pt x="236389" y="889227"/>
                      <a:pt x="243638" y="890435"/>
                      <a:pt x="250887" y="891643"/>
                    </a:cubicBezTo>
                    <a:cubicBezTo>
                      <a:pt x="255719" y="892852"/>
                      <a:pt x="259344" y="892852"/>
                      <a:pt x="264176" y="894060"/>
                    </a:cubicBezTo>
                    <a:cubicBezTo>
                      <a:pt x="271425" y="891643"/>
                      <a:pt x="273841" y="885603"/>
                      <a:pt x="278674" y="879562"/>
                    </a:cubicBezTo>
                    <a:cubicBezTo>
                      <a:pt x="285922" y="871105"/>
                      <a:pt x="294379" y="873522"/>
                      <a:pt x="302836" y="877146"/>
                    </a:cubicBezTo>
                    <a:cubicBezTo>
                      <a:pt x="307669" y="879562"/>
                      <a:pt x="312501" y="883186"/>
                      <a:pt x="316125" y="886811"/>
                    </a:cubicBezTo>
                    <a:cubicBezTo>
                      <a:pt x="317334" y="888019"/>
                      <a:pt x="318542" y="888019"/>
                      <a:pt x="318542" y="889227"/>
                    </a:cubicBezTo>
                    <a:cubicBezTo>
                      <a:pt x="322166" y="892852"/>
                      <a:pt x="325790" y="895268"/>
                      <a:pt x="329415" y="898892"/>
                    </a:cubicBezTo>
                    <a:cubicBezTo>
                      <a:pt x="331831" y="901308"/>
                      <a:pt x="334247" y="903725"/>
                      <a:pt x="336664" y="906141"/>
                    </a:cubicBezTo>
                    <a:cubicBezTo>
                      <a:pt x="345120" y="914598"/>
                      <a:pt x="351161" y="924263"/>
                      <a:pt x="358410" y="932720"/>
                    </a:cubicBezTo>
                    <a:cubicBezTo>
                      <a:pt x="359618" y="935136"/>
                      <a:pt x="362034" y="936344"/>
                      <a:pt x="363242" y="938760"/>
                    </a:cubicBezTo>
                    <a:cubicBezTo>
                      <a:pt x="364450" y="941177"/>
                      <a:pt x="366867" y="942385"/>
                      <a:pt x="368075" y="944801"/>
                    </a:cubicBezTo>
                    <a:cubicBezTo>
                      <a:pt x="370491" y="943593"/>
                      <a:pt x="372907" y="942385"/>
                      <a:pt x="375323" y="941177"/>
                    </a:cubicBezTo>
                    <a:cubicBezTo>
                      <a:pt x="375323" y="941177"/>
                      <a:pt x="375323" y="939968"/>
                      <a:pt x="375323" y="939968"/>
                    </a:cubicBezTo>
                    <a:cubicBezTo>
                      <a:pt x="375323" y="937552"/>
                      <a:pt x="375323" y="936344"/>
                      <a:pt x="376532" y="933928"/>
                    </a:cubicBezTo>
                    <a:cubicBezTo>
                      <a:pt x="376532" y="930303"/>
                      <a:pt x="377740" y="926679"/>
                      <a:pt x="377740" y="923055"/>
                    </a:cubicBezTo>
                    <a:cubicBezTo>
                      <a:pt x="377740" y="920638"/>
                      <a:pt x="377740" y="918222"/>
                      <a:pt x="377740" y="914598"/>
                    </a:cubicBezTo>
                    <a:cubicBezTo>
                      <a:pt x="376532" y="904933"/>
                      <a:pt x="374115" y="895268"/>
                      <a:pt x="369283" y="886811"/>
                    </a:cubicBezTo>
                    <a:cubicBezTo>
                      <a:pt x="366867" y="880770"/>
                      <a:pt x="368075" y="877146"/>
                      <a:pt x="370491" y="873522"/>
                    </a:cubicBezTo>
                    <a:cubicBezTo>
                      <a:pt x="371699" y="872313"/>
                      <a:pt x="372907" y="871105"/>
                      <a:pt x="374115" y="869897"/>
                    </a:cubicBezTo>
                    <a:cubicBezTo>
                      <a:pt x="376532" y="868689"/>
                      <a:pt x="380156" y="867481"/>
                      <a:pt x="383780" y="867481"/>
                    </a:cubicBezTo>
                    <a:cubicBezTo>
                      <a:pt x="389821" y="867481"/>
                      <a:pt x="397070" y="867481"/>
                      <a:pt x="401902" y="869897"/>
                    </a:cubicBezTo>
                    <a:cubicBezTo>
                      <a:pt x="400694" y="848151"/>
                      <a:pt x="397070" y="822780"/>
                      <a:pt x="384988" y="805867"/>
                    </a:cubicBezTo>
                    <a:cubicBezTo>
                      <a:pt x="383780" y="804658"/>
                      <a:pt x="382572" y="803451"/>
                      <a:pt x="381364" y="801034"/>
                    </a:cubicBezTo>
                    <a:cubicBezTo>
                      <a:pt x="380156" y="799826"/>
                      <a:pt x="381364" y="798618"/>
                      <a:pt x="382572" y="798618"/>
                    </a:cubicBezTo>
                    <a:cubicBezTo>
                      <a:pt x="382572" y="798618"/>
                      <a:pt x="383780" y="798618"/>
                      <a:pt x="383780" y="798618"/>
                    </a:cubicBezTo>
                    <a:cubicBezTo>
                      <a:pt x="384988" y="798618"/>
                      <a:pt x="387405" y="798618"/>
                      <a:pt x="388613" y="798618"/>
                    </a:cubicBezTo>
                    <a:cubicBezTo>
                      <a:pt x="391029" y="798618"/>
                      <a:pt x="393445" y="798618"/>
                      <a:pt x="395862" y="801034"/>
                    </a:cubicBezTo>
                    <a:cubicBezTo>
                      <a:pt x="399486" y="788953"/>
                      <a:pt x="399486" y="776872"/>
                      <a:pt x="395862" y="764791"/>
                    </a:cubicBezTo>
                    <a:cubicBezTo>
                      <a:pt x="393445" y="757542"/>
                      <a:pt x="391029" y="751501"/>
                      <a:pt x="388613" y="745461"/>
                    </a:cubicBezTo>
                    <a:cubicBezTo>
                      <a:pt x="387405" y="744252"/>
                      <a:pt x="387405" y="743044"/>
                      <a:pt x="386197" y="740628"/>
                    </a:cubicBezTo>
                    <a:cubicBezTo>
                      <a:pt x="382572" y="743044"/>
                      <a:pt x="380156" y="746669"/>
                      <a:pt x="376532" y="751501"/>
                    </a:cubicBezTo>
                    <a:cubicBezTo>
                      <a:pt x="375323" y="753918"/>
                      <a:pt x="374115" y="757542"/>
                      <a:pt x="372907" y="759958"/>
                    </a:cubicBezTo>
                    <a:cubicBezTo>
                      <a:pt x="371699" y="761166"/>
                      <a:pt x="371699" y="763582"/>
                      <a:pt x="371699" y="764791"/>
                    </a:cubicBezTo>
                    <a:cubicBezTo>
                      <a:pt x="371699" y="767207"/>
                      <a:pt x="370491" y="768415"/>
                      <a:pt x="370491" y="770831"/>
                    </a:cubicBezTo>
                    <a:cubicBezTo>
                      <a:pt x="369283" y="778080"/>
                      <a:pt x="370491" y="791369"/>
                      <a:pt x="364450" y="797410"/>
                    </a:cubicBezTo>
                    <a:cubicBezTo>
                      <a:pt x="363242" y="802242"/>
                      <a:pt x="359618" y="807075"/>
                      <a:pt x="353577" y="811907"/>
                    </a:cubicBezTo>
                    <a:cubicBezTo>
                      <a:pt x="348745" y="815532"/>
                      <a:pt x="342704" y="817948"/>
                      <a:pt x="336664" y="820364"/>
                    </a:cubicBezTo>
                    <a:cubicBezTo>
                      <a:pt x="319750" y="826405"/>
                      <a:pt x="300420" y="823988"/>
                      <a:pt x="283506" y="820364"/>
                    </a:cubicBezTo>
                    <a:cubicBezTo>
                      <a:pt x="276257" y="817948"/>
                      <a:pt x="269009" y="816740"/>
                      <a:pt x="262968" y="814324"/>
                    </a:cubicBezTo>
                    <a:cubicBezTo>
                      <a:pt x="254511" y="810699"/>
                      <a:pt x="246054" y="807075"/>
                      <a:pt x="238806" y="802242"/>
                    </a:cubicBezTo>
                    <a:cubicBezTo>
                      <a:pt x="227932" y="794994"/>
                      <a:pt x="218267" y="786537"/>
                      <a:pt x="209811" y="778080"/>
                    </a:cubicBezTo>
                    <a:cubicBezTo>
                      <a:pt x="201354" y="768415"/>
                      <a:pt x="194105" y="757542"/>
                      <a:pt x="188064" y="745461"/>
                    </a:cubicBezTo>
                    <a:cubicBezTo>
                      <a:pt x="184440" y="739420"/>
                      <a:pt x="182024" y="733379"/>
                      <a:pt x="179608" y="726130"/>
                    </a:cubicBezTo>
                    <a:cubicBezTo>
                      <a:pt x="173567" y="708009"/>
                      <a:pt x="171151" y="687471"/>
                      <a:pt x="179608" y="669349"/>
                    </a:cubicBezTo>
                    <a:cubicBezTo>
                      <a:pt x="182024" y="662100"/>
                      <a:pt x="186856" y="656060"/>
                      <a:pt x="191689" y="650019"/>
                    </a:cubicBezTo>
                    <a:cubicBezTo>
                      <a:pt x="200146" y="640354"/>
                      <a:pt x="212227" y="633105"/>
                      <a:pt x="224308" y="628273"/>
                    </a:cubicBezTo>
                    <a:cubicBezTo>
                      <a:pt x="227932" y="627065"/>
                      <a:pt x="230349" y="625856"/>
                      <a:pt x="233973" y="625856"/>
                    </a:cubicBezTo>
                    <a:cubicBezTo>
                      <a:pt x="247262" y="623440"/>
                      <a:pt x="260552" y="625856"/>
                      <a:pt x="272633" y="629481"/>
                    </a:cubicBezTo>
                    <a:cubicBezTo>
                      <a:pt x="273841" y="629481"/>
                      <a:pt x="276257" y="630689"/>
                      <a:pt x="277465" y="630689"/>
                    </a:cubicBezTo>
                    <a:cubicBezTo>
                      <a:pt x="278674" y="630689"/>
                      <a:pt x="279882" y="630689"/>
                      <a:pt x="281090" y="631897"/>
                    </a:cubicBezTo>
                    <a:cubicBezTo>
                      <a:pt x="283506" y="631897"/>
                      <a:pt x="284714" y="633105"/>
                      <a:pt x="288339" y="633105"/>
                    </a:cubicBezTo>
                    <a:cubicBezTo>
                      <a:pt x="289547" y="633105"/>
                      <a:pt x="290755" y="633105"/>
                      <a:pt x="291963" y="633105"/>
                    </a:cubicBezTo>
                    <a:cubicBezTo>
                      <a:pt x="300420" y="633105"/>
                      <a:pt x="307669" y="630689"/>
                      <a:pt x="312501" y="622232"/>
                    </a:cubicBezTo>
                    <a:cubicBezTo>
                      <a:pt x="317334" y="612567"/>
                      <a:pt x="316125" y="605318"/>
                      <a:pt x="312501" y="598070"/>
                    </a:cubicBezTo>
                    <a:cubicBezTo>
                      <a:pt x="312501" y="596862"/>
                      <a:pt x="311293" y="594445"/>
                      <a:pt x="311293" y="593237"/>
                    </a:cubicBezTo>
                    <a:cubicBezTo>
                      <a:pt x="310085" y="588405"/>
                      <a:pt x="311293" y="584780"/>
                      <a:pt x="313709" y="581156"/>
                    </a:cubicBezTo>
                    <a:cubicBezTo>
                      <a:pt x="314917" y="579948"/>
                      <a:pt x="316125" y="578740"/>
                      <a:pt x="317334" y="577532"/>
                    </a:cubicBezTo>
                    <a:cubicBezTo>
                      <a:pt x="318542" y="576323"/>
                      <a:pt x="319750" y="576323"/>
                      <a:pt x="320958" y="575115"/>
                    </a:cubicBezTo>
                    <a:cubicBezTo>
                      <a:pt x="328207" y="572699"/>
                      <a:pt x="336664" y="573907"/>
                      <a:pt x="345120" y="576323"/>
                    </a:cubicBezTo>
                    <a:cubicBezTo>
                      <a:pt x="348745" y="577532"/>
                      <a:pt x="351161" y="578740"/>
                      <a:pt x="353577" y="578740"/>
                    </a:cubicBezTo>
                    <a:cubicBezTo>
                      <a:pt x="357202" y="579948"/>
                      <a:pt x="360826" y="582364"/>
                      <a:pt x="364450" y="583572"/>
                    </a:cubicBezTo>
                    <a:cubicBezTo>
                      <a:pt x="369283" y="585989"/>
                      <a:pt x="372907" y="588405"/>
                      <a:pt x="376532" y="592029"/>
                    </a:cubicBezTo>
                    <a:cubicBezTo>
                      <a:pt x="375323" y="587196"/>
                      <a:pt x="372907" y="581156"/>
                      <a:pt x="370491" y="576323"/>
                    </a:cubicBezTo>
                    <a:cubicBezTo>
                      <a:pt x="363242" y="558202"/>
                      <a:pt x="359618" y="540080"/>
                      <a:pt x="347537" y="524374"/>
                    </a:cubicBezTo>
                    <a:cubicBezTo>
                      <a:pt x="337872" y="511085"/>
                      <a:pt x="324582" y="499004"/>
                      <a:pt x="313709" y="485714"/>
                    </a:cubicBezTo>
                    <a:cubicBezTo>
                      <a:pt x="311293" y="483298"/>
                      <a:pt x="308877" y="479674"/>
                      <a:pt x="307669" y="477258"/>
                    </a:cubicBezTo>
                    <a:cubicBezTo>
                      <a:pt x="307669" y="476049"/>
                      <a:pt x="306460" y="476049"/>
                      <a:pt x="306460" y="474841"/>
                    </a:cubicBezTo>
                    <a:cubicBezTo>
                      <a:pt x="302836" y="470009"/>
                      <a:pt x="300420" y="463968"/>
                      <a:pt x="298004" y="457927"/>
                    </a:cubicBezTo>
                    <a:cubicBezTo>
                      <a:pt x="295587" y="449470"/>
                      <a:pt x="294379" y="439806"/>
                      <a:pt x="295587" y="428933"/>
                    </a:cubicBezTo>
                    <a:cubicBezTo>
                      <a:pt x="296795" y="424100"/>
                      <a:pt x="296795" y="420476"/>
                      <a:pt x="298004" y="415643"/>
                    </a:cubicBezTo>
                    <a:cubicBezTo>
                      <a:pt x="299212" y="407186"/>
                      <a:pt x="301628" y="398730"/>
                      <a:pt x="302836" y="390273"/>
                    </a:cubicBezTo>
                    <a:cubicBezTo>
                      <a:pt x="304044" y="380608"/>
                      <a:pt x="305252" y="370943"/>
                      <a:pt x="304044" y="361278"/>
                    </a:cubicBezTo>
                    <a:cubicBezTo>
                      <a:pt x="293171" y="309328"/>
                      <a:pt x="287131" y="256171"/>
                      <a:pt x="301628" y="203014"/>
                    </a:cubicBezTo>
                    <a:cubicBezTo>
                      <a:pt x="305252" y="189724"/>
                      <a:pt x="310085" y="177643"/>
                      <a:pt x="316125" y="164353"/>
                    </a:cubicBezTo>
                    <a:cubicBezTo>
                      <a:pt x="319750" y="154689"/>
                      <a:pt x="324582" y="145024"/>
                      <a:pt x="329415" y="136567"/>
                    </a:cubicBezTo>
                    <a:cubicBezTo>
                      <a:pt x="335455" y="125694"/>
                      <a:pt x="341496" y="114821"/>
                      <a:pt x="348745" y="103947"/>
                    </a:cubicBezTo>
                    <a:cubicBezTo>
                      <a:pt x="354785" y="95491"/>
                      <a:pt x="360826" y="87034"/>
                      <a:pt x="366867" y="78577"/>
                    </a:cubicBezTo>
                    <a:cubicBezTo>
                      <a:pt x="370491" y="73744"/>
                      <a:pt x="374115" y="67704"/>
                      <a:pt x="376532" y="61663"/>
                    </a:cubicBezTo>
                    <a:cubicBezTo>
                      <a:pt x="377740" y="59247"/>
                      <a:pt x="378948" y="58039"/>
                      <a:pt x="378948" y="55622"/>
                    </a:cubicBezTo>
                    <a:cubicBezTo>
                      <a:pt x="383780" y="45958"/>
                      <a:pt x="389821" y="30252"/>
                      <a:pt x="388613" y="18171"/>
                    </a:cubicBezTo>
                    <a:cubicBezTo>
                      <a:pt x="388613" y="14546"/>
                      <a:pt x="387405" y="10922"/>
                      <a:pt x="383780" y="8506"/>
                    </a:cubicBezTo>
                    <a:cubicBezTo>
                      <a:pt x="382572" y="6090"/>
                      <a:pt x="380156" y="6090"/>
                      <a:pt x="377740" y="4881"/>
                    </a:cubicBezTo>
                    <a:cubicBezTo>
                      <a:pt x="369283" y="2465"/>
                      <a:pt x="360826" y="10922"/>
                      <a:pt x="357202" y="18171"/>
                    </a:cubicBezTo>
                    <a:cubicBezTo>
                      <a:pt x="355993" y="23003"/>
                      <a:pt x="354785" y="27836"/>
                      <a:pt x="357202" y="32668"/>
                    </a:cubicBezTo>
                    <a:cubicBezTo>
                      <a:pt x="358410" y="33876"/>
                      <a:pt x="358410" y="36293"/>
                      <a:pt x="360826" y="36293"/>
                    </a:cubicBezTo>
                    <a:cubicBezTo>
                      <a:pt x="362034" y="36293"/>
                      <a:pt x="364450" y="36293"/>
                      <a:pt x="365658" y="35085"/>
                    </a:cubicBezTo>
                    <a:cubicBezTo>
                      <a:pt x="368075" y="32668"/>
                      <a:pt x="368075" y="29044"/>
                      <a:pt x="368075" y="25419"/>
                    </a:cubicBezTo>
                    <a:cubicBezTo>
                      <a:pt x="368075" y="24212"/>
                      <a:pt x="368075" y="21795"/>
                      <a:pt x="368075" y="20587"/>
                    </a:cubicBezTo>
                    <a:cubicBezTo>
                      <a:pt x="369283" y="16963"/>
                      <a:pt x="372907" y="15755"/>
                      <a:pt x="375323" y="18171"/>
                    </a:cubicBezTo>
                    <a:cubicBezTo>
                      <a:pt x="380156" y="21795"/>
                      <a:pt x="381364" y="26628"/>
                      <a:pt x="378948" y="31460"/>
                    </a:cubicBezTo>
                    <a:cubicBezTo>
                      <a:pt x="376532" y="36293"/>
                      <a:pt x="371699" y="39917"/>
                      <a:pt x="366867" y="41125"/>
                    </a:cubicBezTo>
                    <a:cubicBezTo>
                      <a:pt x="364450" y="41125"/>
                      <a:pt x="362034" y="41125"/>
                      <a:pt x="359618" y="41125"/>
                    </a:cubicBezTo>
                    <a:cubicBezTo>
                      <a:pt x="357202" y="39917"/>
                      <a:pt x="354785" y="37501"/>
                      <a:pt x="353577" y="35085"/>
                    </a:cubicBezTo>
                    <a:cubicBezTo>
                      <a:pt x="352369" y="32668"/>
                      <a:pt x="352369" y="30252"/>
                      <a:pt x="351161" y="27836"/>
                    </a:cubicBezTo>
                    <a:cubicBezTo>
                      <a:pt x="349953" y="18171"/>
                      <a:pt x="353577" y="8506"/>
                      <a:pt x="363242" y="3673"/>
                    </a:cubicBezTo>
                    <a:cubicBezTo>
                      <a:pt x="369283" y="49"/>
                      <a:pt x="376532" y="-1159"/>
                      <a:pt x="382572" y="1257"/>
                    </a:cubicBezTo>
                    <a:cubicBezTo>
                      <a:pt x="387405" y="2465"/>
                      <a:pt x="391029" y="3673"/>
                      <a:pt x="394653" y="6090"/>
                    </a:cubicBezTo>
                    <a:cubicBezTo>
                      <a:pt x="397070" y="7298"/>
                      <a:pt x="398278" y="8506"/>
                      <a:pt x="399486" y="9714"/>
                    </a:cubicBezTo>
                    <a:cubicBezTo>
                      <a:pt x="400694" y="10922"/>
                      <a:pt x="403110" y="14546"/>
                      <a:pt x="403110" y="14546"/>
                    </a:cubicBezTo>
                    <a:cubicBezTo>
                      <a:pt x="405527" y="20587"/>
                      <a:pt x="407943" y="27836"/>
                      <a:pt x="410359" y="33876"/>
                    </a:cubicBezTo>
                    <a:cubicBezTo>
                      <a:pt x="410359" y="37501"/>
                      <a:pt x="411567" y="39917"/>
                      <a:pt x="411567" y="43541"/>
                    </a:cubicBezTo>
                    <a:cubicBezTo>
                      <a:pt x="412775" y="54415"/>
                      <a:pt x="411567" y="65288"/>
                      <a:pt x="411567" y="77369"/>
                    </a:cubicBezTo>
                    <a:cubicBezTo>
                      <a:pt x="411567" y="79785"/>
                      <a:pt x="410359" y="80993"/>
                      <a:pt x="410359" y="83409"/>
                    </a:cubicBezTo>
                    <a:lnTo>
                      <a:pt x="410359" y="106364"/>
                    </a:lnTo>
                    <a:cubicBezTo>
                      <a:pt x="415191" y="105156"/>
                      <a:pt x="421232" y="103947"/>
                      <a:pt x="426065" y="102739"/>
                    </a:cubicBezTo>
                    <a:cubicBezTo>
                      <a:pt x="428481" y="102739"/>
                      <a:pt x="430897" y="102739"/>
                      <a:pt x="433313" y="101531"/>
                    </a:cubicBezTo>
                    <a:cubicBezTo>
                      <a:pt x="433313" y="101531"/>
                      <a:pt x="433313" y="101531"/>
                      <a:pt x="432105" y="101531"/>
                    </a:cubicBezTo>
                    <a:cubicBezTo>
                      <a:pt x="433313" y="101531"/>
                      <a:pt x="434521" y="101531"/>
                      <a:pt x="435730" y="101531"/>
                    </a:cubicBezTo>
                    <a:cubicBezTo>
                      <a:pt x="463516" y="100323"/>
                      <a:pt x="486471" y="113613"/>
                      <a:pt x="504593" y="131734"/>
                    </a:cubicBezTo>
                    <a:cubicBezTo>
                      <a:pt x="510633" y="137775"/>
                      <a:pt x="515466" y="145024"/>
                      <a:pt x="520298" y="152272"/>
                    </a:cubicBezTo>
                    <a:cubicBezTo>
                      <a:pt x="526339" y="161937"/>
                      <a:pt x="532379" y="172810"/>
                      <a:pt x="536004" y="184892"/>
                    </a:cubicBezTo>
                    <a:cubicBezTo>
                      <a:pt x="536004" y="186100"/>
                      <a:pt x="537212" y="187308"/>
                      <a:pt x="537212" y="188516"/>
                    </a:cubicBezTo>
                    <a:cubicBezTo>
                      <a:pt x="537212" y="188516"/>
                      <a:pt x="537212" y="189724"/>
                      <a:pt x="537212" y="189724"/>
                    </a:cubicBezTo>
                    <a:cubicBezTo>
                      <a:pt x="544461" y="211471"/>
                      <a:pt x="548085" y="234425"/>
                      <a:pt x="542044" y="257379"/>
                    </a:cubicBezTo>
                    <a:cubicBezTo>
                      <a:pt x="538420" y="274293"/>
                      <a:pt x="528755" y="292415"/>
                      <a:pt x="516674" y="306912"/>
                    </a:cubicBezTo>
                    <a:cubicBezTo>
                      <a:pt x="504593" y="320202"/>
                      <a:pt x="488887" y="332283"/>
                      <a:pt x="473181" y="338323"/>
                    </a:cubicBezTo>
                    <a:cubicBezTo>
                      <a:pt x="470765" y="339531"/>
                      <a:pt x="468349" y="339531"/>
                      <a:pt x="465933" y="340739"/>
                    </a:cubicBezTo>
                    <a:cubicBezTo>
                      <a:pt x="464724" y="340739"/>
                      <a:pt x="463516" y="341948"/>
                      <a:pt x="462308" y="341948"/>
                    </a:cubicBezTo>
                    <a:cubicBezTo>
                      <a:pt x="461100" y="341948"/>
                      <a:pt x="458684" y="341948"/>
                      <a:pt x="457476" y="343156"/>
                    </a:cubicBezTo>
                    <a:cubicBezTo>
                      <a:pt x="456268" y="343156"/>
                      <a:pt x="453851" y="343156"/>
                      <a:pt x="452643" y="344364"/>
                    </a:cubicBezTo>
                    <a:cubicBezTo>
                      <a:pt x="450227" y="344364"/>
                      <a:pt x="449019" y="344364"/>
                      <a:pt x="446603" y="344364"/>
                    </a:cubicBezTo>
                    <a:cubicBezTo>
                      <a:pt x="445395" y="344364"/>
                      <a:pt x="444186" y="344364"/>
                      <a:pt x="442978" y="344364"/>
                    </a:cubicBezTo>
                    <a:cubicBezTo>
                      <a:pt x="440562" y="344364"/>
                      <a:pt x="438146" y="344364"/>
                      <a:pt x="435730" y="343156"/>
                    </a:cubicBezTo>
                    <a:cubicBezTo>
                      <a:pt x="434521" y="343156"/>
                      <a:pt x="434521" y="343156"/>
                      <a:pt x="433313" y="343156"/>
                    </a:cubicBezTo>
                    <a:cubicBezTo>
                      <a:pt x="433313" y="343156"/>
                      <a:pt x="433313" y="343156"/>
                      <a:pt x="433313" y="343156"/>
                    </a:cubicBezTo>
                    <a:cubicBezTo>
                      <a:pt x="433313" y="343156"/>
                      <a:pt x="433313" y="343156"/>
                      <a:pt x="433313" y="343156"/>
                    </a:cubicBezTo>
                    <a:lnTo>
                      <a:pt x="433313" y="343156"/>
                    </a:lnTo>
                    <a:cubicBezTo>
                      <a:pt x="433313" y="343156"/>
                      <a:pt x="432105" y="343156"/>
                      <a:pt x="432105" y="343156"/>
                    </a:cubicBezTo>
                    <a:cubicBezTo>
                      <a:pt x="432105" y="343156"/>
                      <a:pt x="432105" y="343156"/>
                      <a:pt x="432105" y="343156"/>
                    </a:cubicBezTo>
                    <a:cubicBezTo>
                      <a:pt x="432105" y="343156"/>
                      <a:pt x="430897" y="343156"/>
                      <a:pt x="430897" y="343156"/>
                    </a:cubicBezTo>
                    <a:cubicBezTo>
                      <a:pt x="429689" y="343156"/>
                      <a:pt x="429689" y="343156"/>
                      <a:pt x="428481" y="341948"/>
                    </a:cubicBezTo>
                    <a:cubicBezTo>
                      <a:pt x="428481" y="341948"/>
                      <a:pt x="428481" y="341948"/>
                      <a:pt x="428481" y="341948"/>
                    </a:cubicBezTo>
                    <a:cubicBezTo>
                      <a:pt x="427273" y="340739"/>
                      <a:pt x="427273" y="339531"/>
                      <a:pt x="427273" y="337115"/>
                    </a:cubicBezTo>
                    <a:cubicBezTo>
                      <a:pt x="426065" y="331075"/>
                      <a:pt x="427273" y="325034"/>
                      <a:pt x="427273" y="318993"/>
                    </a:cubicBezTo>
                    <a:cubicBezTo>
                      <a:pt x="427273" y="309328"/>
                      <a:pt x="426065" y="303288"/>
                      <a:pt x="421232" y="297247"/>
                    </a:cubicBezTo>
                    <a:cubicBezTo>
                      <a:pt x="420024" y="294831"/>
                      <a:pt x="418816" y="293623"/>
                      <a:pt x="416400" y="291206"/>
                    </a:cubicBezTo>
                    <a:cubicBezTo>
                      <a:pt x="412775" y="286374"/>
                      <a:pt x="407943" y="281542"/>
                      <a:pt x="404318" y="276709"/>
                    </a:cubicBezTo>
                    <a:cubicBezTo>
                      <a:pt x="399486" y="271877"/>
                      <a:pt x="395862" y="265836"/>
                      <a:pt x="392237" y="259795"/>
                    </a:cubicBezTo>
                    <a:cubicBezTo>
                      <a:pt x="389821" y="256171"/>
                      <a:pt x="388613" y="251338"/>
                      <a:pt x="387405" y="246506"/>
                    </a:cubicBezTo>
                    <a:cubicBezTo>
                      <a:pt x="384988" y="234425"/>
                      <a:pt x="386197" y="223552"/>
                      <a:pt x="392237" y="212678"/>
                    </a:cubicBezTo>
                    <a:cubicBezTo>
                      <a:pt x="392237" y="212678"/>
                      <a:pt x="392237" y="212678"/>
                      <a:pt x="392237" y="211471"/>
                    </a:cubicBezTo>
                    <a:cubicBezTo>
                      <a:pt x="395862" y="205430"/>
                      <a:pt x="400694" y="199389"/>
                      <a:pt x="405527" y="193349"/>
                    </a:cubicBezTo>
                    <a:cubicBezTo>
                      <a:pt x="409151" y="189724"/>
                      <a:pt x="412775" y="187308"/>
                      <a:pt x="416400" y="184892"/>
                    </a:cubicBezTo>
                    <a:cubicBezTo>
                      <a:pt x="428481" y="178851"/>
                      <a:pt x="441770" y="178851"/>
                      <a:pt x="452643" y="184892"/>
                    </a:cubicBezTo>
                    <a:cubicBezTo>
                      <a:pt x="452643" y="184892"/>
                      <a:pt x="452643" y="184892"/>
                      <a:pt x="452643" y="186100"/>
                    </a:cubicBezTo>
                    <a:cubicBezTo>
                      <a:pt x="452643" y="186100"/>
                      <a:pt x="452643" y="186100"/>
                      <a:pt x="452643" y="187308"/>
                    </a:cubicBezTo>
                    <a:cubicBezTo>
                      <a:pt x="455060" y="188516"/>
                      <a:pt x="457476" y="189724"/>
                      <a:pt x="457476" y="193349"/>
                    </a:cubicBezTo>
                    <a:cubicBezTo>
                      <a:pt x="458684" y="196973"/>
                      <a:pt x="457476" y="200597"/>
                      <a:pt x="456268" y="204222"/>
                    </a:cubicBezTo>
                    <a:cubicBezTo>
                      <a:pt x="455060" y="209054"/>
                      <a:pt x="455060" y="213887"/>
                      <a:pt x="455060" y="217511"/>
                    </a:cubicBezTo>
                    <a:cubicBezTo>
                      <a:pt x="455060" y="217511"/>
                      <a:pt x="455060" y="218719"/>
                      <a:pt x="455060" y="218719"/>
                    </a:cubicBezTo>
                    <a:cubicBezTo>
                      <a:pt x="455060" y="218719"/>
                      <a:pt x="455060" y="219927"/>
                      <a:pt x="455060" y="219927"/>
                    </a:cubicBezTo>
                    <a:cubicBezTo>
                      <a:pt x="455060" y="228384"/>
                      <a:pt x="457476" y="234425"/>
                      <a:pt x="462308" y="240465"/>
                    </a:cubicBezTo>
                    <a:cubicBezTo>
                      <a:pt x="463516" y="242881"/>
                      <a:pt x="465933" y="244090"/>
                      <a:pt x="468349" y="245298"/>
                    </a:cubicBezTo>
                    <a:cubicBezTo>
                      <a:pt x="469557" y="246506"/>
                      <a:pt x="473181" y="248922"/>
                      <a:pt x="476806" y="250130"/>
                    </a:cubicBezTo>
                    <a:cubicBezTo>
                      <a:pt x="481638" y="252547"/>
                      <a:pt x="487679" y="253755"/>
                      <a:pt x="490095" y="250130"/>
                    </a:cubicBezTo>
                    <a:cubicBezTo>
                      <a:pt x="490095" y="250130"/>
                      <a:pt x="491303" y="250130"/>
                      <a:pt x="491303" y="248922"/>
                    </a:cubicBezTo>
                    <a:cubicBezTo>
                      <a:pt x="492511" y="246506"/>
                      <a:pt x="493719" y="244090"/>
                      <a:pt x="494928" y="241674"/>
                    </a:cubicBezTo>
                    <a:lnTo>
                      <a:pt x="494928" y="241674"/>
                    </a:lnTo>
                    <a:cubicBezTo>
                      <a:pt x="498552" y="232008"/>
                      <a:pt x="499760" y="223552"/>
                      <a:pt x="498552" y="213887"/>
                    </a:cubicBezTo>
                    <a:cubicBezTo>
                      <a:pt x="498552" y="213887"/>
                      <a:pt x="498552" y="213887"/>
                      <a:pt x="498552" y="212678"/>
                    </a:cubicBezTo>
                    <a:cubicBezTo>
                      <a:pt x="498552" y="211471"/>
                      <a:pt x="498552" y="210262"/>
                      <a:pt x="498552" y="209054"/>
                    </a:cubicBezTo>
                    <a:cubicBezTo>
                      <a:pt x="497344" y="195765"/>
                      <a:pt x="492511" y="183683"/>
                      <a:pt x="486471" y="171602"/>
                    </a:cubicBezTo>
                    <a:cubicBezTo>
                      <a:pt x="479222" y="159521"/>
                      <a:pt x="469557" y="148648"/>
                      <a:pt x="459892" y="141399"/>
                    </a:cubicBezTo>
                    <a:cubicBezTo>
                      <a:pt x="445395" y="130526"/>
                      <a:pt x="426065" y="124486"/>
                      <a:pt x="406735" y="124486"/>
                    </a:cubicBezTo>
                    <a:cubicBezTo>
                      <a:pt x="400694" y="124486"/>
                      <a:pt x="394653" y="126902"/>
                      <a:pt x="388613" y="129318"/>
                    </a:cubicBezTo>
                    <a:cubicBezTo>
                      <a:pt x="384988" y="131734"/>
                      <a:pt x="381364" y="132943"/>
                      <a:pt x="377740" y="136567"/>
                    </a:cubicBezTo>
                    <a:cubicBezTo>
                      <a:pt x="377740" y="136567"/>
                      <a:pt x="376532" y="137775"/>
                      <a:pt x="376532" y="137775"/>
                    </a:cubicBezTo>
                    <a:cubicBezTo>
                      <a:pt x="375323" y="138983"/>
                      <a:pt x="374115" y="140191"/>
                      <a:pt x="372907" y="141399"/>
                    </a:cubicBezTo>
                    <a:cubicBezTo>
                      <a:pt x="372907" y="142607"/>
                      <a:pt x="371699" y="142607"/>
                      <a:pt x="371699" y="143816"/>
                    </a:cubicBezTo>
                    <a:cubicBezTo>
                      <a:pt x="370491" y="146232"/>
                      <a:pt x="368075" y="148648"/>
                      <a:pt x="366867" y="149856"/>
                    </a:cubicBezTo>
                    <a:cubicBezTo>
                      <a:pt x="365658" y="151064"/>
                      <a:pt x="364450" y="153480"/>
                      <a:pt x="363242" y="155897"/>
                    </a:cubicBezTo>
                    <a:cubicBezTo>
                      <a:pt x="363242" y="159521"/>
                      <a:pt x="363242" y="161937"/>
                      <a:pt x="362034" y="164353"/>
                    </a:cubicBezTo>
                    <a:cubicBezTo>
                      <a:pt x="362034" y="164353"/>
                      <a:pt x="362034" y="165562"/>
                      <a:pt x="362034" y="165562"/>
                    </a:cubicBezTo>
                    <a:cubicBezTo>
                      <a:pt x="362034" y="166770"/>
                      <a:pt x="360826" y="167978"/>
                      <a:pt x="360826" y="169186"/>
                    </a:cubicBezTo>
                    <a:cubicBezTo>
                      <a:pt x="358410" y="174019"/>
                      <a:pt x="353577" y="177643"/>
                      <a:pt x="348745" y="181267"/>
                    </a:cubicBezTo>
                    <a:cubicBezTo>
                      <a:pt x="347537" y="182475"/>
                      <a:pt x="347537" y="182475"/>
                      <a:pt x="346328" y="183683"/>
                    </a:cubicBezTo>
                    <a:cubicBezTo>
                      <a:pt x="345120" y="186100"/>
                      <a:pt x="342704" y="188516"/>
                      <a:pt x="341496" y="190932"/>
                    </a:cubicBezTo>
                    <a:cubicBezTo>
                      <a:pt x="341496" y="192140"/>
                      <a:pt x="340288" y="192140"/>
                      <a:pt x="340288" y="193349"/>
                    </a:cubicBezTo>
                    <a:cubicBezTo>
                      <a:pt x="337872" y="199389"/>
                      <a:pt x="337872" y="206638"/>
                      <a:pt x="339080" y="212678"/>
                    </a:cubicBezTo>
                    <a:cubicBezTo>
                      <a:pt x="340288" y="216303"/>
                      <a:pt x="340288" y="219927"/>
                      <a:pt x="341496" y="223552"/>
                    </a:cubicBezTo>
                    <a:cubicBezTo>
                      <a:pt x="346328" y="235633"/>
                      <a:pt x="357202" y="245298"/>
                      <a:pt x="362034" y="257379"/>
                    </a:cubicBezTo>
                    <a:cubicBezTo>
                      <a:pt x="363242" y="261003"/>
                      <a:pt x="363242" y="264628"/>
                      <a:pt x="362034" y="268252"/>
                    </a:cubicBezTo>
                    <a:cubicBezTo>
                      <a:pt x="362034" y="269460"/>
                      <a:pt x="360826" y="270668"/>
                      <a:pt x="360826" y="271877"/>
                    </a:cubicBezTo>
                    <a:cubicBezTo>
                      <a:pt x="359618" y="274293"/>
                      <a:pt x="358410" y="276709"/>
                      <a:pt x="358410" y="280333"/>
                    </a:cubicBezTo>
                    <a:cubicBezTo>
                      <a:pt x="357202" y="282750"/>
                      <a:pt x="357202" y="285166"/>
                      <a:pt x="355993" y="287582"/>
                    </a:cubicBezTo>
                    <a:cubicBezTo>
                      <a:pt x="354785" y="291206"/>
                      <a:pt x="353577" y="294831"/>
                      <a:pt x="353577" y="298455"/>
                    </a:cubicBezTo>
                    <a:cubicBezTo>
                      <a:pt x="353577" y="302080"/>
                      <a:pt x="353577" y="305704"/>
                      <a:pt x="353577" y="308120"/>
                    </a:cubicBezTo>
                    <a:cubicBezTo>
                      <a:pt x="353577" y="317785"/>
                      <a:pt x="354785" y="328658"/>
                      <a:pt x="355993" y="338323"/>
                    </a:cubicBezTo>
                    <a:cubicBezTo>
                      <a:pt x="355993" y="339531"/>
                      <a:pt x="355993" y="341948"/>
                      <a:pt x="357202" y="343156"/>
                    </a:cubicBezTo>
                    <a:cubicBezTo>
                      <a:pt x="358410" y="345572"/>
                      <a:pt x="358410" y="349196"/>
                      <a:pt x="359618" y="351612"/>
                    </a:cubicBezTo>
                    <a:cubicBezTo>
                      <a:pt x="362034" y="358861"/>
                      <a:pt x="364450" y="366110"/>
                      <a:pt x="369283" y="372151"/>
                    </a:cubicBezTo>
                    <a:cubicBezTo>
                      <a:pt x="369283" y="372151"/>
                      <a:pt x="370491" y="373359"/>
                      <a:pt x="370491" y="374567"/>
                    </a:cubicBezTo>
                    <a:cubicBezTo>
                      <a:pt x="372907" y="378191"/>
                      <a:pt x="377740" y="385440"/>
                      <a:pt x="382572" y="392689"/>
                    </a:cubicBezTo>
                    <a:cubicBezTo>
                      <a:pt x="382572" y="393897"/>
                      <a:pt x="383780" y="393897"/>
                      <a:pt x="383780" y="395105"/>
                    </a:cubicBezTo>
                    <a:cubicBezTo>
                      <a:pt x="388613" y="399937"/>
                      <a:pt x="394653" y="403562"/>
                      <a:pt x="399486" y="408394"/>
                    </a:cubicBezTo>
                    <a:cubicBezTo>
                      <a:pt x="405527" y="413227"/>
                      <a:pt x="411567" y="418059"/>
                      <a:pt x="417608" y="422892"/>
                    </a:cubicBezTo>
                    <a:cubicBezTo>
                      <a:pt x="424856" y="427724"/>
                      <a:pt x="432105" y="432557"/>
                      <a:pt x="439354" y="437389"/>
                    </a:cubicBezTo>
                    <a:cubicBezTo>
                      <a:pt x="444186" y="439806"/>
                      <a:pt x="449019" y="443430"/>
                      <a:pt x="453851" y="445846"/>
                    </a:cubicBezTo>
                    <a:cubicBezTo>
                      <a:pt x="459892" y="449470"/>
                      <a:pt x="465933" y="451887"/>
                      <a:pt x="471973" y="455511"/>
                    </a:cubicBezTo>
                    <a:cubicBezTo>
                      <a:pt x="475598" y="457927"/>
                      <a:pt x="479222" y="459136"/>
                      <a:pt x="482846" y="461552"/>
                    </a:cubicBezTo>
                    <a:cubicBezTo>
                      <a:pt x="485263" y="462760"/>
                      <a:pt x="486471" y="462760"/>
                      <a:pt x="488887" y="463968"/>
                    </a:cubicBezTo>
                    <a:cubicBezTo>
                      <a:pt x="493719" y="466384"/>
                      <a:pt x="498552" y="468801"/>
                      <a:pt x="503384" y="473633"/>
                    </a:cubicBezTo>
                    <a:cubicBezTo>
                      <a:pt x="504593" y="474841"/>
                      <a:pt x="505801" y="476049"/>
                      <a:pt x="507009" y="477258"/>
                    </a:cubicBezTo>
                    <a:cubicBezTo>
                      <a:pt x="507009" y="477258"/>
                      <a:pt x="507009" y="478465"/>
                      <a:pt x="507009" y="478465"/>
                    </a:cubicBezTo>
                    <a:cubicBezTo>
                      <a:pt x="507009" y="478465"/>
                      <a:pt x="507009" y="479674"/>
                      <a:pt x="508217" y="479674"/>
                    </a:cubicBezTo>
                    <a:cubicBezTo>
                      <a:pt x="510633" y="479674"/>
                      <a:pt x="513049" y="480882"/>
                      <a:pt x="515466" y="482090"/>
                    </a:cubicBezTo>
                    <a:cubicBezTo>
                      <a:pt x="523923" y="485714"/>
                      <a:pt x="532379" y="490547"/>
                      <a:pt x="538420" y="496587"/>
                    </a:cubicBezTo>
                    <a:cubicBezTo>
                      <a:pt x="538420" y="496587"/>
                      <a:pt x="539628" y="497795"/>
                      <a:pt x="539628" y="497795"/>
                    </a:cubicBezTo>
                    <a:cubicBezTo>
                      <a:pt x="552917" y="512293"/>
                      <a:pt x="555334" y="531623"/>
                      <a:pt x="554126" y="550953"/>
                    </a:cubicBezTo>
                    <a:cubicBezTo>
                      <a:pt x="554126" y="553369"/>
                      <a:pt x="554126" y="555785"/>
                      <a:pt x="552917" y="559410"/>
                    </a:cubicBezTo>
                    <a:cubicBezTo>
                      <a:pt x="552917" y="560618"/>
                      <a:pt x="552917" y="563034"/>
                      <a:pt x="551709" y="564242"/>
                    </a:cubicBezTo>
                    <a:cubicBezTo>
                      <a:pt x="551709" y="567867"/>
                      <a:pt x="550501" y="570283"/>
                      <a:pt x="549293" y="573907"/>
                    </a:cubicBezTo>
                    <a:cubicBezTo>
                      <a:pt x="540836" y="607735"/>
                      <a:pt x="521506" y="637938"/>
                      <a:pt x="510633" y="671765"/>
                    </a:cubicBezTo>
                    <a:cubicBezTo>
                      <a:pt x="509425" y="675390"/>
                      <a:pt x="508217" y="680222"/>
                      <a:pt x="507009" y="683846"/>
                    </a:cubicBezTo>
                    <a:lnTo>
                      <a:pt x="507009" y="683846"/>
                    </a:lnTo>
                    <a:cubicBezTo>
                      <a:pt x="507009" y="685054"/>
                      <a:pt x="507009" y="686263"/>
                      <a:pt x="507009" y="687471"/>
                    </a:cubicBezTo>
                    <a:cubicBezTo>
                      <a:pt x="507009" y="688679"/>
                      <a:pt x="507009" y="689887"/>
                      <a:pt x="507009" y="691095"/>
                    </a:cubicBezTo>
                    <a:cubicBezTo>
                      <a:pt x="507009" y="691095"/>
                      <a:pt x="507009" y="691095"/>
                      <a:pt x="507009" y="691095"/>
                    </a:cubicBezTo>
                    <a:cubicBezTo>
                      <a:pt x="507009" y="691095"/>
                      <a:pt x="507009" y="692303"/>
                      <a:pt x="507009" y="692303"/>
                    </a:cubicBezTo>
                    <a:cubicBezTo>
                      <a:pt x="508217" y="698344"/>
                      <a:pt x="511841" y="703176"/>
                      <a:pt x="515466" y="708009"/>
                    </a:cubicBezTo>
                    <a:cubicBezTo>
                      <a:pt x="516674" y="709217"/>
                      <a:pt x="517882" y="710425"/>
                      <a:pt x="519090" y="712841"/>
                    </a:cubicBezTo>
                    <a:cubicBezTo>
                      <a:pt x="520298" y="714049"/>
                      <a:pt x="520298" y="714049"/>
                      <a:pt x="521506" y="715257"/>
                    </a:cubicBezTo>
                    <a:cubicBezTo>
                      <a:pt x="521506" y="715257"/>
                      <a:pt x="521506" y="715257"/>
                      <a:pt x="521506" y="715257"/>
                    </a:cubicBezTo>
                    <a:cubicBezTo>
                      <a:pt x="527547" y="721298"/>
                      <a:pt x="534796" y="727339"/>
                      <a:pt x="542044" y="730963"/>
                    </a:cubicBezTo>
                    <a:cubicBezTo>
                      <a:pt x="546877" y="733379"/>
                      <a:pt x="551709" y="734587"/>
                      <a:pt x="556542" y="735796"/>
                    </a:cubicBezTo>
                    <a:cubicBezTo>
                      <a:pt x="557750" y="735796"/>
                      <a:pt x="557750" y="735796"/>
                      <a:pt x="558958" y="735796"/>
                    </a:cubicBezTo>
                    <a:cubicBezTo>
                      <a:pt x="560166" y="735796"/>
                      <a:pt x="562582" y="735796"/>
                      <a:pt x="564999" y="735796"/>
                    </a:cubicBezTo>
                    <a:lnTo>
                      <a:pt x="564999" y="735796"/>
                    </a:lnTo>
                    <a:cubicBezTo>
                      <a:pt x="564999" y="735796"/>
                      <a:pt x="564999" y="735796"/>
                      <a:pt x="564999" y="735796"/>
                    </a:cubicBezTo>
                    <a:cubicBezTo>
                      <a:pt x="566207" y="735796"/>
                      <a:pt x="567415" y="735796"/>
                      <a:pt x="567415" y="735796"/>
                    </a:cubicBezTo>
                    <a:cubicBezTo>
                      <a:pt x="568623" y="735796"/>
                      <a:pt x="568623" y="735796"/>
                      <a:pt x="569831" y="737004"/>
                    </a:cubicBezTo>
                    <a:cubicBezTo>
                      <a:pt x="571039" y="737004"/>
                      <a:pt x="571039" y="738212"/>
                      <a:pt x="571039" y="739420"/>
                    </a:cubicBezTo>
                    <a:cubicBezTo>
                      <a:pt x="571039" y="739420"/>
                      <a:pt x="571039" y="739420"/>
                      <a:pt x="571039" y="739420"/>
                    </a:cubicBezTo>
                    <a:cubicBezTo>
                      <a:pt x="571039" y="739420"/>
                      <a:pt x="571039" y="740628"/>
                      <a:pt x="571039" y="740628"/>
                    </a:cubicBezTo>
                    <a:cubicBezTo>
                      <a:pt x="571039" y="741836"/>
                      <a:pt x="571039" y="741836"/>
                      <a:pt x="571039" y="743044"/>
                    </a:cubicBezTo>
                    <a:cubicBezTo>
                      <a:pt x="568623" y="750293"/>
                      <a:pt x="567415" y="756334"/>
                      <a:pt x="568623" y="763582"/>
                    </a:cubicBezTo>
                    <a:cubicBezTo>
                      <a:pt x="573456" y="762374"/>
                      <a:pt x="577080" y="762374"/>
                      <a:pt x="581912" y="761166"/>
                    </a:cubicBezTo>
                    <a:cubicBezTo>
                      <a:pt x="583121" y="761166"/>
                      <a:pt x="584329" y="761166"/>
                      <a:pt x="586745" y="761166"/>
                    </a:cubicBezTo>
                    <a:cubicBezTo>
                      <a:pt x="589161" y="761166"/>
                      <a:pt x="592786" y="761166"/>
                      <a:pt x="595202" y="761166"/>
                    </a:cubicBezTo>
                    <a:cubicBezTo>
                      <a:pt x="596410" y="761166"/>
                      <a:pt x="598826" y="761166"/>
                      <a:pt x="600034" y="761166"/>
                    </a:cubicBezTo>
                    <a:cubicBezTo>
                      <a:pt x="602451" y="761166"/>
                      <a:pt x="604867" y="762374"/>
                      <a:pt x="607283" y="762374"/>
                    </a:cubicBezTo>
                    <a:cubicBezTo>
                      <a:pt x="608491" y="762374"/>
                      <a:pt x="610907" y="763582"/>
                      <a:pt x="612116" y="763582"/>
                    </a:cubicBezTo>
                    <a:cubicBezTo>
                      <a:pt x="613324" y="763582"/>
                      <a:pt x="614532" y="763582"/>
                      <a:pt x="615740" y="764791"/>
                    </a:cubicBezTo>
                    <a:cubicBezTo>
                      <a:pt x="618156" y="764791"/>
                      <a:pt x="619364" y="765999"/>
                      <a:pt x="621780" y="767207"/>
                    </a:cubicBezTo>
                    <a:cubicBezTo>
                      <a:pt x="621780" y="767207"/>
                      <a:pt x="621780" y="767207"/>
                      <a:pt x="621780" y="767207"/>
                    </a:cubicBezTo>
                    <a:cubicBezTo>
                      <a:pt x="621780" y="767207"/>
                      <a:pt x="621780" y="767207"/>
                      <a:pt x="621780" y="767207"/>
                    </a:cubicBezTo>
                    <a:cubicBezTo>
                      <a:pt x="626613" y="768415"/>
                      <a:pt x="630237" y="770831"/>
                      <a:pt x="633862" y="773248"/>
                    </a:cubicBezTo>
                    <a:cubicBezTo>
                      <a:pt x="635070" y="774455"/>
                      <a:pt x="636278" y="774455"/>
                      <a:pt x="637486" y="774455"/>
                    </a:cubicBezTo>
                    <a:cubicBezTo>
                      <a:pt x="649567" y="780496"/>
                      <a:pt x="659232" y="788953"/>
                      <a:pt x="667689" y="799826"/>
                    </a:cubicBezTo>
                    <a:cubicBezTo>
                      <a:pt x="667689" y="799826"/>
                      <a:pt x="667689" y="799826"/>
                      <a:pt x="667689" y="799826"/>
                    </a:cubicBezTo>
                    <a:cubicBezTo>
                      <a:pt x="676146" y="809491"/>
                      <a:pt x="684603" y="821572"/>
                      <a:pt x="690643" y="833654"/>
                    </a:cubicBezTo>
                    <a:cubicBezTo>
                      <a:pt x="690643" y="834862"/>
                      <a:pt x="691852" y="836070"/>
                      <a:pt x="691852" y="837278"/>
                    </a:cubicBezTo>
                    <a:cubicBezTo>
                      <a:pt x="696684" y="848151"/>
                      <a:pt x="700308" y="860232"/>
                      <a:pt x="702725" y="872313"/>
                    </a:cubicBezTo>
                    <a:cubicBezTo>
                      <a:pt x="703933" y="879562"/>
                      <a:pt x="706349" y="885603"/>
                      <a:pt x="708765" y="892852"/>
                    </a:cubicBezTo>
                    <a:cubicBezTo>
                      <a:pt x="708765" y="892852"/>
                      <a:pt x="708765" y="894060"/>
                      <a:pt x="708765" y="894060"/>
                    </a:cubicBezTo>
                    <a:cubicBezTo>
                      <a:pt x="709973" y="897684"/>
                      <a:pt x="708765" y="902516"/>
                      <a:pt x="707557" y="907349"/>
                    </a:cubicBezTo>
                    <a:cubicBezTo>
                      <a:pt x="707557" y="908557"/>
                      <a:pt x="708765" y="909765"/>
                      <a:pt x="708765" y="912182"/>
                    </a:cubicBezTo>
                    <a:cubicBezTo>
                      <a:pt x="708765" y="912182"/>
                      <a:pt x="708765" y="912182"/>
                      <a:pt x="708765" y="912182"/>
                    </a:cubicBezTo>
                    <a:cubicBezTo>
                      <a:pt x="708765" y="912182"/>
                      <a:pt x="711182" y="918222"/>
                      <a:pt x="712390" y="919430"/>
                    </a:cubicBezTo>
                    <a:cubicBezTo>
                      <a:pt x="712390" y="919430"/>
                      <a:pt x="713598" y="919430"/>
                      <a:pt x="713598" y="918222"/>
                    </a:cubicBezTo>
                    <a:cubicBezTo>
                      <a:pt x="713598" y="917014"/>
                      <a:pt x="716014" y="917014"/>
                      <a:pt x="717222" y="917014"/>
                    </a:cubicBezTo>
                    <a:cubicBezTo>
                      <a:pt x="717222" y="917014"/>
                      <a:pt x="717222" y="917014"/>
                      <a:pt x="717222" y="917014"/>
                    </a:cubicBezTo>
                    <a:cubicBezTo>
                      <a:pt x="719638" y="921846"/>
                      <a:pt x="720847" y="927887"/>
                      <a:pt x="722055" y="933928"/>
                    </a:cubicBezTo>
                    <a:cubicBezTo>
                      <a:pt x="723263" y="942385"/>
                      <a:pt x="723263" y="950841"/>
                      <a:pt x="724471" y="958090"/>
                    </a:cubicBezTo>
                    <a:cubicBezTo>
                      <a:pt x="724471" y="962923"/>
                      <a:pt x="724471" y="966547"/>
                      <a:pt x="724471" y="971380"/>
                    </a:cubicBezTo>
                    <a:lnTo>
                      <a:pt x="724471" y="971380"/>
                    </a:lnTo>
                    <a:cubicBezTo>
                      <a:pt x="726887" y="967755"/>
                      <a:pt x="729303" y="962923"/>
                      <a:pt x="731720" y="960507"/>
                    </a:cubicBezTo>
                    <a:cubicBezTo>
                      <a:pt x="736552" y="954466"/>
                      <a:pt x="743801" y="952050"/>
                      <a:pt x="749841" y="952050"/>
                    </a:cubicBezTo>
                    <a:cubicBezTo>
                      <a:pt x="752258" y="952050"/>
                      <a:pt x="753466" y="952050"/>
                      <a:pt x="755882" y="952050"/>
                    </a:cubicBezTo>
                    <a:cubicBezTo>
                      <a:pt x="774004" y="953258"/>
                      <a:pt x="783669" y="968963"/>
                      <a:pt x="790918" y="984669"/>
                    </a:cubicBezTo>
                    <a:cubicBezTo>
                      <a:pt x="792126" y="988293"/>
                      <a:pt x="793334" y="990710"/>
                      <a:pt x="794542" y="994334"/>
                    </a:cubicBezTo>
                    <a:cubicBezTo>
                      <a:pt x="795750" y="997958"/>
                      <a:pt x="796958" y="1001583"/>
                      <a:pt x="798166" y="1005207"/>
                    </a:cubicBezTo>
                    <a:cubicBezTo>
                      <a:pt x="799375" y="1007623"/>
                      <a:pt x="800583" y="1011247"/>
                      <a:pt x="801791" y="1013664"/>
                    </a:cubicBezTo>
                    <a:cubicBezTo>
                      <a:pt x="804207" y="1017288"/>
                      <a:pt x="805415" y="1019704"/>
                      <a:pt x="807831" y="1022121"/>
                    </a:cubicBezTo>
                    <a:cubicBezTo>
                      <a:pt x="811456" y="1025745"/>
                      <a:pt x="815080" y="1029369"/>
                      <a:pt x="818704" y="1032994"/>
                    </a:cubicBezTo>
                    <a:cubicBezTo>
                      <a:pt x="818704" y="1032994"/>
                      <a:pt x="819913" y="1032994"/>
                      <a:pt x="819913" y="1034202"/>
                    </a:cubicBezTo>
                    <a:cubicBezTo>
                      <a:pt x="825953" y="1037826"/>
                      <a:pt x="831994" y="1040242"/>
                      <a:pt x="835618" y="1045075"/>
                    </a:cubicBezTo>
                    <a:cubicBezTo>
                      <a:pt x="845283" y="1058364"/>
                      <a:pt x="841659" y="1081319"/>
                      <a:pt x="835618" y="1097024"/>
                    </a:cubicBezTo>
                    <a:cubicBezTo>
                      <a:pt x="831994" y="1106689"/>
                      <a:pt x="824745" y="1115146"/>
                      <a:pt x="815080" y="1121187"/>
                    </a:cubicBezTo>
                    <a:cubicBezTo>
                      <a:pt x="815080" y="1121187"/>
                      <a:pt x="815080" y="1121187"/>
                      <a:pt x="815080" y="1121187"/>
                    </a:cubicBezTo>
                    <a:cubicBezTo>
                      <a:pt x="830786" y="1115146"/>
                      <a:pt x="847699" y="1111522"/>
                      <a:pt x="864613" y="1111522"/>
                    </a:cubicBezTo>
                    <a:cubicBezTo>
                      <a:pt x="873070" y="1111522"/>
                      <a:pt x="881527" y="1112730"/>
                      <a:pt x="888776" y="1115146"/>
                    </a:cubicBezTo>
                    <a:cubicBezTo>
                      <a:pt x="889984" y="1115146"/>
                      <a:pt x="891192" y="1116354"/>
                      <a:pt x="892400" y="1117563"/>
                    </a:cubicBezTo>
                    <a:cubicBezTo>
                      <a:pt x="892400" y="1117563"/>
                      <a:pt x="892400" y="1117563"/>
                      <a:pt x="892400" y="1117563"/>
                    </a:cubicBezTo>
                    <a:cubicBezTo>
                      <a:pt x="892400" y="1117563"/>
                      <a:pt x="892400" y="1118770"/>
                      <a:pt x="892400" y="1118770"/>
                    </a:cubicBezTo>
                    <a:cubicBezTo>
                      <a:pt x="892400" y="1118770"/>
                      <a:pt x="892400" y="1119979"/>
                      <a:pt x="892400" y="1119979"/>
                    </a:cubicBezTo>
                    <a:cubicBezTo>
                      <a:pt x="892400" y="1119979"/>
                      <a:pt x="892400" y="1119979"/>
                      <a:pt x="892400" y="1121187"/>
                    </a:cubicBezTo>
                    <a:cubicBezTo>
                      <a:pt x="891192" y="1122395"/>
                      <a:pt x="891192" y="1123603"/>
                      <a:pt x="889984" y="1124811"/>
                    </a:cubicBezTo>
                    <a:cubicBezTo>
                      <a:pt x="888776" y="1127227"/>
                      <a:pt x="889984" y="1128436"/>
                      <a:pt x="892400" y="1129644"/>
                    </a:cubicBezTo>
                    <a:cubicBezTo>
                      <a:pt x="893608" y="1129644"/>
                      <a:pt x="893608" y="1130852"/>
                      <a:pt x="894816" y="1130852"/>
                    </a:cubicBezTo>
                    <a:cubicBezTo>
                      <a:pt x="899649" y="1132060"/>
                      <a:pt x="904481" y="1133268"/>
                      <a:pt x="909314" y="1133268"/>
                    </a:cubicBezTo>
                    <a:cubicBezTo>
                      <a:pt x="920187" y="1134476"/>
                      <a:pt x="931060" y="1135684"/>
                      <a:pt x="941933" y="1135684"/>
                    </a:cubicBezTo>
                    <a:cubicBezTo>
                      <a:pt x="941933" y="1134476"/>
                      <a:pt x="941933" y="1133268"/>
                      <a:pt x="940725" y="1133268"/>
                    </a:cubicBezTo>
                    <a:cubicBezTo>
                      <a:pt x="939517" y="1128436"/>
                      <a:pt x="938309" y="1124811"/>
                      <a:pt x="937100" y="1119979"/>
                    </a:cubicBezTo>
                    <a:cubicBezTo>
                      <a:pt x="937100" y="1117563"/>
                      <a:pt x="935892" y="1116354"/>
                      <a:pt x="934684" y="1115146"/>
                    </a:cubicBezTo>
                    <a:cubicBezTo>
                      <a:pt x="933476" y="1111522"/>
                      <a:pt x="931060" y="1109106"/>
                      <a:pt x="928644" y="1105481"/>
                    </a:cubicBezTo>
                    <a:cubicBezTo>
                      <a:pt x="920187" y="1098232"/>
                      <a:pt x="915354" y="1088567"/>
                      <a:pt x="915354" y="1075278"/>
                    </a:cubicBezTo>
                    <a:cubicBezTo>
                      <a:pt x="915354" y="1069238"/>
                      <a:pt x="916562" y="1064405"/>
                      <a:pt x="918979" y="1059572"/>
                    </a:cubicBezTo>
                    <a:cubicBezTo>
                      <a:pt x="926227" y="1040242"/>
                      <a:pt x="943141" y="1025745"/>
                      <a:pt x="962471" y="1019704"/>
                    </a:cubicBezTo>
                    <a:cubicBezTo>
                      <a:pt x="967303" y="1018496"/>
                      <a:pt x="973344" y="1017288"/>
                      <a:pt x="978177" y="1016080"/>
                    </a:cubicBezTo>
                    <a:cubicBezTo>
                      <a:pt x="995090" y="1013664"/>
                      <a:pt x="1013212" y="1014872"/>
                      <a:pt x="1030126" y="1018496"/>
                    </a:cubicBezTo>
                    <a:cubicBezTo>
                      <a:pt x="1053080" y="1023329"/>
                      <a:pt x="1069994" y="1040242"/>
                      <a:pt x="1079659" y="1060781"/>
                    </a:cubicBezTo>
                    <a:cubicBezTo>
                      <a:pt x="1080867" y="1063197"/>
                      <a:pt x="1082075" y="1066821"/>
                      <a:pt x="1083283" y="1070445"/>
                    </a:cubicBezTo>
                    <a:cubicBezTo>
                      <a:pt x="1083283" y="1072862"/>
                      <a:pt x="1084491" y="1074070"/>
                      <a:pt x="1084491" y="1076486"/>
                    </a:cubicBezTo>
                    <a:cubicBezTo>
                      <a:pt x="1084491" y="1078902"/>
                      <a:pt x="1085700" y="1080111"/>
                      <a:pt x="1085700" y="1082527"/>
                    </a:cubicBezTo>
                    <a:cubicBezTo>
                      <a:pt x="1086908" y="1087359"/>
                      <a:pt x="1088116" y="1090984"/>
                      <a:pt x="1090532" y="1095816"/>
                    </a:cubicBezTo>
                    <a:cubicBezTo>
                      <a:pt x="1092948" y="1099441"/>
                      <a:pt x="1095365" y="1103065"/>
                      <a:pt x="1097781" y="1106689"/>
                    </a:cubicBezTo>
                    <a:cubicBezTo>
                      <a:pt x="1098989" y="1109106"/>
                      <a:pt x="1100197" y="1110314"/>
                      <a:pt x="1102613" y="1112730"/>
                    </a:cubicBezTo>
                    <a:cubicBezTo>
                      <a:pt x="1105030" y="1115146"/>
                      <a:pt x="1106238" y="1117563"/>
                      <a:pt x="1108654" y="1121187"/>
                    </a:cubicBezTo>
                    <a:cubicBezTo>
                      <a:pt x="1108654" y="1121187"/>
                      <a:pt x="1108654" y="1121187"/>
                      <a:pt x="1108654" y="1121187"/>
                    </a:cubicBezTo>
                    <a:cubicBezTo>
                      <a:pt x="1109862" y="1123603"/>
                      <a:pt x="1112278" y="1126019"/>
                      <a:pt x="1113486" y="1128436"/>
                    </a:cubicBezTo>
                    <a:cubicBezTo>
                      <a:pt x="1117111" y="1133268"/>
                      <a:pt x="1119527" y="1138100"/>
                      <a:pt x="1120735" y="1144141"/>
                    </a:cubicBezTo>
                    <a:cubicBezTo>
                      <a:pt x="1120735" y="1146557"/>
                      <a:pt x="1121943" y="1147766"/>
                      <a:pt x="1121943" y="1150182"/>
                    </a:cubicBezTo>
                    <a:lnTo>
                      <a:pt x="1121943" y="1150182"/>
                    </a:lnTo>
                    <a:cubicBezTo>
                      <a:pt x="1126776" y="1147766"/>
                      <a:pt x="1135233" y="1150182"/>
                      <a:pt x="1137649" y="1151390"/>
                    </a:cubicBezTo>
                    <a:cubicBezTo>
                      <a:pt x="1138857" y="1152598"/>
                      <a:pt x="1140065" y="1153806"/>
                      <a:pt x="1141273" y="1153806"/>
                    </a:cubicBezTo>
                    <a:cubicBezTo>
                      <a:pt x="1141273" y="1153806"/>
                      <a:pt x="1142481" y="1155014"/>
                      <a:pt x="1142481" y="1155014"/>
                    </a:cubicBezTo>
                    <a:cubicBezTo>
                      <a:pt x="1146106" y="1158639"/>
                      <a:pt x="1147314" y="1163471"/>
                      <a:pt x="1147314" y="1168303"/>
                    </a:cubicBezTo>
                    <a:cubicBezTo>
                      <a:pt x="1148522" y="1175552"/>
                      <a:pt x="1149730" y="1184009"/>
                      <a:pt x="1154563" y="1190050"/>
                    </a:cubicBezTo>
                    <a:cubicBezTo>
                      <a:pt x="1154563" y="1190050"/>
                      <a:pt x="1155771" y="1191258"/>
                      <a:pt x="1155771" y="1191258"/>
                    </a:cubicBezTo>
                    <a:cubicBezTo>
                      <a:pt x="1159395" y="1194882"/>
                      <a:pt x="1163019" y="1197298"/>
                      <a:pt x="1163019" y="1202131"/>
                    </a:cubicBezTo>
                    <a:cubicBezTo>
                      <a:pt x="1163019" y="1203339"/>
                      <a:pt x="1163019" y="1204547"/>
                      <a:pt x="1163019" y="1205755"/>
                    </a:cubicBezTo>
                    <a:cubicBezTo>
                      <a:pt x="1166644" y="1204547"/>
                      <a:pt x="1172684" y="1205755"/>
                      <a:pt x="1175101" y="1205755"/>
                    </a:cubicBezTo>
                    <a:cubicBezTo>
                      <a:pt x="1179933" y="1205755"/>
                      <a:pt x="1184766" y="1206964"/>
                      <a:pt x="1188390" y="1209380"/>
                    </a:cubicBezTo>
                    <a:cubicBezTo>
                      <a:pt x="1192014" y="1211796"/>
                      <a:pt x="1194431" y="1214212"/>
                      <a:pt x="1195639" y="1217837"/>
                    </a:cubicBezTo>
                    <a:cubicBezTo>
                      <a:pt x="1198055" y="1223877"/>
                      <a:pt x="1199263" y="1229918"/>
                      <a:pt x="1199263" y="1235958"/>
                    </a:cubicBezTo>
                    <a:cubicBezTo>
                      <a:pt x="1200471" y="1243207"/>
                      <a:pt x="1200471" y="1251664"/>
                      <a:pt x="1201679" y="1258913"/>
                    </a:cubicBezTo>
                    <a:cubicBezTo>
                      <a:pt x="1202887" y="1266161"/>
                      <a:pt x="1205304" y="1273410"/>
                      <a:pt x="1207720" y="1279451"/>
                    </a:cubicBezTo>
                    <a:cubicBezTo>
                      <a:pt x="1210136" y="1283075"/>
                      <a:pt x="1211344" y="1285491"/>
                      <a:pt x="1214969" y="1289116"/>
                    </a:cubicBezTo>
                    <a:cubicBezTo>
                      <a:pt x="1216177" y="1289116"/>
                      <a:pt x="1217385" y="1290324"/>
                      <a:pt x="1217385" y="1290324"/>
                    </a:cubicBezTo>
                    <a:cubicBezTo>
                      <a:pt x="1219801" y="1291532"/>
                      <a:pt x="1221009" y="1292740"/>
                      <a:pt x="1223426" y="1292740"/>
                    </a:cubicBezTo>
                    <a:cubicBezTo>
                      <a:pt x="1224634" y="1292740"/>
                      <a:pt x="1225842" y="1293948"/>
                      <a:pt x="1227050" y="1293948"/>
                    </a:cubicBezTo>
                    <a:cubicBezTo>
                      <a:pt x="1228258" y="1293948"/>
                      <a:pt x="1229466" y="1295156"/>
                      <a:pt x="1230674" y="1295156"/>
                    </a:cubicBezTo>
                    <a:cubicBezTo>
                      <a:pt x="1233090" y="1296365"/>
                      <a:pt x="1234299" y="1296365"/>
                      <a:pt x="1236715" y="1297573"/>
                    </a:cubicBezTo>
                    <a:cubicBezTo>
                      <a:pt x="1236715" y="1297573"/>
                      <a:pt x="1236715" y="1297573"/>
                      <a:pt x="1236715" y="1297573"/>
                    </a:cubicBezTo>
                    <a:cubicBezTo>
                      <a:pt x="1236715" y="1297573"/>
                      <a:pt x="1236715" y="1297573"/>
                      <a:pt x="1237923" y="1297573"/>
                    </a:cubicBezTo>
                    <a:cubicBezTo>
                      <a:pt x="1237923" y="1297573"/>
                      <a:pt x="1237923" y="1297573"/>
                      <a:pt x="1239131" y="1297573"/>
                    </a:cubicBezTo>
                    <a:cubicBezTo>
                      <a:pt x="1240339" y="1297573"/>
                      <a:pt x="1241547" y="1297573"/>
                      <a:pt x="1243964" y="1297573"/>
                    </a:cubicBezTo>
                    <a:cubicBezTo>
                      <a:pt x="1245172" y="1297573"/>
                      <a:pt x="1247588" y="1297573"/>
                      <a:pt x="1248796" y="1297573"/>
                    </a:cubicBezTo>
                    <a:cubicBezTo>
                      <a:pt x="1269334" y="1296365"/>
                      <a:pt x="1287456" y="1281867"/>
                      <a:pt x="1306786" y="1279451"/>
                    </a:cubicBezTo>
                    <a:cubicBezTo>
                      <a:pt x="1316451" y="1278243"/>
                      <a:pt x="1324908" y="1283075"/>
                      <a:pt x="1330949" y="1289116"/>
                    </a:cubicBezTo>
                    <a:cubicBezTo>
                      <a:pt x="1335781" y="1291532"/>
                      <a:pt x="1339405" y="1295156"/>
                      <a:pt x="1343030" y="1298781"/>
                    </a:cubicBezTo>
                    <a:cubicBezTo>
                      <a:pt x="1347862" y="1303613"/>
                      <a:pt x="1351487" y="1308446"/>
                      <a:pt x="1352695" y="1313278"/>
                    </a:cubicBezTo>
                    <a:cubicBezTo>
                      <a:pt x="1358735" y="1326568"/>
                      <a:pt x="1358735" y="1339857"/>
                      <a:pt x="1357527" y="1353146"/>
                    </a:cubicBezTo>
                    <a:cubicBezTo>
                      <a:pt x="1357527" y="1356771"/>
                      <a:pt x="1357527" y="1360395"/>
                      <a:pt x="1357527" y="1364019"/>
                    </a:cubicBezTo>
                    <a:cubicBezTo>
                      <a:pt x="1364776" y="1347106"/>
                      <a:pt x="1364776" y="1348314"/>
                      <a:pt x="1364776" y="1350730"/>
                    </a:cubicBezTo>
                    <a:close/>
                    <a:moveTo>
                      <a:pt x="1068786" y="1359187"/>
                    </a:moveTo>
                    <a:cubicBezTo>
                      <a:pt x="1068786" y="1359187"/>
                      <a:pt x="1068786" y="1359187"/>
                      <a:pt x="1068786" y="1359187"/>
                    </a:cubicBezTo>
                    <a:lnTo>
                      <a:pt x="1068786" y="1359187"/>
                    </a:lnTo>
                    <a:lnTo>
                      <a:pt x="1068786" y="1359187"/>
                    </a:lnTo>
                    <a:close/>
                    <a:moveTo>
                      <a:pt x="1068786" y="1359187"/>
                    </a:moveTo>
                    <a:cubicBezTo>
                      <a:pt x="1067578" y="1361603"/>
                      <a:pt x="1067578" y="1364019"/>
                      <a:pt x="1066370" y="1365228"/>
                    </a:cubicBezTo>
                    <a:cubicBezTo>
                      <a:pt x="1066370" y="1366435"/>
                      <a:pt x="1067578" y="1367644"/>
                      <a:pt x="1067578" y="1368852"/>
                    </a:cubicBezTo>
                    <a:cubicBezTo>
                      <a:pt x="1074826" y="1380933"/>
                      <a:pt x="1083283" y="1394223"/>
                      <a:pt x="1095365" y="1402679"/>
                    </a:cubicBezTo>
                    <a:cubicBezTo>
                      <a:pt x="1096573" y="1402679"/>
                      <a:pt x="1096573" y="1403887"/>
                      <a:pt x="1097781" y="1403887"/>
                    </a:cubicBezTo>
                    <a:cubicBezTo>
                      <a:pt x="1102613" y="1406304"/>
                      <a:pt x="1107446" y="1407512"/>
                      <a:pt x="1113486" y="1401471"/>
                    </a:cubicBezTo>
                    <a:cubicBezTo>
                      <a:pt x="1117111" y="1397847"/>
                      <a:pt x="1117111" y="1391806"/>
                      <a:pt x="1117111" y="1386974"/>
                    </a:cubicBezTo>
                    <a:cubicBezTo>
                      <a:pt x="1114695" y="1377309"/>
                      <a:pt x="1106238" y="1378517"/>
                      <a:pt x="1098989" y="1378517"/>
                    </a:cubicBezTo>
                    <a:cubicBezTo>
                      <a:pt x="1096573" y="1378517"/>
                      <a:pt x="1094156" y="1378517"/>
                      <a:pt x="1091740" y="1377309"/>
                    </a:cubicBezTo>
                    <a:cubicBezTo>
                      <a:pt x="1085700" y="1374892"/>
                      <a:pt x="1080867" y="1368852"/>
                      <a:pt x="1078451" y="1364019"/>
                    </a:cubicBezTo>
                    <a:cubicBezTo>
                      <a:pt x="1078451" y="1362811"/>
                      <a:pt x="1073618" y="1350730"/>
                      <a:pt x="1068786" y="1359187"/>
                    </a:cubicBezTo>
                    <a:close/>
                    <a:moveTo>
                      <a:pt x="1102613" y="1372476"/>
                    </a:moveTo>
                    <a:lnTo>
                      <a:pt x="1102613" y="1372476"/>
                    </a:lnTo>
                    <a:cubicBezTo>
                      <a:pt x="1101405" y="1370060"/>
                      <a:pt x="1101405" y="1366435"/>
                      <a:pt x="1100197" y="1364019"/>
                    </a:cubicBezTo>
                    <a:cubicBezTo>
                      <a:pt x="1100197" y="1362811"/>
                      <a:pt x="1098989" y="1361603"/>
                      <a:pt x="1098989" y="1360395"/>
                    </a:cubicBezTo>
                    <a:cubicBezTo>
                      <a:pt x="1097781" y="1356771"/>
                      <a:pt x="1095365" y="1353146"/>
                      <a:pt x="1092948" y="1349522"/>
                    </a:cubicBezTo>
                    <a:cubicBezTo>
                      <a:pt x="1092948" y="1349522"/>
                      <a:pt x="1091740" y="1350730"/>
                      <a:pt x="1091740" y="1350730"/>
                    </a:cubicBezTo>
                    <a:cubicBezTo>
                      <a:pt x="1088116" y="1353146"/>
                      <a:pt x="1082075" y="1351938"/>
                      <a:pt x="1078451" y="1349522"/>
                    </a:cubicBezTo>
                    <a:cubicBezTo>
                      <a:pt x="1080867" y="1355562"/>
                      <a:pt x="1083283" y="1362811"/>
                      <a:pt x="1086908" y="1367644"/>
                    </a:cubicBezTo>
                    <a:cubicBezTo>
                      <a:pt x="1089324" y="1370060"/>
                      <a:pt x="1095365" y="1376101"/>
                      <a:pt x="1100197" y="1376101"/>
                    </a:cubicBezTo>
                    <a:cubicBezTo>
                      <a:pt x="1101405" y="1376101"/>
                      <a:pt x="1102613" y="1374892"/>
                      <a:pt x="1102613" y="1372476"/>
                    </a:cubicBezTo>
                    <a:close/>
                    <a:moveTo>
                      <a:pt x="1073618" y="1326568"/>
                    </a:moveTo>
                    <a:lnTo>
                      <a:pt x="1073618" y="1326568"/>
                    </a:lnTo>
                    <a:cubicBezTo>
                      <a:pt x="1073618" y="1326568"/>
                      <a:pt x="1072410" y="1326568"/>
                      <a:pt x="1072410" y="1327776"/>
                    </a:cubicBezTo>
                    <a:cubicBezTo>
                      <a:pt x="1076035" y="1328984"/>
                      <a:pt x="1079659" y="1330192"/>
                      <a:pt x="1082075" y="1331400"/>
                    </a:cubicBezTo>
                    <a:cubicBezTo>
                      <a:pt x="1085700" y="1333816"/>
                      <a:pt x="1088116" y="1336232"/>
                      <a:pt x="1091740" y="1338649"/>
                    </a:cubicBezTo>
                    <a:cubicBezTo>
                      <a:pt x="1092948" y="1338649"/>
                      <a:pt x="1094156" y="1339857"/>
                      <a:pt x="1094156" y="1341065"/>
                    </a:cubicBezTo>
                    <a:cubicBezTo>
                      <a:pt x="1097781" y="1344689"/>
                      <a:pt x="1098989" y="1349522"/>
                      <a:pt x="1101405" y="1355562"/>
                    </a:cubicBezTo>
                    <a:cubicBezTo>
                      <a:pt x="1101405" y="1356771"/>
                      <a:pt x="1102613" y="1357979"/>
                      <a:pt x="1102613" y="1359187"/>
                    </a:cubicBezTo>
                    <a:cubicBezTo>
                      <a:pt x="1103821" y="1361603"/>
                      <a:pt x="1105030" y="1365228"/>
                      <a:pt x="1106238" y="1367644"/>
                    </a:cubicBezTo>
                    <a:cubicBezTo>
                      <a:pt x="1107446" y="1365228"/>
                      <a:pt x="1108654" y="1362811"/>
                      <a:pt x="1111070" y="1361603"/>
                    </a:cubicBezTo>
                    <a:cubicBezTo>
                      <a:pt x="1113486" y="1360395"/>
                      <a:pt x="1115903" y="1359187"/>
                      <a:pt x="1118319" y="1359187"/>
                    </a:cubicBezTo>
                    <a:cubicBezTo>
                      <a:pt x="1112278" y="1350730"/>
                      <a:pt x="1103821" y="1342273"/>
                      <a:pt x="1096573" y="1335025"/>
                    </a:cubicBezTo>
                    <a:cubicBezTo>
                      <a:pt x="1092948" y="1331400"/>
                      <a:pt x="1089324" y="1327776"/>
                      <a:pt x="1085700" y="1325359"/>
                    </a:cubicBezTo>
                    <a:cubicBezTo>
                      <a:pt x="1083283" y="1324151"/>
                      <a:pt x="1082075" y="1321735"/>
                      <a:pt x="1079659" y="1320527"/>
                    </a:cubicBezTo>
                    <a:cubicBezTo>
                      <a:pt x="1078451" y="1322943"/>
                      <a:pt x="1077243" y="1325359"/>
                      <a:pt x="1073618" y="1326568"/>
                    </a:cubicBezTo>
                    <a:close/>
                    <a:moveTo>
                      <a:pt x="771588" y="1449796"/>
                    </a:moveTo>
                    <a:lnTo>
                      <a:pt x="771588" y="1449796"/>
                    </a:lnTo>
                    <a:cubicBezTo>
                      <a:pt x="775212" y="1454629"/>
                      <a:pt x="780044" y="1458253"/>
                      <a:pt x="786085" y="1459461"/>
                    </a:cubicBezTo>
                    <a:cubicBezTo>
                      <a:pt x="796958" y="1464293"/>
                      <a:pt x="810248" y="1467918"/>
                      <a:pt x="822329" y="1470334"/>
                    </a:cubicBezTo>
                    <a:cubicBezTo>
                      <a:pt x="827161" y="1471542"/>
                      <a:pt x="833202" y="1472750"/>
                      <a:pt x="838034" y="1473959"/>
                    </a:cubicBezTo>
                    <a:cubicBezTo>
                      <a:pt x="844075" y="1475167"/>
                      <a:pt x="851324" y="1475167"/>
                      <a:pt x="857364" y="1473959"/>
                    </a:cubicBezTo>
                    <a:cubicBezTo>
                      <a:pt x="862197" y="1472750"/>
                      <a:pt x="873070" y="1465502"/>
                      <a:pt x="875486" y="1458253"/>
                    </a:cubicBezTo>
                    <a:cubicBezTo>
                      <a:pt x="875486" y="1458253"/>
                      <a:pt x="875486" y="1458253"/>
                      <a:pt x="875486" y="1458253"/>
                    </a:cubicBezTo>
                    <a:lnTo>
                      <a:pt x="875486" y="1458253"/>
                    </a:lnTo>
                    <a:cubicBezTo>
                      <a:pt x="874278" y="1458253"/>
                      <a:pt x="873070" y="1458253"/>
                      <a:pt x="871862" y="1458253"/>
                    </a:cubicBezTo>
                    <a:cubicBezTo>
                      <a:pt x="867029" y="1458253"/>
                      <a:pt x="862197" y="1457045"/>
                      <a:pt x="857364" y="1457045"/>
                    </a:cubicBezTo>
                    <a:cubicBezTo>
                      <a:pt x="854948" y="1457045"/>
                      <a:pt x="851324" y="1455837"/>
                      <a:pt x="848908" y="1454629"/>
                    </a:cubicBezTo>
                    <a:cubicBezTo>
                      <a:pt x="846491" y="1453420"/>
                      <a:pt x="841659" y="1451004"/>
                      <a:pt x="841659" y="1455837"/>
                    </a:cubicBezTo>
                    <a:cubicBezTo>
                      <a:pt x="841659" y="1457045"/>
                      <a:pt x="840451" y="1457045"/>
                      <a:pt x="839243" y="1457045"/>
                    </a:cubicBezTo>
                    <a:cubicBezTo>
                      <a:pt x="831994" y="1455837"/>
                      <a:pt x="823537" y="1457045"/>
                      <a:pt x="816288" y="1454629"/>
                    </a:cubicBezTo>
                    <a:cubicBezTo>
                      <a:pt x="807831" y="1452212"/>
                      <a:pt x="802999" y="1444963"/>
                      <a:pt x="793334" y="1446172"/>
                    </a:cubicBezTo>
                    <a:cubicBezTo>
                      <a:pt x="790918" y="1446172"/>
                      <a:pt x="787293" y="1446172"/>
                      <a:pt x="784877" y="1446172"/>
                    </a:cubicBezTo>
                    <a:cubicBezTo>
                      <a:pt x="784877" y="1446172"/>
                      <a:pt x="783669" y="1446172"/>
                      <a:pt x="783669" y="1446172"/>
                    </a:cubicBezTo>
                    <a:cubicBezTo>
                      <a:pt x="778836" y="1446172"/>
                      <a:pt x="775212" y="1446172"/>
                      <a:pt x="770380" y="1444963"/>
                    </a:cubicBezTo>
                    <a:cubicBezTo>
                      <a:pt x="770380" y="1444963"/>
                      <a:pt x="769171" y="1444963"/>
                      <a:pt x="769171" y="1443756"/>
                    </a:cubicBezTo>
                    <a:cubicBezTo>
                      <a:pt x="770380" y="1446172"/>
                      <a:pt x="770380" y="1448588"/>
                      <a:pt x="771588" y="1449796"/>
                    </a:cubicBezTo>
                    <a:close/>
                    <a:moveTo>
                      <a:pt x="713598" y="1401471"/>
                    </a:moveTo>
                    <a:cubicBezTo>
                      <a:pt x="717222" y="1413553"/>
                      <a:pt x="724471" y="1420801"/>
                      <a:pt x="734136" y="1426842"/>
                    </a:cubicBezTo>
                    <a:cubicBezTo>
                      <a:pt x="743801" y="1432882"/>
                      <a:pt x="752258" y="1438923"/>
                      <a:pt x="764339" y="1440131"/>
                    </a:cubicBezTo>
                    <a:cubicBezTo>
                      <a:pt x="760715" y="1437715"/>
                      <a:pt x="755882" y="1436507"/>
                      <a:pt x="752258" y="1434090"/>
                    </a:cubicBezTo>
                    <a:cubicBezTo>
                      <a:pt x="740176" y="1425634"/>
                      <a:pt x="732928" y="1413553"/>
                      <a:pt x="725679" y="1401471"/>
                    </a:cubicBezTo>
                    <a:cubicBezTo>
                      <a:pt x="723263" y="1396639"/>
                      <a:pt x="716014" y="1388182"/>
                      <a:pt x="714806" y="1380933"/>
                    </a:cubicBezTo>
                    <a:cubicBezTo>
                      <a:pt x="713598" y="1384557"/>
                      <a:pt x="712390" y="1386974"/>
                      <a:pt x="711182" y="1390598"/>
                    </a:cubicBezTo>
                    <a:cubicBezTo>
                      <a:pt x="711182" y="1394223"/>
                      <a:pt x="712390" y="1397847"/>
                      <a:pt x="713598" y="1401471"/>
                    </a:cubicBezTo>
                    <a:lnTo>
                      <a:pt x="713598" y="1401471"/>
                    </a:lnTo>
                    <a:lnTo>
                      <a:pt x="713598" y="1401471"/>
                    </a:lnTo>
                    <a:close/>
                    <a:moveTo>
                      <a:pt x="607283" y="1336232"/>
                    </a:moveTo>
                    <a:lnTo>
                      <a:pt x="607283" y="1336232"/>
                    </a:lnTo>
                    <a:cubicBezTo>
                      <a:pt x="607283" y="1336232"/>
                      <a:pt x="607283" y="1336232"/>
                      <a:pt x="607283" y="1336232"/>
                    </a:cubicBezTo>
                    <a:cubicBezTo>
                      <a:pt x="607283" y="1336232"/>
                      <a:pt x="607283" y="1336232"/>
                      <a:pt x="607283" y="1336232"/>
                    </a:cubicBezTo>
                    <a:cubicBezTo>
                      <a:pt x="607283" y="1336232"/>
                      <a:pt x="607283" y="1336232"/>
                      <a:pt x="607283" y="1336232"/>
                    </a:cubicBezTo>
                    <a:cubicBezTo>
                      <a:pt x="608491" y="1337441"/>
                      <a:pt x="608491" y="1337441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lnTo>
                      <a:pt x="608491" y="1338649"/>
                    </a:ln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8649"/>
                      <a:pt x="608491" y="1338649"/>
                    </a:cubicBezTo>
                    <a:cubicBezTo>
                      <a:pt x="608491" y="1338649"/>
                      <a:pt x="608491" y="1339857"/>
                      <a:pt x="608491" y="1339857"/>
                    </a:cubicBezTo>
                    <a:cubicBezTo>
                      <a:pt x="608491" y="1339857"/>
                      <a:pt x="608491" y="1339857"/>
                      <a:pt x="608491" y="1339857"/>
                    </a:cubicBezTo>
                    <a:lnTo>
                      <a:pt x="609699" y="1341065"/>
                    </a:lnTo>
                    <a:cubicBezTo>
                      <a:pt x="609699" y="1341065"/>
                      <a:pt x="609699" y="1341065"/>
                      <a:pt x="609699" y="1341065"/>
                    </a:cubicBezTo>
                    <a:cubicBezTo>
                      <a:pt x="615740" y="1355562"/>
                      <a:pt x="620572" y="1373684"/>
                      <a:pt x="633862" y="1383350"/>
                    </a:cubicBezTo>
                    <a:cubicBezTo>
                      <a:pt x="633862" y="1383350"/>
                      <a:pt x="633862" y="1383350"/>
                      <a:pt x="633862" y="1383350"/>
                    </a:cubicBezTo>
                    <a:cubicBezTo>
                      <a:pt x="633862" y="1383350"/>
                      <a:pt x="635070" y="1384557"/>
                      <a:pt x="635070" y="1384557"/>
                    </a:cubicBezTo>
                    <a:cubicBezTo>
                      <a:pt x="635070" y="1384557"/>
                      <a:pt x="635070" y="1384557"/>
                      <a:pt x="635070" y="1384557"/>
                    </a:cubicBezTo>
                    <a:cubicBezTo>
                      <a:pt x="635070" y="1384557"/>
                      <a:pt x="636278" y="1385766"/>
                      <a:pt x="636278" y="1385766"/>
                    </a:cubicBezTo>
                    <a:cubicBezTo>
                      <a:pt x="636278" y="1385766"/>
                      <a:pt x="636278" y="1385766"/>
                      <a:pt x="636278" y="1385766"/>
                    </a:cubicBezTo>
                    <a:cubicBezTo>
                      <a:pt x="636278" y="1385766"/>
                      <a:pt x="637486" y="1385766"/>
                      <a:pt x="637486" y="1386974"/>
                    </a:cubicBezTo>
                    <a:cubicBezTo>
                      <a:pt x="637486" y="1386974"/>
                      <a:pt x="637486" y="1386974"/>
                      <a:pt x="637486" y="1386974"/>
                    </a:cubicBezTo>
                    <a:cubicBezTo>
                      <a:pt x="637486" y="1386974"/>
                      <a:pt x="638694" y="1386974"/>
                      <a:pt x="638694" y="1388182"/>
                    </a:cubicBezTo>
                    <a:cubicBezTo>
                      <a:pt x="638694" y="1388182"/>
                      <a:pt x="638694" y="1388182"/>
                      <a:pt x="638694" y="1388182"/>
                    </a:cubicBezTo>
                    <a:cubicBezTo>
                      <a:pt x="638694" y="1388182"/>
                      <a:pt x="638694" y="1388182"/>
                      <a:pt x="639902" y="1388182"/>
                    </a:cubicBezTo>
                    <a:cubicBezTo>
                      <a:pt x="639902" y="1388182"/>
                      <a:pt x="641110" y="1388182"/>
                      <a:pt x="641110" y="1388182"/>
                    </a:cubicBezTo>
                    <a:cubicBezTo>
                      <a:pt x="641110" y="1388182"/>
                      <a:pt x="642319" y="1388182"/>
                      <a:pt x="642319" y="1388182"/>
                    </a:cubicBezTo>
                    <a:cubicBezTo>
                      <a:pt x="642319" y="1388182"/>
                      <a:pt x="642319" y="1388182"/>
                      <a:pt x="642319" y="1388182"/>
                    </a:cubicBezTo>
                    <a:cubicBezTo>
                      <a:pt x="642319" y="1388182"/>
                      <a:pt x="642319" y="1388182"/>
                      <a:pt x="643527" y="1388182"/>
                    </a:cubicBezTo>
                    <a:cubicBezTo>
                      <a:pt x="643527" y="1388182"/>
                      <a:pt x="643527" y="1388182"/>
                      <a:pt x="643527" y="1388182"/>
                    </a:cubicBezTo>
                    <a:cubicBezTo>
                      <a:pt x="643527" y="1388182"/>
                      <a:pt x="643527" y="1388182"/>
                      <a:pt x="644735" y="1388182"/>
                    </a:cubicBezTo>
                    <a:cubicBezTo>
                      <a:pt x="644735" y="1388182"/>
                      <a:pt x="644735" y="1388182"/>
                      <a:pt x="644735" y="1388182"/>
                    </a:cubicBezTo>
                    <a:cubicBezTo>
                      <a:pt x="644735" y="1388182"/>
                      <a:pt x="644735" y="1388182"/>
                      <a:pt x="645943" y="1388182"/>
                    </a:cubicBezTo>
                    <a:cubicBezTo>
                      <a:pt x="645943" y="1388182"/>
                      <a:pt x="645943" y="1388182"/>
                      <a:pt x="645943" y="1388182"/>
                    </a:cubicBezTo>
                    <a:cubicBezTo>
                      <a:pt x="645943" y="1388182"/>
                      <a:pt x="645943" y="1388182"/>
                      <a:pt x="647151" y="1388182"/>
                    </a:cubicBezTo>
                    <a:cubicBezTo>
                      <a:pt x="647151" y="1388182"/>
                      <a:pt x="647151" y="1388182"/>
                      <a:pt x="647151" y="1388182"/>
                    </a:cubicBezTo>
                    <a:cubicBezTo>
                      <a:pt x="647151" y="1388182"/>
                      <a:pt x="647151" y="1388182"/>
                      <a:pt x="648359" y="1388182"/>
                    </a:cubicBezTo>
                    <a:cubicBezTo>
                      <a:pt x="648359" y="1388182"/>
                      <a:pt x="648359" y="1388182"/>
                      <a:pt x="648359" y="1388182"/>
                    </a:cubicBezTo>
                    <a:cubicBezTo>
                      <a:pt x="648359" y="1388182"/>
                      <a:pt x="648359" y="1388182"/>
                      <a:pt x="649567" y="1388182"/>
                    </a:cubicBezTo>
                    <a:lnTo>
                      <a:pt x="649567" y="1388182"/>
                    </a:lnTo>
                    <a:cubicBezTo>
                      <a:pt x="649567" y="1388182"/>
                      <a:pt x="649567" y="1388182"/>
                      <a:pt x="650775" y="1388182"/>
                    </a:cubicBezTo>
                    <a:cubicBezTo>
                      <a:pt x="650775" y="1388182"/>
                      <a:pt x="650775" y="1388182"/>
                      <a:pt x="650775" y="1388182"/>
                    </a:cubicBezTo>
                    <a:cubicBezTo>
                      <a:pt x="653192" y="1388182"/>
                      <a:pt x="655608" y="1386974"/>
                      <a:pt x="659232" y="1385766"/>
                    </a:cubicBezTo>
                    <a:cubicBezTo>
                      <a:pt x="659232" y="1385766"/>
                      <a:pt x="659232" y="1385766"/>
                      <a:pt x="659232" y="1385766"/>
                    </a:cubicBezTo>
                    <a:cubicBezTo>
                      <a:pt x="659232" y="1385766"/>
                      <a:pt x="660440" y="1385766"/>
                      <a:pt x="660440" y="1385766"/>
                    </a:cubicBezTo>
                    <a:cubicBezTo>
                      <a:pt x="660440" y="1385766"/>
                      <a:pt x="660440" y="1385766"/>
                      <a:pt x="660440" y="1385766"/>
                    </a:cubicBezTo>
                    <a:cubicBezTo>
                      <a:pt x="660440" y="1385766"/>
                      <a:pt x="661649" y="1385766"/>
                      <a:pt x="661649" y="1385766"/>
                    </a:cubicBezTo>
                    <a:cubicBezTo>
                      <a:pt x="661649" y="1385766"/>
                      <a:pt x="661649" y="1385766"/>
                      <a:pt x="661649" y="1385766"/>
                    </a:cubicBezTo>
                    <a:cubicBezTo>
                      <a:pt x="661649" y="1385766"/>
                      <a:pt x="662857" y="1385766"/>
                      <a:pt x="662857" y="1385766"/>
                    </a:cubicBezTo>
                    <a:cubicBezTo>
                      <a:pt x="662857" y="1385766"/>
                      <a:pt x="662857" y="1385766"/>
                      <a:pt x="662857" y="1385766"/>
                    </a:cubicBezTo>
                    <a:cubicBezTo>
                      <a:pt x="662857" y="1385766"/>
                      <a:pt x="662857" y="1385766"/>
                      <a:pt x="664065" y="1385766"/>
                    </a:cubicBezTo>
                    <a:cubicBezTo>
                      <a:pt x="664065" y="1385766"/>
                      <a:pt x="664065" y="1385766"/>
                      <a:pt x="664065" y="1385766"/>
                    </a:cubicBezTo>
                    <a:cubicBezTo>
                      <a:pt x="664065" y="1385766"/>
                      <a:pt x="664065" y="1385766"/>
                      <a:pt x="664065" y="1385766"/>
                    </a:cubicBezTo>
                    <a:cubicBezTo>
                      <a:pt x="664065" y="1385766"/>
                      <a:pt x="664065" y="1385766"/>
                      <a:pt x="664065" y="1385766"/>
                    </a:cubicBezTo>
                    <a:cubicBezTo>
                      <a:pt x="664065" y="1385766"/>
                      <a:pt x="664065" y="1385766"/>
                      <a:pt x="664065" y="1385766"/>
                    </a:cubicBezTo>
                    <a:cubicBezTo>
                      <a:pt x="664065" y="1385766"/>
                      <a:pt x="664065" y="1385766"/>
                      <a:pt x="664065" y="1385766"/>
                    </a:cubicBezTo>
                    <a:cubicBezTo>
                      <a:pt x="664065" y="1385766"/>
                      <a:pt x="664065" y="1385766"/>
                      <a:pt x="664065" y="1385766"/>
                    </a:cubicBezTo>
                    <a:cubicBezTo>
                      <a:pt x="665273" y="1385766"/>
                      <a:pt x="665273" y="1384557"/>
                      <a:pt x="666481" y="1384557"/>
                    </a:cubicBezTo>
                    <a:cubicBezTo>
                      <a:pt x="666481" y="1384557"/>
                      <a:pt x="666481" y="1384557"/>
                      <a:pt x="666481" y="1384557"/>
                    </a:cubicBezTo>
                    <a:cubicBezTo>
                      <a:pt x="666481" y="1384557"/>
                      <a:pt x="666481" y="1384557"/>
                      <a:pt x="666481" y="1384557"/>
                    </a:cubicBezTo>
                    <a:cubicBezTo>
                      <a:pt x="666481" y="1384557"/>
                      <a:pt x="666481" y="1384557"/>
                      <a:pt x="666481" y="1384557"/>
                    </a:cubicBezTo>
                    <a:cubicBezTo>
                      <a:pt x="666481" y="1384557"/>
                      <a:pt x="666481" y="1384557"/>
                      <a:pt x="666481" y="1384557"/>
                    </a:cubicBezTo>
                    <a:cubicBezTo>
                      <a:pt x="666481" y="1384557"/>
                      <a:pt x="666481" y="1384557"/>
                      <a:pt x="666481" y="1384557"/>
                    </a:cubicBezTo>
                    <a:cubicBezTo>
                      <a:pt x="667689" y="1384557"/>
                      <a:pt x="667689" y="1383350"/>
                      <a:pt x="667689" y="1382141"/>
                    </a:cubicBezTo>
                    <a:cubicBezTo>
                      <a:pt x="667689" y="1382141"/>
                      <a:pt x="667689" y="1382141"/>
                      <a:pt x="667689" y="1382141"/>
                    </a:cubicBezTo>
                    <a:cubicBezTo>
                      <a:pt x="667689" y="1382141"/>
                      <a:pt x="667689" y="1382141"/>
                      <a:pt x="667689" y="1382141"/>
                    </a:cubicBezTo>
                    <a:cubicBezTo>
                      <a:pt x="667689" y="1382141"/>
                      <a:pt x="667689" y="1382141"/>
                      <a:pt x="667689" y="1382141"/>
                    </a:cubicBezTo>
                    <a:cubicBezTo>
                      <a:pt x="667689" y="1382141"/>
                      <a:pt x="667689" y="1382141"/>
                      <a:pt x="667689" y="1382141"/>
                    </a:cubicBezTo>
                    <a:lnTo>
                      <a:pt x="667689" y="1382141"/>
                    </a:lnTo>
                    <a:cubicBezTo>
                      <a:pt x="667689" y="1382141"/>
                      <a:pt x="667689" y="1382141"/>
                      <a:pt x="667689" y="1382141"/>
                    </a:cubicBezTo>
                    <a:cubicBezTo>
                      <a:pt x="666481" y="1379725"/>
                      <a:pt x="664065" y="1378517"/>
                      <a:pt x="662857" y="1377309"/>
                    </a:cubicBezTo>
                    <a:cubicBezTo>
                      <a:pt x="664065" y="1380933"/>
                      <a:pt x="665273" y="1384557"/>
                      <a:pt x="660440" y="1386974"/>
                    </a:cubicBezTo>
                    <a:cubicBezTo>
                      <a:pt x="656816" y="1388182"/>
                      <a:pt x="653192" y="1389390"/>
                      <a:pt x="649567" y="1389390"/>
                    </a:cubicBezTo>
                    <a:cubicBezTo>
                      <a:pt x="647151" y="1389390"/>
                      <a:pt x="643527" y="1389390"/>
                      <a:pt x="642319" y="1388182"/>
                    </a:cubicBezTo>
                    <a:cubicBezTo>
                      <a:pt x="642319" y="1388182"/>
                      <a:pt x="642319" y="1388182"/>
                      <a:pt x="642319" y="1388182"/>
                    </a:cubicBezTo>
                    <a:cubicBezTo>
                      <a:pt x="639902" y="1386974"/>
                      <a:pt x="638694" y="1386974"/>
                      <a:pt x="636278" y="1385766"/>
                    </a:cubicBezTo>
                    <a:cubicBezTo>
                      <a:pt x="626613" y="1379725"/>
                      <a:pt x="621780" y="1367644"/>
                      <a:pt x="620572" y="1356771"/>
                    </a:cubicBezTo>
                    <a:cubicBezTo>
                      <a:pt x="620572" y="1356771"/>
                      <a:pt x="620572" y="1356771"/>
                      <a:pt x="620572" y="1356771"/>
                    </a:cubicBezTo>
                    <a:cubicBezTo>
                      <a:pt x="620572" y="1356771"/>
                      <a:pt x="620572" y="1356771"/>
                      <a:pt x="620572" y="1356771"/>
                    </a:cubicBezTo>
                    <a:lnTo>
                      <a:pt x="620572" y="1356771"/>
                    </a:lnTo>
                    <a:cubicBezTo>
                      <a:pt x="620572" y="1356771"/>
                      <a:pt x="620572" y="1356771"/>
                      <a:pt x="620572" y="1356771"/>
                    </a:cubicBezTo>
                    <a:cubicBezTo>
                      <a:pt x="620572" y="1359187"/>
                      <a:pt x="621780" y="1362811"/>
                      <a:pt x="622989" y="1365228"/>
                    </a:cubicBezTo>
                    <a:cubicBezTo>
                      <a:pt x="624197" y="1368852"/>
                      <a:pt x="625405" y="1372476"/>
                      <a:pt x="627821" y="1374892"/>
                    </a:cubicBezTo>
                    <a:cubicBezTo>
                      <a:pt x="629029" y="1377309"/>
                      <a:pt x="631445" y="1379725"/>
                      <a:pt x="633862" y="1382141"/>
                    </a:cubicBezTo>
                    <a:cubicBezTo>
                      <a:pt x="637486" y="1384557"/>
                      <a:pt x="639902" y="1386974"/>
                      <a:pt x="644735" y="1386974"/>
                    </a:cubicBezTo>
                    <a:cubicBezTo>
                      <a:pt x="647151" y="1386974"/>
                      <a:pt x="649567" y="1386974"/>
                      <a:pt x="651984" y="1385766"/>
                    </a:cubicBezTo>
                    <a:cubicBezTo>
                      <a:pt x="654400" y="1385766"/>
                      <a:pt x="659232" y="1384557"/>
                      <a:pt x="659232" y="1382141"/>
                    </a:cubicBezTo>
                    <a:cubicBezTo>
                      <a:pt x="658024" y="1380933"/>
                      <a:pt x="658024" y="1377309"/>
                      <a:pt x="658024" y="1376101"/>
                    </a:cubicBezTo>
                    <a:cubicBezTo>
                      <a:pt x="656816" y="1372476"/>
                      <a:pt x="655608" y="1368852"/>
                      <a:pt x="656816" y="1365228"/>
                    </a:cubicBezTo>
                    <a:cubicBezTo>
                      <a:pt x="656816" y="1361603"/>
                      <a:pt x="656816" y="1356771"/>
                      <a:pt x="656816" y="1354354"/>
                    </a:cubicBezTo>
                    <a:cubicBezTo>
                      <a:pt x="656816" y="1354354"/>
                      <a:pt x="658024" y="1354354"/>
                      <a:pt x="658024" y="1354354"/>
                    </a:cubicBezTo>
                    <a:cubicBezTo>
                      <a:pt x="660440" y="1360395"/>
                      <a:pt x="661649" y="1366435"/>
                      <a:pt x="664065" y="1371268"/>
                    </a:cubicBezTo>
                    <a:cubicBezTo>
                      <a:pt x="665273" y="1373684"/>
                      <a:pt x="667689" y="1376101"/>
                      <a:pt x="670105" y="1378517"/>
                    </a:cubicBezTo>
                    <a:cubicBezTo>
                      <a:pt x="670105" y="1378517"/>
                      <a:pt x="671313" y="1378517"/>
                      <a:pt x="671313" y="1379725"/>
                    </a:cubicBezTo>
                    <a:cubicBezTo>
                      <a:pt x="673730" y="1382141"/>
                      <a:pt x="676146" y="1384557"/>
                      <a:pt x="679770" y="1380933"/>
                    </a:cubicBezTo>
                    <a:cubicBezTo>
                      <a:pt x="679770" y="1380933"/>
                      <a:pt x="680978" y="1379725"/>
                      <a:pt x="680978" y="1379725"/>
                    </a:cubicBezTo>
                    <a:cubicBezTo>
                      <a:pt x="680978" y="1379725"/>
                      <a:pt x="680978" y="1378517"/>
                      <a:pt x="682187" y="1378517"/>
                    </a:cubicBezTo>
                    <a:cubicBezTo>
                      <a:pt x="682187" y="1378517"/>
                      <a:pt x="682187" y="1378517"/>
                      <a:pt x="682187" y="1378517"/>
                    </a:cubicBezTo>
                    <a:cubicBezTo>
                      <a:pt x="682187" y="1376101"/>
                      <a:pt x="684603" y="1373684"/>
                      <a:pt x="683395" y="1372476"/>
                    </a:cubicBezTo>
                    <a:cubicBezTo>
                      <a:pt x="682187" y="1371268"/>
                      <a:pt x="678562" y="1371268"/>
                      <a:pt x="676146" y="1371268"/>
                    </a:cubicBezTo>
                    <a:cubicBezTo>
                      <a:pt x="674938" y="1371268"/>
                      <a:pt x="674938" y="1371268"/>
                      <a:pt x="673730" y="1372476"/>
                    </a:cubicBezTo>
                    <a:cubicBezTo>
                      <a:pt x="673730" y="1372476"/>
                      <a:pt x="673730" y="1372476"/>
                      <a:pt x="673730" y="1372476"/>
                    </a:cubicBezTo>
                    <a:cubicBezTo>
                      <a:pt x="676146" y="1370060"/>
                      <a:pt x="678562" y="1368852"/>
                      <a:pt x="680978" y="1368852"/>
                    </a:cubicBezTo>
                    <a:cubicBezTo>
                      <a:pt x="682187" y="1368852"/>
                      <a:pt x="683395" y="1367644"/>
                      <a:pt x="684603" y="1367644"/>
                    </a:cubicBezTo>
                    <a:cubicBezTo>
                      <a:pt x="684603" y="1367644"/>
                      <a:pt x="685811" y="1367644"/>
                      <a:pt x="685811" y="1367644"/>
                    </a:cubicBezTo>
                    <a:cubicBezTo>
                      <a:pt x="685811" y="1367644"/>
                      <a:pt x="687019" y="1367644"/>
                      <a:pt x="687019" y="1367644"/>
                    </a:cubicBezTo>
                    <a:cubicBezTo>
                      <a:pt x="688227" y="1367644"/>
                      <a:pt x="688227" y="1367644"/>
                      <a:pt x="689435" y="1367644"/>
                    </a:cubicBezTo>
                    <a:cubicBezTo>
                      <a:pt x="689435" y="1367644"/>
                      <a:pt x="689435" y="1367644"/>
                      <a:pt x="689435" y="1367644"/>
                    </a:cubicBezTo>
                    <a:cubicBezTo>
                      <a:pt x="689435" y="1367644"/>
                      <a:pt x="689435" y="1367644"/>
                      <a:pt x="690643" y="1367644"/>
                    </a:cubicBezTo>
                    <a:cubicBezTo>
                      <a:pt x="690643" y="1367644"/>
                      <a:pt x="690643" y="1367644"/>
                      <a:pt x="690643" y="1367644"/>
                    </a:cubicBezTo>
                    <a:cubicBezTo>
                      <a:pt x="690643" y="1367644"/>
                      <a:pt x="690643" y="1367644"/>
                      <a:pt x="691852" y="1367644"/>
                    </a:cubicBezTo>
                    <a:cubicBezTo>
                      <a:pt x="691852" y="1367644"/>
                      <a:pt x="691852" y="1367644"/>
                      <a:pt x="691852" y="1367644"/>
                    </a:cubicBezTo>
                    <a:cubicBezTo>
                      <a:pt x="691852" y="1367644"/>
                      <a:pt x="691852" y="1367644"/>
                      <a:pt x="691852" y="1367644"/>
                    </a:cubicBezTo>
                    <a:cubicBezTo>
                      <a:pt x="691852" y="1367644"/>
                      <a:pt x="691852" y="1367644"/>
                      <a:pt x="691852" y="1367644"/>
                    </a:cubicBezTo>
                    <a:lnTo>
                      <a:pt x="691852" y="1367644"/>
                    </a:lnTo>
                    <a:cubicBezTo>
                      <a:pt x="691852" y="1367644"/>
                      <a:pt x="691852" y="1367644"/>
                      <a:pt x="691852" y="1367644"/>
                    </a:cubicBezTo>
                    <a:cubicBezTo>
                      <a:pt x="691852" y="1367644"/>
                      <a:pt x="691852" y="1367644"/>
                      <a:pt x="693060" y="1367644"/>
                    </a:cubicBezTo>
                    <a:cubicBezTo>
                      <a:pt x="693060" y="1367644"/>
                      <a:pt x="693060" y="1367644"/>
                      <a:pt x="693060" y="1367644"/>
                    </a:cubicBezTo>
                    <a:cubicBezTo>
                      <a:pt x="693060" y="1367644"/>
                      <a:pt x="693060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4268" y="1367644"/>
                    </a:cubicBezTo>
                    <a:cubicBezTo>
                      <a:pt x="694268" y="1367644"/>
                      <a:pt x="694268" y="1367644"/>
                      <a:pt x="695476" y="1367644"/>
                    </a:cubicBezTo>
                    <a:cubicBezTo>
                      <a:pt x="695476" y="1367644"/>
                      <a:pt x="695476" y="1367644"/>
                      <a:pt x="695476" y="1367644"/>
                    </a:cubicBezTo>
                    <a:cubicBezTo>
                      <a:pt x="695476" y="1367644"/>
                      <a:pt x="695476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7644"/>
                    </a:cubicBezTo>
                    <a:cubicBezTo>
                      <a:pt x="696684" y="1367644"/>
                      <a:pt x="696684" y="1367644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6435"/>
                    </a:cubicBezTo>
                    <a:cubicBezTo>
                      <a:pt x="696684" y="1366435"/>
                      <a:pt x="696684" y="1366435"/>
                      <a:pt x="696684" y="1365228"/>
                    </a:cubicBezTo>
                    <a:cubicBezTo>
                      <a:pt x="697892" y="1362811"/>
                      <a:pt x="697892" y="1360395"/>
                      <a:pt x="697892" y="1357979"/>
                    </a:cubicBezTo>
                    <a:cubicBezTo>
                      <a:pt x="697892" y="1356771"/>
                      <a:pt x="697892" y="1355562"/>
                      <a:pt x="697892" y="1354354"/>
                    </a:cubicBezTo>
                    <a:cubicBezTo>
                      <a:pt x="697892" y="1354354"/>
                      <a:pt x="697892" y="1354354"/>
                      <a:pt x="697892" y="1354354"/>
                    </a:cubicBezTo>
                    <a:cubicBezTo>
                      <a:pt x="697892" y="1347106"/>
                      <a:pt x="696684" y="1339857"/>
                      <a:pt x="691852" y="1333816"/>
                    </a:cubicBezTo>
                    <a:cubicBezTo>
                      <a:pt x="691852" y="1333816"/>
                      <a:pt x="690643" y="1332608"/>
                      <a:pt x="690643" y="1332608"/>
                    </a:cubicBezTo>
                    <a:cubicBezTo>
                      <a:pt x="685811" y="1326568"/>
                      <a:pt x="677354" y="1322943"/>
                      <a:pt x="670105" y="1320527"/>
                    </a:cubicBezTo>
                    <a:cubicBezTo>
                      <a:pt x="670105" y="1320527"/>
                      <a:pt x="668897" y="1320527"/>
                      <a:pt x="668897" y="1319319"/>
                    </a:cubicBezTo>
                    <a:cubicBezTo>
                      <a:pt x="666481" y="1318111"/>
                      <a:pt x="664065" y="1318111"/>
                      <a:pt x="662857" y="1316903"/>
                    </a:cubicBezTo>
                    <a:cubicBezTo>
                      <a:pt x="662857" y="1316903"/>
                      <a:pt x="661649" y="1316903"/>
                      <a:pt x="661649" y="1316903"/>
                    </a:cubicBezTo>
                    <a:cubicBezTo>
                      <a:pt x="660440" y="1316903"/>
                      <a:pt x="659232" y="1315695"/>
                      <a:pt x="658024" y="1315695"/>
                    </a:cubicBezTo>
                    <a:cubicBezTo>
                      <a:pt x="658024" y="1315695"/>
                      <a:pt x="656816" y="1315695"/>
                      <a:pt x="656816" y="1315695"/>
                    </a:cubicBezTo>
                    <a:cubicBezTo>
                      <a:pt x="655608" y="1315695"/>
                      <a:pt x="654400" y="1314486"/>
                      <a:pt x="653192" y="1314486"/>
                    </a:cubicBezTo>
                    <a:cubicBezTo>
                      <a:pt x="653192" y="1314486"/>
                      <a:pt x="653192" y="1314486"/>
                      <a:pt x="653192" y="1314486"/>
                    </a:cubicBezTo>
                    <a:cubicBezTo>
                      <a:pt x="651984" y="1314486"/>
                      <a:pt x="650775" y="1314486"/>
                      <a:pt x="650775" y="1313278"/>
                    </a:cubicBezTo>
                    <a:cubicBezTo>
                      <a:pt x="650775" y="1313278"/>
                      <a:pt x="650775" y="1313278"/>
                      <a:pt x="650775" y="1313278"/>
                    </a:cubicBezTo>
                    <a:cubicBezTo>
                      <a:pt x="648359" y="1313278"/>
                      <a:pt x="647151" y="1312070"/>
                      <a:pt x="644735" y="1312070"/>
                    </a:cubicBezTo>
                    <a:cubicBezTo>
                      <a:pt x="644735" y="1312070"/>
                      <a:pt x="643527" y="1312070"/>
                      <a:pt x="643527" y="1312070"/>
                    </a:cubicBezTo>
                    <a:cubicBezTo>
                      <a:pt x="643527" y="1312070"/>
                      <a:pt x="643527" y="1312070"/>
                      <a:pt x="642319" y="1312070"/>
                    </a:cubicBezTo>
                    <a:cubicBezTo>
                      <a:pt x="641110" y="1312070"/>
                      <a:pt x="641110" y="1312070"/>
                      <a:pt x="639902" y="1310862"/>
                    </a:cubicBezTo>
                    <a:cubicBezTo>
                      <a:pt x="638694" y="1310862"/>
                      <a:pt x="637486" y="1309654"/>
                      <a:pt x="636278" y="1309654"/>
                    </a:cubicBezTo>
                    <a:cubicBezTo>
                      <a:pt x="636278" y="1309654"/>
                      <a:pt x="636278" y="1309654"/>
                      <a:pt x="636278" y="1309654"/>
                    </a:cubicBezTo>
                    <a:cubicBezTo>
                      <a:pt x="636278" y="1309654"/>
                      <a:pt x="635070" y="1309654"/>
                      <a:pt x="635070" y="1309654"/>
                    </a:cubicBezTo>
                    <a:cubicBezTo>
                      <a:pt x="633862" y="1309654"/>
                      <a:pt x="632654" y="1309654"/>
                      <a:pt x="630237" y="1308446"/>
                    </a:cubicBezTo>
                    <a:cubicBezTo>
                      <a:pt x="629029" y="1308446"/>
                      <a:pt x="629029" y="1308446"/>
                      <a:pt x="627821" y="1308446"/>
                    </a:cubicBezTo>
                    <a:cubicBezTo>
                      <a:pt x="624197" y="1307238"/>
                      <a:pt x="620572" y="1307238"/>
                      <a:pt x="616948" y="1307238"/>
                    </a:cubicBezTo>
                    <a:cubicBezTo>
                      <a:pt x="616948" y="1307238"/>
                      <a:pt x="616948" y="1307238"/>
                      <a:pt x="615740" y="1307238"/>
                    </a:cubicBezTo>
                    <a:cubicBezTo>
                      <a:pt x="615740" y="1307238"/>
                      <a:pt x="615740" y="1307238"/>
                      <a:pt x="615740" y="1307238"/>
                    </a:cubicBezTo>
                    <a:cubicBezTo>
                      <a:pt x="615740" y="1307238"/>
                      <a:pt x="615740" y="1307238"/>
                      <a:pt x="615740" y="1307238"/>
                    </a:cubicBezTo>
                    <a:cubicBezTo>
                      <a:pt x="615740" y="1307238"/>
                      <a:pt x="616948" y="1307238"/>
                      <a:pt x="616948" y="1307238"/>
                    </a:cubicBezTo>
                    <a:cubicBezTo>
                      <a:pt x="616948" y="1307238"/>
                      <a:pt x="618156" y="1307238"/>
                      <a:pt x="618156" y="1307238"/>
                    </a:cubicBezTo>
                    <a:cubicBezTo>
                      <a:pt x="618156" y="1307238"/>
                      <a:pt x="619364" y="1307238"/>
                      <a:pt x="620572" y="1307238"/>
                    </a:cubicBezTo>
                    <a:cubicBezTo>
                      <a:pt x="620572" y="1307238"/>
                      <a:pt x="620572" y="1307238"/>
                      <a:pt x="620572" y="1307238"/>
                    </a:cubicBezTo>
                    <a:cubicBezTo>
                      <a:pt x="622989" y="1307238"/>
                      <a:pt x="624197" y="1308446"/>
                      <a:pt x="626613" y="1308446"/>
                    </a:cubicBezTo>
                    <a:cubicBezTo>
                      <a:pt x="626613" y="1308446"/>
                      <a:pt x="626613" y="1308446"/>
                      <a:pt x="626613" y="1308446"/>
                    </a:cubicBezTo>
                    <a:cubicBezTo>
                      <a:pt x="627821" y="1308446"/>
                      <a:pt x="627821" y="1308446"/>
                      <a:pt x="629029" y="1308446"/>
                    </a:cubicBezTo>
                    <a:cubicBezTo>
                      <a:pt x="629029" y="1308446"/>
                      <a:pt x="629029" y="1308446"/>
                      <a:pt x="630237" y="1308446"/>
                    </a:cubicBezTo>
                    <a:cubicBezTo>
                      <a:pt x="631445" y="1308446"/>
                      <a:pt x="631445" y="1308446"/>
                      <a:pt x="632654" y="1308446"/>
                    </a:cubicBezTo>
                    <a:cubicBezTo>
                      <a:pt x="632654" y="1308446"/>
                      <a:pt x="632654" y="1308446"/>
                      <a:pt x="633862" y="1308446"/>
                    </a:cubicBezTo>
                    <a:cubicBezTo>
                      <a:pt x="633862" y="1308446"/>
                      <a:pt x="635070" y="1308446"/>
                      <a:pt x="635070" y="1308446"/>
                    </a:cubicBezTo>
                    <a:cubicBezTo>
                      <a:pt x="635070" y="1308446"/>
                      <a:pt x="636278" y="1308446"/>
                      <a:pt x="636278" y="1308446"/>
                    </a:cubicBezTo>
                    <a:cubicBezTo>
                      <a:pt x="636278" y="1308446"/>
                      <a:pt x="637486" y="1308446"/>
                      <a:pt x="637486" y="1308446"/>
                    </a:cubicBezTo>
                    <a:cubicBezTo>
                      <a:pt x="637486" y="1308446"/>
                      <a:pt x="638694" y="1308446"/>
                      <a:pt x="638694" y="1308446"/>
                    </a:cubicBezTo>
                    <a:cubicBezTo>
                      <a:pt x="638694" y="1308446"/>
                      <a:pt x="639902" y="1308446"/>
                      <a:pt x="639902" y="1308446"/>
                    </a:cubicBezTo>
                    <a:cubicBezTo>
                      <a:pt x="639902" y="1308446"/>
                      <a:pt x="641110" y="1308446"/>
                      <a:pt x="641110" y="1308446"/>
                    </a:cubicBezTo>
                    <a:cubicBezTo>
                      <a:pt x="641110" y="1308446"/>
                      <a:pt x="642319" y="1308446"/>
                      <a:pt x="642319" y="1308446"/>
                    </a:cubicBezTo>
                    <a:cubicBezTo>
                      <a:pt x="642319" y="1308446"/>
                      <a:pt x="643527" y="1308446"/>
                      <a:pt x="643527" y="1308446"/>
                    </a:cubicBezTo>
                    <a:cubicBezTo>
                      <a:pt x="643527" y="1308446"/>
                      <a:pt x="644735" y="1308446"/>
                      <a:pt x="644735" y="1308446"/>
                    </a:cubicBezTo>
                    <a:cubicBezTo>
                      <a:pt x="644735" y="1308446"/>
                      <a:pt x="645943" y="1308446"/>
                      <a:pt x="645943" y="1308446"/>
                    </a:cubicBezTo>
                    <a:cubicBezTo>
                      <a:pt x="645943" y="1308446"/>
                      <a:pt x="647151" y="1308446"/>
                      <a:pt x="647151" y="1309654"/>
                    </a:cubicBezTo>
                    <a:cubicBezTo>
                      <a:pt x="647151" y="1309654"/>
                      <a:pt x="647151" y="1309654"/>
                      <a:pt x="648359" y="1309654"/>
                    </a:cubicBezTo>
                    <a:cubicBezTo>
                      <a:pt x="648359" y="1309654"/>
                      <a:pt x="649567" y="1309654"/>
                      <a:pt x="649567" y="1310862"/>
                    </a:cubicBezTo>
                    <a:cubicBezTo>
                      <a:pt x="649567" y="1310862"/>
                      <a:pt x="649567" y="1310862"/>
                      <a:pt x="650775" y="1310862"/>
                    </a:cubicBezTo>
                    <a:cubicBezTo>
                      <a:pt x="651984" y="1310862"/>
                      <a:pt x="651984" y="1312070"/>
                      <a:pt x="653192" y="1312070"/>
                    </a:cubicBezTo>
                    <a:cubicBezTo>
                      <a:pt x="653192" y="1312070"/>
                      <a:pt x="653192" y="1312070"/>
                      <a:pt x="653192" y="1312070"/>
                    </a:cubicBezTo>
                    <a:cubicBezTo>
                      <a:pt x="654400" y="1312070"/>
                      <a:pt x="654400" y="1313278"/>
                      <a:pt x="655608" y="1313278"/>
                    </a:cubicBezTo>
                    <a:cubicBezTo>
                      <a:pt x="655608" y="1313278"/>
                      <a:pt x="655608" y="1313278"/>
                      <a:pt x="655608" y="1313278"/>
                    </a:cubicBezTo>
                    <a:lnTo>
                      <a:pt x="655608" y="1313278"/>
                    </a:lnTo>
                    <a:cubicBezTo>
                      <a:pt x="653192" y="1312070"/>
                      <a:pt x="651984" y="1310862"/>
                      <a:pt x="649567" y="1310862"/>
                    </a:cubicBezTo>
                    <a:cubicBezTo>
                      <a:pt x="649567" y="1310862"/>
                      <a:pt x="648359" y="1310862"/>
                      <a:pt x="648359" y="1310862"/>
                    </a:cubicBezTo>
                    <a:cubicBezTo>
                      <a:pt x="642319" y="1308446"/>
                      <a:pt x="636278" y="1306029"/>
                      <a:pt x="630237" y="1304822"/>
                    </a:cubicBezTo>
                    <a:cubicBezTo>
                      <a:pt x="627821" y="1304822"/>
                      <a:pt x="625405" y="1303613"/>
                      <a:pt x="622989" y="1303613"/>
                    </a:cubicBezTo>
                    <a:cubicBezTo>
                      <a:pt x="620572" y="1303613"/>
                      <a:pt x="618156" y="1303613"/>
                      <a:pt x="615740" y="1303613"/>
                    </a:cubicBezTo>
                    <a:cubicBezTo>
                      <a:pt x="615740" y="1303613"/>
                      <a:pt x="614532" y="1303613"/>
                      <a:pt x="614532" y="1303613"/>
                    </a:cubicBezTo>
                    <a:cubicBezTo>
                      <a:pt x="614532" y="1303613"/>
                      <a:pt x="614532" y="1303613"/>
                      <a:pt x="613324" y="1303613"/>
                    </a:cubicBezTo>
                    <a:cubicBezTo>
                      <a:pt x="613324" y="1303613"/>
                      <a:pt x="612116" y="1303613"/>
                      <a:pt x="612116" y="1303613"/>
                    </a:cubicBezTo>
                    <a:cubicBezTo>
                      <a:pt x="612116" y="1303613"/>
                      <a:pt x="612116" y="1303613"/>
                      <a:pt x="612116" y="1303613"/>
                    </a:cubicBezTo>
                    <a:cubicBezTo>
                      <a:pt x="614532" y="1304822"/>
                      <a:pt x="615740" y="1304822"/>
                      <a:pt x="618156" y="1306029"/>
                    </a:cubicBezTo>
                    <a:cubicBezTo>
                      <a:pt x="618156" y="1306029"/>
                      <a:pt x="619364" y="1306029"/>
                      <a:pt x="619364" y="1307238"/>
                    </a:cubicBezTo>
                    <a:cubicBezTo>
                      <a:pt x="621780" y="1308446"/>
                      <a:pt x="625405" y="1309654"/>
                      <a:pt x="627821" y="1310862"/>
                    </a:cubicBezTo>
                    <a:cubicBezTo>
                      <a:pt x="631445" y="1312070"/>
                      <a:pt x="636278" y="1313278"/>
                      <a:pt x="639902" y="1315695"/>
                    </a:cubicBezTo>
                    <a:cubicBezTo>
                      <a:pt x="639902" y="1315695"/>
                      <a:pt x="639902" y="1315695"/>
                      <a:pt x="639902" y="1315695"/>
                    </a:cubicBezTo>
                    <a:cubicBezTo>
                      <a:pt x="638694" y="1315695"/>
                      <a:pt x="636278" y="1314486"/>
                      <a:pt x="635070" y="1314486"/>
                    </a:cubicBezTo>
                    <a:cubicBezTo>
                      <a:pt x="630237" y="1313278"/>
                      <a:pt x="625405" y="1312070"/>
                      <a:pt x="620572" y="1309654"/>
                    </a:cubicBezTo>
                    <a:cubicBezTo>
                      <a:pt x="618156" y="1308446"/>
                      <a:pt x="614532" y="1308446"/>
                      <a:pt x="612116" y="1307238"/>
                    </a:cubicBezTo>
                    <a:cubicBezTo>
                      <a:pt x="610907" y="1307238"/>
                      <a:pt x="607283" y="1306029"/>
                      <a:pt x="608491" y="1307238"/>
                    </a:cubicBezTo>
                    <a:cubicBezTo>
                      <a:pt x="608491" y="1307238"/>
                      <a:pt x="608491" y="1307238"/>
                      <a:pt x="608491" y="1307238"/>
                    </a:cubicBezTo>
                    <a:cubicBezTo>
                      <a:pt x="609699" y="1307238"/>
                      <a:pt x="609699" y="1308446"/>
                      <a:pt x="610907" y="1308446"/>
                    </a:cubicBezTo>
                    <a:cubicBezTo>
                      <a:pt x="610907" y="1308446"/>
                      <a:pt x="610907" y="1308446"/>
                      <a:pt x="610907" y="1308446"/>
                    </a:cubicBezTo>
                    <a:cubicBezTo>
                      <a:pt x="610907" y="1308446"/>
                      <a:pt x="610907" y="1308446"/>
                      <a:pt x="612116" y="1308446"/>
                    </a:cubicBezTo>
                    <a:cubicBezTo>
                      <a:pt x="612116" y="1308446"/>
                      <a:pt x="612116" y="1308446"/>
                      <a:pt x="612116" y="1308446"/>
                    </a:cubicBezTo>
                    <a:cubicBezTo>
                      <a:pt x="612116" y="1308446"/>
                      <a:pt x="612116" y="1308446"/>
                      <a:pt x="613324" y="1308446"/>
                    </a:cubicBezTo>
                    <a:cubicBezTo>
                      <a:pt x="613324" y="1308446"/>
                      <a:pt x="613324" y="1308446"/>
                      <a:pt x="614532" y="1308446"/>
                    </a:cubicBezTo>
                    <a:cubicBezTo>
                      <a:pt x="614532" y="1308446"/>
                      <a:pt x="614532" y="1308446"/>
                      <a:pt x="614532" y="1308446"/>
                    </a:cubicBezTo>
                    <a:cubicBezTo>
                      <a:pt x="614532" y="1308446"/>
                      <a:pt x="615740" y="1308446"/>
                      <a:pt x="615740" y="1309654"/>
                    </a:cubicBezTo>
                    <a:cubicBezTo>
                      <a:pt x="616948" y="1310862"/>
                      <a:pt x="616948" y="1310862"/>
                      <a:pt x="618156" y="1312070"/>
                    </a:cubicBezTo>
                    <a:cubicBezTo>
                      <a:pt x="621780" y="1314486"/>
                      <a:pt x="625405" y="1316903"/>
                      <a:pt x="630237" y="1320527"/>
                    </a:cubicBezTo>
                    <a:cubicBezTo>
                      <a:pt x="632654" y="1321735"/>
                      <a:pt x="633862" y="1322943"/>
                      <a:pt x="636278" y="1324151"/>
                    </a:cubicBezTo>
                    <a:cubicBezTo>
                      <a:pt x="641110" y="1326568"/>
                      <a:pt x="645943" y="1330192"/>
                      <a:pt x="650775" y="1332608"/>
                    </a:cubicBezTo>
                    <a:cubicBezTo>
                      <a:pt x="650775" y="1332608"/>
                      <a:pt x="650775" y="1332608"/>
                      <a:pt x="650775" y="1332608"/>
                    </a:cubicBezTo>
                    <a:cubicBezTo>
                      <a:pt x="650775" y="1332608"/>
                      <a:pt x="650775" y="1332608"/>
                      <a:pt x="650775" y="1332608"/>
                    </a:cubicBezTo>
                    <a:cubicBezTo>
                      <a:pt x="650775" y="1332608"/>
                      <a:pt x="650775" y="1332608"/>
                      <a:pt x="650775" y="1332608"/>
                    </a:cubicBezTo>
                    <a:cubicBezTo>
                      <a:pt x="650775" y="1332608"/>
                      <a:pt x="650775" y="1332608"/>
                      <a:pt x="650775" y="1332608"/>
                    </a:cubicBezTo>
                    <a:cubicBezTo>
                      <a:pt x="642319" y="1328984"/>
                      <a:pt x="633862" y="1324151"/>
                      <a:pt x="626613" y="1319319"/>
                    </a:cubicBezTo>
                    <a:cubicBezTo>
                      <a:pt x="625405" y="1318111"/>
                      <a:pt x="624197" y="1318111"/>
                      <a:pt x="622989" y="1316903"/>
                    </a:cubicBezTo>
                    <a:cubicBezTo>
                      <a:pt x="621780" y="1315695"/>
                      <a:pt x="619364" y="1314486"/>
                      <a:pt x="618156" y="1313278"/>
                    </a:cubicBezTo>
                    <a:cubicBezTo>
                      <a:pt x="618156" y="1313278"/>
                      <a:pt x="618156" y="1313278"/>
                      <a:pt x="618156" y="1313278"/>
                    </a:cubicBezTo>
                    <a:cubicBezTo>
                      <a:pt x="616948" y="1312070"/>
                      <a:pt x="614532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lnTo>
                      <a:pt x="613324" y="1310862"/>
                    </a:ln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lnTo>
                      <a:pt x="613324" y="1310862"/>
                    </a:ln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13324" y="1310862"/>
                      <a:pt x="613324" y="1310862"/>
                      <a:pt x="613324" y="1310862"/>
                    </a:cubicBezTo>
                    <a:cubicBezTo>
                      <a:pt x="620572" y="1313278"/>
                      <a:pt x="625405" y="1319319"/>
                      <a:pt x="630237" y="1324151"/>
                    </a:cubicBezTo>
                    <a:cubicBezTo>
                      <a:pt x="637486" y="1331400"/>
                      <a:pt x="647151" y="1336232"/>
                      <a:pt x="655608" y="1342273"/>
                    </a:cubicBezTo>
                    <a:cubicBezTo>
                      <a:pt x="655608" y="1342273"/>
                      <a:pt x="655608" y="1342273"/>
                      <a:pt x="655608" y="1342273"/>
                    </a:cubicBezTo>
                    <a:cubicBezTo>
                      <a:pt x="647151" y="1338649"/>
                      <a:pt x="639902" y="1333816"/>
                      <a:pt x="632654" y="1328984"/>
                    </a:cubicBezTo>
                    <a:cubicBezTo>
                      <a:pt x="631445" y="1327776"/>
                      <a:pt x="630237" y="1327776"/>
                      <a:pt x="629029" y="1326568"/>
                    </a:cubicBezTo>
                    <a:cubicBezTo>
                      <a:pt x="629029" y="1326568"/>
                      <a:pt x="629029" y="1326568"/>
                      <a:pt x="629029" y="1326568"/>
                    </a:cubicBezTo>
                    <a:cubicBezTo>
                      <a:pt x="627821" y="1326568"/>
                      <a:pt x="627821" y="1325359"/>
                      <a:pt x="626613" y="1325359"/>
                    </a:cubicBezTo>
                    <a:cubicBezTo>
                      <a:pt x="626613" y="1325359"/>
                      <a:pt x="626613" y="1325359"/>
                      <a:pt x="626613" y="1325359"/>
                    </a:cubicBezTo>
                    <a:cubicBezTo>
                      <a:pt x="621780" y="1321735"/>
                      <a:pt x="615740" y="1316903"/>
                      <a:pt x="610907" y="1312070"/>
                    </a:cubicBezTo>
                    <a:cubicBezTo>
                      <a:pt x="613324" y="1315695"/>
                      <a:pt x="614532" y="1318111"/>
                      <a:pt x="614532" y="1319319"/>
                    </a:cubicBezTo>
                    <a:cubicBezTo>
                      <a:pt x="616948" y="1322943"/>
                      <a:pt x="619364" y="1326568"/>
                      <a:pt x="621780" y="1328984"/>
                    </a:cubicBezTo>
                    <a:cubicBezTo>
                      <a:pt x="625405" y="1333816"/>
                      <a:pt x="629029" y="1337441"/>
                      <a:pt x="631445" y="1342273"/>
                    </a:cubicBezTo>
                    <a:cubicBezTo>
                      <a:pt x="632654" y="1344689"/>
                      <a:pt x="633862" y="1347106"/>
                      <a:pt x="635070" y="1349522"/>
                    </a:cubicBezTo>
                    <a:cubicBezTo>
                      <a:pt x="635070" y="1349522"/>
                      <a:pt x="635070" y="1349522"/>
                      <a:pt x="635070" y="1349522"/>
                    </a:cubicBezTo>
                    <a:cubicBezTo>
                      <a:pt x="635070" y="1349522"/>
                      <a:pt x="635070" y="1349522"/>
                      <a:pt x="635070" y="1349522"/>
                    </a:cubicBezTo>
                    <a:cubicBezTo>
                      <a:pt x="635070" y="1349522"/>
                      <a:pt x="635070" y="1349522"/>
                      <a:pt x="635070" y="1349522"/>
                    </a:cubicBezTo>
                    <a:cubicBezTo>
                      <a:pt x="630237" y="1343481"/>
                      <a:pt x="625405" y="1337441"/>
                      <a:pt x="620572" y="1331400"/>
                    </a:cubicBezTo>
                    <a:cubicBezTo>
                      <a:pt x="619364" y="1330192"/>
                      <a:pt x="618156" y="1328984"/>
                      <a:pt x="618156" y="1327776"/>
                    </a:cubicBezTo>
                    <a:cubicBezTo>
                      <a:pt x="615740" y="1324151"/>
                      <a:pt x="613324" y="1320527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lnTo>
                      <a:pt x="610907" y="1318111"/>
                    </a:ln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18111"/>
                      <a:pt x="610907" y="1318111"/>
                      <a:pt x="610907" y="1318111"/>
                    </a:cubicBezTo>
                    <a:cubicBezTo>
                      <a:pt x="610907" y="1320527"/>
                      <a:pt x="612116" y="1321735"/>
                      <a:pt x="612116" y="1324151"/>
                    </a:cubicBezTo>
                    <a:cubicBezTo>
                      <a:pt x="612116" y="1325359"/>
                      <a:pt x="613324" y="1326568"/>
                      <a:pt x="613324" y="1327776"/>
                    </a:cubicBezTo>
                    <a:cubicBezTo>
                      <a:pt x="613324" y="1327776"/>
                      <a:pt x="613324" y="1327776"/>
                      <a:pt x="613324" y="1327776"/>
                    </a:cubicBezTo>
                    <a:cubicBezTo>
                      <a:pt x="614532" y="1328984"/>
                      <a:pt x="614532" y="1330192"/>
                      <a:pt x="615740" y="1331400"/>
                    </a:cubicBezTo>
                    <a:cubicBezTo>
                      <a:pt x="618156" y="1333816"/>
                      <a:pt x="619364" y="1336232"/>
                      <a:pt x="621780" y="1339857"/>
                    </a:cubicBezTo>
                    <a:cubicBezTo>
                      <a:pt x="622989" y="1342273"/>
                      <a:pt x="624197" y="1344689"/>
                      <a:pt x="625405" y="1348314"/>
                    </a:cubicBezTo>
                    <a:cubicBezTo>
                      <a:pt x="625405" y="1349522"/>
                      <a:pt x="626613" y="1350730"/>
                      <a:pt x="626613" y="1351938"/>
                    </a:cubicBezTo>
                    <a:cubicBezTo>
                      <a:pt x="626613" y="1351938"/>
                      <a:pt x="626613" y="1353146"/>
                      <a:pt x="626613" y="1353146"/>
                    </a:cubicBezTo>
                    <a:cubicBezTo>
                      <a:pt x="627821" y="1355562"/>
                      <a:pt x="629029" y="1357979"/>
                      <a:pt x="629029" y="1361603"/>
                    </a:cubicBezTo>
                    <a:cubicBezTo>
                      <a:pt x="630237" y="1364019"/>
                      <a:pt x="631445" y="1365228"/>
                      <a:pt x="632654" y="1368852"/>
                    </a:cubicBezTo>
                    <a:cubicBezTo>
                      <a:pt x="632654" y="1368852"/>
                      <a:pt x="632654" y="1368852"/>
                      <a:pt x="632654" y="1368852"/>
                    </a:cubicBezTo>
                    <a:cubicBezTo>
                      <a:pt x="632654" y="1368852"/>
                      <a:pt x="632654" y="1368852"/>
                      <a:pt x="632654" y="1368852"/>
                    </a:cubicBezTo>
                    <a:cubicBezTo>
                      <a:pt x="632654" y="1368852"/>
                      <a:pt x="632654" y="1368852"/>
                      <a:pt x="632654" y="1368852"/>
                    </a:cubicBezTo>
                    <a:cubicBezTo>
                      <a:pt x="632654" y="1368852"/>
                      <a:pt x="632654" y="1368852"/>
                      <a:pt x="632654" y="1368852"/>
                    </a:cubicBezTo>
                    <a:cubicBezTo>
                      <a:pt x="632654" y="1368852"/>
                      <a:pt x="632654" y="1368852"/>
                      <a:pt x="632654" y="1368852"/>
                    </a:cubicBezTo>
                    <a:cubicBezTo>
                      <a:pt x="632654" y="1368852"/>
                      <a:pt x="632654" y="1368852"/>
                      <a:pt x="632654" y="1368852"/>
                    </a:cubicBezTo>
                    <a:cubicBezTo>
                      <a:pt x="632654" y="1368852"/>
                      <a:pt x="632654" y="1368852"/>
                      <a:pt x="631445" y="1367644"/>
                    </a:cubicBezTo>
                    <a:cubicBezTo>
                      <a:pt x="629029" y="1365228"/>
                      <a:pt x="626613" y="1362811"/>
                      <a:pt x="624197" y="1359187"/>
                    </a:cubicBezTo>
                    <a:cubicBezTo>
                      <a:pt x="624197" y="1359187"/>
                      <a:pt x="624197" y="1357979"/>
                      <a:pt x="624197" y="1357979"/>
                    </a:cubicBezTo>
                    <a:cubicBezTo>
                      <a:pt x="621780" y="1350730"/>
                      <a:pt x="620572" y="1343481"/>
                      <a:pt x="615740" y="1337441"/>
                    </a:cubicBezTo>
                    <a:cubicBezTo>
                      <a:pt x="613324" y="1333816"/>
                      <a:pt x="609699" y="1330192"/>
                      <a:pt x="608491" y="1325359"/>
                    </a:cubicBezTo>
                    <a:cubicBezTo>
                      <a:pt x="608491" y="1325359"/>
                      <a:pt x="608491" y="1325359"/>
                      <a:pt x="608491" y="1325359"/>
                    </a:cubicBezTo>
                    <a:cubicBezTo>
                      <a:pt x="608491" y="1326568"/>
                      <a:pt x="609699" y="1327776"/>
                      <a:pt x="609699" y="1330192"/>
                    </a:cubicBezTo>
                    <a:cubicBezTo>
                      <a:pt x="609699" y="1330192"/>
                      <a:pt x="609699" y="1330192"/>
                      <a:pt x="609699" y="1331400"/>
                    </a:cubicBezTo>
                    <a:cubicBezTo>
                      <a:pt x="609699" y="1333816"/>
                      <a:pt x="610907" y="1337441"/>
                      <a:pt x="610907" y="1339857"/>
                    </a:cubicBezTo>
                    <a:cubicBezTo>
                      <a:pt x="610907" y="1341065"/>
                      <a:pt x="610907" y="1341065"/>
                      <a:pt x="612116" y="1342273"/>
                    </a:cubicBezTo>
                    <a:cubicBezTo>
                      <a:pt x="613324" y="1345898"/>
                      <a:pt x="613324" y="1350730"/>
                      <a:pt x="615740" y="1354354"/>
                    </a:cubicBezTo>
                    <a:cubicBezTo>
                      <a:pt x="615740" y="1354354"/>
                      <a:pt x="615740" y="1354354"/>
                      <a:pt x="615740" y="1354354"/>
                    </a:cubicBezTo>
                    <a:cubicBezTo>
                      <a:pt x="615740" y="1354354"/>
                      <a:pt x="615740" y="1354354"/>
                      <a:pt x="615740" y="1354354"/>
                    </a:cubicBezTo>
                    <a:cubicBezTo>
                      <a:pt x="615740" y="1354354"/>
                      <a:pt x="615740" y="1354354"/>
                      <a:pt x="615740" y="1354354"/>
                    </a:cubicBezTo>
                    <a:cubicBezTo>
                      <a:pt x="615740" y="1354354"/>
                      <a:pt x="615740" y="1354354"/>
                      <a:pt x="615740" y="1354354"/>
                    </a:cubicBezTo>
                    <a:cubicBezTo>
                      <a:pt x="614532" y="1351938"/>
                      <a:pt x="614532" y="1349522"/>
                      <a:pt x="613324" y="1347106"/>
                    </a:cubicBezTo>
                    <a:cubicBezTo>
                      <a:pt x="613324" y="1344689"/>
                      <a:pt x="612116" y="1342273"/>
                      <a:pt x="610907" y="1341065"/>
                    </a:cubicBezTo>
                    <a:cubicBezTo>
                      <a:pt x="609699" y="1339857"/>
                      <a:pt x="609699" y="1337441"/>
                      <a:pt x="608491" y="1336232"/>
                    </a:cubicBezTo>
                    <a:cubicBezTo>
                      <a:pt x="607283" y="1333816"/>
                      <a:pt x="608491" y="1331400"/>
                      <a:pt x="607283" y="1328984"/>
                    </a:cubicBezTo>
                    <a:cubicBezTo>
                      <a:pt x="607283" y="1328984"/>
                      <a:pt x="607283" y="1327776"/>
                      <a:pt x="606075" y="1326568"/>
                    </a:cubicBezTo>
                    <a:cubicBezTo>
                      <a:pt x="604867" y="1324151"/>
                      <a:pt x="603659" y="1321735"/>
                      <a:pt x="603659" y="1319319"/>
                    </a:cubicBezTo>
                    <a:cubicBezTo>
                      <a:pt x="602451" y="1320527"/>
                      <a:pt x="601242" y="1321735"/>
                      <a:pt x="601242" y="1325359"/>
                    </a:cubicBezTo>
                    <a:cubicBezTo>
                      <a:pt x="601242" y="1327776"/>
                      <a:pt x="602451" y="1328984"/>
                      <a:pt x="602451" y="1331400"/>
                    </a:cubicBezTo>
                    <a:cubicBezTo>
                      <a:pt x="602451" y="1333816"/>
                      <a:pt x="602451" y="1336232"/>
                      <a:pt x="602451" y="1338649"/>
                    </a:cubicBezTo>
                    <a:lnTo>
                      <a:pt x="602451" y="1338649"/>
                    </a:lnTo>
                    <a:cubicBezTo>
                      <a:pt x="602451" y="1338649"/>
                      <a:pt x="602451" y="1338649"/>
                      <a:pt x="602451" y="1338649"/>
                    </a:cubicBezTo>
                    <a:cubicBezTo>
                      <a:pt x="602451" y="1338649"/>
                      <a:pt x="602451" y="1338649"/>
                      <a:pt x="602451" y="1338649"/>
                    </a:cubicBezTo>
                    <a:cubicBezTo>
                      <a:pt x="606075" y="1335025"/>
                      <a:pt x="606075" y="1335025"/>
                      <a:pt x="607283" y="1336232"/>
                    </a:cubicBezTo>
                    <a:cubicBezTo>
                      <a:pt x="607283" y="1336232"/>
                      <a:pt x="607283" y="1336232"/>
                      <a:pt x="607283" y="1336232"/>
                    </a:cubicBezTo>
                    <a:close/>
                    <a:moveTo>
                      <a:pt x="755882" y="1319319"/>
                    </a:moveTo>
                    <a:lnTo>
                      <a:pt x="755882" y="1319319"/>
                    </a:lnTo>
                    <a:lnTo>
                      <a:pt x="755882" y="1319319"/>
                    </a:lnTo>
                    <a:cubicBezTo>
                      <a:pt x="754674" y="1319319"/>
                      <a:pt x="754674" y="1320527"/>
                      <a:pt x="753466" y="1320527"/>
                    </a:cubicBezTo>
                    <a:cubicBezTo>
                      <a:pt x="749841" y="1322943"/>
                      <a:pt x="743801" y="1322943"/>
                      <a:pt x="740176" y="1320527"/>
                    </a:cubicBezTo>
                    <a:cubicBezTo>
                      <a:pt x="738968" y="1319319"/>
                      <a:pt x="737760" y="1318111"/>
                      <a:pt x="736552" y="1316903"/>
                    </a:cubicBezTo>
                    <a:lnTo>
                      <a:pt x="736552" y="1316903"/>
                    </a:lnTo>
                    <a:cubicBezTo>
                      <a:pt x="735344" y="1313278"/>
                      <a:pt x="735344" y="1309654"/>
                      <a:pt x="737760" y="1306029"/>
                    </a:cubicBezTo>
                    <a:cubicBezTo>
                      <a:pt x="738968" y="1304822"/>
                      <a:pt x="740176" y="1302405"/>
                      <a:pt x="742593" y="1301197"/>
                    </a:cubicBezTo>
                    <a:cubicBezTo>
                      <a:pt x="743801" y="1299989"/>
                      <a:pt x="745009" y="1299989"/>
                      <a:pt x="747425" y="1299989"/>
                    </a:cubicBezTo>
                    <a:cubicBezTo>
                      <a:pt x="748633" y="1299989"/>
                      <a:pt x="749841" y="1299989"/>
                      <a:pt x="751050" y="1301197"/>
                    </a:cubicBezTo>
                    <a:cubicBezTo>
                      <a:pt x="753466" y="1302405"/>
                      <a:pt x="754674" y="1303613"/>
                      <a:pt x="755882" y="1304822"/>
                    </a:cubicBezTo>
                    <a:cubicBezTo>
                      <a:pt x="755882" y="1304822"/>
                      <a:pt x="755882" y="1304822"/>
                      <a:pt x="755882" y="1304822"/>
                    </a:cubicBezTo>
                    <a:cubicBezTo>
                      <a:pt x="757090" y="1304822"/>
                      <a:pt x="757090" y="1304822"/>
                      <a:pt x="758298" y="1304822"/>
                    </a:cubicBezTo>
                    <a:cubicBezTo>
                      <a:pt x="760715" y="1304822"/>
                      <a:pt x="761923" y="1303613"/>
                      <a:pt x="764339" y="1301197"/>
                    </a:cubicBezTo>
                    <a:cubicBezTo>
                      <a:pt x="764339" y="1297573"/>
                      <a:pt x="763131" y="1295156"/>
                      <a:pt x="760715" y="1292740"/>
                    </a:cubicBezTo>
                    <a:cubicBezTo>
                      <a:pt x="759506" y="1291532"/>
                      <a:pt x="758298" y="1291532"/>
                      <a:pt x="758298" y="1290324"/>
                    </a:cubicBezTo>
                    <a:cubicBezTo>
                      <a:pt x="758298" y="1290324"/>
                      <a:pt x="758298" y="1290324"/>
                      <a:pt x="757090" y="1290324"/>
                    </a:cubicBezTo>
                    <a:cubicBezTo>
                      <a:pt x="754674" y="1289116"/>
                      <a:pt x="751050" y="1289116"/>
                      <a:pt x="747425" y="1289116"/>
                    </a:cubicBezTo>
                    <a:cubicBezTo>
                      <a:pt x="747425" y="1289116"/>
                      <a:pt x="746217" y="1289116"/>
                      <a:pt x="746217" y="1289116"/>
                    </a:cubicBezTo>
                    <a:cubicBezTo>
                      <a:pt x="745009" y="1289116"/>
                      <a:pt x="743801" y="1289116"/>
                      <a:pt x="742593" y="1289116"/>
                    </a:cubicBezTo>
                    <a:lnTo>
                      <a:pt x="742593" y="1289116"/>
                    </a:lnTo>
                    <a:cubicBezTo>
                      <a:pt x="742593" y="1289116"/>
                      <a:pt x="742593" y="1289116"/>
                      <a:pt x="741385" y="1289116"/>
                    </a:cubicBezTo>
                    <a:cubicBezTo>
                      <a:pt x="740176" y="1289116"/>
                      <a:pt x="740176" y="1289116"/>
                      <a:pt x="738968" y="1290324"/>
                    </a:cubicBezTo>
                    <a:cubicBezTo>
                      <a:pt x="738968" y="1290324"/>
                      <a:pt x="738968" y="1290324"/>
                      <a:pt x="738968" y="1290324"/>
                    </a:cubicBezTo>
                    <a:cubicBezTo>
                      <a:pt x="737760" y="1290324"/>
                      <a:pt x="736552" y="1291532"/>
                      <a:pt x="735344" y="1292740"/>
                    </a:cubicBezTo>
                    <a:cubicBezTo>
                      <a:pt x="732928" y="1293948"/>
                      <a:pt x="730511" y="1296365"/>
                      <a:pt x="729303" y="1298781"/>
                    </a:cubicBezTo>
                    <a:cubicBezTo>
                      <a:pt x="725679" y="1303613"/>
                      <a:pt x="724471" y="1309654"/>
                      <a:pt x="723263" y="1315695"/>
                    </a:cubicBezTo>
                    <a:cubicBezTo>
                      <a:pt x="722055" y="1324151"/>
                      <a:pt x="724471" y="1331400"/>
                      <a:pt x="725679" y="1338649"/>
                    </a:cubicBezTo>
                    <a:cubicBezTo>
                      <a:pt x="726887" y="1344689"/>
                      <a:pt x="730511" y="1350730"/>
                      <a:pt x="734136" y="1354354"/>
                    </a:cubicBezTo>
                    <a:cubicBezTo>
                      <a:pt x="742593" y="1362811"/>
                      <a:pt x="752258" y="1359187"/>
                      <a:pt x="763131" y="1354354"/>
                    </a:cubicBezTo>
                    <a:cubicBezTo>
                      <a:pt x="764339" y="1353146"/>
                      <a:pt x="766755" y="1353146"/>
                      <a:pt x="767963" y="1353146"/>
                    </a:cubicBezTo>
                    <a:cubicBezTo>
                      <a:pt x="767963" y="1353146"/>
                      <a:pt x="767963" y="1353146"/>
                      <a:pt x="769171" y="1353146"/>
                    </a:cubicBezTo>
                    <a:cubicBezTo>
                      <a:pt x="772796" y="1351938"/>
                      <a:pt x="776420" y="1351938"/>
                      <a:pt x="780044" y="1351938"/>
                    </a:cubicBezTo>
                    <a:cubicBezTo>
                      <a:pt x="780044" y="1351938"/>
                      <a:pt x="780044" y="1351938"/>
                      <a:pt x="780044" y="1351938"/>
                    </a:cubicBezTo>
                    <a:cubicBezTo>
                      <a:pt x="780044" y="1351938"/>
                      <a:pt x="780044" y="1351938"/>
                      <a:pt x="780044" y="1351938"/>
                    </a:cubicBezTo>
                    <a:cubicBezTo>
                      <a:pt x="781253" y="1351938"/>
                      <a:pt x="783669" y="1351938"/>
                      <a:pt x="784877" y="1353146"/>
                    </a:cubicBezTo>
                    <a:cubicBezTo>
                      <a:pt x="786085" y="1353146"/>
                      <a:pt x="787293" y="1354354"/>
                      <a:pt x="787293" y="1354354"/>
                    </a:cubicBezTo>
                    <a:cubicBezTo>
                      <a:pt x="787293" y="1353146"/>
                      <a:pt x="788501" y="1351938"/>
                      <a:pt x="788501" y="1349522"/>
                    </a:cubicBezTo>
                    <a:cubicBezTo>
                      <a:pt x="789710" y="1345898"/>
                      <a:pt x="790918" y="1343481"/>
                      <a:pt x="794542" y="1341065"/>
                    </a:cubicBezTo>
                    <a:cubicBezTo>
                      <a:pt x="795750" y="1341065"/>
                      <a:pt x="796958" y="1341065"/>
                      <a:pt x="796958" y="1341065"/>
                    </a:cubicBezTo>
                    <a:cubicBezTo>
                      <a:pt x="798166" y="1341065"/>
                      <a:pt x="798166" y="1342273"/>
                      <a:pt x="799375" y="1342273"/>
                    </a:cubicBezTo>
                    <a:cubicBezTo>
                      <a:pt x="801791" y="1342273"/>
                      <a:pt x="802999" y="1342273"/>
                      <a:pt x="805415" y="1341065"/>
                    </a:cubicBezTo>
                    <a:cubicBezTo>
                      <a:pt x="806623" y="1341065"/>
                      <a:pt x="809039" y="1341065"/>
                      <a:pt x="810248" y="1339857"/>
                    </a:cubicBezTo>
                    <a:lnTo>
                      <a:pt x="810248" y="1339857"/>
                    </a:lnTo>
                    <a:cubicBezTo>
                      <a:pt x="811456" y="1339857"/>
                      <a:pt x="811456" y="1339857"/>
                      <a:pt x="812664" y="1339857"/>
                    </a:cubicBezTo>
                    <a:cubicBezTo>
                      <a:pt x="818704" y="1337441"/>
                      <a:pt x="824745" y="1335025"/>
                      <a:pt x="830786" y="1331400"/>
                    </a:cubicBezTo>
                    <a:cubicBezTo>
                      <a:pt x="833202" y="1330192"/>
                      <a:pt x="835618" y="1328984"/>
                      <a:pt x="838034" y="1326568"/>
                    </a:cubicBezTo>
                    <a:cubicBezTo>
                      <a:pt x="839243" y="1325359"/>
                      <a:pt x="840451" y="1324151"/>
                      <a:pt x="841659" y="1322943"/>
                    </a:cubicBezTo>
                    <a:cubicBezTo>
                      <a:pt x="842867" y="1321735"/>
                      <a:pt x="844075" y="1319319"/>
                      <a:pt x="845283" y="1318111"/>
                    </a:cubicBezTo>
                    <a:cubicBezTo>
                      <a:pt x="848908" y="1312070"/>
                      <a:pt x="852532" y="1306029"/>
                      <a:pt x="853740" y="1298781"/>
                    </a:cubicBezTo>
                    <a:cubicBezTo>
                      <a:pt x="856156" y="1287908"/>
                      <a:pt x="859781" y="1272202"/>
                      <a:pt x="868237" y="1263745"/>
                    </a:cubicBezTo>
                    <a:cubicBezTo>
                      <a:pt x="871862" y="1260121"/>
                      <a:pt x="876694" y="1256497"/>
                      <a:pt x="882735" y="1256497"/>
                    </a:cubicBezTo>
                    <a:cubicBezTo>
                      <a:pt x="886359" y="1256497"/>
                      <a:pt x="888776" y="1256497"/>
                      <a:pt x="892400" y="1257704"/>
                    </a:cubicBezTo>
                    <a:cubicBezTo>
                      <a:pt x="897232" y="1258913"/>
                      <a:pt x="902065" y="1262537"/>
                      <a:pt x="905689" y="1267370"/>
                    </a:cubicBezTo>
                    <a:cubicBezTo>
                      <a:pt x="909314" y="1270994"/>
                      <a:pt x="912938" y="1277034"/>
                      <a:pt x="916562" y="1283075"/>
                    </a:cubicBezTo>
                    <a:cubicBezTo>
                      <a:pt x="916562" y="1284283"/>
                      <a:pt x="917770" y="1284283"/>
                      <a:pt x="917770" y="1285491"/>
                    </a:cubicBezTo>
                    <a:cubicBezTo>
                      <a:pt x="917770" y="1286700"/>
                      <a:pt x="917770" y="1287908"/>
                      <a:pt x="918979" y="1289116"/>
                    </a:cubicBezTo>
                    <a:cubicBezTo>
                      <a:pt x="918979" y="1290324"/>
                      <a:pt x="920187" y="1291532"/>
                      <a:pt x="920187" y="1292740"/>
                    </a:cubicBezTo>
                    <a:cubicBezTo>
                      <a:pt x="920187" y="1292740"/>
                      <a:pt x="920187" y="1292740"/>
                      <a:pt x="920187" y="1292740"/>
                    </a:cubicBezTo>
                    <a:cubicBezTo>
                      <a:pt x="920187" y="1293948"/>
                      <a:pt x="920187" y="1293948"/>
                      <a:pt x="920187" y="1295156"/>
                    </a:cubicBezTo>
                    <a:cubicBezTo>
                      <a:pt x="920187" y="1295156"/>
                      <a:pt x="920187" y="1295156"/>
                      <a:pt x="920187" y="1295156"/>
                    </a:cubicBezTo>
                    <a:cubicBezTo>
                      <a:pt x="920187" y="1295156"/>
                      <a:pt x="920187" y="1295156"/>
                      <a:pt x="920187" y="1295156"/>
                    </a:cubicBezTo>
                    <a:cubicBezTo>
                      <a:pt x="920187" y="1295156"/>
                      <a:pt x="920187" y="1295156"/>
                      <a:pt x="920187" y="1295156"/>
                    </a:cubicBezTo>
                    <a:cubicBezTo>
                      <a:pt x="920187" y="1296365"/>
                      <a:pt x="920187" y="1296365"/>
                      <a:pt x="920187" y="1297573"/>
                    </a:cubicBezTo>
                    <a:cubicBezTo>
                      <a:pt x="920187" y="1297573"/>
                      <a:pt x="920187" y="1298781"/>
                      <a:pt x="920187" y="1298781"/>
                    </a:cubicBezTo>
                    <a:cubicBezTo>
                      <a:pt x="920187" y="1299989"/>
                      <a:pt x="920187" y="1299989"/>
                      <a:pt x="920187" y="1301197"/>
                    </a:cubicBezTo>
                    <a:cubicBezTo>
                      <a:pt x="920187" y="1301197"/>
                      <a:pt x="920187" y="1302405"/>
                      <a:pt x="920187" y="1302405"/>
                    </a:cubicBezTo>
                    <a:cubicBezTo>
                      <a:pt x="920187" y="1302405"/>
                      <a:pt x="920187" y="1303613"/>
                      <a:pt x="920187" y="1303613"/>
                    </a:cubicBezTo>
                    <a:cubicBezTo>
                      <a:pt x="920187" y="1303613"/>
                      <a:pt x="920187" y="1304822"/>
                      <a:pt x="920187" y="1304822"/>
                    </a:cubicBezTo>
                    <a:cubicBezTo>
                      <a:pt x="920187" y="1304822"/>
                      <a:pt x="920187" y="1306029"/>
                      <a:pt x="920187" y="1306029"/>
                    </a:cubicBezTo>
                    <a:cubicBezTo>
                      <a:pt x="920187" y="1306029"/>
                      <a:pt x="920187" y="1307238"/>
                      <a:pt x="918979" y="1307238"/>
                    </a:cubicBezTo>
                    <a:cubicBezTo>
                      <a:pt x="918979" y="1307238"/>
                      <a:pt x="918979" y="1308446"/>
                      <a:pt x="918979" y="1308446"/>
                    </a:cubicBezTo>
                    <a:cubicBezTo>
                      <a:pt x="918979" y="1308446"/>
                      <a:pt x="918979" y="1309654"/>
                      <a:pt x="917770" y="1309654"/>
                    </a:cubicBezTo>
                    <a:cubicBezTo>
                      <a:pt x="917770" y="1309654"/>
                      <a:pt x="917770" y="1309654"/>
                      <a:pt x="917770" y="1310862"/>
                    </a:cubicBezTo>
                    <a:cubicBezTo>
                      <a:pt x="917770" y="1310862"/>
                      <a:pt x="916562" y="1310862"/>
                      <a:pt x="916562" y="1312070"/>
                    </a:cubicBezTo>
                    <a:cubicBezTo>
                      <a:pt x="916562" y="1312070"/>
                      <a:pt x="916562" y="1312070"/>
                      <a:pt x="915354" y="1312070"/>
                    </a:cubicBezTo>
                    <a:cubicBezTo>
                      <a:pt x="915354" y="1312070"/>
                      <a:pt x="914146" y="1312070"/>
                      <a:pt x="914146" y="1312070"/>
                    </a:cubicBezTo>
                    <a:cubicBezTo>
                      <a:pt x="914146" y="1312070"/>
                      <a:pt x="914146" y="1312070"/>
                      <a:pt x="914146" y="1312070"/>
                    </a:cubicBezTo>
                    <a:cubicBezTo>
                      <a:pt x="912938" y="1312070"/>
                      <a:pt x="911730" y="1312070"/>
                      <a:pt x="910522" y="1312070"/>
                    </a:cubicBezTo>
                    <a:cubicBezTo>
                      <a:pt x="909314" y="1312070"/>
                      <a:pt x="908106" y="1310862"/>
                      <a:pt x="906897" y="1310862"/>
                    </a:cubicBezTo>
                    <a:cubicBezTo>
                      <a:pt x="902065" y="1309654"/>
                      <a:pt x="898441" y="1307238"/>
                      <a:pt x="893608" y="1307238"/>
                    </a:cubicBezTo>
                    <a:cubicBezTo>
                      <a:pt x="889984" y="1306029"/>
                      <a:pt x="887567" y="1307238"/>
                      <a:pt x="885151" y="1309654"/>
                    </a:cubicBezTo>
                    <a:cubicBezTo>
                      <a:pt x="883943" y="1310862"/>
                      <a:pt x="882735" y="1312070"/>
                      <a:pt x="881527" y="1313278"/>
                    </a:cubicBezTo>
                    <a:lnTo>
                      <a:pt x="881527" y="1313278"/>
                    </a:lnTo>
                    <a:cubicBezTo>
                      <a:pt x="881527" y="1316903"/>
                      <a:pt x="882735" y="1319319"/>
                      <a:pt x="882735" y="1321735"/>
                    </a:cubicBezTo>
                    <a:cubicBezTo>
                      <a:pt x="882735" y="1322943"/>
                      <a:pt x="883943" y="1325359"/>
                      <a:pt x="883943" y="1325359"/>
                    </a:cubicBezTo>
                    <a:cubicBezTo>
                      <a:pt x="886359" y="1332608"/>
                      <a:pt x="889984" y="1338649"/>
                      <a:pt x="896024" y="1343481"/>
                    </a:cubicBezTo>
                    <a:cubicBezTo>
                      <a:pt x="902065" y="1348314"/>
                      <a:pt x="908106" y="1350730"/>
                      <a:pt x="915354" y="1349522"/>
                    </a:cubicBezTo>
                    <a:cubicBezTo>
                      <a:pt x="915354" y="1349522"/>
                      <a:pt x="915354" y="1349522"/>
                      <a:pt x="916562" y="1349522"/>
                    </a:cubicBezTo>
                    <a:cubicBezTo>
                      <a:pt x="916562" y="1349522"/>
                      <a:pt x="916562" y="1349522"/>
                      <a:pt x="916562" y="1349522"/>
                    </a:cubicBezTo>
                    <a:cubicBezTo>
                      <a:pt x="916562" y="1349522"/>
                      <a:pt x="917770" y="1349522"/>
                      <a:pt x="917770" y="1349522"/>
                    </a:cubicBezTo>
                    <a:cubicBezTo>
                      <a:pt x="918979" y="1349522"/>
                      <a:pt x="920187" y="1348314"/>
                      <a:pt x="921395" y="1348314"/>
                    </a:cubicBezTo>
                    <a:cubicBezTo>
                      <a:pt x="922603" y="1348314"/>
                      <a:pt x="922603" y="1348314"/>
                      <a:pt x="923811" y="1348314"/>
                    </a:cubicBezTo>
                    <a:cubicBezTo>
                      <a:pt x="926227" y="1347106"/>
                      <a:pt x="927436" y="1347106"/>
                      <a:pt x="929852" y="1344689"/>
                    </a:cubicBezTo>
                    <a:cubicBezTo>
                      <a:pt x="950390" y="1331400"/>
                      <a:pt x="946765" y="1304822"/>
                      <a:pt x="939517" y="1286700"/>
                    </a:cubicBezTo>
                    <a:cubicBezTo>
                      <a:pt x="933476" y="1272202"/>
                      <a:pt x="926227" y="1256497"/>
                      <a:pt x="917770" y="1243207"/>
                    </a:cubicBezTo>
                    <a:cubicBezTo>
                      <a:pt x="915354" y="1239583"/>
                      <a:pt x="912938" y="1234750"/>
                      <a:pt x="910522" y="1231126"/>
                    </a:cubicBezTo>
                    <a:cubicBezTo>
                      <a:pt x="906897" y="1226294"/>
                      <a:pt x="903273" y="1221461"/>
                      <a:pt x="898441" y="1216628"/>
                    </a:cubicBezTo>
                    <a:cubicBezTo>
                      <a:pt x="888776" y="1206964"/>
                      <a:pt x="877902" y="1198507"/>
                      <a:pt x="865821" y="1192466"/>
                    </a:cubicBezTo>
                    <a:cubicBezTo>
                      <a:pt x="859781" y="1188842"/>
                      <a:pt x="853740" y="1186425"/>
                      <a:pt x="847699" y="1184009"/>
                    </a:cubicBezTo>
                    <a:cubicBezTo>
                      <a:pt x="850116" y="1186425"/>
                      <a:pt x="851324" y="1190050"/>
                      <a:pt x="852532" y="1192466"/>
                    </a:cubicBezTo>
                    <a:cubicBezTo>
                      <a:pt x="852532" y="1193674"/>
                      <a:pt x="853740" y="1193674"/>
                      <a:pt x="853740" y="1194882"/>
                    </a:cubicBezTo>
                    <a:cubicBezTo>
                      <a:pt x="854948" y="1198507"/>
                      <a:pt x="856156" y="1202131"/>
                      <a:pt x="857364" y="1205755"/>
                    </a:cubicBezTo>
                    <a:cubicBezTo>
                      <a:pt x="858572" y="1211796"/>
                      <a:pt x="859781" y="1216628"/>
                      <a:pt x="859781" y="1222669"/>
                    </a:cubicBezTo>
                    <a:cubicBezTo>
                      <a:pt x="859781" y="1229918"/>
                      <a:pt x="858572" y="1237167"/>
                      <a:pt x="856156" y="1243207"/>
                    </a:cubicBezTo>
                    <a:cubicBezTo>
                      <a:pt x="856156" y="1243207"/>
                      <a:pt x="856156" y="1243207"/>
                      <a:pt x="856156" y="1243207"/>
                    </a:cubicBezTo>
                    <a:cubicBezTo>
                      <a:pt x="854948" y="1245623"/>
                      <a:pt x="854948" y="1246831"/>
                      <a:pt x="853740" y="1249248"/>
                    </a:cubicBezTo>
                    <a:cubicBezTo>
                      <a:pt x="853740" y="1250456"/>
                      <a:pt x="852532" y="1250456"/>
                      <a:pt x="852532" y="1251664"/>
                    </a:cubicBezTo>
                    <a:cubicBezTo>
                      <a:pt x="851324" y="1252872"/>
                      <a:pt x="851324" y="1254080"/>
                      <a:pt x="850116" y="1255288"/>
                    </a:cubicBezTo>
                    <a:cubicBezTo>
                      <a:pt x="850116" y="1256497"/>
                      <a:pt x="848908" y="1256497"/>
                      <a:pt x="847699" y="1257704"/>
                    </a:cubicBezTo>
                    <a:cubicBezTo>
                      <a:pt x="846491" y="1258913"/>
                      <a:pt x="846491" y="1260121"/>
                      <a:pt x="845283" y="1260121"/>
                    </a:cubicBezTo>
                    <a:cubicBezTo>
                      <a:pt x="844075" y="1261329"/>
                      <a:pt x="844075" y="1261329"/>
                      <a:pt x="842867" y="1262537"/>
                    </a:cubicBezTo>
                    <a:cubicBezTo>
                      <a:pt x="841659" y="1263745"/>
                      <a:pt x="840451" y="1263745"/>
                      <a:pt x="839243" y="1264953"/>
                    </a:cubicBezTo>
                    <a:cubicBezTo>
                      <a:pt x="838034" y="1264953"/>
                      <a:pt x="838034" y="1266161"/>
                      <a:pt x="836826" y="1266161"/>
                    </a:cubicBezTo>
                    <a:cubicBezTo>
                      <a:pt x="835618" y="1267370"/>
                      <a:pt x="834410" y="1267370"/>
                      <a:pt x="833202" y="1267370"/>
                    </a:cubicBezTo>
                    <a:cubicBezTo>
                      <a:pt x="831994" y="1267370"/>
                      <a:pt x="830786" y="1268578"/>
                      <a:pt x="830786" y="1268578"/>
                    </a:cubicBezTo>
                    <a:cubicBezTo>
                      <a:pt x="829578" y="1268578"/>
                      <a:pt x="828369" y="1269786"/>
                      <a:pt x="827161" y="1269786"/>
                    </a:cubicBezTo>
                    <a:cubicBezTo>
                      <a:pt x="825953" y="1269786"/>
                      <a:pt x="824745" y="1270994"/>
                      <a:pt x="823537" y="1270994"/>
                    </a:cubicBezTo>
                    <a:cubicBezTo>
                      <a:pt x="822329" y="1270994"/>
                      <a:pt x="821121" y="1270994"/>
                      <a:pt x="819913" y="1272202"/>
                    </a:cubicBezTo>
                    <a:cubicBezTo>
                      <a:pt x="818704" y="1272202"/>
                      <a:pt x="817496" y="1272202"/>
                      <a:pt x="816288" y="1272202"/>
                    </a:cubicBezTo>
                    <a:cubicBezTo>
                      <a:pt x="816288" y="1272202"/>
                      <a:pt x="815080" y="1272202"/>
                      <a:pt x="815080" y="1272202"/>
                    </a:cubicBezTo>
                    <a:cubicBezTo>
                      <a:pt x="813872" y="1272202"/>
                      <a:pt x="812664" y="1272202"/>
                      <a:pt x="811456" y="1272202"/>
                    </a:cubicBezTo>
                    <a:lnTo>
                      <a:pt x="811456" y="1272202"/>
                    </a:lnTo>
                    <a:cubicBezTo>
                      <a:pt x="806623" y="1272202"/>
                      <a:pt x="802999" y="1272202"/>
                      <a:pt x="798166" y="1270994"/>
                    </a:cubicBezTo>
                    <a:cubicBezTo>
                      <a:pt x="796958" y="1270994"/>
                      <a:pt x="796958" y="1269786"/>
                      <a:pt x="798166" y="1268578"/>
                    </a:cubicBezTo>
                    <a:cubicBezTo>
                      <a:pt x="800583" y="1267370"/>
                      <a:pt x="802999" y="1264953"/>
                      <a:pt x="805415" y="1262537"/>
                    </a:cubicBezTo>
                    <a:cubicBezTo>
                      <a:pt x="809039" y="1257704"/>
                      <a:pt x="810248" y="1252872"/>
                      <a:pt x="810248" y="1246831"/>
                    </a:cubicBezTo>
                    <a:cubicBezTo>
                      <a:pt x="810248" y="1238375"/>
                      <a:pt x="807831" y="1229918"/>
                      <a:pt x="804207" y="1223877"/>
                    </a:cubicBezTo>
                    <a:cubicBezTo>
                      <a:pt x="802999" y="1221461"/>
                      <a:pt x="800583" y="1219045"/>
                      <a:pt x="799375" y="1217837"/>
                    </a:cubicBezTo>
                    <a:cubicBezTo>
                      <a:pt x="799375" y="1217837"/>
                      <a:pt x="799375" y="1216628"/>
                      <a:pt x="798166" y="1216628"/>
                    </a:cubicBezTo>
                    <a:cubicBezTo>
                      <a:pt x="798166" y="1216628"/>
                      <a:pt x="798166" y="1216628"/>
                      <a:pt x="796958" y="1215420"/>
                    </a:cubicBezTo>
                    <a:cubicBezTo>
                      <a:pt x="790918" y="1209380"/>
                      <a:pt x="783669" y="1204547"/>
                      <a:pt x="775212" y="1202131"/>
                    </a:cubicBezTo>
                    <a:cubicBezTo>
                      <a:pt x="775212" y="1202131"/>
                      <a:pt x="774004" y="1202131"/>
                      <a:pt x="774004" y="1202131"/>
                    </a:cubicBezTo>
                    <a:cubicBezTo>
                      <a:pt x="774004" y="1202131"/>
                      <a:pt x="774004" y="1202131"/>
                      <a:pt x="774004" y="1202131"/>
                    </a:cubicBezTo>
                    <a:cubicBezTo>
                      <a:pt x="781253" y="1208172"/>
                      <a:pt x="787293" y="1217837"/>
                      <a:pt x="784877" y="1228710"/>
                    </a:cubicBezTo>
                    <a:cubicBezTo>
                      <a:pt x="784877" y="1229918"/>
                      <a:pt x="783669" y="1229918"/>
                      <a:pt x="783669" y="1229918"/>
                    </a:cubicBezTo>
                    <a:cubicBezTo>
                      <a:pt x="782461" y="1231126"/>
                      <a:pt x="781253" y="1231126"/>
                      <a:pt x="780044" y="1229918"/>
                    </a:cubicBezTo>
                    <a:cubicBezTo>
                      <a:pt x="774004" y="1226294"/>
                      <a:pt x="765547" y="1223877"/>
                      <a:pt x="758298" y="1222669"/>
                    </a:cubicBezTo>
                    <a:cubicBezTo>
                      <a:pt x="752258" y="1221461"/>
                      <a:pt x="746217" y="1221461"/>
                      <a:pt x="740176" y="1222669"/>
                    </a:cubicBezTo>
                    <a:cubicBezTo>
                      <a:pt x="736552" y="1222669"/>
                      <a:pt x="734136" y="1223877"/>
                      <a:pt x="730511" y="1223877"/>
                    </a:cubicBezTo>
                    <a:cubicBezTo>
                      <a:pt x="729303" y="1223877"/>
                      <a:pt x="726887" y="1223877"/>
                      <a:pt x="725679" y="1225085"/>
                    </a:cubicBezTo>
                    <a:cubicBezTo>
                      <a:pt x="725679" y="1226294"/>
                      <a:pt x="725679" y="1226294"/>
                      <a:pt x="726887" y="1227501"/>
                    </a:cubicBezTo>
                    <a:cubicBezTo>
                      <a:pt x="728095" y="1231126"/>
                      <a:pt x="728095" y="1234750"/>
                      <a:pt x="726887" y="1238375"/>
                    </a:cubicBezTo>
                    <a:cubicBezTo>
                      <a:pt x="726887" y="1239583"/>
                      <a:pt x="725679" y="1240791"/>
                      <a:pt x="725679" y="1243207"/>
                    </a:cubicBezTo>
                    <a:cubicBezTo>
                      <a:pt x="723263" y="1250456"/>
                      <a:pt x="718430" y="1256497"/>
                      <a:pt x="717222" y="1263745"/>
                    </a:cubicBezTo>
                    <a:cubicBezTo>
                      <a:pt x="716014" y="1267370"/>
                      <a:pt x="716014" y="1270994"/>
                      <a:pt x="713598" y="1274618"/>
                    </a:cubicBezTo>
                    <a:cubicBezTo>
                      <a:pt x="712390" y="1275826"/>
                      <a:pt x="711182" y="1277034"/>
                      <a:pt x="709973" y="1278243"/>
                    </a:cubicBezTo>
                    <a:cubicBezTo>
                      <a:pt x="707557" y="1280659"/>
                      <a:pt x="705141" y="1281867"/>
                      <a:pt x="702725" y="1283075"/>
                    </a:cubicBezTo>
                    <a:cubicBezTo>
                      <a:pt x="696684" y="1285491"/>
                      <a:pt x="690643" y="1287908"/>
                      <a:pt x="685811" y="1289116"/>
                    </a:cubicBezTo>
                    <a:cubicBezTo>
                      <a:pt x="680978" y="1290324"/>
                      <a:pt x="673730" y="1292740"/>
                      <a:pt x="667689" y="1293948"/>
                    </a:cubicBezTo>
                    <a:cubicBezTo>
                      <a:pt x="665273" y="1293948"/>
                      <a:pt x="664065" y="1295156"/>
                      <a:pt x="661649" y="1295156"/>
                    </a:cubicBezTo>
                    <a:cubicBezTo>
                      <a:pt x="661649" y="1295156"/>
                      <a:pt x="661649" y="1295156"/>
                      <a:pt x="661649" y="1295156"/>
                    </a:cubicBezTo>
                    <a:cubicBezTo>
                      <a:pt x="662857" y="1295156"/>
                      <a:pt x="664065" y="1296365"/>
                      <a:pt x="665273" y="1296365"/>
                    </a:cubicBezTo>
                    <a:cubicBezTo>
                      <a:pt x="666481" y="1296365"/>
                      <a:pt x="667689" y="1296365"/>
                      <a:pt x="667689" y="1297573"/>
                    </a:cubicBezTo>
                    <a:cubicBezTo>
                      <a:pt x="667689" y="1297573"/>
                      <a:pt x="667689" y="1297573"/>
                      <a:pt x="667689" y="1297573"/>
                    </a:cubicBezTo>
                    <a:cubicBezTo>
                      <a:pt x="668897" y="1297573"/>
                      <a:pt x="670105" y="1298781"/>
                      <a:pt x="671313" y="1298781"/>
                    </a:cubicBezTo>
                    <a:cubicBezTo>
                      <a:pt x="671313" y="1298781"/>
                      <a:pt x="671313" y="1298781"/>
                      <a:pt x="671313" y="1298781"/>
                    </a:cubicBezTo>
                    <a:cubicBezTo>
                      <a:pt x="671313" y="1298781"/>
                      <a:pt x="672522" y="1298781"/>
                      <a:pt x="672522" y="1298781"/>
                    </a:cubicBezTo>
                    <a:cubicBezTo>
                      <a:pt x="673730" y="1298781"/>
                      <a:pt x="673730" y="1299989"/>
                      <a:pt x="674938" y="1299989"/>
                    </a:cubicBezTo>
                    <a:cubicBezTo>
                      <a:pt x="676146" y="1299989"/>
                      <a:pt x="676146" y="1299989"/>
                      <a:pt x="677354" y="1301197"/>
                    </a:cubicBezTo>
                    <a:cubicBezTo>
                      <a:pt x="678562" y="1301197"/>
                      <a:pt x="678562" y="1301197"/>
                      <a:pt x="679770" y="1302405"/>
                    </a:cubicBezTo>
                    <a:cubicBezTo>
                      <a:pt x="679770" y="1302405"/>
                      <a:pt x="680978" y="1302405"/>
                      <a:pt x="680978" y="1303613"/>
                    </a:cubicBezTo>
                    <a:cubicBezTo>
                      <a:pt x="680978" y="1303613"/>
                      <a:pt x="682187" y="1303613"/>
                      <a:pt x="682187" y="1303613"/>
                    </a:cubicBezTo>
                    <a:cubicBezTo>
                      <a:pt x="682187" y="1303613"/>
                      <a:pt x="682187" y="1303613"/>
                      <a:pt x="682187" y="1303613"/>
                    </a:cubicBezTo>
                    <a:cubicBezTo>
                      <a:pt x="682187" y="1303613"/>
                      <a:pt x="683395" y="1303613"/>
                      <a:pt x="683395" y="1303613"/>
                    </a:cubicBezTo>
                    <a:cubicBezTo>
                      <a:pt x="684603" y="1303613"/>
                      <a:pt x="685811" y="1304822"/>
                      <a:pt x="687019" y="1304822"/>
                    </a:cubicBezTo>
                    <a:cubicBezTo>
                      <a:pt x="687019" y="1304822"/>
                      <a:pt x="687019" y="1304822"/>
                      <a:pt x="687019" y="1304822"/>
                    </a:cubicBezTo>
                    <a:cubicBezTo>
                      <a:pt x="687019" y="1304822"/>
                      <a:pt x="687019" y="1304822"/>
                      <a:pt x="687019" y="1304822"/>
                    </a:cubicBezTo>
                    <a:cubicBezTo>
                      <a:pt x="690643" y="1306029"/>
                      <a:pt x="695476" y="1308446"/>
                      <a:pt x="699100" y="1310862"/>
                    </a:cubicBezTo>
                    <a:cubicBezTo>
                      <a:pt x="699100" y="1310862"/>
                      <a:pt x="699100" y="1310862"/>
                      <a:pt x="699100" y="1310862"/>
                    </a:cubicBezTo>
                    <a:lnTo>
                      <a:pt x="699100" y="1310862"/>
                    </a:lnTo>
                    <a:lnTo>
                      <a:pt x="699100" y="1310862"/>
                    </a:lnTo>
                    <a:cubicBezTo>
                      <a:pt x="700308" y="1296365"/>
                      <a:pt x="716014" y="1285491"/>
                      <a:pt x="729303" y="1280659"/>
                    </a:cubicBezTo>
                    <a:cubicBezTo>
                      <a:pt x="731720" y="1279451"/>
                      <a:pt x="734136" y="1278243"/>
                      <a:pt x="736552" y="1278243"/>
                    </a:cubicBezTo>
                    <a:cubicBezTo>
                      <a:pt x="743801" y="1275826"/>
                      <a:pt x="752258" y="1273410"/>
                      <a:pt x="759506" y="1277034"/>
                    </a:cubicBezTo>
                    <a:cubicBezTo>
                      <a:pt x="761923" y="1278243"/>
                      <a:pt x="764339" y="1280659"/>
                      <a:pt x="765547" y="1283075"/>
                    </a:cubicBezTo>
                    <a:cubicBezTo>
                      <a:pt x="765547" y="1284283"/>
                      <a:pt x="766755" y="1284283"/>
                      <a:pt x="766755" y="1285491"/>
                    </a:cubicBezTo>
                    <a:cubicBezTo>
                      <a:pt x="767963" y="1287908"/>
                      <a:pt x="767963" y="1290324"/>
                      <a:pt x="769171" y="1292740"/>
                    </a:cubicBezTo>
                    <a:lnTo>
                      <a:pt x="769171" y="1292740"/>
                    </a:lnTo>
                    <a:cubicBezTo>
                      <a:pt x="769171" y="1292740"/>
                      <a:pt x="769171" y="1292740"/>
                      <a:pt x="769171" y="1292740"/>
                    </a:cubicBezTo>
                    <a:cubicBezTo>
                      <a:pt x="769171" y="1292740"/>
                      <a:pt x="769171" y="1292740"/>
                      <a:pt x="769171" y="1292740"/>
                    </a:cubicBezTo>
                    <a:cubicBezTo>
                      <a:pt x="769171" y="1293948"/>
                      <a:pt x="769171" y="1295156"/>
                      <a:pt x="769171" y="1297573"/>
                    </a:cubicBezTo>
                    <a:cubicBezTo>
                      <a:pt x="769171" y="1297573"/>
                      <a:pt x="769171" y="1298781"/>
                      <a:pt x="769171" y="1298781"/>
                    </a:cubicBezTo>
                    <a:cubicBezTo>
                      <a:pt x="767963" y="1308446"/>
                      <a:pt x="763131" y="1314486"/>
                      <a:pt x="755882" y="1319319"/>
                    </a:cubicBezTo>
                    <a:close/>
                    <a:moveTo>
                      <a:pt x="760715" y="1308446"/>
                    </a:moveTo>
                    <a:cubicBezTo>
                      <a:pt x="758298" y="1309654"/>
                      <a:pt x="755882" y="1309654"/>
                      <a:pt x="754674" y="1309654"/>
                    </a:cubicBezTo>
                    <a:cubicBezTo>
                      <a:pt x="749841" y="1308446"/>
                      <a:pt x="742593" y="1302405"/>
                      <a:pt x="741385" y="1312070"/>
                    </a:cubicBezTo>
                    <a:cubicBezTo>
                      <a:pt x="740176" y="1319319"/>
                      <a:pt x="747425" y="1319319"/>
                      <a:pt x="753466" y="1316903"/>
                    </a:cubicBezTo>
                    <a:cubicBezTo>
                      <a:pt x="755882" y="1314486"/>
                      <a:pt x="759506" y="1312070"/>
                      <a:pt x="760715" y="1308446"/>
                    </a:cubicBezTo>
                    <a:close/>
                    <a:moveTo>
                      <a:pt x="860989" y="1345898"/>
                    </a:moveTo>
                    <a:lnTo>
                      <a:pt x="860989" y="1345898"/>
                    </a:lnTo>
                    <a:cubicBezTo>
                      <a:pt x="860989" y="1345898"/>
                      <a:pt x="860989" y="1345898"/>
                      <a:pt x="860989" y="1345898"/>
                    </a:cubicBezTo>
                    <a:cubicBezTo>
                      <a:pt x="860989" y="1343481"/>
                      <a:pt x="864613" y="1342273"/>
                      <a:pt x="867029" y="1343481"/>
                    </a:cubicBezTo>
                    <a:cubicBezTo>
                      <a:pt x="865821" y="1341065"/>
                      <a:pt x="864613" y="1338649"/>
                      <a:pt x="864613" y="1335025"/>
                    </a:cubicBezTo>
                    <a:cubicBezTo>
                      <a:pt x="864613" y="1332608"/>
                      <a:pt x="864613" y="1328984"/>
                      <a:pt x="864613" y="1326568"/>
                    </a:cubicBezTo>
                    <a:cubicBezTo>
                      <a:pt x="864613" y="1326568"/>
                      <a:pt x="864613" y="1326568"/>
                      <a:pt x="864613" y="1326568"/>
                    </a:cubicBezTo>
                    <a:cubicBezTo>
                      <a:pt x="863405" y="1319319"/>
                      <a:pt x="863405" y="1312070"/>
                      <a:pt x="865821" y="1306029"/>
                    </a:cubicBezTo>
                    <a:cubicBezTo>
                      <a:pt x="865821" y="1306029"/>
                      <a:pt x="867029" y="1306029"/>
                      <a:pt x="867029" y="1306029"/>
                    </a:cubicBezTo>
                    <a:cubicBezTo>
                      <a:pt x="867029" y="1318111"/>
                      <a:pt x="867029" y="1327776"/>
                      <a:pt x="870654" y="1338649"/>
                    </a:cubicBezTo>
                    <a:cubicBezTo>
                      <a:pt x="875486" y="1350730"/>
                      <a:pt x="887567" y="1359187"/>
                      <a:pt x="902065" y="1360395"/>
                    </a:cubicBezTo>
                    <a:cubicBezTo>
                      <a:pt x="904481" y="1360395"/>
                      <a:pt x="906897" y="1360395"/>
                      <a:pt x="909314" y="1359187"/>
                    </a:cubicBezTo>
                    <a:cubicBezTo>
                      <a:pt x="909314" y="1359187"/>
                      <a:pt x="910522" y="1359187"/>
                      <a:pt x="910522" y="1359187"/>
                    </a:cubicBezTo>
                    <a:cubicBezTo>
                      <a:pt x="910522" y="1359187"/>
                      <a:pt x="911730" y="1359187"/>
                      <a:pt x="911730" y="1359187"/>
                    </a:cubicBezTo>
                    <a:cubicBezTo>
                      <a:pt x="922603" y="1356771"/>
                      <a:pt x="933476" y="1349522"/>
                      <a:pt x="939517" y="1339857"/>
                    </a:cubicBezTo>
                    <a:cubicBezTo>
                      <a:pt x="941933" y="1335025"/>
                      <a:pt x="944349" y="1330192"/>
                      <a:pt x="944349" y="1326568"/>
                    </a:cubicBezTo>
                    <a:cubicBezTo>
                      <a:pt x="943141" y="1332608"/>
                      <a:pt x="939517" y="1337441"/>
                      <a:pt x="935892" y="1342273"/>
                    </a:cubicBezTo>
                    <a:cubicBezTo>
                      <a:pt x="929852" y="1348314"/>
                      <a:pt x="923811" y="1351938"/>
                      <a:pt x="915354" y="1354354"/>
                    </a:cubicBezTo>
                    <a:cubicBezTo>
                      <a:pt x="914146" y="1354354"/>
                      <a:pt x="914146" y="1354354"/>
                      <a:pt x="912938" y="1354354"/>
                    </a:cubicBezTo>
                    <a:cubicBezTo>
                      <a:pt x="912938" y="1354354"/>
                      <a:pt x="912938" y="1354354"/>
                      <a:pt x="911730" y="1354354"/>
                    </a:cubicBezTo>
                    <a:cubicBezTo>
                      <a:pt x="906897" y="1354354"/>
                      <a:pt x="902065" y="1354354"/>
                      <a:pt x="897232" y="1353146"/>
                    </a:cubicBezTo>
                    <a:cubicBezTo>
                      <a:pt x="883943" y="1348314"/>
                      <a:pt x="875486" y="1335025"/>
                      <a:pt x="871862" y="1321735"/>
                    </a:cubicBezTo>
                    <a:cubicBezTo>
                      <a:pt x="869446" y="1312070"/>
                      <a:pt x="870654" y="1297573"/>
                      <a:pt x="877902" y="1287908"/>
                    </a:cubicBezTo>
                    <a:cubicBezTo>
                      <a:pt x="883943" y="1280659"/>
                      <a:pt x="894816" y="1280659"/>
                      <a:pt x="902065" y="1284283"/>
                    </a:cubicBezTo>
                    <a:cubicBezTo>
                      <a:pt x="906897" y="1286700"/>
                      <a:pt x="911730" y="1291532"/>
                      <a:pt x="914146" y="1297573"/>
                    </a:cubicBezTo>
                    <a:cubicBezTo>
                      <a:pt x="914146" y="1297573"/>
                      <a:pt x="914146" y="1297573"/>
                      <a:pt x="914146" y="1296365"/>
                    </a:cubicBezTo>
                    <a:cubicBezTo>
                      <a:pt x="914146" y="1287908"/>
                      <a:pt x="908106" y="1279451"/>
                      <a:pt x="903273" y="1274618"/>
                    </a:cubicBezTo>
                    <a:cubicBezTo>
                      <a:pt x="897232" y="1267370"/>
                      <a:pt x="886359" y="1260121"/>
                      <a:pt x="875486" y="1267370"/>
                    </a:cubicBezTo>
                    <a:cubicBezTo>
                      <a:pt x="868237" y="1272202"/>
                      <a:pt x="864613" y="1283075"/>
                      <a:pt x="862197" y="1290324"/>
                    </a:cubicBezTo>
                    <a:cubicBezTo>
                      <a:pt x="858572" y="1304822"/>
                      <a:pt x="854948" y="1319319"/>
                      <a:pt x="842867" y="1330192"/>
                    </a:cubicBezTo>
                    <a:cubicBezTo>
                      <a:pt x="835618" y="1337441"/>
                      <a:pt x="823537" y="1343481"/>
                      <a:pt x="811456" y="1345898"/>
                    </a:cubicBezTo>
                    <a:cubicBezTo>
                      <a:pt x="811456" y="1345898"/>
                      <a:pt x="811456" y="1345898"/>
                      <a:pt x="811456" y="1345898"/>
                    </a:cubicBezTo>
                    <a:cubicBezTo>
                      <a:pt x="810248" y="1345898"/>
                      <a:pt x="810248" y="1345898"/>
                      <a:pt x="809039" y="1345898"/>
                    </a:cubicBezTo>
                    <a:cubicBezTo>
                      <a:pt x="805415" y="1348314"/>
                      <a:pt x="801791" y="1349522"/>
                      <a:pt x="798166" y="1349522"/>
                    </a:cubicBezTo>
                    <a:cubicBezTo>
                      <a:pt x="796958" y="1349522"/>
                      <a:pt x="796958" y="1349522"/>
                      <a:pt x="796958" y="1349522"/>
                    </a:cubicBezTo>
                    <a:cubicBezTo>
                      <a:pt x="796958" y="1349522"/>
                      <a:pt x="796958" y="1349522"/>
                      <a:pt x="795750" y="1351938"/>
                    </a:cubicBezTo>
                    <a:cubicBezTo>
                      <a:pt x="794542" y="1354354"/>
                      <a:pt x="793334" y="1357979"/>
                      <a:pt x="793334" y="1360395"/>
                    </a:cubicBezTo>
                    <a:cubicBezTo>
                      <a:pt x="790918" y="1367644"/>
                      <a:pt x="790918" y="1373684"/>
                      <a:pt x="793334" y="1378517"/>
                    </a:cubicBezTo>
                    <a:cubicBezTo>
                      <a:pt x="793334" y="1377309"/>
                      <a:pt x="793334" y="1376101"/>
                      <a:pt x="793334" y="1374892"/>
                    </a:cubicBezTo>
                    <a:cubicBezTo>
                      <a:pt x="793334" y="1373684"/>
                      <a:pt x="793334" y="1372476"/>
                      <a:pt x="794542" y="1370060"/>
                    </a:cubicBezTo>
                    <a:cubicBezTo>
                      <a:pt x="794542" y="1368852"/>
                      <a:pt x="796958" y="1367644"/>
                      <a:pt x="798166" y="1367644"/>
                    </a:cubicBezTo>
                    <a:cubicBezTo>
                      <a:pt x="799375" y="1367644"/>
                      <a:pt x="799375" y="1367644"/>
                      <a:pt x="800583" y="1368852"/>
                    </a:cubicBezTo>
                    <a:cubicBezTo>
                      <a:pt x="802999" y="1370060"/>
                      <a:pt x="806623" y="1372476"/>
                      <a:pt x="809039" y="1372476"/>
                    </a:cubicBezTo>
                    <a:cubicBezTo>
                      <a:pt x="809039" y="1372476"/>
                      <a:pt x="809039" y="1371268"/>
                      <a:pt x="810248" y="1371268"/>
                    </a:cubicBezTo>
                    <a:cubicBezTo>
                      <a:pt x="811456" y="1370060"/>
                      <a:pt x="812664" y="1370060"/>
                      <a:pt x="813872" y="1370060"/>
                    </a:cubicBezTo>
                    <a:cubicBezTo>
                      <a:pt x="815080" y="1368852"/>
                      <a:pt x="817496" y="1367644"/>
                      <a:pt x="819913" y="1367644"/>
                    </a:cubicBezTo>
                    <a:cubicBezTo>
                      <a:pt x="819913" y="1367644"/>
                      <a:pt x="819913" y="1367644"/>
                      <a:pt x="821121" y="1367644"/>
                    </a:cubicBezTo>
                    <a:cubicBezTo>
                      <a:pt x="821121" y="1367644"/>
                      <a:pt x="821121" y="1366435"/>
                      <a:pt x="821121" y="1366435"/>
                    </a:cubicBezTo>
                    <a:cubicBezTo>
                      <a:pt x="821121" y="1364019"/>
                      <a:pt x="824745" y="1361603"/>
                      <a:pt x="827161" y="1362811"/>
                    </a:cubicBezTo>
                    <a:cubicBezTo>
                      <a:pt x="827161" y="1362811"/>
                      <a:pt x="827161" y="1362811"/>
                      <a:pt x="827161" y="1362811"/>
                    </a:cubicBezTo>
                    <a:cubicBezTo>
                      <a:pt x="827161" y="1360395"/>
                      <a:pt x="829578" y="1357979"/>
                      <a:pt x="831994" y="1356771"/>
                    </a:cubicBezTo>
                    <a:cubicBezTo>
                      <a:pt x="838034" y="1351938"/>
                      <a:pt x="844075" y="1354354"/>
                      <a:pt x="850116" y="1354354"/>
                    </a:cubicBezTo>
                    <a:cubicBezTo>
                      <a:pt x="850116" y="1354354"/>
                      <a:pt x="850116" y="1354354"/>
                      <a:pt x="851324" y="1354354"/>
                    </a:cubicBezTo>
                    <a:cubicBezTo>
                      <a:pt x="852532" y="1353146"/>
                      <a:pt x="853740" y="1353146"/>
                      <a:pt x="854948" y="1353146"/>
                    </a:cubicBezTo>
                    <a:cubicBezTo>
                      <a:pt x="854948" y="1353146"/>
                      <a:pt x="854948" y="1351938"/>
                      <a:pt x="856156" y="1351938"/>
                    </a:cubicBezTo>
                    <a:cubicBezTo>
                      <a:pt x="857364" y="1349522"/>
                      <a:pt x="860989" y="1349522"/>
                      <a:pt x="862197" y="1350730"/>
                    </a:cubicBezTo>
                    <a:cubicBezTo>
                      <a:pt x="860989" y="1348314"/>
                      <a:pt x="860989" y="1349522"/>
                      <a:pt x="860989" y="1345898"/>
                    </a:cubicBezTo>
                    <a:close/>
                    <a:moveTo>
                      <a:pt x="795750" y="1385766"/>
                    </a:moveTo>
                    <a:lnTo>
                      <a:pt x="795750" y="1385766"/>
                    </a:lnTo>
                    <a:lnTo>
                      <a:pt x="795750" y="1385766"/>
                    </a:lnTo>
                    <a:lnTo>
                      <a:pt x="795750" y="1385766"/>
                    </a:lnTo>
                    <a:cubicBezTo>
                      <a:pt x="793334" y="1383350"/>
                      <a:pt x="790918" y="1380933"/>
                      <a:pt x="789710" y="1377309"/>
                    </a:cubicBezTo>
                    <a:cubicBezTo>
                      <a:pt x="787293" y="1376101"/>
                      <a:pt x="784877" y="1374892"/>
                      <a:pt x="783669" y="1374892"/>
                    </a:cubicBezTo>
                    <a:cubicBezTo>
                      <a:pt x="783669" y="1374892"/>
                      <a:pt x="782461" y="1374892"/>
                      <a:pt x="782461" y="1374892"/>
                    </a:cubicBezTo>
                    <a:cubicBezTo>
                      <a:pt x="780044" y="1374892"/>
                      <a:pt x="778836" y="1374892"/>
                      <a:pt x="776420" y="1374892"/>
                    </a:cubicBezTo>
                    <a:cubicBezTo>
                      <a:pt x="775212" y="1374892"/>
                      <a:pt x="774004" y="1376101"/>
                      <a:pt x="772796" y="1376101"/>
                    </a:cubicBezTo>
                    <a:cubicBezTo>
                      <a:pt x="767963" y="1378517"/>
                      <a:pt x="763131" y="1384557"/>
                      <a:pt x="761923" y="1389390"/>
                    </a:cubicBezTo>
                    <a:cubicBezTo>
                      <a:pt x="760715" y="1396639"/>
                      <a:pt x="771588" y="1400263"/>
                      <a:pt x="776420" y="1402679"/>
                    </a:cubicBezTo>
                    <a:cubicBezTo>
                      <a:pt x="790918" y="1407512"/>
                      <a:pt x="812664" y="1409928"/>
                      <a:pt x="828369" y="1402679"/>
                    </a:cubicBezTo>
                    <a:cubicBezTo>
                      <a:pt x="816288" y="1399055"/>
                      <a:pt x="805415" y="1394223"/>
                      <a:pt x="795750" y="1385766"/>
                    </a:cubicBezTo>
                    <a:close/>
                    <a:moveTo>
                      <a:pt x="696684" y="1249248"/>
                    </a:moveTo>
                    <a:cubicBezTo>
                      <a:pt x="696684" y="1249248"/>
                      <a:pt x="696684" y="1249248"/>
                      <a:pt x="696684" y="1249248"/>
                    </a:cubicBezTo>
                    <a:cubicBezTo>
                      <a:pt x="696684" y="1249248"/>
                      <a:pt x="696684" y="1249248"/>
                      <a:pt x="696684" y="1249248"/>
                    </a:cubicBezTo>
                    <a:cubicBezTo>
                      <a:pt x="696684" y="1249248"/>
                      <a:pt x="696684" y="1249248"/>
                      <a:pt x="696684" y="1249248"/>
                    </a:cubicBezTo>
                    <a:cubicBezTo>
                      <a:pt x="696684" y="1249248"/>
                      <a:pt x="696684" y="1249248"/>
                      <a:pt x="696684" y="1249248"/>
                    </a:cubicBezTo>
                    <a:cubicBezTo>
                      <a:pt x="696684" y="1249248"/>
                      <a:pt x="696684" y="1249248"/>
                      <a:pt x="696684" y="1249248"/>
                    </a:cubicBezTo>
                    <a:cubicBezTo>
                      <a:pt x="694268" y="1249248"/>
                      <a:pt x="691852" y="1251664"/>
                      <a:pt x="689435" y="1252872"/>
                    </a:cubicBezTo>
                    <a:cubicBezTo>
                      <a:pt x="688227" y="1254080"/>
                      <a:pt x="687019" y="1254080"/>
                      <a:pt x="685811" y="1255288"/>
                    </a:cubicBezTo>
                    <a:cubicBezTo>
                      <a:pt x="679770" y="1258913"/>
                      <a:pt x="672522" y="1258913"/>
                      <a:pt x="666481" y="1262537"/>
                    </a:cubicBezTo>
                    <a:cubicBezTo>
                      <a:pt x="666481" y="1262537"/>
                      <a:pt x="666481" y="1262537"/>
                      <a:pt x="666481" y="1262537"/>
                    </a:cubicBezTo>
                    <a:cubicBezTo>
                      <a:pt x="668897" y="1260121"/>
                      <a:pt x="671313" y="1260121"/>
                      <a:pt x="673730" y="1258913"/>
                    </a:cubicBezTo>
                    <a:cubicBezTo>
                      <a:pt x="678562" y="1257704"/>
                      <a:pt x="683395" y="1255288"/>
                      <a:pt x="687019" y="1251664"/>
                    </a:cubicBezTo>
                    <a:cubicBezTo>
                      <a:pt x="688227" y="1250456"/>
                      <a:pt x="690643" y="1248040"/>
                      <a:pt x="693060" y="1246831"/>
                    </a:cubicBezTo>
                    <a:cubicBezTo>
                      <a:pt x="694268" y="1245623"/>
                      <a:pt x="695476" y="1245623"/>
                      <a:pt x="696684" y="1245623"/>
                    </a:cubicBezTo>
                    <a:cubicBezTo>
                      <a:pt x="699100" y="1245623"/>
                      <a:pt x="700308" y="1244415"/>
                      <a:pt x="702725" y="1244415"/>
                    </a:cubicBezTo>
                    <a:cubicBezTo>
                      <a:pt x="705141" y="1241999"/>
                      <a:pt x="705141" y="1239583"/>
                      <a:pt x="706349" y="1235958"/>
                    </a:cubicBezTo>
                    <a:cubicBezTo>
                      <a:pt x="706349" y="1234750"/>
                      <a:pt x="707557" y="1232334"/>
                      <a:pt x="708765" y="1231126"/>
                    </a:cubicBezTo>
                    <a:cubicBezTo>
                      <a:pt x="708765" y="1231126"/>
                      <a:pt x="708765" y="1231126"/>
                      <a:pt x="708765" y="1229918"/>
                    </a:cubicBezTo>
                    <a:cubicBezTo>
                      <a:pt x="708765" y="1229918"/>
                      <a:pt x="708765" y="1228710"/>
                      <a:pt x="708765" y="1228710"/>
                    </a:cubicBezTo>
                    <a:cubicBezTo>
                      <a:pt x="708765" y="1228710"/>
                      <a:pt x="708765" y="1228710"/>
                      <a:pt x="708765" y="1228710"/>
                    </a:cubicBezTo>
                    <a:cubicBezTo>
                      <a:pt x="708765" y="1228710"/>
                      <a:pt x="708765" y="1228710"/>
                      <a:pt x="708765" y="1228710"/>
                    </a:cubicBezTo>
                    <a:cubicBezTo>
                      <a:pt x="708765" y="1228710"/>
                      <a:pt x="708765" y="1228710"/>
                      <a:pt x="708765" y="1228710"/>
                    </a:cubicBezTo>
                    <a:cubicBezTo>
                      <a:pt x="708765" y="1228710"/>
                      <a:pt x="708765" y="1228710"/>
                      <a:pt x="708765" y="1228710"/>
                    </a:cubicBezTo>
                    <a:cubicBezTo>
                      <a:pt x="708765" y="1227501"/>
                      <a:pt x="709973" y="1226294"/>
                      <a:pt x="709973" y="1223877"/>
                    </a:cubicBezTo>
                    <a:cubicBezTo>
                      <a:pt x="709973" y="1223877"/>
                      <a:pt x="709973" y="1223877"/>
                      <a:pt x="709973" y="1223877"/>
                    </a:cubicBezTo>
                    <a:cubicBezTo>
                      <a:pt x="709973" y="1223877"/>
                      <a:pt x="709973" y="1222669"/>
                      <a:pt x="709973" y="1222669"/>
                    </a:cubicBezTo>
                    <a:cubicBezTo>
                      <a:pt x="709973" y="1222669"/>
                      <a:pt x="709973" y="1222669"/>
                      <a:pt x="709973" y="1222669"/>
                    </a:cubicBezTo>
                    <a:cubicBezTo>
                      <a:pt x="709973" y="1221461"/>
                      <a:pt x="709973" y="1220253"/>
                      <a:pt x="709973" y="1220253"/>
                    </a:cubicBezTo>
                    <a:cubicBezTo>
                      <a:pt x="709973" y="1220253"/>
                      <a:pt x="709973" y="1220253"/>
                      <a:pt x="709973" y="1220253"/>
                    </a:cubicBezTo>
                    <a:cubicBezTo>
                      <a:pt x="709973" y="1220253"/>
                      <a:pt x="709973" y="1219045"/>
                      <a:pt x="709973" y="1219045"/>
                    </a:cubicBezTo>
                    <a:cubicBezTo>
                      <a:pt x="709973" y="1219045"/>
                      <a:pt x="709973" y="1219045"/>
                      <a:pt x="709973" y="1219045"/>
                    </a:cubicBezTo>
                    <a:cubicBezTo>
                      <a:pt x="709973" y="1219045"/>
                      <a:pt x="709973" y="1217837"/>
                      <a:pt x="709973" y="1217837"/>
                    </a:cubicBezTo>
                    <a:cubicBezTo>
                      <a:pt x="709973" y="1217837"/>
                      <a:pt x="709973" y="1216628"/>
                      <a:pt x="709973" y="1216628"/>
                    </a:cubicBezTo>
                    <a:cubicBezTo>
                      <a:pt x="707557" y="1214212"/>
                      <a:pt x="705141" y="1213004"/>
                      <a:pt x="706349" y="1209380"/>
                    </a:cubicBezTo>
                    <a:cubicBezTo>
                      <a:pt x="703933" y="1206964"/>
                      <a:pt x="702725" y="1204547"/>
                      <a:pt x="700308" y="1203339"/>
                    </a:cubicBezTo>
                    <a:cubicBezTo>
                      <a:pt x="700308" y="1203339"/>
                      <a:pt x="700308" y="1203339"/>
                      <a:pt x="700308" y="1203339"/>
                    </a:cubicBezTo>
                    <a:cubicBezTo>
                      <a:pt x="700308" y="1203339"/>
                      <a:pt x="699100" y="1202131"/>
                      <a:pt x="699100" y="1202131"/>
                    </a:cubicBezTo>
                    <a:cubicBezTo>
                      <a:pt x="699100" y="1202131"/>
                      <a:pt x="699100" y="1202131"/>
                      <a:pt x="697892" y="1200923"/>
                    </a:cubicBezTo>
                    <a:cubicBezTo>
                      <a:pt x="697892" y="1200923"/>
                      <a:pt x="697892" y="1200923"/>
                      <a:pt x="697892" y="1200923"/>
                    </a:cubicBezTo>
                    <a:cubicBezTo>
                      <a:pt x="696684" y="1200923"/>
                      <a:pt x="696684" y="1199715"/>
                      <a:pt x="695476" y="1199715"/>
                    </a:cubicBezTo>
                    <a:cubicBezTo>
                      <a:pt x="691852" y="1197298"/>
                      <a:pt x="689435" y="1196090"/>
                      <a:pt x="685811" y="1196090"/>
                    </a:cubicBezTo>
                    <a:cubicBezTo>
                      <a:pt x="684603" y="1196090"/>
                      <a:pt x="683395" y="1196090"/>
                      <a:pt x="680978" y="1196090"/>
                    </a:cubicBezTo>
                    <a:cubicBezTo>
                      <a:pt x="679770" y="1196090"/>
                      <a:pt x="674938" y="1197298"/>
                      <a:pt x="672522" y="1198507"/>
                    </a:cubicBezTo>
                    <a:cubicBezTo>
                      <a:pt x="672522" y="1198507"/>
                      <a:pt x="673730" y="1199715"/>
                      <a:pt x="673730" y="1199715"/>
                    </a:cubicBezTo>
                    <a:cubicBezTo>
                      <a:pt x="674938" y="1199715"/>
                      <a:pt x="676146" y="1199715"/>
                      <a:pt x="676146" y="1199715"/>
                    </a:cubicBezTo>
                    <a:cubicBezTo>
                      <a:pt x="676146" y="1199715"/>
                      <a:pt x="676146" y="1199715"/>
                      <a:pt x="676146" y="1199715"/>
                    </a:cubicBezTo>
                    <a:cubicBezTo>
                      <a:pt x="676146" y="1199715"/>
                      <a:pt x="676146" y="1199715"/>
                      <a:pt x="676146" y="1199715"/>
                    </a:cubicBezTo>
                    <a:cubicBezTo>
                      <a:pt x="676146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lnTo>
                      <a:pt x="677354" y="1199715"/>
                    </a:ln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cubicBezTo>
                      <a:pt x="677354" y="1199715"/>
                      <a:pt x="677354" y="1199715"/>
                      <a:pt x="677354" y="1199715"/>
                    </a:cubicBezTo>
                    <a:lnTo>
                      <a:pt x="677354" y="1199715"/>
                    </a:lnTo>
                    <a:cubicBezTo>
                      <a:pt x="677354" y="1199715"/>
                      <a:pt x="677354" y="1199715"/>
                      <a:pt x="678562" y="1199715"/>
                    </a:cubicBezTo>
                    <a:cubicBezTo>
                      <a:pt x="678562" y="1199715"/>
                      <a:pt x="678562" y="1199715"/>
                      <a:pt x="678562" y="1199715"/>
                    </a:cubicBezTo>
                    <a:cubicBezTo>
                      <a:pt x="678562" y="1199715"/>
                      <a:pt x="678562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9770" y="1199715"/>
                      <a:pt x="679770" y="1199715"/>
                      <a:pt x="679770" y="1199715"/>
                    </a:cubicBezTo>
                    <a:cubicBezTo>
                      <a:pt x="677354" y="1198507"/>
                      <a:pt x="674938" y="1196090"/>
                      <a:pt x="672522" y="1196090"/>
                    </a:cubicBezTo>
                    <a:cubicBezTo>
                      <a:pt x="672522" y="1196090"/>
                      <a:pt x="672522" y="1196090"/>
                      <a:pt x="672522" y="1196090"/>
                    </a:cubicBezTo>
                    <a:cubicBezTo>
                      <a:pt x="671313" y="1196090"/>
                      <a:pt x="667689" y="1197298"/>
                      <a:pt x="664065" y="1197298"/>
                    </a:cubicBezTo>
                    <a:cubicBezTo>
                      <a:pt x="664065" y="1197298"/>
                      <a:pt x="664065" y="1197298"/>
                      <a:pt x="664065" y="1197298"/>
                    </a:cubicBezTo>
                    <a:cubicBezTo>
                      <a:pt x="664065" y="1197298"/>
                      <a:pt x="662857" y="1197298"/>
                      <a:pt x="662857" y="1197298"/>
                    </a:cubicBezTo>
                    <a:cubicBezTo>
                      <a:pt x="662857" y="1197298"/>
                      <a:pt x="661649" y="1197298"/>
                      <a:pt x="661649" y="1197298"/>
                    </a:cubicBezTo>
                    <a:cubicBezTo>
                      <a:pt x="661649" y="1197298"/>
                      <a:pt x="661649" y="1197298"/>
                      <a:pt x="661649" y="1197298"/>
                    </a:cubicBezTo>
                    <a:cubicBezTo>
                      <a:pt x="659232" y="1198507"/>
                      <a:pt x="656816" y="1199715"/>
                      <a:pt x="654400" y="1200923"/>
                    </a:cubicBezTo>
                    <a:cubicBezTo>
                      <a:pt x="655608" y="1200923"/>
                      <a:pt x="656816" y="1199715"/>
                      <a:pt x="659232" y="1199715"/>
                    </a:cubicBezTo>
                    <a:cubicBezTo>
                      <a:pt x="662857" y="1198507"/>
                      <a:pt x="667689" y="1197298"/>
                      <a:pt x="670105" y="1199715"/>
                    </a:cubicBezTo>
                    <a:cubicBezTo>
                      <a:pt x="672522" y="1199715"/>
                      <a:pt x="674938" y="1200923"/>
                      <a:pt x="676146" y="1203339"/>
                    </a:cubicBezTo>
                    <a:cubicBezTo>
                      <a:pt x="679770" y="1208172"/>
                      <a:pt x="678562" y="1215420"/>
                      <a:pt x="674938" y="1220253"/>
                    </a:cubicBezTo>
                    <a:cubicBezTo>
                      <a:pt x="674938" y="1220253"/>
                      <a:pt x="673730" y="1220253"/>
                      <a:pt x="673730" y="1220253"/>
                    </a:cubicBezTo>
                    <a:lnTo>
                      <a:pt x="673730" y="1220253"/>
                    </a:lnTo>
                    <a:cubicBezTo>
                      <a:pt x="673730" y="1220253"/>
                      <a:pt x="673730" y="1221461"/>
                      <a:pt x="672522" y="1221461"/>
                    </a:cubicBezTo>
                    <a:cubicBezTo>
                      <a:pt x="668897" y="1226294"/>
                      <a:pt x="664065" y="1228710"/>
                      <a:pt x="660440" y="1232334"/>
                    </a:cubicBezTo>
                    <a:cubicBezTo>
                      <a:pt x="659232" y="1233542"/>
                      <a:pt x="656816" y="1234750"/>
                      <a:pt x="655608" y="1235958"/>
                    </a:cubicBezTo>
                    <a:cubicBezTo>
                      <a:pt x="651984" y="1238375"/>
                      <a:pt x="648359" y="1240791"/>
                      <a:pt x="644735" y="1243207"/>
                    </a:cubicBezTo>
                    <a:cubicBezTo>
                      <a:pt x="644735" y="1243207"/>
                      <a:pt x="644735" y="1243207"/>
                      <a:pt x="644735" y="1243207"/>
                    </a:cubicBezTo>
                    <a:cubicBezTo>
                      <a:pt x="644735" y="1243207"/>
                      <a:pt x="644735" y="1243207"/>
                      <a:pt x="644735" y="1243207"/>
                    </a:cubicBezTo>
                    <a:cubicBezTo>
                      <a:pt x="645943" y="1241999"/>
                      <a:pt x="647151" y="1240791"/>
                      <a:pt x="648359" y="1239583"/>
                    </a:cubicBezTo>
                    <a:cubicBezTo>
                      <a:pt x="650775" y="1237167"/>
                      <a:pt x="654400" y="1234750"/>
                      <a:pt x="658024" y="1232334"/>
                    </a:cubicBezTo>
                    <a:cubicBezTo>
                      <a:pt x="658024" y="1232334"/>
                      <a:pt x="658024" y="1232334"/>
                      <a:pt x="658024" y="1232334"/>
                    </a:cubicBezTo>
                    <a:cubicBezTo>
                      <a:pt x="658024" y="1232334"/>
                      <a:pt x="658024" y="1232334"/>
                      <a:pt x="658024" y="1232334"/>
                    </a:cubicBezTo>
                    <a:cubicBezTo>
                      <a:pt x="659232" y="1231126"/>
                      <a:pt x="661649" y="1229918"/>
                      <a:pt x="662857" y="1228710"/>
                    </a:cubicBezTo>
                    <a:cubicBezTo>
                      <a:pt x="667689" y="1225085"/>
                      <a:pt x="671313" y="1221461"/>
                      <a:pt x="673730" y="1217837"/>
                    </a:cubicBezTo>
                    <a:cubicBezTo>
                      <a:pt x="673730" y="1214212"/>
                      <a:pt x="673730" y="1210588"/>
                      <a:pt x="672522" y="1206964"/>
                    </a:cubicBezTo>
                    <a:cubicBezTo>
                      <a:pt x="671313" y="1203339"/>
                      <a:pt x="668897" y="1203339"/>
                      <a:pt x="666481" y="1203339"/>
                    </a:cubicBezTo>
                    <a:cubicBezTo>
                      <a:pt x="664065" y="1203339"/>
                      <a:pt x="659232" y="1203339"/>
                      <a:pt x="655608" y="1203339"/>
                    </a:cubicBezTo>
                    <a:cubicBezTo>
                      <a:pt x="654400" y="1203339"/>
                      <a:pt x="654400" y="1204547"/>
                      <a:pt x="653192" y="1204547"/>
                    </a:cubicBezTo>
                    <a:cubicBezTo>
                      <a:pt x="653192" y="1204547"/>
                      <a:pt x="653192" y="1204547"/>
                      <a:pt x="653192" y="1204547"/>
                    </a:cubicBezTo>
                    <a:cubicBezTo>
                      <a:pt x="647151" y="1209380"/>
                      <a:pt x="642319" y="1216628"/>
                      <a:pt x="635070" y="1220253"/>
                    </a:cubicBezTo>
                    <a:cubicBezTo>
                      <a:pt x="635070" y="1220253"/>
                      <a:pt x="635070" y="1220253"/>
                      <a:pt x="635070" y="1220253"/>
                    </a:cubicBezTo>
                    <a:lnTo>
                      <a:pt x="635070" y="1220253"/>
                    </a:lnTo>
                    <a:cubicBezTo>
                      <a:pt x="635070" y="1220253"/>
                      <a:pt x="635070" y="1220253"/>
                      <a:pt x="635070" y="1220253"/>
                    </a:cubicBezTo>
                    <a:cubicBezTo>
                      <a:pt x="635070" y="1220253"/>
                      <a:pt x="635070" y="1220253"/>
                      <a:pt x="635070" y="1220253"/>
                    </a:cubicBezTo>
                    <a:cubicBezTo>
                      <a:pt x="636278" y="1219045"/>
                      <a:pt x="637486" y="1217837"/>
                      <a:pt x="638694" y="1216628"/>
                    </a:cubicBezTo>
                    <a:cubicBezTo>
                      <a:pt x="642319" y="1213004"/>
                      <a:pt x="645943" y="1208172"/>
                      <a:pt x="650775" y="1205755"/>
                    </a:cubicBezTo>
                    <a:cubicBezTo>
                      <a:pt x="651984" y="1205755"/>
                      <a:pt x="651984" y="1204547"/>
                      <a:pt x="653192" y="1204547"/>
                    </a:cubicBezTo>
                    <a:cubicBezTo>
                      <a:pt x="650775" y="1205755"/>
                      <a:pt x="649567" y="1205755"/>
                      <a:pt x="648359" y="1208172"/>
                    </a:cubicBezTo>
                    <a:cubicBezTo>
                      <a:pt x="648359" y="1208172"/>
                      <a:pt x="648359" y="1208172"/>
                      <a:pt x="648359" y="1208172"/>
                    </a:cubicBezTo>
                    <a:cubicBezTo>
                      <a:pt x="648359" y="1208172"/>
                      <a:pt x="648359" y="1206964"/>
                      <a:pt x="648359" y="1206964"/>
                    </a:cubicBezTo>
                    <a:cubicBezTo>
                      <a:pt x="647151" y="1208172"/>
                      <a:pt x="645943" y="1209380"/>
                      <a:pt x="644735" y="1210588"/>
                    </a:cubicBezTo>
                    <a:cubicBezTo>
                      <a:pt x="643527" y="1211796"/>
                      <a:pt x="642319" y="1213004"/>
                      <a:pt x="641110" y="1214212"/>
                    </a:cubicBezTo>
                    <a:cubicBezTo>
                      <a:pt x="639902" y="1215420"/>
                      <a:pt x="638694" y="1216628"/>
                      <a:pt x="638694" y="1216628"/>
                    </a:cubicBezTo>
                    <a:cubicBezTo>
                      <a:pt x="635070" y="1219045"/>
                      <a:pt x="631445" y="1220253"/>
                      <a:pt x="629029" y="1223877"/>
                    </a:cubicBezTo>
                    <a:cubicBezTo>
                      <a:pt x="629029" y="1223877"/>
                      <a:pt x="629029" y="1223877"/>
                      <a:pt x="629029" y="1223877"/>
                    </a:cubicBezTo>
                    <a:cubicBezTo>
                      <a:pt x="627821" y="1225085"/>
                      <a:pt x="627821" y="1226294"/>
                      <a:pt x="626613" y="1226294"/>
                    </a:cubicBezTo>
                    <a:cubicBezTo>
                      <a:pt x="625405" y="1227501"/>
                      <a:pt x="624197" y="1228710"/>
                      <a:pt x="622989" y="1231126"/>
                    </a:cubicBezTo>
                    <a:cubicBezTo>
                      <a:pt x="621780" y="1232334"/>
                      <a:pt x="620572" y="1233542"/>
                      <a:pt x="619364" y="1234750"/>
                    </a:cubicBezTo>
                    <a:cubicBezTo>
                      <a:pt x="618156" y="1235958"/>
                      <a:pt x="618156" y="1237167"/>
                      <a:pt x="616948" y="1237167"/>
                    </a:cubicBezTo>
                    <a:cubicBezTo>
                      <a:pt x="616948" y="1237167"/>
                      <a:pt x="616948" y="1237167"/>
                      <a:pt x="616948" y="1238375"/>
                    </a:cubicBezTo>
                    <a:lnTo>
                      <a:pt x="616948" y="1238375"/>
                    </a:lnTo>
                    <a:cubicBezTo>
                      <a:pt x="616948" y="1238375"/>
                      <a:pt x="616948" y="1238375"/>
                      <a:pt x="616948" y="1238375"/>
                    </a:cubicBezTo>
                    <a:cubicBezTo>
                      <a:pt x="616948" y="1238375"/>
                      <a:pt x="616948" y="1238375"/>
                      <a:pt x="616948" y="1238375"/>
                    </a:cubicBezTo>
                    <a:cubicBezTo>
                      <a:pt x="618156" y="1235958"/>
                      <a:pt x="620572" y="1233542"/>
                      <a:pt x="621780" y="1229918"/>
                    </a:cubicBezTo>
                    <a:cubicBezTo>
                      <a:pt x="622989" y="1228710"/>
                      <a:pt x="622989" y="1227501"/>
                      <a:pt x="624197" y="1226294"/>
                    </a:cubicBezTo>
                    <a:cubicBezTo>
                      <a:pt x="624197" y="1225085"/>
                      <a:pt x="625405" y="1225085"/>
                      <a:pt x="625405" y="1223877"/>
                    </a:cubicBezTo>
                    <a:cubicBezTo>
                      <a:pt x="626613" y="1222669"/>
                      <a:pt x="626613" y="1221461"/>
                      <a:pt x="627821" y="1220253"/>
                    </a:cubicBezTo>
                    <a:cubicBezTo>
                      <a:pt x="629029" y="1217837"/>
                      <a:pt x="632654" y="1216628"/>
                      <a:pt x="635070" y="1214212"/>
                    </a:cubicBezTo>
                    <a:cubicBezTo>
                      <a:pt x="638694" y="1211796"/>
                      <a:pt x="642319" y="1206964"/>
                      <a:pt x="645943" y="1203339"/>
                    </a:cubicBezTo>
                    <a:cubicBezTo>
                      <a:pt x="645943" y="1203339"/>
                      <a:pt x="645943" y="1203339"/>
                      <a:pt x="645943" y="1203339"/>
                    </a:cubicBezTo>
                    <a:cubicBezTo>
                      <a:pt x="645943" y="1203339"/>
                      <a:pt x="645943" y="1203339"/>
                      <a:pt x="647151" y="1202131"/>
                    </a:cubicBezTo>
                    <a:cubicBezTo>
                      <a:pt x="647151" y="1202131"/>
                      <a:pt x="647151" y="1202131"/>
                      <a:pt x="647151" y="1202131"/>
                    </a:cubicBezTo>
                    <a:cubicBezTo>
                      <a:pt x="647151" y="1202131"/>
                      <a:pt x="648359" y="1202131"/>
                      <a:pt x="648359" y="1200923"/>
                    </a:cubicBezTo>
                    <a:cubicBezTo>
                      <a:pt x="648359" y="1200923"/>
                      <a:pt x="648359" y="1200923"/>
                      <a:pt x="648359" y="1200923"/>
                    </a:cubicBezTo>
                    <a:cubicBezTo>
                      <a:pt x="648359" y="1200923"/>
                      <a:pt x="649567" y="1199715"/>
                      <a:pt x="649567" y="1199715"/>
                    </a:cubicBezTo>
                    <a:cubicBezTo>
                      <a:pt x="650775" y="1198507"/>
                      <a:pt x="651984" y="1197298"/>
                      <a:pt x="654400" y="1197298"/>
                    </a:cubicBezTo>
                    <a:cubicBezTo>
                      <a:pt x="654400" y="1197298"/>
                      <a:pt x="654400" y="1197298"/>
                      <a:pt x="654400" y="1196090"/>
                    </a:cubicBezTo>
                    <a:cubicBezTo>
                      <a:pt x="654400" y="1194882"/>
                      <a:pt x="655608" y="1194882"/>
                      <a:pt x="655608" y="1193674"/>
                    </a:cubicBezTo>
                    <a:cubicBezTo>
                      <a:pt x="655608" y="1193674"/>
                      <a:pt x="655608" y="1193674"/>
                      <a:pt x="655608" y="1193674"/>
                    </a:cubicBezTo>
                    <a:cubicBezTo>
                      <a:pt x="655608" y="1192466"/>
                      <a:pt x="653192" y="1192466"/>
                      <a:pt x="653192" y="1192466"/>
                    </a:cubicBezTo>
                    <a:cubicBezTo>
                      <a:pt x="651984" y="1192466"/>
                      <a:pt x="649567" y="1193674"/>
                      <a:pt x="647151" y="1193674"/>
                    </a:cubicBezTo>
                    <a:cubicBezTo>
                      <a:pt x="644735" y="1194882"/>
                      <a:pt x="643527" y="1196090"/>
                      <a:pt x="641110" y="1197298"/>
                    </a:cubicBezTo>
                    <a:cubicBezTo>
                      <a:pt x="641110" y="1197298"/>
                      <a:pt x="641110" y="1197298"/>
                      <a:pt x="641110" y="1197298"/>
                    </a:cubicBezTo>
                    <a:cubicBezTo>
                      <a:pt x="639902" y="1197298"/>
                      <a:pt x="639902" y="1198507"/>
                      <a:pt x="638694" y="1198507"/>
                    </a:cubicBezTo>
                    <a:cubicBezTo>
                      <a:pt x="638694" y="1198507"/>
                      <a:pt x="638694" y="1198507"/>
                      <a:pt x="638694" y="1198507"/>
                    </a:cubicBezTo>
                    <a:cubicBezTo>
                      <a:pt x="637486" y="1198507"/>
                      <a:pt x="637486" y="1199715"/>
                      <a:pt x="636278" y="1199715"/>
                    </a:cubicBezTo>
                    <a:cubicBezTo>
                      <a:pt x="636278" y="1199715"/>
                      <a:pt x="636278" y="1199715"/>
                      <a:pt x="636278" y="1199715"/>
                    </a:cubicBezTo>
                    <a:cubicBezTo>
                      <a:pt x="635070" y="1200923"/>
                      <a:pt x="633862" y="1202131"/>
                      <a:pt x="631445" y="1204547"/>
                    </a:cubicBezTo>
                    <a:cubicBezTo>
                      <a:pt x="631445" y="1204547"/>
                      <a:pt x="631445" y="1204547"/>
                      <a:pt x="631445" y="1204547"/>
                    </a:cubicBezTo>
                    <a:cubicBezTo>
                      <a:pt x="630237" y="1205755"/>
                      <a:pt x="630237" y="1205755"/>
                      <a:pt x="629029" y="1206964"/>
                    </a:cubicBezTo>
                    <a:cubicBezTo>
                      <a:pt x="629029" y="1206964"/>
                      <a:pt x="629029" y="1206964"/>
                      <a:pt x="629029" y="1206964"/>
                    </a:cubicBezTo>
                    <a:cubicBezTo>
                      <a:pt x="629029" y="1206964"/>
                      <a:pt x="627821" y="1208172"/>
                      <a:pt x="627821" y="1208172"/>
                    </a:cubicBezTo>
                    <a:cubicBezTo>
                      <a:pt x="627821" y="1208172"/>
                      <a:pt x="627821" y="1208172"/>
                      <a:pt x="627821" y="1209380"/>
                    </a:cubicBezTo>
                    <a:cubicBezTo>
                      <a:pt x="627821" y="1209380"/>
                      <a:pt x="626613" y="1210588"/>
                      <a:pt x="626613" y="1210588"/>
                    </a:cubicBezTo>
                    <a:cubicBezTo>
                      <a:pt x="626613" y="1210588"/>
                      <a:pt x="626613" y="1210588"/>
                      <a:pt x="626613" y="1210588"/>
                    </a:cubicBezTo>
                    <a:cubicBezTo>
                      <a:pt x="626613" y="1211796"/>
                      <a:pt x="625405" y="1211796"/>
                      <a:pt x="625405" y="1213004"/>
                    </a:cubicBezTo>
                    <a:cubicBezTo>
                      <a:pt x="616948" y="1223877"/>
                      <a:pt x="610907" y="1234750"/>
                      <a:pt x="604867" y="1246831"/>
                    </a:cubicBezTo>
                    <a:cubicBezTo>
                      <a:pt x="604867" y="1246831"/>
                      <a:pt x="604867" y="1246831"/>
                      <a:pt x="604867" y="1246831"/>
                    </a:cubicBezTo>
                    <a:cubicBezTo>
                      <a:pt x="604867" y="1246831"/>
                      <a:pt x="604867" y="1246831"/>
                      <a:pt x="604867" y="1246831"/>
                    </a:cubicBezTo>
                    <a:cubicBezTo>
                      <a:pt x="604867" y="1246831"/>
                      <a:pt x="604867" y="1246831"/>
                      <a:pt x="604867" y="1248040"/>
                    </a:cubicBezTo>
                    <a:lnTo>
                      <a:pt x="604867" y="1248040"/>
                    </a:lnTo>
                    <a:cubicBezTo>
                      <a:pt x="604867" y="1249248"/>
                      <a:pt x="603659" y="1251664"/>
                      <a:pt x="603659" y="1252872"/>
                    </a:cubicBezTo>
                    <a:cubicBezTo>
                      <a:pt x="603659" y="1252872"/>
                      <a:pt x="603659" y="1252872"/>
                      <a:pt x="603659" y="1252872"/>
                    </a:cubicBezTo>
                    <a:cubicBezTo>
                      <a:pt x="603659" y="1252872"/>
                      <a:pt x="603659" y="1252872"/>
                      <a:pt x="603659" y="1252872"/>
                    </a:cubicBezTo>
                    <a:cubicBezTo>
                      <a:pt x="603659" y="1252872"/>
                      <a:pt x="603659" y="1252872"/>
                      <a:pt x="603659" y="1252872"/>
                    </a:cubicBezTo>
                    <a:cubicBezTo>
                      <a:pt x="603659" y="1252872"/>
                      <a:pt x="603659" y="1252872"/>
                      <a:pt x="603659" y="1254080"/>
                    </a:cubicBezTo>
                    <a:cubicBezTo>
                      <a:pt x="603659" y="1256497"/>
                      <a:pt x="603659" y="1257704"/>
                      <a:pt x="603659" y="1260121"/>
                    </a:cubicBezTo>
                    <a:cubicBezTo>
                      <a:pt x="603659" y="1260121"/>
                      <a:pt x="603659" y="1260121"/>
                      <a:pt x="603659" y="1260121"/>
                    </a:cubicBezTo>
                    <a:cubicBezTo>
                      <a:pt x="603659" y="1260121"/>
                      <a:pt x="603659" y="1260121"/>
                      <a:pt x="603659" y="1260121"/>
                    </a:cubicBezTo>
                    <a:cubicBezTo>
                      <a:pt x="603659" y="1260121"/>
                      <a:pt x="603659" y="1260121"/>
                      <a:pt x="603659" y="1258913"/>
                    </a:cubicBezTo>
                    <a:cubicBezTo>
                      <a:pt x="603659" y="1258913"/>
                      <a:pt x="603659" y="1258913"/>
                      <a:pt x="603659" y="1258913"/>
                    </a:cubicBezTo>
                    <a:cubicBezTo>
                      <a:pt x="603659" y="1258913"/>
                      <a:pt x="603659" y="1258913"/>
                      <a:pt x="603659" y="1257704"/>
                    </a:cubicBezTo>
                    <a:cubicBezTo>
                      <a:pt x="603659" y="1257704"/>
                      <a:pt x="603659" y="1257704"/>
                      <a:pt x="603659" y="1257704"/>
                    </a:cubicBezTo>
                    <a:cubicBezTo>
                      <a:pt x="604867" y="1255288"/>
                      <a:pt x="607283" y="1252872"/>
                      <a:pt x="608491" y="1251664"/>
                    </a:cubicBezTo>
                    <a:cubicBezTo>
                      <a:pt x="608491" y="1251664"/>
                      <a:pt x="608491" y="1251664"/>
                      <a:pt x="608491" y="1251664"/>
                    </a:cubicBezTo>
                    <a:cubicBezTo>
                      <a:pt x="608491" y="1251664"/>
                      <a:pt x="608491" y="1251664"/>
                      <a:pt x="608491" y="1251664"/>
                    </a:cubicBezTo>
                    <a:lnTo>
                      <a:pt x="608491" y="1251664"/>
                    </a:lnTo>
                    <a:cubicBezTo>
                      <a:pt x="607283" y="1255288"/>
                      <a:pt x="602451" y="1260121"/>
                      <a:pt x="602451" y="1264953"/>
                    </a:cubicBezTo>
                    <a:cubicBezTo>
                      <a:pt x="602451" y="1264953"/>
                      <a:pt x="602451" y="1264953"/>
                      <a:pt x="602451" y="1264953"/>
                    </a:cubicBezTo>
                    <a:cubicBezTo>
                      <a:pt x="602451" y="1264953"/>
                      <a:pt x="602451" y="1264953"/>
                      <a:pt x="602451" y="1266161"/>
                    </a:cubicBezTo>
                    <a:cubicBezTo>
                      <a:pt x="602451" y="1264953"/>
                      <a:pt x="603659" y="1263745"/>
                      <a:pt x="603659" y="1263745"/>
                    </a:cubicBezTo>
                    <a:cubicBezTo>
                      <a:pt x="603659" y="1263745"/>
                      <a:pt x="603659" y="1263745"/>
                      <a:pt x="603659" y="1263745"/>
                    </a:cubicBezTo>
                    <a:cubicBezTo>
                      <a:pt x="603659" y="1263745"/>
                      <a:pt x="603659" y="1263745"/>
                      <a:pt x="603659" y="1263745"/>
                    </a:cubicBezTo>
                    <a:cubicBezTo>
                      <a:pt x="603659" y="1263745"/>
                      <a:pt x="603659" y="1263745"/>
                      <a:pt x="603659" y="1263745"/>
                    </a:cubicBezTo>
                    <a:cubicBezTo>
                      <a:pt x="603659" y="1263745"/>
                      <a:pt x="603659" y="1263745"/>
                      <a:pt x="603659" y="1263745"/>
                    </a:cubicBezTo>
                    <a:cubicBezTo>
                      <a:pt x="603659" y="1263745"/>
                      <a:pt x="603659" y="1263745"/>
                      <a:pt x="603659" y="1263745"/>
                    </a:cubicBezTo>
                    <a:cubicBezTo>
                      <a:pt x="603659" y="1263745"/>
                      <a:pt x="603659" y="1263745"/>
                      <a:pt x="603659" y="1263745"/>
                    </a:cubicBezTo>
                    <a:cubicBezTo>
                      <a:pt x="603659" y="1263745"/>
                      <a:pt x="603659" y="1263745"/>
                      <a:pt x="604867" y="1262537"/>
                    </a:cubicBezTo>
                    <a:cubicBezTo>
                      <a:pt x="606075" y="1261329"/>
                      <a:pt x="607283" y="1260121"/>
                      <a:pt x="607283" y="1260121"/>
                    </a:cubicBezTo>
                    <a:cubicBezTo>
                      <a:pt x="608491" y="1258913"/>
                      <a:pt x="609699" y="1257704"/>
                      <a:pt x="609699" y="1256497"/>
                    </a:cubicBezTo>
                    <a:cubicBezTo>
                      <a:pt x="612116" y="1254080"/>
                      <a:pt x="615740" y="1251664"/>
                      <a:pt x="618156" y="1248040"/>
                    </a:cubicBezTo>
                    <a:cubicBezTo>
                      <a:pt x="621780" y="1241999"/>
                      <a:pt x="627821" y="1237167"/>
                      <a:pt x="632654" y="1232334"/>
                    </a:cubicBezTo>
                    <a:cubicBezTo>
                      <a:pt x="636278" y="1228710"/>
                      <a:pt x="637486" y="1223877"/>
                      <a:pt x="642319" y="1221461"/>
                    </a:cubicBezTo>
                    <a:cubicBezTo>
                      <a:pt x="643527" y="1220253"/>
                      <a:pt x="645943" y="1219045"/>
                      <a:pt x="648359" y="1217837"/>
                    </a:cubicBezTo>
                    <a:cubicBezTo>
                      <a:pt x="650775" y="1216628"/>
                      <a:pt x="651984" y="1214212"/>
                      <a:pt x="654400" y="1213004"/>
                    </a:cubicBezTo>
                    <a:cubicBezTo>
                      <a:pt x="654400" y="1213004"/>
                      <a:pt x="654400" y="1213004"/>
                      <a:pt x="654400" y="1213004"/>
                    </a:cubicBezTo>
                    <a:cubicBezTo>
                      <a:pt x="654400" y="1213004"/>
                      <a:pt x="654400" y="1213004"/>
                      <a:pt x="654400" y="1213004"/>
                    </a:cubicBezTo>
                    <a:lnTo>
                      <a:pt x="654400" y="1213004"/>
                    </a:lnTo>
                    <a:cubicBezTo>
                      <a:pt x="654400" y="1213004"/>
                      <a:pt x="654400" y="1213004"/>
                      <a:pt x="654400" y="1213004"/>
                    </a:cubicBezTo>
                    <a:cubicBezTo>
                      <a:pt x="654400" y="1213004"/>
                      <a:pt x="655608" y="1213004"/>
                      <a:pt x="655608" y="1213004"/>
                    </a:cubicBezTo>
                    <a:cubicBezTo>
                      <a:pt x="655608" y="1215420"/>
                      <a:pt x="653192" y="1217837"/>
                      <a:pt x="650775" y="1220253"/>
                    </a:cubicBezTo>
                    <a:cubicBezTo>
                      <a:pt x="649567" y="1221461"/>
                      <a:pt x="648359" y="1222669"/>
                      <a:pt x="647151" y="1222669"/>
                    </a:cubicBezTo>
                    <a:cubicBezTo>
                      <a:pt x="643527" y="1225085"/>
                      <a:pt x="641110" y="1227501"/>
                      <a:pt x="637486" y="1231126"/>
                    </a:cubicBezTo>
                    <a:cubicBezTo>
                      <a:pt x="631445" y="1237167"/>
                      <a:pt x="624197" y="1241999"/>
                      <a:pt x="619364" y="1249248"/>
                    </a:cubicBezTo>
                    <a:cubicBezTo>
                      <a:pt x="618156" y="1251664"/>
                      <a:pt x="618156" y="1251664"/>
                      <a:pt x="615740" y="1252872"/>
                    </a:cubicBezTo>
                    <a:cubicBezTo>
                      <a:pt x="614532" y="1254080"/>
                      <a:pt x="612116" y="1255288"/>
                      <a:pt x="610907" y="1257704"/>
                    </a:cubicBezTo>
                    <a:cubicBezTo>
                      <a:pt x="610907" y="1257704"/>
                      <a:pt x="610907" y="1258913"/>
                      <a:pt x="609699" y="1258913"/>
                    </a:cubicBezTo>
                    <a:cubicBezTo>
                      <a:pt x="609699" y="1258913"/>
                      <a:pt x="609699" y="1258913"/>
                      <a:pt x="609699" y="1258913"/>
                    </a:cubicBezTo>
                    <a:cubicBezTo>
                      <a:pt x="609699" y="1258913"/>
                      <a:pt x="609699" y="1258913"/>
                      <a:pt x="608491" y="1260121"/>
                    </a:cubicBezTo>
                    <a:cubicBezTo>
                      <a:pt x="606075" y="1262537"/>
                      <a:pt x="604867" y="1263745"/>
                      <a:pt x="602451" y="1266161"/>
                    </a:cubicBezTo>
                    <a:lnTo>
                      <a:pt x="602451" y="1266161"/>
                    </a:lnTo>
                    <a:cubicBezTo>
                      <a:pt x="602451" y="1266161"/>
                      <a:pt x="602451" y="1267370"/>
                      <a:pt x="601242" y="1267370"/>
                    </a:cubicBezTo>
                    <a:cubicBezTo>
                      <a:pt x="601242" y="1267370"/>
                      <a:pt x="601242" y="1267370"/>
                      <a:pt x="601242" y="1267370"/>
                    </a:cubicBezTo>
                    <a:cubicBezTo>
                      <a:pt x="601242" y="1267370"/>
                      <a:pt x="601242" y="1267370"/>
                      <a:pt x="601242" y="1267370"/>
                    </a:cubicBezTo>
                    <a:cubicBezTo>
                      <a:pt x="601242" y="1267370"/>
                      <a:pt x="601242" y="1267370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1242" y="1268578"/>
                      <a:pt x="601242" y="1268578"/>
                    </a:cubicBezTo>
                    <a:cubicBezTo>
                      <a:pt x="601242" y="1268578"/>
                      <a:pt x="602451" y="1267370"/>
                      <a:pt x="602451" y="1267370"/>
                    </a:cubicBezTo>
                    <a:cubicBezTo>
                      <a:pt x="602451" y="1267370"/>
                      <a:pt x="602451" y="1267370"/>
                      <a:pt x="602451" y="1267370"/>
                    </a:cubicBezTo>
                    <a:cubicBezTo>
                      <a:pt x="602451" y="1267370"/>
                      <a:pt x="603659" y="1266161"/>
                      <a:pt x="603659" y="1266161"/>
                    </a:cubicBezTo>
                    <a:cubicBezTo>
                      <a:pt x="603659" y="1266161"/>
                      <a:pt x="603659" y="1266161"/>
                      <a:pt x="603659" y="1266161"/>
                    </a:cubicBezTo>
                    <a:cubicBezTo>
                      <a:pt x="604867" y="1264953"/>
                      <a:pt x="606075" y="1264953"/>
                      <a:pt x="606075" y="1263745"/>
                    </a:cubicBezTo>
                    <a:cubicBezTo>
                      <a:pt x="606075" y="1263745"/>
                      <a:pt x="606075" y="1263745"/>
                      <a:pt x="606075" y="1263745"/>
                    </a:cubicBezTo>
                    <a:cubicBezTo>
                      <a:pt x="606075" y="1263745"/>
                      <a:pt x="607283" y="1263745"/>
                      <a:pt x="607283" y="1262537"/>
                    </a:cubicBezTo>
                    <a:cubicBezTo>
                      <a:pt x="608491" y="1261329"/>
                      <a:pt x="610907" y="1260121"/>
                      <a:pt x="612116" y="1258913"/>
                    </a:cubicBezTo>
                    <a:cubicBezTo>
                      <a:pt x="613324" y="1257704"/>
                      <a:pt x="614532" y="1256497"/>
                      <a:pt x="616948" y="1255288"/>
                    </a:cubicBezTo>
                    <a:cubicBezTo>
                      <a:pt x="621780" y="1251664"/>
                      <a:pt x="626613" y="1248040"/>
                      <a:pt x="632654" y="1244415"/>
                    </a:cubicBezTo>
                    <a:cubicBezTo>
                      <a:pt x="632654" y="1244415"/>
                      <a:pt x="632654" y="1244415"/>
                      <a:pt x="632654" y="1244415"/>
                    </a:cubicBezTo>
                    <a:lnTo>
                      <a:pt x="632654" y="1244415"/>
                    </a:lnTo>
                    <a:cubicBezTo>
                      <a:pt x="632654" y="1244415"/>
                      <a:pt x="632654" y="1244415"/>
                      <a:pt x="632654" y="1244415"/>
                    </a:cubicBezTo>
                    <a:cubicBezTo>
                      <a:pt x="631445" y="1244415"/>
                      <a:pt x="631445" y="1245623"/>
                      <a:pt x="630237" y="1245623"/>
                    </a:cubicBezTo>
                    <a:cubicBezTo>
                      <a:pt x="625405" y="1249248"/>
                      <a:pt x="621780" y="1251664"/>
                      <a:pt x="616948" y="1255288"/>
                    </a:cubicBezTo>
                    <a:cubicBezTo>
                      <a:pt x="615740" y="1256497"/>
                      <a:pt x="614532" y="1256497"/>
                      <a:pt x="614532" y="1257704"/>
                    </a:cubicBezTo>
                    <a:cubicBezTo>
                      <a:pt x="613324" y="1257704"/>
                      <a:pt x="613324" y="1258913"/>
                      <a:pt x="612116" y="1258913"/>
                    </a:cubicBezTo>
                    <a:cubicBezTo>
                      <a:pt x="612116" y="1258913"/>
                      <a:pt x="612116" y="1258913"/>
                      <a:pt x="612116" y="1258913"/>
                    </a:cubicBezTo>
                    <a:cubicBezTo>
                      <a:pt x="612116" y="1258913"/>
                      <a:pt x="610907" y="1260121"/>
                      <a:pt x="610907" y="1260121"/>
                    </a:cubicBezTo>
                    <a:cubicBezTo>
                      <a:pt x="610907" y="1260121"/>
                      <a:pt x="610907" y="1260121"/>
                      <a:pt x="609699" y="1260121"/>
                    </a:cubicBezTo>
                    <a:cubicBezTo>
                      <a:pt x="609699" y="1260121"/>
                      <a:pt x="608491" y="1261329"/>
                      <a:pt x="608491" y="1261329"/>
                    </a:cubicBezTo>
                    <a:cubicBezTo>
                      <a:pt x="608491" y="1261329"/>
                      <a:pt x="608491" y="1261329"/>
                      <a:pt x="608491" y="1261329"/>
                    </a:cubicBezTo>
                    <a:cubicBezTo>
                      <a:pt x="609699" y="1261329"/>
                      <a:pt x="610907" y="1260121"/>
                      <a:pt x="610907" y="1260121"/>
                    </a:cubicBezTo>
                    <a:cubicBezTo>
                      <a:pt x="610907" y="1260121"/>
                      <a:pt x="612116" y="1260121"/>
                      <a:pt x="612116" y="1258913"/>
                    </a:cubicBezTo>
                    <a:cubicBezTo>
                      <a:pt x="616948" y="1256497"/>
                      <a:pt x="620572" y="1254080"/>
                      <a:pt x="625405" y="1251664"/>
                    </a:cubicBezTo>
                    <a:cubicBezTo>
                      <a:pt x="625405" y="1251664"/>
                      <a:pt x="625405" y="1251664"/>
                      <a:pt x="625405" y="1251664"/>
                    </a:cubicBezTo>
                    <a:cubicBezTo>
                      <a:pt x="625405" y="1251664"/>
                      <a:pt x="624197" y="1252872"/>
                      <a:pt x="624197" y="1252872"/>
                    </a:cubicBezTo>
                    <a:cubicBezTo>
                      <a:pt x="624197" y="1252872"/>
                      <a:pt x="625405" y="1252872"/>
                      <a:pt x="625405" y="1251664"/>
                    </a:cubicBezTo>
                    <a:cubicBezTo>
                      <a:pt x="625405" y="1251664"/>
                      <a:pt x="625405" y="1251664"/>
                      <a:pt x="625405" y="1251664"/>
                    </a:cubicBezTo>
                    <a:cubicBezTo>
                      <a:pt x="621780" y="1254080"/>
                      <a:pt x="616948" y="1256497"/>
                      <a:pt x="612116" y="1258913"/>
                    </a:cubicBezTo>
                    <a:cubicBezTo>
                      <a:pt x="612116" y="1258913"/>
                      <a:pt x="610907" y="1258913"/>
                      <a:pt x="610907" y="1260121"/>
                    </a:cubicBezTo>
                    <a:cubicBezTo>
                      <a:pt x="610907" y="1260121"/>
                      <a:pt x="608491" y="1262537"/>
                      <a:pt x="606075" y="1264953"/>
                    </a:cubicBezTo>
                    <a:cubicBezTo>
                      <a:pt x="606075" y="1264953"/>
                      <a:pt x="606075" y="1264953"/>
                      <a:pt x="606075" y="1264953"/>
                    </a:cubicBezTo>
                    <a:cubicBezTo>
                      <a:pt x="606075" y="1264953"/>
                      <a:pt x="606075" y="1264953"/>
                      <a:pt x="607283" y="1264953"/>
                    </a:cubicBezTo>
                    <a:cubicBezTo>
                      <a:pt x="607283" y="1264953"/>
                      <a:pt x="607283" y="1264953"/>
                      <a:pt x="607283" y="1264953"/>
                    </a:cubicBezTo>
                    <a:cubicBezTo>
                      <a:pt x="608491" y="1264953"/>
                      <a:pt x="609699" y="1264953"/>
                      <a:pt x="609699" y="1263745"/>
                    </a:cubicBezTo>
                    <a:cubicBezTo>
                      <a:pt x="609699" y="1263745"/>
                      <a:pt x="609699" y="1263745"/>
                      <a:pt x="609699" y="1263745"/>
                    </a:cubicBezTo>
                    <a:cubicBezTo>
                      <a:pt x="610907" y="1263745"/>
                      <a:pt x="612116" y="1263745"/>
                      <a:pt x="613324" y="1262537"/>
                    </a:cubicBezTo>
                    <a:cubicBezTo>
                      <a:pt x="619364" y="1260121"/>
                      <a:pt x="625405" y="1257704"/>
                      <a:pt x="630237" y="1255288"/>
                    </a:cubicBezTo>
                    <a:cubicBezTo>
                      <a:pt x="630237" y="1255288"/>
                      <a:pt x="630237" y="1255288"/>
                      <a:pt x="630237" y="1255288"/>
                    </a:cubicBezTo>
                    <a:cubicBezTo>
                      <a:pt x="630237" y="1255288"/>
                      <a:pt x="630237" y="1255288"/>
                      <a:pt x="629029" y="1254080"/>
                    </a:cubicBezTo>
                    <a:cubicBezTo>
                      <a:pt x="629029" y="1254080"/>
                      <a:pt x="629029" y="1254080"/>
                      <a:pt x="629029" y="1252872"/>
                    </a:cubicBezTo>
                    <a:cubicBezTo>
                      <a:pt x="629029" y="1252872"/>
                      <a:pt x="629029" y="1252872"/>
                      <a:pt x="629029" y="1251664"/>
                    </a:cubicBezTo>
                    <a:cubicBezTo>
                      <a:pt x="629029" y="1251664"/>
                      <a:pt x="629029" y="1251664"/>
                      <a:pt x="629029" y="1251664"/>
                    </a:cubicBezTo>
                    <a:cubicBezTo>
                      <a:pt x="629029" y="1251664"/>
                      <a:pt x="629029" y="1250456"/>
                      <a:pt x="629029" y="1250456"/>
                    </a:cubicBezTo>
                    <a:cubicBezTo>
                      <a:pt x="629029" y="1248040"/>
                      <a:pt x="630237" y="1246831"/>
                      <a:pt x="632654" y="1245623"/>
                    </a:cubicBezTo>
                    <a:cubicBezTo>
                      <a:pt x="633862" y="1245623"/>
                      <a:pt x="635070" y="1244415"/>
                      <a:pt x="636278" y="1244415"/>
                    </a:cubicBezTo>
                    <a:cubicBezTo>
                      <a:pt x="637486" y="1243207"/>
                      <a:pt x="637486" y="1243207"/>
                      <a:pt x="638694" y="1243207"/>
                    </a:cubicBezTo>
                    <a:cubicBezTo>
                      <a:pt x="639902" y="1243207"/>
                      <a:pt x="641110" y="1241999"/>
                      <a:pt x="641110" y="1241999"/>
                    </a:cubicBezTo>
                    <a:cubicBezTo>
                      <a:pt x="642319" y="1240791"/>
                      <a:pt x="644735" y="1240791"/>
                      <a:pt x="645943" y="1239583"/>
                    </a:cubicBezTo>
                    <a:cubicBezTo>
                      <a:pt x="645943" y="1239583"/>
                      <a:pt x="647151" y="1239583"/>
                      <a:pt x="647151" y="1239583"/>
                    </a:cubicBezTo>
                    <a:cubicBezTo>
                      <a:pt x="647151" y="1239583"/>
                      <a:pt x="648359" y="1238375"/>
                      <a:pt x="648359" y="1238375"/>
                    </a:cubicBezTo>
                    <a:cubicBezTo>
                      <a:pt x="648359" y="1238375"/>
                      <a:pt x="649567" y="1238375"/>
                      <a:pt x="649567" y="1238375"/>
                    </a:cubicBezTo>
                    <a:cubicBezTo>
                      <a:pt x="649567" y="1238375"/>
                      <a:pt x="650775" y="1237167"/>
                      <a:pt x="650775" y="1237167"/>
                    </a:cubicBezTo>
                    <a:lnTo>
                      <a:pt x="651984" y="1237167"/>
                    </a:lnTo>
                    <a:cubicBezTo>
                      <a:pt x="651984" y="1237167"/>
                      <a:pt x="653192" y="1235958"/>
                      <a:pt x="653192" y="1235958"/>
                    </a:cubicBezTo>
                    <a:cubicBezTo>
                      <a:pt x="653192" y="1235958"/>
                      <a:pt x="653192" y="1235958"/>
                      <a:pt x="653192" y="1235958"/>
                    </a:cubicBezTo>
                    <a:cubicBezTo>
                      <a:pt x="653192" y="1235958"/>
                      <a:pt x="653192" y="1235958"/>
                      <a:pt x="653192" y="1235958"/>
                    </a:cubicBezTo>
                    <a:cubicBezTo>
                      <a:pt x="655608" y="1232334"/>
                      <a:pt x="660440" y="1229918"/>
                      <a:pt x="664065" y="1227501"/>
                    </a:cubicBezTo>
                    <a:cubicBezTo>
                      <a:pt x="666481" y="1226294"/>
                      <a:pt x="667689" y="1225085"/>
                      <a:pt x="668897" y="1222669"/>
                    </a:cubicBezTo>
                    <a:cubicBezTo>
                      <a:pt x="670105" y="1221461"/>
                      <a:pt x="670105" y="1219045"/>
                      <a:pt x="671313" y="1217837"/>
                    </a:cubicBezTo>
                    <a:cubicBezTo>
                      <a:pt x="671313" y="1217837"/>
                      <a:pt x="671313" y="1217837"/>
                      <a:pt x="671313" y="1217837"/>
                    </a:cubicBezTo>
                    <a:cubicBezTo>
                      <a:pt x="671313" y="1217837"/>
                      <a:pt x="671313" y="1216628"/>
                      <a:pt x="671313" y="1216628"/>
                    </a:cubicBezTo>
                    <a:cubicBezTo>
                      <a:pt x="671313" y="1216628"/>
                      <a:pt x="672522" y="1216628"/>
                      <a:pt x="672522" y="1216628"/>
                    </a:cubicBezTo>
                    <a:cubicBezTo>
                      <a:pt x="672522" y="1216628"/>
                      <a:pt x="673730" y="1216628"/>
                      <a:pt x="673730" y="1216628"/>
                    </a:cubicBezTo>
                    <a:cubicBezTo>
                      <a:pt x="674938" y="1220253"/>
                      <a:pt x="671313" y="1223877"/>
                      <a:pt x="667689" y="1226294"/>
                    </a:cubicBezTo>
                    <a:cubicBezTo>
                      <a:pt x="667689" y="1226294"/>
                      <a:pt x="666481" y="1227501"/>
                      <a:pt x="665273" y="1227501"/>
                    </a:cubicBezTo>
                    <a:cubicBezTo>
                      <a:pt x="664065" y="1228710"/>
                      <a:pt x="662857" y="1228710"/>
                      <a:pt x="662857" y="1229918"/>
                    </a:cubicBezTo>
                    <a:cubicBezTo>
                      <a:pt x="661649" y="1231126"/>
                      <a:pt x="660440" y="1232334"/>
                      <a:pt x="658024" y="1232334"/>
                    </a:cubicBezTo>
                    <a:cubicBezTo>
                      <a:pt x="655608" y="1233542"/>
                      <a:pt x="654400" y="1234750"/>
                      <a:pt x="651984" y="1235958"/>
                    </a:cubicBezTo>
                    <a:cubicBezTo>
                      <a:pt x="651984" y="1235958"/>
                      <a:pt x="651984" y="1235958"/>
                      <a:pt x="651984" y="1235958"/>
                    </a:cubicBezTo>
                    <a:cubicBezTo>
                      <a:pt x="649567" y="1237167"/>
                      <a:pt x="647151" y="1238375"/>
                      <a:pt x="644735" y="1239583"/>
                    </a:cubicBezTo>
                    <a:cubicBezTo>
                      <a:pt x="644735" y="1239583"/>
                      <a:pt x="644735" y="1239583"/>
                      <a:pt x="644735" y="1239583"/>
                    </a:cubicBezTo>
                    <a:cubicBezTo>
                      <a:pt x="643527" y="1239583"/>
                      <a:pt x="642319" y="1240791"/>
                      <a:pt x="642319" y="1240791"/>
                    </a:cubicBezTo>
                    <a:cubicBezTo>
                      <a:pt x="642319" y="1240791"/>
                      <a:pt x="642319" y="1240791"/>
                      <a:pt x="642319" y="1240791"/>
                    </a:cubicBezTo>
                    <a:cubicBezTo>
                      <a:pt x="641110" y="1240791"/>
                      <a:pt x="641110" y="1241999"/>
                      <a:pt x="639902" y="1241999"/>
                    </a:cubicBezTo>
                    <a:cubicBezTo>
                      <a:pt x="639902" y="1241999"/>
                      <a:pt x="639902" y="1241999"/>
                      <a:pt x="639902" y="1241999"/>
                    </a:cubicBezTo>
                    <a:cubicBezTo>
                      <a:pt x="639902" y="1241999"/>
                      <a:pt x="639902" y="1243207"/>
                      <a:pt x="639902" y="1243207"/>
                    </a:cubicBezTo>
                    <a:cubicBezTo>
                      <a:pt x="639902" y="1243207"/>
                      <a:pt x="639902" y="1243207"/>
                      <a:pt x="639902" y="1243207"/>
                    </a:cubicBezTo>
                    <a:cubicBezTo>
                      <a:pt x="639902" y="1243207"/>
                      <a:pt x="639902" y="1243207"/>
                      <a:pt x="641110" y="1244415"/>
                    </a:cubicBezTo>
                    <a:cubicBezTo>
                      <a:pt x="641110" y="1244415"/>
                      <a:pt x="641110" y="1244415"/>
                      <a:pt x="641110" y="1244415"/>
                    </a:cubicBezTo>
                    <a:cubicBezTo>
                      <a:pt x="641110" y="1244415"/>
                      <a:pt x="641110" y="1244415"/>
                      <a:pt x="641110" y="1245623"/>
                    </a:cubicBezTo>
                    <a:cubicBezTo>
                      <a:pt x="644735" y="1244415"/>
                      <a:pt x="647151" y="1243207"/>
                      <a:pt x="650775" y="1240791"/>
                    </a:cubicBezTo>
                    <a:cubicBezTo>
                      <a:pt x="650775" y="1240791"/>
                      <a:pt x="650775" y="1240791"/>
                      <a:pt x="650775" y="1240791"/>
                    </a:cubicBezTo>
                    <a:cubicBezTo>
                      <a:pt x="650775" y="1240791"/>
                      <a:pt x="651984" y="1240791"/>
                      <a:pt x="651984" y="1240791"/>
                    </a:cubicBezTo>
                    <a:cubicBezTo>
                      <a:pt x="651984" y="1240791"/>
                      <a:pt x="653192" y="1240791"/>
                      <a:pt x="653192" y="1239583"/>
                    </a:cubicBezTo>
                    <a:cubicBezTo>
                      <a:pt x="653192" y="1239583"/>
                      <a:pt x="653192" y="1239583"/>
                      <a:pt x="653192" y="1239583"/>
                    </a:cubicBezTo>
                    <a:cubicBezTo>
                      <a:pt x="654400" y="1238375"/>
                      <a:pt x="655608" y="1238375"/>
                      <a:pt x="656816" y="1237167"/>
                    </a:cubicBezTo>
                    <a:cubicBezTo>
                      <a:pt x="658024" y="1235958"/>
                      <a:pt x="659232" y="1235958"/>
                      <a:pt x="660440" y="1234750"/>
                    </a:cubicBezTo>
                    <a:cubicBezTo>
                      <a:pt x="664065" y="1232334"/>
                      <a:pt x="667689" y="1229918"/>
                      <a:pt x="671313" y="1227501"/>
                    </a:cubicBezTo>
                    <a:cubicBezTo>
                      <a:pt x="674938" y="1225085"/>
                      <a:pt x="678562" y="1221461"/>
                      <a:pt x="682187" y="1216628"/>
                    </a:cubicBezTo>
                    <a:cubicBezTo>
                      <a:pt x="683395" y="1215420"/>
                      <a:pt x="683395" y="1214212"/>
                      <a:pt x="684603" y="1213004"/>
                    </a:cubicBezTo>
                    <a:cubicBezTo>
                      <a:pt x="684603" y="1211796"/>
                      <a:pt x="684603" y="1210588"/>
                      <a:pt x="685811" y="1210588"/>
                    </a:cubicBezTo>
                    <a:cubicBezTo>
                      <a:pt x="685811" y="1208172"/>
                      <a:pt x="685811" y="1205755"/>
                      <a:pt x="684603" y="1203339"/>
                    </a:cubicBezTo>
                    <a:cubicBezTo>
                      <a:pt x="683395" y="1200923"/>
                      <a:pt x="680978" y="1198507"/>
                      <a:pt x="679770" y="1194882"/>
                    </a:cubicBezTo>
                    <a:cubicBezTo>
                      <a:pt x="679770" y="1194882"/>
                      <a:pt x="679770" y="1194882"/>
                      <a:pt x="679770" y="1194882"/>
                    </a:cubicBezTo>
                    <a:cubicBezTo>
                      <a:pt x="679770" y="1194882"/>
                      <a:pt x="679770" y="1194882"/>
                      <a:pt x="679770" y="1194882"/>
                    </a:cubicBezTo>
                    <a:cubicBezTo>
                      <a:pt x="682187" y="1197298"/>
                      <a:pt x="683395" y="1199715"/>
                      <a:pt x="685811" y="1202131"/>
                    </a:cubicBezTo>
                    <a:cubicBezTo>
                      <a:pt x="685811" y="1202131"/>
                      <a:pt x="685811" y="1203339"/>
                      <a:pt x="687019" y="1203339"/>
                    </a:cubicBezTo>
                    <a:cubicBezTo>
                      <a:pt x="688227" y="1204547"/>
                      <a:pt x="688227" y="1206964"/>
                      <a:pt x="688227" y="1208172"/>
                    </a:cubicBezTo>
                    <a:cubicBezTo>
                      <a:pt x="688227" y="1209380"/>
                      <a:pt x="688227" y="1210588"/>
                      <a:pt x="688227" y="1213004"/>
                    </a:cubicBezTo>
                    <a:cubicBezTo>
                      <a:pt x="688227" y="1214212"/>
                      <a:pt x="687019" y="1215420"/>
                      <a:pt x="687019" y="1216628"/>
                    </a:cubicBezTo>
                    <a:cubicBezTo>
                      <a:pt x="685811" y="1219045"/>
                      <a:pt x="684603" y="1221461"/>
                      <a:pt x="682187" y="1223877"/>
                    </a:cubicBezTo>
                    <a:cubicBezTo>
                      <a:pt x="679770" y="1226294"/>
                      <a:pt x="676146" y="1228710"/>
                      <a:pt x="673730" y="1231126"/>
                    </a:cubicBezTo>
                    <a:cubicBezTo>
                      <a:pt x="670105" y="1233542"/>
                      <a:pt x="667689" y="1234750"/>
                      <a:pt x="664065" y="1237167"/>
                    </a:cubicBezTo>
                    <a:cubicBezTo>
                      <a:pt x="662857" y="1238375"/>
                      <a:pt x="660440" y="1238375"/>
                      <a:pt x="659232" y="1239583"/>
                    </a:cubicBezTo>
                    <a:cubicBezTo>
                      <a:pt x="659232" y="1239583"/>
                      <a:pt x="659232" y="1239583"/>
                      <a:pt x="658024" y="1239583"/>
                    </a:cubicBezTo>
                    <a:cubicBezTo>
                      <a:pt x="658024" y="1239583"/>
                      <a:pt x="656816" y="1239583"/>
                      <a:pt x="656816" y="1240791"/>
                    </a:cubicBezTo>
                    <a:cubicBezTo>
                      <a:pt x="656816" y="1240791"/>
                      <a:pt x="655608" y="1240791"/>
                      <a:pt x="655608" y="1240791"/>
                    </a:cubicBezTo>
                    <a:cubicBezTo>
                      <a:pt x="655608" y="1240791"/>
                      <a:pt x="654400" y="1240791"/>
                      <a:pt x="654400" y="1241999"/>
                    </a:cubicBezTo>
                    <a:cubicBezTo>
                      <a:pt x="654400" y="1241999"/>
                      <a:pt x="653192" y="1241999"/>
                      <a:pt x="653192" y="1241999"/>
                    </a:cubicBezTo>
                    <a:cubicBezTo>
                      <a:pt x="653192" y="1241999"/>
                      <a:pt x="651984" y="1241999"/>
                      <a:pt x="651984" y="1243207"/>
                    </a:cubicBezTo>
                    <a:cubicBezTo>
                      <a:pt x="651984" y="1243207"/>
                      <a:pt x="650775" y="1243207"/>
                      <a:pt x="650775" y="1243207"/>
                    </a:cubicBezTo>
                    <a:cubicBezTo>
                      <a:pt x="650775" y="1243207"/>
                      <a:pt x="649567" y="1243207"/>
                      <a:pt x="649567" y="1243207"/>
                    </a:cubicBezTo>
                    <a:cubicBezTo>
                      <a:pt x="647151" y="1244415"/>
                      <a:pt x="645943" y="1244415"/>
                      <a:pt x="643527" y="1245623"/>
                    </a:cubicBezTo>
                    <a:cubicBezTo>
                      <a:pt x="643527" y="1245623"/>
                      <a:pt x="643527" y="1245623"/>
                      <a:pt x="643527" y="1245623"/>
                    </a:cubicBezTo>
                    <a:cubicBezTo>
                      <a:pt x="643527" y="1246831"/>
                      <a:pt x="643527" y="1248040"/>
                      <a:pt x="643527" y="1248040"/>
                    </a:cubicBezTo>
                    <a:cubicBezTo>
                      <a:pt x="642319" y="1249248"/>
                      <a:pt x="641110" y="1249248"/>
                      <a:pt x="639902" y="1248040"/>
                    </a:cubicBezTo>
                    <a:cubicBezTo>
                      <a:pt x="639902" y="1246831"/>
                      <a:pt x="638694" y="1246831"/>
                      <a:pt x="638694" y="1245623"/>
                    </a:cubicBezTo>
                    <a:cubicBezTo>
                      <a:pt x="638694" y="1245623"/>
                      <a:pt x="637486" y="1245623"/>
                      <a:pt x="637486" y="1245623"/>
                    </a:cubicBezTo>
                    <a:cubicBezTo>
                      <a:pt x="636278" y="1245623"/>
                      <a:pt x="636278" y="1245623"/>
                      <a:pt x="635070" y="1246831"/>
                    </a:cubicBezTo>
                    <a:cubicBezTo>
                      <a:pt x="635070" y="1248040"/>
                      <a:pt x="635070" y="1248040"/>
                      <a:pt x="635070" y="1249248"/>
                    </a:cubicBezTo>
                    <a:cubicBezTo>
                      <a:pt x="635070" y="1249248"/>
                      <a:pt x="635070" y="1250456"/>
                      <a:pt x="635070" y="1250456"/>
                    </a:cubicBezTo>
                    <a:cubicBezTo>
                      <a:pt x="635070" y="1250456"/>
                      <a:pt x="635070" y="1250456"/>
                      <a:pt x="636278" y="1250456"/>
                    </a:cubicBezTo>
                    <a:cubicBezTo>
                      <a:pt x="636278" y="1250456"/>
                      <a:pt x="636278" y="1251664"/>
                      <a:pt x="636278" y="1251664"/>
                    </a:cubicBezTo>
                    <a:cubicBezTo>
                      <a:pt x="636278" y="1251664"/>
                      <a:pt x="636278" y="1251664"/>
                      <a:pt x="635070" y="1251664"/>
                    </a:cubicBezTo>
                    <a:cubicBezTo>
                      <a:pt x="635070" y="1251664"/>
                      <a:pt x="635070" y="1252872"/>
                      <a:pt x="635070" y="1252872"/>
                    </a:cubicBezTo>
                    <a:cubicBezTo>
                      <a:pt x="633862" y="1254080"/>
                      <a:pt x="632654" y="1254080"/>
                      <a:pt x="631445" y="1252872"/>
                    </a:cubicBezTo>
                    <a:cubicBezTo>
                      <a:pt x="631445" y="1252872"/>
                      <a:pt x="630237" y="1251664"/>
                      <a:pt x="630237" y="1251664"/>
                    </a:cubicBezTo>
                    <a:cubicBezTo>
                      <a:pt x="630237" y="1251664"/>
                      <a:pt x="630237" y="1251664"/>
                      <a:pt x="630237" y="1251664"/>
                    </a:cubicBezTo>
                    <a:cubicBezTo>
                      <a:pt x="626613" y="1254080"/>
                      <a:pt x="622989" y="1255288"/>
                      <a:pt x="619364" y="1257704"/>
                    </a:cubicBezTo>
                    <a:cubicBezTo>
                      <a:pt x="616948" y="1258913"/>
                      <a:pt x="615740" y="1260121"/>
                      <a:pt x="613324" y="1261329"/>
                    </a:cubicBezTo>
                    <a:cubicBezTo>
                      <a:pt x="612116" y="1262537"/>
                      <a:pt x="610907" y="1262537"/>
                      <a:pt x="609699" y="1263745"/>
                    </a:cubicBezTo>
                    <a:cubicBezTo>
                      <a:pt x="609699" y="1263745"/>
                      <a:pt x="609699" y="1263745"/>
                      <a:pt x="609699" y="1263745"/>
                    </a:cubicBezTo>
                    <a:cubicBezTo>
                      <a:pt x="609699" y="1263745"/>
                      <a:pt x="609699" y="1263745"/>
                      <a:pt x="609699" y="1263745"/>
                    </a:cubicBezTo>
                    <a:cubicBezTo>
                      <a:pt x="610907" y="1263745"/>
                      <a:pt x="610907" y="1263745"/>
                      <a:pt x="612116" y="1263745"/>
                    </a:cubicBezTo>
                    <a:cubicBezTo>
                      <a:pt x="614532" y="1263745"/>
                      <a:pt x="616948" y="1262537"/>
                      <a:pt x="618156" y="1261329"/>
                    </a:cubicBezTo>
                    <a:cubicBezTo>
                      <a:pt x="618156" y="1261329"/>
                      <a:pt x="619364" y="1261329"/>
                      <a:pt x="619364" y="1261329"/>
                    </a:cubicBezTo>
                    <a:cubicBezTo>
                      <a:pt x="622989" y="1260121"/>
                      <a:pt x="627821" y="1257704"/>
                      <a:pt x="631445" y="1256497"/>
                    </a:cubicBezTo>
                    <a:cubicBezTo>
                      <a:pt x="633862" y="1255288"/>
                      <a:pt x="635070" y="1255288"/>
                      <a:pt x="637486" y="1254080"/>
                    </a:cubicBezTo>
                    <a:cubicBezTo>
                      <a:pt x="637486" y="1254080"/>
                      <a:pt x="637486" y="1254080"/>
                      <a:pt x="637486" y="1254080"/>
                    </a:cubicBezTo>
                    <a:cubicBezTo>
                      <a:pt x="637486" y="1254080"/>
                      <a:pt x="637486" y="1254080"/>
                      <a:pt x="637486" y="1254080"/>
                    </a:cubicBezTo>
                    <a:cubicBezTo>
                      <a:pt x="633862" y="1255288"/>
                      <a:pt x="631445" y="1257704"/>
                      <a:pt x="627821" y="1258913"/>
                    </a:cubicBezTo>
                    <a:cubicBezTo>
                      <a:pt x="625405" y="1260121"/>
                      <a:pt x="621780" y="1261329"/>
                      <a:pt x="619364" y="1262537"/>
                    </a:cubicBezTo>
                    <a:cubicBezTo>
                      <a:pt x="616948" y="1263745"/>
                      <a:pt x="614532" y="1264953"/>
                      <a:pt x="612116" y="1264953"/>
                    </a:cubicBezTo>
                    <a:cubicBezTo>
                      <a:pt x="610907" y="1264953"/>
                      <a:pt x="610907" y="1264953"/>
                      <a:pt x="609699" y="1266161"/>
                    </a:cubicBezTo>
                    <a:cubicBezTo>
                      <a:pt x="609699" y="1266161"/>
                      <a:pt x="609699" y="1266161"/>
                      <a:pt x="610907" y="1266161"/>
                    </a:cubicBezTo>
                    <a:cubicBezTo>
                      <a:pt x="612116" y="1266161"/>
                      <a:pt x="613324" y="1266161"/>
                      <a:pt x="613324" y="1266161"/>
                    </a:cubicBezTo>
                    <a:cubicBezTo>
                      <a:pt x="613324" y="1266161"/>
                      <a:pt x="613324" y="1266161"/>
                      <a:pt x="614532" y="1266161"/>
                    </a:cubicBezTo>
                    <a:cubicBezTo>
                      <a:pt x="616948" y="1266161"/>
                      <a:pt x="619364" y="1264953"/>
                      <a:pt x="621780" y="1264953"/>
                    </a:cubicBezTo>
                    <a:cubicBezTo>
                      <a:pt x="621780" y="1264953"/>
                      <a:pt x="621780" y="1264953"/>
                      <a:pt x="622989" y="1264953"/>
                    </a:cubicBezTo>
                    <a:cubicBezTo>
                      <a:pt x="624197" y="1264953"/>
                      <a:pt x="625405" y="1264953"/>
                      <a:pt x="626613" y="1263745"/>
                    </a:cubicBezTo>
                    <a:cubicBezTo>
                      <a:pt x="626613" y="1263745"/>
                      <a:pt x="626613" y="1263745"/>
                      <a:pt x="626613" y="1263745"/>
                    </a:cubicBezTo>
                    <a:cubicBezTo>
                      <a:pt x="635070" y="1261329"/>
                      <a:pt x="642319" y="1257704"/>
                      <a:pt x="650775" y="1254080"/>
                    </a:cubicBezTo>
                    <a:cubicBezTo>
                      <a:pt x="650775" y="1254080"/>
                      <a:pt x="650775" y="1254080"/>
                      <a:pt x="650775" y="1254080"/>
                    </a:cubicBezTo>
                    <a:cubicBezTo>
                      <a:pt x="650775" y="1254080"/>
                      <a:pt x="650775" y="1254080"/>
                      <a:pt x="650775" y="1254080"/>
                    </a:cubicBezTo>
                    <a:cubicBezTo>
                      <a:pt x="650775" y="1254080"/>
                      <a:pt x="650775" y="1254080"/>
                      <a:pt x="650775" y="1254080"/>
                    </a:cubicBezTo>
                    <a:cubicBezTo>
                      <a:pt x="649567" y="1255288"/>
                      <a:pt x="647151" y="1256497"/>
                      <a:pt x="645943" y="1256497"/>
                    </a:cubicBezTo>
                    <a:cubicBezTo>
                      <a:pt x="638694" y="1260121"/>
                      <a:pt x="632654" y="1262537"/>
                      <a:pt x="625405" y="1264953"/>
                    </a:cubicBezTo>
                    <a:cubicBezTo>
                      <a:pt x="624197" y="1264953"/>
                      <a:pt x="621780" y="1266161"/>
                      <a:pt x="620572" y="1266161"/>
                    </a:cubicBezTo>
                    <a:cubicBezTo>
                      <a:pt x="619364" y="1266161"/>
                      <a:pt x="618156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cubicBezTo>
                      <a:pt x="616948" y="1267370"/>
                      <a:pt x="616948" y="1267370"/>
                      <a:pt x="616948" y="1267370"/>
                    </a:cubicBezTo>
                    <a:lnTo>
                      <a:pt x="616948" y="1267370"/>
                    </a:lnTo>
                    <a:cubicBezTo>
                      <a:pt x="618156" y="1267370"/>
                      <a:pt x="619364" y="1267370"/>
                      <a:pt x="620572" y="1267370"/>
                    </a:cubicBezTo>
                    <a:cubicBezTo>
                      <a:pt x="620572" y="1267370"/>
                      <a:pt x="620572" y="1267370"/>
                      <a:pt x="620572" y="1267370"/>
                    </a:cubicBezTo>
                    <a:cubicBezTo>
                      <a:pt x="620572" y="1267370"/>
                      <a:pt x="620572" y="1267370"/>
                      <a:pt x="620572" y="1267370"/>
                    </a:cubicBezTo>
                    <a:cubicBezTo>
                      <a:pt x="621780" y="1267370"/>
                      <a:pt x="621780" y="1267370"/>
                      <a:pt x="622989" y="1267370"/>
                    </a:cubicBezTo>
                    <a:cubicBezTo>
                      <a:pt x="622989" y="1267370"/>
                      <a:pt x="622989" y="1267370"/>
                      <a:pt x="622989" y="1267370"/>
                    </a:cubicBezTo>
                    <a:cubicBezTo>
                      <a:pt x="624197" y="1267370"/>
                      <a:pt x="624197" y="1267370"/>
                      <a:pt x="625405" y="1267370"/>
                    </a:cubicBezTo>
                    <a:cubicBezTo>
                      <a:pt x="625405" y="1267370"/>
                      <a:pt x="625405" y="1267370"/>
                      <a:pt x="626613" y="1267370"/>
                    </a:cubicBezTo>
                    <a:cubicBezTo>
                      <a:pt x="626613" y="1267370"/>
                      <a:pt x="627821" y="1267370"/>
                      <a:pt x="627821" y="1267370"/>
                    </a:cubicBezTo>
                    <a:cubicBezTo>
                      <a:pt x="627821" y="1267370"/>
                      <a:pt x="629029" y="1267370"/>
                      <a:pt x="629029" y="1267370"/>
                    </a:cubicBezTo>
                    <a:cubicBezTo>
                      <a:pt x="629029" y="1267370"/>
                      <a:pt x="629029" y="1267370"/>
                      <a:pt x="630237" y="1267370"/>
                    </a:cubicBezTo>
                    <a:cubicBezTo>
                      <a:pt x="630237" y="1267370"/>
                      <a:pt x="631445" y="1267370"/>
                      <a:pt x="631445" y="1267370"/>
                    </a:cubicBezTo>
                    <a:cubicBezTo>
                      <a:pt x="632654" y="1267370"/>
                      <a:pt x="635070" y="1266161"/>
                      <a:pt x="636278" y="1266161"/>
                    </a:cubicBezTo>
                    <a:cubicBezTo>
                      <a:pt x="643527" y="1263745"/>
                      <a:pt x="650775" y="1261329"/>
                      <a:pt x="659232" y="1258913"/>
                    </a:cubicBezTo>
                    <a:cubicBezTo>
                      <a:pt x="660440" y="1258913"/>
                      <a:pt x="661649" y="1257704"/>
                      <a:pt x="662857" y="1256497"/>
                    </a:cubicBezTo>
                    <a:cubicBezTo>
                      <a:pt x="662857" y="1256497"/>
                      <a:pt x="662857" y="1256497"/>
                      <a:pt x="662857" y="1256497"/>
                    </a:cubicBezTo>
                    <a:cubicBezTo>
                      <a:pt x="662857" y="1256497"/>
                      <a:pt x="662857" y="1256497"/>
                      <a:pt x="662857" y="1256497"/>
                    </a:cubicBezTo>
                    <a:cubicBezTo>
                      <a:pt x="662857" y="1256497"/>
                      <a:pt x="662857" y="1256497"/>
                      <a:pt x="662857" y="1256497"/>
                    </a:cubicBezTo>
                    <a:cubicBezTo>
                      <a:pt x="662857" y="1256497"/>
                      <a:pt x="662857" y="1256497"/>
                      <a:pt x="662857" y="1256497"/>
                    </a:cubicBezTo>
                    <a:cubicBezTo>
                      <a:pt x="661649" y="1257704"/>
                      <a:pt x="660440" y="1257704"/>
                      <a:pt x="659232" y="1258913"/>
                    </a:cubicBezTo>
                    <a:cubicBezTo>
                      <a:pt x="659232" y="1258913"/>
                      <a:pt x="659232" y="1258913"/>
                      <a:pt x="658024" y="1258913"/>
                    </a:cubicBezTo>
                    <a:cubicBezTo>
                      <a:pt x="656816" y="1258913"/>
                      <a:pt x="655608" y="1260121"/>
                      <a:pt x="655608" y="1260121"/>
                    </a:cubicBezTo>
                    <a:cubicBezTo>
                      <a:pt x="655608" y="1260121"/>
                      <a:pt x="655608" y="1260121"/>
                      <a:pt x="655608" y="1260121"/>
                    </a:cubicBezTo>
                    <a:cubicBezTo>
                      <a:pt x="654400" y="1260121"/>
                      <a:pt x="653192" y="1261329"/>
                      <a:pt x="651984" y="1261329"/>
                    </a:cubicBezTo>
                    <a:cubicBezTo>
                      <a:pt x="651984" y="1261329"/>
                      <a:pt x="650775" y="1261329"/>
                      <a:pt x="650775" y="1261329"/>
                    </a:cubicBezTo>
                    <a:cubicBezTo>
                      <a:pt x="649567" y="1261329"/>
                      <a:pt x="649567" y="1262537"/>
                      <a:pt x="648359" y="1262537"/>
                    </a:cubicBezTo>
                    <a:cubicBezTo>
                      <a:pt x="648359" y="1262537"/>
                      <a:pt x="647151" y="1262537"/>
                      <a:pt x="647151" y="1262537"/>
                    </a:cubicBezTo>
                    <a:cubicBezTo>
                      <a:pt x="645943" y="1262537"/>
                      <a:pt x="644735" y="1263745"/>
                      <a:pt x="643527" y="1263745"/>
                    </a:cubicBezTo>
                    <a:cubicBezTo>
                      <a:pt x="643527" y="1263745"/>
                      <a:pt x="642319" y="1263745"/>
                      <a:pt x="642319" y="1263745"/>
                    </a:cubicBezTo>
                    <a:cubicBezTo>
                      <a:pt x="641110" y="1263745"/>
                      <a:pt x="641110" y="1263745"/>
                      <a:pt x="639902" y="1264953"/>
                    </a:cubicBezTo>
                    <a:cubicBezTo>
                      <a:pt x="639902" y="1264953"/>
                      <a:pt x="638694" y="1264953"/>
                      <a:pt x="638694" y="1264953"/>
                    </a:cubicBezTo>
                    <a:cubicBezTo>
                      <a:pt x="637486" y="1264953"/>
                      <a:pt x="637486" y="1264953"/>
                      <a:pt x="636278" y="1264953"/>
                    </a:cubicBezTo>
                    <a:cubicBezTo>
                      <a:pt x="635070" y="1264953"/>
                      <a:pt x="633862" y="1264953"/>
                      <a:pt x="633862" y="1266161"/>
                    </a:cubicBezTo>
                    <a:cubicBezTo>
                      <a:pt x="633862" y="1266161"/>
                      <a:pt x="632654" y="1266161"/>
                      <a:pt x="632654" y="1266161"/>
                    </a:cubicBezTo>
                    <a:cubicBezTo>
                      <a:pt x="631445" y="1266161"/>
                      <a:pt x="631445" y="1266161"/>
                      <a:pt x="630237" y="1266161"/>
                    </a:cubicBezTo>
                    <a:cubicBezTo>
                      <a:pt x="630237" y="1266161"/>
                      <a:pt x="629029" y="1266161"/>
                      <a:pt x="629029" y="1266161"/>
                    </a:cubicBezTo>
                    <a:cubicBezTo>
                      <a:pt x="626613" y="1266161"/>
                      <a:pt x="624197" y="1267370"/>
                      <a:pt x="621780" y="1267370"/>
                    </a:cubicBezTo>
                    <a:cubicBezTo>
                      <a:pt x="621780" y="1267370"/>
                      <a:pt x="621780" y="1267370"/>
                      <a:pt x="621780" y="1267370"/>
                    </a:cubicBezTo>
                    <a:cubicBezTo>
                      <a:pt x="620572" y="1267370"/>
                      <a:pt x="620572" y="1267370"/>
                      <a:pt x="619364" y="1267370"/>
                    </a:cubicBezTo>
                    <a:cubicBezTo>
                      <a:pt x="619364" y="1267370"/>
                      <a:pt x="619364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lnTo>
                      <a:pt x="618156" y="1267370"/>
                    </a:ln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lnTo>
                      <a:pt x="618156" y="1267370"/>
                    </a:ln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cubicBezTo>
                      <a:pt x="618156" y="1267370"/>
                      <a:pt x="618156" y="1267370"/>
                      <a:pt x="618156" y="1267370"/>
                    </a:cubicBezTo>
                    <a:lnTo>
                      <a:pt x="618156" y="1267370"/>
                    </a:lnTo>
                    <a:cubicBezTo>
                      <a:pt x="619364" y="1267370"/>
                      <a:pt x="619364" y="1267370"/>
                      <a:pt x="620572" y="1267370"/>
                    </a:cubicBezTo>
                    <a:cubicBezTo>
                      <a:pt x="622989" y="1267370"/>
                      <a:pt x="624197" y="1267370"/>
                      <a:pt x="626613" y="1267370"/>
                    </a:cubicBezTo>
                    <a:cubicBezTo>
                      <a:pt x="627821" y="1267370"/>
                      <a:pt x="629029" y="1267370"/>
                      <a:pt x="629029" y="1267370"/>
                    </a:cubicBezTo>
                    <a:cubicBezTo>
                      <a:pt x="633862" y="1267370"/>
                      <a:pt x="637486" y="1267370"/>
                      <a:pt x="642319" y="1267370"/>
                    </a:cubicBezTo>
                    <a:cubicBezTo>
                      <a:pt x="645943" y="1267370"/>
                      <a:pt x="650775" y="1267370"/>
                      <a:pt x="653192" y="1266161"/>
                    </a:cubicBezTo>
                    <a:cubicBezTo>
                      <a:pt x="653192" y="1266161"/>
                      <a:pt x="654400" y="1266161"/>
                      <a:pt x="654400" y="1264953"/>
                    </a:cubicBezTo>
                    <a:cubicBezTo>
                      <a:pt x="654400" y="1264953"/>
                      <a:pt x="654400" y="1264953"/>
                      <a:pt x="654400" y="1264953"/>
                    </a:cubicBezTo>
                    <a:cubicBezTo>
                      <a:pt x="654400" y="1264953"/>
                      <a:pt x="654400" y="1264953"/>
                      <a:pt x="654400" y="1264953"/>
                    </a:cubicBezTo>
                    <a:cubicBezTo>
                      <a:pt x="654400" y="1264953"/>
                      <a:pt x="653192" y="1264953"/>
                      <a:pt x="653192" y="1266161"/>
                    </a:cubicBezTo>
                    <a:cubicBezTo>
                      <a:pt x="653192" y="1266161"/>
                      <a:pt x="653192" y="1266161"/>
                      <a:pt x="653192" y="1266161"/>
                    </a:cubicBezTo>
                    <a:cubicBezTo>
                      <a:pt x="653192" y="1266161"/>
                      <a:pt x="653192" y="1266161"/>
                      <a:pt x="651984" y="1266161"/>
                    </a:cubicBezTo>
                    <a:cubicBezTo>
                      <a:pt x="651984" y="1266161"/>
                      <a:pt x="651984" y="1266161"/>
                      <a:pt x="651984" y="1266161"/>
                    </a:cubicBezTo>
                    <a:cubicBezTo>
                      <a:pt x="651984" y="1266161"/>
                      <a:pt x="651984" y="1266161"/>
                      <a:pt x="650775" y="1266161"/>
                    </a:cubicBezTo>
                    <a:cubicBezTo>
                      <a:pt x="650775" y="1266161"/>
                      <a:pt x="650775" y="1266161"/>
                      <a:pt x="650775" y="1266161"/>
                    </a:cubicBezTo>
                    <a:cubicBezTo>
                      <a:pt x="650775" y="1266161"/>
                      <a:pt x="650775" y="1266161"/>
                      <a:pt x="650775" y="1266161"/>
                    </a:cubicBezTo>
                    <a:cubicBezTo>
                      <a:pt x="650775" y="1266161"/>
                      <a:pt x="650775" y="1266161"/>
                      <a:pt x="650775" y="1266161"/>
                    </a:cubicBezTo>
                    <a:cubicBezTo>
                      <a:pt x="650775" y="1266161"/>
                      <a:pt x="650775" y="1266161"/>
                      <a:pt x="649567" y="1266161"/>
                    </a:cubicBezTo>
                    <a:cubicBezTo>
                      <a:pt x="649567" y="1266161"/>
                      <a:pt x="649567" y="1266161"/>
                      <a:pt x="648359" y="1266161"/>
                    </a:cubicBezTo>
                    <a:cubicBezTo>
                      <a:pt x="648359" y="1266161"/>
                      <a:pt x="648359" y="1266161"/>
                      <a:pt x="647151" y="1266161"/>
                    </a:cubicBezTo>
                    <a:cubicBezTo>
                      <a:pt x="647151" y="1266161"/>
                      <a:pt x="647151" y="1266161"/>
                      <a:pt x="647151" y="1266161"/>
                    </a:cubicBezTo>
                    <a:cubicBezTo>
                      <a:pt x="645943" y="1266161"/>
                      <a:pt x="645943" y="1266161"/>
                      <a:pt x="644735" y="1266161"/>
                    </a:cubicBezTo>
                    <a:cubicBezTo>
                      <a:pt x="638694" y="1266161"/>
                      <a:pt x="631445" y="1266161"/>
                      <a:pt x="625405" y="1266161"/>
                    </a:cubicBezTo>
                    <a:cubicBezTo>
                      <a:pt x="622989" y="1266161"/>
                      <a:pt x="620572" y="1266161"/>
                      <a:pt x="619364" y="1266161"/>
                    </a:cubicBezTo>
                    <a:cubicBezTo>
                      <a:pt x="619364" y="1266161"/>
                      <a:pt x="619364" y="1266161"/>
                      <a:pt x="619364" y="1266161"/>
                    </a:cubicBezTo>
                    <a:cubicBezTo>
                      <a:pt x="616948" y="1266161"/>
                      <a:pt x="615740" y="1266161"/>
                      <a:pt x="613324" y="1266161"/>
                    </a:cubicBezTo>
                    <a:lnTo>
                      <a:pt x="613324" y="1266161"/>
                    </a:lnTo>
                    <a:cubicBezTo>
                      <a:pt x="613324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2116" y="1266161"/>
                      <a:pt x="612116" y="1266161"/>
                      <a:pt x="612116" y="1266161"/>
                    </a:cubicBezTo>
                    <a:cubicBezTo>
                      <a:pt x="615740" y="1266161"/>
                      <a:pt x="619364" y="1266161"/>
                      <a:pt x="622989" y="1266161"/>
                    </a:cubicBezTo>
                    <a:cubicBezTo>
                      <a:pt x="622989" y="1266161"/>
                      <a:pt x="622989" y="1266161"/>
                      <a:pt x="624197" y="1266161"/>
                    </a:cubicBezTo>
                    <a:cubicBezTo>
                      <a:pt x="624197" y="1266161"/>
                      <a:pt x="625405" y="1266161"/>
                      <a:pt x="626613" y="1266161"/>
                    </a:cubicBezTo>
                    <a:cubicBezTo>
                      <a:pt x="626613" y="1266161"/>
                      <a:pt x="627821" y="1266161"/>
                      <a:pt x="627821" y="1266161"/>
                    </a:cubicBezTo>
                    <a:cubicBezTo>
                      <a:pt x="627821" y="1266161"/>
                      <a:pt x="629029" y="1266161"/>
                      <a:pt x="629029" y="1266161"/>
                    </a:cubicBezTo>
                    <a:cubicBezTo>
                      <a:pt x="630237" y="1266161"/>
                      <a:pt x="631445" y="1266161"/>
                      <a:pt x="631445" y="1266161"/>
                    </a:cubicBezTo>
                    <a:lnTo>
                      <a:pt x="632654" y="1266161"/>
                    </a:lnTo>
                    <a:cubicBezTo>
                      <a:pt x="633862" y="1266161"/>
                      <a:pt x="635070" y="1266161"/>
                      <a:pt x="635070" y="1266161"/>
                    </a:cubicBezTo>
                    <a:lnTo>
                      <a:pt x="636278" y="1266161"/>
                    </a:lnTo>
                    <a:cubicBezTo>
                      <a:pt x="637486" y="1266161"/>
                      <a:pt x="638694" y="1266161"/>
                      <a:pt x="639902" y="1266161"/>
                    </a:cubicBezTo>
                    <a:cubicBezTo>
                      <a:pt x="639902" y="1266161"/>
                      <a:pt x="639902" y="1266161"/>
                      <a:pt x="639902" y="1266161"/>
                    </a:cubicBezTo>
                    <a:cubicBezTo>
                      <a:pt x="639902" y="1266161"/>
                      <a:pt x="639902" y="1266161"/>
                      <a:pt x="639902" y="1266161"/>
                    </a:cubicBezTo>
                    <a:cubicBezTo>
                      <a:pt x="641110" y="1266161"/>
                      <a:pt x="641110" y="1266161"/>
                      <a:pt x="642319" y="1266161"/>
                    </a:cubicBezTo>
                    <a:cubicBezTo>
                      <a:pt x="645943" y="1264953"/>
                      <a:pt x="650775" y="1263745"/>
                      <a:pt x="654400" y="1262537"/>
                    </a:cubicBezTo>
                    <a:cubicBezTo>
                      <a:pt x="655608" y="1262537"/>
                      <a:pt x="656816" y="1261329"/>
                      <a:pt x="658024" y="1261329"/>
                    </a:cubicBezTo>
                    <a:cubicBezTo>
                      <a:pt x="662857" y="1260121"/>
                      <a:pt x="668897" y="1258913"/>
                      <a:pt x="674938" y="1256497"/>
                    </a:cubicBezTo>
                    <a:cubicBezTo>
                      <a:pt x="674938" y="1256497"/>
                      <a:pt x="674938" y="1256497"/>
                      <a:pt x="674938" y="1256497"/>
                    </a:cubicBezTo>
                    <a:cubicBezTo>
                      <a:pt x="677354" y="1255288"/>
                      <a:pt x="678562" y="1255288"/>
                      <a:pt x="680978" y="1254080"/>
                    </a:cubicBezTo>
                    <a:cubicBezTo>
                      <a:pt x="684603" y="1252872"/>
                      <a:pt x="687019" y="1250456"/>
                      <a:pt x="689435" y="1248040"/>
                    </a:cubicBezTo>
                    <a:cubicBezTo>
                      <a:pt x="690643" y="1246831"/>
                      <a:pt x="690643" y="1245623"/>
                      <a:pt x="691852" y="1245623"/>
                    </a:cubicBezTo>
                    <a:cubicBezTo>
                      <a:pt x="693060" y="1244415"/>
                      <a:pt x="694268" y="1241999"/>
                      <a:pt x="694268" y="1240791"/>
                    </a:cubicBezTo>
                    <a:cubicBezTo>
                      <a:pt x="694268" y="1239583"/>
                      <a:pt x="695476" y="1238375"/>
                      <a:pt x="695476" y="1238375"/>
                    </a:cubicBezTo>
                    <a:cubicBezTo>
                      <a:pt x="696684" y="1235958"/>
                      <a:pt x="696684" y="1232334"/>
                      <a:pt x="697892" y="1229918"/>
                    </a:cubicBezTo>
                    <a:cubicBezTo>
                      <a:pt x="699100" y="1228710"/>
                      <a:pt x="699100" y="1226294"/>
                      <a:pt x="700308" y="1225085"/>
                    </a:cubicBezTo>
                    <a:cubicBezTo>
                      <a:pt x="701517" y="1222669"/>
                      <a:pt x="701517" y="1221461"/>
                      <a:pt x="702725" y="1219045"/>
                    </a:cubicBezTo>
                    <a:cubicBezTo>
                      <a:pt x="703933" y="1215420"/>
                      <a:pt x="703933" y="1211796"/>
                      <a:pt x="703933" y="1208172"/>
                    </a:cubicBezTo>
                    <a:cubicBezTo>
                      <a:pt x="702725" y="1206964"/>
                      <a:pt x="701517" y="1206964"/>
                      <a:pt x="700308" y="1208172"/>
                    </a:cubicBezTo>
                    <a:cubicBezTo>
                      <a:pt x="700308" y="1209380"/>
                      <a:pt x="699100" y="1209380"/>
                      <a:pt x="699100" y="1210588"/>
                    </a:cubicBezTo>
                    <a:cubicBezTo>
                      <a:pt x="699100" y="1210588"/>
                      <a:pt x="699100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lnTo>
                      <a:pt x="697892" y="1211796"/>
                    </a:ln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7892" y="1211796"/>
                      <a:pt x="697892" y="1211796"/>
                      <a:pt x="697892" y="1211796"/>
                    </a:cubicBezTo>
                    <a:cubicBezTo>
                      <a:pt x="696684" y="1213004"/>
                      <a:pt x="695476" y="1214212"/>
                      <a:pt x="693060" y="1215420"/>
                    </a:cubicBezTo>
                    <a:cubicBezTo>
                      <a:pt x="693060" y="1215420"/>
                      <a:pt x="691852" y="1216628"/>
                      <a:pt x="691852" y="1216628"/>
                    </a:cubicBezTo>
                    <a:cubicBezTo>
                      <a:pt x="690643" y="1217837"/>
                      <a:pt x="688227" y="1217837"/>
                      <a:pt x="687019" y="1219045"/>
                    </a:cubicBezTo>
                    <a:cubicBezTo>
                      <a:pt x="687019" y="1219045"/>
                      <a:pt x="687019" y="1219045"/>
                      <a:pt x="687019" y="1219045"/>
                    </a:cubicBezTo>
                    <a:cubicBezTo>
                      <a:pt x="687019" y="1219045"/>
                      <a:pt x="685811" y="1219045"/>
                      <a:pt x="685811" y="1219045"/>
                    </a:cubicBezTo>
                    <a:cubicBezTo>
                      <a:pt x="696684" y="1250456"/>
                      <a:pt x="696684" y="1250456"/>
                      <a:pt x="696684" y="1249248"/>
                    </a:cubicBezTo>
                    <a:cubicBezTo>
                      <a:pt x="696684" y="1249248"/>
                      <a:pt x="696684" y="1249248"/>
                      <a:pt x="696684" y="1249248"/>
                    </a:cubicBezTo>
                    <a:close/>
                    <a:moveTo>
                      <a:pt x="680978" y="1097024"/>
                    </a:moveTo>
                    <a:lnTo>
                      <a:pt x="680978" y="1097024"/>
                    </a:lnTo>
                    <a:cubicBezTo>
                      <a:pt x="680978" y="1097024"/>
                      <a:pt x="680978" y="1098232"/>
                      <a:pt x="680978" y="1097024"/>
                    </a:cubicBezTo>
                    <a:cubicBezTo>
                      <a:pt x="680978" y="1098232"/>
                      <a:pt x="680978" y="1098232"/>
                      <a:pt x="680978" y="1099441"/>
                    </a:cubicBezTo>
                    <a:cubicBezTo>
                      <a:pt x="680978" y="1099441"/>
                      <a:pt x="680978" y="1099441"/>
                      <a:pt x="680978" y="1100649"/>
                    </a:cubicBezTo>
                    <a:cubicBezTo>
                      <a:pt x="680978" y="1100649"/>
                      <a:pt x="680978" y="1101857"/>
                      <a:pt x="680978" y="1101857"/>
                    </a:cubicBezTo>
                    <a:cubicBezTo>
                      <a:pt x="680978" y="1101857"/>
                      <a:pt x="680978" y="1101857"/>
                      <a:pt x="680978" y="1101857"/>
                    </a:cubicBezTo>
                    <a:cubicBezTo>
                      <a:pt x="680978" y="1101857"/>
                      <a:pt x="680978" y="1101857"/>
                      <a:pt x="680978" y="1101857"/>
                    </a:cubicBezTo>
                    <a:cubicBezTo>
                      <a:pt x="680978" y="1101857"/>
                      <a:pt x="680978" y="1101857"/>
                      <a:pt x="680978" y="1101857"/>
                    </a:cubicBezTo>
                    <a:cubicBezTo>
                      <a:pt x="680978" y="1101857"/>
                      <a:pt x="680978" y="1101857"/>
                      <a:pt x="680978" y="1101857"/>
                    </a:cubicBezTo>
                    <a:cubicBezTo>
                      <a:pt x="680978" y="1097024"/>
                      <a:pt x="680978" y="1092192"/>
                      <a:pt x="678562" y="1088567"/>
                    </a:cubicBezTo>
                    <a:cubicBezTo>
                      <a:pt x="678562" y="1088567"/>
                      <a:pt x="678562" y="1088567"/>
                      <a:pt x="678562" y="1088567"/>
                    </a:cubicBezTo>
                    <a:cubicBezTo>
                      <a:pt x="677354" y="1086151"/>
                      <a:pt x="672522" y="1082527"/>
                      <a:pt x="670105" y="1078902"/>
                    </a:cubicBezTo>
                    <a:cubicBezTo>
                      <a:pt x="670105" y="1078902"/>
                      <a:pt x="670105" y="1078902"/>
                      <a:pt x="670105" y="1078902"/>
                    </a:cubicBezTo>
                    <a:lnTo>
                      <a:pt x="667689" y="1077694"/>
                    </a:lnTo>
                    <a:cubicBezTo>
                      <a:pt x="666481" y="1077694"/>
                      <a:pt x="666481" y="1076486"/>
                      <a:pt x="665273" y="1076486"/>
                    </a:cubicBezTo>
                    <a:cubicBezTo>
                      <a:pt x="665273" y="1076486"/>
                      <a:pt x="665273" y="1076486"/>
                      <a:pt x="664065" y="1076486"/>
                    </a:cubicBezTo>
                    <a:cubicBezTo>
                      <a:pt x="659232" y="1074070"/>
                      <a:pt x="654400" y="1072862"/>
                      <a:pt x="649567" y="1071654"/>
                    </a:cubicBezTo>
                    <a:cubicBezTo>
                      <a:pt x="643527" y="1070445"/>
                      <a:pt x="638694" y="1070445"/>
                      <a:pt x="632654" y="1070445"/>
                    </a:cubicBezTo>
                    <a:cubicBezTo>
                      <a:pt x="630237" y="1070445"/>
                      <a:pt x="626613" y="1070445"/>
                      <a:pt x="624197" y="1070445"/>
                    </a:cubicBezTo>
                    <a:cubicBezTo>
                      <a:pt x="621780" y="1070445"/>
                      <a:pt x="620572" y="1070445"/>
                      <a:pt x="618156" y="1070445"/>
                    </a:cubicBezTo>
                    <a:cubicBezTo>
                      <a:pt x="612116" y="1069238"/>
                      <a:pt x="606075" y="1066821"/>
                      <a:pt x="600034" y="1068029"/>
                    </a:cubicBezTo>
                    <a:cubicBezTo>
                      <a:pt x="600034" y="1068029"/>
                      <a:pt x="600034" y="1068029"/>
                      <a:pt x="598826" y="1068029"/>
                    </a:cubicBezTo>
                    <a:cubicBezTo>
                      <a:pt x="596410" y="1068029"/>
                      <a:pt x="595202" y="1068029"/>
                      <a:pt x="592786" y="1068029"/>
                    </a:cubicBezTo>
                    <a:cubicBezTo>
                      <a:pt x="590369" y="1068029"/>
                      <a:pt x="586745" y="1068029"/>
                      <a:pt x="584329" y="1069238"/>
                    </a:cubicBezTo>
                    <a:cubicBezTo>
                      <a:pt x="581912" y="1069238"/>
                      <a:pt x="578288" y="1069238"/>
                      <a:pt x="575872" y="1070445"/>
                    </a:cubicBezTo>
                    <a:cubicBezTo>
                      <a:pt x="573456" y="1070445"/>
                      <a:pt x="572247" y="1070445"/>
                      <a:pt x="569831" y="1071654"/>
                    </a:cubicBezTo>
                    <a:cubicBezTo>
                      <a:pt x="569831" y="1071654"/>
                      <a:pt x="568623" y="1071654"/>
                      <a:pt x="568623" y="1071654"/>
                    </a:cubicBezTo>
                    <a:lnTo>
                      <a:pt x="568623" y="1071654"/>
                    </a:lnTo>
                    <a:cubicBezTo>
                      <a:pt x="568623" y="1071654"/>
                      <a:pt x="568623" y="1071654"/>
                      <a:pt x="568623" y="1071654"/>
                    </a:cubicBezTo>
                    <a:cubicBezTo>
                      <a:pt x="568623" y="1071654"/>
                      <a:pt x="568623" y="1071654"/>
                      <a:pt x="568623" y="1071654"/>
                    </a:cubicBezTo>
                    <a:cubicBezTo>
                      <a:pt x="573456" y="1069238"/>
                      <a:pt x="578288" y="1069238"/>
                      <a:pt x="584329" y="1068029"/>
                    </a:cubicBezTo>
                    <a:cubicBezTo>
                      <a:pt x="586745" y="1068029"/>
                      <a:pt x="589161" y="1066821"/>
                      <a:pt x="591577" y="1066821"/>
                    </a:cubicBezTo>
                    <a:cubicBezTo>
                      <a:pt x="592786" y="1066821"/>
                      <a:pt x="595202" y="1065613"/>
                      <a:pt x="596410" y="1065613"/>
                    </a:cubicBezTo>
                    <a:cubicBezTo>
                      <a:pt x="598826" y="1065613"/>
                      <a:pt x="601242" y="1064405"/>
                      <a:pt x="603659" y="1064405"/>
                    </a:cubicBezTo>
                    <a:cubicBezTo>
                      <a:pt x="608491" y="1063197"/>
                      <a:pt x="613324" y="1065613"/>
                      <a:pt x="618156" y="1066821"/>
                    </a:cubicBezTo>
                    <a:cubicBezTo>
                      <a:pt x="625405" y="1068029"/>
                      <a:pt x="635070" y="1066821"/>
                      <a:pt x="642319" y="1066821"/>
                    </a:cubicBezTo>
                    <a:cubicBezTo>
                      <a:pt x="642319" y="1066821"/>
                      <a:pt x="642319" y="1066821"/>
                      <a:pt x="643527" y="1066821"/>
                    </a:cubicBezTo>
                    <a:cubicBezTo>
                      <a:pt x="644735" y="1066821"/>
                      <a:pt x="644735" y="1066821"/>
                      <a:pt x="645943" y="1066821"/>
                    </a:cubicBezTo>
                    <a:cubicBezTo>
                      <a:pt x="645943" y="1066821"/>
                      <a:pt x="645943" y="1066821"/>
                      <a:pt x="647151" y="1066821"/>
                    </a:cubicBezTo>
                    <a:cubicBezTo>
                      <a:pt x="648359" y="1066821"/>
                      <a:pt x="648359" y="1066821"/>
                      <a:pt x="649567" y="1066821"/>
                    </a:cubicBezTo>
                    <a:cubicBezTo>
                      <a:pt x="649567" y="1066821"/>
                      <a:pt x="649567" y="1066821"/>
                      <a:pt x="649567" y="1066821"/>
                    </a:cubicBezTo>
                    <a:cubicBezTo>
                      <a:pt x="650775" y="1066821"/>
                      <a:pt x="651984" y="1066821"/>
                      <a:pt x="653192" y="1066821"/>
                    </a:cubicBezTo>
                    <a:cubicBezTo>
                      <a:pt x="655608" y="1066821"/>
                      <a:pt x="658024" y="1068029"/>
                      <a:pt x="660440" y="1069238"/>
                    </a:cubicBezTo>
                    <a:cubicBezTo>
                      <a:pt x="660440" y="1069238"/>
                      <a:pt x="661649" y="1069238"/>
                      <a:pt x="661649" y="1069238"/>
                    </a:cubicBezTo>
                    <a:cubicBezTo>
                      <a:pt x="662857" y="1069238"/>
                      <a:pt x="664065" y="1069238"/>
                      <a:pt x="665273" y="1069238"/>
                    </a:cubicBezTo>
                    <a:cubicBezTo>
                      <a:pt x="665273" y="1069238"/>
                      <a:pt x="665273" y="1069238"/>
                      <a:pt x="665273" y="1069238"/>
                    </a:cubicBezTo>
                    <a:cubicBezTo>
                      <a:pt x="666481" y="1068029"/>
                      <a:pt x="665273" y="1065613"/>
                      <a:pt x="665273" y="1064405"/>
                    </a:cubicBezTo>
                    <a:cubicBezTo>
                      <a:pt x="664065" y="1061989"/>
                      <a:pt x="660440" y="1060781"/>
                      <a:pt x="658024" y="1059572"/>
                    </a:cubicBezTo>
                    <a:cubicBezTo>
                      <a:pt x="655608" y="1058364"/>
                      <a:pt x="651984" y="1057156"/>
                      <a:pt x="648359" y="1055948"/>
                    </a:cubicBezTo>
                    <a:cubicBezTo>
                      <a:pt x="648359" y="1055948"/>
                      <a:pt x="648359" y="1055948"/>
                      <a:pt x="648359" y="1055948"/>
                    </a:cubicBezTo>
                    <a:cubicBezTo>
                      <a:pt x="647151" y="1055948"/>
                      <a:pt x="645943" y="1055948"/>
                      <a:pt x="643527" y="1054740"/>
                    </a:cubicBezTo>
                    <a:cubicBezTo>
                      <a:pt x="643527" y="1054740"/>
                      <a:pt x="643527" y="1054740"/>
                      <a:pt x="643527" y="1054740"/>
                    </a:cubicBezTo>
                    <a:cubicBezTo>
                      <a:pt x="642319" y="1054740"/>
                      <a:pt x="641110" y="1054740"/>
                      <a:pt x="638694" y="1054740"/>
                    </a:cubicBezTo>
                    <a:cubicBezTo>
                      <a:pt x="638694" y="1054740"/>
                      <a:pt x="638694" y="1054740"/>
                      <a:pt x="638694" y="1054740"/>
                    </a:cubicBezTo>
                    <a:cubicBezTo>
                      <a:pt x="635070" y="1054740"/>
                      <a:pt x="632654" y="1054740"/>
                      <a:pt x="629029" y="1054740"/>
                    </a:cubicBezTo>
                    <a:lnTo>
                      <a:pt x="629029" y="1054740"/>
                    </a:lnTo>
                    <a:cubicBezTo>
                      <a:pt x="627821" y="1054740"/>
                      <a:pt x="626613" y="1054740"/>
                      <a:pt x="624197" y="1054740"/>
                    </a:cubicBezTo>
                    <a:cubicBezTo>
                      <a:pt x="624197" y="1054740"/>
                      <a:pt x="622989" y="1054740"/>
                      <a:pt x="622989" y="1054740"/>
                    </a:cubicBezTo>
                    <a:cubicBezTo>
                      <a:pt x="621780" y="1054740"/>
                      <a:pt x="620572" y="1054740"/>
                      <a:pt x="619364" y="1054740"/>
                    </a:cubicBezTo>
                    <a:cubicBezTo>
                      <a:pt x="619364" y="1054740"/>
                      <a:pt x="618156" y="1054740"/>
                      <a:pt x="618156" y="1054740"/>
                    </a:cubicBezTo>
                    <a:cubicBezTo>
                      <a:pt x="616948" y="1054740"/>
                      <a:pt x="615740" y="1054740"/>
                      <a:pt x="614532" y="1054740"/>
                    </a:cubicBezTo>
                    <a:cubicBezTo>
                      <a:pt x="614532" y="1054740"/>
                      <a:pt x="613324" y="1054740"/>
                      <a:pt x="613324" y="1054740"/>
                    </a:cubicBezTo>
                    <a:cubicBezTo>
                      <a:pt x="612116" y="1054740"/>
                      <a:pt x="609699" y="1054740"/>
                      <a:pt x="608491" y="1055948"/>
                    </a:cubicBezTo>
                    <a:cubicBezTo>
                      <a:pt x="586745" y="1059572"/>
                      <a:pt x="566207" y="1064405"/>
                      <a:pt x="545669" y="1072862"/>
                    </a:cubicBezTo>
                    <a:lnTo>
                      <a:pt x="545669" y="1072862"/>
                    </a:lnTo>
                    <a:cubicBezTo>
                      <a:pt x="545669" y="1072862"/>
                      <a:pt x="545669" y="1072862"/>
                      <a:pt x="545669" y="1072862"/>
                    </a:cubicBezTo>
                    <a:cubicBezTo>
                      <a:pt x="545669" y="1072862"/>
                      <a:pt x="544461" y="1072862"/>
                      <a:pt x="544461" y="1074070"/>
                    </a:cubicBezTo>
                    <a:cubicBezTo>
                      <a:pt x="542044" y="1075278"/>
                      <a:pt x="540836" y="1076486"/>
                      <a:pt x="538420" y="1077694"/>
                    </a:cubicBezTo>
                    <a:cubicBezTo>
                      <a:pt x="538420" y="1077694"/>
                      <a:pt x="537212" y="1077694"/>
                      <a:pt x="537212" y="1077694"/>
                    </a:cubicBezTo>
                    <a:cubicBezTo>
                      <a:pt x="537212" y="1077694"/>
                      <a:pt x="537212" y="1077694"/>
                      <a:pt x="537212" y="1077694"/>
                    </a:cubicBezTo>
                    <a:cubicBezTo>
                      <a:pt x="537212" y="1077694"/>
                      <a:pt x="537212" y="1077694"/>
                      <a:pt x="537212" y="1077694"/>
                    </a:cubicBezTo>
                    <a:cubicBezTo>
                      <a:pt x="537212" y="1077694"/>
                      <a:pt x="537212" y="1077694"/>
                      <a:pt x="536004" y="1077694"/>
                    </a:cubicBezTo>
                    <a:cubicBezTo>
                      <a:pt x="536004" y="1077694"/>
                      <a:pt x="534796" y="1077694"/>
                      <a:pt x="534796" y="1078902"/>
                    </a:cubicBezTo>
                    <a:cubicBezTo>
                      <a:pt x="532379" y="1081319"/>
                      <a:pt x="528755" y="1083735"/>
                      <a:pt x="526339" y="1086151"/>
                    </a:cubicBezTo>
                    <a:cubicBezTo>
                      <a:pt x="526339" y="1086151"/>
                      <a:pt x="526339" y="1086151"/>
                      <a:pt x="526339" y="1086151"/>
                    </a:cubicBezTo>
                    <a:cubicBezTo>
                      <a:pt x="526339" y="1086151"/>
                      <a:pt x="526339" y="1086151"/>
                      <a:pt x="527547" y="1086151"/>
                    </a:cubicBezTo>
                    <a:cubicBezTo>
                      <a:pt x="527547" y="1086151"/>
                      <a:pt x="528755" y="1086151"/>
                      <a:pt x="528755" y="1086151"/>
                    </a:cubicBezTo>
                    <a:cubicBezTo>
                      <a:pt x="528755" y="1086151"/>
                      <a:pt x="528755" y="1086151"/>
                      <a:pt x="529963" y="1086151"/>
                    </a:cubicBezTo>
                    <a:cubicBezTo>
                      <a:pt x="529963" y="1086151"/>
                      <a:pt x="531171" y="1086151"/>
                      <a:pt x="531171" y="1086151"/>
                    </a:cubicBezTo>
                    <a:cubicBezTo>
                      <a:pt x="531171" y="1086151"/>
                      <a:pt x="531171" y="1086151"/>
                      <a:pt x="531171" y="1086151"/>
                    </a:cubicBezTo>
                    <a:cubicBezTo>
                      <a:pt x="536004" y="1084943"/>
                      <a:pt x="539628" y="1084943"/>
                      <a:pt x="543252" y="1083735"/>
                    </a:cubicBezTo>
                    <a:cubicBezTo>
                      <a:pt x="543252" y="1083735"/>
                      <a:pt x="543252" y="1083735"/>
                      <a:pt x="543252" y="1083735"/>
                    </a:cubicBezTo>
                    <a:cubicBezTo>
                      <a:pt x="543252" y="1083735"/>
                      <a:pt x="543252" y="1083735"/>
                      <a:pt x="543252" y="1083735"/>
                    </a:cubicBezTo>
                    <a:cubicBezTo>
                      <a:pt x="543252" y="1083735"/>
                      <a:pt x="543252" y="1083735"/>
                      <a:pt x="543252" y="1083735"/>
                    </a:cubicBezTo>
                    <a:cubicBezTo>
                      <a:pt x="538420" y="1084943"/>
                      <a:pt x="529963" y="1086151"/>
                      <a:pt x="523923" y="1089775"/>
                    </a:cubicBezTo>
                    <a:cubicBezTo>
                      <a:pt x="525131" y="1089775"/>
                      <a:pt x="526339" y="1089775"/>
                      <a:pt x="526339" y="1089775"/>
                    </a:cubicBezTo>
                    <a:cubicBezTo>
                      <a:pt x="531171" y="1089775"/>
                      <a:pt x="536004" y="1089775"/>
                      <a:pt x="539628" y="1089775"/>
                    </a:cubicBezTo>
                    <a:cubicBezTo>
                      <a:pt x="546877" y="1089775"/>
                      <a:pt x="554126" y="1089775"/>
                      <a:pt x="561374" y="1092192"/>
                    </a:cubicBezTo>
                    <a:cubicBezTo>
                      <a:pt x="562582" y="1092192"/>
                      <a:pt x="562582" y="1092192"/>
                      <a:pt x="563791" y="1092192"/>
                    </a:cubicBezTo>
                    <a:cubicBezTo>
                      <a:pt x="577080" y="1090984"/>
                      <a:pt x="589161" y="1090984"/>
                      <a:pt x="601242" y="1092192"/>
                    </a:cubicBezTo>
                    <a:cubicBezTo>
                      <a:pt x="604867" y="1092192"/>
                      <a:pt x="608491" y="1092192"/>
                      <a:pt x="612116" y="1092192"/>
                    </a:cubicBezTo>
                    <a:cubicBezTo>
                      <a:pt x="612116" y="1092192"/>
                      <a:pt x="612116" y="1092192"/>
                      <a:pt x="612116" y="1092192"/>
                    </a:cubicBezTo>
                    <a:cubicBezTo>
                      <a:pt x="612116" y="1092192"/>
                      <a:pt x="610907" y="1092192"/>
                      <a:pt x="610907" y="1092192"/>
                    </a:cubicBezTo>
                    <a:cubicBezTo>
                      <a:pt x="620572" y="1092192"/>
                      <a:pt x="630237" y="1093400"/>
                      <a:pt x="639902" y="1094608"/>
                    </a:cubicBezTo>
                    <a:cubicBezTo>
                      <a:pt x="639902" y="1094608"/>
                      <a:pt x="639902" y="1094608"/>
                      <a:pt x="639902" y="1094608"/>
                    </a:cubicBezTo>
                    <a:cubicBezTo>
                      <a:pt x="639902" y="1094608"/>
                      <a:pt x="639902" y="1094608"/>
                      <a:pt x="639902" y="1094608"/>
                    </a:cubicBezTo>
                    <a:cubicBezTo>
                      <a:pt x="636278" y="1094608"/>
                      <a:pt x="633862" y="1094608"/>
                      <a:pt x="630237" y="1093400"/>
                    </a:cubicBezTo>
                    <a:cubicBezTo>
                      <a:pt x="622989" y="1093400"/>
                      <a:pt x="615740" y="1092192"/>
                      <a:pt x="607283" y="1092192"/>
                    </a:cubicBezTo>
                    <a:cubicBezTo>
                      <a:pt x="604867" y="1092192"/>
                      <a:pt x="602451" y="1092192"/>
                      <a:pt x="600034" y="1092192"/>
                    </a:cubicBezTo>
                    <a:cubicBezTo>
                      <a:pt x="587953" y="1093400"/>
                      <a:pt x="577080" y="1094608"/>
                      <a:pt x="564999" y="1094608"/>
                    </a:cubicBezTo>
                    <a:cubicBezTo>
                      <a:pt x="556542" y="1094608"/>
                      <a:pt x="548085" y="1094608"/>
                      <a:pt x="540836" y="1094608"/>
                    </a:cubicBezTo>
                    <a:cubicBezTo>
                      <a:pt x="536004" y="1094608"/>
                      <a:pt x="531171" y="1094608"/>
                      <a:pt x="526339" y="1094608"/>
                    </a:cubicBezTo>
                    <a:cubicBezTo>
                      <a:pt x="525131" y="1094608"/>
                      <a:pt x="523923" y="1094608"/>
                      <a:pt x="522714" y="1094608"/>
                    </a:cubicBezTo>
                    <a:lnTo>
                      <a:pt x="522714" y="1094608"/>
                    </a:lnTo>
                    <a:cubicBezTo>
                      <a:pt x="521506" y="1094608"/>
                      <a:pt x="521506" y="1094608"/>
                      <a:pt x="520298" y="1095816"/>
                    </a:cubicBezTo>
                    <a:cubicBezTo>
                      <a:pt x="520298" y="1095816"/>
                      <a:pt x="520298" y="1095816"/>
                      <a:pt x="520298" y="1095816"/>
                    </a:cubicBezTo>
                    <a:cubicBezTo>
                      <a:pt x="520298" y="1095816"/>
                      <a:pt x="520298" y="1095816"/>
                      <a:pt x="520298" y="1095816"/>
                    </a:cubicBezTo>
                    <a:cubicBezTo>
                      <a:pt x="520298" y="1095816"/>
                      <a:pt x="519090" y="1097024"/>
                      <a:pt x="519090" y="1097024"/>
                    </a:cubicBezTo>
                    <a:cubicBezTo>
                      <a:pt x="519090" y="1097024"/>
                      <a:pt x="519090" y="1097024"/>
                      <a:pt x="519090" y="1097024"/>
                    </a:cubicBezTo>
                    <a:cubicBezTo>
                      <a:pt x="519090" y="1097024"/>
                      <a:pt x="519090" y="1097024"/>
                      <a:pt x="519090" y="1097024"/>
                    </a:cubicBezTo>
                    <a:cubicBezTo>
                      <a:pt x="519090" y="1097024"/>
                      <a:pt x="519090" y="1097024"/>
                      <a:pt x="519090" y="1097024"/>
                    </a:cubicBezTo>
                    <a:cubicBezTo>
                      <a:pt x="519090" y="1097024"/>
                      <a:pt x="519090" y="1097024"/>
                      <a:pt x="519090" y="1097024"/>
                    </a:cubicBezTo>
                    <a:cubicBezTo>
                      <a:pt x="519090" y="1097024"/>
                      <a:pt x="519090" y="1097024"/>
                      <a:pt x="519090" y="1097024"/>
                    </a:cubicBezTo>
                    <a:cubicBezTo>
                      <a:pt x="519090" y="1097024"/>
                      <a:pt x="519090" y="1097024"/>
                      <a:pt x="519090" y="1097024"/>
                    </a:cubicBezTo>
                    <a:cubicBezTo>
                      <a:pt x="519090" y="1097024"/>
                      <a:pt x="519090" y="1097024"/>
                      <a:pt x="519090" y="1097024"/>
                    </a:cubicBezTo>
                    <a:lnTo>
                      <a:pt x="519090" y="1097024"/>
                    </a:lnTo>
                    <a:cubicBezTo>
                      <a:pt x="519090" y="1097024"/>
                      <a:pt x="519090" y="1097024"/>
                      <a:pt x="519090" y="1097024"/>
                    </a:cubicBezTo>
                    <a:lnTo>
                      <a:pt x="519090" y="1097024"/>
                    </a:lnTo>
                    <a:cubicBezTo>
                      <a:pt x="520298" y="1097024"/>
                      <a:pt x="520298" y="1097024"/>
                      <a:pt x="521506" y="1097024"/>
                    </a:cubicBezTo>
                    <a:cubicBezTo>
                      <a:pt x="521506" y="1097024"/>
                      <a:pt x="521506" y="1097024"/>
                      <a:pt x="521506" y="1097024"/>
                    </a:cubicBezTo>
                    <a:cubicBezTo>
                      <a:pt x="522714" y="1097024"/>
                      <a:pt x="523923" y="1097024"/>
                      <a:pt x="523923" y="1097024"/>
                    </a:cubicBezTo>
                    <a:cubicBezTo>
                      <a:pt x="523923" y="1097024"/>
                      <a:pt x="523923" y="1097024"/>
                      <a:pt x="523923" y="1097024"/>
                    </a:cubicBezTo>
                    <a:cubicBezTo>
                      <a:pt x="526339" y="1097024"/>
                      <a:pt x="527547" y="1097024"/>
                      <a:pt x="529963" y="1098232"/>
                    </a:cubicBezTo>
                    <a:cubicBezTo>
                      <a:pt x="529963" y="1098232"/>
                      <a:pt x="529963" y="1098232"/>
                      <a:pt x="531171" y="1098232"/>
                    </a:cubicBezTo>
                    <a:cubicBezTo>
                      <a:pt x="532379" y="1098232"/>
                      <a:pt x="532379" y="1098232"/>
                      <a:pt x="533588" y="1098232"/>
                    </a:cubicBezTo>
                    <a:cubicBezTo>
                      <a:pt x="537212" y="1099441"/>
                      <a:pt x="539628" y="1099441"/>
                      <a:pt x="543252" y="1100649"/>
                    </a:cubicBezTo>
                    <a:cubicBezTo>
                      <a:pt x="545669" y="1100649"/>
                      <a:pt x="549293" y="1101857"/>
                      <a:pt x="551709" y="1101857"/>
                    </a:cubicBezTo>
                    <a:cubicBezTo>
                      <a:pt x="561374" y="1103065"/>
                      <a:pt x="571039" y="1105481"/>
                      <a:pt x="580704" y="1107897"/>
                    </a:cubicBezTo>
                    <a:cubicBezTo>
                      <a:pt x="580704" y="1107897"/>
                      <a:pt x="580704" y="1107897"/>
                      <a:pt x="580704" y="1107897"/>
                    </a:cubicBezTo>
                    <a:cubicBezTo>
                      <a:pt x="580704" y="1107897"/>
                      <a:pt x="580704" y="1107897"/>
                      <a:pt x="580704" y="1107897"/>
                    </a:cubicBezTo>
                    <a:cubicBezTo>
                      <a:pt x="580704" y="1107897"/>
                      <a:pt x="580704" y="1107897"/>
                      <a:pt x="580704" y="1107897"/>
                    </a:cubicBezTo>
                    <a:cubicBezTo>
                      <a:pt x="579496" y="1107897"/>
                      <a:pt x="578288" y="1107897"/>
                      <a:pt x="577080" y="1106689"/>
                    </a:cubicBezTo>
                    <a:cubicBezTo>
                      <a:pt x="568623" y="1105481"/>
                      <a:pt x="560166" y="1103065"/>
                      <a:pt x="551709" y="1101857"/>
                    </a:cubicBezTo>
                    <a:cubicBezTo>
                      <a:pt x="549293" y="1101857"/>
                      <a:pt x="548085" y="1101857"/>
                      <a:pt x="545669" y="1100649"/>
                    </a:cubicBezTo>
                    <a:cubicBezTo>
                      <a:pt x="544461" y="1100649"/>
                      <a:pt x="543252" y="1100649"/>
                      <a:pt x="540836" y="1100649"/>
                    </a:cubicBezTo>
                    <a:cubicBezTo>
                      <a:pt x="540836" y="1100649"/>
                      <a:pt x="539628" y="1100649"/>
                      <a:pt x="539628" y="1100649"/>
                    </a:cubicBezTo>
                    <a:cubicBezTo>
                      <a:pt x="538420" y="1100649"/>
                      <a:pt x="537212" y="1100649"/>
                      <a:pt x="536004" y="1100649"/>
                    </a:cubicBezTo>
                    <a:cubicBezTo>
                      <a:pt x="536004" y="1100649"/>
                      <a:pt x="534796" y="1100649"/>
                      <a:pt x="534796" y="1100649"/>
                    </a:cubicBezTo>
                    <a:cubicBezTo>
                      <a:pt x="533588" y="1100649"/>
                      <a:pt x="533588" y="1100649"/>
                      <a:pt x="532379" y="1100649"/>
                    </a:cubicBezTo>
                    <a:cubicBezTo>
                      <a:pt x="532379" y="1100649"/>
                      <a:pt x="531171" y="1100649"/>
                      <a:pt x="531171" y="1100649"/>
                    </a:cubicBezTo>
                    <a:cubicBezTo>
                      <a:pt x="532379" y="1101857"/>
                      <a:pt x="534796" y="1101857"/>
                      <a:pt x="536004" y="1103065"/>
                    </a:cubicBezTo>
                    <a:cubicBezTo>
                      <a:pt x="537212" y="1103065"/>
                      <a:pt x="537212" y="1103065"/>
                      <a:pt x="538420" y="1104273"/>
                    </a:cubicBezTo>
                    <a:cubicBezTo>
                      <a:pt x="545669" y="1106689"/>
                      <a:pt x="552917" y="1109106"/>
                      <a:pt x="560166" y="1112730"/>
                    </a:cubicBezTo>
                    <a:cubicBezTo>
                      <a:pt x="560166" y="1112730"/>
                      <a:pt x="560166" y="1112730"/>
                      <a:pt x="560166" y="1112730"/>
                    </a:cubicBezTo>
                    <a:cubicBezTo>
                      <a:pt x="558958" y="1112730"/>
                      <a:pt x="558958" y="1112730"/>
                      <a:pt x="557750" y="1111522"/>
                    </a:cubicBezTo>
                    <a:cubicBezTo>
                      <a:pt x="558958" y="1111522"/>
                      <a:pt x="558958" y="1112730"/>
                      <a:pt x="560166" y="1112730"/>
                    </a:cubicBezTo>
                    <a:cubicBezTo>
                      <a:pt x="560166" y="1112730"/>
                      <a:pt x="560166" y="1112730"/>
                      <a:pt x="560166" y="1112730"/>
                    </a:cubicBezTo>
                    <a:cubicBezTo>
                      <a:pt x="552917" y="1110314"/>
                      <a:pt x="545669" y="1107897"/>
                      <a:pt x="538420" y="1105481"/>
                    </a:cubicBezTo>
                    <a:cubicBezTo>
                      <a:pt x="537212" y="1105481"/>
                      <a:pt x="537212" y="1105481"/>
                      <a:pt x="536004" y="1104273"/>
                    </a:cubicBezTo>
                    <a:cubicBezTo>
                      <a:pt x="534796" y="1104273"/>
                      <a:pt x="528755" y="1104273"/>
                      <a:pt x="523923" y="1104273"/>
                    </a:cubicBezTo>
                    <a:cubicBezTo>
                      <a:pt x="523923" y="1104273"/>
                      <a:pt x="523923" y="1104273"/>
                      <a:pt x="523923" y="1104273"/>
                    </a:cubicBezTo>
                    <a:cubicBezTo>
                      <a:pt x="523923" y="1104273"/>
                      <a:pt x="523923" y="1104273"/>
                      <a:pt x="525131" y="1105481"/>
                    </a:cubicBezTo>
                    <a:cubicBezTo>
                      <a:pt x="525131" y="1105481"/>
                      <a:pt x="525131" y="1105481"/>
                      <a:pt x="525131" y="1105481"/>
                    </a:cubicBezTo>
                    <a:cubicBezTo>
                      <a:pt x="526339" y="1106689"/>
                      <a:pt x="527547" y="1107897"/>
                      <a:pt x="528755" y="1107897"/>
                    </a:cubicBezTo>
                    <a:cubicBezTo>
                      <a:pt x="528755" y="1107897"/>
                      <a:pt x="528755" y="1107897"/>
                      <a:pt x="528755" y="1107897"/>
                    </a:cubicBezTo>
                    <a:cubicBezTo>
                      <a:pt x="529963" y="1109106"/>
                      <a:pt x="531171" y="1110314"/>
                      <a:pt x="532379" y="1110314"/>
                    </a:cubicBezTo>
                    <a:cubicBezTo>
                      <a:pt x="540836" y="1113938"/>
                      <a:pt x="548085" y="1118770"/>
                      <a:pt x="556542" y="1121187"/>
                    </a:cubicBezTo>
                    <a:cubicBezTo>
                      <a:pt x="556542" y="1121187"/>
                      <a:pt x="556542" y="1121187"/>
                      <a:pt x="557750" y="1121187"/>
                    </a:cubicBezTo>
                    <a:cubicBezTo>
                      <a:pt x="558958" y="1117563"/>
                      <a:pt x="561374" y="1113938"/>
                      <a:pt x="564999" y="1112730"/>
                    </a:cubicBezTo>
                    <a:cubicBezTo>
                      <a:pt x="569831" y="1111522"/>
                      <a:pt x="575872" y="1113938"/>
                      <a:pt x="579496" y="1118770"/>
                    </a:cubicBezTo>
                    <a:cubicBezTo>
                      <a:pt x="581912" y="1119979"/>
                      <a:pt x="584329" y="1121187"/>
                      <a:pt x="586745" y="1122395"/>
                    </a:cubicBezTo>
                    <a:cubicBezTo>
                      <a:pt x="587953" y="1122395"/>
                      <a:pt x="589161" y="1122395"/>
                      <a:pt x="590369" y="1123603"/>
                    </a:cubicBezTo>
                    <a:cubicBezTo>
                      <a:pt x="592786" y="1124811"/>
                      <a:pt x="595202" y="1126019"/>
                      <a:pt x="597618" y="1127227"/>
                    </a:cubicBezTo>
                    <a:cubicBezTo>
                      <a:pt x="597618" y="1127227"/>
                      <a:pt x="598826" y="1127227"/>
                      <a:pt x="598826" y="1127227"/>
                    </a:cubicBezTo>
                    <a:cubicBezTo>
                      <a:pt x="598826" y="1127227"/>
                      <a:pt x="600034" y="1127227"/>
                      <a:pt x="600034" y="1127227"/>
                    </a:cubicBezTo>
                    <a:cubicBezTo>
                      <a:pt x="601242" y="1127227"/>
                      <a:pt x="602451" y="1127227"/>
                      <a:pt x="602451" y="1128436"/>
                    </a:cubicBezTo>
                    <a:cubicBezTo>
                      <a:pt x="602451" y="1128436"/>
                      <a:pt x="603659" y="1128436"/>
                      <a:pt x="603659" y="1128436"/>
                    </a:cubicBezTo>
                    <a:cubicBezTo>
                      <a:pt x="604867" y="1128436"/>
                      <a:pt x="604867" y="1128436"/>
                      <a:pt x="606075" y="1129644"/>
                    </a:cubicBezTo>
                    <a:cubicBezTo>
                      <a:pt x="606075" y="1129644"/>
                      <a:pt x="607283" y="1129644"/>
                      <a:pt x="607283" y="1129644"/>
                    </a:cubicBezTo>
                    <a:cubicBezTo>
                      <a:pt x="608491" y="1129644"/>
                      <a:pt x="609699" y="1129644"/>
                      <a:pt x="609699" y="1130852"/>
                    </a:cubicBezTo>
                    <a:cubicBezTo>
                      <a:pt x="609699" y="1130852"/>
                      <a:pt x="610907" y="1130852"/>
                      <a:pt x="610907" y="1130852"/>
                    </a:cubicBezTo>
                    <a:cubicBezTo>
                      <a:pt x="615740" y="1132060"/>
                      <a:pt x="620572" y="1133268"/>
                      <a:pt x="625405" y="1134476"/>
                    </a:cubicBezTo>
                    <a:cubicBezTo>
                      <a:pt x="626613" y="1134476"/>
                      <a:pt x="627821" y="1134476"/>
                      <a:pt x="629029" y="1134476"/>
                    </a:cubicBezTo>
                    <a:cubicBezTo>
                      <a:pt x="633862" y="1134476"/>
                      <a:pt x="639902" y="1134476"/>
                      <a:pt x="644735" y="1134476"/>
                    </a:cubicBezTo>
                    <a:cubicBezTo>
                      <a:pt x="644735" y="1134476"/>
                      <a:pt x="644735" y="1134476"/>
                      <a:pt x="644735" y="1134476"/>
                    </a:cubicBezTo>
                    <a:cubicBezTo>
                      <a:pt x="636278" y="1136892"/>
                      <a:pt x="627821" y="1136892"/>
                      <a:pt x="620572" y="1134476"/>
                    </a:cubicBezTo>
                    <a:cubicBezTo>
                      <a:pt x="618156" y="1134476"/>
                      <a:pt x="616948" y="1133268"/>
                      <a:pt x="614532" y="1133268"/>
                    </a:cubicBezTo>
                    <a:cubicBezTo>
                      <a:pt x="607283" y="1133268"/>
                      <a:pt x="600034" y="1132060"/>
                      <a:pt x="592786" y="1129644"/>
                    </a:cubicBezTo>
                    <a:cubicBezTo>
                      <a:pt x="587953" y="1128436"/>
                      <a:pt x="583121" y="1122395"/>
                      <a:pt x="577080" y="1124811"/>
                    </a:cubicBezTo>
                    <a:cubicBezTo>
                      <a:pt x="577080" y="1126019"/>
                      <a:pt x="575872" y="1127227"/>
                      <a:pt x="575872" y="1127227"/>
                    </a:cubicBezTo>
                    <a:cubicBezTo>
                      <a:pt x="580704" y="1129644"/>
                      <a:pt x="585537" y="1132060"/>
                      <a:pt x="590369" y="1133268"/>
                    </a:cubicBezTo>
                    <a:cubicBezTo>
                      <a:pt x="590369" y="1133268"/>
                      <a:pt x="590369" y="1133268"/>
                      <a:pt x="591577" y="1133268"/>
                    </a:cubicBezTo>
                    <a:cubicBezTo>
                      <a:pt x="591577" y="1133268"/>
                      <a:pt x="592786" y="1133268"/>
                      <a:pt x="592786" y="1134476"/>
                    </a:cubicBezTo>
                    <a:cubicBezTo>
                      <a:pt x="593994" y="1134476"/>
                      <a:pt x="593994" y="1135684"/>
                      <a:pt x="595202" y="1135684"/>
                    </a:cubicBezTo>
                    <a:cubicBezTo>
                      <a:pt x="595202" y="1135684"/>
                      <a:pt x="595202" y="1135684"/>
                      <a:pt x="595202" y="1135684"/>
                    </a:cubicBezTo>
                    <a:cubicBezTo>
                      <a:pt x="597618" y="1136892"/>
                      <a:pt x="600034" y="1138100"/>
                      <a:pt x="602451" y="1138100"/>
                    </a:cubicBezTo>
                    <a:cubicBezTo>
                      <a:pt x="604867" y="1139309"/>
                      <a:pt x="607283" y="1139309"/>
                      <a:pt x="609699" y="1140517"/>
                    </a:cubicBezTo>
                    <a:cubicBezTo>
                      <a:pt x="616948" y="1142933"/>
                      <a:pt x="624197" y="1144141"/>
                      <a:pt x="630237" y="1145349"/>
                    </a:cubicBezTo>
                    <a:cubicBezTo>
                      <a:pt x="637486" y="1146557"/>
                      <a:pt x="645943" y="1147766"/>
                      <a:pt x="653192" y="1145349"/>
                    </a:cubicBezTo>
                    <a:cubicBezTo>
                      <a:pt x="655608" y="1145349"/>
                      <a:pt x="658024" y="1144141"/>
                      <a:pt x="659232" y="1142933"/>
                    </a:cubicBezTo>
                    <a:cubicBezTo>
                      <a:pt x="660440" y="1141725"/>
                      <a:pt x="662857" y="1141725"/>
                      <a:pt x="664065" y="1140517"/>
                    </a:cubicBezTo>
                    <a:cubicBezTo>
                      <a:pt x="667689" y="1138100"/>
                      <a:pt x="670105" y="1134476"/>
                      <a:pt x="672522" y="1129644"/>
                    </a:cubicBezTo>
                    <a:cubicBezTo>
                      <a:pt x="674938" y="1124811"/>
                      <a:pt x="676146" y="1118770"/>
                      <a:pt x="678562" y="1113938"/>
                    </a:cubicBezTo>
                    <a:cubicBezTo>
                      <a:pt x="678562" y="1113938"/>
                      <a:pt x="678562" y="1113938"/>
                      <a:pt x="678562" y="1113938"/>
                    </a:cubicBezTo>
                    <a:cubicBezTo>
                      <a:pt x="678562" y="1113938"/>
                      <a:pt x="678562" y="1113938"/>
                      <a:pt x="678562" y="1113938"/>
                    </a:cubicBezTo>
                    <a:cubicBezTo>
                      <a:pt x="677354" y="1119979"/>
                      <a:pt x="676146" y="1124811"/>
                      <a:pt x="673730" y="1130852"/>
                    </a:cubicBezTo>
                    <a:cubicBezTo>
                      <a:pt x="673730" y="1132060"/>
                      <a:pt x="672522" y="1132060"/>
                      <a:pt x="672522" y="1133268"/>
                    </a:cubicBezTo>
                    <a:cubicBezTo>
                      <a:pt x="671313" y="1135684"/>
                      <a:pt x="670105" y="1138100"/>
                      <a:pt x="667689" y="1140517"/>
                    </a:cubicBezTo>
                    <a:cubicBezTo>
                      <a:pt x="666481" y="1142933"/>
                      <a:pt x="664065" y="1144141"/>
                      <a:pt x="661649" y="1145349"/>
                    </a:cubicBezTo>
                    <a:cubicBezTo>
                      <a:pt x="660440" y="1146557"/>
                      <a:pt x="658024" y="1147766"/>
                      <a:pt x="655608" y="1147766"/>
                    </a:cubicBezTo>
                    <a:cubicBezTo>
                      <a:pt x="650775" y="1148973"/>
                      <a:pt x="645943" y="1150182"/>
                      <a:pt x="641110" y="1150182"/>
                    </a:cubicBezTo>
                    <a:cubicBezTo>
                      <a:pt x="629029" y="1150182"/>
                      <a:pt x="618156" y="1145349"/>
                      <a:pt x="607283" y="1141725"/>
                    </a:cubicBezTo>
                    <a:cubicBezTo>
                      <a:pt x="604867" y="1140517"/>
                      <a:pt x="602451" y="1139309"/>
                      <a:pt x="598826" y="1138100"/>
                    </a:cubicBezTo>
                    <a:cubicBezTo>
                      <a:pt x="598826" y="1138100"/>
                      <a:pt x="597618" y="1138100"/>
                      <a:pt x="597618" y="1138100"/>
                    </a:cubicBezTo>
                    <a:cubicBezTo>
                      <a:pt x="596410" y="1138100"/>
                      <a:pt x="595202" y="1136892"/>
                      <a:pt x="595202" y="1136892"/>
                    </a:cubicBezTo>
                    <a:cubicBezTo>
                      <a:pt x="595202" y="1136892"/>
                      <a:pt x="593994" y="1136892"/>
                      <a:pt x="593994" y="1135684"/>
                    </a:cubicBezTo>
                    <a:cubicBezTo>
                      <a:pt x="592786" y="1135684"/>
                      <a:pt x="592786" y="1134476"/>
                      <a:pt x="591577" y="1134476"/>
                    </a:cubicBezTo>
                    <a:cubicBezTo>
                      <a:pt x="590369" y="1134476"/>
                      <a:pt x="590369" y="1133268"/>
                      <a:pt x="589161" y="1133268"/>
                    </a:cubicBezTo>
                    <a:cubicBezTo>
                      <a:pt x="587953" y="1133268"/>
                      <a:pt x="587953" y="1132060"/>
                      <a:pt x="586745" y="1132060"/>
                    </a:cubicBezTo>
                    <a:cubicBezTo>
                      <a:pt x="585537" y="1132060"/>
                      <a:pt x="585537" y="1130852"/>
                      <a:pt x="584329" y="1130852"/>
                    </a:cubicBezTo>
                    <a:cubicBezTo>
                      <a:pt x="583121" y="1130852"/>
                      <a:pt x="583121" y="1129644"/>
                      <a:pt x="581912" y="1129644"/>
                    </a:cubicBezTo>
                    <a:cubicBezTo>
                      <a:pt x="578288" y="1128436"/>
                      <a:pt x="575872" y="1126019"/>
                      <a:pt x="572247" y="1124811"/>
                    </a:cubicBezTo>
                    <a:cubicBezTo>
                      <a:pt x="572247" y="1124811"/>
                      <a:pt x="572247" y="1124811"/>
                      <a:pt x="572247" y="1124811"/>
                    </a:cubicBezTo>
                    <a:cubicBezTo>
                      <a:pt x="571039" y="1126019"/>
                      <a:pt x="569831" y="1127227"/>
                      <a:pt x="568623" y="1127227"/>
                    </a:cubicBezTo>
                    <a:cubicBezTo>
                      <a:pt x="568623" y="1127227"/>
                      <a:pt x="566207" y="1127227"/>
                      <a:pt x="566207" y="1126019"/>
                    </a:cubicBezTo>
                    <a:cubicBezTo>
                      <a:pt x="566207" y="1124811"/>
                      <a:pt x="567415" y="1124811"/>
                      <a:pt x="567415" y="1123603"/>
                    </a:cubicBezTo>
                    <a:cubicBezTo>
                      <a:pt x="566207" y="1123603"/>
                      <a:pt x="564999" y="1123603"/>
                      <a:pt x="564999" y="1123603"/>
                    </a:cubicBezTo>
                    <a:cubicBezTo>
                      <a:pt x="564999" y="1123603"/>
                      <a:pt x="564999" y="1123603"/>
                      <a:pt x="564999" y="1123603"/>
                    </a:cubicBezTo>
                    <a:cubicBezTo>
                      <a:pt x="566207" y="1123603"/>
                      <a:pt x="567415" y="1122395"/>
                      <a:pt x="567415" y="1122395"/>
                    </a:cubicBezTo>
                    <a:cubicBezTo>
                      <a:pt x="567415" y="1122395"/>
                      <a:pt x="567415" y="1122395"/>
                      <a:pt x="567415" y="1121187"/>
                    </a:cubicBezTo>
                    <a:cubicBezTo>
                      <a:pt x="567415" y="1119979"/>
                      <a:pt x="567415" y="1119979"/>
                      <a:pt x="566207" y="1118770"/>
                    </a:cubicBezTo>
                    <a:cubicBezTo>
                      <a:pt x="566207" y="1118770"/>
                      <a:pt x="564999" y="1117563"/>
                      <a:pt x="564999" y="1117563"/>
                    </a:cubicBezTo>
                    <a:cubicBezTo>
                      <a:pt x="563791" y="1116354"/>
                      <a:pt x="562582" y="1116354"/>
                      <a:pt x="561374" y="1116354"/>
                    </a:cubicBezTo>
                    <a:cubicBezTo>
                      <a:pt x="560166" y="1116354"/>
                      <a:pt x="560166" y="1116354"/>
                      <a:pt x="558958" y="1116354"/>
                    </a:cubicBezTo>
                    <a:cubicBezTo>
                      <a:pt x="558958" y="1116354"/>
                      <a:pt x="558958" y="1116354"/>
                      <a:pt x="558958" y="1116354"/>
                    </a:cubicBezTo>
                    <a:cubicBezTo>
                      <a:pt x="558958" y="1116354"/>
                      <a:pt x="558958" y="1116354"/>
                      <a:pt x="558958" y="1116354"/>
                    </a:cubicBezTo>
                    <a:cubicBezTo>
                      <a:pt x="558958" y="1116354"/>
                      <a:pt x="557750" y="1116354"/>
                      <a:pt x="557750" y="1116354"/>
                    </a:cubicBezTo>
                    <a:cubicBezTo>
                      <a:pt x="557750" y="1117563"/>
                      <a:pt x="556542" y="1119979"/>
                      <a:pt x="556542" y="1121187"/>
                    </a:cubicBezTo>
                    <a:cubicBezTo>
                      <a:pt x="556542" y="1121187"/>
                      <a:pt x="556542" y="1121187"/>
                      <a:pt x="556542" y="1121187"/>
                    </a:cubicBezTo>
                    <a:cubicBezTo>
                      <a:pt x="556542" y="1121187"/>
                      <a:pt x="557750" y="1121187"/>
                      <a:pt x="557750" y="1122395"/>
                    </a:cubicBezTo>
                    <a:cubicBezTo>
                      <a:pt x="557750" y="1123603"/>
                      <a:pt x="556542" y="1123603"/>
                      <a:pt x="556542" y="1123603"/>
                    </a:cubicBezTo>
                    <a:cubicBezTo>
                      <a:pt x="556542" y="1123603"/>
                      <a:pt x="555334" y="1122395"/>
                      <a:pt x="555334" y="1122395"/>
                    </a:cubicBezTo>
                    <a:cubicBezTo>
                      <a:pt x="555334" y="1123603"/>
                      <a:pt x="554126" y="1123603"/>
                      <a:pt x="554126" y="1124811"/>
                    </a:cubicBezTo>
                    <a:cubicBezTo>
                      <a:pt x="555334" y="1126019"/>
                      <a:pt x="555334" y="1126019"/>
                      <a:pt x="556542" y="1127227"/>
                    </a:cubicBezTo>
                    <a:cubicBezTo>
                      <a:pt x="556542" y="1128436"/>
                      <a:pt x="556542" y="1128436"/>
                      <a:pt x="556542" y="1128436"/>
                    </a:cubicBezTo>
                    <a:cubicBezTo>
                      <a:pt x="556542" y="1128436"/>
                      <a:pt x="557750" y="1128436"/>
                      <a:pt x="557750" y="1128436"/>
                    </a:cubicBezTo>
                    <a:cubicBezTo>
                      <a:pt x="557750" y="1128436"/>
                      <a:pt x="557750" y="1128436"/>
                      <a:pt x="557750" y="1128436"/>
                    </a:cubicBezTo>
                    <a:cubicBezTo>
                      <a:pt x="557750" y="1128436"/>
                      <a:pt x="557750" y="1128436"/>
                      <a:pt x="557750" y="1128436"/>
                    </a:cubicBezTo>
                    <a:cubicBezTo>
                      <a:pt x="556542" y="1128436"/>
                      <a:pt x="556542" y="1128436"/>
                      <a:pt x="555334" y="1127227"/>
                    </a:cubicBezTo>
                    <a:cubicBezTo>
                      <a:pt x="555334" y="1127227"/>
                      <a:pt x="555334" y="1127227"/>
                      <a:pt x="555334" y="1127227"/>
                    </a:cubicBezTo>
                    <a:cubicBezTo>
                      <a:pt x="552917" y="1126019"/>
                      <a:pt x="551709" y="1126019"/>
                      <a:pt x="550501" y="1124811"/>
                    </a:cubicBezTo>
                    <a:cubicBezTo>
                      <a:pt x="550501" y="1124811"/>
                      <a:pt x="550501" y="1124811"/>
                      <a:pt x="550501" y="1124811"/>
                    </a:cubicBezTo>
                    <a:cubicBezTo>
                      <a:pt x="548085" y="1123603"/>
                      <a:pt x="545669" y="1122395"/>
                      <a:pt x="543252" y="1121187"/>
                    </a:cubicBezTo>
                    <a:cubicBezTo>
                      <a:pt x="538420" y="1118770"/>
                      <a:pt x="534796" y="1116354"/>
                      <a:pt x="529963" y="1115146"/>
                    </a:cubicBezTo>
                    <a:cubicBezTo>
                      <a:pt x="526339" y="1112730"/>
                      <a:pt x="522714" y="1111522"/>
                      <a:pt x="519090" y="1109106"/>
                    </a:cubicBezTo>
                    <a:cubicBezTo>
                      <a:pt x="517882" y="1107897"/>
                      <a:pt x="516674" y="1107897"/>
                      <a:pt x="515466" y="1106689"/>
                    </a:cubicBezTo>
                    <a:cubicBezTo>
                      <a:pt x="515466" y="1106689"/>
                      <a:pt x="515466" y="1106689"/>
                      <a:pt x="516674" y="1107897"/>
                    </a:cubicBezTo>
                    <a:cubicBezTo>
                      <a:pt x="517882" y="1109106"/>
                      <a:pt x="519090" y="1110314"/>
                      <a:pt x="520298" y="1110314"/>
                    </a:cubicBezTo>
                    <a:lnTo>
                      <a:pt x="521506" y="1111522"/>
                    </a:lnTo>
                    <a:cubicBezTo>
                      <a:pt x="525131" y="1113938"/>
                      <a:pt x="527547" y="1116354"/>
                      <a:pt x="531171" y="1118770"/>
                    </a:cubicBezTo>
                    <a:cubicBezTo>
                      <a:pt x="531171" y="1118770"/>
                      <a:pt x="532379" y="1118770"/>
                      <a:pt x="532379" y="1119979"/>
                    </a:cubicBezTo>
                    <a:cubicBezTo>
                      <a:pt x="533588" y="1121187"/>
                      <a:pt x="534796" y="1122395"/>
                      <a:pt x="537212" y="1123603"/>
                    </a:cubicBezTo>
                    <a:cubicBezTo>
                      <a:pt x="537212" y="1123603"/>
                      <a:pt x="537212" y="1123603"/>
                      <a:pt x="537212" y="1123603"/>
                    </a:cubicBezTo>
                    <a:cubicBezTo>
                      <a:pt x="548085" y="1130852"/>
                      <a:pt x="560166" y="1136892"/>
                      <a:pt x="573456" y="1141725"/>
                    </a:cubicBezTo>
                    <a:cubicBezTo>
                      <a:pt x="573456" y="1141725"/>
                      <a:pt x="573456" y="1141725"/>
                      <a:pt x="573456" y="1141725"/>
                    </a:cubicBezTo>
                    <a:cubicBezTo>
                      <a:pt x="573456" y="1141725"/>
                      <a:pt x="573456" y="1141725"/>
                      <a:pt x="573456" y="1141725"/>
                    </a:cubicBezTo>
                    <a:cubicBezTo>
                      <a:pt x="573456" y="1141725"/>
                      <a:pt x="573456" y="1141725"/>
                      <a:pt x="573456" y="1141725"/>
                    </a:cubicBezTo>
                    <a:cubicBezTo>
                      <a:pt x="571039" y="1140517"/>
                      <a:pt x="567415" y="1139309"/>
                      <a:pt x="564999" y="1139309"/>
                    </a:cubicBezTo>
                    <a:cubicBezTo>
                      <a:pt x="554126" y="1135684"/>
                      <a:pt x="544461" y="1129644"/>
                      <a:pt x="534796" y="1123603"/>
                    </a:cubicBezTo>
                    <a:cubicBezTo>
                      <a:pt x="532379" y="1122395"/>
                      <a:pt x="529963" y="1119979"/>
                      <a:pt x="527547" y="1118770"/>
                    </a:cubicBezTo>
                    <a:cubicBezTo>
                      <a:pt x="526339" y="1117563"/>
                      <a:pt x="525131" y="1116354"/>
                      <a:pt x="523923" y="1116354"/>
                    </a:cubicBezTo>
                    <a:cubicBezTo>
                      <a:pt x="523923" y="1116354"/>
                      <a:pt x="523923" y="1116354"/>
                      <a:pt x="523923" y="1116354"/>
                    </a:cubicBezTo>
                    <a:cubicBezTo>
                      <a:pt x="523923" y="1116354"/>
                      <a:pt x="523923" y="1116354"/>
                      <a:pt x="522714" y="1116354"/>
                    </a:cubicBezTo>
                    <a:lnTo>
                      <a:pt x="522714" y="1116354"/>
                    </a:ln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lnTo>
                      <a:pt x="522714" y="1116354"/>
                    </a:ln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2714" y="1116354"/>
                      <a:pt x="522714" y="1116354"/>
                      <a:pt x="522714" y="1116354"/>
                    </a:cubicBezTo>
                    <a:cubicBezTo>
                      <a:pt x="523923" y="1117563"/>
                      <a:pt x="525131" y="1118770"/>
                      <a:pt x="526339" y="1119979"/>
                    </a:cubicBezTo>
                    <a:cubicBezTo>
                      <a:pt x="526339" y="1119979"/>
                      <a:pt x="526339" y="1119979"/>
                      <a:pt x="526339" y="1119979"/>
                    </a:cubicBezTo>
                    <a:cubicBezTo>
                      <a:pt x="526339" y="1119979"/>
                      <a:pt x="526339" y="1119979"/>
                      <a:pt x="526339" y="1119979"/>
                    </a:cubicBezTo>
                    <a:cubicBezTo>
                      <a:pt x="527547" y="1121187"/>
                      <a:pt x="528755" y="1121187"/>
                      <a:pt x="528755" y="1122395"/>
                    </a:cubicBezTo>
                    <a:cubicBezTo>
                      <a:pt x="528755" y="1122395"/>
                      <a:pt x="528755" y="1122395"/>
                      <a:pt x="529963" y="1123603"/>
                    </a:cubicBezTo>
                    <a:cubicBezTo>
                      <a:pt x="531171" y="1124811"/>
                      <a:pt x="531171" y="1124811"/>
                      <a:pt x="532379" y="1126019"/>
                    </a:cubicBezTo>
                    <a:cubicBezTo>
                      <a:pt x="532379" y="1126019"/>
                      <a:pt x="533588" y="1126019"/>
                      <a:pt x="533588" y="1127227"/>
                    </a:cubicBezTo>
                    <a:cubicBezTo>
                      <a:pt x="534796" y="1127227"/>
                      <a:pt x="534796" y="1128436"/>
                      <a:pt x="536004" y="1128436"/>
                    </a:cubicBezTo>
                    <a:cubicBezTo>
                      <a:pt x="536004" y="1128436"/>
                      <a:pt x="537212" y="1129644"/>
                      <a:pt x="537212" y="1129644"/>
                    </a:cubicBezTo>
                    <a:cubicBezTo>
                      <a:pt x="537212" y="1129644"/>
                      <a:pt x="538420" y="1130852"/>
                      <a:pt x="538420" y="1130852"/>
                    </a:cubicBezTo>
                    <a:cubicBezTo>
                      <a:pt x="539628" y="1130852"/>
                      <a:pt x="539628" y="1132060"/>
                      <a:pt x="540836" y="1132060"/>
                    </a:cubicBezTo>
                    <a:cubicBezTo>
                      <a:pt x="543252" y="1133268"/>
                      <a:pt x="544461" y="1135684"/>
                      <a:pt x="546877" y="1136892"/>
                    </a:cubicBezTo>
                    <a:cubicBezTo>
                      <a:pt x="556542" y="1144141"/>
                      <a:pt x="567415" y="1150182"/>
                      <a:pt x="578288" y="1156222"/>
                    </a:cubicBezTo>
                    <a:cubicBezTo>
                      <a:pt x="580704" y="1157430"/>
                      <a:pt x="583121" y="1158639"/>
                      <a:pt x="584329" y="1158639"/>
                    </a:cubicBezTo>
                    <a:cubicBezTo>
                      <a:pt x="584329" y="1158639"/>
                      <a:pt x="584329" y="1158639"/>
                      <a:pt x="584329" y="1158639"/>
                    </a:cubicBezTo>
                    <a:lnTo>
                      <a:pt x="584329" y="1158639"/>
                    </a:lnTo>
                    <a:cubicBezTo>
                      <a:pt x="584329" y="1158639"/>
                      <a:pt x="584329" y="1158639"/>
                      <a:pt x="584329" y="1158639"/>
                    </a:cubicBezTo>
                    <a:cubicBezTo>
                      <a:pt x="584329" y="1158639"/>
                      <a:pt x="584329" y="1158639"/>
                      <a:pt x="584329" y="1158639"/>
                    </a:cubicBezTo>
                    <a:cubicBezTo>
                      <a:pt x="581912" y="1157430"/>
                      <a:pt x="580704" y="1157430"/>
                      <a:pt x="578288" y="1156222"/>
                    </a:cubicBezTo>
                    <a:cubicBezTo>
                      <a:pt x="578288" y="1156222"/>
                      <a:pt x="577080" y="1156222"/>
                      <a:pt x="577080" y="1156222"/>
                    </a:cubicBezTo>
                    <a:cubicBezTo>
                      <a:pt x="575872" y="1155014"/>
                      <a:pt x="573456" y="1155014"/>
                      <a:pt x="572247" y="1153806"/>
                    </a:cubicBezTo>
                    <a:cubicBezTo>
                      <a:pt x="572247" y="1153806"/>
                      <a:pt x="572247" y="1153806"/>
                      <a:pt x="571039" y="1153806"/>
                    </a:cubicBezTo>
                    <a:cubicBezTo>
                      <a:pt x="569831" y="1152598"/>
                      <a:pt x="567415" y="1152598"/>
                      <a:pt x="566207" y="1151390"/>
                    </a:cubicBezTo>
                    <a:cubicBezTo>
                      <a:pt x="566207" y="1151390"/>
                      <a:pt x="564999" y="1151390"/>
                      <a:pt x="564999" y="1150182"/>
                    </a:cubicBezTo>
                    <a:cubicBezTo>
                      <a:pt x="563791" y="1148973"/>
                      <a:pt x="562582" y="1148973"/>
                      <a:pt x="561374" y="1147766"/>
                    </a:cubicBezTo>
                    <a:cubicBezTo>
                      <a:pt x="561374" y="1147766"/>
                      <a:pt x="560166" y="1146557"/>
                      <a:pt x="560166" y="1146557"/>
                    </a:cubicBezTo>
                    <a:cubicBezTo>
                      <a:pt x="558958" y="1145349"/>
                      <a:pt x="557750" y="1145349"/>
                      <a:pt x="555334" y="1144141"/>
                    </a:cubicBezTo>
                    <a:cubicBezTo>
                      <a:pt x="555334" y="1144141"/>
                      <a:pt x="554126" y="1142933"/>
                      <a:pt x="554126" y="1142933"/>
                    </a:cubicBezTo>
                    <a:cubicBezTo>
                      <a:pt x="552917" y="1142933"/>
                      <a:pt x="551709" y="1141725"/>
                      <a:pt x="551709" y="1140517"/>
                    </a:cubicBezTo>
                    <a:cubicBezTo>
                      <a:pt x="550501" y="1140517"/>
                      <a:pt x="550501" y="1139309"/>
                      <a:pt x="549293" y="1139309"/>
                    </a:cubicBezTo>
                    <a:cubicBezTo>
                      <a:pt x="548085" y="1139309"/>
                      <a:pt x="548085" y="1138100"/>
                      <a:pt x="546877" y="1138100"/>
                    </a:cubicBezTo>
                    <a:cubicBezTo>
                      <a:pt x="545669" y="1136892"/>
                      <a:pt x="544461" y="1135684"/>
                      <a:pt x="543252" y="1135684"/>
                    </a:cubicBezTo>
                    <a:cubicBezTo>
                      <a:pt x="542044" y="1135684"/>
                      <a:pt x="542044" y="1134476"/>
                      <a:pt x="540836" y="1134476"/>
                    </a:cubicBezTo>
                    <a:cubicBezTo>
                      <a:pt x="539628" y="1133268"/>
                      <a:pt x="539628" y="1133268"/>
                      <a:pt x="538420" y="1132060"/>
                    </a:cubicBezTo>
                    <a:cubicBezTo>
                      <a:pt x="538420" y="1132060"/>
                      <a:pt x="537212" y="1130852"/>
                      <a:pt x="537212" y="1130852"/>
                    </a:cubicBezTo>
                    <a:cubicBezTo>
                      <a:pt x="533588" y="1128436"/>
                      <a:pt x="531171" y="1126019"/>
                      <a:pt x="528755" y="1122395"/>
                    </a:cubicBezTo>
                    <a:cubicBezTo>
                      <a:pt x="528755" y="1122395"/>
                      <a:pt x="528755" y="1122395"/>
                      <a:pt x="528755" y="1122395"/>
                    </a:cubicBezTo>
                    <a:cubicBezTo>
                      <a:pt x="527547" y="1121187"/>
                      <a:pt x="526339" y="1119979"/>
                      <a:pt x="525131" y="1119979"/>
                    </a:cubicBezTo>
                    <a:cubicBezTo>
                      <a:pt x="525131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19979"/>
                    </a:cubicBezTo>
                    <a:cubicBezTo>
                      <a:pt x="523923" y="1119979"/>
                      <a:pt x="523923" y="1119979"/>
                      <a:pt x="523923" y="1121187"/>
                    </a:cubicBezTo>
                    <a:cubicBezTo>
                      <a:pt x="523923" y="1121187"/>
                      <a:pt x="523923" y="1121187"/>
                      <a:pt x="523923" y="1121187"/>
                    </a:cubicBezTo>
                    <a:cubicBezTo>
                      <a:pt x="523923" y="1121187"/>
                      <a:pt x="523923" y="1121187"/>
                      <a:pt x="523923" y="1122395"/>
                    </a:cubicBezTo>
                    <a:cubicBezTo>
                      <a:pt x="523923" y="1122395"/>
                      <a:pt x="523923" y="1122395"/>
                      <a:pt x="523923" y="1122395"/>
                    </a:cubicBezTo>
                    <a:cubicBezTo>
                      <a:pt x="523923" y="1122395"/>
                      <a:pt x="523923" y="1122395"/>
                      <a:pt x="523923" y="1122395"/>
                    </a:cubicBezTo>
                    <a:cubicBezTo>
                      <a:pt x="523923" y="1122395"/>
                      <a:pt x="523923" y="1122395"/>
                      <a:pt x="523923" y="1122395"/>
                    </a:cubicBezTo>
                    <a:cubicBezTo>
                      <a:pt x="523923" y="1122395"/>
                      <a:pt x="523923" y="1122395"/>
                      <a:pt x="523923" y="1122395"/>
                    </a:cubicBezTo>
                    <a:cubicBezTo>
                      <a:pt x="523923" y="1123603"/>
                      <a:pt x="525131" y="1124811"/>
                      <a:pt x="525131" y="1126019"/>
                    </a:cubicBezTo>
                    <a:cubicBezTo>
                      <a:pt x="527547" y="1128436"/>
                      <a:pt x="528755" y="1130852"/>
                      <a:pt x="531171" y="1133268"/>
                    </a:cubicBezTo>
                    <a:cubicBezTo>
                      <a:pt x="532379" y="1134476"/>
                      <a:pt x="533588" y="1135684"/>
                      <a:pt x="533588" y="1136892"/>
                    </a:cubicBezTo>
                    <a:cubicBezTo>
                      <a:pt x="537212" y="1142933"/>
                      <a:pt x="542044" y="1147766"/>
                      <a:pt x="545669" y="1153806"/>
                    </a:cubicBezTo>
                    <a:cubicBezTo>
                      <a:pt x="549293" y="1158639"/>
                      <a:pt x="552917" y="1163471"/>
                      <a:pt x="558958" y="1167095"/>
                    </a:cubicBezTo>
                    <a:cubicBezTo>
                      <a:pt x="560166" y="1167095"/>
                      <a:pt x="560166" y="1168303"/>
                      <a:pt x="561374" y="1168303"/>
                    </a:cubicBezTo>
                    <a:cubicBezTo>
                      <a:pt x="561374" y="1168303"/>
                      <a:pt x="561374" y="1168303"/>
                      <a:pt x="561374" y="1168303"/>
                    </a:cubicBezTo>
                    <a:cubicBezTo>
                      <a:pt x="561374" y="1168303"/>
                      <a:pt x="561374" y="1168303"/>
                      <a:pt x="561374" y="1168303"/>
                    </a:cubicBezTo>
                    <a:cubicBezTo>
                      <a:pt x="560166" y="1168303"/>
                      <a:pt x="560166" y="1168303"/>
                      <a:pt x="560166" y="1168303"/>
                    </a:cubicBezTo>
                    <a:cubicBezTo>
                      <a:pt x="560166" y="1168303"/>
                      <a:pt x="560166" y="1168303"/>
                      <a:pt x="560166" y="1168303"/>
                    </a:cubicBezTo>
                    <a:cubicBezTo>
                      <a:pt x="560166" y="1168303"/>
                      <a:pt x="558958" y="1168303"/>
                      <a:pt x="558958" y="1168303"/>
                    </a:cubicBezTo>
                    <a:cubicBezTo>
                      <a:pt x="558958" y="1168303"/>
                      <a:pt x="558958" y="1168303"/>
                      <a:pt x="558958" y="1168303"/>
                    </a:cubicBezTo>
                    <a:cubicBezTo>
                      <a:pt x="558958" y="1168303"/>
                      <a:pt x="557750" y="1168303"/>
                      <a:pt x="557750" y="1168303"/>
                    </a:cubicBezTo>
                    <a:cubicBezTo>
                      <a:pt x="557750" y="1168303"/>
                      <a:pt x="557750" y="1168303"/>
                      <a:pt x="557750" y="1168303"/>
                    </a:cubicBezTo>
                    <a:cubicBezTo>
                      <a:pt x="557750" y="1168303"/>
                      <a:pt x="557750" y="1168303"/>
                      <a:pt x="557750" y="1168303"/>
                    </a:cubicBezTo>
                    <a:cubicBezTo>
                      <a:pt x="557750" y="1168303"/>
                      <a:pt x="557750" y="1168303"/>
                      <a:pt x="557750" y="1168303"/>
                    </a:cubicBezTo>
                    <a:cubicBezTo>
                      <a:pt x="557750" y="1168303"/>
                      <a:pt x="557750" y="1168303"/>
                      <a:pt x="556542" y="1167095"/>
                    </a:cubicBezTo>
                    <a:cubicBezTo>
                      <a:pt x="556542" y="1167095"/>
                      <a:pt x="556542" y="1167095"/>
                      <a:pt x="555334" y="1165887"/>
                    </a:cubicBezTo>
                    <a:cubicBezTo>
                      <a:pt x="555334" y="1165887"/>
                      <a:pt x="555334" y="1165887"/>
                      <a:pt x="554126" y="1164679"/>
                    </a:cubicBezTo>
                    <a:cubicBezTo>
                      <a:pt x="554126" y="1164679"/>
                      <a:pt x="554126" y="1164679"/>
                      <a:pt x="554126" y="1163471"/>
                    </a:cubicBezTo>
                    <a:cubicBezTo>
                      <a:pt x="552917" y="1162263"/>
                      <a:pt x="552917" y="1161055"/>
                      <a:pt x="551709" y="1161055"/>
                    </a:cubicBezTo>
                    <a:cubicBezTo>
                      <a:pt x="544461" y="1153806"/>
                      <a:pt x="538420" y="1145349"/>
                      <a:pt x="532379" y="1136892"/>
                    </a:cubicBezTo>
                    <a:cubicBezTo>
                      <a:pt x="529963" y="1134476"/>
                      <a:pt x="527547" y="1130852"/>
                      <a:pt x="526339" y="1128436"/>
                    </a:cubicBezTo>
                    <a:cubicBezTo>
                      <a:pt x="526339" y="1128436"/>
                      <a:pt x="526339" y="1128436"/>
                      <a:pt x="526339" y="1127227"/>
                    </a:cubicBezTo>
                    <a:cubicBezTo>
                      <a:pt x="523923" y="1124811"/>
                      <a:pt x="522714" y="1122395"/>
                      <a:pt x="520298" y="1118770"/>
                    </a:cubicBezTo>
                    <a:cubicBezTo>
                      <a:pt x="520298" y="1118770"/>
                      <a:pt x="520298" y="1118770"/>
                      <a:pt x="520298" y="1118770"/>
                    </a:cubicBezTo>
                    <a:cubicBezTo>
                      <a:pt x="520298" y="1118770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9090" y="1117563"/>
                    </a:cubicBezTo>
                    <a:cubicBezTo>
                      <a:pt x="519090" y="1117563"/>
                      <a:pt x="519090" y="1117563"/>
                      <a:pt x="517882" y="1117563"/>
                    </a:cubicBezTo>
                    <a:lnTo>
                      <a:pt x="517882" y="1117563"/>
                    </a:lnTo>
                    <a:cubicBezTo>
                      <a:pt x="517882" y="1117563"/>
                      <a:pt x="517882" y="1117563"/>
                      <a:pt x="517882" y="1117563"/>
                    </a:cubicBezTo>
                    <a:cubicBezTo>
                      <a:pt x="517882" y="1117563"/>
                      <a:pt x="517882" y="1117563"/>
                      <a:pt x="517882" y="1117563"/>
                    </a:cubicBezTo>
                    <a:cubicBezTo>
                      <a:pt x="517882" y="1117563"/>
                      <a:pt x="517882" y="1117563"/>
                      <a:pt x="517882" y="1117563"/>
                    </a:cubicBezTo>
                    <a:cubicBezTo>
                      <a:pt x="517882" y="1117563"/>
                      <a:pt x="517882" y="1117563"/>
                      <a:pt x="517882" y="1117563"/>
                    </a:cubicBezTo>
                    <a:cubicBezTo>
                      <a:pt x="517882" y="1117563"/>
                      <a:pt x="517882" y="1117563"/>
                      <a:pt x="517882" y="1117563"/>
                    </a:cubicBezTo>
                    <a:cubicBezTo>
                      <a:pt x="517882" y="1117563"/>
                      <a:pt x="517882" y="1117563"/>
                      <a:pt x="517882" y="1117563"/>
                    </a:cubicBezTo>
                    <a:cubicBezTo>
                      <a:pt x="517882" y="1117563"/>
                      <a:pt x="517882" y="1117563"/>
                      <a:pt x="517882" y="1117563"/>
                    </a:cubicBezTo>
                    <a:cubicBezTo>
                      <a:pt x="521506" y="1122395"/>
                      <a:pt x="525131" y="1127227"/>
                      <a:pt x="528755" y="1132060"/>
                    </a:cubicBezTo>
                    <a:cubicBezTo>
                      <a:pt x="528755" y="1132060"/>
                      <a:pt x="528755" y="1132060"/>
                      <a:pt x="528755" y="1133268"/>
                    </a:cubicBezTo>
                    <a:cubicBezTo>
                      <a:pt x="529963" y="1134476"/>
                      <a:pt x="531171" y="1135684"/>
                      <a:pt x="532379" y="1138100"/>
                    </a:cubicBezTo>
                    <a:cubicBezTo>
                      <a:pt x="532379" y="1138100"/>
                      <a:pt x="533588" y="1139309"/>
                      <a:pt x="533588" y="1139309"/>
                    </a:cubicBezTo>
                    <a:cubicBezTo>
                      <a:pt x="534796" y="1140517"/>
                      <a:pt x="534796" y="1141725"/>
                      <a:pt x="536004" y="1142933"/>
                    </a:cubicBezTo>
                    <a:cubicBezTo>
                      <a:pt x="536004" y="1144141"/>
                      <a:pt x="537212" y="1144141"/>
                      <a:pt x="537212" y="1145349"/>
                    </a:cubicBezTo>
                    <a:cubicBezTo>
                      <a:pt x="538420" y="1146557"/>
                      <a:pt x="538420" y="1147766"/>
                      <a:pt x="539628" y="1148973"/>
                    </a:cubicBezTo>
                    <a:cubicBezTo>
                      <a:pt x="539628" y="1148973"/>
                      <a:pt x="540836" y="1150182"/>
                      <a:pt x="540836" y="1150182"/>
                    </a:cubicBezTo>
                    <a:cubicBezTo>
                      <a:pt x="542044" y="1151390"/>
                      <a:pt x="543252" y="1152598"/>
                      <a:pt x="544461" y="1153806"/>
                    </a:cubicBezTo>
                    <a:cubicBezTo>
                      <a:pt x="544461" y="1153806"/>
                      <a:pt x="544461" y="1153806"/>
                      <a:pt x="544461" y="1155014"/>
                    </a:cubicBezTo>
                    <a:cubicBezTo>
                      <a:pt x="544461" y="1155014"/>
                      <a:pt x="544461" y="1155014"/>
                      <a:pt x="544461" y="1155014"/>
                    </a:cubicBezTo>
                    <a:cubicBezTo>
                      <a:pt x="545669" y="1156222"/>
                      <a:pt x="546877" y="1157430"/>
                      <a:pt x="548085" y="1158639"/>
                    </a:cubicBezTo>
                    <a:cubicBezTo>
                      <a:pt x="548085" y="1158639"/>
                      <a:pt x="549293" y="1159847"/>
                      <a:pt x="549293" y="1159847"/>
                    </a:cubicBezTo>
                    <a:cubicBezTo>
                      <a:pt x="550501" y="1161055"/>
                      <a:pt x="551709" y="1162263"/>
                      <a:pt x="551709" y="1162263"/>
                    </a:cubicBezTo>
                    <a:cubicBezTo>
                      <a:pt x="551709" y="1162263"/>
                      <a:pt x="552917" y="1163471"/>
                      <a:pt x="552917" y="1163471"/>
                    </a:cubicBezTo>
                    <a:cubicBezTo>
                      <a:pt x="554126" y="1164679"/>
                      <a:pt x="555334" y="1165887"/>
                      <a:pt x="556542" y="1167095"/>
                    </a:cubicBezTo>
                    <a:cubicBezTo>
                      <a:pt x="556542" y="1167095"/>
                      <a:pt x="556542" y="1167095"/>
                      <a:pt x="556542" y="1167095"/>
                    </a:cubicBezTo>
                    <a:cubicBezTo>
                      <a:pt x="556542" y="1167095"/>
                      <a:pt x="556542" y="1167095"/>
                      <a:pt x="556542" y="1167095"/>
                    </a:cubicBezTo>
                    <a:cubicBezTo>
                      <a:pt x="557750" y="1168303"/>
                      <a:pt x="558958" y="1169512"/>
                      <a:pt x="561374" y="1170720"/>
                    </a:cubicBezTo>
                    <a:cubicBezTo>
                      <a:pt x="561374" y="1170720"/>
                      <a:pt x="562582" y="1170720"/>
                      <a:pt x="562582" y="1171928"/>
                    </a:cubicBezTo>
                    <a:cubicBezTo>
                      <a:pt x="563791" y="1173136"/>
                      <a:pt x="566207" y="1174344"/>
                      <a:pt x="567415" y="1175552"/>
                    </a:cubicBezTo>
                    <a:cubicBezTo>
                      <a:pt x="567415" y="1175552"/>
                      <a:pt x="567415" y="1175552"/>
                      <a:pt x="568623" y="1175552"/>
                    </a:cubicBezTo>
                    <a:cubicBezTo>
                      <a:pt x="569831" y="1176760"/>
                      <a:pt x="572247" y="1177969"/>
                      <a:pt x="573456" y="1179176"/>
                    </a:cubicBezTo>
                    <a:cubicBezTo>
                      <a:pt x="573456" y="1179176"/>
                      <a:pt x="573456" y="1179176"/>
                      <a:pt x="573456" y="1179176"/>
                    </a:cubicBezTo>
                    <a:cubicBezTo>
                      <a:pt x="575872" y="1180385"/>
                      <a:pt x="577080" y="1181593"/>
                      <a:pt x="579496" y="1182801"/>
                    </a:cubicBezTo>
                    <a:cubicBezTo>
                      <a:pt x="579496" y="1182801"/>
                      <a:pt x="580704" y="1182801"/>
                      <a:pt x="580704" y="1182801"/>
                    </a:cubicBezTo>
                    <a:cubicBezTo>
                      <a:pt x="583121" y="1184009"/>
                      <a:pt x="584329" y="1185217"/>
                      <a:pt x="586745" y="1185217"/>
                    </a:cubicBezTo>
                    <a:cubicBezTo>
                      <a:pt x="589161" y="1186425"/>
                      <a:pt x="592786" y="1187633"/>
                      <a:pt x="595202" y="1188842"/>
                    </a:cubicBezTo>
                    <a:cubicBezTo>
                      <a:pt x="602451" y="1191258"/>
                      <a:pt x="609699" y="1193674"/>
                      <a:pt x="618156" y="1192466"/>
                    </a:cubicBezTo>
                    <a:cubicBezTo>
                      <a:pt x="619364" y="1192466"/>
                      <a:pt x="619364" y="1192466"/>
                      <a:pt x="620572" y="1192466"/>
                    </a:cubicBezTo>
                    <a:cubicBezTo>
                      <a:pt x="622989" y="1191258"/>
                      <a:pt x="625405" y="1191258"/>
                      <a:pt x="627821" y="1190050"/>
                    </a:cubicBezTo>
                    <a:cubicBezTo>
                      <a:pt x="629029" y="1188842"/>
                      <a:pt x="631445" y="1188842"/>
                      <a:pt x="632654" y="1187633"/>
                    </a:cubicBezTo>
                    <a:cubicBezTo>
                      <a:pt x="637486" y="1185217"/>
                      <a:pt x="641110" y="1182801"/>
                      <a:pt x="645943" y="1180385"/>
                    </a:cubicBezTo>
                    <a:cubicBezTo>
                      <a:pt x="648359" y="1179176"/>
                      <a:pt x="650775" y="1177969"/>
                      <a:pt x="654400" y="1176760"/>
                    </a:cubicBezTo>
                    <a:cubicBezTo>
                      <a:pt x="660440" y="1174344"/>
                      <a:pt x="666481" y="1171928"/>
                      <a:pt x="671313" y="1168303"/>
                    </a:cubicBezTo>
                    <a:cubicBezTo>
                      <a:pt x="671313" y="1168303"/>
                      <a:pt x="671313" y="1168303"/>
                      <a:pt x="671313" y="1168303"/>
                    </a:cubicBezTo>
                    <a:cubicBezTo>
                      <a:pt x="672522" y="1168303"/>
                      <a:pt x="672522" y="1167095"/>
                      <a:pt x="673730" y="1167095"/>
                    </a:cubicBezTo>
                    <a:cubicBezTo>
                      <a:pt x="673730" y="1167095"/>
                      <a:pt x="673730" y="1167095"/>
                      <a:pt x="673730" y="1167095"/>
                    </a:cubicBezTo>
                    <a:cubicBezTo>
                      <a:pt x="673730" y="1167095"/>
                      <a:pt x="674938" y="1165887"/>
                      <a:pt x="674938" y="1165887"/>
                    </a:cubicBezTo>
                    <a:cubicBezTo>
                      <a:pt x="674938" y="1165887"/>
                      <a:pt x="674938" y="1165887"/>
                      <a:pt x="674938" y="1165887"/>
                    </a:cubicBezTo>
                    <a:cubicBezTo>
                      <a:pt x="676146" y="1164679"/>
                      <a:pt x="677354" y="1163471"/>
                      <a:pt x="678562" y="1162263"/>
                    </a:cubicBezTo>
                    <a:cubicBezTo>
                      <a:pt x="679770" y="1158639"/>
                      <a:pt x="678562" y="1156222"/>
                      <a:pt x="676146" y="1155014"/>
                    </a:cubicBezTo>
                    <a:cubicBezTo>
                      <a:pt x="674938" y="1155014"/>
                      <a:pt x="673730" y="1155014"/>
                      <a:pt x="672522" y="1156222"/>
                    </a:cubicBezTo>
                    <a:cubicBezTo>
                      <a:pt x="671313" y="1156222"/>
                      <a:pt x="671313" y="1156222"/>
                      <a:pt x="670105" y="1157430"/>
                    </a:cubicBezTo>
                    <a:cubicBezTo>
                      <a:pt x="670105" y="1157430"/>
                      <a:pt x="670105" y="1157430"/>
                      <a:pt x="670105" y="1157430"/>
                    </a:cubicBezTo>
                    <a:cubicBezTo>
                      <a:pt x="670105" y="1157430"/>
                      <a:pt x="670105" y="1157430"/>
                      <a:pt x="668897" y="1157430"/>
                    </a:cubicBezTo>
                    <a:cubicBezTo>
                      <a:pt x="668897" y="1157430"/>
                      <a:pt x="668897" y="1157430"/>
                      <a:pt x="668897" y="1157430"/>
                    </a:cubicBezTo>
                    <a:cubicBezTo>
                      <a:pt x="668897" y="1157430"/>
                      <a:pt x="668897" y="1157430"/>
                      <a:pt x="668897" y="1157430"/>
                    </a:cubicBezTo>
                    <a:cubicBezTo>
                      <a:pt x="668897" y="1157430"/>
                      <a:pt x="668897" y="1157430"/>
                      <a:pt x="667689" y="1157430"/>
                    </a:cubicBezTo>
                    <a:cubicBezTo>
                      <a:pt x="667689" y="1157430"/>
                      <a:pt x="667689" y="1157430"/>
                      <a:pt x="667689" y="1157430"/>
                    </a:cubicBezTo>
                    <a:cubicBezTo>
                      <a:pt x="667689" y="1157430"/>
                      <a:pt x="667689" y="1157430"/>
                      <a:pt x="666481" y="1157430"/>
                    </a:cubicBezTo>
                    <a:cubicBezTo>
                      <a:pt x="666481" y="1157430"/>
                      <a:pt x="666481" y="1157430"/>
                      <a:pt x="666481" y="1157430"/>
                    </a:cubicBezTo>
                    <a:cubicBezTo>
                      <a:pt x="666481" y="1157430"/>
                      <a:pt x="666481" y="1157430"/>
                      <a:pt x="665273" y="1157430"/>
                    </a:cubicBezTo>
                    <a:cubicBezTo>
                      <a:pt x="665273" y="1157430"/>
                      <a:pt x="665273" y="1157430"/>
                      <a:pt x="665273" y="1157430"/>
                    </a:cubicBezTo>
                    <a:cubicBezTo>
                      <a:pt x="665273" y="1157430"/>
                      <a:pt x="665273" y="1157430"/>
                      <a:pt x="664065" y="1157430"/>
                    </a:cubicBezTo>
                    <a:cubicBezTo>
                      <a:pt x="664065" y="1157430"/>
                      <a:pt x="664065" y="1157430"/>
                      <a:pt x="664065" y="1157430"/>
                    </a:cubicBezTo>
                    <a:cubicBezTo>
                      <a:pt x="664065" y="1157430"/>
                      <a:pt x="664065" y="1157430"/>
                      <a:pt x="662857" y="1157430"/>
                    </a:cubicBezTo>
                    <a:lnTo>
                      <a:pt x="662857" y="1157430"/>
                    </a:lnTo>
                    <a:cubicBezTo>
                      <a:pt x="662857" y="1157430"/>
                      <a:pt x="662857" y="1157430"/>
                      <a:pt x="661649" y="1157430"/>
                    </a:cubicBezTo>
                    <a:cubicBezTo>
                      <a:pt x="661649" y="1157430"/>
                      <a:pt x="661649" y="1157430"/>
                      <a:pt x="661649" y="1157430"/>
                    </a:cubicBezTo>
                    <a:cubicBezTo>
                      <a:pt x="661649" y="1157430"/>
                      <a:pt x="661649" y="1157430"/>
                      <a:pt x="660440" y="1157430"/>
                    </a:cubicBezTo>
                    <a:cubicBezTo>
                      <a:pt x="660440" y="1157430"/>
                      <a:pt x="660440" y="1157430"/>
                      <a:pt x="660440" y="1157430"/>
                    </a:cubicBezTo>
                    <a:cubicBezTo>
                      <a:pt x="660440" y="1157430"/>
                      <a:pt x="660440" y="1157430"/>
                      <a:pt x="659232" y="1157430"/>
                    </a:cubicBezTo>
                    <a:cubicBezTo>
                      <a:pt x="659232" y="1157430"/>
                      <a:pt x="658024" y="1157430"/>
                      <a:pt x="658024" y="1157430"/>
                    </a:cubicBezTo>
                    <a:cubicBezTo>
                      <a:pt x="655608" y="1157430"/>
                      <a:pt x="651984" y="1156222"/>
                      <a:pt x="649567" y="1156222"/>
                    </a:cubicBezTo>
                    <a:cubicBezTo>
                      <a:pt x="648359" y="1156222"/>
                      <a:pt x="647151" y="1156222"/>
                      <a:pt x="647151" y="1156222"/>
                    </a:cubicBezTo>
                    <a:cubicBezTo>
                      <a:pt x="644735" y="1156222"/>
                      <a:pt x="642319" y="1153806"/>
                      <a:pt x="638694" y="1152598"/>
                    </a:cubicBezTo>
                    <a:cubicBezTo>
                      <a:pt x="638694" y="1152598"/>
                      <a:pt x="638694" y="1152598"/>
                      <a:pt x="638694" y="1152598"/>
                    </a:cubicBezTo>
                    <a:cubicBezTo>
                      <a:pt x="637486" y="1152598"/>
                      <a:pt x="637486" y="1151390"/>
                      <a:pt x="637486" y="1151390"/>
                    </a:cubicBezTo>
                    <a:cubicBezTo>
                      <a:pt x="637486" y="1150182"/>
                      <a:pt x="637486" y="1148973"/>
                      <a:pt x="638694" y="1147766"/>
                    </a:cubicBezTo>
                    <a:cubicBezTo>
                      <a:pt x="638694" y="1147766"/>
                      <a:pt x="638694" y="1147766"/>
                      <a:pt x="638694" y="1147766"/>
                    </a:cubicBezTo>
                    <a:cubicBezTo>
                      <a:pt x="638694" y="1147766"/>
                      <a:pt x="638694" y="1147766"/>
                      <a:pt x="638694" y="1147766"/>
                    </a:cubicBezTo>
                    <a:cubicBezTo>
                      <a:pt x="638694" y="1147766"/>
                      <a:pt x="638694" y="1147766"/>
                      <a:pt x="638694" y="1147766"/>
                    </a:cubicBezTo>
                    <a:cubicBezTo>
                      <a:pt x="638694" y="1147766"/>
                      <a:pt x="638694" y="1147766"/>
                      <a:pt x="638694" y="1147766"/>
                    </a:cubicBezTo>
                    <a:lnTo>
                      <a:pt x="638694" y="1147766"/>
                    </a:lnTo>
                    <a:cubicBezTo>
                      <a:pt x="638694" y="1147766"/>
                      <a:pt x="638694" y="1147766"/>
                      <a:pt x="638694" y="1147766"/>
                    </a:cubicBezTo>
                    <a:cubicBezTo>
                      <a:pt x="635070" y="1145349"/>
                      <a:pt x="630237" y="1145349"/>
                      <a:pt x="626613" y="1144141"/>
                    </a:cubicBezTo>
                    <a:cubicBezTo>
                      <a:pt x="613324" y="1141725"/>
                      <a:pt x="603659" y="1132060"/>
                      <a:pt x="591577" y="1126019"/>
                    </a:cubicBezTo>
                    <a:cubicBezTo>
                      <a:pt x="591577" y="1126019"/>
                      <a:pt x="591577" y="1126019"/>
                      <a:pt x="591577" y="1126019"/>
                    </a:cubicBezTo>
                    <a:cubicBezTo>
                      <a:pt x="596410" y="1126019"/>
                      <a:pt x="598826" y="1129644"/>
                      <a:pt x="602451" y="1130852"/>
                    </a:cubicBezTo>
                    <a:cubicBezTo>
                      <a:pt x="609699" y="1134476"/>
                      <a:pt x="616948" y="1138100"/>
                      <a:pt x="624197" y="1139309"/>
                    </a:cubicBezTo>
                    <a:cubicBezTo>
                      <a:pt x="629029" y="1140517"/>
                      <a:pt x="637486" y="1139309"/>
                      <a:pt x="641110" y="1142933"/>
                    </a:cubicBezTo>
                    <a:cubicBezTo>
                      <a:pt x="643527" y="1145349"/>
                      <a:pt x="645943" y="1146557"/>
                      <a:pt x="649567" y="1147766"/>
                    </a:cubicBezTo>
                    <a:cubicBezTo>
                      <a:pt x="654400" y="1147766"/>
                      <a:pt x="659232" y="1145349"/>
                      <a:pt x="662857" y="1142933"/>
                    </a:cubicBezTo>
                    <a:cubicBezTo>
                      <a:pt x="665273" y="1141725"/>
                      <a:pt x="667689" y="1140517"/>
                      <a:pt x="671313" y="1140517"/>
                    </a:cubicBezTo>
                    <a:cubicBezTo>
                      <a:pt x="672522" y="1140517"/>
                      <a:pt x="673730" y="1139309"/>
                      <a:pt x="674938" y="1139309"/>
                    </a:cubicBezTo>
                    <a:lnTo>
                      <a:pt x="674938" y="1139309"/>
                    </a:lnTo>
                    <a:cubicBezTo>
                      <a:pt x="674938" y="1139309"/>
                      <a:pt x="674938" y="1139309"/>
                      <a:pt x="674938" y="1139309"/>
                    </a:cubicBezTo>
                    <a:cubicBezTo>
                      <a:pt x="674938" y="1139309"/>
                      <a:pt x="674938" y="1139309"/>
                      <a:pt x="674938" y="1139309"/>
                    </a:cubicBezTo>
                    <a:cubicBezTo>
                      <a:pt x="674938" y="1139309"/>
                      <a:pt x="674938" y="1139309"/>
                      <a:pt x="674938" y="1139309"/>
                    </a:cubicBezTo>
                    <a:cubicBezTo>
                      <a:pt x="674938" y="1139309"/>
                      <a:pt x="674938" y="1139309"/>
                      <a:pt x="674938" y="1139309"/>
                    </a:cubicBezTo>
                    <a:cubicBezTo>
                      <a:pt x="677354" y="1138100"/>
                      <a:pt x="679770" y="1136892"/>
                      <a:pt x="682187" y="1135684"/>
                    </a:cubicBezTo>
                    <a:cubicBezTo>
                      <a:pt x="682187" y="1135684"/>
                      <a:pt x="682187" y="1135684"/>
                      <a:pt x="682187" y="1135684"/>
                    </a:cubicBezTo>
                    <a:cubicBezTo>
                      <a:pt x="683395" y="1135684"/>
                      <a:pt x="683395" y="1134476"/>
                      <a:pt x="684603" y="1134476"/>
                    </a:cubicBezTo>
                    <a:cubicBezTo>
                      <a:pt x="684603" y="1134476"/>
                      <a:pt x="684603" y="1134476"/>
                      <a:pt x="684603" y="1134476"/>
                    </a:cubicBezTo>
                    <a:cubicBezTo>
                      <a:pt x="685811" y="1133268"/>
                      <a:pt x="687019" y="1132060"/>
                      <a:pt x="688227" y="1130852"/>
                    </a:cubicBezTo>
                    <a:cubicBezTo>
                      <a:pt x="688227" y="1130852"/>
                      <a:pt x="688227" y="1130852"/>
                      <a:pt x="688227" y="1130852"/>
                    </a:cubicBezTo>
                    <a:cubicBezTo>
                      <a:pt x="688227" y="1130852"/>
                      <a:pt x="689435" y="1129644"/>
                      <a:pt x="689435" y="1129644"/>
                    </a:cubicBezTo>
                    <a:cubicBezTo>
                      <a:pt x="689435" y="1129644"/>
                      <a:pt x="689435" y="1129644"/>
                      <a:pt x="689435" y="1129644"/>
                    </a:cubicBezTo>
                    <a:cubicBezTo>
                      <a:pt x="689435" y="1128436"/>
                      <a:pt x="690643" y="1128436"/>
                      <a:pt x="690643" y="1127227"/>
                    </a:cubicBezTo>
                    <a:cubicBezTo>
                      <a:pt x="696684" y="1118770"/>
                      <a:pt x="697892" y="1105481"/>
                      <a:pt x="699100" y="1095816"/>
                    </a:cubicBezTo>
                    <a:cubicBezTo>
                      <a:pt x="699100" y="1095816"/>
                      <a:pt x="699100" y="1095816"/>
                      <a:pt x="699100" y="1095816"/>
                    </a:cubicBezTo>
                    <a:cubicBezTo>
                      <a:pt x="699100" y="1094608"/>
                      <a:pt x="699100" y="1094608"/>
                      <a:pt x="699100" y="1093400"/>
                    </a:cubicBezTo>
                    <a:cubicBezTo>
                      <a:pt x="699100" y="1092192"/>
                      <a:pt x="699100" y="1092192"/>
                      <a:pt x="699100" y="1090984"/>
                    </a:cubicBezTo>
                    <a:cubicBezTo>
                      <a:pt x="699100" y="1090984"/>
                      <a:pt x="699100" y="1090984"/>
                      <a:pt x="699100" y="1090984"/>
                    </a:cubicBezTo>
                    <a:cubicBezTo>
                      <a:pt x="699100" y="1089775"/>
                      <a:pt x="699100" y="1087359"/>
                      <a:pt x="699100" y="1086151"/>
                    </a:cubicBezTo>
                    <a:cubicBezTo>
                      <a:pt x="697892" y="1080111"/>
                      <a:pt x="696684" y="1074070"/>
                      <a:pt x="694268" y="1068029"/>
                    </a:cubicBezTo>
                    <a:cubicBezTo>
                      <a:pt x="693060" y="1066821"/>
                      <a:pt x="690643" y="1064405"/>
                      <a:pt x="689435" y="1063197"/>
                    </a:cubicBezTo>
                    <a:cubicBezTo>
                      <a:pt x="688227" y="1061989"/>
                      <a:pt x="682187" y="1057156"/>
                      <a:pt x="677354" y="1055948"/>
                    </a:cubicBezTo>
                    <a:cubicBezTo>
                      <a:pt x="677354" y="1057156"/>
                      <a:pt x="677354" y="1059572"/>
                      <a:pt x="677354" y="1059572"/>
                    </a:cubicBezTo>
                    <a:cubicBezTo>
                      <a:pt x="678562" y="1060781"/>
                      <a:pt x="679770" y="1061989"/>
                      <a:pt x="679770" y="1063197"/>
                    </a:cubicBezTo>
                    <a:cubicBezTo>
                      <a:pt x="679770" y="1063197"/>
                      <a:pt x="679770" y="1063197"/>
                      <a:pt x="679770" y="1064405"/>
                    </a:cubicBezTo>
                    <a:cubicBezTo>
                      <a:pt x="679770" y="1064405"/>
                      <a:pt x="679770" y="1064405"/>
                      <a:pt x="679770" y="1064405"/>
                    </a:cubicBezTo>
                    <a:cubicBezTo>
                      <a:pt x="679770" y="1064405"/>
                      <a:pt x="680978" y="1065613"/>
                      <a:pt x="680978" y="1065613"/>
                    </a:cubicBezTo>
                    <a:cubicBezTo>
                      <a:pt x="680978" y="1065613"/>
                      <a:pt x="680978" y="1065613"/>
                      <a:pt x="680978" y="1065613"/>
                    </a:cubicBezTo>
                    <a:cubicBezTo>
                      <a:pt x="680978" y="1065613"/>
                      <a:pt x="680978" y="1065613"/>
                      <a:pt x="680978" y="1066821"/>
                    </a:cubicBezTo>
                    <a:cubicBezTo>
                      <a:pt x="680978" y="1066821"/>
                      <a:pt x="680978" y="1066821"/>
                      <a:pt x="680978" y="1066821"/>
                    </a:cubicBezTo>
                    <a:cubicBezTo>
                      <a:pt x="680978" y="1066821"/>
                      <a:pt x="680978" y="1066821"/>
                      <a:pt x="680978" y="1068029"/>
                    </a:cubicBezTo>
                    <a:cubicBezTo>
                      <a:pt x="680978" y="1068029"/>
                      <a:pt x="680978" y="1068029"/>
                      <a:pt x="680978" y="1069238"/>
                    </a:cubicBezTo>
                    <a:cubicBezTo>
                      <a:pt x="680978" y="1069238"/>
                      <a:pt x="680978" y="1069238"/>
                      <a:pt x="680978" y="1070445"/>
                    </a:cubicBezTo>
                    <a:cubicBezTo>
                      <a:pt x="680978" y="1070445"/>
                      <a:pt x="680978" y="1071654"/>
                      <a:pt x="680978" y="1071654"/>
                    </a:cubicBezTo>
                    <a:cubicBezTo>
                      <a:pt x="680978" y="1071654"/>
                      <a:pt x="680978" y="1071654"/>
                      <a:pt x="680978" y="1072862"/>
                    </a:cubicBezTo>
                    <a:cubicBezTo>
                      <a:pt x="680978" y="1072862"/>
                      <a:pt x="680978" y="1072862"/>
                      <a:pt x="680978" y="1074070"/>
                    </a:cubicBezTo>
                    <a:cubicBezTo>
                      <a:pt x="680978" y="1074070"/>
                      <a:pt x="680978" y="1074070"/>
                      <a:pt x="680978" y="1075278"/>
                    </a:cubicBezTo>
                    <a:cubicBezTo>
                      <a:pt x="680978" y="1075278"/>
                      <a:pt x="680978" y="1075278"/>
                      <a:pt x="680978" y="1076486"/>
                    </a:cubicBezTo>
                    <a:cubicBezTo>
                      <a:pt x="680978" y="1076486"/>
                      <a:pt x="680978" y="1076486"/>
                      <a:pt x="680978" y="1077694"/>
                    </a:cubicBezTo>
                    <a:cubicBezTo>
                      <a:pt x="680978" y="1077694"/>
                      <a:pt x="680978" y="1078902"/>
                      <a:pt x="680978" y="1078902"/>
                    </a:cubicBezTo>
                    <a:cubicBezTo>
                      <a:pt x="680978" y="1078902"/>
                      <a:pt x="680978" y="1078902"/>
                      <a:pt x="680978" y="1080111"/>
                    </a:cubicBezTo>
                    <a:cubicBezTo>
                      <a:pt x="680978" y="1080111"/>
                      <a:pt x="680978" y="1081319"/>
                      <a:pt x="680978" y="1081319"/>
                    </a:cubicBezTo>
                    <a:cubicBezTo>
                      <a:pt x="680978" y="1081319"/>
                      <a:pt x="680978" y="1081319"/>
                      <a:pt x="680978" y="1081319"/>
                    </a:cubicBezTo>
                    <a:cubicBezTo>
                      <a:pt x="680978" y="1081319"/>
                      <a:pt x="680978" y="1082527"/>
                      <a:pt x="680978" y="1082527"/>
                    </a:cubicBezTo>
                    <a:cubicBezTo>
                      <a:pt x="680978" y="1082527"/>
                      <a:pt x="680978" y="1082527"/>
                      <a:pt x="680978" y="1083735"/>
                    </a:cubicBezTo>
                    <a:cubicBezTo>
                      <a:pt x="680978" y="1095816"/>
                      <a:pt x="680978" y="1095816"/>
                      <a:pt x="680978" y="1097024"/>
                    </a:cubicBezTo>
                    <a:cubicBezTo>
                      <a:pt x="680978" y="1095816"/>
                      <a:pt x="680978" y="1097024"/>
                      <a:pt x="680978" y="1097024"/>
                    </a:cubicBezTo>
                    <a:close/>
                    <a:moveTo>
                      <a:pt x="621780" y="892852"/>
                    </a:moveTo>
                    <a:lnTo>
                      <a:pt x="621780" y="892852"/>
                    </a:lnTo>
                    <a:lnTo>
                      <a:pt x="621780" y="892852"/>
                    </a:lnTo>
                    <a:cubicBezTo>
                      <a:pt x="616948" y="895268"/>
                      <a:pt x="610907" y="896476"/>
                      <a:pt x="606075" y="896476"/>
                    </a:cubicBezTo>
                    <a:cubicBezTo>
                      <a:pt x="606075" y="896476"/>
                      <a:pt x="606075" y="896476"/>
                      <a:pt x="606075" y="896476"/>
                    </a:cubicBezTo>
                    <a:cubicBezTo>
                      <a:pt x="606075" y="896476"/>
                      <a:pt x="606075" y="896476"/>
                      <a:pt x="606075" y="896476"/>
                    </a:cubicBezTo>
                    <a:cubicBezTo>
                      <a:pt x="604867" y="896476"/>
                      <a:pt x="604867" y="896476"/>
                      <a:pt x="603659" y="896476"/>
                    </a:cubicBezTo>
                    <a:cubicBezTo>
                      <a:pt x="603659" y="897684"/>
                      <a:pt x="603659" y="897684"/>
                      <a:pt x="603659" y="898892"/>
                    </a:cubicBezTo>
                    <a:cubicBezTo>
                      <a:pt x="603659" y="900100"/>
                      <a:pt x="603659" y="901308"/>
                      <a:pt x="604867" y="902516"/>
                    </a:cubicBezTo>
                    <a:cubicBezTo>
                      <a:pt x="604867" y="902516"/>
                      <a:pt x="604867" y="902516"/>
                      <a:pt x="604867" y="902516"/>
                    </a:cubicBezTo>
                    <a:cubicBezTo>
                      <a:pt x="606075" y="902516"/>
                      <a:pt x="606075" y="903725"/>
                      <a:pt x="607283" y="903725"/>
                    </a:cubicBezTo>
                    <a:cubicBezTo>
                      <a:pt x="607283" y="903725"/>
                      <a:pt x="607283" y="903725"/>
                      <a:pt x="607283" y="903725"/>
                    </a:cubicBezTo>
                    <a:cubicBezTo>
                      <a:pt x="608491" y="903725"/>
                      <a:pt x="608491" y="904933"/>
                      <a:pt x="609699" y="904933"/>
                    </a:cubicBezTo>
                    <a:cubicBezTo>
                      <a:pt x="613324" y="907349"/>
                      <a:pt x="618156" y="907349"/>
                      <a:pt x="621780" y="909765"/>
                    </a:cubicBezTo>
                    <a:cubicBezTo>
                      <a:pt x="630237" y="912182"/>
                      <a:pt x="636278" y="917014"/>
                      <a:pt x="641110" y="924263"/>
                    </a:cubicBezTo>
                    <a:cubicBezTo>
                      <a:pt x="645943" y="930303"/>
                      <a:pt x="648359" y="936344"/>
                      <a:pt x="650775" y="943593"/>
                    </a:cubicBezTo>
                    <a:cubicBezTo>
                      <a:pt x="653192" y="950841"/>
                      <a:pt x="654400" y="956882"/>
                      <a:pt x="653192" y="964131"/>
                    </a:cubicBezTo>
                    <a:cubicBezTo>
                      <a:pt x="653192" y="967755"/>
                      <a:pt x="653192" y="970171"/>
                      <a:pt x="651984" y="973796"/>
                    </a:cubicBezTo>
                    <a:cubicBezTo>
                      <a:pt x="651984" y="975004"/>
                      <a:pt x="651984" y="975004"/>
                      <a:pt x="650775" y="976212"/>
                    </a:cubicBezTo>
                    <a:cubicBezTo>
                      <a:pt x="650775" y="977420"/>
                      <a:pt x="649567" y="978628"/>
                      <a:pt x="649567" y="979836"/>
                    </a:cubicBezTo>
                    <a:cubicBezTo>
                      <a:pt x="649567" y="981044"/>
                      <a:pt x="648359" y="982253"/>
                      <a:pt x="647151" y="983461"/>
                    </a:cubicBezTo>
                    <a:cubicBezTo>
                      <a:pt x="647151" y="984669"/>
                      <a:pt x="645943" y="985877"/>
                      <a:pt x="645943" y="985877"/>
                    </a:cubicBezTo>
                    <a:cubicBezTo>
                      <a:pt x="645943" y="985877"/>
                      <a:pt x="645943" y="985877"/>
                      <a:pt x="645943" y="985877"/>
                    </a:cubicBezTo>
                    <a:cubicBezTo>
                      <a:pt x="645943" y="985877"/>
                      <a:pt x="647151" y="984669"/>
                      <a:pt x="647151" y="984669"/>
                    </a:cubicBezTo>
                    <a:cubicBezTo>
                      <a:pt x="650775" y="979836"/>
                      <a:pt x="655608" y="976212"/>
                      <a:pt x="659232" y="971380"/>
                    </a:cubicBezTo>
                    <a:cubicBezTo>
                      <a:pt x="661649" y="968963"/>
                      <a:pt x="664065" y="966547"/>
                      <a:pt x="666481" y="962923"/>
                    </a:cubicBezTo>
                    <a:cubicBezTo>
                      <a:pt x="672522" y="954466"/>
                      <a:pt x="676146" y="946009"/>
                      <a:pt x="679770" y="936344"/>
                    </a:cubicBezTo>
                    <a:cubicBezTo>
                      <a:pt x="680978" y="932720"/>
                      <a:pt x="680978" y="930303"/>
                      <a:pt x="682187" y="926679"/>
                    </a:cubicBezTo>
                    <a:cubicBezTo>
                      <a:pt x="683395" y="919430"/>
                      <a:pt x="683395" y="913389"/>
                      <a:pt x="683395" y="906141"/>
                    </a:cubicBezTo>
                    <a:cubicBezTo>
                      <a:pt x="683395" y="904933"/>
                      <a:pt x="683395" y="903725"/>
                      <a:pt x="683395" y="902516"/>
                    </a:cubicBezTo>
                    <a:cubicBezTo>
                      <a:pt x="683395" y="901308"/>
                      <a:pt x="684603" y="900100"/>
                      <a:pt x="685811" y="901308"/>
                    </a:cubicBezTo>
                    <a:cubicBezTo>
                      <a:pt x="685811" y="901308"/>
                      <a:pt x="685811" y="901308"/>
                      <a:pt x="687019" y="900100"/>
                    </a:cubicBezTo>
                    <a:cubicBezTo>
                      <a:pt x="687019" y="900100"/>
                      <a:pt x="687019" y="900100"/>
                      <a:pt x="687019" y="900100"/>
                    </a:cubicBezTo>
                    <a:cubicBezTo>
                      <a:pt x="688227" y="895268"/>
                      <a:pt x="687019" y="874730"/>
                      <a:pt x="685811" y="869897"/>
                    </a:cubicBezTo>
                    <a:cubicBezTo>
                      <a:pt x="685811" y="869897"/>
                      <a:pt x="685811" y="868689"/>
                      <a:pt x="685811" y="868689"/>
                    </a:cubicBezTo>
                    <a:cubicBezTo>
                      <a:pt x="685811" y="867481"/>
                      <a:pt x="685811" y="866273"/>
                      <a:pt x="685811" y="866273"/>
                    </a:cubicBezTo>
                    <a:cubicBezTo>
                      <a:pt x="684603" y="857816"/>
                      <a:pt x="682187" y="848151"/>
                      <a:pt x="679770" y="840902"/>
                    </a:cubicBezTo>
                    <a:cubicBezTo>
                      <a:pt x="678562" y="839694"/>
                      <a:pt x="678562" y="837278"/>
                      <a:pt x="677354" y="836070"/>
                    </a:cubicBezTo>
                    <a:cubicBezTo>
                      <a:pt x="676146" y="834862"/>
                      <a:pt x="674938" y="832445"/>
                      <a:pt x="673730" y="831237"/>
                    </a:cubicBezTo>
                    <a:cubicBezTo>
                      <a:pt x="672522" y="830029"/>
                      <a:pt x="672522" y="828821"/>
                      <a:pt x="671313" y="828821"/>
                    </a:cubicBezTo>
                    <a:cubicBezTo>
                      <a:pt x="668897" y="827613"/>
                      <a:pt x="666481" y="826405"/>
                      <a:pt x="664065" y="825197"/>
                    </a:cubicBezTo>
                    <a:cubicBezTo>
                      <a:pt x="662857" y="825197"/>
                      <a:pt x="662857" y="825197"/>
                      <a:pt x="661649" y="823988"/>
                    </a:cubicBezTo>
                    <a:cubicBezTo>
                      <a:pt x="659232" y="822780"/>
                      <a:pt x="656816" y="822780"/>
                      <a:pt x="653192" y="822780"/>
                    </a:cubicBezTo>
                    <a:cubicBezTo>
                      <a:pt x="650775" y="822780"/>
                      <a:pt x="648359" y="822780"/>
                      <a:pt x="644735" y="823988"/>
                    </a:cubicBezTo>
                    <a:cubicBezTo>
                      <a:pt x="643527" y="823988"/>
                      <a:pt x="641110" y="823988"/>
                      <a:pt x="639902" y="825197"/>
                    </a:cubicBezTo>
                    <a:cubicBezTo>
                      <a:pt x="636278" y="826405"/>
                      <a:pt x="632654" y="826405"/>
                      <a:pt x="629029" y="826405"/>
                    </a:cubicBezTo>
                    <a:cubicBezTo>
                      <a:pt x="629029" y="827613"/>
                      <a:pt x="629029" y="830029"/>
                      <a:pt x="629029" y="831237"/>
                    </a:cubicBezTo>
                    <a:cubicBezTo>
                      <a:pt x="629029" y="833654"/>
                      <a:pt x="629029" y="834862"/>
                      <a:pt x="630237" y="837278"/>
                    </a:cubicBezTo>
                    <a:cubicBezTo>
                      <a:pt x="630237" y="839694"/>
                      <a:pt x="630237" y="842110"/>
                      <a:pt x="631445" y="843319"/>
                    </a:cubicBezTo>
                    <a:cubicBezTo>
                      <a:pt x="633862" y="854192"/>
                      <a:pt x="643527" y="861440"/>
                      <a:pt x="642319" y="873522"/>
                    </a:cubicBezTo>
                    <a:cubicBezTo>
                      <a:pt x="641110" y="881979"/>
                      <a:pt x="630237" y="889227"/>
                      <a:pt x="621780" y="892852"/>
                    </a:cubicBezTo>
                    <a:close/>
                    <a:moveTo>
                      <a:pt x="645943" y="970171"/>
                    </a:moveTo>
                    <a:lnTo>
                      <a:pt x="645943" y="970171"/>
                    </a:lnTo>
                    <a:lnTo>
                      <a:pt x="645943" y="970171"/>
                    </a:lnTo>
                    <a:cubicBezTo>
                      <a:pt x="645943" y="970171"/>
                      <a:pt x="647151" y="970171"/>
                      <a:pt x="645943" y="970171"/>
                    </a:cubicBezTo>
                    <a:cubicBezTo>
                      <a:pt x="645943" y="967755"/>
                      <a:pt x="645943" y="965339"/>
                      <a:pt x="645943" y="964131"/>
                    </a:cubicBezTo>
                    <a:cubicBezTo>
                      <a:pt x="645943" y="960507"/>
                      <a:pt x="644735" y="956882"/>
                      <a:pt x="642319" y="954466"/>
                    </a:cubicBezTo>
                    <a:cubicBezTo>
                      <a:pt x="639902" y="953258"/>
                      <a:pt x="638694" y="960507"/>
                      <a:pt x="637486" y="964131"/>
                    </a:cubicBezTo>
                    <a:cubicBezTo>
                      <a:pt x="637486" y="964131"/>
                      <a:pt x="637486" y="965339"/>
                      <a:pt x="637486" y="965339"/>
                    </a:cubicBezTo>
                    <a:cubicBezTo>
                      <a:pt x="637486" y="966547"/>
                      <a:pt x="637486" y="967755"/>
                      <a:pt x="637486" y="970171"/>
                    </a:cubicBezTo>
                    <a:cubicBezTo>
                      <a:pt x="637486" y="972588"/>
                      <a:pt x="636278" y="973796"/>
                      <a:pt x="635070" y="976212"/>
                    </a:cubicBezTo>
                    <a:cubicBezTo>
                      <a:pt x="632654" y="981044"/>
                      <a:pt x="630237" y="984669"/>
                      <a:pt x="626613" y="988293"/>
                    </a:cubicBezTo>
                    <a:cubicBezTo>
                      <a:pt x="626613" y="988293"/>
                      <a:pt x="625405" y="988293"/>
                      <a:pt x="625405" y="988293"/>
                    </a:cubicBezTo>
                    <a:cubicBezTo>
                      <a:pt x="625405" y="988293"/>
                      <a:pt x="625405" y="988293"/>
                      <a:pt x="625405" y="988293"/>
                    </a:cubicBezTo>
                    <a:cubicBezTo>
                      <a:pt x="633862" y="978628"/>
                      <a:pt x="636278" y="967755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2654" y="955674"/>
                    </a:cubicBezTo>
                    <a:cubicBezTo>
                      <a:pt x="632654" y="955674"/>
                      <a:pt x="632654" y="955674"/>
                      <a:pt x="631445" y="954466"/>
                    </a:cubicBezTo>
                    <a:cubicBezTo>
                      <a:pt x="631445" y="954466"/>
                      <a:pt x="631445" y="954466"/>
                      <a:pt x="631445" y="954466"/>
                    </a:cubicBezTo>
                    <a:cubicBezTo>
                      <a:pt x="631445" y="954466"/>
                      <a:pt x="630237" y="954466"/>
                      <a:pt x="630237" y="953258"/>
                    </a:cubicBezTo>
                    <a:cubicBezTo>
                      <a:pt x="627821" y="952050"/>
                      <a:pt x="625405" y="950841"/>
                      <a:pt x="624197" y="950841"/>
                    </a:cubicBezTo>
                    <a:cubicBezTo>
                      <a:pt x="624197" y="950841"/>
                      <a:pt x="624197" y="950841"/>
                      <a:pt x="624197" y="950841"/>
                    </a:cubicBezTo>
                    <a:cubicBezTo>
                      <a:pt x="621780" y="949633"/>
                      <a:pt x="619364" y="950841"/>
                      <a:pt x="616948" y="948425"/>
                    </a:cubicBezTo>
                    <a:cubicBezTo>
                      <a:pt x="616948" y="948425"/>
                      <a:pt x="616948" y="948425"/>
                      <a:pt x="616948" y="948425"/>
                    </a:cubicBezTo>
                    <a:cubicBezTo>
                      <a:pt x="616948" y="948425"/>
                      <a:pt x="616948" y="948425"/>
                      <a:pt x="616948" y="948425"/>
                    </a:cubicBezTo>
                    <a:cubicBezTo>
                      <a:pt x="616948" y="948425"/>
                      <a:pt x="616948" y="948425"/>
                      <a:pt x="616948" y="948425"/>
                    </a:cubicBezTo>
                    <a:cubicBezTo>
                      <a:pt x="616948" y="948425"/>
                      <a:pt x="615740" y="948425"/>
                      <a:pt x="615740" y="948425"/>
                    </a:cubicBezTo>
                    <a:lnTo>
                      <a:pt x="615740" y="948425"/>
                    </a:lnTo>
                    <a:cubicBezTo>
                      <a:pt x="614532" y="948425"/>
                      <a:pt x="612116" y="948425"/>
                      <a:pt x="610907" y="948425"/>
                    </a:cubicBezTo>
                    <a:cubicBezTo>
                      <a:pt x="610907" y="948425"/>
                      <a:pt x="610907" y="948425"/>
                      <a:pt x="610907" y="948425"/>
                    </a:cubicBezTo>
                    <a:lnTo>
                      <a:pt x="609699" y="948425"/>
                    </a:lnTo>
                    <a:cubicBezTo>
                      <a:pt x="609699" y="948425"/>
                      <a:pt x="609699" y="948425"/>
                      <a:pt x="608491" y="948425"/>
                    </a:cubicBezTo>
                    <a:cubicBezTo>
                      <a:pt x="608491" y="948425"/>
                      <a:pt x="608491" y="948425"/>
                      <a:pt x="607283" y="948425"/>
                    </a:cubicBezTo>
                    <a:cubicBezTo>
                      <a:pt x="607283" y="948425"/>
                      <a:pt x="607283" y="948425"/>
                      <a:pt x="606075" y="948425"/>
                    </a:cubicBezTo>
                    <a:cubicBezTo>
                      <a:pt x="606075" y="948425"/>
                      <a:pt x="606075" y="948425"/>
                      <a:pt x="606075" y="948425"/>
                    </a:cubicBezTo>
                    <a:cubicBezTo>
                      <a:pt x="606075" y="948425"/>
                      <a:pt x="606075" y="948425"/>
                      <a:pt x="604867" y="948425"/>
                    </a:cubicBezTo>
                    <a:cubicBezTo>
                      <a:pt x="604867" y="948425"/>
                      <a:pt x="604867" y="948425"/>
                      <a:pt x="604867" y="948425"/>
                    </a:cubicBezTo>
                    <a:cubicBezTo>
                      <a:pt x="604867" y="948425"/>
                      <a:pt x="604867" y="948425"/>
                      <a:pt x="604867" y="948425"/>
                    </a:cubicBezTo>
                    <a:cubicBezTo>
                      <a:pt x="604867" y="948425"/>
                      <a:pt x="604867" y="948425"/>
                      <a:pt x="604867" y="948425"/>
                    </a:cubicBezTo>
                    <a:cubicBezTo>
                      <a:pt x="604867" y="948425"/>
                      <a:pt x="604867" y="948425"/>
                      <a:pt x="604867" y="948425"/>
                    </a:cubicBezTo>
                    <a:cubicBezTo>
                      <a:pt x="606075" y="948425"/>
                      <a:pt x="608491" y="948425"/>
                      <a:pt x="609699" y="948425"/>
                    </a:cubicBezTo>
                    <a:cubicBezTo>
                      <a:pt x="614532" y="947217"/>
                      <a:pt x="619364" y="944801"/>
                      <a:pt x="624197" y="947217"/>
                    </a:cubicBezTo>
                    <a:cubicBezTo>
                      <a:pt x="625405" y="948425"/>
                      <a:pt x="627821" y="949633"/>
                      <a:pt x="629029" y="950841"/>
                    </a:cubicBezTo>
                    <a:cubicBezTo>
                      <a:pt x="629029" y="950841"/>
                      <a:pt x="629029" y="950841"/>
                      <a:pt x="629029" y="950841"/>
                    </a:cubicBezTo>
                    <a:cubicBezTo>
                      <a:pt x="630237" y="950841"/>
                      <a:pt x="630237" y="950841"/>
                      <a:pt x="630237" y="952050"/>
                    </a:cubicBezTo>
                    <a:cubicBezTo>
                      <a:pt x="630237" y="950841"/>
                      <a:pt x="632654" y="950841"/>
                      <a:pt x="632654" y="950841"/>
                    </a:cubicBezTo>
                    <a:cubicBezTo>
                      <a:pt x="632654" y="950841"/>
                      <a:pt x="632654" y="950841"/>
                      <a:pt x="632654" y="950841"/>
                    </a:cubicBezTo>
                    <a:cubicBezTo>
                      <a:pt x="636278" y="946009"/>
                      <a:pt x="635070" y="942385"/>
                      <a:pt x="631445" y="938760"/>
                    </a:cubicBezTo>
                    <a:cubicBezTo>
                      <a:pt x="631445" y="938760"/>
                      <a:pt x="630237" y="937552"/>
                      <a:pt x="630237" y="937552"/>
                    </a:cubicBezTo>
                    <a:cubicBezTo>
                      <a:pt x="629029" y="937552"/>
                      <a:pt x="627821" y="936344"/>
                      <a:pt x="626613" y="936344"/>
                    </a:cubicBezTo>
                    <a:cubicBezTo>
                      <a:pt x="626613" y="936344"/>
                      <a:pt x="626613" y="936344"/>
                      <a:pt x="626613" y="936344"/>
                    </a:cubicBezTo>
                    <a:cubicBezTo>
                      <a:pt x="626613" y="936344"/>
                      <a:pt x="625405" y="936344"/>
                      <a:pt x="625405" y="936344"/>
                    </a:cubicBezTo>
                    <a:cubicBezTo>
                      <a:pt x="625405" y="936344"/>
                      <a:pt x="625405" y="936344"/>
                      <a:pt x="625405" y="936344"/>
                    </a:cubicBezTo>
                    <a:cubicBezTo>
                      <a:pt x="625405" y="936344"/>
                      <a:pt x="624197" y="936344"/>
                      <a:pt x="624197" y="936344"/>
                    </a:cubicBezTo>
                    <a:cubicBezTo>
                      <a:pt x="624197" y="936344"/>
                      <a:pt x="624197" y="936344"/>
                      <a:pt x="622989" y="936344"/>
                    </a:cubicBezTo>
                    <a:cubicBezTo>
                      <a:pt x="622989" y="936344"/>
                      <a:pt x="621780" y="936344"/>
                      <a:pt x="621780" y="936344"/>
                    </a:cubicBezTo>
                    <a:lnTo>
                      <a:pt x="620572" y="936344"/>
                    </a:lnTo>
                    <a:cubicBezTo>
                      <a:pt x="620572" y="936344"/>
                      <a:pt x="619364" y="936344"/>
                      <a:pt x="619364" y="936344"/>
                    </a:cubicBezTo>
                    <a:cubicBezTo>
                      <a:pt x="619364" y="936344"/>
                      <a:pt x="618156" y="936344"/>
                      <a:pt x="618156" y="936344"/>
                    </a:cubicBezTo>
                    <a:cubicBezTo>
                      <a:pt x="618156" y="936344"/>
                      <a:pt x="616948" y="936344"/>
                      <a:pt x="616948" y="936344"/>
                    </a:cubicBezTo>
                    <a:cubicBezTo>
                      <a:pt x="616948" y="936344"/>
                      <a:pt x="615740" y="936344"/>
                      <a:pt x="615740" y="936344"/>
                    </a:cubicBezTo>
                    <a:cubicBezTo>
                      <a:pt x="615740" y="936344"/>
                      <a:pt x="614532" y="936344"/>
                      <a:pt x="614532" y="936344"/>
                    </a:cubicBezTo>
                    <a:cubicBezTo>
                      <a:pt x="609699" y="937552"/>
                      <a:pt x="606075" y="938760"/>
                      <a:pt x="602451" y="941177"/>
                    </a:cubicBezTo>
                    <a:cubicBezTo>
                      <a:pt x="602451" y="941177"/>
                      <a:pt x="602451" y="941177"/>
                      <a:pt x="602451" y="941177"/>
                    </a:cubicBezTo>
                    <a:cubicBezTo>
                      <a:pt x="602451" y="941177"/>
                      <a:pt x="602451" y="941177"/>
                      <a:pt x="602451" y="941177"/>
                    </a:cubicBezTo>
                    <a:cubicBezTo>
                      <a:pt x="600034" y="942385"/>
                      <a:pt x="597618" y="943593"/>
                      <a:pt x="595202" y="946009"/>
                    </a:cubicBezTo>
                    <a:cubicBezTo>
                      <a:pt x="595202" y="946009"/>
                      <a:pt x="593994" y="947217"/>
                      <a:pt x="593994" y="947217"/>
                    </a:cubicBezTo>
                    <a:cubicBezTo>
                      <a:pt x="593994" y="947217"/>
                      <a:pt x="593994" y="947217"/>
                      <a:pt x="593994" y="947217"/>
                    </a:cubicBezTo>
                    <a:cubicBezTo>
                      <a:pt x="591577" y="949633"/>
                      <a:pt x="589161" y="952050"/>
                      <a:pt x="586745" y="953258"/>
                    </a:cubicBezTo>
                    <a:cubicBezTo>
                      <a:pt x="586745" y="953258"/>
                      <a:pt x="586745" y="953258"/>
                      <a:pt x="586745" y="953258"/>
                    </a:cubicBezTo>
                    <a:cubicBezTo>
                      <a:pt x="586745" y="953258"/>
                      <a:pt x="586745" y="953258"/>
                      <a:pt x="586745" y="953258"/>
                    </a:cubicBezTo>
                    <a:cubicBezTo>
                      <a:pt x="586745" y="953258"/>
                      <a:pt x="586745" y="953258"/>
                      <a:pt x="586745" y="953258"/>
                    </a:cubicBezTo>
                    <a:cubicBezTo>
                      <a:pt x="586745" y="953258"/>
                      <a:pt x="586745" y="953258"/>
                      <a:pt x="586745" y="953258"/>
                    </a:cubicBezTo>
                    <a:cubicBezTo>
                      <a:pt x="586745" y="953258"/>
                      <a:pt x="586745" y="953258"/>
                      <a:pt x="586745" y="953258"/>
                    </a:cubicBezTo>
                    <a:cubicBezTo>
                      <a:pt x="586745" y="953258"/>
                      <a:pt x="585537" y="954466"/>
                      <a:pt x="585537" y="954466"/>
                    </a:cubicBezTo>
                    <a:cubicBezTo>
                      <a:pt x="585537" y="954466"/>
                      <a:pt x="585537" y="954466"/>
                      <a:pt x="585537" y="954466"/>
                    </a:cubicBezTo>
                    <a:cubicBezTo>
                      <a:pt x="585537" y="954466"/>
                      <a:pt x="584329" y="955674"/>
                      <a:pt x="584329" y="955674"/>
                    </a:cubicBezTo>
                    <a:cubicBezTo>
                      <a:pt x="584329" y="955674"/>
                      <a:pt x="584329" y="956882"/>
                      <a:pt x="583121" y="956882"/>
                    </a:cubicBezTo>
                    <a:cubicBezTo>
                      <a:pt x="583121" y="956882"/>
                      <a:pt x="583121" y="958090"/>
                      <a:pt x="581912" y="958090"/>
                    </a:cubicBezTo>
                    <a:cubicBezTo>
                      <a:pt x="581912" y="958090"/>
                      <a:pt x="581912" y="959298"/>
                      <a:pt x="580704" y="959298"/>
                    </a:cubicBezTo>
                    <a:cubicBezTo>
                      <a:pt x="580704" y="959298"/>
                      <a:pt x="580704" y="959298"/>
                      <a:pt x="580704" y="960507"/>
                    </a:cubicBezTo>
                    <a:cubicBezTo>
                      <a:pt x="578288" y="965339"/>
                      <a:pt x="574664" y="967755"/>
                      <a:pt x="572247" y="972588"/>
                    </a:cubicBezTo>
                    <a:cubicBezTo>
                      <a:pt x="572247" y="972588"/>
                      <a:pt x="572247" y="973796"/>
                      <a:pt x="571039" y="973796"/>
                    </a:cubicBezTo>
                    <a:cubicBezTo>
                      <a:pt x="569831" y="976212"/>
                      <a:pt x="568623" y="977420"/>
                      <a:pt x="567415" y="978628"/>
                    </a:cubicBezTo>
                    <a:cubicBezTo>
                      <a:pt x="567415" y="978628"/>
                      <a:pt x="567415" y="979836"/>
                      <a:pt x="566207" y="979836"/>
                    </a:cubicBezTo>
                    <a:cubicBezTo>
                      <a:pt x="564999" y="981044"/>
                      <a:pt x="564999" y="981044"/>
                      <a:pt x="563791" y="982253"/>
                    </a:cubicBezTo>
                    <a:cubicBezTo>
                      <a:pt x="563791" y="982253"/>
                      <a:pt x="562582" y="983461"/>
                      <a:pt x="562582" y="983461"/>
                    </a:cubicBezTo>
                    <a:cubicBezTo>
                      <a:pt x="562582" y="983461"/>
                      <a:pt x="561374" y="984669"/>
                      <a:pt x="561374" y="984669"/>
                    </a:cubicBezTo>
                    <a:cubicBezTo>
                      <a:pt x="558958" y="987085"/>
                      <a:pt x="557750" y="989501"/>
                      <a:pt x="555334" y="991917"/>
                    </a:cubicBezTo>
                    <a:cubicBezTo>
                      <a:pt x="555334" y="991917"/>
                      <a:pt x="554126" y="993126"/>
                      <a:pt x="554126" y="993126"/>
                    </a:cubicBezTo>
                    <a:lnTo>
                      <a:pt x="554126" y="993126"/>
                    </a:lnTo>
                    <a:cubicBezTo>
                      <a:pt x="554126" y="993126"/>
                      <a:pt x="554126" y="993126"/>
                      <a:pt x="552917" y="994334"/>
                    </a:cubicBezTo>
                    <a:cubicBezTo>
                      <a:pt x="552917" y="994334"/>
                      <a:pt x="551709" y="995542"/>
                      <a:pt x="551709" y="995542"/>
                    </a:cubicBezTo>
                    <a:cubicBezTo>
                      <a:pt x="551709" y="995542"/>
                      <a:pt x="551709" y="995542"/>
                      <a:pt x="551709" y="995542"/>
                    </a:cubicBezTo>
                    <a:cubicBezTo>
                      <a:pt x="550501" y="996750"/>
                      <a:pt x="550501" y="996750"/>
                      <a:pt x="549293" y="997958"/>
                    </a:cubicBezTo>
                    <a:cubicBezTo>
                      <a:pt x="549293" y="997958"/>
                      <a:pt x="549293" y="997958"/>
                      <a:pt x="549293" y="997958"/>
                    </a:cubicBezTo>
                    <a:lnTo>
                      <a:pt x="549293" y="997958"/>
                    </a:lnTo>
                    <a:cubicBezTo>
                      <a:pt x="549293" y="997958"/>
                      <a:pt x="549293" y="997958"/>
                      <a:pt x="549293" y="997958"/>
                    </a:cubicBezTo>
                    <a:cubicBezTo>
                      <a:pt x="549293" y="997958"/>
                      <a:pt x="549293" y="997958"/>
                      <a:pt x="549293" y="999166"/>
                    </a:cubicBezTo>
                    <a:cubicBezTo>
                      <a:pt x="549293" y="999166"/>
                      <a:pt x="548085" y="1000374"/>
                      <a:pt x="548085" y="1000374"/>
                    </a:cubicBezTo>
                    <a:cubicBezTo>
                      <a:pt x="548085" y="1000374"/>
                      <a:pt x="548085" y="1000374"/>
                      <a:pt x="548085" y="1001583"/>
                    </a:cubicBezTo>
                    <a:cubicBezTo>
                      <a:pt x="548085" y="1001583"/>
                      <a:pt x="548085" y="1001583"/>
                      <a:pt x="548085" y="1001583"/>
                    </a:cubicBezTo>
                    <a:cubicBezTo>
                      <a:pt x="548085" y="1001583"/>
                      <a:pt x="548085" y="1001583"/>
                      <a:pt x="548085" y="1001583"/>
                    </a:cubicBezTo>
                    <a:cubicBezTo>
                      <a:pt x="548085" y="1001583"/>
                      <a:pt x="548085" y="1001583"/>
                      <a:pt x="548085" y="1001583"/>
                    </a:cubicBezTo>
                    <a:cubicBezTo>
                      <a:pt x="548085" y="1001583"/>
                      <a:pt x="548085" y="1002791"/>
                      <a:pt x="548085" y="1002791"/>
                    </a:cubicBezTo>
                    <a:cubicBezTo>
                      <a:pt x="548085" y="1002791"/>
                      <a:pt x="548085" y="1002791"/>
                      <a:pt x="548085" y="1003999"/>
                    </a:cubicBezTo>
                    <a:lnTo>
                      <a:pt x="548085" y="1003999"/>
                    </a:lnTo>
                    <a:cubicBezTo>
                      <a:pt x="548085" y="1003999"/>
                      <a:pt x="548085" y="1005207"/>
                      <a:pt x="548085" y="1005207"/>
                    </a:cubicBezTo>
                    <a:cubicBezTo>
                      <a:pt x="548085" y="1005207"/>
                      <a:pt x="548085" y="1006415"/>
                      <a:pt x="548085" y="1006415"/>
                    </a:cubicBezTo>
                    <a:cubicBezTo>
                      <a:pt x="548085" y="1006415"/>
                      <a:pt x="548085" y="1006415"/>
                      <a:pt x="548085" y="1007623"/>
                    </a:cubicBezTo>
                    <a:lnTo>
                      <a:pt x="548085" y="1007623"/>
                    </a:lnTo>
                    <a:cubicBezTo>
                      <a:pt x="548085" y="1008831"/>
                      <a:pt x="548085" y="1008831"/>
                      <a:pt x="546877" y="1010039"/>
                    </a:cubicBezTo>
                    <a:cubicBezTo>
                      <a:pt x="546877" y="1010039"/>
                      <a:pt x="546877" y="1010039"/>
                      <a:pt x="546877" y="1010039"/>
                    </a:cubicBezTo>
                    <a:cubicBezTo>
                      <a:pt x="546877" y="1010039"/>
                      <a:pt x="546877" y="1010039"/>
                      <a:pt x="546877" y="1010039"/>
                    </a:cubicBezTo>
                    <a:cubicBezTo>
                      <a:pt x="546877" y="1010039"/>
                      <a:pt x="546877" y="1010039"/>
                      <a:pt x="546877" y="1010039"/>
                    </a:cubicBezTo>
                    <a:cubicBezTo>
                      <a:pt x="546877" y="1010039"/>
                      <a:pt x="545669" y="1010039"/>
                      <a:pt x="545669" y="1011247"/>
                    </a:cubicBezTo>
                    <a:cubicBezTo>
                      <a:pt x="545669" y="1011247"/>
                      <a:pt x="544461" y="1012456"/>
                      <a:pt x="544461" y="1012456"/>
                    </a:cubicBezTo>
                    <a:cubicBezTo>
                      <a:pt x="544461" y="1012456"/>
                      <a:pt x="543252" y="1013664"/>
                      <a:pt x="543252" y="1013664"/>
                    </a:cubicBezTo>
                    <a:cubicBezTo>
                      <a:pt x="543252" y="1013664"/>
                      <a:pt x="542044" y="1014872"/>
                      <a:pt x="542044" y="1014872"/>
                    </a:cubicBezTo>
                    <a:cubicBezTo>
                      <a:pt x="542044" y="1016080"/>
                      <a:pt x="540836" y="1016080"/>
                      <a:pt x="540836" y="1017288"/>
                    </a:cubicBezTo>
                    <a:cubicBezTo>
                      <a:pt x="540836" y="1017288"/>
                      <a:pt x="540836" y="1018496"/>
                      <a:pt x="539628" y="1018496"/>
                    </a:cubicBezTo>
                    <a:cubicBezTo>
                      <a:pt x="538420" y="1019704"/>
                      <a:pt x="538420" y="1020913"/>
                      <a:pt x="537212" y="1022121"/>
                    </a:cubicBezTo>
                    <a:cubicBezTo>
                      <a:pt x="537212" y="1022121"/>
                      <a:pt x="537212" y="1022121"/>
                      <a:pt x="537212" y="1022121"/>
                    </a:cubicBezTo>
                    <a:cubicBezTo>
                      <a:pt x="537212" y="1022121"/>
                      <a:pt x="537212" y="1022121"/>
                      <a:pt x="537212" y="1022121"/>
                    </a:cubicBezTo>
                    <a:cubicBezTo>
                      <a:pt x="537212" y="1022121"/>
                      <a:pt x="537212" y="1023329"/>
                      <a:pt x="536004" y="1023329"/>
                    </a:cubicBezTo>
                    <a:cubicBezTo>
                      <a:pt x="536004" y="1023329"/>
                      <a:pt x="536004" y="1023329"/>
                      <a:pt x="536004" y="1023329"/>
                    </a:cubicBezTo>
                    <a:cubicBezTo>
                      <a:pt x="536004" y="1023329"/>
                      <a:pt x="536004" y="1023329"/>
                      <a:pt x="536004" y="1023329"/>
                    </a:cubicBezTo>
                    <a:cubicBezTo>
                      <a:pt x="536004" y="1023329"/>
                      <a:pt x="536004" y="1023329"/>
                      <a:pt x="536004" y="1023329"/>
                    </a:cubicBezTo>
                    <a:cubicBezTo>
                      <a:pt x="536004" y="1023329"/>
                      <a:pt x="536004" y="1023329"/>
                      <a:pt x="536004" y="1023329"/>
                    </a:cubicBezTo>
                    <a:cubicBezTo>
                      <a:pt x="536004" y="1023329"/>
                      <a:pt x="536004" y="1023329"/>
                      <a:pt x="536004" y="1023329"/>
                    </a:cubicBezTo>
                    <a:cubicBezTo>
                      <a:pt x="534796" y="1024537"/>
                      <a:pt x="533588" y="1025745"/>
                      <a:pt x="533588" y="1025745"/>
                    </a:cubicBezTo>
                    <a:cubicBezTo>
                      <a:pt x="533588" y="1025745"/>
                      <a:pt x="533588" y="1025745"/>
                      <a:pt x="533588" y="1025745"/>
                    </a:cubicBezTo>
                    <a:cubicBezTo>
                      <a:pt x="533588" y="1025745"/>
                      <a:pt x="532379" y="1026953"/>
                      <a:pt x="532379" y="1026953"/>
                    </a:cubicBezTo>
                    <a:cubicBezTo>
                      <a:pt x="529963" y="1030578"/>
                      <a:pt x="528755" y="1035410"/>
                      <a:pt x="529963" y="1040242"/>
                    </a:cubicBezTo>
                    <a:cubicBezTo>
                      <a:pt x="529963" y="1041451"/>
                      <a:pt x="529963" y="1042659"/>
                      <a:pt x="531171" y="1043867"/>
                    </a:cubicBezTo>
                    <a:cubicBezTo>
                      <a:pt x="531171" y="1043867"/>
                      <a:pt x="531171" y="1043867"/>
                      <a:pt x="531171" y="1043867"/>
                    </a:cubicBezTo>
                    <a:cubicBezTo>
                      <a:pt x="531171" y="1043867"/>
                      <a:pt x="531171" y="1043867"/>
                      <a:pt x="531171" y="1043867"/>
                    </a:cubicBezTo>
                    <a:cubicBezTo>
                      <a:pt x="532379" y="1045075"/>
                      <a:pt x="532379" y="1045075"/>
                      <a:pt x="532379" y="1046283"/>
                    </a:cubicBezTo>
                    <a:lnTo>
                      <a:pt x="532379" y="1046283"/>
                    </a:lnTo>
                    <a:cubicBezTo>
                      <a:pt x="532379" y="1046283"/>
                      <a:pt x="532379" y="1046283"/>
                      <a:pt x="532379" y="1046283"/>
                    </a:cubicBezTo>
                    <a:cubicBezTo>
                      <a:pt x="532379" y="1046283"/>
                      <a:pt x="532379" y="1046283"/>
                      <a:pt x="532379" y="1046283"/>
                    </a:cubicBezTo>
                    <a:cubicBezTo>
                      <a:pt x="532379" y="1046283"/>
                      <a:pt x="532379" y="1046283"/>
                      <a:pt x="531171" y="1046283"/>
                    </a:cubicBezTo>
                    <a:cubicBezTo>
                      <a:pt x="531171" y="1046283"/>
                      <a:pt x="531171" y="1046283"/>
                      <a:pt x="531171" y="1046283"/>
                    </a:cubicBezTo>
                    <a:cubicBezTo>
                      <a:pt x="531171" y="1046283"/>
                      <a:pt x="531171" y="1046283"/>
                      <a:pt x="531171" y="1046283"/>
                    </a:cubicBezTo>
                    <a:cubicBezTo>
                      <a:pt x="531171" y="1046283"/>
                      <a:pt x="531171" y="1046283"/>
                      <a:pt x="531171" y="1046283"/>
                    </a:cubicBezTo>
                    <a:cubicBezTo>
                      <a:pt x="531171" y="1046283"/>
                      <a:pt x="531171" y="1046283"/>
                      <a:pt x="531171" y="1046283"/>
                    </a:cubicBezTo>
                    <a:cubicBezTo>
                      <a:pt x="531171" y="1046283"/>
                      <a:pt x="531171" y="1046283"/>
                      <a:pt x="531171" y="1046283"/>
                    </a:cubicBezTo>
                    <a:cubicBezTo>
                      <a:pt x="531171" y="1046283"/>
                      <a:pt x="531171" y="1046283"/>
                      <a:pt x="531171" y="1046283"/>
                    </a:cubicBezTo>
                    <a:cubicBezTo>
                      <a:pt x="531171" y="1046283"/>
                      <a:pt x="531171" y="1046283"/>
                      <a:pt x="531171" y="1046283"/>
                    </a:cubicBezTo>
                    <a:cubicBezTo>
                      <a:pt x="531171" y="1046283"/>
                      <a:pt x="531171" y="1046283"/>
                      <a:pt x="531171" y="1046283"/>
                    </a:cubicBezTo>
                    <a:cubicBezTo>
                      <a:pt x="531171" y="1046283"/>
                      <a:pt x="531171" y="1046283"/>
                      <a:pt x="529963" y="1046283"/>
                    </a:cubicBezTo>
                    <a:cubicBezTo>
                      <a:pt x="528755" y="1047491"/>
                      <a:pt x="527547" y="1047491"/>
                      <a:pt x="526339" y="1048699"/>
                    </a:cubicBezTo>
                    <a:cubicBezTo>
                      <a:pt x="526339" y="1048699"/>
                      <a:pt x="525131" y="1049908"/>
                      <a:pt x="525131" y="1049908"/>
                    </a:cubicBezTo>
                    <a:cubicBezTo>
                      <a:pt x="525131" y="1049908"/>
                      <a:pt x="525131" y="1051116"/>
                      <a:pt x="523923" y="1051116"/>
                    </a:cubicBezTo>
                    <a:cubicBezTo>
                      <a:pt x="523923" y="1051116"/>
                      <a:pt x="523923" y="1051116"/>
                      <a:pt x="523923" y="1051116"/>
                    </a:cubicBezTo>
                    <a:cubicBezTo>
                      <a:pt x="523923" y="1051116"/>
                      <a:pt x="523923" y="1052324"/>
                      <a:pt x="522714" y="1052324"/>
                    </a:cubicBezTo>
                    <a:lnTo>
                      <a:pt x="522714" y="1052324"/>
                    </a:lnTo>
                    <a:cubicBezTo>
                      <a:pt x="522714" y="1052324"/>
                      <a:pt x="521506" y="1052324"/>
                      <a:pt x="521506" y="1053532"/>
                    </a:cubicBezTo>
                    <a:cubicBezTo>
                      <a:pt x="521506" y="1053532"/>
                      <a:pt x="521506" y="1053532"/>
                      <a:pt x="521506" y="1053532"/>
                    </a:cubicBezTo>
                    <a:cubicBezTo>
                      <a:pt x="520298" y="1055948"/>
                      <a:pt x="517882" y="1058364"/>
                      <a:pt x="516674" y="1059572"/>
                    </a:cubicBezTo>
                    <a:cubicBezTo>
                      <a:pt x="516674" y="1059572"/>
                      <a:pt x="516674" y="1059572"/>
                      <a:pt x="516674" y="1059572"/>
                    </a:cubicBezTo>
                    <a:cubicBezTo>
                      <a:pt x="516674" y="1059572"/>
                      <a:pt x="516674" y="1059572"/>
                      <a:pt x="516674" y="1059572"/>
                    </a:cubicBezTo>
                    <a:cubicBezTo>
                      <a:pt x="516674" y="1059572"/>
                      <a:pt x="516674" y="1059572"/>
                      <a:pt x="516674" y="1059572"/>
                    </a:cubicBezTo>
                    <a:cubicBezTo>
                      <a:pt x="516674" y="1059572"/>
                      <a:pt x="516674" y="1060781"/>
                      <a:pt x="516674" y="1060781"/>
                    </a:cubicBezTo>
                    <a:cubicBezTo>
                      <a:pt x="516674" y="1060781"/>
                      <a:pt x="516674" y="1060781"/>
                      <a:pt x="516674" y="1060781"/>
                    </a:cubicBezTo>
                    <a:cubicBezTo>
                      <a:pt x="516674" y="1060781"/>
                      <a:pt x="516674" y="1061989"/>
                      <a:pt x="516674" y="1061989"/>
                    </a:cubicBezTo>
                    <a:cubicBezTo>
                      <a:pt x="516674" y="1061989"/>
                      <a:pt x="516674" y="1061989"/>
                      <a:pt x="516674" y="1061989"/>
                    </a:cubicBezTo>
                    <a:cubicBezTo>
                      <a:pt x="516674" y="1061989"/>
                      <a:pt x="516674" y="1063197"/>
                      <a:pt x="516674" y="1063197"/>
                    </a:cubicBezTo>
                    <a:cubicBezTo>
                      <a:pt x="516674" y="1063197"/>
                      <a:pt x="516674" y="1063197"/>
                      <a:pt x="516674" y="1063197"/>
                    </a:cubicBezTo>
                    <a:cubicBezTo>
                      <a:pt x="516674" y="1063197"/>
                      <a:pt x="516674" y="1064405"/>
                      <a:pt x="517882" y="1064405"/>
                    </a:cubicBezTo>
                    <a:cubicBezTo>
                      <a:pt x="517882" y="1064405"/>
                      <a:pt x="517882" y="1064405"/>
                      <a:pt x="517882" y="1064405"/>
                    </a:cubicBezTo>
                    <a:cubicBezTo>
                      <a:pt x="517882" y="1064405"/>
                      <a:pt x="517882" y="1064405"/>
                      <a:pt x="519090" y="1065613"/>
                    </a:cubicBezTo>
                    <a:cubicBezTo>
                      <a:pt x="519090" y="1065613"/>
                      <a:pt x="519090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0298" y="1065613"/>
                      <a:pt x="520298" y="1065613"/>
                      <a:pt x="520298" y="1065613"/>
                    </a:cubicBezTo>
                    <a:cubicBezTo>
                      <a:pt x="521506" y="1065613"/>
                      <a:pt x="521506" y="1064405"/>
                      <a:pt x="522714" y="1064405"/>
                    </a:cubicBezTo>
                    <a:cubicBezTo>
                      <a:pt x="522714" y="1064405"/>
                      <a:pt x="522714" y="1064405"/>
                      <a:pt x="522714" y="1064405"/>
                    </a:cubicBezTo>
                    <a:cubicBezTo>
                      <a:pt x="522714" y="1064405"/>
                      <a:pt x="522714" y="1064405"/>
                      <a:pt x="522714" y="1064405"/>
                    </a:cubicBezTo>
                    <a:cubicBezTo>
                      <a:pt x="522714" y="1064405"/>
                      <a:pt x="522714" y="1064405"/>
                      <a:pt x="522714" y="1064405"/>
                    </a:cubicBezTo>
                    <a:cubicBezTo>
                      <a:pt x="522714" y="1064405"/>
                      <a:pt x="522714" y="1064405"/>
                      <a:pt x="522714" y="1064405"/>
                    </a:cubicBezTo>
                    <a:cubicBezTo>
                      <a:pt x="525131" y="1058364"/>
                      <a:pt x="537212" y="1054740"/>
                      <a:pt x="534796" y="1047491"/>
                    </a:cubicBezTo>
                    <a:cubicBezTo>
                      <a:pt x="534796" y="1047491"/>
                      <a:pt x="534796" y="1047491"/>
                      <a:pt x="534796" y="1047491"/>
                    </a:cubicBezTo>
                    <a:cubicBezTo>
                      <a:pt x="534796" y="1047491"/>
                      <a:pt x="534796" y="1047491"/>
                      <a:pt x="534796" y="1047491"/>
                    </a:cubicBezTo>
                    <a:cubicBezTo>
                      <a:pt x="534796" y="1047491"/>
                      <a:pt x="534796" y="1047491"/>
                      <a:pt x="534796" y="1047491"/>
                    </a:cubicBezTo>
                    <a:lnTo>
                      <a:pt x="534796" y="1047491"/>
                    </a:lnTo>
                    <a:cubicBezTo>
                      <a:pt x="534796" y="1047491"/>
                      <a:pt x="534796" y="1047491"/>
                      <a:pt x="534796" y="1047491"/>
                    </a:cubicBezTo>
                    <a:cubicBezTo>
                      <a:pt x="534796" y="1047491"/>
                      <a:pt x="534796" y="1047491"/>
                      <a:pt x="534796" y="1047491"/>
                    </a:cubicBezTo>
                    <a:cubicBezTo>
                      <a:pt x="534796" y="1047491"/>
                      <a:pt x="534796" y="1047491"/>
                      <a:pt x="534796" y="1047491"/>
                    </a:cubicBezTo>
                    <a:cubicBezTo>
                      <a:pt x="534796" y="1047491"/>
                      <a:pt x="534796" y="1047491"/>
                      <a:pt x="534796" y="1047491"/>
                    </a:cubicBezTo>
                    <a:cubicBezTo>
                      <a:pt x="534796" y="1047491"/>
                      <a:pt x="534796" y="1047491"/>
                      <a:pt x="534796" y="1047491"/>
                    </a:cubicBezTo>
                    <a:cubicBezTo>
                      <a:pt x="534796" y="1047491"/>
                      <a:pt x="534796" y="1047491"/>
                      <a:pt x="534796" y="1047491"/>
                    </a:cubicBezTo>
                    <a:lnTo>
                      <a:pt x="534796" y="1047491"/>
                    </a:lnTo>
                    <a:cubicBezTo>
                      <a:pt x="534796" y="1047491"/>
                      <a:pt x="534796" y="1047491"/>
                      <a:pt x="534796" y="1047491"/>
                    </a:cubicBezTo>
                    <a:lnTo>
                      <a:pt x="534796" y="1047491"/>
                    </a:lnTo>
                    <a:cubicBezTo>
                      <a:pt x="534796" y="1047491"/>
                      <a:pt x="534796" y="1047491"/>
                      <a:pt x="534796" y="1047491"/>
                    </a:cubicBezTo>
                    <a:lnTo>
                      <a:pt x="534796" y="1047491"/>
                    </a:lnTo>
                    <a:cubicBezTo>
                      <a:pt x="534796" y="1047491"/>
                      <a:pt x="534796" y="1047491"/>
                      <a:pt x="534796" y="1047491"/>
                    </a:cubicBezTo>
                    <a:cubicBezTo>
                      <a:pt x="534796" y="1047491"/>
                      <a:pt x="534796" y="1047491"/>
                      <a:pt x="536004" y="1047491"/>
                    </a:cubicBezTo>
                    <a:cubicBezTo>
                      <a:pt x="536004" y="1047491"/>
                      <a:pt x="536004" y="1047491"/>
                      <a:pt x="536004" y="1047491"/>
                    </a:cubicBezTo>
                    <a:cubicBezTo>
                      <a:pt x="536004" y="1047491"/>
                      <a:pt x="536004" y="1047491"/>
                      <a:pt x="537212" y="1047491"/>
                    </a:cubicBezTo>
                    <a:cubicBezTo>
                      <a:pt x="537212" y="1047491"/>
                      <a:pt x="538420" y="1047491"/>
                      <a:pt x="538420" y="1047491"/>
                    </a:cubicBezTo>
                    <a:cubicBezTo>
                      <a:pt x="538420" y="1047491"/>
                      <a:pt x="539628" y="1047491"/>
                      <a:pt x="539628" y="1047491"/>
                    </a:cubicBezTo>
                    <a:cubicBezTo>
                      <a:pt x="539628" y="1047491"/>
                      <a:pt x="539628" y="1047491"/>
                      <a:pt x="539628" y="1047491"/>
                    </a:cubicBezTo>
                    <a:cubicBezTo>
                      <a:pt x="539628" y="1047491"/>
                      <a:pt x="539628" y="1047491"/>
                      <a:pt x="539628" y="1047491"/>
                    </a:cubicBezTo>
                    <a:cubicBezTo>
                      <a:pt x="540836" y="1047491"/>
                      <a:pt x="540836" y="1047491"/>
                      <a:pt x="542044" y="1047491"/>
                    </a:cubicBezTo>
                    <a:cubicBezTo>
                      <a:pt x="542044" y="1047491"/>
                      <a:pt x="542044" y="1047491"/>
                      <a:pt x="542044" y="1047491"/>
                    </a:cubicBezTo>
                    <a:cubicBezTo>
                      <a:pt x="542044" y="1047491"/>
                      <a:pt x="543252" y="1047491"/>
                      <a:pt x="543252" y="1047491"/>
                    </a:cubicBezTo>
                    <a:lnTo>
                      <a:pt x="543252" y="1047491"/>
                    </a:lnTo>
                    <a:cubicBezTo>
                      <a:pt x="543252" y="1047491"/>
                      <a:pt x="543252" y="1047491"/>
                      <a:pt x="544461" y="1047491"/>
                    </a:cubicBezTo>
                    <a:lnTo>
                      <a:pt x="544461" y="1047491"/>
                    </a:lnTo>
                    <a:cubicBezTo>
                      <a:pt x="544461" y="1047491"/>
                      <a:pt x="545669" y="1047491"/>
                      <a:pt x="545669" y="1047491"/>
                    </a:cubicBezTo>
                    <a:cubicBezTo>
                      <a:pt x="545669" y="1047491"/>
                      <a:pt x="545669" y="1047491"/>
                      <a:pt x="545669" y="1047491"/>
                    </a:cubicBezTo>
                    <a:cubicBezTo>
                      <a:pt x="545669" y="1047491"/>
                      <a:pt x="545669" y="1047491"/>
                      <a:pt x="546877" y="1047491"/>
                    </a:cubicBezTo>
                    <a:cubicBezTo>
                      <a:pt x="546877" y="1047491"/>
                      <a:pt x="546877" y="1047491"/>
                      <a:pt x="546877" y="1047491"/>
                    </a:cubicBezTo>
                    <a:cubicBezTo>
                      <a:pt x="546877" y="1047491"/>
                      <a:pt x="546877" y="1047491"/>
                      <a:pt x="548085" y="1047491"/>
                    </a:cubicBezTo>
                    <a:cubicBezTo>
                      <a:pt x="548085" y="1047491"/>
                      <a:pt x="548085" y="1047491"/>
                      <a:pt x="548085" y="1047491"/>
                    </a:cubicBezTo>
                    <a:cubicBezTo>
                      <a:pt x="548085" y="1047491"/>
                      <a:pt x="548085" y="1047491"/>
                      <a:pt x="548085" y="1047491"/>
                    </a:cubicBezTo>
                    <a:cubicBezTo>
                      <a:pt x="548085" y="1047491"/>
                      <a:pt x="548085" y="1047491"/>
                      <a:pt x="548085" y="1047491"/>
                    </a:cubicBezTo>
                    <a:cubicBezTo>
                      <a:pt x="548085" y="1047491"/>
                      <a:pt x="548085" y="1047491"/>
                      <a:pt x="548085" y="1047491"/>
                    </a:cubicBezTo>
                    <a:cubicBezTo>
                      <a:pt x="548085" y="1047491"/>
                      <a:pt x="548085" y="1047491"/>
                      <a:pt x="548085" y="1047491"/>
                    </a:cubicBezTo>
                    <a:cubicBezTo>
                      <a:pt x="548085" y="1047491"/>
                      <a:pt x="548085" y="1047491"/>
                      <a:pt x="548085" y="1047491"/>
                    </a:cubicBezTo>
                    <a:cubicBezTo>
                      <a:pt x="548085" y="1047491"/>
                      <a:pt x="548085" y="1047491"/>
                      <a:pt x="548085" y="1047491"/>
                    </a:cubicBezTo>
                    <a:cubicBezTo>
                      <a:pt x="548085" y="1046283"/>
                      <a:pt x="549293" y="1046283"/>
                      <a:pt x="549293" y="1045075"/>
                    </a:cubicBezTo>
                    <a:cubicBezTo>
                      <a:pt x="550501" y="1042659"/>
                      <a:pt x="550501" y="1040242"/>
                      <a:pt x="551709" y="1037826"/>
                    </a:cubicBezTo>
                    <a:cubicBezTo>
                      <a:pt x="551709" y="1037826"/>
                      <a:pt x="552917" y="1036618"/>
                      <a:pt x="552917" y="1036618"/>
                    </a:cubicBezTo>
                    <a:cubicBezTo>
                      <a:pt x="552917" y="1036618"/>
                      <a:pt x="552917" y="1036618"/>
                      <a:pt x="552917" y="1036618"/>
                    </a:cubicBezTo>
                    <a:cubicBezTo>
                      <a:pt x="552917" y="1036618"/>
                      <a:pt x="552917" y="1036618"/>
                      <a:pt x="552917" y="1036618"/>
                    </a:cubicBezTo>
                    <a:cubicBezTo>
                      <a:pt x="552917" y="1036618"/>
                      <a:pt x="552917" y="1036618"/>
                      <a:pt x="552917" y="1036618"/>
                    </a:cubicBezTo>
                    <a:cubicBezTo>
                      <a:pt x="550501" y="1040242"/>
                      <a:pt x="549293" y="1045075"/>
                      <a:pt x="546877" y="1047491"/>
                    </a:cubicBezTo>
                    <a:cubicBezTo>
                      <a:pt x="546877" y="1047491"/>
                      <a:pt x="546877" y="1047491"/>
                      <a:pt x="546877" y="1047491"/>
                    </a:cubicBezTo>
                    <a:cubicBezTo>
                      <a:pt x="546877" y="1047491"/>
                      <a:pt x="546877" y="1047491"/>
                      <a:pt x="546877" y="1047491"/>
                    </a:cubicBezTo>
                    <a:cubicBezTo>
                      <a:pt x="546877" y="1047491"/>
                      <a:pt x="545669" y="1048699"/>
                      <a:pt x="545669" y="1048699"/>
                    </a:cubicBezTo>
                    <a:cubicBezTo>
                      <a:pt x="545669" y="1048699"/>
                      <a:pt x="544461" y="1048699"/>
                      <a:pt x="544461" y="1049908"/>
                    </a:cubicBezTo>
                    <a:cubicBezTo>
                      <a:pt x="544461" y="1049908"/>
                      <a:pt x="544461" y="1049908"/>
                      <a:pt x="544461" y="1049908"/>
                    </a:cubicBezTo>
                    <a:cubicBezTo>
                      <a:pt x="544461" y="1049908"/>
                      <a:pt x="544461" y="1049908"/>
                      <a:pt x="543252" y="1049908"/>
                    </a:cubicBezTo>
                    <a:cubicBezTo>
                      <a:pt x="543252" y="1049908"/>
                      <a:pt x="543252" y="1049908"/>
                      <a:pt x="543252" y="1049908"/>
                    </a:cubicBezTo>
                    <a:cubicBezTo>
                      <a:pt x="543252" y="1049908"/>
                      <a:pt x="543252" y="1049908"/>
                      <a:pt x="542044" y="1049908"/>
                    </a:cubicBezTo>
                    <a:cubicBezTo>
                      <a:pt x="542044" y="1049908"/>
                      <a:pt x="542044" y="1049908"/>
                      <a:pt x="542044" y="1049908"/>
                    </a:cubicBezTo>
                    <a:cubicBezTo>
                      <a:pt x="542044" y="1049908"/>
                      <a:pt x="542044" y="1049908"/>
                      <a:pt x="540836" y="1049908"/>
                    </a:cubicBezTo>
                    <a:lnTo>
                      <a:pt x="540836" y="1049908"/>
                    </a:lnTo>
                    <a:cubicBezTo>
                      <a:pt x="540836" y="1049908"/>
                      <a:pt x="540836" y="1049908"/>
                      <a:pt x="540836" y="1049908"/>
                    </a:cubicBezTo>
                    <a:cubicBezTo>
                      <a:pt x="540836" y="1049908"/>
                      <a:pt x="540836" y="1049908"/>
                      <a:pt x="540836" y="1049908"/>
                    </a:cubicBezTo>
                    <a:cubicBezTo>
                      <a:pt x="540836" y="1049908"/>
                      <a:pt x="540836" y="1049908"/>
                      <a:pt x="540836" y="1049908"/>
                    </a:cubicBezTo>
                    <a:cubicBezTo>
                      <a:pt x="540836" y="1049908"/>
                      <a:pt x="540836" y="1049908"/>
                      <a:pt x="539628" y="1049908"/>
                    </a:cubicBezTo>
                    <a:cubicBezTo>
                      <a:pt x="539628" y="1049908"/>
                      <a:pt x="539628" y="1049908"/>
                      <a:pt x="539628" y="1049908"/>
                    </a:cubicBezTo>
                    <a:cubicBezTo>
                      <a:pt x="538420" y="1049908"/>
                      <a:pt x="537212" y="1049908"/>
                      <a:pt x="536004" y="1049908"/>
                    </a:cubicBezTo>
                    <a:cubicBezTo>
                      <a:pt x="534796" y="1051116"/>
                      <a:pt x="533588" y="1051116"/>
                      <a:pt x="532379" y="1052324"/>
                    </a:cubicBezTo>
                    <a:cubicBezTo>
                      <a:pt x="531171" y="1054740"/>
                      <a:pt x="528755" y="1055948"/>
                      <a:pt x="527547" y="1057156"/>
                    </a:cubicBezTo>
                    <a:cubicBezTo>
                      <a:pt x="526339" y="1057156"/>
                      <a:pt x="526339" y="1058364"/>
                      <a:pt x="525131" y="1058364"/>
                    </a:cubicBezTo>
                    <a:cubicBezTo>
                      <a:pt x="523923" y="1059572"/>
                      <a:pt x="522714" y="1060781"/>
                      <a:pt x="521506" y="1063197"/>
                    </a:cubicBezTo>
                    <a:cubicBezTo>
                      <a:pt x="521506" y="1063197"/>
                      <a:pt x="521506" y="1064405"/>
                      <a:pt x="520298" y="1064405"/>
                    </a:cubicBezTo>
                    <a:cubicBezTo>
                      <a:pt x="520298" y="1064405"/>
                      <a:pt x="520298" y="1064405"/>
                      <a:pt x="520298" y="1065613"/>
                    </a:cubicBezTo>
                    <a:cubicBezTo>
                      <a:pt x="520298" y="1065613"/>
                      <a:pt x="519090" y="1066821"/>
                      <a:pt x="519090" y="1066821"/>
                    </a:cubicBezTo>
                    <a:cubicBezTo>
                      <a:pt x="519090" y="1066821"/>
                      <a:pt x="519090" y="1066821"/>
                      <a:pt x="519090" y="1066821"/>
                    </a:cubicBezTo>
                    <a:cubicBezTo>
                      <a:pt x="519090" y="1066821"/>
                      <a:pt x="517882" y="1068029"/>
                      <a:pt x="517882" y="1068029"/>
                    </a:cubicBezTo>
                    <a:cubicBezTo>
                      <a:pt x="517882" y="1069238"/>
                      <a:pt x="519090" y="1069238"/>
                      <a:pt x="520298" y="1070445"/>
                    </a:cubicBezTo>
                    <a:cubicBezTo>
                      <a:pt x="520298" y="1070445"/>
                      <a:pt x="521506" y="1070445"/>
                      <a:pt x="521506" y="1070445"/>
                    </a:cubicBezTo>
                    <a:cubicBezTo>
                      <a:pt x="521506" y="1070445"/>
                      <a:pt x="521506" y="1070445"/>
                      <a:pt x="521506" y="1070445"/>
                    </a:cubicBezTo>
                    <a:cubicBezTo>
                      <a:pt x="521506" y="1070445"/>
                      <a:pt x="521506" y="1070445"/>
                      <a:pt x="522714" y="1070445"/>
                    </a:cubicBezTo>
                    <a:cubicBezTo>
                      <a:pt x="522714" y="1070445"/>
                      <a:pt x="522714" y="1070445"/>
                      <a:pt x="522714" y="1070445"/>
                    </a:cubicBezTo>
                    <a:cubicBezTo>
                      <a:pt x="522714" y="1070445"/>
                      <a:pt x="522714" y="1070445"/>
                      <a:pt x="523923" y="1070445"/>
                    </a:cubicBezTo>
                    <a:lnTo>
                      <a:pt x="523923" y="1070445"/>
                    </a:lnTo>
                    <a:cubicBezTo>
                      <a:pt x="523923" y="1070445"/>
                      <a:pt x="523923" y="1070445"/>
                      <a:pt x="525131" y="1070445"/>
                    </a:cubicBezTo>
                    <a:cubicBezTo>
                      <a:pt x="525131" y="1070445"/>
                      <a:pt x="525131" y="1070445"/>
                      <a:pt x="525131" y="1070445"/>
                    </a:cubicBezTo>
                    <a:cubicBezTo>
                      <a:pt x="525131" y="1070445"/>
                      <a:pt x="525131" y="1070445"/>
                      <a:pt x="526339" y="1070445"/>
                    </a:cubicBezTo>
                    <a:cubicBezTo>
                      <a:pt x="526339" y="1070445"/>
                      <a:pt x="526339" y="1070445"/>
                      <a:pt x="526339" y="1070445"/>
                    </a:cubicBezTo>
                    <a:cubicBezTo>
                      <a:pt x="526339" y="1070445"/>
                      <a:pt x="526339" y="1070445"/>
                      <a:pt x="527547" y="1070445"/>
                    </a:cubicBezTo>
                    <a:cubicBezTo>
                      <a:pt x="527547" y="1070445"/>
                      <a:pt x="527547" y="1070445"/>
                      <a:pt x="527547" y="1070445"/>
                    </a:cubicBezTo>
                    <a:cubicBezTo>
                      <a:pt x="527547" y="1070445"/>
                      <a:pt x="527547" y="1070445"/>
                      <a:pt x="527547" y="1070445"/>
                    </a:cubicBezTo>
                    <a:cubicBezTo>
                      <a:pt x="528755" y="1070445"/>
                      <a:pt x="528755" y="1070445"/>
                      <a:pt x="529963" y="1069238"/>
                    </a:cubicBezTo>
                    <a:cubicBezTo>
                      <a:pt x="529963" y="1069238"/>
                      <a:pt x="529963" y="1069238"/>
                      <a:pt x="529963" y="1069238"/>
                    </a:cubicBezTo>
                    <a:cubicBezTo>
                      <a:pt x="533588" y="1068029"/>
                      <a:pt x="537212" y="1064405"/>
                      <a:pt x="540836" y="1061989"/>
                    </a:cubicBezTo>
                    <a:cubicBezTo>
                      <a:pt x="540836" y="1061989"/>
                      <a:pt x="540836" y="1061989"/>
                      <a:pt x="542044" y="1061989"/>
                    </a:cubicBezTo>
                    <a:cubicBezTo>
                      <a:pt x="542044" y="1061989"/>
                      <a:pt x="542044" y="1061989"/>
                      <a:pt x="543252" y="1061989"/>
                    </a:cubicBezTo>
                    <a:cubicBezTo>
                      <a:pt x="543252" y="1061989"/>
                      <a:pt x="544461" y="1061989"/>
                      <a:pt x="544461" y="1061989"/>
                    </a:cubicBezTo>
                    <a:cubicBezTo>
                      <a:pt x="546877" y="1060781"/>
                      <a:pt x="549293" y="1058364"/>
                      <a:pt x="551709" y="1057156"/>
                    </a:cubicBezTo>
                    <a:cubicBezTo>
                      <a:pt x="554126" y="1054740"/>
                      <a:pt x="557750" y="1052324"/>
                      <a:pt x="560166" y="1049908"/>
                    </a:cubicBezTo>
                    <a:cubicBezTo>
                      <a:pt x="560166" y="1049908"/>
                      <a:pt x="560166" y="1049908"/>
                      <a:pt x="560166" y="1049908"/>
                    </a:cubicBezTo>
                    <a:cubicBezTo>
                      <a:pt x="560166" y="1049908"/>
                      <a:pt x="560166" y="1049908"/>
                      <a:pt x="560166" y="1049908"/>
                    </a:cubicBezTo>
                    <a:cubicBezTo>
                      <a:pt x="560166" y="1049908"/>
                      <a:pt x="560166" y="1049908"/>
                      <a:pt x="560166" y="1049908"/>
                    </a:cubicBezTo>
                    <a:cubicBezTo>
                      <a:pt x="556542" y="1053532"/>
                      <a:pt x="554126" y="1057156"/>
                      <a:pt x="550501" y="1059572"/>
                    </a:cubicBezTo>
                    <a:cubicBezTo>
                      <a:pt x="548085" y="1061989"/>
                      <a:pt x="545669" y="1063197"/>
                      <a:pt x="543252" y="1065613"/>
                    </a:cubicBezTo>
                    <a:cubicBezTo>
                      <a:pt x="543252" y="1065613"/>
                      <a:pt x="542044" y="1065613"/>
                      <a:pt x="542044" y="1066821"/>
                    </a:cubicBezTo>
                    <a:cubicBezTo>
                      <a:pt x="542044" y="1066821"/>
                      <a:pt x="542044" y="1066821"/>
                      <a:pt x="542044" y="1066821"/>
                    </a:cubicBezTo>
                    <a:cubicBezTo>
                      <a:pt x="540836" y="1066821"/>
                      <a:pt x="540836" y="1068029"/>
                      <a:pt x="539628" y="1068029"/>
                    </a:cubicBezTo>
                    <a:cubicBezTo>
                      <a:pt x="539628" y="1068029"/>
                      <a:pt x="539628" y="1068029"/>
                      <a:pt x="539628" y="1068029"/>
                    </a:cubicBezTo>
                    <a:cubicBezTo>
                      <a:pt x="533588" y="1071654"/>
                      <a:pt x="528755" y="1076486"/>
                      <a:pt x="522714" y="1078902"/>
                    </a:cubicBezTo>
                    <a:cubicBezTo>
                      <a:pt x="522714" y="1078902"/>
                      <a:pt x="522714" y="1078902"/>
                      <a:pt x="522714" y="1078902"/>
                    </a:cubicBezTo>
                    <a:cubicBezTo>
                      <a:pt x="522714" y="1078902"/>
                      <a:pt x="522714" y="1078902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lnTo>
                      <a:pt x="522714" y="1080111"/>
                    </a:ln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2714" y="1080111"/>
                      <a:pt x="522714" y="1080111"/>
                    </a:cubicBezTo>
                    <a:cubicBezTo>
                      <a:pt x="522714" y="1080111"/>
                      <a:pt x="523923" y="1080111"/>
                      <a:pt x="523923" y="1080111"/>
                    </a:cubicBezTo>
                    <a:cubicBezTo>
                      <a:pt x="526339" y="1078902"/>
                      <a:pt x="528755" y="1077694"/>
                      <a:pt x="529963" y="1076486"/>
                    </a:cubicBezTo>
                    <a:cubicBezTo>
                      <a:pt x="529963" y="1076486"/>
                      <a:pt x="531171" y="1075278"/>
                      <a:pt x="531171" y="1075278"/>
                    </a:cubicBezTo>
                    <a:cubicBezTo>
                      <a:pt x="532379" y="1075278"/>
                      <a:pt x="533588" y="1074070"/>
                      <a:pt x="533588" y="1074070"/>
                    </a:cubicBezTo>
                    <a:cubicBezTo>
                      <a:pt x="534796" y="1072862"/>
                      <a:pt x="536004" y="1072862"/>
                      <a:pt x="538420" y="1071654"/>
                    </a:cubicBezTo>
                    <a:cubicBezTo>
                      <a:pt x="540836" y="1070445"/>
                      <a:pt x="542044" y="1069238"/>
                      <a:pt x="544461" y="1068029"/>
                    </a:cubicBezTo>
                    <a:cubicBezTo>
                      <a:pt x="544461" y="1068029"/>
                      <a:pt x="544461" y="1068029"/>
                      <a:pt x="544461" y="1068029"/>
                    </a:cubicBezTo>
                    <a:cubicBezTo>
                      <a:pt x="545669" y="1066821"/>
                      <a:pt x="546877" y="1065613"/>
                      <a:pt x="548085" y="1064405"/>
                    </a:cubicBezTo>
                    <a:cubicBezTo>
                      <a:pt x="548085" y="1064405"/>
                      <a:pt x="549293" y="1064405"/>
                      <a:pt x="549293" y="1063197"/>
                    </a:cubicBezTo>
                    <a:cubicBezTo>
                      <a:pt x="549293" y="1063197"/>
                      <a:pt x="549293" y="1063197"/>
                      <a:pt x="549293" y="1063197"/>
                    </a:cubicBezTo>
                    <a:cubicBezTo>
                      <a:pt x="549293" y="1063197"/>
                      <a:pt x="550501" y="1063197"/>
                      <a:pt x="550501" y="1061989"/>
                    </a:cubicBezTo>
                    <a:cubicBezTo>
                      <a:pt x="550501" y="1061989"/>
                      <a:pt x="550501" y="1061989"/>
                      <a:pt x="550501" y="1061989"/>
                    </a:cubicBezTo>
                    <a:cubicBezTo>
                      <a:pt x="551709" y="1061989"/>
                      <a:pt x="552917" y="1060781"/>
                      <a:pt x="554126" y="1060781"/>
                    </a:cubicBezTo>
                    <a:lnTo>
                      <a:pt x="554126" y="1060781"/>
                    </a:lnTo>
                    <a:cubicBezTo>
                      <a:pt x="554126" y="1060781"/>
                      <a:pt x="554126" y="1060781"/>
                      <a:pt x="554126" y="1060781"/>
                    </a:cubicBezTo>
                    <a:cubicBezTo>
                      <a:pt x="556542" y="1059572"/>
                      <a:pt x="560166" y="1058364"/>
                      <a:pt x="562582" y="1057156"/>
                    </a:cubicBezTo>
                    <a:cubicBezTo>
                      <a:pt x="566207" y="1054740"/>
                      <a:pt x="571039" y="1051116"/>
                      <a:pt x="574664" y="1048699"/>
                    </a:cubicBezTo>
                    <a:cubicBezTo>
                      <a:pt x="574664" y="1048699"/>
                      <a:pt x="574664" y="1048699"/>
                      <a:pt x="574664" y="1048699"/>
                    </a:cubicBezTo>
                    <a:cubicBezTo>
                      <a:pt x="575872" y="1048699"/>
                      <a:pt x="575872" y="1047491"/>
                      <a:pt x="577080" y="1047491"/>
                    </a:cubicBezTo>
                    <a:cubicBezTo>
                      <a:pt x="578288" y="1047491"/>
                      <a:pt x="578288" y="1046283"/>
                      <a:pt x="579496" y="1046283"/>
                    </a:cubicBezTo>
                    <a:cubicBezTo>
                      <a:pt x="580704" y="1046283"/>
                      <a:pt x="580704" y="1045075"/>
                      <a:pt x="581912" y="1045075"/>
                    </a:cubicBezTo>
                    <a:cubicBezTo>
                      <a:pt x="581912" y="1045075"/>
                      <a:pt x="581912" y="1045075"/>
                      <a:pt x="581912" y="1045075"/>
                    </a:cubicBezTo>
                    <a:cubicBezTo>
                      <a:pt x="583121" y="1043867"/>
                      <a:pt x="584329" y="1043867"/>
                      <a:pt x="585537" y="1042659"/>
                    </a:cubicBezTo>
                    <a:cubicBezTo>
                      <a:pt x="585537" y="1042659"/>
                      <a:pt x="585537" y="1042659"/>
                      <a:pt x="585537" y="1042659"/>
                    </a:cubicBezTo>
                    <a:cubicBezTo>
                      <a:pt x="585537" y="1042659"/>
                      <a:pt x="585537" y="1042659"/>
                      <a:pt x="585537" y="1042659"/>
                    </a:cubicBezTo>
                    <a:cubicBezTo>
                      <a:pt x="586745" y="1041451"/>
                      <a:pt x="587953" y="1041451"/>
                      <a:pt x="589161" y="1040242"/>
                    </a:cubicBezTo>
                    <a:cubicBezTo>
                      <a:pt x="596410" y="1034202"/>
                      <a:pt x="602451" y="1028161"/>
                      <a:pt x="608491" y="1022121"/>
                    </a:cubicBezTo>
                    <a:cubicBezTo>
                      <a:pt x="613324" y="1017288"/>
                      <a:pt x="619364" y="1011247"/>
                      <a:pt x="624197" y="1006415"/>
                    </a:cubicBezTo>
                    <a:cubicBezTo>
                      <a:pt x="626613" y="1003999"/>
                      <a:pt x="630237" y="1000374"/>
                      <a:pt x="632654" y="997958"/>
                    </a:cubicBezTo>
                    <a:cubicBezTo>
                      <a:pt x="635070" y="995542"/>
                      <a:pt x="636278" y="994334"/>
                      <a:pt x="638694" y="991917"/>
                    </a:cubicBezTo>
                    <a:cubicBezTo>
                      <a:pt x="642319" y="988293"/>
                      <a:pt x="644735" y="983461"/>
                      <a:pt x="647151" y="978628"/>
                    </a:cubicBezTo>
                    <a:cubicBezTo>
                      <a:pt x="648359" y="976212"/>
                      <a:pt x="648359" y="975004"/>
                      <a:pt x="649567" y="972588"/>
                    </a:cubicBezTo>
                    <a:cubicBezTo>
                      <a:pt x="645943" y="971380"/>
                      <a:pt x="645943" y="971380"/>
                      <a:pt x="645943" y="970171"/>
                    </a:cubicBezTo>
                    <a:cubicBezTo>
                      <a:pt x="645943" y="971380"/>
                      <a:pt x="645943" y="971380"/>
                      <a:pt x="645943" y="970171"/>
                    </a:cubicBezTo>
                    <a:close/>
                    <a:moveTo>
                      <a:pt x="574664" y="896476"/>
                    </a:moveTo>
                    <a:cubicBezTo>
                      <a:pt x="574664" y="896476"/>
                      <a:pt x="574664" y="896476"/>
                      <a:pt x="574664" y="896476"/>
                    </a:cubicBezTo>
                    <a:cubicBezTo>
                      <a:pt x="571039" y="894060"/>
                      <a:pt x="564999" y="892852"/>
                      <a:pt x="560166" y="892852"/>
                    </a:cubicBezTo>
                    <a:cubicBezTo>
                      <a:pt x="555334" y="892852"/>
                      <a:pt x="549293" y="894060"/>
                      <a:pt x="545669" y="895268"/>
                    </a:cubicBezTo>
                    <a:cubicBezTo>
                      <a:pt x="539628" y="898892"/>
                      <a:pt x="533588" y="903725"/>
                      <a:pt x="527547" y="909765"/>
                    </a:cubicBezTo>
                    <a:cubicBezTo>
                      <a:pt x="526339" y="910973"/>
                      <a:pt x="523923" y="912182"/>
                      <a:pt x="522714" y="914598"/>
                    </a:cubicBezTo>
                    <a:cubicBezTo>
                      <a:pt x="519090" y="918222"/>
                      <a:pt x="515466" y="920638"/>
                      <a:pt x="513049" y="924263"/>
                    </a:cubicBezTo>
                    <a:cubicBezTo>
                      <a:pt x="513049" y="925471"/>
                      <a:pt x="511841" y="925471"/>
                      <a:pt x="511841" y="926679"/>
                    </a:cubicBezTo>
                    <a:cubicBezTo>
                      <a:pt x="511841" y="926679"/>
                      <a:pt x="511841" y="926679"/>
                      <a:pt x="511841" y="926679"/>
                    </a:cubicBezTo>
                    <a:cubicBezTo>
                      <a:pt x="510633" y="929095"/>
                      <a:pt x="509425" y="932720"/>
                      <a:pt x="508217" y="935136"/>
                    </a:cubicBezTo>
                    <a:cubicBezTo>
                      <a:pt x="507009" y="937552"/>
                      <a:pt x="505801" y="939968"/>
                      <a:pt x="504593" y="942385"/>
                    </a:cubicBezTo>
                    <a:cubicBezTo>
                      <a:pt x="504593" y="942385"/>
                      <a:pt x="504593" y="942385"/>
                      <a:pt x="504593" y="942385"/>
                    </a:cubicBezTo>
                    <a:cubicBezTo>
                      <a:pt x="500968" y="949633"/>
                      <a:pt x="498552" y="955674"/>
                      <a:pt x="494928" y="962923"/>
                    </a:cubicBezTo>
                    <a:cubicBezTo>
                      <a:pt x="494928" y="962923"/>
                      <a:pt x="494928" y="962923"/>
                      <a:pt x="494928" y="962923"/>
                    </a:cubicBezTo>
                    <a:cubicBezTo>
                      <a:pt x="494928" y="962923"/>
                      <a:pt x="494928" y="962923"/>
                      <a:pt x="494928" y="962923"/>
                    </a:cubicBezTo>
                    <a:cubicBezTo>
                      <a:pt x="494928" y="962923"/>
                      <a:pt x="494928" y="962923"/>
                      <a:pt x="494928" y="962923"/>
                    </a:cubicBezTo>
                    <a:cubicBezTo>
                      <a:pt x="494928" y="962923"/>
                      <a:pt x="494928" y="962923"/>
                      <a:pt x="494928" y="962923"/>
                    </a:cubicBezTo>
                    <a:lnTo>
                      <a:pt x="494928" y="962923"/>
                    </a:lnTo>
                    <a:cubicBezTo>
                      <a:pt x="496136" y="958090"/>
                      <a:pt x="498552" y="953258"/>
                      <a:pt x="499760" y="949633"/>
                    </a:cubicBezTo>
                    <a:cubicBezTo>
                      <a:pt x="500968" y="946009"/>
                      <a:pt x="503384" y="941177"/>
                      <a:pt x="504593" y="937552"/>
                    </a:cubicBezTo>
                    <a:cubicBezTo>
                      <a:pt x="505801" y="935136"/>
                      <a:pt x="507009" y="932720"/>
                      <a:pt x="507009" y="929095"/>
                    </a:cubicBezTo>
                    <a:cubicBezTo>
                      <a:pt x="510633" y="918222"/>
                      <a:pt x="516674" y="913389"/>
                      <a:pt x="523923" y="904933"/>
                    </a:cubicBezTo>
                    <a:cubicBezTo>
                      <a:pt x="529963" y="897684"/>
                      <a:pt x="540836" y="889227"/>
                      <a:pt x="549293" y="888019"/>
                    </a:cubicBezTo>
                    <a:cubicBezTo>
                      <a:pt x="549293" y="888019"/>
                      <a:pt x="550501" y="888019"/>
                      <a:pt x="550501" y="888019"/>
                    </a:cubicBezTo>
                    <a:cubicBezTo>
                      <a:pt x="549293" y="886811"/>
                      <a:pt x="549293" y="884395"/>
                      <a:pt x="551709" y="881979"/>
                    </a:cubicBezTo>
                    <a:cubicBezTo>
                      <a:pt x="554126" y="879562"/>
                      <a:pt x="560166" y="878354"/>
                      <a:pt x="563791" y="879562"/>
                    </a:cubicBezTo>
                    <a:cubicBezTo>
                      <a:pt x="563791" y="879562"/>
                      <a:pt x="564999" y="879562"/>
                      <a:pt x="564999" y="879562"/>
                    </a:cubicBezTo>
                    <a:cubicBezTo>
                      <a:pt x="566207" y="879562"/>
                      <a:pt x="567415" y="879562"/>
                      <a:pt x="568623" y="880770"/>
                    </a:cubicBezTo>
                    <a:cubicBezTo>
                      <a:pt x="569831" y="880770"/>
                      <a:pt x="569831" y="880770"/>
                      <a:pt x="571039" y="880770"/>
                    </a:cubicBezTo>
                    <a:cubicBezTo>
                      <a:pt x="571039" y="879562"/>
                      <a:pt x="572247" y="878354"/>
                      <a:pt x="574664" y="878354"/>
                    </a:cubicBezTo>
                    <a:cubicBezTo>
                      <a:pt x="575872" y="878354"/>
                      <a:pt x="577080" y="879562"/>
                      <a:pt x="578288" y="879562"/>
                    </a:cubicBezTo>
                    <a:cubicBezTo>
                      <a:pt x="579496" y="879562"/>
                      <a:pt x="580704" y="878354"/>
                      <a:pt x="580704" y="879562"/>
                    </a:cubicBezTo>
                    <a:cubicBezTo>
                      <a:pt x="579496" y="878354"/>
                      <a:pt x="578288" y="878354"/>
                      <a:pt x="578288" y="878354"/>
                    </a:cubicBezTo>
                    <a:cubicBezTo>
                      <a:pt x="578288" y="878354"/>
                      <a:pt x="578288" y="878354"/>
                      <a:pt x="578288" y="878354"/>
                    </a:cubicBezTo>
                    <a:cubicBezTo>
                      <a:pt x="577080" y="878354"/>
                      <a:pt x="575872" y="877146"/>
                      <a:pt x="575872" y="877146"/>
                    </a:cubicBezTo>
                    <a:lnTo>
                      <a:pt x="575872" y="877146"/>
                    </a:lnTo>
                    <a:cubicBezTo>
                      <a:pt x="574664" y="877146"/>
                      <a:pt x="573456" y="875938"/>
                      <a:pt x="573456" y="875938"/>
                    </a:cubicBezTo>
                    <a:lnTo>
                      <a:pt x="573456" y="875938"/>
                    </a:lnTo>
                    <a:cubicBezTo>
                      <a:pt x="572247" y="875938"/>
                      <a:pt x="571039" y="875938"/>
                      <a:pt x="571039" y="874730"/>
                    </a:cubicBezTo>
                    <a:cubicBezTo>
                      <a:pt x="571039" y="874730"/>
                      <a:pt x="571039" y="874730"/>
                      <a:pt x="569831" y="874730"/>
                    </a:cubicBezTo>
                    <a:cubicBezTo>
                      <a:pt x="568623" y="874730"/>
                      <a:pt x="567415" y="874730"/>
                      <a:pt x="567415" y="874730"/>
                    </a:cubicBezTo>
                    <a:cubicBezTo>
                      <a:pt x="567415" y="874730"/>
                      <a:pt x="567415" y="874730"/>
                      <a:pt x="566207" y="874730"/>
                    </a:cubicBezTo>
                    <a:cubicBezTo>
                      <a:pt x="564999" y="874730"/>
                      <a:pt x="563791" y="874730"/>
                      <a:pt x="563791" y="874730"/>
                    </a:cubicBezTo>
                    <a:cubicBezTo>
                      <a:pt x="563791" y="874730"/>
                      <a:pt x="562582" y="874730"/>
                      <a:pt x="562582" y="874730"/>
                    </a:cubicBezTo>
                    <a:cubicBezTo>
                      <a:pt x="561374" y="874730"/>
                      <a:pt x="561374" y="874730"/>
                      <a:pt x="560166" y="874730"/>
                    </a:cubicBezTo>
                    <a:cubicBezTo>
                      <a:pt x="560166" y="874730"/>
                      <a:pt x="558958" y="874730"/>
                      <a:pt x="558958" y="874730"/>
                    </a:cubicBezTo>
                    <a:cubicBezTo>
                      <a:pt x="557750" y="874730"/>
                      <a:pt x="557750" y="874730"/>
                      <a:pt x="556542" y="874730"/>
                    </a:cubicBezTo>
                    <a:cubicBezTo>
                      <a:pt x="556542" y="874730"/>
                      <a:pt x="555334" y="874730"/>
                      <a:pt x="555334" y="874730"/>
                    </a:cubicBezTo>
                    <a:cubicBezTo>
                      <a:pt x="554126" y="874730"/>
                      <a:pt x="554126" y="874730"/>
                      <a:pt x="552917" y="874730"/>
                    </a:cubicBezTo>
                    <a:cubicBezTo>
                      <a:pt x="552917" y="874730"/>
                      <a:pt x="551709" y="874730"/>
                      <a:pt x="551709" y="874730"/>
                    </a:cubicBezTo>
                    <a:cubicBezTo>
                      <a:pt x="550501" y="874730"/>
                      <a:pt x="550501" y="874730"/>
                      <a:pt x="549293" y="874730"/>
                    </a:cubicBezTo>
                    <a:cubicBezTo>
                      <a:pt x="549293" y="874730"/>
                      <a:pt x="548085" y="874730"/>
                      <a:pt x="548085" y="874730"/>
                    </a:cubicBezTo>
                    <a:cubicBezTo>
                      <a:pt x="546877" y="874730"/>
                      <a:pt x="546877" y="874730"/>
                      <a:pt x="545669" y="875938"/>
                    </a:cubicBezTo>
                    <a:cubicBezTo>
                      <a:pt x="545669" y="875938"/>
                      <a:pt x="544461" y="875938"/>
                      <a:pt x="544461" y="877146"/>
                    </a:cubicBezTo>
                    <a:cubicBezTo>
                      <a:pt x="543252" y="877146"/>
                      <a:pt x="543252" y="877146"/>
                      <a:pt x="542044" y="878354"/>
                    </a:cubicBezTo>
                    <a:cubicBezTo>
                      <a:pt x="542044" y="878354"/>
                      <a:pt x="540836" y="878354"/>
                      <a:pt x="540836" y="879562"/>
                    </a:cubicBezTo>
                    <a:cubicBezTo>
                      <a:pt x="539628" y="879562"/>
                      <a:pt x="539628" y="879562"/>
                      <a:pt x="538420" y="880770"/>
                    </a:cubicBezTo>
                    <a:cubicBezTo>
                      <a:pt x="538420" y="880770"/>
                      <a:pt x="537212" y="881979"/>
                      <a:pt x="537212" y="881979"/>
                    </a:cubicBezTo>
                    <a:cubicBezTo>
                      <a:pt x="537212" y="881979"/>
                      <a:pt x="536004" y="883186"/>
                      <a:pt x="536004" y="883186"/>
                    </a:cubicBezTo>
                    <a:cubicBezTo>
                      <a:pt x="536004" y="883186"/>
                      <a:pt x="534796" y="884395"/>
                      <a:pt x="534796" y="884395"/>
                    </a:cubicBezTo>
                    <a:cubicBezTo>
                      <a:pt x="534796" y="884395"/>
                      <a:pt x="533588" y="885603"/>
                      <a:pt x="533588" y="885603"/>
                    </a:cubicBezTo>
                    <a:cubicBezTo>
                      <a:pt x="533588" y="885603"/>
                      <a:pt x="532379" y="886811"/>
                      <a:pt x="532379" y="886811"/>
                    </a:cubicBezTo>
                    <a:cubicBezTo>
                      <a:pt x="532379" y="886811"/>
                      <a:pt x="531171" y="888019"/>
                      <a:pt x="531171" y="888019"/>
                    </a:cubicBezTo>
                    <a:cubicBezTo>
                      <a:pt x="526339" y="892852"/>
                      <a:pt x="521506" y="897684"/>
                      <a:pt x="517882" y="902516"/>
                    </a:cubicBezTo>
                    <a:cubicBezTo>
                      <a:pt x="513049" y="909765"/>
                      <a:pt x="509425" y="917014"/>
                      <a:pt x="505801" y="925471"/>
                    </a:cubicBezTo>
                    <a:cubicBezTo>
                      <a:pt x="503384" y="930303"/>
                      <a:pt x="502176" y="935136"/>
                      <a:pt x="499760" y="941177"/>
                    </a:cubicBezTo>
                    <a:lnTo>
                      <a:pt x="499760" y="941177"/>
                    </a:lnTo>
                    <a:cubicBezTo>
                      <a:pt x="499760" y="941177"/>
                      <a:pt x="499760" y="941177"/>
                      <a:pt x="499760" y="942385"/>
                    </a:cubicBezTo>
                    <a:lnTo>
                      <a:pt x="499760" y="942385"/>
                    </a:lnTo>
                    <a:lnTo>
                      <a:pt x="499760" y="942385"/>
                    </a:lnTo>
                    <a:lnTo>
                      <a:pt x="499760" y="942385"/>
                    </a:lnTo>
                    <a:cubicBezTo>
                      <a:pt x="499760" y="943593"/>
                      <a:pt x="498552" y="944801"/>
                      <a:pt x="498552" y="944801"/>
                    </a:cubicBezTo>
                    <a:cubicBezTo>
                      <a:pt x="498552" y="946009"/>
                      <a:pt x="497344" y="947217"/>
                      <a:pt x="497344" y="949633"/>
                    </a:cubicBezTo>
                    <a:cubicBezTo>
                      <a:pt x="497344" y="950841"/>
                      <a:pt x="496136" y="952050"/>
                      <a:pt x="496136" y="953258"/>
                    </a:cubicBezTo>
                    <a:cubicBezTo>
                      <a:pt x="496136" y="953258"/>
                      <a:pt x="496136" y="954466"/>
                      <a:pt x="496136" y="954466"/>
                    </a:cubicBezTo>
                    <a:cubicBezTo>
                      <a:pt x="496136" y="955674"/>
                      <a:pt x="494928" y="956882"/>
                      <a:pt x="494928" y="958090"/>
                    </a:cubicBezTo>
                    <a:cubicBezTo>
                      <a:pt x="494928" y="958090"/>
                      <a:pt x="494928" y="958090"/>
                      <a:pt x="494928" y="959298"/>
                    </a:cubicBezTo>
                    <a:cubicBezTo>
                      <a:pt x="494928" y="960507"/>
                      <a:pt x="493719" y="961714"/>
                      <a:pt x="493719" y="962923"/>
                    </a:cubicBezTo>
                    <a:cubicBezTo>
                      <a:pt x="493719" y="962923"/>
                      <a:pt x="493719" y="962923"/>
                      <a:pt x="493719" y="962923"/>
                    </a:cubicBezTo>
                    <a:cubicBezTo>
                      <a:pt x="493719" y="964131"/>
                      <a:pt x="493719" y="965339"/>
                      <a:pt x="492511" y="966547"/>
                    </a:cubicBezTo>
                    <a:cubicBezTo>
                      <a:pt x="492511" y="966547"/>
                      <a:pt x="492511" y="966547"/>
                      <a:pt x="492511" y="966547"/>
                    </a:cubicBezTo>
                    <a:cubicBezTo>
                      <a:pt x="488887" y="983461"/>
                      <a:pt x="487679" y="999166"/>
                      <a:pt x="486471" y="1016080"/>
                    </a:cubicBezTo>
                    <a:cubicBezTo>
                      <a:pt x="486471" y="1016080"/>
                      <a:pt x="486471" y="1016080"/>
                      <a:pt x="486471" y="1016080"/>
                    </a:cubicBezTo>
                    <a:cubicBezTo>
                      <a:pt x="486471" y="1016080"/>
                      <a:pt x="486471" y="1016080"/>
                      <a:pt x="486471" y="1016080"/>
                    </a:cubicBezTo>
                    <a:cubicBezTo>
                      <a:pt x="486471" y="1016080"/>
                      <a:pt x="486471" y="1016080"/>
                      <a:pt x="486471" y="1016080"/>
                    </a:cubicBezTo>
                    <a:cubicBezTo>
                      <a:pt x="486471" y="1016080"/>
                      <a:pt x="486471" y="1016080"/>
                      <a:pt x="486471" y="1016080"/>
                    </a:cubicBezTo>
                    <a:cubicBezTo>
                      <a:pt x="486471" y="1016080"/>
                      <a:pt x="486471" y="1016080"/>
                      <a:pt x="486471" y="1016080"/>
                    </a:cubicBezTo>
                    <a:cubicBezTo>
                      <a:pt x="486471" y="1016080"/>
                      <a:pt x="486471" y="1016080"/>
                      <a:pt x="486471" y="1016080"/>
                    </a:cubicBezTo>
                    <a:cubicBezTo>
                      <a:pt x="486471" y="1016080"/>
                      <a:pt x="486471" y="1016080"/>
                      <a:pt x="487679" y="1016080"/>
                    </a:cubicBezTo>
                    <a:cubicBezTo>
                      <a:pt x="487679" y="1016080"/>
                      <a:pt x="487679" y="1016080"/>
                      <a:pt x="487679" y="1016080"/>
                    </a:cubicBezTo>
                    <a:lnTo>
                      <a:pt x="487679" y="1016080"/>
                    </a:lnTo>
                    <a:cubicBezTo>
                      <a:pt x="487679" y="1016080"/>
                      <a:pt x="487679" y="1016080"/>
                      <a:pt x="487679" y="1016080"/>
                    </a:cubicBezTo>
                    <a:cubicBezTo>
                      <a:pt x="487679" y="1016080"/>
                      <a:pt x="487679" y="1016080"/>
                      <a:pt x="487679" y="1016080"/>
                    </a:cubicBezTo>
                    <a:cubicBezTo>
                      <a:pt x="487679" y="1016080"/>
                      <a:pt x="487679" y="1016080"/>
                      <a:pt x="487679" y="1016080"/>
                    </a:cubicBezTo>
                    <a:cubicBezTo>
                      <a:pt x="487679" y="1016080"/>
                      <a:pt x="487679" y="1016080"/>
                      <a:pt x="487679" y="1016080"/>
                    </a:cubicBezTo>
                    <a:cubicBezTo>
                      <a:pt x="487679" y="1016080"/>
                      <a:pt x="487679" y="1016080"/>
                      <a:pt x="487679" y="1016080"/>
                    </a:cubicBezTo>
                    <a:cubicBezTo>
                      <a:pt x="487679" y="1016080"/>
                      <a:pt x="487679" y="1016080"/>
                      <a:pt x="487679" y="1016080"/>
                    </a:cubicBezTo>
                    <a:cubicBezTo>
                      <a:pt x="487679" y="1016080"/>
                      <a:pt x="487679" y="1016080"/>
                      <a:pt x="487679" y="1016080"/>
                    </a:cubicBezTo>
                    <a:cubicBezTo>
                      <a:pt x="487679" y="1016080"/>
                      <a:pt x="487679" y="1016080"/>
                      <a:pt x="487679" y="1016080"/>
                    </a:cubicBezTo>
                    <a:cubicBezTo>
                      <a:pt x="487679" y="1016080"/>
                      <a:pt x="488887" y="1016080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7679" y="1017288"/>
                      <a:pt x="487679" y="1017288"/>
                    </a:cubicBezTo>
                    <a:cubicBezTo>
                      <a:pt x="487679" y="1017288"/>
                      <a:pt x="486471" y="1017288"/>
                      <a:pt x="486471" y="1016080"/>
                    </a:cubicBezTo>
                    <a:cubicBezTo>
                      <a:pt x="485263" y="1016080"/>
                      <a:pt x="485263" y="1014872"/>
                      <a:pt x="484054" y="1013664"/>
                    </a:cubicBezTo>
                    <a:cubicBezTo>
                      <a:pt x="484054" y="1013664"/>
                      <a:pt x="484054" y="1013664"/>
                      <a:pt x="484054" y="1013664"/>
                    </a:cubicBezTo>
                    <a:cubicBezTo>
                      <a:pt x="484054" y="1013664"/>
                      <a:pt x="484054" y="1013664"/>
                      <a:pt x="484054" y="1012456"/>
                    </a:cubicBezTo>
                    <a:cubicBezTo>
                      <a:pt x="484054" y="1012456"/>
                      <a:pt x="484054" y="1012456"/>
                      <a:pt x="484054" y="1012456"/>
                    </a:cubicBezTo>
                    <a:cubicBezTo>
                      <a:pt x="484054" y="1012456"/>
                      <a:pt x="484054" y="1011247"/>
                      <a:pt x="484054" y="1011247"/>
                    </a:cubicBezTo>
                    <a:cubicBezTo>
                      <a:pt x="484054" y="1011247"/>
                      <a:pt x="484054" y="1011247"/>
                      <a:pt x="484054" y="1011247"/>
                    </a:cubicBezTo>
                    <a:cubicBezTo>
                      <a:pt x="484054" y="1011247"/>
                      <a:pt x="484054" y="1010039"/>
                      <a:pt x="484054" y="1010039"/>
                    </a:cubicBezTo>
                    <a:cubicBezTo>
                      <a:pt x="484054" y="1010039"/>
                      <a:pt x="484054" y="1010039"/>
                      <a:pt x="484054" y="1010039"/>
                    </a:cubicBezTo>
                    <a:cubicBezTo>
                      <a:pt x="484054" y="1008831"/>
                      <a:pt x="482846" y="1007623"/>
                      <a:pt x="482846" y="1006415"/>
                    </a:cubicBezTo>
                    <a:cubicBezTo>
                      <a:pt x="482846" y="1005207"/>
                      <a:pt x="482846" y="1003999"/>
                      <a:pt x="482846" y="1002791"/>
                    </a:cubicBezTo>
                    <a:cubicBezTo>
                      <a:pt x="482846" y="1002791"/>
                      <a:pt x="482846" y="1002791"/>
                      <a:pt x="482846" y="1001583"/>
                    </a:cubicBezTo>
                    <a:cubicBezTo>
                      <a:pt x="482846" y="1001583"/>
                      <a:pt x="482846" y="1000374"/>
                      <a:pt x="482846" y="1000374"/>
                    </a:cubicBezTo>
                    <a:cubicBezTo>
                      <a:pt x="482846" y="1000374"/>
                      <a:pt x="482846" y="1000374"/>
                      <a:pt x="482846" y="1000374"/>
                    </a:cubicBezTo>
                    <a:cubicBezTo>
                      <a:pt x="482846" y="1000374"/>
                      <a:pt x="482846" y="999166"/>
                      <a:pt x="482846" y="999166"/>
                    </a:cubicBezTo>
                    <a:cubicBezTo>
                      <a:pt x="482846" y="999166"/>
                      <a:pt x="482846" y="997958"/>
                      <a:pt x="482846" y="997958"/>
                    </a:cubicBezTo>
                    <a:cubicBezTo>
                      <a:pt x="482846" y="997958"/>
                      <a:pt x="482846" y="997958"/>
                      <a:pt x="482846" y="997958"/>
                    </a:cubicBezTo>
                    <a:cubicBezTo>
                      <a:pt x="482846" y="997958"/>
                      <a:pt x="482846" y="996750"/>
                      <a:pt x="482846" y="996750"/>
                    </a:cubicBezTo>
                    <a:cubicBezTo>
                      <a:pt x="482846" y="996750"/>
                      <a:pt x="482846" y="996750"/>
                      <a:pt x="482846" y="996750"/>
                    </a:cubicBezTo>
                    <a:cubicBezTo>
                      <a:pt x="482846" y="995542"/>
                      <a:pt x="482846" y="994334"/>
                      <a:pt x="482846" y="993126"/>
                    </a:cubicBezTo>
                    <a:lnTo>
                      <a:pt x="482846" y="993126"/>
                    </a:lnTo>
                    <a:cubicBezTo>
                      <a:pt x="482846" y="990710"/>
                      <a:pt x="482846" y="987085"/>
                      <a:pt x="482846" y="984669"/>
                    </a:cubicBezTo>
                    <a:lnTo>
                      <a:pt x="482846" y="984669"/>
                    </a:lnTo>
                    <a:cubicBezTo>
                      <a:pt x="482846" y="984669"/>
                      <a:pt x="482846" y="984669"/>
                      <a:pt x="482846" y="984669"/>
                    </a:cubicBezTo>
                    <a:cubicBezTo>
                      <a:pt x="482846" y="983461"/>
                      <a:pt x="482846" y="982253"/>
                      <a:pt x="482846" y="981044"/>
                    </a:cubicBezTo>
                    <a:cubicBezTo>
                      <a:pt x="482846" y="981044"/>
                      <a:pt x="482846" y="981044"/>
                      <a:pt x="482846" y="979836"/>
                    </a:cubicBezTo>
                    <a:cubicBezTo>
                      <a:pt x="482846" y="978628"/>
                      <a:pt x="482846" y="977420"/>
                      <a:pt x="482846" y="976212"/>
                    </a:cubicBezTo>
                    <a:cubicBezTo>
                      <a:pt x="482846" y="977420"/>
                      <a:pt x="482846" y="978628"/>
                      <a:pt x="481638" y="979836"/>
                    </a:cubicBezTo>
                    <a:cubicBezTo>
                      <a:pt x="480430" y="981044"/>
                      <a:pt x="480430" y="983461"/>
                      <a:pt x="480430" y="984669"/>
                    </a:cubicBezTo>
                    <a:cubicBezTo>
                      <a:pt x="480430" y="988293"/>
                      <a:pt x="479222" y="993126"/>
                      <a:pt x="476806" y="995542"/>
                    </a:cubicBezTo>
                    <a:cubicBezTo>
                      <a:pt x="476806" y="995542"/>
                      <a:pt x="476806" y="995542"/>
                      <a:pt x="476806" y="995542"/>
                    </a:cubicBezTo>
                    <a:cubicBezTo>
                      <a:pt x="476806" y="995542"/>
                      <a:pt x="476806" y="995542"/>
                      <a:pt x="476806" y="995542"/>
                    </a:cubicBezTo>
                    <a:cubicBezTo>
                      <a:pt x="476806" y="995542"/>
                      <a:pt x="476806" y="996750"/>
                      <a:pt x="476806" y="996750"/>
                    </a:cubicBezTo>
                    <a:cubicBezTo>
                      <a:pt x="476806" y="996750"/>
                      <a:pt x="476806" y="996750"/>
                      <a:pt x="476806" y="996750"/>
                    </a:cubicBezTo>
                    <a:cubicBezTo>
                      <a:pt x="476806" y="996750"/>
                      <a:pt x="476806" y="996750"/>
                      <a:pt x="476806" y="996750"/>
                    </a:cubicBezTo>
                    <a:cubicBezTo>
                      <a:pt x="476806" y="996750"/>
                      <a:pt x="476806" y="996750"/>
                      <a:pt x="476806" y="996750"/>
                    </a:cubicBezTo>
                    <a:cubicBezTo>
                      <a:pt x="476806" y="996750"/>
                      <a:pt x="476806" y="996750"/>
                      <a:pt x="476806" y="996750"/>
                    </a:cubicBezTo>
                    <a:cubicBezTo>
                      <a:pt x="476806" y="996750"/>
                      <a:pt x="476806" y="997958"/>
                      <a:pt x="476806" y="997958"/>
                    </a:cubicBezTo>
                    <a:cubicBezTo>
                      <a:pt x="476806" y="997958"/>
                      <a:pt x="476806" y="999166"/>
                      <a:pt x="476806" y="999166"/>
                    </a:cubicBezTo>
                    <a:cubicBezTo>
                      <a:pt x="476806" y="1000374"/>
                      <a:pt x="478014" y="1001583"/>
                      <a:pt x="478014" y="1002791"/>
                    </a:cubicBezTo>
                    <a:cubicBezTo>
                      <a:pt x="478014" y="1003999"/>
                      <a:pt x="479222" y="1003999"/>
                      <a:pt x="479222" y="1005207"/>
                    </a:cubicBezTo>
                    <a:cubicBezTo>
                      <a:pt x="479222" y="1005207"/>
                      <a:pt x="479222" y="1006415"/>
                      <a:pt x="479222" y="1006415"/>
                    </a:cubicBezTo>
                    <a:cubicBezTo>
                      <a:pt x="479222" y="1006415"/>
                      <a:pt x="479222" y="1006415"/>
                      <a:pt x="479222" y="1006415"/>
                    </a:cubicBezTo>
                    <a:cubicBezTo>
                      <a:pt x="479222" y="1006415"/>
                      <a:pt x="479222" y="1006415"/>
                      <a:pt x="479222" y="1006415"/>
                    </a:cubicBezTo>
                    <a:cubicBezTo>
                      <a:pt x="479222" y="1006415"/>
                      <a:pt x="479222" y="1006415"/>
                      <a:pt x="479222" y="1006415"/>
                    </a:cubicBezTo>
                    <a:cubicBezTo>
                      <a:pt x="479222" y="1006415"/>
                      <a:pt x="479222" y="1007623"/>
                      <a:pt x="479222" y="1007623"/>
                    </a:cubicBezTo>
                    <a:lnTo>
                      <a:pt x="479222" y="1007623"/>
                    </a:lnTo>
                    <a:cubicBezTo>
                      <a:pt x="479222" y="1007623"/>
                      <a:pt x="479222" y="1008831"/>
                      <a:pt x="479222" y="1008831"/>
                    </a:cubicBezTo>
                    <a:cubicBezTo>
                      <a:pt x="479222" y="1008831"/>
                      <a:pt x="479222" y="1008831"/>
                      <a:pt x="479222" y="1008831"/>
                    </a:cubicBezTo>
                    <a:cubicBezTo>
                      <a:pt x="479222" y="1008831"/>
                      <a:pt x="479222" y="1010039"/>
                      <a:pt x="479222" y="1010039"/>
                    </a:cubicBezTo>
                    <a:lnTo>
                      <a:pt x="479222" y="1010039"/>
                    </a:lnTo>
                    <a:cubicBezTo>
                      <a:pt x="479222" y="1010039"/>
                      <a:pt x="479222" y="1011247"/>
                      <a:pt x="479222" y="1011247"/>
                    </a:cubicBezTo>
                    <a:lnTo>
                      <a:pt x="479222" y="1011247"/>
                    </a:lnTo>
                    <a:cubicBezTo>
                      <a:pt x="479222" y="1011247"/>
                      <a:pt x="479222" y="1011247"/>
                      <a:pt x="479222" y="1011247"/>
                    </a:cubicBezTo>
                    <a:cubicBezTo>
                      <a:pt x="479222" y="1011247"/>
                      <a:pt x="479222" y="1011247"/>
                      <a:pt x="479222" y="1011247"/>
                    </a:cubicBezTo>
                    <a:cubicBezTo>
                      <a:pt x="479222" y="1011247"/>
                      <a:pt x="479222" y="1011247"/>
                      <a:pt x="479222" y="1011247"/>
                    </a:cubicBezTo>
                    <a:cubicBezTo>
                      <a:pt x="479222" y="1011247"/>
                      <a:pt x="479222" y="1011247"/>
                      <a:pt x="479222" y="1011247"/>
                    </a:cubicBezTo>
                    <a:cubicBezTo>
                      <a:pt x="479222" y="1011247"/>
                      <a:pt x="479222" y="1011247"/>
                      <a:pt x="479222" y="1011247"/>
                    </a:cubicBezTo>
                    <a:cubicBezTo>
                      <a:pt x="479222" y="1011247"/>
                      <a:pt x="479222" y="1011247"/>
                      <a:pt x="479222" y="1011247"/>
                    </a:cubicBezTo>
                    <a:cubicBezTo>
                      <a:pt x="479222" y="1011247"/>
                      <a:pt x="479222" y="1011247"/>
                      <a:pt x="479222" y="1011247"/>
                    </a:cubicBezTo>
                    <a:cubicBezTo>
                      <a:pt x="479222" y="1011247"/>
                      <a:pt x="479222" y="1011247"/>
                      <a:pt x="479222" y="1012456"/>
                    </a:cubicBezTo>
                    <a:cubicBezTo>
                      <a:pt x="479222" y="1012456"/>
                      <a:pt x="479222" y="1012456"/>
                      <a:pt x="479222" y="1012456"/>
                    </a:cubicBezTo>
                    <a:cubicBezTo>
                      <a:pt x="479222" y="1012456"/>
                      <a:pt x="479222" y="1012456"/>
                      <a:pt x="479222" y="1013664"/>
                    </a:cubicBezTo>
                    <a:cubicBezTo>
                      <a:pt x="479222" y="1013664"/>
                      <a:pt x="479222" y="1013664"/>
                      <a:pt x="479222" y="1013664"/>
                    </a:cubicBezTo>
                    <a:cubicBezTo>
                      <a:pt x="479222" y="1013664"/>
                      <a:pt x="479222" y="1013664"/>
                      <a:pt x="479222" y="1014872"/>
                    </a:cubicBezTo>
                    <a:cubicBezTo>
                      <a:pt x="479222" y="1014872"/>
                      <a:pt x="479222" y="1014872"/>
                      <a:pt x="479222" y="1014872"/>
                    </a:cubicBezTo>
                    <a:cubicBezTo>
                      <a:pt x="479222" y="1014872"/>
                      <a:pt x="478014" y="1016080"/>
                      <a:pt x="478014" y="1016080"/>
                    </a:cubicBezTo>
                    <a:cubicBezTo>
                      <a:pt x="478014" y="1017288"/>
                      <a:pt x="479222" y="1018496"/>
                      <a:pt x="479222" y="1019704"/>
                    </a:cubicBezTo>
                    <a:cubicBezTo>
                      <a:pt x="480430" y="1023329"/>
                      <a:pt x="481638" y="1028161"/>
                      <a:pt x="484054" y="1031786"/>
                    </a:cubicBezTo>
                    <a:cubicBezTo>
                      <a:pt x="484054" y="1031786"/>
                      <a:pt x="484054" y="1031786"/>
                      <a:pt x="484054" y="1032994"/>
                    </a:cubicBezTo>
                    <a:cubicBezTo>
                      <a:pt x="484054" y="1032994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lnTo>
                      <a:pt x="485263" y="1034202"/>
                    </a:ln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lnTo>
                      <a:pt x="485263" y="1034202"/>
                    </a:ln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4202"/>
                    </a:cubicBezTo>
                    <a:cubicBezTo>
                      <a:pt x="485263" y="1034202"/>
                      <a:pt x="485263" y="1034202"/>
                      <a:pt x="485263" y="1032994"/>
                    </a:cubicBezTo>
                    <a:cubicBezTo>
                      <a:pt x="485263" y="1032994"/>
                      <a:pt x="485263" y="1031786"/>
                      <a:pt x="486471" y="1031786"/>
                    </a:cubicBezTo>
                    <a:cubicBezTo>
                      <a:pt x="486471" y="1031786"/>
                      <a:pt x="486471" y="1031786"/>
                      <a:pt x="486471" y="1031786"/>
                    </a:cubicBezTo>
                    <a:cubicBezTo>
                      <a:pt x="486471" y="1031786"/>
                      <a:pt x="486471" y="1031786"/>
                      <a:pt x="486471" y="1030578"/>
                    </a:cubicBezTo>
                    <a:cubicBezTo>
                      <a:pt x="486471" y="1030578"/>
                      <a:pt x="486471" y="1030578"/>
                      <a:pt x="486471" y="1030578"/>
                    </a:cubicBezTo>
                    <a:cubicBezTo>
                      <a:pt x="486471" y="1030578"/>
                      <a:pt x="486471" y="1030578"/>
                      <a:pt x="486471" y="1029369"/>
                    </a:cubicBezTo>
                    <a:cubicBezTo>
                      <a:pt x="486471" y="1029369"/>
                      <a:pt x="486471" y="1029369"/>
                      <a:pt x="486471" y="1029369"/>
                    </a:cubicBezTo>
                    <a:cubicBezTo>
                      <a:pt x="486471" y="1029369"/>
                      <a:pt x="486471" y="1029369"/>
                      <a:pt x="486471" y="1028161"/>
                    </a:cubicBezTo>
                    <a:cubicBezTo>
                      <a:pt x="486471" y="1028161"/>
                      <a:pt x="486471" y="1028161"/>
                      <a:pt x="486471" y="1026953"/>
                    </a:cubicBezTo>
                    <a:cubicBezTo>
                      <a:pt x="486471" y="1026953"/>
                      <a:pt x="486471" y="1026953"/>
                      <a:pt x="486471" y="1026953"/>
                    </a:cubicBezTo>
                    <a:cubicBezTo>
                      <a:pt x="486471" y="1025745"/>
                      <a:pt x="486471" y="1024537"/>
                      <a:pt x="486471" y="1023329"/>
                    </a:cubicBezTo>
                    <a:lnTo>
                      <a:pt x="486471" y="1023329"/>
                    </a:lnTo>
                    <a:cubicBezTo>
                      <a:pt x="486471" y="1023329"/>
                      <a:pt x="486471" y="1023329"/>
                      <a:pt x="486471" y="1022121"/>
                    </a:cubicBezTo>
                    <a:lnTo>
                      <a:pt x="486471" y="1022121"/>
                    </a:lnTo>
                    <a:cubicBezTo>
                      <a:pt x="486471" y="1022121"/>
                      <a:pt x="486471" y="1022121"/>
                      <a:pt x="486471" y="1020913"/>
                    </a:cubicBezTo>
                    <a:cubicBezTo>
                      <a:pt x="486471" y="1020913"/>
                      <a:pt x="486471" y="1020913"/>
                      <a:pt x="486471" y="1020913"/>
                    </a:cubicBezTo>
                    <a:cubicBezTo>
                      <a:pt x="486471" y="1020913"/>
                      <a:pt x="486471" y="1020913"/>
                      <a:pt x="486471" y="1019704"/>
                    </a:cubicBezTo>
                    <a:lnTo>
                      <a:pt x="486471" y="1019704"/>
                    </a:lnTo>
                    <a:cubicBezTo>
                      <a:pt x="486471" y="1019704"/>
                      <a:pt x="486471" y="1019704"/>
                      <a:pt x="486471" y="1018496"/>
                    </a:cubicBezTo>
                    <a:cubicBezTo>
                      <a:pt x="486471" y="1018496"/>
                      <a:pt x="486471" y="1018496"/>
                      <a:pt x="486471" y="1018496"/>
                    </a:cubicBezTo>
                    <a:cubicBezTo>
                      <a:pt x="486471" y="1018496"/>
                      <a:pt x="486471" y="1018496"/>
                      <a:pt x="486471" y="1018496"/>
                    </a:cubicBezTo>
                    <a:cubicBezTo>
                      <a:pt x="486471" y="1018496"/>
                      <a:pt x="486471" y="1018496"/>
                      <a:pt x="486471" y="1018496"/>
                    </a:cubicBezTo>
                    <a:cubicBezTo>
                      <a:pt x="486471" y="1019704"/>
                      <a:pt x="486471" y="1019704"/>
                      <a:pt x="486471" y="1020913"/>
                    </a:cubicBezTo>
                    <a:cubicBezTo>
                      <a:pt x="486471" y="1020913"/>
                      <a:pt x="486471" y="1020913"/>
                      <a:pt x="486471" y="1020913"/>
                    </a:cubicBezTo>
                    <a:cubicBezTo>
                      <a:pt x="486471" y="1022121"/>
                      <a:pt x="486471" y="1022121"/>
                      <a:pt x="486471" y="1023329"/>
                    </a:cubicBezTo>
                    <a:cubicBezTo>
                      <a:pt x="486471" y="1023329"/>
                      <a:pt x="486471" y="1023329"/>
                      <a:pt x="486471" y="1023329"/>
                    </a:cubicBezTo>
                    <a:cubicBezTo>
                      <a:pt x="486471" y="1023329"/>
                      <a:pt x="486471" y="1024537"/>
                      <a:pt x="486471" y="1024537"/>
                    </a:cubicBezTo>
                    <a:cubicBezTo>
                      <a:pt x="486471" y="1024537"/>
                      <a:pt x="486471" y="1024537"/>
                      <a:pt x="486471" y="1024537"/>
                    </a:cubicBezTo>
                    <a:cubicBezTo>
                      <a:pt x="486471" y="1024537"/>
                      <a:pt x="486471" y="1024537"/>
                      <a:pt x="486471" y="1024537"/>
                    </a:cubicBezTo>
                    <a:cubicBezTo>
                      <a:pt x="486471" y="1024537"/>
                      <a:pt x="486471" y="1025745"/>
                      <a:pt x="487679" y="1025745"/>
                    </a:cubicBezTo>
                    <a:cubicBezTo>
                      <a:pt x="487679" y="1025745"/>
                      <a:pt x="487679" y="1025745"/>
                      <a:pt x="487679" y="1025745"/>
                    </a:cubicBezTo>
                    <a:cubicBezTo>
                      <a:pt x="487679" y="1025745"/>
                      <a:pt x="487679" y="1026953"/>
                      <a:pt x="488887" y="1026953"/>
                    </a:cubicBezTo>
                    <a:cubicBezTo>
                      <a:pt x="488887" y="1026953"/>
                      <a:pt x="488887" y="1026953"/>
                      <a:pt x="488887" y="1026953"/>
                    </a:cubicBezTo>
                    <a:cubicBezTo>
                      <a:pt x="488887" y="1028161"/>
                      <a:pt x="488887" y="1028161"/>
                      <a:pt x="490095" y="1029369"/>
                    </a:cubicBezTo>
                    <a:cubicBezTo>
                      <a:pt x="490095" y="1029369"/>
                      <a:pt x="490095" y="1029369"/>
                      <a:pt x="490095" y="1029369"/>
                    </a:cubicBezTo>
                    <a:cubicBezTo>
                      <a:pt x="490095" y="1030578"/>
                      <a:pt x="490095" y="1030578"/>
                      <a:pt x="490095" y="1031786"/>
                    </a:cubicBezTo>
                    <a:cubicBezTo>
                      <a:pt x="490095" y="1031786"/>
                      <a:pt x="490095" y="1031786"/>
                      <a:pt x="490095" y="1032994"/>
                    </a:cubicBezTo>
                    <a:cubicBezTo>
                      <a:pt x="490095" y="1032994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lnTo>
                      <a:pt x="490095" y="1034202"/>
                    </a:lnTo>
                    <a:cubicBezTo>
                      <a:pt x="490095" y="1034202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cubicBezTo>
                      <a:pt x="490095" y="1034202"/>
                      <a:pt x="490095" y="1034202"/>
                      <a:pt x="490095" y="1034202"/>
                    </a:cubicBezTo>
                    <a:lnTo>
                      <a:pt x="490095" y="1034202"/>
                    </a:lnTo>
                    <a:cubicBezTo>
                      <a:pt x="490095" y="1034202"/>
                      <a:pt x="490095" y="1034202"/>
                      <a:pt x="491303" y="1034202"/>
                    </a:cubicBezTo>
                    <a:cubicBezTo>
                      <a:pt x="491303" y="1032994"/>
                      <a:pt x="492511" y="1032994"/>
                      <a:pt x="492511" y="1031786"/>
                    </a:cubicBezTo>
                    <a:cubicBezTo>
                      <a:pt x="493719" y="1030578"/>
                      <a:pt x="493719" y="1029369"/>
                      <a:pt x="493719" y="1026953"/>
                    </a:cubicBezTo>
                    <a:cubicBezTo>
                      <a:pt x="493719" y="1025745"/>
                      <a:pt x="493719" y="1024537"/>
                      <a:pt x="493719" y="1023329"/>
                    </a:cubicBezTo>
                    <a:lnTo>
                      <a:pt x="493719" y="1023329"/>
                    </a:lnTo>
                    <a:cubicBezTo>
                      <a:pt x="493719" y="1023329"/>
                      <a:pt x="493719" y="1023329"/>
                      <a:pt x="493719" y="1022121"/>
                    </a:cubicBezTo>
                    <a:cubicBezTo>
                      <a:pt x="493719" y="1022121"/>
                      <a:pt x="493719" y="1022121"/>
                      <a:pt x="493719" y="1022121"/>
                    </a:cubicBezTo>
                    <a:cubicBezTo>
                      <a:pt x="493719" y="1022121"/>
                      <a:pt x="493719" y="1022121"/>
                      <a:pt x="493719" y="1022121"/>
                    </a:cubicBezTo>
                    <a:cubicBezTo>
                      <a:pt x="493719" y="1022121"/>
                      <a:pt x="493719" y="1022121"/>
                      <a:pt x="493719" y="1022121"/>
                    </a:cubicBezTo>
                    <a:cubicBezTo>
                      <a:pt x="493719" y="1022121"/>
                      <a:pt x="493719" y="1020913"/>
                      <a:pt x="493719" y="1020913"/>
                    </a:cubicBezTo>
                    <a:cubicBezTo>
                      <a:pt x="493719" y="1020913"/>
                      <a:pt x="493719" y="1020913"/>
                      <a:pt x="493719" y="1020913"/>
                    </a:cubicBezTo>
                    <a:cubicBezTo>
                      <a:pt x="493719" y="1020913"/>
                      <a:pt x="493719" y="1020913"/>
                      <a:pt x="493719" y="1020913"/>
                    </a:cubicBezTo>
                    <a:cubicBezTo>
                      <a:pt x="493719" y="1019704"/>
                      <a:pt x="493719" y="1018496"/>
                      <a:pt x="494928" y="1017288"/>
                    </a:cubicBezTo>
                    <a:lnTo>
                      <a:pt x="494928" y="1017288"/>
                    </a:lnTo>
                    <a:cubicBezTo>
                      <a:pt x="496136" y="1012456"/>
                      <a:pt x="497344" y="1006415"/>
                      <a:pt x="498552" y="1001583"/>
                    </a:cubicBezTo>
                    <a:cubicBezTo>
                      <a:pt x="498552" y="1001583"/>
                      <a:pt x="498552" y="1001583"/>
                      <a:pt x="498552" y="1001583"/>
                    </a:cubicBezTo>
                    <a:cubicBezTo>
                      <a:pt x="498552" y="1000374"/>
                      <a:pt x="499760" y="999166"/>
                      <a:pt x="499760" y="997958"/>
                    </a:cubicBezTo>
                    <a:cubicBezTo>
                      <a:pt x="499760" y="996750"/>
                      <a:pt x="500968" y="995542"/>
                      <a:pt x="500968" y="994334"/>
                    </a:cubicBezTo>
                    <a:cubicBezTo>
                      <a:pt x="500968" y="994334"/>
                      <a:pt x="500968" y="994334"/>
                      <a:pt x="500968" y="994334"/>
                    </a:cubicBezTo>
                    <a:cubicBezTo>
                      <a:pt x="500968" y="993126"/>
                      <a:pt x="502176" y="991917"/>
                      <a:pt x="502176" y="990710"/>
                    </a:cubicBezTo>
                    <a:cubicBezTo>
                      <a:pt x="502176" y="990710"/>
                      <a:pt x="502176" y="990710"/>
                      <a:pt x="502176" y="990710"/>
                    </a:cubicBezTo>
                    <a:cubicBezTo>
                      <a:pt x="502176" y="990710"/>
                      <a:pt x="502176" y="990710"/>
                      <a:pt x="502176" y="990710"/>
                    </a:cubicBezTo>
                    <a:cubicBezTo>
                      <a:pt x="502176" y="990710"/>
                      <a:pt x="502176" y="990710"/>
                      <a:pt x="502176" y="990710"/>
                    </a:cubicBezTo>
                    <a:cubicBezTo>
                      <a:pt x="499760" y="997958"/>
                      <a:pt x="497344" y="1005207"/>
                      <a:pt x="494928" y="1012456"/>
                    </a:cubicBezTo>
                    <a:cubicBezTo>
                      <a:pt x="494928" y="1012456"/>
                      <a:pt x="494928" y="1012456"/>
                      <a:pt x="494928" y="1012456"/>
                    </a:cubicBezTo>
                    <a:cubicBezTo>
                      <a:pt x="493719" y="1014872"/>
                      <a:pt x="493719" y="1018496"/>
                      <a:pt x="493719" y="1020913"/>
                    </a:cubicBezTo>
                    <a:cubicBezTo>
                      <a:pt x="493719" y="1020913"/>
                      <a:pt x="493719" y="1020913"/>
                      <a:pt x="493719" y="1020913"/>
                    </a:cubicBezTo>
                    <a:cubicBezTo>
                      <a:pt x="493719" y="1022121"/>
                      <a:pt x="493719" y="1023329"/>
                      <a:pt x="493719" y="1024537"/>
                    </a:cubicBezTo>
                    <a:lnTo>
                      <a:pt x="493719" y="1024537"/>
                    </a:lnTo>
                    <a:cubicBezTo>
                      <a:pt x="493719" y="1025745"/>
                      <a:pt x="493719" y="1026953"/>
                      <a:pt x="493719" y="1028161"/>
                    </a:cubicBezTo>
                    <a:cubicBezTo>
                      <a:pt x="493719" y="1028161"/>
                      <a:pt x="493719" y="1028161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lnTo>
                      <a:pt x="493719" y="1029369"/>
                    </a:ln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3719" y="1029369"/>
                      <a:pt x="493719" y="1029369"/>
                    </a:cubicBezTo>
                    <a:lnTo>
                      <a:pt x="493719" y="1029369"/>
                    </a:lnTo>
                    <a:cubicBezTo>
                      <a:pt x="493719" y="1029369"/>
                      <a:pt x="493719" y="1029369"/>
                      <a:pt x="493719" y="1029369"/>
                    </a:cubicBezTo>
                    <a:cubicBezTo>
                      <a:pt x="493719" y="1029369"/>
                      <a:pt x="494928" y="1028161"/>
                      <a:pt x="494928" y="1028161"/>
                    </a:cubicBezTo>
                    <a:cubicBezTo>
                      <a:pt x="494928" y="1028161"/>
                      <a:pt x="494928" y="1026953"/>
                      <a:pt x="496136" y="1026953"/>
                    </a:cubicBezTo>
                    <a:cubicBezTo>
                      <a:pt x="498552" y="1023329"/>
                      <a:pt x="500968" y="1018496"/>
                      <a:pt x="502176" y="1014872"/>
                    </a:cubicBezTo>
                    <a:cubicBezTo>
                      <a:pt x="505801" y="1007623"/>
                      <a:pt x="508217" y="999166"/>
                      <a:pt x="510633" y="991917"/>
                    </a:cubicBezTo>
                    <a:cubicBezTo>
                      <a:pt x="511841" y="985877"/>
                      <a:pt x="515466" y="981044"/>
                      <a:pt x="516674" y="975004"/>
                    </a:cubicBezTo>
                    <a:cubicBezTo>
                      <a:pt x="517882" y="972588"/>
                      <a:pt x="519090" y="971380"/>
                      <a:pt x="520298" y="970171"/>
                    </a:cubicBezTo>
                    <a:cubicBezTo>
                      <a:pt x="520298" y="968963"/>
                      <a:pt x="520298" y="967755"/>
                      <a:pt x="520298" y="965339"/>
                    </a:cubicBezTo>
                    <a:cubicBezTo>
                      <a:pt x="514258" y="960507"/>
                      <a:pt x="519090" y="952050"/>
                      <a:pt x="526339" y="948425"/>
                    </a:cubicBezTo>
                    <a:cubicBezTo>
                      <a:pt x="526339" y="948425"/>
                      <a:pt x="526339" y="948425"/>
                      <a:pt x="526339" y="948425"/>
                    </a:cubicBezTo>
                    <a:cubicBezTo>
                      <a:pt x="526339" y="948425"/>
                      <a:pt x="525131" y="948425"/>
                      <a:pt x="526339" y="948425"/>
                    </a:cubicBezTo>
                    <a:cubicBezTo>
                      <a:pt x="526339" y="948425"/>
                      <a:pt x="526339" y="948425"/>
                      <a:pt x="526339" y="947217"/>
                    </a:cubicBezTo>
                    <a:cubicBezTo>
                      <a:pt x="526339" y="947217"/>
                      <a:pt x="526339" y="946009"/>
                      <a:pt x="527547" y="946009"/>
                    </a:cubicBezTo>
                    <a:cubicBezTo>
                      <a:pt x="528755" y="946009"/>
                      <a:pt x="531171" y="946009"/>
                      <a:pt x="532379" y="946009"/>
                    </a:cubicBezTo>
                    <a:cubicBezTo>
                      <a:pt x="533588" y="947217"/>
                      <a:pt x="534796" y="943593"/>
                      <a:pt x="536004" y="942385"/>
                    </a:cubicBezTo>
                    <a:cubicBezTo>
                      <a:pt x="537212" y="941177"/>
                      <a:pt x="538420" y="939968"/>
                      <a:pt x="539628" y="938760"/>
                    </a:cubicBezTo>
                    <a:cubicBezTo>
                      <a:pt x="540836" y="936344"/>
                      <a:pt x="543252" y="933928"/>
                      <a:pt x="544461" y="931511"/>
                    </a:cubicBezTo>
                    <a:cubicBezTo>
                      <a:pt x="544461" y="931511"/>
                      <a:pt x="544461" y="931511"/>
                      <a:pt x="544461" y="931511"/>
                    </a:cubicBezTo>
                    <a:cubicBezTo>
                      <a:pt x="545669" y="930303"/>
                      <a:pt x="545669" y="927887"/>
                      <a:pt x="546877" y="926679"/>
                    </a:cubicBezTo>
                    <a:lnTo>
                      <a:pt x="546877" y="926679"/>
                    </a:lnTo>
                    <a:cubicBezTo>
                      <a:pt x="548085" y="925471"/>
                      <a:pt x="548085" y="923055"/>
                      <a:pt x="549293" y="921846"/>
                    </a:cubicBezTo>
                    <a:cubicBezTo>
                      <a:pt x="549293" y="921846"/>
                      <a:pt x="549293" y="921846"/>
                      <a:pt x="549293" y="920638"/>
                    </a:cubicBezTo>
                    <a:cubicBezTo>
                      <a:pt x="550501" y="919430"/>
                      <a:pt x="550501" y="917014"/>
                      <a:pt x="550501" y="915806"/>
                    </a:cubicBezTo>
                    <a:cubicBezTo>
                      <a:pt x="550501" y="915806"/>
                      <a:pt x="550501" y="915806"/>
                      <a:pt x="550501" y="914598"/>
                    </a:cubicBezTo>
                    <a:cubicBezTo>
                      <a:pt x="550501" y="913389"/>
                      <a:pt x="551709" y="910973"/>
                      <a:pt x="551709" y="909765"/>
                    </a:cubicBezTo>
                    <a:cubicBezTo>
                      <a:pt x="551709" y="909765"/>
                      <a:pt x="551709" y="909765"/>
                      <a:pt x="551709" y="909765"/>
                    </a:cubicBezTo>
                    <a:cubicBezTo>
                      <a:pt x="551709" y="908557"/>
                      <a:pt x="551709" y="908557"/>
                      <a:pt x="551709" y="907349"/>
                    </a:cubicBezTo>
                    <a:cubicBezTo>
                      <a:pt x="551709" y="904933"/>
                      <a:pt x="552917" y="902516"/>
                      <a:pt x="552917" y="900100"/>
                    </a:cubicBezTo>
                    <a:cubicBezTo>
                      <a:pt x="552917" y="897684"/>
                      <a:pt x="552917" y="896476"/>
                      <a:pt x="552917" y="894060"/>
                    </a:cubicBezTo>
                    <a:cubicBezTo>
                      <a:pt x="552917" y="894060"/>
                      <a:pt x="552917" y="892852"/>
                      <a:pt x="552917" y="892852"/>
                    </a:cubicBezTo>
                    <a:cubicBezTo>
                      <a:pt x="552917" y="892852"/>
                      <a:pt x="552917" y="892852"/>
                      <a:pt x="552917" y="892852"/>
                    </a:cubicBezTo>
                    <a:cubicBezTo>
                      <a:pt x="552917" y="892852"/>
                      <a:pt x="552917" y="892852"/>
                      <a:pt x="552917" y="891643"/>
                    </a:cubicBezTo>
                    <a:cubicBezTo>
                      <a:pt x="552917" y="891643"/>
                      <a:pt x="552917" y="891643"/>
                      <a:pt x="552917" y="890435"/>
                    </a:cubicBezTo>
                    <a:cubicBezTo>
                      <a:pt x="552917" y="890435"/>
                      <a:pt x="552917" y="890435"/>
                      <a:pt x="552917" y="890435"/>
                    </a:cubicBezTo>
                    <a:lnTo>
                      <a:pt x="552917" y="890435"/>
                    </a:lnTo>
                    <a:cubicBezTo>
                      <a:pt x="552917" y="890435"/>
                      <a:pt x="552917" y="890435"/>
                      <a:pt x="552917" y="890435"/>
                    </a:cubicBezTo>
                    <a:cubicBezTo>
                      <a:pt x="552917" y="890435"/>
                      <a:pt x="552917" y="890435"/>
                      <a:pt x="552917" y="890435"/>
                    </a:cubicBezTo>
                    <a:cubicBezTo>
                      <a:pt x="552917" y="890435"/>
                      <a:pt x="552917" y="890435"/>
                      <a:pt x="552917" y="890435"/>
                    </a:cubicBezTo>
                    <a:cubicBezTo>
                      <a:pt x="552917" y="890435"/>
                      <a:pt x="551709" y="890435"/>
                      <a:pt x="551709" y="890435"/>
                    </a:cubicBezTo>
                    <a:cubicBezTo>
                      <a:pt x="551709" y="890435"/>
                      <a:pt x="551709" y="890435"/>
                      <a:pt x="551709" y="890435"/>
                    </a:cubicBezTo>
                    <a:cubicBezTo>
                      <a:pt x="551709" y="890435"/>
                      <a:pt x="551709" y="890435"/>
                      <a:pt x="550501" y="890435"/>
                    </a:cubicBezTo>
                    <a:cubicBezTo>
                      <a:pt x="550501" y="890435"/>
                      <a:pt x="550501" y="890435"/>
                      <a:pt x="550501" y="890435"/>
                    </a:cubicBezTo>
                    <a:cubicBezTo>
                      <a:pt x="550501" y="890435"/>
                      <a:pt x="549293" y="889227"/>
                      <a:pt x="549293" y="889227"/>
                    </a:cubicBezTo>
                    <a:cubicBezTo>
                      <a:pt x="549293" y="889227"/>
                      <a:pt x="549293" y="889227"/>
                      <a:pt x="549293" y="889227"/>
                    </a:cubicBezTo>
                    <a:cubicBezTo>
                      <a:pt x="548085" y="889227"/>
                      <a:pt x="548085" y="889227"/>
                      <a:pt x="546877" y="889227"/>
                    </a:cubicBezTo>
                    <a:cubicBezTo>
                      <a:pt x="546877" y="889227"/>
                      <a:pt x="546877" y="889227"/>
                      <a:pt x="546877" y="889227"/>
                    </a:cubicBezTo>
                    <a:cubicBezTo>
                      <a:pt x="546877" y="889227"/>
                      <a:pt x="545669" y="889227"/>
                      <a:pt x="545669" y="889227"/>
                    </a:cubicBezTo>
                    <a:cubicBezTo>
                      <a:pt x="545669" y="889227"/>
                      <a:pt x="545669" y="889227"/>
                      <a:pt x="545669" y="889227"/>
                    </a:cubicBezTo>
                    <a:cubicBezTo>
                      <a:pt x="545669" y="889227"/>
                      <a:pt x="545669" y="889227"/>
                      <a:pt x="544461" y="889227"/>
                    </a:cubicBezTo>
                    <a:cubicBezTo>
                      <a:pt x="544461" y="889227"/>
                      <a:pt x="544461" y="889227"/>
                      <a:pt x="543252" y="889227"/>
                    </a:cubicBezTo>
                    <a:cubicBezTo>
                      <a:pt x="543252" y="889227"/>
                      <a:pt x="543252" y="889227"/>
                      <a:pt x="542044" y="889227"/>
                    </a:cubicBezTo>
                    <a:cubicBezTo>
                      <a:pt x="542044" y="889227"/>
                      <a:pt x="542044" y="889227"/>
                      <a:pt x="540836" y="889227"/>
                    </a:cubicBezTo>
                    <a:cubicBezTo>
                      <a:pt x="540836" y="889227"/>
                      <a:pt x="540836" y="889227"/>
                      <a:pt x="539628" y="889227"/>
                    </a:cubicBezTo>
                    <a:cubicBezTo>
                      <a:pt x="539628" y="889227"/>
                      <a:pt x="539628" y="889227"/>
                      <a:pt x="538420" y="889227"/>
                    </a:cubicBezTo>
                    <a:cubicBezTo>
                      <a:pt x="538420" y="889227"/>
                      <a:pt x="538420" y="889227"/>
                      <a:pt x="537212" y="889227"/>
                    </a:cubicBezTo>
                    <a:cubicBezTo>
                      <a:pt x="537212" y="889227"/>
                      <a:pt x="537212" y="889227"/>
                      <a:pt x="536004" y="889227"/>
                    </a:cubicBezTo>
                    <a:cubicBezTo>
                      <a:pt x="536004" y="889227"/>
                      <a:pt x="536004" y="889227"/>
                      <a:pt x="534796" y="889227"/>
                    </a:cubicBezTo>
                    <a:cubicBezTo>
                      <a:pt x="534796" y="889227"/>
                      <a:pt x="534796" y="889227"/>
                      <a:pt x="534796" y="889227"/>
                    </a:cubicBezTo>
                    <a:cubicBezTo>
                      <a:pt x="532379" y="890435"/>
                      <a:pt x="529963" y="892852"/>
                      <a:pt x="527547" y="895268"/>
                    </a:cubicBezTo>
                    <a:lnTo>
                      <a:pt x="527547" y="895268"/>
                    </a:lnTo>
                    <a:cubicBezTo>
                      <a:pt x="527547" y="895268"/>
                      <a:pt x="526339" y="896476"/>
                      <a:pt x="526339" y="896476"/>
                    </a:cubicBezTo>
                    <a:cubicBezTo>
                      <a:pt x="526339" y="896476"/>
                      <a:pt x="526339" y="896476"/>
                      <a:pt x="526339" y="896476"/>
                    </a:cubicBezTo>
                    <a:cubicBezTo>
                      <a:pt x="526339" y="896476"/>
                      <a:pt x="526339" y="897684"/>
                      <a:pt x="525131" y="897684"/>
                    </a:cubicBezTo>
                    <a:cubicBezTo>
                      <a:pt x="525131" y="897684"/>
                      <a:pt x="525131" y="897684"/>
                      <a:pt x="525131" y="897684"/>
                    </a:cubicBezTo>
                    <a:cubicBezTo>
                      <a:pt x="525131" y="897684"/>
                      <a:pt x="525131" y="898892"/>
                      <a:pt x="523923" y="898892"/>
                    </a:cubicBezTo>
                    <a:cubicBezTo>
                      <a:pt x="523923" y="898892"/>
                      <a:pt x="523923" y="898892"/>
                      <a:pt x="523923" y="900100"/>
                    </a:cubicBezTo>
                    <a:lnTo>
                      <a:pt x="523923" y="900100"/>
                    </a:lnTo>
                    <a:cubicBezTo>
                      <a:pt x="523923" y="900100"/>
                      <a:pt x="523923" y="900100"/>
                      <a:pt x="523923" y="900100"/>
                    </a:cubicBezTo>
                    <a:lnTo>
                      <a:pt x="523923" y="900100"/>
                    </a:lnTo>
                    <a:cubicBezTo>
                      <a:pt x="523923" y="900100"/>
                      <a:pt x="523923" y="900100"/>
                      <a:pt x="523923" y="900100"/>
                    </a:cubicBezTo>
                    <a:lnTo>
                      <a:pt x="523923" y="900100"/>
                    </a:lnTo>
                    <a:cubicBezTo>
                      <a:pt x="523923" y="900100"/>
                      <a:pt x="523923" y="900100"/>
                      <a:pt x="523923" y="900100"/>
                    </a:cubicBezTo>
                    <a:cubicBezTo>
                      <a:pt x="525131" y="898892"/>
                      <a:pt x="525131" y="897684"/>
                      <a:pt x="526339" y="896476"/>
                    </a:cubicBezTo>
                    <a:cubicBezTo>
                      <a:pt x="534796" y="885603"/>
                      <a:pt x="552917" y="877146"/>
                      <a:pt x="561374" y="889227"/>
                    </a:cubicBezTo>
                    <a:cubicBezTo>
                      <a:pt x="562582" y="891643"/>
                      <a:pt x="563791" y="894060"/>
                      <a:pt x="563791" y="896476"/>
                    </a:cubicBezTo>
                    <a:cubicBezTo>
                      <a:pt x="564999" y="901308"/>
                      <a:pt x="562582" y="907349"/>
                      <a:pt x="558958" y="912182"/>
                    </a:cubicBezTo>
                    <a:cubicBezTo>
                      <a:pt x="557750" y="913389"/>
                      <a:pt x="557750" y="914598"/>
                      <a:pt x="556542" y="915806"/>
                    </a:cubicBezTo>
                    <a:cubicBezTo>
                      <a:pt x="556542" y="915806"/>
                      <a:pt x="556542" y="915806"/>
                      <a:pt x="556542" y="917014"/>
                    </a:cubicBezTo>
                    <a:cubicBezTo>
                      <a:pt x="555334" y="918222"/>
                      <a:pt x="555334" y="919430"/>
                      <a:pt x="554126" y="919430"/>
                    </a:cubicBezTo>
                    <a:cubicBezTo>
                      <a:pt x="551709" y="921846"/>
                      <a:pt x="550501" y="924263"/>
                      <a:pt x="548085" y="926679"/>
                    </a:cubicBezTo>
                    <a:cubicBezTo>
                      <a:pt x="546877" y="929095"/>
                      <a:pt x="545669" y="930303"/>
                      <a:pt x="544461" y="931511"/>
                    </a:cubicBezTo>
                    <a:cubicBezTo>
                      <a:pt x="543252" y="933928"/>
                      <a:pt x="540836" y="935136"/>
                      <a:pt x="539628" y="937552"/>
                    </a:cubicBezTo>
                    <a:cubicBezTo>
                      <a:pt x="539628" y="937552"/>
                      <a:pt x="539628" y="937552"/>
                      <a:pt x="539628" y="937552"/>
                    </a:cubicBezTo>
                    <a:cubicBezTo>
                      <a:pt x="538420" y="938760"/>
                      <a:pt x="537212" y="941177"/>
                      <a:pt x="536004" y="942385"/>
                    </a:cubicBezTo>
                    <a:cubicBezTo>
                      <a:pt x="536004" y="942385"/>
                      <a:pt x="536004" y="943593"/>
                      <a:pt x="534796" y="943593"/>
                    </a:cubicBezTo>
                    <a:cubicBezTo>
                      <a:pt x="536004" y="943593"/>
                      <a:pt x="537212" y="944801"/>
                      <a:pt x="538420" y="946009"/>
                    </a:cubicBezTo>
                    <a:cubicBezTo>
                      <a:pt x="539628" y="948425"/>
                      <a:pt x="540836" y="954466"/>
                      <a:pt x="539628" y="958090"/>
                    </a:cubicBezTo>
                    <a:cubicBezTo>
                      <a:pt x="539628" y="959298"/>
                      <a:pt x="538420" y="959298"/>
                      <a:pt x="538420" y="958090"/>
                    </a:cubicBezTo>
                    <a:cubicBezTo>
                      <a:pt x="538420" y="956882"/>
                      <a:pt x="537212" y="955674"/>
                      <a:pt x="537212" y="954466"/>
                    </a:cubicBezTo>
                    <a:cubicBezTo>
                      <a:pt x="536004" y="952050"/>
                      <a:pt x="534796" y="950841"/>
                      <a:pt x="532379" y="949633"/>
                    </a:cubicBezTo>
                    <a:cubicBezTo>
                      <a:pt x="531171" y="948425"/>
                      <a:pt x="528755" y="948425"/>
                      <a:pt x="526339" y="949633"/>
                    </a:cubicBezTo>
                    <a:cubicBezTo>
                      <a:pt x="525131" y="950841"/>
                      <a:pt x="525131" y="952050"/>
                      <a:pt x="525131" y="953258"/>
                    </a:cubicBezTo>
                    <a:cubicBezTo>
                      <a:pt x="525131" y="954466"/>
                      <a:pt x="525131" y="955674"/>
                      <a:pt x="525131" y="955674"/>
                    </a:cubicBezTo>
                    <a:cubicBezTo>
                      <a:pt x="525131" y="955674"/>
                      <a:pt x="526339" y="956882"/>
                      <a:pt x="526339" y="956882"/>
                    </a:cubicBezTo>
                    <a:cubicBezTo>
                      <a:pt x="527547" y="958090"/>
                      <a:pt x="527547" y="958090"/>
                      <a:pt x="527547" y="959298"/>
                    </a:cubicBezTo>
                    <a:cubicBezTo>
                      <a:pt x="527547" y="959298"/>
                      <a:pt x="528755" y="959298"/>
                      <a:pt x="528755" y="959298"/>
                    </a:cubicBezTo>
                    <a:cubicBezTo>
                      <a:pt x="528755" y="959298"/>
                      <a:pt x="528755" y="959298"/>
                      <a:pt x="528755" y="959298"/>
                    </a:cubicBezTo>
                    <a:cubicBezTo>
                      <a:pt x="528755" y="959298"/>
                      <a:pt x="528755" y="959298"/>
                      <a:pt x="528755" y="959298"/>
                    </a:cubicBezTo>
                    <a:cubicBezTo>
                      <a:pt x="528755" y="959298"/>
                      <a:pt x="528755" y="959298"/>
                      <a:pt x="528755" y="959298"/>
                    </a:cubicBezTo>
                    <a:cubicBezTo>
                      <a:pt x="528755" y="959298"/>
                      <a:pt x="528755" y="959298"/>
                      <a:pt x="528755" y="959298"/>
                    </a:cubicBezTo>
                    <a:cubicBezTo>
                      <a:pt x="528755" y="959298"/>
                      <a:pt x="528755" y="959298"/>
                      <a:pt x="528755" y="959298"/>
                    </a:cubicBezTo>
                    <a:cubicBezTo>
                      <a:pt x="528755" y="959298"/>
                      <a:pt x="528755" y="959298"/>
                      <a:pt x="528755" y="959298"/>
                    </a:cubicBezTo>
                    <a:cubicBezTo>
                      <a:pt x="528755" y="959298"/>
                      <a:pt x="528755" y="959298"/>
                      <a:pt x="528755" y="960507"/>
                    </a:cubicBezTo>
                    <a:cubicBezTo>
                      <a:pt x="528755" y="960507"/>
                      <a:pt x="528755" y="960507"/>
                      <a:pt x="528755" y="960507"/>
                    </a:cubicBezTo>
                    <a:cubicBezTo>
                      <a:pt x="528755" y="961714"/>
                      <a:pt x="529963" y="961714"/>
                      <a:pt x="529963" y="962923"/>
                    </a:cubicBezTo>
                    <a:cubicBezTo>
                      <a:pt x="531171" y="965339"/>
                      <a:pt x="528755" y="967755"/>
                      <a:pt x="527547" y="967755"/>
                    </a:cubicBezTo>
                    <a:cubicBezTo>
                      <a:pt x="525131" y="968963"/>
                      <a:pt x="522714" y="970171"/>
                      <a:pt x="521506" y="972588"/>
                    </a:cubicBezTo>
                    <a:cubicBezTo>
                      <a:pt x="521506" y="972588"/>
                      <a:pt x="521506" y="973796"/>
                      <a:pt x="520298" y="973796"/>
                    </a:cubicBezTo>
                    <a:cubicBezTo>
                      <a:pt x="519090" y="975004"/>
                      <a:pt x="517882" y="977420"/>
                      <a:pt x="517882" y="978628"/>
                    </a:cubicBezTo>
                    <a:cubicBezTo>
                      <a:pt x="516674" y="983461"/>
                      <a:pt x="515466" y="988293"/>
                      <a:pt x="514258" y="991917"/>
                    </a:cubicBezTo>
                    <a:cubicBezTo>
                      <a:pt x="510633" y="1001583"/>
                      <a:pt x="505801" y="1011247"/>
                      <a:pt x="500968" y="1020913"/>
                    </a:cubicBezTo>
                    <a:cubicBezTo>
                      <a:pt x="499760" y="1022121"/>
                      <a:pt x="499760" y="1023329"/>
                      <a:pt x="498552" y="1024537"/>
                    </a:cubicBezTo>
                    <a:cubicBezTo>
                      <a:pt x="498552" y="1025745"/>
                      <a:pt x="498552" y="1025745"/>
                      <a:pt x="497344" y="1026953"/>
                    </a:cubicBezTo>
                    <a:lnTo>
                      <a:pt x="497344" y="1026953"/>
                    </a:lnTo>
                    <a:cubicBezTo>
                      <a:pt x="497344" y="1028161"/>
                      <a:pt x="496136" y="1029369"/>
                      <a:pt x="496136" y="1030578"/>
                    </a:cubicBezTo>
                    <a:cubicBezTo>
                      <a:pt x="496136" y="1031786"/>
                      <a:pt x="496136" y="1032994"/>
                      <a:pt x="496136" y="1034202"/>
                    </a:cubicBezTo>
                    <a:cubicBezTo>
                      <a:pt x="496136" y="1034202"/>
                      <a:pt x="496136" y="1034202"/>
                      <a:pt x="496136" y="1035410"/>
                    </a:cubicBezTo>
                    <a:cubicBezTo>
                      <a:pt x="496136" y="1035410"/>
                      <a:pt x="496136" y="1035410"/>
                      <a:pt x="496136" y="1035410"/>
                    </a:cubicBezTo>
                    <a:cubicBezTo>
                      <a:pt x="496136" y="1035410"/>
                      <a:pt x="496136" y="1035410"/>
                      <a:pt x="496136" y="1036618"/>
                    </a:cubicBezTo>
                    <a:cubicBezTo>
                      <a:pt x="496136" y="1036618"/>
                      <a:pt x="496136" y="1036618"/>
                      <a:pt x="496136" y="1036618"/>
                    </a:cubicBezTo>
                    <a:cubicBezTo>
                      <a:pt x="496136" y="1036618"/>
                      <a:pt x="496136" y="1036618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lnTo>
                      <a:pt x="496136" y="1037826"/>
                    </a:ln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6136" y="1037826"/>
                    </a:cubicBezTo>
                    <a:cubicBezTo>
                      <a:pt x="496136" y="1037826"/>
                      <a:pt x="496136" y="1037826"/>
                      <a:pt x="497344" y="1036618"/>
                    </a:cubicBezTo>
                    <a:cubicBezTo>
                      <a:pt x="497344" y="1036618"/>
                      <a:pt x="497344" y="1036618"/>
                      <a:pt x="497344" y="1036618"/>
                    </a:cubicBezTo>
                    <a:cubicBezTo>
                      <a:pt x="497344" y="1036618"/>
                      <a:pt x="497344" y="1036618"/>
                      <a:pt x="497344" y="1036618"/>
                    </a:cubicBezTo>
                    <a:cubicBezTo>
                      <a:pt x="497344" y="1036618"/>
                      <a:pt x="497344" y="1036618"/>
                      <a:pt x="497344" y="1035410"/>
                    </a:cubicBezTo>
                    <a:cubicBezTo>
                      <a:pt x="497344" y="1035410"/>
                      <a:pt x="497344" y="1035410"/>
                      <a:pt x="497344" y="1035410"/>
                    </a:cubicBezTo>
                    <a:cubicBezTo>
                      <a:pt x="497344" y="1035410"/>
                      <a:pt x="497344" y="1034202"/>
                      <a:pt x="498552" y="1034202"/>
                    </a:cubicBezTo>
                    <a:cubicBezTo>
                      <a:pt x="498552" y="1034202"/>
                      <a:pt x="498552" y="1034202"/>
                      <a:pt x="498552" y="1032994"/>
                    </a:cubicBezTo>
                    <a:cubicBezTo>
                      <a:pt x="499760" y="1030578"/>
                      <a:pt x="500968" y="1026953"/>
                      <a:pt x="503384" y="1024537"/>
                    </a:cubicBezTo>
                    <a:cubicBezTo>
                      <a:pt x="503384" y="1024537"/>
                      <a:pt x="503384" y="1024537"/>
                      <a:pt x="503384" y="1024537"/>
                    </a:cubicBezTo>
                    <a:cubicBezTo>
                      <a:pt x="503384" y="1024537"/>
                      <a:pt x="503384" y="1024537"/>
                      <a:pt x="503384" y="1024537"/>
                    </a:cubicBezTo>
                    <a:cubicBezTo>
                      <a:pt x="503384" y="1024537"/>
                      <a:pt x="503384" y="1024537"/>
                      <a:pt x="503384" y="1023329"/>
                    </a:cubicBezTo>
                    <a:cubicBezTo>
                      <a:pt x="503384" y="1023329"/>
                      <a:pt x="503384" y="1022121"/>
                      <a:pt x="504593" y="1022121"/>
                    </a:cubicBezTo>
                    <a:cubicBezTo>
                      <a:pt x="504593" y="1022121"/>
                      <a:pt x="504593" y="1022121"/>
                      <a:pt x="504593" y="1022121"/>
                    </a:cubicBezTo>
                    <a:cubicBezTo>
                      <a:pt x="504593" y="1022121"/>
                      <a:pt x="504593" y="1020913"/>
                      <a:pt x="505801" y="1020913"/>
                    </a:cubicBezTo>
                    <a:cubicBezTo>
                      <a:pt x="505801" y="1020913"/>
                      <a:pt x="505801" y="1020913"/>
                      <a:pt x="505801" y="1020913"/>
                    </a:cubicBezTo>
                    <a:cubicBezTo>
                      <a:pt x="505801" y="1020913"/>
                      <a:pt x="505801" y="1019704"/>
                      <a:pt x="505801" y="1019704"/>
                    </a:cubicBezTo>
                    <a:cubicBezTo>
                      <a:pt x="505801" y="1019704"/>
                      <a:pt x="505801" y="1019704"/>
                      <a:pt x="505801" y="1018496"/>
                    </a:cubicBezTo>
                    <a:cubicBezTo>
                      <a:pt x="505801" y="1018496"/>
                      <a:pt x="505801" y="1017288"/>
                      <a:pt x="505801" y="1017288"/>
                    </a:cubicBezTo>
                    <a:cubicBezTo>
                      <a:pt x="505801" y="1017288"/>
                      <a:pt x="505801" y="1017288"/>
                      <a:pt x="505801" y="1017288"/>
                    </a:cubicBezTo>
                    <a:cubicBezTo>
                      <a:pt x="505801" y="1017288"/>
                      <a:pt x="505801" y="1016080"/>
                      <a:pt x="505801" y="1016080"/>
                    </a:cubicBezTo>
                    <a:cubicBezTo>
                      <a:pt x="505801" y="1016080"/>
                      <a:pt x="505801" y="1016080"/>
                      <a:pt x="505801" y="1016080"/>
                    </a:cubicBezTo>
                    <a:cubicBezTo>
                      <a:pt x="505801" y="1016080"/>
                      <a:pt x="505801" y="1014872"/>
                      <a:pt x="505801" y="1014872"/>
                    </a:cubicBezTo>
                    <a:cubicBezTo>
                      <a:pt x="505801" y="1014872"/>
                      <a:pt x="505801" y="1014872"/>
                      <a:pt x="505801" y="1014872"/>
                    </a:cubicBezTo>
                    <a:cubicBezTo>
                      <a:pt x="505801" y="1013664"/>
                      <a:pt x="507009" y="1012456"/>
                      <a:pt x="507009" y="1011247"/>
                    </a:cubicBezTo>
                    <a:lnTo>
                      <a:pt x="507009" y="1011247"/>
                    </a:lnTo>
                    <a:cubicBezTo>
                      <a:pt x="507009" y="1011247"/>
                      <a:pt x="507009" y="1010039"/>
                      <a:pt x="507009" y="1010039"/>
                    </a:cubicBezTo>
                    <a:cubicBezTo>
                      <a:pt x="507009" y="1010039"/>
                      <a:pt x="507009" y="1010039"/>
                      <a:pt x="507009" y="1010039"/>
                    </a:cubicBezTo>
                    <a:cubicBezTo>
                      <a:pt x="507009" y="1010039"/>
                      <a:pt x="507009" y="1008831"/>
                      <a:pt x="507009" y="1008831"/>
                    </a:cubicBezTo>
                    <a:cubicBezTo>
                      <a:pt x="507009" y="1008831"/>
                      <a:pt x="507009" y="1008831"/>
                      <a:pt x="507009" y="1008831"/>
                    </a:cubicBezTo>
                    <a:cubicBezTo>
                      <a:pt x="507009" y="1008831"/>
                      <a:pt x="507009" y="1007623"/>
                      <a:pt x="507009" y="1007623"/>
                    </a:cubicBezTo>
                    <a:cubicBezTo>
                      <a:pt x="507009" y="1007623"/>
                      <a:pt x="507009" y="1007623"/>
                      <a:pt x="507009" y="1007623"/>
                    </a:cubicBezTo>
                    <a:cubicBezTo>
                      <a:pt x="507009" y="1007623"/>
                      <a:pt x="507009" y="1006415"/>
                      <a:pt x="507009" y="1006415"/>
                    </a:cubicBezTo>
                    <a:cubicBezTo>
                      <a:pt x="507009" y="1006415"/>
                      <a:pt x="507009" y="1006415"/>
                      <a:pt x="507009" y="1006415"/>
                    </a:cubicBezTo>
                    <a:cubicBezTo>
                      <a:pt x="507009" y="1006415"/>
                      <a:pt x="507009" y="1006415"/>
                      <a:pt x="507009" y="1006415"/>
                    </a:cubicBezTo>
                    <a:cubicBezTo>
                      <a:pt x="507009" y="1006415"/>
                      <a:pt x="507009" y="1005207"/>
                      <a:pt x="508217" y="1005207"/>
                    </a:cubicBezTo>
                    <a:cubicBezTo>
                      <a:pt x="508217" y="1005207"/>
                      <a:pt x="508217" y="1005207"/>
                      <a:pt x="509425" y="1003999"/>
                    </a:cubicBezTo>
                    <a:cubicBezTo>
                      <a:pt x="509425" y="1003999"/>
                      <a:pt x="509425" y="1003999"/>
                      <a:pt x="510633" y="1002791"/>
                    </a:cubicBezTo>
                    <a:cubicBezTo>
                      <a:pt x="510633" y="1002791"/>
                      <a:pt x="510633" y="1001583"/>
                      <a:pt x="511841" y="1001583"/>
                    </a:cubicBezTo>
                    <a:cubicBezTo>
                      <a:pt x="511841" y="1001583"/>
                      <a:pt x="511841" y="1001583"/>
                      <a:pt x="511841" y="1001583"/>
                    </a:cubicBezTo>
                    <a:cubicBezTo>
                      <a:pt x="511841" y="1001583"/>
                      <a:pt x="513049" y="1000374"/>
                      <a:pt x="513049" y="1000374"/>
                    </a:cubicBezTo>
                    <a:cubicBezTo>
                      <a:pt x="513049" y="1000374"/>
                      <a:pt x="513049" y="1000374"/>
                      <a:pt x="513049" y="1000374"/>
                    </a:cubicBezTo>
                    <a:cubicBezTo>
                      <a:pt x="513049" y="1000374"/>
                      <a:pt x="513049" y="1000374"/>
                      <a:pt x="514258" y="1000374"/>
                    </a:cubicBezTo>
                    <a:cubicBezTo>
                      <a:pt x="514258" y="1000374"/>
                      <a:pt x="514258" y="1000374"/>
                      <a:pt x="514258" y="1000374"/>
                    </a:cubicBezTo>
                    <a:cubicBezTo>
                      <a:pt x="514258" y="1000374"/>
                      <a:pt x="514258" y="999166"/>
                      <a:pt x="514258" y="999166"/>
                    </a:cubicBezTo>
                    <a:cubicBezTo>
                      <a:pt x="514258" y="999166"/>
                      <a:pt x="514258" y="999166"/>
                      <a:pt x="514258" y="999166"/>
                    </a:cubicBezTo>
                    <a:cubicBezTo>
                      <a:pt x="514258" y="999166"/>
                      <a:pt x="514258" y="999166"/>
                      <a:pt x="514258" y="999166"/>
                    </a:cubicBezTo>
                    <a:cubicBezTo>
                      <a:pt x="514258" y="999166"/>
                      <a:pt x="514258" y="999166"/>
                      <a:pt x="514258" y="999166"/>
                    </a:cubicBezTo>
                    <a:cubicBezTo>
                      <a:pt x="514258" y="999166"/>
                      <a:pt x="514258" y="999166"/>
                      <a:pt x="514258" y="999166"/>
                    </a:cubicBezTo>
                    <a:cubicBezTo>
                      <a:pt x="514258" y="999166"/>
                      <a:pt x="514258" y="999166"/>
                      <a:pt x="514258" y="999166"/>
                    </a:cubicBezTo>
                    <a:cubicBezTo>
                      <a:pt x="514258" y="999166"/>
                      <a:pt x="514258" y="999166"/>
                      <a:pt x="514258" y="999166"/>
                    </a:cubicBezTo>
                    <a:cubicBezTo>
                      <a:pt x="514258" y="999166"/>
                      <a:pt x="514258" y="999166"/>
                      <a:pt x="514258" y="999166"/>
                    </a:cubicBezTo>
                    <a:cubicBezTo>
                      <a:pt x="514258" y="997958"/>
                      <a:pt x="515466" y="997958"/>
                      <a:pt x="515466" y="996750"/>
                    </a:cubicBezTo>
                    <a:cubicBezTo>
                      <a:pt x="515466" y="996750"/>
                      <a:pt x="515466" y="996750"/>
                      <a:pt x="515466" y="996750"/>
                    </a:cubicBezTo>
                    <a:cubicBezTo>
                      <a:pt x="516674" y="994334"/>
                      <a:pt x="517882" y="991917"/>
                      <a:pt x="519090" y="990710"/>
                    </a:cubicBezTo>
                    <a:cubicBezTo>
                      <a:pt x="519090" y="990710"/>
                      <a:pt x="519090" y="990710"/>
                      <a:pt x="519090" y="990710"/>
                    </a:cubicBezTo>
                    <a:cubicBezTo>
                      <a:pt x="519090" y="989501"/>
                      <a:pt x="520298" y="989501"/>
                      <a:pt x="520298" y="988293"/>
                    </a:cubicBezTo>
                    <a:cubicBezTo>
                      <a:pt x="520298" y="988293"/>
                      <a:pt x="520298" y="988293"/>
                      <a:pt x="520298" y="987085"/>
                    </a:cubicBezTo>
                    <a:cubicBezTo>
                      <a:pt x="520298" y="985877"/>
                      <a:pt x="521506" y="985877"/>
                      <a:pt x="521506" y="984669"/>
                    </a:cubicBezTo>
                    <a:cubicBezTo>
                      <a:pt x="521506" y="984669"/>
                      <a:pt x="521506" y="984669"/>
                      <a:pt x="521506" y="983461"/>
                    </a:cubicBezTo>
                    <a:cubicBezTo>
                      <a:pt x="521506" y="982253"/>
                      <a:pt x="522714" y="982253"/>
                      <a:pt x="522714" y="981044"/>
                    </a:cubicBezTo>
                    <a:cubicBezTo>
                      <a:pt x="522714" y="981044"/>
                      <a:pt x="522714" y="981044"/>
                      <a:pt x="522714" y="979836"/>
                    </a:cubicBezTo>
                    <a:cubicBezTo>
                      <a:pt x="522714" y="978628"/>
                      <a:pt x="523923" y="978628"/>
                      <a:pt x="523923" y="977420"/>
                    </a:cubicBezTo>
                    <a:cubicBezTo>
                      <a:pt x="523923" y="977420"/>
                      <a:pt x="523923" y="977420"/>
                      <a:pt x="523923" y="977420"/>
                    </a:cubicBezTo>
                    <a:cubicBezTo>
                      <a:pt x="523923" y="977420"/>
                      <a:pt x="523923" y="977420"/>
                      <a:pt x="523923" y="977420"/>
                    </a:cubicBezTo>
                    <a:cubicBezTo>
                      <a:pt x="525131" y="976212"/>
                      <a:pt x="525131" y="976212"/>
                      <a:pt x="526339" y="975004"/>
                    </a:cubicBezTo>
                    <a:cubicBezTo>
                      <a:pt x="526339" y="975004"/>
                      <a:pt x="526339" y="975004"/>
                      <a:pt x="527547" y="973796"/>
                    </a:cubicBezTo>
                    <a:cubicBezTo>
                      <a:pt x="528755" y="972588"/>
                      <a:pt x="528755" y="972588"/>
                      <a:pt x="529963" y="971380"/>
                    </a:cubicBezTo>
                    <a:cubicBezTo>
                      <a:pt x="529963" y="971380"/>
                      <a:pt x="531171" y="970171"/>
                      <a:pt x="531171" y="970171"/>
                    </a:cubicBezTo>
                    <a:cubicBezTo>
                      <a:pt x="531171" y="970171"/>
                      <a:pt x="532379" y="968963"/>
                      <a:pt x="532379" y="968963"/>
                    </a:cubicBezTo>
                    <a:cubicBezTo>
                      <a:pt x="533588" y="967755"/>
                      <a:pt x="533588" y="967755"/>
                      <a:pt x="534796" y="966547"/>
                    </a:cubicBezTo>
                    <a:cubicBezTo>
                      <a:pt x="534796" y="966547"/>
                      <a:pt x="534796" y="966547"/>
                      <a:pt x="534796" y="966547"/>
                    </a:cubicBezTo>
                    <a:cubicBezTo>
                      <a:pt x="538420" y="962923"/>
                      <a:pt x="539628" y="958090"/>
                      <a:pt x="543252" y="954466"/>
                    </a:cubicBezTo>
                    <a:cubicBezTo>
                      <a:pt x="543252" y="953258"/>
                      <a:pt x="544461" y="953258"/>
                      <a:pt x="544461" y="952050"/>
                    </a:cubicBezTo>
                    <a:cubicBezTo>
                      <a:pt x="546877" y="948425"/>
                      <a:pt x="548085" y="946009"/>
                      <a:pt x="549293" y="942385"/>
                    </a:cubicBezTo>
                    <a:cubicBezTo>
                      <a:pt x="549293" y="942385"/>
                      <a:pt x="549293" y="942385"/>
                      <a:pt x="549293" y="942385"/>
                    </a:cubicBezTo>
                    <a:cubicBezTo>
                      <a:pt x="549293" y="942385"/>
                      <a:pt x="549293" y="942385"/>
                      <a:pt x="549293" y="942385"/>
                    </a:cubicBezTo>
                    <a:cubicBezTo>
                      <a:pt x="550501" y="939968"/>
                      <a:pt x="552917" y="937552"/>
                      <a:pt x="555334" y="935136"/>
                    </a:cubicBezTo>
                    <a:cubicBezTo>
                      <a:pt x="556542" y="933928"/>
                      <a:pt x="556542" y="933928"/>
                      <a:pt x="556542" y="932720"/>
                    </a:cubicBezTo>
                    <a:cubicBezTo>
                      <a:pt x="558958" y="929095"/>
                      <a:pt x="560166" y="927887"/>
                      <a:pt x="563791" y="925471"/>
                    </a:cubicBezTo>
                    <a:cubicBezTo>
                      <a:pt x="563791" y="925471"/>
                      <a:pt x="563791" y="925471"/>
                      <a:pt x="564999" y="924263"/>
                    </a:cubicBezTo>
                    <a:cubicBezTo>
                      <a:pt x="564999" y="924263"/>
                      <a:pt x="564999" y="924263"/>
                      <a:pt x="564999" y="924263"/>
                    </a:cubicBezTo>
                    <a:cubicBezTo>
                      <a:pt x="564999" y="924263"/>
                      <a:pt x="564999" y="924263"/>
                      <a:pt x="564999" y="924263"/>
                    </a:cubicBezTo>
                    <a:cubicBezTo>
                      <a:pt x="564999" y="924263"/>
                      <a:pt x="564999" y="924263"/>
                      <a:pt x="564999" y="924263"/>
                    </a:cubicBezTo>
                    <a:cubicBezTo>
                      <a:pt x="564999" y="924263"/>
                      <a:pt x="564999" y="924263"/>
                      <a:pt x="564999" y="924263"/>
                    </a:cubicBezTo>
                    <a:cubicBezTo>
                      <a:pt x="564999" y="924263"/>
                      <a:pt x="564999" y="924263"/>
                      <a:pt x="564999" y="924263"/>
                    </a:cubicBezTo>
                    <a:cubicBezTo>
                      <a:pt x="564999" y="924263"/>
                      <a:pt x="564999" y="924263"/>
                      <a:pt x="564999" y="924263"/>
                    </a:cubicBezTo>
                    <a:cubicBezTo>
                      <a:pt x="564999" y="924263"/>
                      <a:pt x="564999" y="924263"/>
                      <a:pt x="564999" y="924263"/>
                    </a:cubicBezTo>
                    <a:cubicBezTo>
                      <a:pt x="564999" y="924263"/>
                      <a:pt x="564999" y="924263"/>
                      <a:pt x="564999" y="924263"/>
                    </a:cubicBezTo>
                    <a:cubicBezTo>
                      <a:pt x="564999" y="924263"/>
                      <a:pt x="566207" y="923055"/>
                      <a:pt x="566207" y="923055"/>
                    </a:cubicBezTo>
                    <a:cubicBezTo>
                      <a:pt x="566207" y="923055"/>
                      <a:pt x="566207" y="923055"/>
                      <a:pt x="566207" y="923055"/>
                    </a:cubicBezTo>
                    <a:cubicBezTo>
                      <a:pt x="566207" y="923055"/>
                      <a:pt x="566207" y="923055"/>
                      <a:pt x="566207" y="923055"/>
                    </a:cubicBezTo>
                    <a:cubicBezTo>
                      <a:pt x="566207" y="923055"/>
                      <a:pt x="566207" y="923055"/>
                      <a:pt x="566207" y="923055"/>
                    </a:cubicBezTo>
                    <a:cubicBezTo>
                      <a:pt x="566207" y="921846"/>
                      <a:pt x="567415" y="920638"/>
                      <a:pt x="567415" y="920638"/>
                    </a:cubicBezTo>
                    <a:cubicBezTo>
                      <a:pt x="567415" y="920638"/>
                      <a:pt x="567415" y="920638"/>
                      <a:pt x="567415" y="920638"/>
                    </a:cubicBezTo>
                    <a:cubicBezTo>
                      <a:pt x="568623" y="918222"/>
                      <a:pt x="569831" y="917014"/>
                      <a:pt x="569831" y="914598"/>
                    </a:cubicBezTo>
                    <a:cubicBezTo>
                      <a:pt x="569831" y="914598"/>
                      <a:pt x="569831" y="914598"/>
                      <a:pt x="569831" y="914598"/>
                    </a:cubicBezTo>
                    <a:cubicBezTo>
                      <a:pt x="571039" y="912182"/>
                      <a:pt x="571039" y="910973"/>
                      <a:pt x="572247" y="908557"/>
                    </a:cubicBezTo>
                    <a:cubicBezTo>
                      <a:pt x="572247" y="908557"/>
                      <a:pt x="572247" y="908557"/>
                      <a:pt x="572247" y="908557"/>
                    </a:cubicBezTo>
                    <a:cubicBezTo>
                      <a:pt x="573456" y="906141"/>
                      <a:pt x="573456" y="904933"/>
                      <a:pt x="573456" y="902516"/>
                    </a:cubicBezTo>
                    <a:cubicBezTo>
                      <a:pt x="573456" y="902516"/>
                      <a:pt x="573456" y="902516"/>
                      <a:pt x="573456" y="902516"/>
                    </a:cubicBezTo>
                    <a:cubicBezTo>
                      <a:pt x="573456" y="901308"/>
                      <a:pt x="573456" y="900100"/>
                      <a:pt x="573456" y="900100"/>
                    </a:cubicBezTo>
                    <a:cubicBezTo>
                      <a:pt x="573456" y="900100"/>
                      <a:pt x="573456" y="900100"/>
                      <a:pt x="573456" y="900100"/>
                    </a:cubicBezTo>
                    <a:cubicBezTo>
                      <a:pt x="573456" y="900100"/>
                      <a:pt x="573456" y="898892"/>
                      <a:pt x="573456" y="898892"/>
                    </a:cubicBezTo>
                    <a:lnTo>
                      <a:pt x="573456" y="897684"/>
                    </a:lnTo>
                    <a:cubicBezTo>
                      <a:pt x="573456" y="897684"/>
                      <a:pt x="573456" y="896476"/>
                      <a:pt x="573456" y="896476"/>
                    </a:cubicBezTo>
                    <a:cubicBezTo>
                      <a:pt x="573456" y="896476"/>
                      <a:pt x="573456" y="895268"/>
                      <a:pt x="573456" y="895268"/>
                    </a:cubicBezTo>
                    <a:cubicBezTo>
                      <a:pt x="573456" y="895268"/>
                      <a:pt x="573456" y="894060"/>
                      <a:pt x="573456" y="894060"/>
                    </a:cubicBezTo>
                    <a:lnTo>
                      <a:pt x="573456" y="894060"/>
                    </a:lnTo>
                    <a:cubicBezTo>
                      <a:pt x="571039" y="886811"/>
                      <a:pt x="566207" y="880770"/>
                      <a:pt x="560166" y="877146"/>
                    </a:cubicBezTo>
                    <a:cubicBezTo>
                      <a:pt x="558958" y="877146"/>
                      <a:pt x="558958" y="877146"/>
                      <a:pt x="558958" y="875938"/>
                    </a:cubicBezTo>
                    <a:cubicBezTo>
                      <a:pt x="558958" y="875938"/>
                      <a:pt x="558958" y="875938"/>
                      <a:pt x="558958" y="875938"/>
                    </a:cubicBezTo>
                    <a:cubicBezTo>
                      <a:pt x="558958" y="875938"/>
                      <a:pt x="557750" y="875938"/>
                      <a:pt x="557750" y="875938"/>
                    </a:cubicBezTo>
                    <a:cubicBezTo>
                      <a:pt x="557750" y="875938"/>
                      <a:pt x="557750" y="875938"/>
                      <a:pt x="556542" y="875938"/>
                    </a:cubicBezTo>
                    <a:cubicBezTo>
                      <a:pt x="556542" y="875938"/>
                      <a:pt x="556542" y="875938"/>
                      <a:pt x="556542" y="875938"/>
                    </a:cubicBezTo>
                    <a:cubicBezTo>
                      <a:pt x="555334" y="875938"/>
                      <a:pt x="555334" y="875938"/>
                      <a:pt x="554126" y="875938"/>
                    </a:cubicBezTo>
                    <a:cubicBezTo>
                      <a:pt x="550501" y="872313"/>
                      <a:pt x="546877" y="871105"/>
                      <a:pt x="542044" y="869897"/>
                    </a:cubicBezTo>
                    <a:cubicBezTo>
                      <a:pt x="542044" y="869897"/>
                      <a:pt x="542044" y="869897"/>
                      <a:pt x="542044" y="869897"/>
                    </a:cubicBezTo>
                    <a:cubicBezTo>
                      <a:pt x="540836" y="869897"/>
                      <a:pt x="538420" y="869897"/>
                      <a:pt x="537212" y="869897"/>
                    </a:cubicBezTo>
                    <a:cubicBezTo>
                      <a:pt x="533588" y="869897"/>
                      <a:pt x="528755" y="874730"/>
                      <a:pt x="533588" y="875938"/>
                    </a:cubicBezTo>
                    <a:cubicBezTo>
                      <a:pt x="533588" y="875938"/>
                      <a:pt x="533588" y="875938"/>
                      <a:pt x="533588" y="875938"/>
                    </a:cubicBezTo>
                    <a:lnTo>
                      <a:pt x="533588" y="875938"/>
                    </a:lnTo>
                    <a:cubicBezTo>
                      <a:pt x="533588" y="875938"/>
                      <a:pt x="534796" y="875938"/>
                      <a:pt x="534796" y="875938"/>
                    </a:cubicBezTo>
                    <a:cubicBezTo>
                      <a:pt x="534796" y="875938"/>
                      <a:pt x="536004" y="875938"/>
                      <a:pt x="536004" y="875938"/>
                    </a:cubicBezTo>
                    <a:cubicBezTo>
                      <a:pt x="536004" y="875938"/>
                      <a:pt x="537212" y="875938"/>
                      <a:pt x="537212" y="875938"/>
                    </a:cubicBezTo>
                    <a:cubicBezTo>
                      <a:pt x="537212" y="875938"/>
                      <a:pt x="538420" y="875938"/>
                      <a:pt x="538420" y="875938"/>
                    </a:cubicBezTo>
                    <a:cubicBezTo>
                      <a:pt x="538420" y="875938"/>
                      <a:pt x="539628" y="875938"/>
                      <a:pt x="539628" y="875938"/>
                    </a:cubicBezTo>
                    <a:cubicBezTo>
                      <a:pt x="540836" y="875938"/>
                      <a:pt x="540836" y="875938"/>
                      <a:pt x="542044" y="877146"/>
                    </a:cubicBezTo>
                    <a:cubicBezTo>
                      <a:pt x="542044" y="877146"/>
                      <a:pt x="542044" y="877146"/>
                      <a:pt x="543252" y="877146"/>
                    </a:cubicBezTo>
                    <a:cubicBezTo>
                      <a:pt x="544461" y="877146"/>
                      <a:pt x="544461" y="878354"/>
                      <a:pt x="545669" y="878354"/>
                    </a:cubicBezTo>
                    <a:cubicBezTo>
                      <a:pt x="545669" y="878354"/>
                      <a:pt x="545669" y="878354"/>
                      <a:pt x="546877" y="878354"/>
                    </a:cubicBezTo>
                    <a:cubicBezTo>
                      <a:pt x="546877" y="878354"/>
                      <a:pt x="548085" y="879562"/>
                      <a:pt x="548085" y="879562"/>
                    </a:cubicBezTo>
                    <a:cubicBezTo>
                      <a:pt x="548085" y="879562"/>
                      <a:pt x="548085" y="879562"/>
                      <a:pt x="549293" y="879562"/>
                    </a:cubicBezTo>
                    <a:cubicBezTo>
                      <a:pt x="573456" y="895268"/>
                      <a:pt x="574664" y="895268"/>
                      <a:pt x="574664" y="896476"/>
                    </a:cubicBezTo>
                    <a:cubicBezTo>
                      <a:pt x="574664" y="896476"/>
                      <a:pt x="574664" y="896476"/>
                      <a:pt x="574664" y="896476"/>
                    </a:cubicBezTo>
                    <a:cubicBezTo>
                      <a:pt x="574664" y="896476"/>
                      <a:pt x="574664" y="896476"/>
                      <a:pt x="574664" y="896476"/>
                    </a:cubicBezTo>
                    <a:close/>
                    <a:moveTo>
                      <a:pt x="424856" y="1111522"/>
                    </a:moveTo>
                    <a:cubicBezTo>
                      <a:pt x="426065" y="1111522"/>
                      <a:pt x="428481" y="1111522"/>
                      <a:pt x="429689" y="1111522"/>
                    </a:cubicBezTo>
                    <a:cubicBezTo>
                      <a:pt x="430897" y="1110314"/>
                      <a:pt x="434521" y="1109106"/>
                      <a:pt x="434521" y="1107897"/>
                    </a:cubicBezTo>
                    <a:cubicBezTo>
                      <a:pt x="440562" y="1103065"/>
                      <a:pt x="449019" y="1101857"/>
                      <a:pt x="455060" y="1100649"/>
                    </a:cubicBezTo>
                    <a:cubicBezTo>
                      <a:pt x="455060" y="1100649"/>
                      <a:pt x="455060" y="1100649"/>
                      <a:pt x="455060" y="1100649"/>
                    </a:cubicBezTo>
                    <a:cubicBezTo>
                      <a:pt x="450227" y="1100649"/>
                      <a:pt x="446603" y="1100649"/>
                      <a:pt x="442978" y="1101857"/>
                    </a:cubicBezTo>
                    <a:cubicBezTo>
                      <a:pt x="439354" y="1103065"/>
                      <a:pt x="434521" y="1104273"/>
                      <a:pt x="430897" y="1104273"/>
                    </a:cubicBezTo>
                    <a:cubicBezTo>
                      <a:pt x="430897" y="1104273"/>
                      <a:pt x="429689" y="1104273"/>
                      <a:pt x="429689" y="1104273"/>
                    </a:cubicBezTo>
                    <a:cubicBezTo>
                      <a:pt x="429689" y="1104273"/>
                      <a:pt x="429689" y="1105481"/>
                      <a:pt x="430897" y="1105481"/>
                    </a:cubicBezTo>
                    <a:cubicBezTo>
                      <a:pt x="433313" y="1107897"/>
                      <a:pt x="427273" y="1110314"/>
                      <a:pt x="424856" y="1111522"/>
                    </a:cubicBezTo>
                    <a:close/>
                    <a:moveTo>
                      <a:pt x="432105" y="1159847"/>
                    </a:moveTo>
                    <a:lnTo>
                      <a:pt x="432105" y="1159847"/>
                    </a:lnTo>
                    <a:lnTo>
                      <a:pt x="432105" y="1159847"/>
                    </a:lnTo>
                    <a:cubicBezTo>
                      <a:pt x="432105" y="1159847"/>
                      <a:pt x="432105" y="1161055"/>
                      <a:pt x="430897" y="1161055"/>
                    </a:cubicBezTo>
                    <a:cubicBezTo>
                      <a:pt x="430897" y="1161055"/>
                      <a:pt x="429689" y="1162263"/>
                      <a:pt x="429689" y="1162263"/>
                    </a:cubicBezTo>
                    <a:cubicBezTo>
                      <a:pt x="429689" y="1162263"/>
                      <a:pt x="429689" y="1162263"/>
                      <a:pt x="428481" y="1162263"/>
                    </a:cubicBezTo>
                    <a:cubicBezTo>
                      <a:pt x="427273" y="1162263"/>
                      <a:pt x="427273" y="1162263"/>
                      <a:pt x="427273" y="1162263"/>
                    </a:cubicBezTo>
                    <a:cubicBezTo>
                      <a:pt x="427273" y="1162263"/>
                      <a:pt x="427273" y="1162263"/>
                      <a:pt x="427273" y="1163471"/>
                    </a:cubicBezTo>
                    <a:cubicBezTo>
                      <a:pt x="427273" y="1163471"/>
                      <a:pt x="427273" y="1163471"/>
                      <a:pt x="427273" y="1163471"/>
                    </a:cubicBezTo>
                    <a:cubicBezTo>
                      <a:pt x="427273" y="1163471"/>
                      <a:pt x="427273" y="1163471"/>
                      <a:pt x="427273" y="1163471"/>
                    </a:cubicBezTo>
                    <a:cubicBezTo>
                      <a:pt x="427273" y="1163471"/>
                      <a:pt x="427273" y="1163471"/>
                      <a:pt x="427273" y="1163471"/>
                    </a:cubicBezTo>
                    <a:cubicBezTo>
                      <a:pt x="427273" y="1163471"/>
                      <a:pt x="427273" y="1163471"/>
                      <a:pt x="427273" y="1164679"/>
                    </a:cubicBezTo>
                    <a:cubicBezTo>
                      <a:pt x="427273" y="1164679"/>
                      <a:pt x="427273" y="1164679"/>
                      <a:pt x="427273" y="1164679"/>
                    </a:cubicBezTo>
                    <a:cubicBezTo>
                      <a:pt x="427273" y="1164679"/>
                      <a:pt x="427273" y="1164679"/>
                      <a:pt x="427273" y="1164679"/>
                    </a:cubicBezTo>
                    <a:cubicBezTo>
                      <a:pt x="427273" y="1164679"/>
                      <a:pt x="427273" y="1164679"/>
                      <a:pt x="426065" y="1164679"/>
                    </a:cubicBezTo>
                    <a:cubicBezTo>
                      <a:pt x="426065" y="1164679"/>
                      <a:pt x="426065" y="1164679"/>
                      <a:pt x="426065" y="1164679"/>
                    </a:cubicBezTo>
                    <a:cubicBezTo>
                      <a:pt x="426065" y="1164679"/>
                      <a:pt x="426065" y="1164679"/>
                      <a:pt x="424856" y="1164679"/>
                    </a:cubicBezTo>
                    <a:cubicBezTo>
                      <a:pt x="424856" y="1164679"/>
                      <a:pt x="424856" y="1164679"/>
                      <a:pt x="424856" y="1164679"/>
                    </a:cubicBezTo>
                    <a:cubicBezTo>
                      <a:pt x="424856" y="1164679"/>
                      <a:pt x="424856" y="1164679"/>
                      <a:pt x="423648" y="1164679"/>
                    </a:cubicBezTo>
                    <a:cubicBezTo>
                      <a:pt x="423648" y="1164679"/>
                      <a:pt x="423648" y="1164679"/>
                      <a:pt x="423648" y="1164679"/>
                    </a:cubicBezTo>
                    <a:cubicBezTo>
                      <a:pt x="423648" y="1164679"/>
                      <a:pt x="423648" y="1164679"/>
                      <a:pt x="423648" y="1165887"/>
                    </a:cubicBezTo>
                    <a:cubicBezTo>
                      <a:pt x="423648" y="1167095"/>
                      <a:pt x="422440" y="1167095"/>
                      <a:pt x="422440" y="1168303"/>
                    </a:cubicBezTo>
                    <a:cubicBezTo>
                      <a:pt x="422440" y="1168303"/>
                      <a:pt x="422440" y="1168303"/>
                      <a:pt x="422440" y="1169512"/>
                    </a:cubicBezTo>
                    <a:cubicBezTo>
                      <a:pt x="422440" y="1170720"/>
                      <a:pt x="421232" y="1170720"/>
                      <a:pt x="421232" y="1171928"/>
                    </a:cubicBezTo>
                    <a:cubicBezTo>
                      <a:pt x="421232" y="1171928"/>
                      <a:pt x="421232" y="1171928"/>
                      <a:pt x="421232" y="1171928"/>
                    </a:cubicBezTo>
                    <a:cubicBezTo>
                      <a:pt x="407943" y="1198507"/>
                      <a:pt x="391029" y="1226294"/>
                      <a:pt x="391029" y="1254080"/>
                    </a:cubicBezTo>
                    <a:lnTo>
                      <a:pt x="391029" y="1254080"/>
                    </a:lnTo>
                    <a:cubicBezTo>
                      <a:pt x="391029" y="1255288"/>
                      <a:pt x="391029" y="1256497"/>
                      <a:pt x="391029" y="1257704"/>
                    </a:cubicBezTo>
                    <a:lnTo>
                      <a:pt x="391029" y="1257704"/>
                    </a:lnTo>
                    <a:cubicBezTo>
                      <a:pt x="391029" y="1258913"/>
                      <a:pt x="391029" y="1260121"/>
                      <a:pt x="391029" y="1261329"/>
                    </a:cubicBezTo>
                    <a:cubicBezTo>
                      <a:pt x="391029" y="1261329"/>
                      <a:pt x="391029" y="1261329"/>
                      <a:pt x="391029" y="1261329"/>
                    </a:cubicBezTo>
                    <a:cubicBezTo>
                      <a:pt x="391029" y="1262537"/>
                      <a:pt x="391029" y="1263745"/>
                      <a:pt x="391029" y="1263745"/>
                    </a:cubicBezTo>
                    <a:cubicBezTo>
                      <a:pt x="391029" y="1263745"/>
                      <a:pt x="391029" y="1263745"/>
                      <a:pt x="391029" y="1263745"/>
                    </a:cubicBezTo>
                    <a:cubicBezTo>
                      <a:pt x="391029" y="1264953"/>
                      <a:pt x="391029" y="1264953"/>
                      <a:pt x="391029" y="1266161"/>
                    </a:cubicBezTo>
                    <a:cubicBezTo>
                      <a:pt x="391029" y="1266161"/>
                      <a:pt x="391029" y="1267370"/>
                      <a:pt x="391029" y="1267370"/>
                    </a:cubicBezTo>
                    <a:cubicBezTo>
                      <a:pt x="391029" y="1267370"/>
                      <a:pt x="391029" y="1268578"/>
                      <a:pt x="391029" y="1268578"/>
                    </a:cubicBezTo>
                    <a:cubicBezTo>
                      <a:pt x="391029" y="1269786"/>
                      <a:pt x="391029" y="1269786"/>
                      <a:pt x="391029" y="1270994"/>
                    </a:cubicBezTo>
                    <a:cubicBezTo>
                      <a:pt x="391029" y="1272202"/>
                      <a:pt x="391029" y="1272202"/>
                      <a:pt x="391029" y="1273410"/>
                    </a:cubicBezTo>
                    <a:cubicBezTo>
                      <a:pt x="391029" y="1273410"/>
                      <a:pt x="391029" y="1273410"/>
                      <a:pt x="391029" y="1273410"/>
                    </a:cubicBezTo>
                    <a:cubicBezTo>
                      <a:pt x="391029" y="1273410"/>
                      <a:pt x="391029" y="1274618"/>
                      <a:pt x="391029" y="1274618"/>
                    </a:cubicBezTo>
                    <a:cubicBezTo>
                      <a:pt x="391029" y="1274618"/>
                      <a:pt x="391029" y="1274618"/>
                      <a:pt x="391029" y="1274618"/>
                    </a:cubicBezTo>
                    <a:cubicBezTo>
                      <a:pt x="391029" y="1274618"/>
                      <a:pt x="391029" y="1275826"/>
                      <a:pt x="391029" y="1275826"/>
                    </a:cubicBezTo>
                    <a:cubicBezTo>
                      <a:pt x="391029" y="1275826"/>
                      <a:pt x="391029" y="1275826"/>
                      <a:pt x="391029" y="1275826"/>
                    </a:cubicBezTo>
                    <a:cubicBezTo>
                      <a:pt x="391029" y="1275826"/>
                      <a:pt x="391029" y="1277034"/>
                      <a:pt x="391029" y="1277034"/>
                    </a:cubicBezTo>
                    <a:cubicBezTo>
                      <a:pt x="391029" y="1277034"/>
                      <a:pt x="391029" y="1277034"/>
                      <a:pt x="391029" y="1277034"/>
                    </a:cubicBezTo>
                    <a:cubicBezTo>
                      <a:pt x="391029" y="1277034"/>
                      <a:pt x="391029" y="1278243"/>
                      <a:pt x="391029" y="1278243"/>
                    </a:cubicBezTo>
                    <a:cubicBezTo>
                      <a:pt x="391029" y="1278243"/>
                      <a:pt x="391029" y="1278243"/>
                      <a:pt x="391029" y="1279451"/>
                    </a:cubicBezTo>
                    <a:cubicBezTo>
                      <a:pt x="391029" y="1279451"/>
                      <a:pt x="391029" y="1279451"/>
                      <a:pt x="391029" y="1280659"/>
                    </a:cubicBezTo>
                    <a:cubicBezTo>
                      <a:pt x="391029" y="1280659"/>
                      <a:pt x="391029" y="1280659"/>
                      <a:pt x="391029" y="1281867"/>
                    </a:cubicBezTo>
                    <a:cubicBezTo>
                      <a:pt x="391029" y="1281867"/>
                      <a:pt x="391029" y="1281867"/>
                      <a:pt x="391029" y="1283075"/>
                    </a:cubicBezTo>
                    <a:cubicBezTo>
                      <a:pt x="391029" y="1283075"/>
                      <a:pt x="391029" y="1283075"/>
                      <a:pt x="391029" y="1284283"/>
                    </a:cubicBezTo>
                    <a:cubicBezTo>
                      <a:pt x="391029" y="1284283"/>
                      <a:pt x="391029" y="1284283"/>
                      <a:pt x="392237" y="1285491"/>
                    </a:cubicBezTo>
                    <a:cubicBezTo>
                      <a:pt x="392237" y="1285491"/>
                      <a:pt x="392237" y="1285491"/>
                      <a:pt x="392237" y="1285491"/>
                    </a:cubicBezTo>
                    <a:cubicBezTo>
                      <a:pt x="394653" y="1287908"/>
                      <a:pt x="398278" y="1290324"/>
                      <a:pt x="403110" y="1292740"/>
                    </a:cubicBezTo>
                    <a:cubicBezTo>
                      <a:pt x="403110" y="1292740"/>
                      <a:pt x="403110" y="1292740"/>
                      <a:pt x="403110" y="1292740"/>
                    </a:cubicBezTo>
                    <a:cubicBezTo>
                      <a:pt x="403110" y="1292740"/>
                      <a:pt x="404318" y="1293948"/>
                      <a:pt x="404318" y="1293948"/>
                    </a:cubicBezTo>
                    <a:cubicBezTo>
                      <a:pt x="404318" y="1293948"/>
                      <a:pt x="404318" y="1293948"/>
                      <a:pt x="404318" y="1293948"/>
                    </a:cubicBezTo>
                    <a:cubicBezTo>
                      <a:pt x="404318" y="1293948"/>
                      <a:pt x="405527" y="1293948"/>
                      <a:pt x="405527" y="1295156"/>
                    </a:cubicBezTo>
                    <a:cubicBezTo>
                      <a:pt x="405527" y="1295156"/>
                      <a:pt x="405527" y="1295156"/>
                      <a:pt x="405527" y="1295156"/>
                    </a:cubicBezTo>
                    <a:cubicBezTo>
                      <a:pt x="405527" y="1295156"/>
                      <a:pt x="406735" y="1296365"/>
                      <a:pt x="406735" y="1296365"/>
                    </a:cubicBezTo>
                    <a:cubicBezTo>
                      <a:pt x="406735" y="1296365"/>
                      <a:pt x="406735" y="1296365"/>
                      <a:pt x="406735" y="1296365"/>
                    </a:cubicBezTo>
                    <a:cubicBezTo>
                      <a:pt x="406735" y="1296365"/>
                      <a:pt x="407943" y="1296365"/>
                      <a:pt x="407943" y="1296365"/>
                    </a:cubicBezTo>
                    <a:cubicBezTo>
                      <a:pt x="407943" y="1296365"/>
                      <a:pt x="407943" y="1296365"/>
                      <a:pt x="409151" y="1296365"/>
                    </a:cubicBezTo>
                    <a:cubicBezTo>
                      <a:pt x="409151" y="1296365"/>
                      <a:pt x="409151" y="1296365"/>
                      <a:pt x="410359" y="1296365"/>
                    </a:cubicBezTo>
                    <a:cubicBezTo>
                      <a:pt x="410359" y="1296365"/>
                      <a:pt x="410359" y="1296365"/>
                      <a:pt x="411567" y="1296365"/>
                    </a:cubicBezTo>
                    <a:cubicBezTo>
                      <a:pt x="411567" y="1296365"/>
                      <a:pt x="411567" y="1296365"/>
                      <a:pt x="411567" y="1296365"/>
                    </a:cubicBezTo>
                    <a:cubicBezTo>
                      <a:pt x="411567" y="1296365"/>
                      <a:pt x="411567" y="1296365"/>
                      <a:pt x="412775" y="1296365"/>
                    </a:cubicBezTo>
                    <a:cubicBezTo>
                      <a:pt x="412775" y="1296365"/>
                      <a:pt x="412775" y="1296365"/>
                      <a:pt x="412775" y="1296365"/>
                    </a:cubicBezTo>
                    <a:cubicBezTo>
                      <a:pt x="413983" y="1296365"/>
                      <a:pt x="415191" y="1297573"/>
                      <a:pt x="416400" y="1297573"/>
                    </a:cubicBezTo>
                    <a:cubicBezTo>
                      <a:pt x="416400" y="1297573"/>
                      <a:pt x="416400" y="1297573"/>
                      <a:pt x="416400" y="1297573"/>
                    </a:cubicBezTo>
                    <a:cubicBezTo>
                      <a:pt x="416400" y="1297573"/>
                      <a:pt x="417608" y="1297573"/>
                      <a:pt x="417608" y="1297573"/>
                    </a:cubicBezTo>
                    <a:cubicBezTo>
                      <a:pt x="417608" y="1297573"/>
                      <a:pt x="417608" y="1297573"/>
                      <a:pt x="417608" y="1297573"/>
                    </a:cubicBezTo>
                    <a:cubicBezTo>
                      <a:pt x="417608" y="1297573"/>
                      <a:pt x="418816" y="1297573"/>
                      <a:pt x="418816" y="1297573"/>
                    </a:cubicBezTo>
                    <a:cubicBezTo>
                      <a:pt x="418816" y="1297573"/>
                      <a:pt x="418816" y="1297573"/>
                      <a:pt x="418816" y="1297573"/>
                    </a:cubicBezTo>
                    <a:cubicBezTo>
                      <a:pt x="420024" y="1297573"/>
                      <a:pt x="421232" y="1297573"/>
                      <a:pt x="422440" y="1297573"/>
                    </a:cubicBezTo>
                    <a:cubicBezTo>
                      <a:pt x="422440" y="1297573"/>
                      <a:pt x="422440" y="1297573"/>
                      <a:pt x="422440" y="1297573"/>
                    </a:cubicBezTo>
                    <a:cubicBezTo>
                      <a:pt x="422440" y="1297573"/>
                      <a:pt x="422440" y="1297573"/>
                      <a:pt x="423648" y="1297573"/>
                    </a:cubicBezTo>
                    <a:cubicBezTo>
                      <a:pt x="423648" y="1297573"/>
                      <a:pt x="423648" y="1297573"/>
                      <a:pt x="423648" y="1297573"/>
                    </a:cubicBezTo>
                    <a:cubicBezTo>
                      <a:pt x="423648" y="1297573"/>
                      <a:pt x="423648" y="1297573"/>
                      <a:pt x="424856" y="1297573"/>
                    </a:cubicBezTo>
                    <a:cubicBezTo>
                      <a:pt x="424856" y="1297573"/>
                      <a:pt x="424856" y="1297573"/>
                      <a:pt x="424856" y="1297573"/>
                    </a:cubicBezTo>
                    <a:cubicBezTo>
                      <a:pt x="426065" y="1297573"/>
                      <a:pt x="426065" y="1296365"/>
                      <a:pt x="427273" y="1295156"/>
                    </a:cubicBezTo>
                    <a:cubicBezTo>
                      <a:pt x="427273" y="1295156"/>
                      <a:pt x="427273" y="1295156"/>
                      <a:pt x="427273" y="1295156"/>
                    </a:cubicBezTo>
                    <a:cubicBezTo>
                      <a:pt x="427273" y="1295156"/>
                      <a:pt x="427273" y="1295156"/>
                      <a:pt x="427273" y="1293948"/>
                    </a:cubicBezTo>
                    <a:cubicBezTo>
                      <a:pt x="427273" y="1293948"/>
                      <a:pt x="427273" y="1293948"/>
                      <a:pt x="427273" y="1293948"/>
                    </a:cubicBezTo>
                    <a:cubicBezTo>
                      <a:pt x="427273" y="1287908"/>
                      <a:pt x="428481" y="1280659"/>
                      <a:pt x="430897" y="1274618"/>
                    </a:cubicBezTo>
                    <a:cubicBezTo>
                      <a:pt x="430897" y="1274618"/>
                      <a:pt x="430897" y="1273410"/>
                      <a:pt x="430897" y="1273410"/>
                    </a:cubicBezTo>
                    <a:cubicBezTo>
                      <a:pt x="430897" y="1273410"/>
                      <a:pt x="430897" y="1273410"/>
                      <a:pt x="430897" y="1273410"/>
                    </a:cubicBezTo>
                    <a:cubicBezTo>
                      <a:pt x="435730" y="1264953"/>
                      <a:pt x="441770" y="1257704"/>
                      <a:pt x="447811" y="1249248"/>
                    </a:cubicBezTo>
                    <a:cubicBezTo>
                      <a:pt x="447811" y="1249248"/>
                      <a:pt x="447811" y="1249248"/>
                      <a:pt x="447811" y="1249248"/>
                    </a:cubicBezTo>
                    <a:cubicBezTo>
                      <a:pt x="447811" y="1249248"/>
                      <a:pt x="447811" y="1249248"/>
                      <a:pt x="447811" y="1249248"/>
                    </a:cubicBezTo>
                    <a:cubicBezTo>
                      <a:pt x="446603" y="1250456"/>
                      <a:pt x="446603" y="1251664"/>
                      <a:pt x="445395" y="1252872"/>
                    </a:cubicBezTo>
                    <a:cubicBezTo>
                      <a:pt x="438146" y="1263745"/>
                      <a:pt x="430897" y="1273410"/>
                      <a:pt x="428481" y="1286700"/>
                    </a:cubicBezTo>
                    <a:cubicBezTo>
                      <a:pt x="428481" y="1289116"/>
                      <a:pt x="428481" y="1292740"/>
                      <a:pt x="428481" y="1296365"/>
                    </a:cubicBezTo>
                    <a:cubicBezTo>
                      <a:pt x="428481" y="1302405"/>
                      <a:pt x="428481" y="1308446"/>
                      <a:pt x="435730" y="1308446"/>
                    </a:cubicBezTo>
                    <a:cubicBezTo>
                      <a:pt x="436938" y="1308446"/>
                      <a:pt x="436938" y="1308446"/>
                      <a:pt x="438146" y="1308446"/>
                    </a:cubicBezTo>
                    <a:cubicBezTo>
                      <a:pt x="439354" y="1308446"/>
                      <a:pt x="440562" y="1308446"/>
                      <a:pt x="440562" y="1307238"/>
                    </a:cubicBezTo>
                    <a:cubicBezTo>
                      <a:pt x="440562" y="1307238"/>
                      <a:pt x="440562" y="1307238"/>
                      <a:pt x="440562" y="1307238"/>
                    </a:cubicBezTo>
                    <a:cubicBezTo>
                      <a:pt x="442978" y="1306029"/>
                      <a:pt x="449019" y="1304822"/>
                      <a:pt x="449019" y="1301197"/>
                    </a:cubicBezTo>
                    <a:cubicBezTo>
                      <a:pt x="449019" y="1297573"/>
                      <a:pt x="445395" y="1295156"/>
                      <a:pt x="442978" y="1291532"/>
                    </a:cubicBezTo>
                    <a:cubicBezTo>
                      <a:pt x="441770" y="1290324"/>
                      <a:pt x="440562" y="1290324"/>
                      <a:pt x="439354" y="1289116"/>
                    </a:cubicBezTo>
                    <a:cubicBezTo>
                      <a:pt x="439354" y="1289116"/>
                      <a:pt x="439354" y="1287908"/>
                      <a:pt x="439354" y="1287908"/>
                    </a:cubicBezTo>
                    <a:cubicBezTo>
                      <a:pt x="444186" y="1287908"/>
                      <a:pt x="447811" y="1290324"/>
                      <a:pt x="451435" y="1292740"/>
                    </a:cubicBezTo>
                    <a:lnTo>
                      <a:pt x="451435" y="1292740"/>
                    </a:lnTo>
                    <a:cubicBezTo>
                      <a:pt x="453851" y="1293948"/>
                      <a:pt x="456268" y="1296365"/>
                      <a:pt x="457476" y="1298781"/>
                    </a:cubicBezTo>
                    <a:cubicBezTo>
                      <a:pt x="457476" y="1298781"/>
                      <a:pt x="457476" y="1299989"/>
                      <a:pt x="458684" y="1299989"/>
                    </a:cubicBezTo>
                    <a:cubicBezTo>
                      <a:pt x="459892" y="1301197"/>
                      <a:pt x="461100" y="1302405"/>
                      <a:pt x="461100" y="1303613"/>
                    </a:cubicBezTo>
                    <a:cubicBezTo>
                      <a:pt x="461100" y="1303613"/>
                      <a:pt x="461100" y="1303613"/>
                      <a:pt x="461100" y="1303613"/>
                    </a:cubicBezTo>
                    <a:cubicBezTo>
                      <a:pt x="461100" y="1303613"/>
                      <a:pt x="461100" y="1303613"/>
                      <a:pt x="462308" y="1304822"/>
                    </a:cubicBezTo>
                    <a:cubicBezTo>
                      <a:pt x="462308" y="1304822"/>
                      <a:pt x="462308" y="1304822"/>
                      <a:pt x="462308" y="1304822"/>
                    </a:cubicBezTo>
                    <a:cubicBezTo>
                      <a:pt x="462308" y="1304822"/>
                      <a:pt x="462308" y="1304822"/>
                      <a:pt x="463516" y="1306029"/>
                    </a:cubicBezTo>
                    <a:cubicBezTo>
                      <a:pt x="463516" y="1306029"/>
                      <a:pt x="463516" y="1306029"/>
                      <a:pt x="463516" y="1306029"/>
                    </a:cubicBezTo>
                    <a:cubicBezTo>
                      <a:pt x="463516" y="1306029"/>
                      <a:pt x="463516" y="1306029"/>
                      <a:pt x="464724" y="1307238"/>
                    </a:cubicBezTo>
                    <a:cubicBezTo>
                      <a:pt x="464724" y="1307238"/>
                      <a:pt x="464724" y="1307238"/>
                      <a:pt x="464724" y="1307238"/>
                    </a:cubicBezTo>
                    <a:cubicBezTo>
                      <a:pt x="464724" y="1307238"/>
                      <a:pt x="464724" y="1307238"/>
                      <a:pt x="465933" y="1307238"/>
                    </a:cubicBezTo>
                    <a:cubicBezTo>
                      <a:pt x="465933" y="1307238"/>
                      <a:pt x="465933" y="1307238"/>
                      <a:pt x="465933" y="1307238"/>
                    </a:cubicBezTo>
                    <a:cubicBezTo>
                      <a:pt x="465933" y="1307238"/>
                      <a:pt x="465933" y="1307238"/>
                      <a:pt x="467141" y="1308446"/>
                    </a:cubicBezTo>
                    <a:cubicBezTo>
                      <a:pt x="467141" y="1308446"/>
                      <a:pt x="467141" y="1308446"/>
                      <a:pt x="467141" y="1308446"/>
                    </a:cubicBezTo>
                    <a:cubicBezTo>
                      <a:pt x="467141" y="1308446"/>
                      <a:pt x="468349" y="1308446"/>
                      <a:pt x="468349" y="1309654"/>
                    </a:cubicBezTo>
                    <a:cubicBezTo>
                      <a:pt x="468349" y="1309654"/>
                      <a:pt x="468349" y="1309654"/>
                      <a:pt x="468349" y="1309654"/>
                    </a:cubicBezTo>
                    <a:cubicBezTo>
                      <a:pt x="468349" y="1309654"/>
                      <a:pt x="468349" y="1309654"/>
                      <a:pt x="469557" y="1309654"/>
                    </a:cubicBezTo>
                    <a:cubicBezTo>
                      <a:pt x="469557" y="1309654"/>
                      <a:pt x="469557" y="1309654"/>
                      <a:pt x="469557" y="1309654"/>
                    </a:cubicBezTo>
                    <a:cubicBezTo>
                      <a:pt x="469557" y="1309654"/>
                      <a:pt x="469557" y="1309654"/>
                      <a:pt x="470765" y="1309654"/>
                    </a:cubicBezTo>
                    <a:cubicBezTo>
                      <a:pt x="470765" y="1309654"/>
                      <a:pt x="470765" y="1309654"/>
                      <a:pt x="470765" y="1309654"/>
                    </a:cubicBezTo>
                    <a:cubicBezTo>
                      <a:pt x="470765" y="1309654"/>
                      <a:pt x="470765" y="1309654"/>
                      <a:pt x="471973" y="1309654"/>
                    </a:cubicBezTo>
                    <a:cubicBezTo>
                      <a:pt x="471973" y="1309654"/>
                      <a:pt x="471973" y="1309654"/>
                      <a:pt x="471973" y="1309654"/>
                    </a:cubicBezTo>
                    <a:cubicBezTo>
                      <a:pt x="471973" y="1309654"/>
                      <a:pt x="471973" y="1309654"/>
                      <a:pt x="473181" y="1309654"/>
                    </a:cubicBezTo>
                    <a:cubicBezTo>
                      <a:pt x="473181" y="1309654"/>
                      <a:pt x="473181" y="1309654"/>
                      <a:pt x="473181" y="1309654"/>
                    </a:cubicBezTo>
                    <a:cubicBezTo>
                      <a:pt x="473181" y="1309654"/>
                      <a:pt x="473181" y="1309654"/>
                      <a:pt x="474390" y="1309654"/>
                    </a:cubicBezTo>
                    <a:cubicBezTo>
                      <a:pt x="474390" y="1309654"/>
                      <a:pt x="474390" y="1309654"/>
                      <a:pt x="474390" y="1309654"/>
                    </a:cubicBezTo>
                    <a:cubicBezTo>
                      <a:pt x="474390" y="1309654"/>
                      <a:pt x="475598" y="1309654"/>
                      <a:pt x="475598" y="1309654"/>
                    </a:cubicBezTo>
                    <a:cubicBezTo>
                      <a:pt x="475598" y="1309654"/>
                      <a:pt x="475598" y="1309654"/>
                      <a:pt x="475598" y="1309654"/>
                    </a:cubicBezTo>
                    <a:cubicBezTo>
                      <a:pt x="475598" y="1309654"/>
                      <a:pt x="476806" y="1309654"/>
                      <a:pt x="476806" y="1309654"/>
                    </a:cubicBezTo>
                    <a:cubicBezTo>
                      <a:pt x="476806" y="1309654"/>
                      <a:pt x="476806" y="1309654"/>
                      <a:pt x="476806" y="1309654"/>
                    </a:cubicBezTo>
                    <a:cubicBezTo>
                      <a:pt x="476806" y="1309654"/>
                      <a:pt x="476806" y="1309654"/>
                      <a:pt x="478014" y="1309654"/>
                    </a:cubicBezTo>
                    <a:cubicBezTo>
                      <a:pt x="478014" y="1309654"/>
                      <a:pt x="478014" y="1309654"/>
                      <a:pt x="478014" y="1309654"/>
                    </a:cubicBezTo>
                    <a:cubicBezTo>
                      <a:pt x="478014" y="1309654"/>
                      <a:pt x="478014" y="1309654"/>
                      <a:pt x="479222" y="1309654"/>
                    </a:cubicBezTo>
                    <a:cubicBezTo>
                      <a:pt x="479222" y="1309654"/>
                      <a:pt x="479222" y="1309654"/>
                      <a:pt x="479222" y="1309654"/>
                    </a:cubicBezTo>
                    <a:cubicBezTo>
                      <a:pt x="479222" y="1309654"/>
                      <a:pt x="479222" y="1309654"/>
                      <a:pt x="480430" y="1309654"/>
                    </a:cubicBezTo>
                    <a:cubicBezTo>
                      <a:pt x="480430" y="1309654"/>
                      <a:pt x="480430" y="1309654"/>
                      <a:pt x="480430" y="1309654"/>
                    </a:cubicBezTo>
                    <a:cubicBezTo>
                      <a:pt x="480430" y="1309654"/>
                      <a:pt x="480430" y="1309654"/>
                      <a:pt x="481638" y="1309654"/>
                    </a:cubicBezTo>
                    <a:cubicBezTo>
                      <a:pt x="481638" y="1309654"/>
                      <a:pt x="481638" y="1309654"/>
                      <a:pt x="481638" y="1309654"/>
                    </a:cubicBezTo>
                    <a:cubicBezTo>
                      <a:pt x="481638" y="1309654"/>
                      <a:pt x="482846" y="1309654"/>
                      <a:pt x="482846" y="1309654"/>
                    </a:cubicBezTo>
                    <a:lnTo>
                      <a:pt x="482846" y="1309654"/>
                    </a:lnTo>
                    <a:cubicBezTo>
                      <a:pt x="482846" y="1309654"/>
                      <a:pt x="484054" y="1309654"/>
                      <a:pt x="484054" y="1309654"/>
                    </a:cubicBezTo>
                    <a:cubicBezTo>
                      <a:pt x="484054" y="1309654"/>
                      <a:pt x="484054" y="1309654"/>
                      <a:pt x="484054" y="1309654"/>
                    </a:cubicBezTo>
                    <a:cubicBezTo>
                      <a:pt x="484054" y="1309654"/>
                      <a:pt x="485263" y="1309654"/>
                      <a:pt x="485263" y="1309654"/>
                    </a:cubicBezTo>
                    <a:cubicBezTo>
                      <a:pt x="485263" y="1309654"/>
                      <a:pt x="485263" y="1309654"/>
                      <a:pt x="486471" y="1309654"/>
                    </a:cubicBezTo>
                    <a:cubicBezTo>
                      <a:pt x="486471" y="1309654"/>
                      <a:pt x="486471" y="1309654"/>
                      <a:pt x="487679" y="1309654"/>
                    </a:cubicBezTo>
                    <a:cubicBezTo>
                      <a:pt x="487679" y="1309654"/>
                      <a:pt x="487679" y="1309654"/>
                      <a:pt x="488887" y="1309654"/>
                    </a:cubicBezTo>
                    <a:cubicBezTo>
                      <a:pt x="488887" y="1309654"/>
                      <a:pt x="488887" y="1309654"/>
                      <a:pt x="490095" y="1309654"/>
                    </a:cubicBezTo>
                    <a:cubicBezTo>
                      <a:pt x="490095" y="1309654"/>
                      <a:pt x="490095" y="1309654"/>
                      <a:pt x="491303" y="1309654"/>
                    </a:cubicBezTo>
                    <a:cubicBezTo>
                      <a:pt x="491303" y="1309654"/>
                      <a:pt x="491303" y="1309654"/>
                      <a:pt x="492511" y="1309654"/>
                    </a:cubicBezTo>
                    <a:cubicBezTo>
                      <a:pt x="492511" y="1309654"/>
                      <a:pt x="492511" y="1309654"/>
                      <a:pt x="493719" y="1309654"/>
                    </a:cubicBezTo>
                    <a:cubicBezTo>
                      <a:pt x="493719" y="1309654"/>
                      <a:pt x="493719" y="1309654"/>
                      <a:pt x="494928" y="1309654"/>
                    </a:cubicBezTo>
                    <a:cubicBezTo>
                      <a:pt x="494928" y="1309654"/>
                      <a:pt x="496136" y="1309654"/>
                      <a:pt x="496136" y="1309654"/>
                    </a:cubicBezTo>
                    <a:cubicBezTo>
                      <a:pt x="496136" y="1309654"/>
                      <a:pt x="496136" y="1309654"/>
                      <a:pt x="496136" y="1309654"/>
                    </a:cubicBezTo>
                    <a:cubicBezTo>
                      <a:pt x="496136" y="1309654"/>
                      <a:pt x="497344" y="1309654"/>
                      <a:pt x="497344" y="1308446"/>
                    </a:cubicBezTo>
                    <a:cubicBezTo>
                      <a:pt x="500968" y="1306029"/>
                      <a:pt x="504593" y="1304822"/>
                      <a:pt x="508217" y="1301197"/>
                    </a:cubicBezTo>
                    <a:cubicBezTo>
                      <a:pt x="520298" y="1291532"/>
                      <a:pt x="531171" y="1279451"/>
                      <a:pt x="534796" y="1264953"/>
                    </a:cubicBezTo>
                    <a:cubicBezTo>
                      <a:pt x="534796" y="1263745"/>
                      <a:pt x="534796" y="1262537"/>
                      <a:pt x="536004" y="1261329"/>
                    </a:cubicBezTo>
                    <a:cubicBezTo>
                      <a:pt x="538420" y="1248040"/>
                      <a:pt x="536004" y="1233542"/>
                      <a:pt x="532379" y="1219045"/>
                    </a:cubicBezTo>
                    <a:cubicBezTo>
                      <a:pt x="531171" y="1214212"/>
                      <a:pt x="529963" y="1209380"/>
                      <a:pt x="528755" y="1204547"/>
                    </a:cubicBezTo>
                    <a:cubicBezTo>
                      <a:pt x="528755" y="1203339"/>
                      <a:pt x="528755" y="1203339"/>
                      <a:pt x="528755" y="1202131"/>
                    </a:cubicBezTo>
                    <a:cubicBezTo>
                      <a:pt x="528755" y="1199715"/>
                      <a:pt x="527547" y="1198507"/>
                      <a:pt x="527547" y="1196090"/>
                    </a:cubicBezTo>
                    <a:cubicBezTo>
                      <a:pt x="527547" y="1194882"/>
                      <a:pt x="527547" y="1194882"/>
                      <a:pt x="527547" y="1193674"/>
                    </a:cubicBezTo>
                    <a:cubicBezTo>
                      <a:pt x="527547" y="1191258"/>
                      <a:pt x="526339" y="1190050"/>
                      <a:pt x="526339" y="1187633"/>
                    </a:cubicBezTo>
                    <a:cubicBezTo>
                      <a:pt x="526339" y="1187633"/>
                      <a:pt x="526339" y="1187633"/>
                      <a:pt x="526339" y="1186425"/>
                    </a:cubicBezTo>
                    <a:cubicBezTo>
                      <a:pt x="525131" y="1185217"/>
                      <a:pt x="525131" y="1184009"/>
                      <a:pt x="523923" y="1181593"/>
                    </a:cubicBezTo>
                    <a:cubicBezTo>
                      <a:pt x="523923" y="1181593"/>
                      <a:pt x="523923" y="1181593"/>
                      <a:pt x="523923" y="1181593"/>
                    </a:cubicBezTo>
                    <a:cubicBezTo>
                      <a:pt x="522714" y="1177969"/>
                      <a:pt x="521506" y="1175552"/>
                      <a:pt x="520298" y="1171928"/>
                    </a:cubicBezTo>
                    <a:cubicBezTo>
                      <a:pt x="520298" y="1170720"/>
                      <a:pt x="519090" y="1169512"/>
                      <a:pt x="519090" y="1169512"/>
                    </a:cubicBezTo>
                    <a:cubicBezTo>
                      <a:pt x="519090" y="1169512"/>
                      <a:pt x="519090" y="1168303"/>
                      <a:pt x="519090" y="1168303"/>
                    </a:cubicBezTo>
                    <a:cubicBezTo>
                      <a:pt x="519090" y="1167095"/>
                      <a:pt x="517882" y="1165887"/>
                      <a:pt x="517882" y="1164679"/>
                    </a:cubicBezTo>
                    <a:cubicBezTo>
                      <a:pt x="516674" y="1162263"/>
                      <a:pt x="516674" y="1161055"/>
                      <a:pt x="515466" y="1158639"/>
                    </a:cubicBezTo>
                    <a:cubicBezTo>
                      <a:pt x="515466" y="1158639"/>
                      <a:pt x="515466" y="1158639"/>
                      <a:pt x="515466" y="1158639"/>
                    </a:cubicBezTo>
                    <a:cubicBezTo>
                      <a:pt x="514258" y="1158639"/>
                      <a:pt x="514258" y="1157430"/>
                      <a:pt x="514258" y="1156222"/>
                    </a:cubicBezTo>
                    <a:cubicBezTo>
                      <a:pt x="513049" y="1153806"/>
                      <a:pt x="511841" y="1152598"/>
                      <a:pt x="511841" y="1148973"/>
                    </a:cubicBezTo>
                    <a:cubicBezTo>
                      <a:pt x="509425" y="1141725"/>
                      <a:pt x="504593" y="1135684"/>
                      <a:pt x="500968" y="1129644"/>
                    </a:cubicBezTo>
                    <a:cubicBezTo>
                      <a:pt x="500968" y="1129644"/>
                      <a:pt x="500968" y="1128436"/>
                      <a:pt x="499760" y="1128436"/>
                    </a:cubicBezTo>
                    <a:cubicBezTo>
                      <a:pt x="499760" y="1128436"/>
                      <a:pt x="499760" y="1128436"/>
                      <a:pt x="499760" y="1128436"/>
                    </a:cubicBezTo>
                    <a:cubicBezTo>
                      <a:pt x="499760" y="1128436"/>
                      <a:pt x="499760" y="1128436"/>
                      <a:pt x="499760" y="1128436"/>
                    </a:cubicBezTo>
                    <a:cubicBezTo>
                      <a:pt x="499760" y="1128436"/>
                      <a:pt x="499760" y="1129644"/>
                      <a:pt x="500968" y="1129644"/>
                    </a:cubicBezTo>
                    <a:cubicBezTo>
                      <a:pt x="500968" y="1130852"/>
                      <a:pt x="502176" y="1130852"/>
                      <a:pt x="502176" y="1132060"/>
                    </a:cubicBezTo>
                    <a:cubicBezTo>
                      <a:pt x="502176" y="1133268"/>
                      <a:pt x="503384" y="1134476"/>
                      <a:pt x="503384" y="1134476"/>
                    </a:cubicBezTo>
                    <a:cubicBezTo>
                      <a:pt x="503384" y="1134476"/>
                      <a:pt x="503384" y="1134476"/>
                      <a:pt x="503384" y="1135684"/>
                    </a:cubicBezTo>
                    <a:cubicBezTo>
                      <a:pt x="504593" y="1138100"/>
                      <a:pt x="505801" y="1141725"/>
                      <a:pt x="507009" y="1144141"/>
                    </a:cubicBezTo>
                    <a:cubicBezTo>
                      <a:pt x="507009" y="1144141"/>
                      <a:pt x="507009" y="1144141"/>
                      <a:pt x="507009" y="1144141"/>
                    </a:cubicBezTo>
                    <a:cubicBezTo>
                      <a:pt x="507009" y="1145349"/>
                      <a:pt x="508217" y="1146557"/>
                      <a:pt x="508217" y="1147766"/>
                    </a:cubicBezTo>
                    <a:cubicBezTo>
                      <a:pt x="508217" y="1147766"/>
                      <a:pt x="508217" y="1148973"/>
                      <a:pt x="508217" y="1148973"/>
                    </a:cubicBezTo>
                    <a:cubicBezTo>
                      <a:pt x="508217" y="1150182"/>
                      <a:pt x="509425" y="1151390"/>
                      <a:pt x="509425" y="1151390"/>
                    </a:cubicBezTo>
                    <a:cubicBezTo>
                      <a:pt x="509425" y="1151390"/>
                      <a:pt x="509425" y="1152598"/>
                      <a:pt x="509425" y="1152598"/>
                    </a:cubicBezTo>
                    <a:cubicBezTo>
                      <a:pt x="509425" y="1153806"/>
                      <a:pt x="510633" y="1153806"/>
                      <a:pt x="510633" y="1155014"/>
                    </a:cubicBezTo>
                    <a:cubicBezTo>
                      <a:pt x="510633" y="1155014"/>
                      <a:pt x="510633" y="1156222"/>
                      <a:pt x="511841" y="1156222"/>
                    </a:cubicBezTo>
                    <a:cubicBezTo>
                      <a:pt x="511841" y="1157430"/>
                      <a:pt x="513049" y="1157430"/>
                      <a:pt x="513049" y="1158639"/>
                    </a:cubicBezTo>
                    <a:lnTo>
                      <a:pt x="513049" y="1159847"/>
                    </a:lnTo>
                    <a:cubicBezTo>
                      <a:pt x="513049" y="1161055"/>
                      <a:pt x="514258" y="1161055"/>
                      <a:pt x="514258" y="1162263"/>
                    </a:cubicBezTo>
                    <a:cubicBezTo>
                      <a:pt x="514258" y="1162263"/>
                      <a:pt x="514258" y="1163471"/>
                      <a:pt x="514258" y="1163471"/>
                    </a:cubicBezTo>
                    <a:cubicBezTo>
                      <a:pt x="514258" y="1164679"/>
                      <a:pt x="514258" y="1164679"/>
                      <a:pt x="515466" y="1165887"/>
                    </a:cubicBezTo>
                    <a:cubicBezTo>
                      <a:pt x="515466" y="1165887"/>
                      <a:pt x="515466" y="1167095"/>
                      <a:pt x="515466" y="1167095"/>
                    </a:cubicBezTo>
                    <a:cubicBezTo>
                      <a:pt x="515466" y="1168303"/>
                      <a:pt x="515466" y="1168303"/>
                      <a:pt x="516674" y="1169512"/>
                    </a:cubicBezTo>
                    <a:cubicBezTo>
                      <a:pt x="516674" y="1169512"/>
                      <a:pt x="516674" y="1170720"/>
                      <a:pt x="516674" y="1170720"/>
                    </a:cubicBezTo>
                    <a:cubicBezTo>
                      <a:pt x="516674" y="1171928"/>
                      <a:pt x="516674" y="1173136"/>
                      <a:pt x="516674" y="1173136"/>
                    </a:cubicBezTo>
                    <a:cubicBezTo>
                      <a:pt x="516674" y="1173136"/>
                      <a:pt x="516674" y="1174344"/>
                      <a:pt x="516674" y="1174344"/>
                    </a:cubicBezTo>
                    <a:cubicBezTo>
                      <a:pt x="516674" y="1175552"/>
                      <a:pt x="516674" y="1176760"/>
                      <a:pt x="516674" y="1177969"/>
                    </a:cubicBezTo>
                    <a:cubicBezTo>
                      <a:pt x="516674" y="1177969"/>
                      <a:pt x="516674" y="1179176"/>
                      <a:pt x="516674" y="1179176"/>
                    </a:cubicBezTo>
                    <a:cubicBezTo>
                      <a:pt x="516674" y="1180385"/>
                      <a:pt x="516674" y="1181593"/>
                      <a:pt x="516674" y="1182801"/>
                    </a:cubicBezTo>
                    <a:cubicBezTo>
                      <a:pt x="516674" y="1182801"/>
                      <a:pt x="516674" y="1182801"/>
                      <a:pt x="516674" y="1182801"/>
                    </a:cubicBezTo>
                    <a:cubicBezTo>
                      <a:pt x="516674" y="1184009"/>
                      <a:pt x="516674" y="1185217"/>
                      <a:pt x="516674" y="1187633"/>
                    </a:cubicBezTo>
                    <a:cubicBezTo>
                      <a:pt x="516674" y="1187633"/>
                      <a:pt x="516674" y="1187633"/>
                      <a:pt x="515466" y="1187633"/>
                    </a:cubicBezTo>
                    <a:cubicBezTo>
                      <a:pt x="515466" y="1187633"/>
                      <a:pt x="515466" y="1187633"/>
                      <a:pt x="515466" y="1187633"/>
                    </a:cubicBezTo>
                    <a:cubicBezTo>
                      <a:pt x="514258" y="1184009"/>
                      <a:pt x="514258" y="1180385"/>
                      <a:pt x="513049" y="1176760"/>
                    </a:cubicBezTo>
                    <a:cubicBezTo>
                      <a:pt x="513049" y="1175552"/>
                      <a:pt x="513049" y="1175552"/>
                      <a:pt x="513049" y="1174344"/>
                    </a:cubicBezTo>
                    <a:cubicBezTo>
                      <a:pt x="510633" y="1163471"/>
                      <a:pt x="507009" y="1153806"/>
                      <a:pt x="502176" y="1144141"/>
                    </a:cubicBezTo>
                    <a:cubicBezTo>
                      <a:pt x="500968" y="1140517"/>
                      <a:pt x="498552" y="1136892"/>
                      <a:pt x="497344" y="1134476"/>
                    </a:cubicBezTo>
                    <a:cubicBezTo>
                      <a:pt x="496136" y="1130852"/>
                      <a:pt x="493719" y="1128436"/>
                      <a:pt x="491303" y="1124811"/>
                    </a:cubicBezTo>
                    <a:cubicBezTo>
                      <a:pt x="491303" y="1124811"/>
                      <a:pt x="490095" y="1123603"/>
                      <a:pt x="490095" y="1123603"/>
                    </a:cubicBezTo>
                    <a:cubicBezTo>
                      <a:pt x="490095" y="1123603"/>
                      <a:pt x="490095" y="1122395"/>
                      <a:pt x="488887" y="1122395"/>
                    </a:cubicBezTo>
                    <a:cubicBezTo>
                      <a:pt x="488887" y="1122395"/>
                      <a:pt x="487679" y="1121187"/>
                      <a:pt x="487679" y="1121187"/>
                    </a:cubicBezTo>
                    <a:cubicBezTo>
                      <a:pt x="487679" y="1121187"/>
                      <a:pt x="487679" y="1121187"/>
                      <a:pt x="487679" y="1121187"/>
                    </a:cubicBezTo>
                    <a:cubicBezTo>
                      <a:pt x="488887" y="1124811"/>
                      <a:pt x="488887" y="1128436"/>
                      <a:pt x="490095" y="1130852"/>
                    </a:cubicBezTo>
                    <a:cubicBezTo>
                      <a:pt x="490095" y="1132060"/>
                      <a:pt x="490095" y="1132060"/>
                      <a:pt x="491303" y="1133268"/>
                    </a:cubicBezTo>
                    <a:cubicBezTo>
                      <a:pt x="492511" y="1138100"/>
                      <a:pt x="493719" y="1142933"/>
                      <a:pt x="494928" y="1147766"/>
                    </a:cubicBezTo>
                    <a:cubicBezTo>
                      <a:pt x="497344" y="1155014"/>
                      <a:pt x="499760" y="1162263"/>
                      <a:pt x="500968" y="1168303"/>
                    </a:cubicBezTo>
                    <a:cubicBezTo>
                      <a:pt x="500968" y="1168303"/>
                      <a:pt x="500968" y="1168303"/>
                      <a:pt x="500968" y="1168303"/>
                    </a:cubicBezTo>
                    <a:cubicBezTo>
                      <a:pt x="499760" y="1165887"/>
                      <a:pt x="498552" y="1162263"/>
                      <a:pt x="497344" y="1159847"/>
                    </a:cubicBezTo>
                    <a:cubicBezTo>
                      <a:pt x="494928" y="1152598"/>
                      <a:pt x="491303" y="1144141"/>
                      <a:pt x="488887" y="1136892"/>
                    </a:cubicBezTo>
                    <a:cubicBezTo>
                      <a:pt x="487679" y="1132060"/>
                      <a:pt x="485263" y="1127227"/>
                      <a:pt x="482846" y="1122395"/>
                    </a:cubicBezTo>
                    <a:cubicBezTo>
                      <a:pt x="482846" y="1121187"/>
                      <a:pt x="480430" y="1115146"/>
                      <a:pt x="479222" y="1116354"/>
                    </a:cubicBezTo>
                    <a:cubicBezTo>
                      <a:pt x="479222" y="1116354"/>
                      <a:pt x="479222" y="1116354"/>
                      <a:pt x="479222" y="1116354"/>
                    </a:cubicBezTo>
                    <a:cubicBezTo>
                      <a:pt x="479222" y="1117563"/>
                      <a:pt x="479222" y="1119979"/>
                      <a:pt x="479222" y="1121187"/>
                    </a:cubicBezTo>
                    <a:cubicBezTo>
                      <a:pt x="479222" y="1121187"/>
                      <a:pt x="479222" y="1121187"/>
                      <a:pt x="479222" y="1121187"/>
                    </a:cubicBezTo>
                    <a:cubicBezTo>
                      <a:pt x="479222" y="1121187"/>
                      <a:pt x="479222" y="1122395"/>
                      <a:pt x="479222" y="1122395"/>
                    </a:cubicBezTo>
                    <a:cubicBezTo>
                      <a:pt x="479222" y="1122395"/>
                      <a:pt x="479222" y="1123603"/>
                      <a:pt x="479222" y="1123603"/>
                    </a:cubicBezTo>
                    <a:cubicBezTo>
                      <a:pt x="479222" y="1123603"/>
                      <a:pt x="479222" y="1124811"/>
                      <a:pt x="479222" y="1124811"/>
                    </a:cubicBezTo>
                    <a:cubicBezTo>
                      <a:pt x="479222" y="1124811"/>
                      <a:pt x="479222" y="1126019"/>
                      <a:pt x="479222" y="1126019"/>
                    </a:cubicBezTo>
                    <a:cubicBezTo>
                      <a:pt x="479222" y="1126019"/>
                      <a:pt x="479222" y="1127227"/>
                      <a:pt x="479222" y="1127227"/>
                    </a:cubicBezTo>
                    <a:cubicBezTo>
                      <a:pt x="479222" y="1128436"/>
                      <a:pt x="479222" y="1128436"/>
                      <a:pt x="479222" y="1129644"/>
                    </a:cubicBezTo>
                    <a:cubicBezTo>
                      <a:pt x="479222" y="1132060"/>
                      <a:pt x="479222" y="1133268"/>
                      <a:pt x="479222" y="1135684"/>
                    </a:cubicBezTo>
                    <a:cubicBezTo>
                      <a:pt x="479222" y="1144141"/>
                      <a:pt x="479222" y="1152598"/>
                      <a:pt x="480430" y="1159847"/>
                    </a:cubicBezTo>
                    <a:cubicBezTo>
                      <a:pt x="480430" y="1164679"/>
                      <a:pt x="480430" y="1168303"/>
                      <a:pt x="481638" y="1173136"/>
                    </a:cubicBezTo>
                    <a:cubicBezTo>
                      <a:pt x="482846" y="1182801"/>
                      <a:pt x="484054" y="1192466"/>
                      <a:pt x="485263" y="1202131"/>
                    </a:cubicBezTo>
                    <a:lnTo>
                      <a:pt x="485263" y="1202131"/>
                    </a:lnTo>
                    <a:cubicBezTo>
                      <a:pt x="485263" y="1202131"/>
                      <a:pt x="485263" y="1202131"/>
                      <a:pt x="485263" y="1202131"/>
                    </a:cubicBezTo>
                    <a:cubicBezTo>
                      <a:pt x="485263" y="1202131"/>
                      <a:pt x="485263" y="1202131"/>
                      <a:pt x="485263" y="1202131"/>
                    </a:cubicBezTo>
                    <a:cubicBezTo>
                      <a:pt x="485263" y="1202131"/>
                      <a:pt x="485263" y="1202131"/>
                      <a:pt x="485263" y="1202131"/>
                    </a:cubicBezTo>
                    <a:cubicBezTo>
                      <a:pt x="485263" y="1202131"/>
                      <a:pt x="485263" y="1202131"/>
                      <a:pt x="485263" y="1202131"/>
                    </a:cubicBezTo>
                    <a:cubicBezTo>
                      <a:pt x="480430" y="1187633"/>
                      <a:pt x="479222" y="1170720"/>
                      <a:pt x="478014" y="1155014"/>
                    </a:cubicBezTo>
                    <a:cubicBezTo>
                      <a:pt x="478014" y="1152598"/>
                      <a:pt x="478014" y="1150182"/>
                      <a:pt x="478014" y="1147766"/>
                    </a:cubicBezTo>
                    <a:cubicBezTo>
                      <a:pt x="478014" y="1144141"/>
                      <a:pt x="478014" y="1141725"/>
                      <a:pt x="476806" y="1138100"/>
                    </a:cubicBezTo>
                    <a:cubicBezTo>
                      <a:pt x="476806" y="1138100"/>
                      <a:pt x="476806" y="1138100"/>
                      <a:pt x="476806" y="1138100"/>
                    </a:cubicBezTo>
                    <a:cubicBezTo>
                      <a:pt x="476806" y="1134476"/>
                      <a:pt x="476806" y="1132060"/>
                      <a:pt x="475598" y="1128436"/>
                    </a:cubicBezTo>
                    <a:cubicBezTo>
                      <a:pt x="475598" y="1128436"/>
                      <a:pt x="475598" y="1128436"/>
                      <a:pt x="475598" y="1128436"/>
                    </a:cubicBezTo>
                    <a:cubicBezTo>
                      <a:pt x="475598" y="1128436"/>
                      <a:pt x="475598" y="1128436"/>
                      <a:pt x="475598" y="1128436"/>
                    </a:cubicBezTo>
                    <a:cubicBezTo>
                      <a:pt x="475598" y="1128436"/>
                      <a:pt x="475598" y="1128436"/>
                      <a:pt x="475598" y="1128436"/>
                    </a:cubicBezTo>
                    <a:cubicBezTo>
                      <a:pt x="475598" y="1128436"/>
                      <a:pt x="475598" y="1128436"/>
                      <a:pt x="475598" y="1127227"/>
                    </a:cubicBezTo>
                    <a:cubicBezTo>
                      <a:pt x="475598" y="1127227"/>
                      <a:pt x="475598" y="1127227"/>
                      <a:pt x="475598" y="1127227"/>
                    </a:cubicBezTo>
                    <a:cubicBezTo>
                      <a:pt x="475598" y="1127227"/>
                      <a:pt x="475598" y="1127227"/>
                      <a:pt x="475598" y="1127227"/>
                    </a:cubicBezTo>
                    <a:cubicBezTo>
                      <a:pt x="475598" y="1127227"/>
                      <a:pt x="475598" y="1127227"/>
                      <a:pt x="475598" y="1127227"/>
                    </a:cubicBezTo>
                    <a:cubicBezTo>
                      <a:pt x="475598" y="1127227"/>
                      <a:pt x="475598" y="1127227"/>
                      <a:pt x="475598" y="1127227"/>
                    </a:cubicBezTo>
                    <a:cubicBezTo>
                      <a:pt x="475598" y="1127227"/>
                      <a:pt x="475598" y="1128436"/>
                      <a:pt x="475598" y="1128436"/>
                    </a:cubicBezTo>
                    <a:cubicBezTo>
                      <a:pt x="471973" y="1135684"/>
                      <a:pt x="473181" y="1142933"/>
                      <a:pt x="471973" y="1150182"/>
                    </a:cubicBezTo>
                    <a:cubicBezTo>
                      <a:pt x="470765" y="1162263"/>
                      <a:pt x="471973" y="1175552"/>
                      <a:pt x="470765" y="1187633"/>
                    </a:cubicBezTo>
                    <a:cubicBezTo>
                      <a:pt x="470765" y="1193674"/>
                      <a:pt x="471973" y="1199715"/>
                      <a:pt x="471973" y="1205755"/>
                    </a:cubicBezTo>
                    <a:cubicBezTo>
                      <a:pt x="471973" y="1205755"/>
                      <a:pt x="471973" y="1205755"/>
                      <a:pt x="471973" y="1205755"/>
                    </a:cubicBezTo>
                    <a:cubicBezTo>
                      <a:pt x="471973" y="1205755"/>
                      <a:pt x="471973" y="1205755"/>
                      <a:pt x="471973" y="1205755"/>
                    </a:cubicBezTo>
                    <a:cubicBezTo>
                      <a:pt x="471973" y="1205755"/>
                      <a:pt x="470765" y="1205755"/>
                      <a:pt x="470765" y="1205755"/>
                    </a:cubicBezTo>
                    <a:cubicBezTo>
                      <a:pt x="470765" y="1204547"/>
                      <a:pt x="470765" y="1204547"/>
                      <a:pt x="470765" y="1203339"/>
                    </a:cubicBezTo>
                    <a:cubicBezTo>
                      <a:pt x="470765" y="1202131"/>
                      <a:pt x="470765" y="1200923"/>
                      <a:pt x="470765" y="1200923"/>
                    </a:cubicBezTo>
                    <a:cubicBezTo>
                      <a:pt x="470765" y="1199715"/>
                      <a:pt x="470765" y="1199715"/>
                      <a:pt x="470765" y="1198507"/>
                    </a:cubicBezTo>
                    <a:cubicBezTo>
                      <a:pt x="470765" y="1198507"/>
                      <a:pt x="470765" y="1197298"/>
                      <a:pt x="470765" y="1197298"/>
                    </a:cubicBezTo>
                    <a:cubicBezTo>
                      <a:pt x="470765" y="1197298"/>
                      <a:pt x="470765" y="1197298"/>
                      <a:pt x="470765" y="1197298"/>
                    </a:cubicBezTo>
                    <a:cubicBezTo>
                      <a:pt x="470765" y="1197298"/>
                      <a:pt x="469557" y="1197298"/>
                      <a:pt x="469557" y="1197298"/>
                    </a:cubicBezTo>
                    <a:cubicBezTo>
                      <a:pt x="469557" y="1194882"/>
                      <a:pt x="469557" y="1193674"/>
                      <a:pt x="469557" y="1191258"/>
                    </a:cubicBezTo>
                    <a:cubicBezTo>
                      <a:pt x="469557" y="1191258"/>
                      <a:pt x="469557" y="1190050"/>
                      <a:pt x="469557" y="1190050"/>
                    </a:cubicBezTo>
                    <a:cubicBezTo>
                      <a:pt x="469557" y="1188842"/>
                      <a:pt x="469557" y="1188842"/>
                      <a:pt x="469557" y="1187633"/>
                    </a:cubicBezTo>
                    <a:cubicBezTo>
                      <a:pt x="469557" y="1186425"/>
                      <a:pt x="469557" y="1185217"/>
                      <a:pt x="469557" y="1185217"/>
                    </a:cubicBezTo>
                    <a:cubicBezTo>
                      <a:pt x="469557" y="1184009"/>
                      <a:pt x="469557" y="1184009"/>
                      <a:pt x="469557" y="1182801"/>
                    </a:cubicBezTo>
                    <a:cubicBezTo>
                      <a:pt x="469557" y="1181593"/>
                      <a:pt x="469557" y="1180385"/>
                      <a:pt x="469557" y="1180385"/>
                    </a:cubicBezTo>
                    <a:cubicBezTo>
                      <a:pt x="469557" y="1179176"/>
                      <a:pt x="469557" y="1179176"/>
                      <a:pt x="469557" y="1177969"/>
                    </a:cubicBezTo>
                    <a:cubicBezTo>
                      <a:pt x="469557" y="1176760"/>
                      <a:pt x="469557" y="1175552"/>
                      <a:pt x="469557" y="1174344"/>
                    </a:cubicBezTo>
                    <a:cubicBezTo>
                      <a:pt x="469557" y="1173136"/>
                      <a:pt x="469557" y="1173136"/>
                      <a:pt x="469557" y="1171928"/>
                    </a:cubicBezTo>
                    <a:cubicBezTo>
                      <a:pt x="469557" y="1170720"/>
                      <a:pt x="469557" y="1169512"/>
                      <a:pt x="469557" y="1168303"/>
                    </a:cubicBezTo>
                    <a:cubicBezTo>
                      <a:pt x="469557" y="1168303"/>
                      <a:pt x="469557" y="1167095"/>
                      <a:pt x="469557" y="1167095"/>
                    </a:cubicBezTo>
                    <a:cubicBezTo>
                      <a:pt x="469557" y="1165887"/>
                      <a:pt x="469557" y="1163471"/>
                      <a:pt x="469557" y="1162263"/>
                    </a:cubicBezTo>
                    <a:lnTo>
                      <a:pt x="469557" y="1162263"/>
                    </a:lnTo>
                    <a:cubicBezTo>
                      <a:pt x="469557" y="1158639"/>
                      <a:pt x="469557" y="1155014"/>
                      <a:pt x="469557" y="1151390"/>
                    </a:cubicBezTo>
                    <a:cubicBezTo>
                      <a:pt x="469557" y="1151390"/>
                      <a:pt x="469557" y="1151390"/>
                      <a:pt x="469557" y="1151390"/>
                    </a:cubicBezTo>
                    <a:cubicBezTo>
                      <a:pt x="469557" y="1145349"/>
                      <a:pt x="468349" y="1139309"/>
                      <a:pt x="468349" y="1132060"/>
                    </a:cubicBezTo>
                    <a:cubicBezTo>
                      <a:pt x="468349" y="1132060"/>
                      <a:pt x="468349" y="1130852"/>
                      <a:pt x="468349" y="1130852"/>
                    </a:cubicBezTo>
                    <a:cubicBezTo>
                      <a:pt x="467141" y="1135684"/>
                      <a:pt x="464724" y="1139309"/>
                      <a:pt x="464724" y="1140517"/>
                    </a:cubicBezTo>
                    <a:cubicBezTo>
                      <a:pt x="462308" y="1147766"/>
                      <a:pt x="461100" y="1155014"/>
                      <a:pt x="458684" y="1163471"/>
                    </a:cubicBezTo>
                    <a:cubicBezTo>
                      <a:pt x="456268" y="1173136"/>
                      <a:pt x="453851" y="1182801"/>
                      <a:pt x="451435" y="1192466"/>
                    </a:cubicBezTo>
                    <a:cubicBezTo>
                      <a:pt x="450227" y="1197298"/>
                      <a:pt x="449019" y="1202131"/>
                      <a:pt x="446603" y="1206964"/>
                    </a:cubicBezTo>
                    <a:cubicBezTo>
                      <a:pt x="446603" y="1206964"/>
                      <a:pt x="446603" y="1206964"/>
                      <a:pt x="446603" y="1206964"/>
                    </a:cubicBezTo>
                    <a:cubicBezTo>
                      <a:pt x="446603" y="1206964"/>
                      <a:pt x="446603" y="1206964"/>
                      <a:pt x="446603" y="1206964"/>
                    </a:cubicBezTo>
                    <a:cubicBezTo>
                      <a:pt x="446603" y="1206964"/>
                      <a:pt x="446603" y="1206964"/>
                      <a:pt x="446603" y="1206964"/>
                    </a:cubicBezTo>
                    <a:cubicBezTo>
                      <a:pt x="450227" y="1193674"/>
                      <a:pt x="452643" y="1179176"/>
                      <a:pt x="456268" y="1165887"/>
                    </a:cubicBezTo>
                    <a:cubicBezTo>
                      <a:pt x="457476" y="1163471"/>
                      <a:pt x="457476" y="1159847"/>
                      <a:pt x="458684" y="1157430"/>
                    </a:cubicBezTo>
                    <a:cubicBezTo>
                      <a:pt x="459892" y="1150182"/>
                      <a:pt x="462308" y="1142933"/>
                      <a:pt x="463516" y="1135684"/>
                    </a:cubicBezTo>
                    <a:cubicBezTo>
                      <a:pt x="463516" y="1135684"/>
                      <a:pt x="463516" y="1135684"/>
                      <a:pt x="463516" y="1134476"/>
                    </a:cubicBezTo>
                    <a:cubicBezTo>
                      <a:pt x="463516" y="1134476"/>
                      <a:pt x="463516" y="1133268"/>
                      <a:pt x="463516" y="1133268"/>
                    </a:cubicBezTo>
                    <a:cubicBezTo>
                      <a:pt x="463516" y="1133268"/>
                      <a:pt x="463516" y="1133268"/>
                      <a:pt x="463516" y="1132060"/>
                    </a:cubicBezTo>
                    <a:cubicBezTo>
                      <a:pt x="463516" y="1132060"/>
                      <a:pt x="463516" y="1132060"/>
                      <a:pt x="463516" y="1132060"/>
                    </a:cubicBezTo>
                    <a:cubicBezTo>
                      <a:pt x="463516" y="1132060"/>
                      <a:pt x="463516" y="1132060"/>
                      <a:pt x="463516" y="1132060"/>
                    </a:cubicBezTo>
                    <a:cubicBezTo>
                      <a:pt x="463516" y="1132060"/>
                      <a:pt x="463516" y="1132060"/>
                      <a:pt x="463516" y="1130852"/>
                    </a:cubicBezTo>
                    <a:cubicBezTo>
                      <a:pt x="463516" y="1130852"/>
                      <a:pt x="463516" y="1130852"/>
                      <a:pt x="463516" y="1130852"/>
                    </a:cubicBezTo>
                    <a:cubicBezTo>
                      <a:pt x="463516" y="1130852"/>
                      <a:pt x="463516" y="1130852"/>
                      <a:pt x="463516" y="1129644"/>
                    </a:cubicBezTo>
                    <a:cubicBezTo>
                      <a:pt x="463516" y="1129644"/>
                      <a:pt x="463516" y="1129644"/>
                      <a:pt x="463516" y="1129644"/>
                    </a:cubicBezTo>
                    <a:cubicBezTo>
                      <a:pt x="463516" y="1129644"/>
                      <a:pt x="463516" y="1129644"/>
                      <a:pt x="463516" y="1128436"/>
                    </a:cubicBezTo>
                    <a:cubicBezTo>
                      <a:pt x="463516" y="1128436"/>
                      <a:pt x="463516" y="1128436"/>
                      <a:pt x="463516" y="1128436"/>
                    </a:cubicBezTo>
                    <a:cubicBezTo>
                      <a:pt x="463516" y="1128436"/>
                      <a:pt x="463516" y="1128436"/>
                      <a:pt x="462308" y="1127227"/>
                    </a:cubicBezTo>
                    <a:cubicBezTo>
                      <a:pt x="462308" y="1127227"/>
                      <a:pt x="462308" y="1127227"/>
                      <a:pt x="461100" y="1127227"/>
                    </a:cubicBezTo>
                    <a:cubicBezTo>
                      <a:pt x="461100" y="1127227"/>
                      <a:pt x="461100" y="1127227"/>
                      <a:pt x="461100" y="1127227"/>
                    </a:cubicBezTo>
                    <a:cubicBezTo>
                      <a:pt x="461100" y="1127227"/>
                      <a:pt x="461100" y="1127227"/>
                      <a:pt x="459892" y="1127227"/>
                    </a:cubicBezTo>
                    <a:cubicBezTo>
                      <a:pt x="459892" y="1127227"/>
                      <a:pt x="459892" y="1127227"/>
                      <a:pt x="459892" y="1127227"/>
                    </a:cubicBezTo>
                    <a:cubicBezTo>
                      <a:pt x="459892" y="1127227"/>
                      <a:pt x="459892" y="1127227"/>
                      <a:pt x="458684" y="1127227"/>
                    </a:cubicBezTo>
                    <a:cubicBezTo>
                      <a:pt x="458684" y="1127227"/>
                      <a:pt x="458684" y="1127227"/>
                      <a:pt x="458684" y="1127227"/>
                    </a:cubicBezTo>
                    <a:cubicBezTo>
                      <a:pt x="458684" y="1127227"/>
                      <a:pt x="458684" y="1127227"/>
                      <a:pt x="457476" y="1127227"/>
                    </a:cubicBezTo>
                    <a:cubicBezTo>
                      <a:pt x="457476" y="1127227"/>
                      <a:pt x="457476" y="1127227"/>
                      <a:pt x="457476" y="1127227"/>
                    </a:cubicBezTo>
                    <a:cubicBezTo>
                      <a:pt x="457476" y="1127227"/>
                      <a:pt x="457476" y="1127227"/>
                      <a:pt x="456268" y="1127227"/>
                    </a:cubicBezTo>
                    <a:cubicBezTo>
                      <a:pt x="456268" y="1127227"/>
                      <a:pt x="456268" y="1127227"/>
                      <a:pt x="456268" y="1127227"/>
                    </a:cubicBezTo>
                    <a:cubicBezTo>
                      <a:pt x="456268" y="1127227"/>
                      <a:pt x="456268" y="1127227"/>
                      <a:pt x="456268" y="1127227"/>
                    </a:cubicBezTo>
                    <a:lnTo>
                      <a:pt x="456268" y="1127227"/>
                    </a:lnTo>
                    <a:cubicBezTo>
                      <a:pt x="456268" y="1127227"/>
                      <a:pt x="456268" y="1127227"/>
                      <a:pt x="456268" y="1127227"/>
                    </a:cubicBezTo>
                    <a:cubicBezTo>
                      <a:pt x="456268" y="1127227"/>
                      <a:pt x="456268" y="1127227"/>
                      <a:pt x="456268" y="1127227"/>
                    </a:cubicBezTo>
                    <a:cubicBezTo>
                      <a:pt x="456268" y="1127227"/>
                      <a:pt x="456268" y="1127227"/>
                      <a:pt x="456268" y="1128436"/>
                    </a:cubicBezTo>
                    <a:cubicBezTo>
                      <a:pt x="453851" y="1132060"/>
                      <a:pt x="452643" y="1136892"/>
                      <a:pt x="451435" y="1140517"/>
                    </a:cubicBezTo>
                    <a:cubicBezTo>
                      <a:pt x="451435" y="1140517"/>
                      <a:pt x="451435" y="1140517"/>
                      <a:pt x="451435" y="1140517"/>
                    </a:cubicBezTo>
                    <a:cubicBezTo>
                      <a:pt x="449019" y="1147766"/>
                      <a:pt x="446603" y="1155014"/>
                      <a:pt x="444186" y="1161055"/>
                    </a:cubicBezTo>
                    <a:cubicBezTo>
                      <a:pt x="442978" y="1164679"/>
                      <a:pt x="441770" y="1168303"/>
                      <a:pt x="439354" y="1173136"/>
                    </a:cubicBezTo>
                    <a:cubicBezTo>
                      <a:pt x="438146" y="1177969"/>
                      <a:pt x="435730" y="1181593"/>
                      <a:pt x="433313" y="1186425"/>
                    </a:cubicBezTo>
                    <a:cubicBezTo>
                      <a:pt x="433313" y="1187633"/>
                      <a:pt x="432105" y="1187633"/>
                      <a:pt x="432105" y="1188842"/>
                    </a:cubicBezTo>
                    <a:cubicBezTo>
                      <a:pt x="427273" y="1197298"/>
                      <a:pt x="422440" y="1205755"/>
                      <a:pt x="418816" y="1215420"/>
                    </a:cubicBezTo>
                    <a:lnTo>
                      <a:pt x="418816" y="1215420"/>
                    </a:lnTo>
                    <a:cubicBezTo>
                      <a:pt x="418816" y="1215420"/>
                      <a:pt x="418816" y="1215420"/>
                      <a:pt x="418816" y="1215420"/>
                    </a:cubicBezTo>
                    <a:cubicBezTo>
                      <a:pt x="418816" y="1215420"/>
                      <a:pt x="418816" y="1215420"/>
                      <a:pt x="418816" y="1215420"/>
                    </a:cubicBezTo>
                    <a:cubicBezTo>
                      <a:pt x="418816" y="1215420"/>
                      <a:pt x="418816" y="1215420"/>
                      <a:pt x="418816" y="1215420"/>
                    </a:cubicBezTo>
                    <a:cubicBezTo>
                      <a:pt x="420024" y="1213004"/>
                      <a:pt x="420024" y="1209380"/>
                      <a:pt x="421232" y="1206964"/>
                    </a:cubicBezTo>
                    <a:cubicBezTo>
                      <a:pt x="423648" y="1200923"/>
                      <a:pt x="426065" y="1196090"/>
                      <a:pt x="429689" y="1191258"/>
                    </a:cubicBezTo>
                    <a:cubicBezTo>
                      <a:pt x="433313" y="1185217"/>
                      <a:pt x="435730" y="1177969"/>
                      <a:pt x="439354" y="1171928"/>
                    </a:cubicBezTo>
                    <a:cubicBezTo>
                      <a:pt x="440562" y="1168303"/>
                      <a:pt x="442978" y="1163471"/>
                      <a:pt x="444186" y="1159847"/>
                    </a:cubicBezTo>
                    <a:cubicBezTo>
                      <a:pt x="444186" y="1158639"/>
                      <a:pt x="445395" y="1157430"/>
                      <a:pt x="445395" y="1155014"/>
                    </a:cubicBezTo>
                    <a:cubicBezTo>
                      <a:pt x="446603" y="1150182"/>
                      <a:pt x="449019" y="1145349"/>
                      <a:pt x="450227" y="1141725"/>
                    </a:cubicBezTo>
                    <a:cubicBezTo>
                      <a:pt x="450227" y="1141725"/>
                      <a:pt x="450227" y="1141725"/>
                      <a:pt x="450227" y="1141725"/>
                    </a:cubicBezTo>
                    <a:cubicBezTo>
                      <a:pt x="451435" y="1139309"/>
                      <a:pt x="452643" y="1135684"/>
                      <a:pt x="453851" y="1133268"/>
                    </a:cubicBezTo>
                    <a:cubicBezTo>
                      <a:pt x="453851" y="1133268"/>
                      <a:pt x="453851" y="1133268"/>
                      <a:pt x="453851" y="1132060"/>
                    </a:cubicBezTo>
                    <a:cubicBezTo>
                      <a:pt x="453851" y="1130852"/>
                      <a:pt x="455060" y="1129644"/>
                      <a:pt x="455060" y="1128436"/>
                    </a:cubicBezTo>
                    <a:cubicBezTo>
                      <a:pt x="455060" y="1128436"/>
                      <a:pt x="455060" y="1128436"/>
                      <a:pt x="455060" y="1127227"/>
                    </a:cubicBezTo>
                    <a:cubicBezTo>
                      <a:pt x="456268" y="1126019"/>
                      <a:pt x="456268" y="1124811"/>
                      <a:pt x="457476" y="1123603"/>
                    </a:cubicBezTo>
                    <a:cubicBezTo>
                      <a:pt x="457476" y="1123603"/>
                      <a:pt x="457476" y="1123603"/>
                      <a:pt x="457476" y="1123603"/>
                    </a:cubicBezTo>
                    <a:cubicBezTo>
                      <a:pt x="457476" y="1123603"/>
                      <a:pt x="457476" y="1123603"/>
                      <a:pt x="457476" y="1123603"/>
                    </a:cubicBezTo>
                    <a:cubicBezTo>
                      <a:pt x="457476" y="1123603"/>
                      <a:pt x="457476" y="1123603"/>
                      <a:pt x="457476" y="1123603"/>
                    </a:cubicBezTo>
                    <a:cubicBezTo>
                      <a:pt x="457476" y="1123603"/>
                      <a:pt x="457476" y="1123603"/>
                      <a:pt x="457476" y="1124811"/>
                    </a:cubicBezTo>
                    <a:cubicBezTo>
                      <a:pt x="457476" y="1124811"/>
                      <a:pt x="457476" y="1124811"/>
                      <a:pt x="457476" y="1124811"/>
                    </a:cubicBezTo>
                    <a:cubicBezTo>
                      <a:pt x="457476" y="1124811"/>
                      <a:pt x="456268" y="1126019"/>
                      <a:pt x="456268" y="1126019"/>
                    </a:cubicBezTo>
                    <a:cubicBezTo>
                      <a:pt x="456268" y="1126019"/>
                      <a:pt x="456268" y="1126019"/>
                      <a:pt x="456268" y="1126019"/>
                    </a:cubicBezTo>
                    <a:cubicBezTo>
                      <a:pt x="456268" y="1126019"/>
                      <a:pt x="456268" y="1126019"/>
                      <a:pt x="456268" y="1126019"/>
                    </a:cubicBezTo>
                    <a:cubicBezTo>
                      <a:pt x="455060" y="1127227"/>
                      <a:pt x="455060" y="1127227"/>
                      <a:pt x="455060" y="1128436"/>
                    </a:cubicBezTo>
                    <a:cubicBezTo>
                      <a:pt x="453851" y="1129644"/>
                      <a:pt x="452643" y="1130852"/>
                      <a:pt x="452643" y="1132060"/>
                    </a:cubicBezTo>
                    <a:cubicBezTo>
                      <a:pt x="451435" y="1134476"/>
                      <a:pt x="449019" y="1136892"/>
                      <a:pt x="447811" y="1139309"/>
                    </a:cubicBezTo>
                    <a:cubicBezTo>
                      <a:pt x="447811" y="1139309"/>
                      <a:pt x="447811" y="1140517"/>
                      <a:pt x="446603" y="1140517"/>
                    </a:cubicBezTo>
                    <a:cubicBezTo>
                      <a:pt x="442978" y="1144141"/>
                      <a:pt x="440562" y="1148973"/>
                      <a:pt x="438146" y="1152598"/>
                    </a:cubicBezTo>
                    <a:cubicBezTo>
                      <a:pt x="436938" y="1153806"/>
                      <a:pt x="436938" y="1155014"/>
                      <a:pt x="435730" y="1157430"/>
                    </a:cubicBezTo>
                    <a:cubicBezTo>
                      <a:pt x="432105" y="1164679"/>
                      <a:pt x="426065" y="1169512"/>
                      <a:pt x="422440" y="1176760"/>
                    </a:cubicBezTo>
                    <a:cubicBezTo>
                      <a:pt x="422440" y="1176760"/>
                      <a:pt x="422440" y="1176760"/>
                      <a:pt x="422440" y="1176760"/>
                    </a:cubicBezTo>
                    <a:cubicBezTo>
                      <a:pt x="422440" y="1176760"/>
                      <a:pt x="422440" y="1176760"/>
                      <a:pt x="422440" y="1176760"/>
                    </a:cubicBezTo>
                    <a:cubicBezTo>
                      <a:pt x="422440" y="1176760"/>
                      <a:pt x="422440" y="1176760"/>
                      <a:pt x="422440" y="1176760"/>
                    </a:cubicBezTo>
                    <a:cubicBezTo>
                      <a:pt x="422440" y="1176760"/>
                      <a:pt x="422440" y="1176760"/>
                      <a:pt x="422440" y="1176760"/>
                    </a:cubicBezTo>
                    <a:cubicBezTo>
                      <a:pt x="423648" y="1173136"/>
                      <a:pt x="426065" y="1169512"/>
                      <a:pt x="428481" y="1165887"/>
                    </a:cubicBezTo>
                    <a:cubicBezTo>
                      <a:pt x="430897" y="1162263"/>
                      <a:pt x="433313" y="1158639"/>
                      <a:pt x="434521" y="1155014"/>
                    </a:cubicBezTo>
                    <a:cubicBezTo>
                      <a:pt x="435730" y="1151390"/>
                      <a:pt x="436938" y="1148973"/>
                      <a:pt x="439354" y="1145349"/>
                    </a:cubicBezTo>
                    <a:cubicBezTo>
                      <a:pt x="441770" y="1141725"/>
                      <a:pt x="445395" y="1138100"/>
                      <a:pt x="447811" y="1133268"/>
                    </a:cubicBezTo>
                    <a:cubicBezTo>
                      <a:pt x="447811" y="1132060"/>
                      <a:pt x="449019" y="1130852"/>
                      <a:pt x="449019" y="1129644"/>
                    </a:cubicBezTo>
                    <a:cubicBezTo>
                      <a:pt x="450227" y="1126019"/>
                      <a:pt x="452643" y="1121187"/>
                      <a:pt x="455060" y="1117563"/>
                    </a:cubicBezTo>
                    <a:cubicBezTo>
                      <a:pt x="451435" y="1117563"/>
                      <a:pt x="449019" y="1117563"/>
                      <a:pt x="445395" y="1121187"/>
                    </a:cubicBezTo>
                    <a:cubicBezTo>
                      <a:pt x="442978" y="1123603"/>
                      <a:pt x="441770" y="1127227"/>
                      <a:pt x="439354" y="1129644"/>
                    </a:cubicBezTo>
                    <a:cubicBezTo>
                      <a:pt x="436938" y="1133268"/>
                      <a:pt x="433313" y="1135684"/>
                      <a:pt x="430897" y="1139309"/>
                    </a:cubicBezTo>
                    <a:cubicBezTo>
                      <a:pt x="430897" y="1139309"/>
                      <a:pt x="430897" y="1139309"/>
                      <a:pt x="430897" y="1139309"/>
                    </a:cubicBezTo>
                    <a:cubicBezTo>
                      <a:pt x="430897" y="1156222"/>
                      <a:pt x="430897" y="1157430"/>
                      <a:pt x="432105" y="1159847"/>
                    </a:cubicBezTo>
                    <a:lnTo>
                      <a:pt x="432105" y="1159847"/>
                    </a:lnTo>
                    <a:cubicBezTo>
                      <a:pt x="432105" y="1158639"/>
                      <a:pt x="432105" y="1158639"/>
                      <a:pt x="432105" y="1159847"/>
                    </a:cubicBezTo>
                    <a:lnTo>
                      <a:pt x="432105" y="1159847"/>
                    </a:lnTo>
                    <a:close/>
                    <a:moveTo>
                      <a:pt x="583121" y="1321735"/>
                    </a:moveTo>
                    <a:cubicBezTo>
                      <a:pt x="584329" y="1320527"/>
                      <a:pt x="584329" y="1320527"/>
                      <a:pt x="585537" y="1319319"/>
                    </a:cubicBezTo>
                    <a:cubicBezTo>
                      <a:pt x="585537" y="1318111"/>
                      <a:pt x="586745" y="1316903"/>
                      <a:pt x="586745" y="1315695"/>
                    </a:cubicBezTo>
                    <a:cubicBezTo>
                      <a:pt x="587953" y="1310862"/>
                      <a:pt x="590369" y="1307238"/>
                      <a:pt x="592786" y="1303613"/>
                    </a:cubicBezTo>
                    <a:cubicBezTo>
                      <a:pt x="592786" y="1303613"/>
                      <a:pt x="592786" y="1303613"/>
                      <a:pt x="592786" y="1303613"/>
                    </a:cubicBezTo>
                    <a:cubicBezTo>
                      <a:pt x="590369" y="1306029"/>
                      <a:pt x="589161" y="1307238"/>
                      <a:pt x="587953" y="1309654"/>
                    </a:cubicBezTo>
                    <a:cubicBezTo>
                      <a:pt x="586745" y="1310862"/>
                      <a:pt x="585537" y="1314486"/>
                      <a:pt x="583121" y="1315695"/>
                    </a:cubicBezTo>
                    <a:cubicBezTo>
                      <a:pt x="583121" y="1315695"/>
                      <a:pt x="583121" y="1315695"/>
                      <a:pt x="583121" y="1315695"/>
                    </a:cubicBezTo>
                    <a:cubicBezTo>
                      <a:pt x="583121" y="1315695"/>
                      <a:pt x="583121" y="1315695"/>
                      <a:pt x="584329" y="1315695"/>
                    </a:cubicBezTo>
                    <a:cubicBezTo>
                      <a:pt x="584329" y="1318111"/>
                      <a:pt x="583121" y="1320527"/>
                      <a:pt x="583121" y="1321735"/>
                    </a:cubicBezTo>
                    <a:close/>
                    <a:moveTo>
                      <a:pt x="584329" y="1306029"/>
                    </a:moveTo>
                    <a:cubicBezTo>
                      <a:pt x="585537" y="1304822"/>
                      <a:pt x="586745" y="1303613"/>
                      <a:pt x="587953" y="1303613"/>
                    </a:cubicBezTo>
                    <a:cubicBezTo>
                      <a:pt x="589161" y="1302405"/>
                      <a:pt x="590369" y="1299989"/>
                      <a:pt x="591577" y="1298781"/>
                    </a:cubicBezTo>
                    <a:cubicBezTo>
                      <a:pt x="592786" y="1297573"/>
                      <a:pt x="593994" y="1295156"/>
                      <a:pt x="596410" y="1293948"/>
                    </a:cubicBezTo>
                    <a:cubicBezTo>
                      <a:pt x="596410" y="1293948"/>
                      <a:pt x="596410" y="1292740"/>
                      <a:pt x="596410" y="1293948"/>
                    </a:cubicBezTo>
                    <a:cubicBezTo>
                      <a:pt x="592786" y="1295156"/>
                      <a:pt x="591577" y="1298781"/>
                      <a:pt x="589161" y="1299989"/>
                    </a:cubicBezTo>
                    <a:cubicBezTo>
                      <a:pt x="587953" y="1299989"/>
                      <a:pt x="586745" y="1301197"/>
                      <a:pt x="585537" y="1302405"/>
                    </a:cubicBezTo>
                    <a:cubicBezTo>
                      <a:pt x="584329" y="1303613"/>
                      <a:pt x="583121" y="1303613"/>
                      <a:pt x="581912" y="1304822"/>
                    </a:cubicBezTo>
                    <a:cubicBezTo>
                      <a:pt x="581912" y="1304822"/>
                      <a:pt x="580704" y="1306029"/>
                      <a:pt x="580704" y="1306029"/>
                    </a:cubicBezTo>
                    <a:cubicBezTo>
                      <a:pt x="580704" y="1306029"/>
                      <a:pt x="580704" y="1307238"/>
                      <a:pt x="580704" y="1307238"/>
                    </a:cubicBezTo>
                    <a:cubicBezTo>
                      <a:pt x="581912" y="1307238"/>
                      <a:pt x="583121" y="1307238"/>
                      <a:pt x="584329" y="1308446"/>
                    </a:cubicBezTo>
                    <a:cubicBezTo>
                      <a:pt x="583121" y="1306029"/>
                      <a:pt x="583121" y="1306029"/>
                      <a:pt x="584329" y="1306029"/>
                    </a:cubicBezTo>
                    <a:close/>
                    <a:moveTo>
                      <a:pt x="602451" y="1308446"/>
                    </a:moveTo>
                    <a:lnTo>
                      <a:pt x="602451" y="1308446"/>
                    </a:lnTo>
                    <a:cubicBezTo>
                      <a:pt x="602451" y="1308446"/>
                      <a:pt x="602451" y="1307238"/>
                      <a:pt x="602451" y="1308446"/>
                    </a:cubicBezTo>
                    <a:cubicBezTo>
                      <a:pt x="602451" y="1307238"/>
                      <a:pt x="602451" y="1307238"/>
                      <a:pt x="602451" y="1306029"/>
                    </a:cubicBezTo>
                    <a:cubicBezTo>
                      <a:pt x="602451" y="1306029"/>
                      <a:pt x="602451" y="1306029"/>
                      <a:pt x="602451" y="1304822"/>
                    </a:cubicBezTo>
                    <a:cubicBezTo>
                      <a:pt x="602451" y="1304822"/>
                      <a:pt x="602451" y="1303613"/>
                      <a:pt x="602451" y="1303613"/>
                    </a:cubicBezTo>
                    <a:cubicBezTo>
                      <a:pt x="601242" y="1302405"/>
                      <a:pt x="603659" y="1299989"/>
                      <a:pt x="602451" y="1298781"/>
                    </a:cubicBezTo>
                    <a:cubicBezTo>
                      <a:pt x="602451" y="1298781"/>
                      <a:pt x="602451" y="1298781"/>
                      <a:pt x="602451" y="1298781"/>
                    </a:cubicBezTo>
                    <a:cubicBezTo>
                      <a:pt x="602451" y="1299989"/>
                      <a:pt x="601242" y="1301197"/>
                      <a:pt x="601242" y="1301197"/>
                    </a:cubicBezTo>
                    <a:cubicBezTo>
                      <a:pt x="601242" y="1301197"/>
                      <a:pt x="601242" y="1302405"/>
                      <a:pt x="601242" y="1302405"/>
                    </a:cubicBezTo>
                    <a:cubicBezTo>
                      <a:pt x="601242" y="1302405"/>
                      <a:pt x="600034" y="1303613"/>
                      <a:pt x="600034" y="1303613"/>
                    </a:cubicBezTo>
                    <a:cubicBezTo>
                      <a:pt x="600034" y="1303613"/>
                      <a:pt x="600034" y="1304822"/>
                      <a:pt x="600034" y="1304822"/>
                    </a:cubicBezTo>
                    <a:cubicBezTo>
                      <a:pt x="600034" y="1304822"/>
                      <a:pt x="598826" y="1306029"/>
                      <a:pt x="598826" y="1306029"/>
                    </a:cubicBezTo>
                    <a:cubicBezTo>
                      <a:pt x="598826" y="1306029"/>
                      <a:pt x="598826" y="1306029"/>
                      <a:pt x="598826" y="1306029"/>
                    </a:cubicBezTo>
                    <a:cubicBezTo>
                      <a:pt x="598826" y="1306029"/>
                      <a:pt x="598826" y="1306029"/>
                      <a:pt x="598826" y="1306029"/>
                    </a:cubicBezTo>
                    <a:cubicBezTo>
                      <a:pt x="598826" y="1306029"/>
                      <a:pt x="598826" y="1306029"/>
                      <a:pt x="598826" y="1307238"/>
                    </a:cubicBezTo>
                    <a:cubicBezTo>
                      <a:pt x="598826" y="1307238"/>
                      <a:pt x="598826" y="1307238"/>
                      <a:pt x="598826" y="1307238"/>
                    </a:cubicBezTo>
                    <a:cubicBezTo>
                      <a:pt x="598826" y="1308446"/>
                      <a:pt x="597618" y="1309654"/>
                      <a:pt x="598826" y="1310862"/>
                    </a:cubicBezTo>
                    <a:cubicBezTo>
                      <a:pt x="598826" y="1312070"/>
                      <a:pt x="598826" y="1312070"/>
                      <a:pt x="600034" y="1312070"/>
                    </a:cubicBezTo>
                    <a:cubicBezTo>
                      <a:pt x="600034" y="1312070"/>
                      <a:pt x="600034" y="1312070"/>
                      <a:pt x="600034" y="1313278"/>
                    </a:cubicBezTo>
                    <a:cubicBezTo>
                      <a:pt x="600034" y="1314486"/>
                      <a:pt x="600034" y="1314486"/>
                      <a:pt x="601242" y="1314486"/>
                    </a:cubicBezTo>
                    <a:cubicBezTo>
                      <a:pt x="601242" y="1314486"/>
                      <a:pt x="602451" y="1314486"/>
                      <a:pt x="602451" y="1314486"/>
                    </a:cubicBezTo>
                    <a:lnTo>
                      <a:pt x="602451" y="1314486"/>
                    </a:lnTo>
                    <a:cubicBezTo>
                      <a:pt x="602451" y="1314486"/>
                      <a:pt x="602451" y="1314486"/>
                      <a:pt x="602451" y="1314486"/>
                    </a:cubicBezTo>
                    <a:cubicBezTo>
                      <a:pt x="602451" y="1314486"/>
                      <a:pt x="602451" y="1314486"/>
                      <a:pt x="602451" y="1314486"/>
                    </a:cubicBezTo>
                    <a:cubicBezTo>
                      <a:pt x="602451" y="1314486"/>
                      <a:pt x="602451" y="1314486"/>
                      <a:pt x="602451" y="1314486"/>
                    </a:cubicBezTo>
                    <a:cubicBezTo>
                      <a:pt x="602451" y="1314486"/>
                      <a:pt x="602451" y="1314486"/>
                      <a:pt x="602451" y="1314486"/>
                    </a:cubicBezTo>
                    <a:cubicBezTo>
                      <a:pt x="602451" y="1314486"/>
                      <a:pt x="602451" y="1314486"/>
                      <a:pt x="602451" y="1314486"/>
                    </a:cubicBezTo>
                    <a:cubicBezTo>
                      <a:pt x="602451" y="1314486"/>
                      <a:pt x="602451" y="1313278"/>
                      <a:pt x="602451" y="1313278"/>
                    </a:cubicBezTo>
                    <a:cubicBezTo>
                      <a:pt x="602451" y="1313278"/>
                      <a:pt x="602451" y="1313278"/>
                      <a:pt x="602451" y="1313278"/>
                    </a:cubicBezTo>
                    <a:cubicBezTo>
                      <a:pt x="602451" y="1312070"/>
                      <a:pt x="602451" y="1312070"/>
                      <a:pt x="602451" y="1310862"/>
                    </a:cubicBezTo>
                    <a:cubicBezTo>
                      <a:pt x="602451" y="1310862"/>
                      <a:pt x="602451" y="1309654"/>
                      <a:pt x="602451" y="1309654"/>
                    </a:cubicBezTo>
                    <a:cubicBezTo>
                      <a:pt x="602451" y="1309654"/>
                      <a:pt x="602451" y="1309654"/>
                      <a:pt x="602451" y="1309654"/>
                    </a:cubicBezTo>
                    <a:cubicBezTo>
                      <a:pt x="602451" y="1309654"/>
                      <a:pt x="602451" y="1309654"/>
                      <a:pt x="602451" y="1309654"/>
                    </a:cubicBezTo>
                    <a:cubicBezTo>
                      <a:pt x="602451" y="1309654"/>
                      <a:pt x="602451" y="1309654"/>
                      <a:pt x="602451" y="1309654"/>
                    </a:cubicBezTo>
                    <a:cubicBezTo>
                      <a:pt x="602451" y="1309654"/>
                      <a:pt x="602451" y="1308446"/>
                      <a:pt x="602451" y="1308446"/>
                    </a:cubicBezTo>
                    <a:close/>
                    <a:moveTo>
                      <a:pt x="608491" y="1312070"/>
                    </a:moveTo>
                    <a:lnTo>
                      <a:pt x="608491" y="1312070"/>
                    </a:lnTo>
                    <a:lnTo>
                      <a:pt x="608491" y="1312070"/>
                    </a:lnTo>
                    <a:cubicBezTo>
                      <a:pt x="608491" y="1312070"/>
                      <a:pt x="608491" y="1312070"/>
                      <a:pt x="608491" y="1312070"/>
                    </a:cubicBezTo>
                    <a:cubicBezTo>
                      <a:pt x="608491" y="1310862"/>
                      <a:pt x="608491" y="1309654"/>
                      <a:pt x="608491" y="1308446"/>
                    </a:cubicBezTo>
                    <a:cubicBezTo>
                      <a:pt x="608491" y="1308446"/>
                      <a:pt x="608491" y="1308446"/>
                      <a:pt x="608491" y="1308446"/>
                    </a:cubicBezTo>
                    <a:cubicBezTo>
                      <a:pt x="608491" y="1308446"/>
                      <a:pt x="608491" y="1308446"/>
                      <a:pt x="608491" y="1307238"/>
                    </a:cubicBezTo>
                    <a:cubicBezTo>
                      <a:pt x="608491" y="1307238"/>
                      <a:pt x="608491" y="1307238"/>
                      <a:pt x="608491" y="1307238"/>
                    </a:cubicBezTo>
                    <a:cubicBezTo>
                      <a:pt x="608491" y="1306029"/>
                      <a:pt x="608491" y="1306029"/>
                      <a:pt x="608491" y="1304822"/>
                    </a:cubicBezTo>
                    <a:cubicBezTo>
                      <a:pt x="608491" y="1304822"/>
                      <a:pt x="607283" y="1303613"/>
                      <a:pt x="607283" y="1303613"/>
                    </a:cubicBezTo>
                    <a:cubicBezTo>
                      <a:pt x="607283" y="1303613"/>
                      <a:pt x="607283" y="1302405"/>
                      <a:pt x="607283" y="1302405"/>
                    </a:cubicBezTo>
                    <a:cubicBezTo>
                      <a:pt x="607283" y="1302405"/>
                      <a:pt x="607283" y="1302405"/>
                      <a:pt x="607283" y="1302405"/>
                    </a:cubicBezTo>
                    <a:cubicBezTo>
                      <a:pt x="607283" y="1302405"/>
                      <a:pt x="607283" y="1303613"/>
                      <a:pt x="607283" y="1303613"/>
                    </a:cubicBezTo>
                    <a:cubicBezTo>
                      <a:pt x="607283" y="1303613"/>
                      <a:pt x="607283" y="1304822"/>
                      <a:pt x="607283" y="1304822"/>
                    </a:cubicBezTo>
                    <a:cubicBezTo>
                      <a:pt x="607283" y="1304822"/>
                      <a:pt x="607283" y="1306029"/>
                      <a:pt x="607283" y="1306029"/>
                    </a:cubicBezTo>
                    <a:cubicBezTo>
                      <a:pt x="607283" y="1306029"/>
                      <a:pt x="607283" y="1306029"/>
                      <a:pt x="607283" y="1306029"/>
                    </a:cubicBezTo>
                    <a:cubicBezTo>
                      <a:pt x="607283" y="1306029"/>
                      <a:pt x="607283" y="1306029"/>
                      <a:pt x="607283" y="1307238"/>
                    </a:cubicBezTo>
                    <a:cubicBezTo>
                      <a:pt x="607283" y="1307238"/>
                      <a:pt x="607283" y="1307238"/>
                      <a:pt x="607283" y="1307238"/>
                    </a:cubicBezTo>
                    <a:cubicBezTo>
                      <a:pt x="606075" y="1308446"/>
                      <a:pt x="604867" y="1309654"/>
                      <a:pt x="604867" y="1310862"/>
                    </a:cubicBezTo>
                    <a:cubicBezTo>
                      <a:pt x="604867" y="1310862"/>
                      <a:pt x="604867" y="1312070"/>
                      <a:pt x="604867" y="1312070"/>
                    </a:cubicBezTo>
                    <a:cubicBezTo>
                      <a:pt x="604867" y="1312070"/>
                      <a:pt x="604867" y="1312070"/>
                      <a:pt x="604867" y="1312070"/>
                    </a:cubicBezTo>
                    <a:cubicBezTo>
                      <a:pt x="604867" y="1313278"/>
                      <a:pt x="606075" y="1313278"/>
                      <a:pt x="607283" y="1312070"/>
                    </a:cubicBezTo>
                    <a:cubicBezTo>
                      <a:pt x="607283" y="1313278"/>
                      <a:pt x="607283" y="1313278"/>
                      <a:pt x="608491" y="1312070"/>
                    </a:cubicBezTo>
                    <a:cubicBezTo>
                      <a:pt x="608491" y="1312070"/>
                      <a:pt x="608491" y="1312070"/>
                      <a:pt x="608491" y="1312070"/>
                    </a:cubicBezTo>
                    <a:cubicBezTo>
                      <a:pt x="608491" y="1312070"/>
                      <a:pt x="608491" y="1312070"/>
                      <a:pt x="608491" y="1312070"/>
                    </a:cubicBezTo>
                    <a:cubicBezTo>
                      <a:pt x="608491" y="1312070"/>
                      <a:pt x="608491" y="1312070"/>
                      <a:pt x="608491" y="1312070"/>
                    </a:cubicBezTo>
                    <a:close/>
                    <a:moveTo>
                      <a:pt x="608491" y="1312070"/>
                    </a:moveTo>
                    <a:lnTo>
                      <a:pt x="608491" y="1312070"/>
                    </a:lnTo>
                    <a:lnTo>
                      <a:pt x="608491" y="1312070"/>
                    </a:lnTo>
                    <a:cubicBezTo>
                      <a:pt x="608491" y="1312070"/>
                      <a:pt x="608491" y="1312070"/>
                      <a:pt x="608491" y="1312070"/>
                    </a:cubicBezTo>
                    <a:close/>
                    <a:moveTo>
                      <a:pt x="606075" y="1291532"/>
                    </a:moveTo>
                    <a:lnTo>
                      <a:pt x="606075" y="1291532"/>
                    </a:lnTo>
                    <a:cubicBezTo>
                      <a:pt x="607283" y="1292740"/>
                      <a:pt x="607283" y="1293948"/>
                      <a:pt x="608491" y="1295156"/>
                    </a:cubicBezTo>
                    <a:cubicBezTo>
                      <a:pt x="609699" y="1297573"/>
                      <a:pt x="610907" y="1297573"/>
                      <a:pt x="613324" y="1297573"/>
                    </a:cubicBezTo>
                    <a:cubicBezTo>
                      <a:pt x="613324" y="1297573"/>
                      <a:pt x="613324" y="1296365"/>
                      <a:pt x="614532" y="1296365"/>
                    </a:cubicBezTo>
                    <a:cubicBezTo>
                      <a:pt x="614532" y="1296365"/>
                      <a:pt x="614532" y="1296365"/>
                      <a:pt x="615740" y="1296365"/>
                    </a:cubicBezTo>
                    <a:cubicBezTo>
                      <a:pt x="615740" y="1296365"/>
                      <a:pt x="615740" y="1295156"/>
                      <a:pt x="615740" y="1295156"/>
                    </a:cubicBezTo>
                    <a:cubicBezTo>
                      <a:pt x="614532" y="1293948"/>
                      <a:pt x="614532" y="1293948"/>
                      <a:pt x="613324" y="1292740"/>
                    </a:cubicBezTo>
                    <a:cubicBezTo>
                      <a:pt x="612116" y="1291532"/>
                      <a:pt x="612116" y="1291532"/>
                      <a:pt x="610907" y="1291532"/>
                    </a:cubicBezTo>
                    <a:cubicBezTo>
                      <a:pt x="608491" y="1291532"/>
                      <a:pt x="606075" y="1290324"/>
                      <a:pt x="603659" y="1290324"/>
                    </a:cubicBezTo>
                    <a:cubicBezTo>
                      <a:pt x="603659" y="1290324"/>
                      <a:pt x="603659" y="1290324"/>
                      <a:pt x="603659" y="1290324"/>
                    </a:cubicBezTo>
                    <a:cubicBezTo>
                      <a:pt x="604867" y="1291532"/>
                      <a:pt x="606075" y="1291532"/>
                      <a:pt x="606075" y="1291532"/>
                    </a:cubicBezTo>
                    <a:close/>
                    <a:moveTo>
                      <a:pt x="618156" y="1243207"/>
                    </a:moveTo>
                    <a:cubicBezTo>
                      <a:pt x="618156" y="1240791"/>
                      <a:pt x="619364" y="1237167"/>
                      <a:pt x="619364" y="1234750"/>
                    </a:cubicBezTo>
                    <a:cubicBezTo>
                      <a:pt x="619364" y="1234750"/>
                      <a:pt x="619364" y="1234750"/>
                      <a:pt x="619364" y="1234750"/>
                    </a:cubicBezTo>
                    <a:cubicBezTo>
                      <a:pt x="619364" y="1234750"/>
                      <a:pt x="619364" y="1233542"/>
                      <a:pt x="619364" y="1233542"/>
                    </a:cubicBezTo>
                    <a:cubicBezTo>
                      <a:pt x="619364" y="1232334"/>
                      <a:pt x="619364" y="1232334"/>
                      <a:pt x="619364" y="1231126"/>
                    </a:cubicBezTo>
                    <a:cubicBezTo>
                      <a:pt x="619364" y="1231126"/>
                      <a:pt x="619364" y="1231126"/>
                      <a:pt x="619364" y="1231126"/>
                    </a:cubicBezTo>
                    <a:cubicBezTo>
                      <a:pt x="619364" y="1229918"/>
                      <a:pt x="619364" y="1229918"/>
                      <a:pt x="619364" y="1228710"/>
                    </a:cubicBezTo>
                    <a:cubicBezTo>
                      <a:pt x="619364" y="1228710"/>
                      <a:pt x="619364" y="1228710"/>
                      <a:pt x="619364" y="1228710"/>
                    </a:cubicBezTo>
                    <a:lnTo>
                      <a:pt x="619364" y="1228710"/>
                    </a:lnTo>
                    <a:cubicBezTo>
                      <a:pt x="619364" y="1227501"/>
                      <a:pt x="619364" y="1227501"/>
                      <a:pt x="619364" y="1226294"/>
                    </a:cubicBezTo>
                    <a:cubicBezTo>
                      <a:pt x="619364" y="1221461"/>
                      <a:pt x="619364" y="1217837"/>
                      <a:pt x="619364" y="1213004"/>
                    </a:cubicBezTo>
                    <a:cubicBezTo>
                      <a:pt x="618156" y="1213004"/>
                      <a:pt x="615740" y="1214212"/>
                      <a:pt x="614532" y="1214212"/>
                    </a:cubicBezTo>
                    <a:cubicBezTo>
                      <a:pt x="613324" y="1214212"/>
                      <a:pt x="612116" y="1215420"/>
                      <a:pt x="609699" y="1215420"/>
                    </a:cubicBezTo>
                    <a:cubicBezTo>
                      <a:pt x="609699" y="1215420"/>
                      <a:pt x="608491" y="1215420"/>
                      <a:pt x="608491" y="1215420"/>
                    </a:cubicBezTo>
                    <a:cubicBezTo>
                      <a:pt x="608491" y="1215420"/>
                      <a:pt x="608491" y="1215420"/>
                      <a:pt x="607283" y="1215420"/>
                    </a:cubicBezTo>
                    <a:cubicBezTo>
                      <a:pt x="607283" y="1215420"/>
                      <a:pt x="607283" y="1215420"/>
                      <a:pt x="607283" y="1215420"/>
                    </a:cubicBezTo>
                    <a:cubicBezTo>
                      <a:pt x="607283" y="1215420"/>
                      <a:pt x="607283" y="1216628"/>
                      <a:pt x="606075" y="1216628"/>
                    </a:cubicBezTo>
                    <a:cubicBezTo>
                      <a:pt x="606075" y="1217837"/>
                      <a:pt x="604867" y="1220253"/>
                      <a:pt x="604867" y="1221461"/>
                    </a:cubicBezTo>
                    <a:cubicBezTo>
                      <a:pt x="604867" y="1222669"/>
                      <a:pt x="603659" y="1223877"/>
                      <a:pt x="603659" y="1225085"/>
                    </a:cubicBezTo>
                    <a:cubicBezTo>
                      <a:pt x="603659" y="1225085"/>
                      <a:pt x="602451" y="1226294"/>
                      <a:pt x="602451" y="1226294"/>
                    </a:cubicBezTo>
                    <a:cubicBezTo>
                      <a:pt x="602451" y="1226294"/>
                      <a:pt x="601242" y="1226294"/>
                      <a:pt x="601242" y="1226294"/>
                    </a:cubicBezTo>
                    <a:cubicBezTo>
                      <a:pt x="601242" y="1226294"/>
                      <a:pt x="600034" y="1225085"/>
                      <a:pt x="600034" y="1223877"/>
                    </a:cubicBezTo>
                    <a:cubicBezTo>
                      <a:pt x="600034" y="1222669"/>
                      <a:pt x="600034" y="1222669"/>
                      <a:pt x="600034" y="1221461"/>
                    </a:cubicBezTo>
                    <a:cubicBezTo>
                      <a:pt x="600034" y="1220253"/>
                      <a:pt x="600034" y="1219045"/>
                      <a:pt x="600034" y="1219045"/>
                    </a:cubicBezTo>
                    <a:cubicBezTo>
                      <a:pt x="600034" y="1217837"/>
                      <a:pt x="600034" y="1216628"/>
                      <a:pt x="600034" y="1216628"/>
                    </a:cubicBezTo>
                    <a:cubicBezTo>
                      <a:pt x="600034" y="1215420"/>
                      <a:pt x="598826" y="1213004"/>
                      <a:pt x="597618" y="1211796"/>
                    </a:cubicBezTo>
                    <a:cubicBezTo>
                      <a:pt x="597618" y="1211796"/>
                      <a:pt x="597618" y="1211796"/>
                      <a:pt x="597618" y="1211796"/>
                    </a:cubicBezTo>
                    <a:cubicBezTo>
                      <a:pt x="597618" y="1211796"/>
                      <a:pt x="597618" y="1211796"/>
                      <a:pt x="597618" y="1211796"/>
                    </a:cubicBezTo>
                    <a:cubicBezTo>
                      <a:pt x="597618" y="1211796"/>
                      <a:pt x="597618" y="1211796"/>
                      <a:pt x="597618" y="1211796"/>
                    </a:cubicBezTo>
                    <a:cubicBezTo>
                      <a:pt x="597618" y="1211796"/>
                      <a:pt x="597618" y="1211796"/>
                      <a:pt x="597618" y="1211796"/>
                    </a:cubicBezTo>
                    <a:cubicBezTo>
                      <a:pt x="596410" y="1211796"/>
                      <a:pt x="595202" y="1211796"/>
                      <a:pt x="592786" y="1210588"/>
                    </a:cubicBezTo>
                    <a:cubicBezTo>
                      <a:pt x="592786" y="1210588"/>
                      <a:pt x="592786" y="1210588"/>
                      <a:pt x="592786" y="1210588"/>
                    </a:cubicBezTo>
                    <a:cubicBezTo>
                      <a:pt x="592786" y="1210588"/>
                      <a:pt x="592786" y="1210588"/>
                      <a:pt x="592786" y="1210588"/>
                    </a:cubicBezTo>
                    <a:cubicBezTo>
                      <a:pt x="591577" y="1210588"/>
                      <a:pt x="590369" y="1211796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3004"/>
                    </a:cubicBezTo>
                    <a:cubicBezTo>
                      <a:pt x="589161" y="1213004"/>
                      <a:pt x="589161" y="1213004"/>
                      <a:pt x="589161" y="1211796"/>
                    </a:cubicBezTo>
                    <a:cubicBezTo>
                      <a:pt x="589161" y="1210588"/>
                      <a:pt x="590369" y="1209380"/>
                      <a:pt x="590369" y="1209380"/>
                    </a:cubicBezTo>
                    <a:cubicBezTo>
                      <a:pt x="586745" y="1208172"/>
                      <a:pt x="583121" y="1206964"/>
                      <a:pt x="579496" y="1204547"/>
                    </a:cubicBezTo>
                    <a:cubicBezTo>
                      <a:pt x="579496" y="1204547"/>
                      <a:pt x="579496" y="1204547"/>
                      <a:pt x="579496" y="1205755"/>
                    </a:cubicBezTo>
                    <a:cubicBezTo>
                      <a:pt x="579496" y="1206964"/>
                      <a:pt x="580704" y="1208172"/>
                      <a:pt x="580704" y="1209380"/>
                    </a:cubicBezTo>
                    <a:cubicBezTo>
                      <a:pt x="580704" y="1209380"/>
                      <a:pt x="580704" y="1209380"/>
                      <a:pt x="580704" y="1210588"/>
                    </a:cubicBezTo>
                    <a:cubicBezTo>
                      <a:pt x="580704" y="1210588"/>
                      <a:pt x="580704" y="1211796"/>
                      <a:pt x="580704" y="1211796"/>
                    </a:cubicBezTo>
                    <a:cubicBezTo>
                      <a:pt x="580704" y="1211796"/>
                      <a:pt x="580704" y="1213004"/>
                      <a:pt x="580704" y="1213004"/>
                    </a:cubicBezTo>
                    <a:lnTo>
                      <a:pt x="580704" y="1214212"/>
                    </a:lnTo>
                    <a:cubicBezTo>
                      <a:pt x="580704" y="1216628"/>
                      <a:pt x="580704" y="1217837"/>
                      <a:pt x="581912" y="1220253"/>
                    </a:cubicBezTo>
                    <a:cubicBezTo>
                      <a:pt x="581912" y="1220253"/>
                      <a:pt x="581912" y="1220253"/>
                      <a:pt x="581912" y="1220253"/>
                    </a:cubicBezTo>
                    <a:cubicBezTo>
                      <a:pt x="581912" y="1220253"/>
                      <a:pt x="581912" y="1220253"/>
                      <a:pt x="581912" y="1221461"/>
                    </a:cubicBezTo>
                    <a:cubicBezTo>
                      <a:pt x="581912" y="1221461"/>
                      <a:pt x="581912" y="1222669"/>
                      <a:pt x="581912" y="1222669"/>
                    </a:cubicBezTo>
                    <a:lnTo>
                      <a:pt x="581912" y="1222669"/>
                    </a:lnTo>
                    <a:cubicBezTo>
                      <a:pt x="581912" y="1222669"/>
                      <a:pt x="581912" y="1223877"/>
                      <a:pt x="581912" y="1223877"/>
                    </a:cubicBezTo>
                    <a:cubicBezTo>
                      <a:pt x="581912" y="1223877"/>
                      <a:pt x="581912" y="1223877"/>
                      <a:pt x="581912" y="1223877"/>
                    </a:cubicBezTo>
                    <a:cubicBezTo>
                      <a:pt x="581912" y="1223877"/>
                      <a:pt x="581912" y="1223877"/>
                      <a:pt x="581912" y="1223877"/>
                    </a:cubicBezTo>
                    <a:cubicBezTo>
                      <a:pt x="581912" y="1223877"/>
                      <a:pt x="581912" y="1223877"/>
                      <a:pt x="581912" y="1223877"/>
                    </a:cubicBezTo>
                    <a:cubicBezTo>
                      <a:pt x="581912" y="1223877"/>
                      <a:pt x="581912" y="1223877"/>
                      <a:pt x="581912" y="1223877"/>
                    </a:cubicBezTo>
                    <a:cubicBezTo>
                      <a:pt x="581912" y="1223877"/>
                      <a:pt x="581912" y="1225085"/>
                      <a:pt x="581912" y="1225085"/>
                    </a:cubicBezTo>
                    <a:cubicBezTo>
                      <a:pt x="581912" y="1225085"/>
                      <a:pt x="581912" y="1225085"/>
                      <a:pt x="581912" y="1225085"/>
                    </a:cubicBezTo>
                    <a:lnTo>
                      <a:pt x="581912" y="1225085"/>
                    </a:lnTo>
                    <a:cubicBezTo>
                      <a:pt x="581912" y="1225085"/>
                      <a:pt x="581912" y="1225085"/>
                      <a:pt x="581912" y="1225085"/>
                    </a:cubicBezTo>
                    <a:cubicBezTo>
                      <a:pt x="581912" y="1225085"/>
                      <a:pt x="581912" y="1225085"/>
                      <a:pt x="581912" y="1225085"/>
                    </a:cubicBezTo>
                    <a:cubicBezTo>
                      <a:pt x="581912" y="1225085"/>
                      <a:pt x="581912" y="1225085"/>
                      <a:pt x="581912" y="1225085"/>
                    </a:cubicBezTo>
                    <a:cubicBezTo>
                      <a:pt x="581912" y="1225085"/>
                      <a:pt x="581912" y="1225085"/>
                      <a:pt x="581912" y="1225085"/>
                    </a:cubicBezTo>
                    <a:cubicBezTo>
                      <a:pt x="581912" y="1225085"/>
                      <a:pt x="581912" y="1225085"/>
                      <a:pt x="581912" y="1225085"/>
                    </a:cubicBezTo>
                    <a:cubicBezTo>
                      <a:pt x="581912" y="1225085"/>
                      <a:pt x="581912" y="1225085"/>
                      <a:pt x="581912" y="1225085"/>
                    </a:cubicBezTo>
                    <a:cubicBezTo>
                      <a:pt x="581912" y="1225085"/>
                      <a:pt x="581912" y="1225085"/>
                      <a:pt x="581912" y="1225085"/>
                    </a:cubicBezTo>
                    <a:cubicBezTo>
                      <a:pt x="581912" y="1225085"/>
                      <a:pt x="581912" y="1225085"/>
                      <a:pt x="581912" y="1225085"/>
                    </a:cubicBezTo>
                    <a:cubicBezTo>
                      <a:pt x="581912" y="1225085"/>
                      <a:pt x="581912" y="1226294"/>
                      <a:pt x="581912" y="1226294"/>
                    </a:cubicBezTo>
                    <a:cubicBezTo>
                      <a:pt x="581912" y="1226294"/>
                      <a:pt x="581912" y="1226294"/>
                      <a:pt x="581912" y="1226294"/>
                    </a:cubicBezTo>
                    <a:cubicBezTo>
                      <a:pt x="581912" y="1226294"/>
                      <a:pt x="581912" y="1226294"/>
                      <a:pt x="581912" y="1226294"/>
                    </a:cubicBezTo>
                    <a:cubicBezTo>
                      <a:pt x="581912" y="1226294"/>
                      <a:pt x="581912" y="1226294"/>
                      <a:pt x="581912" y="1226294"/>
                    </a:cubicBezTo>
                    <a:cubicBezTo>
                      <a:pt x="581912" y="1226294"/>
                      <a:pt x="581912" y="1226294"/>
                      <a:pt x="581912" y="1227501"/>
                    </a:cubicBezTo>
                    <a:cubicBezTo>
                      <a:pt x="581912" y="1227501"/>
                      <a:pt x="581912" y="1228710"/>
                      <a:pt x="581912" y="1228710"/>
                    </a:cubicBezTo>
                    <a:cubicBezTo>
                      <a:pt x="581912" y="1228710"/>
                      <a:pt x="581912" y="1229918"/>
                      <a:pt x="581912" y="1229918"/>
                    </a:cubicBezTo>
                    <a:cubicBezTo>
                      <a:pt x="581912" y="1229918"/>
                      <a:pt x="581912" y="1231126"/>
                      <a:pt x="581912" y="1231126"/>
                    </a:cubicBezTo>
                    <a:lnTo>
                      <a:pt x="581912" y="1232334"/>
                    </a:lnTo>
                    <a:cubicBezTo>
                      <a:pt x="581912" y="1232334"/>
                      <a:pt x="581912" y="1232334"/>
                      <a:pt x="581912" y="1233542"/>
                    </a:cubicBezTo>
                    <a:cubicBezTo>
                      <a:pt x="581912" y="1234750"/>
                      <a:pt x="581912" y="1234750"/>
                      <a:pt x="581912" y="1235958"/>
                    </a:cubicBezTo>
                    <a:cubicBezTo>
                      <a:pt x="581912" y="1235958"/>
                      <a:pt x="581912" y="1235958"/>
                      <a:pt x="581912" y="1235958"/>
                    </a:cubicBezTo>
                    <a:cubicBezTo>
                      <a:pt x="581912" y="1235958"/>
                      <a:pt x="581912" y="1235958"/>
                      <a:pt x="581912" y="1235958"/>
                    </a:cubicBezTo>
                    <a:cubicBezTo>
                      <a:pt x="581912" y="1235958"/>
                      <a:pt x="581912" y="1235958"/>
                      <a:pt x="581912" y="1237167"/>
                    </a:cubicBezTo>
                    <a:cubicBezTo>
                      <a:pt x="581912" y="1237167"/>
                      <a:pt x="581912" y="1237167"/>
                      <a:pt x="581912" y="1237167"/>
                    </a:cubicBezTo>
                    <a:cubicBezTo>
                      <a:pt x="581912" y="1237167"/>
                      <a:pt x="581912" y="1237167"/>
                      <a:pt x="581912" y="1237167"/>
                    </a:cubicBezTo>
                    <a:cubicBezTo>
                      <a:pt x="581912" y="1237167"/>
                      <a:pt x="581912" y="1237167"/>
                      <a:pt x="581912" y="1237167"/>
                    </a:cubicBezTo>
                    <a:lnTo>
                      <a:pt x="581912" y="1237167"/>
                    </a:lnTo>
                    <a:cubicBezTo>
                      <a:pt x="581912" y="1238375"/>
                      <a:pt x="581912" y="1238375"/>
                      <a:pt x="581912" y="1239583"/>
                    </a:cubicBezTo>
                    <a:lnTo>
                      <a:pt x="581912" y="1239583"/>
                    </a:lnTo>
                    <a:cubicBezTo>
                      <a:pt x="581912" y="1239583"/>
                      <a:pt x="581912" y="1239583"/>
                      <a:pt x="581912" y="1240791"/>
                    </a:cubicBezTo>
                    <a:cubicBezTo>
                      <a:pt x="581912" y="1243207"/>
                      <a:pt x="584329" y="1245623"/>
                      <a:pt x="586745" y="1246831"/>
                    </a:cubicBezTo>
                    <a:cubicBezTo>
                      <a:pt x="587953" y="1246831"/>
                      <a:pt x="587953" y="1246831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lnTo>
                      <a:pt x="590369" y="1248040"/>
                    </a:ln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lnTo>
                      <a:pt x="590369" y="1248040"/>
                    </a:ln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8040"/>
                      <a:pt x="590369" y="1248040"/>
                      <a:pt x="590369" y="1248040"/>
                    </a:cubicBezTo>
                    <a:cubicBezTo>
                      <a:pt x="590369" y="1249248"/>
                      <a:pt x="590369" y="1249248"/>
                      <a:pt x="590369" y="1250456"/>
                    </a:cubicBezTo>
                    <a:cubicBezTo>
                      <a:pt x="590369" y="1250456"/>
                      <a:pt x="590369" y="1250456"/>
                      <a:pt x="590369" y="1251664"/>
                    </a:cubicBezTo>
                    <a:cubicBezTo>
                      <a:pt x="590369" y="1251664"/>
                      <a:pt x="590369" y="1251664"/>
                      <a:pt x="590369" y="1252872"/>
                    </a:cubicBezTo>
                    <a:cubicBezTo>
                      <a:pt x="590369" y="1252872"/>
                      <a:pt x="590369" y="1252872"/>
                      <a:pt x="590369" y="1252872"/>
                    </a:cubicBezTo>
                    <a:cubicBezTo>
                      <a:pt x="590369" y="1252872"/>
                      <a:pt x="590369" y="1252872"/>
                      <a:pt x="590369" y="1254080"/>
                    </a:cubicBezTo>
                    <a:cubicBezTo>
                      <a:pt x="590369" y="1254080"/>
                      <a:pt x="590369" y="1254080"/>
                      <a:pt x="590369" y="1254080"/>
                    </a:cubicBezTo>
                    <a:cubicBezTo>
                      <a:pt x="590369" y="1254080"/>
                      <a:pt x="590369" y="1254080"/>
                      <a:pt x="590369" y="1255288"/>
                    </a:cubicBezTo>
                    <a:cubicBezTo>
                      <a:pt x="590369" y="1255288"/>
                      <a:pt x="590369" y="1255288"/>
                      <a:pt x="590369" y="1255288"/>
                    </a:cubicBezTo>
                    <a:cubicBezTo>
                      <a:pt x="590369" y="1256497"/>
                      <a:pt x="590369" y="1258913"/>
                      <a:pt x="591577" y="1260121"/>
                    </a:cubicBezTo>
                    <a:cubicBezTo>
                      <a:pt x="591577" y="1260121"/>
                      <a:pt x="591577" y="1260121"/>
                      <a:pt x="591577" y="1260121"/>
                    </a:cubicBezTo>
                    <a:cubicBezTo>
                      <a:pt x="591577" y="1260121"/>
                      <a:pt x="591577" y="1260121"/>
                      <a:pt x="591577" y="1260121"/>
                    </a:cubicBezTo>
                    <a:cubicBezTo>
                      <a:pt x="591577" y="1260121"/>
                      <a:pt x="591577" y="1260121"/>
                      <a:pt x="591577" y="1260121"/>
                    </a:cubicBezTo>
                    <a:cubicBezTo>
                      <a:pt x="591577" y="1260121"/>
                      <a:pt x="591577" y="1260121"/>
                      <a:pt x="591577" y="1260121"/>
                    </a:cubicBezTo>
                    <a:cubicBezTo>
                      <a:pt x="591577" y="1260121"/>
                      <a:pt x="591577" y="1260121"/>
                      <a:pt x="591577" y="1260121"/>
                    </a:cubicBezTo>
                    <a:cubicBezTo>
                      <a:pt x="591577" y="1260121"/>
                      <a:pt x="591577" y="1260121"/>
                      <a:pt x="591577" y="1260121"/>
                    </a:cubicBezTo>
                    <a:cubicBezTo>
                      <a:pt x="591577" y="1260121"/>
                      <a:pt x="591577" y="1260121"/>
                      <a:pt x="591577" y="1260121"/>
                    </a:cubicBezTo>
                    <a:cubicBezTo>
                      <a:pt x="591577" y="1260121"/>
                      <a:pt x="591577" y="1260121"/>
                      <a:pt x="592786" y="1260121"/>
                    </a:cubicBezTo>
                    <a:lnTo>
                      <a:pt x="592786" y="1260121"/>
                    </a:lnTo>
                    <a:cubicBezTo>
                      <a:pt x="592786" y="1260121"/>
                      <a:pt x="592786" y="1260121"/>
                      <a:pt x="593994" y="1260121"/>
                    </a:cubicBezTo>
                    <a:cubicBezTo>
                      <a:pt x="593994" y="1260121"/>
                      <a:pt x="593994" y="1260121"/>
                      <a:pt x="593994" y="1260121"/>
                    </a:cubicBezTo>
                    <a:cubicBezTo>
                      <a:pt x="593994" y="1260121"/>
                      <a:pt x="593994" y="1260121"/>
                      <a:pt x="593994" y="1260121"/>
                    </a:cubicBezTo>
                    <a:cubicBezTo>
                      <a:pt x="593994" y="1260121"/>
                      <a:pt x="593994" y="1260121"/>
                      <a:pt x="593994" y="1260121"/>
                    </a:cubicBezTo>
                    <a:cubicBezTo>
                      <a:pt x="593994" y="1260121"/>
                      <a:pt x="593994" y="1260121"/>
                      <a:pt x="593994" y="1260121"/>
                    </a:cubicBezTo>
                    <a:cubicBezTo>
                      <a:pt x="593994" y="1260121"/>
                      <a:pt x="593994" y="1260121"/>
                      <a:pt x="593994" y="1260121"/>
                    </a:cubicBezTo>
                    <a:cubicBezTo>
                      <a:pt x="593994" y="1260121"/>
                      <a:pt x="593994" y="1260121"/>
                      <a:pt x="593994" y="1260121"/>
                    </a:cubicBezTo>
                    <a:cubicBezTo>
                      <a:pt x="593994" y="1260121"/>
                      <a:pt x="593994" y="1260121"/>
                      <a:pt x="593994" y="1260121"/>
                    </a:cubicBezTo>
                    <a:lnTo>
                      <a:pt x="593994" y="1260121"/>
                    </a:lnTo>
                    <a:cubicBezTo>
                      <a:pt x="593994" y="1260121"/>
                      <a:pt x="593994" y="1260121"/>
                      <a:pt x="593994" y="1260121"/>
                    </a:cubicBezTo>
                    <a:cubicBezTo>
                      <a:pt x="593994" y="1260121"/>
                      <a:pt x="593994" y="1260121"/>
                      <a:pt x="593994" y="1260121"/>
                    </a:cubicBezTo>
                    <a:lnTo>
                      <a:pt x="593994" y="1260121"/>
                    </a:lnTo>
                    <a:cubicBezTo>
                      <a:pt x="593994" y="1260121"/>
                      <a:pt x="593994" y="1258913"/>
                      <a:pt x="593994" y="1258913"/>
                    </a:cubicBezTo>
                    <a:lnTo>
                      <a:pt x="593994" y="1258913"/>
                    </a:lnTo>
                    <a:cubicBezTo>
                      <a:pt x="593994" y="1258913"/>
                      <a:pt x="593994" y="1258913"/>
                      <a:pt x="593994" y="1258913"/>
                    </a:cubicBezTo>
                    <a:cubicBezTo>
                      <a:pt x="593994" y="1258913"/>
                      <a:pt x="593994" y="1258913"/>
                      <a:pt x="593994" y="1258913"/>
                    </a:cubicBezTo>
                    <a:cubicBezTo>
                      <a:pt x="593994" y="1258913"/>
                      <a:pt x="593994" y="1258913"/>
                      <a:pt x="593994" y="1258913"/>
                    </a:cubicBezTo>
                    <a:cubicBezTo>
                      <a:pt x="591577" y="1255288"/>
                      <a:pt x="596410" y="1249248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lnTo>
                      <a:pt x="591577" y="1248040"/>
                    </a:lnTo>
                    <a:lnTo>
                      <a:pt x="591577" y="1248040"/>
                    </a:lnTo>
                    <a:lnTo>
                      <a:pt x="591577" y="1248040"/>
                    </a:ln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lnTo>
                      <a:pt x="591577" y="1248040"/>
                    </a:ln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lnTo>
                      <a:pt x="591577" y="1248040"/>
                    </a:ln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1577" y="1248040"/>
                    </a:cubicBezTo>
                    <a:cubicBezTo>
                      <a:pt x="591577" y="1248040"/>
                      <a:pt x="591577" y="1248040"/>
                      <a:pt x="592786" y="1248040"/>
                    </a:cubicBezTo>
                    <a:cubicBezTo>
                      <a:pt x="592786" y="1248040"/>
                      <a:pt x="592786" y="1248040"/>
                      <a:pt x="592786" y="1248040"/>
                    </a:cubicBezTo>
                    <a:cubicBezTo>
                      <a:pt x="592786" y="1248040"/>
                      <a:pt x="592786" y="1248040"/>
                      <a:pt x="592786" y="1248040"/>
                    </a:cubicBezTo>
                    <a:cubicBezTo>
                      <a:pt x="592786" y="1248040"/>
                      <a:pt x="593994" y="1246831"/>
                      <a:pt x="593994" y="1246831"/>
                    </a:cubicBezTo>
                    <a:lnTo>
                      <a:pt x="593994" y="1246831"/>
                    </a:ln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cubicBezTo>
                      <a:pt x="593994" y="1246831"/>
                      <a:pt x="593994" y="1245623"/>
                      <a:pt x="593994" y="1245623"/>
                    </a:cubicBezTo>
                    <a:cubicBezTo>
                      <a:pt x="592786" y="1244415"/>
                      <a:pt x="592786" y="1243207"/>
                      <a:pt x="591577" y="1241999"/>
                    </a:cubicBezTo>
                    <a:cubicBezTo>
                      <a:pt x="591577" y="1241999"/>
                      <a:pt x="591577" y="1241999"/>
                      <a:pt x="591577" y="1241999"/>
                    </a:cubicBezTo>
                    <a:cubicBezTo>
                      <a:pt x="591577" y="1241999"/>
                      <a:pt x="591577" y="1241999"/>
                      <a:pt x="591577" y="1240791"/>
                    </a:cubicBezTo>
                    <a:cubicBezTo>
                      <a:pt x="591577" y="1240791"/>
                      <a:pt x="591577" y="1240791"/>
                      <a:pt x="591577" y="1240791"/>
                    </a:cubicBezTo>
                    <a:cubicBezTo>
                      <a:pt x="591577" y="1240791"/>
                      <a:pt x="591577" y="1240791"/>
                      <a:pt x="591577" y="1240791"/>
                    </a:cubicBezTo>
                    <a:cubicBezTo>
                      <a:pt x="591577" y="1240791"/>
                      <a:pt x="591577" y="1240791"/>
                      <a:pt x="591577" y="1240791"/>
                    </a:cubicBezTo>
                    <a:cubicBezTo>
                      <a:pt x="592786" y="1243207"/>
                      <a:pt x="593994" y="1245623"/>
                      <a:pt x="593994" y="1246831"/>
                    </a:cubicBezTo>
                    <a:cubicBezTo>
                      <a:pt x="593994" y="1246831"/>
                      <a:pt x="593994" y="1246831"/>
                      <a:pt x="593994" y="1246831"/>
                    </a:cubicBezTo>
                    <a:lnTo>
                      <a:pt x="593994" y="1246831"/>
                    </a:lnTo>
                    <a:cubicBezTo>
                      <a:pt x="593994" y="1246831"/>
                      <a:pt x="593994" y="1248040"/>
                      <a:pt x="593994" y="1248040"/>
                    </a:cubicBezTo>
                    <a:cubicBezTo>
                      <a:pt x="593994" y="1248040"/>
                      <a:pt x="593994" y="1248040"/>
                      <a:pt x="593994" y="1249248"/>
                    </a:cubicBezTo>
                    <a:lnTo>
                      <a:pt x="593994" y="1249248"/>
                    </a:ln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3994" y="1249248"/>
                      <a:pt x="593994" y="1249248"/>
                    </a:cubicBezTo>
                    <a:cubicBezTo>
                      <a:pt x="593994" y="1249248"/>
                      <a:pt x="592786" y="1250456"/>
                      <a:pt x="592786" y="1250456"/>
                    </a:cubicBezTo>
                    <a:cubicBezTo>
                      <a:pt x="592786" y="1251664"/>
                      <a:pt x="592786" y="1251664"/>
                      <a:pt x="592786" y="1252872"/>
                    </a:cubicBezTo>
                    <a:cubicBezTo>
                      <a:pt x="592786" y="1254080"/>
                      <a:pt x="592786" y="1255288"/>
                      <a:pt x="592786" y="1256497"/>
                    </a:cubicBezTo>
                    <a:cubicBezTo>
                      <a:pt x="592786" y="1256497"/>
                      <a:pt x="592786" y="1257704"/>
                      <a:pt x="592786" y="1257704"/>
                    </a:cubicBezTo>
                    <a:cubicBezTo>
                      <a:pt x="592786" y="1258913"/>
                      <a:pt x="592786" y="1260121"/>
                      <a:pt x="592786" y="1261329"/>
                    </a:cubicBezTo>
                    <a:cubicBezTo>
                      <a:pt x="592786" y="1261329"/>
                      <a:pt x="592786" y="1261329"/>
                      <a:pt x="592786" y="1262537"/>
                    </a:cubicBezTo>
                    <a:cubicBezTo>
                      <a:pt x="592786" y="1262537"/>
                      <a:pt x="592786" y="1262537"/>
                      <a:pt x="592786" y="1262537"/>
                    </a:cubicBezTo>
                    <a:cubicBezTo>
                      <a:pt x="592786" y="1262537"/>
                      <a:pt x="592786" y="1263745"/>
                      <a:pt x="592786" y="1263745"/>
                    </a:cubicBezTo>
                    <a:cubicBezTo>
                      <a:pt x="592786" y="1263745"/>
                      <a:pt x="592786" y="1263745"/>
                      <a:pt x="592786" y="1263745"/>
                    </a:cubicBezTo>
                    <a:cubicBezTo>
                      <a:pt x="592786" y="1263745"/>
                      <a:pt x="592786" y="1264953"/>
                      <a:pt x="592786" y="1264953"/>
                    </a:cubicBezTo>
                    <a:cubicBezTo>
                      <a:pt x="592786" y="1264953"/>
                      <a:pt x="593994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4953"/>
                      <a:pt x="595202" y="1264953"/>
                    </a:cubicBezTo>
                    <a:cubicBezTo>
                      <a:pt x="595202" y="1264953"/>
                      <a:pt x="595202" y="1263745"/>
                      <a:pt x="596410" y="1263745"/>
                    </a:cubicBezTo>
                    <a:lnTo>
                      <a:pt x="596410" y="1263745"/>
                    </a:lnTo>
                    <a:cubicBezTo>
                      <a:pt x="597618" y="1261329"/>
                      <a:pt x="597618" y="1258913"/>
                      <a:pt x="597618" y="1256497"/>
                    </a:cubicBezTo>
                    <a:cubicBezTo>
                      <a:pt x="597618" y="1256497"/>
                      <a:pt x="597618" y="1256497"/>
                      <a:pt x="597618" y="1256497"/>
                    </a:cubicBezTo>
                    <a:cubicBezTo>
                      <a:pt x="597618" y="1256497"/>
                      <a:pt x="597618" y="1256497"/>
                      <a:pt x="597618" y="1256497"/>
                    </a:cubicBezTo>
                    <a:cubicBezTo>
                      <a:pt x="597618" y="1256497"/>
                      <a:pt x="597618" y="1256497"/>
                      <a:pt x="597618" y="1255288"/>
                    </a:cubicBezTo>
                    <a:cubicBezTo>
                      <a:pt x="597618" y="1252872"/>
                      <a:pt x="598826" y="1251664"/>
                      <a:pt x="598826" y="1250456"/>
                    </a:cubicBezTo>
                    <a:cubicBezTo>
                      <a:pt x="598826" y="1248040"/>
                      <a:pt x="598826" y="1245623"/>
                      <a:pt x="598826" y="1244415"/>
                    </a:cubicBezTo>
                    <a:cubicBezTo>
                      <a:pt x="598826" y="1244415"/>
                      <a:pt x="598826" y="1244415"/>
                      <a:pt x="598826" y="1244415"/>
                    </a:cubicBezTo>
                    <a:cubicBezTo>
                      <a:pt x="598826" y="1244415"/>
                      <a:pt x="598826" y="1244415"/>
                      <a:pt x="598826" y="1244415"/>
                    </a:cubicBezTo>
                    <a:cubicBezTo>
                      <a:pt x="598826" y="1244415"/>
                      <a:pt x="598826" y="1244415"/>
                      <a:pt x="598826" y="1244415"/>
                    </a:cubicBezTo>
                    <a:cubicBezTo>
                      <a:pt x="598826" y="1246831"/>
                      <a:pt x="598826" y="1249248"/>
                      <a:pt x="598826" y="1252872"/>
                    </a:cubicBezTo>
                    <a:cubicBezTo>
                      <a:pt x="598826" y="1254080"/>
                      <a:pt x="598826" y="1256497"/>
                      <a:pt x="597618" y="1257704"/>
                    </a:cubicBezTo>
                    <a:cubicBezTo>
                      <a:pt x="597618" y="1257704"/>
                      <a:pt x="597618" y="1257704"/>
                      <a:pt x="597618" y="1258913"/>
                    </a:cubicBezTo>
                    <a:cubicBezTo>
                      <a:pt x="597618" y="1258913"/>
                      <a:pt x="597618" y="1258913"/>
                      <a:pt x="597618" y="1258913"/>
                    </a:cubicBezTo>
                    <a:cubicBezTo>
                      <a:pt x="597618" y="1258913"/>
                      <a:pt x="597618" y="1260121"/>
                      <a:pt x="597618" y="1260121"/>
                    </a:cubicBezTo>
                    <a:cubicBezTo>
                      <a:pt x="597618" y="1260121"/>
                      <a:pt x="597618" y="1260121"/>
                      <a:pt x="597618" y="1260121"/>
                    </a:cubicBezTo>
                    <a:cubicBezTo>
                      <a:pt x="596410" y="1263745"/>
                      <a:pt x="596410" y="1267370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2202"/>
                      <a:pt x="595202" y="1272202"/>
                      <a:pt x="595202" y="1272202"/>
                    </a:cubicBezTo>
                    <a:cubicBezTo>
                      <a:pt x="595202" y="1270994"/>
                      <a:pt x="596410" y="1269786"/>
                      <a:pt x="596410" y="1268578"/>
                    </a:cubicBezTo>
                    <a:cubicBezTo>
                      <a:pt x="596410" y="1268578"/>
                      <a:pt x="596410" y="1267370"/>
                      <a:pt x="596410" y="1267370"/>
                    </a:cubicBezTo>
                    <a:cubicBezTo>
                      <a:pt x="596410" y="1266161"/>
                      <a:pt x="596410" y="1266161"/>
                      <a:pt x="596410" y="1264953"/>
                    </a:cubicBezTo>
                    <a:cubicBezTo>
                      <a:pt x="597618" y="1262537"/>
                      <a:pt x="597618" y="1260121"/>
                      <a:pt x="597618" y="1258913"/>
                    </a:cubicBezTo>
                    <a:lnTo>
                      <a:pt x="597618" y="1258913"/>
                    </a:lnTo>
                    <a:cubicBezTo>
                      <a:pt x="597618" y="1257704"/>
                      <a:pt x="597618" y="1256497"/>
                      <a:pt x="597618" y="1255288"/>
                    </a:cubicBezTo>
                    <a:cubicBezTo>
                      <a:pt x="597618" y="1255288"/>
                      <a:pt x="597618" y="1255288"/>
                      <a:pt x="597618" y="1254080"/>
                    </a:cubicBezTo>
                    <a:cubicBezTo>
                      <a:pt x="597618" y="1254080"/>
                      <a:pt x="597618" y="1254080"/>
                      <a:pt x="597618" y="1254080"/>
                    </a:cubicBezTo>
                    <a:cubicBezTo>
                      <a:pt x="597618" y="1254080"/>
                      <a:pt x="597618" y="1252872"/>
                      <a:pt x="597618" y="1252872"/>
                    </a:cubicBezTo>
                    <a:cubicBezTo>
                      <a:pt x="597618" y="1252872"/>
                      <a:pt x="597618" y="1252872"/>
                      <a:pt x="597618" y="1252872"/>
                    </a:cubicBezTo>
                    <a:cubicBezTo>
                      <a:pt x="597618" y="1251664"/>
                      <a:pt x="597618" y="1251664"/>
                      <a:pt x="598826" y="1250456"/>
                    </a:cubicBezTo>
                    <a:lnTo>
                      <a:pt x="598826" y="1250456"/>
                    </a:lnTo>
                    <a:lnTo>
                      <a:pt x="598826" y="1250456"/>
                    </a:lnTo>
                    <a:cubicBezTo>
                      <a:pt x="616948" y="1246831"/>
                      <a:pt x="618156" y="1244415"/>
                      <a:pt x="618156" y="1243207"/>
                    </a:cubicBezTo>
                    <a:close/>
                    <a:moveTo>
                      <a:pt x="591577" y="1213004"/>
                    </a:moveTo>
                    <a:lnTo>
                      <a:pt x="591577" y="1213004"/>
                    </a:lnTo>
                    <a:lnTo>
                      <a:pt x="591577" y="1213004"/>
                    </a:lnTo>
                    <a:cubicBezTo>
                      <a:pt x="591577" y="1213004"/>
                      <a:pt x="591577" y="1213004"/>
                      <a:pt x="591577" y="1213004"/>
                    </a:cubicBezTo>
                    <a:cubicBezTo>
                      <a:pt x="591577" y="1213004"/>
                      <a:pt x="591577" y="1213004"/>
                      <a:pt x="591577" y="1213004"/>
                    </a:cubicBezTo>
                    <a:cubicBezTo>
                      <a:pt x="591577" y="1213004"/>
                      <a:pt x="591577" y="1213004"/>
                      <a:pt x="591577" y="1213004"/>
                    </a:cubicBezTo>
                    <a:cubicBezTo>
                      <a:pt x="591577" y="1213004"/>
                      <a:pt x="591577" y="1213004"/>
                      <a:pt x="591577" y="1213004"/>
                    </a:cubicBezTo>
                    <a:close/>
                    <a:moveTo>
                      <a:pt x="545669" y="1193674"/>
                    </a:moveTo>
                    <a:cubicBezTo>
                      <a:pt x="545669" y="1193674"/>
                      <a:pt x="545669" y="1194882"/>
                      <a:pt x="545669" y="1193674"/>
                    </a:cubicBezTo>
                    <a:cubicBezTo>
                      <a:pt x="544461" y="1194882"/>
                      <a:pt x="544461" y="1194882"/>
                      <a:pt x="545669" y="1193674"/>
                    </a:cubicBezTo>
                    <a:cubicBezTo>
                      <a:pt x="544461" y="1194882"/>
                      <a:pt x="544461" y="1194882"/>
                      <a:pt x="545669" y="1193674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4882"/>
                      <a:pt x="544461" y="1194882"/>
                      <a:pt x="544461" y="1194882"/>
                    </a:cubicBezTo>
                    <a:cubicBezTo>
                      <a:pt x="544461" y="1196090"/>
                      <a:pt x="544461" y="1198507"/>
                      <a:pt x="544461" y="1199715"/>
                    </a:cubicBezTo>
                    <a:cubicBezTo>
                      <a:pt x="544461" y="1199715"/>
                      <a:pt x="544461" y="1199715"/>
                      <a:pt x="544461" y="1199715"/>
                    </a:cubicBezTo>
                    <a:cubicBezTo>
                      <a:pt x="544461" y="1199715"/>
                      <a:pt x="544461" y="1199715"/>
                      <a:pt x="544461" y="1200923"/>
                    </a:cubicBezTo>
                    <a:cubicBezTo>
                      <a:pt x="544461" y="1200923"/>
                      <a:pt x="544461" y="1200923"/>
                      <a:pt x="544461" y="1200923"/>
                    </a:cubicBezTo>
                    <a:cubicBezTo>
                      <a:pt x="544461" y="1200923"/>
                      <a:pt x="544461" y="1200923"/>
                      <a:pt x="544461" y="1202131"/>
                    </a:cubicBezTo>
                    <a:cubicBezTo>
                      <a:pt x="544461" y="1202131"/>
                      <a:pt x="544461" y="1202131"/>
                      <a:pt x="544461" y="1202131"/>
                    </a:cubicBezTo>
                    <a:cubicBezTo>
                      <a:pt x="544461" y="1202131"/>
                      <a:pt x="544461" y="1202131"/>
                      <a:pt x="544461" y="1202131"/>
                    </a:cubicBezTo>
                    <a:cubicBezTo>
                      <a:pt x="544461" y="1202131"/>
                      <a:pt x="544461" y="1202131"/>
                      <a:pt x="544461" y="1202131"/>
                    </a:cubicBezTo>
                    <a:lnTo>
                      <a:pt x="544461" y="1202131"/>
                    </a:lnTo>
                    <a:cubicBezTo>
                      <a:pt x="544461" y="1202131"/>
                      <a:pt x="544461" y="1202131"/>
                      <a:pt x="544461" y="1202131"/>
                    </a:cubicBezTo>
                    <a:cubicBezTo>
                      <a:pt x="544461" y="1202131"/>
                      <a:pt x="544461" y="1202131"/>
                      <a:pt x="544461" y="1202131"/>
                    </a:cubicBezTo>
                    <a:lnTo>
                      <a:pt x="544461" y="1202131"/>
                    </a:lnTo>
                    <a:cubicBezTo>
                      <a:pt x="544461" y="1202131"/>
                      <a:pt x="544461" y="1202131"/>
                      <a:pt x="544461" y="1202131"/>
                    </a:cubicBezTo>
                    <a:cubicBezTo>
                      <a:pt x="544461" y="1200923"/>
                      <a:pt x="544461" y="1200923"/>
                      <a:pt x="544461" y="1199715"/>
                    </a:cubicBezTo>
                    <a:cubicBezTo>
                      <a:pt x="543252" y="1193674"/>
                      <a:pt x="545669" y="1185217"/>
                      <a:pt x="551709" y="1182801"/>
                    </a:cubicBezTo>
                    <a:cubicBezTo>
                      <a:pt x="550501" y="1181593"/>
                      <a:pt x="549293" y="1180385"/>
                      <a:pt x="548085" y="1180385"/>
                    </a:cubicBezTo>
                    <a:cubicBezTo>
                      <a:pt x="548085" y="1180385"/>
                      <a:pt x="548085" y="1180385"/>
                      <a:pt x="546877" y="1181593"/>
                    </a:cubicBezTo>
                    <a:cubicBezTo>
                      <a:pt x="544461" y="1184009"/>
                      <a:pt x="542044" y="1186425"/>
                      <a:pt x="542044" y="1188842"/>
                    </a:cubicBezTo>
                    <a:cubicBezTo>
                      <a:pt x="542044" y="1190050"/>
                      <a:pt x="540836" y="1192466"/>
                      <a:pt x="540836" y="1193674"/>
                    </a:cubicBezTo>
                    <a:lnTo>
                      <a:pt x="540836" y="1193674"/>
                    </a:lnTo>
                    <a:cubicBezTo>
                      <a:pt x="540836" y="1193674"/>
                      <a:pt x="540836" y="1194882"/>
                      <a:pt x="540836" y="1194882"/>
                    </a:cubicBezTo>
                    <a:cubicBezTo>
                      <a:pt x="540836" y="1196090"/>
                      <a:pt x="542044" y="1197298"/>
                      <a:pt x="542044" y="1198507"/>
                    </a:cubicBezTo>
                    <a:cubicBezTo>
                      <a:pt x="542044" y="1199715"/>
                      <a:pt x="543252" y="1200923"/>
                      <a:pt x="543252" y="1202131"/>
                    </a:cubicBezTo>
                    <a:cubicBezTo>
                      <a:pt x="543252" y="1203339"/>
                      <a:pt x="544461" y="1205755"/>
                      <a:pt x="544461" y="1206964"/>
                    </a:cubicBezTo>
                    <a:cubicBezTo>
                      <a:pt x="544461" y="1208172"/>
                      <a:pt x="544461" y="1209380"/>
                      <a:pt x="545669" y="1209380"/>
                    </a:cubicBezTo>
                    <a:cubicBezTo>
                      <a:pt x="545669" y="1211796"/>
                      <a:pt x="546877" y="1214212"/>
                      <a:pt x="546877" y="1216628"/>
                    </a:cubicBezTo>
                    <a:cubicBezTo>
                      <a:pt x="546877" y="1216628"/>
                      <a:pt x="546877" y="1216628"/>
                      <a:pt x="546877" y="1217837"/>
                    </a:cubicBezTo>
                    <a:cubicBezTo>
                      <a:pt x="549293" y="1226294"/>
                      <a:pt x="550501" y="1235958"/>
                      <a:pt x="551709" y="1244415"/>
                    </a:cubicBezTo>
                    <a:cubicBezTo>
                      <a:pt x="556542" y="1249248"/>
                      <a:pt x="561374" y="1254080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lnTo>
                      <a:pt x="566207" y="1258913"/>
                    </a:ln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lnTo>
                      <a:pt x="566207" y="1258913"/>
                    </a:ln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lnTo>
                      <a:pt x="566207" y="1258913"/>
                    </a:lnTo>
                    <a:lnTo>
                      <a:pt x="566207" y="1258913"/>
                    </a:lnTo>
                    <a:lnTo>
                      <a:pt x="566207" y="1258913"/>
                    </a:lnTo>
                    <a:cubicBezTo>
                      <a:pt x="566207" y="1258913"/>
                      <a:pt x="566207" y="1258913"/>
                      <a:pt x="566207" y="1258913"/>
                    </a:cubicBezTo>
                    <a:lnTo>
                      <a:pt x="566207" y="1258913"/>
                    </a:ln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6207" y="1258913"/>
                    </a:cubicBezTo>
                    <a:cubicBezTo>
                      <a:pt x="566207" y="1258913"/>
                      <a:pt x="566207" y="1258913"/>
                      <a:pt x="564999" y="1258913"/>
                    </a:cubicBezTo>
                    <a:cubicBezTo>
                      <a:pt x="563791" y="1258913"/>
                      <a:pt x="563791" y="1258913"/>
                      <a:pt x="562582" y="1258913"/>
                    </a:cubicBezTo>
                    <a:cubicBezTo>
                      <a:pt x="562582" y="1258913"/>
                      <a:pt x="562582" y="1258913"/>
                      <a:pt x="562582" y="1258913"/>
                    </a:cubicBezTo>
                    <a:cubicBezTo>
                      <a:pt x="562582" y="1258913"/>
                      <a:pt x="562582" y="1258913"/>
                      <a:pt x="561374" y="1258913"/>
                    </a:cubicBezTo>
                    <a:cubicBezTo>
                      <a:pt x="561374" y="1258913"/>
                      <a:pt x="561374" y="1258913"/>
                      <a:pt x="561374" y="1258913"/>
                    </a:cubicBezTo>
                    <a:cubicBezTo>
                      <a:pt x="561374" y="1258913"/>
                      <a:pt x="561374" y="1258913"/>
                      <a:pt x="560166" y="1258913"/>
                    </a:cubicBezTo>
                    <a:cubicBezTo>
                      <a:pt x="560166" y="1258913"/>
                      <a:pt x="560166" y="1258913"/>
                      <a:pt x="560166" y="1258913"/>
                    </a:cubicBezTo>
                    <a:cubicBezTo>
                      <a:pt x="560166" y="1258913"/>
                      <a:pt x="560166" y="1258913"/>
                      <a:pt x="558958" y="1258913"/>
                    </a:cubicBezTo>
                    <a:cubicBezTo>
                      <a:pt x="558958" y="1258913"/>
                      <a:pt x="558958" y="1258913"/>
                      <a:pt x="558958" y="1258913"/>
                    </a:cubicBezTo>
                    <a:cubicBezTo>
                      <a:pt x="557750" y="1258913"/>
                      <a:pt x="557750" y="1258913"/>
                      <a:pt x="556542" y="1257704"/>
                    </a:cubicBezTo>
                    <a:cubicBezTo>
                      <a:pt x="555334" y="1257704"/>
                      <a:pt x="555334" y="1257704"/>
                      <a:pt x="555334" y="1256497"/>
                    </a:cubicBezTo>
                    <a:cubicBezTo>
                      <a:pt x="555334" y="1256497"/>
                      <a:pt x="555334" y="1256497"/>
                      <a:pt x="555334" y="1256497"/>
                    </a:cubicBezTo>
                    <a:cubicBezTo>
                      <a:pt x="555334" y="1256497"/>
                      <a:pt x="555334" y="1256497"/>
                      <a:pt x="554126" y="1256497"/>
                    </a:cubicBezTo>
                    <a:cubicBezTo>
                      <a:pt x="554126" y="1256497"/>
                      <a:pt x="554126" y="1256497"/>
                      <a:pt x="554126" y="1256497"/>
                    </a:cubicBezTo>
                    <a:cubicBezTo>
                      <a:pt x="554126" y="1256497"/>
                      <a:pt x="554126" y="1256497"/>
                      <a:pt x="552917" y="1256497"/>
                    </a:cubicBezTo>
                    <a:cubicBezTo>
                      <a:pt x="552917" y="1256497"/>
                      <a:pt x="552917" y="1256497"/>
                      <a:pt x="551709" y="1256497"/>
                    </a:cubicBezTo>
                    <a:cubicBezTo>
                      <a:pt x="551709" y="1256497"/>
                      <a:pt x="551709" y="1256497"/>
                      <a:pt x="551709" y="1256497"/>
                    </a:cubicBezTo>
                    <a:cubicBezTo>
                      <a:pt x="551709" y="1256497"/>
                      <a:pt x="551709" y="1256497"/>
                      <a:pt x="550501" y="1256497"/>
                    </a:cubicBezTo>
                    <a:cubicBezTo>
                      <a:pt x="550501" y="1256497"/>
                      <a:pt x="550501" y="1256497"/>
                      <a:pt x="550501" y="1256497"/>
                    </a:cubicBezTo>
                    <a:cubicBezTo>
                      <a:pt x="550501" y="1256497"/>
                      <a:pt x="549293" y="1255288"/>
                      <a:pt x="549293" y="1255288"/>
                    </a:cubicBezTo>
                    <a:cubicBezTo>
                      <a:pt x="549293" y="1255288"/>
                      <a:pt x="549293" y="1255288"/>
                      <a:pt x="549293" y="1255288"/>
                    </a:cubicBezTo>
                    <a:cubicBezTo>
                      <a:pt x="548085" y="1254080"/>
                      <a:pt x="548085" y="1254080"/>
                      <a:pt x="546877" y="1252872"/>
                    </a:cubicBezTo>
                    <a:cubicBezTo>
                      <a:pt x="546877" y="1254080"/>
                      <a:pt x="546877" y="1254080"/>
                      <a:pt x="546877" y="1255288"/>
                    </a:cubicBezTo>
                    <a:cubicBezTo>
                      <a:pt x="548085" y="1256497"/>
                      <a:pt x="548085" y="1257704"/>
                      <a:pt x="548085" y="1258913"/>
                    </a:cubicBezTo>
                    <a:cubicBezTo>
                      <a:pt x="548085" y="1258913"/>
                      <a:pt x="548085" y="1258913"/>
                      <a:pt x="548085" y="1258913"/>
                    </a:cubicBezTo>
                    <a:cubicBezTo>
                      <a:pt x="548085" y="1258913"/>
                      <a:pt x="548085" y="1258913"/>
                      <a:pt x="548085" y="1258913"/>
                    </a:cubicBezTo>
                    <a:cubicBezTo>
                      <a:pt x="548085" y="1258913"/>
                      <a:pt x="548085" y="1258913"/>
                      <a:pt x="548085" y="1258913"/>
                    </a:cubicBezTo>
                    <a:cubicBezTo>
                      <a:pt x="548085" y="1258913"/>
                      <a:pt x="548085" y="1258913"/>
                      <a:pt x="548085" y="1258913"/>
                    </a:cubicBezTo>
                    <a:cubicBezTo>
                      <a:pt x="548085" y="1258913"/>
                      <a:pt x="548085" y="1258913"/>
                      <a:pt x="548085" y="1258913"/>
                    </a:cubicBezTo>
                    <a:cubicBezTo>
                      <a:pt x="548085" y="1258913"/>
                      <a:pt x="548085" y="1258913"/>
                      <a:pt x="548085" y="1258913"/>
                    </a:cubicBezTo>
                    <a:cubicBezTo>
                      <a:pt x="548085" y="1258913"/>
                      <a:pt x="548085" y="1258913"/>
                      <a:pt x="548085" y="1258913"/>
                    </a:cubicBezTo>
                    <a:cubicBezTo>
                      <a:pt x="548085" y="1258913"/>
                      <a:pt x="548085" y="1258913"/>
                      <a:pt x="548085" y="1258913"/>
                    </a:cubicBezTo>
                    <a:cubicBezTo>
                      <a:pt x="548085" y="1258913"/>
                      <a:pt x="548085" y="1258913"/>
                      <a:pt x="548085" y="1258913"/>
                    </a:cubicBezTo>
                    <a:cubicBezTo>
                      <a:pt x="548085" y="1258913"/>
                      <a:pt x="549293" y="1258913"/>
                      <a:pt x="550501" y="1258913"/>
                    </a:cubicBezTo>
                    <a:cubicBezTo>
                      <a:pt x="550501" y="1258913"/>
                      <a:pt x="551709" y="1258913"/>
                      <a:pt x="551709" y="1258913"/>
                    </a:cubicBezTo>
                    <a:cubicBezTo>
                      <a:pt x="551709" y="1258913"/>
                      <a:pt x="551709" y="1258913"/>
                      <a:pt x="551709" y="1258913"/>
                    </a:cubicBezTo>
                    <a:cubicBezTo>
                      <a:pt x="551709" y="1258913"/>
                      <a:pt x="551709" y="1258913"/>
                      <a:pt x="551709" y="1258913"/>
                    </a:cubicBezTo>
                    <a:cubicBezTo>
                      <a:pt x="551709" y="1258913"/>
                      <a:pt x="551709" y="1258913"/>
                      <a:pt x="551709" y="1258913"/>
                    </a:cubicBezTo>
                    <a:cubicBezTo>
                      <a:pt x="551709" y="1258913"/>
                      <a:pt x="551709" y="1258913"/>
                      <a:pt x="551709" y="1258913"/>
                    </a:cubicBezTo>
                    <a:cubicBezTo>
                      <a:pt x="551709" y="1258913"/>
                      <a:pt x="551709" y="1258913"/>
                      <a:pt x="552917" y="1258913"/>
                    </a:cubicBezTo>
                    <a:cubicBezTo>
                      <a:pt x="552917" y="1258913"/>
                      <a:pt x="552917" y="1258913"/>
                      <a:pt x="552917" y="1258913"/>
                    </a:cubicBezTo>
                    <a:cubicBezTo>
                      <a:pt x="552917" y="1258913"/>
                      <a:pt x="552917" y="1258913"/>
                      <a:pt x="554126" y="1258913"/>
                    </a:cubicBezTo>
                    <a:cubicBezTo>
                      <a:pt x="554126" y="1258913"/>
                      <a:pt x="554126" y="1258913"/>
                      <a:pt x="554126" y="1258913"/>
                    </a:cubicBezTo>
                    <a:cubicBezTo>
                      <a:pt x="554126" y="1258913"/>
                      <a:pt x="554126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58913"/>
                      <a:pt x="555334" y="1258913"/>
                    </a:cubicBezTo>
                    <a:cubicBezTo>
                      <a:pt x="555334" y="1258913"/>
                      <a:pt x="555334" y="1260121"/>
                      <a:pt x="555334" y="1260121"/>
                    </a:cubicBezTo>
                    <a:cubicBezTo>
                      <a:pt x="558958" y="1261329"/>
                      <a:pt x="561374" y="1261329"/>
                      <a:pt x="564999" y="1262537"/>
                    </a:cubicBezTo>
                    <a:cubicBezTo>
                      <a:pt x="564999" y="1262537"/>
                      <a:pt x="564999" y="1262537"/>
                      <a:pt x="564999" y="1262537"/>
                    </a:cubicBezTo>
                    <a:cubicBezTo>
                      <a:pt x="564999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lnTo>
                      <a:pt x="566207" y="1262537"/>
                    </a:ln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2537"/>
                    </a:cubicBezTo>
                    <a:lnTo>
                      <a:pt x="566207" y="1262537"/>
                    </a:lnTo>
                    <a:cubicBezTo>
                      <a:pt x="566207" y="1262537"/>
                      <a:pt x="566207" y="1262537"/>
                      <a:pt x="566207" y="1262537"/>
                    </a:cubicBezTo>
                    <a:cubicBezTo>
                      <a:pt x="566207" y="1262537"/>
                      <a:pt x="566207" y="1262537"/>
                      <a:pt x="566207" y="1261329"/>
                    </a:cubicBezTo>
                    <a:cubicBezTo>
                      <a:pt x="566207" y="1261329"/>
                      <a:pt x="566207" y="1261329"/>
                      <a:pt x="566207" y="1261329"/>
                    </a:cubicBezTo>
                    <a:cubicBezTo>
                      <a:pt x="566207" y="1261329"/>
                      <a:pt x="566207" y="1261329"/>
                      <a:pt x="566207" y="1261329"/>
                    </a:cubicBezTo>
                    <a:cubicBezTo>
                      <a:pt x="566207" y="1261329"/>
                      <a:pt x="566207" y="1261329"/>
                      <a:pt x="566207" y="1261329"/>
                    </a:cubicBezTo>
                    <a:cubicBezTo>
                      <a:pt x="566207" y="1261329"/>
                      <a:pt x="566207" y="1261329"/>
                      <a:pt x="566207" y="1261329"/>
                    </a:cubicBezTo>
                    <a:cubicBezTo>
                      <a:pt x="566207" y="1261329"/>
                      <a:pt x="566207" y="1261329"/>
                      <a:pt x="566207" y="1261329"/>
                    </a:cubicBezTo>
                    <a:cubicBezTo>
                      <a:pt x="566207" y="1261329"/>
                      <a:pt x="566207" y="1261329"/>
                      <a:pt x="566207" y="1261329"/>
                    </a:cubicBezTo>
                    <a:cubicBezTo>
                      <a:pt x="566207" y="1261329"/>
                      <a:pt x="566207" y="1261329"/>
                      <a:pt x="566207" y="1261329"/>
                    </a:cubicBezTo>
                    <a:cubicBezTo>
                      <a:pt x="566207" y="1261329"/>
                      <a:pt x="566207" y="1261329"/>
                      <a:pt x="566207" y="1261329"/>
                    </a:cubicBezTo>
                    <a:cubicBezTo>
                      <a:pt x="566207" y="1261329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4999" y="1260121"/>
                      <a:pt x="564999" y="1260121"/>
                    </a:cubicBezTo>
                    <a:cubicBezTo>
                      <a:pt x="564999" y="1260121"/>
                      <a:pt x="566207" y="1260121"/>
                      <a:pt x="566207" y="1260121"/>
                    </a:cubicBezTo>
                    <a:cubicBezTo>
                      <a:pt x="566207" y="1260121"/>
                      <a:pt x="566207" y="1260121"/>
                      <a:pt x="566207" y="1260121"/>
                    </a:cubicBezTo>
                    <a:cubicBezTo>
                      <a:pt x="566207" y="1260121"/>
                      <a:pt x="567415" y="1260121"/>
                      <a:pt x="567415" y="1260121"/>
                    </a:cubicBezTo>
                    <a:cubicBezTo>
                      <a:pt x="567415" y="1260121"/>
                      <a:pt x="567415" y="1260121"/>
                      <a:pt x="567415" y="1260121"/>
                    </a:cubicBezTo>
                    <a:cubicBezTo>
                      <a:pt x="567415" y="1260121"/>
                      <a:pt x="568623" y="1260121"/>
                      <a:pt x="568623" y="1260121"/>
                    </a:cubicBezTo>
                    <a:cubicBezTo>
                      <a:pt x="568623" y="1260121"/>
                      <a:pt x="568623" y="1260121"/>
                      <a:pt x="568623" y="1260121"/>
                    </a:cubicBezTo>
                    <a:cubicBezTo>
                      <a:pt x="568623" y="1260121"/>
                      <a:pt x="568623" y="1260121"/>
                      <a:pt x="568623" y="1260121"/>
                    </a:cubicBezTo>
                    <a:cubicBezTo>
                      <a:pt x="568623" y="1260121"/>
                      <a:pt x="569831" y="1260121"/>
                      <a:pt x="569831" y="1260121"/>
                    </a:cubicBezTo>
                    <a:cubicBezTo>
                      <a:pt x="569831" y="1260121"/>
                      <a:pt x="569831" y="1260121"/>
                      <a:pt x="569831" y="1260121"/>
                    </a:cubicBezTo>
                    <a:cubicBezTo>
                      <a:pt x="569831" y="1260121"/>
                      <a:pt x="571039" y="1260121"/>
                      <a:pt x="571039" y="1260121"/>
                    </a:cubicBezTo>
                    <a:cubicBezTo>
                      <a:pt x="571039" y="1260121"/>
                      <a:pt x="571039" y="1260121"/>
                      <a:pt x="571039" y="1260121"/>
                    </a:cubicBezTo>
                    <a:cubicBezTo>
                      <a:pt x="571039" y="1260121"/>
                      <a:pt x="572247" y="1260121"/>
                      <a:pt x="572247" y="1260121"/>
                    </a:cubicBezTo>
                    <a:cubicBezTo>
                      <a:pt x="572247" y="1260121"/>
                      <a:pt x="572247" y="1260121"/>
                      <a:pt x="572247" y="1260121"/>
                    </a:cubicBezTo>
                    <a:cubicBezTo>
                      <a:pt x="572247" y="1260121"/>
                      <a:pt x="573456" y="1260121"/>
                      <a:pt x="573456" y="1260121"/>
                    </a:cubicBezTo>
                    <a:cubicBezTo>
                      <a:pt x="573456" y="1260121"/>
                      <a:pt x="573456" y="1260121"/>
                      <a:pt x="573456" y="1260121"/>
                    </a:cubicBezTo>
                    <a:cubicBezTo>
                      <a:pt x="573456" y="1260121"/>
                      <a:pt x="573456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lnTo>
                      <a:pt x="574664" y="1260121"/>
                    </a:ln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60121"/>
                      <a:pt x="574664" y="1260121"/>
                    </a:cubicBezTo>
                    <a:cubicBezTo>
                      <a:pt x="574664" y="1260121"/>
                      <a:pt x="574664" y="1258913"/>
                      <a:pt x="573456" y="1258913"/>
                    </a:cubicBezTo>
                    <a:cubicBezTo>
                      <a:pt x="573456" y="1257704"/>
                      <a:pt x="572247" y="1257704"/>
                      <a:pt x="572247" y="1256497"/>
                    </a:cubicBezTo>
                    <a:cubicBezTo>
                      <a:pt x="572247" y="1256497"/>
                      <a:pt x="571039" y="1255288"/>
                      <a:pt x="571039" y="1255288"/>
                    </a:cubicBezTo>
                    <a:cubicBezTo>
                      <a:pt x="571039" y="1255288"/>
                      <a:pt x="571039" y="1255288"/>
                      <a:pt x="571039" y="1255288"/>
                    </a:cubicBezTo>
                    <a:cubicBezTo>
                      <a:pt x="571039" y="1255288"/>
                      <a:pt x="571039" y="1255288"/>
                      <a:pt x="571039" y="1255288"/>
                    </a:cubicBezTo>
                    <a:cubicBezTo>
                      <a:pt x="571039" y="1255288"/>
                      <a:pt x="571039" y="1255288"/>
                      <a:pt x="571039" y="1255288"/>
                    </a:cubicBezTo>
                    <a:cubicBezTo>
                      <a:pt x="571039" y="1255288"/>
                      <a:pt x="571039" y="1255288"/>
                      <a:pt x="571039" y="1255288"/>
                    </a:cubicBezTo>
                    <a:cubicBezTo>
                      <a:pt x="571039" y="1255288"/>
                      <a:pt x="571039" y="1255288"/>
                      <a:pt x="571039" y="1255288"/>
                    </a:cubicBezTo>
                    <a:cubicBezTo>
                      <a:pt x="571039" y="1255288"/>
                      <a:pt x="571039" y="1255288"/>
                      <a:pt x="571039" y="1255288"/>
                    </a:cubicBezTo>
                    <a:cubicBezTo>
                      <a:pt x="571039" y="1255288"/>
                      <a:pt x="571039" y="1255288"/>
                      <a:pt x="571039" y="1255288"/>
                    </a:cubicBezTo>
                    <a:cubicBezTo>
                      <a:pt x="571039" y="1255288"/>
                      <a:pt x="571039" y="1255288"/>
                      <a:pt x="571039" y="1255288"/>
                    </a:cubicBezTo>
                    <a:cubicBezTo>
                      <a:pt x="571039" y="1255288"/>
                      <a:pt x="569831" y="1254080"/>
                      <a:pt x="569831" y="1254080"/>
                    </a:cubicBezTo>
                    <a:cubicBezTo>
                      <a:pt x="569831" y="1254080"/>
                      <a:pt x="569831" y="1254080"/>
                      <a:pt x="569831" y="1254080"/>
                    </a:cubicBezTo>
                    <a:cubicBezTo>
                      <a:pt x="567415" y="1251664"/>
                      <a:pt x="566207" y="1249248"/>
                      <a:pt x="564999" y="1246831"/>
                    </a:cubicBezTo>
                    <a:cubicBezTo>
                      <a:pt x="564999" y="1246831"/>
                      <a:pt x="564999" y="1246831"/>
                      <a:pt x="564999" y="1246831"/>
                    </a:cubicBezTo>
                    <a:cubicBezTo>
                      <a:pt x="564999" y="1246831"/>
                      <a:pt x="563791" y="1245623"/>
                      <a:pt x="563791" y="1245623"/>
                    </a:cubicBezTo>
                    <a:cubicBezTo>
                      <a:pt x="563791" y="1245623"/>
                      <a:pt x="562582" y="1244415"/>
                      <a:pt x="562582" y="1244415"/>
                    </a:cubicBezTo>
                    <a:cubicBezTo>
                      <a:pt x="562582" y="1244415"/>
                      <a:pt x="562582" y="1244415"/>
                      <a:pt x="562582" y="1244415"/>
                    </a:cubicBezTo>
                    <a:cubicBezTo>
                      <a:pt x="562582" y="1243207"/>
                      <a:pt x="561374" y="1243207"/>
                      <a:pt x="561374" y="1241999"/>
                    </a:cubicBezTo>
                    <a:cubicBezTo>
                      <a:pt x="561374" y="1241999"/>
                      <a:pt x="561374" y="1241999"/>
                      <a:pt x="561374" y="1241999"/>
                    </a:cubicBezTo>
                    <a:cubicBezTo>
                      <a:pt x="561374" y="1241999"/>
                      <a:pt x="561374" y="1241999"/>
                      <a:pt x="561374" y="1241999"/>
                    </a:cubicBezTo>
                    <a:cubicBezTo>
                      <a:pt x="561374" y="1241999"/>
                      <a:pt x="561374" y="1241999"/>
                      <a:pt x="561374" y="1241999"/>
                    </a:cubicBezTo>
                    <a:cubicBezTo>
                      <a:pt x="563791" y="1245623"/>
                      <a:pt x="566207" y="1249248"/>
                      <a:pt x="568623" y="1252872"/>
                    </a:cubicBezTo>
                    <a:cubicBezTo>
                      <a:pt x="568623" y="1252872"/>
                      <a:pt x="568623" y="1252872"/>
                      <a:pt x="568623" y="1252872"/>
                    </a:cubicBezTo>
                    <a:cubicBezTo>
                      <a:pt x="569831" y="1254080"/>
                      <a:pt x="571039" y="1255288"/>
                      <a:pt x="572247" y="1256497"/>
                    </a:cubicBezTo>
                    <a:cubicBezTo>
                      <a:pt x="572247" y="1256497"/>
                      <a:pt x="572247" y="1256497"/>
                      <a:pt x="572247" y="1256497"/>
                    </a:cubicBezTo>
                    <a:cubicBezTo>
                      <a:pt x="572247" y="1256497"/>
                      <a:pt x="573456" y="1257704"/>
                      <a:pt x="573456" y="1257704"/>
                    </a:cubicBezTo>
                    <a:cubicBezTo>
                      <a:pt x="573456" y="1257704"/>
                      <a:pt x="573456" y="1257704"/>
                      <a:pt x="573456" y="1257704"/>
                    </a:cubicBezTo>
                    <a:cubicBezTo>
                      <a:pt x="573456" y="1257704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lnTo>
                      <a:pt x="574664" y="1258913"/>
                    </a:lnTo>
                    <a:cubicBezTo>
                      <a:pt x="574664" y="1258913"/>
                      <a:pt x="574664" y="1258913"/>
                      <a:pt x="574664" y="1258913"/>
                    </a:cubicBezTo>
                    <a:lnTo>
                      <a:pt x="574664" y="1258913"/>
                    </a:lnTo>
                    <a:cubicBezTo>
                      <a:pt x="574664" y="1258913"/>
                      <a:pt x="574664" y="1258913"/>
                      <a:pt x="574664" y="1258913"/>
                    </a:cubicBezTo>
                    <a:lnTo>
                      <a:pt x="574664" y="1258913"/>
                    </a:ln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lnTo>
                      <a:pt x="574664" y="1258913"/>
                    </a:ln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4664" y="1258913"/>
                      <a:pt x="574664" y="1258913"/>
                      <a:pt x="574664" y="1258913"/>
                    </a:cubicBezTo>
                    <a:cubicBezTo>
                      <a:pt x="572247" y="1255288"/>
                      <a:pt x="571039" y="1250456"/>
                      <a:pt x="569831" y="1246831"/>
                    </a:cubicBezTo>
                    <a:cubicBezTo>
                      <a:pt x="569831" y="1246831"/>
                      <a:pt x="569831" y="1245623"/>
                      <a:pt x="568623" y="1245623"/>
                    </a:cubicBezTo>
                    <a:cubicBezTo>
                      <a:pt x="568623" y="1245623"/>
                      <a:pt x="568623" y="1244415"/>
                      <a:pt x="567415" y="1244415"/>
                    </a:cubicBezTo>
                    <a:cubicBezTo>
                      <a:pt x="566207" y="1241999"/>
                      <a:pt x="564999" y="1239583"/>
                      <a:pt x="563791" y="1237167"/>
                    </a:cubicBezTo>
                    <a:cubicBezTo>
                      <a:pt x="563791" y="1237167"/>
                      <a:pt x="563791" y="1235958"/>
                      <a:pt x="562582" y="1235958"/>
                    </a:cubicBezTo>
                    <a:cubicBezTo>
                      <a:pt x="560166" y="1232334"/>
                      <a:pt x="556542" y="1228710"/>
                      <a:pt x="551709" y="1225085"/>
                    </a:cubicBezTo>
                    <a:cubicBezTo>
                      <a:pt x="549293" y="1222669"/>
                      <a:pt x="545669" y="1219045"/>
                      <a:pt x="548085" y="1215420"/>
                    </a:cubicBezTo>
                    <a:cubicBezTo>
                      <a:pt x="549293" y="1214212"/>
                      <a:pt x="550501" y="1213004"/>
                      <a:pt x="551709" y="1213004"/>
                    </a:cubicBezTo>
                    <a:cubicBezTo>
                      <a:pt x="551709" y="1213004"/>
                      <a:pt x="551709" y="1211796"/>
                      <a:pt x="551709" y="1211796"/>
                    </a:cubicBezTo>
                    <a:cubicBezTo>
                      <a:pt x="551709" y="1210588"/>
                      <a:pt x="551709" y="1210588"/>
                      <a:pt x="551709" y="1209380"/>
                    </a:cubicBezTo>
                    <a:cubicBezTo>
                      <a:pt x="551709" y="1208172"/>
                      <a:pt x="550501" y="1205755"/>
                      <a:pt x="550501" y="1204547"/>
                    </a:cubicBezTo>
                    <a:cubicBezTo>
                      <a:pt x="550501" y="1204547"/>
                      <a:pt x="550501" y="1204547"/>
                      <a:pt x="550501" y="1204547"/>
                    </a:cubicBezTo>
                    <a:cubicBezTo>
                      <a:pt x="550501" y="1203339"/>
                      <a:pt x="549293" y="1202131"/>
                      <a:pt x="549293" y="1202131"/>
                    </a:cubicBezTo>
                    <a:cubicBezTo>
                      <a:pt x="549293" y="1202131"/>
                      <a:pt x="549293" y="1202131"/>
                      <a:pt x="549293" y="1202131"/>
                    </a:cubicBezTo>
                    <a:cubicBezTo>
                      <a:pt x="549293" y="1200923"/>
                      <a:pt x="548085" y="1200923"/>
                      <a:pt x="548085" y="1199715"/>
                    </a:cubicBezTo>
                    <a:cubicBezTo>
                      <a:pt x="548085" y="1199715"/>
                      <a:pt x="548085" y="1199715"/>
                      <a:pt x="548085" y="1199715"/>
                    </a:cubicBezTo>
                    <a:cubicBezTo>
                      <a:pt x="548085" y="1198507"/>
                      <a:pt x="546877" y="1198507"/>
                      <a:pt x="546877" y="1197298"/>
                    </a:cubicBezTo>
                    <a:cubicBezTo>
                      <a:pt x="546877" y="1197298"/>
                      <a:pt x="546877" y="1197298"/>
                      <a:pt x="546877" y="1197298"/>
                    </a:cubicBezTo>
                    <a:cubicBezTo>
                      <a:pt x="546877" y="1196090"/>
                      <a:pt x="545669" y="1196090"/>
                      <a:pt x="545669" y="1194882"/>
                    </a:cubicBezTo>
                    <a:cubicBezTo>
                      <a:pt x="545669" y="1194882"/>
                      <a:pt x="545669" y="1194882"/>
                      <a:pt x="545669" y="1194882"/>
                    </a:cubicBezTo>
                    <a:cubicBezTo>
                      <a:pt x="545669" y="1194882"/>
                      <a:pt x="545669" y="1193674"/>
                      <a:pt x="544461" y="1193674"/>
                    </a:cubicBezTo>
                    <a:cubicBezTo>
                      <a:pt x="543252" y="1192466"/>
                      <a:pt x="542044" y="1191258"/>
                      <a:pt x="542044" y="1191258"/>
                    </a:cubicBezTo>
                    <a:cubicBezTo>
                      <a:pt x="540836" y="1190050"/>
                      <a:pt x="540836" y="1190050"/>
                      <a:pt x="539628" y="1190050"/>
                    </a:cubicBezTo>
                    <a:cubicBezTo>
                      <a:pt x="539628" y="1190050"/>
                      <a:pt x="539628" y="1190050"/>
                      <a:pt x="538420" y="1190050"/>
                    </a:cubicBezTo>
                    <a:cubicBezTo>
                      <a:pt x="538420" y="1190050"/>
                      <a:pt x="538420" y="1190050"/>
                      <a:pt x="538420" y="1190050"/>
                    </a:cubicBezTo>
                    <a:cubicBezTo>
                      <a:pt x="538420" y="1190050"/>
                      <a:pt x="538420" y="1190050"/>
                      <a:pt x="538420" y="1190050"/>
                    </a:cubicBezTo>
                    <a:cubicBezTo>
                      <a:pt x="538420" y="1190050"/>
                      <a:pt x="538420" y="1190050"/>
                      <a:pt x="537212" y="1190050"/>
                    </a:cubicBezTo>
                    <a:cubicBezTo>
                      <a:pt x="537212" y="1190050"/>
                      <a:pt x="537212" y="1190050"/>
                      <a:pt x="537212" y="1190050"/>
                    </a:cubicBezTo>
                    <a:cubicBezTo>
                      <a:pt x="537212" y="1190050"/>
                      <a:pt x="537212" y="1190050"/>
                      <a:pt x="537212" y="1190050"/>
                    </a:cubicBezTo>
                    <a:cubicBezTo>
                      <a:pt x="537212" y="1190050"/>
                      <a:pt x="537212" y="1190050"/>
                      <a:pt x="537212" y="1190050"/>
                    </a:cubicBezTo>
                    <a:cubicBezTo>
                      <a:pt x="537212" y="1190050"/>
                      <a:pt x="537212" y="1190050"/>
                      <a:pt x="537212" y="1190050"/>
                    </a:cubicBezTo>
                    <a:cubicBezTo>
                      <a:pt x="537212" y="1190050"/>
                      <a:pt x="537212" y="1190050"/>
                      <a:pt x="536004" y="1190050"/>
                    </a:cubicBezTo>
                    <a:cubicBezTo>
                      <a:pt x="536004" y="1190050"/>
                      <a:pt x="536004" y="1190050"/>
                      <a:pt x="536004" y="1190050"/>
                    </a:cubicBezTo>
                    <a:cubicBezTo>
                      <a:pt x="536004" y="1190050"/>
                      <a:pt x="536004" y="1190050"/>
                      <a:pt x="536004" y="1190050"/>
                    </a:cubicBezTo>
                    <a:cubicBezTo>
                      <a:pt x="536004" y="1190050"/>
                      <a:pt x="536004" y="1190050"/>
                      <a:pt x="536004" y="1190050"/>
                    </a:cubicBezTo>
                    <a:cubicBezTo>
                      <a:pt x="536004" y="1190050"/>
                      <a:pt x="534796" y="1190050"/>
                      <a:pt x="534796" y="1190050"/>
                    </a:cubicBezTo>
                    <a:cubicBezTo>
                      <a:pt x="534796" y="1190050"/>
                      <a:pt x="534796" y="1190050"/>
                      <a:pt x="534796" y="1190050"/>
                    </a:cubicBezTo>
                    <a:cubicBezTo>
                      <a:pt x="545669" y="1193674"/>
                      <a:pt x="545669" y="1193674"/>
                      <a:pt x="545669" y="1193674"/>
                    </a:cubicBezTo>
                    <a:close/>
                    <a:moveTo>
                      <a:pt x="545669" y="1192466"/>
                    </a:moveTo>
                    <a:lnTo>
                      <a:pt x="545669" y="1192466"/>
                    </a:lnTo>
                    <a:cubicBezTo>
                      <a:pt x="545669" y="1192466"/>
                      <a:pt x="545669" y="1192466"/>
                      <a:pt x="545669" y="1192466"/>
                    </a:cubicBezTo>
                    <a:cubicBezTo>
                      <a:pt x="545669" y="1192466"/>
                      <a:pt x="545669" y="1192466"/>
                      <a:pt x="545669" y="1192466"/>
                    </a:cubicBezTo>
                    <a:cubicBezTo>
                      <a:pt x="545669" y="1192466"/>
                      <a:pt x="545669" y="1192466"/>
                      <a:pt x="545669" y="1192466"/>
                    </a:cubicBezTo>
                    <a:cubicBezTo>
                      <a:pt x="545669" y="1192466"/>
                      <a:pt x="545669" y="1192466"/>
                      <a:pt x="545669" y="1192466"/>
                    </a:cubicBezTo>
                    <a:close/>
                    <a:moveTo>
                      <a:pt x="563791" y="1198507"/>
                    </a:moveTo>
                    <a:cubicBezTo>
                      <a:pt x="563791" y="1198507"/>
                      <a:pt x="563791" y="1198507"/>
                      <a:pt x="563791" y="1198507"/>
                    </a:cubicBezTo>
                    <a:cubicBezTo>
                      <a:pt x="563791" y="1199715"/>
                      <a:pt x="563791" y="1199715"/>
                      <a:pt x="563791" y="1200923"/>
                    </a:cubicBezTo>
                    <a:cubicBezTo>
                      <a:pt x="563791" y="1202131"/>
                      <a:pt x="563791" y="1204547"/>
                      <a:pt x="564999" y="1205755"/>
                    </a:cubicBezTo>
                    <a:cubicBezTo>
                      <a:pt x="564999" y="1206964"/>
                      <a:pt x="566207" y="1208172"/>
                      <a:pt x="566207" y="1209380"/>
                    </a:cubicBezTo>
                    <a:cubicBezTo>
                      <a:pt x="566207" y="1210588"/>
                      <a:pt x="566207" y="1211796"/>
                      <a:pt x="567415" y="1214212"/>
                    </a:cubicBezTo>
                    <a:lnTo>
                      <a:pt x="567415" y="1214212"/>
                    </a:lnTo>
                    <a:cubicBezTo>
                      <a:pt x="567415" y="1214212"/>
                      <a:pt x="567415" y="1214212"/>
                      <a:pt x="567415" y="1214212"/>
                    </a:cubicBezTo>
                    <a:cubicBezTo>
                      <a:pt x="567415" y="1215420"/>
                      <a:pt x="567415" y="1216628"/>
                      <a:pt x="567415" y="1217837"/>
                    </a:cubicBezTo>
                    <a:cubicBezTo>
                      <a:pt x="567415" y="1217837"/>
                      <a:pt x="567415" y="1217837"/>
                      <a:pt x="567415" y="1219045"/>
                    </a:cubicBezTo>
                    <a:cubicBezTo>
                      <a:pt x="568623" y="1219045"/>
                      <a:pt x="569831" y="1220253"/>
                      <a:pt x="571039" y="1220253"/>
                    </a:cubicBezTo>
                    <a:cubicBezTo>
                      <a:pt x="571039" y="1220253"/>
                      <a:pt x="572247" y="1220253"/>
                      <a:pt x="572247" y="1220253"/>
                    </a:cubicBezTo>
                    <a:cubicBezTo>
                      <a:pt x="572247" y="1220253"/>
                      <a:pt x="572247" y="1220253"/>
                      <a:pt x="572247" y="1220253"/>
                    </a:cubicBezTo>
                    <a:cubicBezTo>
                      <a:pt x="572247" y="1220253"/>
                      <a:pt x="572247" y="1220253"/>
                      <a:pt x="572247" y="1220253"/>
                    </a:cubicBezTo>
                    <a:cubicBezTo>
                      <a:pt x="572247" y="1220253"/>
                      <a:pt x="572247" y="1220253"/>
                      <a:pt x="572247" y="1220253"/>
                    </a:cubicBezTo>
                    <a:cubicBezTo>
                      <a:pt x="567415" y="1220253"/>
                      <a:pt x="571039" y="1225085"/>
                      <a:pt x="572247" y="1227501"/>
                    </a:cubicBezTo>
                    <a:cubicBezTo>
                      <a:pt x="572247" y="1227501"/>
                      <a:pt x="572247" y="1227501"/>
                      <a:pt x="572247" y="1227501"/>
                    </a:cubicBezTo>
                    <a:cubicBezTo>
                      <a:pt x="572247" y="1227501"/>
                      <a:pt x="573456" y="1227501"/>
                      <a:pt x="573456" y="1226294"/>
                    </a:cubicBezTo>
                    <a:cubicBezTo>
                      <a:pt x="573456" y="1226294"/>
                      <a:pt x="573456" y="1226294"/>
                      <a:pt x="573456" y="1226294"/>
                    </a:cubicBezTo>
                    <a:cubicBezTo>
                      <a:pt x="573456" y="1226294"/>
                      <a:pt x="573456" y="1226294"/>
                      <a:pt x="573456" y="1226294"/>
                    </a:cubicBezTo>
                    <a:cubicBezTo>
                      <a:pt x="573456" y="1226294"/>
                      <a:pt x="573456" y="1226294"/>
                      <a:pt x="573456" y="1226294"/>
                    </a:cubicBezTo>
                    <a:cubicBezTo>
                      <a:pt x="573456" y="1226294"/>
                      <a:pt x="573456" y="1226294"/>
                      <a:pt x="573456" y="1226294"/>
                    </a:cubicBezTo>
                    <a:cubicBezTo>
                      <a:pt x="573456" y="1226294"/>
                      <a:pt x="573456" y="1226294"/>
                      <a:pt x="573456" y="1226294"/>
                    </a:cubicBezTo>
                    <a:cubicBezTo>
                      <a:pt x="573456" y="1227501"/>
                      <a:pt x="573456" y="1227501"/>
                      <a:pt x="572247" y="1227501"/>
                    </a:cubicBezTo>
                    <a:cubicBezTo>
                      <a:pt x="572247" y="1227501"/>
                      <a:pt x="572247" y="1227501"/>
                      <a:pt x="572247" y="1227501"/>
                    </a:cubicBezTo>
                    <a:cubicBezTo>
                      <a:pt x="572247" y="1227501"/>
                      <a:pt x="572247" y="1227501"/>
                      <a:pt x="572247" y="1227501"/>
                    </a:cubicBezTo>
                    <a:cubicBezTo>
                      <a:pt x="572247" y="1227501"/>
                      <a:pt x="572247" y="1227501"/>
                      <a:pt x="573456" y="1227501"/>
                    </a:cubicBezTo>
                    <a:cubicBezTo>
                      <a:pt x="573456" y="1227501"/>
                      <a:pt x="573456" y="1227501"/>
                      <a:pt x="573456" y="1227501"/>
                    </a:cubicBezTo>
                    <a:cubicBezTo>
                      <a:pt x="573456" y="1227501"/>
                      <a:pt x="573456" y="1227501"/>
                      <a:pt x="573456" y="1228710"/>
                    </a:cubicBezTo>
                    <a:cubicBezTo>
                      <a:pt x="574664" y="1231126"/>
                      <a:pt x="577080" y="1233542"/>
                      <a:pt x="578288" y="1235958"/>
                    </a:cubicBezTo>
                    <a:cubicBezTo>
                      <a:pt x="580704" y="1240791"/>
                      <a:pt x="583121" y="1244415"/>
                      <a:pt x="585537" y="1249248"/>
                    </a:cubicBezTo>
                    <a:cubicBezTo>
                      <a:pt x="586745" y="1252872"/>
                      <a:pt x="586745" y="1255288"/>
                      <a:pt x="587953" y="1258913"/>
                    </a:cubicBezTo>
                    <a:cubicBezTo>
                      <a:pt x="587953" y="1260121"/>
                      <a:pt x="589161" y="1261329"/>
                      <a:pt x="589161" y="1262537"/>
                    </a:cubicBezTo>
                    <a:cubicBezTo>
                      <a:pt x="589161" y="1262537"/>
                      <a:pt x="590369" y="1263745"/>
                      <a:pt x="590369" y="1263745"/>
                    </a:cubicBezTo>
                    <a:cubicBezTo>
                      <a:pt x="590369" y="1263745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4953"/>
                    </a:cubicBezTo>
                    <a:cubicBezTo>
                      <a:pt x="591577" y="1264953"/>
                      <a:pt x="591577" y="1264953"/>
                      <a:pt x="591577" y="1263745"/>
                    </a:cubicBezTo>
                    <a:cubicBezTo>
                      <a:pt x="591577" y="1263745"/>
                      <a:pt x="591577" y="1263745"/>
                      <a:pt x="591577" y="1263745"/>
                    </a:cubicBezTo>
                    <a:lnTo>
                      <a:pt x="591577" y="1263745"/>
                    </a:lnTo>
                    <a:cubicBezTo>
                      <a:pt x="591577" y="1263745"/>
                      <a:pt x="591577" y="1263745"/>
                      <a:pt x="591577" y="1263745"/>
                    </a:cubicBezTo>
                    <a:lnTo>
                      <a:pt x="591577" y="1263745"/>
                    </a:lnTo>
                    <a:cubicBezTo>
                      <a:pt x="591577" y="1263745"/>
                      <a:pt x="591577" y="1263745"/>
                      <a:pt x="591577" y="1262537"/>
                    </a:cubicBezTo>
                    <a:cubicBezTo>
                      <a:pt x="591577" y="1262537"/>
                      <a:pt x="591577" y="1262537"/>
                      <a:pt x="591577" y="1262537"/>
                    </a:cubicBezTo>
                    <a:cubicBezTo>
                      <a:pt x="590369" y="1261329"/>
                      <a:pt x="590369" y="1258913"/>
                      <a:pt x="590369" y="1257704"/>
                    </a:cubicBezTo>
                    <a:cubicBezTo>
                      <a:pt x="590369" y="1257704"/>
                      <a:pt x="590369" y="1257704"/>
                      <a:pt x="590369" y="1257704"/>
                    </a:cubicBezTo>
                    <a:cubicBezTo>
                      <a:pt x="590369" y="1257704"/>
                      <a:pt x="590369" y="1257704"/>
                      <a:pt x="590369" y="1257704"/>
                    </a:cubicBezTo>
                    <a:cubicBezTo>
                      <a:pt x="590369" y="1257704"/>
                      <a:pt x="590369" y="1257704"/>
                      <a:pt x="590369" y="1257704"/>
                    </a:cubicBezTo>
                    <a:cubicBezTo>
                      <a:pt x="590369" y="1257704"/>
                      <a:pt x="590369" y="1257704"/>
                      <a:pt x="590369" y="1256497"/>
                    </a:cubicBezTo>
                    <a:cubicBezTo>
                      <a:pt x="590369" y="1256497"/>
                      <a:pt x="590369" y="1256497"/>
                      <a:pt x="590369" y="1256497"/>
                    </a:cubicBezTo>
                    <a:cubicBezTo>
                      <a:pt x="590369" y="1256497"/>
                      <a:pt x="590369" y="1256497"/>
                      <a:pt x="590369" y="1255288"/>
                    </a:cubicBezTo>
                    <a:cubicBezTo>
                      <a:pt x="590369" y="1255288"/>
                      <a:pt x="590369" y="1255288"/>
                      <a:pt x="590369" y="1255288"/>
                    </a:cubicBezTo>
                    <a:lnTo>
                      <a:pt x="590369" y="1254080"/>
                    </a:lnTo>
                    <a:cubicBezTo>
                      <a:pt x="590369" y="1254080"/>
                      <a:pt x="590369" y="1254080"/>
                      <a:pt x="590369" y="1254080"/>
                    </a:cubicBezTo>
                    <a:cubicBezTo>
                      <a:pt x="590369" y="1254080"/>
                      <a:pt x="590369" y="1254080"/>
                      <a:pt x="590369" y="1252872"/>
                    </a:cubicBezTo>
                    <a:cubicBezTo>
                      <a:pt x="590369" y="1252872"/>
                      <a:pt x="590369" y="1252872"/>
                      <a:pt x="590369" y="1252872"/>
                    </a:cubicBezTo>
                    <a:cubicBezTo>
                      <a:pt x="590369" y="1252872"/>
                      <a:pt x="590369" y="1252872"/>
                      <a:pt x="590369" y="1251664"/>
                    </a:cubicBezTo>
                    <a:cubicBezTo>
                      <a:pt x="590369" y="1251664"/>
                      <a:pt x="590369" y="1251664"/>
                      <a:pt x="590369" y="1251664"/>
                    </a:cubicBezTo>
                    <a:cubicBezTo>
                      <a:pt x="590369" y="1251664"/>
                      <a:pt x="590369" y="1251664"/>
                      <a:pt x="590369" y="1250456"/>
                    </a:cubicBezTo>
                    <a:cubicBezTo>
                      <a:pt x="590369" y="1250456"/>
                      <a:pt x="590369" y="1250456"/>
                      <a:pt x="590369" y="1250456"/>
                    </a:cubicBezTo>
                    <a:cubicBezTo>
                      <a:pt x="590369" y="1250456"/>
                      <a:pt x="589161" y="1249248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8040"/>
                    </a:cubicBezTo>
                    <a:cubicBezTo>
                      <a:pt x="589161" y="1248040"/>
                      <a:pt x="589161" y="1248040"/>
                      <a:pt x="589161" y="1246831"/>
                    </a:cubicBezTo>
                    <a:cubicBezTo>
                      <a:pt x="589161" y="1246831"/>
                      <a:pt x="589161" y="1246831"/>
                      <a:pt x="589161" y="1245623"/>
                    </a:cubicBezTo>
                    <a:cubicBezTo>
                      <a:pt x="589161" y="1245623"/>
                      <a:pt x="589161" y="1245623"/>
                      <a:pt x="589161" y="1245623"/>
                    </a:cubicBezTo>
                    <a:cubicBezTo>
                      <a:pt x="589161" y="1245623"/>
                      <a:pt x="589161" y="1245623"/>
                      <a:pt x="589161" y="1244415"/>
                    </a:cubicBezTo>
                    <a:cubicBezTo>
                      <a:pt x="589161" y="1244415"/>
                      <a:pt x="589161" y="1244415"/>
                      <a:pt x="589161" y="1244415"/>
                    </a:cubicBezTo>
                    <a:lnTo>
                      <a:pt x="589161" y="1243207"/>
                    </a:lnTo>
                    <a:lnTo>
                      <a:pt x="589161" y="1243207"/>
                    </a:lnTo>
                    <a:lnTo>
                      <a:pt x="589161" y="1243207"/>
                    </a:lnTo>
                    <a:cubicBezTo>
                      <a:pt x="589161" y="1243207"/>
                      <a:pt x="589161" y="1243207"/>
                      <a:pt x="589161" y="1243207"/>
                    </a:cubicBezTo>
                    <a:cubicBezTo>
                      <a:pt x="589161" y="1243207"/>
                      <a:pt x="589161" y="1243207"/>
                      <a:pt x="589161" y="1243207"/>
                    </a:cubicBezTo>
                    <a:cubicBezTo>
                      <a:pt x="589161" y="1243207"/>
                      <a:pt x="589161" y="1243207"/>
                      <a:pt x="589161" y="1243207"/>
                    </a:cubicBezTo>
                    <a:cubicBezTo>
                      <a:pt x="589161" y="1243207"/>
                      <a:pt x="589161" y="1243207"/>
                      <a:pt x="589161" y="1243207"/>
                    </a:cubicBezTo>
                    <a:cubicBezTo>
                      <a:pt x="589161" y="1243207"/>
                      <a:pt x="589161" y="1243207"/>
                      <a:pt x="589161" y="1243207"/>
                    </a:cubicBezTo>
                    <a:cubicBezTo>
                      <a:pt x="589161" y="1243207"/>
                      <a:pt x="589161" y="1243207"/>
                      <a:pt x="589161" y="1243207"/>
                    </a:cubicBezTo>
                    <a:cubicBezTo>
                      <a:pt x="589161" y="1243207"/>
                      <a:pt x="589161" y="1243207"/>
                      <a:pt x="589161" y="1243207"/>
                    </a:cubicBezTo>
                    <a:lnTo>
                      <a:pt x="589161" y="1243207"/>
                    </a:lnTo>
                    <a:cubicBezTo>
                      <a:pt x="589161" y="1243207"/>
                      <a:pt x="589161" y="1243207"/>
                      <a:pt x="589161" y="1243207"/>
                    </a:cubicBezTo>
                    <a:cubicBezTo>
                      <a:pt x="589161" y="1243207"/>
                      <a:pt x="589161" y="1241999"/>
                      <a:pt x="589161" y="1241999"/>
                    </a:cubicBezTo>
                    <a:cubicBezTo>
                      <a:pt x="589161" y="1241999"/>
                      <a:pt x="589161" y="1241999"/>
                      <a:pt x="589161" y="1241999"/>
                    </a:cubicBezTo>
                    <a:cubicBezTo>
                      <a:pt x="589161" y="1240791"/>
                      <a:pt x="587953" y="1239583"/>
                      <a:pt x="587953" y="1238375"/>
                    </a:cubicBezTo>
                    <a:cubicBezTo>
                      <a:pt x="587953" y="1238375"/>
                      <a:pt x="587953" y="1238375"/>
                      <a:pt x="587953" y="1238375"/>
                    </a:cubicBezTo>
                    <a:cubicBezTo>
                      <a:pt x="587953" y="1238375"/>
                      <a:pt x="587953" y="1237167"/>
                      <a:pt x="587953" y="1237167"/>
                    </a:cubicBezTo>
                    <a:cubicBezTo>
                      <a:pt x="587953" y="1237167"/>
                      <a:pt x="587953" y="1237167"/>
                      <a:pt x="587953" y="1237167"/>
                    </a:cubicBezTo>
                    <a:cubicBezTo>
                      <a:pt x="587953" y="1237167"/>
                      <a:pt x="587953" y="1235958"/>
                      <a:pt x="587953" y="1235958"/>
                    </a:cubicBezTo>
                    <a:cubicBezTo>
                      <a:pt x="587953" y="1235958"/>
                      <a:pt x="587953" y="1235958"/>
                      <a:pt x="587953" y="1235958"/>
                    </a:cubicBezTo>
                    <a:cubicBezTo>
                      <a:pt x="587953" y="1235958"/>
                      <a:pt x="587953" y="1234750"/>
                      <a:pt x="587953" y="1234750"/>
                    </a:cubicBezTo>
                    <a:cubicBezTo>
                      <a:pt x="587953" y="1234750"/>
                      <a:pt x="587953" y="1234750"/>
                      <a:pt x="587953" y="1234750"/>
                    </a:cubicBezTo>
                    <a:cubicBezTo>
                      <a:pt x="587953" y="1234750"/>
                      <a:pt x="587953" y="1233542"/>
                      <a:pt x="587953" y="1233542"/>
                    </a:cubicBezTo>
                    <a:cubicBezTo>
                      <a:pt x="587953" y="1233542"/>
                      <a:pt x="587953" y="1233542"/>
                      <a:pt x="587953" y="1233542"/>
                    </a:cubicBezTo>
                    <a:cubicBezTo>
                      <a:pt x="587953" y="1233542"/>
                      <a:pt x="587953" y="1233542"/>
                      <a:pt x="587953" y="1233542"/>
                    </a:cubicBezTo>
                    <a:cubicBezTo>
                      <a:pt x="587953" y="1233542"/>
                      <a:pt x="587953" y="1232334"/>
                      <a:pt x="587953" y="1232334"/>
                    </a:cubicBezTo>
                    <a:cubicBezTo>
                      <a:pt x="587953" y="1232334"/>
                      <a:pt x="587953" y="1232334"/>
                      <a:pt x="587953" y="1232334"/>
                    </a:cubicBezTo>
                    <a:cubicBezTo>
                      <a:pt x="587953" y="1231126"/>
                      <a:pt x="587953" y="1231126"/>
                      <a:pt x="587953" y="1229918"/>
                    </a:cubicBezTo>
                    <a:cubicBezTo>
                      <a:pt x="587953" y="1229918"/>
                      <a:pt x="587953" y="1228710"/>
                      <a:pt x="587953" y="1228710"/>
                    </a:cubicBezTo>
                    <a:cubicBezTo>
                      <a:pt x="587953" y="1228710"/>
                      <a:pt x="587953" y="1228710"/>
                      <a:pt x="587953" y="1227501"/>
                    </a:cubicBezTo>
                    <a:cubicBezTo>
                      <a:pt x="587953" y="1227501"/>
                      <a:pt x="587953" y="1226294"/>
                      <a:pt x="587953" y="1226294"/>
                    </a:cubicBezTo>
                    <a:cubicBezTo>
                      <a:pt x="587953" y="1226294"/>
                      <a:pt x="587953" y="1226294"/>
                      <a:pt x="587953" y="1226294"/>
                    </a:cubicBezTo>
                    <a:cubicBezTo>
                      <a:pt x="587953" y="1223877"/>
                      <a:pt x="586745" y="1221461"/>
                      <a:pt x="586745" y="1217837"/>
                    </a:cubicBezTo>
                    <a:cubicBezTo>
                      <a:pt x="586745" y="1217837"/>
                      <a:pt x="586745" y="1216628"/>
                      <a:pt x="586745" y="1216628"/>
                    </a:cubicBezTo>
                    <a:cubicBezTo>
                      <a:pt x="586745" y="1214212"/>
                      <a:pt x="585537" y="1213004"/>
                      <a:pt x="584329" y="1210588"/>
                    </a:cubicBezTo>
                    <a:cubicBezTo>
                      <a:pt x="581912" y="1209380"/>
                      <a:pt x="579496" y="1208172"/>
                      <a:pt x="578288" y="1206964"/>
                    </a:cubicBezTo>
                    <a:cubicBezTo>
                      <a:pt x="568623" y="1200923"/>
                      <a:pt x="566207" y="1199715"/>
                      <a:pt x="563791" y="1198507"/>
                    </a:cubicBezTo>
                    <a:cubicBezTo>
                      <a:pt x="563791" y="1198507"/>
                      <a:pt x="563791" y="1198507"/>
                      <a:pt x="563791" y="1198507"/>
                    </a:cubicBezTo>
                    <a:close/>
                    <a:moveTo>
                      <a:pt x="600034" y="1275826"/>
                    </a:moveTo>
                    <a:lnTo>
                      <a:pt x="600034" y="1275826"/>
                    </a:lnTo>
                    <a:lnTo>
                      <a:pt x="600034" y="1275826"/>
                    </a:lnTo>
                    <a:cubicBezTo>
                      <a:pt x="600034" y="1275826"/>
                      <a:pt x="600034" y="1275826"/>
                      <a:pt x="600034" y="1275826"/>
                    </a:cubicBezTo>
                    <a:close/>
                    <a:moveTo>
                      <a:pt x="603659" y="1285491"/>
                    </a:moveTo>
                    <a:lnTo>
                      <a:pt x="603659" y="1285491"/>
                    </a:lnTo>
                    <a:lnTo>
                      <a:pt x="603659" y="1285491"/>
                    </a:lnTo>
                    <a:cubicBezTo>
                      <a:pt x="603659" y="1285491"/>
                      <a:pt x="603659" y="1285491"/>
                      <a:pt x="603659" y="1285491"/>
                    </a:cubicBezTo>
                    <a:cubicBezTo>
                      <a:pt x="603659" y="1285491"/>
                      <a:pt x="603659" y="1285491"/>
                      <a:pt x="603659" y="1285491"/>
                    </a:cubicBezTo>
                    <a:cubicBezTo>
                      <a:pt x="603659" y="1285491"/>
                      <a:pt x="603659" y="1285491"/>
                      <a:pt x="603659" y="1285491"/>
                    </a:cubicBezTo>
                    <a:lnTo>
                      <a:pt x="603659" y="1285491"/>
                    </a:lnTo>
                    <a:cubicBezTo>
                      <a:pt x="603659" y="1285491"/>
                      <a:pt x="604867" y="1284283"/>
                      <a:pt x="604867" y="1284283"/>
                    </a:cubicBezTo>
                    <a:cubicBezTo>
                      <a:pt x="604867" y="1284283"/>
                      <a:pt x="604867" y="1283075"/>
                      <a:pt x="606075" y="1283075"/>
                    </a:cubicBezTo>
                    <a:cubicBezTo>
                      <a:pt x="606075" y="1283075"/>
                      <a:pt x="606075" y="1283075"/>
                      <a:pt x="606075" y="1283075"/>
                    </a:cubicBezTo>
                    <a:cubicBezTo>
                      <a:pt x="606075" y="1283075"/>
                      <a:pt x="606075" y="1283075"/>
                      <a:pt x="606075" y="1283075"/>
                    </a:cubicBezTo>
                    <a:cubicBezTo>
                      <a:pt x="606075" y="1283075"/>
                      <a:pt x="606075" y="1283075"/>
                      <a:pt x="606075" y="1281867"/>
                    </a:cubicBezTo>
                    <a:cubicBezTo>
                      <a:pt x="606075" y="1280659"/>
                      <a:pt x="604867" y="1279451"/>
                      <a:pt x="603659" y="1279451"/>
                    </a:cubicBezTo>
                    <a:cubicBezTo>
                      <a:pt x="602451" y="1279451"/>
                      <a:pt x="601242" y="1280659"/>
                      <a:pt x="601242" y="1281867"/>
                    </a:cubicBezTo>
                    <a:cubicBezTo>
                      <a:pt x="601242" y="1283075"/>
                      <a:pt x="601242" y="1283075"/>
                      <a:pt x="602451" y="1284283"/>
                    </a:cubicBezTo>
                    <a:cubicBezTo>
                      <a:pt x="602451" y="1284283"/>
                      <a:pt x="602451" y="1284283"/>
                      <a:pt x="602451" y="1284283"/>
                    </a:cubicBezTo>
                    <a:cubicBezTo>
                      <a:pt x="602451" y="1284283"/>
                      <a:pt x="602451" y="1284283"/>
                      <a:pt x="602451" y="1284283"/>
                    </a:cubicBezTo>
                    <a:cubicBezTo>
                      <a:pt x="602451" y="1284283"/>
                      <a:pt x="602451" y="1284283"/>
                      <a:pt x="602451" y="1284283"/>
                    </a:cubicBezTo>
                    <a:cubicBezTo>
                      <a:pt x="602451" y="1284283"/>
                      <a:pt x="602451" y="1284283"/>
                      <a:pt x="602451" y="1285491"/>
                    </a:cubicBezTo>
                    <a:cubicBezTo>
                      <a:pt x="602451" y="1286700"/>
                      <a:pt x="601242" y="1287908"/>
                      <a:pt x="601242" y="1287908"/>
                    </a:cubicBezTo>
                    <a:cubicBezTo>
                      <a:pt x="601242" y="1287908"/>
                      <a:pt x="601242" y="1287908"/>
                      <a:pt x="601242" y="1287908"/>
                    </a:cubicBezTo>
                    <a:cubicBezTo>
                      <a:pt x="602451" y="1286700"/>
                      <a:pt x="602451" y="1286700"/>
                      <a:pt x="603659" y="1285491"/>
                    </a:cubicBezTo>
                    <a:cubicBezTo>
                      <a:pt x="603659" y="1285491"/>
                      <a:pt x="603659" y="1285491"/>
                      <a:pt x="603659" y="1285491"/>
                    </a:cubicBezTo>
                    <a:close/>
                    <a:moveTo>
                      <a:pt x="597618" y="1291532"/>
                    </a:moveTo>
                    <a:lnTo>
                      <a:pt x="597618" y="1291532"/>
                    </a:lnTo>
                    <a:cubicBezTo>
                      <a:pt x="598826" y="1291532"/>
                      <a:pt x="598826" y="1291532"/>
                      <a:pt x="597618" y="1291532"/>
                    </a:cubicBezTo>
                    <a:cubicBezTo>
                      <a:pt x="597618" y="1289116"/>
                      <a:pt x="597618" y="1289116"/>
                      <a:pt x="596410" y="1287908"/>
                    </a:cubicBezTo>
                    <a:cubicBezTo>
                      <a:pt x="595202" y="1286700"/>
                      <a:pt x="593994" y="1286700"/>
                      <a:pt x="593994" y="1284283"/>
                    </a:cubicBezTo>
                    <a:cubicBezTo>
                      <a:pt x="593994" y="1283075"/>
                      <a:pt x="593994" y="1283075"/>
                      <a:pt x="592786" y="1283075"/>
                    </a:cubicBezTo>
                    <a:cubicBezTo>
                      <a:pt x="591577" y="1281867"/>
                      <a:pt x="589161" y="1281867"/>
                      <a:pt x="587953" y="1281867"/>
                    </a:cubicBezTo>
                    <a:cubicBezTo>
                      <a:pt x="587953" y="1281867"/>
                      <a:pt x="586745" y="1281867"/>
                      <a:pt x="586745" y="1281867"/>
                    </a:cubicBezTo>
                    <a:cubicBezTo>
                      <a:pt x="586745" y="1281867"/>
                      <a:pt x="586745" y="1281867"/>
                      <a:pt x="586745" y="1281867"/>
                    </a:cubicBezTo>
                    <a:cubicBezTo>
                      <a:pt x="586745" y="1281867"/>
                      <a:pt x="585537" y="1281867"/>
                      <a:pt x="585537" y="1281867"/>
                    </a:cubicBezTo>
                    <a:cubicBezTo>
                      <a:pt x="585537" y="1281867"/>
                      <a:pt x="585537" y="1281867"/>
                      <a:pt x="585537" y="1281867"/>
                    </a:cubicBezTo>
                    <a:cubicBezTo>
                      <a:pt x="585537" y="1281867"/>
                      <a:pt x="584329" y="1281867"/>
                      <a:pt x="584329" y="1281867"/>
                    </a:cubicBezTo>
                    <a:cubicBezTo>
                      <a:pt x="584329" y="1283075"/>
                      <a:pt x="585537" y="1285491"/>
                      <a:pt x="585537" y="1286700"/>
                    </a:cubicBezTo>
                    <a:cubicBezTo>
                      <a:pt x="585537" y="1286700"/>
                      <a:pt x="585537" y="1286700"/>
                      <a:pt x="586745" y="1286700"/>
                    </a:cubicBezTo>
                    <a:cubicBezTo>
                      <a:pt x="587953" y="1286700"/>
                      <a:pt x="587953" y="1286700"/>
                      <a:pt x="589161" y="1286700"/>
                    </a:cubicBezTo>
                    <a:cubicBezTo>
                      <a:pt x="590369" y="1286700"/>
                      <a:pt x="590369" y="1286700"/>
                      <a:pt x="591577" y="1286700"/>
                    </a:cubicBezTo>
                    <a:cubicBezTo>
                      <a:pt x="593994" y="1286700"/>
                      <a:pt x="593994" y="1286700"/>
                      <a:pt x="596410" y="1287908"/>
                    </a:cubicBezTo>
                    <a:cubicBezTo>
                      <a:pt x="596410" y="1290324"/>
                      <a:pt x="597618" y="1291532"/>
                      <a:pt x="597618" y="1291532"/>
                    </a:cubicBezTo>
                    <a:close/>
                    <a:moveTo>
                      <a:pt x="579496" y="1293948"/>
                    </a:moveTo>
                    <a:lnTo>
                      <a:pt x="579496" y="1293948"/>
                    </a:lnTo>
                    <a:cubicBezTo>
                      <a:pt x="579496" y="1293948"/>
                      <a:pt x="579496" y="1293948"/>
                      <a:pt x="579496" y="1293948"/>
                    </a:cubicBezTo>
                    <a:cubicBezTo>
                      <a:pt x="579496" y="1293948"/>
                      <a:pt x="579496" y="1293948"/>
                      <a:pt x="579496" y="1293948"/>
                    </a:cubicBezTo>
                    <a:cubicBezTo>
                      <a:pt x="579496" y="1293948"/>
                      <a:pt x="579496" y="1293948"/>
                      <a:pt x="579496" y="1293948"/>
                    </a:cubicBezTo>
                    <a:cubicBezTo>
                      <a:pt x="577080" y="1292740"/>
                      <a:pt x="574664" y="1291532"/>
                      <a:pt x="572247" y="1291532"/>
                    </a:cubicBezTo>
                    <a:cubicBezTo>
                      <a:pt x="571039" y="1291532"/>
                      <a:pt x="569831" y="1290324"/>
                      <a:pt x="568623" y="1290324"/>
                    </a:cubicBezTo>
                    <a:cubicBezTo>
                      <a:pt x="567415" y="1290324"/>
                      <a:pt x="566207" y="1290324"/>
                      <a:pt x="563791" y="1289116"/>
                    </a:cubicBezTo>
                    <a:cubicBezTo>
                      <a:pt x="563791" y="1289116"/>
                      <a:pt x="563791" y="1289116"/>
                      <a:pt x="563791" y="1289116"/>
                    </a:cubicBezTo>
                    <a:cubicBezTo>
                      <a:pt x="562582" y="1289116"/>
                      <a:pt x="561374" y="1289116"/>
                      <a:pt x="560166" y="1287908"/>
                    </a:cubicBezTo>
                    <a:cubicBezTo>
                      <a:pt x="557750" y="1286700"/>
                      <a:pt x="555334" y="1286700"/>
                      <a:pt x="551709" y="1285491"/>
                    </a:cubicBezTo>
                    <a:cubicBezTo>
                      <a:pt x="551709" y="1285491"/>
                      <a:pt x="550501" y="1286700"/>
                      <a:pt x="549293" y="1286700"/>
                    </a:cubicBezTo>
                    <a:cubicBezTo>
                      <a:pt x="549293" y="1286700"/>
                      <a:pt x="549293" y="1286700"/>
                      <a:pt x="549293" y="1286700"/>
                    </a:cubicBezTo>
                    <a:cubicBezTo>
                      <a:pt x="549293" y="1286700"/>
                      <a:pt x="549293" y="1286700"/>
                      <a:pt x="549293" y="1286700"/>
                    </a:cubicBezTo>
                    <a:cubicBezTo>
                      <a:pt x="549293" y="1286700"/>
                      <a:pt x="549293" y="1286700"/>
                      <a:pt x="549293" y="1286700"/>
                    </a:cubicBezTo>
                    <a:cubicBezTo>
                      <a:pt x="549293" y="1286700"/>
                      <a:pt x="549293" y="1286700"/>
                      <a:pt x="549293" y="1286700"/>
                    </a:cubicBezTo>
                    <a:cubicBezTo>
                      <a:pt x="549293" y="1286700"/>
                      <a:pt x="549293" y="1286700"/>
                      <a:pt x="549293" y="1286700"/>
                    </a:cubicBezTo>
                    <a:cubicBezTo>
                      <a:pt x="550501" y="1285491"/>
                      <a:pt x="551709" y="1284283"/>
                      <a:pt x="552917" y="1283075"/>
                    </a:cubicBezTo>
                    <a:cubicBezTo>
                      <a:pt x="552917" y="1283075"/>
                      <a:pt x="552917" y="1283075"/>
                      <a:pt x="552917" y="1281867"/>
                    </a:cubicBezTo>
                    <a:cubicBezTo>
                      <a:pt x="554126" y="1280659"/>
                      <a:pt x="554126" y="1279451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lnTo>
                      <a:pt x="554126" y="1278243"/>
                    </a:ln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8243"/>
                      <a:pt x="554126" y="1278243"/>
                    </a:cubicBezTo>
                    <a:cubicBezTo>
                      <a:pt x="554126" y="1278243"/>
                      <a:pt x="554126" y="1279451"/>
                      <a:pt x="554126" y="1279451"/>
                    </a:cubicBezTo>
                    <a:cubicBezTo>
                      <a:pt x="554126" y="1279451"/>
                      <a:pt x="554126" y="1279451"/>
                      <a:pt x="554126" y="1279451"/>
                    </a:cubicBezTo>
                    <a:cubicBezTo>
                      <a:pt x="554126" y="1279451"/>
                      <a:pt x="554126" y="1279451"/>
                      <a:pt x="554126" y="1279451"/>
                    </a:cubicBezTo>
                    <a:cubicBezTo>
                      <a:pt x="554126" y="1280659"/>
                      <a:pt x="555334" y="1280659"/>
                      <a:pt x="556542" y="1281867"/>
                    </a:cubicBezTo>
                    <a:cubicBezTo>
                      <a:pt x="556542" y="1281867"/>
                      <a:pt x="556542" y="1281867"/>
                      <a:pt x="556542" y="1281867"/>
                    </a:cubicBezTo>
                    <a:cubicBezTo>
                      <a:pt x="556542" y="1281867"/>
                      <a:pt x="556542" y="1281867"/>
                      <a:pt x="556542" y="1281867"/>
                    </a:cubicBezTo>
                    <a:cubicBezTo>
                      <a:pt x="556542" y="1281867"/>
                      <a:pt x="557750" y="1281867"/>
                      <a:pt x="557750" y="1283075"/>
                    </a:cubicBezTo>
                    <a:lnTo>
                      <a:pt x="557750" y="1283075"/>
                    </a:lnTo>
                    <a:lnTo>
                      <a:pt x="557750" y="1283075"/>
                    </a:lnTo>
                    <a:cubicBezTo>
                      <a:pt x="557750" y="1283075"/>
                      <a:pt x="557750" y="1283075"/>
                      <a:pt x="557750" y="1283075"/>
                    </a:cubicBezTo>
                    <a:cubicBezTo>
                      <a:pt x="557750" y="1283075"/>
                      <a:pt x="557750" y="1283075"/>
                      <a:pt x="557750" y="1283075"/>
                    </a:cubicBezTo>
                    <a:cubicBezTo>
                      <a:pt x="557750" y="1283075"/>
                      <a:pt x="558958" y="1283075"/>
                      <a:pt x="558958" y="1284283"/>
                    </a:cubicBezTo>
                    <a:cubicBezTo>
                      <a:pt x="558958" y="1284283"/>
                      <a:pt x="558958" y="1284283"/>
                      <a:pt x="558958" y="1284283"/>
                    </a:cubicBezTo>
                    <a:cubicBezTo>
                      <a:pt x="558958" y="1284283"/>
                      <a:pt x="558958" y="1284283"/>
                      <a:pt x="558958" y="1284283"/>
                    </a:cubicBezTo>
                    <a:cubicBezTo>
                      <a:pt x="558958" y="1284283"/>
                      <a:pt x="558958" y="1284283"/>
                      <a:pt x="558958" y="1284283"/>
                    </a:cubicBezTo>
                    <a:cubicBezTo>
                      <a:pt x="558958" y="1284283"/>
                      <a:pt x="558958" y="1284283"/>
                      <a:pt x="558958" y="1284283"/>
                    </a:cubicBezTo>
                    <a:cubicBezTo>
                      <a:pt x="558958" y="1284283"/>
                      <a:pt x="558958" y="1284283"/>
                      <a:pt x="558958" y="1284283"/>
                    </a:cubicBezTo>
                    <a:cubicBezTo>
                      <a:pt x="558958" y="1284283"/>
                      <a:pt x="558958" y="1284283"/>
                      <a:pt x="558958" y="1284283"/>
                    </a:cubicBezTo>
                    <a:cubicBezTo>
                      <a:pt x="558958" y="1284283"/>
                      <a:pt x="560166" y="1284283"/>
                      <a:pt x="560166" y="1284283"/>
                    </a:cubicBezTo>
                    <a:cubicBezTo>
                      <a:pt x="560166" y="1284283"/>
                      <a:pt x="560166" y="1284283"/>
                      <a:pt x="560166" y="1284283"/>
                    </a:cubicBezTo>
                    <a:cubicBezTo>
                      <a:pt x="560166" y="1284283"/>
                      <a:pt x="561374" y="1284283"/>
                      <a:pt x="561374" y="1284283"/>
                    </a:cubicBezTo>
                    <a:cubicBezTo>
                      <a:pt x="561374" y="1284283"/>
                      <a:pt x="562582" y="1284283"/>
                      <a:pt x="562582" y="1284283"/>
                    </a:cubicBezTo>
                    <a:cubicBezTo>
                      <a:pt x="563791" y="1284283"/>
                      <a:pt x="563791" y="1284283"/>
                      <a:pt x="564999" y="1284283"/>
                    </a:cubicBezTo>
                    <a:cubicBezTo>
                      <a:pt x="564999" y="1284283"/>
                      <a:pt x="564999" y="1284283"/>
                      <a:pt x="564999" y="1284283"/>
                    </a:cubicBezTo>
                    <a:cubicBezTo>
                      <a:pt x="566207" y="1284283"/>
                      <a:pt x="566207" y="1284283"/>
                      <a:pt x="567415" y="1284283"/>
                    </a:cubicBezTo>
                    <a:cubicBezTo>
                      <a:pt x="567415" y="1284283"/>
                      <a:pt x="567415" y="1284283"/>
                      <a:pt x="567415" y="1284283"/>
                    </a:cubicBezTo>
                    <a:cubicBezTo>
                      <a:pt x="568623" y="1284283"/>
                      <a:pt x="568623" y="1284283"/>
                      <a:pt x="569831" y="1284283"/>
                    </a:cubicBezTo>
                    <a:lnTo>
                      <a:pt x="569831" y="1284283"/>
                    </a:lnTo>
                    <a:cubicBezTo>
                      <a:pt x="569831" y="1284283"/>
                      <a:pt x="569831" y="1284283"/>
                      <a:pt x="569831" y="1284283"/>
                    </a:cubicBezTo>
                    <a:cubicBezTo>
                      <a:pt x="569831" y="1284283"/>
                      <a:pt x="569831" y="1284283"/>
                      <a:pt x="569831" y="1284283"/>
                    </a:cubicBezTo>
                    <a:cubicBezTo>
                      <a:pt x="569831" y="1284283"/>
                      <a:pt x="569831" y="1284283"/>
                      <a:pt x="569831" y="1284283"/>
                    </a:cubicBezTo>
                    <a:cubicBezTo>
                      <a:pt x="569831" y="1284283"/>
                      <a:pt x="569831" y="1284283"/>
                      <a:pt x="569831" y="1284283"/>
                    </a:cubicBezTo>
                    <a:lnTo>
                      <a:pt x="569831" y="1284283"/>
                    </a:lnTo>
                    <a:cubicBezTo>
                      <a:pt x="571039" y="1284283"/>
                      <a:pt x="571039" y="1283075"/>
                      <a:pt x="569831" y="1283075"/>
                    </a:cubicBezTo>
                    <a:cubicBezTo>
                      <a:pt x="569831" y="1283075"/>
                      <a:pt x="568623" y="1281867"/>
                      <a:pt x="568623" y="1281867"/>
                    </a:cubicBezTo>
                    <a:cubicBezTo>
                      <a:pt x="568623" y="1281867"/>
                      <a:pt x="568623" y="1281867"/>
                      <a:pt x="567415" y="1281867"/>
                    </a:cubicBezTo>
                    <a:cubicBezTo>
                      <a:pt x="566207" y="1280659"/>
                      <a:pt x="564999" y="1280659"/>
                      <a:pt x="563791" y="1280659"/>
                    </a:cubicBezTo>
                    <a:lnTo>
                      <a:pt x="563791" y="1280659"/>
                    </a:lnTo>
                    <a:lnTo>
                      <a:pt x="563791" y="1280659"/>
                    </a:lnTo>
                    <a:cubicBezTo>
                      <a:pt x="563791" y="1280659"/>
                      <a:pt x="563791" y="1280659"/>
                      <a:pt x="563791" y="1280659"/>
                    </a:cubicBezTo>
                    <a:cubicBezTo>
                      <a:pt x="562582" y="1280659"/>
                      <a:pt x="561374" y="1279451"/>
                      <a:pt x="561374" y="1279451"/>
                    </a:cubicBezTo>
                    <a:cubicBezTo>
                      <a:pt x="561374" y="1279451"/>
                      <a:pt x="561374" y="1279451"/>
                      <a:pt x="561374" y="1279451"/>
                    </a:cubicBezTo>
                    <a:cubicBezTo>
                      <a:pt x="560166" y="1279451"/>
                      <a:pt x="560166" y="1278243"/>
                      <a:pt x="558958" y="1278243"/>
                    </a:cubicBezTo>
                    <a:cubicBezTo>
                      <a:pt x="558958" y="1278243"/>
                      <a:pt x="558958" y="1278243"/>
                      <a:pt x="557750" y="1278243"/>
                    </a:cubicBezTo>
                    <a:cubicBezTo>
                      <a:pt x="556542" y="1278243"/>
                      <a:pt x="556542" y="1278243"/>
                      <a:pt x="555334" y="1277034"/>
                    </a:cubicBezTo>
                    <a:cubicBezTo>
                      <a:pt x="555334" y="1277034"/>
                      <a:pt x="554126" y="1277034"/>
                      <a:pt x="554126" y="1277034"/>
                    </a:cubicBezTo>
                    <a:cubicBezTo>
                      <a:pt x="554126" y="1277034"/>
                      <a:pt x="552917" y="1277034"/>
                      <a:pt x="552917" y="1277034"/>
                    </a:cubicBezTo>
                    <a:cubicBezTo>
                      <a:pt x="552917" y="1277034"/>
                      <a:pt x="552917" y="1277034"/>
                      <a:pt x="552917" y="1277034"/>
                    </a:cubicBezTo>
                    <a:cubicBezTo>
                      <a:pt x="552917" y="1277034"/>
                      <a:pt x="552917" y="1277034"/>
                      <a:pt x="552917" y="1277034"/>
                    </a:cubicBezTo>
                    <a:lnTo>
                      <a:pt x="552917" y="1277034"/>
                    </a:lnTo>
                    <a:cubicBezTo>
                      <a:pt x="552917" y="1277034"/>
                      <a:pt x="554126" y="1277034"/>
                      <a:pt x="554126" y="1277034"/>
                    </a:cubicBezTo>
                    <a:cubicBezTo>
                      <a:pt x="557750" y="1278243"/>
                      <a:pt x="560166" y="1278243"/>
                      <a:pt x="563791" y="1279451"/>
                    </a:cubicBezTo>
                    <a:cubicBezTo>
                      <a:pt x="564999" y="1279451"/>
                      <a:pt x="564999" y="1279451"/>
                      <a:pt x="566207" y="1280659"/>
                    </a:cubicBezTo>
                    <a:cubicBezTo>
                      <a:pt x="566207" y="1280659"/>
                      <a:pt x="567415" y="1280659"/>
                      <a:pt x="567415" y="1280659"/>
                    </a:cubicBezTo>
                    <a:lnTo>
                      <a:pt x="567415" y="1280659"/>
                    </a:lnTo>
                    <a:cubicBezTo>
                      <a:pt x="567415" y="1280659"/>
                      <a:pt x="567415" y="1280659"/>
                      <a:pt x="567415" y="1280659"/>
                    </a:cubicBezTo>
                    <a:cubicBezTo>
                      <a:pt x="567415" y="1280659"/>
                      <a:pt x="568623" y="1280659"/>
                      <a:pt x="568623" y="1280659"/>
                    </a:cubicBezTo>
                    <a:lnTo>
                      <a:pt x="568623" y="1280659"/>
                    </a:ln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lnTo>
                      <a:pt x="568623" y="1280659"/>
                    </a:ln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8623" y="1280659"/>
                      <a:pt x="568623" y="1280659"/>
                    </a:cubicBezTo>
                    <a:cubicBezTo>
                      <a:pt x="568623" y="1280659"/>
                      <a:pt x="567415" y="1280659"/>
                      <a:pt x="567415" y="1280659"/>
                    </a:cubicBezTo>
                    <a:cubicBezTo>
                      <a:pt x="567415" y="1280659"/>
                      <a:pt x="567415" y="1280659"/>
                      <a:pt x="567415" y="1280659"/>
                    </a:cubicBezTo>
                    <a:cubicBezTo>
                      <a:pt x="567415" y="1280659"/>
                      <a:pt x="566207" y="1280659"/>
                      <a:pt x="566207" y="1280659"/>
                    </a:cubicBezTo>
                    <a:lnTo>
                      <a:pt x="566207" y="1280659"/>
                    </a:lnTo>
                    <a:cubicBezTo>
                      <a:pt x="566207" y="1280659"/>
                      <a:pt x="564999" y="1280659"/>
                      <a:pt x="564999" y="1280659"/>
                    </a:cubicBezTo>
                    <a:cubicBezTo>
                      <a:pt x="564999" y="1280659"/>
                      <a:pt x="564999" y="1280659"/>
                      <a:pt x="564999" y="1280659"/>
                    </a:cubicBezTo>
                    <a:cubicBezTo>
                      <a:pt x="563791" y="1280659"/>
                      <a:pt x="563791" y="1279451"/>
                      <a:pt x="562582" y="1279451"/>
                    </a:cubicBezTo>
                    <a:cubicBezTo>
                      <a:pt x="562582" y="1279451"/>
                      <a:pt x="562582" y="1279451"/>
                      <a:pt x="562582" y="1279451"/>
                    </a:cubicBezTo>
                    <a:cubicBezTo>
                      <a:pt x="560166" y="1278243"/>
                      <a:pt x="557750" y="1277034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lnTo>
                      <a:pt x="555334" y="1275826"/>
                    </a:ln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5334" y="1275826"/>
                      <a:pt x="555334" y="1275826"/>
                      <a:pt x="555334" y="1275826"/>
                    </a:cubicBezTo>
                    <a:lnTo>
                      <a:pt x="555334" y="1275826"/>
                    </a:lnTo>
                    <a:cubicBezTo>
                      <a:pt x="555334" y="1275826"/>
                      <a:pt x="555334" y="1275826"/>
                      <a:pt x="555334" y="1275826"/>
                    </a:cubicBezTo>
                    <a:lnTo>
                      <a:pt x="555334" y="1275826"/>
                    </a:lnTo>
                    <a:cubicBezTo>
                      <a:pt x="555334" y="1275826"/>
                      <a:pt x="555334" y="1275826"/>
                      <a:pt x="555334" y="1275826"/>
                    </a:cubicBezTo>
                    <a:cubicBezTo>
                      <a:pt x="557750" y="1275826"/>
                      <a:pt x="555334" y="1273410"/>
                      <a:pt x="554126" y="1273410"/>
                    </a:cubicBezTo>
                    <a:cubicBezTo>
                      <a:pt x="554126" y="1272202"/>
                      <a:pt x="552917" y="1272202"/>
                      <a:pt x="551709" y="1272202"/>
                    </a:cubicBezTo>
                    <a:cubicBezTo>
                      <a:pt x="550501" y="1272202"/>
                      <a:pt x="550501" y="1272202"/>
                      <a:pt x="549293" y="1270994"/>
                    </a:cubicBezTo>
                    <a:cubicBezTo>
                      <a:pt x="549293" y="1270994"/>
                      <a:pt x="549293" y="1270994"/>
                      <a:pt x="549293" y="1270994"/>
                    </a:cubicBezTo>
                    <a:cubicBezTo>
                      <a:pt x="548085" y="1270994"/>
                      <a:pt x="546877" y="1270994"/>
                      <a:pt x="545669" y="1269786"/>
                    </a:cubicBezTo>
                    <a:cubicBezTo>
                      <a:pt x="545669" y="1269786"/>
                      <a:pt x="545669" y="1269786"/>
                      <a:pt x="544461" y="1268578"/>
                    </a:cubicBezTo>
                    <a:cubicBezTo>
                      <a:pt x="544461" y="1268578"/>
                      <a:pt x="544461" y="1268578"/>
                      <a:pt x="544461" y="1268578"/>
                    </a:cubicBezTo>
                    <a:cubicBezTo>
                      <a:pt x="544461" y="1267370"/>
                      <a:pt x="543252" y="1267370"/>
                      <a:pt x="543252" y="1267370"/>
                    </a:cubicBezTo>
                    <a:cubicBezTo>
                      <a:pt x="543252" y="1272202"/>
                      <a:pt x="542044" y="1275826"/>
                      <a:pt x="540836" y="1280659"/>
                    </a:cubicBezTo>
                    <a:cubicBezTo>
                      <a:pt x="542044" y="1280659"/>
                      <a:pt x="542044" y="1281867"/>
                      <a:pt x="543252" y="1281867"/>
                    </a:cubicBezTo>
                    <a:cubicBezTo>
                      <a:pt x="543252" y="1281867"/>
                      <a:pt x="544461" y="1283075"/>
                      <a:pt x="544461" y="1283075"/>
                    </a:cubicBezTo>
                    <a:cubicBezTo>
                      <a:pt x="544461" y="1284283"/>
                      <a:pt x="544461" y="1284283"/>
                      <a:pt x="544461" y="1285491"/>
                    </a:cubicBezTo>
                    <a:cubicBezTo>
                      <a:pt x="544461" y="1285491"/>
                      <a:pt x="544461" y="1285491"/>
                      <a:pt x="544461" y="1286700"/>
                    </a:cubicBezTo>
                    <a:cubicBezTo>
                      <a:pt x="544461" y="1286700"/>
                      <a:pt x="544461" y="1286700"/>
                      <a:pt x="544461" y="1287908"/>
                    </a:cubicBezTo>
                    <a:cubicBezTo>
                      <a:pt x="544461" y="1289116"/>
                      <a:pt x="543252" y="1289116"/>
                      <a:pt x="543252" y="1290324"/>
                    </a:cubicBezTo>
                    <a:cubicBezTo>
                      <a:pt x="543252" y="1290324"/>
                      <a:pt x="543252" y="1290324"/>
                      <a:pt x="543252" y="1290324"/>
                    </a:cubicBezTo>
                    <a:cubicBezTo>
                      <a:pt x="543252" y="1290324"/>
                      <a:pt x="543252" y="1290324"/>
                      <a:pt x="543252" y="1290324"/>
                    </a:cubicBezTo>
                    <a:cubicBezTo>
                      <a:pt x="543252" y="1290324"/>
                      <a:pt x="543252" y="1290324"/>
                      <a:pt x="543252" y="1290324"/>
                    </a:cubicBezTo>
                    <a:cubicBezTo>
                      <a:pt x="543252" y="1290324"/>
                      <a:pt x="543252" y="1290324"/>
                      <a:pt x="543252" y="1290324"/>
                    </a:cubicBezTo>
                    <a:cubicBezTo>
                      <a:pt x="543252" y="1290324"/>
                      <a:pt x="543252" y="1290324"/>
                      <a:pt x="543252" y="1290324"/>
                    </a:cubicBezTo>
                    <a:cubicBezTo>
                      <a:pt x="543252" y="1290324"/>
                      <a:pt x="542044" y="1290324"/>
                      <a:pt x="542044" y="1290324"/>
                    </a:cubicBezTo>
                    <a:cubicBezTo>
                      <a:pt x="542044" y="1290324"/>
                      <a:pt x="542044" y="1290324"/>
                      <a:pt x="540836" y="1290324"/>
                    </a:cubicBezTo>
                    <a:cubicBezTo>
                      <a:pt x="540836" y="1290324"/>
                      <a:pt x="540836" y="1290324"/>
                      <a:pt x="539628" y="1290324"/>
                    </a:cubicBezTo>
                    <a:cubicBezTo>
                      <a:pt x="539628" y="1290324"/>
                      <a:pt x="539628" y="1291532"/>
                      <a:pt x="539628" y="1291532"/>
                    </a:cubicBezTo>
                    <a:cubicBezTo>
                      <a:pt x="538420" y="1293948"/>
                      <a:pt x="537212" y="1296365"/>
                      <a:pt x="534796" y="1299989"/>
                    </a:cubicBezTo>
                    <a:cubicBezTo>
                      <a:pt x="540836" y="1299989"/>
                      <a:pt x="546877" y="1299989"/>
                      <a:pt x="552917" y="1299989"/>
                    </a:cubicBezTo>
                    <a:cubicBezTo>
                      <a:pt x="557750" y="1299989"/>
                      <a:pt x="562582" y="1299989"/>
                      <a:pt x="567415" y="1299989"/>
                    </a:cubicBezTo>
                    <a:cubicBezTo>
                      <a:pt x="567415" y="1299989"/>
                      <a:pt x="567415" y="1299989"/>
                      <a:pt x="567415" y="1299989"/>
                    </a:cubicBezTo>
                    <a:cubicBezTo>
                      <a:pt x="567415" y="1299989"/>
                      <a:pt x="568623" y="1299989"/>
                      <a:pt x="568623" y="1299989"/>
                    </a:cubicBezTo>
                    <a:cubicBezTo>
                      <a:pt x="568623" y="1299989"/>
                      <a:pt x="568623" y="1299989"/>
                      <a:pt x="568623" y="1299989"/>
                    </a:cubicBezTo>
                    <a:cubicBezTo>
                      <a:pt x="568623" y="1299989"/>
                      <a:pt x="569831" y="1299989"/>
                      <a:pt x="569831" y="1299989"/>
                    </a:cubicBezTo>
                    <a:lnTo>
                      <a:pt x="569831" y="1299989"/>
                    </a:lnTo>
                    <a:cubicBezTo>
                      <a:pt x="569831" y="1299989"/>
                      <a:pt x="569831" y="1299989"/>
                      <a:pt x="571039" y="1299989"/>
                    </a:cubicBezTo>
                    <a:cubicBezTo>
                      <a:pt x="571039" y="1299989"/>
                      <a:pt x="571039" y="1299989"/>
                      <a:pt x="571039" y="1299989"/>
                    </a:cubicBezTo>
                    <a:cubicBezTo>
                      <a:pt x="571039" y="1299989"/>
                      <a:pt x="572247" y="1299989"/>
                      <a:pt x="572247" y="1299989"/>
                    </a:cubicBezTo>
                    <a:cubicBezTo>
                      <a:pt x="572247" y="1299989"/>
                      <a:pt x="572247" y="1299989"/>
                      <a:pt x="572247" y="1299989"/>
                    </a:cubicBezTo>
                    <a:cubicBezTo>
                      <a:pt x="577080" y="1295156"/>
                      <a:pt x="577080" y="1295156"/>
                      <a:pt x="579496" y="1293948"/>
                    </a:cubicBezTo>
                    <a:cubicBezTo>
                      <a:pt x="578288" y="1295156"/>
                      <a:pt x="578288" y="1295156"/>
                      <a:pt x="579496" y="1293948"/>
                    </a:cubicBezTo>
                    <a:lnTo>
                      <a:pt x="579496" y="1293948"/>
                    </a:lnTo>
                    <a:lnTo>
                      <a:pt x="579496" y="1293948"/>
                    </a:lnTo>
                    <a:cubicBezTo>
                      <a:pt x="578288" y="1295156"/>
                      <a:pt x="578288" y="1295156"/>
                      <a:pt x="579496" y="1293948"/>
                    </a:cubicBezTo>
                    <a:cubicBezTo>
                      <a:pt x="578288" y="1293948"/>
                      <a:pt x="578288" y="1293948"/>
                      <a:pt x="579496" y="1293948"/>
                    </a:cubicBezTo>
                    <a:close/>
                    <a:moveTo>
                      <a:pt x="484054" y="1110314"/>
                    </a:moveTo>
                    <a:cubicBezTo>
                      <a:pt x="484054" y="1110314"/>
                      <a:pt x="484054" y="1110314"/>
                      <a:pt x="484054" y="1110314"/>
                    </a:cubicBezTo>
                    <a:cubicBezTo>
                      <a:pt x="482846" y="1113938"/>
                      <a:pt x="482846" y="1117563"/>
                      <a:pt x="486471" y="1119979"/>
                    </a:cubicBezTo>
                    <a:cubicBezTo>
                      <a:pt x="487679" y="1119979"/>
                      <a:pt x="487679" y="1119979"/>
                      <a:pt x="488887" y="1119979"/>
                    </a:cubicBezTo>
                    <a:cubicBezTo>
                      <a:pt x="488887" y="1119979"/>
                      <a:pt x="490095" y="1119979"/>
                      <a:pt x="490095" y="1119979"/>
                    </a:cubicBezTo>
                    <a:cubicBezTo>
                      <a:pt x="490095" y="1119979"/>
                      <a:pt x="491303" y="1118770"/>
                      <a:pt x="491303" y="1118770"/>
                    </a:cubicBezTo>
                    <a:cubicBezTo>
                      <a:pt x="492511" y="1116354"/>
                      <a:pt x="491303" y="1115146"/>
                      <a:pt x="491303" y="1112730"/>
                    </a:cubicBezTo>
                    <a:cubicBezTo>
                      <a:pt x="491303" y="1110314"/>
                      <a:pt x="492511" y="1109106"/>
                      <a:pt x="491303" y="1106689"/>
                    </a:cubicBezTo>
                    <a:cubicBezTo>
                      <a:pt x="488887" y="1104273"/>
                      <a:pt x="488887" y="1099441"/>
                      <a:pt x="486471" y="1097024"/>
                    </a:cubicBezTo>
                    <a:cubicBezTo>
                      <a:pt x="486471" y="1097024"/>
                      <a:pt x="485263" y="1097024"/>
                      <a:pt x="485263" y="1097024"/>
                    </a:cubicBezTo>
                    <a:cubicBezTo>
                      <a:pt x="485263" y="1099441"/>
                      <a:pt x="486471" y="1100649"/>
                      <a:pt x="486471" y="1103065"/>
                    </a:cubicBezTo>
                    <a:cubicBezTo>
                      <a:pt x="487679" y="1105481"/>
                      <a:pt x="485263" y="1107897"/>
                      <a:pt x="484054" y="1110314"/>
                    </a:cubicBezTo>
                    <a:close/>
                    <a:moveTo>
                      <a:pt x="487679" y="1090984"/>
                    </a:moveTo>
                    <a:cubicBezTo>
                      <a:pt x="488887" y="1090984"/>
                      <a:pt x="490095" y="1090984"/>
                      <a:pt x="491303" y="1090984"/>
                    </a:cubicBezTo>
                    <a:cubicBezTo>
                      <a:pt x="491303" y="1090984"/>
                      <a:pt x="491303" y="1090984"/>
                      <a:pt x="492511" y="1090984"/>
                    </a:cubicBezTo>
                    <a:cubicBezTo>
                      <a:pt x="492511" y="1090984"/>
                      <a:pt x="492511" y="1090984"/>
                      <a:pt x="493719" y="1090984"/>
                    </a:cubicBezTo>
                    <a:lnTo>
                      <a:pt x="493719" y="1090984"/>
                    </a:lnTo>
                    <a:cubicBezTo>
                      <a:pt x="493719" y="1090984"/>
                      <a:pt x="493719" y="1090984"/>
                      <a:pt x="493719" y="1090984"/>
                    </a:cubicBezTo>
                    <a:lnTo>
                      <a:pt x="493719" y="1090984"/>
                    </a:lnTo>
                    <a:cubicBezTo>
                      <a:pt x="493719" y="1090984"/>
                      <a:pt x="494928" y="1090984"/>
                      <a:pt x="494928" y="1090984"/>
                    </a:cubicBezTo>
                    <a:cubicBezTo>
                      <a:pt x="496136" y="1090984"/>
                      <a:pt x="496136" y="1090984"/>
                      <a:pt x="497344" y="1090984"/>
                    </a:cubicBezTo>
                    <a:cubicBezTo>
                      <a:pt x="497344" y="1090984"/>
                      <a:pt x="498552" y="1090984"/>
                      <a:pt x="498552" y="1089775"/>
                    </a:cubicBezTo>
                    <a:cubicBezTo>
                      <a:pt x="498552" y="1089775"/>
                      <a:pt x="498552" y="1089775"/>
                      <a:pt x="498552" y="1089775"/>
                    </a:cubicBezTo>
                    <a:cubicBezTo>
                      <a:pt x="498552" y="1089775"/>
                      <a:pt x="499760" y="1089775"/>
                      <a:pt x="499760" y="1088567"/>
                    </a:cubicBezTo>
                    <a:cubicBezTo>
                      <a:pt x="502176" y="1087359"/>
                      <a:pt x="502176" y="1084943"/>
                      <a:pt x="500968" y="1082527"/>
                    </a:cubicBezTo>
                    <a:cubicBezTo>
                      <a:pt x="499760" y="1080111"/>
                      <a:pt x="497344" y="1080111"/>
                      <a:pt x="496136" y="1081319"/>
                    </a:cubicBezTo>
                    <a:cubicBezTo>
                      <a:pt x="494928" y="1082527"/>
                      <a:pt x="493719" y="1083735"/>
                      <a:pt x="493719" y="1084943"/>
                    </a:cubicBezTo>
                    <a:cubicBezTo>
                      <a:pt x="493719" y="1084943"/>
                      <a:pt x="493719" y="1084943"/>
                      <a:pt x="493719" y="1084943"/>
                    </a:cubicBezTo>
                    <a:cubicBezTo>
                      <a:pt x="493719" y="1084943"/>
                      <a:pt x="493719" y="1084943"/>
                      <a:pt x="493719" y="1084943"/>
                    </a:cubicBezTo>
                    <a:cubicBezTo>
                      <a:pt x="493719" y="1084943"/>
                      <a:pt x="493719" y="1086151"/>
                      <a:pt x="493719" y="1086151"/>
                    </a:cubicBezTo>
                    <a:cubicBezTo>
                      <a:pt x="490095" y="1088567"/>
                      <a:pt x="488887" y="1088567"/>
                      <a:pt x="487679" y="1090984"/>
                    </a:cubicBezTo>
                    <a:cubicBezTo>
                      <a:pt x="487679" y="1090984"/>
                      <a:pt x="487679" y="1090984"/>
                      <a:pt x="487679" y="1090984"/>
                    </a:cubicBezTo>
                    <a:lnTo>
                      <a:pt x="487679" y="1090984"/>
                    </a:lnTo>
                    <a:close/>
                    <a:moveTo>
                      <a:pt x="458684" y="1111522"/>
                    </a:moveTo>
                    <a:lnTo>
                      <a:pt x="458684" y="1111522"/>
                    </a:lnTo>
                    <a:cubicBezTo>
                      <a:pt x="458684" y="1111522"/>
                      <a:pt x="457476" y="1111522"/>
                      <a:pt x="457476" y="1111522"/>
                    </a:cubicBezTo>
                    <a:cubicBezTo>
                      <a:pt x="457476" y="1111522"/>
                      <a:pt x="457476" y="1111522"/>
                      <a:pt x="457476" y="1111522"/>
                    </a:cubicBezTo>
                    <a:cubicBezTo>
                      <a:pt x="455060" y="1111522"/>
                      <a:pt x="453851" y="1113938"/>
                      <a:pt x="452643" y="1115146"/>
                    </a:cubicBezTo>
                    <a:cubicBezTo>
                      <a:pt x="451435" y="1116354"/>
                      <a:pt x="451435" y="1117563"/>
                      <a:pt x="451435" y="1117563"/>
                    </a:cubicBezTo>
                    <a:cubicBezTo>
                      <a:pt x="451435" y="1117563"/>
                      <a:pt x="451435" y="1118770"/>
                      <a:pt x="451435" y="1118770"/>
                    </a:cubicBezTo>
                    <a:cubicBezTo>
                      <a:pt x="450227" y="1119979"/>
                      <a:pt x="450227" y="1121187"/>
                      <a:pt x="450227" y="1122395"/>
                    </a:cubicBezTo>
                    <a:cubicBezTo>
                      <a:pt x="450227" y="1123603"/>
                      <a:pt x="451435" y="1123603"/>
                      <a:pt x="451435" y="1123603"/>
                    </a:cubicBezTo>
                    <a:cubicBezTo>
                      <a:pt x="451435" y="1123603"/>
                      <a:pt x="451435" y="1123603"/>
                      <a:pt x="451435" y="1123603"/>
                    </a:cubicBezTo>
                    <a:cubicBezTo>
                      <a:pt x="451435" y="1123603"/>
                      <a:pt x="451435" y="1123603"/>
                      <a:pt x="451435" y="1123603"/>
                    </a:cubicBezTo>
                    <a:cubicBezTo>
                      <a:pt x="451435" y="1123603"/>
                      <a:pt x="451435" y="1123603"/>
                      <a:pt x="451435" y="1123603"/>
                    </a:cubicBezTo>
                    <a:cubicBezTo>
                      <a:pt x="451435" y="1123603"/>
                      <a:pt x="451435" y="1123603"/>
                      <a:pt x="451435" y="1123603"/>
                    </a:cubicBezTo>
                    <a:cubicBezTo>
                      <a:pt x="451435" y="1123603"/>
                      <a:pt x="451435" y="1123603"/>
                      <a:pt x="451435" y="1123603"/>
                    </a:cubicBezTo>
                    <a:cubicBezTo>
                      <a:pt x="451435" y="1123603"/>
                      <a:pt x="451435" y="1123603"/>
                      <a:pt x="451435" y="1123603"/>
                    </a:cubicBezTo>
                    <a:cubicBezTo>
                      <a:pt x="452643" y="1123603"/>
                      <a:pt x="452643" y="1123603"/>
                      <a:pt x="452643" y="1122395"/>
                    </a:cubicBezTo>
                    <a:cubicBezTo>
                      <a:pt x="452643" y="1122395"/>
                      <a:pt x="452643" y="1122395"/>
                      <a:pt x="452643" y="1122395"/>
                    </a:cubicBezTo>
                    <a:cubicBezTo>
                      <a:pt x="453851" y="1122395"/>
                      <a:pt x="455060" y="1121187"/>
                      <a:pt x="455060" y="1119979"/>
                    </a:cubicBezTo>
                    <a:cubicBezTo>
                      <a:pt x="455060" y="1119979"/>
                      <a:pt x="456268" y="1118770"/>
                      <a:pt x="456268" y="1117563"/>
                    </a:cubicBezTo>
                    <a:cubicBezTo>
                      <a:pt x="456268" y="1117563"/>
                      <a:pt x="456268" y="1117563"/>
                      <a:pt x="456268" y="1117563"/>
                    </a:cubicBezTo>
                    <a:cubicBezTo>
                      <a:pt x="456268" y="1117563"/>
                      <a:pt x="456268" y="1117563"/>
                      <a:pt x="456268" y="1117563"/>
                    </a:cubicBezTo>
                    <a:cubicBezTo>
                      <a:pt x="456268" y="1117563"/>
                      <a:pt x="456268" y="1117563"/>
                      <a:pt x="456268" y="1117563"/>
                    </a:cubicBezTo>
                    <a:cubicBezTo>
                      <a:pt x="457476" y="1117563"/>
                      <a:pt x="458684" y="1116354"/>
                      <a:pt x="458684" y="1116354"/>
                    </a:cubicBezTo>
                    <a:cubicBezTo>
                      <a:pt x="458684" y="1116354"/>
                      <a:pt x="459892" y="1116354"/>
                      <a:pt x="459892" y="1115146"/>
                    </a:cubicBezTo>
                    <a:cubicBezTo>
                      <a:pt x="459892" y="1115146"/>
                      <a:pt x="461100" y="1113938"/>
                      <a:pt x="461100" y="1112730"/>
                    </a:cubicBezTo>
                    <a:cubicBezTo>
                      <a:pt x="461100" y="1112730"/>
                      <a:pt x="462308" y="1112730"/>
                      <a:pt x="462308" y="1112730"/>
                    </a:cubicBezTo>
                    <a:cubicBezTo>
                      <a:pt x="463516" y="1112730"/>
                      <a:pt x="464724" y="1111522"/>
                      <a:pt x="464724" y="1110314"/>
                    </a:cubicBezTo>
                    <a:cubicBezTo>
                      <a:pt x="464724" y="1107897"/>
                      <a:pt x="469557" y="1107897"/>
                      <a:pt x="470765" y="1105481"/>
                    </a:cubicBezTo>
                    <a:cubicBezTo>
                      <a:pt x="470765" y="1105481"/>
                      <a:pt x="470765" y="1104273"/>
                      <a:pt x="470765" y="1105481"/>
                    </a:cubicBezTo>
                    <a:cubicBezTo>
                      <a:pt x="469557" y="1105481"/>
                      <a:pt x="467141" y="1106689"/>
                      <a:pt x="465933" y="1107897"/>
                    </a:cubicBezTo>
                    <a:cubicBezTo>
                      <a:pt x="464724" y="1107897"/>
                      <a:pt x="464724" y="1107897"/>
                      <a:pt x="463516" y="1109106"/>
                    </a:cubicBezTo>
                    <a:cubicBezTo>
                      <a:pt x="463516" y="1109106"/>
                      <a:pt x="461100" y="1109106"/>
                      <a:pt x="461100" y="1109106"/>
                    </a:cubicBezTo>
                    <a:cubicBezTo>
                      <a:pt x="459892" y="1109106"/>
                      <a:pt x="459892" y="1109106"/>
                      <a:pt x="458684" y="1110314"/>
                    </a:cubicBezTo>
                    <a:cubicBezTo>
                      <a:pt x="461100" y="1110314"/>
                      <a:pt x="459892" y="1111522"/>
                      <a:pt x="458684" y="1111522"/>
                    </a:cubicBezTo>
                    <a:cubicBezTo>
                      <a:pt x="458684" y="1111522"/>
                      <a:pt x="458684" y="1111522"/>
                      <a:pt x="458684" y="1111522"/>
                    </a:cubicBezTo>
                    <a:cubicBezTo>
                      <a:pt x="458684" y="1111522"/>
                      <a:pt x="458684" y="1111522"/>
                      <a:pt x="458684" y="1111522"/>
                    </a:cubicBezTo>
                    <a:close/>
                    <a:moveTo>
                      <a:pt x="462308" y="1130852"/>
                    </a:moveTo>
                    <a:lnTo>
                      <a:pt x="462308" y="1130852"/>
                    </a:lnTo>
                    <a:cubicBezTo>
                      <a:pt x="462308" y="1130852"/>
                      <a:pt x="463516" y="1130852"/>
                      <a:pt x="462308" y="1130852"/>
                    </a:cubicBezTo>
                    <a:cubicBezTo>
                      <a:pt x="463516" y="1130852"/>
                      <a:pt x="463516" y="1130852"/>
                      <a:pt x="462308" y="1130852"/>
                    </a:cubicBezTo>
                    <a:cubicBezTo>
                      <a:pt x="464724" y="1129644"/>
                      <a:pt x="464724" y="1127227"/>
                      <a:pt x="465933" y="1126019"/>
                    </a:cubicBezTo>
                    <a:cubicBezTo>
                      <a:pt x="465933" y="1126019"/>
                      <a:pt x="465933" y="1126019"/>
                      <a:pt x="465933" y="1126019"/>
                    </a:cubicBezTo>
                    <a:cubicBezTo>
                      <a:pt x="465933" y="1124811"/>
                      <a:pt x="465933" y="1124811"/>
                      <a:pt x="467141" y="1123603"/>
                    </a:cubicBezTo>
                    <a:cubicBezTo>
                      <a:pt x="467141" y="1123603"/>
                      <a:pt x="467141" y="1123603"/>
                      <a:pt x="467141" y="1123603"/>
                    </a:cubicBezTo>
                    <a:cubicBezTo>
                      <a:pt x="468349" y="1123603"/>
                      <a:pt x="469557" y="1122395"/>
                      <a:pt x="469557" y="1121187"/>
                    </a:cubicBezTo>
                    <a:cubicBezTo>
                      <a:pt x="469557" y="1119979"/>
                      <a:pt x="469557" y="1118770"/>
                      <a:pt x="470765" y="1118770"/>
                    </a:cubicBezTo>
                    <a:cubicBezTo>
                      <a:pt x="470765" y="1117563"/>
                      <a:pt x="471973" y="1117563"/>
                      <a:pt x="471973" y="1116354"/>
                    </a:cubicBezTo>
                    <a:cubicBezTo>
                      <a:pt x="471973" y="1116354"/>
                      <a:pt x="471973" y="1116354"/>
                      <a:pt x="471973" y="1116354"/>
                    </a:cubicBezTo>
                    <a:cubicBezTo>
                      <a:pt x="471973" y="1117563"/>
                      <a:pt x="470765" y="1117563"/>
                      <a:pt x="470765" y="1118770"/>
                    </a:cubicBezTo>
                    <a:cubicBezTo>
                      <a:pt x="470765" y="1119979"/>
                      <a:pt x="469557" y="1119979"/>
                      <a:pt x="468349" y="1121187"/>
                    </a:cubicBezTo>
                    <a:cubicBezTo>
                      <a:pt x="467141" y="1122395"/>
                      <a:pt x="467141" y="1122395"/>
                      <a:pt x="467141" y="1123603"/>
                    </a:cubicBezTo>
                    <a:cubicBezTo>
                      <a:pt x="467141" y="1123603"/>
                      <a:pt x="467141" y="1123603"/>
                      <a:pt x="465933" y="1123603"/>
                    </a:cubicBezTo>
                    <a:cubicBezTo>
                      <a:pt x="465933" y="1123603"/>
                      <a:pt x="464724" y="1123603"/>
                      <a:pt x="464724" y="1124811"/>
                    </a:cubicBezTo>
                    <a:cubicBezTo>
                      <a:pt x="464724" y="1124811"/>
                      <a:pt x="464724" y="1124811"/>
                      <a:pt x="464724" y="1124811"/>
                    </a:cubicBezTo>
                    <a:cubicBezTo>
                      <a:pt x="462308" y="1123603"/>
                      <a:pt x="459892" y="1124811"/>
                      <a:pt x="458684" y="1126019"/>
                    </a:cubicBezTo>
                    <a:cubicBezTo>
                      <a:pt x="458684" y="1127227"/>
                      <a:pt x="457476" y="1127227"/>
                      <a:pt x="457476" y="1128436"/>
                    </a:cubicBezTo>
                    <a:cubicBezTo>
                      <a:pt x="457476" y="1128436"/>
                      <a:pt x="457476" y="1128436"/>
                      <a:pt x="457476" y="1128436"/>
                    </a:cubicBezTo>
                    <a:cubicBezTo>
                      <a:pt x="456268" y="1129644"/>
                      <a:pt x="457476" y="1130852"/>
                      <a:pt x="458684" y="1132060"/>
                    </a:cubicBezTo>
                    <a:cubicBezTo>
                      <a:pt x="459892" y="1130852"/>
                      <a:pt x="461100" y="1130852"/>
                      <a:pt x="462308" y="1130852"/>
                    </a:cubicBezTo>
                    <a:cubicBezTo>
                      <a:pt x="462308" y="1130852"/>
                      <a:pt x="462308" y="1130852"/>
                      <a:pt x="462308" y="1130852"/>
                    </a:cubicBezTo>
                    <a:cubicBezTo>
                      <a:pt x="462308" y="1130852"/>
                      <a:pt x="462308" y="1130852"/>
                      <a:pt x="462308" y="1130852"/>
                    </a:cubicBezTo>
                    <a:close/>
                    <a:moveTo>
                      <a:pt x="462308" y="1130852"/>
                    </a:moveTo>
                    <a:cubicBezTo>
                      <a:pt x="462308" y="1130852"/>
                      <a:pt x="462308" y="1130852"/>
                      <a:pt x="462308" y="1130852"/>
                    </a:cubicBezTo>
                    <a:cubicBezTo>
                      <a:pt x="462308" y="1130852"/>
                      <a:pt x="462308" y="1130852"/>
                      <a:pt x="462308" y="1130852"/>
                    </a:cubicBezTo>
                    <a:cubicBezTo>
                      <a:pt x="462308" y="1130852"/>
                      <a:pt x="462308" y="1130852"/>
                      <a:pt x="462308" y="1130852"/>
                    </a:cubicBezTo>
                    <a:lnTo>
                      <a:pt x="462308" y="1130852"/>
                    </a:lnTo>
                    <a:close/>
                    <a:moveTo>
                      <a:pt x="444186" y="1090984"/>
                    </a:moveTo>
                    <a:lnTo>
                      <a:pt x="444186" y="1090984"/>
                    </a:lnTo>
                    <a:cubicBezTo>
                      <a:pt x="445395" y="1090984"/>
                      <a:pt x="446603" y="1092192"/>
                      <a:pt x="447811" y="1092192"/>
                    </a:cubicBezTo>
                    <a:cubicBezTo>
                      <a:pt x="450227" y="1093400"/>
                      <a:pt x="452643" y="1092192"/>
                      <a:pt x="455060" y="1093400"/>
                    </a:cubicBezTo>
                    <a:cubicBezTo>
                      <a:pt x="457476" y="1094608"/>
                      <a:pt x="462308" y="1092192"/>
                      <a:pt x="464724" y="1090984"/>
                    </a:cubicBezTo>
                    <a:cubicBezTo>
                      <a:pt x="468349" y="1090984"/>
                      <a:pt x="471973" y="1090984"/>
                      <a:pt x="475598" y="1090984"/>
                    </a:cubicBezTo>
                    <a:cubicBezTo>
                      <a:pt x="475598" y="1090984"/>
                      <a:pt x="476806" y="1089775"/>
                      <a:pt x="475598" y="1089775"/>
                    </a:cubicBezTo>
                    <a:cubicBezTo>
                      <a:pt x="470765" y="1087359"/>
                      <a:pt x="464724" y="1089775"/>
                      <a:pt x="459892" y="1087359"/>
                    </a:cubicBezTo>
                    <a:cubicBezTo>
                      <a:pt x="458684" y="1084943"/>
                      <a:pt x="456268" y="1084943"/>
                      <a:pt x="452643" y="1084943"/>
                    </a:cubicBezTo>
                    <a:cubicBezTo>
                      <a:pt x="450227" y="1084943"/>
                      <a:pt x="447811" y="1083735"/>
                      <a:pt x="445395" y="1082527"/>
                    </a:cubicBezTo>
                    <a:cubicBezTo>
                      <a:pt x="444186" y="1082527"/>
                      <a:pt x="442978" y="1082527"/>
                      <a:pt x="442978" y="1082527"/>
                    </a:cubicBezTo>
                    <a:cubicBezTo>
                      <a:pt x="442978" y="1082527"/>
                      <a:pt x="441770" y="1083735"/>
                      <a:pt x="441770" y="1083735"/>
                    </a:cubicBezTo>
                    <a:cubicBezTo>
                      <a:pt x="442978" y="1086151"/>
                      <a:pt x="444186" y="1088567"/>
                      <a:pt x="444186" y="1090984"/>
                    </a:cubicBezTo>
                    <a:close/>
                    <a:moveTo>
                      <a:pt x="471973" y="1071654"/>
                    </a:moveTo>
                    <a:lnTo>
                      <a:pt x="471973" y="1071654"/>
                    </a:lnTo>
                    <a:lnTo>
                      <a:pt x="471973" y="1071654"/>
                    </a:lnTo>
                    <a:cubicBezTo>
                      <a:pt x="471973" y="1072862"/>
                      <a:pt x="473181" y="1074070"/>
                      <a:pt x="474390" y="1075278"/>
                    </a:cubicBezTo>
                    <a:cubicBezTo>
                      <a:pt x="475598" y="1076486"/>
                      <a:pt x="475598" y="1077694"/>
                      <a:pt x="476806" y="1078902"/>
                    </a:cubicBezTo>
                    <a:cubicBezTo>
                      <a:pt x="478014" y="1081319"/>
                      <a:pt x="479222" y="1082527"/>
                      <a:pt x="479222" y="1086151"/>
                    </a:cubicBezTo>
                    <a:cubicBezTo>
                      <a:pt x="479222" y="1088567"/>
                      <a:pt x="479222" y="1089775"/>
                      <a:pt x="478014" y="1092192"/>
                    </a:cubicBezTo>
                    <a:cubicBezTo>
                      <a:pt x="478014" y="1092192"/>
                      <a:pt x="478014" y="1093400"/>
                      <a:pt x="479222" y="1092192"/>
                    </a:cubicBezTo>
                    <a:cubicBezTo>
                      <a:pt x="481638" y="1089775"/>
                      <a:pt x="481638" y="1088567"/>
                      <a:pt x="481638" y="1084943"/>
                    </a:cubicBezTo>
                    <a:cubicBezTo>
                      <a:pt x="481638" y="1082527"/>
                      <a:pt x="481638" y="1080111"/>
                      <a:pt x="482846" y="1077694"/>
                    </a:cubicBezTo>
                    <a:cubicBezTo>
                      <a:pt x="484054" y="1076486"/>
                      <a:pt x="484054" y="1075278"/>
                      <a:pt x="484054" y="1074070"/>
                    </a:cubicBezTo>
                    <a:cubicBezTo>
                      <a:pt x="484054" y="1071654"/>
                      <a:pt x="482846" y="1068029"/>
                      <a:pt x="480430" y="1066821"/>
                    </a:cubicBezTo>
                    <a:cubicBezTo>
                      <a:pt x="480430" y="1066821"/>
                      <a:pt x="479222" y="1065613"/>
                      <a:pt x="478014" y="1065613"/>
                    </a:cubicBezTo>
                    <a:lnTo>
                      <a:pt x="479222" y="1065613"/>
                    </a:lnTo>
                    <a:cubicBezTo>
                      <a:pt x="479222" y="1064405"/>
                      <a:pt x="479222" y="1064405"/>
                      <a:pt x="478014" y="1063197"/>
                    </a:cubicBezTo>
                    <a:cubicBezTo>
                      <a:pt x="478014" y="1063197"/>
                      <a:pt x="478014" y="1063197"/>
                      <a:pt x="478014" y="1063197"/>
                    </a:cubicBezTo>
                    <a:cubicBezTo>
                      <a:pt x="478014" y="1061989"/>
                      <a:pt x="478014" y="1061989"/>
                      <a:pt x="476806" y="1060781"/>
                    </a:cubicBezTo>
                    <a:cubicBezTo>
                      <a:pt x="475598" y="1065613"/>
                      <a:pt x="474390" y="1068029"/>
                      <a:pt x="471973" y="1071654"/>
                    </a:cubicBezTo>
                    <a:cubicBezTo>
                      <a:pt x="471973" y="1071654"/>
                      <a:pt x="471973" y="1071654"/>
                      <a:pt x="471973" y="1071654"/>
                    </a:cubicBezTo>
                    <a:close/>
                    <a:moveTo>
                      <a:pt x="556542" y="1124811"/>
                    </a:moveTo>
                    <a:lnTo>
                      <a:pt x="556542" y="1124811"/>
                    </a:lnTo>
                    <a:cubicBezTo>
                      <a:pt x="556542" y="1124811"/>
                      <a:pt x="556542" y="1123603"/>
                      <a:pt x="556542" y="1123603"/>
                    </a:cubicBezTo>
                    <a:cubicBezTo>
                      <a:pt x="556542" y="1123603"/>
                      <a:pt x="555334" y="1123603"/>
                      <a:pt x="555334" y="1123603"/>
                    </a:cubicBezTo>
                    <a:cubicBezTo>
                      <a:pt x="549293" y="1122395"/>
                      <a:pt x="544461" y="1119979"/>
                      <a:pt x="539628" y="1117563"/>
                    </a:cubicBezTo>
                    <a:cubicBezTo>
                      <a:pt x="536004" y="1116354"/>
                      <a:pt x="532379" y="1115146"/>
                      <a:pt x="528755" y="1113938"/>
                    </a:cubicBezTo>
                    <a:cubicBezTo>
                      <a:pt x="526339" y="1112730"/>
                      <a:pt x="523923" y="1112730"/>
                      <a:pt x="521506" y="1111522"/>
                    </a:cubicBezTo>
                    <a:cubicBezTo>
                      <a:pt x="521506" y="1111522"/>
                      <a:pt x="521506" y="1111522"/>
                      <a:pt x="521506" y="1112730"/>
                    </a:cubicBezTo>
                    <a:cubicBezTo>
                      <a:pt x="521506" y="1112730"/>
                      <a:pt x="521506" y="1112730"/>
                      <a:pt x="521506" y="1112730"/>
                    </a:cubicBezTo>
                    <a:cubicBezTo>
                      <a:pt x="522714" y="1113938"/>
                      <a:pt x="522714" y="1113938"/>
                      <a:pt x="523923" y="1115146"/>
                    </a:cubicBezTo>
                    <a:cubicBezTo>
                      <a:pt x="526339" y="1117563"/>
                      <a:pt x="529963" y="1118770"/>
                      <a:pt x="532379" y="1121187"/>
                    </a:cubicBezTo>
                    <a:cubicBezTo>
                      <a:pt x="533588" y="1121187"/>
                      <a:pt x="533588" y="1122395"/>
                      <a:pt x="534796" y="1122395"/>
                    </a:cubicBezTo>
                    <a:cubicBezTo>
                      <a:pt x="540836" y="1126019"/>
                      <a:pt x="546877" y="1128436"/>
                      <a:pt x="552917" y="1132060"/>
                    </a:cubicBezTo>
                    <a:cubicBezTo>
                      <a:pt x="552917" y="1132060"/>
                      <a:pt x="554126" y="1132060"/>
                      <a:pt x="554126" y="1132060"/>
                    </a:cubicBezTo>
                    <a:cubicBezTo>
                      <a:pt x="554126" y="1132060"/>
                      <a:pt x="555334" y="1132060"/>
                      <a:pt x="555334" y="1132060"/>
                    </a:cubicBezTo>
                    <a:cubicBezTo>
                      <a:pt x="555334" y="1132060"/>
                      <a:pt x="556542" y="1132060"/>
                      <a:pt x="556542" y="1132060"/>
                    </a:cubicBezTo>
                    <a:cubicBezTo>
                      <a:pt x="555334" y="1130852"/>
                      <a:pt x="555334" y="1130852"/>
                      <a:pt x="554126" y="1129644"/>
                    </a:cubicBezTo>
                    <a:cubicBezTo>
                      <a:pt x="555334" y="1128436"/>
                      <a:pt x="556542" y="1126019"/>
                      <a:pt x="556542" y="1124811"/>
                    </a:cubicBezTo>
                    <a:close/>
                    <a:moveTo>
                      <a:pt x="694268" y="1078902"/>
                    </a:moveTo>
                    <a:cubicBezTo>
                      <a:pt x="694268" y="1078902"/>
                      <a:pt x="694268" y="1078902"/>
                      <a:pt x="694268" y="1078902"/>
                    </a:cubicBezTo>
                    <a:cubicBezTo>
                      <a:pt x="694268" y="1078902"/>
                      <a:pt x="694268" y="1078902"/>
                      <a:pt x="694268" y="1078902"/>
                    </a:cubicBezTo>
                    <a:cubicBezTo>
                      <a:pt x="696684" y="1080111"/>
                      <a:pt x="696684" y="1078902"/>
                      <a:pt x="697892" y="1078902"/>
                    </a:cubicBezTo>
                    <a:cubicBezTo>
                      <a:pt x="697892" y="1078902"/>
                      <a:pt x="699100" y="1078902"/>
                      <a:pt x="699100" y="1078902"/>
                    </a:cubicBezTo>
                    <a:lnTo>
                      <a:pt x="699100" y="1078902"/>
                    </a:lnTo>
                    <a:lnTo>
                      <a:pt x="699100" y="1078902"/>
                    </a:lnTo>
                    <a:lnTo>
                      <a:pt x="699100" y="1078902"/>
                    </a:lnTo>
                    <a:cubicBezTo>
                      <a:pt x="699100" y="1078902"/>
                      <a:pt x="699100" y="1078902"/>
                      <a:pt x="699100" y="1078902"/>
                    </a:cubicBezTo>
                    <a:cubicBezTo>
                      <a:pt x="699100" y="1078902"/>
                      <a:pt x="699100" y="1078902"/>
                      <a:pt x="699100" y="1078902"/>
                    </a:cubicBezTo>
                    <a:cubicBezTo>
                      <a:pt x="714806" y="1075278"/>
                      <a:pt x="731720" y="1066821"/>
                      <a:pt x="743801" y="1055948"/>
                    </a:cubicBezTo>
                    <a:cubicBezTo>
                      <a:pt x="748633" y="1052324"/>
                      <a:pt x="753466" y="1047491"/>
                      <a:pt x="757090" y="1043867"/>
                    </a:cubicBezTo>
                    <a:cubicBezTo>
                      <a:pt x="757090" y="1043867"/>
                      <a:pt x="757090" y="1043867"/>
                      <a:pt x="757090" y="1043867"/>
                    </a:cubicBezTo>
                    <a:cubicBezTo>
                      <a:pt x="760715" y="1039035"/>
                      <a:pt x="764339" y="1034202"/>
                      <a:pt x="766755" y="1029369"/>
                    </a:cubicBezTo>
                    <a:cubicBezTo>
                      <a:pt x="766755" y="1029369"/>
                      <a:pt x="765547" y="1029369"/>
                      <a:pt x="765547" y="1028161"/>
                    </a:cubicBezTo>
                    <a:cubicBezTo>
                      <a:pt x="764339" y="1026953"/>
                      <a:pt x="764339" y="1026953"/>
                      <a:pt x="763131" y="1025745"/>
                    </a:cubicBezTo>
                    <a:cubicBezTo>
                      <a:pt x="761923" y="1024537"/>
                      <a:pt x="760715" y="1023329"/>
                      <a:pt x="759506" y="1022121"/>
                    </a:cubicBezTo>
                    <a:cubicBezTo>
                      <a:pt x="758298" y="1020913"/>
                      <a:pt x="757090" y="1019704"/>
                      <a:pt x="755882" y="1019704"/>
                    </a:cubicBezTo>
                    <a:cubicBezTo>
                      <a:pt x="753466" y="1017288"/>
                      <a:pt x="751050" y="1016080"/>
                      <a:pt x="747425" y="1014872"/>
                    </a:cubicBezTo>
                    <a:cubicBezTo>
                      <a:pt x="745009" y="1013664"/>
                      <a:pt x="743801" y="1013664"/>
                      <a:pt x="741385" y="1012456"/>
                    </a:cubicBezTo>
                    <a:cubicBezTo>
                      <a:pt x="738968" y="1012456"/>
                      <a:pt x="736552" y="1011247"/>
                      <a:pt x="734136" y="1011247"/>
                    </a:cubicBezTo>
                    <a:cubicBezTo>
                      <a:pt x="732928" y="1011247"/>
                      <a:pt x="731720" y="1011247"/>
                      <a:pt x="729303" y="1011247"/>
                    </a:cubicBezTo>
                    <a:cubicBezTo>
                      <a:pt x="726887" y="1011247"/>
                      <a:pt x="724471" y="1012456"/>
                      <a:pt x="723263" y="1013664"/>
                    </a:cubicBezTo>
                    <a:cubicBezTo>
                      <a:pt x="723263" y="1013664"/>
                      <a:pt x="723263" y="1013664"/>
                      <a:pt x="722055" y="1013664"/>
                    </a:cubicBezTo>
                    <a:lnTo>
                      <a:pt x="722055" y="1013664"/>
                    </a:lnTo>
                    <a:cubicBezTo>
                      <a:pt x="722055" y="1016080"/>
                      <a:pt x="720847" y="1018496"/>
                      <a:pt x="719638" y="1022121"/>
                    </a:cubicBezTo>
                    <a:cubicBezTo>
                      <a:pt x="717222" y="1030578"/>
                      <a:pt x="714806" y="1039035"/>
                      <a:pt x="709973" y="1047491"/>
                    </a:cubicBezTo>
                    <a:cubicBezTo>
                      <a:pt x="709973" y="1048699"/>
                      <a:pt x="708765" y="1049908"/>
                      <a:pt x="708765" y="1049908"/>
                    </a:cubicBezTo>
                    <a:cubicBezTo>
                      <a:pt x="707557" y="1052324"/>
                      <a:pt x="705141" y="1055948"/>
                      <a:pt x="703933" y="1058364"/>
                    </a:cubicBezTo>
                    <a:cubicBezTo>
                      <a:pt x="702725" y="1060781"/>
                      <a:pt x="701517" y="1061989"/>
                      <a:pt x="699100" y="1063197"/>
                    </a:cubicBezTo>
                    <a:cubicBezTo>
                      <a:pt x="697892" y="1064405"/>
                      <a:pt x="693060" y="1068029"/>
                      <a:pt x="690643" y="1071654"/>
                    </a:cubicBezTo>
                    <a:cubicBezTo>
                      <a:pt x="690643" y="1071654"/>
                      <a:pt x="690643" y="1071654"/>
                      <a:pt x="690643" y="1071654"/>
                    </a:cubicBezTo>
                    <a:cubicBezTo>
                      <a:pt x="690643" y="1071654"/>
                      <a:pt x="690643" y="1072862"/>
                      <a:pt x="689435" y="1072862"/>
                    </a:cubicBezTo>
                    <a:cubicBezTo>
                      <a:pt x="691852" y="1075278"/>
                      <a:pt x="693060" y="1076486"/>
                      <a:pt x="694268" y="1078902"/>
                    </a:cubicBezTo>
                    <a:close/>
                    <a:moveTo>
                      <a:pt x="725679" y="1209380"/>
                    </a:moveTo>
                    <a:cubicBezTo>
                      <a:pt x="737760" y="1215420"/>
                      <a:pt x="751050" y="1216628"/>
                      <a:pt x="763131" y="1222669"/>
                    </a:cubicBezTo>
                    <a:cubicBezTo>
                      <a:pt x="767963" y="1223877"/>
                      <a:pt x="774004" y="1226294"/>
                      <a:pt x="778836" y="1227501"/>
                    </a:cubicBezTo>
                    <a:cubicBezTo>
                      <a:pt x="778836" y="1223877"/>
                      <a:pt x="777628" y="1221461"/>
                      <a:pt x="776420" y="1219045"/>
                    </a:cubicBezTo>
                    <a:cubicBezTo>
                      <a:pt x="775212" y="1217837"/>
                      <a:pt x="774004" y="1215420"/>
                      <a:pt x="772796" y="1213004"/>
                    </a:cubicBezTo>
                    <a:cubicBezTo>
                      <a:pt x="771588" y="1211796"/>
                      <a:pt x="770380" y="1210588"/>
                      <a:pt x="769171" y="1209380"/>
                    </a:cubicBezTo>
                    <a:cubicBezTo>
                      <a:pt x="766755" y="1206964"/>
                      <a:pt x="763131" y="1205755"/>
                      <a:pt x="759506" y="1204547"/>
                    </a:cubicBezTo>
                    <a:cubicBezTo>
                      <a:pt x="758298" y="1204547"/>
                      <a:pt x="758298" y="1204547"/>
                      <a:pt x="757090" y="1204547"/>
                    </a:cubicBezTo>
                    <a:cubicBezTo>
                      <a:pt x="751050" y="1204547"/>
                      <a:pt x="745009" y="1205755"/>
                      <a:pt x="738968" y="1204547"/>
                    </a:cubicBezTo>
                    <a:cubicBezTo>
                      <a:pt x="734136" y="1203339"/>
                      <a:pt x="728095" y="1204547"/>
                      <a:pt x="724471" y="1200923"/>
                    </a:cubicBezTo>
                    <a:cubicBezTo>
                      <a:pt x="724471" y="1200923"/>
                      <a:pt x="724471" y="1200923"/>
                      <a:pt x="724471" y="1200923"/>
                    </a:cubicBezTo>
                    <a:lnTo>
                      <a:pt x="724471" y="1200923"/>
                    </a:lnTo>
                    <a:cubicBezTo>
                      <a:pt x="730511" y="1203339"/>
                      <a:pt x="740176" y="1203339"/>
                      <a:pt x="746217" y="1202131"/>
                    </a:cubicBezTo>
                    <a:cubicBezTo>
                      <a:pt x="748633" y="1202131"/>
                      <a:pt x="752258" y="1202131"/>
                      <a:pt x="753466" y="1199715"/>
                    </a:cubicBezTo>
                    <a:cubicBezTo>
                      <a:pt x="754674" y="1198507"/>
                      <a:pt x="757090" y="1197298"/>
                      <a:pt x="759506" y="1196090"/>
                    </a:cubicBezTo>
                    <a:cubicBezTo>
                      <a:pt x="772796" y="1192466"/>
                      <a:pt x="787293" y="1204547"/>
                      <a:pt x="798166" y="1209380"/>
                    </a:cubicBezTo>
                    <a:cubicBezTo>
                      <a:pt x="799375" y="1209380"/>
                      <a:pt x="798166" y="1210588"/>
                      <a:pt x="796958" y="1210588"/>
                    </a:cubicBezTo>
                    <a:cubicBezTo>
                      <a:pt x="795750" y="1210588"/>
                      <a:pt x="793334" y="1209380"/>
                      <a:pt x="792126" y="1209380"/>
                    </a:cubicBezTo>
                    <a:cubicBezTo>
                      <a:pt x="796958" y="1213004"/>
                      <a:pt x="800583" y="1216628"/>
                      <a:pt x="802999" y="1221461"/>
                    </a:cubicBezTo>
                    <a:cubicBezTo>
                      <a:pt x="812664" y="1235958"/>
                      <a:pt x="813872" y="1260121"/>
                      <a:pt x="796958" y="1270994"/>
                    </a:cubicBezTo>
                    <a:cubicBezTo>
                      <a:pt x="799375" y="1272202"/>
                      <a:pt x="802999" y="1272202"/>
                      <a:pt x="805415" y="1272202"/>
                    </a:cubicBezTo>
                    <a:lnTo>
                      <a:pt x="805415" y="1272202"/>
                    </a:lnTo>
                    <a:cubicBezTo>
                      <a:pt x="806623" y="1272202"/>
                      <a:pt x="807831" y="1272202"/>
                      <a:pt x="809039" y="1272202"/>
                    </a:cubicBezTo>
                    <a:cubicBezTo>
                      <a:pt x="827161" y="1269786"/>
                      <a:pt x="842867" y="1255288"/>
                      <a:pt x="847699" y="1237167"/>
                    </a:cubicBezTo>
                    <a:cubicBezTo>
                      <a:pt x="848908" y="1234750"/>
                      <a:pt x="848908" y="1232334"/>
                      <a:pt x="848908" y="1228710"/>
                    </a:cubicBezTo>
                    <a:cubicBezTo>
                      <a:pt x="847699" y="1232334"/>
                      <a:pt x="845283" y="1237167"/>
                      <a:pt x="841659" y="1240791"/>
                    </a:cubicBezTo>
                    <a:cubicBezTo>
                      <a:pt x="840451" y="1241999"/>
                      <a:pt x="839243" y="1241999"/>
                      <a:pt x="839243" y="1240791"/>
                    </a:cubicBezTo>
                    <a:cubicBezTo>
                      <a:pt x="833202" y="1234750"/>
                      <a:pt x="835618" y="1225085"/>
                      <a:pt x="833202" y="1216628"/>
                    </a:cubicBezTo>
                    <a:cubicBezTo>
                      <a:pt x="830786" y="1208172"/>
                      <a:pt x="825953" y="1199715"/>
                      <a:pt x="821121" y="1193674"/>
                    </a:cubicBezTo>
                    <a:cubicBezTo>
                      <a:pt x="815080" y="1186425"/>
                      <a:pt x="806623" y="1181593"/>
                      <a:pt x="798166" y="1177969"/>
                    </a:cubicBezTo>
                    <a:cubicBezTo>
                      <a:pt x="793334" y="1175552"/>
                      <a:pt x="788501" y="1175552"/>
                      <a:pt x="782461" y="1174344"/>
                    </a:cubicBezTo>
                    <a:cubicBezTo>
                      <a:pt x="767963" y="1174344"/>
                      <a:pt x="752258" y="1176760"/>
                      <a:pt x="737760" y="1177969"/>
                    </a:cubicBezTo>
                    <a:cubicBezTo>
                      <a:pt x="737760" y="1177969"/>
                      <a:pt x="737760" y="1177969"/>
                      <a:pt x="737760" y="1177969"/>
                    </a:cubicBezTo>
                    <a:cubicBezTo>
                      <a:pt x="736552" y="1177969"/>
                      <a:pt x="735344" y="1177969"/>
                      <a:pt x="734136" y="1177969"/>
                    </a:cubicBezTo>
                    <a:cubicBezTo>
                      <a:pt x="731720" y="1177969"/>
                      <a:pt x="730511" y="1177969"/>
                      <a:pt x="728095" y="1177969"/>
                    </a:cubicBezTo>
                    <a:cubicBezTo>
                      <a:pt x="724471" y="1179176"/>
                      <a:pt x="720847" y="1180385"/>
                      <a:pt x="718430" y="1181593"/>
                    </a:cubicBezTo>
                    <a:cubicBezTo>
                      <a:pt x="713598" y="1182801"/>
                      <a:pt x="712390" y="1190050"/>
                      <a:pt x="712390" y="1193674"/>
                    </a:cubicBezTo>
                    <a:cubicBezTo>
                      <a:pt x="713598" y="1202131"/>
                      <a:pt x="720847" y="1206964"/>
                      <a:pt x="725679" y="1209380"/>
                    </a:cubicBezTo>
                    <a:close/>
                    <a:moveTo>
                      <a:pt x="521506" y="1364019"/>
                    </a:moveTo>
                    <a:lnTo>
                      <a:pt x="521506" y="1364019"/>
                    </a:lnTo>
                    <a:cubicBezTo>
                      <a:pt x="520298" y="1365228"/>
                      <a:pt x="517882" y="1367644"/>
                      <a:pt x="516674" y="1370060"/>
                    </a:cubicBezTo>
                    <a:cubicBezTo>
                      <a:pt x="516674" y="1370060"/>
                      <a:pt x="516674" y="1370060"/>
                      <a:pt x="516674" y="1371268"/>
                    </a:cubicBezTo>
                    <a:cubicBezTo>
                      <a:pt x="516674" y="1371268"/>
                      <a:pt x="516674" y="1372476"/>
                      <a:pt x="515466" y="1372476"/>
                    </a:cubicBezTo>
                    <a:cubicBezTo>
                      <a:pt x="515466" y="1372476"/>
                      <a:pt x="515466" y="1372476"/>
                      <a:pt x="515466" y="1372476"/>
                    </a:cubicBezTo>
                    <a:cubicBezTo>
                      <a:pt x="515466" y="1372476"/>
                      <a:pt x="515466" y="1372476"/>
                      <a:pt x="515466" y="1372476"/>
                    </a:cubicBezTo>
                    <a:cubicBezTo>
                      <a:pt x="514258" y="1374892"/>
                      <a:pt x="514258" y="1376101"/>
                      <a:pt x="514258" y="1378517"/>
                    </a:cubicBezTo>
                    <a:cubicBezTo>
                      <a:pt x="514258" y="1379725"/>
                      <a:pt x="514258" y="1382141"/>
                      <a:pt x="514258" y="1383350"/>
                    </a:cubicBezTo>
                    <a:cubicBezTo>
                      <a:pt x="514258" y="1383350"/>
                      <a:pt x="514258" y="1383350"/>
                      <a:pt x="514258" y="1383350"/>
                    </a:cubicBezTo>
                    <a:cubicBezTo>
                      <a:pt x="514258" y="1383350"/>
                      <a:pt x="514258" y="1383350"/>
                      <a:pt x="514258" y="1383350"/>
                    </a:cubicBezTo>
                    <a:cubicBezTo>
                      <a:pt x="514258" y="1383350"/>
                      <a:pt x="514258" y="1383350"/>
                      <a:pt x="514258" y="1383350"/>
                    </a:cubicBezTo>
                    <a:lnTo>
                      <a:pt x="514258" y="1383350"/>
                    </a:lnTo>
                    <a:cubicBezTo>
                      <a:pt x="514258" y="1383350"/>
                      <a:pt x="514258" y="1383350"/>
                      <a:pt x="514258" y="1383350"/>
                    </a:cubicBezTo>
                    <a:cubicBezTo>
                      <a:pt x="514258" y="1382141"/>
                      <a:pt x="513049" y="1380933"/>
                      <a:pt x="513049" y="1380933"/>
                    </a:cubicBezTo>
                    <a:cubicBezTo>
                      <a:pt x="513049" y="1379725"/>
                      <a:pt x="513049" y="1379725"/>
                      <a:pt x="513049" y="1378517"/>
                    </a:cubicBezTo>
                    <a:cubicBezTo>
                      <a:pt x="513049" y="1376101"/>
                      <a:pt x="513049" y="1373684"/>
                      <a:pt x="514258" y="1371268"/>
                    </a:cubicBezTo>
                    <a:cubicBezTo>
                      <a:pt x="514258" y="1371268"/>
                      <a:pt x="514258" y="1371268"/>
                      <a:pt x="514258" y="1371268"/>
                    </a:cubicBezTo>
                    <a:cubicBezTo>
                      <a:pt x="514258" y="1368852"/>
                      <a:pt x="515466" y="1367644"/>
                      <a:pt x="516674" y="1365228"/>
                    </a:cubicBezTo>
                    <a:cubicBezTo>
                      <a:pt x="516674" y="1365228"/>
                      <a:pt x="516674" y="1364019"/>
                      <a:pt x="516674" y="1364019"/>
                    </a:cubicBezTo>
                    <a:cubicBezTo>
                      <a:pt x="516674" y="1364019"/>
                      <a:pt x="516674" y="1364019"/>
                      <a:pt x="516674" y="1364019"/>
                    </a:cubicBezTo>
                    <a:cubicBezTo>
                      <a:pt x="516674" y="1364019"/>
                      <a:pt x="515466" y="1364019"/>
                      <a:pt x="515466" y="1364019"/>
                    </a:cubicBezTo>
                    <a:cubicBezTo>
                      <a:pt x="515466" y="1365228"/>
                      <a:pt x="514258" y="1365228"/>
                      <a:pt x="514258" y="1366435"/>
                    </a:cubicBezTo>
                    <a:cubicBezTo>
                      <a:pt x="513049" y="1367644"/>
                      <a:pt x="513049" y="1368852"/>
                      <a:pt x="511841" y="1368852"/>
                    </a:cubicBezTo>
                    <a:cubicBezTo>
                      <a:pt x="511841" y="1368852"/>
                      <a:pt x="511841" y="1368852"/>
                      <a:pt x="511841" y="1368852"/>
                    </a:cubicBezTo>
                    <a:cubicBezTo>
                      <a:pt x="511841" y="1370060"/>
                      <a:pt x="510633" y="1370060"/>
                      <a:pt x="510633" y="1371268"/>
                    </a:cubicBezTo>
                    <a:cubicBezTo>
                      <a:pt x="508217" y="1376101"/>
                      <a:pt x="507009" y="1380933"/>
                      <a:pt x="508217" y="1385766"/>
                    </a:cubicBezTo>
                    <a:cubicBezTo>
                      <a:pt x="508217" y="1385766"/>
                      <a:pt x="508217" y="1385766"/>
                      <a:pt x="508217" y="1385766"/>
                    </a:cubicBezTo>
                    <a:cubicBezTo>
                      <a:pt x="508217" y="1385766"/>
                      <a:pt x="508217" y="1386974"/>
                      <a:pt x="508217" y="1386974"/>
                    </a:cubicBezTo>
                    <a:cubicBezTo>
                      <a:pt x="508217" y="1386974"/>
                      <a:pt x="508217" y="1386974"/>
                      <a:pt x="508217" y="1386974"/>
                    </a:cubicBezTo>
                    <a:cubicBezTo>
                      <a:pt x="508217" y="1386974"/>
                      <a:pt x="508217" y="1388182"/>
                      <a:pt x="508217" y="1388182"/>
                    </a:cubicBezTo>
                    <a:cubicBezTo>
                      <a:pt x="508217" y="1388182"/>
                      <a:pt x="508217" y="1388182"/>
                      <a:pt x="508217" y="1388182"/>
                    </a:cubicBezTo>
                    <a:cubicBezTo>
                      <a:pt x="508217" y="1388182"/>
                      <a:pt x="508217" y="1389390"/>
                      <a:pt x="509425" y="1389390"/>
                    </a:cubicBezTo>
                    <a:cubicBezTo>
                      <a:pt x="509425" y="1389390"/>
                      <a:pt x="509425" y="1389390"/>
                      <a:pt x="509425" y="1389390"/>
                    </a:cubicBezTo>
                    <a:cubicBezTo>
                      <a:pt x="509425" y="1389390"/>
                      <a:pt x="509425" y="1390598"/>
                      <a:pt x="510633" y="1390598"/>
                    </a:cubicBezTo>
                    <a:cubicBezTo>
                      <a:pt x="510633" y="1390598"/>
                      <a:pt x="510633" y="1390598"/>
                      <a:pt x="510633" y="1390598"/>
                    </a:cubicBezTo>
                    <a:cubicBezTo>
                      <a:pt x="510633" y="1390598"/>
                      <a:pt x="510633" y="1391806"/>
                      <a:pt x="511841" y="1391806"/>
                    </a:cubicBezTo>
                    <a:cubicBezTo>
                      <a:pt x="511841" y="1391806"/>
                      <a:pt x="511841" y="1391806"/>
                      <a:pt x="511841" y="1391806"/>
                    </a:cubicBezTo>
                    <a:cubicBezTo>
                      <a:pt x="513049" y="1393014"/>
                      <a:pt x="513049" y="1393014"/>
                      <a:pt x="514258" y="1394223"/>
                    </a:cubicBezTo>
                    <a:cubicBezTo>
                      <a:pt x="514258" y="1394223"/>
                      <a:pt x="514258" y="1394223"/>
                      <a:pt x="514258" y="1394223"/>
                    </a:cubicBezTo>
                    <a:cubicBezTo>
                      <a:pt x="514258" y="1394223"/>
                      <a:pt x="515466" y="1394223"/>
                      <a:pt x="515466" y="1395431"/>
                    </a:cubicBezTo>
                    <a:lnTo>
                      <a:pt x="515466" y="1395431"/>
                    </a:lnTo>
                    <a:lnTo>
                      <a:pt x="515466" y="1395431"/>
                    </a:lnTo>
                    <a:cubicBezTo>
                      <a:pt x="515466" y="1395431"/>
                      <a:pt x="516674" y="1395431"/>
                      <a:pt x="516674" y="1395431"/>
                    </a:cubicBezTo>
                    <a:cubicBezTo>
                      <a:pt x="516674" y="1395431"/>
                      <a:pt x="516674" y="1395431"/>
                      <a:pt x="516674" y="1395431"/>
                    </a:cubicBezTo>
                    <a:cubicBezTo>
                      <a:pt x="516674" y="1395431"/>
                      <a:pt x="517882" y="1395431"/>
                      <a:pt x="517882" y="1395431"/>
                    </a:cubicBezTo>
                    <a:cubicBezTo>
                      <a:pt x="517882" y="1395431"/>
                      <a:pt x="517882" y="1395431"/>
                      <a:pt x="517882" y="1395431"/>
                    </a:cubicBezTo>
                    <a:cubicBezTo>
                      <a:pt x="517882" y="1395431"/>
                      <a:pt x="519090" y="1395431"/>
                      <a:pt x="519090" y="1395431"/>
                    </a:cubicBezTo>
                    <a:cubicBezTo>
                      <a:pt x="519090" y="1395431"/>
                      <a:pt x="519090" y="1395431"/>
                      <a:pt x="519090" y="1395431"/>
                    </a:cubicBezTo>
                    <a:cubicBezTo>
                      <a:pt x="519090" y="1395431"/>
                      <a:pt x="520298" y="1395431"/>
                      <a:pt x="520298" y="1395431"/>
                    </a:cubicBezTo>
                    <a:lnTo>
                      <a:pt x="520298" y="1395431"/>
                    </a:lnTo>
                    <a:cubicBezTo>
                      <a:pt x="520298" y="1395431"/>
                      <a:pt x="521506" y="1395431"/>
                      <a:pt x="521506" y="1395431"/>
                    </a:cubicBezTo>
                    <a:cubicBezTo>
                      <a:pt x="521506" y="1395431"/>
                      <a:pt x="521506" y="1395431"/>
                      <a:pt x="521506" y="1395431"/>
                    </a:cubicBezTo>
                    <a:cubicBezTo>
                      <a:pt x="521506" y="1395431"/>
                      <a:pt x="522714" y="1395431"/>
                      <a:pt x="522714" y="1395431"/>
                    </a:cubicBezTo>
                    <a:cubicBezTo>
                      <a:pt x="522714" y="1395431"/>
                      <a:pt x="522714" y="1395431"/>
                      <a:pt x="523923" y="1395431"/>
                    </a:cubicBezTo>
                    <a:cubicBezTo>
                      <a:pt x="523923" y="1395431"/>
                      <a:pt x="523923" y="1395431"/>
                      <a:pt x="525131" y="1395431"/>
                    </a:cubicBezTo>
                    <a:cubicBezTo>
                      <a:pt x="525131" y="1395431"/>
                      <a:pt x="526339" y="1395431"/>
                      <a:pt x="526339" y="1395431"/>
                    </a:cubicBezTo>
                    <a:cubicBezTo>
                      <a:pt x="527547" y="1395431"/>
                      <a:pt x="528755" y="1394223"/>
                      <a:pt x="531171" y="1393014"/>
                    </a:cubicBezTo>
                    <a:cubicBezTo>
                      <a:pt x="531171" y="1393014"/>
                      <a:pt x="532379" y="1391806"/>
                      <a:pt x="532379" y="1391806"/>
                    </a:cubicBezTo>
                    <a:cubicBezTo>
                      <a:pt x="534796" y="1390598"/>
                      <a:pt x="537212" y="1389390"/>
                      <a:pt x="539628" y="1389390"/>
                    </a:cubicBezTo>
                    <a:cubicBezTo>
                      <a:pt x="539628" y="1389390"/>
                      <a:pt x="540836" y="1388182"/>
                      <a:pt x="540836" y="1388182"/>
                    </a:cubicBezTo>
                    <a:cubicBezTo>
                      <a:pt x="542044" y="1386974"/>
                      <a:pt x="542044" y="1385766"/>
                      <a:pt x="543252" y="1385766"/>
                    </a:cubicBezTo>
                    <a:cubicBezTo>
                      <a:pt x="544461" y="1384557"/>
                      <a:pt x="544461" y="1383350"/>
                      <a:pt x="545669" y="1382141"/>
                    </a:cubicBezTo>
                    <a:cubicBezTo>
                      <a:pt x="548085" y="1379725"/>
                      <a:pt x="551709" y="1378517"/>
                      <a:pt x="552917" y="1374892"/>
                    </a:cubicBezTo>
                    <a:cubicBezTo>
                      <a:pt x="554126" y="1372476"/>
                      <a:pt x="554126" y="1371268"/>
                      <a:pt x="556542" y="1370060"/>
                    </a:cubicBezTo>
                    <a:cubicBezTo>
                      <a:pt x="556542" y="1370060"/>
                      <a:pt x="557750" y="1370060"/>
                      <a:pt x="557750" y="1370060"/>
                    </a:cubicBezTo>
                    <a:cubicBezTo>
                      <a:pt x="556542" y="1372476"/>
                      <a:pt x="555334" y="1374892"/>
                      <a:pt x="554126" y="1377309"/>
                    </a:cubicBezTo>
                    <a:cubicBezTo>
                      <a:pt x="552917" y="1379725"/>
                      <a:pt x="551709" y="1382141"/>
                      <a:pt x="549293" y="1383350"/>
                    </a:cubicBezTo>
                    <a:cubicBezTo>
                      <a:pt x="548085" y="1384557"/>
                      <a:pt x="546877" y="1384557"/>
                      <a:pt x="546877" y="1385766"/>
                    </a:cubicBezTo>
                    <a:cubicBezTo>
                      <a:pt x="546877" y="1385766"/>
                      <a:pt x="546877" y="1385766"/>
                      <a:pt x="545669" y="1385766"/>
                    </a:cubicBezTo>
                    <a:cubicBezTo>
                      <a:pt x="545669" y="1385766"/>
                      <a:pt x="545669" y="1386974"/>
                      <a:pt x="545669" y="1386974"/>
                    </a:cubicBezTo>
                    <a:cubicBezTo>
                      <a:pt x="544461" y="1389390"/>
                      <a:pt x="544461" y="1390598"/>
                      <a:pt x="543252" y="1391806"/>
                    </a:cubicBezTo>
                    <a:cubicBezTo>
                      <a:pt x="540836" y="1395431"/>
                      <a:pt x="537212" y="1394223"/>
                      <a:pt x="537212" y="1399055"/>
                    </a:cubicBezTo>
                    <a:cubicBezTo>
                      <a:pt x="537212" y="1402679"/>
                      <a:pt x="537212" y="1405096"/>
                      <a:pt x="538420" y="1408720"/>
                    </a:cubicBezTo>
                    <a:cubicBezTo>
                      <a:pt x="538420" y="1408720"/>
                      <a:pt x="538420" y="1408720"/>
                      <a:pt x="539628" y="1408720"/>
                    </a:cubicBezTo>
                    <a:cubicBezTo>
                      <a:pt x="540836" y="1408720"/>
                      <a:pt x="540836" y="1407512"/>
                      <a:pt x="542044" y="1407512"/>
                    </a:cubicBezTo>
                    <a:cubicBezTo>
                      <a:pt x="545669" y="1405096"/>
                      <a:pt x="548085" y="1402679"/>
                      <a:pt x="550501" y="1399055"/>
                    </a:cubicBezTo>
                    <a:lnTo>
                      <a:pt x="550501" y="1399055"/>
                    </a:lnTo>
                    <a:cubicBezTo>
                      <a:pt x="550501" y="1399055"/>
                      <a:pt x="550501" y="1399055"/>
                      <a:pt x="550501" y="1399055"/>
                    </a:cubicBezTo>
                    <a:lnTo>
                      <a:pt x="550501" y="1399055"/>
                    </a:lnTo>
                    <a:cubicBezTo>
                      <a:pt x="550501" y="1399055"/>
                      <a:pt x="550501" y="1399055"/>
                      <a:pt x="550501" y="1399055"/>
                    </a:cubicBezTo>
                    <a:cubicBezTo>
                      <a:pt x="550501" y="1399055"/>
                      <a:pt x="550501" y="1399055"/>
                      <a:pt x="550501" y="1397847"/>
                    </a:cubicBezTo>
                    <a:cubicBezTo>
                      <a:pt x="550501" y="1397847"/>
                      <a:pt x="550501" y="1397847"/>
                      <a:pt x="550501" y="1397847"/>
                    </a:cubicBezTo>
                    <a:cubicBezTo>
                      <a:pt x="550501" y="1397847"/>
                      <a:pt x="550501" y="1397847"/>
                      <a:pt x="550501" y="1397847"/>
                    </a:cubicBezTo>
                    <a:cubicBezTo>
                      <a:pt x="550501" y="1397847"/>
                      <a:pt x="550501" y="1397847"/>
                      <a:pt x="550501" y="1397847"/>
                    </a:cubicBezTo>
                    <a:cubicBezTo>
                      <a:pt x="550501" y="1397847"/>
                      <a:pt x="550501" y="1397847"/>
                      <a:pt x="550501" y="1397847"/>
                    </a:cubicBezTo>
                    <a:cubicBezTo>
                      <a:pt x="550501" y="1397847"/>
                      <a:pt x="550501" y="1397847"/>
                      <a:pt x="550501" y="1397847"/>
                    </a:cubicBezTo>
                    <a:cubicBezTo>
                      <a:pt x="550501" y="1397847"/>
                      <a:pt x="550501" y="1399055"/>
                      <a:pt x="549293" y="1399055"/>
                    </a:cubicBezTo>
                    <a:cubicBezTo>
                      <a:pt x="549293" y="1399055"/>
                      <a:pt x="549293" y="1399055"/>
                      <a:pt x="549293" y="1400263"/>
                    </a:cubicBezTo>
                    <a:cubicBezTo>
                      <a:pt x="549293" y="1400263"/>
                      <a:pt x="549293" y="1400263"/>
                      <a:pt x="549293" y="1400263"/>
                    </a:cubicBezTo>
                    <a:cubicBezTo>
                      <a:pt x="549293" y="1400263"/>
                      <a:pt x="549293" y="1400263"/>
                      <a:pt x="549293" y="1400263"/>
                    </a:cubicBezTo>
                    <a:cubicBezTo>
                      <a:pt x="549293" y="1400263"/>
                      <a:pt x="549293" y="1400263"/>
                      <a:pt x="549293" y="1400263"/>
                    </a:cubicBezTo>
                    <a:cubicBezTo>
                      <a:pt x="549293" y="1400263"/>
                      <a:pt x="549293" y="1400263"/>
                      <a:pt x="549293" y="1400263"/>
                    </a:cubicBezTo>
                    <a:cubicBezTo>
                      <a:pt x="549293" y="1400263"/>
                      <a:pt x="549293" y="1400263"/>
                      <a:pt x="549293" y="1401471"/>
                    </a:cubicBezTo>
                    <a:cubicBezTo>
                      <a:pt x="549293" y="1401471"/>
                      <a:pt x="549293" y="1401471"/>
                      <a:pt x="549293" y="1401471"/>
                    </a:cubicBezTo>
                    <a:cubicBezTo>
                      <a:pt x="549293" y="1401471"/>
                      <a:pt x="549293" y="1401471"/>
                      <a:pt x="549293" y="1402679"/>
                    </a:cubicBezTo>
                    <a:cubicBezTo>
                      <a:pt x="549293" y="1402679"/>
                      <a:pt x="549293" y="1402679"/>
                      <a:pt x="549293" y="1402679"/>
                    </a:cubicBezTo>
                    <a:cubicBezTo>
                      <a:pt x="549293" y="1402679"/>
                      <a:pt x="549293" y="1402679"/>
                      <a:pt x="549293" y="1403887"/>
                    </a:cubicBezTo>
                    <a:cubicBezTo>
                      <a:pt x="549293" y="1403887"/>
                      <a:pt x="549293" y="1403887"/>
                      <a:pt x="549293" y="1403887"/>
                    </a:cubicBezTo>
                    <a:cubicBezTo>
                      <a:pt x="549293" y="1403887"/>
                      <a:pt x="549293" y="1403887"/>
                      <a:pt x="549293" y="1403887"/>
                    </a:cubicBezTo>
                    <a:cubicBezTo>
                      <a:pt x="549293" y="1405096"/>
                      <a:pt x="548085" y="1405096"/>
                      <a:pt x="548085" y="1406304"/>
                    </a:cubicBezTo>
                    <a:cubicBezTo>
                      <a:pt x="548085" y="1406304"/>
                      <a:pt x="548085" y="1406304"/>
                      <a:pt x="548085" y="1406304"/>
                    </a:cubicBezTo>
                    <a:cubicBezTo>
                      <a:pt x="548085" y="1406304"/>
                      <a:pt x="548085" y="1406304"/>
                      <a:pt x="548085" y="1406304"/>
                    </a:cubicBezTo>
                    <a:cubicBezTo>
                      <a:pt x="548085" y="1407512"/>
                      <a:pt x="546877" y="1408720"/>
                      <a:pt x="546877" y="1409928"/>
                    </a:cubicBezTo>
                    <a:cubicBezTo>
                      <a:pt x="546877" y="1409928"/>
                      <a:pt x="546877" y="1409928"/>
                      <a:pt x="546877" y="1409928"/>
                    </a:cubicBezTo>
                    <a:cubicBezTo>
                      <a:pt x="546877" y="1409928"/>
                      <a:pt x="546877" y="1409928"/>
                      <a:pt x="546877" y="1411136"/>
                    </a:cubicBezTo>
                    <a:cubicBezTo>
                      <a:pt x="546877" y="1411136"/>
                      <a:pt x="546877" y="1411136"/>
                      <a:pt x="546877" y="1411136"/>
                    </a:cubicBezTo>
                    <a:cubicBezTo>
                      <a:pt x="546877" y="1411136"/>
                      <a:pt x="546877" y="1411136"/>
                      <a:pt x="546877" y="1412344"/>
                    </a:cubicBezTo>
                    <a:lnTo>
                      <a:pt x="546877" y="1412344"/>
                    </a:lnTo>
                    <a:cubicBezTo>
                      <a:pt x="546877" y="1412344"/>
                      <a:pt x="546877" y="1413553"/>
                      <a:pt x="546877" y="1413553"/>
                    </a:cubicBezTo>
                    <a:lnTo>
                      <a:pt x="546877" y="1413553"/>
                    </a:lnTo>
                    <a:cubicBezTo>
                      <a:pt x="546877" y="1415969"/>
                      <a:pt x="549293" y="1417177"/>
                      <a:pt x="550501" y="1418385"/>
                    </a:cubicBezTo>
                    <a:cubicBezTo>
                      <a:pt x="550501" y="1418385"/>
                      <a:pt x="550501" y="1418385"/>
                      <a:pt x="550501" y="1418385"/>
                    </a:cubicBezTo>
                    <a:cubicBezTo>
                      <a:pt x="550501" y="1418385"/>
                      <a:pt x="550501" y="1418385"/>
                      <a:pt x="550501" y="1418385"/>
                    </a:cubicBezTo>
                    <a:cubicBezTo>
                      <a:pt x="550501" y="1418385"/>
                      <a:pt x="551709" y="1419593"/>
                      <a:pt x="551709" y="1419593"/>
                    </a:cubicBezTo>
                    <a:cubicBezTo>
                      <a:pt x="555334" y="1422009"/>
                      <a:pt x="560166" y="1424426"/>
                      <a:pt x="566207" y="1424426"/>
                    </a:cubicBezTo>
                    <a:cubicBezTo>
                      <a:pt x="568623" y="1424426"/>
                      <a:pt x="569831" y="1424426"/>
                      <a:pt x="572247" y="1423217"/>
                    </a:cubicBezTo>
                    <a:cubicBezTo>
                      <a:pt x="573456" y="1423217"/>
                      <a:pt x="574664" y="1422009"/>
                      <a:pt x="574664" y="1422009"/>
                    </a:cubicBezTo>
                    <a:cubicBezTo>
                      <a:pt x="583121" y="1418385"/>
                      <a:pt x="590369" y="1412344"/>
                      <a:pt x="593994" y="1406304"/>
                    </a:cubicBezTo>
                    <a:cubicBezTo>
                      <a:pt x="595202" y="1403887"/>
                      <a:pt x="596410" y="1402679"/>
                      <a:pt x="597618" y="1400263"/>
                    </a:cubicBezTo>
                    <a:cubicBezTo>
                      <a:pt x="601242" y="1393014"/>
                      <a:pt x="603659" y="1384557"/>
                      <a:pt x="606075" y="1377309"/>
                    </a:cubicBezTo>
                    <a:cubicBezTo>
                      <a:pt x="606075" y="1376101"/>
                      <a:pt x="607283" y="1374892"/>
                      <a:pt x="607283" y="1373684"/>
                    </a:cubicBezTo>
                    <a:cubicBezTo>
                      <a:pt x="607283" y="1372476"/>
                      <a:pt x="608491" y="1371268"/>
                      <a:pt x="608491" y="1370060"/>
                    </a:cubicBezTo>
                    <a:cubicBezTo>
                      <a:pt x="608491" y="1368852"/>
                      <a:pt x="609699" y="1367644"/>
                      <a:pt x="609699" y="1366435"/>
                    </a:cubicBezTo>
                    <a:cubicBezTo>
                      <a:pt x="609699" y="1366435"/>
                      <a:pt x="609699" y="1366435"/>
                      <a:pt x="609699" y="1366435"/>
                    </a:cubicBezTo>
                    <a:cubicBezTo>
                      <a:pt x="610907" y="1362811"/>
                      <a:pt x="612116" y="1357979"/>
                      <a:pt x="612116" y="1354354"/>
                    </a:cubicBezTo>
                    <a:cubicBezTo>
                      <a:pt x="612116" y="1353146"/>
                      <a:pt x="612116" y="1351938"/>
                      <a:pt x="612116" y="1351938"/>
                    </a:cubicBezTo>
                    <a:cubicBezTo>
                      <a:pt x="612116" y="1349522"/>
                      <a:pt x="612116" y="1347106"/>
                      <a:pt x="612116" y="1344689"/>
                    </a:cubicBezTo>
                    <a:lnTo>
                      <a:pt x="612116" y="1344689"/>
                    </a:lnTo>
                    <a:cubicBezTo>
                      <a:pt x="612116" y="1343481"/>
                      <a:pt x="612116" y="1343481"/>
                      <a:pt x="612116" y="1342273"/>
                    </a:cubicBezTo>
                    <a:cubicBezTo>
                      <a:pt x="612116" y="1341065"/>
                      <a:pt x="612116" y="1341065"/>
                      <a:pt x="612116" y="1339857"/>
                    </a:cubicBezTo>
                    <a:cubicBezTo>
                      <a:pt x="612116" y="1339857"/>
                      <a:pt x="612116" y="1339857"/>
                      <a:pt x="612116" y="1339857"/>
                    </a:cubicBezTo>
                    <a:cubicBezTo>
                      <a:pt x="612116" y="1339857"/>
                      <a:pt x="612116" y="1339857"/>
                      <a:pt x="612116" y="1339857"/>
                    </a:cubicBezTo>
                    <a:cubicBezTo>
                      <a:pt x="612116" y="1339857"/>
                      <a:pt x="612116" y="1339857"/>
                      <a:pt x="612116" y="1339857"/>
                    </a:cubicBezTo>
                    <a:cubicBezTo>
                      <a:pt x="612116" y="1339857"/>
                      <a:pt x="612116" y="1339857"/>
                      <a:pt x="612116" y="1339857"/>
                    </a:cubicBezTo>
                    <a:lnTo>
                      <a:pt x="612116" y="1339857"/>
                    </a:lnTo>
                    <a:cubicBezTo>
                      <a:pt x="612116" y="1339857"/>
                      <a:pt x="612116" y="1339857"/>
                      <a:pt x="612116" y="1339857"/>
                    </a:cubicBezTo>
                    <a:lnTo>
                      <a:pt x="612116" y="1339857"/>
                    </a:lnTo>
                    <a:cubicBezTo>
                      <a:pt x="612116" y="1339857"/>
                      <a:pt x="612116" y="1339857"/>
                      <a:pt x="612116" y="1338649"/>
                    </a:cubicBezTo>
                    <a:cubicBezTo>
                      <a:pt x="612116" y="1338649"/>
                      <a:pt x="610907" y="1338649"/>
                      <a:pt x="610907" y="1337441"/>
                    </a:cubicBezTo>
                    <a:cubicBezTo>
                      <a:pt x="610907" y="1337441"/>
                      <a:pt x="610907" y="1337441"/>
                      <a:pt x="610907" y="1337441"/>
                    </a:cubicBezTo>
                    <a:cubicBezTo>
                      <a:pt x="610907" y="1337441"/>
                      <a:pt x="610907" y="1337441"/>
                      <a:pt x="610907" y="1337441"/>
                    </a:cubicBezTo>
                    <a:cubicBezTo>
                      <a:pt x="610907" y="1337441"/>
                      <a:pt x="610907" y="1337441"/>
                      <a:pt x="610907" y="1337441"/>
                    </a:cubicBezTo>
                    <a:cubicBezTo>
                      <a:pt x="610907" y="1337441"/>
                      <a:pt x="610907" y="1336232"/>
                      <a:pt x="610907" y="1336232"/>
                    </a:cubicBezTo>
                    <a:cubicBezTo>
                      <a:pt x="610907" y="1336232"/>
                      <a:pt x="610907" y="1336232"/>
                      <a:pt x="610907" y="1336232"/>
                    </a:cubicBezTo>
                    <a:cubicBezTo>
                      <a:pt x="610907" y="1336232"/>
                      <a:pt x="610907" y="1336232"/>
                      <a:pt x="610907" y="1336232"/>
                    </a:cubicBezTo>
                    <a:cubicBezTo>
                      <a:pt x="610907" y="1336232"/>
                      <a:pt x="609699" y="1336232"/>
                      <a:pt x="609699" y="1336232"/>
                    </a:cubicBezTo>
                    <a:cubicBezTo>
                      <a:pt x="609699" y="1336232"/>
                      <a:pt x="609699" y="1336232"/>
                      <a:pt x="609699" y="1336232"/>
                    </a:cubicBezTo>
                    <a:cubicBezTo>
                      <a:pt x="609699" y="1336232"/>
                      <a:pt x="609699" y="1335025"/>
                      <a:pt x="609699" y="1335025"/>
                    </a:cubicBezTo>
                    <a:cubicBezTo>
                      <a:pt x="609699" y="1335025"/>
                      <a:pt x="609699" y="1335025"/>
                      <a:pt x="609699" y="1335025"/>
                    </a:cubicBezTo>
                    <a:cubicBezTo>
                      <a:pt x="609699" y="1335025"/>
                      <a:pt x="609699" y="1335025"/>
                      <a:pt x="609699" y="1335025"/>
                    </a:cubicBezTo>
                    <a:cubicBezTo>
                      <a:pt x="609699" y="1335025"/>
                      <a:pt x="609699" y="1335025"/>
                      <a:pt x="609699" y="1335025"/>
                    </a:cubicBezTo>
                    <a:cubicBezTo>
                      <a:pt x="609699" y="1332608"/>
                      <a:pt x="609699" y="1330192"/>
                      <a:pt x="608491" y="1327776"/>
                    </a:cubicBezTo>
                    <a:cubicBezTo>
                      <a:pt x="608491" y="1325359"/>
                      <a:pt x="607283" y="1322943"/>
                      <a:pt x="606075" y="1320527"/>
                    </a:cubicBezTo>
                    <a:cubicBezTo>
                      <a:pt x="606075" y="1320527"/>
                      <a:pt x="606075" y="1320527"/>
                      <a:pt x="606075" y="1320527"/>
                    </a:cubicBezTo>
                    <a:cubicBezTo>
                      <a:pt x="606075" y="1320527"/>
                      <a:pt x="606075" y="1320527"/>
                      <a:pt x="606075" y="1321735"/>
                    </a:cubicBezTo>
                    <a:cubicBezTo>
                      <a:pt x="606075" y="1321735"/>
                      <a:pt x="606075" y="1321735"/>
                      <a:pt x="606075" y="1321735"/>
                    </a:cubicBezTo>
                    <a:cubicBezTo>
                      <a:pt x="604867" y="1322943"/>
                      <a:pt x="604867" y="1324151"/>
                      <a:pt x="604867" y="1325359"/>
                    </a:cubicBezTo>
                    <a:lnTo>
                      <a:pt x="604867" y="1325359"/>
                    </a:lnTo>
                    <a:cubicBezTo>
                      <a:pt x="604867" y="1325359"/>
                      <a:pt x="604867" y="1325359"/>
                      <a:pt x="604867" y="1325359"/>
                    </a:cubicBezTo>
                    <a:cubicBezTo>
                      <a:pt x="604867" y="1325359"/>
                      <a:pt x="604867" y="1326568"/>
                      <a:pt x="604867" y="1326568"/>
                    </a:cubicBezTo>
                    <a:cubicBezTo>
                      <a:pt x="604867" y="1326568"/>
                      <a:pt x="604867" y="1326568"/>
                      <a:pt x="604867" y="1326568"/>
                    </a:cubicBezTo>
                    <a:cubicBezTo>
                      <a:pt x="604867" y="1326568"/>
                      <a:pt x="604867" y="1326568"/>
                      <a:pt x="604867" y="1326568"/>
                    </a:cubicBezTo>
                    <a:lnTo>
                      <a:pt x="604867" y="1326568"/>
                    </a:lnTo>
                    <a:lnTo>
                      <a:pt x="604867" y="1326568"/>
                    </a:lnTo>
                    <a:cubicBezTo>
                      <a:pt x="604867" y="1327776"/>
                      <a:pt x="604867" y="1330192"/>
                      <a:pt x="604867" y="1331400"/>
                    </a:cubicBezTo>
                    <a:cubicBezTo>
                      <a:pt x="604867" y="1333816"/>
                      <a:pt x="603659" y="1336232"/>
                      <a:pt x="603659" y="1338649"/>
                    </a:cubicBezTo>
                    <a:cubicBezTo>
                      <a:pt x="603659" y="1341065"/>
                      <a:pt x="603659" y="1343481"/>
                      <a:pt x="603659" y="1345898"/>
                    </a:cubicBezTo>
                    <a:cubicBezTo>
                      <a:pt x="603659" y="1345898"/>
                      <a:pt x="603659" y="1345898"/>
                      <a:pt x="603659" y="1345898"/>
                    </a:cubicBezTo>
                    <a:cubicBezTo>
                      <a:pt x="603659" y="1345898"/>
                      <a:pt x="603659" y="1345898"/>
                      <a:pt x="603659" y="1345898"/>
                    </a:cubicBezTo>
                    <a:cubicBezTo>
                      <a:pt x="603659" y="1345898"/>
                      <a:pt x="603659" y="1345898"/>
                      <a:pt x="603659" y="1345898"/>
                    </a:cubicBezTo>
                    <a:cubicBezTo>
                      <a:pt x="603659" y="1344689"/>
                      <a:pt x="602451" y="1343481"/>
                      <a:pt x="602451" y="1342273"/>
                    </a:cubicBezTo>
                    <a:cubicBezTo>
                      <a:pt x="602451" y="1339857"/>
                      <a:pt x="602451" y="1337441"/>
                      <a:pt x="602451" y="1335025"/>
                    </a:cubicBezTo>
                    <a:cubicBezTo>
                      <a:pt x="602451" y="1333816"/>
                      <a:pt x="602451" y="1332608"/>
                      <a:pt x="602451" y="1331400"/>
                    </a:cubicBezTo>
                    <a:cubicBezTo>
                      <a:pt x="602451" y="1330192"/>
                      <a:pt x="602451" y="1328984"/>
                      <a:pt x="602451" y="1327776"/>
                    </a:cubicBezTo>
                    <a:cubicBezTo>
                      <a:pt x="602451" y="1326568"/>
                      <a:pt x="601242" y="1324151"/>
                      <a:pt x="600034" y="1324151"/>
                    </a:cubicBezTo>
                    <a:cubicBezTo>
                      <a:pt x="600034" y="1324151"/>
                      <a:pt x="598826" y="1324151"/>
                      <a:pt x="597618" y="1325359"/>
                    </a:cubicBezTo>
                    <a:cubicBezTo>
                      <a:pt x="597618" y="1325359"/>
                      <a:pt x="597618" y="1325359"/>
                      <a:pt x="597618" y="1325359"/>
                    </a:cubicBezTo>
                    <a:cubicBezTo>
                      <a:pt x="597618" y="1325359"/>
                      <a:pt x="597618" y="1325359"/>
                      <a:pt x="597618" y="1325359"/>
                    </a:cubicBezTo>
                    <a:cubicBezTo>
                      <a:pt x="597618" y="1325359"/>
                      <a:pt x="597618" y="1325359"/>
                      <a:pt x="597618" y="1325359"/>
                    </a:cubicBezTo>
                    <a:cubicBezTo>
                      <a:pt x="597618" y="1325359"/>
                      <a:pt x="597618" y="1326568"/>
                      <a:pt x="596410" y="1326568"/>
                    </a:cubicBezTo>
                    <a:cubicBezTo>
                      <a:pt x="596410" y="1327776"/>
                      <a:pt x="596410" y="1327776"/>
                      <a:pt x="596410" y="1328984"/>
                    </a:cubicBezTo>
                    <a:cubicBezTo>
                      <a:pt x="596410" y="1328984"/>
                      <a:pt x="596410" y="1328984"/>
                      <a:pt x="596410" y="1328984"/>
                    </a:cubicBezTo>
                    <a:cubicBezTo>
                      <a:pt x="596410" y="1330192"/>
                      <a:pt x="596410" y="1330192"/>
                      <a:pt x="596410" y="1331400"/>
                    </a:cubicBezTo>
                    <a:lnTo>
                      <a:pt x="596410" y="1331400"/>
                    </a:lnTo>
                    <a:cubicBezTo>
                      <a:pt x="596410" y="1331400"/>
                      <a:pt x="596410" y="1332608"/>
                      <a:pt x="595202" y="1332608"/>
                    </a:cubicBezTo>
                    <a:cubicBezTo>
                      <a:pt x="595202" y="1332608"/>
                      <a:pt x="595202" y="1332608"/>
                      <a:pt x="595202" y="1332608"/>
                    </a:cubicBezTo>
                    <a:cubicBezTo>
                      <a:pt x="595202" y="1333816"/>
                      <a:pt x="595202" y="1333816"/>
                      <a:pt x="593994" y="1335025"/>
                    </a:cubicBezTo>
                    <a:cubicBezTo>
                      <a:pt x="593994" y="1335025"/>
                      <a:pt x="593994" y="1336232"/>
                      <a:pt x="593994" y="1336232"/>
                    </a:cubicBezTo>
                    <a:cubicBezTo>
                      <a:pt x="593994" y="1336232"/>
                      <a:pt x="593994" y="1336232"/>
                      <a:pt x="593994" y="1336232"/>
                    </a:cubicBezTo>
                    <a:cubicBezTo>
                      <a:pt x="593994" y="1337441"/>
                      <a:pt x="592786" y="1337441"/>
                      <a:pt x="592786" y="1338649"/>
                    </a:cubicBezTo>
                    <a:lnTo>
                      <a:pt x="592786" y="1338649"/>
                    </a:lnTo>
                    <a:cubicBezTo>
                      <a:pt x="592786" y="1339857"/>
                      <a:pt x="591577" y="1341065"/>
                      <a:pt x="591577" y="1342273"/>
                    </a:cubicBezTo>
                    <a:cubicBezTo>
                      <a:pt x="591577" y="1342273"/>
                      <a:pt x="591577" y="1342273"/>
                      <a:pt x="591577" y="1342273"/>
                    </a:cubicBezTo>
                    <a:cubicBezTo>
                      <a:pt x="591577" y="1342273"/>
                      <a:pt x="591577" y="1343481"/>
                      <a:pt x="591577" y="1343481"/>
                    </a:cubicBezTo>
                    <a:cubicBezTo>
                      <a:pt x="591577" y="1343481"/>
                      <a:pt x="591577" y="1343481"/>
                      <a:pt x="591577" y="1343481"/>
                    </a:cubicBezTo>
                    <a:cubicBezTo>
                      <a:pt x="591577" y="1343481"/>
                      <a:pt x="591577" y="1343481"/>
                      <a:pt x="591577" y="1343481"/>
                    </a:cubicBezTo>
                    <a:cubicBezTo>
                      <a:pt x="591577" y="1344689"/>
                      <a:pt x="590369" y="1345898"/>
                      <a:pt x="590369" y="1348314"/>
                    </a:cubicBezTo>
                    <a:cubicBezTo>
                      <a:pt x="590369" y="1348314"/>
                      <a:pt x="590369" y="1348314"/>
                      <a:pt x="590369" y="1348314"/>
                    </a:cubicBezTo>
                    <a:cubicBezTo>
                      <a:pt x="590369" y="1348314"/>
                      <a:pt x="590369" y="1349522"/>
                      <a:pt x="589161" y="1349522"/>
                    </a:cubicBezTo>
                    <a:cubicBezTo>
                      <a:pt x="589161" y="1349522"/>
                      <a:pt x="589161" y="1349522"/>
                      <a:pt x="589161" y="1349522"/>
                    </a:cubicBezTo>
                    <a:cubicBezTo>
                      <a:pt x="589161" y="1349522"/>
                      <a:pt x="589161" y="1349522"/>
                      <a:pt x="589161" y="1349522"/>
                    </a:cubicBezTo>
                    <a:cubicBezTo>
                      <a:pt x="589161" y="1349522"/>
                      <a:pt x="589161" y="1349522"/>
                      <a:pt x="589161" y="1349522"/>
                    </a:cubicBezTo>
                    <a:cubicBezTo>
                      <a:pt x="589161" y="1349522"/>
                      <a:pt x="589161" y="1349522"/>
                      <a:pt x="589161" y="1349522"/>
                    </a:cubicBezTo>
                    <a:lnTo>
                      <a:pt x="589161" y="1349522"/>
                    </a:lnTo>
                    <a:cubicBezTo>
                      <a:pt x="589161" y="1349522"/>
                      <a:pt x="589161" y="1349522"/>
                      <a:pt x="589161" y="1349522"/>
                    </a:cubicBezTo>
                    <a:cubicBezTo>
                      <a:pt x="589161" y="1349522"/>
                      <a:pt x="589161" y="1349522"/>
                      <a:pt x="589161" y="1349522"/>
                    </a:cubicBezTo>
                    <a:cubicBezTo>
                      <a:pt x="589161" y="1349522"/>
                      <a:pt x="589161" y="1349522"/>
                      <a:pt x="589161" y="1349522"/>
                    </a:cubicBezTo>
                    <a:lnTo>
                      <a:pt x="589161" y="1349522"/>
                    </a:lnTo>
                    <a:cubicBezTo>
                      <a:pt x="589161" y="1349522"/>
                      <a:pt x="589161" y="1349522"/>
                      <a:pt x="589161" y="1349522"/>
                    </a:cubicBezTo>
                    <a:cubicBezTo>
                      <a:pt x="591577" y="1349522"/>
                      <a:pt x="592786" y="1349522"/>
                      <a:pt x="595202" y="1350730"/>
                    </a:cubicBezTo>
                    <a:cubicBezTo>
                      <a:pt x="598826" y="1351938"/>
                      <a:pt x="598826" y="1356771"/>
                      <a:pt x="598826" y="1360395"/>
                    </a:cubicBezTo>
                    <a:cubicBezTo>
                      <a:pt x="598826" y="1360395"/>
                      <a:pt x="597618" y="1360395"/>
                      <a:pt x="597618" y="1360395"/>
                    </a:cubicBezTo>
                    <a:cubicBezTo>
                      <a:pt x="597618" y="1360395"/>
                      <a:pt x="597618" y="1360395"/>
                      <a:pt x="597618" y="1360395"/>
                    </a:cubicBezTo>
                    <a:lnTo>
                      <a:pt x="597618" y="1360395"/>
                    </a:lnTo>
                    <a:cubicBezTo>
                      <a:pt x="597618" y="1360395"/>
                      <a:pt x="597618" y="1360395"/>
                      <a:pt x="597618" y="1360395"/>
                    </a:cubicBezTo>
                    <a:cubicBezTo>
                      <a:pt x="597618" y="1360395"/>
                      <a:pt x="597618" y="1360395"/>
                      <a:pt x="597618" y="1360395"/>
                    </a:cubicBezTo>
                    <a:cubicBezTo>
                      <a:pt x="597618" y="1360395"/>
                      <a:pt x="597618" y="1360395"/>
                      <a:pt x="597618" y="1360395"/>
                    </a:cubicBezTo>
                    <a:lnTo>
                      <a:pt x="597618" y="1360395"/>
                    </a:lnTo>
                    <a:cubicBezTo>
                      <a:pt x="597618" y="1360395"/>
                      <a:pt x="597618" y="1360395"/>
                      <a:pt x="597618" y="1360395"/>
                    </a:cubicBezTo>
                    <a:cubicBezTo>
                      <a:pt x="597618" y="1360395"/>
                      <a:pt x="597618" y="1359187"/>
                      <a:pt x="597618" y="1359187"/>
                    </a:cubicBezTo>
                    <a:cubicBezTo>
                      <a:pt x="596410" y="1357979"/>
                      <a:pt x="595202" y="1355562"/>
                      <a:pt x="593994" y="1354354"/>
                    </a:cubicBezTo>
                    <a:cubicBezTo>
                      <a:pt x="593994" y="1354354"/>
                      <a:pt x="593994" y="1354354"/>
                      <a:pt x="593994" y="1354354"/>
                    </a:cubicBezTo>
                    <a:cubicBezTo>
                      <a:pt x="592786" y="1353146"/>
                      <a:pt x="591577" y="1353146"/>
                      <a:pt x="591577" y="1353146"/>
                    </a:cubicBezTo>
                    <a:cubicBezTo>
                      <a:pt x="591577" y="1353146"/>
                      <a:pt x="591577" y="1353146"/>
                      <a:pt x="591577" y="1353146"/>
                    </a:cubicBezTo>
                    <a:cubicBezTo>
                      <a:pt x="591577" y="1353146"/>
                      <a:pt x="591577" y="1353146"/>
                      <a:pt x="591577" y="1353146"/>
                    </a:cubicBezTo>
                    <a:cubicBezTo>
                      <a:pt x="591577" y="1353146"/>
                      <a:pt x="591577" y="1353146"/>
                      <a:pt x="590369" y="1353146"/>
                    </a:cubicBezTo>
                    <a:cubicBezTo>
                      <a:pt x="590369" y="1353146"/>
                      <a:pt x="590369" y="1353146"/>
                      <a:pt x="590369" y="1353146"/>
                    </a:cubicBezTo>
                    <a:cubicBezTo>
                      <a:pt x="590369" y="1353146"/>
                      <a:pt x="590369" y="1353146"/>
                      <a:pt x="589161" y="1353146"/>
                    </a:cubicBezTo>
                    <a:cubicBezTo>
                      <a:pt x="589161" y="1353146"/>
                      <a:pt x="589161" y="1353146"/>
                      <a:pt x="589161" y="1353146"/>
                    </a:cubicBezTo>
                    <a:cubicBezTo>
                      <a:pt x="587953" y="1353146"/>
                      <a:pt x="587953" y="1353146"/>
                      <a:pt x="586745" y="1353146"/>
                    </a:cubicBezTo>
                    <a:cubicBezTo>
                      <a:pt x="586745" y="1353146"/>
                      <a:pt x="586745" y="1353146"/>
                      <a:pt x="586745" y="1353146"/>
                    </a:cubicBezTo>
                    <a:cubicBezTo>
                      <a:pt x="586745" y="1353146"/>
                      <a:pt x="586745" y="1353146"/>
                      <a:pt x="586745" y="1353146"/>
                    </a:cubicBezTo>
                    <a:lnTo>
                      <a:pt x="586745" y="1353146"/>
                    </a:lnTo>
                    <a:cubicBezTo>
                      <a:pt x="586745" y="1353146"/>
                      <a:pt x="586745" y="1353146"/>
                      <a:pt x="586745" y="1353146"/>
                    </a:cubicBezTo>
                    <a:cubicBezTo>
                      <a:pt x="585537" y="1353146"/>
                      <a:pt x="585537" y="1353146"/>
                      <a:pt x="584329" y="1354354"/>
                    </a:cubicBezTo>
                    <a:cubicBezTo>
                      <a:pt x="584329" y="1354354"/>
                      <a:pt x="584329" y="1354354"/>
                      <a:pt x="584329" y="1354354"/>
                    </a:cubicBezTo>
                    <a:cubicBezTo>
                      <a:pt x="583121" y="1354354"/>
                      <a:pt x="583121" y="1354354"/>
                      <a:pt x="581912" y="1355562"/>
                    </a:cubicBezTo>
                    <a:cubicBezTo>
                      <a:pt x="581912" y="1355562"/>
                      <a:pt x="581912" y="1355562"/>
                      <a:pt x="581912" y="1355562"/>
                    </a:cubicBezTo>
                    <a:cubicBezTo>
                      <a:pt x="581912" y="1355562"/>
                      <a:pt x="581912" y="1355562"/>
                      <a:pt x="581912" y="1355562"/>
                    </a:cubicBezTo>
                    <a:cubicBezTo>
                      <a:pt x="581912" y="1355562"/>
                      <a:pt x="581912" y="1355562"/>
                      <a:pt x="581912" y="1355562"/>
                    </a:cubicBezTo>
                    <a:cubicBezTo>
                      <a:pt x="581912" y="1355562"/>
                      <a:pt x="581912" y="1355562"/>
                      <a:pt x="581912" y="1355562"/>
                    </a:cubicBezTo>
                    <a:cubicBezTo>
                      <a:pt x="581912" y="1355562"/>
                      <a:pt x="581912" y="1355562"/>
                      <a:pt x="581912" y="1355562"/>
                    </a:cubicBezTo>
                    <a:lnTo>
                      <a:pt x="581912" y="1355562"/>
                    </a:lnTo>
                    <a:cubicBezTo>
                      <a:pt x="581912" y="1355562"/>
                      <a:pt x="581912" y="1355562"/>
                      <a:pt x="581912" y="1355562"/>
                    </a:cubicBezTo>
                    <a:cubicBezTo>
                      <a:pt x="581912" y="1355562"/>
                      <a:pt x="581912" y="1355562"/>
                      <a:pt x="581912" y="1355562"/>
                    </a:cubicBezTo>
                    <a:cubicBezTo>
                      <a:pt x="581912" y="1355562"/>
                      <a:pt x="581912" y="1355562"/>
                      <a:pt x="581912" y="1355562"/>
                    </a:cubicBezTo>
                    <a:lnTo>
                      <a:pt x="581912" y="1355562"/>
                    </a:lnTo>
                    <a:cubicBezTo>
                      <a:pt x="581912" y="1355562"/>
                      <a:pt x="581912" y="1355562"/>
                      <a:pt x="581912" y="1355562"/>
                    </a:cubicBezTo>
                    <a:cubicBezTo>
                      <a:pt x="581912" y="1355562"/>
                      <a:pt x="581912" y="1355562"/>
                      <a:pt x="581912" y="1355562"/>
                    </a:cubicBezTo>
                    <a:cubicBezTo>
                      <a:pt x="581912" y="1355562"/>
                      <a:pt x="581912" y="1355562"/>
                      <a:pt x="581912" y="1355562"/>
                    </a:cubicBezTo>
                    <a:cubicBezTo>
                      <a:pt x="581912" y="1355562"/>
                      <a:pt x="581912" y="1355562"/>
                      <a:pt x="583121" y="1354354"/>
                    </a:cubicBezTo>
                    <a:cubicBezTo>
                      <a:pt x="583121" y="1354354"/>
                      <a:pt x="584329" y="1354354"/>
                      <a:pt x="584329" y="1353146"/>
                    </a:cubicBezTo>
                    <a:cubicBezTo>
                      <a:pt x="584329" y="1353146"/>
                      <a:pt x="584329" y="1353146"/>
                      <a:pt x="584329" y="1353146"/>
                    </a:cubicBezTo>
                    <a:cubicBezTo>
                      <a:pt x="584329" y="1353146"/>
                      <a:pt x="584329" y="1353146"/>
                      <a:pt x="584329" y="1353146"/>
                    </a:cubicBezTo>
                    <a:cubicBezTo>
                      <a:pt x="584329" y="1353146"/>
                      <a:pt x="584329" y="1351938"/>
                      <a:pt x="585537" y="1351938"/>
                    </a:cubicBezTo>
                    <a:cubicBezTo>
                      <a:pt x="585537" y="1351938"/>
                      <a:pt x="585537" y="1351938"/>
                      <a:pt x="585537" y="1351938"/>
                    </a:cubicBezTo>
                    <a:cubicBezTo>
                      <a:pt x="585537" y="1351938"/>
                      <a:pt x="585537" y="1350730"/>
                      <a:pt x="586745" y="1350730"/>
                    </a:cubicBezTo>
                    <a:cubicBezTo>
                      <a:pt x="586745" y="1350730"/>
                      <a:pt x="586745" y="1350730"/>
                      <a:pt x="586745" y="1350730"/>
                    </a:cubicBezTo>
                    <a:cubicBezTo>
                      <a:pt x="587953" y="1349522"/>
                      <a:pt x="587953" y="1347106"/>
                      <a:pt x="589161" y="1345898"/>
                    </a:cubicBezTo>
                    <a:cubicBezTo>
                      <a:pt x="589161" y="1345898"/>
                      <a:pt x="589161" y="1345898"/>
                      <a:pt x="589161" y="1345898"/>
                    </a:cubicBezTo>
                    <a:cubicBezTo>
                      <a:pt x="589161" y="1345898"/>
                      <a:pt x="589161" y="1345898"/>
                      <a:pt x="589161" y="1345898"/>
                    </a:cubicBezTo>
                    <a:cubicBezTo>
                      <a:pt x="590369" y="1343481"/>
                      <a:pt x="591577" y="1339857"/>
                      <a:pt x="593994" y="1337441"/>
                    </a:cubicBezTo>
                    <a:cubicBezTo>
                      <a:pt x="593994" y="1337441"/>
                      <a:pt x="593994" y="1336232"/>
                      <a:pt x="593994" y="1336232"/>
                    </a:cubicBezTo>
                    <a:cubicBezTo>
                      <a:pt x="593994" y="1336232"/>
                      <a:pt x="593994" y="1336232"/>
                      <a:pt x="593994" y="1336232"/>
                    </a:cubicBezTo>
                    <a:cubicBezTo>
                      <a:pt x="595202" y="1332608"/>
                      <a:pt x="600034" y="1316903"/>
                      <a:pt x="590369" y="1321735"/>
                    </a:cubicBezTo>
                    <a:cubicBezTo>
                      <a:pt x="590369" y="1321735"/>
                      <a:pt x="590369" y="1321735"/>
                      <a:pt x="590369" y="1321735"/>
                    </a:cubicBezTo>
                    <a:cubicBezTo>
                      <a:pt x="589161" y="1322943"/>
                      <a:pt x="587953" y="1324151"/>
                      <a:pt x="587953" y="1324151"/>
                    </a:cubicBezTo>
                    <a:cubicBezTo>
                      <a:pt x="587953" y="1324151"/>
                      <a:pt x="587953" y="1324151"/>
                      <a:pt x="587953" y="1325359"/>
                    </a:cubicBezTo>
                    <a:cubicBezTo>
                      <a:pt x="587953" y="1325359"/>
                      <a:pt x="587953" y="1325359"/>
                      <a:pt x="587953" y="1326568"/>
                    </a:cubicBezTo>
                    <a:cubicBezTo>
                      <a:pt x="587953" y="1326568"/>
                      <a:pt x="587953" y="1326568"/>
                      <a:pt x="587953" y="1326568"/>
                    </a:cubicBezTo>
                    <a:cubicBezTo>
                      <a:pt x="587953" y="1326568"/>
                      <a:pt x="586745" y="1327776"/>
                      <a:pt x="586745" y="1327776"/>
                    </a:cubicBezTo>
                    <a:cubicBezTo>
                      <a:pt x="586745" y="1327776"/>
                      <a:pt x="586745" y="1327776"/>
                      <a:pt x="586745" y="1327776"/>
                    </a:cubicBezTo>
                    <a:cubicBezTo>
                      <a:pt x="586745" y="1327776"/>
                      <a:pt x="586745" y="1327776"/>
                      <a:pt x="586745" y="1327776"/>
                    </a:cubicBezTo>
                    <a:cubicBezTo>
                      <a:pt x="586745" y="1327776"/>
                      <a:pt x="586745" y="1328984"/>
                      <a:pt x="585537" y="1328984"/>
                    </a:cubicBezTo>
                    <a:cubicBezTo>
                      <a:pt x="585537" y="1328984"/>
                      <a:pt x="585537" y="1328984"/>
                      <a:pt x="585537" y="1330192"/>
                    </a:cubicBezTo>
                    <a:cubicBezTo>
                      <a:pt x="585537" y="1330192"/>
                      <a:pt x="585537" y="1331400"/>
                      <a:pt x="584329" y="1331400"/>
                    </a:cubicBezTo>
                    <a:cubicBezTo>
                      <a:pt x="584329" y="1331400"/>
                      <a:pt x="584329" y="1331400"/>
                      <a:pt x="584329" y="1331400"/>
                    </a:cubicBezTo>
                    <a:cubicBezTo>
                      <a:pt x="584329" y="1331400"/>
                      <a:pt x="584329" y="1332608"/>
                      <a:pt x="583121" y="1332608"/>
                    </a:cubicBezTo>
                    <a:cubicBezTo>
                      <a:pt x="583121" y="1332608"/>
                      <a:pt x="583121" y="1332608"/>
                      <a:pt x="583121" y="1332608"/>
                    </a:cubicBezTo>
                    <a:cubicBezTo>
                      <a:pt x="579496" y="1337441"/>
                      <a:pt x="575872" y="1341065"/>
                      <a:pt x="573456" y="1344689"/>
                    </a:cubicBezTo>
                    <a:cubicBezTo>
                      <a:pt x="573456" y="1344689"/>
                      <a:pt x="573456" y="1344689"/>
                      <a:pt x="573456" y="1344689"/>
                    </a:cubicBezTo>
                    <a:cubicBezTo>
                      <a:pt x="573456" y="1344689"/>
                      <a:pt x="572247" y="1345898"/>
                      <a:pt x="572247" y="1345898"/>
                    </a:cubicBezTo>
                    <a:cubicBezTo>
                      <a:pt x="572247" y="1345898"/>
                      <a:pt x="572247" y="1345898"/>
                      <a:pt x="572247" y="1347106"/>
                    </a:cubicBezTo>
                    <a:cubicBezTo>
                      <a:pt x="572247" y="1347106"/>
                      <a:pt x="572247" y="1348314"/>
                      <a:pt x="571039" y="1348314"/>
                    </a:cubicBezTo>
                    <a:cubicBezTo>
                      <a:pt x="571039" y="1348314"/>
                      <a:pt x="571039" y="1348314"/>
                      <a:pt x="571039" y="1349522"/>
                    </a:cubicBezTo>
                    <a:cubicBezTo>
                      <a:pt x="571039" y="1349522"/>
                      <a:pt x="571039" y="1350730"/>
                      <a:pt x="569831" y="1350730"/>
                    </a:cubicBezTo>
                    <a:cubicBezTo>
                      <a:pt x="569831" y="1350730"/>
                      <a:pt x="569831" y="1350730"/>
                      <a:pt x="569831" y="1350730"/>
                    </a:cubicBezTo>
                    <a:cubicBezTo>
                      <a:pt x="569831" y="1351938"/>
                      <a:pt x="568623" y="1351938"/>
                      <a:pt x="568623" y="1353146"/>
                    </a:cubicBezTo>
                    <a:cubicBezTo>
                      <a:pt x="568623" y="1353146"/>
                      <a:pt x="568623" y="1353146"/>
                      <a:pt x="568623" y="1353146"/>
                    </a:cubicBezTo>
                    <a:cubicBezTo>
                      <a:pt x="568623" y="1353146"/>
                      <a:pt x="568623" y="1353146"/>
                      <a:pt x="568623" y="1353146"/>
                    </a:cubicBezTo>
                    <a:cubicBezTo>
                      <a:pt x="569831" y="1349522"/>
                      <a:pt x="572247" y="1345898"/>
                      <a:pt x="574664" y="1343481"/>
                    </a:cubicBezTo>
                    <a:cubicBezTo>
                      <a:pt x="574664" y="1343481"/>
                      <a:pt x="574664" y="1343481"/>
                      <a:pt x="574664" y="1343481"/>
                    </a:cubicBezTo>
                    <a:cubicBezTo>
                      <a:pt x="575872" y="1342273"/>
                      <a:pt x="577080" y="1341065"/>
                      <a:pt x="577080" y="1339857"/>
                    </a:cubicBezTo>
                    <a:cubicBezTo>
                      <a:pt x="579496" y="1336232"/>
                      <a:pt x="581912" y="1333816"/>
                      <a:pt x="583121" y="1330192"/>
                    </a:cubicBezTo>
                    <a:cubicBezTo>
                      <a:pt x="584329" y="1327776"/>
                      <a:pt x="585537" y="1326568"/>
                      <a:pt x="586745" y="1324151"/>
                    </a:cubicBezTo>
                    <a:cubicBezTo>
                      <a:pt x="586745" y="1324151"/>
                      <a:pt x="586745" y="1324151"/>
                      <a:pt x="586745" y="1324151"/>
                    </a:cubicBezTo>
                    <a:cubicBezTo>
                      <a:pt x="587953" y="1322943"/>
                      <a:pt x="590369" y="1318111"/>
                      <a:pt x="586745" y="1319319"/>
                    </a:cubicBezTo>
                    <a:cubicBezTo>
                      <a:pt x="586745" y="1319319"/>
                      <a:pt x="586745" y="1319319"/>
                      <a:pt x="586745" y="1319319"/>
                    </a:cubicBezTo>
                    <a:cubicBezTo>
                      <a:pt x="586745" y="1319319"/>
                      <a:pt x="586745" y="1319319"/>
                      <a:pt x="586745" y="1319319"/>
                    </a:cubicBezTo>
                    <a:cubicBezTo>
                      <a:pt x="586745" y="1319319"/>
                      <a:pt x="586745" y="1319319"/>
                      <a:pt x="586745" y="1319319"/>
                    </a:cubicBezTo>
                    <a:lnTo>
                      <a:pt x="586745" y="1319319"/>
                    </a:lnTo>
                    <a:cubicBezTo>
                      <a:pt x="586745" y="1319319"/>
                      <a:pt x="585537" y="1320527"/>
                      <a:pt x="584329" y="1320527"/>
                    </a:cubicBezTo>
                    <a:cubicBezTo>
                      <a:pt x="583121" y="1321735"/>
                      <a:pt x="583121" y="1321735"/>
                      <a:pt x="581912" y="1322943"/>
                    </a:cubicBezTo>
                    <a:cubicBezTo>
                      <a:pt x="581912" y="1322943"/>
                      <a:pt x="581912" y="1322943"/>
                      <a:pt x="581912" y="1322943"/>
                    </a:cubicBezTo>
                    <a:cubicBezTo>
                      <a:pt x="580704" y="1322943"/>
                      <a:pt x="580704" y="1324151"/>
                      <a:pt x="579496" y="1324151"/>
                    </a:cubicBezTo>
                    <a:cubicBezTo>
                      <a:pt x="579496" y="1324151"/>
                      <a:pt x="579496" y="1324151"/>
                      <a:pt x="579496" y="1324151"/>
                    </a:cubicBezTo>
                    <a:cubicBezTo>
                      <a:pt x="578288" y="1324151"/>
                      <a:pt x="578288" y="1325359"/>
                      <a:pt x="577080" y="1325359"/>
                    </a:cubicBezTo>
                    <a:cubicBezTo>
                      <a:pt x="577080" y="1325359"/>
                      <a:pt x="577080" y="1325359"/>
                      <a:pt x="577080" y="1325359"/>
                    </a:cubicBezTo>
                    <a:cubicBezTo>
                      <a:pt x="577080" y="1325359"/>
                      <a:pt x="575872" y="1326568"/>
                      <a:pt x="575872" y="1326568"/>
                    </a:cubicBezTo>
                    <a:cubicBezTo>
                      <a:pt x="575872" y="1326568"/>
                      <a:pt x="575872" y="1326568"/>
                      <a:pt x="575872" y="1326568"/>
                    </a:cubicBezTo>
                    <a:cubicBezTo>
                      <a:pt x="573456" y="1328984"/>
                      <a:pt x="571039" y="1330192"/>
                      <a:pt x="568623" y="1332608"/>
                    </a:cubicBezTo>
                    <a:cubicBezTo>
                      <a:pt x="566207" y="1335025"/>
                      <a:pt x="562582" y="1337441"/>
                      <a:pt x="560166" y="1339857"/>
                    </a:cubicBezTo>
                    <a:cubicBezTo>
                      <a:pt x="560166" y="1339857"/>
                      <a:pt x="560166" y="1339857"/>
                      <a:pt x="560166" y="1339857"/>
                    </a:cubicBezTo>
                    <a:cubicBezTo>
                      <a:pt x="562582" y="1337441"/>
                      <a:pt x="564999" y="1335025"/>
                      <a:pt x="567415" y="1332608"/>
                    </a:cubicBezTo>
                    <a:cubicBezTo>
                      <a:pt x="571039" y="1328984"/>
                      <a:pt x="574664" y="1326568"/>
                      <a:pt x="577080" y="1322943"/>
                    </a:cubicBezTo>
                    <a:cubicBezTo>
                      <a:pt x="578288" y="1321735"/>
                      <a:pt x="579496" y="1320527"/>
                      <a:pt x="580704" y="1320527"/>
                    </a:cubicBezTo>
                    <a:cubicBezTo>
                      <a:pt x="581912" y="1319319"/>
                      <a:pt x="583121" y="1318111"/>
                      <a:pt x="584329" y="1316903"/>
                    </a:cubicBezTo>
                    <a:cubicBezTo>
                      <a:pt x="585537" y="1315695"/>
                      <a:pt x="585537" y="1315695"/>
                      <a:pt x="586745" y="1314486"/>
                    </a:cubicBezTo>
                    <a:cubicBezTo>
                      <a:pt x="586745" y="1314486"/>
                      <a:pt x="586745" y="1314486"/>
                      <a:pt x="586745" y="1314486"/>
                    </a:cubicBezTo>
                    <a:lnTo>
                      <a:pt x="586745" y="1314486"/>
                    </a:lnTo>
                    <a:cubicBezTo>
                      <a:pt x="586745" y="1314486"/>
                      <a:pt x="586745" y="1314486"/>
                      <a:pt x="586745" y="1314486"/>
                    </a:cubicBezTo>
                    <a:cubicBezTo>
                      <a:pt x="586745" y="1314486"/>
                      <a:pt x="586745" y="1314486"/>
                      <a:pt x="586745" y="1314486"/>
                    </a:cubicBezTo>
                    <a:cubicBezTo>
                      <a:pt x="586745" y="1314486"/>
                      <a:pt x="586745" y="1314486"/>
                      <a:pt x="586745" y="1314486"/>
                    </a:cubicBezTo>
                    <a:cubicBezTo>
                      <a:pt x="586745" y="1314486"/>
                      <a:pt x="586745" y="1314486"/>
                      <a:pt x="586745" y="1314486"/>
                    </a:cubicBezTo>
                    <a:cubicBezTo>
                      <a:pt x="586745" y="1314486"/>
                      <a:pt x="586745" y="1314486"/>
                      <a:pt x="586745" y="1314486"/>
                    </a:cubicBezTo>
                    <a:lnTo>
                      <a:pt x="586745" y="1314486"/>
                    </a:lnTo>
                    <a:cubicBezTo>
                      <a:pt x="586745" y="1314486"/>
                      <a:pt x="586745" y="1314486"/>
                      <a:pt x="586745" y="1314486"/>
                    </a:cubicBezTo>
                    <a:lnTo>
                      <a:pt x="586745" y="1314486"/>
                    </a:lnTo>
                    <a:cubicBezTo>
                      <a:pt x="586745" y="1314486"/>
                      <a:pt x="586745" y="1314486"/>
                      <a:pt x="586745" y="1314486"/>
                    </a:cubicBezTo>
                    <a:lnTo>
                      <a:pt x="586745" y="1314486"/>
                    </a:lnTo>
                    <a:cubicBezTo>
                      <a:pt x="586745" y="1314486"/>
                      <a:pt x="586745" y="1314486"/>
                      <a:pt x="586745" y="1314486"/>
                    </a:cubicBezTo>
                    <a:cubicBezTo>
                      <a:pt x="586745" y="1314486"/>
                      <a:pt x="586745" y="1314486"/>
                      <a:pt x="586745" y="1314486"/>
                    </a:cubicBezTo>
                    <a:cubicBezTo>
                      <a:pt x="586745" y="1314486"/>
                      <a:pt x="586745" y="1314486"/>
                      <a:pt x="585537" y="1314486"/>
                    </a:cubicBezTo>
                    <a:lnTo>
                      <a:pt x="585537" y="1314486"/>
                    </a:lnTo>
                    <a:cubicBezTo>
                      <a:pt x="585537" y="1314486"/>
                      <a:pt x="585537" y="1314486"/>
                      <a:pt x="584329" y="1314486"/>
                    </a:cubicBezTo>
                    <a:cubicBezTo>
                      <a:pt x="584329" y="1314486"/>
                      <a:pt x="584329" y="1314486"/>
                      <a:pt x="584329" y="1314486"/>
                    </a:cubicBezTo>
                    <a:cubicBezTo>
                      <a:pt x="584329" y="1314486"/>
                      <a:pt x="584329" y="1314486"/>
                      <a:pt x="584329" y="1314486"/>
                    </a:cubicBezTo>
                    <a:cubicBezTo>
                      <a:pt x="583121" y="1315695"/>
                      <a:pt x="581912" y="1315695"/>
                      <a:pt x="579496" y="1316903"/>
                    </a:cubicBezTo>
                    <a:cubicBezTo>
                      <a:pt x="579496" y="1316903"/>
                      <a:pt x="579496" y="1316903"/>
                      <a:pt x="579496" y="1316903"/>
                    </a:cubicBezTo>
                    <a:cubicBezTo>
                      <a:pt x="579496" y="1316903"/>
                      <a:pt x="578288" y="1316903"/>
                      <a:pt x="578288" y="1316903"/>
                    </a:cubicBezTo>
                    <a:cubicBezTo>
                      <a:pt x="578288" y="1316903"/>
                      <a:pt x="578288" y="1316903"/>
                      <a:pt x="577080" y="1316903"/>
                    </a:cubicBezTo>
                    <a:cubicBezTo>
                      <a:pt x="577080" y="1316903"/>
                      <a:pt x="577080" y="1316903"/>
                      <a:pt x="577080" y="1316903"/>
                    </a:cubicBezTo>
                    <a:cubicBezTo>
                      <a:pt x="577080" y="1316903"/>
                      <a:pt x="577080" y="1316903"/>
                      <a:pt x="577080" y="1316903"/>
                    </a:cubicBezTo>
                    <a:cubicBezTo>
                      <a:pt x="577080" y="1316903"/>
                      <a:pt x="577080" y="1316903"/>
                      <a:pt x="577080" y="1316903"/>
                    </a:cubicBezTo>
                    <a:cubicBezTo>
                      <a:pt x="577080" y="1316903"/>
                      <a:pt x="577080" y="1316903"/>
                      <a:pt x="577080" y="1316903"/>
                    </a:cubicBezTo>
                    <a:cubicBezTo>
                      <a:pt x="577080" y="1316903"/>
                      <a:pt x="577080" y="1316903"/>
                      <a:pt x="575872" y="1316903"/>
                    </a:cubicBezTo>
                    <a:cubicBezTo>
                      <a:pt x="573456" y="1318111"/>
                      <a:pt x="572247" y="1319319"/>
                      <a:pt x="571039" y="1320527"/>
                    </a:cubicBezTo>
                    <a:cubicBezTo>
                      <a:pt x="566207" y="1322943"/>
                      <a:pt x="562582" y="1326568"/>
                      <a:pt x="558958" y="1330192"/>
                    </a:cubicBezTo>
                    <a:cubicBezTo>
                      <a:pt x="557750" y="1331400"/>
                      <a:pt x="555334" y="1333816"/>
                      <a:pt x="554126" y="1335025"/>
                    </a:cubicBezTo>
                    <a:cubicBezTo>
                      <a:pt x="554126" y="1335025"/>
                      <a:pt x="554126" y="1335025"/>
                      <a:pt x="554126" y="1335025"/>
                    </a:cubicBezTo>
                    <a:cubicBezTo>
                      <a:pt x="554126" y="1335025"/>
                      <a:pt x="554126" y="1335025"/>
                      <a:pt x="554126" y="1335025"/>
                    </a:cubicBezTo>
                    <a:lnTo>
                      <a:pt x="554126" y="1335025"/>
                    </a:lnTo>
                    <a:cubicBezTo>
                      <a:pt x="554126" y="1335025"/>
                      <a:pt x="554126" y="1335025"/>
                      <a:pt x="554126" y="1335025"/>
                    </a:cubicBezTo>
                    <a:cubicBezTo>
                      <a:pt x="558958" y="1325359"/>
                      <a:pt x="569831" y="1319319"/>
                      <a:pt x="578288" y="1313278"/>
                    </a:cubicBezTo>
                    <a:cubicBezTo>
                      <a:pt x="579496" y="1312070"/>
                      <a:pt x="581912" y="1310862"/>
                      <a:pt x="583121" y="1309654"/>
                    </a:cubicBezTo>
                    <a:cubicBezTo>
                      <a:pt x="584329" y="1309654"/>
                      <a:pt x="585537" y="1307238"/>
                      <a:pt x="586745" y="1306029"/>
                    </a:cubicBezTo>
                    <a:cubicBezTo>
                      <a:pt x="586745" y="1306029"/>
                      <a:pt x="586745" y="1304822"/>
                      <a:pt x="586745" y="1304822"/>
                    </a:cubicBezTo>
                    <a:cubicBezTo>
                      <a:pt x="586745" y="1304822"/>
                      <a:pt x="586745" y="1304822"/>
                      <a:pt x="584329" y="1304822"/>
                    </a:cubicBezTo>
                    <a:cubicBezTo>
                      <a:pt x="581912" y="1306029"/>
                      <a:pt x="580704" y="1306029"/>
                      <a:pt x="578288" y="1307238"/>
                    </a:cubicBezTo>
                    <a:cubicBezTo>
                      <a:pt x="574664" y="1309654"/>
                      <a:pt x="571039" y="1312070"/>
                      <a:pt x="567415" y="1314486"/>
                    </a:cubicBezTo>
                    <a:cubicBezTo>
                      <a:pt x="567415" y="1314486"/>
                      <a:pt x="567415" y="1314486"/>
                      <a:pt x="567415" y="1314486"/>
                    </a:cubicBezTo>
                    <a:cubicBezTo>
                      <a:pt x="567415" y="1314486"/>
                      <a:pt x="567415" y="1314486"/>
                      <a:pt x="567415" y="1314486"/>
                    </a:cubicBezTo>
                    <a:cubicBezTo>
                      <a:pt x="567415" y="1314486"/>
                      <a:pt x="567415" y="1314486"/>
                      <a:pt x="567415" y="1314486"/>
                    </a:cubicBezTo>
                    <a:cubicBezTo>
                      <a:pt x="567415" y="1314486"/>
                      <a:pt x="567415" y="1314486"/>
                      <a:pt x="567415" y="1314486"/>
                    </a:cubicBezTo>
                    <a:cubicBezTo>
                      <a:pt x="567415" y="1314486"/>
                      <a:pt x="568623" y="1313278"/>
                      <a:pt x="568623" y="1313278"/>
                    </a:cubicBezTo>
                    <a:cubicBezTo>
                      <a:pt x="568623" y="1313278"/>
                      <a:pt x="568623" y="1313278"/>
                      <a:pt x="568623" y="1313278"/>
                    </a:cubicBezTo>
                    <a:cubicBezTo>
                      <a:pt x="568623" y="1313278"/>
                      <a:pt x="569831" y="1312070"/>
                      <a:pt x="569831" y="1312070"/>
                    </a:cubicBezTo>
                    <a:cubicBezTo>
                      <a:pt x="569831" y="1312070"/>
                      <a:pt x="569831" y="1312070"/>
                      <a:pt x="569831" y="1312070"/>
                    </a:cubicBezTo>
                    <a:cubicBezTo>
                      <a:pt x="569831" y="1312070"/>
                      <a:pt x="571039" y="1310862"/>
                      <a:pt x="571039" y="1310862"/>
                    </a:cubicBezTo>
                    <a:cubicBezTo>
                      <a:pt x="571039" y="1310862"/>
                      <a:pt x="572247" y="1309654"/>
                      <a:pt x="572247" y="1309654"/>
                    </a:cubicBezTo>
                    <a:cubicBezTo>
                      <a:pt x="563791" y="1315695"/>
                      <a:pt x="556542" y="1321735"/>
                      <a:pt x="549293" y="1328984"/>
                    </a:cubicBezTo>
                    <a:cubicBezTo>
                      <a:pt x="546877" y="1331400"/>
                      <a:pt x="544461" y="1333816"/>
                      <a:pt x="542044" y="1336232"/>
                    </a:cubicBezTo>
                    <a:cubicBezTo>
                      <a:pt x="542044" y="1336232"/>
                      <a:pt x="542044" y="1336232"/>
                      <a:pt x="542044" y="1337441"/>
                    </a:cubicBezTo>
                    <a:cubicBezTo>
                      <a:pt x="542044" y="1338649"/>
                      <a:pt x="542044" y="1338649"/>
                      <a:pt x="543252" y="1339857"/>
                    </a:cubicBezTo>
                    <a:cubicBezTo>
                      <a:pt x="544461" y="1339857"/>
                      <a:pt x="544461" y="1338649"/>
                      <a:pt x="545669" y="1338649"/>
                    </a:cubicBezTo>
                    <a:lnTo>
                      <a:pt x="545669" y="1338649"/>
                    </a:lnTo>
                    <a:cubicBezTo>
                      <a:pt x="546877" y="1338649"/>
                      <a:pt x="546877" y="1338649"/>
                      <a:pt x="548085" y="1338649"/>
                    </a:cubicBezTo>
                    <a:lnTo>
                      <a:pt x="548085" y="1338649"/>
                    </a:lnTo>
                    <a:cubicBezTo>
                      <a:pt x="548085" y="1338649"/>
                      <a:pt x="548085" y="1338649"/>
                      <a:pt x="549293" y="1338649"/>
                    </a:cubicBezTo>
                    <a:cubicBezTo>
                      <a:pt x="549293" y="1338649"/>
                      <a:pt x="549293" y="1338649"/>
                      <a:pt x="549293" y="1338649"/>
                    </a:cubicBezTo>
                    <a:cubicBezTo>
                      <a:pt x="549293" y="1338649"/>
                      <a:pt x="549293" y="1338649"/>
                      <a:pt x="550501" y="1338649"/>
                    </a:cubicBezTo>
                    <a:cubicBezTo>
                      <a:pt x="550501" y="1338649"/>
                      <a:pt x="550501" y="1338649"/>
                      <a:pt x="550501" y="1338649"/>
                    </a:cubicBezTo>
                    <a:cubicBezTo>
                      <a:pt x="550501" y="1338649"/>
                      <a:pt x="551709" y="1338649"/>
                      <a:pt x="551709" y="1338649"/>
                    </a:cubicBezTo>
                    <a:cubicBezTo>
                      <a:pt x="551709" y="1338649"/>
                      <a:pt x="551709" y="1338649"/>
                      <a:pt x="551709" y="1338649"/>
                    </a:cubicBezTo>
                    <a:lnTo>
                      <a:pt x="551709" y="1338649"/>
                    </a:lnTo>
                    <a:lnTo>
                      <a:pt x="551709" y="1338649"/>
                    </a:lnTo>
                    <a:cubicBezTo>
                      <a:pt x="551709" y="1338649"/>
                      <a:pt x="551709" y="1338649"/>
                      <a:pt x="551709" y="1338649"/>
                    </a:cubicBezTo>
                    <a:cubicBezTo>
                      <a:pt x="551709" y="1338649"/>
                      <a:pt x="551709" y="1338649"/>
                      <a:pt x="551709" y="1338649"/>
                    </a:cubicBezTo>
                    <a:cubicBezTo>
                      <a:pt x="551709" y="1338649"/>
                      <a:pt x="551709" y="1338649"/>
                      <a:pt x="551709" y="1338649"/>
                    </a:cubicBezTo>
                    <a:cubicBezTo>
                      <a:pt x="551709" y="1338649"/>
                      <a:pt x="551709" y="1338649"/>
                      <a:pt x="551709" y="1338649"/>
                    </a:cubicBezTo>
                    <a:cubicBezTo>
                      <a:pt x="548085" y="1337441"/>
                      <a:pt x="543252" y="1342273"/>
                      <a:pt x="539628" y="1344689"/>
                    </a:cubicBezTo>
                    <a:cubicBezTo>
                      <a:pt x="538420" y="1345898"/>
                      <a:pt x="538420" y="1345898"/>
                      <a:pt x="537212" y="1347106"/>
                    </a:cubicBezTo>
                    <a:cubicBezTo>
                      <a:pt x="534796" y="1349522"/>
                      <a:pt x="533588" y="1353146"/>
                      <a:pt x="531171" y="1356771"/>
                    </a:cubicBezTo>
                    <a:cubicBezTo>
                      <a:pt x="522714" y="1362811"/>
                      <a:pt x="522714" y="1362811"/>
                      <a:pt x="521506" y="1364019"/>
                    </a:cubicBezTo>
                    <a:lnTo>
                      <a:pt x="521506" y="1364019"/>
                    </a:lnTo>
                    <a:close/>
                    <a:moveTo>
                      <a:pt x="533588" y="1325359"/>
                    </a:moveTo>
                    <a:lnTo>
                      <a:pt x="533588" y="1325359"/>
                    </a:lnTo>
                    <a:lnTo>
                      <a:pt x="533588" y="1325359"/>
                    </a:lnTo>
                    <a:cubicBezTo>
                      <a:pt x="536004" y="1324151"/>
                      <a:pt x="538420" y="1324151"/>
                      <a:pt x="540836" y="1322943"/>
                    </a:cubicBezTo>
                    <a:cubicBezTo>
                      <a:pt x="543252" y="1321735"/>
                      <a:pt x="545669" y="1320527"/>
                      <a:pt x="549293" y="1319319"/>
                    </a:cubicBezTo>
                    <a:cubicBezTo>
                      <a:pt x="550501" y="1319319"/>
                      <a:pt x="551709" y="1318111"/>
                      <a:pt x="552917" y="1318111"/>
                    </a:cubicBezTo>
                    <a:cubicBezTo>
                      <a:pt x="552917" y="1318111"/>
                      <a:pt x="552917" y="1318111"/>
                      <a:pt x="552917" y="1318111"/>
                    </a:cubicBezTo>
                    <a:cubicBezTo>
                      <a:pt x="554126" y="1318111"/>
                      <a:pt x="554126" y="1316903"/>
                      <a:pt x="555334" y="1316903"/>
                    </a:cubicBezTo>
                    <a:cubicBezTo>
                      <a:pt x="555334" y="1316903"/>
                      <a:pt x="555334" y="1316903"/>
                      <a:pt x="555334" y="1316903"/>
                    </a:cubicBezTo>
                    <a:cubicBezTo>
                      <a:pt x="556542" y="1316903"/>
                      <a:pt x="556542" y="1315695"/>
                      <a:pt x="557750" y="1315695"/>
                    </a:cubicBezTo>
                    <a:cubicBezTo>
                      <a:pt x="557750" y="1315695"/>
                      <a:pt x="557750" y="1315695"/>
                      <a:pt x="557750" y="1315695"/>
                    </a:cubicBezTo>
                    <a:cubicBezTo>
                      <a:pt x="560166" y="1314486"/>
                      <a:pt x="561374" y="1313278"/>
                      <a:pt x="563791" y="1312070"/>
                    </a:cubicBezTo>
                    <a:cubicBezTo>
                      <a:pt x="563791" y="1312070"/>
                      <a:pt x="563791" y="1312070"/>
                      <a:pt x="563791" y="1312070"/>
                    </a:cubicBezTo>
                    <a:cubicBezTo>
                      <a:pt x="563791" y="1312070"/>
                      <a:pt x="564999" y="1312070"/>
                      <a:pt x="564999" y="1310862"/>
                    </a:cubicBezTo>
                    <a:cubicBezTo>
                      <a:pt x="564999" y="1310862"/>
                      <a:pt x="564999" y="1310862"/>
                      <a:pt x="566207" y="1310862"/>
                    </a:cubicBezTo>
                    <a:cubicBezTo>
                      <a:pt x="566207" y="1310862"/>
                      <a:pt x="567415" y="1310862"/>
                      <a:pt x="567415" y="1309654"/>
                    </a:cubicBezTo>
                    <a:cubicBezTo>
                      <a:pt x="567415" y="1309654"/>
                      <a:pt x="567415" y="1309654"/>
                      <a:pt x="567415" y="1309654"/>
                    </a:cubicBezTo>
                    <a:lnTo>
                      <a:pt x="567415" y="1309654"/>
                    </a:lnTo>
                    <a:cubicBezTo>
                      <a:pt x="567415" y="1309654"/>
                      <a:pt x="567415" y="1309654"/>
                      <a:pt x="567415" y="1309654"/>
                    </a:cubicBezTo>
                    <a:cubicBezTo>
                      <a:pt x="567415" y="1309654"/>
                      <a:pt x="567415" y="1309654"/>
                      <a:pt x="567415" y="1309654"/>
                    </a:cubicBezTo>
                    <a:cubicBezTo>
                      <a:pt x="567415" y="1309654"/>
                      <a:pt x="568623" y="1308446"/>
                      <a:pt x="568623" y="1308446"/>
                    </a:cubicBezTo>
                    <a:cubicBezTo>
                      <a:pt x="568623" y="1308446"/>
                      <a:pt x="568623" y="1308446"/>
                      <a:pt x="568623" y="1308446"/>
                    </a:cubicBezTo>
                    <a:cubicBezTo>
                      <a:pt x="568623" y="1308446"/>
                      <a:pt x="568623" y="1308446"/>
                      <a:pt x="569831" y="1308446"/>
                    </a:cubicBezTo>
                    <a:cubicBezTo>
                      <a:pt x="569831" y="1308446"/>
                      <a:pt x="571039" y="1308446"/>
                      <a:pt x="571039" y="1307238"/>
                    </a:cubicBezTo>
                    <a:cubicBezTo>
                      <a:pt x="572247" y="1307238"/>
                      <a:pt x="572247" y="1306029"/>
                      <a:pt x="573456" y="1306029"/>
                    </a:cubicBezTo>
                    <a:cubicBezTo>
                      <a:pt x="573456" y="1306029"/>
                      <a:pt x="573456" y="1306029"/>
                      <a:pt x="573456" y="1306029"/>
                    </a:cubicBezTo>
                    <a:lnTo>
                      <a:pt x="573456" y="1306029"/>
                    </a:lnTo>
                    <a:cubicBezTo>
                      <a:pt x="573456" y="1306029"/>
                      <a:pt x="573456" y="1306029"/>
                      <a:pt x="573456" y="1306029"/>
                    </a:cubicBezTo>
                    <a:cubicBezTo>
                      <a:pt x="573456" y="1306029"/>
                      <a:pt x="573456" y="1306029"/>
                      <a:pt x="573456" y="1306029"/>
                    </a:cubicBezTo>
                    <a:lnTo>
                      <a:pt x="573456" y="1306029"/>
                    </a:lnTo>
                    <a:cubicBezTo>
                      <a:pt x="573456" y="1306029"/>
                      <a:pt x="573456" y="1306029"/>
                      <a:pt x="573456" y="1306029"/>
                    </a:cubicBezTo>
                    <a:cubicBezTo>
                      <a:pt x="573456" y="1306029"/>
                      <a:pt x="573456" y="1306029"/>
                      <a:pt x="573456" y="1306029"/>
                    </a:cubicBezTo>
                    <a:cubicBezTo>
                      <a:pt x="573456" y="1306029"/>
                      <a:pt x="573456" y="1306029"/>
                      <a:pt x="573456" y="1306029"/>
                    </a:cubicBezTo>
                    <a:cubicBezTo>
                      <a:pt x="573456" y="1306029"/>
                      <a:pt x="573456" y="1306029"/>
                      <a:pt x="573456" y="1306029"/>
                    </a:cubicBezTo>
                    <a:cubicBezTo>
                      <a:pt x="573456" y="1306029"/>
                      <a:pt x="573456" y="1306029"/>
                      <a:pt x="573456" y="1306029"/>
                    </a:cubicBezTo>
                    <a:cubicBezTo>
                      <a:pt x="573456" y="1306029"/>
                      <a:pt x="573456" y="1306029"/>
                      <a:pt x="573456" y="1306029"/>
                    </a:cubicBezTo>
                    <a:cubicBezTo>
                      <a:pt x="573456" y="1306029"/>
                      <a:pt x="573456" y="1306029"/>
                      <a:pt x="573456" y="1306029"/>
                    </a:cubicBezTo>
                    <a:cubicBezTo>
                      <a:pt x="573456" y="1306029"/>
                      <a:pt x="573456" y="1306029"/>
                      <a:pt x="573456" y="1306029"/>
                    </a:cubicBezTo>
                    <a:cubicBezTo>
                      <a:pt x="573456" y="1306029"/>
                      <a:pt x="572247" y="1306029"/>
                      <a:pt x="572247" y="1306029"/>
                    </a:cubicBezTo>
                    <a:cubicBezTo>
                      <a:pt x="572247" y="1306029"/>
                      <a:pt x="572247" y="1306029"/>
                      <a:pt x="572247" y="1306029"/>
                    </a:cubicBezTo>
                    <a:cubicBezTo>
                      <a:pt x="572247" y="1306029"/>
                      <a:pt x="571039" y="1306029"/>
                      <a:pt x="571039" y="1306029"/>
                    </a:cubicBezTo>
                    <a:cubicBezTo>
                      <a:pt x="571039" y="1306029"/>
                      <a:pt x="571039" y="1306029"/>
                      <a:pt x="571039" y="1306029"/>
                    </a:cubicBezTo>
                    <a:cubicBezTo>
                      <a:pt x="571039" y="1306029"/>
                      <a:pt x="569831" y="1306029"/>
                      <a:pt x="569831" y="1306029"/>
                    </a:cubicBezTo>
                    <a:cubicBezTo>
                      <a:pt x="568623" y="1307238"/>
                      <a:pt x="567415" y="1307238"/>
                      <a:pt x="566207" y="1308446"/>
                    </a:cubicBezTo>
                    <a:cubicBezTo>
                      <a:pt x="566207" y="1308446"/>
                      <a:pt x="566207" y="1308446"/>
                      <a:pt x="566207" y="1308446"/>
                    </a:cubicBezTo>
                    <a:cubicBezTo>
                      <a:pt x="566207" y="1308446"/>
                      <a:pt x="566207" y="1308446"/>
                      <a:pt x="566207" y="1308446"/>
                    </a:cubicBezTo>
                    <a:cubicBezTo>
                      <a:pt x="566207" y="1308446"/>
                      <a:pt x="564999" y="1308446"/>
                      <a:pt x="564999" y="1308446"/>
                    </a:cubicBezTo>
                    <a:cubicBezTo>
                      <a:pt x="563791" y="1309654"/>
                      <a:pt x="561374" y="1309654"/>
                      <a:pt x="560166" y="1310862"/>
                    </a:cubicBezTo>
                    <a:cubicBezTo>
                      <a:pt x="557750" y="1312070"/>
                      <a:pt x="556542" y="1312070"/>
                      <a:pt x="554126" y="1313278"/>
                    </a:cubicBezTo>
                    <a:cubicBezTo>
                      <a:pt x="552917" y="1313278"/>
                      <a:pt x="551709" y="1314486"/>
                      <a:pt x="550501" y="1314486"/>
                    </a:cubicBezTo>
                    <a:cubicBezTo>
                      <a:pt x="546877" y="1315695"/>
                      <a:pt x="544461" y="1316903"/>
                      <a:pt x="540836" y="1318111"/>
                    </a:cubicBezTo>
                    <a:cubicBezTo>
                      <a:pt x="534796" y="1320527"/>
                      <a:pt x="528755" y="1322943"/>
                      <a:pt x="522714" y="1321735"/>
                    </a:cubicBezTo>
                    <a:cubicBezTo>
                      <a:pt x="522714" y="1321735"/>
                      <a:pt x="522714" y="1321735"/>
                      <a:pt x="522714" y="1321735"/>
                    </a:cubicBezTo>
                    <a:cubicBezTo>
                      <a:pt x="534796" y="1319319"/>
                      <a:pt x="545669" y="1314486"/>
                      <a:pt x="556542" y="1309654"/>
                    </a:cubicBezTo>
                    <a:cubicBezTo>
                      <a:pt x="560166" y="1307238"/>
                      <a:pt x="564999" y="1306029"/>
                      <a:pt x="568623" y="1303613"/>
                    </a:cubicBezTo>
                    <a:cubicBezTo>
                      <a:pt x="569831" y="1302405"/>
                      <a:pt x="571039" y="1302405"/>
                      <a:pt x="572247" y="1301197"/>
                    </a:cubicBezTo>
                    <a:cubicBezTo>
                      <a:pt x="574664" y="1299989"/>
                      <a:pt x="577080" y="1298781"/>
                      <a:pt x="579496" y="1298781"/>
                    </a:cubicBezTo>
                    <a:cubicBezTo>
                      <a:pt x="579496" y="1298781"/>
                      <a:pt x="579496" y="1298781"/>
                      <a:pt x="579496" y="1298781"/>
                    </a:cubicBezTo>
                    <a:cubicBezTo>
                      <a:pt x="579496" y="1298781"/>
                      <a:pt x="579496" y="1298781"/>
                      <a:pt x="578288" y="1298781"/>
                    </a:cubicBezTo>
                    <a:cubicBezTo>
                      <a:pt x="577080" y="1298781"/>
                      <a:pt x="575872" y="1297573"/>
                      <a:pt x="574664" y="1297573"/>
                    </a:cubicBezTo>
                    <a:cubicBezTo>
                      <a:pt x="574664" y="1297573"/>
                      <a:pt x="573456" y="1297573"/>
                      <a:pt x="573456" y="1297573"/>
                    </a:cubicBezTo>
                    <a:cubicBezTo>
                      <a:pt x="573456" y="1297573"/>
                      <a:pt x="573456" y="1297573"/>
                      <a:pt x="573456" y="1297573"/>
                    </a:cubicBezTo>
                    <a:cubicBezTo>
                      <a:pt x="573456" y="1297573"/>
                      <a:pt x="572247" y="1297573"/>
                      <a:pt x="572247" y="1297573"/>
                    </a:cubicBezTo>
                    <a:lnTo>
                      <a:pt x="572247" y="1297573"/>
                    </a:lnTo>
                    <a:cubicBezTo>
                      <a:pt x="571039" y="1297573"/>
                      <a:pt x="571039" y="1297573"/>
                      <a:pt x="569831" y="1297573"/>
                    </a:cubicBezTo>
                    <a:cubicBezTo>
                      <a:pt x="564999" y="1297573"/>
                      <a:pt x="560166" y="1297573"/>
                      <a:pt x="555334" y="1297573"/>
                    </a:cubicBezTo>
                    <a:cubicBezTo>
                      <a:pt x="555334" y="1297573"/>
                      <a:pt x="554126" y="1297573"/>
                      <a:pt x="554126" y="1297573"/>
                    </a:cubicBezTo>
                    <a:cubicBezTo>
                      <a:pt x="549293" y="1297573"/>
                      <a:pt x="543252" y="1297573"/>
                      <a:pt x="538420" y="1297573"/>
                    </a:cubicBezTo>
                    <a:cubicBezTo>
                      <a:pt x="534796" y="1302405"/>
                      <a:pt x="531171" y="1306029"/>
                      <a:pt x="526339" y="1310862"/>
                    </a:cubicBezTo>
                    <a:cubicBezTo>
                      <a:pt x="521506" y="1314486"/>
                      <a:pt x="516674" y="1318111"/>
                      <a:pt x="511841" y="1321735"/>
                    </a:cubicBezTo>
                    <a:cubicBezTo>
                      <a:pt x="511841" y="1321735"/>
                      <a:pt x="511841" y="1321735"/>
                      <a:pt x="510633" y="1321735"/>
                    </a:cubicBezTo>
                    <a:cubicBezTo>
                      <a:pt x="510633" y="1321735"/>
                      <a:pt x="510633" y="1321735"/>
                      <a:pt x="510633" y="1321735"/>
                    </a:cubicBezTo>
                    <a:cubicBezTo>
                      <a:pt x="505801" y="1324151"/>
                      <a:pt x="502176" y="1325359"/>
                      <a:pt x="497344" y="1326568"/>
                    </a:cubicBezTo>
                    <a:cubicBezTo>
                      <a:pt x="497344" y="1326568"/>
                      <a:pt x="496136" y="1326568"/>
                      <a:pt x="496136" y="1326568"/>
                    </a:cubicBezTo>
                    <a:cubicBezTo>
                      <a:pt x="496136" y="1326568"/>
                      <a:pt x="496136" y="1326568"/>
                      <a:pt x="496136" y="1326568"/>
                    </a:cubicBezTo>
                    <a:cubicBezTo>
                      <a:pt x="496136" y="1326568"/>
                      <a:pt x="494928" y="1326568"/>
                      <a:pt x="494928" y="1326568"/>
                    </a:cubicBezTo>
                    <a:cubicBezTo>
                      <a:pt x="494928" y="1326568"/>
                      <a:pt x="494928" y="1326568"/>
                      <a:pt x="494928" y="1326568"/>
                    </a:cubicBezTo>
                    <a:cubicBezTo>
                      <a:pt x="494928" y="1326568"/>
                      <a:pt x="494928" y="1326568"/>
                      <a:pt x="494928" y="1326568"/>
                    </a:cubicBezTo>
                    <a:cubicBezTo>
                      <a:pt x="494928" y="1326568"/>
                      <a:pt x="496136" y="1326568"/>
                      <a:pt x="496136" y="1326568"/>
                    </a:cubicBezTo>
                    <a:cubicBezTo>
                      <a:pt x="496136" y="1326568"/>
                      <a:pt x="496136" y="1326568"/>
                      <a:pt x="497344" y="1326568"/>
                    </a:cubicBezTo>
                    <a:cubicBezTo>
                      <a:pt x="497344" y="1326568"/>
                      <a:pt x="497344" y="1326568"/>
                      <a:pt x="497344" y="1326568"/>
                    </a:cubicBezTo>
                    <a:cubicBezTo>
                      <a:pt x="499760" y="1327776"/>
                      <a:pt x="503384" y="1327776"/>
                      <a:pt x="505801" y="1327776"/>
                    </a:cubicBezTo>
                    <a:cubicBezTo>
                      <a:pt x="505801" y="1327776"/>
                      <a:pt x="507009" y="1327776"/>
                      <a:pt x="507009" y="1327776"/>
                    </a:cubicBezTo>
                    <a:cubicBezTo>
                      <a:pt x="507009" y="1327776"/>
                      <a:pt x="507009" y="1327776"/>
                      <a:pt x="507009" y="1327776"/>
                    </a:cubicBezTo>
                    <a:cubicBezTo>
                      <a:pt x="509425" y="1327776"/>
                      <a:pt x="513049" y="1327776"/>
                      <a:pt x="515466" y="1327776"/>
                    </a:cubicBezTo>
                    <a:cubicBezTo>
                      <a:pt x="516674" y="1327776"/>
                      <a:pt x="516674" y="1327776"/>
                      <a:pt x="517882" y="1327776"/>
                    </a:cubicBezTo>
                    <a:lnTo>
                      <a:pt x="517882" y="1327776"/>
                    </a:lnTo>
                    <a:cubicBezTo>
                      <a:pt x="517882" y="1327776"/>
                      <a:pt x="517882" y="1327776"/>
                      <a:pt x="517882" y="1327776"/>
                    </a:cubicBezTo>
                    <a:cubicBezTo>
                      <a:pt x="514258" y="1327776"/>
                      <a:pt x="510633" y="1327776"/>
                      <a:pt x="505801" y="1327776"/>
                    </a:cubicBezTo>
                    <a:cubicBezTo>
                      <a:pt x="504593" y="1327776"/>
                      <a:pt x="503384" y="1327776"/>
                      <a:pt x="502176" y="1327776"/>
                    </a:cubicBezTo>
                    <a:cubicBezTo>
                      <a:pt x="498552" y="1327776"/>
                      <a:pt x="494928" y="1326568"/>
                      <a:pt x="491303" y="1325359"/>
                    </a:cubicBezTo>
                    <a:cubicBezTo>
                      <a:pt x="490095" y="1325359"/>
                      <a:pt x="490095" y="1325359"/>
                      <a:pt x="488887" y="1324151"/>
                    </a:cubicBezTo>
                    <a:lnTo>
                      <a:pt x="488887" y="1324151"/>
                    </a:lnTo>
                    <a:cubicBezTo>
                      <a:pt x="488887" y="1324151"/>
                      <a:pt x="488887" y="1324151"/>
                      <a:pt x="488887" y="1324151"/>
                    </a:cubicBezTo>
                    <a:cubicBezTo>
                      <a:pt x="488887" y="1324151"/>
                      <a:pt x="488887" y="1324151"/>
                      <a:pt x="487679" y="1324151"/>
                    </a:cubicBezTo>
                    <a:cubicBezTo>
                      <a:pt x="487679" y="1324151"/>
                      <a:pt x="487679" y="1324151"/>
                      <a:pt x="486471" y="1324151"/>
                    </a:cubicBezTo>
                    <a:cubicBezTo>
                      <a:pt x="486471" y="1324151"/>
                      <a:pt x="486471" y="1324151"/>
                      <a:pt x="485263" y="1324151"/>
                    </a:cubicBezTo>
                    <a:cubicBezTo>
                      <a:pt x="485263" y="1324151"/>
                      <a:pt x="485263" y="1324151"/>
                      <a:pt x="484054" y="1324151"/>
                    </a:cubicBezTo>
                    <a:cubicBezTo>
                      <a:pt x="484054" y="1324151"/>
                      <a:pt x="484054" y="1324151"/>
                      <a:pt x="484054" y="1324151"/>
                    </a:cubicBezTo>
                    <a:cubicBezTo>
                      <a:pt x="484054" y="1324151"/>
                      <a:pt x="482846" y="1324151"/>
                      <a:pt x="482846" y="1324151"/>
                    </a:cubicBezTo>
                    <a:cubicBezTo>
                      <a:pt x="482846" y="1324151"/>
                      <a:pt x="482846" y="1324151"/>
                      <a:pt x="482846" y="1324151"/>
                    </a:cubicBezTo>
                    <a:cubicBezTo>
                      <a:pt x="481638" y="1324151"/>
                      <a:pt x="480430" y="1322943"/>
                      <a:pt x="480430" y="1322943"/>
                    </a:cubicBezTo>
                    <a:cubicBezTo>
                      <a:pt x="480430" y="1322943"/>
                      <a:pt x="480430" y="1322943"/>
                      <a:pt x="480430" y="1322943"/>
                    </a:cubicBezTo>
                    <a:cubicBezTo>
                      <a:pt x="480430" y="1322943"/>
                      <a:pt x="479222" y="1322943"/>
                      <a:pt x="479222" y="1322943"/>
                    </a:cubicBezTo>
                    <a:cubicBezTo>
                      <a:pt x="479222" y="1322943"/>
                      <a:pt x="479222" y="1322943"/>
                      <a:pt x="479222" y="1322943"/>
                    </a:cubicBezTo>
                    <a:cubicBezTo>
                      <a:pt x="479222" y="1322943"/>
                      <a:pt x="478014" y="1322943"/>
                      <a:pt x="478014" y="1322943"/>
                    </a:cubicBezTo>
                    <a:cubicBezTo>
                      <a:pt x="478014" y="1322943"/>
                      <a:pt x="478014" y="1322943"/>
                      <a:pt x="478014" y="1322943"/>
                    </a:cubicBezTo>
                    <a:cubicBezTo>
                      <a:pt x="478014" y="1322943"/>
                      <a:pt x="478014" y="1322943"/>
                      <a:pt x="476806" y="1322943"/>
                    </a:cubicBezTo>
                    <a:cubicBezTo>
                      <a:pt x="476806" y="1322943"/>
                      <a:pt x="476806" y="1322943"/>
                      <a:pt x="476806" y="1322943"/>
                    </a:cubicBezTo>
                    <a:cubicBezTo>
                      <a:pt x="476806" y="1322943"/>
                      <a:pt x="476806" y="1322943"/>
                      <a:pt x="475598" y="1321735"/>
                    </a:cubicBezTo>
                    <a:lnTo>
                      <a:pt x="475598" y="1321735"/>
                    </a:lnTo>
                    <a:cubicBezTo>
                      <a:pt x="475598" y="1321735"/>
                      <a:pt x="475598" y="1321735"/>
                      <a:pt x="474390" y="1320527"/>
                    </a:cubicBezTo>
                    <a:cubicBezTo>
                      <a:pt x="474390" y="1320527"/>
                      <a:pt x="474390" y="1320527"/>
                      <a:pt x="474390" y="1320527"/>
                    </a:cubicBezTo>
                    <a:cubicBezTo>
                      <a:pt x="474390" y="1320527"/>
                      <a:pt x="474390" y="1320527"/>
                      <a:pt x="474390" y="1320527"/>
                    </a:cubicBezTo>
                    <a:cubicBezTo>
                      <a:pt x="474390" y="1320527"/>
                      <a:pt x="474390" y="1320527"/>
                      <a:pt x="474390" y="1320527"/>
                    </a:cubicBezTo>
                    <a:cubicBezTo>
                      <a:pt x="474390" y="1320527"/>
                      <a:pt x="474390" y="1320527"/>
                      <a:pt x="474390" y="1320527"/>
                    </a:cubicBezTo>
                    <a:cubicBezTo>
                      <a:pt x="474390" y="1320527"/>
                      <a:pt x="474390" y="1320527"/>
                      <a:pt x="474390" y="1320527"/>
                    </a:cubicBezTo>
                    <a:cubicBezTo>
                      <a:pt x="474390" y="1320527"/>
                      <a:pt x="474390" y="1320527"/>
                      <a:pt x="474390" y="1320527"/>
                    </a:cubicBezTo>
                    <a:cubicBezTo>
                      <a:pt x="474390" y="1320527"/>
                      <a:pt x="475598" y="1321735"/>
                      <a:pt x="475598" y="1321735"/>
                    </a:cubicBezTo>
                    <a:cubicBezTo>
                      <a:pt x="480430" y="1327776"/>
                      <a:pt x="488887" y="1331400"/>
                      <a:pt x="496136" y="1332608"/>
                    </a:cubicBezTo>
                    <a:cubicBezTo>
                      <a:pt x="505801" y="1332608"/>
                      <a:pt x="520298" y="1328984"/>
                      <a:pt x="533588" y="1325359"/>
                    </a:cubicBezTo>
                    <a:close/>
                    <a:moveTo>
                      <a:pt x="485263" y="1424426"/>
                    </a:moveTo>
                    <a:lnTo>
                      <a:pt x="485263" y="1424426"/>
                    </a:lnTo>
                    <a:lnTo>
                      <a:pt x="485263" y="1424426"/>
                    </a:lnTo>
                    <a:cubicBezTo>
                      <a:pt x="478014" y="1422009"/>
                      <a:pt x="474390" y="1417177"/>
                      <a:pt x="474390" y="1409928"/>
                    </a:cubicBezTo>
                    <a:cubicBezTo>
                      <a:pt x="474390" y="1409928"/>
                      <a:pt x="474390" y="1409928"/>
                      <a:pt x="474390" y="1409928"/>
                    </a:cubicBezTo>
                    <a:cubicBezTo>
                      <a:pt x="471973" y="1411136"/>
                      <a:pt x="469557" y="1413553"/>
                      <a:pt x="467141" y="1412344"/>
                    </a:cubicBezTo>
                    <a:cubicBezTo>
                      <a:pt x="468349" y="1418385"/>
                      <a:pt x="469557" y="1423217"/>
                      <a:pt x="473181" y="1428050"/>
                    </a:cubicBezTo>
                    <a:cubicBezTo>
                      <a:pt x="473181" y="1429258"/>
                      <a:pt x="474390" y="1429258"/>
                      <a:pt x="474390" y="1430466"/>
                    </a:cubicBezTo>
                    <a:cubicBezTo>
                      <a:pt x="474390" y="1431674"/>
                      <a:pt x="475598" y="1431674"/>
                      <a:pt x="475598" y="1431674"/>
                    </a:cubicBezTo>
                    <a:lnTo>
                      <a:pt x="475598" y="1431674"/>
                    </a:lnTo>
                    <a:cubicBezTo>
                      <a:pt x="479222" y="1431674"/>
                      <a:pt x="481638" y="1429258"/>
                      <a:pt x="484054" y="1426842"/>
                    </a:cubicBezTo>
                    <a:cubicBezTo>
                      <a:pt x="485263" y="1426842"/>
                      <a:pt x="486471" y="1425634"/>
                      <a:pt x="485263" y="1424426"/>
                    </a:cubicBezTo>
                    <a:close/>
                    <a:moveTo>
                      <a:pt x="198938" y="1326568"/>
                    </a:moveTo>
                    <a:cubicBezTo>
                      <a:pt x="198938" y="1326568"/>
                      <a:pt x="198938" y="1326568"/>
                      <a:pt x="198938" y="1326568"/>
                    </a:cubicBezTo>
                    <a:cubicBezTo>
                      <a:pt x="198938" y="1326568"/>
                      <a:pt x="198938" y="1326568"/>
                      <a:pt x="198938" y="1326568"/>
                    </a:cubicBezTo>
                    <a:cubicBezTo>
                      <a:pt x="198938" y="1326568"/>
                      <a:pt x="198938" y="1326568"/>
                      <a:pt x="198938" y="1326568"/>
                    </a:cubicBezTo>
                    <a:close/>
                    <a:moveTo>
                      <a:pt x="226724" y="1327776"/>
                    </a:moveTo>
                    <a:lnTo>
                      <a:pt x="226724" y="1327776"/>
                    </a:lnTo>
                    <a:cubicBezTo>
                      <a:pt x="217059" y="1327776"/>
                      <a:pt x="206186" y="1330192"/>
                      <a:pt x="198938" y="1332608"/>
                    </a:cubicBezTo>
                    <a:cubicBezTo>
                      <a:pt x="184440" y="1338649"/>
                      <a:pt x="175983" y="1350730"/>
                      <a:pt x="173567" y="1364019"/>
                    </a:cubicBezTo>
                    <a:cubicBezTo>
                      <a:pt x="174775" y="1370060"/>
                      <a:pt x="182024" y="1374892"/>
                      <a:pt x="186856" y="1378517"/>
                    </a:cubicBezTo>
                    <a:cubicBezTo>
                      <a:pt x="191689" y="1382141"/>
                      <a:pt x="197729" y="1383350"/>
                      <a:pt x="202562" y="1378517"/>
                    </a:cubicBezTo>
                    <a:cubicBezTo>
                      <a:pt x="206186" y="1374892"/>
                      <a:pt x="207394" y="1368852"/>
                      <a:pt x="209811" y="1365228"/>
                    </a:cubicBezTo>
                    <a:cubicBezTo>
                      <a:pt x="211019" y="1362811"/>
                      <a:pt x="212227" y="1361603"/>
                      <a:pt x="213435" y="1360395"/>
                    </a:cubicBezTo>
                    <a:cubicBezTo>
                      <a:pt x="215851" y="1357979"/>
                      <a:pt x="219476" y="1355562"/>
                      <a:pt x="223100" y="1354354"/>
                    </a:cubicBezTo>
                    <a:cubicBezTo>
                      <a:pt x="224308" y="1354354"/>
                      <a:pt x="225516" y="1353146"/>
                      <a:pt x="225516" y="1353146"/>
                    </a:cubicBezTo>
                    <a:cubicBezTo>
                      <a:pt x="230349" y="1350730"/>
                      <a:pt x="235181" y="1347106"/>
                      <a:pt x="236389" y="1341065"/>
                    </a:cubicBezTo>
                    <a:cubicBezTo>
                      <a:pt x="236389" y="1333816"/>
                      <a:pt x="231557" y="1328984"/>
                      <a:pt x="226724" y="1327776"/>
                    </a:cubicBezTo>
                    <a:close/>
                    <a:moveTo>
                      <a:pt x="220684" y="1359187"/>
                    </a:moveTo>
                    <a:lnTo>
                      <a:pt x="220684" y="1359187"/>
                    </a:lnTo>
                    <a:cubicBezTo>
                      <a:pt x="220684" y="1359187"/>
                      <a:pt x="220684" y="1359187"/>
                      <a:pt x="220684" y="1359187"/>
                    </a:cubicBezTo>
                    <a:cubicBezTo>
                      <a:pt x="219476" y="1360395"/>
                      <a:pt x="218267" y="1361603"/>
                      <a:pt x="215851" y="1361603"/>
                    </a:cubicBezTo>
                    <a:cubicBezTo>
                      <a:pt x="212227" y="1365228"/>
                      <a:pt x="212227" y="1368852"/>
                      <a:pt x="213435" y="1373684"/>
                    </a:cubicBezTo>
                    <a:cubicBezTo>
                      <a:pt x="217059" y="1379725"/>
                      <a:pt x="224308" y="1378517"/>
                      <a:pt x="230349" y="1374892"/>
                    </a:cubicBezTo>
                    <a:cubicBezTo>
                      <a:pt x="229141" y="1373684"/>
                      <a:pt x="229141" y="1371268"/>
                      <a:pt x="230349" y="1370060"/>
                    </a:cubicBezTo>
                    <a:cubicBezTo>
                      <a:pt x="230349" y="1368852"/>
                      <a:pt x="231557" y="1366435"/>
                      <a:pt x="232765" y="1365228"/>
                    </a:cubicBezTo>
                    <a:cubicBezTo>
                      <a:pt x="232765" y="1364019"/>
                      <a:pt x="235181" y="1361603"/>
                      <a:pt x="235181" y="1360395"/>
                    </a:cubicBezTo>
                    <a:cubicBezTo>
                      <a:pt x="230349" y="1357979"/>
                      <a:pt x="226724" y="1356771"/>
                      <a:pt x="220684" y="1359187"/>
                    </a:cubicBezTo>
                    <a:close/>
                    <a:moveTo>
                      <a:pt x="266592" y="1414760"/>
                    </a:moveTo>
                    <a:lnTo>
                      <a:pt x="266592" y="1414760"/>
                    </a:lnTo>
                    <a:cubicBezTo>
                      <a:pt x="260552" y="1411136"/>
                      <a:pt x="256927" y="1403887"/>
                      <a:pt x="254511" y="1396639"/>
                    </a:cubicBezTo>
                    <a:cubicBezTo>
                      <a:pt x="252095" y="1389390"/>
                      <a:pt x="254511" y="1380933"/>
                      <a:pt x="256927" y="1373684"/>
                    </a:cubicBezTo>
                    <a:cubicBezTo>
                      <a:pt x="259344" y="1367644"/>
                      <a:pt x="260552" y="1360395"/>
                      <a:pt x="260552" y="1353146"/>
                    </a:cubicBezTo>
                    <a:cubicBezTo>
                      <a:pt x="255719" y="1367644"/>
                      <a:pt x="235181" y="1380933"/>
                      <a:pt x="221892" y="1380933"/>
                    </a:cubicBezTo>
                    <a:cubicBezTo>
                      <a:pt x="220684" y="1380933"/>
                      <a:pt x="219476" y="1380933"/>
                      <a:pt x="219476" y="1380933"/>
                    </a:cubicBezTo>
                    <a:cubicBezTo>
                      <a:pt x="224308" y="1388182"/>
                      <a:pt x="229141" y="1394223"/>
                      <a:pt x="230349" y="1403887"/>
                    </a:cubicBezTo>
                    <a:cubicBezTo>
                      <a:pt x="230349" y="1406304"/>
                      <a:pt x="230349" y="1415969"/>
                      <a:pt x="226724" y="1420801"/>
                    </a:cubicBezTo>
                    <a:cubicBezTo>
                      <a:pt x="232765" y="1420801"/>
                      <a:pt x="238806" y="1419593"/>
                      <a:pt x="244846" y="1417177"/>
                    </a:cubicBezTo>
                    <a:cubicBezTo>
                      <a:pt x="244846" y="1414760"/>
                      <a:pt x="243638" y="1412344"/>
                      <a:pt x="243638" y="1409928"/>
                    </a:cubicBezTo>
                    <a:cubicBezTo>
                      <a:pt x="243638" y="1407512"/>
                      <a:pt x="240014" y="1403887"/>
                      <a:pt x="241222" y="1400263"/>
                    </a:cubicBezTo>
                    <a:cubicBezTo>
                      <a:pt x="242430" y="1396639"/>
                      <a:pt x="242430" y="1393014"/>
                      <a:pt x="241222" y="1389390"/>
                    </a:cubicBezTo>
                    <a:cubicBezTo>
                      <a:pt x="241222" y="1388182"/>
                      <a:pt x="240014" y="1386974"/>
                      <a:pt x="240014" y="1385766"/>
                    </a:cubicBezTo>
                    <a:cubicBezTo>
                      <a:pt x="240014" y="1385766"/>
                      <a:pt x="241222" y="1380933"/>
                      <a:pt x="241222" y="1382141"/>
                    </a:cubicBezTo>
                    <a:cubicBezTo>
                      <a:pt x="241222" y="1382141"/>
                      <a:pt x="241222" y="1382141"/>
                      <a:pt x="241222" y="1382141"/>
                    </a:cubicBezTo>
                    <a:cubicBezTo>
                      <a:pt x="241222" y="1382141"/>
                      <a:pt x="241222" y="1382141"/>
                      <a:pt x="241222" y="1382141"/>
                    </a:cubicBezTo>
                    <a:cubicBezTo>
                      <a:pt x="241222" y="1382141"/>
                      <a:pt x="241222" y="1382141"/>
                      <a:pt x="241222" y="1382141"/>
                    </a:cubicBezTo>
                    <a:cubicBezTo>
                      <a:pt x="242430" y="1380933"/>
                      <a:pt x="244846" y="1380933"/>
                      <a:pt x="244846" y="1382141"/>
                    </a:cubicBezTo>
                    <a:cubicBezTo>
                      <a:pt x="246054" y="1386974"/>
                      <a:pt x="249679" y="1390598"/>
                      <a:pt x="248471" y="1396639"/>
                    </a:cubicBezTo>
                    <a:cubicBezTo>
                      <a:pt x="248471" y="1400263"/>
                      <a:pt x="247262" y="1402679"/>
                      <a:pt x="248471" y="1405096"/>
                    </a:cubicBezTo>
                    <a:cubicBezTo>
                      <a:pt x="249679" y="1408720"/>
                      <a:pt x="248471" y="1413553"/>
                      <a:pt x="250887" y="1417177"/>
                    </a:cubicBezTo>
                    <a:cubicBezTo>
                      <a:pt x="250887" y="1417177"/>
                      <a:pt x="250887" y="1418385"/>
                      <a:pt x="250887" y="1418385"/>
                    </a:cubicBezTo>
                    <a:cubicBezTo>
                      <a:pt x="254511" y="1419593"/>
                      <a:pt x="258136" y="1419593"/>
                      <a:pt x="261760" y="1419593"/>
                    </a:cubicBezTo>
                    <a:cubicBezTo>
                      <a:pt x="265384" y="1419593"/>
                      <a:pt x="267801" y="1418385"/>
                      <a:pt x="271425" y="1418385"/>
                    </a:cubicBezTo>
                    <a:cubicBezTo>
                      <a:pt x="270217" y="1417177"/>
                      <a:pt x="267801" y="1415969"/>
                      <a:pt x="266592" y="1414760"/>
                    </a:cubicBezTo>
                    <a:close/>
                    <a:moveTo>
                      <a:pt x="343912" y="1296365"/>
                    </a:moveTo>
                    <a:cubicBezTo>
                      <a:pt x="347537" y="1293948"/>
                      <a:pt x="351161" y="1292740"/>
                      <a:pt x="354785" y="1292740"/>
                    </a:cubicBezTo>
                    <a:cubicBezTo>
                      <a:pt x="353577" y="1284283"/>
                      <a:pt x="352369" y="1277034"/>
                      <a:pt x="348745" y="1269786"/>
                    </a:cubicBezTo>
                    <a:cubicBezTo>
                      <a:pt x="347537" y="1268578"/>
                      <a:pt x="346328" y="1266161"/>
                      <a:pt x="345120" y="1264953"/>
                    </a:cubicBezTo>
                    <a:cubicBezTo>
                      <a:pt x="345120" y="1264953"/>
                      <a:pt x="345120" y="1264953"/>
                      <a:pt x="345120" y="1266161"/>
                    </a:cubicBezTo>
                    <a:cubicBezTo>
                      <a:pt x="345120" y="1268578"/>
                      <a:pt x="342704" y="1269786"/>
                      <a:pt x="341496" y="1270994"/>
                    </a:cubicBezTo>
                    <a:cubicBezTo>
                      <a:pt x="340288" y="1272202"/>
                      <a:pt x="339080" y="1272202"/>
                      <a:pt x="337872" y="1273410"/>
                    </a:cubicBezTo>
                    <a:cubicBezTo>
                      <a:pt x="339080" y="1273410"/>
                      <a:pt x="339080" y="1274618"/>
                      <a:pt x="339080" y="1274618"/>
                    </a:cubicBezTo>
                    <a:cubicBezTo>
                      <a:pt x="342704" y="1279451"/>
                      <a:pt x="345120" y="1289116"/>
                      <a:pt x="345120" y="1293948"/>
                    </a:cubicBezTo>
                    <a:cubicBezTo>
                      <a:pt x="343912" y="1295156"/>
                      <a:pt x="343912" y="1295156"/>
                      <a:pt x="343912" y="1296365"/>
                    </a:cubicBezTo>
                    <a:close/>
                    <a:moveTo>
                      <a:pt x="358410" y="1258913"/>
                    </a:moveTo>
                    <a:lnTo>
                      <a:pt x="358410" y="1258913"/>
                    </a:lnTo>
                    <a:cubicBezTo>
                      <a:pt x="358410" y="1258913"/>
                      <a:pt x="358410" y="1258913"/>
                      <a:pt x="358410" y="1258913"/>
                    </a:cubicBezTo>
                    <a:cubicBezTo>
                      <a:pt x="358410" y="1258913"/>
                      <a:pt x="358410" y="1258913"/>
                      <a:pt x="358410" y="1258913"/>
                    </a:cubicBezTo>
                    <a:cubicBezTo>
                      <a:pt x="358410" y="1258913"/>
                      <a:pt x="358410" y="1258913"/>
                      <a:pt x="358410" y="1258913"/>
                    </a:cubicBezTo>
                    <a:close/>
                    <a:moveTo>
                      <a:pt x="362034" y="1256497"/>
                    </a:moveTo>
                    <a:lnTo>
                      <a:pt x="362034" y="1256497"/>
                    </a:lnTo>
                    <a:lnTo>
                      <a:pt x="362034" y="1256497"/>
                    </a:lnTo>
                    <a:lnTo>
                      <a:pt x="362034" y="1256497"/>
                    </a:lnTo>
                    <a:cubicBezTo>
                      <a:pt x="362034" y="1258913"/>
                      <a:pt x="363242" y="1262537"/>
                      <a:pt x="362034" y="1264953"/>
                    </a:cubicBezTo>
                    <a:cubicBezTo>
                      <a:pt x="363242" y="1267370"/>
                      <a:pt x="363242" y="1269786"/>
                      <a:pt x="365658" y="1272202"/>
                    </a:cubicBezTo>
                    <a:cubicBezTo>
                      <a:pt x="365658" y="1272202"/>
                      <a:pt x="365658" y="1273410"/>
                      <a:pt x="365658" y="1273410"/>
                    </a:cubicBezTo>
                    <a:cubicBezTo>
                      <a:pt x="363242" y="1277034"/>
                      <a:pt x="366867" y="1284283"/>
                      <a:pt x="368075" y="1286700"/>
                    </a:cubicBezTo>
                    <a:cubicBezTo>
                      <a:pt x="369283" y="1291532"/>
                      <a:pt x="370491" y="1295156"/>
                      <a:pt x="369283" y="1301197"/>
                    </a:cubicBezTo>
                    <a:cubicBezTo>
                      <a:pt x="368075" y="1313278"/>
                      <a:pt x="365658" y="1326568"/>
                      <a:pt x="360826" y="1337441"/>
                    </a:cubicBezTo>
                    <a:cubicBezTo>
                      <a:pt x="360826" y="1337441"/>
                      <a:pt x="360826" y="1337441"/>
                      <a:pt x="360826" y="1337441"/>
                    </a:cubicBezTo>
                    <a:cubicBezTo>
                      <a:pt x="364450" y="1327776"/>
                      <a:pt x="365658" y="1318111"/>
                      <a:pt x="366867" y="1308446"/>
                    </a:cubicBezTo>
                    <a:cubicBezTo>
                      <a:pt x="368075" y="1298781"/>
                      <a:pt x="368075" y="1290324"/>
                      <a:pt x="364450" y="1281867"/>
                    </a:cubicBezTo>
                    <a:cubicBezTo>
                      <a:pt x="363242" y="1279451"/>
                      <a:pt x="362034" y="1277034"/>
                      <a:pt x="362034" y="1274618"/>
                    </a:cubicBezTo>
                    <a:cubicBezTo>
                      <a:pt x="362034" y="1272202"/>
                      <a:pt x="362034" y="1270994"/>
                      <a:pt x="362034" y="1268578"/>
                    </a:cubicBezTo>
                    <a:cubicBezTo>
                      <a:pt x="360826" y="1266161"/>
                      <a:pt x="359618" y="1260121"/>
                      <a:pt x="357202" y="1258913"/>
                    </a:cubicBezTo>
                    <a:cubicBezTo>
                      <a:pt x="355993" y="1258913"/>
                      <a:pt x="353577" y="1258913"/>
                      <a:pt x="352369" y="1257704"/>
                    </a:cubicBezTo>
                    <a:cubicBezTo>
                      <a:pt x="352369" y="1257704"/>
                      <a:pt x="352369" y="1257704"/>
                      <a:pt x="352369" y="1257704"/>
                    </a:cubicBezTo>
                    <a:cubicBezTo>
                      <a:pt x="351161" y="1257704"/>
                      <a:pt x="349953" y="1256497"/>
                      <a:pt x="348745" y="1255288"/>
                    </a:cubicBezTo>
                    <a:cubicBezTo>
                      <a:pt x="347537" y="1254080"/>
                      <a:pt x="346328" y="1252872"/>
                      <a:pt x="346328" y="1250456"/>
                    </a:cubicBezTo>
                    <a:cubicBezTo>
                      <a:pt x="346328" y="1249248"/>
                      <a:pt x="347537" y="1249248"/>
                      <a:pt x="348745" y="1249248"/>
                    </a:cubicBezTo>
                    <a:cubicBezTo>
                      <a:pt x="349953" y="1245623"/>
                      <a:pt x="354785" y="1240791"/>
                      <a:pt x="355993" y="1238375"/>
                    </a:cubicBezTo>
                    <a:cubicBezTo>
                      <a:pt x="357202" y="1234750"/>
                      <a:pt x="352369" y="1239583"/>
                      <a:pt x="349953" y="1239583"/>
                    </a:cubicBezTo>
                    <a:cubicBezTo>
                      <a:pt x="346328" y="1239583"/>
                      <a:pt x="341496" y="1243207"/>
                      <a:pt x="337872" y="1243207"/>
                    </a:cubicBezTo>
                    <a:cubicBezTo>
                      <a:pt x="337872" y="1243207"/>
                      <a:pt x="337872" y="1243207"/>
                      <a:pt x="336664" y="1243207"/>
                    </a:cubicBezTo>
                    <a:cubicBezTo>
                      <a:pt x="330623" y="1246831"/>
                      <a:pt x="324582" y="1250456"/>
                      <a:pt x="318542" y="1255288"/>
                    </a:cubicBezTo>
                    <a:cubicBezTo>
                      <a:pt x="312501" y="1262537"/>
                      <a:pt x="307669" y="1270994"/>
                      <a:pt x="307669" y="1280659"/>
                    </a:cubicBezTo>
                    <a:cubicBezTo>
                      <a:pt x="306460" y="1289116"/>
                      <a:pt x="310085" y="1295156"/>
                      <a:pt x="316125" y="1299989"/>
                    </a:cubicBezTo>
                    <a:cubicBezTo>
                      <a:pt x="319750" y="1302405"/>
                      <a:pt x="323374" y="1304822"/>
                      <a:pt x="328207" y="1306029"/>
                    </a:cubicBezTo>
                    <a:cubicBezTo>
                      <a:pt x="330623" y="1306029"/>
                      <a:pt x="333039" y="1306029"/>
                      <a:pt x="335455" y="1304822"/>
                    </a:cubicBezTo>
                    <a:cubicBezTo>
                      <a:pt x="342704" y="1299989"/>
                      <a:pt x="339080" y="1277034"/>
                      <a:pt x="330623" y="1277034"/>
                    </a:cubicBezTo>
                    <a:cubicBezTo>
                      <a:pt x="330623" y="1277034"/>
                      <a:pt x="330623" y="1277034"/>
                      <a:pt x="329415" y="1277034"/>
                    </a:cubicBezTo>
                    <a:cubicBezTo>
                      <a:pt x="326999" y="1278243"/>
                      <a:pt x="324582" y="1280659"/>
                      <a:pt x="323374" y="1283075"/>
                    </a:cubicBezTo>
                    <a:cubicBezTo>
                      <a:pt x="322166" y="1289116"/>
                      <a:pt x="323374" y="1293948"/>
                      <a:pt x="325790" y="1298781"/>
                    </a:cubicBezTo>
                    <a:cubicBezTo>
                      <a:pt x="325790" y="1298781"/>
                      <a:pt x="325790" y="1298781"/>
                      <a:pt x="325790" y="1298781"/>
                    </a:cubicBezTo>
                    <a:cubicBezTo>
                      <a:pt x="325790" y="1298781"/>
                      <a:pt x="325790" y="1298781"/>
                      <a:pt x="326999" y="1298781"/>
                    </a:cubicBezTo>
                    <a:cubicBezTo>
                      <a:pt x="326999" y="1298781"/>
                      <a:pt x="326999" y="1298781"/>
                      <a:pt x="326999" y="1298781"/>
                    </a:cubicBezTo>
                    <a:cubicBezTo>
                      <a:pt x="326999" y="1298781"/>
                      <a:pt x="326999" y="1298781"/>
                      <a:pt x="325790" y="1298781"/>
                    </a:cubicBezTo>
                    <a:cubicBezTo>
                      <a:pt x="325790" y="1298781"/>
                      <a:pt x="324582" y="1298781"/>
                      <a:pt x="324582" y="1298781"/>
                    </a:cubicBezTo>
                    <a:cubicBezTo>
                      <a:pt x="324582" y="1298781"/>
                      <a:pt x="323374" y="1298781"/>
                      <a:pt x="323374" y="1297573"/>
                    </a:cubicBezTo>
                    <a:cubicBezTo>
                      <a:pt x="313709" y="1293948"/>
                      <a:pt x="310085" y="1281867"/>
                      <a:pt x="312501" y="1270994"/>
                    </a:cubicBezTo>
                    <a:cubicBezTo>
                      <a:pt x="316125" y="1257704"/>
                      <a:pt x="331831" y="1251664"/>
                      <a:pt x="342704" y="1258913"/>
                    </a:cubicBezTo>
                    <a:cubicBezTo>
                      <a:pt x="359618" y="1269786"/>
                      <a:pt x="359618" y="1299989"/>
                      <a:pt x="355993" y="1319319"/>
                    </a:cubicBezTo>
                    <a:cubicBezTo>
                      <a:pt x="353577" y="1336232"/>
                      <a:pt x="341496" y="1355562"/>
                      <a:pt x="324582" y="1359187"/>
                    </a:cubicBezTo>
                    <a:cubicBezTo>
                      <a:pt x="328207" y="1360395"/>
                      <a:pt x="331831" y="1361603"/>
                      <a:pt x="334247" y="1362811"/>
                    </a:cubicBezTo>
                    <a:cubicBezTo>
                      <a:pt x="341496" y="1365228"/>
                      <a:pt x="348745" y="1371268"/>
                      <a:pt x="352369" y="1378517"/>
                    </a:cubicBezTo>
                    <a:cubicBezTo>
                      <a:pt x="359618" y="1391806"/>
                      <a:pt x="347537" y="1403887"/>
                      <a:pt x="334247" y="1407512"/>
                    </a:cubicBezTo>
                    <a:cubicBezTo>
                      <a:pt x="335455" y="1407512"/>
                      <a:pt x="336664" y="1408720"/>
                      <a:pt x="336664" y="1408720"/>
                    </a:cubicBezTo>
                    <a:cubicBezTo>
                      <a:pt x="336664" y="1408720"/>
                      <a:pt x="336664" y="1409928"/>
                      <a:pt x="335455" y="1409928"/>
                    </a:cubicBezTo>
                    <a:cubicBezTo>
                      <a:pt x="334247" y="1409928"/>
                      <a:pt x="331831" y="1409928"/>
                      <a:pt x="330623" y="1409928"/>
                    </a:cubicBezTo>
                    <a:cubicBezTo>
                      <a:pt x="331831" y="1412344"/>
                      <a:pt x="333039" y="1414760"/>
                      <a:pt x="333039" y="1417177"/>
                    </a:cubicBezTo>
                    <a:cubicBezTo>
                      <a:pt x="333039" y="1419593"/>
                      <a:pt x="330623" y="1419593"/>
                      <a:pt x="328207" y="1419593"/>
                    </a:cubicBezTo>
                    <a:cubicBezTo>
                      <a:pt x="329415" y="1424426"/>
                      <a:pt x="330623" y="1428050"/>
                      <a:pt x="330623" y="1432882"/>
                    </a:cubicBezTo>
                    <a:cubicBezTo>
                      <a:pt x="330623" y="1432882"/>
                      <a:pt x="330623" y="1432882"/>
                      <a:pt x="330623" y="1432882"/>
                    </a:cubicBezTo>
                    <a:cubicBezTo>
                      <a:pt x="329415" y="1428050"/>
                      <a:pt x="328207" y="1423217"/>
                      <a:pt x="325790" y="1419593"/>
                    </a:cubicBezTo>
                    <a:cubicBezTo>
                      <a:pt x="325790" y="1418385"/>
                      <a:pt x="326999" y="1418385"/>
                      <a:pt x="326999" y="1418385"/>
                    </a:cubicBezTo>
                    <a:cubicBezTo>
                      <a:pt x="330623" y="1418385"/>
                      <a:pt x="329415" y="1415969"/>
                      <a:pt x="328207" y="1413553"/>
                    </a:cubicBezTo>
                    <a:cubicBezTo>
                      <a:pt x="328207" y="1412344"/>
                      <a:pt x="326999" y="1411136"/>
                      <a:pt x="326999" y="1408720"/>
                    </a:cubicBezTo>
                    <a:cubicBezTo>
                      <a:pt x="326999" y="1407512"/>
                      <a:pt x="328207" y="1407512"/>
                      <a:pt x="328207" y="1407512"/>
                    </a:cubicBezTo>
                    <a:cubicBezTo>
                      <a:pt x="329415" y="1407512"/>
                      <a:pt x="330623" y="1407512"/>
                      <a:pt x="331831" y="1407512"/>
                    </a:cubicBezTo>
                    <a:cubicBezTo>
                      <a:pt x="331831" y="1407512"/>
                      <a:pt x="333039" y="1407512"/>
                      <a:pt x="333039" y="1407512"/>
                    </a:cubicBezTo>
                    <a:cubicBezTo>
                      <a:pt x="339080" y="1405096"/>
                      <a:pt x="343912" y="1401471"/>
                      <a:pt x="347537" y="1396639"/>
                    </a:cubicBezTo>
                    <a:cubicBezTo>
                      <a:pt x="352369" y="1388182"/>
                      <a:pt x="348745" y="1380933"/>
                      <a:pt x="342704" y="1376101"/>
                    </a:cubicBezTo>
                    <a:cubicBezTo>
                      <a:pt x="337872" y="1372476"/>
                      <a:pt x="333039" y="1368852"/>
                      <a:pt x="328207" y="1366435"/>
                    </a:cubicBezTo>
                    <a:cubicBezTo>
                      <a:pt x="333039" y="1371268"/>
                      <a:pt x="336664" y="1377309"/>
                      <a:pt x="336664" y="1384557"/>
                    </a:cubicBezTo>
                    <a:cubicBezTo>
                      <a:pt x="335455" y="1397847"/>
                      <a:pt x="319750" y="1406304"/>
                      <a:pt x="308877" y="1409928"/>
                    </a:cubicBezTo>
                    <a:cubicBezTo>
                      <a:pt x="307669" y="1409928"/>
                      <a:pt x="307669" y="1411136"/>
                      <a:pt x="306460" y="1411136"/>
                    </a:cubicBezTo>
                    <a:cubicBezTo>
                      <a:pt x="295587" y="1414760"/>
                      <a:pt x="284714" y="1418385"/>
                      <a:pt x="273841" y="1420801"/>
                    </a:cubicBezTo>
                    <a:cubicBezTo>
                      <a:pt x="273841" y="1420801"/>
                      <a:pt x="273841" y="1420801"/>
                      <a:pt x="273841" y="1420801"/>
                    </a:cubicBezTo>
                    <a:cubicBezTo>
                      <a:pt x="270217" y="1422009"/>
                      <a:pt x="265384" y="1423217"/>
                      <a:pt x="261760" y="1423217"/>
                    </a:cubicBezTo>
                    <a:cubicBezTo>
                      <a:pt x="249679" y="1424426"/>
                      <a:pt x="237597" y="1425634"/>
                      <a:pt x="225516" y="1423217"/>
                    </a:cubicBezTo>
                    <a:cubicBezTo>
                      <a:pt x="225516" y="1423217"/>
                      <a:pt x="225516" y="1423217"/>
                      <a:pt x="225516" y="1423217"/>
                    </a:cubicBezTo>
                    <a:cubicBezTo>
                      <a:pt x="215851" y="1422009"/>
                      <a:pt x="207394" y="1419593"/>
                      <a:pt x="198938" y="1414760"/>
                    </a:cubicBezTo>
                    <a:cubicBezTo>
                      <a:pt x="184440" y="1407512"/>
                      <a:pt x="172359" y="1396639"/>
                      <a:pt x="167526" y="1382141"/>
                    </a:cubicBezTo>
                    <a:cubicBezTo>
                      <a:pt x="166318" y="1376101"/>
                      <a:pt x="165110" y="1371268"/>
                      <a:pt x="166318" y="1365228"/>
                    </a:cubicBezTo>
                    <a:cubicBezTo>
                      <a:pt x="162694" y="1373684"/>
                      <a:pt x="161486" y="1380933"/>
                      <a:pt x="163902" y="1389390"/>
                    </a:cubicBezTo>
                    <a:cubicBezTo>
                      <a:pt x="163902" y="1389390"/>
                      <a:pt x="163902" y="1389390"/>
                      <a:pt x="163902" y="1390598"/>
                    </a:cubicBezTo>
                    <a:cubicBezTo>
                      <a:pt x="165110" y="1393014"/>
                      <a:pt x="166318" y="1395431"/>
                      <a:pt x="167526" y="1397847"/>
                    </a:cubicBezTo>
                    <a:cubicBezTo>
                      <a:pt x="169943" y="1401471"/>
                      <a:pt x="172359" y="1406304"/>
                      <a:pt x="174775" y="1409928"/>
                    </a:cubicBezTo>
                    <a:cubicBezTo>
                      <a:pt x="178399" y="1418385"/>
                      <a:pt x="177191" y="1428050"/>
                      <a:pt x="177191" y="1438923"/>
                    </a:cubicBezTo>
                    <a:cubicBezTo>
                      <a:pt x="177191" y="1440131"/>
                      <a:pt x="177191" y="1441339"/>
                      <a:pt x="177191" y="1441339"/>
                    </a:cubicBezTo>
                    <a:cubicBezTo>
                      <a:pt x="177191" y="1442547"/>
                      <a:pt x="177191" y="1443756"/>
                      <a:pt x="177191" y="1444963"/>
                    </a:cubicBezTo>
                    <a:cubicBezTo>
                      <a:pt x="177191" y="1444963"/>
                      <a:pt x="180816" y="1452212"/>
                      <a:pt x="182024" y="1448588"/>
                    </a:cubicBezTo>
                    <a:lnTo>
                      <a:pt x="182024" y="1448588"/>
                    </a:lnTo>
                    <a:cubicBezTo>
                      <a:pt x="182024" y="1447380"/>
                      <a:pt x="180816" y="1446172"/>
                      <a:pt x="180816" y="1444963"/>
                    </a:cubicBezTo>
                    <a:cubicBezTo>
                      <a:pt x="180816" y="1442547"/>
                      <a:pt x="180816" y="1440131"/>
                      <a:pt x="182024" y="1437715"/>
                    </a:cubicBezTo>
                    <a:cubicBezTo>
                      <a:pt x="183232" y="1434090"/>
                      <a:pt x="180816" y="1430466"/>
                      <a:pt x="180816" y="1426842"/>
                    </a:cubicBezTo>
                    <a:cubicBezTo>
                      <a:pt x="180816" y="1425634"/>
                      <a:pt x="182024" y="1424426"/>
                      <a:pt x="183232" y="1424426"/>
                    </a:cubicBezTo>
                    <a:cubicBezTo>
                      <a:pt x="183232" y="1422009"/>
                      <a:pt x="183232" y="1419593"/>
                      <a:pt x="180816" y="1418385"/>
                    </a:cubicBezTo>
                    <a:cubicBezTo>
                      <a:pt x="180816" y="1418385"/>
                      <a:pt x="179608" y="1417177"/>
                      <a:pt x="179608" y="1415969"/>
                    </a:cubicBezTo>
                    <a:cubicBezTo>
                      <a:pt x="179608" y="1413553"/>
                      <a:pt x="182024" y="1413553"/>
                      <a:pt x="184440" y="1413553"/>
                    </a:cubicBezTo>
                    <a:cubicBezTo>
                      <a:pt x="186856" y="1414760"/>
                      <a:pt x="188064" y="1415969"/>
                      <a:pt x="190481" y="1418385"/>
                    </a:cubicBezTo>
                    <a:cubicBezTo>
                      <a:pt x="194105" y="1423217"/>
                      <a:pt x="200146" y="1422009"/>
                      <a:pt x="204978" y="1424426"/>
                    </a:cubicBezTo>
                    <a:cubicBezTo>
                      <a:pt x="218267" y="1429258"/>
                      <a:pt x="232765" y="1430466"/>
                      <a:pt x="247262" y="1431674"/>
                    </a:cubicBezTo>
                    <a:cubicBezTo>
                      <a:pt x="247262" y="1431674"/>
                      <a:pt x="247262" y="1432882"/>
                      <a:pt x="247262" y="1432882"/>
                    </a:cubicBezTo>
                    <a:cubicBezTo>
                      <a:pt x="235181" y="1432882"/>
                      <a:pt x="223100" y="1431674"/>
                      <a:pt x="211019" y="1429258"/>
                    </a:cubicBezTo>
                    <a:cubicBezTo>
                      <a:pt x="204978" y="1428050"/>
                      <a:pt x="200146" y="1426842"/>
                      <a:pt x="194105" y="1425634"/>
                    </a:cubicBezTo>
                    <a:cubicBezTo>
                      <a:pt x="192897" y="1425634"/>
                      <a:pt x="190481" y="1423217"/>
                      <a:pt x="189273" y="1422009"/>
                    </a:cubicBezTo>
                    <a:cubicBezTo>
                      <a:pt x="189273" y="1423217"/>
                      <a:pt x="189273" y="1425634"/>
                      <a:pt x="189273" y="1426842"/>
                    </a:cubicBezTo>
                    <a:cubicBezTo>
                      <a:pt x="189273" y="1428050"/>
                      <a:pt x="188064" y="1428050"/>
                      <a:pt x="188064" y="1429258"/>
                    </a:cubicBezTo>
                    <a:cubicBezTo>
                      <a:pt x="188064" y="1431674"/>
                      <a:pt x="189273" y="1432882"/>
                      <a:pt x="189273" y="1435299"/>
                    </a:cubicBezTo>
                    <a:cubicBezTo>
                      <a:pt x="189273" y="1438923"/>
                      <a:pt x="188064" y="1442547"/>
                      <a:pt x="189273" y="1447380"/>
                    </a:cubicBezTo>
                    <a:cubicBezTo>
                      <a:pt x="190481" y="1451004"/>
                      <a:pt x="191689" y="1454629"/>
                      <a:pt x="191689" y="1459461"/>
                    </a:cubicBezTo>
                    <a:cubicBezTo>
                      <a:pt x="191689" y="1459461"/>
                      <a:pt x="191689" y="1459461"/>
                      <a:pt x="191689" y="1459461"/>
                    </a:cubicBezTo>
                    <a:cubicBezTo>
                      <a:pt x="192897" y="1461877"/>
                      <a:pt x="194105" y="1463085"/>
                      <a:pt x="195313" y="1464293"/>
                    </a:cubicBezTo>
                    <a:cubicBezTo>
                      <a:pt x="198938" y="1467918"/>
                      <a:pt x="204978" y="1469126"/>
                      <a:pt x="211019" y="1470334"/>
                    </a:cubicBezTo>
                    <a:cubicBezTo>
                      <a:pt x="227932" y="1472750"/>
                      <a:pt x="244846" y="1470334"/>
                      <a:pt x="262968" y="1465502"/>
                    </a:cubicBezTo>
                    <a:cubicBezTo>
                      <a:pt x="265384" y="1463085"/>
                      <a:pt x="267801" y="1461877"/>
                      <a:pt x="271425" y="1460669"/>
                    </a:cubicBezTo>
                    <a:cubicBezTo>
                      <a:pt x="271425" y="1460669"/>
                      <a:pt x="272633" y="1460669"/>
                      <a:pt x="272633" y="1460669"/>
                    </a:cubicBezTo>
                    <a:cubicBezTo>
                      <a:pt x="272633" y="1460669"/>
                      <a:pt x="273841" y="1460669"/>
                      <a:pt x="273841" y="1460669"/>
                    </a:cubicBezTo>
                    <a:cubicBezTo>
                      <a:pt x="273841" y="1460669"/>
                      <a:pt x="275049" y="1460669"/>
                      <a:pt x="275049" y="1461877"/>
                    </a:cubicBezTo>
                    <a:cubicBezTo>
                      <a:pt x="275049" y="1461877"/>
                      <a:pt x="275049" y="1461877"/>
                      <a:pt x="275049" y="1461877"/>
                    </a:cubicBezTo>
                    <a:cubicBezTo>
                      <a:pt x="272633" y="1470334"/>
                      <a:pt x="271425" y="1478791"/>
                      <a:pt x="276257" y="1484832"/>
                    </a:cubicBezTo>
                    <a:cubicBezTo>
                      <a:pt x="276257" y="1484832"/>
                      <a:pt x="276257" y="1484832"/>
                      <a:pt x="275049" y="1484832"/>
                    </a:cubicBezTo>
                    <a:cubicBezTo>
                      <a:pt x="270217" y="1482415"/>
                      <a:pt x="266592" y="1475167"/>
                      <a:pt x="266592" y="1469126"/>
                    </a:cubicBezTo>
                    <a:cubicBezTo>
                      <a:pt x="264176" y="1470334"/>
                      <a:pt x="261760" y="1471542"/>
                      <a:pt x="259344" y="1472750"/>
                    </a:cubicBezTo>
                    <a:cubicBezTo>
                      <a:pt x="256927" y="1473959"/>
                      <a:pt x="252095" y="1476375"/>
                      <a:pt x="249679" y="1476375"/>
                    </a:cubicBezTo>
                    <a:cubicBezTo>
                      <a:pt x="248471" y="1476375"/>
                      <a:pt x="247262" y="1476375"/>
                      <a:pt x="246054" y="1475167"/>
                    </a:cubicBezTo>
                    <a:cubicBezTo>
                      <a:pt x="229141" y="1478791"/>
                      <a:pt x="211019" y="1478791"/>
                      <a:pt x="195313" y="1478791"/>
                    </a:cubicBezTo>
                    <a:cubicBezTo>
                      <a:pt x="178399" y="1478791"/>
                      <a:pt x="161486" y="1477583"/>
                      <a:pt x="144572" y="1475167"/>
                    </a:cubicBezTo>
                    <a:cubicBezTo>
                      <a:pt x="113161" y="1471542"/>
                      <a:pt x="84166" y="1460669"/>
                      <a:pt x="62420" y="1438923"/>
                    </a:cubicBezTo>
                    <a:cubicBezTo>
                      <a:pt x="41882" y="1418385"/>
                      <a:pt x="27384" y="1389390"/>
                      <a:pt x="26176" y="1357979"/>
                    </a:cubicBezTo>
                    <a:cubicBezTo>
                      <a:pt x="24968" y="1341065"/>
                      <a:pt x="29800" y="1324151"/>
                      <a:pt x="34633" y="1307238"/>
                    </a:cubicBezTo>
                    <a:cubicBezTo>
                      <a:pt x="39465" y="1290324"/>
                      <a:pt x="50338" y="1272202"/>
                      <a:pt x="51547" y="1255288"/>
                    </a:cubicBezTo>
                    <a:cubicBezTo>
                      <a:pt x="51547" y="1252872"/>
                      <a:pt x="51547" y="1250456"/>
                      <a:pt x="50338" y="1248040"/>
                    </a:cubicBezTo>
                    <a:cubicBezTo>
                      <a:pt x="49130" y="1244415"/>
                      <a:pt x="53963" y="1239583"/>
                      <a:pt x="58795" y="1237167"/>
                    </a:cubicBezTo>
                    <a:cubicBezTo>
                      <a:pt x="58795" y="1237167"/>
                      <a:pt x="60003" y="1237167"/>
                      <a:pt x="60003" y="1235958"/>
                    </a:cubicBezTo>
                    <a:cubicBezTo>
                      <a:pt x="76917" y="1217837"/>
                      <a:pt x="97455" y="1203339"/>
                      <a:pt x="120410" y="1211796"/>
                    </a:cubicBezTo>
                    <a:cubicBezTo>
                      <a:pt x="138531" y="1217837"/>
                      <a:pt x="150613" y="1238375"/>
                      <a:pt x="149405" y="1257704"/>
                    </a:cubicBezTo>
                    <a:cubicBezTo>
                      <a:pt x="149405" y="1260121"/>
                      <a:pt x="149405" y="1263745"/>
                      <a:pt x="148196" y="1266161"/>
                    </a:cubicBezTo>
                    <a:cubicBezTo>
                      <a:pt x="146988" y="1268578"/>
                      <a:pt x="146988" y="1270994"/>
                      <a:pt x="145780" y="1273410"/>
                    </a:cubicBezTo>
                    <a:cubicBezTo>
                      <a:pt x="145780" y="1273410"/>
                      <a:pt x="145780" y="1273410"/>
                      <a:pt x="145780" y="1273410"/>
                    </a:cubicBezTo>
                    <a:cubicBezTo>
                      <a:pt x="138531" y="1286700"/>
                      <a:pt x="124034" y="1297573"/>
                      <a:pt x="109536" y="1299989"/>
                    </a:cubicBezTo>
                    <a:cubicBezTo>
                      <a:pt x="91415" y="1302405"/>
                      <a:pt x="74501" y="1290324"/>
                      <a:pt x="74501" y="1274618"/>
                    </a:cubicBezTo>
                    <a:cubicBezTo>
                      <a:pt x="73293" y="1287908"/>
                      <a:pt x="86582" y="1296365"/>
                      <a:pt x="97455" y="1304822"/>
                    </a:cubicBezTo>
                    <a:cubicBezTo>
                      <a:pt x="113161" y="1316903"/>
                      <a:pt x="125242" y="1332608"/>
                      <a:pt x="132491" y="1351938"/>
                    </a:cubicBezTo>
                    <a:cubicBezTo>
                      <a:pt x="136115" y="1360395"/>
                      <a:pt x="138531" y="1368852"/>
                      <a:pt x="143364" y="1376101"/>
                    </a:cubicBezTo>
                    <a:cubicBezTo>
                      <a:pt x="145780" y="1379725"/>
                      <a:pt x="149405" y="1382141"/>
                      <a:pt x="151821" y="1383350"/>
                    </a:cubicBezTo>
                    <a:cubicBezTo>
                      <a:pt x="153029" y="1383350"/>
                      <a:pt x="154237" y="1384557"/>
                      <a:pt x="155445" y="1384557"/>
                    </a:cubicBezTo>
                    <a:lnTo>
                      <a:pt x="155445" y="1384557"/>
                    </a:lnTo>
                    <a:cubicBezTo>
                      <a:pt x="156653" y="1384557"/>
                      <a:pt x="159069" y="1383350"/>
                      <a:pt x="160278" y="1382141"/>
                    </a:cubicBezTo>
                    <a:cubicBezTo>
                      <a:pt x="160278" y="1382141"/>
                      <a:pt x="160278" y="1382141"/>
                      <a:pt x="161486" y="1382141"/>
                    </a:cubicBezTo>
                    <a:lnTo>
                      <a:pt x="161486" y="1382141"/>
                    </a:lnTo>
                    <a:cubicBezTo>
                      <a:pt x="161486" y="1382141"/>
                      <a:pt x="161486" y="1382141"/>
                      <a:pt x="161486" y="1382141"/>
                    </a:cubicBezTo>
                    <a:cubicBezTo>
                      <a:pt x="161486" y="1376101"/>
                      <a:pt x="162694" y="1370060"/>
                      <a:pt x="166318" y="1364019"/>
                    </a:cubicBezTo>
                    <a:cubicBezTo>
                      <a:pt x="167526" y="1361603"/>
                      <a:pt x="168734" y="1359187"/>
                      <a:pt x="169943" y="1357979"/>
                    </a:cubicBezTo>
                    <a:cubicBezTo>
                      <a:pt x="168734" y="1354354"/>
                      <a:pt x="168734" y="1350730"/>
                      <a:pt x="171151" y="1345898"/>
                    </a:cubicBezTo>
                    <a:cubicBezTo>
                      <a:pt x="173567" y="1337441"/>
                      <a:pt x="171151" y="1332608"/>
                      <a:pt x="166318" y="1326568"/>
                    </a:cubicBezTo>
                    <a:cubicBezTo>
                      <a:pt x="163902" y="1322943"/>
                      <a:pt x="160278" y="1320527"/>
                      <a:pt x="159069" y="1315695"/>
                    </a:cubicBezTo>
                    <a:cubicBezTo>
                      <a:pt x="156653" y="1310862"/>
                      <a:pt x="154237" y="1303613"/>
                      <a:pt x="148196" y="1303613"/>
                    </a:cubicBezTo>
                    <a:cubicBezTo>
                      <a:pt x="146988" y="1303613"/>
                      <a:pt x="144572" y="1302405"/>
                      <a:pt x="145780" y="1301197"/>
                    </a:cubicBezTo>
                    <a:cubicBezTo>
                      <a:pt x="145780" y="1299989"/>
                      <a:pt x="145780" y="1299989"/>
                      <a:pt x="145780" y="1298781"/>
                    </a:cubicBezTo>
                    <a:cubicBezTo>
                      <a:pt x="145780" y="1298781"/>
                      <a:pt x="145780" y="1298781"/>
                      <a:pt x="145780" y="1298781"/>
                    </a:cubicBezTo>
                    <a:cubicBezTo>
                      <a:pt x="144572" y="1298781"/>
                      <a:pt x="144572" y="1298781"/>
                      <a:pt x="143364" y="1297573"/>
                    </a:cubicBezTo>
                    <a:cubicBezTo>
                      <a:pt x="136115" y="1303613"/>
                      <a:pt x="124034" y="1309654"/>
                      <a:pt x="116785" y="1306029"/>
                    </a:cubicBezTo>
                    <a:cubicBezTo>
                      <a:pt x="116785" y="1306029"/>
                      <a:pt x="116785" y="1304822"/>
                      <a:pt x="116785" y="1304822"/>
                    </a:cubicBezTo>
                    <a:cubicBezTo>
                      <a:pt x="124034" y="1304822"/>
                      <a:pt x="130075" y="1301197"/>
                      <a:pt x="136115" y="1297573"/>
                    </a:cubicBezTo>
                    <a:cubicBezTo>
                      <a:pt x="138531" y="1296365"/>
                      <a:pt x="140948" y="1293948"/>
                      <a:pt x="143364" y="1292740"/>
                    </a:cubicBezTo>
                    <a:cubicBezTo>
                      <a:pt x="144572" y="1290324"/>
                      <a:pt x="145780" y="1287908"/>
                      <a:pt x="146988" y="1286700"/>
                    </a:cubicBezTo>
                    <a:cubicBezTo>
                      <a:pt x="146988" y="1285491"/>
                      <a:pt x="146988" y="1284283"/>
                      <a:pt x="146988" y="1283075"/>
                    </a:cubicBezTo>
                    <a:cubicBezTo>
                      <a:pt x="146988" y="1279451"/>
                      <a:pt x="149405" y="1275826"/>
                      <a:pt x="150613" y="1272202"/>
                    </a:cubicBezTo>
                    <a:cubicBezTo>
                      <a:pt x="151821" y="1269786"/>
                      <a:pt x="151821" y="1267370"/>
                      <a:pt x="153029" y="1264953"/>
                    </a:cubicBezTo>
                    <a:cubicBezTo>
                      <a:pt x="154237" y="1261329"/>
                      <a:pt x="154237" y="1257704"/>
                      <a:pt x="155445" y="1254080"/>
                    </a:cubicBezTo>
                    <a:cubicBezTo>
                      <a:pt x="155445" y="1254080"/>
                      <a:pt x="155445" y="1254080"/>
                      <a:pt x="155445" y="1254080"/>
                    </a:cubicBezTo>
                    <a:cubicBezTo>
                      <a:pt x="155445" y="1267370"/>
                      <a:pt x="145780" y="1286700"/>
                      <a:pt x="156653" y="1296365"/>
                    </a:cubicBezTo>
                    <a:cubicBezTo>
                      <a:pt x="162694" y="1302405"/>
                      <a:pt x="174775" y="1313278"/>
                      <a:pt x="173567" y="1322943"/>
                    </a:cubicBezTo>
                    <a:lnTo>
                      <a:pt x="173567" y="1322943"/>
                    </a:lnTo>
                    <a:cubicBezTo>
                      <a:pt x="174775" y="1324151"/>
                      <a:pt x="175983" y="1325359"/>
                      <a:pt x="175983" y="1326568"/>
                    </a:cubicBezTo>
                    <a:cubicBezTo>
                      <a:pt x="177191" y="1327776"/>
                      <a:pt x="178399" y="1327776"/>
                      <a:pt x="178399" y="1327776"/>
                    </a:cubicBezTo>
                    <a:cubicBezTo>
                      <a:pt x="182024" y="1327776"/>
                      <a:pt x="185648" y="1327776"/>
                      <a:pt x="190481" y="1326568"/>
                    </a:cubicBezTo>
                    <a:cubicBezTo>
                      <a:pt x="195313" y="1325359"/>
                      <a:pt x="194105" y="1321735"/>
                      <a:pt x="192897" y="1318111"/>
                    </a:cubicBezTo>
                    <a:cubicBezTo>
                      <a:pt x="173567" y="1299989"/>
                      <a:pt x="172359" y="1268578"/>
                      <a:pt x="163902" y="1243207"/>
                    </a:cubicBezTo>
                    <a:cubicBezTo>
                      <a:pt x="157861" y="1227501"/>
                      <a:pt x="149405" y="1213004"/>
                      <a:pt x="134907" y="1203339"/>
                    </a:cubicBezTo>
                    <a:cubicBezTo>
                      <a:pt x="119201" y="1193674"/>
                      <a:pt x="99871" y="1197298"/>
                      <a:pt x="82958" y="1206964"/>
                    </a:cubicBezTo>
                    <a:cubicBezTo>
                      <a:pt x="50338" y="1223877"/>
                      <a:pt x="28592" y="1258913"/>
                      <a:pt x="17719" y="1292740"/>
                    </a:cubicBezTo>
                    <a:cubicBezTo>
                      <a:pt x="4430" y="1331400"/>
                      <a:pt x="5638" y="1371268"/>
                      <a:pt x="17719" y="1407512"/>
                    </a:cubicBezTo>
                    <a:cubicBezTo>
                      <a:pt x="28592" y="1441339"/>
                      <a:pt x="49130" y="1472750"/>
                      <a:pt x="75709" y="1494497"/>
                    </a:cubicBezTo>
                    <a:cubicBezTo>
                      <a:pt x="91415" y="1506578"/>
                      <a:pt x="108328" y="1515034"/>
                      <a:pt x="127658" y="1519867"/>
                    </a:cubicBezTo>
                    <a:cubicBezTo>
                      <a:pt x="128866" y="1519867"/>
                      <a:pt x="130075" y="1519867"/>
                      <a:pt x="131283" y="1521075"/>
                    </a:cubicBezTo>
                    <a:cubicBezTo>
                      <a:pt x="143364" y="1523491"/>
                      <a:pt x="155445" y="1525908"/>
                      <a:pt x="167526" y="1525908"/>
                    </a:cubicBezTo>
                    <a:cubicBezTo>
                      <a:pt x="168734" y="1525908"/>
                      <a:pt x="168734" y="1527116"/>
                      <a:pt x="167526" y="1527116"/>
                    </a:cubicBezTo>
                    <a:cubicBezTo>
                      <a:pt x="156653" y="1527116"/>
                      <a:pt x="145780" y="1525908"/>
                      <a:pt x="136115" y="1524700"/>
                    </a:cubicBezTo>
                    <a:cubicBezTo>
                      <a:pt x="138531" y="1527116"/>
                      <a:pt x="139740" y="1530741"/>
                      <a:pt x="140948" y="1531948"/>
                    </a:cubicBezTo>
                    <a:cubicBezTo>
                      <a:pt x="146988" y="1539197"/>
                      <a:pt x="151821" y="1545237"/>
                      <a:pt x="159069" y="1548862"/>
                    </a:cubicBezTo>
                    <a:cubicBezTo>
                      <a:pt x="167526" y="1552487"/>
                      <a:pt x="177191" y="1553694"/>
                      <a:pt x="186856" y="1554903"/>
                    </a:cubicBezTo>
                    <a:cubicBezTo>
                      <a:pt x="207394" y="1557319"/>
                      <a:pt x="227932" y="1557319"/>
                      <a:pt x="249679" y="1552487"/>
                    </a:cubicBezTo>
                    <a:cubicBezTo>
                      <a:pt x="256927" y="1551278"/>
                      <a:pt x="273841" y="1547654"/>
                      <a:pt x="281090" y="1540405"/>
                    </a:cubicBezTo>
                    <a:cubicBezTo>
                      <a:pt x="277465" y="1541613"/>
                      <a:pt x="258136" y="1540405"/>
                      <a:pt x="256927" y="1542822"/>
                    </a:cubicBezTo>
                    <a:cubicBezTo>
                      <a:pt x="256927" y="1544030"/>
                      <a:pt x="255719" y="1545237"/>
                      <a:pt x="253303" y="1545237"/>
                    </a:cubicBezTo>
                    <a:cubicBezTo>
                      <a:pt x="242430" y="1545237"/>
                      <a:pt x="232765" y="1544030"/>
                      <a:pt x="220684" y="1546446"/>
                    </a:cubicBezTo>
                    <a:cubicBezTo>
                      <a:pt x="215851" y="1547654"/>
                      <a:pt x="212227" y="1547654"/>
                      <a:pt x="207394" y="1548862"/>
                    </a:cubicBezTo>
                    <a:cubicBezTo>
                      <a:pt x="204978" y="1548862"/>
                      <a:pt x="202562" y="1548862"/>
                      <a:pt x="198938" y="1548862"/>
                    </a:cubicBezTo>
                    <a:cubicBezTo>
                      <a:pt x="197729" y="1548862"/>
                      <a:pt x="190481" y="1548862"/>
                      <a:pt x="190481" y="1547654"/>
                    </a:cubicBezTo>
                    <a:cubicBezTo>
                      <a:pt x="190481" y="1547654"/>
                      <a:pt x="190481" y="1547654"/>
                      <a:pt x="190481" y="1547654"/>
                    </a:cubicBezTo>
                    <a:cubicBezTo>
                      <a:pt x="194105" y="1545237"/>
                      <a:pt x="195313" y="1546446"/>
                      <a:pt x="198938" y="1546446"/>
                    </a:cubicBezTo>
                    <a:cubicBezTo>
                      <a:pt x="206186" y="1546446"/>
                      <a:pt x="212227" y="1545237"/>
                      <a:pt x="219476" y="1544030"/>
                    </a:cubicBezTo>
                    <a:cubicBezTo>
                      <a:pt x="230349" y="1540405"/>
                      <a:pt x="240014" y="1541613"/>
                      <a:pt x="249679" y="1541613"/>
                    </a:cubicBezTo>
                    <a:cubicBezTo>
                      <a:pt x="252095" y="1535573"/>
                      <a:pt x="261760" y="1536781"/>
                      <a:pt x="266592" y="1535573"/>
                    </a:cubicBezTo>
                    <a:cubicBezTo>
                      <a:pt x="270217" y="1535573"/>
                      <a:pt x="278674" y="1536781"/>
                      <a:pt x="279882" y="1531948"/>
                    </a:cubicBezTo>
                    <a:cubicBezTo>
                      <a:pt x="281090" y="1529532"/>
                      <a:pt x="279882" y="1525908"/>
                      <a:pt x="281090" y="1523491"/>
                    </a:cubicBezTo>
                    <a:cubicBezTo>
                      <a:pt x="281090" y="1523491"/>
                      <a:pt x="281090" y="1522284"/>
                      <a:pt x="282298" y="1522284"/>
                    </a:cubicBezTo>
                    <a:cubicBezTo>
                      <a:pt x="282298" y="1522284"/>
                      <a:pt x="282298" y="1522284"/>
                      <a:pt x="282298" y="1522284"/>
                    </a:cubicBezTo>
                    <a:cubicBezTo>
                      <a:pt x="282298" y="1521075"/>
                      <a:pt x="284714" y="1519867"/>
                      <a:pt x="285922" y="1518659"/>
                    </a:cubicBezTo>
                    <a:cubicBezTo>
                      <a:pt x="288339" y="1517451"/>
                      <a:pt x="289547" y="1516243"/>
                      <a:pt x="290755" y="1513827"/>
                    </a:cubicBezTo>
                    <a:cubicBezTo>
                      <a:pt x="290755" y="1513827"/>
                      <a:pt x="290755" y="1513827"/>
                      <a:pt x="290755" y="1513827"/>
                    </a:cubicBezTo>
                    <a:cubicBezTo>
                      <a:pt x="290755" y="1513827"/>
                      <a:pt x="291963" y="1513827"/>
                      <a:pt x="291963" y="1513827"/>
                    </a:cubicBezTo>
                    <a:cubicBezTo>
                      <a:pt x="291963" y="1515034"/>
                      <a:pt x="291963" y="1517451"/>
                      <a:pt x="291963" y="1518659"/>
                    </a:cubicBezTo>
                    <a:cubicBezTo>
                      <a:pt x="291963" y="1518659"/>
                      <a:pt x="291963" y="1519867"/>
                      <a:pt x="290755" y="1519867"/>
                    </a:cubicBezTo>
                    <a:cubicBezTo>
                      <a:pt x="289547" y="1521075"/>
                      <a:pt x="288339" y="1521075"/>
                      <a:pt x="287131" y="1522284"/>
                    </a:cubicBezTo>
                    <a:cubicBezTo>
                      <a:pt x="285922" y="1527116"/>
                      <a:pt x="289547" y="1530741"/>
                      <a:pt x="288339" y="1535573"/>
                    </a:cubicBezTo>
                    <a:cubicBezTo>
                      <a:pt x="288339" y="1535573"/>
                      <a:pt x="288339" y="1536781"/>
                      <a:pt x="289547" y="1537989"/>
                    </a:cubicBezTo>
                    <a:cubicBezTo>
                      <a:pt x="291963" y="1540405"/>
                      <a:pt x="295587" y="1542822"/>
                      <a:pt x="300420" y="1544030"/>
                    </a:cubicBezTo>
                    <a:cubicBezTo>
                      <a:pt x="306460" y="1545237"/>
                      <a:pt x="313709" y="1545237"/>
                      <a:pt x="317334" y="1545237"/>
                    </a:cubicBezTo>
                    <a:cubicBezTo>
                      <a:pt x="326999" y="1545237"/>
                      <a:pt x="337872" y="1542822"/>
                      <a:pt x="347537" y="1539197"/>
                    </a:cubicBezTo>
                    <a:cubicBezTo>
                      <a:pt x="354785" y="1536781"/>
                      <a:pt x="366867" y="1531948"/>
                      <a:pt x="370491" y="1524700"/>
                    </a:cubicBezTo>
                    <a:cubicBezTo>
                      <a:pt x="370491" y="1524700"/>
                      <a:pt x="370491" y="1524700"/>
                      <a:pt x="369283" y="1524700"/>
                    </a:cubicBezTo>
                    <a:cubicBezTo>
                      <a:pt x="369283" y="1525908"/>
                      <a:pt x="368075" y="1525908"/>
                      <a:pt x="366867" y="1525908"/>
                    </a:cubicBezTo>
                    <a:cubicBezTo>
                      <a:pt x="363242" y="1527116"/>
                      <a:pt x="360826" y="1530741"/>
                      <a:pt x="357202" y="1531948"/>
                    </a:cubicBezTo>
                    <a:cubicBezTo>
                      <a:pt x="353577" y="1533156"/>
                      <a:pt x="349953" y="1531948"/>
                      <a:pt x="346328" y="1533156"/>
                    </a:cubicBezTo>
                    <a:cubicBezTo>
                      <a:pt x="345120" y="1534365"/>
                      <a:pt x="343912" y="1535573"/>
                      <a:pt x="341496" y="1535573"/>
                    </a:cubicBezTo>
                    <a:cubicBezTo>
                      <a:pt x="335455" y="1535573"/>
                      <a:pt x="330623" y="1536781"/>
                      <a:pt x="324582" y="1536781"/>
                    </a:cubicBezTo>
                    <a:cubicBezTo>
                      <a:pt x="320958" y="1536781"/>
                      <a:pt x="318542" y="1540405"/>
                      <a:pt x="313709" y="1540405"/>
                    </a:cubicBezTo>
                    <a:cubicBezTo>
                      <a:pt x="311293" y="1540405"/>
                      <a:pt x="304044" y="1537989"/>
                      <a:pt x="301628" y="1539197"/>
                    </a:cubicBezTo>
                    <a:cubicBezTo>
                      <a:pt x="301628" y="1539197"/>
                      <a:pt x="300420" y="1539197"/>
                      <a:pt x="300420" y="1539197"/>
                    </a:cubicBezTo>
                    <a:cubicBezTo>
                      <a:pt x="301628" y="1535573"/>
                      <a:pt x="312501" y="1539197"/>
                      <a:pt x="314917" y="1536781"/>
                    </a:cubicBezTo>
                    <a:cubicBezTo>
                      <a:pt x="318542" y="1534365"/>
                      <a:pt x="320958" y="1533156"/>
                      <a:pt x="325790" y="1533156"/>
                    </a:cubicBezTo>
                    <a:cubicBezTo>
                      <a:pt x="329415" y="1533156"/>
                      <a:pt x="334247" y="1531948"/>
                      <a:pt x="339080" y="1530741"/>
                    </a:cubicBezTo>
                    <a:cubicBezTo>
                      <a:pt x="339080" y="1529532"/>
                      <a:pt x="340288" y="1528324"/>
                      <a:pt x="341496" y="1527116"/>
                    </a:cubicBezTo>
                    <a:cubicBezTo>
                      <a:pt x="346328" y="1524700"/>
                      <a:pt x="351161" y="1525908"/>
                      <a:pt x="355993" y="1523491"/>
                    </a:cubicBezTo>
                    <a:cubicBezTo>
                      <a:pt x="357202" y="1522284"/>
                      <a:pt x="363242" y="1519867"/>
                      <a:pt x="363242" y="1522284"/>
                    </a:cubicBezTo>
                    <a:cubicBezTo>
                      <a:pt x="363242" y="1522284"/>
                      <a:pt x="363242" y="1522284"/>
                      <a:pt x="363242" y="1521075"/>
                    </a:cubicBezTo>
                    <a:cubicBezTo>
                      <a:pt x="360826" y="1517451"/>
                      <a:pt x="359618" y="1511410"/>
                      <a:pt x="360826" y="1506578"/>
                    </a:cubicBezTo>
                    <a:cubicBezTo>
                      <a:pt x="360826" y="1506578"/>
                      <a:pt x="360826" y="1505370"/>
                      <a:pt x="360826" y="1505370"/>
                    </a:cubicBezTo>
                    <a:cubicBezTo>
                      <a:pt x="360826" y="1501745"/>
                      <a:pt x="360826" y="1496913"/>
                      <a:pt x="363242" y="1493288"/>
                    </a:cubicBezTo>
                    <a:cubicBezTo>
                      <a:pt x="363242" y="1492081"/>
                      <a:pt x="364450" y="1490872"/>
                      <a:pt x="365658" y="1489664"/>
                    </a:cubicBezTo>
                    <a:cubicBezTo>
                      <a:pt x="366867" y="1488456"/>
                      <a:pt x="366867" y="1487248"/>
                      <a:pt x="368075" y="1484832"/>
                    </a:cubicBezTo>
                    <a:cubicBezTo>
                      <a:pt x="370491" y="1477583"/>
                      <a:pt x="377740" y="1471542"/>
                      <a:pt x="382572" y="1466710"/>
                    </a:cubicBezTo>
                    <a:cubicBezTo>
                      <a:pt x="388613" y="1460669"/>
                      <a:pt x="394653" y="1455837"/>
                      <a:pt x="399486" y="1449796"/>
                    </a:cubicBezTo>
                    <a:cubicBezTo>
                      <a:pt x="405527" y="1442547"/>
                      <a:pt x="411567" y="1435299"/>
                      <a:pt x="417608" y="1429258"/>
                    </a:cubicBezTo>
                    <a:cubicBezTo>
                      <a:pt x="417608" y="1429258"/>
                      <a:pt x="418816" y="1429258"/>
                      <a:pt x="418816" y="1429258"/>
                    </a:cubicBezTo>
                    <a:cubicBezTo>
                      <a:pt x="413983" y="1435299"/>
                      <a:pt x="409151" y="1440131"/>
                      <a:pt x="405527" y="1446172"/>
                    </a:cubicBezTo>
                    <a:cubicBezTo>
                      <a:pt x="400694" y="1452212"/>
                      <a:pt x="397070" y="1458253"/>
                      <a:pt x="391029" y="1464293"/>
                    </a:cubicBezTo>
                    <a:cubicBezTo>
                      <a:pt x="386197" y="1469126"/>
                      <a:pt x="381364" y="1473959"/>
                      <a:pt x="376532" y="1478791"/>
                    </a:cubicBezTo>
                    <a:cubicBezTo>
                      <a:pt x="376532" y="1478791"/>
                      <a:pt x="376532" y="1478791"/>
                      <a:pt x="376532" y="1478791"/>
                    </a:cubicBezTo>
                    <a:cubicBezTo>
                      <a:pt x="376532" y="1478791"/>
                      <a:pt x="376532" y="1479999"/>
                      <a:pt x="376532" y="1479999"/>
                    </a:cubicBezTo>
                    <a:cubicBezTo>
                      <a:pt x="376532" y="1489664"/>
                      <a:pt x="389821" y="1494497"/>
                      <a:pt x="399486" y="1496913"/>
                    </a:cubicBezTo>
                    <a:cubicBezTo>
                      <a:pt x="399486" y="1496913"/>
                      <a:pt x="399486" y="1496913"/>
                      <a:pt x="400694" y="1496913"/>
                    </a:cubicBezTo>
                    <a:cubicBezTo>
                      <a:pt x="400694" y="1496913"/>
                      <a:pt x="401902" y="1496913"/>
                      <a:pt x="401902" y="1496913"/>
                    </a:cubicBezTo>
                    <a:cubicBezTo>
                      <a:pt x="401902" y="1496913"/>
                      <a:pt x="401902" y="1495705"/>
                      <a:pt x="403110" y="1495705"/>
                    </a:cubicBezTo>
                    <a:cubicBezTo>
                      <a:pt x="404318" y="1495705"/>
                      <a:pt x="405527" y="1495705"/>
                      <a:pt x="406735" y="1495705"/>
                    </a:cubicBezTo>
                    <a:cubicBezTo>
                      <a:pt x="406735" y="1494497"/>
                      <a:pt x="406735" y="1493288"/>
                      <a:pt x="407943" y="1492081"/>
                    </a:cubicBezTo>
                    <a:cubicBezTo>
                      <a:pt x="411567" y="1490872"/>
                      <a:pt x="417608" y="1489664"/>
                      <a:pt x="417608" y="1486040"/>
                    </a:cubicBezTo>
                    <a:cubicBezTo>
                      <a:pt x="417608" y="1483624"/>
                      <a:pt x="418816" y="1483624"/>
                      <a:pt x="420024" y="1481207"/>
                    </a:cubicBezTo>
                    <a:cubicBezTo>
                      <a:pt x="423648" y="1477583"/>
                      <a:pt x="427273" y="1473959"/>
                      <a:pt x="432105" y="1471542"/>
                    </a:cubicBezTo>
                    <a:cubicBezTo>
                      <a:pt x="438146" y="1467918"/>
                      <a:pt x="440562" y="1461877"/>
                      <a:pt x="446603" y="1459461"/>
                    </a:cubicBezTo>
                    <a:cubicBezTo>
                      <a:pt x="449019" y="1458253"/>
                      <a:pt x="464724" y="1453420"/>
                      <a:pt x="458684" y="1448588"/>
                    </a:cubicBezTo>
                    <a:cubicBezTo>
                      <a:pt x="457476" y="1447380"/>
                      <a:pt x="458684" y="1447380"/>
                      <a:pt x="459892" y="1447380"/>
                    </a:cubicBezTo>
                    <a:cubicBezTo>
                      <a:pt x="461100" y="1447380"/>
                      <a:pt x="468349" y="1444963"/>
                      <a:pt x="469557" y="1444963"/>
                    </a:cubicBezTo>
                    <a:cubicBezTo>
                      <a:pt x="467141" y="1442547"/>
                      <a:pt x="463516" y="1441339"/>
                      <a:pt x="461100" y="1440131"/>
                    </a:cubicBezTo>
                    <a:cubicBezTo>
                      <a:pt x="455060" y="1435299"/>
                      <a:pt x="450227" y="1423217"/>
                      <a:pt x="451435" y="1414760"/>
                    </a:cubicBezTo>
                    <a:cubicBezTo>
                      <a:pt x="451435" y="1414760"/>
                      <a:pt x="452643" y="1414760"/>
                      <a:pt x="452643" y="1414760"/>
                    </a:cubicBezTo>
                    <a:cubicBezTo>
                      <a:pt x="453851" y="1422009"/>
                      <a:pt x="457476" y="1434090"/>
                      <a:pt x="464724" y="1436507"/>
                    </a:cubicBezTo>
                    <a:cubicBezTo>
                      <a:pt x="468349" y="1437715"/>
                      <a:pt x="471973" y="1440131"/>
                      <a:pt x="473181" y="1442547"/>
                    </a:cubicBezTo>
                    <a:cubicBezTo>
                      <a:pt x="476806" y="1447380"/>
                      <a:pt x="467141" y="1448588"/>
                      <a:pt x="463516" y="1448588"/>
                    </a:cubicBezTo>
                    <a:cubicBezTo>
                      <a:pt x="464724" y="1451004"/>
                      <a:pt x="464724" y="1452212"/>
                      <a:pt x="462308" y="1454629"/>
                    </a:cubicBezTo>
                    <a:cubicBezTo>
                      <a:pt x="455060" y="1459461"/>
                      <a:pt x="447811" y="1460669"/>
                      <a:pt x="441770" y="1467918"/>
                    </a:cubicBezTo>
                    <a:cubicBezTo>
                      <a:pt x="439354" y="1471542"/>
                      <a:pt x="435730" y="1472750"/>
                      <a:pt x="432105" y="1475167"/>
                    </a:cubicBezTo>
                    <a:cubicBezTo>
                      <a:pt x="428481" y="1477583"/>
                      <a:pt x="429689" y="1481207"/>
                      <a:pt x="427273" y="1483624"/>
                    </a:cubicBezTo>
                    <a:cubicBezTo>
                      <a:pt x="423648" y="1486040"/>
                      <a:pt x="424856" y="1490872"/>
                      <a:pt x="422440" y="1492081"/>
                    </a:cubicBezTo>
                    <a:cubicBezTo>
                      <a:pt x="420024" y="1493288"/>
                      <a:pt x="418816" y="1494497"/>
                      <a:pt x="416400" y="1494497"/>
                    </a:cubicBezTo>
                    <a:cubicBezTo>
                      <a:pt x="417608" y="1494497"/>
                      <a:pt x="417608" y="1495705"/>
                      <a:pt x="417608" y="1496913"/>
                    </a:cubicBezTo>
                    <a:cubicBezTo>
                      <a:pt x="438146" y="1495705"/>
                      <a:pt x="450227" y="1475167"/>
                      <a:pt x="465933" y="1461877"/>
                    </a:cubicBezTo>
                    <a:cubicBezTo>
                      <a:pt x="473181" y="1455837"/>
                      <a:pt x="480430" y="1452212"/>
                      <a:pt x="488887" y="1448588"/>
                    </a:cubicBezTo>
                    <a:cubicBezTo>
                      <a:pt x="500968" y="1442547"/>
                      <a:pt x="505801" y="1432882"/>
                      <a:pt x="508217" y="1420801"/>
                    </a:cubicBezTo>
                    <a:cubicBezTo>
                      <a:pt x="509425" y="1412344"/>
                      <a:pt x="510633" y="1402679"/>
                      <a:pt x="505801" y="1397847"/>
                    </a:cubicBezTo>
                    <a:cubicBezTo>
                      <a:pt x="503384" y="1396639"/>
                      <a:pt x="502176" y="1395431"/>
                      <a:pt x="499760" y="1395431"/>
                    </a:cubicBezTo>
                    <a:cubicBezTo>
                      <a:pt x="499760" y="1395431"/>
                      <a:pt x="498552" y="1395431"/>
                      <a:pt x="497344" y="1395431"/>
                    </a:cubicBezTo>
                    <a:cubicBezTo>
                      <a:pt x="493719" y="1395431"/>
                      <a:pt x="490095" y="1396639"/>
                      <a:pt x="486471" y="1399055"/>
                    </a:cubicBezTo>
                    <a:cubicBezTo>
                      <a:pt x="487679" y="1399055"/>
                      <a:pt x="488887" y="1399055"/>
                      <a:pt x="490095" y="1400263"/>
                    </a:cubicBezTo>
                    <a:cubicBezTo>
                      <a:pt x="496136" y="1402679"/>
                      <a:pt x="500968" y="1408720"/>
                      <a:pt x="500968" y="1414760"/>
                    </a:cubicBezTo>
                    <a:cubicBezTo>
                      <a:pt x="503384" y="1424426"/>
                      <a:pt x="499760" y="1437715"/>
                      <a:pt x="486471" y="1437715"/>
                    </a:cubicBezTo>
                    <a:cubicBezTo>
                      <a:pt x="479222" y="1437715"/>
                      <a:pt x="473181" y="1434090"/>
                      <a:pt x="468349" y="1428050"/>
                    </a:cubicBezTo>
                    <a:cubicBezTo>
                      <a:pt x="464724" y="1422009"/>
                      <a:pt x="461100" y="1414760"/>
                      <a:pt x="461100" y="1408720"/>
                    </a:cubicBezTo>
                    <a:cubicBezTo>
                      <a:pt x="458684" y="1388182"/>
                      <a:pt x="469557" y="1366435"/>
                      <a:pt x="486471" y="1353146"/>
                    </a:cubicBezTo>
                    <a:cubicBezTo>
                      <a:pt x="491303" y="1349522"/>
                      <a:pt x="494928" y="1347106"/>
                      <a:pt x="499760" y="1344689"/>
                    </a:cubicBezTo>
                    <a:cubicBezTo>
                      <a:pt x="499760" y="1342273"/>
                      <a:pt x="499760" y="1342273"/>
                      <a:pt x="497344" y="1342273"/>
                    </a:cubicBezTo>
                    <a:cubicBezTo>
                      <a:pt x="496136" y="1342273"/>
                      <a:pt x="493719" y="1342273"/>
                      <a:pt x="492511" y="1342273"/>
                    </a:cubicBezTo>
                    <a:cubicBezTo>
                      <a:pt x="488887" y="1342273"/>
                      <a:pt x="485263" y="1343481"/>
                      <a:pt x="481638" y="1343481"/>
                    </a:cubicBezTo>
                    <a:cubicBezTo>
                      <a:pt x="474390" y="1344689"/>
                      <a:pt x="468349" y="1348314"/>
                      <a:pt x="462308" y="1353146"/>
                    </a:cubicBezTo>
                    <a:cubicBezTo>
                      <a:pt x="458684" y="1355562"/>
                      <a:pt x="455060" y="1359187"/>
                      <a:pt x="451435" y="1362811"/>
                    </a:cubicBezTo>
                    <a:cubicBezTo>
                      <a:pt x="449019" y="1365228"/>
                      <a:pt x="447811" y="1366435"/>
                      <a:pt x="445395" y="1368852"/>
                    </a:cubicBezTo>
                    <a:cubicBezTo>
                      <a:pt x="442978" y="1371268"/>
                      <a:pt x="441770" y="1372476"/>
                      <a:pt x="439354" y="1374892"/>
                    </a:cubicBezTo>
                    <a:cubicBezTo>
                      <a:pt x="435730" y="1380933"/>
                      <a:pt x="433313" y="1386974"/>
                      <a:pt x="429689" y="1391806"/>
                    </a:cubicBezTo>
                    <a:cubicBezTo>
                      <a:pt x="413983" y="1418385"/>
                      <a:pt x="394653" y="1442547"/>
                      <a:pt x="370491" y="1463085"/>
                    </a:cubicBezTo>
                    <a:cubicBezTo>
                      <a:pt x="346328" y="1483624"/>
                      <a:pt x="316125" y="1499329"/>
                      <a:pt x="285922" y="1510202"/>
                    </a:cubicBezTo>
                    <a:cubicBezTo>
                      <a:pt x="255719" y="1521075"/>
                      <a:pt x="224308" y="1527116"/>
                      <a:pt x="194105" y="1525908"/>
                    </a:cubicBezTo>
                    <a:cubicBezTo>
                      <a:pt x="194105" y="1525908"/>
                      <a:pt x="194105" y="1525908"/>
                      <a:pt x="194105" y="1525908"/>
                    </a:cubicBezTo>
                    <a:cubicBezTo>
                      <a:pt x="253303" y="1522284"/>
                      <a:pt x="318542" y="1501745"/>
                      <a:pt x="366867" y="1460669"/>
                    </a:cubicBezTo>
                    <a:cubicBezTo>
                      <a:pt x="388613" y="1441339"/>
                      <a:pt x="406735" y="1418385"/>
                      <a:pt x="421232" y="1394223"/>
                    </a:cubicBezTo>
                    <a:cubicBezTo>
                      <a:pt x="424856" y="1389390"/>
                      <a:pt x="427273" y="1383350"/>
                      <a:pt x="430897" y="1378517"/>
                    </a:cubicBezTo>
                    <a:cubicBezTo>
                      <a:pt x="430897" y="1376101"/>
                      <a:pt x="433313" y="1373684"/>
                      <a:pt x="434521" y="1372476"/>
                    </a:cubicBezTo>
                    <a:cubicBezTo>
                      <a:pt x="438146" y="1365228"/>
                      <a:pt x="440562" y="1357979"/>
                      <a:pt x="441770" y="1350730"/>
                    </a:cubicBezTo>
                    <a:cubicBezTo>
                      <a:pt x="444186" y="1341065"/>
                      <a:pt x="444186" y="1331400"/>
                      <a:pt x="438146" y="1322943"/>
                    </a:cubicBezTo>
                    <a:cubicBezTo>
                      <a:pt x="435730" y="1320527"/>
                      <a:pt x="433313" y="1318111"/>
                      <a:pt x="430897" y="1315695"/>
                    </a:cubicBezTo>
                    <a:cubicBezTo>
                      <a:pt x="429689" y="1315695"/>
                      <a:pt x="428481" y="1315695"/>
                      <a:pt x="427273" y="1314486"/>
                    </a:cubicBezTo>
                    <a:cubicBezTo>
                      <a:pt x="429689" y="1320527"/>
                      <a:pt x="429689" y="1327776"/>
                      <a:pt x="430897" y="1333816"/>
                    </a:cubicBezTo>
                    <a:cubicBezTo>
                      <a:pt x="432105" y="1348314"/>
                      <a:pt x="424856" y="1362811"/>
                      <a:pt x="418816" y="1376101"/>
                    </a:cubicBezTo>
                    <a:cubicBezTo>
                      <a:pt x="412775" y="1388182"/>
                      <a:pt x="403110" y="1399055"/>
                      <a:pt x="394653" y="1409928"/>
                    </a:cubicBezTo>
                    <a:cubicBezTo>
                      <a:pt x="387405" y="1418385"/>
                      <a:pt x="378948" y="1426842"/>
                      <a:pt x="368075" y="1431674"/>
                    </a:cubicBezTo>
                    <a:cubicBezTo>
                      <a:pt x="368075" y="1431674"/>
                      <a:pt x="368075" y="1431674"/>
                      <a:pt x="368075" y="1431674"/>
                    </a:cubicBezTo>
                    <a:cubicBezTo>
                      <a:pt x="378948" y="1426842"/>
                      <a:pt x="387405" y="1417177"/>
                      <a:pt x="394653" y="1407512"/>
                    </a:cubicBezTo>
                    <a:cubicBezTo>
                      <a:pt x="403110" y="1397847"/>
                      <a:pt x="410359" y="1386974"/>
                      <a:pt x="416400" y="1376101"/>
                    </a:cubicBezTo>
                    <a:cubicBezTo>
                      <a:pt x="422440" y="1364019"/>
                      <a:pt x="427273" y="1349522"/>
                      <a:pt x="427273" y="1337441"/>
                    </a:cubicBezTo>
                    <a:cubicBezTo>
                      <a:pt x="427273" y="1331400"/>
                      <a:pt x="424856" y="1325359"/>
                      <a:pt x="422440" y="1319319"/>
                    </a:cubicBezTo>
                    <a:cubicBezTo>
                      <a:pt x="421232" y="1315695"/>
                      <a:pt x="418816" y="1313278"/>
                      <a:pt x="417608" y="1309654"/>
                    </a:cubicBezTo>
                    <a:cubicBezTo>
                      <a:pt x="416400" y="1308446"/>
                      <a:pt x="415191" y="1308446"/>
                      <a:pt x="415191" y="1307238"/>
                    </a:cubicBezTo>
                    <a:cubicBezTo>
                      <a:pt x="410359" y="1303613"/>
                      <a:pt x="405527" y="1298781"/>
                      <a:pt x="400694" y="1295156"/>
                    </a:cubicBezTo>
                    <a:cubicBezTo>
                      <a:pt x="395862" y="1290324"/>
                      <a:pt x="391029" y="1285491"/>
                      <a:pt x="387405" y="1279451"/>
                    </a:cubicBezTo>
                    <a:cubicBezTo>
                      <a:pt x="386197" y="1278243"/>
                      <a:pt x="386197" y="1277034"/>
                      <a:pt x="384988" y="1275826"/>
                    </a:cubicBezTo>
                    <a:cubicBezTo>
                      <a:pt x="382572" y="1270994"/>
                      <a:pt x="381364" y="1264953"/>
                      <a:pt x="378948" y="1260121"/>
                    </a:cubicBezTo>
                    <a:cubicBezTo>
                      <a:pt x="377740" y="1257704"/>
                      <a:pt x="376532" y="1255288"/>
                      <a:pt x="375323" y="1251664"/>
                    </a:cubicBezTo>
                    <a:cubicBezTo>
                      <a:pt x="374115" y="1250456"/>
                      <a:pt x="374115" y="1250456"/>
                      <a:pt x="372907" y="1249248"/>
                    </a:cubicBezTo>
                    <a:cubicBezTo>
                      <a:pt x="370491" y="1246831"/>
                      <a:pt x="368075" y="1243207"/>
                      <a:pt x="365658" y="1240791"/>
                    </a:cubicBezTo>
                    <a:cubicBezTo>
                      <a:pt x="364450" y="1241999"/>
                      <a:pt x="362034" y="1255288"/>
                      <a:pt x="362034" y="1256497"/>
                    </a:cubicBezTo>
                    <a:close/>
                    <a:moveTo>
                      <a:pt x="105912" y="1267370"/>
                    </a:moveTo>
                    <a:lnTo>
                      <a:pt x="105912" y="1267370"/>
                    </a:lnTo>
                    <a:cubicBezTo>
                      <a:pt x="105912" y="1266161"/>
                      <a:pt x="107120" y="1266161"/>
                      <a:pt x="107120" y="1266161"/>
                    </a:cubicBezTo>
                    <a:cubicBezTo>
                      <a:pt x="116785" y="1264953"/>
                      <a:pt x="117993" y="1256497"/>
                      <a:pt x="114369" y="1250456"/>
                    </a:cubicBezTo>
                    <a:cubicBezTo>
                      <a:pt x="113161" y="1250456"/>
                      <a:pt x="111953" y="1249248"/>
                      <a:pt x="110745" y="1249248"/>
                    </a:cubicBezTo>
                    <a:cubicBezTo>
                      <a:pt x="99871" y="1245623"/>
                      <a:pt x="88998" y="1252872"/>
                      <a:pt x="81750" y="1260121"/>
                    </a:cubicBezTo>
                    <a:cubicBezTo>
                      <a:pt x="81750" y="1262537"/>
                      <a:pt x="80542" y="1264953"/>
                      <a:pt x="79333" y="1268578"/>
                    </a:cubicBezTo>
                    <a:cubicBezTo>
                      <a:pt x="78125" y="1275826"/>
                      <a:pt x="82958" y="1279451"/>
                      <a:pt x="88998" y="1281867"/>
                    </a:cubicBezTo>
                    <a:cubicBezTo>
                      <a:pt x="95039" y="1284283"/>
                      <a:pt x="102288" y="1284283"/>
                      <a:pt x="104704" y="1275826"/>
                    </a:cubicBezTo>
                    <a:cubicBezTo>
                      <a:pt x="104704" y="1274618"/>
                      <a:pt x="105912" y="1272202"/>
                      <a:pt x="107120" y="1270994"/>
                    </a:cubicBezTo>
                    <a:cubicBezTo>
                      <a:pt x="107120" y="1270994"/>
                      <a:pt x="107120" y="1270994"/>
                      <a:pt x="107120" y="1269786"/>
                    </a:cubicBezTo>
                    <a:cubicBezTo>
                      <a:pt x="107120" y="1269786"/>
                      <a:pt x="107120" y="1268578"/>
                      <a:pt x="107120" y="1268578"/>
                    </a:cubicBezTo>
                    <a:cubicBezTo>
                      <a:pt x="105912" y="1268578"/>
                      <a:pt x="105912" y="1268578"/>
                      <a:pt x="105912" y="1267370"/>
                    </a:cubicBezTo>
                    <a:cubicBezTo>
                      <a:pt x="105912" y="1267370"/>
                      <a:pt x="105912" y="1267370"/>
                      <a:pt x="105912" y="1267370"/>
                    </a:cubicBezTo>
                    <a:close/>
                    <a:moveTo>
                      <a:pt x="109536" y="1270994"/>
                    </a:moveTo>
                    <a:cubicBezTo>
                      <a:pt x="110745" y="1275826"/>
                      <a:pt x="115577" y="1279451"/>
                      <a:pt x="119201" y="1281867"/>
                    </a:cubicBezTo>
                    <a:cubicBezTo>
                      <a:pt x="121618" y="1284283"/>
                      <a:pt x="125242" y="1287908"/>
                      <a:pt x="125242" y="1292740"/>
                    </a:cubicBezTo>
                    <a:cubicBezTo>
                      <a:pt x="132491" y="1287908"/>
                      <a:pt x="137323" y="1281867"/>
                      <a:pt x="140948" y="1275826"/>
                    </a:cubicBezTo>
                    <a:cubicBezTo>
                      <a:pt x="140948" y="1275826"/>
                      <a:pt x="140948" y="1275826"/>
                      <a:pt x="140948" y="1275826"/>
                    </a:cubicBezTo>
                    <a:cubicBezTo>
                      <a:pt x="138531" y="1270994"/>
                      <a:pt x="136115" y="1267370"/>
                      <a:pt x="133699" y="1262537"/>
                    </a:cubicBezTo>
                    <a:cubicBezTo>
                      <a:pt x="133699" y="1269786"/>
                      <a:pt x="125242" y="1274618"/>
                      <a:pt x="117993" y="1272202"/>
                    </a:cubicBezTo>
                    <a:cubicBezTo>
                      <a:pt x="117993" y="1272202"/>
                      <a:pt x="117993" y="1272202"/>
                      <a:pt x="117993" y="1272202"/>
                    </a:cubicBezTo>
                    <a:cubicBezTo>
                      <a:pt x="116785" y="1272202"/>
                      <a:pt x="114369" y="1272202"/>
                      <a:pt x="114369" y="1272202"/>
                    </a:cubicBezTo>
                    <a:cubicBezTo>
                      <a:pt x="110745" y="1270994"/>
                      <a:pt x="109536" y="1270994"/>
                      <a:pt x="109536" y="1270994"/>
                    </a:cubicBezTo>
                    <a:cubicBezTo>
                      <a:pt x="109536" y="1270994"/>
                      <a:pt x="109536" y="1270994"/>
                      <a:pt x="109536" y="1270994"/>
                    </a:cubicBezTo>
                    <a:close/>
                    <a:moveTo>
                      <a:pt x="266592" y="1157430"/>
                    </a:moveTo>
                    <a:cubicBezTo>
                      <a:pt x="266592" y="1158639"/>
                      <a:pt x="266592" y="1158639"/>
                      <a:pt x="266592" y="1157430"/>
                    </a:cubicBezTo>
                    <a:cubicBezTo>
                      <a:pt x="266592" y="1158639"/>
                      <a:pt x="266592" y="1158639"/>
                      <a:pt x="266592" y="1157430"/>
                    </a:cubicBezTo>
                    <a:cubicBezTo>
                      <a:pt x="266592" y="1158639"/>
                      <a:pt x="266592" y="1158639"/>
                      <a:pt x="266592" y="1157430"/>
                    </a:cubicBezTo>
                    <a:lnTo>
                      <a:pt x="266592" y="1157430"/>
                    </a:lnTo>
                    <a:cubicBezTo>
                      <a:pt x="266592" y="1158639"/>
                      <a:pt x="266592" y="1158639"/>
                      <a:pt x="266592" y="1157430"/>
                    </a:cubicBezTo>
                    <a:close/>
                    <a:moveTo>
                      <a:pt x="270217" y="1093400"/>
                    </a:moveTo>
                    <a:lnTo>
                      <a:pt x="270217" y="1093400"/>
                    </a:lnTo>
                    <a:cubicBezTo>
                      <a:pt x="270217" y="1093400"/>
                      <a:pt x="270217" y="1093400"/>
                      <a:pt x="270217" y="1093400"/>
                    </a:cubicBezTo>
                    <a:cubicBezTo>
                      <a:pt x="269009" y="1094608"/>
                      <a:pt x="269009" y="1094608"/>
                      <a:pt x="269009" y="1095816"/>
                    </a:cubicBezTo>
                    <a:cubicBezTo>
                      <a:pt x="269009" y="1095816"/>
                      <a:pt x="269009" y="1095816"/>
                      <a:pt x="269009" y="1097024"/>
                    </a:cubicBezTo>
                    <a:cubicBezTo>
                      <a:pt x="269009" y="1098232"/>
                      <a:pt x="267801" y="1098232"/>
                      <a:pt x="267801" y="1099441"/>
                    </a:cubicBezTo>
                    <a:cubicBezTo>
                      <a:pt x="267801" y="1099441"/>
                      <a:pt x="267801" y="1099441"/>
                      <a:pt x="267801" y="1100649"/>
                    </a:cubicBezTo>
                    <a:cubicBezTo>
                      <a:pt x="267801" y="1101857"/>
                      <a:pt x="266592" y="1101857"/>
                      <a:pt x="266592" y="1103065"/>
                    </a:cubicBezTo>
                    <a:cubicBezTo>
                      <a:pt x="266592" y="1103065"/>
                      <a:pt x="266592" y="1103065"/>
                      <a:pt x="266592" y="1103065"/>
                    </a:cubicBezTo>
                    <a:cubicBezTo>
                      <a:pt x="266592" y="1104273"/>
                      <a:pt x="266592" y="1104273"/>
                      <a:pt x="265384" y="1105481"/>
                    </a:cubicBezTo>
                    <a:cubicBezTo>
                      <a:pt x="265384" y="1105481"/>
                      <a:pt x="265384" y="1105481"/>
                      <a:pt x="265384" y="1106689"/>
                    </a:cubicBezTo>
                    <a:cubicBezTo>
                      <a:pt x="265384" y="1107897"/>
                      <a:pt x="265384" y="1107897"/>
                      <a:pt x="265384" y="1109106"/>
                    </a:cubicBezTo>
                    <a:lnTo>
                      <a:pt x="265384" y="1109106"/>
                    </a:lnTo>
                    <a:cubicBezTo>
                      <a:pt x="265384" y="1111522"/>
                      <a:pt x="265384" y="1112730"/>
                      <a:pt x="265384" y="1115146"/>
                    </a:cubicBezTo>
                    <a:cubicBezTo>
                      <a:pt x="265384" y="1115146"/>
                      <a:pt x="265384" y="1115146"/>
                      <a:pt x="265384" y="1115146"/>
                    </a:cubicBezTo>
                    <a:cubicBezTo>
                      <a:pt x="265384" y="1116354"/>
                      <a:pt x="265384" y="1117563"/>
                      <a:pt x="265384" y="1117563"/>
                    </a:cubicBezTo>
                    <a:lnTo>
                      <a:pt x="265384" y="1117563"/>
                    </a:lnTo>
                    <a:cubicBezTo>
                      <a:pt x="265384" y="1117563"/>
                      <a:pt x="265384" y="1117563"/>
                      <a:pt x="265384" y="1117563"/>
                    </a:cubicBezTo>
                    <a:cubicBezTo>
                      <a:pt x="265384" y="1118770"/>
                      <a:pt x="265384" y="1118770"/>
                      <a:pt x="266592" y="1119979"/>
                    </a:cubicBezTo>
                    <a:cubicBezTo>
                      <a:pt x="266592" y="1119979"/>
                      <a:pt x="266592" y="1119979"/>
                      <a:pt x="266592" y="1119979"/>
                    </a:cubicBezTo>
                    <a:cubicBezTo>
                      <a:pt x="266592" y="1121187"/>
                      <a:pt x="266592" y="1121187"/>
                      <a:pt x="267801" y="1122395"/>
                    </a:cubicBezTo>
                    <a:cubicBezTo>
                      <a:pt x="267801" y="1122395"/>
                      <a:pt x="267801" y="1122395"/>
                      <a:pt x="267801" y="1122395"/>
                    </a:cubicBezTo>
                    <a:cubicBezTo>
                      <a:pt x="267801" y="1122395"/>
                      <a:pt x="269009" y="1123603"/>
                      <a:pt x="269009" y="1123603"/>
                    </a:cubicBezTo>
                    <a:cubicBezTo>
                      <a:pt x="269009" y="1123603"/>
                      <a:pt x="269009" y="1123603"/>
                      <a:pt x="269009" y="1123603"/>
                    </a:cubicBezTo>
                    <a:cubicBezTo>
                      <a:pt x="269009" y="1123603"/>
                      <a:pt x="270217" y="1124811"/>
                      <a:pt x="270217" y="1124811"/>
                    </a:cubicBezTo>
                    <a:cubicBezTo>
                      <a:pt x="270217" y="1124811"/>
                      <a:pt x="270217" y="1124811"/>
                      <a:pt x="270217" y="1124811"/>
                    </a:cubicBezTo>
                    <a:cubicBezTo>
                      <a:pt x="270217" y="1124811"/>
                      <a:pt x="271425" y="1126019"/>
                      <a:pt x="271425" y="1126019"/>
                    </a:cubicBezTo>
                    <a:cubicBezTo>
                      <a:pt x="271425" y="1126019"/>
                      <a:pt x="271425" y="1126019"/>
                      <a:pt x="271425" y="1126019"/>
                    </a:cubicBezTo>
                    <a:cubicBezTo>
                      <a:pt x="271425" y="1126019"/>
                      <a:pt x="272633" y="1127227"/>
                      <a:pt x="272633" y="1127227"/>
                    </a:cubicBezTo>
                    <a:cubicBezTo>
                      <a:pt x="272633" y="1127227"/>
                      <a:pt x="272633" y="1127227"/>
                      <a:pt x="273841" y="1128436"/>
                    </a:cubicBezTo>
                    <a:cubicBezTo>
                      <a:pt x="273841" y="1128436"/>
                      <a:pt x="273841" y="1128436"/>
                      <a:pt x="275049" y="1129644"/>
                    </a:cubicBezTo>
                    <a:cubicBezTo>
                      <a:pt x="275049" y="1129644"/>
                      <a:pt x="276257" y="1130852"/>
                      <a:pt x="276257" y="1130852"/>
                    </a:cubicBezTo>
                    <a:cubicBezTo>
                      <a:pt x="279882" y="1133268"/>
                      <a:pt x="283506" y="1133268"/>
                      <a:pt x="287131" y="1134476"/>
                    </a:cubicBezTo>
                    <a:cubicBezTo>
                      <a:pt x="289547" y="1134476"/>
                      <a:pt x="290755" y="1135684"/>
                      <a:pt x="293171" y="1136892"/>
                    </a:cubicBezTo>
                    <a:cubicBezTo>
                      <a:pt x="294379" y="1138100"/>
                      <a:pt x="296795" y="1138100"/>
                      <a:pt x="299212" y="1138100"/>
                    </a:cubicBezTo>
                    <a:cubicBezTo>
                      <a:pt x="301628" y="1138100"/>
                      <a:pt x="305252" y="1138100"/>
                      <a:pt x="307669" y="1138100"/>
                    </a:cubicBezTo>
                    <a:cubicBezTo>
                      <a:pt x="308877" y="1138100"/>
                      <a:pt x="308877" y="1138100"/>
                      <a:pt x="310085" y="1138100"/>
                    </a:cubicBezTo>
                    <a:cubicBezTo>
                      <a:pt x="318542" y="1139309"/>
                      <a:pt x="326999" y="1140517"/>
                      <a:pt x="335455" y="1136892"/>
                    </a:cubicBezTo>
                    <a:cubicBezTo>
                      <a:pt x="335455" y="1136892"/>
                      <a:pt x="336664" y="1136892"/>
                      <a:pt x="335455" y="1136892"/>
                    </a:cubicBezTo>
                    <a:cubicBezTo>
                      <a:pt x="329415" y="1141725"/>
                      <a:pt x="322166" y="1142933"/>
                      <a:pt x="314917" y="1141725"/>
                    </a:cubicBezTo>
                    <a:cubicBezTo>
                      <a:pt x="312501" y="1141725"/>
                      <a:pt x="311293" y="1141725"/>
                      <a:pt x="310085" y="1140517"/>
                    </a:cubicBezTo>
                    <a:cubicBezTo>
                      <a:pt x="307669" y="1140517"/>
                      <a:pt x="305252" y="1139309"/>
                      <a:pt x="302836" y="1140517"/>
                    </a:cubicBezTo>
                    <a:cubicBezTo>
                      <a:pt x="301628" y="1140517"/>
                      <a:pt x="300420" y="1140517"/>
                      <a:pt x="299212" y="1140517"/>
                    </a:cubicBezTo>
                    <a:cubicBezTo>
                      <a:pt x="299212" y="1140517"/>
                      <a:pt x="298004" y="1140517"/>
                      <a:pt x="298004" y="1140517"/>
                    </a:cubicBezTo>
                    <a:cubicBezTo>
                      <a:pt x="298004" y="1140517"/>
                      <a:pt x="296795" y="1140517"/>
                      <a:pt x="296795" y="1140517"/>
                    </a:cubicBezTo>
                    <a:cubicBezTo>
                      <a:pt x="294379" y="1140517"/>
                      <a:pt x="293171" y="1139309"/>
                      <a:pt x="291963" y="1138100"/>
                    </a:cubicBezTo>
                    <a:cubicBezTo>
                      <a:pt x="291963" y="1138100"/>
                      <a:pt x="290755" y="1138100"/>
                      <a:pt x="290755" y="1136892"/>
                    </a:cubicBezTo>
                    <a:cubicBezTo>
                      <a:pt x="290755" y="1136892"/>
                      <a:pt x="290755" y="1136892"/>
                      <a:pt x="290755" y="1136892"/>
                    </a:cubicBezTo>
                    <a:cubicBezTo>
                      <a:pt x="290755" y="1136892"/>
                      <a:pt x="290755" y="1136892"/>
                      <a:pt x="290755" y="1136892"/>
                    </a:cubicBezTo>
                    <a:cubicBezTo>
                      <a:pt x="289547" y="1136892"/>
                      <a:pt x="288339" y="1135684"/>
                      <a:pt x="287131" y="1135684"/>
                    </a:cubicBezTo>
                    <a:cubicBezTo>
                      <a:pt x="287131" y="1135684"/>
                      <a:pt x="287131" y="1135684"/>
                      <a:pt x="287131" y="1135684"/>
                    </a:cubicBezTo>
                    <a:cubicBezTo>
                      <a:pt x="287131" y="1135684"/>
                      <a:pt x="285922" y="1135684"/>
                      <a:pt x="285922" y="1135684"/>
                    </a:cubicBezTo>
                    <a:cubicBezTo>
                      <a:pt x="285922" y="1135684"/>
                      <a:pt x="285922" y="1135684"/>
                      <a:pt x="285922" y="1135684"/>
                    </a:cubicBezTo>
                    <a:cubicBezTo>
                      <a:pt x="285922" y="1135684"/>
                      <a:pt x="284714" y="1135684"/>
                      <a:pt x="284714" y="1135684"/>
                    </a:cubicBezTo>
                    <a:cubicBezTo>
                      <a:pt x="284714" y="1135684"/>
                      <a:pt x="284714" y="1135684"/>
                      <a:pt x="284714" y="1135684"/>
                    </a:cubicBezTo>
                    <a:cubicBezTo>
                      <a:pt x="284714" y="1135684"/>
                      <a:pt x="283506" y="1135684"/>
                      <a:pt x="283506" y="1135684"/>
                    </a:cubicBezTo>
                    <a:cubicBezTo>
                      <a:pt x="283506" y="1135684"/>
                      <a:pt x="283506" y="1135684"/>
                      <a:pt x="283506" y="1135684"/>
                    </a:cubicBezTo>
                    <a:cubicBezTo>
                      <a:pt x="282298" y="1135684"/>
                      <a:pt x="282298" y="1135684"/>
                      <a:pt x="281090" y="1135684"/>
                    </a:cubicBezTo>
                    <a:cubicBezTo>
                      <a:pt x="281090" y="1135684"/>
                      <a:pt x="281090" y="1135684"/>
                      <a:pt x="281090" y="1135684"/>
                    </a:cubicBezTo>
                    <a:cubicBezTo>
                      <a:pt x="281090" y="1135684"/>
                      <a:pt x="281090" y="1135684"/>
                      <a:pt x="281090" y="1135684"/>
                    </a:cubicBezTo>
                    <a:cubicBezTo>
                      <a:pt x="281090" y="1135684"/>
                      <a:pt x="281090" y="1135684"/>
                      <a:pt x="279882" y="1135684"/>
                    </a:cubicBezTo>
                    <a:lnTo>
                      <a:pt x="279882" y="1135684"/>
                    </a:lnTo>
                    <a:cubicBezTo>
                      <a:pt x="278674" y="1136892"/>
                      <a:pt x="278674" y="1138100"/>
                      <a:pt x="277465" y="1139309"/>
                    </a:cubicBezTo>
                    <a:lnTo>
                      <a:pt x="277465" y="1139309"/>
                    </a:lnTo>
                    <a:cubicBezTo>
                      <a:pt x="277465" y="1139309"/>
                      <a:pt x="277465" y="1139309"/>
                      <a:pt x="277465" y="1140517"/>
                    </a:cubicBezTo>
                    <a:cubicBezTo>
                      <a:pt x="277465" y="1140517"/>
                      <a:pt x="277465" y="1140517"/>
                      <a:pt x="277465" y="1140517"/>
                    </a:cubicBezTo>
                    <a:cubicBezTo>
                      <a:pt x="277465" y="1140517"/>
                      <a:pt x="277465" y="1141725"/>
                      <a:pt x="277465" y="1141725"/>
                    </a:cubicBezTo>
                    <a:cubicBezTo>
                      <a:pt x="277465" y="1141725"/>
                      <a:pt x="277465" y="1141725"/>
                      <a:pt x="277465" y="1141725"/>
                    </a:cubicBezTo>
                    <a:cubicBezTo>
                      <a:pt x="277465" y="1142933"/>
                      <a:pt x="277465" y="1142933"/>
                      <a:pt x="277465" y="1144141"/>
                    </a:cubicBezTo>
                    <a:lnTo>
                      <a:pt x="277465" y="1144141"/>
                    </a:lnTo>
                    <a:cubicBezTo>
                      <a:pt x="277465" y="1144141"/>
                      <a:pt x="277465" y="1145349"/>
                      <a:pt x="277465" y="1145349"/>
                    </a:cubicBezTo>
                    <a:cubicBezTo>
                      <a:pt x="277465" y="1145349"/>
                      <a:pt x="277465" y="1145349"/>
                      <a:pt x="277465" y="1145349"/>
                    </a:cubicBezTo>
                    <a:cubicBezTo>
                      <a:pt x="277465" y="1145349"/>
                      <a:pt x="277465" y="1146557"/>
                      <a:pt x="276257" y="1147766"/>
                    </a:cubicBezTo>
                    <a:cubicBezTo>
                      <a:pt x="276257" y="1147766"/>
                      <a:pt x="276257" y="1148973"/>
                      <a:pt x="276257" y="1148973"/>
                    </a:cubicBezTo>
                    <a:cubicBezTo>
                      <a:pt x="276257" y="1148973"/>
                      <a:pt x="276257" y="1148973"/>
                      <a:pt x="276257" y="1148973"/>
                    </a:cubicBezTo>
                    <a:cubicBezTo>
                      <a:pt x="276257" y="1148973"/>
                      <a:pt x="276257" y="1150182"/>
                      <a:pt x="275049" y="1150182"/>
                    </a:cubicBezTo>
                    <a:cubicBezTo>
                      <a:pt x="275049" y="1150182"/>
                      <a:pt x="275049" y="1150182"/>
                      <a:pt x="275049" y="1150182"/>
                    </a:cubicBezTo>
                    <a:cubicBezTo>
                      <a:pt x="275049" y="1150182"/>
                      <a:pt x="275049" y="1150182"/>
                      <a:pt x="275049" y="1150182"/>
                    </a:cubicBezTo>
                    <a:cubicBezTo>
                      <a:pt x="275049" y="1150182"/>
                      <a:pt x="275049" y="1150182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1390"/>
                      <a:pt x="275049" y="1151390"/>
                    </a:cubicBezTo>
                    <a:cubicBezTo>
                      <a:pt x="275049" y="1151390"/>
                      <a:pt x="275049" y="1152598"/>
                      <a:pt x="275049" y="1152598"/>
                    </a:cubicBezTo>
                    <a:cubicBezTo>
                      <a:pt x="275049" y="1152598"/>
                      <a:pt x="276257" y="1153806"/>
                      <a:pt x="276257" y="1153806"/>
                    </a:cubicBezTo>
                    <a:cubicBezTo>
                      <a:pt x="277465" y="1153806"/>
                      <a:pt x="278674" y="1155014"/>
                      <a:pt x="279882" y="1155014"/>
                    </a:cubicBezTo>
                    <a:cubicBezTo>
                      <a:pt x="285922" y="1156222"/>
                      <a:pt x="291963" y="1156222"/>
                      <a:pt x="298004" y="1155014"/>
                    </a:cubicBezTo>
                    <a:lnTo>
                      <a:pt x="298004" y="1155014"/>
                    </a:lnTo>
                    <a:cubicBezTo>
                      <a:pt x="298004" y="1155014"/>
                      <a:pt x="298004" y="1155014"/>
                      <a:pt x="298004" y="1155014"/>
                    </a:cubicBezTo>
                    <a:cubicBezTo>
                      <a:pt x="298004" y="1155014"/>
                      <a:pt x="298004" y="1155014"/>
                      <a:pt x="298004" y="1155014"/>
                    </a:cubicBezTo>
                    <a:cubicBezTo>
                      <a:pt x="298004" y="1155014"/>
                      <a:pt x="298004" y="1155014"/>
                      <a:pt x="298004" y="1155014"/>
                    </a:cubicBezTo>
                    <a:cubicBezTo>
                      <a:pt x="298004" y="1155014"/>
                      <a:pt x="298004" y="1155014"/>
                      <a:pt x="298004" y="1155014"/>
                    </a:cubicBezTo>
                    <a:cubicBezTo>
                      <a:pt x="298004" y="1155014"/>
                      <a:pt x="299212" y="1155014"/>
                      <a:pt x="299212" y="1155014"/>
                    </a:cubicBezTo>
                    <a:cubicBezTo>
                      <a:pt x="299212" y="1155014"/>
                      <a:pt x="299212" y="1155014"/>
                      <a:pt x="299212" y="1155014"/>
                    </a:cubicBezTo>
                    <a:cubicBezTo>
                      <a:pt x="299212" y="1155014"/>
                      <a:pt x="299212" y="1155014"/>
                      <a:pt x="299212" y="1155014"/>
                    </a:cubicBezTo>
                    <a:lnTo>
                      <a:pt x="299212" y="1155014"/>
                    </a:lnTo>
                    <a:cubicBezTo>
                      <a:pt x="299212" y="1155014"/>
                      <a:pt x="299212" y="1155014"/>
                      <a:pt x="299212" y="1155014"/>
                    </a:cubicBezTo>
                    <a:cubicBezTo>
                      <a:pt x="299212" y="1155014"/>
                      <a:pt x="299212" y="1155014"/>
                      <a:pt x="299212" y="1155014"/>
                    </a:cubicBezTo>
                    <a:cubicBezTo>
                      <a:pt x="298004" y="1155014"/>
                      <a:pt x="296795" y="1155014"/>
                      <a:pt x="296795" y="1156222"/>
                    </a:cubicBezTo>
                    <a:cubicBezTo>
                      <a:pt x="296795" y="1156222"/>
                      <a:pt x="295587" y="1156222"/>
                      <a:pt x="295587" y="1156222"/>
                    </a:cubicBezTo>
                    <a:cubicBezTo>
                      <a:pt x="295587" y="1156222"/>
                      <a:pt x="295587" y="1156222"/>
                      <a:pt x="294379" y="1156222"/>
                    </a:cubicBezTo>
                    <a:cubicBezTo>
                      <a:pt x="294379" y="1156222"/>
                      <a:pt x="294379" y="1156222"/>
                      <a:pt x="294379" y="1156222"/>
                    </a:cubicBezTo>
                    <a:lnTo>
                      <a:pt x="293171" y="1156222"/>
                    </a:lnTo>
                    <a:cubicBezTo>
                      <a:pt x="293171" y="1156222"/>
                      <a:pt x="291963" y="1156222"/>
                      <a:pt x="291963" y="1156222"/>
                    </a:cubicBezTo>
                    <a:cubicBezTo>
                      <a:pt x="291963" y="1156222"/>
                      <a:pt x="290755" y="1156222"/>
                      <a:pt x="290755" y="1156222"/>
                    </a:cubicBezTo>
                    <a:cubicBezTo>
                      <a:pt x="290755" y="1156222"/>
                      <a:pt x="290755" y="1156222"/>
                      <a:pt x="290755" y="1156222"/>
                    </a:cubicBezTo>
                    <a:cubicBezTo>
                      <a:pt x="290755" y="1156222"/>
                      <a:pt x="289547" y="1156222"/>
                      <a:pt x="289547" y="1156222"/>
                    </a:cubicBezTo>
                    <a:cubicBezTo>
                      <a:pt x="289547" y="1156222"/>
                      <a:pt x="289547" y="1156222"/>
                      <a:pt x="289547" y="1156222"/>
                    </a:cubicBezTo>
                    <a:cubicBezTo>
                      <a:pt x="289547" y="1156222"/>
                      <a:pt x="288339" y="1156222"/>
                      <a:pt x="288339" y="1156222"/>
                    </a:cubicBezTo>
                    <a:cubicBezTo>
                      <a:pt x="288339" y="1156222"/>
                      <a:pt x="288339" y="1156222"/>
                      <a:pt x="288339" y="1156222"/>
                    </a:cubicBezTo>
                    <a:cubicBezTo>
                      <a:pt x="288339" y="1156222"/>
                      <a:pt x="288339" y="1156222"/>
                      <a:pt x="287131" y="1156222"/>
                    </a:cubicBezTo>
                    <a:cubicBezTo>
                      <a:pt x="285922" y="1156222"/>
                      <a:pt x="284714" y="1156222"/>
                      <a:pt x="283506" y="1156222"/>
                    </a:cubicBezTo>
                    <a:cubicBezTo>
                      <a:pt x="283506" y="1156222"/>
                      <a:pt x="283506" y="1156222"/>
                      <a:pt x="282298" y="1156222"/>
                    </a:cubicBezTo>
                    <a:cubicBezTo>
                      <a:pt x="282298" y="1156222"/>
                      <a:pt x="282298" y="1156222"/>
                      <a:pt x="282298" y="1156222"/>
                    </a:cubicBezTo>
                    <a:cubicBezTo>
                      <a:pt x="279882" y="1157430"/>
                      <a:pt x="277465" y="1158639"/>
                      <a:pt x="276257" y="1158639"/>
                    </a:cubicBezTo>
                    <a:cubicBezTo>
                      <a:pt x="276257" y="1158639"/>
                      <a:pt x="276257" y="1158639"/>
                      <a:pt x="276257" y="1158639"/>
                    </a:cubicBezTo>
                    <a:cubicBezTo>
                      <a:pt x="276257" y="1158639"/>
                      <a:pt x="275049" y="1158639"/>
                      <a:pt x="275049" y="1159847"/>
                    </a:cubicBezTo>
                    <a:cubicBezTo>
                      <a:pt x="275049" y="1159847"/>
                      <a:pt x="275049" y="1159847"/>
                      <a:pt x="275049" y="1159847"/>
                    </a:cubicBezTo>
                    <a:cubicBezTo>
                      <a:pt x="275049" y="1159847"/>
                      <a:pt x="273841" y="1159847"/>
                      <a:pt x="273841" y="1161055"/>
                    </a:cubicBezTo>
                    <a:cubicBezTo>
                      <a:pt x="273841" y="1161055"/>
                      <a:pt x="273841" y="1161055"/>
                      <a:pt x="273841" y="1161055"/>
                    </a:cubicBezTo>
                    <a:cubicBezTo>
                      <a:pt x="273841" y="1161055"/>
                      <a:pt x="272633" y="1162263"/>
                      <a:pt x="272633" y="1162263"/>
                    </a:cubicBezTo>
                    <a:cubicBezTo>
                      <a:pt x="272633" y="1162263"/>
                      <a:pt x="272633" y="1162263"/>
                      <a:pt x="272633" y="1162263"/>
                    </a:cubicBezTo>
                    <a:cubicBezTo>
                      <a:pt x="270217" y="1165887"/>
                      <a:pt x="270217" y="1170720"/>
                      <a:pt x="270217" y="1174344"/>
                    </a:cubicBezTo>
                    <a:cubicBezTo>
                      <a:pt x="270217" y="1174344"/>
                      <a:pt x="270217" y="1174344"/>
                      <a:pt x="270217" y="1174344"/>
                    </a:cubicBezTo>
                    <a:lnTo>
                      <a:pt x="270217" y="1174344"/>
                    </a:lnTo>
                    <a:cubicBezTo>
                      <a:pt x="270217" y="1175552"/>
                      <a:pt x="270217" y="1176760"/>
                      <a:pt x="270217" y="1177969"/>
                    </a:cubicBezTo>
                    <a:cubicBezTo>
                      <a:pt x="271425" y="1186425"/>
                      <a:pt x="272633" y="1194882"/>
                      <a:pt x="278674" y="1200923"/>
                    </a:cubicBezTo>
                    <a:cubicBezTo>
                      <a:pt x="281090" y="1203339"/>
                      <a:pt x="283506" y="1205755"/>
                      <a:pt x="285922" y="1206964"/>
                    </a:cubicBezTo>
                    <a:cubicBezTo>
                      <a:pt x="287131" y="1208172"/>
                      <a:pt x="288339" y="1208172"/>
                      <a:pt x="290755" y="1209380"/>
                    </a:cubicBezTo>
                    <a:cubicBezTo>
                      <a:pt x="302836" y="1215420"/>
                      <a:pt x="317334" y="1217837"/>
                      <a:pt x="329415" y="1214212"/>
                    </a:cubicBezTo>
                    <a:cubicBezTo>
                      <a:pt x="333039" y="1213004"/>
                      <a:pt x="336664" y="1211796"/>
                      <a:pt x="340288" y="1210588"/>
                    </a:cubicBezTo>
                    <a:cubicBezTo>
                      <a:pt x="345120" y="1209380"/>
                      <a:pt x="349953" y="1206964"/>
                      <a:pt x="353577" y="1204547"/>
                    </a:cubicBezTo>
                    <a:cubicBezTo>
                      <a:pt x="363242" y="1199715"/>
                      <a:pt x="374115" y="1194882"/>
                      <a:pt x="382572" y="1190050"/>
                    </a:cubicBezTo>
                    <a:cubicBezTo>
                      <a:pt x="384988" y="1188842"/>
                      <a:pt x="386197" y="1187633"/>
                      <a:pt x="388613" y="1186425"/>
                    </a:cubicBezTo>
                    <a:cubicBezTo>
                      <a:pt x="391029" y="1185217"/>
                      <a:pt x="392237" y="1184009"/>
                      <a:pt x="394653" y="1182801"/>
                    </a:cubicBezTo>
                    <a:cubicBezTo>
                      <a:pt x="394653" y="1182801"/>
                      <a:pt x="394653" y="1182801"/>
                      <a:pt x="394653" y="1182801"/>
                    </a:cubicBezTo>
                    <a:cubicBezTo>
                      <a:pt x="401902" y="1177969"/>
                      <a:pt x="410359" y="1173136"/>
                      <a:pt x="416400" y="1167095"/>
                    </a:cubicBezTo>
                    <a:cubicBezTo>
                      <a:pt x="420024" y="1164679"/>
                      <a:pt x="422440" y="1162263"/>
                      <a:pt x="424856" y="1158639"/>
                    </a:cubicBezTo>
                    <a:cubicBezTo>
                      <a:pt x="424856" y="1158639"/>
                      <a:pt x="424856" y="1158639"/>
                      <a:pt x="424856" y="1158639"/>
                    </a:cubicBezTo>
                    <a:cubicBezTo>
                      <a:pt x="426065" y="1157430"/>
                      <a:pt x="426065" y="1156222"/>
                      <a:pt x="427273" y="1155014"/>
                    </a:cubicBezTo>
                    <a:cubicBezTo>
                      <a:pt x="428481" y="1153806"/>
                      <a:pt x="428481" y="1152598"/>
                      <a:pt x="429689" y="1151390"/>
                    </a:cubicBezTo>
                    <a:cubicBezTo>
                      <a:pt x="429689" y="1151390"/>
                      <a:pt x="429689" y="1151390"/>
                      <a:pt x="429689" y="1151390"/>
                    </a:cubicBezTo>
                    <a:cubicBezTo>
                      <a:pt x="429689" y="1151390"/>
                      <a:pt x="429689" y="1151390"/>
                      <a:pt x="429689" y="1151390"/>
                    </a:cubicBezTo>
                    <a:cubicBezTo>
                      <a:pt x="429689" y="1151390"/>
                      <a:pt x="429689" y="1151390"/>
                      <a:pt x="429689" y="1151390"/>
                    </a:cubicBezTo>
                    <a:cubicBezTo>
                      <a:pt x="429689" y="1151390"/>
                      <a:pt x="429689" y="1151390"/>
                      <a:pt x="429689" y="1151390"/>
                    </a:cubicBezTo>
                    <a:cubicBezTo>
                      <a:pt x="429689" y="1151390"/>
                      <a:pt x="429689" y="1151390"/>
                      <a:pt x="429689" y="1151390"/>
                    </a:cubicBezTo>
                    <a:cubicBezTo>
                      <a:pt x="429689" y="1151390"/>
                      <a:pt x="429689" y="1151390"/>
                      <a:pt x="430897" y="1150182"/>
                    </a:cubicBezTo>
                    <a:cubicBezTo>
                      <a:pt x="430897" y="1150182"/>
                      <a:pt x="430897" y="1150182"/>
                      <a:pt x="430897" y="1150182"/>
                    </a:cubicBezTo>
                    <a:cubicBezTo>
                      <a:pt x="430897" y="1150182"/>
                      <a:pt x="430897" y="1150182"/>
                      <a:pt x="432105" y="1148973"/>
                    </a:cubicBezTo>
                    <a:cubicBezTo>
                      <a:pt x="432105" y="1147766"/>
                      <a:pt x="432105" y="1147766"/>
                      <a:pt x="432105" y="1146557"/>
                    </a:cubicBezTo>
                    <a:cubicBezTo>
                      <a:pt x="432105" y="1146557"/>
                      <a:pt x="432105" y="1146557"/>
                      <a:pt x="432105" y="1146557"/>
                    </a:cubicBezTo>
                    <a:cubicBezTo>
                      <a:pt x="432105" y="1146557"/>
                      <a:pt x="432105" y="1146557"/>
                      <a:pt x="432105" y="1146557"/>
                    </a:cubicBezTo>
                    <a:cubicBezTo>
                      <a:pt x="432105" y="1146557"/>
                      <a:pt x="432105" y="1146557"/>
                      <a:pt x="432105" y="1146557"/>
                    </a:cubicBezTo>
                    <a:cubicBezTo>
                      <a:pt x="432105" y="1146557"/>
                      <a:pt x="433313" y="1145349"/>
                      <a:pt x="433313" y="1145349"/>
                    </a:cubicBezTo>
                    <a:cubicBezTo>
                      <a:pt x="433313" y="1145349"/>
                      <a:pt x="433313" y="1145349"/>
                      <a:pt x="433313" y="1145349"/>
                    </a:cubicBezTo>
                    <a:cubicBezTo>
                      <a:pt x="433313" y="1145349"/>
                      <a:pt x="433313" y="1145349"/>
                      <a:pt x="433313" y="1144141"/>
                    </a:cubicBezTo>
                    <a:cubicBezTo>
                      <a:pt x="433313" y="1144141"/>
                      <a:pt x="433313" y="1142933"/>
                      <a:pt x="433313" y="1142933"/>
                    </a:cubicBezTo>
                    <a:cubicBezTo>
                      <a:pt x="433313" y="1142933"/>
                      <a:pt x="433313" y="1142933"/>
                      <a:pt x="433313" y="1142933"/>
                    </a:cubicBezTo>
                    <a:cubicBezTo>
                      <a:pt x="433313" y="1141725"/>
                      <a:pt x="434521" y="1140517"/>
                      <a:pt x="435730" y="1140517"/>
                    </a:cubicBezTo>
                    <a:cubicBezTo>
                      <a:pt x="435730" y="1140517"/>
                      <a:pt x="435730" y="1140517"/>
                      <a:pt x="435730" y="1140517"/>
                    </a:cubicBezTo>
                    <a:cubicBezTo>
                      <a:pt x="435730" y="1140517"/>
                      <a:pt x="435730" y="1140517"/>
                      <a:pt x="435730" y="1140517"/>
                    </a:cubicBezTo>
                    <a:cubicBezTo>
                      <a:pt x="435730" y="1140517"/>
                      <a:pt x="435730" y="1140517"/>
                      <a:pt x="435730" y="1140517"/>
                    </a:cubicBezTo>
                    <a:cubicBezTo>
                      <a:pt x="438146" y="1136892"/>
                      <a:pt x="440562" y="1134476"/>
                      <a:pt x="444186" y="1130852"/>
                    </a:cubicBezTo>
                    <a:cubicBezTo>
                      <a:pt x="446603" y="1127227"/>
                      <a:pt x="447811" y="1123603"/>
                      <a:pt x="451435" y="1119979"/>
                    </a:cubicBezTo>
                    <a:cubicBezTo>
                      <a:pt x="451435" y="1119979"/>
                      <a:pt x="451435" y="1119979"/>
                      <a:pt x="452643" y="1118770"/>
                    </a:cubicBezTo>
                    <a:cubicBezTo>
                      <a:pt x="452643" y="1118770"/>
                      <a:pt x="451435" y="1118770"/>
                      <a:pt x="451435" y="1118770"/>
                    </a:cubicBezTo>
                    <a:cubicBezTo>
                      <a:pt x="451435" y="1118770"/>
                      <a:pt x="451435" y="1118770"/>
                      <a:pt x="451435" y="1118770"/>
                    </a:cubicBezTo>
                    <a:cubicBezTo>
                      <a:pt x="449019" y="1118770"/>
                      <a:pt x="447811" y="1119979"/>
                      <a:pt x="445395" y="1121187"/>
                    </a:cubicBezTo>
                    <a:cubicBezTo>
                      <a:pt x="445395" y="1121187"/>
                      <a:pt x="445395" y="1121187"/>
                      <a:pt x="445395" y="1121187"/>
                    </a:cubicBezTo>
                    <a:cubicBezTo>
                      <a:pt x="445395" y="1121187"/>
                      <a:pt x="445395" y="1121187"/>
                      <a:pt x="445395" y="1121187"/>
                    </a:cubicBezTo>
                    <a:cubicBezTo>
                      <a:pt x="445395" y="1121187"/>
                      <a:pt x="444186" y="1122395"/>
                      <a:pt x="444186" y="1122395"/>
                    </a:cubicBezTo>
                    <a:cubicBezTo>
                      <a:pt x="444186" y="1122395"/>
                      <a:pt x="444186" y="1122395"/>
                      <a:pt x="444186" y="1122395"/>
                    </a:cubicBezTo>
                    <a:cubicBezTo>
                      <a:pt x="444186" y="1122395"/>
                      <a:pt x="444186" y="1122395"/>
                      <a:pt x="442978" y="1122395"/>
                    </a:cubicBezTo>
                    <a:cubicBezTo>
                      <a:pt x="442978" y="1122395"/>
                      <a:pt x="442978" y="1122395"/>
                      <a:pt x="442978" y="1122395"/>
                    </a:cubicBezTo>
                    <a:cubicBezTo>
                      <a:pt x="442978" y="1122395"/>
                      <a:pt x="442978" y="1122395"/>
                      <a:pt x="442978" y="1122395"/>
                    </a:cubicBezTo>
                    <a:cubicBezTo>
                      <a:pt x="441770" y="1124811"/>
                      <a:pt x="439354" y="1126019"/>
                      <a:pt x="436938" y="1128436"/>
                    </a:cubicBezTo>
                    <a:cubicBezTo>
                      <a:pt x="433313" y="1130852"/>
                      <a:pt x="430897" y="1133268"/>
                      <a:pt x="427273" y="1135684"/>
                    </a:cubicBezTo>
                    <a:cubicBezTo>
                      <a:pt x="423648" y="1138100"/>
                      <a:pt x="421232" y="1140517"/>
                      <a:pt x="418816" y="1144141"/>
                    </a:cubicBezTo>
                    <a:cubicBezTo>
                      <a:pt x="418816" y="1144141"/>
                      <a:pt x="418816" y="1144141"/>
                      <a:pt x="418816" y="1144141"/>
                    </a:cubicBezTo>
                    <a:cubicBezTo>
                      <a:pt x="418816" y="1144141"/>
                      <a:pt x="418816" y="1144141"/>
                      <a:pt x="418816" y="1144141"/>
                    </a:cubicBezTo>
                    <a:cubicBezTo>
                      <a:pt x="418816" y="1144141"/>
                      <a:pt x="418816" y="1144141"/>
                      <a:pt x="418816" y="1144141"/>
                    </a:cubicBezTo>
                    <a:cubicBezTo>
                      <a:pt x="420024" y="1141725"/>
                      <a:pt x="421232" y="1140517"/>
                      <a:pt x="422440" y="1139309"/>
                    </a:cubicBezTo>
                    <a:cubicBezTo>
                      <a:pt x="426065" y="1135684"/>
                      <a:pt x="429689" y="1133268"/>
                      <a:pt x="433313" y="1130852"/>
                    </a:cubicBezTo>
                    <a:cubicBezTo>
                      <a:pt x="434521" y="1129644"/>
                      <a:pt x="436938" y="1128436"/>
                      <a:pt x="438146" y="1127227"/>
                    </a:cubicBezTo>
                    <a:cubicBezTo>
                      <a:pt x="439354" y="1126019"/>
                      <a:pt x="440562" y="1124811"/>
                      <a:pt x="441770" y="1122395"/>
                    </a:cubicBezTo>
                    <a:cubicBezTo>
                      <a:pt x="442978" y="1119979"/>
                      <a:pt x="445395" y="1116354"/>
                      <a:pt x="444186" y="1115146"/>
                    </a:cubicBezTo>
                    <a:cubicBezTo>
                      <a:pt x="444186" y="1113938"/>
                      <a:pt x="442978" y="1113938"/>
                      <a:pt x="440562" y="1113938"/>
                    </a:cubicBezTo>
                    <a:cubicBezTo>
                      <a:pt x="440562" y="1113938"/>
                      <a:pt x="439354" y="1113938"/>
                      <a:pt x="439354" y="1113938"/>
                    </a:cubicBezTo>
                    <a:cubicBezTo>
                      <a:pt x="439354" y="1113938"/>
                      <a:pt x="439354" y="1113938"/>
                      <a:pt x="439354" y="1113938"/>
                    </a:cubicBezTo>
                    <a:cubicBezTo>
                      <a:pt x="439354" y="1113938"/>
                      <a:pt x="439354" y="1113938"/>
                      <a:pt x="439354" y="1113938"/>
                    </a:cubicBezTo>
                    <a:cubicBezTo>
                      <a:pt x="438146" y="1113938"/>
                      <a:pt x="438146" y="1113938"/>
                      <a:pt x="436938" y="1115146"/>
                    </a:cubicBezTo>
                    <a:cubicBezTo>
                      <a:pt x="435730" y="1116354"/>
                      <a:pt x="434521" y="1116354"/>
                      <a:pt x="434521" y="1117563"/>
                    </a:cubicBezTo>
                    <a:cubicBezTo>
                      <a:pt x="434521" y="1117563"/>
                      <a:pt x="434521" y="1117563"/>
                      <a:pt x="434521" y="1117563"/>
                    </a:cubicBezTo>
                    <a:cubicBezTo>
                      <a:pt x="433313" y="1117563"/>
                      <a:pt x="432105" y="1118770"/>
                      <a:pt x="432105" y="1118770"/>
                    </a:cubicBezTo>
                    <a:cubicBezTo>
                      <a:pt x="432105" y="1118770"/>
                      <a:pt x="432105" y="1118770"/>
                      <a:pt x="432105" y="1118770"/>
                    </a:cubicBezTo>
                    <a:cubicBezTo>
                      <a:pt x="430897" y="1118770"/>
                      <a:pt x="429689" y="1119979"/>
                      <a:pt x="429689" y="1119979"/>
                    </a:cubicBezTo>
                    <a:cubicBezTo>
                      <a:pt x="429689" y="1119979"/>
                      <a:pt x="429689" y="1119979"/>
                      <a:pt x="429689" y="1119979"/>
                    </a:cubicBezTo>
                    <a:cubicBezTo>
                      <a:pt x="428481" y="1119979"/>
                      <a:pt x="427273" y="1121187"/>
                      <a:pt x="426065" y="1121187"/>
                    </a:cubicBezTo>
                    <a:cubicBezTo>
                      <a:pt x="426065" y="1121187"/>
                      <a:pt x="424856" y="1121187"/>
                      <a:pt x="423648" y="1122395"/>
                    </a:cubicBezTo>
                    <a:cubicBezTo>
                      <a:pt x="423648" y="1122395"/>
                      <a:pt x="423648" y="1122395"/>
                      <a:pt x="423648" y="1122395"/>
                    </a:cubicBezTo>
                    <a:cubicBezTo>
                      <a:pt x="422440" y="1122395"/>
                      <a:pt x="421232" y="1123603"/>
                      <a:pt x="420024" y="1123603"/>
                    </a:cubicBezTo>
                    <a:cubicBezTo>
                      <a:pt x="420024" y="1123603"/>
                      <a:pt x="420024" y="1123603"/>
                      <a:pt x="420024" y="1123603"/>
                    </a:cubicBezTo>
                    <a:cubicBezTo>
                      <a:pt x="417608" y="1124811"/>
                      <a:pt x="416400" y="1126019"/>
                      <a:pt x="413983" y="1126019"/>
                    </a:cubicBezTo>
                    <a:cubicBezTo>
                      <a:pt x="413983" y="1126019"/>
                      <a:pt x="413983" y="1126019"/>
                      <a:pt x="413983" y="1126019"/>
                    </a:cubicBezTo>
                    <a:cubicBezTo>
                      <a:pt x="412775" y="1126019"/>
                      <a:pt x="412775" y="1127227"/>
                      <a:pt x="411567" y="1127227"/>
                    </a:cubicBezTo>
                    <a:cubicBezTo>
                      <a:pt x="411567" y="1127227"/>
                      <a:pt x="411567" y="1127227"/>
                      <a:pt x="411567" y="1127227"/>
                    </a:cubicBezTo>
                    <a:cubicBezTo>
                      <a:pt x="411567" y="1127227"/>
                      <a:pt x="411567" y="1127227"/>
                      <a:pt x="411567" y="1127227"/>
                    </a:cubicBezTo>
                    <a:cubicBezTo>
                      <a:pt x="409151" y="1128436"/>
                      <a:pt x="406735" y="1129644"/>
                      <a:pt x="404318" y="1130852"/>
                    </a:cubicBezTo>
                    <a:cubicBezTo>
                      <a:pt x="404318" y="1130852"/>
                      <a:pt x="404318" y="1130852"/>
                      <a:pt x="404318" y="1130852"/>
                    </a:cubicBezTo>
                    <a:cubicBezTo>
                      <a:pt x="403110" y="1130852"/>
                      <a:pt x="403110" y="1130852"/>
                      <a:pt x="401902" y="1132060"/>
                    </a:cubicBezTo>
                    <a:cubicBezTo>
                      <a:pt x="401902" y="1132060"/>
                      <a:pt x="401902" y="1132060"/>
                      <a:pt x="401902" y="1132060"/>
                    </a:cubicBezTo>
                    <a:cubicBezTo>
                      <a:pt x="401902" y="1132060"/>
                      <a:pt x="401902" y="1132060"/>
                      <a:pt x="401902" y="1133268"/>
                    </a:cubicBezTo>
                    <a:cubicBezTo>
                      <a:pt x="401902" y="1133268"/>
                      <a:pt x="401902" y="1133268"/>
                      <a:pt x="401902" y="1133268"/>
                    </a:cubicBezTo>
                    <a:cubicBezTo>
                      <a:pt x="401902" y="1133268"/>
                      <a:pt x="401902" y="1133268"/>
                      <a:pt x="401902" y="1133268"/>
                    </a:cubicBezTo>
                    <a:cubicBezTo>
                      <a:pt x="401902" y="1133268"/>
                      <a:pt x="401902" y="1133268"/>
                      <a:pt x="401902" y="1133268"/>
                    </a:cubicBezTo>
                    <a:cubicBezTo>
                      <a:pt x="401902" y="1133268"/>
                      <a:pt x="401902" y="1133268"/>
                      <a:pt x="400694" y="1133268"/>
                    </a:cubicBezTo>
                    <a:lnTo>
                      <a:pt x="400694" y="1134476"/>
                    </a:lnTo>
                    <a:cubicBezTo>
                      <a:pt x="400694" y="1134476"/>
                      <a:pt x="400694" y="1134476"/>
                      <a:pt x="400694" y="1135684"/>
                    </a:cubicBezTo>
                    <a:cubicBezTo>
                      <a:pt x="400694" y="1135684"/>
                      <a:pt x="400694" y="1135684"/>
                      <a:pt x="400694" y="1135684"/>
                    </a:cubicBezTo>
                    <a:cubicBezTo>
                      <a:pt x="400694" y="1135684"/>
                      <a:pt x="400694" y="1135684"/>
                      <a:pt x="400694" y="1136892"/>
                    </a:cubicBezTo>
                    <a:lnTo>
                      <a:pt x="400694" y="1136892"/>
                    </a:lnTo>
                    <a:cubicBezTo>
                      <a:pt x="400694" y="1136892"/>
                      <a:pt x="400694" y="1136892"/>
                      <a:pt x="400694" y="1136892"/>
                    </a:cubicBezTo>
                    <a:cubicBezTo>
                      <a:pt x="400694" y="1136892"/>
                      <a:pt x="400694" y="1136892"/>
                      <a:pt x="400694" y="1136892"/>
                    </a:cubicBezTo>
                    <a:cubicBezTo>
                      <a:pt x="400694" y="1136892"/>
                      <a:pt x="400694" y="1136892"/>
                      <a:pt x="400694" y="1136892"/>
                    </a:cubicBezTo>
                    <a:cubicBezTo>
                      <a:pt x="400694" y="1136892"/>
                      <a:pt x="400694" y="1136892"/>
                      <a:pt x="400694" y="1136892"/>
                    </a:cubicBezTo>
                    <a:cubicBezTo>
                      <a:pt x="400694" y="1138100"/>
                      <a:pt x="401902" y="1139309"/>
                      <a:pt x="401902" y="1140517"/>
                    </a:cubicBezTo>
                    <a:cubicBezTo>
                      <a:pt x="401902" y="1140517"/>
                      <a:pt x="401902" y="1140517"/>
                      <a:pt x="401902" y="1140517"/>
                    </a:cubicBezTo>
                    <a:cubicBezTo>
                      <a:pt x="401902" y="1141725"/>
                      <a:pt x="401902" y="1142933"/>
                      <a:pt x="401902" y="1144141"/>
                    </a:cubicBezTo>
                    <a:cubicBezTo>
                      <a:pt x="401902" y="1144141"/>
                      <a:pt x="401902" y="1144141"/>
                      <a:pt x="401902" y="1144141"/>
                    </a:cubicBezTo>
                    <a:lnTo>
                      <a:pt x="401902" y="1144141"/>
                    </a:lnTo>
                    <a:cubicBezTo>
                      <a:pt x="401902" y="1145349"/>
                      <a:pt x="401902" y="1146557"/>
                      <a:pt x="401902" y="1147766"/>
                    </a:cubicBezTo>
                    <a:cubicBezTo>
                      <a:pt x="401902" y="1147766"/>
                      <a:pt x="401902" y="1147766"/>
                      <a:pt x="401902" y="1147766"/>
                    </a:cubicBezTo>
                    <a:cubicBezTo>
                      <a:pt x="401902" y="1147766"/>
                      <a:pt x="401902" y="1147766"/>
                      <a:pt x="401902" y="1147766"/>
                    </a:cubicBezTo>
                    <a:cubicBezTo>
                      <a:pt x="401902" y="1147766"/>
                      <a:pt x="401902" y="1147766"/>
                      <a:pt x="401902" y="1147766"/>
                    </a:cubicBezTo>
                    <a:cubicBezTo>
                      <a:pt x="401902" y="1147766"/>
                      <a:pt x="401902" y="1147766"/>
                      <a:pt x="401902" y="1147766"/>
                    </a:cubicBezTo>
                    <a:cubicBezTo>
                      <a:pt x="401902" y="1147766"/>
                      <a:pt x="401902" y="1147766"/>
                      <a:pt x="401902" y="1147766"/>
                    </a:cubicBezTo>
                    <a:cubicBezTo>
                      <a:pt x="401902" y="1147766"/>
                      <a:pt x="401902" y="1147766"/>
                      <a:pt x="401902" y="1147766"/>
                    </a:cubicBezTo>
                    <a:cubicBezTo>
                      <a:pt x="401902" y="1147766"/>
                      <a:pt x="401902" y="1147766"/>
                      <a:pt x="401902" y="1147766"/>
                    </a:cubicBezTo>
                    <a:cubicBezTo>
                      <a:pt x="401902" y="1147766"/>
                      <a:pt x="401902" y="1148973"/>
                      <a:pt x="400694" y="1148973"/>
                    </a:cubicBezTo>
                    <a:cubicBezTo>
                      <a:pt x="400694" y="1150182"/>
                      <a:pt x="399486" y="1150182"/>
                      <a:pt x="399486" y="1151390"/>
                    </a:cubicBezTo>
                    <a:cubicBezTo>
                      <a:pt x="399486" y="1151390"/>
                      <a:pt x="399486" y="1151390"/>
                      <a:pt x="399486" y="1151390"/>
                    </a:cubicBezTo>
                    <a:cubicBezTo>
                      <a:pt x="399486" y="1151390"/>
                      <a:pt x="399486" y="1151390"/>
                      <a:pt x="399486" y="1151390"/>
                    </a:cubicBezTo>
                    <a:cubicBezTo>
                      <a:pt x="399486" y="1151390"/>
                      <a:pt x="399486" y="1151390"/>
                      <a:pt x="399486" y="1151390"/>
                    </a:cubicBezTo>
                    <a:cubicBezTo>
                      <a:pt x="399486" y="1151390"/>
                      <a:pt x="399486" y="1151390"/>
                      <a:pt x="399486" y="1151390"/>
                    </a:cubicBezTo>
                    <a:lnTo>
                      <a:pt x="399486" y="1151390"/>
                    </a:lnTo>
                    <a:cubicBezTo>
                      <a:pt x="399486" y="1152598"/>
                      <a:pt x="398278" y="1152598"/>
                      <a:pt x="398278" y="1153806"/>
                    </a:cubicBezTo>
                    <a:cubicBezTo>
                      <a:pt x="398278" y="1153806"/>
                      <a:pt x="398278" y="1153806"/>
                      <a:pt x="398278" y="1153806"/>
                    </a:cubicBezTo>
                    <a:cubicBezTo>
                      <a:pt x="398278" y="1153806"/>
                      <a:pt x="398278" y="1153806"/>
                      <a:pt x="398278" y="1155014"/>
                    </a:cubicBezTo>
                    <a:cubicBezTo>
                      <a:pt x="398278" y="1155014"/>
                      <a:pt x="398278" y="1155014"/>
                      <a:pt x="398278" y="1155014"/>
                    </a:cubicBezTo>
                    <a:cubicBezTo>
                      <a:pt x="398278" y="1155014"/>
                      <a:pt x="398278" y="1155014"/>
                      <a:pt x="398278" y="1155014"/>
                    </a:cubicBezTo>
                    <a:cubicBezTo>
                      <a:pt x="398278" y="1155014"/>
                      <a:pt x="398278" y="1155014"/>
                      <a:pt x="398278" y="1155014"/>
                    </a:cubicBezTo>
                    <a:cubicBezTo>
                      <a:pt x="398278" y="1155014"/>
                      <a:pt x="397070" y="1155014"/>
                      <a:pt x="397070" y="1155014"/>
                    </a:cubicBezTo>
                    <a:cubicBezTo>
                      <a:pt x="397070" y="1155014"/>
                      <a:pt x="397070" y="1155014"/>
                      <a:pt x="397070" y="1155014"/>
                    </a:cubicBezTo>
                    <a:cubicBezTo>
                      <a:pt x="397070" y="1155014"/>
                      <a:pt x="397070" y="1155014"/>
                      <a:pt x="397070" y="1155014"/>
                    </a:cubicBezTo>
                    <a:lnTo>
                      <a:pt x="397070" y="1155014"/>
                    </a:lnTo>
                    <a:cubicBezTo>
                      <a:pt x="397070" y="1155014"/>
                      <a:pt x="397070" y="1155014"/>
                      <a:pt x="397070" y="1155014"/>
                    </a:cubicBezTo>
                    <a:cubicBezTo>
                      <a:pt x="398278" y="1153806"/>
                      <a:pt x="398278" y="1152598"/>
                      <a:pt x="399486" y="1152598"/>
                    </a:cubicBezTo>
                    <a:cubicBezTo>
                      <a:pt x="399486" y="1152598"/>
                      <a:pt x="399486" y="1152598"/>
                      <a:pt x="399486" y="1151390"/>
                    </a:cubicBezTo>
                    <a:cubicBezTo>
                      <a:pt x="399486" y="1151390"/>
                      <a:pt x="399486" y="1151390"/>
                      <a:pt x="399486" y="1150182"/>
                    </a:cubicBezTo>
                    <a:cubicBezTo>
                      <a:pt x="400694" y="1147766"/>
                      <a:pt x="400694" y="1145349"/>
                      <a:pt x="400694" y="1142933"/>
                    </a:cubicBezTo>
                    <a:cubicBezTo>
                      <a:pt x="400694" y="1142933"/>
                      <a:pt x="400694" y="1141725"/>
                      <a:pt x="400694" y="1141725"/>
                    </a:cubicBezTo>
                    <a:cubicBezTo>
                      <a:pt x="400694" y="1141725"/>
                      <a:pt x="400694" y="1141725"/>
                      <a:pt x="400694" y="1141725"/>
                    </a:cubicBezTo>
                    <a:cubicBezTo>
                      <a:pt x="400694" y="1141725"/>
                      <a:pt x="400694" y="1140517"/>
                      <a:pt x="400694" y="1140517"/>
                    </a:cubicBezTo>
                    <a:cubicBezTo>
                      <a:pt x="400694" y="1140517"/>
                      <a:pt x="400694" y="1140517"/>
                      <a:pt x="400694" y="1140517"/>
                    </a:cubicBezTo>
                    <a:cubicBezTo>
                      <a:pt x="400694" y="1140517"/>
                      <a:pt x="400694" y="1139309"/>
                      <a:pt x="400694" y="1139309"/>
                    </a:cubicBezTo>
                    <a:cubicBezTo>
                      <a:pt x="400694" y="1139309"/>
                      <a:pt x="400694" y="1139309"/>
                      <a:pt x="400694" y="1139309"/>
                    </a:cubicBezTo>
                    <a:cubicBezTo>
                      <a:pt x="400694" y="1139309"/>
                      <a:pt x="400694" y="1138100"/>
                      <a:pt x="399486" y="1138100"/>
                    </a:cubicBezTo>
                    <a:cubicBezTo>
                      <a:pt x="399486" y="1138100"/>
                      <a:pt x="399486" y="1138100"/>
                      <a:pt x="399486" y="1138100"/>
                    </a:cubicBezTo>
                    <a:cubicBezTo>
                      <a:pt x="399486" y="1138100"/>
                      <a:pt x="399486" y="1136892"/>
                      <a:pt x="399486" y="1136892"/>
                    </a:cubicBezTo>
                    <a:cubicBezTo>
                      <a:pt x="399486" y="1136892"/>
                      <a:pt x="399486" y="1136892"/>
                      <a:pt x="399486" y="1136892"/>
                    </a:cubicBezTo>
                    <a:cubicBezTo>
                      <a:pt x="399486" y="1136892"/>
                      <a:pt x="399486" y="1136892"/>
                      <a:pt x="398278" y="1135684"/>
                    </a:cubicBezTo>
                    <a:cubicBezTo>
                      <a:pt x="398278" y="1135684"/>
                      <a:pt x="398278" y="1135684"/>
                      <a:pt x="398278" y="1135684"/>
                    </a:cubicBezTo>
                    <a:cubicBezTo>
                      <a:pt x="397070" y="1134476"/>
                      <a:pt x="397070" y="1134476"/>
                      <a:pt x="395862" y="1133268"/>
                    </a:cubicBezTo>
                    <a:cubicBezTo>
                      <a:pt x="395862" y="1133268"/>
                      <a:pt x="395862" y="1133268"/>
                      <a:pt x="395862" y="1133268"/>
                    </a:cubicBezTo>
                    <a:cubicBezTo>
                      <a:pt x="395862" y="1133268"/>
                      <a:pt x="395862" y="1133268"/>
                      <a:pt x="395862" y="1133268"/>
                    </a:cubicBezTo>
                    <a:cubicBezTo>
                      <a:pt x="395862" y="1133268"/>
                      <a:pt x="395862" y="1133268"/>
                      <a:pt x="395862" y="1133268"/>
                    </a:cubicBezTo>
                    <a:cubicBezTo>
                      <a:pt x="395862" y="1133268"/>
                      <a:pt x="395862" y="1133268"/>
                      <a:pt x="395862" y="1133268"/>
                    </a:cubicBezTo>
                    <a:lnTo>
                      <a:pt x="395862" y="1133268"/>
                    </a:lnTo>
                    <a:cubicBezTo>
                      <a:pt x="394653" y="1132060"/>
                      <a:pt x="393445" y="1132060"/>
                      <a:pt x="393445" y="1132060"/>
                    </a:cubicBezTo>
                    <a:cubicBezTo>
                      <a:pt x="393445" y="1132060"/>
                      <a:pt x="393445" y="1132060"/>
                      <a:pt x="393445" y="1132060"/>
                    </a:cubicBezTo>
                    <a:cubicBezTo>
                      <a:pt x="392237" y="1132060"/>
                      <a:pt x="391029" y="1130852"/>
                      <a:pt x="389821" y="1130852"/>
                    </a:cubicBezTo>
                    <a:cubicBezTo>
                      <a:pt x="389821" y="1130852"/>
                      <a:pt x="389821" y="1130852"/>
                      <a:pt x="389821" y="1130852"/>
                    </a:cubicBezTo>
                    <a:cubicBezTo>
                      <a:pt x="389821" y="1130852"/>
                      <a:pt x="389821" y="1130852"/>
                      <a:pt x="389821" y="1130852"/>
                    </a:cubicBezTo>
                    <a:cubicBezTo>
                      <a:pt x="389821" y="1130852"/>
                      <a:pt x="389821" y="1130852"/>
                      <a:pt x="389821" y="1130852"/>
                    </a:cubicBezTo>
                    <a:cubicBezTo>
                      <a:pt x="389821" y="1130852"/>
                      <a:pt x="391029" y="1130852"/>
                      <a:pt x="391029" y="1130852"/>
                    </a:cubicBezTo>
                    <a:cubicBezTo>
                      <a:pt x="391029" y="1130852"/>
                      <a:pt x="391029" y="1130852"/>
                      <a:pt x="391029" y="1130852"/>
                    </a:cubicBezTo>
                    <a:lnTo>
                      <a:pt x="391029" y="1130852"/>
                    </a:lnTo>
                    <a:cubicBezTo>
                      <a:pt x="391029" y="1130852"/>
                      <a:pt x="391029" y="1130852"/>
                      <a:pt x="391029" y="1130852"/>
                    </a:cubicBezTo>
                    <a:cubicBezTo>
                      <a:pt x="391029" y="1130852"/>
                      <a:pt x="391029" y="1130852"/>
                      <a:pt x="391029" y="1130852"/>
                    </a:cubicBezTo>
                    <a:cubicBezTo>
                      <a:pt x="391029" y="1130852"/>
                      <a:pt x="391029" y="1130852"/>
                      <a:pt x="391029" y="1130852"/>
                    </a:cubicBezTo>
                    <a:lnTo>
                      <a:pt x="391029" y="1130852"/>
                    </a:lnTo>
                    <a:lnTo>
                      <a:pt x="391029" y="1130852"/>
                    </a:lnTo>
                    <a:cubicBezTo>
                      <a:pt x="391029" y="1130852"/>
                      <a:pt x="391029" y="1130852"/>
                      <a:pt x="391029" y="1130852"/>
                    </a:cubicBezTo>
                    <a:cubicBezTo>
                      <a:pt x="391029" y="1130852"/>
                      <a:pt x="391029" y="1130852"/>
                      <a:pt x="391029" y="1130852"/>
                    </a:cubicBezTo>
                    <a:cubicBezTo>
                      <a:pt x="391029" y="1130852"/>
                      <a:pt x="391029" y="1130852"/>
                      <a:pt x="391029" y="1130852"/>
                    </a:cubicBezTo>
                    <a:lnTo>
                      <a:pt x="391029" y="1130852"/>
                    </a:lnTo>
                    <a:cubicBezTo>
                      <a:pt x="391029" y="1130852"/>
                      <a:pt x="392237" y="1130852"/>
                      <a:pt x="393445" y="1130852"/>
                    </a:cubicBezTo>
                    <a:cubicBezTo>
                      <a:pt x="394653" y="1130852"/>
                      <a:pt x="394653" y="1130852"/>
                      <a:pt x="395862" y="1130852"/>
                    </a:cubicBezTo>
                    <a:cubicBezTo>
                      <a:pt x="395862" y="1130852"/>
                      <a:pt x="395862" y="1130852"/>
                      <a:pt x="395862" y="1130852"/>
                    </a:cubicBezTo>
                    <a:cubicBezTo>
                      <a:pt x="395862" y="1130852"/>
                      <a:pt x="395862" y="1130852"/>
                      <a:pt x="397070" y="1130852"/>
                    </a:cubicBezTo>
                    <a:cubicBezTo>
                      <a:pt x="398278" y="1130852"/>
                      <a:pt x="398278" y="1130852"/>
                      <a:pt x="399486" y="1130852"/>
                    </a:cubicBezTo>
                    <a:cubicBezTo>
                      <a:pt x="399486" y="1130852"/>
                      <a:pt x="399486" y="1130852"/>
                      <a:pt x="399486" y="1130852"/>
                    </a:cubicBezTo>
                    <a:cubicBezTo>
                      <a:pt x="400694" y="1130852"/>
                      <a:pt x="400694" y="1130852"/>
                      <a:pt x="401902" y="1130852"/>
                    </a:cubicBezTo>
                    <a:cubicBezTo>
                      <a:pt x="401902" y="1130852"/>
                      <a:pt x="401902" y="1130852"/>
                      <a:pt x="401902" y="1130852"/>
                    </a:cubicBezTo>
                    <a:cubicBezTo>
                      <a:pt x="405527" y="1129644"/>
                      <a:pt x="407943" y="1128436"/>
                      <a:pt x="410359" y="1128436"/>
                    </a:cubicBezTo>
                    <a:cubicBezTo>
                      <a:pt x="410359" y="1128436"/>
                      <a:pt x="410359" y="1128436"/>
                      <a:pt x="410359" y="1128436"/>
                    </a:cubicBezTo>
                    <a:cubicBezTo>
                      <a:pt x="410359" y="1128436"/>
                      <a:pt x="410359" y="1128436"/>
                      <a:pt x="410359" y="1128436"/>
                    </a:cubicBezTo>
                    <a:cubicBezTo>
                      <a:pt x="415191" y="1126019"/>
                      <a:pt x="420024" y="1124811"/>
                      <a:pt x="424856" y="1123603"/>
                    </a:cubicBezTo>
                    <a:cubicBezTo>
                      <a:pt x="424856" y="1123603"/>
                      <a:pt x="426065" y="1123603"/>
                      <a:pt x="426065" y="1123603"/>
                    </a:cubicBezTo>
                    <a:cubicBezTo>
                      <a:pt x="426065" y="1123603"/>
                      <a:pt x="426065" y="1123603"/>
                      <a:pt x="426065" y="1123603"/>
                    </a:cubicBezTo>
                    <a:cubicBezTo>
                      <a:pt x="432105" y="1121187"/>
                      <a:pt x="457476" y="1106689"/>
                      <a:pt x="441770" y="1101857"/>
                    </a:cubicBezTo>
                    <a:cubicBezTo>
                      <a:pt x="441770" y="1101857"/>
                      <a:pt x="441770" y="1101857"/>
                      <a:pt x="440562" y="1101857"/>
                    </a:cubicBezTo>
                    <a:lnTo>
                      <a:pt x="440562" y="1101857"/>
                    </a:lnTo>
                    <a:cubicBezTo>
                      <a:pt x="438146" y="1101857"/>
                      <a:pt x="435730" y="1101857"/>
                      <a:pt x="433313" y="1101857"/>
                    </a:cubicBezTo>
                    <a:cubicBezTo>
                      <a:pt x="433313" y="1101857"/>
                      <a:pt x="432105" y="1101857"/>
                      <a:pt x="432105" y="1101857"/>
                    </a:cubicBezTo>
                    <a:cubicBezTo>
                      <a:pt x="432105" y="1101857"/>
                      <a:pt x="430897" y="1101857"/>
                      <a:pt x="430897" y="1101857"/>
                    </a:cubicBezTo>
                    <a:cubicBezTo>
                      <a:pt x="430897" y="1101857"/>
                      <a:pt x="430897" y="1101857"/>
                      <a:pt x="430897" y="1101857"/>
                    </a:cubicBezTo>
                    <a:cubicBezTo>
                      <a:pt x="429689" y="1101857"/>
                      <a:pt x="428481" y="1101857"/>
                      <a:pt x="427273" y="1101857"/>
                    </a:cubicBezTo>
                    <a:lnTo>
                      <a:pt x="427273" y="1101857"/>
                    </a:lnTo>
                    <a:cubicBezTo>
                      <a:pt x="427273" y="1101857"/>
                      <a:pt x="427273" y="1101857"/>
                      <a:pt x="427273" y="1101857"/>
                    </a:cubicBezTo>
                    <a:cubicBezTo>
                      <a:pt x="426065" y="1101857"/>
                      <a:pt x="426065" y="1101857"/>
                      <a:pt x="424856" y="1101857"/>
                    </a:cubicBezTo>
                    <a:cubicBezTo>
                      <a:pt x="424856" y="1101857"/>
                      <a:pt x="423648" y="1101857"/>
                      <a:pt x="423648" y="1101857"/>
                    </a:cubicBezTo>
                    <a:cubicBezTo>
                      <a:pt x="422440" y="1101857"/>
                      <a:pt x="422440" y="1101857"/>
                      <a:pt x="421232" y="1101857"/>
                    </a:cubicBezTo>
                    <a:cubicBezTo>
                      <a:pt x="421232" y="1101857"/>
                      <a:pt x="420024" y="1101857"/>
                      <a:pt x="420024" y="1101857"/>
                    </a:cubicBezTo>
                    <a:lnTo>
                      <a:pt x="417608" y="1101857"/>
                    </a:lnTo>
                    <a:cubicBezTo>
                      <a:pt x="417608" y="1101857"/>
                      <a:pt x="417608" y="1101857"/>
                      <a:pt x="417608" y="1101857"/>
                    </a:cubicBezTo>
                    <a:cubicBezTo>
                      <a:pt x="409151" y="1103065"/>
                      <a:pt x="400694" y="1104273"/>
                      <a:pt x="392237" y="1105481"/>
                    </a:cubicBezTo>
                    <a:cubicBezTo>
                      <a:pt x="392237" y="1105481"/>
                      <a:pt x="391029" y="1105481"/>
                      <a:pt x="391029" y="1105481"/>
                    </a:cubicBezTo>
                    <a:cubicBezTo>
                      <a:pt x="389821" y="1105481"/>
                      <a:pt x="389821" y="1105481"/>
                      <a:pt x="388613" y="1105481"/>
                    </a:cubicBezTo>
                    <a:cubicBezTo>
                      <a:pt x="388613" y="1105481"/>
                      <a:pt x="387405" y="1105481"/>
                      <a:pt x="387405" y="1105481"/>
                    </a:cubicBezTo>
                    <a:cubicBezTo>
                      <a:pt x="386197" y="1105481"/>
                      <a:pt x="386197" y="1105481"/>
                      <a:pt x="384988" y="1105481"/>
                    </a:cubicBezTo>
                    <a:cubicBezTo>
                      <a:pt x="384988" y="1105481"/>
                      <a:pt x="383780" y="1105481"/>
                      <a:pt x="383780" y="1105481"/>
                    </a:cubicBezTo>
                    <a:cubicBezTo>
                      <a:pt x="382572" y="1105481"/>
                      <a:pt x="382572" y="1105481"/>
                      <a:pt x="381364" y="1105481"/>
                    </a:cubicBezTo>
                    <a:cubicBezTo>
                      <a:pt x="381364" y="1105481"/>
                      <a:pt x="380156" y="1105481"/>
                      <a:pt x="380156" y="1105481"/>
                    </a:cubicBezTo>
                    <a:cubicBezTo>
                      <a:pt x="378948" y="1105481"/>
                      <a:pt x="377740" y="1105481"/>
                      <a:pt x="376532" y="1106689"/>
                    </a:cubicBezTo>
                    <a:cubicBezTo>
                      <a:pt x="376532" y="1106689"/>
                      <a:pt x="376532" y="1106689"/>
                      <a:pt x="376532" y="1106689"/>
                    </a:cubicBezTo>
                    <a:cubicBezTo>
                      <a:pt x="376532" y="1106689"/>
                      <a:pt x="376532" y="1106689"/>
                      <a:pt x="376532" y="1106689"/>
                    </a:cubicBezTo>
                    <a:cubicBezTo>
                      <a:pt x="382572" y="1103065"/>
                      <a:pt x="388613" y="1103065"/>
                      <a:pt x="395862" y="1103065"/>
                    </a:cubicBezTo>
                    <a:cubicBezTo>
                      <a:pt x="395862" y="1103065"/>
                      <a:pt x="397070" y="1103065"/>
                      <a:pt x="397070" y="1103065"/>
                    </a:cubicBezTo>
                    <a:cubicBezTo>
                      <a:pt x="399486" y="1103065"/>
                      <a:pt x="401902" y="1103065"/>
                      <a:pt x="404318" y="1101857"/>
                    </a:cubicBezTo>
                    <a:cubicBezTo>
                      <a:pt x="410359" y="1100649"/>
                      <a:pt x="416400" y="1099441"/>
                      <a:pt x="422440" y="1098232"/>
                    </a:cubicBezTo>
                    <a:cubicBezTo>
                      <a:pt x="426065" y="1097024"/>
                      <a:pt x="429689" y="1097024"/>
                      <a:pt x="433313" y="1095816"/>
                    </a:cubicBezTo>
                    <a:cubicBezTo>
                      <a:pt x="433313" y="1095816"/>
                      <a:pt x="433313" y="1095816"/>
                      <a:pt x="434521" y="1095816"/>
                    </a:cubicBezTo>
                    <a:cubicBezTo>
                      <a:pt x="436938" y="1095816"/>
                      <a:pt x="445395" y="1093400"/>
                      <a:pt x="441770" y="1089775"/>
                    </a:cubicBezTo>
                    <a:cubicBezTo>
                      <a:pt x="441770" y="1089775"/>
                      <a:pt x="441770" y="1089775"/>
                      <a:pt x="441770" y="1089775"/>
                    </a:cubicBezTo>
                    <a:cubicBezTo>
                      <a:pt x="441770" y="1089775"/>
                      <a:pt x="441770" y="1089775"/>
                      <a:pt x="441770" y="1089775"/>
                    </a:cubicBezTo>
                    <a:cubicBezTo>
                      <a:pt x="441770" y="1089775"/>
                      <a:pt x="441770" y="1089775"/>
                      <a:pt x="441770" y="1089775"/>
                    </a:cubicBezTo>
                    <a:cubicBezTo>
                      <a:pt x="441770" y="1089775"/>
                      <a:pt x="441770" y="1089775"/>
                      <a:pt x="441770" y="1089775"/>
                    </a:cubicBezTo>
                    <a:cubicBezTo>
                      <a:pt x="440562" y="1089775"/>
                      <a:pt x="439354" y="1088567"/>
                      <a:pt x="436938" y="1088567"/>
                    </a:cubicBezTo>
                    <a:cubicBezTo>
                      <a:pt x="435730" y="1088567"/>
                      <a:pt x="434521" y="1088567"/>
                      <a:pt x="432105" y="1088567"/>
                    </a:cubicBezTo>
                    <a:cubicBezTo>
                      <a:pt x="432105" y="1088567"/>
                      <a:pt x="430897" y="1088567"/>
                      <a:pt x="430897" y="1088567"/>
                    </a:cubicBezTo>
                    <a:cubicBezTo>
                      <a:pt x="429689" y="1088567"/>
                      <a:pt x="428481" y="1088567"/>
                      <a:pt x="427273" y="1088567"/>
                    </a:cubicBezTo>
                    <a:lnTo>
                      <a:pt x="427273" y="1088567"/>
                    </a:lnTo>
                    <a:cubicBezTo>
                      <a:pt x="426065" y="1088567"/>
                      <a:pt x="424856" y="1088567"/>
                      <a:pt x="422440" y="1088567"/>
                    </a:cubicBezTo>
                    <a:cubicBezTo>
                      <a:pt x="422440" y="1088567"/>
                      <a:pt x="421232" y="1088567"/>
                      <a:pt x="421232" y="1088567"/>
                    </a:cubicBezTo>
                    <a:cubicBezTo>
                      <a:pt x="420024" y="1088567"/>
                      <a:pt x="420024" y="1088567"/>
                      <a:pt x="418816" y="1088567"/>
                    </a:cubicBezTo>
                    <a:cubicBezTo>
                      <a:pt x="418816" y="1088567"/>
                      <a:pt x="417608" y="1088567"/>
                      <a:pt x="417608" y="1088567"/>
                    </a:cubicBezTo>
                    <a:cubicBezTo>
                      <a:pt x="412775" y="1088567"/>
                      <a:pt x="407943" y="1087359"/>
                      <a:pt x="403110" y="1087359"/>
                    </a:cubicBezTo>
                    <a:cubicBezTo>
                      <a:pt x="397070" y="1087359"/>
                      <a:pt x="391029" y="1086151"/>
                      <a:pt x="384988" y="1086151"/>
                    </a:cubicBezTo>
                    <a:cubicBezTo>
                      <a:pt x="384988" y="1086151"/>
                      <a:pt x="384988" y="1086151"/>
                      <a:pt x="384988" y="1086151"/>
                    </a:cubicBezTo>
                    <a:cubicBezTo>
                      <a:pt x="391029" y="1086151"/>
                      <a:pt x="395862" y="1087359"/>
                      <a:pt x="401902" y="1087359"/>
                    </a:cubicBezTo>
                    <a:cubicBezTo>
                      <a:pt x="409151" y="1087359"/>
                      <a:pt x="416400" y="1088567"/>
                      <a:pt x="423648" y="1088567"/>
                    </a:cubicBezTo>
                    <a:cubicBezTo>
                      <a:pt x="426065" y="1088567"/>
                      <a:pt x="428481" y="1088567"/>
                      <a:pt x="430897" y="1088567"/>
                    </a:cubicBezTo>
                    <a:cubicBezTo>
                      <a:pt x="433313" y="1088567"/>
                      <a:pt x="435730" y="1088567"/>
                      <a:pt x="438146" y="1088567"/>
                    </a:cubicBezTo>
                    <a:cubicBezTo>
                      <a:pt x="439354" y="1088567"/>
                      <a:pt x="441770" y="1088567"/>
                      <a:pt x="442978" y="1088567"/>
                    </a:cubicBezTo>
                    <a:cubicBezTo>
                      <a:pt x="442978" y="1088567"/>
                      <a:pt x="442978" y="1088567"/>
                      <a:pt x="442978" y="1088567"/>
                    </a:cubicBezTo>
                    <a:cubicBezTo>
                      <a:pt x="442978" y="1088567"/>
                      <a:pt x="442978" y="1088567"/>
                      <a:pt x="442978" y="1088567"/>
                    </a:cubicBezTo>
                    <a:lnTo>
                      <a:pt x="442978" y="1088567"/>
                    </a:lnTo>
                    <a:cubicBezTo>
                      <a:pt x="442978" y="1088567"/>
                      <a:pt x="442978" y="1088567"/>
                      <a:pt x="442978" y="1088567"/>
                    </a:cubicBezTo>
                    <a:cubicBezTo>
                      <a:pt x="442978" y="1088567"/>
                      <a:pt x="442978" y="1088567"/>
                      <a:pt x="442978" y="1088567"/>
                    </a:cubicBezTo>
                    <a:cubicBezTo>
                      <a:pt x="442978" y="1088567"/>
                      <a:pt x="442978" y="1088567"/>
                      <a:pt x="442978" y="1088567"/>
                    </a:cubicBezTo>
                    <a:cubicBezTo>
                      <a:pt x="442978" y="1088567"/>
                      <a:pt x="442978" y="1088567"/>
                      <a:pt x="442978" y="1088567"/>
                    </a:cubicBezTo>
                    <a:cubicBezTo>
                      <a:pt x="442978" y="1088567"/>
                      <a:pt x="442978" y="1088567"/>
                      <a:pt x="442978" y="1088567"/>
                    </a:cubicBezTo>
                    <a:cubicBezTo>
                      <a:pt x="442978" y="1088567"/>
                      <a:pt x="442978" y="1088567"/>
                      <a:pt x="442978" y="1088567"/>
                    </a:cubicBezTo>
                    <a:cubicBezTo>
                      <a:pt x="442978" y="1088567"/>
                      <a:pt x="442978" y="1088567"/>
                      <a:pt x="442978" y="1088567"/>
                    </a:cubicBezTo>
                    <a:cubicBezTo>
                      <a:pt x="442978" y="1088567"/>
                      <a:pt x="442978" y="1088567"/>
                      <a:pt x="442978" y="1088567"/>
                    </a:cubicBezTo>
                    <a:cubicBezTo>
                      <a:pt x="442978" y="1088567"/>
                      <a:pt x="442978" y="1088567"/>
                      <a:pt x="441770" y="1088567"/>
                    </a:cubicBezTo>
                    <a:cubicBezTo>
                      <a:pt x="441770" y="1088567"/>
                      <a:pt x="441770" y="1088567"/>
                      <a:pt x="441770" y="1088567"/>
                    </a:cubicBezTo>
                    <a:cubicBezTo>
                      <a:pt x="441770" y="1088567"/>
                      <a:pt x="441770" y="1088567"/>
                      <a:pt x="440562" y="1087359"/>
                    </a:cubicBezTo>
                    <a:cubicBezTo>
                      <a:pt x="440562" y="1087359"/>
                      <a:pt x="440562" y="1087359"/>
                      <a:pt x="440562" y="1087359"/>
                    </a:cubicBezTo>
                    <a:cubicBezTo>
                      <a:pt x="440562" y="1087359"/>
                      <a:pt x="440562" y="1087359"/>
                      <a:pt x="439354" y="1086151"/>
                    </a:cubicBezTo>
                    <a:cubicBezTo>
                      <a:pt x="439354" y="1086151"/>
                      <a:pt x="439354" y="1086151"/>
                      <a:pt x="439354" y="1086151"/>
                    </a:cubicBezTo>
                    <a:cubicBezTo>
                      <a:pt x="439354" y="1086151"/>
                      <a:pt x="439354" y="1086151"/>
                      <a:pt x="439354" y="1086151"/>
                    </a:cubicBezTo>
                    <a:cubicBezTo>
                      <a:pt x="436938" y="1084943"/>
                      <a:pt x="434521" y="1084943"/>
                      <a:pt x="432105" y="1083735"/>
                    </a:cubicBezTo>
                    <a:cubicBezTo>
                      <a:pt x="432105" y="1083735"/>
                      <a:pt x="432105" y="1083735"/>
                      <a:pt x="432105" y="1083735"/>
                    </a:cubicBezTo>
                    <a:cubicBezTo>
                      <a:pt x="432105" y="1083735"/>
                      <a:pt x="430897" y="1083735"/>
                      <a:pt x="430897" y="1082527"/>
                    </a:cubicBezTo>
                    <a:cubicBezTo>
                      <a:pt x="430897" y="1082527"/>
                      <a:pt x="429689" y="1082527"/>
                      <a:pt x="429689" y="1082527"/>
                    </a:cubicBezTo>
                    <a:cubicBezTo>
                      <a:pt x="429689" y="1082527"/>
                      <a:pt x="429689" y="1082527"/>
                      <a:pt x="428481" y="1082527"/>
                    </a:cubicBezTo>
                    <a:cubicBezTo>
                      <a:pt x="428481" y="1082527"/>
                      <a:pt x="428481" y="1082527"/>
                      <a:pt x="427273" y="1082527"/>
                    </a:cubicBezTo>
                    <a:cubicBezTo>
                      <a:pt x="427273" y="1082527"/>
                      <a:pt x="426065" y="1082527"/>
                      <a:pt x="426065" y="1082527"/>
                    </a:cubicBezTo>
                    <a:cubicBezTo>
                      <a:pt x="426065" y="1082527"/>
                      <a:pt x="426065" y="1082527"/>
                      <a:pt x="426065" y="1082527"/>
                    </a:cubicBezTo>
                    <a:cubicBezTo>
                      <a:pt x="426065" y="1082527"/>
                      <a:pt x="424856" y="1082527"/>
                      <a:pt x="424856" y="1082527"/>
                    </a:cubicBezTo>
                    <a:cubicBezTo>
                      <a:pt x="421232" y="1081319"/>
                      <a:pt x="418816" y="1080111"/>
                      <a:pt x="415191" y="1080111"/>
                    </a:cubicBezTo>
                    <a:cubicBezTo>
                      <a:pt x="406735" y="1078902"/>
                      <a:pt x="399486" y="1077694"/>
                      <a:pt x="391029" y="1077694"/>
                    </a:cubicBezTo>
                    <a:cubicBezTo>
                      <a:pt x="387405" y="1077694"/>
                      <a:pt x="383780" y="1077694"/>
                      <a:pt x="378948" y="1077694"/>
                    </a:cubicBezTo>
                    <a:cubicBezTo>
                      <a:pt x="378948" y="1077694"/>
                      <a:pt x="378948" y="1077694"/>
                      <a:pt x="378948" y="1077694"/>
                    </a:cubicBezTo>
                    <a:cubicBezTo>
                      <a:pt x="378948" y="1077694"/>
                      <a:pt x="378948" y="1077694"/>
                      <a:pt x="378948" y="1077694"/>
                    </a:cubicBezTo>
                    <a:cubicBezTo>
                      <a:pt x="378948" y="1077694"/>
                      <a:pt x="378948" y="1077694"/>
                      <a:pt x="378948" y="1077694"/>
                    </a:cubicBezTo>
                    <a:cubicBezTo>
                      <a:pt x="378948" y="1077694"/>
                      <a:pt x="378948" y="1077694"/>
                      <a:pt x="378948" y="1077694"/>
                    </a:cubicBezTo>
                    <a:cubicBezTo>
                      <a:pt x="395862" y="1072862"/>
                      <a:pt x="415191" y="1077694"/>
                      <a:pt x="430897" y="1081319"/>
                    </a:cubicBezTo>
                    <a:cubicBezTo>
                      <a:pt x="433313" y="1082527"/>
                      <a:pt x="436938" y="1082527"/>
                      <a:pt x="439354" y="1083735"/>
                    </a:cubicBezTo>
                    <a:cubicBezTo>
                      <a:pt x="440562" y="1083735"/>
                      <a:pt x="445395" y="1084943"/>
                      <a:pt x="447811" y="1083735"/>
                    </a:cubicBezTo>
                    <a:cubicBezTo>
                      <a:pt x="449019" y="1083735"/>
                      <a:pt x="449019" y="1083735"/>
                      <a:pt x="450227" y="1083735"/>
                    </a:cubicBezTo>
                    <a:cubicBezTo>
                      <a:pt x="450227" y="1083735"/>
                      <a:pt x="450227" y="1082527"/>
                      <a:pt x="449019" y="1081319"/>
                    </a:cubicBezTo>
                    <a:cubicBezTo>
                      <a:pt x="446603" y="1080111"/>
                      <a:pt x="442978" y="1078902"/>
                      <a:pt x="440562" y="1077694"/>
                    </a:cubicBezTo>
                    <a:cubicBezTo>
                      <a:pt x="434521" y="1076486"/>
                      <a:pt x="427273" y="1075278"/>
                      <a:pt x="421232" y="1074070"/>
                    </a:cubicBezTo>
                    <a:cubicBezTo>
                      <a:pt x="421232" y="1074070"/>
                      <a:pt x="421232" y="1074070"/>
                      <a:pt x="421232" y="1074070"/>
                    </a:cubicBezTo>
                    <a:cubicBezTo>
                      <a:pt x="421232" y="1074070"/>
                      <a:pt x="421232" y="1074070"/>
                      <a:pt x="421232" y="1074070"/>
                    </a:cubicBezTo>
                    <a:cubicBezTo>
                      <a:pt x="421232" y="1074070"/>
                      <a:pt x="421232" y="1074070"/>
                      <a:pt x="421232" y="1074070"/>
                    </a:cubicBezTo>
                    <a:cubicBezTo>
                      <a:pt x="421232" y="1074070"/>
                      <a:pt x="421232" y="1074070"/>
                      <a:pt x="421232" y="1074070"/>
                    </a:cubicBezTo>
                    <a:cubicBezTo>
                      <a:pt x="422440" y="1074070"/>
                      <a:pt x="422440" y="1074070"/>
                      <a:pt x="423648" y="1074070"/>
                    </a:cubicBezTo>
                    <a:cubicBezTo>
                      <a:pt x="423648" y="1074070"/>
                      <a:pt x="423648" y="1074070"/>
                      <a:pt x="424856" y="1074070"/>
                    </a:cubicBezTo>
                    <a:cubicBezTo>
                      <a:pt x="426065" y="1074070"/>
                      <a:pt x="426065" y="1074070"/>
                      <a:pt x="427273" y="1074070"/>
                    </a:cubicBezTo>
                    <a:cubicBezTo>
                      <a:pt x="427273" y="1074070"/>
                      <a:pt x="427273" y="1074070"/>
                      <a:pt x="427273" y="1074070"/>
                    </a:cubicBezTo>
                    <a:cubicBezTo>
                      <a:pt x="428481" y="1074070"/>
                      <a:pt x="428481" y="1074070"/>
                      <a:pt x="429689" y="1074070"/>
                    </a:cubicBezTo>
                    <a:cubicBezTo>
                      <a:pt x="430897" y="1074070"/>
                      <a:pt x="432105" y="1074070"/>
                      <a:pt x="433313" y="1074070"/>
                    </a:cubicBezTo>
                    <a:cubicBezTo>
                      <a:pt x="417608" y="1071654"/>
                      <a:pt x="401902" y="1069238"/>
                      <a:pt x="386197" y="1068029"/>
                    </a:cubicBezTo>
                    <a:cubicBezTo>
                      <a:pt x="380156" y="1068029"/>
                      <a:pt x="375323" y="1068029"/>
                      <a:pt x="369283" y="1069238"/>
                    </a:cubicBezTo>
                    <a:cubicBezTo>
                      <a:pt x="369283" y="1069238"/>
                      <a:pt x="368075" y="1069238"/>
                      <a:pt x="368075" y="1070445"/>
                    </a:cubicBezTo>
                    <a:cubicBezTo>
                      <a:pt x="366867" y="1071654"/>
                      <a:pt x="365658" y="1072862"/>
                      <a:pt x="366867" y="1074070"/>
                    </a:cubicBezTo>
                    <a:cubicBezTo>
                      <a:pt x="368075" y="1074070"/>
                      <a:pt x="369283" y="1075278"/>
                      <a:pt x="369283" y="1075278"/>
                    </a:cubicBezTo>
                    <a:lnTo>
                      <a:pt x="369283" y="1075278"/>
                    </a:lnTo>
                    <a:cubicBezTo>
                      <a:pt x="370491" y="1076486"/>
                      <a:pt x="371699" y="1076486"/>
                      <a:pt x="372907" y="1077694"/>
                    </a:cubicBezTo>
                    <a:cubicBezTo>
                      <a:pt x="372907" y="1077694"/>
                      <a:pt x="372907" y="1077694"/>
                      <a:pt x="372907" y="1077694"/>
                    </a:cubicBezTo>
                    <a:cubicBezTo>
                      <a:pt x="372907" y="1077694"/>
                      <a:pt x="372907" y="1078902"/>
                      <a:pt x="372907" y="1078902"/>
                    </a:cubicBezTo>
                    <a:cubicBezTo>
                      <a:pt x="372907" y="1078902"/>
                      <a:pt x="372907" y="1078902"/>
                      <a:pt x="372907" y="1078902"/>
                    </a:cubicBezTo>
                    <a:cubicBezTo>
                      <a:pt x="372907" y="1078902"/>
                      <a:pt x="372907" y="1080111"/>
                      <a:pt x="372907" y="1080111"/>
                    </a:cubicBezTo>
                    <a:lnTo>
                      <a:pt x="372907" y="1080111"/>
                    </a:lnTo>
                    <a:cubicBezTo>
                      <a:pt x="372907" y="1080111"/>
                      <a:pt x="372907" y="1081319"/>
                      <a:pt x="372907" y="1082527"/>
                    </a:cubicBezTo>
                    <a:cubicBezTo>
                      <a:pt x="372907" y="1082527"/>
                      <a:pt x="372907" y="1082527"/>
                      <a:pt x="372907" y="1082527"/>
                    </a:cubicBezTo>
                    <a:cubicBezTo>
                      <a:pt x="372907" y="1082527"/>
                      <a:pt x="372907" y="1082527"/>
                      <a:pt x="372907" y="1082527"/>
                    </a:cubicBezTo>
                    <a:lnTo>
                      <a:pt x="372907" y="1082527"/>
                    </a:lnTo>
                    <a:cubicBezTo>
                      <a:pt x="372907" y="1082527"/>
                      <a:pt x="372907" y="1082527"/>
                      <a:pt x="372907" y="1082527"/>
                    </a:cubicBezTo>
                    <a:cubicBezTo>
                      <a:pt x="372907" y="1082527"/>
                      <a:pt x="372907" y="1082527"/>
                      <a:pt x="372907" y="1082527"/>
                    </a:cubicBezTo>
                    <a:cubicBezTo>
                      <a:pt x="372907" y="1082527"/>
                      <a:pt x="372907" y="1082527"/>
                      <a:pt x="372907" y="1082527"/>
                    </a:cubicBezTo>
                    <a:cubicBezTo>
                      <a:pt x="372907" y="1082527"/>
                      <a:pt x="371699" y="1082527"/>
                      <a:pt x="371699" y="1082527"/>
                    </a:cubicBezTo>
                    <a:cubicBezTo>
                      <a:pt x="371699" y="1082527"/>
                      <a:pt x="371699" y="1081319"/>
                      <a:pt x="371699" y="1081319"/>
                    </a:cubicBezTo>
                    <a:cubicBezTo>
                      <a:pt x="369283" y="1075278"/>
                      <a:pt x="358410" y="1075278"/>
                      <a:pt x="352369" y="1074070"/>
                    </a:cubicBezTo>
                    <a:cubicBezTo>
                      <a:pt x="351161" y="1074070"/>
                      <a:pt x="348745" y="1074070"/>
                      <a:pt x="347537" y="1074070"/>
                    </a:cubicBezTo>
                    <a:cubicBezTo>
                      <a:pt x="341496" y="1075278"/>
                      <a:pt x="336664" y="1077694"/>
                      <a:pt x="330623" y="1077694"/>
                    </a:cubicBezTo>
                    <a:cubicBezTo>
                      <a:pt x="328207" y="1077694"/>
                      <a:pt x="325790" y="1077694"/>
                      <a:pt x="323374" y="1077694"/>
                    </a:cubicBezTo>
                    <a:cubicBezTo>
                      <a:pt x="319750" y="1077694"/>
                      <a:pt x="316125" y="1077694"/>
                      <a:pt x="311293" y="1078902"/>
                    </a:cubicBezTo>
                    <a:cubicBezTo>
                      <a:pt x="311293" y="1078902"/>
                      <a:pt x="310085" y="1078902"/>
                      <a:pt x="310085" y="1078902"/>
                    </a:cubicBezTo>
                    <a:cubicBezTo>
                      <a:pt x="308877" y="1078902"/>
                      <a:pt x="308877" y="1078902"/>
                      <a:pt x="307669" y="1080111"/>
                    </a:cubicBezTo>
                    <a:cubicBezTo>
                      <a:pt x="307669" y="1080111"/>
                      <a:pt x="307669" y="1080111"/>
                      <a:pt x="307669" y="1080111"/>
                    </a:cubicBezTo>
                    <a:cubicBezTo>
                      <a:pt x="307669" y="1080111"/>
                      <a:pt x="307669" y="1080111"/>
                      <a:pt x="307669" y="1080111"/>
                    </a:cubicBezTo>
                    <a:cubicBezTo>
                      <a:pt x="304044" y="1081319"/>
                      <a:pt x="301628" y="1082527"/>
                      <a:pt x="299212" y="1084943"/>
                    </a:cubicBezTo>
                    <a:cubicBezTo>
                      <a:pt x="296795" y="1087359"/>
                      <a:pt x="294379" y="1088567"/>
                      <a:pt x="291963" y="1090984"/>
                    </a:cubicBezTo>
                    <a:cubicBezTo>
                      <a:pt x="291963" y="1090984"/>
                      <a:pt x="291963" y="1090984"/>
                      <a:pt x="291963" y="1090984"/>
                    </a:cubicBezTo>
                    <a:cubicBezTo>
                      <a:pt x="291963" y="1090984"/>
                      <a:pt x="291963" y="1090984"/>
                      <a:pt x="291963" y="1090984"/>
                    </a:cubicBezTo>
                    <a:lnTo>
                      <a:pt x="291963" y="1090984"/>
                    </a:lnTo>
                    <a:cubicBezTo>
                      <a:pt x="291963" y="1090984"/>
                      <a:pt x="291963" y="1090984"/>
                      <a:pt x="291963" y="1090984"/>
                    </a:cubicBezTo>
                    <a:cubicBezTo>
                      <a:pt x="291963" y="1090984"/>
                      <a:pt x="291963" y="1090984"/>
                      <a:pt x="291963" y="1090984"/>
                    </a:cubicBezTo>
                    <a:cubicBezTo>
                      <a:pt x="293171" y="1089775"/>
                      <a:pt x="293171" y="1087359"/>
                      <a:pt x="294379" y="1086151"/>
                    </a:cubicBezTo>
                    <a:cubicBezTo>
                      <a:pt x="295587" y="1084943"/>
                      <a:pt x="296795" y="1083735"/>
                      <a:pt x="296795" y="1082527"/>
                    </a:cubicBezTo>
                    <a:cubicBezTo>
                      <a:pt x="299212" y="1080111"/>
                      <a:pt x="302836" y="1077694"/>
                      <a:pt x="306460" y="1075278"/>
                    </a:cubicBezTo>
                    <a:cubicBezTo>
                      <a:pt x="306460" y="1075278"/>
                      <a:pt x="307669" y="1075278"/>
                      <a:pt x="307669" y="1075278"/>
                    </a:cubicBezTo>
                    <a:cubicBezTo>
                      <a:pt x="311293" y="1074070"/>
                      <a:pt x="313709" y="1072862"/>
                      <a:pt x="317334" y="1070445"/>
                    </a:cubicBezTo>
                    <a:cubicBezTo>
                      <a:pt x="318542" y="1070445"/>
                      <a:pt x="318542" y="1070445"/>
                      <a:pt x="319750" y="1069238"/>
                    </a:cubicBezTo>
                    <a:cubicBezTo>
                      <a:pt x="319750" y="1069238"/>
                      <a:pt x="319750" y="1069238"/>
                      <a:pt x="320958" y="1068029"/>
                    </a:cubicBezTo>
                    <a:cubicBezTo>
                      <a:pt x="320958" y="1068029"/>
                      <a:pt x="319750" y="1066821"/>
                      <a:pt x="318542" y="1066821"/>
                    </a:cubicBezTo>
                    <a:cubicBezTo>
                      <a:pt x="317334" y="1066821"/>
                      <a:pt x="317334" y="1066821"/>
                      <a:pt x="316125" y="1066821"/>
                    </a:cubicBezTo>
                    <a:cubicBezTo>
                      <a:pt x="316125" y="1066821"/>
                      <a:pt x="314917" y="1068029"/>
                      <a:pt x="313709" y="1068029"/>
                    </a:cubicBezTo>
                    <a:cubicBezTo>
                      <a:pt x="312501" y="1068029"/>
                      <a:pt x="310085" y="1068029"/>
                      <a:pt x="308877" y="1068029"/>
                    </a:cubicBezTo>
                    <a:lnTo>
                      <a:pt x="308877" y="1068029"/>
                    </a:lnTo>
                    <a:cubicBezTo>
                      <a:pt x="308877" y="1068029"/>
                      <a:pt x="307669" y="1068029"/>
                      <a:pt x="307669" y="1068029"/>
                    </a:cubicBezTo>
                    <a:cubicBezTo>
                      <a:pt x="306460" y="1068029"/>
                      <a:pt x="304044" y="1069238"/>
                      <a:pt x="302836" y="1069238"/>
                    </a:cubicBezTo>
                    <a:cubicBezTo>
                      <a:pt x="282298" y="1081319"/>
                      <a:pt x="275049" y="1086151"/>
                      <a:pt x="270217" y="1093400"/>
                    </a:cubicBezTo>
                    <a:close/>
                    <a:moveTo>
                      <a:pt x="329415" y="888019"/>
                    </a:moveTo>
                    <a:lnTo>
                      <a:pt x="329415" y="888019"/>
                    </a:lnTo>
                    <a:cubicBezTo>
                      <a:pt x="319750" y="878354"/>
                      <a:pt x="307669" y="869897"/>
                      <a:pt x="296795" y="862649"/>
                    </a:cubicBezTo>
                    <a:cubicBezTo>
                      <a:pt x="291963" y="860232"/>
                      <a:pt x="287131" y="857816"/>
                      <a:pt x="282298" y="861440"/>
                    </a:cubicBezTo>
                    <a:cubicBezTo>
                      <a:pt x="278674" y="863857"/>
                      <a:pt x="276257" y="868689"/>
                      <a:pt x="273841" y="871105"/>
                    </a:cubicBezTo>
                    <a:cubicBezTo>
                      <a:pt x="272633" y="872313"/>
                      <a:pt x="271425" y="873522"/>
                      <a:pt x="270217" y="874730"/>
                    </a:cubicBezTo>
                    <a:cubicBezTo>
                      <a:pt x="272633" y="874730"/>
                      <a:pt x="275049" y="874730"/>
                      <a:pt x="278674" y="874730"/>
                    </a:cubicBezTo>
                    <a:cubicBezTo>
                      <a:pt x="279882" y="873522"/>
                      <a:pt x="282298" y="873522"/>
                      <a:pt x="283506" y="872313"/>
                    </a:cubicBezTo>
                    <a:cubicBezTo>
                      <a:pt x="284714" y="871105"/>
                      <a:pt x="287131" y="869897"/>
                      <a:pt x="288339" y="869897"/>
                    </a:cubicBezTo>
                    <a:cubicBezTo>
                      <a:pt x="290755" y="869897"/>
                      <a:pt x="290755" y="871105"/>
                      <a:pt x="290755" y="867481"/>
                    </a:cubicBezTo>
                    <a:cubicBezTo>
                      <a:pt x="290755" y="866273"/>
                      <a:pt x="293171" y="865065"/>
                      <a:pt x="293171" y="866273"/>
                    </a:cubicBezTo>
                    <a:cubicBezTo>
                      <a:pt x="298004" y="871105"/>
                      <a:pt x="305252" y="874730"/>
                      <a:pt x="310085" y="879562"/>
                    </a:cubicBezTo>
                    <a:cubicBezTo>
                      <a:pt x="312501" y="881979"/>
                      <a:pt x="316125" y="885603"/>
                      <a:pt x="318542" y="888019"/>
                    </a:cubicBezTo>
                    <a:cubicBezTo>
                      <a:pt x="318542" y="888019"/>
                      <a:pt x="322166" y="895268"/>
                      <a:pt x="322166" y="895268"/>
                    </a:cubicBezTo>
                    <a:cubicBezTo>
                      <a:pt x="322166" y="895268"/>
                      <a:pt x="322166" y="895268"/>
                      <a:pt x="322166" y="895268"/>
                    </a:cubicBezTo>
                    <a:cubicBezTo>
                      <a:pt x="322166" y="895268"/>
                      <a:pt x="322166" y="895268"/>
                      <a:pt x="322166" y="895268"/>
                    </a:cubicBezTo>
                    <a:cubicBezTo>
                      <a:pt x="322166" y="895268"/>
                      <a:pt x="322166" y="895268"/>
                      <a:pt x="322166" y="895268"/>
                    </a:cubicBezTo>
                    <a:cubicBezTo>
                      <a:pt x="313709" y="884395"/>
                      <a:pt x="305252" y="875938"/>
                      <a:pt x="294379" y="868689"/>
                    </a:cubicBezTo>
                    <a:cubicBezTo>
                      <a:pt x="294379" y="869897"/>
                      <a:pt x="293171" y="871105"/>
                      <a:pt x="290755" y="872313"/>
                    </a:cubicBezTo>
                    <a:cubicBezTo>
                      <a:pt x="284714" y="877146"/>
                      <a:pt x="276257" y="879562"/>
                      <a:pt x="269009" y="878354"/>
                    </a:cubicBezTo>
                    <a:cubicBezTo>
                      <a:pt x="259344" y="879562"/>
                      <a:pt x="250887" y="877146"/>
                      <a:pt x="241222" y="875938"/>
                    </a:cubicBezTo>
                    <a:cubicBezTo>
                      <a:pt x="232765" y="874730"/>
                      <a:pt x="214643" y="872313"/>
                      <a:pt x="209811" y="881979"/>
                    </a:cubicBezTo>
                    <a:cubicBezTo>
                      <a:pt x="208603" y="883186"/>
                      <a:pt x="208603" y="885603"/>
                      <a:pt x="208603" y="886811"/>
                    </a:cubicBezTo>
                    <a:cubicBezTo>
                      <a:pt x="208603" y="886811"/>
                      <a:pt x="208603" y="886811"/>
                      <a:pt x="208603" y="886811"/>
                    </a:cubicBezTo>
                    <a:cubicBezTo>
                      <a:pt x="217059" y="880770"/>
                      <a:pt x="229141" y="888019"/>
                      <a:pt x="236389" y="892852"/>
                    </a:cubicBezTo>
                    <a:cubicBezTo>
                      <a:pt x="247262" y="900100"/>
                      <a:pt x="256927" y="908557"/>
                      <a:pt x="266592" y="918222"/>
                    </a:cubicBezTo>
                    <a:cubicBezTo>
                      <a:pt x="276257" y="929095"/>
                      <a:pt x="283506" y="943593"/>
                      <a:pt x="289547" y="958090"/>
                    </a:cubicBezTo>
                    <a:cubicBezTo>
                      <a:pt x="290755" y="959298"/>
                      <a:pt x="291963" y="960507"/>
                      <a:pt x="293171" y="960507"/>
                    </a:cubicBezTo>
                    <a:cubicBezTo>
                      <a:pt x="293171" y="949633"/>
                      <a:pt x="289547" y="941177"/>
                      <a:pt x="285922" y="931511"/>
                    </a:cubicBezTo>
                    <a:cubicBezTo>
                      <a:pt x="279882" y="917014"/>
                      <a:pt x="271425" y="908557"/>
                      <a:pt x="259344" y="900100"/>
                    </a:cubicBezTo>
                    <a:cubicBezTo>
                      <a:pt x="259344" y="900100"/>
                      <a:pt x="259344" y="900100"/>
                      <a:pt x="259344" y="900100"/>
                    </a:cubicBezTo>
                    <a:cubicBezTo>
                      <a:pt x="271425" y="907349"/>
                      <a:pt x="279882" y="915806"/>
                      <a:pt x="287131" y="927887"/>
                    </a:cubicBezTo>
                    <a:cubicBezTo>
                      <a:pt x="293171" y="937552"/>
                      <a:pt x="299212" y="949633"/>
                      <a:pt x="298004" y="961714"/>
                    </a:cubicBezTo>
                    <a:cubicBezTo>
                      <a:pt x="299212" y="962923"/>
                      <a:pt x="300420" y="965339"/>
                      <a:pt x="301628" y="966547"/>
                    </a:cubicBezTo>
                    <a:cubicBezTo>
                      <a:pt x="302836" y="970171"/>
                      <a:pt x="305252" y="973796"/>
                      <a:pt x="307669" y="977420"/>
                    </a:cubicBezTo>
                    <a:cubicBezTo>
                      <a:pt x="307669" y="977420"/>
                      <a:pt x="307669" y="978628"/>
                      <a:pt x="306460" y="977420"/>
                    </a:cubicBezTo>
                    <a:cubicBezTo>
                      <a:pt x="301628" y="972588"/>
                      <a:pt x="296795" y="966547"/>
                      <a:pt x="290755" y="961714"/>
                    </a:cubicBezTo>
                    <a:cubicBezTo>
                      <a:pt x="288339" y="959298"/>
                      <a:pt x="283506" y="956882"/>
                      <a:pt x="282298" y="953258"/>
                    </a:cubicBezTo>
                    <a:cubicBezTo>
                      <a:pt x="281090" y="952050"/>
                      <a:pt x="279882" y="950841"/>
                      <a:pt x="278674" y="949633"/>
                    </a:cubicBezTo>
                    <a:cubicBezTo>
                      <a:pt x="275049" y="947217"/>
                      <a:pt x="271425" y="944801"/>
                      <a:pt x="269009" y="941177"/>
                    </a:cubicBezTo>
                    <a:cubicBezTo>
                      <a:pt x="259344" y="933928"/>
                      <a:pt x="249679" y="926679"/>
                      <a:pt x="237597" y="920638"/>
                    </a:cubicBezTo>
                    <a:cubicBezTo>
                      <a:pt x="217059" y="909765"/>
                      <a:pt x="195313" y="900100"/>
                      <a:pt x="172359" y="895268"/>
                    </a:cubicBezTo>
                    <a:cubicBezTo>
                      <a:pt x="167526" y="894060"/>
                      <a:pt x="162694" y="894060"/>
                      <a:pt x="159069" y="894060"/>
                    </a:cubicBezTo>
                    <a:cubicBezTo>
                      <a:pt x="159069" y="894060"/>
                      <a:pt x="157861" y="894060"/>
                      <a:pt x="157861" y="894060"/>
                    </a:cubicBezTo>
                    <a:cubicBezTo>
                      <a:pt x="157861" y="894060"/>
                      <a:pt x="156653" y="894060"/>
                      <a:pt x="156653" y="894060"/>
                    </a:cubicBezTo>
                    <a:cubicBezTo>
                      <a:pt x="149405" y="895268"/>
                      <a:pt x="146988" y="901308"/>
                      <a:pt x="146988" y="908557"/>
                    </a:cubicBezTo>
                    <a:cubicBezTo>
                      <a:pt x="146988" y="918222"/>
                      <a:pt x="146988" y="926679"/>
                      <a:pt x="144572" y="936344"/>
                    </a:cubicBezTo>
                    <a:cubicBezTo>
                      <a:pt x="138531" y="954466"/>
                      <a:pt x="124034" y="962923"/>
                      <a:pt x="108328" y="970171"/>
                    </a:cubicBezTo>
                    <a:cubicBezTo>
                      <a:pt x="108328" y="970171"/>
                      <a:pt x="108328" y="970171"/>
                      <a:pt x="107120" y="970171"/>
                    </a:cubicBezTo>
                    <a:cubicBezTo>
                      <a:pt x="107120" y="970171"/>
                      <a:pt x="107120" y="970171"/>
                      <a:pt x="105912" y="970171"/>
                    </a:cubicBezTo>
                    <a:cubicBezTo>
                      <a:pt x="108328" y="970171"/>
                      <a:pt x="109536" y="970171"/>
                      <a:pt x="111953" y="968963"/>
                    </a:cubicBezTo>
                    <a:cubicBezTo>
                      <a:pt x="122826" y="966547"/>
                      <a:pt x="133699" y="962923"/>
                      <a:pt x="144572" y="959298"/>
                    </a:cubicBezTo>
                    <a:cubicBezTo>
                      <a:pt x="145780" y="959298"/>
                      <a:pt x="146988" y="959298"/>
                      <a:pt x="145780" y="960507"/>
                    </a:cubicBezTo>
                    <a:cubicBezTo>
                      <a:pt x="132491" y="970171"/>
                      <a:pt x="119201" y="973796"/>
                      <a:pt x="103496" y="975004"/>
                    </a:cubicBezTo>
                    <a:cubicBezTo>
                      <a:pt x="87790" y="977420"/>
                      <a:pt x="70877" y="976212"/>
                      <a:pt x="62420" y="994334"/>
                    </a:cubicBezTo>
                    <a:cubicBezTo>
                      <a:pt x="55171" y="1010039"/>
                      <a:pt x="61212" y="1030578"/>
                      <a:pt x="70877" y="1042659"/>
                    </a:cubicBezTo>
                    <a:cubicBezTo>
                      <a:pt x="74501" y="1048699"/>
                      <a:pt x="80542" y="1053532"/>
                      <a:pt x="85374" y="1057156"/>
                    </a:cubicBezTo>
                    <a:cubicBezTo>
                      <a:pt x="82958" y="1053532"/>
                      <a:pt x="80542" y="1048699"/>
                      <a:pt x="78125" y="1043867"/>
                    </a:cubicBezTo>
                    <a:cubicBezTo>
                      <a:pt x="72085" y="1029369"/>
                      <a:pt x="76917" y="1011247"/>
                      <a:pt x="90206" y="1000374"/>
                    </a:cubicBezTo>
                    <a:cubicBezTo>
                      <a:pt x="102288" y="989501"/>
                      <a:pt x="119201" y="987085"/>
                      <a:pt x="134907" y="987085"/>
                    </a:cubicBezTo>
                    <a:cubicBezTo>
                      <a:pt x="173567" y="985877"/>
                      <a:pt x="209811" y="1005207"/>
                      <a:pt x="238806" y="1026953"/>
                    </a:cubicBezTo>
                    <a:cubicBezTo>
                      <a:pt x="248471" y="1034202"/>
                      <a:pt x="256927" y="1042659"/>
                      <a:pt x="264176" y="1051116"/>
                    </a:cubicBezTo>
                    <a:cubicBezTo>
                      <a:pt x="266592" y="1052324"/>
                      <a:pt x="267801" y="1053532"/>
                      <a:pt x="270217" y="1055948"/>
                    </a:cubicBezTo>
                    <a:cubicBezTo>
                      <a:pt x="272633" y="1058364"/>
                      <a:pt x="275049" y="1058364"/>
                      <a:pt x="278674" y="1059572"/>
                    </a:cubicBezTo>
                    <a:cubicBezTo>
                      <a:pt x="285922" y="1061989"/>
                      <a:pt x="281090" y="1053532"/>
                      <a:pt x="281090" y="1052324"/>
                    </a:cubicBezTo>
                    <a:cubicBezTo>
                      <a:pt x="281090" y="1052324"/>
                      <a:pt x="281090" y="1052324"/>
                      <a:pt x="281090" y="1052324"/>
                    </a:cubicBezTo>
                    <a:cubicBezTo>
                      <a:pt x="279882" y="1052324"/>
                      <a:pt x="279882" y="1051116"/>
                      <a:pt x="278674" y="1051116"/>
                    </a:cubicBezTo>
                    <a:cubicBezTo>
                      <a:pt x="273841" y="1047491"/>
                      <a:pt x="270217" y="1042659"/>
                      <a:pt x="266592" y="1037826"/>
                    </a:cubicBezTo>
                    <a:cubicBezTo>
                      <a:pt x="264176" y="1035410"/>
                      <a:pt x="259344" y="1032994"/>
                      <a:pt x="255719" y="1030578"/>
                    </a:cubicBezTo>
                    <a:cubicBezTo>
                      <a:pt x="250887" y="1026953"/>
                      <a:pt x="247262" y="1023329"/>
                      <a:pt x="242430" y="1019704"/>
                    </a:cubicBezTo>
                    <a:cubicBezTo>
                      <a:pt x="233973" y="1012456"/>
                      <a:pt x="224308" y="1006415"/>
                      <a:pt x="214643" y="1001583"/>
                    </a:cubicBezTo>
                    <a:cubicBezTo>
                      <a:pt x="209811" y="999166"/>
                      <a:pt x="203770" y="995542"/>
                      <a:pt x="198938" y="993126"/>
                    </a:cubicBezTo>
                    <a:cubicBezTo>
                      <a:pt x="194105" y="990710"/>
                      <a:pt x="190481" y="987085"/>
                      <a:pt x="184440" y="985877"/>
                    </a:cubicBezTo>
                    <a:cubicBezTo>
                      <a:pt x="184440" y="985877"/>
                      <a:pt x="184440" y="985877"/>
                      <a:pt x="184440" y="985877"/>
                    </a:cubicBezTo>
                    <a:cubicBezTo>
                      <a:pt x="184440" y="985877"/>
                      <a:pt x="184440" y="985877"/>
                      <a:pt x="184440" y="985877"/>
                    </a:cubicBezTo>
                    <a:cubicBezTo>
                      <a:pt x="194105" y="984669"/>
                      <a:pt x="202562" y="991917"/>
                      <a:pt x="209811" y="995542"/>
                    </a:cubicBezTo>
                    <a:cubicBezTo>
                      <a:pt x="220684" y="1001583"/>
                      <a:pt x="231557" y="1006415"/>
                      <a:pt x="242430" y="1014872"/>
                    </a:cubicBezTo>
                    <a:cubicBezTo>
                      <a:pt x="247262" y="1018496"/>
                      <a:pt x="252095" y="1023329"/>
                      <a:pt x="256927" y="1026953"/>
                    </a:cubicBezTo>
                    <a:cubicBezTo>
                      <a:pt x="259344" y="1029369"/>
                      <a:pt x="262968" y="1030578"/>
                      <a:pt x="265384" y="1032994"/>
                    </a:cubicBezTo>
                    <a:cubicBezTo>
                      <a:pt x="269009" y="1035410"/>
                      <a:pt x="270217" y="1039035"/>
                      <a:pt x="272633" y="1041451"/>
                    </a:cubicBezTo>
                    <a:cubicBezTo>
                      <a:pt x="275049" y="1045075"/>
                      <a:pt x="277465" y="1047491"/>
                      <a:pt x="279882" y="1049908"/>
                    </a:cubicBezTo>
                    <a:cubicBezTo>
                      <a:pt x="279882" y="1049908"/>
                      <a:pt x="281090" y="1051116"/>
                      <a:pt x="281090" y="1051116"/>
                    </a:cubicBezTo>
                    <a:cubicBezTo>
                      <a:pt x="281090" y="1051116"/>
                      <a:pt x="282298" y="1051116"/>
                      <a:pt x="282298" y="1051116"/>
                    </a:cubicBezTo>
                    <a:cubicBezTo>
                      <a:pt x="291963" y="1055948"/>
                      <a:pt x="305252" y="1057156"/>
                      <a:pt x="316125" y="1048699"/>
                    </a:cubicBezTo>
                    <a:cubicBezTo>
                      <a:pt x="319750" y="1046283"/>
                      <a:pt x="320958" y="1043867"/>
                      <a:pt x="320958" y="1041451"/>
                    </a:cubicBezTo>
                    <a:cubicBezTo>
                      <a:pt x="320958" y="1040242"/>
                      <a:pt x="319750" y="1039035"/>
                      <a:pt x="319750" y="1037826"/>
                    </a:cubicBezTo>
                    <a:cubicBezTo>
                      <a:pt x="318542" y="1034202"/>
                      <a:pt x="318542" y="1028161"/>
                      <a:pt x="319750" y="1024537"/>
                    </a:cubicBezTo>
                    <a:cubicBezTo>
                      <a:pt x="320958" y="1020913"/>
                      <a:pt x="324582" y="1017288"/>
                      <a:pt x="326999" y="1013664"/>
                    </a:cubicBezTo>
                    <a:cubicBezTo>
                      <a:pt x="326999" y="1013664"/>
                      <a:pt x="326999" y="1013664"/>
                      <a:pt x="328207" y="1012456"/>
                    </a:cubicBezTo>
                    <a:cubicBezTo>
                      <a:pt x="324582" y="1007623"/>
                      <a:pt x="322166" y="1001583"/>
                      <a:pt x="319750" y="994334"/>
                    </a:cubicBezTo>
                    <a:cubicBezTo>
                      <a:pt x="314917" y="981044"/>
                      <a:pt x="314917" y="966547"/>
                      <a:pt x="320958" y="953258"/>
                    </a:cubicBezTo>
                    <a:cubicBezTo>
                      <a:pt x="322166" y="942385"/>
                      <a:pt x="333039" y="931511"/>
                      <a:pt x="337872" y="923055"/>
                    </a:cubicBezTo>
                    <a:cubicBezTo>
                      <a:pt x="337872" y="923055"/>
                      <a:pt x="337872" y="923055"/>
                      <a:pt x="337872" y="921846"/>
                    </a:cubicBezTo>
                    <a:cubicBezTo>
                      <a:pt x="343912" y="912182"/>
                      <a:pt x="336664" y="900100"/>
                      <a:pt x="329415" y="888019"/>
                    </a:cubicBezTo>
                    <a:close/>
                    <a:moveTo>
                      <a:pt x="399486" y="930303"/>
                    </a:moveTo>
                    <a:lnTo>
                      <a:pt x="399486" y="930303"/>
                    </a:lnTo>
                    <a:lnTo>
                      <a:pt x="399486" y="930303"/>
                    </a:lnTo>
                    <a:lnTo>
                      <a:pt x="399486" y="930303"/>
                    </a:lnTo>
                    <a:cubicBezTo>
                      <a:pt x="399486" y="930303"/>
                      <a:pt x="399486" y="930303"/>
                      <a:pt x="399486" y="930303"/>
                    </a:cubicBezTo>
                    <a:cubicBezTo>
                      <a:pt x="399486" y="930303"/>
                      <a:pt x="399486" y="930303"/>
                      <a:pt x="399486" y="930303"/>
                    </a:cubicBezTo>
                    <a:cubicBezTo>
                      <a:pt x="398278" y="930303"/>
                      <a:pt x="398278" y="930303"/>
                      <a:pt x="399486" y="930303"/>
                    </a:cubicBezTo>
                    <a:cubicBezTo>
                      <a:pt x="387405" y="931511"/>
                      <a:pt x="376532" y="931511"/>
                      <a:pt x="364450" y="932720"/>
                    </a:cubicBezTo>
                    <a:cubicBezTo>
                      <a:pt x="353577" y="933928"/>
                      <a:pt x="341496" y="937552"/>
                      <a:pt x="333039" y="947217"/>
                    </a:cubicBezTo>
                    <a:cubicBezTo>
                      <a:pt x="333039" y="947217"/>
                      <a:pt x="331831" y="948425"/>
                      <a:pt x="331831" y="948425"/>
                    </a:cubicBezTo>
                    <a:cubicBezTo>
                      <a:pt x="325790" y="954466"/>
                      <a:pt x="323374" y="961714"/>
                      <a:pt x="322166" y="968963"/>
                    </a:cubicBezTo>
                    <a:cubicBezTo>
                      <a:pt x="319750" y="982253"/>
                      <a:pt x="323374" y="996750"/>
                      <a:pt x="329415" y="1007623"/>
                    </a:cubicBezTo>
                    <a:cubicBezTo>
                      <a:pt x="339080" y="1026953"/>
                      <a:pt x="357202" y="1040242"/>
                      <a:pt x="374115" y="1051116"/>
                    </a:cubicBezTo>
                    <a:cubicBezTo>
                      <a:pt x="377740" y="1053532"/>
                      <a:pt x="381364" y="1055948"/>
                      <a:pt x="384988" y="1058364"/>
                    </a:cubicBezTo>
                    <a:cubicBezTo>
                      <a:pt x="388613" y="1060781"/>
                      <a:pt x="393445" y="1063197"/>
                      <a:pt x="397070" y="1064405"/>
                    </a:cubicBezTo>
                    <a:cubicBezTo>
                      <a:pt x="398278" y="1065613"/>
                      <a:pt x="400694" y="1065613"/>
                      <a:pt x="401902" y="1066821"/>
                    </a:cubicBezTo>
                    <a:cubicBezTo>
                      <a:pt x="401902" y="1066821"/>
                      <a:pt x="401902" y="1066821"/>
                      <a:pt x="401902" y="1066821"/>
                    </a:cubicBezTo>
                    <a:cubicBezTo>
                      <a:pt x="401902" y="1066821"/>
                      <a:pt x="401902" y="1066821"/>
                      <a:pt x="401902" y="1066821"/>
                    </a:cubicBezTo>
                    <a:cubicBezTo>
                      <a:pt x="403110" y="1066821"/>
                      <a:pt x="404318" y="1068029"/>
                      <a:pt x="405527" y="1068029"/>
                    </a:cubicBezTo>
                    <a:cubicBezTo>
                      <a:pt x="405527" y="1068029"/>
                      <a:pt x="406735" y="1068029"/>
                      <a:pt x="406735" y="1068029"/>
                    </a:cubicBezTo>
                    <a:cubicBezTo>
                      <a:pt x="407943" y="1068029"/>
                      <a:pt x="409151" y="1069238"/>
                      <a:pt x="410359" y="1069238"/>
                    </a:cubicBezTo>
                    <a:cubicBezTo>
                      <a:pt x="410359" y="1069238"/>
                      <a:pt x="410359" y="1069238"/>
                      <a:pt x="410359" y="1069238"/>
                    </a:cubicBezTo>
                    <a:cubicBezTo>
                      <a:pt x="413983" y="1070445"/>
                      <a:pt x="417608" y="1071654"/>
                      <a:pt x="421232" y="1072862"/>
                    </a:cubicBezTo>
                    <a:cubicBezTo>
                      <a:pt x="421232" y="1072862"/>
                      <a:pt x="421232" y="1072862"/>
                      <a:pt x="421232" y="1072862"/>
                    </a:cubicBezTo>
                    <a:cubicBezTo>
                      <a:pt x="422440" y="1072862"/>
                      <a:pt x="422440" y="1074070"/>
                      <a:pt x="423648" y="1074070"/>
                    </a:cubicBezTo>
                    <a:cubicBezTo>
                      <a:pt x="423648" y="1074070"/>
                      <a:pt x="424856" y="1074070"/>
                      <a:pt x="424856" y="1074070"/>
                    </a:cubicBezTo>
                    <a:cubicBezTo>
                      <a:pt x="426065" y="1074070"/>
                      <a:pt x="426065" y="1074070"/>
                      <a:pt x="427273" y="1075278"/>
                    </a:cubicBezTo>
                    <a:cubicBezTo>
                      <a:pt x="427273" y="1075278"/>
                      <a:pt x="427273" y="1075278"/>
                      <a:pt x="427273" y="1075278"/>
                    </a:cubicBezTo>
                    <a:lnTo>
                      <a:pt x="427273" y="1075278"/>
                    </a:lnTo>
                    <a:cubicBezTo>
                      <a:pt x="427273" y="1075278"/>
                      <a:pt x="428481" y="1075278"/>
                      <a:pt x="428481" y="1075278"/>
                    </a:cubicBezTo>
                    <a:lnTo>
                      <a:pt x="428481" y="1075278"/>
                    </a:lnTo>
                    <a:cubicBezTo>
                      <a:pt x="429689" y="1075278"/>
                      <a:pt x="429689" y="1075278"/>
                      <a:pt x="430897" y="1075278"/>
                    </a:cubicBezTo>
                    <a:cubicBezTo>
                      <a:pt x="430897" y="1075278"/>
                      <a:pt x="430897" y="1075278"/>
                      <a:pt x="430897" y="1075278"/>
                    </a:cubicBezTo>
                    <a:cubicBezTo>
                      <a:pt x="430897" y="1075278"/>
                      <a:pt x="432105" y="1075278"/>
                      <a:pt x="432105" y="1075278"/>
                    </a:cubicBezTo>
                    <a:cubicBezTo>
                      <a:pt x="432105" y="1075278"/>
                      <a:pt x="433313" y="1075278"/>
                      <a:pt x="434521" y="1076486"/>
                    </a:cubicBezTo>
                    <a:cubicBezTo>
                      <a:pt x="435730" y="1076486"/>
                      <a:pt x="436938" y="1077694"/>
                      <a:pt x="438146" y="1077694"/>
                    </a:cubicBezTo>
                    <a:cubicBezTo>
                      <a:pt x="438146" y="1077694"/>
                      <a:pt x="438146" y="1077694"/>
                      <a:pt x="439354" y="1077694"/>
                    </a:cubicBezTo>
                    <a:cubicBezTo>
                      <a:pt x="439354" y="1077694"/>
                      <a:pt x="439354" y="1077694"/>
                      <a:pt x="439354" y="1077694"/>
                    </a:cubicBezTo>
                    <a:cubicBezTo>
                      <a:pt x="439354" y="1077694"/>
                      <a:pt x="439354" y="1077694"/>
                      <a:pt x="439354" y="1077694"/>
                    </a:cubicBezTo>
                    <a:cubicBezTo>
                      <a:pt x="439354" y="1077694"/>
                      <a:pt x="439354" y="1077694"/>
                      <a:pt x="439354" y="1077694"/>
                    </a:cubicBezTo>
                    <a:lnTo>
                      <a:pt x="439354" y="1077694"/>
                    </a:lnTo>
                    <a:cubicBezTo>
                      <a:pt x="439354" y="1077694"/>
                      <a:pt x="439354" y="1077694"/>
                      <a:pt x="439354" y="1077694"/>
                    </a:cubicBezTo>
                    <a:cubicBezTo>
                      <a:pt x="439354" y="1077694"/>
                      <a:pt x="439354" y="1077694"/>
                      <a:pt x="439354" y="1077694"/>
                    </a:cubicBezTo>
                    <a:cubicBezTo>
                      <a:pt x="439354" y="1077694"/>
                      <a:pt x="439354" y="1077694"/>
                      <a:pt x="439354" y="1077694"/>
                    </a:cubicBezTo>
                    <a:cubicBezTo>
                      <a:pt x="439354" y="1077694"/>
                      <a:pt x="439354" y="1077694"/>
                      <a:pt x="439354" y="1077694"/>
                    </a:cubicBezTo>
                    <a:cubicBezTo>
                      <a:pt x="439354" y="1077694"/>
                      <a:pt x="439354" y="1077694"/>
                      <a:pt x="439354" y="1077694"/>
                    </a:cubicBezTo>
                    <a:cubicBezTo>
                      <a:pt x="439354" y="1077694"/>
                      <a:pt x="439354" y="1076486"/>
                      <a:pt x="439354" y="1076486"/>
                    </a:cubicBezTo>
                    <a:cubicBezTo>
                      <a:pt x="439354" y="1076486"/>
                      <a:pt x="439354" y="1076486"/>
                      <a:pt x="439354" y="1076486"/>
                    </a:cubicBezTo>
                    <a:cubicBezTo>
                      <a:pt x="439354" y="1076486"/>
                      <a:pt x="439354" y="1076486"/>
                      <a:pt x="438146" y="1076486"/>
                    </a:cubicBezTo>
                    <a:cubicBezTo>
                      <a:pt x="436938" y="1076486"/>
                      <a:pt x="436938" y="1075278"/>
                      <a:pt x="435730" y="1075278"/>
                    </a:cubicBezTo>
                    <a:cubicBezTo>
                      <a:pt x="435730" y="1075278"/>
                      <a:pt x="435730" y="1075278"/>
                      <a:pt x="435730" y="1075278"/>
                    </a:cubicBezTo>
                    <a:cubicBezTo>
                      <a:pt x="435730" y="1075278"/>
                      <a:pt x="434521" y="1075278"/>
                      <a:pt x="434521" y="1074070"/>
                    </a:cubicBezTo>
                    <a:cubicBezTo>
                      <a:pt x="434521" y="1074070"/>
                      <a:pt x="434521" y="1074070"/>
                      <a:pt x="434521" y="1074070"/>
                    </a:cubicBezTo>
                    <a:cubicBezTo>
                      <a:pt x="434521" y="1074070"/>
                      <a:pt x="433313" y="1072862"/>
                      <a:pt x="433313" y="1072862"/>
                    </a:cubicBezTo>
                    <a:cubicBezTo>
                      <a:pt x="430897" y="1071654"/>
                      <a:pt x="428481" y="1071654"/>
                      <a:pt x="427273" y="1070445"/>
                    </a:cubicBezTo>
                    <a:cubicBezTo>
                      <a:pt x="427273" y="1070445"/>
                      <a:pt x="427273" y="1070445"/>
                      <a:pt x="427273" y="1070445"/>
                    </a:cubicBezTo>
                    <a:cubicBezTo>
                      <a:pt x="427273" y="1070445"/>
                      <a:pt x="427273" y="1070445"/>
                      <a:pt x="427273" y="1070445"/>
                    </a:cubicBezTo>
                    <a:cubicBezTo>
                      <a:pt x="426065" y="1070445"/>
                      <a:pt x="426065" y="1070445"/>
                      <a:pt x="426065" y="1070445"/>
                    </a:cubicBezTo>
                    <a:cubicBezTo>
                      <a:pt x="423648" y="1069238"/>
                      <a:pt x="421232" y="1068029"/>
                      <a:pt x="417608" y="1066821"/>
                    </a:cubicBezTo>
                    <a:cubicBezTo>
                      <a:pt x="415191" y="1065613"/>
                      <a:pt x="411567" y="1064405"/>
                      <a:pt x="409151" y="1063197"/>
                    </a:cubicBezTo>
                    <a:cubicBezTo>
                      <a:pt x="406735" y="1061989"/>
                      <a:pt x="405527" y="1060781"/>
                      <a:pt x="403110" y="1060781"/>
                    </a:cubicBezTo>
                    <a:cubicBezTo>
                      <a:pt x="398278" y="1058364"/>
                      <a:pt x="393445" y="1055948"/>
                      <a:pt x="388613" y="1053532"/>
                    </a:cubicBezTo>
                    <a:cubicBezTo>
                      <a:pt x="380156" y="1048699"/>
                      <a:pt x="370491" y="1042659"/>
                      <a:pt x="365658" y="1035410"/>
                    </a:cubicBezTo>
                    <a:cubicBezTo>
                      <a:pt x="365658" y="1035410"/>
                      <a:pt x="365658" y="1035410"/>
                      <a:pt x="365658" y="1035410"/>
                    </a:cubicBezTo>
                    <a:lnTo>
                      <a:pt x="365658" y="1035410"/>
                    </a:lnTo>
                    <a:cubicBezTo>
                      <a:pt x="372907" y="1041451"/>
                      <a:pt x="380156" y="1046283"/>
                      <a:pt x="388613" y="1051116"/>
                    </a:cubicBezTo>
                    <a:cubicBezTo>
                      <a:pt x="397070" y="1055948"/>
                      <a:pt x="404318" y="1059572"/>
                      <a:pt x="413983" y="1064405"/>
                    </a:cubicBezTo>
                    <a:cubicBezTo>
                      <a:pt x="420024" y="1068029"/>
                      <a:pt x="427273" y="1070445"/>
                      <a:pt x="433313" y="1072862"/>
                    </a:cubicBezTo>
                    <a:cubicBezTo>
                      <a:pt x="435730" y="1074070"/>
                      <a:pt x="438146" y="1074070"/>
                      <a:pt x="440562" y="1075278"/>
                    </a:cubicBezTo>
                    <a:cubicBezTo>
                      <a:pt x="445395" y="1076486"/>
                      <a:pt x="449019" y="1078902"/>
                      <a:pt x="451435" y="1081319"/>
                    </a:cubicBezTo>
                    <a:cubicBezTo>
                      <a:pt x="451435" y="1081319"/>
                      <a:pt x="451435" y="1081319"/>
                      <a:pt x="451435" y="1081319"/>
                    </a:cubicBezTo>
                    <a:cubicBezTo>
                      <a:pt x="451435" y="1081319"/>
                      <a:pt x="451435" y="1080111"/>
                      <a:pt x="451435" y="1080111"/>
                    </a:cubicBezTo>
                    <a:cubicBezTo>
                      <a:pt x="450227" y="1077694"/>
                      <a:pt x="450227" y="1076486"/>
                      <a:pt x="449019" y="1075278"/>
                    </a:cubicBezTo>
                    <a:cubicBezTo>
                      <a:pt x="449019" y="1075278"/>
                      <a:pt x="447811" y="1074070"/>
                      <a:pt x="447811" y="1074070"/>
                    </a:cubicBezTo>
                    <a:cubicBezTo>
                      <a:pt x="447811" y="1074070"/>
                      <a:pt x="447811" y="1074070"/>
                      <a:pt x="447811" y="1074070"/>
                    </a:cubicBezTo>
                    <a:cubicBezTo>
                      <a:pt x="447811" y="1074070"/>
                      <a:pt x="446603" y="1072862"/>
                      <a:pt x="446603" y="1072862"/>
                    </a:cubicBezTo>
                    <a:cubicBezTo>
                      <a:pt x="446603" y="1072862"/>
                      <a:pt x="446603" y="1072862"/>
                      <a:pt x="446603" y="1072862"/>
                    </a:cubicBezTo>
                    <a:cubicBezTo>
                      <a:pt x="445395" y="1071654"/>
                      <a:pt x="445395" y="1070445"/>
                      <a:pt x="444186" y="1069238"/>
                    </a:cubicBezTo>
                    <a:cubicBezTo>
                      <a:pt x="439354" y="1063197"/>
                      <a:pt x="434521" y="1055948"/>
                      <a:pt x="429689" y="1049908"/>
                    </a:cubicBezTo>
                    <a:cubicBezTo>
                      <a:pt x="429689" y="1048699"/>
                      <a:pt x="428481" y="1048699"/>
                      <a:pt x="428481" y="1047491"/>
                    </a:cubicBezTo>
                    <a:cubicBezTo>
                      <a:pt x="421232" y="1036618"/>
                      <a:pt x="412775" y="1026953"/>
                      <a:pt x="405527" y="1014872"/>
                    </a:cubicBezTo>
                    <a:cubicBezTo>
                      <a:pt x="405527" y="1014872"/>
                      <a:pt x="405527" y="1014872"/>
                      <a:pt x="405527" y="1014872"/>
                    </a:cubicBezTo>
                    <a:cubicBezTo>
                      <a:pt x="405527" y="1014872"/>
                      <a:pt x="405527" y="1014872"/>
                      <a:pt x="405527" y="1014872"/>
                    </a:cubicBezTo>
                    <a:cubicBezTo>
                      <a:pt x="405527" y="1014872"/>
                      <a:pt x="405527" y="1014872"/>
                      <a:pt x="405527" y="1014872"/>
                    </a:cubicBezTo>
                    <a:cubicBezTo>
                      <a:pt x="405527" y="1014872"/>
                      <a:pt x="405527" y="1014872"/>
                      <a:pt x="405527" y="1014872"/>
                    </a:cubicBezTo>
                    <a:lnTo>
                      <a:pt x="405527" y="1014872"/>
                    </a:lnTo>
                    <a:cubicBezTo>
                      <a:pt x="415191" y="1026953"/>
                      <a:pt x="423648" y="1039035"/>
                      <a:pt x="432105" y="1049908"/>
                    </a:cubicBezTo>
                    <a:cubicBezTo>
                      <a:pt x="436938" y="1055948"/>
                      <a:pt x="441770" y="1063197"/>
                      <a:pt x="446603" y="1068029"/>
                    </a:cubicBezTo>
                    <a:cubicBezTo>
                      <a:pt x="446603" y="1068029"/>
                      <a:pt x="446603" y="1068029"/>
                      <a:pt x="446603" y="1068029"/>
                    </a:cubicBezTo>
                    <a:cubicBezTo>
                      <a:pt x="446603" y="1068029"/>
                      <a:pt x="447811" y="1069238"/>
                      <a:pt x="447811" y="1069238"/>
                    </a:cubicBezTo>
                    <a:cubicBezTo>
                      <a:pt x="447811" y="1069238"/>
                      <a:pt x="447811" y="1069238"/>
                      <a:pt x="447811" y="1069238"/>
                    </a:cubicBezTo>
                    <a:cubicBezTo>
                      <a:pt x="447811" y="1069238"/>
                      <a:pt x="449019" y="1070445"/>
                      <a:pt x="449019" y="1070445"/>
                    </a:cubicBezTo>
                    <a:cubicBezTo>
                      <a:pt x="449019" y="1070445"/>
                      <a:pt x="449019" y="1070445"/>
                      <a:pt x="449019" y="1070445"/>
                    </a:cubicBezTo>
                    <a:cubicBezTo>
                      <a:pt x="449019" y="1070445"/>
                      <a:pt x="449019" y="1071654"/>
                      <a:pt x="450227" y="1071654"/>
                    </a:cubicBezTo>
                    <a:cubicBezTo>
                      <a:pt x="450227" y="1071654"/>
                      <a:pt x="450227" y="1071654"/>
                      <a:pt x="450227" y="1071654"/>
                    </a:cubicBezTo>
                    <a:cubicBezTo>
                      <a:pt x="450227" y="1071654"/>
                      <a:pt x="450227" y="1072862"/>
                      <a:pt x="451435" y="1072862"/>
                    </a:cubicBezTo>
                    <a:cubicBezTo>
                      <a:pt x="451435" y="1072862"/>
                      <a:pt x="451435" y="1072862"/>
                      <a:pt x="451435" y="1072862"/>
                    </a:cubicBezTo>
                    <a:cubicBezTo>
                      <a:pt x="451435" y="1072862"/>
                      <a:pt x="451435" y="1074070"/>
                      <a:pt x="452643" y="1074070"/>
                    </a:cubicBezTo>
                    <a:cubicBezTo>
                      <a:pt x="452643" y="1074070"/>
                      <a:pt x="452643" y="1074070"/>
                      <a:pt x="452643" y="1074070"/>
                    </a:cubicBezTo>
                    <a:lnTo>
                      <a:pt x="452643" y="1074070"/>
                    </a:lnTo>
                    <a:lnTo>
                      <a:pt x="452643" y="1074070"/>
                    </a:lnTo>
                    <a:cubicBezTo>
                      <a:pt x="452643" y="1074070"/>
                      <a:pt x="453851" y="1074070"/>
                      <a:pt x="453851" y="1074070"/>
                    </a:cubicBezTo>
                    <a:cubicBezTo>
                      <a:pt x="453851" y="1074070"/>
                      <a:pt x="453851" y="1074070"/>
                      <a:pt x="453851" y="1074070"/>
                    </a:cubicBezTo>
                    <a:cubicBezTo>
                      <a:pt x="453851" y="1074070"/>
                      <a:pt x="453851" y="1074070"/>
                      <a:pt x="453851" y="1074070"/>
                    </a:cubicBezTo>
                    <a:cubicBezTo>
                      <a:pt x="453851" y="1074070"/>
                      <a:pt x="453851" y="1074070"/>
                      <a:pt x="453851" y="1074070"/>
                    </a:cubicBezTo>
                    <a:cubicBezTo>
                      <a:pt x="453851" y="1074070"/>
                      <a:pt x="453851" y="1074070"/>
                      <a:pt x="453851" y="1074070"/>
                    </a:cubicBezTo>
                    <a:cubicBezTo>
                      <a:pt x="452643" y="1070445"/>
                      <a:pt x="451435" y="1065613"/>
                      <a:pt x="449019" y="1061989"/>
                    </a:cubicBezTo>
                    <a:cubicBezTo>
                      <a:pt x="447811" y="1059572"/>
                      <a:pt x="447811" y="1057156"/>
                      <a:pt x="446603" y="1055948"/>
                    </a:cubicBezTo>
                    <a:cubicBezTo>
                      <a:pt x="445395" y="1053532"/>
                      <a:pt x="444186" y="1051116"/>
                      <a:pt x="442978" y="1048699"/>
                    </a:cubicBezTo>
                    <a:cubicBezTo>
                      <a:pt x="442978" y="1048699"/>
                      <a:pt x="442978" y="1048699"/>
                      <a:pt x="442978" y="1047491"/>
                    </a:cubicBezTo>
                    <a:cubicBezTo>
                      <a:pt x="441770" y="1045075"/>
                      <a:pt x="441770" y="1043867"/>
                      <a:pt x="440562" y="1041451"/>
                    </a:cubicBezTo>
                    <a:cubicBezTo>
                      <a:pt x="439354" y="1036618"/>
                      <a:pt x="436938" y="1032994"/>
                      <a:pt x="435730" y="1028161"/>
                    </a:cubicBezTo>
                    <a:cubicBezTo>
                      <a:pt x="434521" y="1028161"/>
                      <a:pt x="433313" y="1028161"/>
                      <a:pt x="432105" y="1026953"/>
                    </a:cubicBezTo>
                    <a:cubicBezTo>
                      <a:pt x="432105" y="1026953"/>
                      <a:pt x="432105" y="1026953"/>
                      <a:pt x="432105" y="1026953"/>
                    </a:cubicBezTo>
                    <a:cubicBezTo>
                      <a:pt x="432105" y="1026953"/>
                      <a:pt x="432105" y="1026953"/>
                      <a:pt x="430897" y="1026953"/>
                    </a:cubicBezTo>
                    <a:cubicBezTo>
                      <a:pt x="430897" y="1026953"/>
                      <a:pt x="430897" y="1026953"/>
                      <a:pt x="430897" y="1026953"/>
                    </a:cubicBezTo>
                    <a:cubicBezTo>
                      <a:pt x="430897" y="1026953"/>
                      <a:pt x="430897" y="1025745"/>
                      <a:pt x="430897" y="1025745"/>
                    </a:cubicBezTo>
                    <a:cubicBezTo>
                      <a:pt x="430897" y="1025745"/>
                      <a:pt x="430897" y="1025745"/>
                      <a:pt x="430897" y="1025745"/>
                    </a:cubicBezTo>
                    <a:cubicBezTo>
                      <a:pt x="433313" y="1025745"/>
                      <a:pt x="435730" y="1025745"/>
                      <a:pt x="438146" y="1025745"/>
                    </a:cubicBezTo>
                    <a:cubicBezTo>
                      <a:pt x="440562" y="1025745"/>
                      <a:pt x="442978" y="1024537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lnTo>
                      <a:pt x="445395" y="1022121"/>
                    </a:ln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lnTo>
                      <a:pt x="445395" y="1022121"/>
                    </a:ln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5395" y="1022121"/>
                      <a:pt x="445395" y="1022121"/>
                    </a:cubicBezTo>
                    <a:lnTo>
                      <a:pt x="445395" y="1022121"/>
                    </a:lnTo>
                    <a:cubicBezTo>
                      <a:pt x="445395" y="1022121"/>
                      <a:pt x="445395" y="1022121"/>
                      <a:pt x="445395" y="1022121"/>
                    </a:cubicBezTo>
                    <a:cubicBezTo>
                      <a:pt x="445395" y="1022121"/>
                      <a:pt x="444186" y="1023329"/>
                      <a:pt x="444186" y="1023329"/>
                    </a:cubicBezTo>
                    <a:cubicBezTo>
                      <a:pt x="444186" y="1023329"/>
                      <a:pt x="444186" y="1024537"/>
                      <a:pt x="444186" y="1024537"/>
                    </a:cubicBezTo>
                    <a:cubicBezTo>
                      <a:pt x="444186" y="1024537"/>
                      <a:pt x="444186" y="1024537"/>
                      <a:pt x="444186" y="1024537"/>
                    </a:cubicBezTo>
                    <a:cubicBezTo>
                      <a:pt x="444186" y="1025745"/>
                      <a:pt x="442978" y="1028161"/>
                      <a:pt x="442978" y="1030578"/>
                    </a:cubicBezTo>
                    <a:cubicBezTo>
                      <a:pt x="442978" y="1030578"/>
                      <a:pt x="442978" y="1030578"/>
                      <a:pt x="442978" y="1030578"/>
                    </a:cubicBezTo>
                    <a:cubicBezTo>
                      <a:pt x="442978" y="1030578"/>
                      <a:pt x="442978" y="1030578"/>
                      <a:pt x="442978" y="1030578"/>
                    </a:cubicBezTo>
                    <a:cubicBezTo>
                      <a:pt x="442978" y="1031786"/>
                      <a:pt x="442978" y="1031786"/>
                      <a:pt x="442978" y="1032994"/>
                    </a:cubicBezTo>
                    <a:lnTo>
                      <a:pt x="442978" y="1032994"/>
                    </a:lnTo>
                    <a:cubicBezTo>
                      <a:pt x="442978" y="1032994"/>
                      <a:pt x="442978" y="1032994"/>
                      <a:pt x="442978" y="1032994"/>
                    </a:cubicBezTo>
                    <a:lnTo>
                      <a:pt x="442978" y="1032994"/>
                    </a:lnTo>
                    <a:cubicBezTo>
                      <a:pt x="442978" y="1032994"/>
                      <a:pt x="442978" y="1032994"/>
                      <a:pt x="442978" y="1032994"/>
                    </a:cubicBezTo>
                    <a:cubicBezTo>
                      <a:pt x="442978" y="1032994"/>
                      <a:pt x="442978" y="1032994"/>
                      <a:pt x="442978" y="1032994"/>
                    </a:cubicBezTo>
                    <a:cubicBezTo>
                      <a:pt x="442978" y="1034202"/>
                      <a:pt x="442978" y="1034202"/>
                      <a:pt x="442978" y="1035410"/>
                    </a:cubicBezTo>
                    <a:cubicBezTo>
                      <a:pt x="442978" y="1035410"/>
                      <a:pt x="442978" y="1035410"/>
                      <a:pt x="442978" y="1035410"/>
                    </a:cubicBezTo>
                    <a:cubicBezTo>
                      <a:pt x="442978" y="1035410"/>
                      <a:pt x="442978" y="1035410"/>
                      <a:pt x="442978" y="1035410"/>
                    </a:cubicBezTo>
                    <a:cubicBezTo>
                      <a:pt x="442978" y="1035410"/>
                      <a:pt x="442978" y="1035410"/>
                      <a:pt x="442978" y="1036618"/>
                    </a:cubicBezTo>
                    <a:cubicBezTo>
                      <a:pt x="442978" y="1036618"/>
                      <a:pt x="442978" y="1036618"/>
                      <a:pt x="442978" y="1036618"/>
                    </a:cubicBezTo>
                    <a:cubicBezTo>
                      <a:pt x="442978" y="1036618"/>
                      <a:pt x="442978" y="1036618"/>
                      <a:pt x="442978" y="1037826"/>
                    </a:cubicBezTo>
                    <a:cubicBezTo>
                      <a:pt x="442978" y="1037826"/>
                      <a:pt x="442978" y="1037826"/>
                      <a:pt x="442978" y="1037826"/>
                    </a:cubicBezTo>
                    <a:cubicBezTo>
                      <a:pt x="442978" y="1039035"/>
                      <a:pt x="442978" y="1039035"/>
                      <a:pt x="444186" y="1040242"/>
                    </a:cubicBezTo>
                    <a:cubicBezTo>
                      <a:pt x="444186" y="1040242"/>
                      <a:pt x="444186" y="1040242"/>
                      <a:pt x="444186" y="1041451"/>
                    </a:cubicBezTo>
                    <a:cubicBezTo>
                      <a:pt x="444186" y="1042659"/>
                      <a:pt x="445395" y="1042659"/>
                      <a:pt x="445395" y="1043867"/>
                    </a:cubicBezTo>
                    <a:cubicBezTo>
                      <a:pt x="445395" y="1043867"/>
                      <a:pt x="445395" y="1045075"/>
                      <a:pt x="446603" y="1045075"/>
                    </a:cubicBezTo>
                    <a:cubicBezTo>
                      <a:pt x="447811" y="1046283"/>
                      <a:pt x="447811" y="1047491"/>
                      <a:pt x="449019" y="1048699"/>
                    </a:cubicBezTo>
                    <a:cubicBezTo>
                      <a:pt x="449019" y="1048699"/>
                      <a:pt x="449019" y="1048699"/>
                      <a:pt x="449019" y="1048699"/>
                    </a:cubicBezTo>
                    <a:cubicBezTo>
                      <a:pt x="450227" y="1049908"/>
                      <a:pt x="450227" y="1051116"/>
                      <a:pt x="451435" y="1052324"/>
                    </a:cubicBezTo>
                    <a:cubicBezTo>
                      <a:pt x="451435" y="1052324"/>
                      <a:pt x="451435" y="1052324"/>
                      <a:pt x="451435" y="1053532"/>
                    </a:cubicBezTo>
                    <a:cubicBezTo>
                      <a:pt x="451435" y="1054740"/>
                      <a:pt x="452643" y="1055948"/>
                      <a:pt x="452643" y="1057156"/>
                    </a:cubicBezTo>
                    <a:cubicBezTo>
                      <a:pt x="452643" y="1057156"/>
                      <a:pt x="452643" y="1057156"/>
                      <a:pt x="452643" y="1057156"/>
                    </a:cubicBezTo>
                    <a:cubicBezTo>
                      <a:pt x="452643" y="1057156"/>
                      <a:pt x="452643" y="1057156"/>
                      <a:pt x="452643" y="1057156"/>
                    </a:cubicBezTo>
                    <a:cubicBezTo>
                      <a:pt x="452643" y="1057156"/>
                      <a:pt x="452643" y="1057156"/>
                      <a:pt x="453851" y="1057156"/>
                    </a:cubicBezTo>
                    <a:cubicBezTo>
                      <a:pt x="453851" y="1057156"/>
                      <a:pt x="453851" y="1057156"/>
                      <a:pt x="453851" y="1057156"/>
                    </a:cubicBezTo>
                    <a:cubicBezTo>
                      <a:pt x="453851" y="1057156"/>
                      <a:pt x="455060" y="1057156"/>
                      <a:pt x="455060" y="1057156"/>
                    </a:cubicBezTo>
                    <a:lnTo>
                      <a:pt x="455060" y="1057156"/>
                    </a:lnTo>
                    <a:cubicBezTo>
                      <a:pt x="456268" y="1057156"/>
                      <a:pt x="457476" y="1057156"/>
                      <a:pt x="457476" y="1055948"/>
                    </a:cubicBezTo>
                    <a:cubicBezTo>
                      <a:pt x="457476" y="1054740"/>
                      <a:pt x="457476" y="1053532"/>
                      <a:pt x="457476" y="1052324"/>
                    </a:cubicBezTo>
                    <a:cubicBezTo>
                      <a:pt x="457476" y="1051116"/>
                      <a:pt x="457476" y="1051116"/>
                      <a:pt x="457476" y="1051116"/>
                    </a:cubicBezTo>
                    <a:cubicBezTo>
                      <a:pt x="457476" y="1048699"/>
                      <a:pt x="456268" y="1046283"/>
                      <a:pt x="456268" y="1045075"/>
                    </a:cubicBezTo>
                    <a:cubicBezTo>
                      <a:pt x="456268" y="1045075"/>
                      <a:pt x="456268" y="1045075"/>
                      <a:pt x="456268" y="1045075"/>
                    </a:cubicBezTo>
                    <a:lnTo>
                      <a:pt x="456268" y="1045075"/>
                    </a:lnTo>
                    <a:cubicBezTo>
                      <a:pt x="456268" y="1045075"/>
                      <a:pt x="456268" y="1045075"/>
                      <a:pt x="456268" y="1045075"/>
                    </a:cubicBezTo>
                    <a:cubicBezTo>
                      <a:pt x="456268" y="1043867"/>
                      <a:pt x="455060" y="1041451"/>
                      <a:pt x="455060" y="1040242"/>
                    </a:cubicBezTo>
                    <a:cubicBezTo>
                      <a:pt x="455060" y="1040242"/>
                      <a:pt x="455060" y="1040242"/>
                      <a:pt x="455060" y="1040242"/>
                    </a:cubicBezTo>
                    <a:cubicBezTo>
                      <a:pt x="455060" y="1039035"/>
                      <a:pt x="453851" y="1036618"/>
                      <a:pt x="453851" y="1035410"/>
                    </a:cubicBezTo>
                    <a:cubicBezTo>
                      <a:pt x="453851" y="1035410"/>
                      <a:pt x="453851" y="1034202"/>
                      <a:pt x="453851" y="1034202"/>
                    </a:cubicBezTo>
                    <a:cubicBezTo>
                      <a:pt x="453851" y="1032994"/>
                      <a:pt x="452643" y="1031786"/>
                      <a:pt x="452643" y="1030578"/>
                    </a:cubicBezTo>
                    <a:cubicBezTo>
                      <a:pt x="452643" y="1029369"/>
                      <a:pt x="451435" y="1029369"/>
                      <a:pt x="451435" y="1028161"/>
                    </a:cubicBezTo>
                    <a:cubicBezTo>
                      <a:pt x="451435" y="1026953"/>
                      <a:pt x="450227" y="1026953"/>
                      <a:pt x="450227" y="1025745"/>
                    </a:cubicBezTo>
                    <a:cubicBezTo>
                      <a:pt x="450227" y="1025745"/>
                      <a:pt x="450227" y="1025745"/>
                      <a:pt x="450227" y="1025745"/>
                    </a:cubicBezTo>
                    <a:cubicBezTo>
                      <a:pt x="450227" y="1025745"/>
                      <a:pt x="450227" y="1025745"/>
                      <a:pt x="450227" y="1025745"/>
                    </a:cubicBezTo>
                    <a:cubicBezTo>
                      <a:pt x="450227" y="1025745"/>
                      <a:pt x="450227" y="1025745"/>
                      <a:pt x="450227" y="1025745"/>
                    </a:cubicBezTo>
                    <a:cubicBezTo>
                      <a:pt x="450227" y="1025745"/>
                      <a:pt x="450227" y="1026953"/>
                      <a:pt x="451435" y="1026953"/>
                    </a:cubicBezTo>
                    <a:cubicBezTo>
                      <a:pt x="453851" y="1031786"/>
                      <a:pt x="455060" y="1036618"/>
                      <a:pt x="457476" y="1041451"/>
                    </a:cubicBezTo>
                    <a:cubicBezTo>
                      <a:pt x="457476" y="1042659"/>
                      <a:pt x="458684" y="1043867"/>
                      <a:pt x="458684" y="1045075"/>
                    </a:cubicBezTo>
                    <a:cubicBezTo>
                      <a:pt x="458684" y="1046283"/>
                      <a:pt x="458684" y="1047491"/>
                      <a:pt x="459892" y="1047491"/>
                    </a:cubicBezTo>
                    <a:cubicBezTo>
                      <a:pt x="459892" y="1047491"/>
                      <a:pt x="459892" y="1047491"/>
                      <a:pt x="459892" y="1047491"/>
                    </a:cubicBezTo>
                    <a:cubicBezTo>
                      <a:pt x="459892" y="1047491"/>
                      <a:pt x="459892" y="1047491"/>
                      <a:pt x="459892" y="1047491"/>
                    </a:cubicBezTo>
                    <a:cubicBezTo>
                      <a:pt x="459892" y="1047491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8699"/>
                    </a:cubicBezTo>
                    <a:cubicBezTo>
                      <a:pt x="461100" y="1048699"/>
                      <a:pt x="461100" y="1048699"/>
                      <a:pt x="461100" y="1047491"/>
                    </a:cubicBezTo>
                    <a:cubicBezTo>
                      <a:pt x="461100" y="1047491"/>
                      <a:pt x="461100" y="1047491"/>
                      <a:pt x="461100" y="1047491"/>
                    </a:cubicBezTo>
                    <a:cubicBezTo>
                      <a:pt x="461100" y="1047491"/>
                      <a:pt x="461100" y="1047491"/>
                      <a:pt x="461100" y="1047491"/>
                    </a:cubicBezTo>
                    <a:cubicBezTo>
                      <a:pt x="461100" y="1047491"/>
                      <a:pt x="461100" y="1047491"/>
                      <a:pt x="461100" y="1047491"/>
                    </a:cubicBezTo>
                    <a:cubicBezTo>
                      <a:pt x="461100" y="1047491"/>
                      <a:pt x="461100" y="1047491"/>
                      <a:pt x="461100" y="1047491"/>
                    </a:cubicBezTo>
                    <a:cubicBezTo>
                      <a:pt x="461100" y="1047491"/>
                      <a:pt x="461100" y="1047491"/>
                      <a:pt x="461100" y="1047491"/>
                    </a:cubicBezTo>
                    <a:cubicBezTo>
                      <a:pt x="461100" y="1046283"/>
                      <a:pt x="461100" y="1046283"/>
                      <a:pt x="461100" y="1045075"/>
                    </a:cubicBezTo>
                    <a:cubicBezTo>
                      <a:pt x="461100" y="1045075"/>
                      <a:pt x="461100" y="1045075"/>
                      <a:pt x="461100" y="1045075"/>
                    </a:cubicBezTo>
                    <a:cubicBezTo>
                      <a:pt x="461100" y="1043867"/>
                      <a:pt x="461100" y="1043867"/>
                      <a:pt x="461100" y="1042659"/>
                    </a:cubicBezTo>
                    <a:cubicBezTo>
                      <a:pt x="461100" y="1042659"/>
                      <a:pt x="461100" y="1042659"/>
                      <a:pt x="461100" y="1042659"/>
                    </a:cubicBezTo>
                    <a:cubicBezTo>
                      <a:pt x="461100" y="1041451"/>
                      <a:pt x="461100" y="1041451"/>
                      <a:pt x="461100" y="1040242"/>
                    </a:cubicBezTo>
                    <a:cubicBezTo>
                      <a:pt x="461100" y="1040242"/>
                      <a:pt x="461100" y="1040242"/>
                      <a:pt x="461100" y="1039035"/>
                    </a:cubicBezTo>
                    <a:cubicBezTo>
                      <a:pt x="461100" y="1037826"/>
                      <a:pt x="459892" y="1036618"/>
                      <a:pt x="459892" y="1034202"/>
                    </a:cubicBezTo>
                    <a:cubicBezTo>
                      <a:pt x="459892" y="1034202"/>
                      <a:pt x="459892" y="1034202"/>
                      <a:pt x="459892" y="1034202"/>
                    </a:cubicBezTo>
                    <a:cubicBezTo>
                      <a:pt x="458684" y="1030578"/>
                      <a:pt x="458684" y="1026953"/>
                      <a:pt x="457476" y="1024537"/>
                    </a:cubicBezTo>
                    <a:cubicBezTo>
                      <a:pt x="457476" y="1023329"/>
                      <a:pt x="457476" y="1022121"/>
                      <a:pt x="456268" y="1020913"/>
                    </a:cubicBezTo>
                    <a:cubicBezTo>
                      <a:pt x="456268" y="1020913"/>
                      <a:pt x="456268" y="1020913"/>
                      <a:pt x="456268" y="1020913"/>
                    </a:cubicBezTo>
                    <a:cubicBezTo>
                      <a:pt x="456268" y="1020913"/>
                      <a:pt x="456268" y="1020913"/>
                      <a:pt x="456268" y="1020913"/>
                    </a:cubicBezTo>
                    <a:cubicBezTo>
                      <a:pt x="456268" y="1020913"/>
                      <a:pt x="456268" y="1020913"/>
                      <a:pt x="456268" y="1020913"/>
                    </a:cubicBezTo>
                    <a:cubicBezTo>
                      <a:pt x="456268" y="1020913"/>
                      <a:pt x="456268" y="1020913"/>
                      <a:pt x="456268" y="1020913"/>
                    </a:cubicBezTo>
                    <a:cubicBezTo>
                      <a:pt x="456268" y="1020913"/>
                      <a:pt x="456268" y="1020913"/>
                      <a:pt x="456268" y="1020913"/>
                    </a:cubicBezTo>
                    <a:cubicBezTo>
                      <a:pt x="456268" y="1020913"/>
                      <a:pt x="456268" y="1020913"/>
                      <a:pt x="456268" y="1020913"/>
                    </a:cubicBezTo>
                    <a:cubicBezTo>
                      <a:pt x="456268" y="1020913"/>
                      <a:pt x="456268" y="1020913"/>
                      <a:pt x="456268" y="1020913"/>
                    </a:cubicBezTo>
                    <a:cubicBezTo>
                      <a:pt x="456268" y="1020913"/>
                      <a:pt x="456268" y="1020913"/>
                      <a:pt x="456268" y="1019704"/>
                    </a:cubicBezTo>
                    <a:cubicBezTo>
                      <a:pt x="456268" y="1019704"/>
                      <a:pt x="456268" y="1019704"/>
                      <a:pt x="456268" y="1019704"/>
                    </a:cubicBezTo>
                    <a:cubicBezTo>
                      <a:pt x="456268" y="1019704"/>
                      <a:pt x="456268" y="1019704"/>
                      <a:pt x="456268" y="1019704"/>
                    </a:cubicBezTo>
                    <a:cubicBezTo>
                      <a:pt x="456268" y="1019704"/>
                      <a:pt x="456268" y="1019704"/>
                      <a:pt x="456268" y="1019704"/>
                    </a:cubicBezTo>
                    <a:cubicBezTo>
                      <a:pt x="456268" y="1019704"/>
                      <a:pt x="456268" y="1019704"/>
                      <a:pt x="456268" y="1019704"/>
                    </a:cubicBezTo>
                    <a:cubicBezTo>
                      <a:pt x="456268" y="1019704"/>
                      <a:pt x="456268" y="1019704"/>
                      <a:pt x="456268" y="1018496"/>
                    </a:cubicBezTo>
                    <a:lnTo>
                      <a:pt x="456268" y="1018496"/>
                    </a:lnTo>
                    <a:cubicBezTo>
                      <a:pt x="456268" y="1018496"/>
                      <a:pt x="456268" y="1018496"/>
                      <a:pt x="456268" y="1018496"/>
                    </a:cubicBezTo>
                    <a:cubicBezTo>
                      <a:pt x="456268" y="1018496"/>
                      <a:pt x="456268" y="1018496"/>
                      <a:pt x="456268" y="1018496"/>
                    </a:cubicBezTo>
                    <a:cubicBezTo>
                      <a:pt x="456268" y="1018496"/>
                      <a:pt x="456268" y="1018496"/>
                      <a:pt x="456268" y="1018496"/>
                    </a:cubicBezTo>
                    <a:cubicBezTo>
                      <a:pt x="458684" y="1020913"/>
                      <a:pt x="458684" y="1014872"/>
                      <a:pt x="458684" y="1013664"/>
                    </a:cubicBezTo>
                    <a:cubicBezTo>
                      <a:pt x="458684" y="1012456"/>
                      <a:pt x="458684" y="1011247"/>
                      <a:pt x="458684" y="1008831"/>
                    </a:cubicBezTo>
                    <a:cubicBezTo>
                      <a:pt x="458684" y="1007623"/>
                      <a:pt x="458684" y="1006415"/>
                      <a:pt x="457476" y="1005207"/>
                    </a:cubicBezTo>
                    <a:cubicBezTo>
                      <a:pt x="457476" y="1005207"/>
                      <a:pt x="457476" y="1005207"/>
                      <a:pt x="457476" y="1005207"/>
                    </a:cubicBezTo>
                    <a:cubicBezTo>
                      <a:pt x="456268" y="1003999"/>
                      <a:pt x="455060" y="1000374"/>
                      <a:pt x="455060" y="999166"/>
                    </a:cubicBezTo>
                    <a:cubicBezTo>
                      <a:pt x="455060" y="997958"/>
                      <a:pt x="455060" y="997958"/>
                      <a:pt x="455060" y="996750"/>
                    </a:cubicBezTo>
                    <a:cubicBezTo>
                      <a:pt x="455060" y="996750"/>
                      <a:pt x="455060" y="996750"/>
                      <a:pt x="455060" y="995542"/>
                    </a:cubicBezTo>
                    <a:cubicBezTo>
                      <a:pt x="457476" y="988293"/>
                      <a:pt x="457476" y="982253"/>
                      <a:pt x="457476" y="975004"/>
                    </a:cubicBezTo>
                    <a:cubicBezTo>
                      <a:pt x="457476" y="975004"/>
                      <a:pt x="457476" y="975004"/>
                      <a:pt x="457476" y="975004"/>
                    </a:cubicBezTo>
                    <a:cubicBezTo>
                      <a:pt x="457476" y="975004"/>
                      <a:pt x="457476" y="975004"/>
                      <a:pt x="457476" y="975004"/>
                    </a:cubicBezTo>
                    <a:cubicBezTo>
                      <a:pt x="457476" y="975004"/>
                      <a:pt x="457476" y="975004"/>
                      <a:pt x="457476" y="973796"/>
                    </a:cubicBezTo>
                    <a:cubicBezTo>
                      <a:pt x="457476" y="973796"/>
                      <a:pt x="457476" y="973796"/>
                      <a:pt x="457476" y="973796"/>
                    </a:cubicBezTo>
                    <a:cubicBezTo>
                      <a:pt x="457476" y="971380"/>
                      <a:pt x="456268" y="970171"/>
                      <a:pt x="456268" y="967755"/>
                    </a:cubicBezTo>
                    <a:cubicBezTo>
                      <a:pt x="456268" y="967755"/>
                      <a:pt x="456268" y="967755"/>
                      <a:pt x="456268" y="967755"/>
                    </a:cubicBezTo>
                    <a:cubicBezTo>
                      <a:pt x="456268" y="966547"/>
                      <a:pt x="456268" y="966547"/>
                      <a:pt x="455060" y="965339"/>
                    </a:cubicBezTo>
                    <a:cubicBezTo>
                      <a:pt x="455060" y="964131"/>
                      <a:pt x="453851" y="962923"/>
                      <a:pt x="453851" y="961714"/>
                    </a:cubicBezTo>
                    <a:cubicBezTo>
                      <a:pt x="450227" y="952050"/>
                      <a:pt x="447811" y="942385"/>
                      <a:pt x="442978" y="932720"/>
                    </a:cubicBezTo>
                    <a:cubicBezTo>
                      <a:pt x="442978" y="932720"/>
                      <a:pt x="442978" y="931511"/>
                      <a:pt x="441770" y="931511"/>
                    </a:cubicBezTo>
                    <a:cubicBezTo>
                      <a:pt x="441770" y="931511"/>
                      <a:pt x="441770" y="931511"/>
                      <a:pt x="441770" y="931511"/>
                    </a:cubicBezTo>
                    <a:lnTo>
                      <a:pt x="441770" y="931511"/>
                    </a:lnTo>
                    <a:cubicBezTo>
                      <a:pt x="440562" y="927887"/>
                      <a:pt x="438146" y="924263"/>
                      <a:pt x="434521" y="920638"/>
                    </a:cubicBezTo>
                    <a:cubicBezTo>
                      <a:pt x="434521" y="920638"/>
                      <a:pt x="433313" y="920638"/>
                      <a:pt x="433313" y="919430"/>
                    </a:cubicBezTo>
                    <a:cubicBezTo>
                      <a:pt x="429689" y="917014"/>
                      <a:pt x="422440" y="918222"/>
                      <a:pt x="418816" y="917014"/>
                    </a:cubicBezTo>
                    <a:cubicBezTo>
                      <a:pt x="417608" y="915806"/>
                      <a:pt x="415191" y="917014"/>
                      <a:pt x="411567" y="919430"/>
                    </a:cubicBezTo>
                    <a:cubicBezTo>
                      <a:pt x="409151" y="921846"/>
                      <a:pt x="405527" y="924263"/>
                      <a:pt x="404318" y="925471"/>
                    </a:cubicBezTo>
                    <a:cubicBezTo>
                      <a:pt x="404318" y="925471"/>
                      <a:pt x="404318" y="925471"/>
                      <a:pt x="404318" y="925471"/>
                    </a:cubicBezTo>
                    <a:cubicBezTo>
                      <a:pt x="404318" y="925471"/>
                      <a:pt x="404318" y="925471"/>
                      <a:pt x="404318" y="925471"/>
                    </a:cubicBezTo>
                    <a:lnTo>
                      <a:pt x="404318" y="925471"/>
                    </a:lnTo>
                    <a:cubicBezTo>
                      <a:pt x="404318" y="925471"/>
                      <a:pt x="404318" y="925471"/>
                      <a:pt x="404318" y="925471"/>
                    </a:cubicBezTo>
                    <a:cubicBezTo>
                      <a:pt x="405527" y="923055"/>
                      <a:pt x="405527" y="921846"/>
                      <a:pt x="406735" y="920638"/>
                    </a:cubicBezTo>
                    <a:cubicBezTo>
                      <a:pt x="406735" y="919430"/>
                      <a:pt x="407943" y="919430"/>
                      <a:pt x="407943" y="918222"/>
                    </a:cubicBezTo>
                    <a:cubicBezTo>
                      <a:pt x="407943" y="918222"/>
                      <a:pt x="407943" y="918222"/>
                      <a:pt x="409151" y="918222"/>
                    </a:cubicBezTo>
                    <a:cubicBezTo>
                      <a:pt x="410359" y="918222"/>
                      <a:pt x="411567" y="917014"/>
                      <a:pt x="412775" y="917014"/>
                    </a:cubicBezTo>
                    <a:cubicBezTo>
                      <a:pt x="412775" y="917014"/>
                      <a:pt x="413983" y="917014"/>
                      <a:pt x="413983" y="917014"/>
                    </a:cubicBezTo>
                    <a:cubicBezTo>
                      <a:pt x="413983" y="917014"/>
                      <a:pt x="415191" y="917014"/>
                      <a:pt x="415191" y="915806"/>
                    </a:cubicBezTo>
                    <a:cubicBezTo>
                      <a:pt x="415191" y="914598"/>
                      <a:pt x="416400" y="914598"/>
                      <a:pt x="416400" y="914598"/>
                    </a:cubicBezTo>
                    <a:cubicBezTo>
                      <a:pt x="417608" y="915806"/>
                      <a:pt x="420024" y="915806"/>
                      <a:pt x="422440" y="917014"/>
                    </a:cubicBezTo>
                    <a:cubicBezTo>
                      <a:pt x="424856" y="917014"/>
                      <a:pt x="428481" y="917014"/>
                      <a:pt x="430897" y="917014"/>
                    </a:cubicBezTo>
                    <a:cubicBezTo>
                      <a:pt x="434521" y="917014"/>
                      <a:pt x="436938" y="919430"/>
                      <a:pt x="439354" y="921846"/>
                    </a:cubicBezTo>
                    <a:cubicBezTo>
                      <a:pt x="444186" y="927887"/>
                      <a:pt x="446603" y="936344"/>
                      <a:pt x="449019" y="943593"/>
                    </a:cubicBezTo>
                    <a:cubicBezTo>
                      <a:pt x="452643" y="952050"/>
                      <a:pt x="453851" y="960507"/>
                      <a:pt x="456268" y="968963"/>
                    </a:cubicBezTo>
                    <a:cubicBezTo>
                      <a:pt x="456268" y="968963"/>
                      <a:pt x="456268" y="968963"/>
                      <a:pt x="456268" y="968963"/>
                    </a:cubicBezTo>
                    <a:cubicBezTo>
                      <a:pt x="456268" y="970171"/>
                      <a:pt x="456268" y="970171"/>
                      <a:pt x="456268" y="971380"/>
                    </a:cubicBezTo>
                    <a:cubicBezTo>
                      <a:pt x="456268" y="971380"/>
                      <a:pt x="456268" y="971380"/>
                      <a:pt x="456268" y="971380"/>
                    </a:cubicBezTo>
                    <a:cubicBezTo>
                      <a:pt x="456268" y="972588"/>
                      <a:pt x="456268" y="972588"/>
                      <a:pt x="456268" y="973796"/>
                    </a:cubicBezTo>
                    <a:cubicBezTo>
                      <a:pt x="456268" y="973796"/>
                      <a:pt x="456268" y="973796"/>
                      <a:pt x="456268" y="973796"/>
                    </a:cubicBezTo>
                    <a:cubicBezTo>
                      <a:pt x="457476" y="967755"/>
                      <a:pt x="458684" y="962923"/>
                      <a:pt x="457476" y="956882"/>
                    </a:cubicBezTo>
                    <a:cubicBezTo>
                      <a:pt x="457476" y="952050"/>
                      <a:pt x="455060" y="947217"/>
                      <a:pt x="453851" y="942385"/>
                    </a:cubicBezTo>
                    <a:cubicBezTo>
                      <a:pt x="452643" y="939968"/>
                      <a:pt x="451435" y="937552"/>
                      <a:pt x="450227" y="935136"/>
                    </a:cubicBezTo>
                    <a:cubicBezTo>
                      <a:pt x="450227" y="935136"/>
                      <a:pt x="450227" y="935136"/>
                      <a:pt x="450227" y="935136"/>
                    </a:cubicBezTo>
                    <a:cubicBezTo>
                      <a:pt x="450227" y="933928"/>
                      <a:pt x="449019" y="932720"/>
                      <a:pt x="449019" y="931511"/>
                    </a:cubicBezTo>
                    <a:cubicBezTo>
                      <a:pt x="449019" y="931511"/>
                      <a:pt x="449019" y="930303"/>
                      <a:pt x="449019" y="930303"/>
                    </a:cubicBezTo>
                    <a:cubicBezTo>
                      <a:pt x="449019" y="929095"/>
                      <a:pt x="447811" y="929095"/>
                      <a:pt x="447811" y="927887"/>
                    </a:cubicBezTo>
                    <a:cubicBezTo>
                      <a:pt x="447811" y="927887"/>
                      <a:pt x="447811" y="926679"/>
                      <a:pt x="446603" y="926679"/>
                    </a:cubicBezTo>
                    <a:cubicBezTo>
                      <a:pt x="446603" y="925471"/>
                      <a:pt x="445395" y="925471"/>
                      <a:pt x="445395" y="924263"/>
                    </a:cubicBezTo>
                    <a:cubicBezTo>
                      <a:pt x="445395" y="923055"/>
                      <a:pt x="444186" y="923055"/>
                      <a:pt x="444186" y="921846"/>
                    </a:cubicBezTo>
                    <a:cubicBezTo>
                      <a:pt x="444186" y="921846"/>
                      <a:pt x="442978" y="920638"/>
                      <a:pt x="442978" y="920638"/>
                    </a:cubicBezTo>
                    <a:cubicBezTo>
                      <a:pt x="442978" y="919430"/>
                      <a:pt x="441770" y="919430"/>
                      <a:pt x="441770" y="918222"/>
                    </a:cubicBezTo>
                    <a:cubicBezTo>
                      <a:pt x="441770" y="918222"/>
                      <a:pt x="441770" y="917014"/>
                      <a:pt x="440562" y="917014"/>
                    </a:cubicBezTo>
                    <a:cubicBezTo>
                      <a:pt x="439354" y="915806"/>
                      <a:pt x="439354" y="914598"/>
                      <a:pt x="438146" y="913389"/>
                    </a:cubicBezTo>
                    <a:cubicBezTo>
                      <a:pt x="438146" y="913389"/>
                      <a:pt x="438146" y="913389"/>
                      <a:pt x="438146" y="913389"/>
                    </a:cubicBezTo>
                    <a:cubicBezTo>
                      <a:pt x="438146" y="913389"/>
                      <a:pt x="436938" y="912182"/>
                      <a:pt x="436938" y="912182"/>
                    </a:cubicBezTo>
                    <a:cubicBezTo>
                      <a:pt x="436938" y="912182"/>
                      <a:pt x="436938" y="912182"/>
                      <a:pt x="436938" y="912182"/>
                    </a:cubicBezTo>
                    <a:cubicBezTo>
                      <a:pt x="436938" y="912182"/>
                      <a:pt x="435730" y="910973"/>
                      <a:pt x="435730" y="910973"/>
                    </a:cubicBezTo>
                    <a:cubicBezTo>
                      <a:pt x="435730" y="910973"/>
                      <a:pt x="435730" y="910973"/>
                      <a:pt x="435730" y="910973"/>
                    </a:cubicBezTo>
                    <a:cubicBezTo>
                      <a:pt x="435730" y="910973"/>
                      <a:pt x="434521" y="909765"/>
                      <a:pt x="434521" y="909765"/>
                    </a:cubicBezTo>
                    <a:cubicBezTo>
                      <a:pt x="434521" y="909765"/>
                      <a:pt x="434521" y="909765"/>
                      <a:pt x="434521" y="909765"/>
                    </a:cubicBezTo>
                    <a:cubicBezTo>
                      <a:pt x="434521" y="909765"/>
                      <a:pt x="433313" y="908557"/>
                      <a:pt x="433313" y="908557"/>
                    </a:cubicBezTo>
                    <a:lnTo>
                      <a:pt x="433313" y="908557"/>
                    </a:lnTo>
                    <a:cubicBezTo>
                      <a:pt x="433313" y="908557"/>
                      <a:pt x="432105" y="907349"/>
                      <a:pt x="432105" y="907349"/>
                    </a:cubicBezTo>
                    <a:cubicBezTo>
                      <a:pt x="432105" y="907349"/>
                      <a:pt x="432105" y="907349"/>
                      <a:pt x="432105" y="907349"/>
                    </a:cubicBezTo>
                    <a:cubicBezTo>
                      <a:pt x="430897" y="907349"/>
                      <a:pt x="429689" y="906141"/>
                      <a:pt x="428481" y="906141"/>
                    </a:cubicBezTo>
                    <a:cubicBezTo>
                      <a:pt x="428481" y="906141"/>
                      <a:pt x="428481" y="906141"/>
                      <a:pt x="428481" y="906141"/>
                    </a:cubicBezTo>
                    <a:cubicBezTo>
                      <a:pt x="428481" y="906141"/>
                      <a:pt x="427273" y="906141"/>
                      <a:pt x="427273" y="906141"/>
                    </a:cubicBezTo>
                    <a:cubicBezTo>
                      <a:pt x="427273" y="906141"/>
                      <a:pt x="427273" y="906141"/>
                      <a:pt x="427273" y="906141"/>
                    </a:cubicBezTo>
                    <a:cubicBezTo>
                      <a:pt x="427273" y="906141"/>
                      <a:pt x="427273" y="906141"/>
                      <a:pt x="427273" y="906141"/>
                    </a:cubicBezTo>
                    <a:cubicBezTo>
                      <a:pt x="427273" y="906141"/>
                      <a:pt x="427273" y="906141"/>
                      <a:pt x="427273" y="906141"/>
                    </a:cubicBezTo>
                    <a:cubicBezTo>
                      <a:pt x="427273" y="906141"/>
                      <a:pt x="427273" y="906141"/>
                      <a:pt x="427273" y="906141"/>
                    </a:cubicBezTo>
                    <a:cubicBezTo>
                      <a:pt x="426065" y="906141"/>
                      <a:pt x="426065" y="906141"/>
                      <a:pt x="424856" y="906141"/>
                    </a:cubicBezTo>
                    <a:cubicBezTo>
                      <a:pt x="424856" y="906141"/>
                      <a:pt x="424856" y="906141"/>
                      <a:pt x="424856" y="906141"/>
                    </a:cubicBezTo>
                    <a:cubicBezTo>
                      <a:pt x="424856" y="906141"/>
                      <a:pt x="423648" y="906141"/>
                      <a:pt x="423648" y="906141"/>
                    </a:cubicBezTo>
                    <a:cubicBezTo>
                      <a:pt x="423648" y="906141"/>
                      <a:pt x="423648" y="906141"/>
                      <a:pt x="423648" y="906141"/>
                    </a:cubicBezTo>
                    <a:cubicBezTo>
                      <a:pt x="423648" y="906141"/>
                      <a:pt x="423648" y="906141"/>
                      <a:pt x="423648" y="906141"/>
                    </a:cubicBezTo>
                    <a:cubicBezTo>
                      <a:pt x="423648" y="906141"/>
                      <a:pt x="422440" y="906141"/>
                      <a:pt x="422440" y="906141"/>
                    </a:cubicBezTo>
                    <a:lnTo>
                      <a:pt x="422440" y="906141"/>
                    </a:lnTo>
                    <a:cubicBezTo>
                      <a:pt x="422440" y="906141"/>
                      <a:pt x="421232" y="906141"/>
                      <a:pt x="421232" y="906141"/>
                    </a:cubicBezTo>
                    <a:cubicBezTo>
                      <a:pt x="421232" y="906141"/>
                      <a:pt x="420024" y="906141"/>
                      <a:pt x="420024" y="906141"/>
                    </a:cubicBezTo>
                    <a:cubicBezTo>
                      <a:pt x="420024" y="906141"/>
                      <a:pt x="420024" y="906141"/>
                      <a:pt x="420024" y="906141"/>
                    </a:cubicBezTo>
                    <a:cubicBezTo>
                      <a:pt x="420024" y="906141"/>
                      <a:pt x="418816" y="906141"/>
                      <a:pt x="418816" y="906141"/>
                    </a:cubicBezTo>
                    <a:cubicBezTo>
                      <a:pt x="418816" y="906141"/>
                      <a:pt x="418816" y="906141"/>
                      <a:pt x="418816" y="906141"/>
                    </a:cubicBezTo>
                    <a:cubicBezTo>
                      <a:pt x="418816" y="906141"/>
                      <a:pt x="417608" y="906141"/>
                      <a:pt x="417608" y="906141"/>
                    </a:cubicBezTo>
                    <a:cubicBezTo>
                      <a:pt x="417608" y="906141"/>
                      <a:pt x="417608" y="906141"/>
                      <a:pt x="416400" y="906141"/>
                    </a:cubicBezTo>
                    <a:cubicBezTo>
                      <a:pt x="416400" y="906141"/>
                      <a:pt x="415191" y="906141"/>
                      <a:pt x="415191" y="906141"/>
                    </a:cubicBezTo>
                    <a:cubicBezTo>
                      <a:pt x="415191" y="906141"/>
                      <a:pt x="415191" y="906141"/>
                      <a:pt x="413983" y="906141"/>
                    </a:cubicBezTo>
                    <a:cubicBezTo>
                      <a:pt x="413983" y="906141"/>
                      <a:pt x="413983" y="906141"/>
                      <a:pt x="412775" y="906141"/>
                    </a:cubicBezTo>
                    <a:cubicBezTo>
                      <a:pt x="411567" y="906141"/>
                      <a:pt x="411567" y="906141"/>
                      <a:pt x="410359" y="907349"/>
                    </a:cubicBezTo>
                    <a:lnTo>
                      <a:pt x="410359" y="907349"/>
                    </a:lnTo>
                    <a:cubicBezTo>
                      <a:pt x="410359" y="907349"/>
                      <a:pt x="409151" y="907349"/>
                      <a:pt x="409151" y="907349"/>
                    </a:cubicBezTo>
                    <a:cubicBezTo>
                      <a:pt x="409151" y="907349"/>
                      <a:pt x="409151" y="907349"/>
                      <a:pt x="409151" y="907349"/>
                    </a:cubicBezTo>
                    <a:cubicBezTo>
                      <a:pt x="407943" y="907349"/>
                      <a:pt x="407943" y="908557"/>
                      <a:pt x="406735" y="908557"/>
                    </a:cubicBezTo>
                    <a:cubicBezTo>
                      <a:pt x="404318" y="909765"/>
                      <a:pt x="401902" y="910973"/>
                      <a:pt x="400694" y="912182"/>
                    </a:cubicBezTo>
                    <a:cubicBezTo>
                      <a:pt x="399486" y="913389"/>
                      <a:pt x="398278" y="914598"/>
                      <a:pt x="397070" y="914598"/>
                    </a:cubicBezTo>
                    <a:cubicBezTo>
                      <a:pt x="401902" y="921846"/>
                      <a:pt x="400694" y="924263"/>
                      <a:pt x="399486" y="930303"/>
                    </a:cubicBezTo>
                    <a:cubicBezTo>
                      <a:pt x="399486" y="929095"/>
                      <a:pt x="399486" y="929095"/>
                      <a:pt x="399486" y="930303"/>
                    </a:cubicBezTo>
                    <a:cubicBezTo>
                      <a:pt x="399486" y="929095"/>
                      <a:pt x="399486" y="929095"/>
                      <a:pt x="399486" y="930303"/>
                    </a:cubicBezTo>
                    <a:cubicBezTo>
                      <a:pt x="399486" y="929095"/>
                      <a:pt x="399486" y="929095"/>
                      <a:pt x="399486" y="930303"/>
                    </a:cubicBezTo>
                    <a:cubicBezTo>
                      <a:pt x="399486" y="929095"/>
                      <a:pt x="399486" y="930303"/>
                      <a:pt x="399486" y="930303"/>
                    </a:cubicBezTo>
                    <a:cubicBezTo>
                      <a:pt x="399486" y="930303"/>
                      <a:pt x="399486" y="930303"/>
                      <a:pt x="399486" y="930303"/>
                    </a:cubicBezTo>
                    <a:close/>
                    <a:moveTo>
                      <a:pt x="342704" y="728547"/>
                    </a:moveTo>
                    <a:lnTo>
                      <a:pt x="342704" y="728547"/>
                    </a:lnTo>
                    <a:cubicBezTo>
                      <a:pt x="349953" y="735796"/>
                      <a:pt x="357202" y="746669"/>
                      <a:pt x="360826" y="757542"/>
                    </a:cubicBezTo>
                    <a:cubicBezTo>
                      <a:pt x="360826" y="752709"/>
                      <a:pt x="362034" y="747877"/>
                      <a:pt x="363242" y="743044"/>
                    </a:cubicBezTo>
                    <a:cubicBezTo>
                      <a:pt x="365658" y="735796"/>
                      <a:pt x="370491" y="722506"/>
                      <a:pt x="377740" y="717674"/>
                    </a:cubicBezTo>
                    <a:cubicBezTo>
                      <a:pt x="378948" y="711633"/>
                      <a:pt x="365658" y="706801"/>
                      <a:pt x="362034" y="704384"/>
                    </a:cubicBezTo>
                    <a:cubicBezTo>
                      <a:pt x="358410" y="701968"/>
                      <a:pt x="354785" y="703176"/>
                      <a:pt x="349953" y="703176"/>
                    </a:cubicBezTo>
                    <a:cubicBezTo>
                      <a:pt x="348745" y="703176"/>
                      <a:pt x="347537" y="703176"/>
                      <a:pt x="346328" y="703176"/>
                    </a:cubicBezTo>
                    <a:cubicBezTo>
                      <a:pt x="346328" y="703176"/>
                      <a:pt x="346328" y="703176"/>
                      <a:pt x="346328" y="703176"/>
                    </a:cubicBezTo>
                    <a:cubicBezTo>
                      <a:pt x="346328" y="705593"/>
                      <a:pt x="343912" y="706801"/>
                      <a:pt x="342704" y="706801"/>
                    </a:cubicBezTo>
                    <a:lnTo>
                      <a:pt x="342704" y="706801"/>
                    </a:lnTo>
                    <a:cubicBezTo>
                      <a:pt x="342704" y="709217"/>
                      <a:pt x="340288" y="709217"/>
                      <a:pt x="339080" y="709217"/>
                    </a:cubicBezTo>
                    <a:cubicBezTo>
                      <a:pt x="339080" y="709217"/>
                      <a:pt x="340288" y="709217"/>
                      <a:pt x="340288" y="710425"/>
                    </a:cubicBezTo>
                    <a:cubicBezTo>
                      <a:pt x="340288" y="710425"/>
                      <a:pt x="340288" y="710425"/>
                      <a:pt x="340288" y="710425"/>
                    </a:cubicBezTo>
                    <a:cubicBezTo>
                      <a:pt x="343912" y="712841"/>
                      <a:pt x="345120" y="716466"/>
                      <a:pt x="347537" y="718882"/>
                    </a:cubicBezTo>
                    <a:cubicBezTo>
                      <a:pt x="349953" y="722506"/>
                      <a:pt x="352369" y="724923"/>
                      <a:pt x="353577" y="728547"/>
                    </a:cubicBezTo>
                    <a:cubicBezTo>
                      <a:pt x="353577" y="728547"/>
                      <a:pt x="353577" y="728547"/>
                      <a:pt x="352369" y="728547"/>
                    </a:cubicBezTo>
                    <a:cubicBezTo>
                      <a:pt x="348745" y="722506"/>
                      <a:pt x="343912" y="717674"/>
                      <a:pt x="337872" y="712841"/>
                    </a:cubicBezTo>
                    <a:cubicBezTo>
                      <a:pt x="334247" y="710425"/>
                      <a:pt x="331831" y="708009"/>
                      <a:pt x="328207" y="705593"/>
                    </a:cubicBezTo>
                    <a:cubicBezTo>
                      <a:pt x="326999" y="705593"/>
                      <a:pt x="320958" y="700760"/>
                      <a:pt x="320958" y="700760"/>
                    </a:cubicBezTo>
                    <a:cubicBezTo>
                      <a:pt x="320958" y="700760"/>
                      <a:pt x="320958" y="700760"/>
                      <a:pt x="320958" y="700760"/>
                    </a:cubicBezTo>
                    <a:cubicBezTo>
                      <a:pt x="320958" y="700760"/>
                      <a:pt x="320958" y="700760"/>
                      <a:pt x="320958" y="700760"/>
                    </a:cubicBezTo>
                    <a:cubicBezTo>
                      <a:pt x="320958" y="700760"/>
                      <a:pt x="320958" y="700760"/>
                      <a:pt x="320958" y="700760"/>
                    </a:cubicBezTo>
                    <a:cubicBezTo>
                      <a:pt x="323374" y="700760"/>
                      <a:pt x="325790" y="703176"/>
                      <a:pt x="328207" y="704384"/>
                    </a:cubicBezTo>
                    <a:cubicBezTo>
                      <a:pt x="329415" y="704384"/>
                      <a:pt x="329415" y="704384"/>
                      <a:pt x="330623" y="705593"/>
                    </a:cubicBezTo>
                    <a:cubicBezTo>
                      <a:pt x="330623" y="705593"/>
                      <a:pt x="330623" y="705593"/>
                      <a:pt x="330623" y="705593"/>
                    </a:cubicBezTo>
                    <a:cubicBezTo>
                      <a:pt x="330623" y="705593"/>
                      <a:pt x="329415" y="704384"/>
                      <a:pt x="329415" y="704384"/>
                    </a:cubicBezTo>
                    <a:cubicBezTo>
                      <a:pt x="328207" y="703176"/>
                      <a:pt x="329415" y="701968"/>
                      <a:pt x="330623" y="701968"/>
                    </a:cubicBezTo>
                    <a:cubicBezTo>
                      <a:pt x="330623" y="701968"/>
                      <a:pt x="330623" y="701968"/>
                      <a:pt x="330623" y="701968"/>
                    </a:cubicBezTo>
                    <a:cubicBezTo>
                      <a:pt x="330623" y="700760"/>
                      <a:pt x="331831" y="699552"/>
                      <a:pt x="333039" y="699552"/>
                    </a:cubicBezTo>
                    <a:cubicBezTo>
                      <a:pt x="333039" y="699552"/>
                      <a:pt x="333039" y="699552"/>
                      <a:pt x="334247" y="699552"/>
                    </a:cubicBezTo>
                    <a:cubicBezTo>
                      <a:pt x="334247" y="699552"/>
                      <a:pt x="334247" y="699552"/>
                      <a:pt x="334247" y="699552"/>
                    </a:cubicBezTo>
                    <a:cubicBezTo>
                      <a:pt x="334247" y="699552"/>
                      <a:pt x="335455" y="698344"/>
                      <a:pt x="335455" y="698344"/>
                    </a:cubicBezTo>
                    <a:cubicBezTo>
                      <a:pt x="335455" y="695927"/>
                      <a:pt x="336664" y="694720"/>
                      <a:pt x="336664" y="691095"/>
                    </a:cubicBezTo>
                    <a:cubicBezTo>
                      <a:pt x="337872" y="685054"/>
                      <a:pt x="335455" y="681430"/>
                      <a:pt x="333039" y="676598"/>
                    </a:cubicBezTo>
                    <a:cubicBezTo>
                      <a:pt x="333039" y="675390"/>
                      <a:pt x="333039" y="675390"/>
                      <a:pt x="331831" y="674181"/>
                    </a:cubicBezTo>
                    <a:cubicBezTo>
                      <a:pt x="325790" y="668141"/>
                      <a:pt x="318542" y="663308"/>
                      <a:pt x="311293" y="658476"/>
                    </a:cubicBezTo>
                    <a:cubicBezTo>
                      <a:pt x="311293" y="658476"/>
                      <a:pt x="310085" y="659684"/>
                      <a:pt x="308877" y="658476"/>
                    </a:cubicBezTo>
                    <a:cubicBezTo>
                      <a:pt x="308877" y="658476"/>
                      <a:pt x="308877" y="659684"/>
                      <a:pt x="308877" y="659684"/>
                    </a:cubicBezTo>
                    <a:cubicBezTo>
                      <a:pt x="308877" y="668141"/>
                      <a:pt x="306460" y="676598"/>
                      <a:pt x="300420" y="683846"/>
                    </a:cubicBezTo>
                    <a:cubicBezTo>
                      <a:pt x="296795" y="688679"/>
                      <a:pt x="290755" y="693511"/>
                      <a:pt x="284714" y="695927"/>
                    </a:cubicBezTo>
                    <a:cubicBezTo>
                      <a:pt x="308877" y="700760"/>
                      <a:pt x="329415" y="714049"/>
                      <a:pt x="342704" y="728547"/>
                    </a:cubicBezTo>
                    <a:close/>
                    <a:moveTo>
                      <a:pt x="294379" y="706801"/>
                    </a:moveTo>
                    <a:lnTo>
                      <a:pt x="294379" y="706801"/>
                    </a:lnTo>
                    <a:cubicBezTo>
                      <a:pt x="284714" y="703176"/>
                      <a:pt x="270217" y="700760"/>
                      <a:pt x="261760" y="709217"/>
                    </a:cubicBezTo>
                    <a:cubicBezTo>
                      <a:pt x="250887" y="721298"/>
                      <a:pt x="256927" y="737004"/>
                      <a:pt x="267801" y="744252"/>
                    </a:cubicBezTo>
                    <a:cubicBezTo>
                      <a:pt x="276257" y="749085"/>
                      <a:pt x="285922" y="752709"/>
                      <a:pt x="296795" y="752709"/>
                    </a:cubicBezTo>
                    <a:cubicBezTo>
                      <a:pt x="301628" y="751501"/>
                      <a:pt x="306460" y="751501"/>
                      <a:pt x="311293" y="751501"/>
                    </a:cubicBezTo>
                    <a:cubicBezTo>
                      <a:pt x="305252" y="749085"/>
                      <a:pt x="299212" y="745461"/>
                      <a:pt x="296795" y="738212"/>
                    </a:cubicBezTo>
                    <a:cubicBezTo>
                      <a:pt x="295587" y="734587"/>
                      <a:pt x="287131" y="712841"/>
                      <a:pt x="294379" y="706801"/>
                    </a:cubicBezTo>
                    <a:close/>
                    <a:moveTo>
                      <a:pt x="195313" y="682638"/>
                    </a:moveTo>
                    <a:cubicBezTo>
                      <a:pt x="194105" y="686263"/>
                      <a:pt x="188064" y="698344"/>
                      <a:pt x="186856" y="708009"/>
                    </a:cubicBezTo>
                    <a:cubicBezTo>
                      <a:pt x="197729" y="739420"/>
                      <a:pt x="220684" y="767207"/>
                      <a:pt x="248471" y="782912"/>
                    </a:cubicBezTo>
                    <a:cubicBezTo>
                      <a:pt x="262968" y="791369"/>
                      <a:pt x="279882" y="796202"/>
                      <a:pt x="296795" y="798618"/>
                    </a:cubicBezTo>
                    <a:cubicBezTo>
                      <a:pt x="296795" y="798618"/>
                      <a:pt x="296795" y="798618"/>
                      <a:pt x="298004" y="798618"/>
                    </a:cubicBezTo>
                    <a:cubicBezTo>
                      <a:pt x="304044" y="797410"/>
                      <a:pt x="308877" y="796202"/>
                      <a:pt x="314917" y="792577"/>
                    </a:cubicBezTo>
                    <a:cubicBezTo>
                      <a:pt x="322166" y="788953"/>
                      <a:pt x="326999" y="781704"/>
                      <a:pt x="328207" y="774455"/>
                    </a:cubicBezTo>
                    <a:cubicBezTo>
                      <a:pt x="329415" y="764791"/>
                      <a:pt x="320958" y="757542"/>
                      <a:pt x="312501" y="756334"/>
                    </a:cubicBezTo>
                    <a:cubicBezTo>
                      <a:pt x="312501" y="756334"/>
                      <a:pt x="312501" y="756334"/>
                      <a:pt x="312501" y="756334"/>
                    </a:cubicBezTo>
                    <a:cubicBezTo>
                      <a:pt x="301628" y="758750"/>
                      <a:pt x="290755" y="759958"/>
                      <a:pt x="281090" y="757542"/>
                    </a:cubicBezTo>
                    <a:cubicBezTo>
                      <a:pt x="269009" y="755126"/>
                      <a:pt x="258136" y="749085"/>
                      <a:pt x="252095" y="738212"/>
                    </a:cubicBezTo>
                    <a:cubicBezTo>
                      <a:pt x="247262" y="728547"/>
                      <a:pt x="249679" y="714049"/>
                      <a:pt x="258136" y="704384"/>
                    </a:cubicBezTo>
                    <a:cubicBezTo>
                      <a:pt x="260552" y="701968"/>
                      <a:pt x="262968" y="700760"/>
                      <a:pt x="264176" y="699552"/>
                    </a:cubicBezTo>
                    <a:cubicBezTo>
                      <a:pt x="271425" y="694720"/>
                      <a:pt x="282298" y="691095"/>
                      <a:pt x="277465" y="682638"/>
                    </a:cubicBezTo>
                    <a:cubicBezTo>
                      <a:pt x="275049" y="676598"/>
                      <a:pt x="262968" y="677806"/>
                      <a:pt x="258136" y="676598"/>
                    </a:cubicBezTo>
                    <a:cubicBezTo>
                      <a:pt x="253303" y="676598"/>
                      <a:pt x="247262" y="676598"/>
                      <a:pt x="242430" y="675390"/>
                    </a:cubicBezTo>
                    <a:cubicBezTo>
                      <a:pt x="242430" y="675390"/>
                      <a:pt x="241222" y="675390"/>
                      <a:pt x="241222" y="674181"/>
                    </a:cubicBezTo>
                    <a:cubicBezTo>
                      <a:pt x="244846" y="659684"/>
                      <a:pt x="231557" y="658476"/>
                      <a:pt x="219476" y="663308"/>
                    </a:cubicBezTo>
                    <a:cubicBezTo>
                      <a:pt x="209811" y="666933"/>
                      <a:pt x="198938" y="674181"/>
                      <a:pt x="195313" y="682638"/>
                    </a:cubicBezTo>
                    <a:close/>
                    <a:moveTo>
                      <a:pt x="366867" y="581156"/>
                    </a:moveTo>
                    <a:lnTo>
                      <a:pt x="366867" y="581156"/>
                    </a:lnTo>
                    <a:cubicBezTo>
                      <a:pt x="364450" y="582364"/>
                      <a:pt x="363242" y="585989"/>
                      <a:pt x="363242" y="588405"/>
                    </a:cubicBezTo>
                    <a:cubicBezTo>
                      <a:pt x="363242" y="588405"/>
                      <a:pt x="363242" y="589613"/>
                      <a:pt x="362034" y="589613"/>
                    </a:cubicBezTo>
                    <a:cubicBezTo>
                      <a:pt x="360826" y="595653"/>
                      <a:pt x="358410" y="600486"/>
                      <a:pt x="357202" y="606526"/>
                    </a:cubicBezTo>
                    <a:cubicBezTo>
                      <a:pt x="355993" y="616192"/>
                      <a:pt x="342704" y="624648"/>
                      <a:pt x="347537" y="634313"/>
                    </a:cubicBezTo>
                    <a:cubicBezTo>
                      <a:pt x="348745" y="636729"/>
                      <a:pt x="347537" y="639146"/>
                      <a:pt x="345120" y="639146"/>
                    </a:cubicBezTo>
                    <a:cubicBezTo>
                      <a:pt x="345120" y="639146"/>
                      <a:pt x="345120" y="639146"/>
                      <a:pt x="343912" y="639146"/>
                    </a:cubicBezTo>
                    <a:cubicBezTo>
                      <a:pt x="343912" y="640354"/>
                      <a:pt x="345120" y="640354"/>
                      <a:pt x="345120" y="640354"/>
                    </a:cubicBezTo>
                    <a:cubicBezTo>
                      <a:pt x="347537" y="642770"/>
                      <a:pt x="345120" y="645186"/>
                      <a:pt x="342704" y="646395"/>
                    </a:cubicBezTo>
                    <a:cubicBezTo>
                      <a:pt x="345120" y="648811"/>
                      <a:pt x="347537" y="651227"/>
                      <a:pt x="349953" y="653643"/>
                    </a:cubicBezTo>
                    <a:cubicBezTo>
                      <a:pt x="359618" y="663308"/>
                      <a:pt x="368075" y="674181"/>
                      <a:pt x="376532" y="685054"/>
                    </a:cubicBezTo>
                    <a:cubicBezTo>
                      <a:pt x="376532" y="685054"/>
                      <a:pt x="376532" y="685054"/>
                      <a:pt x="376532" y="685054"/>
                    </a:cubicBezTo>
                    <a:cubicBezTo>
                      <a:pt x="366867" y="676598"/>
                      <a:pt x="358410" y="665724"/>
                      <a:pt x="348745" y="657268"/>
                    </a:cubicBezTo>
                    <a:cubicBezTo>
                      <a:pt x="348745" y="657268"/>
                      <a:pt x="348745" y="657268"/>
                      <a:pt x="348745" y="657268"/>
                    </a:cubicBezTo>
                    <a:cubicBezTo>
                      <a:pt x="347537" y="656060"/>
                      <a:pt x="346328" y="656060"/>
                      <a:pt x="345120" y="654851"/>
                    </a:cubicBezTo>
                    <a:cubicBezTo>
                      <a:pt x="337872" y="651227"/>
                      <a:pt x="330623" y="647603"/>
                      <a:pt x="326999" y="640354"/>
                    </a:cubicBezTo>
                    <a:cubicBezTo>
                      <a:pt x="324582" y="639146"/>
                      <a:pt x="323374" y="637938"/>
                      <a:pt x="322166" y="636729"/>
                    </a:cubicBezTo>
                    <a:cubicBezTo>
                      <a:pt x="318542" y="634313"/>
                      <a:pt x="316125" y="633105"/>
                      <a:pt x="312501" y="630689"/>
                    </a:cubicBezTo>
                    <a:cubicBezTo>
                      <a:pt x="312501" y="630689"/>
                      <a:pt x="312501" y="630689"/>
                      <a:pt x="312501" y="630689"/>
                    </a:cubicBezTo>
                    <a:cubicBezTo>
                      <a:pt x="316125" y="631897"/>
                      <a:pt x="319750" y="633105"/>
                      <a:pt x="323374" y="635521"/>
                    </a:cubicBezTo>
                    <a:cubicBezTo>
                      <a:pt x="330623" y="640354"/>
                      <a:pt x="333039" y="629481"/>
                      <a:pt x="335455" y="624648"/>
                    </a:cubicBezTo>
                    <a:cubicBezTo>
                      <a:pt x="336664" y="621024"/>
                      <a:pt x="340288" y="617399"/>
                      <a:pt x="342704" y="614983"/>
                    </a:cubicBezTo>
                    <a:cubicBezTo>
                      <a:pt x="343912" y="611359"/>
                      <a:pt x="346328" y="606526"/>
                      <a:pt x="347537" y="601694"/>
                    </a:cubicBezTo>
                    <a:cubicBezTo>
                      <a:pt x="347537" y="598070"/>
                      <a:pt x="349953" y="595653"/>
                      <a:pt x="351161" y="593237"/>
                    </a:cubicBezTo>
                    <a:cubicBezTo>
                      <a:pt x="353577" y="589613"/>
                      <a:pt x="353577" y="584780"/>
                      <a:pt x="352369" y="579948"/>
                    </a:cubicBezTo>
                    <a:cubicBezTo>
                      <a:pt x="351161" y="571491"/>
                      <a:pt x="345120" y="563034"/>
                      <a:pt x="336664" y="560618"/>
                    </a:cubicBezTo>
                    <a:cubicBezTo>
                      <a:pt x="334247" y="560618"/>
                      <a:pt x="330623" y="560618"/>
                      <a:pt x="326999" y="560618"/>
                    </a:cubicBezTo>
                    <a:cubicBezTo>
                      <a:pt x="323374" y="560618"/>
                      <a:pt x="319750" y="563034"/>
                      <a:pt x="318542" y="566659"/>
                    </a:cubicBezTo>
                    <a:cubicBezTo>
                      <a:pt x="316125" y="570283"/>
                      <a:pt x="320958" y="576323"/>
                      <a:pt x="322166" y="578740"/>
                    </a:cubicBezTo>
                    <a:cubicBezTo>
                      <a:pt x="328207" y="592029"/>
                      <a:pt x="323374" y="608943"/>
                      <a:pt x="307669" y="614983"/>
                    </a:cubicBezTo>
                    <a:cubicBezTo>
                      <a:pt x="301628" y="617399"/>
                      <a:pt x="295587" y="617399"/>
                      <a:pt x="289547" y="616192"/>
                    </a:cubicBezTo>
                    <a:cubicBezTo>
                      <a:pt x="293171" y="618608"/>
                      <a:pt x="298004" y="619816"/>
                      <a:pt x="301628" y="622232"/>
                    </a:cubicBezTo>
                    <a:cubicBezTo>
                      <a:pt x="302836" y="622232"/>
                      <a:pt x="301628" y="623440"/>
                      <a:pt x="300420" y="623440"/>
                    </a:cubicBezTo>
                    <a:cubicBezTo>
                      <a:pt x="277465" y="616192"/>
                      <a:pt x="254511" y="607735"/>
                      <a:pt x="230349" y="616192"/>
                    </a:cubicBezTo>
                    <a:cubicBezTo>
                      <a:pt x="224308" y="618608"/>
                      <a:pt x="219476" y="621024"/>
                      <a:pt x="214643" y="623440"/>
                    </a:cubicBezTo>
                    <a:cubicBezTo>
                      <a:pt x="238806" y="617399"/>
                      <a:pt x="267801" y="628273"/>
                      <a:pt x="287131" y="636729"/>
                    </a:cubicBezTo>
                    <a:cubicBezTo>
                      <a:pt x="319750" y="651227"/>
                      <a:pt x="351161" y="669349"/>
                      <a:pt x="375323" y="695927"/>
                    </a:cubicBezTo>
                    <a:cubicBezTo>
                      <a:pt x="380156" y="701968"/>
                      <a:pt x="384988" y="708009"/>
                      <a:pt x="389821" y="715257"/>
                    </a:cubicBezTo>
                    <a:cubicBezTo>
                      <a:pt x="389821" y="715257"/>
                      <a:pt x="392237" y="718882"/>
                      <a:pt x="392237" y="718882"/>
                    </a:cubicBezTo>
                    <a:cubicBezTo>
                      <a:pt x="404318" y="740628"/>
                      <a:pt x="411567" y="765999"/>
                      <a:pt x="398278" y="788953"/>
                    </a:cubicBezTo>
                    <a:cubicBezTo>
                      <a:pt x="397070" y="790161"/>
                      <a:pt x="393445" y="790161"/>
                      <a:pt x="394653" y="787745"/>
                    </a:cubicBezTo>
                    <a:cubicBezTo>
                      <a:pt x="394653" y="786537"/>
                      <a:pt x="395862" y="785329"/>
                      <a:pt x="395862" y="785329"/>
                    </a:cubicBezTo>
                    <a:cubicBezTo>
                      <a:pt x="393445" y="784121"/>
                      <a:pt x="392237" y="782912"/>
                      <a:pt x="389821" y="782912"/>
                    </a:cubicBezTo>
                    <a:lnTo>
                      <a:pt x="389821" y="782912"/>
                    </a:lnTo>
                    <a:cubicBezTo>
                      <a:pt x="389821" y="782912"/>
                      <a:pt x="388613" y="782912"/>
                      <a:pt x="388613" y="782912"/>
                    </a:cubicBezTo>
                    <a:cubicBezTo>
                      <a:pt x="394653" y="788953"/>
                      <a:pt x="398278" y="798618"/>
                      <a:pt x="400694" y="807075"/>
                    </a:cubicBezTo>
                    <a:cubicBezTo>
                      <a:pt x="404318" y="817948"/>
                      <a:pt x="406735" y="828821"/>
                      <a:pt x="407943" y="840902"/>
                    </a:cubicBezTo>
                    <a:cubicBezTo>
                      <a:pt x="410359" y="848151"/>
                      <a:pt x="415191" y="854192"/>
                      <a:pt x="423648" y="852983"/>
                    </a:cubicBezTo>
                    <a:cubicBezTo>
                      <a:pt x="428481" y="851776"/>
                      <a:pt x="430897" y="850567"/>
                      <a:pt x="433313" y="848151"/>
                    </a:cubicBezTo>
                    <a:cubicBezTo>
                      <a:pt x="439354" y="840902"/>
                      <a:pt x="438146" y="828821"/>
                      <a:pt x="439354" y="821572"/>
                    </a:cubicBezTo>
                    <a:cubicBezTo>
                      <a:pt x="439354" y="817948"/>
                      <a:pt x="438146" y="814324"/>
                      <a:pt x="438146" y="810699"/>
                    </a:cubicBezTo>
                    <a:cubicBezTo>
                      <a:pt x="435730" y="788953"/>
                      <a:pt x="429689" y="768415"/>
                      <a:pt x="423648" y="747877"/>
                    </a:cubicBezTo>
                    <a:cubicBezTo>
                      <a:pt x="422440" y="745461"/>
                      <a:pt x="422440" y="743044"/>
                      <a:pt x="421232" y="740628"/>
                    </a:cubicBezTo>
                    <a:cubicBezTo>
                      <a:pt x="421232" y="740628"/>
                      <a:pt x="421232" y="740628"/>
                      <a:pt x="421232" y="739420"/>
                    </a:cubicBezTo>
                    <a:cubicBezTo>
                      <a:pt x="418816" y="734587"/>
                      <a:pt x="417608" y="729755"/>
                      <a:pt x="416400" y="724923"/>
                    </a:cubicBezTo>
                    <a:cubicBezTo>
                      <a:pt x="416400" y="723714"/>
                      <a:pt x="415191" y="721298"/>
                      <a:pt x="413983" y="720090"/>
                    </a:cubicBezTo>
                    <a:cubicBezTo>
                      <a:pt x="413983" y="718882"/>
                      <a:pt x="412775" y="718882"/>
                      <a:pt x="412775" y="717674"/>
                    </a:cubicBezTo>
                    <a:cubicBezTo>
                      <a:pt x="410359" y="714049"/>
                      <a:pt x="409151" y="711633"/>
                      <a:pt x="406735" y="709217"/>
                    </a:cubicBezTo>
                    <a:cubicBezTo>
                      <a:pt x="403110" y="704384"/>
                      <a:pt x="397070" y="699552"/>
                      <a:pt x="393445" y="694720"/>
                    </a:cubicBezTo>
                    <a:cubicBezTo>
                      <a:pt x="393445" y="694720"/>
                      <a:pt x="393445" y="694720"/>
                      <a:pt x="393445" y="694720"/>
                    </a:cubicBezTo>
                    <a:cubicBezTo>
                      <a:pt x="393445" y="694720"/>
                      <a:pt x="393445" y="694720"/>
                      <a:pt x="392237" y="693511"/>
                    </a:cubicBezTo>
                    <a:cubicBezTo>
                      <a:pt x="392237" y="693511"/>
                      <a:pt x="392237" y="693511"/>
                      <a:pt x="392237" y="693511"/>
                    </a:cubicBezTo>
                    <a:cubicBezTo>
                      <a:pt x="393445" y="694720"/>
                      <a:pt x="395862" y="694720"/>
                      <a:pt x="397070" y="695927"/>
                    </a:cubicBezTo>
                    <a:cubicBezTo>
                      <a:pt x="404318" y="700760"/>
                      <a:pt x="406735" y="689887"/>
                      <a:pt x="406735" y="685054"/>
                    </a:cubicBezTo>
                    <a:cubicBezTo>
                      <a:pt x="407943" y="679014"/>
                      <a:pt x="404318" y="672973"/>
                      <a:pt x="404318" y="666933"/>
                    </a:cubicBezTo>
                    <a:cubicBezTo>
                      <a:pt x="400694" y="651227"/>
                      <a:pt x="395862" y="635521"/>
                      <a:pt x="392237" y="619816"/>
                    </a:cubicBezTo>
                    <a:cubicBezTo>
                      <a:pt x="389821" y="608943"/>
                      <a:pt x="386197" y="598070"/>
                      <a:pt x="383780" y="588405"/>
                    </a:cubicBezTo>
                    <a:cubicBezTo>
                      <a:pt x="383780" y="587196"/>
                      <a:pt x="382572" y="587196"/>
                      <a:pt x="382572" y="585989"/>
                    </a:cubicBezTo>
                    <a:cubicBezTo>
                      <a:pt x="382572" y="585989"/>
                      <a:pt x="381364" y="585989"/>
                      <a:pt x="381364" y="584780"/>
                    </a:cubicBezTo>
                    <a:cubicBezTo>
                      <a:pt x="376532" y="581156"/>
                      <a:pt x="371699" y="578740"/>
                      <a:pt x="366867" y="581156"/>
                    </a:cubicBezTo>
                    <a:close/>
                    <a:moveTo>
                      <a:pt x="447811" y="174019"/>
                    </a:moveTo>
                    <a:cubicBezTo>
                      <a:pt x="447811" y="174019"/>
                      <a:pt x="446603" y="174019"/>
                      <a:pt x="446603" y="174019"/>
                    </a:cubicBezTo>
                    <a:cubicBezTo>
                      <a:pt x="442978" y="174019"/>
                      <a:pt x="440562" y="175227"/>
                      <a:pt x="438146" y="177643"/>
                    </a:cubicBezTo>
                    <a:cubicBezTo>
                      <a:pt x="433313" y="181267"/>
                      <a:pt x="430897" y="186100"/>
                      <a:pt x="428481" y="190932"/>
                    </a:cubicBezTo>
                    <a:cubicBezTo>
                      <a:pt x="423648" y="200597"/>
                      <a:pt x="423648" y="213887"/>
                      <a:pt x="429689" y="221135"/>
                    </a:cubicBezTo>
                    <a:cubicBezTo>
                      <a:pt x="432105" y="224760"/>
                      <a:pt x="436938" y="227176"/>
                      <a:pt x="441770" y="227176"/>
                    </a:cubicBezTo>
                    <a:cubicBezTo>
                      <a:pt x="441770" y="227176"/>
                      <a:pt x="442978" y="227176"/>
                      <a:pt x="442978" y="227176"/>
                    </a:cubicBezTo>
                    <a:cubicBezTo>
                      <a:pt x="450227" y="227176"/>
                      <a:pt x="452643" y="219927"/>
                      <a:pt x="453851" y="213887"/>
                    </a:cubicBezTo>
                    <a:cubicBezTo>
                      <a:pt x="453851" y="212678"/>
                      <a:pt x="453851" y="211471"/>
                      <a:pt x="453851" y="210262"/>
                    </a:cubicBezTo>
                    <a:cubicBezTo>
                      <a:pt x="451435" y="204222"/>
                      <a:pt x="451435" y="196973"/>
                      <a:pt x="451435" y="189724"/>
                    </a:cubicBezTo>
                    <a:lnTo>
                      <a:pt x="451435" y="189724"/>
                    </a:lnTo>
                    <a:lnTo>
                      <a:pt x="451435" y="189724"/>
                    </a:lnTo>
                    <a:cubicBezTo>
                      <a:pt x="451435" y="184892"/>
                      <a:pt x="452643" y="181267"/>
                      <a:pt x="453851" y="177643"/>
                    </a:cubicBezTo>
                    <a:cubicBezTo>
                      <a:pt x="451435" y="176435"/>
                      <a:pt x="451435" y="175227"/>
                      <a:pt x="447811" y="174019"/>
                    </a:cubicBezTo>
                    <a:close/>
                    <a:moveTo>
                      <a:pt x="357202" y="257379"/>
                    </a:moveTo>
                    <a:cubicBezTo>
                      <a:pt x="364450" y="240465"/>
                      <a:pt x="348745" y="228384"/>
                      <a:pt x="341496" y="215095"/>
                    </a:cubicBezTo>
                    <a:cubicBezTo>
                      <a:pt x="337872" y="209054"/>
                      <a:pt x="335455" y="201805"/>
                      <a:pt x="335455" y="194557"/>
                    </a:cubicBezTo>
                    <a:cubicBezTo>
                      <a:pt x="331831" y="205430"/>
                      <a:pt x="329415" y="217511"/>
                      <a:pt x="328207" y="229592"/>
                    </a:cubicBezTo>
                    <a:cubicBezTo>
                      <a:pt x="328207" y="229592"/>
                      <a:pt x="328207" y="229592"/>
                      <a:pt x="328207" y="229592"/>
                    </a:cubicBezTo>
                    <a:cubicBezTo>
                      <a:pt x="329415" y="227176"/>
                      <a:pt x="333039" y="225968"/>
                      <a:pt x="334247" y="228384"/>
                    </a:cubicBezTo>
                    <a:cubicBezTo>
                      <a:pt x="335455" y="229592"/>
                      <a:pt x="336664" y="230800"/>
                      <a:pt x="336664" y="232008"/>
                    </a:cubicBezTo>
                    <a:cubicBezTo>
                      <a:pt x="343912" y="230800"/>
                      <a:pt x="346328" y="235633"/>
                      <a:pt x="349953" y="241674"/>
                    </a:cubicBezTo>
                    <a:cubicBezTo>
                      <a:pt x="355993" y="252547"/>
                      <a:pt x="349953" y="262211"/>
                      <a:pt x="347537" y="274293"/>
                    </a:cubicBezTo>
                    <a:lnTo>
                      <a:pt x="347537" y="274293"/>
                    </a:lnTo>
                    <a:lnTo>
                      <a:pt x="351161" y="274293"/>
                    </a:lnTo>
                    <a:cubicBezTo>
                      <a:pt x="352369" y="268252"/>
                      <a:pt x="354785" y="263420"/>
                      <a:pt x="357202" y="257379"/>
                    </a:cubicBezTo>
                    <a:close/>
                    <a:moveTo>
                      <a:pt x="513049" y="636729"/>
                    </a:moveTo>
                    <a:cubicBezTo>
                      <a:pt x="526339" y="596862"/>
                      <a:pt x="555334" y="555785"/>
                      <a:pt x="548085" y="513501"/>
                    </a:cubicBezTo>
                    <a:cubicBezTo>
                      <a:pt x="545669" y="500212"/>
                      <a:pt x="539628" y="489339"/>
                      <a:pt x="531171" y="480882"/>
                    </a:cubicBezTo>
                    <a:cubicBezTo>
                      <a:pt x="528755" y="478465"/>
                      <a:pt x="526339" y="477258"/>
                      <a:pt x="522714" y="474841"/>
                    </a:cubicBezTo>
                    <a:cubicBezTo>
                      <a:pt x="509425" y="466384"/>
                      <a:pt x="491303" y="465176"/>
                      <a:pt x="473181" y="470009"/>
                    </a:cubicBezTo>
                    <a:cubicBezTo>
                      <a:pt x="442978" y="479674"/>
                      <a:pt x="424856" y="509877"/>
                      <a:pt x="427273" y="538871"/>
                    </a:cubicBezTo>
                    <a:cubicBezTo>
                      <a:pt x="427273" y="543704"/>
                      <a:pt x="428481" y="549745"/>
                      <a:pt x="430897" y="554577"/>
                    </a:cubicBezTo>
                    <a:cubicBezTo>
                      <a:pt x="429689" y="548537"/>
                      <a:pt x="429689" y="541288"/>
                      <a:pt x="432105" y="534039"/>
                    </a:cubicBezTo>
                    <a:lnTo>
                      <a:pt x="432105" y="534039"/>
                    </a:lnTo>
                    <a:cubicBezTo>
                      <a:pt x="435730" y="521958"/>
                      <a:pt x="447811" y="512293"/>
                      <a:pt x="458684" y="508668"/>
                    </a:cubicBezTo>
                    <a:cubicBezTo>
                      <a:pt x="463516" y="507461"/>
                      <a:pt x="469557" y="506252"/>
                      <a:pt x="474390" y="506252"/>
                    </a:cubicBezTo>
                    <a:cubicBezTo>
                      <a:pt x="474390" y="506252"/>
                      <a:pt x="474390" y="506252"/>
                      <a:pt x="474390" y="506252"/>
                    </a:cubicBezTo>
                    <a:cubicBezTo>
                      <a:pt x="492511" y="507461"/>
                      <a:pt x="509425" y="520750"/>
                      <a:pt x="517882" y="535247"/>
                    </a:cubicBezTo>
                    <a:cubicBezTo>
                      <a:pt x="529963" y="556993"/>
                      <a:pt x="525131" y="584780"/>
                      <a:pt x="519090" y="608943"/>
                    </a:cubicBezTo>
                    <a:cubicBezTo>
                      <a:pt x="515466" y="623440"/>
                      <a:pt x="510633" y="637938"/>
                      <a:pt x="508217" y="652435"/>
                    </a:cubicBezTo>
                    <a:cubicBezTo>
                      <a:pt x="508217" y="654851"/>
                      <a:pt x="507009" y="656060"/>
                      <a:pt x="507009" y="658476"/>
                    </a:cubicBezTo>
                    <a:cubicBezTo>
                      <a:pt x="508217" y="652435"/>
                      <a:pt x="509425" y="643978"/>
                      <a:pt x="513049" y="636729"/>
                    </a:cubicBezTo>
                    <a:close/>
                    <a:moveTo>
                      <a:pt x="465933" y="554577"/>
                    </a:moveTo>
                    <a:cubicBezTo>
                      <a:pt x="475598" y="552161"/>
                      <a:pt x="481638" y="558202"/>
                      <a:pt x="484054" y="566659"/>
                    </a:cubicBezTo>
                    <a:cubicBezTo>
                      <a:pt x="487679" y="554577"/>
                      <a:pt x="494928" y="542496"/>
                      <a:pt x="507009" y="536455"/>
                    </a:cubicBezTo>
                    <a:cubicBezTo>
                      <a:pt x="500968" y="526790"/>
                      <a:pt x="491303" y="519542"/>
                      <a:pt x="480430" y="515917"/>
                    </a:cubicBezTo>
                    <a:cubicBezTo>
                      <a:pt x="480430" y="520750"/>
                      <a:pt x="479222" y="526790"/>
                      <a:pt x="479222" y="529207"/>
                    </a:cubicBezTo>
                    <a:cubicBezTo>
                      <a:pt x="476806" y="538871"/>
                      <a:pt x="471973" y="547328"/>
                      <a:pt x="465933" y="554577"/>
                    </a:cubicBezTo>
                    <a:close/>
                    <a:moveTo>
                      <a:pt x="542044" y="727339"/>
                    </a:moveTo>
                    <a:cubicBezTo>
                      <a:pt x="539628" y="727339"/>
                      <a:pt x="537212" y="727339"/>
                      <a:pt x="534796" y="728547"/>
                    </a:cubicBezTo>
                    <a:cubicBezTo>
                      <a:pt x="523923" y="730963"/>
                      <a:pt x="517882" y="740628"/>
                      <a:pt x="514258" y="750293"/>
                    </a:cubicBezTo>
                    <a:cubicBezTo>
                      <a:pt x="505801" y="772039"/>
                      <a:pt x="502176" y="796202"/>
                      <a:pt x="505801" y="817948"/>
                    </a:cubicBezTo>
                    <a:cubicBezTo>
                      <a:pt x="505801" y="817948"/>
                      <a:pt x="504593" y="817948"/>
                      <a:pt x="504593" y="817948"/>
                    </a:cubicBezTo>
                    <a:cubicBezTo>
                      <a:pt x="500968" y="804658"/>
                      <a:pt x="500968" y="791369"/>
                      <a:pt x="502176" y="776872"/>
                    </a:cubicBezTo>
                    <a:cubicBezTo>
                      <a:pt x="503384" y="764791"/>
                      <a:pt x="505801" y="750293"/>
                      <a:pt x="513049" y="739420"/>
                    </a:cubicBezTo>
                    <a:cubicBezTo>
                      <a:pt x="513049" y="738212"/>
                      <a:pt x="514258" y="738212"/>
                      <a:pt x="514258" y="737004"/>
                    </a:cubicBezTo>
                    <a:cubicBezTo>
                      <a:pt x="509425" y="740628"/>
                      <a:pt x="505801" y="745461"/>
                      <a:pt x="502176" y="750293"/>
                    </a:cubicBezTo>
                    <a:cubicBezTo>
                      <a:pt x="498552" y="756334"/>
                      <a:pt x="496136" y="762374"/>
                      <a:pt x="492511" y="768415"/>
                    </a:cubicBezTo>
                    <a:cubicBezTo>
                      <a:pt x="492511" y="772039"/>
                      <a:pt x="492511" y="775664"/>
                      <a:pt x="492511" y="778080"/>
                    </a:cubicBezTo>
                    <a:cubicBezTo>
                      <a:pt x="492511" y="804658"/>
                      <a:pt x="490095" y="830029"/>
                      <a:pt x="494928" y="855400"/>
                    </a:cubicBezTo>
                    <a:cubicBezTo>
                      <a:pt x="494928" y="855400"/>
                      <a:pt x="493719" y="855400"/>
                      <a:pt x="493719" y="855400"/>
                    </a:cubicBezTo>
                    <a:cubicBezTo>
                      <a:pt x="484054" y="833654"/>
                      <a:pt x="487679" y="807075"/>
                      <a:pt x="486471" y="782912"/>
                    </a:cubicBezTo>
                    <a:cubicBezTo>
                      <a:pt x="485263" y="768415"/>
                      <a:pt x="485263" y="753918"/>
                      <a:pt x="487679" y="739420"/>
                    </a:cubicBezTo>
                    <a:cubicBezTo>
                      <a:pt x="488887" y="733379"/>
                      <a:pt x="490095" y="727339"/>
                      <a:pt x="491303" y="721298"/>
                    </a:cubicBezTo>
                    <a:cubicBezTo>
                      <a:pt x="492511" y="715257"/>
                      <a:pt x="493719" y="709217"/>
                      <a:pt x="494928" y="701968"/>
                    </a:cubicBezTo>
                    <a:cubicBezTo>
                      <a:pt x="494928" y="700760"/>
                      <a:pt x="494928" y="699552"/>
                      <a:pt x="496136" y="698344"/>
                    </a:cubicBezTo>
                    <a:cubicBezTo>
                      <a:pt x="498552" y="675390"/>
                      <a:pt x="499760" y="652435"/>
                      <a:pt x="505801" y="629481"/>
                    </a:cubicBezTo>
                    <a:cubicBezTo>
                      <a:pt x="509425" y="617399"/>
                      <a:pt x="513049" y="604110"/>
                      <a:pt x="515466" y="590821"/>
                    </a:cubicBezTo>
                    <a:cubicBezTo>
                      <a:pt x="515466" y="589613"/>
                      <a:pt x="515466" y="588405"/>
                      <a:pt x="515466" y="587196"/>
                    </a:cubicBezTo>
                    <a:cubicBezTo>
                      <a:pt x="515466" y="582364"/>
                      <a:pt x="513049" y="576323"/>
                      <a:pt x="511841" y="571491"/>
                    </a:cubicBezTo>
                    <a:cubicBezTo>
                      <a:pt x="509425" y="565450"/>
                      <a:pt x="502176" y="559410"/>
                      <a:pt x="494928" y="564242"/>
                    </a:cubicBezTo>
                    <a:cubicBezTo>
                      <a:pt x="493719" y="565450"/>
                      <a:pt x="491303" y="566659"/>
                      <a:pt x="491303" y="567867"/>
                    </a:cubicBezTo>
                    <a:cubicBezTo>
                      <a:pt x="490095" y="571491"/>
                      <a:pt x="488887" y="575115"/>
                      <a:pt x="487679" y="578740"/>
                    </a:cubicBezTo>
                    <a:cubicBezTo>
                      <a:pt x="487679" y="581156"/>
                      <a:pt x="487679" y="582364"/>
                      <a:pt x="487679" y="584780"/>
                    </a:cubicBezTo>
                    <a:cubicBezTo>
                      <a:pt x="486471" y="592029"/>
                      <a:pt x="481638" y="599278"/>
                      <a:pt x="473181" y="600486"/>
                    </a:cubicBezTo>
                    <a:cubicBezTo>
                      <a:pt x="462308" y="601694"/>
                      <a:pt x="451435" y="594445"/>
                      <a:pt x="444186" y="588405"/>
                    </a:cubicBezTo>
                    <a:cubicBezTo>
                      <a:pt x="424856" y="572699"/>
                      <a:pt x="416400" y="544912"/>
                      <a:pt x="422440" y="518334"/>
                    </a:cubicBezTo>
                    <a:cubicBezTo>
                      <a:pt x="423648" y="511085"/>
                      <a:pt x="427273" y="503836"/>
                      <a:pt x="430897" y="497795"/>
                    </a:cubicBezTo>
                    <a:cubicBezTo>
                      <a:pt x="423648" y="496587"/>
                      <a:pt x="417608" y="488131"/>
                      <a:pt x="415191" y="482090"/>
                    </a:cubicBezTo>
                    <a:cubicBezTo>
                      <a:pt x="409151" y="472425"/>
                      <a:pt x="409151" y="456719"/>
                      <a:pt x="406735" y="445846"/>
                    </a:cubicBezTo>
                    <a:cubicBezTo>
                      <a:pt x="403110" y="430140"/>
                      <a:pt x="398278" y="415643"/>
                      <a:pt x="391029" y="402354"/>
                    </a:cubicBezTo>
                    <a:cubicBezTo>
                      <a:pt x="388613" y="396313"/>
                      <a:pt x="383780" y="391481"/>
                      <a:pt x="380156" y="386648"/>
                    </a:cubicBezTo>
                    <a:cubicBezTo>
                      <a:pt x="378948" y="384232"/>
                      <a:pt x="376532" y="381816"/>
                      <a:pt x="374115" y="379400"/>
                    </a:cubicBezTo>
                    <a:cubicBezTo>
                      <a:pt x="372907" y="378191"/>
                      <a:pt x="371699" y="376983"/>
                      <a:pt x="370491" y="374567"/>
                    </a:cubicBezTo>
                    <a:cubicBezTo>
                      <a:pt x="362034" y="364902"/>
                      <a:pt x="353577" y="355237"/>
                      <a:pt x="346328" y="344364"/>
                    </a:cubicBezTo>
                    <a:cubicBezTo>
                      <a:pt x="325790" y="312953"/>
                      <a:pt x="316125" y="276709"/>
                      <a:pt x="319750" y="238049"/>
                    </a:cubicBezTo>
                    <a:cubicBezTo>
                      <a:pt x="322166" y="217511"/>
                      <a:pt x="326999" y="194557"/>
                      <a:pt x="337872" y="175227"/>
                    </a:cubicBezTo>
                    <a:cubicBezTo>
                      <a:pt x="339080" y="170394"/>
                      <a:pt x="342704" y="166770"/>
                      <a:pt x="346328" y="163146"/>
                    </a:cubicBezTo>
                    <a:cubicBezTo>
                      <a:pt x="348745" y="159521"/>
                      <a:pt x="352369" y="157105"/>
                      <a:pt x="354785" y="153480"/>
                    </a:cubicBezTo>
                    <a:cubicBezTo>
                      <a:pt x="357202" y="151064"/>
                      <a:pt x="358410" y="148648"/>
                      <a:pt x="359618" y="145024"/>
                    </a:cubicBezTo>
                    <a:cubicBezTo>
                      <a:pt x="359618" y="145024"/>
                      <a:pt x="359618" y="143816"/>
                      <a:pt x="359618" y="143816"/>
                    </a:cubicBezTo>
                    <a:cubicBezTo>
                      <a:pt x="359618" y="143816"/>
                      <a:pt x="359618" y="143816"/>
                      <a:pt x="358410" y="143816"/>
                    </a:cubicBezTo>
                    <a:cubicBezTo>
                      <a:pt x="357202" y="146232"/>
                      <a:pt x="354785" y="147440"/>
                      <a:pt x="351161" y="147440"/>
                    </a:cubicBezTo>
                    <a:cubicBezTo>
                      <a:pt x="349953" y="147440"/>
                      <a:pt x="349953" y="146232"/>
                      <a:pt x="349953" y="146232"/>
                    </a:cubicBezTo>
                    <a:cubicBezTo>
                      <a:pt x="352369" y="145024"/>
                      <a:pt x="354785" y="142607"/>
                      <a:pt x="354785" y="138983"/>
                    </a:cubicBezTo>
                    <a:cubicBezTo>
                      <a:pt x="354785" y="137775"/>
                      <a:pt x="355993" y="136567"/>
                      <a:pt x="357202" y="137775"/>
                    </a:cubicBezTo>
                    <a:cubicBezTo>
                      <a:pt x="358410" y="134150"/>
                      <a:pt x="359618" y="130526"/>
                      <a:pt x="363242" y="131734"/>
                    </a:cubicBezTo>
                    <a:cubicBezTo>
                      <a:pt x="365658" y="126902"/>
                      <a:pt x="369283" y="123277"/>
                      <a:pt x="372907" y="119653"/>
                    </a:cubicBezTo>
                    <a:cubicBezTo>
                      <a:pt x="375323" y="117237"/>
                      <a:pt x="377740" y="116029"/>
                      <a:pt x="380156" y="113613"/>
                    </a:cubicBezTo>
                    <a:cubicBezTo>
                      <a:pt x="394653" y="103947"/>
                      <a:pt x="412775" y="102739"/>
                      <a:pt x="428481" y="105156"/>
                    </a:cubicBezTo>
                    <a:cubicBezTo>
                      <a:pt x="434521" y="106364"/>
                      <a:pt x="439354" y="107572"/>
                      <a:pt x="444186" y="109988"/>
                    </a:cubicBezTo>
                    <a:cubicBezTo>
                      <a:pt x="444186" y="109988"/>
                      <a:pt x="444186" y="109988"/>
                      <a:pt x="444186" y="109988"/>
                    </a:cubicBezTo>
                    <a:cubicBezTo>
                      <a:pt x="469557" y="119653"/>
                      <a:pt x="487679" y="141399"/>
                      <a:pt x="498552" y="165562"/>
                    </a:cubicBezTo>
                    <a:cubicBezTo>
                      <a:pt x="499760" y="167978"/>
                      <a:pt x="499760" y="169186"/>
                      <a:pt x="500968" y="171602"/>
                    </a:cubicBezTo>
                    <a:cubicBezTo>
                      <a:pt x="508217" y="190932"/>
                      <a:pt x="508217" y="216303"/>
                      <a:pt x="497344" y="234425"/>
                    </a:cubicBezTo>
                    <a:cubicBezTo>
                      <a:pt x="497344" y="234425"/>
                      <a:pt x="497344" y="234425"/>
                      <a:pt x="497344" y="235633"/>
                    </a:cubicBezTo>
                    <a:cubicBezTo>
                      <a:pt x="497344" y="235633"/>
                      <a:pt x="497344" y="236841"/>
                      <a:pt x="496136" y="236841"/>
                    </a:cubicBezTo>
                    <a:cubicBezTo>
                      <a:pt x="491303" y="244090"/>
                      <a:pt x="485263" y="250130"/>
                      <a:pt x="476806" y="254963"/>
                    </a:cubicBezTo>
                    <a:cubicBezTo>
                      <a:pt x="462308" y="262211"/>
                      <a:pt x="446603" y="262211"/>
                      <a:pt x="433313" y="256171"/>
                    </a:cubicBezTo>
                    <a:cubicBezTo>
                      <a:pt x="422440" y="251338"/>
                      <a:pt x="412775" y="244090"/>
                      <a:pt x="407943" y="233217"/>
                    </a:cubicBezTo>
                    <a:cubicBezTo>
                      <a:pt x="400694" y="219927"/>
                      <a:pt x="399486" y="198181"/>
                      <a:pt x="409151" y="183683"/>
                    </a:cubicBezTo>
                    <a:cubicBezTo>
                      <a:pt x="417608" y="170394"/>
                      <a:pt x="430897" y="169186"/>
                      <a:pt x="444186" y="170394"/>
                    </a:cubicBezTo>
                    <a:cubicBezTo>
                      <a:pt x="436938" y="167978"/>
                      <a:pt x="429689" y="166770"/>
                      <a:pt x="421232" y="170394"/>
                    </a:cubicBezTo>
                    <a:cubicBezTo>
                      <a:pt x="411567" y="174019"/>
                      <a:pt x="404318" y="182475"/>
                      <a:pt x="398278" y="190932"/>
                    </a:cubicBezTo>
                    <a:cubicBezTo>
                      <a:pt x="386197" y="207846"/>
                      <a:pt x="389821" y="230800"/>
                      <a:pt x="399486" y="245298"/>
                    </a:cubicBezTo>
                    <a:cubicBezTo>
                      <a:pt x="401902" y="250130"/>
                      <a:pt x="405527" y="253755"/>
                      <a:pt x="410359" y="257379"/>
                    </a:cubicBezTo>
                    <a:cubicBezTo>
                      <a:pt x="411567" y="258587"/>
                      <a:pt x="412775" y="259795"/>
                      <a:pt x="412775" y="259795"/>
                    </a:cubicBezTo>
                    <a:cubicBezTo>
                      <a:pt x="418816" y="265836"/>
                      <a:pt x="426065" y="273084"/>
                      <a:pt x="429689" y="280333"/>
                    </a:cubicBezTo>
                    <a:cubicBezTo>
                      <a:pt x="435730" y="292415"/>
                      <a:pt x="430897" y="306912"/>
                      <a:pt x="433313" y="318993"/>
                    </a:cubicBezTo>
                    <a:cubicBezTo>
                      <a:pt x="442978" y="321409"/>
                      <a:pt x="452643" y="320202"/>
                      <a:pt x="462308" y="318993"/>
                    </a:cubicBezTo>
                    <a:cubicBezTo>
                      <a:pt x="457476" y="317785"/>
                      <a:pt x="453851" y="314161"/>
                      <a:pt x="452643" y="309328"/>
                    </a:cubicBezTo>
                    <a:cubicBezTo>
                      <a:pt x="451435" y="305704"/>
                      <a:pt x="451435" y="300872"/>
                      <a:pt x="450227" y="297247"/>
                    </a:cubicBezTo>
                    <a:cubicBezTo>
                      <a:pt x="449019" y="293623"/>
                      <a:pt x="446603" y="288790"/>
                      <a:pt x="445395" y="285166"/>
                    </a:cubicBezTo>
                    <a:cubicBezTo>
                      <a:pt x="444186" y="282750"/>
                      <a:pt x="444186" y="279125"/>
                      <a:pt x="445395" y="277917"/>
                    </a:cubicBezTo>
                    <a:cubicBezTo>
                      <a:pt x="445395" y="277917"/>
                      <a:pt x="445395" y="277917"/>
                      <a:pt x="445395" y="276709"/>
                    </a:cubicBezTo>
                    <a:cubicBezTo>
                      <a:pt x="444186" y="275501"/>
                      <a:pt x="445395" y="274293"/>
                      <a:pt x="445395" y="273084"/>
                    </a:cubicBezTo>
                    <a:cubicBezTo>
                      <a:pt x="444186" y="273084"/>
                      <a:pt x="442978" y="273084"/>
                      <a:pt x="441770" y="273084"/>
                    </a:cubicBezTo>
                    <a:cubicBezTo>
                      <a:pt x="430897" y="271877"/>
                      <a:pt x="422440" y="264628"/>
                      <a:pt x="415191" y="258587"/>
                    </a:cubicBezTo>
                    <a:cubicBezTo>
                      <a:pt x="415191" y="258587"/>
                      <a:pt x="413983" y="257379"/>
                      <a:pt x="413983" y="257379"/>
                    </a:cubicBezTo>
                    <a:cubicBezTo>
                      <a:pt x="413983" y="257379"/>
                      <a:pt x="413983" y="257379"/>
                      <a:pt x="413983" y="257379"/>
                    </a:cubicBezTo>
                    <a:cubicBezTo>
                      <a:pt x="413983" y="257379"/>
                      <a:pt x="413983" y="257379"/>
                      <a:pt x="413983" y="257379"/>
                    </a:cubicBezTo>
                    <a:cubicBezTo>
                      <a:pt x="418816" y="259795"/>
                      <a:pt x="422440" y="263420"/>
                      <a:pt x="427273" y="265836"/>
                    </a:cubicBezTo>
                    <a:cubicBezTo>
                      <a:pt x="430897" y="268252"/>
                      <a:pt x="433313" y="269460"/>
                      <a:pt x="436938" y="270668"/>
                    </a:cubicBezTo>
                    <a:cubicBezTo>
                      <a:pt x="438146" y="270668"/>
                      <a:pt x="444186" y="271877"/>
                      <a:pt x="446603" y="273084"/>
                    </a:cubicBezTo>
                    <a:cubicBezTo>
                      <a:pt x="451435" y="271877"/>
                      <a:pt x="457476" y="269460"/>
                      <a:pt x="462308" y="269460"/>
                    </a:cubicBezTo>
                    <a:cubicBezTo>
                      <a:pt x="462308" y="269460"/>
                      <a:pt x="463516" y="269460"/>
                      <a:pt x="463516" y="269460"/>
                    </a:cubicBezTo>
                    <a:cubicBezTo>
                      <a:pt x="464724" y="269460"/>
                      <a:pt x="465933" y="268252"/>
                      <a:pt x="467141" y="268252"/>
                    </a:cubicBezTo>
                    <a:cubicBezTo>
                      <a:pt x="470765" y="267044"/>
                      <a:pt x="474390" y="267044"/>
                      <a:pt x="476806" y="265836"/>
                    </a:cubicBezTo>
                    <a:cubicBezTo>
                      <a:pt x="482846" y="263420"/>
                      <a:pt x="487679" y="259795"/>
                      <a:pt x="491303" y="256171"/>
                    </a:cubicBezTo>
                    <a:cubicBezTo>
                      <a:pt x="491303" y="256171"/>
                      <a:pt x="492511" y="256171"/>
                      <a:pt x="491303" y="256171"/>
                    </a:cubicBezTo>
                    <a:cubicBezTo>
                      <a:pt x="486471" y="262211"/>
                      <a:pt x="478014" y="268252"/>
                      <a:pt x="470765" y="270668"/>
                    </a:cubicBezTo>
                    <a:cubicBezTo>
                      <a:pt x="467141" y="271877"/>
                      <a:pt x="464724" y="270668"/>
                      <a:pt x="462308" y="273084"/>
                    </a:cubicBezTo>
                    <a:cubicBezTo>
                      <a:pt x="462308" y="273084"/>
                      <a:pt x="461100" y="273084"/>
                      <a:pt x="461100" y="274293"/>
                    </a:cubicBezTo>
                    <a:cubicBezTo>
                      <a:pt x="459892" y="274293"/>
                      <a:pt x="459892" y="275501"/>
                      <a:pt x="458684" y="275501"/>
                    </a:cubicBezTo>
                    <a:cubicBezTo>
                      <a:pt x="458684" y="275501"/>
                      <a:pt x="457476" y="275501"/>
                      <a:pt x="457476" y="276709"/>
                    </a:cubicBezTo>
                    <a:cubicBezTo>
                      <a:pt x="458684" y="279125"/>
                      <a:pt x="458684" y="282750"/>
                      <a:pt x="455060" y="283958"/>
                    </a:cubicBezTo>
                    <a:cubicBezTo>
                      <a:pt x="457476" y="282750"/>
                      <a:pt x="456268" y="282750"/>
                      <a:pt x="457476" y="285166"/>
                    </a:cubicBezTo>
                    <a:cubicBezTo>
                      <a:pt x="458684" y="287582"/>
                      <a:pt x="458684" y="288790"/>
                      <a:pt x="458684" y="291206"/>
                    </a:cubicBezTo>
                    <a:cubicBezTo>
                      <a:pt x="458684" y="296039"/>
                      <a:pt x="459892" y="302080"/>
                      <a:pt x="459892" y="306912"/>
                    </a:cubicBezTo>
                    <a:cubicBezTo>
                      <a:pt x="461100" y="317785"/>
                      <a:pt x="473181" y="315369"/>
                      <a:pt x="482846" y="311745"/>
                    </a:cubicBezTo>
                    <a:cubicBezTo>
                      <a:pt x="498552" y="303288"/>
                      <a:pt x="511841" y="288790"/>
                      <a:pt x="521506" y="273084"/>
                    </a:cubicBezTo>
                    <a:cubicBezTo>
                      <a:pt x="546877" y="235633"/>
                      <a:pt x="538420" y="193349"/>
                      <a:pt x="522714" y="158313"/>
                    </a:cubicBezTo>
                    <a:cubicBezTo>
                      <a:pt x="508217" y="126902"/>
                      <a:pt x="482846" y="97907"/>
                      <a:pt x="445395" y="91866"/>
                    </a:cubicBezTo>
                    <a:cubicBezTo>
                      <a:pt x="410359" y="85825"/>
                      <a:pt x="374115" y="103947"/>
                      <a:pt x="347537" y="129318"/>
                    </a:cubicBezTo>
                    <a:cubicBezTo>
                      <a:pt x="346328" y="130526"/>
                      <a:pt x="345120" y="131734"/>
                      <a:pt x="343912" y="132943"/>
                    </a:cubicBezTo>
                    <a:cubicBezTo>
                      <a:pt x="343912" y="134150"/>
                      <a:pt x="341496" y="132943"/>
                      <a:pt x="341496" y="132943"/>
                    </a:cubicBezTo>
                    <a:cubicBezTo>
                      <a:pt x="343912" y="128110"/>
                      <a:pt x="347537" y="123277"/>
                      <a:pt x="351161" y="119653"/>
                    </a:cubicBezTo>
                    <a:cubicBezTo>
                      <a:pt x="355993" y="114821"/>
                      <a:pt x="358410" y="107572"/>
                      <a:pt x="363242" y="101531"/>
                    </a:cubicBezTo>
                    <a:cubicBezTo>
                      <a:pt x="369283" y="94282"/>
                      <a:pt x="374115" y="87034"/>
                      <a:pt x="377740" y="78577"/>
                    </a:cubicBezTo>
                    <a:cubicBezTo>
                      <a:pt x="380156" y="72536"/>
                      <a:pt x="382572" y="65288"/>
                      <a:pt x="386197" y="59247"/>
                    </a:cubicBezTo>
                    <a:cubicBezTo>
                      <a:pt x="387405" y="58039"/>
                      <a:pt x="388613" y="58039"/>
                      <a:pt x="388613" y="59247"/>
                    </a:cubicBezTo>
                    <a:cubicBezTo>
                      <a:pt x="388613" y="60455"/>
                      <a:pt x="389821" y="60455"/>
                      <a:pt x="389821" y="61663"/>
                    </a:cubicBezTo>
                    <a:cubicBezTo>
                      <a:pt x="391029" y="64079"/>
                      <a:pt x="393445" y="71328"/>
                      <a:pt x="398278" y="64079"/>
                    </a:cubicBezTo>
                    <a:cubicBezTo>
                      <a:pt x="399486" y="60455"/>
                      <a:pt x="400694" y="56831"/>
                      <a:pt x="400694" y="54415"/>
                    </a:cubicBezTo>
                    <a:cubicBezTo>
                      <a:pt x="401902" y="45958"/>
                      <a:pt x="399486" y="38709"/>
                      <a:pt x="400694" y="31460"/>
                    </a:cubicBezTo>
                    <a:cubicBezTo>
                      <a:pt x="399486" y="25419"/>
                      <a:pt x="398278" y="19379"/>
                      <a:pt x="397070" y="13338"/>
                    </a:cubicBezTo>
                    <a:cubicBezTo>
                      <a:pt x="397070" y="13338"/>
                      <a:pt x="397070" y="14546"/>
                      <a:pt x="397070" y="14546"/>
                    </a:cubicBezTo>
                    <a:cubicBezTo>
                      <a:pt x="398278" y="26628"/>
                      <a:pt x="394653" y="36293"/>
                      <a:pt x="392237" y="48374"/>
                    </a:cubicBezTo>
                    <a:cubicBezTo>
                      <a:pt x="392237" y="48374"/>
                      <a:pt x="391029" y="48374"/>
                      <a:pt x="391029" y="48374"/>
                    </a:cubicBezTo>
                    <a:cubicBezTo>
                      <a:pt x="392237" y="36293"/>
                      <a:pt x="395862" y="25419"/>
                      <a:pt x="392237" y="14546"/>
                    </a:cubicBezTo>
                    <a:cubicBezTo>
                      <a:pt x="392237" y="13338"/>
                      <a:pt x="391029" y="12130"/>
                      <a:pt x="391029" y="10922"/>
                    </a:cubicBezTo>
                    <a:cubicBezTo>
                      <a:pt x="389821" y="24212"/>
                      <a:pt x="382572" y="39917"/>
                      <a:pt x="375323" y="51998"/>
                    </a:cubicBezTo>
                    <a:cubicBezTo>
                      <a:pt x="365658" y="68912"/>
                      <a:pt x="353577" y="83409"/>
                      <a:pt x="342704" y="99115"/>
                    </a:cubicBezTo>
                    <a:cubicBezTo>
                      <a:pt x="323374" y="129318"/>
                      <a:pt x="307669" y="163146"/>
                      <a:pt x="299212" y="198181"/>
                    </a:cubicBezTo>
                    <a:cubicBezTo>
                      <a:pt x="293171" y="222344"/>
                      <a:pt x="293171" y="246506"/>
                      <a:pt x="293171" y="270668"/>
                    </a:cubicBezTo>
                    <a:cubicBezTo>
                      <a:pt x="294379" y="296039"/>
                      <a:pt x="296795" y="320202"/>
                      <a:pt x="301628" y="344364"/>
                    </a:cubicBezTo>
                    <a:cubicBezTo>
                      <a:pt x="301628" y="344364"/>
                      <a:pt x="301628" y="344364"/>
                      <a:pt x="301628" y="344364"/>
                    </a:cubicBezTo>
                    <a:cubicBezTo>
                      <a:pt x="304044" y="355237"/>
                      <a:pt x="305252" y="366110"/>
                      <a:pt x="307669" y="376983"/>
                    </a:cubicBezTo>
                    <a:cubicBezTo>
                      <a:pt x="310085" y="380608"/>
                      <a:pt x="312501" y="384232"/>
                      <a:pt x="314917" y="387856"/>
                    </a:cubicBezTo>
                    <a:cubicBezTo>
                      <a:pt x="316125" y="390273"/>
                      <a:pt x="317334" y="392689"/>
                      <a:pt x="318542" y="396313"/>
                    </a:cubicBezTo>
                    <a:cubicBezTo>
                      <a:pt x="318542" y="396313"/>
                      <a:pt x="318542" y="396313"/>
                      <a:pt x="318542" y="397521"/>
                    </a:cubicBezTo>
                    <a:cubicBezTo>
                      <a:pt x="319750" y="399937"/>
                      <a:pt x="325790" y="401146"/>
                      <a:pt x="328207" y="402354"/>
                    </a:cubicBezTo>
                    <a:cubicBezTo>
                      <a:pt x="328207" y="402354"/>
                      <a:pt x="328207" y="402354"/>
                      <a:pt x="328207" y="402354"/>
                    </a:cubicBezTo>
                    <a:cubicBezTo>
                      <a:pt x="336664" y="404770"/>
                      <a:pt x="342704" y="413227"/>
                      <a:pt x="349953" y="415643"/>
                    </a:cubicBezTo>
                    <a:cubicBezTo>
                      <a:pt x="349953" y="415643"/>
                      <a:pt x="349953" y="415643"/>
                      <a:pt x="349953" y="415643"/>
                    </a:cubicBezTo>
                    <a:cubicBezTo>
                      <a:pt x="340288" y="413227"/>
                      <a:pt x="330623" y="405978"/>
                      <a:pt x="319750" y="409603"/>
                    </a:cubicBezTo>
                    <a:cubicBezTo>
                      <a:pt x="313709" y="412019"/>
                      <a:pt x="305252" y="421684"/>
                      <a:pt x="301628" y="428933"/>
                    </a:cubicBezTo>
                    <a:cubicBezTo>
                      <a:pt x="300420" y="437389"/>
                      <a:pt x="301628" y="444638"/>
                      <a:pt x="305252" y="451887"/>
                    </a:cubicBezTo>
                    <a:cubicBezTo>
                      <a:pt x="307669" y="455511"/>
                      <a:pt x="310085" y="459136"/>
                      <a:pt x="311293" y="461552"/>
                    </a:cubicBezTo>
                    <a:cubicBezTo>
                      <a:pt x="323374" y="479674"/>
                      <a:pt x="340288" y="492963"/>
                      <a:pt x="351161" y="511085"/>
                    </a:cubicBezTo>
                    <a:cubicBezTo>
                      <a:pt x="360826" y="526790"/>
                      <a:pt x="365658" y="544912"/>
                      <a:pt x="372907" y="561826"/>
                    </a:cubicBezTo>
                    <a:cubicBezTo>
                      <a:pt x="381364" y="581156"/>
                      <a:pt x="386197" y="601694"/>
                      <a:pt x="392237" y="622232"/>
                    </a:cubicBezTo>
                    <a:cubicBezTo>
                      <a:pt x="398278" y="643978"/>
                      <a:pt x="404318" y="664517"/>
                      <a:pt x="409151" y="686263"/>
                    </a:cubicBezTo>
                    <a:cubicBezTo>
                      <a:pt x="413983" y="708009"/>
                      <a:pt x="416400" y="729755"/>
                      <a:pt x="422440" y="751501"/>
                    </a:cubicBezTo>
                    <a:cubicBezTo>
                      <a:pt x="427273" y="773248"/>
                      <a:pt x="432105" y="793785"/>
                      <a:pt x="434521" y="815532"/>
                    </a:cubicBezTo>
                    <a:cubicBezTo>
                      <a:pt x="434521" y="817948"/>
                      <a:pt x="434521" y="820364"/>
                      <a:pt x="435730" y="823988"/>
                    </a:cubicBezTo>
                    <a:cubicBezTo>
                      <a:pt x="435730" y="823988"/>
                      <a:pt x="435730" y="823988"/>
                      <a:pt x="435730" y="823988"/>
                    </a:cubicBezTo>
                    <a:cubicBezTo>
                      <a:pt x="435730" y="830029"/>
                      <a:pt x="436938" y="837278"/>
                      <a:pt x="436938" y="843319"/>
                    </a:cubicBezTo>
                    <a:cubicBezTo>
                      <a:pt x="439354" y="846943"/>
                      <a:pt x="440562" y="850567"/>
                      <a:pt x="442978" y="854192"/>
                    </a:cubicBezTo>
                    <a:cubicBezTo>
                      <a:pt x="444186" y="856608"/>
                      <a:pt x="447811" y="859024"/>
                      <a:pt x="451435" y="859024"/>
                    </a:cubicBezTo>
                    <a:cubicBezTo>
                      <a:pt x="453851" y="859024"/>
                      <a:pt x="456268" y="857816"/>
                      <a:pt x="457476" y="855400"/>
                    </a:cubicBezTo>
                    <a:cubicBezTo>
                      <a:pt x="458684" y="852983"/>
                      <a:pt x="458684" y="849359"/>
                      <a:pt x="458684" y="846943"/>
                    </a:cubicBezTo>
                    <a:cubicBezTo>
                      <a:pt x="458684" y="842110"/>
                      <a:pt x="457476" y="836070"/>
                      <a:pt x="457476" y="831237"/>
                    </a:cubicBezTo>
                    <a:cubicBezTo>
                      <a:pt x="456268" y="822780"/>
                      <a:pt x="456268" y="815532"/>
                      <a:pt x="455060" y="807075"/>
                    </a:cubicBezTo>
                    <a:cubicBezTo>
                      <a:pt x="455060" y="807075"/>
                      <a:pt x="455060" y="807075"/>
                      <a:pt x="455060" y="807075"/>
                    </a:cubicBezTo>
                    <a:cubicBezTo>
                      <a:pt x="451435" y="782912"/>
                      <a:pt x="447811" y="757542"/>
                      <a:pt x="445395" y="733379"/>
                    </a:cubicBezTo>
                    <a:cubicBezTo>
                      <a:pt x="445395" y="733379"/>
                      <a:pt x="446603" y="732171"/>
                      <a:pt x="446603" y="733379"/>
                    </a:cubicBezTo>
                    <a:cubicBezTo>
                      <a:pt x="446603" y="733379"/>
                      <a:pt x="446603" y="733379"/>
                      <a:pt x="446603" y="733379"/>
                    </a:cubicBezTo>
                    <a:cubicBezTo>
                      <a:pt x="446603" y="733379"/>
                      <a:pt x="446603" y="733379"/>
                      <a:pt x="446603" y="733379"/>
                    </a:cubicBezTo>
                    <a:cubicBezTo>
                      <a:pt x="447811" y="730963"/>
                      <a:pt x="447811" y="728547"/>
                      <a:pt x="449019" y="724923"/>
                    </a:cubicBezTo>
                    <a:cubicBezTo>
                      <a:pt x="449019" y="721298"/>
                      <a:pt x="449019" y="717674"/>
                      <a:pt x="447811" y="715257"/>
                    </a:cubicBezTo>
                    <a:cubicBezTo>
                      <a:pt x="446603" y="712841"/>
                      <a:pt x="444186" y="711633"/>
                      <a:pt x="441770" y="710425"/>
                    </a:cubicBezTo>
                    <a:cubicBezTo>
                      <a:pt x="439354" y="710425"/>
                      <a:pt x="438146" y="711633"/>
                      <a:pt x="438146" y="714049"/>
                    </a:cubicBezTo>
                    <a:cubicBezTo>
                      <a:pt x="438146" y="714049"/>
                      <a:pt x="438146" y="714049"/>
                      <a:pt x="438146" y="714049"/>
                    </a:cubicBezTo>
                    <a:cubicBezTo>
                      <a:pt x="438146" y="714049"/>
                      <a:pt x="438146" y="714049"/>
                      <a:pt x="438146" y="714049"/>
                    </a:cubicBezTo>
                    <a:cubicBezTo>
                      <a:pt x="438146" y="714049"/>
                      <a:pt x="438146" y="714049"/>
                      <a:pt x="438146" y="714049"/>
                    </a:cubicBezTo>
                    <a:cubicBezTo>
                      <a:pt x="438146" y="714049"/>
                      <a:pt x="438146" y="714049"/>
                      <a:pt x="436938" y="715257"/>
                    </a:cubicBezTo>
                    <a:cubicBezTo>
                      <a:pt x="436938" y="716466"/>
                      <a:pt x="435730" y="716466"/>
                      <a:pt x="435730" y="715257"/>
                    </a:cubicBezTo>
                    <a:cubicBezTo>
                      <a:pt x="435730" y="715257"/>
                      <a:pt x="435730" y="715257"/>
                      <a:pt x="435730" y="715257"/>
                    </a:cubicBezTo>
                    <a:cubicBezTo>
                      <a:pt x="435730" y="715257"/>
                      <a:pt x="435730" y="715257"/>
                      <a:pt x="435730" y="715257"/>
                    </a:cubicBezTo>
                    <a:cubicBezTo>
                      <a:pt x="434521" y="714049"/>
                      <a:pt x="434521" y="712841"/>
                      <a:pt x="434521" y="711633"/>
                    </a:cubicBezTo>
                    <a:cubicBezTo>
                      <a:pt x="432105" y="701968"/>
                      <a:pt x="428481" y="691095"/>
                      <a:pt x="426065" y="681430"/>
                    </a:cubicBezTo>
                    <a:cubicBezTo>
                      <a:pt x="422440" y="666933"/>
                      <a:pt x="421232" y="652435"/>
                      <a:pt x="416400" y="639146"/>
                    </a:cubicBezTo>
                    <a:cubicBezTo>
                      <a:pt x="412775" y="627065"/>
                      <a:pt x="406735" y="617399"/>
                      <a:pt x="404318" y="605318"/>
                    </a:cubicBezTo>
                    <a:cubicBezTo>
                      <a:pt x="401902" y="594445"/>
                      <a:pt x="399486" y="581156"/>
                      <a:pt x="392237" y="573907"/>
                    </a:cubicBezTo>
                    <a:cubicBezTo>
                      <a:pt x="392237" y="573907"/>
                      <a:pt x="392237" y="573907"/>
                      <a:pt x="392237" y="573907"/>
                    </a:cubicBezTo>
                    <a:cubicBezTo>
                      <a:pt x="399486" y="581156"/>
                      <a:pt x="401902" y="592029"/>
                      <a:pt x="404318" y="601694"/>
                    </a:cubicBezTo>
                    <a:cubicBezTo>
                      <a:pt x="407943" y="613775"/>
                      <a:pt x="411567" y="625856"/>
                      <a:pt x="416400" y="637938"/>
                    </a:cubicBezTo>
                    <a:cubicBezTo>
                      <a:pt x="421232" y="651227"/>
                      <a:pt x="423648" y="665724"/>
                      <a:pt x="427273" y="680222"/>
                    </a:cubicBezTo>
                    <a:cubicBezTo>
                      <a:pt x="429689" y="687471"/>
                      <a:pt x="432105" y="693511"/>
                      <a:pt x="433313" y="700760"/>
                    </a:cubicBezTo>
                    <a:cubicBezTo>
                      <a:pt x="434521" y="703176"/>
                      <a:pt x="435730" y="706801"/>
                      <a:pt x="435730" y="710425"/>
                    </a:cubicBezTo>
                    <a:cubicBezTo>
                      <a:pt x="436938" y="710425"/>
                      <a:pt x="436938" y="709217"/>
                      <a:pt x="438146" y="709217"/>
                    </a:cubicBezTo>
                    <a:cubicBezTo>
                      <a:pt x="442978" y="708009"/>
                      <a:pt x="446603" y="709217"/>
                      <a:pt x="450227" y="711633"/>
                    </a:cubicBezTo>
                    <a:cubicBezTo>
                      <a:pt x="453851" y="714049"/>
                      <a:pt x="453851" y="720090"/>
                      <a:pt x="453851" y="723714"/>
                    </a:cubicBezTo>
                    <a:cubicBezTo>
                      <a:pt x="453851" y="727339"/>
                      <a:pt x="453851" y="735796"/>
                      <a:pt x="449019" y="737004"/>
                    </a:cubicBezTo>
                    <a:cubicBezTo>
                      <a:pt x="447811" y="737004"/>
                      <a:pt x="446603" y="737004"/>
                      <a:pt x="446603" y="735796"/>
                    </a:cubicBezTo>
                    <a:cubicBezTo>
                      <a:pt x="453851" y="776872"/>
                      <a:pt x="459892" y="817948"/>
                      <a:pt x="464724" y="859024"/>
                    </a:cubicBezTo>
                    <a:cubicBezTo>
                      <a:pt x="465933" y="868689"/>
                      <a:pt x="467141" y="878354"/>
                      <a:pt x="468349" y="888019"/>
                    </a:cubicBezTo>
                    <a:cubicBezTo>
                      <a:pt x="469557" y="889227"/>
                      <a:pt x="470765" y="890435"/>
                      <a:pt x="470765" y="891643"/>
                    </a:cubicBezTo>
                    <a:cubicBezTo>
                      <a:pt x="471973" y="894060"/>
                      <a:pt x="473181" y="895268"/>
                      <a:pt x="475598" y="896476"/>
                    </a:cubicBezTo>
                    <a:cubicBezTo>
                      <a:pt x="479222" y="898892"/>
                      <a:pt x="484054" y="900100"/>
                      <a:pt x="486471" y="895268"/>
                    </a:cubicBezTo>
                    <a:cubicBezTo>
                      <a:pt x="487679" y="890435"/>
                      <a:pt x="488887" y="886811"/>
                      <a:pt x="490095" y="881979"/>
                    </a:cubicBezTo>
                    <a:cubicBezTo>
                      <a:pt x="499760" y="860232"/>
                      <a:pt x="525131" y="859024"/>
                      <a:pt x="543252" y="865065"/>
                    </a:cubicBezTo>
                    <a:cubicBezTo>
                      <a:pt x="540836" y="862649"/>
                      <a:pt x="538420" y="860232"/>
                      <a:pt x="536004" y="859024"/>
                    </a:cubicBezTo>
                    <a:cubicBezTo>
                      <a:pt x="534796" y="857816"/>
                      <a:pt x="534796" y="857816"/>
                      <a:pt x="533588" y="856608"/>
                    </a:cubicBezTo>
                    <a:cubicBezTo>
                      <a:pt x="528755" y="851776"/>
                      <a:pt x="523923" y="845735"/>
                      <a:pt x="523923" y="838486"/>
                    </a:cubicBezTo>
                    <a:cubicBezTo>
                      <a:pt x="523923" y="833654"/>
                      <a:pt x="525131" y="828821"/>
                      <a:pt x="526339" y="822780"/>
                    </a:cubicBezTo>
                    <a:cubicBezTo>
                      <a:pt x="526339" y="816740"/>
                      <a:pt x="526339" y="811907"/>
                      <a:pt x="523923" y="805867"/>
                    </a:cubicBezTo>
                    <a:cubicBezTo>
                      <a:pt x="522714" y="805867"/>
                      <a:pt x="522714" y="805867"/>
                      <a:pt x="521506" y="805867"/>
                    </a:cubicBezTo>
                    <a:cubicBezTo>
                      <a:pt x="520298" y="805867"/>
                      <a:pt x="519090" y="805867"/>
                      <a:pt x="519090" y="804658"/>
                    </a:cubicBezTo>
                    <a:cubicBezTo>
                      <a:pt x="519090" y="804658"/>
                      <a:pt x="519090" y="804658"/>
                      <a:pt x="519090" y="803451"/>
                    </a:cubicBezTo>
                    <a:cubicBezTo>
                      <a:pt x="519090" y="797410"/>
                      <a:pt x="521506" y="792577"/>
                      <a:pt x="522714" y="786537"/>
                    </a:cubicBezTo>
                    <a:cubicBezTo>
                      <a:pt x="516674" y="778080"/>
                      <a:pt x="511841" y="764791"/>
                      <a:pt x="523923" y="756334"/>
                    </a:cubicBezTo>
                    <a:cubicBezTo>
                      <a:pt x="528755" y="752709"/>
                      <a:pt x="534796" y="751501"/>
                      <a:pt x="539628" y="747877"/>
                    </a:cubicBezTo>
                    <a:cubicBezTo>
                      <a:pt x="543252" y="745461"/>
                      <a:pt x="544461" y="743044"/>
                      <a:pt x="545669" y="739420"/>
                    </a:cubicBezTo>
                    <a:cubicBezTo>
                      <a:pt x="552917" y="730963"/>
                      <a:pt x="546877" y="728547"/>
                      <a:pt x="542044" y="727339"/>
                    </a:cubicBezTo>
                    <a:close/>
                    <a:moveTo>
                      <a:pt x="722055" y="921846"/>
                    </a:moveTo>
                    <a:cubicBezTo>
                      <a:pt x="722055" y="920638"/>
                      <a:pt x="720847" y="920638"/>
                      <a:pt x="720847" y="919430"/>
                    </a:cubicBezTo>
                    <a:cubicBezTo>
                      <a:pt x="719638" y="915806"/>
                      <a:pt x="716014" y="914598"/>
                      <a:pt x="713598" y="919430"/>
                    </a:cubicBezTo>
                    <a:cubicBezTo>
                      <a:pt x="712390" y="921846"/>
                      <a:pt x="712390" y="925471"/>
                      <a:pt x="711182" y="927887"/>
                    </a:cubicBezTo>
                    <a:cubicBezTo>
                      <a:pt x="706349" y="942385"/>
                      <a:pt x="703933" y="955674"/>
                      <a:pt x="699100" y="970171"/>
                    </a:cubicBezTo>
                    <a:cubicBezTo>
                      <a:pt x="696684" y="975004"/>
                      <a:pt x="696684" y="988293"/>
                      <a:pt x="688227" y="985877"/>
                    </a:cubicBezTo>
                    <a:cubicBezTo>
                      <a:pt x="687019" y="985877"/>
                      <a:pt x="685811" y="984669"/>
                      <a:pt x="685811" y="984669"/>
                    </a:cubicBezTo>
                    <a:cubicBezTo>
                      <a:pt x="685811" y="984669"/>
                      <a:pt x="685811" y="985877"/>
                      <a:pt x="685811" y="985877"/>
                    </a:cubicBezTo>
                    <a:cubicBezTo>
                      <a:pt x="685811" y="985877"/>
                      <a:pt x="685811" y="985877"/>
                      <a:pt x="685811" y="985877"/>
                    </a:cubicBezTo>
                    <a:cubicBezTo>
                      <a:pt x="685811" y="985877"/>
                      <a:pt x="685811" y="984669"/>
                      <a:pt x="685811" y="983461"/>
                    </a:cubicBezTo>
                    <a:cubicBezTo>
                      <a:pt x="684603" y="981044"/>
                      <a:pt x="687019" y="977420"/>
                      <a:pt x="689435" y="973796"/>
                    </a:cubicBezTo>
                    <a:cubicBezTo>
                      <a:pt x="691852" y="968963"/>
                      <a:pt x="694268" y="962923"/>
                      <a:pt x="696684" y="958090"/>
                    </a:cubicBezTo>
                    <a:cubicBezTo>
                      <a:pt x="700308" y="947217"/>
                      <a:pt x="702725" y="936344"/>
                      <a:pt x="705141" y="925471"/>
                    </a:cubicBezTo>
                    <a:cubicBezTo>
                      <a:pt x="707557" y="914598"/>
                      <a:pt x="706349" y="903725"/>
                      <a:pt x="707557" y="894060"/>
                    </a:cubicBezTo>
                    <a:cubicBezTo>
                      <a:pt x="707557" y="892852"/>
                      <a:pt x="707557" y="890435"/>
                      <a:pt x="707557" y="889227"/>
                    </a:cubicBezTo>
                    <a:lnTo>
                      <a:pt x="707557" y="889227"/>
                    </a:lnTo>
                    <a:cubicBezTo>
                      <a:pt x="707557" y="879562"/>
                      <a:pt x="705141" y="871105"/>
                      <a:pt x="703933" y="861440"/>
                    </a:cubicBezTo>
                    <a:cubicBezTo>
                      <a:pt x="703933" y="861440"/>
                      <a:pt x="703933" y="861440"/>
                      <a:pt x="703933" y="860232"/>
                    </a:cubicBezTo>
                    <a:cubicBezTo>
                      <a:pt x="700308" y="848151"/>
                      <a:pt x="699100" y="836070"/>
                      <a:pt x="694268" y="823988"/>
                    </a:cubicBezTo>
                    <a:cubicBezTo>
                      <a:pt x="684603" y="801034"/>
                      <a:pt x="668897" y="780496"/>
                      <a:pt x="648359" y="765999"/>
                    </a:cubicBezTo>
                    <a:cubicBezTo>
                      <a:pt x="641110" y="761166"/>
                      <a:pt x="632654" y="756334"/>
                      <a:pt x="624197" y="753918"/>
                    </a:cubicBezTo>
                    <a:cubicBezTo>
                      <a:pt x="621780" y="752709"/>
                      <a:pt x="620572" y="752709"/>
                      <a:pt x="618156" y="752709"/>
                    </a:cubicBezTo>
                    <a:cubicBezTo>
                      <a:pt x="604867" y="749085"/>
                      <a:pt x="590369" y="747877"/>
                      <a:pt x="575872" y="750293"/>
                    </a:cubicBezTo>
                    <a:cubicBezTo>
                      <a:pt x="563791" y="752709"/>
                      <a:pt x="552917" y="758750"/>
                      <a:pt x="544461" y="769623"/>
                    </a:cubicBezTo>
                    <a:cubicBezTo>
                      <a:pt x="537212" y="778080"/>
                      <a:pt x="534796" y="788953"/>
                      <a:pt x="532379" y="798618"/>
                    </a:cubicBezTo>
                    <a:cubicBezTo>
                      <a:pt x="533588" y="798618"/>
                      <a:pt x="533588" y="798618"/>
                      <a:pt x="534796" y="798618"/>
                    </a:cubicBezTo>
                    <a:cubicBezTo>
                      <a:pt x="536004" y="798618"/>
                      <a:pt x="536004" y="798618"/>
                      <a:pt x="537212" y="799826"/>
                    </a:cubicBezTo>
                    <a:cubicBezTo>
                      <a:pt x="540836" y="805867"/>
                      <a:pt x="540836" y="811907"/>
                      <a:pt x="540836" y="819156"/>
                    </a:cubicBezTo>
                    <a:lnTo>
                      <a:pt x="540836" y="819156"/>
                    </a:lnTo>
                    <a:cubicBezTo>
                      <a:pt x="540836" y="823988"/>
                      <a:pt x="538420" y="827613"/>
                      <a:pt x="538420" y="832445"/>
                    </a:cubicBezTo>
                    <a:cubicBezTo>
                      <a:pt x="537212" y="837278"/>
                      <a:pt x="540836" y="842110"/>
                      <a:pt x="543252" y="846943"/>
                    </a:cubicBezTo>
                    <a:cubicBezTo>
                      <a:pt x="544461" y="849359"/>
                      <a:pt x="546877" y="851776"/>
                      <a:pt x="549293" y="852983"/>
                    </a:cubicBezTo>
                    <a:cubicBezTo>
                      <a:pt x="552917" y="856608"/>
                      <a:pt x="556542" y="859024"/>
                      <a:pt x="560166" y="862649"/>
                    </a:cubicBezTo>
                    <a:cubicBezTo>
                      <a:pt x="563791" y="865065"/>
                      <a:pt x="569831" y="867481"/>
                      <a:pt x="573456" y="869897"/>
                    </a:cubicBezTo>
                    <a:cubicBezTo>
                      <a:pt x="581912" y="872313"/>
                      <a:pt x="590369" y="875938"/>
                      <a:pt x="596410" y="880770"/>
                    </a:cubicBezTo>
                    <a:cubicBezTo>
                      <a:pt x="596410" y="880770"/>
                      <a:pt x="596410" y="880770"/>
                      <a:pt x="596410" y="880770"/>
                    </a:cubicBezTo>
                    <a:cubicBezTo>
                      <a:pt x="596410" y="880770"/>
                      <a:pt x="597618" y="881979"/>
                      <a:pt x="597618" y="881979"/>
                    </a:cubicBezTo>
                    <a:cubicBezTo>
                      <a:pt x="597618" y="881979"/>
                      <a:pt x="597618" y="881979"/>
                      <a:pt x="597618" y="881979"/>
                    </a:cubicBezTo>
                    <a:cubicBezTo>
                      <a:pt x="597618" y="883186"/>
                      <a:pt x="598826" y="883186"/>
                      <a:pt x="598826" y="884395"/>
                    </a:cubicBezTo>
                    <a:cubicBezTo>
                      <a:pt x="598826" y="884395"/>
                      <a:pt x="598826" y="884395"/>
                      <a:pt x="598826" y="884395"/>
                    </a:cubicBezTo>
                    <a:cubicBezTo>
                      <a:pt x="598826" y="885603"/>
                      <a:pt x="600034" y="885603"/>
                      <a:pt x="600034" y="886811"/>
                    </a:cubicBezTo>
                    <a:cubicBezTo>
                      <a:pt x="600034" y="886811"/>
                      <a:pt x="600034" y="886811"/>
                      <a:pt x="600034" y="886811"/>
                    </a:cubicBezTo>
                    <a:cubicBezTo>
                      <a:pt x="601242" y="888019"/>
                      <a:pt x="601242" y="889227"/>
                      <a:pt x="601242" y="890435"/>
                    </a:cubicBezTo>
                    <a:cubicBezTo>
                      <a:pt x="604867" y="890435"/>
                      <a:pt x="607283" y="890435"/>
                      <a:pt x="609699" y="888019"/>
                    </a:cubicBezTo>
                    <a:cubicBezTo>
                      <a:pt x="608491" y="888019"/>
                      <a:pt x="608491" y="885603"/>
                      <a:pt x="609699" y="885603"/>
                    </a:cubicBezTo>
                    <a:cubicBezTo>
                      <a:pt x="615740" y="883186"/>
                      <a:pt x="610907" y="875938"/>
                      <a:pt x="608491" y="872313"/>
                    </a:cubicBezTo>
                    <a:cubicBezTo>
                      <a:pt x="604867" y="867481"/>
                      <a:pt x="600034" y="861440"/>
                      <a:pt x="592786" y="859024"/>
                    </a:cubicBezTo>
                    <a:cubicBezTo>
                      <a:pt x="591577" y="859024"/>
                      <a:pt x="591577" y="859024"/>
                      <a:pt x="590369" y="857816"/>
                    </a:cubicBezTo>
                    <a:lnTo>
                      <a:pt x="590369" y="857816"/>
                    </a:lnTo>
                    <a:cubicBezTo>
                      <a:pt x="575872" y="857816"/>
                      <a:pt x="550501" y="856608"/>
                      <a:pt x="545669" y="840902"/>
                    </a:cubicBezTo>
                    <a:cubicBezTo>
                      <a:pt x="545669" y="840902"/>
                      <a:pt x="546877" y="840902"/>
                      <a:pt x="546877" y="840902"/>
                    </a:cubicBezTo>
                    <a:cubicBezTo>
                      <a:pt x="552917" y="848151"/>
                      <a:pt x="557750" y="851776"/>
                      <a:pt x="567415" y="854192"/>
                    </a:cubicBezTo>
                    <a:cubicBezTo>
                      <a:pt x="573456" y="855400"/>
                      <a:pt x="578288" y="855400"/>
                      <a:pt x="584329" y="855400"/>
                    </a:cubicBezTo>
                    <a:cubicBezTo>
                      <a:pt x="584329" y="855400"/>
                      <a:pt x="584329" y="855400"/>
                      <a:pt x="584329" y="855400"/>
                    </a:cubicBezTo>
                    <a:cubicBezTo>
                      <a:pt x="589161" y="854192"/>
                      <a:pt x="593994" y="851776"/>
                      <a:pt x="600034" y="850567"/>
                    </a:cubicBezTo>
                    <a:cubicBezTo>
                      <a:pt x="600034" y="850567"/>
                      <a:pt x="601242" y="850567"/>
                      <a:pt x="601242" y="850567"/>
                    </a:cubicBezTo>
                    <a:cubicBezTo>
                      <a:pt x="603659" y="849359"/>
                      <a:pt x="606075" y="852983"/>
                      <a:pt x="602451" y="854192"/>
                    </a:cubicBezTo>
                    <a:cubicBezTo>
                      <a:pt x="601242" y="854192"/>
                      <a:pt x="600034" y="855400"/>
                      <a:pt x="598826" y="856608"/>
                    </a:cubicBezTo>
                    <a:cubicBezTo>
                      <a:pt x="601242" y="857816"/>
                      <a:pt x="602451" y="859024"/>
                      <a:pt x="604867" y="860232"/>
                    </a:cubicBezTo>
                    <a:cubicBezTo>
                      <a:pt x="609699" y="863857"/>
                      <a:pt x="609699" y="868689"/>
                      <a:pt x="613324" y="873522"/>
                    </a:cubicBezTo>
                    <a:cubicBezTo>
                      <a:pt x="615740" y="875938"/>
                      <a:pt x="620572" y="879562"/>
                      <a:pt x="618156" y="884395"/>
                    </a:cubicBezTo>
                    <a:cubicBezTo>
                      <a:pt x="618156" y="884395"/>
                      <a:pt x="618156" y="884395"/>
                      <a:pt x="618156" y="885603"/>
                    </a:cubicBezTo>
                    <a:cubicBezTo>
                      <a:pt x="618156" y="885603"/>
                      <a:pt x="619364" y="885603"/>
                      <a:pt x="619364" y="886811"/>
                    </a:cubicBezTo>
                    <a:cubicBezTo>
                      <a:pt x="620572" y="886811"/>
                      <a:pt x="620572" y="886811"/>
                      <a:pt x="621780" y="886811"/>
                    </a:cubicBezTo>
                    <a:cubicBezTo>
                      <a:pt x="626613" y="883186"/>
                      <a:pt x="632654" y="879562"/>
                      <a:pt x="635070" y="873522"/>
                    </a:cubicBezTo>
                    <a:cubicBezTo>
                      <a:pt x="635070" y="869897"/>
                      <a:pt x="635070" y="867481"/>
                      <a:pt x="632654" y="863857"/>
                    </a:cubicBezTo>
                    <a:cubicBezTo>
                      <a:pt x="629029" y="857816"/>
                      <a:pt x="625405" y="851776"/>
                      <a:pt x="622989" y="844527"/>
                    </a:cubicBezTo>
                    <a:cubicBezTo>
                      <a:pt x="621780" y="838486"/>
                      <a:pt x="621780" y="832445"/>
                      <a:pt x="620572" y="826405"/>
                    </a:cubicBezTo>
                    <a:cubicBezTo>
                      <a:pt x="620572" y="826405"/>
                      <a:pt x="620572" y="826405"/>
                      <a:pt x="620572" y="826405"/>
                    </a:cubicBezTo>
                    <a:cubicBezTo>
                      <a:pt x="620572" y="823988"/>
                      <a:pt x="620572" y="822780"/>
                      <a:pt x="619364" y="820364"/>
                    </a:cubicBezTo>
                    <a:cubicBezTo>
                      <a:pt x="618156" y="810699"/>
                      <a:pt x="613324" y="802242"/>
                      <a:pt x="606075" y="796202"/>
                    </a:cubicBezTo>
                    <a:cubicBezTo>
                      <a:pt x="608491" y="798618"/>
                      <a:pt x="609699" y="801034"/>
                      <a:pt x="610907" y="803451"/>
                    </a:cubicBezTo>
                    <a:cubicBezTo>
                      <a:pt x="616948" y="815532"/>
                      <a:pt x="613324" y="833654"/>
                      <a:pt x="601242" y="842110"/>
                    </a:cubicBezTo>
                    <a:cubicBezTo>
                      <a:pt x="590369" y="849359"/>
                      <a:pt x="574664" y="850567"/>
                      <a:pt x="563791" y="845735"/>
                    </a:cubicBezTo>
                    <a:cubicBezTo>
                      <a:pt x="550501" y="840902"/>
                      <a:pt x="542044" y="831237"/>
                      <a:pt x="542044" y="817948"/>
                    </a:cubicBezTo>
                    <a:cubicBezTo>
                      <a:pt x="540836" y="813115"/>
                      <a:pt x="540836" y="809491"/>
                      <a:pt x="542044" y="804658"/>
                    </a:cubicBezTo>
                    <a:cubicBezTo>
                      <a:pt x="542044" y="803451"/>
                      <a:pt x="539628" y="802242"/>
                      <a:pt x="538420" y="801034"/>
                    </a:cubicBezTo>
                    <a:cubicBezTo>
                      <a:pt x="538420" y="798618"/>
                      <a:pt x="538420" y="797410"/>
                      <a:pt x="538420" y="794994"/>
                    </a:cubicBezTo>
                    <a:cubicBezTo>
                      <a:pt x="538420" y="794994"/>
                      <a:pt x="538420" y="794994"/>
                      <a:pt x="538420" y="793785"/>
                    </a:cubicBezTo>
                    <a:cubicBezTo>
                      <a:pt x="543252" y="763582"/>
                      <a:pt x="590369" y="764791"/>
                      <a:pt x="610907" y="770831"/>
                    </a:cubicBezTo>
                    <a:cubicBezTo>
                      <a:pt x="625405" y="774455"/>
                      <a:pt x="637486" y="781704"/>
                      <a:pt x="647151" y="791369"/>
                    </a:cubicBezTo>
                    <a:cubicBezTo>
                      <a:pt x="651984" y="796202"/>
                      <a:pt x="656816" y="802242"/>
                      <a:pt x="661649" y="807075"/>
                    </a:cubicBezTo>
                    <a:cubicBezTo>
                      <a:pt x="662857" y="809491"/>
                      <a:pt x="665273" y="811907"/>
                      <a:pt x="666481" y="815532"/>
                    </a:cubicBezTo>
                    <a:cubicBezTo>
                      <a:pt x="667689" y="817948"/>
                      <a:pt x="667689" y="820364"/>
                      <a:pt x="667689" y="822780"/>
                    </a:cubicBezTo>
                    <a:cubicBezTo>
                      <a:pt x="672522" y="827613"/>
                      <a:pt x="676146" y="832445"/>
                      <a:pt x="678562" y="838486"/>
                    </a:cubicBezTo>
                    <a:cubicBezTo>
                      <a:pt x="678562" y="839694"/>
                      <a:pt x="679770" y="840902"/>
                      <a:pt x="679770" y="842110"/>
                    </a:cubicBezTo>
                    <a:cubicBezTo>
                      <a:pt x="679770" y="842110"/>
                      <a:pt x="679770" y="842110"/>
                      <a:pt x="679770" y="842110"/>
                    </a:cubicBezTo>
                    <a:cubicBezTo>
                      <a:pt x="683395" y="851776"/>
                      <a:pt x="685811" y="862649"/>
                      <a:pt x="687019" y="873522"/>
                    </a:cubicBezTo>
                    <a:cubicBezTo>
                      <a:pt x="688227" y="878354"/>
                      <a:pt x="691852" y="901308"/>
                      <a:pt x="684603" y="906141"/>
                    </a:cubicBezTo>
                    <a:cubicBezTo>
                      <a:pt x="684603" y="917014"/>
                      <a:pt x="684603" y="927887"/>
                      <a:pt x="680978" y="938760"/>
                    </a:cubicBezTo>
                    <a:cubicBezTo>
                      <a:pt x="678562" y="948425"/>
                      <a:pt x="673730" y="958090"/>
                      <a:pt x="667689" y="966547"/>
                    </a:cubicBezTo>
                    <a:cubicBezTo>
                      <a:pt x="661649" y="976212"/>
                      <a:pt x="653192" y="983461"/>
                      <a:pt x="644735" y="990710"/>
                    </a:cubicBezTo>
                    <a:cubicBezTo>
                      <a:pt x="641110" y="994334"/>
                      <a:pt x="638694" y="996750"/>
                      <a:pt x="635070" y="999166"/>
                    </a:cubicBezTo>
                    <a:cubicBezTo>
                      <a:pt x="643527" y="996750"/>
                      <a:pt x="653192" y="997958"/>
                      <a:pt x="660440" y="1002791"/>
                    </a:cubicBezTo>
                    <a:cubicBezTo>
                      <a:pt x="672522" y="1008831"/>
                      <a:pt x="668897" y="1023329"/>
                      <a:pt x="674938" y="1032994"/>
                    </a:cubicBezTo>
                    <a:cubicBezTo>
                      <a:pt x="678562" y="1037826"/>
                      <a:pt x="685811" y="1040242"/>
                      <a:pt x="694268" y="1040242"/>
                    </a:cubicBezTo>
                    <a:cubicBezTo>
                      <a:pt x="694268" y="1040242"/>
                      <a:pt x="695476" y="1040242"/>
                      <a:pt x="695476" y="1040242"/>
                    </a:cubicBezTo>
                    <a:cubicBezTo>
                      <a:pt x="700308" y="1040242"/>
                      <a:pt x="705141" y="1037826"/>
                      <a:pt x="708765" y="1034202"/>
                    </a:cubicBezTo>
                    <a:cubicBezTo>
                      <a:pt x="711182" y="1025745"/>
                      <a:pt x="713598" y="1016080"/>
                      <a:pt x="714806" y="1007623"/>
                    </a:cubicBezTo>
                    <a:cubicBezTo>
                      <a:pt x="718430" y="990710"/>
                      <a:pt x="719638" y="972588"/>
                      <a:pt x="719638" y="954466"/>
                    </a:cubicBezTo>
                    <a:cubicBezTo>
                      <a:pt x="724471" y="943593"/>
                      <a:pt x="724471" y="932720"/>
                      <a:pt x="722055" y="921846"/>
                    </a:cubicBezTo>
                    <a:close/>
                    <a:moveTo>
                      <a:pt x="591577" y="787745"/>
                    </a:moveTo>
                    <a:lnTo>
                      <a:pt x="591577" y="787745"/>
                    </a:lnTo>
                    <a:cubicBezTo>
                      <a:pt x="589161" y="787745"/>
                      <a:pt x="586745" y="787745"/>
                      <a:pt x="584329" y="787745"/>
                    </a:cubicBezTo>
                    <a:cubicBezTo>
                      <a:pt x="575872" y="788953"/>
                      <a:pt x="566207" y="794994"/>
                      <a:pt x="560166" y="802242"/>
                    </a:cubicBezTo>
                    <a:cubicBezTo>
                      <a:pt x="554126" y="809491"/>
                      <a:pt x="557750" y="817948"/>
                      <a:pt x="561374" y="825197"/>
                    </a:cubicBezTo>
                    <a:cubicBezTo>
                      <a:pt x="562582" y="821572"/>
                      <a:pt x="566207" y="817948"/>
                      <a:pt x="568623" y="815532"/>
                    </a:cubicBezTo>
                    <a:cubicBezTo>
                      <a:pt x="574664" y="811907"/>
                      <a:pt x="581912" y="810699"/>
                      <a:pt x="587953" y="810699"/>
                    </a:cubicBezTo>
                    <a:cubicBezTo>
                      <a:pt x="593994" y="810699"/>
                      <a:pt x="601242" y="813115"/>
                      <a:pt x="604867" y="817948"/>
                    </a:cubicBezTo>
                    <a:cubicBezTo>
                      <a:pt x="606075" y="820364"/>
                      <a:pt x="608491" y="822780"/>
                      <a:pt x="608491" y="826405"/>
                    </a:cubicBezTo>
                    <a:cubicBezTo>
                      <a:pt x="609699" y="822780"/>
                      <a:pt x="610907" y="817948"/>
                      <a:pt x="610907" y="813115"/>
                    </a:cubicBezTo>
                    <a:cubicBezTo>
                      <a:pt x="612116" y="803451"/>
                      <a:pt x="602451" y="791369"/>
                      <a:pt x="591577" y="787745"/>
                    </a:cubicBezTo>
                    <a:close/>
                    <a:moveTo>
                      <a:pt x="834410" y="1077694"/>
                    </a:moveTo>
                    <a:cubicBezTo>
                      <a:pt x="838034" y="1068029"/>
                      <a:pt x="839243" y="1058364"/>
                      <a:pt x="838034" y="1048699"/>
                    </a:cubicBezTo>
                    <a:cubicBezTo>
                      <a:pt x="838034" y="1047491"/>
                      <a:pt x="838034" y="1046283"/>
                      <a:pt x="836826" y="1045075"/>
                    </a:cubicBezTo>
                    <a:cubicBezTo>
                      <a:pt x="835618" y="1040242"/>
                      <a:pt x="831994" y="1035410"/>
                      <a:pt x="825953" y="1036618"/>
                    </a:cubicBezTo>
                    <a:cubicBezTo>
                      <a:pt x="825953" y="1036618"/>
                      <a:pt x="824745" y="1036618"/>
                      <a:pt x="824745" y="1036618"/>
                    </a:cubicBezTo>
                    <a:cubicBezTo>
                      <a:pt x="819913" y="1037826"/>
                      <a:pt x="818704" y="1045075"/>
                      <a:pt x="817496" y="1048699"/>
                    </a:cubicBezTo>
                    <a:cubicBezTo>
                      <a:pt x="816288" y="1055948"/>
                      <a:pt x="813872" y="1061989"/>
                      <a:pt x="809039" y="1068029"/>
                    </a:cubicBezTo>
                    <a:cubicBezTo>
                      <a:pt x="807831" y="1070445"/>
                      <a:pt x="805415" y="1072862"/>
                      <a:pt x="802999" y="1075278"/>
                    </a:cubicBezTo>
                    <a:cubicBezTo>
                      <a:pt x="795750" y="1082527"/>
                      <a:pt x="786085" y="1083735"/>
                      <a:pt x="776420" y="1084943"/>
                    </a:cubicBezTo>
                    <a:cubicBezTo>
                      <a:pt x="775212" y="1084943"/>
                      <a:pt x="775212" y="1083735"/>
                      <a:pt x="776420" y="1083735"/>
                    </a:cubicBezTo>
                    <a:cubicBezTo>
                      <a:pt x="792126" y="1078902"/>
                      <a:pt x="805415" y="1069238"/>
                      <a:pt x="807831" y="1052324"/>
                    </a:cubicBezTo>
                    <a:cubicBezTo>
                      <a:pt x="809039" y="1047491"/>
                      <a:pt x="809039" y="1043867"/>
                      <a:pt x="807831" y="1039035"/>
                    </a:cubicBezTo>
                    <a:cubicBezTo>
                      <a:pt x="807831" y="1031786"/>
                      <a:pt x="805415" y="1025745"/>
                      <a:pt x="804207" y="1018496"/>
                    </a:cubicBezTo>
                    <a:cubicBezTo>
                      <a:pt x="801791" y="1008831"/>
                      <a:pt x="799375" y="999166"/>
                      <a:pt x="795750" y="990710"/>
                    </a:cubicBezTo>
                    <a:cubicBezTo>
                      <a:pt x="789710" y="973796"/>
                      <a:pt x="783669" y="956882"/>
                      <a:pt x="767963" y="946009"/>
                    </a:cubicBezTo>
                    <a:cubicBezTo>
                      <a:pt x="760715" y="941177"/>
                      <a:pt x="751050" y="939968"/>
                      <a:pt x="742593" y="943593"/>
                    </a:cubicBezTo>
                    <a:cubicBezTo>
                      <a:pt x="732928" y="948425"/>
                      <a:pt x="728095" y="960507"/>
                      <a:pt x="725679" y="970171"/>
                    </a:cubicBezTo>
                    <a:cubicBezTo>
                      <a:pt x="725679" y="978628"/>
                      <a:pt x="724471" y="988293"/>
                      <a:pt x="723263" y="996750"/>
                    </a:cubicBezTo>
                    <a:cubicBezTo>
                      <a:pt x="723263" y="999166"/>
                      <a:pt x="722055" y="1001583"/>
                      <a:pt x="722055" y="1005207"/>
                    </a:cubicBezTo>
                    <a:cubicBezTo>
                      <a:pt x="723263" y="1003999"/>
                      <a:pt x="724471" y="1003999"/>
                      <a:pt x="724471" y="1003999"/>
                    </a:cubicBezTo>
                    <a:cubicBezTo>
                      <a:pt x="729303" y="1001583"/>
                      <a:pt x="735344" y="1002791"/>
                      <a:pt x="738968" y="1002791"/>
                    </a:cubicBezTo>
                    <a:cubicBezTo>
                      <a:pt x="748633" y="1003999"/>
                      <a:pt x="754674" y="1012456"/>
                      <a:pt x="760715" y="1019704"/>
                    </a:cubicBezTo>
                    <a:cubicBezTo>
                      <a:pt x="761923" y="1020913"/>
                      <a:pt x="761923" y="1020913"/>
                      <a:pt x="763131" y="1022121"/>
                    </a:cubicBezTo>
                    <a:cubicBezTo>
                      <a:pt x="764339" y="1023329"/>
                      <a:pt x="764339" y="1023329"/>
                      <a:pt x="765547" y="1024537"/>
                    </a:cubicBezTo>
                    <a:cubicBezTo>
                      <a:pt x="769171" y="1017288"/>
                      <a:pt x="771588" y="1010039"/>
                      <a:pt x="772796" y="1002791"/>
                    </a:cubicBezTo>
                    <a:cubicBezTo>
                      <a:pt x="774004" y="999166"/>
                      <a:pt x="774004" y="995542"/>
                      <a:pt x="774004" y="990710"/>
                    </a:cubicBezTo>
                    <a:cubicBezTo>
                      <a:pt x="772796" y="988293"/>
                      <a:pt x="772796" y="985877"/>
                      <a:pt x="770380" y="983461"/>
                    </a:cubicBezTo>
                    <a:cubicBezTo>
                      <a:pt x="767963" y="981044"/>
                      <a:pt x="765547" y="983461"/>
                      <a:pt x="764339" y="985877"/>
                    </a:cubicBezTo>
                    <a:cubicBezTo>
                      <a:pt x="764339" y="985877"/>
                      <a:pt x="764339" y="985877"/>
                      <a:pt x="764339" y="985877"/>
                    </a:cubicBezTo>
                    <a:cubicBezTo>
                      <a:pt x="749841" y="999166"/>
                      <a:pt x="732928" y="978628"/>
                      <a:pt x="737760" y="964131"/>
                    </a:cubicBezTo>
                    <a:cubicBezTo>
                      <a:pt x="740176" y="955674"/>
                      <a:pt x="749841" y="954466"/>
                      <a:pt x="755882" y="956882"/>
                    </a:cubicBezTo>
                    <a:cubicBezTo>
                      <a:pt x="761923" y="958090"/>
                      <a:pt x="766755" y="962923"/>
                      <a:pt x="771588" y="966547"/>
                    </a:cubicBezTo>
                    <a:cubicBezTo>
                      <a:pt x="786085" y="979836"/>
                      <a:pt x="789710" y="1001583"/>
                      <a:pt x="777628" y="1019704"/>
                    </a:cubicBezTo>
                    <a:cubicBezTo>
                      <a:pt x="777628" y="1019704"/>
                      <a:pt x="776420" y="1019704"/>
                      <a:pt x="777628" y="1019704"/>
                    </a:cubicBezTo>
                    <a:cubicBezTo>
                      <a:pt x="783669" y="1008831"/>
                      <a:pt x="783669" y="996750"/>
                      <a:pt x="780044" y="987085"/>
                    </a:cubicBezTo>
                    <a:cubicBezTo>
                      <a:pt x="780044" y="993126"/>
                      <a:pt x="778836" y="1000374"/>
                      <a:pt x="777628" y="1006415"/>
                    </a:cubicBezTo>
                    <a:cubicBezTo>
                      <a:pt x="774004" y="1019704"/>
                      <a:pt x="767963" y="1032994"/>
                      <a:pt x="758298" y="1043867"/>
                    </a:cubicBezTo>
                    <a:cubicBezTo>
                      <a:pt x="748633" y="1054740"/>
                      <a:pt x="737760" y="1063197"/>
                      <a:pt x="724471" y="1069238"/>
                    </a:cubicBezTo>
                    <a:cubicBezTo>
                      <a:pt x="714806" y="1074070"/>
                      <a:pt x="705141" y="1077694"/>
                      <a:pt x="695476" y="1077694"/>
                    </a:cubicBezTo>
                    <a:cubicBezTo>
                      <a:pt x="695476" y="1077694"/>
                      <a:pt x="694268" y="1077694"/>
                      <a:pt x="694268" y="1077694"/>
                    </a:cubicBezTo>
                    <a:cubicBezTo>
                      <a:pt x="694268" y="1077694"/>
                      <a:pt x="694268" y="1077694"/>
                      <a:pt x="695476" y="1077694"/>
                    </a:cubicBezTo>
                    <a:cubicBezTo>
                      <a:pt x="696684" y="1077694"/>
                      <a:pt x="696684" y="1077694"/>
                      <a:pt x="697892" y="1077694"/>
                    </a:cubicBezTo>
                    <a:cubicBezTo>
                      <a:pt x="701517" y="1080111"/>
                      <a:pt x="703933" y="1080111"/>
                      <a:pt x="708765" y="1080111"/>
                    </a:cubicBezTo>
                    <a:cubicBezTo>
                      <a:pt x="716014" y="1078902"/>
                      <a:pt x="723263" y="1075278"/>
                      <a:pt x="730511" y="1072862"/>
                    </a:cubicBezTo>
                    <a:cubicBezTo>
                      <a:pt x="745009" y="1065613"/>
                      <a:pt x="754674" y="1054740"/>
                      <a:pt x="766755" y="1043867"/>
                    </a:cubicBezTo>
                    <a:cubicBezTo>
                      <a:pt x="766755" y="1043867"/>
                      <a:pt x="767963" y="1043867"/>
                      <a:pt x="767963" y="1043867"/>
                    </a:cubicBezTo>
                    <a:cubicBezTo>
                      <a:pt x="761923" y="1049908"/>
                      <a:pt x="757090" y="1057156"/>
                      <a:pt x="751050" y="1063197"/>
                    </a:cubicBezTo>
                    <a:cubicBezTo>
                      <a:pt x="745009" y="1069238"/>
                      <a:pt x="737760" y="1072862"/>
                      <a:pt x="731720" y="1076486"/>
                    </a:cubicBezTo>
                    <a:cubicBezTo>
                      <a:pt x="724471" y="1080111"/>
                      <a:pt x="712390" y="1087359"/>
                      <a:pt x="703933" y="1086151"/>
                    </a:cubicBezTo>
                    <a:cubicBezTo>
                      <a:pt x="703933" y="1087359"/>
                      <a:pt x="703933" y="1087359"/>
                      <a:pt x="703933" y="1088567"/>
                    </a:cubicBezTo>
                    <a:cubicBezTo>
                      <a:pt x="703933" y="1092192"/>
                      <a:pt x="701517" y="1100649"/>
                      <a:pt x="703933" y="1104273"/>
                    </a:cubicBezTo>
                    <a:cubicBezTo>
                      <a:pt x="703933" y="1104273"/>
                      <a:pt x="705141" y="1104273"/>
                      <a:pt x="705141" y="1105481"/>
                    </a:cubicBezTo>
                    <a:cubicBezTo>
                      <a:pt x="706349" y="1106689"/>
                      <a:pt x="709973" y="1104273"/>
                      <a:pt x="712390" y="1104273"/>
                    </a:cubicBezTo>
                    <a:cubicBezTo>
                      <a:pt x="714806" y="1104273"/>
                      <a:pt x="717222" y="1103065"/>
                      <a:pt x="719638" y="1103065"/>
                    </a:cubicBezTo>
                    <a:cubicBezTo>
                      <a:pt x="724471" y="1103065"/>
                      <a:pt x="731720" y="1101857"/>
                      <a:pt x="736552" y="1098232"/>
                    </a:cubicBezTo>
                    <a:cubicBezTo>
                      <a:pt x="736552" y="1098232"/>
                      <a:pt x="737760" y="1098232"/>
                      <a:pt x="737760" y="1098232"/>
                    </a:cubicBezTo>
                    <a:cubicBezTo>
                      <a:pt x="731720" y="1107897"/>
                      <a:pt x="714806" y="1104273"/>
                      <a:pt x="706349" y="1111522"/>
                    </a:cubicBezTo>
                    <a:cubicBezTo>
                      <a:pt x="706349" y="1111522"/>
                      <a:pt x="706349" y="1111522"/>
                      <a:pt x="705141" y="1111522"/>
                    </a:cubicBezTo>
                    <a:cubicBezTo>
                      <a:pt x="706349" y="1118770"/>
                      <a:pt x="712390" y="1122395"/>
                      <a:pt x="718430" y="1127227"/>
                    </a:cubicBezTo>
                    <a:cubicBezTo>
                      <a:pt x="722055" y="1129644"/>
                      <a:pt x="725679" y="1134476"/>
                      <a:pt x="724471" y="1138100"/>
                    </a:cubicBezTo>
                    <a:cubicBezTo>
                      <a:pt x="730511" y="1135684"/>
                      <a:pt x="737760" y="1133268"/>
                      <a:pt x="743801" y="1130852"/>
                    </a:cubicBezTo>
                    <a:cubicBezTo>
                      <a:pt x="745009" y="1129644"/>
                      <a:pt x="747425" y="1129644"/>
                      <a:pt x="748633" y="1128436"/>
                    </a:cubicBezTo>
                    <a:lnTo>
                      <a:pt x="748633" y="1128436"/>
                    </a:lnTo>
                    <a:cubicBezTo>
                      <a:pt x="781253" y="1119979"/>
                      <a:pt x="821121" y="1111522"/>
                      <a:pt x="834410" y="1077694"/>
                    </a:cubicBezTo>
                    <a:close/>
                    <a:moveTo>
                      <a:pt x="1054288" y="1026953"/>
                    </a:moveTo>
                    <a:cubicBezTo>
                      <a:pt x="1053080" y="1022121"/>
                      <a:pt x="1050664" y="1018496"/>
                      <a:pt x="1047040" y="1014872"/>
                    </a:cubicBezTo>
                    <a:cubicBezTo>
                      <a:pt x="1040999" y="1010039"/>
                      <a:pt x="1033750" y="1007623"/>
                      <a:pt x="1025293" y="1006415"/>
                    </a:cubicBezTo>
                    <a:cubicBezTo>
                      <a:pt x="1025293" y="1006415"/>
                      <a:pt x="1025293" y="1006415"/>
                      <a:pt x="1025293" y="1006415"/>
                    </a:cubicBezTo>
                    <a:cubicBezTo>
                      <a:pt x="1015628" y="1005207"/>
                      <a:pt x="1004755" y="1003999"/>
                      <a:pt x="995090" y="1005207"/>
                    </a:cubicBezTo>
                    <a:cubicBezTo>
                      <a:pt x="987842" y="1005207"/>
                      <a:pt x="980593" y="1006415"/>
                      <a:pt x="973344" y="1008831"/>
                    </a:cubicBezTo>
                    <a:cubicBezTo>
                      <a:pt x="968512" y="1011247"/>
                      <a:pt x="964887" y="1016080"/>
                      <a:pt x="963679" y="1019704"/>
                    </a:cubicBezTo>
                    <a:cubicBezTo>
                      <a:pt x="960055" y="1028161"/>
                      <a:pt x="969720" y="1031786"/>
                      <a:pt x="975760" y="1031786"/>
                    </a:cubicBezTo>
                    <a:lnTo>
                      <a:pt x="975760" y="1031786"/>
                    </a:lnTo>
                    <a:cubicBezTo>
                      <a:pt x="990258" y="1032994"/>
                      <a:pt x="1005963" y="1026953"/>
                      <a:pt x="1020461" y="1028161"/>
                    </a:cubicBezTo>
                    <a:cubicBezTo>
                      <a:pt x="1028918" y="1028161"/>
                      <a:pt x="1034958" y="1032994"/>
                      <a:pt x="1042207" y="1035410"/>
                    </a:cubicBezTo>
                    <a:cubicBezTo>
                      <a:pt x="1044623" y="1035410"/>
                      <a:pt x="1045831" y="1036618"/>
                      <a:pt x="1048248" y="1036618"/>
                    </a:cubicBezTo>
                    <a:cubicBezTo>
                      <a:pt x="1049456" y="1036618"/>
                      <a:pt x="1050664" y="1036618"/>
                      <a:pt x="1050664" y="1036618"/>
                    </a:cubicBezTo>
                    <a:cubicBezTo>
                      <a:pt x="1056705" y="1037826"/>
                      <a:pt x="1054288" y="1029369"/>
                      <a:pt x="1054288" y="1026953"/>
                    </a:cubicBezTo>
                    <a:close/>
                    <a:moveTo>
                      <a:pt x="1012004" y="1087359"/>
                    </a:moveTo>
                    <a:lnTo>
                      <a:pt x="1012004" y="1087359"/>
                    </a:lnTo>
                    <a:cubicBezTo>
                      <a:pt x="1013212" y="1086151"/>
                      <a:pt x="1014420" y="1086151"/>
                      <a:pt x="1015628" y="1084943"/>
                    </a:cubicBezTo>
                    <a:cubicBezTo>
                      <a:pt x="1024085" y="1078902"/>
                      <a:pt x="1030126" y="1068029"/>
                      <a:pt x="1028918" y="1058364"/>
                    </a:cubicBezTo>
                    <a:cubicBezTo>
                      <a:pt x="1027710" y="1049908"/>
                      <a:pt x="1020461" y="1046283"/>
                      <a:pt x="1013212" y="1043867"/>
                    </a:cubicBezTo>
                    <a:cubicBezTo>
                      <a:pt x="999923" y="1040242"/>
                      <a:pt x="976969" y="1043867"/>
                      <a:pt x="967303" y="1057156"/>
                    </a:cubicBezTo>
                    <a:cubicBezTo>
                      <a:pt x="968512" y="1057156"/>
                      <a:pt x="968512" y="1057156"/>
                      <a:pt x="969720" y="1055948"/>
                    </a:cubicBezTo>
                    <a:cubicBezTo>
                      <a:pt x="973344" y="1053532"/>
                      <a:pt x="978177" y="1053532"/>
                      <a:pt x="981801" y="1053532"/>
                    </a:cubicBezTo>
                    <a:cubicBezTo>
                      <a:pt x="990258" y="1053532"/>
                      <a:pt x="997507" y="1057156"/>
                      <a:pt x="1003547" y="1061989"/>
                    </a:cubicBezTo>
                    <a:cubicBezTo>
                      <a:pt x="1009588" y="1066821"/>
                      <a:pt x="1013212" y="1072862"/>
                      <a:pt x="1012004" y="1081319"/>
                    </a:cubicBezTo>
                    <a:cubicBezTo>
                      <a:pt x="1013212" y="1084943"/>
                      <a:pt x="1012004" y="1086151"/>
                      <a:pt x="1012004" y="1087359"/>
                    </a:cubicBezTo>
                    <a:close/>
                    <a:moveTo>
                      <a:pt x="1013212" y="1097024"/>
                    </a:moveTo>
                    <a:cubicBezTo>
                      <a:pt x="1012004" y="1095816"/>
                      <a:pt x="1009588" y="1095816"/>
                      <a:pt x="1007172" y="1097024"/>
                    </a:cubicBezTo>
                    <a:cubicBezTo>
                      <a:pt x="1002339" y="1099441"/>
                      <a:pt x="998715" y="1100649"/>
                      <a:pt x="993882" y="1101857"/>
                    </a:cubicBezTo>
                    <a:cubicBezTo>
                      <a:pt x="986634" y="1104273"/>
                      <a:pt x="978177" y="1104273"/>
                      <a:pt x="969720" y="1104273"/>
                    </a:cubicBezTo>
                    <a:cubicBezTo>
                      <a:pt x="966095" y="1105481"/>
                      <a:pt x="963679" y="1110314"/>
                      <a:pt x="964887" y="1113938"/>
                    </a:cubicBezTo>
                    <a:cubicBezTo>
                      <a:pt x="966095" y="1118770"/>
                      <a:pt x="972136" y="1119979"/>
                      <a:pt x="975760" y="1119979"/>
                    </a:cubicBezTo>
                    <a:cubicBezTo>
                      <a:pt x="980593" y="1121187"/>
                      <a:pt x="986634" y="1121187"/>
                      <a:pt x="991466" y="1119979"/>
                    </a:cubicBezTo>
                    <a:cubicBezTo>
                      <a:pt x="997507" y="1119979"/>
                      <a:pt x="1003547" y="1117563"/>
                      <a:pt x="1009588" y="1113938"/>
                    </a:cubicBezTo>
                    <a:cubicBezTo>
                      <a:pt x="1013212" y="1111522"/>
                      <a:pt x="1014420" y="1109106"/>
                      <a:pt x="1015628" y="1105481"/>
                    </a:cubicBezTo>
                    <a:cubicBezTo>
                      <a:pt x="1015628" y="1101857"/>
                      <a:pt x="1015628" y="1098232"/>
                      <a:pt x="1013212" y="1097024"/>
                    </a:cubicBezTo>
                    <a:close/>
                    <a:moveTo>
                      <a:pt x="1141273" y="1135684"/>
                    </a:moveTo>
                    <a:cubicBezTo>
                      <a:pt x="1140065" y="1133268"/>
                      <a:pt x="1136441" y="1132060"/>
                      <a:pt x="1134024" y="1132060"/>
                    </a:cubicBezTo>
                    <a:cubicBezTo>
                      <a:pt x="1132816" y="1132060"/>
                      <a:pt x="1127984" y="1132060"/>
                      <a:pt x="1127984" y="1133268"/>
                    </a:cubicBezTo>
                    <a:cubicBezTo>
                      <a:pt x="1127984" y="1133268"/>
                      <a:pt x="1126776" y="1134476"/>
                      <a:pt x="1126776" y="1134476"/>
                    </a:cubicBezTo>
                    <a:cubicBezTo>
                      <a:pt x="1126776" y="1134476"/>
                      <a:pt x="1126776" y="1135684"/>
                      <a:pt x="1126776" y="1135684"/>
                    </a:cubicBezTo>
                    <a:lnTo>
                      <a:pt x="1126776" y="1135684"/>
                    </a:lnTo>
                    <a:lnTo>
                      <a:pt x="1126776" y="1135684"/>
                    </a:lnTo>
                    <a:cubicBezTo>
                      <a:pt x="1125568" y="1139309"/>
                      <a:pt x="1123151" y="1142933"/>
                      <a:pt x="1120735" y="1145349"/>
                    </a:cubicBezTo>
                    <a:cubicBezTo>
                      <a:pt x="1119527" y="1146557"/>
                      <a:pt x="1119527" y="1147766"/>
                      <a:pt x="1118319" y="1147766"/>
                    </a:cubicBezTo>
                    <a:cubicBezTo>
                      <a:pt x="1119527" y="1150182"/>
                      <a:pt x="1124359" y="1150182"/>
                      <a:pt x="1126776" y="1150182"/>
                    </a:cubicBezTo>
                    <a:cubicBezTo>
                      <a:pt x="1131608" y="1150182"/>
                      <a:pt x="1136441" y="1151390"/>
                      <a:pt x="1140065" y="1147766"/>
                    </a:cubicBezTo>
                    <a:cubicBezTo>
                      <a:pt x="1144898" y="1145349"/>
                      <a:pt x="1143689" y="1139309"/>
                      <a:pt x="1141273" y="1135684"/>
                    </a:cubicBezTo>
                    <a:close/>
                    <a:moveTo>
                      <a:pt x="1292289" y="1299989"/>
                    </a:moveTo>
                    <a:cubicBezTo>
                      <a:pt x="1288664" y="1289116"/>
                      <a:pt x="1289872" y="1278243"/>
                      <a:pt x="1300745" y="1269786"/>
                    </a:cubicBezTo>
                    <a:cubicBezTo>
                      <a:pt x="1303162" y="1268578"/>
                      <a:pt x="1305578" y="1267370"/>
                      <a:pt x="1307994" y="1266161"/>
                    </a:cubicBezTo>
                    <a:cubicBezTo>
                      <a:pt x="1300745" y="1267370"/>
                      <a:pt x="1293497" y="1269786"/>
                      <a:pt x="1287456" y="1273410"/>
                    </a:cubicBezTo>
                    <a:cubicBezTo>
                      <a:pt x="1287456" y="1273410"/>
                      <a:pt x="1287456" y="1273410"/>
                      <a:pt x="1287456" y="1273410"/>
                    </a:cubicBezTo>
                    <a:cubicBezTo>
                      <a:pt x="1287456" y="1273410"/>
                      <a:pt x="1287456" y="1273410"/>
                      <a:pt x="1287456" y="1273410"/>
                    </a:cubicBezTo>
                    <a:cubicBezTo>
                      <a:pt x="1278999" y="1277034"/>
                      <a:pt x="1271750" y="1279451"/>
                      <a:pt x="1263294" y="1281867"/>
                    </a:cubicBezTo>
                    <a:cubicBezTo>
                      <a:pt x="1257253" y="1283075"/>
                      <a:pt x="1250004" y="1283075"/>
                      <a:pt x="1245172" y="1281867"/>
                    </a:cubicBezTo>
                    <a:cubicBezTo>
                      <a:pt x="1245172" y="1281867"/>
                      <a:pt x="1243964" y="1281867"/>
                      <a:pt x="1243964" y="1281867"/>
                    </a:cubicBezTo>
                    <a:cubicBezTo>
                      <a:pt x="1239131" y="1280659"/>
                      <a:pt x="1234299" y="1279451"/>
                      <a:pt x="1229466" y="1277034"/>
                    </a:cubicBezTo>
                    <a:cubicBezTo>
                      <a:pt x="1228258" y="1277034"/>
                      <a:pt x="1228258" y="1275826"/>
                      <a:pt x="1227050" y="1275826"/>
                    </a:cubicBezTo>
                    <a:cubicBezTo>
                      <a:pt x="1225842" y="1275826"/>
                      <a:pt x="1224634" y="1274618"/>
                      <a:pt x="1223426" y="1274618"/>
                    </a:cubicBezTo>
                    <a:cubicBezTo>
                      <a:pt x="1212552" y="1269786"/>
                      <a:pt x="1196847" y="1263745"/>
                      <a:pt x="1189598" y="1278243"/>
                    </a:cubicBezTo>
                    <a:cubicBezTo>
                      <a:pt x="1188390" y="1280659"/>
                      <a:pt x="1188390" y="1283075"/>
                      <a:pt x="1188390" y="1285491"/>
                    </a:cubicBezTo>
                    <a:cubicBezTo>
                      <a:pt x="1188390" y="1284283"/>
                      <a:pt x="1188390" y="1283075"/>
                      <a:pt x="1188390" y="1281867"/>
                    </a:cubicBezTo>
                    <a:cubicBezTo>
                      <a:pt x="1188390" y="1280659"/>
                      <a:pt x="1189598" y="1279451"/>
                      <a:pt x="1190806" y="1279451"/>
                    </a:cubicBezTo>
                    <a:lnTo>
                      <a:pt x="1190806" y="1279451"/>
                    </a:lnTo>
                    <a:cubicBezTo>
                      <a:pt x="1192014" y="1279451"/>
                      <a:pt x="1193223" y="1279451"/>
                      <a:pt x="1193223" y="1280659"/>
                    </a:cubicBezTo>
                    <a:cubicBezTo>
                      <a:pt x="1193223" y="1281867"/>
                      <a:pt x="1194431" y="1286700"/>
                      <a:pt x="1195639" y="1285491"/>
                    </a:cubicBezTo>
                    <a:cubicBezTo>
                      <a:pt x="1196847" y="1284283"/>
                      <a:pt x="1196847" y="1284283"/>
                      <a:pt x="1198055" y="1283075"/>
                    </a:cubicBezTo>
                    <a:cubicBezTo>
                      <a:pt x="1200471" y="1281867"/>
                      <a:pt x="1204096" y="1283075"/>
                      <a:pt x="1206512" y="1285491"/>
                    </a:cubicBezTo>
                    <a:cubicBezTo>
                      <a:pt x="1213761" y="1290324"/>
                      <a:pt x="1221009" y="1291532"/>
                      <a:pt x="1229466" y="1295156"/>
                    </a:cubicBezTo>
                    <a:cubicBezTo>
                      <a:pt x="1233090" y="1293948"/>
                      <a:pt x="1236715" y="1293948"/>
                      <a:pt x="1240339" y="1295156"/>
                    </a:cubicBezTo>
                    <a:cubicBezTo>
                      <a:pt x="1243964" y="1293948"/>
                      <a:pt x="1246380" y="1293948"/>
                      <a:pt x="1251212" y="1293948"/>
                    </a:cubicBezTo>
                    <a:cubicBezTo>
                      <a:pt x="1256045" y="1293948"/>
                      <a:pt x="1259669" y="1295156"/>
                      <a:pt x="1264502" y="1295156"/>
                    </a:cubicBezTo>
                    <a:cubicBezTo>
                      <a:pt x="1268126" y="1295156"/>
                      <a:pt x="1270542" y="1295156"/>
                      <a:pt x="1274167" y="1295156"/>
                    </a:cubicBezTo>
                    <a:cubicBezTo>
                      <a:pt x="1275375" y="1293948"/>
                      <a:pt x="1277791" y="1293948"/>
                      <a:pt x="1278999" y="1293948"/>
                    </a:cubicBezTo>
                    <a:cubicBezTo>
                      <a:pt x="1280207" y="1287908"/>
                      <a:pt x="1285040" y="1279451"/>
                      <a:pt x="1289872" y="1277034"/>
                    </a:cubicBezTo>
                    <a:cubicBezTo>
                      <a:pt x="1289872" y="1277034"/>
                      <a:pt x="1289872" y="1277034"/>
                      <a:pt x="1289872" y="1277034"/>
                    </a:cubicBezTo>
                    <a:cubicBezTo>
                      <a:pt x="1289872" y="1277034"/>
                      <a:pt x="1289872" y="1277034"/>
                      <a:pt x="1289872" y="1277034"/>
                    </a:cubicBezTo>
                    <a:cubicBezTo>
                      <a:pt x="1289872" y="1277034"/>
                      <a:pt x="1289872" y="1277034"/>
                      <a:pt x="1289872" y="1277034"/>
                    </a:cubicBezTo>
                    <a:cubicBezTo>
                      <a:pt x="1289872" y="1277034"/>
                      <a:pt x="1291080" y="1277034"/>
                      <a:pt x="1291080" y="1277034"/>
                    </a:cubicBezTo>
                    <a:cubicBezTo>
                      <a:pt x="1288664" y="1280659"/>
                      <a:pt x="1286248" y="1283075"/>
                      <a:pt x="1285040" y="1286700"/>
                    </a:cubicBezTo>
                    <a:lnTo>
                      <a:pt x="1285040" y="1286700"/>
                    </a:lnTo>
                    <a:cubicBezTo>
                      <a:pt x="1283832" y="1289116"/>
                      <a:pt x="1283832" y="1291532"/>
                      <a:pt x="1283832" y="1293948"/>
                    </a:cubicBezTo>
                    <a:cubicBezTo>
                      <a:pt x="1283832" y="1295156"/>
                      <a:pt x="1285040" y="1296365"/>
                      <a:pt x="1285040" y="1297573"/>
                    </a:cubicBezTo>
                    <a:cubicBezTo>
                      <a:pt x="1285040" y="1299989"/>
                      <a:pt x="1285040" y="1301197"/>
                      <a:pt x="1286248" y="1303613"/>
                    </a:cubicBezTo>
                    <a:cubicBezTo>
                      <a:pt x="1288664" y="1307238"/>
                      <a:pt x="1291080" y="1310862"/>
                      <a:pt x="1294705" y="1313278"/>
                    </a:cubicBezTo>
                    <a:cubicBezTo>
                      <a:pt x="1294705" y="1313278"/>
                      <a:pt x="1294705" y="1314486"/>
                      <a:pt x="1294705" y="1314486"/>
                    </a:cubicBezTo>
                    <a:cubicBezTo>
                      <a:pt x="1289872" y="1314486"/>
                      <a:pt x="1286248" y="1310862"/>
                      <a:pt x="1283832" y="1307238"/>
                    </a:cubicBezTo>
                    <a:cubicBezTo>
                      <a:pt x="1282624" y="1306029"/>
                      <a:pt x="1282624" y="1304822"/>
                      <a:pt x="1281415" y="1302405"/>
                    </a:cubicBezTo>
                    <a:cubicBezTo>
                      <a:pt x="1278999" y="1303613"/>
                      <a:pt x="1276583" y="1303613"/>
                      <a:pt x="1277791" y="1302405"/>
                    </a:cubicBezTo>
                    <a:cubicBezTo>
                      <a:pt x="1276583" y="1304822"/>
                      <a:pt x="1274167" y="1304822"/>
                      <a:pt x="1271750" y="1304822"/>
                    </a:cubicBezTo>
                    <a:cubicBezTo>
                      <a:pt x="1266918" y="1303613"/>
                      <a:pt x="1262085" y="1303613"/>
                      <a:pt x="1257253" y="1303613"/>
                    </a:cubicBezTo>
                    <a:cubicBezTo>
                      <a:pt x="1256045" y="1303613"/>
                      <a:pt x="1245172" y="1299989"/>
                      <a:pt x="1243964" y="1301197"/>
                    </a:cubicBezTo>
                    <a:cubicBezTo>
                      <a:pt x="1242756" y="1302405"/>
                      <a:pt x="1240339" y="1303613"/>
                      <a:pt x="1237923" y="1303613"/>
                    </a:cubicBezTo>
                    <a:cubicBezTo>
                      <a:pt x="1236715" y="1303613"/>
                      <a:pt x="1234299" y="1303613"/>
                      <a:pt x="1234299" y="1301197"/>
                    </a:cubicBezTo>
                    <a:cubicBezTo>
                      <a:pt x="1233090" y="1304822"/>
                      <a:pt x="1229466" y="1304822"/>
                      <a:pt x="1225842" y="1303613"/>
                    </a:cubicBezTo>
                    <a:cubicBezTo>
                      <a:pt x="1221009" y="1301197"/>
                      <a:pt x="1214969" y="1301197"/>
                      <a:pt x="1208928" y="1297573"/>
                    </a:cubicBezTo>
                    <a:cubicBezTo>
                      <a:pt x="1205304" y="1295156"/>
                      <a:pt x="1201679" y="1291532"/>
                      <a:pt x="1198055" y="1289116"/>
                    </a:cubicBezTo>
                    <a:cubicBezTo>
                      <a:pt x="1196847" y="1290324"/>
                      <a:pt x="1195639" y="1290324"/>
                      <a:pt x="1193223" y="1290324"/>
                    </a:cubicBezTo>
                    <a:cubicBezTo>
                      <a:pt x="1190806" y="1290324"/>
                      <a:pt x="1189598" y="1287908"/>
                      <a:pt x="1188390" y="1286700"/>
                    </a:cubicBezTo>
                    <a:cubicBezTo>
                      <a:pt x="1188390" y="1290324"/>
                      <a:pt x="1190806" y="1296365"/>
                      <a:pt x="1190806" y="1297573"/>
                    </a:cubicBezTo>
                    <a:cubicBezTo>
                      <a:pt x="1195639" y="1303613"/>
                      <a:pt x="1202887" y="1307238"/>
                      <a:pt x="1208928" y="1309654"/>
                    </a:cubicBezTo>
                    <a:cubicBezTo>
                      <a:pt x="1222217" y="1314486"/>
                      <a:pt x="1236715" y="1313278"/>
                      <a:pt x="1250004" y="1313278"/>
                    </a:cubicBezTo>
                    <a:cubicBezTo>
                      <a:pt x="1262085" y="1313278"/>
                      <a:pt x="1272959" y="1313278"/>
                      <a:pt x="1285040" y="1316903"/>
                    </a:cubicBezTo>
                    <a:cubicBezTo>
                      <a:pt x="1289872" y="1318111"/>
                      <a:pt x="1295913" y="1320527"/>
                      <a:pt x="1301954" y="1320527"/>
                    </a:cubicBezTo>
                    <a:cubicBezTo>
                      <a:pt x="1304370" y="1320527"/>
                      <a:pt x="1306786" y="1320527"/>
                      <a:pt x="1309202" y="1319319"/>
                    </a:cubicBezTo>
                    <a:cubicBezTo>
                      <a:pt x="1310410" y="1319319"/>
                      <a:pt x="1312827" y="1318111"/>
                      <a:pt x="1314035" y="1316903"/>
                    </a:cubicBezTo>
                    <a:cubicBezTo>
                      <a:pt x="1314035" y="1316903"/>
                      <a:pt x="1315243" y="1315695"/>
                      <a:pt x="1315243" y="1315695"/>
                    </a:cubicBezTo>
                    <a:cubicBezTo>
                      <a:pt x="1305578" y="1318111"/>
                      <a:pt x="1295913" y="1308446"/>
                      <a:pt x="1292289" y="1299989"/>
                    </a:cubicBezTo>
                    <a:close/>
                    <a:moveTo>
                      <a:pt x="1343030" y="1350730"/>
                    </a:moveTo>
                    <a:cubicBezTo>
                      <a:pt x="1341822" y="1350730"/>
                      <a:pt x="1341822" y="1349522"/>
                      <a:pt x="1341822" y="1349522"/>
                    </a:cubicBezTo>
                    <a:cubicBezTo>
                      <a:pt x="1341822" y="1349522"/>
                      <a:pt x="1341822" y="1349522"/>
                      <a:pt x="1341822" y="1349522"/>
                    </a:cubicBezTo>
                    <a:cubicBezTo>
                      <a:pt x="1341822" y="1349522"/>
                      <a:pt x="1341822" y="1348314"/>
                      <a:pt x="1340613" y="1348314"/>
                    </a:cubicBezTo>
                    <a:cubicBezTo>
                      <a:pt x="1340613" y="1348314"/>
                      <a:pt x="1340613" y="1348314"/>
                      <a:pt x="1340613" y="1348314"/>
                    </a:cubicBezTo>
                    <a:cubicBezTo>
                      <a:pt x="1343030" y="1349522"/>
                      <a:pt x="1344238" y="1350730"/>
                      <a:pt x="1345446" y="1351938"/>
                    </a:cubicBezTo>
                    <a:cubicBezTo>
                      <a:pt x="1346654" y="1351938"/>
                      <a:pt x="1346654" y="1353146"/>
                      <a:pt x="1347862" y="1353146"/>
                    </a:cubicBezTo>
                    <a:cubicBezTo>
                      <a:pt x="1351487" y="1355562"/>
                      <a:pt x="1353903" y="1349522"/>
                      <a:pt x="1355111" y="1345898"/>
                    </a:cubicBezTo>
                    <a:cubicBezTo>
                      <a:pt x="1356319" y="1343481"/>
                      <a:pt x="1356319" y="1339857"/>
                      <a:pt x="1356319" y="1337441"/>
                    </a:cubicBezTo>
                    <a:cubicBezTo>
                      <a:pt x="1356319" y="1328984"/>
                      <a:pt x="1357527" y="1320527"/>
                      <a:pt x="1356319" y="1312070"/>
                    </a:cubicBezTo>
                    <a:cubicBezTo>
                      <a:pt x="1355111" y="1308446"/>
                      <a:pt x="1353903" y="1303613"/>
                      <a:pt x="1351487" y="1299989"/>
                    </a:cubicBezTo>
                    <a:cubicBezTo>
                      <a:pt x="1349070" y="1296365"/>
                      <a:pt x="1344238" y="1292740"/>
                      <a:pt x="1340613" y="1297573"/>
                    </a:cubicBezTo>
                    <a:cubicBezTo>
                      <a:pt x="1339405" y="1298781"/>
                      <a:pt x="1339405" y="1302405"/>
                      <a:pt x="1338197" y="1303613"/>
                    </a:cubicBezTo>
                    <a:cubicBezTo>
                      <a:pt x="1336989" y="1307238"/>
                      <a:pt x="1330949" y="1307238"/>
                      <a:pt x="1328532" y="1304822"/>
                    </a:cubicBezTo>
                    <a:cubicBezTo>
                      <a:pt x="1328532" y="1306029"/>
                      <a:pt x="1328532" y="1307238"/>
                      <a:pt x="1327324" y="1308446"/>
                    </a:cubicBezTo>
                    <a:cubicBezTo>
                      <a:pt x="1324908" y="1314486"/>
                      <a:pt x="1320075" y="1319319"/>
                      <a:pt x="1314035" y="1320527"/>
                    </a:cubicBezTo>
                    <a:cubicBezTo>
                      <a:pt x="1309202" y="1321735"/>
                      <a:pt x="1304370" y="1322943"/>
                      <a:pt x="1299537" y="1322943"/>
                    </a:cubicBezTo>
                    <a:cubicBezTo>
                      <a:pt x="1295913" y="1322943"/>
                      <a:pt x="1292289" y="1321735"/>
                      <a:pt x="1288664" y="1321735"/>
                    </a:cubicBezTo>
                    <a:cubicBezTo>
                      <a:pt x="1285040" y="1320527"/>
                      <a:pt x="1280207" y="1319319"/>
                      <a:pt x="1276583" y="1319319"/>
                    </a:cubicBezTo>
                    <a:cubicBezTo>
                      <a:pt x="1269334" y="1318111"/>
                      <a:pt x="1260877" y="1318111"/>
                      <a:pt x="1252421" y="1318111"/>
                    </a:cubicBezTo>
                    <a:cubicBezTo>
                      <a:pt x="1265710" y="1324151"/>
                      <a:pt x="1275375" y="1339857"/>
                      <a:pt x="1272959" y="1355562"/>
                    </a:cubicBezTo>
                    <a:cubicBezTo>
                      <a:pt x="1272959" y="1355562"/>
                      <a:pt x="1271750" y="1355562"/>
                      <a:pt x="1271750" y="1355562"/>
                    </a:cubicBezTo>
                    <a:cubicBezTo>
                      <a:pt x="1269334" y="1337441"/>
                      <a:pt x="1254837" y="1325359"/>
                      <a:pt x="1240339" y="1318111"/>
                    </a:cubicBezTo>
                    <a:cubicBezTo>
                      <a:pt x="1236715" y="1318111"/>
                      <a:pt x="1231882" y="1318111"/>
                      <a:pt x="1228258" y="1318111"/>
                    </a:cubicBezTo>
                    <a:cubicBezTo>
                      <a:pt x="1235507" y="1321735"/>
                      <a:pt x="1241547" y="1327776"/>
                      <a:pt x="1246380" y="1332608"/>
                    </a:cubicBezTo>
                    <a:cubicBezTo>
                      <a:pt x="1256045" y="1343481"/>
                      <a:pt x="1262085" y="1356771"/>
                      <a:pt x="1264502" y="1370060"/>
                    </a:cubicBezTo>
                    <a:cubicBezTo>
                      <a:pt x="1265710" y="1377309"/>
                      <a:pt x="1263294" y="1389390"/>
                      <a:pt x="1253629" y="1389390"/>
                    </a:cubicBezTo>
                    <a:cubicBezTo>
                      <a:pt x="1236715" y="1389390"/>
                      <a:pt x="1222217" y="1372476"/>
                      <a:pt x="1210136" y="1362811"/>
                    </a:cubicBezTo>
                    <a:cubicBezTo>
                      <a:pt x="1208928" y="1362811"/>
                      <a:pt x="1210136" y="1361603"/>
                      <a:pt x="1211344" y="1361603"/>
                    </a:cubicBezTo>
                    <a:cubicBezTo>
                      <a:pt x="1223426" y="1370060"/>
                      <a:pt x="1234299" y="1380933"/>
                      <a:pt x="1248796" y="1385766"/>
                    </a:cubicBezTo>
                    <a:cubicBezTo>
                      <a:pt x="1263294" y="1389390"/>
                      <a:pt x="1260877" y="1370060"/>
                      <a:pt x="1259669" y="1362811"/>
                    </a:cubicBezTo>
                    <a:cubicBezTo>
                      <a:pt x="1257253" y="1351938"/>
                      <a:pt x="1251212" y="1342273"/>
                      <a:pt x="1245172" y="1333816"/>
                    </a:cubicBezTo>
                    <a:cubicBezTo>
                      <a:pt x="1236715" y="1322943"/>
                      <a:pt x="1227050" y="1318111"/>
                      <a:pt x="1214969" y="1314486"/>
                    </a:cubicBezTo>
                    <a:cubicBezTo>
                      <a:pt x="1195639" y="1312070"/>
                      <a:pt x="1177517" y="1303613"/>
                      <a:pt x="1177517" y="1280659"/>
                    </a:cubicBezTo>
                    <a:cubicBezTo>
                      <a:pt x="1177517" y="1275826"/>
                      <a:pt x="1178725" y="1272202"/>
                      <a:pt x="1181141" y="1269786"/>
                    </a:cubicBezTo>
                    <a:cubicBezTo>
                      <a:pt x="1181141" y="1268578"/>
                      <a:pt x="1182349" y="1267370"/>
                      <a:pt x="1182349" y="1266161"/>
                    </a:cubicBezTo>
                    <a:cubicBezTo>
                      <a:pt x="1183557" y="1263745"/>
                      <a:pt x="1187182" y="1261329"/>
                      <a:pt x="1187182" y="1258913"/>
                    </a:cubicBezTo>
                    <a:cubicBezTo>
                      <a:pt x="1187182" y="1256497"/>
                      <a:pt x="1187182" y="1252872"/>
                      <a:pt x="1185974" y="1250456"/>
                    </a:cubicBezTo>
                    <a:cubicBezTo>
                      <a:pt x="1184766" y="1246831"/>
                      <a:pt x="1182349" y="1241999"/>
                      <a:pt x="1179933" y="1238375"/>
                    </a:cubicBezTo>
                    <a:cubicBezTo>
                      <a:pt x="1178725" y="1234750"/>
                      <a:pt x="1177517" y="1231126"/>
                      <a:pt x="1177517" y="1227501"/>
                    </a:cubicBezTo>
                    <a:cubicBezTo>
                      <a:pt x="1176309" y="1227501"/>
                      <a:pt x="1175101" y="1226294"/>
                      <a:pt x="1175101" y="1225085"/>
                    </a:cubicBezTo>
                    <a:cubicBezTo>
                      <a:pt x="1171476" y="1229918"/>
                      <a:pt x="1165436" y="1234750"/>
                      <a:pt x="1160603" y="1238375"/>
                    </a:cubicBezTo>
                    <a:cubicBezTo>
                      <a:pt x="1150938" y="1244415"/>
                      <a:pt x="1137649" y="1243207"/>
                      <a:pt x="1127984" y="1241999"/>
                    </a:cubicBezTo>
                    <a:cubicBezTo>
                      <a:pt x="1127984" y="1241999"/>
                      <a:pt x="1127984" y="1241999"/>
                      <a:pt x="1127984" y="1241999"/>
                    </a:cubicBezTo>
                    <a:cubicBezTo>
                      <a:pt x="1137649" y="1240791"/>
                      <a:pt x="1148522" y="1241999"/>
                      <a:pt x="1158187" y="1237167"/>
                    </a:cubicBezTo>
                    <a:cubicBezTo>
                      <a:pt x="1161811" y="1234750"/>
                      <a:pt x="1165436" y="1229918"/>
                      <a:pt x="1169060" y="1226294"/>
                    </a:cubicBezTo>
                    <a:cubicBezTo>
                      <a:pt x="1171476" y="1223877"/>
                      <a:pt x="1172684" y="1221461"/>
                      <a:pt x="1172684" y="1219045"/>
                    </a:cubicBezTo>
                    <a:cubicBezTo>
                      <a:pt x="1172684" y="1217837"/>
                      <a:pt x="1172684" y="1215420"/>
                      <a:pt x="1172684" y="1214212"/>
                    </a:cubicBezTo>
                    <a:cubicBezTo>
                      <a:pt x="1172684" y="1213004"/>
                      <a:pt x="1173893" y="1213004"/>
                      <a:pt x="1175101" y="1213004"/>
                    </a:cubicBezTo>
                    <a:cubicBezTo>
                      <a:pt x="1175101" y="1213004"/>
                      <a:pt x="1175101" y="1211796"/>
                      <a:pt x="1176309" y="1211796"/>
                    </a:cubicBezTo>
                    <a:cubicBezTo>
                      <a:pt x="1176309" y="1210588"/>
                      <a:pt x="1177517" y="1210588"/>
                      <a:pt x="1178725" y="1211796"/>
                    </a:cubicBezTo>
                    <a:cubicBezTo>
                      <a:pt x="1178725" y="1214212"/>
                      <a:pt x="1178725" y="1215420"/>
                      <a:pt x="1178725" y="1217837"/>
                    </a:cubicBezTo>
                    <a:cubicBezTo>
                      <a:pt x="1178725" y="1219045"/>
                      <a:pt x="1179933" y="1221461"/>
                      <a:pt x="1179933" y="1222669"/>
                    </a:cubicBezTo>
                    <a:cubicBezTo>
                      <a:pt x="1181141" y="1222669"/>
                      <a:pt x="1181141" y="1223877"/>
                      <a:pt x="1181141" y="1223877"/>
                    </a:cubicBezTo>
                    <a:cubicBezTo>
                      <a:pt x="1183557" y="1228710"/>
                      <a:pt x="1183557" y="1233542"/>
                      <a:pt x="1185974" y="1238375"/>
                    </a:cubicBezTo>
                    <a:cubicBezTo>
                      <a:pt x="1185974" y="1239583"/>
                      <a:pt x="1187182" y="1240791"/>
                      <a:pt x="1187182" y="1241999"/>
                    </a:cubicBezTo>
                    <a:cubicBezTo>
                      <a:pt x="1188390" y="1243207"/>
                      <a:pt x="1188390" y="1244415"/>
                      <a:pt x="1189598" y="1245623"/>
                    </a:cubicBezTo>
                    <a:cubicBezTo>
                      <a:pt x="1190806" y="1249248"/>
                      <a:pt x="1190806" y="1252872"/>
                      <a:pt x="1193223" y="1256497"/>
                    </a:cubicBezTo>
                    <a:cubicBezTo>
                      <a:pt x="1194431" y="1257704"/>
                      <a:pt x="1194431" y="1258913"/>
                      <a:pt x="1195639" y="1258913"/>
                    </a:cubicBezTo>
                    <a:cubicBezTo>
                      <a:pt x="1195639" y="1258913"/>
                      <a:pt x="1196847" y="1258913"/>
                      <a:pt x="1196847" y="1258913"/>
                    </a:cubicBezTo>
                    <a:cubicBezTo>
                      <a:pt x="1196847" y="1256497"/>
                      <a:pt x="1198055" y="1254080"/>
                      <a:pt x="1198055" y="1251664"/>
                    </a:cubicBezTo>
                    <a:cubicBezTo>
                      <a:pt x="1198055" y="1248040"/>
                      <a:pt x="1198055" y="1245623"/>
                      <a:pt x="1196847" y="1241999"/>
                    </a:cubicBezTo>
                    <a:cubicBezTo>
                      <a:pt x="1196847" y="1239583"/>
                      <a:pt x="1196847" y="1238375"/>
                      <a:pt x="1196847" y="1235958"/>
                    </a:cubicBezTo>
                    <a:cubicBezTo>
                      <a:pt x="1196847" y="1233542"/>
                      <a:pt x="1195639" y="1229918"/>
                      <a:pt x="1195639" y="1227501"/>
                    </a:cubicBezTo>
                    <a:cubicBezTo>
                      <a:pt x="1194431" y="1216628"/>
                      <a:pt x="1194431" y="1202131"/>
                      <a:pt x="1187182" y="1194882"/>
                    </a:cubicBezTo>
                    <a:cubicBezTo>
                      <a:pt x="1183557" y="1191258"/>
                      <a:pt x="1178725" y="1191258"/>
                      <a:pt x="1173893" y="1191258"/>
                    </a:cubicBezTo>
                    <a:cubicBezTo>
                      <a:pt x="1172684" y="1191258"/>
                      <a:pt x="1167852" y="1190050"/>
                      <a:pt x="1164228" y="1191258"/>
                    </a:cubicBezTo>
                    <a:cubicBezTo>
                      <a:pt x="1164228" y="1191258"/>
                      <a:pt x="1164228" y="1191258"/>
                      <a:pt x="1164228" y="1191258"/>
                    </a:cubicBezTo>
                    <a:cubicBezTo>
                      <a:pt x="1163019" y="1193674"/>
                      <a:pt x="1161811" y="1196090"/>
                      <a:pt x="1160603" y="1197298"/>
                    </a:cubicBezTo>
                    <a:cubicBezTo>
                      <a:pt x="1159395" y="1198507"/>
                      <a:pt x="1159395" y="1199715"/>
                      <a:pt x="1158187" y="1200923"/>
                    </a:cubicBezTo>
                    <a:cubicBezTo>
                      <a:pt x="1161811" y="1200923"/>
                      <a:pt x="1165436" y="1203339"/>
                      <a:pt x="1167852" y="1205755"/>
                    </a:cubicBezTo>
                    <a:cubicBezTo>
                      <a:pt x="1167852" y="1206964"/>
                      <a:pt x="1169060" y="1206964"/>
                      <a:pt x="1169060" y="1208172"/>
                    </a:cubicBezTo>
                    <a:cubicBezTo>
                      <a:pt x="1170268" y="1210588"/>
                      <a:pt x="1171476" y="1213004"/>
                      <a:pt x="1170268" y="1215420"/>
                    </a:cubicBezTo>
                    <a:cubicBezTo>
                      <a:pt x="1169060" y="1219045"/>
                      <a:pt x="1166644" y="1221461"/>
                      <a:pt x="1163019" y="1223877"/>
                    </a:cubicBezTo>
                    <a:cubicBezTo>
                      <a:pt x="1156979" y="1227501"/>
                      <a:pt x="1150938" y="1229918"/>
                      <a:pt x="1144898" y="1231126"/>
                    </a:cubicBezTo>
                    <a:cubicBezTo>
                      <a:pt x="1144898" y="1231126"/>
                      <a:pt x="1144898" y="1231126"/>
                      <a:pt x="1146106" y="1231126"/>
                    </a:cubicBezTo>
                    <a:cubicBezTo>
                      <a:pt x="1146106" y="1231126"/>
                      <a:pt x="1146106" y="1232334"/>
                      <a:pt x="1146106" y="1232334"/>
                    </a:cubicBezTo>
                    <a:cubicBezTo>
                      <a:pt x="1137649" y="1233542"/>
                      <a:pt x="1126776" y="1233542"/>
                      <a:pt x="1118319" y="1232334"/>
                    </a:cubicBezTo>
                    <a:cubicBezTo>
                      <a:pt x="1108654" y="1231126"/>
                      <a:pt x="1100197" y="1229918"/>
                      <a:pt x="1090532" y="1227501"/>
                    </a:cubicBezTo>
                    <a:cubicBezTo>
                      <a:pt x="1084491" y="1226294"/>
                      <a:pt x="1078451" y="1223877"/>
                      <a:pt x="1073618" y="1220253"/>
                    </a:cubicBezTo>
                    <a:cubicBezTo>
                      <a:pt x="1073618" y="1220253"/>
                      <a:pt x="1073618" y="1220253"/>
                      <a:pt x="1073618" y="1220253"/>
                    </a:cubicBezTo>
                    <a:cubicBezTo>
                      <a:pt x="1072410" y="1220253"/>
                      <a:pt x="1069994" y="1220253"/>
                      <a:pt x="1068786" y="1220253"/>
                    </a:cubicBezTo>
                    <a:cubicBezTo>
                      <a:pt x="1067578" y="1220253"/>
                      <a:pt x="1066370" y="1219045"/>
                      <a:pt x="1068786" y="1217837"/>
                    </a:cubicBezTo>
                    <a:cubicBezTo>
                      <a:pt x="1068786" y="1217837"/>
                      <a:pt x="1068786" y="1217837"/>
                      <a:pt x="1069994" y="1217837"/>
                    </a:cubicBezTo>
                    <a:cubicBezTo>
                      <a:pt x="1069994" y="1217837"/>
                      <a:pt x="1069994" y="1217837"/>
                      <a:pt x="1071202" y="1217837"/>
                    </a:cubicBezTo>
                    <a:cubicBezTo>
                      <a:pt x="1071202" y="1217837"/>
                      <a:pt x="1071202" y="1217837"/>
                      <a:pt x="1071202" y="1219045"/>
                    </a:cubicBezTo>
                    <a:cubicBezTo>
                      <a:pt x="1073618" y="1217837"/>
                      <a:pt x="1076035" y="1217837"/>
                      <a:pt x="1078451" y="1217837"/>
                    </a:cubicBezTo>
                    <a:cubicBezTo>
                      <a:pt x="1079659" y="1217837"/>
                      <a:pt x="1080867" y="1219045"/>
                      <a:pt x="1079659" y="1220253"/>
                    </a:cubicBezTo>
                    <a:cubicBezTo>
                      <a:pt x="1084491" y="1223877"/>
                      <a:pt x="1091740" y="1223877"/>
                      <a:pt x="1097781" y="1225085"/>
                    </a:cubicBezTo>
                    <a:cubicBezTo>
                      <a:pt x="1098989" y="1225085"/>
                      <a:pt x="1098989" y="1225085"/>
                      <a:pt x="1098989" y="1225085"/>
                    </a:cubicBezTo>
                    <a:cubicBezTo>
                      <a:pt x="1111070" y="1226294"/>
                      <a:pt x="1123151" y="1223877"/>
                      <a:pt x="1135233" y="1217837"/>
                    </a:cubicBezTo>
                    <a:cubicBezTo>
                      <a:pt x="1136441" y="1217837"/>
                      <a:pt x="1136441" y="1216628"/>
                      <a:pt x="1137649" y="1216628"/>
                    </a:cubicBezTo>
                    <a:cubicBezTo>
                      <a:pt x="1142481" y="1214212"/>
                      <a:pt x="1147314" y="1210588"/>
                      <a:pt x="1150938" y="1206964"/>
                    </a:cubicBezTo>
                    <a:cubicBezTo>
                      <a:pt x="1150938" y="1206964"/>
                      <a:pt x="1150938" y="1205755"/>
                      <a:pt x="1150938" y="1204547"/>
                    </a:cubicBezTo>
                    <a:cubicBezTo>
                      <a:pt x="1152146" y="1200923"/>
                      <a:pt x="1153354" y="1200923"/>
                      <a:pt x="1150938" y="1197298"/>
                    </a:cubicBezTo>
                    <a:cubicBezTo>
                      <a:pt x="1149730" y="1196090"/>
                      <a:pt x="1152146" y="1191258"/>
                      <a:pt x="1149730" y="1191258"/>
                    </a:cubicBezTo>
                    <a:cubicBezTo>
                      <a:pt x="1144898" y="1191258"/>
                      <a:pt x="1142481" y="1182801"/>
                      <a:pt x="1137649" y="1182801"/>
                    </a:cubicBezTo>
                    <a:cubicBezTo>
                      <a:pt x="1135233" y="1182801"/>
                      <a:pt x="1134024" y="1181593"/>
                      <a:pt x="1134024" y="1179176"/>
                    </a:cubicBezTo>
                    <a:cubicBezTo>
                      <a:pt x="1134024" y="1176760"/>
                      <a:pt x="1134024" y="1175552"/>
                      <a:pt x="1134024" y="1174344"/>
                    </a:cubicBezTo>
                    <a:cubicBezTo>
                      <a:pt x="1131608" y="1174344"/>
                      <a:pt x="1130400" y="1175552"/>
                      <a:pt x="1127984" y="1175552"/>
                    </a:cubicBezTo>
                    <a:cubicBezTo>
                      <a:pt x="1127984" y="1175552"/>
                      <a:pt x="1126776" y="1175552"/>
                      <a:pt x="1127984" y="1174344"/>
                    </a:cubicBezTo>
                    <a:cubicBezTo>
                      <a:pt x="1130400" y="1173136"/>
                      <a:pt x="1134024" y="1173136"/>
                      <a:pt x="1136441" y="1170720"/>
                    </a:cubicBezTo>
                    <a:cubicBezTo>
                      <a:pt x="1137649" y="1170720"/>
                      <a:pt x="1138857" y="1170720"/>
                      <a:pt x="1138857" y="1171928"/>
                    </a:cubicBezTo>
                    <a:cubicBezTo>
                      <a:pt x="1137649" y="1175552"/>
                      <a:pt x="1144898" y="1176760"/>
                      <a:pt x="1146106" y="1177969"/>
                    </a:cubicBezTo>
                    <a:cubicBezTo>
                      <a:pt x="1149730" y="1180385"/>
                      <a:pt x="1148522" y="1185217"/>
                      <a:pt x="1153354" y="1187633"/>
                    </a:cubicBezTo>
                    <a:cubicBezTo>
                      <a:pt x="1155771" y="1188842"/>
                      <a:pt x="1155771" y="1192466"/>
                      <a:pt x="1155771" y="1193674"/>
                    </a:cubicBezTo>
                    <a:cubicBezTo>
                      <a:pt x="1155771" y="1196090"/>
                      <a:pt x="1156979" y="1197298"/>
                      <a:pt x="1158187" y="1198507"/>
                    </a:cubicBezTo>
                    <a:cubicBezTo>
                      <a:pt x="1158187" y="1198507"/>
                      <a:pt x="1159395" y="1197298"/>
                      <a:pt x="1159395" y="1196090"/>
                    </a:cubicBezTo>
                    <a:cubicBezTo>
                      <a:pt x="1164228" y="1187633"/>
                      <a:pt x="1159395" y="1182801"/>
                      <a:pt x="1154563" y="1176760"/>
                    </a:cubicBezTo>
                    <a:cubicBezTo>
                      <a:pt x="1152146" y="1174344"/>
                      <a:pt x="1149730" y="1171928"/>
                      <a:pt x="1148522" y="1169512"/>
                    </a:cubicBezTo>
                    <a:cubicBezTo>
                      <a:pt x="1146106" y="1165887"/>
                      <a:pt x="1146106" y="1161055"/>
                      <a:pt x="1144898" y="1156222"/>
                    </a:cubicBezTo>
                    <a:cubicBezTo>
                      <a:pt x="1144898" y="1156222"/>
                      <a:pt x="1144898" y="1155014"/>
                      <a:pt x="1144898" y="1155014"/>
                    </a:cubicBezTo>
                    <a:cubicBezTo>
                      <a:pt x="1143689" y="1157430"/>
                      <a:pt x="1141273" y="1158639"/>
                      <a:pt x="1137649" y="1159847"/>
                    </a:cubicBezTo>
                    <a:cubicBezTo>
                      <a:pt x="1130400" y="1162263"/>
                      <a:pt x="1123151" y="1162263"/>
                      <a:pt x="1115903" y="1161055"/>
                    </a:cubicBezTo>
                    <a:cubicBezTo>
                      <a:pt x="1114695" y="1161055"/>
                      <a:pt x="1114695" y="1161055"/>
                      <a:pt x="1113486" y="1161055"/>
                    </a:cubicBezTo>
                    <a:cubicBezTo>
                      <a:pt x="1108654" y="1161055"/>
                      <a:pt x="1102613" y="1161055"/>
                      <a:pt x="1097781" y="1161055"/>
                    </a:cubicBezTo>
                    <a:cubicBezTo>
                      <a:pt x="1092948" y="1164679"/>
                      <a:pt x="1090532" y="1168303"/>
                      <a:pt x="1095365" y="1171928"/>
                    </a:cubicBezTo>
                    <a:cubicBezTo>
                      <a:pt x="1101405" y="1175552"/>
                      <a:pt x="1111070" y="1174344"/>
                      <a:pt x="1118319" y="1174344"/>
                    </a:cubicBezTo>
                    <a:cubicBezTo>
                      <a:pt x="1118319" y="1174344"/>
                      <a:pt x="1118319" y="1174344"/>
                      <a:pt x="1118319" y="1174344"/>
                    </a:cubicBezTo>
                    <a:cubicBezTo>
                      <a:pt x="1109862" y="1175552"/>
                      <a:pt x="1097781" y="1176760"/>
                      <a:pt x="1090532" y="1171928"/>
                    </a:cubicBezTo>
                    <a:cubicBezTo>
                      <a:pt x="1086908" y="1169512"/>
                      <a:pt x="1085700" y="1165887"/>
                      <a:pt x="1088116" y="1162263"/>
                    </a:cubicBezTo>
                    <a:cubicBezTo>
                      <a:pt x="1091740" y="1157430"/>
                      <a:pt x="1096573" y="1155014"/>
                      <a:pt x="1101405" y="1153806"/>
                    </a:cubicBezTo>
                    <a:cubicBezTo>
                      <a:pt x="1102613" y="1152598"/>
                      <a:pt x="1103821" y="1152598"/>
                      <a:pt x="1105030" y="1151390"/>
                    </a:cubicBezTo>
                    <a:cubicBezTo>
                      <a:pt x="1108654" y="1145349"/>
                      <a:pt x="1112278" y="1139309"/>
                      <a:pt x="1109862" y="1133268"/>
                    </a:cubicBezTo>
                    <a:cubicBezTo>
                      <a:pt x="1108654" y="1130852"/>
                      <a:pt x="1106238" y="1130852"/>
                      <a:pt x="1103821" y="1129644"/>
                    </a:cubicBezTo>
                    <a:cubicBezTo>
                      <a:pt x="1101405" y="1128436"/>
                      <a:pt x="1100197" y="1126019"/>
                      <a:pt x="1098989" y="1123603"/>
                    </a:cubicBezTo>
                    <a:cubicBezTo>
                      <a:pt x="1096573" y="1121187"/>
                      <a:pt x="1091740" y="1115146"/>
                      <a:pt x="1089324" y="1115146"/>
                    </a:cubicBezTo>
                    <a:cubicBezTo>
                      <a:pt x="1086908" y="1115146"/>
                      <a:pt x="1085700" y="1113938"/>
                      <a:pt x="1085700" y="1111522"/>
                    </a:cubicBezTo>
                    <a:cubicBezTo>
                      <a:pt x="1085700" y="1110314"/>
                      <a:pt x="1084491" y="1110314"/>
                      <a:pt x="1084491" y="1109106"/>
                    </a:cubicBezTo>
                    <a:cubicBezTo>
                      <a:pt x="1084491" y="1109106"/>
                      <a:pt x="1083283" y="1109106"/>
                      <a:pt x="1083283" y="1107897"/>
                    </a:cubicBezTo>
                    <a:cubicBezTo>
                      <a:pt x="1083283" y="1107897"/>
                      <a:pt x="1082075" y="1109106"/>
                      <a:pt x="1082075" y="1109106"/>
                    </a:cubicBezTo>
                    <a:cubicBezTo>
                      <a:pt x="1079659" y="1111522"/>
                      <a:pt x="1076035" y="1110314"/>
                      <a:pt x="1076035" y="1107897"/>
                    </a:cubicBezTo>
                    <a:cubicBezTo>
                      <a:pt x="1073618" y="1111522"/>
                      <a:pt x="1071202" y="1115146"/>
                      <a:pt x="1067578" y="1116354"/>
                    </a:cubicBezTo>
                    <a:cubicBezTo>
                      <a:pt x="1062745" y="1118770"/>
                      <a:pt x="1056705" y="1122395"/>
                      <a:pt x="1050664" y="1119979"/>
                    </a:cubicBezTo>
                    <a:cubicBezTo>
                      <a:pt x="1056705" y="1121187"/>
                      <a:pt x="1065162" y="1116354"/>
                      <a:pt x="1069994" y="1111522"/>
                    </a:cubicBezTo>
                    <a:cubicBezTo>
                      <a:pt x="1073618" y="1107897"/>
                      <a:pt x="1076035" y="1103065"/>
                      <a:pt x="1078451" y="1099441"/>
                    </a:cubicBezTo>
                    <a:cubicBezTo>
                      <a:pt x="1078451" y="1099441"/>
                      <a:pt x="1078451" y="1099441"/>
                      <a:pt x="1079659" y="1099441"/>
                    </a:cubicBezTo>
                    <a:cubicBezTo>
                      <a:pt x="1080867" y="1095816"/>
                      <a:pt x="1080867" y="1090984"/>
                      <a:pt x="1082075" y="1087359"/>
                    </a:cubicBezTo>
                    <a:cubicBezTo>
                      <a:pt x="1083283" y="1084943"/>
                      <a:pt x="1088116" y="1084943"/>
                      <a:pt x="1088116" y="1087359"/>
                    </a:cubicBezTo>
                    <a:cubicBezTo>
                      <a:pt x="1089324" y="1090984"/>
                      <a:pt x="1089324" y="1094608"/>
                      <a:pt x="1088116" y="1098232"/>
                    </a:cubicBezTo>
                    <a:cubicBezTo>
                      <a:pt x="1089324" y="1098232"/>
                      <a:pt x="1089324" y="1099441"/>
                      <a:pt x="1089324" y="1100649"/>
                    </a:cubicBezTo>
                    <a:cubicBezTo>
                      <a:pt x="1089324" y="1101857"/>
                      <a:pt x="1089324" y="1103065"/>
                      <a:pt x="1089324" y="1104273"/>
                    </a:cubicBezTo>
                    <a:cubicBezTo>
                      <a:pt x="1091740" y="1105481"/>
                      <a:pt x="1092948" y="1106689"/>
                      <a:pt x="1094156" y="1107897"/>
                    </a:cubicBezTo>
                    <a:cubicBezTo>
                      <a:pt x="1098989" y="1107897"/>
                      <a:pt x="1102613" y="1111522"/>
                      <a:pt x="1106238" y="1113938"/>
                    </a:cubicBezTo>
                    <a:cubicBezTo>
                      <a:pt x="1108654" y="1116354"/>
                      <a:pt x="1109862" y="1122395"/>
                      <a:pt x="1113486" y="1123603"/>
                    </a:cubicBezTo>
                    <a:cubicBezTo>
                      <a:pt x="1115903" y="1124811"/>
                      <a:pt x="1118319" y="1127227"/>
                      <a:pt x="1120735" y="1129644"/>
                    </a:cubicBezTo>
                    <a:cubicBezTo>
                      <a:pt x="1120735" y="1129644"/>
                      <a:pt x="1120735" y="1130852"/>
                      <a:pt x="1121943" y="1130852"/>
                    </a:cubicBezTo>
                    <a:cubicBezTo>
                      <a:pt x="1121943" y="1122395"/>
                      <a:pt x="1115903" y="1115146"/>
                      <a:pt x="1112278" y="1109106"/>
                    </a:cubicBezTo>
                    <a:cubicBezTo>
                      <a:pt x="1111070" y="1107897"/>
                      <a:pt x="1111070" y="1106689"/>
                      <a:pt x="1109862" y="1106689"/>
                    </a:cubicBezTo>
                    <a:cubicBezTo>
                      <a:pt x="1100197" y="1093400"/>
                      <a:pt x="1088116" y="1078902"/>
                      <a:pt x="1084491" y="1061989"/>
                    </a:cubicBezTo>
                    <a:cubicBezTo>
                      <a:pt x="1082075" y="1047491"/>
                      <a:pt x="1072410" y="1034202"/>
                      <a:pt x="1061537" y="1025745"/>
                    </a:cubicBezTo>
                    <a:cubicBezTo>
                      <a:pt x="1065162" y="1030578"/>
                      <a:pt x="1067578" y="1035410"/>
                      <a:pt x="1069994" y="1040242"/>
                    </a:cubicBezTo>
                    <a:cubicBezTo>
                      <a:pt x="1076035" y="1055948"/>
                      <a:pt x="1080867" y="1074070"/>
                      <a:pt x="1073618" y="1090984"/>
                    </a:cubicBezTo>
                    <a:cubicBezTo>
                      <a:pt x="1073618" y="1093400"/>
                      <a:pt x="1072410" y="1094608"/>
                      <a:pt x="1072410" y="1097024"/>
                    </a:cubicBezTo>
                    <a:cubicBezTo>
                      <a:pt x="1065162" y="1117563"/>
                      <a:pt x="1040999" y="1121187"/>
                      <a:pt x="1022877" y="1121187"/>
                    </a:cubicBezTo>
                    <a:cubicBezTo>
                      <a:pt x="1024085" y="1126019"/>
                      <a:pt x="1021669" y="1132060"/>
                      <a:pt x="1018045" y="1135684"/>
                    </a:cubicBezTo>
                    <a:cubicBezTo>
                      <a:pt x="1019253" y="1138100"/>
                      <a:pt x="1019253" y="1139309"/>
                      <a:pt x="1018045" y="1141725"/>
                    </a:cubicBezTo>
                    <a:cubicBezTo>
                      <a:pt x="1014420" y="1145349"/>
                      <a:pt x="1005963" y="1144141"/>
                      <a:pt x="1002339" y="1144141"/>
                    </a:cubicBezTo>
                    <a:cubicBezTo>
                      <a:pt x="989050" y="1144141"/>
                      <a:pt x="976969" y="1142933"/>
                      <a:pt x="963679" y="1140517"/>
                    </a:cubicBezTo>
                    <a:cubicBezTo>
                      <a:pt x="957639" y="1148973"/>
                      <a:pt x="962471" y="1164679"/>
                      <a:pt x="961263" y="1174344"/>
                    </a:cubicBezTo>
                    <a:cubicBezTo>
                      <a:pt x="961263" y="1174344"/>
                      <a:pt x="960055" y="1174344"/>
                      <a:pt x="960055" y="1174344"/>
                    </a:cubicBezTo>
                    <a:cubicBezTo>
                      <a:pt x="960055" y="1168303"/>
                      <a:pt x="955222" y="1147766"/>
                      <a:pt x="961263" y="1140517"/>
                    </a:cubicBezTo>
                    <a:cubicBezTo>
                      <a:pt x="958847" y="1140517"/>
                      <a:pt x="956430" y="1139309"/>
                      <a:pt x="955222" y="1139309"/>
                    </a:cubicBezTo>
                    <a:cubicBezTo>
                      <a:pt x="957639" y="1139309"/>
                      <a:pt x="960055" y="1139309"/>
                      <a:pt x="963679" y="1139309"/>
                    </a:cubicBezTo>
                    <a:cubicBezTo>
                      <a:pt x="963679" y="1139309"/>
                      <a:pt x="964887" y="1138100"/>
                      <a:pt x="966095" y="1138100"/>
                    </a:cubicBezTo>
                    <a:cubicBezTo>
                      <a:pt x="966095" y="1138100"/>
                      <a:pt x="967303" y="1138100"/>
                      <a:pt x="966095" y="1139309"/>
                    </a:cubicBezTo>
                    <a:cubicBezTo>
                      <a:pt x="966095" y="1139309"/>
                      <a:pt x="966095" y="1139309"/>
                      <a:pt x="966095" y="1139309"/>
                    </a:cubicBezTo>
                    <a:cubicBezTo>
                      <a:pt x="967303" y="1139309"/>
                      <a:pt x="967303" y="1139309"/>
                      <a:pt x="968512" y="1139309"/>
                    </a:cubicBezTo>
                    <a:cubicBezTo>
                      <a:pt x="973344" y="1140517"/>
                      <a:pt x="978177" y="1140517"/>
                      <a:pt x="983009" y="1140517"/>
                    </a:cubicBezTo>
                    <a:cubicBezTo>
                      <a:pt x="989050" y="1140517"/>
                      <a:pt x="995090" y="1141725"/>
                      <a:pt x="999923" y="1140517"/>
                    </a:cubicBezTo>
                    <a:cubicBezTo>
                      <a:pt x="1003547" y="1140517"/>
                      <a:pt x="1014420" y="1141725"/>
                      <a:pt x="1010796" y="1135684"/>
                    </a:cubicBezTo>
                    <a:cubicBezTo>
                      <a:pt x="1009588" y="1134476"/>
                      <a:pt x="1010796" y="1132060"/>
                      <a:pt x="1012004" y="1132060"/>
                    </a:cubicBezTo>
                    <a:cubicBezTo>
                      <a:pt x="1013212" y="1130852"/>
                      <a:pt x="1015628" y="1128436"/>
                      <a:pt x="1015628" y="1126019"/>
                    </a:cubicBezTo>
                    <a:cubicBezTo>
                      <a:pt x="1009588" y="1128436"/>
                      <a:pt x="998715" y="1129644"/>
                      <a:pt x="996298" y="1129644"/>
                    </a:cubicBezTo>
                    <a:cubicBezTo>
                      <a:pt x="983009" y="1129644"/>
                      <a:pt x="969720" y="1128436"/>
                      <a:pt x="956430" y="1127227"/>
                    </a:cubicBezTo>
                    <a:cubicBezTo>
                      <a:pt x="941933" y="1126019"/>
                      <a:pt x="927436" y="1124811"/>
                      <a:pt x="912938" y="1122395"/>
                    </a:cubicBezTo>
                    <a:cubicBezTo>
                      <a:pt x="905689" y="1121187"/>
                      <a:pt x="897232" y="1121187"/>
                      <a:pt x="891192" y="1117563"/>
                    </a:cubicBezTo>
                    <a:cubicBezTo>
                      <a:pt x="889984" y="1116354"/>
                      <a:pt x="888776" y="1113938"/>
                      <a:pt x="889984" y="1111522"/>
                    </a:cubicBezTo>
                    <a:cubicBezTo>
                      <a:pt x="891192" y="1109106"/>
                      <a:pt x="893608" y="1106689"/>
                      <a:pt x="889984" y="1106689"/>
                    </a:cubicBezTo>
                    <a:cubicBezTo>
                      <a:pt x="888776" y="1106689"/>
                      <a:pt x="886359" y="1106689"/>
                      <a:pt x="885151" y="1105481"/>
                    </a:cubicBezTo>
                    <a:cubicBezTo>
                      <a:pt x="870654" y="1103065"/>
                      <a:pt x="856156" y="1105481"/>
                      <a:pt x="842867" y="1109106"/>
                    </a:cubicBezTo>
                    <a:cubicBezTo>
                      <a:pt x="830786" y="1111522"/>
                      <a:pt x="819913" y="1116354"/>
                      <a:pt x="807831" y="1118770"/>
                    </a:cubicBezTo>
                    <a:cubicBezTo>
                      <a:pt x="804207" y="1121187"/>
                      <a:pt x="800583" y="1122395"/>
                      <a:pt x="796958" y="1124811"/>
                    </a:cubicBezTo>
                    <a:cubicBezTo>
                      <a:pt x="781253" y="1132060"/>
                      <a:pt x="765547" y="1134476"/>
                      <a:pt x="749841" y="1139309"/>
                    </a:cubicBezTo>
                    <a:cubicBezTo>
                      <a:pt x="743801" y="1145349"/>
                      <a:pt x="735344" y="1147766"/>
                      <a:pt x="728095" y="1151390"/>
                    </a:cubicBezTo>
                    <a:cubicBezTo>
                      <a:pt x="724471" y="1152598"/>
                      <a:pt x="722055" y="1153806"/>
                      <a:pt x="718430" y="1156222"/>
                    </a:cubicBezTo>
                    <a:cubicBezTo>
                      <a:pt x="714806" y="1158639"/>
                      <a:pt x="712390" y="1162263"/>
                      <a:pt x="709973" y="1164679"/>
                    </a:cubicBezTo>
                    <a:cubicBezTo>
                      <a:pt x="707557" y="1168303"/>
                      <a:pt x="695476" y="1180385"/>
                      <a:pt x="699100" y="1185217"/>
                    </a:cubicBezTo>
                    <a:cubicBezTo>
                      <a:pt x="699100" y="1185217"/>
                      <a:pt x="699100" y="1185217"/>
                      <a:pt x="700308" y="1185217"/>
                    </a:cubicBezTo>
                    <a:cubicBezTo>
                      <a:pt x="702725" y="1185217"/>
                      <a:pt x="705141" y="1185217"/>
                      <a:pt x="705141" y="1185217"/>
                    </a:cubicBezTo>
                    <a:cubicBezTo>
                      <a:pt x="709973" y="1185217"/>
                      <a:pt x="714806" y="1184009"/>
                      <a:pt x="720847" y="1182801"/>
                    </a:cubicBezTo>
                    <a:cubicBezTo>
                      <a:pt x="730511" y="1180385"/>
                      <a:pt x="740176" y="1177969"/>
                      <a:pt x="751050" y="1175552"/>
                    </a:cubicBezTo>
                    <a:cubicBezTo>
                      <a:pt x="770380" y="1170720"/>
                      <a:pt x="790918" y="1168303"/>
                      <a:pt x="810248" y="1167095"/>
                    </a:cubicBezTo>
                    <a:cubicBezTo>
                      <a:pt x="847699" y="1164679"/>
                      <a:pt x="883943" y="1171928"/>
                      <a:pt x="918979" y="1180385"/>
                    </a:cubicBezTo>
                    <a:cubicBezTo>
                      <a:pt x="954014" y="1190050"/>
                      <a:pt x="986634" y="1204547"/>
                      <a:pt x="1016837" y="1223877"/>
                    </a:cubicBezTo>
                    <a:cubicBezTo>
                      <a:pt x="1032542" y="1233542"/>
                      <a:pt x="1047040" y="1244415"/>
                      <a:pt x="1060329" y="1256497"/>
                    </a:cubicBezTo>
                    <a:cubicBezTo>
                      <a:pt x="1073618" y="1267370"/>
                      <a:pt x="1086908" y="1279451"/>
                      <a:pt x="1097781" y="1292740"/>
                    </a:cubicBezTo>
                    <a:cubicBezTo>
                      <a:pt x="1097781" y="1292740"/>
                      <a:pt x="1097781" y="1293948"/>
                      <a:pt x="1096573" y="1292740"/>
                    </a:cubicBezTo>
                    <a:cubicBezTo>
                      <a:pt x="1083283" y="1281867"/>
                      <a:pt x="1071202" y="1268578"/>
                      <a:pt x="1057913" y="1257704"/>
                    </a:cubicBezTo>
                    <a:cubicBezTo>
                      <a:pt x="1044623" y="1245623"/>
                      <a:pt x="1030126" y="1235958"/>
                      <a:pt x="1014420" y="1226294"/>
                    </a:cubicBezTo>
                    <a:cubicBezTo>
                      <a:pt x="984217" y="1208172"/>
                      <a:pt x="952806" y="1193674"/>
                      <a:pt x="917770" y="1184009"/>
                    </a:cubicBezTo>
                    <a:cubicBezTo>
                      <a:pt x="883943" y="1174344"/>
                      <a:pt x="847699" y="1168303"/>
                      <a:pt x="810248" y="1170720"/>
                    </a:cubicBezTo>
                    <a:cubicBezTo>
                      <a:pt x="789710" y="1171928"/>
                      <a:pt x="769171" y="1174344"/>
                      <a:pt x="749841" y="1179176"/>
                    </a:cubicBezTo>
                    <a:cubicBezTo>
                      <a:pt x="747425" y="1179176"/>
                      <a:pt x="745009" y="1180385"/>
                      <a:pt x="742593" y="1180385"/>
                    </a:cubicBezTo>
                    <a:cubicBezTo>
                      <a:pt x="774004" y="1175552"/>
                      <a:pt x="806623" y="1173136"/>
                      <a:pt x="836826" y="1180385"/>
                    </a:cubicBezTo>
                    <a:cubicBezTo>
                      <a:pt x="873070" y="1190050"/>
                      <a:pt x="903273" y="1213004"/>
                      <a:pt x="920187" y="1244415"/>
                    </a:cubicBezTo>
                    <a:cubicBezTo>
                      <a:pt x="929852" y="1261329"/>
                      <a:pt x="938309" y="1279451"/>
                      <a:pt x="944349" y="1297573"/>
                    </a:cubicBezTo>
                    <a:cubicBezTo>
                      <a:pt x="945557" y="1302405"/>
                      <a:pt x="946765" y="1308446"/>
                      <a:pt x="947974" y="1314486"/>
                    </a:cubicBezTo>
                    <a:cubicBezTo>
                      <a:pt x="951598" y="1325359"/>
                      <a:pt x="952806" y="1336232"/>
                      <a:pt x="944349" y="1347106"/>
                    </a:cubicBezTo>
                    <a:cubicBezTo>
                      <a:pt x="937100" y="1356771"/>
                      <a:pt x="926227" y="1362811"/>
                      <a:pt x="914146" y="1365228"/>
                    </a:cubicBezTo>
                    <a:cubicBezTo>
                      <a:pt x="914146" y="1365228"/>
                      <a:pt x="912938" y="1365228"/>
                      <a:pt x="912938" y="1365228"/>
                    </a:cubicBezTo>
                    <a:cubicBezTo>
                      <a:pt x="912938" y="1365228"/>
                      <a:pt x="911730" y="1365228"/>
                      <a:pt x="911730" y="1365228"/>
                    </a:cubicBezTo>
                    <a:cubicBezTo>
                      <a:pt x="909314" y="1365228"/>
                      <a:pt x="906897" y="1366435"/>
                      <a:pt x="905689" y="1366435"/>
                    </a:cubicBezTo>
                    <a:cubicBezTo>
                      <a:pt x="892400" y="1367644"/>
                      <a:pt x="880319" y="1360395"/>
                      <a:pt x="873070" y="1349522"/>
                    </a:cubicBezTo>
                    <a:cubicBezTo>
                      <a:pt x="873070" y="1349522"/>
                      <a:pt x="873070" y="1349522"/>
                      <a:pt x="873070" y="1348314"/>
                    </a:cubicBezTo>
                    <a:cubicBezTo>
                      <a:pt x="873070" y="1349522"/>
                      <a:pt x="874278" y="1350730"/>
                      <a:pt x="874278" y="1351938"/>
                    </a:cubicBezTo>
                    <a:cubicBezTo>
                      <a:pt x="874278" y="1353146"/>
                      <a:pt x="873070" y="1354354"/>
                      <a:pt x="871862" y="1354354"/>
                    </a:cubicBezTo>
                    <a:cubicBezTo>
                      <a:pt x="870654" y="1354354"/>
                      <a:pt x="870654" y="1354354"/>
                      <a:pt x="869446" y="1354354"/>
                    </a:cubicBezTo>
                    <a:cubicBezTo>
                      <a:pt x="869446" y="1356771"/>
                      <a:pt x="868237" y="1357979"/>
                      <a:pt x="865821" y="1359187"/>
                    </a:cubicBezTo>
                    <a:cubicBezTo>
                      <a:pt x="864613" y="1362811"/>
                      <a:pt x="860989" y="1365228"/>
                      <a:pt x="857364" y="1365228"/>
                    </a:cubicBezTo>
                    <a:cubicBezTo>
                      <a:pt x="856156" y="1366435"/>
                      <a:pt x="854948" y="1366435"/>
                      <a:pt x="851324" y="1366435"/>
                    </a:cubicBezTo>
                    <a:cubicBezTo>
                      <a:pt x="847699" y="1366435"/>
                      <a:pt x="841659" y="1364019"/>
                      <a:pt x="840451" y="1368852"/>
                    </a:cubicBezTo>
                    <a:cubicBezTo>
                      <a:pt x="839243" y="1373684"/>
                      <a:pt x="835618" y="1374892"/>
                      <a:pt x="831994" y="1374892"/>
                    </a:cubicBezTo>
                    <a:cubicBezTo>
                      <a:pt x="830786" y="1377309"/>
                      <a:pt x="828369" y="1378517"/>
                      <a:pt x="825953" y="1378517"/>
                    </a:cubicBezTo>
                    <a:cubicBezTo>
                      <a:pt x="824745" y="1379725"/>
                      <a:pt x="823537" y="1379725"/>
                      <a:pt x="822329" y="1380933"/>
                    </a:cubicBezTo>
                    <a:cubicBezTo>
                      <a:pt x="822329" y="1380933"/>
                      <a:pt x="821121" y="1380933"/>
                      <a:pt x="819913" y="1380933"/>
                    </a:cubicBezTo>
                    <a:cubicBezTo>
                      <a:pt x="813872" y="1385766"/>
                      <a:pt x="807831" y="1379725"/>
                      <a:pt x="802999" y="1376101"/>
                    </a:cubicBezTo>
                    <a:cubicBezTo>
                      <a:pt x="802999" y="1376101"/>
                      <a:pt x="802999" y="1377309"/>
                      <a:pt x="802999" y="1377309"/>
                    </a:cubicBezTo>
                    <a:cubicBezTo>
                      <a:pt x="801791" y="1384557"/>
                      <a:pt x="806623" y="1388182"/>
                      <a:pt x="810248" y="1393014"/>
                    </a:cubicBezTo>
                    <a:cubicBezTo>
                      <a:pt x="825953" y="1403887"/>
                      <a:pt x="850116" y="1406304"/>
                      <a:pt x="869446" y="1405096"/>
                    </a:cubicBezTo>
                    <a:cubicBezTo>
                      <a:pt x="870654" y="1405096"/>
                      <a:pt x="871862" y="1403887"/>
                      <a:pt x="873070" y="1405096"/>
                    </a:cubicBezTo>
                    <a:cubicBezTo>
                      <a:pt x="873070" y="1405096"/>
                      <a:pt x="873070" y="1405096"/>
                      <a:pt x="873070" y="1405096"/>
                    </a:cubicBezTo>
                    <a:cubicBezTo>
                      <a:pt x="873070" y="1405096"/>
                      <a:pt x="873070" y="1405096"/>
                      <a:pt x="873070" y="1406304"/>
                    </a:cubicBezTo>
                    <a:lnTo>
                      <a:pt x="873070" y="1406304"/>
                    </a:lnTo>
                    <a:cubicBezTo>
                      <a:pt x="873070" y="1407512"/>
                      <a:pt x="873070" y="1407512"/>
                      <a:pt x="871862" y="1408720"/>
                    </a:cubicBezTo>
                    <a:cubicBezTo>
                      <a:pt x="868237" y="1411136"/>
                      <a:pt x="864613" y="1414760"/>
                      <a:pt x="859781" y="1417177"/>
                    </a:cubicBezTo>
                    <a:cubicBezTo>
                      <a:pt x="857364" y="1418385"/>
                      <a:pt x="854948" y="1419593"/>
                      <a:pt x="851324" y="1419593"/>
                    </a:cubicBezTo>
                    <a:cubicBezTo>
                      <a:pt x="847699" y="1423217"/>
                      <a:pt x="842867" y="1423217"/>
                      <a:pt x="839243" y="1424426"/>
                    </a:cubicBezTo>
                    <a:cubicBezTo>
                      <a:pt x="839243" y="1424426"/>
                      <a:pt x="839243" y="1424426"/>
                      <a:pt x="838034" y="1424426"/>
                    </a:cubicBezTo>
                    <a:cubicBezTo>
                      <a:pt x="831994" y="1425634"/>
                      <a:pt x="824745" y="1426842"/>
                      <a:pt x="818704" y="1426842"/>
                    </a:cubicBezTo>
                    <a:cubicBezTo>
                      <a:pt x="817496" y="1426842"/>
                      <a:pt x="816288" y="1428050"/>
                      <a:pt x="816288" y="1428050"/>
                    </a:cubicBezTo>
                    <a:cubicBezTo>
                      <a:pt x="815080" y="1428050"/>
                      <a:pt x="815080" y="1428050"/>
                      <a:pt x="813872" y="1428050"/>
                    </a:cubicBezTo>
                    <a:cubicBezTo>
                      <a:pt x="813872" y="1428050"/>
                      <a:pt x="813872" y="1429258"/>
                      <a:pt x="813872" y="1429258"/>
                    </a:cubicBezTo>
                    <a:cubicBezTo>
                      <a:pt x="813872" y="1429258"/>
                      <a:pt x="813872" y="1430466"/>
                      <a:pt x="812664" y="1430466"/>
                    </a:cubicBezTo>
                    <a:cubicBezTo>
                      <a:pt x="812664" y="1431674"/>
                      <a:pt x="812664" y="1432882"/>
                      <a:pt x="811456" y="1434090"/>
                    </a:cubicBezTo>
                    <a:cubicBezTo>
                      <a:pt x="811456" y="1434090"/>
                      <a:pt x="811456" y="1435299"/>
                      <a:pt x="811456" y="1435299"/>
                    </a:cubicBezTo>
                    <a:cubicBezTo>
                      <a:pt x="811456" y="1435299"/>
                      <a:pt x="811456" y="1435299"/>
                      <a:pt x="811456" y="1435299"/>
                    </a:cubicBezTo>
                    <a:cubicBezTo>
                      <a:pt x="811456" y="1440131"/>
                      <a:pt x="807831" y="1446172"/>
                      <a:pt x="802999" y="1443756"/>
                    </a:cubicBezTo>
                    <a:cubicBezTo>
                      <a:pt x="802999" y="1443756"/>
                      <a:pt x="802999" y="1443756"/>
                      <a:pt x="802999" y="1442547"/>
                    </a:cubicBezTo>
                    <a:cubicBezTo>
                      <a:pt x="804207" y="1441339"/>
                      <a:pt x="806623" y="1441339"/>
                      <a:pt x="807831" y="1438923"/>
                    </a:cubicBezTo>
                    <a:cubicBezTo>
                      <a:pt x="809039" y="1437715"/>
                      <a:pt x="809039" y="1436507"/>
                      <a:pt x="809039" y="1434090"/>
                    </a:cubicBezTo>
                    <a:cubicBezTo>
                      <a:pt x="809039" y="1432882"/>
                      <a:pt x="807831" y="1430466"/>
                      <a:pt x="807831" y="1429258"/>
                    </a:cubicBezTo>
                    <a:cubicBezTo>
                      <a:pt x="806623" y="1428050"/>
                      <a:pt x="805415" y="1426842"/>
                      <a:pt x="804207" y="1425634"/>
                    </a:cubicBezTo>
                    <a:cubicBezTo>
                      <a:pt x="802999" y="1424426"/>
                      <a:pt x="801791" y="1423217"/>
                      <a:pt x="801791" y="1422009"/>
                    </a:cubicBezTo>
                    <a:cubicBezTo>
                      <a:pt x="799375" y="1422009"/>
                      <a:pt x="798166" y="1420801"/>
                      <a:pt x="796958" y="1419593"/>
                    </a:cubicBezTo>
                    <a:cubicBezTo>
                      <a:pt x="796958" y="1418385"/>
                      <a:pt x="798166" y="1418385"/>
                      <a:pt x="798166" y="1418385"/>
                    </a:cubicBezTo>
                    <a:cubicBezTo>
                      <a:pt x="800583" y="1418385"/>
                      <a:pt x="801791" y="1419593"/>
                      <a:pt x="802999" y="1419593"/>
                    </a:cubicBezTo>
                    <a:cubicBezTo>
                      <a:pt x="802999" y="1419593"/>
                      <a:pt x="804207" y="1419593"/>
                      <a:pt x="804207" y="1419593"/>
                    </a:cubicBezTo>
                    <a:cubicBezTo>
                      <a:pt x="806623" y="1419593"/>
                      <a:pt x="807831" y="1420801"/>
                      <a:pt x="809039" y="1422009"/>
                    </a:cubicBezTo>
                    <a:cubicBezTo>
                      <a:pt x="812664" y="1422009"/>
                      <a:pt x="817496" y="1422009"/>
                      <a:pt x="821121" y="1420801"/>
                    </a:cubicBezTo>
                    <a:cubicBezTo>
                      <a:pt x="821121" y="1420801"/>
                      <a:pt x="821121" y="1420801"/>
                      <a:pt x="821121" y="1420801"/>
                    </a:cubicBezTo>
                    <a:cubicBezTo>
                      <a:pt x="822329" y="1420801"/>
                      <a:pt x="823537" y="1420801"/>
                      <a:pt x="824745" y="1420801"/>
                    </a:cubicBezTo>
                    <a:cubicBezTo>
                      <a:pt x="825953" y="1420801"/>
                      <a:pt x="828369" y="1420801"/>
                      <a:pt x="829578" y="1419593"/>
                    </a:cubicBezTo>
                    <a:cubicBezTo>
                      <a:pt x="830786" y="1419593"/>
                      <a:pt x="831994" y="1419593"/>
                      <a:pt x="833202" y="1419593"/>
                    </a:cubicBezTo>
                    <a:cubicBezTo>
                      <a:pt x="834410" y="1419593"/>
                      <a:pt x="835618" y="1419593"/>
                      <a:pt x="836826" y="1418385"/>
                    </a:cubicBezTo>
                    <a:cubicBezTo>
                      <a:pt x="842867" y="1417177"/>
                      <a:pt x="848908" y="1415969"/>
                      <a:pt x="853740" y="1413553"/>
                    </a:cubicBezTo>
                    <a:cubicBezTo>
                      <a:pt x="857364" y="1412344"/>
                      <a:pt x="858572" y="1409928"/>
                      <a:pt x="860989" y="1408720"/>
                    </a:cubicBezTo>
                    <a:cubicBezTo>
                      <a:pt x="860989" y="1408720"/>
                      <a:pt x="862197" y="1408720"/>
                      <a:pt x="862197" y="1407512"/>
                    </a:cubicBezTo>
                    <a:cubicBezTo>
                      <a:pt x="856156" y="1408720"/>
                      <a:pt x="846491" y="1409928"/>
                      <a:pt x="844075" y="1406304"/>
                    </a:cubicBezTo>
                    <a:cubicBezTo>
                      <a:pt x="840451" y="1406304"/>
                      <a:pt x="838034" y="1406304"/>
                      <a:pt x="834410" y="1405096"/>
                    </a:cubicBezTo>
                    <a:cubicBezTo>
                      <a:pt x="834410" y="1405096"/>
                      <a:pt x="834410" y="1405096"/>
                      <a:pt x="833202" y="1406304"/>
                    </a:cubicBezTo>
                    <a:cubicBezTo>
                      <a:pt x="822329" y="1412344"/>
                      <a:pt x="807831" y="1413553"/>
                      <a:pt x="795750" y="1412344"/>
                    </a:cubicBezTo>
                    <a:cubicBezTo>
                      <a:pt x="784877" y="1411136"/>
                      <a:pt x="772796" y="1408720"/>
                      <a:pt x="763131" y="1402679"/>
                    </a:cubicBezTo>
                    <a:cubicBezTo>
                      <a:pt x="758298" y="1400263"/>
                      <a:pt x="757090" y="1396639"/>
                      <a:pt x="755882" y="1391806"/>
                    </a:cubicBezTo>
                    <a:cubicBezTo>
                      <a:pt x="754674" y="1393014"/>
                      <a:pt x="754674" y="1394223"/>
                      <a:pt x="753466" y="1395431"/>
                    </a:cubicBezTo>
                    <a:cubicBezTo>
                      <a:pt x="751050" y="1399055"/>
                      <a:pt x="754674" y="1406304"/>
                      <a:pt x="754674" y="1411136"/>
                    </a:cubicBezTo>
                    <a:cubicBezTo>
                      <a:pt x="755882" y="1412344"/>
                      <a:pt x="755882" y="1413553"/>
                      <a:pt x="757090" y="1413553"/>
                    </a:cubicBezTo>
                    <a:cubicBezTo>
                      <a:pt x="758298" y="1413553"/>
                      <a:pt x="758298" y="1414760"/>
                      <a:pt x="757090" y="1415969"/>
                    </a:cubicBezTo>
                    <a:cubicBezTo>
                      <a:pt x="757090" y="1417177"/>
                      <a:pt x="755882" y="1419593"/>
                      <a:pt x="755882" y="1420801"/>
                    </a:cubicBezTo>
                    <a:cubicBezTo>
                      <a:pt x="757090" y="1422009"/>
                      <a:pt x="754674" y="1422009"/>
                      <a:pt x="753466" y="1422009"/>
                    </a:cubicBezTo>
                    <a:cubicBezTo>
                      <a:pt x="751050" y="1419593"/>
                      <a:pt x="751050" y="1418385"/>
                      <a:pt x="753466" y="1415969"/>
                    </a:cubicBezTo>
                    <a:cubicBezTo>
                      <a:pt x="745009" y="1407512"/>
                      <a:pt x="742593" y="1396639"/>
                      <a:pt x="749841" y="1385766"/>
                    </a:cubicBezTo>
                    <a:cubicBezTo>
                      <a:pt x="751050" y="1383350"/>
                      <a:pt x="753466" y="1380933"/>
                      <a:pt x="755882" y="1379725"/>
                    </a:cubicBezTo>
                    <a:cubicBezTo>
                      <a:pt x="758298" y="1376101"/>
                      <a:pt x="763131" y="1373684"/>
                      <a:pt x="765547" y="1371268"/>
                    </a:cubicBezTo>
                    <a:cubicBezTo>
                      <a:pt x="767963" y="1370060"/>
                      <a:pt x="770380" y="1368852"/>
                      <a:pt x="772796" y="1368852"/>
                    </a:cubicBezTo>
                    <a:cubicBezTo>
                      <a:pt x="775212" y="1368852"/>
                      <a:pt x="780044" y="1370060"/>
                      <a:pt x="778836" y="1366435"/>
                    </a:cubicBezTo>
                    <a:cubicBezTo>
                      <a:pt x="778836" y="1364019"/>
                      <a:pt x="777628" y="1362811"/>
                      <a:pt x="776420" y="1361603"/>
                    </a:cubicBezTo>
                    <a:cubicBezTo>
                      <a:pt x="776420" y="1361603"/>
                      <a:pt x="775212" y="1361603"/>
                      <a:pt x="775212" y="1361603"/>
                    </a:cubicBezTo>
                    <a:cubicBezTo>
                      <a:pt x="767963" y="1361603"/>
                      <a:pt x="761923" y="1365228"/>
                      <a:pt x="755882" y="1367644"/>
                    </a:cubicBezTo>
                    <a:cubicBezTo>
                      <a:pt x="747425" y="1371268"/>
                      <a:pt x="737760" y="1372476"/>
                      <a:pt x="730511" y="1366435"/>
                    </a:cubicBezTo>
                    <a:cubicBezTo>
                      <a:pt x="730511" y="1366435"/>
                      <a:pt x="729303" y="1365228"/>
                      <a:pt x="729303" y="1365228"/>
                    </a:cubicBezTo>
                    <a:cubicBezTo>
                      <a:pt x="730511" y="1367644"/>
                      <a:pt x="730511" y="1370060"/>
                      <a:pt x="730511" y="1372476"/>
                    </a:cubicBezTo>
                    <a:cubicBezTo>
                      <a:pt x="730511" y="1374892"/>
                      <a:pt x="728095" y="1374892"/>
                      <a:pt x="729303" y="1377309"/>
                    </a:cubicBezTo>
                    <a:cubicBezTo>
                      <a:pt x="730511" y="1379725"/>
                      <a:pt x="730511" y="1380933"/>
                      <a:pt x="731720" y="1383350"/>
                    </a:cubicBezTo>
                    <a:cubicBezTo>
                      <a:pt x="732928" y="1385766"/>
                      <a:pt x="730511" y="1388182"/>
                      <a:pt x="730511" y="1389390"/>
                    </a:cubicBezTo>
                    <a:cubicBezTo>
                      <a:pt x="730511" y="1389390"/>
                      <a:pt x="729303" y="1390598"/>
                      <a:pt x="729303" y="1389390"/>
                    </a:cubicBezTo>
                    <a:cubicBezTo>
                      <a:pt x="728095" y="1388182"/>
                      <a:pt x="728095" y="1388182"/>
                      <a:pt x="728095" y="1385766"/>
                    </a:cubicBezTo>
                    <a:cubicBezTo>
                      <a:pt x="728095" y="1383350"/>
                      <a:pt x="724471" y="1379725"/>
                      <a:pt x="723263" y="1377309"/>
                    </a:cubicBezTo>
                    <a:cubicBezTo>
                      <a:pt x="720847" y="1373684"/>
                      <a:pt x="724471" y="1371268"/>
                      <a:pt x="724471" y="1366435"/>
                    </a:cubicBezTo>
                    <a:cubicBezTo>
                      <a:pt x="724471" y="1364019"/>
                      <a:pt x="724471" y="1361603"/>
                      <a:pt x="723263" y="1359187"/>
                    </a:cubicBezTo>
                    <a:cubicBezTo>
                      <a:pt x="717222" y="1350730"/>
                      <a:pt x="713598" y="1339857"/>
                      <a:pt x="713598" y="1328984"/>
                    </a:cubicBezTo>
                    <a:cubicBezTo>
                      <a:pt x="713598" y="1327776"/>
                      <a:pt x="713598" y="1325359"/>
                      <a:pt x="713598" y="1324151"/>
                    </a:cubicBezTo>
                    <a:cubicBezTo>
                      <a:pt x="713598" y="1310862"/>
                      <a:pt x="718430" y="1296365"/>
                      <a:pt x="731720" y="1290324"/>
                    </a:cubicBezTo>
                    <a:cubicBezTo>
                      <a:pt x="731720" y="1290324"/>
                      <a:pt x="732928" y="1290324"/>
                      <a:pt x="732928" y="1289116"/>
                    </a:cubicBezTo>
                    <a:cubicBezTo>
                      <a:pt x="734136" y="1289116"/>
                      <a:pt x="734136" y="1289116"/>
                      <a:pt x="735344" y="1287908"/>
                    </a:cubicBezTo>
                    <a:cubicBezTo>
                      <a:pt x="735344" y="1287908"/>
                      <a:pt x="736552" y="1287908"/>
                      <a:pt x="736552" y="1287908"/>
                    </a:cubicBezTo>
                    <a:cubicBezTo>
                      <a:pt x="746217" y="1285491"/>
                      <a:pt x="755882" y="1286700"/>
                      <a:pt x="760715" y="1293948"/>
                    </a:cubicBezTo>
                    <a:cubicBezTo>
                      <a:pt x="759506" y="1289116"/>
                      <a:pt x="757090" y="1285491"/>
                      <a:pt x="753466" y="1283075"/>
                    </a:cubicBezTo>
                    <a:cubicBezTo>
                      <a:pt x="747425" y="1279451"/>
                      <a:pt x="738968" y="1283075"/>
                      <a:pt x="731720" y="1285491"/>
                    </a:cubicBezTo>
                    <a:cubicBezTo>
                      <a:pt x="722055" y="1289116"/>
                      <a:pt x="712390" y="1293948"/>
                      <a:pt x="707557" y="1301197"/>
                    </a:cubicBezTo>
                    <a:cubicBezTo>
                      <a:pt x="706349" y="1303613"/>
                      <a:pt x="706349" y="1307238"/>
                      <a:pt x="707557" y="1309654"/>
                    </a:cubicBezTo>
                    <a:cubicBezTo>
                      <a:pt x="708765" y="1313278"/>
                      <a:pt x="711182" y="1316903"/>
                      <a:pt x="712390" y="1321735"/>
                    </a:cubicBezTo>
                    <a:cubicBezTo>
                      <a:pt x="712390" y="1324151"/>
                      <a:pt x="713598" y="1326568"/>
                      <a:pt x="713598" y="1328984"/>
                    </a:cubicBezTo>
                    <a:cubicBezTo>
                      <a:pt x="713598" y="1331400"/>
                      <a:pt x="713598" y="1333816"/>
                      <a:pt x="713598" y="1335025"/>
                    </a:cubicBezTo>
                    <a:cubicBezTo>
                      <a:pt x="713598" y="1338649"/>
                      <a:pt x="714806" y="1341065"/>
                      <a:pt x="713598" y="1344689"/>
                    </a:cubicBezTo>
                    <a:cubicBezTo>
                      <a:pt x="713598" y="1353146"/>
                      <a:pt x="714806" y="1360395"/>
                      <a:pt x="713598" y="1368852"/>
                    </a:cubicBezTo>
                    <a:cubicBezTo>
                      <a:pt x="713598" y="1370060"/>
                      <a:pt x="713598" y="1371268"/>
                      <a:pt x="713598" y="1372476"/>
                    </a:cubicBezTo>
                    <a:cubicBezTo>
                      <a:pt x="713598" y="1377309"/>
                      <a:pt x="717222" y="1384557"/>
                      <a:pt x="717222" y="1385766"/>
                    </a:cubicBezTo>
                    <a:cubicBezTo>
                      <a:pt x="719638" y="1390598"/>
                      <a:pt x="723263" y="1394223"/>
                      <a:pt x="725679" y="1399055"/>
                    </a:cubicBezTo>
                    <a:cubicBezTo>
                      <a:pt x="732928" y="1411136"/>
                      <a:pt x="741385" y="1424426"/>
                      <a:pt x="754674" y="1431674"/>
                    </a:cubicBezTo>
                    <a:cubicBezTo>
                      <a:pt x="760715" y="1434090"/>
                      <a:pt x="765547" y="1435299"/>
                      <a:pt x="769171" y="1440131"/>
                    </a:cubicBezTo>
                    <a:lnTo>
                      <a:pt x="769171" y="1440131"/>
                    </a:lnTo>
                    <a:lnTo>
                      <a:pt x="769171" y="1440131"/>
                    </a:lnTo>
                    <a:cubicBezTo>
                      <a:pt x="771588" y="1442547"/>
                      <a:pt x="776420" y="1443756"/>
                      <a:pt x="780044" y="1442547"/>
                    </a:cubicBezTo>
                    <a:cubicBezTo>
                      <a:pt x="780044" y="1442547"/>
                      <a:pt x="781253" y="1442547"/>
                      <a:pt x="781253" y="1442547"/>
                    </a:cubicBezTo>
                    <a:cubicBezTo>
                      <a:pt x="786085" y="1442547"/>
                      <a:pt x="790918" y="1441339"/>
                      <a:pt x="794542" y="1441339"/>
                    </a:cubicBezTo>
                    <a:cubicBezTo>
                      <a:pt x="800583" y="1442547"/>
                      <a:pt x="805415" y="1446172"/>
                      <a:pt x="810248" y="1449796"/>
                    </a:cubicBezTo>
                    <a:cubicBezTo>
                      <a:pt x="816288" y="1453420"/>
                      <a:pt x="825953" y="1452212"/>
                      <a:pt x="833202" y="1452212"/>
                    </a:cubicBezTo>
                    <a:cubicBezTo>
                      <a:pt x="833202" y="1448588"/>
                      <a:pt x="835618" y="1446172"/>
                      <a:pt x="840451" y="1447380"/>
                    </a:cubicBezTo>
                    <a:cubicBezTo>
                      <a:pt x="844075" y="1448588"/>
                      <a:pt x="846491" y="1449796"/>
                      <a:pt x="850116" y="1451004"/>
                    </a:cubicBezTo>
                    <a:cubicBezTo>
                      <a:pt x="853740" y="1452212"/>
                      <a:pt x="858572" y="1452212"/>
                      <a:pt x="863405" y="1452212"/>
                    </a:cubicBezTo>
                    <a:cubicBezTo>
                      <a:pt x="865821" y="1452212"/>
                      <a:pt x="869446" y="1453420"/>
                      <a:pt x="873070" y="1453420"/>
                    </a:cubicBezTo>
                    <a:cubicBezTo>
                      <a:pt x="873070" y="1452212"/>
                      <a:pt x="875486" y="1452212"/>
                      <a:pt x="875486" y="1453420"/>
                    </a:cubicBezTo>
                    <a:cubicBezTo>
                      <a:pt x="881527" y="1452212"/>
                      <a:pt x="877902" y="1448588"/>
                      <a:pt x="879111" y="1446172"/>
                    </a:cubicBezTo>
                    <a:cubicBezTo>
                      <a:pt x="880319" y="1441339"/>
                      <a:pt x="886359" y="1438923"/>
                      <a:pt x="889984" y="1441339"/>
                    </a:cubicBezTo>
                    <a:cubicBezTo>
                      <a:pt x="891192" y="1441339"/>
                      <a:pt x="889984" y="1442547"/>
                      <a:pt x="889984" y="1442547"/>
                    </a:cubicBezTo>
                    <a:cubicBezTo>
                      <a:pt x="883943" y="1442547"/>
                      <a:pt x="885151" y="1452212"/>
                      <a:pt x="881527" y="1455837"/>
                    </a:cubicBezTo>
                    <a:cubicBezTo>
                      <a:pt x="881527" y="1455837"/>
                      <a:pt x="880319" y="1457045"/>
                      <a:pt x="879111" y="1457045"/>
                    </a:cubicBezTo>
                    <a:cubicBezTo>
                      <a:pt x="882735" y="1458253"/>
                      <a:pt x="886359" y="1460669"/>
                      <a:pt x="889984" y="1461877"/>
                    </a:cubicBezTo>
                    <a:cubicBezTo>
                      <a:pt x="896024" y="1463085"/>
                      <a:pt x="902065" y="1463085"/>
                      <a:pt x="908106" y="1463085"/>
                    </a:cubicBezTo>
                    <a:cubicBezTo>
                      <a:pt x="921395" y="1461877"/>
                      <a:pt x="934684" y="1457045"/>
                      <a:pt x="945557" y="1449796"/>
                    </a:cubicBezTo>
                    <a:cubicBezTo>
                      <a:pt x="955222" y="1443756"/>
                      <a:pt x="962471" y="1434090"/>
                      <a:pt x="970928" y="1425634"/>
                    </a:cubicBezTo>
                    <a:cubicBezTo>
                      <a:pt x="978177" y="1419593"/>
                      <a:pt x="986634" y="1414760"/>
                      <a:pt x="993882" y="1409928"/>
                    </a:cubicBezTo>
                    <a:cubicBezTo>
                      <a:pt x="1002339" y="1405096"/>
                      <a:pt x="1009588" y="1399055"/>
                      <a:pt x="1014420" y="1390598"/>
                    </a:cubicBezTo>
                    <a:cubicBezTo>
                      <a:pt x="1016837" y="1385766"/>
                      <a:pt x="1019253" y="1379725"/>
                      <a:pt x="1019253" y="1373684"/>
                    </a:cubicBezTo>
                    <a:cubicBezTo>
                      <a:pt x="1019253" y="1371268"/>
                      <a:pt x="1019253" y="1370060"/>
                      <a:pt x="1019253" y="1367644"/>
                    </a:cubicBezTo>
                    <a:cubicBezTo>
                      <a:pt x="1019253" y="1360395"/>
                      <a:pt x="1018045" y="1348314"/>
                      <a:pt x="1008380" y="1347106"/>
                    </a:cubicBezTo>
                    <a:cubicBezTo>
                      <a:pt x="1007172" y="1347106"/>
                      <a:pt x="1008380" y="1360395"/>
                      <a:pt x="1010796" y="1360395"/>
                    </a:cubicBezTo>
                    <a:cubicBezTo>
                      <a:pt x="1013212" y="1360395"/>
                      <a:pt x="1013212" y="1362811"/>
                      <a:pt x="1010796" y="1362811"/>
                    </a:cubicBezTo>
                    <a:cubicBezTo>
                      <a:pt x="1009588" y="1362811"/>
                      <a:pt x="1008380" y="1362811"/>
                      <a:pt x="1008380" y="1362811"/>
                    </a:cubicBezTo>
                    <a:cubicBezTo>
                      <a:pt x="1009588" y="1367644"/>
                      <a:pt x="1012004" y="1371268"/>
                      <a:pt x="1015628" y="1372476"/>
                    </a:cubicBezTo>
                    <a:cubicBezTo>
                      <a:pt x="1015628" y="1372476"/>
                      <a:pt x="1015628" y="1372476"/>
                      <a:pt x="1015628" y="1372476"/>
                    </a:cubicBezTo>
                    <a:cubicBezTo>
                      <a:pt x="1015628" y="1372476"/>
                      <a:pt x="1014420" y="1373684"/>
                      <a:pt x="1014420" y="1373684"/>
                    </a:cubicBezTo>
                    <a:cubicBezTo>
                      <a:pt x="998715" y="1377309"/>
                      <a:pt x="997507" y="1338649"/>
                      <a:pt x="997507" y="1330192"/>
                    </a:cubicBezTo>
                    <a:cubicBezTo>
                      <a:pt x="996298" y="1321735"/>
                      <a:pt x="996298" y="1313278"/>
                      <a:pt x="995090" y="1304822"/>
                    </a:cubicBezTo>
                    <a:cubicBezTo>
                      <a:pt x="993882" y="1303613"/>
                      <a:pt x="993882" y="1303613"/>
                      <a:pt x="992674" y="1302405"/>
                    </a:cubicBezTo>
                    <a:cubicBezTo>
                      <a:pt x="992674" y="1302405"/>
                      <a:pt x="991466" y="1301197"/>
                      <a:pt x="991466" y="1301197"/>
                    </a:cubicBezTo>
                    <a:cubicBezTo>
                      <a:pt x="989050" y="1301197"/>
                      <a:pt x="987842" y="1308446"/>
                      <a:pt x="987842" y="1308446"/>
                    </a:cubicBezTo>
                    <a:cubicBezTo>
                      <a:pt x="987842" y="1312070"/>
                      <a:pt x="987842" y="1315695"/>
                      <a:pt x="987842" y="1319319"/>
                    </a:cubicBezTo>
                    <a:cubicBezTo>
                      <a:pt x="993882" y="1353146"/>
                      <a:pt x="986634" y="1391806"/>
                      <a:pt x="951598" y="1408720"/>
                    </a:cubicBezTo>
                    <a:cubicBezTo>
                      <a:pt x="950390" y="1409928"/>
                      <a:pt x="947974" y="1408720"/>
                      <a:pt x="949182" y="1406304"/>
                    </a:cubicBezTo>
                    <a:cubicBezTo>
                      <a:pt x="950390" y="1405096"/>
                      <a:pt x="951598" y="1403887"/>
                      <a:pt x="951598" y="1401471"/>
                    </a:cubicBezTo>
                    <a:cubicBezTo>
                      <a:pt x="949182" y="1402679"/>
                      <a:pt x="946765" y="1405096"/>
                      <a:pt x="946765" y="1408720"/>
                    </a:cubicBezTo>
                    <a:cubicBezTo>
                      <a:pt x="946765" y="1411136"/>
                      <a:pt x="945557" y="1412344"/>
                      <a:pt x="944349" y="1414760"/>
                    </a:cubicBezTo>
                    <a:cubicBezTo>
                      <a:pt x="940725" y="1419593"/>
                      <a:pt x="935892" y="1424426"/>
                      <a:pt x="932268" y="1428050"/>
                    </a:cubicBezTo>
                    <a:cubicBezTo>
                      <a:pt x="927436" y="1431674"/>
                      <a:pt x="922603" y="1432882"/>
                      <a:pt x="916562" y="1435299"/>
                    </a:cubicBezTo>
                    <a:cubicBezTo>
                      <a:pt x="911730" y="1437715"/>
                      <a:pt x="908106" y="1441339"/>
                      <a:pt x="902065" y="1441339"/>
                    </a:cubicBezTo>
                    <a:cubicBezTo>
                      <a:pt x="899649" y="1441339"/>
                      <a:pt x="900857" y="1438923"/>
                      <a:pt x="902065" y="1438923"/>
                    </a:cubicBezTo>
                    <a:cubicBezTo>
                      <a:pt x="906897" y="1438923"/>
                      <a:pt x="912938" y="1432882"/>
                      <a:pt x="917770" y="1430466"/>
                    </a:cubicBezTo>
                    <a:cubicBezTo>
                      <a:pt x="921395" y="1429258"/>
                      <a:pt x="923811" y="1429258"/>
                      <a:pt x="926227" y="1426842"/>
                    </a:cubicBezTo>
                    <a:cubicBezTo>
                      <a:pt x="929852" y="1424426"/>
                      <a:pt x="932268" y="1420801"/>
                      <a:pt x="934684" y="1418385"/>
                    </a:cubicBezTo>
                    <a:cubicBezTo>
                      <a:pt x="937100" y="1415969"/>
                      <a:pt x="939517" y="1413553"/>
                      <a:pt x="940725" y="1411136"/>
                    </a:cubicBezTo>
                    <a:cubicBezTo>
                      <a:pt x="941933" y="1408720"/>
                      <a:pt x="941933" y="1406304"/>
                      <a:pt x="941933" y="1403887"/>
                    </a:cubicBezTo>
                    <a:cubicBezTo>
                      <a:pt x="943141" y="1400263"/>
                      <a:pt x="949182" y="1397847"/>
                      <a:pt x="951598" y="1396639"/>
                    </a:cubicBezTo>
                    <a:cubicBezTo>
                      <a:pt x="952806" y="1396639"/>
                      <a:pt x="955222" y="1396639"/>
                      <a:pt x="954014" y="1397847"/>
                    </a:cubicBezTo>
                    <a:cubicBezTo>
                      <a:pt x="954014" y="1399055"/>
                      <a:pt x="954014" y="1400263"/>
                      <a:pt x="954014" y="1401471"/>
                    </a:cubicBezTo>
                    <a:cubicBezTo>
                      <a:pt x="992674" y="1376101"/>
                      <a:pt x="987842" y="1325359"/>
                      <a:pt x="974552" y="1291532"/>
                    </a:cubicBezTo>
                    <a:cubicBezTo>
                      <a:pt x="967303" y="1272202"/>
                      <a:pt x="958847" y="1252872"/>
                      <a:pt x="945557" y="1237167"/>
                    </a:cubicBezTo>
                    <a:cubicBezTo>
                      <a:pt x="945557" y="1237167"/>
                      <a:pt x="944349" y="1235958"/>
                      <a:pt x="944349" y="1235958"/>
                    </a:cubicBezTo>
                    <a:cubicBezTo>
                      <a:pt x="941933" y="1233542"/>
                      <a:pt x="939517" y="1231126"/>
                      <a:pt x="937100" y="1228710"/>
                    </a:cubicBezTo>
                    <a:cubicBezTo>
                      <a:pt x="934684" y="1227501"/>
                      <a:pt x="933476" y="1226294"/>
                      <a:pt x="931060" y="1223877"/>
                    </a:cubicBezTo>
                    <a:cubicBezTo>
                      <a:pt x="933476" y="1226294"/>
                      <a:pt x="934684" y="1228710"/>
                      <a:pt x="937100" y="1231126"/>
                    </a:cubicBezTo>
                    <a:cubicBezTo>
                      <a:pt x="939517" y="1233542"/>
                      <a:pt x="940725" y="1237167"/>
                      <a:pt x="940725" y="1240791"/>
                    </a:cubicBezTo>
                    <a:cubicBezTo>
                      <a:pt x="940725" y="1243207"/>
                      <a:pt x="940725" y="1245623"/>
                      <a:pt x="943141" y="1246831"/>
                    </a:cubicBezTo>
                    <a:cubicBezTo>
                      <a:pt x="944349" y="1248040"/>
                      <a:pt x="946765" y="1248040"/>
                      <a:pt x="947974" y="1249248"/>
                    </a:cubicBezTo>
                    <a:cubicBezTo>
                      <a:pt x="954014" y="1252872"/>
                      <a:pt x="957639" y="1262537"/>
                      <a:pt x="961263" y="1268578"/>
                    </a:cubicBezTo>
                    <a:cubicBezTo>
                      <a:pt x="961263" y="1268578"/>
                      <a:pt x="961263" y="1268578"/>
                      <a:pt x="961263" y="1268578"/>
                    </a:cubicBezTo>
                    <a:cubicBezTo>
                      <a:pt x="956430" y="1262537"/>
                      <a:pt x="952806" y="1254080"/>
                      <a:pt x="945557" y="1249248"/>
                    </a:cubicBezTo>
                    <a:cubicBezTo>
                      <a:pt x="944349" y="1248040"/>
                      <a:pt x="940725" y="1248040"/>
                      <a:pt x="939517" y="1246831"/>
                    </a:cubicBezTo>
                    <a:cubicBezTo>
                      <a:pt x="938309" y="1244415"/>
                      <a:pt x="938309" y="1241999"/>
                      <a:pt x="937100" y="1239583"/>
                    </a:cubicBezTo>
                    <a:cubicBezTo>
                      <a:pt x="934684" y="1231126"/>
                      <a:pt x="928644" y="1226294"/>
                      <a:pt x="922603" y="1220253"/>
                    </a:cubicBezTo>
                    <a:cubicBezTo>
                      <a:pt x="921395" y="1219045"/>
                      <a:pt x="920187" y="1217837"/>
                      <a:pt x="918979" y="1216628"/>
                    </a:cubicBezTo>
                    <a:cubicBezTo>
                      <a:pt x="910522" y="1210588"/>
                      <a:pt x="902065" y="1205755"/>
                      <a:pt x="893608" y="1198507"/>
                    </a:cubicBezTo>
                    <a:cubicBezTo>
                      <a:pt x="893608" y="1198507"/>
                      <a:pt x="893608" y="1198507"/>
                      <a:pt x="893608" y="1198507"/>
                    </a:cubicBezTo>
                    <a:cubicBezTo>
                      <a:pt x="898441" y="1202131"/>
                      <a:pt x="904481" y="1204547"/>
                      <a:pt x="909314" y="1208172"/>
                    </a:cubicBezTo>
                    <a:cubicBezTo>
                      <a:pt x="910522" y="1208172"/>
                      <a:pt x="911730" y="1209380"/>
                      <a:pt x="912938" y="1210588"/>
                    </a:cubicBezTo>
                    <a:cubicBezTo>
                      <a:pt x="923811" y="1217837"/>
                      <a:pt x="935892" y="1225085"/>
                      <a:pt x="944349" y="1233542"/>
                    </a:cubicBezTo>
                    <a:cubicBezTo>
                      <a:pt x="946765" y="1235958"/>
                      <a:pt x="950390" y="1237167"/>
                      <a:pt x="952806" y="1239583"/>
                    </a:cubicBezTo>
                    <a:cubicBezTo>
                      <a:pt x="962471" y="1245623"/>
                      <a:pt x="970928" y="1251664"/>
                      <a:pt x="981801" y="1257704"/>
                    </a:cubicBezTo>
                    <a:cubicBezTo>
                      <a:pt x="990258" y="1262537"/>
                      <a:pt x="997507" y="1267370"/>
                      <a:pt x="1005963" y="1272202"/>
                    </a:cubicBezTo>
                    <a:cubicBezTo>
                      <a:pt x="1008380" y="1273410"/>
                      <a:pt x="1009588" y="1273410"/>
                      <a:pt x="1012004" y="1273410"/>
                    </a:cubicBezTo>
                    <a:cubicBezTo>
                      <a:pt x="1013212" y="1273410"/>
                      <a:pt x="1015628" y="1273410"/>
                      <a:pt x="1016837" y="1273410"/>
                    </a:cubicBezTo>
                    <a:cubicBezTo>
                      <a:pt x="1021669" y="1273410"/>
                      <a:pt x="1025293" y="1275826"/>
                      <a:pt x="1028918" y="1278243"/>
                    </a:cubicBezTo>
                    <a:cubicBezTo>
                      <a:pt x="1045831" y="1289116"/>
                      <a:pt x="1061537" y="1303613"/>
                      <a:pt x="1078451" y="1315695"/>
                    </a:cubicBezTo>
                    <a:cubicBezTo>
                      <a:pt x="1083283" y="1320527"/>
                      <a:pt x="1089324" y="1324151"/>
                      <a:pt x="1094156" y="1328984"/>
                    </a:cubicBezTo>
                    <a:cubicBezTo>
                      <a:pt x="1102613" y="1337441"/>
                      <a:pt x="1111070" y="1345898"/>
                      <a:pt x="1117111" y="1354354"/>
                    </a:cubicBezTo>
                    <a:cubicBezTo>
                      <a:pt x="1121943" y="1361603"/>
                      <a:pt x="1127984" y="1370060"/>
                      <a:pt x="1131608" y="1380933"/>
                    </a:cubicBezTo>
                    <a:cubicBezTo>
                      <a:pt x="1132816" y="1385766"/>
                      <a:pt x="1134024" y="1391806"/>
                      <a:pt x="1132816" y="1396639"/>
                    </a:cubicBezTo>
                    <a:cubicBezTo>
                      <a:pt x="1132816" y="1400263"/>
                      <a:pt x="1130400" y="1403887"/>
                      <a:pt x="1127984" y="1405096"/>
                    </a:cubicBezTo>
                    <a:cubicBezTo>
                      <a:pt x="1129192" y="1403887"/>
                      <a:pt x="1130400" y="1402679"/>
                      <a:pt x="1131608" y="1402679"/>
                    </a:cubicBezTo>
                    <a:cubicBezTo>
                      <a:pt x="1136441" y="1399055"/>
                      <a:pt x="1140065" y="1395431"/>
                      <a:pt x="1146106" y="1393014"/>
                    </a:cubicBezTo>
                    <a:cubicBezTo>
                      <a:pt x="1149730" y="1390598"/>
                      <a:pt x="1155771" y="1390598"/>
                      <a:pt x="1158187" y="1385766"/>
                    </a:cubicBezTo>
                    <a:cubicBezTo>
                      <a:pt x="1158187" y="1384557"/>
                      <a:pt x="1156979" y="1382141"/>
                      <a:pt x="1156979" y="1380933"/>
                    </a:cubicBezTo>
                    <a:cubicBezTo>
                      <a:pt x="1156979" y="1380933"/>
                      <a:pt x="1156979" y="1380933"/>
                      <a:pt x="1156979" y="1380933"/>
                    </a:cubicBezTo>
                    <a:cubicBezTo>
                      <a:pt x="1156979" y="1379725"/>
                      <a:pt x="1156979" y="1378517"/>
                      <a:pt x="1155771" y="1377309"/>
                    </a:cubicBezTo>
                    <a:cubicBezTo>
                      <a:pt x="1155771" y="1377309"/>
                      <a:pt x="1154563" y="1377309"/>
                      <a:pt x="1154563" y="1377309"/>
                    </a:cubicBezTo>
                    <a:cubicBezTo>
                      <a:pt x="1153354" y="1378517"/>
                      <a:pt x="1150938" y="1379725"/>
                      <a:pt x="1149730" y="1379725"/>
                    </a:cubicBezTo>
                    <a:cubicBezTo>
                      <a:pt x="1148522" y="1380933"/>
                      <a:pt x="1147314" y="1380933"/>
                      <a:pt x="1146106" y="1380933"/>
                    </a:cubicBezTo>
                    <a:cubicBezTo>
                      <a:pt x="1144898" y="1379725"/>
                      <a:pt x="1144898" y="1379725"/>
                      <a:pt x="1144898" y="1380933"/>
                    </a:cubicBezTo>
                    <a:cubicBezTo>
                      <a:pt x="1144898" y="1382141"/>
                      <a:pt x="1142481" y="1383350"/>
                      <a:pt x="1141273" y="1382141"/>
                    </a:cubicBezTo>
                    <a:cubicBezTo>
                      <a:pt x="1141273" y="1382141"/>
                      <a:pt x="1141273" y="1382141"/>
                      <a:pt x="1141273" y="1382141"/>
                    </a:cubicBezTo>
                    <a:cubicBezTo>
                      <a:pt x="1141273" y="1382141"/>
                      <a:pt x="1141273" y="1383350"/>
                      <a:pt x="1141273" y="1383350"/>
                    </a:cubicBezTo>
                    <a:cubicBezTo>
                      <a:pt x="1141273" y="1384557"/>
                      <a:pt x="1138857" y="1384557"/>
                      <a:pt x="1138857" y="1383350"/>
                    </a:cubicBezTo>
                    <a:cubicBezTo>
                      <a:pt x="1138857" y="1382141"/>
                      <a:pt x="1137649" y="1380933"/>
                      <a:pt x="1137649" y="1379725"/>
                    </a:cubicBezTo>
                    <a:cubicBezTo>
                      <a:pt x="1138857" y="1382141"/>
                      <a:pt x="1138857" y="1384557"/>
                      <a:pt x="1138857" y="1386974"/>
                    </a:cubicBezTo>
                    <a:cubicBezTo>
                      <a:pt x="1138857" y="1386974"/>
                      <a:pt x="1137649" y="1388182"/>
                      <a:pt x="1137649" y="1386974"/>
                    </a:cubicBezTo>
                    <a:cubicBezTo>
                      <a:pt x="1137649" y="1384557"/>
                      <a:pt x="1136441" y="1382141"/>
                      <a:pt x="1135233" y="1379725"/>
                    </a:cubicBezTo>
                    <a:cubicBezTo>
                      <a:pt x="1135233" y="1378517"/>
                      <a:pt x="1134024" y="1377309"/>
                      <a:pt x="1134024" y="1374892"/>
                    </a:cubicBezTo>
                    <a:cubicBezTo>
                      <a:pt x="1134024" y="1373684"/>
                      <a:pt x="1135233" y="1373684"/>
                      <a:pt x="1136441" y="1374892"/>
                    </a:cubicBezTo>
                    <a:cubicBezTo>
                      <a:pt x="1137649" y="1376101"/>
                      <a:pt x="1137649" y="1377309"/>
                      <a:pt x="1138857" y="1377309"/>
                    </a:cubicBezTo>
                    <a:cubicBezTo>
                      <a:pt x="1138857" y="1377309"/>
                      <a:pt x="1140065" y="1377309"/>
                      <a:pt x="1140065" y="1377309"/>
                    </a:cubicBezTo>
                    <a:cubicBezTo>
                      <a:pt x="1140065" y="1377309"/>
                      <a:pt x="1141273" y="1377309"/>
                      <a:pt x="1141273" y="1377309"/>
                    </a:cubicBezTo>
                    <a:cubicBezTo>
                      <a:pt x="1142481" y="1376101"/>
                      <a:pt x="1143689" y="1376101"/>
                      <a:pt x="1146106" y="1376101"/>
                    </a:cubicBezTo>
                    <a:cubicBezTo>
                      <a:pt x="1147314" y="1373684"/>
                      <a:pt x="1150938" y="1372476"/>
                      <a:pt x="1149730" y="1370060"/>
                    </a:cubicBezTo>
                    <a:cubicBezTo>
                      <a:pt x="1148522" y="1366435"/>
                      <a:pt x="1147314" y="1362811"/>
                      <a:pt x="1144898" y="1359187"/>
                    </a:cubicBezTo>
                    <a:cubicBezTo>
                      <a:pt x="1137649" y="1348314"/>
                      <a:pt x="1129192" y="1341065"/>
                      <a:pt x="1121943" y="1331400"/>
                    </a:cubicBezTo>
                    <a:cubicBezTo>
                      <a:pt x="1121943" y="1330192"/>
                      <a:pt x="1123151" y="1330192"/>
                      <a:pt x="1123151" y="1330192"/>
                    </a:cubicBezTo>
                    <a:cubicBezTo>
                      <a:pt x="1136441" y="1337441"/>
                      <a:pt x="1144898" y="1351938"/>
                      <a:pt x="1153354" y="1364019"/>
                    </a:cubicBezTo>
                    <a:cubicBezTo>
                      <a:pt x="1154563" y="1365228"/>
                      <a:pt x="1155771" y="1367644"/>
                      <a:pt x="1158187" y="1371268"/>
                    </a:cubicBezTo>
                    <a:cubicBezTo>
                      <a:pt x="1161811" y="1373684"/>
                      <a:pt x="1164228" y="1378517"/>
                      <a:pt x="1166644" y="1383350"/>
                    </a:cubicBezTo>
                    <a:cubicBezTo>
                      <a:pt x="1166644" y="1383350"/>
                      <a:pt x="1167852" y="1384557"/>
                      <a:pt x="1167852" y="1384557"/>
                    </a:cubicBezTo>
                    <a:cubicBezTo>
                      <a:pt x="1173893" y="1393014"/>
                      <a:pt x="1179933" y="1402679"/>
                      <a:pt x="1187182" y="1411136"/>
                    </a:cubicBezTo>
                    <a:cubicBezTo>
                      <a:pt x="1188390" y="1412344"/>
                      <a:pt x="1189598" y="1414760"/>
                      <a:pt x="1190806" y="1415969"/>
                    </a:cubicBezTo>
                    <a:cubicBezTo>
                      <a:pt x="1190806" y="1415969"/>
                      <a:pt x="1190806" y="1415969"/>
                      <a:pt x="1190806" y="1415969"/>
                    </a:cubicBezTo>
                    <a:cubicBezTo>
                      <a:pt x="1190806" y="1415969"/>
                      <a:pt x="1190806" y="1415969"/>
                      <a:pt x="1190806" y="1415969"/>
                    </a:cubicBezTo>
                    <a:cubicBezTo>
                      <a:pt x="1196847" y="1423217"/>
                      <a:pt x="1202887" y="1428050"/>
                      <a:pt x="1210136" y="1432882"/>
                    </a:cubicBezTo>
                    <a:cubicBezTo>
                      <a:pt x="1221009" y="1438923"/>
                      <a:pt x="1231882" y="1443756"/>
                      <a:pt x="1243964" y="1447380"/>
                    </a:cubicBezTo>
                    <a:cubicBezTo>
                      <a:pt x="1245172" y="1447380"/>
                      <a:pt x="1243964" y="1448588"/>
                      <a:pt x="1243964" y="1448588"/>
                    </a:cubicBezTo>
                    <a:cubicBezTo>
                      <a:pt x="1224634" y="1443756"/>
                      <a:pt x="1206512" y="1437715"/>
                      <a:pt x="1192014" y="1423217"/>
                    </a:cubicBezTo>
                    <a:cubicBezTo>
                      <a:pt x="1192014" y="1424426"/>
                      <a:pt x="1192014" y="1424426"/>
                      <a:pt x="1192014" y="1425634"/>
                    </a:cubicBezTo>
                    <a:cubicBezTo>
                      <a:pt x="1192014" y="1429258"/>
                      <a:pt x="1194431" y="1432882"/>
                      <a:pt x="1196847" y="1435299"/>
                    </a:cubicBezTo>
                    <a:cubicBezTo>
                      <a:pt x="1200471" y="1441339"/>
                      <a:pt x="1205304" y="1446172"/>
                      <a:pt x="1210136" y="1449796"/>
                    </a:cubicBezTo>
                    <a:cubicBezTo>
                      <a:pt x="1221009" y="1459461"/>
                      <a:pt x="1235507" y="1463085"/>
                      <a:pt x="1248796" y="1469126"/>
                    </a:cubicBezTo>
                    <a:cubicBezTo>
                      <a:pt x="1258461" y="1472750"/>
                      <a:pt x="1275375" y="1484832"/>
                      <a:pt x="1285040" y="1473959"/>
                    </a:cubicBezTo>
                    <a:cubicBezTo>
                      <a:pt x="1288664" y="1470334"/>
                      <a:pt x="1289872" y="1465502"/>
                      <a:pt x="1293497" y="1461877"/>
                    </a:cubicBezTo>
                    <a:cubicBezTo>
                      <a:pt x="1291080" y="1461877"/>
                      <a:pt x="1288664" y="1463085"/>
                      <a:pt x="1286248" y="1463085"/>
                    </a:cubicBezTo>
                    <a:cubicBezTo>
                      <a:pt x="1282624" y="1463085"/>
                      <a:pt x="1278999" y="1461877"/>
                      <a:pt x="1276583" y="1460669"/>
                    </a:cubicBezTo>
                    <a:cubicBezTo>
                      <a:pt x="1270542" y="1457045"/>
                      <a:pt x="1263294" y="1454629"/>
                      <a:pt x="1257253" y="1452212"/>
                    </a:cubicBezTo>
                    <a:cubicBezTo>
                      <a:pt x="1257253" y="1452212"/>
                      <a:pt x="1257253" y="1451004"/>
                      <a:pt x="1257253" y="1452212"/>
                    </a:cubicBezTo>
                    <a:cubicBezTo>
                      <a:pt x="1263294" y="1453420"/>
                      <a:pt x="1269334" y="1455837"/>
                      <a:pt x="1275375" y="1457045"/>
                    </a:cubicBezTo>
                    <a:cubicBezTo>
                      <a:pt x="1277791" y="1457045"/>
                      <a:pt x="1278999" y="1458253"/>
                      <a:pt x="1281415" y="1459461"/>
                    </a:cubicBezTo>
                    <a:cubicBezTo>
                      <a:pt x="1285040" y="1460669"/>
                      <a:pt x="1292289" y="1459461"/>
                      <a:pt x="1297121" y="1458253"/>
                    </a:cubicBezTo>
                    <a:cubicBezTo>
                      <a:pt x="1303162" y="1457045"/>
                      <a:pt x="1306786" y="1457045"/>
                      <a:pt x="1311618" y="1458253"/>
                    </a:cubicBezTo>
                    <a:cubicBezTo>
                      <a:pt x="1312827" y="1458253"/>
                      <a:pt x="1315243" y="1458253"/>
                      <a:pt x="1316451" y="1459461"/>
                    </a:cubicBezTo>
                    <a:cubicBezTo>
                      <a:pt x="1321283" y="1460669"/>
                      <a:pt x="1323700" y="1464293"/>
                      <a:pt x="1327324" y="1467918"/>
                    </a:cubicBezTo>
                    <a:cubicBezTo>
                      <a:pt x="1332157" y="1472750"/>
                      <a:pt x="1338197" y="1476375"/>
                      <a:pt x="1345446" y="1477583"/>
                    </a:cubicBezTo>
                    <a:cubicBezTo>
                      <a:pt x="1358735" y="1479999"/>
                      <a:pt x="1370816" y="1481207"/>
                      <a:pt x="1384106" y="1483624"/>
                    </a:cubicBezTo>
                    <a:cubicBezTo>
                      <a:pt x="1392563" y="1484832"/>
                      <a:pt x="1399811" y="1484832"/>
                      <a:pt x="1408268" y="1481207"/>
                    </a:cubicBezTo>
                    <a:cubicBezTo>
                      <a:pt x="1414309" y="1478791"/>
                      <a:pt x="1420349" y="1472750"/>
                      <a:pt x="1426390" y="1469126"/>
                    </a:cubicBezTo>
                    <a:cubicBezTo>
                      <a:pt x="1430015" y="1466710"/>
                      <a:pt x="1433639" y="1464293"/>
                      <a:pt x="1437263" y="1463085"/>
                    </a:cubicBezTo>
                    <a:cubicBezTo>
                      <a:pt x="1428806" y="1464293"/>
                      <a:pt x="1419141" y="1464293"/>
                      <a:pt x="1410684" y="1463085"/>
                    </a:cubicBezTo>
                    <a:cubicBezTo>
                      <a:pt x="1410684" y="1463085"/>
                      <a:pt x="1410684" y="1463085"/>
                      <a:pt x="1410684" y="1463085"/>
                    </a:cubicBezTo>
                    <a:cubicBezTo>
                      <a:pt x="1425182" y="1460669"/>
                      <a:pt x="1439680" y="1457045"/>
                      <a:pt x="1454177" y="1454629"/>
                    </a:cubicBezTo>
                    <a:cubicBezTo>
                      <a:pt x="1463842" y="1453420"/>
                      <a:pt x="1473507" y="1453420"/>
                      <a:pt x="1481964" y="1455837"/>
                    </a:cubicBezTo>
                    <a:cubicBezTo>
                      <a:pt x="1484380" y="1455837"/>
                      <a:pt x="1488004" y="1455837"/>
                      <a:pt x="1490421" y="1457045"/>
                    </a:cubicBezTo>
                    <a:cubicBezTo>
                      <a:pt x="1497669" y="1458253"/>
                      <a:pt x="1507334" y="1461877"/>
                      <a:pt x="1513375" y="1469126"/>
                    </a:cubicBezTo>
                    <a:cubicBezTo>
                      <a:pt x="1514583" y="1470334"/>
                      <a:pt x="1514583" y="1471542"/>
                      <a:pt x="1515791" y="1471542"/>
                    </a:cubicBezTo>
                    <a:cubicBezTo>
                      <a:pt x="1519416" y="1473959"/>
                      <a:pt x="1523040" y="1479999"/>
                      <a:pt x="1523040" y="1484832"/>
                    </a:cubicBezTo>
                    <a:cubicBezTo>
                      <a:pt x="1523040" y="1484832"/>
                      <a:pt x="1523040" y="1484832"/>
                      <a:pt x="1523040" y="1484832"/>
                    </a:cubicBezTo>
                    <a:cubicBezTo>
                      <a:pt x="1523040" y="1487248"/>
                      <a:pt x="1520624" y="1489664"/>
                      <a:pt x="1518208" y="1492081"/>
                    </a:cubicBezTo>
                    <a:cubicBezTo>
                      <a:pt x="1510959" y="1495705"/>
                      <a:pt x="1497669" y="1492081"/>
                      <a:pt x="1494045" y="1486040"/>
                    </a:cubicBezTo>
                    <a:cubicBezTo>
                      <a:pt x="1494045" y="1486040"/>
                      <a:pt x="1494045" y="1486040"/>
                      <a:pt x="1495253" y="1486040"/>
                    </a:cubicBezTo>
                    <a:cubicBezTo>
                      <a:pt x="1495253" y="1486040"/>
                      <a:pt x="1495253" y="1486040"/>
                      <a:pt x="1496461" y="1486040"/>
                    </a:cubicBezTo>
                    <a:cubicBezTo>
                      <a:pt x="1496461" y="1486040"/>
                      <a:pt x="1497669" y="1486040"/>
                      <a:pt x="1497669" y="1486040"/>
                    </a:cubicBezTo>
                    <a:cubicBezTo>
                      <a:pt x="1498877" y="1486040"/>
                      <a:pt x="1498877" y="1486040"/>
                      <a:pt x="1500086" y="1487248"/>
                    </a:cubicBezTo>
                    <a:cubicBezTo>
                      <a:pt x="1501294" y="1487248"/>
                      <a:pt x="1503710" y="1488456"/>
                      <a:pt x="1504918" y="1488456"/>
                    </a:cubicBezTo>
                    <a:cubicBezTo>
                      <a:pt x="1506126" y="1488456"/>
                      <a:pt x="1507334" y="1488456"/>
                      <a:pt x="1508542" y="1487248"/>
                    </a:cubicBezTo>
                    <a:cubicBezTo>
                      <a:pt x="1508542" y="1487248"/>
                      <a:pt x="1509751" y="1486040"/>
                      <a:pt x="1509751" y="1486040"/>
                    </a:cubicBezTo>
                    <a:cubicBezTo>
                      <a:pt x="1509751" y="1484832"/>
                      <a:pt x="1509751" y="1483624"/>
                      <a:pt x="1509751" y="1482415"/>
                    </a:cubicBezTo>
                    <a:cubicBezTo>
                      <a:pt x="1509751" y="1481207"/>
                      <a:pt x="1508542" y="1479999"/>
                      <a:pt x="1507334" y="1479999"/>
                    </a:cubicBezTo>
                    <a:cubicBezTo>
                      <a:pt x="1507334" y="1479999"/>
                      <a:pt x="1506126" y="1478791"/>
                      <a:pt x="1507334" y="1478791"/>
                    </a:cubicBezTo>
                    <a:cubicBezTo>
                      <a:pt x="1503710" y="1476375"/>
                      <a:pt x="1497669" y="1479999"/>
                      <a:pt x="1492837" y="1482415"/>
                    </a:cubicBezTo>
                    <a:cubicBezTo>
                      <a:pt x="1490421" y="1484832"/>
                      <a:pt x="1489212" y="1487248"/>
                      <a:pt x="1490421" y="1489664"/>
                    </a:cubicBezTo>
                    <a:cubicBezTo>
                      <a:pt x="1491629" y="1494497"/>
                      <a:pt x="1498877" y="1496913"/>
                      <a:pt x="1503710" y="1498121"/>
                    </a:cubicBezTo>
                    <a:cubicBezTo>
                      <a:pt x="1506126" y="1499329"/>
                      <a:pt x="1509751" y="1499329"/>
                      <a:pt x="1512167" y="1499329"/>
                    </a:cubicBezTo>
                    <a:lnTo>
                      <a:pt x="1512167" y="1499329"/>
                    </a:lnTo>
                    <a:cubicBezTo>
                      <a:pt x="1519416" y="1499329"/>
                      <a:pt x="1526664" y="1495705"/>
                      <a:pt x="1527873" y="1486040"/>
                    </a:cubicBezTo>
                    <a:lnTo>
                      <a:pt x="1527873" y="1486040"/>
                    </a:lnTo>
                    <a:cubicBezTo>
                      <a:pt x="1529081" y="1473959"/>
                      <a:pt x="1523040" y="1458253"/>
                      <a:pt x="1514583" y="1451004"/>
                    </a:cubicBezTo>
                    <a:cubicBezTo>
                      <a:pt x="1503710" y="1442547"/>
                      <a:pt x="1486796" y="1441339"/>
                      <a:pt x="1473507" y="1440131"/>
                    </a:cubicBezTo>
                    <a:cubicBezTo>
                      <a:pt x="1461426" y="1438923"/>
                      <a:pt x="1449345" y="1437715"/>
                      <a:pt x="1438471" y="1436507"/>
                    </a:cubicBezTo>
                    <a:cubicBezTo>
                      <a:pt x="1434847" y="1435299"/>
                      <a:pt x="1430015" y="1435299"/>
                      <a:pt x="1426390" y="1434090"/>
                    </a:cubicBezTo>
                    <a:cubicBezTo>
                      <a:pt x="1426390" y="1434090"/>
                      <a:pt x="1425182" y="1434090"/>
                      <a:pt x="1425182" y="1434090"/>
                    </a:cubicBezTo>
                    <a:cubicBezTo>
                      <a:pt x="1416725" y="1432882"/>
                      <a:pt x="1407060" y="1431674"/>
                      <a:pt x="1398603" y="1429258"/>
                    </a:cubicBezTo>
                    <a:cubicBezTo>
                      <a:pt x="1388938" y="1426842"/>
                      <a:pt x="1380482" y="1422009"/>
                      <a:pt x="1375649" y="1413553"/>
                    </a:cubicBezTo>
                    <a:cubicBezTo>
                      <a:pt x="1374441" y="1411136"/>
                      <a:pt x="1372025" y="1407512"/>
                      <a:pt x="1373233" y="1405096"/>
                    </a:cubicBezTo>
                    <a:cubicBezTo>
                      <a:pt x="1373233" y="1397847"/>
                      <a:pt x="1384106" y="1395431"/>
                      <a:pt x="1390146" y="1395431"/>
                    </a:cubicBezTo>
                    <a:cubicBezTo>
                      <a:pt x="1394979" y="1395431"/>
                      <a:pt x="1399811" y="1395431"/>
                      <a:pt x="1404644" y="1395431"/>
                    </a:cubicBezTo>
                    <a:cubicBezTo>
                      <a:pt x="1404644" y="1395431"/>
                      <a:pt x="1404644" y="1395431"/>
                      <a:pt x="1404644" y="1395431"/>
                    </a:cubicBezTo>
                    <a:cubicBezTo>
                      <a:pt x="1410684" y="1396639"/>
                      <a:pt x="1416725" y="1397847"/>
                      <a:pt x="1422766" y="1401471"/>
                    </a:cubicBezTo>
                    <a:cubicBezTo>
                      <a:pt x="1426390" y="1403887"/>
                      <a:pt x="1437263" y="1409928"/>
                      <a:pt x="1434847" y="1415969"/>
                    </a:cubicBezTo>
                    <a:cubicBezTo>
                      <a:pt x="1433639" y="1420801"/>
                      <a:pt x="1427598" y="1420801"/>
                      <a:pt x="1425182" y="1418385"/>
                    </a:cubicBezTo>
                    <a:cubicBezTo>
                      <a:pt x="1422766" y="1417177"/>
                      <a:pt x="1421558" y="1415969"/>
                      <a:pt x="1420349" y="1413553"/>
                    </a:cubicBezTo>
                    <a:cubicBezTo>
                      <a:pt x="1419141" y="1412344"/>
                      <a:pt x="1419141" y="1411136"/>
                      <a:pt x="1417933" y="1409928"/>
                    </a:cubicBezTo>
                    <a:cubicBezTo>
                      <a:pt x="1417933" y="1408720"/>
                      <a:pt x="1416725" y="1408720"/>
                      <a:pt x="1416725" y="1407512"/>
                    </a:cubicBezTo>
                    <a:cubicBezTo>
                      <a:pt x="1416725" y="1407512"/>
                      <a:pt x="1416725" y="1407512"/>
                      <a:pt x="1415517" y="1407512"/>
                    </a:cubicBezTo>
                    <a:cubicBezTo>
                      <a:pt x="1415517" y="1407512"/>
                      <a:pt x="1415517" y="1408720"/>
                      <a:pt x="1415517" y="1408720"/>
                    </a:cubicBezTo>
                    <a:cubicBezTo>
                      <a:pt x="1415517" y="1409928"/>
                      <a:pt x="1415517" y="1411136"/>
                      <a:pt x="1415517" y="1411136"/>
                    </a:cubicBezTo>
                    <a:cubicBezTo>
                      <a:pt x="1415517" y="1412344"/>
                      <a:pt x="1415517" y="1412344"/>
                      <a:pt x="1415517" y="1413553"/>
                    </a:cubicBezTo>
                    <a:cubicBezTo>
                      <a:pt x="1420349" y="1419593"/>
                      <a:pt x="1426390" y="1420801"/>
                      <a:pt x="1434847" y="1422009"/>
                    </a:cubicBezTo>
                    <a:cubicBezTo>
                      <a:pt x="1440888" y="1422009"/>
                      <a:pt x="1448136" y="1419593"/>
                      <a:pt x="1449345" y="1412344"/>
                    </a:cubicBezTo>
                    <a:cubicBezTo>
                      <a:pt x="1450553" y="1407512"/>
                      <a:pt x="1445720" y="1402679"/>
                      <a:pt x="1442096" y="1400263"/>
                    </a:cubicBezTo>
                    <a:cubicBezTo>
                      <a:pt x="1437263" y="1396639"/>
                      <a:pt x="1431223" y="1393014"/>
                      <a:pt x="1427598" y="1386974"/>
                    </a:cubicBezTo>
                    <a:cubicBezTo>
                      <a:pt x="1425182" y="1382141"/>
                      <a:pt x="1426390" y="1376101"/>
                      <a:pt x="1427598" y="1370060"/>
                    </a:cubicBezTo>
                    <a:cubicBezTo>
                      <a:pt x="1423974" y="1370060"/>
                      <a:pt x="1421558" y="1370060"/>
                      <a:pt x="1417933" y="1370060"/>
                    </a:cubicBezTo>
                    <a:cubicBezTo>
                      <a:pt x="1415517" y="1370060"/>
                      <a:pt x="1413101" y="1370060"/>
                      <a:pt x="1410684" y="1371268"/>
                    </a:cubicBezTo>
                    <a:cubicBezTo>
                      <a:pt x="1405852" y="1371268"/>
                      <a:pt x="1399811" y="1371268"/>
                      <a:pt x="1394979" y="1371268"/>
                    </a:cubicBezTo>
                    <a:lnTo>
                      <a:pt x="1393771" y="1371268"/>
                    </a:lnTo>
                    <a:cubicBezTo>
                      <a:pt x="1393771" y="1371268"/>
                      <a:pt x="1392563" y="1371268"/>
                      <a:pt x="1392563" y="1371268"/>
                    </a:cubicBezTo>
                    <a:cubicBezTo>
                      <a:pt x="1385314" y="1371268"/>
                      <a:pt x="1379273" y="1371268"/>
                      <a:pt x="1372025" y="1368852"/>
                    </a:cubicBezTo>
                    <a:cubicBezTo>
                      <a:pt x="1361152" y="1367644"/>
                      <a:pt x="1350278" y="1360395"/>
                      <a:pt x="1343030" y="1350730"/>
                    </a:cubicBezTo>
                    <a:close/>
                    <a:moveTo>
                      <a:pt x="579496" y="1293948"/>
                    </a:moveTo>
                    <a:cubicBezTo>
                      <a:pt x="579496" y="1293948"/>
                      <a:pt x="579496" y="1293948"/>
                      <a:pt x="579496" y="1293948"/>
                    </a:cubicBezTo>
                    <a:lnTo>
                      <a:pt x="579496" y="1293948"/>
                    </a:lnTo>
                    <a:lnTo>
                      <a:pt x="579496" y="1293948"/>
                    </a:lnTo>
                    <a:close/>
                    <a:moveTo>
                      <a:pt x="752258" y="1066821"/>
                    </a:moveTo>
                    <a:lnTo>
                      <a:pt x="752258" y="1066821"/>
                    </a:lnTo>
                    <a:cubicBezTo>
                      <a:pt x="752258" y="1066821"/>
                      <a:pt x="752258" y="1066821"/>
                      <a:pt x="752258" y="1066821"/>
                    </a:cubicBezTo>
                    <a:lnTo>
                      <a:pt x="752258" y="1066821"/>
                    </a:lnTo>
                    <a:lnTo>
                      <a:pt x="752258" y="1066821"/>
                    </a:lnTo>
                    <a:close/>
                    <a:moveTo>
                      <a:pt x="792126" y="1042659"/>
                    </a:moveTo>
                    <a:cubicBezTo>
                      <a:pt x="789710" y="1040242"/>
                      <a:pt x="784877" y="1037826"/>
                      <a:pt x="784877" y="1034202"/>
                    </a:cubicBezTo>
                    <a:cubicBezTo>
                      <a:pt x="784877" y="1032994"/>
                      <a:pt x="782461" y="1034202"/>
                      <a:pt x="783669" y="1034202"/>
                    </a:cubicBezTo>
                    <a:cubicBezTo>
                      <a:pt x="783669" y="1039035"/>
                      <a:pt x="787293" y="1041451"/>
                      <a:pt x="792126" y="1042659"/>
                    </a:cubicBezTo>
                    <a:lnTo>
                      <a:pt x="792126" y="1042659"/>
                    </a:lnTo>
                    <a:lnTo>
                      <a:pt x="792126" y="1042659"/>
                    </a:lnTo>
                    <a:cubicBezTo>
                      <a:pt x="790918" y="1043867"/>
                      <a:pt x="792126" y="1042659"/>
                      <a:pt x="792126" y="1042659"/>
                    </a:cubicBezTo>
                    <a:close/>
                    <a:moveTo>
                      <a:pt x="973344" y="1293948"/>
                    </a:moveTo>
                    <a:cubicBezTo>
                      <a:pt x="973344" y="1293948"/>
                      <a:pt x="973344" y="1293948"/>
                      <a:pt x="973344" y="1293948"/>
                    </a:cubicBezTo>
                    <a:lnTo>
                      <a:pt x="973344" y="1293948"/>
                    </a:lnTo>
                    <a:cubicBezTo>
                      <a:pt x="976969" y="1306029"/>
                      <a:pt x="979385" y="1319319"/>
                      <a:pt x="980593" y="1331400"/>
                    </a:cubicBezTo>
                    <a:cubicBezTo>
                      <a:pt x="981801" y="1338649"/>
                      <a:pt x="981801" y="1345898"/>
                      <a:pt x="980593" y="1351938"/>
                    </a:cubicBezTo>
                    <a:cubicBezTo>
                      <a:pt x="979385" y="1357979"/>
                      <a:pt x="978177" y="1364019"/>
                      <a:pt x="978177" y="1370060"/>
                    </a:cubicBezTo>
                    <a:cubicBezTo>
                      <a:pt x="978177" y="1370060"/>
                      <a:pt x="979385" y="1370060"/>
                      <a:pt x="979385" y="1370060"/>
                    </a:cubicBezTo>
                    <a:cubicBezTo>
                      <a:pt x="983009" y="1356771"/>
                      <a:pt x="985425" y="1343481"/>
                      <a:pt x="984217" y="1330192"/>
                    </a:cubicBezTo>
                    <a:cubicBezTo>
                      <a:pt x="981801" y="1318111"/>
                      <a:pt x="979385" y="1306029"/>
                      <a:pt x="973344" y="1293948"/>
                    </a:cubicBezTo>
                    <a:close/>
                    <a:moveTo>
                      <a:pt x="1357527" y="1458253"/>
                    </a:moveTo>
                    <a:cubicBezTo>
                      <a:pt x="1357527" y="1458253"/>
                      <a:pt x="1357527" y="1458253"/>
                      <a:pt x="1357527" y="1458253"/>
                    </a:cubicBezTo>
                    <a:cubicBezTo>
                      <a:pt x="1357527" y="1458253"/>
                      <a:pt x="1357527" y="1458253"/>
                      <a:pt x="1357527" y="1458253"/>
                    </a:cubicBezTo>
                    <a:lnTo>
                      <a:pt x="1357527" y="1458253"/>
                    </a:lnTo>
                    <a:close/>
                    <a:moveTo>
                      <a:pt x="1073618" y="1326568"/>
                    </a:moveTo>
                    <a:lnTo>
                      <a:pt x="1073618" y="1326568"/>
                    </a:lnTo>
                    <a:lnTo>
                      <a:pt x="1073618" y="1326568"/>
                    </a:lnTo>
                    <a:lnTo>
                      <a:pt x="1073618" y="1326568"/>
                    </a:lnTo>
                    <a:lnTo>
                      <a:pt x="1073618" y="1326568"/>
                    </a:lnTo>
                    <a:close/>
                    <a:moveTo>
                      <a:pt x="595202" y="1266161"/>
                    </a:moveTo>
                    <a:cubicBezTo>
                      <a:pt x="595202" y="1266161"/>
                      <a:pt x="595202" y="1266161"/>
                      <a:pt x="595202" y="1266161"/>
                    </a:cubicBezTo>
                    <a:lnTo>
                      <a:pt x="595202" y="1266161"/>
                    </a:lnTo>
                    <a:lnTo>
                      <a:pt x="595202" y="1266161"/>
                    </a:lnTo>
                    <a:lnTo>
                      <a:pt x="595202" y="1266161"/>
                    </a:lnTo>
                    <a:close/>
                    <a:moveTo>
                      <a:pt x="792126" y="1051116"/>
                    </a:moveTo>
                    <a:cubicBezTo>
                      <a:pt x="792126" y="1048699"/>
                      <a:pt x="788501" y="1047491"/>
                      <a:pt x="787293" y="1046283"/>
                    </a:cubicBezTo>
                    <a:cubicBezTo>
                      <a:pt x="784877" y="1043867"/>
                      <a:pt x="782461" y="1042659"/>
                      <a:pt x="781253" y="1040242"/>
                    </a:cubicBezTo>
                    <a:cubicBezTo>
                      <a:pt x="781253" y="1040242"/>
                      <a:pt x="780044" y="1040242"/>
                      <a:pt x="780044" y="1040242"/>
                    </a:cubicBezTo>
                    <a:cubicBezTo>
                      <a:pt x="781253" y="1042659"/>
                      <a:pt x="783669" y="1045075"/>
                      <a:pt x="784877" y="1047491"/>
                    </a:cubicBezTo>
                    <a:cubicBezTo>
                      <a:pt x="787293" y="1047491"/>
                      <a:pt x="789710" y="1049908"/>
                      <a:pt x="792126" y="1051116"/>
                    </a:cubicBezTo>
                    <a:cubicBezTo>
                      <a:pt x="792126" y="1051116"/>
                      <a:pt x="792126" y="1051116"/>
                      <a:pt x="792126" y="1051116"/>
                    </a:cubicBezTo>
                    <a:close/>
                    <a:moveTo>
                      <a:pt x="822329" y="1063197"/>
                    </a:moveTo>
                    <a:cubicBezTo>
                      <a:pt x="823537" y="1060781"/>
                      <a:pt x="824745" y="1057156"/>
                      <a:pt x="827161" y="1054740"/>
                    </a:cubicBezTo>
                    <a:cubicBezTo>
                      <a:pt x="827161" y="1054740"/>
                      <a:pt x="829578" y="1051116"/>
                      <a:pt x="829578" y="1052324"/>
                    </a:cubicBezTo>
                    <a:cubicBezTo>
                      <a:pt x="830786" y="1053532"/>
                      <a:pt x="830786" y="1053532"/>
                      <a:pt x="830786" y="1054740"/>
                    </a:cubicBezTo>
                    <a:cubicBezTo>
                      <a:pt x="830786" y="1057156"/>
                      <a:pt x="830786" y="1060781"/>
                      <a:pt x="831994" y="1063197"/>
                    </a:cubicBezTo>
                    <a:cubicBezTo>
                      <a:pt x="831994" y="1063197"/>
                      <a:pt x="833202" y="1063197"/>
                      <a:pt x="833202" y="1063197"/>
                    </a:cubicBezTo>
                    <a:cubicBezTo>
                      <a:pt x="834410" y="1059572"/>
                      <a:pt x="834410" y="1054740"/>
                      <a:pt x="833202" y="1052324"/>
                    </a:cubicBezTo>
                    <a:cubicBezTo>
                      <a:pt x="831994" y="1049908"/>
                      <a:pt x="829578" y="1049908"/>
                      <a:pt x="828369" y="1051116"/>
                    </a:cubicBezTo>
                    <a:lnTo>
                      <a:pt x="828369" y="1051116"/>
                    </a:lnTo>
                    <a:lnTo>
                      <a:pt x="828369" y="1051116"/>
                    </a:lnTo>
                    <a:cubicBezTo>
                      <a:pt x="824745" y="1053532"/>
                      <a:pt x="823537" y="1058364"/>
                      <a:pt x="822329" y="1061989"/>
                    </a:cubicBezTo>
                    <a:cubicBezTo>
                      <a:pt x="821121" y="1065613"/>
                      <a:pt x="817496" y="1069238"/>
                      <a:pt x="819913" y="1072862"/>
                    </a:cubicBezTo>
                    <a:cubicBezTo>
                      <a:pt x="819913" y="1072862"/>
                      <a:pt x="821121" y="1072862"/>
                      <a:pt x="821121" y="1072862"/>
                    </a:cubicBezTo>
                    <a:cubicBezTo>
                      <a:pt x="818704" y="1069238"/>
                      <a:pt x="821121" y="1066821"/>
                      <a:pt x="822329" y="1063197"/>
                    </a:cubicBezTo>
                    <a:close/>
                    <a:moveTo>
                      <a:pt x="667689" y="1219045"/>
                    </a:moveTo>
                    <a:lnTo>
                      <a:pt x="667689" y="1219045"/>
                    </a:lnTo>
                    <a:lnTo>
                      <a:pt x="667689" y="1219045"/>
                    </a:lnTo>
                    <a:lnTo>
                      <a:pt x="667689" y="1219045"/>
                    </a:lnTo>
                    <a:close/>
                    <a:moveTo>
                      <a:pt x="572247" y="999166"/>
                    </a:moveTo>
                    <a:lnTo>
                      <a:pt x="572247" y="999166"/>
                    </a:lnTo>
                    <a:cubicBezTo>
                      <a:pt x="572247" y="999166"/>
                      <a:pt x="572247" y="999166"/>
                      <a:pt x="572247" y="999166"/>
                    </a:cubicBezTo>
                    <a:lnTo>
                      <a:pt x="572247" y="999166"/>
                    </a:lnTo>
                    <a:lnTo>
                      <a:pt x="572247" y="999166"/>
                    </a:lnTo>
                    <a:close/>
                    <a:moveTo>
                      <a:pt x="951598" y="1136892"/>
                    </a:moveTo>
                    <a:cubicBezTo>
                      <a:pt x="947974" y="1134476"/>
                      <a:pt x="943141" y="1130852"/>
                      <a:pt x="939517" y="1133268"/>
                    </a:cubicBezTo>
                    <a:cubicBezTo>
                      <a:pt x="937100" y="1134476"/>
                      <a:pt x="937100" y="1139309"/>
                      <a:pt x="935892" y="1141725"/>
                    </a:cubicBezTo>
                    <a:cubicBezTo>
                      <a:pt x="934684" y="1146557"/>
                      <a:pt x="927436" y="1155014"/>
                      <a:pt x="923811" y="1147766"/>
                    </a:cubicBezTo>
                    <a:cubicBezTo>
                      <a:pt x="921395" y="1142933"/>
                      <a:pt x="927436" y="1134476"/>
                      <a:pt x="918979" y="1133268"/>
                    </a:cubicBezTo>
                    <a:cubicBezTo>
                      <a:pt x="917770" y="1133268"/>
                      <a:pt x="911730" y="1133268"/>
                      <a:pt x="911730" y="1136892"/>
                    </a:cubicBezTo>
                    <a:cubicBezTo>
                      <a:pt x="911730" y="1136892"/>
                      <a:pt x="912938" y="1136892"/>
                      <a:pt x="912938" y="1136892"/>
                    </a:cubicBezTo>
                    <a:cubicBezTo>
                      <a:pt x="912938" y="1135684"/>
                      <a:pt x="923811" y="1134476"/>
                      <a:pt x="921395" y="1138100"/>
                    </a:cubicBezTo>
                    <a:cubicBezTo>
                      <a:pt x="921395" y="1139309"/>
                      <a:pt x="920187" y="1140517"/>
                      <a:pt x="920187" y="1141725"/>
                    </a:cubicBezTo>
                    <a:cubicBezTo>
                      <a:pt x="918979" y="1144141"/>
                      <a:pt x="920187" y="1146557"/>
                      <a:pt x="921395" y="1148973"/>
                    </a:cubicBezTo>
                    <a:cubicBezTo>
                      <a:pt x="922603" y="1152598"/>
                      <a:pt x="926227" y="1153806"/>
                      <a:pt x="929852" y="1153806"/>
                    </a:cubicBezTo>
                    <a:cubicBezTo>
                      <a:pt x="933476" y="1153806"/>
                      <a:pt x="937100" y="1150182"/>
                      <a:pt x="938309" y="1147766"/>
                    </a:cubicBezTo>
                    <a:cubicBezTo>
                      <a:pt x="940725" y="1144141"/>
                      <a:pt x="940725" y="1141725"/>
                      <a:pt x="941933" y="1138100"/>
                    </a:cubicBezTo>
                    <a:cubicBezTo>
                      <a:pt x="941933" y="1133268"/>
                      <a:pt x="947974" y="1136892"/>
                      <a:pt x="951598" y="1136892"/>
                    </a:cubicBezTo>
                    <a:lnTo>
                      <a:pt x="951598" y="1136892"/>
                    </a:lnTo>
                    <a:cubicBezTo>
                      <a:pt x="950390" y="1138100"/>
                      <a:pt x="951598" y="1138100"/>
                      <a:pt x="951598" y="1136892"/>
                    </a:cubicBezTo>
                    <a:close/>
                    <a:moveTo>
                      <a:pt x="906897" y="1167095"/>
                    </a:moveTo>
                    <a:cubicBezTo>
                      <a:pt x="906897" y="1167095"/>
                      <a:pt x="908106" y="1167095"/>
                      <a:pt x="906897" y="1167095"/>
                    </a:cubicBezTo>
                    <a:cubicBezTo>
                      <a:pt x="898441" y="1161055"/>
                      <a:pt x="889984" y="1158639"/>
                      <a:pt x="880319" y="1157430"/>
                    </a:cubicBezTo>
                    <a:cubicBezTo>
                      <a:pt x="876694" y="1157430"/>
                      <a:pt x="874278" y="1157430"/>
                      <a:pt x="870654" y="1157430"/>
                    </a:cubicBezTo>
                    <a:cubicBezTo>
                      <a:pt x="868237" y="1157430"/>
                      <a:pt x="864613" y="1157430"/>
                      <a:pt x="862197" y="1157430"/>
                    </a:cubicBezTo>
                    <a:cubicBezTo>
                      <a:pt x="862197" y="1157430"/>
                      <a:pt x="853740" y="1157430"/>
                      <a:pt x="857364" y="1156222"/>
                    </a:cubicBezTo>
                    <a:cubicBezTo>
                      <a:pt x="857364" y="1156222"/>
                      <a:pt x="857364" y="1156222"/>
                      <a:pt x="857364" y="1156222"/>
                    </a:cubicBezTo>
                    <a:cubicBezTo>
                      <a:pt x="856156" y="1156222"/>
                      <a:pt x="856156" y="1156222"/>
                      <a:pt x="854948" y="1156222"/>
                    </a:cubicBezTo>
                    <a:cubicBezTo>
                      <a:pt x="854948" y="1156222"/>
                      <a:pt x="853740" y="1156222"/>
                      <a:pt x="854948" y="1157430"/>
                    </a:cubicBezTo>
                    <a:cubicBezTo>
                      <a:pt x="862197" y="1161055"/>
                      <a:pt x="871862" y="1159847"/>
                      <a:pt x="880319" y="1161055"/>
                    </a:cubicBezTo>
                    <a:lnTo>
                      <a:pt x="880319" y="1161055"/>
                    </a:lnTo>
                    <a:cubicBezTo>
                      <a:pt x="888776" y="1159847"/>
                      <a:pt x="897232" y="1163471"/>
                      <a:pt x="906897" y="1167095"/>
                    </a:cubicBezTo>
                    <a:close/>
                    <a:moveTo>
                      <a:pt x="755882" y="1319319"/>
                    </a:moveTo>
                    <a:lnTo>
                      <a:pt x="755882" y="1319319"/>
                    </a:lnTo>
                    <a:cubicBezTo>
                      <a:pt x="755882" y="1319319"/>
                      <a:pt x="755882" y="1319319"/>
                      <a:pt x="755882" y="1319319"/>
                    </a:cubicBezTo>
                    <a:lnTo>
                      <a:pt x="755882" y="1319319"/>
                    </a:lnTo>
                    <a:close/>
                    <a:moveTo>
                      <a:pt x="583121" y="1159847"/>
                    </a:moveTo>
                    <a:cubicBezTo>
                      <a:pt x="583121" y="1159847"/>
                      <a:pt x="583121" y="1159847"/>
                      <a:pt x="583121" y="1159847"/>
                    </a:cubicBezTo>
                    <a:cubicBezTo>
                      <a:pt x="583121" y="1159847"/>
                      <a:pt x="583121" y="1159847"/>
                      <a:pt x="583121" y="1159847"/>
                    </a:cubicBezTo>
                    <a:cubicBezTo>
                      <a:pt x="585537" y="1161055"/>
                      <a:pt x="587953" y="1162263"/>
                      <a:pt x="591577" y="1163471"/>
                    </a:cubicBezTo>
                    <a:cubicBezTo>
                      <a:pt x="592786" y="1163471"/>
                      <a:pt x="593994" y="1164679"/>
                      <a:pt x="595202" y="1164679"/>
                    </a:cubicBezTo>
                    <a:cubicBezTo>
                      <a:pt x="597618" y="1165887"/>
                      <a:pt x="598826" y="1165887"/>
                      <a:pt x="601242" y="1167095"/>
                    </a:cubicBezTo>
                    <a:cubicBezTo>
                      <a:pt x="607283" y="1168303"/>
                      <a:pt x="615740" y="1168303"/>
                      <a:pt x="619364" y="1173136"/>
                    </a:cubicBezTo>
                    <a:cubicBezTo>
                      <a:pt x="620572" y="1174344"/>
                      <a:pt x="620572" y="1175552"/>
                      <a:pt x="620572" y="1177969"/>
                    </a:cubicBezTo>
                    <a:cubicBezTo>
                      <a:pt x="620572" y="1184009"/>
                      <a:pt x="618156" y="1191258"/>
                      <a:pt x="613324" y="1194882"/>
                    </a:cubicBezTo>
                    <a:cubicBezTo>
                      <a:pt x="613324" y="1194882"/>
                      <a:pt x="613324" y="1194882"/>
                      <a:pt x="612116" y="1196090"/>
                    </a:cubicBezTo>
                    <a:cubicBezTo>
                      <a:pt x="612116" y="1196090"/>
                      <a:pt x="612116" y="1196090"/>
                      <a:pt x="612116" y="1196090"/>
                    </a:cubicBezTo>
                    <a:cubicBezTo>
                      <a:pt x="612116" y="1196090"/>
                      <a:pt x="610907" y="1197298"/>
                      <a:pt x="610907" y="1197298"/>
                    </a:cubicBezTo>
                    <a:cubicBezTo>
                      <a:pt x="610907" y="1197298"/>
                      <a:pt x="610907" y="1197298"/>
                      <a:pt x="610907" y="1197298"/>
                    </a:cubicBezTo>
                    <a:cubicBezTo>
                      <a:pt x="610907" y="1197298"/>
                      <a:pt x="609699" y="1197298"/>
                      <a:pt x="609699" y="1198507"/>
                    </a:cubicBezTo>
                    <a:cubicBezTo>
                      <a:pt x="609699" y="1198507"/>
                      <a:pt x="609699" y="1198507"/>
                      <a:pt x="609699" y="1198507"/>
                    </a:cubicBezTo>
                    <a:cubicBezTo>
                      <a:pt x="602451" y="1202131"/>
                      <a:pt x="595202" y="1199715"/>
                      <a:pt x="587953" y="1196090"/>
                    </a:cubicBezTo>
                    <a:cubicBezTo>
                      <a:pt x="587953" y="1196090"/>
                      <a:pt x="587953" y="1196090"/>
                      <a:pt x="587953" y="1196090"/>
                    </a:cubicBezTo>
                    <a:cubicBezTo>
                      <a:pt x="587953" y="1196090"/>
                      <a:pt x="587953" y="1196090"/>
                      <a:pt x="587953" y="1196090"/>
                    </a:cubicBezTo>
                    <a:cubicBezTo>
                      <a:pt x="587953" y="1196090"/>
                      <a:pt x="587953" y="1196090"/>
                      <a:pt x="587953" y="1196090"/>
                    </a:cubicBezTo>
                    <a:cubicBezTo>
                      <a:pt x="589161" y="1197298"/>
                      <a:pt x="590369" y="1198507"/>
                      <a:pt x="592786" y="1198507"/>
                    </a:cubicBezTo>
                    <a:cubicBezTo>
                      <a:pt x="598826" y="1202131"/>
                      <a:pt x="604867" y="1203339"/>
                      <a:pt x="612116" y="1198507"/>
                    </a:cubicBezTo>
                    <a:cubicBezTo>
                      <a:pt x="613324" y="1197298"/>
                      <a:pt x="614532" y="1197298"/>
                      <a:pt x="615740" y="1196090"/>
                    </a:cubicBezTo>
                    <a:cubicBezTo>
                      <a:pt x="618156" y="1193674"/>
                      <a:pt x="619364" y="1191258"/>
                      <a:pt x="621780" y="1188842"/>
                    </a:cubicBezTo>
                    <a:cubicBezTo>
                      <a:pt x="622989" y="1186425"/>
                      <a:pt x="624197" y="1184009"/>
                      <a:pt x="624197" y="1181593"/>
                    </a:cubicBezTo>
                    <a:cubicBezTo>
                      <a:pt x="625405" y="1179176"/>
                      <a:pt x="624197" y="1175552"/>
                      <a:pt x="624197" y="1173136"/>
                    </a:cubicBezTo>
                    <a:cubicBezTo>
                      <a:pt x="624197" y="1173136"/>
                      <a:pt x="624197" y="1173136"/>
                      <a:pt x="624197" y="1173136"/>
                    </a:cubicBezTo>
                    <a:cubicBezTo>
                      <a:pt x="622989" y="1170720"/>
                      <a:pt x="621780" y="1168303"/>
                      <a:pt x="619364" y="1167095"/>
                    </a:cubicBezTo>
                    <a:cubicBezTo>
                      <a:pt x="616948" y="1164679"/>
                      <a:pt x="612116" y="1164679"/>
                      <a:pt x="608491" y="1164679"/>
                    </a:cubicBezTo>
                    <a:cubicBezTo>
                      <a:pt x="607283" y="1164679"/>
                      <a:pt x="606075" y="1164679"/>
                      <a:pt x="604867" y="1164679"/>
                    </a:cubicBezTo>
                    <a:cubicBezTo>
                      <a:pt x="601242" y="1163471"/>
                      <a:pt x="597618" y="1162263"/>
                      <a:pt x="593994" y="1161055"/>
                    </a:cubicBezTo>
                    <a:cubicBezTo>
                      <a:pt x="589161" y="1161055"/>
                      <a:pt x="586745" y="1159847"/>
                      <a:pt x="583121" y="1159847"/>
                    </a:cubicBezTo>
                    <a:lnTo>
                      <a:pt x="583121" y="1159847"/>
                    </a:lnTo>
                    <a:lnTo>
                      <a:pt x="583121" y="1159847"/>
                    </a:lnTo>
                    <a:cubicBezTo>
                      <a:pt x="583121" y="1159847"/>
                      <a:pt x="583121" y="1159847"/>
                      <a:pt x="583121" y="1159847"/>
                    </a:cubicBezTo>
                    <a:close/>
                    <a:moveTo>
                      <a:pt x="670105" y="1097024"/>
                    </a:moveTo>
                    <a:cubicBezTo>
                      <a:pt x="672522" y="1087359"/>
                      <a:pt x="664065" y="1077694"/>
                      <a:pt x="655608" y="1074070"/>
                    </a:cubicBezTo>
                    <a:cubicBezTo>
                      <a:pt x="651984" y="1072862"/>
                      <a:pt x="648359" y="1071654"/>
                      <a:pt x="644735" y="1071654"/>
                    </a:cubicBezTo>
                    <a:cubicBezTo>
                      <a:pt x="636278" y="1070445"/>
                      <a:pt x="627821" y="1070445"/>
                      <a:pt x="618156" y="1070445"/>
                    </a:cubicBezTo>
                    <a:cubicBezTo>
                      <a:pt x="614532" y="1070445"/>
                      <a:pt x="612116" y="1070445"/>
                      <a:pt x="609699" y="1070445"/>
                    </a:cubicBezTo>
                    <a:cubicBezTo>
                      <a:pt x="609699" y="1070445"/>
                      <a:pt x="609699" y="1070445"/>
                      <a:pt x="609699" y="1070445"/>
                    </a:cubicBezTo>
                    <a:cubicBezTo>
                      <a:pt x="609699" y="1070445"/>
                      <a:pt x="609699" y="1070445"/>
                      <a:pt x="609699" y="1070445"/>
                    </a:cubicBezTo>
                    <a:cubicBezTo>
                      <a:pt x="609699" y="1070445"/>
                      <a:pt x="609699" y="1070445"/>
                      <a:pt x="609699" y="1070445"/>
                    </a:cubicBezTo>
                    <a:cubicBezTo>
                      <a:pt x="609699" y="1070445"/>
                      <a:pt x="609699" y="1070445"/>
                      <a:pt x="609699" y="1070445"/>
                    </a:cubicBezTo>
                    <a:cubicBezTo>
                      <a:pt x="621780" y="1074070"/>
                      <a:pt x="635070" y="1070445"/>
                      <a:pt x="647151" y="1072862"/>
                    </a:cubicBezTo>
                    <a:cubicBezTo>
                      <a:pt x="647151" y="1072862"/>
                      <a:pt x="647151" y="1072862"/>
                      <a:pt x="648359" y="1072862"/>
                    </a:cubicBezTo>
                    <a:cubicBezTo>
                      <a:pt x="656816" y="1075278"/>
                      <a:pt x="666481" y="1080111"/>
                      <a:pt x="668897" y="1088567"/>
                    </a:cubicBezTo>
                    <a:cubicBezTo>
                      <a:pt x="668897" y="1088567"/>
                      <a:pt x="668897" y="1088567"/>
                      <a:pt x="668897" y="1088567"/>
                    </a:cubicBezTo>
                    <a:cubicBezTo>
                      <a:pt x="668897" y="1088567"/>
                      <a:pt x="668897" y="1088567"/>
                      <a:pt x="668897" y="1088567"/>
                    </a:cubicBezTo>
                    <a:cubicBezTo>
                      <a:pt x="670105" y="1092192"/>
                      <a:pt x="670105" y="1095816"/>
                      <a:pt x="667689" y="1099441"/>
                    </a:cubicBezTo>
                    <a:cubicBezTo>
                      <a:pt x="665273" y="1104273"/>
                      <a:pt x="662857" y="1106689"/>
                      <a:pt x="660440" y="1109106"/>
                    </a:cubicBezTo>
                    <a:cubicBezTo>
                      <a:pt x="660440" y="1109106"/>
                      <a:pt x="660440" y="1109106"/>
                      <a:pt x="660440" y="1109106"/>
                    </a:cubicBezTo>
                    <a:cubicBezTo>
                      <a:pt x="660440" y="1109106"/>
                      <a:pt x="659232" y="1109106"/>
                      <a:pt x="659232" y="1110314"/>
                    </a:cubicBezTo>
                    <a:cubicBezTo>
                      <a:pt x="658024" y="1111522"/>
                      <a:pt x="656816" y="1112730"/>
                      <a:pt x="654400" y="1112730"/>
                    </a:cubicBezTo>
                    <a:cubicBezTo>
                      <a:pt x="654400" y="1112730"/>
                      <a:pt x="654400" y="1112730"/>
                      <a:pt x="654400" y="1112730"/>
                    </a:cubicBezTo>
                    <a:cubicBezTo>
                      <a:pt x="654400" y="1112730"/>
                      <a:pt x="654400" y="1112730"/>
                      <a:pt x="654400" y="1112730"/>
                    </a:cubicBezTo>
                    <a:cubicBezTo>
                      <a:pt x="645943" y="1116354"/>
                      <a:pt x="636278" y="1115146"/>
                      <a:pt x="627821" y="1112730"/>
                    </a:cubicBezTo>
                    <a:cubicBezTo>
                      <a:pt x="625405" y="1111522"/>
                      <a:pt x="621780" y="1111522"/>
                      <a:pt x="619364" y="1111522"/>
                    </a:cubicBezTo>
                    <a:lnTo>
                      <a:pt x="619364" y="1111522"/>
                    </a:lnTo>
                    <a:cubicBezTo>
                      <a:pt x="619364" y="1111522"/>
                      <a:pt x="619364" y="1111522"/>
                      <a:pt x="619364" y="1111522"/>
                    </a:cubicBezTo>
                    <a:cubicBezTo>
                      <a:pt x="613324" y="1110314"/>
                      <a:pt x="607283" y="1109106"/>
                      <a:pt x="601242" y="1109106"/>
                    </a:cubicBezTo>
                    <a:cubicBezTo>
                      <a:pt x="598826" y="1109106"/>
                      <a:pt x="595202" y="1109106"/>
                      <a:pt x="592786" y="1109106"/>
                    </a:cubicBezTo>
                    <a:cubicBezTo>
                      <a:pt x="592786" y="1109106"/>
                      <a:pt x="592786" y="1109106"/>
                      <a:pt x="592786" y="1109106"/>
                    </a:cubicBezTo>
                    <a:cubicBezTo>
                      <a:pt x="592786" y="1109106"/>
                      <a:pt x="592786" y="1109106"/>
                      <a:pt x="592786" y="1109106"/>
                    </a:cubicBezTo>
                    <a:cubicBezTo>
                      <a:pt x="598826" y="1110314"/>
                      <a:pt x="606075" y="1111522"/>
                      <a:pt x="613324" y="1112730"/>
                    </a:cubicBezTo>
                    <a:cubicBezTo>
                      <a:pt x="616948" y="1112730"/>
                      <a:pt x="619364" y="1113938"/>
                      <a:pt x="622989" y="1113938"/>
                    </a:cubicBezTo>
                    <a:cubicBezTo>
                      <a:pt x="631445" y="1115146"/>
                      <a:pt x="639902" y="1117563"/>
                      <a:pt x="648359" y="1117563"/>
                    </a:cubicBezTo>
                    <a:cubicBezTo>
                      <a:pt x="655608" y="1116354"/>
                      <a:pt x="662857" y="1112730"/>
                      <a:pt x="667689" y="1105481"/>
                    </a:cubicBezTo>
                    <a:lnTo>
                      <a:pt x="667689" y="1105481"/>
                    </a:lnTo>
                    <a:lnTo>
                      <a:pt x="667689" y="1105481"/>
                    </a:lnTo>
                    <a:cubicBezTo>
                      <a:pt x="667689" y="1104273"/>
                      <a:pt x="668897" y="1100649"/>
                      <a:pt x="670105" y="1097024"/>
                    </a:cubicBezTo>
                    <a:close/>
                    <a:moveTo>
                      <a:pt x="966095" y="1158639"/>
                    </a:moveTo>
                    <a:cubicBezTo>
                      <a:pt x="967303" y="1153806"/>
                      <a:pt x="964887" y="1144141"/>
                      <a:pt x="969720" y="1140517"/>
                    </a:cubicBezTo>
                    <a:cubicBezTo>
                      <a:pt x="969720" y="1140517"/>
                      <a:pt x="969720" y="1139309"/>
                      <a:pt x="968512" y="1139309"/>
                    </a:cubicBezTo>
                    <a:cubicBezTo>
                      <a:pt x="962471" y="1141725"/>
                      <a:pt x="964887" y="1153806"/>
                      <a:pt x="964887" y="1158639"/>
                    </a:cubicBezTo>
                    <a:lnTo>
                      <a:pt x="964887" y="1158639"/>
                    </a:lnTo>
                    <a:cubicBezTo>
                      <a:pt x="964887" y="1159847"/>
                      <a:pt x="966095" y="1159847"/>
                      <a:pt x="966095" y="1158639"/>
                    </a:cubicBezTo>
                    <a:close/>
                    <a:moveTo>
                      <a:pt x="801791" y="1428050"/>
                    </a:moveTo>
                    <a:cubicBezTo>
                      <a:pt x="800583" y="1426842"/>
                      <a:pt x="798166" y="1425634"/>
                      <a:pt x="796958" y="1424426"/>
                    </a:cubicBezTo>
                    <a:cubicBezTo>
                      <a:pt x="794542" y="1423217"/>
                      <a:pt x="794542" y="1420801"/>
                      <a:pt x="793334" y="1419593"/>
                    </a:cubicBezTo>
                    <a:lnTo>
                      <a:pt x="793334" y="1419593"/>
                    </a:lnTo>
                    <a:cubicBezTo>
                      <a:pt x="789710" y="1411136"/>
                      <a:pt x="774004" y="1409928"/>
                      <a:pt x="766755" y="1415969"/>
                    </a:cubicBezTo>
                    <a:cubicBezTo>
                      <a:pt x="760715" y="1420801"/>
                      <a:pt x="766755" y="1426842"/>
                      <a:pt x="771588" y="1429258"/>
                    </a:cubicBezTo>
                    <a:cubicBezTo>
                      <a:pt x="775212" y="1432882"/>
                      <a:pt x="780044" y="1430466"/>
                      <a:pt x="784877" y="1431674"/>
                    </a:cubicBezTo>
                    <a:cubicBezTo>
                      <a:pt x="788501" y="1432882"/>
                      <a:pt x="794542" y="1435299"/>
                      <a:pt x="799375" y="1434090"/>
                    </a:cubicBezTo>
                    <a:cubicBezTo>
                      <a:pt x="800583" y="1431674"/>
                      <a:pt x="802999" y="1430466"/>
                      <a:pt x="801791" y="1428050"/>
                    </a:cubicBezTo>
                    <a:close/>
                    <a:moveTo>
                      <a:pt x="699100" y="1255288"/>
                    </a:moveTo>
                    <a:cubicBezTo>
                      <a:pt x="696684" y="1254080"/>
                      <a:pt x="693060" y="1255288"/>
                      <a:pt x="689435" y="1256497"/>
                    </a:cubicBezTo>
                    <a:cubicBezTo>
                      <a:pt x="687019" y="1257704"/>
                      <a:pt x="684603" y="1260121"/>
                      <a:pt x="684603" y="1262537"/>
                    </a:cubicBezTo>
                    <a:cubicBezTo>
                      <a:pt x="683395" y="1263745"/>
                      <a:pt x="680978" y="1264953"/>
                      <a:pt x="678562" y="1266161"/>
                    </a:cubicBezTo>
                    <a:cubicBezTo>
                      <a:pt x="677354" y="1267370"/>
                      <a:pt x="674938" y="1267370"/>
                      <a:pt x="673730" y="1268578"/>
                    </a:cubicBezTo>
                    <a:lnTo>
                      <a:pt x="673730" y="1268578"/>
                    </a:lnTo>
                    <a:cubicBezTo>
                      <a:pt x="673730" y="1268578"/>
                      <a:pt x="673730" y="1268578"/>
                      <a:pt x="673730" y="1268578"/>
                    </a:cubicBezTo>
                    <a:cubicBezTo>
                      <a:pt x="673730" y="1268578"/>
                      <a:pt x="673730" y="1268578"/>
                      <a:pt x="673730" y="1268578"/>
                    </a:cubicBezTo>
                    <a:cubicBezTo>
                      <a:pt x="673730" y="1268578"/>
                      <a:pt x="673730" y="1268578"/>
                      <a:pt x="673730" y="1268578"/>
                    </a:cubicBezTo>
                    <a:cubicBezTo>
                      <a:pt x="674938" y="1267370"/>
                      <a:pt x="677354" y="1267370"/>
                      <a:pt x="679770" y="1266161"/>
                    </a:cubicBezTo>
                    <a:cubicBezTo>
                      <a:pt x="680978" y="1266161"/>
                      <a:pt x="680978" y="1264953"/>
                      <a:pt x="682187" y="1264953"/>
                    </a:cubicBezTo>
                    <a:cubicBezTo>
                      <a:pt x="683395" y="1264953"/>
                      <a:pt x="683395" y="1263745"/>
                      <a:pt x="684603" y="1263745"/>
                    </a:cubicBezTo>
                    <a:cubicBezTo>
                      <a:pt x="684603" y="1263745"/>
                      <a:pt x="684603" y="1263745"/>
                      <a:pt x="684603" y="1263745"/>
                    </a:cubicBezTo>
                    <a:cubicBezTo>
                      <a:pt x="684603" y="1263745"/>
                      <a:pt x="685811" y="1263745"/>
                      <a:pt x="685811" y="1263745"/>
                    </a:cubicBezTo>
                    <a:cubicBezTo>
                      <a:pt x="689435" y="1261329"/>
                      <a:pt x="695476" y="1256497"/>
                      <a:pt x="697892" y="1261329"/>
                    </a:cubicBezTo>
                    <a:cubicBezTo>
                      <a:pt x="700308" y="1263745"/>
                      <a:pt x="700308" y="1267370"/>
                      <a:pt x="702725" y="1269786"/>
                    </a:cubicBezTo>
                    <a:cubicBezTo>
                      <a:pt x="702725" y="1269786"/>
                      <a:pt x="702725" y="1269786"/>
                      <a:pt x="702725" y="1269786"/>
                    </a:cubicBezTo>
                    <a:cubicBezTo>
                      <a:pt x="702725" y="1269786"/>
                      <a:pt x="702725" y="1269786"/>
                      <a:pt x="702725" y="1269786"/>
                    </a:cubicBezTo>
                    <a:cubicBezTo>
                      <a:pt x="702725" y="1269786"/>
                      <a:pt x="702725" y="1269786"/>
                      <a:pt x="702725" y="1269786"/>
                    </a:cubicBezTo>
                    <a:cubicBezTo>
                      <a:pt x="701517" y="1274618"/>
                      <a:pt x="696684" y="1277034"/>
                      <a:pt x="691852" y="1278243"/>
                    </a:cubicBezTo>
                    <a:cubicBezTo>
                      <a:pt x="691852" y="1278243"/>
                      <a:pt x="691852" y="1278243"/>
                      <a:pt x="691852" y="1278243"/>
                    </a:cubicBezTo>
                    <a:cubicBezTo>
                      <a:pt x="691852" y="1278243"/>
                      <a:pt x="691852" y="1278243"/>
                      <a:pt x="691852" y="1278243"/>
                    </a:cubicBezTo>
                    <a:cubicBezTo>
                      <a:pt x="691852" y="1278243"/>
                      <a:pt x="691852" y="1278243"/>
                      <a:pt x="691852" y="1278243"/>
                    </a:cubicBezTo>
                    <a:cubicBezTo>
                      <a:pt x="693060" y="1278243"/>
                      <a:pt x="694268" y="1277034"/>
                      <a:pt x="695476" y="1277034"/>
                    </a:cubicBezTo>
                    <a:cubicBezTo>
                      <a:pt x="697892" y="1275826"/>
                      <a:pt x="700308" y="1274618"/>
                      <a:pt x="701517" y="1273410"/>
                    </a:cubicBezTo>
                    <a:cubicBezTo>
                      <a:pt x="702725" y="1272202"/>
                      <a:pt x="703933" y="1270994"/>
                      <a:pt x="703933" y="1268578"/>
                    </a:cubicBezTo>
                    <a:cubicBezTo>
                      <a:pt x="703933" y="1268578"/>
                      <a:pt x="703933" y="1267370"/>
                      <a:pt x="703933" y="1267370"/>
                    </a:cubicBezTo>
                    <a:cubicBezTo>
                      <a:pt x="705141" y="1262537"/>
                      <a:pt x="703933" y="1256497"/>
                      <a:pt x="699100" y="1255288"/>
                    </a:cubicBezTo>
                    <a:close/>
                    <a:moveTo>
                      <a:pt x="957639" y="1165887"/>
                    </a:moveTo>
                    <a:cubicBezTo>
                      <a:pt x="955222" y="1157430"/>
                      <a:pt x="957639" y="1147766"/>
                      <a:pt x="957639" y="1138100"/>
                    </a:cubicBezTo>
                    <a:cubicBezTo>
                      <a:pt x="957639" y="1136892"/>
                      <a:pt x="956430" y="1138100"/>
                      <a:pt x="956430" y="1138100"/>
                    </a:cubicBezTo>
                    <a:cubicBezTo>
                      <a:pt x="954014" y="1147766"/>
                      <a:pt x="952806" y="1157430"/>
                      <a:pt x="957639" y="1165887"/>
                    </a:cubicBezTo>
                    <a:lnTo>
                      <a:pt x="957639" y="1165887"/>
                    </a:lnTo>
                    <a:cubicBezTo>
                      <a:pt x="956430" y="1165887"/>
                      <a:pt x="957639" y="1165887"/>
                      <a:pt x="957639" y="1165887"/>
                    </a:cubicBezTo>
                    <a:close/>
                    <a:moveTo>
                      <a:pt x="1051872" y="1232334"/>
                    </a:moveTo>
                    <a:cubicBezTo>
                      <a:pt x="1039791" y="1221461"/>
                      <a:pt x="1025293" y="1213004"/>
                      <a:pt x="1012004" y="1202131"/>
                    </a:cubicBezTo>
                    <a:cubicBezTo>
                      <a:pt x="1007172" y="1198507"/>
                      <a:pt x="1002339" y="1192466"/>
                      <a:pt x="996298" y="1188842"/>
                    </a:cubicBezTo>
                    <a:cubicBezTo>
                      <a:pt x="993882" y="1187633"/>
                      <a:pt x="989050" y="1186425"/>
                      <a:pt x="986634" y="1187633"/>
                    </a:cubicBezTo>
                    <a:cubicBezTo>
                      <a:pt x="984217" y="1188842"/>
                      <a:pt x="985425" y="1190050"/>
                      <a:pt x="981801" y="1186425"/>
                    </a:cubicBezTo>
                    <a:cubicBezTo>
                      <a:pt x="980593" y="1185217"/>
                      <a:pt x="978177" y="1184009"/>
                      <a:pt x="976969" y="1182801"/>
                    </a:cubicBezTo>
                    <a:cubicBezTo>
                      <a:pt x="969720" y="1179176"/>
                      <a:pt x="962471" y="1176760"/>
                      <a:pt x="955222" y="1174344"/>
                    </a:cubicBezTo>
                    <a:cubicBezTo>
                      <a:pt x="943141" y="1170720"/>
                      <a:pt x="931060" y="1163471"/>
                      <a:pt x="917770" y="1164679"/>
                    </a:cubicBezTo>
                    <a:cubicBezTo>
                      <a:pt x="917770" y="1164679"/>
                      <a:pt x="917770" y="1164679"/>
                      <a:pt x="917770" y="1164679"/>
                    </a:cubicBezTo>
                    <a:cubicBezTo>
                      <a:pt x="932268" y="1164679"/>
                      <a:pt x="945557" y="1173136"/>
                      <a:pt x="958847" y="1177969"/>
                    </a:cubicBezTo>
                    <a:cubicBezTo>
                      <a:pt x="964887" y="1180385"/>
                      <a:pt x="972136" y="1182801"/>
                      <a:pt x="978177" y="1186425"/>
                    </a:cubicBezTo>
                    <a:cubicBezTo>
                      <a:pt x="980593" y="1188842"/>
                      <a:pt x="983009" y="1190050"/>
                      <a:pt x="986634" y="1191258"/>
                    </a:cubicBezTo>
                    <a:cubicBezTo>
                      <a:pt x="987842" y="1191258"/>
                      <a:pt x="987842" y="1191258"/>
                      <a:pt x="989050" y="1191258"/>
                    </a:cubicBezTo>
                    <a:cubicBezTo>
                      <a:pt x="993882" y="1187633"/>
                      <a:pt x="998715" y="1194882"/>
                      <a:pt x="1001131" y="1197298"/>
                    </a:cubicBezTo>
                    <a:cubicBezTo>
                      <a:pt x="1005963" y="1202131"/>
                      <a:pt x="1012004" y="1205755"/>
                      <a:pt x="1018045" y="1209380"/>
                    </a:cubicBezTo>
                    <a:cubicBezTo>
                      <a:pt x="1028918" y="1217837"/>
                      <a:pt x="1038583" y="1226294"/>
                      <a:pt x="1051872" y="1232334"/>
                    </a:cubicBezTo>
                    <a:lnTo>
                      <a:pt x="1051872" y="1232334"/>
                    </a:lnTo>
                    <a:lnTo>
                      <a:pt x="1051872" y="1232334"/>
                    </a:lnTo>
                    <a:cubicBezTo>
                      <a:pt x="1050664" y="1232334"/>
                      <a:pt x="1051872" y="1232334"/>
                      <a:pt x="1051872" y="1232334"/>
                    </a:cubicBezTo>
                    <a:close/>
                    <a:moveTo>
                      <a:pt x="1037375" y="1159847"/>
                    </a:moveTo>
                    <a:lnTo>
                      <a:pt x="1037375" y="1159847"/>
                    </a:lnTo>
                    <a:cubicBezTo>
                      <a:pt x="1037375" y="1162263"/>
                      <a:pt x="1033750" y="1163471"/>
                      <a:pt x="1032542" y="1163471"/>
                    </a:cubicBezTo>
                    <a:cubicBezTo>
                      <a:pt x="1032542" y="1163471"/>
                      <a:pt x="1032542" y="1163471"/>
                      <a:pt x="1032542" y="1163471"/>
                    </a:cubicBezTo>
                    <a:cubicBezTo>
                      <a:pt x="1032542" y="1163471"/>
                      <a:pt x="1032542" y="1163471"/>
                      <a:pt x="1032542" y="1163471"/>
                    </a:cubicBezTo>
                    <a:cubicBezTo>
                      <a:pt x="1032542" y="1164679"/>
                      <a:pt x="1030126" y="1164679"/>
                      <a:pt x="1030126" y="1163471"/>
                    </a:cubicBezTo>
                    <a:cubicBezTo>
                      <a:pt x="1030126" y="1163471"/>
                      <a:pt x="1030126" y="1162263"/>
                      <a:pt x="1030126" y="1162263"/>
                    </a:cubicBezTo>
                    <a:cubicBezTo>
                      <a:pt x="1028918" y="1161055"/>
                      <a:pt x="1027710" y="1159847"/>
                      <a:pt x="1028918" y="1158639"/>
                    </a:cubicBezTo>
                    <a:cubicBezTo>
                      <a:pt x="1028918" y="1158639"/>
                      <a:pt x="1028918" y="1158639"/>
                      <a:pt x="1028918" y="1158639"/>
                    </a:cubicBezTo>
                    <a:cubicBezTo>
                      <a:pt x="1028918" y="1158639"/>
                      <a:pt x="1028918" y="1157430"/>
                      <a:pt x="1028918" y="1157430"/>
                    </a:cubicBezTo>
                    <a:cubicBezTo>
                      <a:pt x="1025293" y="1156222"/>
                      <a:pt x="1020461" y="1155014"/>
                      <a:pt x="1016837" y="1152598"/>
                    </a:cubicBezTo>
                    <a:cubicBezTo>
                      <a:pt x="1016837" y="1152598"/>
                      <a:pt x="1016837" y="1151390"/>
                      <a:pt x="1016837" y="1151390"/>
                    </a:cubicBezTo>
                    <a:cubicBezTo>
                      <a:pt x="1021669" y="1150182"/>
                      <a:pt x="1026502" y="1152598"/>
                      <a:pt x="1031334" y="1152598"/>
                    </a:cubicBezTo>
                    <a:cubicBezTo>
                      <a:pt x="1031334" y="1152598"/>
                      <a:pt x="1031334" y="1152598"/>
                      <a:pt x="1031334" y="1152598"/>
                    </a:cubicBezTo>
                    <a:cubicBezTo>
                      <a:pt x="1031334" y="1151390"/>
                      <a:pt x="1032542" y="1151390"/>
                      <a:pt x="1033750" y="1151390"/>
                    </a:cubicBezTo>
                    <a:cubicBezTo>
                      <a:pt x="1038583" y="1151390"/>
                      <a:pt x="1042207" y="1152598"/>
                      <a:pt x="1045831" y="1155014"/>
                    </a:cubicBezTo>
                    <a:cubicBezTo>
                      <a:pt x="1047040" y="1156222"/>
                      <a:pt x="1045831" y="1157430"/>
                      <a:pt x="1044623" y="1157430"/>
                    </a:cubicBezTo>
                    <a:cubicBezTo>
                      <a:pt x="1043415" y="1159847"/>
                      <a:pt x="1039791" y="1159847"/>
                      <a:pt x="1037375" y="1159847"/>
                    </a:cubicBezTo>
                    <a:close/>
                    <a:moveTo>
                      <a:pt x="1037375" y="1157430"/>
                    </a:moveTo>
                    <a:lnTo>
                      <a:pt x="1037375" y="1157430"/>
                    </a:lnTo>
                    <a:cubicBezTo>
                      <a:pt x="1037375" y="1157430"/>
                      <a:pt x="1037375" y="1157430"/>
                      <a:pt x="1037375" y="1157430"/>
                    </a:cubicBezTo>
                    <a:cubicBezTo>
                      <a:pt x="1037375" y="1157430"/>
                      <a:pt x="1037375" y="1157430"/>
                      <a:pt x="1037375" y="1157430"/>
                    </a:cubicBezTo>
                    <a:close/>
                    <a:moveTo>
                      <a:pt x="928644" y="1394223"/>
                    </a:moveTo>
                    <a:cubicBezTo>
                      <a:pt x="921395" y="1400263"/>
                      <a:pt x="910522" y="1397847"/>
                      <a:pt x="903273" y="1401471"/>
                    </a:cubicBezTo>
                    <a:cubicBezTo>
                      <a:pt x="897232" y="1403887"/>
                      <a:pt x="892400" y="1409928"/>
                      <a:pt x="888776" y="1414760"/>
                    </a:cubicBezTo>
                    <a:cubicBezTo>
                      <a:pt x="885151" y="1419593"/>
                      <a:pt x="887567" y="1423217"/>
                      <a:pt x="891192" y="1425634"/>
                    </a:cubicBezTo>
                    <a:cubicBezTo>
                      <a:pt x="891192" y="1425634"/>
                      <a:pt x="891192" y="1425634"/>
                      <a:pt x="891192" y="1425634"/>
                    </a:cubicBezTo>
                    <a:cubicBezTo>
                      <a:pt x="891192" y="1425634"/>
                      <a:pt x="889984" y="1425634"/>
                      <a:pt x="889984" y="1426842"/>
                    </a:cubicBezTo>
                    <a:cubicBezTo>
                      <a:pt x="889984" y="1426842"/>
                      <a:pt x="889984" y="1428050"/>
                      <a:pt x="889984" y="1428050"/>
                    </a:cubicBezTo>
                    <a:cubicBezTo>
                      <a:pt x="888776" y="1426842"/>
                      <a:pt x="887567" y="1425634"/>
                      <a:pt x="886359" y="1425634"/>
                    </a:cubicBezTo>
                    <a:cubicBezTo>
                      <a:pt x="885151" y="1424426"/>
                      <a:pt x="883943" y="1425634"/>
                      <a:pt x="883943" y="1426842"/>
                    </a:cubicBezTo>
                    <a:cubicBezTo>
                      <a:pt x="883943" y="1426842"/>
                      <a:pt x="883943" y="1426842"/>
                      <a:pt x="883943" y="1426842"/>
                    </a:cubicBezTo>
                    <a:cubicBezTo>
                      <a:pt x="882735" y="1426842"/>
                      <a:pt x="882735" y="1426842"/>
                      <a:pt x="881527" y="1426842"/>
                    </a:cubicBezTo>
                    <a:cubicBezTo>
                      <a:pt x="880319" y="1426842"/>
                      <a:pt x="880319" y="1428050"/>
                      <a:pt x="880319" y="1429258"/>
                    </a:cubicBezTo>
                    <a:cubicBezTo>
                      <a:pt x="880319" y="1429258"/>
                      <a:pt x="879111" y="1429258"/>
                      <a:pt x="879111" y="1429258"/>
                    </a:cubicBezTo>
                    <a:cubicBezTo>
                      <a:pt x="877902" y="1429258"/>
                      <a:pt x="877902" y="1430466"/>
                      <a:pt x="876694" y="1430466"/>
                    </a:cubicBezTo>
                    <a:lnTo>
                      <a:pt x="876694" y="1430466"/>
                    </a:lnTo>
                    <a:lnTo>
                      <a:pt x="876694" y="1430466"/>
                    </a:lnTo>
                    <a:cubicBezTo>
                      <a:pt x="871862" y="1430466"/>
                      <a:pt x="862197" y="1429258"/>
                      <a:pt x="860989" y="1435299"/>
                    </a:cubicBezTo>
                    <a:cubicBezTo>
                      <a:pt x="860989" y="1436507"/>
                      <a:pt x="862197" y="1435299"/>
                      <a:pt x="862197" y="1435299"/>
                    </a:cubicBezTo>
                    <a:cubicBezTo>
                      <a:pt x="865821" y="1432882"/>
                      <a:pt x="869446" y="1432882"/>
                      <a:pt x="873070" y="1432882"/>
                    </a:cubicBezTo>
                    <a:cubicBezTo>
                      <a:pt x="874278" y="1432882"/>
                      <a:pt x="875486" y="1432882"/>
                      <a:pt x="877902" y="1432882"/>
                    </a:cubicBezTo>
                    <a:cubicBezTo>
                      <a:pt x="880319" y="1435299"/>
                      <a:pt x="885151" y="1434090"/>
                      <a:pt x="886359" y="1430466"/>
                    </a:cubicBezTo>
                    <a:cubicBezTo>
                      <a:pt x="886359" y="1430466"/>
                      <a:pt x="887567" y="1430466"/>
                      <a:pt x="887567" y="1431674"/>
                    </a:cubicBezTo>
                    <a:cubicBezTo>
                      <a:pt x="888776" y="1431674"/>
                      <a:pt x="889984" y="1431674"/>
                      <a:pt x="889984" y="1430466"/>
                    </a:cubicBezTo>
                    <a:cubicBezTo>
                      <a:pt x="889984" y="1430466"/>
                      <a:pt x="889984" y="1430466"/>
                      <a:pt x="889984" y="1430466"/>
                    </a:cubicBezTo>
                    <a:cubicBezTo>
                      <a:pt x="891192" y="1431674"/>
                      <a:pt x="892400" y="1431674"/>
                      <a:pt x="893608" y="1431674"/>
                    </a:cubicBezTo>
                    <a:cubicBezTo>
                      <a:pt x="896024" y="1432882"/>
                      <a:pt x="899649" y="1432882"/>
                      <a:pt x="902065" y="1432882"/>
                    </a:cubicBezTo>
                    <a:cubicBezTo>
                      <a:pt x="903273" y="1432882"/>
                      <a:pt x="904481" y="1431674"/>
                      <a:pt x="904481" y="1430466"/>
                    </a:cubicBezTo>
                    <a:cubicBezTo>
                      <a:pt x="910522" y="1425634"/>
                      <a:pt x="918979" y="1426842"/>
                      <a:pt x="925019" y="1422009"/>
                    </a:cubicBezTo>
                    <a:cubicBezTo>
                      <a:pt x="931060" y="1417177"/>
                      <a:pt x="932268" y="1408720"/>
                      <a:pt x="935892" y="1402679"/>
                    </a:cubicBezTo>
                    <a:cubicBezTo>
                      <a:pt x="937100" y="1400263"/>
                      <a:pt x="941933" y="1395431"/>
                      <a:pt x="938309" y="1393014"/>
                    </a:cubicBezTo>
                    <a:cubicBezTo>
                      <a:pt x="935892" y="1389390"/>
                      <a:pt x="932268" y="1391806"/>
                      <a:pt x="928644" y="1394223"/>
                    </a:cubicBezTo>
                    <a:close/>
                    <a:moveTo>
                      <a:pt x="577080" y="921846"/>
                    </a:moveTo>
                    <a:cubicBezTo>
                      <a:pt x="575872" y="923055"/>
                      <a:pt x="574664" y="925471"/>
                      <a:pt x="573456" y="926679"/>
                    </a:cubicBezTo>
                    <a:cubicBezTo>
                      <a:pt x="572247" y="927887"/>
                      <a:pt x="572247" y="929095"/>
                      <a:pt x="572247" y="930303"/>
                    </a:cubicBezTo>
                    <a:cubicBezTo>
                      <a:pt x="572247" y="930303"/>
                      <a:pt x="572247" y="930303"/>
                      <a:pt x="572247" y="930303"/>
                    </a:cubicBezTo>
                    <a:cubicBezTo>
                      <a:pt x="572247" y="930303"/>
                      <a:pt x="572247" y="930303"/>
                      <a:pt x="572247" y="930303"/>
                    </a:cubicBezTo>
                    <a:cubicBezTo>
                      <a:pt x="572247" y="929095"/>
                      <a:pt x="573456" y="927887"/>
                      <a:pt x="574664" y="927887"/>
                    </a:cubicBezTo>
                    <a:cubicBezTo>
                      <a:pt x="575872" y="926679"/>
                      <a:pt x="578288" y="925471"/>
                      <a:pt x="578288" y="923055"/>
                    </a:cubicBezTo>
                    <a:cubicBezTo>
                      <a:pt x="578288" y="923055"/>
                      <a:pt x="578288" y="921846"/>
                      <a:pt x="578288" y="921846"/>
                    </a:cubicBezTo>
                    <a:cubicBezTo>
                      <a:pt x="579496" y="918222"/>
                      <a:pt x="579496" y="915806"/>
                      <a:pt x="580704" y="912182"/>
                    </a:cubicBezTo>
                    <a:cubicBezTo>
                      <a:pt x="580704" y="912182"/>
                      <a:pt x="580704" y="912182"/>
                      <a:pt x="580704" y="912182"/>
                    </a:cubicBezTo>
                    <a:cubicBezTo>
                      <a:pt x="583121" y="907349"/>
                      <a:pt x="580704" y="903725"/>
                      <a:pt x="577080" y="900100"/>
                    </a:cubicBezTo>
                    <a:cubicBezTo>
                      <a:pt x="577080" y="900100"/>
                      <a:pt x="577080" y="900100"/>
                      <a:pt x="577080" y="900100"/>
                    </a:cubicBezTo>
                    <a:cubicBezTo>
                      <a:pt x="577080" y="900100"/>
                      <a:pt x="577080" y="900100"/>
                      <a:pt x="577080" y="900100"/>
                    </a:cubicBezTo>
                    <a:cubicBezTo>
                      <a:pt x="577080" y="900100"/>
                      <a:pt x="577080" y="900100"/>
                      <a:pt x="577080" y="900100"/>
                    </a:cubicBezTo>
                    <a:cubicBezTo>
                      <a:pt x="577080" y="900100"/>
                      <a:pt x="577080" y="900100"/>
                      <a:pt x="577080" y="900100"/>
                    </a:cubicBezTo>
                    <a:lnTo>
                      <a:pt x="577080" y="900100"/>
                    </a:lnTo>
                    <a:cubicBezTo>
                      <a:pt x="578288" y="903725"/>
                      <a:pt x="581912" y="906141"/>
                      <a:pt x="579496" y="909765"/>
                    </a:cubicBezTo>
                    <a:cubicBezTo>
                      <a:pt x="579496" y="909765"/>
                      <a:pt x="579496" y="910973"/>
                      <a:pt x="579496" y="910973"/>
                    </a:cubicBezTo>
                    <a:cubicBezTo>
                      <a:pt x="579496" y="912182"/>
                      <a:pt x="578288" y="913389"/>
                      <a:pt x="578288" y="914598"/>
                    </a:cubicBezTo>
                    <a:cubicBezTo>
                      <a:pt x="578288" y="915806"/>
                      <a:pt x="578288" y="917014"/>
                      <a:pt x="577080" y="918222"/>
                    </a:cubicBezTo>
                    <a:cubicBezTo>
                      <a:pt x="577080" y="918222"/>
                      <a:pt x="577080" y="918222"/>
                      <a:pt x="577080" y="918222"/>
                    </a:cubicBezTo>
                    <a:cubicBezTo>
                      <a:pt x="577080" y="920638"/>
                      <a:pt x="577080" y="920638"/>
                      <a:pt x="577080" y="921846"/>
                    </a:cubicBezTo>
                    <a:cubicBezTo>
                      <a:pt x="577080" y="920638"/>
                      <a:pt x="577080" y="920638"/>
                      <a:pt x="577080" y="921846"/>
                    </a:cubicBezTo>
                    <a:lnTo>
                      <a:pt x="577080" y="921846"/>
                    </a:lnTo>
                    <a:close/>
                    <a:moveTo>
                      <a:pt x="941933" y="1379725"/>
                    </a:moveTo>
                    <a:cubicBezTo>
                      <a:pt x="940725" y="1379725"/>
                      <a:pt x="938309" y="1380933"/>
                      <a:pt x="939517" y="1383350"/>
                    </a:cubicBezTo>
                    <a:cubicBezTo>
                      <a:pt x="939517" y="1383350"/>
                      <a:pt x="939517" y="1383350"/>
                      <a:pt x="939517" y="1383350"/>
                    </a:cubicBezTo>
                    <a:cubicBezTo>
                      <a:pt x="937100" y="1383350"/>
                      <a:pt x="935892" y="1384557"/>
                      <a:pt x="933476" y="1384557"/>
                    </a:cubicBezTo>
                    <a:cubicBezTo>
                      <a:pt x="933476" y="1384557"/>
                      <a:pt x="933476" y="1384557"/>
                      <a:pt x="933476" y="1384557"/>
                    </a:cubicBezTo>
                    <a:lnTo>
                      <a:pt x="933476" y="1384557"/>
                    </a:lnTo>
                    <a:cubicBezTo>
                      <a:pt x="935892" y="1384557"/>
                      <a:pt x="939517" y="1384557"/>
                      <a:pt x="941933" y="1384557"/>
                    </a:cubicBezTo>
                    <a:cubicBezTo>
                      <a:pt x="943141" y="1385766"/>
                      <a:pt x="944349" y="1385766"/>
                      <a:pt x="945557" y="1386974"/>
                    </a:cubicBezTo>
                    <a:cubicBezTo>
                      <a:pt x="946765" y="1388182"/>
                      <a:pt x="950390" y="1385766"/>
                      <a:pt x="947974" y="1384557"/>
                    </a:cubicBezTo>
                    <a:cubicBezTo>
                      <a:pt x="946765" y="1384557"/>
                      <a:pt x="946765" y="1383350"/>
                      <a:pt x="945557" y="1382141"/>
                    </a:cubicBezTo>
                    <a:cubicBezTo>
                      <a:pt x="957639" y="1379725"/>
                      <a:pt x="961263" y="1361603"/>
                      <a:pt x="963679" y="1350730"/>
                    </a:cubicBezTo>
                    <a:cubicBezTo>
                      <a:pt x="963679" y="1350730"/>
                      <a:pt x="962471" y="1350730"/>
                      <a:pt x="962471" y="1350730"/>
                    </a:cubicBezTo>
                    <a:cubicBezTo>
                      <a:pt x="958847" y="1356771"/>
                      <a:pt x="954014" y="1364019"/>
                      <a:pt x="951598" y="1370060"/>
                    </a:cubicBezTo>
                    <a:cubicBezTo>
                      <a:pt x="950390" y="1373684"/>
                      <a:pt x="944349" y="1379725"/>
                      <a:pt x="941933" y="1379725"/>
                    </a:cubicBezTo>
                    <a:close/>
                    <a:moveTo>
                      <a:pt x="473181" y="1299989"/>
                    </a:moveTo>
                    <a:cubicBezTo>
                      <a:pt x="473181" y="1299989"/>
                      <a:pt x="473181" y="1299989"/>
                      <a:pt x="473181" y="1299989"/>
                    </a:cubicBezTo>
                    <a:cubicBezTo>
                      <a:pt x="473181" y="1299989"/>
                      <a:pt x="473181" y="1299989"/>
                      <a:pt x="473181" y="1299989"/>
                    </a:cubicBezTo>
                    <a:cubicBezTo>
                      <a:pt x="473181" y="1301197"/>
                      <a:pt x="473181" y="1301197"/>
                      <a:pt x="473181" y="1301197"/>
                    </a:cubicBezTo>
                    <a:cubicBezTo>
                      <a:pt x="476806" y="1306029"/>
                      <a:pt x="481638" y="1314486"/>
                      <a:pt x="488887" y="1313278"/>
                    </a:cubicBezTo>
                    <a:cubicBezTo>
                      <a:pt x="496136" y="1310862"/>
                      <a:pt x="502176" y="1307238"/>
                      <a:pt x="507009" y="1302405"/>
                    </a:cubicBezTo>
                    <a:cubicBezTo>
                      <a:pt x="509425" y="1299989"/>
                      <a:pt x="511841" y="1297573"/>
                      <a:pt x="514258" y="1295156"/>
                    </a:cubicBezTo>
                    <a:cubicBezTo>
                      <a:pt x="515466" y="1293948"/>
                      <a:pt x="516674" y="1292740"/>
                      <a:pt x="516674" y="1291532"/>
                    </a:cubicBezTo>
                    <a:cubicBezTo>
                      <a:pt x="516674" y="1291532"/>
                      <a:pt x="517882" y="1290324"/>
                      <a:pt x="517882" y="1289116"/>
                    </a:cubicBezTo>
                    <a:cubicBezTo>
                      <a:pt x="517882" y="1289116"/>
                      <a:pt x="517882" y="1289116"/>
                      <a:pt x="517882" y="1289116"/>
                    </a:cubicBezTo>
                    <a:cubicBezTo>
                      <a:pt x="517882" y="1289116"/>
                      <a:pt x="517882" y="1289116"/>
                      <a:pt x="517882" y="1289116"/>
                    </a:cubicBezTo>
                    <a:cubicBezTo>
                      <a:pt x="521506" y="1284283"/>
                      <a:pt x="523923" y="1279451"/>
                      <a:pt x="525131" y="1273410"/>
                    </a:cubicBezTo>
                    <a:cubicBezTo>
                      <a:pt x="526339" y="1269786"/>
                      <a:pt x="526339" y="1266161"/>
                      <a:pt x="526339" y="1261329"/>
                    </a:cubicBezTo>
                    <a:cubicBezTo>
                      <a:pt x="526339" y="1260121"/>
                      <a:pt x="526339" y="1258913"/>
                      <a:pt x="526339" y="1257704"/>
                    </a:cubicBezTo>
                    <a:cubicBezTo>
                      <a:pt x="526339" y="1250456"/>
                      <a:pt x="526339" y="1243207"/>
                      <a:pt x="525131" y="1237167"/>
                    </a:cubicBezTo>
                    <a:cubicBezTo>
                      <a:pt x="523923" y="1229918"/>
                      <a:pt x="523923" y="1223877"/>
                      <a:pt x="522714" y="1216628"/>
                    </a:cubicBezTo>
                    <a:cubicBezTo>
                      <a:pt x="522714" y="1216628"/>
                      <a:pt x="522714" y="1216628"/>
                      <a:pt x="522714" y="1216628"/>
                    </a:cubicBezTo>
                    <a:cubicBezTo>
                      <a:pt x="522714" y="1216628"/>
                      <a:pt x="522714" y="1216628"/>
                      <a:pt x="522714" y="1216628"/>
                    </a:cubicBezTo>
                    <a:cubicBezTo>
                      <a:pt x="522714" y="1227501"/>
                      <a:pt x="523923" y="1238375"/>
                      <a:pt x="523923" y="1249248"/>
                    </a:cubicBezTo>
                    <a:cubicBezTo>
                      <a:pt x="523923" y="1256497"/>
                      <a:pt x="525131" y="1264953"/>
                      <a:pt x="522714" y="1272202"/>
                    </a:cubicBezTo>
                    <a:cubicBezTo>
                      <a:pt x="521506" y="1275826"/>
                      <a:pt x="520298" y="1280659"/>
                      <a:pt x="519090" y="1284283"/>
                    </a:cubicBezTo>
                    <a:cubicBezTo>
                      <a:pt x="516674" y="1287908"/>
                      <a:pt x="514258" y="1290324"/>
                      <a:pt x="511841" y="1293948"/>
                    </a:cubicBezTo>
                    <a:cubicBezTo>
                      <a:pt x="508217" y="1297573"/>
                      <a:pt x="504593" y="1302405"/>
                      <a:pt x="499760" y="1304822"/>
                    </a:cubicBezTo>
                    <a:cubicBezTo>
                      <a:pt x="498552" y="1306029"/>
                      <a:pt x="497344" y="1307238"/>
                      <a:pt x="496136" y="1307238"/>
                    </a:cubicBezTo>
                    <a:cubicBezTo>
                      <a:pt x="493719" y="1308446"/>
                      <a:pt x="492511" y="1309654"/>
                      <a:pt x="490095" y="1309654"/>
                    </a:cubicBezTo>
                    <a:cubicBezTo>
                      <a:pt x="485263" y="1310862"/>
                      <a:pt x="482846" y="1309654"/>
                      <a:pt x="479222" y="1307238"/>
                    </a:cubicBezTo>
                    <a:lnTo>
                      <a:pt x="479222" y="1307238"/>
                    </a:lnTo>
                    <a:lnTo>
                      <a:pt x="479222" y="1307238"/>
                    </a:lnTo>
                    <a:cubicBezTo>
                      <a:pt x="478014" y="1306029"/>
                      <a:pt x="475598" y="1302405"/>
                      <a:pt x="473181" y="1299989"/>
                    </a:cubicBezTo>
                    <a:close/>
                    <a:moveTo>
                      <a:pt x="420024" y="1290324"/>
                    </a:moveTo>
                    <a:cubicBezTo>
                      <a:pt x="417608" y="1289116"/>
                      <a:pt x="413983" y="1287908"/>
                      <a:pt x="411567" y="1285491"/>
                    </a:cubicBezTo>
                    <a:cubicBezTo>
                      <a:pt x="410359" y="1284283"/>
                      <a:pt x="407943" y="1283075"/>
                      <a:pt x="406735" y="1281867"/>
                    </a:cubicBezTo>
                    <a:cubicBezTo>
                      <a:pt x="406735" y="1281867"/>
                      <a:pt x="405527" y="1280659"/>
                      <a:pt x="405527" y="1280659"/>
                    </a:cubicBezTo>
                    <a:cubicBezTo>
                      <a:pt x="399486" y="1274618"/>
                      <a:pt x="398278" y="1266161"/>
                      <a:pt x="399486" y="1257704"/>
                    </a:cubicBezTo>
                    <a:cubicBezTo>
                      <a:pt x="399486" y="1251664"/>
                      <a:pt x="400694" y="1246831"/>
                      <a:pt x="403110" y="1240791"/>
                    </a:cubicBezTo>
                    <a:cubicBezTo>
                      <a:pt x="405527" y="1234750"/>
                      <a:pt x="407943" y="1227501"/>
                      <a:pt x="411567" y="1221461"/>
                    </a:cubicBezTo>
                    <a:cubicBezTo>
                      <a:pt x="413983" y="1216628"/>
                      <a:pt x="417608" y="1211796"/>
                      <a:pt x="420024" y="1208172"/>
                    </a:cubicBezTo>
                    <a:cubicBezTo>
                      <a:pt x="420024" y="1208172"/>
                      <a:pt x="420024" y="1208172"/>
                      <a:pt x="420024" y="1208172"/>
                    </a:cubicBezTo>
                    <a:cubicBezTo>
                      <a:pt x="420024" y="1208172"/>
                      <a:pt x="420024" y="1208172"/>
                      <a:pt x="420024" y="1208172"/>
                    </a:cubicBezTo>
                    <a:cubicBezTo>
                      <a:pt x="420024" y="1208172"/>
                      <a:pt x="420024" y="1208172"/>
                      <a:pt x="420024" y="1208172"/>
                    </a:cubicBezTo>
                    <a:cubicBezTo>
                      <a:pt x="407943" y="1222669"/>
                      <a:pt x="397070" y="1244415"/>
                      <a:pt x="398278" y="1263745"/>
                    </a:cubicBezTo>
                    <a:cubicBezTo>
                      <a:pt x="398278" y="1267370"/>
                      <a:pt x="399486" y="1270994"/>
                      <a:pt x="399486" y="1274618"/>
                    </a:cubicBezTo>
                    <a:cubicBezTo>
                      <a:pt x="399486" y="1275826"/>
                      <a:pt x="400694" y="1277034"/>
                      <a:pt x="401902" y="1279451"/>
                    </a:cubicBezTo>
                    <a:cubicBezTo>
                      <a:pt x="405527" y="1285491"/>
                      <a:pt x="413983" y="1290324"/>
                      <a:pt x="420024" y="1293948"/>
                    </a:cubicBezTo>
                    <a:cubicBezTo>
                      <a:pt x="423648" y="1296365"/>
                      <a:pt x="427273" y="1293948"/>
                      <a:pt x="430897" y="1291532"/>
                    </a:cubicBezTo>
                    <a:cubicBezTo>
                      <a:pt x="433313" y="1289116"/>
                      <a:pt x="434521" y="1286700"/>
                      <a:pt x="435730" y="1284283"/>
                    </a:cubicBezTo>
                    <a:cubicBezTo>
                      <a:pt x="435730" y="1284283"/>
                      <a:pt x="435730" y="1284283"/>
                      <a:pt x="435730" y="1284283"/>
                    </a:cubicBezTo>
                    <a:cubicBezTo>
                      <a:pt x="435730" y="1284283"/>
                      <a:pt x="435730" y="1284283"/>
                      <a:pt x="435730" y="1284283"/>
                    </a:cubicBezTo>
                    <a:lnTo>
                      <a:pt x="435730" y="1284283"/>
                    </a:lnTo>
                    <a:cubicBezTo>
                      <a:pt x="429689" y="1286700"/>
                      <a:pt x="426065" y="1292740"/>
                      <a:pt x="420024" y="1290324"/>
                    </a:cubicBezTo>
                    <a:close/>
                    <a:moveTo>
                      <a:pt x="900857" y="1132060"/>
                    </a:moveTo>
                    <a:cubicBezTo>
                      <a:pt x="902065" y="1132060"/>
                      <a:pt x="902065" y="1130852"/>
                      <a:pt x="900857" y="1132060"/>
                    </a:cubicBezTo>
                    <a:cubicBezTo>
                      <a:pt x="897232" y="1130852"/>
                      <a:pt x="892400" y="1132060"/>
                      <a:pt x="889984" y="1129644"/>
                    </a:cubicBezTo>
                    <a:cubicBezTo>
                      <a:pt x="886359" y="1127227"/>
                      <a:pt x="889984" y="1128436"/>
                      <a:pt x="889984" y="1126019"/>
                    </a:cubicBezTo>
                    <a:cubicBezTo>
                      <a:pt x="889984" y="1123603"/>
                      <a:pt x="888776" y="1122395"/>
                      <a:pt x="887567" y="1121187"/>
                    </a:cubicBezTo>
                    <a:cubicBezTo>
                      <a:pt x="887567" y="1119979"/>
                      <a:pt x="886359" y="1118770"/>
                      <a:pt x="883943" y="1118770"/>
                    </a:cubicBezTo>
                    <a:cubicBezTo>
                      <a:pt x="874278" y="1121187"/>
                      <a:pt x="864613" y="1117563"/>
                      <a:pt x="854948" y="1117563"/>
                    </a:cubicBezTo>
                    <a:cubicBezTo>
                      <a:pt x="848908" y="1116354"/>
                      <a:pt x="841659" y="1116354"/>
                      <a:pt x="835618" y="1117563"/>
                    </a:cubicBezTo>
                    <a:cubicBezTo>
                      <a:pt x="829578" y="1118770"/>
                      <a:pt x="825953" y="1121187"/>
                      <a:pt x="822329" y="1127227"/>
                    </a:cubicBezTo>
                    <a:cubicBezTo>
                      <a:pt x="819913" y="1130852"/>
                      <a:pt x="819913" y="1129644"/>
                      <a:pt x="816288" y="1130852"/>
                    </a:cubicBezTo>
                    <a:cubicBezTo>
                      <a:pt x="815080" y="1130852"/>
                      <a:pt x="812664" y="1132060"/>
                      <a:pt x="812664" y="1133268"/>
                    </a:cubicBezTo>
                    <a:cubicBezTo>
                      <a:pt x="811456" y="1134476"/>
                      <a:pt x="811456" y="1135684"/>
                      <a:pt x="812664" y="1135684"/>
                    </a:cubicBezTo>
                    <a:cubicBezTo>
                      <a:pt x="815080" y="1140517"/>
                      <a:pt x="806623" y="1141725"/>
                      <a:pt x="802999" y="1141725"/>
                    </a:cubicBezTo>
                    <a:cubicBezTo>
                      <a:pt x="796958" y="1141725"/>
                      <a:pt x="790918" y="1144141"/>
                      <a:pt x="784877" y="1145349"/>
                    </a:cubicBezTo>
                    <a:cubicBezTo>
                      <a:pt x="769171" y="1150182"/>
                      <a:pt x="753466" y="1155014"/>
                      <a:pt x="736552" y="1157430"/>
                    </a:cubicBezTo>
                    <a:cubicBezTo>
                      <a:pt x="736552" y="1157430"/>
                      <a:pt x="736552" y="1157430"/>
                      <a:pt x="736552" y="1157430"/>
                    </a:cubicBezTo>
                    <a:cubicBezTo>
                      <a:pt x="753466" y="1156222"/>
                      <a:pt x="769171" y="1150182"/>
                      <a:pt x="784877" y="1146557"/>
                    </a:cubicBezTo>
                    <a:cubicBezTo>
                      <a:pt x="790918" y="1145349"/>
                      <a:pt x="798166" y="1144141"/>
                      <a:pt x="804207" y="1142933"/>
                    </a:cubicBezTo>
                    <a:cubicBezTo>
                      <a:pt x="807831" y="1142933"/>
                      <a:pt x="812664" y="1141725"/>
                      <a:pt x="815080" y="1139309"/>
                    </a:cubicBezTo>
                    <a:cubicBezTo>
                      <a:pt x="816288" y="1138100"/>
                      <a:pt x="816288" y="1136892"/>
                      <a:pt x="816288" y="1135684"/>
                    </a:cubicBezTo>
                    <a:cubicBezTo>
                      <a:pt x="816288" y="1133268"/>
                      <a:pt x="821121" y="1135684"/>
                      <a:pt x="822329" y="1135684"/>
                    </a:cubicBezTo>
                    <a:cubicBezTo>
                      <a:pt x="824745" y="1135684"/>
                      <a:pt x="827161" y="1135684"/>
                      <a:pt x="829578" y="1133268"/>
                    </a:cubicBezTo>
                    <a:cubicBezTo>
                      <a:pt x="831994" y="1130852"/>
                      <a:pt x="831994" y="1129644"/>
                      <a:pt x="834410" y="1128436"/>
                    </a:cubicBezTo>
                    <a:cubicBezTo>
                      <a:pt x="841659" y="1126019"/>
                      <a:pt x="847699" y="1122395"/>
                      <a:pt x="854948" y="1121187"/>
                    </a:cubicBezTo>
                    <a:cubicBezTo>
                      <a:pt x="863405" y="1119979"/>
                      <a:pt x="873070" y="1121187"/>
                      <a:pt x="881527" y="1121187"/>
                    </a:cubicBezTo>
                    <a:cubicBezTo>
                      <a:pt x="881527" y="1121187"/>
                      <a:pt x="881527" y="1121187"/>
                      <a:pt x="881527" y="1121187"/>
                    </a:cubicBezTo>
                    <a:cubicBezTo>
                      <a:pt x="882735" y="1121187"/>
                      <a:pt x="883943" y="1121187"/>
                      <a:pt x="882735" y="1122395"/>
                    </a:cubicBezTo>
                    <a:cubicBezTo>
                      <a:pt x="881527" y="1123603"/>
                      <a:pt x="881527" y="1126019"/>
                      <a:pt x="882735" y="1126019"/>
                    </a:cubicBezTo>
                    <a:lnTo>
                      <a:pt x="882735" y="1126019"/>
                    </a:lnTo>
                    <a:cubicBezTo>
                      <a:pt x="887567" y="1134476"/>
                      <a:pt x="893608" y="1133268"/>
                      <a:pt x="900857" y="1132060"/>
                    </a:cubicBezTo>
                    <a:close/>
                    <a:moveTo>
                      <a:pt x="567415" y="995542"/>
                    </a:moveTo>
                    <a:cubicBezTo>
                      <a:pt x="566207" y="995542"/>
                      <a:pt x="563791" y="995542"/>
                      <a:pt x="561374" y="996750"/>
                    </a:cubicBezTo>
                    <a:cubicBezTo>
                      <a:pt x="558958" y="997958"/>
                      <a:pt x="557750" y="999166"/>
                      <a:pt x="555334" y="1000374"/>
                    </a:cubicBezTo>
                    <a:cubicBezTo>
                      <a:pt x="552917" y="1001583"/>
                      <a:pt x="551709" y="1003999"/>
                      <a:pt x="549293" y="1005207"/>
                    </a:cubicBezTo>
                    <a:cubicBezTo>
                      <a:pt x="549293" y="1005207"/>
                      <a:pt x="549293" y="1005207"/>
                      <a:pt x="548085" y="1005207"/>
                    </a:cubicBezTo>
                    <a:cubicBezTo>
                      <a:pt x="548085" y="1005207"/>
                      <a:pt x="548085" y="1005207"/>
                      <a:pt x="548085" y="1005207"/>
                    </a:cubicBezTo>
                    <a:cubicBezTo>
                      <a:pt x="544461" y="1008831"/>
                      <a:pt x="537212" y="1013664"/>
                      <a:pt x="532379" y="1019704"/>
                    </a:cubicBezTo>
                    <a:cubicBezTo>
                      <a:pt x="529963" y="1022121"/>
                      <a:pt x="528755" y="1024537"/>
                      <a:pt x="527547" y="1026953"/>
                    </a:cubicBezTo>
                    <a:cubicBezTo>
                      <a:pt x="527547" y="1026953"/>
                      <a:pt x="527547" y="1026953"/>
                      <a:pt x="527547" y="1026953"/>
                    </a:cubicBezTo>
                    <a:cubicBezTo>
                      <a:pt x="527547" y="1026953"/>
                      <a:pt x="527547" y="1028161"/>
                      <a:pt x="527547" y="1028161"/>
                    </a:cubicBezTo>
                    <a:cubicBezTo>
                      <a:pt x="527547" y="1028161"/>
                      <a:pt x="527547" y="1028161"/>
                      <a:pt x="527547" y="1028161"/>
                    </a:cubicBezTo>
                    <a:cubicBezTo>
                      <a:pt x="527547" y="1028161"/>
                      <a:pt x="527547" y="1029369"/>
                      <a:pt x="527547" y="1029369"/>
                    </a:cubicBezTo>
                    <a:cubicBezTo>
                      <a:pt x="527547" y="1029369"/>
                      <a:pt x="527547" y="1029369"/>
                      <a:pt x="527547" y="1029369"/>
                    </a:cubicBezTo>
                    <a:cubicBezTo>
                      <a:pt x="527547" y="1029369"/>
                      <a:pt x="527547" y="1030578"/>
                      <a:pt x="527547" y="1030578"/>
                    </a:cubicBezTo>
                    <a:cubicBezTo>
                      <a:pt x="527547" y="1030578"/>
                      <a:pt x="527547" y="1030578"/>
                      <a:pt x="527547" y="1030578"/>
                    </a:cubicBezTo>
                    <a:cubicBezTo>
                      <a:pt x="527547" y="1030578"/>
                      <a:pt x="527547" y="1030578"/>
                      <a:pt x="527547" y="1031786"/>
                    </a:cubicBezTo>
                    <a:lnTo>
                      <a:pt x="527547" y="1031786"/>
                    </a:lnTo>
                    <a:cubicBezTo>
                      <a:pt x="527547" y="1031786"/>
                      <a:pt x="527547" y="1031786"/>
                      <a:pt x="527547" y="1032994"/>
                    </a:cubicBezTo>
                    <a:cubicBezTo>
                      <a:pt x="527547" y="1032994"/>
                      <a:pt x="527547" y="1032994"/>
                      <a:pt x="527547" y="1032994"/>
                    </a:cubicBezTo>
                    <a:cubicBezTo>
                      <a:pt x="527547" y="1032994"/>
                      <a:pt x="527547" y="1032994"/>
                      <a:pt x="527547" y="1034202"/>
                    </a:cubicBezTo>
                    <a:cubicBezTo>
                      <a:pt x="527547" y="1034202"/>
                      <a:pt x="527547" y="1034202"/>
                      <a:pt x="527547" y="1034202"/>
                    </a:cubicBezTo>
                    <a:cubicBezTo>
                      <a:pt x="527547" y="1035410"/>
                      <a:pt x="527547" y="1036618"/>
                      <a:pt x="528755" y="1036618"/>
                    </a:cubicBezTo>
                    <a:cubicBezTo>
                      <a:pt x="528755" y="1036618"/>
                      <a:pt x="528755" y="1036618"/>
                      <a:pt x="528755" y="1037826"/>
                    </a:cubicBezTo>
                    <a:cubicBezTo>
                      <a:pt x="528755" y="1037826"/>
                      <a:pt x="528755" y="1037826"/>
                      <a:pt x="528755" y="1037826"/>
                    </a:cubicBezTo>
                    <a:cubicBezTo>
                      <a:pt x="528755" y="1037826"/>
                      <a:pt x="528755" y="1037826"/>
                      <a:pt x="528755" y="1039035"/>
                    </a:cubicBezTo>
                    <a:cubicBezTo>
                      <a:pt x="528755" y="1039035"/>
                      <a:pt x="528755" y="1039035"/>
                      <a:pt x="528755" y="1039035"/>
                    </a:cubicBezTo>
                    <a:cubicBezTo>
                      <a:pt x="528755" y="1039035"/>
                      <a:pt x="528755" y="1039035"/>
                      <a:pt x="529963" y="1039035"/>
                    </a:cubicBezTo>
                    <a:cubicBezTo>
                      <a:pt x="529963" y="1039035"/>
                      <a:pt x="529963" y="1039035"/>
                      <a:pt x="529963" y="1039035"/>
                    </a:cubicBezTo>
                    <a:cubicBezTo>
                      <a:pt x="529963" y="1039035"/>
                      <a:pt x="529963" y="1039035"/>
                      <a:pt x="531171" y="1039035"/>
                    </a:cubicBezTo>
                    <a:cubicBezTo>
                      <a:pt x="531171" y="1039035"/>
                      <a:pt x="531171" y="1039035"/>
                      <a:pt x="531171" y="1039035"/>
                    </a:cubicBezTo>
                    <a:cubicBezTo>
                      <a:pt x="531171" y="1039035"/>
                      <a:pt x="532379" y="1039035"/>
                      <a:pt x="532379" y="1040242"/>
                    </a:cubicBezTo>
                    <a:cubicBezTo>
                      <a:pt x="532379" y="1040242"/>
                      <a:pt x="532379" y="1040242"/>
                      <a:pt x="532379" y="1040242"/>
                    </a:cubicBezTo>
                    <a:cubicBezTo>
                      <a:pt x="532379" y="1040242"/>
                      <a:pt x="533588" y="1040242"/>
                      <a:pt x="533588" y="1041451"/>
                    </a:cubicBezTo>
                    <a:cubicBezTo>
                      <a:pt x="533588" y="1041451"/>
                      <a:pt x="533588" y="1041451"/>
                      <a:pt x="533588" y="1041451"/>
                    </a:cubicBezTo>
                    <a:cubicBezTo>
                      <a:pt x="533588" y="1041451"/>
                      <a:pt x="534796" y="1041451"/>
                      <a:pt x="534796" y="1041451"/>
                    </a:cubicBezTo>
                    <a:cubicBezTo>
                      <a:pt x="534796" y="1041451"/>
                      <a:pt x="534796" y="1041451"/>
                      <a:pt x="534796" y="1041451"/>
                    </a:cubicBezTo>
                    <a:cubicBezTo>
                      <a:pt x="534796" y="1041451"/>
                      <a:pt x="536004" y="1041451"/>
                      <a:pt x="536004" y="1041451"/>
                    </a:cubicBezTo>
                    <a:cubicBezTo>
                      <a:pt x="536004" y="1041451"/>
                      <a:pt x="536004" y="1041451"/>
                      <a:pt x="536004" y="1041451"/>
                    </a:cubicBezTo>
                    <a:cubicBezTo>
                      <a:pt x="536004" y="1041451"/>
                      <a:pt x="536004" y="1041451"/>
                      <a:pt x="536004" y="1041451"/>
                    </a:cubicBezTo>
                    <a:cubicBezTo>
                      <a:pt x="536004" y="1041451"/>
                      <a:pt x="536004" y="1041451"/>
                      <a:pt x="536004" y="1041451"/>
                    </a:cubicBezTo>
                    <a:cubicBezTo>
                      <a:pt x="536004" y="1041451"/>
                      <a:pt x="536004" y="1041451"/>
                      <a:pt x="537212" y="1041451"/>
                    </a:cubicBezTo>
                    <a:cubicBezTo>
                      <a:pt x="537212" y="1041451"/>
                      <a:pt x="537212" y="1041451"/>
                      <a:pt x="537212" y="1041451"/>
                    </a:cubicBezTo>
                    <a:cubicBezTo>
                      <a:pt x="537212" y="1041451"/>
                      <a:pt x="537212" y="1041451"/>
                      <a:pt x="538420" y="1041451"/>
                    </a:cubicBezTo>
                    <a:cubicBezTo>
                      <a:pt x="538420" y="1041451"/>
                      <a:pt x="538420" y="1041451"/>
                      <a:pt x="538420" y="1041451"/>
                    </a:cubicBezTo>
                    <a:cubicBezTo>
                      <a:pt x="538420" y="1041451"/>
                      <a:pt x="538420" y="1041451"/>
                      <a:pt x="538420" y="1041451"/>
                    </a:cubicBezTo>
                    <a:cubicBezTo>
                      <a:pt x="538420" y="1041451"/>
                      <a:pt x="538420" y="1041451"/>
                      <a:pt x="538420" y="1041451"/>
                    </a:cubicBezTo>
                    <a:cubicBezTo>
                      <a:pt x="538420" y="1041451"/>
                      <a:pt x="538420" y="1041451"/>
                      <a:pt x="538420" y="1041451"/>
                    </a:cubicBezTo>
                    <a:cubicBezTo>
                      <a:pt x="538420" y="1041451"/>
                      <a:pt x="538420" y="1041451"/>
                      <a:pt x="538420" y="1041451"/>
                    </a:cubicBezTo>
                    <a:cubicBezTo>
                      <a:pt x="538420" y="1041451"/>
                      <a:pt x="538420" y="1041451"/>
                      <a:pt x="538420" y="1041451"/>
                    </a:cubicBezTo>
                    <a:cubicBezTo>
                      <a:pt x="538420" y="1041451"/>
                      <a:pt x="538420" y="1041451"/>
                      <a:pt x="538420" y="1041451"/>
                    </a:cubicBezTo>
                    <a:cubicBezTo>
                      <a:pt x="538420" y="1041451"/>
                      <a:pt x="538420" y="1041451"/>
                      <a:pt x="538420" y="1040242"/>
                    </a:cubicBezTo>
                    <a:cubicBezTo>
                      <a:pt x="538420" y="1040242"/>
                      <a:pt x="538420" y="1040242"/>
                      <a:pt x="538420" y="1040242"/>
                    </a:cubicBezTo>
                    <a:cubicBezTo>
                      <a:pt x="538420" y="1039035"/>
                      <a:pt x="539628" y="1039035"/>
                      <a:pt x="539628" y="1037826"/>
                    </a:cubicBezTo>
                    <a:cubicBezTo>
                      <a:pt x="539628" y="1037826"/>
                      <a:pt x="539628" y="1037826"/>
                      <a:pt x="540836" y="1036618"/>
                    </a:cubicBezTo>
                    <a:cubicBezTo>
                      <a:pt x="542044" y="1034202"/>
                      <a:pt x="545669" y="1031786"/>
                      <a:pt x="545669" y="1030578"/>
                    </a:cubicBezTo>
                    <a:cubicBezTo>
                      <a:pt x="545669" y="1030578"/>
                      <a:pt x="545669" y="1030578"/>
                      <a:pt x="545669" y="1030578"/>
                    </a:cubicBezTo>
                    <a:cubicBezTo>
                      <a:pt x="545669" y="1029369"/>
                      <a:pt x="545669" y="1028161"/>
                      <a:pt x="545669" y="1026953"/>
                    </a:cubicBezTo>
                    <a:cubicBezTo>
                      <a:pt x="544461" y="1025745"/>
                      <a:pt x="549293" y="1024537"/>
                      <a:pt x="550501" y="1024537"/>
                    </a:cubicBezTo>
                    <a:cubicBezTo>
                      <a:pt x="550501" y="1024537"/>
                      <a:pt x="550501" y="1024537"/>
                      <a:pt x="550501" y="1024537"/>
                    </a:cubicBezTo>
                    <a:cubicBezTo>
                      <a:pt x="550501" y="1024537"/>
                      <a:pt x="550501" y="1024537"/>
                      <a:pt x="550501" y="1024537"/>
                    </a:cubicBezTo>
                    <a:cubicBezTo>
                      <a:pt x="550501" y="1024537"/>
                      <a:pt x="550501" y="1024537"/>
                      <a:pt x="551709" y="1023329"/>
                    </a:cubicBezTo>
                    <a:cubicBezTo>
                      <a:pt x="551709" y="1023329"/>
                      <a:pt x="551709" y="1023329"/>
                      <a:pt x="551709" y="1023329"/>
                    </a:cubicBezTo>
                    <a:cubicBezTo>
                      <a:pt x="551709" y="1022121"/>
                      <a:pt x="551709" y="1022121"/>
                      <a:pt x="551709" y="1020913"/>
                    </a:cubicBezTo>
                    <a:cubicBezTo>
                      <a:pt x="554126" y="1017288"/>
                      <a:pt x="562582" y="1016080"/>
                      <a:pt x="564999" y="1012456"/>
                    </a:cubicBezTo>
                    <a:cubicBezTo>
                      <a:pt x="567415" y="1010039"/>
                      <a:pt x="569831" y="1005207"/>
                      <a:pt x="568623" y="1001583"/>
                    </a:cubicBezTo>
                    <a:cubicBezTo>
                      <a:pt x="568623" y="1000374"/>
                      <a:pt x="568623" y="1000374"/>
                      <a:pt x="567415" y="1000374"/>
                    </a:cubicBezTo>
                    <a:cubicBezTo>
                      <a:pt x="571039" y="996750"/>
                      <a:pt x="568623" y="995542"/>
                      <a:pt x="567415" y="995542"/>
                    </a:cubicBezTo>
                    <a:close/>
                    <a:moveTo>
                      <a:pt x="1003547" y="1229918"/>
                    </a:moveTo>
                    <a:cubicBezTo>
                      <a:pt x="984217" y="1215420"/>
                      <a:pt x="961263" y="1204547"/>
                      <a:pt x="937100" y="1198507"/>
                    </a:cubicBezTo>
                    <a:lnTo>
                      <a:pt x="937100" y="1198507"/>
                    </a:lnTo>
                    <a:cubicBezTo>
                      <a:pt x="933476" y="1197298"/>
                      <a:pt x="923811" y="1194882"/>
                      <a:pt x="920187" y="1198507"/>
                    </a:cubicBezTo>
                    <a:cubicBezTo>
                      <a:pt x="918979" y="1200923"/>
                      <a:pt x="921395" y="1204547"/>
                      <a:pt x="922603" y="1205755"/>
                    </a:cubicBezTo>
                    <a:cubicBezTo>
                      <a:pt x="933476" y="1217837"/>
                      <a:pt x="947974" y="1226294"/>
                      <a:pt x="960055" y="1234750"/>
                    </a:cubicBezTo>
                    <a:cubicBezTo>
                      <a:pt x="970928" y="1241999"/>
                      <a:pt x="981801" y="1248040"/>
                      <a:pt x="993882" y="1255288"/>
                    </a:cubicBezTo>
                    <a:cubicBezTo>
                      <a:pt x="993882" y="1255288"/>
                      <a:pt x="995090" y="1255288"/>
                      <a:pt x="993882" y="1255288"/>
                    </a:cubicBezTo>
                    <a:cubicBezTo>
                      <a:pt x="972136" y="1240791"/>
                      <a:pt x="949182" y="1228710"/>
                      <a:pt x="929852" y="1211796"/>
                    </a:cubicBezTo>
                    <a:cubicBezTo>
                      <a:pt x="927436" y="1209380"/>
                      <a:pt x="921395" y="1205755"/>
                      <a:pt x="921395" y="1200923"/>
                    </a:cubicBezTo>
                    <a:cubicBezTo>
                      <a:pt x="920187" y="1196090"/>
                      <a:pt x="941933" y="1203339"/>
                      <a:pt x="943141" y="1203339"/>
                    </a:cubicBezTo>
                    <a:cubicBezTo>
                      <a:pt x="964887" y="1210588"/>
                      <a:pt x="983009" y="1220253"/>
                      <a:pt x="1003547" y="1229918"/>
                    </a:cubicBezTo>
                    <a:cubicBezTo>
                      <a:pt x="1003547" y="1229918"/>
                      <a:pt x="1003547" y="1229918"/>
                      <a:pt x="1003547" y="1229918"/>
                    </a:cubicBezTo>
                    <a:close/>
                    <a:moveTo>
                      <a:pt x="1085700" y="1200923"/>
                    </a:moveTo>
                    <a:cubicBezTo>
                      <a:pt x="1086908" y="1199715"/>
                      <a:pt x="1084491" y="1199715"/>
                      <a:pt x="1084491" y="1199715"/>
                    </a:cubicBezTo>
                    <a:cubicBezTo>
                      <a:pt x="1080867" y="1202131"/>
                      <a:pt x="1076035" y="1205755"/>
                      <a:pt x="1071202" y="1204547"/>
                    </a:cubicBezTo>
                    <a:cubicBezTo>
                      <a:pt x="1071202" y="1204547"/>
                      <a:pt x="1069994" y="1204547"/>
                      <a:pt x="1069994" y="1204547"/>
                    </a:cubicBezTo>
                    <a:cubicBezTo>
                      <a:pt x="1069994" y="1204547"/>
                      <a:pt x="1069994" y="1204547"/>
                      <a:pt x="1069994" y="1204547"/>
                    </a:cubicBezTo>
                    <a:cubicBezTo>
                      <a:pt x="1069994" y="1204547"/>
                      <a:pt x="1068786" y="1204547"/>
                      <a:pt x="1068786" y="1203339"/>
                    </a:cubicBezTo>
                    <a:cubicBezTo>
                      <a:pt x="1073618" y="1200923"/>
                      <a:pt x="1078451" y="1198507"/>
                      <a:pt x="1077243" y="1192466"/>
                    </a:cubicBezTo>
                    <a:cubicBezTo>
                      <a:pt x="1076035" y="1182801"/>
                      <a:pt x="1067578" y="1182801"/>
                      <a:pt x="1061537" y="1177969"/>
                    </a:cubicBezTo>
                    <a:cubicBezTo>
                      <a:pt x="1069994" y="1171928"/>
                      <a:pt x="1054288" y="1164679"/>
                      <a:pt x="1048248" y="1165887"/>
                    </a:cubicBezTo>
                    <a:cubicBezTo>
                      <a:pt x="1039791" y="1167095"/>
                      <a:pt x="1027710" y="1175552"/>
                      <a:pt x="1031334" y="1185217"/>
                    </a:cubicBezTo>
                    <a:cubicBezTo>
                      <a:pt x="1034958" y="1194882"/>
                      <a:pt x="1044623" y="1200923"/>
                      <a:pt x="1053080" y="1203339"/>
                    </a:cubicBezTo>
                    <a:cubicBezTo>
                      <a:pt x="1054288" y="1203339"/>
                      <a:pt x="1057913" y="1205755"/>
                      <a:pt x="1061537" y="1205755"/>
                    </a:cubicBezTo>
                    <a:cubicBezTo>
                      <a:pt x="1061537" y="1206964"/>
                      <a:pt x="1062745" y="1206964"/>
                      <a:pt x="1062745" y="1206964"/>
                    </a:cubicBezTo>
                    <a:lnTo>
                      <a:pt x="1062745" y="1206964"/>
                    </a:lnTo>
                    <a:cubicBezTo>
                      <a:pt x="1071202" y="1208172"/>
                      <a:pt x="1079659" y="1209380"/>
                      <a:pt x="1085700" y="1200923"/>
                    </a:cubicBezTo>
                    <a:close/>
                    <a:moveTo>
                      <a:pt x="589161" y="981044"/>
                    </a:moveTo>
                    <a:lnTo>
                      <a:pt x="589161" y="981044"/>
                    </a:lnTo>
                    <a:cubicBezTo>
                      <a:pt x="589161" y="981044"/>
                      <a:pt x="589161" y="982253"/>
                      <a:pt x="589161" y="981044"/>
                    </a:cubicBezTo>
                    <a:cubicBezTo>
                      <a:pt x="589161" y="982253"/>
                      <a:pt x="589161" y="982253"/>
                      <a:pt x="589161" y="981044"/>
                    </a:cubicBezTo>
                    <a:cubicBezTo>
                      <a:pt x="587953" y="982253"/>
                      <a:pt x="586745" y="983461"/>
                      <a:pt x="586745" y="985877"/>
                    </a:cubicBezTo>
                    <a:cubicBezTo>
                      <a:pt x="586745" y="987085"/>
                      <a:pt x="585537" y="987085"/>
                      <a:pt x="585537" y="987085"/>
                    </a:cubicBezTo>
                    <a:cubicBezTo>
                      <a:pt x="585537" y="987085"/>
                      <a:pt x="585537" y="987085"/>
                      <a:pt x="585537" y="987085"/>
                    </a:cubicBezTo>
                    <a:cubicBezTo>
                      <a:pt x="585537" y="987085"/>
                      <a:pt x="585537" y="987085"/>
                      <a:pt x="585537" y="987085"/>
                    </a:cubicBezTo>
                    <a:cubicBezTo>
                      <a:pt x="585537" y="987085"/>
                      <a:pt x="585537" y="987085"/>
                      <a:pt x="585537" y="987085"/>
                    </a:cubicBezTo>
                    <a:cubicBezTo>
                      <a:pt x="585537" y="987085"/>
                      <a:pt x="585537" y="987085"/>
                      <a:pt x="585537" y="987085"/>
                    </a:cubicBezTo>
                    <a:cubicBezTo>
                      <a:pt x="585537" y="987085"/>
                      <a:pt x="585537" y="987085"/>
                      <a:pt x="585537" y="987085"/>
                    </a:cubicBezTo>
                    <a:cubicBezTo>
                      <a:pt x="585537" y="987085"/>
                      <a:pt x="585537" y="987085"/>
                      <a:pt x="585537" y="987085"/>
                    </a:cubicBezTo>
                    <a:cubicBezTo>
                      <a:pt x="585537" y="987085"/>
                      <a:pt x="585537" y="987085"/>
                      <a:pt x="585537" y="987085"/>
                    </a:cubicBezTo>
                    <a:lnTo>
                      <a:pt x="585537" y="987085"/>
                    </a:lnTo>
                    <a:cubicBezTo>
                      <a:pt x="585537" y="988293"/>
                      <a:pt x="585537" y="990710"/>
                      <a:pt x="585537" y="991917"/>
                    </a:cubicBezTo>
                    <a:cubicBezTo>
                      <a:pt x="585537" y="991917"/>
                      <a:pt x="585537" y="993126"/>
                      <a:pt x="585537" y="993126"/>
                    </a:cubicBezTo>
                    <a:cubicBezTo>
                      <a:pt x="585537" y="993126"/>
                      <a:pt x="585537" y="993126"/>
                      <a:pt x="585537" y="993126"/>
                    </a:cubicBezTo>
                    <a:cubicBezTo>
                      <a:pt x="585537" y="993126"/>
                      <a:pt x="585537" y="993126"/>
                      <a:pt x="585537" y="993126"/>
                    </a:cubicBezTo>
                    <a:cubicBezTo>
                      <a:pt x="585537" y="993126"/>
                      <a:pt x="585537" y="994334"/>
                      <a:pt x="585537" y="994334"/>
                    </a:cubicBezTo>
                    <a:cubicBezTo>
                      <a:pt x="585537" y="994334"/>
                      <a:pt x="585537" y="994334"/>
                      <a:pt x="585537" y="994334"/>
                    </a:cubicBezTo>
                    <a:cubicBezTo>
                      <a:pt x="585537" y="994334"/>
                      <a:pt x="585537" y="995542"/>
                      <a:pt x="585537" y="995542"/>
                    </a:cubicBezTo>
                    <a:lnTo>
                      <a:pt x="585537" y="995542"/>
                    </a:lnTo>
                    <a:cubicBezTo>
                      <a:pt x="585537" y="995542"/>
                      <a:pt x="585537" y="996750"/>
                      <a:pt x="585537" y="996750"/>
                    </a:cubicBezTo>
                    <a:cubicBezTo>
                      <a:pt x="585537" y="996750"/>
                      <a:pt x="585537" y="996750"/>
                      <a:pt x="585537" y="996750"/>
                    </a:cubicBezTo>
                    <a:cubicBezTo>
                      <a:pt x="585537" y="996750"/>
                      <a:pt x="585537" y="996750"/>
                      <a:pt x="585537" y="997958"/>
                    </a:cubicBezTo>
                    <a:cubicBezTo>
                      <a:pt x="585537" y="997958"/>
                      <a:pt x="585537" y="997958"/>
                      <a:pt x="585537" y="997958"/>
                    </a:cubicBezTo>
                    <a:cubicBezTo>
                      <a:pt x="585537" y="999166"/>
                      <a:pt x="584329" y="1000374"/>
                      <a:pt x="584329" y="1000374"/>
                    </a:cubicBezTo>
                    <a:cubicBezTo>
                      <a:pt x="584329" y="1000374"/>
                      <a:pt x="584329" y="1000374"/>
                      <a:pt x="583121" y="1001583"/>
                    </a:cubicBezTo>
                    <a:cubicBezTo>
                      <a:pt x="583121" y="1001583"/>
                      <a:pt x="583121" y="1001583"/>
                      <a:pt x="583121" y="1001583"/>
                    </a:cubicBezTo>
                    <a:cubicBezTo>
                      <a:pt x="583121" y="1001583"/>
                      <a:pt x="583121" y="1001583"/>
                      <a:pt x="583121" y="1001583"/>
                    </a:cubicBezTo>
                    <a:cubicBezTo>
                      <a:pt x="583121" y="1002791"/>
                      <a:pt x="581912" y="1002791"/>
                      <a:pt x="581912" y="1003999"/>
                    </a:cubicBezTo>
                    <a:cubicBezTo>
                      <a:pt x="580704" y="1006415"/>
                      <a:pt x="578288" y="1010039"/>
                      <a:pt x="575872" y="1012456"/>
                    </a:cubicBezTo>
                    <a:cubicBezTo>
                      <a:pt x="575872" y="1013664"/>
                      <a:pt x="574664" y="1013664"/>
                      <a:pt x="573456" y="1013664"/>
                    </a:cubicBezTo>
                    <a:cubicBezTo>
                      <a:pt x="571039" y="1014872"/>
                      <a:pt x="568623" y="1016080"/>
                      <a:pt x="567415" y="1018496"/>
                    </a:cubicBezTo>
                    <a:cubicBezTo>
                      <a:pt x="567415" y="1018496"/>
                      <a:pt x="566207" y="1018496"/>
                      <a:pt x="566207" y="1018496"/>
                    </a:cubicBezTo>
                    <a:cubicBezTo>
                      <a:pt x="566207" y="1018496"/>
                      <a:pt x="566207" y="1017288"/>
                      <a:pt x="567415" y="1017288"/>
                    </a:cubicBezTo>
                    <a:cubicBezTo>
                      <a:pt x="567415" y="1017288"/>
                      <a:pt x="568623" y="1016080"/>
                      <a:pt x="568623" y="1016080"/>
                    </a:cubicBezTo>
                    <a:cubicBezTo>
                      <a:pt x="571039" y="1014872"/>
                      <a:pt x="572247" y="1012456"/>
                      <a:pt x="574664" y="1011247"/>
                    </a:cubicBezTo>
                    <a:cubicBezTo>
                      <a:pt x="575872" y="1010039"/>
                      <a:pt x="577080" y="1008831"/>
                      <a:pt x="577080" y="1006415"/>
                    </a:cubicBezTo>
                    <a:cubicBezTo>
                      <a:pt x="578288" y="1002791"/>
                      <a:pt x="581912" y="999166"/>
                      <a:pt x="580704" y="995542"/>
                    </a:cubicBezTo>
                    <a:cubicBezTo>
                      <a:pt x="580704" y="995542"/>
                      <a:pt x="580704" y="995542"/>
                      <a:pt x="580704" y="994334"/>
                    </a:cubicBezTo>
                    <a:cubicBezTo>
                      <a:pt x="580704" y="994334"/>
                      <a:pt x="580704" y="994334"/>
                      <a:pt x="580704" y="994334"/>
                    </a:cubicBezTo>
                    <a:cubicBezTo>
                      <a:pt x="580704" y="994334"/>
                      <a:pt x="580704" y="994334"/>
                      <a:pt x="580704" y="994334"/>
                    </a:cubicBezTo>
                    <a:cubicBezTo>
                      <a:pt x="580704" y="994334"/>
                      <a:pt x="580704" y="994334"/>
                      <a:pt x="580704" y="994334"/>
                    </a:cubicBezTo>
                    <a:cubicBezTo>
                      <a:pt x="580704" y="994334"/>
                      <a:pt x="580704" y="994334"/>
                      <a:pt x="580704" y="994334"/>
                    </a:cubicBezTo>
                    <a:cubicBezTo>
                      <a:pt x="580704" y="994334"/>
                      <a:pt x="580704" y="994334"/>
                      <a:pt x="580704" y="994334"/>
                    </a:cubicBezTo>
                    <a:cubicBezTo>
                      <a:pt x="580704" y="994334"/>
                      <a:pt x="580704" y="994334"/>
                      <a:pt x="580704" y="994334"/>
                    </a:cubicBezTo>
                    <a:cubicBezTo>
                      <a:pt x="580704" y="994334"/>
                      <a:pt x="580704" y="994334"/>
                      <a:pt x="580704" y="994334"/>
                    </a:cubicBezTo>
                    <a:cubicBezTo>
                      <a:pt x="580704" y="994334"/>
                      <a:pt x="580704" y="994334"/>
                      <a:pt x="580704" y="994334"/>
                    </a:cubicBezTo>
                    <a:cubicBezTo>
                      <a:pt x="580704" y="993126"/>
                      <a:pt x="579496" y="993126"/>
                      <a:pt x="579496" y="991917"/>
                    </a:cubicBezTo>
                    <a:cubicBezTo>
                      <a:pt x="579496" y="991917"/>
                      <a:pt x="579496" y="991917"/>
                      <a:pt x="579496" y="991917"/>
                    </a:cubicBezTo>
                    <a:cubicBezTo>
                      <a:pt x="579496" y="991917"/>
                      <a:pt x="578288" y="990710"/>
                      <a:pt x="578288" y="990710"/>
                    </a:cubicBezTo>
                    <a:cubicBezTo>
                      <a:pt x="578288" y="990710"/>
                      <a:pt x="578288" y="990710"/>
                      <a:pt x="578288" y="990710"/>
                    </a:cubicBezTo>
                    <a:cubicBezTo>
                      <a:pt x="578288" y="990710"/>
                      <a:pt x="577080" y="990710"/>
                      <a:pt x="577080" y="989501"/>
                    </a:cubicBezTo>
                    <a:cubicBezTo>
                      <a:pt x="577080" y="989501"/>
                      <a:pt x="577080" y="989501"/>
                      <a:pt x="577080" y="989501"/>
                    </a:cubicBezTo>
                    <a:cubicBezTo>
                      <a:pt x="574664" y="988293"/>
                      <a:pt x="572247" y="988293"/>
                      <a:pt x="571039" y="988293"/>
                    </a:cubicBezTo>
                    <a:cubicBezTo>
                      <a:pt x="571039" y="988293"/>
                      <a:pt x="571039" y="988293"/>
                      <a:pt x="571039" y="988293"/>
                    </a:cubicBezTo>
                    <a:cubicBezTo>
                      <a:pt x="571039" y="988293"/>
                      <a:pt x="571039" y="988293"/>
                      <a:pt x="571039" y="988293"/>
                    </a:cubicBezTo>
                    <a:cubicBezTo>
                      <a:pt x="571039" y="988293"/>
                      <a:pt x="571039" y="988293"/>
                      <a:pt x="571039" y="988293"/>
                    </a:cubicBezTo>
                    <a:cubicBezTo>
                      <a:pt x="571039" y="988293"/>
                      <a:pt x="571039" y="988293"/>
                      <a:pt x="571039" y="988293"/>
                    </a:cubicBezTo>
                    <a:cubicBezTo>
                      <a:pt x="571039" y="988293"/>
                      <a:pt x="571039" y="988293"/>
                      <a:pt x="569831" y="987085"/>
                    </a:cubicBezTo>
                    <a:cubicBezTo>
                      <a:pt x="569831" y="987085"/>
                      <a:pt x="569831" y="987085"/>
                      <a:pt x="569831" y="987085"/>
                    </a:cubicBezTo>
                    <a:cubicBezTo>
                      <a:pt x="569831" y="987085"/>
                      <a:pt x="569831" y="987085"/>
                      <a:pt x="569831" y="987085"/>
                    </a:cubicBezTo>
                    <a:cubicBezTo>
                      <a:pt x="569831" y="987085"/>
                      <a:pt x="569831" y="987085"/>
                      <a:pt x="569831" y="987085"/>
                    </a:cubicBezTo>
                    <a:lnTo>
                      <a:pt x="569831" y="987085"/>
                    </a:lnTo>
                    <a:cubicBezTo>
                      <a:pt x="569831" y="987085"/>
                      <a:pt x="569831" y="987085"/>
                      <a:pt x="569831" y="987085"/>
                    </a:cubicBezTo>
                    <a:cubicBezTo>
                      <a:pt x="569831" y="987085"/>
                      <a:pt x="569831" y="987085"/>
                      <a:pt x="569831" y="987085"/>
                    </a:cubicBezTo>
                    <a:cubicBezTo>
                      <a:pt x="569831" y="987085"/>
                      <a:pt x="571039" y="985877"/>
                      <a:pt x="571039" y="985877"/>
                    </a:cubicBezTo>
                    <a:cubicBezTo>
                      <a:pt x="573456" y="983461"/>
                      <a:pt x="577080" y="984669"/>
                      <a:pt x="579496" y="984669"/>
                    </a:cubicBezTo>
                    <a:cubicBezTo>
                      <a:pt x="579496" y="984669"/>
                      <a:pt x="579496" y="984669"/>
                      <a:pt x="579496" y="984669"/>
                    </a:cubicBezTo>
                    <a:cubicBezTo>
                      <a:pt x="579496" y="984669"/>
                      <a:pt x="580704" y="984669"/>
                      <a:pt x="580704" y="984669"/>
                    </a:cubicBezTo>
                    <a:cubicBezTo>
                      <a:pt x="580704" y="984669"/>
                      <a:pt x="580704" y="984669"/>
                      <a:pt x="580704" y="984669"/>
                    </a:cubicBezTo>
                    <a:cubicBezTo>
                      <a:pt x="580704" y="984669"/>
                      <a:pt x="581912" y="984669"/>
                      <a:pt x="581912" y="984669"/>
                    </a:cubicBezTo>
                    <a:lnTo>
                      <a:pt x="581912" y="984669"/>
                    </a:lnTo>
                    <a:cubicBezTo>
                      <a:pt x="581912" y="984669"/>
                      <a:pt x="583121" y="984669"/>
                      <a:pt x="583121" y="984669"/>
                    </a:cubicBezTo>
                    <a:cubicBezTo>
                      <a:pt x="583121" y="984669"/>
                      <a:pt x="583121" y="984669"/>
                      <a:pt x="583121" y="984669"/>
                    </a:cubicBezTo>
                    <a:cubicBezTo>
                      <a:pt x="583121" y="984669"/>
                      <a:pt x="584329" y="984669"/>
                      <a:pt x="584329" y="984669"/>
                    </a:cubicBezTo>
                    <a:cubicBezTo>
                      <a:pt x="584329" y="984669"/>
                      <a:pt x="585537" y="984669"/>
                      <a:pt x="585537" y="983461"/>
                    </a:cubicBezTo>
                    <a:cubicBezTo>
                      <a:pt x="585537" y="983461"/>
                      <a:pt x="585537" y="983461"/>
                      <a:pt x="585537" y="983461"/>
                    </a:cubicBezTo>
                    <a:lnTo>
                      <a:pt x="585537" y="983461"/>
                    </a:lnTo>
                    <a:cubicBezTo>
                      <a:pt x="585537" y="983461"/>
                      <a:pt x="585537" y="983461"/>
                      <a:pt x="585537" y="983461"/>
                    </a:cubicBezTo>
                    <a:cubicBezTo>
                      <a:pt x="585537" y="983461"/>
                      <a:pt x="585537" y="983461"/>
                      <a:pt x="585537" y="983461"/>
                    </a:cubicBezTo>
                    <a:lnTo>
                      <a:pt x="585537" y="983461"/>
                    </a:lnTo>
                    <a:cubicBezTo>
                      <a:pt x="585537" y="983461"/>
                      <a:pt x="585537" y="983461"/>
                      <a:pt x="585537" y="983461"/>
                    </a:cubicBezTo>
                    <a:cubicBezTo>
                      <a:pt x="585537" y="983461"/>
                      <a:pt x="585537" y="983461"/>
                      <a:pt x="585537" y="983461"/>
                    </a:cubicBezTo>
                    <a:cubicBezTo>
                      <a:pt x="585537" y="983461"/>
                      <a:pt x="585537" y="983461"/>
                      <a:pt x="585537" y="983461"/>
                    </a:cubicBezTo>
                    <a:cubicBezTo>
                      <a:pt x="585537" y="983461"/>
                      <a:pt x="585537" y="983461"/>
                      <a:pt x="585537" y="983461"/>
                    </a:cubicBezTo>
                    <a:cubicBezTo>
                      <a:pt x="585537" y="983461"/>
                      <a:pt x="585537" y="983461"/>
                      <a:pt x="585537" y="983461"/>
                    </a:cubicBezTo>
                    <a:cubicBezTo>
                      <a:pt x="585537" y="983461"/>
                      <a:pt x="585537" y="983461"/>
                      <a:pt x="585537" y="983461"/>
                    </a:cubicBezTo>
                    <a:cubicBezTo>
                      <a:pt x="585537" y="983461"/>
                      <a:pt x="585537" y="983461"/>
                      <a:pt x="586745" y="983461"/>
                    </a:cubicBezTo>
                    <a:cubicBezTo>
                      <a:pt x="587953" y="979836"/>
                      <a:pt x="587953" y="979836"/>
                      <a:pt x="589161" y="981044"/>
                    </a:cubicBezTo>
                    <a:cubicBezTo>
                      <a:pt x="587953" y="979836"/>
                      <a:pt x="587953" y="979836"/>
                      <a:pt x="587953" y="979836"/>
                    </a:cubicBezTo>
                    <a:cubicBezTo>
                      <a:pt x="587953" y="979836"/>
                      <a:pt x="587953" y="978628"/>
                      <a:pt x="589161" y="978628"/>
                    </a:cubicBezTo>
                    <a:cubicBezTo>
                      <a:pt x="589161" y="978628"/>
                      <a:pt x="589161" y="978628"/>
                      <a:pt x="589161" y="978628"/>
                    </a:cubicBezTo>
                    <a:cubicBezTo>
                      <a:pt x="589161" y="978628"/>
                      <a:pt x="589161" y="978628"/>
                      <a:pt x="589161" y="978628"/>
                    </a:cubicBezTo>
                    <a:cubicBezTo>
                      <a:pt x="589161" y="978628"/>
                      <a:pt x="590369" y="977420"/>
                      <a:pt x="590369" y="977420"/>
                    </a:cubicBezTo>
                    <a:cubicBezTo>
                      <a:pt x="590369" y="977420"/>
                      <a:pt x="590369" y="977420"/>
                      <a:pt x="590369" y="977420"/>
                    </a:cubicBezTo>
                    <a:lnTo>
                      <a:pt x="590369" y="977420"/>
                    </a:lnTo>
                    <a:cubicBezTo>
                      <a:pt x="590369" y="977420"/>
                      <a:pt x="590369" y="977420"/>
                      <a:pt x="590369" y="977420"/>
                    </a:cubicBezTo>
                    <a:cubicBezTo>
                      <a:pt x="590369" y="977420"/>
                      <a:pt x="590369" y="978628"/>
                      <a:pt x="589161" y="978628"/>
                    </a:cubicBezTo>
                    <a:cubicBezTo>
                      <a:pt x="590369" y="979836"/>
                      <a:pt x="589161" y="981044"/>
                      <a:pt x="589161" y="981044"/>
                    </a:cubicBezTo>
                    <a:close/>
                    <a:moveTo>
                      <a:pt x="573456" y="985877"/>
                    </a:moveTo>
                    <a:lnTo>
                      <a:pt x="573456" y="985877"/>
                    </a:lnTo>
                    <a:cubicBezTo>
                      <a:pt x="573456" y="985877"/>
                      <a:pt x="573456" y="985877"/>
                      <a:pt x="573456" y="985877"/>
                    </a:cubicBezTo>
                    <a:cubicBezTo>
                      <a:pt x="573456" y="985877"/>
                      <a:pt x="573456" y="985877"/>
                      <a:pt x="573456" y="985877"/>
                    </a:cubicBezTo>
                    <a:cubicBezTo>
                      <a:pt x="573456" y="985877"/>
                      <a:pt x="573456" y="985877"/>
                      <a:pt x="573456" y="985877"/>
                    </a:cubicBezTo>
                    <a:lnTo>
                      <a:pt x="573456" y="985877"/>
                    </a:lnTo>
                    <a:cubicBezTo>
                      <a:pt x="573456" y="985877"/>
                      <a:pt x="573456" y="985877"/>
                      <a:pt x="573456" y="985877"/>
                    </a:cubicBezTo>
                    <a:close/>
                    <a:moveTo>
                      <a:pt x="776420" y="1041451"/>
                    </a:moveTo>
                    <a:cubicBezTo>
                      <a:pt x="776420" y="1045075"/>
                      <a:pt x="781253" y="1048699"/>
                      <a:pt x="783669" y="1051116"/>
                    </a:cubicBezTo>
                    <a:cubicBezTo>
                      <a:pt x="788501" y="1055948"/>
                      <a:pt x="792126" y="1060781"/>
                      <a:pt x="795750" y="1066821"/>
                    </a:cubicBezTo>
                    <a:cubicBezTo>
                      <a:pt x="795750" y="1066821"/>
                      <a:pt x="796958" y="1066821"/>
                      <a:pt x="796958" y="1066821"/>
                    </a:cubicBezTo>
                    <a:cubicBezTo>
                      <a:pt x="795750" y="1061989"/>
                      <a:pt x="793334" y="1058364"/>
                      <a:pt x="789710" y="1054740"/>
                    </a:cubicBezTo>
                    <a:lnTo>
                      <a:pt x="789710" y="1054740"/>
                    </a:lnTo>
                    <a:cubicBezTo>
                      <a:pt x="784877" y="1049908"/>
                      <a:pt x="781253" y="1045075"/>
                      <a:pt x="776420" y="1041451"/>
                    </a:cubicBezTo>
                    <a:cubicBezTo>
                      <a:pt x="777628" y="1041451"/>
                      <a:pt x="776420" y="1041451"/>
                      <a:pt x="776420" y="1041451"/>
                    </a:cubicBezTo>
                    <a:close/>
                    <a:moveTo>
                      <a:pt x="180816" y="955674"/>
                    </a:moveTo>
                    <a:cubicBezTo>
                      <a:pt x="178399" y="950841"/>
                      <a:pt x="174775" y="942385"/>
                      <a:pt x="182024" y="938760"/>
                    </a:cubicBezTo>
                    <a:cubicBezTo>
                      <a:pt x="186856" y="936344"/>
                      <a:pt x="192897" y="936344"/>
                      <a:pt x="197729" y="937552"/>
                    </a:cubicBezTo>
                    <a:cubicBezTo>
                      <a:pt x="203770" y="938760"/>
                      <a:pt x="211019" y="939968"/>
                      <a:pt x="214643" y="943593"/>
                    </a:cubicBezTo>
                    <a:cubicBezTo>
                      <a:pt x="217059" y="946009"/>
                      <a:pt x="218267" y="948425"/>
                      <a:pt x="218267" y="952050"/>
                    </a:cubicBezTo>
                    <a:cubicBezTo>
                      <a:pt x="219476" y="955674"/>
                      <a:pt x="219476" y="959298"/>
                      <a:pt x="214643" y="959298"/>
                    </a:cubicBezTo>
                    <a:cubicBezTo>
                      <a:pt x="213435" y="959298"/>
                      <a:pt x="212227" y="961714"/>
                      <a:pt x="213435" y="961714"/>
                    </a:cubicBezTo>
                    <a:cubicBezTo>
                      <a:pt x="224308" y="966547"/>
                      <a:pt x="224308" y="952050"/>
                      <a:pt x="220684" y="946009"/>
                    </a:cubicBezTo>
                    <a:cubicBezTo>
                      <a:pt x="214643" y="935136"/>
                      <a:pt x="196521" y="932720"/>
                      <a:pt x="184440" y="935136"/>
                    </a:cubicBezTo>
                    <a:cubicBezTo>
                      <a:pt x="163902" y="939968"/>
                      <a:pt x="184440" y="968963"/>
                      <a:pt x="198938" y="967755"/>
                    </a:cubicBezTo>
                    <a:cubicBezTo>
                      <a:pt x="198938" y="967755"/>
                      <a:pt x="198938" y="967755"/>
                      <a:pt x="198938" y="967755"/>
                    </a:cubicBezTo>
                    <a:lnTo>
                      <a:pt x="198938" y="967755"/>
                    </a:lnTo>
                    <a:cubicBezTo>
                      <a:pt x="190481" y="966547"/>
                      <a:pt x="184440" y="961714"/>
                      <a:pt x="180816" y="955674"/>
                    </a:cubicBezTo>
                    <a:close/>
                    <a:moveTo>
                      <a:pt x="378948" y="1167095"/>
                    </a:moveTo>
                    <a:cubicBezTo>
                      <a:pt x="383780" y="1161055"/>
                      <a:pt x="383780" y="1155014"/>
                      <a:pt x="378948" y="1152598"/>
                    </a:cubicBezTo>
                    <a:cubicBezTo>
                      <a:pt x="377740" y="1151390"/>
                      <a:pt x="375323" y="1150182"/>
                      <a:pt x="372907" y="1150182"/>
                    </a:cubicBezTo>
                    <a:cubicBezTo>
                      <a:pt x="370491" y="1150182"/>
                      <a:pt x="368075" y="1150182"/>
                      <a:pt x="365658" y="1150182"/>
                    </a:cubicBezTo>
                    <a:cubicBezTo>
                      <a:pt x="362034" y="1150182"/>
                      <a:pt x="357202" y="1150182"/>
                      <a:pt x="353577" y="1150182"/>
                    </a:cubicBezTo>
                    <a:cubicBezTo>
                      <a:pt x="348745" y="1150182"/>
                      <a:pt x="345120" y="1151390"/>
                      <a:pt x="341496" y="1155014"/>
                    </a:cubicBezTo>
                    <a:cubicBezTo>
                      <a:pt x="341496" y="1155014"/>
                      <a:pt x="341496" y="1156222"/>
                      <a:pt x="340288" y="1156222"/>
                    </a:cubicBezTo>
                    <a:cubicBezTo>
                      <a:pt x="336664" y="1161055"/>
                      <a:pt x="337872" y="1170720"/>
                      <a:pt x="343912" y="1170720"/>
                    </a:cubicBezTo>
                    <a:cubicBezTo>
                      <a:pt x="343912" y="1170720"/>
                      <a:pt x="343912" y="1170720"/>
                      <a:pt x="343912" y="1170720"/>
                    </a:cubicBezTo>
                    <a:cubicBezTo>
                      <a:pt x="343912" y="1170720"/>
                      <a:pt x="343912" y="1170720"/>
                      <a:pt x="343912" y="1170720"/>
                    </a:cubicBezTo>
                    <a:lnTo>
                      <a:pt x="343912" y="1170720"/>
                    </a:lnTo>
                    <a:cubicBezTo>
                      <a:pt x="343912" y="1170720"/>
                      <a:pt x="343912" y="1170720"/>
                      <a:pt x="343912" y="1170720"/>
                    </a:cubicBezTo>
                    <a:cubicBezTo>
                      <a:pt x="343912" y="1170720"/>
                      <a:pt x="343912" y="1170720"/>
                      <a:pt x="345120" y="1170720"/>
                    </a:cubicBezTo>
                    <a:cubicBezTo>
                      <a:pt x="345120" y="1170720"/>
                      <a:pt x="345120" y="1170720"/>
                      <a:pt x="345120" y="1170720"/>
                    </a:cubicBezTo>
                    <a:cubicBezTo>
                      <a:pt x="346328" y="1170720"/>
                      <a:pt x="346328" y="1170720"/>
                      <a:pt x="346328" y="1171928"/>
                    </a:cubicBezTo>
                    <a:cubicBezTo>
                      <a:pt x="346328" y="1171928"/>
                      <a:pt x="346328" y="1171928"/>
                      <a:pt x="346328" y="1171928"/>
                    </a:cubicBezTo>
                    <a:cubicBezTo>
                      <a:pt x="346328" y="1171928"/>
                      <a:pt x="347537" y="1171928"/>
                      <a:pt x="347537" y="1173136"/>
                    </a:cubicBezTo>
                    <a:cubicBezTo>
                      <a:pt x="347537" y="1173136"/>
                      <a:pt x="347537" y="1173136"/>
                      <a:pt x="347537" y="1173136"/>
                    </a:cubicBezTo>
                    <a:cubicBezTo>
                      <a:pt x="347537" y="1173136"/>
                      <a:pt x="348745" y="1173136"/>
                      <a:pt x="348745" y="1173136"/>
                    </a:cubicBezTo>
                    <a:cubicBezTo>
                      <a:pt x="348745" y="1173136"/>
                      <a:pt x="348745" y="1173136"/>
                      <a:pt x="349953" y="1173136"/>
                    </a:cubicBezTo>
                    <a:cubicBezTo>
                      <a:pt x="349953" y="1173136"/>
                      <a:pt x="351161" y="1173136"/>
                      <a:pt x="351161" y="1173136"/>
                    </a:cubicBezTo>
                    <a:cubicBezTo>
                      <a:pt x="351161" y="1173136"/>
                      <a:pt x="351161" y="1173136"/>
                      <a:pt x="352369" y="1173136"/>
                    </a:cubicBezTo>
                    <a:cubicBezTo>
                      <a:pt x="352369" y="1173136"/>
                      <a:pt x="353577" y="1173136"/>
                      <a:pt x="353577" y="1173136"/>
                    </a:cubicBezTo>
                    <a:cubicBezTo>
                      <a:pt x="353577" y="1173136"/>
                      <a:pt x="353577" y="1173136"/>
                      <a:pt x="354785" y="1173136"/>
                    </a:cubicBezTo>
                    <a:cubicBezTo>
                      <a:pt x="354785" y="1173136"/>
                      <a:pt x="355993" y="1173136"/>
                      <a:pt x="355993" y="1173136"/>
                    </a:cubicBezTo>
                    <a:cubicBezTo>
                      <a:pt x="355993" y="1173136"/>
                      <a:pt x="355993" y="1173136"/>
                      <a:pt x="357202" y="1173136"/>
                    </a:cubicBezTo>
                    <a:cubicBezTo>
                      <a:pt x="357202" y="1173136"/>
                      <a:pt x="358410" y="1173136"/>
                      <a:pt x="358410" y="1173136"/>
                    </a:cubicBezTo>
                    <a:cubicBezTo>
                      <a:pt x="358410" y="1173136"/>
                      <a:pt x="359618" y="1173136"/>
                      <a:pt x="359618" y="1173136"/>
                    </a:cubicBezTo>
                    <a:cubicBezTo>
                      <a:pt x="359618" y="1173136"/>
                      <a:pt x="360826" y="1173136"/>
                      <a:pt x="360826" y="1173136"/>
                    </a:cubicBezTo>
                    <a:cubicBezTo>
                      <a:pt x="360826" y="1173136"/>
                      <a:pt x="362034" y="1173136"/>
                      <a:pt x="362034" y="1173136"/>
                    </a:cubicBezTo>
                    <a:cubicBezTo>
                      <a:pt x="362034" y="1173136"/>
                      <a:pt x="363242" y="1173136"/>
                      <a:pt x="363242" y="1173136"/>
                    </a:cubicBezTo>
                    <a:cubicBezTo>
                      <a:pt x="363242" y="1173136"/>
                      <a:pt x="364450" y="1173136"/>
                      <a:pt x="364450" y="1173136"/>
                    </a:cubicBezTo>
                    <a:cubicBezTo>
                      <a:pt x="364450" y="1173136"/>
                      <a:pt x="365658" y="1173136"/>
                      <a:pt x="365658" y="1173136"/>
                    </a:cubicBezTo>
                    <a:cubicBezTo>
                      <a:pt x="365658" y="1173136"/>
                      <a:pt x="365658" y="1173136"/>
                      <a:pt x="366867" y="1173136"/>
                    </a:cubicBezTo>
                    <a:cubicBezTo>
                      <a:pt x="366867" y="1173136"/>
                      <a:pt x="368075" y="1173136"/>
                      <a:pt x="368075" y="1173136"/>
                    </a:cubicBezTo>
                    <a:cubicBezTo>
                      <a:pt x="368075" y="1173136"/>
                      <a:pt x="368075" y="1173136"/>
                      <a:pt x="369283" y="1173136"/>
                    </a:cubicBezTo>
                    <a:cubicBezTo>
                      <a:pt x="369283" y="1173136"/>
                      <a:pt x="370491" y="1173136"/>
                      <a:pt x="370491" y="1171928"/>
                    </a:cubicBezTo>
                    <a:cubicBezTo>
                      <a:pt x="370491" y="1171928"/>
                      <a:pt x="370491" y="1171928"/>
                      <a:pt x="371699" y="1171928"/>
                    </a:cubicBezTo>
                    <a:cubicBezTo>
                      <a:pt x="371699" y="1171928"/>
                      <a:pt x="372907" y="1170720"/>
                      <a:pt x="372907" y="1170720"/>
                    </a:cubicBezTo>
                    <a:cubicBezTo>
                      <a:pt x="372907" y="1170720"/>
                      <a:pt x="372907" y="1170720"/>
                      <a:pt x="372907" y="1170720"/>
                    </a:cubicBezTo>
                    <a:cubicBezTo>
                      <a:pt x="374115" y="1170720"/>
                      <a:pt x="374115" y="1169512"/>
                      <a:pt x="375323" y="1169512"/>
                    </a:cubicBezTo>
                    <a:cubicBezTo>
                      <a:pt x="375323" y="1169512"/>
                      <a:pt x="375323" y="1169512"/>
                      <a:pt x="375323" y="1169512"/>
                    </a:cubicBezTo>
                    <a:lnTo>
                      <a:pt x="375323" y="1169512"/>
                    </a:lnTo>
                    <a:cubicBezTo>
                      <a:pt x="377740" y="1168303"/>
                      <a:pt x="377740" y="1168303"/>
                      <a:pt x="378948" y="1167095"/>
                    </a:cubicBezTo>
                    <a:close/>
                    <a:moveTo>
                      <a:pt x="714806" y="985877"/>
                    </a:moveTo>
                    <a:cubicBezTo>
                      <a:pt x="717222" y="981044"/>
                      <a:pt x="725679" y="938760"/>
                      <a:pt x="714806" y="939968"/>
                    </a:cubicBezTo>
                    <a:cubicBezTo>
                      <a:pt x="714806" y="939968"/>
                      <a:pt x="713598" y="939968"/>
                      <a:pt x="713598" y="941177"/>
                    </a:cubicBezTo>
                    <a:cubicBezTo>
                      <a:pt x="717222" y="946009"/>
                      <a:pt x="716014" y="955674"/>
                      <a:pt x="714806" y="961714"/>
                    </a:cubicBezTo>
                    <a:cubicBezTo>
                      <a:pt x="716014" y="968963"/>
                      <a:pt x="718430" y="978628"/>
                      <a:pt x="714806" y="985877"/>
                    </a:cubicBezTo>
                    <a:lnTo>
                      <a:pt x="714806" y="985877"/>
                    </a:lnTo>
                    <a:cubicBezTo>
                      <a:pt x="714806" y="985877"/>
                      <a:pt x="714806" y="985877"/>
                      <a:pt x="714806" y="985877"/>
                    </a:cubicBezTo>
                    <a:close/>
                    <a:moveTo>
                      <a:pt x="331831" y="1158639"/>
                    </a:moveTo>
                    <a:cubicBezTo>
                      <a:pt x="331831" y="1158639"/>
                      <a:pt x="331831" y="1158639"/>
                      <a:pt x="331831" y="1158639"/>
                    </a:cubicBezTo>
                    <a:cubicBezTo>
                      <a:pt x="331831" y="1158639"/>
                      <a:pt x="331831" y="1158639"/>
                      <a:pt x="331831" y="1158639"/>
                    </a:cubicBezTo>
                    <a:cubicBezTo>
                      <a:pt x="333039" y="1159847"/>
                      <a:pt x="333039" y="1159847"/>
                      <a:pt x="333039" y="1159847"/>
                    </a:cubicBezTo>
                    <a:cubicBezTo>
                      <a:pt x="333039" y="1159847"/>
                      <a:pt x="333039" y="1159847"/>
                      <a:pt x="333039" y="1159847"/>
                    </a:cubicBezTo>
                    <a:cubicBezTo>
                      <a:pt x="334247" y="1156222"/>
                      <a:pt x="334247" y="1155014"/>
                      <a:pt x="336664" y="1152598"/>
                    </a:cubicBezTo>
                    <a:cubicBezTo>
                      <a:pt x="339080" y="1150182"/>
                      <a:pt x="340288" y="1147766"/>
                      <a:pt x="345120" y="1147766"/>
                    </a:cubicBezTo>
                    <a:cubicBezTo>
                      <a:pt x="345120" y="1147766"/>
                      <a:pt x="345120" y="1147766"/>
                      <a:pt x="345120" y="1147766"/>
                    </a:cubicBezTo>
                    <a:cubicBezTo>
                      <a:pt x="347537" y="1147766"/>
                      <a:pt x="349953" y="1147766"/>
                      <a:pt x="351161" y="1146557"/>
                    </a:cubicBezTo>
                    <a:cubicBezTo>
                      <a:pt x="352369" y="1145349"/>
                      <a:pt x="354785" y="1145349"/>
                      <a:pt x="355993" y="1145349"/>
                    </a:cubicBezTo>
                    <a:lnTo>
                      <a:pt x="355993" y="1145349"/>
                    </a:lnTo>
                    <a:cubicBezTo>
                      <a:pt x="355993" y="1145349"/>
                      <a:pt x="355993" y="1145349"/>
                      <a:pt x="357202" y="1145349"/>
                    </a:cubicBezTo>
                    <a:cubicBezTo>
                      <a:pt x="357202" y="1145349"/>
                      <a:pt x="357202" y="1145349"/>
                      <a:pt x="357202" y="1145349"/>
                    </a:cubicBezTo>
                    <a:cubicBezTo>
                      <a:pt x="357202" y="1145349"/>
                      <a:pt x="357202" y="1145349"/>
                      <a:pt x="357202" y="1145349"/>
                    </a:cubicBezTo>
                    <a:cubicBezTo>
                      <a:pt x="357202" y="1145349"/>
                      <a:pt x="357202" y="1145349"/>
                      <a:pt x="357202" y="1145349"/>
                    </a:cubicBezTo>
                    <a:cubicBezTo>
                      <a:pt x="357202" y="1145349"/>
                      <a:pt x="357202" y="1145349"/>
                      <a:pt x="357202" y="1145349"/>
                    </a:cubicBezTo>
                    <a:cubicBezTo>
                      <a:pt x="357202" y="1145349"/>
                      <a:pt x="357202" y="1145349"/>
                      <a:pt x="357202" y="1145349"/>
                    </a:cubicBezTo>
                    <a:cubicBezTo>
                      <a:pt x="357202" y="1145349"/>
                      <a:pt x="358410" y="1145349"/>
                      <a:pt x="358410" y="1144141"/>
                    </a:cubicBezTo>
                    <a:lnTo>
                      <a:pt x="358410" y="1144141"/>
                    </a:lnTo>
                    <a:cubicBezTo>
                      <a:pt x="358410" y="1144141"/>
                      <a:pt x="358410" y="1144141"/>
                      <a:pt x="358410" y="1144141"/>
                    </a:cubicBezTo>
                    <a:cubicBezTo>
                      <a:pt x="358410" y="1144141"/>
                      <a:pt x="358410" y="1144141"/>
                      <a:pt x="358410" y="1144141"/>
                    </a:cubicBezTo>
                    <a:cubicBezTo>
                      <a:pt x="358410" y="1144141"/>
                      <a:pt x="358410" y="1144141"/>
                      <a:pt x="358410" y="1144141"/>
                    </a:cubicBezTo>
                    <a:cubicBezTo>
                      <a:pt x="358410" y="1144141"/>
                      <a:pt x="358410" y="1144141"/>
                      <a:pt x="358410" y="1144141"/>
                    </a:cubicBezTo>
                    <a:cubicBezTo>
                      <a:pt x="358410" y="1144141"/>
                      <a:pt x="358410" y="1144141"/>
                      <a:pt x="358410" y="1144141"/>
                    </a:cubicBezTo>
                    <a:cubicBezTo>
                      <a:pt x="358410" y="1144141"/>
                      <a:pt x="358410" y="1144141"/>
                      <a:pt x="358410" y="1144141"/>
                    </a:cubicBezTo>
                    <a:cubicBezTo>
                      <a:pt x="358410" y="1144141"/>
                      <a:pt x="359618" y="1144141"/>
                      <a:pt x="359618" y="1144141"/>
                    </a:cubicBezTo>
                    <a:cubicBezTo>
                      <a:pt x="359618" y="1144141"/>
                      <a:pt x="359618" y="1144141"/>
                      <a:pt x="359618" y="1144141"/>
                    </a:cubicBezTo>
                    <a:cubicBezTo>
                      <a:pt x="359618" y="1144141"/>
                      <a:pt x="360826" y="1144141"/>
                      <a:pt x="362034" y="1144141"/>
                    </a:cubicBezTo>
                    <a:cubicBezTo>
                      <a:pt x="362034" y="1144141"/>
                      <a:pt x="362034" y="1144141"/>
                      <a:pt x="362034" y="1144141"/>
                    </a:cubicBezTo>
                    <a:cubicBezTo>
                      <a:pt x="363242" y="1144141"/>
                      <a:pt x="364450" y="1145349"/>
                      <a:pt x="364450" y="1145349"/>
                    </a:cubicBezTo>
                    <a:cubicBezTo>
                      <a:pt x="364450" y="1145349"/>
                      <a:pt x="364450" y="1146557"/>
                      <a:pt x="364450" y="1146557"/>
                    </a:cubicBezTo>
                    <a:cubicBezTo>
                      <a:pt x="364450" y="1146557"/>
                      <a:pt x="364450" y="1146557"/>
                      <a:pt x="364450" y="1146557"/>
                    </a:cubicBezTo>
                    <a:cubicBezTo>
                      <a:pt x="364450" y="1146557"/>
                      <a:pt x="364450" y="1146557"/>
                      <a:pt x="364450" y="1146557"/>
                    </a:cubicBezTo>
                    <a:cubicBezTo>
                      <a:pt x="364450" y="1146557"/>
                      <a:pt x="364450" y="1146557"/>
                      <a:pt x="364450" y="1146557"/>
                    </a:cubicBezTo>
                    <a:cubicBezTo>
                      <a:pt x="364450" y="1146557"/>
                      <a:pt x="364450" y="1146557"/>
                      <a:pt x="364450" y="1146557"/>
                    </a:cubicBezTo>
                    <a:cubicBezTo>
                      <a:pt x="364450" y="1146557"/>
                      <a:pt x="364450" y="1146557"/>
                      <a:pt x="364450" y="1146557"/>
                    </a:cubicBezTo>
                    <a:cubicBezTo>
                      <a:pt x="364450" y="1146557"/>
                      <a:pt x="364450" y="1146557"/>
                      <a:pt x="364450" y="1146557"/>
                    </a:cubicBezTo>
                    <a:cubicBezTo>
                      <a:pt x="364450" y="1145349"/>
                      <a:pt x="364450" y="1144141"/>
                      <a:pt x="363242" y="1142933"/>
                    </a:cubicBezTo>
                    <a:lnTo>
                      <a:pt x="363242" y="1142933"/>
                    </a:lnTo>
                    <a:lnTo>
                      <a:pt x="363242" y="1142933"/>
                    </a:lnTo>
                    <a:cubicBezTo>
                      <a:pt x="363242" y="1142933"/>
                      <a:pt x="363242" y="1142933"/>
                      <a:pt x="362034" y="1142933"/>
                    </a:cubicBezTo>
                    <a:cubicBezTo>
                      <a:pt x="362034" y="1142933"/>
                      <a:pt x="360826" y="1141725"/>
                      <a:pt x="359618" y="1141725"/>
                    </a:cubicBezTo>
                    <a:cubicBezTo>
                      <a:pt x="359618" y="1140517"/>
                      <a:pt x="358410" y="1140517"/>
                      <a:pt x="357202" y="1140517"/>
                    </a:cubicBezTo>
                    <a:cubicBezTo>
                      <a:pt x="357202" y="1140517"/>
                      <a:pt x="357202" y="1140517"/>
                      <a:pt x="357202" y="1140517"/>
                    </a:cubicBezTo>
                    <a:cubicBezTo>
                      <a:pt x="357202" y="1140517"/>
                      <a:pt x="355993" y="1140517"/>
                      <a:pt x="355993" y="1140517"/>
                    </a:cubicBezTo>
                    <a:cubicBezTo>
                      <a:pt x="355993" y="1140517"/>
                      <a:pt x="355993" y="1140517"/>
                      <a:pt x="355993" y="1140517"/>
                    </a:cubicBezTo>
                    <a:cubicBezTo>
                      <a:pt x="355993" y="1140517"/>
                      <a:pt x="354785" y="1140517"/>
                      <a:pt x="354785" y="1140517"/>
                    </a:cubicBezTo>
                    <a:cubicBezTo>
                      <a:pt x="354785" y="1140517"/>
                      <a:pt x="354785" y="1140517"/>
                      <a:pt x="354785" y="1140517"/>
                    </a:cubicBezTo>
                    <a:cubicBezTo>
                      <a:pt x="354785" y="1140517"/>
                      <a:pt x="354785" y="1140517"/>
                      <a:pt x="353577" y="1140517"/>
                    </a:cubicBezTo>
                    <a:cubicBezTo>
                      <a:pt x="353577" y="1140517"/>
                      <a:pt x="353577" y="1140517"/>
                      <a:pt x="353577" y="1140517"/>
                    </a:cubicBezTo>
                    <a:cubicBezTo>
                      <a:pt x="353577" y="1140517"/>
                      <a:pt x="353577" y="1140517"/>
                      <a:pt x="353577" y="1140517"/>
                    </a:cubicBezTo>
                    <a:cubicBezTo>
                      <a:pt x="353577" y="1140517"/>
                      <a:pt x="353577" y="1140517"/>
                      <a:pt x="352369" y="1140517"/>
                    </a:cubicBezTo>
                    <a:cubicBezTo>
                      <a:pt x="352369" y="1140517"/>
                      <a:pt x="352369" y="1140517"/>
                      <a:pt x="352369" y="1140517"/>
                    </a:cubicBezTo>
                    <a:cubicBezTo>
                      <a:pt x="352369" y="1140517"/>
                      <a:pt x="352369" y="1140517"/>
                      <a:pt x="352369" y="1140517"/>
                    </a:cubicBezTo>
                    <a:cubicBezTo>
                      <a:pt x="351161" y="1139309"/>
                      <a:pt x="348745" y="1140517"/>
                      <a:pt x="346328" y="1140517"/>
                    </a:cubicBezTo>
                    <a:cubicBezTo>
                      <a:pt x="345120" y="1140517"/>
                      <a:pt x="345120" y="1140517"/>
                      <a:pt x="343912" y="1141725"/>
                    </a:cubicBezTo>
                    <a:cubicBezTo>
                      <a:pt x="342704" y="1141725"/>
                      <a:pt x="342704" y="1142933"/>
                      <a:pt x="341496" y="1142933"/>
                    </a:cubicBezTo>
                    <a:cubicBezTo>
                      <a:pt x="340288" y="1142933"/>
                      <a:pt x="339080" y="1144141"/>
                      <a:pt x="337872" y="1144141"/>
                    </a:cubicBezTo>
                    <a:cubicBezTo>
                      <a:pt x="337872" y="1144141"/>
                      <a:pt x="337872" y="1144141"/>
                      <a:pt x="337872" y="1144141"/>
                    </a:cubicBezTo>
                    <a:cubicBezTo>
                      <a:pt x="337872" y="1144141"/>
                      <a:pt x="337872" y="1144141"/>
                      <a:pt x="337872" y="1144141"/>
                    </a:cubicBezTo>
                    <a:cubicBezTo>
                      <a:pt x="336664" y="1144141"/>
                      <a:pt x="336664" y="1144141"/>
                      <a:pt x="335455" y="1145349"/>
                    </a:cubicBezTo>
                    <a:cubicBezTo>
                      <a:pt x="334247" y="1145349"/>
                      <a:pt x="334247" y="1146557"/>
                      <a:pt x="333039" y="1146557"/>
                    </a:cubicBezTo>
                    <a:lnTo>
                      <a:pt x="333039" y="1146557"/>
                    </a:lnTo>
                    <a:lnTo>
                      <a:pt x="333039" y="1146557"/>
                    </a:lnTo>
                    <a:cubicBezTo>
                      <a:pt x="334247" y="1148973"/>
                      <a:pt x="331831" y="1153806"/>
                      <a:pt x="331831" y="1158639"/>
                    </a:cubicBezTo>
                    <a:close/>
                    <a:moveTo>
                      <a:pt x="304044" y="1126019"/>
                    </a:moveTo>
                    <a:cubicBezTo>
                      <a:pt x="302836" y="1126019"/>
                      <a:pt x="302836" y="1126019"/>
                      <a:pt x="304044" y="1126019"/>
                    </a:cubicBezTo>
                    <a:lnTo>
                      <a:pt x="304044" y="1126019"/>
                    </a:lnTo>
                    <a:cubicBezTo>
                      <a:pt x="302836" y="1126019"/>
                      <a:pt x="302836" y="1126019"/>
                      <a:pt x="304044" y="1126019"/>
                    </a:cubicBezTo>
                    <a:cubicBezTo>
                      <a:pt x="304044" y="1127227"/>
                      <a:pt x="304044" y="1127227"/>
                      <a:pt x="305252" y="1127227"/>
                    </a:cubicBezTo>
                    <a:cubicBezTo>
                      <a:pt x="305252" y="1127227"/>
                      <a:pt x="305252" y="1127227"/>
                      <a:pt x="305252" y="1127227"/>
                    </a:cubicBezTo>
                    <a:cubicBezTo>
                      <a:pt x="305252" y="1127227"/>
                      <a:pt x="305252" y="1127227"/>
                      <a:pt x="306460" y="1127227"/>
                    </a:cubicBezTo>
                    <a:cubicBezTo>
                      <a:pt x="306460" y="1127227"/>
                      <a:pt x="306460" y="1127227"/>
                      <a:pt x="306460" y="1127227"/>
                    </a:cubicBezTo>
                    <a:cubicBezTo>
                      <a:pt x="306460" y="1127227"/>
                      <a:pt x="306460" y="1127227"/>
                      <a:pt x="307669" y="1127227"/>
                    </a:cubicBezTo>
                    <a:cubicBezTo>
                      <a:pt x="307669" y="1127227"/>
                      <a:pt x="307669" y="1127227"/>
                      <a:pt x="307669" y="1127227"/>
                    </a:cubicBezTo>
                    <a:cubicBezTo>
                      <a:pt x="307669" y="1127227"/>
                      <a:pt x="307669" y="1127227"/>
                      <a:pt x="308877" y="1127227"/>
                    </a:cubicBezTo>
                    <a:cubicBezTo>
                      <a:pt x="308877" y="1127227"/>
                      <a:pt x="308877" y="1127227"/>
                      <a:pt x="308877" y="1127227"/>
                    </a:cubicBezTo>
                    <a:cubicBezTo>
                      <a:pt x="310085" y="1127227"/>
                      <a:pt x="311293" y="1127227"/>
                      <a:pt x="312501" y="1128436"/>
                    </a:cubicBezTo>
                    <a:cubicBezTo>
                      <a:pt x="312501" y="1128436"/>
                      <a:pt x="312501" y="1128436"/>
                      <a:pt x="312501" y="1128436"/>
                    </a:cubicBezTo>
                    <a:cubicBezTo>
                      <a:pt x="312501" y="1128436"/>
                      <a:pt x="313709" y="1128436"/>
                      <a:pt x="313709" y="1128436"/>
                    </a:cubicBezTo>
                    <a:cubicBezTo>
                      <a:pt x="313709" y="1128436"/>
                      <a:pt x="313709" y="1128436"/>
                      <a:pt x="313709" y="1128436"/>
                    </a:cubicBezTo>
                    <a:cubicBezTo>
                      <a:pt x="313709" y="1128436"/>
                      <a:pt x="314917" y="1128436"/>
                      <a:pt x="314917" y="1128436"/>
                    </a:cubicBezTo>
                    <a:cubicBezTo>
                      <a:pt x="317334" y="1129644"/>
                      <a:pt x="319750" y="1129644"/>
                      <a:pt x="322166" y="1129644"/>
                    </a:cubicBezTo>
                    <a:cubicBezTo>
                      <a:pt x="326999" y="1130852"/>
                      <a:pt x="331831" y="1130852"/>
                      <a:pt x="335455" y="1129644"/>
                    </a:cubicBezTo>
                    <a:cubicBezTo>
                      <a:pt x="335455" y="1129644"/>
                      <a:pt x="335455" y="1128436"/>
                      <a:pt x="335455" y="1128436"/>
                    </a:cubicBezTo>
                    <a:cubicBezTo>
                      <a:pt x="331831" y="1128436"/>
                      <a:pt x="328207" y="1128436"/>
                      <a:pt x="324582" y="1127227"/>
                    </a:cubicBezTo>
                    <a:cubicBezTo>
                      <a:pt x="324582" y="1127227"/>
                      <a:pt x="324582" y="1127227"/>
                      <a:pt x="324582" y="1127227"/>
                    </a:cubicBezTo>
                    <a:cubicBezTo>
                      <a:pt x="324582" y="1126019"/>
                      <a:pt x="325790" y="1126019"/>
                      <a:pt x="326999" y="1126019"/>
                    </a:cubicBezTo>
                    <a:cubicBezTo>
                      <a:pt x="328207" y="1126019"/>
                      <a:pt x="329415" y="1124811"/>
                      <a:pt x="331831" y="1124811"/>
                    </a:cubicBezTo>
                    <a:cubicBezTo>
                      <a:pt x="334247" y="1124811"/>
                      <a:pt x="337872" y="1124811"/>
                      <a:pt x="339080" y="1124811"/>
                    </a:cubicBezTo>
                    <a:cubicBezTo>
                      <a:pt x="342704" y="1124811"/>
                      <a:pt x="345120" y="1124811"/>
                      <a:pt x="348745" y="1123603"/>
                    </a:cubicBezTo>
                    <a:cubicBezTo>
                      <a:pt x="349953" y="1123603"/>
                      <a:pt x="351161" y="1123603"/>
                      <a:pt x="351161" y="1122395"/>
                    </a:cubicBezTo>
                    <a:cubicBezTo>
                      <a:pt x="351161" y="1122395"/>
                      <a:pt x="351161" y="1122395"/>
                      <a:pt x="351161" y="1122395"/>
                    </a:cubicBezTo>
                    <a:cubicBezTo>
                      <a:pt x="351161" y="1122395"/>
                      <a:pt x="351161" y="1122395"/>
                      <a:pt x="351161" y="1122395"/>
                    </a:cubicBezTo>
                    <a:cubicBezTo>
                      <a:pt x="351161" y="1122395"/>
                      <a:pt x="351161" y="1122395"/>
                      <a:pt x="351161" y="1122395"/>
                    </a:cubicBezTo>
                    <a:cubicBezTo>
                      <a:pt x="345120" y="1123603"/>
                      <a:pt x="339080" y="1123603"/>
                      <a:pt x="334247" y="1123603"/>
                    </a:cubicBezTo>
                    <a:cubicBezTo>
                      <a:pt x="331831" y="1123603"/>
                      <a:pt x="328207" y="1122395"/>
                      <a:pt x="325790" y="1124811"/>
                    </a:cubicBezTo>
                    <a:cubicBezTo>
                      <a:pt x="324582" y="1126019"/>
                      <a:pt x="323374" y="1126019"/>
                      <a:pt x="322166" y="1126019"/>
                    </a:cubicBezTo>
                    <a:cubicBezTo>
                      <a:pt x="322166" y="1126019"/>
                      <a:pt x="322166" y="1126019"/>
                      <a:pt x="322166" y="1126019"/>
                    </a:cubicBezTo>
                    <a:cubicBezTo>
                      <a:pt x="322166" y="1126019"/>
                      <a:pt x="322166" y="1126019"/>
                      <a:pt x="320958" y="1126019"/>
                    </a:cubicBezTo>
                    <a:cubicBezTo>
                      <a:pt x="319750" y="1126019"/>
                      <a:pt x="318542" y="1126019"/>
                      <a:pt x="317334" y="1126019"/>
                    </a:cubicBezTo>
                    <a:cubicBezTo>
                      <a:pt x="316125" y="1126019"/>
                      <a:pt x="316125" y="1126019"/>
                      <a:pt x="314917" y="1126019"/>
                    </a:cubicBezTo>
                    <a:cubicBezTo>
                      <a:pt x="311293" y="1127227"/>
                      <a:pt x="307669" y="1127227"/>
                      <a:pt x="304044" y="1126019"/>
                    </a:cubicBezTo>
                    <a:lnTo>
                      <a:pt x="304044" y="1126019"/>
                    </a:lnTo>
                    <a:lnTo>
                      <a:pt x="304044" y="1126019"/>
                    </a:lnTo>
                    <a:close/>
                    <a:moveTo>
                      <a:pt x="376532" y="1169512"/>
                    </a:moveTo>
                    <a:cubicBezTo>
                      <a:pt x="376532" y="1169512"/>
                      <a:pt x="376532" y="1169512"/>
                      <a:pt x="376532" y="1169512"/>
                    </a:cubicBezTo>
                    <a:lnTo>
                      <a:pt x="376532" y="1169512"/>
                    </a:lnTo>
                    <a:lnTo>
                      <a:pt x="376532" y="1169512"/>
                    </a:lnTo>
                    <a:close/>
                    <a:moveTo>
                      <a:pt x="357202" y="1179176"/>
                    </a:moveTo>
                    <a:lnTo>
                      <a:pt x="357202" y="1179176"/>
                    </a:lnTo>
                    <a:cubicBezTo>
                      <a:pt x="357202" y="1179176"/>
                      <a:pt x="357202" y="1177969"/>
                      <a:pt x="357202" y="1179176"/>
                    </a:cubicBezTo>
                    <a:cubicBezTo>
                      <a:pt x="353577" y="1175552"/>
                      <a:pt x="347537" y="1177969"/>
                      <a:pt x="343912" y="1174344"/>
                    </a:cubicBezTo>
                    <a:cubicBezTo>
                      <a:pt x="343912" y="1174344"/>
                      <a:pt x="343912" y="1174344"/>
                      <a:pt x="343912" y="1174344"/>
                    </a:cubicBezTo>
                    <a:cubicBezTo>
                      <a:pt x="346328" y="1177969"/>
                      <a:pt x="351161" y="1176760"/>
                      <a:pt x="354785" y="1179176"/>
                    </a:cubicBezTo>
                    <a:cubicBezTo>
                      <a:pt x="354785" y="1179176"/>
                      <a:pt x="354785" y="1179176"/>
                      <a:pt x="354785" y="1179176"/>
                    </a:cubicBezTo>
                    <a:cubicBezTo>
                      <a:pt x="354785" y="1179176"/>
                      <a:pt x="354785" y="1179176"/>
                      <a:pt x="354785" y="1179176"/>
                    </a:cubicBezTo>
                    <a:cubicBezTo>
                      <a:pt x="354785" y="1179176"/>
                      <a:pt x="354785" y="1180385"/>
                      <a:pt x="354785" y="1180385"/>
                    </a:cubicBezTo>
                    <a:cubicBezTo>
                      <a:pt x="357202" y="1181593"/>
                      <a:pt x="358410" y="1181593"/>
                      <a:pt x="360826" y="1180385"/>
                    </a:cubicBezTo>
                    <a:cubicBezTo>
                      <a:pt x="362034" y="1180385"/>
                      <a:pt x="363242" y="1180385"/>
                      <a:pt x="364450" y="1179176"/>
                    </a:cubicBezTo>
                    <a:cubicBezTo>
                      <a:pt x="364450" y="1179176"/>
                      <a:pt x="364450" y="1179176"/>
                      <a:pt x="364450" y="1179176"/>
                    </a:cubicBezTo>
                    <a:cubicBezTo>
                      <a:pt x="362034" y="1179176"/>
                      <a:pt x="362034" y="1179176"/>
                      <a:pt x="360826" y="1177969"/>
                    </a:cubicBezTo>
                    <a:cubicBezTo>
                      <a:pt x="360826" y="1177969"/>
                      <a:pt x="359618" y="1177969"/>
                      <a:pt x="359618" y="1177969"/>
                    </a:cubicBezTo>
                    <a:cubicBezTo>
                      <a:pt x="359618" y="1179176"/>
                      <a:pt x="358410" y="1179176"/>
                      <a:pt x="357202" y="1179176"/>
                    </a:cubicBezTo>
                    <a:lnTo>
                      <a:pt x="357202" y="1179176"/>
                    </a:lnTo>
                    <a:close/>
                    <a:moveTo>
                      <a:pt x="527547" y="579948"/>
                    </a:moveTo>
                    <a:cubicBezTo>
                      <a:pt x="527547" y="579948"/>
                      <a:pt x="527547" y="581156"/>
                      <a:pt x="527547" y="579948"/>
                    </a:cubicBezTo>
                    <a:cubicBezTo>
                      <a:pt x="527547" y="581156"/>
                      <a:pt x="527547" y="581156"/>
                      <a:pt x="527547" y="579948"/>
                    </a:cubicBezTo>
                    <a:cubicBezTo>
                      <a:pt x="527547" y="581156"/>
                      <a:pt x="527547" y="581156"/>
                      <a:pt x="527547" y="581156"/>
                    </a:cubicBezTo>
                    <a:cubicBezTo>
                      <a:pt x="527547" y="581156"/>
                      <a:pt x="527547" y="581156"/>
                      <a:pt x="527547" y="582364"/>
                    </a:cubicBezTo>
                    <a:cubicBezTo>
                      <a:pt x="527547" y="582364"/>
                      <a:pt x="527547" y="582364"/>
                      <a:pt x="527547" y="582364"/>
                    </a:cubicBezTo>
                    <a:cubicBezTo>
                      <a:pt x="527547" y="582364"/>
                      <a:pt x="527547" y="582364"/>
                      <a:pt x="527547" y="582364"/>
                    </a:cubicBezTo>
                    <a:lnTo>
                      <a:pt x="527547" y="582364"/>
                    </a:lnTo>
                    <a:cubicBezTo>
                      <a:pt x="527547" y="583572"/>
                      <a:pt x="529963" y="583572"/>
                      <a:pt x="529963" y="582364"/>
                    </a:cubicBezTo>
                    <a:cubicBezTo>
                      <a:pt x="532379" y="572699"/>
                      <a:pt x="531171" y="561826"/>
                      <a:pt x="529963" y="552161"/>
                    </a:cubicBezTo>
                    <a:cubicBezTo>
                      <a:pt x="528755" y="543704"/>
                      <a:pt x="526339" y="534039"/>
                      <a:pt x="520298" y="527998"/>
                    </a:cubicBezTo>
                    <a:lnTo>
                      <a:pt x="520298" y="527998"/>
                    </a:lnTo>
                    <a:cubicBezTo>
                      <a:pt x="520298" y="527998"/>
                      <a:pt x="519090" y="527998"/>
                      <a:pt x="519090" y="527998"/>
                    </a:cubicBezTo>
                    <a:cubicBezTo>
                      <a:pt x="522714" y="537664"/>
                      <a:pt x="526339" y="546120"/>
                      <a:pt x="526339" y="556993"/>
                    </a:cubicBezTo>
                    <a:cubicBezTo>
                      <a:pt x="528755" y="565450"/>
                      <a:pt x="527547" y="572699"/>
                      <a:pt x="527547" y="579948"/>
                    </a:cubicBezTo>
                    <a:close/>
                    <a:moveTo>
                      <a:pt x="360826" y="1432882"/>
                    </a:moveTo>
                    <a:cubicBezTo>
                      <a:pt x="360826" y="1432882"/>
                      <a:pt x="359618" y="1432882"/>
                      <a:pt x="360826" y="1432882"/>
                    </a:cubicBezTo>
                    <a:cubicBezTo>
                      <a:pt x="358410" y="1435299"/>
                      <a:pt x="354785" y="1436507"/>
                      <a:pt x="351161" y="1437715"/>
                    </a:cubicBezTo>
                    <a:cubicBezTo>
                      <a:pt x="348745" y="1438923"/>
                      <a:pt x="347537" y="1438923"/>
                      <a:pt x="345120" y="1438923"/>
                    </a:cubicBezTo>
                    <a:cubicBezTo>
                      <a:pt x="345120" y="1438923"/>
                      <a:pt x="343912" y="1438923"/>
                      <a:pt x="343912" y="1438923"/>
                    </a:cubicBezTo>
                    <a:cubicBezTo>
                      <a:pt x="343912" y="1438923"/>
                      <a:pt x="343912" y="1438923"/>
                      <a:pt x="343912" y="1438923"/>
                    </a:cubicBezTo>
                    <a:cubicBezTo>
                      <a:pt x="341496" y="1437715"/>
                      <a:pt x="335455" y="1436507"/>
                      <a:pt x="331831" y="1438923"/>
                    </a:cubicBezTo>
                    <a:cubicBezTo>
                      <a:pt x="326999" y="1435299"/>
                      <a:pt x="322166" y="1437715"/>
                      <a:pt x="316125" y="1438923"/>
                    </a:cubicBezTo>
                    <a:cubicBezTo>
                      <a:pt x="316125" y="1438923"/>
                      <a:pt x="314917" y="1438923"/>
                      <a:pt x="314917" y="1440131"/>
                    </a:cubicBezTo>
                    <a:cubicBezTo>
                      <a:pt x="318542" y="1443756"/>
                      <a:pt x="323374" y="1440131"/>
                      <a:pt x="326999" y="1442547"/>
                    </a:cubicBezTo>
                    <a:cubicBezTo>
                      <a:pt x="329415" y="1443756"/>
                      <a:pt x="331831" y="1446172"/>
                      <a:pt x="331831" y="1448588"/>
                    </a:cubicBezTo>
                    <a:cubicBezTo>
                      <a:pt x="331831" y="1449796"/>
                      <a:pt x="334247" y="1455837"/>
                      <a:pt x="331831" y="1454629"/>
                    </a:cubicBezTo>
                    <a:cubicBezTo>
                      <a:pt x="331831" y="1454629"/>
                      <a:pt x="331831" y="1454629"/>
                      <a:pt x="331831" y="1454629"/>
                    </a:cubicBezTo>
                    <a:cubicBezTo>
                      <a:pt x="331831" y="1455837"/>
                      <a:pt x="333039" y="1455837"/>
                      <a:pt x="334247" y="1455837"/>
                    </a:cubicBezTo>
                    <a:cubicBezTo>
                      <a:pt x="334247" y="1455837"/>
                      <a:pt x="335455" y="1455837"/>
                      <a:pt x="335455" y="1454629"/>
                    </a:cubicBezTo>
                    <a:cubicBezTo>
                      <a:pt x="336664" y="1451004"/>
                      <a:pt x="336664" y="1447380"/>
                      <a:pt x="335455" y="1443756"/>
                    </a:cubicBezTo>
                    <a:cubicBezTo>
                      <a:pt x="339080" y="1443756"/>
                      <a:pt x="343912" y="1442547"/>
                      <a:pt x="345120" y="1442547"/>
                    </a:cubicBezTo>
                    <a:lnTo>
                      <a:pt x="345120" y="1442547"/>
                    </a:lnTo>
                    <a:cubicBezTo>
                      <a:pt x="351161" y="1441339"/>
                      <a:pt x="358410" y="1437715"/>
                      <a:pt x="360826" y="1432882"/>
                    </a:cubicBezTo>
                    <a:close/>
                    <a:moveTo>
                      <a:pt x="346328" y="1443756"/>
                    </a:moveTo>
                    <a:lnTo>
                      <a:pt x="346328" y="1443756"/>
                    </a:lnTo>
                    <a:cubicBezTo>
                      <a:pt x="346328" y="1443756"/>
                      <a:pt x="346328" y="1443756"/>
                      <a:pt x="346328" y="1443756"/>
                    </a:cubicBezTo>
                    <a:lnTo>
                      <a:pt x="346328" y="1443756"/>
                    </a:lnTo>
                    <a:close/>
                    <a:moveTo>
                      <a:pt x="270217" y="1093400"/>
                    </a:moveTo>
                    <a:lnTo>
                      <a:pt x="270217" y="1093400"/>
                    </a:lnTo>
                    <a:cubicBezTo>
                      <a:pt x="270217" y="1093400"/>
                      <a:pt x="270217" y="1093400"/>
                      <a:pt x="270217" y="1093400"/>
                    </a:cubicBezTo>
                    <a:lnTo>
                      <a:pt x="270217" y="1093400"/>
                    </a:lnTo>
                    <a:close/>
                    <a:moveTo>
                      <a:pt x="540836" y="507461"/>
                    </a:moveTo>
                    <a:cubicBezTo>
                      <a:pt x="540836" y="507461"/>
                      <a:pt x="542044" y="507461"/>
                      <a:pt x="540836" y="507461"/>
                    </a:cubicBezTo>
                    <a:cubicBezTo>
                      <a:pt x="539628" y="499004"/>
                      <a:pt x="534796" y="489339"/>
                      <a:pt x="527547" y="483298"/>
                    </a:cubicBezTo>
                    <a:cubicBezTo>
                      <a:pt x="525131" y="482090"/>
                      <a:pt x="522714" y="479674"/>
                      <a:pt x="521506" y="478465"/>
                    </a:cubicBezTo>
                    <a:cubicBezTo>
                      <a:pt x="514258" y="474841"/>
                      <a:pt x="507009" y="473633"/>
                      <a:pt x="498552" y="477258"/>
                    </a:cubicBezTo>
                    <a:cubicBezTo>
                      <a:pt x="497344" y="477258"/>
                      <a:pt x="497344" y="478465"/>
                      <a:pt x="496136" y="479674"/>
                    </a:cubicBezTo>
                    <a:cubicBezTo>
                      <a:pt x="496136" y="479674"/>
                      <a:pt x="496136" y="479674"/>
                      <a:pt x="496136" y="479674"/>
                    </a:cubicBezTo>
                    <a:cubicBezTo>
                      <a:pt x="494928" y="479674"/>
                      <a:pt x="493719" y="480882"/>
                      <a:pt x="492511" y="480882"/>
                    </a:cubicBezTo>
                    <a:cubicBezTo>
                      <a:pt x="491303" y="482090"/>
                      <a:pt x="491303" y="483298"/>
                      <a:pt x="491303" y="484506"/>
                    </a:cubicBezTo>
                    <a:cubicBezTo>
                      <a:pt x="491303" y="484506"/>
                      <a:pt x="491303" y="484506"/>
                      <a:pt x="491303" y="484506"/>
                    </a:cubicBezTo>
                    <a:cubicBezTo>
                      <a:pt x="488887" y="484506"/>
                      <a:pt x="486471" y="486922"/>
                      <a:pt x="486471" y="489339"/>
                    </a:cubicBezTo>
                    <a:cubicBezTo>
                      <a:pt x="486471" y="490547"/>
                      <a:pt x="487679" y="491755"/>
                      <a:pt x="487679" y="492963"/>
                    </a:cubicBezTo>
                    <a:cubicBezTo>
                      <a:pt x="486471" y="494171"/>
                      <a:pt x="485263" y="495379"/>
                      <a:pt x="484054" y="496587"/>
                    </a:cubicBezTo>
                    <a:cubicBezTo>
                      <a:pt x="484054" y="496587"/>
                      <a:pt x="482846" y="496587"/>
                      <a:pt x="482846" y="496587"/>
                    </a:cubicBezTo>
                    <a:cubicBezTo>
                      <a:pt x="481638" y="496587"/>
                      <a:pt x="480430" y="497795"/>
                      <a:pt x="480430" y="500212"/>
                    </a:cubicBezTo>
                    <a:lnTo>
                      <a:pt x="480430" y="500212"/>
                    </a:lnTo>
                    <a:lnTo>
                      <a:pt x="480430" y="500212"/>
                    </a:lnTo>
                    <a:cubicBezTo>
                      <a:pt x="480430" y="500212"/>
                      <a:pt x="480430" y="500212"/>
                      <a:pt x="480430" y="500212"/>
                    </a:cubicBezTo>
                    <a:cubicBezTo>
                      <a:pt x="479222" y="500212"/>
                      <a:pt x="476806" y="501420"/>
                      <a:pt x="475598" y="502628"/>
                    </a:cubicBezTo>
                    <a:cubicBezTo>
                      <a:pt x="475598" y="502628"/>
                      <a:pt x="475598" y="502628"/>
                      <a:pt x="475598" y="502628"/>
                    </a:cubicBezTo>
                    <a:cubicBezTo>
                      <a:pt x="475598" y="502628"/>
                      <a:pt x="475598" y="502628"/>
                      <a:pt x="475598" y="502628"/>
                    </a:cubicBezTo>
                    <a:cubicBezTo>
                      <a:pt x="478014" y="502628"/>
                      <a:pt x="480430" y="502628"/>
                      <a:pt x="482846" y="502628"/>
                    </a:cubicBezTo>
                    <a:cubicBezTo>
                      <a:pt x="485263" y="503836"/>
                      <a:pt x="487679" y="505044"/>
                      <a:pt x="490095" y="506252"/>
                    </a:cubicBezTo>
                    <a:cubicBezTo>
                      <a:pt x="491303" y="506252"/>
                      <a:pt x="493719" y="506252"/>
                      <a:pt x="492511" y="505044"/>
                    </a:cubicBezTo>
                    <a:cubicBezTo>
                      <a:pt x="492511" y="505044"/>
                      <a:pt x="492511" y="505044"/>
                      <a:pt x="491303" y="503836"/>
                    </a:cubicBezTo>
                    <a:cubicBezTo>
                      <a:pt x="493719" y="503836"/>
                      <a:pt x="494928" y="501420"/>
                      <a:pt x="493719" y="499004"/>
                    </a:cubicBezTo>
                    <a:cubicBezTo>
                      <a:pt x="496136" y="499004"/>
                      <a:pt x="498552" y="495379"/>
                      <a:pt x="497344" y="492963"/>
                    </a:cubicBezTo>
                    <a:cubicBezTo>
                      <a:pt x="497344" y="491755"/>
                      <a:pt x="496136" y="491755"/>
                      <a:pt x="496136" y="490547"/>
                    </a:cubicBezTo>
                    <a:cubicBezTo>
                      <a:pt x="496136" y="490547"/>
                      <a:pt x="497344" y="490547"/>
                      <a:pt x="497344" y="489339"/>
                    </a:cubicBezTo>
                    <a:cubicBezTo>
                      <a:pt x="498552" y="488131"/>
                      <a:pt x="499760" y="486922"/>
                      <a:pt x="499760" y="484506"/>
                    </a:cubicBezTo>
                    <a:cubicBezTo>
                      <a:pt x="500968" y="484506"/>
                      <a:pt x="502176" y="483298"/>
                      <a:pt x="502176" y="483298"/>
                    </a:cubicBezTo>
                    <a:cubicBezTo>
                      <a:pt x="503384" y="482090"/>
                      <a:pt x="503384" y="482090"/>
                      <a:pt x="503384" y="480882"/>
                    </a:cubicBezTo>
                    <a:cubicBezTo>
                      <a:pt x="509425" y="479674"/>
                      <a:pt x="517882" y="482090"/>
                      <a:pt x="522714" y="484506"/>
                    </a:cubicBezTo>
                    <a:cubicBezTo>
                      <a:pt x="531171" y="491755"/>
                      <a:pt x="534796" y="500212"/>
                      <a:pt x="540836" y="507461"/>
                    </a:cubicBezTo>
                    <a:close/>
                    <a:moveTo>
                      <a:pt x="270217" y="1093400"/>
                    </a:moveTo>
                    <a:cubicBezTo>
                      <a:pt x="270217" y="1093400"/>
                      <a:pt x="270217" y="1093400"/>
                      <a:pt x="270217" y="1093400"/>
                    </a:cubicBezTo>
                    <a:lnTo>
                      <a:pt x="270217" y="1093400"/>
                    </a:lnTo>
                    <a:lnTo>
                      <a:pt x="270217" y="1093400"/>
                    </a:lnTo>
                    <a:close/>
                    <a:moveTo>
                      <a:pt x="229141" y="946009"/>
                    </a:moveTo>
                    <a:cubicBezTo>
                      <a:pt x="229141" y="943593"/>
                      <a:pt x="229141" y="941177"/>
                      <a:pt x="229141" y="938760"/>
                    </a:cubicBezTo>
                    <a:cubicBezTo>
                      <a:pt x="227932" y="935136"/>
                      <a:pt x="226724" y="933928"/>
                      <a:pt x="224308" y="932720"/>
                    </a:cubicBezTo>
                    <a:cubicBezTo>
                      <a:pt x="224308" y="932720"/>
                      <a:pt x="224308" y="932720"/>
                      <a:pt x="224308" y="931511"/>
                    </a:cubicBezTo>
                    <a:cubicBezTo>
                      <a:pt x="224308" y="931511"/>
                      <a:pt x="225516" y="931511"/>
                      <a:pt x="225516" y="931511"/>
                    </a:cubicBezTo>
                    <a:cubicBezTo>
                      <a:pt x="226724" y="931511"/>
                      <a:pt x="227932" y="930303"/>
                      <a:pt x="227932" y="929095"/>
                    </a:cubicBezTo>
                    <a:cubicBezTo>
                      <a:pt x="227932" y="929095"/>
                      <a:pt x="227932" y="929095"/>
                      <a:pt x="227932" y="927887"/>
                    </a:cubicBezTo>
                    <a:cubicBezTo>
                      <a:pt x="217059" y="920638"/>
                      <a:pt x="204978" y="917014"/>
                      <a:pt x="192897" y="913389"/>
                    </a:cubicBezTo>
                    <a:cubicBezTo>
                      <a:pt x="184440" y="910973"/>
                      <a:pt x="173567" y="907349"/>
                      <a:pt x="163902" y="909765"/>
                    </a:cubicBezTo>
                    <a:cubicBezTo>
                      <a:pt x="162694" y="909765"/>
                      <a:pt x="160278" y="912182"/>
                      <a:pt x="161486" y="913389"/>
                    </a:cubicBezTo>
                    <a:cubicBezTo>
                      <a:pt x="161486" y="913389"/>
                      <a:pt x="161486" y="914598"/>
                      <a:pt x="161486" y="914598"/>
                    </a:cubicBezTo>
                    <a:cubicBezTo>
                      <a:pt x="161486" y="914598"/>
                      <a:pt x="160278" y="915806"/>
                      <a:pt x="160278" y="915806"/>
                    </a:cubicBezTo>
                    <a:cubicBezTo>
                      <a:pt x="160278" y="920638"/>
                      <a:pt x="163902" y="923055"/>
                      <a:pt x="162694" y="929095"/>
                    </a:cubicBezTo>
                    <a:cubicBezTo>
                      <a:pt x="161486" y="935136"/>
                      <a:pt x="159069" y="941177"/>
                      <a:pt x="156653" y="947217"/>
                    </a:cubicBezTo>
                    <a:cubicBezTo>
                      <a:pt x="156653" y="947217"/>
                      <a:pt x="156653" y="947217"/>
                      <a:pt x="157861" y="947217"/>
                    </a:cubicBezTo>
                    <a:cubicBezTo>
                      <a:pt x="161486" y="942385"/>
                      <a:pt x="165110" y="936344"/>
                      <a:pt x="165110" y="930303"/>
                    </a:cubicBezTo>
                    <a:cubicBezTo>
                      <a:pt x="166318" y="925471"/>
                      <a:pt x="165110" y="921846"/>
                      <a:pt x="165110" y="917014"/>
                    </a:cubicBezTo>
                    <a:cubicBezTo>
                      <a:pt x="166318" y="917014"/>
                      <a:pt x="169943" y="915806"/>
                      <a:pt x="168734" y="914598"/>
                    </a:cubicBezTo>
                    <a:cubicBezTo>
                      <a:pt x="168734" y="914598"/>
                      <a:pt x="168734" y="914598"/>
                      <a:pt x="168734" y="913389"/>
                    </a:cubicBezTo>
                    <a:cubicBezTo>
                      <a:pt x="177191" y="913389"/>
                      <a:pt x="185648" y="918222"/>
                      <a:pt x="192897" y="919430"/>
                    </a:cubicBezTo>
                    <a:cubicBezTo>
                      <a:pt x="201354" y="921846"/>
                      <a:pt x="208603" y="923055"/>
                      <a:pt x="217059" y="925471"/>
                    </a:cubicBezTo>
                    <a:cubicBezTo>
                      <a:pt x="215851" y="925471"/>
                      <a:pt x="215851" y="926679"/>
                      <a:pt x="215851" y="926679"/>
                    </a:cubicBezTo>
                    <a:cubicBezTo>
                      <a:pt x="214643" y="926679"/>
                      <a:pt x="213435" y="926679"/>
                      <a:pt x="212227" y="926679"/>
                    </a:cubicBezTo>
                    <a:cubicBezTo>
                      <a:pt x="212227" y="926679"/>
                      <a:pt x="211019" y="927887"/>
                      <a:pt x="211019" y="927887"/>
                    </a:cubicBezTo>
                    <a:cubicBezTo>
                      <a:pt x="213435" y="930303"/>
                      <a:pt x="217059" y="930303"/>
                      <a:pt x="219476" y="931511"/>
                    </a:cubicBezTo>
                    <a:cubicBezTo>
                      <a:pt x="219476" y="931511"/>
                      <a:pt x="219476" y="931511"/>
                      <a:pt x="219476" y="931511"/>
                    </a:cubicBezTo>
                    <a:cubicBezTo>
                      <a:pt x="218267" y="932720"/>
                      <a:pt x="220684" y="933928"/>
                      <a:pt x="221892" y="933928"/>
                    </a:cubicBezTo>
                    <a:cubicBezTo>
                      <a:pt x="226724" y="932720"/>
                      <a:pt x="226724" y="939968"/>
                      <a:pt x="226724" y="943593"/>
                    </a:cubicBezTo>
                    <a:cubicBezTo>
                      <a:pt x="226724" y="944801"/>
                      <a:pt x="226724" y="947217"/>
                      <a:pt x="227932" y="948425"/>
                    </a:cubicBezTo>
                    <a:cubicBezTo>
                      <a:pt x="227932" y="948425"/>
                      <a:pt x="227932" y="948425"/>
                      <a:pt x="227932" y="948425"/>
                    </a:cubicBezTo>
                    <a:lnTo>
                      <a:pt x="227932" y="948425"/>
                    </a:lnTo>
                    <a:lnTo>
                      <a:pt x="227932" y="948425"/>
                    </a:lnTo>
                    <a:cubicBezTo>
                      <a:pt x="227932" y="950841"/>
                      <a:pt x="229141" y="946009"/>
                      <a:pt x="229141" y="946009"/>
                    </a:cubicBezTo>
                    <a:close/>
                    <a:moveTo>
                      <a:pt x="430897" y="1003999"/>
                    </a:moveTo>
                    <a:cubicBezTo>
                      <a:pt x="429689" y="1005207"/>
                      <a:pt x="429689" y="1005207"/>
                      <a:pt x="429689" y="1006415"/>
                    </a:cubicBezTo>
                    <a:cubicBezTo>
                      <a:pt x="429689" y="1007623"/>
                      <a:pt x="429689" y="1008831"/>
                      <a:pt x="430897" y="1010039"/>
                    </a:cubicBezTo>
                    <a:cubicBezTo>
                      <a:pt x="430897" y="1011247"/>
                      <a:pt x="430897" y="1013664"/>
                      <a:pt x="432105" y="1014872"/>
                    </a:cubicBezTo>
                    <a:cubicBezTo>
                      <a:pt x="432105" y="1016080"/>
                      <a:pt x="432105" y="1017288"/>
                      <a:pt x="433313" y="1018496"/>
                    </a:cubicBezTo>
                    <a:cubicBezTo>
                      <a:pt x="433313" y="1018496"/>
                      <a:pt x="433313" y="1019704"/>
                      <a:pt x="434521" y="1019704"/>
                    </a:cubicBezTo>
                    <a:cubicBezTo>
                      <a:pt x="435730" y="1019704"/>
                      <a:pt x="435730" y="1020913"/>
                      <a:pt x="436938" y="1020913"/>
                    </a:cubicBezTo>
                    <a:cubicBezTo>
                      <a:pt x="436938" y="1020913"/>
                      <a:pt x="436938" y="1020913"/>
                      <a:pt x="436938" y="1020913"/>
                    </a:cubicBezTo>
                    <a:cubicBezTo>
                      <a:pt x="436938" y="1020913"/>
                      <a:pt x="436938" y="1020913"/>
                      <a:pt x="436938" y="1020913"/>
                    </a:cubicBezTo>
                    <a:cubicBezTo>
                      <a:pt x="436938" y="1020913"/>
                      <a:pt x="436938" y="1020913"/>
                      <a:pt x="436938" y="1020913"/>
                    </a:cubicBezTo>
                    <a:cubicBezTo>
                      <a:pt x="436938" y="1020913"/>
                      <a:pt x="436938" y="1020913"/>
                      <a:pt x="438146" y="1020913"/>
                    </a:cubicBezTo>
                    <a:cubicBezTo>
                      <a:pt x="438146" y="1020913"/>
                      <a:pt x="438146" y="1020913"/>
                      <a:pt x="438146" y="1020913"/>
                    </a:cubicBezTo>
                    <a:cubicBezTo>
                      <a:pt x="440562" y="1020913"/>
                      <a:pt x="442978" y="1020913"/>
                      <a:pt x="444186" y="1019704"/>
                    </a:cubicBezTo>
                    <a:cubicBezTo>
                      <a:pt x="445395" y="1018496"/>
                      <a:pt x="446603" y="1018496"/>
                      <a:pt x="447811" y="1017288"/>
                    </a:cubicBezTo>
                    <a:cubicBezTo>
                      <a:pt x="449019" y="1016080"/>
                      <a:pt x="449019" y="1014872"/>
                      <a:pt x="449019" y="1013664"/>
                    </a:cubicBezTo>
                    <a:cubicBezTo>
                      <a:pt x="449019" y="1011247"/>
                      <a:pt x="447811" y="1007623"/>
                      <a:pt x="446603" y="1005207"/>
                    </a:cubicBezTo>
                    <a:cubicBezTo>
                      <a:pt x="445395" y="1003999"/>
                      <a:pt x="445395" y="1002791"/>
                      <a:pt x="444186" y="1001583"/>
                    </a:cubicBezTo>
                    <a:lnTo>
                      <a:pt x="444186" y="1001583"/>
                    </a:lnTo>
                    <a:cubicBezTo>
                      <a:pt x="440562" y="999166"/>
                      <a:pt x="433313" y="999166"/>
                      <a:pt x="430897" y="1003999"/>
                    </a:cubicBezTo>
                    <a:close/>
                    <a:moveTo>
                      <a:pt x="369283" y="959298"/>
                    </a:moveTo>
                    <a:cubicBezTo>
                      <a:pt x="369283" y="959298"/>
                      <a:pt x="371699" y="960507"/>
                      <a:pt x="372907" y="960507"/>
                    </a:cubicBezTo>
                    <a:cubicBezTo>
                      <a:pt x="374115" y="960507"/>
                      <a:pt x="376532" y="960507"/>
                      <a:pt x="376532" y="960507"/>
                    </a:cubicBezTo>
                    <a:cubicBezTo>
                      <a:pt x="378948" y="959298"/>
                      <a:pt x="381364" y="958090"/>
                      <a:pt x="382572" y="956882"/>
                    </a:cubicBezTo>
                    <a:cubicBezTo>
                      <a:pt x="382572" y="956882"/>
                      <a:pt x="382572" y="956882"/>
                      <a:pt x="382572" y="956882"/>
                    </a:cubicBezTo>
                    <a:cubicBezTo>
                      <a:pt x="384988" y="955674"/>
                      <a:pt x="386197" y="955674"/>
                      <a:pt x="389821" y="955674"/>
                    </a:cubicBezTo>
                    <a:cubicBezTo>
                      <a:pt x="394653" y="955674"/>
                      <a:pt x="398278" y="958090"/>
                      <a:pt x="401902" y="960507"/>
                    </a:cubicBezTo>
                    <a:cubicBezTo>
                      <a:pt x="401902" y="960507"/>
                      <a:pt x="401902" y="960507"/>
                      <a:pt x="401902" y="960507"/>
                    </a:cubicBezTo>
                    <a:cubicBezTo>
                      <a:pt x="404318" y="962923"/>
                      <a:pt x="405527" y="965339"/>
                      <a:pt x="407943" y="967755"/>
                    </a:cubicBezTo>
                    <a:cubicBezTo>
                      <a:pt x="411567" y="972588"/>
                      <a:pt x="416400" y="978628"/>
                      <a:pt x="420024" y="983461"/>
                    </a:cubicBezTo>
                    <a:cubicBezTo>
                      <a:pt x="420024" y="983461"/>
                      <a:pt x="420024" y="983461"/>
                      <a:pt x="420024" y="983461"/>
                    </a:cubicBezTo>
                    <a:cubicBezTo>
                      <a:pt x="420024" y="983461"/>
                      <a:pt x="420024" y="983461"/>
                      <a:pt x="420024" y="983461"/>
                    </a:cubicBezTo>
                    <a:cubicBezTo>
                      <a:pt x="420024" y="983461"/>
                      <a:pt x="420024" y="983461"/>
                      <a:pt x="420024" y="983461"/>
                    </a:cubicBezTo>
                    <a:cubicBezTo>
                      <a:pt x="417608" y="976212"/>
                      <a:pt x="411567" y="971380"/>
                      <a:pt x="406735" y="965339"/>
                    </a:cubicBezTo>
                    <a:cubicBezTo>
                      <a:pt x="404318" y="961714"/>
                      <a:pt x="400694" y="956882"/>
                      <a:pt x="395862" y="955674"/>
                    </a:cubicBezTo>
                    <a:cubicBezTo>
                      <a:pt x="392237" y="954466"/>
                      <a:pt x="386197" y="953258"/>
                      <a:pt x="381364" y="953258"/>
                    </a:cubicBezTo>
                    <a:cubicBezTo>
                      <a:pt x="381364" y="953258"/>
                      <a:pt x="381364" y="953258"/>
                      <a:pt x="380156" y="953258"/>
                    </a:cubicBezTo>
                    <a:cubicBezTo>
                      <a:pt x="378948" y="953258"/>
                      <a:pt x="378948" y="953258"/>
                      <a:pt x="377740" y="954466"/>
                    </a:cubicBezTo>
                    <a:cubicBezTo>
                      <a:pt x="376532" y="955674"/>
                      <a:pt x="375323" y="956882"/>
                      <a:pt x="375323" y="956882"/>
                    </a:cubicBezTo>
                    <a:cubicBezTo>
                      <a:pt x="372907" y="958090"/>
                      <a:pt x="370491" y="956882"/>
                      <a:pt x="368075" y="955674"/>
                    </a:cubicBezTo>
                    <a:cubicBezTo>
                      <a:pt x="368075" y="955674"/>
                      <a:pt x="368075" y="955674"/>
                      <a:pt x="368075" y="955674"/>
                    </a:cubicBezTo>
                    <a:cubicBezTo>
                      <a:pt x="368075" y="955674"/>
                      <a:pt x="368075" y="955674"/>
                      <a:pt x="368075" y="955674"/>
                    </a:cubicBezTo>
                    <a:cubicBezTo>
                      <a:pt x="368075" y="955674"/>
                      <a:pt x="368075" y="955674"/>
                      <a:pt x="368075" y="955674"/>
                    </a:cubicBezTo>
                    <a:cubicBezTo>
                      <a:pt x="369283" y="958090"/>
                      <a:pt x="369283" y="958090"/>
                      <a:pt x="369283" y="959298"/>
                    </a:cubicBezTo>
                    <a:cubicBezTo>
                      <a:pt x="369283" y="959298"/>
                      <a:pt x="369283" y="959298"/>
                      <a:pt x="369283" y="959298"/>
                    </a:cubicBezTo>
                    <a:cubicBezTo>
                      <a:pt x="369283" y="959298"/>
                      <a:pt x="369283" y="959298"/>
                      <a:pt x="369283" y="959298"/>
                    </a:cubicBezTo>
                    <a:cubicBezTo>
                      <a:pt x="369283" y="959298"/>
                      <a:pt x="369283" y="959298"/>
                      <a:pt x="369283" y="959298"/>
                    </a:cubicBezTo>
                    <a:lnTo>
                      <a:pt x="369283" y="959298"/>
                    </a:lnTo>
                    <a:lnTo>
                      <a:pt x="369283" y="959298"/>
                    </a:lnTo>
                    <a:cubicBezTo>
                      <a:pt x="369283" y="959298"/>
                      <a:pt x="369283" y="959298"/>
                      <a:pt x="369283" y="959298"/>
                    </a:cubicBezTo>
                    <a:close/>
                    <a:moveTo>
                      <a:pt x="312501" y="892852"/>
                    </a:moveTo>
                    <a:cubicBezTo>
                      <a:pt x="310085" y="889227"/>
                      <a:pt x="306460" y="886811"/>
                      <a:pt x="302836" y="884395"/>
                    </a:cubicBezTo>
                    <a:cubicBezTo>
                      <a:pt x="299212" y="881979"/>
                      <a:pt x="298004" y="886811"/>
                      <a:pt x="294379" y="888019"/>
                    </a:cubicBezTo>
                    <a:cubicBezTo>
                      <a:pt x="294379" y="888019"/>
                      <a:pt x="293171" y="888019"/>
                      <a:pt x="294379" y="889227"/>
                    </a:cubicBezTo>
                    <a:cubicBezTo>
                      <a:pt x="295587" y="890435"/>
                      <a:pt x="298004" y="889227"/>
                      <a:pt x="300420" y="888019"/>
                    </a:cubicBezTo>
                    <a:cubicBezTo>
                      <a:pt x="301628" y="889227"/>
                      <a:pt x="302836" y="889227"/>
                      <a:pt x="304044" y="890435"/>
                    </a:cubicBezTo>
                    <a:cubicBezTo>
                      <a:pt x="306460" y="891643"/>
                      <a:pt x="308877" y="892852"/>
                      <a:pt x="311293" y="894060"/>
                    </a:cubicBezTo>
                    <a:cubicBezTo>
                      <a:pt x="312501" y="894060"/>
                      <a:pt x="313709" y="892852"/>
                      <a:pt x="312501" y="892852"/>
                    </a:cubicBezTo>
                    <a:close/>
                    <a:moveTo>
                      <a:pt x="439354" y="927887"/>
                    </a:moveTo>
                    <a:cubicBezTo>
                      <a:pt x="442978" y="929095"/>
                      <a:pt x="449019" y="935136"/>
                      <a:pt x="450227" y="936344"/>
                    </a:cubicBezTo>
                    <a:cubicBezTo>
                      <a:pt x="450227" y="936344"/>
                      <a:pt x="450227" y="936344"/>
                      <a:pt x="451435" y="936344"/>
                    </a:cubicBezTo>
                    <a:cubicBezTo>
                      <a:pt x="451435" y="936344"/>
                      <a:pt x="451435" y="936344"/>
                      <a:pt x="451435" y="935136"/>
                    </a:cubicBezTo>
                    <a:cubicBezTo>
                      <a:pt x="449019" y="931511"/>
                      <a:pt x="446603" y="927887"/>
                      <a:pt x="442978" y="925471"/>
                    </a:cubicBezTo>
                    <a:cubicBezTo>
                      <a:pt x="441770" y="924263"/>
                      <a:pt x="440562" y="923055"/>
                      <a:pt x="439354" y="923055"/>
                    </a:cubicBezTo>
                    <a:cubicBezTo>
                      <a:pt x="439354" y="923055"/>
                      <a:pt x="438146" y="923055"/>
                      <a:pt x="438146" y="923055"/>
                    </a:cubicBezTo>
                    <a:cubicBezTo>
                      <a:pt x="438146" y="923055"/>
                      <a:pt x="436938" y="924263"/>
                      <a:pt x="436938" y="924263"/>
                    </a:cubicBezTo>
                    <a:cubicBezTo>
                      <a:pt x="434521" y="925471"/>
                      <a:pt x="430897" y="925471"/>
                      <a:pt x="428481" y="927887"/>
                    </a:cubicBezTo>
                    <a:cubicBezTo>
                      <a:pt x="424856" y="932720"/>
                      <a:pt x="423648" y="936344"/>
                      <a:pt x="423648" y="941177"/>
                    </a:cubicBezTo>
                    <a:cubicBezTo>
                      <a:pt x="423648" y="946009"/>
                      <a:pt x="424856" y="949633"/>
                      <a:pt x="426065" y="954466"/>
                    </a:cubicBezTo>
                    <a:cubicBezTo>
                      <a:pt x="427273" y="956882"/>
                      <a:pt x="427273" y="959298"/>
                      <a:pt x="428481" y="961714"/>
                    </a:cubicBezTo>
                    <a:cubicBezTo>
                      <a:pt x="430897" y="968963"/>
                      <a:pt x="435730" y="976212"/>
                      <a:pt x="439354" y="981044"/>
                    </a:cubicBezTo>
                    <a:cubicBezTo>
                      <a:pt x="439354" y="981044"/>
                      <a:pt x="440562" y="981044"/>
                      <a:pt x="439354" y="981044"/>
                    </a:cubicBezTo>
                    <a:cubicBezTo>
                      <a:pt x="434521" y="972588"/>
                      <a:pt x="429689" y="964131"/>
                      <a:pt x="427273" y="954466"/>
                    </a:cubicBezTo>
                    <a:cubicBezTo>
                      <a:pt x="426065" y="950841"/>
                      <a:pt x="424856" y="946009"/>
                      <a:pt x="424856" y="942385"/>
                    </a:cubicBezTo>
                    <a:cubicBezTo>
                      <a:pt x="424856" y="942385"/>
                      <a:pt x="424856" y="941177"/>
                      <a:pt x="424856" y="941177"/>
                    </a:cubicBezTo>
                    <a:cubicBezTo>
                      <a:pt x="424856" y="937552"/>
                      <a:pt x="424856" y="933928"/>
                      <a:pt x="426065" y="931511"/>
                    </a:cubicBezTo>
                    <a:cubicBezTo>
                      <a:pt x="428481" y="927887"/>
                      <a:pt x="430897" y="926679"/>
                      <a:pt x="434521" y="926679"/>
                    </a:cubicBezTo>
                    <a:cubicBezTo>
                      <a:pt x="434521" y="926679"/>
                      <a:pt x="435730" y="926679"/>
                      <a:pt x="435730" y="926679"/>
                    </a:cubicBezTo>
                    <a:cubicBezTo>
                      <a:pt x="435730" y="926679"/>
                      <a:pt x="435730" y="926679"/>
                      <a:pt x="435730" y="926679"/>
                    </a:cubicBezTo>
                    <a:lnTo>
                      <a:pt x="435730" y="926679"/>
                    </a:lnTo>
                    <a:cubicBezTo>
                      <a:pt x="436938" y="927887"/>
                      <a:pt x="438146" y="927887"/>
                      <a:pt x="439354" y="927887"/>
                    </a:cubicBezTo>
                    <a:close/>
                    <a:moveTo>
                      <a:pt x="345120" y="966547"/>
                    </a:moveTo>
                    <a:lnTo>
                      <a:pt x="345120" y="966547"/>
                    </a:lnTo>
                    <a:cubicBezTo>
                      <a:pt x="348745" y="971380"/>
                      <a:pt x="351161" y="976212"/>
                      <a:pt x="355993" y="979836"/>
                    </a:cubicBezTo>
                    <a:cubicBezTo>
                      <a:pt x="357202" y="982253"/>
                      <a:pt x="359618" y="983461"/>
                      <a:pt x="360826" y="985877"/>
                    </a:cubicBezTo>
                    <a:cubicBezTo>
                      <a:pt x="359618" y="984669"/>
                      <a:pt x="359618" y="983461"/>
                      <a:pt x="358410" y="982253"/>
                    </a:cubicBezTo>
                    <a:cubicBezTo>
                      <a:pt x="357202" y="979836"/>
                      <a:pt x="354785" y="976212"/>
                      <a:pt x="352369" y="973796"/>
                    </a:cubicBezTo>
                    <a:cubicBezTo>
                      <a:pt x="351161" y="972588"/>
                      <a:pt x="349953" y="970171"/>
                      <a:pt x="349953" y="968963"/>
                    </a:cubicBezTo>
                    <a:cubicBezTo>
                      <a:pt x="348745" y="965339"/>
                      <a:pt x="347537" y="956882"/>
                      <a:pt x="353577" y="955674"/>
                    </a:cubicBezTo>
                    <a:cubicBezTo>
                      <a:pt x="353577" y="955674"/>
                      <a:pt x="353577" y="955674"/>
                      <a:pt x="353577" y="955674"/>
                    </a:cubicBezTo>
                    <a:cubicBezTo>
                      <a:pt x="353577" y="955674"/>
                      <a:pt x="353577" y="955674"/>
                      <a:pt x="353577" y="955674"/>
                    </a:cubicBezTo>
                    <a:cubicBezTo>
                      <a:pt x="348745" y="956882"/>
                      <a:pt x="349953" y="962923"/>
                      <a:pt x="352369" y="968963"/>
                    </a:cubicBezTo>
                    <a:cubicBezTo>
                      <a:pt x="353577" y="972588"/>
                      <a:pt x="355993" y="976212"/>
                      <a:pt x="357202" y="978628"/>
                    </a:cubicBezTo>
                    <a:cubicBezTo>
                      <a:pt x="359618" y="982253"/>
                      <a:pt x="360826" y="984669"/>
                      <a:pt x="360826" y="985877"/>
                    </a:cubicBezTo>
                    <a:cubicBezTo>
                      <a:pt x="364450" y="991917"/>
                      <a:pt x="368075" y="1000374"/>
                      <a:pt x="368075" y="1007623"/>
                    </a:cubicBezTo>
                    <a:cubicBezTo>
                      <a:pt x="368075" y="1008831"/>
                      <a:pt x="369283" y="1011247"/>
                      <a:pt x="369283" y="1012456"/>
                    </a:cubicBezTo>
                    <a:cubicBezTo>
                      <a:pt x="369283" y="1013664"/>
                      <a:pt x="368075" y="1013664"/>
                      <a:pt x="368075" y="1012456"/>
                    </a:cubicBezTo>
                    <a:cubicBezTo>
                      <a:pt x="365658" y="1010039"/>
                      <a:pt x="364450" y="1006415"/>
                      <a:pt x="363242" y="1003999"/>
                    </a:cubicBezTo>
                    <a:cubicBezTo>
                      <a:pt x="362034" y="1002791"/>
                      <a:pt x="362034" y="1001583"/>
                      <a:pt x="360826" y="999166"/>
                    </a:cubicBezTo>
                    <a:cubicBezTo>
                      <a:pt x="360826" y="999166"/>
                      <a:pt x="360826" y="999166"/>
                      <a:pt x="360826" y="999166"/>
                    </a:cubicBezTo>
                    <a:cubicBezTo>
                      <a:pt x="357202" y="994334"/>
                      <a:pt x="353577" y="990710"/>
                      <a:pt x="349953" y="985877"/>
                    </a:cubicBezTo>
                    <a:cubicBezTo>
                      <a:pt x="347537" y="982253"/>
                      <a:pt x="343912" y="979836"/>
                      <a:pt x="341496" y="976212"/>
                    </a:cubicBezTo>
                    <a:cubicBezTo>
                      <a:pt x="340288" y="973796"/>
                      <a:pt x="339080" y="971380"/>
                      <a:pt x="336664" y="968963"/>
                    </a:cubicBezTo>
                    <a:cubicBezTo>
                      <a:pt x="336664" y="968963"/>
                      <a:pt x="335455" y="970171"/>
                      <a:pt x="335455" y="970171"/>
                    </a:cubicBezTo>
                    <a:cubicBezTo>
                      <a:pt x="334247" y="976212"/>
                      <a:pt x="333039" y="983461"/>
                      <a:pt x="333039" y="989501"/>
                    </a:cubicBezTo>
                    <a:cubicBezTo>
                      <a:pt x="333039" y="993126"/>
                      <a:pt x="333039" y="995542"/>
                      <a:pt x="334247" y="999166"/>
                    </a:cubicBezTo>
                    <a:cubicBezTo>
                      <a:pt x="336664" y="1008831"/>
                      <a:pt x="341496" y="1018496"/>
                      <a:pt x="348745" y="1025745"/>
                    </a:cubicBezTo>
                    <a:cubicBezTo>
                      <a:pt x="348745" y="1025745"/>
                      <a:pt x="348745" y="1025745"/>
                      <a:pt x="348745" y="1026953"/>
                    </a:cubicBezTo>
                    <a:cubicBezTo>
                      <a:pt x="349953" y="1028161"/>
                      <a:pt x="349953" y="1029369"/>
                      <a:pt x="351161" y="1029369"/>
                    </a:cubicBezTo>
                    <a:cubicBezTo>
                      <a:pt x="352369" y="1030578"/>
                      <a:pt x="352369" y="1031786"/>
                      <a:pt x="352369" y="1031786"/>
                    </a:cubicBezTo>
                    <a:lnTo>
                      <a:pt x="352369" y="1031786"/>
                    </a:lnTo>
                    <a:cubicBezTo>
                      <a:pt x="352369" y="1031786"/>
                      <a:pt x="352369" y="1032994"/>
                      <a:pt x="351161" y="1031786"/>
                    </a:cubicBezTo>
                    <a:cubicBezTo>
                      <a:pt x="348745" y="1029369"/>
                      <a:pt x="347537" y="1026953"/>
                      <a:pt x="345120" y="1024537"/>
                    </a:cubicBezTo>
                    <a:cubicBezTo>
                      <a:pt x="341496" y="1022121"/>
                      <a:pt x="339080" y="1019704"/>
                      <a:pt x="337872" y="1016080"/>
                    </a:cubicBezTo>
                    <a:cubicBezTo>
                      <a:pt x="331831" y="1011247"/>
                      <a:pt x="328207" y="1003999"/>
                      <a:pt x="325790" y="996750"/>
                    </a:cubicBezTo>
                    <a:cubicBezTo>
                      <a:pt x="324582" y="993126"/>
                      <a:pt x="324582" y="988293"/>
                      <a:pt x="324582" y="983461"/>
                    </a:cubicBezTo>
                    <a:cubicBezTo>
                      <a:pt x="324582" y="982253"/>
                      <a:pt x="324582" y="981044"/>
                      <a:pt x="324582" y="978628"/>
                    </a:cubicBezTo>
                    <a:cubicBezTo>
                      <a:pt x="324582" y="975004"/>
                      <a:pt x="325790" y="971380"/>
                      <a:pt x="326999" y="968963"/>
                    </a:cubicBezTo>
                    <a:cubicBezTo>
                      <a:pt x="326999" y="967755"/>
                      <a:pt x="328207" y="967755"/>
                      <a:pt x="328207" y="966547"/>
                    </a:cubicBezTo>
                    <a:cubicBezTo>
                      <a:pt x="328207" y="965339"/>
                      <a:pt x="329415" y="964131"/>
                      <a:pt x="329415" y="964131"/>
                    </a:cubicBezTo>
                    <a:cubicBezTo>
                      <a:pt x="329415" y="964131"/>
                      <a:pt x="329415" y="964131"/>
                      <a:pt x="330623" y="962923"/>
                    </a:cubicBezTo>
                    <a:cubicBezTo>
                      <a:pt x="330623" y="962923"/>
                      <a:pt x="330623" y="962923"/>
                      <a:pt x="330623" y="962923"/>
                    </a:cubicBezTo>
                    <a:cubicBezTo>
                      <a:pt x="330623" y="961714"/>
                      <a:pt x="330623" y="961714"/>
                      <a:pt x="331831" y="960507"/>
                    </a:cubicBezTo>
                    <a:cubicBezTo>
                      <a:pt x="331831" y="959298"/>
                      <a:pt x="331831" y="959298"/>
                      <a:pt x="331831" y="958090"/>
                    </a:cubicBezTo>
                    <a:cubicBezTo>
                      <a:pt x="331831" y="956882"/>
                      <a:pt x="333039" y="956882"/>
                      <a:pt x="333039" y="956882"/>
                    </a:cubicBezTo>
                    <a:cubicBezTo>
                      <a:pt x="336664" y="958090"/>
                      <a:pt x="339080" y="960507"/>
                      <a:pt x="341496" y="962923"/>
                    </a:cubicBezTo>
                    <a:cubicBezTo>
                      <a:pt x="345120" y="966547"/>
                      <a:pt x="345120" y="966547"/>
                      <a:pt x="345120" y="966547"/>
                    </a:cubicBezTo>
                    <a:close/>
                    <a:moveTo>
                      <a:pt x="336664" y="961714"/>
                    </a:moveTo>
                    <a:lnTo>
                      <a:pt x="336664" y="961714"/>
                    </a:lnTo>
                    <a:lnTo>
                      <a:pt x="336664" y="961714"/>
                    </a:lnTo>
                    <a:cubicBezTo>
                      <a:pt x="337872" y="961714"/>
                      <a:pt x="336664" y="961714"/>
                      <a:pt x="336664" y="961714"/>
                    </a:cubicBezTo>
                    <a:close/>
                    <a:moveTo>
                      <a:pt x="393445" y="941177"/>
                    </a:moveTo>
                    <a:cubicBezTo>
                      <a:pt x="392237" y="941177"/>
                      <a:pt x="391029" y="942385"/>
                      <a:pt x="389821" y="943593"/>
                    </a:cubicBezTo>
                    <a:cubicBezTo>
                      <a:pt x="387405" y="943593"/>
                      <a:pt x="384988" y="944801"/>
                      <a:pt x="382572" y="946009"/>
                    </a:cubicBezTo>
                    <a:cubicBezTo>
                      <a:pt x="380156" y="946009"/>
                      <a:pt x="377740" y="946009"/>
                      <a:pt x="377740" y="946009"/>
                    </a:cubicBezTo>
                    <a:cubicBezTo>
                      <a:pt x="377740" y="946009"/>
                      <a:pt x="376532" y="946009"/>
                      <a:pt x="376532" y="946009"/>
                    </a:cubicBezTo>
                    <a:cubicBezTo>
                      <a:pt x="375323" y="946009"/>
                      <a:pt x="375323" y="947217"/>
                      <a:pt x="374115" y="947217"/>
                    </a:cubicBezTo>
                    <a:lnTo>
                      <a:pt x="374115" y="947217"/>
                    </a:lnTo>
                    <a:cubicBezTo>
                      <a:pt x="374115" y="947217"/>
                      <a:pt x="374115" y="948425"/>
                      <a:pt x="374115" y="948425"/>
                    </a:cubicBezTo>
                    <a:cubicBezTo>
                      <a:pt x="374115" y="948425"/>
                      <a:pt x="374115" y="948425"/>
                      <a:pt x="372907" y="948425"/>
                    </a:cubicBezTo>
                    <a:cubicBezTo>
                      <a:pt x="372907" y="948425"/>
                      <a:pt x="372907" y="948425"/>
                      <a:pt x="372907" y="948425"/>
                    </a:cubicBezTo>
                    <a:cubicBezTo>
                      <a:pt x="372907" y="948425"/>
                      <a:pt x="372907" y="948425"/>
                      <a:pt x="372907" y="948425"/>
                    </a:cubicBezTo>
                    <a:cubicBezTo>
                      <a:pt x="372907" y="948425"/>
                      <a:pt x="372907" y="948425"/>
                      <a:pt x="372907" y="949633"/>
                    </a:cubicBezTo>
                    <a:cubicBezTo>
                      <a:pt x="371699" y="949633"/>
                      <a:pt x="370491" y="948425"/>
                      <a:pt x="369283" y="948425"/>
                    </a:cubicBezTo>
                    <a:cubicBezTo>
                      <a:pt x="364450" y="947217"/>
                      <a:pt x="359618" y="947217"/>
                      <a:pt x="354785" y="948425"/>
                    </a:cubicBezTo>
                    <a:cubicBezTo>
                      <a:pt x="353577" y="948425"/>
                      <a:pt x="351161" y="948425"/>
                      <a:pt x="349953" y="949633"/>
                    </a:cubicBezTo>
                    <a:cubicBezTo>
                      <a:pt x="346328" y="950841"/>
                      <a:pt x="343912" y="952050"/>
                      <a:pt x="339080" y="955674"/>
                    </a:cubicBezTo>
                    <a:cubicBezTo>
                      <a:pt x="339080" y="955674"/>
                      <a:pt x="339080" y="955674"/>
                      <a:pt x="339080" y="955674"/>
                    </a:cubicBezTo>
                    <a:cubicBezTo>
                      <a:pt x="339080" y="955674"/>
                      <a:pt x="339080" y="955674"/>
                      <a:pt x="339080" y="955674"/>
                    </a:cubicBezTo>
                    <a:cubicBezTo>
                      <a:pt x="343912" y="953258"/>
                      <a:pt x="347537" y="952050"/>
                      <a:pt x="351161" y="950841"/>
                    </a:cubicBezTo>
                    <a:cubicBezTo>
                      <a:pt x="352369" y="950841"/>
                      <a:pt x="353577" y="950841"/>
                      <a:pt x="355993" y="950841"/>
                    </a:cubicBezTo>
                    <a:cubicBezTo>
                      <a:pt x="358410" y="950841"/>
                      <a:pt x="359618" y="950841"/>
                      <a:pt x="362034" y="950841"/>
                    </a:cubicBezTo>
                    <a:lnTo>
                      <a:pt x="362034" y="950841"/>
                    </a:lnTo>
                    <a:cubicBezTo>
                      <a:pt x="362034" y="950841"/>
                      <a:pt x="362034" y="950841"/>
                      <a:pt x="362034" y="950841"/>
                    </a:cubicBezTo>
                    <a:cubicBezTo>
                      <a:pt x="365658" y="950841"/>
                      <a:pt x="369283" y="952050"/>
                      <a:pt x="371699" y="953258"/>
                    </a:cubicBezTo>
                    <a:cubicBezTo>
                      <a:pt x="371699" y="953258"/>
                      <a:pt x="371699" y="953258"/>
                      <a:pt x="371699" y="953258"/>
                    </a:cubicBezTo>
                    <a:cubicBezTo>
                      <a:pt x="371699" y="953258"/>
                      <a:pt x="371699" y="953258"/>
                      <a:pt x="372907" y="953258"/>
                    </a:cubicBezTo>
                    <a:cubicBezTo>
                      <a:pt x="372907" y="953258"/>
                      <a:pt x="372907" y="953258"/>
                      <a:pt x="374115" y="952050"/>
                    </a:cubicBezTo>
                    <a:cubicBezTo>
                      <a:pt x="374115" y="950841"/>
                      <a:pt x="375323" y="950841"/>
                      <a:pt x="376532" y="949633"/>
                    </a:cubicBezTo>
                    <a:cubicBezTo>
                      <a:pt x="381364" y="949633"/>
                      <a:pt x="387405" y="948425"/>
                      <a:pt x="393445" y="949633"/>
                    </a:cubicBezTo>
                    <a:cubicBezTo>
                      <a:pt x="394653" y="949633"/>
                      <a:pt x="395862" y="949633"/>
                      <a:pt x="395862" y="948425"/>
                    </a:cubicBezTo>
                    <a:cubicBezTo>
                      <a:pt x="395862" y="948425"/>
                      <a:pt x="397070" y="948425"/>
                      <a:pt x="397070" y="948425"/>
                    </a:cubicBezTo>
                    <a:cubicBezTo>
                      <a:pt x="397070" y="948425"/>
                      <a:pt x="397070" y="948425"/>
                      <a:pt x="397070" y="948425"/>
                    </a:cubicBezTo>
                    <a:cubicBezTo>
                      <a:pt x="399486" y="949633"/>
                      <a:pt x="401902" y="953258"/>
                      <a:pt x="404318" y="954466"/>
                    </a:cubicBezTo>
                    <a:cubicBezTo>
                      <a:pt x="406735" y="955674"/>
                      <a:pt x="409151" y="959298"/>
                      <a:pt x="411567" y="960507"/>
                    </a:cubicBezTo>
                    <a:cubicBezTo>
                      <a:pt x="411567" y="960507"/>
                      <a:pt x="412775" y="960507"/>
                      <a:pt x="412775" y="960507"/>
                    </a:cubicBezTo>
                    <a:cubicBezTo>
                      <a:pt x="415191" y="964131"/>
                      <a:pt x="416400" y="966547"/>
                      <a:pt x="418816" y="968963"/>
                    </a:cubicBezTo>
                    <a:cubicBezTo>
                      <a:pt x="418816" y="968963"/>
                      <a:pt x="418816" y="968963"/>
                      <a:pt x="418816" y="968963"/>
                    </a:cubicBezTo>
                    <a:cubicBezTo>
                      <a:pt x="418816" y="968963"/>
                      <a:pt x="418816" y="968963"/>
                      <a:pt x="418816" y="968963"/>
                    </a:cubicBezTo>
                    <a:cubicBezTo>
                      <a:pt x="420024" y="970171"/>
                      <a:pt x="420024" y="971380"/>
                      <a:pt x="421232" y="972588"/>
                    </a:cubicBezTo>
                    <a:cubicBezTo>
                      <a:pt x="421232" y="972588"/>
                      <a:pt x="421232" y="973796"/>
                      <a:pt x="421232" y="973796"/>
                    </a:cubicBezTo>
                    <a:cubicBezTo>
                      <a:pt x="421232" y="975004"/>
                      <a:pt x="422440" y="976212"/>
                      <a:pt x="422440" y="976212"/>
                    </a:cubicBezTo>
                    <a:cubicBezTo>
                      <a:pt x="422440" y="976212"/>
                      <a:pt x="422440" y="976212"/>
                      <a:pt x="422440" y="977420"/>
                    </a:cubicBezTo>
                    <a:cubicBezTo>
                      <a:pt x="422440" y="978628"/>
                      <a:pt x="423648" y="979836"/>
                      <a:pt x="423648" y="981044"/>
                    </a:cubicBezTo>
                    <a:cubicBezTo>
                      <a:pt x="423648" y="981044"/>
                      <a:pt x="423648" y="981044"/>
                      <a:pt x="423648" y="981044"/>
                    </a:cubicBezTo>
                    <a:cubicBezTo>
                      <a:pt x="423648" y="982253"/>
                      <a:pt x="424856" y="983461"/>
                      <a:pt x="424856" y="984669"/>
                    </a:cubicBezTo>
                    <a:cubicBezTo>
                      <a:pt x="424856" y="985877"/>
                      <a:pt x="424856" y="985877"/>
                      <a:pt x="424856" y="987085"/>
                    </a:cubicBezTo>
                    <a:cubicBezTo>
                      <a:pt x="424856" y="987085"/>
                      <a:pt x="424856" y="987085"/>
                      <a:pt x="424856" y="987085"/>
                    </a:cubicBezTo>
                    <a:cubicBezTo>
                      <a:pt x="424856" y="987085"/>
                      <a:pt x="424856" y="987085"/>
                      <a:pt x="424856" y="988293"/>
                    </a:cubicBezTo>
                    <a:cubicBezTo>
                      <a:pt x="424856" y="988293"/>
                      <a:pt x="424856" y="989501"/>
                      <a:pt x="424856" y="989501"/>
                    </a:cubicBezTo>
                    <a:cubicBezTo>
                      <a:pt x="424856" y="989501"/>
                      <a:pt x="424856" y="989501"/>
                      <a:pt x="424856" y="989501"/>
                    </a:cubicBezTo>
                    <a:cubicBezTo>
                      <a:pt x="424856" y="989501"/>
                      <a:pt x="424856" y="989501"/>
                      <a:pt x="424856" y="990710"/>
                    </a:cubicBezTo>
                    <a:cubicBezTo>
                      <a:pt x="424856" y="990710"/>
                      <a:pt x="424856" y="990710"/>
                      <a:pt x="424856" y="990710"/>
                    </a:cubicBezTo>
                    <a:cubicBezTo>
                      <a:pt x="424856" y="990710"/>
                      <a:pt x="424856" y="990710"/>
                      <a:pt x="424856" y="991917"/>
                    </a:cubicBezTo>
                    <a:cubicBezTo>
                      <a:pt x="424856" y="991917"/>
                      <a:pt x="424856" y="991917"/>
                      <a:pt x="424856" y="991917"/>
                    </a:cubicBezTo>
                    <a:cubicBezTo>
                      <a:pt x="424856" y="991917"/>
                      <a:pt x="424856" y="991917"/>
                      <a:pt x="424856" y="991917"/>
                    </a:cubicBezTo>
                    <a:cubicBezTo>
                      <a:pt x="424856" y="991917"/>
                      <a:pt x="424856" y="991917"/>
                      <a:pt x="424856" y="991917"/>
                    </a:cubicBezTo>
                    <a:cubicBezTo>
                      <a:pt x="424856" y="993126"/>
                      <a:pt x="424856" y="995542"/>
                      <a:pt x="426065" y="995542"/>
                    </a:cubicBezTo>
                    <a:cubicBezTo>
                      <a:pt x="426065" y="995542"/>
                      <a:pt x="426065" y="996750"/>
                      <a:pt x="426065" y="996750"/>
                    </a:cubicBezTo>
                    <a:cubicBezTo>
                      <a:pt x="427273" y="996750"/>
                      <a:pt x="427273" y="996750"/>
                      <a:pt x="428481" y="996750"/>
                    </a:cubicBezTo>
                    <a:cubicBezTo>
                      <a:pt x="428481" y="996750"/>
                      <a:pt x="429689" y="996750"/>
                      <a:pt x="429689" y="996750"/>
                    </a:cubicBezTo>
                    <a:cubicBezTo>
                      <a:pt x="429689" y="996750"/>
                      <a:pt x="430897" y="996750"/>
                      <a:pt x="430897" y="996750"/>
                    </a:cubicBezTo>
                    <a:cubicBezTo>
                      <a:pt x="430897" y="996750"/>
                      <a:pt x="430897" y="996750"/>
                      <a:pt x="430897" y="996750"/>
                    </a:cubicBezTo>
                    <a:cubicBezTo>
                      <a:pt x="430897" y="996750"/>
                      <a:pt x="430897" y="996750"/>
                      <a:pt x="432105" y="996750"/>
                    </a:cubicBezTo>
                    <a:cubicBezTo>
                      <a:pt x="432105" y="996750"/>
                      <a:pt x="432105" y="996750"/>
                      <a:pt x="432105" y="996750"/>
                    </a:cubicBezTo>
                    <a:cubicBezTo>
                      <a:pt x="432105" y="996750"/>
                      <a:pt x="432105" y="996750"/>
                      <a:pt x="432105" y="996750"/>
                    </a:cubicBezTo>
                    <a:cubicBezTo>
                      <a:pt x="433313" y="996750"/>
                      <a:pt x="434521" y="996750"/>
                      <a:pt x="435730" y="996750"/>
                    </a:cubicBezTo>
                    <a:lnTo>
                      <a:pt x="435730" y="996750"/>
                    </a:lnTo>
                    <a:cubicBezTo>
                      <a:pt x="435730" y="996750"/>
                      <a:pt x="436938" y="996750"/>
                      <a:pt x="436938" y="996750"/>
                    </a:cubicBezTo>
                    <a:cubicBezTo>
                      <a:pt x="436938" y="996750"/>
                      <a:pt x="436938" y="996750"/>
                      <a:pt x="436938" y="996750"/>
                    </a:cubicBezTo>
                    <a:cubicBezTo>
                      <a:pt x="436938" y="996750"/>
                      <a:pt x="438146" y="996750"/>
                      <a:pt x="438146" y="996750"/>
                    </a:cubicBezTo>
                    <a:cubicBezTo>
                      <a:pt x="438146" y="996750"/>
                      <a:pt x="438146" y="996750"/>
                      <a:pt x="438146" y="996750"/>
                    </a:cubicBezTo>
                    <a:cubicBezTo>
                      <a:pt x="438146" y="996750"/>
                      <a:pt x="439354" y="996750"/>
                      <a:pt x="439354" y="997958"/>
                    </a:cubicBezTo>
                    <a:cubicBezTo>
                      <a:pt x="439354" y="997958"/>
                      <a:pt x="439354" y="997958"/>
                      <a:pt x="439354" y="997958"/>
                    </a:cubicBezTo>
                    <a:cubicBezTo>
                      <a:pt x="440562" y="997958"/>
                      <a:pt x="440562" y="999166"/>
                      <a:pt x="441770" y="999166"/>
                    </a:cubicBezTo>
                    <a:cubicBezTo>
                      <a:pt x="441770" y="999166"/>
                      <a:pt x="441770" y="999166"/>
                      <a:pt x="442978" y="1000374"/>
                    </a:cubicBezTo>
                    <a:cubicBezTo>
                      <a:pt x="442978" y="1000374"/>
                      <a:pt x="442978" y="1000374"/>
                      <a:pt x="442978" y="1000374"/>
                    </a:cubicBezTo>
                    <a:cubicBezTo>
                      <a:pt x="442978" y="1000374"/>
                      <a:pt x="442978" y="1000374"/>
                      <a:pt x="442978" y="1000374"/>
                    </a:cubicBezTo>
                    <a:cubicBezTo>
                      <a:pt x="442978" y="1000374"/>
                      <a:pt x="444186" y="1001583"/>
                      <a:pt x="445395" y="1001583"/>
                    </a:cubicBezTo>
                    <a:cubicBezTo>
                      <a:pt x="445395" y="1001583"/>
                      <a:pt x="445395" y="1001583"/>
                      <a:pt x="445395" y="1001583"/>
                    </a:cubicBezTo>
                    <a:cubicBezTo>
                      <a:pt x="445395" y="1001583"/>
                      <a:pt x="445395" y="1001583"/>
                      <a:pt x="445395" y="1001583"/>
                    </a:cubicBezTo>
                    <a:cubicBezTo>
                      <a:pt x="441770" y="993126"/>
                      <a:pt x="433313" y="990710"/>
                      <a:pt x="429689" y="983461"/>
                    </a:cubicBezTo>
                    <a:cubicBezTo>
                      <a:pt x="428481" y="982253"/>
                      <a:pt x="428481" y="981044"/>
                      <a:pt x="427273" y="979836"/>
                    </a:cubicBezTo>
                    <a:cubicBezTo>
                      <a:pt x="427273" y="979836"/>
                      <a:pt x="426065" y="978628"/>
                      <a:pt x="426065" y="978628"/>
                    </a:cubicBezTo>
                    <a:cubicBezTo>
                      <a:pt x="426065" y="978628"/>
                      <a:pt x="426065" y="978628"/>
                      <a:pt x="426065" y="978628"/>
                    </a:cubicBezTo>
                    <a:cubicBezTo>
                      <a:pt x="426065" y="978628"/>
                      <a:pt x="424856" y="977420"/>
                      <a:pt x="424856" y="977420"/>
                    </a:cubicBezTo>
                    <a:cubicBezTo>
                      <a:pt x="422440" y="971380"/>
                      <a:pt x="418816" y="964131"/>
                      <a:pt x="415191" y="958090"/>
                    </a:cubicBezTo>
                    <a:cubicBezTo>
                      <a:pt x="413983" y="955674"/>
                      <a:pt x="411567" y="953258"/>
                      <a:pt x="410359" y="950841"/>
                    </a:cubicBezTo>
                    <a:cubicBezTo>
                      <a:pt x="410359" y="950841"/>
                      <a:pt x="410359" y="950841"/>
                      <a:pt x="410359" y="950841"/>
                    </a:cubicBezTo>
                    <a:cubicBezTo>
                      <a:pt x="410359" y="949633"/>
                      <a:pt x="409151" y="949633"/>
                      <a:pt x="409151" y="948425"/>
                    </a:cubicBezTo>
                    <a:lnTo>
                      <a:pt x="409151" y="948425"/>
                    </a:lnTo>
                    <a:lnTo>
                      <a:pt x="409151" y="948425"/>
                    </a:lnTo>
                    <a:cubicBezTo>
                      <a:pt x="406735" y="942385"/>
                      <a:pt x="401902" y="938760"/>
                      <a:pt x="393445" y="941177"/>
                    </a:cubicBezTo>
                    <a:close/>
                    <a:moveTo>
                      <a:pt x="249679" y="958090"/>
                    </a:moveTo>
                    <a:cubicBezTo>
                      <a:pt x="250887" y="954466"/>
                      <a:pt x="250887" y="948425"/>
                      <a:pt x="253303" y="944801"/>
                    </a:cubicBezTo>
                    <a:cubicBezTo>
                      <a:pt x="253303" y="944801"/>
                      <a:pt x="253303" y="943593"/>
                      <a:pt x="253303" y="943593"/>
                    </a:cubicBezTo>
                    <a:cubicBezTo>
                      <a:pt x="250887" y="942385"/>
                      <a:pt x="248471" y="939968"/>
                      <a:pt x="246054" y="938760"/>
                    </a:cubicBezTo>
                    <a:cubicBezTo>
                      <a:pt x="246054" y="938760"/>
                      <a:pt x="246054" y="938760"/>
                      <a:pt x="246054" y="938760"/>
                    </a:cubicBezTo>
                    <a:cubicBezTo>
                      <a:pt x="247262" y="939968"/>
                      <a:pt x="250887" y="943593"/>
                      <a:pt x="249679" y="943593"/>
                    </a:cubicBezTo>
                    <a:cubicBezTo>
                      <a:pt x="248471" y="944801"/>
                      <a:pt x="248471" y="946009"/>
                      <a:pt x="248471" y="947217"/>
                    </a:cubicBezTo>
                    <a:cubicBezTo>
                      <a:pt x="247262" y="954466"/>
                      <a:pt x="246054" y="961714"/>
                      <a:pt x="241222" y="968963"/>
                    </a:cubicBezTo>
                    <a:cubicBezTo>
                      <a:pt x="233973" y="978628"/>
                      <a:pt x="226724" y="987085"/>
                      <a:pt x="225516" y="999166"/>
                    </a:cubicBezTo>
                    <a:cubicBezTo>
                      <a:pt x="225516" y="999166"/>
                      <a:pt x="225516" y="999166"/>
                      <a:pt x="225516" y="999166"/>
                    </a:cubicBezTo>
                    <a:cubicBezTo>
                      <a:pt x="227932" y="987085"/>
                      <a:pt x="233973" y="978628"/>
                      <a:pt x="242430" y="970171"/>
                    </a:cubicBezTo>
                    <a:lnTo>
                      <a:pt x="242430" y="970171"/>
                    </a:lnTo>
                    <a:lnTo>
                      <a:pt x="242430" y="970171"/>
                    </a:lnTo>
                    <a:cubicBezTo>
                      <a:pt x="246054" y="966547"/>
                      <a:pt x="248471" y="962923"/>
                      <a:pt x="249679" y="958090"/>
                    </a:cubicBezTo>
                    <a:close/>
                    <a:moveTo>
                      <a:pt x="320958" y="1449796"/>
                    </a:moveTo>
                    <a:cubicBezTo>
                      <a:pt x="310085" y="1448588"/>
                      <a:pt x="295587" y="1454629"/>
                      <a:pt x="287131" y="1463085"/>
                    </a:cubicBezTo>
                    <a:cubicBezTo>
                      <a:pt x="284714" y="1461877"/>
                      <a:pt x="281090" y="1461877"/>
                      <a:pt x="279882" y="1465502"/>
                    </a:cubicBezTo>
                    <a:cubicBezTo>
                      <a:pt x="277465" y="1469126"/>
                      <a:pt x="277465" y="1471542"/>
                      <a:pt x="278674" y="1472750"/>
                    </a:cubicBezTo>
                    <a:cubicBezTo>
                      <a:pt x="277465" y="1476375"/>
                      <a:pt x="278674" y="1479999"/>
                      <a:pt x="282298" y="1482415"/>
                    </a:cubicBezTo>
                    <a:cubicBezTo>
                      <a:pt x="291963" y="1488456"/>
                      <a:pt x="305252" y="1483624"/>
                      <a:pt x="313709" y="1475167"/>
                    </a:cubicBezTo>
                    <a:lnTo>
                      <a:pt x="313709" y="1475167"/>
                    </a:lnTo>
                    <a:cubicBezTo>
                      <a:pt x="314917" y="1472750"/>
                      <a:pt x="333039" y="1452212"/>
                      <a:pt x="320958" y="1449796"/>
                    </a:cubicBezTo>
                    <a:close/>
                    <a:moveTo>
                      <a:pt x="173567" y="961714"/>
                    </a:moveTo>
                    <a:cubicBezTo>
                      <a:pt x="173567" y="962923"/>
                      <a:pt x="172359" y="962923"/>
                      <a:pt x="172359" y="964131"/>
                    </a:cubicBezTo>
                    <a:cubicBezTo>
                      <a:pt x="172359" y="964131"/>
                      <a:pt x="172359" y="965339"/>
                      <a:pt x="173567" y="965339"/>
                    </a:cubicBezTo>
                    <a:cubicBezTo>
                      <a:pt x="173567" y="965339"/>
                      <a:pt x="174775" y="965339"/>
                      <a:pt x="174775" y="966547"/>
                    </a:cubicBezTo>
                    <a:cubicBezTo>
                      <a:pt x="174775" y="966547"/>
                      <a:pt x="174775" y="967755"/>
                      <a:pt x="174775" y="967755"/>
                    </a:cubicBezTo>
                    <a:cubicBezTo>
                      <a:pt x="178399" y="972588"/>
                      <a:pt x="184440" y="973796"/>
                      <a:pt x="190481" y="973796"/>
                    </a:cubicBezTo>
                    <a:cubicBezTo>
                      <a:pt x="190481" y="973796"/>
                      <a:pt x="191689" y="972588"/>
                      <a:pt x="190481" y="972588"/>
                    </a:cubicBezTo>
                    <a:cubicBezTo>
                      <a:pt x="186856" y="971380"/>
                      <a:pt x="182024" y="970171"/>
                      <a:pt x="179608" y="967755"/>
                    </a:cubicBezTo>
                    <a:cubicBezTo>
                      <a:pt x="180816" y="966547"/>
                      <a:pt x="180816" y="965339"/>
                      <a:pt x="178399" y="965339"/>
                    </a:cubicBezTo>
                    <a:cubicBezTo>
                      <a:pt x="177191" y="965339"/>
                      <a:pt x="175983" y="964131"/>
                      <a:pt x="174775" y="964131"/>
                    </a:cubicBezTo>
                    <a:cubicBezTo>
                      <a:pt x="174775" y="964131"/>
                      <a:pt x="174775" y="962923"/>
                      <a:pt x="173567" y="961714"/>
                    </a:cubicBezTo>
                    <a:cubicBezTo>
                      <a:pt x="174775" y="961714"/>
                      <a:pt x="174775" y="961714"/>
                      <a:pt x="173567" y="961714"/>
                    </a:cubicBezTo>
                    <a:close/>
                    <a:moveTo>
                      <a:pt x="265384" y="959298"/>
                    </a:moveTo>
                    <a:cubicBezTo>
                      <a:pt x="265384" y="959298"/>
                      <a:pt x="265384" y="958090"/>
                      <a:pt x="265384" y="958090"/>
                    </a:cubicBezTo>
                    <a:cubicBezTo>
                      <a:pt x="265384" y="958090"/>
                      <a:pt x="265384" y="958090"/>
                      <a:pt x="265384" y="958090"/>
                    </a:cubicBezTo>
                    <a:cubicBezTo>
                      <a:pt x="264176" y="956882"/>
                      <a:pt x="264176" y="956882"/>
                      <a:pt x="262968" y="958090"/>
                    </a:cubicBezTo>
                    <a:cubicBezTo>
                      <a:pt x="262968" y="958090"/>
                      <a:pt x="262968" y="958090"/>
                      <a:pt x="262968" y="958090"/>
                    </a:cubicBezTo>
                    <a:cubicBezTo>
                      <a:pt x="261760" y="958090"/>
                      <a:pt x="261760" y="959298"/>
                      <a:pt x="261760" y="959298"/>
                    </a:cubicBezTo>
                    <a:cubicBezTo>
                      <a:pt x="261760" y="960507"/>
                      <a:pt x="261760" y="961714"/>
                      <a:pt x="261760" y="961714"/>
                    </a:cubicBezTo>
                    <a:cubicBezTo>
                      <a:pt x="261760" y="961714"/>
                      <a:pt x="261760" y="962923"/>
                      <a:pt x="261760" y="962923"/>
                    </a:cubicBezTo>
                    <a:cubicBezTo>
                      <a:pt x="261760" y="962923"/>
                      <a:pt x="261760" y="962923"/>
                      <a:pt x="261760" y="962923"/>
                    </a:cubicBezTo>
                    <a:cubicBezTo>
                      <a:pt x="261760" y="962923"/>
                      <a:pt x="261760" y="962923"/>
                      <a:pt x="262968" y="962923"/>
                    </a:cubicBezTo>
                    <a:cubicBezTo>
                      <a:pt x="264176" y="962923"/>
                      <a:pt x="265384" y="960507"/>
                      <a:pt x="265384" y="959298"/>
                    </a:cubicBezTo>
                    <a:close/>
                    <a:moveTo>
                      <a:pt x="264176" y="952050"/>
                    </a:moveTo>
                    <a:cubicBezTo>
                      <a:pt x="264176" y="952050"/>
                      <a:pt x="264176" y="952050"/>
                      <a:pt x="264176" y="952050"/>
                    </a:cubicBezTo>
                    <a:cubicBezTo>
                      <a:pt x="253303" y="942385"/>
                      <a:pt x="248471" y="977420"/>
                      <a:pt x="242430" y="981044"/>
                    </a:cubicBezTo>
                    <a:cubicBezTo>
                      <a:pt x="242430" y="981044"/>
                      <a:pt x="242430" y="982253"/>
                      <a:pt x="242430" y="982253"/>
                    </a:cubicBezTo>
                    <a:cubicBezTo>
                      <a:pt x="247262" y="981044"/>
                      <a:pt x="249679" y="973796"/>
                      <a:pt x="250887" y="968963"/>
                    </a:cubicBezTo>
                    <a:lnTo>
                      <a:pt x="250887" y="968963"/>
                    </a:lnTo>
                    <a:cubicBezTo>
                      <a:pt x="253303" y="962923"/>
                      <a:pt x="255719" y="952050"/>
                      <a:pt x="264176" y="952050"/>
                    </a:cubicBezTo>
                    <a:close/>
                    <a:moveTo>
                      <a:pt x="294379" y="880770"/>
                    </a:moveTo>
                    <a:cubicBezTo>
                      <a:pt x="294379" y="880770"/>
                      <a:pt x="294379" y="879562"/>
                      <a:pt x="294379" y="880770"/>
                    </a:cubicBezTo>
                    <a:cubicBezTo>
                      <a:pt x="293171" y="879562"/>
                      <a:pt x="293171" y="879562"/>
                      <a:pt x="293171" y="879562"/>
                    </a:cubicBezTo>
                    <a:cubicBezTo>
                      <a:pt x="293171" y="879562"/>
                      <a:pt x="293171" y="879562"/>
                      <a:pt x="291963" y="879562"/>
                    </a:cubicBezTo>
                    <a:cubicBezTo>
                      <a:pt x="290755" y="880770"/>
                      <a:pt x="290755" y="881979"/>
                      <a:pt x="289547" y="883186"/>
                    </a:cubicBezTo>
                    <a:cubicBezTo>
                      <a:pt x="288339" y="884395"/>
                      <a:pt x="287131" y="886811"/>
                      <a:pt x="285922" y="888019"/>
                    </a:cubicBezTo>
                    <a:cubicBezTo>
                      <a:pt x="284714" y="889227"/>
                      <a:pt x="282298" y="891643"/>
                      <a:pt x="281090" y="892852"/>
                    </a:cubicBezTo>
                    <a:cubicBezTo>
                      <a:pt x="281090" y="892852"/>
                      <a:pt x="281090" y="892852"/>
                      <a:pt x="281090" y="892852"/>
                    </a:cubicBezTo>
                    <a:cubicBezTo>
                      <a:pt x="281090" y="891643"/>
                      <a:pt x="282298" y="891643"/>
                      <a:pt x="282298" y="890435"/>
                    </a:cubicBezTo>
                    <a:cubicBezTo>
                      <a:pt x="282298" y="890435"/>
                      <a:pt x="282298" y="890435"/>
                      <a:pt x="282298" y="890435"/>
                    </a:cubicBezTo>
                    <a:cubicBezTo>
                      <a:pt x="281090" y="891643"/>
                      <a:pt x="281090" y="892852"/>
                      <a:pt x="279882" y="894060"/>
                    </a:cubicBezTo>
                    <a:cubicBezTo>
                      <a:pt x="279882" y="894060"/>
                      <a:pt x="279882" y="894060"/>
                      <a:pt x="278674" y="895268"/>
                    </a:cubicBezTo>
                    <a:cubicBezTo>
                      <a:pt x="278674" y="895268"/>
                      <a:pt x="278674" y="895268"/>
                      <a:pt x="278674" y="895268"/>
                    </a:cubicBezTo>
                    <a:cubicBezTo>
                      <a:pt x="278674" y="895268"/>
                      <a:pt x="278674" y="896476"/>
                      <a:pt x="279882" y="896476"/>
                    </a:cubicBezTo>
                    <a:cubicBezTo>
                      <a:pt x="283506" y="895268"/>
                      <a:pt x="287131" y="891643"/>
                      <a:pt x="289547" y="889227"/>
                    </a:cubicBezTo>
                    <a:lnTo>
                      <a:pt x="289547" y="889227"/>
                    </a:lnTo>
                    <a:cubicBezTo>
                      <a:pt x="290755" y="888019"/>
                      <a:pt x="294379" y="884395"/>
                      <a:pt x="294379" y="880770"/>
                    </a:cubicBezTo>
                    <a:close/>
                    <a:moveTo>
                      <a:pt x="359618" y="1203339"/>
                    </a:moveTo>
                    <a:cubicBezTo>
                      <a:pt x="348745" y="1209380"/>
                      <a:pt x="336664" y="1213004"/>
                      <a:pt x="324582" y="1215420"/>
                    </a:cubicBezTo>
                    <a:cubicBezTo>
                      <a:pt x="313709" y="1217837"/>
                      <a:pt x="299212" y="1220253"/>
                      <a:pt x="288339" y="1215420"/>
                    </a:cubicBezTo>
                    <a:cubicBezTo>
                      <a:pt x="287131" y="1215420"/>
                      <a:pt x="285922" y="1214212"/>
                      <a:pt x="285922" y="1214212"/>
                    </a:cubicBezTo>
                    <a:cubicBezTo>
                      <a:pt x="284714" y="1213004"/>
                      <a:pt x="284714" y="1213004"/>
                      <a:pt x="283506" y="1211796"/>
                    </a:cubicBezTo>
                    <a:cubicBezTo>
                      <a:pt x="277465" y="1205755"/>
                      <a:pt x="273841" y="1197298"/>
                      <a:pt x="275049" y="1188842"/>
                    </a:cubicBezTo>
                    <a:cubicBezTo>
                      <a:pt x="275049" y="1184009"/>
                      <a:pt x="277465" y="1179176"/>
                      <a:pt x="281090" y="1175552"/>
                    </a:cubicBezTo>
                    <a:cubicBezTo>
                      <a:pt x="281090" y="1175552"/>
                      <a:pt x="281090" y="1175552"/>
                      <a:pt x="281090" y="1175552"/>
                    </a:cubicBezTo>
                    <a:cubicBezTo>
                      <a:pt x="281090" y="1175552"/>
                      <a:pt x="281090" y="1175552"/>
                      <a:pt x="281090" y="1175552"/>
                    </a:cubicBezTo>
                    <a:cubicBezTo>
                      <a:pt x="281090" y="1175552"/>
                      <a:pt x="281090" y="1175552"/>
                      <a:pt x="281090" y="1175552"/>
                    </a:cubicBezTo>
                    <a:cubicBezTo>
                      <a:pt x="276257" y="1179176"/>
                      <a:pt x="273841" y="1184009"/>
                      <a:pt x="273841" y="1190050"/>
                    </a:cubicBezTo>
                    <a:cubicBezTo>
                      <a:pt x="273841" y="1196090"/>
                      <a:pt x="275049" y="1200923"/>
                      <a:pt x="277465" y="1205755"/>
                    </a:cubicBezTo>
                    <a:cubicBezTo>
                      <a:pt x="277465" y="1206964"/>
                      <a:pt x="278674" y="1206964"/>
                      <a:pt x="278674" y="1206964"/>
                    </a:cubicBezTo>
                    <a:cubicBezTo>
                      <a:pt x="278674" y="1206964"/>
                      <a:pt x="278674" y="1206964"/>
                      <a:pt x="278674" y="1206964"/>
                    </a:cubicBezTo>
                    <a:cubicBezTo>
                      <a:pt x="278674" y="1206964"/>
                      <a:pt x="278674" y="1206964"/>
                      <a:pt x="278674" y="1206964"/>
                    </a:cubicBezTo>
                    <a:cubicBezTo>
                      <a:pt x="283506" y="1214212"/>
                      <a:pt x="290755" y="1217837"/>
                      <a:pt x="299212" y="1219045"/>
                    </a:cubicBezTo>
                    <a:cubicBezTo>
                      <a:pt x="300420" y="1219045"/>
                      <a:pt x="302836" y="1219045"/>
                      <a:pt x="305252" y="1219045"/>
                    </a:cubicBezTo>
                    <a:cubicBezTo>
                      <a:pt x="310085" y="1219045"/>
                      <a:pt x="316125" y="1217837"/>
                      <a:pt x="320958" y="1217837"/>
                    </a:cubicBezTo>
                    <a:cubicBezTo>
                      <a:pt x="340288" y="1214212"/>
                      <a:pt x="360826" y="1206964"/>
                      <a:pt x="378948" y="1196090"/>
                    </a:cubicBezTo>
                    <a:cubicBezTo>
                      <a:pt x="386197" y="1192466"/>
                      <a:pt x="392237" y="1187633"/>
                      <a:pt x="398278" y="1181593"/>
                    </a:cubicBezTo>
                    <a:cubicBezTo>
                      <a:pt x="398278" y="1181593"/>
                      <a:pt x="398278" y="1181593"/>
                      <a:pt x="398278" y="1181593"/>
                    </a:cubicBezTo>
                    <a:cubicBezTo>
                      <a:pt x="398278" y="1181593"/>
                      <a:pt x="398278" y="1181593"/>
                      <a:pt x="398278" y="1181593"/>
                    </a:cubicBezTo>
                    <a:cubicBezTo>
                      <a:pt x="398278" y="1181593"/>
                      <a:pt x="398278" y="1181593"/>
                      <a:pt x="398278" y="1181593"/>
                    </a:cubicBezTo>
                    <a:cubicBezTo>
                      <a:pt x="398278" y="1181593"/>
                      <a:pt x="398278" y="1181593"/>
                      <a:pt x="398278" y="1181593"/>
                    </a:cubicBezTo>
                    <a:cubicBezTo>
                      <a:pt x="383780" y="1188842"/>
                      <a:pt x="371699" y="1197298"/>
                      <a:pt x="359618" y="1203339"/>
                    </a:cubicBezTo>
                    <a:close/>
                    <a:moveTo>
                      <a:pt x="583121" y="1376101"/>
                    </a:moveTo>
                    <a:lnTo>
                      <a:pt x="583121" y="1376101"/>
                    </a:lnTo>
                    <a:cubicBezTo>
                      <a:pt x="583121" y="1376101"/>
                      <a:pt x="583121" y="1376101"/>
                      <a:pt x="583121" y="1376101"/>
                    </a:cubicBezTo>
                    <a:cubicBezTo>
                      <a:pt x="579496" y="1376101"/>
                      <a:pt x="578288" y="1379725"/>
                      <a:pt x="574664" y="1379725"/>
                    </a:cubicBezTo>
                    <a:cubicBezTo>
                      <a:pt x="574664" y="1379725"/>
                      <a:pt x="574664" y="1379725"/>
                      <a:pt x="574664" y="1379725"/>
                    </a:cubicBezTo>
                    <a:cubicBezTo>
                      <a:pt x="577080" y="1379725"/>
                      <a:pt x="579496" y="1377309"/>
                      <a:pt x="581912" y="1376101"/>
                    </a:cubicBezTo>
                    <a:cubicBezTo>
                      <a:pt x="581912" y="1376101"/>
                      <a:pt x="581912" y="1376101"/>
                      <a:pt x="581912" y="1376101"/>
                    </a:cubicBezTo>
                    <a:lnTo>
                      <a:pt x="581912" y="1376101"/>
                    </a:lnTo>
                    <a:cubicBezTo>
                      <a:pt x="581912" y="1376101"/>
                      <a:pt x="581912" y="1376101"/>
                      <a:pt x="583121" y="1376101"/>
                    </a:cubicBezTo>
                    <a:cubicBezTo>
                      <a:pt x="584329" y="1376101"/>
                      <a:pt x="585537" y="1374892"/>
                      <a:pt x="585537" y="1373684"/>
                    </a:cubicBezTo>
                    <a:cubicBezTo>
                      <a:pt x="586745" y="1373684"/>
                      <a:pt x="585537" y="1372476"/>
                      <a:pt x="586745" y="1371268"/>
                    </a:cubicBezTo>
                    <a:cubicBezTo>
                      <a:pt x="586745" y="1371268"/>
                      <a:pt x="586745" y="1371268"/>
                      <a:pt x="586745" y="1371268"/>
                    </a:cubicBezTo>
                    <a:cubicBezTo>
                      <a:pt x="585537" y="1372476"/>
                      <a:pt x="585537" y="1372476"/>
                      <a:pt x="584329" y="1372476"/>
                    </a:cubicBezTo>
                    <a:cubicBezTo>
                      <a:pt x="584329" y="1372476"/>
                      <a:pt x="584329" y="1372476"/>
                      <a:pt x="583121" y="1373684"/>
                    </a:cubicBezTo>
                    <a:cubicBezTo>
                      <a:pt x="584329" y="1374892"/>
                      <a:pt x="584329" y="1376101"/>
                      <a:pt x="583121" y="1376101"/>
                    </a:cubicBezTo>
                    <a:lnTo>
                      <a:pt x="583121" y="1376101"/>
                    </a:lnTo>
                    <a:close/>
                    <a:moveTo>
                      <a:pt x="548085" y="1411136"/>
                    </a:moveTo>
                    <a:cubicBezTo>
                      <a:pt x="548085" y="1411136"/>
                      <a:pt x="548085" y="1409928"/>
                      <a:pt x="548085" y="1409928"/>
                    </a:cubicBezTo>
                    <a:cubicBezTo>
                      <a:pt x="548085" y="1409928"/>
                      <a:pt x="548085" y="1409928"/>
                      <a:pt x="548085" y="1409928"/>
                    </a:cubicBezTo>
                    <a:lnTo>
                      <a:pt x="548085" y="1409928"/>
                    </a:lnTo>
                    <a:cubicBezTo>
                      <a:pt x="548085" y="1409928"/>
                      <a:pt x="548085" y="1409928"/>
                      <a:pt x="548085" y="1409928"/>
                    </a:cubicBezTo>
                    <a:cubicBezTo>
                      <a:pt x="548085" y="1409928"/>
                      <a:pt x="548085" y="1409928"/>
                      <a:pt x="548085" y="1411136"/>
                    </a:cubicBezTo>
                    <a:cubicBezTo>
                      <a:pt x="548085" y="1411136"/>
                      <a:pt x="548085" y="1409928"/>
                      <a:pt x="548085" y="1411136"/>
                    </a:cubicBezTo>
                    <a:cubicBezTo>
                      <a:pt x="546877" y="1409928"/>
                      <a:pt x="546877" y="1409928"/>
                      <a:pt x="546877" y="1409928"/>
                    </a:cubicBezTo>
                    <a:cubicBezTo>
                      <a:pt x="546877" y="1411136"/>
                      <a:pt x="548085" y="1412344"/>
                      <a:pt x="548085" y="1413553"/>
                    </a:cubicBezTo>
                    <a:cubicBezTo>
                      <a:pt x="548085" y="1414760"/>
                      <a:pt x="549293" y="1415969"/>
                      <a:pt x="550501" y="1417177"/>
                    </a:cubicBezTo>
                    <a:cubicBezTo>
                      <a:pt x="552917" y="1419593"/>
                      <a:pt x="555334" y="1420801"/>
                      <a:pt x="558958" y="1420801"/>
                    </a:cubicBezTo>
                    <a:cubicBezTo>
                      <a:pt x="558958" y="1420801"/>
                      <a:pt x="560166" y="1420801"/>
                      <a:pt x="560166" y="1420801"/>
                    </a:cubicBezTo>
                    <a:cubicBezTo>
                      <a:pt x="560166" y="1420801"/>
                      <a:pt x="560166" y="1420801"/>
                      <a:pt x="560166" y="1420801"/>
                    </a:cubicBezTo>
                    <a:cubicBezTo>
                      <a:pt x="560166" y="1420801"/>
                      <a:pt x="560166" y="1420801"/>
                      <a:pt x="560166" y="1420801"/>
                    </a:cubicBezTo>
                    <a:cubicBezTo>
                      <a:pt x="562582" y="1420801"/>
                      <a:pt x="564999" y="1420801"/>
                      <a:pt x="567415" y="1419593"/>
                    </a:cubicBezTo>
                    <a:cubicBezTo>
                      <a:pt x="572247" y="1418385"/>
                      <a:pt x="575872" y="1415969"/>
                      <a:pt x="579496" y="1411136"/>
                    </a:cubicBezTo>
                    <a:cubicBezTo>
                      <a:pt x="583121" y="1406304"/>
                      <a:pt x="586745" y="1400263"/>
                      <a:pt x="590369" y="1393014"/>
                    </a:cubicBezTo>
                    <a:cubicBezTo>
                      <a:pt x="592786" y="1388182"/>
                      <a:pt x="595202" y="1382141"/>
                      <a:pt x="597618" y="1376101"/>
                    </a:cubicBezTo>
                    <a:cubicBezTo>
                      <a:pt x="597618" y="1373684"/>
                      <a:pt x="598826" y="1372476"/>
                      <a:pt x="598826" y="1370060"/>
                    </a:cubicBezTo>
                    <a:cubicBezTo>
                      <a:pt x="600034" y="1366435"/>
                      <a:pt x="600034" y="1362811"/>
                      <a:pt x="600034" y="1360395"/>
                    </a:cubicBezTo>
                    <a:cubicBezTo>
                      <a:pt x="600034" y="1356771"/>
                      <a:pt x="601242" y="1354354"/>
                      <a:pt x="601242" y="1351938"/>
                    </a:cubicBezTo>
                    <a:cubicBezTo>
                      <a:pt x="601242" y="1350730"/>
                      <a:pt x="600034" y="1350730"/>
                      <a:pt x="600034" y="1351938"/>
                    </a:cubicBezTo>
                    <a:cubicBezTo>
                      <a:pt x="598826" y="1355562"/>
                      <a:pt x="597618" y="1359187"/>
                      <a:pt x="596410" y="1362811"/>
                    </a:cubicBezTo>
                    <a:cubicBezTo>
                      <a:pt x="592786" y="1373684"/>
                      <a:pt x="590369" y="1385766"/>
                      <a:pt x="585537" y="1396639"/>
                    </a:cubicBezTo>
                    <a:cubicBezTo>
                      <a:pt x="581912" y="1403887"/>
                      <a:pt x="577080" y="1414760"/>
                      <a:pt x="568623" y="1417177"/>
                    </a:cubicBezTo>
                    <a:lnTo>
                      <a:pt x="568623" y="1417177"/>
                    </a:lnTo>
                    <a:cubicBezTo>
                      <a:pt x="558958" y="1423217"/>
                      <a:pt x="554126" y="1418385"/>
                      <a:pt x="548085" y="1411136"/>
                    </a:cubicBezTo>
                    <a:close/>
                    <a:moveTo>
                      <a:pt x="587953" y="1365228"/>
                    </a:moveTo>
                    <a:cubicBezTo>
                      <a:pt x="587953" y="1365228"/>
                      <a:pt x="587953" y="1364019"/>
                      <a:pt x="587953" y="1364019"/>
                    </a:cubicBezTo>
                    <a:lnTo>
                      <a:pt x="587953" y="1364019"/>
                    </a:lnTo>
                    <a:cubicBezTo>
                      <a:pt x="587953" y="1364019"/>
                      <a:pt x="587953" y="1362811"/>
                      <a:pt x="587953" y="1362811"/>
                    </a:cubicBezTo>
                    <a:cubicBezTo>
                      <a:pt x="587953" y="1357979"/>
                      <a:pt x="584329" y="1356771"/>
                      <a:pt x="581912" y="1357979"/>
                    </a:cubicBezTo>
                    <a:cubicBezTo>
                      <a:pt x="580704" y="1357979"/>
                      <a:pt x="579496" y="1359187"/>
                      <a:pt x="578288" y="1360395"/>
                    </a:cubicBezTo>
                    <a:cubicBezTo>
                      <a:pt x="577080" y="1361603"/>
                      <a:pt x="575872" y="1362811"/>
                      <a:pt x="574664" y="1362811"/>
                    </a:cubicBezTo>
                    <a:cubicBezTo>
                      <a:pt x="572247" y="1364019"/>
                      <a:pt x="571039" y="1366435"/>
                      <a:pt x="568623" y="1367644"/>
                    </a:cubicBezTo>
                    <a:cubicBezTo>
                      <a:pt x="566207" y="1370060"/>
                      <a:pt x="564999" y="1372476"/>
                      <a:pt x="564999" y="1374892"/>
                    </a:cubicBezTo>
                    <a:cubicBezTo>
                      <a:pt x="564999" y="1374892"/>
                      <a:pt x="564999" y="1374892"/>
                      <a:pt x="564999" y="1376101"/>
                    </a:cubicBezTo>
                    <a:cubicBezTo>
                      <a:pt x="566207" y="1379725"/>
                      <a:pt x="569831" y="1382141"/>
                      <a:pt x="573456" y="1379725"/>
                    </a:cubicBezTo>
                    <a:cubicBezTo>
                      <a:pt x="573456" y="1379725"/>
                      <a:pt x="573456" y="1379725"/>
                      <a:pt x="573456" y="1379725"/>
                    </a:cubicBezTo>
                    <a:cubicBezTo>
                      <a:pt x="573456" y="1379725"/>
                      <a:pt x="573456" y="1379725"/>
                      <a:pt x="573456" y="1379725"/>
                    </a:cubicBezTo>
                    <a:cubicBezTo>
                      <a:pt x="573456" y="1379725"/>
                      <a:pt x="573456" y="1379725"/>
                      <a:pt x="573456" y="1379725"/>
                    </a:cubicBezTo>
                    <a:lnTo>
                      <a:pt x="573456" y="1379725"/>
                    </a:lnTo>
                    <a:cubicBezTo>
                      <a:pt x="573456" y="1379725"/>
                      <a:pt x="573456" y="1379725"/>
                      <a:pt x="573456" y="1379725"/>
                    </a:cubicBezTo>
                    <a:cubicBezTo>
                      <a:pt x="573456" y="1379725"/>
                      <a:pt x="573456" y="1379725"/>
                      <a:pt x="573456" y="1379725"/>
                    </a:cubicBezTo>
                    <a:cubicBezTo>
                      <a:pt x="573456" y="1379725"/>
                      <a:pt x="574664" y="1379725"/>
                      <a:pt x="574664" y="1379725"/>
                    </a:cubicBezTo>
                    <a:cubicBezTo>
                      <a:pt x="574664" y="1379725"/>
                      <a:pt x="574664" y="1379725"/>
                      <a:pt x="574664" y="1379725"/>
                    </a:cubicBezTo>
                    <a:cubicBezTo>
                      <a:pt x="574664" y="1379725"/>
                      <a:pt x="575872" y="1379725"/>
                      <a:pt x="575872" y="1379725"/>
                    </a:cubicBezTo>
                    <a:cubicBezTo>
                      <a:pt x="575872" y="1379725"/>
                      <a:pt x="575872" y="1379725"/>
                      <a:pt x="575872" y="1379725"/>
                    </a:cubicBezTo>
                    <a:cubicBezTo>
                      <a:pt x="575872" y="1379725"/>
                      <a:pt x="577080" y="1379725"/>
                      <a:pt x="577080" y="1379725"/>
                    </a:cubicBezTo>
                    <a:cubicBezTo>
                      <a:pt x="577080" y="1379725"/>
                      <a:pt x="577080" y="1379725"/>
                      <a:pt x="577080" y="1379725"/>
                    </a:cubicBezTo>
                    <a:cubicBezTo>
                      <a:pt x="577080" y="1379725"/>
                      <a:pt x="577080" y="1379725"/>
                      <a:pt x="578288" y="1379725"/>
                    </a:cubicBezTo>
                    <a:cubicBezTo>
                      <a:pt x="578288" y="1379725"/>
                      <a:pt x="578288" y="1379725"/>
                      <a:pt x="578288" y="1379725"/>
                    </a:cubicBezTo>
                    <a:cubicBezTo>
                      <a:pt x="578288" y="1379725"/>
                      <a:pt x="578288" y="1379725"/>
                      <a:pt x="579496" y="1379725"/>
                    </a:cubicBezTo>
                    <a:cubicBezTo>
                      <a:pt x="579496" y="1379725"/>
                      <a:pt x="579496" y="1379725"/>
                      <a:pt x="579496" y="1379725"/>
                    </a:cubicBezTo>
                    <a:cubicBezTo>
                      <a:pt x="579496" y="1379725"/>
                      <a:pt x="579496" y="1379725"/>
                      <a:pt x="580704" y="1379725"/>
                    </a:cubicBezTo>
                    <a:cubicBezTo>
                      <a:pt x="580704" y="1379725"/>
                      <a:pt x="580704" y="1379725"/>
                      <a:pt x="580704" y="1379725"/>
                    </a:cubicBezTo>
                    <a:cubicBezTo>
                      <a:pt x="580704" y="1379725"/>
                      <a:pt x="580704" y="1379725"/>
                      <a:pt x="581912" y="1378517"/>
                    </a:cubicBezTo>
                    <a:cubicBezTo>
                      <a:pt x="581912" y="1378517"/>
                      <a:pt x="581912" y="1378517"/>
                      <a:pt x="581912" y="1378517"/>
                    </a:cubicBezTo>
                    <a:cubicBezTo>
                      <a:pt x="581912" y="1378517"/>
                      <a:pt x="581912" y="1378517"/>
                      <a:pt x="581912" y="1377309"/>
                    </a:cubicBezTo>
                    <a:cubicBezTo>
                      <a:pt x="581912" y="1377309"/>
                      <a:pt x="581912" y="1377309"/>
                      <a:pt x="581912" y="1377309"/>
                    </a:cubicBezTo>
                    <a:cubicBezTo>
                      <a:pt x="581912" y="1377309"/>
                      <a:pt x="581912" y="1377309"/>
                      <a:pt x="581912" y="1376101"/>
                    </a:cubicBezTo>
                    <a:lnTo>
                      <a:pt x="581912" y="1376101"/>
                    </a:lnTo>
                    <a:cubicBezTo>
                      <a:pt x="581912" y="1376101"/>
                      <a:pt x="581912" y="1376101"/>
                      <a:pt x="581912" y="1374892"/>
                    </a:cubicBezTo>
                    <a:cubicBezTo>
                      <a:pt x="581912" y="1374892"/>
                      <a:pt x="581912" y="1374892"/>
                      <a:pt x="581912" y="1374892"/>
                    </a:cubicBezTo>
                    <a:cubicBezTo>
                      <a:pt x="581912" y="1374892"/>
                      <a:pt x="581912" y="1374892"/>
                      <a:pt x="581912" y="1373684"/>
                    </a:cubicBezTo>
                    <a:cubicBezTo>
                      <a:pt x="581912" y="1373684"/>
                      <a:pt x="581912" y="1373684"/>
                      <a:pt x="581912" y="1373684"/>
                    </a:cubicBezTo>
                    <a:cubicBezTo>
                      <a:pt x="581912" y="1373684"/>
                      <a:pt x="581912" y="1373684"/>
                      <a:pt x="581912" y="1372476"/>
                    </a:cubicBezTo>
                    <a:cubicBezTo>
                      <a:pt x="581912" y="1372476"/>
                      <a:pt x="581912" y="1372476"/>
                      <a:pt x="581912" y="1372476"/>
                    </a:cubicBezTo>
                    <a:cubicBezTo>
                      <a:pt x="586745" y="1366435"/>
                      <a:pt x="587953" y="1366435"/>
                      <a:pt x="587953" y="1365228"/>
                    </a:cubicBezTo>
                    <a:lnTo>
                      <a:pt x="587953" y="1365228"/>
                    </a:lnTo>
                    <a:cubicBezTo>
                      <a:pt x="587953" y="1365228"/>
                      <a:pt x="587953" y="1365228"/>
                      <a:pt x="587953" y="1365228"/>
                    </a:cubicBezTo>
                    <a:close/>
                    <a:moveTo>
                      <a:pt x="407943" y="506252"/>
                    </a:moveTo>
                    <a:cubicBezTo>
                      <a:pt x="409151" y="500212"/>
                      <a:pt x="410359" y="494171"/>
                      <a:pt x="407943" y="488131"/>
                    </a:cubicBezTo>
                    <a:cubicBezTo>
                      <a:pt x="404318" y="479674"/>
                      <a:pt x="397070" y="472425"/>
                      <a:pt x="398278" y="461552"/>
                    </a:cubicBezTo>
                    <a:cubicBezTo>
                      <a:pt x="398278" y="454303"/>
                      <a:pt x="399486" y="447054"/>
                      <a:pt x="394653" y="441014"/>
                    </a:cubicBezTo>
                    <a:lnTo>
                      <a:pt x="394653" y="441014"/>
                    </a:lnTo>
                    <a:cubicBezTo>
                      <a:pt x="394653" y="441014"/>
                      <a:pt x="393445" y="441014"/>
                      <a:pt x="393445" y="441014"/>
                    </a:cubicBezTo>
                    <a:cubicBezTo>
                      <a:pt x="397070" y="449470"/>
                      <a:pt x="394653" y="457927"/>
                      <a:pt x="393445" y="466384"/>
                    </a:cubicBezTo>
                    <a:cubicBezTo>
                      <a:pt x="393445" y="472425"/>
                      <a:pt x="397070" y="478465"/>
                      <a:pt x="399486" y="483298"/>
                    </a:cubicBezTo>
                    <a:cubicBezTo>
                      <a:pt x="403110" y="489339"/>
                      <a:pt x="404318" y="495379"/>
                      <a:pt x="404318" y="503836"/>
                    </a:cubicBezTo>
                    <a:cubicBezTo>
                      <a:pt x="404318" y="508668"/>
                      <a:pt x="403110" y="514709"/>
                      <a:pt x="400694" y="518334"/>
                    </a:cubicBezTo>
                    <a:cubicBezTo>
                      <a:pt x="400694" y="518334"/>
                      <a:pt x="400694" y="518334"/>
                      <a:pt x="401902" y="518334"/>
                    </a:cubicBezTo>
                    <a:cubicBezTo>
                      <a:pt x="405527" y="515917"/>
                      <a:pt x="406735" y="509877"/>
                      <a:pt x="407943" y="506252"/>
                    </a:cubicBezTo>
                    <a:close/>
                    <a:moveTo>
                      <a:pt x="536004" y="1382141"/>
                    </a:moveTo>
                    <a:cubicBezTo>
                      <a:pt x="536004" y="1382141"/>
                      <a:pt x="536004" y="1382141"/>
                      <a:pt x="536004" y="1382141"/>
                    </a:cubicBezTo>
                    <a:cubicBezTo>
                      <a:pt x="536004" y="1382141"/>
                      <a:pt x="536004" y="1382141"/>
                      <a:pt x="536004" y="1382141"/>
                    </a:cubicBezTo>
                    <a:lnTo>
                      <a:pt x="536004" y="1382141"/>
                    </a:lnTo>
                    <a:cubicBezTo>
                      <a:pt x="536004" y="1382141"/>
                      <a:pt x="537212" y="1382141"/>
                      <a:pt x="536004" y="1382141"/>
                    </a:cubicBezTo>
                    <a:cubicBezTo>
                      <a:pt x="537212" y="1382141"/>
                      <a:pt x="537212" y="1382141"/>
                      <a:pt x="537212" y="1382141"/>
                    </a:cubicBezTo>
                    <a:cubicBezTo>
                      <a:pt x="537212" y="1382141"/>
                      <a:pt x="537212" y="1382141"/>
                      <a:pt x="537212" y="1382141"/>
                    </a:cubicBezTo>
                    <a:cubicBezTo>
                      <a:pt x="537212" y="1382141"/>
                      <a:pt x="537212" y="1382141"/>
                      <a:pt x="537212" y="1382141"/>
                    </a:cubicBezTo>
                    <a:lnTo>
                      <a:pt x="537212" y="1382141"/>
                    </a:lnTo>
                    <a:cubicBezTo>
                      <a:pt x="537212" y="1382141"/>
                      <a:pt x="537212" y="1382141"/>
                      <a:pt x="537212" y="1382141"/>
                    </a:cubicBezTo>
                    <a:cubicBezTo>
                      <a:pt x="537212" y="1382141"/>
                      <a:pt x="537212" y="1382141"/>
                      <a:pt x="537212" y="1382141"/>
                    </a:cubicBezTo>
                    <a:lnTo>
                      <a:pt x="537212" y="1382141"/>
                    </a:lnTo>
                    <a:cubicBezTo>
                      <a:pt x="537212" y="1382141"/>
                      <a:pt x="538420" y="1380933"/>
                      <a:pt x="538420" y="1380933"/>
                    </a:cubicBezTo>
                    <a:cubicBezTo>
                      <a:pt x="538420" y="1380933"/>
                      <a:pt x="538420" y="1380933"/>
                      <a:pt x="538420" y="1380933"/>
                    </a:cubicBezTo>
                    <a:cubicBezTo>
                      <a:pt x="538420" y="1380933"/>
                      <a:pt x="538420" y="1380933"/>
                      <a:pt x="539628" y="1379725"/>
                    </a:cubicBezTo>
                    <a:cubicBezTo>
                      <a:pt x="539628" y="1379725"/>
                      <a:pt x="539628" y="1379725"/>
                      <a:pt x="539628" y="1379725"/>
                    </a:cubicBezTo>
                    <a:cubicBezTo>
                      <a:pt x="539628" y="1379725"/>
                      <a:pt x="539628" y="1379725"/>
                      <a:pt x="540836" y="1378517"/>
                    </a:cubicBezTo>
                    <a:cubicBezTo>
                      <a:pt x="542044" y="1378517"/>
                      <a:pt x="543252" y="1376101"/>
                      <a:pt x="544461" y="1376101"/>
                    </a:cubicBezTo>
                    <a:cubicBezTo>
                      <a:pt x="546877" y="1374892"/>
                      <a:pt x="549293" y="1372476"/>
                      <a:pt x="550501" y="1370060"/>
                    </a:cubicBezTo>
                    <a:cubicBezTo>
                      <a:pt x="550501" y="1370060"/>
                      <a:pt x="550501" y="1370060"/>
                      <a:pt x="550501" y="1370060"/>
                    </a:cubicBezTo>
                    <a:cubicBezTo>
                      <a:pt x="548085" y="1371268"/>
                      <a:pt x="546877" y="1373684"/>
                      <a:pt x="545669" y="1374892"/>
                    </a:cubicBezTo>
                    <a:cubicBezTo>
                      <a:pt x="545669" y="1374892"/>
                      <a:pt x="545669" y="1374892"/>
                      <a:pt x="545669" y="1374892"/>
                    </a:cubicBezTo>
                    <a:cubicBezTo>
                      <a:pt x="545669" y="1374892"/>
                      <a:pt x="545669" y="1373684"/>
                      <a:pt x="545669" y="1373684"/>
                    </a:cubicBezTo>
                    <a:cubicBezTo>
                      <a:pt x="545669" y="1372476"/>
                      <a:pt x="546877" y="1372476"/>
                      <a:pt x="546877" y="1371268"/>
                    </a:cubicBezTo>
                    <a:cubicBezTo>
                      <a:pt x="548085" y="1370060"/>
                      <a:pt x="549293" y="1368852"/>
                      <a:pt x="550501" y="1367644"/>
                    </a:cubicBezTo>
                    <a:cubicBezTo>
                      <a:pt x="551709" y="1366435"/>
                      <a:pt x="552917" y="1364019"/>
                      <a:pt x="554126" y="1362811"/>
                    </a:cubicBezTo>
                    <a:cubicBezTo>
                      <a:pt x="554126" y="1362811"/>
                      <a:pt x="554126" y="1361603"/>
                      <a:pt x="555334" y="1361603"/>
                    </a:cubicBezTo>
                    <a:cubicBezTo>
                      <a:pt x="555334" y="1361603"/>
                      <a:pt x="555334" y="1361603"/>
                      <a:pt x="555334" y="1361603"/>
                    </a:cubicBezTo>
                    <a:cubicBezTo>
                      <a:pt x="555334" y="1361603"/>
                      <a:pt x="555334" y="1361603"/>
                      <a:pt x="555334" y="1361603"/>
                    </a:cubicBezTo>
                    <a:cubicBezTo>
                      <a:pt x="555334" y="1361603"/>
                      <a:pt x="555334" y="1361603"/>
                      <a:pt x="555334" y="1361603"/>
                    </a:cubicBezTo>
                    <a:cubicBezTo>
                      <a:pt x="552917" y="1364019"/>
                      <a:pt x="550501" y="1367644"/>
                      <a:pt x="548085" y="1370060"/>
                    </a:cubicBezTo>
                    <a:cubicBezTo>
                      <a:pt x="546877" y="1371268"/>
                      <a:pt x="544461" y="1372476"/>
                      <a:pt x="544461" y="1373684"/>
                    </a:cubicBezTo>
                    <a:cubicBezTo>
                      <a:pt x="544461" y="1374892"/>
                      <a:pt x="543252" y="1374892"/>
                      <a:pt x="543252" y="1376101"/>
                    </a:cubicBezTo>
                    <a:cubicBezTo>
                      <a:pt x="543252" y="1376101"/>
                      <a:pt x="543252" y="1376101"/>
                      <a:pt x="543252" y="1376101"/>
                    </a:cubicBezTo>
                    <a:cubicBezTo>
                      <a:pt x="543252" y="1376101"/>
                      <a:pt x="543252" y="1376101"/>
                      <a:pt x="543252" y="1376101"/>
                    </a:cubicBezTo>
                    <a:cubicBezTo>
                      <a:pt x="543252" y="1376101"/>
                      <a:pt x="542044" y="1377309"/>
                      <a:pt x="542044" y="1377309"/>
                    </a:cubicBezTo>
                    <a:cubicBezTo>
                      <a:pt x="542044" y="1377309"/>
                      <a:pt x="540836" y="1378517"/>
                      <a:pt x="540836" y="1378517"/>
                    </a:cubicBezTo>
                    <a:lnTo>
                      <a:pt x="540836" y="1378517"/>
                    </a:lnTo>
                    <a:lnTo>
                      <a:pt x="540836" y="1378517"/>
                    </a:lnTo>
                    <a:cubicBezTo>
                      <a:pt x="539628" y="1378517"/>
                      <a:pt x="538420" y="1380933"/>
                      <a:pt x="536004" y="1382141"/>
                    </a:cubicBezTo>
                    <a:close/>
                    <a:moveTo>
                      <a:pt x="573456" y="1359187"/>
                    </a:moveTo>
                    <a:cubicBezTo>
                      <a:pt x="573456" y="1359187"/>
                      <a:pt x="573456" y="1359187"/>
                      <a:pt x="573456" y="1359187"/>
                    </a:cubicBezTo>
                    <a:cubicBezTo>
                      <a:pt x="573456" y="1359187"/>
                      <a:pt x="573456" y="1359187"/>
                      <a:pt x="573456" y="1359187"/>
                    </a:cubicBezTo>
                    <a:cubicBezTo>
                      <a:pt x="573456" y="1357979"/>
                      <a:pt x="572247" y="1357979"/>
                      <a:pt x="572247" y="1357979"/>
                    </a:cubicBezTo>
                    <a:cubicBezTo>
                      <a:pt x="572247" y="1357979"/>
                      <a:pt x="572247" y="1357979"/>
                      <a:pt x="572247" y="1357979"/>
                    </a:cubicBezTo>
                    <a:cubicBezTo>
                      <a:pt x="572247" y="1357979"/>
                      <a:pt x="572247" y="1357979"/>
                      <a:pt x="572247" y="1357979"/>
                    </a:cubicBezTo>
                    <a:cubicBezTo>
                      <a:pt x="572247" y="1357979"/>
                      <a:pt x="571039" y="1357979"/>
                      <a:pt x="571039" y="1357979"/>
                    </a:cubicBezTo>
                    <a:cubicBezTo>
                      <a:pt x="569831" y="1357979"/>
                      <a:pt x="569831" y="1357979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8623" y="1359187"/>
                      <a:pt x="568623" y="1360395"/>
                      <a:pt x="567415" y="1361603"/>
                    </a:cubicBezTo>
                    <a:cubicBezTo>
                      <a:pt x="567415" y="1361603"/>
                      <a:pt x="567415" y="1362811"/>
                      <a:pt x="566207" y="1362811"/>
                    </a:cubicBezTo>
                    <a:cubicBezTo>
                      <a:pt x="566207" y="1362811"/>
                      <a:pt x="566207" y="1364019"/>
                      <a:pt x="566207" y="1364019"/>
                    </a:cubicBezTo>
                    <a:cubicBezTo>
                      <a:pt x="566207" y="1365228"/>
                      <a:pt x="564999" y="1365228"/>
                      <a:pt x="564999" y="1366435"/>
                    </a:cubicBezTo>
                    <a:lnTo>
                      <a:pt x="564999" y="1366435"/>
                    </a:lnTo>
                    <a:lnTo>
                      <a:pt x="564999" y="1366435"/>
                    </a:lnTo>
                    <a:cubicBezTo>
                      <a:pt x="564999" y="1366435"/>
                      <a:pt x="564999" y="1367644"/>
                      <a:pt x="563791" y="1367644"/>
                    </a:cubicBezTo>
                    <a:cubicBezTo>
                      <a:pt x="563791" y="1367644"/>
                      <a:pt x="563791" y="1368852"/>
                      <a:pt x="563791" y="1368852"/>
                    </a:cubicBezTo>
                    <a:cubicBezTo>
                      <a:pt x="563791" y="1371268"/>
                      <a:pt x="563791" y="1374892"/>
                      <a:pt x="566207" y="1376101"/>
                    </a:cubicBezTo>
                    <a:cubicBezTo>
                      <a:pt x="566207" y="1376101"/>
                      <a:pt x="566207" y="1376101"/>
                      <a:pt x="566207" y="1376101"/>
                    </a:cubicBezTo>
                    <a:cubicBezTo>
                      <a:pt x="566207" y="1376101"/>
                      <a:pt x="566207" y="1376101"/>
                      <a:pt x="566207" y="1376101"/>
                    </a:cubicBezTo>
                    <a:cubicBezTo>
                      <a:pt x="566207" y="1376101"/>
                      <a:pt x="566207" y="1376101"/>
                      <a:pt x="566207" y="1376101"/>
                    </a:cubicBezTo>
                    <a:cubicBezTo>
                      <a:pt x="566207" y="1376101"/>
                      <a:pt x="566207" y="1376101"/>
                      <a:pt x="566207" y="1376101"/>
                    </a:cubicBezTo>
                    <a:cubicBezTo>
                      <a:pt x="564999" y="1374892"/>
                      <a:pt x="564999" y="1373684"/>
                      <a:pt x="564999" y="1371268"/>
                    </a:cubicBezTo>
                    <a:cubicBezTo>
                      <a:pt x="564999" y="1368852"/>
                      <a:pt x="563791" y="1367644"/>
                      <a:pt x="566207" y="1366435"/>
                    </a:cubicBezTo>
                    <a:cubicBezTo>
                      <a:pt x="566207" y="1366435"/>
                      <a:pt x="566207" y="1366435"/>
                      <a:pt x="566207" y="1366435"/>
                    </a:cubicBezTo>
                    <a:cubicBezTo>
                      <a:pt x="567415" y="1365228"/>
                      <a:pt x="568623" y="1364019"/>
                      <a:pt x="568623" y="1362811"/>
                    </a:cubicBezTo>
                    <a:cubicBezTo>
                      <a:pt x="568623" y="1361603"/>
                      <a:pt x="569831" y="1360395"/>
                      <a:pt x="569831" y="1360395"/>
                    </a:cubicBezTo>
                    <a:lnTo>
                      <a:pt x="569831" y="1360395"/>
                    </a:lnTo>
                    <a:cubicBezTo>
                      <a:pt x="569831" y="1360395"/>
                      <a:pt x="569831" y="1360395"/>
                      <a:pt x="569831" y="1360395"/>
                    </a:cubicBezTo>
                    <a:lnTo>
                      <a:pt x="569831" y="1360395"/>
                    </a:lnTo>
                    <a:cubicBezTo>
                      <a:pt x="569831" y="1360395"/>
                      <a:pt x="569831" y="1360395"/>
                      <a:pt x="569831" y="1360395"/>
                    </a:cubicBezTo>
                    <a:cubicBezTo>
                      <a:pt x="569831" y="1360395"/>
                      <a:pt x="569831" y="1360395"/>
                      <a:pt x="569831" y="1360395"/>
                    </a:cubicBezTo>
                    <a:lnTo>
                      <a:pt x="569831" y="1360395"/>
                    </a:lnTo>
                    <a:cubicBezTo>
                      <a:pt x="569831" y="1360395"/>
                      <a:pt x="569831" y="1360395"/>
                      <a:pt x="569831" y="1360395"/>
                    </a:cubicBezTo>
                    <a:cubicBezTo>
                      <a:pt x="569831" y="1360395"/>
                      <a:pt x="569831" y="1359187"/>
                      <a:pt x="569831" y="1359187"/>
                    </a:cubicBezTo>
                    <a:lnTo>
                      <a:pt x="569831" y="1359187"/>
                    </a:ln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9187"/>
                      <a:pt x="569831" y="1359187"/>
                    </a:cubicBezTo>
                    <a:lnTo>
                      <a:pt x="569831" y="1359187"/>
                    </a:lnTo>
                    <a:cubicBezTo>
                      <a:pt x="569831" y="1359187"/>
                      <a:pt x="569831" y="1359187"/>
                      <a:pt x="569831" y="1359187"/>
                    </a:cubicBezTo>
                    <a:cubicBezTo>
                      <a:pt x="569831" y="1359187"/>
                      <a:pt x="569831" y="1357979"/>
                      <a:pt x="569831" y="1357979"/>
                    </a:cubicBezTo>
                    <a:cubicBezTo>
                      <a:pt x="569831" y="1357979"/>
                      <a:pt x="569831" y="1357979"/>
                      <a:pt x="569831" y="1357979"/>
                    </a:cubicBezTo>
                    <a:cubicBezTo>
                      <a:pt x="569831" y="1357979"/>
                      <a:pt x="569831" y="1357979"/>
                      <a:pt x="571039" y="1356771"/>
                    </a:cubicBezTo>
                    <a:cubicBezTo>
                      <a:pt x="571039" y="1356771"/>
                      <a:pt x="571039" y="1356771"/>
                      <a:pt x="571039" y="1356771"/>
                    </a:cubicBezTo>
                    <a:cubicBezTo>
                      <a:pt x="571039" y="1356771"/>
                      <a:pt x="572247" y="1355562"/>
                      <a:pt x="572247" y="1356771"/>
                    </a:cubicBezTo>
                    <a:cubicBezTo>
                      <a:pt x="572247" y="1359187"/>
                      <a:pt x="572247" y="1360395"/>
                      <a:pt x="573456" y="1359187"/>
                    </a:cubicBezTo>
                    <a:cubicBezTo>
                      <a:pt x="572247" y="1360395"/>
                      <a:pt x="572247" y="1360395"/>
                      <a:pt x="573456" y="1359187"/>
                    </a:cubicBezTo>
                    <a:cubicBezTo>
                      <a:pt x="572247" y="1360395"/>
                      <a:pt x="573456" y="1360395"/>
                      <a:pt x="573456" y="1359187"/>
                    </a:cubicBezTo>
                    <a:cubicBezTo>
                      <a:pt x="573456" y="1359187"/>
                      <a:pt x="573456" y="1359187"/>
                      <a:pt x="573456" y="1359187"/>
                    </a:cubicBezTo>
                    <a:lnTo>
                      <a:pt x="573456" y="1359187"/>
                    </a:lnTo>
                    <a:lnTo>
                      <a:pt x="573456" y="1359187"/>
                    </a:lnTo>
                    <a:cubicBezTo>
                      <a:pt x="573456" y="1359187"/>
                      <a:pt x="573456" y="1359187"/>
                      <a:pt x="573456" y="1359187"/>
                    </a:cubicBezTo>
                    <a:close/>
                    <a:moveTo>
                      <a:pt x="714806" y="996750"/>
                    </a:moveTo>
                    <a:cubicBezTo>
                      <a:pt x="712390" y="1006415"/>
                      <a:pt x="716014" y="1017288"/>
                      <a:pt x="709973" y="1025745"/>
                    </a:cubicBezTo>
                    <a:lnTo>
                      <a:pt x="709973" y="1025745"/>
                    </a:lnTo>
                    <a:cubicBezTo>
                      <a:pt x="709973" y="1025745"/>
                      <a:pt x="709973" y="1025745"/>
                      <a:pt x="709973" y="1025745"/>
                    </a:cubicBezTo>
                    <a:cubicBezTo>
                      <a:pt x="709973" y="1025745"/>
                      <a:pt x="709973" y="1026953"/>
                      <a:pt x="708765" y="1026953"/>
                    </a:cubicBezTo>
                    <a:cubicBezTo>
                      <a:pt x="708765" y="1028161"/>
                      <a:pt x="709973" y="1028161"/>
                      <a:pt x="709973" y="1026953"/>
                    </a:cubicBezTo>
                    <a:cubicBezTo>
                      <a:pt x="713598" y="1023329"/>
                      <a:pt x="714806" y="1017288"/>
                      <a:pt x="714806" y="1012456"/>
                    </a:cubicBezTo>
                    <a:cubicBezTo>
                      <a:pt x="716014" y="1007623"/>
                      <a:pt x="716014" y="1002791"/>
                      <a:pt x="714806" y="996750"/>
                    </a:cubicBezTo>
                    <a:cubicBezTo>
                      <a:pt x="716014" y="996750"/>
                      <a:pt x="714806" y="996750"/>
                      <a:pt x="714806" y="996750"/>
                    </a:cubicBezTo>
                    <a:close/>
                    <a:moveTo>
                      <a:pt x="687019" y="839694"/>
                    </a:moveTo>
                    <a:cubicBezTo>
                      <a:pt x="689435" y="845735"/>
                      <a:pt x="693060" y="851776"/>
                      <a:pt x="695476" y="859024"/>
                    </a:cubicBezTo>
                    <a:cubicBezTo>
                      <a:pt x="696684" y="863857"/>
                      <a:pt x="697892" y="868689"/>
                      <a:pt x="699100" y="873522"/>
                    </a:cubicBezTo>
                    <a:cubicBezTo>
                      <a:pt x="700308" y="877146"/>
                      <a:pt x="699100" y="880770"/>
                      <a:pt x="700308" y="884395"/>
                    </a:cubicBezTo>
                    <a:cubicBezTo>
                      <a:pt x="700308" y="886811"/>
                      <a:pt x="701517" y="888019"/>
                      <a:pt x="701517" y="889227"/>
                    </a:cubicBezTo>
                    <a:cubicBezTo>
                      <a:pt x="702725" y="892852"/>
                      <a:pt x="701517" y="894060"/>
                      <a:pt x="700308" y="897684"/>
                    </a:cubicBezTo>
                    <a:cubicBezTo>
                      <a:pt x="699100" y="902516"/>
                      <a:pt x="699100" y="907349"/>
                      <a:pt x="700308" y="912182"/>
                    </a:cubicBezTo>
                    <a:cubicBezTo>
                      <a:pt x="700308" y="918222"/>
                      <a:pt x="701517" y="925471"/>
                      <a:pt x="699100" y="931511"/>
                    </a:cubicBezTo>
                    <a:cubicBezTo>
                      <a:pt x="699100" y="931511"/>
                      <a:pt x="699100" y="931511"/>
                      <a:pt x="699100" y="931511"/>
                    </a:cubicBezTo>
                    <a:cubicBezTo>
                      <a:pt x="702725" y="926679"/>
                      <a:pt x="701517" y="918222"/>
                      <a:pt x="701517" y="913389"/>
                    </a:cubicBezTo>
                    <a:cubicBezTo>
                      <a:pt x="701517" y="908557"/>
                      <a:pt x="700308" y="898892"/>
                      <a:pt x="702725" y="894060"/>
                    </a:cubicBezTo>
                    <a:cubicBezTo>
                      <a:pt x="703933" y="891643"/>
                      <a:pt x="705141" y="890435"/>
                      <a:pt x="705141" y="889227"/>
                    </a:cubicBezTo>
                    <a:lnTo>
                      <a:pt x="705141" y="889227"/>
                    </a:lnTo>
                    <a:cubicBezTo>
                      <a:pt x="705141" y="888019"/>
                      <a:pt x="705141" y="886811"/>
                      <a:pt x="703933" y="885603"/>
                    </a:cubicBezTo>
                    <a:cubicBezTo>
                      <a:pt x="700308" y="877146"/>
                      <a:pt x="699100" y="866273"/>
                      <a:pt x="696684" y="857816"/>
                    </a:cubicBezTo>
                    <a:cubicBezTo>
                      <a:pt x="694268" y="848151"/>
                      <a:pt x="690643" y="839694"/>
                      <a:pt x="685811" y="831237"/>
                    </a:cubicBezTo>
                    <a:lnTo>
                      <a:pt x="685811" y="831237"/>
                    </a:lnTo>
                    <a:cubicBezTo>
                      <a:pt x="685811" y="831237"/>
                      <a:pt x="684603" y="831237"/>
                      <a:pt x="684603" y="831237"/>
                    </a:cubicBezTo>
                    <a:cubicBezTo>
                      <a:pt x="684603" y="831237"/>
                      <a:pt x="684603" y="832445"/>
                      <a:pt x="684603" y="832445"/>
                    </a:cubicBezTo>
                    <a:cubicBezTo>
                      <a:pt x="685811" y="836070"/>
                      <a:pt x="685811" y="838486"/>
                      <a:pt x="687019" y="839694"/>
                    </a:cubicBezTo>
                    <a:close/>
                    <a:moveTo>
                      <a:pt x="389821" y="536455"/>
                    </a:moveTo>
                    <a:cubicBezTo>
                      <a:pt x="384988" y="527998"/>
                      <a:pt x="380156" y="519542"/>
                      <a:pt x="377740" y="509877"/>
                    </a:cubicBezTo>
                    <a:cubicBezTo>
                      <a:pt x="376532" y="505044"/>
                      <a:pt x="375323" y="500212"/>
                      <a:pt x="375323" y="495379"/>
                    </a:cubicBezTo>
                    <a:cubicBezTo>
                      <a:pt x="375323" y="495379"/>
                      <a:pt x="375323" y="495379"/>
                      <a:pt x="375323" y="495379"/>
                    </a:cubicBezTo>
                    <a:cubicBezTo>
                      <a:pt x="375323" y="495379"/>
                      <a:pt x="375323" y="494171"/>
                      <a:pt x="375323" y="494171"/>
                    </a:cubicBezTo>
                    <a:cubicBezTo>
                      <a:pt x="375323" y="490547"/>
                      <a:pt x="374115" y="486922"/>
                      <a:pt x="374115" y="483298"/>
                    </a:cubicBezTo>
                    <a:cubicBezTo>
                      <a:pt x="374115" y="482090"/>
                      <a:pt x="372907" y="482090"/>
                      <a:pt x="371699" y="482090"/>
                    </a:cubicBezTo>
                    <a:cubicBezTo>
                      <a:pt x="371699" y="477258"/>
                      <a:pt x="371699" y="471217"/>
                      <a:pt x="372907" y="466384"/>
                    </a:cubicBezTo>
                    <a:cubicBezTo>
                      <a:pt x="372907" y="466384"/>
                      <a:pt x="372907" y="466384"/>
                      <a:pt x="372907" y="466384"/>
                    </a:cubicBezTo>
                    <a:cubicBezTo>
                      <a:pt x="370491" y="471217"/>
                      <a:pt x="369283" y="477258"/>
                      <a:pt x="369283" y="482090"/>
                    </a:cubicBezTo>
                    <a:cubicBezTo>
                      <a:pt x="369283" y="484506"/>
                      <a:pt x="369283" y="485714"/>
                      <a:pt x="370491" y="488131"/>
                    </a:cubicBezTo>
                    <a:cubicBezTo>
                      <a:pt x="370491" y="489339"/>
                      <a:pt x="370491" y="490547"/>
                      <a:pt x="371699" y="491755"/>
                    </a:cubicBezTo>
                    <a:cubicBezTo>
                      <a:pt x="372907" y="507461"/>
                      <a:pt x="377740" y="525582"/>
                      <a:pt x="389821" y="536455"/>
                    </a:cubicBezTo>
                    <a:cubicBezTo>
                      <a:pt x="389821" y="536455"/>
                      <a:pt x="389821" y="536455"/>
                      <a:pt x="389821" y="536455"/>
                    </a:cubicBezTo>
                    <a:close/>
                    <a:moveTo>
                      <a:pt x="656816" y="782912"/>
                    </a:moveTo>
                    <a:cubicBezTo>
                      <a:pt x="649567" y="772039"/>
                      <a:pt x="635070" y="762374"/>
                      <a:pt x="621780" y="759958"/>
                    </a:cubicBezTo>
                    <a:cubicBezTo>
                      <a:pt x="618156" y="758750"/>
                      <a:pt x="620572" y="762374"/>
                      <a:pt x="615740" y="759958"/>
                    </a:cubicBezTo>
                    <a:cubicBezTo>
                      <a:pt x="613324" y="758750"/>
                      <a:pt x="610907" y="757542"/>
                      <a:pt x="608491" y="757542"/>
                    </a:cubicBezTo>
                    <a:lnTo>
                      <a:pt x="608491" y="757542"/>
                    </a:lnTo>
                    <a:lnTo>
                      <a:pt x="608491" y="757542"/>
                    </a:lnTo>
                    <a:cubicBezTo>
                      <a:pt x="602451" y="757542"/>
                      <a:pt x="596410" y="757542"/>
                      <a:pt x="590369" y="759958"/>
                    </a:cubicBezTo>
                    <a:cubicBezTo>
                      <a:pt x="590369" y="759958"/>
                      <a:pt x="590369" y="761166"/>
                      <a:pt x="590369" y="761166"/>
                    </a:cubicBezTo>
                    <a:cubicBezTo>
                      <a:pt x="598826" y="758750"/>
                      <a:pt x="606075" y="761166"/>
                      <a:pt x="614532" y="762374"/>
                    </a:cubicBezTo>
                    <a:cubicBezTo>
                      <a:pt x="616948" y="762374"/>
                      <a:pt x="618156" y="763582"/>
                      <a:pt x="620572" y="763582"/>
                    </a:cubicBezTo>
                    <a:cubicBezTo>
                      <a:pt x="621780" y="763582"/>
                      <a:pt x="622989" y="762374"/>
                      <a:pt x="622989" y="762374"/>
                    </a:cubicBezTo>
                    <a:cubicBezTo>
                      <a:pt x="636278" y="767207"/>
                      <a:pt x="647151" y="773248"/>
                      <a:pt x="656816" y="782912"/>
                    </a:cubicBezTo>
                    <a:cubicBezTo>
                      <a:pt x="656816" y="784121"/>
                      <a:pt x="658024" y="782912"/>
                      <a:pt x="656816" y="782912"/>
                    </a:cubicBezTo>
                    <a:close/>
                    <a:moveTo>
                      <a:pt x="275049" y="1501745"/>
                    </a:moveTo>
                    <a:cubicBezTo>
                      <a:pt x="271425" y="1504162"/>
                      <a:pt x="269009" y="1510202"/>
                      <a:pt x="265384" y="1511410"/>
                    </a:cubicBezTo>
                    <a:cubicBezTo>
                      <a:pt x="255719" y="1515034"/>
                      <a:pt x="244846" y="1515034"/>
                      <a:pt x="235181" y="1517451"/>
                    </a:cubicBezTo>
                    <a:cubicBezTo>
                      <a:pt x="223100" y="1521075"/>
                      <a:pt x="211019" y="1521075"/>
                      <a:pt x="198938" y="1521075"/>
                    </a:cubicBezTo>
                    <a:cubicBezTo>
                      <a:pt x="197729" y="1521075"/>
                      <a:pt x="197729" y="1522284"/>
                      <a:pt x="198938" y="1522284"/>
                    </a:cubicBezTo>
                    <a:cubicBezTo>
                      <a:pt x="212227" y="1522284"/>
                      <a:pt x="224308" y="1521075"/>
                      <a:pt x="237597" y="1518659"/>
                    </a:cubicBezTo>
                    <a:cubicBezTo>
                      <a:pt x="248471" y="1517451"/>
                      <a:pt x="259344" y="1517451"/>
                      <a:pt x="269009" y="1512619"/>
                    </a:cubicBezTo>
                    <a:cubicBezTo>
                      <a:pt x="270217" y="1512619"/>
                      <a:pt x="272633" y="1510202"/>
                      <a:pt x="272633" y="1508994"/>
                    </a:cubicBezTo>
                    <a:cubicBezTo>
                      <a:pt x="275049" y="1505370"/>
                      <a:pt x="278674" y="1504162"/>
                      <a:pt x="282298" y="1505370"/>
                    </a:cubicBezTo>
                    <a:cubicBezTo>
                      <a:pt x="285922" y="1505370"/>
                      <a:pt x="290755" y="1504162"/>
                      <a:pt x="294379" y="1502954"/>
                    </a:cubicBezTo>
                    <a:cubicBezTo>
                      <a:pt x="301628" y="1500537"/>
                      <a:pt x="310085" y="1498121"/>
                      <a:pt x="314917" y="1490872"/>
                    </a:cubicBezTo>
                    <a:cubicBezTo>
                      <a:pt x="314917" y="1489664"/>
                      <a:pt x="313709" y="1489664"/>
                      <a:pt x="313709" y="1490872"/>
                    </a:cubicBezTo>
                    <a:cubicBezTo>
                      <a:pt x="306460" y="1498121"/>
                      <a:pt x="295587" y="1499329"/>
                      <a:pt x="285922" y="1500537"/>
                    </a:cubicBezTo>
                    <a:cubicBezTo>
                      <a:pt x="282298" y="1500537"/>
                      <a:pt x="277465" y="1499329"/>
                      <a:pt x="275049" y="1501745"/>
                    </a:cubicBezTo>
                    <a:close/>
                    <a:moveTo>
                      <a:pt x="486471" y="656060"/>
                    </a:moveTo>
                    <a:cubicBezTo>
                      <a:pt x="487679" y="651227"/>
                      <a:pt x="488887" y="647603"/>
                      <a:pt x="488887" y="642770"/>
                    </a:cubicBezTo>
                    <a:cubicBezTo>
                      <a:pt x="488887" y="635521"/>
                      <a:pt x="482846" y="631897"/>
                      <a:pt x="475598" y="634313"/>
                    </a:cubicBezTo>
                    <a:cubicBezTo>
                      <a:pt x="464724" y="639146"/>
                      <a:pt x="473181" y="652435"/>
                      <a:pt x="474390" y="659684"/>
                    </a:cubicBezTo>
                    <a:cubicBezTo>
                      <a:pt x="474390" y="666933"/>
                      <a:pt x="474390" y="675390"/>
                      <a:pt x="474390" y="683846"/>
                    </a:cubicBezTo>
                    <a:cubicBezTo>
                      <a:pt x="474390" y="691095"/>
                      <a:pt x="474390" y="698344"/>
                      <a:pt x="471973" y="705593"/>
                    </a:cubicBezTo>
                    <a:cubicBezTo>
                      <a:pt x="471973" y="705593"/>
                      <a:pt x="471973" y="704384"/>
                      <a:pt x="471973" y="703176"/>
                    </a:cubicBezTo>
                    <a:cubicBezTo>
                      <a:pt x="471973" y="703176"/>
                      <a:pt x="471973" y="703176"/>
                      <a:pt x="471973" y="703176"/>
                    </a:cubicBezTo>
                    <a:cubicBezTo>
                      <a:pt x="470765" y="705593"/>
                      <a:pt x="470765" y="704384"/>
                      <a:pt x="470765" y="706801"/>
                    </a:cubicBezTo>
                    <a:cubicBezTo>
                      <a:pt x="470765" y="706801"/>
                      <a:pt x="470765" y="708009"/>
                      <a:pt x="471973" y="708009"/>
                    </a:cubicBezTo>
                    <a:cubicBezTo>
                      <a:pt x="475598" y="710425"/>
                      <a:pt x="478014" y="705593"/>
                      <a:pt x="480430" y="701968"/>
                    </a:cubicBezTo>
                    <a:cubicBezTo>
                      <a:pt x="478014" y="715257"/>
                      <a:pt x="473181" y="727339"/>
                      <a:pt x="470765" y="739420"/>
                    </a:cubicBezTo>
                    <a:cubicBezTo>
                      <a:pt x="467141" y="756334"/>
                      <a:pt x="468349" y="773248"/>
                      <a:pt x="471973" y="788953"/>
                    </a:cubicBezTo>
                    <a:cubicBezTo>
                      <a:pt x="474390" y="804658"/>
                      <a:pt x="476806" y="820364"/>
                      <a:pt x="478014" y="836070"/>
                    </a:cubicBezTo>
                    <a:cubicBezTo>
                      <a:pt x="479222" y="848151"/>
                      <a:pt x="480430" y="860232"/>
                      <a:pt x="485263" y="871105"/>
                    </a:cubicBezTo>
                    <a:cubicBezTo>
                      <a:pt x="485263" y="871105"/>
                      <a:pt x="486471" y="871105"/>
                      <a:pt x="485263" y="871105"/>
                    </a:cubicBezTo>
                    <a:cubicBezTo>
                      <a:pt x="479222" y="859024"/>
                      <a:pt x="479222" y="843319"/>
                      <a:pt x="478014" y="830029"/>
                    </a:cubicBezTo>
                    <a:cubicBezTo>
                      <a:pt x="476806" y="815532"/>
                      <a:pt x="474390" y="801034"/>
                      <a:pt x="471973" y="786537"/>
                    </a:cubicBezTo>
                    <a:cubicBezTo>
                      <a:pt x="469557" y="767207"/>
                      <a:pt x="468349" y="750293"/>
                      <a:pt x="475598" y="729755"/>
                    </a:cubicBezTo>
                    <a:cubicBezTo>
                      <a:pt x="479222" y="720090"/>
                      <a:pt x="486471" y="705593"/>
                      <a:pt x="482846" y="697136"/>
                    </a:cubicBezTo>
                    <a:cubicBezTo>
                      <a:pt x="482846" y="697136"/>
                      <a:pt x="481638" y="697136"/>
                      <a:pt x="481638" y="697136"/>
                    </a:cubicBezTo>
                    <a:cubicBezTo>
                      <a:pt x="481638" y="692303"/>
                      <a:pt x="480430" y="686263"/>
                      <a:pt x="481638" y="682638"/>
                    </a:cubicBezTo>
                    <a:cubicBezTo>
                      <a:pt x="482846" y="677806"/>
                      <a:pt x="484054" y="674181"/>
                      <a:pt x="485263" y="669349"/>
                    </a:cubicBezTo>
                    <a:cubicBezTo>
                      <a:pt x="485263" y="663308"/>
                      <a:pt x="485263" y="659684"/>
                      <a:pt x="486471" y="656060"/>
                    </a:cubicBezTo>
                    <a:close/>
                    <a:moveTo>
                      <a:pt x="449019" y="674181"/>
                    </a:moveTo>
                    <a:cubicBezTo>
                      <a:pt x="450227" y="674181"/>
                      <a:pt x="451435" y="674181"/>
                      <a:pt x="449019" y="674181"/>
                    </a:cubicBezTo>
                    <a:cubicBezTo>
                      <a:pt x="449019" y="672973"/>
                      <a:pt x="449019" y="672973"/>
                      <a:pt x="449019" y="672973"/>
                    </a:cubicBezTo>
                    <a:cubicBezTo>
                      <a:pt x="449019" y="672973"/>
                      <a:pt x="449019" y="672973"/>
                      <a:pt x="449019" y="672973"/>
                    </a:cubicBezTo>
                    <a:cubicBezTo>
                      <a:pt x="446603" y="671765"/>
                      <a:pt x="445395" y="669349"/>
                      <a:pt x="444186" y="666933"/>
                    </a:cubicBezTo>
                    <a:cubicBezTo>
                      <a:pt x="441770" y="662100"/>
                      <a:pt x="439354" y="657268"/>
                      <a:pt x="438146" y="651227"/>
                    </a:cubicBezTo>
                    <a:cubicBezTo>
                      <a:pt x="434521" y="639146"/>
                      <a:pt x="428481" y="627065"/>
                      <a:pt x="424856" y="616192"/>
                    </a:cubicBezTo>
                    <a:cubicBezTo>
                      <a:pt x="420024" y="602902"/>
                      <a:pt x="415191" y="589613"/>
                      <a:pt x="411567" y="577532"/>
                    </a:cubicBezTo>
                    <a:cubicBezTo>
                      <a:pt x="407943" y="564242"/>
                      <a:pt x="404318" y="549745"/>
                      <a:pt x="400694" y="536455"/>
                    </a:cubicBezTo>
                    <a:lnTo>
                      <a:pt x="400694" y="536455"/>
                    </a:lnTo>
                    <a:lnTo>
                      <a:pt x="400694" y="536455"/>
                    </a:lnTo>
                    <a:cubicBezTo>
                      <a:pt x="400694" y="536455"/>
                      <a:pt x="399486" y="536455"/>
                      <a:pt x="399486" y="536455"/>
                    </a:cubicBezTo>
                    <a:cubicBezTo>
                      <a:pt x="399486" y="550953"/>
                      <a:pt x="404318" y="564242"/>
                      <a:pt x="409151" y="577532"/>
                    </a:cubicBezTo>
                    <a:cubicBezTo>
                      <a:pt x="413983" y="592029"/>
                      <a:pt x="418816" y="605318"/>
                      <a:pt x="423648" y="618608"/>
                    </a:cubicBezTo>
                    <a:cubicBezTo>
                      <a:pt x="428481" y="630689"/>
                      <a:pt x="433313" y="642770"/>
                      <a:pt x="438146" y="654851"/>
                    </a:cubicBezTo>
                    <a:cubicBezTo>
                      <a:pt x="439354" y="662100"/>
                      <a:pt x="441770" y="671765"/>
                      <a:pt x="449019" y="674181"/>
                    </a:cubicBezTo>
                    <a:close/>
                    <a:moveTo>
                      <a:pt x="488887" y="628273"/>
                    </a:moveTo>
                    <a:cubicBezTo>
                      <a:pt x="487679" y="624648"/>
                      <a:pt x="485263" y="623440"/>
                      <a:pt x="480430" y="624648"/>
                    </a:cubicBezTo>
                    <a:cubicBezTo>
                      <a:pt x="480430" y="624648"/>
                      <a:pt x="480430" y="624648"/>
                      <a:pt x="479222" y="623440"/>
                    </a:cubicBezTo>
                    <a:cubicBezTo>
                      <a:pt x="478014" y="623440"/>
                      <a:pt x="478014" y="622232"/>
                      <a:pt x="478014" y="622232"/>
                    </a:cubicBezTo>
                    <a:cubicBezTo>
                      <a:pt x="479222" y="622232"/>
                      <a:pt x="479222" y="621024"/>
                      <a:pt x="480430" y="621024"/>
                    </a:cubicBezTo>
                    <a:cubicBezTo>
                      <a:pt x="481638" y="618608"/>
                      <a:pt x="482846" y="614983"/>
                      <a:pt x="481638" y="612567"/>
                    </a:cubicBezTo>
                    <a:cubicBezTo>
                      <a:pt x="481638" y="612567"/>
                      <a:pt x="480430" y="611359"/>
                      <a:pt x="479222" y="612567"/>
                    </a:cubicBezTo>
                    <a:cubicBezTo>
                      <a:pt x="476806" y="613775"/>
                      <a:pt x="475598" y="616192"/>
                      <a:pt x="474390" y="619816"/>
                    </a:cubicBezTo>
                    <a:cubicBezTo>
                      <a:pt x="474390" y="619816"/>
                      <a:pt x="474390" y="619816"/>
                      <a:pt x="474390" y="619816"/>
                    </a:cubicBezTo>
                    <a:cubicBezTo>
                      <a:pt x="473181" y="619816"/>
                      <a:pt x="470765" y="621024"/>
                      <a:pt x="471973" y="622232"/>
                    </a:cubicBezTo>
                    <a:cubicBezTo>
                      <a:pt x="473181" y="623440"/>
                      <a:pt x="473181" y="625856"/>
                      <a:pt x="474390" y="627065"/>
                    </a:cubicBezTo>
                    <a:cubicBezTo>
                      <a:pt x="474390" y="627065"/>
                      <a:pt x="473181" y="627065"/>
                      <a:pt x="473181" y="627065"/>
                    </a:cubicBezTo>
                    <a:cubicBezTo>
                      <a:pt x="471973" y="627065"/>
                      <a:pt x="471973" y="628273"/>
                      <a:pt x="473181" y="628273"/>
                    </a:cubicBezTo>
                    <a:cubicBezTo>
                      <a:pt x="471973" y="629481"/>
                      <a:pt x="469557" y="630689"/>
                      <a:pt x="468349" y="630689"/>
                    </a:cubicBezTo>
                    <a:cubicBezTo>
                      <a:pt x="467141" y="631897"/>
                      <a:pt x="468349" y="633105"/>
                      <a:pt x="469557" y="631897"/>
                    </a:cubicBezTo>
                    <a:cubicBezTo>
                      <a:pt x="475598" y="629481"/>
                      <a:pt x="481638" y="624648"/>
                      <a:pt x="486471" y="629481"/>
                    </a:cubicBezTo>
                    <a:lnTo>
                      <a:pt x="486471" y="629481"/>
                    </a:lnTo>
                    <a:cubicBezTo>
                      <a:pt x="487679" y="629481"/>
                      <a:pt x="488887" y="629481"/>
                      <a:pt x="488887" y="628273"/>
                    </a:cubicBezTo>
                    <a:close/>
                    <a:moveTo>
                      <a:pt x="386197" y="1408720"/>
                    </a:moveTo>
                    <a:cubicBezTo>
                      <a:pt x="381364" y="1414760"/>
                      <a:pt x="376532" y="1420801"/>
                      <a:pt x="371699" y="1426842"/>
                    </a:cubicBezTo>
                    <a:cubicBezTo>
                      <a:pt x="371699" y="1426842"/>
                      <a:pt x="371699" y="1426842"/>
                      <a:pt x="371699" y="1426842"/>
                    </a:cubicBezTo>
                    <a:cubicBezTo>
                      <a:pt x="382572" y="1414760"/>
                      <a:pt x="394653" y="1401471"/>
                      <a:pt x="398278" y="1386974"/>
                    </a:cubicBezTo>
                    <a:cubicBezTo>
                      <a:pt x="398278" y="1386974"/>
                      <a:pt x="397070" y="1386974"/>
                      <a:pt x="397070" y="1386974"/>
                    </a:cubicBezTo>
                    <a:cubicBezTo>
                      <a:pt x="394653" y="1394223"/>
                      <a:pt x="392237" y="1401471"/>
                      <a:pt x="386197" y="1408720"/>
                    </a:cubicBezTo>
                    <a:close/>
                    <a:moveTo>
                      <a:pt x="433313" y="1429258"/>
                    </a:moveTo>
                    <a:cubicBezTo>
                      <a:pt x="432105" y="1432882"/>
                      <a:pt x="430897" y="1436507"/>
                      <a:pt x="428481" y="1440131"/>
                    </a:cubicBezTo>
                    <a:cubicBezTo>
                      <a:pt x="428481" y="1441339"/>
                      <a:pt x="429689" y="1441339"/>
                      <a:pt x="429689" y="1440131"/>
                    </a:cubicBezTo>
                    <a:cubicBezTo>
                      <a:pt x="432105" y="1436507"/>
                      <a:pt x="434521" y="1432882"/>
                      <a:pt x="436938" y="1428050"/>
                    </a:cubicBezTo>
                    <a:cubicBezTo>
                      <a:pt x="436938" y="1426842"/>
                      <a:pt x="438146" y="1424426"/>
                      <a:pt x="438146" y="1423217"/>
                    </a:cubicBezTo>
                    <a:cubicBezTo>
                      <a:pt x="438146" y="1420801"/>
                      <a:pt x="438146" y="1419593"/>
                      <a:pt x="438146" y="1417177"/>
                    </a:cubicBezTo>
                    <a:cubicBezTo>
                      <a:pt x="438146" y="1417177"/>
                      <a:pt x="436938" y="1417177"/>
                      <a:pt x="436938" y="1417177"/>
                    </a:cubicBezTo>
                    <a:cubicBezTo>
                      <a:pt x="436938" y="1418385"/>
                      <a:pt x="435730" y="1419593"/>
                      <a:pt x="435730" y="1422009"/>
                    </a:cubicBezTo>
                    <a:lnTo>
                      <a:pt x="435730" y="1422009"/>
                    </a:lnTo>
                    <a:cubicBezTo>
                      <a:pt x="434521" y="1425634"/>
                      <a:pt x="433313" y="1426842"/>
                      <a:pt x="433313" y="1429258"/>
                    </a:cubicBezTo>
                    <a:close/>
                    <a:moveTo>
                      <a:pt x="409151" y="1367644"/>
                    </a:moveTo>
                    <a:cubicBezTo>
                      <a:pt x="412775" y="1371268"/>
                      <a:pt x="415191" y="1359187"/>
                      <a:pt x="415191" y="1357979"/>
                    </a:cubicBezTo>
                    <a:cubicBezTo>
                      <a:pt x="416400" y="1350730"/>
                      <a:pt x="420024" y="1342273"/>
                      <a:pt x="416400" y="1336232"/>
                    </a:cubicBezTo>
                    <a:cubicBezTo>
                      <a:pt x="416400" y="1336232"/>
                      <a:pt x="415191" y="1335025"/>
                      <a:pt x="415191" y="1336232"/>
                    </a:cubicBezTo>
                    <a:cubicBezTo>
                      <a:pt x="413983" y="1342273"/>
                      <a:pt x="412775" y="1347106"/>
                      <a:pt x="411567" y="1353146"/>
                    </a:cubicBezTo>
                    <a:cubicBezTo>
                      <a:pt x="411567" y="1355562"/>
                      <a:pt x="407943" y="1366435"/>
                      <a:pt x="409151" y="1367644"/>
                    </a:cubicBezTo>
                    <a:cubicBezTo>
                      <a:pt x="409151" y="1367644"/>
                      <a:pt x="409151" y="1367644"/>
                      <a:pt x="409151" y="1367644"/>
                    </a:cubicBezTo>
                    <a:cubicBezTo>
                      <a:pt x="409151" y="1366435"/>
                      <a:pt x="407943" y="1367644"/>
                      <a:pt x="409151" y="1367644"/>
                    </a:cubicBezTo>
                    <a:close/>
                    <a:moveTo>
                      <a:pt x="400694" y="1313278"/>
                    </a:moveTo>
                    <a:cubicBezTo>
                      <a:pt x="401902" y="1314486"/>
                      <a:pt x="404318" y="1315695"/>
                      <a:pt x="405527" y="1316903"/>
                    </a:cubicBezTo>
                    <a:cubicBezTo>
                      <a:pt x="407943" y="1320527"/>
                      <a:pt x="405527" y="1319319"/>
                      <a:pt x="406735" y="1321735"/>
                    </a:cubicBezTo>
                    <a:cubicBezTo>
                      <a:pt x="407943" y="1322943"/>
                      <a:pt x="407943" y="1324151"/>
                      <a:pt x="407943" y="1325359"/>
                    </a:cubicBezTo>
                    <a:cubicBezTo>
                      <a:pt x="407943" y="1325359"/>
                      <a:pt x="407943" y="1325359"/>
                      <a:pt x="407943" y="1325359"/>
                    </a:cubicBezTo>
                    <a:cubicBezTo>
                      <a:pt x="406735" y="1322943"/>
                      <a:pt x="410359" y="1319319"/>
                      <a:pt x="407943" y="1315695"/>
                    </a:cubicBezTo>
                    <a:cubicBezTo>
                      <a:pt x="406735" y="1314486"/>
                      <a:pt x="406735" y="1313278"/>
                      <a:pt x="405527" y="1313278"/>
                    </a:cubicBezTo>
                    <a:cubicBezTo>
                      <a:pt x="404318" y="1312070"/>
                      <a:pt x="401902" y="1310862"/>
                      <a:pt x="400694" y="1309654"/>
                    </a:cubicBezTo>
                    <a:cubicBezTo>
                      <a:pt x="398278" y="1308446"/>
                      <a:pt x="398278" y="1306029"/>
                      <a:pt x="395862" y="1304822"/>
                    </a:cubicBezTo>
                    <a:cubicBezTo>
                      <a:pt x="395862" y="1304822"/>
                      <a:pt x="394653" y="1304822"/>
                      <a:pt x="394653" y="1304822"/>
                    </a:cubicBezTo>
                    <a:lnTo>
                      <a:pt x="394653" y="1304822"/>
                    </a:lnTo>
                    <a:lnTo>
                      <a:pt x="394653" y="1304822"/>
                    </a:lnTo>
                    <a:cubicBezTo>
                      <a:pt x="394653" y="1309654"/>
                      <a:pt x="398278" y="1312070"/>
                      <a:pt x="400694" y="1313278"/>
                    </a:cubicBezTo>
                    <a:close/>
                    <a:moveTo>
                      <a:pt x="383780" y="415643"/>
                    </a:moveTo>
                    <a:cubicBezTo>
                      <a:pt x="381364" y="399937"/>
                      <a:pt x="369283" y="389064"/>
                      <a:pt x="359618" y="376983"/>
                    </a:cubicBezTo>
                    <a:cubicBezTo>
                      <a:pt x="353577" y="369734"/>
                      <a:pt x="347537" y="362486"/>
                      <a:pt x="342704" y="356445"/>
                    </a:cubicBezTo>
                    <a:lnTo>
                      <a:pt x="342704" y="356445"/>
                    </a:lnTo>
                    <a:cubicBezTo>
                      <a:pt x="339080" y="351612"/>
                      <a:pt x="334247" y="346780"/>
                      <a:pt x="333039" y="340739"/>
                    </a:cubicBezTo>
                    <a:cubicBezTo>
                      <a:pt x="333039" y="340739"/>
                      <a:pt x="333039" y="340739"/>
                      <a:pt x="333039" y="340739"/>
                    </a:cubicBezTo>
                    <a:cubicBezTo>
                      <a:pt x="333039" y="345572"/>
                      <a:pt x="336664" y="350405"/>
                      <a:pt x="339080" y="354029"/>
                    </a:cubicBezTo>
                    <a:cubicBezTo>
                      <a:pt x="343912" y="361278"/>
                      <a:pt x="349953" y="368526"/>
                      <a:pt x="355993" y="374567"/>
                    </a:cubicBezTo>
                    <a:cubicBezTo>
                      <a:pt x="366867" y="387856"/>
                      <a:pt x="376532" y="399937"/>
                      <a:pt x="383780" y="415643"/>
                    </a:cubicBezTo>
                    <a:cubicBezTo>
                      <a:pt x="383780" y="415643"/>
                      <a:pt x="383780" y="415643"/>
                      <a:pt x="383780" y="415643"/>
                    </a:cubicBezTo>
                    <a:close/>
                    <a:moveTo>
                      <a:pt x="172359" y="1495705"/>
                    </a:moveTo>
                    <a:cubicBezTo>
                      <a:pt x="189273" y="1495705"/>
                      <a:pt x="207394" y="1495705"/>
                      <a:pt x="224308" y="1490872"/>
                    </a:cubicBezTo>
                    <a:cubicBezTo>
                      <a:pt x="224308" y="1490872"/>
                      <a:pt x="224308" y="1490872"/>
                      <a:pt x="224308" y="1490872"/>
                    </a:cubicBezTo>
                    <a:cubicBezTo>
                      <a:pt x="211019" y="1494497"/>
                      <a:pt x="194105" y="1496913"/>
                      <a:pt x="180816" y="1493288"/>
                    </a:cubicBezTo>
                    <a:cubicBezTo>
                      <a:pt x="174775" y="1492081"/>
                      <a:pt x="167526" y="1489664"/>
                      <a:pt x="160278" y="1490872"/>
                    </a:cubicBezTo>
                    <a:cubicBezTo>
                      <a:pt x="157861" y="1490872"/>
                      <a:pt x="154237" y="1493288"/>
                      <a:pt x="154237" y="1493288"/>
                    </a:cubicBezTo>
                    <a:cubicBezTo>
                      <a:pt x="151821" y="1493288"/>
                      <a:pt x="146988" y="1493288"/>
                      <a:pt x="144572" y="1495705"/>
                    </a:cubicBezTo>
                    <a:cubicBezTo>
                      <a:pt x="142156" y="1499329"/>
                      <a:pt x="143364" y="1504162"/>
                      <a:pt x="142156" y="1507786"/>
                    </a:cubicBezTo>
                    <a:cubicBezTo>
                      <a:pt x="142156" y="1511410"/>
                      <a:pt x="142156" y="1516243"/>
                      <a:pt x="142156" y="1519867"/>
                    </a:cubicBezTo>
                    <a:cubicBezTo>
                      <a:pt x="142156" y="1519867"/>
                      <a:pt x="142156" y="1519867"/>
                      <a:pt x="143364" y="1519867"/>
                    </a:cubicBezTo>
                    <a:cubicBezTo>
                      <a:pt x="144572" y="1516243"/>
                      <a:pt x="144572" y="1511410"/>
                      <a:pt x="144572" y="1507786"/>
                    </a:cubicBezTo>
                    <a:cubicBezTo>
                      <a:pt x="144572" y="1505370"/>
                      <a:pt x="144572" y="1502954"/>
                      <a:pt x="145780" y="1499329"/>
                    </a:cubicBezTo>
                    <a:cubicBezTo>
                      <a:pt x="145780" y="1496913"/>
                      <a:pt x="153029" y="1498121"/>
                      <a:pt x="154237" y="1498121"/>
                    </a:cubicBezTo>
                    <a:cubicBezTo>
                      <a:pt x="157861" y="1498121"/>
                      <a:pt x="159069" y="1495705"/>
                      <a:pt x="162694" y="1495705"/>
                    </a:cubicBezTo>
                    <a:lnTo>
                      <a:pt x="162694" y="1495705"/>
                    </a:lnTo>
                    <a:cubicBezTo>
                      <a:pt x="166318" y="1495705"/>
                      <a:pt x="169943" y="1495705"/>
                      <a:pt x="172359" y="1495705"/>
                    </a:cubicBezTo>
                    <a:close/>
                    <a:moveTo>
                      <a:pt x="136115" y="1516243"/>
                    </a:moveTo>
                    <a:cubicBezTo>
                      <a:pt x="134907" y="1511410"/>
                      <a:pt x="133699" y="1507786"/>
                      <a:pt x="132491" y="1502954"/>
                    </a:cubicBezTo>
                    <a:cubicBezTo>
                      <a:pt x="132491" y="1499329"/>
                      <a:pt x="132491" y="1494497"/>
                      <a:pt x="131283" y="1490872"/>
                    </a:cubicBezTo>
                    <a:cubicBezTo>
                      <a:pt x="130075" y="1487248"/>
                      <a:pt x="126450" y="1484832"/>
                      <a:pt x="124034" y="1482415"/>
                    </a:cubicBezTo>
                    <a:cubicBezTo>
                      <a:pt x="124034" y="1481207"/>
                      <a:pt x="122826" y="1479999"/>
                      <a:pt x="121618" y="1479999"/>
                    </a:cubicBezTo>
                    <a:cubicBezTo>
                      <a:pt x="99871" y="1482415"/>
                      <a:pt x="81750" y="1465502"/>
                      <a:pt x="67252" y="1452212"/>
                    </a:cubicBezTo>
                    <a:cubicBezTo>
                      <a:pt x="58795" y="1444963"/>
                      <a:pt x="49130" y="1437715"/>
                      <a:pt x="41882" y="1428050"/>
                    </a:cubicBezTo>
                    <a:cubicBezTo>
                      <a:pt x="35841" y="1419593"/>
                      <a:pt x="31008" y="1409928"/>
                      <a:pt x="26176" y="1401471"/>
                    </a:cubicBezTo>
                    <a:cubicBezTo>
                      <a:pt x="26176" y="1401471"/>
                      <a:pt x="26176" y="1401471"/>
                      <a:pt x="26176" y="1401471"/>
                    </a:cubicBezTo>
                    <a:cubicBezTo>
                      <a:pt x="32217" y="1412344"/>
                      <a:pt x="37049" y="1423217"/>
                      <a:pt x="44298" y="1431674"/>
                    </a:cubicBezTo>
                    <a:cubicBezTo>
                      <a:pt x="52755" y="1440131"/>
                      <a:pt x="61212" y="1447380"/>
                      <a:pt x="69668" y="1455837"/>
                    </a:cubicBezTo>
                    <a:cubicBezTo>
                      <a:pt x="76917" y="1463085"/>
                      <a:pt x="85374" y="1469126"/>
                      <a:pt x="93831" y="1473959"/>
                    </a:cubicBezTo>
                    <a:cubicBezTo>
                      <a:pt x="102288" y="1477583"/>
                      <a:pt x="109536" y="1479999"/>
                      <a:pt x="117993" y="1482415"/>
                    </a:cubicBezTo>
                    <a:cubicBezTo>
                      <a:pt x="117993" y="1482415"/>
                      <a:pt x="117993" y="1483624"/>
                      <a:pt x="119201" y="1483624"/>
                    </a:cubicBezTo>
                    <a:cubicBezTo>
                      <a:pt x="125242" y="1487248"/>
                      <a:pt x="126450" y="1490872"/>
                      <a:pt x="128866" y="1496913"/>
                    </a:cubicBezTo>
                    <a:cubicBezTo>
                      <a:pt x="130075" y="1502954"/>
                      <a:pt x="132491" y="1508994"/>
                      <a:pt x="136115" y="1513827"/>
                    </a:cubicBezTo>
                    <a:lnTo>
                      <a:pt x="136115" y="1513827"/>
                    </a:lnTo>
                    <a:cubicBezTo>
                      <a:pt x="134907" y="1517451"/>
                      <a:pt x="136115" y="1517451"/>
                      <a:pt x="136115" y="1516243"/>
                    </a:cubicBezTo>
                    <a:close/>
                    <a:moveTo>
                      <a:pt x="357202" y="433765"/>
                    </a:moveTo>
                    <a:cubicBezTo>
                      <a:pt x="353577" y="427724"/>
                      <a:pt x="349953" y="421684"/>
                      <a:pt x="342704" y="420476"/>
                    </a:cubicBezTo>
                    <a:cubicBezTo>
                      <a:pt x="330623" y="416851"/>
                      <a:pt x="316125" y="427724"/>
                      <a:pt x="320958" y="441014"/>
                    </a:cubicBezTo>
                    <a:cubicBezTo>
                      <a:pt x="322166" y="444638"/>
                      <a:pt x="325790" y="447054"/>
                      <a:pt x="328207" y="449470"/>
                    </a:cubicBezTo>
                    <a:cubicBezTo>
                      <a:pt x="331831" y="453095"/>
                      <a:pt x="335455" y="456719"/>
                      <a:pt x="337872" y="460343"/>
                    </a:cubicBezTo>
                    <a:cubicBezTo>
                      <a:pt x="343912" y="466384"/>
                      <a:pt x="349953" y="473633"/>
                      <a:pt x="354785" y="479674"/>
                    </a:cubicBezTo>
                    <a:cubicBezTo>
                      <a:pt x="354785" y="480882"/>
                      <a:pt x="354785" y="480882"/>
                      <a:pt x="355993" y="482090"/>
                    </a:cubicBezTo>
                    <a:cubicBezTo>
                      <a:pt x="360826" y="497795"/>
                      <a:pt x="366867" y="513501"/>
                      <a:pt x="375323" y="526790"/>
                    </a:cubicBezTo>
                    <a:cubicBezTo>
                      <a:pt x="375323" y="526790"/>
                      <a:pt x="376532" y="526790"/>
                      <a:pt x="376532" y="526790"/>
                    </a:cubicBezTo>
                    <a:cubicBezTo>
                      <a:pt x="370491" y="515917"/>
                      <a:pt x="366867" y="505044"/>
                      <a:pt x="363242" y="494171"/>
                    </a:cubicBezTo>
                    <a:cubicBezTo>
                      <a:pt x="359618" y="482090"/>
                      <a:pt x="357202" y="471217"/>
                      <a:pt x="358410" y="459136"/>
                    </a:cubicBezTo>
                    <a:lnTo>
                      <a:pt x="358410" y="459136"/>
                    </a:lnTo>
                    <a:cubicBezTo>
                      <a:pt x="359618" y="450679"/>
                      <a:pt x="360826" y="442222"/>
                      <a:pt x="357202" y="433765"/>
                    </a:cubicBezTo>
                    <a:close/>
                    <a:moveTo>
                      <a:pt x="317334" y="210262"/>
                    </a:moveTo>
                    <a:cubicBezTo>
                      <a:pt x="319750" y="206638"/>
                      <a:pt x="322166" y="200597"/>
                      <a:pt x="323374" y="195765"/>
                    </a:cubicBezTo>
                    <a:cubicBezTo>
                      <a:pt x="325790" y="190932"/>
                      <a:pt x="324582" y="187308"/>
                      <a:pt x="325790" y="182475"/>
                    </a:cubicBezTo>
                    <a:cubicBezTo>
                      <a:pt x="326999" y="177643"/>
                      <a:pt x="328207" y="170394"/>
                      <a:pt x="331831" y="165562"/>
                    </a:cubicBezTo>
                    <a:lnTo>
                      <a:pt x="331831" y="165562"/>
                    </a:lnTo>
                    <a:cubicBezTo>
                      <a:pt x="335455" y="161937"/>
                      <a:pt x="337872" y="161937"/>
                      <a:pt x="339080" y="157105"/>
                    </a:cubicBezTo>
                    <a:cubicBezTo>
                      <a:pt x="339080" y="157105"/>
                      <a:pt x="339080" y="157105"/>
                      <a:pt x="339080" y="157105"/>
                    </a:cubicBezTo>
                    <a:cubicBezTo>
                      <a:pt x="336664" y="160729"/>
                      <a:pt x="330623" y="161937"/>
                      <a:pt x="328207" y="166770"/>
                    </a:cubicBezTo>
                    <a:cubicBezTo>
                      <a:pt x="325790" y="171602"/>
                      <a:pt x="323374" y="175227"/>
                      <a:pt x="322166" y="180059"/>
                    </a:cubicBezTo>
                    <a:cubicBezTo>
                      <a:pt x="320958" y="184892"/>
                      <a:pt x="319750" y="189724"/>
                      <a:pt x="317334" y="194557"/>
                    </a:cubicBezTo>
                    <a:cubicBezTo>
                      <a:pt x="317334" y="199389"/>
                      <a:pt x="318542" y="205430"/>
                      <a:pt x="317334" y="210262"/>
                    </a:cubicBezTo>
                    <a:cubicBezTo>
                      <a:pt x="316125" y="210262"/>
                      <a:pt x="317334" y="210262"/>
                      <a:pt x="317334" y="210262"/>
                    </a:cubicBezTo>
                    <a:close/>
                    <a:moveTo>
                      <a:pt x="314917" y="285166"/>
                    </a:moveTo>
                    <a:cubicBezTo>
                      <a:pt x="314917" y="280333"/>
                      <a:pt x="313709" y="275501"/>
                      <a:pt x="313709" y="269460"/>
                    </a:cubicBezTo>
                    <a:cubicBezTo>
                      <a:pt x="313709" y="265836"/>
                      <a:pt x="313709" y="261003"/>
                      <a:pt x="313709" y="257379"/>
                    </a:cubicBezTo>
                    <a:cubicBezTo>
                      <a:pt x="313709" y="247714"/>
                      <a:pt x="313709" y="239257"/>
                      <a:pt x="313709" y="229592"/>
                    </a:cubicBezTo>
                    <a:cubicBezTo>
                      <a:pt x="313709" y="229592"/>
                      <a:pt x="312501" y="229592"/>
                      <a:pt x="312501" y="229592"/>
                    </a:cubicBezTo>
                    <a:cubicBezTo>
                      <a:pt x="311293" y="234425"/>
                      <a:pt x="311293" y="239257"/>
                      <a:pt x="310085" y="245298"/>
                    </a:cubicBezTo>
                    <a:cubicBezTo>
                      <a:pt x="310085" y="250130"/>
                      <a:pt x="310085" y="254963"/>
                      <a:pt x="310085" y="259795"/>
                    </a:cubicBezTo>
                    <a:cubicBezTo>
                      <a:pt x="311293" y="269460"/>
                      <a:pt x="312501" y="276709"/>
                      <a:pt x="314917" y="285166"/>
                    </a:cubicBezTo>
                    <a:cubicBezTo>
                      <a:pt x="314917" y="285166"/>
                      <a:pt x="314917" y="285166"/>
                      <a:pt x="314917" y="285166"/>
                    </a:cubicBezTo>
                    <a:close/>
                    <a:moveTo>
                      <a:pt x="447811" y="106364"/>
                    </a:moveTo>
                    <a:cubicBezTo>
                      <a:pt x="446603" y="106364"/>
                      <a:pt x="446603" y="106364"/>
                      <a:pt x="447811" y="106364"/>
                    </a:cubicBezTo>
                    <a:cubicBezTo>
                      <a:pt x="446603" y="106364"/>
                      <a:pt x="447811" y="106364"/>
                      <a:pt x="447811" y="106364"/>
                    </a:cubicBezTo>
                    <a:cubicBezTo>
                      <a:pt x="455060" y="108780"/>
                      <a:pt x="462308" y="108780"/>
                      <a:pt x="468349" y="112404"/>
                    </a:cubicBezTo>
                    <a:cubicBezTo>
                      <a:pt x="475598" y="116029"/>
                      <a:pt x="482846" y="122069"/>
                      <a:pt x="487679" y="128110"/>
                    </a:cubicBezTo>
                    <a:cubicBezTo>
                      <a:pt x="488887" y="130526"/>
                      <a:pt x="491303" y="132943"/>
                      <a:pt x="492511" y="135359"/>
                    </a:cubicBezTo>
                    <a:cubicBezTo>
                      <a:pt x="496136" y="137775"/>
                      <a:pt x="499760" y="140191"/>
                      <a:pt x="500968" y="145024"/>
                    </a:cubicBezTo>
                    <a:cubicBezTo>
                      <a:pt x="502176" y="147440"/>
                      <a:pt x="502176" y="151064"/>
                      <a:pt x="502176" y="153480"/>
                    </a:cubicBezTo>
                    <a:cubicBezTo>
                      <a:pt x="502176" y="154689"/>
                      <a:pt x="502176" y="155897"/>
                      <a:pt x="502176" y="155897"/>
                    </a:cubicBezTo>
                    <a:cubicBezTo>
                      <a:pt x="503384" y="158313"/>
                      <a:pt x="505801" y="160729"/>
                      <a:pt x="504593" y="163146"/>
                    </a:cubicBezTo>
                    <a:cubicBezTo>
                      <a:pt x="504593" y="163146"/>
                      <a:pt x="504593" y="164353"/>
                      <a:pt x="504593" y="164353"/>
                    </a:cubicBezTo>
                    <a:cubicBezTo>
                      <a:pt x="504593" y="164353"/>
                      <a:pt x="504593" y="165562"/>
                      <a:pt x="505801" y="165562"/>
                    </a:cubicBezTo>
                    <a:cubicBezTo>
                      <a:pt x="509425" y="167978"/>
                      <a:pt x="509425" y="175227"/>
                      <a:pt x="511841" y="180059"/>
                    </a:cubicBezTo>
                    <a:cubicBezTo>
                      <a:pt x="514258" y="186100"/>
                      <a:pt x="515466" y="190932"/>
                      <a:pt x="515466" y="198181"/>
                    </a:cubicBezTo>
                    <a:cubicBezTo>
                      <a:pt x="515466" y="207846"/>
                      <a:pt x="516674" y="217511"/>
                      <a:pt x="513049" y="227176"/>
                    </a:cubicBezTo>
                    <a:cubicBezTo>
                      <a:pt x="513049" y="227176"/>
                      <a:pt x="513049" y="227176"/>
                      <a:pt x="513049" y="227176"/>
                    </a:cubicBezTo>
                    <a:cubicBezTo>
                      <a:pt x="516674" y="221135"/>
                      <a:pt x="516674" y="212678"/>
                      <a:pt x="516674" y="206638"/>
                    </a:cubicBezTo>
                    <a:cubicBezTo>
                      <a:pt x="516674" y="200597"/>
                      <a:pt x="516674" y="193349"/>
                      <a:pt x="515466" y="187308"/>
                    </a:cubicBezTo>
                    <a:cubicBezTo>
                      <a:pt x="514258" y="181267"/>
                      <a:pt x="508217" y="170394"/>
                      <a:pt x="510633" y="164353"/>
                    </a:cubicBezTo>
                    <a:cubicBezTo>
                      <a:pt x="511841" y="163146"/>
                      <a:pt x="510633" y="160729"/>
                      <a:pt x="510633" y="159521"/>
                    </a:cubicBezTo>
                    <a:cubicBezTo>
                      <a:pt x="509425" y="155897"/>
                      <a:pt x="508217" y="153480"/>
                      <a:pt x="507009" y="149856"/>
                    </a:cubicBezTo>
                    <a:cubicBezTo>
                      <a:pt x="505801" y="141399"/>
                      <a:pt x="498552" y="140191"/>
                      <a:pt x="494928" y="134150"/>
                    </a:cubicBezTo>
                    <a:cubicBezTo>
                      <a:pt x="491303" y="129318"/>
                      <a:pt x="487679" y="124486"/>
                      <a:pt x="481638" y="119653"/>
                    </a:cubicBezTo>
                    <a:cubicBezTo>
                      <a:pt x="476806" y="116029"/>
                      <a:pt x="471973" y="111196"/>
                      <a:pt x="465933" y="109988"/>
                    </a:cubicBezTo>
                    <a:lnTo>
                      <a:pt x="465933" y="109988"/>
                    </a:lnTo>
                    <a:cubicBezTo>
                      <a:pt x="458684" y="106364"/>
                      <a:pt x="452643" y="106364"/>
                      <a:pt x="447811" y="106364"/>
                    </a:cubicBezTo>
                    <a:close/>
                    <a:moveTo>
                      <a:pt x="313709" y="285166"/>
                    </a:moveTo>
                    <a:lnTo>
                      <a:pt x="313709" y="285166"/>
                    </a:lnTo>
                    <a:cubicBezTo>
                      <a:pt x="313709" y="285166"/>
                      <a:pt x="313709" y="285166"/>
                      <a:pt x="313709" y="285166"/>
                    </a:cubicBezTo>
                    <a:lnTo>
                      <a:pt x="313709" y="285166"/>
                    </a:lnTo>
                    <a:close/>
                  </a:path>
                </a:pathLst>
              </a:custGeom>
              <a:solidFill>
                <a:schemeClr val="accent1"/>
              </a:solidFill>
              <a:ln w="120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32" name="Graphic 17"/>
              <p:cNvGrpSpPr/>
              <p:nvPr/>
            </p:nvGrpSpPr>
            <p:grpSpPr>
              <a:xfrm>
                <a:off x="581807" y="3861789"/>
                <a:ext cx="774123" cy="1275848"/>
                <a:chOff x="581807" y="3861789"/>
                <a:chExt cx="774123" cy="1275848"/>
              </a:xfrm>
              <a:solidFill>
                <a:schemeClr val="accent1"/>
              </a:solidFill>
            </p:grpSpPr>
            <p:sp>
              <p:nvSpPr>
                <p:cNvPr id="3189" name="Freeform 25"/>
                <p:cNvSpPr/>
                <p:nvPr/>
              </p:nvSpPr>
              <p:spPr>
                <a:xfrm>
                  <a:off x="837750" y="4157242"/>
                  <a:ext cx="7749" cy="6577"/>
                </a:xfrm>
                <a:custGeom>
                  <a:avLst/>
                  <a:gdLst>
                    <a:gd name="connsiteX0" fmla="*/ 500 w 7749"/>
                    <a:gd name="connsiteY0" fmla="*/ 537 h 6577"/>
                    <a:gd name="connsiteX1" fmla="*/ 6541 w 7749"/>
                    <a:gd name="connsiteY1" fmla="*/ 6578 h 6577"/>
                    <a:gd name="connsiteX2" fmla="*/ 7749 w 7749"/>
                    <a:gd name="connsiteY2" fmla="*/ 5369 h 6577"/>
                    <a:gd name="connsiteX3" fmla="*/ 1709 w 7749"/>
                    <a:gd name="connsiteY3" fmla="*/ 537 h 6577"/>
                    <a:gd name="connsiteX4" fmla="*/ 500 w 7749"/>
                    <a:gd name="connsiteY4" fmla="*/ 537 h 6577"/>
                    <a:gd name="connsiteX5" fmla="*/ 500 w 7749"/>
                    <a:gd name="connsiteY5" fmla="*/ 537 h 6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49" h="6577">
                      <a:moveTo>
                        <a:pt x="500" y="537"/>
                      </a:moveTo>
                      <a:cubicBezTo>
                        <a:pt x="1709" y="2953"/>
                        <a:pt x="4125" y="5369"/>
                        <a:pt x="6541" y="6578"/>
                      </a:cubicBezTo>
                      <a:cubicBezTo>
                        <a:pt x="7749" y="6578"/>
                        <a:pt x="7749" y="5369"/>
                        <a:pt x="7749" y="5369"/>
                      </a:cubicBezTo>
                      <a:cubicBezTo>
                        <a:pt x="6541" y="2953"/>
                        <a:pt x="2917" y="1745"/>
                        <a:pt x="1709" y="537"/>
                      </a:cubicBezTo>
                      <a:cubicBezTo>
                        <a:pt x="500" y="-671"/>
                        <a:pt x="-708" y="537"/>
                        <a:pt x="500" y="537"/>
                      </a:cubicBezTo>
                      <a:lnTo>
                        <a:pt x="500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0" name="Freeform 26"/>
                <p:cNvSpPr/>
                <p:nvPr/>
              </p:nvSpPr>
              <p:spPr>
                <a:xfrm>
                  <a:off x="931276" y="4298628"/>
                  <a:ext cx="4832" cy="14997"/>
                </a:xfrm>
                <a:custGeom>
                  <a:avLst/>
                  <a:gdLst>
                    <a:gd name="connsiteX0" fmla="*/ 4833 w 4832"/>
                    <a:gd name="connsiteY0" fmla="*/ 11374 h 14997"/>
                    <a:gd name="connsiteX1" fmla="*/ 4833 w 4832"/>
                    <a:gd name="connsiteY1" fmla="*/ 11374 h 14997"/>
                    <a:gd name="connsiteX2" fmla="*/ 4833 w 4832"/>
                    <a:gd name="connsiteY2" fmla="*/ 11374 h 14997"/>
                    <a:gd name="connsiteX3" fmla="*/ 4833 w 4832"/>
                    <a:gd name="connsiteY3" fmla="*/ 8957 h 14997"/>
                    <a:gd name="connsiteX4" fmla="*/ 3624 w 4832"/>
                    <a:gd name="connsiteY4" fmla="*/ 5333 h 14997"/>
                    <a:gd name="connsiteX5" fmla="*/ 2416 w 4832"/>
                    <a:gd name="connsiteY5" fmla="*/ 2917 h 14997"/>
                    <a:gd name="connsiteX6" fmla="*/ 1208 w 4832"/>
                    <a:gd name="connsiteY6" fmla="*/ 500 h 14997"/>
                    <a:gd name="connsiteX7" fmla="*/ 0 w 4832"/>
                    <a:gd name="connsiteY7" fmla="*/ 1708 h 14997"/>
                    <a:gd name="connsiteX8" fmla="*/ 1208 w 4832"/>
                    <a:gd name="connsiteY8" fmla="*/ 5333 h 14997"/>
                    <a:gd name="connsiteX9" fmla="*/ 1208 w 4832"/>
                    <a:gd name="connsiteY9" fmla="*/ 8957 h 14997"/>
                    <a:gd name="connsiteX10" fmla="*/ 3624 w 4832"/>
                    <a:gd name="connsiteY10" fmla="*/ 14998 h 14997"/>
                    <a:gd name="connsiteX11" fmla="*/ 4833 w 4832"/>
                    <a:gd name="connsiteY11" fmla="*/ 11374 h 14997"/>
                    <a:gd name="connsiteX12" fmla="*/ 4833 w 4832"/>
                    <a:gd name="connsiteY12" fmla="*/ 11374 h 1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32" h="14997">
                      <a:moveTo>
                        <a:pt x="4833" y="11374"/>
                      </a:moveTo>
                      <a:cubicBezTo>
                        <a:pt x="3624" y="10165"/>
                        <a:pt x="3624" y="10165"/>
                        <a:pt x="4833" y="11374"/>
                      </a:cubicBezTo>
                      <a:cubicBezTo>
                        <a:pt x="4833" y="10165"/>
                        <a:pt x="4833" y="10165"/>
                        <a:pt x="4833" y="11374"/>
                      </a:cubicBezTo>
                      <a:cubicBezTo>
                        <a:pt x="4833" y="10165"/>
                        <a:pt x="4833" y="8957"/>
                        <a:pt x="4833" y="8957"/>
                      </a:cubicBezTo>
                      <a:cubicBezTo>
                        <a:pt x="4833" y="7749"/>
                        <a:pt x="3624" y="6541"/>
                        <a:pt x="3624" y="5333"/>
                      </a:cubicBezTo>
                      <a:cubicBezTo>
                        <a:pt x="3624" y="4125"/>
                        <a:pt x="2416" y="2917"/>
                        <a:pt x="2416" y="2917"/>
                      </a:cubicBezTo>
                      <a:cubicBezTo>
                        <a:pt x="2416" y="1708"/>
                        <a:pt x="1208" y="1708"/>
                        <a:pt x="1208" y="500"/>
                      </a:cubicBezTo>
                      <a:cubicBezTo>
                        <a:pt x="1208" y="-708"/>
                        <a:pt x="0" y="500"/>
                        <a:pt x="0" y="1708"/>
                      </a:cubicBezTo>
                      <a:cubicBezTo>
                        <a:pt x="0" y="2917"/>
                        <a:pt x="0" y="4125"/>
                        <a:pt x="1208" y="5333"/>
                      </a:cubicBezTo>
                      <a:cubicBezTo>
                        <a:pt x="1208" y="6541"/>
                        <a:pt x="1208" y="7749"/>
                        <a:pt x="1208" y="8957"/>
                      </a:cubicBezTo>
                      <a:cubicBezTo>
                        <a:pt x="2416" y="11374"/>
                        <a:pt x="2416" y="12582"/>
                        <a:pt x="3624" y="14998"/>
                      </a:cubicBezTo>
                      <a:cubicBezTo>
                        <a:pt x="2416" y="13790"/>
                        <a:pt x="4833" y="12582"/>
                        <a:pt x="4833" y="11374"/>
                      </a:cubicBezTo>
                      <a:lnTo>
                        <a:pt x="4833" y="113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1" name="Freeform 27"/>
                <p:cNvSpPr/>
                <p:nvPr/>
              </p:nvSpPr>
              <p:spPr>
                <a:xfrm>
                  <a:off x="858789" y="4172984"/>
                  <a:ext cx="6040" cy="7749"/>
                </a:xfrm>
                <a:custGeom>
                  <a:avLst/>
                  <a:gdLst>
                    <a:gd name="connsiteX0" fmla="*/ 6041 w 6040"/>
                    <a:gd name="connsiteY0" fmla="*/ 6541 h 7749"/>
                    <a:gd name="connsiteX1" fmla="*/ 2416 w 6040"/>
                    <a:gd name="connsiteY1" fmla="*/ 500 h 7749"/>
                    <a:gd name="connsiteX2" fmla="*/ 0 w 6040"/>
                    <a:gd name="connsiteY2" fmla="*/ 1709 h 7749"/>
                    <a:gd name="connsiteX3" fmla="*/ 3624 w 6040"/>
                    <a:gd name="connsiteY3" fmla="*/ 7749 h 7749"/>
                    <a:gd name="connsiteX4" fmla="*/ 6041 w 6040"/>
                    <a:gd name="connsiteY4" fmla="*/ 6541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7749">
                      <a:moveTo>
                        <a:pt x="6041" y="6541"/>
                      </a:moveTo>
                      <a:cubicBezTo>
                        <a:pt x="4833" y="4125"/>
                        <a:pt x="4833" y="1709"/>
                        <a:pt x="2416" y="500"/>
                      </a:cubicBezTo>
                      <a:cubicBezTo>
                        <a:pt x="1208" y="-708"/>
                        <a:pt x="0" y="500"/>
                        <a:pt x="0" y="1709"/>
                      </a:cubicBezTo>
                      <a:cubicBezTo>
                        <a:pt x="0" y="4125"/>
                        <a:pt x="2416" y="6541"/>
                        <a:pt x="3624" y="7749"/>
                      </a:cubicBezTo>
                      <a:cubicBezTo>
                        <a:pt x="4833" y="7749"/>
                        <a:pt x="6041" y="6541"/>
                        <a:pt x="6041" y="65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2" name="Freeform 28"/>
                <p:cNvSpPr/>
                <p:nvPr/>
              </p:nvSpPr>
              <p:spPr>
                <a:xfrm>
                  <a:off x="936108" y="4312418"/>
                  <a:ext cx="3953" cy="7248"/>
                </a:xfrm>
                <a:custGeom>
                  <a:avLst/>
                  <a:gdLst>
                    <a:gd name="connsiteX0" fmla="*/ 0 w 3953"/>
                    <a:gd name="connsiteY0" fmla="*/ 1208 h 7248"/>
                    <a:gd name="connsiteX1" fmla="*/ 2416 w 3953"/>
                    <a:gd name="connsiteY1" fmla="*/ 7249 h 7248"/>
                    <a:gd name="connsiteX2" fmla="*/ 3624 w 3953"/>
                    <a:gd name="connsiteY2" fmla="*/ 6041 h 7248"/>
                    <a:gd name="connsiteX3" fmla="*/ 1208 w 3953"/>
                    <a:gd name="connsiteY3" fmla="*/ 0 h 7248"/>
                    <a:gd name="connsiteX4" fmla="*/ 0 w 3953"/>
                    <a:gd name="connsiteY4" fmla="*/ 1208 h 7248"/>
                    <a:gd name="connsiteX5" fmla="*/ 0 w 3953"/>
                    <a:gd name="connsiteY5" fmla="*/ 120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3" h="7248">
                      <a:moveTo>
                        <a:pt x="0" y="1208"/>
                      </a:moveTo>
                      <a:cubicBezTo>
                        <a:pt x="0" y="3625"/>
                        <a:pt x="1208" y="7249"/>
                        <a:pt x="2416" y="7249"/>
                      </a:cubicBezTo>
                      <a:cubicBezTo>
                        <a:pt x="3624" y="7249"/>
                        <a:pt x="3624" y="7249"/>
                        <a:pt x="3624" y="6041"/>
                      </a:cubicBezTo>
                      <a:cubicBezTo>
                        <a:pt x="4832" y="3625"/>
                        <a:pt x="2416" y="1208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3" name="Freeform 29"/>
                <p:cNvSpPr/>
                <p:nvPr/>
              </p:nvSpPr>
              <p:spPr>
                <a:xfrm>
                  <a:off x="860299" y="4433938"/>
                  <a:ext cx="27182" cy="7749"/>
                </a:xfrm>
                <a:custGeom>
                  <a:avLst/>
                  <a:gdLst>
                    <a:gd name="connsiteX0" fmla="*/ 11779 w 27182"/>
                    <a:gd name="connsiteY0" fmla="*/ 1709 h 7749"/>
                    <a:gd name="connsiteX1" fmla="*/ 906 w 27182"/>
                    <a:gd name="connsiteY1" fmla="*/ 500 h 7749"/>
                    <a:gd name="connsiteX2" fmla="*/ 906 w 27182"/>
                    <a:gd name="connsiteY2" fmla="*/ 2917 h 7749"/>
                    <a:gd name="connsiteX3" fmla="*/ 14195 w 27182"/>
                    <a:gd name="connsiteY3" fmla="*/ 5333 h 7749"/>
                    <a:gd name="connsiteX4" fmla="*/ 26277 w 27182"/>
                    <a:gd name="connsiteY4" fmla="*/ 7749 h 7749"/>
                    <a:gd name="connsiteX5" fmla="*/ 26277 w 27182"/>
                    <a:gd name="connsiteY5" fmla="*/ 5333 h 7749"/>
                    <a:gd name="connsiteX6" fmla="*/ 11779 w 27182"/>
                    <a:gd name="connsiteY6" fmla="*/ 1709 h 7749"/>
                    <a:gd name="connsiteX7" fmla="*/ 11779 w 27182"/>
                    <a:gd name="connsiteY7" fmla="*/ 1709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82" h="7749">
                      <a:moveTo>
                        <a:pt x="11779" y="1709"/>
                      </a:moveTo>
                      <a:cubicBezTo>
                        <a:pt x="8155" y="500"/>
                        <a:pt x="4530" y="-708"/>
                        <a:pt x="906" y="500"/>
                      </a:cubicBezTo>
                      <a:cubicBezTo>
                        <a:pt x="-302" y="500"/>
                        <a:pt x="-302" y="2917"/>
                        <a:pt x="906" y="2917"/>
                      </a:cubicBezTo>
                      <a:cubicBezTo>
                        <a:pt x="4530" y="5333"/>
                        <a:pt x="10571" y="5333"/>
                        <a:pt x="14195" y="5333"/>
                      </a:cubicBezTo>
                      <a:cubicBezTo>
                        <a:pt x="17820" y="6541"/>
                        <a:pt x="22652" y="7749"/>
                        <a:pt x="26277" y="7749"/>
                      </a:cubicBezTo>
                      <a:cubicBezTo>
                        <a:pt x="27485" y="7749"/>
                        <a:pt x="27485" y="6541"/>
                        <a:pt x="26277" y="5333"/>
                      </a:cubicBezTo>
                      <a:cubicBezTo>
                        <a:pt x="22652" y="4125"/>
                        <a:pt x="16612" y="1709"/>
                        <a:pt x="11779" y="1709"/>
                      </a:cubicBezTo>
                      <a:lnTo>
                        <a:pt x="11779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4" name="Freeform 30"/>
                <p:cNvSpPr/>
                <p:nvPr/>
              </p:nvSpPr>
              <p:spPr>
                <a:xfrm>
                  <a:off x="942149" y="4324499"/>
                  <a:ext cx="3624" cy="8457"/>
                </a:xfrm>
                <a:custGeom>
                  <a:avLst/>
                  <a:gdLst>
                    <a:gd name="connsiteX0" fmla="*/ 0 w 3624"/>
                    <a:gd name="connsiteY0" fmla="*/ 1208 h 8457"/>
                    <a:gd name="connsiteX1" fmla="*/ 2416 w 3624"/>
                    <a:gd name="connsiteY1" fmla="*/ 8457 h 8457"/>
                    <a:gd name="connsiteX2" fmla="*/ 3624 w 3624"/>
                    <a:gd name="connsiteY2" fmla="*/ 7249 h 8457"/>
                    <a:gd name="connsiteX3" fmla="*/ 1208 w 3624"/>
                    <a:gd name="connsiteY3" fmla="*/ 0 h 8457"/>
                    <a:gd name="connsiteX4" fmla="*/ 0 w 3624"/>
                    <a:gd name="connsiteY4" fmla="*/ 1208 h 8457"/>
                    <a:gd name="connsiteX5" fmla="*/ 0 w 3624"/>
                    <a:gd name="connsiteY5" fmla="*/ 1208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8457">
                      <a:moveTo>
                        <a:pt x="0" y="1208"/>
                      </a:moveTo>
                      <a:cubicBezTo>
                        <a:pt x="0" y="3625"/>
                        <a:pt x="1208" y="7249"/>
                        <a:pt x="2416" y="8457"/>
                      </a:cubicBezTo>
                      <a:cubicBezTo>
                        <a:pt x="2416" y="8457"/>
                        <a:pt x="3624" y="8457"/>
                        <a:pt x="3624" y="7249"/>
                      </a:cubicBezTo>
                      <a:cubicBezTo>
                        <a:pt x="3624" y="4832"/>
                        <a:pt x="2416" y="2416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5" name="Freeform 31"/>
                <p:cNvSpPr/>
                <p:nvPr/>
              </p:nvSpPr>
              <p:spPr>
                <a:xfrm>
                  <a:off x="1055712" y="4790334"/>
                  <a:ext cx="6541" cy="13789"/>
                </a:xfrm>
                <a:custGeom>
                  <a:avLst/>
                  <a:gdLst>
                    <a:gd name="connsiteX0" fmla="*/ 6041 w 6541"/>
                    <a:gd name="connsiteY0" fmla="*/ 13790 h 13789"/>
                    <a:gd name="connsiteX1" fmla="*/ 4833 w 6541"/>
                    <a:gd name="connsiteY1" fmla="*/ 7749 h 13789"/>
                    <a:gd name="connsiteX2" fmla="*/ 2416 w 6541"/>
                    <a:gd name="connsiteY2" fmla="*/ 500 h 13789"/>
                    <a:gd name="connsiteX3" fmla="*/ 0 w 6541"/>
                    <a:gd name="connsiteY3" fmla="*/ 1709 h 13789"/>
                    <a:gd name="connsiteX4" fmla="*/ 1208 w 6541"/>
                    <a:gd name="connsiteY4" fmla="*/ 8957 h 13789"/>
                    <a:gd name="connsiteX5" fmla="*/ 6041 w 6541"/>
                    <a:gd name="connsiteY5" fmla="*/ 13790 h 13789"/>
                    <a:gd name="connsiteX6" fmla="*/ 6041 w 6541"/>
                    <a:gd name="connsiteY6" fmla="*/ 13790 h 13789"/>
                    <a:gd name="connsiteX7" fmla="*/ 6041 w 6541"/>
                    <a:gd name="connsiteY7" fmla="*/ 13790 h 1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41" h="13789">
                      <a:moveTo>
                        <a:pt x="6041" y="13790"/>
                      </a:moveTo>
                      <a:cubicBezTo>
                        <a:pt x="7249" y="11373"/>
                        <a:pt x="6041" y="10165"/>
                        <a:pt x="4833" y="7749"/>
                      </a:cubicBezTo>
                      <a:cubicBezTo>
                        <a:pt x="3624" y="5333"/>
                        <a:pt x="3624" y="2917"/>
                        <a:pt x="2416" y="500"/>
                      </a:cubicBezTo>
                      <a:cubicBezTo>
                        <a:pt x="2416" y="-708"/>
                        <a:pt x="0" y="500"/>
                        <a:pt x="0" y="1709"/>
                      </a:cubicBezTo>
                      <a:cubicBezTo>
                        <a:pt x="0" y="4125"/>
                        <a:pt x="1208" y="6541"/>
                        <a:pt x="1208" y="8957"/>
                      </a:cubicBezTo>
                      <a:cubicBezTo>
                        <a:pt x="3624" y="11373"/>
                        <a:pt x="3624" y="13790"/>
                        <a:pt x="6041" y="13790"/>
                      </a:cubicBezTo>
                      <a:cubicBezTo>
                        <a:pt x="6041" y="13790"/>
                        <a:pt x="6041" y="13790"/>
                        <a:pt x="6041" y="13790"/>
                      </a:cubicBezTo>
                      <a:lnTo>
                        <a:pt x="6041" y="137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6" name="Freeform 32"/>
                <p:cNvSpPr/>
                <p:nvPr/>
              </p:nvSpPr>
              <p:spPr>
                <a:xfrm>
                  <a:off x="886877" y="4433230"/>
                  <a:ext cx="6275" cy="3624"/>
                </a:xfrm>
                <a:custGeom>
                  <a:avLst/>
                  <a:gdLst>
                    <a:gd name="connsiteX0" fmla="*/ 5739 w 6275"/>
                    <a:gd name="connsiteY0" fmla="*/ 3625 h 3624"/>
                    <a:gd name="connsiteX1" fmla="*/ 5739 w 6275"/>
                    <a:gd name="connsiteY1" fmla="*/ 2416 h 3624"/>
                    <a:gd name="connsiteX2" fmla="*/ 906 w 6275"/>
                    <a:gd name="connsiteY2" fmla="*/ 0 h 3624"/>
                    <a:gd name="connsiteX3" fmla="*/ 906 w 6275"/>
                    <a:gd name="connsiteY3" fmla="*/ 1208 h 3624"/>
                    <a:gd name="connsiteX4" fmla="*/ 5739 w 6275"/>
                    <a:gd name="connsiteY4" fmla="*/ 3625 h 3624"/>
                    <a:gd name="connsiteX5" fmla="*/ 5739 w 6275"/>
                    <a:gd name="connsiteY5" fmla="*/ 3625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75" h="3624">
                      <a:moveTo>
                        <a:pt x="5739" y="3625"/>
                      </a:moveTo>
                      <a:cubicBezTo>
                        <a:pt x="5739" y="3625"/>
                        <a:pt x="6947" y="2416"/>
                        <a:pt x="5739" y="2416"/>
                      </a:cubicBezTo>
                      <a:cubicBezTo>
                        <a:pt x="4530" y="1208"/>
                        <a:pt x="2114" y="0"/>
                        <a:pt x="906" y="0"/>
                      </a:cubicBez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2114" y="3625"/>
                        <a:pt x="3322" y="3625"/>
                        <a:pt x="5739" y="3625"/>
                      </a:cubicBezTo>
                      <a:lnTo>
                        <a:pt x="5739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7" name="Freeform 33"/>
                <p:cNvSpPr/>
                <p:nvPr/>
              </p:nvSpPr>
              <p:spPr>
                <a:xfrm>
                  <a:off x="870333" y="4427861"/>
                  <a:ext cx="12316" cy="5369"/>
                </a:xfrm>
                <a:custGeom>
                  <a:avLst/>
                  <a:gdLst>
                    <a:gd name="connsiteX0" fmla="*/ 5369 w 12316"/>
                    <a:gd name="connsiteY0" fmla="*/ 4161 h 5369"/>
                    <a:gd name="connsiteX1" fmla="*/ 11410 w 12316"/>
                    <a:gd name="connsiteY1" fmla="*/ 5369 h 5369"/>
                    <a:gd name="connsiteX2" fmla="*/ 11410 w 12316"/>
                    <a:gd name="connsiteY2" fmla="*/ 2953 h 5369"/>
                    <a:gd name="connsiteX3" fmla="*/ 4161 w 12316"/>
                    <a:gd name="connsiteY3" fmla="*/ 537 h 5369"/>
                    <a:gd name="connsiteX4" fmla="*/ 537 w 12316"/>
                    <a:gd name="connsiteY4" fmla="*/ 537 h 5369"/>
                    <a:gd name="connsiteX5" fmla="*/ 537 w 12316"/>
                    <a:gd name="connsiteY5" fmla="*/ 1745 h 5369"/>
                    <a:gd name="connsiteX6" fmla="*/ 5369 w 12316"/>
                    <a:gd name="connsiteY6" fmla="*/ 4161 h 5369"/>
                    <a:gd name="connsiteX7" fmla="*/ 5369 w 12316"/>
                    <a:gd name="connsiteY7" fmla="*/ 4161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6" h="5369">
                      <a:moveTo>
                        <a:pt x="5369" y="4161"/>
                      </a:moveTo>
                      <a:cubicBezTo>
                        <a:pt x="7786" y="4161"/>
                        <a:pt x="10202" y="5369"/>
                        <a:pt x="11410" y="5369"/>
                      </a:cubicBezTo>
                      <a:cubicBezTo>
                        <a:pt x="12618" y="5369"/>
                        <a:pt x="12618" y="4161"/>
                        <a:pt x="11410" y="2953"/>
                      </a:cubicBezTo>
                      <a:cubicBezTo>
                        <a:pt x="8994" y="1745"/>
                        <a:pt x="6578" y="537"/>
                        <a:pt x="4161" y="537"/>
                      </a:cubicBezTo>
                      <a:cubicBezTo>
                        <a:pt x="2953" y="537"/>
                        <a:pt x="1745" y="-671"/>
                        <a:pt x="537" y="537"/>
                      </a:cubicBezTo>
                      <a:cubicBezTo>
                        <a:pt x="537" y="537"/>
                        <a:pt x="-671" y="1745"/>
                        <a:pt x="537" y="1745"/>
                      </a:cubicBezTo>
                      <a:cubicBezTo>
                        <a:pt x="2953" y="4161"/>
                        <a:pt x="4161" y="4161"/>
                        <a:pt x="5369" y="4161"/>
                      </a:cubicBezTo>
                      <a:lnTo>
                        <a:pt x="5369" y="416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8" name="Freeform 34"/>
                <p:cNvSpPr/>
                <p:nvPr/>
              </p:nvSpPr>
              <p:spPr>
                <a:xfrm>
                  <a:off x="1148738" y="4249353"/>
                  <a:ext cx="6541" cy="7491"/>
                </a:xfrm>
                <a:custGeom>
                  <a:avLst/>
                  <a:gdLst>
                    <a:gd name="connsiteX0" fmla="*/ 1208 w 6541"/>
                    <a:gd name="connsiteY0" fmla="*/ 7492 h 7491"/>
                    <a:gd name="connsiteX1" fmla="*/ 6041 w 6541"/>
                    <a:gd name="connsiteY1" fmla="*/ 3867 h 7491"/>
                    <a:gd name="connsiteX2" fmla="*/ 4833 w 6541"/>
                    <a:gd name="connsiteY2" fmla="*/ 243 h 7491"/>
                    <a:gd name="connsiteX3" fmla="*/ 0 w 6541"/>
                    <a:gd name="connsiteY3" fmla="*/ 5076 h 7491"/>
                    <a:gd name="connsiteX4" fmla="*/ 1208 w 6541"/>
                    <a:gd name="connsiteY4" fmla="*/ 7492 h 7491"/>
                    <a:gd name="connsiteX5" fmla="*/ 1208 w 6541"/>
                    <a:gd name="connsiteY5" fmla="*/ 7492 h 7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1" h="7491">
                      <a:moveTo>
                        <a:pt x="1208" y="7492"/>
                      </a:moveTo>
                      <a:cubicBezTo>
                        <a:pt x="3624" y="7492"/>
                        <a:pt x="4833" y="6284"/>
                        <a:pt x="6041" y="3867"/>
                      </a:cubicBezTo>
                      <a:cubicBezTo>
                        <a:pt x="7249" y="2659"/>
                        <a:pt x="6041" y="-965"/>
                        <a:pt x="4833" y="243"/>
                      </a:cubicBezTo>
                      <a:cubicBezTo>
                        <a:pt x="2416" y="1451"/>
                        <a:pt x="1208" y="2659"/>
                        <a:pt x="0" y="5076"/>
                      </a:cubicBezTo>
                      <a:cubicBezTo>
                        <a:pt x="0" y="6284"/>
                        <a:pt x="0" y="7492"/>
                        <a:pt x="1208" y="7492"/>
                      </a:cubicBezTo>
                      <a:lnTo>
                        <a:pt x="1208" y="749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9" name="Freeform 35"/>
                <p:cNvSpPr/>
                <p:nvPr/>
              </p:nvSpPr>
              <p:spPr>
                <a:xfrm>
                  <a:off x="1140281" y="4245971"/>
                  <a:ext cx="9664" cy="7248"/>
                </a:xfrm>
                <a:custGeom>
                  <a:avLst/>
                  <a:gdLst>
                    <a:gd name="connsiteX0" fmla="*/ 8457 w 9664"/>
                    <a:gd name="connsiteY0" fmla="*/ 0 h 7248"/>
                    <a:gd name="connsiteX1" fmla="*/ 0 w 9664"/>
                    <a:gd name="connsiteY1" fmla="*/ 6041 h 7248"/>
                    <a:gd name="connsiteX2" fmla="*/ 0 w 9664"/>
                    <a:gd name="connsiteY2" fmla="*/ 7249 h 7248"/>
                    <a:gd name="connsiteX3" fmla="*/ 9665 w 9664"/>
                    <a:gd name="connsiteY3" fmla="*/ 1208 h 7248"/>
                    <a:gd name="connsiteX4" fmla="*/ 8457 w 9664"/>
                    <a:gd name="connsiteY4" fmla="*/ 0 h 7248"/>
                    <a:gd name="connsiteX5" fmla="*/ 8457 w 9664"/>
                    <a:gd name="connsiteY5" fmla="*/ 0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4" h="7248">
                      <a:moveTo>
                        <a:pt x="8457" y="0"/>
                      </a:moveTo>
                      <a:cubicBezTo>
                        <a:pt x="4832" y="1208"/>
                        <a:pt x="2416" y="3625"/>
                        <a:pt x="0" y="6041"/>
                      </a:cubicBezTo>
                      <a:cubicBezTo>
                        <a:pt x="0" y="6041"/>
                        <a:pt x="0" y="7249"/>
                        <a:pt x="0" y="7249"/>
                      </a:cubicBezTo>
                      <a:cubicBezTo>
                        <a:pt x="3624" y="7249"/>
                        <a:pt x="7249" y="4832"/>
                        <a:pt x="9665" y="1208"/>
                      </a:cubicBezTo>
                      <a:cubicBezTo>
                        <a:pt x="9665" y="1208"/>
                        <a:pt x="8457" y="0"/>
                        <a:pt x="8457" y="0"/>
                      </a:cubicBezTo>
                      <a:lnTo>
                        <a:pt x="84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0" name="Freeform 36"/>
                <p:cNvSpPr/>
                <p:nvPr/>
              </p:nvSpPr>
              <p:spPr>
                <a:xfrm>
                  <a:off x="1125666" y="4245971"/>
                  <a:ext cx="10688" cy="12081"/>
                </a:xfrm>
                <a:custGeom>
                  <a:avLst/>
                  <a:gdLst>
                    <a:gd name="connsiteX0" fmla="*/ 9782 w 10688"/>
                    <a:gd name="connsiteY0" fmla="*/ 0 h 12081"/>
                    <a:gd name="connsiteX1" fmla="*/ 117 w 10688"/>
                    <a:gd name="connsiteY1" fmla="*/ 10873 h 12081"/>
                    <a:gd name="connsiteX2" fmla="*/ 1326 w 10688"/>
                    <a:gd name="connsiteY2" fmla="*/ 12081 h 12081"/>
                    <a:gd name="connsiteX3" fmla="*/ 4950 w 10688"/>
                    <a:gd name="connsiteY3" fmla="*/ 8457 h 12081"/>
                    <a:gd name="connsiteX4" fmla="*/ 9782 w 10688"/>
                    <a:gd name="connsiteY4" fmla="*/ 3625 h 12081"/>
                    <a:gd name="connsiteX5" fmla="*/ 9782 w 10688"/>
                    <a:gd name="connsiteY5" fmla="*/ 0 h 12081"/>
                    <a:gd name="connsiteX6" fmla="*/ 9782 w 10688"/>
                    <a:gd name="connsiteY6" fmla="*/ 0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88" h="12081">
                      <a:moveTo>
                        <a:pt x="9782" y="0"/>
                      </a:moveTo>
                      <a:cubicBezTo>
                        <a:pt x="7366" y="1208"/>
                        <a:pt x="-1091" y="6041"/>
                        <a:pt x="117" y="10873"/>
                      </a:cubicBezTo>
                      <a:cubicBezTo>
                        <a:pt x="117" y="12081"/>
                        <a:pt x="1326" y="12081"/>
                        <a:pt x="1326" y="12081"/>
                      </a:cubicBezTo>
                      <a:cubicBezTo>
                        <a:pt x="2534" y="12081"/>
                        <a:pt x="3742" y="9665"/>
                        <a:pt x="4950" y="8457"/>
                      </a:cubicBezTo>
                      <a:cubicBezTo>
                        <a:pt x="6158" y="7249"/>
                        <a:pt x="8574" y="4832"/>
                        <a:pt x="9782" y="3625"/>
                      </a:cubicBezTo>
                      <a:cubicBezTo>
                        <a:pt x="10991" y="1208"/>
                        <a:pt x="10991" y="0"/>
                        <a:pt x="9782" y="0"/>
                      </a:cubicBezTo>
                      <a:lnTo>
                        <a:pt x="978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1" name="Freeform 37"/>
                <p:cNvSpPr/>
                <p:nvPr/>
              </p:nvSpPr>
              <p:spPr>
                <a:xfrm>
                  <a:off x="946981" y="4405858"/>
                  <a:ext cx="54694" cy="63615"/>
                </a:xfrm>
                <a:custGeom>
                  <a:avLst/>
                  <a:gdLst>
                    <a:gd name="connsiteX0" fmla="*/ 1208 w 54694"/>
                    <a:gd name="connsiteY0" fmla="*/ 63616 h 63615"/>
                    <a:gd name="connsiteX1" fmla="*/ 3624 w 54694"/>
                    <a:gd name="connsiteY1" fmla="*/ 63616 h 63615"/>
                    <a:gd name="connsiteX2" fmla="*/ 7249 w 54694"/>
                    <a:gd name="connsiteY2" fmla="*/ 63616 h 63615"/>
                    <a:gd name="connsiteX3" fmla="*/ 26579 w 54694"/>
                    <a:gd name="connsiteY3" fmla="*/ 52743 h 63615"/>
                    <a:gd name="connsiteX4" fmla="*/ 28995 w 54694"/>
                    <a:gd name="connsiteY4" fmla="*/ 50326 h 63615"/>
                    <a:gd name="connsiteX5" fmla="*/ 30203 w 54694"/>
                    <a:gd name="connsiteY5" fmla="*/ 49119 h 63615"/>
                    <a:gd name="connsiteX6" fmla="*/ 30203 w 54694"/>
                    <a:gd name="connsiteY6" fmla="*/ 49119 h 63615"/>
                    <a:gd name="connsiteX7" fmla="*/ 32619 w 54694"/>
                    <a:gd name="connsiteY7" fmla="*/ 45494 h 63615"/>
                    <a:gd name="connsiteX8" fmla="*/ 32619 w 54694"/>
                    <a:gd name="connsiteY8" fmla="*/ 44286 h 63615"/>
                    <a:gd name="connsiteX9" fmla="*/ 35036 w 54694"/>
                    <a:gd name="connsiteY9" fmla="*/ 40662 h 63615"/>
                    <a:gd name="connsiteX10" fmla="*/ 37452 w 54694"/>
                    <a:gd name="connsiteY10" fmla="*/ 38245 h 63615"/>
                    <a:gd name="connsiteX11" fmla="*/ 39868 w 54694"/>
                    <a:gd name="connsiteY11" fmla="*/ 34621 h 63615"/>
                    <a:gd name="connsiteX12" fmla="*/ 54366 w 54694"/>
                    <a:gd name="connsiteY12" fmla="*/ 2001 h 63615"/>
                    <a:gd name="connsiteX13" fmla="*/ 51949 w 54694"/>
                    <a:gd name="connsiteY13" fmla="*/ 794 h 63615"/>
                    <a:gd name="connsiteX14" fmla="*/ 43492 w 54694"/>
                    <a:gd name="connsiteY14" fmla="*/ 21331 h 63615"/>
                    <a:gd name="connsiteX15" fmla="*/ 44701 w 54694"/>
                    <a:gd name="connsiteY15" fmla="*/ 15291 h 63615"/>
                    <a:gd name="connsiteX16" fmla="*/ 45909 w 54694"/>
                    <a:gd name="connsiteY16" fmla="*/ 2001 h 63615"/>
                    <a:gd name="connsiteX17" fmla="*/ 43492 w 54694"/>
                    <a:gd name="connsiteY17" fmla="*/ 2001 h 63615"/>
                    <a:gd name="connsiteX18" fmla="*/ 41076 w 54694"/>
                    <a:gd name="connsiteY18" fmla="*/ 20123 h 63615"/>
                    <a:gd name="connsiteX19" fmla="*/ 38660 w 54694"/>
                    <a:gd name="connsiteY19" fmla="*/ 26164 h 63615"/>
                    <a:gd name="connsiteX20" fmla="*/ 36244 w 54694"/>
                    <a:gd name="connsiteY20" fmla="*/ 32205 h 63615"/>
                    <a:gd name="connsiteX21" fmla="*/ 35036 w 54694"/>
                    <a:gd name="connsiteY21" fmla="*/ 37037 h 63615"/>
                    <a:gd name="connsiteX22" fmla="*/ 35036 w 54694"/>
                    <a:gd name="connsiteY22" fmla="*/ 37037 h 63615"/>
                    <a:gd name="connsiteX23" fmla="*/ 35036 w 54694"/>
                    <a:gd name="connsiteY23" fmla="*/ 37037 h 63615"/>
                    <a:gd name="connsiteX24" fmla="*/ 32619 w 54694"/>
                    <a:gd name="connsiteY24" fmla="*/ 39453 h 63615"/>
                    <a:gd name="connsiteX25" fmla="*/ 33827 w 54694"/>
                    <a:gd name="connsiteY25" fmla="*/ 34621 h 63615"/>
                    <a:gd name="connsiteX26" fmla="*/ 33827 w 54694"/>
                    <a:gd name="connsiteY26" fmla="*/ 34621 h 63615"/>
                    <a:gd name="connsiteX27" fmla="*/ 35036 w 54694"/>
                    <a:gd name="connsiteY27" fmla="*/ 29789 h 63615"/>
                    <a:gd name="connsiteX28" fmla="*/ 35036 w 54694"/>
                    <a:gd name="connsiteY28" fmla="*/ 20123 h 63615"/>
                    <a:gd name="connsiteX29" fmla="*/ 32619 w 54694"/>
                    <a:gd name="connsiteY29" fmla="*/ 20123 h 63615"/>
                    <a:gd name="connsiteX30" fmla="*/ 32619 w 54694"/>
                    <a:gd name="connsiteY30" fmla="*/ 21331 h 63615"/>
                    <a:gd name="connsiteX31" fmla="*/ 31411 w 54694"/>
                    <a:gd name="connsiteY31" fmla="*/ 26164 h 63615"/>
                    <a:gd name="connsiteX32" fmla="*/ 30203 w 54694"/>
                    <a:gd name="connsiteY32" fmla="*/ 32205 h 63615"/>
                    <a:gd name="connsiteX33" fmla="*/ 30203 w 54694"/>
                    <a:gd name="connsiteY33" fmla="*/ 33413 h 63615"/>
                    <a:gd name="connsiteX34" fmla="*/ 27787 w 54694"/>
                    <a:gd name="connsiteY34" fmla="*/ 38245 h 63615"/>
                    <a:gd name="connsiteX35" fmla="*/ 27787 w 54694"/>
                    <a:gd name="connsiteY35" fmla="*/ 38245 h 63615"/>
                    <a:gd name="connsiteX36" fmla="*/ 26579 w 54694"/>
                    <a:gd name="connsiteY36" fmla="*/ 40662 h 63615"/>
                    <a:gd name="connsiteX37" fmla="*/ 24162 w 54694"/>
                    <a:gd name="connsiteY37" fmla="*/ 45494 h 63615"/>
                    <a:gd name="connsiteX38" fmla="*/ 24162 w 54694"/>
                    <a:gd name="connsiteY38" fmla="*/ 46702 h 63615"/>
                    <a:gd name="connsiteX39" fmla="*/ 16914 w 54694"/>
                    <a:gd name="connsiteY39" fmla="*/ 51535 h 63615"/>
                    <a:gd name="connsiteX40" fmla="*/ 21746 w 54694"/>
                    <a:gd name="connsiteY40" fmla="*/ 37037 h 63615"/>
                    <a:gd name="connsiteX41" fmla="*/ 21746 w 54694"/>
                    <a:gd name="connsiteY41" fmla="*/ 34621 h 63615"/>
                    <a:gd name="connsiteX42" fmla="*/ 20538 w 54694"/>
                    <a:gd name="connsiteY42" fmla="*/ 33413 h 63615"/>
                    <a:gd name="connsiteX43" fmla="*/ 20538 w 54694"/>
                    <a:gd name="connsiteY43" fmla="*/ 33413 h 63615"/>
                    <a:gd name="connsiteX44" fmla="*/ 15706 w 54694"/>
                    <a:gd name="connsiteY44" fmla="*/ 44286 h 63615"/>
                    <a:gd name="connsiteX45" fmla="*/ 8457 w 54694"/>
                    <a:gd name="connsiteY45" fmla="*/ 55159 h 63615"/>
                    <a:gd name="connsiteX46" fmla="*/ 1208 w 54694"/>
                    <a:gd name="connsiteY46" fmla="*/ 56367 h 63615"/>
                    <a:gd name="connsiteX47" fmla="*/ 1208 w 54694"/>
                    <a:gd name="connsiteY47" fmla="*/ 56367 h 63615"/>
                    <a:gd name="connsiteX48" fmla="*/ 0 w 54694"/>
                    <a:gd name="connsiteY48" fmla="*/ 57575 h 63615"/>
                    <a:gd name="connsiteX49" fmla="*/ 1208 w 54694"/>
                    <a:gd name="connsiteY49" fmla="*/ 63616 h 63615"/>
                    <a:gd name="connsiteX50" fmla="*/ 1208 w 54694"/>
                    <a:gd name="connsiteY50" fmla="*/ 63616 h 63615"/>
                    <a:gd name="connsiteX51" fmla="*/ 1208 w 54694"/>
                    <a:gd name="connsiteY51" fmla="*/ 63616 h 63615"/>
                    <a:gd name="connsiteX52" fmla="*/ 1208 w 54694"/>
                    <a:gd name="connsiteY52" fmla="*/ 63616 h 63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4694" h="63615">
                      <a:moveTo>
                        <a:pt x="1208" y="63616"/>
                      </a:moveTo>
                      <a:cubicBezTo>
                        <a:pt x="2416" y="63616"/>
                        <a:pt x="3624" y="63616"/>
                        <a:pt x="3624" y="63616"/>
                      </a:cubicBezTo>
                      <a:cubicBezTo>
                        <a:pt x="4833" y="63616"/>
                        <a:pt x="6041" y="63616"/>
                        <a:pt x="7249" y="63616"/>
                      </a:cubicBezTo>
                      <a:cubicBezTo>
                        <a:pt x="14497" y="62408"/>
                        <a:pt x="20538" y="58783"/>
                        <a:pt x="26579" y="52743"/>
                      </a:cubicBezTo>
                      <a:cubicBezTo>
                        <a:pt x="27787" y="51535"/>
                        <a:pt x="27787" y="51535"/>
                        <a:pt x="28995" y="50326"/>
                      </a:cubicBezTo>
                      <a:cubicBezTo>
                        <a:pt x="28995" y="50326"/>
                        <a:pt x="30203" y="49119"/>
                        <a:pt x="30203" y="49119"/>
                      </a:cubicBezTo>
                      <a:cubicBezTo>
                        <a:pt x="30203" y="49119"/>
                        <a:pt x="30203" y="49119"/>
                        <a:pt x="30203" y="49119"/>
                      </a:cubicBezTo>
                      <a:cubicBezTo>
                        <a:pt x="31411" y="47910"/>
                        <a:pt x="31411" y="46702"/>
                        <a:pt x="32619" y="45494"/>
                      </a:cubicBezTo>
                      <a:cubicBezTo>
                        <a:pt x="32619" y="45494"/>
                        <a:pt x="32619" y="45494"/>
                        <a:pt x="32619" y="44286"/>
                      </a:cubicBezTo>
                      <a:cubicBezTo>
                        <a:pt x="33827" y="43078"/>
                        <a:pt x="33827" y="41870"/>
                        <a:pt x="35036" y="40662"/>
                      </a:cubicBezTo>
                      <a:cubicBezTo>
                        <a:pt x="36244" y="39453"/>
                        <a:pt x="36244" y="39453"/>
                        <a:pt x="37452" y="38245"/>
                      </a:cubicBezTo>
                      <a:cubicBezTo>
                        <a:pt x="38660" y="37037"/>
                        <a:pt x="38660" y="35829"/>
                        <a:pt x="39868" y="34621"/>
                      </a:cubicBezTo>
                      <a:cubicBezTo>
                        <a:pt x="45909" y="24956"/>
                        <a:pt x="50741" y="14083"/>
                        <a:pt x="54366" y="2001"/>
                      </a:cubicBezTo>
                      <a:cubicBezTo>
                        <a:pt x="55574" y="-415"/>
                        <a:pt x="53157" y="-415"/>
                        <a:pt x="51949" y="794"/>
                      </a:cubicBezTo>
                      <a:cubicBezTo>
                        <a:pt x="48325" y="6834"/>
                        <a:pt x="45909" y="14083"/>
                        <a:pt x="43492" y="21331"/>
                      </a:cubicBezTo>
                      <a:cubicBezTo>
                        <a:pt x="43492" y="18915"/>
                        <a:pt x="43492" y="17707"/>
                        <a:pt x="44701" y="15291"/>
                      </a:cubicBezTo>
                      <a:cubicBezTo>
                        <a:pt x="44701" y="10458"/>
                        <a:pt x="45909" y="6834"/>
                        <a:pt x="45909" y="2001"/>
                      </a:cubicBezTo>
                      <a:cubicBezTo>
                        <a:pt x="45909" y="794"/>
                        <a:pt x="44701" y="794"/>
                        <a:pt x="43492" y="2001"/>
                      </a:cubicBezTo>
                      <a:cubicBezTo>
                        <a:pt x="41076" y="8042"/>
                        <a:pt x="42284" y="14083"/>
                        <a:pt x="41076" y="20123"/>
                      </a:cubicBezTo>
                      <a:cubicBezTo>
                        <a:pt x="41076" y="22540"/>
                        <a:pt x="39868" y="23748"/>
                        <a:pt x="38660" y="26164"/>
                      </a:cubicBezTo>
                      <a:cubicBezTo>
                        <a:pt x="37452" y="28580"/>
                        <a:pt x="37452" y="29789"/>
                        <a:pt x="36244" y="32205"/>
                      </a:cubicBezTo>
                      <a:cubicBezTo>
                        <a:pt x="36244" y="33413"/>
                        <a:pt x="35036" y="34621"/>
                        <a:pt x="35036" y="37037"/>
                      </a:cubicBezTo>
                      <a:cubicBezTo>
                        <a:pt x="35036" y="37037"/>
                        <a:pt x="35036" y="37037"/>
                        <a:pt x="35036" y="37037"/>
                      </a:cubicBezTo>
                      <a:cubicBezTo>
                        <a:pt x="35036" y="37037"/>
                        <a:pt x="35036" y="37037"/>
                        <a:pt x="35036" y="37037"/>
                      </a:cubicBezTo>
                      <a:cubicBezTo>
                        <a:pt x="33827" y="38245"/>
                        <a:pt x="33827" y="38245"/>
                        <a:pt x="32619" y="39453"/>
                      </a:cubicBezTo>
                      <a:cubicBezTo>
                        <a:pt x="32619" y="38245"/>
                        <a:pt x="33827" y="35829"/>
                        <a:pt x="33827" y="34621"/>
                      </a:cubicBezTo>
                      <a:cubicBezTo>
                        <a:pt x="33827" y="34621"/>
                        <a:pt x="33827" y="34621"/>
                        <a:pt x="33827" y="34621"/>
                      </a:cubicBezTo>
                      <a:cubicBezTo>
                        <a:pt x="33827" y="33413"/>
                        <a:pt x="35036" y="30997"/>
                        <a:pt x="35036" y="29789"/>
                      </a:cubicBezTo>
                      <a:cubicBezTo>
                        <a:pt x="36244" y="26164"/>
                        <a:pt x="36244" y="23748"/>
                        <a:pt x="35036" y="20123"/>
                      </a:cubicBezTo>
                      <a:cubicBezTo>
                        <a:pt x="35036" y="18915"/>
                        <a:pt x="32619" y="18915"/>
                        <a:pt x="32619" y="20123"/>
                      </a:cubicBezTo>
                      <a:cubicBezTo>
                        <a:pt x="32619" y="20123"/>
                        <a:pt x="32619" y="21331"/>
                        <a:pt x="32619" y="21331"/>
                      </a:cubicBezTo>
                      <a:cubicBezTo>
                        <a:pt x="32619" y="22540"/>
                        <a:pt x="31411" y="24956"/>
                        <a:pt x="31411" y="26164"/>
                      </a:cubicBezTo>
                      <a:cubicBezTo>
                        <a:pt x="31411" y="28580"/>
                        <a:pt x="30203" y="29789"/>
                        <a:pt x="30203" y="32205"/>
                      </a:cubicBezTo>
                      <a:cubicBezTo>
                        <a:pt x="30203" y="32205"/>
                        <a:pt x="30203" y="33413"/>
                        <a:pt x="30203" y="33413"/>
                      </a:cubicBezTo>
                      <a:cubicBezTo>
                        <a:pt x="30203" y="34621"/>
                        <a:pt x="28995" y="37037"/>
                        <a:pt x="27787" y="38245"/>
                      </a:cubicBezTo>
                      <a:cubicBezTo>
                        <a:pt x="27787" y="38245"/>
                        <a:pt x="27787" y="38245"/>
                        <a:pt x="27787" y="38245"/>
                      </a:cubicBezTo>
                      <a:cubicBezTo>
                        <a:pt x="27787" y="39453"/>
                        <a:pt x="26579" y="39453"/>
                        <a:pt x="26579" y="40662"/>
                      </a:cubicBezTo>
                      <a:cubicBezTo>
                        <a:pt x="25371" y="41870"/>
                        <a:pt x="25371" y="43078"/>
                        <a:pt x="24162" y="45494"/>
                      </a:cubicBezTo>
                      <a:cubicBezTo>
                        <a:pt x="24162" y="45494"/>
                        <a:pt x="24162" y="46702"/>
                        <a:pt x="24162" y="46702"/>
                      </a:cubicBezTo>
                      <a:cubicBezTo>
                        <a:pt x="21746" y="49119"/>
                        <a:pt x="19330" y="50326"/>
                        <a:pt x="16914" y="51535"/>
                      </a:cubicBezTo>
                      <a:cubicBezTo>
                        <a:pt x="19330" y="46702"/>
                        <a:pt x="21746" y="41870"/>
                        <a:pt x="21746" y="37037"/>
                      </a:cubicBezTo>
                      <a:cubicBezTo>
                        <a:pt x="21746" y="35829"/>
                        <a:pt x="21746" y="34621"/>
                        <a:pt x="21746" y="34621"/>
                      </a:cubicBezTo>
                      <a:cubicBezTo>
                        <a:pt x="21746" y="33413"/>
                        <a:pt x="20538" y="33413"/>
                        <a:pt x="20538" y="33413"/>
                      </a:cubicBezTo>
                      <a:cubicBezTo>
                        <a:pt x="20538" y="33413"/>
                        <a:pt x="20538" y="33413"/>
                        <a:pt x="20538" y="33413"/>
                      </a:cubicBezTo>
                      <a:cubicBezTo>
                        <a:pt x="19330" y="37037"/>
                        <a:pt x="18122" y="40662"/>
                        <a:pt x="15706" y="44286"/>
                      </a:cubicBezTo>
                      <a:cubicBezTo>
                        <a:pt x="13289" y="47910"/>
                        <a:pt x="9665" y="51535"/>
                        <a:pt x="8457" y="55159"/>
                      </a:cubicBezTo>
                      <a:cubicBezTo>
                        <a:pt x="6041" y="56367"/>
                        <a:pt x="3624" y="56367"/>
                        <a:pt x="1208" y="56367"/>
                      </a:cubicBezTo>
                      <a:cubicBezTo>
                        <a:pt x="1208" y="56367"/>
                        <a:pt x="1208" y="56367"/>
                        <a:pt x="1208" y="56367"/>
                      </a:cubicBezTo>
                      <a:cubicBezTo>
                        <a:pt x="0" y="56367"/>
                        <a:pt x="0" y="57575"/>
                        <a:pt x="0" y="57575"/>
                      </a:cubicBezTo>
                      <a:cubicBezTo>
                        <a:pt x="0" y="61200"/>
                        <a:pt x="0" y="62408"/>
                        <a:pt x="1208" y="63616"/>
                      </a:cubicBezTo>
                      <a:cubicBezTo>
                        <a:pt x="0" y="63616"/>
                        <a:pt x="1208" y="63616"/>
                        <a:pt x="1208" y="63616"/>
                      </a:cubicBezTo>
                      <a:cubicBezTo>
                        <a:pt x="1208" y="63616"/>
                        <a:pt x="1208" y="63616"/>
                        <a:pt x="1208" y="63616"/>
                      </a:cubicBezTo>
                      <a:lnTo>
                        <a:pt x="1208" y="636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2" name="Freeform 38"/>
                <p:cNvSpPr/>
                <p:nvPr/>
              </p:nvSpPr>
              <p:spPr>
                <a:xfrm>
                  <a:off x="943357" y="4417760"/>
                  <a:ext cx="5866" cy="7342"/>
                </a:xfrm>
                <a:custGeom>
                  <a:avLst/>
                  <a:gdLst>
                    <a:gd name="connsiteX0" fmla="*/ 3624 w 5866"/>
                    <a:gd name="connsiteY0" fmla="*/ 973 h 7342"/>
                    <a:gd name="connsiteX1" fmla="*/ 0 w 5866"/>
                    <a:gd name="connsiteY1" fmla="*/ 4597 h 7342"/>
                    <a:gd name="connsiteX2" fmla="*/ 0 w 5866"/>
                    <a:gd name="connsiteY2" fmla="*/ 7013 h 7342"/>
                    <a:gd name="connsiteX3" fmla="*/ 4833 w 5866"/>
                    <a:gd name="connsiteY3" fmla="*/ 4597 h 7342"/>
                    <a:gd name="connsiteX4" fmla="*/ 3624 w 5866"/>
                    <a:gd name="connsiteY4" fmla="*/ 973 h 7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66" h="7342">
                      <a:moveTo>
                        <a:pt x="3624" y="973"/>
                      </a:moveTo>
                      <a:cubicBezTo>
                        <a:pt x="2416" y="2181"/>
                        <a:pt x="1208" y="3389"/>
                        <a:pt x="0" y="4597"/>
                      </a:cubicBezTo>
                      <a:cubicBezTo>
                        <a:pt x="0" y="5805"/>
                        <a:pt x="0" y="5805"/>
                        <a:pt x="0" y="7013"/>
                      </a:cubicBezTo>
                      <a:cubicBezTo>
                        <a:pt x="2416" y="8221"/>
                        <a:pt x="3624" y="5805"/>
                        <a:pt x="4833" y="4597"/>
                      </a:cubicBezTo>
                      <a:cubicBezTo>
                        <a:pt x="7249" y="973"/>
                        <a:pt x="4833" y="-1444"/>
                        <a:pt x="3624" y="9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3" name="Freeform 39"/>
                <p:cNvSpPr/>
                <p:nvPr/>
              </p:nvSpPr>
              <p:spPr>
                <a:xfrm>
                  <a:off x="581807" y="3861789"/>
                  <a:ext cx="774123" cy="1275848"/>
                </a:xfrm>
                <a:custGeom>
                  <a:avLst/>
                  <a:gdLst>
                    <a:gd name="connsiteX0" fmla="*/ 650291 w 774123"/>
                    <a:gd name="connsiteY0" fmla="*/ 357604 h 1275848"/>
                    <a:gd name="connsiteX1" fmla="*/ 647875 w 774123"/>
                    <a:gd name="connsiteY1" fmla="*/ 358812 h 1275848"/>
                    <a:gd name="connsiteX2" fmla="*/ 645459 w 774123"/>
                    <a:gd name="connsiteY2" fmla="*/ 347939 h 1275848"/>
                    <a:gd name="connsiteX3" fmla="*/ 629753 w 774123"/>
                    <a:gd name="connsiteY3" fmla="*/ 341899 h 1275848"/>
                    <a:gd name="connsiteX4" fmla="*/ 574180 w 774123"/>
                    <a:gd name="connsiteY4" fmla="*/ 350356 h 1275848"/>
                    <a:gd name="connsiteX5" fmla="*/ 543977 w 774123"/>
                    <a:gd name="connsiteY5" fmla="*/ 358812 h 1275848"/>
                    <a:gd name="connsiteX6" fmla="*/ 525855 w 774123"/>
                    <a:gd name="connsiteY6" fmla="*/ 381767 h 1275848"/>
                    <a:gd name="connsiteX7" fmla="*/ 511357 w 774123"/>
                    <a:gd name="connsiteY7" fmla="*/ 411970 h 1275848"/>
                    <a:gd name="connsiteX8" fmla="*/ 508941 w 774123"/>
                    <a:gd name="connsiteY8" fmla="*/ 427675 h 1275848"/>
                    <a:gd name="connsiteX9" fmla="*/ 505317 w 774123"/>
                    <a:gd name="connsiteY9" fmla="*/ 421635 h 1275848"/>
                    <a:gd name="connsiteX10" fmla="*/ 502900 w 774123"/>
                    <a:gd name="connsiteY10" fmla="*/ 421635 h 1275848"/>
                    <a:gd name="connsiteX11" fmla="*/ 516190 w 774123"/>
                    <a:gd name="connsiteY11" fmla="*/ 374518 h 1275848"/>
                    <a:gd name="connsiteX12" fmla="*/ 510149 w 774123"/>
                    <a:gd name="connsiteY12" fmla="*/ 324985 h 1275848"/>
                    <a:gd name="connsiteX13" fmla="*/ 492027 w 774123"/>
                    <a:gd name="connsiteY13" fmla="*/ 271828 h 1275848"/>
                    <a:gd name="connsiteX14" fmla="*/ 477530 w 774123"/>
                    <a:gd name="connsiteY14" fmla="*/ 248873 h 1275848"/>
                    <a:gd name="connsiteX15" fmla="*/ 476322 w 774123"/>
                    <a:gd name="connsiteY15" fmla="*/ 247665 h 1275848"/>
                    <a:gd name="connsiteX16" fmla="*/ 476322 w 774123"/>
                    <a:gd name="connsiteY16" fmla="*/ 247665 h 1275848"/>
                    <a:gd name="connsiteX17" fmla="*/ 472697 w 774123"/>
                    <a:gd name="connsiteY17" fmla="*/ 241625 h 1275848"/>
                    <a:gd name="connsiteX18" fmla="*/ 469073 w 774123"/>
                    <a:gd name="connsiteY18" fmla="*/ 238000 h 1275848"/>
                    <a:gd name="connsiteX19" fmla="*/ 466657 w 774123"/>
                    <a:gd name="connsiteY19" fmla="*/ 235584 h 1275848"/>
                    <a:gd name="connsiteX20" fmla="*/ 461824 w 774123"/>
                    <a:gd name="connsiteY20" fmla="*/ 233168 h 1275848"/>
                    <a:gd name="connsiteX21" fmla="*/ 459408 w 774123"/>
                    <a:gd name="connsiteY21" fmla="*/ 239208 h 1275848"/>
                    <a:gd name="connsiteX22" fmla="*/ 447327 w 774123"/>
                    <a:gd name="connsiteY22" fmla="*/ 260955 h 1275848"/>
                    <a:gd name="connsiteX23" fmla="*/ 440078 w 774123"/>
                    <a:gd name="connsiteY23" fmla="*/ 286325 h 1275848"/>
                    <a:gd name="connsiteX24" fmla="*/ 442494 w 774123"/>
                    <a:gd name="connsiteY24" fmla="*/ 339483 h 1275848"/>
                    <a:gd name="connsiteX25" fmla="*/ 476322 w 774123"/>
                    <a:gd name="connsiteY25" fmla="*/ 450630 h 1275848"/>
                    <a:gd name="connsiteX26" fmla="*/ 473905 w 774123"/>
                    <a:gd name="connsiteY26" fmla="*/ 451838 h 1275848"/>
                    <a:gd name="connsiteX27" fmla="*/ 473905 w 774123"/>
                    <a:gd name="connsiteY27" fmla="*/ 451838 h 1275848"/>
                    <a:gd name="connsiteX28" fmla="*/ 472697 w 774123"/>
                    <a:gd name="connsiteY28" fmla="*/ 450630 h 1275848"/>
                    <a:gd name="connsiteX29" fmla="*/ 472697 w 774123"/>
                    <a:gd name="connsiteY29" fmla="*/ 450630 h 1275848"/>
                    <a:gd name="connsiteX30" fmla="*/ 456992 w 774123"/>
                    <a:gd name="connsiteY30" fmla="*/ 415594 h 1275848"/>
                    <a:gd name="connsiteX31" fmla="*/ 440078 w 774123"/>
                    <a:gd name="connsiteY31" fmla="*/ 384183 h 1275848"/>
                    <a:gd name="connsiteX32" fmla="*/ 397794 w 774123"/>
                    <a:gd name="connsiteY32" fmla="*/ 341899 h 1275848"/>
                    <a:gd name="connsiteX33" fmla="*/ 372423 w 774123"/>
                    <a:gd name="connsiteY33" fmla="*/ 337066 h 1275848"/>
                    <a:gd name="connsiteX34" fmla="*/ 350677 w 774123"/>
                    <a:gd name="connsiteY34" fmla="*/ 339483 h 1275848"/>
                    <a:gd name="connsiteX35" fmla="*/ 332555 w 774123"/>
                    <a:gd name="connsiteY35" fmla="*/ 344315 h 1275848"/>
                    <a:gd name="connsiteX36" fmla="*/ 327723 w 774123"/>
                    <a:gd name="connsiteY36" fmla="*/ 355188 h 1275848"/>
                    <a:gd name="connsiteX37" fmla="*/ 321682 w 774123"/>
                    <a:gd name="connsiteY37" fmla="*/ 360020 h 1275848"/>
                    <a:gd name="connsiteX38" fmla="*/ 318058 w 774123"/>
                    <a:gd name="connsiteY38" fmla="*/ 364853 h 1275848"/>
                    <a:gd name="connsiteX39" fmla="*/ 258860 w 774123"/>
                    <a:gd name="connsiteY39" fmla="*/ 281492 h 1275848"/>
                    <a:gd name="connsiteX40" fmla="*/ 260068 w 774123"/>
                    <a:gd name="connsiteY40" fmla="*/ 274244 h 1275848"/>
                    <a:gd name="connsiteX41" fmla="*/ 255235 w 774123"/>
                    <a:gd name="connsiteY41" fmla="*/ 253706 h 1275848"/>
                    <a:gd name="connsiteX42" fmla="*/ 246778 w 774123"/>
                    <a:gd name="connsiteY42" fmla="*/ 231959 h 1275848"/>
                    <a:gd name="connsiteX43" fmla="*/ 249195 w 774123"/>
                    <a:gd name="connsiteY43" fmla="*/ 227127 h 1275848"/>
                    <a:gd name="connsiteX44" fmla="*/ 250403 w 774123"/>
                    <a:gd name="connsiteY44" fmla="*/ 227127 h 1275848"/>
                    <a:gd name="connsiteX45" fmla="*/ 262484 w 774123"/>
                    <a:gd name="connsiteY45" fmla="*/ 212630 h 1275848"/>
                    <a:gd name="connsiteX46" fmla="*/ 252819 w 774123"/>
                    <a:gd name="connsiteY46" fmla="*/ 196924 h 1275848"/>
                    <a:gd name="connsiteX47" fmla="*/ 235905 w 774123"/>
                    <a:gd name="connsiteY47" fmla="*/ 192091 h 1275848"/>
                    <a:gd name="connsiteX48" fmla="*/ 251611 w 774123"/>
                    <a:gd name="connsiteY48" fmla="*/ 182427 h 1275848"/>
                    <a:gd name="connsiteX49" fmla="*/ 275773 w 774123"/>
                    <a:gd name="connsiteY49" fmla="*/ 171553 h 1275848"/>
                    <a:gd name="connsiteX50" fmla="*/ 301144 w 774123"/>
                    <a:gd name="connsiteY50" fmla="*/ 147391 h 1275848"/>
                    <a:gd name="connsiteX51" fmla="*/ 310809 w 774123"/>
                    <a:gd name="connsiteY51" fmla="*/ 122020 h 1275848"/>
                    <a:gd name="connsiteX52" fmla="*/ 318058 w 774123"/>
                    <a:gd name="connsiteY52" fmla="*/ 101482 h 1275848"/>
                    <a:gd name="connsiteX53" fmla="*/ 318058 w 774123"/>
                    <a:gd name="connsiteY53" fmla="*/ 74903 h 1275848"/>
                    <a:gd name="connsiteX54" fmla="*/ 318058 w 774123"/>
                    <a:gd name="connsiteY54" fmla="*/ 59198 h 1275848"/>
                    <a:gd name="connsiteX55" fmla="*/ 296311 w 774123"/>
                    <a:gd name="connsiteY55" fmla="*/ 65239 h 1275848"/>
                    <a:gd name="connsiteX56" fmla="*/ 268525 w 774123"/>
                    <a:gd name="connsiteY56" fmla="*/ 100274 h 1275848"/>
                    <a:gd name="connsiteX57" fmla="*/ 247986 w 774123"/>
                    <a:gd name="connsiteY57" fmla="*/ 120812 h 1275848"/>
                    <a:gd name="connsiteX58" fmla="*/ 252819 w 774123"/>
                    <a:gd name="connsiteY58" fmla="*/ 111147 h 1275848"/>
                    <a:gd name="connsiteX59" fmla="*/ 264900 w 774123"/>
                    <a:gd name="connsiteY59" fmla="*/ 82152 h 1275848"/>
                    <a:gd name="connsiteX60" fmla="*/ 268525 w 774123"/>
                    <a:gd name="connsiteY60" fmla="*/ 35035 h 1275848"/>
                    <a:gd name="connsiteX61" fmla="*/ 258860 w 774123"/>
                    <a:gd name="connsiteY61" fmla="*/ 4832 h 1275848"/>
                    <a:gd name="connsiteX62" fmla="*/ 241946 w 774123"/>
                    <a:gd name="connsiteY62" fmla="*/ 6041 h 1275848"/>
                    <a:gd name="connsiteX63" fmla="*/ 215367 w 774123"/>
                    <a:gd name="connsiteY63" fmla="*/ 42284 h 1275848"/>
                    <a:gd name="connsiteX64" fmla="*/ 198453 w 774123"/>
                    <a:gd name="connsiteY64" fmla="*/ 72487 h 1275848"/>
                    <a:gd name="connsiteX65" fmla="*/ 191205 w 774123"/>
                    <a:gd name="connsiteY65" fmla="*/ 93025 h 1275848"/>
                    <a:gd name="connsiteX66" fmla="*/ 183956 w 774123"/>
                    <a:gd name="connsiteY66" fmla="*/ 132893 h 1275848"/>
                    <a:gd name="connsiteX67" fmla="*/ 182748 w 774123"/>
                    <a:gd name="connsiteY67" fmla="*/ 160680 h 1275848"/>
                    <a:gd name="connsiteX68" fmla="*/ 182748 w 774123"/>
                    <a:gd name="connsiteY68" fmla="*/ 173970 h 1275848"/>
                    <a:gd name="connsiteX69" fmla="*/ 181540 w 774123"/>
                    <a:gd name="connsiteY69" fmla="*/ 173970 h 1275848"/>
                    <a:gd name="connsiteX70" fmla="*/ 153753 w 774123"/>
                    <a:gd name="connsiteY70" fmla="*/ 83360 h 1275848"/>
                    <a:gd name="connsiteX71" fmla="*/ 121134 w 774123"/>
                    <a:gd name="connsiteY71" fmla="*/ 73696 h 1275848"/>
                    <a:gd name="connsiteX72" fmla="*/ 94555 w 774123"/>
                    <a:gd name="connsiteY72" fmla="*/ 88193 h 1275848"/>
                    <a:gd name="connsiteX73" fmla="*/ 87306 w 774123"/>
                    <a:gd name="connsiteY73" fmla="*/ 86985 h 1275848"/>
                    <a:gd name="connsiteX74" fmla="*/ 64352 w 774123"/>
                    <a:gd name="connsiteY74" fmla="*/ 94233 h 1275848"/>
                    <a:gd name="connsiteX75" fmla="*/ 74017 w 774123"/>
                    <a:gd name="connsiteY75" fmla="*/ 120812 h 1275848"/>
                    <a:gd name="connsiteX76" fmla="*/ 104220 w 774123"/>
                    <a:gd name="connsiteY76" fmla="*/ 149807 h 1275848"/>
                    <a:gd name="connsiteX77" fmla="*/ 125966 w 774123"/>
                    <a:gd name="connsiteY77" fmla="*/ 186051 h 1275848"/>
                    <a:gd name="connsiteX78" fmla="*/ 135631 w 774123"/>
                    <a:gd name="connsiteY78" fmla="*/ 196924 h 1275848"/>
                    <a:gd name="connsiteX79" fmla="*/ 105428 w 774123"/>
                    <a:gd name="connsiteY79" fmla="*/ 183634 h 1275848"/>
                    <a:gd name="connsiteX80" fmla="*/ 83682 w 774123"/>
                    <a:gd name="connsiteY80" fmla="*/ 186051 h 1275848"/>
                    <a:gd name="connsiteX81" fmla="*/ 58311 w 774123"/>
                    <a:gd name="connsiteY81" fmla="*/ 188467 h 1275848"/>
                    <a:gd name="connsiteX82" fmla="*/ 19651 w 774123"/>
                    <a:gd name="connsiteY82" fmla="*/ 204173 h 1275848"/>
                    <a:gd name="connsiteX83" fmla="*/ 8778 w 774123"/>
                    <a:gd name="connsiteY83" fmla="*/ 221086 h 1275848"/>
                    <a:gd name="connsiteX84" fmla="*/ 321 w 774123"/>
                    <a:gd name="connsiteY84" fmla="*/ 233168 h 1275848"/>
                    <a:gd name="connsiteX85" fmla="*/ 3946 w 774123"/>
                    <a:gd name="connsiteY85" fmla="*/ 239208 h 1275848"/>
                    <a:gd name="connsiteX86" fmla="*/ 11194 w 774123"/>
                    <a:gd name="connsiteY86" fmla="*/ 240416 h 1275848"/>
                    <a:gd name="connsiteX87" fmla="*/ 26900 w 774123"/>
                    <a:gd name="connsiteY87" fmla="*/ 247665 h 1275848"/>
                    <a:gd name="connsiteX88" fmla="*/ 66768 w 774123"/>
                    <a:gd name="connsiteY88" fmla="*/ 269411 h 1275848"/>
                    <a:gd name="connsiteX89" fmla="*/ 109052 w 774123"/>
                    <a:gd name="connsiteY89" fmla="*/ 265787 h 1275848"/>
                    <a:gd name="connsiteX90" fmla="*/ 119925 w 774123"/>
                    <a:gd name="connsiteY90" fmla="*/ 262162 h 1275848"/>
                    <a:gd name="connsiteX91" fmla="*/ 111469 w 774123"/>
                    <a:gd name="connsiteY91" fmla="*/ 269411 h 1275848"/>
                    <a:gd name="connsiteX92" fmla="*/ 90931 w 774123"/>
                    <a:gd name="connsiteY92" fmla="*/ 288741 h 1275848"/>
                    <a:gd name="connsiteX93" fmla="*/ 65560 w 774123"/>
                    <a:gd name="connsiteY93" fmla="*/ 329817 h 1275848"/>
                    <a:gd name="connsiteX94" fmla="*/ 58311 w 774123"/>
                    <a:gd name="connsiteY94" fmla="*/ 372102 h 1275848"/>
                    <a:gd name="connsiteX95" fmla="*/ 61936 w 774123"/>
                    <a:gd name="connsiteY95" fmla="*/ 397472 h 1275848"/>
                    <a:gd name="connsiteX96" fmla="*/ 64352 w 774123"/>
                    <a:gd name="connsiteY96" fmla="*/ 407137 h 1275848"/>
                    <a:gd name="connsiteX97" fmla="*/ 66768 w 774123"/>
                    <a:gd name="connsiteY97" fmla="*/ 407137 h 1275848"/>
                    <a:gd name="connsiteX98" fmla="*/ 82474 w 774123"/>
                    <a:gd name="connsiteY98" fmla="*/ 391432 h 1275848"/>
                    <a:gd name="connsiteX99" fmla="*/ 100596 w 774123"/>
                    <a:gd name="connsiteY99" fmla="*/ 381767 h 1275848"/>
                    <a:gd name="connsiteX100" fmla="*/ 124758 w 774123"/>
                    <a:gd name="connsiteY100" fmla="*/ 345523 h 1275848"/>
                    <a:gd name="connsiteX101" fmla="*/ 138047 w 774123"/>
                    <a:gd name="connsiteY101" fmla="*/ 317736 h 1275848"/>
                    <a:gd name="connsiteX102" fmla="*/ 147712 w 774123"/>
                    <a:gd name="connsiteY102" fmla="*/ 294782 h 1275848"/>
                    <a:gd name="connsiteX103" fmla="*/ 159794 w 774123"/>
                    <a:gd name="connsiteY103" fmla="*/ 265787 h 1275848"/>
                    <a:gd name="connsiteX104" fmla="*/ 163418 w 774123"/>
                    <a:gd name="connsiteY104" fmla="*/ 258538 h 1275848"/>
                    <a:gd name="connsiteX105" fmla="*/ 174291 w 774123"/>
                    <a:gd name="connsiteY105" fmla="*/ 298406 h 1275848"/>
                    <a:gd name="connsiteX106" fmla="*/ 186372 w 774123"/>
                    <a:gd name="connsiteY106" fmla="*/ 305655 h 1275848"/>
                    <a:gd name="connsiteX107" fmla="*/ 192413 w 774123"/>
                    <a:gd name="connsiteY107" fmla="*/ 292365 h 1275848"/>
                    <a:gd name="connsiteX108" fmla="*/ 193621 w 774123"/>
                    <a:gd name="connsiteY108" fmla="*/ 285117 h 1275848"/>
                    <a:gd name="connsiteX109" fmla="*/ 204494 w 774123"/>
                    <a:gd name="connsiteY109" fmla="*/ 295990 h 1275848"/>
                    <a:gd name="connsiteX110" fmla="*/ 225032 w 774123"/>
                    <a:gd name="connsiteY110" fmla="*/ 304447 h 1275848"/>
                    <a:gd name="connsiteX111" fmla="*/ 246778 w 774123"/>
                    <a:gd name="connsiteY111" fmla="*/ 305655 h 1275848"/>
                    <a:gd name="connsiteX112" fmla="*/ 302352 w 774123"/>
                    <a:gd name="connsiteY112" fmla="*/ 376934 h 1275848"/>
                    <a:gd name="connsiteX113" fmla="*/ 344636 w 774123"/>
                    <a:gd name="connsiteY113" fmla="*/ 466335 h 1275848"/>
                    <a:gd name="connsiteX114" fmla="*/ 363966 w 774123"/>
                    <a:gd name="connsiteY114" fmla="*/ 523117 h 1275848"/>
                    <a:gd name="connsiteX115" fmla="*/ 362758 w 774123"/>
                    <a:gd name="connsiteY115" fmla="*/ 525533 h 1275848"/>
                    <a:gd name="connsiteX116" fmla="*/ 350677 w 774123"/>
                    <a:gd name="connsiteY116" fmla="*/ 550904 h 1275848"/>
                    <a:gd name="connsiteX117" fmla="*/ 344636 w 774123"/>
                    <a:gd name="connsiteY117" fmla="*/ 567818 h 1275848"/>
                    <a:gd name="connsiteX118" fmla="*/ 347053 w 774123"/>
                    <a:gd name="connsiteY118" fmla="*/ 575066 h 1275848"/>
                    <a:gd name="connsiteX119" fmla="*/ 353093 w 774123"/>
                    <a:gd name="connsiteY119" fmla="*/ 594396 h 1275848"/>
                    <a:gd name="connsiteX120" fmla="*/ 353093 w 774123"/>
                    <a:gd name="connsiteY120" fmla="*/ 600437 h 1275848"/>
                    <a:gd name="connsiteX121" fmla="*/ 339804 w 774123"/>
                    <a:gd name="connsiteY121" fmla="*/ 590772 h 1275848"/>
                    <a:gd name="connsiteX122" fmla="*/ 270941 w 774123"/>
                    <a:gd name="connsiteY122" fmla="*/ 559361 h 1275848"/>
                    <a:gd name="connsiteX123" fmla="*/ 258860 w 774123"/>
                    <a:gd name="connsiteY123" fmla="*/ 548488 h 1275848"/>
                    <a:gd name="connsiteX124" fmla="*/ 218992 w 774123"/>
                    <a:gd name="connsiteY124" fmla="*/ 532782 h 1275848"/>
                    <a:gd name="connsiteX125" fmla="*/ 221408 w 774123"/>
                    <a:gd name="connsiteY125" fmla="*/ 526742 h 1275848"/>
                    <a:gd name="connsiteX126" fmla="*/ 221408 w 774123"/>
                    <a:gd name="connsiteY126" fmla="*/ 476000 h 1275848"/>
                    <a:gd name="connsiteX127" fmla="*/ 222616 w 774123"/>
                    <a:gd name="connsiteY127" fmla="*/ 442173 h 1275848"/>
                    <a:gd name="connsiteX128" fmla="*/ 212951 w 774123"/>
                    <a:gd name="connsiteY128" fmla="*/ 427675 h 1275848"/>
                    <a:gd name="connsiteX129" fmla="*/ 211743 w 774123"/>
                    <a:gd name="connsiteY129" fmla="*/ 419218 h 1275848"/>
                    <a:gd name="connsiteX130" fmla="*/ 203286 w 774123"/>
                    <a:gd name="connsiteY130" fmla="*/ 403513 h 1275848"/>
                    <a:gd name="connsiteX131" fmla="*/ 202078 w 774123"/>
                    <a:gd name="connsiteY131" fmla="*/ 402305 h 1275848"/>
                    <a:gd name="connsiteX132" fmla="*/ 200870 w 774123"/>
                    <a:gd name="connsiteY132" fmla="*/ 401096 h 1275848"/>
                    <a:gd name="connsiteX133" fmla="*/ 171875 w 774123"/>
                    <a:gd name="connsiteY133" fmla="*/ 426467 h 1275848"/>
                    <a:gd name="connsiteX134" fmla="*/ 159794 w 774123"/>
                    <a:gd name="connsiteY134" fmla="*/ 468751 h 1275848"/>
                    <a:gd name="connsiteX135" fmla="*/ 135631 w 774123"/>
                    <a:gd name="connsiteY135" fmla="*/ 428884 h 1275848"/>
                    <a:gd name="connsiteX136" fmla="*/ 121134 w 774123"/>
                    <a:gd name="connsiteY136" fmla="*/ 404721 h 1275848"/>
                    <a:gd name="connsiteX137" fmla="*/ 112677 w 774123"/>
                    <a:gd name="connsiteY137" fmla="*/ 391432 h 1275848"/>
                    <a:gd name="connsiteX138" fmla="*/ 100596 w 774123"/>
                    <a:gd name="connsiteY138" fmla="*/ 387807 h 1275848"/>
                    <a:gd name="connsiteX139" fmla="*/ 93347 w 774123"/>
                    <a:gd name="connsiteY139" fmla="*/ 402305 h 1275848"/>
                    <a:gd name="connsiteX140" fmla="*/ 87306 w 774123"/>
                    <a:gd name="connsiteY140" fmla="*/ 420427 h 1275848"/>
                    <a:gd name="connsiteX141" fmla="*/ 95763 w 774123"/>
                    <a:gd name="connsiteY141" fmla="*/ 459087 h 1275848"/>
                    <a:gd name="connsiteX142" fmla="*/ 117509 w 774123"/>
                    <a:gd name="connsiteY142" fmla="*/ 500163 h 1275848"/>
                    <a:gd name="connsiteX143" fmla="*/ 130799 w 774123"/>
                    <a:gd name="connsiteY143" fmla="*/ 518285 h 1275848"/>
                    <a:gd name="connsiteX144" fmla="*/ 84890 w 774123"/>
                    <a:gd name="connsiteY144" fmla="*/ 506203 h 1275848"/>
                    <a:gd name="connsiteX145" fmla="*/ 61936 w 774123"/>
                    <a:gd name="connsiteY145" fmla="*/ 526742 h 1275848"/>
                    <a:gd name="connsiteX146" fmla="*/ 42606 w 774123"/>
                    <a:gd name="connsiteY146" fmla="*/ 544863 h 1275848"/>
                    <a:gd name="connsiteX147" fmla="*/ 37773 w 774123"/>
                    <a:gd name="connsiteY147" fmla="*/ 553320 h 1275848"/>
                    <a:gd name="connsiteX148" fmla="*/ 38981 w 774123"/>
                    <a:gd name="connsiteY148" fmla="*/ 555736 h 1275848"/>
                    <a:gd name="connsiteX149" fmla="*/ 70392 w 774123"/>
                    <a:gd name="connsiteY149" fmla="*/ 588356 h 1275848"/>
                    <a:gd name="connsiteX150" fmla="*/ 98179 w 774123"/>
                    <a:gd name="connsiteY150" fmla="*/ 608894 h 1275848"/>
                    <a:gd name="connsiteX151" fmla="*/ 135631 w 774123"/>
                    <a:gd name="connsiteY151" fmla="*/ 612518 h 1275848"/>
                    <a:gd name="connsiteX152" fmla="*/ 141672 w 774123"/>
                    <a:gd name="connsiteY152" fmla="*/ 612518 h 1275848"/>
                    <a:gd name="connsiteX153" fmla="*/ 123550 w 774123"/>
                    <a:gd name="connsiteY153" fmla="*/ 620975 h 1275848"/>
                    <a:gd name="connsiteX154" fmla="*/ 94555 w 774123"/>
                    <a:gd name="connsiteY154" fmla="*/ 656010 h 1275848"/>
                    <a:gd name="connsiteX155" fmla="*/ 77641 w 774123"/>
                    <a:gd name="connsiteY155" fmla="*/ 703127 h 1275848"/>
                    <a:gd name="connsiteX156" fmla="*/ 84890 w 774123"/>
                    <a:gd name="connsiteY156" fmla="*/ 738163 h 1275848"/>
                    <a:gd name="connsiteX157" fmla="*/ 94555 w 774123"/>
                    <a:gd name="connsiteY157" fmla="*/ 735747 h 1275848"/>
                    <a:gd name="connsiteX158" fmla="*/ 116301 w 774123"/>
                    <a:gd name="connsiteY158" fmla="*/ 736955 h 1275848"/>
                    <a:gd name="connsiteX159" fmla="*/ 144088 w 774123"/>
                    <a:gd name="connsiteY159" fmla="*/ 715208 h 1275848"/>
                    <a:gd name="connsiteX160" fmla="*/ 161002 w 774123"/>
                    <a:gd name="connsiteY160" fmla="*/ 668092 h 1275848"/>
                    <a:gd name="connsiteX161" fmla="*/ 170667 w 774123"/>
                    <a:gd name="connsiteY161" fmla="*/ 654802 h 1275848"/>
                    <a:gd name="connsiteX162" fmla="*/ 164626 w 774123"/>
                    <a:gd name="connsiteY162" fmla="*/ 668092 h 1275848"/>
                    <a:gd name="connsiteX163" fmla="*/ 152545 w 774123"/>
                    <a:gd name="connsiteY163" fmla="*/ 701919 h 1275848"/>
                    <a:gd name="connsiteX164" fmla="*/ 147712 w 774123"/>
                    <a:gd name="connsiteY164" fmla="*/ 738163 h 1275848"/>
                    <a:gd name="connsiteX165" fmla="*/ 146504 w 774123"/>
                    <a:gd name="connsiteY165" fmla="*/ 753868 h 1275848"/>
                    <a:gd name="connsiteX166" fmla="*/ 159794 w 774123"/>
                    <a:gd name="connsiteY166" fmla="*/ 784072 h 1275848"/>
                    <a:gd name="connsiteX167" fmla="*/ 170667 w 774123"/>
                    <a:gd name="connsiteY167" fmla="*/ 778031 h 1275848"/>
                    <a:gd name="connsiteX168" fmla="*/ 182748 w 774123"/>
                    <a:gd name="connsiteY168" fmla="*/ 756285 h 1275848"/>
                    <a:gd name="connsiteX169" fmla="*/ 191205 w 774123"/>
                    <a:gd name="connsiteY169" fmla="*/ 747828 h 1275848"/>
                    <a:gd name="connsiteX170" fmla="*/ 203286 w 774123"/>
                    <a:gd name="connsiteY170" fmla="*/ 729706 h 1275848"/>
                    <a:gd name="connsiteX171" fmla="*/ 211743 w 774123"/>
                    <a:gd name="connsiteY171" fmla="*/ 689838 h 1275848"/>
                    <a:gd name="connsiteX172" fmla="*/ 222616 w 774123"/>
                    <a:gd name="connsiteY172" fmla="*/ 711584 h 1275848"/>
                    <a:gd name="connsiteX173" fmla="*/ 264900 w 774123"/>
                    <a:gd name="connsiteY173" fmla="*/ 734538 h 1275848"/>
                    <a:gd name="connsiteX174" fmla="*/ 287855 w 774123"/>
                    <a:gd name="connsiteY174" fmla="*/ 727290 h 1275848"/>
                    <a:gd name="connsiteX175" fmla="*/ 284230 w 774123"/>
                    <a:gd name="connsiteY175" fmla="*/ 712792 h 1275848"/>
                    <a:gd name="connsiteX176" fmla="*/ 280606 w 774123"/>
                    <a:gd name="connsiteY176" fmla="*/ 677757 h 1275848"/>
                    <a:gd name="connsiteX177" fmla="*/ 272149 w 774123"/>
                    <a:gd name="connsiteY177" fmla="*/ 637889 h 1275848"/>
                    <a:gd name="connsiteX178" fmla="*/ 237113 w 774123"/>
                    <a:gd name="connsiteY178" fmla="*/ 619767 h 1275848"/>
                    <a:gd name="connsiteX179" fmla="*/ 225032 w 774123"/>
                    <a:gd name="connsiteY179" fmla="*/ 606477 h 1275848"/>
                    <a:gd name="connsiteX180" fmla="*/ 256443 w 774123"/>
                    <a:gd name="connsiteY180" fmla="*/ 589564 h 1275848"/>
                    <a:gd name="connsiteX181" fmla="*/ 263692 w 774123"/>
                    <a:gd name="connsiteY181" fmla="*/ 583523 h 1275848"/>
                    <a:gd name="connsiteX182" fmla="*/ 342220 w 774123"/>
                    <a:gd name="connsiteY182" fmla="*/ 614934 h 1275848"/>
                    <a:gd name="connsiteX183" fmla="*/ 401418 w 774123"/>
                    <a:gd name="connsiteY183" fmla="*/ 683797 h 1275848"/>
                    <a:gd name="connsiteX184" fmla="*/ 402626 w 774123"/>
                    <a:gd name="connsiteY184" fmla="*/ 685005 h 1275848"/>
                    <a:gd name="connsiteX185" fmla="*/ 402626 w 774123"/>
                    <a:gd name="connsiteY185" fmla="*/ 685005 h 1275848"/>
                    <a:gd name="connsiteX186" fmla="*/ 402626 w 774123"/>
                    <a:gd name="connsiteY186" fmla="*/ 685005 h 1275848"/>
                    <a:gd name="connsiteX187" fmla="*/ 432829 w 774123"/>
                    <a:gd name="connsiteY187" fmla="*/ 821523 h 1275848"/>
                    <a:gd name="connsiteX188" fmla="*/ 465449 w 774123"/>
                    <a:gd name="connsiteY188" fmla="*/ 952000 h 1275848"/>
                    <a:gd name="connsiteX189" fmla="*/ 521022 w 774123"/>
                    <a:gd name="connsiteY189" fmla="*/ 1099392 h 1275848"/>
                    <a:gd name="connsiteX190" fmla="*/ 529479 w 774123"/>
                    <a:gd name="connsiteY190" fmla="*/ 1115097 h 1275848"/>
                    <a:gd name="connsiteX191" fmla="*/ 529479 w 774123"/>
                    <a:gd name="connsiteY191" fmla="*/ 1116305 h 1275848"/>
                    <a:gd name="connsiteX192" fmla="*/ 529479 w 774123"/>
                    <a:gd name="connsiteY192" fmla="*/ 1116305 h 1275848"/>
                    <a:gd name="connsiteX193" fmla="*/ 529479 w 774123"/>
                    <a:gd name="connsiteY193" fmla="*/ 1116305 h 1275848"/>
                    <a:gd name="connsiteX194" fmla="*/ 552433 w 774123"/>
                    <a:gd name="connsiteY194" fmla="*/ 1154965 h 1275848"/>
                    <a:gd name="connsiteX195" fmla="*/ 577804 w 774123"/>
                    <a:gd name="connsiteY195" fmla="*/ 1192417 h 1275848"/>
                    <a:gd name="connsiteX196" fmla="*/ 593510 w 774123"/>
                    <a:gd name="connsiteY196" fmla="*/ 1212955 h 1275848"/>
                    <a:gd name="connsiteX197" fmla="*/ 650291 w 774123"/>
                    <a:gd name="connsiteY197" fmla="*/ 1275778 h 1275848"/>
                    <a:gd name="connsiteX198" fmla="*/ 653916 w 774123"/>
                    <a:gd name="connsiteY198" fmla="*/ 1268529 h 1275848"/>
                    <a:gd name="connsiteX199" fmla="*/ 655124 w 774123"/>
                    <a:gd name="connsiteY199" fmla="*/ 1266112 h 1275848"/>
                    <a:gd name="connsiteX200" fmla="*/ 652708 w 774123"/>
                    <a:gd name="connsiteY200" fmla="*/ 1262488 h 1275848"/>
                    <a:gd name="connsiteX201" fmla="*/ 585053 w 774123"/>
                    <a:gd name="connsiteY201" fmla="*/ 1161006 h 1275848"/>
                    <a:gd name="connsiteX202" fmla="*/ 545185 w 774123"/>
                    <a:gd name="connsiteY202" fmla="*/ 1041401 h 1275848"/>
                    <a:gd name="connsiteX203" fmla="*/ 550017 w 774123"/>
                    <a:gd name="connsiteY203" fmla="*/ 914549 h 1275848"/>
                    <a:gd name="connsiteX204" fmla="*/ 597134 w 774123"/>
                    <a:gd name="connsiteY204" fmla="*/ 858975 h 1275848"/>
                    <a:gd name="connsiteX205" fmla="*/ 638210 w 774123"/>
                    <a:gd name="connsiteY205" fmla="*/ 844478 h 1275848"/>
                    <a:gd name="connsiteX206" fmla="*/ 771104 w 774123"/>
                    <a:gd name="connsiteY206" fmla="*/ 782863 h 1275848"/>
                    <a:gd name="connsiteX207" fmla="*/ 772312 w 774123"/>
                    <a:gd name="connsiteY207" fmla="*/ 780447 h 1275848"/>
                    <a:gd name="connsiteX208" fmla="*/ 772312 w 774123"/>
                    <a:gd name="connsiteY208" fmla="*/ 774407 h 1275848"/>
                    <a:gd name="connsiteX209" fmla="*/ 669621 w 774123"/>
                    <a:gd name="connsiteY209" fmla="*/ 773198 h 1275848"/>
                    <a:gd name="connsiteX210" fmla="*/ 572971 w 774123"/>
                    <a:gd name="connsiteY210" fmla="*/ 803402 h 1275848"/>
                    <a:gd name="connsiteX211" fmla="*/ 499276 w 774123"/>
                    <a:gd name="connsiteY211" fmla="*/ 977371 h 1275848"/>
                    <a:gd name="connsiteX212" fmla="*/ 499276 w 774123"/>
                    <a:gd name="connsiteY212" fmla="*/ 983412 h 1275848"/>
                    <a:gd name="connsiteX213" fmla="*/ 469073 w 774123"/>
                    <a:gd name="connsiteY213" fmla="*/ 878305 h 1275848"/>
                    <a:gd name="connsiteX214" fmla="*/ 459408 w 774123"/>
                    <a:gd name="connsiteY214" fmla="*/ 840853 h 1275848"/>
                    <a:gd name="connsiteX215" fmla="*/ 455784 w 774123"/>
                    <a:gd name="connsiteY215" fmla="*/ 768366 h 1275848"/>
                    <a:gd name="connsiteX216" fmla="*/ 447327 w 774123"/>
                    <a:gd name="connsiteY216" fmla="*/ 680173 h 1275848"/>
                    <a:gd name="connsiteX217" fmla="*/ 446119 w 774123"/>
                    <a:gd name="connsiteY217" fmla="*/ 651178 h 1275848"/>
                    <a:gd name="connsiteX218" fmla="*/ 453367 w 774123"/>
                    <a:gd name="connsiteY218" fmla="*/ 668092 h 1275848"/>
                    <a:gd name="connsiteX219" fmla="*/ 469073 w 774123"/>
                    <a:gd name="connsiteY219" fmla="*/ 691046 h 1275848"/>
                    <a:gd name="connsiteX220" fmla="*/ 477530 w 774123"/>
                    <a:gd name="connsiteY220" fmla="*/ 707960 h 1275848"/>
                    <a:gd name="connsiteX221" fmla="*/ 481154 w 774123"/>
                    <a:gd name="connsiteY221" fmla="*/ 720041 h 1275848"/>
                    <a:gd name="connsiteX222" fmla="*/ 498068 w 774123"/>
                    <a:gd name="connsiteY222" fmla="*/ 698295 h 1275848"/>
                    <a:gd name="connsiteX223" fmla="*/ 518606 w 774123"/>
                    <a:gd name="connsiteY223" fmla="*/ 641513 h 1275848"/>
                    <a:gd name="connsiteX224" fmla="*/ 523438 w 774123"/>
                    <a:gd name="connsiteY224" fmla="*/ 579899 h 1275848"/>
                    <a:gd name="connsiteX225" fmla="*/ 512565 w 774123"/>
                    <a:gd name="connsiteY225" fmla="*/ 555736 h 1275848"/>
                    <a:gd name="connsiteX226" fmla="*/ 502900 w 774123"/>
                    <a:gd name="connsiteY226" fmla="*/ 537615 h 1275848"/>
                    <a:gd name="connsiteX227" fmla="*/ 496860 w 774123"/>
                    <a:gd name="connsiteY227" fmla="*/ 521909 h 1275848"/>
                    <a:gd name="connsiteX228" fmla="*/ 508941 w 774123"/>
                    <a:gd name="connsiteY228" fmla="*/ 531574 h 1275848"/>
                    <a:gd name="connsiteX229" fmla="*/ 528271 w 774123"/>
                    <a:gd name="connsiteY229" fmla="*/ 547279 h 1275848"/>
                    <a:gd name="connsiteX230" fmla="*/ 546393 w 774123"/>
                    <a:gd name="connsiteY230" fmla="*/ 560569 h 1275848"/>
                    <a:gd name="connsiteX231" fmla="*/ 572971 w 774123"/>
                    <a:gd name="connsiteY231" fmla="*/ 562985 h 1275848"/>
                    <a:gd name="connsiteX232" fmla="*/ 615256 w 774123"/>
                    <a:gd name="connsiteY232" fmla="*/ 567818 h 1275848"/>
                    <a:gd name="connsiteX233" fmla="*/ 653916 w 774123"/>
                    <a:gd name="connsiteY233" fmla="*/ 544863 h 1275848"/>
                    <a:gd name="connsiteX234" fmla="*/ 653916 w 774123"/>
                    <a:gd name="connsiteY234" fmla="*/ 541239 h 1275848"/>
                    <a:gd name="connsiteX235" fmla="*/ 623713 w 774123"/>
                    <a:gd name="connsiteY235" fmla="*/ 500163 h 1275848"/>
                    <a:gd name="connsiteX236" fmla="*/ 581428 w 774123"/>
                    <a:gd name="connsiteY236" fmla="*/ 472376 h 1275848"/>
                    <a:gd name="connsiteX237" fmla="*/ 536728 w 774123"/>
                    <a:gd name="connsiteY237" fmla="*/ 463919 h 1275848"/>
                    <a:gd name="connsiteX238" fmla="*/ 522230 w 774123"/>
                    <a:gd name="connsiteY238" fmla="*/ 468751 h 1275848"/>
                    <a:gd name="connsiteX239" fmla="*/ 525855 w 774123"/>
                    <a:gd name="connsiteY239" fmla="*/ 462711 h 1275848"/>
                    <a:gd name="connsiteX240" fmla="*/ 564515 w 774123"/>
                    <a:gd name="connsiteY240" fmla="*/ 443381 h 1275848"/>
                    <a:gd name="connsiteX241" fmla="*/ 609215 w 774123"/>
                    <a:gd name="connsiteY241" fmla="*/ 436132 h 1275848"/>
                    <a:gd name="connsiteX242" fmla="*/ 637002 w 774123"/>
                    <a:gd name="connsiteY242" fmla="*/ 414386 h 1275848"/>
                    <a:gd name="connsiteX243" fmla="*/ 647875 w 774123"/>
                    <a:gd name="connsiteY243" fmla="*/ 378142 h 1275848"/>
                    <a:gd name="connsiteX244" fmla="*/ 650291 w 774123"/>
                    <a:gd name="connsiteY244" fmla="*/ 357604 h 1275848"/>
                    <a:gd name="connsiteX245" fmla="*/ 650291 w 774123"/>
                    <a:gd name="connsiteY245" fmla="*/ 357604 h 1275848"/>
                    <a:gd name="connsiteX246" fmla="*/ 518606 w 774123"/>
                    <a:gd name="connsiteY246" fmla="*/ 908508 h 1275848"/>
                    <a:gd name="connsiteX247" fmla="*/ 510149 w 774123"/>
                    <a:gd name="connsiteY247" fmla="*/ 936295 h 1275848"/>
                    <a:gd name="connsiteX248" fmla="*/ 507733 w 774123"/>
                    <a:gd name="connsiteY248" fmla="*/ 947168 h 1275848"/>
                    <a:gd name="connsiteX249" fmla="*/ 507733 w 774123"/>
                    <a:gd name="connsiteY249" fmla="*/ 939919 h 1275848"/>
                    <a:gd name="connsiteX250" fmla="*/ 508941 w 774123"/>
                    <a:gd name="connsiteY250" fmla="*/ 927838 h 1275848"/>
                    <a:gd name="connsiteX251" fmla="*/ 510149 w 774123"/>
                    <a:gd name="connsiteY251" fmla="*/ 918173 h 1275848"/>
                    <a:gd name="connsiteX252" fmla="*/ 524647 w 774123"/>
                    <a:gd name="connsiteY252" fmla="*/ 883138 h 1275848"/>
                    <a:gd name="connsiteX253" fmla="*/ 522230 w 774123"/>
                    <a:gd name="connsiteY253" fmla="*/ 880721 h 1275848"/>
                    <a:gd name="connsiteX254" fmla="*/ 517398 w 774123"/>
                    <a:gd name="connsiteY254" fmla="*/ 889178 h 1275848"/>
                    <a:gd name="connsiteX255" fmla="*/ 519814 w 774123"/>
                    <a:gd name="connsiteY255" fmla="*/ 881930 h 1275848"/>
                    <a:gd name="connsiteX256" fmla="*/ 595926 w 774123"/>
                    <a:gd name="connsiteY256" fmla="*/ 796153 h 1275848"/>
                    <a:gd name="connsiteX257" fmla="*/ 744525 w 774123"/>
                    <a:gd name="connsiteY257" fmla="*/ 775615 h 1275848"/>
                    <a:gd name="connsiteX258" fmla="*/ 632170 w 774123"/>
                    <a:gd name="connsiteY258" fmla="*/ 787696 h 1275848"/>
                    <a:gd name="connsiteX259" fmla="*/ 569347 w 774123"/>
                    <a:gd name="connsiteY259" fmla="*/ 816691 h 1275848"/>
                    <a:gd name="connsiteX260" fmla="*/ 559682 w 774123"/>
                    <a:gd name="connsiteY260" fmla="*/ 827564 h 1275848"/>
                    <a:gd name="connsiteX261" fmla="*/ 559682 w 774123"/>
                    <a:gd name="connsiteY261" fmla="*/ 831188 h 1275848"/>
                    <a:gd name="connsiteX262" fmla="*/ 560890 w 774123"/>
                    <a:gd name="connsiteY262" fmla="*/ 831188 h 1275848"/>
                    <a:gd name="connsiteX263" fmla="*/ 568139 w 774123"/>
                    <a:gd name="connsiteY263" fmla="*/ 825148 h 1275848"/>
                    <a:gd name="connsiteX264" fmla="*/ 592301 w 774123"/>
                    <a:gd name="connsiteY264" fmla="*/ 809442 h 1275848"/>
                    <a:gd name="connsiteX265" fmla="*/ 618880 w 774123"/>
                    <a:gd name="connsiteY265" fmla="*/ 797361 h 1275848"/>
                    <a:gd name="connsiteX266" fmla="*/ 667205 w 774123"/>
                    <a:gd name="connsiteY266" fmla="*/ 786488 h 1275848"/>
                    <a:gd name="connsiteX267" fmla="*/ 632170 w 774123"/>
                    <a:gd name="connsiteY267" fmla="*/ 794945 h 1275848"/>
                    <a:gd name="connsiteX268" fmla="*/ 531895 w 774123"/>
                    <a:gd name="connsiteY268" fmla="*/ 879513 h 1275848"/>
                    <a:gd name="connsiteX269" fmla="*/ 535520 w 774123"/>
                    <a:gd name="connsiteY269" fmla="*/ 881930 h 1275848"/>
                    <a:gd name="connsiteX270" fmla="*/ 644251 w 774123"/>
                    <a:gd name="connsiteY270" fmla="*/ 797361 h 1275848"/>
                    <a:gd name="connsiteX271" fmla="*/ 740901 w 774123"/>
                    <a:gd name="connsiteY271" fmla="*/ 782863 h 1275848"/>
                    <a:gd name="connsiteX272" fmla="*/ 734860 w 774123"/>
                    <a:gd name="connsiteY272" fmla="*/ 784072 h 1275848"/>
                    <a:gd name="connsiteX273" fmla="*/ 693784 w 774123"/>
                    <a:gd name="connsiteY273" fmla="*/ 794945 h 1275848"/>
                    <a:gd name="connsiteX274" fmla="*/ 693784 w 774123"/>
                    <a:gd name="connsiteY274" fmla="*/ 799777 h 1275848"/>
                    <a:gd name="connsiteX275" fmla="*/ 740901 w 774123"/>
                    <a:gd name="connsiteY275" fmla="*/ 787696 h 1275848"/>
                    <a:gd name="connsiteX276" fmla="*/ 750565 w 774123"/>
                    <a:gd name="connsiteY276" fmla="*/ 785280 h 1275848"/>
                    <a:gd name="connsiteX277" fmla="*/ 649083 w 774123"/>
                    <a:gd name="connsiteY277" fmla="*/ 819107 h 1275848"/>
                    <a:gd name="connsiteX278" fmla="*/ 650291 w 774123"/>
                    <a:gd name="connsiteY278" fmla="*/ 822732 h 1275848"/>
                    <a:gd name="connsiteX279" fmla="*/ 659956 w 774123"/>
                    <a:gd name="connsiteY279" fmla="*/ 820315 h 1275848"/>
                    <a:gd name="connsiteX280" fmla="*/ 680494 w 774123"/>
                    <a:gd name="connsiteY280" fmla="*/ 815483 h 1275848"/>
                    <a:gd name="connsiteX281" fmla="*/ 734860 w 774123"/>
                    <a:gd name="connsiteY281" fmla="*/ 799777 h 1275848"/>
                    <a:gd name="connsiteX282" fmla="*/ 633378 w 774123"/>
                    <a:gd name="connsiteY282" fmla="*/ 836021 h 1275848"/>
                    <a:gd name="connsiteX283" fmla="*/ 605591 w 774123"/>
                    <a:gd name="connsiteY283" fmla="*/ 844478 h 1275848"/>
                    <a:gd name="connsiteX284" fmla="*/ 598342 w 774123"/>
                    <a:gd name="connsiteY284" fmla="*/ 846894 h 1275848"/>
                    <a:gd name="connsiteX285" fmla="*/ 574180 w 774123"/>
                    <a:gd name="connsiteY285" fmla="*/ 858975 h 1275848"/>
                    <a:gd name="connsiteX286" fmla="*/ 528271 w 774123"/>
                    <a:gd name="connsiteY286" fmla="*/ 902467 h 1275848"/>
                    <a:gd name="connsiteX287" fmla="*/ 516190 w 774123"/>
                    <a:gd name="connsiteY287" fmla="*/ 924214 h 1275848"/>
                    <a:gd name="connsiteX288" fmla="*/ 507733 w 774123"/>
                    <a:gd name="connsiteY288" fmla="*/ 952000 h 1275848"/>
                    <a:gd name="connsiteX289" fmla="*/ 517398 w 774123"/>
                    <a:gd name="connsiteY289" fmla="*/ 907300 h 1275848"/>
                    <a:gd name="connsiteX290" fmla="*/ 518606 w 774123"/>
                    <a:gd name="connsiteY290" fmla="*/ 908508 h 1275848"/>
                    <a:gd name="connsiteX291" fmla="*/ 518606 w 774123"/>
                    <a:gd name="connsiteY291" fmla="*/ 908508 h 1275848"/>
                    <a:gd name="connsiteX292" fmla="*/ 467865 w 774123"/>
                    <a:gd name="connsiteY292" fmla="*/ 240416 h 1275848"/>
                    <a:gd name="connsiteX293" fmla="*/ 471489 w 774123"/>
                    <a:gd name="connsiteY293" fmla="*/ 242833 h 1275848"/>
                    <a:gd name="connsiteX294" fmla="*/ 482362 w 774123"/>
                    <a:gd name="connsiteY294" fmla="*/ 256122 h 1275848"/>
                    <a:gd name="connsiteX295" fmla="*/ 495652 w 774123"/>
                    <a:gd name="connsiteY295" fmla="*/ 279076 h 1275848"/>
                    <a:gd name="connsiteX296" fmla="*/ 510149 w 774123"/>
                    <a:gd name="connsiteY296" fmla="*/ 326193 h 1275848"/>
                    <a:gd name="connsiteX297" fmla="*/ 513773 w 774123"/>
                    <a:gd name="connsiteY297" fmla="*/ 379350 h 1275848"/>
                    <a:gd name="connsiteX298" fmla="*/ 500484 w 774123"/>
                    <a:gd name="connsiteY298" fmla="*/ 420427 h 1275848"/>
                    <a:gd name="connsiteX299" fmla="*/ 500484 w 774123"/>
                    <a:gd name="connsiteY299" fmla="*/ 421635 h 1275848"/>
                    <a:gd name="connsiteX300" fmla="*/ 499276 w 774123"/>
                    <a:gd name="connsiteY300" fmla="*/ 426467 h 1275848"/>
                    <a:gd name="connsiteX301" fmla="*/ 499276 w 774123"/>
                    <a:gd name="connsiteY301" fmla="*/ 427675 h 1275848"/>
                    <a:gd name="connsiteX302" fmla="*/ 498068 w 774123"/>
                    <a:gd name="connsiteY302" fmla="*/ 427675 h 1275848"/>
                    <a:gd name="connsiteX303" fmla="*/ 501692 w 774123"/>
                    <a:gd name="connsiteY303" fmla="*/ 408345 h 1275848"/>
                    <a:gd name="connsiteX304" fmla="*/ 500484 w 774123"/>
                    <a:gd name="connsiteY304" fmla="*/ 408345 h 1275848"/>
                    <a:gd name="connsiteX305" fmla="*/ 494444 w 774123"/>
                    <a:gd name="connsiteY305" fmla="*/ 427675 h 1275848"/>
                    <a:gd name="connsiteX306" fmla="*/ 494444 w 774123"/>
                    <a:gd name="connsiteY306" fmla="*/ 430092 h 1275848"/>
                    <a:gd name="connsiteX307" fmla="*/ 493235 w 774123"/>
                    <a:gd name="connsiteY307" fmla="*/ 431300 h 1275848"/>
                    <a:gd name="connsiteX308" fmla="*/ 499276 w 774123"/>
                    <a:gd name="connsiteY308" fmla="*/ 399889 h 1275848"/>
                    <a:gd name="connsiteX309" fmla="*/ 499276 w 774123"/>
                    <a:gd name="connsiteY309" fmla="*/ 372102 h 1275848"/>
                    <a:gd name="connsiteX310" fmla="*/ 498068 w 774123"/>
                    <a:gd name="connsiteY310" fmla="*/ 372102 h 1275848"/>
                    <a:gd name="connsiteX311" fmla="*/ 494444 w 774123"/>
                    <a:gd name="connsiteY311" fmla="*/ 407137 h 1275848"/>
                    <a:gd name="connsiteX312" fmla="*/ 495652 w 774123"/>
                    <a:gd name="connsiteY312" fmla="*/ 385391 h 1275848"/>
                    <a:gd name="connsiteX313" fmla="*/ 492027 w 774123"/>
                    <a:gd name="connsiteY313" fmla="*/ 323777 h 1275848"/>
                    <a:gd name="connsiteX314" fmla="*/ 476322 w 774123"/>
                    <a:gd name="connsiteY314" fmla="*/ 265787 h 1275848"/>
                    <a:gd name="connsiteX315" fmla="*/ 467865 w 774123"/>
                    <a:gd name="connsiteY315" fmla="*/ 240416 h 1275848"/>
                    <a:gd name="connsiteX316" fmla="*/ 467865 w 774123"/>
                    <a:gd name="connsiteY316" fmla="*/ 240416 h 1275848"/>
                    <a:gd name="connsiteX317" fmla="*/ 508941 w 774123"/>
                    <a:gd name="connsiteY317" fmla="*/ 432508 h 1275848"/>
                    <a:gd name="connsiteX318" fmla="*/ 510149 w 774123"/>
                    <a:gd name="connsiteY318" fmla="*/ 433716 h 1275848"/>
                    <a:gd name="connsiteX319" fmla="*/ 508941 w 774123"/>
                    <a:gd name="connsiteY319" fmla="*/ 438548 h 1275848"/>
                    <a:gd name="connsiteX320" fmla="*/ 502900 w 774123"/>
                    <a:gd name="connsiteY320" fmla="*/ 439757 h 1275848"/>
                    <a:gd name="connsiteX321" fmla="*/ 502900 w 774123"/>
                    <a:gd name="connsiteY321" fmla="*/ 438548 h 1275848"/>
                    <a:gd name="connsiteX322" fmla="*/ 502900 w 774123"/>
                    <a:gd name="connsiteY322" fmla="*/ 433716 h 1275848"/>
                    <a:gd name="connsiteX323" fmla="*/ 505317 w 774123"/>
                    <a:gd name="connsiteY323" fmla="*/ 426467 h 1275848"/>
                    <a:gd name="connsiteX324" fmla="*/ 507733 w 774123"/>
                    <a:gd name="connsiteY324" fmla="*/ 424051 h 1275848"/>
                    <a:gd name="connsiteX325" fmla="*/ 508941 w 774123"/>
                    <a:gd name="connsiteY325" fmla="*/ 432508 h 1275848"/>
                    <a:gd name="connsiteX326" fmla="*/ 508941 w 774123"/>
                    <a:gd name="connsiteY326" fmla="*/ 432508 h 1275848"/>
                    <a:gd name="connsiteX327" fmla="*/ 513773 w 774123"/>
                    <a:gd name="connsiteY327" fmla="*/ 443381 h 1275848"/>
                    <a:gd name="connsiteX328" fmla="*/ 514982 w 774123"/>
                    <a:gd name="connsiteY328" fmla="*/ 450630 h 1275848"/>
                    <a:gd name="connsiteX329" fmla="*/ 508941 w 774123"/>
                    <a:gd name="connsiteY329" fmla="*/ 443381 h 1275848"/>
                    <a:gd name="connsiteX330" fmla="*/ 510149 w 774123"/>
                    <a:gd name="connsiteY330" fmla="*/ 442173 h 1275848"/>
                    <a:gd name="connsiteX331" fmla="*/ 512565 w 774123"/>
                    <a:gd name="connsiteY331" fmla="*/ 437340 h 1275848"/>
                    <a:gd name="connsiteX332" fmla="*/ 513773 w 774123"/>
                    <a:gd name="connsiteY332" fmla="*/ 443381 h 1275848"/>
                    <a:gd name="connsiteX333" fmla="*/ 513773 w 774123"/>
                    <a:gd name="connsiteY333" fmla="*/ 443381 h 1275848"/>
                    <a:gd name="connsiteX334" fmla="*/ 501692 w 774123"/>
                    <a:gd name="connsiteY334" fmla="*/ 447005 h 1275848"/>
                    <a:gd name="connsiteX335" fmla="*/ 501692 w 774123"/>
                    <a:gd name="connsiteY335" fmla="*/ 454254 h 1275848"/>
                    <a:gd name="connsiteX336" fmla="*/ 501692 w 774123"/>
                    <a:gd name="connsiteY336" fmla="*/ 454254 h 1275848"/>
                    <a:gd name="connsiteX337" fmla="*/ 498068 w 774123"/>
                    <a:gd name="connsiteY337" fmla="*/ 456670 h 1275848"/>
                    <a:gd name="connsiteX338" fmla="*/ 495652 w 774123"/>
                    <a:gd name="connsiteY338" fmla="*/ 457878 h 1275848"/>
                    <a:gd name="connsiteX339" fmla="*/ 495652 w 774123"/>
                    <a:gd name="connsiteY339" fmla="*/ 450630 h 1275848"/>
                    <a:gd name="connsiteX340" fmla="*/ 498068 w 774123"/>
                    <a:gd name="connsiteY340" fmla="*/ 445797 h 1275848"/>
                    <a:gd name="connsiteX341" fmla="*/ 500484 w 774123"/>
                    <a:gd name="connsiteY341" fmla="*/ 443381 h 1275848"/>
                    <a:gd name="connsiteX342" fmla="*/ 499276 w 774123"/>
                    <a:gd name="connsiteY342" fmla="*/ 440965 h 1275848"/>
                    <a:gd name="connsiteX343" fmla="*/ 493235 w 774123"/>
                    <a:gd name="connsiteY343" fmla="*/ 442173 h 1275848"/>
                    <a:gd name="connsiteX344" fmla="*/ 493235 w 774123"/>
                    <a:gd name="connsiteY344" fmla="*/ 440965 h 1275848"/>
                    <a:gd name="connsiteX345" fmla="*/ 493235 w 774123"/>
                    <a:gd name="connsiteY345" fmla="*/ 438548 h 1275848"/>
                    <a:gd name="connsiteX346" fmla="*/ 499276 w 774123"/>
                    <a:gd name="connsiteY346" fmla="*/ 431300 h 1275848"/>
                    <a:gd name="connsiteX347" fmla="*/ 500484 w 774123"/>
                    <a:gd name="connsiteY347" fmla="*/ 442173 h 1275848"/>
                    <a:gd name="connsiteX348" fmla="*/ 501692 w 774123"/>
                    <a:gd name="connsiteY348" fmla="*/ 442173 h 1275848"/>
                    <a:gd name="connsiteX349" fmla="*/ 502900 w 774123"/>
                    <a:gd name="connsiteY349" fmla="*/ 443381 h 1275848"/>
                    <a:gd name="connsiteX350" fmla="*/ 504109 w 774123"/>
                    <a:gd name="connsiteY350" fmla="*/ 444589 h 1275848"/>
                    <a:gd name="connsiteX351" fmla="*/ 511357 w 774123"/>
                    <a:gd name="connsiteY351" fmla="*/ 448214 h 1275848"/>
                    <a:gd name="connsiteX352" fmla="*/ 513773 w 774123"/>
                    <a:gd name="connsiteY352" fmla="*/ 456670 h 1275848"/>
                    <a:gd name="connsiteX353" fmla="*/ 513773 w 774123"/>
                    <a:gd name="connsiteY353" fmla="*/ 456670 h 1275848"/>
                    <a:gd name="connsiteX354" fmla="*/ 512565 w 774123"/>
                    <a:gd name="connsiteY354" fmla="*/ 456670 h 1275848"/>
                    <a:gd name="connsiteX355" fmla="*/ 510149 w 774123"/>
                    <a:gd name="connsiteY355" fmla="*/ 459087 h 1275848"/>
                    <a:gd name="connsiteX356" fmla="*/ 507733 w 774123"/>
                    <a:gd name="connsiteY356" fmla="*/ 456670 h 1275848"/>
                    <a:gd name="connsiteX357" fmla="*/ 505317 w 774123"/>
                    <a:gd name="connsiteY357" fmla="*/ 445797 h 1275848"/>
                    <a:gd name="connsiteX358" fmla="*/ 501692 w 774123"/>
                    <a:gd name="connsiteY358" fmla="*/ 447005 h 1275848"/>
                    <a:gd name="connsiteX359" fmla="*/ 501692 w 774123"/>
                    <a:gd name="connsiteY359" fmla="*/ 447005 h 1275848"/>
                    <a:gd name="connsiteX360" fmla="*/ 465449 w 774123"/>
                    <a:gd name="connsiteY360" fmla="*/ 242833 h 1275848"/>
                    <a:gd name="connsiteX361" fmla="*/ 470281 w 774123"/>
                    <a:gd name="connsiteY361" fmla="*/ 256122 h 1275848"/>
                    <a:gd name="connsiteX362" fmla="*/ 465449 w 774123"/>
                    <a:gd name="connsiteY362" fmla="*/ 250081 h 1275848"/>
                    <a:gd name="connsiteX363" fmla="*/ 465449 w 774123"/>
                    <a:gd name="connsiteY363" fmla="*/ 250081 h 1275848"/>
                    <a:gd name="connsiteX364" fmla="*/ 465449 w 774123"/>
                    <a:gd name="connsiteY364" fmla="*/ 242833 h 1275848"/>
                    <a:gd name="connsiteX365" fmla="*/ 465449 w 774123"/>
                    <a:gd name="connsiteY365" fmla="*/ 242833 h 1275848"/>
                    <a:gd name="connsiteX366" fmla="*/ 454575 w 774123"/>
                    <a:gd name="connsiteY366" fmla="*/ 357604 h 1275848"/>
                    <a:gd name="connsiteX367" fmla="*/ 455784 w 774123"/>
                    <a:gd name="connsiteY367" fmla="*/ 347939 h 1275848"/>
                    <a:gd name="connsiteX368" fmla="*/ 453367 w 774123"/>
                    <a:gd name="connsiteY368" fmla="*/ 347939 h 1275848"/>
                    <a:gd name="connsiteX369" fmla="*/ 452159 w 774123"/>
                    <a:gd name="connsiteY369" fmla="*/ 352772 h 1275848"/>
                    <a:gd name="connsiteX370" fmla="*/ 450951 w 774123"/>
                    <a:gd name="connsiteY370" fmla="*/ 349147 h 1275848"/>
                    <a:gd name="connsiteX371" fmla="*/ 450951 w 774123"/>
                    <a:gd name="connsiteY371" fmla="*/ 345523 h 1275848"/>
                    <a:gd name="connsiteX372" fmla="*/ 452159 w 774123"/>
                    <a:gd name="connsiteY372" fmla="*/ 341899 h 1275848"/>
                    <a:gd name="connsiteX373" fmla="*/ 450951 w 774123"/>
                    <a:gd name="connsiteY373" fmla="*/ 335858 h 1275848"/>
                    <a:gd name="connsiteX374" fmla="*/ 449743 w 774123"/>
                    <a:gd name="connsiteY374" fmla="*/ 335858 h 1275848"/>
                    <a:gd name="connsiteX375" fmla="*/ 448535 w 774123"/>
                    <a:gd name="connsiteY375" fmla="*/ 343107 h 1275848"/>
                    <a:gd name="connsiteX376" fmla="*/ 448535 w 774123"/>
                    <a:gd name="connsiteY376" fmla="*/ 343107 h 1275848"/>
                    <a:gd name="connsiteX377" fmla="*/ 446119 w 774123"/>
                    <a:gd name="connsiteY377" fmla="*/ 337066 h 1275848"/>
                    <a:gd name="connsiteX378" fmla="*/ 448535 w 774123"/>
                    <a:gd name="connsiteY378" fmla="*/ 328609 h 1275848"/>
                    <a:gd name="connsiteX379" fmla="*/ 452159 w 774123"/>
                    <a:gd name="connsiteY379" fmla="*/ 321361 h 1275848"/>
                    <a:gd name="connsiteX380" fmla="*/ 452159 w 774123"/>
                    <a:gd name="connsiteY380" fmla="*/ 320153 h 1275848"/>
                    <a:gd name="connsiteX381" fmla="*/ 447327 w 774123"/>
                    <a:gd name="connsiteY381" fmla="*/ 326193 h 1275848"/>
                    <a:gd name="connsiteX382" fmla="*/ 446119 w 774123"/>
                    <a:gd name="connsiteY382" fmla="*/ 328609 h 1275848"/>
                    <a:gd name="connsiteX383" fmla="*/ 446119 w 774123"/>
                    <a:gd name="connsiteY383" fmla="*/ 328609 h 1275848"/>
                    <a:gd name="connsiteX384" fmla="*/ 448535 w 774123"/>
                    <a:gd name="connsiteY384" fmla="*/ 318944 h 1275848"/>
                    <a:gd name="connsiteX385" fmla="*/ 450951 w 774123"/>
                    <a:gd name="connsiteY385" fmla="*/ 314112 h 1275848"/>
                    <a:gd name="connsiteX386" fmla="*/ 452159 w 774123"/>
                    <a:gd name="connsiteY386" fmla="*/ 311695 h 1275848"/>
                    <a:gd name="connsiteX387" fmla="*/ 450951 w 774123"/>
                    <a:gd name="connsiteY387" fmla="*/ 310487 h 1275848"/>
                    <a:gd name="connsiteX388" fmla="*/ 447327 w 774123"/>
                    <a:gd name="connsiteY388" fmla="*/ 314112 h 1275848"/>
                    <a:gd name="connsiteX389" fmla="*/ 444910 w 774123"/>
                    <a:gd name="connsiteY389" fmla="*/ 316528 h 1275848"/>
                    <a:gd name="connsiteX390" fmla="*/ 443702 w 774123"/>
                    <a:gd name="connsiteY390" fmla="*/ 317736 h 1275848"/>
                    <a:gd name="connsiteX391" fmla="*/ 444910 w 774123"/>
                    <a:gd name="connsiteY391" fmla="*/ 311695 h 1275848"/>
                    <a:gd name="connsiteX392" fmla="*/ 450951 w 774123"/>
                    <a:gd name="connsiteY392" fmla="*/ 300822 h 1275848"/>
                    <a:gd name="connsiteX393" fmla="*/ 450951 w 774123"/>
                    <a:gd name="connsiteY393" fmla="*/ 299614 h 1275848"/>
                    <a:gd name="connsiteX394" fmla="*/ 443702 w 774123"/>
                    <a:gd name="connsiteY394" fmla="*/ 308071 h 1275848"/>
                    <a:gd name="connsiteX395" fmla="*/ 441286 w 774123"/>
                    <a:gd name="connsiteY395" fmla="*/ 312904 h 1275848"/>
                    <a:gd name="connsiteX396" fmla="*/ 441286 w 774123"/>
                    <a:gd name="connsiteY396" fmla="*/ 311695 h 1275848"/>
                    <a:gd name="connsiteX397" fmla="*/ 441286 w 774123"/>
                    <a:gd name="connsiteY397" fmla="*/ 305655 h 1275848"/>
                    <a:gd name="connsiteX398" fmla="*/ 441286 w 774123"/>
                    <a:gd name="connsiteY398" fmla="*/ 305655 h 1275848"/>
                    <a:gd name="connsiteX399" fmla="*/ 441286 w 774123"/>
                    <a:gd name="connsiteY399" fmla="*/ 303239 h 1275848"/>
                    <a:gd name="connsiteX400" fmla="*/ 442494 w 774123"/>
                    <a:gd name="connsiteY400" fmla="*/ 300822 h 1275848"/>
                    <a:gd name="connsiteX401" fmla="*/ 444910 w 774123"/>
                    <a:gd name="connsiteY401" fmla="*/ 297198 h 1275848"/>
                    <a:gd name="connsiteX402" fmla="*/ 443702 w 774123"/>
                    <a:gd name="connsiteY402" fmla="*/ 295990 h 1275848"/>
                    <a:gd name="connsiteX403" fmla="*/ 438870 w 774123"/>
                    <a:gd name="connsiteY403" fmla="*/ 299614 h 1275848"/>
                    <a:gd name="connsiteX404" fmla="*/ 440078 w 774123"/>
                    <a:gd name="connsiteY404" fmla="*/ 295990 h 1275848"/>
                    <a:gd name="connsiteX405" fmla="*/ 440078 w 774123"/>
                    <a:gd name="connsiteY405" fmla="*/ 295990 h 1275848"/>
                    <a:gd name="connsiteX406" fmla="*/ 443702 w 774123"/>
                    <a:gd name="connsiteY406" fmla="*/ 292365 h 1275848"/>
                    <a:gd name="connsiteX407" fmla="*/ 446119 w 774123"/>
                    <a:gd name="connsiteY407" fmla="*/ 288741 h 1275848"/>
                    <a:gd name="connsiteX408" fmla="*/ 444910 w 774123"/>
                    <a:gd name="connsiteY408" fmla="*/ 286325 h 1275848"/>
                    <a:gd name="connsiteX409" fmla="*/ 440078 w 774123"/>
                    <a:gd name="connsiteY409" fmla="*/ 288741 h 1275848"/>
                    <a:gd name="connsiteX410" fmla="*/ 441286 w 774123"/>
                    <a:gd name="connsiteY410" fmla="*/ 285117 h 1275848"/>
                    <a:gd name="connsiteX411" fmla="*/ 442494 w 774123"/>
                    <a:gd name="connsiteY411" fmla="*/ 285117 h 1275848"/>
                    <a:gd name="connsiteX412" fmla="*/ 447327 w 774123"/>
                    <a:gd name="connsiteY412" fmla="*/ 281492 h 1275848"/>
                    <a:gd name="connsiteX413" fmla="*/ 447327 w 774123"/>
                    <a:gd name="connsiteY413" fmla="*/ 279076 h 1275848"/>
                    <a:gd name="connsiteX414" fmla="*/ 442494 w 774123"/>
                    <a:gd name="connsiteY414" fmla="*/ 280284 h 1275848"/>
                    <a:gd name="connsiteX415" fmla="*/ 443702 w 774123"/>
                    <a:gd name="connsiteY415" fmla="*/ 275452 h 1275848"/>
                    <a:gd name="connsiteX416" fmla="*/ 446119 w 774123"/>
                    <a:gd name="connsiteY416" fmla="*/ 275452 h 1275848"/>
                    <a:gd name="connsiteX417" fmla="*/ 449743 w 774123"/>
                    <a:gd name="connsiteY417" fmla="*/ 271828 h 1275848"/>
                    <a:gd name="connsiteX418" fmla="*/ 449743 w 774123"/>
                    <a:gd name="connsiteY418" fmla="*/ 269411 h 1275848"/>
                    <a:gd name="connsiteX419" fmla="*/ 446119 w 774123"/>
                    <a:gd name="connsiteY419" fmla="*/ 270619 h 1275848"/>
                    <a:gd name="connsiteX420" fmla="*/ 448535 w 774123"/>
                    <a:gd name="connsiteY420" fmla="*/ 264579 h 1275848"/>
                    <a:gd name="connsiteX421" fmla="*/ 455784 w 774123"/>
                    <a:gd name="connsiteY421" fmla="*/ 248873 h 1275848"/>
                    <a:gd name="connsiteX422" fmla="*/ 456992 w 774123"/>
                    <a:gd name="connsiteY422" fmla="*/ 251289 h 1275848"/>
                    <a:gd name="connsiteX423" fmla="*/ 458200 w 774123"/>
                    <a:gd name="connsiteY423" fmla="*/ 274244 h 1275848"/>
                    <a:gd name="connsiteX424" fmla="*/ 463032 w 774123"/>
                    <a:gd name="connsiteY424" fmla="*/ 293574 h 1275848"/>
                    <a:gd name="connsiteX425" fmla="*/ 455784 w 774123"/>
                    <a:gd name="connsiteY425" fmla="*/ 318944 h 1275848"/>
                    <a:gd name="connsiteX426" fmla="*/ 449743 w 774123"/>
                    <a:gd name="connsiteY426" fmla="*/ 332234 h 1275848"/>
                    <a:gd name="connsiteX427" fmla="*/ 453367 w 774123"/>
                    <a:gd name="connsiteY427" fmla="*/ 355188 h 1275848"/>
                    <a:gd name="connsiteX428" fmla="*/ 461824 w 774123"/>
                    <a:gd name="connsiteY428" fmla="*/ 387807 h 1275848"/>
                    <a:gd name="connsiteX429" fmla="*/ 470281 w 774123"/>
                    <a:gd name="connsiteY429" fmla="*/ 422843 h 1275848"/>
                    <a:gd name="connsiteX430" fmla="*/ 454575 w 774123"/>
                    <a:gd name="connsiteY430" fmla="*/ 357604 h 1275848"/>
                    <a:gd name="connsiteX431" fmla="*/ 454575 w 774123"/>
                    <a:gd name="connsiteY431" fmla="*/ 357604 h 1275848"/>
                    <a:gd name="connsiteX432" fmla="*/ 481154 w 774123"/>
                    <a:gd name="connsiteY432" fmla="*/ 447005 h 1275848"/>
                    <a:gd name="connsiteX433" fmla="*/ 472697 w 774123"/>
                    <a:gd name="connsiteY433" fmla="*/ 390223 h 1275848"/>
                    <a:gd name="connsiteX434" fmla="*/ 470281 w 774123"/>
                    <a:gd name="connsiteY434" fmla="*/ 379350 h 1275848"/>
                    <a:gd name="connsiteX435" fmla="*/ 472697 w 774123"/>
                    <a:gd name="connsiteY435" fmla="*/ 385391 h 1275848"/>
                    <a:gd name="connsiteX436" fmla="*/ 475114 w 774123"/>
                    <a:gd name="connsiteY436" fmla="*/ 385391 h 1275848"/>
                    <a:gd name="connsiteX437" fmla="*/ 475114 w 774123"/>
                    <a:gd name="connsiteY437" fmla="*/ 385391 h 1275848"/>
                    <a:gd name="connsiteX438" fmla="*/ 475114 w 774123"/>
                    <a:gd name="connsiteY438" fmla="*/ 382975 h 1275848"/>
                    <a:gd name="connsiteX439" fmla="*/ 471489 w 774123"/>
                    <a:gd name="connsiteY439" fmla="*/ 376934 h 1275848"/>
                    <a:gd name="connsiteX440" fmla="*/ 469073 w 774123"/>
                    <a:gd name="connsiteY440" fmla="*/ 370893 h 1275848"/>
                    <a:gd name="connsiteX441" fmla="*/ 466657 w 774123"/>
                    <a:gd name="connsiteY441" fmla="*/ 364853 h 1275848"/>
                    <a:gd name="connsiteX442" fmla="*/ 465449 w 774123"/>
                    <a:gd name="connsiteY442" fmla="*/ 361229 h 1275848"/>
                    <a:gd name="connsiteX443" fmla="*/ 467865 w 774123"/>
                    <a:gd name="connsiteY443" fmla="*/ 364853 h 1275848"/>
                    <a:gd name="connsiteX444" fmla="*/ 472697 w 774123"/>
                    <a:gd name="connsiteY444" fmla="*/ 373310 h 1275848"/>
                    <a:gd name="connsiteX445" fmla="*/ 475114 w 774123"/>
                    <a:gd name="connsiteY445" fmla="*/ 372102 h 1275848"/>
                    <a:gd name="connsiteX446" fmla="*/ 470281 w 774123"/>
                    <a:gd name="connsiteY446" fmla="*/ 360020 h 1275848"/>
                    <a:gd name="connsiteX447" fmla="*/ 464240 w 774123"/>
                    <a:gd name="connsiteY447" fmla="*/ 350356 h 1275848"/>
                    <a:gd name="connsiteX448" fmla="*/ 464240 w 774123"/>
                    <a:gd name="connsiteY448" fmla="*/ 350356 h 1275848"/>
                    <a:gd name="connsiteX449" fmla="*/ 461824 w 774123"/>
                    <a:gd name="connsiteY449" fmla="*/ 341899 h 1275848"/>
                    <a:gd name="connsiteX450" fmla="*/ 465449 w 774123"/>
                    <a:gd name="connsiteY450" fmla="*/ 346731 h 1275848"/>
                    <a:gd name="connsiteX451" fmla="*/ 472697 w 774123"/>
                    <a:gd name="connsiteY451" fmla="*/ 360020 h 1275848"/>
                    <a:gd name="connsiteX452" fmla="*/ 473905 w 774123"/>
                    <a:gd name="connsiteY452" fmla="*/ 358812 h 1275848"/>
                    <a:gd name="connsiteX453" fmla="*/ 460616 w 774123"/>
                    <a:gd name="connsiteY453" fmla="*/ 332234 h 1275848"/>
                    <a:gd name="connsiteX454" fmla="*/ 460616 w 774123"/>
                    <a:gd name="connsiteY454" fmla="*/ 332234 h 1275848"/>
                    <a:gd name="connsiteX455" fmla="*/ 460616 w 774123"/>
                    <a:gd name="connsiteY455" fmla="*/ 332234 h 1275848"/>
                    <a:gd name="connsiteX456" fmla="*/ 461824 w 774123"/>
                    <a:gd name="connsiteY456" fmla="*/ 334650 h 1275848"/>
                    <a:gd name="connsiteX457" fmla="*/ 466657 w 774123"/>
                    <a:gd name="connsiteY457" fmla="*/ 340690 h 1275848"/>
                    <a:gd name="connsiteX458" fmla="*/ 467865 w 774123"/>
                    <a:gd name="connsiteY458" fmla="*/ 339483 h 1275848"/>
                    <a:gd name="connsiteX459" fmla="*/ 465449 w 774123"/>
                    <a:gd name="connsiteY459" fmla="*/ 332234 h 1275848"/>
                    <a:gd name="connsiteX460" fmla="*/ 463032 w 774123"/>
                    <a:gd name="connsiteY460" fmla="*/ 326193 h 1275848"/>
                    <a:gd name="connsiteX461" fmla="*/ 463032 w 774123"/>
                    <a:gd name="connsiteY461" fmla="*/ 324985 h 1275848"/>
                    <a:gd name="connsiteX462" fmla="*/ 464240 w 774123"/>
                    <a:gd name="connsiteY462" fmla="*/ 322569 h 1275848"/>
                    <a:gd name="connsiteX463" fmla="*/ 470281 w 774123"/>
                    <a:gd name="connsiteY463" fmla="*/ 333442 h 1275848"/>
                    <a:gd name="connsiteX464" fmla="*/ 476322 w 774123"/>
                    <a:gd name="connsiteY464" fmla="*/ 341899 h 1275848"/>
                    <a:gd name="connsiteX465" fmla="*/ 477530 w 774123"/>
                    <a:gd name="connsiteY465" fmla="*/ 340690 h 1275848"/>
                    <a:gd name="connsiteX466" fmla="*/ 467865 w 774123"/>
                    <a:gd name="connsiteY466" fmla="*/ 320153 h 1275848"/>
                    <a:gd name="connsiteX467" fmla="*/ 467865 w 774123"/>
                    <a:gd name="connsiteY467" fmla="*/ 318944 h 1275848"/>
                    <a:gd name="connsiteX468" fmla="*/ 469073 w 774123"/>
                    <a:gd name="connsiteY468" fmla="*/ 316528 h 1275848"/>
                    <a:gd name="connsiteX469" fmla="*/ 469073 w 774123"/>
                    <a:gd name="connsiteY469" fmla="*/ 316528 h 1275848"/>
                    <a:gd name="connsiteX470" fmla="*/ 478738 w 774123"/>
                    <a:gd name="connsiteY470" fmla="*/ 332234 h 1275848"/>
                    <a:gd name="connsiteX471" fmla="*/ 483570 w 774123"/>
                    <a:gd name="connsiteY471" fmla="*/ 343107 h 1275848"/>
                    <a:gd name="connsiteX472" fmla="*/ 484779 w 774123"/>
                    <a:gd name="connsiteY472" fmla="*/ 341899 h 1275848"/>
                    <a:gd name="connsiteX473" fmla="*/ 478738 w 774123"/>
                    <a:gd name="connsiteY473" fmla="*/ 327401 h 1275848"/>
                    <a:gd name="connsiteX474" fmla="*/ 470281 w 774123"/>
                    <a:gd name="connsiteY474" fmla="*/ 312904 h 1275848"/>
                    <a:gd name="connsiteX475" fmla="*/ 469073 w 774123"/>
                    <a:gd name="connsiteY475" fmla="*/ 312904 h 1275848"/>
                    <a:gd name="connsiteX476" fmla="*/ 473905 w 774123"/>
                    <a:gd name="connsiteY476" fmla="*/ 304447 h 1275848"/>
                    <a:gd name="connsiteX477" fmla="*/ 476322 w 774123"/>
                    <a:gd name="connsiteY477" fmla="*/ 309279 h 1275848"/>
                    <a:gd name="connsiteX478" fmla="*/ 481154 w 774123"/>
                    <a:gd name="connsiteY478" fmla="*/ 315320 h 1275848"/>
                    <a:gd name="connsiteX479" fmla="*/ 482362 w 774123"/>
                    <a:gd name="connsiteY479" fmla="*/ 314112 h 1275848"/>
                    <a:gd name="connsiteX480" fmla="*/ 479946 w 774123"/>
                    <a:gd name="connsiteY480" fmla="*/ 308071 h 1275848"/>
                    <a:gd name="connsiteX481" fmla="*/ 475114 w 774123"/>
                    <a:gd name="connsiteY481" fmla="*/ 299614 h 1275848"/>
                    <a:gd name="connsiteX482" fmla="*/ 475114 w 774123"/>
                    <a:gd name="connsiteY482" fmla="*/ 299614 h 1275848"/>
                    <a:gd name="connsiteX483" fmla="*/ 475114 w 774123"/>
                    <a:gd name="connsiteY483" fmla="*/ 297198 h 1275848"/>
                    <a:gd name="connsiteX484" fmla="*/ 475114 w 774123"/>
                    <a:gd name="connsiteY484" fmla="*/ 297198 h 1275848"/>
                    <a:gd name="connsiteX485" fmla="*/ 478738 w 774123"/>
                    <a:gd name="connsiteY485" fmla="*/ 302031 h 1275848"/>
                    <a:gd name="connsiteX486" fmla="*/ 479946 w 774123"/>
                    <a:gd name="connsiteY486" fmla="*/ 300822 h 1275848"/>
                    <a:gd name="connsiteX487" fmla="*/ 476322 w 774123"/>
                    <a:gd name="connsiteY487" fmla="*/ 295990 h 1275848"/>
                    <a:gd name="connsiteX488" fmla="*/ 473905 w 774123"/>
                    <a:gd name="connsiteY488" fmla="*/ 292365 h 1275848"/>
                    <a:gd name="connsiteX489" fmla="*/ 473905 w 774123"/>
                    <a:gd name="connsiteY489" fmla="*/ 291158 h 1275848"/>
                    <a:gd name="connsiteX490" fmla="*/ 472697 w 774123"/>
                    <a:gd name="connsiteY490" fmla="*/ 286325 h 1275848"/>
                    <a:gd name="connsiteX491" fmla="*/ 476322 w 774123"/>
                    <a:gd name="connsiteY491" fmla="*/ 291158 h 1275848"/>
                    <a:gd name="connsiteX492" fmla="*/ 477530 w 774123"/>
                    <a:gd name="connsiteY492" fmla="*/ 288741 h 1275848"/>
                    <a:gd name="connsiteX493" fmla="*/ 472697 w 774123"/>
                    <a:gd name="connsiteY493" fmla="*/ 279076 h 1275848"/>
                    <a:gd name="connsiteX494" fmla="*/ 469073 w 774123"/>
                    <a:gd name="connsiteY494" fmla="*/ 273036 h 1275848"/>
                    <a:gd name="connsiteX495" fmla="*/ 467865 w 774123"/>
                    <a:gd name="connsiteY495" fmla="*/ 265787 h 1275848"/>
                    <a:gd name="connsiteX496" fmla="*/ 467865 w 774123"/>
                    <a:gd name="connsiteY496" fmla="*/ 264579 h 1275848"/>
                    <a:gd name="connsiteX497" fmla="*/ 470281 w 774123"/>
                    <a:gd name="connsiteY497" fmla="*/ 268203 h 1275848"/>
                    <a:gd name="connsiteX498" fmla="*/ 473905 w 774123"/>
                    <a:gd name="connsiteY498" fmla="*/ 275452 h 1275848"/>
                    <a:gd name="connsiteX499" fmla="*/ 475114 w 774123"/>
                    <a:gd name="connsiteY499" fmla="*/ 274244 h 1275848"/>
                    <a:gd name="connsiteX500" fmla="*/ 471489 w 774123"/>
                    <a:gd name="connsiteY500" fmla="*/ 266995 h 1275848"/>
                    <a:gd name="connsiteX501" fmla="*/ 466657 w 774123"/>
                    <a:gd name="connsiteY501" fmla="*/ 260955 h 1275848"/>
                    <a:gd name="connsiteX502" fmla="*/ 465449 w 774123"/>
                    <a:gd name="connsiteY502" fmla="*/ 253706 h 1275848"/>
                    <a:gd name="connsiteX503" fmla="*/ 469073 w 774123"/>
                    <a:gd name="connsiteY503" fmla="*/ 258538 h 1275848"/>
                    <a:gd name="connsiteX504" fmla="*/ 472697 w 774123"/>
                    <a:gd name="connsiteY504" fmla="*/ 263371 h 1275848"/>
                    <a:gd name="connsiteX505" fmla="*/ 476322 w 774123"/>
                    <a:gd name="connsiteY505" fmla="*/ 277868 h 1275848"/>
                    <a:gd name="connsiteX506" fmla="*/ 482362 w 774123"/>
                    <a:gd name="connsiteY506" fmla="*/ 298406 h 1275848"/>
                    <a:gd name="connsiteX507" fmla="*/ 492027 w 774123"/>
                    <a:gd name="connsiteY507" fmla="*/ 346731 h 1275848"/>
                    <a:gd name="connsiteX508" fmla="*/ 492027 w 774123"/>
                    <a:gd name="connsiteY508" fmla="*/ 397472 h 1275848"/>
                    <a:gd name="connsiteX509" fmla="*/ 485987 w 774123"/>
                    <a:gd name="connsiteY509" fmla="*/ 433716 h 1275848"/>
                    <a:gd name="connsiteX510" fmla="*/ 487195 w 774123"/>
                    <a:gd name="connsiteY510" fmla="*/ 422843 h 1275848"/>
                    <a:gd name="connsiteX511" fmla="*/ 490819 w 774123"/>
                    <a:gd name="connsiteY511" fmla="*/ 401096 h 1275848"/>
                    <a:gd name="connsiteX512" fmla="*/ 485987 w 774123"/>
                    <a:gd name="connsiteY512" fmla="*/ 355188 h 1275848"/>
                    <a:gd name="connsiteX513" fmla="*/ 483570 w 774123"/>
                    <a:gd name="connsiteY513" fmla="*/ 355188 h 1275848"/>
                    <a:gd name="connsiteX514" fmla="*/ 487195 w 774123"/>
                    <a:gd name="connsiteY514" fmla="*/ 403513 h 1275848"/>
                    <a:gd name="connsiteX515" fmla="*/ 483570 w 774123"/>
                    <a:gd name="connsiteY515" fmla="*/ 424051 h 1275848"/>
                    <a:gd name="connsiteX516" fmla="*/ 482362 w 774123"/>
                    <a:gd name="connsiteY516" fmla="*/ 443381 h 1275848"/>
                    <a:gd name="connsiteX517" fmla="*/ 481154 w 774123"/>
                    <a:gd name="connsiteY517" fmla="*/ 447005 h 1275848"/>
                    <a:gd name="connsiteX518" fmla="*/ 481154 w 774123"/>
                    <a:gd name="connsiteY518" fmla="*/ 447005 h 1275848"/>
                    <a:gd name="connsiteX519" fmla="*/ 481154 w 774123"/>
                    <a:gd name="connsiteY519" fmla="*/ 447005 h 1275848"/>
                    <a:gd name="connsiteX520" fmla="*/ 481154 w 774123"/>
                    <a:gd name="connsiteY520" fmla="*/ 447005 h 1275848"/>
                    <a:gd name="connsiteX521" fmla="*/ 322890 w 774123"/>
                    <a:gd name="connsiteY521" fmla="*/ 364853 h 1275848"/>
                    <a:gd name="connsiteX522" fmla="*/ 322890 w 774123"/>
                    <a:gd name="connsiteY522" fmla="*/ 364853 h 1275848"/>
                    <a:gd name="connsiteX523" fmla="*/ 337388 w 774123"/>
                    <a:gd name="connsiteY523" fmla="*/ 347939 h 1275848"/>
                    <a:gd name="connsiteX524" fmla="*/ 356718 w 774123"/>
                    <a:gd name="connsiteY524" fmla="*/ 341899 h 1275848"/>
                    <a:gd name="connsiteX525" fmla="*/ 388129 w 774123"/>
                    <a:gd name="connsiteY525" fmla="*/ 340690 h 1275848"/>
                    <a:gd name="connsiteX526" fmla="*/ 411083 w 774123"/>
                    <a:gd name="connsiteY526" fmla="*/ 353980 h 1275848"/>
                    <a:gd name="connsiteX527" fmla="*/ 449743 w 774123"/>
                    <a:gd name="connsiteY527" fmla="*/ 403513 h 1275848"/>
                    <a:gd name="connsiteX528" fmla="*/ 471489 w 774123"/>
                    <a:gd name="connsiteY528" fmla="*/ 451838 h 1275848"/>
                    <a:gd name="connsiteX529" fmla="*/ 471489 w 774123"/>
                    <a:gd name="connsiteY529" fmla="*/ 451838 h 1275848"/>
                    <a:gd name="connsiteX530" fmla="*/ 471489 w 774123"/>
                    <a:gd name="connsiteY530" fmla="*/ 453046 h 1275848"/>
                    <a:gd name="connsiteX531" fmla="*/ 469073 w 774123"/>
                    <a:gd name="connsiteY531" fmla="*/ 455462 h 1275848"/>
                    <a:gd name="connsiteX532" fmla="*/ 463032 w 774123"/>
                    <a:gd name="connsiteY532" fmla="*/ 443381 h 1275848"/>
                    <a:gd name="connsiteX533" fmla="*/ 454575 w 774123"/>
                    <a:gd name="connsiteY533" fmla="*/ 425259 h 1275848"/>
                    <a:gd name="connsiteX534" fmla="*/ 437662 w 774123"/>
                    <a:gd name="connsiteY534" fmla="*/ 401096 h 1275848"/>
                    <a:gd name="connsiteX535" fmla="*/ 436454 w 774123"/>
                    <a:gd name="connsiteY535" fmla="*/ 402305 h 1275848"/>
                    <a:gd name="connsiteX536" fmla="*/ 456992 w 774123"/>
                    <a:gd name="connsiteY536" fmla="*/ 437340 h 1275848"/>
                    <a:gd name="connsiteX537" fmla="*/ 461824 w 774123"/>
                    <a:gd name="connsiteY537" fmla="*/ 450630 h 1275848"/>
                    <a:gd name="connsiteX538" fmla="*/ 413499 w 774123"/>
                    <a:gd name="connsiteY538" fmla="*/ 393848 h 1275848"/>
                    <a:gd name="connsiteX539" fmla="*/ 371215 w 774123"/>
                    <a:gd name="connsiteY539" fmla="*/ 378142 h 1275848"/>
                    <a:gd name="connsiteX540" fmla="*/ 354301 w 774123"/>
                    <a:gd name="connsiteY540" fmla="*/ 370893 h 1275848"/>
                    <a:gd name="connsiteX541" fmla="*/ 342220 w 774123"/>
                    <a:gd name="connsiteY541" fmla="*/ 362437 h 1275848"/>
                    <a:gd name="connsiteX542" fmla="*/ 341012 w 774123"/>
                    <a:gd name="connsiteY542" fmla="*/ 364853 h 1275848"/>
                    <a:gd name="connsiteX543" fmla="*/ 371215 w 774123"/>
                    <a:gd name="connsiteY543" fmla="*/ 382975 h 1275848"/>
                    <a:gd name="connsiteX544" fmla="*/ 405042 w 774123"/>
                    <a:gd name="connsiteY544" fmla="*/ 395056 h 1275848"/>
                    <a:gd name="connsiteX545" fmla="*/ 463032 w 774123"/>
                    <a:gd name="connsiteY545" fmla="*/ 461503 h 1275848"/>
                    <a:gd name="connsiteX546" fmla="*/ 441286 w 774123"/>
                    <a:gd name="connsiteY546" fmla="*/ 428884 h 1275848"/>
                    <a:gd name="connsiteX547" fmla="*/ 426789 w 774123"/>
                    <a:gd name="connsiteY547" fmla="*/ 414386 h 1275848"/>
                    <a:gd name="connsiteX548" fmla="*/ 412291 w 774123"/>
                    <a:gd name="connsiteY548" fmla="*/ 405929 h 1275848"/>
                    <a:gd name="connsiteX549" fmla="*/ 411083 w 774123"/>
                    <a:gd name="connsiteY549" fmla="*/ 408345 h 1275848"/>
                    <a:gd name="connsiteX550" fmla="*/ 427997 w 774123"/>
                    <a:gd name="connsiteY550" fmla="*/ 421635 h 1275848"/>
                    <a:gd name="connsiteX551" fmla="*/ 442494 w 774123"/>
                    <a:gd name="connsiteY551" fmla="*/ 442173 h 1275848"/>
                    <a:gd name="connsiteX552" fmla="*/ 461824 w 774123"/>
                    <a:gd name="connsiteY552" fmla="*/ 468751 h 1275848"/>
                    <a:gd name="connsiteX553" fmla="*/ 461824 w 774123"/>
                    <a:gd name="connsiteY553" fmla="*/ 468751 h 1275848"/>
                    <a:gd name="connsiteX554" fmla="*/ 461824 w 774123"/>
                    <a:gd name="connsiteY554" fmla="*/ 469960 h 1275848"/>
                    <a:gd name="connsiteX555" fmla="*/ 461824 w 774123"/>
                    <a:gd name="connsiteY555" fmla="*/ 469960 h 1275848"/>
                    <a:gd name="connsiteX556" fmla="*/ 458200 w 774123"/>
                    <a:gd name="connsiteY556" fmla="*/ 467543 h 1275848"/>
                    <a:gd name="connsiteX557" fmla="*/ 450951 w 774123"/>
                    <a:gd name="connsiteY557" fmla="*/ 460295 h 1275848"/>
                    <a:gd name="connsiteX558" fmla="*/ 442494 w 774123"/>
                    <a:gd name="connsiteY558" fmla="*/ 449421 h 1275848"/>
                    <a:gd name="connsiteX559" fmla="*/ 441286 w 774123"/>
                    <a:gd name="connsiteY559" fmla="*/ 450630 h 1275848"/>
                    <a:gd name="connsiteX560" fmla="*/ 458200 w 774123"/>
                    <a:gd name="connsiteY560" fmla="*/ 472376 h 1275848"/>
                    <a:gd name="connsiteX561" fmla="*/ 425581 w 774123"/>
                    <a:gd name="connsiteY561" fmla="*/ 453046 h 1275848"/>
                    <a:gd name="connsiteX562" fmla="*/ 389337 w 774123"/>
                    <a:gd name="connsiteY562" fmla="*/ 425259 h 1275848"/>
                    <a:gd name="connsiteX563" fmla="*/ 368799 w 774123"/>
                    <a:gd name="connsiteY563" fmla="*/ 415594 h 1275848"/>
                    <a:gd name="connsiteX564" fmla="*/ 344636 w 774123"/>
                    <a:gd name="connsiteY564" fmla="*/ 410762 h 1275848"/>
                    <a:gd name="connsiteX565" fmla="*/ 343428 w 774123"/>
                    <a:gd name="connsiteY565" fmla="*/ 409554 h 1275848"/>
                    <a:gd name="connsiteX566" fmla="*/ 336179 w 774123"/>
                    <a:gd name="connsiteY566" fmla="*/ 404721 h 1275848"/>
                    <a:gd name="connsiteX567" fmla="*/ 333763 w 774123"/>
                    <a:gd name="connsiteY567" fmla="*/ 402305 h 1275848"/>
                    <a:gd name="connsiteX568" fmla="*/ 325306 w 774123"/>
                    <a:gd name="connsiteY568" fmla="*/ 389015 h 1275848"/>
                    <a:gd name="connsiteX569" fmla="*/ 321682 w 774123"/>
                    <a:gd name="connsiteY569" fmla="*/ 376934 h 1275848"/>
                    <a:gd name="connsiteX570" fmla="*/ 322890 w 774123"/>
                    <a:gd name="connsiteY570" fmla="*/ 364853 h 1275848"/>
                    <a:gd name="connsiteX571" fmla="*/ 322890 w 774123"/>
                    <a:gd name="connsiteY571" fmla="*/ 364853 h 1275848"/>
                    <a:gd name="connsiteX572" fmla="*/ 347053 w 774123"/>
                    <a:gd name="connsiteY572" fmla="*/ 413178 h 1275848"/>
                    <a:gd name="connsiteX573" fmla="*/ 347053 w 774123"/>
                    <a:gd name="connsiteY573" fmla="*/ 413178 h 1275848"/>
                    <a:gd name="connsiteX574" fmla="*/ 374839 w 774123"/>
                    <a:gd name="connsiteY574" fmla="*/ 416802 h 1275848"/>
                    <a:gd name="connsiteX575" fmla="*/ 420748 w 774123"/>
                    <a:gd name="connsiteY575" fmla="*/ 447005 h 1275848"/>
                    <a:gd name="connsiteX576" fmla="*/ 460616 w 774123"/>
                    <a:gd name="connsiteY576" fmla="*/ 469960 h 1275848"/>
                    <a:gd name="connsiteX577" fmla="*/ 460616 w 774123"/>
                    <a:gd name="connsiteY577" fmla="*/ 473584 h 1275848"/>
                    <a:gd name="connsiteX578" fmla="*/ 446119 w 774123"/>
                    <a:gd name="connsiteY578" fmla="*/ 474792 h 1275848"/>
                    <a:gd name="connsiteX579" fmla="*/ 431621 w 774123"/>
                    <a:gd name="connsiteY579" fmla="*/ 474792 h 1275848"/>
                    <a:gd name="connsiteX580" fmla="*/ 407459 w 774123"/>
                    <a:gd name="connsiteY580" fmla="*/ 482041 h 1275848"/>
                    <a:gd name="connsiteX581" fmla="*/ 386921 w 774123"/>
                    <a:gd name="connsiteY581" fmla="*/ 496538 h 1275848"/>
                    <a:gd name="connsiteX582" fmla="*/ 382088 w 774123"/>
                    <a:gd name="connsiteY582" fmla="*/ 501371 h 1275848"/>
                    <a:gd name="connsiteX583" fmla="*/ 347053 w 774123"/>
                    <a:gd name="connsiteY583" fmla="*/ 413178 h 1275848"/>
                    <a:gd name="connsiteX584" fmla="*/ 347053 w 774123"/>
                    <a:gd name="connsiteY584" fmla="*/ 413178 h 1275848"/>
                    <a:gd name="connsiteX585" fmla="*/ 243154 w 774123"/>
                    <a:gd name="connsiteY585" fmla="*/ 286325 h 1275848"/>
                    <a:gd name="connsiteX586" fmla="*/ 232281 w 774123"/>
                    <a:gd name="connsiteY586" fmla="*/ 282701 h 1275848"/>
                    <a:gd name="connsiteX587" fmla="*/ 231073 w 774123"/>
                    <a:gd name="connsiteY587" fmla="*/ 285117 h 1275848"/>
                    <a:gd name="connsiteX588" fmla="*/ 244362 w 774123"/>
                    <a:gd name="connsiteY588" fmla="*/ 291158 h 1275848"/>
                    <a:gd name="connsiteX589" fmla="*/ 244362 w 774123"/>
                    <a:gd name="connsiteY589" fmla="*/ 291158 h 1275848"/>
                    <a:gd name="connsiteX590" fmla="*/ 244362 w 774123"/>
                    <a:gd name="connsiteY590" fmla="*/ 291158 h 1275848"/>
                    <a:gd name="connsiteX591" fmla="*/ 225032 w 774123"/>
                    <a:gd name="connsiteY591" fmla="*/ 286325 h 1275848"/>
                    <a:gd name="connsiteX592" fmla="*/ 197245 w 774123"/>
                    <a:gd name="connsiteY592" fmla="*/ 269411 h 1275848"/>
                    <a:gd name="connsiteX593" fmla="*/ 197245 w 774123"/>
                    <a:gd name="connsiteY593" fmla="*/ 269411 h 1275848"/>
                    <a:gd name="connsiteX594" fmla="*/ 198453 w 774123"/>
                    <a:gd name="connsiteY594" fmla="*/ 265787 h 1275848"/>
                    <a:gd name="connsiteX595" fmla="*/ 214159 w 774123"/>
                    <a:gd name="connsiteY595" fmla="*/ 277868 h 1275848"/>
                    <a:gd name="connsiteX596" fmla="*/ 225032 w 774123"/>
                    <a:gd name="connsiteY596" fmla="*/ 282701 h 1275848"/>
                    <a:gd name="connsiteX597" fmla="*/ 226240 w 774123"/>
                    <a:gd name="connsiteY597" fmla="*/ 280284 h 1275848"/>
                    <a:gd name="connsiteX598" fmla="*/ 212951 w 774123"/>
                    <a:gd name="connsiteY598" fmla="*/ 271828 h 1275848"/>
                    <a:gd name="connsiteX599" fmla="*/ 199662 w 774123"/>
                    <a:gd name="connsiteY599" fmla="*/ 263371 h 1275848"/>
                    <a:gd name="connsiteX600" fmla="*/ 199662 w 774123"/>
                    <a:gd name="connsiteY600" fmla="*/ 263371 h 1275848"/>
                    <a:gd name="connsiteX601" fmla="*/ 200870 w 774123"/>
                    <a:gd name="connsiteY601" fmla="*/ 260955 h 1275848"/>
                    <a:gd name="connsiteX602" fmla="*/ 209327 w 774123"/>
                    <a:gd name="connsiteY602" fmla="*/ 268203 h 1275848"/>
                    <a:gd name="connsiteX603" fmla="*/ 217783 w 774123"/>
                    <a:gd name="connsiteY603" fmla="*/ 273036 h 1275848"/>
                    <a:gd name="connsiteX604" fmla="*/ 218992 w 774123"/>
                    <a:gd name="connsiteY604" fmla="*/ 270619 h 1275848"/>
                    <a:gd name="connsiteX605" fmla="*/ 209327 w 774123"/>
                    <a:gd name="connsiteY605" fmla="*/ 262162 h 1275848"/>
                    <a:gd name="connsiteX606" fmla="*/ 202078 w 774123"/>
                    <a:gd name="connsiteY606" fmla="*/ 257330 h 1275848"/>
                    <a:gd name="connsiteX607" fmla="*/ 203286 w 774123"/>
                    <a:gd name="connsiteY607" fmla="*/ 254914 h 1275848"/>
                    <a:gd name="connsiteX608" fmla="*/ 210535 w 774123"/>
                    <a:gd name="connsiteY608" fmla="*/ 259746 h 1275848"/>
                    <a:gd name="connsiteX609" fmla="*/ 211743 w 774123"/>
                    <a:gd name="connsiteY609" fmla="*/ 257330 h 1275848"/>
                    <a:gd name="connsiteX610" fmla="*/ 209327 w 774123"/>
                    <a:gd name="connsiteY610" fmla="*/ 253706 h 1275848"/>
                    <a:gd name="connsiteX611" fmla="*/ 206910 w 774123"/>
                    <a:gd name="connsiteY611" fmla="*/ 251289 h 1275848"/>
                    <a:gd name="connsiteX612" fmla="*/ 209327 w 774123"/>
                    <a:gd name="connsiteY612" fmla="*/ 250081 h 1275848"/>
                    <a:gd name="connsiteX613" fmla="*/ 226240 w 774123"/>
                    <a:gd name="connsiteY613" fmla="*/ 245249 h 1275848"/>
                    <a:gd name="connsiteX614" fmla="*/ 234697 w 774123"/>
                    <a:gd name="connsiteY614" fmla="*/ 240416 h 1275848"/>
                    <a:gd name="connsiteX615" fmla="*/ 241946 w 774123"/>
                    <a:gd name="connsiteY615" fmla="*/ 236792 h 1275848"/>
                    <a:gd name="connsiteX616" fmla="*/ 257651 w 774123"/>
                    <a:gd name="connsiteY616" fmla="*/ 275452 h 1275848"/>
                    <a:gd name="connsiteX617" fmla="*/ 257651 w 774123"/>
                    <a:gd name="connsiteY617" fmla="*/ 277868 h 1275848"/>
                    <a:gd name="connsiteX618" fmla="*/ 257651 w 774123"/>
                    <a:gd name="connsiteY618" fmla="*/ 279076 h 1275848"/>
                    <a:gd name="connsiteX619" fmla="*/ 256443 w 774123"/>
                    <a:gd name="connsiteY619" fmla="*/ 275452 h 1275848"/>
                    <a:gd name="connsiteX620" fmla="*/ 238321 w 774123"/>
                    <a:gd name="connsiteY620" fmla="*/ 244041 h 1275848"/>
                    <a:gd name="connsiteX621" fmla="*/ 237113 w 774123"/>
                    <a:gd name="connsiteY621" fmla="*/ 245249 h 1275848"/>
                    <a:gd name="connsiteX622" fmla="*/ 251611 w 774123"/>
                    <a:gd name="connsiteY622" fmla="*/ 273036 h 1275848"/>
                    <a:gd name="connsiteX623" fmla="*/ 246778 w 774123"/>
                    <a:gd name="connsiteY623" fmla="*/ 264579 h 1275848"/>
                    <a:gd name="connsiteX624" fmla="*/ 233489 w 774123"/>
                    <a:gd name="connsiteY624" fmla="*/ 247665 h 1275848"/>
                    <a:gd name="connsiteX625" fmla="*/ 232281 w 774123"/>
                    <a:gd name="connsiteY625" fmla="*/ 248873 h 1275848"/>
                    <a:gd name="connsiteX626" fmla="*/ 246778 w 774123"/>
                    <a:gd name="connsiteY626" fmla="*/ 274244 h 1275848"/>
                    <a:gd name="connsiteX627" fmla="*/ 232281 w 774123"/>
                    <a:gd name="connsiteY627" fmla="*/ 258538 h 1275848"/>
                    <a:gd name="connsiteX628" fmla="*/ 231073 w 774123"/>
                    <a:gd name="connsiteY628" fmla="*/ 259746 h 1275848"/>
                    <a:gd name="connsiteX629" fmla="*/ 245570 w 774123"/>
                    <a:gd name="connsiteY629" fmla="*/ 279076 h 1275848"/>
                    <a:gd name="connsiteX630" fmla="*/ 221408 w 774123"/>
                    <a:gd name="connsiteY630" fmla="*/ 254914 h 1275848"/>
                    <a:gd name="connsiteX631" fmla="*/ 220200 w 774123"/>
                    <a:gd name="connsiteY631" fmla="*/ 257330 h 1275848"/>
                    <a:gd name="connsiteX632" fmla="*/ 232281 w 774123"/>
                    <a:gd name="connsiteY632" fmla="*/ 269411 h 1275848"/>
                    <a:gd name="connsiteX633" fmla="*/ 245570 w 774123"/>
                    <a:gd name="connsiteY633" fmla="*/ 286325 h 1275848"/>
                    <a:gd name="connsiteX634" fmla="*/ 246778 w 774123"/>
                    <a:gd name="connsiteY634" fmla="*/ 288741 h 1275848"/>
                    <a:gd name="connsiteX635" fmla="*/ 244362 w 774123"/>
                    <a:gd name="connsiteY635" fmla="*/ 287533 h 1275848"/>
                    <a:gd name="connsiteX636" fmla="*/ 243154 w 774123"/>
                    <a:gd name="connsiteY636" fmla="*/ 286325 h 1275848"/>
                    <a:gd name="connsiteX637" fmla="*/ 243154 w 774123"/>
                    <a:gd name="connsiteY637" fmla="*/ 286325 h 1275848"/>
                    <a:gd name="connsiteX638" fmla="*/ 251611 w 774123"/>
                    <a:gd name="connsiteY638" fmla="*/ 244041 h 1275848"/>
                    <a:gd name="connsiteX639" fmla="*/ 245570 w 774123"/>
                    <a:gd name="connsiteY639" fmla="*/ 233168 h 1275848"/>
                    <a:gd name="connsiteX640" fmla="*/ 246778 w 774123"/>
                    <a:gd name="connsiteY640" fmla="*/ 231959 h 1275848"/>
                    <a:gd name="connsiteX641" fmla="*/ 251611 w 774123"/>
                    <a:gd name="connsiteY641" fmla="*/ 244041 h 1275848"/>
                    <a:gd name="connsiteX642" fmla="*/ 258860 w 774123"/>
                    <a:gd name="connsiteY642" fmla="*/ 200548 h 1275848"/>
                    <a:gd name="connsiteX643" fmla="*/ 254027 w 774123"/>
                    <a:gd name="connsiteY643" fmla="*/ 217462 h 1275848"/>
                    <a:gd name="connsiteX644" fmla="*/ 250403 w 774123"/>
                    <a:gd name="connsiteY644" fmla="*/ 209005 h 1275848"/>
                    <a:gd name="connsiteX645" fmla="*/ 247986 w 774123"/>
                    <a:gd name="connsiteY645" fmla="*/ 211421 h 1275848"/>
                    <a:gd name="connsiteX646" fmla="*/ 250403 w 774123"/>
                    <a:gd name="connsiteY646" fmla="*/ 218670 h 1275848"/>
                    <a:gd name="connsiteX647" fmla="*/ 250403 w 774123"/>
                    <a:gd name="connsiteY647" fmla="*/ 219878 h 1275848"/>
                    <a:gd name="connsiteX648" fmla="*/ 249195 w 774123"/>
                    <a:gd name="connsiteY648" fmla="*/ 223503 h 1275848"/>
                    <a:gd name="connsiteX649" fmla="*/ 249195 w 774123"/>
                    <a:gd name="connsiteY649" fmla="*/ 221086 h 1275848"/>
                    <a:gd name="connsiteX650" fmla="*/ 245570 w 774123"/>
                    <a:gd name="connsiteY650" fmla="*/ 213837 h 1275848"/>
                    <a:gd name="connsiteX651" fmla="*/ 244362 w 774123"/>
                    <a:gd name="connsiteY651" fmla="*/ 215046 h 1275848"/>
                    <a:gd name="connsiteX652" fmla="*/ 245570 w 774123"/>
                    <a:gd name="connsiteY652" fmla="*/ 223503 h 1275848"/>
                    <a:gd name="connsiteX653" fmla="*/ 244362 w 774123"/>
                    <a:gd name="connsiteY653" fmla="*/ 227127 h 1275848"/>
                    <a:gd name="connsiteX654" fmla="*/ 241946 w 774123"/>
                    <a:gd name="connsiteY654" fmla="*/ 229543 h 1275848"/>
                    <a:gd name="connsiteX655" fmla="*/ 240738 w 774123"/>
                    <a:gd name="connsiteY655" fmla="*/ 221086 h 1275848"/>
                    <a:gd name="connsiteX656" fmla="*/ 239530 w 774123"/>
                    <a:gd name="connsiteY656" fmla="*/ 222294 h 1275848"/>
                    <a:gd name="connsiteX657" fmla="*/ 239530 w 774123"/>
                    <a:gd name="connsiteY657" fmla="*/ 229543 h 1275848"/>
                    <a:gd name="connsiteX658" fmla="*/ 239530 w 774123"/>
                    <a:gd name="connsiteY658" fmla="*/ 230751 h 1275848"/>
                    <a:gd name="connsiteX659" fmla="*/ 238321 w 774123"/>
                    <a:gd name="connsiteY659" fmla="*/ 231959 h 1275848"/>
                    <a:gd name="connsiteX660" fmla="*/ 231073 w 774123"/>
                    <a:gd name="connsiteY660" fmla="*/ 215046 h 1275848"/>
                    <a:gd name="connsiteX661" fmla="*/ 229865 w 774123"/>
                    <a:gd name="connsiteY661" fmla="*/ 216254 h 1275848"/>
                    <a:gd name="connsiteX662" fmla="*/ 234697 w 774123"/>
                    <a:gd name="connsiteY662" fmla="*/ 225919 h 1275848"/>
                    <a:gd name="connsiteX663" fmla="*/ 234697 w 774123"/>
                    <a:gd name="connsiteY663" fmla="*/ 230751 h 1275848"/>
                    <a:gd name="connsiteX664" fmla="*/ 234697 w 774123"/>
                    <a:gd name="connsiteY664" fmla="*/ 234376 h 1275848"/>
                    <a:gd name="connsiteX665" fmla="*/ 234697 w 774123"/>
                    <a:gd name="connsiteY665" fmla="*/ 234376 h 1275848"/>
                    <a:gd name="connsiteX666" fmla="*/ 232281 w 774123"/>
                    <a:gd name="connsiteY666" fmla="*/ 235584 h 1275848"/>
                    <a:gd name="connsiteX667" fmla="*/ 229865 w 774123"/>
                    <a:gd name="connsiteY667" fmla="*/ 222294 h 1275848"/>
                    <a:gd name="connsiteX668" fmla="*/ 218992 w 774123"/>
                    <a:gd name="connsiteY668" fmla="*/ 211421 h 1275848"/>
                    <a:gd name="connsiteX669" fmla="*/ 218992 w 774123"/>
                    <a:gd name="connsiteY669" fmla="*/ 212630 h 1275848"/>
                    <a:gd name="connsiteX670" fmla="*/ 228657 w 774123"/>
                    <a:gd name="connsiteY670" fmla="*/ 234376 h 1275848"/>
                    <a:gd name="connsiteX671" fmla="*/ 218992 w 774123"/>
                    <a:gd name="connsiteY671" fmla="*/ 217462 h 1275848"/>
                    <a:gd name="connsiteX672" fmla="*/ 216575 w 774123"/>
                    <a:gd name="connsiteY672" fmla="*/ 216254 h 1275848"/>
                    <a:gd name="connsiteX673" fmla="*/ 193621 w 774123"/>
                    <a:gd name="connsiteY673" fmla="*/ 206589 h 1275848"/>
                    <a:gd name="connsiteX674" fmla="*/ 204494 w 774123"/>
                    <a:gd name="connsiteY674" fmla="*/ 194508 h 1275848"/>
                    <a:gd name="connsiteX675" fmla="*/ 204494 w 774123"/>
                    <a:gd name="connsiteY675" fmla="*/ 194508 h 1275848"/>
                    <a:gd name="connsiteX676" fmla="*/ 231073 w 774123"/>
                    <a:gd name="connsiteY676" fmla="*/ 189675 h 1275848"/>
                    <a:gd name="connsiteX677" fmla="*/ 232281 w 774123"/>
                    <a:gd name="connsiteY677" fmla="*/ 189675 h 1275848"/>
                    <a:gd name="connsiteX678" fmla="*/ 232281 w 774123"/>
                    <a:gd name="connsiteY678" fmla="*/ 189675 h 1275848"/>
                    <a:gd name="connsiteX679" fmla="*/ 237113 w 774123"/>
                    <a:gd name="connsiteY679" fmla="*/ 189675 h 1275848"/>
                    <a:gd name="connsiteX680" fmla="*/ 258860 w 774123"/>
                    <a:gd name="connsiteY680" fmla="*/ 200548 h 1275848"/>
                    <a:gd name="connsiteX681" fmla="*/ 258860 w 774123"/>
                    <a:gd name="connsiteY681" fmla="*/ 200548 h 1275848"/>
                    <a:gd name="connsiteX682" fmla="*/ 209327 w 774123"/>
                    <a:gd name="connsiteY682" fmla="*/ 221086 h 1275848"/>
                    <a:gd name="connsiteX683" fmla="*/ 193621 w 774123"/>
                    <a:gd name="connsiteY683" fmla="*/ 217462 h 1275848"/>
                    <a:gd name="connsiteX684" fmla="*/ 205702 w 774123"/>
                    <a:gd name="connsiteY684" fmla="*/ 219878 h 1275848"/>
                    <a:gd name="connsiteX685" fmla="*/ 209327 w 774123"/>
                    <a:gd name="connsiteY685" fmla="*/ 221086 h 1275848"/>
                    <a:gd name="connsiteX686" fmla="*/ 261276 w 774123"/>
                    <a:gd name="connsiteY686" fmla="*/ 113563 h 1275848"/>
                    <a:gd name="connsiteX687" fmla="*/ 285438 w 774123"/>
                    <a:gd name="connsiteY687" fmla="*/ 77320 h 1275848"/>
                    <a:gd name="connsiteX688" fmla="*/ 313225 w 774123"/>
                    <a:gd name="connsiteY688" fmla="*/ 57990 h 1275848"/>
                    <a:gd name="connsiteX689" fmla="*/ 315641 w 774123"/>
                    <a:gd name="connsiteY689" fmla="*/ 57990 h 1275848"/>
                    <a:gd name="connsiteX690" fmla="*/ 309601 w 774123"/>
                    <a:gd name="connsiteY690" fmla="*/ 62822 h 1275848"/>
                    <a:gd name="connsiteX691" fmla="*/ 304768 w 774123"/>
                    <a:gd name="connsiteY691" fmla="*/ 67655 h 1275848"/>
                    <a:gd name="connsiteX692" fmla="*/ 296311 w 774123"/>
                    <a:gd name="connsiteY692" fmla="*/ 78528 h 1275848"/>
                    <a:gd name="connsiteX693" fmla="*/ 287855 w 774123"/>
                    <a:gd name="connsiteY693" fmla="*/ 101482 h 1275848"/>
                    <a:gd name="connsiteX694" fmla="*/ 290271 w 774123"/>
                    <a:gd name="connsiteY694" fmla="*/ 101482 h 1275848"/>
                    <a:gd name="connsiteX695" fmla="*/ 299936 w 774123"/>
                    <a:gd name="connsiteY695" fmla="*/ 78528 h 1275848"/>
                    <a:gd name="connsiteX696" fmla="*/ 295103 w 774123"/>
                    <a:gd name="connsiteY696" fmla="*/ 94233 h 1275848"/>
                    <a:gd name="connsiteX697" fmla="*/ 296311 w 774123"/>
                    <a:gd name="connsiteY697" fmla="*/ 95442 h 1275848"/>
                    <a:gd name="connsiteX698" fmla="*/ 303560 w 774123"/>
                    <a:gd name="connsiteY698" fmla="*/ 76112 h 1275848"/>
                    <a:gd name="connsiteX699" fmla="*/ 301144 w 774123"/>
                    <a:gd name="connsiteY699" fmla="*/ 91817 h 1275848"/>
                    <a:gd name="connsiteX700" fmla="*/ 302352 w 774123"/>
                    <a:gd name="connsiteY700" fmla="*/ 91817 h 1275848"/>
                    <a:gd name="connsiteX701" fmla="*/ 309601 w 774123"/>
                    <a:gd name="connsiteY701" fmla="*/ 73696 h 1275848"/>
                    <a:gd name="connsiteX702" fmla="*/ 308393 w 774123"/>
                    <a:gd name="connsiteY702" fmla="*/ 79736 h 1275848"/>
                    <a:gd name="connsiteX703" fmla="*/ 305976 w 774123"/>
                    <a:gd name="connsiteY703" fmla="*/ 96650 h 1275848"/>
                    <a:gd name="connsiteX704" fmla="*/ 307184 w 774123"/>
                    <a:gd name="connsiteY704" fmla="*/ 96650 h 1275848"/>
                    <a:gd name="connsiteX705" fmla="*/ 310809 w 774123"/>
                    <a:gd name="connsiteY705" fmla="*/ 79736 h 1275848"/>
                    <a:gd name="connsiteX706" fmla="*/ 310809 w 774123"/>
                    <a:gd name="connsiteY706" fmla="*/ 76112 h 1275848"/>
                    <a:gd name="connsiteX707" fmla="*/ 309601 w 774123"/>
                    <a:gd name="connsiteY707" fmla="*/ 102690 h 1275848"/>
                    <a:gd name="connsiteX708" fmla="*/ 312017 w 774123"/>
                    <a:gd name="connsiteY708" fmla="*/ 103899 h 1275848"/>
                    <a:gd name="connsiteX709" fmla="*/ 314433 w 774123"/>
                    <a:gd name="connsiteY709" fmla="*/ 78528 h 1275848"/>
                    <a:gd name="connsiteX710" fmla="*/ 315641 w 774123"/>
                    <a:gd name="connsiteY710" fmla="*/ 70071 h 1275848"/>
                    <a:gd name="connsiteX711" fmla="*/ 316849 w 774123"/>
                    <a:gd name="connsiteY711" fmla="*/ 74903 h 1275848"/>
                    <a:gd name="connsiteX712" fmla="*/ 315641 w 774123"/>
                    <a:gd name="connsiteY712" fmla="*/ 93025 h 1275848"/>
                    <a:gd name="connsiteX713" fmla="*/ 299936 w 774123"/>
                    <a:gd name="connsiteY713" fmla="*/ 132893 h 1275848"/>
                    <a:gd name="connsiteX714" fmla="*/ 278190 w 774123"/>
                    <a:gd name="connsiteY714" fmla="*/ 163097 h 1275848"/>
                    <a:gd name="connsiteX715" fmla="*/ 264900 w 774123"/>
                    <a:gd name="connsiteY715" fmla="*/ 167929 h 1275848"/>
                    <a:gd name="connsiteX716" fmla="*/ 284230 w 774123"/>
                    <a:gd name="connsiteY716" fmla="*/ 155848 h 1275848"/>
                    <a:gd name="connsiteX717" fmla="*/ 283022 w 774123"/>
                    <a:gd name="connsiteY717" fmla="*/ 153431 h 1275848"/>
                    <a:gd name="connsiteX718" fmla="*/ 254027 w 774123"/>
                    <a:gd name="connsiteY718" fmla="*/ 170345 h 1275848"/>
                    <a:gd name="connsiteX719" fmla="*/ 275773 w 774123"/>
                    <a:gd name="connsiteY719" fmla="*/ 152224 h 1275848"/>
                    <a:gd name="connsiteX720" fmla="*/ 274565 w 774123"/>
                    <a:gd name="connsiteY720" fmla="*/ 149807 h 1275848"/>
                    <a:gd name="connsiteX721" fmla="*/ 244362 w 774123"/>
                    <a:gd name="connsiteY721" fmla="*/ 173970 h 1275848"/>
                    <a:gd name="connsiteX722" fmla="*/ 220200 w 774123"/>
                    <a:gd name="connsiteY722" fmla="*/ 189675 h 1275848"/>
                    <a:gd name="connsiteX723" fmla="*/ 234697 w 774123"/>
                    <a:gd name="connsiteY723" fmla="*/ 180010 h 1275848"/>
                    <a:gd name="connsiteX724" fmla="*/ 263692 w 774123"/>
                    <a:gd name="connsiteY724" fmla="*/ 153431 h 1275848"/>
                    <a:gd name="connsiteX725" fmla="*/ 262484 w 774123"/>
                    <a:gd name="connsiteY725" fmla="*/ 152224 h 1275848"/>
                    <a:gd name="connsiteX726" fmla="*/ 239530 w 774123"/>
                    <a:gd name="connsiteY726" fmla="*/ 170345 h 1275848"/>
                    <a:gd name="connsiteX727" fmla="*/ 222616 w 774123"/>
                    <a:gd name="connsiteY727" fmla="*/ 181218 h 1275848"/>
                    <a:gd name="connsiteX728" fmla="*/ 223824 w 774123"/>
                    <a:gd name="connsiteY728" fmla="*/ 180010 h 1275848"/>
                    <a:gd name="connsiteX729" fmla="*/ 231073 w 774123"/>
                    <a:gd name="connsiteY729" fmla="*/ 172761 h 1275848"/>
                    <a:gd name="connsiteX730" fmla="*/ 250403 w 774123"/>
                    <a:gd name="connsiteY730" fmla="*/ 157056 h 1275848"/>
                    <a:gd name="connsiteX731" fmla="*/ 267316 w 774123"/>
                    <a:gd name="connsiteY731" fmla="*/ 141350 h 1275848"/>
                    <a:gd name="connsiteX732" fmla="*/ 273357 w 774123"/>
                    <a:gd name="connsiteY732" fmla="*/ 129269 h 1275848"/>
                    <a:gd name="connsiteX733" fmla="*/ 279398 w 774123"/>
                    <a:gd name="connsiteY733" fmla="*/ 119604 h 1275848"/>
                    <a:gd name="connsiteX734" fmla="*/ 278190 w 774123"/>
                    <a:gd name="connsiteY734" fmla="*/ 118396 h 1275848"/>
                    <a:gd name="connsiteX735" fmla="*/ 269733 w 774123"/>
                    <a:gd name="connsiteY735" fmla="*/ 131685 h 1275848"/>
                    <a:gd name="connsiteX736" fmla="*/ 262484 w 774123"/>
                    <a:gd name="connsiteY736" fmla="*/ 142558 h 1275848"/>
                    <a:gd name="connsiteX737" fmla="*/ 255235 w 774123"/>
                    <a:gd name="connsiteY737" fmla="*/ 148599 h 1275848"/>
                    <a:gd name="connsiteX738" fmla="*/ 261276 w 774123"/>
                    <a:gd name="connsiteY738" fmla="*/ 138934 h 1275848"/>
                    <a:gd name="connsiteX739" fmla="*/ 260068 w 774123"/>
                    <a:gd name="connsiteY739" fmla="*/ 137726 h 1275848"/>
                    <a:gd name="connsiteX740" fmla="*/ 239530 w 774123"/>
                    <a:gd name="connsiteY740" fmla="*/ 157056 h 1275848"/>
                    <a:gd name="connsiteX741" fmla="*/ 228657 w 774123"/>
                    <a:gd name="connsiteY741" fmla="*/ 167929 h 1275848"/>
                    <a:gd name="connsiteX742" fmla="*/ 226240 w 774123"/>
                    <a:gd name="connsiteY742" fmla="*/ 170345 h 1275848"/>
                    <a:gd name="connsiteX743" fmla="*/ 226240 w 774123"/>
                    <a:gd name="connsiteY743" fmla="*/ 170345 h 1275848"/>
                    <a:gd name="connsiteX744" fmla="*/ 241946 w 774123"/>
                    <a:gd name="connsiteY744" fmla="*/ 151015 h 1275848"/>
                    <a:gd name="connsiteX745" fmla="*/ 240738 w 774123"/>
                    <a:gd name="connsiteY745" fmla="*/ 149807 h 1275848"/>
                    <a:gd name="connsiteX746" fmla="*/ 226240 w 774123"/>
                    <a:gd name="connsiteY746" fmla="*/ 165513 h 1275848"/>
                    <a:gd name="connsiteX747" fmla="*/ 233489 w 774123"/>
                    <a:gd name="connsiteY747" fmla="*/ 153431 h 1275848"/>
                    <a:gd name="connsiteX748" fmla="*/ 232281 w 774123"/>
                    <a:gd name="connsiteY748" fmla="*/ 152224 h 1275848"/>
                    <a:gd name="connsiteX749" fmla="*/ 217783 w 774123"/>
                    <a:gd name="connsiteY749" fmla="*/ 171553 h 1275848"/>
                    <a:gd name="connsiteX750" fmla="*/ 204494 w 774123"/>
                    <a:gd name="connsiteY750" fmla="*/ 187259 h 1275848"/>
                    <a:gd name="connsiteX751" fmla="*/ 203286 w 774123"/>
                    <a:gd name="connsiteY751" fmla="*/ 188467 h 1275848"/>
                    <a:gd name="connsiteX752" fmla="*/ 203286 w 774123"/>
                    <a:gd name="connsiteY752" fmla="*/ 187259 h 1275848"/>
                    <a:gd name="connsiteX753" fmla="*/ 225032 w 774123"/>
                    <a:gd name="connsiteY753" fmla="*/ 152224 h 1275848"/>
                    <a:gd name="connsiteX754" fmla="*/ 239530 w 774123"/>
                    <a:gd name="connsiteY754" fmla="*/ 126853 h 1275848"/>
                    <a:gd name="connsiteX755" fmla="*/ 261276 w 774123"/>
                    <a:gd name="connsiteY755" fmla="*/ 113563 h 1275848"/>
                    <a:gd name="connsiteX756" fmla="*/ 261276 w 774123"/>
                    <a:gd name="connsiteY756" fmla="*/ 113563 h 1275848"/>
                    <a:gd name="connsiteX757" fmla="*/ 261276 w 774123"/>
                    <a:gd name="connsiteY757" fmla="*/ 3624 h 1275848"/>
                    <a:gd name="connsiteX758" fmla="*/ 260068 w 774123"/>
                    <a:gd name="connsiteY758" fmla="*/ 12081 h 1275848"/>
                    <a:gd name="connsiteX759" fmla="*/ 260068 w 774123"/>
                    <a:gd name="connsiteY759" fmla="*/ 16914 h 1275848"/>
                    <a:gd name="connsiteX760" fmla="*/ 260068 w 774123"/>
                    <a:gd name="connsiteY760" fmla="*/ 19330 h 1275848"/>
                    <a:gd name="connsiteX761" fmla="*/ 261276 w 774123"/>
                    <a:gd name="connsiteY761" fmla="*/ 20538 h 1275848"/>
                    <a:gd name="connsiteX762" fmla="*/ 263692 w 774123"/>
                    <a:gd name="connsiteY762" fmla="*/ 13289 h 1275848"/>
                    <a:gd name="connsiteX763" fmla="*/ 263692 w 774123"/>
                    <a:gd name="connsiteY763" fmla="*/ 6041 h 1275848"/>
                    <a:gd name="connsiteX764" fmla="*/ 264900 w 774123"/>
                    <a:gd name="connsiteY764" fmla="*/ 9665 h 1275848"/>
                    <a:gd name="connsiteX765" fmla="*/ 264900 w 774123"/>
                    <a:gd name="connsiteY765" fmla="*/ 18122 h 1275848"/>
                    <a:gd name="connsiteX766" fmla="*/ 263692 w 774123"/>
                    <a:gd name="connsiteY766" fmla="*/ 27787 h 1275848"/>
                    <a:gd name="connsiteX767" fmla="*/ 264900 w 774123"/>
                    <a:gd name="connsiteY767" fmla="*/ 27787 h 1275848"/>
                    <a:gd name="connsiteX768" fmla="*/ 266108 w 774123"/>
                    <a:gd name="connsiteY768" fmla="*/ 20538 h 1275848"/>
                    <a:gd name="connsiteX769" fmla="*/ 267316 w 774123"/>
                    <a:gd name="connsiteY769" fmla="*/ 28995 h 1275848"/>
                    <a:gd name="connsiteX770" fmla="*/ 267316 w 774123"/>
                    <a:gd name="connsiteY770" fmla="*/ 36244 h 1275848"/>
                    <a:gd name="connsiteX771" fmla="*/ 266108 w 774123"/>
                    <a:gd name="connsiteY771" fmla="*/ 44700 h 1275848"/>
                    <a:gd name="connsiteX772" fmla="*/ 267316 w 774123"/>
                    <a:gd name="connsiteY772" fmla="*/ 44700 h 1275848"/>
                    <a:gd name="connsiteX773" fmla="*/ 269733 w 774123"/>
                    <a:gd name="connsiteY773" fmla="*/ 36244 h 1275848"/>
                    <a:gd name="connsiteX774" fmla="*/ 270941 w 774123"/>
                    <a:gd name="connsiteY774" fmla="*/ 55574 h 1275848"/>
                    <a:gd name="connsiteX775" fmla="*/ 256443 w 774123"/>
                    <a:gd name="connsiteY775" fmla="*/ 94233 h 1275848"/>
                    <a:gd name="connsiteX776" fmla="*/ 246778 w 774123"/>
                    <a:gd name="connsiteY776" fmla="*/ 113563 h 1275848"/>
                    <a:gd name="connsiteX777" fmla="*/ 240738 w 774123"/>
                    <a:gd name="connsiteY777" fmla="*/ 122020 h 1275848"/>
                    <a:gd name="connsiteX778" fmla="*/ 237113 w 774123"/>
                    <a:gd name="connsiteY778" fmla="*/ 126853 h 1275848"/>
                    <a:gd name="connsiteX779" fmla="*/ 222616 w 774123"/>
                    <a:gd name="connsiteY779" fmla="*/ 155848 h 1275848"/>
                    <a:gd name="connsiteX780" fmla="*/ 228657 w 774123"/>
                    <a:gd name="connsiteY780" fmla="*/ 142558 h 1275848"/>
                    <a:gd name="connsiteX781" fmla="*/ 244362 w 774123"/>
                    <a:gd name="connsiteY781" fmla="*/ 107523 h 1275848"/>
                    <a:gd name="connsiteX782" fmla="*/ 243154 w 774123"/>
                    <a:gd name="connsiteY782" fmla="*/ 106315 h 1275848"/>
                    <a:gd name="connsiteX783" fmla="*/ 229865 w 774123"/>
                    <a:gd name="connsiteY783" fmla="*/ 132893 h 1275848"/>
                    <a:gd name="connsiteX784" fmla="*/ 246778 w 774123"/>
                    <a:gd name="connsiteY784" fmla="*/ 83360 h 1275848"/>
                    <a:gd name="connsiteX785" fmla="*/ 245570 w 774123"/>
                    <a:gd name="connsiteY785" fmla="*/ 82152 h 1275848"/>
                    <a:gd name="connsiteX786" fmla="*/ 227448 w 774123"/>
                    <a:gd name="connsiteY786" fmla="*/ 128061 h 1275848"/>
                    <a:gd name="connsiteX787" fmla="*/ 214159 w 774123"/>
                    <a:gd name="connsiteY787" fmla="*/ 164305 h 1275848"/>
                    <a:gd name="connsiteX788" fmla="*/ 220200 w 774123"/>
                    <a:gd name="connsiteY788" fmla="*/ 151015 h 1275848"/>
                    <a:gd name="connsiteX789" fmla="*/ 227448 w 774123"/>
                    <a:gd name="connsiteY789" fmla="*/ 123228 h 1275848"/>
                    <a:gd name="connsiteX790" fmla="*/ 245570 w 774123"/>
                    <a:gd name="connsiteY790" fmla="*/ 64030 h 1275848"/>
                    <a:gd name="connsiteX791" fmla="*/ 244362 w 774123"/>
                    <a:gd name="connsiteY791" fmla="*/ 62822 h 1275848"/>
                    <a:gd name="connsiteX792" fmla="*/ 226240 w 774123"/>
                    <a:gd name="connsiteY792" fmla="*/ 115980 h 1275848"/>
                    <a:gd name="connsiteX793" fmla="*/ 217783 w 774123"/>
                    <a:gd name="connsiteY793" fmla="*/ 149807 h 1275848"/>
                    <a:gd name="connsiteX794" fmla="*/ 215367 w 774123"/>
                    <a:gd name="connsiteY794" fmla="*/ 157056 h 1275848"/>
                    <a:gd name="connsiteX795" fmla="*/ 221408 w 774123"/>
                    <a:gd name="connsiteY795" fmla="*/ 137726 h 1275848"/>
                    <a:gd name="connsiteX796" fmla="*/ 231073 w 774123"/>
                    <a:gd name="connsiteY796" fmla="*/ 95442 h 1275848"/>
                    <a:gd name="connsiteX797" fmla="*/ 229865 w 774123"/>
                    <a:gd name="connsiteY797" fmla="*/ 94233 h 1275848"/>
                    <a:gd name="connsiteX798" fmla="*/ 218992 w 774123"/>
                    <a:gd name="connsiteY798" fmla="*/ 134102 h 1275848"/>
                    <a:gd name="connsiteX799" fmla="*/ 215367 w 774123"/>
                    <a:gd name="connsiteY799" fmla="*/ 147391 h 1275848"/>
                    <a:gd name="connsiteX800" fmla="*/ 222616 w 774123"/>
                    <a:gd name="connsiteY800" fmla="*/ 113563 h 1275848"/>
                    <a:gd name="connsiteX801" fmla="*/ 228657 w 774123"/>
                    <a:gd name="connsiteY801" fmla="*/ 86985 h 1275848"/>
                    <a:gd name="connsiteX802" fmla="*/ 240738 w 774123"/>
                    <a:gd name="connsiteY802" fmla="*/ 57990 h 1275848"/>
                    <a:gd name="connsiteX803" fmla="*/ 240738 w 774123"/>
                    <a:gd name="connsiteY803" fmla="*/ 56782 h 1275848"/>
                    <a:gd name="connsiteX804" fmla="*/ 246778 w 774123"/>
                    <a:gd name="connsiteY804" fmla="*/ 45909 h 1275848"/>
                    <a:gd name="connsiteX805" fmla="*/ 261276 w 774123"/>
                    <a:gd name="connsiteY805" fmla="*/ 3624 h 1275848"/>
                    <a:gd name="connsiteX806" fmla="*/ 261276 w 774123"/>
                    <a:gd name="connsiteY806" fmla="*/ 3624 h 1275848"/>
                    <a:gd name="connsiteX807" fmla="*/ 261276 w 774123"/>
                    <a:gd name="connsiteY807" fmla="*/ 3624 h 1275848"/>
                    <a:gd name="connsiteX808" fmla="*/ 197245 w 774123"/>
                    <a:gd name="connsiteY808" fmla="*/ 172761 h 1275848"/>
                    <a:gd name="connsiteX809" fmla="*/ 200870 w 774123"/>
                    <a:gd name="connsiteY809" fmla="*/ 140142 h 1275848"/>
                    <a:gd name="connsiteX810" fmla="*/ 209327 w 774123"/>
                    <a:gd name="connsiteY810" fmla="*/ 108731 h 1275848"/>
                    <a:gd name="connsiteX811" fmla="*/ 206910 w 774123"/>
                    <a:gd name="connsiteY811" fmla="*/ 107523 h 1275848"/>
                    <a:gd name="connsiteX812" fmla="*/ 194829 w 774123"/>
                    <a:gd name="connsiteY812" fmla="*/ 146183 h 1275848"/>
                    <a:gd name="connsiteX813" fmla="*/ 196037 w 774123"/>
                    <a:gd name="connsiteY813" fmla="*/ 130477 h 1275848"/>
                    <a:gd name="connsiteX814" fmla="*/ 194829 w 774123"/>
                    <a:gd name="connsiteY814" fmla="*/ 130477 h 1275848"/>
                    <a:gd name="connsiteX815" fmla="*/ 191205 w 774123"/>
                    <a:gd name="connsiteY815" fmla="*/ 152224 h 1275848"/>
                    <a:gd name="connsiteX816" fmla="*/ 191205 w 774123"/>
                    <a:gd name="connsiteY816" fmla="*/ 154640 h 1275848"/>
                    <a:gd name="connsiteX817" fmla="*/ 191205 w 774123"/>
                    <a:gd name="connsiteY817" fmla="*/ 134102 h 1275848"/>
                    <a:gd name="connsiteX818" fmla="*/ 202078 w 774123"/>
                    <a:gd name="connsiteY818" fmla="*/ 74903 h 1275848"/>
                    <a:gd name="connsiteX819" fmla="*/ 220200 w 774123"/>
                    <a:gd name="connsiteY819" fmla="*/ 41076 h 1275848"/>
                    <a:gd name="connsiteX820" fmla="*/ 249195 w 774123"/>
                    <a:gd name="connsiteY820" fmla="*/ 0 h 1275848"/>
                    <a:gd name="connsiteX821" fmla="*/ 249195 w 774123"/>
                    <a:gd name="connsiteY821" fmla="*/ 0 h 1275848"/>
                    <a:gd name="connsiteX822" fmla="*/ 245570 w 774123"/>
                    <a:gd name="connsiteY822" fmla="*/ 4832 h 1275848"/>
                    <a:gd name="connsiteX823" fmla="*/ 246778 w 774123"/>
                    <a:gd name="connsiteY823" fmla="*/ 6041 h 1275848"/>
                    <a:gd name="connsiteX824" fmla="*/ 251611 w 774123"/>
                    <a:gd name="connsiteY824" fmla="*/ 3624 h 1275848"/>
                    <a:gd name="connsiteX825" fmla="*/ 256443 w 774123"/>
                    <a:gd name="connsiteY825" fmla="*/ 1208 h 1275848"/>
                    <a:gd name="connsiteX826" fmla="*/ 254027 w 774123"/>
                    <a:gd name="connsiteY826" fmla="*/ 3624 h 1275848"/>
                    <a:gd name="connsiteX827" fmla="*/ 250403 w 774123"/>
                    <a:gd name="connsiteY827" fmla="*/ 12081 h 1275848"/>
                    <a:gd name="connsiteX828" fmla="*/ 251611 w 774123"/>
                    <a:gd name="connsiteY828" fmla="*/ 13289 h 1275848"/>
                    <a:gd name="connsiteX829" fmla="*/ 252819 w 774123"/>
                    <a:gd name="connsiteY829" fmla="*/ 10873 h 1275848"/>
                    <a:gd name="connsiteX830" fmla="*/ 256443 w 774123"/>
                    <a:gd name="connsiteY830" fmla="*/ 6041 h 1275848"/>
                    <a:gd name="connsiteX831" fmla="*/ 256443 w 774123"/>
                    <a:gd name="connsiteY831" fmla="*/ 6041 h 1275848"/>
                    <a:gd name="connsiteX832" fmla="*/ 256443 w 774123"/>
                    <a:gd name="connsiteY832" fmla="*/ 6041 h 1275848"/>
                    <a:gd name="connsiteX833" fmla="*/ 239530 w 774123"/>
                    <a:gd name="connsiteY833" fmla="*/ 45909 h 1275848"/>
                    <a:gd name="connsiteX834" fmla="*/ 218992 w 774123"/>
                    <a:gd name="connsiteY834" fmla="*/ 86985 h 1275848"/>
                    <a:gd name="connsiteX835" fmla="*/ 205702 w 774123"/>
                    <a:gd name="connsiteY835" fmla="*/ 134102 h 1275848"/>
                    <a:gd name="connsiteX836" fmla="*/ 199662 w 774123"/>
                    <a:gd name="connsiteY836" fmla="*/ 172761 h 1275848"/>
                    <a:gd name="connsiteX837" fmla="*/ 197245 w 774123"/>
                    <a:gd name="connsiteY837" fmla="*/ 172761 h 1275848"/>
                    <a:gd name="connsiteX838" fmla="*/ 197245 w 774123"/>
                    <a:gd name="connsiteY838" fmla="*/ 172761 h 1275848"/>
                    <a:gd name="connsiteX839" fmla="*/ 194829 w 774123"/>
                    <a:gd name="connsiteY839" fmla="*/ 177594 h 1275848"/>
                    <a:gd name="connsiteX840" fmla="*/ 198453 w 774123"/>
                    <a:gd name="connsiteY840" fmla="*/ 178802 h 1275848"/>
                    <a:gd name="connsiteX841" fmla="*/ 199662 w 774123"/>
                    <a:gd name="connsiteY841" fmla="*/ 180010 h 1275848"/>
                    <a:gd name="connsiteX842" fmla="*/ 204494 w 774123"/>
                    <a:gd name="connsiteY842" fmla="*/ 187259 h 1275848"/>
                    <a:gd name="connsiteX843" fmla="*/ 200870 w 774123"/>
                    <a:gd name="connsiteY843" fmla="*/ 194508 h 1275848"/>
                    <a:gd name="connsiteX844" fmla="*/ 200870 w 774123"/>
                    <a:gd name="connsiteY844" fmla="*/ 195716 h 1275848"/>
                    <a:gd name="connsiteX845" fmla="*/ 179124 w 774123"/>
                    <a:gd name="connsiteY845" fmla="*/ 222294 h 1275848"/>
                    <a:gd name="connsiteX846" fmla="*/ 167042 w 774123"/>
                    <a:gd name="connsiteY846" fmla="*/ 239208 h 1275848"/>
                    <a:gd name="connsiteX847" fmla="*/ 156169 w 774123"/>
                    <a:gd name="connsiteY847" fmla="*/ 200548 h 1275848"/>
                    <a:gd name="connsiteX848" fmla="*/ 165834 w 774123"/>
                    <a:gd name="connsiteY848" fmla="*/ 202964 h 1275848"/>
                    <a:gd name="connsiteX849" fmla="*/ 171875 w 774123"/>
                    <a:gd name="connsiteY849" fmla="*/ 218670 h 1275848"/>
                    <a:gd name="connsiteX850" fmla="*/ 173083 w 774123"/>
                    <a:gd name="connsiteY850" fmla="*/ 217462 h 1275848"/>
                    <a:gd name="connsiteX851" fmla="*/ 170667 w 774123"/>
                    <a:gd name="connsiteY851" fmla="*/ 210213 h 1275848"/>
                    <a:gd name="connsiteX852" fmla="*/ 169458 w 774123"/>
                    <a:gd name="connsiteY852" fmla="*/ 202964 h 1275848"/>
                    <a:gd name="connsiteX853" fmla="*/ 171875 w 774123"/>
                    <a:gd name="connsiteY853" fmla="*/ 199340 h 1275848"/>
                    <a:gd name="connsiteX854" fmla="*/ 177915 w 774123"/>
                    <a:gd name="connsiteY854" fmla="*/ 200548 h 1275848"/>
                    <a:gd name="connsiteX855" fmla="*/ 185164 w 774123"/>
                    <a:gd name="connsiteY855" fmla="*/ 211421 h 1275848"/>
                    <a:gd name="connsiteX856" fmla="*/ 187580 w 774123"/>
                    <a:gd name="connsiteY856" fmla="*/ 209005 h 1275848"/>
                    <a:gd name="connsiteX857" fmla="*/ 179124 w 774123"/>
                    <a:gd name="connsiteY857" fmla="*/ 195716 h 1275848"/>
                    <a:gd name="connsiteX858" fmla="*/ 173083 w 774123"/>
                    <a:gd name="connsiteY858" fmla="*/ 194508 h 1275848"/>
                    <a:gd name="connsiteX859" fmla="*/ 173083 w 774123"/>
                    <a:gd name="connsiteY859" fmla="*/ 194508 h 1275848"/>
                    <a:gd name="connsiteX860" fmla="*/ 176707 w 774123"/>
                    <a:gd name="connsiteY860" fmla="*/ 193300 h 1275848"/>
                    <a:gd name="connsiteX861" fmla="*/ 181540 w 774123"/>
                    <a:gd name="connsiteY861" fmla="*/ 194508 h 1275848"/>
                    <a:gd name="connsiteX862" fmla="*/ 185164 w 774123"/>
                    <a:gd name="connsiteY862" fmla="*/ 198132 h 1275848"/>
                    <a:gd name="connsiteX863" fmla="*/ 186372 w 774123"/>
                    <a:gd name="connsiteY863" fmla="*/ 198132 h 1275848"/>
                    <a:gd name="connsiteX864" fmla="*/ 186372 w 774123"/>
                    <a:gd name="connsiteY864" fmla="*/ 198132 h 1275848"/>
                    <a:gd name="connsiteX865" fmla="*/ 186372 w 774123"/>
                    <a:gd name="connsiteY865" fmla="*/ 198132 h 1275848"/>
                    <a:gd name="connsiteX866" fmla="*/ 187580 w 774123"/>
                    <a:gd name="connsiteY866" fmla="*/ 198132 h 1275848"/>
                    <a:gd name="connsiteX867" fmla="*/ 187580 w 774123"/>
                    <a:gd name="connsiteY867" fmla="*/ 198132 h 1275848"/>
                    <a:gd name="connsiteX868" fmla="*/ 187580 w 774123"/>
                    <a:gd name="connsiteY868" fmla="*/ 194508 h 1275848"/>
                    <a:gd name="connsiteX869" fmla="*/ 182748 w 774123"/>
                    <a:gd name="connsiteY869" fmla="*/ 192091 h 1275848"/>
                    <a:gd name="connsiteX870" fmla="*/ 177915 w 774123"/>
                    <a:gd name="connsiteY870" fmla="*/ 189675 h 1275848"/>
                    <a:gd name="connsiteX871" fmla="*/ 175499 w 774123"/>
                    <a:gd name="connsiteY871" fmla="*/ 189675 h 1275848"/>
                    <a:gd name="connsiteX872" fmla="*/ 177915 w 774123"/>
                    <a:gd name="connsiteY872" fmla="*/ 188467 h 1275848"/>
                    <a:gd name="connsiteX873" fmla="*/ 182748 w 774123"/>
                    <a:gd name="connsiteY873" fmla="*/ 189675 h 1275848"/>
                    <a:gd name="connsiteX874" fmla="*/ 186372 w 774123"/>
                    <a:gd name="connsiteY874" fmla="*/ 190883 h 1275848"/>
                    <a:gd name="connsiteX875" fmla="*/ 187580 w 774123"/>
                    <a:gd name="connsiteY875" fmla="*/ 189675 h 1275848"/>
                    <a:gd name="connsiteX876" fmla="*/ 180332 w 774123"/>
                    <a:gd name="connsiteY876" fmla="*/ 184843 h 1275848"/>
                    <a:gd name="connsiteX877" fmla="*/ 181540 w 774123"/>
                    <a:gd name="connsiteY877" fmla="*/ 180010 h 1275848"/>
                    <a:gd name="connsiteX878" fmla="*/ 181540 w 774123"/>
                    <a:gd name="connsiteY878" fmla="*/ 176386 h 1275848"/>
                    <a:gd name="connsiteX879" fmla="*/ 194829 w 774123"/>
                    <a:gd name="connsiteY879" fmla="*/ 177594 h 1275848"/>
                    <a:gd name="connsiteX880" fmla="*/ 194829 w 774123"/>
                    <a:gd name="connsiteY880" fmla="*/ 177594 h 1275848"/>
                    <a:gd name="connsiteX881" fmla="*/ 154961 w 774123"/>
                    <a:gd name="connsiteY881" fmla="*/ 177594 h 1275848"/>
                    <a:gd name="connsiteX882" fmla="*/ 159794 w 774123"/>
                    <a:gd name="connsiteY882" fmla="*/ 169137 h 1275848"/>
                    <a:gd name="connsiteX883" fmla="*/ 165834 w 774123"/>
                    <a:gd name="connsiteY883" fmla="*/ 183634 h 1275848"/>
                    <a:gd name="connsiteX884" fmla="*/ 167042 w 774123"/>
                    <a:gd name="connsiteY884" fmla="*/ 192091 h 1275848"/>
                    <a:gd name="connsiteX885" fmla="*/ 156169 w 774123"/>
                    <a:gd name="connsiteY885" fmla="*/ 181218 h 1275848"/>
                    <a:gd name="connsiteX886" fmla="*/ 156169 w 774123"/>
                    <a:gd name="connsiteY886" fmla="*/ 181218 h 1275848"/>
                    <a:gd name="connsiteX887" fmla="*/ 154961 w 774123"/>
                    <a:gd name="connsiteY887" fmla="*/ 177594 h 1275848"/>
                    <a:gd name="connsiteX888" fmla="*/ 154961 w 774123"/>
                    <a:gd name="connsiteY888" fmla="*/ 177594 h 1275848"/>
                    <a:gd name="connsiteX889" fmla="*/ 168250 w 774123"/>
                    <a:gd name="connsiteY889" fmla="*/ 194508 h 1275848"/>
                    <a:gd name="connsiteX890" fmla="*/ 168250 w 774123"/>
                    <a:gd name="connsiteY890" fmla="*/ 194508 h 1275848"/>
                    <a:gd name="connsiteX891" fmla="*/ 154961 w 774123"/>
                    <a:gd name="connsiteY891" fmla="*/ 194508 h 1275848"/>
                    <a:gd name="connsiteX892" fmla="*/ 151337 w 774123"/>
                    <a:gd name="connsiteY892" fmla="*/ 192091 h 1275848"/>
                    <a:gd name="connsiteX893" fmla="*/ 152545 w 774123"/>
                    <a:gd name="connsiteY893" fmla="*/ 181218 h 1275848"/>
                    <a:gd name="connsiteX894" fmla="*/ 168250 w 774123"/>
                    <a:gd name="connsiteY894" fmla="*/ 194508 h 1275848"/>
                    <a:gd name="connsiteX895" fmla="*/ 168250 w 774123"/>
                    <a:gd name="connsiteY895" fmla="*/ 194508 h 1275848"/>
                    <a:gd name="connsiteX896" fmla="*/ 165834 w 774123"/>
                    <a:gd name="connsiteY896" fmla="*/ 170345 h 1275848"/>
                    <a:gd name="connsiteX897" fmla="*/ 168250 w 774123"/>
                    <a:gd name="connsiteY897" fmla="*/ 160680 h 1275848"/>
                    <a:gd name="connsiteX898" fmla="*/ 173083 w 774123"/>
                    <a:gd name="connsiteY898" fmla="*/ 159472 h 1275848"/>
                    <a:gd name="connsiteX899" fmla="*/ 174291 w 774123"/>
                    <a:gd name="connsiteY899" fmla="*/ 160680 h 1275848"/>
                    <a:gd name="connsiteX900" fmla="*/ 175499 w 774123"/>
                    <a:gd name="connsiteY900" fmla="*/ 165513 h 1275848"/>
                    <a:gd name="connsiteX901" fmla="*/ 177915 w 774123"/>
                    <a:gd name="connsiteY901" fmla="*/ 171553 h 1275848"/>
                    <a:gd name="connsiteX902" fmla="*/ 177915 w 774123"/>
                    <a:gd name="connsiteY902" fmla="*/ 172761 h 1275848"/>
                    <a:gd name="connsiteX903" fmla="*/ 177915 w 774123"/>
                    <a:gd name="connsiteY903" fmla="*/ 175178 h 1275848"/>
                    <a:gd name="connsiteX904" fmla="*/ 170667 w 774123"/>
                    <a:gd name="connsiteY904" fmla="*/ 184843 h 1275848"/>
                    <a:gd name="connsiteX905" fmla="*/ 170667 w 774123"/>
                    <a:gd name="connsiteY905" fmla="*/ 184843 h 1275848"/>
                    <a:gd name="connsiteX906" fmla="*/ 165834 w 774123"/>
                    <a:gd name="connsiteY906" fmla="*/ 170345 h 1275848"/>
                    <a:gd name="connsiteX907" fmla="*/ 165834 w 774123"/>
                    <a:gd name="connsiteY907" fmla="*/ 170345 h 1275848"/>
                    <a:gd name="connsiteX908" fmla="*/ 141672 w 774123"/>
                    <a:gd name="connsiteY908" fmla="*/ 73696 h 1275848"/>
                    <a:gd name="connsiteX909" fmla="*/ 168250 w 774123"/>
                    <a:gd name="connsiteY909" fmla="*/ 96650 h 1275848"/>
                    <a:gd name="connsiteX910" fmla="*/ 176707 w 774123"/>
                    <a:gd name="connsiteY910" fmla="*/ 115980 h 1275848"/>
                    <a:gd name="connsiteX911" fmla="*/ 174291 w 774123"/>
                    <a:gd name="connsiteY911" fmla="*/ 111147 h 1275848"/>
                    <a:gd name="connsiteX912" fmla="*/ 173083 w 774123"/>
                    <a:gd name="connsiteY912" fmla="*/ 112355 h 1275848"/>
                    <a:gd name="connsiteX913" fmla="*/ 179124 w 774123"/>
                    <a:gd name="connsiteY913" fmla="*/ 134102 h 1275848"/>
                    <a:gd name="connsiteX914" fmla="*/ 179124 w 774123"/>
                    <a:gd name="connsiteY914" fmla="*/ 136518 h 1275848"/>
                    <a:gd name="connsiteX915" fmla="*/ 167042 w 774123"/>
                    <a:gd name="connsiteY915" fmla="*/ 111147 h 1275848"/>
                    <a:gd name="connsiteX916" fmla="*/ 165834 w 774123"/>
                    <a:gd name="connsiteY916" fmla="*/ 112355 h 1275848"/>
                    <a:gd name="connsiteX917" fmla="*/ 175499 w 774123"/>
                    <a:gd name="connsiteY917" fmla="*/ 136518 h 1275848"/>
                    <a:gd name="connsiteX918" fmla="*/ 180332 w 774123"/>
                    <a:gd name="connsiteY918" fmla="*/ 165513 h 1275848"/>
                    <a:gd name="connsiteX919" fmla="*/ 170667 w 774123"/>
                    <a:gd name="connsiteY919" fmla="*/ 130477 h 1275848"/>
                    <a:gd name="connsiteX920" fmla="*/ 158585 w 774123"/>
                    <a:gd name="connsiteY920" fmla="*/ 106315 h 1275848"/>
                    <a:gd name="connsiteX921" fmla="*/ 157377 w 774123"/>
                    <a:gd name="connsiteY921" fmla="*/ 107523 h 1275848"/>
                    <a:gd name="connsiteX922" fmla="*/ 169458 w 774123"/>
                    <a:gd name="connsiteY922" fmla="*/ 137726 h 1275848"/>
                    <a:gd name="connsiteX923" fmla="*/ 173083 w 774123"/>
                    <a:gd name="connsiteY923" fmla="*/ 149807 h 1275848"/>
                    <a:gd name="connsiteX924" fmla="*/ 170667 w 774123"/>
                    <a:gd name="connsiteY924" fmla="*/ 143767 h 1275848"/>
                    <a:gd name="connsiteX925" fmla="*/ 162210 w 774123"/>
                    <a:gd name="connsiteY925" fmla="*/ 123228 h 1275848"/>
                    <a:gd name="connsiteX926" fmla="*/ 145296 w 774123"/>
                    <a:gd name="connsiteY926" fmla="*/ 99066 h 1275848"/>
                    <a:gd name="connsiteX927" fmla="*/ 144088 w 774123"/>
                    <a:gd name="connsiteY927" fmla="*/ 100274 h 1275848"/>
                    <a:gd name="connsiteX928" fmla="*/ 159794 w 774123"/>
                    <a:gd name="connsiteY928" fmla="*/ 129269 h 1275848"/>
                    <a:gd name="connsiteX929" fmla="*/ 169458 w 774123"/>
                    <a:gd name="connsiteY929" fmla="*/ 158264 h 1275848"/>
                    <a:gd name="connsiteX930" fmla="*/ 168250 w 774123"/>
                    <a:gd name="connsiteY930" fmla="*/ 158264 h 1275848"/>
                    <a:gd name="connsiteX931" fmla="*/ 130799 w 774123"/>
                    <a:gd name="connsiteY931" fmla="*/ 95442 h 1275848"/>
                    <a:gd name="connsiteX932" fmla="*/ 129590 w 774123"/>
                    <a:gd name="connsiteY932" fmla="*/ 96650 h 1275848"/>
                    <a:gd name="connsiteX933" fmla="*/ 162210 w 774123"/>
                    <a:gd name="connsiteY933" fmla="*/ 149807 h 1275848"/>
                    <a:gd name="connsiteX934" fmla="*/ 153753 w 774123"/>
                    <a:gd name="connsiteY934" fmla="*/ 132893 h 1275848"/>
                    <a:gd name="connsiteX935" fmla="*/ 136839 w 774123"/>
                    <a:gd name="connsiteY935" fmla="*/ 108731 h 1275848"/>
                    <a:gd name="connsiteX936" fmla="*/ 123550 w 774123"/>
                    <a:gd name="connsiteY936" fmla="*/ 96650 h 1275848"/>
                    <a:gd name="connsiteX937" fmla="*/ 103012 w 774123"/>
                    <a:gd name="connsiteY937" fmla="*/ 84569 h 1275848"/>
                    <a:gd name="connsiteX938" fmla="*/ 141672 w 774123"/>
                    <a:gd name="connsiteY938" fmla="*/ 73696 h 1275848"/>
                    <a:gd name="connsiteX939" fmla="*/ 141672 w 774123"/>
                    <a:gd name="connsiteY939" fmla="*/ 73696 h 1275848"/>
                    <a:gd name="connsiteX940" fmla="*/ 122342 w 774123"/>
                    <a:gd name="connsiteY940" fmla="*/ 152224 h 1275848"/>
                    <a:gd name="connsiteX941" fmla="*/ 121134 w 774123"/>
                    <a:gd name="connsiteY941" fmla="*/ 153431 h 1275848"/>
                    <a:gd name="connsiteX942" fmla="*/ 133215 w 774123"/>
                    <a:gd name="connsiteY942" fmla="*/ 178802 h 1275848"/>
                    <a:gd name="connsiteX943" fmla="*/ 119925 w 774123"/>
                    <a:gd name="connsiteY943" fmla="*/ 155848 h 1275848"/>
                    <a:gd name="connsiteX944" fmla="*/ 101804 w 774123"/>
                    <a:gd name="connsiteY944" fmla="*/ 130477 h 1275848"/>
                    <a:gd name="connsiteX945" fmla="*/ 78849 w 774123"/>
                    <a:gd name="connsiteY945" fmla="*/ 109939 h 1275848"/>
                    <a:gd name="connsiteX946" fmla="*/ 78849 w 774123"/>
                    <a:gd name="connsiteY946" fmla="*/ 86985 h 1275848"/>
                    <a:gd name="connsiteX947" fmla="*/ 90931 w 774123"/>
                    <a:gd name="connsiteY947" fmla="*/ 88193 h 1275848"/>
                    <a:gd name="connsiteX948" fmla="*/ 119925 w 774123"/>
                    <a:gd name="connsiteY948" fmla="*/ 101482 h 1275848"/>
                    <a:gd name="connsiteX949" fmla="*/ 139255 w 774123"/>
                    <a:gd name="connsiteY949" fmla="*/ 119604 h 1275848"/>
                    <a:gd name="connsiteX950" fmla="*/ 152545 w 774123"/>
                    <a:gd name="connsiteY950" fmla="*/ 146183 h 1275848"/>
                    <a:gd name="connsiteX951" fmla="*/ 159794 w 774123"/>
                    <a:gd name="connsiteY951" fmla="*/ 164305 h 1275848"/>
                    <a:gd name="connsiteX952" fmla="*/ 154961 w 774123"/>
                    <a:gd name="connsiteY952" fmla="*/ 158264 h 1275848"/>
                    <a:gd name="connsiteX953" fmla="*/ 153753 w 774123"/>
                    <a:gd name="connsiteY953" fmla="*/ 157056 h 1275848"/>
                    <a:gd name="connsiteX954" fmla="*/ 148920 w 774123"/>
                    <a:gd name="connsiteY954" fmla="*/ 148599 h 1275848"/>
                    <a:gd name="connsiteX955" fmla="*/ 139255 w 774123"/>
                    <a:gd name="connsiteY955" fmla="*/ 131685 h 1275848"/>
                    <a:gd name="connsiteX956" fmla="*/ 138047 w 774123"/>
                    <a:gd name="connsiteY956" fmla="*/ 132893 h 1275848"/>
                    <a:gd name="connsiteX957" fmla="*/ 145296 w 774123"/>
                    <a:gd name="connsiteY957" fmla="*/ 148599 h 1275848"/>
                    <a:gd name="connsiteX958" fmla="*/ 156169 w 774123"/>
                    <a:gd name="connsiteY958" fmla="*/ 167929 h 1275848"/>
                    <a:gd name="connsiteX959" fmla="*/ 154961 w 774123"/>
                    <a:gd name="connsiteY959" fmla="*/ 169137 h 1275848"/>
                    <a:gd name="connsiteX960" fmla="*/ 135631 w 774123"/>
                    <a:gd name="connsiteY960" fmla="*/ 140142 h 1275848"/>
                    <a:gd name="connsiteX961" fmla="*/ 133215 w 774123"/>
                    <a:gd name="connsiteY961" fmla="*/ 142558 h 1275848"/>
                    <a:gd name="connsiteX962" fmla="*/ 152545 w 774123"/>
                    <a:gd name="connsiteY962" fmla="*/ 172761 h 1275848"/>
                    <a:gd name="connsiteX963" fmla="*/ 153753 w 774123"/>
                    <a:gd name="connsiteY963" fmla="*/ 172761 h 1275848"/>
                    <a:gd name="connsiteX964" fmla="*/ 153753 w 774123"/>
                    <a:gd name="connsiteY964" fmla="*/ 175178 h 1275848"/>
                    <a:gd name="connsiteX965" fmla="*/ 144088 w 774123"/>
                    <a:gd name="connsiteY965" fmla="*/ 164305 h 1275848"/>
                    <a:gd name="connsiteX966" fmla="*/ 128382 w 774123"/>
                    <a:gd name="connsiteY966" fmla="*/ 142558 h 1275848"/>
                    <a:gd name="connsiteX967" fmla="*/ 117509 w 774123"/>
                    <a:gd name="connsiteY967" fmla="*/ 120812 h 1275848"/>
                    <a:gd name="connsiteX968" fmla="*/ 106636 w 774123"/>
                    <a:gd name="connsiteY968" fmla="*/ 106315 h 1275848"/>
                    <a:gd name="connsiteX969" fmla="*/ 105428 w 774123"/>
                    <a:gd name="connsiteY969" fmla="*/ 108731 h 1275848"/>
                    <a:gd name="connsiteX970" fmla="*/ 118717 w 774123"/>
                    <a:gd name="connsiteY970" fmla="*/ 130477 h 1275848"/>
                    <a:gd name="connsiteX971" fmla="*/ 128382 w 774123"/>
                    <a:gd name="connsiteY971" fmla="*/ 149807 h 1275848"/>
                    <a:gd name="connsiteX972" fmla="*/ 152545 w 774123"/>
                    <a:gd name="connsiteY972" fmla="*/ 178802 h 1275848"/>
                    <a:gd name="connsiteX973" fmla="*/ 150129 w 774123"/>
                    <a:gd name="connsiteY973" fmla="*/ 180010 h 1275848"/>
                    <a:gd name="connsiteX974" fmla="*/ 150129 w 774123"/>
                    <a:gd name="connsiteY974" fmla="*/ 178802 h 1275848"/>
                    <a:gd name="connsiteX975" fmla="*/ 133215 w 774123"/>
                    <a:gd name="connsiteY975" fmla="*/ 160680 h 1275848"/>
                    <a:gd name="connsiteX976" fmla="*/ 132007 w 774123"/>
                    <a:gd name="connsiteY976" fmla="*/ 161888 h 1275848"/>
                    <a:gd name="connsiteX977" fmla="*/ 147712 w 774123"/>
                    <a:gd name="connsiteY977" fmla="*/ 182427 h 1275848"/>
                    <a:gd name="connsiteX978" fmla="*/ 147712 w 774123"/>
                    <a:gd name="connsiteY978" fmla="*/ 182427 h 1275848"/>
                    <a:gd name="connsiteX979" fmla="*/ 146504 w 774123"/>
                    <a:gd name="connsiteY979" fmla="*/ 184843 h 1275848"/>
                    <a:gd name="connsiteX980" fmla="*/ 133215 w 774123"/>
                    <a:gd name="connsiteY980" fmla="*/ 170345 h 1275848"/>
                    <a:gd name="connsiteX981" fmla="*/ 127174 w 774123"/>
                    <a:gd name="connsiteY981" fmla="*/ 161888 h 1275848"/>
                    <a:gd name="connsiteX982" fmla="*/ 122342 w 774123"/>
                    <a:gd name="connsiteY982" fmla="*/ 152224 h 1275848"/>
                    <a:gd name="connsiteX983" fmla="*/ 122342 w 774123"/>
                    <a:gd name="connsiteY983" fmla="*/ 152224 h 1275848"/>
                    <a:gd name="connsiteX984" fmla="*/ 80057 w 774123"/>
                    <a:gd name="connsiteY984" fmla="*/ 186051 h 1275848"/>
                    <a:gd name="connsiteX985" fmla="*/ 101804 w 774123"/>
                    <a:gd name="connsiteY985" fmla="*/ 182427 h 1275848"/>
                    <a:gd name="connsiteX986" fmla="*/ 124758 w 774123"/>
                    <a:gd name="connsiteY986" fmla="*/ 188467 h 1275848"/>
                    <a:gd name="connsiteX987" fmla="*/ 152545 w 774123"/>
                    <a:gd name="connsiteY987" fmla="*/ 200548 h 1275848"/>
                    <a:gd name="connsiteX988" fmla="*/ 134423 w 774123"/>
                    <a:gd name="connsiteY988" fmla="*/ 198132 h 1275848"/>
                    <a:gd name="connsiteX989" fmla="*/ 122342 w 774123"/>
                    <a:gd name="connsiteY989" fmla="*/ 195716 h 1275848"/>
                    <a:gd name="connsiteX990" fmla="*/ 94555 w 774123"/>
                    <a:gd name="connsiteY990" fmla="*/ 195716 h 1275848"/>
                    <a:gd name="connsiteX991" fmla="*/ 94555 w 774123"/>
                    <a:gd name="connsiteY991" fmla="*/ 195716 h 1275848"/>
                    <a:gd name="connsiteX992" fmla="*/ 86098 w 774123"/>
                    <a:gd name="connsiteY992" fmla="*/ 194508 h 1275848"/>
                    <a:gd name="connsiteX993" fmla="*/ 80057 w 774123"/>
                    <a:gd name="connsiteY993" fmla="*/ 193300 h 1275848"/>
                    <a:gd name="connsiteX994" fmla="*/ 65560 w 774123"/>
                    <a:gd name="connsiteY994" fmla="*/ 188467 h 1275848"/>
                    <a:gd name="connsiteX995" fmla="*/ 58311 w 774123"/>
                    <a:gd name="connsiteY995" fmla="*/ 186051 h 1275848"/>
                    <a:gd name="connsiteX996" fmla="*/ 80057 w 774123"/>
                    <a:gd name="connsiteY996" fmla="*/ 186051 h 1275848"/>
                    <a:gd name="connsiteX997" fmla="*/ 80057 w 774123"/>
                    <a:gd name="connsiteY997" fmla="*/ 186051 h 1275848"/>
                    <a:gd name="connsiteX998" fmla="*/ 154961 w 774123"/>
                    <a:gd name="connsiteY998" fmla="*/ 211421 h 1275848"/>
                    <a:gd name="connsiteX999" fmla="*/ 154961 w 774123"/>
                    <a:gd name="connsiteY999" fmla="*/ 213837 h 1275848"/>
                    <a:gd name="connsiteX1000" fmla="*/ 144088 w 774123"/>
                    <a:gd name="connsiteY1000" fmla="*/ 207797 h 1275848"/>
                    <a:gd name="connsiteX1001" fmla="*/ 146504 w 774123"/>
                    <a:gd name="connsiteY1001" fmla="*/ 207797 h 1275848"/>
                    <a:gd name="connsiteX1002" fmla="*/ 146504 w 774123"/>
                    <a:gd name="connsiteY1002" fmla="*/ 207797 h 1275848"/>
                    <a:gd name="connsiteX1003" fmla="*/ 151337 w 774123"/>
                    <a:gd name="connsiteY1003" fmla="*/ 210213 h 1275848"/>
                    <a:gd name="connsiteX1004" fmla="*/ 154961 w 774123"/>
                    <a:gd name="connsiteY1004" fmla="*/ 211421 h 1275848"/>
                    <a:gd name="connsiteX1005" fmla="*/ 154961 w 774123"/>
                    <a:gd name="connsiteY1005" fmla="*/ 211421 h 1275848"/>
                    <a:gd name="connsiteX1006" fmla="*/ 14819 w 774123"/>
                    <a:gd name="connsiteY1006" fmla="*/ 222294 h 1275848"/>
                    <a:gd name="connsiteX1007" fmla="*/ 40189 w 774123"/>
                    <a:gd name="connsiteY1007" fmla="*/ 209005 h 1275848"/>
                    <a:gd name="connsiteX1008" fmla="*/ 70392 w 774123"/>
                    <a:gd name="connsiteY1008" fmla="*/ 204173 h 1275848"/>
                    <a:gd name="connsiteX1009" fmla="*/ 70392 w 774123"/>
                    <a:gd name="connsiteY1009" fmla="*/ 202964 h 1275848"/>
                    <a:gd name="connsiteX1010" fmla="*/ 18443 w 774123"/>
                    <a:gd name="connsiteY1010" fmla="*/ 216254 h 1275848"/>
                    <a:gd name="connsiteX1011" fmla="*/ 22068 w 774123"/>
                    <a:gd name="connsiteY1011" fmla="*/ 210213 h 1275848"/>
                    <a:gd name="connsiteX1012" fmla="*/ 29316 w 774123"/>
                    <a:gd name="connsiteY1012" fmla="*/ 206589 h 1275848"/>
                    <a:gd name="connsiteX1013" fmla="*/ 42606 w 774123"/>
                    <a:gd name="connsiteY1013" fmla="*/ 202964 h 1275848"/>
                    <a:gd name="connsiteX1014" fmla="*/ 59519 w 774123"/>
                    <a:gd name="connsiteY1014" fmla="*/ 199340 h 1275848"/>
                    <a:gd name="connsiteX1015" fmla="*/ 59519 w 774123"/>
                    <a:gd name="connsiteY1015" fmla="*/ 198132 h 1275848"/>
                    <a:gd name="connsiteX1016" fmla="*/ 25692 w 774123"/>
                    <a:gd name="connsiteY1016" fmla="*/ 202964 h 1275848"/>
                    <a:gd name="connsiteX1017" fmla="*/ 43814 w 774123"/>
                    <a:gd name="connsiteY1017" fmla="*/ 186051 h 1275848"/>
                    <a:gd name="connsiteX1018" fmla="*/ 47438 w 774123"/>
                    <a:gd name="connsiteY1018" fmla="*/ 186051 h 1275848"/>
                    <a:gd name="connsiteX1019" fmla="*/ 87306 w 774123"/>
                    <a:gd name="connsiteY1019" fmla="*/ 196924 h 1275848"/>
                    <a:gd name="connsiteX1020" fmla="*/ 94555 w 774123"/>
                    <a:gd name="connsiteY1020" fmla="*/ 198132 h 1275848"/>
                    <a:gd name="connsiteX1021" fmla="*/ 107844 w 774123"/>
                    <a:gd name="connsiteY1021" fmla="*/ 200548 h 1275848"/>
                    <a:gd name="connsiteX1022" fmla="*/ 107844 w 774123"/>
                    <a:gd name="connsiteY1022" fmla="*/ 199340 h 1275848"/>
                    <a:gd name="connsiteX1023" fmla="*/ 106636 w 774123"/>
                    <a:gd name="connsiteY1023" fmla="*/ 199340 h 1275848"/>
                    <a:gd name="connsiteX1024" fmla="*/ 138047 w 774123"/>
                    <a:gd name="connsiteY1024" fmla="*/ 205381 h 1275848"/>
                    <a:gd name="connsiteX1025" fmla="*/ 141672 w 774123"/>
                    <a:gd name="connsiteY1025" fmla="*/ 207797 h 1275848"/>
                    <a:gd name="connsiteX1026" fmla="*/ 138047 w 774123"/>
                    <a:gd name="connsiteY1026" fmla="*/ 206589 h 1275848"/>
                    <a:gd name="connsiteX1027" fmla="*/ 113885 w 774123"/>
                    <a:gd name="connsiteY1027" fmla="*/ 200548 h 1275848"/>
                    <a:gd name="connsiteX1028" fmla="*/ 113885 w 774123"/>
                    <a:gd name="connsiteY1028" fmla="*/ 202964 h 1275848"/>
                    <a:gd name="connsiteX1029" fmla="*/ 136839 w 774123"/>
                    <a:gd name="connsiteY1029" fmla="*/ 210213 h 1275848"/>
                    <a:gd name="connsiteX1030" fmla="*/ 156169 w 774123"/>
                    <a:gd name="connsiteY1030" fmla="*/ 221086 h 1275848"/>
                    <a:gd name="connsiteX1031" fmla="*/ 156169 w 774123"/>
                    <a:gd name="connsiteY1031" fmla="*/ 222294 h 1275848"/>
                    <a:gd name="connsiteX1032" fmla="*/ 123550 w 774123"/>
                    <a:gd name="connsiteY1032" fmla="*/ 207797 h 1275848"/>
                    <a:gd name="connsiteX1033" fmla="*/ 89722 w 774123"/>
                    <a:gd name="connsiteY1033" fmla="*/ 201756 h 1275848"/>
                    <a:gd name="connsiteX1034" fmla="*/ 89722 w 774123"/>
                    <a:gd name="connsiteY1034" fmla="*/ 204173 h 1275848"/>
                    <a:gd name="connsiteX1035" fmla="*/ 122342 w 774123"/>
                    <a:gd name="connsiteY1035" fmla="*/ 212630 h 1275848"/>
                    <a:gd name="connsiteX1036" fmla="*/ 123550 w 774123"/>
                    <a:gd name="connsiteY1036" fmla="*/ 212630 h 1275848"/>
                    <a:gd name="connsiteX1037" fmla="*/ 84890 w 774123"/>
                    <a:gd name="connsiteY1037" fmla="*/ 206589 h 1275848"/>
                    <a:gd name="connsiteX1038" fmla="*/ 45022 w 774123"/>
                    <a:gd name="connsiteY1038" fmla="*/ 211421 h 1275848"/>
                    <a:gd name="connsiteX1039" fmla="*/ 11194 w 774123"/>
                    <a:gd name="connsiteY1039" fmla="*/ 224711 h 1275848"/>
                    <a:gd name="connsiteX1040" fmla="*/ 14819 w 774123"/>
                    <a:gd name="connsiteY1040" fmla="*/ 222294 h 1275848"/>
                    <a:gd name="connsiteX1041" fmla="*/ 14819 w 774123"/>
                    <a:gd name="connsiteY1041" fmla="*/ 222294 h 1275848"/>
                    <a:gd name="connsiteX1042" fmla="*/ 162210 w 774123"/>
                    <a:gd name="connsiteY1042" fmla="*/ 240416 h 1275848"/>
                    <a:gd name="connsiteX1043" fmla="*/ 144088 w 774123"/>
                    <a:gd name="connsiteY1043" fmla="*/ 263371 h 1275848"/>
                    <a:gd name="connsiteX1044" fmla="*/ 146504 w 774123"/>
                    <a:gd name="connsiteY1044" fmla="*/ 258538 h 1275848"/>
                    <a:gd name="connsiteX1045" fmla="*/ 161002 w 774123"/>
                    <a:gd name="connsiteY1045" fmla="*/ 241625 h 1275848"/>
                    <a:gd name="connsiteX1046" fmla="*/ 162210 w 774123"/>
                    <a:gd name="connsiteY1046" fmla="*/ 240416 h 1275848"/>
                    <a:gd name="connsiteX1047" fmla="*/ 162210 w 774123"/>
                    <a:gd name="connsiteY1047" fmla="*/ 240416 h 1275848"/>
                    <a:gd name="connsiteX1048" fmla="*/ 130799 w 774123"/>
                    <a:gd name="connsiteY1048" fmla="*/ 217462 h 1275848"/>
                    <a:gd name="connsiteX1049" fmla="*/ 110261 w 774123"/>
                    <a:gd name="connsiteY1049" fmla="*/ 213837 h 1275848"/>
                    <a:gd name="connsiteX1050" fmla="*/ 90931 w 774123"/>
                    <a:gd name="connsiteY1050" fmla="*/ 210213 h 1275848"/>
                    <a:gd name="connsiteX1051" fmla="*/ 23276 w 774123"/>
                    <a:gd name="connsiteY1051" fmla="*/ 223503 h 1275848"/>
                    <a:gd name="connsiteX1052" fmla="*/ 53479 w 774123"/>
                    <a:gd name="connsiteY1052" fmla="*/ 211421 h 1275848"/>
                    <a:gd name="connsiteX1053" fmla="*/ 88514 w 774123"/>
                    <a:gd name="connsiteY1053" fmla="*/ 207797 h 1275848"/>
                    <a:gd name="connsiteX1054" fmla="*/ 130799 w 774123"/>
                    <a:gd name="connsiteY1054" fmla="*/ 217462 h 1275848"/>
                    <a:gd name="connsiteX1055" fmla="*/ 111469 w 774123"/>
                    <a:gd name="connsiteY1055" fmla="*/ 254914 h 1275848"/>
                    <a:gd name="connsiteX1056" fmla="*/ 67976 w 774123"/>
                    <a:gd name="connsiteY1056" fmla="*/ 259746 h 1275848"/>
                    <a:gd name="connsiteX1057" fmla="*/ 32941 w 774123"/>
                    <a:gd name="connsiteY1057" fmla="*/ 239208 h 1275848"/>
                    <a:gd name="connsiteX1058" fmla="*/ 22068 w 774123"/>
                    <a:gd name="connsiteY1058" fmla="*/ 233168 h 1275848"/>
                    <a:gd name="connsiteX1059" fmla="*/ 22068 w 774123"/>
                    <a:gd name="connsiteY1059" fmla="*/ 233168 h 1275848"/>
                    <a:gd name="connsiteX1060" fmla="*/ 78849 w 774123"/>
                    <a:gd name="connsiteY1060" fmla="*/ 228335 h 1275848"/>
                    <a:gd name="connsiteX1061" fmla="*/ 78849 w 774123"/>
                    <a:gd name="connsiteY1061" fmla="*/ 225919 h 1275848"/>
                    <a:gd name="connsiteX1062" fmla="*/ 20859 w 774123"/>
                    <a:gd name="connsiteY1062" fmla="*/ 230751 h 1275848"/>
                    <a:gd name="connsiteX1063" fmla="*/ 20859 w 774123"/>
                    <a:gd name="connsiteY1063" fmla="*/ 233168 h 1275848"/>
                    <a:gd name="connsiteX1064" fmla="*/ 16027 w 774123"/>
                    <a:gd name="connsiteY1064" fmla="*/ 231959 h 1275848"/>
                    <a:gd name="connsiteX1065" fmla="*/ 92139 w 774123"/>
                    <a:gd name="connsiteY1065" fmla="*/ 215046 h 1275848"/>
                    <a:gd name="connsiteX1066" fmla="*/ 130799 w 774123"/>
                    <a:gd name="connsiteY1066" fmla="*/ 222294 h 1275848"/>
                    <a:gd name="connsiteX1067" fmla="*/ 150129 w 774123"/>
                    <a:gd name="connsiteY1067" fmla="*/ 231959 h 1275848"/>
                    <a:gd name="connsiteX1068" fmla="*/ 130799 w 774123"/>
                    <a:gd name="connsiteY1068" fmla="*/ 225919 h 1275848"/>
                    <a:gd name="connsiteX1069" fmla="*/ 99387 w 774123"/>
                    <a:gd name="connsiteY1069" fmla="*/ 223503 h 1275848"/>
                    <a:gd name="connsiteX1070" fmla="*/ 99387 w 774123"/>
                    <a:gd name="connsiteY1070" fmla="*/ 225919 h 1275848"/>
                    <a:gd name="connsiteX1071" fmla="*/ 129590 w 774123"/>
                    <a:gd name="connsiteY1071" fmla="*/ 229543 h 1275848"/>
                    <a:gd name="connsiteX1072" fmla="*/ 154961 w 774123"/>
                    <a:gd name="connsiteY1072" fmla="*/ 236792 h 1275848"/>
                    <a:gd name="connsiteX1073" fmla="*/ 144088 w 774123"/>
                    <a:gd name="connsiteY1073" fmla="*/ 235584 h 1275848"/>
                    <a:gd name="connsiteX1074" fmla="*/ 129590 w 774123"/>
                    <a:gd name="connsiteY1074" fmla="*/ 234376 h 1275848"/>
                    <a:gd name="connsiteX1075" fmla="*/ 129590 w 774123"/>
                    <a:gd name="connsiteY1075" fmla="*/ 235584 h 1275848"/>
                    <a:gd name="connsiteX1076" fmla="*/ 144088 w 774123"/>
                    <a:gd name="connsiteY1076" fmla="*/ 238000 h 1275848"/>
                    <a:gd name="connsiteX1077" fmla="*/ 148920 w 774123"/>
                    <a:gd name="connsiteY1077" fmla="*/ 239208 h 1275848"/>
                    <a:gd name="connsiteX1078" fmla="*/ 140464 w 774123"/>
                    <a:gd name="connsiteY1078" fmla="*/ 240416 h 1275848"/>
                    <a:gd name="connsiteX1079" fmla="*/ 116301 w 774123"/>
                    <a:gd name="connsiteY1079" fmla="*/ 241625 h 1275848"/>
                    <a:gd name="connsiteX1080" fmla="*/ 116301 w 774123"/>
                    <a:gd name="connsiteY1080" fmla="*/ 244041 h 1275848"/>
                    <a:gd name="connsiteX1081" fmla="*/ 142880 w 774123"/>
                    <a:gd name="connsiteY1081" fmla="*/ 242833 h 1275848"/>
                    <a:gd name="connsiteX1082" fmla="*/ 142880 w 774123"/>
                    <a:gd name="connsiteY1082" fmla="*/ 242833 h 1275848"/>
                    <a:gd name="connsiteX1083" fmla="*/ 139255 w 774123"/>
                    <a:gd name="connsiteY1083" fmla="*/ 244041 h 1275848"/>
                    <a:gd name="connsiteX1084" fmla="*/ 125966 w 774123"/>
                    <a:gd name="connsiteY1084" fmla="*/ 247665 h 1275848"/>
                    <a:gd name="connsiteX1085" fmla="*/ 125966 w 774123"/>
                    <a:gd name="connsiteY1085" fmla="*/ 248873 h 1275848"/>
                    <a:gd name="connsiteX1086" fmla="*/ 140464 w 774123"/>
                    <a:gd name="connsiteY1086" fmla="*/ 246457 h 1275848"/>
                    <a:gd name="connsiteX1087" fmla="*/ 141672 w 774123"/>
                    <a:gd name="connsiteY1087" fmla="*/ 246457 h 1275848"/>
                    <a:gd name="connsiteX1088" fmla="*/ 133215 w 774123"/>
                    <a:gd name="connsiteY1088" fmla="*/ 248873 h 1275848"/>
                    <a:gd name="connsiteX1089" fmla="*/ 111469 w 774123"/>
                    <a:gd name="connsiteY1089" fmla="*/ 254914 h 1275848"/>
                    <a:gd name="connsiteX1090" fmla="*/ 111469 w 774123"/>
                    <a:gd name="connsiteY1090" fmla="*/ 254914 h 1275848"/>
                    <a:gd name="connsiteX1091" fmla="*/ 105428 w 774123"/>
                    <a:gd name="connsiteY1091" fmla="*/ 276660 h 1275848"/>
                    <a:gd name="connsiteX1092" fmla="*/ 134423 w 774123"/>
                    <a:gd name="connsiteY1092" fmla="*/ 252498 h 1275848"/>
                    <a:gd name="connsiteX1093" fmla="*/ 138047 w 774123"/>
                    <a:gd name="connsiteY1093" fmla="*/ 251289 h 1275848"/>
                    <a:gd name="connsiteX1094" fmla="*/ 140464 w 774123"/>
                    <a:gd name="connsiteY1094" fmla="*/ 250081 h 1275848"/>
                    <a:gd name="connsiteX1095" fmla="*/ 118717 w 774123"/>
                    <a:gd name="connsiteY1095" fmla="*/ 276660 h 1275848"/>
                    <a:gd name="connsiteX1096" fmla="*/ 93347 w 774123"/>
                    <a:gd name="connsiteY1096" fmla="*/ 295990 h 1275848"/>
                    <a:gd name="connsiteX1097" fmla="*/ 88514 w 774123"/>
                    <a:gd name="connsiteY1097" fmla="*/ 299614 h 1275848"/>
                    <a:gd name="connsiteX1098" fmla="*/ 105428 w 774123"/>
                    <a:gd name="connsiteY1098" fmla="*/ 276660 h 1275848"/>
                    <a:gd name="connsiteX1099" fmla="*/ 76433 w 774123"/>
                    <a:gd name="connsiteY1099" fmla="*/ 386599 h 1275848"/>
                    <a:gd name="connsiteX1100" fmla="*/ 76433 w 774123"/>
                    <a:gd name="connsiteY1100" fmla="*/ 387807 h 1275848"/>
                    <a:gd name="connsiteX1101" fmla="*/ 76433 w 774123"/>
                    <a:gd name="connsiteY1101" fmla="*/ 389015 h 1275848"/>
                    <a:gd name="connsiteX1102" fmla="*/ 76433 w 774123"/>
                    <a:gd name="connsiteY1102" fmla="*/ 389015 h 1275848"/>
                    <a:gd name="connsiteX1103" fmla="*/ 74017 w 774123"/>
                    <a:gd name="connsiteY1103" fmla="*/ 391432 h 1275848"/>
                    <a:gd name="connsiteX1104" fmla="*/ 72809 w 774123"/>
                    <a:gd name="connsiteY1104" fmla="*/ 392640 h 1275848"/>
                    <a:gd name="connsiteX1105" fmla="*/ 76433 w 774123"/>
                    <a:gd name="connsiteY1105" fmla="*/ 385391 h 1275848"/>
                    <a:gd name="connsiteX1106" fmla="*/ 76433 w 774123"/>
                    <a:gd name="connsiteY1106" fmla="*/ 386599 h 1275848"/>
                    <a:gd name="connsiteX1107" fmla="*/ 76433 w 774123"/>
                    <a:gd name="connsiteY1107" fmla="*/ 386599 h 1275848"/>
                    <a:gd name="connsiteX1108" fmla="*/ 76433 w 774123"/>
                    <a:gd name="connsiteY1108" fmla="*/ 368477 h 1275848"/>
                    <a:gd name="connsiteX1109" fmla="*/ 72809 w 774123"/>
                    <a:gd name="connsiteY1109" fmla="*/ 379350 h 1275848"/>
                    <a:gd name="connsiteX1110" fmla="*/ 71601 w 774123"/>
                    <a:gd name="connsiteY1110" fmla="*/ 381767 h 1275848"/>
                    <a:gd name="connsiteX1111" fmla="*/ 72809 w 774123"/>
                    <a:gd name="connsiteY1111" fmla="*/ 364853 h 1275848"/>
                    <a:gd name="connsiteX1112" fmla="*/ 71601 w 774123"/>
                    <a:gd name="connsiteY1112" fmla="*/ 364853 h 1275848"/>
                    <a:gd name="connsiteX1113" fmla="*/ 69184 w 774123"/>
                    <a:gd name="connsiteY1113" fmla="*/ 380559 h 1275848"/>
                    <a:gd name="connsiteX1114" fmla="*/ 67976 w 774123"/>
                    <a:gd name="connsiteY1114" fmla="*/ 356396 h 1275848"/>
                    <a:gd name="connsiteX1115" fmla="*/ 65560 w 774123"/>
                    <a:gd name="connsiteY1115" fmla="*/ 356396 h 1275848"/>
                    <a:gd name="connsiteX1116" fmla="*/ 65560 w 774123"/>
                    <a:gd name="connsiteY1116" fmla="*/ 385391 h 1275848"/>
                    <a:gd name="connsiteX1117" fmla="*/ 63144 w 774123"/>
                    <a:gd name="connsiteY1117" fmla="*/ 360020 h 1275848"/>
                    <a:gd name="connsiteX1118" fmla="*/ 81266 w 774123"/>
                    <a:gd name="connsiteY1118" fmla="*/ 311695 h 1275848"/>
                    <a:gd name="connsiteX1119" fmla="*/ 81266 w 774123"/>
                    <a:gd name="connsiteY1119" fmla="*/ 311695 h 1275848"/>
                    <a:gd name="connsiteX1120" fmla="*/ 81266 w 774123"/>
                    <a:gd name="connsiteY1120" fmla="*/ 311695 h 1275848"/>
                    <a:gd name="connsiteX1121" fmla="*/ 82474 w 774123"/>
                    <a:gd name="connsiteY1121" fmla="*/ 311695 h 1275848"/>
                    <a:gd name="connsiteX1122" fmla="*/ 82474 w 774123"/>
                    <a:gd name="connsiteY1122" fmla="*/ 311695 h 1275848"/>
                    <a:gd name="connsiteX1123" fmla="*/ 96971 w 774123"/>
                    <a:gd name="connsiteY1123" fmla="*/ 298406 h 1275848"/>
                    <a:gd name="connsiteX1124" fmla="*/ 96971 w 774123"/>
                    <a:gd name="connsiteY1124" fmla="*/ 299614 h 1275848"/>
                    <a:gd name="connsiteX1125" fmla="*/ 98179 w 774123"/>
                    <a:gd name="connsiteY1125" fmla="*/ 304447 h 1275848"/>
                    <a:gd name="connsiteX1126" fmla="*/ 99387 w 774123"/>
                    <a:gd name="connsiteY1126" fmla="*/ 300822 h 1275848"/>
                    <a:gd name="connsiteX1127" fmla="*/ 100596 w 774123"/>
                    <a:gd name="connsiteY1127" fmla="*/ 295990 h 1275848"/>
                    <a:gd name="connsiteX1128" fmla="*/ 103012 w 774123"/>
                    <a:gd name="connsiteY1128" fmla="*/ 294782 h 1275848"/>
                    <a:gd name="connsiteX1129" fmla="*/ 104220 w 774123"/>
                    <a:gd name="connsiteY1129" fmla="*/ 293574 h 1275848"/>
                    <a:gd name="connsiteX1130" fmla="*/ 103012 w 774123"/>
                    <a:gd name="connsiteY1130" fmla="*/ 295990 h 1275848"/>
                    <a:gd name="connsiteX1131" fmla="*/ 100596 w 774123"/>
                    <a:gd name="connsiteY1131" fmla="*/ 304447 h 1275848"/>
                    <a:gd name="connsiteX1132" fmla="*/ 101804 w 774123"/>
                    <a:gd name="connsiteY1132" fmla="*/ 305655 h 1275848"/>
                    <a:gd name="connsiteX1133" fmla="*/ 105428 w 774123"/>
                    <a:gd name="connsiteY1133" fmla="*/ 298406 h 1275848"/>
                    <a:gd name="connsiteX1134" fmla="*/ 107844 w 774123"/>
                    <a:gd name="connsiteY1134" fmla="*/ 291158 h 1275848"/>
                    <a:gd name="connsiteX1135" fmla="*/ 110261 w 774123"/>
                    <a:gd name="connsiteY1135" fmla="*/ 289949 h 1275848"/>
                    <a:gd name="connsiteX1136" fmla="*/ 106636 w 774123"/>
                    <a:gd name="connsiteY1136" fmla="*/ 302031 h 1275848"/>
                    <a:gd name="connsiteX1137" fmla="*/ 107844 w 774123"/>
                    <a:gd name="connsiteY1137" fmla="*/ 303239 h 1275848"/>
                    <a:gd name="connsiteX1138" fmla="*/ 111469 w 774123"/>
                    <a:gd name="connsiteY1138" fmla="*/ 294782 h 1275848"/>
                    <a:gd name="connsiteX1139" fmla="*/ 113885 w 774123"/>
                    <a:gd name="connsiteY1139" fmla="*/ 287533 h 1275848"/>
                    <a:gd name="connsiteX1140" fmla="*/ 117509 w 774123"/>
                    <a:gd name="connsiteY1140" fmla="*/ 283909 h 1275848"/>
                    <a:gd name="connsiteX1141" fmla="*/ 118717 w 774123"/>
                    <a:gd name="connsiteY1141" fmla="*/ 282701 h 1275848"/>
                    <a:gd name="connsiteX1142" fmla="*/ 110261 w 774123"/>
                    <a:gd name="connsiteY1142" fmla="*/ 298406 h 1275848"/>
                    <a:gd name="connsiteX1143" fmla="*/ 95763 w 774123"/>
                    <a:gd name="connsiteY1143" fmla="*/ 329817 h 1275848"/>
                    <a:gd name="connsiteX1144" fmla="*/ 80057 w 774123"/>
                    <a:gd name="connsiteY1144" fmla="*/ 369686 h 1275848"/>
                    <a:gd name="connsiteX1145" fmla="*/ 71601 w 774123"/>
                    <a:gd name="connsiteY1145" fmla="*/ 384183 h 1275848"/>
                    <a:gd name="connsiteX1146" fmla="*/ 74017 w 774123"/>
                    <a:gd name="connsiteY1146" fmla="*/ 373310 h 1275848"/>
                    <a:gd name="connsiteX1147" fmla="*/ 76433 w 774123"/>
                    <a:gd name="connsiteY1147" fmla="*/ 368477 h 1275848"/>
                    <a:gd name="connsiteX1148" fmla="*/ 76433 w 774123"/>
                    <a:gd name="connsiteY1148" fmla="*/ 368477 h 1275848"/>
                    <a:gd name="connsiteX1149" fmla="*/ 81266 w 774123"/>
                    <a:gd name="connsiteY1149" fmla="*/ 385391 h 1275848"/>
                    <a:gd name="connsiteX1150" fmla="*/ 78849 w 774123"/>
                    <a:gd name="connsiteY1150" fmla="*/ 386599 h 1275848"/>
                    <a:gd name="connsiteX1151" fmla="*/ 78849 w 774123"/>
                    <a:gd name="connsiteY1151" fmla="*/ 380559 h 1275848"/>
                    <a:gd name="connsiteX1152" fmla="*/ 78849 w 774123"/>
                    <a:gd name="connsiteY1152" fmla="*/ 380559 h 1275848"/>
                    <a:gd name="connsiteX1153" fmla="*/ 82474 w 774123"/>
                    <a:gd name="connsiteY1153" fmla="*/ 373310 h 1275848"/>
                    <a:gd name="connsiteX1154" fmla="*/ 82474 w 774123"/>
                    <a:gd name="connsiteY1154" fmla="*/ 378142 h 1275848"/>
                    <a:gd name="connsiteX1155" fmla="*/ 81266 w 774123"/>
                    <a:gd name="connsiteY1155" fmla="*/ 385391 h 1275848"/>
                    <a:gd name="connsiteX1156" fmla="*/ 86098 w 774123"/>
                    <a:gd name="connsiteY1156" fmla="*/ 380559 h 1275848"/>
                    <a:gd name="connsiteX1157" fmla="*/ 86098 w 774123"/>
                    <a:gd name="connsiteY1157" fmla="*/ 382975 h 1275848"/>
                    <a:gd name="connsiteX1158" fmla="*/ 84890 w 774123"/>
                    <a:gd name="connsiteY1158" fmla="*/ 384183 h 1275848"/>
                    <a:gd name="connsiteX1159" fmla="*/ 84890 w 774123"/>
                    <a:gd name="connsiteY1159" fmla="*/ 379350 h 1275848"/>
                    <a:gd name="connsiteX1160" fmla="*/ 84890 w 774123"/>
                    <a:gd name="connsiteY1160" fmla="*/ 372102 h 1275848"/>
                    <a:gd name="connsiteX1161" fmla="*/ 84890 w 774123"/>
                    <a:gd name="connsiteY1161" fmla="*/ 372102 h 1275848"/>
                    <a:gd name="connsiteX1162" fmla="*/ 89722 w 774123"/>
                    <a:gd name="connsiteY1162" fmla="*/ 363645 h 1275848"/>
                    <a:gd name="connsiteX1163" fmla="*/ 86098 w 774123"/>
                    <a:gd name="connsiteY1163" fmla="*/ 380559 h 1275848"/>
                    <a:gd name="connsiteX1164" fmla="*/ 86098 w 774123"/>
                    <a:gd name="connsiteY1164" fmla="*/ 380559 h 1275848"/>
                    <a:gd name="connsiteX1165" fmla="*/ 158585 w 774123"/>
                    <a:gd name="connsiteY1165" fmla="*/ 262162 h 1275848"/>
                    <a:gd name="connsiteX1166" fmla="*/ 147712 w 774123"/>
                    <a:gd name="connsiteY1166" fmla="*/ 287533 h 1275848"/>
                    <a:gd name="connsiteX1167" fmla="*/ 136839 w 774123"/>
                    <a:gd name="connsiteY1167" fmla="*/ 314112 h 1275848"/>
                    <a:gd name="connsiteX1168" fmla="*/ 129590 w 774123"/>
                    <a:gd name="connsiteY1168" fmla="*/ 328609 h 1275848"/>
                    <a:gd name="connsiteX1169" fmla="*/ 109052 w 774123"/>
                    <a:gd name="connsiteY1169" fmla="*/ 369686 h 1275848"/>
                    <a:gd name="connsiteX1170" fmla="*/ 88514 w 774123"/>
                    <a:gd name="connsiteY1170" fmla="*/ 381767 h 1275848"/>
                    <a:gd name="connsiteX1171" fmla="*/ 88514 w 774123"/>
                    <a:gd name="connsiteY1171" fmla="*/ 381767 h 1275848"/>
                    <a:gd name="connsiteX1172" fmla="*/ 89722 w 774123"/>
                    <a:gd name="connsiteY1172" fmla="*/ 380559 h 1275848"/>
                    <a:gd name="connsiteX1173" fmla="*/ 92139 w 774123"/>
                    <a:gd name="connsiteY1173" fmla="*/ 357604 h 1275848"/>
                    <a:gd name="connsiteX1174" fmla="*/ 98179 w 774123"/>
                    <a:gd name="connsiteY1174" fmla="*/ 343107 h 1275848"/>
                    <a:gd name="connsiteX1175" fmla="*/ 93347 w 774123"/>
                    <a:gd name="connsiteY1175" fmla="*/ 372102 h 1275848"/>
                    <a:gd name="connsiteX1176" fmla="*/ 93347 w 774123"/>
                    <a:gd name="connsiteY1176" fmla="*/ 373310 h 1275848"/>
                    <a:gd name="connsiteX1177" fmla="*/ 93347 w 774123"/>
                    <a:gd name="connsiteY1177" fmla="*/ 373310 h 1275848"/>
                    <a:gd name="connsiteX1178" fmla="*/ 95763 w 774123"/>
                    <a:gd name="connsiteY1178" fmla="*/ 372102 h 1275848"/>
                    <a:gd name="connsiteX1179" fmla="*/ 95763 w 774123"/>
                    <a:gd name="connsiteY1179" fmla="*/ 372102 h 1275848"/>
                    <a:gd name="connsiteX1180" fmla="*/ 95763 w 774123"/>
                    <a:gd name="connsiteY1180" fmla="*/ 372102 h 1275848"/>
                    <a:gd name="connsiteX1181" fmla="*/ 95763 w 774123"/>
                    <a:gd name="connsiteY1181" fmla="*/ 372102 h 1275848"/>
                    <a:gd name="connsiteX1182" fmla="*/ 101804 w 774123"/>
                    <a:gd name="connsiteY1182" fmla="*/ 333442 h 1275848"/>
                    <a:gd name="connsiteX1183" fmla="*/ 101804 w 774123"/>
                    <a:gd name="connsiteY1183" fmla="*/ 333442 h 1275848"/>
                    <a:gd name="connsiteX1184" fmla="*/ 99387 w 774123"/>
                    <a:gd name="connsiteY1184" fmla="*/ 356396 h 1275848"/>
                    <a:gd name="connsiteX1185" fmla="*/ 100596 w 774123"/>
                    <a:gd name="connsiteY1185" fmla="*/ 356396 h 1275848"/>
                    <a:gd name="connsiteX1186" fmla="*/ 104220 w 774123"/>
                    <a:gd name="connsiteY1186" fmla="*/ 333442 h 1275848"/>
                    <a:gd name="connsiteX1187" fmla="*/ 110261 w 774123"/>
                    <a:gd name="connsiteY1187" fmla="*/ 309279 h 1275848"/>
                    <a:gd name="connsiteX1188" fmla="*/ 110261 w 774123"/>
                    <a:gd name="connsiteY1188" fmla="*/ 309279 h 1275848"/>
                    <a:gd name="connsiteX1189" fmla="*/ 110261 w 774123"/>
                    <a:gd name="connsiteY1189" fmla="*/ 308071 h 1275848"/>
                    <a:gd name="connsiteX1190" fmla="*/ 107844 w 774123"/>
                    <a:gd name="connsiteY1190" fmla="*/ 321361 h 1275848"/>
                    <a:gd name="connsiteX1191" fmla="*/ 106636 w 774123"/>
                    <a:gd name="connsiteY1191" fmla="*/ 350356 h 1275848"/>
                    <a:gd name="connsiteX1192" fmla="*/ 109052 w 774123"/>
                    <a:gd name="connsiteY1192" fmla="*/ 350356 h 1275848"/>
                    <a:gd name="connsiteX1193" fmla="*/ 111469 w 774123"/>
                    <a:gd name="connsiteY1193" fmla="*/ 318944 h 1275848"/>
                    <a:gd name="connsiteX1194" fmla="*/ 117509 w 774123"/>
                    <a:gd name="connsiteY1194" fmla="*/ 295990 h 1275848"/>
                    <a:gd name="connsiteX1195" fmla="*/ 119925 w 774123"/>
                    <a:gd name="connsiteY1195" fmla="*/ 289949 h 1275848"/>
                    <a:gd name="connsiteX1196" fmla="*/ 113885 w 774123"/>
                    <a:gd name="connsiteY1196" fmla="*/ 328609 h 1275848"/>
                    <a:gd name="connsiteX1197" fmla="*/ 115093 w 774123"/>
                    <a:gd name="connsiteY1197" fmla="*/ 328609 h 1275848"/>
                    <a:gd name="connsiteX1198" fmla="*/ 118717 w 774123"/>
                    <a:gd name="connsiteY1198" fmla="*/ 300822 h 1275848"/>
                    <a:gd name="connsiteX1199" fmla="*/ 127174 w 774123"/>
                    <a:gd name="connsiteY1199" fmla="*/ 280284 h 1275848"/>
                    <a:gd name="connsiteX1200" fmla="*/ 133215 w 774123"/>
                    <a:gd name="connsiteY1200" fmla="*/ 269411 h 1275848"/>
                    <a:gd name="connsiteX1201" fmla="*/ 118717 w 774123"/>
                    <a:gd name="connsiteY1201" fmla="*/ 321361 h 1275848"/>
                    <a:gd name="connsiteX1202" fmla="*/ 122342 w 774123"/>
                    <a:gd name="connsiteY1202" fmla="*/ 321361 h 1275848"/>
                    <a:gd name="connsiteX1203" fmla="*/ 130799 w 774123"/>
                    <a:gd name="connsiteY1203" fmla="*/ 286325 h 1275848"/>
                    <a:gd name="connsiteX1204" fmla="*/ 125966 w 774123"/>
                    <a:gd name="connsiteY1204" fmla="*/ 324985 h 1275848"/>
                    <a:gd name="connsiteX1205" fmla="*/ 128382 w 774123"/>
                    <a:gd name="connsiteY1205" fmla="*/ 324985 h 1275848"/>
                    <a:gd name="connsiteX1206" fmla="*/ 129590 w 774123"/>
                    <a:gd name="connsiteY1206" fmla="*/ 311695 h 1275848"/>
                    <a:gd name="connsiteX1207" fmla="*/ 130799 w 774123"/>
                    <a:gd name="connsiteY1207" fmla="*/ 302031 h 1275848"/>
                    <a:gd name="connsiteX1208" fmla="*/ 136839 w 774123"/>
                    <a:gd name="connsiteY1208" fmla="*/ 281492 h 1275848"/>
                    <a:gd name="connsiteX1209" fmla="*/ 133215 w 774123"/>
                    <a:gd name="connsiteY1209" fmla="*/ 308071 h 1275848"/>
                    <a:gd name="connsiteX1210" fmla="*/ 136839 w 774123"/>
                    <a:gd name="connsiteY1210" fmla="*/ 309279 h 1275848"/>
                    <a:gd name="connsiteX1211" fmla="*/ 145296 w 774123"/>
                    <a:gd name="connsiteY1211" fmla="*/ 271828 h 1275848"/>
                    <a:gd name="connsiteX1212" fmla="*/ 146504 w 774123"/>
                    <a:gd name="connsiteY1212" fmla="*/ 269411 h 1275848"/>
                    <a:gd name="connsiteX1213" fmla="*/ 144088 w 774123"/>
                    <a:gd name="connsiteY1213" fmla="*/ 274244 h 1275848"/>
                    <a:gd name="connsiteX1214" fmla="*/ 140464 w 774123"/>
                    <a:gd name="connsiteY1214" fmla="*/ 288741 h 1275848"/>
                    <a:gd name="connsiteX1215" fmla="*/ 141672 w 774123"/>
                    <a:gd name="connsiteY1215" fmla="*/ 288741 h 1275848"/>
                    <a:gd name="connsiteX1216" fmla="*/ 146504 w 774123"/>
                    <a:gd name="connsiteY1216" fmla="*/ 276660 h 1275848"/>
                    <a:gd name="connsiteX1217" fmla="*/ 146504 w 774123"/>
                    <a:gd name="connsiteY1217" fmla="*/ 276660 h 1275848"/>
                    <a:gd name="connsiteX1218" fmla="*/ 142880 w 774123"/>
                    <a:gd name="connsiteY1218" fmla="*/ 291158 h 1275848"/>
                    <a:gd name="connsiteX1219" fmla="*/ 144088 w 774123"/>
                    <a:gd name="connsiteY1219" fmla="*/ 291158 h 1275848"/>
                    <a:gd name="connsiteX1220" fmla="*/ 154961 w 774123"/>
                    <a:gd name="connsiteY1220" fmla="*/ 262162 h 1275848"/>
                    <a:gd name="connsiteX1221" fmla="*/ 154961 w 774123"/>
                    <a:gd name="connsiteY1221" fmla="*/ 260955 h 1275848"/>
                    <a:gd name="connsiteX1222" fmla="*/ 152545 w 774123"/>
                    <a:gd name="connsiteY1222" fmla="*/ 265787 h 1275848"/>
                    <a:gd name="connsiteX1223" fmla="*/ 147712 w 774123"/>
                    <a:gd name="connsiteY1223" fmla="*/ 281492 h 1275848"/>
                    <a:gd name="connsiteX1224" fmla="*/ 148920 w 774123"/>
                    <a:gd name="connsiteY1224" fmla="*/ 281492 h 1275848"/>
                    <a:gd name="connsiteX1225" fmla="*/ 158585 w 774123"/>
                    <a:gd name="connsiteY1225" fmla="*/ 262162 h 1275848"/>
                    <a:gd name="connsiteX1226" fmla="*/ 165834 w 774123"/>
                    <a:gd name="connsiteY1226" fmla="*/ 244041 h 1275848"/>
                    <a:gd name="connsiteX1227" fmla="*/ 158585 w 774123"/>
                    <a:gd name="connsiteY1227" fmla="*/ 262162 h 1275848"/>
                    <a:gd name="connsiteX1228" fmla="*/ 158585 w 774123"/>
                    <a:gd name="connsiteY1228" fmla="*/ 262162 h 1275848"/>
                    <a:gd name="connsiteX1229" fmla="*/ 193621 w 774123"/>
                    <a:gd name="connsiteY1229" fmla="*/ 280284 h 1275848"/>
                    <a:gd name="connsiteX1230" fmla="*/ 186372 w 774123"/>
                    <a:gd name="connsiteY1230" fmla="*/ 294782 h 1275848"/>
                    <a:gd name="connsiteX1231" fmla="*/ 179124 w 774123"/>
                    <a:gd name="connsiteY1231" fmla="*/ 291158 h 1275848"/>
                    <a:gd name="connsiteX1232" fmla="*/ 174291 w 774123"/>
                    <a:gd name="connsiteY1232" fmla="*/ 281492 h 1275848"/>
                    <a:gd name="connsiteX1233" fmla="*/ 170667 w 774123"/>
                    <a:gd name="connsiteY1233" fmla="*/ 266995 h 1275848"/>
                    <a:gd name="connsiteX1234" fmla="*/ 170667 w 774123"/>
                    <a:gd name="connsiteY1234" fmla="*/ 253706 h 1275848"/>
                    <a:gd name="connsiteX1235" fmla="*/ 170667 w 774123"/>
                    <a:gd name="connsiteY1235" fmla="*/ 240416 h 1275848"/>
                    <a:gd name="connsiteX1236" fmla="*/ 170667 w 774123"/>
                    <a:gd name="connsiteY1236" fmla="*/ 239208 h 1275848"/>
                    <a:gd name="connsiteX1237" fmla="*/ 170667 w 774123"/>
                    <a:gd name="connsiteY1237" fmla="*/ 238000 h 1275848"/>
                    <a:gd name="connsiteX1238" fmla="*/ 171875 w 774123"/>
                    <a:gd name="connsiteY1238" fmla="*/ 234376 h 1275848"/>
                    <a:gd name="connsiteX1239" fmla="*/ 171875 w 774123"/>
                    <a:gd name="connsiteY1239" fmla="*/ 238000 h 1275848"/>
                    <a:gd name="connsiteX1240" fmla="*/ 174291 w 774123"/>
                    <a:gd name="connsiteY1240" fmla="*/ 244041 h 1275848"/>
                    <a:gd name="connsiteX1241" fmla="*/ 175499 w 774123"/>
                    <a:gd name="connsiteY1241" fmla="*/ 244041 h 1275848"/>
                    <a:gd name="connsiteX1242" fmla="*/ 174291 w 774123"/>
                    <a:gd name="connsiteY1242" fmla="*/ 236792 h 1275848"/>
                    <a:gd name="connsiteX1243" fmla="*/ 174291 w 774123"/>
                    <a:gd name="connsiteY1243" fmla="*/ 230751 h 1275848"/>
                    <a:gd name="connsiteX1244" fmla="*/ 174291 w 774123"/>
                    <a:gd name="connsiteY1244" fmla="*/ 230751 h 1275848"/>
                    <a:gd name="connsiteX1245" fmla="*/ 179124 w 774123"/>
                    <a:gd name="connsiteY1245" fmla="*/ 238000 h 1275848"/>
                    <a:gd name="connsiteX1246" fmla="*/ 180332 w 774123"/>
                    <a:gd name="connsiteY1246" fmla="*/ 235584 h 1275848"/>
                    <a:gd name="connsiteX1247" fmla="*/ 177915 w 774123"/>
                    <a:gd name="connsiteY1247" fmla="*/ 228335 h 1275848"/>
                    <a:gd name="connsiteX1248" fmla="*/ 177915 w 774123"/>
                    <a:gd name="connsiteY1248" fmla="*/ 228335 h 1275848"/>
                    <a:gd name="connsiteX1249" fmla="*/ 181540 w 774123"/>
                    <a:gd name="connsiteY1249" fmla="*/ 233168 h 1275848"/>
                    <a:gd name="connsiteX1250" fmla="*/ 188788 w 774123"/>
                    <a:gd name="connsiteY1250" fmla="*/ 239208 h 1275848"/>
                    <a:gd name="connsiteX1251" fmla="*/ 189997 w 774123"/>
                    <a:gd name="connsiteY1251" fmla="*/ 238000 h 1275848"/>
                    <a:gd name="connsiteX1252" fmla="*/ 185164 w 774123"/>
                    <a:gd name="connsiteY1252" fmla="*/ 230751 h 1275848"/>
                    <a:gd name="connsiteX1253" fmla="*/ 189997 w 774123"/>
                    <a:gd name="connsiteY1253" fmla="*/ 234376 h 1275848"/>
                    <a:gd name="connsiteX1254" fmla="*/ 204494 w 774123"/>
                    <a:gd name="connsiteY1254" fmla="*/ 242833 h 1275848"/>
                    <a:gd name="connsiteX1255" fmla="*/ 205702 w 774123"/>
                    <a:gd name="connsiteY1255" fmla="*/ 241625 h 1275848"/>
                    <a:gd name="connsiteX1256" fmla="*/ 194829 w 774123"/>
                    <a:gd name="connsiteY1256" fmla="*/ 233168 h 1275848"/>
                    <a:gd name="connsiteX1257" fmla="*/ 186372 w 774123"/>
                    <a:gd name="connsiteY1257" fmla="*/ 228335 h 1275848"/>
                    <a:gd name="connsiteX1258" fmla="*/ 189997 w 774123"/>
                    <a:gd name="connsiteY1258" fmla="*/ 229543 h 1275848"/>
                    <a:gd name="connsiteX1259" fmla="*/ 196037 w 774123"/>
                    <a:gd name="connsiteY1259" fmla="*/ 230751 h 1275848"/>
                    <a:gd name="connsiteX1260" fmla="*/ 203286 w 774123"/>
                    <a:gd name="connsiteY1260" fmla="*/ 231959 h 1275848"/>
                    <a:gd name="connsiteX1261" fmla="*/ 204494 w 774123"/>
                    <a:gd name="connsiteY1261" fmla="*/ 229543 h 1275848"/>
                    <a:gd name="connsiteX1262" fmla="*/ 194829 w 774123"/>
                    <a:gd name="connsiteY1262" fmla="*/ 225919 h 1275848"/>
                    <a:gd name="connsiteX1263" fmla="*/ 186372 w 774123"/>
                    <a:gd name="connsiteY1263" fmla="*/ 219878 h 1275848"/>
                    <a:gd name="connsiteX1264" fmla="*/ 186372 w 774123"/>
                    <a:gd name="connsiteY1264" fmla="*/ 219878 h 1275848"/>
                    <a:gd name="connsiteX1265" fmla="*/ 186372 w 774123"/>
                    <a:gd name="connsiteY1265" fmla="*/ 218670 h 1275848"/>
                    <a:gd name="connsiteX1266" fmla="*/ 223824 w 774123"/>
                    <a:gd name="connsiteY1266" fmla="*/ 241625 h 1275848"/>
                    <a:gd name="connsiteX1267" fmla="*/ 215367 w 774123"/>
                    <a:gd name="connsiteY1267" fmla="*/ 244041 h 1275848"/>
                    <a:gd name="connsiteX1268" fmla="*/ 197245 w 774123"/>
                    <a:gd name="connsiteY1268" fmla="*/ 259746 h 1275848"/>
                    <a:gd name="connsiteX1269" fmla="*/ 193621 w 774123"/>
                    <a:gd name="connsiteY1269" fmla="*/ 280284 h 1275848"/>
                    <a:gd name="connsiteX1270" fmla="*/ 193621 w 774123"/>
                    <a:gd name="connsiteY1270" fmla="*/ 280284 h 1275848"/>
                    <a:gd name="connsiteX1271" fmla="*/ 247986 w 774123"/>
                    <a:gd name="connsiteY1271" fmla="*/ 298406 h 1275848"/>
                    <a:gd name="connsiteX1272" fmla="*/ 239530 w 774123"/>
                    <a:gd name="connsiteY1272" fmla="*/ 299614 h 1275848"/>
                    <a:gd name="connsiteX1273" fmla="*/ 220200 w 774123"/>
                    <a:gd name="connsiteY1273" fmla="*/ 293574 h 1275848"/>
                    <a:gd name="connsiteX1274" fmla="*/ 197245 w 774123"/>
                    <a:gd name="connsiteY1274" fmla="*/ 276660 h 1275848"/>
                    <a:gd name="connsiteX1275" fmla="*/ 197245 w 774123"/>
                    <a:gd name="connsiteY1275" fmla="*/ 276660 h 1275848"/>
                    <a:gd name="connsiteX1276" fmla="*/ 197245 w 774123"/>
                    <a:gd name="connsiteY1276" fmla="*/ 275452 h 1275848"/>
                    <a:gd name="connsiteX1277" fmla="*/ 222616 w 774123"/>
                    <a:gd name="connsiteY1277" fmla="*/ 292365 h 1275848"/>
                    <a:gd name="connsiteX1278" fmla="*/ 246778 w 774123"/>
                    <a:gd name="connsiteY1278" fmla="*/ 298406 h 1275848"/>
                    <a:gd name="connsiteX1279" fmla="*/ 250403 w 774123"/>
                    <a:gd name="connsiteY1279" fmla="*/ 298406 h 1275848"/>
                    <a:gd name="connsiteX1280" fmla="*/ 247986 w 774123"/>
                    <a:gd name="connsiteY1280" fmla="*/ 298406 h 1275848"/>
                    <a:gd name="connsiteX1281" fmla="*/ 247986 w 774123"/>
                    <a:gd name="connsiteY1281" fmla="*/ 298406 h 1275848"/>
                    <a:gd name="connsiteX1282" fmla="*/ 345844 w 774123"/>
                    <a:gd name="connsiteY1282" fmla="*/ 447005 h 1275848"/>
                    <a:gd name="connsiteX1283" fmla="*/ 299936 w 774123"/>
                    <a:gd name="connsiteY1283" fmla="*/ 355188 h 1275848"/>
                    <a:gd name="connsiteX1284" fmla="*/ 252819 w 774123"/>
                    <a:gd name="connsiteY1284" fmla="*/ 297198 h 1275848"/>
                    <a:gd name="connsiteX1285" fmla="*/ 260068 w 774123"/>
                    <a:gd name="connsiteY1285" fmla="*/ 283909 h 1275848"/>
                    <a:gd name="connsiteX1286" fmla="*/ 261276 w 774123"/>
                    <a:gd name="connsiteY1286" fmla="*/ 282701 h 1275848"/>
                    <a:gd name="connsiteX1287" fmla="*/ 319266 w 774123"/>
                    <a:gd name="connsiteY1287" fmla="*/ 366061 h 1275848"/>
                    <a:gd name="connsiteX1288" fmla="*/ 319266 w 774123"/>
                    <a:gd name="connsiteY1288" fmla="*/ 370893 h 1275848"/>
                    <a:gd name="connsiteX1289" fmla="*/ 286646 w 774123"/>
                    <a:gd name="connsiteY1289" fmla="*/ 320153 h 1275848"/>
                    <a:gd name="connsiteX1290" fmla="*/ 285438 w 774123"/>
                    <a:gd name="connsiteY1290" fmla="*/ 321361 h 1275848"/>
                    <a:gd name="connsiteX1291" fmla="*/ 315641 w 774123"/>
                    <a:gd name="connsiteY1291" fmla="*/ 373310 h 1275848"/>
                    <a:gd name="connsiteX1292" fmla="*/ 319266 w 774123"/>
                    <a:gd name="connsiteY1292" fmla="*/ 380559 h 1275848"/>
                    <a:gd name="connsiteX1293" fmla="*/ 319266 w 774123"/>
                    <a:gd name="connsiteY1293" fmla="*/ 381767 h 1275848"/>
                    <a:gd name="connsiteX1294" fmla="*/ 267316 w 774123"/>
                    <a:gd name="connsiteY1294" fmla="*/ 304447 h 1275848"/>
                    <a:gd name="connsiteX1295" fmla="*/ 264900 w 774123"/>
                    <a:gd name="connsiteY1295" fmla="*/ 306863 h 1275848"/>
                    <a:gd name="connsiteX1296" fmla="*/ 315641 w 774123"/>
                    <a:gd name="connsiteY1296" fmla="*/ 384183 h 1275848"/>
                    <a:gd name="connsiteX1297" fmla="*/ 353093 w 774123"/>
                    <a:gd name="connsiteY1297" fmla="*/ 466335 h 1275848"/>
                    <a:gd name="connsiteX1298" fmla="*/ 355509 w 774123"/>
                    <a:gd name="connsiteY1298" fmla="*/ 465127 h 1275848"/>
                    <a:gd name="connsiteX1299" fmla="*/ 338596 w 774123"/>
                    <a:gd name="connsiteY1299" fmla="*/ 424051 h 1275848"/>
                    <a:gd name="connsiteX1300" fmla="*/ 343428 w 774123"/>
                    <a:gd name="connsiteY1300" fmla="*/ 432508 h 1275848"/>
                    <a:gd name="connsiteX1301" fmla="*/ 344636 w 774123"/>
                    <a:gd name="connsiteY1301" fmla="*/ 431300 h 1275848"/>
                    <a:gd name="connsiteX1302" fmla="*/ 334971 w 774123"/>
                    <a:gd name="connsiteY1302" fmla="*/ 408345 h 1275848"/>
                    <a:gd name="connsiteX1303" fmla="*/ 339804 w 774123"/>
                    <a:gd name="connsiteY1303" fmla="*/ 411970 h 1275848"/>
                    <a:gd name="connsiteX1304" fmla="*/ 377256 w 774123"/>
                    <a:gd name="connsiteY1304" fmla="*/ 507412 h 1275848"/>
                    <a:gd name="connsiteX1305" fmla="*/ 376047 w 774123"/>
                    <a:gd name="connsiteY1305" fmla="*/ 508620 h 1275848"/>
                    <a:gd name="connsiteX1306" fmla="*/ 365174 w 774123"/>
                    <a:gd name="connsiteY1306" fmla="*/ 478417 h 1275848"/>
                    <a:gd name="connsiteX1307" fmla="*/ 362758 w 774123"/>
                    <a:gd name="connsiteY1307" fmla="*/ 479624 h 1275848"/>
                    <a:gd name="connsiteX1308" fmla="*/ 372423 w 774123"/>
                    <a:gd name="connsiteY1308" fmla="*/ 511036 h 1275848"/>
                    <a:gd name="connsiteX1309" fmla="*/ 371215 w 774123"/>
                    <a:gd name="connsiteY1309" fmla="*/ 512244 h 1275848"/>
                    <a:gd name="connsiteX1310" fmla="*/ 356718 w 774123"/>
                    <a:gd name="connsiteY1310" fmla="*/ 469960 h 1275848"/>
                    <a:gd name="connsiteX1311" fmla="*/ 354301 w 774123"/>
                    <a:gd name="connsiteY1311" fmla="*/ 471168 h 1275848"/>
                    <a:gd name="connsiteX1312" fmla="*/ 362758 w 774123"/>
                    <a:gd name="connsiteY1312" fmla="*/ 495330 h 1275848"/>
                    <a:gd name="connsiteX1313" fmla="*/ 368799 w 774123"/>
                    <a:gd name="connsiteY1313" fmla="*/ 514660 h 1275848"/>
                    <a:gd name="connsiteX1314" fmla="*/ 367591 w 774123"/>
                    <a:gd name="connsiteY1314" fmla="*/ 515868 h 1275848"/>
                    <a:gd name="connsiteX1315" fmla="*/ 345844 w 774123"/>
                    <a:gd name="connsiteY1315" fmla="*/ 447005 h 1275848"/>
                    <a:gd name="connsiteX1316" fmla="*/ 345844 w 774123"/>
                    <a:gd name="connsiteY1316" fmla="*/ 447005 h 1275848"/>
                    <a:gd name="connsiteX1317" fmla="*/ 360342 w 774123"/>
                    <a:gd name="connsiteY1317" fmla="*/ 596813 h 1275848"/>
                    <a:gd name="connsiteX1318" fmla="*/ 360342 w 774123"/>
                    <a:gd name="connsiteY1318" fmla="*/ 596813 h 1275848"/>
                    <a:gd name="connsiteX1319" fmla="*/ 363966 w 774123"/>
                    <a:gd name="connsiteY1319" fmla="*/ 596813 h 1275848"/>
                    <a:gd name="connsiteX1320" fmla="*/ 362758 w 774123"/>
                    <a:gd name="connsiteY1320" fmla="*/ 600437 h 1275848"/>
                    <a:gd name="connsiteX1321" fmla="*/ 362758 w 774123"/>
                    <a:gd name="connsiteY1321" fmla="*/ 601645 h 1275848"/>
                    <a:gd name="connsiteX1322" fmla="*/ 363966 w 774123"/>
                    <a:gd name="connsiteY1322" fmla="*/ 602853 h 1275848"/>
                    <a:gd name="connsiteX1323" fmla="*/ 363966 w 774123"/>
                    <a:gd name="connsiteY1323" fmla="*/ 601645 h 1275848"/>
                    <a:gd name="connsiteX1324" fmla="*/ 374839 w 774123"/>
                    <a:gd name="connsiteY1324" fmla="*/ 552112 h 1275848"/>
                    <a:gd name="connsiteX1325" fmla="*/ 376047 w 774123"/>
                    <a:gd name="connsiteY1325" fmla="*/ 547279 h 1275848"/>
                    <a:gd name="connsiteX1326" fmla="*/ 378464 w 774123"/>
                    <a:gd name="connsiteY1326" fmla="*/ 542447 h 1275848"/>
                    <a:gd name="connsiteX1327" fmla="*/ 379672 w 774123"/>
                    <a:gd name="connsiteY1327" fmla="*/ 540031 h 1275848"/>
                    <a:gd name="connsiteX1328" fmla="*/ 382088 w 774123"/>
                    <a:gd name="connsiteY1328" fmla="*/ 536406 h 1275848"/>
                    <a:gd name="connsiteX1329" fmla="*/ 382088 w 774123"/>
                    <a:gd name="connsiteY1329" fmla="*/ 535198 h 1275848"/>
                    <a:gd name="connsiteX1330" fmla="*/ 384504 w 774123"/>
                    <a:gd name="connsiteY1330" fmla="*/ 531574 h 1275848"/>
                    <a:gd name="connsiteX1331" fmla="*/ 385712 w 774123"/>
                    <a:gd name="connsiteY1331" fmla="*/ 529158 h 1275848"/>
                    <a:gd name="connsiteX1332" fmla="*/ 388129 w 774123"/>
                    <a:gd name="connsiteY1332" fmla="*/ 526742 h 1275848"/>
                    <a:gd name="connsiteX1333" fmla="*/ 396586 w 774123"/>
                    <a:gd name="connsiteY1333" fmla="*/ 520701 h 1275848"/>
                    <a:gd name="connsiteX1334" fmla="*/ 421956 w 774123"/>
                    <a:gd name="connsiteY1334" fmla="*/ 500163 h 1275848"/>
                    <a:gd name="connsiteX1335" fmla="*/ 420748 w 774123"/>
                    <a:gd name="connsiteY1335" fmla="*/ 497746 h 1275848"/>
                    <a:gd name="connsiteX1336" fmla="*/ 407459 w 774123"/>
                    <a:gd name="connsiteY1336" fmla="*/ 506203 h 1275848"/>
                    <a:gd name="connsiteX1337" fmla="*/ 397794 w 774123"/>
                    <a:gd name="connsiteY1337" fmla="*/ 511036 h 1275848"/>
                    <a:gd name="connsiteX1338" fmla="*/ 392961 w 774123"/>
                    <a:gd name="connsiteY1338" fmla="*/ 514660 h 1275848"/>
                    <a:gd name="connsiteX1339" fmla="*/ 392961 w 774123"/>
                    <a:gd name="connsiteY1339" fmla="*/ 517076 h 1275848"/>
                    <a:gd name="connsiteX1340" fmla="*/ 395377 w 774123"/>
                    <a:gd name="connsiteY1340" fmla="*/ 517076 h 1275848"/>
                    <a:gd name="connsiteX1341" fmla="*/ 394169 w 774123"/>
                    <a:gd name="connsiteY1341" fmla="*/ 518285 h 1275848"/>
                    <a:gd name="connsiteX1342" fmla="*/ 386921 w 774123"/>
                    <a:gd name="connsiteY1342" fmla="*/ 521909 h 1275848"/>
                    <a:gd name="connsiteX1343" fmla="*/ 385712 w 774123"/>
                    <a:gd name="connsiteY1343" fmla="*/ 521909 h 1275848"/>
                    <a:gd name="connsiteX1344" fmla="*/ 382088 w 774123"/>
                    <a:gd name="connsiteY1344" fmla="*/ 523117 h 1275848"/>
                    <a:gd name="connsiteX1345" fmla="*/ 380880 w 774123"/>
                    <a:gd name="connsiteY1345" fmla="*/ 524325 h 1275848"/>
                    <a:gd name="connsiteX1346" fmla="*/ 380880 w 774123"/>
                    <a:gd name="connsiteY1346" fmla="*/ 524325 h 1275848"/>
                    <a:gd name="connsiteX1347" fmla="*/ 380880 w 774123"/>
                    <a:gd name="connsiteY1347" fmla="*/ 526742 h 1275848"/>
                    <a:gd name="connsiteX1348" fmla="*/ 382088 w 774123"/>
                    <a:gd name="connsiteY1348" fmla="*/ 526742 h 1275848"/>
                    <a:gd name="connsiteX1349" fmla="*/ 384504 w 774123"/>
                    <a:gd name="connsiteY1349" fmla="*/ 526742 h 1275848"/>
                    <a:gd name="connsiteX1350" fmla="*/ 385712 w 774123"/>
                    <a:gd name="connsiteY1350" fmla="*/ 526742 h 1275848"/>
                    <a:gd name="connsiteX1351" fmla="*/ 384504 w 774123"/>
                    <a:gd name="connsiteY1351" fmla="*/ 527949 h 1275848"/>
                    <a:gd name="connsiteX1352" fmla="*/ 383296 w 774123"/>
                    <a:gd name="connsiteY1352" fmla="*/ 529158 h 1275848"/>
                    <a:gd name="connsiteX1353" fmla="*/ 383296 w 774123"/>
                    <a:gd name="connsiteY1353" fmla="*/ 529158 h 1275848"/>
                    <a:gd name="connsiteX1354" fmla="*/ 379672 w 774123"/>
                    <a:gd name="connsiteY1354" fmla="*/ 530366 h 1275848"/>
                    <a:gd name="connsiteX1355" fmla="*/ 378464 w 774123"/>
                    <a:gd name="connsiteY1355" fmla="*/ 530366 h 1275848"/>
                    <a:gd name="connsiteX1356" fmla="*/ 378464 w 774123"/>
                    <a:gd name="connsiteY1356" fmla="*/ 530366 h 1275848"/>
                    <a:gd name="connsiteX1357" fmla="*/ 376047 w 774123"/>
                    <a:gd name="connsiteY1357" fmla="*/ 531574 h 1275848"/>
                    <a:gd name="connsiteX1358" fmla="*/ 374839 w 774123"/>
                    <a:gd name="connsiteY1358" fmla="*/ 532782 h 1275848"/>
                    <a:gd name="connsiteX1359" fmla="*/ 373631 w 774123"/>
                    <a:gd name="connsiteY1359" fmla="*/ 533990 h 1275848"/>
                    <a:gd name="connsiteX1360" fmla="*/ 373631 w 774123"/>
                    <a:gd name="connsiteY1360" fmla="*/ 536406 h 1275848"/>
                    <a:gd name="connsiteX1361" fmla="*/ 376047 w 774123"/>
                    <a:gd name="connsiteY1361" fmla="*/ 536406 h 1275848"/>
                    <a:gd name="connsiteX1362" fmla="*/ 377256 w 774123"/>
                    <a:gd name="connsiteY1362" fmla="*/ 536406 h 1275848"/>
                    <a:gd name="connsiteX1363" fmla="*/ 377256 w 774123"/>
                    <a:gd name="connsiteY1363" fmla="*/ 536406 h 1275848"/>
                    <a:gd name="connsiteX1364" fmla="*/ 377256 w 774123"/>
                    <a:gd name="connsiteY1364" fmla="*/ 536406 h 1275848"/>
                    <a:gd name="connsiteX1365" fmla="*/ 376047 w 774123"/>
                    <a:gd name="connsiteY1365" fmla="*/ 538823 h 1275848"/>
                    <a:gd name="connsiteX1366" fmla="*/ 376047 w 774123"/>
                    <a:gd name="connsiteY1366" fmla="*/ 538823 h 1275848"/>
                    <a:gd name="connsiteX1367" fmla="*/ 376047 w 774123"/>
                    <a:gd name="connsiteY1367" fmla="*/ 540031 h 1275848"/>
                    <a:gd name="connsiteX1368" fmla="*/ 373631 w 774123"/>
                    <a:gd name="connsiteY1368" fmla="*/ 541239 h 1275848"/>
                    <a:gd name="connsiteX1369" fmla="*/ 371215 w 774123"/>
                    <a:gd name="connsiteY1369" fmla="*/ 542447 h 1275848"/>
                    <a:gd name="connsiteX1370" fmla="*/ 363966 w 774123"/>
                    <a:gd name="connsiteY1370" fmla="*/ 546071 h 1275848"/>
                    <a:gd name="connsiteX1371" fmla="*/ 363966 w 774123"/>
                    <a:gd name="connsiteY1371" fmla="*/ 548488 h 1275848"/>
                    <a:gd name="connsiteX1372" fmla="*/ 371215 w 774123"/>
                    <a:gd name="connsiteY1372" fmla="*/ 547279 h 1275848"/>
                    <a:gd name="connsiteX1373" fmla="*/ 370007 w 774123"/>
                    <a:gd name="connsiteY1373" fmla="*/ 549696 h 1275848"/>
                    <a:gd name="connsiteX1374" fmla="*/ 365174 w 774123"/>
                    <a:gd name="connsiteY1374" fmla="*/ 554528 h 1275848"/>
                    <a:gd name="connsiteX1375" fmla="*/ 365174 w 774123"/>
                    <a:gd name="connsiteY1375" fmla="*/ 556945 h 1275848"/>
                    <a:gd name="connsiteX1376" fmla="*/ 367591 w 774123"/>
                    <a:gd name="connsiteY1376" fmla="*/ 556945 h 1275848"/>
                    <a:gd name="connsiteX1377" fmla="*/ 366383 w 774123"/>
                    <a:gd name="connsiteY1377" fmla="*/ 560569 h 1275848"/>
                    <a:gd name="connsiteX1378" fmla="*/ 363966 w 774123"/>
                    <a:gd name="connsiteY1378" fmla="*/ 562985 h 1275848"/>
                    <a:gd name="connsiteX1379" fmla="*/ 359134 w 774123"/>
                    <a:gd name="connsiteY1379" fmla="*/ 567818 h 1275848"/>
                    <a:gd name="connsiteX1380" fmla="*/ 359134 w 774123"/>
                    <a:gd name="connsiteY1380" fmla="*/ 570234 h 1275848"/>
                    <a:gd name="connsiteX1381" fmla="*/ 365174 w 774123"/>
                    <a:gd name="connsiteY1381" fmla="*/ 567818 h 1275848"/>
                    <a:gd name="connsiteX1382" fmla="*/ 363966 w 774123"/>
                    <a:gd name="connsiteY1382" fmla="*/ 575066 h 1275848"/>
                    <a:gd name="connsiteX1383" fmla="*/ 362758 w 774123"/>
                    <a:gd name="connsiteY1383" fmla="*/ 578691 h 1275848"/>
                    <a:gd name="connsiteX1384" fmla="*/ 359134 w 774123"/>
                    <a:gd name="connsiteY1384" fmla="*/ 582315 h 1275848"/>
                    <a:gd name="connsiteX1385" fmla="*/ 359134 w 774123"/>
                    <a:gd name="connsiteY1385" fmla="*/ 584731 h 1275848"/>
                    <a:gd name="connsiteX1386" fmla="*/ 362758 w 774123"/>
                    <a:gd name="connsiteY1386" fmla="*/ 584731 h 1275848"/>
                    <a:gd name="connsiteX1387" fmla="*/ 361550 w 774123"/>
                    <a:gd name="connsiteY1387" fmla="*/ 590772 h 1275848"/>
                    <a:gd name="connsiteX1388" fmla="*/ 356718 w 774123"/>
                    <a:gd name="connsiteY1388" fmla="*/ 595604 h 1275848"/>
                    <a:gd name="connsiteX1389" fmla="*/ 360342 w 774123"/>
                    <a:gd name="connsiteY1389" fmla="*/ 596813 h 1275848"/>
                    <a:gd name="connsiteX1390" fmla="*/ 355509 w 774123"/>
                    <a:gd name="connsiteY1390" fmla="*/ 569026 h 1275848"/>
                    <a:gd name="connsiteX1391" fmla="*/ 356718 w 774123"/>
                    <a:gd name="connsiteY1391" fmla="*/ 549696 h 1275848"/>
                    <a:gd name="connsiteX1392" fmla="*/ 361550 w 774123"/>
                    <a:gd name="connsiteY1392" fmla="*/ 537615 h 1275848"/>
                    <a:gd name="connsiteX1393" fmla="*/ 370007 w 774123"/>
                    <a:gd name="connsiteY1393" fmla="*/ 521909 h 1275848"/>
                    <a:gd name="connsiteX1394" fmla="*/ 372423 w 774123"/>
                    <a:gd name="connsiteY1394" fmla="*/ 518285 h 1275848"/>
                    <a:gd name="connsiteX1395" fmla="*/ 373631 w 774123"/>
                    <a:gd name="connsiteY1395" fmla="*/ 517076 h 1275848"/>
                    <a:gd name="connsiteX1396" fmla="*/ 376047 w 774123"/>
                    <a:gd name="connsiteY1396" fmla="*/ 514660 h 1275848"/>
                    <a:gd name="connsiteX1397" fmla="*/ 377256 w 774123"/>
                    <a:gd name="connsiteY1397" fmla="*/ 513452 h 1275848"/>
                    <a:gd name="connsiteX1398" fmla="*/ 378464 w 774123"/>
                    <a:gd name="connsiteY1398" fmla="*/ 512244 h 1275848"/>
                    <a:gd name="connsiteX1399" fmla="*/ 379672 w 774123"/>
                    <a:gd name="connsiteY1399" fmla="*/ 511036 h 1275848"/>
                    <a:gd name="connsiteX1400" fmla="*/ 380880 w 774123"/>
                    <a:gd name="connsiteY1400" fmla="*/ 509828 h 1275848"/>
                    <a:gd name="connsiteX1401" fmla="*/ 383296 w 774123"/>
                    <a:gd name="connsiteY1401" fmla="*/ 507412 h 1275848"/>
                    <a:gd name="connsiteX1402" fmla="*/ 420748 w 774123"/>
                    <a:gd name="connsiteY1402" fmla="*/ 482041 h 1275848"/>
                    <a:gd name="connsiteX1403" fmla="*/ 442494 w 774123"/>
                    <a:gd name="connsiteY1403" fmla="*/ 478417 h 1275848"/>
                    <a:gd name="connsiteX1404" fmla="*/ 460616 w 774123"/>
                    <a:gd name="connsiteY1404" fmla="*/ 476000 h 1275848"/>
                    <a:gd name="connsiteX1405" fmla="*/ 460616 w 774123"/>
                    <a:gd name="connsiteY1405" fmla="*/ 477208 h 1275848"/>
                    <a:gd name="connsiteX1406" fmla="*/ 454575 w 774123"/>
                    <a:gd name="connsiteY1406" fmla="*/ 477208 h 1275848"/>
                    <a:gd name="connsiteX1407" fmla="*/ 448535 w 774123"/>
                    <a:gd name="connsiteY1407" fmla="*/ 479624 h 1275848"/>
                    <a:gd name="connsiteX1408" fmla="*/ 448535 w 774123"/>
                    <a:gd name="connsiteY1408" fmla="*/ 480833 h 1275848"/>
                    <a:gd name="connsiteX1409" fmla="*/ 453367 w 774123"/>
                    <a:gd name="connsiteY1409" fmla="*/ 480833 h 1275848"/>
                    <a:gd name="connsiteX1410" fmla="*/ 459408 w 774123"/>
                    <a:gd name="connsiteY1410" fmla="*/ 480833 h 1275848"/>
                    <a:gd name="connsiteX1411" fmla="*/ 460616 w 774123"/>
                    <a:gd name="connsiteY1411" fmla="*/ 480833 h 1275848"/>
                    <a:gd name="connsiteX1412" fmla="*/ 460616 w 774123"/>
                    <a:gd name="connsiteY1412" fmla="*/ 482041 h 1275848"/>
                    <a:gd name="connsiteX1413" fmla="*/ 450951 w 774123"/>
                    <a:gd name="connsiteY1413" fmla="*/ 482041 h 1275848"/>
                    <a:gd name="connsiteX1414" fmla="*/ 444910 w 774123"/>
                    <a:gd name="connsiteY1414" fmla="*/ 483249 h 1275848"/>
                    <a:gd name="connsiteX1415" fmla="*/ 441286 w 774123"/>
                    <a:gd name="connsiteY1415" fmla="*/ 485665 h 1275848"/>
                    <a:gd name="connsiteX1416" fmla="*/ 441286 w 774123"/>
                    <a:gd name="connsiteY1416" fmla="*/ 486873 h 1275848"/>
                    <a:gd name="connsiteX1417" fmla="*/ 444910 w 774123"/>
                    <a:gd name="connsiteY1417" fmla="*/ 486873 h 1275848"/>
                    <a:gd name="connsiteX1418" fmla="*/ 450951 w 774123"/>
                    <a:gd name="connsiteY1418" fmla="*/ 486873 h 1275848"/>
                    <a:gd name="connsiteX1419" fmla="*/ 456992 w 774123"/>
                    <a:gd name="connsiteY1419" fmla="*/ 486873 h 1275848"/>
                    <a:gd name="connsiteX1420" fmla="*/ 460616 w 774123"/>
                    <a:gd name="connsiteY1420" fmla="*/ 488081 h 1275848"/>
                    <a:gd name="connsiteX1421" fmla="*/ 441286 w 774123"/>
                    <a:gd name="connsiteY1421" fmla="*/ 491706 h 1275848"/>
                    <a:gd name="connsiteX1422" fmla="*/ 424372 w 774123"/>
                    <a:gd name="connsiteY1422" fmla="*/ 503787 h 1275848"/>
                    <a:gd name="connsiteX1423" fmla="*/ 413499 w 774123"/>
                    <a:gd name="connsiteY1423" fmla="*/ 512244 h 1275848"/>
                    <a:gd name="connsiteX1424" fmla="*/ 414707 w 774123"/>
                    <a:gd name="connsiteY1424" fmla="*/ 515868 h 1275848"/>
                    <a:gd name="connsiteX1425" fmla="*/ 447327 w 774123"/>
                    <a:gd name="connsiteY1425" fmla="*/ 496538 h 1275848"/>
                    <a:gd name="connsiteX1426" fmla="*/ 455784 w 774123"/>
                    <a:gd name="connsiteY1426" fmla="*/ 496538 h 1275848"/>
                    <a:gd name="connsiteX1427" fmla="*/ 420748 w 774123"/>
                    <a:gd name="connsiteY1427" fmla="*/ 538823 h 1275848"/>
                    <a:gd name="connsiteX1428" fmla="*/ 423164 w 774123"/>
                    <a:gd name="connsiteY1428" fmla="*/ 540031 h 1275848"/>
                    <a:gd name="connsiteX1429" fmla="*/ 431621 w 774123"/>
                    <a:gd name="connsiteY1429" fmla="*/ 526742 h 1275848"/>
                    <a:gd name="connsiteX1430" fmla="*/ 431621 w 774123"/>
                    <a:gd name="connsiteY1430" fmla="*/ 527949 h 1275848"/>
                    <a:gd name="connsiteX1431" fmla="*/ 431621 w 774123"/>
                    <a:gd name="connsiteY1431" fmla="*/ 537615 h 1275848"/>
                    <a:gd name="connsiteX1432" fmla="*/ 432829 w 774123"/>
                    <a:gd name="connsiteY1432" fmla="*/ 537615 h 1275848"/>
                    <a:gd name="connsiteX1433" fmla="*/ 434037 w 774123"/>
                    <a:gd name="connsiteY1433" fmla="*/ 527949 h 1275848"/>
                    <a:gd name="connsiteX1434" fmla="*/ 435245 w 774123"/>
                    <a:gd name="connsiteY1434" fmla="*/ 521909 h 1275848"/>
                    <a:gd name="connsiteX1435" fmla="*/ 438870 w 774123"/>
                    <a:gd name="connsiteY1435" fmla="*/ 518285 h 1275848"/>
                    <a:gd name="connsiteX1436" fmla="*/ 437662 w 774123"/>
                    <a:gd name="connsiteY1436" fmla="*/ 529158 h 1275848"/>
                    <a:gd name="connsiteX1437" fmla="*/ 440078 w 774123"/>
                    <a:gd name="connsiteY1437" fmla="*/ 529158 h 1275848"/>
                    <a:gd name="connsiteX1438" fmla="*/ 442494 w 774123"/>
                    <a:gd name="connsiteY1438" fmla="*/ 518285 h 1275848"/>
                    <a:gd name="connsiteX1439" fmla="*/ 447327 w 774123"/>
                    <a:gd name="connsiteY1439" fmla="*/ 508620 h 1275848"/>
                    <a:gd name="connsiteX1440" fmla="*/ 452159 w 774123"/>
                    <a:gd name="connsiteY1440" fmla="*/ 504995 h 1275848"/>
                    <a:gd name="connsiteX1441" fmla="*/ 449743 w 774123"/>
                    <a:gd name="connsiteY1441" fmla="*/ 509828 h 1275848"/>
                    <a:gd name="connsiteX1442" fmla="*/ 446119 w 774123"/>
                    <a:gd name="connsiteY1442" fmla="*/ 525533 h 1275848"/>
                    <a:gd name="connsiteX1443" fmla="*/ 448535 w 774123"/>
                    <a:gd name="connsiteY1443" fmla="*/ 525533 h 1275848"/>
                    <a:gd name="connsiteX1444" fmla="*/ 455784 w 774123"/>
                    <a:gd name="connsiteY1444" fmla="*/ 507412 h 1275848"/>
                    <a:gd name="connsiteX1445" fmla="*/ 456992 w 774123"/>
                    <a:gd name="connsiteY1445" fmla="*/ 506203 h 1275848"/>
                    <a:gd name="connsiteX1446" fmla="*/ 454575 w 774123"/>
                    <a:gd name="connsiteY1446" fmla="*/ 513452 h 1275848"/>
                    <a:gd name="connsiteX1447" fmla="*/ 455784 w 774123"/>
                    <a:gd name="connsiteY1447" fmla="*/ 514660 h 1275848"/>
                    <a:gd name="connsiteX1448" fmla="*/ 465449 w 774123"/>
                    <a:gd name="connsiteY1448" fmla="*/ 501371 h 1275848"/>
                    <a:gd name="connsiteX1449" fmla="*/ 467865 w 774123"/>
                    <a:gd name="connsiteY1449" fmla="*/ 500163 h 1275848"/>
                    <a:gd name="connsiteX1450" fmla="*/ 465449 w 774123"/>
                    <a:gd name="connsiteY1450" fmla="*/ 504995 h 1275848"/>
                    <a:gd name="connsiteX1451" fmla="*/ 461824 w 774123"/>
                    <a:gd name="connsiteY1451" fmla="*/ 513452 h 1275848"/>
                    <a:gd name="connsiteX1452" fmla="*/ 463032 w 774123"/>
                    <a:gd name="connsiteY1452" fmla="*/ 514660 h 1275848"/>
                    <a:gd name="connsiteX1453" fmla="*/ 467865 w 774123"/>
                    <a:gd name="connsiteY1453" fmla="*/ 506203 h 1275848"/>
                    <a:gd name="connsiteX1454" fmla="*/ 470281 w 774123"/>
                    <a:gd name="connsiteY1454" fmla="*/ 502579 h 1275848"/>
                    <a:gd name="connsiteX1455" fmla="*/ 470281 w 774123"/>
                    <a:gd name="connsiteY1455" fmla="*/ 503787 h 1275848"/>
                    <a:gd name="connsiteX1456" fmla="*/ 476322 w 774123"/>
                    <a:gd name="connsiteY1456" fmla="*/ 512244 h 1275848"/>
                    <a:gd name="connsiteX1457" fmla="*/ 476322 w 774123"/>
                    <a:gd name="connsiteY1457" fmla="*/ 512244 h 1275848"/>
                    <a:gd name="connsiteX1458" fmla="*/ 469073 w 774123"/>
                    <a:gd name="connsiteY1458" fmla="*/ 518285 h 1275848"/>
                    <a:gd name="connsiteX1459" fmla="*/ 464240 w 774123"/>
                    <a:gd name="connsiteY1459" fmla="*/ 521909 h 1275848"/>
                    <a:gd name="connsiteX1460" fmla="*/ 444910 w 774123"/>
                    <a:gd name="connsiteY1460" fmla="*/ 546071 h 1275848"/>
                    <a:gd name="connsiteX1461" fmla="*/ 443702 w 774123"/>
                    <a:gd name="connsiteY1461" fmla="*/ 564193 h 1275848"/>
                    <a:gd name="connsiteX1462" fmla="*/ 435245 w 774123"/>
                    <a:gd name="connsiteY1462" fmla="*/ 584731 h 1275848"/>
                    <a:gd name="connsiteX1463" fmla="*/ 436454 w 774123"/>
                    <a:gd name="connsiteY1463" fmla="*/ 570234 h 1275848"/>
                    <a:gd name="connsiteX1464" fmla="*/ 435245 w 774123"/>
                    <a:gd name="connsiteY1464" fmla="*/ 570234 h 1275848"/>
                    <a:gd name="connsiteX1465" fmla="*/ 429205 w 774123"/>
                    <a:gd name="connsiteY1465" fmla="*/ 589564 h 1275848"/>
                    <a:gd name="connsiteX1466" fmla="*/ 426789 w 774123"/>
                    <a:gd name="connsiteY1466" fmla="*/ 594396 h 1275848"/>
                    <a:gd name="connsiteX1467" fmla="*/ 423164 w 774123"/>
                    <a:gd name="connsiteY1467" fmla="*/ 598021 h 1275848"/>
                    <a:gd name="connsiteX1468" fmla="*/ 430413 w 774123"/>
                    <a:gd name="connsiteY1468" fmla="*/ 579899 h 1275848"/>
                    <a:gd name="connsiteX1469" fmla="*/ 427997 w 774123"/>
                    <a:gd name="connsiteY1469" fmla="*/ 579899 h 1275848"/>
                    <a:gd name="connsiteX1470" fmla="*/ 419540 w 774123"/>
                    <a:gd name="connsiteY1470" fmla="*/ 598021 h 1275848"/>
                    <a:gd name="connsiteX1471" fmla="*/ 414707 w 774123"/>
                    <a:gd name="connsiteY1471" fmla="*/ 602853 h 1275848"/>
                    <a:gd name="connsiteX1472" fmla="*/ 411083 w 774123"/>
                    <a:gd name="connsiteY1472" fmla="*/ 605270 h 1275848"/>
                    <a:gd name="connsiteX1473" fmla="*/ 408667 w 774123"/>
                    <a:gd name="connsiteY1473" fmla="*/ 606477 h 1275848"/>
                    <a:gd name="connsiteX1474" fmla="*/ 407459 w 774123"/>
                    <a:gd name="connsiteY1474" fmla="*/ 607686 h 1275848"/>
                    <a:gd name="connsiteX1475" fmla="*/ 408667 w 774123"/>
                    <a:gd name="connsiteY1475" fmla="*/ 606477 h 1275848"/>
                    <a:gd name="connsiteX1476" fmla="*/ 409875 w 774123"/>
                    <a:gd name="connsiteY1476" fmla="*/ 604061 h 1275848"/>
                    <a:gd name="connsiteX1477" fmla="*/ 409875 w 774123"/>
                    <a:gd name="connsiteY1477" fmla="*/ 604061 h 1275848"/>
                    <a:gd name="connsiteX1478" fmla="*/ 412291 w 774123"/>
                    <a:gd name="connsiteY1478" fmla="*/ 600437 h 1275848"/>
                    <a:gd name="connsiteX1479" fmla="*/ 417124 w 774123"/>
                    <a:gd name="connsiteY1479" fmla="*/ 588356 h 1275848"/>
                    <a:gd name="connsiteX1480" fmla="*/ 415916 w 774123"/>
                    <a:gd name="connsiteY1480" fmla="*/ 588356 h 1275848"/>
                    <a:gd name="connsiteX1481" fmla="*/ 412291 w 774123"/>
                    <a:gd name="connsiteY1481" fmla="*/ 596813 h 1275848"/>
                    <a:gd name="connsiteX1482" fmla="*/ 409875 w 774123"/>
                    <a:gd name="connsiteY1482" fmla="*/ 600437 h 1275848"/>
                    <a:gd name="connsiteX1483" fmla="*/ 408667 w 774123"/>
                    <a:gd name="connsiteY1483" fmla="*/ 602853 h 1275848"/>
                    <a:gd name="connsiteX1484" fmla="*/ 408667 w 774123"/>
                    <a:gd name="connsiteY1484" fmla="*/ 602853 h 1275848"/>
                    <a:gd name="connsiteX1485" fmla="*/ 406251 w 774123"/>
                    <a:gd name="connsiteY1485" fmla="*/ 605270 h 1275848"/>
                    <a:gd name="connsiteX1486" fmla="*/ 406251 w 774123"/>
                    <a:gd name="connsiteY1486" fmla="*/ 605270 h 1275848"/>
                    <a:gd name="connsiteX1487" fmla="*/ 402626 w 774123"/>
                    <a:gd name="connsiteY1487" fmla="*/ 607686 h 1275848"/>
                    <a:gd name="connsiteX1488" fmla="*/ 401418 w 774123"/>
                    <a:gd name="connsiteY1488" fmla="*/ 608894 h 1275848"/>
                    <a:gd name="connsiteX1489" fmla="*/ 399002 w 774123"/>
                    <a:gd name="connsiteY1489" fmla="*/ 611310 h 1275848"/>
                    <a:gd name="connsiteX1490" fmla="*/ 397794 w 774123"/>
                    <a:gd name="connsiteY1490" fmla="*/ 612518 h 1275848"/>
                    <a:gd name="connsiteX1491" fmla="*/ 397794 w 774123"/>
                    <a:gd name="connsiteY1491" fmla="*/ 613726 h 1275848"/>
                    <a:gd name="connsiteX1492" fmla="*/ 394169 w 774123"/>
                    <a:gd name="connsiteY1492" fmla="*/ 613726 h 1275848"/>
                    <a:gd name="connsiteX1493" fmla="*/ 397794 w 774123"/>
                    <a:gd name="connsiteY1493" fmla="*/ 610102 h 1275848"/>
                    <a:gd name="connsiteX1494" fmla="*/ 399002 w 774123"/>
                    <a:gd name="connsiteY1494" fmla="*/ 608894 h 1275848"/>
                    <a:gd name="connsiteX1495" fmla="*/ 400210 w 774123"/>
                    <a:gd name="connsiteY1495" fmla="*/ 606477 h 1275848"/>
                    <a:gd name="connsiteX1496" fmla="*/ 401418 w 774123"/>
                    <a:gd name="connsiteY1496" fmla="*/ 605270 h 1275848"/>
                    <a:gd name="connsiteX1497" fmla="*/ 403834 w 774123"/>
                    <a:gd name="connsiteY1497" fmla="*/ 599229 h 1275848"/>
                    <a:gd name="connsiteX1498" fmla="*/ 403834 w 774123"/>
                    <a:gd name="connsiteY1498" fmla="*/ 598021 h 1275848"/>
                    <a:gd name="connsiteX1499" fmla="*/ 402626 w 774123"/>
                    <a:gd name="connsiteY1499" fmla="*/ 596813 h 1275848"/>
                    <a:gd name="connsiteX1500" fmla="*/ 402626 w 774123"/>
                    <a:gd name="connsiteY1500" fmla="*/ 596813 h 1275848"/>
                    <a:gd name="connsiteX1501" fmla="*/ 400210 w 774123"/>
                    <a:gd name="connsiteY1501" fmla="*/ 600437 h 1275848"/>
                    <a:gd name="connsiteX1502" fmla="*/ 399002 w 774123"/>
                    <a:gd name="connsiteY1502" fmla="*/ 601645 h 1275848"/>
                    <a:gd name="connsiteX1503" fmla="*/ 396586 w 774123"/>
                    <a:gd name="connsiteY1503" fmla="*/ 604061 h 1275848"/>
                    <a:gd name="connsiteX1504" fmla="*/ 391753 w 774123"/>
                    <a:gd name="connsiteY1504" fmla="*/ 608894 h 1275848"/>
                    <a:gd name="connsiteX1505" fmla="*/ 386921 w 774123"/>
                    <a:gd name="connsiteY1505" fmla="*/ 613726 h 1275848"/>
                    <a:gd name="connsiteX1506" fmla="*/ 384504 w 774123"/>
                    <a:gd name="connsiteY1506" fmla="*/ 613726 h 1275848"/>
                    <a:gd name="connsiteX1507" fmla="*/ 385712 w 774123"/>
                    <a:gd name="connsiteY1507" fmla="*/ 608894 h 1275848"/>
                    <a:gd name="connsiteX1508" fmla="*/ 384504 w 774123"/>
                    <a:gd name="connsiteY1508" fmla="*/ 608894 h 1275848"/>
                    <a:gd name="connsiteX1509" fmla="*/ 382088 w 774123"/>
                    <a:gd name="connsiteY1509" fmla="*/ 610102 h 1275848"/>
                    <a:gd name="connsiteX1510" fmla="*/ 378464 w 774123"/>
                    <a:gd name="connsiteY1510" fmla="*/ 613726 h 1275848"/>
                    <a:gd name="connsiteX1511" fmla="*/ 378464 w 774123"/>
                    <a:gd name="connsiteY1511" fmla="*/ 613726 h 1275848"/>
                    <a:gd name="connsiteX1512" fmla="*/ 378464 w 774123"/>
                    <a:gd name="connsiteY1512" fmla="*/ 613726 h 1275848"/>
                    <a:gd name="connsiteX1513" fmla="*/ 376047 w 774123"/>
                    <a:gd name="connsiteY1513" fmla="*/ 613726 h 1275848"/>
                    <a:gd name="connsiteX1514" fmla="*/ 376047 w 774123"/>
                    <a:gd name="connsiteY1514" fmla="*/ 613726 h 1275848"/>
                    <a:gd name="connsiteX1515" fmla="*/ 374839 w 774123"/>
                    <a:gd name="connsiteY1515" fmla="*/ 611310 h 1275848"/>
                    <a:gd name="connsiteX1516" fmla="*/ 373631 w 774123"/>
                    <a:gd name="connsiteY1516" fmla="*/ 611310 h 1275848"/>
                    <a:gd name="connsiteX1517" fmla="*/ 372423 w 774123"/>
                    <a:gd name="connsiteY1517" fmla="*/ 612518 h 1275848"/>
                    <a:gd name="connsiteX1518" fmla="*/ 370007 w 774123"/>
                    <a:gd name="connsiteY1518" fmla="*/ 614934 h 1275848"/>
                    <a:gd name="connsiteX1519" fmla="*/ 366383 w 774123"/>
                    <a:gd name="connsiteY1519" fmla="*/ 616143 h 1275848"/>
                    <a:gd name="connsiteX1520" fmla="*/ 362758 w 774123"/>
                    <a:gd name="connsiteY1520" fmla="*/ 616143 h 1275848"/>
                    <a:gd name="connsiteX1521" fmla="*/ 362758 w 774123"/>
                    <a:gd name="connsiteY1521" fmla="*/ 613726 h 1275848"/>
                    <a:gd name="connsiteX1522" fmla="*/ 362758 w 774123"/>
                    <a:gd name="connsiteY1522" fmla="*/ 608894 h 1275848"/>
                    <a:gd name="connsiteX1523" fmla="*/ 362758 w 774123"/>
                    <a:gd name="connsiteY1523" fmla="*/ 607686 h 1275848"/>
                    <a:gd name="connsiteX1524" fmla="*/ 362758 w 774123"/>
                    <a:gd name="connsiteY1524" fmla="*/ 604061 h 1275848"/>
                    <a:gd name="connsiteX1525" fmla="*/ 362758 w 774123"/>
                    <a:gd name="connsiteY1525" fmla="*/ 602853 h 1275848"/>
                    <a:gd name="connsiteX1526" fmla="*/ 360342 w 774123"/>
                    <a:gd name="connsiteY1526" fmla="*/ 596813 h 1275848"/>
                    <a:gd name="connsiteX1527" fmla="*/ 360342 w 774123"/>
                    <a:gd name="connsiteY1527" fmla="*/ 596813 h 1275848"/>
                    <a:gd name="connsiteX1528" fmla="*/ 360342 w 774123"/>
                    <a:gd name="connsiteY1528" fmla="*/ 596813 h 1275848"/>
                    <a:gd name="connsiteX1529" fmla="*/ 452159 w 774123"/>
                    <a:gd name="connsiteY1529" fmla="*/ 825148 h 1275848"/>
                    <a:gd name="connsiteX1530" fmla="*/ 444910 w 774123"/>
                    <a:gd name="connsiteY1530" fmla="*/ 792529 h 1275848"/>
                    <a:gd name="connsiteX1531" fmla="*/ 440078 w 774123"/>
                    <a:gd name="connsiteY1531" fmla="*/ 765950 h 1275848"/>
                    <a:gd name="connsiteX1532" fmla="*/ 435245 w 774123"/>
                    <a:gd name="connsiteY1532" fmla="*/ 745411 h 1275848"/>
                    <a:gd name="connsiteX1533" fmla="*/ 434037 w 774123"/>
                    <a:gd name="connsiteY1533" fmla="*/ 746620 h 1275848"/>
                    <a:gd name="connsiteX1534" fmla="*/ 434037 w 774123"/>
                    <a:gd name="connsiteY1534" fmla="*/ 750244 h 1275848"/>
                    <a:gd name="connsiteX1535" fmla="*/ 432829 w 774123"/>
                    <a:gd name="connsiteY1535" fmla="*/ 742995 h 1275848"/>
                    <a:gd name="connsiteX1536" fmla="*/ 435245 w 774123"/>
                    <a:gd name="connsiteY1536" fmla="*/ 740579 h 1275848"/>
                    <a:gd name="connsiteX1537" fmla="*/ 407459 w 774123"/>
                    <a:gd name="connsiteY1537" fmla="*/ 608894 h 1275848"/>
                    <a:gd name="connsiteX1538" fmla="*/ 409875 w 774123"/>
                    <a:gd name="connsiteY1538" fmla="*/ 607686 h 1275848"/>
                    <a:gd name="connsiteX1539" fmla="*/ 434037 w 774123"/>
                    <a:gd name="connsiteY1539" fmla="*/ 705544 h 1275848"/>
                    <a:gd name="connsiteX1540" fmla="*/ 432829 w 774123"/>
                    <a:gd name="connsiteY1540" fmla="*/ 706752 h 1275848"/>
                    <a:gd name="connsiteX1541" fmla="*/ 446119 w 774123"/>
                    <a:gd name="connsiteY1541" fmla="*/ 776823 h 1275848"/>
                    <a:gd name="connsiteX1542" fmla="*/ 454575 w 774123"/>
                    <a:gd name="connsiteY1542" fmla="*/ 817899 h 1275848"/>
                    <a:gd name="connsiteX1543" fmla="*/ 452159 w 774123"/>
                    <a:gd name="connsiteY1543" fmla="*/ 825148 h 1275848"/>
                    <a:gd name="connsiteX1544" fmla="*/ 452159 w 774123"/>
                    <a:gd name="connsiteY1544" fmla="*/ 825148 h 1275848"/>
                    <a:gd name="connsiteX1545" fmla="*/ 377256 w 774123"/>
                    <a:gd name="connsiteY1545" fmla="*/ 616143 h 1275848"/>
                    <a:gd name="connsiteX1546" fmla="*/ 405042 w 774123"/>
                    <a:gd name="connsiteY1546" fmla="*/ 647554 h 1275848"/>
                    <a:gd name="connsiteX1547" fmla="*/ 405042 w 774123"/>
                    <a:gd name="connsiteY1547" fmla="*/ 647554 h 1275848"/>
                    <a:gd name="connsiteX1548" fmla="*/ 405042 w 774123"/>
                    <a:gd name="connsiteY1548" fmla="*/ 648762 h 1275848"/>
                    <a:gd name="connsiteX1549" fmla="*/ 411083 w 774123"/>
                    <a:gd name="connsiteY1549" fmla="*/ 657219 h 1275848"/>
                    <a:gd name="connsiteX1550" fmla="*/ 411083 w 774123"/>
                    <a:gd name="connsiteY1550" fmla="*/ 660843 h 1275848"/>
                    <a:gd name="connsiteX1551" fmla="*/ 411083 w 774123"/>
                    <a:gd name="connsiteY1551" fmla="*/ 660843 h 1275848"/>
                    <a:gd name="connsiteX1552" fmla="*/ 409875 w 774123"/>
                    <a:gd name="connsiteY1552" fmla="*/ 660843 h 1275848"/>
                    <a:gd name="connsiteX1553" fmla="*/ 373631 w 774123"/>
                    <a:gd name="connsiteY1553" fmla="*/ 617351 h 1275848"/>
                    <a:gd name="connsiteX1554" fmla="*/ 377256 w 774123"/>
                    <a:gd name="connsiteY1554" fmla="*/ 616143 h 1275848"/>
                    <a:gd name="connsiteX1555" fmla="*/ 377256 w 774123"/>
                    <a:gd name="connsiteY1555" fmla="*/ 616143 h 1275848"/>
                    <a:gd name="connsiteX1556" fmla="*/ 403834 w 774123"/>
                    <a:gd name="connsiteY1556" fmla="*/ 610102 h 1275848"/>
                    <a:gd name="connsiteX1557" fmla="*/ 413499 w 774123"/>
                    <a:gd name="connsiteY1557" fmla="*/ 653594 h 1275848"/>
                    <a:gd name="connsiteX1558" fmla="*/ 412291 w 774123"/>
                    <a:gd name="connsiteY1558" fmla="*/ 651178 h 1275848"/>
                    <a:gd name="connsiteX1559" fmla="*/ 403834 w 774123"/>
                    <a:gd name="connsiteY1559" fmla="*/ 610102 h 1275848"/>
                    <a:gd name="connsiteX1560" fmla="*/ 403834 w 774123"/>
                    <a:gd name="connsiteY1560" fmla="*/ 610102 h 1275848"/>
                    <a:gd name="connsiteX1561" fmla="*/ 408667 w 774123"/>
                    <a:gd name="connsiteY1561" fmla="*/ 646346 h 1275848"/>
                    <a:gd name="connsiteX1562" fmla="*/ 407459 w 774123"/>
                    <a:gd name="connsiteY1562" fmla="*/ 643929 h 1275848"/>
                    <a:gd name="connsiteX1563" fmla="*/ 399002 w 774123"/>
                    <a:gd name="connsiteY1563" fmla="*/ 612518 h 1275848"/>
                    <a:gd name="connsiteX1564" fmla="*/ 400210 w 774123"/>
                    <a:gd name="connsiteY1564" fmla="*/ 612518 h 1275848"/>
                    <a:gd name="connsiteX1565" fmla="*/ 408667 w 774123"/>
                    <a:gd name="connsiteY1565" fmla="*/ 646346 h 1275848"/>
                    <a:gd name="connsiteX1566" fmla="*/ 408667 w 774123"/>
                    <a:gd name="connsiteY1566" fmla="*/ 646346 h 1275848"/>
                    <a:gd name="connsiteX1567" fmla="*/ 403834 w 774123"/>
                    <a:gd name="connsiteY1567" fmla="*/ 640305 h 1275848"/>
                    <a:gd name="connsiteX1568" fmla="*/ 379672 w 774123"/>
                    <a:gd name="connsiteY1568" fmla="*/ 614934 h 1275848"/>
                    <a:gd name="connsiteX1569" fmla="*/ 382088 w 774123"/>
                    <a:gd name="connsiteY1569" fmla="*/ 614934 h 1275848"/>
                    <a:gd name="connsiteX1570" fmla="*/ 382088 w 774123"/>
                    <a:gd name="connsiteY1570" fmla="*/ 614934 h 1275848"/>
                    <a:gd name="connsiteX1571" fmla="*/ 395377 w 774123"/>
                    <a:gd name="connsiteY1571" fmla="*/ 612518 h 1275848"/>
                    <a:gd name="connsiteX1572" fmla="*/ 403834 w 774123"/>
                    <a:gd name="connsiteY1572" fmla="*/ 640305 h 1275848"/>
                    <a:gd name="connsiteX1573" fmla="*/ 403834 w 774123"/>
                    <a:gd name="connsiteY1573" fmla="*/ 640305 h 1275848"/>
                    <a:gd name="connsiteX1574" fmla="*/ 415916 w 774123"/>
                    <a:gd name="connsiteY1574" fmla="*/ 664467 h 1275848"/>
                    <a:gd name="connsiteX1575" fmla="*/ 415916 w 774123"/>
                    <a:gd name="connsiteY1575" fmla="*/ 659635 h 1275848"/>
                    <a:gd name="connsiteX1576" fmla="*/ 425581 w 774123"/>
                    <a:gd name="connsiteY1576" fmla="*/ 709168 h 1275848"/>
                    <a:gd name="connsiteX1577" fmla="*/ 417124 w 774123"/>
                    <a:gd name="connsiteY1577" fmla="*/ 676549 h 1275848"/>
                    <a:gd name="connsiteX1578" fmla="*/ 415916 w 774123"/>
                    <a:gd name="connsiteY1578" fmla="*/ 664467 h 1275848"/>
                    <a:gd name="connsiteX1579" fmla="*/ 446119 w 774123"/>
                    <a:gd name="connsiteY1579" fmla="*/ 771990 h 1275848"/>
                    <a:gd name="connsiteX1580" fmla="*/ 436454 w 774123"/>
                    <a:gd name="connsiteY1580" fmla="*/ 720041 h 1275848"/>
                    <a:gd name="connsiteX1581" fmla="*/ 447327 w 774123"/>
                    <a:gd name="connsiteY1581" fmla="*/ 768366 h 1275848"/>
                    <a:gd name="connsiteX1582" fmla="*/ 450951 w 774123"/>
                    <a:gd name="connsiteY1582" fmla="*/ 798569 h 1275848"/>
                    <a:gd name="connsiteX1583" fmla="*/ 450951 w 774123"/>
                    <a:gd name="connsiteY1583" fmla="*/ 798569 h 1275848"/>
                    <a:gd name="connsiteX1584" fmla="*/ 446119 w 774123"/>
                    <a:gd name="connsiteY1584" fmla="*/ 771990 h 1275848"/>
                    <a:gd name="connsiteX1585" fmla="*/ 446119 w 774123"/>
                    <a:gd name="connsiteY1585" fmla="*/ 771990 h 1275848"/>
                    <a:gd name="connsiteX1586" fmla="*/ 412291 w 774123"/>
                    <a:gd name="connsiteY1586" fmla="*/ 605270 h 1275848"/>
                    <a:gd name="connsiteX1587" fmla="*/ 424372 w 774123"/>
                    <a:gd name="connsiteY1587" fmla="*/ 595604 h 1275848"/>
                    <a:gd name="connsiteX1588" fmla="*/ 424372 w 774123"/>
                    <a:gd name="connsiteY1588" fmla="*/ 595604 h 1275848"/>
                    <a:gd name="connsiteX1589" fmla="*/ 424372 w 774123"/>
                    <a:gd name="connsiteY1589" fmla="*/ 595604 h 1275848"/>
                    <a:gd name="connsiteX1590" fmla="*/ 429205 w 774123"/>
                    <a:gd name="connsiteY1590" fmla="*/ 590772 h 1275848"/>
                    <a:gd name="connsiteX1591" fmla="*/ 443702 w 774123"/>
                    <a:gd name="connsiteY1591" fmla="*/ 555736 h 1275848"/>
                    <a:gd name="connsiteX1592" fmla="*/ 459408 w 774123"/>
                    <a:gd name="connsiteY1592" fmla="*/ 527949 h 1275848"/>
                    <a:gd name="connsiteX1593" fmla="*/ 443702 w 774123"/>
                    <a:gd name="connsiteY1593" fmla="*/ 583523 h 1275848"/>
                    <a:gd name="connsiteX1594" fmla="*/ 437662 w 774123"/>
                    <a:gd name="connsiteY1594" fmla="*/ 666883 h 1275848"/>
                    <a:gd name="connsiteX1595" fmla="*/ 442494 w 774123"/>
                    <a:gd name="connsiteY1595" fmla="*/ 735747 h 1275848"/>
                    <a:gd name="connsiteX1596" fmla="*/ 412291 w 774123"/>
                    <a:gd name="connsiteY1596" fmla="*/ 605270 h 1275848"/>
                    <a:gd name="connsiteX1597" fmla="*/ 412291 w 774123"/>
                    <a:gd name="connsiteY1597" fmla="*/ 605270 h 1275848"/>
                    <a:gd name="connsiteX1598" fmla="*/ 458200 w 774123"/>
                    <a:gd name="connsiteY1598" fmla="*/ 540031 h 1275848"/>
                    <a:gd name="connsiteX1599" fmla="*/ 455784 w 774123"/>
                    <a:gd name="connsiteY1599" fmla="*/ 555736 h 1275848"/>
                    <a:gd name="connsiteX1600" fmla="*/ 447327 w 774123"/>
                    <a:gd name="connsiteY1600" fmla="*/ 579899 h 1275848"/>
                    <a:gd name="connsiteX1601" fmla="*/ 458200 w 774123"/>
                    <a:gd name="connsiteY1601" fmla="*/ 540031 h 1275848"/>
                    <a:gd name="connsiteX1602" fmla="*/ 204494 w 774123"/>
                    <a:gd name="connsiteY1602" fmla="*/ 407137 h 1275848"/>
                    <a:gd name="connsiteX1603" fmla="*/ 204494 w 774123"/>
                    <a:gd name="connsiteY1603" fmla="*/ 407137 h 1275848"/>
                    <a:gd name="connsiteX1604" fmla="*/ 209327 w 774123"/>
                    <a:gd name="connsiteY1604" fmla="*/ 419218 h 1275848"/>
                    <a:gd name="connsiteX1605" fmla="*/ 210535 w 774123"/>
                    <a:gd name="connsiteY1605" fmla="*/ 427675 h 1275848"/>
                    <a:gd name="connsiteX1606" fmla="*/ 222616 w 774123"/>
                    <a:gd name="connsiteY1606" fmla="*/ 453046 h 1275848"/>
                    <a:gd name="connsiteX1607" fmla="*/ 218992 w 774123"/>
                    <a:gd name="connsiteY1607" fmla="*/ 479624 h 1275848"/>
                    <a:gd name="connsiteX1608" fmla="*/ 221408 w 774123"/>
                    <a:gd name="connsiteY1608" fmla="*/ 503787 h 1275848"/>
                    <a:gd name="connsiteX1609" fmla="*/ 214159 w 774123"/>
                    <a:gd name="connsiteY1609" fmla="*/ 538823 h 1275848"/>
                    <a:gd name="connsiteX1610" fmla="*/ 214159 w 774123"/>
                    <a:gd name="connsiteY1610" fmla="*/ 535198 h 1275848"/>
                    <a:gd name="connsiteX1611" fmla="*/ 212951 w 774123"/>
                    <a:gd name="connsiteY1611" fmla="*/ 535198 h 1275848"/>
                    <a:gd name="connsiteX1612" fmla="*/ 209327 w 774123"/>
                    <a:gd name="connsiteY1612" fmla="*/ 546071 h 1275848"/>
                    <a:gd name="connsiteX1613" fmla="*/ 208118 w 774123"/>
                    <a:gd name="connsiteY1613" fmla="*/ 544863 h 1275848"/>
                    <a:gd name="connsiteX1614" fmla="*/ 208118 w 774123"/>
                    <a:gd name="connsiteY1614" fmla="*/ 544863 h 1275848"/>
                    <a:gd name="connsiteX1615" fmla="*/ 214159 w 774123"/>
                    <a:gd name="connsiteY1615" fmla="*/ 518285 h 1275848"/>
                    <a:gd name="connsiteX1616" fmla="*/ 214159 w 774123"/>
                    <a:gd name="connsiteY1616" fmla="*/ 492914 h 1275848"/>
                    <a:gd name="connsiteX1617" fmla="*/ 212951 w 774123"/>
                    <a:gd name="connsiteY1617" fmla="*/ 492914 h 1275848"/>
                    <a:gd name="connsiteX1618" fmla="*/ 211743 w 774123"/>
                    <a:gd name="connsiteY1618" fmla="*/ 514660 h 1275848"/>
                    <a:gd name="connsiteX1619" fmla="*/ 209327 w 774123"/>
                    <a:gd name="connsiteY1619" fmla="*/ 530366 h 1275848"/>
                    <a:gd name="connsiteX1620" fmla="*/ 211743 w 774123"/>
                    <a:gd name="connsiteY1620" fmla="*/ 497746 h 1275848"/>
                    <a:gd name="connsiteX1621" fmla="*/ 212951 w 774123"/>
                    <a:gd name="connsiteY1621" fmla="*/ 460295 h 1275848"/>
                    <a:gd name="connsiteX1622" fmla="*/ 211743 w 774123"/>
                    <a:gd name="connsiteY1622" fmla="*/ 460295 h 1275848"/>
                    <a:gd name="connsiteX1623" fmla="*/ 209327 w 774123"/>
                    <a:gd name="connsiteY1623" fmla="*/ 501371 h 1275848"/>
                    <a:gd name="connsiteX1624" fmla="*/ 206910 w 774123"/>
                    <a:gd name="connsiteY1624" fmla="*/ 538823 h 1275848"/>
                    <a:gd name="connsiteX1625" fmla="*/ 210535 w 774123"/>
                    <a:gd name="connsiteY1625" fmla="*/ 450630 h 1275848"/>
                    <a:gd name="connsiteX1626" fmla="*/ 208118 w 774123"/>
                    <a:gd name="connsiteY1626" fmla="*/ 450630 h 1275848"/>
                    <a:gd name="connsiteX1627" fmla="*/ 204494 w 774123"/>
                    <a:gd name="connsiteY1627" fmla="*/ 502579 h 1275848"/>
                    <a:gd name="connsiteX1628" fmla="*/ 204494 w 774123"/>
                    <a:gd name="connsiteY1628" fmla="*/ 500163 h 1275848"/>
                    <a:gd name="connsiteX1629" fmla="*/ 204494 w 774123"/>
                    <a:gd name="connsiteY1629" fmla="*/ 500163 h 1275848"/>
                    <a:gd name="connsiteX1630" fmla="*/ 205702 w 774123"/>
                    <a:gd name="connsiteY1630" fmla="*/ 450630 h 1275848"/>
                    <a:gd name="connsiteX1631" fmla="*/ 203286 w 774123"/>
                    <a:gd name="connsiteY1631" fmla="*/ 450630 h 1275848"/>
                    <a:gd name="connsiteX1632" fmla="*/ 202078 w 774123"/>
                    <a:gd name="connsiteY1632" fmla="*/ 497746 h 1275848"/>
                    <a:gd name="connsiteX1633" fmla="*/ 202078 w 774123"/>
                    <a:gd name="connsiteY1633" fmla="*/ 497746 h 1275848"/>
                    <a:gd name="connsiteX1634" fmla="*/ 202078 w 774123"/>
                    <a:gd name="connsiteY1634" fmla="*/ 502579 h 1275848"/>
                    <a:gd name="connsiteX1635" fmla="*/ 202078 w 774123"/>
                    <a:gd name="connsiteY1635" fmla="*/ 504995 h 1275848"/>
                    <a:gd name="connsiteX1636" fmla="*/ 202078 w 774123"/>
                    <a:gd name="connsiteY1636" fmla="*/ 513452 h 1275848"/>
                    <a:gd name="connsiteX1637" fmla="*/ 202078 w 774123"/>
                    <a:gd name="connsiteY1637" fmla="*/ 518285 h 1275848"/>
                    <a:gd name="connsiteX1638" fmla="*/ 202078 w 774123"/>
                    <a:gd name="connsiteY1638" fmla="*/ 527949 h 1275848"/>
                    <a:gd name="connsiteX1639" fmla="*/ 199662 w 774123"/>
                    <a:gd name="connsiteY1639" fmla="*/ 502579 h 1275848"/>
                    <a:gd name="connsiteX1640" fmla="*/ 198453 w 774123"/>
                    <a:gd name="connsiteY1640" fmla="*/ 502579 h 1275848"/>
                    <a:gd name="connsiteX1641" fmla="*/ 198453 w 774123"/>
                    <a:gd name="connsiteY1641" fmla="*/ 511036 h 1275848"/>
                    <a:gd name="connsiteX1642" fmla="*/ 196037 w 774123"/>
                    <a:gd name="connsiteY1642" fmla="*/ 496538 h 1275848"/>
                    <a:gd name="connsiteX1643" fmla="*/ 194829 w 774123"/>
                    <a:gd name="connsiteY1643" fmla="*/ 496538 h 1275848"/>
                    <a:gd name="connsiteX1644" fmla="*/ 200870 w 774123"/>
                    <a:gd name="connsiteY1644" fmla="*/ 533990 h 1275848"/>
                    <a:gd name="connsiteX1645" fmla="*/ 196037 w 774123"/>
                    <a:gd name="connsiteY1645" fmla="*/ 512244 h 1275848"/>
                    <a:gd name="connsiteX1646" fmla="*/ 191205 w 774123"/>
                    <a:gd name="connsiteY1646" fmla="*/ 472376 h 1275848"/>
                    <a:gd name="connsiteX1647" fmla="*/ 196037 w 774123"/>
                    <a:gd name="connsiteY1647" fmla="*/ 433716 h 1275848"/>
                    <a:gd name="connsiteX1648" fmla="*/ 205702 w 774123"/>
                    <a:gd name="connsiteY1648" fmla="*/ 410762 h 1275848"/>
                    <a:gd name="connsiteX1649" fmla="*/ 200870 w 774123"/>
                    <a:gd name="connsiteY1649" fmla="*/ 422843 h 1275848"/>
                    <a:gd name="connsiteX1650" fmla="*/ 196037 w 774123"/>
                    <a:gd name="connsiteY1650" fmla="*/ 434924 h 1275848"/>
                    <a:gd name="connsiteX1651" fmla="*/ 193621 w 774123"/>
                    <a:gd name="connsiteY1651" fmla="*/ 456670 h 1275848"/>
                    <a:gd name="connsiteX1652" fmla="*/ 196037 w 774123"/>
                    <a:gd name="connsiteY1652" fmla="*/ 455462 h 1275848"/>
                    <a:gd name="connsiteX1653" fmla="*/ 202078 w 774123"/>
                    <a:gd name="connsiteY1653" fmla="*/ 426467 h 1275848"/>
                    <a:gd name="connsiteX1654" fmla="*/ 204494 w 774123"/>
                    <a:gd name="connsiteY1654" fmla="*/ 407137 h 1275848"/>
                    <a:gd name="connsiteX1655" fmla="*/ 204494 w 774123"/>
                    <a:gd name="connsiteY1655" fmla="*/ 407137 h 1275848"/>
                    <a:gd name="connsiteX1656" fmla="*/ 204494 w 774123"/>
                    <a:gd name="connsiteY1656" fmla="*/ 407137 h 1275848"/>
                    <a:gd name="connsiteX1657" fmla="*/ 210535 w 774123"/>
                    <a:gd name="connsiteY1657" fmla="*/ 562985 h 1275848"/>
                    <a:gd name="connsiteX1658" fmla="*/ 212951 w 774123"/>
                    <a:gd name="connsiteY1658" fmla="*/ 564193 h 1275848"/>
                    <a:gd name="connsiteX1659" fmla="*/ 214159 w 774123"/>
                    <a:gd name="connsiteY1659" fmla="*/ 566609 h 1275848"/>
                    <a:gd name="connsiteX1660" fmla="*/ 206910 w 774123"/>
                    <a:gd name="connsiteY1660" fmla="*/ 564193 h 1275848"/>
                    <a:gd name="connsiteX1661" fmla="*/ 192413 w 774123"/>
                    <a:gd name="connsiteY1661" fmla="*/ 564193 h 1275848"/>
                    <a:gd name="connsiteX1662" fmla="*/ 192413 w 774123"/>
                    <a:gd name="connsiteY1662" fmla="*/ 565401 h 1275848"/>
                    <a:gd name="connsiteX1663" fmla="*/ 199662 w 774123"/>
                    <a:gd name="connsiteY1663" fmla="*/ 565401 h 1275848"/>
                    <a:gd name="connsiteX1664" fmla="*/ 204494 w 774123"/>
                    <a:gd name="connsiteY1664" fmla="*/ 566609 h 1275848"/>
                    <a:gd name="connsiteX1665" fmla="*/ 210535 w 774123"/>
                    <a:gd name="connsiteY1665" fmla="*/ 569026 h 1275848"/>
                    <a:gd name="connsiteX1666" fmla="*/ 208118 w 774123"/>
                    <a:gd name="connsiteY1666" fmla="*/ 569026 h 1275848"/>
                    <a:gd name="connsiteX1667" fmla="*/ 200870 w 774123"/>
                    <a:gd name="connsiteY1667" fmla="*/ 571442 h 1275848"/>
                    <a:gd name="connsiteX1668" fmla="*/ 200870 w 774123"/>
                    <a:gd name="connsiteY1668" fmla="*/ 572650 h 1275848"/>
                    <a:gd name="connsiteX1669" fmla="*/ 208118 w 774123"/>
                    <a:gd name="connsiteY1669" fmla="*/ 572650 h 1275848"/>
                    <a:gd name="connsiteX1670" fmla="*/ 212951 w 774123"/>
                    <a:gd name="connsiteY1670" fmla="*/ 572650 h 1275848"/>
                    <a:gd name="connsiteX1671" fmla="*/ 211743 w 774123"/>
                    <a:gd name="connsiteY1671" fmla="*/ 576274 h 1275848"/>
                    <a:gd name="connsiteX1672" fmla="*/ 204494 w 774123"/>
                    <a:gd name="connsiteY1672" fmla="*/ 578691 h 1275848"/>
                    <a:gd name="connsiteX1673" fmla="*/ 194829 w 774123"/>
                    <a:gd name="connsiteY1673" fmla="*/ 578691 h 1275848"/>
                    <a:gd name="connsiteX1674" fmla="*/ 181540 w 774123"/>
                    <a:gd name="connsiteY1674" fmla="*/ 578691 h 1275848"/>
                    <a:gd name="connsiteX1675" fmla="*/ 181540 w 774123"/>
                    <a:gd name="connsiteY1675" fmla="*/ 581107 h 1275848"/>
                    <a:gd name="connsiteX1676" fmla="*/ 194829 w 774123"/>
                    <a:gd name="connsiteY1676" fmla="*/ 584731 h 1275848"/>
                    <a:gd name="connsiteX1677" fmla="*/ 200870 w 774123"/>
                    <a:gd name="connsiteY1677" fmla="*/ 584731 h 1275848"/>
                    <a:gd name="connsiteX1678" fmla="*/ 206910 w 774123"/>
                    <a:gd name="connsiteY1678" fmla="*/ 582315 h 1275848"/>
                    <a:gd name="connsiteX1679" fmla="*/ 205702 w 774123"/>
                    <a:gd name="connsiteY1679" fmla="*/ 583523 h 1275848"/>
                    <a:gd name="connsiteX1680" fmla="*/ 200870 w 774123"/>
                    <a:gd name="connsiteY1680" fmla="*/ 584731 h 1275848"/>
                    <a:gd name="connsiteX1681" fmla="*/ 191205 w 774123"/>
                    <a:gd name="connsiteY1681" fmla="*/ 585939 h 1275848"/>
                    <a:gd name="connsiteX1682" fmla="*/ 191205 w 774123"/>
                    <a:gd name="connsiteY1682" fmla="*/ 587148 h 1275848"/>
                    <a:gd name="connsiteX1683" fmla="*/ 198453 w 774123"/>
                    <a:gd name="connsiteY1683" fmla="*/ 588356 h 1275848"/>
                    <a:gd name="connsiteX1684" fmla="*/ 204494 w 774123"/>
                    <a:gd name="connsiteY1684" fmla="*/ 587148 h 1275848"/>
                    <a:gd name="connsiteX1685" fmla="*/ 203286 w 774123"/>
                    <a:gd name="connsiteY1685" fmla="*/ 590772 h 1275848"/>
                    <a:gd name="connsiteX1686" fmla="*/ 198453 w 774123"/>
                    <a:gd name="connsiteY1686" fmla="*/ 590772 h 1275848"/>
                    <a:gd name="connsiteX1687" fmla="*/ 191205 w 774123"/>
                    <a:gd name="connsiteY1687" fmla="*/ 591980 h 1275848"/>
                    <a:gd name="connsiteX1688" fmla="*/ 191205 w 774123"/>
                    <a:gd name="connsiteY1688" fmla="*/ 594396 h 1275848"/>
                    <a:gd name="connsiteX1689" fmla="*/ 199662 w 774123"/>
                    <a:gd name="connsiteY1689" fmla="*/ 594396 h 1275848"/>
                    <a:gd name="connsiteX1690" fmla="*/ 203286 w 774123"/>
                    <a:gd name="connsiteY1690" fmla="*/ 593188 h 1275848"/>
                    <a:gd name="connsiteX1691" fmla="*/ 203286 w 774123"/>
                    <a:gd name="connsiteY1691" fmla="*/ 594396 h 1275848"/>
                    <a:gd name="connsiteX1692" fmla="*/ 191205 w 774123"/>
                    <a:gd name="connsiteY1692" fmla="*/ 595604 h 1275848"/>
                    <a:gd name="connsiteX1693" fmla="*/ 183956 w 774123"/>
                    <a:gd name="connsiteY1693" fmla="*/ 593188 h 1275848"/>
                    <a:gd name="connsiteX1694" fmla="*/ 179124 w 774123"/>
                    <a:gd name="connsiteY1694" fmla="*/ 590772 h 1275848"/>
                    <a:gd name="connsiteX1695" fmla="*/ 177915 w 774123"/>
                    <a:gd name="connsiteY1695" fmla="*/ 591980 h 1275848"/>
                    <a:gd name="connsiteX1696" fmla="*/ 191205 w 774123"/>
                    <a:gd name="connsiteY1696" fmla="*/ 598021 h 1275848"/>
                    <a:gd name="connsiteX1697" fmla="*/ 200870 w 774123"/>
                    <a:gd name="connsiteY1697" fmla="*/ 596813 h 1275848"/>
                    <a:gd name="connsiteX1698" fmla="*/ 167042 w 774123"/>
                    <a:gd name="connsiteY1698" fmla="*/ 588356 h 1275848"/>
                    <a:gd name="connsiteX1699" fmla="*/ 167042 w 774123"/>
                    <a:gd name="connsiteY1699" fmla="*/ 588356 h 1275848"/>
                    <a:gd name="connsiteX1700" fmla="*/ 174291 w 774123"/>
                    <a:gd name="connsiteY1700" fmla="*/ 582315 h 1275848"/>
                    <a:gd name="connsiteX1701" fmla="*/ 173083 w 774123"/>
                    <a:gd name="connsiteY1701" fmla="*/ 573858 h 1275848"/>
                    <a:gd name="connsiteX1702" fmla="*/ 173083 w 774123"/>
                    <a:gd name="connsiteY1702" fmla="*/ 573858 h 1275848"/>
                    <a:gd name="connsiteX1703" fmla="*/ 173083 w 774123"/>
                    <a:gd name="connsiteY1703" fmla="*/ 573858 h 1275848"/>
                    <a:gd name="connsiteX1704" fmla="*/ 170667 w 774123"/>
                    <a:gd name="connsiteY1704" fmla="*/ 560569 h 1275848"/>
                    <a:gd name="connsiteX1705" fmla="*/ 168250 w 774123"/>
                    <a:gd name="connsiteY1705" fmla="*/ 556945 h 1275848"/>
                    <a:gd name="connsiteX1706" fmla="*/ 209327 w 774123"/>
                    <a:gd name="connsiteY1706" fmla="*/ 547279 h 1275848"/>
                    <a:gd name="connsiteX1707" fmla="*/ 209327 w 774123"/>
                    <a:gd name="connsiteY1707" fmla="*/ 547279 h 1275848"/>
                    <a:gd name="connsiteX1708" fmla="*/ 209327 w 774123"/>
                    <a:gd name="connsiteY1708" fmla="*/ 555736 h 1275848"/>
                    <a:gd name="connsiteX1709" fmla="*/ 204494 w 774123"/>
                    <a:gd name="connsiteY1709" fmla="*/ 555736 h 1275848"/>
                    <a:gd name="connsiteX1710" fmla="*/ 204494 w 774123"/>
                    <a:gd name="connsiteY1710" fmla="*/ 556945 h 1275848"/>
                    <a:gd name="connsiteX1711" fmla="*/ 210535 w 774123"/>
                    <a:gd name="connsiteY1711" fmla="*/ 562985 h 1275848"/>
                    <a:gd name="connsiteX1712" fmla="*/ 147712 w 774123"/>
                    <a:gd name="connsiteY1712" fmla="*/ 584731 h 1275848"/>
                    <a:gd name="connsiteX1713" fmla="*/ 147712 w 774123"/>
                    <a:gd name="connsiteY1713" fmla="*/ 583523 h 1275848"/>
                    <a:gd name="connsiteX1714" fmla="*/ 154961 w 774123"/>
                    <a:gd name="connsiteY1714" fmla="*/ 578691 h 1275848"/>
                    <a:gd name="connsiteX1715" fmla="*/ 154961 w 774123"/>
                    <a:gd name="connsiteY1715" fmla="*/ 578691 h 1275848"/>
                    <a:gd name="connsiteX1716" fmla="*/ 158585 w 774123"/>
                    <a:gd name="connsiteY1716" fmla="*/ 579899 h 1275848"/>
                    <a:gd name="connsiteX1717" fmla="*/ 165834 w 774123"/>
                    <a:gd name="connsiteY1717" fmla="*/ 581107 h 1275848"/>
                    <a:gd name="connsiteX1718" fmla="*/ 159794 w 774123"/>
                    <a:gd name="connsiteY1718" fmla="*/ 588356 h 1275848"/>
                    <a:gd name="connsiteX1719" fmla="*/ 159794 w 774123"/>
                    <a:gd name="connsiteY1719" fmla="*/ 589564 h 1275848"/>
                    <a:gd name="connsiteX1720" fmla="*/ 152545 w 774123"/>
                    <a:gd name="connsiteY1720" fmla="*/ 588356 h 1275848"/>
                    <a:gd name="connsiteX1721" fmla="*/ 152545 w 774123"/>
                    <a:gd name="connsiteY1721" fmla="*/ 587148 h 1275848"/>
                    <a:gd name="connsiteX1722" fmla="*/ 147712 w 774123"/>
                    <a:gd name="connsiteY1722" fmla="*/ 584731 h 1275848"/>
                    <a:gd name="connsiteX1723" fmla="*/ 147712 w 774123"/>
                    <a:gd name="connsiteY1723" fmla="*/ 584731 h 1275848"/>
                    <a:gd name="connsiteX1724" fmla="*/ 151337 w 774123"/>
                    <a:gd name="connsiteY1724" fmla="*/ 573858 h 1275848"/>
                    <a:gd name="connsiteX1725" fmla="*/ 147712 w 774123"/>
                    <a:gd name="connsiteY1725" fmla="*/ 576274 h 1275848"/>
                    <a:gd name="connsiteX1726" fmla="*/ 146504 w 774123"/>
                    <a:gd name="connsiteY1726" fmla="*/ 571442 h 1275848"/>
                    <a:gd name="connsiteX1727" fmla="*/ 150129 w 774123"/>
                    <a:gd name="connsiteY1727" fmla="*/ 569026 h 1275848"/>
                    <a:gd name="connsiteX1728" fmla="*/ 150129 w 774123"/>
                    <a:gd name="connsiteY1728" fmla="*/ 570234 h 1275848"/>
                    <a:gd name="connsiteX1729" fmla="*/ 151337 w 774123"/>
                    <a:gd name="connsiteY1729" fmla="*/ 573858 h 1275848"/>
                    <a:gd name="connsiteX1730" fmla="*/ 151337 w 774123"/>
                    <a:gd name="connsiteY1730" fmla="*/ 573858 h 1275848"/>
                    <a:gd name="connsiteX1731" fmla="*/ 153753 w 774123"/>
                    <a:gd name="connsiteY1731" fmla="*/ 572650 h 1275848"/>
                    <a:gd name="connsiteX1732" fmla="*/ 157377 w 774123"/>
                    <a:gd name="connsiteY1732" fmla="*/ 566609 h 1275848"/>
                    <a:gd name="connsiteX1733" fmla="*/ 162210 w 774123"/>
                    <a:gd name="connsiteY1733" fmla="*/ 569026 h 1275848"/>
                    <a:gd name="connsiteX1734" fmla="*/ 162210 w 774123"/>
                    <a:gd name="connsiteY1734" fmla="*/ 569026 h 1275848"/>
                    <a:gd name="connsiteX1735" fmla="*/ 165834 w 774123"/>
                    <a:gd name="connsiteY1735" fmla="*/ 576274 h 1275848"/>
                    <a:gd name="connsiteX1736" fmla="*/ 156169 w 774123"/>
                    <a:gd name="connsiteY1736" fmla="*/ 576274 h 1275848"/>
                    <a:gd name="connsiteX1737" fmla="*/ 153753 w 774123"/>
                    <a:gd name="connsiteY1737" fmla="*/ 575066 h 1275848"/>
                    <a:gd name="connsiteX1738" fmla="*/ 153753 w 774123"/>
                    <a:gd name="connsiteY1738" fmla="*/ 572650 h 1275848"/>
                    <a:gd name="connsiteX1739" fmla="*/ 153753 w 774123"/>
                    <a:gd name="connsiteY1739" fmla="*/ 572650 h 1275848"/>
                    <a:gd name="connsiteX1740" fmla="*/ 153753 w 774123"/>
                    <a:gd name="connsiteY1740" fmla="*/ 572650 h 1275848"/>
                    <a:gd name="connsiteX1741" fmla="*/ 159794 w 774123"/>
                    <a:gd name="connsiteY1741" fmla="*/ 590772 h 1275848"/>
                    <a:gd name="connsiteX1742" fmla="*/ 161002 w 774123"/>
                    <a:gd name="connsiteY1742" fmla="*/ 589564 h 1275848"/>
                    <a:gd name="connsiteX1743" fmla="*/ 170667 w 774123"/>
                    <a:gd name="connsiteY1743" fmla="*/ 581107 h 1275848"/>
                    <a:gd name="connsiteX1744" fmla="*/ 173083 w 774123"/>
                    <a:gd name="connsiteY1744" fmla="*/ 579899 h 1275848"/>
                    <a:gd name="connsiteX1745" fmla="*/ 174291 w 774123"/>
                    <a:gd name="connsiteY1745" fmla="*/ 581107 h 1275848"/>
                    <a:gd name="connsiteX1746" fmla="*/ 173083 w 774123"/>
                    <a:gd name="connsiteY1746" fmla="*/ 587148 h 1275848"/>
                    <a:gd name="connsiteX1747" fmla="*/ 171875 w 774123"/>
                    <a:gd name="connsiteY1747" fmla="*/ 588356 h 1275848"/>
                    <a:gd name="connsiteX1748" fmla="*/ 168250 w 774123"/>
                    <a:gd name="connsiteY1748" fmla="*/ 591980 h 1275848"/>
                    <a:gd name="connsiteX1749" fmla="*/ 163418 w 774123"/>
                    <a:gd name="connsiteY1749" fmla="*/ 595604 h 1275848"/>
                    <a:gd name="connsiteX1750" fmla="*/ 159794 w 774123"/>
                    <a:gd name="connsiteY1750" fmla="*/ 590772 h 1275848"/>
                    <a:gd name="connsiteX1751" fmla="*/ 159794 w 774123"/>
                    <a:gd name="connsiteY1751" fmla="*/ 590772 h 1275848"/>
                    <a:gd name="connsiteX1752" fmla="*/ 164626 w 774123"/>
                    <a:gd name="connsiteY1752" fmla="*/ 565401 h 1275848"/>
                    <a:gd name="connsiteX1753" fmla="*/ 171875 w 774123"/>
                    <a:gd name="connsiteY1753" fmla="*/ 566609 h 1275848"/>
                    <a:gd name="connsiteX1754" fmla="*/ 174291 w 774123"/>
                    <a:gd name="connsiteY1754" fmla="*/ 576274 h 1275848"/>
                    <a:gd name="connsiteX1755" fmla="*/ 171875 w 774123"/>
                    <a:gd name="connsiteY1755" fmla="*/ 576274 h 1275848"/>
                    <a:gd name="connsiteX1756" fmla="*/ 170667 w 774123"/>
                    <a:gd name="connsiteY1756" fmla="*/ 575066 h 1275848"/>
                    <a:gd name="connsiteX1757" fmla="*/ 170667 w 774123"/>
                    <a:gd name="connsiteY1757" fmla="*/ 575066 h 1275848"/>
                    <a:gd name="connsiteX1758" fmla="*/ 167042 w 774123"/>
                    <a:gd name="connsiteY1758" fmla="*/ 569026 h 1275848"/>
                    <a:gd name="connsiteX1759" fmla="*/ 164626 w 774123"/>
                    <a:gd name="connsiteY1759" fmla="*/ 565401 h 1275848"/>
                    <a:gd name="connsiteX1760" fmla="*/ 182748 w 774123"/>
                    <a:gd name="connsiteY1760" fmla="*/ 543655 h 1275848"/>
                    <a:gd name="connsiteX1761" fmla="*/ 182748 w 774123"/>
                    <a:gd name="connsiteY1761" fmla="*/ 543655 h 1275848"/>
                    <a:gd name="connsiteX1762" fmla="*/ 182748 w 774123"/>
                    <a:gd name="connsiteY1762" fmla="*/ 543655 h 1275848"/>
                    <a:gd name="connsiteX1763" fmla="*/ 182748 w 774123"/>
                    <a:gd name="connsiteY1763" fmla="*/ 543655 h 1275848"/>
                    <a:gd name="connsiteX1764" fmla="*/ 170667 w 774123"/>
                    <a:gd name="connsiteY1764" fmla="*/ 526742 h 1275848"/>
                    <a:gd name="connsiteX1765" fmla="*/ 182748 w 774123"/>
                    <a:gd name="connsiteY1765" fmla="*/ 543655 h 1275848"/>
                    <a:gd name="connsiteX1766" fmla="*/ 182748 w 774123"/>
                    <a:gd name="connsiteY1766" fmla="*/ 543655 h 1275848"/>
                    <a:gd name="connsiteX1767" fmla="*/ 182748 w 774123"/>
                    <a:gd name="connsiteY1767" fmla="*/ 543655 h 1275848"/>
                    <a:gd name="connsiteX1768" fmla="*/ 182748 w 774123"/>
                    <a:gd name="connsiteY1768" fmla="*/ 543655 h 1275848"/>
                    <a:gd name="connsiteX1769" fmla="*/ 182748 w 774123"/>
                    <a:gd name="connsiteY1769" fmla="*/ 543655 h 1275848"/>
                    <a:gd name="connsiteX1770" fmla="*/ 163418 w 774123"/>
                    <a:gd name="connsiteY1770" fmla="*/ 467543 h 1275848"/>
                    <a:gd name="connsiteX1771" fmla="*/ 175499 w 774123"/>
                    <a:gd name="connsiteY1771" fmla="*/ 422843 h 1275848"/>
                    <a:gd name="connsiteX1772" fmla="*/ 199662 w 774123"/>
                    <a:gd name="connsiteY1772" fmla="*/ 399889 h 1275848"/>
                    <a:gd name="connsiteX1773" fmla="*/ 188788 w 774123"/>
                    <a:gd name="connsiteY1773" fmla="*/ 426467 h 1275848"/>
                    <a:gd name="connsiteX1774" fmla="*/ 182748 w 774123"/>
                    <a:gd name="connsiteY1774" fmla="*/ 439757 h 1275848"/>
                    <a:gd name="connsiteX1775" fmla="*/ 182748 w 774123"/>
                    <a:gd name="connsiteY1775" fmla="*/ 477208 h 1275848"/>
                    <a:gd name="connsiteX1776" fmla="*/ 187580 w 774123"/>
                    <a:gd name="connsiteY1776" fmla="*/ 515868 h 1275848"/>
                    <a:gd name="connsiteX1777" fmla="*/ 189997 w 774123"/>
                    <a:gd name="connsiteY1777" fmla="*/ 529158 h 1275848"/>
                    <a:gd name="connsiteX1778" fmla="*/ 177915 w 774123"/>
                    <a:gd name="connsiteY1778" fmla="*/ 482041 h 1275848"/>
                    <a:gd name="connsiteX1779" fmla="*/ 175499 w 774123"/>
                    <a:gd name="connsiteY1779" fmla="*/ 482041 h 1275848"/>
                    <a:gd name="connsiteX1780" fmla="*/ 180332 w 774123"/>
                    <a:gd name="connsiteY1780" fmla="*/ 512244 h 1275848"/>
                    <a:gd name="connsiteX1781" fmla="*/ 176707 w 774123"/>
                    <a:gd name="connsiteY1781" fmla="*/ 502579 h 1275848"/>
                    <a:gd name="connsiteX1782" fmla="*/ 167042 w 774123"/>
                    <a:gd name="connsiteY1782" fmla="*/ 466335 h 1275848"/>
                    <a:gd name="connsiteX1783" fmla="*/ 165834 w 774123"/>
                    <a:gd name="connsiteY1783" fmla="*/ 466335 h 1275848"/>
                    <a:gd name="connsiteX1784" fmla="*/ 183956 w 774123"/>
                    <a:gd name="connsiteY1784" fmla="*/ 525533 h 1275848"/>
                    <a:gd name="connsiteX1785" fmla="*/ 175499 w 774123"/>
                    <a:gd name="connsiteY1785" fmla="*/ 511036 h 1275848"/>
                    <a:gd name="connsiteX1786" fmla="*/ 167042 w 774123"/>
                    <a:gd name="connsiteY1786" fmla="*/ 489290 h 1275848"/>
                    <a:gd name="connsiteX1787" fmla="*/ 163418 w 774123"/>
                    <a:gd name="connsiteY1787" fmla="*/ 474792 h 1275848"/>
                    <a:gd name="connsiteX1788" fmla="*/ 162210 w 774123"/>
                    <a:gd name="connsiteY1788" fmla="*/ 474792 h 1275848"/>
                    <a:gd name="connsiteX1789" fmla="*/ 171875 w 774123"/>
                    <a:gd name="connsiteY1789" fmla="*/ 509828 h 1275848"/>
                    <a:gd name="connsiteX1790" fmla="*/ 175499 w 774123"/>
                    <a:gd name="connsiteY1790" fmla="*/ 517076 h 1275848"/>
                    <a:gd name="connsiteX1791" fmla="*/ 174291 w 774123"/>
                    <a:gd name="connsiteY1791" fmla="*/ 515868 h 1275848"/>
                    <a:gd name="connsiteX1792" fmla="*/ 173083 w 774123"/>
                    <a:gd name="connsiteY1792" fmla="*/ 517076 h 1275848"/>
                    <a:gd name="connsiteX1793" fmla="*/ 177915 w 774123"/>
                    <a:gd name="connsiteY1793" fmla="*/ 526742 h 1275848"/>
                    <a:gd name="connsiteX1794" fmla="*/ 164626 w 774123"/>
                    <a:gd name="connsiteY1794" fmla="*/ 506203 h 1275848"/>
                    <a:gd name="connsiteX1795" fmla="*/ 163418 w 774123"/>
                    <a:gd name="connsiteY1795" fmla="*/ 467543 h 1275848"/>
                    <a:gd name="connsiteX1796" fmla="*/ 163418 w 774123"/>
                    <a:gd name="connsiteY1796" fmla="*/ 467543 h 1275848"/>
                    <a:gd name="connsiteX1797" fmla="*/ 109052 w 774123"/>
                    <a:gd name="connsiteY1797" fmla="*/ 424051 h 1275848"/>
                    <a:gd name="connsiteX1798" fmla="*/ 129590 w 774123"/>
                    <a:gd name="connsiteY1798" fmla="*/ 463919 h 1275848"/>
                    <a:gd name="connsiteX1799" fmla="*/ 130799 w 774123"/>
                    <a:gd name="connsiteY1799" fmla="*/ 462711 h 1275848"/>
                    <a:gd name="connsiteX1800" fmla="*/ 103012 w 774123"/>
                    <a:gd name="connsiteY1800" fmla="*/ 398680 h 1275848"/>
                    <a:gd name="connsiteX1801" fmla="*/ 106636 w 774123"/>
                    <a:gd name="connsiteY1801" fmla="*/ 405929 h 1275848"/>
                    <a:gd name="connsiteX1802" fmla="*/ 116301 w 774123"/>
                    <a:gd name="connsiteY1802" fmla="*/ 425259 h 1275848"/>
                    <a:gd name="connsiteX1803" fmla="*/ 118717 w 774123"/>
                    <a:gd name="connsiteY1803" fmla="*/ 424051 h 1275848"/>
                    <a:gd name="connsiteX1804" fmla="*/ 111469 w 774123"/>
                    <a:gd name="connsiteY1804" fmla="*/ 404721 h 1275848"/>
                    <a:gd name="connsiteX1805" fmla="*/ 105428 w 774123"/>
                    <a:gd name="connsiteY1805" fmla="*/ 389015 h 1275848"/>
                    <a:gd name="connsiteX1806" fmla="*/ 112677 w 774123"/>
                    <a:gd name="connsiteY1806" fmla="*/ 403513 h 1275848"/>
                    <a:gd name="connsiteX1807" fmla="*/ 118717 w 774123"/>
                    <a:gd name="connsiteY1807" fmla="*/ 411970 h 1275848"/>
                    <a:gd name="connsiteX1808" fmla="*/ 119925 w 774123"/>
                    <a:gd name="connsiteY1808" fmla="*/ 410762 h 1275848"/>
                    <a:gd name="connsiteX1809" fmla="*/ 107844 w 774123"/>
                    <a:gd name="connsiteY1809" fmla="*/ 386599 h 1275848"/>
                    <a:gd name="connsiteX1810" fmla="*/ 119925 w 774123"/>
                    <a:gd name="connsiteY1810" fmla="*/ 401096 h 1275848"/>
                    <a:gd name="connsiteX1811" fmla="*/ 159794 w 774123"/>
                    <a:gd name="connsiteY1811" fmla="*/ 469960 h 1275848"/>
                    <a:gd name="connsiteX1812" fmla="*/ 159794 w 774123"/>
                    <a:gd name="connsiteY1812" fmla="*/ 471168 h 1275848"/>
                    <a:gd name="connsiteX1813" fmla="*/ 159794 w 774123"/>
                    <a:gd name="connsiteY1813" fmla="*/ 476000 h 1275848"/>
                    <a:gd name="connsiteX1814" fmla="*/ 134423 w 774123"/>
                    <a:gd name="connsiteY1814" fmla="*/ 431300 h 1275848"/>
                    <a:gd name="connsiteX1815" fmla="*/ 133215 w 774123"/>
                    <a:gd name="connsiteY1815" fmla="*/ 432508 h 1275848"/>
                    <a:gd name="connsiteX1816" fmla="*/ 158585 w 774123"/>
                    <a:gd name="connsiteY1816" fmla="*/ 486873 h 1275848"/>
                    <a:gd name="connsiteX1817" fmla="*/ 159794 w 774123"/>
                    <a:gd name="connsiteY1817" fmla="*/ 488081 h 1275848"/>
                    <a:gd name="connsiteX1818" fmla="*/ 159794 w 774123"/>
                    <a:gd name="connsiteY1818" fmla="*/ 489290 h 1275848"/>
                    <a:gd name="connsiteX1819" fmla="*/ 148920 w 774123"/>
                    <a:gd name="connsiteY1819" fmla="*/ 467543 h 1275848"/>
                    <a:gd name="connsiteX1820" fmla="*/ 134423 w 774123"/>
                    <a:gd name="connsiteY1820" fmla="*/ 442173 h 1275848"/>
                    <a:gd name="connsiteX1821" fmla="*/ 132007 w 774123"/>
                    <a:gd name="connsiteY1821" fmla="*/ 444589 h 1275848"/>
                    <a:gd name="connsiteX1822" fmla="*/ 134423 w 774123"/>
                    <a:gd name="connsiteY1822" fmla="*/ 451838 h 1275848"/>
                    <a:gd name="connsiteX1823" fmla="*/ 125966 w 774123"/>
                    <a:gd name="connsiteY1823" fmla="*/ 438548 h 1275848"/>
                    <a:gd name="connsiteX1824" fmla="*/ 124758 w 774123"/>
                    <a:gd name="connsiteY1824" fmla="*/ 439757 h 1275848"/>
                    <a:gd name="connsiteX1825" fmla="*/ 142880 w 774123"/>
                    <a:gd name="connsiteY1825" fmla="*/ 474792 h 1275848"/>
                    <a:gd name="connsiteX1826" fmla="*/ 148920 w 774123"/>
                    <a:gd name="connsiteY1826" fmla="*/ 488081 h 1275848"/>
                    <a:gd name="connsiteX1827" fmla="*/ 134423 w 774123"/>
                    <a:gd name="connsiteY1827" fmla="*/ 463919 h 1275848"/>
                    <a:gd name="connsiteX1828" fmla="*/ 133215 w 774123"/>
                    <a:gd name="connsiteY1828" fmla="*/ 465127 h 1275848"/>
                    <a:gd name="connsiteX1829" fmla="*/ 141672 w 774123"/>
                    <a:gd name="connsiteY1829" fmla="*/ 483249 h 1275848"/>
                    <a:gd name="connsiteX1830" fmla="*/ 132007 w 774123"/>
                    <a:gd name="connsiteY1830" fmla="*/ 467543 h 1275848"/>
                    <a:gd name="connsiteX1831" fmla="*/ 129590 w 774123"/>
                    <a:gd name="connsiteY1831" fmla="*/ 468751 h 1275848"/>
                    <a:gd name="connsiteX1832" fmla="*/ 154961 w 774123"/>
                    <a:gd name="connsiteY1832" fmla="*/ 513452 h 1275848"/>
                    <a:gd name="connsiteX1833" fmla="*/ 158585 w 774123"/>
                    <a:gd name="connsiteY1833" fmla="*/ 519493 h 1275848"/>
                    <a:gd name="connsiteX1834" fmla="*/ 146504 w 774123"/>
                    <a:gd name="connsiteY1834" fmla="*/ 504995 h 1275848"/>
                    <a:gd name="connsiteX1835" fmla="*/ 124758 w 774123"/>
                    <a:gd name="connsiteY1835" fmla="*/ 463919 h 1275848"/>
                    <a:gd name="connsiteX1836" fmla="*/ 123550 w 774123"/>
                    <a:gd name="connsiteY1836" fmla="*/ 463919 h 1275848"/>
                    <a:gd name="connsiteX1837" fmla="*/ 140464 w 774123"/>
                    <a:gd name="connsiteY1837" fmla="*/ 501371 h 1275848"/>
                    <a:gd name="connsiteX1838" fmla="*/ 141672 w 774123"/>
                    <a:gd name="connsiteY1838" fmla="*/ 502579 h 1275848"/>
                    <a:gd name="connsiteX1839" fmla="*/ 129590 w 774123"/>
                    <a:gd name="connsiteY1839" fmla="*/ 484457 h 1275848"/>
                    <a:gd name="connsiteX1840" fmla="*/ 113885 w 774123"/>
                    <a:gd name="connsiteY1840" fmla="*/ 440965 h 1275848"/>
                    <a:gd name="connsiteX1841" fmla="*/ 103012 w 774123"/>
                    <a:gd name="connsiteY1841" fmla="*/ 421635 h 1275848"/>
                    <a:gd name="connsiteX1842" fmla="*/ 98179 w 774123"/>
                    <a:gd name="connsiteY1842" fmla="*/ 404721 h 1275848"/>
                    <a:gd name="connsiteX1843" fmla="*/ 109052 w 774123"/>
                    <a:gd name="connsiteY1843" fmla="*/ 424051 h 1275848"/>
                    <a:gd name="connsiteX1844" fmla="*/ 109052 w 774123"/>
                    <a:gd name="connsiteY1844" fmla="*/ 424051 h 1275848"/>
                    <a:gd name="connsiteX1845" fmla="*/ 127174 w 774123"/>
                    <a:gd name="connsiteY1845" fmla="*/ 500163 h 1275848"/>
                    <a:gd name="connsiteX1846" fmla="*/ 106636 w 774123"/>
                    <a:gd name="connsiteY1846" fmla="*/ 465127 h 1275848"/>
                    <a:gd name="connsiteX1847" fmla="*/ 107844 w 774123"/>
                    <a:gd name="connsiteY1847" fmla="*/ 465127 h 1275848"/>
                    <a:gd name="connsiteX1848" fmla="*/ 109052 w 774123"/>
                    <a:gd name="connsiteY1848" fmla="*/ 463919 h 1275848"/>
                    <a:gd name="connsiteX1849" fmla="*/ 105428 w 774123"/>
                    <a:gd name="connsiteY1849" fmla="*/ 460295 h 1275848"/>
                    <a:gd name="connsiteX1850" fmla="*/ 105428 w 774123"/>
                    <a:gd name="connsiteY1850" fmla="*/ 460295 h 1275848"/>
                    <a:gd name="connsiteX1851" fmla="*/ 92139 w 774123"/>
                    <a:gd name="connsiteY1851" fmla="*/ 419218 h 1275848"/>
                    <a:gd name="connsiteX1852" fmla="*/ 93347 w 774123"/>
                    <a:gd name="connsiteY1852" fmla="*/ 414386 h 1275848"/>
                    <a:gd name="connsiteX1853" fmla="*/ 96971 w 774123"/>
                    <a:gd name="connsiteY1853" fmla="*/ 422843 h 1275848"/>
                    <a:gd name="connsiteX1854" fmla="*/ 98179 w 774123"/>
                    <a:gd name="connsiteY1854" fmla="*/ 421635 h 1275848"/>
                    <a:gd name="connsiteX1855" fmla="*/ 96971 w 774123"/>
                    <a:gd name="connsiteY1855" fmla="*/ 418011 h 1275848"/>
                    <a:gd name="connsiteX1856" fmla="*/ 95763 w 774123"/>
                    <a:gd name="connsiteY1856" fmla="*/ 410762 h 1275848"/>
                    <a:gd name="connsiteX1857" fmla="*/ 95763 w 774123"/>
                    <a:gd name="connsiteY1857" fmla="*/ 404721 h 1275848"/>
                    <a:gd name="connsiteX1858" fmla="*/ 98179 w 774123"/>
                    <a:gd name="connsiteY1858" fmla="*/ 399889 h 1275848"/>
                    <a:gd name="connsiteX1859" fmla="*/ 104220 w 774123"/>
                    <a:gd name="connsiteY1859" fmla="*/ 422843 h 1275848"/>
                    <a:gd name="connsiteX1860" fmla="*/ 118717 w 774123"/>
                    <a:gd name="connsiteY1860" fmla="*/ 454254 h 1275848"/>
                    <a:gd name="connsiteX1861" fmla="*/ 125966 w 774123"/>
                    <a:gd name="connsiteY1861" fmla="*/ 477208 h 1275848"/>
                    <a:gd name="connsiteX1862" fmla="*/ 169458 w 774123"/>
                    <a:gd name="connsiteY1862" fmla="*/ 536406 h 1275848"/>
                    <a:gd name="connsiteX1863" fmla="*/ 153753 w 774123"/>
                    <a:gd name="connsiteY1863" fmla="*/ 520701 h 1275848"/>
                    <a:gd name="connsiteX1864" fmla="*/ 130799 w 774123"/>
                    <a:gd name="connsiteY1864" fmla="*/ 491706 h 1275848"/>
                    <a:gd name="connsiteX1865" fmla="*/ 129590 w 774123"/>
                    <a:gd name="connsiteY1865" fmla="*/ 492914 h 1275848"/>
                    <a:gd name="connsiteX1866" fmla="*/ 150129 w 774123"/>
                    <a:gd name="connsiteY1866" fmla="*/ 521909 h 1275848"/>
                    <a:gd name="connsiteX1867" fmla="*/ 157377 w 774123"/>
                    <a:gd name="connsiteY1867" fmla="*/ 530366 h 1275848"/>
                    <a:gd name="connsiteX1868" fmla="*/ 156169 w 774123"/>
                    <a:gd name="connsiteY1868" fmla="*/ 529158 h 1275848"/>
                    <a:gd name="connsiteX1869" fmla="*/ 127174 w 774123"/>
                    <a:gd name="connsiteY1869" fmla="*/ 500163 h 1275848"/>
                    <a:gd name="connsiteX1870" fmla="*/ 127174 w 774123"/>
                    <a:gd name="connsiteY1870" fmla="*/ 500163 h 1275848"/>
                    <a:gd name="connsiteX1871" fmla="*/ 138047 w 774123"/>
                    <a:gd name="connsiteY1871" fmla="*/ 606477 h 1275848"/>
                    <a:gd name="connsiteX1872" fmla="*/ 122342 w 774123"/>
                    <a:gd name="connsiteY1872" fmla="*/ 607686 h 1275848"/>
                    <a:gd name="connsiteX1873" fmla="*/ 86098 w 774123"/>
                    <a:gd name="connsiteY1873" fmla="*/ 595604 h 1275848"/>
                    <a:gd name="connsiteX1874" fmla="*/ 47438 w 774123"/>
                    <a:gd name="connsiteY1874" fmla="*/ 553320 h 1275848"/>
                    <a:gd name="connsiteX1875" fmla="*/ 48646 w 774123"/>
                    <a:gd name="connsiteY1875" fmla="*/ 552112 h 1275848"/>
                    <a:gd name="connsiteX1876" fmla="*/ 63144 w 774123"/>
                    <a:gd name="connsiteY1876" fmla="*/ 547279 h 1275848"/>
                    <a:gd name="connsiteX1877" fmla="*/ 84890 w 774123"/>
                    <a:gd name="connsiteY1877" fmla="*/ 543655 h 1275848"/>
                    <a:gd name="connsiteX1878" fmla="*/ 84890 w 774123"/>
                    <a:gd name="connsiteY1878" fmla="*/ 541239 h 1275848"/>
                    <a:gd name="connsiteX1879" fmla="*/ 67976 w 774123"/>
                    <a:gd name="connsiteY1879" fmla="*/ 541239 h 1275848"/>
                    <a:gd name="connsiteX1880" fmla="*/ 87306 w 774123"/>
                    <a:gd name="connsiteY1880" fmla="*/ 533990 h 1275848"/>
                    <a:gd name="connsiteX1881" fmla="*/ 87306 w 774123"/>
                    <a:gd name="connsiteY1881" fmla="*/ 531574 h 1275848"/>
                    <a:gd name="connsiteX1882" fmla="*/ 75225 w 774123"/>
                    <a:gd name="connsiteY1882" fmla="*/ 535198 h 1275848"/>
                    <a:gd name="connsiteX1883" fmla="*/ 64352 w 774123"/>
                    <a:gd name="connsiteY1883" fmla="*/ 541239 h 1275848"/>
                    <a:gd name="connsiteX1884" fmla="*/ 66768 w 774123"/>
                    <a:gd name="connsiteY1884" fmla="*/ 538823 h 1275848"/>
                    <a:gd name="connsiteX1885" fmla="*/ 66768 w 774123"/>
                    <a:gd name="connsiteY1885" fmla="*/ 536406 h 1275848"/>
                    <a:gd name="connsiteX1886" fmla="*/ 63144 w 774123"/>
                    <a:gd name="connsiteY1886" fmla="*/ 537615 h 1275848"/>
                    <a:gd name="connsiteX1887" fmla="*/ 61936 w 774123"/>
                    <a:gd name="connsiteY1887" fmla="*/ 540031 h 1275848"/>
                    <a:gd name="connsiteX1888" fmla="*/ 63144 w 774123"/>
                    <a:gd name="connsiteY1888" fmla="*/ 541239 h 1275848"/>
                    <a:gd name="connsiteX1889" fmla="*/ 57103 w 774123"/>
                    <a:gd name="connsiteY1889" fmla="*/ 544863 h 1275848"/>
                    <a:gd name="connsiteX1890" fmla="*/ 57103 w 774123"/>
                    <a:gd name="connsiteY1890" fmla="*/ 544863 h 1275848"/>
                    <a:gd name="connsiteX1891" fmla="*/ 57103 w 774123"/>
                    <a:gd name="connsiteY1891" fmla="*/ 543655 h 1275848"/>
                    <a:gd name="connsiteX1892" fmla="*/ 57103 w 774123"/>
                    <a:gd name="connsiteY1892" fmla="*/ 543655 h 1275848"/>
                    <a:gd name="connsiteX1893" fmla="*/ 55895 w 774123"/>
                    <a:gd name="connsiteY1893" fmla="*/ 542447 h 1275848"/>
                    <a:gd name="connsiteX1894" fmla="*/ 48646 w 774123"/>
                    <a:gd name="connsiteY1894" fmla="*/ 547279 h 1275848"/>
                    <a:gd name="connsiteX1895" fmla="*/ 46230 w 774123"/>
                    <a:gd name="connsiteY1895" fmla="*/ 548488 h 1275848"/>
                    <a:gd name="connsiteX1896" fmla="*/ 67976 w 774123"/>
                    <a:gd name="connsiteY1896" fmla="*/ 527949 h 1275848"/>
                    <a:gd name="connsiteX1897" fmla="*/ 100596 w 774123"/>
                    <a:gd name="connsiteY1897" fmla="*/ 504995 h 1275848"/>
                    <a:gd name="connsiteX1898" fmla="*/ 142880 w 774123"/>
                    <a:gd name="connsiteY1898" fmla="*/ 526742 h 1275848"/>
                    <a:gd name="connsiteX1899" fmla="*/ 144088 w 774123"/>
                    <a:gd name="connsiteY1899" fmla="*/ 527949 h 1275848"/>
                    <a:gd name="connsiteX1900" fmla="*/ 164626 w 774123"/>
                    <a:gd name="connsiteY1900" fmla="*/ 543655 h 1275848"/>
                    <a:gd name="connsiteX1901" fmla="*/ 164626 w 774123"/>
                    <a:gd name="connsiteY1901" fmla="*/ 543655 h 1275848"/>
                    <a:gd name="connsiteX1902" fmla="*/ 163418 w 774123"/>
                    <a:gd name="connsiteY1902" fmla="*/ 542447 h 1275848"/>
                    <a:gd name="connsiteX1903" fmla="*/ 158585 w 774123"/>
                    <a:gd name="connsiteY1903" fmla="*/ 540031 h 1275848"/>
                    <a:gd name="connsiteX1904" fmla="*/ 158585 w 774123"/>
                    <a:gd name="connsiteY1904" fmla="*/ 541239 h 1275848"/>
                    <a:gd name="connsiteX1905" fmla="*/ 163418 w 774123"/>
                    <a:gd name="connsiteY1905" fmla="*/ 544863 h 1275848"/>
                    <a:gd name="connsiteX1906" fmla="*/ 163418 w 774123"/>
                    <a:gd name="connsiteY1906" fmla="*/ 544863 h 1275848"/>
                    <a:gd name="connsiteX1907" fmla="*/ 164626 w 774123"/>
                    <a:gd name="connsiteY1907" fmla="*/ 546071 h 1275848"/>
                    <a:gd name="connsiteX1908" fmla="*/ 168250 w 774123"/>
                    <a:gd name="connsiteY1908" fmla="*/ 548488 h 1275848"/>
                    <a:gd name="connsiteX1909" fmla="*/ 169458 w 774123"/>
                    <a:gd name="connsiteY1909" fmla="*/ 549696 h 1275848"/>
                    <a:gd name="connsiteX1910" fmla="*/ 171875 w 774123"/>
                    <a:gd name="connsiteY1910" fmla="*/ 552112 h 1275848"/>
                    <a:gd name="connsiteX1911" fmla="*/ 170667 w 774123"/>
                    <a:gd name="connsiteY1911" fmla="*/ 553320 h 1275848"/>
                    <a:gd name="connsiteX1912" fmla="*/ 170667 w 774123"/>
                    <a:gd name="connsiteY1912" fmla="*/ 553320 h 1275848"/>
                    <a:gd name="connsiteX1913" fmla="*/ 151337 w 774123"/>
                    <a:gd name="connsiteY1913" fmla="*/ 537615 h 1275848"/>
                    <a:gd name="connsiteX1914" fmla="*/ 150129 w 774123"/>
                    <a:gd name="connsiteY1914" fmla="*/ 540031 h 1275848"/>
                    <a:gd name="connsiteX1915" fmla="*/ 159794 w 774123"/>
                    <a:gd name="connsiteY1915" fmla="*/ 549696 h 1275848"/>
                    <a:gd name="connsiteX1916" fmla="*/ 153753 w 774123"/>
                    <a:gd name="connsiteY1916" fmla="*/ 547279 h 1275848"/>
                    <a:gd name="connsiteX1917" fmla="*/ 130799 w 774123"/>
                    <a:gd name="connsiteY1917" fmla="*/ 535198 h 1275848"/>
                    <a:gd name="connsiteX1918" fmla="*/ 129590 w 774123"/>
                    <a:gd name="connsiteY1918" fmla="*/ 537615 h 1275848"/>
                    <a:gd name="connsiteX1919" fmla="*/ 157377 w 774123"/>
                    <a:gd name="connsiteY1919" fmla="*/ 554528 h 1275848"/>
                    <a:gd name="connsiteX1920" fmla="*/ 140464 w 774123"/>
                    <a:gd name="connsiteY1920" fmla="*/ 549696 h 1275848"/>
                    <a:gd name="connsiteX1921" fmla="*/ 139255 w 774123"/>
                    <a:gd name="connsiteY1921" fmla="*/ 553320 h 1275848"/>
                    <a:gd name="connsiteX1922" fmla="*/ 139255 w 774123"/>
                    <a:gd name="connsiteY1922" fmla="*/ 553320 h 1275848"/>
                    <a:gd name="connsiteX1923" fmla="*/ 152545 w 774123"/>
                    <a:gd name="connsiteY1923" fmla="*/ 560569 h 1275848"/>
                    <a:gd name="connsiteX1924" fmla="*/ 139255 w 774123"/>
                    <a:gd name="connsiteY1924" fmla="*/ 556945 h 1275848"/>
                    <a:gd name="connsiteX1925" fmla="*/ 117509 w 774123"/>
                    <a:gd name="connsiteY1925" fmla="*/ 554528 h 1275848"/>
                    <a:gd name="connsiteX1926" fmla="*/ 117509 w 774123"/>
                    <a:gd name="connsiteY1926" fmla="*/ 556945 h 1275848"/>
                    <a:gd name="connsiteX1927" fmla="*/ 139255 w 774123"/>
                    <a:gd name="connsiteY1927" fmla="*/ 560569 h 1275848"/>
                    <a:gd name="connsiteX1928" fmla="*/ 151337 w 774123"/>
                    <a:gd name="connsiteY1928" fmla="*/ 564193 h 1275848"/>
                    <a:gd name="connsiteX1929" fmla="*/ 129590 w 774123"/>
                    <a:gd name="connsiteY1929" fmla="*/ 561777 h 1275848"/>
                    <a:gd name="connsiteX1930" fmla="*/ 104220 w 774123"/>
                    <a:gd name="connsiteY1930" fmla="*/ 560569 h 1275848"/>
                    <a:gd name="connsiteX1931" fmla="*/ 104220 w 774123"/>
                    <a:gd name="connsiteY1931" fmla="*/ 564193 h 1275848"/>
                    <a:gd name="connsiteX1932" fmla="*/ 128382 w 774123"/>
                    <a:gd name="connsiteY1932" fmla="*/ 567818 h 1275848"/>
                    <a:gd name="connsiteX1933" fmla="*/ 148920 w 774123"/>
                    <a:gd name="connsiteY1933" fmla="*/ 570234 h 1275848"/>
                    <a:gd name="connsiteX1934" fmla="*/ 146504 w 774123"/>
                    <a:gd name="connsiteY1934" fmla="*/ 571442 h 1275848"/>
                    <a:gd name="connsiteX1935" fmla="*/ 146504 w 774123"/>
                    <a:gd name="connsiteY1935" fmla="*/ 571442 h 1275848"/>
                    <a:gd name="connsiteX1936" fmla="*/ 130799 w 774123"/>
                    <a:gd name="connsiteY1936" fmla="*/ 570234 h 1275848"/>
                    <a:gd name="connsiteX1937" fmla="*/ 115093 w 774123"/>
                    <a:gd name="connsiteY1937" fmla="*/ 570234 h 1275848"/>
                    <a:gd name="connsiteX1938" fmla="*/ 115093 w 774123"/>
                    <a:gd name="connsiteY1938" fmla="*/ 573858 h 1275848"/>
                    <a:gd name="connsiteX1939" fmla="*/ 130799 w 774123"/>
                    <a:gd name="connsiteY1939" fmla="*/ 576274 h 1275848"/>
                    <a:gd name="connsiteX1940" fmla="*/ 140464 w 774123"/>
                    <a:gd name="connsiteY1940" fmla="*/ 577482 h 1275848"/>
                    <a:gd name="connsiteX1941" fmla="*/ 135631 w 774123"/>
                    <a:gd name="connsiteY1941" fmla="*/ 577482 h 1275848"/>
                    <a:gd name="connsiteX1942" fmla="*/ 127174 w 774123"/>
                    <a:gd name="connsiteY1942" fmla="*/ 577482 h 1275848"/>
                    <a:gd name="connsiteX1943" fmla="*/ 122342 w 774123"/>
                    <a:gd name="connsiteY1943" fmla="*/ 577482 h 1275848"/>
                    <a:gd name="connsiteX1944" fmla="*/ 116301 w 774123"/>
                    <a:gd name="connsiteY1944" fmla="*/ 577482 h 1275848"/>
                    <a:gd name="connsiteX1945" fmla="*/ 116301 w 774123"/>
                    <a:gd name="connsiteY1945" fmla="*/ 577482 h 1275848"/>
                    <a:gd name="connsiteX1946" fmla="*/ 111469 w 774123"/>
                    <a:gd name="connsiteY1946" fmla="*/ 577482 h 1275848"/>
                    <a:gd name="connsiteX1947" fmla="*/ 111469 w 774123"/>
                    <a:gd name="connsiteY1947" fmla="*/ 579899 h 1275848"/>
                    <a:gd name="connsiteX1948" fmla="*/ 128382 w 774123"/>
                    <a:gd name="connsiteY1948" fmla="*/ 582315 h 1275848"/>
                    <a:gd name="connsiteX1949" fmla="*/ 139255 w 774123"/>
                    <a:gd name="connsiteY1949" fmla="*/ 583523 h 1275848"/>
                    <a:gd name="connsiteX1950" fmla="*/ 134423 w 774123"/>
                    <a:gd name="connsiteY1950" fmla="*/ 583523 h 1275848"/>
                    <a:gd name="connsiteX1951" fmla="*/ 119925 w 774123"/>
                    <a:gd name="connsiteY1951" fmla="*/ 584731 h 1275848"/>
                    <a:gd name="connsiteX1952" fmla="*/ 119925 w 774123"/>
                    <a:gd name="connsiteY1952" fmla="*/ 587148 h 1275848"/>
                    <a:gd name="connsiteX1953" fmla="*/ 133215 w 774123"/>
                    <a:gd name="connsiteY1953" fmla="*/ 588356 h 1275848"/>
                    <a:gd name="connsiteX1954" fmla="*/ 133215 w 774123"/>
                    <a:gd name="connsiteY1954" fmla="*/ 588356 h 1275848"/>
                    <a:gd name="connsiteX1955" fmla="*/ 123550 w 774123"/>
                    <a:gd name="connsiteY1955" fmla="*/ 590772 h 1275848"/>
                    <a:gd name="connsiteX1956" fmla="*/ 123550 w 774123"/>
                    <a:gd name="connsiteY1956" fmla="*/ 593188 h 1275848"/>
                    <a:gd name="connsiteX1957" fmla="*/ 136839 w 774123"/>
                    <a:gd name="connsiteY1957" fmla="*/ 593188 h 1275848"/>
                    <a:gd name="connsiteX1958" fmla="*/ 150129 w 774123"/>
                    <a:gd name="connsiteY1958" fmla="*/ 591980 h 1275848"/>
                    <a:gd name="connsiteX1959" fmla="*/ 150129 w 774123"/>
                    <a:gd name="connsiteY1959" fmla="*/ 591980 h 1275848"/>
                    <a:gd name="connsiteX1960" fmla="*/ 138047 w 774123"/>
                    <a:gd name="connsiteY1960" fmla="*/ 594396 h 1275848"/>
                    <a:gd name="connsiteX1961" fmla="*/ 118717 w 774123"/>
                    <a:gd name="connsiteY1961" fmla="*/ 595604 h 1275848"/>
                    <a:gd name="connsiteX1962" fmla="*/ 118717 w 774123"/>
                    <a:gd name="connsiteY1962" fmla="*/ 598021 h 1275848"/>
                    <a:gd name="connsiteX1963" fmla="*/ 157377 w 774123"/>
                    <a:gd name="connsiteY1963" fmla="*/ 594396 h 1275848"/>
                    <a:gd name="connsiteX1964" fmla="*/ 157377 w 774123"/>
                    <a:gd name="connsiteY1964" fmla="*/ 596813 h 1275848"/>
                    <a:gd name="connsiteX1965" fmla="*/ 157377 w 774123"/>
                    <a:gd name="connsiteY1965" fmla="*/ 598021 h 1275848"/>
                    <a:gd name="connsiteX1966" fmla="*/ 147712 w 774123"/>
                    <a:gd name="connsiteY1966" fmla="*/ 599229 h 1275848"/>
                    <a:gd name="connsiteX1967" fmla="*/ 136839 w 774123"/>
                    <a:gd name="connsiteY1967" fmla="*/ 601645 h 1275848"/>
                    <a:gd name="connsiteX1968" fmla="*/ 136839 w 774123"/>
                    <a:gd name="connsiteY1968" fmla="*/ 604061 h 1275848"/>
                    <a:gd name="connsiteX1969" fmla="*/ 148920 w 774123"/>
                    <a:gd name="connsiteY1969" fmla="*/ 602853 h 1275848"/>
                    <a:gd name="connsiteX1970" fmla="*/ 159794 w 774123"/>
                    <a:gd name="connsiteY1970" fmla="*/ 600437 h 1275848"/>
                    <a:gd name="connsiteX1971" fmla="*/ 159794 w 774123"/>
                    <a:gd name="connsiteY1971" fmla="*/ 600437 h 1275848"/>
                    <a:gd name="connsiteX1972" fmla="*/ 161002 w 774123"/>
                    <a:gd name="connsiteY1972" fmla="*/ 600437 h 1275848"/>
                    <a:gd name="connsiteX1973" fmla="*/ 169458 w 774123"/>
                    <a:gd name="connsiteY1973" fmla="*/ 598021 h 1275848"/>
                    <a:gd name="connsiteX1974" fmla="*/ 169458 w 774123"/>
                    <a:gd name="connsiteY1974" fmla="*/ 598021 h 1275848"/>
                    <a:gd name="connsiteX1975" fmla="*/ 170667 w 774123"/>
                    <a:gd name="connsiteY1975" fmla="*/ 599229 h 1275848"/>
                    <a:gd name="connsiteX1976" fmla="*/ 154961 w 774123"/>
                    <a:gd name="connsiteY1976" fmla="*/ 604061 h 1275848"/>
                    <a:gd name="connsiteX1977" fmla="*/ 153753 w 774123"/>
                    <a:gd name="connsiteY1977" fmla="*/ 607686 h 1275848"/>
                    <a:gd name="connsiteX1978" fmla="*/ 159794 w 774123"/>
                    <a:gd name="connsiteY1978" fmla="*/ 606477 h 1275848"/>
                    <a:gd name="connsiteX1979" fmla="*/ 138047 w 774123"/>
                    <a:gd name="connsiteY1979" fmla="*/ 606477 h 1275848"/>
                    <a:gd name="connsiteX1980" fmla="*/ 138047 w 774123"/>
                    <a:gd name="connsiteY1980" fmla="*/ 606477 h 1275848"/>
                    <a:gd name="connsiteX1981" fmla="*/ 87306 w 774123"/>
                    <a:gd name="connsiteY1981" fmla="*/ 720041 h 1275848"/>
                    <a:gd name="connsiteX1982" fmla="*/ 87306 w 774123"/>
                    <a:gd name="connsiteY1982" fmla="*/ 720041 h 1275848"/>
                    <a:gd name="connsiteX1983" fmla="*/ 86098 w 774123"/>
                    <a:gd name="connsiteY1983" fmla="*/ 716417 h 1275848"/>
                    <a:gd name="connsiteX1984" fmla="*/ 86098 w 774123"/>
                    <a:gd name="connsiteY1984" fmla="*/ 697087 h 1275848"/>
                    <a:gd name="connsiteX1985" fmla="*/ 101804 w 774123"/>
                    <a:gd name="connsiteY1985" fmla="*/ 654802 h 1275848"/>
                    <a:gd name="connsiteX1986" fmla="*/ 138047 w 774123"/>
                    <a:gd name="connsiteY1986" fmla="*/ 617351 h 1275848"/>
                    <a:gd name="connsiteX1987" fmla="*/ 153753 w 774123"/>
                    <a:gd name="connsiteY1987" fmla="*/ 611310 h 1275848"/>
                    <a:gd name="connsiteX1988" fmla="*/ 170667 w 774123"/>
                    <a:gd name="connsiteY1988" fmla="*/ 601645 h 1275848"/>
                    <a:gd name="connsiteX1989" fmla="*/ 170667 w 774123"/>
                    <a:gd name="connsiteY1989" fmla="*/ 601645 h 1275848"/>
                    <a:gd name="connsiteX1990" fmla="*/ 173083 w 774123"/>
                    <a:gd name="connsiteY1990" fmla="*/ 602853 h 1275848"/>
                    <a:gd name="connsiteX1991" fmla="*/ 169458 w 774123"/>
                    <a:gd name="connsiteY1991" fmla="*/ 604061 h 1275848"/>
                    <a:gd name="connsiteX1992" fmla="*/ 164626 w 774123"/>
                    <a:gd name="connsiteY1992" fmla="*/ 608894 h 1275848"/>
                    <a:gd name="connsiteX1993" fmla="*/ 164626 w 774123"/>
                    <a:gd name="connsiteY1993" fmla="*/ 610102 h 1275848"/>
                    <a:gd name="connsiteX1994" fmla="*/ 170667 w 774123"/>
                    <a:gd name="connsiteY1994" fmla="*/ 607686 h 1275848"/>
                    <a:gd name="connsiteX1995" fmla="*/ 175499 w 774123"/>
                    <a:gd name="connsiteY1995" fmla="*/ 605270 h 1275848"/>
                    <a:gd name="connsiteX1996" fmla="*/ 176707 w 774123"/>
                    <a:gd name="connsiteY1996" fmla="*/ 606477 h 1275848"/>
                    <a:gd name="connsiteX1997" fmla="*/ 146504 w 774123"/>
                    <a:gd name="connsiteY1997" fmla="*/ 630640 h 1275848"/>
                    <a:gd name="connsiteX1998" fmla="*/ 130799 w 774123"/>
                    <a:gd name="connsiteY1998" fmla="*/ 646346 h 1275848"/>
                    <a:gd name="connsiteX1999" fmla="*/ 119925 w 774123"/>
                    <a:gd name="connsiteY1999" fmla="*/ 663259 h 1275848"/>
                    <a:gd name="connsiteX2000" fmla="*/ 104220 w 774123"/>
                    <a:gd name="connsiteY2000" fmla="*/ 681381 h 1275848"/>
                    <a:gd name="connsiteX2001" fmla="*/ 90931 w 774123"/>
                    <a:gd name="connsiteY2001" fmla="*/ 723665 h 1275848"/>
                    <a:gd name="connsiteX2002" fmla="*/ 90931 w 774123"/>
                    <a:gd name="connsiteY2002" fmla="*/ 723665 h 1275848"/>
                    <a:gd name="connsiteX2003" fmla="*/ 89722 w 774123"/>
                    <a:gd name="connsiteY2003" fmla="*/ 723665 h 1275848"/>
                    <a:gd name="connsiteX2004" fmla="*/ 90931 w 774123"/>
                    <a:gd name="connsiteY2004" fmla="*/ 716417 h 1275848"/>
                    <a:gd name="connsiteX2005" fmla="*/ 92139 w 774123"/>
                    <a:gd name="connsiteY2005" fmla="*/ 706752 h 1275848"/>
                    <a:gd name="connsiteX2006" fmla="*/ 90931 w 774123"/>
                    <a:gd name="connsiteY2006" fmla="*/ 706752 h 1275848"/>
                    <a:gd name="connsiteX2007" fmla="*/ 89722 w 774123"/>
                    <a:gd name="connsiteY2007" fmla="*/ 714001 h 1275848"/>
                    <a:gd name="connsiteX2008" fmla="*/ 87306 w 774123"/>
                    <a:gd name="connsiteY2008" fmla="*/ 720041 h 1275848"/>
                    <a:gd name="connsiteX2009" fmla="*/ 87306 w 774123"/>
                    <a:gd name="connsiteY2009" fmla="*/ 720041 h 1275848"/>
                    <a:gd name="connsiteX2010" fmla="*/ 163418 w 774123"/>
                    <a:gd name="connsiteY2010" fmla="*/ 660843 h 1275848"/>
                    <a:gd name="connsiteX2011" fmla="*/ 150129 w 774123"/>
                    <a:gd name="connsiteY2011" fmla="*/ 693462 h 1275848"/>
                    <a:gd name="connsiteX2012" fmla="*/ 139255 w 774123"/>
                    <a:gd name="connsiteY2012" fmla="*/ 716417 h 1275848"/>
                    <a:gd name="connsiteX2013" fmla="*/ 129590 w 774123"/>
                    <a:gd name="connsiteY2013" fmla="*/ 726082 h 1275848"/>
                    <a:gd name="connsiteX2014" fmla="*/ 135631 w 774123"/>
                    <a:gd name="connsiteY2014" fmla="*/ 717625 h 1275848"/>
                    <a:gd name="connsiteX2015" fmla="*/ 134423 w 774123"/>
                    <a:gd name="connsiteY2015" fmla="*/ 716417 h 1275848"/>
                    <a:gd name="connsiteX2016" fmla="*/ 130799 w 774123"/>
                    <a:gd name="connsiteY2016" fmla="*/ 720041 h 1275848"/>
                    <a:gd name="connsiteX2017" fmla="*/ 127174 w 774123"/>
                    <a:gd name="connsiteY2017" fmla="*/ 723665 h 1275848"/>
                    <a:gd name="connsiteX2018" fmla="*/ 128382 w 774123"/>
                    <a:gd name="connsiteY2018" fmla="*/ 727290 h 1275848"/>
                    <a:gd name="connsiteX2019" fmla="*/ 115093 w 774123"/>
                    <a:gd name="connsiteY2019" fmla="*/ 727290 h 1275848"/>
                    <a:gd name="connsiteX2020" fmla="*/ 96971 w 774123"/>
                    <a:gd name="connsiteY2020" fmla="*/ 728498 h 1275848"/>
                    <a:gd name="connsiteX2021" fmla="*/ 90931 w 774123"/>
                    <a:gd name="connsiteY2021" fmla="*/ 728498 h 1275848"/>
                    <a:gd name="connsiteX2022" fmla="*/ 92139 w 774123"/>
                    <a:gd name="connsiteY2022" fmla="*/ 726082 h 1275848"/>
                    <a:gd name="connsiteX2023" fmla="*/ 93347 w 774123"/>
                    <a:gd name="connsiteY2023" fmla="*/ 726082 h 1275848"/>
                    <a:gd name="connsiteX2024" fmla="*/ 103012 w 774123"/>
                    <a:gd name="connsiteY2024" fmla="*/ 694671 h 1275848"/>
                    <a:gd name="connsiteX2025" fmla="*/ 123550 w 774123"/>
                    <a:gd name="connsiteY2025" fmla="*/ 663259 h 1275848"/>
                    <a:gd name="connsiteX2026" fmla="*/ 128382 w 774123"/>
                    <a:gd name="connsiteY2026" fmla="*/ 654802 h 1275848"/>
                    <a:gd name="connsiteX2027" fmla="*/ 135631 w 774123"/>
                    <a:gd name="connsiteY2027" fmla="*/ 646346 h 1275848"/>
                    <a:gd name="connsiteX2028" fmla="*/ 138047 w 774123"/>
                    <a:gd name="connsiteY2028" fmla="*/ 643929 h 1275848"/>
                    <a:gd name="connsiteX2029" fmla="*/ 138047 w 774123"/>
                    <a:gd name="connsiteY2029" fmla="*/ 643929 h 1275848"/>
                    <a:gd name="connsiteX2030" fmla="*/ 140464 w 774123"/>
                    <a:gd name="connsiteY2030" fmla="*/ 640305 h 1275848"/>
                    <a:gd name="connsiteX2031" fmla="*/ 146504 w 774123"/>
                    <a:gd name="connsiteY2031" fmla="*/ 634264 h 1275848"/>
                    <a:gd name="connsiteX2032" fmla="*/ 130799 w 774123"/>
                    <a:gd name="connsiteY2032" fmla="*/ 653594 h 1275848"/>
                    <a:gd name="connsiteX2033" fmla="*/ 132007 w 774123"/>
                    <a:gd name="connsiteY2033" fmla="*/ 656010 h 1275848"/>
                    <a:gd name="connsiteX2034" fmla="*/ 158585 w 774123"/>
                    <a:gd name="connsiteY2034" fmla="*/ 629432 h 1275848"/>
                    <a:gd name="connsiteX2035" fmla="*/ 153753 w 774123"/>
                    <a:gd name="connsiteY2035" fmla="*/ 635473 h 1275848"/>
                    <a:gd name="connsiteX2036" fmla="*/ 129590 w 774123"/>
                    <a:gd name="connsiteY2036" fmla="*/ 665676 h 1275848"/>
                    <a:gd name="connsiteX2037" fmla="*/ 130799 w 774123"/>
                    <a:gd name="connsiteY2037" fmla="*/ 666883 h 1275848"/>
                    <a:gd name="connsiteX2038" fmla="*/ 145296 w 774123"/>
                    <a:gd name="connsiteY2038" fmla="*/ 649970 h 1275848"/>
                    <a:gd name="connsiteX2039" fmla="*/ 159794 w 774123"/>
                    <a:gd name="connsiteY2039" fmla="*/ 634264 h 1275848"/>
                    <a:gd name="connsiteX2040" fmla="*/ 164626 w 774123"/>
                    <a:gd name="connsiteY2040" fmla="*/ 629432 h 1275848"/>
                    <a:gd name="connsiteX2041" fmla="*/ 146504 w 774123"/>
                    <a:gd name="connsiteY2041" fmla="*/ 656010 h 1275848"/>
                    <a:gd name="connsiteX2042" fmla="*/ 147712 w 774123"/>
                    <a:gd name="connsiteY2042" fmla="*/ 657219 h 1275848"/>
                    <a:gd name="connsiteX2043" fmla="*/ 167042 w 774123"/>
                    <a:gd name="connsiteY2043" fmla="*/ 631848 h 1275848"/>
                    <a:gd name="connsiteX2044" fmla="*/ 180332 w 774123"/>
                    <a:gd name="connsiteY2044" fmla="*/ 617351 h 1275848"/>
                    <a:gd name="connsiteX2045" fmla="*/ 171875 w 774123"/>
                    <a:gd name="connsiteY2045" fmla="*/ 630640 h 1275848"/>
                    <a:gd name="connsiteX2046" fmla="*/ 159794 w 774123"/>
                    <a:gd name="connsiteY2046" fmla="*/ 649970 h 1275848"/>
                    <a:gd name="connsiteX2047" fmla="*/ 161002 w 774123"/>
                    <a:gd name="connsiteY2047" fmla="*/ 651178 h 1275848"/>
                    <a:gd name="connsiteX2048" fmla="*/ 176707 w 774123"/>
                    <a:gd name="connsiteY2048" fmla="*/ 630640 h 1275848"/>
                    <a:gd name="connsiteX2049" fmla="*/ 180332 w 774123"/>
                    <a:gd name="connsiteY2049" fmla="*/ 624599 h 1275848"/>
                    <a:gd name="connsiteX2050" fmla="*/ 161002 w 774123"/>
                    <a:gd name="connsiteY2050" fmla="*/ 659635 h 1275848"/>
                    <a:gd name="connsiteX2051" fmla="*/ 162210 w 774123"/>
                    <a:gd name="connsiteY2051" fmla="*/ 660843 h 1275848"/>
                    <a:gd name="connsiteX2052" fmla="*/ 180332 w 774123"/>
                    <a:gd name="connsiteY2052" fmla="*/ 635473 h 1275848"/>
                    <a:gd name="connsiteX2053" fmla="*/ 163418 w 774123"/>
                    <a:gd name="connsiteY2053" fmla="*/ 660843 h 1275848"/>
                    <a:gd name="connsiteX2054" fmla="*/ 163418 w 774123"/>
                    <a:gd name="connsiteY2054" fmla="*/ 660843 h 1275848"/>
                    <a:gd name="connsiteX2055" fmla="*/ 214159 w 774123"/>
                    <a:gd name="connsiteY2055" fmla="*/ 665676 h 1275848"/>
                    <a:gd name="connsiteX2056" fmla="*/ 214159 w 774123"/>
                    <a:gd name="connsiteY2056" fmla="*/ 709168 h 1275848"/>
                    <a:gd name="connsiteX2057" fmla="*/ 196037 w 774123"/>
                    <a:gd name="connsiteY2057" fmla="*/ 740579 h 1275848"/>
                    <a:gd name="connsiteX2058" fmla="*/ 176707 w 774123"/>
                    <a:gd name="connsiteY2058" fmla="*/ 762325 h 1275848"/>
                    <a:gd name="connsiteX2059" fmla="*/ 175499 w 774123"/>
                    <a:gd name="connsiteY2059" fmla="*/ 764741 h 1275848"/>
                    <a:gd name="connsiteX2060" fmla="*/ 175499 w 774123"/>
                    <a:gd name="connsiteY2060" fmla="*/ 756285 h 1275848"/>
                    <a:gd name="connsiteX2061" fmla="*/ 174291 w 774123"/>
                    <a:gd name="connsiteY2061" fmla="*/ 756285 h 1275848"/>
                    <a:gd name="connsiteX2062" fmla="*/ 173083 w 774123"/>
                    <a:gd name="connsiteY2062" fmla="*/ 767158 h 1275848"/>
                    <a:gd name="connsiteX2063" fmla="*/ 171875 w 774123"/>
                    <a:gd name="connsiteY2063" fmla="*/ 774407 h 1275848"/>
                    <a:gd name="connsiteX2064" fmla="*/ 170667 w 774123"/>
                    <a:gd name="connsiteY2064" fmla="*/ 768366 h 1275848"/>
                    <a:gd name="connsiteX2065" fmla="*/ 169458 w 774123"/>
                    <a:gd name="connsiteY2065" fmla="*/ 768366 h 1275848"/>
                    <a:gd name="connsiteX2066" fmla="*/ 170667 w 774123"/>
                    <a:gd name="connsiteY2066" fmla="*/ 775615 h 1275848"/>
                    <a:gd name="connsiteX2067" fmla="*/ 168250 w 774123"/>
                    <a:gd name="connsiteY2067" fmla="*/ 764741 h 1275848"/>
                    <a:gd name="connsiteX2068" fmla="*/ 165834 w 774123"/>
                    <a:gd name="connsiteY2068" fmla="*/ 765950 h 1275848"/>
                    <a:gd name="connsiteX2069" fmla="*/ 167042 w 774123"/>
                    <a:gd name="connsiteY2069" fmla="*/ 770782 h 1275848"/>
                    <a:gd name="connsiteX2070" fmla="*/ 167042 w 774123"/>
                    <a:gd name="connsiteY2070" fmla="*/ 770782 h 1275848"/>
                    <a:gd name="connsiteX2071" fmla="*/ 164626 w 774123"/>
                    <a:gd name="connsiteY2071" fmla="*/ 765950 h 1275848"/>
                    <a:gd name="connsiteX2072" fmla="*/ 163418 w 774123"/>
                    <a:gd name="connsiteY2072" fmla="*/ 758701 h 1275848"/>
                    <a:gd name="connsiteX2073" fmla="*/ 163418 w 774123"/>
                    <a:gd name="connsiteY2073" fmla="*/ 745411 h 1275848"/>
                    <a:gd name="connsiteX2074" fmla="*/ 162210 w 774123"/>
                    <a:gd name="connsiteY2074" fmla="*/ 744204 h 1275848"/>
                    <a:gd name="connsiteX2075" fmla="*/ 161002 w 774123"/>
                    <a:gd name="connsiteY2075" fmla="*/ 751452 h 1275848"/>
                    <a:gd name="connsiteX2076" fmla="*/ 161002 w 774123"/>
                    <a:gd name="connsiteY2076" fmla="*/ 756285 h 1275848"/>
                    <a:gd name="connsiteX2077" fmla="*/ 159794 w 774123"/>
                    <a:gd name="connsiteY2077" fmla="*/ 751452 h 1275848"/>
                    <a:gd name="connsiteX2078" fmla="*/ 163418 w 774123"/>
                    <a:gd name="connsiteY2078" fmla="*/ 724874 h 1275848"/>
                    <a:gd name="connsiteX2079" fmla="*/ 171875 w 774123"/>
                    <a:gd name="connsiteY2079" fmla="*/ 678965 h 1275848"/>
                    <a:gd name="connsiteX2080" fmla="*/ 193621 w 774123"/>
                    <a:gd name="connsiteY2080" fmla="*/ 616143 h 1275848"/>
                    <a:gd name="connsiteX2081" fmla="*/ 193621 w 774123"/>
                    <a:gd name="connsiteY2081" fmla="*/ 616143 h 1275848"/>
                    <a:gd name="connsiteX2082" fmla="*/ 193621 w 774123"/>
                    <a:gd name="connsiteY2082" fmla="*/ 616143 h 1275848"/>
                    <a:gd name="connsiteX2083" fmla="*/ 194829 w 774123"/>
                    <a:gd name="connsiteY2083" fmla="*/ 611310 h 1275848"/>
                    <a:gd name="connsiteX2084" fmla="*/ 200870 w 774123"/>
                    <a:gd name="connsiteY2084" fmla="*/ 611310 h 1275848"/>
                    <a:gd name="connsiteX2085" fmla="*/ 191205 w 774123"/>
                    <a:gd name="connsiteY2085" fmla="*/ 675340 h 1275848"/>
                    <a:gd name="connsiteX2086" fmla="*/ 181540 w 774123"/>
                    <a:gd name="connsiteY2086" fmla="*/ 745411 h 1275848"/>
                    <a:gd name="connsiteX2087" fmla="*/ 183956 w 774123"/>
                    <a:gd name="connsiteY2087" fmla="*/ 746620 h 1275848"/>
                    <a:gd name="connsiteX2088" fmla="*/ 193621 w 774123"/>
                    <a:gd name="connsiteY2088" fmla="*/ 681381 h 1275848"/>
                    <a:gd name="connsiteX2089" fmla="*/ 194829 w 774123"/>
                    <a:gd name="connsiteY2089" fmla="*/ 659635 h 1275848"/>
                    <a:gd name="connsiteX2090" fmla="*/ 194829 w 774123"/>
                    <a:gd name="connsiteY2090" fmla="*/ 682589 h 1275848"/>
                    <a:gd name="connsiteX2091" fmla="*/ 196037 w 774123"/>
                    <a:gd name="connsiteY2091" fmla="*/ 682589 h 1275848"/>
                    <a:gd name="connsiteX2092" fmla="*/ 198453 w 774123"/>
                    <a:gd name="connsiteY2092" fmla="*/ 647554 h 1275848"/>
                    <a:gd name="connsiteX2093" fmla="*/ 200870 w 774123"/>
                    <a:gd name="connsiteY2093" fmla="*/ 622183 h 1275848"/>
                    <a:gd name="connsiteX2094" fmla="*/ 200870 w 774123"/>
                    <a:gd name="connsiteY2094" fmla="*/ 627016 h 1275848"/>
                    <a:gd name="connsiteX2095" fmla="*/ 199662 w 774123"/>
                    <a:gd name="connsiteY2095" fmla="*/ 645137 h 1275848"/>
                    <a:gd name="connsiteX2096" fmla="*/ 202078 w 774123"/>
                    <a:gd name="connsiteY2096" fmla="*/ 645137 h 1275848"/>
                    <a:gd name="connsiteX2097" fmla="*/ 202078 w 774123"/>
                    <a:gd name="connsiteY2097" fmla="*/ 640305 h 1275848"/>
                    <a:gd name="connsiteX2098" fmla="*/ 202078 w 774123"/>
                    <a:gd name="connsiteY2098" fmla="*/ 648762 h 1275848"/>
                    <a:gd name="connsiteX2099" fmla="*/ 202078 w 774123"/>
                    <a:gd name="connsiteY2099" fmla="*/ 648762 h 1275848"/>
                    <a:gd name="connsiteX2100" fmla="*/ 200870 w 774123"/>
                    <a:gd name="connsiteY2100" fmla="*/ 646346 h 1275848"/>
                    <a:gd name="connsiteX2101" fmla="*/ 198453 w 774123"/>
                    <a:gd name="connsiteY2101" fmla="*/ 646346 h 1275848"/>
                    <a:gd name="connsiteX2102" fmla="*/ 199662 w 774123"/>
                    <a:gd name="connsiteY2102" fmla="*/ 649970 h 1275848"/>
                    <a:gd name="connsiteX2103" fmla="*/ 200870 w 774123"/>
                    <a:gd name="connsiteY2103" fmla="*/ 649970 h 1275848"/>
                    <a:gd name="connsiteX2104" fmla="*/ 200870 w 774123"/>
                    <a:gd name="connsiteY2104" fmla="*/ 648762 h 1275848"/>
                    <a:gd name="connsiteX2105" fmla="*/ 199662 w 774123"/>
                    <a:gd name="connsiteY2105" fmla="*/ 678965 h 1275848"/>
                    <a:gd name="connsiteX2106" fmla="*/ 196037 w 774123"/>
                    <a:gd name="connsiteY2106" fmla="*/ 701919 h 1275848"/>
                    <a:gd name="connsiteX2107" fmla="*/ 197245 w 774123"/>
                    <a:gd name="connsiteY2107" fmla="*/ 701919 h 1275848"/>
                    <a:gd name="connsiteX2108" fmla="*/ 203286 w 774123"/>
                    <a:gd name="connsiteY2108" fmla="*/ 662051 h 1275848"/>
                    <a:gd name="connsiteX2109" fmla="*/ 204494 w 774123"/>
                    <a:gd name="connsiteY2109" fmla="*/ 643929 h 1275848"/>
                    <a:gd name="connsiteX2110" fmla="*/ 208118 w 774123"/>
                    <a:gd name="connsiteY2110" fmla="*/ 675340 h 1275848"/>
                    <a:gd name="connsiteX2111" fmla="*/ 210535 w 774123"/>
                    <a:gd name="connsiteY2111" fmla="*/ 674132 h 1275848"/>
                    <a:gd name="connsiteX2112" fmla="*/ 208118 w 774123"/>
                    <a:gd name="connsiteY2112" fmla="*/ 634264 h 1275848"/>
                    <a:gd name="connsiteX2113" fmla="*/ 215367 w 774123"/>
                    <a:gd name="connsiteY2113" fmla="*/ 659635 h 1275848"/>
                    <a:gd name="connsiteX2114" fmla="*/ 214159 w 774123"/>
                    <a:gd name="connsiteY2114" fmla="*/ 665676 h 1275848"/>
                    <a:gd name="connsiteX2115" fmla="*/ 214159 w 774123"/>
                    <a:gd name="connsiteY2115" fmla="*/ 665676 h 1275848"/>
                    <a:gd name="connsiteX2116" fmla="*/ 238321 w 774123"/>
                    <a:gd name="connsiteY2116" fmla="*/ 617351 h 1275848"/>
                    <a:gd name="connsiteX2117" fmla="*/ 256443 w 774123"/>
                    <a:gd name="connsiteY2117" fmla="*/ 629432 h 1275848"/>
                    <a:gd name="connsiteX2118" fmla="*/ 283022 w 774123"/>
                    <a:gd name="connsiteY2118" fmla="*/ 659635 h 1275848"/>
                    <a:gd name="connsiteX2119" fmla="*/ 283022 w 774123"/>
                    <a:gd name="connsiteY2119" fmla="*/ 689838 h 1275848"/>
                    <a:gd name="connsiteX2120" fmla="*/ 285438 w 774123"/>
                    <a:gd name="connsiteY2120" fmla="*/ 704335 h 1275848"/>
                    <a:gd name="connsiteX2121" fmla="*/ 290271 w 774123"/>
                    <a:gd name="connsiteY2121" fmla="*/ 720041 h 1275848"/>
                    <a:gd name="connsiteX2122" fmla="*/ 290271 w 774123"/>
                    <a:gd name="connsiteY2122" fmla="*/ 726082 h 1275848"/>
                    <a:gd name="connsiteX2123" fmla="*/ 285438 w 774123"/>
                    <a:gd name="connsiteY2123" fmla="*/ 729706 h 1275848"/>
                    <a:gd name="connsiteX2124" fmla="*/ 279398 w 774123"/>
                    <a:gd name="connsiteY2124" fmla="*/ 728498 h 1275848"/>
                    <a:gd name="connsiteX2125" fmla="*/ 268525 w 774123"/>
                    <a:gd name="connsiteY2125" fmla="*/ 727290 h 1275848"/>
                    <a:gd name="connsiteX2126" fmla="*/ 228657 w 774123"/>
                    <a:gd name="connsiteY2126" fmla="*/ 703127 h 1275848"/>
                    <a:gd name="connsiteX2127" fmla="*/ 212951 w 774123"/>
                    <a:gd name="connsiteY2127" fmla="*/ 652386 h 1275848"/>
                    <a:gd name="connsiteX2128" fmla="*/ 204494 w 774123"/>
                    <a:gd name="connsiteY2128" fmla="*/ 607686 h 1275848"/>
                    <a:gd name="connsiteX2129" fmla="*/ 204494 w 774123"/>
                    <a:gd name="connsiteY2129" fmla="*/ 607686 h 1275848"/>
                    <a:gd name="connsiteX2130" fmla="*/ 205702 w 774123"/>
                    <a:gd name="connsiteY2130" fmla="*/ 601645 h 1275848"/>
                    <a:gd name="connsiteX2131" fmla="*/ 206910 w 774123"/>
                    <a:gd name="connsiteY2131" fmla="*/ 595604 h 1275848"/>
                    <a:gd name="connsiteX2132" fmla="*/ 217783 w 774123"/>
                    <a:gd name="connsiteY2132" fmla="*/ 641513 h 1275848"/>
                    <a:gd name="connsiteX2133" fmla="*/ 218992 w 774123"/>
                    <a:gd name="connsiteY2133" fmla="*/ 640305 h 1275848"/>
                    <a:gd name="connsiteX2134" fmla="*/ 210535 w 774123"/>
                    <a:gd name="connsiteY2134" fmla="*/ 611310 h 1275848"/>
                    <a:gd name="connsiteX2135" fmla="*/ 220200 w 774123"/>
                    <a:gd name="connsiteY2135" fmla="*/ 631848 h 1275848"/>
                    <a:gd name="connsiteX2136" fmla="*/ 221408 w 774123"/>
                    <a:gd name="connsiteY2136" fmla="*/ 630640 h 1275848"/>
                    <a:gd name="connsiteX2137" fmla="*/ 211743 w 774123"/>
                    <a:gd name="connsiteY2137" fmla="*/ 604061 h 1275848"/>
                    <a:gd name="connsiteX2138" fmla="*/ 215367 w 774123"/>
                    <a:gd name="connsiteY2138" fmla="*/ 611310 h 1275848"/>
                    <a:gd name="connsiteX2139" fmla="*/ 233489 w 774123"/>
                    <a:gd name="connsiteY2139" fmla="*/ 641513 h 1275848"/>
                    <a:gd name="connsiteX2140" fmla="*/ 234697 w 774123"/>
                    <a:gd name="connsiteY2140" fmla="*/ 640305 h 1275848"/>
                    <a:gd name="connsiteX2141" fmla="*/ 218992 w 774123"/>
                    <a:gd name="connsiteY2141" fmla="*/ 612518 h 1275848"/>
                    <a:gd name="connsiteX2142" fmla="*/ 209327 w 774123"/>
                    <a:gd name="connsiteY2142" fmla="*/ 587148 h 1275848"/>
                    <a:gd name="connsiteX2143" fmla="*/ 210535 w 774123"/>
                    <a:gd name="connsiteY2143" fmla="*/ 584731 h 1275848"/>
                    <a:gd name="connsiteX2144" fmla="*/ 212951 w 774123"/>
                    <a:gd name="connsiteY2144" fmla="*/ 594396 h 1275848"/>
                    <a:gd name="connsiteX2145" fmla="*/ 221408 w 774123"/>
                    <a:gd name="connsiteY2145" fmla="*/ 611310 h 1275848"/>
                    <a:gd name="connsiteX2146" fmla="*/ 222616 w 774123"/>
                    <a:gd name="connsiteY2146" fmla="*/ 610102 h 1275848"/>
                    <a:gd name="connsiteX2147" fmla="*/ 216575 w 774123"/>
                    <a:gd name="connsiteY2147" fmla="*/ 595604 h 1275848"/>
                    <a:gd name="connsiteX2148" fmla="*/ 211743 w 774123"/>
                    <a:gd name="connsiteY2148" fmla="*/ 578691 h 1275848"/>
                    <a:gd name="connsiteX2149" fmla="*/ 212951 w 774123"/>
                    <a:gd name="connsiteY2149" fmla="*/ 576274 h 1275848"/>
                    <a:gd name="connsiteX2150" fmla="*/ 212951 w 774123"/>
                    <a:gd name="connsiteY2150" fmla="*/ 576274 h 1275848"/>
                    <a:gd name="connsiteX2151" fmla="*/ 212951 w 774123"/>
                    <a:gd name="connsiteY2151" fmla="*/ 579899 h 1275848"/>
                    <a:gd name="connsiteX2152" fmla="*/ 216575 w 774123"/>
                    <a:gd name="connsiteY2152" fmla="*/ 589564 h 1275848"/>
                    <a:gd name="connsiteX2153" fmla="*/ 238321 w 774123"/>
                    <a:gd name="connsiteY2153" fmla="*/ 617351 h 1275848"/>
                    <a:gd name="connsiteX2154" fmla="*/ 238321 w 774123"/>
                    <a:gd name="connsiteY2154" fmla="*/ 617351 h 1275848"/>
                    <a:gd name="connsiteX2155" fmla="*/ 231073 w 774123"/>
                    <a:gd name="connsiteY2155" fmla="*/ 601645 h 1275848"/>
                    <a:gd name="connsiteX2156" fmla="*/ 229865 w 774123"/>
                    <a:gd name="connsiteY2156" fmla="*/ 600437 h 1275848"/>
                    <a:gd name="connsiteX2157" fmla="*/ 237113 w 774123"/>
                    <a:gd name="connsiteY2157" fmla="*/ 600437 h 1275848"/>
                    <a:gd name="connsiteX2158" fmla="*/ 239530 w 774123"/>
                    <a:gd name="connsiteY2158" fmla="*/ 600437 h 1275848"/>
                    <a:gd name="connsiteX2159" fmla="*/ 231073 w 774123"/>
                    <a:gd name="connsiteY2159" fmla="*/ 601645 h 1275848"/>
                    <a:gd name="connsiteX2160" fmla="*/ 266108 w 774123"/>
                    <a:gd name="connsiteY2160" fmla="*/ 581107 h 1275848"/>
                    <a:gd name="connsiteX2161" fmla="*/ 266108 w 774123"/>
                    <a:gd name="connsiteY2161" fmla="*/ 581107 h 1275848"/>
                    <a:gd name="connsiteX2162" fmla="*/ 254027 w 774123"/>
                    <a:gd name="connsiteY2162" fmla="*/ 590772 h 1275848"/>
                    <a:gd name="connsiteX2163" fmla="*/ 243154 w 774123"/>
                    <a:gd name="connsiteY2163" fmla="*/ 596813 h 1275848"/>
                    <a:gd name="connsiteX2164" fmla="*/ 246778 w 774123"/>
                    <a:gd name="connsiteY2164" fmla="*/ 593188 h 1275848"/>
                    <a:gd name="connsiteX2165" fmla="*/ 246778 w 774123"/>
                    <a:gd name="connsiteY2165" fmla="*/ 591980 h 1275848"/>
                    <a:gd name="connsiteX2166" fmla="*/ 237113 w 774123"/>
                    <a:gd name="connsiteY2166" fmla="*/ 594396 h 1275848"/>
                    <a:gd name="connsiteX2167" fmla="*/ 227448 w 774123"/>
                    <a:gd name="connsiteY2167" fmla="*/ 595604 h 1275848"/>
                    <a:gd name="connsiteX2168" fmla="*/ 226240 w 774123"/>
                    <a:gd name="connsiteY2168" fmla="*/ 593188 h 1275848"/>
                    <a:gd name="connsiteX2169" fmla="*/ 231073 w 774123"/>
                    <a:gd name="connsiteY2169" fmla="*/ 593188 h 1275848"/>
                    <a:gd name="connsiteX2170" fmla="*/ 231073 w 774123"/>
                    <a:gd name="connsiteY2170" fmla="*/ 589564 h 1275848"/>
                    <a:gd name="connsiteX2171" fmla="*/ 225032 w 774123"/>
                    <a:gd name="connsiteY2171" fmla="*/ 588356 h 1275848"/>
                    <a:gd name="connsiteX2172" fmla="*/ 223824 w 774123"/>
                    <a:gd name="connsiteY2172" fmla="*/ 588356 h 1275848"/>
                    <a:gd name="connsiteX2173" fmla="*/ 222616 w 774123"/>
                    <a:gd name="connsiteY2173" fmla="*/ 584731 h 1275848"/>
                    <a:gd name="connsiteX2174" fmla="*/ 226240 w 774123"/>
                    <a:gd name="connsiteY2174" fmla="*/ 584731 h 1275848"/>
                    <a:gd name="connsiteX2175" fmla="*/ 237113 w 774123"/>
                    <a:gd name="connsiteY2175" fmla="*/ 583523 h 1275848"/>
                    <a:gd name="connsiteX2176" fmla="*/ 237113 w 774123"/>
                    <a:gd name="connsiteY2176" fmla="*/ 581107 h 1275848"/>
                    <a:gd name="connsiteX2177" fmla="*/ 228657 w 774123"/>
                    <a:gd name="connsiteY2177" fmla="*/ 581107 h 1275848"/>
                    <a:gd name="connsiteX2178" fmla="*/ 225032 w 774123"/>
                    <a:gd name="connsiteY2178" fmla="*/ 581107 h 1275848"/>
                    <a:gd name="connsiteX2179" fmla="*/ 221408 w 774123"/>
                    <a:gd name="connsiteY2179" fmla="*/ 579899 h 1275848"/>
                    <a:gd name="connsiteX2180" fmla="*/ 220200 w 774123"/>
                    <a:gd name="connsiteY2180" fmla="*/ 577482 h 1275848"/>
                    <a:gd name="connsiteX2181" fmla="*/ 222616 w 774123"/>
                    <a:gd name="connsiteY2181" fmla="*/ 577482 h 1275848"/>
                    <a:gd name="connsiteX2182" fmla="*/ 231073 w 774123"/>
                    <a:gd name="connsiteY2182" fmla="*/ 576274 h 1275848"/>
                    <a:gd name="connsiteX2183" fmla="*/ 231073 w 774123"/>
                    <a:gd name="connsiteY2183" fmla="*/ 573858 h 1275848"/>
                    <a:gd name="connsiteX2184" fmla="*/ 222616 w 774123"/>
                    <a:gd name="connsiteY2184" fmla="*/ 572650 h 1275848"/>
                    <a:gd name="connsiteX2185" fmla="*/ 218992 w 774123"/>
                    <a:gd name="connsiteY2185" fmla="*/ 571442 h 1275848"/>
                    <a:gd name="connsiteX2186" fmla="*/ 217783 w 774123"/>
                    <a:gd name="connsiteY2186" fmla="*/ 571442 h 1275848"/>
                    <a:gd name="connsiteX2187" fmla="*/ 216575 w 774123"/>
                    <a:gd name="connsiteY2187" fmla="*/ 567818 h 1275848"/>
                    <a:gd name="connsiteX2188" fmla="*/ 212951 w 774123"/>
                    <a:gd name="connsiteY2188" fmla="*/ 562985 h 1275848"/>
                    <a:gd name="connsiteX2189" fmla="*/ 212951 w 774123"/>
                    <a:gd name="connsiteY2189" fmla="*/ 541239 h 1275848"/>
                    <a:gd name="connsiteX2190" fmla="*/ 216575 w 774123"/>
                    <a:gd name="connsiteY2190" fmla="*/ 530366 h 1275848"/>
                    <a:gd name="connsiteX2191" fmla="*/ 216575 w 774123"/>
                    <a:gd name="connsiteY2191" fmla="*/ 530366 h 1275848"/>
                    <a:gd name="connsiteX2192" fmla="*/ 262484 w 774123"/>
                    <a:gd name="connsiteY2192" fmla="*/ 546071 h 1275848"/>
                    <a:gd name="connsiteX2193" fmla="*/ 267316 w 774123"/>
                    <a:gd name="connsiteY2193" fmla="*/ 549696 h 1275848"/>
                    <a:gd name="connsiteX2194" fmla="*/ 267316 w 774123"/>
                    <a:gd name="connsiteY2194" fmla="*/ 550904 h 1275848"/>
                    <a:gd name="connsiteX2195" fmla="*/ 268525 w 774123"/>
                    <a:gd name="connsiteY2195" fmla="*/ 554528 h 1275848"/>
                    <a:gd name="connsiteX2196" fmla="*/ 268525 w 774123"/>
                    <a:gd name="connsiteY2196" fmla="*/ 555736 h 1275848"/>
                    <a:gd name="connsiteX2197" fmla="*/ 267316 w 774123"/>
                    <a:gd name="connsiteY2197" fmla="*/ 564193 h 1275848"/>
                    <a:gd name="connsiteX2198" fmla="*/ 268525 w 774123"/>
                    <a:gd name="connsiteY2198" fmla="*/ 569026 h 1275848"/>
                    <a:gd name="connsiteX2199" fmla="*/ 267316 w 774123"/>
                    <a:gd name="connsiteY2199" fmla="*/ 573858 h 1275848"/>
                    <a:gd name="connsiteX2200" fmla="*/ 266108 w 774123"/>
                    <a:gd name="connsiteY2200" fmla="*/ 581107 h 1275848"/>
                    <a:gd name="connsiteX2201" fmla="*/ 266108 w 774123"/>
                    <a:gd name="connsiteY2201" fmla="*/ 581107 h 1275848"/>
                    <a:gd name="connsiteX2202" fmla="*/ 344636 w 774123"/>
                    <a:gd name="connsiteY2202" fmla="*/ 604061 h 1275848"/>
                    <a:gd name="connsiteX2203" fmla="*/ 274565 w 774123"/>
                    <a:gd name="connsiteY2203" fmla="*/ 577482 h 1275848"/>
                    <a:gd name="connsiteX2204" fmla="*/ 275773 w 774123"/>
                    <a:gd name="connsiteY2204" fmla="*/ 570234 h 1275848"/>
                    <a:gd name="connsiteX2205" fmla="*/ 274565 w 774123"/>
                    <a:gd name="connsiteY2205" fmla="*/ 562985 h 1275848"/>
                    <a:gd name="connsiteX2206" fmla="*/ 274565 w 774123"/>
                    <a:gd name="connsiteY2206" fmla="*/ 558152 h 1275848"/>
                    <a:gd name="connsiteX2207" fmla="*/ 321682 w 774123"/>
                    <a:gd name="connsiteY2207" fmla="*/ 576274 h 1275848"/>
                    <a:gd name="connsiteX2208" fmla="*/ 318058 w 774123"/>
                    <a:gd name="connsiteY2208" fmla="*/ 577482 h 1275848"/>
                    <a:gd name="connsiteX2209" fmla="*/ 324098 w 774123"/>
                    <a:gd name="connsiteY2209" fmla="*/ 581107 h 1275848"/>
                    <a:gd name="connsiteX2210" fmla="*/ 325306 w 774123"/>
                    <a:gd name="connsiteY2210" fmla="*/ 578691 h 1275848"/>
                    <a:gd name="connsiteX2211" fmla="*/ 321682 w 774123"/>
                    <a:gd name="connsiteY2211" fmla="*/ 576274 h 1275848"/>
                    <a:gd name="connsiteX2212" fmla="*/ 356718 w 774123"/>
                    <a:gd name="connsiteY2212" fmla="*/ 598021 h 1275848"/>
                    <a:gd name="connsiteX2213" fmla="*/ 356718 w 774123"/>
                    <a:gd name="connsiteY2213" fmla="*/ 599229 h 1275848"/>
                    <a:gd name="connsiteX2214" fmla="*/ 327723 w 774123"/>
                    <a:gd name="connsiteY2214" fmla="*/ 579899 h 1275848"/>
                    <a:gd name="connsiteX2215" fmla="*/ 327723 w 774123"/>
                    <a:gd name="connsiteY2215" fmla="*/ 581107 h 1275848"/>
                    <a:gd name="connsiteX2216" fmla="*/ 357926 w 774123"/>
                    <a:gd name="connsiteY2216" fmla="*/ 602853 h 1275848"/>
                    <a:gd name="connsiteX2217" fmla="*/ 357926 w 774123"/>
                    <a:gd name="connsiteY2217" fmla="*/ 604061 h 1275848"/>
                    <a:gd name="connsiteX2218" fmla="*/ 339804 w 774123"/>
                    <a:gd name="connsiteY2218" fmla="*/ 591980 h 1275848"/>
                    <a:gd name="connsiteX2219" fmla="*/ 312017 w 774123"/>
                    <a:gd name="connsiteY2219" fmla="*/ 578691 h 1275848"/>
                    <a:gd name="connsiteX2220" fmla="*/ 310809 w 774123"/>
                    <a:gd name="connsiteY2220" fmla="*/ 581107 h 1275848"/>
                    <a:gd name="connsiteX2221" fmla="*/ 357926 w 774123"/>
                    <a:gd name="connsiteY2221" fmla="*/ 608894 h 1275848"/>
                    <a:gd name="connsiteX2222" fmla="*/ 357926 w 774123"/>
                    <a:gd name="connsiteY2222" fmla="*/ 612518 h 1275848"/>
                    <a:gd name="connsiteX2223" fmla="*/ 344636 w 774123"/>
                    <a:gd name="connsiteY2223" fmla="*/ 604061 h 1275848"/>
                    <a:gd name="connsiteX2224" fmla="*/ 344636 w 774123"/>
                    <a:gd name="connsiteY2224" fmla="*/ 604061 h 1275848"/>
                    <a:gd name="connsiteX2225" fmla="*/ 378464 w 774123"/>
                    <a:gd name="connsiteY2225" fmla="*/ 629432 h 1275848"/>
                    <a:gd name="connsiteX2226" fmla="*/ 378464 w 774123"/>
                    <a:gd name="connsiteY2226" fmla="*/ 629432 h 1275848"/>
                    <a:gd name="connsiteX2227" fmla="*/ 363966 w 774123"/>
                    <a:gd name="connsiteY2227" fmla="*/ 617351 h 1275848"/>
                    <a:gd name="connsiteX2228" fmla="*/ 367591 w 774123"/>
                    <a:gd name="connsiteY2228" fmla="*/ 616143 h 1275848"/>
                    <a:gd name="connsiteX2229" fmla="*/ 409875 w 774123"/>
                    <a:gd name="connsiteY2229" fmla="*/ 672924 h 1275848"/>
                    <a:gd name="connsiteX2230" fmla="*/ 409875 w 774123"/>
                    <a:gd name="connsiteY2230" fmla="*/ 672924 h 1275848"/>
                    <a:gd name="connsiteX2231" fmla="*/ 378464 w 774123"/>
                    <a:gd name="connsiteY2231" fmla="*/ 629432 h 1275848"/>
                    <a:gd name="connsiteX2232" fmla="*/ 378464 w 774123"/>
                    <a:gd name="connsiteY2232" fmla="*/ 629432 h 1275848"/>
                    <a:gd name="connsiteX2233" fmla="*/ 473905 w 774123"/>
                    <a:gd name="connsiteY2233" fmla="*/ 941127 h 1275848"/>
                    <a:gd name="connsiteX2234" fmla="*/ 470281 w 774123"/>
                    <a:gd name="connsiteY2234" fmla="*/ 927838 h 1275848"/>
                    <a:gd name="connsiteX2235" fmla="*/ 470281 w 774123"/>
                    <a:gd name="connsiteY2235" fmla="*/ 927838 h 1275848"/>
                    <a:gd name="connsiteX2236" fmla="*/ 471489 w 774123"/>
                    <a:gd name="connsiteY2236" fmla="*/ 926630 h 1275848"/>
                    <a:gd name="connsiteX2237" fmla="*/ 471489 w 774123"/>
                    <a:gd name="connsiteY2237" fmla="*/ 923006 h 1275848"/>
                    <a:gd name="connsiteX2238" fmla="*/ 470281 w 774123"/>
                    <a:gd name="connsiteY2238" fmla="*/ 918173 h 1275848"/>
                    <a:gd name="connsiteX2239" fmla="*/ 469073 w 774123"/>
                    <a:gd name="connsiteY2239" fmla="*/ 918173 h 1275848"/>
                    <a:gd name="connsiteX2240" fmla="*/ 469073 w 774123"/>
                    <a:gd name="connsiteY2240" fmla="*/ 919381 h 1275848"/>
                    <a:gd name="connsiteX2241" fmla="*/ 413499 w 774123"/>
                    <a:gd name="connsiteY2241" fmla="*/ 678965 h 1275848"/>
                    <a:gd name="connsiteX2242" fmla="*/ 414707 w 774123"/>
                    <a:gd name="connsiteY2242" fmla="*/ 674132 h 1275848"/>
                    <a:gd name="connsiteX2243" fmla="*/ 417124 w 774123"/>
                    <a:gd name="connsiteY2243" fmla="*/ 688630 h 1275848"/>
                    <a:gd name="connsiteX2244" fmla="*/ 432829 w 774123"/>
                    <a:gd name="connsiteY2244" fmla="*/ 756285 h 1275848"/>
                    <a:gd name="connsiteX2245" fmla="*/ 449743 w 774123"/>
                    <a:gd name="connsiteY2245" fmla="*/ 836021 h 1275848"/>
                    <a:gd name="connsiteX2246" fmla="*/ 452159 w 774123"/>
                    <a:gd name="connsiteY2246" fmla="*/ 836021 h 1275848"/>
                    <a:gd name="connsiteX2247" fmla="*/ 452159 w 774123"/>
                    <a:gd name="connsiteY2247" fmla="*/ 837229 h 1275848"/>
                    <a:gd name="connsiteX2248" fmla="*/ 452159 w 774123"/>
                    <a:gd name="connsiteY2248" fmla="*/ 842061 h 1275848"/>
                    <a:gd name="connsiteX2249" fmla="*/ 450951 w 774123"/>
                    <a:gd name="connsiteY2249" fmla="*/ 839645 h 1275848"/>
                    <a:gd name="connsiteX2250" fmla="*/ 449743 w 774123"/>
                    <a:gd name="connsiteY2250" fmla="*/ 840853 h 1275848"/>
                    <a:gd name="connsiteX2251" fmla="*/ 450951 w 774123"/>
                    <a:gd name="connsiteY2251" fmla="*/ 848102 h 1275848"/>
                    <a:gd name="connsiteX2252" fmla="*/ 454575 w 774123"/>
                    <a:gd name="connsiteY2252" fmla="*/ 857767 h 1275848"/>
                    <a:gd name="connsiteX2253" fmla="*/ 455784 w 774123"/>
                    <a:gd name="connsiteY2253" fmla="*/ 857767 h 1275848"/>
                    <a:gd name="connsiteX2254" fmla="*/ 453367 w 774123"/>
                    <a:gd name="connsiteY2254" fmla="*/ 849310 h 1275848"/>
                    <a:gd name="connsiteX2255" fmla="*/ 454575 w 774123"/>
                    <a:gd name="connsiteY2255" fmla="*/ 850518 h 1275848"/>
                    <a:gd name="connsiteX2256" fmla="*/ 458200 w 774123"/>
                    <a:gd name="connsiteY2256" fmla="*/ 865016 h 1275848"/>
                    <a:gd name="connsiteX2257" fmla="*/ 456992 w 774123"/>
                    <a:gd name="connsiteY2257" fmla="*/ 861391 h 1275848"/>
                    <a:gd name="connsiteX2258" fmla="*/ 455784 w 774123"/>
                    <a:gd name="connsiteY2258" fmla="*/ 861391 h 1275848"/>
                    <a:gd name="connsiteX2259" fmla="*/ 460616 w 774123"/>
                    <a:gd name="connsiteY2259" fmla="*/ 890386 h 1275848"/>
                    <a:gd name="connsiteX2260" fmla="*/ 466657 w 774123"/>
                    <a:gd name="connsiteY2260" fmla="*/ 913341 h 1275848"/>
                    <a:gd name="connsiteX2261" fmla="*/ 467865 w 774123"/>
                    <a:gd name="connsiteY2261" fmla="*/ 912133 h 1275848"/>
                    <a:gd name="connsiteX2262" fmla="*/ 467865 w 774123"/>
                    <a:gd name="connsiteY2262" fmla="*/ 907300 h 1275848"/>
                    <a:gd name="connsiteX2263" fmla="*/ 472697 w 774123"/>
                    <a:gd name="connsiteY2263" fmla="*/ 923006 h 1275848"/>
                    <a:gd name="connsiteX2264" fmla="*/ 475114 w 774123"/>
                    <a:gd name="connsiteY2264" fmla="*/ 921797 h 1275848"/>
                    <a:gd name="connsiteX2265" fmla="*/ 465449 w 774123"/>
                    <a:gd name="connsiteY2265" fmla="*/ 878305 h 1275848"/>
                    <a:gd name="connsiteX2266" fmla="*/ 459408 w 774123"/>
                    <a:gd name="connsiteY2266" fmla="*/ 854142 h 1275848"/>
                    <a:gd name="connsiteX2267" fmla="*/ 460616 w 774123"/>
                    <a:gd name="connsiteY2267" fmla="*/ 855351 h 1275848"/>
                    <a:gd name="connsiteX2268" fmla="*/ 460616 w 774123"/>
                    <a:gd name="connsiteY2268" fmla="*/ 855351 h 1275848"/>
                    <a:gd name="connsiteX2269" fmla="*/ 473905 w 774123"/>
                    <a:gd name="connsiteY2269" fmla="*/ 909716 h 1275848"/>
                    <a:gd name="connsiteX2270" fmla="*/ 482362 w 774123"/>
                    <a:gd name="connsiteY2270" fmla="*/ 943544 h 1275848"/>
                    <a:gd name="connsiteX2271" fmla="*/ 483570 w 774123"/>
                    <a:gd name="connsiteY2271" fmla="*/ 948376 h 1275848"/>
                    <a:gd name="connsiteX2272" fmla="*/ 483570 w 774123"/>
                    <a:gd name="connsiteY2272" fmla="*/ 948376 h 1275848"/>
                    <a:gd name="connsiteX2273" fmla="*/ 481154 w 774123"/>
                    <a:gd name="connsiteY2273" fmla="*/ 945960 h 1275848"/>
                    <a:gd name="connsiteX2274" fmla="*/ 481154 w 774123"/>
                    <a:gd name="connsiteY2274" fmla="*/ 945960 h 1275848"/>
                    <a:gd name="connsiteX2275" fmla="*/ 481154 w 774123"/>
                    <a:gd name="connsiteY2275" fmla="*/ 945960 h 1275848"/>
                    <a:gd name="connsiteX2276" fmla="*/ 481154 w 774123"/>
                    <a:gd name="connsiteY2276" fmla="*/ 945960 h 1275848"/>
                    <a:gd name="connsiteX2277" fmla="*/ 479946 w 774123"/>
                    <a:gd name="connsiteY2277" fmla="*/ 947168 h 1275848"/>
                    <a:gd name="connsiteX2278" fmla="*/ 481154 w 774123"/>
                    <a:gd name="connsiteY2278" fmla="*/ 950792 h 1275848"/>
                    <a:gd name="connsiteX2279" fmla="*/ 481154 w 774123"/>
                    <a:gd name="connsiteY2279" fmla="*/ 952000 h 1275848"/>
                    <a:gd name="connsiteX2280" fmla="*/ 481154 w 774123"/>
                    <a:gd name="connsiteY2280" fmla="*/ 952000 h 1275848"/>
                    <a:gd name="connsiteX2281" fmla="*/ 475114 w 774123"/>
                    <a:gd name="connsiteY2281" fmla="*/ 933879 h 1275848"/>
                    <a:gd name="connsiteX2282" fmla="*/ 473905 w 774123"/>
                    <a:gd name="connsiteY2282" fmla="*/ 935087 h 1275848"/>
                    <a:gd name="connsiteX2283" fmla="*/ 476322 w 774123"/>
                    <a:gd name="connsiteY2283" fmla="*/ 945960 h 1275848"/>
                    <a:gd name="connsiteX2284" fmla="*/ 473905 w 774123"/>
                    <a:gd name="connsiteY2284" fmla="*/ 941127 h 1275848"/>
                    <a:gd name="connsiteX2285" fmla="*/ 473905 w 774123"/>
                    <a:gd name="connsiteY2285" fmla="*/ 941127 h 1275848"/>
                    <a:gd name="connsiteX2286" fmla="*/ 485987 w 774123"/>
                    <a:gd name="connsiteY2286" fmla="*/ 960457 h 1275848"/>
                    <a:gd name="connsiteX2287" fmla="*/ 502900 w 774123"/>
                    <a:gd name="connsiteY2287" fmla="*/ 1009991 h 1275848"/>
                    <a:gd name="connsiteX2288" fmla="*/ 505317 w 774123"/>
                    <a:gd name="connsiteY2288" fmla="*/ 1018447 h 1275848"/>
                    <a:gd name="connsiteX2289" fmla="*/ 506525 w 774123"/>
                    <a:gd name="connsiteY2289" fmla="*/ 1026904 h 1275848"/>
                    <a:gd name="connsiteX2290" fmla="*/ 499276 w 774123"/>
                    <a:gd name="connsiteY2290" fmla="*/ 1007574 h 1275848"/>
                    <a:gd name="connsiteX2291" fmla="*/ 481154 w 774123"/>
                    <a:gd name="connsiteY2291" fmla="*/ 952000 h 1275848"/>
                    <a:gd name="connsiteX2292" fmla="*/ 482362 w 774123"/>
                    <a:gd name="connsiteY2292" fmla="*/ 949584 h 1275848"/>
                    <a:gd name="connsiteX2293" fmla="*/ 485987 w 774123"/>
                    <a:gd name="connsiteY2293" fmla="*/ 960457 h 1275848"/>
                    <a:gd name="connsiteX2294" fmla="*/ 477530 w 774123"/>
                    <a:gd name="connsiteY2294" fmla="*/ 953209 h 1275848"/>
                    <a:gd name="connsiteX2295" fmla="*/ 479946 w 774123"/>
                    <a:gd name="connsiteY2295" fmla="*/ 952000 h 1275848"/>
                    <a:gd name="connsiteX2296" fmla="*/ 498068 w 774123"/>
                    <a:gd name="connsiteY2296" fmla="*/ 1009991 h 1275848"/>
                    <a:gd name="connsiteX2297" fmla="*/ 508941 w 774123"/>
                    <a:gd name="connsiteY2297" fmla="*/ 1038985 h 1275848"/>
                    <a:gd name="connsiteX2298" fmla="*/ 511357 w 774123"/>
                    <a:gd name="connsiteY2298" fmla="*/ 1047442 h 1275848"/>
                    <a:gd name="connsiteX2299" fmla="*/ 511357 w 774123"/>
                    <a:gd name="connsiteY2299" fmla="*/ 1048650 h 1275848"/>
                    <a:gd name="connsiteX2300" fmla="*/ 477530 w 774123"/>
                    <a:gd name="connsiteY2300" fmla="*/ 953209 h 1275848"/>
                    <a:gd name="connsiteX2301" fmla="*/ 477530 w 774123"/>
                    <a:gd name="connsiteY2301" fmla="*/ 953209 h 1275848"/>
                    <a:gd name="connsiteX2302" fmla="*/ 506525 w 774123"/>
                    <a:gd name="connsiteY2302" fmla="*/ 990661 h 1275848"/>
                    <a:gd name="connsiteX2303" fmla="*/ 506525 w 774123"/>
                    <a:gd name="connsiteY2303" fmla="*/ 994285 h 1275848"/>
                    <a:gd name="connsiteX2304" fmla="*/ 498068 w 774123"/>
                    <a:gd name="connsiteY2304" fmla="*/ 966498 h 1275848"/>
                    <a:gd name="connsiteX2305" fmla="*/ 487195 w 774123"/>
                    <a:gd name="connsiteY2305" fmla="*/ 927838 h 1275848"/>
                    <a:gd name="connsiteX2306" fmla="*/ 506525 w 774123"/>
                    <a:gd name="connsiteY2306" fmla="*/ 990661 h 1275848"/>
                    <a:gd name="connsiteX2307" fmla="*/ 506525 w 774123"/>
                    <a:gd name="connsiteY2307" fmla="*/ 990661 h 1275848"/>
                    <a:gd name="connsiteX2308" fmla="*/ 476322 w 774123"/>
                    <a:gd name="connsiteY2308" fmla="*/ 890386 h 1275848"/>
                    <a:gd name="connsiteX2309" fmla="*/ 477530 w 774123"/>
                    <a:gd name="connsiteY2309" fmla="*/ 897635 h 1275848"/>
                    <a:gd name="connsiteX2310" fmla="*/ 475114 w 774123"/>
                    <a:gd name="connsiteY2310" fmla="*/ 898843 h 1275848"/>
                    <a:gd name="connsiteX2311" fmla="*/ 495652 w 774123"/>
                    <a:gd name="connsiteY2311" fmla="*/ 978579 h 1275848"/>
                    <a:gd name="connsiteX2312" fmla="*/ 504109 w 774123"/>
                    <a:gd name="connsiteY2312" fmla="*/ 1002742 h 1275848"/>
                    <a:gd name="connsiteX2313" fmla="*/ 504109 w 774123"/>
                    <a:gd name="connsiteY2313" fmla="*/ 1005158 h 1275848"/>
                    <a:gd name="connsiteX2314" fmla="*/ 504109 w 774123"/>
                    <a:gd name="connsiteY2314" fmla="*/ 1003950 h 1275848"/>
                    <a:gd name="connsiteX2315" fmla="*/ 489611 w 774123"/>
                    <a:gd name="connsiteY2315" fmla="*/ 960457 h 1275848"/>
                    <a:gd name="connsiteX2316" fmla="*/ 489611 w 774123"/>
                    <a:gd name="connsiteY2316" fmla="*/ 959249 h 1275848"/>
                    <a:gd name="connsiteX2317" fmla="*/ 488403 w 774123"/>
                    <a:gd name="connsiteY2317" fmla="*/ 958041 h 1275848"/>
                    <a:gd name="connsiteX2318" fmla="*/ 485987 w 774123"/>
                    <a:gd name="connsiteY2318" fmla="*/ 952000 h 1275848"/>
                    <a:gd name="connsiteX2319" fmla="*/ 484779 w 774123"/>
                    <a:gd name="connsiteY2319" fmla="*/ 948376 h 1275848"/>
                    <a:gd name="connsiteX2320" fmla="*/ 483570 w 774123"/>
                    <a:gd name="connsiteY2320" fmla="*/ 941127 h 1275848"/>
                    <a:gd name="connsiteX2321" fmla="*/ 478738 w 774123"/>
                    <a:gd name="connsiteY2321" fmla="*/ 924214 h 1275848"/>
                    <a:gd name="connsiteX2322" fmla="*/ 471489 w 774123"/>
                    <a:gd name="connsiteY2322" fmla="*/ 894011 h 1275848"/>
                    <a:gd name="connsiteX2323" fmla="*/ 463032 w 774123"/>
                    <a:gd name="connsiteY2323" fmla="*/ 858975 h 1275848"/>
                    <a:gd name="connsiteX2324" fmla="*/ 464240 w 774123"/>
                    <a:gd name="connsiteY2324" fmla="*/ 858975 h 1275848"/>
                    <a:gd name="connsiteX2325" fmla="*/ 471489 w 774123"/>
                    <a:gd name="connsiteY2325" fmla="*/ 889178 h 1275848"/>
                    <a:gd name="connsiteX2326" fmla="*/ 476322 w 774123"/>
                    <a:gd name="connsiteY2326" fmla="*/ 890386 h 1275848"/>
                    <a:gd name="connsiteX2327" fmla="*/ 476322 w 774123"/>
                    <a:gd name="connsiteY2327" fmla="*/ 890386 h 1275848"/>
                    <a:gd name="connsiteX2328" fmla="*/ 454575 w 774123"/>
                    <a:gd name="connsiteY2328" fmla="*/ 787696 h 1275848"/>
                    <a:gd name="connsiteX2329" fmla="*/ 456992 w 774123"/>
                    <a:gd name="connsiteY2329" fmla="*/ 810650 h 1275848"/>
                    <a:gd name="connsiteX2330" fmla="*/ 458200 w 774123"/>
                    <a:gd name="connsiteY2330" fmla="*/ 832396 h 1275848"/>
                    <a:gd name="connsiteX2331" fmla="*/ 458200 w 774123"/>
                    <a:gd name="connsiteY2331" fmla="*/ 845686 h 1275848"/>
                    <a:gd name="connsiteX2332" fmla="*/ 458200 w 774123"/>
                    <a:gd name="connsiteY2332" fmla="*/ 848102 h 1275848"/>
                    <a:gd name="connsiteX2333" fmla="*/ 458200 w 774123"/>
                    <a:gd name="connsiteY2333" fmla="*/ 848102 h 1275848"/>
                    <a:gd name="connsiteX2334" fmla="*/ 456992 w 774123"/>
                    <a:gd name="connsiteY2334" fmla="*/ 846894 h 1275848"/>
                    <a:gd name="connsiteX2335" fmla="*/ 456992 w 774123"/>
                    <a:gd name="connsiteY2335" fmla="*/ 840853 h 1275848"/>
                    <a:gd name="connsiteX2336" fmla="*/ 456992 w 774123"/>
                    <a:gd name="connsiteY2336" fmla="*/ 836021 h 1275848"/>
                    <a:gd name="connsiteX2337" fmla="*/ 455784 w 774123"/>
                    <a:gd name="connsiteY2337" fmla="*/ 819107 h 1275848"/>
                    <a:gd name="connsiteX2338" fmla="*/ 453367 w 774123"/>
                    <a:gd name="connsiteY2338" fmla="*/ 793736 h 1275848"/>
                    <a:gd name="connsiteX2339" fmla="*/ 449743 w 774123"/>
                    <a:gd name="connsiteY2339" fmla="*/ 759909 h 1275848"/>
                    <a:gd name="connsiteX2340" fmla="*/ 449743 w 774123"/>
                    <a:gd name="connsiteY2340" fmla="*/ 758701 h 1275848"/>
                    <a:gd name="connsiteX2341" fmla="*/ 442494 w 774123"/>
                    <a:gd name="connsiteY2341" fmla="*/ 669300 h 1275848"/>
                    <a:gd name="connsiteX2342" fmla="*/ 444910 w 774123"/>
                    <a:gd name="connsiteY2342" fmla="*/ 604061 h 1275848"/>
                    <a:gd name="connsiteX2343" fmla="*/ 444910 w 774123"/>
                    <a:gd name="connsiteY2343" fmla="*/ 608894 h 1275848"/>
                    <a:gd name="connsiteX2344" fmla="*/ 444910 w 774123"/>
                    <a:gd name="connsiteY2344" fmla="*/ 611310 h 1275848"/>
                    <a:gd name="connsiteX2345" fmla="*/ 442494 w 774123"/>
                    <a:gd name="connsiteY2345" fmla="*/ 652386 h 1275848"/>
                    <a:gd name="connsiteX2346" fmla="*/ 446119 w 774123"/>
                    <a:gd name="connsiteY2346" fmla="*/ 714001 h 1275848"/>
                    <a:gd name="connsiteX2347" fmla="*/ 453367 w 774123"/>
                    <a:gd name="connsiteY2347" fmla="*/ 782863 h 1275848"/>
                    <a:gd name="connsiteX2348" fmla="*/ 454575 w 774123"/>
                    <a:gd name="connsiteY2348" fmla="*/ 787696 h 1275848"/>
                    <a:gd name="connsiteX2349" fmla="*/ 454575 w 774123"/>
                    <a:gd name="connsiteY2349" fmla="*/ 787696 h 1275848"/>
                    <a:gd name="connsiteX2350" fmla="*/ 447327 w 774123"/>
                    <a:gd name="connsiteY2350" fmla="*/ 630640 h 1275848"/>
                    <a:gd name="connsiteX2351" fmla="*/ 449743 w 774123"/>
                    <a:gd name="connsiteY2351" fmla="*/ 691046 h 1275848"/>
                    <a:gd name="connsiteX2352" fmla="*/ 454575 w 774123"/>
                    <a:gd name="connsiteY2352" fmla="*/ 763533 h 1275848"/>
                    <a:gd name="connsiteX2353" fmla="*/ 449743 w 774123"/>
                    <a:gd name="connsiteY2353" fmla="*/ 724874 h 1275848"/>
                    <a:gd name="connsiteX2354" fmla="*/ 443702 w 774123"/>
                    <a:gd name="connsiteY2354" fmla="*/ 657219 h 1275848"/>
                    <a:gd name="connsiteX2355" fmla="*/ 444910 w 774123"/>
                    <a:gd name="connsiteY2355" fmla="*/ 625807 h 1275848"/>
                    <a:gd name="connsiteX2356" fmla="*/ 447327 w 774123"/>
                    <a:gd name="connsiteY2356" fmla="*/ 630640 h 1275848"/>
                    <a:gd name="connsiteX2357" fmla="*/ 447327 w 774123"/>
                    <a:gd name="connsiteY2357" fmla="*/ 630640 h 1275848"/>
                    <a:gd name="connsiteX2358" fmla="*/ 450951 w 774123"/>
                    <a:gd name="connsiteY2358" fmla="*/ 669300 h 1275848"/>
                    <a:gd name="connsiteX2359" fmla="*/ 459408 w 774123"/>
                    <a:gd name="connsiteY2359" fmla="*/ 765950 h 1275848"/>
                    <a:gd name="connsiteX2360" fmla="*/ 460616 w 774123"/>
                    <a:gd name="connsiteY2360" fmla="*/ 793736 h 1275848"/>
                    <a:gd name="connsiteX2361" fmla="*/ 459408 w 774123"/>
                    <a:gd name="connsiteY2361" fmla="*/ 778031 h 1275848"/>
                    <a:gd name="connsiteX2362" fmla="*/ 452159 w 774123"/>
                    <a:gd name="connsiteY2362" fmla="*/ 695879 h 1275848"/>
                    <a:gd name="connsiteX2363" fmla="*/ 449743 w 774123"/>
                    <a:gd name="connsiteY2363" fmla="*/ 637889 h 1275848"/>
                    <a:gd name="connsiteX2364" fmla="*/ 449743 w 774123"/>
                    <a:gd name="connsiteY2364" fmla="*/ 639097 h 1275848"/>
                    <a:gd name="connsiteX2365" fmla="*/ 450951 w 774123"/>
                    <a:gd name="connsiteY2365" fmla="*/ 669300 h 1275848"/>
                    <a:gd name="connsiteX2366" fmla="*/ 450951 w 774123"/>
                    <a:gd name="connsiteY2366" fmla="*/ 669300 h 1275848"/>
                    <a:gd name="connsiteX2367" fmla="*/ 489611 w 774123"/>
                    <a:gd name="connsiteY2367" fmla="*/ 692254 h 1275848"/>
                    <a:gd name="connsiteX2368" fmla="*/ 492027 w 774123"/>
                    <a:gd name="connsiteY2368" fmla="*/ 710376 h 1275848"/>
                    <a:gd name="connsiteX2369" fmla="*/ 484779 w 774123"/>
                    <a:gd name="connsiteY2369" fmla="*/ 688630 h 1275848"/>
                    <a:gd name="connsiteX2370" fmla="*/ 471489 w 774123"/>
                    <a:gd name="connsiteY2370" fmla="*/ 671716 h 1275848"/>
                    <a:gd name="connsiteX2371" fmla="*/ 460616 w 774123"/>
                    <a:gd name="connsiteY2371" fmla="*/ 651178 h 1275848"/>
                    <a:gd name="connsiteX2372" fmla="*/ 463032 w 774123"/>
                    <a:gd name="connsiteY2372" fmla="*/ 656010 h 1275848"/>
                    <a:gd name="connsiteX2373" fmla="*/ 477530 w 774123"/>
                    <a:gd name="connsiteY2373" fmla="*/ 675340 h 1275848"/>
                    <a:gd name="connsiteX2374" fmla="*/ 489611 w 774123"/>
                    <a:gd name="connsiteY2374" fmla="*/ 692254 h 1275848"/>
                    <a:gd name="connsiteX2375" fmla="*/ 489611 w 774123"/>
                    <a:gd name="connsiteY2375" fmla="*/ 692254 h 1275848"/>
                    <a:gd name="connsiteX2376" fmla="*/ 528271 w 774123"/>
                    <a:gd name="connsiteY2376" fmla="*/ 610102 h 1275848"/>
                    <a:gd name="connsiteX2377" fmla="*/ 511357 w 774123"/>
                    <a:gd name="connsiteY2377" fmla="*/ 669300 h 1275848"/>
                    <a:gd name="connsiteX2378" fmla="*/ 512565 w 774123"/>
                    <a:gd name="connsiteY2378" fmla="*/ 666883 h 1275848"/>
                    <a:gd name="connsiteX2379" fmla="*/ 521022 w 774123"/>
                    <a:gd name="connsiteY2379" fmla="*/ 642721 h 1275848"/>
                    <a:gd name="connsiteX2380" fmla="*/ 525855 w 774123"/>
                    <a:gd name="connsiteY2380" fmla="*/ 624599 h 1275848"/>
                    <a:gd name="connsiteX2381" fmla="*/ 527063 w 774123"/>
                    <a:gd name="connsiteY2381" fmla="*/ 607686 h 1275848"/>
                    <a:gd name="connsiteX2382" fmla="*/ 524647 w 774123"/>
                    <a:gd name="connsiteY2382" fmla="*/ 607686 h 1275848"/>
                    <a:gd name="connsiteX2383" fmla="*/ 522230 w 774123"/>
                    <a:gd name="connsiteY2383" fmla="*/ 630640 h 1275848"/>
                    <a:gd name="connsiteX2384" fmla="*/ 514982 w 774123"/>
                    <a:gd name="connsiteY2384" fmla="*/ 652386 h 1275848"/>
                    <a:gd name="connsiteX2385" fmla="*/ 512565 w 774123"/>
                    <a:gd name="connsiteY2385" fmla="*/ 657219 h 1275848"/>
                    <a:gd name="connsiteX2386" fmla="*/ 516190 w 774123"/>
                    <a:gd name="connsiteY2386" fmla="*/ 635473 h 1275848"/>
                    <a:gd name="connsiteX2387" fmla="*/ 513773 w 774123"/>
                    <a:gd name="connsiteY2387" fmla="*/ 635473 h 1275848"/>
                    <a:gd name="connsiteX2388" fmla="*/ 499276 w 774123"/>
                    <a:gd name="connsiteY2388" fmla="*/ 703127 h 1275848"/>
                    <a:gd name="connsiteX2389" fmla="*/ 504109 w 774123"/>
                    <a:gd name="connsiteY2389" fmla="*/ 676549 h 1275848"/>
                    <a:gd name="connsiteX2390" fmla="*/ 508941 w 774123"/>
                    <a:gd name="connsiteY2390" fmla="*/ 634264 h 1275848"/>
                    <a:gd name="connsiteX2391" fmla="*/ 508941 w 774123"/>
                    <a:gd name="connsiteY2391" fmla="*/ 591980 h 1275848"/>
                    <a:gd name="connsiteX2392" fmla="*/ 502900 w 774123"/>
                    <a:gd name="connsiteY2392" fmla="*/ 558152 h 1275848"/>
                    <a:gd name="connsiteX2393" fmla="*/ 501692 w 774123"/>
                    <a:gd name="connsiteY2393" fmla="*/ 559361 h 1275848"/>
                    <a:gd name="connsiteX2394" fmla="*/ 507733 w 774123"/>
                    <a:gd name="connsiteY2394" fmla="*/ 605270 h 1275848"/>
                    <a:gd name="connsiteX2395" fmla="*/ 505317 w 774123"/>
                    <a:gd name="connsiteY2395" fmla="*/ 643929 h 1275848"/>
                    <a:gd name="connsiteX2396" fmla="*/ 500484 w 774123"/>
                    <a:gd name="connsiteY2396" fmla="*/ 683797 h 1275848"/>
                    <a:gd name="connsiteX2397" fmla="*/ 499276 w 774123"/>
                    <a:gd name="connsiteY2397" fmla="*/ 688630 h 1275848"/>
                    <a:gd name="connsiteX2398" fmla="*/ 499276 w 774123"/>
                    <a:gd name="connsiteY2398" fmla="*/ 665676 h 1275848"/>
                    <a:gd name="connsiteX2399" fmla="*/ 496860 w 774123"/>
                    <a:gd name="connsiteY2399" fmla="*/ 665676 h 1275848"/>
                    <a:gd name="connsiteX2400" fmla="*/ 495652 w 774123"/>
                    <a:gd name="connsiteY2400" fmla="*/ 687422 h 1275848"/>
                    <a:gd name="connsiteX2401" fmla="*/ 493235 w 774123"/>
                    <a:gd name="connsiteY2401" fmla="*/ 677757 h 1275848"/>
                    <a:gd name="connsiteX2402" fmla="*/ 492027 w 774123"/>
                    <a:gd name="connsiteY2402" fmla="*/ 663259 h 1275848"/>
                    <a:gd name="connsiteX2403" fmla="*/ 492027 w 774123"/>
                    <a:gd name="connsiteY2403" fmla="*/ 631848 h 1275848"/>
                    <a:gd name="connsiteX2404" fmla="*/ 490819 w 774123"/>
                    <a:gd name="connsiteY2404" fmla="*/ 631848 h 1275848"/>
                    <a:gd name="connsiteX2405" fmla="*/ 489611 w 774123"/>
                    <a:gd name="connsiteY2405" fmla="*/ 664467 h 1275848"/>
                    <a:gd name="connsiteX2406" fmla="*/ 485987 w 774123"/>
                    <a:gd name="connsiteY2406" fmla="*/ 643929 h 1275848"/>
                    <a:gd name="connsiteX2407" fmla="*/ 487195 w 774123"/>
                    <a:gd name="connsiteY2407" fmla="*/ 629432 h 1275848"/>
                    <a:gd name="connsiteX2408" fmla="*/ 483570 w 774123"/>
                    <a:gd name="connsiteY2408" fmla="*/ 584731 h 1275848"/>
                    <a:gd name="connsiteX2409" fmla="*/ 481154 w 774123"/>
                    <a:gd name="connsiteY2409" fmla="*/ 585939 h 1275848"/>
                    <a:gd name="connsiteX2410" fmla="*/ 484779 w 774123"/>
                    <a:gd name="connsiteY2410" fmla="*/ 607686 h 1275848"/>
                    <a:gd name="connsiteX2411" fmla="*/ 479946 w 774123"/>
                    <a:gd name="connsiteY2411" fmla="*/ 598021 h 1275848"/>
                    <a:gd name="connsiteX2412" fmla="*/ 478738 w 774123"/>
                    <a:gd name="connsiteY2412" fmla="*/ 599229 h 1275848"/>
                    <a:gd name="connsiteX2413" fmla="*/ 481154 w 774123"/>
                    <a:gd name="connsiteY2413" fmla="*/ 607686 h 1275848"/>
                    <a:gd name="connsiteX2414" fmla="*/ 483570 w 774123"/>
                    <a:gd name="connsiteY2414" fmla="*/ 618559 h 1275848"/>
                    <a:gd name="connsiteX2415" fmla="*/ 482362 w 774123"/>
                    <a:gd name="connsiteY2415" fmla="*/ 624599 h 1275848"/>
                    <a:gd name="connsiteX2416" fmla="*/ 481154 w 774123"/>
                    <a:gd name="connsiteY2416" fmla="*/ 618559 h 1275848"/>
                    <a:gd name="connsiteX2417" fmla="*/ 477530 w 774123"/>
                    <a:gd name="connsiteY2417" fmla="*/ 607686 h 1275848"/>
                    <a:gd name="connsiteX2418" fmla="*/ 476322 w 774123"/>
                    <a:gd name="connsiteY2418" fmla="*/ 608894 h 1275848"/>
                    <a:gd name="connsiteX2419" fmla="*/ 478738 w 774123"/>
                    <a:gd name="connsiteY2419" fmla="*/ 620975 h 1275848"/>
                    <a:gd name="connsiteX2420" fmla="*/ 481154 w 774123"/>
                    <a:gd name="connsiteY2420" fmla="*/ 633056 h 1275848"/>
                    <a:gd name="connsiteX2421" fmla="*/ 481154 w 774123"/>
                    <a:gd name="connsiteY2421" fmla="*/ 635473 h 1275848"/>
                    <a:gd name="connsiteX2422" fmla="*/ 479946 w 774123"/>
                    <a:gd name="connsiteY2422" fmla="*/ 631848 h 1275848"/>
                    <a:gd name="connsiteX2423" fmla="*/ 475114 w 774123"/>
                    <a:gd name="connsiteY2423" fmla="*/ 620975 h 1275848"/>
                    <a:gd name="connsiteX2424" fmla="*/ 473905 w 774123"/>
                    <a:gd name="connsiteY2424" fmla="*/ 622183 h 1275848"/>
                    <a:gd name="connsiteX2425" fmla="*/ 477530 w 774123"/>
                    <a:gd name="connsiteY2425" fmla="*/ 634264 h 1275848"/>
                    <a:gd name="connsiteX2426" fmla="*/ 479946 w 774123"/>
                    <a:gd name="connsiteY2426" fmla="*/ 647554 h 1275848"/>
                    <a:gd name="connsiteX2427" fmla="*/ 479946 w 774123"/>
                    <a:gd name="connsiteY2427" fmla="*/ 649970 h 1275848"/>
                    <a:gd name="connsiteX2428" fmla="*/ 473905 w 774123"/>
                    <a:gd name="connsiteY2428" fmla="*/ 635473 h 1275848"/>
                    <a:gd name="connsiteX2429" fmla="*/ 472697 w 774123"/>
                    <a:gd name="connsiteY2429" fmla="*/ 636680 h 1275848"/>
                    <a:gd name="connsiteX2430" fmla="*/ 473905 w 774123"/>
                    <a:gd name="connsiteY2430" fmla="*/ 641513 h 1275848"/>
                    <a:gd name="connsiteX2431" fmla="*/ 478738 w 774123"/>
                    <a:gd name="connsiteY2431" fmla="*/ 653594 h 1275848"/>
                    <a:gd name="connsiteX2432" fmla="*/ 479946 w 774123"/>
                    <a:gd name="connsiteY2432" fmla="*/ 659635 h 1275848"/>
                    <a:gd name="connsiteX2433" fmla="*/ 479946 w 774123"/>
                    <a:gd name="connsiteY2433" fmla="*/ 664467 h 1275848"/>
                    <a:gd name="connsiteX2434" fmla="*/ 465449 w 774123"/>
                    <a:gd name="connsiteY2434" fmla="*/ 631848 h 1275848"/>
                    <a:gd name="connsiteX2435" fmla="*/ 464240 w 774123"/>
                    <a:gd name="connsiteY2435" fmla="*/ 633056 h 1275848"/>
                    <a:gd name="connsiteX2436" fmla="*/ 481154 w 774123"/>
                    <a:gd name="connsiteY2436" fmla="*/ 675340 h 1275848"/>
                    <a:gd name="connsiteX2437" fmla="*/ 479946 w 774123"/>
                    <a:gd name="connsiteY2437" fmla="*/ 672924 h 1275848"/>
                    <a:gd name="connsiteX2438" fmla="*/ 458200 w 774123"/>
                    <a:gd name="connsiteY2438" fmla="*/ 639097 h 1275848"/>
                    <a:gd name="connsiteX2439" fmla="*/ 456992 w 774123"/>
                    <a:gd name="connsiteY2439" fmla="*/ 635473 h 1275848"/>
                    <a:gd name="connsiteX2440" fmla="*/ 454575 w 774123"/>
                    <a:gd name="connsiteY2440" fmla="*/ 628224 h 1275848"/>
                    <a:gd name="connsiteX2441" fmla="*/ 453367 w 774123"/>
                    <a:gd name="connsiteY2441" fmla="*/ 625807 h 1275848"/>
                    <a:gd name="connsiteX2442" fmla="*/ 452159 w 774123"/>
                    <a:gd name="connsiteY2442" fmla="*/ 619767 h 1275848"/>
                    <a:gd name="connsiteX2443" fmla="*/ 452159 w 774123"/>
                    <a:gd name="connsiteY2443" fmla="*/ 616143 h 1275848"/>
                    <a:gd name="connsiteX2444" fmla="*/ 452159 w 774123"/>
                    <a:gd name="connsiteY2444" fmla="*/ 606477 h 1275848"/>
                    <a:gd name="connsiteX2445" fmla="*/ 452159 w 774123"/>
                    <a:gd name="connsiteY2445" fmla="*/ 605270 h 1275848"/>
                    <a:gd name="connsiteX2446" fmla="*/ 461824 w 774123"/>
                    <a:gd name="connsiteY2446" fmla="*/ 566609 h 1275848"/>
                    <a:gd name="connsiteX2447" fmla="*/ 472697 w 774123"/>
                    <a:gd name="connsiteY2447" fmla="*/ 524325 h 1275848"/>
                    <a:gd name="connsiteX2448" fmla="*/ 472697 w 774123"/>
                    <a:gd name="connsiteY2448" fmla="*/ 523117 h 1275848"/>
                    <a:gd name="connsiteX2449" fmla="*/ 479946 w 774123"/>
                    <a:gd name="connsiteY2449" fmla="*/ 517076 h 1275848"/>
                    <a:gd name="connsiteX2450" fmla="*/ 476322 w 774123"/>
                    <a:gd name="connsiteY2450" fmla="*/ 540031 h 1275848"/>
                    <a:gd name="connsiteX2451" fmla="*/ 477530 w 774123"/>
                    <a:gd name="connsiteY2451" fmla="*/ 548488 h 1275848"/>
                    <a:gd name="connsiteX2452" fmla="*/ 477530 w 774123"/>
                    <a:gd name="connsiteY2452" fmla="*/ 552112 h 1275848"/>
                    <a:gd name="connsiteX2453" fmla="*/ 479946 w 774123"/>
                    <a:gd name="connsiteY2453" fmla="*/ 550904 h 1275848"/>
                    <a:gd name="connsiteX2454" fmla="*/ 478738 w 774123"/>
                    <a:gd name="connsiteY2454" fmla="*/ 541239 h 1275848"/>
                    <a:gd name="connsiteX2455" fmla="*/ 478738 w 774123"/>
                    <a:gd name="connsiteY2455" fmla="*/ 531574 h 1275848"/>
                    <a:gd name="connsiteX2456" fmla="*/ 483570 w 774123"/>
                    <a:gd name="connsiteY2456" fmla="*/ 517076 h 1275848"/>
                    <a:gd name="connsiteX2457" fmla="*/ 482362 w 774123"/>
                    <a:gd name="connsiteY2457" fmla="*/ 524325 h 1275848"/>
                    <a:gd name="connsiteX2458" fmla="*/ 482362 w 774123"/>
                    <a:gd name="connsiteY2458" fmla="*/ 529158 h 1275848"/>
                    <a:gd name="connsiteX2459" fmla="*/ 483570 w 774123"/>
                    <a:gd name="connsiteY2459" fmla="*/ 535198 h 1275848"/>
                    <a:gd name="connsiteX2460" fmla="*/ 492027 w 774123"/>
                    <a:gd name="connsiteY2460" fmla="*/ 571442 h 1275848"/>
                    <a:gd name="connsiteX2461" fmla="*/ 496860 w 774123"/>
                    <a:gd name="connsiteY2461" fmla="*/ 618559 h 1275848"/>
                    <a:gd name="connsiteX2462" fmla="*/ 495652 w 774123"/>
                    <a:gd name="connsiteY2462" fmla="*/ 660843 h 1275848"/>
                    <a:gd name="connsiteX2463" fmla="*/ 498068 w 774123"/>
                    <a:gd name="connsiteY2463" fmla="*/ 660843 h 1275848"/>
                    <a:gd name="connsiteX2464" fmla="*/ 501692 w 774123"/>
                    <a:gd name="connsiteY2464" fmla="*/ 617351 h 1275848"/>
                    <a:gd name="connsiteX2465" fmla="*/ 499276 w 774123"/>
                    <a:gd name="connsiteY2465" fmla="*/ 581107 h 1275848"/>
                    <a:gd name="connsiteX2466" fmla="*/ 490819 w 774123"/>
                    <a:gd name="connsiteY2466" fmla="*/ 542447 h 1275848"/>
                    <a:gd name="connsiteX2467" fmla="*/ 487195 w 774123"/>
                    <a:gd name="connsiteY2467" fmla="*/ 523117 h 1275848"/>
                    <a:gd name="connsiteX2468" fmla="*/ 488403 w 774123"/>
                    <a:gd name="connsiteY2468" fmla="*/ 514660 h 1275848"/>
                    <a:gd name="connsiteX2469" fmla="*/ 488403 w 774123"/>
                    <a:gd name="connsiteY2469" fmla="*/ 520701 h 1275848"/>
                    <a:gd name="connsiteX2470" fmla="*/ 490819 w 774123"/>
                    <a:gd name="connsiteY2470" fmla="*/ 530366 h 1275848"/>
                    <a:gd name="connsiteX2471" fmla="*/ 498068 w 774123"/>
                    <a:gd name="connsiteY2471" fmla="*/ 547279 h 1275848"/>
                    <a:gd name="connsiteX2472" fmla="*/ 499276 w 774123"/>
                    <a:gd name="connsiteY2472" fmla="*/ 546071 h 1275848"/>
                    <a:gd name="connsiteX2473" fmla="*/ 492027 w 774123"/>
                    <a:gd name="connsiteY2473" fmla="*/ 524325 h 1275848"/>
                    <a:gd name="connsiteX2474" fmla="*/ 500484 w 774123"/>
                    <a:gd name="connsiteY2474" fmla="*/ 543655 h 1275848"/>
                    <a:gd name="connsiteX2475" fmla="*/ 514982 w 774123"/>
                    <a:gd name="connsiteY2475" fmla="*/ 588356 h 1275848"/>
                    <a:gd name="connsiteX2476" fmla="*/ 516190 w 774123"/>
                    <a:gd name="connsiteY2476" fmla="*/ 588356 h 1275848"/>
                    <a:gd name="connsiteX2477" fmla="*/ 507733 w 774123"/>
                    <a:gd name="connsiteY2477" fmla="*/ 550904 h 1275848"/>
                    <a:gd name="connsiteX2478" fmla="*/ 500484 w 774123"/>
                    <a:gd name="connsiteY2478" fmla="*/ 532782 h 1275848"/>
                    <a:gd name="connsiteX2479" fmla="*/ 495652 w 774123"/>
                    <a:gd name="connsiteY2479" fmla="*/ 518285 h 1275848"/>
                    <a:gd name="connsiteX2480" fmla="*/ 495652 w 774123"/>
                    <a:gd name="connsiteY2480" fmla="*/ 517076 h 1275848"/>
                    <a:gd name="connsiteX2481" fmla="*/ 495652 w 774123"/>
                    <a:gd name="connsiteY2481" fmla="*/ 515868 h 1275848"/>
                    <a:gd name="connsiteX2482" fmla="*/ 496860 w 774123"/>
                    <a:gd name="connsiteY2482" fmla="*/ 515868 h 1275848"/>
                    <a:gd name="connsiteX2483" fmla="*/ 507733 w 774123"/>
                    <a:gd name="connsiteY2483" fmla="*/ 546071 h 1275848"/>
                    <a:gd name="connsiteX2484" fmla="*/ 513773 w 774123"/>
                    <a:gd name="connsiteY2484" fmla="*/ 559361 h 1275848"/>
                    <a:gd name="connsiteX2485" fmla="*/ 518606 w 774123"/>
                    <a:gd name="connsiteY2485" fmla="*/ 572650 h 1275848"/>
                    <a:gd name="connsiteX2486" fmla="*/ 521022 w 774123"/>
                    <a:gd name="connsiteY2486" fmla="*/ 571442 h 1275848"/>
                    <a:gd name="connsiteX2487" fmla="*/ 505317 w 774123"/>
                    <a:gd name="connsiteY2487" fmla="*/ 527949 h 1275848"/>
                    <a:gd name="connsiteX2488" fmla="*/ 507733 w 774123"/>
                    <a:gd name="connsiteY2488" fmla="*/ 533990 h 1275848"/>
                    <a:gd name="connsiteX2489" fmla="*/ 521022 w 774123"/>
                    <a:gd name="connsiteY2489" fmla="*/ 556945 h 1275848"/>
                    <a:gd name="connsiteX2490" fmla="*/ 528271 w 774123"/>
                    <a:gd name="connsiteY2490" fmla="*/ 610102 h 1275848"/>
                    <a:gd name="connsiteX2491" fmla="*/ 528271 w 774123"/>
                    <a:gd name="connsiteY2491" fmla="*/ 610102 h 1275848"/>
                    <a:gd name="connsiteX2492" fmla="*/ 502900 w 774123"/>
                    <a:gd name="connsiteY2492" fmla="*/ 482041 h 1275848"/>
                    <a:gd name="connsiteX2493" fmla="*/ 502900 w 774123"/>
                    <a:gd name="connsiteY2493" fmla="*/ 490498 h 1275848"/>
                    <a:gd name="connsiteX2494" fmla="*/ 500484 w 774123"/>
                    <a:gd name="connsiteY2494" fmla="*/ 497746 h 1275848"/>
                    <a:gd name="connsiteX2495" fmla="*/ 494444 w 774123"/>
                    <a:gd name="connsiteY2495" fmla="*/ 507412 h 1275848"/>
                    <a:gd name="connsiteX2496" fmla="*/ 494444 w 774123"/>
                    <a:gd name="connsiteY2496" fmla="*/ 508620 h 1275848"/>
                    <a:gd name="connsiteX2497" fmla="*/ 493235 w 774123"/>
                    <a:gd name="connsiteY2497" fmla="*/ 508620 h 1275848"/>
                    <a:gd name="connsiteX2498" fmla="*/ 494444 w 774123"/>
                    <a:gd name="connsiteY2498" fmla="*/ 506203 h 1275848"/>
                    <a:gd name="connsiteX2499" fmla="*/ 499276 w 774123"/>
                    <a:gd name="connsiteY2499" fmla="*/ 490498 h 1275848"/>
                    <a:gd name="connsiteX2500" fmla="*/ 496860 w 774123"/>
                    <a:gd name="connsiteY2500" fmla="*/ 491706 h 1275848"/>
                    <a:gd name="connsiteX2501" fmla="*/ 493235 w 774123"/>
                    <a:gd name="connsiteY2501" fmla="*/ 502579 h 1275848"/>
                    <a:gd name="connsiteX2502" fmla="*/ 489611 w 774123"/>
                    <a:gd name="connsiteY2502" fmla="*/ 507412 h 1275848"/>
                    <a:gd name="connsiteX2503" fmla="*/ 488403 w 774123"/>
                    <a:gd name="connsiteY2503" fmla="*/ 508620 h 1275848"/>
                    <a:gd name="connsiteX2504" fmla="*/ 484779 w 774123"/>
                    <a:gd name="connsiteY2504" fmla="*/ 507412 h 1275848"/>
                    <a:gd name="connsiteX2505" fmla="*/ 492027 w 774123"/>
                    <a:gd name="connsiteY2505" fmla="*/ 489290 h 1275848"/>
                    <a:gd name="connsiteX2506" fmla="*/ 500484 w 774123"/>
                    <a:gd name="connsiteY2506" fmla="*/ 465127 h 1275848"/>
                    <a:gd name="connsiteX2507" fmla="*/ 499276 w 774123"/>
                    <a:gd name="connsiteY2507" fmla="*/ 462711 h 1275848"/>
                    <a:gd name="connsiteX2508" fmla="*/ 489611 w 774123"/>
                    <a:gd name="connsiteY2508" fmla="*/ 479624 h 1275848"/>
                    <a:gd name="connsiteX2509" fmla="*/ 488403 w 774123"/>
                    <a:gd name="connsiteY2509" fmla="*/ 486873 h 1275848"/>
                    <a:gd name="connsiteX2510" fmla="*/ 484779 w 774123"/>
                    <a:gd name="connsiteY2510" fmla="*/ 496538 h 1275848"/>
                    <a:gd name="connsiteX2511" fmla="*/ 479946 w 774123"/>
                    <a:gd name="connsiteY2511" fmla="*/ 503787 h 1275848"/>
                    <a:gd name="connsiteX2512" fmla="*/ 478738 w 774123"/>
                    <a:gd name="connsiteY2512" fmla="*/ 504995 h 1275848"/>
                    <a:gd name="connsiteX2513" fmla="*/ 476322 w 774123"/>
                    <a:gd name="connsiteY2513" fmla="*/ 503787 h 1275848"/>
                    <a:gd name="connsiteX2514" fmla="*/ 479946 w 774123"/>
                    <a:gd name="connsiteY2514" fmla="*/ 490498 h 1275848"/>
                    <a:gd name="connsiteX2515" fmla="*/ 478738 w 774123"/>
                    <a:gd name="connsiteY2515" fmla="*/ 489290 h 1275848"/>
                    <a:gd name="connsiteX2516" fmla="*/ 473905 w 774123"/>
                    <a:gd name="connsiteY2516" fmla="*/ 500163 h 1275848"/>
                    <a:gd name="connsiteX2517" fmla="*/ 471489 w 774123"/>
                    <a:gd name="connsiteY2517" fmla="*/ 495330 h 1275848"/>
                    <a:gd name="connsiteX2518" fmla="*/ 471489 w 774123"/>
                    <a:gd name="connsiteY2518" fmla="*/ 495330 h 1275848"/>
                    <a:gd name="connsiteX2519" fmla="*/ 472697 w 774123"/>
                    <a:gd name="connsiteY2519" fmla="*/ 496538 h 1275848"/>
                    <a:gd name="connsiteX2520" fmla="*/ 475114 w 774123"/>
                    <a:gd name="connsiteY2520" fmla="*/ 490498 h 1275848"/>
                    <a:gd name="connsiteX2521" fmla="*/ 472697 w 774123"/>
                    <a:gd name="connsiteY2521" fmla="*/ 488081 h 1275848"/>
                    <a:gd name="connsiteX2522" fmla="*/ 470281 w 774123"/>
                    <a:gd name="connsiteY2522" fmla="*/ 491706 h 1275848"/>
                    <a:gd name="connsiteX2523" fmla="*/ 470281 w 774123"/>
                    <a:gd name="connsiteY2523" fmla="*/ 490498 h 1275848"/>
                    <a:gd name="connsiteX2524" fmla="*/ 469073 w 774123"/>
                    <a:gd name="connsiteY2524" fmla="*/ 488081 h 1275848"/>
                    <a:gd name="connsiteX2525" fmla="*/ 469073 w 774123"/>
                    <a:gd name="connsiteY2525" fmla="*/ 484457 h 1275848"/>
                    <a:gd name="connsiteX2526" fmla="*/ 470281 w 774123"/>
                    <a:gd name="connsiteY2526" fmla="*/ 477208 h 1275848"/>
                    <a:gd name="connsiteX2527" fmla="*/ 472697 w 774123"/>
                    <a:gd name="connsiteY2527" fmla="*/ 471168 h 1275848"/>
                    <a:gd name="connsiteX2528" fmla="*/ 476322 w 774123"/>
                    <a:gd name="connsiteY2528" fmla="*/ 466335 h 1275848"/>
                    <a:gd name="connsiteX2529" fmla="*/ 475114 w 774123"/>
                    <a:gd name="connsiteY2529" fmla="*/ 463919 h 1275848"/>
                    <a:gd name="connsiteX2530" fmla="*/ 471489 w 774123"/>
                    <a:gd name="connsiteY2530" fmla="*/ 467543 h 1275848"/>
                    <a:gd name="connsiteX2531" fmla="*/ 467865 w 774123"/>
                    <a:gd name="connsiteY2531" fmla="*/ 473584 h 1275848"/>
                    <a:gd name="connsiteX2532" fmla="*/ 466657 w 774123"/>
                    <a:gd name="connsiteY2532" fmla="*/ 476000 h 1275848"/>
                    <a:gd name="connsiteX2533" fmla="*/ 467865 w 774123"/>
                    <a:gd name="connsiteY2533" fmla="*/ 472376 h 1275848"/>
                    <a:gd name="connsiteX2534" fmla="*/ 472697 w 774123"/>
                    <a:gd name="connsiteY2534" fmla="*/ 463919 h 1275848"/>
                    <a:gd name="connsiteX2535" fmla="*/ 482362 w 774123"/>
                    <a:gd name="connsiteY2535" fmla="*/ 454254 h 1275848"/>
                    <a:gd name="connsiteX2536" fmla="*/ 481154 w 774123"/>
                    <a:gd name="connsiteY2536" fmla="*/ 453046 h 1275848"/>
                    <a:gd name="connsiteX2537" fmla="*/ 464240 w 774123"/>
                    <a:gd name="connsiteY2537" fmla="*/ 467543 h 1275848"/>
                    <a:gd name="connsiteX2538" fmla="*/ 488403 w 774123"/>
                    <a:gd name="connsiteY2538" fmla="*/ 443381 h 1275848"/>
                    <a:gd name="connsiteX2539" fmla="*/ 489611 w 774123"/>
                    <a:gd name="connsiteY2539" fmla="*/ 444589 h 1275848"/>
                    <a:gd name="connsiteX2540" fmla="*/ 490819 w 774123"/>
                    <a:gd name="connsiteY2540" fmla="*/ 444589 h 1275848"/>
                    <a:gd name="connsiteX2541" fmla="*/ 489611 w 774123"/>
                    <a:gd name="connsiteY2541" fmla="*/ 445797 h 1275848"/>
                    <a:gd name="connsiteX2542" fmla="*/ 489611 w 774123"/>
                    <a:gd name="connsiteY2542" fmla="*/ 457878 h 1275848"/>
                    <a:gd name="connsiteX2543" fmla="*/ 500484 w 774123"/>
                    <a:gd name="connsiteY2543" fmla="*/ 454254 h 1275848"/>
                    <a:gd name="connsiteX2544" fmla="*/ 504109 w 774123"/>
                    <a:gd name="connsiteY2544" fmla="*/ 460295 h 1275848"/>
                    <a:gd name="connsiteX2545" fmla="*/ 512565 w 774123"/>
                    <a:gd name="connsiteY2545" fmla="*/ 460295 h 1275848"/>
                    <a:gd name="connsiteX2546" fmla="*/ 513773 w 774123"/>
                    <a:gd name="connsiteY2546" fmla="*/ 472376 h 1275848"/>
                    <a:gd name="connsiteX2547" fmla="*/ 513773 w 774123"/>
                    <a:gd name="connsiteY2547" fmla="*/ 474792 h 1275848"/>
                    <a:gd name="connsiteX2548" fmla="*/ 512565 w 774123"/>
                    <a:gd name="connsiteY2548" fmla="*/ 482041 h 1275848"/>
                    <a:gd name="connsiteX2549" fmla="*/ 506525 w 774123"/>
                    <a:gd name="connsiteY2549" fmla="*/ 502579 h 1275848"/>
                    <a:gd name="connsiteX2550" fmla="*/ 510149 w 774123"/>
                    <a:gd name="connsiteY2550" fmla="*/ 495330 h 1275848"/>
                    <a:gd name="connsiteX2551" fmla="*/ 508941 w 774123"/>
                    <a:gd name="connsiteY2551" fmla="*/ 494122 h 1275848"/>
                    <a:gd name="connsiteX2552" fmla="*/ 504109 w 774123"/>
                    <a:gd name="connsiteY2552" fmla="*/ 500163 h 1275848"/>
                    <a:gd name="connsiteX2553" fmla="*/ 500484 w 774123"/>
                    <a:gd name="connsiteY2553" fmla="*/ 504995 h 1275848"/>
                    <a:gd name="connsiteX2554" fmla="*/ 504109 w 774123"/>
                    <a:gd name="connsiteY2554" fmla="*/ 494122 h 1275848"/>
                    <a:gd name="connsiteX2555" fmla="*/ 504109 w 774123"/>
                    <a:gd name="connsiteY2555" fmla="*/ 479624 h 1275848"/>
                    <a:gd name="connsiteX2556" fmla="*/ 502900 w 774123"/>
                    <a:gd name="connsiteY2556" fmla="*/ 482041 h 1275848"/>
                    <a:gd name="connsiteX2557" fmla="*/ 502900 w 774123"/>
                    <a:gd name="connsiteY2557" fmla="*/ 482041 h 1275848"/>
                    <a:gd name="connsiteX2558" fmla="*/ 552433 w 774123"/>
                    <a:gd name="connsiteY2558" fmla="*/ 460295 h 1275848"/>
                    <a:gd name="connsiteX2559" fmla="*/ 594718 w 774123"/>
                    <a:gd name="connsiteY2559" fmla="*/ 471168 h 1275848"/>
                    <a:gd name="connsiteX2560" fmla="*/ 615256 w 774123"/>
                    <a:gd name="connsiteY2560" fmla="*/ 484457 h 1275848"/>
                    <a:gd name="connsiteX2561" fmla="*/ 635794 w 774123"/>
                    <a:gd name="connsiteY2561" fmla="*/ 502579 h 1275848"/>
                    <a:gd name="connsiteX2562" fmla="*/ 656332 w 774123"/>
                    <a:gd name="connsiteY2562" fmla="*/ 535198 h 1275848"/>
                    <a:gd name="connsiteX2563" fmla="*/ 650291 w 774123"/>
                    <a:gd name="connsiteY2563" fmla="*/ 540031 h 1275848"/>
                    <a:gd name="connsiteX2564" fmla="*/ 644251 w 774123"/>
                    <a:gd name="connsiteY2564" fmla="*/ 538823 h 1275848"/>
                    <a:gd name="connsiteX2565" fmla="*/ 638210 w 774123"/>
                    <a:gd name="connsiteY2565" fmla="*/ 536406 h 1275848"/>
                    <a:gd name="connsiteX2566" fmla="*/ 637002 w 774123"/>
                    <a:gd name="connsiteY2566" fmla="*/ 537615 h 1275848"/>
                    <a:gd name="connsiteX2567" fmla="*/ 643043 w 774123"/>
                    <a:gd name="connsiteY2567" fmla="*/ 542447 h 1275848"/>
                    <a:gd name="connsiteX2568" fmla="*/ 644251 w 774123"/>
                    <a:gd name="connsiteY2568" fmla="*/ 542447 h 1275848"/>
                    <a:gd name="connsiteX2569" fmla="*/ 638210 w 774123"/>
                    <a:gd name="connsiteY2569" fmla="*/ 546071 h 1275848"/>
                    <a:gd name="connsiteX2570" fmla="*/ 638210 w 774123"/>
                    <a:gd name="connsiteY2570" fmla="*/ 546071 h 1275848"/>
                    <a:gd name="connsiteX2571" fmla="*/ 629753 w 774123"/>
                    <a:gd name="connsiteY2571" fmla="*/ 541239 h 1275848"/>
                    <a:gd name="connsiteX2572" fmla="*/ 627337 w 774123"/>
                    <a:gd name="connsiteY2572" fmla="*/ 542447 h 1275848"/>
                    <a:gd name="connsiteX2573" fmla="*/ 634586 w 774123"/>
                    <a:gd name="connsiteY2573" fmla="*/ 549696 h 1275848"/>
                    <a:gd name="connsiteX2574" fmla="*/ 629753 w 774123"/>
                    <a:gd name="connsiteY2574" fmla="*/ 552112 h 1275848"/>
                    <a:gd name="connsiteX2575" fmla="*/ 628545 w 774123"/>
                    <a:gd name="connsiteY2575" fmla="*/ 550904 h 1275848"/>
                    <a:gd name="connsiteX2576" fmla="*/ 623713 w 774123"/>
                    <a:gd name="connsiteY2576" fmla="*/ 550904 h 1275848"/>
                    <a:gd name="connsiteX2577" fmla="*/ 621296 w 774123"/>
                    <a:gd name="connsiteY2577" fmla="*/ 548488 h 1275848"/>
                    <a:gd name="connsiteX2578" fmla="*/ 616464 w 774123"/>
                    <a:gd name="connsiteY2578" fmla="*/ 547279 h 1275848"/>
                    <a:gd name="connsiteX2579" fmla="*/ 616464 w 774123"/>
                    <a:gd name="connsiteY2579" fmla="*/ 548488 h 1275848"/>
                    <a:gd name="connsiteX2580" fmla="*/ 621296 w 774123"/>
                    <a:gd name="connsiteY2580" fmla="*/ 554528 h 1275848"/>
                    <a:gd name="connsiteX2581" fmla="*/ 622504 w 774123"/>
                    <a:gd name="connsiteY2581" fmla="*/ 554528 h 1275848"/>
                    <a:gd name="connsiteX2582" fmla="*/ 610423 w 774123"/>
                    <a:gd name="connsiteY2582" fmla="*/ 556945 h 1275848"/>
                    <a:gd name="connsiteX2583" fmla="*/ 591093 w 774123"/>
                    <a:gd name="connsiteY2583" fmla="*/ 555736 h 1275848"/>
                    <a:gd name="connsiteX2584" fmla="*/ 574180 w 774123"/>
                    <a:gd name="connsiteY2584" fmla="*/ 550904 h 1275848"/>
                    <a:gd name="connsiteX2585" fmla="*/ 552433 w 774123"/>
                    <a:gd name="connsiteY2585" fmla="*/ 549696 h 1275848"/>
                    <a:gd name="connsiteX2586" fmla="*/ 530687 w 774123"/>
                    <a:gd name="connsiteY2586" fmla="*/ 530366 h 1275848"/>
                    <a:gd name="connsiteX2587" fmla="*/ 517398 w 774123"/>
                    <a:gd name="connsiteY2587" fmla="*/ 520701 h 1275848"/>
                    <a:gd name="connsiteX2588" fmla="*/ 507733 w 774123"/>
                    <a:gd name="connsiteY2588" fmla="*/ 513452 h 1275848"/>
                    <a:gd name="connsiteX2589" fmla="*/ 514982 w 774123"/>
                    <a:gd name="connsiteY2589" fmla="*/ 514660 h 1275848"/>
                    <a:gd name="connsiteX2590" fmla="*/ 514982 w 774123"/>
                    <a:gd name="connsiteY2590" fmla="*/ 512244 h 1275848"/>
                    <a:gd name="connsiteX2591" fmla="*/ 510149 w 774123"/>
                    <a:gd name="connsiteY2591" fmla="*/ 509828 h 1275848"/>
                    <a:gd name="connsiteX2592" fmla="*/ 506525 w 774123"/>
                    <a:gd name="connsiteY2592" fmla="*/ 507412 h 1275848"/>
                    <a:gd name="connsiteX2593" fmla="*/ 506525 w 774123"/>
                    <a:gd name="connsiteY2593" fmla="*/ 507412 h 1275848"/>
                    <a:gd name="connsiteX2594" fmla="*/ 507733 w 774123"/>
                    <a:gd name="connsiteY2594" fmla="*/ 506203 h 1275848"/>
                    <a:gd name="connsiteX2595" fmla="*/ 513773 w 774123"/>
                    <a:gd name="connsiteY2595" fmla="*/ 509828 h 1275848"/>
                    <a:gd name="connsiteX2596" fmla="*/ 523438 w 774123"/>
                    <a:gd name="connsiteY2596" fmla="*/ 511036 h 1275848"/>
                    <a:gd name="connsiteX2597" fmla="*/ 523438 w 774123"/>
                    <a:gd name="connsiteY2597" fmla="*/ 508620 h 1275848"/>
                    <a:gd name="connsiteX2598" fmla="*/ 514982 w 774123"/>
                    <a:gd name="connsiteY2598" fmla="*/ 504995 h 1275848"/>
                    <a:gd name="connsiteX2599" fmla="*/ 510149 w 774123"/>
                    <a:gd name="connsiteY2599" fmla="*/ 502579 h 1275848"/>
                    <a:gd name="connsiteX2600" fmla="*/ 510149 w 774123"/>
                    <a:gd name="connsiteY2600" fmla="*/ 502579 h 1275848"/>
                    <a:gd name="connsiteX2601" fmla="*/ 511357 w 774123"/>
                    <a:gd name="connsiteY2601" fmla="*/ 500163 h 1275848"/>
                    <a:gd name="connsiteX2602" fmla="*/ 522230 w 774123"/>
                    <a:gd name="connsiteY2602" fmla="*/ 504995 h 1275848"/>
                    <a:gd name="connsiteX2603" fmla="*/ 537936 w 774123"/>
                    <a:gd name="connsiteY2603" fmla="*/ 506203 h 1275848"/>
                    <a:gd name="connsiteX2604" fmla="*/ 539144 w 774123"/>
                    <a:gd name="connsiteY2604" fmla="*/ 504995 h 1275848"/>
                    <a:gd name="connsiteX2605" fmla="*/ 539144 w 774123"/>
                    <a:gd name="connsiteY2605" fmla="*/ 506203 h 1275848"/>
                    <a:gd name="connsiteX2606" fmla="*/ 547601 w 774123"/>
                    <a:gd name="connsiteY2606" fmla="*/ 508620 h 1275848"/>
                    <a:gd name="connsiteX2607" fmla="*/ 548809 w 774123"/>
                    <a:gd name="connsiteY2607" fmla="*/ 504995 h 1275848"/>
                    <a:gd name="connsiteX2608" fmla="*/ 539144 w 774123"/>
                    <a:gd name="connsiteY2608" fmla="*/ 503787 h 1275848"/>
                    <a:gd name="connsiteX2609" fmla="*/ 539144 w 774123"/>
                    <a:gd name="connsiteY2609" fmla="*/ 504995 h 1275848"/>
                    <a:gd name="connsiteX2610" fmla="*/ 539144 w 774123"/>
                    <a:gd name="connsiteY2610" fmla="*/ 503787 h 1275848"/>
                    <a:gd name="connsiteX2611" fmla="*/ 525855 w 774123"/>
                    <a:gd name="connsiteY2611" fmla="*/ 501371 h 1275848"/>
                    <a:gd name="connsiteX2612" fmla="*/ 517398 w 774123"/>
                    <a:gd name="connsiteY2612" fmla="*/ 500163 h 1275848"/>
                    <a:gd name="connsiteX2613" fmla="*/ 512565 w 774123"/>
                    <a:gd name="connsiteY2613" fmla="*/ 497746 h 1275848"/>
                    <a:gd name="connsiteX2614" fmla="*/ 557266 w 774123"/>
                    <a:gd name="connsiteY2614" fmla="*/ 497746 h 1275848"/>
                    <a:gd name="connsiteX2615" fmla="*/ 566931 w 774123"/>
                    <a:gd name="connsiteY2615" fmla="*/ 498954 h 1275848"/>
                    <a:gd name="connsiteX2616" fmla="*/ 620088 w 774123"/>
                    <a:gd name="connsiteY2616" fmla="*/ 525533 h 1275848"/>
                    <a:gd name="connsiteX2617" fmla="*/ 621296 w 774123"/>
                    <a:gd name="connsiteY2617" fmla="*/ 523117 h 1275848"/>
                    <a:gd name="connsiteX2618" fmla="*/ 592301 w 774123"/>
                    <a:gd name="connsiteY2618" fmla="*/ 504995 h 1275848"/>
                    <a:gd name="connsiteX2619" fmla="*/ 568139 w 774123"/>
                    <a:gd name="connsiteY2619" fmla="*/ 494122 h 1275848"/>
                    <a:gd name="connsiteX2620" fmla="*/ 558474 w 774123"/>
                    <a:gd name="connsiteY2620" fmla="*/ 492914 h 1275848"/>
                    <a:gd name="connsiteX2621" fmla="*/ 542768 w 774123"/>
                    <a:gd name="connsiteY2621" fmla="*/ 489290 h 1275848"/>
                    <a:gd name="connsiteX2622" fmla="*/ 518606 w 774123"/>
                    <a:gd name="connsiteY2622" fmla="*/ 485665 h 1275848"/>
                    <a:gd name="connsiteX2623" fmla="*/ 534312 w 774123"/>
                    <a:gd name="connsiteY2623" fmla="*/ 484457 h 1275848"/>
                    <a:gd name="connsiteX2624" fmla="*/ 557266 w 774123"/>
                    <a:gd name="connsiteY2624" fmla="*/ 485665 h 1275848"/>
                    <a:gd name="connsiteX2625" fmla="*/ 557266 w 774123"/>
                    <a:gd name="connsiteY2625" fmla="*/ 483249 h 1275848"/>
                    <a:gd name="connsiteX2626" fmla="*/ 513773 w 774123"/>
                    <a:gd name="connsiteY2626" fmla="*/ 479624 h 1275848"/>
                    <a:gd name="connsiteX2627" fmla="*/ 513773 w 774123"/>
                    <a:gd name="connsiteY2627" fmla="*/ 478417 h 1275848"/>
                    <a:gd name="connsiteX2628" fmla="*/ 522230 w 774123"/>
                    <a:gd name="connsiteY2628" fmla="*/ 476000 h 1275848"/>
                    <a:gd name="connsiteX2629" fmla="*/ 536728 w 774123"/>
                    <a:gd name="connsiteY2629" fmla="*/ 473584 h 1275848"/>
                    <a:gd name="connsiteX2630" fmla="*/ 536728 w 774123"/>
                    <a:gd name="connsiteY2630" fmla="*/ 471168 h 1275848"/>
                    <a:gd name="connsiteX2631" fmla="*/ 523438 w 774123"/>
                    <a:gd name="connsiteY2631" fmla="*/ 469960 h 1275848"/>
                    <a:gd name="connsiteX2632" fmla="*/ 521022 w 774123"/>
                    <a:gd name="connsiteY2632" fmla="*/ 469960 h 1275848"/>
                    <a:gd name="connsiteX2633" fmla="*/ 531895 w 774123"/>
                    <a:gd name="connsiteY2633" fmla="*/ 465127 h 1275848"/>
                    <a:gd name="connsiteX2634" fmla="*/ 531895 w 774123"/>
                    <a:gd name="connsiteY2634" fmla="*/ 462711 h 1275848"/>
                    <a:gd name="connsiteX2635" fmla="*/ 522230 w 774123"/>
                    <a:gd name="connsiteY2635" fmla="*/ 463919 h 1275848"/>
                    <a:gd name="connsiteX2636" fmla="*/ 524647 w 774123"/>
                    <a:gd name="connsiteY2636" fmla="*/ 462711 h 1275848"/>
                    <a:gd name="connsiteX2637" fmla="*/ 552433 w 774123"/>
                    <a:gd name="connsiteY2637" fmla="*/ 460295 h 1275848"/>
                    <a:gd name="connsiteX2638" fmla="*/ 552433 w 774123"/>
                    <a:gd name="connsiteY2638" fmla="*/ 460295 h 1275848"/>
                    <a:gd name="connsiteX2639" fmla="*/ 653916 w 774123"/>
                    <a:gd name="connsiteY2639" fmla="*/ 366061 h 1275848"/>
                    <a:gd name="connsiteX2640" fmla="*/ 652708 w 774123"/>
                    <a:gd name="connsiteY2640" fmla="*/ 373310 h 1275848"/>
                    <a:gd name="connsiteX2641" fmla="*/ 652708 w 774123"/>
                    <a:gd name="connsiteY2641" fmla="*/ 374518 h 1275848"/>
                    <a:gd name="connsiteX2642" fmla="*/ 649083 w 774123"/>
                    <a:gd name="connsiteY2642" fmla="*/ 375726 h 1275848"/>
                    <a:gd name="connsiteX2643" fmla="*/ 649083 w 774123"/>
                    <a:gd name="connsiteY2643" fmla="*/ 378142 h 1275848"/>
                    <a:gd name="connsiteX2644" fmla="*/ 651499 w 774123"/>
                    <a:gd name="connsiteY2644" fmla="*/ 379350 h 1275848"/>
                    <a:gd name="connsiteX2645" fmla="*/ 651499 w 774123"/>
                    <a:gd name="connsiteY2645" fmla="*/ 381767 h 1275848"/>
                    <a:gd name="connsiteX2646" fmla="*/ 651499 w 774123"/>
                    <a:gd name="connsiteY2646" fmla="*/ 381767 h 1275848"/>
                    <a:gd name="connsiteX2647" fmla="*/ 646667 w 774123"/>
                    <a:gd name="connsiteY2647" fmla="*/ 386599 h 1275848"/>
                    <a:gd name="connsiteX2648" fmla="*/ 650291 w 774123"/>
                    <a:gd name="connsiteY2648" fmla="*/ 386599 h 1275848"/>
                    <a:gd name="connsiteX2649" fmla="*/ 650291 w 774123"/>
                    <a:gd name="connsiteY2649" fmla="*/ 386599 h 1275848"/>
                    <a:gd name="connsiteX2650" fmla="*/ 649083 w 774123"/>
                    <a:gd name="connsiteY2650" fmla="*/ 391432 h 1275848"/>
                    <a:gd name="connsiteX2651" fmla="*/ 645459 w 774123"/>
                    <a:gd name="connsiteY2651" fmla="*/ 391432 h 1275848"/>
                    <a:gd name="connsiteX2652" fmla="*/ 644251 w 774123"/>
                    <a:gd name="connsiteY2652" fmla="*/ 392640 h 1275848"/>
                    <a:gd name="connsiteX2653" fmla="*/ 644251 w 774123"/>
                    <a:gd name="connsiteY2653" fmla="*/ 393848 h 1275848"/>
                    <a:gd name="connsiteX2654" fmla="*/ 647875 w 774123"/>
                    <a:gd name="connsiteY2654" fmla="*/ 396264 h 1275848"/>
                    <a:gd name="connsiteX2655" fmla="*/ 645459 w 774123"/>
                    <a:gd name="connsiteY2655" fmla="*/ 401096 h 1275848"/>
                    <a:gd name="connsiteX2656" fmla="*/ 643043 w 774123"/>
                    <a:gd name="connsiteY2656" fmla="*/ 401096 h 1275848"/>
                    <a:gd name="connsiteX2657" fmla="*/ 639418 w 774123"/>
                    <a:gd name="connsiteY2657" fmla="*/ 399889 h 1275848"/>
                    <a:gd name="connsiteX2658" fmla="*/ 638210 w 774123"/>
                    <a:gd name="connsiteY2658" fmla="*/ 402305 h 1275848"/>
                    <a:gd name="connsiteX2659" fmla="*/ 643043 w 774123"/>
                    <a:gd name="connsiteY2659" fmla="*/ 404721 h 1275848"/>
                    <a:gd name="connsiteX2660" fmla="*/ 640626 w 774123"/>
                    <a:gd name="connsiteY2660" fmla="*/ 408345 h 1275848"/>
                    <a:gd name="connsiteX2661" fmla="*/ 640626 w 774123"/>
                    <a:gd name="connsiteY2661" fmla="*/ 408345 h 1275848"/>
                    <a:gd name="connsiteX2662" fmla="*/ 640626 w 774123"/>
                    <a:gd name="connsiteY2662" fmla="*/ 408345 h 1275848"/>
                    <a:gd name="connsiteX2663" fmla="*/ 637002 w 774123"/>
                    <a:gd name="connsiteY2663" fmla="*/ 408345 h 1275848"/>
                    <a:gd name="connsiteX2664" fmla="*/ 634586 w 774123"/>
                    <a:gd name="connsiteY2664" fmla="*/ 408345 h 1275848"/>
                    <a:gd name="connsiteX2665" fmla="*/ 633378 w 774123"/>
                    <a:gd name="connsiteY2665" fmla="*/ 409554 h 1275848"/>
                    <a:gd name="connsiteX2666" fmla="*/ 637002 w 774123"/>
                    <a:gd name="connsiteY2666" fmla="*/ 413178 h 1275848"/>
                    <a:gd name="connsiteX2667" fmla="*/ 634586 w 774123"/>
                    <a:gd name="connsiteY2667" fmla="*/ 416802 h 1275848"/>
                    <a:gd name="connsiteX2668" fmla="*/ 634586 w 774123"/>
                    <a:gd name="connsiteY2668" fmla="*/ 416802 h 1275848"/>
                    <a:gd name="connsiteX2669" fmla="*/ 632170 w 774123"/>
                    <a:gd name="connsiteY2669" fmla="*/ 415594 h 1275848"/>
                    <a:gd name="connsiteX2670" fmla="*/ 629753 w 774123"/>
                    <a:gd name="connsiteY2670" fmla="*/ 414386 h 1275848"/>
                    <a:gd name="connsiteX2671" fmla="*/ 628545 w 774123"/>
                    <a:gd name="connsiteY2671" fmla="*/ 416802 h 1275848"/>
                    <a:gd name="connsiteX2672" fmla="*/ 632170 w 774123"/>
                    <a:gd name="connsiteY2672" fmla="*/ 420427 h 1275848"/>
                    <a:gd name="connsiteX2673" fmla="*/ 629753 w 774123"/>
                    <a:gd name="connsiteY2673" fmla="*/ 422843 h 1275848"/>
                    <a:gd name="connsiteX2674" fmla="*/ 629753 w 774123"/>
                    <a:gd name="connsiteY2674" fmla="*/ 422843 h 1275848"/>
                    <a:gd name="connsiteX2675" fmla="*/ 624921 w 774123"/>
                    <a:gd name="connsiteY2675" fmla="*/ 420427 h 1275848"/>
                    <a:gd name="connsiteX2676" fmla="*/ 622504 w 774123"/>
                    <a:gd name="connsiteY2676" fmla="*/ 419218 h 1275848"/>
                    <a:gd name="connsiteX2677" fmla="*/ 621296 w 774123"/>
                    <a:gd name="connsiteY2677" fmla="*/ 420427 h 1275848"/>
                    <a:gd name="connsiteX2678" fmla="*/ 624921 w 774123"/>
                    <a:gd name="connsiteY2678" fmla="*/ 425259 h 1275848"/>
                    <a:gd name="connsiteX2679" fmla="*/ 621296 w 774123"/>
                    <a:gd name="connsiteY2679" fmla="*/ 426467 h 1275848"/>
                    <a:gd name="connsiteX2680" fmla="*/ 620088 w 774123"/>
                    <a:gd name="connsiteY2680" fmla="*/ 425259 h 1275848"/>
                    <a:gd name="connsiteX2681" fmla="*/ 616464 w 774123"/>
                    <a:gd name="connsiteY2681" fmla="*/ 422843 h 1275848"/>
                    <a:gd name="connsiteX2682" fmla="*/ 615256 w 774123"/>
                    <a:gd name="connsiteY2682" fmla="*/ 420427 h 1275848"/>
                    <a:gd name="connsiteX2683" fmla="*/ 615256 w 774123"/>
                    <a:gd name="connsiteY2683" fmla="*/ 420427 h 1275848"/>
                    <a:gd name="connsiteX2684" fmla="*/ 615256 w 774123"/>
                    <a:gd name="connsiteY2684" fmla="*/ 420427 h 1275848"/>
                    <a:gd name="connsiteX2685" fmla="*/ 612840 w 774123"/>
                    <a:gd name="connsiteY2685" fmla="*/ 422843 h 1275848"/>
                    <a:gd name="connsiteX2686" fmla="*/ 615256 w 774123"/>
                    <a:gd name="connsiteY2686" fmla="*/ 426467 h 1275848"/>
                    <a:gd name="connsiteX2687" fmla="*/ 611631 w 774123"/>
                    <a:gd name="connsiteY2687" fmla="*/ 426467 h 1275848"/>
                    <a:gd name="connsiteX2688" fmla="*/ 610423 w 774123"/>
                    <a:gd name="connsiteY2688" fmla="*/ 426467 h 1275848"/>
                    <a:gd name="connsiteX2689" fmla="*/ 604383 w 774123"/>
                    <a:gd name="connsiteY2689" fmla="*/ 421635 h 1275848"/>
                    <a:gd name="connsiteX2690" fmla="*/ 603175 w 774123"/>
                    <a:gd name="connsiteY2690" fmla="*/ 422843 h 1275848"/>
                    <a:gd name="connsiteX2691" fmla="*/ 604383 w 774123"/>
                    <a:gd name="connsiteY2691" fmla="*/ 427675 h 1275848"/>
                    <a:gd name="connsiteX2692" fmla="*/ 599550 w 774123"/>
                    <a:gd name="connsiteY2692" fmla="*/ 428884 h 1275848"/>
                    <a:gd name="connsiteX2693" fmla="*/ 595926 w 774123"/>
                    <a:gd name="connsiteY2693" fmla="*/ 426467 h 1275848"/>
                    <a:gd name="connsiteX2694" fmla="*/ 592301 w 774123"/>
                    <a:gd name="connsiteY2694" fmla="*/ 422843 h 1275848"/>
                    <a:gd name="connsiteX2695" fmla="*/ 591093 w 774123"/>
                    <a:gd name="connsiteY2695" fmla="*/ 424051 h 1275848"/>
                    <a:gd name="connsiteX2696" fmla="*/ 593510 w 774123"/>
                    <a:gd name="connsiteY2696" fmla="*/ 430092 h 1275848"/>
                    <a:gd name="connsiteX2697" fmla="*/ 588677 w 774123"/>
                    <a:gd name="connsiteY2697" fmla="*/ 431300 h 1275848"/>
                    <a:gd name="connsiteX2698" fmla="*/ 582637 w 774123"/>
                    <a:gd name="connsiteY2698" fmla="*/ 424051 h 1275848"/>
                    <a:gd name="connsiteX2699" fmla="*/ 581428 w 774123"/>
                    <a:gd name="connsiteY2699" fmla="*/ 425259 h 1275848"/>
                    <a:gd name="connsiteX2700" fmla="*/ 586261 w 774123"/>
                    <a:gd name="connsiteY2700" fmla="*/ 432508 h 1275848"/>
                    <a:gd name="connsiteX2701" fmla="*/ 581428 w 774123"/>
                    <a:gd name="connsiteY2701" fmla="*/ 433716 h 1275848"/>
                    <a:gd name="connsiteX2702" fmla="*/ 581428 w 774123"/>
                    <a:gd name="connsiteY2702" fmla="*/ 432508 h 1275848"/>
                    <a:gd name="connsiteX2703" fmla="*/ 577804 w 774123"/>
                    <a:gd name="connsiteY2703" fmla="*/ 430092 h 1275848"/>
                    <a:gd name="connsiteX2704" fmla="*/ 574180 w 774123"/>
                    <a:gd name="connsiteY2704" fmla="*/ 427675 h 1275848"/>
                    <a:gd name="connsiteX2705" fmla="*/ 572971 w 774123"/>
                    <a:gd name="connsiteY2705" fmla="*/ 428884 h 1275848"/>
                    <a:gd name="connsiteX2706" fmla="*/ 575388 w 774123"/>
                    <a:gd name="connsiteY2706" fmla="*/ 434924 h 1275848"/>
                    <a:gd name="connsiteX2707" fmla="*/ 571763 w 774123"/>
                    <a:gd name="connsiteY2707" fmla="*/ 434924 h 1275848"/>
                    <a:gd name="connsiteX2708" fmla="*/ 571763 w 774123"/>
                    <a:gd name="connsiteY2708" fmla="*/ 434924 h 1275848"/>
                    <a:gd name="connsiteX2709" fmla="*/ 570555 w 774123"/>
                    <a:gd name="connsiteY2709" fmla="*/ 433716 h 1275848"/>
                    <a:gd name="connsiteX2710" fmla="*/ 568139 w 774123"/>
                    <a:gd name="connsiteY2710" fmla="*/ 431300 h 1275848"/>
                    <a:gd name="connsiteX2711" fmla="*/ 566931 w 774123"/>
                    <a:gd name="connsiteY2711" fmla="*/ 432508 h 1275848"/>
                    <a:gd name="connsiteX2712" fmla="*/ 566931 w 774123"/>
                    <a:gd name="connsiteY2712" fmla="*/ 434924 h 1275848"/>
                    <a:gd name="connsiteX2713" fmla="*/ 568139 w 774123"/>
                    <a:gd name="connsiteY2713" fmla="*/ 436132 h 1275848"/>
                    <a:gd name="connsiteX2714" fmla="*/ 563306 w 774123"/>
                    <a:gd name="connsiteY2714" fmla="*/ 437340 h 1275848"/>
                    <a:gd name="connsiteX2715" fmla="*/ 558474 w 774123"/>
                    <a:gd name="connsiteY2715" fmla="*/ 432508 h 1275848"/>
                    <a:gd name="connsiteX2716" fmla="*/ 557266 w 774123"/>
                    <a:gd name="connsiteY2716" fmla="*/ 433716 h 1275848"/>
                    <a:gd name="connsiteX2717" fmla="*/ 559682 w 774123"/>
                    <a:gd name="connsiteY2717" fmla="*/ 437340 h 1275848"/>
                    <a:gd name="connsiteX2718" fmla="*/ 550017 w 774123"/>
                    <a:gd name="connsiteY2718" fmla="*/ 440965 h 1275848"/>
                    <a:gd name="connsiteX2719" fmla="*/ 530687 w 774123"/>
                    <a:gd name="connsiteY2719" fmla="*/ 454254 h 1275848"/>
                    <a:gd name="connsiteX2720" fmla="*/ 516190 w 774123"/>
                    <a:gd name="connsiteY2720" fmla="*/ 473584 h 1275848"/>
                    <a:gd name="connsiteX2721" fmla="*/ 536728 w 774123"/>
                    <a:gd name="connsiteY2721" fmla="*/ 447005 h 1275848"/>
                    <a:gd name="connsiteX2722" fmla="*/ 554850 w 774123"/>
                    <a:gd name="connsiteY2722" fmla="*/ 428884 h 1275848"/>
                    <a:gd name="connsiteX2723" fmla="*/ 554850 w 774123"/>
                    <a:gd name="connsiteY2723" fmla="*/ 427675 h 1275848"/>
                    <a:gd name="connsiteX2724" fmla="*/ 534312 w 774123"/>
                    <a:gd name="connsiteY2724" fmla="*/ 444589 h 1275848"/>
                    <a:gd name="connsiteX2725" fmla="*/ 539144 w 774123"/>
                    <a:gd name="connsiteY2725" fmla="*/ 436132 h 1275848"/>
                    <a:gd name="connsiteX2726" fmla="*/ 564515 w 774123"/>
                    <a:gd name="connsiteY2726" fmla="*/ 409554 h 1275848"/>
                    <a:gd name="connsiteX2727" fmla="*/ 563306 w 774123"/>
                    <a:gd name="connsiteY2727" fmla="*/ 407137 h 1275848"/>
                    <a:gd name="connsiteX2728" fmla="*/ 537936 w 774123"/>
                    <a:gd name="connsiteY2728" fmla="*/ 431300 h 1275848"/>
                    <a:gd name="connsiteX2729" fmla="*/ 527063 w 774123"/>
                    <a:gd name="connsiteY2729" fmla="*/ 449421 h 1275848"/>
                    <a:gd name="connsiteX2730" fmla="*/ 524647 w 774123"/>
                    <a:gd name="connsiteY2730" fmla="*/ 451838 h 1275848"/>
                    <a:gd name="connsiteX2731" fmla="*/ 529479 w 774123"/>
                    <a:gd name="connsiteY2731" fmla="*/ 439757 h 1275848"/>
                    <a:gd name="connsiteX2732" fmla="*/ 542768 w 774123"/>
                    <a:gd name="connsiteY2732" fmla="*/ 418011 h 1275848"/>
                    <a:gd name="connsiteX2733" fmla="*/ 543977 w 774123"/>
                    <a:gd name="connsiteY2733" fmla="*/ 416802 h 1275848"/>
                    <a:gd name="connsiteX2734" fmla="*/ 546393 w 774123"/>
                    <a:gd name="connsiteY2734" fmla="*/ 414386 h 1275848"/>
                    <a:gd name="connsiteX2735" fmla="*/ 563306 w 774123"/>
                    <a:gd name="connsiteY2735" fmla="*/ 398680 h 1275848"/>
                    <a:gd name="connsiteX2736" fmla="*/ 562098 w 774123"/>
                    <a:gd name="connsiteY2736" fmla="*/ 396264 h 1275848"/>
                    <a:gd name="connsiteX2737" fmla="*/ 536728 w 774123"/>
                    <a:gd name="connsiteY2737" fmla="*/ 420427 h 1275848"/>
                    <a:gd name="connsiteX2738" fmla="*/ 529479 w 774123"/>
                    <a:gd name="connsiteY2738" fmla="*/ 430092 h 1275848"/>
                    <a:gd name="connsiteX2739" fmla="*/ 522230 w 774123"/>
                    <a:gd name="connsiteY2739" fmla="*/ 443381 h 1275848"/>
                    <a:gd name="connsiteX2740" fmla="*/ 531895 w 774123"/>
                    <a:gd name="connsiteY2740" fmla="*/ 421635 h 1275848"/>
                    <a:gd name="connsiteX2741" fmla="*/ 553642 w 774123"/>
                    <a:gd name="connsiteY2741" fmla="*/ 397472 h 1275848"/>
                    <a:gd name="connsiteX2742" fmla="*/ 552433 w 774123"/>
                    <a:gd name="connsiteY2742" fmla="*/ 393848 h 1275848"/>
                    <a:gd name="connsiteX2743" fmla="*/ 528271 w 774123"/>
                    <a:gd name="connsiteY2743" fmla="*/ 418011 h 1275848"/>
                    <a:gd name="connsiteX2744" fmla="*/ 514982 w 774123"/>
                    <a:gd name="connsiteY2744" fmla="*/ 448214 h 1275848"/>
                    <a:gd name="connsiteX2745" fmla="*/ 514982 w 774123"/>
                    <a:gd name="connsiteY2745" fmla="*/ 445797 h 1275848"/>
                    <a:gd name="connsiteX2746" fmla="*/ 514982 w 774123"/>
                    <a:gd name="connsiteY2746" fmla="*/ 445797 h 1275848"/>
                    <a:gd name="connsiteX2747" fmla="*/ 517398 w 774123"/>
                    <a:gd name="connsiteY2747" fmla="*/ 437340 h 1275848"/>
                    <a:gd name="connsiteX2748" fmla="*/ 521022 w 774123"/>
                    <a:gd name="connsiteY2748" fmla="*/ 427675 h 1275848"/>
                    <a:gd name="connsiteX2749" fmla="*/ 530687 w 774123"/>
                    <a:gd name="connsiteY2749" fmla="*/ 409554 h 1275848"/>
                    <a:gd name="connsiteX2750" fmla="*/ 529479 w 774123"/>
                    <a:gd name="connsiteY2750" fmla="*/ 408345 h 1275848"/>
                    <a:gd name="connsiteX2751" fmla="*/ 516190 w 774123"/>
                    <a:gd name="connsiteY2751" fmla="*/ 431300 h 1275848"/>
                    <a:gd name="connsiteX2752" fmla="*/ 512565 w 774123"/>
                    <a:gd name="connsiteY2752" fmla="*/ 439757 h 1275848"/>
                    <a:gd name="connsiteX2753" fmla="*/ 512565 w 774123"/>
                    <a:gd name="connsiteY2753" fmla="*/ 438548 h 1275848"/>
                    <a:gd name="connsiteX2754" fmla="*/ 512565 w 774123"/>
                    <a:gd name="connsiteY2754" fmla="*/ 437340 h 1275848"/>
                    <a:gd name="connsiteX2755" fmla="*/ 514982 w 774123"/>
                    <a:gd name="connsiteY2755" fmla="*/ 428884 h 1275848"/>
                    <a:gd name="connsiteX2756" fmla="*/ 518606 w 774123"/>
                    <a:gd name="connsiteY2756" fmla="*/ 420427 h 1275848"/>
                    <a:gd name="connsiteX2757" fmla="*/ 516190 w 774123"/>
                    <a:gd name="connsiteY2757" fmla="*/ 418011 h 1275848"/>
                    <a:gd name="connsiteX2758" fmla="*/ 510149 w 774123"/>
                    <a:gd name="connsiteY2758" fmla="*/ 427675 h 1275848"/>
                    <a:gd name="connsiteX2759" fmla="*/ 511357 w 774123"/>
                    <a:gd name="connsiteY2759" fmla="*/ 418011 h 1275848"/>
                    <a:gd name="connsiteX2760" fmla="*/ 519814 w 774123"/>
                    <a:gd name="connsiteY2760" fmla="*/ 395056 h 1275848"/>
                    <a:gd name="connsiteX2761" fmla="*/ 533103 w 774123"/>
                    <a:gd name="connsiteY2761" fmla="*/ 373310 h 1275848"/>
                    <a:gd name="connsiteX2762" fmla="*/ 558474 w 774123"/>
                    <a:gd name="connsiteY2762" fmla="*/ 357604 h 1275848"/>
                    <a:gd name="connsiteX2763" fmla="*/ 583845 w 774123"/>
                    <a:gd name="connsiteY2763" fmla="*/ 351564 h 1275848"/>
                    <a:gd name="connsiteX2764" fmla="*/ 609215 w 774123"/>
                    <a:gd name="connsiteY2764" fmla="*/ 344315 h 1275848"/>
                    <a:gd name="connsiteX2765" fmla="*/ 626129 w 774123"/>
                    <a:gd name="connsiteY2765" fmla="*/ 345523 h 1275848"/>
                    <a:gd name="connsiteX2766" fmla="*/ 605591 w 774123"/>
                    <a:gd name="connsiteY2766" fmla="*/ 347939 h 1275848"/>
                    <a:gd name="connsiteX2767" fmla="*/ 606799 w 774123"/>
                    <a:gd name="connsiteY2767" fmla="*/ 351564 h 1275848"/>
                    <a:gd name="connsiteX2768" fmla="*/ 624921 w 774123"/>
                    <a:gd name="connsiteY2768" fmla="*/ 350356 h 1275848"/>
                    <a:gd name="connsiteX2769" fmla="*/ 638210 w 774123"/>
                    <a:gd name="connsiteY2769" fmla="*/ 355188 h 1275848"/>
                    <a:gd name="connsiteX2770" fmla="*/ 616464 w 774123"/>
                    <a:gd name="connsiteY2770" fmla="*/ 353980 h 1275848"/>
                    <a:gd name="connsiteX2771" fmla="*/ 598342 w 774123"/>
                    <a:gd name="connsiteY2771" fmla="*/ 357604 h 1275848"/>
                    <a:gd name="connsiteX2772" fmla="*/ 598342 w 774123"/>
                    <a:gd name="connsiteY2772" fmla="*/ 358812 h 1275848"/>
                    <a:gd name="connsiteX2773" fmla="*/ 606799 w 774123"/>
                    <a:gd name="connsiteY2773" fmla="*/ 357604 h 1275848"/>
                    <a:gd name="connsiteX2774" fmla="*/ 618880 w 774123"/>
                    <a:gd name="connsiteY2774" fmla="*/ 356396 h 1275848"/>
                    <a:gd name="connsiteX2775" fmla="*/ 639418 w 774123"/>
                    <a:gd name="connsiteY2775" fmla="*/ 357604 h 1275848"/>
                    <a:gd name="connsiteX2776" fmla="*/ 639418 w 774123"/>
                    <a:gd name="connsiteY2776" fmla="*/ 358812 h 1275848"/>
                    <a:gd name="connsiteX2777" fmla="*/ 633378 w 774123"/>
                    <a:gd name="connsiteY2777" fmla="*/ 360020 h 1275848"/>
                    <a:gd name="connsiteX2778" fmla="*/ 633378 w 774123"/>
                    <a:gd name="connsiteY2778" fmla="*/ 361229 h 1275848"/>
                    <a:gd name="connsiteX2779" fmla="*/ 635794 w 774123"/>
                    <a:gd name="connsiteY2779" fmla="*/ 362437 h 1275848"/>
                    <a:gd name="connsiteX2780" fmla="*/ 628545 w 774123"/>
                    <a:gd name="connsiteY2780" fmla="*/ 364853 h 1275848"/>
                    <a:gd name="connsiteX2781" fmla="*/ 628545 w 774123"/>
                    <a:gd name="connsiteY2781" fmla="*/ 364853 h 1275848"/>
                    <a:gd name="connsiteX2782" fmla="*/ 616464 w 774123"/>
                    <a:gd name="connsiteY2782" fmla="*/ 364853 h 1275848"/>
                    <a:gd name="connsiteX2783" fmla="*/ 609215 w 774123"/>
                    <a:gd name="connsiteY2783" fmla="*/ 367269 h 1275848"/>
                    <a:gd name="connsiteX2784" fmla="*/ 603175 w 774123"/>
                    <a:gd name="connsiteY2784" fmla="*/ 369686 h 1275848"/>
                    <a:gd name="connsiteX2785" fmla="*/ 603175 w 774123"/>
                    <a:gd name="connsiteY2785" fmla="*/ 372102 h 1275848"/>
                    <a:gd name="connsiteX2786" fmla="*/ 616464 w 774123"/>
                    <a:gd name="connsiteY2786" fmla="*/ 368477 h 1275848"/>
                    <a:gd name="connsiteX2787" fmla="*/ 621296 w 774123"/>
                    <a:gd name="connsiteY2787" fmla="*/ 368477 h 1275848"/>
                    <a:gd name="connsiteX2788" fmla="*/ 609215 w 774123"/>
                    <a:gd name="connsiteY2788" fmla="*/ 372102 h 1275848"/>
                    <a:gd name="connsiteX2789" fmla="*/ 571763 w 774123"/>
                    <a:gd name="connsiteY2789" fmla="*/ 389015 h 1275848"/>
                    <a:gd name="connsiteX2790" fmla="*/ 572971 w 774123"/>
                    <a:gd name="connsiteY2790" fmla="*/ 391432 h 1275848"/>
                    <a:gd name="connsiteX2791" fmla="*/ 609215 w 774123"/>
                    <a:gd name="connsiteY2791" fmla="*/ 375726 h 1275848"/>
                    <a:gd name="connsiteX2792" fmla="*/ 617672 w 774123"/>
                    <a:gd name="connsiteY2792" fmla="*/ 373310 h 1275848"/>
                    <a:gd name="connsiteX2793" fmla="*/ 632170 w 774123"/>
                    <a:gd name="connsiteY2793" fmla="*/ 370893 h 1275848"/>
                    <a:gd name="connsiteX2794" fmla="*/ 646667 w 774123"/>
                    <a:gd name="connsiteY2794" fmla="*/ 366061 h 1275848"/>
                    <a:gd name="connsiteX2795" fmla="*/ 653916 w 774123"/>
                    <a:gd name="connsiteY2795" fmla="*/ 366061 h 1275848"/>
                    <a:gd name="connsiteX2796" fmla="*/ 653916 w 774123"/>
                    <a:gd name="connsiteY2796" fmla="*/ 366061 h 127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</a:cxnLst>
                  <a:rect l="l" t="t" r="r" b="b"/>
                  <a:pathLst>
                    <a:path w="774123" h="1275848">
                      <a:moveTo>
                        <a:pt x="650291" y="357604"/>
                      </a:moveTo>
                      <a:cubicBezTo>
                        <a:pt x="649083" y="357604"/>
                        <a:pt x="649083" y="357604"/>
                        <a:pt x="647875" y="358812"/>
                      </a:cubicBezTo>
                      <a:cubicBezTo>
                        <a:pt x="647875" y="355188"/>
                        <a:pt x="647875" y="349147"/>
                        <a:pt x="645459" y="347939"/>
                      </a:cubicBezTo>
                      <a:cubicBezTo>
                        <a:pt x="640626" y="344315"/>
                        <a:pt x="634586" y="343107"/>
                        <a:pt x="629753" y="341899"/>
                      </a:cubicBezTo>
                      <a:cubicBezTo>
                        <a:pt x="611631" y="335858"/>
                        <a:pt x="593510" y="346731"/>
                        <a:pt x="574180" y="350356"/>
                      </a:cubicBezTo>
                      <a:cubicBezTo>
                        <a:pt x="564515" y="352772"/>
                        <a:pt x="553642" y="352772"/>
                        <a:pt x="543977" y="358812"/>
                      </a:cubicBezTo>
                      <a:cubicBezTo>
                        <a:pt x="536728" y="364853"/>
                        <a:pt x="530687" y="372102"/>
                        <a:pt x="525855" y="381767"/>
                      </a:cubicBezTo>
                      <a:cubicBezTo>
                        <a:pt x="521022" y="391432"/>
                        <a:pt x="513773" y="401096"/>
                        <a:pt x="511357" y="411970"/>
                      </a:cubicBezTo>
                      <a:cubicBezTo>
                        <a:pt x="510149" y="416802"/>
                        <a:pt x="510149" y="422843"/>
                        <a:pt x="508941" y="427675"/>
                      </a:cubicBezTo>
                      <a:cubicBezTo>
                        <a:pt x="508941" y="425259"/>
                        <a:pt x="507733" y="422843"/>
                        <a:pt x="505317" y="421635"/>
                      </a:cubicBezTo>
                      <a:cubicBezTo>
                        <a:pt x="504109" y="421635"/>
                        <a:pt x="504109" y="421635"/>
                        <a:pt x="502900" y="421635"/>
                      </a:cubicBezTo>
                      <a:cubicBezTo>
                        <a:pt x="508941" y="407137"/>
                        <a:pt x="514982" y="391432"/>
                        <a:pt x="516190" y="374518"/>
                      </a:cubicBezTo>
                      <a:cubicBezTo>
                        <a:pt x="517398" y="357604"/>
                        <a:pt x="513773" y="340690"/>
                        <a:pt x="510149" y="324985"/>
                      </a:cubicBezTo>
                      <a:cubicBezTo>
                        <a:pt x="504109" y="305655"/>
                        <a:pt x="500484" y="287533"/>
                        <a:pt x="492027" y="271828"/>
                      </a:cubicBezTo>
                      <a:cubicBezTo>
                        <a:pt x="487195" y="263371"/>
                        <a:pt x="483570" y="254914"/>
                        <a:pt x="477530" y="248873"/>
                      </a:cubicBezTo>
                      <a:cubicBezTo>
                        <a:pt x="477530" y="248873"/>
                        <a:pt x="476322" y="248873"/>
                        <a:pt x="476322" y="247665"/>
                      </a:cubicBezTo>
                      <a:cubicBezTo>
                        <a:pt x="476322" y="247665"/>
                        <a:pt x="476322" y="247665"/>
                        <a:pt x="476322" y="247665"/>
                      </a:cubicBezTo>
                      <a:cubicBezTo>
                        <a:pt x="475114" y="245249"/>
                        <a:pt x="473905" y="242833"/>
                        <a:pt x="472697" y="241625"/>
                      </a:cubicBezTo>
                      <a:cubicBezTo>
                        <a:pt x="471489" y="240416"/>
                        <a:pt x="470281" y="239208"/>
                        <a:pt x="469073" y="238000"/>
                      </a:cubicBezTo>
                      <a:cubicBezTo>
                        <a:pt x="467865" y="236792"/>
                        <a:pt x="467865" y="235584"/>
                        <a:pt x="466657" y="235584"/>
                      </a:cubicBezTo>
                      <a:cubicBezTo>
                        <a:pt x="465449" y="234376"/>
                        <a:pt x="464240" y="231959"/>
                        <a:pt x="461824" y="233168"/>
                      </a:cubicBezTo>
                      <a:cubicBezTo>
                        <a:pt x="460616" y="234376"/>
                        <a:pt x="459408" y="236792"/>
                        <a:pt x="459408" y="239208"/>
                      </a:cubicBezTo>
                      <a:cubicBezTo>
                        <a:pt x="455784" y="246457"/>
                        <a:pt x="450951" y="253706"/>
                        <a:pt x="447327" y="260955"/>
                      </a:cubicBezTo>
                      <a:cubicBezTo>
                        <a:pt x="443702" y="268203"/>
                        <a:pt x="442494" y="277868"/>
                        <a:pt x="440078" y="286325"/>
                      </a:cubicBezTo>
                      <a:cubicBezTo>
                        <a:pt x="436454" y="305655"/>
                        <a:pt x="436454" y="321361"/>
                        <a:pt x="442494" y="339483"/>
                      </a:cubicBezTo>
                      <a:cubicBezTo>
                        <a:pt x="454575" y="376934"/>
                        <a:pt x="470281" y="409554"/>
                        <a:pt x="476322" y="450630"/>
                      </a:cubicBezTo>
                      <a:cubicBezTo>
                        <a:pt x="475114" y="450630"/>
                        <a:pt x="475114" y="451838"/>
                        <a:pt x="473905" y="451838"/>
                      </a:cubicBezTo>
                      <a:cubicBezTo>
                        <a:pt x="473905" y="451838"/>
                        <a:pt x="473905" y="451838"/>
                        <a:pt x="473905" y="451838"/>
                      </a:cubicBezTo>
                      <a:lnTo>
                        <a:pt x="472697" y="450630"/>
                      </a:lnTo>
                      <a:cubicBezTo>
                        <a:pt x="472697" y="450630"/>
                        <a:pt x="472697" y="450630"/>
                        <a:pt x="472697" y="450630"/>
                      </a:cubicBezTo>
                      <a:cubicBezTo>
                        <a:pt x="465449" y="440965"/>
                        <a:pt x="461824" y="426467"/>
                        <a:pt x="456992" y="415594"/>
                      </a:cubicBezTo>
                      <a:cubicBezTo>
                        <a:pt x="452159" y="404721"/>
                        <a:pt x="446119" y="393848"/>
                        <a:pt x="440078" y="384183"/>
                      </a:cubicBezTo>
                      <a:cubicBezTo>
                        <a:pt x="429205" y="367269"/>
                        <a:pt x="414707" y="350356"/>
                        <a:pt x="397794" y="341899"/>
                      </a:cubicBezTo>
                      <a:cubicBezTo>
                        <a:pt x="389337" y="338274"/>
                        <a:pt x="382088" y="335858"/>
                        <a:pt x="372423" y="337066"/>
                      </a:cubicBezTo>
                      <a:cubicBezTo>
                        <a:pt x="365174" y="338274"/>
                        <a:pt x="357926" y="340690"/>
                        <a:pt x="350677" y="339483"/>
                      </a:cubicBezTo>
                      <a:cubicBezTo>
                        <a:pt x="344636" y="338274"/>
                        <a:pt x="337388" y="335858"/>
                        <a:pt x="332555" y="344315"/>
                      </a:cubicBezTo>
                      <a:cubicBezTo>
                        <a:pt x="330139" y="349147"/>
                        <a:pt x="336179" y="350356"/>
                        <a:pt x="327723" y="355188"/>
                      </a:cubicBezTo>
                      <a:cubicBezTo>
                        <a:pt x="325306" y="356396"/>
                        <a:pt x="324098" y="357604"/>
                        <a:pt x="321682" y="360020"/>
                      </a:cubicBezTo>
                      <a:cubicBezTo>
                        <a:pt x="320474" y="361229"/>
                        <a:pt x="319266" y="363645"/>
                        <a:pt x="318058" y="364853"/>
                      </a:cubicBezTo>
                      <a:cubicBezTo>
                        <a:pt x="301144" y="334650"/>
                        <a:pt x="281814" y="306863"/>
                        <a:pt x="258860" y="281492"/>
                      </a:cubicBezTo>
                      <a:cubicBezTo>
                        <a:pt x="258860" y="279076"/>
                        <a:pt x="260068" y="276660"/>
                        <a:pt x="260068" y="274244"/>
                      </a:cubicBezTo>
                      <a:cubicBezTo>
                        <a:pt x="260068" y="266995"/>
                        <a:pt x="257651" y="259746"/>
                        <a:pt x="255235" y="253706"/>
                      </a:cubicBezTo>
                      <a:cubicBezTo>
                        <a:pt x="252819" y="246457"/>
                        <a:pt x="250403" y="238000"/>
                        <a:pt x="246778" y="231959"/>
                      </a:cubicBezTo>
                      <a:cubicBezTo>
                        <a:pt x="247986" y="230751"/>
                        <a:pt x="249195" y="228335"/>
                        <a:pt x="249195" y="227127"/>
                      </a:cubicBezTo>
                      <a:cubicBezTo>
                        <a:pt x="249195" y="227127"/>
                        <a:pt x="250403" y="227127"/>
                        <a:pt x="250403" y="227127"/>
                      </a:cubicBezTo>
                      <a:cubicBezTo>
                        <a:pt x="254027" y="224711"/>
                        <a:pt x="263692" y="219878"/>
                        <a:pt x="262484" y="212630"/>
                      </a:cubicBezTo>
                      <a:cubicBezTo>
                        <a:pt x="262484" y="205381"/>
                        <a:pt x="257651" y="199340"/>
                        <a:pt x="252819" y="196924"/>
                      </a:cubicBezTo>
                      <a:cubicBezTo>
                        <a:pt x="247986" y="194508"/>
                        <a:pt x="241946" y="193300"/>
                        <a:pt x="235905" y="192091"/>
                      </a:cubicBezTo>
                      <a:cubicBezTo>
                        <a:pt x="240738" y="189675"/>
                        <a:pt x="245570" y="186051"/>
                        <a:pt x="251611" y="182427"/>
                      </a:cubicBezTo>
                      <a:cubicBezTo>
                        <a:pt x="260068" y="176386"/>
                        <a:pt x="267316" y="175178"/>
                        <a:pt x="275773" y="171553"/>
                      </a:cubicBezTo>
                      <a:cubicBezTo>
                        <a:pt x="286646" y="166721"/>
                        <a:pt x="296311" y="160680"/>
                        <a:pt x="301144" y="147391"/>
                      </a:cubicBezTo>
                      <a:cubicBezTo>
                        <a:pt x="304768" y="138934"/>
                        <a:pt x="307184" y="130477"/>
                        <a:pt x="310809" y="122020"/>
                      </a:cubicBezTo>
                      <a:cubicBezTo>
                        <a:pt x="314433" y="114772"/>
                        <a:pt x="316849" y="108731"/>
                        <a:pt x="318058" y="101482"/>
                      </a:cubicBezTo>
                      <a:cubicBezTo>
                        <a:pt x="319266" y="91817"/>
                        <a:pt x="320474" y="83360"/>
                        <a:pt x="318058" y="74903"/>
                      </a:cubicBezTo>
                      <a:cubicBezTo>
                        <a:pt x="316849" y="67655"/>
                        <a:pt x="320474" y="64030"/>
                        <a:pt x="318058" y="59198"/>
                      </a:cubicBezTo>
                      <a:cubicBezTo>
                        <a:pt x="315641" y="53157"/>
                        <a:pt x="298728" y="62822"/>
                        <a:pt x="296311" y="65239"/>
                      </a:cubicBezTo>
                      <a:cubicBezTo>
                        <a:pt x="285438" y="73696"/>
                        <a:pt x="275773" y="85777"/>
                        <a:pt x="268525" y="100274"/>
                      </a:cubicBezTo>
                      <a:cubicBezTo>
                        <a:pt x="263692" y="109939"/>
                        <a:pt x="256443" y="114772"/>
                        <a:pt x="247986" y="120812"/>
                      </a:cubicBezTo>
                      <a:cubicBezTo>
                        <a:pt x="250403" y="118396"/>
                        <a:pt x="251611" y="114772"/>
                        <a:pt x="252819" y="111147"/>
                      </a:cubicBezTo>
                      <a:cubicBezTo>
                        <a:pt x="256443" y="101482"/>
                        <a:pt x="260068" y="91817"/>
                        <a:pt x="264900" y="82152"/>
                      </a:cubicBezTo>
                      <a:cubicBezTo>
                        <a:pt x="272149" y="65239"/>
                        <a:pt x="272149" y="51949"/>
                        <a:pt x="268525" y="35035"/>
                      </a:cubicBezTo>
                      <a:cubicBezTo>
                        <a:pt x="267316" y="27787"/>
                        <a:pt x="266108" y="7249"/>
                        <a:pt x="258860" y="4832"/>
                      </a:cubicBezTo>
                      <a:cubicBezTo>
                        <a:pt x="254027" y="3624"/>
                        <a:pt x="246778" y="2416"/>
                        <a:pt x="241946" y="6041"/>
                      </a:cubicBezTo>
                      <a:cubicBezTo>
                        <a:pt x="231073" y="14497"/>
                        <a:pt x="222616" y="27787"/>
                        <a:pt x="215367" y="42284"/>
                      </a:cubicBezTo>
                      <a:cubicBezTo>
                        <a:pt x="210535" y="53157"/>
                        <a:pt x="203286" y="61614"/>
                        <a:pt x="198453" y="72487"/>
                      </a:cubicBezTo>
                      <a:cubicBezTo>
                        <a:pt x="196037" y="78528"/>
                        <a:pt x="193621" y="85777"/>
                        <a:pt x="191205" y="93025"/>
                      </a:cubicBezTo>
                      <a:cubicBezTo>
                        <a:pt x="186372" y="106315"/>
                        <a:pt x="185164" y="119604"/>
                        <a:pt x="183956" y="132893"/>
                      </a:cubicBezTo>
                      <a:cubicBezTo>
                        <a:pt x="183956" y="142558"/>
                        <a:pt x="182748" y="151015"/>
                        <a:pt x="182748" y="160680"/>
                      </a:cubicBezTo>
                      <a:cubicBezTo>
                        <a:pt x="182748" y="165513"/>
                        <a:pt x="182748" y="169137"/>
                        <a:pt x="182748" y="173970"/>
                      </a:cubicBezTo>
                      <a:cubicBezTo>
                        <a:pt x="182748" y="173970"/>
                        <a:pt x="182748" y="173970"/>
                        <a:pt x="181540" y="173970"/>
                      </a:cubicBezTo>
                      <a:cubicBezTo>
                        <a:pt x="183956" y="141350"/>
                        <a:pt x="176707" y="101482"/>
                        <a:pt x="153753" y="83360"/>
                      </a:cubicBezTo>
                      <a:cubicBezTo>
                        <a:pt x="144088" y="76112"/>
                        <a:pt x="132007" y="71279"/>
                        <a:pt x="121134" y="73696"/>
                      </a:cubicBezTo>
                      <a:cubicBezTo>
                        <a:pt x="111469" y="74903"/>
                        <a:pt x="99387" y="76112"/>
                        <a:pt x="94555" y="88193"/>
                      </a:cubicBezTo>
                      <a:cubicBezTo>
                        <a:pt x="92139" y="86985"/>
                        <a:pt x="89722" y="86985"/>
                        <a:pt x="87306" y="86985"/>
                      </a:cubicBezTo>
                      <a:cubicBezTo>
                        <a:pt x="82474" y="86985"/>
                        <a:pt x="66768" y="84569"/>
                        <a:pt x="64352" y="94233"/>
                      </a:cubicBezTo>
                      <a:cubicBezTo>
                        <a:pt x="63144" y="101482"/>
                        <a:pt x="69184" y="115980"/>
                        <a:pt x="74017" y="120812"/>
                      </a:cubicBezTo>
                      <a:cubicBezTo>
                        <a:pt x="83682" y="131685"/>
                        <a:pt x="95763" y="137726"/>
                        <a:pt x="104220" y="149807"/>
                      </a:cubicBezTo>
                      <a:cubicBezTo>
                        <a:pt x="111469" y="161888"/>
                        <a:pt x="118717" y="175178"/>
                        <a:pt x="125966" y="186051"/>
                      </a:cubicBezTo>
                      <a:cubicBezTo>
                        <a:pt x="128382" y="190883"/>
                        <a:pt x="132007" y="193300"/>
                        <a:pt x="135631" y="196924"/>
                      </a:cubicBezTo>
                      <a:cubicBezTo>
                        <a:pt x="125966" y="192091"/>
                        <a:pt x="116301" y="186051"/>
                        <a:pt x="105428" y="183634"/>
                      </a:cubicBezTo>
                      <a:cubicBezTo>
                        <a:pt x="98179" y="182427"/>
                        <a:pt x="90931" y="184843"/>
                        <a:pt x="83682" y="186051"/>
                      </a:cubicBezTo>
                      <a:cubicBezTo>
                        <a:pt x="75225" y="187259"/>
                        <a:pt x="66768" y="188467"/>
                        <a:pt x="58311" y="188467"/>
                      </a:cubicBezTo>
                      <a:cubicBezTo>
                        <a:pt x="42606" y="188467"/>
                        <a:pt x="30524" y="187259"/>
                        <a:pt x="19651" y="204173"/>
                      </a:cubicBezTo>
                      <a:cubicBezTo>
                        <a:pt x="16027" y="210213"/>
                        <a:pt x="12403" y="215046"/>
                        <a:pt x="8778" y="221086"/>
                      </a:cubicBezTo>
                      <a:cubicBezTo>
                        <a:pt x="6362" y="225919"/>
                        <a:pt x="1529" y="228335"/>
                        <a:pt x="321" y="233168"/>
                      </a:cubicBezTo>
                      <a:cubicBezTo>
                        <a:pt x="-887" y="236792"/>
                        <a:pt x="1529" y="238000"/>
                        <a:pt x="3946" y="239208"/>
                      </a:cubicBezTo>
                      <a:cubicBezTo>
                        <a:pt x="6362" y="240416"/>
                        <a:pt x="8778" y="240416"/>
                        <a:pt x="11194" y="240416"/>
                      </a:cubicBezTo>
                      <a:cubicBezTo>
                        <a:pt x="17235" y="240416"/>
                        <a:pt x="22068" y="242833"/>
                        <a:pt x="26900" y="247665"/>
                      </a:cubicBezTo>
                      <a:cubicBezTo>
                        <a:pt x="38981" y="258538"/>
                        <a:pt x="49854" y="268203"/>
                        <a:pt x="66768" y="269411"/>
                      </a:cubicBezTo>
                      <a:cubicBezTo>
                        <a:pt x="80057" y="269411"/>
                        <a:pt x="95763" y="269411"/>
                        <a:pt x="109052" y="265787"/>
                      </a:cubicBezTo>
                      <a:cubicBezTo>
                        <a:pt x="112677" y="264579"/>
                        <a:pt x="116301" y="263371"/>
                        <a:pt x="119925" y="262162"/>
                      </a:cubicBezTo>
                      <a:cubicBezTo>
                        <a:pt x="117509" y="264579"/>
                        <a:pt x="115093" y="266995"/>
                        <a:pt x="111469" y="269411"/>
                      </a:cubicBezTo>
                      <a:cubicBezTo>
                        <a:pt x="105428" y="275452"/>
                        <a:pt x="96971" y="281492"/>
                        <a:pt x="90931" y="288741"/>
                      </a:cubicBezTo>
                      <a:cubicBezTo>
                        <a:pt x="81266" y="300822"/>
                        <a:pt x="72809" y="316528"/>
                        <a:pt x="65560" y="329817"/>
                      </a:cubicBezTo>
                      <a:cubicBezTo>
                        <a:pt x="58311" y="343107"/>
                        <a:pt x="55895" y="356396"/>
                        <a:pt x="58311" y="372102"/>
                      </a:cubicBezTo>
                      <a:cubicBezTo>
                        <a:pt x="59519" y="380559"/>
                        <a:pt x="61936" y="389015"/>
                        <a:pt x="61936" y="397472"/>
                      </a:cubicBezTo>
                      <a:cubicBezTo>
                        <a:pt x="61936" y="401096"/>
                        <a:pt x="61936" y="404721"/>
                        <a:pt x="64352" y="407137"/>
                      </a:cubicBezTo>
                      <a:cubicBezTo>
                        <a:pt x="64352" y="408345"/>
                        <a:pt x="65560" y="408345"/>
                        <a:pt x="66768" y="407137"/>
                      </a:cubicBezTo>
                      <a:cubicBezTo>
                        <a:pt x="72809" y="402305"/>
                        <a:pt x="76433" y="395056"/>
                        <a:pt x="82474" y="391432"/>
                      </a:cubicBezTo>
                      <a:cubicBezTo>
                        <a:pt x="88514" y="387807"/>
                        <a:pt x="94555" y="386599"/>
                        <a:pt x="100596" y="381767"/>
                      </a:cubicBezTo>
                      <a:cubicBezTo>
                        <a:pt x="112677" y="373310"/>
                        <a:pt x="118717" y="361229"/>
                        <a:pt x="124758" y="345523"/>
                      </a:cubicBezTo>
                      <a:cubicBezTo>
                        <a:pt x="128382" y="334650"/>
                        <a:pt x="133215" y="326193"/>
                        <a:pt x="138047" y="317736"/>
                      </a:cubicBezTo>
                      <a:cubicBezTo>
                        <a:pt x="141672" y="310487"/>
                        <a:pt x="144088" y="302031"/>
                        <a:pt x="147712" y="294782"/>
                      </a:cubicBezTo>
                      <a:cubicBezTo>
                        <a:pt x="152545" y="285117"/>
                        <a:pt x="154961" y="275452"/>
                        <a:pt x="159794" y="265787"/>
                      </a:cubicBezTo>
                      <a:cubicBezTo>
                        <a:pt x="161002" y="263371"/>
                        <a:pt x="162210" y="260955"/>
                        <a:pt x="163418" y="258538"/>
                      </a:cubicBezTo>
                      <a:cubicBezTo>
                        <a:pt x="163418" y="273036"/>
                        <a:pt x="165834" y="288741"/>
                        <a:pt x="174291" y="298406"/>
                      </a:cubicBezTo>
                      <a:cubicBezTo>
                        <a:pt x="177915" y="303239"/>
                        <a:pt x="181540" y="306863"/>
                        <a:pt x="186372" y="305655"/>
                      </a:cubicBezTo>
                      <a:cubicBezTo>
                        <a:pt x="191205" y="304447"/>
                        <a:pt x="191205" y="297198"/>
                        <a:pt x="192413" y="292365"/>
                      </a:cubicBezTo>
                      <a:cubicBezTo>
                        <a:pt x="192413" y="289949"/>
                        <a:pt x="193621" y="287533"/>
                        <a:pt x="193621" y="285117"/>
                      </a:cubicBezTo>
                      <a:cubicBezTo>
                        <a:pt x="197245" y="288741"/>
                        <a:pt x="200870" y="292365"/>
                        <a:pt x="204494" y="295990"/>
                      </a:cubicBezTo>
                      <a:cubicBezTo>
                        <a:pt x="210535" y="299614"/>
                        <a:pt x="217783" y="302031"/>
                        <a:pt x="225032" y="304447"/>
                      </a:cubicBezTo>
                      <a:cubicBezTo>
                        <a:pt x="232281" y="306863"/>
                        <a:pt x="239530" y="310487"/>
                        <a:pt x="246778" y="305655"/>
                      </a:cubicBezTo>
                      <a:cubicBezTo>
                        <a:pt x="268525" y="322569"/>
                        <a:pt x="286646" y="350356"/>
                        <a:pt x="302352" y="376934"/>
                      </a:cubicBezTo>
                      <a:cubicBezTo>
                        <a:pt x="318058" y="404721"/>
                        <a:pt x="332555" y="434924"/>
                        <a:pt x="344636" y="466335"/>
                      </a:cubicBezTo>
                      <a:cubicBezTo>
                        <a:pt x="351885" y="485665"/>
                        <a:pt x="357926" y="503787"/>
                        <a:pt x="363966" y="523117"/>
                      </a:cubicBezTo>
                      <a:cubicBezTo>
                        <a:pt x="363966" y="524325"/>
                        <a:pt x="362758" y="524325"/>
                        <a:pt x="362758" y="525533"/>
                      </a:cubicBezTo>
                      <a:cubicBezTo>
                        <a:pt x="357926" y="532782"/>
                        <a:pt x="354301" y="542447"/>
                        <a:pt x="350677" y="550904"/>
                      </a:cubicBezTo>
                      <a:cubicBezTo>
                        <a:pt x="348261" y="555736"/>
                        <a:pt x="344636" y="561777"/>
                        <a:pt x="344636" y="567818"/>
                      </a:cubicBezTo>
                      <a:cubicBezTo>
                        <a:pt x="344636" y="570234"/>
                        <a:pt x="345844" y="572650"/>
                        <a:pt x="347053" y="575066"/>
                      </a:cubicBezTo>
                      <a:cubicBezTo>
                        <a:pt x="350677" y="581107"/>
                        <a:pt x="351885" y="587148"/>
                        <a:pt x="353093" y="594396"/>
                      </a:cubicBezTo>
                      <a:cubicBezTo>
                        <a:pt x="353093" y="596813"/>
                        <a:pt x="353093" y="598021"/>
                        <a:pt x="353093" y="600437"/>
                      </a:cubicBezTo>
                      <a:cubicBezTo>
                        <a:pt x="348261" y="596813"/>
                        <a:pt x="344636" y="593188"/>
                        <a:pt x="339804" y="590772"/>
                      </a:cubicBezTo>
                      <a:cubicBezTo>
                        <a:pt x="318058" y="576274"/>
                        <a:pt x="295103" y="565401"/>
                        <a:pt x="270941" y="559361"/>
                      </a:cubicBezTo>
                      <a:cubicBezTo>
                        <a:pt x="269733" y="553320"/>
                        <a:pt x="262484" y="550904"/>
                        <a:pt x="258860" y="548488"/>
                      </a:cubicBezTo>
                      <a:cubicBezTo>
                        <a:pt x="245570" y="541239"/>
                        <a:pt x="232281" y="536406"/>
                        <a:pt x="218992" y="532782"/>
                      </a:cubicBezTo>
                      <a:cubicBezTo>
                        <a:pt x="220200" y="530366"/>
                        <a:pt x="220200" y="529158"/>
                        <a:pt x="221408" y="526742"/>
                      </a:cubicBezTo>
                      <a:cubicBezTo>
                        <a:pt x="225032" y="509828"/>
                        <a:pt x="218992" y="492914"/>
                        <a:pt x="221408" y="476000"/>
                      </a:cubicBezTo>
                      <a:cubicBezTo>
                        <a:pt x="222616" y="467543"/>
                        <a:pt x="227448" y="448214"/>
                        <a:pt x="222616" y="442173"/>
                      </a:cubicBezTo>
                      <a:cubicBezTo>
                        <a:pt x="218992" y="437340"/>
                        <a:pt x="212951" y="433716"/>
                        <a:pt x="212951" y="427675"/>
                      </a:cubicBezTo>
                      <a:cubicBezTo>
                        <a:pt x="212951" y="425259"/>
                        <a:pt x="212951" y="421635"/>
                        <a:pt x="211743" y="419218"/>
                      </a:cubicBezTo>
                      <a:cubicBezTo>
                        <a:pt x="210535" y="413178"/>
                        <a:pt x="206910" y="408345"/>
                        <a:pt x="203286" y="403513"/>
                      </a:cubicBezTo>
                      <a:cubicBezTo>
                        <a:pt x="203286" y="403513"/>
                        <a:pt x="202078" y="403513"/>
                        <a:pt x="202078" y="402305"/>
                      </a:cubicBezTo>
                      <a:cubicBezTo>
                        <a:pt x="202078" y="402305"/>
                        <a:pt x="200870" y="401096"/>
                        <a:pt x="200870" y="401096"/>
                      </a:cubicBezTo>
                      <a:cubicBezTo>
                        <a:pt x="188788" y="403513"/>
                        <a:pt x="177915" y="411970"/>
                        <a:pt x="171875" y="426467"/>
                      </a:cubicBezTo>
                      <a:cubicBezTo>
                        <a:pt x="167042" y="439757"/>
                        <a:pt x="161002" y="454254"/>
                        <a:pt x="159794" y="468751"/>
                      </a:cubicBezTo>
                      <a:cubicBezTo>
                        <a:pt x="154961" y="453046"/>
                        <a:pt x="144088" y="440965"/>
                        <a:pt x="135631" y="428884"/>
                      </a:cubicBezTo>
                      <a:cubicBezTo>
                        <a:pt x="129590" y="421635"/>
                        <a:pt x="125966" y="413178"/>
                        <a:pt x="121134" y="404721"/>
                      </a:cubicBezTo>
                      <a:cubicBezTo>
                        <a:pt x="118717" y="399889"/>
                        <a:pt x="116301" y="395056"/>
                        <a:pt x="112677" y="391432"/>
                      </a:cubicBezTo>
                      <a:cubicBezTo>
                        <a:pt x="110261" y="390223"/>
                        <a:pt x="104220" y="382975"/>
                        <a:pt x="100596" y="387807"/>
                      </a:cubicBezTo>
                      <a:cubicBezTo>
                        <a:pt x="98179" y="391432"/>
                        <a:pt x="95763" y="398680"/>
                        <a:pt x="93347" y="402305"/>
                      </a:cubicBezTo>
                      <a:cubicBezTo>
                        <a:pt x="90931" y="408345"/>
                        <a:pt x="87306" y="414386"/>
                        <a:pt x="87306" y="420427"/>
                      </a:cubicBezTo>
                      <a:cubicBezTo>
                        <a:pt x="86098" y="434924"/>
                        <a:pt x="90931" y="447005"/>
                        <a:pt x="95763" y="459087"/>
                      </a:cubicBezTo>
                      <a:cubicBezTo>
                        <a:pt x="103012" y="473584"/>
                        <a:pt x="109052" y="488081"/>
                        <a:pt x="117509" y="500163"/>
                      </a:cubicBezTo>
                      <a:cubicBezTo>
                        <a:pt x="121134" y="506203"/>
                        <a:pt x="125966" y="512244"/>
                        <a:pt x="130799" y="518285"/>
                      </a:cubicBezTo>
                      <a:cubicBezTo>
                        <a:pt x="116301" y="508620"/>
                        <a:pt x="103012" y="501371"/>
                        <a:pt x="84890" y="506203"/>
                      </a:cubicBezTo>
                      <a:cubicBezTo>
                        <a:pt x="75225" y="509828"/>
                        <a:pt x="67976" y="517076"/>
                        <a:pt x="61936" y="526742"/>
                      </a:cubicBezTo>
                      <a:cubicBezTo>
                        <a:pt x="57103" y="535198"/>
                        <a:pt x="49854" y="538823"/>
                        <a:pt x="42606" y="544863"/>
                      </a:cubicBezTo>
                      <a:cubicBezTo>
                        <a:pt x="40189" y="547279"/>
                        <a:pt x="38981" y="549696"/>
                        <a:pt x="37773" y="553320"/>
                      </a:cubicBezTo>
                      <a:cubicBezTo>
                        <a:pt x="37773" y="554528"/>
                        <a:pt x="37773" y="555736"/>
                        <a:pt x="38981" y="555736"/>
                      </a:cubicBezTo>
                      <a:cubicBezTo>
                        <a:pt x="52271" y="561777"/>
                        <a:pt x="60727" y="576274"/>
                        <a:pt x="70392" y="588356"/>
                      </a:cubicBezTo>
                      <a:cubicBezTo>
                        <a:pt x="78849" y="598021"/>
                        <a:pt x="87306" y="604061"/>
                        <a:pt x="98179" y="608894"/>
                      </a:cubicBezTo>
                      <a:cubicBezTo>
                        <a:pt x="111469" y="613726"/>
                        <a:pt x="122342" y="613726"/>
                        <a:pt x="135631" y="612518"/>
                      </a:cubicBezTo>
                      <a:cubicBezTo>
                        <a:pt x="138047" y="612518"/>
                        <a:pt x="139255" y="612518"/>
                        <a:pt x="141672" y="612518"/>
                      </a:cubicBezTo>
                      <a:cubicBezTo>
                        <a:pt x="135631" y="614934"/>
                        <a:pt x="129590" y="617351"/>
                        <a:pt x="123550" y="620975"/>
                      </a:cubicBezTo>
                      <a:cubicBezTo>
                        <a:pt x="109052" y="628224"/>
                        <a:pt x="101804" y="637889"/>
                        <a:pt x="94555" y="656010"/>
                      </a:cubicBezTo>
                      <a:cubicBezTo>
                        <a:pt x="88514" y="670508"/>
                        <a:pt x="78849" y="686214"/>
                        <a:pt x="77641" y="703127"/>
                      </a:cubicBezTo>
                      <a:cubicBezTo>
                        <a:pt x="76433" y="712792"/>
                        <a:pt x="77641" y="732122"/>
                        <a:pt x="84890" y="738163"/>
                      </a:cubicBezTo>
                      <a:cubicBezTo>
                        <a:pt x="87306" y="740579"/>
                        <a:pt x="92139" y="736955"/>
                        <a:pt x="94555" y="735747"/>
                      </a:cubicBezTo>
                      <a:cubicBezTo>
                        <a:pt x="101804" y="732122"/>
                        <a:pt x="109052" y="735747"/>
                        <a:pt x="116301" y="736955"/>
                      </a:cubicBezTo>
                      <a:cubicBezTo>
                        <a:pt x="129590" y="739371"/>
                        <a:pt x="138047" y="730914"/>
                        <a:pt x="144088" y="715208"/>
                      </a:cubicBezTo>
                      <a:cubicBezTo>
                        <a:pt x="150129" y="699503"/>
                        <a:pt x="152545" y="681381"/>
                        <a:pt x="161002" y="668092"/>
                      </a:cubicBezTo>
                      <a:cubicBezTo>
                        <a:pt x="163418" y="663259"/>
                        <a:pt x="167042" y="658427"/>
                        <a:pt x="170667" y="654802"/>
                      </a:cubicBezTo>
                      <a:cubicBezTo>
                        <a:pt x="169458" y="659635"/>
                        <a:pt x="167042" y="664467"/>
                        <a:pt x="164626" y="668092"/>
                      </a:cubicBezTo>
                      <a:cubicBezTo>
                        <a:pt x="159794" y="678965"/>
                        <a:pt x="153753" y="689838"/>
                        <a:pt x="152545" y="701919"/>
                      </a:cubicBezTo>
                      <a:cubicBezTo>
                        <a:pt x="151337" y="714001"/>
                        <a:pt x="150129" y="726082"/>
                        <a:pt x="147712" y="738163"/>
                      </a:cubicBezTo>
                      <a:cubicBezTo>
                        <a:pt x="146504" y="742995"/>
                        <a:pt x="146504" y="749036"/>
                        <a:pt x="146504" y="753868"/>
                      </a:cubicBezTo>
                      <a:cubicBezTo>
                        <a:pt x="148920" y="764741"/>
                        <a:pt x="154961" y="775615"/>
                        <a:pt x="159794" y="784072"/>
                      </a:cubicBezTo>
                      <a:cubicBezTo>
                        <a:pt x="164626" y="791320"/>
                        <a:pt x="168250" y="785280"/>
                        <a:pt x="170667" y="778031"/>
                      </a:cubicBezTo>
                      <a:cubicBezTo>
                        <a:pt x="173083" y="769574"/>
                        <a:pt x="176707" y="761117"/>
                        <a:pt x="182748" y="756285"/>
                      </a:cubicBezTo>
                      <a:cubicBezTo>
                        <a:pt x="186372" y="753868"/>
                        <a:pt x="188788" y="751452"/>
                        <a:pt x="191205" y="747828"/>
                      </a:cubicBezTo>
                      <a:cubicBezTo>
                        <a:pt x="196037" y="742995"/>
                        <a:pt x="200870" y="735747"/>
                        <a:pt x="203286" y="729706"/>
                      </a:cubicBezTo>
                      <a:cubicBezTo>
                        <a:pt x="209327" y="718833"/>
                        <a:pt x="211743" y="704335"/>
                        <a:pt x="211743" y="689838"/>
                      </a:cubicBezTo>
                      <a:cubicBezTo>
                        <a:pt x="214159" y="698295"/>
                        <a:pt x="217783" y="706752"/>
                        <a:pt x="222616" y="711584"/>
                      </a:cubicBezTo>
                      <a:cubicBezTo>
                        <a:pt x="233489" y="724874"/>
                        <a:pt x="250403" y="732122"/>
                        <a:pt x="264900" y="734538"/>
                      </a:cubicBezTo>
                      <a:cubicBezTo>
                        <a:pt x="273357" y="735747"/>
                        <a:pt x="285438" y="741787"/>
                        <a:pt x="287855" y="727290"/>
                      </a:cubicBezTo>
                      <a:cubicBezTo>
                        <a:pt x="289063" y="722457"/>
                        <a:pt x="285438" y="717625"/>
                        <a:pt x="284230" y="712792"/>
                      </a:cubicBezTo>
                      <a:cubicBezTo>
                        <a:pt x="280606" y="701919"/>
                        <a:pt x="280606" y="689838"/>
                        <a:pt x="280606" y="677757"/>
                      </a:cubicBezTo>
                      <a:cubicBezTo>
                        <a:pt x="280606" y="663259"/>
                        <a:pt x="281814" y="647554"/>
                        <a:pt x="272149" y="637889"/>
                      </a:cubicBezTo>
                      <a:cubicBezTo>
                        <a:pt x="262484" y="628224"/>
                        <a:pt x="247986" y="629432"/>
                        <a:pt x="237113" y="619767"/>
                      </a:cubicBezTo>
                      <a:cubicBezTo>
                        <a:pt x="232281" y="616143"/>
                        <a:pt x="228657" y="611310"/>
                        <a:pt x="225032" y="606477"/>
                      </a:cubicBezTo>
                      <a:cubicBezTo>
                        <a:pt x="235905" y="605270"/>
                        <a:pt x="247986" y="596813"/>
                        <a:pt x="256443" y="589564"/>
                      </a:cubicBezTo>
                      <a:cubicBezTo>
                        <a:pt x="258860" y="587148"/>
                        <a:pt x="261276" y="585939"/>
                        <a:pt x="263692" y="583523"/>
                      </a:cubicBezTo>
                      <a:cubicBezTo>
                        <a:pt x="291479" y="587148"/>
                        <a:pt x="318058" y="596813"/>
                        <a:pt x="342220" y="614934"/>
                      </a:cubicBezTo>
                      <a:cubicBezTo>
                        <a:pt x="366383" y="633056"/>
                        <a:pt x="384504" y="656010"/>
                        <a:pt x="401418" y="683797"/>
                      </a:cubicBezTo>
                      <a:cubicBezTo>
                        <a:pt x="401418" y="685005"/>
                        <a:pt x="401418" y="685005"/>
                        <a:pt x="402626" y="685005"/>
                      </a:cubicBezTo>
                      <a:cubicBezTo>
                        <a:pt x="402626" y="685005"/>
                        <a:pt x="402626" y="685005"/>
                        <a:pt x="402626" y="685005"/>
                      </a:cubicBezTo>
                      <a:cubicBezTo>
                        <a:pt x="402626" y="685005"/>
                        <a:pt x="402626" y="685005"/>
                        <a:pt x="402626" y="685005"/>
                      </a:cubicBezTo>
                      <a:cubicBezTo>
                        <a:pt x="412291" y="730914"/>
                        <a:pt x="421956" y="775615"/>
                        <a:pt x="432829" y="821523"/>
                      </a:cubicBezTo>
                      <a:cubicBezTo>
                        <a:pt x="442494" y="865016"/>
                        <a:pt x="453367" y="909716"/>
                        <a:pt x="465449" y="952000"/>
                      </a:cubicBezTo>
                      <a:cubicBezTo>
                        <a:pt x="481154" y="1002742"/>
                        <a:pt x="499276" y="1053483"/>
                        <a:pt x="521022" y="1099392"/>
                      </a:cubicBezTo>
                      <a:cubicBezTo>
                        <a:pt x="523438" y="1104224"/>
                        <a:pt x="525855" y="1110265"/>
                        <a:pt x="529479" y="1115097"/>
                      </a:cubicBezTo>
                      <a:cubicBezTo>
                        <a:pt x="529479" y="1115097"/>
                        <a:pt x="529479" y="1116305"/>
                        <a:pt x="529479" y="1116305"/>
                      </a:cubicBezTo>
                      <a:cubicBezTo>
                        <a:pt x="529479" y="1116305"/>
                        <a:pt x="529479" y="1116305"/>
                        <a:pt x="529479" y="1116305"/>
                      </a:cubicBezTo>
                      <a:cubicBezTo>
                        <a:pt x="529479" y="1116305"/>
                        <a:pt x="529479" y="1116305"/>
                        <a:pt x="529479" y="1116305"/>
                      </a:cubicBezTo>
                      <a:cubicBezTo>
                        <a:pt x="536728" y="1129595"/>
                        <a:pt x="543977" y="1142884"/>
                        <a:pt x="552433" y="1154965"/>
                      </a:cubicBezTo>
                      <a:cubicBezTo>
                        <a:pt x="560890" y="1168254"/>
                        <a:pt x="569347" y="1180336"/>
                        <a:pt x="577804" y="1192417"/>
                      </a:cubicBezTo>
                      <a:cubicBezTo>
                        <a:pt x="582637" y="1199666"/>
                        <a:pt x="588677" y="1206914"/>
                        <a:pt x="593510" y="1212955"/>
                      </a:cubicBezTo>
                      <a:cubicBezTo>
                        <a:pt x="597134" y="1217787"/>
                        <a:pt x="649083" y="1278194"/>
                        <a:pt x="650291" y="1275778"/>
                      </a:cubicBezTo>
                      <a:cubicBezTo>
                        <a:pt x="651499" y="1273361"/>
                        <a:pt x="652708" y="1270945"/>
                        <a:pt x="653916" y="1268529"/>
                      </a:cubicBezTo>
                      <a:cubicBezTo>
                        <a:pt x="653916" y="1267321"/>
                        <a:pt x="655124" y="1267321"/>
                        <a:pt x="655124" y="1266112"/>
                      </a:cubicBezTo>
                      <a:cubicBezTo>
                        <a:pt x="655124" y="1264904"/>
                        <a:pt x="653916" y="1263696"/>
                        <a:pt x="652708" y="1262488"/>
                      </a:cubicBezTo>
                      <a:cubicBezTo>
                        <a:pt x="624921" y="1235909"/>
                        <a:pt x="604383" y="1198457"/>
                        <a:pt x="585053" y="1161006"/>
                      </a:cubicBezTo>
                      <a:cubicBezTo>
                        <a:pt x="566931" y="1124762"/>
                        <a:pt x="552433" y="1083686"/>
                        <a:pt x="545185" y="1041401"/>
                      </a:cubicBezTo>
                      <a:cubicBezTo>
                        <a:pt x="537936" y="1000325"/>
                        <a:pt x="533103" y="954417"/>
                        <a:pt x="550017" y="914549"/>
                      </a:cubicBezTo>
                      <a:cubicBezTo>
                        <a:pt x="560890" y="890386"/>
                        <a:pt x="577804" y="872264"/>
                        <a:pt x="597134" y="858975"/>
                      </a:cubicBezTo>
                      <a:cubicBezTo>
                        <a:pt x="610423" y="852935"/>
                        <a:pt x="624921" y="848102"/>
                        <a:pt x="638210" y="844478"/>
                      </a:cubicBezTo>
                      <a:cubicBezTo>
                        <a:pt x="684119" y="831188"/>
                        <a:pt x="732444" y="822732"/>
                        <a:pt x="771104" y="782863"/>
                      </a:cubicBezTo>
                      <a:cubicBezTo>
                        <a:pt x="772312" y="781655"/>
                        <a:pt x="772312" y="781655"/>
                        <a:pt x="772312" y="780447"/>
                      </a:cubicBezTo>
                      <a:cubicBezTo>
                        <a:pt x="774728" y="779239"/>
                        <a:pt x="774728" y="774407"/>
                        <a:pt x="772312" y="774407"/>
                      </a:cubicBezTo>
                      <a:cubicBezTo>
                        <a:pt x="738484" y="768366"/>
                        <a:pt x="703449" y="768366"/>
                        <a:pt x="669621" y="773198"/>
                      </a:cubicBezTo>
                      <a:cubicBezTo>
                        <a:pt x="637002" y="778031"/>
                        <a:pt x="603175" y="785280"/>
                        <a:pt x="572971" y="803402"/>
                      </a:cubicBezTo>
                      <a:cubicBezTo>
                        <a:pt x="519814" y="834813"/>
                        <a:pt x="493235" y="908508"/>
                        <a:pt x="499276" y="977371"/>
                      </a:cubicBezTo>
                      <a:cubicBezTo>
                        <a:pt x="499276" y="979788"/>
                        <a:pt x="499276" y="980995"/>
                        <a:pt x="499276" y="983412"/>
                      </a:cubicBezTo>
                      <a:cubicBezTo>
                        <a:pt x="487195" y="949584"/>
                        <a:pt x="477530" y="913341"/>
                        <a:pt x="469073" y="878305"/>
                      </a:cubicBezTo>
                      <a:cubicBezTo>
                        <a:pt x="465449" y="866224"/>
                        <a:pt x="463032" y="852935"/>
                        <a:pt x="459408" y="840853"/>
                      </a:cubicBezTo>
                      <a:cubicBezTo>
                        <a:pt x="458200" y="816691"/>
                        <a:pt x="456992" y="792529"/>
                        <a:pt x="455784" y="768366"/>
                      </a:cubicBezTo>
                      <a:cubicBezTo>
                        <a:pt x="453367" y="739371"/>
                        <a:pt x="450951" y="710376"/>
                        <a:pt x="447327" y="680173"/>
                      </a:cubicBezTo>
                      <a:cubicBezTo>
                        <a:pt x="446119" y="670508"/>
                        <a:pt x="446119" y="660843"/>
                        <a:pt x="446119" y="651178"/>
                      </a:cubicBezTo>
                      <a:cubicBezTo>
                        <a:pt x="448535" y="657219"/>
                        <a:pt x="450951" y="662051"/>
                        <a:pt x="453367" y="668092"/>
                      </a:cubicBezTo>
                      <a:cubicBezTo>
                        <a:pt x="458200" y="676549"/>
                        <a:pt x="463032" y="685005"/>
                        <a:pt x="469073" y="691046"/>
                      </a:cubicBezTo>
                      <a:cubicBezTo>
                        <a:pt x="473905" y="695879"/>
                        <a:pt x="476322" y="700711"/>
                        <a:pt x="477530" y="707960"/>
                      </a:cubicBezTo>
                      <a:cubicBezTo>
                        <a:pt x="478738" y="712792"/>
                        <a:pt x="478738" y="716417"/>
                        <a:pt x="481154" y="720041"/>
                      </a:cubicBezTo>
                      <a:cubicBezTo>
                        <a:pt x="488403" y="732122"/>
                        <a:pt x="495652" y="703127"/>
                        <a:pt x="498068" y="698295"/>
                      </a:cubicBezTo>
                      <a:cubicBezTo>
                        <a:pt x="504109" y="678965"/>
                        <a:pt x="512565" y="660843"/>
                        <a:pt x="518606" y="641513"/>
                      </a:cubicBezTo>
                      <a:cubicBezTo>
                        <a:pt x="524647" y="622183"/>
                        <a:pt x="529479" y="599229"/>
                        <a:pt x="523438" y="579899"/>
                      </a:cubicBezTo>
                      <a:cubicBezTo>
                        <a:pt x="521022" y="571442"/>
                        <a:pt x="516190" y="562985"/>
                        <a:pt x="512565" y="555736"/>
                      </a:cubicBezTo>
                      <a:cubicBezTo>
                        <a:pt x="508941" y="549696"/>
                        <a:pt x="506525" y="543655"/>
                        <a:pt x="502900" y="537615"/>
                      </a:cubicBezTo>
                      <a:cubicBezTo>
                        <a:pt x="500484" y="532782"/>
                        <a:pt x="496860" y="527949"/>
                        <a:pt x="496860" y="521909"/>
                      </a:cubicBezTo>
                      <a:cubicBezTo>
                        <a:pt x="500484" y="526742"/>
                        <a:pt x="504109" y="530366"/>
                        <a:pt x="508941" y="531574"/>
                      </a:cubicBezTo>
                      <a:cubicBezTo>
                        <a:pt x="517398" y="535198"/>
                        <a:pt x="522230" y="540031"/>
                        <a:pt x="528271" y="547279"/>
                      </a:cubicBezTo>
                      <a:cubicBezTo>
                        <a:pt x="533103" y="553320"/>
                        <a:pt x="539144" y="559361"/>
                        <a:pt x="546393" y="560569"/>
                      </a:cubicBezTo>
                      <a:cubicBezTo>
                        <a:pt x="554850" y="562985"/>
                        <a:pt x="564515" y="559361"/>
                        <a:pt x="572971" y="562985"/>
                      </a:cubicBezTo>
                      <a:cubicBezTo>
                        <a:pt x="586261" y="566609"/>
                        <a:pt x="600758" y="571442"/>
                        <a:pt x="615256" y="567818"/>
                      </a:cubicBezTo>
                      <a:cubicBezTo>
                        <a:pt x="628545" y="564193"/>
                        <a:pt x="644251" y="556945"/>
                        <a:pt x="653916" y="544863"/>
                      </a:cubicBezTo>
                      <a:cubicBezTo>
                        <a:pt x="655124" y="543655"/>
                        <a:pt x="655124" y="541239"/>
                        <a:pt x="653916" y="541239"/>
                      </a:cubicBezTo>
                      <a:cubicBezTo>
                        <a:pt x="639418" y="532782"/>
                        <a:pt x="637002" y="509828"/>
                        <a:pt x="623713" y="500163"/>
                      </a:cubicBezTo>
                      <a:cubicBezTo>
                        <a:pt x="610423" y="489290"/>
                        <a:pt x="595926" y="478417"/>
                        <a:pt x="581428" y="472376"/>
                      </a:cubicBezTo>
                      <a:cubicBezTo>
                        <a:pt x="568139" y="466335"/>
                        <a:pt x="551225" y="462711"/>
                        <a:pt x="536728" y="463919"/>
                      </a:cubicBezTo>
                      <a:cubicBezTo>
                        <a:pt x="531895" y="465127"/>
                        <a:pt x="527063" y="466335"/>
                        <a:pt x="522230" y="468751"/>
                      </a:cubicBezTo>
                      <a:cubicBezTo>
                        <a:pt x="523438" y="466335"/>
                        <a:pt x="524647" y="465127"/>
                        <a:pt x="525855" y="462711"/>
                      </a:cubicBezTo>
                      <a:cubicBezTo>
                        <a:pt x="536728" y="448214"/>
                        <a:pt x="551225" y="447005"/>
                        <a:pt x="564515" y="443381"/>
                      </a:cubicBezTo>
                      <a:cubicBezTo>
                        <a:pt x="580220" y="439757"/>
                        <a:pt x="594718" y="437340"/>
                        <a:pt x="609215" y="436132"/>
                      </a:cubicBezTo>
                      <a:cubicBezTo>
                        <a:pt x="621296" y="434924"/>
                        <a:pt x="629753" y="426467"/>
                        <a:pt x="637002" y="414386"/>
                      </a:cubicBezTo>
                      <a:cubicBezTo>
                        <a:pt x="644251" y="403513"/>
                        <a:pt x="646667" y="391432"/>
                        <a:pt x="647875" y="378142"/>
                      </a:cubicBezTo>
                      <a:cubicBezTo>
                        <a:pt x="657540" y="367269"/>
                        <a:pt x="657540" y="355188"/>
                        <a:pt x="650291" y="357604"/>
                      </a:cubicBezTo>
                      <a:lnTo>
                        <a:pt x="650291" y="357604"/>
                      </a:lnTo>
                      <a:close/>
                      <a:moveTo>
                        <a:pt x="518606" y="908508"/>
                      </a:moveTo>
                      <a:cubicBezTo>
                        <a:pt x="514982" y="916965"/>
                        <a:pt x="512565" y="926630"/>
                        <a:pt x="510149" y="936295"/>
                      </a:cubicBezTo>
                      <a:cubicBezTo>
                        <a:pt x="508941" y="939919"/>
                        <a:pt x="508941" y="943544"/>
                        <a:pt x="507733" y="947168"/>
                      </a:cubicBezTo>
                      <a:cubicBezTo>
                        <a:pt x="507733" y="944752"/>
                        <a:pt x="507733" y="942336"/>
                        <a:pt x="507733" y="939919"/>
                      </a:cubicBezTo>
                      <a:cubicBezTo>
                        <a:pt x="507733" y="936295"/>
                        <a:pt x="508941" y="931463"/>
                        <a:pt x="508941" y="927838"/>
                      </a:cubicBezTo>
                      <a:cubicBezTo>
                        <a:pt x="508941" y="924214"/>
                        <a:pt x="510149" y="921797"/>
                        <a:pt x="510149" y="918173"/>
                      </a:cubicBezTo>
                      <a:cubicBezTo>
                        <a:pt x="513773" y="906092"/>
                        <a:pt x="519814" y="895219"/>
                        <a:pt x="524647" y="883138"/>
                      </a:cubicBezTo>
                      <a:cubicBezTo>
                        <a:pt x="525855" y="881930"/>
                        <a:pt x="523438" y="879513"/>
                        <a:pt x="522230" y="880721"/>
                      </a:cubicBezTo>
                      <a:cubicBezTo>
                        <a:pt x="521022" y="883138"/>
                        <a:pt x="518606" y="886762"/>
                        <a:pt x="517398" y="889178"/>
                      </a:cubicBezTo>
                      <a:cubicBezTo>
                        <a:pt x="518606" y="886762"/>
                        <a:pt x="518606" y="884346"/>
                        <a:pt x="519814" y="881930"/>
                      </a:cubicBezTo>
                      <a:cubicBezTo>
                        <a:pt x="534312" y="838437"/>
                        <a:pt x="562098" y="810650"/>
                        <a:pt x="595926" y="796153"/>
                      </a:cubicBezTo>
                      <a:cubicBezTo>
                        <a:pt x="644251" y="775615"/>
                        <a:pt x="694992" y="771990"/>
                        <a:pt x="744525" y="775615"/>
                      </a:cubicBezTo>
                      <a:cubicBezTo>
                        <a:pt x="707073" y="776823"/>
                        <a:pt x="669621" y="778031"/>
                        <a:pt x="632170" y="787696"/>
                      </a:cubicBezTo>
                      <a:cubicBezTo>
                        <a:pt x="610423" y="793736"/>
                        <a:pt x="587469" y="800985"/>
                        <a:pt x="569347" y="816691"/>
                      </a:cubicBezTo>
                      <a:cubicBezTo>
                        <a:pt x="565723" y="819107"/>
                        <a:pt x="562098" y="822732"/>
                        <a:pt x="559682" y="827564"/>
                      </a:cubicBezTo>
                      <a:cubicBezTo>
                        <a:pt x="559682" y="828772"/>
                        <a:pt x="558474" y="831188"/>
                        <a:pt x="559682" y="831188"/>
                      </a:cubicBezTo>
                      <a:cubicBezTo>
                        <a:pt x="559682" y="831188"/>
                        <a:pt x="560890" y="831188"/>
                        <a:pt x="560890" y="831188"/>
                      </a:cubicBezTo>
                      <a:cubicBezTo>
                        <a:pt x="563306" y="829980"/>
                        <a:pt x="565723" y="827564"/>
                        <a:pt x="568139" y="825148"/>
                      </a:cubicBezTo>
                      <a:cubicBezTo>
                        <a:pt x="575388" y="817899"/>
                        <a:pt x="583845" y="814275"/>
                        <a:pt x="592301" y="809442"/>
                      </a:cubicBezTo>
                      <a:cubicBezTo>
                        <a:pt x="600758" y="804610"/>
                        <a:pt x="609215" y="799777"/>
                        <a:pt x="618880" y="797361"/>
                      </a:cubicBezTo>
                      <a:cubicBezTo>
                        <a:pt x="634586" y="791320"/>
                        <a:pt x="651499" y="790112"/>
                        <a:pt x="667205" y="786488"/>
                      </a:cubicBezTo>
                      <a:cubicBezTo>
                        <a:pt x="655124" y="788904"/>
                        <a:pt x="643043" y="791320"/>
                        <a:pt x="632170" y="794945"/>
                      </a:cubicBezTo>
                      <a:cubicBezTo>
                        <a:pt x="592301" y="807026"/>
                        <a:pt x="558474" y="838437"/>
                        <a:pt x="531895" y="879513"/>
                      </a:cubicBezTo>
                      <a:cubicBezTo>
                        <a:pt x="530687" y="881930"/>
                        <a:pt x="533103" y="884346"/>
                        <a:pt x="535520" y="881930"/>
                      </a:cubicBezTo>
                      <a:cubicBezTo>
                        <a:pt x="568139" y="839645"/>
                        <a:pt x="599550" y="808234"/>
                        <a:pt x="644251" y="797361"/>
                      </a:cubicBezTo>
                      <a:cubicBezTo>
                        <a:pt x="676870" y="788904"/>
                        <a:pt x="709489" y="787696"/>
                        <a:pt x="740901" y="782863"/>
                      </a:cubicBezTo>
                      <a:cubicBezTo>
                        <a:pt x="738484" y="782863"/>
                        <a:pt x="737276" y="784072"/>
                        <a:pt x="734860" y="784072"/>
                      </a:cubicBezTo>
                      <a:cubicBezTo>
                        <a:pt x="721571" y="787696"/>
                        <a:pt x="707073" y="791320"/>
                        <a:pt x="693784" y="794945"/>
                      </a:cubicBezTo>
                      <a:cubicBezTo>
                        <a:pt x="691368" y="796153"/>
                        <a:pt x="691368" y="799777"/>
                        <a:pt x="693784" y="799777"/>
                      </a:cubicBezTo>
                      <a:cubicBezTo>
                        <a:pt x="709489" y="798569"/>
                        <a:pt x="725195" y="791320"/>
                        <a:pt x="740901" y="787696"/>
                      </a:cubicBezTo>
                      <a:cubicBezTo>
                        <a:pt x="744525" y="786488"/>
                        <a:pt x="748149" y="786488"/>
                        <a:pt x="750565" y="785280"/>
                      </a:cubicBezTo>
                      <a:cubicBezTo>
                        <a:pt x="717946" y="803402"/>
                        <a:pt x="682911" y="809442"/>
                        <a:pt x="649083" y="819107"/>
                      </a:cubicBezTo>
                      <a:cubicBezTo>
                        <a:pt x="646667" y="820315"/>
                        <a:pt x="649083" y="822732"/>
                        <a:pt x="650291" y="822732"/>
                      </a:cubicBezTo>
                      <a:cubicBezTo>
                        <a:pt x="652708" y="822732"/>
                        <a:pt x="657540" y="821523"/>
                        <a:pt x="659956" y="820315"/>
                      </a:cubicBezTo>
                      <a:cubicBezTo>
                        <a:pt x="667205" y="819107"/>
                        <a:pt x="673246" y="817899"/>
                        <a:pt x="680494" y="815483"/>
                      </a:cubicBezTo>
                      <a:cubicBezTo>
                        <a:pt x="698616" y="810650"/>
                        <a:pt x="716738" y="805818"/>
                        <a:pt x="734860" y="799777"/>
                      </a:cubicBezTo>
                      <a:cubicBezTo>
                        <a:pt x="703449" y="820315"/>
                        <a:pt x="667205" y="826356"/>
                        <a:pt x="633378" y="836021"/>
                      </a:cubicBezTo>
                      <a:cubicBezTo>
                        <a:pt x="623713" y="838437"/>
                        <a:pt x="614048" y="840853"/>
                        <a:pt x="605591" y="844478"/>
                      </a:cubicBezTo>
                      <a:cubicBezTo>
                        <a:pt x="603175" y="845686"/>
                        <a:pt x="600758" y="845686"/>
                        <a:pt x="598342" y="846894"/>
                      </a:cubicBezTo>
                      <a:cubicBezTo>
                        <a:pt x="589885" y="850518"/>
                        <a:pt x="582637" y="854142"/>
                        <a:pt x="574180" y="858975"/>
                      </a:cubicBezTo>
                      <a:cubicBezTo>
                        <a:pt x="557266" y="868640"/>
                        <a:pt x="540352" y="884346"/>
                        <a:pt x="528271" y="902467"/>
                      </a:cubicBezTo>
                      <a:cubicBezTo>
                        <a:pt x="523438" y="909716"/>
                        <a:pt x="519814" y="915757"/>
                        <a:pt x="516190" y="924214"/>
                      </a:cubicBezTo>
                      <a:cubicBezTo>
                        <a:pt x="512565" y="932670"/>
                        <a:pt x="510149" y="942336"/>
                        <a:pt x="507733" y="952000"/>
                      </a:cubicBezTo>
                      <a:cubicBezTo>
                        <a:pt x="508941" y="936295"/>
                        <a:pt x="513773" y="921797"/>
                        <a:pt x="517398" y="907300"/>
                      </a:cubicBezTo>
                      <a:cubicBezTo>
                        <a:pt x="522230" y="907300"/>
                        <a:pt x="519814" y="907300"/>
                        <a:pt x="518606" y="908508"/>
                      </a:cubicBezTo>
                      <a:lnTo>
                        <a:pt x="518606" y="908508"/>
                      </a:lnTo>
                      <a:close/>
                      <a:moveTo>
                        <a:pt x="467865" y="240416"/>
                      </a:moveTo>
                      <a:cubicBezTo>
                        <a:pt x="469073" y="241625"/>
                        <a:pt x="470281" y="242833"/>
                        <a:pt x="471489" y="242833"/>
                      </a:cubicBezTo>
                      <a:cubicBezTo>
                        <a:pt x="476322" y="246457"/>
                        <a:pt x="479946" y="251289"/>
                        <a:pt x="482362" y="256122"/>
                      </a:cubicBezTo>
                      <a:cubicBezTo>
                        <a:pt x="487195" y="263371"/>
                        <a:pt x="492027" y="270619"/>
                        <a:pt x="495652" y="279076"/>
                      </a:cubicBezTo>
                      <a:cubicBezTo>
                        <a:pt x="502900" y="293574"/>
                        <a:pt x="505317" y="310487"/>
                        <a:pt x="510149" y="326193"/>
                      </a:cubicBezTo>
                      <a:cubicBezTo>
                        <a:pt x="514982" y="343107"/>
                        <a:pt x="518606" y="361229"/>
                        <a:pt x="513773" y="379350"/>
                      </a:cubicBezTo>
                      <a:cubicBezTo>
                        <a:pt x="510149" y="393848"/>
                        <a:pt x="505317" y="407137"/>
                        <a:pt x="500484" y="420427"/>
                      </a:cubicBezTo>
                      <a:cubicBezTo>
                        <a:pt x="500484" y="420427"/>
                        <a:pt x="500484" y="420427"/>
                        <a:pt x="500484" y="421635"/>
                      </a:cubicBezTo>
                      <a:cubicBezTo>
                        <a:pt x="500484" y="422843"/>
                        <a:pt x="499276" y="424051"/>
                        <a:pt x="499276" y="426467"/>
                      </a:cubicBezTo>
                      <a:cubicBezTo>
                        <a:pt x="499276" y="426467"/>
                        <a:pt x="499276" y="426467"/>
                        <a:pt x="499276" y="427675"/>
                      </a:cubicBezTo>
                      <a:cubicBezTo>
                        <a:pt x="499276" y="427675"/>
                        <a:pt x="498068" y="427675"/>
                        <a:pt x="498068" y="427675"/>
                      </a:cubicBezTo>
                      <a:cubicBezTo>
                        <a:pt x="499276" y="421635"/>
                        <a:pt x="502900" y="414386"/>
                        <a:pt x="501692" y="408345"/>
                      </a:cubicBezTo>
                      <a:cubicBezTo>
                        <a:pt x="501692" y="407137"/>
                        <a:pt x="500484" y="407137"/>
                        <a:pt x="500484" y="408345"/>
                      </a:cubicBezTo>
                      <a:cubicBezTo>
                        <a:pt x="499276" y="414386"/>
                        <a:pt x="496860" y="420427"/>
                        <a:pt x="494444" y="427675"/>
                      </a:cubicBezTo>
                      <a:cubicBezTo>
                        <a:pt x="494444" y="428884"/>
                        <a:pt x="494444" y="428884"/>
                        <a:pt x="494444" y="430092"/>
                      </a:cubicBezTo>
                      <a:cubicBezTo>
                        <a:pt x="494444" y="430092"/>
                        <a:pt x="493235" y="431300"/>
                        <a:pt x="493235" y="431300"/>
                      </a:cubicBezTo>
                      <a:cubicBezTo>
                        <a:pt x="493235" y="420427"/>
                        <a:pt x="498068" y="409554"/>
                        <a:pt x="499276" y="399889"/>
                      </a:cubicBezTo>
                      <a:cubicBezTo>
                        <a:pt x="500484" y="390223"/>
                        <a:pt x="501692" y="380559"/>
                        <a:pt x="499276" y="372102"/>
                      </a:cubicBezTo>
                      <a:cubicBezTo>
                        <a:pt x="499276" y="370893"/>
                        <a:pt x="498068" y="370893"/>
                        <a:pt x="498068" y="372102"/>
                      </a:cubicBezTo>
                      <a:cubicBezTo>
                        <a:pt x="498068" y="384183"/>
                        <a:pt x="498068" y="396264"/>
                        <a:pt x="494444" y="407137"/>
                      </a:cubicBezTo>
                      <a:cubicBezTo>
                        <a:pt x="494444" y="399889"/>
                        <a:pt x="495652" y="392640"/>
                        <a:pt x="495652" y="385391"/>
                      </a:cubicBezTo>
                      <a:cubicBezTo>
                        <a:pt x="496860" y="363645"/>
                        <a:pt x="496860" y="344315"/>
                        <a:pt x="492027" y="323777"/>
                      </a:cubicBezTo>
                      <a:cubicBezTo>
                        <a:pt x="487195" y="304447"/>
                        <a:pt x="481154" y="285117"/>
                        <a:pt x="476322" y="265787"/>
                      </a:cubicBezTo>
                      <a:cubicBezTo>
                        <a:pt x="473905" y="256122"/>
                        <a:pt x="471489" y="247665"/>
                        <a:pt x="467865" y="240416"/>
                      </a:cubicBezTo>
                      <a:lnTo>
                        <a:pt x="467865" y="240416"/>
                      </a:lnTo>
                      <a:close/>
                      <a:moveTo>
                        <a:pt x="508941" y="432508"/>
                      </a:moveTo>
                      <a:cubicBezTo>
                        <a:pt x="508941" y="433716"/>
                        <a:pt x="510149" y="433716"/>
                        <a:pt x="510149" y="433716"/>
                      </a:cubicBezTo>
                      <a:cubicBezTo>
                        <a:pt x="510149" y="434924"/>
                        <a:pt x="510149" y="437340"/>
                        <a:pt x="508941" y="438548"/>
                      </a:cubicBezTo>
                      <a:cubicBezTo>
                        <a:pt x="506525" y="442173"/>
                        <a:pt x="505317" y="440965"/>
                        <a:pt x="502900" y="439757"/>
                      </a:cubicBezTo>
                      <a:cubicBezTo>
                        <a:pt x="502900" y="439757"/>
                        <a:pt x="502900" y="438548"/>
                        <a:pt x="502900" y="438548"/>
                      </a:cubicBezTo>
                      <a:cubicBezTo>
                        <a:pt x="502900" y="437340"/>
                        <a:pt x="502900" y="434924"/>
                        <a:pt x="502900" y="433716"/>
                      </a:cubicBezTo>
                      <a:cubicBezTo>
                        <a:pt x="502900" y="431300"/>
                        <a:pt x="504109" y="428884"/>
                        <a:pt x="505317" y="426467"/>
                      </a:cubicBezTo>
                      <a:cubicBezTo>
                        <a:pt x="505317" y="425259"/>
                        <a:pt x="507733" y="422843"/>
                        <a:pt x="507733" y="424051"/>
                      </a:cubicBezTo>
                      <a:cubicBezTo>
                        <a:pt x="507733" y="425259"/>
                        <a:pt x="507733" y="430092"/>
                        <a:pt x="508941" y="432508"/>
                      </a:cubicBezTo>
                      <a:lnTo>
                        <a:pt x="508941" y="432508"/>
                      </a:lnTo>
                      <a:close/>
                      <a:moveTo>
                        <a:pt x="513773" y="443381"/>
                      </a:moveTo>
                      <a:cubicBezTo>
                        <a:pt x="513773" y="445797"/>
                        <a:pt x="514982" y="448214"/>
                        <a:pt x="514982" y="450630"/>
                      </a:cubicBezTo>
                      <a:cubicBezTo>
                        <a:pt x="513773" y="448214"/>
                        <a:pt x="511357" y="444589"/>
                        <a:pt x="508941" y="443381"/>
                      </a:cubicBezTo>
                      <a:cubicBezTo>
                        <a:pt x="508941" y="443381"/>
                        <a:pt x="508941" y="443381"/>
                        <a:pt x="510149" y="442173"/>
                      </a:cubicBezTo>
                      <a:cubicBezTo>
                        <a:pt x="511357" y="440965"/>
                        <a:pt x="511357" y="439757"/>
                        <a:pt x="512565" y="437340"/>
                      </a:cubicBezTo>
                      <a:cubicBezTo>
                        <a:pt x="512565" y="439757"/>
                        <a:pt x="513773" y="442173"/>
                        <a:pt x="513773" y="443381"/>
                      </a:cubicBezTo>
                      <a:lnTo>
                        <a:pt x="513773" y="443381"/>
                      </a:lnTo>
                      <a:close/>
                      <a:moveTo>
                        <a:pt x="501692" y="447005"/>
                      </a:moveTo>
                      <a:cubicBezTo>
                        <a:pt x="500484" y="449421"/>
                        <a:pt x="500484" y="451838"/>
                        <a:pt x="501692" y="454254"/>
                      </a:cubicBezTo>
                      <a:cubicBezTo>
                        <a:pt x="501692" y="454254"/>
                        <a:pt x="501692" y="454254"/>
                        <a:pt x="501692" y="454254"/>
                      </a:cubicBezTo>
                      <a:cubicBezTo>
                        <a:pt x="500484" y="454254"/>
                        <a:pt x="499276" y="455462"/>
                        <a:pt x="498068" y="456670"/>
                      </a:cubicBezTo>
                      <a:cubicBezTo>
                        <a:pt x="498068" y="456670"/>
                        <a:pt x="495652" y="459087"/>
                        <a:pt x="495652" y="457878"/>
                      </a:cubicBezTo>
                      <a:cubicBezTo>
                        <a:pt x="494444" y="456670"/>
                        <a:pt x="494444" y="451838"/>
                        <a:pt x="495652" y="450630"/>
                      </a:cubicBezTo>
                      <a:cubicBezTo>
                        <a:pt x="495652" y="448214"/>
                        <a:pt x="496860" y="447005"/>
                        <a:pt x="498068" y="445797"/>
                      </a:cubicBezTo>
                      <a:cubicBezTo>
                        <a:pt x="499276" y="444589"/>
                        <a:pt x="500484" y="444589"/>
                        <a:pt x="500484" y="443381"/>
                      </a:cubicBezTo>
                      <a:cubicBezTo>
                        <a:pt x="500484" y="442173"/>
                        <a:pt x="500484" y="442173"/>
                        <a:pt x="499276" y="440965"/>
                      </a:cubicBezTo>
                      <a:cubicBezTo>
                        <a:pt x="498068" y="440965"/>
                        <a:pt x="494444" y="443381"/>
                        <a:pt x="493235" y="442173"/>
                      </a:cubicBezTo>
                      <a:cubicBezTo>
                        <a:pt x="493235" y="442173"/>
                        <a:pt x="493235" y="442173"/>
                        <a:pt x="493235" y="440965"/>
                      </a:cubicBezTo>
                      <a:cubicBezTo>
                        <a:pt x="493235" y="439757"/>
                        <a:pt x="493235" y="438548"/>
                        <a:pt x="493235" y="438548"/>
                      </a:cubicBezTo>
                      <a:cubicBezTo>
                        <a:pt x="494444" y="436132"/>
                        <a:pt x="495652" y="430092"/>
                        <a:pt x="499276" y="431300"/>
                      </a:cubicBezTo>
                      <a:cubicBezTo>
                        <a:pt x="498068" y="434924"/>
                        <a:pt x="498068" y="439757"/>
                        <a:pt x="500484" y="442173"/>
                      </a:cubicBezTo>
                      <a:cubicBezTo>
                        <a:pt x="500484" y="442173"/>
                        <a:pt x="501692" y="442173"/>
                        <a:pt x="501692" y="442173"/>
                      </a:cubicBezTo>
                      <a:cubicBezTo>
                        <a:pt x="501692" y="443381"/>
                        <a:pt x="502900" y="443381"/>
                        <a:pt x="502900" y="443381"/>
                      </a:cubicBezTo>
                      <a:cubicBezTo>
                        <a:pt x="502900" y="444589"/>
                        <a:pt x="504109" y="445797"/>
                        <a:pt x="504109" y="444589"/>
                      </a:cubicBezTo>
                      <a:cubicBezTo>
                        <a:pt x="506525" y="443381"/>
                        <a:pt x="508941" y="445797"/>
                        <a:pt x="511357" y="448214"/>
                      </a:cubicBezTo>
                      <a:cubicBezTo>
                        <a:pt x="512565" y="449421"/>
                        <a:pt x="514982" y="454254"/>
                        <a:pt x="513773" y="456670"/>
                      </a:cubicBezTo>
                      <a:cubicBezTo>
                        <a:pt x="513773" y="456670"/>
                        <a:pt x="513773" y="456670"/>
                        <a:pt x="513773" y="456670"/>
                      </a:cubicBezTo>
                      <a:cubicBezTo>
                        <a:pt x="513773" y="456670"/>
                        <a:pt x="512565" y="456670"/>
                        <a:pt x="512565" y="456670"/>
                      </a:cubicBezTo>
                      <a:cubicBezTo>
                        <a:pt x="511357" y="457878"/>
                        <a:pt x="511357" y="460295"/>
                        <a:pt x="510149" y="459087"/>
                      </a:cubicBezTo>
                      <a:cubicBezTo>
                        <a:pt x="508941" y="457878"/>
                        <a:pt x="507733" y="457878"/>
                        <a:pt x="507733" y="456670"/>
                      </a:cubicBezTo>
                      <a:cubicBezTo>
                        <a:pt x="505317" y="453046"/>
                        <a:pt x="505317" y="450630"/>
                        <a:pt x="505317" y="445797"/>
                      </a:cubicBezTo>
                      <a:cubicBezTo>
                        <a:pt x="504109" y="445797"/>
                        <a:pt x="501692" y="445797"/>
                        <a:pt x="501692" y="447005"/>
                      </a:cubicBezTo>
                      <a:lnTo>
                        <a:pt x="501692" y="447005"/>
                      </a:lnTo>
                      <a:close/>
                      <a:moveTo>
                        <a:pt x="465449" y="242833"/>
                      </a:moveTo>
                      <a:cubicBezTo>
                        <a:pt x="467865" y="247665"/>
                        <a:pt x="469073" y="251289"/>
                        <a:pt x="470281" y="256122"/>
                      </a:cubicBezTo>
                      <a:cubicBezTo>
                        <a:pt x="469073" y="253706"/>
                        <a:pt x="467865" y="251289"/>
                        <a:pt x="465449" y="250081"/>
                      </a:cubicBezTo>
                      <a:cubicBezTo>
                        <a:pt x="465449" y="250081"/>
                        <a:pt x="465449" y="250081"/>
                        <a:pt x="465449" y="250081"/>
                      </a:cubicBezTo>
                      <a:cubicBezTo>
                        <a:pt x="465449" y="247665"/>
                        <a:pt x="465449" y="245249"/>
                        <a:pt x="465449" y="242833"/>
                      </a:cubicBezTo>
                      <a:lnTo>
                        <a:pt x="465449" y="242833"/>
                      </a:lnTo>
                      <a:close/>
                      <a:moveTo>
                        <a:pt x="454575" y="357604"/>
                      </a:moveTo>
                      <a:cubicBezTo>
                        <a:pt x="456992" y="355188"/>
                        <a:pt x="455784" y="350356"/>
                        <a:pt x="455784" y="347939"/>
                      </a:cubicBezTo>
                      <a:cubicBezTo>
                        <a:pt x="455784" y="346731"/>
                        <a:pt x="454575" y="346731"/>
                        <a:pt x="453367" y="347939"/>
                      </a:cubicBezTo>
                      <a:cubicBezTo>
                        <a:pt x="452159" y="349147"/>
                        <a:pt x="452159" y="350356"/>
                        <a:pt x="452159" y="352772"/>
                      </a:cubicBezTo>
                      <a:cubicBezTo>
                        <a:pt x="452159" y="351564"/>
                        <a:pt x="450951" y="350356"/>
                        <a:pt x="450951" y="349147"/>
                      </a:cubicBezTo>
                      <a:cubicBezTo>
                        <a:pt x="450951" y="347939"/>
                        <a:pt x="450951" y="346731"/>
                        <a:pt x="450951" y="345523"/>
                      </a:cubicBezTo>
                      <a:cubicBezTo>
                        <a:pt x="450951" y="344315"/>
                        <a:pt x="450951" y="343107"/>
                        <a:pt x="452159" y="341899"/>
                      </a:cubicBezTo>
                      <a:cubicBezTo>
                        <a:pt x="452159" y="339483"/>
                        <a:pt x="453367" y="337066"/>
                        <a:pt x="450951" y="335858"/>
                      </a:cubicBezTo>
                      <a:cubicBezTo>
                        <a:pt x="450951" y="335858"/>
                        <a:pt x="449743" y="335858"/>
                        <a:pt x="449743" y="335858"/>
                      </a:cubicBezTo>
                      <a:cubicBezTo>
                        <a:pt x="448535" y="337066"/>
                        <a:pt x="448535" y="340690"/>
                        <a:pt x="448535" y="343107"/>
                      </a:cubicBezTo>
                      <a:cubicBezTo>
                        <a:pt x="448535" y="343107"/>
                        <a:pt x="448535" y="343107"/>
                        <a:pt x="448535" y="343107"/>
                      </a:cubicBezTo>
                      <a:cubicBezTo>
                        <a:pt x="447327" y="340690"/>
                        <a:pt x="447327" y="338274"/>
                        <a:pt x="446119" y="337066"/>
                      </a:cubicBezTo>
                      <a:cubicBezTo>
                        <a:pt x="448535" y="334650"/>
                        <a:pt x="447327" y="331026"/>
                        <a:pt x="448535" y="328609"/>
                      </a:cubicBezTo>
                      <a:cubicBezTo>
                        <a:pt x="449743" y="326193"/>
                        <a:pt x="450951" y="323777"/>
                        <a:pt x="452159" y="321361"/>
                      </a:cubicBezTo>
                      <a:cubicBezTo>
                        <a:pt x="452159" y="321361"/>
                        <a:pt x="452159" y="320153"/>
                        <a:pt x="452159" y="320153"/>
                      </a:cubicBezTo>
                      <a:cubicBezTo>
                        <a:pt x="449743" y="320153"/>
                        <a:pt x="448535" y="323777"/>
                        <a:pt x="447327" y="326193"/>
                      </a:cubicBezTo>
                      <a:cubicBezTo>
                        <a:pt x="447327" y="327401"/>
                        <a:pt x="447327" y="327401"/>
                        <a:pt x="446119" y="328609"/>
                      </a:cubicBezTo>
                      <a:cubicBezTo>
                        <a:pt x="446119" y="328609"/>
                        <a:pt x="446119" y="328609"/>
                        <a:pt x="446119" y="328609"/>
                      </a:cubicBezTo>
                      <a:cubicBezTo>
                        <a:pt x="447327" y="324985"/>
                        <a:pt x="447327" y="322569"/>
                        <a:pt x="448535" y="318944"/>
                      </a:cubicBezTo>
                      <a:cubicBezTo>
                        <a:pt x="449743" y="316528"/>
                        <a:pt x="449743" y="315320"/>
                        <a:pt x="450951" y="314112"/>
                      </a:cubicBezTo>
                      <a:cubicBezTo>
                        <a:pt x="452159" y="314112"/>
                        <a:pt x="452159" y="312904"/>
                        <a:pt x="452159" y="311695"/>
                      </a:cubicBezTo>
                      <a:cubicBezTo>
                        <a:pt x="452159" y="310487"/>
                        <a:pt x="452159" y="309279"/>
                        <a:pt x="450951" y="310487"/>
                      </a:cubicBezTo>
                      <a:cubicBezTo>
                        <a:pt x="449743" y="311695"/>
                        <a:pt x="448535" y="312904"/>
                        <a:pt x="447327" y="314112"/>
                      </a:cubicBezTo>
                      <a:cubicBezTo>
                        <a:pt x="446119" y="315320"/>
                        <a:pt x="446119" y="315320"/>
                        <a:pt x="444910" y="316528"/>
                      </a:cubicBezTo>
                      <a:cubicBezTo>
                        <a:pt x="444910" y="316528"/>
                        <a:pt x="444910" y="317736"/>
                        <a:pt x="443702" y="317736"/>
                      </a:cubicBezTo>
                      <a:cubicBezTo>
                        <a:pt x="443702" y="315320"/>
                        <a:pt x="444910" y="312904"/>
                        <a:pt x="444910" y="311695"/>
                      </a:cubicBezTo>
                      <a:cubicBezTo>
                        <a:pt x="447327" y="308071"/>
                        <a:pt x="449743" y="304447"/>
                        <a:pt x="450951" y="300822"/>
                      </a:cubicBezTo>
                      <a:cubicBezTo>
                        <a:pt x="450951" y="300822"/>
                        <a:pt x="450951" y="299614"/>
                        <a:pt x="450951" y="299614"/>
                      </a:cubicBezTo>
                      <a:cubicBezTo>
                        <a:pt x="447327" y="299614"/>
                        <a:pt x="446119" y="305655"/>
                        <a:pt x="443702" y="308071"/>
                      </a:cubicBezTo>
                      <a:cubicBezTo>
                        <a:pt x="442494" y="309279"/>
                        <a:pt x="442494" y="311695"/>
                        <a:pt x="441286" y="312904"/>
                      </a:cubicBezTo>
                      <a:cubicBezTo>
                        <a:pt x="441286" y="311695"/>
                        <a:pt x="441286" y="311695"/>
                        <a:pt x="441286" y="311695"/>
                      </a:cubicBezTo>
                      <a:cubicBezTo>
                        <a:pt x="441286" y="309279"/>
                        <a:pt x="441286" y="308071"/>
                        <a:pt x="441286" y="305655"/>
                      </a:cubicBezTo>
                      <a:cubicBezTo>
                        <a:pt x="441286" y="305655"/>
                        <a:pt x="441286" y="305655"/>
                        <a:pt x="441286" y="305655"/>
                      </a:cubicBezTo>
                      <a:cubicBezTo>
                        <a:pt x="441286" y="304447"/>
                        <a:pt x="441286" y="304447"/>
                        <a:pt x="441286" y="303239"/>
                      </a:cubicBezTo>
                      <a:cubicBezTo>
                        <a:pt x="441286" y="302031"/>
                        <a:pt x="442494" y="300822"/>
                        <a:pt x="442494" y="300822"/>
                      </a:cubicBezTo>
                      <a:cubicBezTo>
                        <a:pt x="443702" y="299614"/>
                        <a:pt x="444910" y="298406"/>
                        <a:pt x="444910" y="297198"/>
                      </a:cubicBezTo>
                      <a:cubicBezTo>
                        <a:pt x="444910" y="295990"/>
                        <a:pt x="444910" y="294782"/>
                        <a:pt x="443702" y="295990"/>
                      </a:cubicBezTo>
                      <a:cubicBezTo>
                        <a:pt x="442494" y="297198"/>
                        <a:pt x="440078" y="297198"/>
                        <a:pt x="438870" y="299614"/>
                      </a:cubicBezTo>
                      <a:cubicBezTo>
                        <a:pt x="438870" y="298406"/>
                        <a:pt x="438870" y="297198"/>
                        <a:pt x="440078" y="295990"/>
                      </a:cubicBezTo>
                      <a:cubicBezTo>
                        <a:pt x="440078" y="295990"/>
                        <a:pt x="440078" y="295990"/>
                        <a:pt x="440078" y="295990"/>
                      </a:cubicBezTo>
                      <a:cubicBezTo>
                        <a:pt x="441286" y="294782"/>
                        <a:pt x="442494" y="293574"/>
                        <a:pt x="443702" y="292365"/>
                      </a:cubicBezTo>
                      <a:cubicBezTo>
                        <a:pt x="444910" y="291158"/>
                        <a:pt x="446119" y="291158"/>
                        <a:pt x="446119" y="288741"/>
                      </a:cubicBezTo>
                      <a:cubicBezTo>
                        <a:pt x="447327" y="287533"/>
                        <a:pt x="446119" y="286325"/>
                        <a:pt x="444910" y="286325"/>
                      </a:cubicBezTo>
                      <a:cubicBezTo>
                        <a:pt x="443702" y="286325"/>
                        <a:pt x="442494" y="287533"/>
                        <a:pt x="440078" y="288741"/>
                      </a:cubicBezTo>
                      <a:cubicBezTo>
                        <a:pt x="440078" y="287533"/>
                        <a:pt x="440078" y="286325"/>
                        <a:pt x="441286" y="285117"/>
                      </a:cubicBezTo>
                      <a:cubicBezTo>
                        <a:pt x="441286" y="285117"/>
                        <a:pt x="442494" y="285117"/>
                        <a:pt x="442494" y="285117"/>
                      </a:cubicBezTo>
                      <a:cubicBezTo>
                        <a:pt x="443702" y="283909"/>
                        <a:pt x="446119" y="282701"/>
                        <a:pt x="447327" y="281492"/>
                      </a:cubicBezTo>
                      <a:cubicBezTo>
                        <a:pt x="448535" y="281492"/>
                        <a:pt x="448535" y="279076"/>
                        <a:pt x="447327" y="279076"/>
                      </a:cubicBezTo>
                      <a:cubicBezTo>
                        <a:pt x="446119" y="279076"/>
                        <a:pt x="443702" y="279076"/>
                        <a:pt x="442494" y="280284"/>
                      </a:cubicBezTo>
                      <a:cubicBezTo>
                        <a:pt x="442494" y="279076"/>
                        <a:pt x="443702" y="276660"/>
                        <a:pt x="443702" y="275452"/>
                      </a:cubicBezTo>
                      <a:cubicBezTo>
                        <a:pt x="443702" y="275452"/>
                        <a:pt x="444910" y="276660"/>
                        <a:pt x="446119" y="275452"/>
                      </a:cubicBezTo>
                      <a:cubicBezTo>
                        <a:pt x="447327" y="274244"/>
                        <a:pt x="448535" y="273036"/>
                        <a:pt x="449743" y="271828"/>
                      </a:cubicBezTo>
                      <a:cubicBezTo>
                        <a:pt x="450951" y="270619"/>
                        <a:pt x="449743" y="269411"/>
                        <a:pt x="449743" y="269411"/>
                      </a:cubicBezTo>
                      <a:cubicBezTo>
                        <a:pt x="448535" y="269411"/>
                        <a:pt x="447327" y="269411"/>
                        <a:pt x="446119" y="270619"/>
                      </a:cubicBezTo>
                      <a:cubicBezTo>
                        <a:pt x="447327" y="268203"/>
                        <a:pt x="447327" y="265787"/>
                        <a:pt x="448535" y="264579"/>
                      </a:cubicBezTo>
                      <a:cubicBezTo>
                        <a:pt x="450951" y="258538"/>
                        <a:pt x="453367" y="253706"/>
                        <a:pt x="455784" y="248873"/>
                      </a:cubicBezTo>
                      <a:cubicBezTo>
                        <a:pt x="455784" y="250081"/>
                        <a:pt x="455784" y="251289"/>
                        <a:pt x="456992" y="251289"/>
                      </a:cubicBezTo>
                      <a:cubicBezTo>
                        <a:pt x="456992" y="259746"/>
                        <a:pt x="456992" y="266995"/>
                        <a:pt x="458200" y="274244"/>
                      </a:cubicBezTo>
                      <a:cubicBezTo>
                        <a:pt x="459408" y="280284"/>
                        <a:pt x="461824" y="287533"/>
                        <a:pt x="463032" y="293574"/>
                      </a:cubicBezTo>
                      <a:cubicBezTo>
                        <a:pt x="465449" y="305655"/>
                        <a:pt x="460616" y="310487"/>
                        <a:pt x="455784" y="318944"/>
                      </a:cubicBezTo>
                      <a:cubicBezTo>
                        <a:pt x="453367" y="322569"/>
                        <a:pt x="450951" y="327401"/>
                        <a:pt x="449743" y="332234"/>
                      </a:cubicBezTo>
                      <a:cubicBezTo>
                        <a:pt x="448535" y="340690"/>
                        <a:pt x="450951" y="346731"/>
                        <a:pt x="453367" y="355188"/>
                      </a:cubicBezTo>
                      <a:cubicBezTo>
                        <a:pt x="455784" y="366061"/>
                        <a:pt x="458200" y="376934"/>
                        <a:pt x="461824" y="387807"/>
                      </a:cubicBezTo>
                      <a:cubicBezTo>
                        <a:pt x="465449" y="399889"/>
                        <a:pt x="467865" y="410762"/>
                        <a:pt x="470281" y="422843"/>
                      </a:cubicBezTo>
                      <a:cubicBezTo>
                        <a:pt x="469073" y="396264"/>
                        <a:pt x="461824" y="376934"/>
                        <a:pt x="454575" y="357604"/>
                      </a:cubicBezTo>
                      <a:lnTo>
                        <a:pt x="454575" y="357604"/>
                      </a:lnTo>
                      <a:close/>
                      <a:moveTo>
                        <a:pt x="481154" y="447005"/>
                      </a:moveTo>
                      <a:cubicBezTo>
                        <a:pt x="479946" y="427675"/>
                        <a:pt x="476322" y="408345"/>
                        <a:pt x="472697" y="390223"/>
                      </a:cubicBezTo>
                      <a:cubicBezTo>
                        <a:pt x="471489" y="386599"/>
                        <a:pt x="470281" y="382975"/>
                        <a:pt x="470281" y="379350"/>
                      </a:cubicBezTo>
                      <a:cubicBezTo>
                        <a:pt x="471489" y="381767"/>
                        <a:pt x="471489" y="382975"/>
                        <a:pt x="472697" y="385391"/>
                      </a:cubicBezTo>
                      <a:cubicBezTo>
                        <a:pt x="472697" y="386599"/>
                        <a:pt x="475114" y="387807"/>
                        <a:pt x="475114" y="385391"/>
                      </a:cubicBezTo>
                      <a:cubicBezTo>
                        <a:pt x="475114" y="385391"/>
                        <a:pt x="475114" y="385391"/>
                        <a:pt x="475114" y="385391"/>
                      </a:cubicBezTo>
                      <a:cubicBezTo>
                        <a:pt x="475114" y="384183"/>
                        <a:pt x="475114" y="384183"/>
                        <a:pt x="475114" y="382975"/>
                      </a:cubicBezTo>
                      <a:cubicBezTo>
                        <a:pt x="473905" y="380559"/>
                        <a:pt x="472697" y="378142"/>
                        <a:pt x="471489" y="376934"/>
                      </a:cubicBezTo>
                      <a:cubicBezTo>
                        <a:pt x="470281" y="374518"/>
                        <a:pt x="470281" y="372102"/>
                        <a:pt x="469073" y="370893"/>
                      </a:cubicBezTo>
                      <a:cubicBezTo>
                        <a:pt x="467865" y="368477"/>
                        <a:pt x="467865" y="367269"/>
                        <a:pt x="466657" y="364853"/>
                      </a:cubicBezTo>
                      <a:cubicBezTo>
                        <a:pt x="466657" y="363645"/>
                        <a:pt x="465449" y="362437"/>
                        <a:pt x="465449" y="361229"/>
                      </a:cubicBezTo>
                      <a:cubicBezTo>
                        <a:pt x="466657" y="362437"/>
                        <a:pt x="466657" y="363645"/>
                        <a:pt x="467865" y="364853"/>
                      </a:cubicBezTo>
                      <a:cubicBezTo>
                        <a:pt x="469073" y="367269"/>
                        <a:pt x="470281" y="372102"/>
                        <a:pt x="472697" y="373310"/>
                      </a:cubicBezTo>
                      <a:cubicBezTo>
                        <a:pt x="473905" y="374518"/>
                        <a:pt x="473905" y="373310"/>
                        <a:pt x="475114" y="372102"/>
                      </a:cubicBezTo>
                      <a:cubicBezTo>
                        <a:pt x="475114" y="368477"/>
                        <a:pt x="472697" y="363645"/>
                        <a:pt x="470281" y="360020"/>
                      </a:cubicBezTo>
                      <a:cubicBezTo>
                        <a:pt x="467865" y="356396"/>
                        <a:pt x="466657" y="352772"/>
                        <a:pt x="464240" y="350356"/>
                      </a:cubicBezTo>
                      <a:cubicBezTo>
                        <a:pt x="464240" y="350356"/>
                        <a:pt x="464240" y="350356"/>
                        <a:pt x="464240" y="350356"/>
                      </a:cubicBezTo>
                      <a:cubicBezTo>
                        <a:pt x="463032" y="347939"/>
                        <a:pt x="463032" y="344315"/>
                        <a:pt x="461824" y="341899"/>
                      </a:cubicBezTo>
                      <a:cubicBezTo>
                        <a:pt x="463032" y="343107"/>
                        <a:pt x="464240" y="345523"/>
                        <a:pt x="465449" y="346731"/>
                      </a:cubicBezTo>
                      <a:cubicBezTo>
                        <a:pt x="467865" y="351564"/>
                        <a:pt x="469073" y="357604"/>
                        <a:pt x="472697" y="360020"/>
                      </a:cubicBezTo>
                      <a:cubicBezTo>
                        <a:pt x="473905" y="361229"/>
                        <a:pt x="475114" y="360020"/>
                        <a:pt x="473905" y="358812"/>
                      </a:cubicBezTo>
                      <a:cubicBezTo>
                        <a:pt x="469073" y="350356"/>
                        <a:pt x="465449" y="340690"/>
                        <a:pt x="460616" y="332234"/>
                      </a:cubicBezTo>
                      <a:cubicBezTo>
                        <a:pt x="460616" y="332234"/>
                        <a:pt x="460616" y="332234"/>
                        <a:pt x="460616" y="332234"/>
                      </a:cubicBezTo>
                      <a:cubicBezTo>
                        <a:pt x="460616" y="332234"/>
                        <a:pt x="460616" y="332234"/>
                        <a:pt x="460616" y="332234"/>
                      </a:cubicBezTo>
                      <a:cubicBezTo>
                        <a:pt x="460616" y="333442"/>
                        <a:pt x="461824" y="333442"/>
                        <a:pt x="461824" y="334650"/>
                      </a:cubicBezTo>
                      <a:cubicBezTo>
                        <a:pt x="463032" y="337066"/>
                        <a:pt x="464240" y="339483"/>
                        <a:pt x="466657" y="340690"/>
                      </a:cubicBezTo>
                      <a:cubicBezTo>
                        <a:pt x="466657" y="340690"/>
                        <a:pt x="467865" y="340690"/>
                        <a:pt x="467865" y="339483"/>
                      </a:cubicBezTo>
                      <a:cubicBezTo>
                        <a:pt x="467865" y="337066"/>
                        <a:pt x="466657" y="334650"/>
                        <a:pt x="465449" y="332234"/>
                      </a:cubicBezTo>
                      <a:cubicBezTo>
                        <a:pt x="464240" y="329817"/>
                        <a:pt x="464240" y="328609"/>
                        <a:pt x="463032" y="326193"/>
                      </a:cubicBezTo>
                      <a:cubicBezTo>
                        <a:pt x="463032" y="326193"/>
                        <a:pt x="463032" y="326193"/>
                        <a:pt x="463032" y="324985"/>
                      </a:cubicBezTo>
                      <a:cubicBezTo>
                        <a:pt x="463032" y="323777"/>
                        <a:pt x="464240" y="323777"/>
                        <a:pt x="464240" y="322569"/>
                      </a:cubicBezTo>
                      <a:cubicBezTo>
                        <a:pt x="465449" y="326193"/>
                        <a:pt x="467865" y="329817"/>
                        <a:pt x="470281" y="333442"/>
                      </a:cubicBezTo>
                      <a:cubicBezTo>
                        <a:pt x="471489" y="337066"/>
                        <a:pt x="473905" y="339483"/>
                        <a:pt x="476322" y="341899"/>
                      </a:cubicBezTo>
                      <a:cubicBezTo>
                        <a:pt x="477530" y="341899"/>
                        <a:pt x="477530" y="341899"/>
                        <a:pt x="477530" y="340690"/>
                      </a:cubicBezTo>
                      <a:cubicBezTo>
                        <a:pt x="475114" y="333442"/>
                        <a:pt x="470281" y="327401"/>
                        <a:pt x="467865" y="320153"/>
                      </a:cubicBezTo>
                      <a:cubicBezTo>
                        <a:pt x="467865" y="320153"/>
                        <a:pt x="467865" y="320153"/>
                        <a:pt x="467865" y="318944"/>
                      </a:cubicBezTo>
                      <a:cubicBezTo>
                        <a:pt x="467865" y="317736"/>
                        <a:pt x="469073" y="317736"/>
                        <a:pt x="469073" y="316528"/>
                      </a:cubicBezTo>
                      <a:cubicBezTo>
                        <a:pt x="469073" y="316528"/>
                        <a:pt x="469073" y="316528"/>
                        <a:pt x="469073" y="316528"/>
                      </a:cubicBezTo>
                      <a:cubicBezTo>
                        <a:pt x="472697" y="321361"/>
                        <a:pt x="475114" y="327401"/>
                        <a:pt x="478738" y="332234"/>
                      </a:cubicBezTo>
                      <a:cubicBezTo>
                        <a:pt x="481154" y="335858"/>
                        <a:pt x="482362" y="340690"/>
                        <a:pt x="483570" y="343107"/>
                      </a:cubicBezTo>
                      <a:cubicBezTo>
                        <a:pt x="483570" y="344315"/>
                        <a:pt x="484779" y="343107"/>
                        <a:pt x="484779" y="341899"/>
                      </a:cubicBezTo>
                      <a:cubicBezTo>
                        <a:pt x="483570" y="337066"/>
                        <a:pt x="481154" y="332234"/>
                        <a:pt x="478738" y="327401"/>
                      </a:cubicBezTo>
                      <a:cubicBezTo>
                        <a:pt x="476322" y="322569"/>
                        <a:pt x="473905" y="317736"/>
                        <a:pt x="470281" y="312904"/>
                      </a:cubicBezTo>
                      <a:cubicBezTo>
                        <a:pt x="470281" y="312904"/>
                        <a:pt x="470281" y="312904"/>
                        <a:pt x="469073" y="312904"/>
                      </a:cubicBezTo>
                      <a:cubicBezTo>
                        <a:pt x="471489" y="310487"/>
                        <a:pt x="472697" y="306863"/>
                        <a:pt x="473905" y="304447"/>
                      </a:cubicBezTo>
                      <a:cubicBezTo>
                        <a:pt x="475114" y="305655"/>
                        <a:pt x="475114" y="308071"/>
                        <a:pt x="476322" y="309279"/>
                      </a:cubicBezTo>
                      <a:cubicBezTo>
                        <a:pt x="477530" y="311695"/>
                        <a:pt x="478738" y="314112"/>
                        <a:pt x="481154" y="315320"/>
                      </a:cubicBezTo>
                      <a:cubicBezTo>
                        <a:pt x="482362" y="315320"/>
                        <a:pt x="482362" y="315320"/>
                        <a:pt x="482362" y="314112"/>
                      </a:cubicBezTo>
                      <a:cubicBezTo>
                        <a:pt x="482362" y="311695"/>
                        <a:pt x="481154" y="309279"/>
                        <a:pt x="479946" y="308071"/>
                      </a:cubicBezTo>
                      <a:cubicBezTo>
                        <a:pt x="478738" y="305655"/>
                        <a:pt x="476322" y="303239"/>
                        <a:pt x="475114" y="299614"/>
                      </a:cubicBezTo>
                      <a:cubicBezTo>
                        <a:pt x="475114" y="299614"/>
                        <a:pt x="475114" y="299614"/>
                        <a:pt x="475114" y="299614"/>
                      </a:cubicBezTo>
                      <a:cubicBezTo>
                        <a:pt x="475114" y="298406"/>
                        <a:pt x="475114" y="298406"/>
                        <a:pt x="475114" y="297198"/>
                      </a:cubicBezTo>
                      <a:cubicBezTo>
                        <a:pt x="475114" y="297198"/>
                        <a:pt x="475114" y="297198"/>
                        <a:pt x="475114" y="297198"/>
                      </a:cubicBezTo>
                      <a:cubicBezTo>
                        <a:pt x="476322" y="298406"/>
                        <a:pt x="477530" y="300822"/>
                        <a:pt x="478738" y="302031"/>
                      </a:cubicBezTo>
                      <a:cubicBezTo>
                        <a:pt x="479946" y="303239"/>
                        <a:pt x="481154" y="302031"/>
                        <a:pt x="479946" y="300822"/>
                      </a:cubicBezTo>
                      <a:cubicBezTo>
                        <a:pt x="478738" y="298406"/>
                        <a:pt x="477530" y="297198"/>
                        <a:pt x="476322" y="295990"/>
                      </a:cubicBezTo>
                      <a:cubicBezTo>
                        <a:pt x="475114" y="294782"/>
                        <a:pt x="475114" y="293574"/>
                        <a:pt x="473905" y="292365"/>
                      </a:cubicBezTo>
                      <a:cubicBezTo>
                        <a:pt x="473905" y="292365"/>
                        <a:pt x="473905" y="292365"/>
                        <a:pt x="473905" y="291158"/>
                      </a:cubicBezTo>
                      <a:cubicBezTo>
                        <a:pt x="473905" y="289949"/>
                        <a:pt x="472697" y="287533"/>
                        <a:pt x="472697" y="286325"/>
                      </a:cubicBezTo>
                      <a:cubicBezTo>
                        <a:pt x="473905" y="288741"/>
                        <a:pt x="475114" y="289949"/>
                        <a:pt x="476322" y="291158"/>
                      </a:cubicBezTo>
                      <a:cubicBezTo>
                        <a:pt x="477530" y="292365"/>
                        <a:pt x="478738" y="289949"/>
                        <a:pt x="477530" y="288741"/>
                      </a:cubicBezTo>
                      <a:cubicBezTo>
                        <a:pt x="476322" y="285117"/>
                        <a:pt x="473905" y="282701"/>
                        <a:pt x="472697" y="279076"/>
                      </a:cubicBezTo>
                      <a:cubicBezTo>
                        <a:pt x="471489" y="276660"/>
                        <a:pt x="470281" y="274244"/>
                        <a:pt x="469073" y="273036"/>
                      </a:cubicBezTo>
                      <a:cubicBezTo>
                        <a:pt x="467865" y="270619"/>
                        <a:pt x="467865" y="268203"/>
                        <a:pt x="467865" y="265787"/>
                      </a:cubicBezTo>
                      <a:cubicBezTo>
                        <a:pt x="467865" y="265787"/>
                        <a:pt x="467865" y="264579"/>
                        <a:pt x="467865" y="264579"/>
                      </a:cubicBezTo>
                      <a:cubicBezTo>
                        <a:pt x="469073" y="265787"/>
                        <a:pt x="469073" y="266995"/>
                        <a:pt x="470281" y="268203"/>
                      </a:cubicBezTo>
                      <a:cubicBezTo>
                        <a:pt x="471489" y="270619"/>
                        <a:pt x="472697" y="273036"/>
                        <a:pt x="473905" y="275452"/>
                      </a:cubicBezTo>
                      <a:cubicBezTo>
                        <a:pt x="473905" y="275452"/>
                        <a:pt x="475114" y="275452"/>
                        <a:pt x="475114" y="274244"/>
                      </a:cubicBezTo>
                      <a:cubicBezTo>
                        <a:pt x="475114" y="271828"/>
                        <a:pt x="472697" y="268203"/>
                        <a:pt x="471489" y="266995"/>
                      </a:cubicBezTo>
                      <a:cubicBezTo>
                        <a:pt x="470281" y="264579"/>
                        <a:pt x="467865" y="262162"/>
                        <a:pt x="466657" y="260955"/>
                      </a:cubicBezTo>
                      <a:cubicBezTo>
                        <a:pt x="466657" y="258538"/>
                        <a:pt x="466657" y="256122"/>
                        <a:pt x="465449" y="253706"/>
                      </a:cubicBezTo>
                      <a:cubicBezTo>
                        <a:pt x="466657" y="254914"/>
                        <a:pt x="467865" y="257330"/>
                        <a:pt x="469073" y="258538"/>
                      </a:cubicBezTo>
                      <a:cubicBezTo>
                        <a:pt x="470281" y="260955"/>
                        <a:pt x="471489" y="262162"/>
                        <a:pt x="472697" y="263371"/>
                      </a:cubicBezTo>
                      <a:cubicBezTo>
                        <a:pt x="473905" y="268203"/>
                        <a:pt x="475114" y="273036"/>
                        <a:pt x="476322" y="277868"/>
                      </a:cubicBezTo>
                      <a:cubicBezTo>
                        <a:pt x="478738" y="285117"/>
                        <a:pt x="481154" y="291158"/>
                        <a:pt x="482362" y="298406"/>
                      </a:cubicBezTo>
                      <a:cubicBezTo>
                        <a:pt x="487195" y="314112"/>
                        <a:pt x="490819" y="329817"/>
                        <a:pt x="492027" y="346731"/>
                      </a:cubicBezTo>
                      <a:cubicBezTo>
                        <a:pt x="493235" y="363645"/>
                        <a:pt x="492027" y="380559"/>
                        <a:pt x="492027" y="397472"/>
                      </a:cubicBezTo>
                      <a:cubicBezTo>
                        <a:pt x="492027" y="409554"/>
                        <a:pt x="488403" y="421635"/>
                        <a:pt x="485987" y="433716"/>
                      </a:cubicBezTo>
                      <a:cubicBezTo>
                        <a:pt x="485987" y="430092"/>
                        <a:pt x="485987" y="426467"/>
                        <a:pt x="487195" y="422843"/>
                      </a:cubicBezTo>
                      <a:cubicBezTo>
                        <a:pt x="488403" y="415594"/>
                        <a:pt x="489611" y="408345"/>
                        <a:pt x="490819" y="401096"/>
                      </a:cubicBezTo>
                      <a:cubicBezTo>
                        <a:pt x="492027" y="386599"/>
                        <a:pt x="488403" y="369686"/>
                        <a:pt x="485987" y="355188"/>
                      </a:cubicBezTo>
                      <a:cubicBezTo>
                        <a:pt x="485987" y="353980"/>
                        <a:pt x="483570" y="353980"/>
                        <a:pt x="483570" y="355188"/>
                      </a:cubicBezTo>
                      <a:cubicBezTo>
                        <a:pt x="483570" y="370893"/>
                        <a:pt x="488403" y="387807"/>
                        <a:pt x="487195" y="403513"/>
                      </a:cubicBezTo>
                      <a:cubicBezTo>
                        <a:pt x="485987" y="410762"/>
                        <a:pt x="483570" y="418011"/>
                        <a:pt x="483570" y="424051"/>
                      </a:cubicBezTo>
                      <a:cubicBezTo>
                        <a:pt x="483570" y="430092"/>
                        <a:pt x="483570" y="437340"/>
                        <a:pt x="482362" y="443381"/>
                      </a:cubicBezTo>
                      <a:cubicBezTo>
                        <a:pt x="481154" y="445797"/>
                        <a:pt x="482362" y="445797"/>
                        <a:pt x="481154" y="447005"/>
                      </a:cubicBezTo>
                      <a:cubicBezTo>
                        <a:pt x="482362" y="447005"/>
                        <a:pt x="481154" y="447005"/>
                        <a:pt x="481154" y="447005"/>
                      </a:cubicBezTo>
                      <a:cubicBezTo>
                        <a:pt x="481154" y="447005"/>
                        <a:pt x="481154" y="447005"/>
                        <a:pt x="481154" y="447005"/>
                      </a:cubicBezTo>
                      <a:lnTo>
                        <a:pt x="481154" y="447005"/>
                      </a:lnTo>
                      <a:close/>
                      <a:moveTo>
                        <a:pt x="322890" y="364853"/>
                      </a:moveTo>
                      <a:cubicBezTo>
                        <a:pt x="322890" y="364853"/>
                        <a:pt x="322890" y="364853"/>
                        <a:pt x="322890" y="364853"/>
                      </a:cubicBezTo>
                      <a:cubicBezTo>
                        <a:pt x="327723" y="356396"/>
                        <a:pt x="336179" y="356396"/>
                        <a:pt x="337388" y="347939"/>
                      </a:cubicBezTo>
                      <a:cubicBezTo>
                        <a:pt x="339804" y="337066"/>
                        <a:pt x="349469" y="341899"/>
                        <a:pt x="356718" y="341899"/>
                      </a:cubicBezTo>
                      <a:cubicBezTo>
                        <a:pt x="367591" y="340690"/>
                        <a:pt x="378464" y="338274"/>
                        <a:pt x="388129" y="340690"/>
                      </a:cubicBezTo>
                      <a:cubicBezTo>
                        <a:pt x="396586" y="343107"/>
                        <a:pt x="403834" y="347939"/>
                        <a:pt x="411083" y="353980"/>
                      </a:cubicBezTo>
                      <a:cubicBezTo>
                        <a:pt x="425581" y="367269"/>
                        <a:pt x="438870" y="384183"/>
                        <a:pt x="449743" y="403513"/>
                      </a:cubicBezTo>
                      <a:cubicBezTo>
                        <a:pt x="458200" y="419218"/>
                        <a:pt x="463032" y="437340"/>
                        <a:pt x="471489" y="451838"/>
                      </a:cubicBezTo>
                      <a:cubicBezTo>
                        <a:pt x="471489" y="451838"/>
                        <a:pt x="471489" y="451838"/>
                        <a:pt x="471489" y="451838"/>
                      </a:cubicBezTo>
                      <a:lnTo>
                        <a:pt x="471489" y="453046"/>
                      </a:lnTo>
                      <a:cubicBezTo>
                        <a:pt x="470281" y="454254"/>
                        <a:pt x="470281" y="454254"/>
                        <a:pt x="469073" y="455462"/>
                      </a:cubicBezTo>
                      <a:cubicBezTo>
                        <a:pt x="467865" y="451838"/>
                        <a:pt x="465449" y="447005"/>
                        <a:pt x="463032" y="443381"/>
                      </a:cubicBezTo>
                      <a:cubicBezTo>
                        <a:pt x="460616" y="437340"/>
                        <a:pt x="456992" y="431300"/>
                        <a:pt x="454575" y="425259"/>
                      </a:cubicBezTo>
                      <a:cubicBezTo>
                        <a:pt x="449743" y="416802"/>
                        <a:pt x="446119" y="405929"/>
                        <a:pt x="437662" y="401096"/>
                      </a:cubicBezTo>
                      <a:cubicBezTo>
                        <a:pt x="436454" y="401096"/>
                        <a:pt x="435245" y="402305"/>
                        <a:pt x="436454" y="402305"/>
                      </a:cubicBezTo>
                      <a:cubicBezTo>
                        <a:pt x="444910" y="413178"/>
                        <a:pt x="450951" y="424051"/>
                        <a:pt x="456992" y="437340"/>
                      </a:cubicBezTo>
                      <a:cubicBezTo>
                        <a:pt x="458200" y="439757"/>
                        <a:pt x="459408" y="445797"/>
                        <a:pt x="461824" y="450630"/>
                      </a:cubicBezTo>
                      <a:cubicBezTo>
                        <a:pt x="447327" y="428884"/>
                        <a:pt x="432829" y="407137"/>
                        <a:pt x="413499" y="393848"/>
                      </a:cubicBezTo>
                      <a:cubicBezTo>
                        <a:pt x="400210" y="384183"/>
                        <a:pt x="385712" y="381767"/>
                        <a:pt x="371215" y="378142"/>
                      </a:cubicBezTo>
                      <a:cubicBezTo>
                        <a:pt x="365174" y="375726"/>
                        <a:pt x="360342" y="373310"/>
                        <a:pt x="354301" y="370893"/>
                      </a:cubicBezTo>
                      <a:cubicBezTo>
                        <a:pt x="349469" y="368477"/>
                        <a:pt x="347053" y="364853"/>
                        <a:pt x="342220" y="362437"/>
                      </a:cubicBezTo>
                      <a:cubicBezTo>
                        <a:pt x="341012" y="361229"/>
                        <a:pt x="339804" y="363645"/>
                        <a:pt x="341012" y="364853"/>
                      </a:cubicBezTo>
                      <a:cubicBezTo>
                        <a:pt x="349469" y="373310"/>
                        <a:pt x="360342" y="379350"/>
                        <a:pt x="371215" y="382975"/>
                      </a:cubicBezTo>
                      <a:cubicBezTo>
                        <a:pt x="382088" y="386599"/>
                        <a:pt x="394169" y="389015"/>
                        <a:pt x="405042" y="395056"/>
                      </a:cubicBezTo>
                      <a:cubicBezTo>
                        <a:pt x="429205" y="409554"/>
                        <a:pt x="446119" y="436132"/>
                        <a:pt x="463032" y="461503"/>
                      </a:cubicBezTo>
                      <a:cubicBezTo>
                        <a:pt x="454575" y="451838"/>
                        <a:pt x="448535" y="439757"/>
                        <a:pt x="441286" y="428884"/>
                      </a:cubicBezTo>
                      <a:cubicBezTo>
                        <a:pt x="436454" y="422843"/>
                        <a:pt x="432829" y="418011"/>
                        <a:pt x="426789" y="414386"/>
                      </a:cubicBezTo>
                      <a:cubicBezTo>
                        <a:pt x="421956" y="410762"/>
                        <a:pt x="418332" y="407137"/>
                        <a:pt x="412291" y="405929"/>
                      </a:cubicBezTo>
                      <a:cubicBezTo>
                        <a:pt x="411083" y="405929"/>
                        <a:pt x="411083" y="407137"/>
                        <a:pt x="411083" y="408345"/>
                      </a:cubicBezTo>
                      <a:cubicBezTo>
                        <a:pt x="417124" y="413178"/>
                        <a:pt x="423164" y="415594"/>
                        <a:pt x="427997" y="421635"/>
                      </a:cubicBezTo>
                      <a:cubicBezTo>
                        <a:pt x="434037" y="427675"/>
                        <a:pt x="437662" y="433716"/>
                        <a:pt x="442494" y="442173"/>
                      </a:cubicBezTo>
                      <a:cubicBezTo>
                        <a:pt x="448535" y="451838"/>
                        <a:pt x="453367" y="462711"/>
                        <a:pt x="461824" y="468751"/>
                      </a:cubicBezTo>
                      <a:cubicBezTo>
                        <a:pt x="461824" y="468751"/>
                        <a:pt x="461824" y="468751"/>
                        <a:pt x="461824" y="468751"/>
                      </a:cubicBezTo>
                      <a:cubicBezTo>
                        <a:pt x="461824" y="468751"/>
                        <a:pt x="461824" y="468751"/>
                        <a:pt x="461824" y="469960"/>
                      </a:cubicBezTo>
                      <a:cubicBezTo>
                        <a:pt x="461824" y="469960"/>
                        <a:pt x="461824" y="469960"/>
                        <a:pt x="461824" y="469960"/>
                      </a:cubicBezTo>
                      <a:cubicBezTo>
                        <a:pt x="460616" y="467543"/>
                        <a:pt x="459408" y="467543"/>
                        <a:pt x="458200" y="467543"/>
                      </a:cubicBezTo>
                      <a:cubicBezTo>
                        <a:pt x="455784" y="465127"/>
                        <a:pt x="453367" y="462711"/>
                        <a:pt x="450951" y="460295"/>
                      </a:cubicBezTo>
                      <a:cubicBezTo>
                        <a:pt x="448535" y="456670"/>
                        <a:pt x="446119" y="453046"/>
                        <a:pt x="442494" y="449421"/>
                      </a:cubicBezTo>
                      <a:cubicBezTo>
                        <a:pt x="441286" y="448214"/>
                        <a:pt x="440078" y="449421"/>
                        <a:pt x="441286" y="450630"/>
                      </a:cubicBezTo>
                      <a:cubicBezTo>
                        <a:pt x="444910" y="457878"/>
                        <a:pt x="450951" y="468751"/>
                        <a:pt x="458200" y="472376"/>
                      </a:cubicBezTo>
                      <a:cubicBezTo>
                        <a:pt x="446119" y="469960"/>
                        <a:pt x="435245" y="461503"/>
                        <a:pt x="425581" y="453046"/>
                      </a:cubicBezTo>
                      <a:cubicBezTo>
                        <a:pt x="413499" y="442173"/>
                        <a:pt x="401418" y="433716"/>
                        <a:pt x="389337" y="425259"/>
                      </a:cubicBezTo>
                      <a:cubicBezTo>
                        <a:pt x="383296" y="420427"/>
                        <a:pt x="376047" y="416802"/>
                        <a:pt x="368799" y="415594"/>
                      </a:cubicBezTo>
                      <a:cubicBezTo>
                        <a:pt x="360342" y="414386"/>
                        <a:pt x="351885" y="415594"/>
                        <a:pt x="344636" y="410762"/>
                      </a:cubicBezTo>
                      <a:cubicBezTo>
                        <a:pt x="344636" y="410762"/>
                        <a:pt x="343428" y="410762"/>
                        <a:pt x="343428" y="409554"/>
                      </a:cubicBezTo>
                      <a:cubicBezTo>
                        <a:pt x="341012" y="408345"/>
                        <a:pt x="338596" y="405929"/>
                        <a:pt x="336179" y="404721"/>
                      </a:cubicBezTo>
                      <a:cubicBezTo>
                        <a:pt x="334971" y="403513"/>
                        <a:pt x="334971" y="403513"/>
                        <a:pt x="333763" y="402305"/>
                      </a:cubicBezTo>
                      <a:cubicBezTo>
                        <a:pt x="328931" y="398680"/>
                        <a:pt x="327723" y="393848"/>
                        <a:pt x="325306" y="389015"/>
                      </a:cubicBezTo>
                      <a:cubicBezTo>
                        <a:pt x="324098" y="385391"/>
                        <a:pt x="321682" y="380559"/>
                        <a:pt x="321682" y="376934"/>
                      </a:cubicBezTo>
                      <a:cubicBezTo>
                        <a:pt x="321682" y="369686"/>
                        <a:pt x="321682" y="367269"/>
                        <a:pt x="322890" y="364853"/>
                      </a:cubicBezTo>
                      <a:lnTo>
                        <a:pt x="322890" y="364853"/>
                      </a:lnTo>
                      <a:close/>
                      <a:moveTo>
                        <a:pt x="347053" y="413178"/>
                      </a:moveTo>
                      <a:cubicBezTo>
                        <a:pt x="347053" y="413178"/>
                        <a:pt x="348261" y="413178"/>
                        <a:pt x="347053" y="413178"/>
                      </a:cubicBezTo>
                      <a:cubicBezTo>
                        <a:pt x="356718" y="416802"/>
                        <a:pt x="366383" y="414386"/>
                        <a:pt x="374839" y="416802"/>
                      </a:cubicBezTo>
                      <a:cubicBezTo>
                        <a:pt x="391753" y="422843"/>
                        <a:pt x="407459" y="434924"/>
                        <a:pt x="420748" y="447005"/>
                      </a:cubicBezTo>
                      <a:cubicBezTo>
                        <a:pt x="432829" y="457878"/>
                        <a:pt x="446119" y="468751"/>
                        <a:pt x="460616" y="469960"/>
                      </a:cubicBezTo>
                      <a:cubicBezTo>
                        <a:pt x="460616" y="471168"/>
                        <a:pt x="460616" y="472376"/>
                        <a:pt x="460616" y="473584"/>
                      </a:cubicBezTo>
                      <a:cubicBezTo>
                        <a:pt x="455784" y="473584"/>
                        <a:pt x="450951" y="474792"/>
                        <a:pt x="446119" y="474792"/>
                      </a:cubicBezTo>
                      <a:cubicBezTo>
                        <a:pt x="441286" y="474792"/>
                        <a:pt x="436454" y="474792"/>
                        <a:pt x="431621" y="474792"/>
                      </a:cubicBezTo>
                      <a:cubicBezTo>
                        <a:pt x="423164" y="476000"/>
                        <a:pt x="415916" y="478417"/>
                        <a:pt x="407459" y="482041"/>
                      </a:cubicBezTo>
                      <a:cubicBezTo>
                        <a:pt x="400210" y="485665"/>
                        <a:pt x="392961" y="490498"/>
                        <a:pt x="386921" y="496538"/>
                      </a:cubicBezTo>
                      <a:cubicBezTo>
                        <a:pt x="385712" y="497746"/>
                        <a:pt x="383296" y="500163"/>
                        <a:pt x="382088" y="501371"/>
                      </a:cubicBezTo>
                      <a:cubicBezTo>
                        <a:pt x="372423" y="472376"/>
                        <a:pt x="360342" y="442173"/>
                        <a:pt x="347053" y="413178"/>
                      </a:cubicBezTo>
                      <a:lnTo>
                        <a:pt x="347053" y="413178"/>
                      </a:lnTo>
                      <a:close/>
                      <a:moveTo>
                        <a:pt x="243154" y="286325"/>
                      </a:moveTo>
                      <a:cubicBezTo>
                        <a:pt x="239530" y="285117"/>
                        <a:pt x="235905" y="282701"/>
                        <a:pt x="232281" y="282701"/>
                      </a:cubicBezTo>
                      <a:cubicBezTo>
                        <a:pt x="231073" y="282701"/>
                        <a:pt x="229865" y="285117"/>
                        <a:pt x="231073" y="285117"/>
                      </a:cubicBezTo>
                      <a:cubicBezTo>
                        <a:pt x="235905" y="287533"/>
                        <a:pt x="240738" y="289949"/>
                        <a:pt x="244362" y="291158"/>
                      </a:cubicBezTo>
                      <a:cubicBezTo>
                        <a:pt x="244362" y="291158"/>
                        <a:pt x="244362" y="291158"/>
                        <a:pt x="244362" y="291158"/>
                      </a:cubicBezTo>
                      <a:cubicBezTo>
                        <a:pt x="244362" y="291158"/>
                        <a:pt x="244362" y="291158"/>
                        <a:pt x="244362" y="291158"/>
                      </a:cubicBezTo>
                      <a:cubicBezTo>
                        <a:pt x="238321" y="289949"/>
                        <a:pt x="231073" y="289949"/>
                        <a:pt x="225032" y="286325"/>
                      </a:cubicBezTo>
                      <a:cubicBezTo>
                        <a:pt x="215367" y="282701"/>
                        <a:pt x="206910" y="275452"/>
                        <a:pt x="197245" y="269411"/>
                      </a:cubicBezTo>
                      <a:cubicBezTo>
                        <a:pt x="197245" y="269411"/>
                        <a:pt x="197245" y="269411"/>
                        <a:pt x="197245" y="269411"/>
                      </a:cubicBezTo>
                      <a:cubicBezTo>
                        <a:pt x="197245" y="268203"/>
                        <a:pt x="197245" y="266995"/>
                        <a:pt x="198453" y="265787"/>
                      </a:cubicBezTo>
                      <a:cubicBezTo>
                        <a:pt x="203286" y="270619"/>
                        <a:pt x="209327" y="274244"/>
                        <a:pt x="214159" y="277868"/>
                      </a:cubicBezTo>
                      <a:cubicBezTo>
                        <a:pt x="217783" y="280284"/>
                        <a:pt x="221408" y="281492"/>
                        <a:pt x="225032" y="282701"/>
                      </a:cubicBezTo>
                      <a:cubicBezTo>
                        <a:pt x="226240" y="282701"/>
                        <a:pt x="226240" y="281492"/>
                        <a:pt x="226240" y="280284"/>
                      </a:cubicBezTo>
                      <a:cubicBezTo>
                        <a:pt x="222616" y="276660"/>
                        <a:pt x="217783" y="274244"/>
                        <a:pt x="212951" y="271828"/>
                      </a:cubicBezTo>
                      <a:cubicBezTo>
                        <a:pt x="208118" y="269411"/>
                        <a:pt x="204494" y="265787"/>
                        <a:pt x="199662" y="263371"/>
                      </a:cubicBezTo>
                      <a:cubicBezTo>
                        <a:pt x="199662" y="263371"/>
                        <a:pt x="199662" y="263371"/>
                        <a:pt x="199662" y="263371"/>
                      </a:cubicBezTo>
                      <a:cubicBezTo>
                        <a:pt x="199662" y="262162"/>
                        <a:pt x="199662" y="262162"/>
                        <a:pt x="200870" y="260955"/>
                      </a:cubicBezTo>
                      <a:cubicBezTo>
                        <a:pt x="203286" y="263371"/>
                        <a:pt x="206910" y="265787"/>
                        <a:pt x="209327" y="268203"/>
                      </a:cubicBezTo>
                      <a:cubicBezTo>
                        <a:pt x="211743" y="270619"/>
                        <a:pt x="214159" y="273036"/>
                        <a:pt x="217783" y="273036"/>
                      </a:cubicBezTo>
                      <a:cubicBezTo>
                        <a:pt x="218992" y="273036"/>
                        <a:pt x="218992" y="271828"/>
                        <a:pt x="218992" y="270619"/>
                      </a:cubicBezTo>
                      <a:cubicBezTo>
                        <a:pt x="216575" y="266995"/>
                        <a:pt x="212951" y="264579"/>
                        <a:pt x="209327" y="262162"/>
                      </a:cubicBezTo>
                      <a:cubicBezTo>
                        <a:pt x="206910" y="260955"/>
                        <a:pt x="204494" y="258538"/>
                        <a:pt x="202078" y="257330"/>
                      </a:cubicBezTo>
                      <a:cubicBezTo>
                        <a:pt x="202078" y="256122"/>
                        <a:pt x="203286" y="256122"/>
                        <a:pt x="203286" y="254914"/>
                      </a:cubicBezTo>
                      <a:cubicBezTo>
                        <a:pt x="205702" y="257330"/>
                        <a:pt x="208118" y="259746"/>
                        <a:pt x="210535" y="259746"/>
                      </a:cubicBezTo>
                      <a:cubicBezTo>
                        <a:pt x="211743" y="259746"/>
                        <a:pt x="211743" y="258538"/>
                        <a:pt x="211743" y="257330"/>
                      </a:cubicBezTo>
                      <a:cubicBezTo>
                        <a:pt x="210535" y="256122"/>
                        <a:pt x="210535" y="254914"/>
                        <a:pt x="209327" y="253706"/>
                      </a:cubicBezTo>
                      <a:cubicBezTo>
                        <a:pt x="208118" y="252498"/>
                        <a:pt x="206910" y="251289"/>
                        <a:pt x="206910" y="251289"/>
                      </a:cubicBezTo>
                      <a:cubicBezTo>
                        <a:pt x="208118" y="251289"/>
                        <a:pt x="208118" y="250081"/>
                        <a:pt x="209327" y="250081"/>
                      </a:cubicBezTo>
                      <a:cubicBezTo>
                        <a:pt x="214159" y="246457"/>
                        <a:pt x="220200" y="246457"/>
                        <a:pt x="226240" y="245249"/>
                      </a:cubicBezTo>
                      <a:cubicBezTo>
                        <a:pt x="229865" y="244041"/>
                        <a:pt x="232281" y="241625"/>
                        <a:pt x="234697" y="240416"/>
                      </a:cubicBezTo>
                      <a:cubicBezTo>
                        <a:pt x="237113" y="239208"/>
                        <a:pt x="239530" y="238000"/>
                        <a:pt x="241946" y="236792"/>
                      </a:cubicBezTo>
                      <a:cubicBezTo>
                        <a:pt x="247986" y="250081"/>
                        <a:pt x="255235" y="259746"/>
                        <a:pt x="257651" y="275452"/>
                      </a:cubicBezTo>
                      <a:cubicBezTo>
                        <a:pt x="257651" y="276660"/>
                        <a:pt x="257651" y="276660"/>
                        <a:pt x="257651" y="277868"/>
                      </a:cubicBezTo>
                      <a:cubicBezTo>
                        <a:pt x="257651" y="277868"/>
                        <a:pt x="257651" y="279076"/>
                        <a:pt x="257651" y="279076"/>
                      </a:cubicBezTo>
                      <a:cubicBezTo>
                        <a:pt x="257651" y="277868"/>
                        <a:pt x="256443" y="276660"/>
                        <a:pt x="256443" y="275452"/>
                      </a:cubicBezTo>
                      <a:cubicBezTo>
                        <a:pt x="252819" y="263371"/>
                        <a:pt x="247986" y="251289"/>
                        <a:pt x="238321" y="244041"/>
                      </a:cubicBezTo>
                      <a:cubicBezTo>
                        <a:pt x="237113" y="242833"/>
                        <a:pt x="237113" y="245249"/>
                        <a:pt x="237113" y="245249"/>
                      </a:cubicBezTo>
                      <a:cubicBezTo>
                        <a:pt x="243154" y="254914"/>
                        <a:pt x="247986" y="262162"/>
                        <a:pt x="251611" y="273036"/>
                      </a:cubicBezTo>
                      <a:cubicBezTo>
                        <a:pt x="250403" y="270619"/>
                        <a:pt x="247986" y="266995"/>
                        <a:pt x="246778" y="264579"/>
                      </a:cubicBezTo>
                      <a:cubicBezTo>
                        <a:pt x="243154" y="258538"/>
                        <a:pt x="239530" y="252498"/>
                        <a:pt x="233489" y="247665"/>
                      </a:cubicBezTo>
                      <a:cubicBezTo>
                        <a:pt x="233489" y="247665"/>
                        <a:pt x="232281" y="247665"/>
                        <a:pt x="232281" y="248873"/>
                      </a:cubicBezTo>
                      <a:cubicBezTo>
                        <a:pt x="237113" y="257330"/>
                        <a:pt x="243154" y="264579"/>
                        <a:pt x="246778" y="274244"/>
                      </a:cubicBezTo>
                      <a:cubicBezTo>
                        <a:pt x="243154" y="268203"/>
                        <a:pt x="238321" y="262162"/>
                        <a:pt x="232281" y="258538"/>
                      </a:cubicBezTo>
                      <a:cubicBezTo>
                        <a:pt x="231073" y="257330"/>
                        <a:pt x="229865" y="259746"/>
                        <a:pt x="231073" y="259746"/>
                      </a:cubicBezTo>
                      <a:cubicBezTo>
                        <a:pt x="237113" y="265787"/>
                        <a:pt x="241946" y="271828"/>
                        <a:pt x="245570" y="279076"/>
                      </a:cubicBezTo>
                      <a:cubicBezTo>
                        <a:pt x="238321" y="269411"/>
                        <a:pt x="228657" y="262162"/>
                        <a:pt x="221408" y="254914"/>
                      </a:cubicBezTo>
                      <a:cubicBezTo>
                        <a:pt x="220200" y="253706"/>
                        <a:pt x="217783" y="256122"/>
                        <a:pt x="220200" y="257330"/>
                      </a:cubicBezTo>
                      <a:cubicBezTo>
                        <a:pt x="223824" y="260955"/>
                        <a:pt x="228657" y="265787"/>
                        <a:pt x="232281" y="269411"/>
                      </a:cubicBezTo>
                      <a:cubicBezTo>
                        <a:pt x="237113" y="274244"/>
                        <a:pt x="241946" y="280284"/>
                        <a:pt x="245570" y="286325"/>
                      </a:cubicBezTo>
                      <a:cubicBezTo>
                        <a:pt x="245570" y="287533"/>
                        <a:pt x="246778" y="287533"/>
                        <a:pt x="246778" y="288741"/>
                      </a:cubicBezTo>
                      <a:cubicBezTo>
                        <a:pt x="245570" y="288741"/>
                        <a:pt x="245570" y="288741"/>
                        <a:pt x="244362" y="287533"/>
                      </a:cubicBezTo>
                      <a:cubicBezTo>
                        <a:pt x="244362" y="287533"/>
                        <a:pt x="243154" y="286325"/>
                        <a:pt x="243154" y="286325"/>
                      </a:cubicBezTo>
                      <a:lnTo>
                        <a:pt x="243154" y="286325"/>
                      </a:lnTo>
                      <a:close/>
                      <a:moveTo>
                        <a:pt x="251611" y="244041"/>
                      </a:moveTo>
                      <a:cubicBezTo>
                        <a:pt x="249195" y="240416"/>
                        <a:pt x="247986" y="236792"/>
                        <a:pt x="245570" y="233168"/>
                      </a:cubicBezTo>
                      <a:cubicBezTo>
                        <a:pt x="245570" y="233168"/>
                        <a:pt x="246778" y="233168"/>
                        <a:pt x="246778" y="231959"/>
                      </a:cubicBezTo>
                      <a:cubicBezTo>
                        <a:pt x="249195" y="235584"/>
                        <a:pt x="250403" y="239208"/>
                        <a:pt x="251611" y="244041"/>
                      </a:cubicBezTo>
                      <a:close/>
                      <a:moveTo>
                        <a:pt x="258860" y="200548"/>
                      </a:moveTo>
                      <a:cubicBezTo>
                        <a:pt x="266108" y="210213"/>
                        <a:pt x="258860" y="215046"/>
                        <a:pt x="254027" y="217462"/>
                      </a:cubicBezTo>
                      <a:cubicBezTo>
                        <a:pt x="252819" y="213837"/>
                        <a:pt x="252819" y="211421"/>
                        <a:pt x="250403" y="209005"/>
                      </a:cubicBezTo>
                      <a:cubicBezTo>
                        <a:pt x="249195" y="207797"/>
                        <a:pt x="246778" y="210213"/>
                        <a:pt x="247986" y="211421"/>
                      </a:cubicBezTo>
                      <a:cubicBezTo>
                        <a:pt x="249195" y="212630"/>
                        <a:pt x="249195" y="216254"/>
                        <a:pt x="250403" y="218670"/>
                      </a:cubicBezTo>
                      <a:cubicBezTo>
                        <a:pt x="250403" y="218670"/>
                        <a:pt x="250403" y="219878"/>
                        <a:pt x="250403" y="219878"/>
                      </a:cubicBezTo>
                      <a:cubicBezTo>
                        <a:pt x="250403" y="221086"/>
                        <a:pt x="249195" y="222294"/>
                        <a:pt x="249195" y="223503"/>
                      </a:cubicBezTo>
                      <a:cubicBezTo>
                        <a:pt x="249195" y="222294"/>
                        <a:pt x="249195" y="222294"/>
                        <a:pt x="249195" y="221086"/>
                      </a:cubicBezTo>
                      <a:cubicBezTo>
                        <a:pt x="249195" y="218670"/>
                        <a:pt x="247986" y="215046"/>
                        <a:pt x="245570" y="213837"/>
                      </a:cubicBezTo>
                      <a:cubicBezTo>
                        <a:pt x="244362" y="212630"/>
                        <a:pt x="244362" y="213837"/>
                        <a:pt x="244362" y="215046"/>
                      </a:cubicBezTo>
                      <a:cubicBezTo>
                        <a:pt x="245570" y="217462"/>
                        <a:pt x="246778" y="219878"/>
                        <a:pt x="245570" y="223503"/>
                      </a:cubicBezTo>
                      <a:cubicBezTo>
                        <a:pt x="245570" y="224711"/>
                        <a:pt x="244362" y="225919"/>
                        <a:pt x="244362" y="227127"/>
                      </a:cubicBezTo>
                      <a:cubicBezTo>
                        <a:pt x="243154" y="228335"/>
                        <a:pt x="243154" y="228335"/>
                        <a:pt x="241946" y="229543"/>
                      </a:cubicBezTo>
                      <a:cubicBezTo>
                        <a:pt x="241946" y="225919"/>
                        <a:pt x="243154" y="222294"/>
                        <a:pt x="240738" y="221086"/>
                      </a:cubicBezTo>
                      <a:cubicBezTo>
                        <a:pt x="239530" y="221086"/>
                        <a:pt x="239530" y="221086"/>
                        <a:pt x="239530" y="222294"/>
                      </a:cubicBezTo>
                      <a:cubicBezTo>
                        <a:pt x="239530" y="224711"/>
                        <a:pt x="239530" y="227127"/>
                        <a:pt x="239530" y="229543"/>
                      </a:cubicBezTo>
                      <a:cubicBezTo>
                        <a:pt x="239530" y="229543"/>
                        <a:pt x="239530" y="230751"/>
                        <a:pt x="239530" y="230751"/>
                      </a:cubicBezTo>
                      <a:cubicBezTo>
                        <a:pt x="239530" y="230751"/>
                        <a:pt x="238321" y="231959"/>
                        <a:pt x="238321" y="231959"/>
                      </a:cubicBezTo>
                      <a:cubicBezTo>
                        <a:pt x="239530" y="224711"/>
                        <a:pt x="235905" y="215046"/>
                        <a:pt x="231073" y="215046"/>
                      </a:cubicBezTo>
                      <a:cubicBezTo>
                        <a:pt x="229865" y="215046"/>
                        <a:pt x="229865" y="216254"/>
                        <a:pt x="229865" y="216254"/>
                      </a:cubicBezTo>
                      <a:cubicBezTo>
                        <a:pt x="231073" y="219878"/>
                        <a:pt x="233489" y="222294"/>
                        <a:pt x="234697" y="225919"/>
                      </a:cubicBezTo>
                      <a:cubicBezTo>
                        <a:pt x="234697" y="227127"/>
                        <a:pt x="235905" y="229543"/>
                        <a:pt x="234697" y="230751"/>
                      </a:cubicBezTo>
                      <a:cubicBezTo>
                        <a:pt x="234697" y="231959"/>
                        <a:pt x="233489" y="231959"/>
                        <a:pt x="234697" y="234376"/>
                      </a:cubicBezTo>
                      <a:cubicBezTo>
                        <a:pt x="234697" y="234376"/>
                        <a:pt x="234697" y="234376"/>
                        <a:pt x="234697" y="234376"/>
                      </a:cubicBezTo>
                      <a:cubicBezTo>
                        <a:pt x="233489" y="234376"/>
                        <a:pt x="233489" y="235584"/>
                        <a:pt x="232281" y="235584"/>
                      </a:cubicBezTo>
                      <a:cubicBezTo>
                        <a:pt x="233489" y="230751"/>
                        <a:pt x="233489" y="225919"/>
                        <a:pt x="229865" y="222294"/>
                      </a:cubicBezTo>
                      <a:cubicBezTo>
                        <a:pt x="226240" y="218670"/>
                        <a:pt x="223824" y="213837"/>
                        <a:pt x="218992" y="211421"/>
                      </a:cubicBezTo>
                      <a:cubicBezTo>
                        <a:pt x="217783" y="211421"/>
                        <a:pt x="217783" y="212630"/>
                        <a:pt x="218992" y="212630"/>
                      </a:cubicBezTo>
                      <a:cubicBezTo>
                        <a:pt x="223824" y="217462"/>
                        <a:pt x="232281" y="224711"/>
                        <a:pt x="228657" y="234376"/>
                      </a:cubicBezTo>
                      <a:cubicBezTo>
                        <a:pt x="228657" y="227127"/>
                        <a:pt x="223824" y="221086"/>
                        <a:pt x="218992" y="217462"/>
                      </a:cubicBezTo>
                      <a:cubicBezTo>
                        <a:pt x="217783" y="217462"/>
                        <a:pt x="217783" y="216254"/>
                        <a:pt x="216575" y="216254"/>
                      </a:cubicBezTo>
                      <a:cubicBezTo>
                        <a:pt x="210535" y="210213"/>
                        <a:pt x="200870" y="207797"/>
                        <a:pt x="193621" y="206589"/>
                      </a:cubicBezTo>
                      <a:cubicBezTo>
                        <a:pt x="197245" y="201756"/>
                        <a:pt x="199662" y="198132"/>
                        <a:pt x="204494" y="194508"/>
                      </a:cubicBezTo>
                      <a:cubicBezTo>
                        <a:pt x="204494" y="194508"/>
                        <a:pt x="204494" y="194508"/>
                        <a:pt x="204494" y="194508"/>
                      </a:cubicBezTo>
                      <a:cubicBezTo>
                        <a:pt x="212951" y="193300"/>
                        <a:pt x="222616" y="189675"/>
                        <a:pt x="231073" y="189675"/>
                      </a:cubicBezTo>
                      <a:cubicBezTo>
                        <a:pt x="231073" y="189675"/>
                        <a:pt x="231073" y="189675"/>
                        <a:pt x="232281" y="189675"/>
                      </a:cubicBezTo>
                      <a:cubicBezTo>
                        <a:pt x="232281" y="189675"/>
                        <a:pt x="232281" y="189675"/>
                        <a:pt x="232281" y="189675"/>
                      </a:cubicBezTo>
                      <a:cubicBezTo>
                        <a:pt x="233489" y="189675"/>
                        <a:pt x="235905" y="189675"/>
                        <a:pt x="237113" y="189675"/>
                      </a:cubicBezTo>
                      <a:cubicBezTo>
                        <a:pt x="241946" y="193300"/>
                        <a:pt x="254027" y="194508"/>
                        <a:pt x="258860" y="200548"/>
                      </a:cubicBezTo>
                      <a:lnTo>
                        <a:pt x="258860" y="200548"/>
                      </a:lnTo>
                      <a:close/>
                      <a:moveTo>
                        <a:pt x="209327" y="221086"/>
                      </a:moveTo>
                      <a:cubicBezTo>
                        <a:pt x="204494" y="219878"/>
                        <a:pt x="198453" y="219878"/>
                        <a:pt x="193621" y="217462"/>
                      </a:cubicBezTo>
                      <a:cubicBezTo>
                        <a:pt x="197245" y="218670"/>
                        <a:pt x="202078" y="218670"/>
                        <a:pt x="205702" y="219878"/>
                      </a:cubicBezTo>
                      <a:cubicBezTo>
                        <a:pt x="206910" y="219878"/>
                        <a:pt x="208118" y="221086"/>
                        <a:pt x="209327" y="221086"/>
                      </a:cubicBezTo>
                      <a:close/>
                      <a:moveTo>
                        <a:pt x="261276" y="113563"/>
                      </a:moveTo>
                      <a:cubicBezTo>
                        <a:pt x="272149" y="105106"/>
                        <a:pt x="275773" y="88193"/>
                        <a:pt x="285438" y="77320"/>
                      </a:cubicBezTo>
                      <a:cubicBezTo>
                        <a:pt x="292687" y="68863"/>
                        <a:pt x="302352" y="59198"/>
                        <a:pt x="313225" y="57990"/>
                      </a:cubicBezTo>
                      <a:cubicBezTo>
                        <a:pt x="314433" y="57990"/>
                        <a:pt x="315641" y="57990"/>
                        <a:pt x="315641" y="57990"/>
                      </a:cubicBezTo>
                      <a:cubicBezTo>
                        <a:pt x="314433" y="60406"/>
                        <a:pt x="310809" y="61614"/>
                        <a:pt x="309601" y="62822"/>
                      </a:cubicBezTo>
                      <a:cubicBezTo>
                        <a:pt x="308393" y="64030"/>
                        <a:pt x="305976" y="66447"/>
                        <a:pt x="304768" y="67655"/>
                      </a:cubicBezTo>
                      <a:cubicBezTo>
                        <a:pt x="302352" y="71279"/>
                        <a:pt x="298728" y="74903"/>
                        <a:pt x="296311" y="78528"/>
                      </a:cubicBezTo>
                      <a:cubicBezTo>
                        <a:pt x="291479" y="85777"/>
                        <a:pt x="289063" y="93025"/>
                        <a:pt x="287855" y="101482"/>
                      </a:cubicBezTo>
                      <a:cubicBezTo>
                        <a:pt x="287855" y="103899"/>
                        <a:pt x="290271" y="103899"/>
                        <a:pt x="290271" y="101482"/>
                      </a:cubicBezTo>
                      <a:cubicBezTo>
                        <a:pt x="291479" y="93025"/>
                        <a:pt x="295103" y="85777"/>
                        <a:pt x="299936" y="78528"/>
                      </a:cubicBezTo>
                      <a:cubicBezTo>
                        <a:pt x="297520" y="83360"/>
                        <a:pt x="296311" y="89401"/>
                        <a:pt x="295103" y="94233"/>
                      </a:cubicBezTo>
                      <a:cubicBezTo>
                        <a:pt x="295103" y="95442"/>
                        <a:pt x="296311" y="96650"/>
                        <a:pt x="296311" y="95442"/>
                      </a:cubicBezTo>
                      <a:cubicBezTo>
                        <a:pt x="297520" y="88193"/>
                        <a:pt x="299936" y="82152"/>
                        <a:pt x="303560" y="76112"/>
                      </a:cubicBezTo>
                      <a:cubicBezTo>
                        <a:pt x="301144" y="80944"/>
                        <a:pt x="299936" y="85777"/>
                        <a:pt x="301144" y="91817"/>
                      </a:cubicBezTo>
                      <a:cubicBezTo>
                        <a:pt x="301144" y="93025"/>
                        <a:pt x="302352" y="93025"/>
                        <a:pt x="302352" y="91817"/>
                      </a:cubicBezTo>
                      <a:cubicBezTo>
                        <a:pt x="303560" y="84569"/>
                        <a:pt x="305976" y="79736"/>
                        <a:pt x="309601" y="73696"/>
                      </a:cubicBezTo>
                      <a:cubicBezTo>
                        <a:pt x="309601" y="76112"/>
                        <a:pt x="308393" y="77320"/>
                        <a:pt x="308393" y="79736"/>
                      </a:cubicBezTo>
                      <a:cubicBezTo>
                        <a:pt x="307184" y="85777"/>
                        <a:pt x="305976" y="90609"/>
                        <a:pt x="305976" y="96650"/>
                      </a:cubicBezTo>
                      <a:cubicBezTo>
                        <a:pt x="305976" y="97858"/>
                        <a:pt x="307184" y="97858"/>
                        <a:pt x="307184" y="96650"/>
                      </a:cubicBezTo>
                      <a:cubicBezTo>
                        <a:pt x="308393" y="90609"/>
                        <a:pt x="310809" y="85777"/>
                        <a:pt x="310809" y="79736"/>
                      </a:cubicBezTo>
                      <a:cubicBezTo>
                        <a:pt x="310809" y="78528"/>
                        <a:pt x="310809" y="77320"/>
                        <a:pt x="310809" y="76112"/>
                      </a:cubicBezTo>
                      <a:cubicBezTo>
                        <a:pt x="310809" y="85777"/>
                        <a:pt x="312017" y="93025"/>
                        <a:pt x="309601" y="102690"/>
                      </a:cubicBezTo>
                      <a:cubicBezTo>
                        <a:pt x="309601" y="103899"/>
                        <a:pt x="310809" y="105106"/>
                        <a:pt x="312017" y="103899"/>
                      </a:cubicBezTo>
                      <a:cubicBezTo>
                        <a:pt x="315641" y="95442"/>
                        <a:pt x="314433" y="86985"/>
                        <a:pt x="314433" y="78528"/>
                      </a:cubicBezTo>
                      <a:cubicBezTo>
                        <a:pt x="314433" y="76112"/>
                        <a:pt x="314433" y="72487"/>
                        <a:pt x="315641" y="70071"/>
                      </a:cubicBezTo>
                      <a:cubicBezTo>
                        <a:pt x="315641" y="72487"/>
                        <a:pt x="315641" y="73696"/>
                        <a:pt x="316849" y="74903"/>
                      </a:cubicBezTo>
                      <a:cubicBezTo>
                        <a:pt x="316849" y="80944"/>
                        <a:pt x="316849" y="86985"/>
                        <a:pt x="315641" y="93025"/>
                      </a:cubicBezTo>
                      <a:cubicBezTo>
                        <a:pt x="313225" y="108731"/>
                        <a:pt x="305976" y="119604"/>
                        <a:pt x="299936" y="132893"/>
                      </a:cubicBezTo>
                      <a:cubicBezTo>
                        <a:pt x="293895" y="144975"/>
                        <a:pt x="289063" y="157056"/>
                        <a:pt x="278190" y="163097"/>
                      </a:cubicBezTo>
                      <a:cubicBezTo>
                        <a:pt x="273357" y="165513"/>
                        <a:pt x="269733" y="166721"/>
                        <a:pt x="264900" y="167929"/>
                      </a:cubicBezTo>
                      <a:cubicBezTo>
                        <a:pt x="270941" y="164305"/>
                        <a:pt x="278190" y="160680"/>
                        <a:pt x="284230" y="155848"/>
                      </a:cubicBezTo>
                      <a:cubicBezTo>
                        <a:pt x="285438" y="154640"/>
                        <a:pt x="284230" y="152224"/>
                        <a:pt x="283022" y="153431"/>
                      </a:cubicBezTo>
                      <a:cubicBezTo>
                        <a:pt x="273357" y="158264"/>
                        <a:pt x="263692" y="164305"/>
                        <a:pt x="254027" y="170345"/>
                      </a:cubicBezTo>
                      <a:cubicBezTo>
                        <a:pt x="261276" y="164305"/>
                        <a:pt x="268525" y="157056"/>
                        <a:pt x="275773" y="152224"/>
                      </a:cubicBezTo>
                      <a:cubicBezTo>
                        <a:pt x="276981" y="151015"/>
                        <a:pt x="275773" y="149807"/>
                        <a:pt x="274565" y="149807"/>
                      </a:cubicBezTo>
                      <a:cubicBezTo>
                        <a:pt x="263692" y="155848"/>
                        <a:pt x="254027" y="165513"/>
                        <a:pt x="244362" y="173970"/>
                      </a:cubicBezTo>
                      <a:cubicBezTo>
                        <a:pt x="237113" y="180010"/>
                        <a:pt x="229865" y="186051"/>
                        <a:pt x="220200" y="189675"/>
                      </a:cubicBezTo>
                      <a:cubicBezTo>
                        <a:pt x="225032" y="186051"/>
                        <a:pt x="229865" y="183634"/>
                        <a:pt x="234697" y="180010"/>
                      </a:cubicBezTo>
                      <a:cubicBezTo>
                        <a:pt x="244362" y="171553"/>
                        <a:pt x="255235" y="164305"/>
                        <a:pt x="263692" y="153431"/>
                      </a:cubicBezTo>
                      <a:cubicBezTo>
                        <a:pt x="263692" y="152224"/>
                        <a:pt x="263692" y="151015"/>
                        <a:pt x="262484" y="152224"/>
                      </a:cubicBezTo>
                      <a:cubicBezTo>
                        <a:pt x="254027" y="158264"/>
                        <a:pt x="246778" y="164305"/>
                        <a:pt x="239530" y="170345"/>
                      </a:cubicBezTo>
                      <a:cubicBezTo>
                        <a:pt x="234697" y="173970"/>
                        <a:pt x="228657" y="178802"/>
                        <a:pt x="222616" y="181218"/>
                      </a:cubicBezTo>
                      <a:cubicBezTo>
                        <a:pt x="222616" y="181218"/>
                        <a:pt x="223824" y="180010"/>
                        <a:pt x="223824" y="180010"/>
                      </a:cubicBezTo>
                      <a:cubicBezTo>
                        <a:pt x="226240" y="177594"/>
                        <a:pt x="228657" y="175178"/>
                        <a:pt x="231073" y="172761"/>
                      </a:cubicBezTo>
                      <a:cubicBezTo>
                        <a:pt x="237113" y="167929"/>
                        <a:pt x="244362" y="161888"/>
                        <a:pt x="250403" y="157056"/>
                      </a:cubicBezTo>
                      <a:cubicBezTo>
                        <a:pt x="256443" y="153431"/>
                        <a:pt x="262484" y="148599"/>
                        <a:pt x="267316" y="141350"/>
                      </a:cubicBezTo>
                      <a:cubicBezTo>
                        <a:pt x="269733" y="137726"/>
                        <a:pt x="270941" y="132893"/>
                        <a:pt x="273357" y="129269"/>
                      </a:cubicBezTo>
                      <a:cubicBezTo>
                        <a:pt x="275773" y="125645"/>
                        <a:pt x="278190" y="123228"/>
                        <a:pt x="279398" y="119604"/>
                      </a:cubicBezTo>
                      <a:cubicBezTo>
                        <a:pt x="279398" y="118396"/>
                        <a:pt x="278190" y="117188"/>
                        <a:pt x="278190" y="118396"/>
                      </a:cubicBezTo>
                      <a:cubicBezTo>
                        <a:pt x="275773" y="123228"/>
                        <a:pt x="272149" y="126853"/>
                        <a:pt x="269733" y="131685"/>
                      </a:cubicBezTo>
                      <a:cubicBezTo>
                        <a:pt x="267316" y="135310"/>
                        <a:pt x="264900" y="138934"/>
                        <a:pt x="262484" y="142558"/>
                      </a:cubicBezTo>
                      <a:cubicBezTo>
                        <a:pt x="260068" y="144975"/>
                        <a:pt x="257651" y="147391"/>
                        <a:pt x="255235" y="148599"/>
                      </a:cubicBezTo>
                      <a:cubicBezTo>
                        <a:pt x="257651" y="146183"/>
                        <a:pt x="260068" y="142558"/>
                        <a:pt x="261276" y="138934"/>
                      </a:cubicBezTo>
                      <a:cubicBezTo>
                        <a:pt x="261276" y="137726"/>
                        <a:pt x="261276" y="136518"/>
                        <a:pt x="260068" y="137726"/>
                      </a:cubicBezTo>
                      <a:cubicBezTo>
                        <a:pt x="254027" y="146183"/>
                        <a:pt x="246778" y="151015"/>
                        <a:pt x="239530" y="157056"/>
                      </a:cubicBezTo>
                      <a:cubicBezTo>
                        <a:pt x="235905" y="160680"/>
                        <a:pt x="232281" y="164305"/>
                        <a:pt x="228657" y="167929"/>
                      </a:cubicBezTo>
                      <a:cubicBezTo>
                        <a:pt x="227448" y="169137"/>
                        <a:pt x="227448" y="169137"/>
                        <a:pt x="226240" y="170345"/>
                      </a:cubicBezTo>
                      <a:cubicBezTo>
                        <a:pt x="226240" y="170345"/>
                        <a:pt x="226240" y="170345"/>
                        <a:pt x="226240" y="170345"/>
                      </a:cubicBezTo>
                      <a:cubicBezTo>
                        <a:pt x="231073" y="164305"/>
                        <a:pt x="238321" y="158264"/>
                        <a:pt x="241946" y="151015"/>
                      </a:cubicBezTo>
                      <a:cubicBezTo>
                        <a:pt x="241946" y="149807"/>
                        <a:pt x="241946" y="148599"/>
                        <a:pt x="240738" y="149807"/>
                      </a:cubicBezTo>
                      <a:cubicBezTo>
                        <a:pt x="235905" y="155848"/>
                        <a:pt x="231073" y="160680"/>
                        <a:pt x="226240" y="165513"/>
                      </a:cubicBezTo>
                      <a:cubicBezTo>
                        <a:pt x="228657" y="161888"/>
                        <a:pt x="231073" y="157056"/>
                        <a:pt x="233489" y="153431"/>
                      </a:cubicBezTo>
                      <a:cubicBezTo>
                        <a:pt x="233489" y="152224"/>
                        <a:pt x="233489" y="152224"/>
                        <a:pt x="232281" y="152224"/>
                      </a:cubicBezTo>
                      <a:cubicBezTo>
                        <a:pt x="226240" y="157056"/>
                        <a:pt x="222616" y="165513"/>
                        <a:pt x="217783" y="171553"/>
                      </a:cubicBezTo>
                      <a:cubicBezTo>
                        <a:pt x="214159" y="177594"/>
                        <a:pt x="209327" y="182427"/>
                        <a:pt x="204494" y="187259"/>
                      </a:cubicBezTo>
                      <a:cubicBezTo>
                        <a:pt x="204494" y="187259"/>
                        <a:pt x="203286" y="188467"/>
                        <a:pt x="203286" y="188467"/>
                      </a:cubicBezTo>
                      <a:cubicBezTo>
                        <a:pt x="203286" y="188467"/>
                        <a:pt x="203286" y="187259"/>
                        <a:pt x="203286" y="187259"/>
                      </a:cubicBezTo>
                      <a:cubicBezTo>
                        <a:pt x="211743" y="178802"/>
                        <a:pt x="218992" y="164305"/>
                        <a:pt x="225032" y="152224"/>
                      </a:cubicBezTo>
                      <a:cubicBezTo>
                        <a:pt x="228657" y="143767"/>
                        <a:pt x="233489" y="132893"/>
                        <a:pt x="239530" y="126853"/>
                      </a:cubicBezTo>
                      <a:cubicBezTo>
                        <a:pt x="250403" y="120812"/>
                        <a:pt x="256443" y="117188"/>
                        <a:pt x="261276" y="113563"/>
                      </a:cubicBezTo>
                      <a:lnTo>
                        <a:pt x="261276" y="113563"/>
                      </a:lnTo>
                      <a:close/>
                      <a:moveTo>
                        <a:pt x="261276" y="3624"/>
                      </a:moveTo>
                      <a:cubicBezTo>
                        <a:pt x="260068" y="6041"/>
                        <a:pt x="260068" y="9665"/>
                        <a:pt x="260068" y="12081"/>
                      </a:cubicBezTo>
                      <a:cubicBezTo>
                        <a:pt x="260068" y="13289"/>
                        <a:pt x="260068" y="15705"/>
                        <a:pt x="260068" y="16914"/>
                      </a:cubicBezTo>
                      <a:cubicBezTo>
                        <a:pt x="260068" y="18122"/>
                        <a:pt x="260068" y="18122"/>
                        <a:pt x="260068" y="19330"/>
                      </a:cubicBezTo>
                      <a:cubicBezTo>
                        <a:pt x="260068" y="19330"/>
                        <a:pt x="260068" y="20538"/>
                        <a:pt x="261276" y="20538"/>
                      </a:cubicBezTo>
                      <a:cubicBezTo>
                        <a:pt x="263692" y="20538"/>
                        <a:pt x="263692" y="15705"/>
                        <a:pt x="263692" y="13289"/>
                      </a:cubicBezTo>
                      <a:cubicBezTo>
                        <a:pt x="263692" y="10873"/>
                        <a:pt x="263692" y="8457"/>
                        <a:pt x="263692" y="6041"/>
                      </a:cubicBezTo>
                      <a:cubicBezTo>
                        <a:pt x="263692" y="7249"/>
                        <a:pt x="264900" y="8457"/>
                        <a:pt x="264900" y="9665"/>
                      </a:cubicBezTo>
                      <a:cubicBezTo>
                        <a:pt x="264900" y="12081"/>
                        <a:pt x="264900" y="15705"/>
                        <a:pt x="264900" y="18122"/>
                      </a:cubicBezTo>
                      <a:cubicBezTo>
                        <a:pt x="264900" y="20538"/>
                        <a:pt x="263692" y="24162"/>
                        <a:pt x="263692" y="27787"/>
                      </a:cubicBezTo>
                      <a:cubicBezTo>
                        <a:pt x="263692" y="28995"/>
                        <a:pt x="264900" y="28995"/>
                        <a:pt x="264900" y="27787"/>
                      </a:cubicBezTo>
                      <a:cubicBezTo>
                        <a:pt x="266108" y="26578"/>
                        <a:pt x="266108" y="22954"/>
                        <a:pt x="266108" y="20538"/>
                      </a:cubicBezTo>
                      <a:cubicBezTo>
                        <a:pt x="266108" y="22954"/>
                        <a:pt x="267316" y="25371"/>
                        <a:pt x="267316" y="28995"/>
                      </a:cubicBezTo>
                      <a:cubicBezTo>
                        <a:pt x="266108" y="31411"/>
                        <a:pt x="267316" y="33827"/>
                        <a:pt x="267316" y="36244"/>
                      </a:cubicBezTo>
                      <a:cubicBezTo>
                        <a:pt x="267316" y="38660"/>
                        <a:pt x="266108" y="42284"/>
                        <a:pt x="266108" y="44700"/>
                      </a:cubicBezTo>
                      <a:cubicBezTo>
                        <a:pt x="266108" y="45909"/>
                        <a:pt x="267316" y="45909"/>
                        <a:pt x="267316" y="44700"/>
                      </a:cubicBezTo>
                      <a:cubicBezTo>
                        <a:pt x="268525" y="42284"/>
                        <a:pt x="269733" y="38660"/>
                        <a:pt x="269733" y="36244"/>
                      </a:cubicBezTo>
                      <a:cubicBezTo>
                        <a:pt x="270941" y="42284"/>
                        <a:pt x="272149" y="49533"/>
                        <a:pt x="270941" y="55574"/>
                      </a:cubicBezTo>
                      <a:cubicBezTo>
                        <a:pt x="268525" y="70071"/>
                        <a:pt x="261276" y="80944"/>
                        <a:pt x="256443" y="94233"/>
                      </a:cubicBezTo>
                      <a:cubicBezTo>
                        <a:pt x="254027" y="101482"/>
                        <a:pt x="251611" y="108731"/>
                        <a:pt x="246778" y="113563"/>
                      </a:cubicBezTo>
                      <a:cubicBezTo>
                        <a:pt x="244362" y="115980"/>
                        <a:pt x="243154" y="118396"/>
                        <a:pt x="240738" y="122020"/>
                      </a:cubicBezTo>
                      <a:cubicBezTo>
                        <a:pt x="239530" y="123228"/>
                        <a:pt x="238321" y="124436"/>
                        <a:pt x="237113" y="126853"/>
                      </a:cubicBezTo>
                      <a:cubicBezTo>
                        <a:pt x="232281" y="135310"/>
                        <a:pt x="227448" y="146183"/>
                        <a:pt x="222616" y="155848"/>
                      </a:cubicBezTo>
                      <a:cubicBezTo>
                        <a:pt x="225032" y="151015"/>
                        <a:pt x="226240" y="147391"/>
                        <a:pt x="228657" y="142558"/>
                      </a:cubicBezTo>
                      <a:cubicBezTo>
                        <a:pt x="233489" y="130477"/>
                        <a:pt x="238321" y="119604"/>
                        <a:pt x="244362" y="107523"/>
                      </a:cubicBezTo>
                      <a:cubicBezTo>
                        <a:pt x="244362" y="106315"/>
                        <a:pt x="244362" y="106315"/>
                        <a:pt x="243154" y="106315"/>
                      </a:cubicBezTo>
                      <a:cubicBezTo>
                        <a:pt x="237113" y="113563"/>
                        <a:pt x="233489" y="124436"/>
                        <a:pt x="229865" y="132893"/>
                      </a:cubicBezTo>
                      <a:cubicBezTo>
                        <a:pt x="235905" y="115980"/>
                        <a:pt x="241946" y="99066"/>
                        <a:pt x="246778" y="83360"/>
                      </a:cubicBezTo>
                      <a:cubicBezTo>
                        <a:pt x="246778" y="82152"/>
                        <a:pt x="246778" y="82152"/>
                        <a:pt x="245570" y="82152"/>
                      </a:cubicBezTo>
                      <a:cubicBezTo>
                        <a:pt x="237113" y="95442"/>
                        <a:pt x="232281" y="112355"/>
                        <a:pt x="227448" y="128061"/>
                      </a:cubicBezTo>
                      <a:cubicBezTo>
                        <a:pt x="223824" y="140142"/>
                        <a:pt x="218992" y="153431"/>
                        <a:pt x="214159" y="164305"/>
                      </a:cubicBezTo>
                      <a:cubicBezTo>
                        <a:pt x="216575" y="159472"/>
                        <a:pt x="217783" y="155848"/>
                        <a:pt x="220200" y="151015"/>
                      </a:cubicBezTo>
                      <a:cubicBezTo>
                        <a:pt x="223824" y="141350"/>
                        <a:pt x="226240" y="132893"/>
                        <a:pt x="227448" y="123228"/>
                      </a:cubicBezTo>
                      <a:cubicBezTo>
                        <a:pt x="232281" y="102690"/>
                        <a:pt x="234697" y="80944"/>
                        <a:pt x="245570" y="64030"/>
                      </a:cubicBezTo>
                      <a:cubicBezTo>
                        <a:pt x="246778" y="62822"/>
                        <a:pt x="244362" y="61614"/>
                        <a:pt x="244362" y="62822"/>
                      </a:cubicBezTo>
                      <a:cubicBezTo>
                        <a:pt x="234697" y="78528"/>
                        <a:pt x="229865" y="96650"/>
                        <a:pt x="226240" y="115980"/>
                      </a:cubicBezTo>
                      <a:cubicBezTo>
                        <a:pt x="223824" y="126853"/>
                        <a:pt x="221408" y="138934"/>
                        <a:pt x="217783" y="149807"/>
                      </a:cubicBezTo>
                      <a:cubicBezTo>
                        <a:pt x="216575" y="152224"/>
                        <a:pt x="215367" y="154640"/>
                        <a:pt x="215367" y="157056"/>
                      </a:cubicBezTo>
                      <a:cubicBezTo>
                        <a:pt x="217783" y="151015"/>
                        <a:pt x="218992" y="144975"/>
                        <a:pt x="221408" y="137726"/>
                      </a:cubicBezTo>
                      <a:cubicBezTo>
                        <a:pt x="225032" y="123228"/>
                        <a:pt x="226240" y="108731"/>
                        <a:pt x="231073" y="95442"/>
                      </a:cubicBezTo>
                      <a:cubicBezTo>
                        <a:pt x="231073" y="94233"/>
                        <a:pt x="229865" y="93025"/>
                        <a:pt x="229865" y="94233"/>
                      </a:cubicBezTo>
                      <a:cubicBezTo>
                        <a:pt x="225032" y="107523"/>
                        <a:pt x="222616" y="119604"/>
                        <a:pt x="218992" y="134102"/>
                      </a:cubicBezTo>
                      <a:cubicBezTo>
                        <a:pt x="217783" y="138934"/>
                        <a:pt x="216575" y="143767"/>
                        <a:pt x="215367" y="147391"/>
                      </a:cubicBezTo>
                      <a:cubicBezTo>
                        <a:pt x="217783" y="136518"/>
                        <a:pt x="220200" y="124436"/>
                        <a:pt x="222616" y="113563"/>
                      </a:cubicBezTo>
                      <a:cubicBezTo>
                        <a:pt x="225032" y="105106"/>
                        <a:pt x="226240" y="95442"/>
                        <a:pt x="228657" y="86985"/>
                      </a:cubicBezTo>
                      <a:cubicBezTo>
                        <a:pt x="232281" y="76112"/>
                        <a:pt x="237113" y="67655"/>
                        <a:pt x="240738" y="57990"/>
                      </a:cubicBezTo>
                      <a:cubicBezTo>
                        <a:pt x="240738" y="57990"/>
                        <a:pt x="240738" y="56782"/>
                        <a:pt x="240738" y="56782"/>
                      </a:cubicBezTo>
                      <a:cubicBezTo>
                        <a:pt x="243154" y="53157"/>
                        <a:pt x="245570" y="49533"/>
                        <a:pt x="246778" y="45909"/>
                      </a:cubicBezTo>
                      <a:cubicBezTo>
                        <a:pt x="250403" y="33827"/>
                        <a:pt x="255235" y="18122"/>
                        <a:pt x="261276" y="3624"/>
                      </a:cubicBezTo>
                      <a:cubicBezTo>
                        <a:pt x="260068" y="3624"/>
                        <a:pt x="261276" y="3624"/>
                        <a:pt x="261276" y="3624"/>
                      </a:cubicBezTo>
                      <a:lnTo>
                        <a:pt x="261276" y="3624"/>
                      </a:lnTo>
                      <a:close/>
                      <a:moveTo>
                        <a:pt x="197245" y="172761"/>
                      </a:moveTo>
                      <a:cubicBezTo>
                        <a:pt x="198453" y="161888"/>
                        <a:pt x="198453" y="151015"/>
                        <a:pt x="200870" y="140142"/>
                      </a:cubicBezTo>
                      <a:cubicBezTo>
                        <a:pt x="203286" y="129269"/>
                        <a:pt x="205702" y="118396"/>
                        <a:pt x="209327" y="108731"/>
                      </a:cubicBezTo>
                      <a:cubicBezTo>
                        <a:pt x="209327" y="107523"/>
                        <a:pt x="208118" y="106315"/>
                        <a:pt x="206910" y="107523"/>
                      </a:cubicBezTo>
                      <a:cubicBezTo>
                        <a:pt x="202078" y="119604"/>
                        <a:pt x="197245" y="132893"/>
                        <a:pt x="194829" y="146183"/>
                      </a:cubicBezTo>
                      <a:cubicBezTo>
                        <a:pt x="194829" y="141350"/>
                        <a:pt x="196037" y="136518"/>
                        <a:pt x="196037" y="130477"/>
                      </a:cubicBezTo>
                      <a:cubicBezTo>
                        <a:pt x="196037" y="129269"/>
                        <a:pt x="194829" y="129269"/>
                        <a:pt x="194829" y="130477"/>
                      </a:cubicBezTo>
                      <a:cubicBezTo>
                        <a:pt x="192413" y="137726"/>
                        <a:pt x="192413" y="144975"/>
                        <a:pt x="191205" y="152224"/>
                      </a:cubicBezTo>
                      <a:cubicBezTo>
                        <a:pt x="191205" y="153431"/>
                        <a:pt x="191205" y="154640"/>
                        <a:pt x="191205" y="154640"/>
                      </a:cubicBezTo>
                      <a:cubicBezTo>
                        <a:pt x="191205" y="147391"/>
                        <a:pt x="191205" y="140142"/>
                        <a:pt x="191205" y="134102"/>
                      </a:cubicBezTo>
                      <a:cubicBezTo>
                        <a:pt x="192413" y="112355"/>
                        <a:pt x="194829" y="96650"/>
                        <a:pt x="202078" y="74903"/>
                      </a:cubicBezTo>
                      <a:cubicBezTo>
                        <a:pt x="206910" y="62822"/>
                        <a:pt x="214159" y="53157"/>
                        <a:pt x="220200" y="41076"/>
                      </a:cubicBezTo>
                      <a:cubicBezTo>
                        <a:pt x="223824" y="32619"/>
                        <a:pt x="237113" y="4832"/>
                        <a:pt x="249195" y="0"/>
                      </a:cubicBezTo>
                      <a:cubicBezTo>
                        <a:pt x="249195" y="0"/>
                        <a:pt x="249195" y="0"/>
                        <a:pt x="249195" y="0"/>
                      </a:cubicBezTo>
                      <a:cubicBezTo>
                        <a:pt x="247986" y="1208"/>
                        <a:pt x="245570" y="2416"/>
                        <a:pt x="245570" y="4832"/>
                      </a:cubicBezTo>
                      <a:cubicBezTo>
                        <a:pt x="245570" y="4832"/>
                        <a:pt x="245570" y="6041"/>
                        <a:pt x="246778" y="6041"/>
                      </a:cubicBezTo>
                      <a:cubicBezTo>
                        <a:pt x="247986" y="6041"/>
                        <a:pt x="249195" y="3624"/>
                        <a:pt x="251611" y="3624"/>
                      </a:cubicBezTo>
                      <a:cubicBezTo>
                        <a:pt x="252819" y="2416"/>
                        <a:pt x="255235" y="2416"/>
                        <a:pt x="256443" y="1208"/>
                      </a:cubicBezTo>
                      <a:cubicBezTo>
                        <a:pt x="255235" y="2416"/>
                        <a:pt x="255235" y="2416"/>
                        <a:pt x="254027" y="3624"/>
                      </a:cubicBezTo>
                      <a:cubicBezTo>
                        <a:pt x="252819" y="6041"/>
                        <a:pt x="250403" y="8457"/>
                        <a:pt x="250403" y="12081"/>
                      </a:cubicBezTo>
                      <a:cubicBezTo>
                        <a:pt x="250403" y="13289"/>
                        <a:pt x="251611" y="13289"/>
                        <a:pt x="251611" y="13289"/>
                      </a:cubicBezTo>
                      <a:cubicBezTo>
                        <a:pt x="252819" y="13289"/>
                        <a:pt x="252819" y="12081"/>
                        <a:pt x="252819" y="10873"/>
                      </a:cubicBezTo>
                      <a:cubicBezTo>
                        <a:pt x="254027" y="9665"/>
                        <a:pt x="255235" y="7249"/>
                        <a:pt x="256443" y="6041"/>
                      </a:cubicBezTo>
                      <a:cubicBezTo>
                        <a:pt x="256443" y="6041"/>
                        <a:pt x="256443" y="6041"/>
                        <a:pt x="256443" y="6041"/>
                      </a:cubicBezTo>
                      <a:cubicBezTo>
                        <a:pt x="256443" y="6041"/>
                        <a:pt x="256443" y="6041"/>
                        <a:pt x="256443" y="6041"/>
                      </a:cubicBezTo>
                      <a:cubicBezTo>
                        <a:pt x="251611" y="19330"/>
                        <a:pt x="246778" y="33827"/>
                        <a:pt x="239530" y="45909"/>
                      </a:cubicBezTo>
                      <a:cubicBezTo>
                        <a:pt x="231073" y="59198"/>
                        <a:pt x="223824" y="71279"/>
                        <a:pt x="218992" y="86985"/>
                      </a:cubicBezTo>
                      <a:cubicBezTo>
                        <a:pt x="214159" y="102690"/>
                        <a:pt x="209327" y="118396"/>
                        <a:pt x="205702" y="134102"/>
                      </a:cubicBezTo>
                      <a:cubicBezTo>
                        <a:pt x="203286" y="147391"/>
                        <a:pt x="203286" y="160680"/>
                        <a:pt x="199662" y="172761"/>
                      </a:cubicBezTo>
                      <a:cubicBezTo>
                        <a:pt x="198453" y="173970"/>
                        <a:pt x="197245" y="173970"/>
                        <a:pt x="197245" y="172761"/>
                      </a:cubicBezTo>
                      <a:cubicBezTo>
                        <a:pt x="197245" y="173970"/>
                        <a:pt x="197245" y="173970"/>
                        <a:pt x="197245" y="172761"/>
                      </a:cubicBezTo>
                      <a:close/>
                      <a:moveTo>
                        <a:pt x="194829" y="177594"/>
                      </a:moveTo>
                      <a:cubicBezTo>
                        <a:pt x="196037" y="177594"/>
                        <a:pt x="197245" y="178802"/>
                        <a:pt x="198453" y="178802"/>
                      </a:cubicBezTo>
                      <a:cubicBezTo>
                        <a:pt x="198453" y="178802"/>
                        <a:pt x="199662" y="178802"/>
                        <a:pt x="199662" y="180010"/>
                      </a:cubicBezTo>
                      <a:cubicBezTo>
                        <a:pt x="202078" y="181218"/>
                        <a:pt x="205702" y="183634"/>
                        <a:pt x="204494" y="187259"/>
                      </a:cubicBezTo>
                      <a:cubicBezTo>
                        <a:pt x="203286" y="189675"/>
                        <a:pt x="203286" y="192091"/>
                        <a:pt x="200870" y="194508"/>
                      </a:cubicBezTo>
                      <a:cubicBezTo>
                        <a:pt x="200870" y="194508"/>
                        <a:pt x="200870" y="194508"/>
                        <a:pt x="200870" y="195716"/>
                      </a:cubicBezTo>
                      <a:cubicBezTo>
                        <a:pt x="191205" y="201756"/>
                        <a:pt x="187580" y="213837"/>
                        <a:pt x="179124" y="222294"/>
                      </a:cubicBezTo>
                      <a:cubicBezTo>
                        <a:pt x="175499" y="225919"/>
                        <a:pt x="168250" y="233168"/>
                        <a:pt x="167042" y="239208"/>
                      </a:cubicBezTo>
                      <a:cubicBezTo>
                        <a:pt x="158585" y="229543"/>
                        <a:pt x="159794" y="213837"/>
                        <a:pt x="156169" y="200548"/>
                      </a:cubicBezTo>
                      <a:cubicBezTo>
                        <a:pt x="159794" y="201756"/>
                        <a:pt x="163418" y="202964"/>
                        <a:pt x="165834" y="202964"/>
                      </a:cubicBezTo>
                      <a:cubicBezTo>
                        <a:pt x="164626" y="207797"/>
                        <a:pt x="168250" y="216254"/>
                        <a:pt x="171875" y="218670"/>
                      </a:cubicBezTo>
                      <a:cubicBezTo>
                        <a:pt x="171875" y="218670"/>
                        <a:pt x="173083" y="218670"/>
                        <a:pt x="173083" y="217462"/>
                      </a:cubicBezTo>
                      <a:cubicBezTo>
                        <a:pt x="173083" y="215046"/>
                        <a:pt x="170667" y="212630"/>
                        <a:pt x="170667" y="210213"/>
                      </a:cubicBezTo>
                      <a:cubicBezTo>
                        <a:pt x="169458" y="207797"/>
                        <a:pt x="169458" y="205381"/>
                        <a:pt x="169458" y="202964"/>
                      </a:cubicBezTo>
                      <a:cubicBezTo>
                        <a:pt x="170667" y="201756"/>
                        <a:pt x="171875" y="201756"/>
                        <a:pt x="171875" y="199340"/>
                      </a:cubicBezTo>
                      <a:cubicBezTo>
                        <a:pt x="174291" y="199340"/>
                        <a:pt x="176707" y="199340"/>
                        <a:pt x="177915" y="200548"/>
                      </a:cubicBezTo>
                      <a:cubicBezTo>
                        <a:pt x="181540" y="202964"/>
                        <a:pt x="182748" y="207797"/>
                        <a:pt x="185164" y="211421"/>
                      </a:cubicBezTo>
                      <a:cubicBezTo>
                        <a:pt x="186372" y="212630"/>
                        <a:pt x="187580" y="210213"/>
                        <a:pt x="187580" y="209005"/>
                      </a:cubicBezTo>
                      <a:cubicBezTo>
                        <a:pt x="186372" y="204173"/>
                        <a:pt x="182748" y="198132"/>
                        <a:pt x="179124" y="195716"/>
                      </a:cubicBezTo>
                      <a:cubicBezTo>
                        <a:pt x="176707" y="194508"/>
                        <a:pt x="174291" y="193300"/>
                        <a:pt x="173083" y="194508"/>
                      </a:cubicBezTo>
                      <a:cubicBezTo>
                        <a:pt x="173083" y="194508"/>
                        <a:pt x="173083" y="194508"/>
                        <a:pt x="173083" y="194508"/>
                      </a:cubicBezTo>
                      <a:cubicBezTo>
                        <a:pt x="174291" y="193300"/>
                        <a:pt x="173083" y="193300"/>
                        <a:pt x="176707" y="193300"/>
                      </a:cubicBezTo>
                      <a:cubicBezTo>
                        <a:pt x="177915" y="193300"/>
                        <a:pt x="180332" y="193300"/>
                        <a:pt x="181540" y="194508"/>
                      </a:cubicBezTo>
                      <a:cubicBezTo>
                        <a:pt x="182748" y="195716"/>
                        <a:pt x="183956" y="196924"/>
                        <a:pt x="185164" y="198132"/>
                      </a:cubicBezTo>
                      <a:cubicBezTo>
                        <a:pt x="185164" y="198132"/>
                        <a:pt x="185164" y="198132"/>
                        <a:pt x="186372" y="198132"/>
                      </a:cubicBezTo>
                      <a:lnTo>
                        <a:pt x="186372" y="198132"/>
                      </a:lnTo>
                      <a:lnTo>
                        <a:pt x="186372" y="198132"/>
                      </a:lnTo>
                      <a:cubicBezTo>
                        <a:pt x="186372" y="198132"/>
                        <a:pt x="187580" y="198132"/>
                        <a:pt x="187580" y="198132"/>
                      </a:cubicBezTo>
                      <a:cubicBezTo>
                        <a:pt x="187580" y="198132"/>
                        <a:pt x="187580" y="198132"/>
                        <a:pt x="187580" y="198132"/>
                      </a:cubicBezTo>
                      <a:cubicBezTo>
                        <a:pt x="188788" y="196924"/>
                        <a:pt x="188788" y="195716"/>
                        <a:pt x="187580" y="194508"/>
                      </a:cubicBezTo>
                      <a:cubicBezTo>
                        <a:pt x="186372" y="193300"/>
                        <a:pt x="183956" y="193300"/>
                        <a:pt x="182748" y="192091"/>
                      </a:cubicBezTo>
                      <a:cubicBezTo>
                        <a:pt x="181540" y="190883"/>
                        <a:pt x="179124" y="189675"/>
                        <a:pt x="177915" y="189675"/>
                      </a:cubicBezTo>
                      <a:cubicBezTo>
                        <a:pt x="176707" y="189675"/>
                        <a:pt x="175499" y="189675"/>
                        <a:pt x="175499" y="189675"/>
                      </a:cubicBezTo>
                      <a:cubicBezTo>
                        <a:pt x="176707" y="189675"/>
                        <a:pt x="176707" y="188467"/>
                        <a:pt x="177915" y="188467"/>
                      </a:cubicBezTo>
                      <a:cubicBezTo>
                        <a:pt x="179124" y="188467"/>
                        <a:pt x="181540" y="188467"/>
                        <a:pt x="182748" y="189675"/>
                      </a:cubicBezTo>
                      <a:cubicBezTo>
                        <a:pt x="183956" y="189675"/>
                        <a:pt x="185164" y="190883"/>
                        <a:pt x="186372" y="190883"/>
                      </a:cubicBezTo>
                      <a:cubicBezTo>
                        <a:pt x="186372" y="190883"/>
                        <a:pt x="187580" y="189675"/>
                        <a:pt x="187580" y="189675"/>
                      </a:cubicBezTo>
                      <a:cubicBezTo>
                        <a:pt x="186372" y="187259"/>
                        <a:pt x="183956" y="184843"/>
                        <a:pt x="180332" y="184843"/>
                      </a:cubicBezTo>
                      <a:cubicBezTo>
                        <a:pt x="181540" y="183634"/>
                        <a:pt x="181540" y="182427"/>
                        <a:pt x="181540" y="180010"/>
                      </a:cubicBezTo>
                      <a:cubicBezTo>
                        <a:pt x="181540" y="178802"/>
                        <a:pt x="181540" y="177594"/>
                        <a:pt x="181540" y="176386"/>
                      </a:cubicBezTo>
                      <a:cubicBezTo>
                        <a:pt x="185164" y="173970"/>
                        <a:pt x="189997" y="175178"/>
                        <a:pt x="194829" y="177594"/>
                      </a:cubicBezTo>
                      <a:lnTo>
                        <a:pt x="194829" y="177594"/>
                      </a:lnTo>
                      <a:close/>
                      <a:moveTo>
                        <a:pt x="154961" y="177594"/>
                      </a:moveTo>
                      <a:cubicBezTo>
                        <a:pt x="153753" y="172761"/>
                        <a:pt x="154961" y="170345"/>
                        <a:pt x="159794" y="169137"/>
                      </a:cubicBezTo>
                      <a:cubicBezTo>
                        <a:pt x="163418" y="172761"/>
                        <a:pt x="165834" y="177594"/>
                        <a:pt x="165834" y="183634"/>
                      </a:cubicBezTo>
                      <a:cubicBezTo>
                        <a:pt x="165834" y="186051"/>
                        <a:pt x="167042" y="189675"/>
                        <a:pt x="167042" y="192091"/>
                      </a:cubicBezTo>
                      <a:cubicBezTo>
                        <a:pt x="164626" y="187259"/>
                        <a:pt x="159794" y="182427"/>
                        <a:pt x="156169" y="181218"/>
                      </a:cubicBezTo>
                      <a:cubicBezTo>
                        <a:pt x="156169" y="181218"/>
                        <a:pt x="156169" y="181218"/>
                        <a:pt x="156169" y="181218"/>
                      </a:cubicBezTo>
                      <a:cubicBezTo>
                        <a:pt x="156169" y="178802"/>
                        <a:pt x="156169" y="177594"/>
                        <a:pt x="154961" y="177594"/>
                      </a:cubicBezTo>
                      <a:lnTo>
                        <a:pt x="154961" y="177594"/>
                      </a:lnTo>
                      <a:close/>
                      <a:moveTo>
                        <a:pt x="168250" y="194508"/>
                      </a:moveTo>
                      <a:cubicBezTo>
                        <a:pt x="168250" y="194508"/>
                        <a:pt x="168250" y="195716"/>
                        <a:pt x="168250" y="194508"/>
                      </a:cubicBezTo>
                      <a:cubicBezTo>
                        <a:pt x="168250" y="200548"/>
                        <a:pt x="156169" y="194508"/>
                        <a:pt x="154961" y="194508"/>
                      </a:cubicBezTo>
                      <a:cubicBezTo>
                        <a:pt x="153753" y="193300"/>
                        <a:pt x="152545" y="193300"/>
                        <a:pt x="151337" y="192091"/>
                      </a:cubicBezTo>
                      <a:cubicBezTo>
                        <a:pt x="147712" y="189675"/>
                        <a:pt x="147712" y="181218"/>
                        <a:pt x="152545" y="181218"/>
                      </a:cubicBezTo>
                      <a:cubicBezTo>
                        <a:pt x="159794" y="182427"/>
                        <a:pt x="164626" y="189675"/>
                        <a:pt x="168250" y="194508"/>
                      </a:cubicBezTo>
                      <a:lnTo>
                        <a:pt x="168250" y="194508"/>
                      </a:lnTo>
                      <a:close/>
                      <a:moveTo>
                        <a:pt x="165834" y="170345"/>
                      </a:moveTo>
                      <a:cubicBezTo>
                        <a:pt x="165834" y="166721"/>
                        <a:pt x="164626" y="163097"/>
                        <a:pt x="168250" y="160680"/>
                      </a:cubicBezTo>
                      <a:cubicBezTo>
                        <a:pt x="170667" y="159472"/>
                        <a:pt x="171875" y="158264"/>
                        <a:pt x="173083" y="159472"/>
                      </a:cubicBezTo>
                      <a:cubicBezTo>
                        <a:pt x="173083" y="160680"/>
                        <a:pt x="174291" y="160680"/>
                        <a:pt x="174291" y="160680"/>
                      </a:cubicBezTo>
                      <a:cubicBezTo>
                        <a:pt x="174291" y="161888"/>
                        <a:pt x="175499" y="164305"/>
                        <a:pt x="175499" y="165513"/>
                      </a:cubicBezTo>
                      <a:cubicBezTo>
                        <a:pt x="176707" y="166721"/>
                        <a:pt x="177915" y="169137"/>
                        <a:pt x="177915" y="171553"/>
                      </a:cubicBezTo>
                      <a:cubicBezTo>
                        <a:pt x="177915" y="171553"/>
                        <a:pt x="177915" y="172761"/>
                        <a:pt x="177915" y="172761"/>
                      </a:cubicBezTo>
                      <a:cubicBezTo>
                        <a:pt x="177915" y="173970"/>
                        <a:pt x="177915" y="173970"/>
                        <a:pt x="177915" y="175178"/>
                      </a:cubicBezTo>
                      <a:cubicBezTo>
                        <a:pt x="176707" y="178802"/>
                        <a:pt x="175499" y="186051"/>
                        <a:pt x="170667" y="184843"/>
                      </a:cubicBezTo>
                      <a:cubicBezTo>
                        <a:pt x="170667" y="184843"/>
                        <a:pt x="170667" y="184843"/>
                        <a:pt x="170667" y="184843"/>
                      </a:cubicBezTo>
                      <a:cubicBezTo>
                        <a:pt x="169458" y="178802"/>
                        <a:pt x="168250" y="173970"/>
                        <a:pt x="165834" y="170345"/>
                      </a:cubicBezTo>
                      <a:lnTo>
                        <a:pt x="165834" y="170345"/>
                      </a:lnTo>
                      <a:close/>
                      <a:moveTo>
                        <a:pt x="141672" y="73696"/>
                      </a:moveTo>
                      <a:cubicBezTo>
                        <a:pt x="152545" y="77320"/>
                        <a:pt x="162210" y="84569"/>
                        <a:pt x="168250" y="96650"/>
                      </a:cubicBezTo>
                      <a:cubicBezTo>
                        <a:pt x="171875" y="102690"/>
                        <a:pt x="174291" y="108731"/>
                        <a:pt x="176707" y="115980"/>
                      </a:cubicBezTo>
                      <a:cubicBezTo>
                        <a:pt x="175499" y="113563"/>
                        <a:pt x="175499" y="112355"/>
                        <a:pt x="174291" y="111147"/>
                      </a:cubicBezTo>
                      <a:cubicBezTo>
                        <a:pt x="174291" y="109939"/>
                        <a:pt x="173083" y="111147"/>
                        <a:pt x="173083" y="112355"/>
                      </a:cubicBezTo>
                      <a:cubicBezTo>
                        <a:pt x="174291" y="119604"/>
                        <a:pt x="176707" y="126853"/>
                        <a:pt x="179124" y="134102"/>
                      </a:cubicBezTo>
                      <a:cubicBezTo>
                        <a:pt x="179124" y="135310"/>
                        <a:pt x="179124" y="135310"/>
                        <a:pt x="179124" y="136518"/>
                      </a:cubicBezTo>
                      <a:cubicBezTo>
                        <a:pt x="176707" y="126853"/>
                        <a:pt x="173083" y="118396"/>
                        <a:pt x="167042" y="111147"/>
                      </a:cubicBezTo>
                      <a:cubicBezTo>
                        <a:pt x="167042" y="109939"/>
                        <a:pt x="165834" y="111147"/>
                        <a:pt x="165834" y="112355"/>
                      </a:cubicBezTo>
                      <a:cubicBezTo>
                        <a:pt x="169458" y="120812"/>
                        <a:pt x="173083" y="128061"/>
                        <a:pt x="175499" y="136518"/>
                      </a:cubicBezTo>
                      <a:cubicBezTo>
                        <a:pt x="177915" y="146183"/>
                        <a:pt x="179124" y="155848"/>
                        <a:pt x="180332" y="165513"/>
                      </a:cubicBezTo>
                      <a:cubicBezTo>
                        <a:pt x="177915" y="153431"/>
                        <a:pt x="174291" y="141350"/>
                        <a:pt x="170667" y="130477"/>
                      </a:cubicBezTo>
                      <a:cubicBezTo>
                        <a:pt x="168250" y="122020"/>
                        <a:pt x="164626" y="112355"/>
                        <a:pt x="158585" y="106315"/>
                      </a:cubicBezTo>
                      <a:cubicBezTo>
                        <a:pt x="157377" y="105106"/>
                        <a:pt x="156169" y="106315"/>
                        <a:pt x="157377" y="107523"/>
                      </a:cubicBezTo>
                      <a:cubicBezTo>
                        <a:pt x="162210" y="118396"/>
                        <a:pt x="167042" y="126853"/>
                        <a:pt x="169458" y="137726"/>
                      </a:cubicBezTo>
                      <a:cubicBezTo>
                        <a:pt x="170667" y="141350"/>
                        <a:pt x="171875" y="146183"/>
                        <a:pt x="173083" y="149807"/>
                      </a:cubicBezTo>
                      <a:cubicBezTo>
                        <a:pt x="171875" y="147391"/>
                        <a:pt x="171875" y="146183"/>
                        <a:pt x="170667" y="143767"/>
                      </a:cubicBezTo>
                      <a:cubicBezTo>
                        <a:pt x="168250" y="136518"/>
                        <a:pt x="165834" y="129269"/>
                        <a:pt x="162210" y="123228"/>
                      </a:cubicBezTo>
                      <a:cubicBezTo>
                        <a:pt x="157377" y="113563"/>
                        <a:pt x="152545" y="105106"/>
                        <a:pt x="145296" y="99066"/>
                      </a:cubicBezTo>
                      <a:cubicBezTo>
                        <a:pt x="144088" y="99066"/>
                        <a:pt x="144088" y="99066"/>
                        <a:pt x="144088" y="100274"/>
                      </a:cubicBezTo>
                      <a:cubicBezTo>
                        <a:pt x="148920" y="109939"/>
                        <a:pt x="154961" y="118396"/>
                        <a:pt x="159794" y="129269"/>
                      </a:cubicBezTo>
                      <a:cubicBezTo>
                        <a:pt x="163418" y="138934"/>
                        <a:pt x="165834" y="148599"/>
                        <a:pt x="169458" y="158264"/>
                      </a:cubicBezTo>
                      <a:cubicBezTo>
                        <a:pt x="169458" y="158264"/>
                        <a:pt x="168250" y="158264"/>
                        <a:pt x="168250" y="158264"/>
                      </a:cubicBezTo>
                      <a:cubicBezTo>
                        <a:pt x="162210" y="132893"/>
                        <a:pt x="148920" y="108731"/>
                        <a:pt x="130799" y="95442"/>
                      </a:cubicBezTo>
                      <a:cubicBezTo>
                        <a:pt x="129590" y="95442"/>
                        <a:pt x="129590" y="96650"/>
                        <a:pt x="129590" y="96650"/>
                      </a:cubicBezTo>
                      <a:cubicBezTo>
                        <a:pt x="144088" y="112355"/>
                        <a:pt x="154961" y="129269"/>
                        <a:pt x="162210" y="149807"/>
                      </a:cubicBezTo>
                      <a:cubicBezTo>
                        <a:pt x="159794" y="143767"/>
                        <a:pt x="156169" y="137726"/>
                        <a:pt x="153753" y="132893"/>
                      </a:cubicBezTo>
                      <a:cubicBezTo>
                        <a:pt x="148920" y="124436"/>
                        <a:pt x="144088" y="114772"/>
                        <a:pt x="136839" y="108731"/>
                      </a:cubicBezTo>
                      <a:cubicBezTo>
                        <a:pt x="133215" y="103899"/>
                        <a:pt x="128382" y="99066"/>
                        <a:pt x="123550" y="96650"/>
                      </a:cubicBezTo>
                      <a:cubicBezTo>
                        <a:pt x="117509" y="93025"/>
                        <a:pt x="110261" y="88193"/>
                        <a:pt x="103012" y="84569"/>
                      </a:cubicBezTo>
                      <a:cubicBezTo>
                        <a:pt x="107844" y="73696"/>
                        <a:pt x="134423" y="71279"/>
                        <a:pt x="141672" y="73696"/>
                      </a:cubicBezTo>
                      <a:lnTo>
                        <a:pt x="141672" y="73696"/>
                      </a:lnTo>
                      <a:close/>
                      <a:moveTo>
                        <a:pt x="122342" y="152224"/>
                      </a:moveTo>
                      <a:cubicBezTo>
                        <a:pt x="122342" y="151015"/>
                        <a:pt x="119925" y="152224"/>
                        <a:pt x="121134" y="153431"/>
                      </a:cubicBezTo>
                      <a:cubicBezTo>
                        <a:pt x="123550" y="163097"/>
                        <a:pt x="128382" y="171553"/>
                        <a:pt x="133215" y="178802"/>
                      </a:cubicBezTo>
                      <a:cubicBezTo>
                        <a:pt x="128382" y="171553"/>
                        <a:pt x="123550" y="164305"/>
                        <a:pt x="119925" y="155848"/>
                      </a:cubicBezTo>
                      <a:cubicBezTo>
                        <a:pt x="115093" y="146183"/>
                        <a:pt x="109052" y="137726"/>
                        <a:pt x="101804" y="130477"/>
                      </a:cubicBezTo>
                      <a:cubicBezTo>
                        <a:pt x="94555" y="124436"/>
                        <a:pt x="84890" y="118396"/>
                        <a:pt x="78849" y="109939"/>
                      </a:cubicBezTo>
                      <a:cubicBezTo>
                        <a:pt x="76433" y="106315"/>
                        <a:pt x="66768" y="86985"/>
                        <a:pt x="78849" y="86985"/>
                      </a:cubicBezTo>
                      <a:cubicBezTo>
                        <a:pt x="82474" y="86985"/>
                        <a:pt x="87306" y="86985"/>
                        <a:pt x="90931" y="88193"/>
                      </a:cubicBezTo>
                      <a:cubicBezTo>
                        <a:pt x="100596" y="89401"/>
                        <a:pt x="110261" y="96650"/>
                        <a:pt x="119925" y="101482"/>
                      </a:cubicBezTo>
                      <a:cubicBezTo>
                        <a:pt x="127174" y="106315"/>
                        <a:pt x="134423" y="112355"/>
                        <a:pt x="139255" y="119604"/>
                      </a:cubicBezTo>
                      <a:cubicBezTo>
                        <a:pt x="144088" y="128061"/>
                        <a:pt x="148920" y="136518"/>
                        <a:pt x="152545" y="146183"/>
                      </a:cubicBezTo>
                      <a:cubicBezTo>
                        <a:pt x="154961" y="152224"/>
                        <a:pt x="157377" y="158264"/>
                        <a:pt x="159794" y="164305"/>
                      </a:cubicBezTo>
                      <a:cubicBezTo>
                        <a:pt x="158585" y="161888"/>
                        <a:pt x="156169" y="160680"/>
                        <a:pt x="154961" y="158264"/>
                      </a:cubicBezTo>
                      <a:cubicBezTo>
                        <a:pt x="154961" y="158264"/>
                        <a:pt x="153753" y="157056"/>
                        <a:pt x="153753" y="157056"/>
                      </a:cubicBezTo>
                      <a:cubicBezTo>
                        <a:pt x="152545" y="154640"/>
                        <a:pt x="150129" y="152224"/>
                        <a:pt x="148920" y="148599"/>
                      </a:cubicBezTo>
                      <a:cubicBezTo>
                        <a:pt x="145296" y="142558"/>
                        <a:pt x="142880" y="136518"/>
                        <a:pt x="139255" y="131685"/>
                      </a:cubicBezTo>
                      <a:cubicBezTo>
                        <a:pt x="138047" y="130477"/>
                        <a:pt x="136839" y="131685"/>
                        <a:pt x="138047" y="132893"/>
                      </a:cubicBezTo>
                      <a:cubicBezTo>
                        <a:pt x="139255" y="138934"/>
                        <a:pt x="141672" y="143767"/>
                        <a:pt x="145296" y="148599"/>
                      </a:cubicBezTo>
                      <a:cubicBezTo>
                        <a:pt x="148920" y="154640"/>
                        <a:pt x="152545" y="161888"/>
                        <a:pt x="156169" y="167929"/>
                      </a:cubicBezTo>
                      <a:cubicBezTo>
                        <a:pt x="156169" y="167929"/>
                        <a:pt x="154961" y="169137"/>
                        <a:pt x="154961" y="169137"/>
                      </a:cubicBezTo>
                      <a:cubicBezTo>
                        <a:pt x="147712" y="160680"/>
                        <a:pt x="141672" y="151015"/>
                        <a:pt x="135631" y="140142"/>
                      </a:cubicBezTo>
                      <a:cubicBezTo>
                        <a:pt x="134423" y="137726"/>
                        <a:pt x="132007" y="140142"/>
                        <a:pt x="133215" y="142558"/>
                      </a:cubicBezTo>
                      <a:cubicBezTo>
                        <a:pt x="138047" y="153431"/>
                        <a:pt x="145296" y="164305"/>
                        <a:pt x="152545" y="172761"/>
                      </a:cubicBezTo>
                      <a:cubicBezTo>
                        <a:pt x="152545" y="172761"/>
                        <a:pt x="152545" y="172761"/>
                        <a:pt x="153753" y="172761"/>
                      </a:cubicBezTo>
                      <a:cubicBezTo>
                        <a:pt x="153753" y="173970"/>
                        <a:pt x="153753" y="175178"/>
                        <a:pt x="153753" y="175178"/>
                      </a:cubicBezTo>
                      <a:cubicBezTo>
                        <a:pt x="151337" y="170345"/>
                        <a:pt x="147712" y="167929"/>
                        <a:pt x="144088" y="164305"/>
                      </a:cubicBezTo>
                      <a:cubicBezTo>
                        <a:pt x="138047" y="158264"/>
                        <a:pt x="132007" y="151015"/>
                        <a:pt x="128382" y="142558"/>
                      </a:cubicBezTo>
                      <a:cubicBezTo>
                        <a:pt x="124758" y="135310"/>
                        <a:pt x="121134" y="128061"/>
                        <a:pt x="117509" y="120812"/>
                      </a:cubicBezTo>
                      <a:cubicBezTo>
                        <a:pt x="115093" y="114772"/>
                        <a:pt x="111469" y="109939"/>
                        <a:pt x="106636" y="106315"/>
                      </a:cubicBezTo>
                      <a:cubicBezTo>
                        <a:pt x="105428" y="105106"/>
                        <a:pt x="104220" y="107523"/>
                        <a:pt x="105428" y="108731"/>
                      </a:cubicBezTo>
                      <a:cubicBezTo>
                        <a:pt x="110261" y="115980"/>
                        <a:pt x="115093" y="122020"/>
                        <a:pt x="118717" y="130477"/>
                      </a:cubicBezTo>
                      <a:cubicBezTo>
                        <a:pt x="121134" y="136518"/>
                        <a:pt x="124758" y="143767"/>
                        <a:pt x="128382" y="149807"/>
                      </a:cubicBezTo>
                      <a:cubicBezTo>
                        <a:pt x="135631" y="160680"/>
                        <a:pt x="144088" y="170345"/>
                        <a:pt x="152545" y="178802"/>
                      </a:cubicBezTo>
                      <a:cubicBezTo>
                        <a:pt x="151337" y="178802"/>
                        <a:pt x="151337" y="178802"/>
                        <a:pt x="150129" y="180010"/>
                      </a:cubicBezTo>
                      <a:cubicBezTo>
                        <a:pt x="150129" y="180010"/>
                        <a:pt x="150129" y="180010"/>
                        <a:pt x="150129" y="178802"/>
                      </a:cubicBezTo>
                      <a:cubicBezTo>
                        <a:pt x="145296" y="172761"/>
                        <a:pt x="139255" y="166721"/>
                        <a:pt x="133215" y="160680"/>
                      </a:cubicBezTo>
                      <a:cubicBezTo>
                        <a:pt x="132007" y="159472"/>
                        <a:pt x="132007" y="160680"/>
                        <a:pt x="132007" y="161888"/>
                      </a:cubicBezTo>
                      <a:cubicBezTo>
                        <a:pt x="136839" y="169137"/>
                        <a:pt x="141672" y="176386"/>
                        <a:pt x="147712" y="182427"/>
                      </a:cubicBezTo>
                      <a:cubicBezTo>
                        <a:pt x="147712" y="182427"/>
                        <a:pt x="147712" y="182427"/>
                        <a:pt x="147712" y="182427"/>
                      </a:cubicBezTo>
                      <a:cubicBezTo>
                        <a:pt x="147712" y="183634"/>
                        <a:pt x="146504" y="183634"/>
                        <a:pt x="146504" y="184843"/>
                      </a:cubicBezTo>
                      <a:cubicBezTo>
                        <a:pt x="141672" y="182427"/>
                        <a:pt x="136839" y="175178"/>
                        <a:pt x="133215" y="170345"/>
                      </a:cubicBezTo>
                      <a:cubicBezTo>
                        <a:pt x="130799" y="167929"/>
                        <a:pt x="128382" y="164305"/>
                        <a:pt x="127174" y="161888"/>
                      </a:cubicBezTo>
                      <a:cubicBezTo>
                        <a:pt x="124758" y="159472"/>
                        <a:pt x="123550" y="155848"/>
                        <a:pt x="122342" y="152224"/>
                      </a:cubicBezTo>
                      <a:lnTo>
                        <a:pt x="122342" y="152224"/>
                      </a:lnTo>
                      <a:close/>
                      <a:moveTo>
                        <a:pt x="80057" y="186051"/>
                      </a:moveTo>
                      <a:cubicBezTo>
                        <a:pt x="87306" y="184843"/>
                        <a:pt x="94555" y="183634"/>
                        <a:pt x="101804" y="182427"/>
                      </a:cubicBezTo>
                      <a:cubicBezTo>
                        <a:pt x="110261" y="181218"/>
                        <a:pt x="117509" y="184843"/>
                        <a:pt x="124758" y="188467"/>
                      </a:cubicBezTo>
                      <a:cubicBezTo>
                        <a:pt x="133215" y="192091"/>
                        <a:pt x="142880" y="198132"/>
                        <a:pt x="152545" y="200548"/>
                      </a:cubicBezTo>
                      <a:cubicBezTo>
                        <a:pt x="145296" y="209005"/>
                        <a:pt x="140464" y="201756"/>
                        <a:pt x="134423" y="198132"/>
                      </a:cubicBezTo>
                      <a:cubicBezTo>
                        <a:pt x="130799" y="195716"/>
                        <a:pt x="127174" y="195716"/>
                        <a:pt x="122342" y="195716"/>
                      </a:cubicBezTo>
                      <a:cubicBezTo>
                        <a:pt x="112677" y="195716"/>
                        <a:pt x="103012" y="193300"/>
                        <a:pt x="94555" y="195716"/>
                      </a:cubicBezTo>
                      <a:cubicBezTo>
                        <a:pt x="94555" y="195716"/>
                        <a:pt x="94555" y="195716"/>
                        <a:pt x="94555" y="195716"/>
                      </a:cubicBezTo>
                      <a:cubicBezTo>
                        <a:pt x="92139" y="194508"/>
                        <a:pt x="88514" y="194508"/>
                        <a:pt x="86098" y="194508"/>
                      </a:cubicBezTo>
                      <a:cubicBezTo>
                        <a:pt x="83682" y="194508"/>
                        <a:pt x="82474" y="193300"/>
                        <a:pt x="80057" y="193300"/>
                      </a:cubicBezTo>
                      <a:cubicBezTo>
                        <a:pt x="75225" y="192091"/>
                        <a:pt x="70392" y="190883"/>
                        <a:pt x="65560" y="188467"/>
                      </a:cubicBezTo>
                      <a:cubicBezTo>
                        <a:pt x="63144" y="187259"/>
                        <a:pt x="60727" y="186051"/>
                        <a:pt x="58311" y="186051"/>
                      </a:cubicBezTo>
                      <a:cubicBezTo>
                        <a:pt x="66768" y="186051"/>
                        <a:pt x="72809" y="186051"/>
                        <a:pt x="80057" y="186051"/>
                      </a:cubicBezTo>
                      <a:lnTo>
                        <a:pt x="80057" y="186051"/>
                      </a:lnTo>
                      <a:close/>
                      <a:moveTo>
                        <a:pt x="154961" y="211421"/>
                      </a:moveTo>
                      <a:cubicBezTo>
                        <a:pt x="154961" y="212630"/>
                        <a:pt x="154961" y="213837"/>
                        <a:pt x="154961" y="213837"/>
                      </a:cubicBezTo>
                      <a:cubicBezTo>
                        <a:pt x="151337" y="211421"/>
                        <a:pt x="147712" y="209005"/>
                        <a:pt x="144088" y="207797"/>
                      </a:cubicBezTo>
                      <a:cubicBezTo>
                        <a:pt x="145296" y="207797"/>
                        <a:pt x="146504" y="207797"/>
                        <a:pt x="146504" y="207797"/>
                      </a:cubicBezTo>
                      <a:lnTo>
                        <a:pt x="146504" y="207797"/>
                      </a:lnTo>
                      <a:cubicBezTo>
                        <a:pt x="147712" y="209005"/>
                        <a:pt x="150129" y="209005"/>
                        <a:pt x="151337" y="210213"/>
                      </a:cubicBezTo>
                      <a:cubicBezTo>
                        <a:pt x="152545" y="210213"/>
                        <a:pt x="153753" y="211421"/>
                        <a:pt x="154961" y="211421"/>
                      </a:cubicBezTo>
                      <a:lnTo>
                        <a:pt x="154961" y="211421"/>
                      </a:lnTo>
                      <a:close/>
                      <a:moveTo>
                        <a:pt x="14819" y="222294"/>
                      </a:moveTo>
                      <a:cubicBezTo>
                        <a:pt x="23276" y="216254"/>
                        <a:pt x="31733" y="211421"/>
                        <a:pt x="40189" y="209005"/>
                      </a:cubicBezTo>
                      <a:cubicBezTo>
                        <a:pt x="49854" y="205381"/>
                        <a:pt x="60727" y="205381"/>
                        <a:pt x="70392" y="204173"/>
                      </a:cubicBezTo>
                      <a:cubicBezTo>
                        <a:pt x="70392" y="204173"/>
                        <a:pt x="71601" y="202964"/>
                        <a:pt x="70392" y="202964"/>
                      </a:cubicBezTo>
                      <a:cubicBezTo>
                        <a:pt x="53479" y="199340"/>
                        <a:pt x="34149" y="205381"/>
                        <a:pt x="18443" y="216254"/>
                      </a:cubicBezTo>
                      <a:cubicBezTo>
                        <a:pt x="19651" y="215046"/>
                        <a:pt x="20859" y="212630"/>
                        <a:pt x="22068" y="210213"/>
                      </a:cubicBezTo>
                      <a:cubicBezTo>
                        <a:pt x="24484" y="209005"/>
                        <a:pt x="26900" y="207797"/>
                        <a:pt x="29316" y="206589"/>
                      </a:cubicBezTo>
                      <a:cubicBezTo>
                        <a:pt x="34149" y="205381"/>
                        <a:pt x="37773" y="204173"/>
                        <a:pt x="42606" y="202964"/>
                      </a:cubicBezTo>
                      <a:cubicBezTo>
                        <a:pt x="48646" y="201756"/>
                        <a:pt x="54687" y="200548"/>
                        <a:pt x="59519" y="199340"/>
                      </a:cubicBezTo>
                      <a:cubicBezTo>
                        <a:pt x="60727" y="199340"/>
                        <a:pt x="60727" y="198132"/>
                        <a:pt x="59519" y="198132"/>
                      </a:cubicBezTo>
                      <a:cubicBezTo>
                        <a:pt x="48646" y="198132"/>
                        <a:pt x="36565" y="199340"/>
                        <a:pt x="25692" y="202964"/>
                      </a:cubicBezTo>
                      <a:cubicBezTo>
                        <a:pt x="30524" y="194508"/>
                        <a:pt x="35357" y="187259"/>
                        <a:pt x="43814" y="186051"/>
                      </a:cubicBezTo>
                      <a:cubicBezTo>
                        <a:pt x="45022" y="186051"/>
                        <a:pt x="46230" y="186051"/>
                        <a:pt x="47438" y="186051"/>
                      </a:cubicBezTo>
                      <a:cubicBezTo>
                        <a:pt x="60727" y="188467"/>
                        <a:pt x="74017" y="195716"/>
                        <a:pt x="87306" y="196924"/>
                      </a:cubicBezTo>
                      <a:cubicBezTo>
                        <a:pt x="89722" y="198132"/>
                        <a:pt x="92139" y="198132"/>
                        <a:pt x="94555" y="198132"/>
                      </a:cubicBezTo>
                      <a:cubicBezTo>
                        <a:pt x="99387" y="199340"/>
                        <a:pt x="104220" y="200548"/>
                        <a:pt x="107844" y="200548"/>
                      </a:cubicBezTo>
                      <a:cubicBezTo>
                        <a:pt x="107844" y="200548"/>
                        <a:pt x="109052" y="199340"/>
                        <a:pt x="107844" y="199340"/>
                      </a:cubicBezTo>
                      <a:cubicBezTo>
                        <a:pt x="107844" y="199340"/>
                        <a:pt x="106636" y="199340"/>
                        <a:pt x="106636" y="199340"/>
                      </a:cubicBezTo>
                      <a:cubicBezTo>
                        <a:pt x="117509" y="199340"/>
                        <a:pt x="128382" y="196924"/>
                        <a:pt x="138047" y="205381"/>
                      </a:cubicBezTo>
                      <a:cubicBezTo>
                        <a:pt x="139255" y="206589"/>
                        <a:pt x="140464" y="206589"/>
                        <a:pt x="141672" y="207797"/>
                      </a:cubicBezTo>
                      <a:cubicBezTo>
                        <a:pt x="140464" y="207797"/>
                        <a:pt x="139255" y="206589"/>
                        <a:pt x="138047" y="206589"/>
                      </a:cubicBezTo>
                      <a:cubicBezTo>
                        <a:pt x="130799" y="204173"/>
                        <a:pt x="122342" y="200548"/>
                        <a:pt x="113885" y="200548"/>
                      </a:cubicBezTo>
                      <a:cubicBezTo>
                        <a:pt x="112677" y="200548"/>
                        <a:pt x="112677" y="202964"/>
                        <a:pt x="113885" y="202964"/>
                      </a:cubicBezTo>
                      <a:cubicBezTo>
                        <a:pt x="121134" y="206589"/>
                        <a:pt x="129590" y="206589"/>
                        <a:pt x="136839" y="210213"/>
                      </a:cubicBezTo>
                      <a:cubicBezTo>
                        <a:pt x="144088" y="212630"/>
                        <a:pt x="150129" y="216254"/>
                        <a:pt x="156169" y="221086"/>
                      </a:cubicBezTo>
                      <a:cubicBezTo>
                        <a:pt x="156169" y="221086"/>
                        <a:pt x="156169" y="221086"/>
                        <a:pt x="156169" y="222294"/>
                      </a:cubicBezTo>
                      <a:cubicBezTo>
                        <a:pt x="146504" y="215046"/>
                        <a:pt x="134423" y="211421"/>
                        <a:pt x="123550" y="207797"/>
                      </a:cubicBezTo>
                      <a:cubicBezTo>
                        <a:pt x="112677" y="204173"/>
                        <a:pt x="100596" y="201756"/>
                        <a:pt x="89722" y="201756"/>
                      </a:cubicBezTo>
                      <a:cubicBezTo>
                        <a:pt x="88514" y="201756"/>
                        <a:pt x="88514" y="202964"/>
                        <a:pt x="89722" y="204173"/>
                      </a:cubicBezTo>
                      <a:cubicBezTo>
                        <a:pt x="100596" y="206589"/>
                        <a:pt x="111469" y="209005"/>
                        <a:pt x="122342" y="212630"/>
                      </a:cubicBezTo>
                      <a:cubicBezTo>
                        <a:pt x="122342" y="212630"/>
                        <a:pt x="123550" y="212630"/>
                        <a:pt x="123550" y="212630"/>
                      </a:cubicBezTo>
                      <a:cubicBezTo>
                        <a:pt x="111469" y="209005"/>
                        <a:pt x="98179" y="206589"/>
                        <a:pt x="84890" y="206589"/>
                      </a:cubicBezTo>
                      <a:cubicBezTo>
                        <a:pt x="71601" y="206589"/>
                        <a:pt x="58311" y="209005"/>
                        <a:pt x="45022" y="211421"/>
                      </a:cubicBezTo>
                      <a:cubicBezTo>
                        <a:pt x="32941" y="215046"/>
                        <a:pt x="22068" y="218670"/>
                        <a:pt x="11194" y="224711"/>
                      </a:cubicBezTo>
                      <a:cubicBezTo>
                        <a:pt x="13611" y="223503"/>
                        <a:pt x="13611" y="223503"/>
                        <a:pt x="14819" y="222294"/>
                      </a:cubicBezTo>
                      <a:lnTo>
                        <a:pt x="14819" y="222294"/>
                      </a:lnTo>
                      <a:close/>
                      <a:moveTo>
                        <a:pt x="162210" y="240416"/>
                      </a:moveTo>
                      <a:cubicBezTo>
                        <a:pt x="156169" y="247665"/>
                        <a:pt x="150129" y="254914"/>
                        <a:pt x="144088" y="263371"/>
                      </a:cubicBezTo>
                      <a:cubicBezTo>
                        <a:pt x="145296" y="262162"/>
                        <a:pt x="145296" y="259746"/>
                        <a:pt x="146504" y="258538"/>
                      </a:cubicBezTo>
                      <a:cubicBezTo>
                        <a:pt x="150129" y="250081"/>
                        <a:pt x="154961" y="246457"/>
                        <a:pt x="161002" y="241625"/>
                      </a:cubicBezTo>
                      <a:cubicBezTo>
                        <a:pt x="162210" y="240416"/>
                        <a:pt x="162210" y="240416"/>
                        <a:pt x="162210" y="240416"/>
                      </a:cubicBezTo>
                      <a:lnTo>
                        <a:pt x="162210" y="240416"/>
                      </a:lnTo>
                      <a:close/>
                      <a:moveTo>
                        <a:pt x="130799" y="217462"/>
                      </a:moveTo>
                      <a:cubicBezTo>
                        <a:pt x="123550" y="216254"/>
                        <a:pt x="116301" y="215046"/>
                        <a:pt x="110261" y="213837"/>
                      </a:cubicBezTo>
                      <a:cubicBezTo>
                        <a:pt x="104220" y="212630"/>
                        <a:pt x="96971" y="211421"/>
                        <a:pt x="90931" y="210213"/>
                      </a:cubicBezTo>
                      <a:cubicBezTo>
                        <a:pt x="67976" y="209005"/>
                        <a:pt x="45022" y="213837"/>
                        <a:pt x="23276" y="223503"/>
                      </a:cubicBezTo>
                      <a:cubicBezTo>
                        <a:pt x="32941" y="218670"/>
                        <a:pt x="42606" y="215046"/>
                        <a:pt x="53479" y="211421"/>
                      </a:cubicBezTo>
                      <a:cubicBezTo>
                        <a:pt x="64352" y="207797"/>
                        <a:pt x="76433" y="207797"/>
                        <a:pt x="88514" y="207797"/>
                      </a:cubicBezTo>
                      <a:cubicBezTo>
                        <a:pt x="100596" y="209005"/>
                        <a:pt x="116301" y="211421"/>
                        <a:pt x="130799" y="217462"/>
                      </a:cubicBezTo>
                      <a:close/>
                      <a:moveTo>
                        <a:pt x="111469" y="254914"/>
                      </a:moveTo>
                      <a:cubicBezTo>
                        <a:pt x="96971" y="259746"/>
                        <a:pt x="81266" y="260955"/>
                        <a:pt x="67976" y="259746"/>
                      </a:cubicBezTo>
                      <a:cubicBezTo>
                        <a:pt x="53479" y="258538"/>
                        <a:pt x="45022" y="248873"/>
                        <a:pt x="32941" y="239208"/>
                      </a:cubicBezTo>
                      <a:cubicBezTo>
                        <a:pt x="29316" y="236792"/>
                        <a:pt x="25692" y="233168"/>
                        <a:pt x="22068" y="233168"/>
                      </a:cubicBezTo>
                      <a:cubicBezTo>
                        <a:pt x="22068" y="233168"/>
                        <a:pt x="22068" y="233168"/>
                        <a:pt x="22068" y="233168"/>
                      </a:cubicBezTo>
                      <a:cubicBezTo>
                        <a:pt x="40189" y="234376"/>
                        <a:pt x="59519" y="230751"/>
                        <a:pt x="78849" y="228335"/>
                      </a:cubicBezTo>
                      <a:cubicBezTo>
                        <a:pt x="80057" y="228335"/>
                        <a:pt x="80057" y="225919"/>
                        <a:pt x="78849" y="225919"/>
                      </a:cubicBezTo>
                      <a:cubicBezTo>
                        <a:pt x="59519" y="228335"/>
                        <a:pt x="40189" y="228335"/>
                        <a:pt x="20859" y="230751"/>
                      </a:cubicBezTo>
                      <a:cubicBezTo>
                        <a:pt x="19651" y="230751"/>
                        <a:pt x="19651" y="231959"/>
                        <a:pt x="20859" y="233168"/>
                      </a:cubicBezTo>
                      <a:cubicBezTo>
                        <a:pt x="19651" y="233168"/>
                        <a:pt x="17235" y="233168"/>
                        <a:pt x="16027" y="231959"/>
                      </a:cubicBezTo>
                      <a:cubicBezTo>
                        <a:pt x="40189" y="218670"/>
                        <a:pt x="66768" y="212630"/>
                        <a:pt x="92139" y="215046"/>
                      </a:cubicBezTo>
                      <a:cubicBezTo>
                        <a:pt x="105428" y="216254"/>
                        <a:pt x="118717" y="218670"/>
                        <a:pt x="130799" y="222294"/>
                      </a:cubicBezTo>
                      <a:cubicBezTo>
                        <a:pt x="138047" y="223503"/>
                        <a:pt x="144088" y="227127"/>
                        <a:pt x="150129" y="231959"/>
                      </a:cubicBezTo>
                      <a:cubicBezTo>
                        <a:pt x="144088" y="229543"/>
                        <a:pt x="136839" y="227127"/>
                        <a:pt x="130799" y="225919"/>
                      </a:cubicBezTo>
                      <a:cubicBezTo>
                        <a:pt x="121134" y="223503"/>
                        <a:pt x="110261" y="221086"/>
                        <a:pt x="99387" y="223503"/>
                      </a:cubicBezTo>
                      <a:cubicBezTo>
                        <a:pt x="98179" y="223503"/>
                        <a:pt x="98179" y="224711"/>
                        <a:pt x="99387" y="225919"/>
                      </a:cubicBezTo>
                      <a:cubicBezTo>
                        <a:pt x="109052" y="228335"/>
                        <a:pt x="119925" y="227127"/>
                        <a:pt x="129590" y="229543"/>
                      </a:cubicBezTo>
                      <a:cubicBezTo>
                        <a:pt x="138047" y="231959"/>
                        <a:pt x="146504" y="234376"/>
                        <a:pt x="154961" y="236792"/>
                      </a:cubicBezTo>
                      <a:cubicBezTo>
                        <a:pt x="151337" y="235584"/>
                        <a:pt x="147712" y="235584"/>
                        <a:pt x="144088" y="235584"/>
                      </a:cubicBezTo>
                      <a:cubicBezTo>
                        <a:pt x="139255" y="234376"/>
                        <a:pt x="134423" y="231959"/>
                        <a:pt x="129590" y="234376"/>
                      </a:cubicBezTo>
                      <a:cubicBezTo>
                        <a:pt x="128382" y="234376"/>
                        <a:pt x="128382" y="235584"/>
                        <a:pt x="129590" y="235584"/>
                      </a:cubicBezTo>
                      <a:cubicBezTo>
                        <a:pt x="133215" y="239208"/>
                        <a:pt x="139255" y="238000"/>
                        <a:pt x="144088" y="238000"/>
                      </a:cubicBezTo>
                      <a:cubicBezTo>
                        <a:pt x="145296" y="238000"/>
                        <a:pt x="146504" y="238000"/>
                        <a:pt x="148920" y="239208"/>
                      </a:cubicBezTo>
                      <a:cubicBezTo>
                        <a:pt x="146504" y="239208"/>
                        <a:pt x="142880" y="240416"/>
                        <a:pt x="140464" y="240416"/>
                      </a:cubicBezTo>
                      <a:cubicBezTo>
                        <a:pt x="133215" y="241625"/>
                        <a:pt x="124758" y="240416"/>
                        <a:pt x="116301" y="241625"/>
                      </a:cubicBezTo>
                      <a:cubicBezTo>
                        <a:pt x="115093" y="241625"/>
                        <a:pt x="115093" y="242833"/>
                        <a:pt x="116301" y="244041"/>
                      </a:cubicBezTo>
                      <a:cubicBezTo>
                        <a:pt x="124758" y="246457"/>
                        <a:pt x="134423" y="244041"/>
                        <a:pt x="142880" y="242833"/>
                      </a:cubicBezTo>
                      <a:cubicBezTo>
                        <a:pt x="142880" y="242833"/>
                        <a:pt x="142880" y="242833"/>
                        <a:pt x="142880" y="242833"/>
                      </a:cubicBezTo>
                      <a:cubicBezTo>
                        <a:pt x="141672" y="242833"/>
                        <a:pt x="140464" y="244041"/>
                        <a:pt x="139255" y="244041"/>
                      </a:cubicBezTo>
                      <a:cubicBezTo>
                        <a:pt x="134423" y="245249"/>
                        <a:pt x="130799" y="245249"/>
                        <a:pt x="125966" y="247665"/>
                      </a:cubicBezTo>
                      <a:cubicBezTo>
                        <a:pt x="125966" y="247665"/>
                        <a:pt x="125966" y="248873"/>
                        <a:pt x="125966" y="248873"/>
                      </a:cubicBezTo>
                      <a:cubicBezTo>
                        <a:pt x="130799" y="250081"/>
                        <a:pt x="135631" y="247665"/>
                        <a:pt x="140464" y="246457"/>
                      </a:cubicBezTo>
                      <a:cubicBezTo>
                        <a:pt x="140464" y="246457"/>
                        <a:pt x="141672" y="246457"/>
                        <a:pt x="141672" y="246457"/>
                      </a:cubicBezTo>
                      <a:cubicBezTo>
                        <a:pt x="139255" y="247665"/>
                        <a:pt x="135631" y="247665"/>
                        <a:pt x="133215" y="248873"/>
                      </a:cubicBezTo>
                      <a:cubicBezTo>
                        <a:pt x="124758" y="250081"/>
                        <a:pt x="117509" y="252498"/>
                        <a:pt x="111469" y="254914"/>
                      </a:cubicBezTo>
                      <a:lnTo>
                        <a:pt x="111469" y="254914"/>
                      </a:lnTo>
                      <a:close/>
                      <a:moveTo>
                        <a:pt x="105428" y="276660"/>
                      </a:moveTo>
                      <a:cubicBezTo>
                        <a:pt x="113885" y="268203"/>
                        <a:pt x="123550" y="258538"/>
                        <a:pt x="134423" y="252498"/>
                      </a:cubicBezTo>
                      <a:cubicBezTo>
                        <a:pt x="135631" y="252498"/>
                        <a:pt x="136839" y="251289"/>
                        <a:pt x="138047" y="251289"/>
                      </a:cubicBezTo>
                      <a:cubicBezTo>
                        <a:pt x="139255" y="251289"/>
                        <a:pt x="139255" y="251289"/>
                        <a:pt x="140464" y="250081"/>
                      </a:cubicBezTo>
                      <a:cubicBezTo>
                        <a:pt x="133215" y="258538"/>
                        <a:pt x="127174" y="270619"/>
                        <a:pt x="118717" y="276660"/>
                      </a:cubicBezTo>
                      <a:cubicBezTo>
                        <a:pt x="110261" y="282701"/>
                        <a:pt x="101804" y="289949"/>
                        <a:pt x="93347" y="295990"/>
                      </a:cubicBezTo>
                      <a:cubicBezTo>
                        <a:pt x="92139" y="297198"/>
                        <a:pt x="89722" y="298406"/>
                        <a:pt x="88514" y="299614"/>
                      </a:cubicBezTo>
                      <a:cubicBezTo>
                        <a:pt x="93347" y="291158"/>
                        <a:pt x="98179" y="283909"/>
                        <a:pt x="105428" y="276660"/>
                      </a:cubicBezTo>
                      <a:close/>
                      <a:moveTo>
                        <a:pt x="76433" y="386599"/>
                      </a:moveTo>
                      <a:cubicBezTo>
                        <a:pt x="76433" y="386599"/>
                        <a:pt x="76433" y="387807"/>
                        <a:pt x="76433" y="387807"/>
                      </a:cubicBezTo>
                      <a:cubicBezTo>
                        <a:pt x="76433" y="387807"/>
                        <a:pt x="76433" y="387807"/>
                        <a:pt x="76433" y="389015"/>
                      </a:cubicBezTo>
                      <a:cubicBezTo>
                        <a:pt x="76433" y="389015"/>
                        <a:pt x="76433" y="389015"/>
                        <a:pt x="76433" y="389015"/>
                      </a:cubicBezTo>
                      <a:cubicBezTo>
                        <a:pt x="75225" y="390223"/>
                        <a:pt x="75225" y="390223"/>
                        <a:pt x="74017" y="391432"/>
                      </a:cubicBezTo>
                      <a:cubicBezTo>
                        <a:pt x="74017" y="391432"/>
                        <a:pt x="72809" y="391432"/>
                        <a:pt x="72809" y="392640"/>
                      </a:cubicBezTo>
                      <a:cubicBezTo>
                        <a:pt x="74017" y="390223"/>
                        <a:pt x="75225" y="387807"/>
                        <a:pt x="76433" y="385391"/>
                      </a:cubicBezTo>
                      <a:cubicBezTo>
                        <a:pt x="76433" y="385391"/>
                        <a:pt x="76433" y="386599"/>
                        <a:pt x="76433" y="386599"/>
                      </a:cubicBezTo>
                      <a:lnTo>
                        <a:pt x="76433" y="386599"/>
                      </a:lnTo>
                      <a:close/>
                      <a:moveTo>
                        <a:pt x="76433" y="368477"/>
                      </a:moveTo>
                      <a:cubicBezTo>
                        <a:pt x="75225" y="372102"/>
                        <a:pt x="74017" y="375726"/>
                        <a:pt x="72809" y="379350"/>
                      </a:cubicBezTo>
                      <a:cubicBezTo>
                        <a:pt x="72809" y="380559"/>
                        <a:pt x="72809" y="380559"/>
                        <a:pt x="71601" y="381767"/>
                      </a:cubicBezTo>
                      <a:cubicBezTo>
                        <a:pt x="72809" y="375726"/>
                        <a:pt x="72809" y="369686"/>
                        <a:pt x="72809" y="364853"/>
                      </a:cubicBezTo>
                      <a:cubicBezTo>
                        <a:pt x="72809" y="363645"/>
                        <a:pt x="71601" y="363645"/>
                        <a:pt x="71601" y="364853"/>
                      </a:cubicBezTo>
                      <a:cubicBezTo>
                        <a:pt x="70392" y="369686"/>
                        <a:pt x="69184" y="375726"/>
                        <a:pt x="69184" y="380559"/>
                      </a:cubicBezTo>
                      <a:cubicBezTo>
                        <a:pt x="67976" y="372102"/>
                        <a:pt x="67976" y="363645"/>
                        <a:pt x="67976" y="356396"/>
                      </a:cubicBezTo>
                      <a:cubicBezTo>
                        <a:pt x="67976" y="355188"/>
                        <a:pt x="66768" y="353980"/>
                        <a:pt x="65560" y="356396"/>
                      </a:cubicBezTo>
                      <a:cubicBezTo>
                        <a:pt x="64352" y="366061"/>
                        <a:pt x="65560" y="375726"/>
                        <a:pt x="65560" y="385391"/>
                      </a:cubicBezTo>
                      <a:cubicBezTo>
                        <a:pt x="64352" y="376934"/>
                        <a:pt x="63144" y="368477"/>
                        <a:pt x="63144" y="360020"/>
                      </a:cubicBezTo>
                      <a:cubicBezTo>
                        <a:pt x="63144" y="340690"/>
                        <a:pt x="71601" y="327401"/>
                        <a:pt x="81266" y="311695"/>
                      </a:cubicBezTo>
                      <a:cubicBezTo>
                        <a:pt x="81266" y="311695"/>
                        <a:pt x="81266" y="311695"/>
                        <a:pt x="81266" y="311695"/>
                      </a:cubicBezTo>
                      <a:cubicBezTo>
                        <a:pt x="81266" y="311695"/>
                        <a:pt x="81266" y="311695"/>
                        <a:pt x="81266" y="311695"/>
                      </a:cubicBezTo>
                      <a:cubicBezTo>
                        <a:pt x="81266" y="311695"/>
                        <a:pt x="81266" y="311695"/>
                        <a:pt x="82474" y="311695"/>
                      </a:cubicBezTo>
                      <a:cubicBezTo>
                        <a:pt x="82474" y="311695"/>
                        <a:pt x="82474" y="311695"/>
                        <a:pt x="82474" y="311695"/>
                      </a:cubicBezTo>
                      <a:cubicBezTo>
                        <a:pt x="83682" y="305655"/>
                        <a:pt x="90931" y="302031"/>
                        <a:pt x="96971" y="298406"/>
                      </a:cubicBezTo>
                      <a:cubicBezTo>
                        <a:pt x="96971" y="298406"/>
                        <a:pt x="96971" y="299614"/>
                        <a:pt x="96971" y="299614"/>
                      </a:cubicBezTo>
                      <a:cubicBezTo>
                        <a:pt x="95763" y="300822"/>
                        <a:pt x="96971" y="304447"/>
                        <a:pt x="98179" y="304447"/>
                      </a:cubicBezTo>
                      <a:cubicBezTo>
                        <a:pt x="99387" y="304447"/>
                        <a:pt x="99387" y="302031"/>
                        <a:pt x="99387" y="300822"/>
                      </a:cubicBezTo>
                      <a:cubicBezTo>
                        <a:pt x="100596" y="299614"/>
                        <a:pt x="100596" y="297198"/>
                        <a:pt x="100596" y="295990"/>
                      </a:cubicBezTo>
                      <a:cubicBezTo>
                        <a:pt x="101804" y="295990"/>
                        <a:pt x="103012" y="294782"/>
                        <a:pt x="103012" y="294782"/>
                      </a:cubicBezTo>
                      <a:cubicBezTo>
                        <a:pt x="103012" y="294782"/>
                        <a:pt x="104220" y="293574"/>
                        <a:pt x="104220" y="293574"/>
                      </a:cubicBezTo>
                      <a:cubicBezTo>
                        <a:pt x="104220" y="294782"/>
                        <a:pt x="103012" y="294782"/>
                        <a:pt x="103012" y="295990"/>
                      </a:cubicBezTo>
                      <a:cubicBezTo>
                        <a:pt x="101804" y="298406"/>
                        <a:pt x="99387" y="302031"/>
                        <a:pt x="100596" y="304447"/>
                      </a:cubicBezTo>
                      <a:cubicBezTo>
                        <a:pt x="100596" y="304447"/>
                        <a:pt x="101804" y="305655"/>
                        <a:pt x="101804" y="305655"/>
                      </a:cubicBezTo>
                      <a:cubicBezTo>
                        <a:pt x="104220" y="304447"/>
                        <a:pt x="104220" y="300822"/>
                        <a:pt x="105428" y="298406"/>
                      </a:cubicBezTo>
                      <a:cubicBezTo>
                        <a:pt x="106636" y="295990"/>
                        <a:pt x="107844" y="293574"/>
                        <a:pt x="107844" y="291158"/>
                      </a:cubicBezTo>
                      <a:cubicBezTo>
                        <a:pt x="109052" y="291158"/>
                        <a:pt x="109052" y="289949"/>
                        <a:pt x="110261" y="289949"/>
                      </a:cubicBezTo>
                      <a:cubicBezTo>
                        <a:pt x="109052" y="293574"/>
                        <a:pt x="106636" y="298406"/>
                        <a:pt x="106636" y="302031"/>
                      </a:cubicBezTo>
                      <a:cubicBezTo>
                        <a:pt x="106636" y="303239"/>
                        <a:pt x="107844" y="303239"/>
                        <a:pt x="107844" y="303239"/>
                      </a:cubicBezTo>
                      <a:cubicBezTo>
                        <a:pt x="110261" y="300822"/>
                        <a:pt x="110261" y="297198"/>
                        <a:pt x="111469" y="294782"/>
                      </a:cubicBezTo>
                      <a:cubicBezTo>
                        <a:pt x="112677" y="292365"/>
                        <a:pt x="113885" y="289949"/>
                        <a:pt x="113885" y="287533"/>
                      </a:cubicBezTo>
                      <a:cubicBezTo>
                        <a:pt x="115093" y="286325"/>
                        <a:pt x="116301" y="285117"/>
                        <a:pt x="117509" y="283909"/>
                      </a:cubicBezTo>
                      <a:cubicBezTo>
                        <a:pt x="118717" y="283909"/>
                        <a:pt x="118717" y="282701"/>
                        <a:pt x="118717" y="282701"/>
                      </a:cubicBezTo>
                      <a:cubicBezTo>
                        <a:pt x="115093" y="287533"/>
                        <a:pt x="113885" y="292365"/>
                        <a:pt x="110261" y="298406"/>
                      </a:cubicBezTo>
                      <a:cubicBezTo>
                        <a:pt x="105428" y="309279"/>
                        <a:pt x="99387" y="317736"/>
                        <a:pt x="95763" y="329817"/>
                      </a:cubicBezTo>
                      <a:cubicBezTo>
                        <a:pt x="92139" y="344315"/>
                        <a:pt x="86098" y="356396"/>
                        <a:pt x="80057" y="369686"/>
                      </a:cubicBezTo>
                      <a:cubicBezTo>
                        <a:pt x="77641" y="374518"/>
                        <a:pt x="74017" y="379350"/>
                        <a:pt x="71601" y="384183"/>
                      </a:cubicBezTo>
                      <a:cubicBezTo>
                        <a:pt x="72809" y="380559"/>
                        <a:pt x="74017" y="376934"/>
                        <a:pt x="74017" y="373310"/>
                      </a:cubicBezTo>
                      <a:cubicBezTo>
                        <a:pt x="77641" y="367269"/>
                        <a:pt x="76433" y="367269"/>
                        <a:pt x="76433" y="368477"/>
                      </a:cubicBezTo>
                      <a:lnTo>
                        <a:pt x="76433" y="368477"/>
                      </a:lnTo>
                      <a:close/>
                      <a:moveTo>
                        <a:pt x="81266" y="385391"/>
                      </a:moveTo>
                      <a:cubicBezTo>
                        <a:pt x="80057" y="385391"/>
                        <a:pt x="80057" y="386599"/>
                        <a:pt x="78849" y="386599"/>
                      </a:cubicBezTo>
                      <a:cubicBezTo>
                        <a:pt x="78849" y="384183"/>
                        <a:pt x="78849" y="382975"/>
                        <a:pt x="78849" y="380559"/>
                      </a:cubicBezTo>
                      <a:cubicBezTo>
                        <a:pt x="78849" y="380559"/>
                        <a:pt x="78849" y="380559"/>
                        <a:pt x="78849" y="380559"/>
                      </a:cubicBezTo>
                      <a:cubicBezTo>
                        <a:pt x="80057" y="378142"/>
                        <a:pt x="81266" y="375726"/>
                        <a:pt x="82474" y="373310"/>
                      </a:cubicBezTo>
                      <a:cubicBezTo>
                        <a:pt x="82474" y="374518"/>
                        <a:pt x="82474" y="376934"/>
                        <a:pt x="82474" y="378142"/>
                      </a:cubicBezTo>
                      <a:cubicBezTo>
                        <a:pt x="81266" y="380559"/>
                        <a:pt x="80057" y="382975"/>
                        <a:pt x="81266" y="385391"/>
                      </a:cubicBezTo>
                      <a:close/>
                      <a:moveTo>
                        <a:pt x="86098" y="380559"/>
                      </a:moveTo>
                      <a:cubicBezTo>
                        <a:pt x="86098" y="381767"/>
                        <a:pt x="86098" y="381767"/>
                        <a:pt x="86098" y="382975"/>
                      </a:cubicBezTo>
                      <a:cubicBezTo>
                        <a:pt x="86098" y="382975"/>
                        <a:pt x="84890" y="384183"/>
                        <a:pt x="84890" y="384183"/>
                      </a:cubicBezTo>
                      <a:cubicBezTo>
                        <a:pt x="84890" y="382975"/>
                        <a:pt x="84890" y="380559"/>
                        <a:pt x="84890" y="379350"/>
                      </a:cubicBezTo>
                      <a:cubicBezTo>
                        <a:pt x="84890" y="376934"/>
                        <a:pt x="84890" y="374518"/>
                        <a:pt x="84890" y="372102"/>
                      </a:cubicBezTo>
                      <a:cubicBezTo>
                        <a:pt x="84890" y="372102"/>
                        <a:pt x="84890" y="372102"/>
                        <a:pt x="84890" y="372102"/>
                      </a:cubicBezTo>
                      <a:cubicBezTo>
                        <a:pt x="86098" y="369686"/>
                        <a:pt x="87306" y="367269"/>
                        <a:pt x="89722" y="363645"/>
                      </a:cubicBezTo>
                      <a:cubicBezTo>
                        <a:pt x="86098" y="368477"/>
                        <a:pt x="86098" y="374518"/>
                        <a:pt x="86098" y="380559"/>
                      </a:cubicBezTo>
                      <a:cubicBezTo>
                        <a:pt x="84890" y="379350"/>
                        <a:pt x="84890" y="380559"/>
                        <a:pt x="86098" y="380559"/>
                      </a:cubicBezTo>
                      <a:close/>
                      <a:moveTo>
                        <a:pt x="158585" y="262162"/>
                      </a:moveTo>
                      <a:cubicBezTo>
                        <a:pt x="154961" y="270619"/>
                        <a:pt x="152545" y="279076"/>
                        <a:pt x="147712" y="287533"/>
                      </a:cubicBezTo>
                      <a:cubicBezTo>
                        <a:pt x="142880" y="295990"/>
                        <a:pt x="140464" y="305655"/>
                        <a:pt x="136839" y="314112"/>
                      </a:cubicBezTo>
                      <a:cubicBezTo>
                        <a:pt x="134423" y="318944"/>
                        <a:pt x="130799" y="323777"/>
                        <a:pt x="129590" y="328609"/>
                      </a:cubicBezTo>
                      <a:cubicBezTo>
                        <a:pt x="122342" y="343107"/>
                        <a:pt x="121134" y="360020"/>
                        <a:pt x="109052" y="369686"/>
                      </a:cubicBezTo>
                      <a:cubicBezTo>
                        <a:pt x="103012" y="374518"/>
                        <a:pt x="95763" y="378142"/>
                        <a:pt x="88514" y="381767"/>
                      </a:cubicBezTo>
                      <a:cubicBezTo>
                        <a:pt x="88514" y="381767"/>
                        <a:pt x="88514" y="381767"/>
                        <a:pt x="88514" y="381767"/>
                      </a:cubicBezTo>
                      <a:cubicBezTo>
                        <a:pt x="88514" y="381767"/>
                        <a:pt x="88514" y="380559"/>
                        <a:pt x="89722" y="380559"/>
                      </a:cubicBezTo>
                      <a:cubicBezTo>
                        <a:pt x="90931" y="373310"/>
                        <a:pt x="92139" y="364853"/>
                        <a:pt x="92139" y="357604"/>
                      </a:cubicBezTo>
                      <a:cubicBezTo>
                        <a:pt x="94555" y="352772"/>
                        <a:pt x="96971" y="347939"/>
                        <a:pt x="98179" y="343107"/>
                      </a:cubicBezTo>
                      <a:cubicBezTo>
                        <a:pt x="95763" y="352772"/>
                        <a:pt x="94555" y="362437"/>
                        <a:pt x="93347" y="372102"/>
                      </a:cubicBezTo>
                      <a:cubicBezTo>
                        <a:pt x="93347" y="373310"/>
                        <a:pt x="93347" y="373310"/>
                        <a:pt x="93347" y="373310"/>
                      </a:cubicBezTo>
                      <a:cubicBezTo>
                        <a:pt x="93347" y="373310"/>
                        <a:pt x="93347" y="373310"/>
                        <a:pt x="93347" y="373310"/>
                      </a:cubicBezTo>
                      <a:cubicBezTo>
                        <a:pt x="94555" y="373310"/>
                        <a:pt x="95763" y="373310"/>
                        <a:pt x="95763" y="372102"/>
                      </a:cubicBezTo>
                      <a:lnTo>
                        <a:pt x="95763" y="372102"/>
                      </a:lnTo>
                      <a:cubicBezTo>
                        <a:pt x="95763" y="372102"/>
                        <a:pt x="95763" y="372102"/>
                        <a:pt x="95763" y="372102"/>
                      </a:cubicBezTo>
                      <a:cubicBezTo>
                        <a:pt x="95763" y="372102"/>
                        <a:pt x="95763" y="372102"/>
                        <a:pt x="95763" y="372102"/>
                      </a:cubicBezTo>
                      <a:cubicBezTo>
                        <a:pt x="96971" y="358812"/>
                        <a:pt x="99387" y="345523"/>
                        <a:pt x="101804" y="333442"/>
                      </a:cubicBezTo>
                      <a:lnTo>
                        <a:pt x="101804" y="333442"/>
                      </a:lnTo>
                      <a:cubicBezTo>
                        <a:pt x="100596" y="340690"/>
                        <a:pt x="98179" y="349147"/>
                        <a:pt x="99387" y="356396"/>
                      </a:cubicBezTo>
                      <a:cubicBezTo>
                        <a:pt x="99387" y="357604"/>
                        <a:pt x="100596" y="357604"/>
                        <a:pt x="100596" y="356396"/>
                      </a:cubicBezTo>
                      <a:cubicBezTo>
                        <a:pt x="103012" y="349147"/>
                        <a:pt x="103012" y="340690"/>
                        <a:pt x="104220" y="333442"/>
                      </a:cubicBezTo>
                      <a:cubicBezTo>
                        <a:pt x="105428" y="324985"/>
                        <a:pt x="107844" y="316528"/>
                        <a:pt x="110261" y="309279"/>
                      </a:cubicBezTo>
                      <a:cubicBezTo>
                        <a:pt x="110261" y="309279"/>
                        <a:pt x="110261" y="309279"/>
                        <a:pt x="110261" y="309279"/>
                      </a:cubicBezTo>
                      <a:cubicBezTo>
                        <a:pt x="110261" y="309279"/>
                        <a:pt x="110261" y="309279"/>
                        <a:pt x="110261" y="308071"/>
                      </a:cubicBezTo>
                      <a:cubicBezTo>
                        <a:pt x="109052" y="312904"/>
                        <a:pt x="107844" y="317736"/>
                        <a:pt x="107844" y="321361"/>
                      </a:cubicBezTo>
                      <a:cubicBezTo>
                        <a:pt x="106636" y="329817"/>
                        <a:pt x="104220" y="341899"/>
                        <a:pt x="106636" y="350356"/>
                      </a:cubicBezTo>
                      <a:cubicBezTo>
                        <a:pt x="106636" y="351564"/>
                        <a:pt x="107844" y="351564"/>
                        <a:pt x="109052" y="350356"/>
                      </a:cubicBezTo>
                      <a:cubicBezTo>
                        <a:pt x="110261" y="339483"/>
                        <a:pt x="110261" y="329817"/>
                        <a:pt x="111469" y="318944"/>
                      </a:cubicBezTo>
                      <a:cubicBezTo>
                        <a:pt x="112677" y="311695"/>
                        <a:pt x="115093" y="303239"/>
                        <a:pt x="117509" y="295990"/>
                      </a:cubicBezTo>
                      <a:cubicBezTo>
                        <a:pt x="118717" y="293574"/>
                        <a:pt x="118717" y="292365"/>
                        <a:pt x="119925" y="289949"/>
                      </a:cubicBezTo>
                      <a:cubicBezTo>
                        <a:pt x="115093" y="302031"/>
                        <a:pt x="112677" y="315320"/>
                        <a:pt x="113885" y="328609"/>
                      </a:cubicBezTo>
                      <a:cubicBezTo>
                        <a:pt x="113885" y="329817"/>
                        <a:pt x="115093" y="329817"/>
                        <a:pt x="115093" y="328609"/>
                      </a:cubicBezTo>
                      <a:cubicBezTo>
                        <a:pt x="116301" y="318944"/>
                        <a:pt x="116301" y="310487"/>
                        <a:pt x="118717" y="300822"/>
                      </a:cubicBezTo>
                      <a:cubicBezTo>
                        <a:pt x="121134" y="293574"/>
                        <a:pt x="123550" y="286325"/>
                        <a:pt x="127174" y="280284"/>
                      </a:cubicBezTo>
                      <a:cubicBezTo>
                        <a:pt x="129590" y="276660"/>
                        <a:pt x="130799" y="273036"/>
                        <a:pt x="133215" y="269411"/>
                      </a:cubicBezTo>
                      <a:cubicBezTo>
                        <a:pt x="125966" y="285117"/>
                        <a:pt x="122342" y="304447"/>
                        <a:pt x="118717" y="321361"/>
                      </a:cubicBezTo>
                      <a:cubicBezTo>
                        <a:pt x="118717" y="323777"/>
                        <a:pt x="121134" y="323777"/>
                        <a:pt x="122342" y="321361"/>
                      </a:cubicBezTo>
                      <a:cubicBezTo>
                        <a:pt x="123550" y="309279"/>
                        <a:pt x="127174" y="297198"/>
                        <a:pt x="130799" y="286325"/>
                      </a:cubicBezTo>
                      <a:cubicBezTo>
                        <a:pt x="127174" y="298406"/>
                        <a:pt x="125966" y="312904"/>
                        <a:pt x="125966" y="324985"/>
                      </a:cubicBezTo>
                      <a:cubicBezTo>
                        <a:pt x="125966" y="326193"/>
                        <a:pt x="128382" y="326193"/>
                        <a:pt x="128382" y="324985"/>
                      </a:cubicBezTo>
                      <a:cubicBezTo>
                        <a:pt x="129590" y="320153"/>
                        <a:pt x="128382" y="315320"/>
                        <a:pt x="129590" y="311695"/>
                      </a:cubicBezTo>
                      <a:cubicBezTo>
                        <a:pt x="130799" y="309279"/>
                        <a:pt x="130799" y="304447"/>
                        <a:pt x="130799" y="302031"/>
                      </a:cubicBezTo>
                      <a:cubicBezTo>
                        <a:pt x="130799" y="295990"/>
                        <a:pt x="133215" y="287533"/>
                        <a:pt x="136839" y="281492"/>
                      </a:cubicBezTo>
                      <a:cubicBezTo>
                        <a:pt x="134423" y="289949"/>
                        <a:pt x="134423" y="299614"/>
                        <a:pt x="133215" y="308071"/>
                      </a:cubicBezTo>
                      <a:cubicBezTo>
                        <a:pt x="133215" y="310487"/>
                        <a:pt x="135631" y="311695"/>
                        <a:pt x="136839" y="309279"/>
                      </a:cubicBezTo>
                      <a:cubicBezTo>
                        <a:pt x="138047" y="295990"/>
                        <a:pt x="138047" y="282701"/>
                        <a:pt x="145296" y="271828"/>
                      </a:cubicBezTo>
                      <a:cubicBezTo>
                        <a:pt x="145296" y="270619"/>
                        <a:pt x="146504" y="270619"/>
                        <a:pt x="146504" y="269411"/>
                      </a:cubicBezTo>
                      <a:cubicBezTo>
                        <a:pt x="145296" y="271828"/>
                        <a:pt x="145296" y="273036"/>
                        <a:pt x="144088" y="274244"/>
                      </a:cubicBezTo>
                      <a:cubicBezTo>
                        <a:pt x="142880" y="279076"/>
                        <a:pt x="139255" y="283909"/>
                        <a:pt x="140464" y="288741"/>
                      </a:cubicBezTo>
                      <a:cubicBezTo>
                        <a:pt x="140464" y="288741"/>
                        <a:pt x="141672" y="289949"/>
                        <a:pt x="141672" y="288741"/>
                      </a:cubicBezTo>
                      <a:cubicBezTo>
                        <a:pt x="144088" y="285117"/>
                        <a:pt x="145296" y="280284"/>
                        <a:pt x="146504" y="276660"/>
                      </a:cubicBezTo>
                      <a:cubicBezTo>
                        <a:pt x="146504" y="276660"/>
                        <a:pt x="146504" y="276660"/>
                        <a:pt x="146504" y="276660"/>
                      </a:cubicBezTo>
                      <a:cubicBezTo>
                        <a:pt x="145296" y="281492"/>
                        <a:pt x="144088" y="286325"/>
                        <a:pt x="142880" y="291158"/>
                      </a:cubicBezTo>
                      <a:cubicBezTo>
                        <a:pt x="142880" y="292365"/>
                        <a:pt x="144088" y="292365"/>
                        <a:pt x="144088" y="291158"/>
                      </a:cubicBezTo>
                      <a:cubicBezTo>
                        <a:pt x="146504" y="281492"/>
                        <a:pt x="150129" y="271828"/>
                        <a:pt x="154961" y="262162"/>
                      </a:cubicBezTo>
                      <a:cubicBezTo>
                        <a:pt x="154961" y="262162"/>
                        <a:pt x="154961" y="260955"/>
                        <a:pt x="154961" y="260955"/>
                      </a:cubicBezTo>
                      <a:cubicBezTo>
                        <a:pt x="153753" y="262162"/>
                        <a:pt x="153753" y="264579"/>
                        <a:pt x="152545" y="265787"/>
                      </a:cubicBezTo>
                      <a:cubicBezTo>
                        <a:pt x="150129" y="270619"/>
                        <a:pt x="147712" y="276660"/>
                        <a:pt x="147712" y="281492"/>
                      </a:cubicBezTo>
                      <a:cubicBezTo>
                        <a:pt x="147712" y="282701"/>
                        <a:pt x="148920" y="282701"/>
                        <a:pt x="148920" y="281492"/>
                      </a:cubicBezTo>
                      <a:cubicBezTo>
                        <a:pt x="153753" y="276660"/>
                        <a:pt x="154961" y="268203"/>
                        <a:pt x="158585" y="262162"/>
                      </a:cubicBezTo>
                      <a:cubicBezTo>
                        <a:pt x="161002" y="256122"/>
                        <a:pt x="163418" y="250081"/>
                        <a:pt x="165834" y="244041"/>
                      </a:cubicBezTo>
                      <a:cubicBezTo>
                        <a:pt x="163418" y="251289"/>
                        <a:pt x="161002" y="256122"/>
                        <a:pt x="158585" y="262162"/>
                      </a:cubicBezTo>
                      <a:lnTo>
                        <a:pt x="158585" y="262162"/>
                      </a:lnTo>
                      <a:close/>
                      <a:moveTo>
                        <a:pt x="193621" y="280284"/>
                      </a:moveTo>
                      <a:cubicBezTo>
                        <a:pt x="192413" y="286325"/>
                        <a:pt x="192413" y="293574"/>
                        <a:pt x="186372" y="294782"/>
                      </a:cubicBezTo>
                      <a:cubicBezTo>
                        <a:pt x="183956" y="294782"/>
                        <a:pt x="180332" y="293574"/>
                        <a:pt x="179124" y="291158"/>
                      </a:cubicBezTo>
                      <a:cubicBezTo>
                        <a:pt x="176707" y="288741"/>
                        <a:pt x="175499" y="285117"/>
                        <a:pt x="174291" y="281492"/>
                      </a:cubicBezTo>
                      <a:cubicBezTo>
                        <a:pt x="173083" y="276660"/>
                        <a:pt x="171875" y="271828"/>
                        <a:pt x="170667" y="266995"/>
                      </a:cubicBezTo>
                      <a:cubicBezTo>
                        <a:pt x="170667" y="262162"/>
                        <a:pt x="170667" y="258538"/>
                        <a:pt x="170667" y="253706"/>
                      </a:cubicBezTo>
                      <a:cubicBezTo>
                        <a:pt x="170667" y="250081"/>
                        <a:pt x="169458" y="244041"/>
                        <a:pt x="170667" y="240416"/>
                      </a:cubicBezTo>
                      <a:cubicBezTo>
                        <a:pt x="170667" y="240416"/>
                        <a:pt x="170667" y="240416"/>
                        <a:pt x="170667" y="239208"/>
                      </a:cubicBezTo>
                      <a:cubicBezTo>
                        <a:pt x="170667" y="239208"/>
                        <a:pt x="170667" y="239208"/>
                        <a:pt x="170667" y="238000"/>
                      </a:cubicBezTo>
                      <a:cubicBezTo>
                        <a:pt x="170667" y="236792"/>
                        <a:pt x="170667" y="235584"/>
                        <a:pt x="171875" y="234376"/>
                      </a:cubicBezTo>
                      <a:cubicBezTo>
                        <a:pt x="171875" y="235584"/>
                        <a:pt x="171875" y="236792"/>
                        <a:pt x="171875" y="238000"/>
                      </a:cubicBezTo>
                      <a:cubicBezTo>
                        <a:pt x="171875" y="240416"/>
                        <a:pt x="173083" y="244041"/>
                        <a:pt x="174291" y="244041"/>
                      </a:cubicBezTo>
                      <a:cubicBezTo>
                        <a:pt x="174291" y="244041"/>
                        <a:pt x="174291" y="244041"/>
                        <a:pt x="175499" y="244041"/>
                      </a:cubicBezTo>
                      <a:cubicBezTo>
                        <a:pt x="176707" y="241625"/>
                        <a:pt x="174291" y="239208"/>
                        <a:pt x="174291" y="236792"/>
                      </a:cubicBezTo>
                      <a:cubicBezTo>
                        <a:pt x="174291" y="234376"/>
                        <a:pt x="174291" y="231959"/>
                        <a:pt x="174291" y="230751"/>
                      </a:cubicBezTo>
                      <a:cubicBezTo>
                        <a:pt x="174291" y="230751"/>
                        <a:pt x="174291" y="230751"/>
                        <a:pt x="174291" y="230751"/>
                      </a:cubicBezTo>
                      <a:cubicBezTo>
                        <a:pt x="175499" y="233168"/>
                        <a:pt x="176707" y="236792"/>
                        <a:pt x="179124" y="238000"/>
                      </a:cubicBezTo>
                      <a:cubicBezTo>
                        <a:pt x="180332" y="239208"/>
                        <a:pt x="180332" y="236792"/>
                        <a:pt x="180332" y="235584"/>
                      </a:cubicBezTo>
                      <a:cubicBezTo>
                        <a:pt x="180332" y="233168"/>
                        <a:pt x="179124" y="230751"/>
                        <a:pt x="177915" y="228335"/>
                      </a:cubicBezTo>
                      <a:cubicBezTo>
                        <a:pt x="177915" y="228335"/>
                        <a:pt x="177915" y="228335"/>
                        <a:pt x="177915" y="228335"/>
                      </a:cubicBezTo>
                      <a:cubicBezTo>
                        <a:pt x="179124" y="230751"/>
                        <a:pt x="180332" y="231959"/>
                        <a:pt x="181540" y="233168"/>
                      </a:cubicBezTo>
                      <a:cubicBezTo>
                        <a:pt x="183956" y="235584"/>
                        <a:pt x="186372" y="238000"/>
                        <a:pt x="188788" y="239208"/>
                      </a:cubicBezTo>
                      <a:cubicBezTo>
                        <a:pt x="189997" y="239208"/>
                        <a:pt x="189997" y="238000"/>
                        <a:pt x="189997" y="238000"/>
                      </a:cubicBezTo>
                      <a:cubicBezTo>
                        <a:pt x="188788" y="235584"/>
                        <a:pt x="186372" y="233168"/>
                        <a:pt x="185164" y="230751"/>
                      </a:cubicBezTo>
                      <a:cubicBezTo>
                        <a:pt x="186372" y="231959"/>
                        <a:pt x="188788" y="233168"/>
                        <a:pt x="189997" y="234376"/>
                      </a:cubicBezTo>
                      <a:cubicBezTo>
                        <a:pt x="194829" y="236792"/>
                        <a:pt x="199662" y="240416"/>
                        <a:pt x="204494" y="242833"/>
                      </a:cubicBezTo>
                      <a:cubicBezTo>
                        <a:pt x="205702" y="242833"/>
                        <a:pt x="205702" y="241625"/>
                        <a:pt x="205702" y="241625"/>
                      </a:cubicBezTo>
                      <a:cubicBezTo>
                        <a:pt x="203286" y="236792"/>
                        <a:pt x="199662" y="235584"/>
                        <a:pt x="194829" y="233168"/>
                      </a:cubicBezTo>
                      <a:cubicBezTo>
                        <a:pt x="192413" y="231959"/>
                        <a:pt x="188788" y="230751"/>
                        <a:pt x="186372" y="228335"/>
                      </a:cubicBezTo>
                      <a:cubicBezTo>
                        <a:pt x="187580" y="228335"/>
                        <a:pt x="188788" y="229543"/>
                        <a:pt x="189997" y="229543"/>
                      </a:cubicBezTo>
                      <a:cubicBezTo>
                        <a:pt x="192413" y="230751"/>
                        <a:pt x="194829" y="230751"/>
                        <a:pt x="196037" y="230751"/>
                      </a:cubicBezTo>
                      <a:cubicBezTo>
                        <a:pt x="198453" y="230751"/>
                        <a:pt x="200870" y="231959"/>
                        <a:pt x="203286" y="231959"/>
                      </a:cubicBezTo>
                      <a:cubicBezTo>
                        <a:pt x="204494" y="231959"/>
                        <a:pt x="205702" y="229543"/>
                        <a:pt x="204494" y="229543"/>
                      </a:cubicBezTo>
                      <a:cubicBezTo>
                        <a:pt x="200870" y="228335"/>
                        <a:pt x="198453" y="227127"/>
                        <a:pt x="194829" y="225919"/>
                      </a:cubicBezTo>
                      <a:cubicBezTo>
                        <a:pt x="192413" y="224711"/>
                        <a:pt x="188788" y="223503"/>
                        <a:pt x="186372" y="219878"/>
                      </a:cubicBezTo>
                      <a:cubicBezTo>
                        <a:pt x="186372" y="219878"/>
                        <a:pt x="186372" y="219878"/>
                        <a:pt x="186372" y="219878"/>
                      </a:cubicBezTo>
                      <a:cubicBezTo>
                        <a:pt x="186372" y="219878"/>
                        <a:pt x="186372" y="219878"/>
                        <a:pt x="186372" y="218670"/>
                      </a:cubicBezTo>
                      <a:cubicBezTo>
                        <a:pt x="199662" y="227127"/>
                        <a:pt x="218992" y="221086"/>
                        <a:pt x="223824" y="241625"/>
                      </a:cubicBezTo>
                      <a:cubicBezTo>
                        <a:pt x="221408" y="242833"/>
                        <a:pt x="218992" y="244041"/>
                        <a:pt x="215367" y="244041"/>
                      </a:cubicBezTo>
                      <a:cubicBezTo>
                        <a:pt x="208118" y="246457"/>
                        <a:pt x="200870" y="251289"/>
                        <a:pt x="197245" y="259746"/>
                      </a:cubicBezTo>
                      <a:cubicBezTo>
                        <a:pt x="193621" y="265787"/>
                        <a:pt x="194829" y="274244"/>
                        <a:pt x="193621" y="280284"/>
                      </a:cubicBezTo>
                      <a:lnTo>
                        <a:pt x="193621" y="280284"/>
                      </a:lnTo>
                      <a:close/>
                      <a:moveTo>
                        <a:pt x="247986" y="298406"/>
                      </a:moveTo>
                      <a:cubicBezTo>
                        <a:pt x="245570" y="299614"/>
                        <a:pt x="243154" y="300822"/>
                        <a:pt x="239530" y="299614"/>
                      </a:cubicBezTo>
                      <a:cubicBezTo>
                        <a:pt x="233489" y="298406"/>
                        <a:pt x="226240" y="295990"/>
                        <a:pt x="220200" y="293574"/>
                      </a:cubicBezTo>
                      <a:cubicBezTo>
                        <a:pt x="210535" y="289949"/>
                        <a:pt x="204494" y="281492"/>
                        <a:pt x="197245" y="276660"/>
                      </a:cubicBezTo>
                      <a:cubicBezTo>
                        <a:pt x="197245" y="276660"/>
                        <a:pt x="197245" y="276660"/>
                        <a:pt x="197245" y="276660"/>
                      </a:cubicBezTo>
                      <a:cubicBezTo>
                        <a:pt x="197245" y="276660"/>
                        <a:pt x="197245" y="275452"/>
                        <a:pt x="197245" y="275452"/>
                      </a:cubicBezTo>
                      <a:cubicBezTo>
                        <a:pt x="204494" y="282701"/>
                        <a:pt x="214159" y="288741"/>
                        <a:pt x="222616" y="292365"/>
                      </a:cubicBezTo>
                      <a:cubicBezTo>
                        <a:pt x="229865" y="294782"/>
                        <a:pt x="238321" y="298406"/>
                        <a:pt x="246778" y="298406"/>
                      </a:cubicBezTo>
                      <a:cubicBezTo>
                        <a:pt x="247986" y="298406"/>
                        <a:pt x="249195" y="298406"/>
                        <a:pt x="250403" y="298406"/>
                      </a:cubicBezTo>
                      <a:cubicBezTo>
                        <a:pt x="249195" y="297198"/>
                        <a:pt x="247986" y="297198"/>
                        <a:pt x="247986" y="298406"/>
                      </a:cubicBezTo>
                      <a:lnTo>
                        <a:pt x="247986" y="298406"/>
                      </a:lnTo>
                      <a:close/>
                      <a:moveTo>
                        <a:pt x="345844" y="447005"/>
                      </a:moveTo>
                      <a:cubicBezTo>
                        <a:pt x="332555" y="414386"/>
                        <a:pt x="318058" y="384183"/>
                        <a:pt x="299936" y="355188"/>
                      </a:cubicBezTo>
                      <a:cubicBezTo>
                        <a:pt x="286646" y="333442"/>
                        <a:pt x="270941" y="312904"/>
                        <a:pt x="252819" y="297198"/>
                      </a:cubicBezTo>
                      <a:cubicBezTo>
                        <a:pt x="256443" y="293574"/>
                        <a:pt x="258860" y="288741"/>
                        <a:pt x="260068" y="283909"/>
                      </a:cubicBezTo>
                      <a:cubicBezTo>
                        <a:pt x="260068" y="283909"/>
                        <a:pt x="261276" y="282701"/>
                        <a:pt x="261276" y="282701"/>
                      </a:cubicBezTo>
                      <a:cubicBezTo>
                        <a:pt x="283022" y="308071"/>
                        <a:pt x="302352" y="335858"/>
                        <a:pt x="319266" y="366061"/>
                      </a:cubicBezTo>
                      <a:cubicBezTo>
                        <a:pt x="319266" y="367269"/>
                        <a:pt x="319266" y="369686"/>
                        <a:pt x="319266" y="370893"/>
                      </a:cubicBezTo>
                      <a:cubicBezTo>
                        <a:pt x="309601" y="352772"/>
                        <a:pt x="299936" y="334650"/>
                        <a:pt x="286646" y="320153"/>
                      </a:cubicBezTo>
                      <a:cubicBezTo>
                        <a:pt x="286646" y="320153"/>
                        <a:pt x="285438" y="320153"/>
                        <a:pt x="285438" y="321361"/>
                      </a:cubicBezTo>
                      <a:cubicBezTo>
                        <a:pt x="296311" y="338274"/>
                        <a:pt x="307184" y="355188"/>
                        <a:pt x="315641" y="373310"/>
                      </a:cubicBezTo>
                      <a:cubicBezTo>
                        <a:pt x="316849" y="375726"/>
                        <a:pt x="318058" y="378142"/>
                        <a:pt x="319266" y="380559"/>
                      </a:cubicBezTo>
                      <a:cubicBezTo>
                        <a:pt x="319266" y="380559"/>
                        <a:pt x="319266" y="380559"/>
                        <a:pt x="319266" y="381767"/>
                      </a:cubicBezTo>
                      <a:cubicBezTo>
                        <a:pt x="304768" y="352772"/>
                        <a:pt x="286646" y="326193"/>
                        <a:pt x="267316" y="304447"/>
                      </a:cubicBezTo>
                      <a:cubicBezTo>
                        <a:pt x="266108" y="303239"/>
                        <a:pt x="264900" y="305655"/>
                        <a:pt x="264900" y="306863"/>
                      </a:cubicBezTo>
                      <a:cubicBezTo>
                        <a:pt x="283022" y="332234"/>
                        <a:pt x="301144" y="356396"/>
                        <a:pt x="315641" y="384183"/>
                      </a:cubicBezTo>
                      <a:cubicBezTo>
                        <a:pt x="330139" y="409554"/>
                        <a:pt x="342220" y="437340"/>
                        <a:pt x="353093" y="466335"/>
                      </a:cubicBezTo>
                      <a:cubicBezTo>
                        <a:pt x="353093" y="467543"/>
                        <a:pt x="355509" y="466335"/>
                        <a:pt x="355509" y="465127"/>
                      </a:cubicBezTo>
                      <a:cubicBezTo>
                        <a:pt x="350677" y="451838"/>
                        <a:pt x="344636" y="437340"/>
                        <a:pt x="338596" y="424051"/>
                      </a:cubicBezTo>
                      <a:cubicBezTo>
                        <a:pt x="339804" y="426467"/>
                        <a:pt x="341012" y="430092"/>
                        <a:pt x="343428" y="432508"/>
                      </a:cubicBezTo>
                      <a:cubicBezTo>
                        <a:pt x="343428" y="433716"/>
                        <a:pt x="345844" y="432508"/>
                        <a:pt x="344636" y="431300"/>
                      </a:cubicBezTo>
                      <a:cubicBezTo>
                        <a:pt x="342220" y="424051"/>
                        <a:pt x="338596" y="415594"/>
                        <a:pt x="334971" y="408345"/>
                      </a:cubicBezTo>
                      <a:cubicBezTo>
                        <a:pt x="336179" y="409554"/>
                        <a:pt x="338596" y="410762"/>
                        <a:pt x="339804" y="411970"/>
                      </a:cubicBezTo>
                      <a:cubicBezTo>
                        <a:pt x="354301" y="442173"/>
                        <a:pt x="366383" y="474792"/>
                        <a:pt x="377256" y="507412"/>
                      </a:cubicBezTo>
                      <a:cubicBezTo>
                        <a:pt x="377256" y="507412"/>
                        <a:pt x="376047" y="508620"/>
                        <a:pt x="376047" y="508620"/>
                      </a:cubicBezTo>
                      <a:cubicBezTo>
                        <a:pt x="372423" y="498954"/>
                        <a:pt x="368799" y="488081"/>
                        <a:pt x="365174" y="478417"/>
                      </a:cubicBezTo>
                      <a:cubicBezTo>
                        <a:pt x="363966" y="477208"/>
                        <a:pt x="362758" y="478417"/>
                        <a:pt x="362758" y="479624"/>
                      </a:cubicBezTo>
                      <a:cubicBezTo>
                        <a:pt x="366383" y="490498"/>
                        <a:pt x="368799" y="500163"/>
                        <a:pt x="372423" y="511036"/>
                      </a:cubicBezTo>
                      <a:cubicBezTo>
                        <a:pt x="372423" y="511036"/>
                        <a:pt x="371215" y="512244"/>
                        <a:pt x="371215" y="512244"/>
                      </a:cubicBezTo>
                      <a:cubicBezTo>
                        <a:pt x="366383" y="497746"/>
                        <a:pt x="362758" y="483249"/>
                        <a:pt x="356718" y="469960"/>
                      </a:cubicBezTo>
                      <a:cubicBezTo>
                        <a:pt x="355509" y="468751"/>
                        <a:pt x="354301" y="469960"/>
                        <a:pt x="354301" y="471168"/>
                      </a:cubicBezTo>
                      <a:cubicBezTo>
                        <a:pt x="356718" y="479624"/>
                        <a:pt x="360342" y="488081"/>
                        <a:pt x="362758" y="495330"/>
                      </a:cubicBezTo>
                      <a:cubicBezTo>
                        <a:pt x="365174" y="501371"/>
                        <a:pt x="367591" y="507412"/>
                        <a:pt x="368799" y="514660"/>
                      </a:cubicBezTo>
                      <a:cubicBezTo>
                        <a:pt x="368799" y="514660"/>
                        <a:pt x="367591" y="515868"/>
                        <a:pt x="367591" y="515868"/>
                      </a:cubicBezTo>
                      <a:cubicBezTo>
                        <a:pt x="362758" y="491706"/>
                        <a:pt x="355509" y="468751"/>
                        <a:pt x="345844" y="447005"/>
                      </a:cubicBezTo>
                      <a:lnTo>
                        <a:pt x="345844" y="447005"/>
                      </a:lnTo>
                      <a:close/>
                      <a:moveTo>
                        <a:pt x="360342" y="596813"/>
                      </a:moveTo>
                      <a:cubicBezTo>
                        <a:pt x="360342" y="596813"/>
                        <a:pt x="360342" y="598021"/>
                        <a:pt x="360342" y="596813"/>
                      </a:cubicBezTo>
                      <a:cubicBezTo>
                        <a:pt x="361550" y="598021"/>
                        <a:pt x="362758" y="598021"/>
                        <a:pt x="363966" y="596813"/>
                      </a:cubicBezTo>
                      <a:cubicBezTo>
                        <a:pt x="363966" y="598021"/>
                        <a:pt x="363966" y="599229"/>
                        <a:pt x="362758" y="600437"/>
                      </a:cubicBezTo>
                      <a:cubicBezTo>
                        <a:pt x="362758" y="600437"/>
                        <a:pt x="362758" y="601645"/>
                        <a:pt x="362758" y="601645"/>
                      </a:cubicBezTo>
                      <a:cubicBezTo>
                        <a:pt x="362758" y="602853"/>
                        <a:pt x="363966" y="604061"/>
                        <a:pt x="363966" y="602853"/>
                      </a:cubicBezTo>
                      <a:cubicBezTo>
                        <a:pt x="363966" y="602853"/>
                        <a:pt x="363966" y="601645"/>
                        <a:pt x="363966" y="601645"/>
                      </a:cubicBezTo>
                      <a:cubicBezTo>
                        <a:pt x="372423" y="588356"/>
                        <a:pt x="370007" y="566609"/>
                        <a:pt x="374839" y="552112"/>
                      </a:cubicBezTo>
                      <a:cubicBezTo>
                        <a:pt x="374839" y="550904"/>
                        <a:pt x="376047" y="548488"/>
                        <a:pt x="376047" y="547279"/>
                      </a:cubicBezTo>
                      <a:cubicBezTo>
                        <a:pt x="377256" y="546071"/>
                        <a:pt x="377256" y="543655"/>
                        <a:pt x="378464" y="542447"/>
                      </a:cubicBezTo>
                      <a:cubicBezTo>
                        <a:pt x="378464" y="541239"/>
                        <a:pt x="379672" y="541239"/>
                        <a:pt x="379672" y="540031"/>
                      </a:cubicBezTo>
                      <a:cubicBezTo>
                        <a:pt x="380880" y="538823"/>
                        <a:pt x="380880" y="537615"/>
                        <a:pt x="382088" y="536406"/>
                      </a:cubicBezTo>
                      <a:cubicBezTo>
                        <a:pt x="382088" y="536406"/>
                        <a:pt x="382088" y="536406"/>
                        <a:pt x="382088" y="535198"/>
                      </a:cubicBezTo>
                      <a:cubicBezTo>
                        <a:pt x="383296" y="533990"/>
                        <a:pt x="383296" y="532782"/>
                        <a:pt x="384504" y="531574"/>
                      </a:cubicBezTo>
                      <a:cubicBezTo>
                        <a:pt x="384504" y="530366"/>
                        <a:pt x="385712" y="530366"/>
                        <a:pt x="385712" y="529158"/>
                      </a:cubicBezTo>
                      <a:cubicBezTo>
                        <a:pt x="386921" y="527949"/>
                        <a:pt x="388129" y="526742"/>
                        <a:pt x="388129" y="526742"/>
                      </a:cubicBezTo>
                      <a:cubicBezTo>
                        <a:pt x="390545" y="524325"/>
                        <a:pt x="392961" y="521909"/>
                        <a:pt x="396586" y="520701"/>
                      </a:cubicBezTo>
                      <a:cubicBezTo>
                        <a:pt x="405042" y="514660"/>
                        <a:pt x="412291" y="504995"/>
                        <a:pt x="421956" y="500163"/>
                      </a:cubicBezTo>
                      <a:cubicBezTo>
                        <a:pt x="423164" y="498954"/>
                        <a:pt x="421956" y="496538"/>
                        <a:pt x="420748" y="497746"/>
                      </a:cubicBezTo>
                      <a:cubicBezTo>
                        <a:pt x="415916" y="498954"/>
                        <a:pt x="412291" y="502579"/>
                        <a:pt x="407459" y="506203"/>
                      </a:cubicBezTo>
                      <a:cubicBezTo>
                        <a:pt x="403834" y="507412"/>
                        <a:pt x="401418" y="508620"/>
                        <a:pt x="397794" y="511036"/>
                      </a:cubicBezTo>
                      <a:cubicBezTo>
                        <a:pt x="395377" y="512244"/>
                        <a:pt x="394169" y="512244"/>
                        <a:pt x="392961" y="514660"/>
                      </a:cubicBezTo>
                      <a:cubicBezTo>
                        <a:pt x="392961" y="515868"/>
                        <a:pt x="392961" y="515868"/>
                        <a:pt x="392961" y="517076"/>
                      </a:cubicBezTo>
                      <a:cubicBezTo>
                        <a:pt x="394169" y="517076"/>
                        <a:pt x="394169" y="517076"/>
                        <a:pt x="395377" y="517076"/>
                      </a:cubicBezTo>
                      <a:cubicBezTo>
                        <a:pt x="395377" y="517076"/>
                        <a:pt x="394169" y="518285"/>
                        <a:pt x="394169" y="518285"/>
                      </a:cubicBezTo>
                      <a:cubicBezTo>
                        <a:pt x="391753" y="519493"/>
                        <a:pt x="389337" y="520701"/>
                        <a:pt x="386921" y="521909"/>
                      </a:cubicBezTo>
                      <a:cubicBezTo>
                        <a:pt x="386921" y="521909"/>
                        <a:pt x="385712" y="521909"/>
                        <a:pt x="385712" y="521909"/>
                      </a:cubicBezTo>
                      <a:cubicBezTo>
                        <a:pt x="384504" y="521909"/>
                        <a:pt x="383296" y="523117"/>
                        <a:pt x="382088" y="523117"/>
                      </a:cubicBezTo>
                      <a:cubicBezTo>
                        <a:pt x="382088" y="523117"/>
                        <a:pt x="380880" y="524325"/>
                        <a:pt x="380880" y="524325"/>
                      </a:cubicBezTo>
                      <a:cubicBezTo>
                        <a:pt x="380880" y="524325"/>
                        <a:pt x="380880" y="524325"/>
                        <a:pt x="380880" y="524325"/>
                      </a:cubicBezTo>
                      <a:cubicBezTo>
                        <a:pt x="379672" y="525533"/>
                        <a:pt x="380880" y="526742"/>
                        <a:pt x="380880" y="526742"/>
                      </a:cubicBezTo>
                      <a:cubicBezTo>
                        <a:pt x="380880" y="526742"/>
                        <a:pt x="380880" y="526742"/>
                        <a:pt x="382088" y="526742"/>
                      </a:cubicBezTo>
                      <a:cubicBezTo>
                        <a:pt x="383296" y="526742"/>
                        <a:pt x="383296" y="526742"/>
                        <a:pt x="384504" y="526742"/>
                      </a:cubicBezTo>
                      <a:cubicBezTo>
                        <a:pt x="384504" y="526742"/>
                        <a:pt x="385712" y="526742"/>
                        <a:pt x="385712" y="526742"/>
                      </a:cubicBezTo>
                      <a:cubicBezTo>
                        <a:pt x="385712" y="526742"/>
                        <a:pt x="384504" y="527949"/>
                        <a:pt x="384504" y="527949"/>
                      </a:cubicBezTo>
                      <a:cubicBezTo>
                        <a:pt x="384504" y="527949"/>
                        <a:pt x="383296" y="529158"/>
                        <a:pt x="383296" y="529158"/>
                      </a:cubicBezTo>
                      <a:cubicBezTo>
                        <a:pt x="383296" y="529158"/>
                        <a:pt x="383296" y="529158"/>
                        <a:pt x="383296" y="529158"/>
                      </a:cubicBezTo>
                      <a:cubicBezTo>
                        <a:pt x="382088" y="529158"/>
                        <a:pt x="380880" y="530366"/>
                        <a:pt x="379672" y="530366"/>
                      </a:cubicBezTo>
                      <a:cubicBezTo>
                        <a:pt x="379672" y="530366"/>
                        <a:pt x="379672" y="530366"/>
                        <a:pt x="378464" y="530366"/>
                      </a:cubicBezTo>
                      <a:cubicBezTo>
                        <a:pt x="378464" y="530366"/>
                        <a:pt x="378464" y="530366"/>
                        <a:pt x="378464" y="530366"/>
                      </a:cubicBezTo>
                      <a:cubicBezTo>
                        <a:pt x="377256" y="530366"/>
                        <a:pt x="376047" y="531574"/>
                        <a:pt x="376047" y="531574"/>
                      </a:cubicBezTo>
                      <a:cubicBezTo>
                        <a:pt x="376047" y="531574"/>
                        <a:pt x="374839" y="532782"/>
                        <a:pt x="374839" y="532782"/>
                      </a:cubicBezTo>
                      <a:cubicBezTo>
                        <a:pt x="374839" y="532782"/>
                        <a:pt x="373631" y="533990"/>
                        <a:pt x="373631" y="533990"/>
                      </a:cubicBezTo>
                      <a:cubicBezTo>
                        <a:pt x="372423" y="535198"/>
                        <a:pt x="373631" y="536406"/>
                        <a:pt x="373631" y="536406"/>
                      </a:cubicBezTo>
                      <a:cubicBezTo>
                        <a:pt x="374839" y="536406"/>
                        <a:pt x="374839" y="536406"/>
                        <a:pt x="376047" y="536406"/>
                      </a:cubicBezTo>
                      <a:cubicBezTo>
                        <a:pt x="376047" y="536406"/>
                        <a:pt x="377256" y="536406"/>
                        <a:pt x="377256" y="536406"/>
                      </a:cubicBezTo>
                      <a:cubicBezTo>
                        <a:pt x="377256" y="536406"/>
                        <a:pt x="377256" y="536406"/>
                        <a:pt x="377256" y="536406"/>
                      </a:cubicBezTo>
                      <a:cubicBezTo>
                        <a:pt x="377256" y="536406"/>
                        <a:pt x="377256" y="536406"/>
                        <a:pt x="377256" y="536406"/>
                      </a:cubicBezTo>
                      <a:cubicBezTo>
                        <a:pt x="377256" y="537615"/>
                        <a:pt x="376047" y="537615"/>
                        <a:pt x="376047" y="538823"/>
                      </a:cubicBezTo>
                      <a:cubicBezTo>
                        <a:pt x="376047" y="538823"/>
                        <a:pt x="376047" y="538823"/>
                        <a:pt x="376047" y="538823"/>
                      </a:cubicBezTo>
                      <a:cubicBezTo>
                        <a:pt x="376047" y="538823"/>
                        <a:pt x="376047" y="538823"/>
                        <a:pt x="376047" y="540031"/>
                      </a:cubicBezTo>
                      <a:cubicBezTo>
                        <a:pt x="374839" y="540031"/>
                        <a:pt x="374839" y="541239"/>
                        <a:pt x="373631" y="541239"/>
                      </a:cubicBezTo>
                      <a:cubicBezTo>
                        <a:pt x="372423" y="541239"/>
                        <a:pt x="372423" y="542447"/>
                        <a:pt x="371215" y="542447"/>
                      </a:cubicBezTo>
                      <a:cubicBezTo>
                        <a:pt x="368799" y="543655"/>
                        <a:pt x="366383" y="544863"/>
                        <a:pt x="363966" y="546071"/>
                      </a:cubicBezTo>
                      <a:cubicBezTo>
                        <a:pt x="362758" y="546071"/>
                        <a:pt x="362758" y="548488"/>
                        <a:pt x="363966" y="548488"/>
                      </a:cubicBezTo>
                      <a:cubicBezTo>
                        <a:pt x="366383" y="549696"/>
                        <a:pt x="368799" y="548488"/>
                        <a:pt x="371215" y="547279"/>
                      </a:cubicBezTo>
                      <a:cubicBezTo>
                        <a:pt x="371215" y="548488"/>
                        <a:pt x="371215" y="548488"/>
                        <a:pt x="370007" y="549696"/>
                      </a:cubicBezTo>
                      <a:cubicBezTo>
                        <a:pt x="368799" y="550904"/>
                        <a:pt x="366383" y="553320"/>
                        <a:pt x="365174" y="554528"/>
                      </a:cubicBezTo>
                      <a:cubicBezTo>
                        <a:pt x="363966" y="555736"/>
                        <a:pt x="365174" y="555736"/>
                        <a:pt x="365174" y="556945"/>
                      </a:cubicBezTo>
                      <a:cubicBezTo>
                        <a:pt x="366383" y="556945"/>
                        <a:pt x="367591" y="556945"/>
                        <a:pt x="367591" y="556945"/>
                      </a:cubicBezTo>
                      <a:cubicBezTo>
                        <a:pt x="367591" y="558152"/>
                        <a:pt x="367591" y="559361"/>
                        <a:pt x="366383" y="560569"/>
                      </a:cubicBezTo>
                      <a:cubicBezTo>
                        <a:pt x="365174" y="561777"/>
                        <a:pt x="365174" y="561777"/>
                        <a:pt x="363966" y="562985"/>
                      </a:cubicBezTo>
                      <a:cubicBezTo>
                        <a:pt x="362758" y="565401"/>
                        <a:pt x="360342" y="566609"/>
                        <a:pt x="359134" y="567818"/>
                      </a:cubicBezTo>
                      <a:cubicBezTo>
                        <a:pt x="357926" y="569026"/>
                        <a:pt x="357926" y="570234"/>
                        <a:pt x="359134" y="570234"/>
                      </a:cubicBezTo>
                      <a:cubicBezTo>
                        <a:pt x="361550" y="571442"/>
                        <a:pt x="362758" y="570234"/>
                        <a:pt x="365174" y="567818"/>
                      </a:cubicBezTo>
                      <a:cubicBezTo>
                        <a:pt x="365174" y="570234"/>
                        <a:pt x="363966" y="572650"/>
                        <a:pt x="363966" y="575066"/>
                      </a:cubicBezTo>
                      <a:cubicBezTo>
                        <a:pt x="363966" y="576274"/>
                        <a:pt x="362758" y="577482"/>
                        <a:pt x="362758" y="578691"/>
                      </a:cubicBezTo>
                      <a:cubicBezTo>
                        <a:pt x="361550" y="579899"/>
                        <a:pt x="360342" y="579899"/>
                        <a:pt x="359134" y="582315"/>
                      </a:cubicBezTo>
                      <a:cubicBezTo>
                        <a:pt x="359134" y="583523"/>
                        <a:pt x="359134" y="583523"/>
                        <a:pt x="359134" y="584731"/>
                      </a:cubicBezTo>
                      <a:cubicBezTo>
                        <a:pt x="360342" y="585939"/>
                        <a:pt x="361550" y="584731"/>
                        <a:pt x="362758" y="584731"/>
                      </a:cubicBezTo>
                      <a:cubicBezTo>
                        <a:pt x="362758" y="587148"/>
                        <a:pt x="361550" y="589564"/>
                        <a:pt x="361550" y="590772"/>
                      </a:cubicBezTo>
                      <a:cubicBezTo>
                        <a:pt x="360342" y="591980"/>
                        <a:pt x="357926" y="594396"/>
                        <a:pt x="356718" y="595604"/>
                      </a:cubicBezTo>
                      <a:cubicBezTo>
                        <a:pt x="360342" y="595604"/>
                        <a:pt x="360342" y="595604"/>
                        <a:pt x="360342" y="596813"/>
                      </a:cubicBezTo>
                      <a:cubicBezTo>
                        <a:pt x="360342" y="585939"/>
                        <a:pt x="359134" y="577482"/>
                        <a:pt x="355509" y="569026"/>
                      </a:cubicBezTo>
                      <a:cubicBezTo>
                        <a:pt x="351885" y="561777"/>
                        <a:pt x="354301" y="556945"/>
                        <a:pt x="356718" y="549696"/>
                      </a:cubicBezTo>
                      <a:cubicBezTo>
                        <a:pt x="357926" y="546071"/>
                        <a:pt x="360342" y="542447"/>
                        <a:pt x="361550" y="537615"/>
                      </a:cubicBezTo>
                      <a:cubicBezTo>
                        <a:pt x="363966" y="531574"/>
                        <a:pt x="366383" y="526742"/>
                        <a:pt x="370007" y="521909"/>
                      </a:cubicBezTo>
                      <a:cubicBezTo>
                        <a:pt x="371215" y="520701"/>
                        <a:pt x="371215" y="519493"/>
                        <a:pt x="372423" y="518285"/>
                      </a:cubicBezTo>
                      <a:cubicBezTo>
                        <a:pt x="372423" y="518285"/>
                        <a:pt x="373631" y="517076"/>
                        <a:pt x="373631" y="517076"/>
                      </a:cubicBezTo>
                      <a:cubicBezTo>
                        <a:pt x="374839" y="515868"/>
                        <a:pt x="374839" y="515868"/>
                        <a:pt x="376047" y="514660"/>
                      </a:cubicBezTo>
                      <a:cubicBezTo>
                        <a:pt x="376047" y="514660"/>
                        <a:pt x="376047" y="514660"/>
                        <a:pt x="377256" y="513452"/>
                      </a:cubicBezTo>
                      <a:cubicBezTo>
                        <a:pt x="377256" y="513452"/>
                        <a:pt x="378464" y="512244"/>
                        <a:pt x="378464" y="512244"/>
                      </a:cubicBezTo>
                      <a:cubicBezTo>
                        <a:pt x="378464" y="512244"/>
                        <a:pt x="379672" y="511036"/>
                        <a:pt x="379672" y="511036"/>
                      </a:cubicBezTo>
                      <a:cubicBezTo>
                        <a:pt x="379672" y="511036"/>
                        <a:pt x="380880" y="509828"/>
                        <a:pt x="380880" y="509828"/>
                      </a:cubicBezTo>
                      <a:cubicBezTo>
                        <a:pt x="382088" y="508620"/>
                        <a:pt x="383296" y="507412"/>
                        <a:pt x="383296" y="507412"/>
                      </a:cubicBezTo>
                      <a:cubicBezTo>
                        <a:pt x="395377" y="496538"/>
                        <a:pt x="406251" y="486873"/>
                        <a:pt x="420748" y="482041"/>
                      </a:cubicBezTo>
                      <a:cubicBezTo>
                        <a:pt x="427997" y="479624"/>
                        <a:pt x="435245" y="478417"/>
                        <a:pt x="442494" y="478417"/>
                      </a:cubicBezTo>
                      <a:cubicBezTo>
                        <a:pt x="448535" y="478417"/>
                        <a:pt x="454575" y="476000"/>
                        <a:pt x="460616" y="476000"/>
                      </a:cubicBezTo>
                      <a:cubicBezTo>
                        <a:pt x="460616" y="476000"/>
                        <a:pt x="460616" y="477208"/>
                        <a:pt x="460616" y="477208"/>
                      </a:cubicBezTo>
                      <a:cubicBezTo>
                        <a:pt x="458200" y="476000"/>
                        <a:pt x="456992" y="476000"/>
                        <a:pt x="454575" y="477208"/>
                      </a:cubicBezTo>
                      <a:cubicBezTo>
                        <a:pt x="452159" y="477208"/>
                        <a:pt x="449743" y="477208"/>
                        <a:pt x="448535" y="479624"/>
                      </a:cubicBezTo>
                      <a:cubicBezTo>
                        <a:pt x="448535" y="479624"/>
                        <a:pt x="448535" y="480833"/>
                        <a:pt x="448535" y="480833"/>
                      </a:cubicBezTo>
                      <a:cubicBezTo>
                        <a:pt x="449743" y="482041"/>
                        <a:pt x="452159" y="480833"/>
                        <a:pt x="453367" y="480833"/>
                      </a:cubicBezTo>
                      <a:cubicBezTo>
                        <a:pt x="455784" y="480833"/>
                        <a:pt x="456992" y="479624"/>
                        <a:pt x="459408" y="480833"/>
                      </a:cubicBezTo>
                      <a:cubicBezTo>
                        <a:pt x="459408" y="480833"/>
                        <a:pt x="459408" y="480833"/>
                        <a:pt x="460616" y="480833"/>
                      </a:cubicBezTo>
                      <a:cubicBezTo>
                        <a:pt x="460616" y="480833"/>
                        <a:pt x="460616" y="482041"/>
                        <a:pt x="460616" y="482041"/>
                      </a:cubicBezTo>
                      <a:cubicBezTo>
                        <a:pt x="458200" y="480833"/>
                        <a:pt x="453367" y="482041"/>
                        <a:pt x="450951" y="482041"/>
                      </a:cubicBezTo>
                      <a:cubicBezTo>
                        <a:pt x="448535" y="482041"/>
                        <a:pt x="446119" y="482041"/>
                        <a:pt x="444910" y="483249"/>
                      </a:cubicBezTo>
                      <a:cubicBezTo>
                        <a:pt x="443702" y="483249"/>
                        <a:pt x="442494" y="483249"/>
                        <a:pt x="441286" y="485665"/>
                      </a:cubicBezTo>
                      <a:cubicBezTo>
                        <a:pt x="441286" y="486873"/>
                        <a:pt x="441286" y="486873"/>
                        <a:pt x="441286" y="486873"/>
                      </a:cubicBezTo>
                      <a:cubicBezTo>
                        <a:pt x="442494" y="486873"/>
                        <a:pt x="443702" y="486873"/>
                        <a:pt x="444910" y="486873"/>
                      </a:cubicBezTo>
                      <a:cubicBezTo>
                        <a:pt x="447327" y="486873"/>
                        <a:pt x="448535" y="486873"/>
                        <a:pt x="450951" y="486873"/>
                      </a:cubicBezTo>
                      <a:cubicBezTo>
                        <a:pt x="453367" y="486873"/>
                        <a:pt x="455784" y="486873"/>
                        <a:pt x="456992" y="486873"/>
                      </a:cubicBezTo>
                      <a:cubicBezTo>
                        <a:pt x="456992" y="486873"/>
                        <a:pt x="459408" y="488081"/>
                        <a:pt x="460616" y="488081"/>
                      </a:cubicBezTo>
                      <a:cubicBezTo>
                        <a:pt x="454575" y="486873"/>
                        <a:pt x="446119" y="489290"/>
                        <a:pt x="441286" y="491706"/>
                      </a:cubicBezTo>
                      <a:cubicBezTo>
                        <a:pt x="435245" y="494122"/>
                        <a:pt x="429205" y="497746"/>
                        <a:pt x="424372" y="503787"/>
                      </a:cubicBezTo>
                      <a:cubicBezTo>
                        <a:pt x="420748" y="506203"/>
                        <a:pt x="417124" y="509828"/>
                        <a:pt x="413499" y="512244"/>
                      </a:cubicBezTo>
                      <a:cubicBezTo>
                        <a:pt x="411083" y="513452"/>
                        <a:pt x="412291" y="518285"/>
                        <a:pt x="414707" y="515868"/>
                      </a:cubicBezTo>
                      <a:cubicBezTo>
                        <a:pt x="425581" y="509828"/>
                        <a:pt x="434037" y="497746"/>
                        <a:pt x="447327" y="496538"/>
                      </a:cubicBezTo>
                      <a:cubicBezTo>
                        <a:pt x="449743" y="496538"/>
                        <a:pt x="453367" y="496538"/>
                        <a:pt x="455784" y="496538"/>
                      </a:cubicBezTo>
                      <a:cubicBezTo>
                        <a:pt x="440078" y="502579"/>
                        <a:pt x="426789" y="520701"/>
                        <a:pt x="420748" y="538823"/>
                      </a:cubicBezTo>
                      <a:cubicBezTo>
                        <a:pt x="419540" y="540031"/>
                        <a:pt x="421956" y="541239"/>
                        <a:pt x="423164" y="540031"/>
                      </a:cubicBezTo>
                      <a:cubicBezTo>
                        <a:pt x="425581" y="535198"/>
                        <a:pt x="429205" y="530366"/>
                        <a:pt x="431621" y="526742"/>
                      </a:cubicBezTo>
                      <a:cubicBezTo>
                        <a:pt x="431621" y="526742"/>
                        <a:pt x="431621" y="527949"/>
                        <a:pt x="431621" y="527949"/>
                      </a:cubicBezTo>
                      <a:cubicBezTo>
                        <a:pt x="431621" y="531574"/>
                        <a:pt x="430413" y="535198"/>
                        <a:pt x="431621" y="537615"/>
                      </a:cubicBezTo>
                      <a:cubicBezTo>
                        <a:pt x="431621" y="538823"/>
                        <a:pt x="432829" y="537615"/>
                        <a:pt x="432829" y="537615"/>
                      </a:cubicBezTo>
                      <a:cubicBezTo>
                        <a:pt x="434037" y="533990"/>
                        <a:pt x="432829" y="531574"/>
                        <a:pt x="434037" y="527949"/>
                      </a:cubicBezTo>
                      <a:cubicBezTo>
                        <a:pt x="434037" y="525533"/>
                        <a:pt x="435245" y="523117"/>
                        <a:pt x="435245" y="521909"/>
                      </a:cubicBezTo>
                      <a:cubicBezTo>
                        <a:pt x="436454" y="520701"/>
                        <a:pt x="437662" y="519493"/>
                        <a:pt x="438870" y="518285"/>
                      </a:cubicBezTo>
                      <a:cubicBezTo>
                        <a:pt x="437662" y="521909"/>
                        <a:pt x="437662" y="525533"/>
                        <a:pt x="437662" y="529158"/>
                      </a:cubicBezTo>
                      <a:cubicBezTo>
                        <a:pt x="437662" y="530366"/>
                        <a:pt x="438870" y="530366"/>
                        <a:pt x="440078" y="529158"/>
                      </a:cubicBezTo>
                      <a:cubicBezTo>
                        <a:pt x="441286" y="525533"/>
                        <a:pt x="441286" y="521909"/>
                        <a:pt x="442494" y="518285"/>
                      </a:cubicBezTo>
                      <a:cubicBezTo>
                        <a:pt x="443702" y="514660"/>
                        <a:pt x="446119" y="512244"/>
                        <a:pt x="447327" y="508620"/>
                      </a:cubicBezTo>
                      <a:cubicBezTo>
                        <a:pt x="448535" y="507412"/>
                        <a:pt x="450951" y="506203"/>
                        <a:pt x="452159" y="504995"/>
                      </a:cubicBezTo>
                      <a:cubicBezTo>
                        <a:pt x="450951" y="506203"/>
                        <a:pt x="449743" y="508620"/>
                        <a:pt x="449743" y="509828"/>
                      </a:cubicBezTo>
                      <a:cubicBezTo>
                        <a:pt x="447327" y="514660"/>
                        <a:pt x="444910" y="519493"/>
                        <a:pt x="446119" y="525533"/>
                      </a:cubicBezTo>
                      <a:cubicBezTo>
                        <a:pt x="446119" y="526742"/>
                        <a:pt x="447327" y="526742"/>
                        <a:pt x="448535" y="525533"/>
                      </a:cubicBezTo>
                      <a:cubicBezTo>
                        <a:pt x="449743" y="518285"/>
                        <a:pt x="450951" y="513452"/>
                        <a:pt x="455784" y="507412"/>
                      </a:cubicBezTo>
                      <a:cubicBezTo>
                        <a:pt x="455784" y="507412"/>
                        <a:pt x="455784" y="507412"/>
                        <a:pt x="456992" y="506203"/>
                      </a:cubicBezTo>
                      <a:cubicBezTo>
                        <a:pt x="455784" y="508620"/>
                        <a:pt x="454575" y="511036"/>
                        <a:pt x="454575" y="513452"/>
                      </a:cubicBezTo>
                      <a:cubicBezTo>
                        <a:pt x="454575" y="514660"/>
                        <a:pt x="455784" y="515868"/>
                        <a:pt x="455784" y="514660"/>
                      </a:cubicBezTo>
                      <a:cubicBezTo>
                        <a:pt x="458200" y="508620"/>
                        <a:pt x="461824" y="504995"/>
                        <a:pt x="465449" y="501371"/>
                      </a:cubicBezTo>
                      <a:cubicBezTo>
                        <a:pt x="466657" y="500163"/>
                        <a:pt x="466657" y="500163"/>
                        <a:pt x="467865" y="500163"/>
                      </a:cubicBezTo>
                      <a:cubicBezTo>
                        <a:pt x="466657" y="501371"/>
                        <a:pt x="466657" y="503787"/>
                        <a:pt x="465449" y="504995"/>
                      </a:cubicBezTo>
                      <a:cubicBezTo>
                        <a:pt x="464240" y="507412"/>
                        <a:pt x="461824" y="509828"/>
                        <a:pt x="461824" y="513452"/>
                      </a:cubicBezTo>
                      <a:cubicBezTo>
                        <a:pt x="461824" y="514660"/>
                        <a:pt x="463032" y="514660"/>
                        <a:pt x="463032" y="514660"/>
                      </a:cubicBezTo>
                      <a:cubicBezTo>
                        <a:pt x="465449" y="512244"/>
                        <a:pt x="466657" y="508620"/>
                        <a:pt x="467865" y="506203"/>
                      </a:cubicBezTo>
                      <a:cubicBezTo>
                        <a:pt x="469073" y="504995"/>
                        <a:pt x="469073" y="503787"/>
                        <a:pt x="470281" y="502579"/>
                      </a:cubicBezTo>
                      <a:cubicBezTo>
                        <a:pt x="470281" y="502579"/>
                        <a:pt x="470281" y="502579"/>
                        <a:pt x="470281" y="503787"/>
                      </a:cubicBezTo>
                      <a:cubicBezTo>
                        <a:pt x="471489" y="507412"/>
                        <a:pt x="473905" y="511036"/>
                        <a:pt x="476322" y="512244"/>
                      </a:cubicBezTo>
                      <a:cubicBezTo>
                        <a:pt x="476322" y="512244"/>
                        <a:pt x="476322" y="512244"/>
                        <a:pt x="476322" y="512244"/>
                      </a:cubicBezTo>
                      <a:cubicBezTo>
                        <a:pt x="473905" y="514660"/>
                        <a:pt x="471489" y="517076"/>
                        <a:pt x="469073" y="518285"/>
                      </a:cubicBezTo>
                      <a:cubicBezTo>
                        <a:pt x="467865" y="519493"/>
                        <a:pt x="465449" y="520701"/>
                        <a:pt x="464240" y="521909"/>
                      </a:cubicBezTo>
                      <a:cubicBezTo>
                        <a:pt x="455784" y="527949"/>
                        <a:pt x="448535" y="535198"/>
                        <a:pt x="444910" y="546071"/>
                      </a:cubicBezTo>
                      <a:cubicBezTo>
                        <a:pt x="442494" y="552112"/>
                        <a:pt x="443702" y="558152"/>
                        <a:pt x="443702" y="564193"/>
                      </a:cubicBezTo>
                      <a:cubicBezTo>
                        <a:pt x="443702" y="572650"/>
                        <a:pt x="440078" y="578691"/>
                        <a:pt x="435245" y="584731"/>
                      </a:cubicBezTo>
                      <a:cubicBezTo>
                        <a:pt x="437662" y="579899"/>
                        <a:pt x="437662" y="575066"/>
                        <a:pt x="436454" y="570234"/>
                      </a:cubicBezTo>
                      <a:cubicBezTo>
                        <a:pt x="436454" y="569026"/>
                        <a:pt x="435245" y="569026"/>
                        <a:pt x="435245" y="570234"/>
                      </a:cubicBezTo>
                      <a:cubicBezTo>
                        <a:pt x="435245" y="578691"/>
                        <a:pt x="434037" y="582315"/>
                        <a:pt x="429205" y="589564"/>
                      </a:cubicBezTo>
                      <a:cubicBezTo>
                        <a:pt x="427997" y="590772"/>
                        <a:pt x="426789" y="593188"/>
                        <a:pt x="426789" y="594396"/>
                      </a:cubicBezTo>
                      <a:cubicBezTo>
                        <a:pt x="425581" y="595604"/>
                        <a:pt x="424372" y="596813"/>
                        <a:pt x="423164" y="598021"/>
                      </a:cubicBezTo>
                      <a:cubicBezTo>
                        <a:pt x="426789" y="593188"/>
                        <a:pt x="430413" y="585939"/>
                        <a:pt x="430413" y="579899"/>
                      </a:cubicBezTo>
                      <a:cubicBezTo>
                        <a:pt x="430413" y="578691"/>
                        <a:pt x="429205" y="578691"/>
                        <a:pt x="427997" y="579899"/>
                      </a:cubicBezTo>
                      <a:cubicBezTo>
                        <a:pt x="425581" y="585939"/>
                        <a:pt x="423164" y="593188"/>
                        <a:pt x="419540" y="598021"/>
                      </a:cubicBezTo>
                      <a:cubicBezTo>
                        <a:pt x="418332" y="600437"/>
                        <a:pt x="415916" y="601645"/>
                        <a:pt x="414707" y="602853"/>
                      </a:cubicBezTo>
                      <a:cubicBezTo>
                        <a:pt x="413499" y="604061"/>
                        <a:pt x="412291" y="604061"/>
                        <a:pt x="411083" y="605270"/>
                      </a:cubicBezTo>
                      <a:cubicBezTo>
                        <a:pt x="409875" y="605270"/>
                        <a:pt x="409875" y="606477"/>
                        <a:pt x="408667" y="606477"/>
                      </a:cubicBezTo>
                      <a:cubicBezTo>
                        <a:pt x="408667" y="606477"/>
                        <a:pt x="408667" y="606477"/>
                        <a:pt x="407459" y="607686"/>
                      </a:cubicBezTo>
                      <a:cubicBezTo>
                        <a:pt x="407459" y="607686"/>
                        <a:pt x="407459" y="606477"/>
                        <a:pt x="408667" y="606477"/>
                      </a:cubicBezTo>
                      <a:cubicBezTo>
                        <a:pt x="408667" y="605270"/>
                        <a:pt x="409875" y="605270"/>
                        <a:pt x="409875" y="604061"/>
                      </a:cubicBezTo>
                      <a:cubicBezTo>
                        <a:pt x="409875" y="604061"/>
                        <a:pt x="409875" y="604061"/>
                        <a:pt x="409875" y="604061"/>
                      </a:cubicBezTo>
                      <a:cubicBezTo>
                        <a:pt x="411083" y="602853"/>
                        <a:pt x="412291" y="601645"/>
                        <a:pt x="412291" y="600437"/>
                      </a:cubicBezTo>
                      <a:cubicBezTo>
                        <a:pt x="414707" y="596813"/>
                        <a:pt x="415916" y="593188"/>
                        <a:pt x="417124" y="588356"/>
                      </a:cubicBezTo>
                      <a:cubicBezTo>
                        <a:pt x="417124" y="587148"/>
                        <a:pt x="415916" y="587148"/>
                        <a:pt x="415916" y="588356"/>
                      </a:cubicBezTo>
                      <a:cubicBezTo>
                        <a:pt x="414707" y="590772"/>
                        <a:pt x="413499" y="594396"/>
                        <a:pt x="412291" y="596813"/>
                      </a:cubicBezTo>
                      <a:cubicBezTo>
                        <a:pt x="411083" y="598021"/>
                        <a:pt x="411083" y="599229"/>
                        <a:pt x="409875" y="600437"/>
                      </a:cubicBezTo>
                      <a:cubicBezTo>
                        <a:pt x="409875" y="601645"/>
                        <a:pt x="408667" y="601645"/>
                        <a:pt x="408667" y="602853"/>
                      </a:cubicBezTo>
                      <a:cubicBezTo>
                        <a:pt x="408667" y="602853"/>
                        <a:pt x="408667" y="602853"/>
                        <a:pt x="408667" y="602853"/>
                      </a:cubicBezTo>
                      <a:cubicBezTo>
                        <a:pt x="407459" y="604061"/>
                        <a:pt x="407459" y="605270"/>
                        <a:pt x="406251" y="605270"/>
                      </a:cubicBezTo>
                      <a:cubicBezTo>
                        <a:pt x="406251" y="605270"/>
                        <a:pt x="406251" y="605270"/>
                        <a:pt x="406251" y="605270"/>
                      </a:cubicBezTo>
                      <a:cubicBezTo>
                        <a:pt x="405042" y="606477"/>
                        <a:pt x="403834" y="607686"/>
                        <a:pt x="402626" y="607686"/>
                      </a:cubicBezTo>
                      <a:cubicBezTo>
                        <a:pt x="402626" y="607686"/>
                        <a:pt x="401418" y="608894"/>
                        <a:pt x="401418" y="608894"/>
                      </a:cubicBezTo>
                      <a:cubicBezTo>
                        <a:pt x="400210" y="610102"/>
                        <a:pt x="400210" y="610102"/>
                        <a:pt x="399002" y="611310"/>
                      </a:cubicBezTo>
                      <a:cubicBezTo>
                        <a:pt x="399002" y="611310"/>
                        <a:pt x="397794" y="612518"/>
                        <a:pt x="397794" y="612518"/>
                      </a:cubicBezTo>
                      <a:cubicBezTo>
                        <a:pt x="397794" y="612518"/>
                        <a:pt x="397794" y="612518"/>
                        <a:pt x="397794" y="613726"/>
                      </a:cubicBezTo>
                      <a:cubicBezTo>
                        <a:pt x="396586" y="613726"/>
                        <a:pt x="395377" y="613726"/>
                        <a:pt x="394169" y="613726"/>
                      </a:cubicBezTo>
                      <a:cubicBezTo>
                        <a:pt x="395377" y="612518"/>
                        <a:pt x="396586" y="611310"/>
                        <a:pt x="397794" y="610102"/>
                      </a:cubicBezTo>
                      <a:cubicBezTo>
                        <a:pt x="397794" y="610102"/>
                        <a:pt x="397794" y="610102"/>
                        <a:pt x="399002" y="608894"/>
                      </a:cubicBezTo>
                      <a:cubicBezTo>
                        <a:pt x="399002" y="607686"/>
                        <a:pt x="400210" y="607686"/>
                        <a:pt x="400210" y="606477"/>
                      </a:cubicBezTo>
                      <a:cubicBezTo>
                        <a:pt x="400210" y="606477"/>
                        <a:pt x="401418" y="605270"/>
                        <a:pt x="401418" y="605270"/>
                      </a:cubicBezTo>
                      <a:cubicBezTo>
                        <a:pt x="402626" y="604061"/>
                        <a:pt x="403834" y="601645"/>
                        <a:pt x="403834" y="599229"/>
                      </a:cubicBezTo>
                      <a:cubicBezTo>
                        <a:pt x="403834" y="599229"/>
                        <a:pt x="403834" y="599229"/>
                        <a:pt x="403834" y="598021"/>
                      </a:cubicBezTo>
                      <a:cubicBezTo>
                        <a:pt x="403834" y="598021"/>
                        <a:pt x="403834" y="596813"/>
                        <a:pt x="402626" y="596813"/>
                      </a:cubicBezTo>
                      <a:cubicBezTo>
                        <a:pt x="402626" y="596813"/>
                        <a:pt x="402626" y="596813"/>
                        <a:pt x="402626" y="596813"/>
                      </a:cubicBezTo>
                      <a:cubicBezTo>
                        <a:pt x="401418" y="598021"/>
                        <a:pt x="401418" y="599229"/>
                        <a:pt x="400210" y="600437"/>
                      </a:cubicBezTo>
                      <a:cubicBezTo>
                        <a:pt x="400210" y="600437"/>
                        <a:pt x="399002" y="601645"/>
                        <a:pt x="399002" y="601645"/>
                      </a:cubicBezTo>
                      <a:cubicBezTo>
                        <a:pt x="397794" y="602853"/>
                        <a:pt x="397794" y="602853"/>
                        <a:pt x="396586" y="604061"/>
                      </a:cubicBezTo>
                      <a:cubicBezTo>
                        <a:pt x="395377" y="605270"/>
                        <a:pt x="392961" y="606477"/>
                        <a:pt x="391753" y="608894"/>
                      </a:cubicBezTo>
                      <a:cubicBezTo>
                        <a:pt x="390545" y="610102"/>
                        <a:pt x="388129" y="611310"/>
                        <a:pt x="386921" y="613726"/>
                      </a:cubicBezTo>
                      <a:cubicBezTo>
                        <a:pt x="385712" y="613726"/>
                        <a:pt x="385712" y="613726"/>
                        <a:pt x="384504" y="613726"/>
                      </a:cubicBezTo>
                      <a:cubicBezTo>
                        <a:pt x="385712" y="612518"/>
                        <a:pt x="385712" y="611310"/>
                        <a:pt x="385712" y="608894"/>
                      </a:cubicBezTo>
                      <a:cubicBezTo>
                        <a:pt x="385712" y="608894"/>
                        <a:pt x="384504" y="607686"/>
                        <a:pt x="384504" y="608894"/>
                      </a:cubicBezTo>
                      <a:cubicBezTo>
                        <a:pt x="383296" y="608894"/>
                        <a:pt x="383296" y="610102"/>
                        <a:pt x="382088" y="610102"/>
                      </a:cubicBezTo>
                      <a:cubicBezTo>
                        <a:pt x="380880" y="611310"/>
                        <a:pt x="379672" y="612518"/>
                        <a:pt x="378464" y="613726"/>
                      </a:cubicBezTo>
                      <a:cubicBezTo>
                        <a:pt x="378464" y="613726"/>
                        <a:pt x="378464" y="613726"/>
                        <a:pt x="378464" y="613726"/>
                      </a:cubicBezTo>
                      <a:cubicBezTo>
                        <a:pt x="378464" y="613726"/>
                        <a:pt x="378464" y="613726"/>
                        <a:pt x="378464" y="613726"/>
                      </a:cubicBezTo>
                      <a:cubicBezTo>
                        <a:pt x="377256" y="613726"/>
                        <a:pt x="377256" y="613726"/>
                        <a:pt x="376047" y="613726"/>
                      </a:cubicBezTo>
                      <a:cubicBezTo>
                        <a:pt x="376047" y="613726"/>
                        <a:pt x="376047" y="613726"/>
                        <a:pt x="376047" y="613726"/>
                      </a:cubicBezTo>
                      <a:cubicBezTo>
                        <a:pt x="376047" y="612518"/>
                        <a:pt x="376047" y="611310"/>
                        <a:pt x="374839" y="611310"/>
                      </a:cubicBezTo>
                      <a:cubicBezTo>
                        <a:pt x="374839" y="611310"/>
                        <a:pt x="373631" y="611310"/>
                        <a:pt x="373631" y="611310"/>
                      </a:cubicBezTo>
                      <a:cubicBezTo>
                        <a:pt x="373631" y="611310"/>
                        <a:pt x="372423" y="611310"/>
                        <a:pt x="372423" y="612518"/>
                      </a:cubicBezTo>
                      <a:cubicBezTo>
                        <a:pt x="371215" y="612518"/>
                        <a:pt x="370007" y="613726"/>
                        <a:pt x="370007" y="614934"/>
                      </a:cubicBezTo>
                      <a:cubicBezTo>
                        <a:pt x="368799" y="614934"/>
                        <a:pt x="367591" y="616143"/>
                        <a:pt x="366383" y="616143"/>
                      </a:cubicBezTo>
                      <a:cubicBezTo>
                        <a:pt x="365174" y="616143"/>
                        <a:pt x="363966" y="616143"/>
                        <a:pt x="362758" y="616143"/>
                      </a:cubicBezTo>
                      <a:cubicBezTo>
                        <a:pt x="362758" y="614934"/>
                        <a:pt x="362758" y="613726"/>
                        <a:pt x="362758" y="613726"/>
                      </a:cubicBezTo>
                      <a:cubicBezTo>
                        <a:pt x="362758" y="612518"/>
                        <a:pt x="362758" y="611310"/>
                        <a:pt x="362758" y="608894"/>
                      </a:cubicBezTo>
                      <a:cubicBezTo>
                        <a:pt x="362758" y="608894"/>
                        <a:pt x="362758" y="608894"/>
                        <a:pt x="362758" y="607686"/>
                      </a:cubicBezTo>
                      <a:cubicBezTo>
                        <a:pt x="362758" y="606477"/>
                        <a:pt x="362758" y="605270"/>
                        <a:pt x="362758" y="604061"/>
                      </a:cubicBezTo>
                      <a:cubicBezTo>
                        <a:pt x="362758" y="604061"/>
                        <a:pt x="362758" y="602853"/>
                        <a:pt x="362758" y="602853"/>
                      </a:cubicBezTo>
                      <a:cubicBezTo>
                        <a:pt x="360342" y="599229"/>
                        <a:pt x="360342" y="599229"/>
                        <a:pt x="360342" y="596813"/>
                      </a:cubicBezTo>
                      <a:cubicBezTo>
                        <a:pt x="360342" y="598021"/>
                        <a:pt x="360342" y="596813"/>
                        <a:pt x="360342" y="596813"/>
                      </a:cubicBezTo>
                      <a:lnTo>
                        <a:pt x="360342" y="596813"/>
                      </a:lnTo>
                      <a:close/>
                      <a:moveTo>
                        <a:pt x="452159" y="825148"/>
                      </a:moveTo>
                      <a:cubicBezTo>
                        <a:pt x="449743" y="814275"/>
                        <a:pt x="447327" y="803402"/>
                        <a:pt x="444910" y="792529"/>
                      </a:cubicBezTo>
                      <a:cubicBezTo>
                        <a:pt x="443702" y="784072"/>
                        <a:pt x="441286" y="774407"/>
                        <a:pt x="440078" y="765950"/>
                      </a:cubicBezTo>
                      <a:cubicBezTo>
                        <a:pt x="438870" y="758701"/>
                        <a:pt x="437662" y="752660"/>
                        <a:pt x="435245" y="745411"/>
                      </a:cubicBezTo>
                      <a:cubicBezTo>
                        <a:pt x="435245" y="744204"/>
                        <a:pt x="434037" y="745411"/>
                        <a:pt x="434037" y="746620"/>
                      </a:cubicBezTo>
                      <a:cubicBezTo>
                        <a:pt x="434037" y="747828"/>
                        <a:pt x="434037" y="749036"/>
                        <a:pt x="434037" y="750244"/>
                      </a:cubicBezTo>
                      <a:cubicBezTo>
                        <a:pt x="434037" y="747828"/>
                        <a:pt x="432829" y="745411"/>
                        <a:pt x="432829" y="742995"/>
                      </a:cubicBezTo>
                      <a:cubicBezTo>
                        <a:pt x="434037" y="742995"/>
                        <a:pt x="435245" y="742995"/>
                        <a:pt x="435245" y="740579"/>
                      </a:cubicBezTo>
                      <a:cubicBezTo>
                        <a:pt x="427997" y="695879"/>
                        <a:pt x="418332" y="651178"/>
                        <a:pt x="407459" y="608894"/>
                      </a:cubicBezTo>
                      <a:cubicBezTo>
                        <a:pt x="408667" y="608894"/>
                        <a:pt x="408667" y="607686"/>
                        <a:pt x="409875" y="607686"/>
                      </a:cubicBezTo>
                      <a:cubicBezTo>
                        <a:pt x="418332" y="640305"/>
                        <a:pt x="425581" y="672924"/>
                        <a:pt x="434037" y="705544"/>
                      </a:cubicBezTo>
                      <a:cubicBezTo>
                        <a:pt x="432829" y="704335"/>
                        <a:pt x="431621" y="705544"/>
                        <a:pt x="432829" y="706752"/>
                      </a:cubicBezTo>
                      <a:cubicBezTo>
                        <a:pt x="435245" y="729706"/>
                        <a:pt x="441286" y="753868"/>
                        <a:pt x="446119" y="776823"/>
                      </a:cubicBezTo>
                      <a:cubicBezTo>
                        <a:pt x="448535" y="790112"/>
                        <a:pt x="452159" y="804610"/>
                        <a:pt x="454575" y="817899"/>
                      </a:cubicBezTo>
                      <a:cubicBezTo>
                        <a:pt x="452159" y="819107"/>
                        <a:pt x="452159" y="821523"/>
                        <a:pt x="452159" y="825148"/>
                      </a:cubicBezTo>
                      <a:lnTo>
                        <a:pt x="452159" y="825148"/>
                      </a:lnTo>
                      <a:close/>
                      <a:moveTo>
                        <a:pt x="377256" y="616143"/>
                      </a:moveTo>
                      <a:cubicBezTo>
                        <a:pt x="386921" y="625807"/>
                        <a:pt x="396586" y="636680"/>
                        <a:pt x="405042" y="647554"/>
                      </a:cubicBezTo>
                      <a:cubicBezTo>
                        <a:pt x="405042" y="647554"/>
                        <a:pt x="405042" y="647554"/>
                        <a:pt x="405042" y="647554"/>
                      </a:cubicBezTo>
                      <a:cubicBezTo>
                        <a:pt x="405042" y="647554"/>
                        <a:pt x="405042" y="647554"/>
                        <a:pt x="405042" y="648762"/>
                      </a:cubicBezTo>
                      <a:cubicBezTo>
                        <a:pt x="407459" y="651178"/>
                        <a:pt x="409875" y="654802"/>
                        <a:pt x="411083" y="657219"/>
                      </a:cubicBezTo>
                      <a:cubicBezTo>
                        <a:pt x="411083" y="658427"/>
                        <a:pt x="411083" y="659635"/>
                        <a:pt x="411083" y="660843"/>
                      </a:cubicBezTo>
                      <a:cubicBezTo>
                        <a:pt x="411083" y="660843"/>
                        <a:pt x="411083" y="660843"/>
                        <a:pt x="411083" y="660843"/>
                      </a:cubicBezTo>
                      <a:cubicBezTo>
                        <a:pt x="411083" y="660843"/>
                        <a:pt x="411083" y="660843"/>
                        <a:pt x="409875" y="660843"/>
                      </a:cubicBezTo>
                      <a:cubicBezTo>
                        <a:pt x="399002" y="645137"/>
                        <a:pt x="386921" y="629432"/>
                        <a:pt x="373631" y="617351"/>
                      </a:cubicBezTo>
                      <a:cubicBezTo>
                        <a:pt x="376047" y="616143"/>
                        <a:pt x="376047" y="616143"/>
                        <a:pt x="377256" y="616143"/>
                      </a:cubicBezTo>
                      <a:lnTo>
                        <a:pt x="377256" y="616143"/>
                      </a:lnTo>
                      <a:close/>
                      <a:moveTo>
                        <a:pt x="403834" y="610102"/>
                      </a:moveTo>
                      <a:cubicBezTo>
                        <a:pt x="407459" y="624599"/>
                        <a:pt x="411083" y="639097"/>
                        <a:pt x="413499" y="653594"/>
                      </a:cubicBezTo>
                      <a:cubicBezTo>
                        <a:pt x="413499" y="652386"/>
                        <a:pt x="412291" y="652386"/>
                        <a:pt x="412291" y="651178"/>
                      </a:cubicBezTo>
                      <a:cubicBezTo>
                        <a:pt x="409875" y="637889"/>
                        <a:pt x="407459" y="623391"/>
                        <a:pt x="403834" y="610102"/>
                      </a:cubicBezTo>
                      <a:cubicBezTo>
                        <a:pt x="403834" y="610102"/>
                        <a:pt x="403834" y="610102"/>
                        <a:pt x="403834" y="610102"/>
                      </a:cubicBezTo>
                      <a:close/>
                      <a:moveTo>
                        <a:pt x="408667" y="646346"/>
                      </a:moveTo>
                      <a:cubicBezTo>
                        <a:pt x="408667" y="645137"/>
                        <a:pt x="407459" y="645137"/>
                        <a:pt x="407459" y="643929"/>
                      </a:cubicBezTo>
                      <a:cubicBezTo>
                        <a:pt x="405042" y="633056"/>
                        <a:pt x="402626" y="622183"/>
                        <a:pt x="399002" y="612518"/>
                      </a:cubicBezTo>
                      <a:cubicBezTo>
                        <a:pt x="399002" y="612518"/>
                        <a:pt x="400210" y="612518"/>
                        <a:pt x="400210" y="612518"/>
                      </a:cubicBezTo>
                      <a:cubicBezTo>
                        <a:pt x="402626" y="623391"/>
                        <a:pt x="405042" y="634264"/>
                        <a:pt x="408667" y="646346"/>
                      </a:cubicBezTo>
                      <a:lnTo>
                        <a:pt x="408667" y="646346"/>
                      </a:lnTo>
                      <a:close/>
                      <a:moveTo>
                        <a:pt x="403834" y="640305"/>
                      </a:moveTo>
                      <a:cubicBezTo>
                        <a:pt x="396586" y="631848"/>
                        <a:pt x="388129" y="623391"/>
                        <a:pt x="379672" y="614934"/>
                      </a:cubicBezTo>
                      <a:cubicBezTo>
                        <a:pt x="380880" y="614934"/>
                        <a:pt x="382088" y="614934"/>
                        <a:pt x="382088" y="614934"/>
                      </a:cubicBezTo>
                      <a:cubicBezTo>
                        <a:pt x="382088" y="614934"/>
                        <a:pt x="382088" y="614934"/>
                        <a:pt x="382088" y="614934"/>
                      </a:cubicBezTo>
                      <a:cubicBezTo>
                        <a:pt x="386921" y="614934"/>
                        <a:pt x="390545" y="613726"/>
                        <a:pt x="395377" y="612518"/>
                      </a:cubicBezTo>
                      <a:cubicBezTo>
                        <a:pt x="399002" y="622183"/>
                        <a:pt x="401418" y="631848"/>
                        <a:pt x="403834" y="640305"/>
                      </a:cubicBezTo>
                      <a:lnTo>
                        <a:pt x="403834" y="640305"/>
                      </a:lnTo>
                      <a:close/>
                      <a:moveTo>
                        <a:pt x="415916" y="664467"/>
                      </a:moveTo>
                      <a:cubicBezTo>
                        <a:pt x="415916" y="663259"/>
                        <a:pt x="415916" y="662051"/>
                        <a:pt x="415916" y="659635"/>
                      </a:cubicBezTo>
                      <a:cubicBezTo>
                        <a:pt x="419540" y="676549"/>
                        <a:pt x="423164" y="693462"/>
                        <a:pt x="425581" y="709168"/>
                      </a:cubicBezTo>
                      <a:cubicBezTo>
                        <a:pt x="423164" y="698295"/>
                        <a:pt x="420748" y="687422"/>
                        <a:pt x="417124" y="676549"/>
                      </a:cubicBezTo>
                      <a:cubicBezTo>
                        <a:pt x="417124" y="674132"/>
                        <a:pt x="417124" y="669300"/>
                        <a:pt x="415916" y="664467"/>
                      </a:cubicBezTo>
                      <a:close/>
                      <a:moveTo>
                        <a:pt x="446119" y="771990"/>
                      </a:moveTo>
                      <a:cubicBezTo>
                        <a:pt x="442494" y="755077"/>
                        <a:pt x="440078" y="736955"/>
                        <a:pt x="436454" y="720041"/>
                      </a:cubicBezTo>
                      <a:cubicBezTo>
                        <a:pt x="440078" y="735747"/>
                        <a:pt x="443702" y="751452"/>
                        <a:pt x="447327" y="768366"/>
                      </a:cubicBezTo>
                      <a:cubicBezTo>
                        <a:pt x="448535" y="778031"/>
                        <a:pt x="449743" y="787696"/>
                        <a:pt x="450951" y="798569"/>
                      </a:cubicBezTo>
                      <a:cubicBezTo>
                        <a:pt x="450951" y="798569"/>
                        <a:pt x="450951" y="798569"/>
                        <a:pt x="450951" y="798569"/>
                      </a:cubicBezTo>
                      <a:cubicBezTo>
                        <a:pt x="448535" y="788904"/>
                        <a:pt x="447327" y="780447"/>
                        <a:pt x="446119" y="771990"/>
                      </a:cubicBezTo>
                      <a:lnTo>
                        <a:pt x="446119" y="771990"/>
                      </a:lnTo>
                      <a:close/>
                      <a:moveTo>
                        <a:pt x="412291" y="605270"/>
                      </a:moveTo>
                      <a:cubicBezTo>
                        <a:pt x="415916" y="602853"/>
                        <a:pt x="420748" y="599229"/>
                        <a:pt x="424372" y="595604"/>
                      </a:cubicBezTo>
                      <a:cubicBezTo>
                        <a:pt x="424372" y="595604"/>
                        <a:pt x="424372" y="595604"/>
                        <a:pt x="424372" y="595604"/>
                      </a:cubicBezTo>
                      <a:cubicBezTo>
                        <a:pt x="424372" y="595604"/>
                        <a:pt x="424372" y="595604"/>
                        <a:pt x="424372" y="595604"/>
                      </a:cubicBezTo>
                      <a:cubicBezTo>
                        <a:pt x="425581" y="594396"/>
                        <a:pt x="427997" y="591980"/>
                        <a:pt x="429205" y="590772"/>
                      </a:cubicBezTo>
                      <a:cubicBezTo>
                        <a:pt x="438870" y="579899"/>
                        <a:pt x="443702" y="571442"/>
                        <a:pt x="443702" y="555736"/>
                      </a:cubicBezTo>
                      <a:cubicBezTo>
                        <a:pt x="443702" y="542447"/>
                        <a:pt x="450951" y="533990"/>
                        <a:pt x="459408" y="527949"/>
                      </a:cubicBezTo>
                      <a:cubicBezTo>
                        <a:pt x="453367" y="546071"/>
                        <a:pt x="447327" y="565401"/>
                        <a:pt x="443702" y="583523"/>
                      </a:cubicBezTo>
                      <a:cubicBezTo>
                        <a:pt x="438870" y="611310"/>
                        <a:pt x="436454" y="639097"/>
                        <a:pt x="437662" y="666883"/>
                      </a:cubicBezTo>
                      <a:cubicBezTo>
                        <a:pt x="438870" y="689838"/>
                        <a:pt x="440078" y="712792"/>
                        <a:pt x="442494" y="735747"/>
                      </a:cubicBezTo>
                      <a:cubicBezTo>
                        <a:pt x="434037" y="691046"/>
                        <a:pt x="423164" y="647554"/>
                        <a:pt x="412291" y="605270"/>
                      </a:cubicBezTo>
                      <a:lnTo>
                        <a:pt x="412291" y="605270"/>
                      </a:lnTo>
                      <a:close/>
                      <a:moveTo>
                        <a:pt x="458200" y="540031"/>
                      </a:moveTo>
                      <a:cubicBezTo>
                        <a:pt x="458200" y="546071"/>
                        <a:pt x="456992" y="550904"/>
                        <a:pt x="455784" y="555736"/>
                      </a:cubicBezTo>
                      <a:cubicBezTo>
                        <a:pt x="453367" y="564193"/>
                        <a:pt x="449743" y="571442"/>
                        <a:pt x="447327" y="579899"/>
                      </a:cubicBezTo>
                      <a:cubicBezTo>
                        <a:pt x="450951" y="566609"/>
                        <a:pt x="454575" y="553320"/>
                        <a:pt x="458200" y="540031"/>
                      </a:cubicBezTo>
                      <a:close/>
                      <a:moveTo>
                        <a:pt x="204494" y="407137"/>
                      </a:moveTo>
                      <a:cubicBezTo>
                        <a:pt x="204494" y="407137"/>
                        <a:pt x="204494" y="405929"/>
                        <a:pt x="204494" y="407137"/>
                      </a:cubicBezTo>
                      <a:cubicBezTo>
                        <a:pt x="206910" y="409554"/>
                        <a:pt x="208118" y="414386"/>
                        <a:pt x="209327" y="419218"/>
                      </a:cubicBezTo>
                      <a:cubicBezTo>
                        <a:pt x="209327" y="421635"/>
                        <a:pt x="209327" y="425259"/>
                        <a:pt x="210535" y="427675"/>
                      </a:cubicBezTo>
                      <a:cubicBezTo>
                        <a:pt x="215367" y="437340"/>
                        <a:pt x="225032" y="437340"/>
                        <a:pt x="222616" y="453046"/>
                      </a:cubicBezTo>
                      <a:cubicBezTo>
                        <a:pt x="221408" y="461503"/>
                        <a:pt x="220200" y="471168"/>
                        <a:pt x="218992" y="479624"/>
                      </a:cubicBezTo>
                      <a:cubicBezTo>
                        <a:pt x="218992" y="488081"/>
                        <a:pt x="220200" y="495330"/>
                        <a:pt x="221408" y="503787"/>
                      </a:cubicBezTo>
                      <a:cubicBezTo>
                        <a:pt x="222616" y="517076"/>
                        <a:pt x="217783" y="526742"/>
                        <a:pt x="214159" y="538823"/>
                      </a:cubicBezTo>
                      <a:cubicBezTo>
                        <a:pt x="214159" y="537615"/>
                        <a:pt x="214159" y="536406"/>
                        <a:pt x="214159" y="535198"/>
                      </a:cubicBezTo>
                      <a:cubicBezTo>
                        <a:pt x="214159" y="533990"/>
                        <a:pt x="212951" y="533990"/>
                        <a:pt x="212951" y="535198"/>
                      </a:cubicBezTo>
                      <a:cubicBezTo>
                        <a:pt x="210535" y="537615"/>
                        <a:pt x="209327" y="542447"/>
                        <a:pt x="209327" y="546071"/>
                      </a:cubicBezTo>
                      <a:cubicBezTo>
                        <a:pt x="209327" y="546071"/>
                        <a:pt x="208118" y="544863"/>
                        <a:pt x="208118" y="544863"/>
                      </a:cubicBezTo>
                      <a:cubicBezTo>
                        <a:pt x="208118" y="544863"/>
                        <a:pt x="208118" y="544863"/>
                        <a:pt x="208118" y="544863"/>
                      </a:cubicBezTo>
                      <a:cubicBezTo>
                        <a:pt x="211743" y="537615"/>
                        <a:pt x="212951" y="526742"/>
                        <a:pt x="214159" y="518285"/>
                      </a:cubicBezTo>
                      <a:cubicBezTo>
                        <a:pt x="215367" y="509828"/>
                        <a:pt x="215367" y="501371"/>
                        <a:pt x="214159" y="492914"/>
                      </a:cubicBezTo>
                      <a:cubicBezTo>
                        <a:pt x="214159" y="491706"/>
                        <a:pt x="212951" y="491706"/>
                        <a:pt x="212951" y="492914"/>
                      </a:cubicBezTo>
                      <a:cubicBezTo>
                        <a:pt x="212951" y="500163"/>
                        <a:pt x="212951" y="507412"/>
                        <a:pt x="211743" y="514660"/>
                      </a:cubicBezTo>
                      <a:cubicBezTo>
                        <a:pt x="211743" y="519493"/>
                        <a:pt x="210535" y="525533"/>
                        <a:pt x="209327" y="530366"/>
                      </a:cubicBezTo>
                      <a:cubicBezTo>
                        <a:pt x="210535" y="519493"/>
                        <a:pt x="210535" y="508620"/>
                        <a:pt x="211743" y="497746"/>
                      </a:cubicBezTo>
                      <a:cubicBezTo>
                        <a:pt x="212951" y="485665"/>
                        <a:pt x="214159" y="472376"/>
                        <a:pt x="212951" y="460295"/>
                      </a:cubicBezTo>
                      <a:cubicBezTo>
                        <a:pt x="212951" y="459087"/>
                        <a:pt x="211743" y="459087"/>
                        <a:pt x="211743" y="460295"/>
                      </a:cubicBezTo>
                      <a:cubicBezTo>
                        <a:pt x="209327" y="473584"/>
                        <a:pt x="210535" y="488081"/>
                        <a:pt x="209327" y="501371"/>
                      </a:cubicBezTo>
                      <a:cubicBezTo>
                        <a:pt x="208118" y="513452"/>
                        <a:pt x="208118" y="526742"/>
                        <a:pt x="206910" y="538823"/>
                      </a:cubicBezTo>
                      <a:cubicBezTo>
                        <a:pt x="206910" y="509828"/>
                        <a:pt x="208118" y="480833"/>
                        <a:pt x="210535" y="450630"/>
                      </a:cubicBezTo>
                      <a:cubicBezTo>
                        <a:pt x="210535" y="448214"/>
                        <a:pt x="208118" y="448214"/>
                        <a:pt x="208118" y="450630"/>
                      </a:cubicBezTo>
                      <a:cubicBezTo>
                        <a:pt x="205702" y="467543"/>
                        <a:pt x="204494" y="484457"/>
                        <a:pt x="204494" y="502579"/>
                      </a:cubicBezTo>
                      <a:cubicBezTo>
                        <a:pt x="204494" y="501371"/>
                        <a:pt x="204494" y="501371"/>
                        <a:pt x="204494" y="500163"/>
                      </a:cubicBezTo>
                      <a:cubicBezTo>
                        <a:pt x="204494" y="500163"/>
                        <a:pt x="204494" y="500163"/>
                        <a:pt x="204494" y="500163"/>
                      </a:cubicBezTo>
                      <a:cubicBezTo>
                        <a:pt x="205702" y="483249"/>
                        <a:pt x="205702" y="467543"/>
                        <a:pt x="205702" y="450630"/>
                      </a:cubicBezTo>
                      <a:cubicBezTo>
                        <a:pt x="205702" y="449421"/>
                        <a:pt x="203286" y="449421"/>
                        <a:pt x="203286" y="450630"/>
                      </a:cubicBezTo>
                      <a:cubicBezTo>
                        <a:pt x="202078" y="466335"/>
                        <a:pt x="202078" y="482041"/>
                        <a:pt x="202078" y="497746"/>
                      </a:cubicBezTo>
                      <a:lnTo>
                        <a:pt x="202078" y="497746"/>
                      </a:lnTo>
                      <a:cubicBezTo>
                        <a:pt x="202078" y="498954"/>
                        <a:pt x="202078" y="501371"/>
                        <a:pt x="202078" y="502579"/>
                      </a:cubicBezTo>
                      <a:cubicBezTo>
                        <a:pt x="202078" y="503787"/>
                        <a:pt x="202078" y="503787"/>
                        <a:pt x="202078" y="504995"/>
                      </a:cubicBezTo>
                      <a:cubicBezTo>
                        <a:pt x="202078" y="507412"/>
                        <a:pt x="202078" y="511036"/>
                        <a:pt x="202078" y="513452"/>
                      </a:cubicBezTo>
                      <a:cubicBezTo>
                        <a:pt x="202078" y="514660"/>
                        <a:pt x="202078" y="517076"/>
                        <a:pt x="202078" y="518285"/>
                      </a:cubicBezTo>
                      <a:cubicBezTo>
                        <a:pt x="202078" y="521909"/>
                        <a:pt x="202078" y="525533"/>
                        <a:pt x="202078" y="527949"/>
                      </a:cubicBezTo>
                      <a:cubicBezTo>
                        <a:pt x="200870" y="519493"/>
                        <a:pt x="199662" y="511036"/>
                        <a:pt x="199662" y="502579"/>
                      </a:cubicBezTo>
                      <a:cubicBezTo>
                        <a:pt x="199662" y="501371"/>
                        <a:pt x="198453" y="501371"/>
                        <a:pt x="198453" y="502579"/>
                      </a:cubicBezTo>
                      <a:cubicBezTo>
                        <a:pt x="198453" y="504995"/>
                        <a:pt x="198453" y="507412"/>
                        <a:pt x="198453" y="511036"/>
                      </a:cubicBezTo>
                      <a:cubicBezTo>
                        <a:pt x="197245" y="506203"/>
                        <a:pt x="196037" y="501371"/>
                        <a:pt x="196037" y="496538"/>
                      </a:cubicBezTo>
                      <a:cubicBezTo>
                        <a:pt x="196037" y="495330"/>
                        <a:pt x="194829" y="495330"/>
                        <a:pt x="194829" y="496538"/>
                      </a:cubicBezTo>
                      <a:cubicBezTo>
                        <a:pt x="196037" y="508620"/>
                        <a:pt x="197245" y="521909"/>
                        <a:pt x="200870" y="533990"/>
                      </a:cubicBezTo>
                      <a:cubicBezTo>
                        <a:pt x="198453" y="526742"/>
                        <a:pt x="197245" y="518285"/>
                        <a:pt x="196037" y="512244"/>
                      </a:cubicBezTo>
                      <a:cubicBezTo>
                        <a:pt x="193621" y="498954"/>
                        <a:pt x="192413" y="485665"/>
                        <a:pt x="191205" y="472376"/>
                      </a:cubicBezTo>
                      <a:cubicBezTo>
                        <a:pt x="188788" y="457878"/>
                        <a:pt x="189997" y="447005"/>
                        <a:pt x="196037" y="433716"/>
                      </a:cubicBezTo>
                      <a:cubicBezTo>
                        <a:pt x="199662" y="426467"/>
                        <a:pt x="202078" y="418011"/>
                        <a:pt x="205702" y="410762"/>
                      </a:cubicBezTo>
                      <a:cubicBezTo>
                        <a:pt x="204494" y="414386"/>
                        <a:pt x="203286" y="419218"/>
                        <a:pt x="200870" y="422843"/>
                      </a:cubicBezTo>
                      <a:cubicBezTo>
                        <a:pt x="199662" y="426467"/>
                        <a:pt x="197245" y="431300"/>
                        <a:pt x="196037" y="434924"/>
                      </a:cubicBezTo>
                      <a:cubicBezTo>
                        <a:pt x="193621" y="442173"/>
                        <a:pt x="192413" y="449421"/>
                        <a:pt x="193621" y="456670"/>
                      </a:cubicBezTo>
                      <a:cubicBezTo>
                        <a:pt x="193621" y="459087"/>
                        <a:pt x="196037" y="457878"/>
                        <a:pt x="196037" y="455462"/>
                      </a:cubicBezTo>
                      <a:cubicBezTo>
                        <a:pt x="196037" y="445797"/>
                        <a:pt x="197245" y="434924"/>
                        <a:pt x="202078" y="426467"/>
                      </a:cubicBezTo>
                      <a:cubicBezTo>
                        <a:pt x="200870" y="420427"/>
                        <a:pt x="203286" y="413178"/>
                        <a:pt x="204494" y="407137"/>
                      </a:cubicBezTo>
                      <a:cubicBezTo>
                        <a:pt x="203286" y="407137"/>
                        <a:pt x="204494" y="407137"/>
                        <a:pt x="204494" y="407137"/>
                      </a:cubicBezTo>
                      <a:lnTo>
                        <a:pt x="204494" y="407137"/>
                      </a:lnTo>
                      <a:close/>
                      <a:moveTo>
                        <a:pt x="210535" y="562985"/>
                      </a:moveTo>
                      <a:cubicBezTo>
                        <a:pt x="211743" y="562985"/>
                        <a:pt x="211743" y="564193"/>
                        <a:pt x="212951" y="564193"/>
                      </a:cubicBezTo>
                      <a:cubicBezTo>
                        <a:pt x="212951" y="565401"/>
                        <a:pt x="214159" y="566609"/>
                        <a:pt x="214159" y="566609"/>
                      </a:cubicBezTo>
                      <a:cubicBezTo>
                        <a:pt x="211743" y="565401"/>
                        <a:pt x="209327" y="564193"/>
                        <a:pt x="206910" y="564193"/>
                      </a:cubicBezTo>
                      <a:cubicBezTo>
                        <a:pt x="202078" y="562985"/>
                        <a:pt x="197245" y="561777"/>
                        <a:pt x="192413" y="564193"/>
                      </a:cubicBezTo>
                      <a:cubicBezTo>
                        <a:pt x="192413" y="564193"/>
                        <a:pt x="191205" y="565401"/>
                        <a:pt x="192413" y="565401"/>
                      </a:cubicBezTo>
                      <a:cubicBezTo>
                        <a:pt x="194829" y="565401"/>
                        <a:pt x="197245" y="565401"/>
                        <a:pt x="199662" y="565401"/>
                      </a:cubicBezTo>
                      <a:cubicBezTo>
                        <a:pt x="200870" y="565401"/>
                        <a:pt x="203286" y="566609"/>
                        <a:pt x="204494" y="566609"/>
                      </a:cubicBezTo>
                      <a:cubicBezTo>
                        <a:pt x="206910" y="566609"/>
                        <a:pt x="208118" y="567818"/>
                        <a:pt x="210535" y="569026"/>
                      </a:cubicBezTo>
                      <a:cubicBezTo>
                        <a:pt x="209327" y="569026"/>
                        <a:pt x="209327" y="569026"/>
                        <a:pt x="208118" y="569026"/>
                      </a:cubicBezTo>
                      <a:cubicBezTo>
                        <a:pt x="205702" y="569026"/>
                        <a:pt x="202078" y="569026"/>
                        <a:pt x="200870" y="571442"/>
                      </a:cubicBezTo>
                      <a:cubicBezTo>
                        <a:pt x="200870" y="571442"/>
                        <a:pt x="200870" y="572650"/>
                        <a:pt x="200870" y="572650"/>
                      </a:cubicBezTo>
                      <a:cubicBezTo>
                        <a:pt x="203286" y="573858"/>
                        <a:pt x="205702" y="572650"/>
                        <a:pt x="208118" y="572650"/>
                      </a:cubicBezTo>
                      <a:cubicBezTo>
                        <a:pt x="209327" y="572650"/>
                        <a:pt x="211743" y="572650"/>
                        <a:pt x="212951" y="572650"/>
                      </a:cubicBezTo>
                      <a:cubicBezTo>
                        <a:pt x="212951" y="573858"/>
                        <a:pt x="211743" y="575066"/>
                        <a:pt x="211743" y="576274"/>
                      </a:cubicBezTo>
                      <a:cubicBezTo>
                        <a:pt x="209327" y="577482"/>
                        <a:pt x="206910" y="578691"/>
                        <a:pt x="204494" y="578691"/>
                      </a:cubicBezTo>
                      <a:cubicBezTo>
                        <a:pt x="200870" y="579899"/>
                        <a:pt x="198453" y="578691"/>
                        <a:pt x="194829" y="578691"/>
                      </a:cubicBezTo>
                      <a:cubicBezTo>
                        <a:pt x="191205" y="577482"/>
                        <a:pt x="186372" y="577482"/>
                        <a:pt x="181540" y="578691"/>
                      </a:cubicBezTo>
                      <a:cubicBezTo>
                        <a:pt x="180332" y="578691"/>
                        <a:pt x="180332" y="581107"/>
                        <a:pt x="181540" y="581107"/>
                      </a:cubicBezTo>
                      <a:cubicBezTo>
                        <a:pt x="186372" y="582315"/>
                        <a:pt x="189997" y="583523"/>
                        <a:pt x="194829" y="584731"/>
                      </a:cubicBezTo>
                      <a:cubicBezTo>
                        <a:pt x="197245" y="584731"/>
                        <a:pt x="199662" y="585939"/>
                        <a:pt x="200870" y="584731"/>
                      </a:cubicBezTo>
                      <a:cubicBezTo>
                        <a:pt x="203286" y="584731"/>
                        <a:pt x="205702" y="583523"/>
                        <a:pt x="206910" y="582315"/>
                      </a:cubicBezTo>
                      <a:cubicBezTo>
                        <a:pt x="206910" y="582315"/>
                        <a:pt x="206910" y="583523"/>
                        <a:pt x="205702" y="583523"/>
                      </a:cubicBezTo>
                      <a:cubicBezTo>
                        <a:pt x="204494" y="583523"/>
                        <a:pt x="202078" y="583523"/>
                        <a:pt x="200870" y="584731"/>
                      </a:cubicBezTo>
                      <a:cubicBezTo>
                        <a:pt x="197245" y="585939"/>
                        <a:pt x="194829" y="584731"/>
                        <a:pt x="191205" y="585939"/>
                      </a:cubicBezTo>
                      <a:cubicBezTo>
                        <a:pt x="191205" y="585939"/>
                        <a:pt x="189997" y="587148"/>
                        <a:pt x="191205" y="587148"/>
                      </a:cubicBezTo>
                      <a:cubicBezTo>
                        <a:pt x="193621" y="589564"/>
                        <a:pt x="196037" y="589564"/>
                        <a:pt x="198453" y="588356"/>
                      </a:cubicBezTo>
                      <a:cubicBezTo>
                        <a:pt x="199662" y="588356"/>
                        <a:pt x="202078" y="587148"/>
                        <a:pt x="204494" y="587148"/>
                      </a:cubicBezTo>
                      <a:cubicBezTo>
                        <a:pt x="204494" y="588356"/>
                        <a:pt x="203286" y="589564"/>
                        <a:pt x="203286" y="590772"/>
                      </a:cubicBezTo>
                      <a:cubicBezTo>
                        <a:pt x="202078" y="590772"/>
                        <a:pt x="199662" y="590772"/>
                        <a:pt x="198453" y="590772"/>
                      </a:cubicBezTo>
                      <a:cubicBezTo>
                        <a:pt x="196037" y="590772"/>
                        <a:pt x="192413" y="590772"/>
                        <a:pt x="191205" y="591980"/>
                      </a:cubicBezTo>
                      <a:cubicBezTo>
                        <a:pt x="189997" y="591980"/>
                        <a:pt x="189997" y="593188"/>
                        <a:pt x="191205" y="594396"/>
                      </a:cubicBezTo>
                      <a:cubicBezTo>
                        <a:pt x="193621" y="595604"/>
                        <a:pt x="197245" y="594396"/>
                        <a:pt x="199662" y="594396"/>
                      </a:cubicBezTo>
                      <a:cubicBezTo>
                        <a:pt x="200870" y="594396"/>
                        <a:pt x="202078" y="594396"/>
                        <a:pt x="203286" y="593188"/>
                      </a:cubicBezTo>
                      <a:cubicBezTo>
                        <a:pt x="203286" y="593188"/>
                        <a:pt x="203286" y="594396"/>
                        <a:pt x="203286" y="594396"/>
                      </a:cubicBezTo>
                      <a:cubicBezTo>
                        <a:pt x="199662" y="595604"/>
                        <a:pt x="194829" y="596813"/>
                        <a:pt x="191205" y="595604"/>
                      </a:cubicBezTo>
                      <a:cubicBezTo>
                        <a:pt x="188788" y="595604"/>
                        <a:pt x="186372" y="594396"/>
                        <a:pt x="183956" y="593188"/>
                      </a:cubicBezTo>
                      <a:cubicBezTo>
                        <a:pt x="182748" y="591980"/>
                        <a:pt x="181540" y="591980"/>
                        <a:pt x="179124" y="590772"/>
                      </a:cubicBezTo>
                      <a:cubicBezTo>
                        <a:pt x="179124" y="590772"/>
                        <a:pt x="177915" y="591980"/>
                        <a:pt x="177915" y="591980"/>
                      </a:cubicBezTo>
                      <a:cubicBezTo>
                        <a:pt x="180332" y="595604"/>
                        <a:pt x="187580" y="598021"/>
                        <a:pt x="191205" y="598021"/>
                      </a:cubicBezTo>
                      <a:cubicBezTo>
                        <a:pt x="193621" y="598021"/>
                        <a:pt x="198453" y="599229"/>
                        <a:pt x="200870" y="596813"/>
                      </a:cubicBezTo>
                      <a:cubicBezTo>
                        <a:pt x="197245" y="608894"/>
                        <a:pt x="171875" y="591980"/>
                        <a:pt x="167042" y="588356"/>
                      </a:cubicBezTo>
                      <a:cubicBezTo>
                        <a:pt x="167042" y="588356"/>
                        <a:pt x="167042" y="588356"/>
                        <a:pt x="167042" y="588356"/>
                      </a:cubicBezTo>
                      <a:cubicBezTo>
                        <a:pt x="169458" y="585939"/>
                        <a:pt x="173083" y="584731"/>
                        <a:pt x="174291" y="582315"/>
                      </a:cubicBezTo>
                      <a:cubicBezTo>
                        <a:pt x="176707" y="578691"/>
                        <a:pt x="175499" y="573858"/>
                        <a:pt x="173083" y="573858"/>
                      </a:cubicBezTo>
                      <a:cubicBezTo>
                        <a:pt x="173083" y="573858"/>
                        <a:pt x="173083" y="573858"/>
                        <a:pt x="173083" y="573858"/>
                      </a:cubicBezTo>
                      <a:lnTo>
                        <a:pt x="173083" y="573858"/>
                      </a:lnTo>
                      <a:cubicBezTo>
                        <a:pt x="173083" y="569026"/>
                        <a:pt x="171875" y="564193"/>
                        <a:pt x="170667" y="560569"/>
                      </a:cubicBezTo>
                      <a:cubicBezTo>
                        <a:pt x="169458" y="559361"/>
                        <a:pt x="169458" y="558152"/>
                        <a:pt x="168250" y="556945"/>
                      </a:cubicBezTo>
                      <a:cubicBezTo>
                        <a:pt x="177915" y="544863"/>
                        <a:pt x="198453" y="536406"/>
                        <a:pt x="209327" y="547279"/>
                      </a:cubicBezTo>
                      <a:cubicBezTo>
                        <a:pt x="209327" y="547279"/>
                        <a:pt x="209327" y="547279"/>
                        <a:pt x="209327" y="547279"/>
                      </a:cubicBezTo>
                      <a:cubicBezTo>
                        <a:pt x="209327" y="549696"/>
                        <a:pt x="209327" y="553320"/>
                        <a:pt x="209327" y="555736"/>
                      </a:cubicBezTo>
                      <a:cubicBezTo>
                        <a:pt x="208118" y="554528"/>
                        <a:pt x="205702" y="554528"/>
                        <a:pt x="204494" y="555736"/>
                      </a:cubicBezTo>
                      <a:cubicBezTo>
                        <a:pt x="204494" y="555736"/>
                        <a:pt x="204494" y="556945"/>
                        <a:pt x="204494" y="556945"/>
                      </a:cubicBezTo>
                      <a:cubicBezTo>
                        <a:pt x="206910" y="562985"/>
                        <a:pt x="208118" y="561777"/>
                        <a:pt x="210535" y="562985"/>
                      </a:cubicBezTo>
                      <a:close/>
                      <a:moveTo>
                        <a:pt x="147712" y="584731"/>
                      </a:moveTo>
                      <a:cubicBezTo>
                        <a:pt x="147712" y="584731"/>
                        <a:pt x="147712" y="583523"/>
                        <a:pt x="147712" y="583523"/>
                      </a:cubicBezTo>
                      <a:cubicBezTo>
                        <a:pt x="147712" y="579899"/>
                        <a:pt x="152545" y="578691"/>
                        <a:pt x="154961" y="578691"/>
                      </a:cubicBezTo>
                      <a:cubicBezTo>
                        <a:pt x="154961" y="578691"/>
                        <a:pt x="154961" y="578691"/>
                        <a:pt x="154961" y="578691"/>
                      </a:cubicBezTo>
                      <a:cubicBezTo>
                        <a:pt x="156169" y="579899"/>
                        <a:pt x="157377" y="579899"/>
                        <a:pt x="158585" y="579899"/>
                      </a:cubicBezTo>
                      <a:cubicBezTo>
                        <a:pt x="161002" y="581107"/>
                        <a:pt x="163418" y="581107"/>
                        <a:pt x="165834" y="581107"/>
                      </a:cubicBezTo>
                      <a:cubicBezTo>
                        <a:pt x="163418" y="583523"/>
                        <a:pt x="161002" y="585939"/>
                        <a:pt x="159794" y="588356"/>
                      </a:cubicBezTo>
                      <a:cubicBezTo>
                        <a:pt x="159794" y="588356"/>
                        <a:pt x="159794" y="588356"/>
                        <a:pt x="159794" y="589564"/>
                      </a:cubicBezTo>
                      <a:cubicBezTo>
                        <a:pt x="158585" y="589564"/>
                        <a:pt x="154961" y="589564"/>
                        <a:pt x="152545" y="588356"/>
                      </a:cubicBezTo>
                      <a:cubicBezTo>
                        <a:pt x="152545" y="588356"/>
                        <a:pt x="152545" y="588356"/>
                        <a:pt x="152545" y="587148"/>
                      </a:cubicBezTo>
                      <a:cubicBezTo>
                        <a:pt x="150129" y="584731"/>
                        <a:pt x="148920" y="584731"/>
                        <a:pt x="147712" y="584731"/>
                      </a:cubicBezTo>
                      <a:lnTo>
                        <a:pt x="147712" y="584731"/>
                      </a:lnTo>
                      <a:close/>
                      <a:moveTo>
                        <a:pt x="151337" y="573858"/>
                      </a:moveTo>
                      <a:cubicBezTo>
                        <a:pt x="150129" y="573858"/>
                        <a:pt x="148920" y="575066"/>
                        <a:pt x="147712" y="576274"/>
                      </a:cubicBezTo>
                      <a:cubicBezTo>
                        <a:pt x="146504" y="575066"/>
                        <a:pt x="146504" y="572650"/>
                        <a:pt x="146504" y="571442"/>
                      </a:cubicBezTo>
                      <a:cubicBezTo>
                        <a:pt x="146504" y="569026"/>
                        <a:pt x="147712" y="567818"/>
                        <a:pt x="150129" y="569026"/>
                      </a:cubicBezTo>
                      <a:cubicBezTo>
                        <a:pt x="150129" y="569026"/>
                        <a:pt x="150129" y="569026"/>
                        <a:pt x="150129" y="570234"/>
                      </a:cubicBezTo>
                      <a:cubicBezTo>
                        <a:pt x="150129" y="571442"/>
                        <a:pt x="151337" y="572650"/>
                        <a:pt x="151337" y="573858"/>
                      </a:cubicBezTo>
                      <a:lnTo>
                        <a:pt x="151337" y="573858"/>
                      </a:lnTo>
                      <a:close/>
                      <a:moveTo>
                        <a:pt x="153753" y="572650"/>
                      </a:moveTo>
                      <a:cubicBezTo>
                        <a:pt x="152545" y="567818"/>
                        <a:pt x="153753" y="565401"/>
                        <a:pt x="157377" y="566609"/>
                      </a:cubicBezTo>
                      <a:cubicBezTo>
                        <a:pt x="159794" y="566609"/>
                        <a:pt x="161002" y="567818"/>
                        <a:pt x="162210" y="569026"/>
                      </a:cubicBezTo>
                      <a:cubicBezTo>
                        <a:pt x="162210" y="569026"/>
                        <a:pt x="162210" y="569026"/>
                        <a:pt x="162210" y="569026"/>
                      </a:cubicBezTo>
                      <a:cubicBezTo>
                        <a:pt x="163418" y="571442"/>
                        <a:pt x="164626" y="573858"/>
                        <a:pt x="165834" y="576274"/>
                      </a:cubicBezTo>
                      <a:cubicBezTo>
                        <a:pt x="162210" y="576274"/>
                        <a:pt x="159794" y="577482"/>
                        <a:pt x="156169" y="576274"/>
                      </a:cubicBezTo>
                      <a:cubicBezTo>
                        <a:pt x="154961" y="576274"/>
                        <a:pt x="153753" y="575066"/>
                        <a:pt x="153753" y="575066"/>
                      </a:cubicBezTo>
                      <a:cubicBezTo>
                        <a:pt x="154961" y="573858"/>
                        <a:pt x="154961" y="573858"/>
                        <a:pt x="153753" y="572650"/>
                      </a:cubicBezTo>
                      <a:cubicBezTo>
                        <a:pt x="154961" y="573858"/>
                        <a:pt x="153753" y="572650"/>
                        <a:pt x="153753" y="572650"/>
                      </a:cubicBezTo>
                      <a:lnTo>
                        <a:pt x="153753" y="572650"/>
                      </a:lnTo>
                      <a:close/>
                      <a:moveTo>
                        <a:pt x="159794" y="590772"/>
                      </a:moveTo>
                      <a:cubicBezTo>
                        <a:pt x="159794" y="590772"/>
                        <a:pt x="161002" y="589564"/>
                        <a:pt x="161002" y="589564"/>
                      </a:cubicBezTo>
                      <a:cubicBezTo>
                        <a:pt x="163418" y="585939"/>
                        <a:pt x="167042" y="582315"/>
                        <a:pt x="170667" y="581107"/>
                      </a:cubicBezTo>
                      <a:cubicBezTo>
                        <a:pt x="171875" y="581107"/>
                        <a:pt x="173083" y="581107"/>
                        <a:pt x="173083" y="579899"/>
                      </a:cubicBezTo>
                      <a:cubicBezTo>
                        <a:pt x="173083" y="579899"/>
                        <a:pt x="173083" y="581107"/>
                        <a:pt x="174291" y="581107"/>
                      </a:cubicBezTo>
                      <a:cubicBezTo>
                        <a:pt x="175499" y="583523"/>
                        <a:pt x="175499" y="585939"/>
                        <a:pt x="173083" y="587148"/>
                      </a:cubicBezTo>
                      <a:cubicBezTo>
                        <a:pt x="173083" y="587148"/>
                        <a:pt x="171875" y="588356"/>
                        <a:pt x="171875" y="588356"/>
                      </a:cubicBezTo>
                      <a:cubicBezTo>
                        <a:pt x="170667" y="589564"/>
                        <a:pt x="169458" y="590772"/>
                        <a:pt x="168250" y="591980"/>
                      </a:cubicBezTo>
                      <a:cubicBezTo>
                        <a:pt x="167042" y="593188"/>
                        <a:pt x="164626" y="594396"/>
                        <a:pt x="163418" y="595604"/>
                      </a:cubicBezTo>
                      <a:cubicBezTo>
                        <a:pt x="157377" y="593188"/>
                        <a:pt x="157377" y="591980"/>
                        <a:pt x="159794" y="590772"/>
                      </a:cubicBezTo>
                      <a:lnTo>
                        <a:pt x="159794" y="590772"/>
                      </a:lnTo>
                      <a:close/>
                      <a:moveTo>
                        <a:pt x="164626" y="565401"/>
                      </a:moveTo>
                      <a:cubicBezTo>
                        <a:pt x="168250" y="561777"/>
                        <a:pt x="170667" y="562985"/>
                        <a:pt x="171875" y="566609"/>
                      </a:cubicBezTo>
                      <a:cubicBezTo>
                        <a:pt x="173083" y="570234"/>
                        <a:pt x="173083" y="572650"/>
                        <a:pt x="174291" y="576274"/>
                      </a:cubicBezTo>
                      <a:cubicBezTo>
                        <a:pt x="173083" y="576274"/>
                        <a:pt x="171875" y="576274"/>
                        <a:pt x="171875" y="576274"/>
                      </a:cubicBezTo>
                      <a:cubicBezTo>
                        <a:pt x="171875" y="576274"/>
                        <a:pt x="171875" y="575066"/>
                        <a:pt x="170667" y="575066"/>
                      </a:cubicBezTo>
                      <a:lnTo>
                        <a:pt x="170667" y="575066"/>
                      </a:lnTo>
                      <a:cubicBezTo>
                        <a:pt x="169458" y="572650"/>
                        <a:pt x="168250" y="571442"/>
                        <a:pt x="167042" y="569026"/>
                      </a:cubicBezTo>
                      <a:cubicBezTo>
                        <a:pt x="165834" y="569026"/>
                        <a:pt x="164626" y="566609"/>
                        <a:pt x="164626" y="565401"/>
                      </a:cubicBezTo>
                      <a:close/>
                      <a:moveTo>
                        <a:pt x="182748" y="543655"/>
                      </a:moveTo>
                      <a:lnTo>
                        <a:pt x="182748" y="543655"/>
                      </a:lnTo>
                      <a:lnTo>
                        <a:pt x="182748" y="543655"/>
                      </a:lnTo>
                      <a:cubicBezTo>
                        <a:pt x="182748" y="543655"/>
                        <a:pt x="182748" y="542447"/>
                        <a:pt x="182748" y="543655"/>
                      </a:cubicBezTo>
                      <a:cubicBezTo>
                        <a:pt x="177915" y="538823"/>
                        <a:pt x="174291" y="532782"/>
                        <a:pt x="170667" y="526742"/>
                      </a:cubicBezTo>
                      <a:cubicBezTo>
                        <a:pt x="175499" y="532782"/>
                        <a:pt x="180332" y="537615"/>
                        <a:pt x="182748" y="543655"/>
                      </a:cubicBezTo>
                      <a:cubicBezTo>
                        <a:pt x="183956" y="543655"/>
                        <a:pt x="183956" y="543655"/>
                        <a:pt x="182748" y="543655"/>
                      </a:cubicBezTo>
                      <a:cubicBezTo>
                        <a:pt x="183956" y="543655"/>
                        <a:pt x="183956" y="543655"/>
                        <a:pt x="182748" y="543655"/>
                      </a:cubicBezTo>
                      <a:lnTo>
                        <a:pt x="182748" y="543655"/>
                      </a:lnTo>
                      <a:lnTo>
                        <a:pt x="182748" y="543655"/>
                      </a:lnTo>
                      <a:close/>
                      <a:moveTo>
                        <a:pt x="163418" y="467543"/>
                      </a:moveTo>
                      <a:cubicBezTo>
                        <a:pt x="165834" y="453046"/>
                        <a:pt x="169458" y="437340"/>
                        <a:pt x="175499" y="422843"/>
                      </a:cubicBezTo>
                      <a:cubicBezTo>
                        <a:pt x="181540" y="409554"/>
                        <a:pt x="189997" y="403513"/>
                        <a:pt x="199662" y="399889"/>
                      </a:cubicBezTo>
                      <a:cubicBezTo>
                        <a:pt x="196037" y="408345"/>
                        <a:pt x="193621" y="418011"/>
                        <a:pt x="188788" y="426467"/>
                      </a:cubicBezTo>
                      <a:cubicBezTo>
                        <a:pt x="186372" y="431300"/>
                        <a:pt x="183956" y="434924"/>
                        <a:pt x="182748" y="439757"/>
                      </a:cubicBezTo>
                      <a:cubicBezTo>
                        <a:pt x="179124" y="453046"/>
                        <a:pt x="181540" y="463919"/>
                        <a:pt x="182748" y="477208"/>
                      </a:cubicBezTo>
                      <a:cubicBezTo>
                        <a:pt x="185164" y="490498"/>
                        <a:pt x="185164" y="502579"/>
                        <a:pt x="187580" y="515868"/>
                      </a:cubicBezTo>
                      <a:cubicBezTo>
                        <a:pt x="188788" y="519493"/>
                        <a:pt x="188788" y="525533"/>
                        <a:pt x="189997" y="529158"/>
                      </a:cubicBezTo>
                      <a:cubicBezTo>
                        <a:pt x="183956" y="514660"/>
                        <a:pt x="180332" y="498954"/>
                        <a:pt x="177915" y="482041"/>
                      </a:cubicBezTo>
                      <a:cubicBezTo>
                        <a:pt x="177915" y="480833"/>
                        <a:pt x="175499" y="480833"/>
                        <a:pt x="175499" y="482041"/>
                      </a:cubicBezTo>
                      <a:cubicBezTo>
                        <a:pt x="175499" y="491706"/>
                        <a:pt x="176707" y="502579"/>
                        <a:pt x="180332" y="512244"/>
                      </a:cubicBezTo>
                      <a:cubicBezTo>
                        <a:pt x="179124" y="508620"/>
                        <a:pt x="177915" y="506203"/>
                        <a:pt x="176707" y="502579"/>
                      </a:cubicBezTo>
                      <a:cubicBezTo>
                        <a:pt x="173083" y="490498"/>
                        <a:pt x="170667" y="478417"/>
                        <a:pt x="167042" y="466335"/>
                      </a:cubicBezTo>
                      <a:cubicBezTo>
                        <a:pt x="167042" y="465127"/>
                        <a:pt x="165834" y="465127"/>
                        <a:pt x="165834" y="466335"/>
                      </a:cubicBezTo>
                      <a:cubicBezTo>
                        <a:pt x="167042" y="486873"/>
                        <a:pt x="175499" y="507412"/>
                        <a:pt x="183956" y="525533"/>
                      </a:cubicBezTo>
                      <a:cubicBezTo>
                        <a:pt x="181540" y="520701"/>
                        <a:pt x="177915" y="515868"/>
                        <a:pt x="175499" y="511036"/>
                      </a:cubicBezTo>
                      <a:cubicBezTo>
                        <a:pt x="171875" y="503787"/>
                        <a:pt x="169458" y="496538"/>
                        <a:pt x="167042" y="489290"/>
                      </a:cubicBezTo>
                      <a:cubicBezTo>
                        <a:pt x="165834" y="484457"/>
                        <a:pt x="164626" y="479624"/>
                        <a:pt x="163418" y="474792"/>
                      </a:cubicBezTo>
                      <a:cubicBezTo>
                        <a:pt x="163418" y="473584"/>
                        <a:pt x="161002" y="473584"/>
                        <a:pt x="162210" y="474792"/>
                      </a:cubicBezTo>
                      <a:cubicBezTo>
                        <a:pt x="162210" y="486873"/>
                        <a:pt x="167042" y="498954"/>
                        <a:pt x="171875" y="509828"/>
                      </a:cubicBezTo>
                      <a:cubicBezTo>
                        <a:pt x="173083" y="512244"/>
                        <a:pt x="174291" y="514660"/>
                        <a:pt x="175499" y="517076"/>
                      </a:cubicBezTo>
                      <a:cubicBezTo>
                        <a:pt x="175499" y="517076"/>
                        <a:pt x="174291" y="515868"/>
                        <a:pt x="174291" y="515868"/>
                      </a:cubicBezTo>
                      <a:cubicBezTo>
                        <a:pt x="174291" y="515868"/>
                        <a:pt x="173083" y="515868"/>
                        <a:pt x="173083" y="517076"/>
                      </a:cubicBezTo>
                      <a:cubicBezTo>
                        <a:pt x="174291" y="520701"/>
                        <a:pt x="175499" y="523117"/>
                        <a:pt x="177915" y="526742"/>
                      </a:cubicBezTo>
                      <a:cubicBezTo>
                        <a:pt x="173083" y="520701"/>
                        <a:pt x="165834" y="515868"/>
                        <a:pt x="164626" y="506203"/>
                      </a:cubicBezTo>
                      <a:cubicBezTo>
                        <a:pt x="163418" y="495330"/>
                        <a:pt x="161002" y="479624"/>
                        <a:pt x="163418" y="467543"/>
                      </a:cubicBezTo>
                      <a:lnTo>
                        <a:pt x="163418" y="467543"/>
                      </a:lnTo>
                      <a:close/>
                      <a:moveTo>
                        <a:pt x="109052" y="424051"/>
                      </a:moveTo>
                      <a:cubicBezTo>
                        <a:pt x="116301" y="437340"/>
                        <a:pt x="122342" y="451838"/>
                        <a:pt x="129590" y="463919"/>
                      </a:cubicBezTo>
                      <a:cubicBezTo>
                        <a:pt x="130799" y="465127"/>
                        <a:pt x="132007" y="463919"/>
                        <a:pt x="130799" y="462711"/>
                      </a:cubicBezTo>
                      <a:cubicBezTo>
                        <a:pt x="122342" y="440965"/>
                        <a:pt x="109052" y="421635"/>
                        <a:pt x="103012" y="398680"/>
                      </a:cubicBezTo>
                      <a:cubicBezTo>
                        <a:pt x="104220" y="401096"/>
                        <a:pt x="105428" y="403513"/>
                        <a:pt x="106636" y="405929"/>
                      </a:cubicBezTo>
                      <a:cubicBezTo>
                        <a:pt x="110261" y="411970"/>
                        <a:pt x="112677" y="419218"/>
                        <a:pt x="116301" y="425259"/>
                      </a:cubicBezTo>
                      <a:cubicBezTo>
                        <a:pt x="116301" y="426467"/>
                        <a:pt x="118717" y="425259"/>
                        <a:pt x="118717" y="424051"/>
                      </a:cubicBezTo>
                      <a:cubicBezTo>
                        <a:pt x="117509" y="416802"/>
                        <a:pt x="113885" y="410762"/>
                        <a:pt x="111469" y="404721"/>
                      </a:cubicBezTo>
                      <a:cubicBezTo>
                        <a:pt x="109052" y="399889"/>
                        <a:pt x="106636" y="395056"/>
                        <a:pt x="105428" y="389015"/>
                      </a:cubicBezTo>
                      <a:cubicBezTo>
                        <a:pt x="107844" y="393848"/>
                        <a:pt x="110261" y="398680"/>
                        <a:pt x="112677" y="403513"/>
                      </a:cubicBezTo>
                      <a:cubicBezTo>
                        <a:pt x="113885" y="407137"/>
                        <a:pt x="116301" y="409554"/>
                        <a:pt x="118717" y="411970"/>
                      </a:cubicBezTo>
                      <a:cubicBezTo>
                        <a:pt x="118717" y="411970"/>
                        <a:pt x="119925" y="411970"/>
                        <a:pt x="119925" y="410762"/>
                      </a:cubicBezTo>
                      <a:cubicBezTo>
                        <a:pt x="116301" y="403513"/>
                        <a:pt x="113885" y="392640"/>
                        <a:pt x="107844" y="386599"/>
                      </a:cubicBezTo>
                      <a:cubicBezTo>
                        <a:pt x="112677" y="387807"/>
                        <a:pt x="117509" y="395056"/>
                        <a:pt x="119925" y="401096"/>
                      </a:cubicBezTo>
                      <a:cubicBezTo>
                        <a:pt x="130799" y="426467"/>
                        <a:pt x="151337" y="442173"/>
                        <a:pt x="159794" y="469960"/>
                      </a:cubicBezTo>
                      <a:cubicBezTo>
                        <a:pt x="159794" y="469960"/>
                        <a:pt x="159794" y="469960"/>
                        <a:pt x="159794" y="471168"/>
                      </a:cubicBezTo>
                      <a:cubicBezTo>
                        <a:pt x="159794" y="472376"/>
                        <a:pt x="159794" y="474792"/>
                        <a:pt x="159794" y="476000"/>
                      </a:cubicBezTo>
                      <a:cubicBezTo>
                        <a:pt x="153753" y="459087"/>
                        <a:pt x="144088" y="444589"/>
                        <a:pt x="134423" y="431300"/>
                      </a:cubicBezTo>
                      <a:cubicBezTo>
                        <a:pt x="134423" y="431300"/>
                        <a:pt x="133215" y="431300"/>
                        <a:pt x="133215" y="432508"/>
                      </a:cubicBezTo>
                      <a:cubicBezTo>
                        <a:pt x="144088" y="449421"/>
                        <a:pt x="152545" y="466335"/>
                        <a:pt x="158585" y="486873"/>
                      </a:cubicBezTo>
                      <a:cubicBezTo>
                        <a:pt x="158585" y="488081"/>
                        <a:pt x="159794" y="488081"/>
                        <a:pt x="159794" y="488081"/>
                      </a:cubicBezTo>
                      <a:cubicBezTo>
                        <a:pt x="159794" y="488081"/>
                        <a:pt x="159794" y="489290"/>
                        <a:pt x="159794" y="489290"/>
                      </a:cubicBezTo>
                      <a:cubicBezTo>
                        <a:pt x="156169" y="482041"/>
                        <a:pt x="152545" y="474792"/>
                        <a:pt x="148920" y="467543"/>
                      </a:cubicBezTo>
                      <a:cubicBezTo>
                        <a:pt x="144088" y="459087"/>
                        <a:pt x="140464" y="449421"/>
                        <a:pt x="134423" y="442173"/>
                      </a:cubicBezTo>
                      <a:cubicBezTo>
                        <a:pt x="133215" y="440965"/>
                        <a:pt x="132007" y="442173"/>
                        <a:pt x="132007" y="444589"/>
                      </a:cubicBezTo>
                      <a:cubicBezTo>
                        <a:pt x="133215" y="447005"/>
                        <a:pt x="133215" y="449421"/>
                        <a:pt x="134423" y="451838"/>
                      </a:cubicBezTo>
                      <a:cubicBezTo>
                        <a:pt x="132007" y="447005"/>
                        <a:pt x="129590" y="442173"/>
                        <a:pt x="125966" y="438548"/>
                      </a:cubicBezTo>
                      <a:cubicBezTo>
                        <a:pt x="125966" y="437340"/>
                        <a:pt x="124758" y="438548"/>
                        <a:pt x="124758" y="439757"/>
                      </a:cubicBezTo>
                      <a:cubicBezTo>
                        <a:pt x="129590" y="451838"/>
                        <a:pt x="136839" y="463919"/>
                        <a:pt x="142880" y="474792"/>
                      </a:cubicBezTo>
                      <a:cubicBezTo>
                        <a:pt x="145296" y="479624"/>
                        <a:pt x="147712" y="483249"/>
                        <a:pt x="148920" y="488081"/>
                      </a:cubicBezTo>
                      <a:cubicBezTo>
                        <a:pt x="144088" y="479624"/>
                        <a:pt x="139255" y="472376"/>
                        <a:pt x="134423" y="463919"/>
                      </a:cubicBezTo>
                      <a:cubicBezTo>
                        <a:pt x="134423" y="462711"/>
                        <a:pt x="133215" y="463919"/>
                        <a:pt x="133215" y="465127"/>
                      </a:cubicBezTo>
                      <a:cubicBezTo>
                        <a:pt x="135631" y="471168"/>
                        <a:pt x="138047" y="477208"/>
                        <a:pt x="141672" y="483249"/>
                      </a:cubicBezTo>
                      <a:cubicBezTo>
                        <a:pt x="138047" y="478417"/>
                        <a:pt x="135631" y="472376"/>
                        <a:pt x="132007" y="467543"/>
                      </a:cubicBezTo>
                      <a:cubicBezTo>
                        <a:pt x="130799" y="466335"/>
                        <a:pt x="129590" y="467543"/>
                        <a:pt x="129590" y="468751"/>
                      </a:cubicBezTo>
                      <a:cubicBezTo>
                        <a:pt x="135631" y="484457"/>
                        <a:pt x="146504" y="500163"/>
                        <a:pt x="154961" y="513452"/>
                      </a:cubicBezTo>
                      <a:cubicBezTo>
                        <a:pt x="156169" y="515868"/>
                        <a:pt x="157377" y="517076"/>
                        <a:pt x="158585" y="519493"/>
                      </a:cubicBezTo>
                      <a:cubicBezTo>
                        <a:pt x="154961" y="514660"/>
                        <a:pt x="150129" y="509828"/>
                        <a:pt x="146504" y="504995"/>
                      </a:cubicBezTo>
                      <a:cubicBezTo>
                        <a:pt x="138047" y="492914"/>
                        <a:pt x="132007" y="478417"/>
                        <a:pt x="124758" y="463919"/>
                      </a:cubicBezTo>
                      <a:cubicBezTo>
                        <a:pt x="124758" y="463919"/>
                        <a:pt x="123550" y="463919"/>
                        <a:pt x="123550" y="463919"/>
                      </a:cubicBezTo>
                      <a:cubicBezTo>
                        <a:pt x="125966" y="478417"/>
                        <a:pt x="133215" y="490498"/>
                        <a:pt x="140464" y="501371"/>
                      </a:cubicBezTo>
                      <a:cubicBezTo>
                        <a:pt x="140464" y="501371"/>
                        <a:pt x="141672" y="502579"/>
                        <a:pt x="141672" y="502579"/>
                      </a:cubicBezTo>
                      <a:cubicBezTo>
                        <a:pt x="136839" y="496538"/>
                        <a:pt x="133215" y="491706"/>
                        <a:pt x="129590" y="484457"/>
                      </a:cubicBezTo>
                      <a:cubicBezTo>
                        <a:pt x="122342" y="471168"/>
                        <a:pt x="119925" y="455462"/>
                        <a:pt x="113885" y="440965"/>
                      </a:cubicBezTo>
                      <a:cubicBezTo>
                        <a:pt x="110261" y="433716"/>
                        <a:pt x="106636" y="428884"/>
                        <a:pt x="103012" y="421635"/>
                      </a:cubicBezTo>
                      <a:cubicBezTo>
                        <a:pt x="100596" y="416802"/>
                        <a:pt x="98179" y="410762"/>
                        <a:pt x="98179" y="404721"/>
                      </a:cubicBezTo>
                      <a:cubicBezTo>
                        <a:pt x="101804" y="411970"/>
                        <a:pt x="105428" y="418011"/>
                        <a:pt x="109052" y="424051"/>
                      </a:cubicBezTo>
                      <a:lnTo>
                        <a:pt x="109052" y="424051"/>
                      </a:lnTo>
                      <a:close/>
                      <a:moveTo>
                        <a:pt x="127174" y="500163"/>
                      </a:moveTo>
                      <a:cubicBezTo>
                        <a:pt x="119925" y="489290"/>
                        <a:pt x="112677" y="477208"/>
                        <a:pt x="106636" y="465127"/>
                      </a:cubicBezTo>
                      <a:cubicBezTo>
                        <a:pt x="106636" y="465127"/>
                        <a:pt x="107844" y="465127"/>
                        <a:pt x="107844" y="465127"/>
                      </a:cubicBezTo>
                      <a:cubicBezTo>
                        <a:pt x="107844" y="465127"/>
                        <a:pt x="109052" y="465127"/>
                        <a:pt x="109052" y="463919"/>
                      </a:cubicBezTo>
                      <a:cubicBezTo>
                        <a:pt x="109052" y="461503"/>
                        <a:pt x="107844" y="460295"/>
                        <a:pt x="105428" y="460295"/>
                      </a:cubicBezTo>
                      <a:cubicBezTo>
                        <a:pt x="105428" y="460295"/>
                        <a:pt x="105428" y="460295"/>
                        <a:pt x="105428" y="460295"/>
                      </a:cubicBezTo>
                      <a:cubicBezTo>
                        <a:pt x="99387" y="448214"/>
                        <a:pt x="90931" y="433716"/>
                        <a:pt x="92139" y="419218"/>
                      </a:cubicBezTo>
                      <a:cubicBezTo>
                        <a:pt x="92139" y="418011"/>
                        <a:pt x="92139" y="415594"/>
                        <a:pt x="93347" y="414386"/>
                      </a:cubicBezTo>
                      <a:cubicBezTo>
                        <a:pt x="93347" y="418011"/>
                        <a:pt x="94555" y="421635"/>
                        <a:pt x="96971" y="422843"/>
                      </a:cubicBezTo>
                      <a:cubicBezTo>
                        <a:pt x="98179" y="422843"/>
                        <a:pt x="98179" y="422843"/>
                        <a:pt x="98179" y="421635"/>
                      </a:cubicBezTo>
                      <a:cubicBezTo>
                        <a:pt x="98179" y="420427"/>
                        <a:pt x="98179" y="419218"/>
                        <a:pt x="96971" y="418011"/>
                      </a:cubicBezTo>
                      <a:cubicBezTo>
                        <a:pt x="95763" y="415594"/>
                        <a:pt x="95763" y="413178"/>
                        <a:pt x="95763" y="410762"/>
                      </a:cubicBezTo>
                      <a:cubicBezTo>
                        <a:pt x="95763" y="408345"/>
                        <a:pt x="95763" y="405929"/>
                        <a:pt x="95763" y="404721"/>
                      </a:cubicBezTo>
                      <a:cubicBezTo>
                        <a:pt x="95763" y="403513"/>
                        <a:pt x="96971" y="401096"/>
                        <a:pt x="98179" y="399889"/>
                      </a:cubicBezTo>
                      <a:cubicBezTo>
                        <a:pt x="98179" y="408345"/>
                        <a:pt x="100596" y="416802"/>
                        <a:pt x="104220" y="422843"/>
                      </a:cubicBezTo>
                      <a:cubicBezTo>
                        <a:pt x="110261" y="432508"/>
                        <a:pt x="115093" y="442173"/>
                        <a:pt x="118717" y="454254"/>
                      </a:cubicBezTo>
                      <a:cubicBezTo>
                        <a:pt x="121134" y="461503"/>
                        <a:pt x="123550" y="469960"/>
                        <a:pt x="125966" y="477208"/>
                      </a:cubicBezTo>
                      <a:cubicBezTo>
                        <a:pt x="136839" y="501371"/>
                        <a:pt x="154961" y="517076"/>
                        <a:pt x="169458" y="536406"/>
                      </a:cubicBezTo>
                      <a:cubicBezTo>
                        <a:pt x="164626" y="531574"/>
                        <a:pt x="158585" y="526742"/>
                        <a:pt x="153753" y="520701"/>
                      </a:cubicBezTo>
                      <a:cubicBezTo>
                        <a:pt x="145296" y="511036"/>
                        <a:pt x="138047" y="501371"/>
                        <a:pt x="130799" y="491706"/>
                      </a:cubicBezTo>
                      <a:cubicBezTo>
                        <a:pt x="129590" y="490498"/>
                        <a:pt x="129590" y="491706"/>
                        <a:pt x="129590" y="492914"/>
                      </a:cubicBezTo>
                      <a:cubicBezTo>
                        <a:pt x="135631" y="503787"/>
                        <a:pt x="142880" y="513452"/>
                        <a:pt x="150129" y="521909"/>
                      </a:cubicBezTo>
                      <a:cubicBezTo>
                        <a:pt x="152545" y="524325"/>
                        <a:pt x="154961" y="526742"/>
                        <a:pt x="157377" y="530366"/>
                      </a:cubicBezTo>
                      <a:cubicBezTo>
                        <a:pt x="157377" y="530366"/>
                        <a:pt x="156169" y="530366"/>
                        <a:pt x="156169" y="529158"/>
                      </a:cubicBezTo>
                      <a:cubicBezTo>
                        <a:pt x="144088" y="521909"/>
                        <a:pt x="135631" y="511036"/>
                        <a:pt x="127174" y="500163"/>
                      </a:cubicBezTo>
                      <a:lnTo>
                        <a:pt x="127174" y="500163"/>
                      </a:lnTo>
                      <a:close/>
                      <a:moveTo>
                        <a:pt x="138047" y="606477"/>
                      </a:moveTo>
                      <a:cubicBezTo>
                        <a:pt x="133215" y="606477"/>
                        <a:pt x="128382" y="607686"/>
                        <a:pt x="122342" y="607686"/>
                      </a:cubicBezTo>
                      <a:cubicBezTo>
                        <a:pt x="111469" y="607686"/>
                        <a:pt x="95763" y="602853"/>
                        <a:pt x="86098" y="595604"/>
                      </a:cubicBezTo>
                      <a:cubicBezTo>
                        <a:pt x="71601" y="583523"/>
                        <a:pt x="61936" y="564193"/>
                        <a:pt x="47438" y="553320"/>
                      </a:cubicBezTo>
                      <a:cubicBezTo>
                        <a:pt x="47438" y="553320"/>
                        <a:pt x="48646" y="552112"/>
                        <a:pt x="48646" y="552112"/>
                      </a:cubicBezTo>
                      <a:cubicBezTo>
                        <a:pt x="53479" y="550904"/>
                        <a:pt x="58311" y="548488"/>
                        <a:pt x="63144" y="547279"/>
                      </a:cubicBezTo>
                      <a:cubicBezTo>
                        <a:pt x="70392" y="544863"/>
                        <a:pt x="77641" y="543655"/>
                        <a:pt x="84890" y="543655"/>
                      </a:cubicBezTo>
                      <a:cubicBezTo>
                        <a:pt x="86098" y="543655"/>
                        <a:pt x="86098" y="541239"/>
                        <a:pt x="84890" y="541239"/>
                      </a:cubicBezTo>
                      <a:cubicBezTo>
                        <a:pt x="80057" y="540031"/>
                        <a:pt x="74017" y="540031"/>
                        <a:pt x="67976" y="541239"/>
                      </a:cubicBezTo>
                      <a:cubicBezTo>
                        <a:pt x="74017" y="537615"/>
                        <a:pt x="80057" y="535198"/>
                        <a:pt x="87306" y="533990"/>
                      </a:cubicBezTo>
                      <a:cubicBezTo>
                        <a:pt x="88514" y="533990"/>
                        <a:pt x="88514" y="531574"/>
                        <a:pt x="87306" y="531574"/>
                      </a:cubicBezTo>
                      <a:cubicBezTo>
                        <a:pt x="83682" y="530366"/>
                        <a:pt x="78849" y="532782"/>
                        <a:pt x="75225" y="535198"/>
                      </a:cubicBezTo>
                      <a:cubicBezTo>
                        <a:pt x="71601" y="537615"/>
                        <a:pt x="67976" y="538823"/>
                        <a:pt x="64352" y="541239"/>
                      </a:cubicBezTo>
                      <a:cubicBezTo>
                        <a:pt x="65560" y="540031"/>
                        <a:pt x="66768" y="540031"/>
                        <a:pt x="66768" y="538823"/>
                      </a:cubicBezTo>
                      <a:cubicBezTo>
                        <a:pt x="67976" y="538823"/>
                        <a:pt x="67976" y="536406"/>
                        <a:pt x="66768" y="536406"/>
                      </a:cubicBezTo>
                      <a:cubicBezTo>
                        <a:pt x="65560" y="536406"/>
                        <a:pt x="64352" y="536406"/>
                        <a:pt x="63144" y="537615"/>
                      </a:cubicBezTo>
                      <a:cubicBezTo>
                        <a:pt x="63144" y="537615"/>
                        <a:pt x="61936" y="538823"/>
                        <a:pt x="61936" y="540031"/>
                      </a:cubicBezTo>
                      <a:cubicBezTo>
                        <a:pt x="61936" y="541239"/>
                        <a:pt x="63144" y="541239"/>
                        <a:pt x="63144" y="541239"/>
                      </a:cubicBezTo>
                      <a:cubicBezTo>
                        <a:pt x="60727" y="542447"/>
                        <a:pt x="59519" y="543655"/>
                        <a:pt x="57103" y="544863"/>
                      </a:cubicBezTo>
                      <a:cubicBezTo>
                        <a:pt x="57103" y="544863"/>
                        <a:pt x="57103" y="544863"/>
                        <a:pt x="57103" y="544863"/>
                      </a:cubicBezTo>
                      <a:cubicBezTo>
                        <a:pt x="57103" y="544863"/>
                        <a:pt x="57103" y="543655"/>
                        <a:pt x="57103" y="543655"/>
                      </a:cubicBezTo>
                      <a:cubicBezTo>
                        <a:pt x="57103" y="543655"/>
                        <a:pt x="57103" y="543655"/>
                        <a:pt x="57103" y="543655"/>
                      </a:cubicBezTo>
                      <a:cubicBezTo>
                        <a:pt x="57103" y="543655"/>
                        <a:pt x="57103" y="542447"/>
                        <a:pt x="55895" y="542447"/>
                      </a:cubicBezTo>
                      <a:cubicBezTo>
                        <a:pt x="53479" y="543655"/>
                        <a:pt x="51062" y="546071"/>
                        <a:pt x="48646" y="547279"/>
                      </a:cubicBezTo>
                      <a:cubicBezTo>
                        <a:pt x="47438" y="547279"/>
                        <a:pt x="47438" y="548488"/>
                        <a:pt x="46230" y="548488"/>
                      </a:cubicBezTo>
                      <a:cubicBezTo>
                        <a:pt x="52271" y="541239"/>
                        <a:pt x="63144" y="537615"/>
                        <a:pt x="67976" y="527949"/>
                      </a:cubicBezTo>
                      <a:cubicBezTo>
                        <a:pt x="75225" y="513452"/>
                        <a:pt x="86098" y="504995"/>
                        <a:pt x="100596" y="504995"/>
                      </a:cubicBezTo>
                      <a:cubicBezTo>
                        <a:pt x="116301" y="504995"/>
                        <a:pt x="129590" y="518285"/>
                        <a:pt x="142880" y="526742"/>
                      </a:cubicBezTo>
                      <a:cubicBezTo>
                        <a:pt x="142880" y="526742"/>
                        <a:pt x="144088" y="527949"/>
                        <a:pt x="144088" y="527949"/>
                      </a:cubicBezTo>
                      <a:cubicBezTo>
                        <a:pt x="150129" y="533990"/>
                        <a:pt x="157377" y="537615"/>
                        <a:pt x="164626" y="543655"/>
                      </a:cubicBezTo>
                      <a:cubicBezTo>
                        <a:pt x="164626" y="543655"/>
                        <a:pt x="164626" y="543655"/>
                        <a:pt x="164626" y="543655"/>
                      </a:cubicBezTo>
                      <a:cubicBezTo>
                        <a:pt x="164626" y="543655"/>
                        <a:pt x="163418" y="542447"/>
                        <a:pt x="163418" y="542447"/>
                      </a:cubicBezTo>
                      <a:cubicBezTo>
                        <a:pt x="162210" y="541239"/>
                        <a:pt x="161002" y="540031"/>
                        <a:pt x="158585" y="540031"/>
                      </a:cubicBezTo>
                      <a:cubicBezTo>
                        <a:pt x="157377" y="540031"/>
                        <a:pt x="157377" y="541239"/>
                        <a:pt x="158585" y="541239"/>
                      </a:cubicBezTo>
                      <a:cubicBezTo>
                        <a:pt x="159794" y="543655"/>
                        <a:pt x="162210" y="543655"/>
                        <a:pt x="163418" y="544863"/>
                      </a:cubicBezTo>
                      <a:cubicBezTo>
                        <a:pt x="163418" y="544863"/>
                        <a:pt x="163418" y="544863"/>
                        <a:pt x="163418" y="544863"/>
                      </a:cubicBezTo>
                      <a:cubicBezTo>
                        <a:pt x="163418" y="544863"/>
                        <a:pt x="163418" y="546071"/>
                        <a:pt x="164626" y="546071"/>
                      </a:cubicBezTo>
                      <a:cubicBezTo>
                        <a:pt x="165834" y="546071"/>
                        <a:pt x="167042" y="548488"/>
                        <a:pt x="168250" y="548488"/>
                      </a:cubicBezTo>
                      <a:cubicBezTo>
                        <a:pt x="168250" y="548488"/>
                        <a:pt x="169458" y="549696"/>
                        <a:pt x="169458" y="549696"/>
                      </a:cubicBezTo>
                      <a:cubicBezTo>
                        <a:pt x="170667" y="550904"/>
                        <a:pt x="170667" y="550904"/>
                        <a:pt x="171875" y="552112"/>
                      </a:cubicBezTo>
                      <a:cubicBezTo>
                        <a:pt x="171875" y="552112"/>
                        <a:pt x="171875" y="552112"/>
                        <a:pt x="170667" y="553320"/>
                      </a:cubicBezTo>
                      <a:cubicBezTo>
                        <a:pt x="170667" y="553320"/>
                        <a:pt x="170667" y="553320"/>
                        <a:pt x="170667" y="553320"/>
                      </a:cubicBezTo>
                      <a:cubicBezTo>
                        <a:pt x="164626" y="547279"/>
                        <a:pt x="158585" y="541239"/>
                        <a:pt x="151337" y="537615"/>
                      </a:cubicBezTo>
                      <a:cubicBezTo>
                        <a:pt x="150129" y="537615"/>
                        <a:pt x="150129" y="538823"/>
                        <a:pt x="150129" y="540031"/>
                      </a:cubicBezTo>
                      <a:cubicBezTo>
                        <a:pt x="153753" y="543655"/>
                        <a:pt x="156169" y="546071"/>
                        <a:pt x="159794" y="549696"/>
                      </a:cubicBezTo>
                      <a:cubicBezTo>
                        <a:pt x="157377" y="548488"/>
                        <a:pt x="156169" y="548488"/>
                        <a:pt x="153753" y="547279"/>
                      </a:cubicBezTo>
                      <a:cubicBezTo>
                        <a:pt x="146504" y="542447"/>
                        <a:pt x="138047" y="536406"/>
                        <a:pt x="130799" y="535198"/>
                      </a:cubicBezTo>
                      <a:cubicBezTo>
                        <a:pt x="129590" y="535198"/>
                        <a:pt x="128382" y="537615"/>
                        <a:pt x="129590" y="537615"/>
                      </a:cubicBezTo>
                      <a:cubicBezTo>
                        <a:pt x="139255" y="542447"/>
                        <a:pt x="147712" y="548488"/>
                        <a:pt x="157377" y="554528"/>
                      </a:cubicBezTo>
                      <a:cubicBezTo>
                        <a:pt x="151337" y="552112"/>
                        <a:pt x="145296" y="552112"/>
                        <a:pt x="140464" y="549696"/>
                      </a:cubicBezTo>
                      <a:cubicBezTo>
                        <a:pt x="138047" y="548488"/>
                        <a:pt x="136839" y="553320"/>
                        <a:pt x="139255" y="553320"/>
                      </a:cubicBezTo>
                      <a:cubicBezTo>
                        <a:pt x="139255" y="553320"/>
                        <a:pt x="139255" y="553320"/>
                        <a:pt x="139255" y="553320"/>
                      </a:cubicBezTo>
                      <a:cubicBezTo>
                        <a:pt x="144088" y="555736"/>
                        <a:pt x="147712" y="558152"/>
                        <a:pt x="152545" y="560569"/>
                      </a:cubicBezTo>
                      <a:cubicBezTo>
                        <a:pt x="147712" y="559361"/>
                        <a:pt x="144088" y="558152"/>
                        <a:pt x="139255" y="556945"/>
                      </a:cubicBezTo>
                      <a:cubicBezTo>
                        <a:pt x="132007" y="555736"/>
                        <a:pt x="124758" y="553320"/>
                        <a:pt x="117509" y="554528"/>
                      </a:cubicBezTo>
                      <a:cubicBezTo>
                        <a:pt x="116301" y="554528"/>
                        <a:pt x="116301" y="556945"/>
                        <a:pt x="117509" y="556945"/>
                      </a:cubicBezTo>
                      <a:cubicBezTo>
                        <a:pt x="124758" y="559361"/>
                        <a:pt x="132007" y="559361"/>
                        <a:pt x="139255" y="560569"/>
                      </a:cubicBezTo>
                      <a:cubicBezTo>
                        <a:pt x="142880" y="561777"/>
                        <a:pt x="146504" y="562985"/>
                        <a:pt x="151337" y="564193"/>
                      </a:cubicBezTo>
                      <a:cubicBezTo>
                        <a:pt x="144088" y="562985"/>
                        <a:pt x="136839" y="562985"/>
                        <a:pt x="129590" y="561777"/>
                      </a:cubicBezTo>
                      <a:cubicBezTo>
                        <a:pt x="121134" y="560569"/>
                        <a:pt x="112677" y="559361"/>
                        <a:pt x="104220" y="560569"/>
                      </a:cubicBezTo>
                      <a:cubicBezTo>
                        <a:pt x="103012" y="560569"/>
                        <a:pt x="103012" y="562985"/>
                        <a:pt x="104220" y="564193"/>
                      </a:cubicBezTo>
                      <a:cubicBezTo>
                        <a:pt x="111469" y="566609"/>
                        <a:pt x="121134" y="566609"/>
                        <a:pt x="128382" y="567818"/>
                      </a:cubicBezTo>
                      <a:cubicBezTo>
                        <a:pt x="134423" y="569026"/>
                        <a:pt x="141672" y="570234"/>
                        <a:pt x="148920" y="570234"/>
                      </a:cubicBezTo>
                      <a:cubicBezTo>
                        <a:pt x="147712" y="570234"/>
                        <a:pt x="147712" y="571442"/>
                        <a:pt x="146504" y="571442"/>
                      </a:cubicBezTo>
                      <a:cubicBezTo>
                        <a:pt x="146504" y="571442"/>
                        <a:pt x="146504" y="571442"/>
                        <a:pt x="146504" y="571442"/>
                      </a:cubicBezTo>
                      <a:cubicBezTo>
                        <a:pt x="141672" y="570234"/>
                        <a:pt x="135631" y="570234"/>
                        <a:pt x="130799" y="570234"/>
                      </a:cubicBezTo>
                      <a:cubicBezTo>
                        <a:pt x="125966" y="570234"/>
                        <a:pt x="119925" y="569026"/>
                        <a:pt x="115093" y="570234"/>
                      </a:cubicBezTo>
                      <a:cubicBezTo>
                        <a:pt x="113885" y="570234"/>
                        <a:pt x="113885" y="572650"/>
                        <a:pt x="115093" y="573858"/>
                      </a:cubicBezTo>
                      <a:cubicBezTo>
                        <a:pt x="119925" y="575066"/>
                        <a:pt x="125966" y="575066"/>
                        <a:pt x="130799" y="576274"/>
                      </a:cubicBezTo>
                      <a:cubicBezTo>
                        <a:pt x="134423" y="576274"/>
                        <a:pt x="138047" y="577482"/>
                        <a:pt x="140464" y="577482"/>
                      </a:cubicBezTo>
                      <a:cubicBezTo>
                        <a:pt x="139255" y="577482"/>
                        <a:pt x="136839" y="577482"/>
                        <a:pt x="135631" y="577482"/>
                      </a:cubicBezTo>
                      <a:cubicBezTo>
                        <a:pt x="133215" y="577482"/>
                        <a:pt x="129590" y="577482"/>
                        <a:pt x="127174" y="577482"/>
                      </a:cubicBezTo>
                      <a:cubicBezTo>
                        <a:pt x="125966" y="577482"/>
                        <a:pt x="124758" y="577482"/>
                        <a:pt x="122342" y="577482"/>
                      </a:cubicBezTo>
                      <a:cubicBezTo>
                        <a:pt x="119925" y="577482"/>
                        <a:pt x="117509" y="577482"/>
                        <a:pt x="116301" y="577482"/>
                      </a:cubicBezTo>
                      <a:cubicBezTo>
                        <a:pt x="116301" y="577482"/>
                        <a:pt x="116301" y="577482"/>
                        <a:pt x="116301" y="577482"/>
                      </a:cubicBezTo>
                      <a:cubicBezTo>
                        <a:pt x="115093" y="577482"/>
                        <a:pt x="112677" y="577482"/>
                        <a:pt x="111469" y="577482"/>
                      </a:cubicBezTo>
                      <a:cubicBezTo>
                        <a:pt x="110261" y="577482"/>
                        <a:pt x="110261" y="579899"/>
                        <a:pt x="111469" y="579899"/>
                      </a:cubicBezTo>
                      <a:cubicBezTo>
                        <a:pt x="116301" y="582315"/>
                        <a:pt x="122342" y="581107"/>
                        <a:pt x="128382" y="582315"/>
                      </a:cubicBezTo>
                      <a:cubicBezTo>
                        <a:pt x="132007" y="582315"/>
                        <a:pt x="135631" y="583523"/>
                        <a:pt x="139255" y="583523"/>
                      </a:cubicBezTo>
                      <a:cubicBezTo>
                        <a:pt x="138047" y="583523"/>
                        <a:pt x="135631" y="583523"/>
                        <a:pt x="134423" y="583523"/>
                      </a:cubicBezTo>
                      <a:cubicBezTo>
                        <a:pt x="129590" y="583523"/>
                        <a:pt x="124758" y="582315"/>
                        <a:pt x="119925" y="584731"/>
                      </a:cubicBezTo>
                      <a:cubicBezTo>
                        <a:pt x="118717" y="584731"/>
                        <a:pt x="118717" y="587148"/>
                        <a:pt x="119925" y="587148"/>
                      </a:cubicBezTo>
                      <a:cubicBezTo>
                        <a:pt x="123550" y="589564"/>
                        <a:pt x="129590" y="588356"/>
                        <a:pt x="133215" y="588356"/>
                      </a:cubicBezTo>
                      <a:cubicBezTo>
                        <a:pt x="133215" y="588356"/>
                        <a:pt x="133215" y="588356"/>
                        <a:pt x="133215" y="588356"/>
                      </a:cubicBezTo>
                      <a:cubicBezTo>
                        <a:pt x="129590" y="588356"/>
                        <a:pt x="125966" y="589564"/>
                        <a:pt x="123550" y="590772"/>
                      </a:cubicBezTo>
                      <a:cubicBezTo>
                        <a:pt x="122342" y="590772"/>
                        <a:pt x="123550" y="593188"/>
                        <a:pt x="123550" y="593188"/>
                      </a:cubicBezTo>
                      <a:cubicBezTo>
                        <a:pt x="127174" y="594396"/>
                        <a:pt x="132007" y="593188"/>
                        <a:pt x="136839" y="593188"/>
                      </a:cubicBezTo>
                      <a:cubicBezTo>
                        <a:pt x="140464" y="593188"/>
                        <a:pt x="145296" y="593188"/>
                        <a:pt x="150129" y="591980"/>
                      </a:cubicBezTo>
                      <a:cubicBezTo>
                        <a:pt x="150129" y="591980"/>
                        <a:pt x="150129" y="591980"/>
                        <a:pt x="150129" y="591980"/>
                      </a:cubicBezTo>
                      <a:cubicBezTo>
                        <a:pt x="146504" y="593188"/>
                        <a:pt x="141672" y="594396"/>
                        <a:pt x="138047" y="594396"/>
                      </a:cubicBezTo>
                      <a:cubicBezTo>
                        <a:pt x="130799" y="595604"/>
                        <a:pt x="124758" y="594396"/>
                        <a:pt x="118717" y="595604"/>
                      </a:cubicBezTo>
                      <a:cubicBezTo>
                        <a:pt x="117509" y="595604"/>
                        <a:pt x="117509" y="598021"/>
                        <a:pt x="118717" y="598021"/>
                      </a:cubicBezTo>
                      <a:cubicBezTo>
                        <a:pt x="129590" y="601645"/>
                        <a:pt x="146504" y="600437"/>
                        <a:pt x="157377" y="594396"/>
                      </a:cubicBezTo>
                      <a:cubicBezTo>
                        <a:pt x="157377" y="595604"/>
                        <a:pt x="157377" y="595604"/>
                        <a:pt x="157377" y="596813"/>
                      </a:cubicBezTo>
                      <a:cubicBezTo>
                        <a:pt x="157377" y="596813"/>
                        <a:pt x="157377" y="596813"/>
                        <a:pt x="157377" y="598021"/>
                      </a:cubicBezTo>
                      <a:cubicBezTo>
                        <a:pt x="153753" y="598021"/>
                        <a:pt x="151337" y="599229"/>
                        <a:pt x="147712" y="599229"/>
                      </a:cubicBezTo>
                      <a:cubicBezTo>
                        <a:pt x="144088" y="600437"/>
                        <a:pt x="140464" y="600437"/>
                        <a:pt x="136839" y="601645"/>
                      </a:cubicBezTo>
                      <a:cubicBezTo>
                        <a:pt x="135631" y="601645"/>
                        <a:pt x="135631" y="604061"/>
                        <a:pt x="136839" y="604061"/>
                      </a:cubicBezTo>
                      <a:cubicBezTo>
                        <a:pt x="140464" y="604061"/>
                        <a:pt x="144088" y="604061"/>
                        <a:pt x="148920" y="602853"/>
                      </a:cubicBezTo>
                      <a:cubicBezTo>
                        <a:pt x="152545" y="601645"/>
                        <a:pt x="156169" y="601645"/>
                        <a:pt x="159794" y="600437"/>
                      </a:cubicBezTo>
                      <a:lnTo>
                        <a:pt x="159794" y="600437"/>
                      </a:lnTo>
                      <a:cubicBezTo>
                        <a:pt x="159794" y="600437"/>
                        <a:pt x="159794" y="600437"/>
                        <a:pt x="161002" y="600437"/>
                      </a:cubicBezTo>
                      <a:cubicBezTo>
                        <a:pt x="163418" y="600437"/>
                        <a:pt x="167042" y="599229"/>
                        <a:pt x="169458" y="598021"/>
                      </a:cubicBezTo>
                      <a:cubicBezTo>
                        <a:pt x="169458" y="598021"/>
                        <a:pt x="169458" y="598021"/>
                        <a:pt x="169458" y="598021"/>
                      </a:cubicBezTo>
                      <a:cubicBezTo>
                        <a:pt x="169458" y="598021"/>
                        <a:pt x="169458" y="598021"/>
                        <a:pt x="170667" y="599229"/>
                      </a:cubicBezTo>
                      <a:cubicBezTo>
                        <a:pt x="165834" y="600437"/>
                        <a:pt x="161002" y="604061"/>
                        <a:pt x="154961" y="604061"/>
                      </a:cubicBezTo>
                      <a:cubicBezTo>
                        <a:pt x="152545" y="604061"/>
                        <a:pt x="152545" y="607686"/>
                        <a:pt x="153753" y="607686"/>
                      </a:cubicBezTo>
                      <a:cubicBezTo>
                        <a:pt x="154961" y="607686"/>
                        <a:pt x="157377" y="607686"/>
                        <a:pt x="159794" y="606477"/>
                      </a:cubicBezTo>
                      <a:cubicBezTo>
                        <a:pt x="151337" y="607686"/>
                        <a:pt x="144088" y="605270"/>
                        <a:pt x="138047" y="606477"/>
                      </a:cubicBezTo>
                      <a:lnTo>
                        <a:pt x="138047" y="606477"/>
                      </a:lnTo>
                      <a:close/>
                      <a:moveTo>
                        <a:pt x="87306" y="720041"/>
                      </a:moveTo>
                      <a:cubicBezTo>
                        <a:pt x="87306" y="720041"/>
                        <a:pt x="87306" y="720041"/>
                        <a:pt x="87306" y="720041"/>
                      </a:cubicBezTo>
                      <a:cubicBezTo>
                        <a:pt x="87306" y="720041"/>
                        <a:pt x="86098" y="717625"/>
                        <a:pt x="86098" y="716417"/>
                      </a:cubicBezTo>
                      <a:cubicBezTo>
                        <a:pt x="84890" y="710376"/>
                        <a:pt x="83682" y="704335"/>
                        <a:pt x="86098" y="697087"/>
                      </a:cubicBezTo>
                      <a:cubicBezTo>
                        <a:pt x="89722" y="681381"/>
                        <a:pt x="96971" y="669300"/>
                        <a:pt x="101804" y="654802"/>
                      </a:cubicBezTo>
                      <a:cubicBezTo>
                        <a:pt x="109052" y="633056"/>
                        <a:pt x="122342" y="624599"/>
                        <a:pt x="138047" y="617351"/>
                      </a:cubicBezTo>
                      <a:cubicBezTo>
                        <a:pt x="142880" y="614934"/>
                        <a:pt x="148920" y="613726"/>
                        <a:pt x="153753" y="611310"/>
                      </a:cubicBezTo>
                      <a:cubicBezTo>
                        <a:pt x="159794" y="608894"/>
                        <a:pt x="164626" y="604061"/>
                        <a:pt x="170667" y="601645"/>
                      </a:cubicBezTo>
                      <a:lnTo>
                        <a:pt x="170667" y="601645"/>
                      </a:lnTo>
                      <a:cubicBezTo>
                        <a:pt x="171875" y="601645"/>
                        <a:pt x="171875" y="602853"/>
                        <a:pt x="173083" y="602853"/>
                      </a:cubicBezTo>
                      <a:cubicBezTo>
                        <a:pt x="171875" y="602853"/>
                        <a:pt x="170667" y="604061"/>
                        <a:pt x="169458" y="604061"/>
                      </a:cubicBezTo>
                      <a:cubicBezTo>
                        <a:pt x="168250" y="605270"/>
                        <a:pt x="165834" y="606477"/>
                        <a:pt x="164626" y="608894"/>
                      </a:cubicBezTo>
                      <a:cubicBezTo>
                        <a:pt x="164626" y="608894"/>
                        <a:pt x="164626" y="610102"/>
                        <a:pt x="164626" y="610102"/>
                      </a:cubicBezTo>
                      <a:cubicBezTo>
                        <a:pt x="167042" y="610102"/>
                        <a:pt x="168250" y="608894"/>
                        <a:pt x="170667" y="607686"/>
                      </a:cubicBezTo>
                      <a:cubicBezTo>
                        <a:pt x="171875" y="606477"/>
                        <a:pt x="174291" y="606477"/>
                        <a:pt x="175499" y="605270"/>
                      </a:cubicBezTo>
                      <a:cubicBezTo>
                        <a:pt x="175499" y="605270"/>
                        <a:pt x="176707" y="605270"/>
                        <a:pt x="176707" y="606477"/>
                      </a:cubicBezTo>
                      <a:cubicBezTo>
                        <a:pt x="165834" y="612518"/>
                        <a:pt x="156169" y="622183"/>
                        <a:pt x="146504" y="630640"/>
                      </a:cubicBezTo>
                      <a:cubicBezTo>
                        <a:pt x="141672" y="635473"/>
                        <a:pt x="135631" y="640305"/>
                        <a:pt x="130799" y="646346"/>
                      </a:cubicBezTo>
                      <a:cubicBezTo>
                        <a:pt x="125966" y="649970"/>
                        <a:pt x="121134" y="657219"/>
                        <a:pt x="119925" y="663259"/>
                      </a:cubicBezTo>
                      <a:cubicBezTo>
                        <a:pt x="116301" y="671716"/>
                        <a:pt x="109052" y="674132"/>
                        <a:pt x="104220" y="681381"/>
                      </a:cubicBezTo>
                      <a:cubicBezTo>
                        <a:pt x="95763" y="694671"/>
                        <a:pt x="101804" y="709168"/>
                        <a:pt x="90931" y="723665"/>
                      </a:cubicBezTo>
                      <a:cubicBezTo>
                        <a:pt x="90931" y="723665"/>
                        <a:pt x="90931" y="723665"/>
                        <a:pt x="90931" y="723665"/>
                      </a:cubicBezTo>
                      <a:cubicBezTo>
                        <a:pt x="90931" y="723665"/>
                        <a:pt x="90931" y="723665"/>
                        <a:pt x="89722" y="723665"/>
                      </a:cubicBezTo>
                      <a:cubicBezTo>
                        <a:pt x="89722" y="721249"/>
                        <a:pt x="90931" y="718833"/>
                        <a:pt x="90931" y="716417"/>
                      </a:cubicBezTo>
                      <a:cubicBezTo>
                        <a:pt x="90931" y="712792"/>
                        <a:pt x="92139" y="710376"/>
                        <a:pt x="92139" y="706752"/>
                      </a:cubicBezTo>
                      <a:cubicBezTo>
                        <a:pt x="92139" y="705544"/>
                        <a:pt x="90931" y="706752"/>
                        <a:pt x="90931" y="706752"/>
                      </a:cubicBezTo>
                      <a:cubicBezTo>
                        <a:pt x="89722" y="709168"/>
                        <a:pt x="89722" y="711584"/>
                        <a:pt x="89722" y="714001"/>
                      </a:cubicBezTo>
                      <a:cubicBezTo>
                        <a:pt x="88514" y="715208"/>
                        <a:pt x="87306" y="717625"/>
                        <a:pt x="87306" y="720041"/>
                      </a:cubicBezTo>
                      <a:lnTo>
                        <a:pt x="87306" y="720041"/>
                      </a:lnTo>
                      <a:close/>
                      <a:moveTo>
                        <a:pt x="163418" y="660843"/>
                      </a:moveTo>
                      <a:cubicBezTo>
                        <a:pt x="157377" y="670508"/>
                        <a:pt x="153753" y="681381"/>
                        <a:pt x="150129" y="693462"/>
                      </a:cubicBezTo>
                      <a:cubicBezTo>
                        <a:pt x="147712" y="701919"/>
                        <a:pt x="144088" y="710376"/>
                        <a:pt x="139255" y="716417"/>
                      </a:cubicBezTo>
                      <a:cubicBezTo>
                        <a:pt x="135631" y="721249"/>
                        <a:pt x="133215" y="724874"/>
                        <a:pt x="129590" y="726082"/>
                      </a:cubicBezTo>
                      <a:cubicBezTo>
                        <a:pt x="132007" y="724874"/>
                        <a:pt x="134423" y="721249"/>
                        <a:pt x="135631" y="717625"/>
                      </a:cubicBezTo>
                      <a:cubicBezTo>
                        <a:pt x="135631" y="716417"/>
                        <a:pt x="135631" y="716417"/>
                        <a:pt x="134423" y="716417"/>
                      </a:cubicBezTo>
                      <a:cubicBezTo>
                        <a:pt x="133215" y="717625"/>
                        <a:pt x="132007" y="718833"/>
                        <a:pt x="130799" y="720041"/>
                      </a:cubicBezTo>
                      <a:cubicBezTo>
                        <a:pt x="129590" y="721249"/>
                        <a:pt x="128382" y="722457"/>
                        <a:pt x="127174" y="723665"/>
                      </a:cubicBezTo>
                      <a:cubicBezTo>
                        <a:pt x="125966" y="724874"/>
                        <a:pt x="127174" y="727290"/>
                        <a:pt x="128382" y="727290"/>
                      </a:cubicBezTo>
                      <a:cubicBezTo>
                        <a:pt x="124758" y="728498"/>
                        <a:pt x="119925" y="728498"/>
                        <a:pt x="115093" y="727290"/>
                      </a:cubicBezTo>
                      <a:cubicBezTo>
                        <a:pt x="109052" y="726082"/>
                        <a:pt x="103012" y="724874"/>
                        <a:pt x="96971" y="728498"/>
                      </a:cubicBezTo>
                      <a:cubicBezTo>
                        <a:pt x="94555" y="729706"/>
                        <a:pt x="92139" y="729706"/>
                        <a:pt x="90931" y="728498"/>
                      </a:cubicBezTo>
                      <a:cubicBezTo>
                        <a:pt x="90931" y="727290"/>
                        <a:pt x="92139" y="727290"/>
                        <a:pt x="92139" y="726082"/>
                      </a:cubicBezTo>
                      <a:cubicBezTo>
                        <a:pt x="92139" y="726082"/>
                        <a:pt x="92139" y="726082"/>
                        <a:pt x="93347" y="726082"/>
                      </a:cubicBezTo>
                      <a:cubicBezTo>
                        <a:pt x="101804" y="716417"/>
                        <a:pt x="101804" y="706752"/>
                        <a:pt x="103012" y="694671"/>
                      </a:cubicBezTo>
                      <a:cubicBezTo>
                        <a:pt x="105428" y="678965"/>
                        <a:pt x="118717" y="676549"/>
                        <a:pt x="123550" y="663259"/>
                      </a:cubicBezTo>
                      <a:cubicBezTo>
                        <a:pt x="125966" y="660843"/>
                        <a:pt x="127174" y="658427"/>
                        <a:pt x="128382" y="654802"/>
                      </a:cubicBezTo>
                      <a:cubicBezTo>
                        <a:pt x="130799" y="652386"/>
                        <a:pt x="133215" y="649970"/>
                        <a:pt x="135631" y="646346"/>
                      </a:cubicBezTo>
                      <a:cubicBezTo>
                        <a:pt x="136839" y="645137"/>
                        <a:pt x="136839" y="645137"/>
                        <a:pt x="138047" y="643929"/>
                      </a:cubicBezTo>
                      <a:cubicBezTo>
                        <a:pt x="138047" y="643929"/>
                        <a:pt x="138047" y="643929"/>
                        <a:pt x="138047" y="643929"/>
                      </a:cubicBezTo>
                      <a:cubicBezTo>
                        <a:pt x="139255" y="642721"/>
                        <a:pt x="140464" y="641513"/>
                        <a:pt x="140464" y="640305"/>
                      </a:cubicBezTo>
                      <a:cubicBezTo>
                        <a:pt x="142880" y="637889"/>
                        <a:pt x="144088" y="636680"/>
                        <a:pt x="146504" y="634264"/>
                      </a:cubicBezTo>
                      <a:cubicBezTo>
                        <a:pt x="140464" y="640305"/>
                        <a:pt x="135631" y="646346"/>
                        <a:pt x="130799" y="653594"/>
                      </a:cubicBezTo>
                      <a:cubicBezTo>
                        <a:pt x="129590" y="654802"/>
                        <a:pt x="130799" y="656010"/>
                        <a:pt x="132007" y="656010"/>
                      </a:cubicBezTo>
                      <a:cubicBezTo>
                        <a:pt x="140464" y="647554"/>
                        <a:pt x="148920" y="639097"/>
                        <a:pt x="158585" y="629432"/>
                      </a:cubicBezTo>
                      <a:cubicBezTo>
                        <a:pt x="157377" y="630640"/>
                        <a:pt x="154961" y="633056"/>
                        <a:pt x="153753" y="635473"/>
                      </a:cubicBezTo>
                      <a:cubicBezTo>
                        <a:pt x="145296" y="643929"/>
                        <a:pt x="134423" y="653594"/>
                        <a:pt x="129590" y="665676"/>
                      </a:cubicBezTo>
                      <a:cubicBezTo>
                        <a:pt x="129590" y="666883"/>
                        <a:pt x="129590" y="668092"/>
                        <a:pt x="130799" y="666883"/>
                      </a:cubicBezTo>
                      <a:cubicBezTo>
                        <a:pt x="136839" y="663259"/>
                        <a:pt x="140464" y="656010"/>
                        <a:pt x="145296" y="649970"/>
                      </a:cubicBezTo>
                      <a:cubicBezTo>
                        <a:pt x="150129" y="643929"/>
                        <a:pt x="154961" y="639097"/>
                        <a:pt x="159794" y="634264"/>
                      </a:cubicBezTo>
                      <a:cubicBezTo>
                        <a:pt x="161002" y="633056"/>
                        <a:pt x="162210" y="631848"/>
                        <a:pt x="164626" y="629432"/>
                      </a:cubicBezTo>
                      <a:cubicBezTo>
                        <a:pt x="158585" y="637889"/>
                        <a:pt x="151337" y="646346"/>
                        <a:pt x="146504" y="656010"/>
                      </a:cubicBezTo>
                      <a:cubicBezTo>
                        <a:pt x="145296" y="657219"/>
                        <a:pt x="147712" y="658427"/>
                        <a:pt x="147712" y="657219"/>
                      </a:cubicBezTo>
                      <a:cubicBezTo>
                        <a:pt x="154961" y="649970"/>
                        <a:pt x="159794" y="640305"/>
                        <a:pt x="167042" y="631848"/>
                      </a:cubicBezTo>
                      <a:cubicBezTo>
                        <a:pt x="170667" y="627016"/>
                        <a:pt x="175499" y="622183"/>
                        <a:pt x="180332" y="617351"/>
                      </a:cubicBezTo>
                      <a:cubicBezTo>
                        <a:pt x="177915" y="622183"/>
                        <a:pt x="174291" y="627016"/>
                        <a:pt x="171875" y="630640"/>
                      </a:cubicBezTo>
                      <a:cubicBezTo>
                        <a:pt x="168250" y="636680"/>
                        <a:pt x="162210" y="642721"/>
                        <a:pt x="159794" y="649970"/>
                      </a:cubicBezTo>
                      <a:cubicBezTo>
                        <a:pt x="159794" y="651178"/>
                        <a:pt x="159794" y="651178"/>
                        <a:pt x="161002" y="651178"/>
                      </a:cubicBezTo>
                      <a:cubicBezTo>
                        <a:pt x="167042" y="646346"/>
                        <a:pt x="173083" y="637889"/>
                        <a:pt x="176707" y="630640"/>
                      </a:cubicBezTo>
                      <a:cubicBezTo>
                        <a:pt x="177915" y="628224"/>
                        <a:pt x="179124" y="627016"/>
                        <a:pt x="180332" y="624599"/>
                      </a:cubicBezTo>
                      <a:cubicBezTo>
                        <a:pt x="174291" y="636680"/>
                        <a:pt x="168250" y="648762"/>
                        <a:pt x="161002" y="659635"/>
                      </a:cubicBezTo>
                      <a:cubicBezTo>
                        <a:pt x="159794" y="660843"/>
                        <a:pt x="161002" y="662051"/>
                        <a:pt x="162210" y="660843"/>
                      </a:cubicBezTo>
                      <a:cubicBezTo>
                        <a:pt x="168250" y="653594"/>
                        <a:pt x="175499" y="645137"/>
                        <a:pt x="180332" y="635473"/>
                      </a:cubicBezTo>
                      <a:cubicBezTo>
                        <a:pt x="175499" y="646346"/>
                        <a:pt x="169458" y="652386"/>
                        <a:pt x="163418" y="660843"/>
                      </a:cubicBezTo>
                      <a:lnTo>
                        <a:pt x="163418" y="660843"/>
                      </a:lnTo>
                      <a:close/>
                      <a:moveTo>
                        <a:pt x="214159" y="665676"/>
                      </a:moveTo>
                      <a:cubicBezTo>
                        <a:pt x="216575" y="680173"/>
                        <a:pt x="217783" y="695879"/>
                        <a:pt x="214159" y="709168"/>
                      </a:cubicBezTo>
                      <a:cubicBezTo>
                        <a:pt x="210535" y="721249"/>
                        <a:pt x="203286" y="732122"/>
                        <a:pt x="196037" y="740579"/>
                      </a:cubicBezTo>
                      <a:cubicBezTo>
                        <a:pt x="189997" y="747828"/>
                        <a:pt x="180332" y="751452"/>
                        <a:pt x="176707" y="762325"/>
                      </a:cubicBezTo>
                      <a:cubicBezTo>
                        <a:pt x="176707" y="762325"/>
                        <a:pt x="176707" y="763533"/>
                        <a:pt x="175499" y="764741"/>
                      </a:cubicBezTo>
                      <a:cubicBezTo>
                        <a:pt x="175499" y="762325"/>
                        <a:pt x="175499" y="758701"/>
                        <a:pt x="175499" y="756285"/>
                      </a:cubicBezTo>
                      <a:cubicBezTo>
                        <a:pt x="175499" y="755077"/>
                        <a:pt x="174291" y="755077"/>
                        <a:pt x="174291" y="756285"/>
                      </a:cubicBezTo>
                      <a:cubicBezTo>
                        <a:pt x="173083" y="759909"/>
                        <a:pt x="173083" y="763533"/>
                        <a:pt x="173083" y="767158"/>
                      </a:cubicBezTo>
                      <a:cubicBezTo>
                        <a:pt x="173083" y="769574"/>
                        <a:pt x="171875" y="771990"/>
                        <a:pt x="171875" y="774407"/>
                      </a:cubicBezTo>
                      <a:cubicBezTo>
                        <a:pt x="171875" y="771990"/>
                        <a:pt x="170667" y="770782"/>
                        <a:pt x="170667" y="768366"/>
                      </a:cubicBezTo>
                      <a:cubicBezTo>
                        <a:pt x="170667" y="767158"/>
                        <a:pt x="169458" y="768366"/>
                        <a:pt x="169458" y="768366"/>
                      </a:cubicBezTo>
                      <a:cubicBezTo>
                        <a:pt x="169458" y="770782"/>
                        <a:pt x="169458" y="773198"/>
                        <a:pt x="170667" y="775615"/>
                      </a:cubicBezTo>
                      <a:cubicBezTo>
                        <a:pt x="169458" y="771990"/>
                        <a:pt x="168250" y="768366"/>
                        <a:pt x="168250" y="764741"/>
                      </a:cubicBezTo>
                      <a:cubicBezTo>
                        <a:pt x="168250" y="763533"/>
                        <a:pt x="165834" y="763533"/>
                        <a:pt x="165834" y="765950"/>
                      </a:cubicBezTo>
                      <a:cubicBezTo>
                        <a:pt x="165834" y="767158"/>
                        <a:pt x="165834" y="768366"/>
                        <a:pt x="167042" y="770782"/>
                      </a:cubicBezTo>
                      <a:cubicBezTo>
                        <a:pt x="167042" y="770782"/>
                        <a:pt x="167042" y="770782"/>
                        <a:pt x="167042" y="770782"/>
                      </a:cubicBezTo>
                      <a:cubicBezTo>
                        <a:pt x="165834" y="769574"/>
                        <a:pt x="164626" y="767158"/>
                        <a:pt x="164626" y="765950"/>
                      </a:cubicBezTo>
                      <a:cubicBezTo>
                        <a:pt x="163418" y="763533"/>
                        <a:pt x="163418" y="761117"/>
                        <a:pt x="163418" y="758701"/>
                      </a:cubicBezTo>
                      <a:cubicBezTo>
                        <a:pt x="163418" y="755077"/>
                        <a:pt x="162210" y="749036"/>
                        <a:pt x="163418" y="745411"/>
                      </a:cubicBezTo>
                      <a:cubicBezTo>
                        <a:pt x="163418" y="745411"/>
                        <a:pt x="163418" y="744204"/>
                        <a:pt x="162210" y="744204"/>
                      </a:cubicBezTo>
                      <a:cubicBezTo>
                        <a:pt x="161002" y="745411"/>
                        <a:pt x="161002" y="749036"/>
                        <a:pt x="161002" y="751452"/>
                      </a:cubicBezTo>
                      <a:cubicBezTo>
                        <a:pt x="161002" y="752660"/>
                        <a:pt x="161002" y="755077"/>
                        <a:pt x="161002" y="756285"/>
                      </a:cubicBezTo>
                      <a:cubicBezTo>
                        <a:pt x="161002" y="755077"/>
                        <a:pt x="159794" y="752660"/>
                        <a:pt x="159794" y="751452"/>
                      </a:cubicBezTo>
                      <a:cubicBezTo>
                        <a:pt x="158585" y="741787"/>
                        <a:pt x="161002" y="734538"/>
                        <a:pt x="163418" y="724874"/>
                      </a:cubicBezTo>
                      <a:cubicBezTo>
                        <a:pt x="165834" y="707960"/>
                        <a:pt x="163418" y="695879"/>
                        <a:pt x="171875" y="678965"/>
                      </a:cubicBezTo>
                      <a:cubicBezTo>
                        <a:pt x="181540" y="658427"/>
                        <a:pt x="186372" y="637889"/>
                        <a:pt x="193621" y="616143"/>
                      </a:cubicBezTo>
                      <a:cubicBezTo>
                        <a:pt x="193621" y="616143"/>
                        <a:pt x="193621" y="616143"/>
                        <a:pt x="193621" y="616143"/>
                      </a:cubicBezTo>
                      <a:cubicBezTo>
                        <a:pt x="193621" y="616143"/>
                        <a:pt x="193621" y="616143"/>
                        <a:pt x="193621" y="616143"/>
                      </a:cubicBezTo>
                      <a:cubicBezTo>
                        <a:pt x="193621" y="614934"/>
                        <a:pt x="194829" y="612518"/>
                        <a:pt x="194829" y="611310"/>
                      </a:cubicBezTo>
                      <a:cubicBezTo>
                        <a:pt x="197245" y="611310"/>
                        <a:pt x="198453" y="611310"/>
                        <a:pt x="200870" y="611310"/>
                      </a:cubicBezTo>
                      <a:cubicBezTo>
                        <a:pt x="192413" y="630640"/>
                        <a:pt x="192413" y="654802"/>
                        <a:pt x="191205" y="675340"/>
                      </a:cubicBezTo>
                      <a:cubicBezTo>
                        <a:pt x="189997" y="699503"/>
                        <a:pt x="188788" y="722457"/>
                        <a:pt x="181540" y="745411"/>
                      </a:cubicBezTo>
                      <a:cubicBezTo>
                        <a:pt x="180332" y="747828"/>
                        <a:pt x="182748" y="747828"/>
                        <a:pt x="183956" y="746620"/>
                      </a:cubicBezTo>
                      <a:cubicBezTo>
                        <a:pt x="191205" y="726082"/>
                        <a:pt x="193621" y="703127"/>
                        <a:pt x="193621" y="681381"/>
                      </a:cubicBezTo>
                      <a:cubicBezTo>
                        <a:pt x="193621" y="674132"/>
                        <a:pt x="194829" y="666883"/>
                        <a:pt x="194829" y="659635"/>
                      </a:cubicBezTo>
                      <a:cubicBezTo>
                        <a:pt x="194829" y="666883"/>
                        <a:pt x="194829" y="675340"/>
                        <a:pt x="194829" y="682589"/>
                      </a:cubicBezTo>
                      <a:cubicBezTo>
                        <a:pt x="194829" y="683797"/>
                        <a:pt x="196037" y="683797"/>
                        <a:pt x="196037" y="682589"/>
                      </a:cubicBezTo>
                      <a:cubicBezTo>
                        <a:pt x="199662" y="671716"/>
                        <a:pt x="198453" y="658427"/>
                        <a:pt x="198453" y="647554"/>
                      </a:cubicBezTo>
                      <a:cubicBezTo>
                        <a:pt x="198453" y="639097"/>
                        <a:pt x="198453" y="630640"/>
                        <a:pt x="200870" y="622183"/>
                      </a:cubicBezTo>
                      <a:cubicBezTo>
                        <a:pt x="200870" y="624599"/>
                        <a:pt x="200870" y="625807"/>
                        <a:pt x="200870" y="627016"/>
                      </a:cubicBezTo>
                      <a:cubicBezTo>
                        <a:pt x="199662" y="633056"/>
                        <a:pt x="199662" y="639097"/>
                        <a:pt x="199662" y="645137"/>
                      </a:cubicBezTo>
                      <a:cubicBezTo>
                        <a:pt x="199662" y="646346"/>
                        <a:pt x="200870" y="646346"/>
                        <a:pt x="202078" y="645137"/>
                      </a:cubicBezTo>
                      <a:cubicBezTo>
                        <a:pt x="202078" y="643929"/>
                        <a:pt x="202078" y="642721"/>
                        <a:pt x="202078" y="640305"/>
                      </a:cubicBezTo>
                      <a:cubicBezTo>
                        <a:pt x="202078" y="642721"/>
                        <a:pt x="202078" y="646346"/>
                        <a:pt x="202078" y="648762"/>
                      </a:cubicBezTo>
                      <a:cubicBezTo>
                        <a:pt x="202078" y="648762"/>
                        <a:pt x="202078" y="648762"/>
                        <a:pt x="202078" y="648762"/>
                      </a:cubicBezTo>
                      <a:cubicBezTo>
                        <a:pt x="202078" y="647554"/>
                        <a:pt x="202078" y="647554"/>
                        <a:pt x="200870" y="646346"/>
                      </a:cubicBezTo>
                      <a:cubicBezTo>
                        <a:pt x="200870" y="645137"/>
                        <a:pt x="199662" y="645137"/>
                        <a:pt x="198453" y="646346"/>
                      </a:cubicBezTo>
                      <a:cubicBezTo>
                        <a:pt x="198453" y="647554"/>
                        <a:pt x="198453" y="649970"/>
                        <a:pt x="199662" y="649970"/>
                      </a:cubicBezTo>
                      <a:cubicBezTo>
                        <a:pt x="199662" y="649970"/>
                        <a:pt x="200870" y="649970"/>
                        <a:pt x="200870" y="649970"/>
                      </a:cubicBezTo>
                      <a:cubicBezTo>
                        <a:pt x="200870" y="649970"/>
                        <a:pt x="200870" y="648762"/>
                        <a:pt x="200870" y="648762"/>
                      </a:cubicBezTo>
                      <a:cubicBezTo>
                        <a:pt x="200870" y="658427"/>
                        <a:pt x="200870" y="669300"/>
                        <a:pt x="199662" y="678965"/>
                      </a:cubicBezTo>
                      <a:cubicBezTo>
                        <a:pt x="198453" y="687422"/>
                        <a:pt x="197245" y="694671"/>
                        <a:pt x="196037" y="701919"/>
                      </a:cubicBezTo>
                      <a:cubicBezTo>
                        <a:pt x="196037" y="703127"/>
                        <a:pt x="197245" y="703127"/>
                        <a:pt x="197245" y="701919"/>
                      </a:cubicBezTo>
                      <a:cubicBezTo>
                        <a:pt x="202078" y="689838"/>
                        <a:pt x="203286" y="675340"/>
                        <a:pt x="203286" y="662051"/>
                      </a:cubicBezTo>
                      <a:cubicBezTo>
                        <a:pt x="203286" y="656010"/>
                        <a:pt x="203286" y="649970"/>
                        <a:pt x="204494" y="643929"/>
                      </a:cubicBezTo>
                      <a:cubicBezTo>
                        <a:pt x="205702" y="654802"/>
                        <a:pt x="206910" y="664467"/>
                        <a:pt x="208118" y="675340"/>
                      </a:cubicBezTo>
                      <a:cubicBezTo>
                        <a:pt x="208118" y="677757"/>
                        <a:pt x="210535" y="676549"/>
                        <a:pt x="210535" y="674132"/>
                      </a:cubicBezTo>
                      <a:cubicBezTo>
                        <a:pt x="209327" y="660843"/>
                        <a:pt x="209327" y="647554"/>
                        <a:pt x="208118" y="634264"/>
                      </a:cubicBezTo>
                      <a:cubicBezTo>
                        <a:pt x="210535" y="642721"/>
                        <a:pt x="214159" y="651178"/>
                        <a:pt x="215367" y="659635"/>
                      </a:cubicBezTo>
                      <a:cubicBezTo>
                        <a:pt x="212951" y="664467"/>
                        <a:pt x="214159" y="665676"/>
                        <a:pt x="214159" y="665676"/>
                      </a:cubicBezTo>
                      <a:lnTo>
                        <a:pt x="214159" y="665676"/>
                      </a:lnTo>
                      <a:close/>
                      <a:moveTo>
                        <a:pt x="238321" y="617351"/>
                      </a:moveTo>
                      <a:cubicBezTo>
                        <a:pt x="243154" y="623391"/>
                        <a:pt x="249195" y="627016"/>
                        <a:pt x="256443" y="629432"/>
                      </a:cubicBezTo>
                      <a:cubicBezTo>
                        <a:pt x="269733" y="634264"/>
                        <a:pt x="283022" y="637889"/>
                        <a:pt x="283022" y="659635"/>
                      </a:cubicBezTo>
                      <a:cubicBezTo>
                        <a:pt x="283022" y="669300"/>
                        <a:pt x="281814" y="680173"/>
                        <a:pt x="283022" y="689838"/>
                      </a:cubicBezTo>
                      <a:cubicBezTo>
                        <a:pt x="283022" y="694671"/>
                        <a:pt x="283022" y="699503"/>
                        <a:pt x="285438" y="704335"/>
                      </a:cubicBezTo>
                      <a:cubicBezTo>
                        <a:pt x="287855" y="709168"/>
                        <a:pt x="289063" y="715208"/>
                        <a:pt x="290271" y="720041"/>
                      </a:cubicBezTo>
                      <a:cubicBezTo>
                        <a:pt x="290271" y="722457"/>
                        <a:pt x="291479" y="723665"/>
                        <a:pt x="290271" y="726082"/>
                      </a:cubicBezTo>
                      <a:cubicBezTo>
                        <a:pt x="289063" y="728498"/>
                        <a:pt x="287855" y="729706"/>
                        <a:pt x="285438" y="729706"/>
                      </a:cubicBezTo>
                      <a:cubicBezTo>
                        <a:pt x="283022" y="729706"/>
                        <a:pt x="281814" y="728498"/>
                        <a:pt x="279398" y="728498"/>
                      </a:cubicBezTo>
                      <a:cubicBezTo>
                        <a:pt x="275773" y="727290"/>
                        <a:pt x="272149" y="727290"/>
                        <a:pt x="268525" y="727290"/>
                      </a:cubicBezTo>
                      <a:cubicBezTo>
                        <a:pt x="255235" y="724874"/>
                        <a:pt x="237113" y="717625"/>
                        <a:pt x="228657" y="703127"/>
                      </a:cubicBezTo>
                      <a:cubicBezTo>
                        <a:pt x="220200" y="687422"/>
                        <a:pt x="218992" y="669300"/>
                        <a:pt x="212951" y="652386"/>
                      </a:cubicBezTo>
                      <a:cubicBezTo>
                        <a:pt x="208118" y="637889"/>
                        <a:pt x="205702" y="623391"/>
                        <a:pt x="204494" y="607686"/>
                      </a:cubicBezTo>
                      <a:cubicBezTo>
                        <a:pt x="204494" y="607686"/>
                        <a:pt x="204494" y="607686"/>
                        <a:pt x="204494" y="607686"/>
                      </a:cubicBezTo>
                      <a:cubicBezTo>
                        <a:pt x="204494" y="606477"/>
                        <a:pt x="204494" y="604061"/>
                        <a:pt x="205702" y="601645"/>
                      </a:cubicBezTo>
                      <a:cubicBezTo>
                        <a:pt x="205702" y="599229"/>
                        <a:pt x="206910" y="596813"/>
                        <a:pt x="206910" y="595604"/>
                      </a:cubicBezTo>
                      <a:cubicBezTo>
                        <a:pt x="206910" y="612518"/>
                        <a:pt x="210535" y="628224"/>
                        <a:pt x="217783" y="641513"/>
                      </a:cubicBezTo>
                      <a:cubicBezTo>
                        <a:pt x="217783" y="642721"/>
                        <a:pt x="218992" y="641513"/>
                        <a:pt x="218992" y="640305"/>
                      </a:cubicBezTo>
                      <a:cubicBezTo>
                        <a:pt x="215367" y="630640"/>
                        <a:pt x="212951" y="620975"/>
                        <a:pt x="210535" y="611310"/>
                      </a:cubicBezTo>
                      <a:cubicBezTo>
                        <a:pt x="212951" y="618559"/>
                        <a:pt x="215367" y="625807"/>
                        <a:pt x="220200" y="631848"/>
                      </a:cubicBezTo>
                      <a:cubicBezTo>
                        <a:pt x="221408" y="633056"/>
                        <a:pt x="222616" y="631848"/>
                        <a:pt x="221408" y="630640"/>
                      </a:cubicBezTo>
                      <a:cubicBezTo>
                        <a:pt x="216575" y="622183"/>
                        <a:pt x="214159" y="613726"/>
                        <a:pt x="211743" y="604061"/>
                      </a:cubicBezTo>
                      <a:cubicBezTo>
                        <a:pt x="212951" y="606477"/>
                        <a:pt x="214159" y="608894"/>
                        <a:pt x="215367" y="611310"/>
                      </a:cubicBezTo>
                      <a:cubicBezTo>
                        <a:pt x="220200" y="622183"/>
                        <a:pt x="226240" y="634264"/>
                        <a:pt x="233489" y="641513"/>
                      </a:cubicBezTo>
                      <a:cubicBezTo>
                        <a:pt x="234697" y="642721"/>
                        <a:pt x="235905" y="641513"/>
                        <a:pt x="234697" y="640305"/>
                      </a:cubicBezTo>
                      <a:cubicBezTo>
                        <a:pt x="229865" y="630640"/>
                        <a:pt x="223824" y="622183"/>
                        <a:pt x="218992" y="612518"/>
                      </a:cubicBezTo>
                      <a:cubicBezTo>
                        <a:pt x="215367" y="604061"/>
                        <a:pt x="211743" y="595604"/>
                        <a:pt x="209327" y="587148"/>
                      </a:cubicBezTo>
                      <a:cubicBezTo>
                        <a:pt x="209327" y="585939"/>
                        <a:pt x="210535" y="585939"/>
                        <a:pt x="210535" y="584731"/>
                      </a:cubicBezTo>
                      <a:cubicBezTo>
                        <a:pt x="210535" y="588356"/>
                        <a:pt x="211743" y="590772"/>
                        <a:pt x="212951" y="594396"/>
                      </a:cubicBezTo>
                      <a:cubicBezTo>
                        <a:pt x="215367" y="600437"/>
                        <a:pt x="215367" y="608894"/>
                        <a:pt x="221408" y="611310"/>
                      </a:cubicBezTo>
                      <a:cubicBezTo>
                        <a:pt x="221408" y="611310"/>
                        <a:pt x="222616" y="611310"/>
                        <a:pt x="222616" y="610102"/>
                      </a:cubicBezTo>
                      <a:cubicBezTo>
                        <a:pt x="221408" y="605270"/>
                        <a:pt x="217783" y="601645"/>
                        <a:pt x="216575" y="595604"/>
                      </a:cubicBezTo>
                      <a:cubicBezTo>
                        <a:pt x="215367" y="589564"/>
                        <a:pt x="212951" y="583523"/>
                        <a:pt x="211743" y="578691"/>
                      </a:cubicBezTo>
                      <a:cubicBezTo>
                        <a:pt x="211743" y="577482"/>
                        <a:pt x="212951" y="577482"/>
                        <a:pt x="212951" y="576274"/>
                      </a:cubicBezTo>
                      <a:cubicBezTo>
                        <a:pt x="212951" y="576274"/>
                        <a:pt x="212951" y="576274"/>
                        <a:pt x="212951" y="576274"/>
                      </a:cubicBezTo>
                      <a:cubicBezTo>
                        <a:pt x="212951" y="577482"/>
                        <a:pt x="212951" y="578691"/>
                        <a:pt x="212951" y="579899"/>
                      </a:cubicBezTo>
                      <a:cubicBezTo>
                        <a:pt x="212951" y="583523"/>
                        <a:pt x="214159" y="587148"/>
                        <a:pt x="216575" y="589564"/>
                      </a:cubicBezTo>
                      <a:cubicBezTo>
                        <a:pt x="222616" y="599229"/>
                        <a:pt x="229865" y="611310"/>
                        <a:pt x="238321" y="617351"/>
                      </a:cubicBezTo>
                      <a:lnTo>
                        <a:pt x="238321" y="617351"/>
                      </a:lnTo>
                      <a:close/>
                      <a:moveTo>
                        <a:pt x="231073" y="601645"/>
                      </a:moveTo>
                      <a:cubicBezTo>
                        <a:pt x="231073" y="601645"/>
                        <a:pt x="229865" y="600437"/>
                        <a:pt x="229865" y="600437"/>
                      </a:cubicBezTo>
                      <a:cubicBezTo>
                        <a:pt x="232281" y="600437"/>
                        <a:pt x="234697" y="600437"/>
                        <a:pt x="237113" y="600437"/>
                      </a:cubicBezTo>
                      <a:cubicBezTo>
                        <a:pt x="238321" y="600437"/>
                        <a:pt x="238321" y="600437"/>
                        <a:pt x="239530" y="600437"/>
                      </a:cubicBezTo>
                      <a:cubicBezTo>
                        <a:pt x="237113" y="599229"/>
                        <a:pt x="233489" y="600437"/>
                        <a:pt x="231073" y="601645"/>
                      </a:cubicBezTo>
                      <a:close/>
                      <a:moveTo>
                        <a:pt x="266108" y="581107"/>
                      </a:moveTo>
                      <a:cubicBezTo>
                        <a:pt x="266108" y="581107"/>
                        <a:pt x="266108" y="581107"/>
                        <a:pt x="266108" y="581107"/>
                      </a:cubicBezTo>
                      <a:cubicBezTo>
                        <a:pt x="262484" y="585939"/>
                        <a:pt x="257651" y="588356"/>
                        <a:pt x="254027" y="590772"/>
                      </a:cubicBezTo>
                      <a:cubicBezTo>
                        <a:pt x="250403" y="593188"/>
                        <a:pt x="246778" y="594396"/>
                        <a:pt x="243154" y="596813"/>
                      </a:cubicBezTo>
                      <a:cubicBezTo>
                        <a:pt x="244362" y="595604"/>
                        <a:pt x="245570" y="595604"/>
                        <a:pt x="246778" y="593188"/>
                      </a:cubicBezTo>
                      <a:cubicBezTo>
                        <a:pt x="246778" y="593188"/>
                        <a:pt x="246778" y="591980"/>
                        <a:pt x="246778" y="591980"/>
                      </a:cubicBezTo>
                      <a:cubicBezTo>
                        <a:pt x="243154" y="591980"/>
                        <a:pt x="240738" y="594396"/>
                        <a:pt x="237113" y="594396"/>
                      </a:cubicBezTo>
                      <a:cubicBezTo>
                        <a:pt x="233489" y="595604"/>
                        <a:pt x="231073" y="594396"/>
                        <a:pt x="227448" y="595604"/>
                      </a:cubicBezTo>
                      <a:cubicBezTo>
                        <a:pt x="227448" y="594396"/>
                        <a:pt x="226240" y="594396"/>
                        <a:pt x="226240" y="593188"/>
                      </a:cubicBezTo>
                      <a:cubicBezTo>
                        <a:pt x="227448" y="593188"/>
                        <a:pt x="229865" y="593188"/>
                        <a:pt x="231073" y="593188"/>
                      </a:cubicBezTo>
                      <a:cubicBezTo>
                        <a:pt x="232281" y="593188"/>
                        <a:pt x="232281" y="590772"/>
                        <a:pt x="231073" y="589564"/>
                      </a:cubicBezTo>
                      <a:cubicBezTo>
                        <a:pt x="228657" y="589564"/>
                        <a:pt x="227448" y="588356"/>
                        <a:pt x="225032" y="588356"/>
                      </a:cubicBezTo>
                      <a:cubicBezTo>
                        <a:pt x="223824" y="588356"/>
                        <a:pt x="223824" y="588356"/>
                        <a:pt x="223824" y="588356"/>
                      </a:cubicBezTo>
                      <a:cubicBezTo>
                        <a:pt x="223824" y="587148"/>
                        <a:pt x="222616" y="585939"/>
                        <a:pt x="222616" y="584731"/>
                      </a:cubicBezTo>
                      <a:cubicBezTo>
                        <a:pt x="223824" y="584731"/>
                        <a:pt x="225032" y="584731"/>
                        <a:pt x="226240" y="584731"/>
                      </a:cubicBezTo>
                      <a:cubicBezTo>
                        <a:pt x="229865" y="584731"/>
                        <a:pt x="233489" y="583523"/>
                        <a:pt x="237113" y="583523"/>
                      </a:cubicBezTo>
                      <a:cubicBezTo>
                        <a:pt x="238321" y="583523"/>
                        <a:pt x="238321" y="582315"/>
                        <a:pt x="237113" y="581107"/>
                      </a:cubicBezTo>
                      <a:cubicBezTo>
                        <a:pt x="234697" y="579899"/>
                        <a:pt x="232281" y="581107"/>
                        <a:pt x="228657" y="581107"/>
                      </a:cubicBezTo>
                      <a:cubicBezTo>
                        <a:pt x="227448" y="581107"/>
                        <a:pt x="226240" y="581107"/>
                        <a:pt x="225032" y="581107"/>
                      </a:cubicBezTo>
                      <a:cubicBezTo>
                        <a:pt x="223824" y="581107"/>
                        <a:pt x="222616" y="579899"/>
                        <a:pt x="221408" y="579899"/>
                      </a:cubicBezTo>
                      <a:cubicBezTo>
                        <a:pt x="221408" y="578691"/>
                        <a:pt x="220200" y="577482"/>
                        <a:pt x="220200" y="577482"/>
                      </a:cubicBezTo>
                      <a:cubicBezTo>
                        <a:pt x="221408" y="577482"/>
                        <a:pt x="222616" y="577482"/>
                        <a:pt x="222616" y="577482"/>
                      </a:cubicBezTo>
                      <a:cubicBezTo>
                        <a:pt x="225032" y="577482"/>
                        <a:pt x="228657" y="577482"/>
                        <a:pt x="231073" y="576274"/>
                      </a:cubicBezTo>
                      <a:cubicBezTo>
                        <a:pt x="232281" y="576274"/>
                        <a:pt x="232281" y="575066"/>
                        <a:pt x="231073" y="573858"/>
                      </a:cubicBezTo>
                      <a:cubicBezTo>
                        <a:pt x="228657" y="572650"/>
                        <a:pt x="225032" y="572650"/>
                        <a:pt x="222616" y="572650"/>
                      </a:cubicBezTo>
                      <a:cubicBezTo>
                        <a:pt x="221408" y="572650"/>
                        <a:pt x="220200" y="572650"/>
                        <a:pt x="218992" y="571442"/>
                      </a:cubicBezTo>
                      <a:cubicBezTo>
                        <a:pt x="218992" y="571442"/>
                        <a:pt x="218992" y="571442"/>
                        <a:pt x="217783" y="571442"/>
                      </a:cubicBezTo>
                      <a:cubicBezTo>
                        <a:pt x="217783" y="570234"/>
                        <a:pt x="217783" y="569026"/>
                        <a:pt x="216575" y="567818"/>
                      </a:cubicBezTo>
                      <a:cubicBezTo>
                        <a:pt x="215367" y="565401"/>
                        <a:pt x="215367" y="562985"/>
                        <a:pt x="212951" y="562985"/>
                      </a:cubicBezTo>
                      <a:cubicBezTo>
                        <a:pt x="210535" y="558152"/>
                        <a:pt x="211743" y="546071"/>
                        <a:pt x="212951" y="541239"/>
                      </a:cubicBezTo>
                      <a:cubicBezTo>
                        <a:pt x="214159" y="537615"/>
                        <a:pt x="215367" y="533990"/>
                        <a:pt x="216575" y="530366"/>
                      </a:cubicBezTo>
                      <a:cubicBezTo>
                        <a:pt x="216575" y="530366"/>
                        <a:pt x="216575" y="530366"/>
                        <a:pt x="216575" y="530366"/>
                      </a:cubicBezTo>
                      <a:cubicBezTo>
                        <a:pt x="232281" y="532782"/>
                        <a:pt x="247986" y="538823"/>
                        <a:pt x="262484" y="546071"/>
                      </a:cubicBezTo>
                      <a:cubicBezTo>
                        <a:pt x="263692" y="547279"/>
                        <a:pt x="266108" y="548488"/>
                        <a:pt x="267316" y="549696"/>
                      </a:cubicBezTo>
                      <a:cubicBezTo>
                        <a:pt x="267316" y="549696"/>
                        <a:pt x="267316" y="549696"/>
                        <a:pt x="267316" y="550904"/>
                      </a:cubicBezTo>
                      <a:cubicBezTo>
                        <a:pt x="268525" y="552112"/>
                        <a:pt x="268525" y="553320"/>
                        <a:pt x="268525" y="554528"/>
                      </a:cubicBezTo>
                      <a:cubicBezTo>
                        <a:pt x="268525" y="554528"/>
                        <a:pt x="268525" y="555736"/>
                        <a:pt x="268525" y="555736"/>
                      </a:cubicBezTo>
                      <a:cubicBezTo>
                        <a:pt x="268525" y="559361"/>
                        <a:pt x="266108" y="561777"/>
                        <a:pt x="267316" y="564193"/>
                      </a:cubicBezTo>
                      <a:cubicBezTo>
                        <a:pt x="267316" y="565401"/>
                        <a:pt x="268525" y="567818"/>
                        <a:pt x="268525" y="569026"/>
                      </a:cubicBezTo>
                      <a:cubicBezTo>
                        <a:pt x="268525" y="570234"/>
                        <a:pt x="268525" y="572650"/>
                        <a:pt x="267316" y="573858"/>
                      </a:cubicBezTo>
                      <a:cubicBezTo>
                        <a:pt x="269733" y="578691"/>
                        <a:pt x="267316" y="579899"/>
                        <a:pt x="266108" y="581107"/>
                      </a:cubicBezTo>
                      <a:lnTo>
                        <a:pt x="266108" y="581107"/>
                      </a:lnTo>
                      <a:close/>
                      <a:moveTo>
                        <a:pt x="344636" y="604061"/>
                      </a:moveTo>
                      <a:cubicBezTo>
                        <a:pt x="322890" y="589564"/>
                        <a:pt x="298728" y="579899"/>
                        <a:pt x="274565" y="577482"/>
                      </a:cubicBezTo>
                      <a:cubicBezTo>
                        <a:pt x="275773" y="575066"/>
                        <a:pt x="275773" y="572650"/>
                        <a:pt x="275773" y="570234"/>
                      </a:cubicBezTo>
                      <a:cubicBezTo>
                        <a:pt x="274565" y="566609"/>
                        <a:pt x="273357" y="569026"/>
                        <a:pt x="274565" y="562985"/>
                      </a:cubicBezTo>
                      <a:cubicBezTo>
                        <a:pt x="275773" y="559361"/>
                        <a:pt x="275773" y="559361"/>
                        <a:pt x="274565" y="558152"/>
                      </a:cubicBezTo>
                      <a:cubicBezTo>
                        <a:pt x="290271" y="562985"/>
                        <a:pt x="307184" y="569026"/>
                        <a:pt x="321682" y="576274"/>
                      </a:cubicBezTo>
                      <a:cubicBezTo>
                        <a:pt x="320474" y="575066"/>
                        <a:pt x="319266" y="575066"/>
                        <a:pt x="318058" y="577482"/>
                      </a:cubicBezTo>
                      <a:cubicBezTo>
                        <a:pt x="316849" y="581107"/>
                        <a:pt x="322890" y="581107"/>
                        <a:pt x="324098" y="581107"/>
                      </a:cubicBezTo>
                      <a:cubicBezTo>
                        <a:pt x="325306" y="581107"/>
                        <a:pt x="325306" y="579899"/>
                        <a:pt x="325306" y="578691"/>
                      </a:cubicBezTo>
                      <a:cubicBezTo>
                        <a:pt x="325306" y="578691"/>
                        <a:pt x="322890" y="577482"/>
                        <a:pt x="321682" y="576274"/>
                      </a:cubicBezTo>
                      <a:cubicBezTo>
                        <a:pt x="333763" y="582315"/>
                        <a:pt x="345844" y="589564"/>
                        <a:pt x="356718" y="598021"/>
                      </a:cubicBezTo>
                      <a:cubicBezTo>
                        <a:pt x="356718" y="598021"/>
                        <a:pt x="356718" y="599229"/>
                        <a:pt x="356718" y="599229"/>
                      </a:cubicBezTo>
                      <a:cubicBezTo>
                        <a:pt x="347053" y="591980"/>
                        <a:pt x="337388" y="584731"/>
                        <a:pt x="327723" y="579899"/>
                      </a:cubicBezTo>
                      <a:cubicBezTo>
                        <a:pt x="326514" y="579899"/>
                        <a:pt x="326514" y="581107"/>
                        <a:pt x="327723" y="581107"/>
                      </a:cubicBezTo>
                      <a:cubicBezTo>
                        <a:pt x="338596" y="588356"/>
                        <a:pt x="348261" y="595604"/>
                        <a:pt x="357926" y="602853"/>
                      </a:cubicBezTo>
                      <a:cubicBezTo>
                        <a:pt x="357926" y="602853"/>
                        <a:pt x="357926" y="604061"/>
                        <a:pt x="357926" y="604061"/>
                      </a:cubicBezTo>
                      <a:cubicBezTo>
                        <a:pt x="351885" y="599229"/>
                        <a:pt x="345844" y="595604"/>
                        <a:pt x="339804" y="591980"/>
                      </a:cubicBezTo>
                      <a:cubicBezTo>
                        <a:pt x="331347" y="587148"/>
                        <a:pt x="321682" y="579899"/>
                        <a:pt x="312017" y="578691"/>
                      </a:cubicBezTo>
                      <a:cubicBezTo>
                        <a:pt x="310809" y="578691"/>
                        <a:pt x="310809" y="579899"/>
                        <a:pt x="310809" y="581107"/>
                      </a:cubicBezTo>
                      <a:cubicBezTo>
                        <a:pt x="327723" y="588356"/>
                        <a:pt x="342220" y="598021"/>
                        <a:pt x="357926" y="608894"/>
                      </a:cubicBezTo>
                      <a:cubicBezTo>
                        <a:pt x="357926" y="610102"/>
                        <a:pt x="357926" y="611310"/>
                        <a:pt x="357926" y="612518"/>
                      </a:cubicBezTo>
                      <a:cubicBezTo>
                        <a:pt x="351885" y="608894"/>
                        <a:pt x="348261" y="606477"/>
                        <a:pt x="344636" y="604061"/>
                      </a:cubicBezTo>
                      <a:lnTo>
                        <a:pt x="344636" y="604061"/>
                      </a:lnTo>
                      <a:close/>
                      <a:moveTo>
                        <a:pt x="378464" y="629432"/>
                      </a:moveTo>
                      <a:cubicBezTo>
                        <a:pt x="377256" y="629432"/>
                        <a:pt x="377256" y="630640"/>
                        <a:pt x="378464" y="629432"/>
                      </a:cubicBezTo>
                      <a:cubicBezTo>
                        <a:pt x="373631" y="625807"/>
                        <a:pt x="368799" y="622183"/>
                        <a:pt x="363966" y="617351"/>
                      </a:cubicBezTo>
                      <a:cubicBezTo>
                        <a:pt x="365174" y="617351"/>
                        <a:pt x="366383" y="617351"/>
                        <a:pt x="367591" y="616143"/>
                      </a:cubicBezTo>
                      <a:cubicBezTo>
                        <a:pt x="385712" y="630640"/>
                        <a:pt x="399002" y="648762"/>
                        <a:pt x="409875" y="672924"/>
                      </a:cubicBezTo>
                      <a:cubicBezTo>
                        <a:pt x="409875" y="672924"/>
                        <a:pt x="409875" y="672924"/>
                        <a:pt x="409875" y="672924"/>
                      </a:cubicBezTo>
                      <a:cubicBezTo>
                        <a:pt x="401418" y="657219"/>
                        <a:pt x="390545" y="641513"/>
                        <a:pt x="378464" y="629432"/>
                      </a:cubicBezTo>
                      <a:lnTo>
                        <a:pt x="378464" y="629432"/>
                      </a:lnTo>
                      <a:close/>
                      <a:moveTo>
                        <a:pt x="473905" y="941127"/>
                      </a:moveTo>
                      <a:cubicBezTo>
                        <a:pt x="472697" y="936295"/>
                        <a:pt x="471489" y="932670"/>
                        <a:pt x="470281" y="927838"/>
                      </a:cubicBezTo>
                      <a:cubicBezTo>
                        <a:pt x="470281" y="927838"/>
                        <a:pt x="470281" y="927838"/>
                        <a:pt x="470281" y="927838"/>
                      </a:cubicBezTo>
                      <a:cubicBezTo>
                        <a:pt x="470281" y="927838"/>
                        <a:pt x="471489" y="927838"/>
                        <a:pt x="471489" y="926630"/>
                      </a:cubicBezTo>
                      <a:cubicBezTo>
                        <a:pt x="471489" y="925422"/>
                        <a:pt x="471489" y="924214"/>
                        <a:pt x="471489" y="923006"/>
                      </a:cubicBezTo>
                      <a:cubicBezTo>
                        <a:pt x="471489" y="921797"/>
                        <a:pt x="470281" y="920589"/>
                        <a:pt x="470281" y="918173"/>
                      </a:cubicBezTo>
                      <a:cubicBezTo>
                        <a:pt x="470281" y="916965"/>
                        <a:pt x="469073" y="916965"/>
                        <a:pt x="469073" y="918173"/>
                      </a:cubicBezTo>
                      <a:cubicBezTo>
                        <a:pt x="469073" y="918173"/>
                        <a:pt x="469073" y="919381"/>
                        <a:pt x="469073" y="919381"/>
                      </a:cubicBezTo>
                      <a:cubicBezTo>
                        <a:pt x="447327" y="839645"/>
                        <a:pt x="432829" y="758701"/>
                        <a:pt x="413499" y="678965"/>
                      </a:cubicBezTo>
                      <a:cubicBezTo>
                        <a:pt x="414707" y="677757"/>
                        <a:pt x="414707" y="675340"/>
                        <a:pt x="414707" y="674132"/>
                      </a:cubicBezTo>
                      <a:cubicBezTo>
                        <a:pt x="414707" y="678965"/>
                        <a:pt x="415916" y="683797"/>
                        <a:pt x="417124" y="688630"/>
                      </a:cubicBezTo>
                      <a:cubicBezTo>
                        <a:pt x="421956" y="711584"/>
                        <a:pt x="427997" y="734538"/>
                        <a:pt x="432829" y="756285"/>
                      </a:cubicBezTo>
                      <a:cubicBezTo>
                        <a:pt x="438870" y="782863"/>
                        <a:pt x="444910" y="809442"/>
                        <a:pt x="449743" y="836021"/>
                      </a:cubicBezTo>
                      <a:cubicBezTo>
                        <a:pt x="449743" y="838437"/>
                        <a:pt x="452159" y="837229"/>
                        <a:pt x="452159" y="836021"/>
                      </a:cubicBezTo>
                      <a:cubicBezTo>
                        <a:pt x="452159" y="836021"/>
                        <a:pt x="452159" y="837229"/>
                        <a:pt x="452159" y="837229"/>
                      </a:cubicBezTo>
                      <a:cubicBezTo>
                        <a:pt x="452159" y="838437"/>
                        <a:pt x="452159" y="840853"/>
                        <a:pt x="452159" y="842061"/>
                      </a:cubicBezTo>
                      <a:cubicBezTo>
                        <a:pt x="452159" y="840853"/>
                        <a:pt x="450951" y="840853"/>
                        <a:pt x="450951" y="839645"/>
                      </a:cubicBezTo>
                      <a:cubicBezTo>
                        <a:pt x="450951" y="838437"/>
                        <a:pt x="449743" y="839645"/>
                        <a:pt x="449743" y="840853"/>
                      </a:cubicBezTo>
                      <a:cubicBezTo>
                        <a:pt x="449743" y="843269"/>
                        <a:pt x="449743" y="845686"/>
                        <a:pt x="450951" y="848102"/>
                      </a:cubicBezTo>
                      <a:cubicBezTo>
                        <a:pt x="453367" y="850518"/>
                        <a:pt x="452159" y="855351"/>
                        <a:pt x="454575" y="857767"/>
                      </a:cubicBezTo>
                      <a:cubicBezTo>
                        <a:pt x="454575" y="857767"/>
                        <a:pt x="455784" y="857767"/>
                        <a:pt x="455784" y="857767"/>
                      </a:cubicBezTo>
                      <a:cubicBezTo>
                        <a:pt x="455784" y="854142"/>
                        <a:pt x="453367" y="851726"/>
                        <a:pt x="453367" y="849310"/>
                      </a:cubicBezTo>
                      <a:cubicBezTo>
                        <a:pt x="453367" y="849310"/>
                        <a:pt x="454575" y="850518"/>
                        <a:pt x="454575" y="850518"/>
                      </a:cubicBezTo>
                      <a:cubicBezTo>
                        <a:pt x="455784" y="855351"/>
                        <a:pt x="456992" y="860183"/>
                        <a:pt x="458200" y="865016"/>
                      </a:cubicBezTo>
                      <a:cubicBezTo>
                        <a:pt x="458200" y="863808"/>
                        <a:pt x="456992" y="862599"/>
                        <a:pt x="456992" y="861391"/>
                      </a:cubicBezTo>
                      <a:cubicBezTo>
                        <a:pt x="456992" y="860183"/>
                        <a:pt x="455784" y="861391"/>
                        <a:pt x="455784" y="861391"/>
                      </a:cubicBezTo>
                      <a:cubicBezTo>
                        <a:pt x="456992" y="871056"/>
                        <a:pt x="458200" y="880721"/>
                        <a:pt x="460616" y="890386"/>
                      </a:cubicBezTo>
                      <a:cubicBezTo>
                        <a:pt x="461824" y="897635"/>
                        <a:pt x="463032" y="906092"/>
                        <a:pt x="466657" y="913341"/>
                      </a:cubicBezTo>
                      <a:cubicBezTo>
                        <a:pt x="466657" y="914549"/>
                        <a:pt x="467865" y="913341"/>
                        <a:pt x="467865" y="912133"/>
                      </a:cubicBezTo>
                      <a:cubicBezTo>
                        <a:pt x="467865" y="910924"/>
                        <a:pt x="467865" y="908508"/>
                        <a:pt x="467865" y="907300"/>
                      </a:cubicBezTo>
                      <a:cubicBezTo>
                        <a:pt x="469073" y="913341"/>
                        <a:pt x="470281" y="918173"/>
                        <a:pt x="472697" y="923006"/>
                      </a:cubicBezTo>
                      <a:cubicBezTo>
                        <a:pt x="472697" y="924214"/>
                        <a:pt x="475114" y="924214"/>
                        <a:pt x="475114" y="921797"/>
                      </a:cubicBezTo>
                      <a:cubicBezTo>
                        <a:pt x="472697" y="907300"/>
                        <a:pt x="467865" y="892803"/>
                        <a:pt x="465449" y="878305"/>
                      </a:cubicBezTo>
                      <a:cubicBezTo>
                        <a:pt x="463032" y="869848"/>
                        <a:pt x="461824" y="862599"/>
                        <a:pt x="459408" y="854142"/>
                      </a:cubicBezTo>
                      <a:cubicBezTo>
                        <a:pt x="459408" y="854142"/>
                        <a:pt x="460616" y="855351"/>
                        <a:pt x="460616" y="855351"/>
                      </a:cubicBezTo>
                      <a:cubicBezTo>
                        <a:pt x="460616" y="855351"/>
                        <a:pt x="460616" y="855351"/>
                        <a:pt x="460616" y="855351"/>
                      </a:cubicBezTo>
                      <a:cubicBezTo>
                        <a:pt x="464240" y="873473"/>
                        <a:pt x="469073" y="891594"/>
                        <a:pt x="473905" y="909716"/>
                      </a:cubicBezTo>
                      <a:cubicBezTo>
                        <a:pt x="476322" y="920589"/>
                        <a:pt x="479946" y="931463"/>
                        <a:pt x="482362" y="943544"/>
                      </a:cubicBezTo>
                      <a:cubicBezTo>
                        <a:pt x="482362" y="944752"/>
                        <a:pt x="482362" y="945960"/>
                        <a:pt x="483570" y="948376"/>
                      </a:cubicBezTo>
                      <a:cubicBezTo>
                        <a:pt x="483570" y="948376"/>
                        <a:pt x="483570" y="948376"/>
                        <a:pt x="483570" y="948376"/>
                      </a:cubicBezTo>
                      <a:cubicBezTo>
                        <a:pt x="482362" y="947168"/>
                        <a:pt x="482362" y="945960"/>
                        <a:pt x="481154" y="945960"/>
                      </a:cubicBezTo>
                      <a:cubicBezTo>
                        <a:pt x="481154" y="945960"/>
                        <a:pt x="481154" y="945960"/>
                        <a:pt x="481154" y="945960"/>
                      </a:cubicBezTo>
                      <a:cubicBezTo>
                        <a:pt x="481154" y="945960"/>
                        <a:pt x="481154" y="945960"/>
                        <a:pt x="481154" y="945960"/>
                      </a:cubicBezTo>
                      <a:cubicBezTo>
                        <a:pt x="481154" y="945960"/>
                        <a:pt x="481154" y="945960"/>
                        <a:pt x="481154" y="945960"/>
                      </a:cubicBezTo>
                      <a:cubicBezTo>
                        <a:pt x="479946" y="945960"/>
                        <a:pt x="479946" y="947168"/>
                        <a:pt x="479946" y="947168"/>
                      </a:cubicBezTo>
                      <a:cubicBezTo>
                        <a:pt x="479946" y="948376"/>
                        <a:pt x="481154" y="949584"/>
                        <a:pt x="481154" y="950792"/>
                      </a:cubicBezTo>
                      <a:cubicBezTo>
                        <a:pt x="481154" y="950792"/>
                        <a:pt x="481154" y="950792"/>
                        <a:pt x="481154" y="952000"/>
                      </a:cubicBezTo>
                      <a:cubicBezTo>
                        <a:pt x="481154" y="952000"/>
                        <a:pt x="481154" y="952000"/>
                        <a:pt x="481154" y="952000"/>
                      </a:cubicBezTo>
                      <a:cubicBezTo>
                        <a:pt x="478738" y="945960"/>
                        <a:pt x="477530" y="939919"/>
                        <a:pt x="475114" y="933879"/>
                      </a:cubicBezTo>
                      <a:cubicBezTo>
                        <a:pt x="475114" y="932670"/>
                        <a:pt x="473905" y="933879"/>
                        <a:pt x="473905" y="935087"/>
                      </a:cubicBezTo>
                      <a:cubicBezTo>
                        <a:pt x="473905" y="938711"/>
                        <a:pt x="475114" y="942336"/>
                        <a:pt x="476322" y="945960"/>
                      </a:cubicBezTo>
                      <a:cubicBezTo>
                        <a:pt x="475114" y="943544"/>
                        <a:pt x="473905" y="942336"/>
                        <a:pt x="473905" y="941127"/>
                      </a:cubicBezTo>
                      <a:lnTo>
                        <a:pt x="473905" y="941127"/>
                      </a:lnTo>
                      <a:close/>
                      <a:moveTo>
                        <a:pt x="485987" y="960457"/>
                      </a:moveTo>
                      <a:cubicBezTo>
                        <a:pt x="490819" y="977371"/>
                        <a:pt x="496860" y="994285"/>
                        <a:pt x="502900" y="1009991"/>
                      </a:cubicBezTo>
                      <a:cubicBezTo>
                        <a:pt x="504109" y="1012407"/>
                        <a:pt x="505317" y="1016031"/>
                        <a:pt x="505317" y="1018447"/>
                      </a:cubicBezTo>
                      <a:cubicBezTo>
                        <a:pt x="505317" y="1020864"/>
                        <a:pt x="505317" y="1023280"/>
                        <a:pt x="506525" y="1026904"/>
                      </a:cubicBezTo>
                      <a:cubicBezTo>
                        <a:pt x="504109" y="1020864"/>
                        <a:pt x="501692" y="1013615"/>
                        <a:pt x="499276" y="1007574"/>
                      </a:cubicBezTo>
                      <a:cubicBezTo>
                        <a:pt x="493235" y="989452"/>
                        <a:pt x="488403" y="970122"/>
                        <a:pt x="481154" y="952000"/>
                      </a:cubicBezTo>
                      <a:cubicBezTo>
                        <a:pt x="482362" y="952000"/>
                        <a:pt x="482362" y="950792"/>
                        <a:pt x="482362" y="949584"/>
                      </a:cubicBezTo>
                      <a:cubicBezTo>
                        <a:pt x="483570" y="953209"/>
                        <a:pt x="484779" y="956833"/>
                        <a:pt x="485987" y="960457"/>
                      </a:cubicBezTo>
                      <a:close/>
                      <a:moveTo>
                        <a:pt x="477530" y="953209"/>
                      </a:moveTo>
                      <a:cubicBezTo>
                        <a:pt x="478738" y="953209"/>
                        <a:pt x="478738" y="953209"/>
                        <a:pt x="479946" y="952000"/>
                      </a:cubicBezTo>
                      <a:cubicBezTo>
                        <a:pt x="483570" y="972539"/>
                        <a:pt x="490819" y="991869"/>
                        <a:pt x="498068" y="1009991"/>
                      </a:cubicBezTo>
                      <a:cubicBezTo>
                        <a:pt x="501692" y="1019655"/>
                        <a:pt x="505317" y="1029320"/>
                        <a:pt x="508941" y="1038985"/>
                      </a:cubicBezTo>
                      <a:cubicBezTo>
                        <a:pt x="508941" y="1041401"/>
                        <a:pt x="510149" y="1045026"/>
                        <a:pt x="511357" y="1047442"/>
                      </a:cubicBezTo>
                      <a:cubicBezTo>
                        <a:pt x="511357" y="1047442"/>
                        <a:pt x="511357" y="1048650"/>
                        <a:pt x="511357" y="1048650"/>
                      </a:cubicBezTo>
                      <a:cubicBezTo>
                        <a:pt x="498068" y="1017239"/>
                        <a:pt x="487195" y="985828"/>
                        <a:pt x="477530" y="953209"/>
                      </a:cubicBezTo>
                      <a:lnTo>
                        <a:pt x="477530" y="953209"/>
                      </a:lnTo>
                      <a:close/>
                      <a:moveTo>
                        <a:pt x="506525" y="990661"/>
                      </a:moveTo>
                      <a:cubicBezTo>
                        <a:pt x="506525" y="991869"/>
                        <a:pt x="506525" y="993077"/>
                        <a:pt x="506525" y="994285"/>
                      </a:cubicBezTo>
                      <a:cubicBezTo>
                        <a:pt x="502900" y="984620"/>
                        <a:pt x="500484" y="976163"/>
                        <a:pt x="498068" y="966498"/>
                      </a:cubicBezTo>
                      <a:cubicBezTo>
                        <a:pt x="494444" y="953209"/>
                        <a:pt x="490819" y="939919"/>
                        <a:pt x="487195" y="927838"/>
                      </a:cubicBezTo>
                      <a:cubicBezTo>
                        <a:pt x="493235" y="948376"/>
                        <a:pt x="499276" y="970122"/>
                        <a:pt x="506525" y="990661"/>
                      </a:cubicBezTo>
                      <a:lnTo>
                        <a:pt x="506525" y="990661"/>
                      </a:lnTo>
                      <a:close/>
                      <a:moveTo>
                        <a:pt x="476322" y="890386"/>
                      </a:moveTo>
                      <a:cubicBezTo>
                        <a:pt x="476322" y="892803"/>
                        <a:pt x="477530" y="895219"/>
                        <a:pt x="477530" y="897635"/>
                      </a:cubicBezTo>
                      <a:cubicBezTo>
                        <a:pt x="477530" y="896427"/>
                        <a:pt x="475114" y="896427"/>
                        <a:pt x="475114" y="898843"/>
                      </a:cubicBezTo>
                      <a:cubicBezTo>
                        <a:pt x="478738" y="926630"/>
                        <a:pt x="488403" y="953209"/>
                        <a:pt x="495652" y="978579"/>
                      </a:cubicBezTo>
                      <a:cubicBezTo>
                        <a:pt x="498068" y="987036"/>
                        <a:pt x="500484" y="995493"/>
                        <a:pt x="504109" y="1002742"/>
                      </a:cubicBezTo>
                      <a:cubicBezTo>
                        <a:pt x="504109" y="1003950"/>
                        <a:pt x="504109" y="1003950"/>
                        <a:pt x="504109" y="1005158"/>
                      </a:cubicBezTo>
                      <a:cubicBezTo>
                        <a:pt x="504109" y="1005158"/>
                        <a:pt x="504109" y="1005158"/>
                        <a:pt x="504109" y="1003950"/>
                      </a:cubicBezTo>
                      <a:cubicBezTo>
                        <a:pt x="499276" y="989452"/>
                        <a:pt x="494444" y="974955"/>
                        <a:pt x="489611" y="960457"/>
                      </a:cubicBezTo>
                      <a:cubicBezTo>
                        <a:pt x="489611" y="960457"/>
                        <a:pt x="489611" y="959249"/>
                        <a:pt x="489611" y="959249"/>
                      </a:cubicBezTo>
                      <a:cubicBezTo>
                        <a:pt x="489611" y="959249"/>
                        <a:pt x="489611" y="958041"/>
                        <a:pt x="488403" y="958041"/>
                      </a:cubicBezTo>
                      <a:cubicBezTo>
                        <a:pt x="487195" y="955625"/>
                        <a:pt x="487195" y="954417"/>
                        <a:pt x="485987" y="952000"/>
                      </a:cubicBezTo>
                      <a:cubicBezTo>
                        <a:pt x="485987" y="949584"/>
                        <a:pt x="484779" y="948376"/>
                        <a:pt x="484779" y="948376"/>
                      </a:cubicBezTo>
                      <a:cubicBezTo>
                        <a:pt x="484779" y="945960"/>
                        <a:pt x="483570" y="943544"/>
                        <a:pt x="483570" y="941127"/>
                      </a:cubicBezTo>
                      <a:cubicBezTo>
                        <a:pt x="482362" y="935087"/>
                        <a:pt x="481154" y="930254"/>
                        <a:pt x="478738" y="924214"/>
                      </a:cubicBezTo>
                      <a:cubicBezTo>
                        <a:pt x="476322" y="914549"/>
                        <a:pt x="473905" y="903676"/>
                        <a:pt x="471489" y="894011"/>
                      </a:cubicBezTo>
                      <a:cubicBezTo>
                        <a:pt x="469073" y="881930"/>
                        <a:pt x="465449" y="871056"/>
                        <a:pt x="463032" y="858975"/>
                      </a:cubicBezTo>
                      <a:cubicBezTo>
                        <a:pt x="463032" y="858975"/>
                        <a:pt x="464240" y="858975"/>
                        <a:pt x="464240" y="858975"/>
                      </a:cubicBezTo>
                      <a:cubicBezTo>
                        <a:pt x="466657" y="868640"/>
                        <a:pt x="470281" y="879513"/>
                        <a:pt x="471489" y="889178"/>
                      </a:cubicBezTo>
                      <a:cubicBezTo>
                        <a:pt x="473905" y="892803"/>
                        <a:pt x="476322" y="891594"/>
                        <a:pt x="476322" y="890386"/>
                      </a:cubicBezTo>
                      <a:lnTo>
                        <a:pt x="476322" y="890386"/>
                      </a:lnTo>
                      <a:close/>
                      <a:moveTo>
                        <a:pt x="454575" y="787696"/>
                      </a:moveTo>
                      <a:cubicBezTo>
                        <a:pt x="455784" y="794945"/>
                        <a:pt x="455784" y="803402"/>
                        <a:pt x="456992" y="810650"/>
                      </a:cubicBezTo>
                      <a:cubicBezTo>
                        <a:pt x="458200" y="817899"/>
                        <a:pt x="458200" y="825148"/>
                        <a:pt x="458200" y="832396"/>
                      </a:cubicBezTo>
                      <a:cubicBezTo>
                        <a:pt x="458200" y="837229"/>
                        <a:pt x="458200" y="840853"/>
                        <a:pt x="458200" y="845686"/>
                      </a:cubicBezTo>
                      <a:cubicBezTo>
                        <a:pt x="458200" y="846894"/>
                        <a:pt x="458200" y="846894"/>
                        <a:pt x="458200" y="848102"/>
                      </a:cubicBezTo>
                      <a:cubicBezTo>
                        <a:pt x="458200" y="848102"/>
                        <a:pt x="458200" y="848102"/>
                        <a:pt x="458200" y="848102"/>
                      </a:cubicBezTo>
                      <a:cubicBezTo>
                        <a:pt x="458200" y="848102"/>
                        <a:pt x="456992" y="846894"/>
                        <a:pt x="456992" y="846894"/>
                      </a:cubicBezTo>
                      <a:cubicBezTo>
                        <a:pt x="456992" y="844478"/>
                        <a:pt x="456992" y="842061"/>
                        <a:pt x="456992" y="840853"/>
                      </a:cubicBezTo>
                      <a:cubicBezTo>
                        <a:pt x="456992" y="839645"/>
                        <a:pt x="456992" y="838437"/>
                        <a:pt x="456992" y="836021"/>
                      </a:cubicBezTo>
                      <a:cubicBezTo>
                        <a:pt x="456992" y="829980"/>
                        <a:pt x="456992" y="825148"/>
                        <a:pt x="455784" y="819107"/>
                      </a:cubicBezTo>
                      <a:cubicBezTo>
                        <a:pt x="454575" y="810650"/>
                        <a:pt x="454575" y="802193"/>
                        <a:pt x="453367" y="793736"/>
                      </a:cubicBezTo>
                      <a:cubicBezTo>
                        <a:pt x="452159" y="782863"/>
                        <a:pt x="450951" y="770782"/>
                        <a:pt x="449743" y="759909"/>
                      </a:cubicBezTo>
                      <a:cubicBezTo>
                        <a:pt x="449743" y="759909"/>
                        <a:pt x="449743" y="758701"/>
                        <a:pt x="449743" y="758701"/>
                      </a:cubicBezTo>
                      <a:cubicBezTo>
                        <a:pt x="446119" y="729706"/>
                        <a:pt x="443702" y="699503"/>
                        <a:pt x="442494" y="669300"/>
                      </a:cubicBezTo>
                      <a:cubicBezTo>
                        <a:pt x="441286" y="647554"/>
                        <a:pt x="441286" y="625807"/>
                        <a:pt x="444910" y="604061"/>
                      </a:cubicBezTo>
                      <a:cubicBezTo>
                        <a:pt x="444910" y="605270"/>
                        <a:pt x="444910" y="607686"/>
                        <a:pt x="444910" y="608894"/>
                      </a:cubicBezTo>
                      <a:cubicBezTo>
                        <a:pt x="444910" y="610102"/>
                        <a:pt x="444910" y="611310"/>
                        <a:pt x="444910" y="611310"/>
                      </a:cubicBezTo>
                      <a:cubicBezTo>
                        <a:pt x="443702" y="624599"/>
                        <a:pt x="443702" y="639097"/>
                        <a:pt x="442494" y="652386"/>
                      </a:cubicBezTo>
                      <a:cubicBezTo>
                        <a:pt x="442494" y="674132"/>
                        <a:pt x="443702" y="693462"/>
                        <a:pt x="446119" y="714001"/>
                      </a:cubicBezTo>
                      <a:cubicBezTo>
                        <a:pt x="448535" y="736955"/>
                        <a:pt x="450951" y="759909"/>
                        <a:pt x="453367" y="782863"/>
                      </a:cubicBezTo>
                      <a:cubicBezTo>
                        <a:pt x="454575" y="785280"/>
                        <a:pt x="454575" y="786488"/>
                        <a:pt x="454575" y="787696"/>
                      </a:cubicBezTo>
                      <a:lnTo>
                        <a:pt x="454575" y="787696"/>
                      </a:lnTo>
                      <a:close/>
                      <a:moveTo>
                        <a:pt x="447327" y="630640"/>
                      </a:moveTo>
                      <a:cubicBezTo>
                        <a:pt x="447327" y="651178"/>
                        <a:pt x="448535" y="671716"/>
                        <a:pt x="449743" y="691046"/>
                      </a:cubicBezTo>
                      <a:cubicBezTo>
                        <a:pt x="450951" y="715208"/>
                        <a:pt x="453367" y="739371"/>
                        <a:pt x="454575" y="763533"/>
                      </a:cubicBezTo>
                      <a:cubicBezTo>
                        <a:pt x="453367" y="750244"/>
                        <a:pt x="452159" y="738163"/>
                        <a:pt x="449743" y="724874"/>
                      </a:cubicBezTo>
                      <a:cubicBezTo>
                        <a:pt x="447327" y="701919"/>
                        <a:pt x="443702" y="680173"/>
                        <a:pt x="443702" y="657219"/>
                      </a:cubicBezTo>
                      <a:cubicBezTo>
                        <a:pt x="443702" y="646346"/>
                        <a:pt x="443702" y="636680"/>
                        <a:pt x="444910" y="625807"/>
                      </a:cubicBezTo>
                      <a:cubicBezTo>
                        <a:pt x="447327" y="627016"/>
                        <a:pt x="447327" y="628224"/>
                        <a:pt x="447327" y="630640"/>
                      </a:cubicBezTo>
                      <a:lnTo>
                        <a:pt x="447327" y="630640"/>
                      </a:lnTo>
                      <a:close/>
                      <a:moveTo>
                        <a:pt x="450951" y="669300"/>
                      </a:moveTo>
                      <a:cubicBezTo>
                        <a:pt x="453367" y="701919"/>
                        <a:pt x="458200" y="733330"/>
                        <a:pt x="459408" y="765950"/>
                      </a:cubicBezTo>
                      <a:cubicBezTo>
                        <a:pt x="459408" y="775615"/>
                        <a:pt x="460616" y="784072"/>
                        <a:pt x="460616" y="793736"/>
                      </a:cubicBezTo>
                      <a:cubicBezTo>
                        <a:pt x="460616" y="788904"/>
                        <a:pt x="459408" y="782863"/>
                        <a:pt x="459408" y="778031"/>
                      </a:cubicBezTo>
                      <a:cubicBezTo>
                        <a:pt x="456992" y="751452"/>
                        <a:pt x="454575" y="723665"/>
                        <a:pt x="452159" y="695879"/>
                      </a:cubicBezTo>
                      <a:cubicBezTo>
                        <a:pt x="450951" y="676549"/>
                        <a:pt x="449743" y="657219"/>
                        <a:pt x="449743" y="637889"/>
                      </a:cubicBezTo>
                      <a:cubicBezTo>
                        <a:pt x="449743" y="637889"/>
                        <a:pt x="449743" y="639097"/>
                        <a:pt x="449743" y="639097"/>
                      </a:cubicBezTo>
                      <a:cubicBezTo>
                        <a:pt x="449743" y="649970"/>
                        <a:pt x="449743" y="659635"/>
                        <a:pt x="450951" y="669300"/>
                      </a:cubicBezTo>
                      <a:lnTo>
                        <a:pt x="450951" y="669300"/>
                      </a:lnTo>
                      <a:close/>
                      <a:moveTo>
                        <a:pt x="489611" y="692254"/>
                      </a:moveTo>
                      <a:cubicBezTo>
                        <a:pt x="490819" y="698295"/>
                        <a:pt x="490819" y="704335"/>
                        <a:pt x="492027" y="710376"/>
                      </a:cubicBezTo>
                      <a:cubicBezTo>
                        <a:pt x="489611" y="703127"/>
                        <a:pt x="489611" y="694671"/>
                        <a:pt x="484779" y="688630"/>
                      </a:cubicBezTo>
                      <a:cubicBezTo>
                        <a:pt x="479946" y="682589"/>
                        <a:pt x="475114" y="677757"/>
                        <a:pt x="471489" y="671716"/>
                      </a:cubicBezTo>
                      <a:cubicBezTo>
                        <a:pt x="467865" y="665676"/>
                        <a:pt x="464240" y="658427"/>
                        <a:pt x="460616" y="651178"/>
                      </a:cubicBezTo>
                      <a:cubicBezTo>
                        <a:pt x="461824" y="652386"/>
                        <a:pt x="461824" y="653594"/>
                        <a:pt x="463032" y="656010"/>
                      </a:cubicBezTo>
                      <a:cubicBezTo>
                        <a:pt x="467865" y="663259"/>
                        <a:pt x="472697" y="670508"/>
                        <a:pt x="477530" y="675340"/>
                      </a:cubicBezTo>
                      <a:cubicBezTo>
                        <a:pt x="481154" y="680173"/>
                        <a:pt x="488403" y="683797"/>
                        <a:pt x="489611" y="692254"/>
                      </a:cubicBezTo>
                      <a:lnTo>
                        <a:pt x="489611" y="692254"/>
                      </a:lnTo>
                      <a:close/>
                      <a:moveTo>
                        <a:pt x="528271" y="610102"/>
                      </a:moveTo>
                      <a:cubicBezTo>
                        <a:pt x="524647" y="630640"/>
                        <a:pt x="518606" y="649970"/>
                        <a:pt x="511357" y="669300"/>
                      </a:cubicBezTo>
                      <a:cubicBezTo>
                        <a:pt x="511357" y="668092"/>
                        <a:pt x="511357" y="666883"/>
                        <a:pt x="512565" y="666883"/>
                      </a:cubicBezTo>
                      <a:cubicBezTo>
                        <a:pt x="514982" y="658427"/>
                        <a:pt x="518606" y="651178"/>
                        <a:pt x="521022" y="642721"/>
                      </a:cubicBezTo>
                      <a:cubicBezTo>
                        <a:pt x="523438" y="636680"/>
                        <a:pt x="524647" y="630640"/>
                        <a:pt x="525855" y="624599"/>
                      </a:cubicBezTo>
                      <a:cubicBezTo>
                        <a:pt x="525855" y="618559"/>
                        <a:pt x="525855" y="613726"/>
                        <a:pt x="527063" y="607686"/>
                      </a:cubicBezTo>
                      <a:cubicBezTo>
                        <a:pt x="527063" y="605270"/>
                        <a:pt x="524647" y="605270"/>
                        <a:pt x="524647" y="607686"/>
                      </a:cubicBezTo>
                      <a:cubicBezTo>
                        <a:pt x="523438" y="614934"/>
                        <a:pt x="524647" y="623391"/>
                        <a:pt x="522230" y="630640"/>
                      </a:cubicBezTo>
                      <a:cubicBezTo>
                        <a:pt x="519814" y="637889"/>
                        <a:pt x="517398" y="645137"/>
                        <a:pt x="514982" y="652386"/>
                      </a:cubicBezTo>
                      <a:cubicBezTo>
                        <a:pt x="514982" y="653594"/>
                        <a:pt x="513773" y="656010"/>
                        <a:pt x="512565" y="657219"/>
                      </a:cubicBezTo>
                      <a:cubicBezTo>
                        <a:pt x="513773" y="649970"/>
                        <a:pt x="514982" y="642721"/>
                        <a:pt x="516190" y="635473"/>
                      </a:cubicBezTo>
                      <a:cubicBezTo>
                        <a:pt x="516190" y="634264"/>
                        <a:pt x="514982" y="633056"/>
                        <a:pt x="513773" y="635473"/>
                      </a:cubicBezTo>
                      <a:cubicBezTo>
                        <a:pt x="508941" y="657219"/>
                        <a:pt x="504109" y="680173"/>
                        <a:pt x="499276" y="703127"/>
                      </a:cubicBezTo>
                      <a:cubicBezTo>
                        <a:pt x="499276" y="694671"/>
                        <a:pt x="502900" y="685005"/>
                        <a:pt x="504109" y="676549"/>
                      </a:cubicBezTo>
                      <a:cubicBezTo>
                        <a:pt x="505317" y="663259"/>
                        <a:pt x="506525" y="648762"/>
                        <a:pt x="508941" y="634264"/>
                      </a:cubicBezTo>
                      <a:cubicBezTo>
                        <a:pt x="510149" y="619767"/>
                        <a:pt x="510149" y="606477"/>
                        <a:pt x="508941" y="591980"/>
                      </a:cubicBezTo>
                      <a:cubicBezTo>
                        <a:pt x="507733" y="581107"/>
                        <a:pt x="507733" y="569026"/>
                        <a:pt x="502900" y="558152"/>
                      </a:cubicBezTo>
                      <a:cubicBezTo>
                        <a:pt x="502900" y="556945"/>
                        <a:pt x="500484" y="558152"/>
                        <a:pt x="501692" y="559361"/>
                      </a:cubicBezTo>
                      <a:cubicBezTo>
                        <a:pt x="505317" y="573858"/>
                        <a:pt x="507733" y="589564"/>
                        <a:pt x="507733" y="605270"/>
                      </a:cubicBezTo>
                      <a:cubicBezTo>
                        <a:pt x="508941" y="618559"/>
                        <a:pt x="506525" y="630640"/>
                        <a:pt x="505317" y="643929"/>
                      </a:cubicBezTo>
                      <a:cubicBezTo>
                        <a:pt x="504109" y="657219"/>
                        <a:pt x="502900" y="670508"/>
                        <a:pt x="500484" y="683797"/>
                      </a:cubicBezTo>
                      <a:cubicBezTo>
                        <a:pt x="500484" y="685005"/>
                        <a:pt x="499276" y="686214"/>
                        <a:pt x="499276" y="688630"/>
                      </a:cubicBezTo>
                      <a:cubicBezTo>
                        <a:pt x="499276" y="681381"/>
                        <a:pt x="499276" y="672924"/>
                        <a:pt x="499276" y="665676"/>
                      </a:cubicBezTo>
                      <a:cubicBezTo>
                        <a:pt x="499276" y="664467"/>
                        <a:pt x="498068" y="663259"/>
                        <a:pt x="496860" y="665676"/>
                      </a:cubicBezTo>
                      <a:cubicBezTo>
                        <a:pt x="494444" y="672924"/>
                        <a:pt x="494444" y="680173"/>
                        <a:pt x="495652" y="687422"/>
                      </a:cubicBezTo>
                      <a:cubicBezTo>
                        <a:pt x="495652" y="683797"/>
                        <a:pt x="494444" y="681381"/>
                        <a:pt x="493235" y="677757"/>
                      </a:cubicBezTo>
                      <a:cubicBezTo>
                        <a:pt x="493235" y="672924"/>
                        <a:pt x="492027" y="668092"/>
                        <a:pt x="492027" y="663259"/>
                      </a:cubicBezTo>
                      <a:cubicBezTo>
                        <a:pt x="490819" y="652386"/>
                        <a:pt x="492027" y="642721"/>
                        <a:pt x="492027" y="631848"/>
                      </a:cubicBezTo>
                      <a:cubicBezTo>
                        <a:pt x="492027" y="630640"/>
                        <a:pt x="490819" y="630640"/>
                        <a:pt x="490819" y="631848"/>
                      </a:cubicBezTo>
                      <a:cubicBezTo>
                        <a:pt x="488403" y="642721"/>
                        <a:pt x="489611" y="653594"/>
                        <a:pt x="489611" y="664467"/>
                      </a:cubicBezTo>
                      <a:cubicBezTo>
                        <a:pt x="488403" y="657219"/>
                        <a:pt x="487195" y="649970"/>
                        <a:pt x="485987" y="643929"/>
                      </a:cubicBezTo>
                      <a:cubicBezTo>
                        <a:pt x="485987" y="639097"/>
                        <a:pt x="487195" y="634264"/>
                        <a:pt x="487195" y="629432"/>
                      </a:cubicBezTo>
                      <a:cubicBezTo>
                        <a:pt x="489611" y="614934"/>
                        <a:pt x="490819" y="596813"/>
                        <a:pt x="483570" y="584731"/>
                      </a:cubicBezTo>
                      <a:cubicBezTo>
                        <a:pt x="482362" y="583523"/>
                        <a:pt x="481154" y="584731"/>
                        <a:pt x="481154" y="585939"/>
                      </a:cubicBezTo>
                      <a:cubicBezTo>
                        <a:pt x="483570" y="593188"/>
                        <a:pt x="484779" y="600437"/>
                        <a:pt x="484779" y="607686"/>
                      </a:cubicBezTo>
                      <a:cubicBezTo>
                        <a:pt x="483570" y="604061"/>
                        <a:pt x="482362" y="599229"/>
                        <a:pt x="479946" y="598021"/>
                      </a:cubicBezTo>
                      <a:cubicBezTo>
                        <a:pt x="479946" y="598021"/>
                        <a:pt x="478738" y="598021"/>
                        <a:pt x="478738" y="599229"/>
                      </a:cubicBezTo>
                      <a:cubicBezTo>
                        <a:pt x="478738" y="602853"/>
                        <a:pt x="479946" y="605270"/>
                        <a:pt x="481154" y="607686"/>
                      </a:cubicBezTo>
                      <a:cubicBezTo>
                        <a:pt x="482362" y="611310"/>
                        <a:pt x="483570" y="614934"/>
                        <a:pt x="483570" y="618559"/>
                      </a:cubicBezTo>
                      <a:cubicBezTo>
                        <a:pt x="483570" y="620975"/>
                        <a:pt x="483570" y="623391"/>
                        <a:pt x="482362" y="624599"/>
                      </a:cubicBezTo>
                      <a:cubicBezTo>
                        <a:pt x="482362" y="622183"/>
                        <a:pt x="481154" y="620975"/>
                        <a:pt x="481154" y="618559"/>
                      </a:cubicBezTo>
                      <a:cubicBezTo>
                        <a:pt x="479946" y="614934"/>
                        <a:pt x="479946" y="610102"/>
                        <a:pt x="477530" y="607686"/>
                      </a:cubicBezTo>
                      <a:cubicBezTo>
                        <a:pt x="477530" y="606477"/>
                        <a:pt x="476322" y="607686"/>
                        <a:pt x="476322" y="608894"/>
                      </a:cubicBezTo>
                      <a:cubicBezTo>
                        <a:pt x="476322" y="612518"/>
                        <a:pt x="477530" y="617351"/>
                        <a:pt x="478738" y="620975"/>
                      </a:cubicBezTo>
                      <a:cubicBezTo>
                        <a:pt x="479946" y="624599"/>
                        <a:pt x="479946" y="629432"/>
                        <a:pt x="481154" y="633056"/>
                      </a:cubicBezTo>
                      <a:cubicBezTo>
                        <a:pt x="481154" y="634264"/>
                        <a:pt x="481154" y="634264"/>
                        <a:pt x="481154" y="635473"/>
                      </a:cubicBezTo>
                      <a:cubicBezTo>
                        <a:pt x="481154" y="634264"/>
                        <a:pt x="479946" y="633056"/>
                        <a:pt x="479946" y="631848"/>
                      </a:cubicBezTo>
                      <a:cubicBezTo>
                        <a:pt x="478738" y="628224"/>
                        <a:pt x="477530" y="623391"/>
                        <a:pt x="475114" y="620975"/>
                      </a:cubicBezTo>
                      <a:cubicBezTo>
                        <a:pt x="475114" y="620975"/>
                        <a:pt x="473905" y="620975"/>
                        <a:pt x="473905" y="622183"/>
                      </a:cubicBezTo>
                      <a:cubicBezTo>
                        <a:pt x="473905" y="625807"/>
                        <a:pt x="476322" y="630640"/>
                        <a:pt x="477530" y="634264"/>
                      </a:cubicBezTo>
                      <a:cubicBezTo>
                        <a:pt x="478738" y="637889"/>
                        <a:pt x="479946" y="642721"/>
                        <a:pt x="479946" y="647554"/>
                      </a:cubicBezTo>
                      <a:cubicBezTo>
                        <a:pt x="479946" y="648762"/>
                        <a:pt x="479946" y="648762"/>
                        <a:pt x="479946" y="649970"/>
                      </a:cubicBezTo>
                      <a:cubicBezTo>
                        <a:pt x="478738" y="645137"/>
                        <a:pt x="476322" y="640305"/>
                        <a:pt x="473905" y="635473"/>
                      </a:cubicBezTo>
                      <a:cubicBezTo>
                        <a:pt x="473905" y="634264"/>
                        <a:pt x="472697" y="635473"/>
                        <a:pt x="472697" y="636680"/>
                      </a:cubicBezTo>
                      <a:cubicBezTo>
                        <a:pt x="472697" y="639097"/>
                        <a:pt x="472697" y="639097"/>
                        <a:pt x="473905" y="641513"/>
                      </a:cubicBezTo>
                      <a:cubicBezTo>
                        <a:pt x="476322" y="645137"/>
                        <a:pt x="477530" y="648762"/>
                        <a:pt x="478738" y="653594"/>
                      </a:cubicBezTo>
                      <a:cubicBezTo>
                        <a:pt x="478738" y="656010"/>
                        <a:pt x="479946" y="657219"/>
                        <a:pt x="479946" y="659635"/>
                      </a:cubicBezTo>
                      <a:cubicBezTo>
                        <a:pt x="479946" y="660843"/>
                        <a:pt x="479946" y="663259"/>
                        <a:pt x="479946" y="664467"/>
                      </a:cubicBezTo>
                      <a:cubicBezTo>
                        <a:pt x="475114" y="653594"/>
                        <a:pt x="470281" y="642721"/>
                        <a:pt x="465449" y="631848"/>
                      </a:cubicBezTo>
                      <a:cubicBezTo>
                        <a:pt x="465449" y="630640"/>
                        <a:pt x="464240" y="631848"/>
                        <a:pt x="464240" y="633056"/>
                      </a:cubicBezTo>
                      <a:cubicBezTo>
                        <a:pt x="466657" y="648762"/>
                        <a:pt x="476322" y="660843"/>
                        <a:pt x="481154" y="675340"/>
                      </a:cubicBezTo>
                      <a:cubicBezTo>
                        <a:pt x="481154" y="674132"/>
                        <a:pt x="479946" y="674132"/>
                        <a:pt x="479946" y="672924"/>
                      </a:cubicBezTo>
                      <a:cubicBezTo>
                        <a:pt x="471489" y="662051"/>
                        <a:pt x="464240" y="652386"/>
                        <a:pt x="458200" y="639097"/>
                      </a:cubicBezTo>
                      <a:cubicBezTo>
                        <a:pt x="458200" y="637889"/>
                        <a:pt x="456992" y="636680"/>
                        <a:pt x="456992" y="635473"/>
                      </a:cubicBezTo>
                      <a:cubicBezTo>
                        <a:pt x="455784" y="633056"/>
                        <a:pt x="454575" y="630640"/>
                        <a:pt x="454575" y="628224"/>
                      </a:cubicBezTo>
                      <a:cubicBezTo>
                        <a:pt x="454575" y="627016"/>
                        <a:pt x="454575" y="627016"/>
                        <a:pt x="453367" y="625807"/>
                      </a:cubicBezTo>
                      <a:cubicBezTo>
                        <a:pt x="452159" y="623391"/>
                        <a:pt x="452159" y="620975"/>
                        <a:pt x="452159" y="619767"/>
                      </a:cubicBezTo>
                      <a:cubicBezTo>
                        <a:pt x="452159" y="618559"/>
                        <a:pt x="452159" y="617351"/>
                        <a:pt x="452159" y="616143"/>
                      </a:cubicBezTo>
                      <a:cubicBezTo>
                        <a:pt x="452159" y="612518"/>
                        <a:pt x="452159" y="608894"/>
                        <a:pt x="452159" y="606477"/>
                      </a:cubicBezTo>
                      <a:cubicBezTo>
                        <a:pt x="452159" y="606477"/>
                        <a:pt x="452159" y="606477"/>
                        <a:pt x="452159" y="605270"/>
                      </a:cubicBezTo>
                      <a:cubicBezTo>
                        <a:pt x="453367" y="591980"/>
                        <a:pt x="456992" y="579899"/>
                        <a:pt x="461824" y="566609"/>
                      </a:cubicBezTo>
                      <a:cubicBezTo>
                        <a:pt x="466657" y="554528"/>
                        <a:pt x="463032" y="532782"/>
                        <a:pt x="472697" y="524325"/>
                      </a:cubicBezTo>
                      <a:cubicBezTo>
                        <a:pt x="472697" y="524325"/>
                        <a:pt x="472697" y="524325"/>
                        <a:pt x="472697" y="523117"/>
                      </a:cubicBezTo>
                      <a:cubicBezTo>
                        <a:pt x="475114" y="520701"/>
                        <a:pt x="477530" y="519493"/>
                        <a:pt x="479946" y="517076"/>
                      </a:cubicBezTo>
                      <a:cubicBezTo>
                        <a:pt x="476322" y="523117"/>
                        <a:pt x="476322" y="531574"/>
                        <a:pt x="476322" y="540031"/>
                      </a:cubicBezTo>
                      <a:cubicBezTo>
                        <a:pt x="476322" y="542447"/>
                        <a:pt x="476322" y="546071"/>
                        <a:pt x="477530" y="548488"/>
                      </a:cubicBezTo>
                      <a:cubicBezTo>
                        <a:pt x="477530" y="549696"/>
                        <a:pt x="477530" y="550904"/>
                        <a:pt x="477530" y="552112"/>
                      </a:cubicBezTo>
                      <a:cubicBezTo>
                        <a:pt x="477530" y="554528"/>
                        <a:pt x="479946" y="553320"/>
                        <a:pt x="479946" y="550904"/>
                      </a:cubicBezTo>
                      <a:cubicBezTo>
                        <a:pt x="479946" y="548488"/>
                        <a:pt x="478738" y="544863"/>
                        <a:pt x="478738" y="541239"/>
                      </a:cubicBezTo>
                      <a:cubicBezTo>
                        <a:pt x="478738" y="537615"/>
                        <a:pt x="478738" y="535198"/>
                        <a:pt x="478738" y="531574"/>
                      </a:cubicBezTo>
                      <a:cubicBezTo>
                        <a:pt x="478738" y="526742"/>
                        <a:pt x="479946" y="521909"/>
                        <a:pt x="483570" y="517076"/>
                      </a:cubicBezTo>
                      <a:cubicBezTo>
                        <a:pt x="482362" y="519493"/>
                        <a:pt x="482362" y="521909"/>
                        <a:pt x="482362" y="524325"/>
                      </a:cubicBezTo>
                      <a:cubicBezTo>
                        <a:pt x="482362" y="525533"/>
                        <a:pt x="482362" y="527949"/>
                        <a:pt x="482362" y="529158"/>
                      </a:cubicBezTo>
                      <a:cubicBezTo>
                        <a:pt x="482362" y="531574"/>
                        <a:pt x="482362" y="532782"/>
                        <a:pt x="483570" y="535198"/>
                      </a:cubicBezTo>
                      <a:cubicBezTo>
                        <a:pt x="485987" y="547279"/>
                        <a:pt x="489611" y="559361"/>
                        <a:pt x="492027" y="571442"/>
                      </a:cubicBezTo>
                      <a:cubicBezTo>
                        <a:pt x="495652" y="587148"/>
                        <a:pt x="496860" y="601645"/>
                        <a:pt x="496860" y="618559"/>
                      </a:cubicBezTo>
                      <a:cubicBezTo>
                        <a:pt x="496860" y="631848"/>
                        <a:pt x="493235" y="647554"/>
                        <a:pt x="495652" y="660843"/>
                      </a:cubicBezTo>
                      <a:cubicBezTo>
                        <a:pt x="495652" y="662051"/>
                        <a:pt x="498068" y="662051"/>
                        <a:pt x="498068" y="660843"/>
                      </a:cubicBezTo>
                      <a:cubicBezTo>
                        <a:pt x="500484" y="647554"/>
                        <a:pt x="500484" y="631848"/>
                        <a:pt x="501692" y="617351"/>
                      </a:cubicBezTo>
                      <a:cubicBezTo>
                        <a:pt x="501692" y="605270"/>
                        <a:pt x="501692" y="593188"/>
                        <a:pt x="499276" y="581107"/>
                      </a:cubicBezTo>
                      <a:cubicBezTo>
                        <a:pt x="496860" y="567818"/>
                        <a:pt x="494444" y="555736"/>
                        <a:pt x="490819" y="542447"/>
                      </a:cubicBezTo>
                      <a:cubicBezTo>
                        <a:pt x="489611" y="536406"/>
                        <a:pt x="487195" y="530366"/>
                        <a:pt x="487195" y="523117"/>
                      </a:cubicBezTo>
                      <a:cubicBezTo>
                        <a:pt x="487195" y="520701"/>
                        <a:pt x="487195" y="517076"/>
                        <a:pt x="488403" y="514660"/>
                      </a:cubicBezTo>
                      <a:cubicBezTo>
                        <a:pt x="488403" y="517076"/>
                        <a:pt x="488403" y="519493"/>
                        <a:pt x="488403" y="520701"/>
                      </a:cubicBezTo>
                      <a:cubicBezTo>
                        <a:pt x="488403" y="524325"/>
                        <a:pt x="489611" y="527949"/>
                        <a:pt x="490819" y="530366"/>
                      </a:cubicBezTo>
                      <a:cubicBezTo>
                        <a:pt x="493235" y="536406"/>
                        <a:pt x="494444" y="543655"/>
                        <a:pt x="498068" y="547279"/>
                      </a:cubicBezTo>
                      <a:cubicBezTo>
                        <a:pt x="498068" y="547279"/>
                        <a:pt x="499276" y="547279"/>
                        <a:pt x="499276" y="546071"/>
                      </a:cubicBezTo>
                      <a:cubicBezTo>
                        <a:pt x="496860" y="538823"/>
                        <a:pt x="494444" y="531574"/>
                        <a:pt x="492027" y="524325"/>
                      </a:cubicBezTo>
                      <a:cubicBezTo>
                        <a:pt x="494444" y="531574"/>
                        <a:pt x="498068" y="538823"/>
                        <a:pt x="500484" y="543655"/>
                      </a:cubicBezTo>
                      <a:cubicBezTo>
                        <a:pt x="506525" y="558152"/>
                        <a:pt x="510149" y="572650"/>
                        <a:pt x="514982" y="588356"/>
                      </a:cubicBezTo>
                      <a:cubicBezTo>
                        <a:pt x="514982" y="589564"/>
                        <a:pt x="516190" y="588356"/>
                        <a:pt x="516190" y="588356"/>
                      </a:cubicBezTo>
                      <a:cubicBezTo>
                        <a:pt x="517398" y="575066"/>
                        <a:pt x="511357" y="561777"/>
                        <a:pt x="507733" y="550904"/>
                      </a:cubicBezTo>
                      <a:cubicBezTo>
                        <a:pt x="505317" y="544863"/>
                        <a:pt x="502900" y="538823"/>
                        <a:pt x="500484" y="532782"/>
                      </a:cubicBezTo>
                      <a:cubicBezTo>
                        <a:pt x="498068" y="527949"/>
                        <a:pt x="495652" y="523117"/>
                        <a:pt x="495652" y="518285"/>
                      </a:cubicBezTo>
                      <a:cubicBezTo>
                        <a:pt x="495652" y="518285"/>
                        <a:pt x="495652" y="517076"/>
                        <a:pt x="495652" y="517076"/>
                      </a:cubicBezTo>
                      <a:cubicBezTo>
                        <a:pt x="495652" y="517076"/>
                        <a:pt x="495652" y="517076"/>
                        <a:pt x="495652" y="515868"/>
                      </a:cubicBezTo>
                      <a:cubicBezTo>
                        <a:pt x="495652" y="515868"/>
                        <a:pt x="496860" y="515868"/>
                        <a:pt x="496860" y="515868"/>
                      </a:cubicBezTo>
                      <a:cubicBezTo>
                        <a:pt x="499276" y="526742"/>
                        <a:pt x="502900" y="536406"/>
                        <a:pt x="507733" y="546071"/>
                      </a:cubicBezTo>
                      <a:cubicBezTo>
                        <a:pt x="510149" y="550904"/>
                        <a:pt x="512565" y="554528"/>
                        <a:pt x="513773" y="559361"/>
                      </a:cubicBezTo>
                      <a:cubicBezTo>
                        <a:pt x="514982" y="564193"/>
                        <a:pt x="516190" y="569026"/>
                        <a:pt x="518606" y="572650"/>
                      </a:cubicBezTo>
                      <a:cubicBezTo>
                        <a:pt x="519814" y="573858"/>
                        <a:pt x="521022" y="572650"/>
                        <a:pt x="521022" y="571442"/>
                      </a:cubicBezTo>
                      <a:cubicBezTo>
                        <a:pt x="517398" y="555736"/>
                        <a:pt x="511357" y="542447"/>
                        <a:pt x="505317" y="527949"/>
                      </a:cubicBezTo>
                      <a:cubicBezTo>
                        <a:pt x="506525" y="530366"/>
                        <a:pt x="507733" y="531574"/>
                        <a:pt x="507733" y="533990"/>
                      </a:cubicBezTo>
                      <a:cubicBezTo>
                        <a:pt x="512565" y="542447"/>
                        <a:pt x="516190" y="549696"/>
                        <a:pt x="521022" y="556945"/>
                      </a:cubicBezTo>
                      <a:cubicBezTo>
                        <a:pt x="528271" y="572650"/>
                        <a:pt x="531895" y="588356"/>
                        <a:pt x="528271" y="610102"/>
                      </a:cubicBezTo>
                      <a:lnTo>
                        <a:pt x="528271" y="610102"/>
                      </a:lnTo>
                      <a:close/>
                      <a:moveTo>
                        <a:pt x="502900" y="482041"/>
                      </a:moveTo>
                      <a:cubicBezTo>
                        <a:pt x="502900" y="484457"/>
                        <a:pt x="502900" y="488081"/>
                        <a:pt x="502900" y="490498"/>
                      </a:cubicBezTo>
                      <a:cubicBezTo>
                        <a:pt x="501692" y="492914"/>
                        <a:pt x="501692" y="495330"/>
                        <a:pt x="500484" y="497746"/>
                      </a:cubicBezTo>
                      <a:cubicBezTo>
                        <a:pt x="499276" y="501371"/>
                        <a:pt x="496860" y="504995"/>
                        <a:pt x="494444" y="507412"/>
                      </a:cubicBezTo>
                      <a:cubicBezTo>
                        <a:pt x="494444" y="507412"/>
                        <a:pt x="494444" y="507412"/>
                        <a:pt x="494444" y="508620"/>
                      </a:cubicBezTo>
                      <a:cubicBezTo>
                        <a:pt x="494444" y="508620"/>
                        <a:pt x="493235" y="508620"/>
                        <a:pt x="493235" y="508620"/>
                      </a:cubicBezTo>
                      <a:cubicBezTo>
                        <a:pt x="494444" y="507412"/>
                        <a:pt x="494444" y="507412"/>
                        <a:pt x="494444" y="506203"/>
                      </a:cubicBezTo>
                      <a:cubicBezTo>
                        <a:pt x="496860" y="502579"/>
                        <a:pt x="500484" y="496538"/>
                        <a:pt x="499276" y="490498"/>
                      </a:cubicBezTo>
                      <a:cubicBezTo>
                        <a:pt x="499276" y="489290"/>
                        <a:pt x="496860" y="489290"/>
                        <a:pt x="496860" y="491706"/>
                      </a:cubicBezTo>
                      <a:cubicBezTo>
                        <a:pt x="496860" y="495330"/>
                        <a:pt x="494444" y="500163"/>
                        <a:pt x="493235" y="502579"/>
                      </a:cubicBezTo>
                      <a:cubicBezTo>
                        <a:pt x="492027" y="503787"/>
                        <a:pt x="490819" y="506203"/>
                        <a:pt x="489611" y="507412"/>
                      </a:cubicBezTo>
                      <a:cubicBezTo>
                        <a:pt x="489611" y="507412"/>
                        <a:pt x="488403" y="508620"/>
                        <a:pt x="488403" y="508620"/>
                      </a:cubicBezTo>
                      <a:cubicBezTo>
                        <a:pt x="487195" y="508620"/>
                        <a:pt x="485987" y="508620"/>
                        <a:pt x="484779" y="507412"/>
                      </a:cubicBezTo>
                      <a:cubicBezTo>
                        <a:pt x="489611" y="501371"/>
                        <a:pt x="492027" y="497746"/>
                        <a:pt x="492027" y="489290"/>
                      </a:cubicBezTo>
                      <a:cubicBezTo>
                        <a:pt x="492027" y="479624"/>
                        <a:pt x="496860" y="473584"/>
                        <a:pt x="500484" y="465127"/>
                      </a:cubicBezTo>
                      <a:cubicBezTo>
                        <a:pt x="500484" y="463919"/>
                        <a:pt x="500484" y="462711"/>
                        <a:pt x="499276" y="462711"/>
                      </a:cubicBezTo>
                      <a:cubicBezTo>
                        <a:pt x="494444" y="465127"/>
                        <a:pt x="490819" y="473584"/>
                        <a:pt x="489611" y="479624"/>
                      </a:cubicBezTo>
                      <a:cubicBezTo>
                        <a:pt x="488403" y="482041"/>
                        <a:pt x="488403" y="484457"/>
                        <a:pt x="488403" y="486873"/>
                      </a:cubicBezTo>
                      <a:cubicBezTo>
                        <a:pt x="487195" y="490498"/>
                        <a:pt x="485987" y="492914"/>
                        <a:pt x="484779" y="496538"/>
                      </a:cubicBezTo>
                      <a:cubicBezTo>
                        <a:pt x="483570" y="498954"/>
                        <a:pt x="481154" y="501371"/>
                        <a:pt x="479946" y="503787"/>
                      </a:cubicBezTo>
                      <a:cubicBezTo>
                        <a:pt x="479946" y="503787"/>
                        <a:pt x="479946" y="504995"/>
                        <a:pt x="478738" y="504995"/>
                      </a:cubicBezTo>
                      <a:cubicBezTo>
                        <a:pt x="477530" y="504995"/>
                        <a:pt x="477530" y="504995"/>
                        <a:pt x="476322" y="503787"/>
                      </a:cubicBezTo>
                      <a:cubicBezTo>
                        <a:pt x="476322" y="498954"/>
                        <a:pt x="479946" y="495330"/>
                        <a:pt x="479946" y="490498"/>
                      </a:cubicBezTo>
                      <a:cubicBezTo>
                        <a:pt x="479946" y="489290"/>
                        <a:pt x="478738" y="489290"/>
                        <a:pt x="478738" y="489290"/>
                      </a:cubicBezTo>
                      <a:cubicBezTo>
                        <a:pt x="476322" y="491706"/>
                        <a:pt x="475114" y="495330"/>
                        <a:pt x="473905" y="500163"/>
                      </a:cubicBezTo>
                      <a:cubicBezTo>
                        <a:pt x="472697" y="498954"/>
                        <a:pt x="471489" y="497746"/>
                        <a:pt x="471489" y="495330"/>
                      </a:cubicBezTo>
                      <a:cubicBezTo>
                        <a:pt x="471489" y="495330"/>
                        <a:pt x="471489" y="495330"/>
                        <a:pt x="471489" y="495330"/>
                      </a:cubicBezTo>
                      <a:lnTo>
                        <a:pt x="472697" y="496538"/>
                      </a:lnTo>
                      <a:cubicBezTo>
                        <a:pt x="472697" y="494122"/>
                        <a:pt x="473905" y="492914"/>
                        <a:pt x="475114" y="490498"/>
                      </a:cubicBezTo>
                      <a:cubicBezTo>
                        <a:pt x="476322" y="489290"/>
                        <a:pt x="473905" y="486873"/>
                        <a:pt x="472697" y="488081"/>
                      </a:cubicBezTo>
                      <a:cubicBezTo>
                        <a:pt x="471489" y="489290"/>
                        <a:pt x="470281" y="490498"/>
                        <a:pt x="470281" y="491706"/>
                      </a:cubicBezTo>
                      <a:cubicBezTo>
                        <a:pt x="470281" y="491706"/>
                        <a:pt x="470281" y="491706"/>
                        <a:pt x="470281" y="490498"/>
                      </a:cubicBezTo>
                      <a:cubicBezTo>
                        <a:pt x="470281" y="489290"/>
                        <a:pt x="469073" y="488081"/>
                        <a:pt x="469073" y="488081"/>
                      </a:cubicBezTo>
                      <a:cubicBezTo>
                        <a:pt x="469073" y="486873"/>
                        <a:pt x="469073" y="485665"/>
                        <a:pt x="469073" y="484457"/>
                      </a:cubicBezTo>
                      <a:cubicBezTo>
                        <a:pt x="469073" y="482041"/>
                        <a:pt x="470281" y="479624"/>
                        <a:pt x="470281" y="477208"/>
                      </a:cubicBezTo>
                      <a:cubicBezTo>
                        <a:pt x="471489" y="474792"/>
                        <a:pt x="471489" y="472376"/>
                        <a:pt x="472697" y="471168"/>
                      </a:cubicBezTo>
                      <a:cubicBezTo>
                        <a:pt x="473905" y="469960"/>
                        <a:pt x="475114" y="468751"/>
                        <a:pt x="476322" y="466335"/>
                      </a:cubicBezTo>
                      <a:cubicBezTo>
                        <a:pt x="477530" y="465127"/>
                        <a:pt x="476322" y="463919"/>
                        <a:pt x="475114" y="463919"/>
                      </a:cubicBezTo>
                      <a:cubicBezTo>
                        <a:pt x="473905" y="465127"/>
                        <a:pt x="471489" y="466335"/>
                        <a:pt x="471489" y="467543"/>
                      </a:cubicBezTo>
                      <a:cubicBezTo>
                        <a:pt x="470281" y="469960"/>
                        <a:pt x="469073" y="471168"/>
                        <a:pt x="467865" y="473584"/>
                      </a:cubicBezTo>
                      <a:cubicBezTo>
                        <a:pt x="467865" y="474792"/>
                        <a:pt x="466657" y="474792"/>
                        <a:pt x="466657" y="476000"/>
                      </a:cubicBezTo>
                      <a:cubicBezTo>
                        <a:pt x="466657" y="474792"/>
                        <a:pt x="466657" y="473584"/>
                        <a:pt x="467865" y="472376"/>
                      </a:cubicBezTo>
                      <a:cubicBezTo>
                        <a:pt x="469073" y="468751"/>
                        <a:pt x="470281" y="466335"/>
                        <a:pt x="472697" y="463919"/>
                      </a:cubicBezTo>
                      <a:cubicBezTo>
                        <a:pt x="476322" y="460295"/>
                        <a:pt x="479946" y="457878"/>
                        <a:pt x="482362" y="454254"/>
                      </a:cubicBezTo>
                      <a:cubicBezTo>
                        <a:pt x="482362" y="454254"/>
                        <a:pt x="482362" y="453046"/>
                        <a:pt x="481154" y="453046"/>
                      </a:cubicBezTo>
                      <a:cubicBezTo>
                        <a:pt x="476322" y="455462"/>
                        <a:pt x="469073" y="460295"/>
                        <a:pt x="464240" y="467543"/>
                      </a:cubicBezTo>
                      <a:cubicBezTo>
                        <a:pt x="465449" y="454254"/>
                        <a:pt x="481154" y="451838"/>
                        <a:pt x="488403" y="443381"/>
                      </a:cubicBezTo>
                      <a:cubicBezTo>
                        <a:pt x="488403" y="443381"/>
                        <a:pt x="488403" y="444589"/>
                        <a:pt x="489611" y="444589"/>
                      </a:cubicBezTo>
                      <a:cubicBezTo>
                        <a:pt x="489611" y="444589"/>
                        <a:pt x="490819" y="444589"/>
                        <a:pt x="490819" y="444589"/>
                      </a:cubicBezTo>
                      <a:cubicBezTo>
                        <a:pt x="490819" y="444589"/>
                        <a:pt x="490819" y="445797"/>
                        <a:pt x="489611" y="445797"/>
                      </a:cubicBezTo>
                      <a:cubicBezTo>
                        <a:pt x="488403" y="449421"/>
                        <a:pt x="488403" y="454254"/>
                        <a:pt x="489611" y="457878"/>
                      </a:cubicBezTo>
                      <a:cubicBezTo>
                        <a:pt x="492027" y="463919"/>
                        <a:pt x="498068" y="457878"/>
                        <a:pt x="500484" y="454254"/>
                      </a:cubicBezTo>
                      <a:cubicBezTo>
                        <a:pt x="501692" y="456670"/>
                        <a:pt x="502900" y="459087"/>
                        <a:pt x="504109" y="460295"/>
                      </a:cubicBezTo>
                      <a:cubicBezTo>
                        <a:pt x="506525" y="462711"/>
                        <a:pt x="510149" y="463919"/>
                        <a:pt x="512565" y="460295"/>
                      </a:cubicBezTo>
                      <a:cubicBezTo>
                        <a:pt x="513773" y="463919"/>
                        <a:pt x="513773" y="468751"/>
                        <a:pt x="513773" y="472376"/>
                      </a:cubicBezTo>
                      <a:cubicBezTo>
                        <a:pt x="513773" y="473584"/>
                        <a:pt x="513773" y="473584"/>
                        <a:pt x="513773" y="474792"/>
                      </a:cubicBezTo>
                      <a:cubicBezTo>
                        <a:pt x="513773" y="477208"/>
                        <a:pt x="512565" y="479624"/>
                        <a:pt x="512565" y="482041"/>
                      </a:cubicBezTo>
                      <a:cubicBezTo>
                        <a:pt x="511357" y="489290"/>
                        <a:pt x="511357" y="498954"/>
                        <a:pt x="506525" y="502579"/>
                      </a:cubicBezTo>
                      <a:cubicBezTo>
                        <a:pt x="507733" y="500163"/>
                        <a:pt x="508941" y="496538"/>
                        <a:pt x="510149" y="495330"/>
                      </a:cubicBezTo>
                      <a:cubicBezTo>
                        <a:pt x="510149" y="494122"/>
                        <a:pt x="510149" y="492914"/>
                        <a:pt x="508941" y="494122"/>
                      </a:cubicBezTo>
                      <a:cubicBezTo>
                        <a:pt x="506525" y="495330"/>
                        <a:pt x="505317" y="497746"/>
                        <a:pt x="504109" y="500163"/>
                      </a:cubicBezTo>
                      <a:cubicBezTo>
                        <a:pt x="502900" y="501371"/>
                        <a:pt x="501692" y="503787"/>
                        <a:pt x="500484" y="504995"/>
                      </a:cubicBezTo>
                      <a:cubicBezTo>
                        <a:pt x="502900" y="501371"/>
                        <a:pt x="504109" y="497746"/>
                        <a:pt x="504109" y="494122"/>
                      </a:cubicBezTo>
                      <a:cubicBezTo>
                        <a:pt x="505317" y="489290"/>
                        <a:pt x="505317" y="484457"/>
                        <a:pt x="504109" y="479624"/>
                      </a:cubicBezTo>
                      <a:cubicBezTo>
                        <a:pt x="505317" y="480833"/>
                        <a:pt x="504109" y="480833"/>
                        <a:pt x="502900" y="482041"/>
                      </a:cubicBezTo>
                      <a:lnTo>
                        <a:pt x="502900" y="482041"/>
                      </a:lnTo>
                      <a:close/>
                      <a:moveTo>
                        <a:pt x="552433" y="460295"/>
                      </a:moveTo>
                      <a:cubicBezTo>
                        <a:pt x="566931" y="460295"/>
                        <a:pt x="582637" y="463919"/>
                        <a:pt x="594718" y="471168"/>
                      </a:cubicBezTo>
                      <a:cubicBezTo>
                        <a:pt x="601966" y="474792"/>
                        <a:pt x="608007" y="479624"/>
                        <a:pt x="615256" y="484457"/>
                      </a:cubicBezTo>
                      <a:cubicBezTo>
                        <a:pt x="622504" y="489290"/>
                        <a:pt x="630961" y="494122"/>
                        <a:pt x="635794" y="502579"/>
                      </a:cubicBezTo>
                      <a:cubicBezTo>
                        <a:pt x="643043" y="514660"/>
                        <a:pt x="645459" y="527949"/>
                        <a:pt x="656332" y="535198"/>
                      </a:cubicBezTo>
                      <a:cubicBezTo>
                        <a:pt x="655124" y="537615"/>
                        <a:pt x="652708" y="538823"/>
                        <a:pt x="650291" y="540031"/>
                      </a:cubicBezTo>
                      <a:cubicBezTo>
                        <a:pt x="649083" y="540031"/>
                        <a:pt x="646667" y="540031"/>
                        <a:pt x="644251" y="538823"/>
                      </a:cubicBezTo>
                      <a:cubicBezTo>
                        <a:pt x="641834" y="537615"/>
                        <a:pt x="640626" y="537615"/>
                        <a:pt x="638210" y="536406"/>
                      </a:cubicBezTo>
                      <a:cubicBezTo>
                        <a:pt x="638210" y="536406"/>
                        <a:pt x="637002" y="537615"/>
                        <a:pt x="637002" y="537615"/>
                      </a:cubicBezTo>
                      <a:cubicBezTo>
                        <a:pt x="638210" y="541239"/>
                        <a:pt x="640626" y="541239"/>
                        <a:pt x="643043" y="542447"/>
                      </a:cubicBezTo>
                      <a:cubicBezTo>
                        <a:pt x="643043" y="542447"/>
                        <a:pt x="644251" y="542447"/>
                        <a:pt x="644251" y="542447"/>
                      </a:cubicBezTo>
                      <a:cubicBezTo>
                        <a:pt x="641834" y="543655"/>
                        <a:pt x="640626" y="544863"/>
                        <a:pt x="638210" y="546071"/>
                      </a:cubicBezTo>
                      <a:cubicBezTo>
                        <a:pt x="638210" y="546071"/>
                        <a:pt x="638210" y="546071"/>
                        <a:pt x="638210" y="546071"/>
                      </a:cubicBezTo>
                      <a:cubicBezTo>
                        <a:pt x="634586" y="544863"/>
                        <a:pt x="632170" y="544863"/>
                        <a:pt x="629753" y="541239"/>
                      </a:cubicBezTo>
                      <a:cubicBezTo>
                        <a:pt x="628545" y="540031"/>
                        <a:pt x="626129" y="541239"/>
                        <a:pt x="627337" y="542447"/>
                      </a:cubicBezTo>
                      <a:cubicBezTo>
                        <a:pt x="628545" y="544863"/>
                        <a:pt x="630961" y="548488"/>
                        <a:pt x="634586" y="549696"/>
                      </a:cubicBezTo>
                      <a:cubicBezTo>
                        <a:pt x="633378" y="550904"/>
                        <a:pt x="630961" y="550904"/>
                        <a:pt x="629753" y="552112"/>
                      </a:cubicBezTo>
                      <a:cubicBezTo>
                        <a:pt x="629753" y="550904"/>
                        <a:pt x="629753" y="550904"/>
                        <a:pt x="628545" y="550904"/>
                      </a:cubicBezTo>
                      <a:cubicBezTo>
                        <a:pt x="627337" y="550904"/>
                        <a:pt x="626129" y="550904"/>
                        <a:pt x="623713" y="550904"/>
                      </a:cubicBezTo>
                      <a:cubicBezTo>
                        <a:pt x="622504" y="550904"/>
                        <a:pt x="622504" y="549696"/>
                        <a:pt x="621296" y="548488"/>
                      </a:cubicBezTo>
                      <a:cubicBezTo>
                        <a:pt x="620088" y="547279"/>
                        <a:pt x="618880" y="546071"/>
                        <a:pt x="616464" y="547279"/>
                      </a:cubicBezTo>
                      <a:cubicBezTo>
                        <a:pt x="616464" y="547279"/>
                        <a:pt x="615256" y="548488"/>
                        <a:pt x="616464" y="548488"/>
                      </a:cubicBezTo>
                      <a:cubicBezTo>
                        <a:pt x="617672" y="550904"/>
                        <a:pt x="620088" y="553320"/>
                        <a:pt x="621296" y="554528"/>
                      </a:cubicBezTo>
                      <a:cubicBezTo>
                        <a:pt x="621296" y="554528"/>
                        <a:pt x="622504" y="554528"/>
                        <a:pt x="622504" y="554528"/>
                      </a:cubicBezTo>
                      <a:cubicBezTo>
                        <a:pt x="618880" y="555736"/>
                        <a:pt x="614048" y="556945"/>
                        <a:pt x="610423" y="556945"/>
                      </a:cubicBezTo>
                      <a:cubicBezTo>
                        <a:pt x="604383" y="556945"/>
                        <a:pt x="597134" y="556945"/>
                        <a:pt x="591093" y="555736"/>
                      </a:cubicBezTo>
                      <a:cubicBezTo>
                        <a:pt x="585053" y="554528"/>
                        <a:pt x="580220" y="550904"/>
                        <a:pt x="574180" y="550904"/>
                      </a:cubicBezTo>
                      <a:cubicBezTo>
                        <a:pt x="566931" y="549696"/>
                        <a:pt x="559682" y="552112"/>
                        <a:pt x="552433" y="549696"/>
                      </a:cubicBezTo>
                      <a:cubicBezTo>
                        <a:pt x="542768" y="546071"/>
                        <a:pt x="536728" y="538823"/>
                        <a:pt x="530687" y="530366"/>
                      </a:cubicBezTo>
                      <a:cubicBezTo>
                        <a:pt x="527063" y="525533"/>
                        <a:pt x="522230" y="523117"/>
                        <a:pt x="517398" y="520701"/>
                      </a:cubicBezTo>
                      <a:cubicBezTo>
                        <a:pt x="513773" y="519493"/>
                        <a:pt x="510149" y="517076"/>
                        <a:pt x="507733" y="513452"/>
                      </a:cubicBezTo>
                      <a:cubicBezTo>
                        <a:pt x="510149" y="514660"/>
                        <a:pt x="512565" y="514660"/>
                        <a:pt x="514982" y="514660"/>
                      </a:cubicBezTo>
                      <a:cubicBezTo>
                        <a:pt x="516190" y="514660"/>
                        <a:pt x="516190" y="513452"/>
                        <a:pt x="514982" y="512244"/>
                      </a:cubicBezTo>
                      <a:cubicBezTo>
                        <a:pt x="513773" y="511036"/>
                        <a:pt x="511357" y="511036"/>
                        <a:pt x="510149" y="509828"/>
                      </a:cubicBezTo>
                      <a:cubicBezTo>
                        <a:pt x="508941" y="509828"/>
                        <a:pt x="507733" y="508620"/>
                        <a:pt x="506525" y="507412"/>
                      </a:cubicBezTo>
                      <a:cubicBezTo>
                        <a:pt x="506525" y="507412"/>
                        <a:pt x="506525" y="507412"/>
                        <a:pt x="506525" y="507412"/>
                      </a:cubicBezTo>
                      <a:cubicBezTo>
                        <a:pt x="506525" y="507412"/>
                        <a:pt x="507733" y="506203"/>
                        <a:pt x="507733" y="506203"/>
                      </a:cubicBezTo>
                      <a:cubicBezTo>
                        <a:pt x="508941" y="508620"/>
                        <a:pt x="512565" y="508620"/>
                        <a:pt x="513773" y="509828"/>
                      </a:cubicBezTo>
                      <a:cubicBezTo>
                        <a:pt x="517398" y="511036"/>
                        <a:pt x="519814" y="512244"/>
                        <a:pt x="523438" y="511036"/>
                      </a:cubicBezTo>
                      <a:cubicBezTo>
                        <a:pt x="524647" y="511036"/>
                        <a:pt x="524647" y="508620"/>
                        <a:pt x="523438" y="508620"/>
                      </a:cubicBezTo>
                      <a:cubicBezTo>
                        <a:pt x="521022" y="506203"/>
                        <a:pt x="517398" y="506203"/>
                        <a:pt x="514982" y="504995"/>
                      </a:cubicBezTo>
                      <a:cubicBezTo>
                        <a:pt x="513773" y="503787"/>
                        <a:pt x="511357" y="503787"/>
                        <a:pt x="510149" y="502579"/>
                      </a:cubicBezTo>
                      <a:cubicBezTo>
                        <a:pt x="510149" y="502579"/>
                        <a:pt x="510149" y="502579"/>
                        <a:pt x="510149" y="502579"/>
                      </a:cubicBezTo>
                      <a:cubicBezTo>
                        <a:pt x="510149" y="501371"/>
                        <a:pt x="510149" y="501371"/>
                        <a:pt x="511357" y="500163"/>
                      </a:cubicBezTo>
                      <a:cubicBezTo>
                        <a:pt x="513773" y="503787"/>
                        <a:pt x="518606" y="503787"/>
                        <a:pt x="522230" y="504995"/>
                      </a:cubicBezTo>
                      <a:cubicBezTo>
                        <a:pt x="527063" y="504995"/>
                        <a:pt x="533103" y="504995"/>
                        <a:pt x="537936" y="506203"/>
                      </a:cubicBezTo>
                      <a:cubicBezTo>
                        <a:pt x="537936" y="506203"/>
                        <a:pt x="539144" y="506203"/>
                        <a:pt x="539144" y="504995"/>
                      </a:cubicBezTo>
                      <a:cubicBezTo>
                        <a:pt x="539144" y="504995"/>
                        <a:pt x="539144" y="506203"/>
                        <a:pt x="539144" y="506203"/>
                      </a:cubicBezTo>
                      <a:cubicBezTo>
                        <a:pt x="541560" y="507412"/>
                        <a:pt x="543977" y="508620"/>
                        <a:pt x="547601" y="508620"/>
                      </a:cubicBezTo>
                      <a:cubicBezTo>
                        <a:pt x="548809" y="508620"/>
                        <a:pt x="550017" y="506203"/>
                        <a:pt x="548809" y="504995"/>
                      </a:cubicBezTo>
                      <a:cubicBezTo>
                        <a:pt x="546393" y="502579"/>
                        <a:pt x="542768" y="502579"/>
                        <a:pt x="539144" y="503787"/>
                      </a:cubicBezTo>
                      <a:cubicBezTo>
                        <a:pt x="539144" y="503787"/>
                        <a:pt x="539144" y="503787"/>
                        <a:pt x="539144" y="504995"/>
                      </a:cubicBezTo>
                      <a:cubicBezTo>
                        <a:pt x="539144" y="503787"/>
                        <a:pt x="539144" y="503787"/>
                        <a:pt x="539144" y="503787"/>
                      </a:cubicBezTo>
                      <a:cubicBezTo>
                        <a:pt x="534312" y="501371"/>
                        <a:pt x="530687" y="501371"/>
                        <a:pt x="525855" y="501371"/>
                      </a:cubicBezTo>
                      <a:cubicBezTo>
                        <a:pt x="523438" y="501371"/>
                        <a:pt x="521022" y="501371"/>
                        <a:pt x="517398" y="500163"/>
                      </a:cubicBezTo>
                      <a:cubicBezTo>
                        <a:pt x="516190" y="498954"/>
                        <a:pt x="514982" y="498954"/>
                        <a:pt x="512565" y="497746"/>
                      </a:cubicBezTo>
                      <a:cubicBezTo>
                        <a:pt x="527063" y="497746"/>
                        <a:pt x="542768" y="495330"/>
                        <a:pt x="557266" y="497746"/>
                      </a:cubicBezTo>
                      <a:cubicBezTo>
                        <a:pt x="560890" y="498954"/>
                        <a:pt x="563306" y="498954"/>
                        <a:pt x="566931" y="498954"/>
                      </a:cubicBezTo>
                      <a:cubicBezTo>
                        <a:pt x="586261" y="503787"/>
                        <a:pt x="601966" y="519493"/>
                        <a:pt x="620088" y="525533"/>
                      </a:cubicBezTo>
                      <a:cubicBezTo>
                        <a:pt x="621296" y="525533"/>
                        <a:pt x="622504" y="524325"/>
                        <a:pt x="621296" y="523117"/>
                      </a:cubicBezTo>
                      <a:cubicBezTo>
                        <a:pt x="611631" y="515868"/>
                        <a:pt x="601966" y="511036"/>
                        <a:pt x="592301" y="504995"/>
                      </a:cubicBezTo>
                      <a:cubicBezTo>
                        <a:pt x="585053" y="500163"/>
                        <a:pt x="576596" y="495330"/>
                        <a:pt x="568139" y="494122"/>
                      </a:cubicBezTo>
                      <a:cubicBezTo>
                        <a:pt x="564515" y="492914"/>
                        <a:pt x="562098" y="492914"/>
                        <a:pt x="558474" y="492914"/>
                      </a:cubicBezTo>
                      <a:cubicBezTo>
                        <a:pt x="553642" y="491706"/>
                        <a:pt x="548809" y="490498"/>
                        <a:pt x="542768" y="489290"/>
                      </a:cubicBezTo>
                      <a:cubicBezTo>
                        <a:pt x="534312" y="488081"/>
                        <a:pt x="525855" y="486873"/>
                        <a:pt x="518606" y="485665"/>
                      </a:cubicBezTo>
                      <a:cubicBezTo>
                        <a:pt x="523438" y="484457"/>
                        <a:pt x="529479" y="484457"/>
                        <a:pt x="534312" y="484457"/>
                      </a:cubicBezTo>
                      <a:cubicBezTo>
                        <a:pt x="541560" y="485665"/>
                        <a:pt x="550017" y="486873"/>
                        <a:pt x="557266" y="485665"/>
                      </a:cubicBezTo>
                      <a:cubicBezTo>
                        <a:pt x="558474" y="485665"/>
                        <a:pt x="558474" y="484457"/>
                        <a:pt x="557266" y="483249"/>
                      </a:cubicBezTo>
                      <a:cubicBezTo>
                        <a:pt x="542768" y="480833"/>
                        <a:pt x="528271" y="478417"/>
                        <a:pt x="513773" y="479624"/>
                      </a:cubicBezTo>
                      <a:cubicBezTo>
                        <a:pt x="513773" y="479624"/>
                        <a:pt x="513773" y="479624"/>
                        <a:pt x="513773" y="478417"/>
                      </a:cubicBezTo>
                      <a:cubicBezTo>
                        <a:pt x="516190" y="478417"/>
                        <a:pt x="519814" y="477208"/>
                        <a:pt x="522230" y="476000"/>
                      </a:cubicBezTo>
                      <a:cubicBezTo>
                        <a:pt x="527063" y="474792"/>
                        <a:pt x="531895" y="476000"/>
                        <a:pt x="536728" y="473584"/>
                      </a:cubicBezTo>
                      <a:cubicBezTo>
                        <a:pt x="537936" y="473584"/>
                        <a:pt x="537936" y="471168"/>
                        <a:pt x="536728" y="471168"/>
                      </a:cubicBezTo>
                      <a:cubicBezTo>
                        <a:pt x="533103" y="469960"/>
                        <a:pt x="528271" y="468751"/>
                        <a:pt x="523438" y="469960"/>
                      </a:cubicBezTo>
                      <a:cubicBezTo>
                        <a:pt x="523438" y="469960"/>
                        <a:pt x="522230" y="469960"/>
                        <a:pt x="521022" y="469960"/>
                      </a:cubicBezTo>
                      <a:cubicBezTo>
                        <a:pt x="524647" y="468751"/>
                        <a:pt x="528271" y="466335"/>
                        <a:pt x="531895" y="465127"/>
                      </a:cubicBezTo>
                      <a:cubicBezTo>
                        <a:pt x="533103" y="465127"/>
                        <a:pt x="533103" y="462711"/>
                        <a:pt x="531895" y="462711"/>
                      </a:cubicBezTo>
                      <a:cubicBezTo>
                        <a:pt x="528271" y="462711"/>
                        <a:pt x="525855" y="462711"/>
                        <a:pt x="522230" y="463919"/>
                      </a:cubicBezTo>
                      <a:cubicBezTo>
                        <a:pt x="523438" y="463919"/>
                        <a:pt x="523438" y="462711"/>
                        <a:pt x="524647" y="462711"/>
                      </a:cubicBezTo>
                      <a:cubicBezTo>
                        <a:pt x="535520" y="462711"/>
                        <a:pt x="543977" y="460295"/>
                        <a:pt x="552433" y="460295"/>
                      </a:cubicBezTo>
                      <a:lnTo>
                        <a:pt x="552433" y="460295"/>
                      </a:lnTo>
                      <a:close/>
                      <a:moveTo>
                        <a:pt x="653916" y="366061"/>
                      </a:moveTo>
                      <a:cubicBezTo>
                        <a:pt x="653916" y="368477"/>
                        <a:pt x="653916" y="370893"/>
                        <a:pt x="652708" y="373310"/>
                      </a:cubicBezTo>
                      <a:cubicBezTo>
                        <a:pt x="652708" y="373310"/>
                        <a:pt x="652708" y="373310"/>
                        <a:pt x="652708" y="374518"/>
                      </a:cubicBezTo>
                      <a:cubicBezTo>
                        <a:pt x="651499" y="374518"/>
                        <a:pt x="650291" y="374518"/>
                        <a:pt x="649083" y="375726"/>
                      </a:cubicBezTo>
                      <a:cubicBezTo>
                        <a:pt x="649083" y="375726"/>
                        <a:pt x="647875" y="376934"/>
                        <a:pt x="649083" y="378142"/>
                      </a:cubicBezTo>
                      <a:cubicBezTo>
                        <a:pt x="650291" y="379350"/>
                        <a:pt x="650291" y="379350"/>
                        <a:pt x="651499" y="379350"/>
                      </a:cubicBezTo>
                      <a:cubicBezTo>
                        <a:pt x="651499" y="380559"/>
                        <a:pt x="651499" y="380559"/>
                        <a:pt x="651499" y="381767"/>
                      </a:cubicBezTo>
                      <a:cubicBezTo>
                        <a:pt x="651499" y="381767"/>
                        <a:pt x="651499" y="381767"/>
                        <a:pt x="651499" y="381767"/>
                      </a:cubicBezTo>
                      <a:cubicBezTo>
                        <a:pt x="650291" y="382975"/>
                        <a:pt x="645459" y="382975"/>
                        <a:pt x="646667" y="386599"/>
                      </a:cubicBezTo>
                      <a:cubicBezTo>
                        <a:pt x="647875" y="387807"/>
                        <a:pt x="649083" y="387807"/>
                        <a:pt x="650291" y="386599"/>
                      </a:cubicBezTo>
                      <a:cubicBezTo>
                        <a:pt x="650291" y="386599"/>
                        <a:pt x="650291" y="386599"/>
                        <a:pt x="650291" y="386599"/>
                      </a:cubicBezTo>
                      <a:cubicBezTo>
                        <a:pt x="650291" y="387807"/>
                        <a:pt x="649083" y="390223"/>
                        <a:pt x="649083" y="391432"/>
                      </a:cubicBezTo>
                      <a:cubicBezTo>
                        <a:pt x="647875" y="391432"/>
                        <a:pt x="646667" y="391432"/>
                        <a:pt x="645459" y="391432"/>
                      </a:cubicBezTo>
                      <a:cubicBezTo>
                        <a:pt x="644251" y="391432"/>
                        <a:pt x="644251" y="391432"/>
                        <a:pt x="644251" y="392640"/>
                      </a:cubicBezTo>
                      <a:cubicBezTo>
                        <a:pt x="644251" y="392640"/>
                        <a:pt x="644251" y="393848"/>
                        <a:pt x="644251" y="393848"/>
                      </a:cubicBezTo>
                      <a:cubicBezTo>
                        <a:pt x="644251" y="396264"/>
                        <a:pt x="646667" y="396264"/>
                        <a:pt x="647875" y="396264"/>
                      </a:cubicBezTo>
                      <a:cubicBezTo>
                        <a:pt x="647875" y="397472"/>
                        <a:pt x="646667" y="398680"/>
                        <a:pt x="645459" y="401096"/>
                      </a:cubicBezTo>
                      <a:cubicBezTo>
                        <a:pt x="644251" y="401096"/>
                        <a:pt x="644251" y="401096"/>
                        <a:pt x="643043" y="401096"/>
                      </a:cubicBezTo>
                      <a:cubicBezTo>
                        <a:pt x="641834" y="401096"/>
                        <a:pt x="640626" y="399889"/>
                        <a:pt x="639418" y="399889"/>
                      </a:cubicBezTo>
                      <a:cubicBezTo>
                        <a:pt x="638210" y="399889"/>
                        <a:pt x="637002" y="401096"/>
                        <a:pt x="638210" y="402305"/>
                      </a:cubicBezTo>
                      <a:cubicBezTo>
                        <a:pt x="639418" y="404721"/>
                        <a:pt x="641834" y="404721"/>
                        <a:pt x="643043" y="404721"/>
                      </a:cubicBezTo>
                      <a:cubicBezTo>
                        <a:pt x="641834" y="405929"/>
                        <a:pt x="641834" y="407137"/>
                        <a:pt x="640626" y="408345"/>
                      </a:cubicBezTo>
                      <a:cubicBezTo>
                        <a:pt x="640626" y="408345"/>
                        <a:pt x="640626" y="408345"/>
                        <a:pt x="640626" y="408345"/>
                      </a:cubicBezTo>
                      <a:cubicBezTo>
                        <a:pt x="640626" y="408345"/>
                        <a:pt x="640626" y="408345"/>
                        <a:pt x="640626" y="408345"/>
                      </a:cubicBezTo>
                      <a:cubicBezTo>
                        <a:pt x="639418" y="408345"/>
                        <a:pt x="638210" y="408345"/>
                        <a:pt x="637002" y="408345"/>
                      </a:cubicBezTo>
                      <a:cubicBezTo>
                        <a:pt x="635794" y="408345"/>
                        <a:pt x="635794" y="408345"/>
                        <a:pt x="634586" y="408345"/>
                      </a:cubicBezTo>
                      <a:cubicBezTo>
                        <a:pt x="634586" y="408345"/>
                        <a:pt x="633378" y="409554"/>
                        <a:pt x="633378" y="409554"/>
                      </a:cubicBezTo>
                      <a:cubicBezTo>
                        <a:pt x="633378" y="411970"/>
                        <a:pt x="635794" y="411970"/>
                        <a:pt x="637002" y="413178"/>
                      </a:cubicBezTo>
                      <a:cubicBezTo>
                        <a:pt x="635794" y="414386"/>
                        <a:pt x="635794" y="415594"/>
                        <a:pt x="634586" y="416802"/>
                      </a:cubicBezTo>
                      <a:cubicBezTo>
                        <a:pt x="634586" y="416802"/>
                        <a:pt x="634586" y="416802"/>
                        <a:pt x="634586" y="416802"/>
                      </a:cubicBezTo>
                      <a:cubicBezTo>
                        <a:pt x="633378" y="416802"/>
                        <a:pt x="633378" y="415594"/>
                        <a:pt x="632170" y="415594"/>
                      </a:cubicBezTo>
                      <a:cubicBezTo>
                        <a:pt x="630961" y="415594"/>
                        <a:pt x="630961" y="414386"/>
                        <a:pt x="629753" y="414386"/>
                      </a:cubicBezTo>
                      <a:cubicBezTo>
                        <a:pt x="628545" y="414386"/>
                        <a:pt x="627337" y="415594"/>
                        <a:pt x="628545" y="416802"/>
                      </a:cubicBezTo>
                      <a:cubicBezTo>
                        <a:pt x="628545" y="419218"/>
                        <a:pt x="630961" y="420427"/>
                        <a:pt x="632170" y="420427"/>
                      </a:cubicBezTo>
                      <a:cubicBezTo>
                        <a:pt x="630961" y="421635"/>
                        <a:pt x="629753" y="422843"/>
                        <a:pt x="629753" y="422843"/>
                      </a:cubicBezTo>
                      <a:cubicBezTo>
                        <a:pt x="629753" y="422843"/>
                        <a:pt x="629753" y="422843"/>
                        <a:pt x="629753" y="422843"/>
                      </a:cubicBezTo>
                      <a:cubicBezTo>
                        <a:pt x="628545" y="422843"/>
                        <a:pt x="627337" y="421635"/>
                        <a:pt x="624921" y="420427"/>
                      </a:cubicBezTo>
                      <a:cubicBezTo>
                        <a:pt x="623713" y="420427"/>
                        <a:pt x="623713" y="419218"/>
                        <a:pt x="622504" y="419218"/>
                      </a:cubicBezTo>
                      <a:cubicBezTo>
                        <a:pt x="622504" y="419218"/>
                        <a:pt x="621296" y="419218"/>
                        <a:pt x="621296" y="420427"/>
                      </a:cubicBezTo>
                      <a:cubicBezTo>
                        <a:pt x="621296" y="422843"/>
                        <a:pt x="622504" y="424051"/>
                        <a:pt x="624921" y="425259"/>
                      </a:cubicBezTo>
                      <a:cubicBezTo>
                        <a:pt x="623713" y="425259"/>
                        <a:pt x="622504" y="425259"/>
                        <a:pt x="621296" y="426467"/>
                      </a:cubicBezTo>
                      <a:cubicBezTo>
                        <a:pt x="621296" y="426467"/>
                        <a:pt x="621296" y="425259"/>
                        <a:pt x="620088" y="425259"/>
                      </a:cubicBezTo>
                      <a:cubicBezTo>
                        <a:pt x="618880" y="425259"/>
                        <a:pt x="617672" y="424051"/>
                        <a:pt x="616464" y="422843"/>
                      </a:cubicBezTo>
                      <a:cubicBezTo>
                        <a:pt x="616464" y="421635"/>
                        <a:pt x="615256" y="421635"/>
                        <a:pt x="615256" y="420427"/>
                      </a:cubicBezTo>
                      <a:cubicBezTo>
                        <a:pt x="615256" y="420427"/>
                        <a:pt x="615256" y="420427"/>
                        <a:pt x="615256" y="420427"/>
                      </a:cubicBezTo>
                      <a:cubicBezTo>
                        <a:pt x="615256" y="420427"/>
                        <a:pt x="615256" y="420427"/>
                        <a:pt x="615256" y="420427"/>
                      </a:cubicBezTo>
                      <a:cubicBezTo>
                        <a:pt x="614048" y="419218"/>
                        <a:pt x="612840" y="420427"/>
                        <a:pt x="612840" y="422843"/>
                      </a:cubicBezTo>
                      <a:cubicBezTo>
                        <a:pt x="612840" y="424051"/>
                        <a:pt x="614048" y="425259"/>
                        <a:pt x="615256" y="426467"/>
                      </a:cubicBezTo>
                      <a:cubicBezTo>
                        <a:pt x="614048" y="426467"/>
                        <a:pt x="612840" y="426467"/>
                        <a:pt x="611631" y="426467"/>
                      </a:cubicBezTo>
                      <a:cubicBezTo>
                        <a:pt x="611631" y="426467"/>
                        <a:pt x="611631" y="426467"/>
                        <a:pt x="610423" y="426467"/>
                      </a:cubicBezTo>
                      <a:cubicBezTo>
                        <a:pt x="608007" y="426467"/>
                        <a:pt x="606799" y="422843"/>
                        <a:pt x="604383" y="421635"/>
                      </a:cubicBezTo>
                      <a:cubicBezTo>
                        <a:pt x="604383" y="421635"/>
                        <a:pt x="603175" y="421635"/>
                        <a:pt x="603175" y="422843"/>
                      </a:cubicBezTo>
                      <a:cubicBezTo>
                        <a:pt x="603175" y="424051"/>
                        <a:pt x="603175" y="426467"/>
                        <a:pt x="604383" y="427675"/>
                      </a:cubicBezTo>
                      <a:cubicBezTo>
                        <a:pt x="603175" y="427675"/>
                        <a:pt x="601966" y="427675"/>
                        <a:pt x="599550" y="428884"/>
                      </a:cubicBezTo>
                      <a:cubicBezTo>
                        <a:pt x="598342" y="427675"/>
                        <a:pt x="597134" y="427675"/>
                        <a:pt x="595926" y="426467"/>
                      </a:cubicBezTo>
                      <a:cubicBezTo>
                        <a:pt x="594718" y="425259"/>
                        <a:pt x="593510" y="424051"/>
                        <a:pt x="592301" y="422843"/>
                      </a:cubicBezTo>
                      <a:cubicBezTo>
                        <a:pt x="592301" y="422843"/>
                        <a:pt x="591093" y="422843"/>
                        <a:pt x="591093" y="424051"/>
                      </a:cubicBezTo>
                      <a:cubicBezTo>
                        <a:pt x="591093" y="426467"/>
                        <a:pt x="592301" y="428884"/>
                        <a:pt x="593510" y="430092"/>
                      </a:cubicBezTo>
                      <a:cubicBezTo>
                        <a:pt x="592301" y="430092"/>
                        <a:pt x="591093" y="430092"/>
                        <a:pt x="588677" y="431300"/>
                      </a:cubicBezTo>
                      <a:cubicBezTo>
                        <a:pt x="586261" y="428884"/>
                        <a:pt x="585053" y="425259"/>
                        <a:pt x="582637" y="424051"/>
                      </a:cubicBezTo>
                      <a:cubicBezTo>
                        <a:pt x="582637" y="424051"/>
                        <a:pt x="581428" y="424051"/>
                        <a:pt x="581428" y="425259"/>
                      </a:cubicBezTo>
                      <a:cubicBezTo>
                        <a:pt x="581428" y="428884"/>
                        <a:pt x="583845" y="431300"/>
                        <a:pt x="586261" y="432508"/>
                      </a:cubicBezTo>
                      <a:cubicBezTo>
                        <a:pt x="585053" y="432508"/>
                        <a:pt x="583845" y="432508"/>
                        <a:pt x="581428" y="433716"/>
                      </a:cubicBezTo>
                      <a:cubicBezTo>
                        <a:pt x="581428" y="433716"/>
                        <a:pt x="581428" y="432508"/>
                        <a:pt x="581428" y="432508"/>
                      </a:cubicBezTo>
                      <a:cubicBezTo>
                        <a:pt x="580220" y="431300"/>
                        <a:pt x="579012" y="431300"/>
                        <a:pt x="577804" y="430092"/>
                      </a:cubicBezTo>
                      <a:cubicBezTo>
                        <a:pt x="576596" y="428884"/>
                        <a:pt x="575388" y="427675"/>
                        <a:pt x="574180" y="427675"/>
                      </a:cubicBezTo>
                      <a:cubicBezTo>
                        <a:pt x="572971" y="427675"/>
                        <a:pt x="572971" y="428884"/>
                        <a:pt x="572971" y="428884"/>
                      </a:cubicBezTo>
                      <a:cubicBezTo>
                        <a:pt x="572971" y="431300"/>
                        <a:pt x="574180" y="432508"/>
                        <a:pt x="575388" y="434924"/>
                      </a:cubicBezTo>
                      <a:cubicBezTo>
                        <a:pt x="574180" y="434924"/>
                        <a:pt x="572971" y="434924"/>
                        <a:pt x="571763" y="434924"/>
                      </a:cubicBezTo>
                      <a:cubicBezTo>
                        <a:pt x="571763" y="434924"/>
                        <a:pt x="571763" y="434924"/>
                        <a:pt x="571763" y="434924"/>
                      </a:cubicBezTo>
                      <a:cubicBezTo>
                        <a:pt x="571763" y="434924"/>
                        <a:pt x="570555" y="433716"/>
                        <a:pt x="570555" y="433716"/>
                      </a:cubicBezTo>
                      <a:cubicBezTo>
                        <a:pt x="570555" y="432508"/>
                        <a:pt x="569347" y="431300"/>
                        <a:pt x="568139" y="431300"/>
                      </a:cubicBezTo>
                      <a:cubicBezTo>
                        <a:pt x="566931" y="431300"/>
                        <a:pt x="566931" y="431300"/>
                        <a:pt x="566931" y="432508"/>
                      </a:cubicBezTo>
                      <a:cubicBezTo>
                        <a:pt x="566931" y="433716"/>
                        <a:pt x="566931" y="433716"/>
                        <a:pt x="566931" y="434924"/>
                      </a:cubicBezTo>
                      <a:cubicBezTo>
                        <a:pt x="566931" y="436132"/>
                        <a:pt x="568139" y="436132"/>
                        <a:pt x="568139" y="436132"/>
                      </a:cubicBezTo>
                      <a:cubicBezTo>
                        <a:pt x="566931" y="436132"/>
                        <a:pt x="564515" y="437340"/>
                        <a:pt x="563306" y="437340"/>
                      </a:cubicBezTo>
                      <a:cubicBezTo>
                        <a:pt x="562098" y="434924"/>
                        <a:pt x="560890" y="433716"/>
                        <a:pt x="558474" y="432508"/>
                      </a:cubicBezTo>
                      <a:cubicBezTo>
                        <a:pt x="558474" y="432508"/>
                        <a:pt x="557266" y="432508"/>
                        <a:pt x="557266" y="433716"/>
                      </a:cubicBezTo>
                      <a:cubicBezTo>
                        <a:pt x="557266" y="434924"/>
                        <a:pt x="558474" y="437340"/>
                        <a:pt x="559682" y="437340"/>
                      </a:cubicBezTo>
                      <a:cubicBezTo>
                        <a:pt x="556058" y="438548"/>
                        <a:pt x="552433" y="439757"/>
                        <a:pt x="550017" y="440965"/>
                      </a:cubicBezTo>
                      <a:cubicBezTo>
                        <a:pt x="542768" y="443381"/>
                        <a:pt x="535520" y="447005"/>
                        <a:pt x="530687" y="454254"/>
                      </a:cubicBezTo>
                      <a:cubicBezTo>
                        <a:pt x="527063" y="457878"/>
                        <a:pt x="521022" y="469960"/>
                        <a:pt x="516190" y="473584"/>
                      </a:cubicBezTo>
                      <a:cubicBezTo>
                        <a:pt x="521022" y="463919"/>
                        <a:pt x="528271" y="454254"/>
                        <a:pt x="536728" y="447005"/>
                      </a:cubicBezTo>
                      <a:cubicBezTo>
                        <a:pt x="542768" y="440965"/>
                        <a:pt x="550017" y="436132"/>
                        <a:pt x="554850" y="428884"/>
                      </a:cubicBezTo>
                      <a:cubicBezTo>
                        <a:pt x="554850" y="428884"/>
                        <a:pt x="554850" y="427675"/>
                        <a:pt x="554850" y="427675"/>
                      </a:cubicBezTo>
                      <a:cubicBezTo>
                        <a:pt x="547601" y="432508"/>
                        <a:pt x="541560" y="437340"/>
                        <a:pt x="534312" y="444589"/>
                      </a:cubicBezTo>
                      <a:cubicBezTo>
                        <a:pt x="535520" y="442173"/>
                        <a:pt x="537936" y="438548"/>
                        <a:pt x="539144" y="436132"/>
                      </a:cubicBezTo>
                      <a:cubicBezTo>
                        <a:pt x="545185" y="425259"/>
                        <a:pt x="554850" y="415594"/>
                        <a:pt x="564515" y="409554"/>
                      </a:cubicBezTo>
                      <a:cubicBezTo>
                        <a:pt x="565723" y="408345"/>
                        <a:pt x="565723" y="405929"/>
                        <a:pt x="563306" y="407137"/>
                      </a:cubicBezTo>
                      <a:cubicBezTo>
                        <a:pt x="553642" y="411970"/>
                        <a:pt x="543977" y="421635"/>
                        <a:pt x="537936" y="431300"/>
                      </a:cubicBezTo>
                      <a:cubicBezTo>
                        <a:pt x="534312" y="437340"/>
                        <a:pt x="530687" y="443381"/>
                        <a:pt x="527063" y="449421"/>
                      </a:cubicBezTo>
                      <a:cubicBezTo>
                        <a:pt x="525855" y="450630"/>
                        <a:pt x="525855" y="451838"/>
                        <a:pt x="524647" y="451838"/>
                      </a:cubicBezTo>
                      <a:cubicBezTo>
                        <a:pt x="527063" y="447005"/>
                        <a:pt x="529479" y="440965"/>
                        <a:pt x="529479" y="439757"/>
                      </a:cubicBezTo>
                      <a:cubicBezTo>
                        <a:pt x="533103" y="432508"/>
                        <a:pt x="537936" y="424051"/>
                        <a:pt x="542768" y="418011"/>
                      </a:cubicBezTo>
                      <a:cubicBezTo>
                        <a:pt x="542768" y="418011"/>
                        <a:pt x="543977" y="416802"/>
                        <a:pt x="543977" y="416802"/>
                      </a:cubicBezTo>
                      <a:cubicBezTo>
                        <a:pt x="545185" y="415594"/>
                        <a:pt x="545185" y="415594"/>
                        <a:pt x="546393" y="414386"/>
                      </a:cubicBezTo>
                      <a:cubicBezTo>
                        <a:pt x="551225" y="408345"/>
                        <a:pt x="557266" y="404721"/>
                        <a:pt x="563306" y="398680"/>
                      </a:cubicBezTo>
                      <a:cubicBezTo>
                        <a:pt x="564515" y="397472"/>
                        <a:pt x="563306" y="395056"/>
                        <a:pt x="562098" y="396264"/>
                      </a:cubicBezTo>
                      <a:cubicBezTo>
                        <a:pt x="552433" y="401096"/>
                        <a:pt x="542768" y="410762"/>
                        <a:pt x="536728" y="420427"/>
                      </a:cubicBezTo>
                      <a:cubicBezTo>
                        <a:pt x="534312" y="422843"/>
                        <a:pt x="531895" y="426467"/>
                        <a:pt x="529479" y="430092"/>
                      </a:cubicBezTo>
                      <a:cubicBezTo>
                        <a:pt x="527063" y="434924"/>
                        <a:pt x="524647" y="438548"/>
                        <a:pt x="522230" y="443381"/>
                      </a:cubicBezTo>
                      <a:cubicBezTo>
                        <a:pt x="524647" y="436132"/>
                        <a:pt x="528271" y="427675"/>
                        <a:pt x="531895" y="421635"/>
                      </a:cubicBezTo>
                      <a:cubicBezTo>
                        <a:pt x="537936" y="411970"/>
                        <a:pt x="545185" y="402305"/>
                        <a:pt x="553642" y="397472"/>
                      </a:cubicBezTo>
                      <a:cubicBezTo>
                        <a:pt x="554850" y="396264"/>
                        <a:pt x="554850" y="393848"/>
                        <a:pt x="552433" y="393848"/>
                      </a:cubicBezTo>
                      <a:cubicBezTo>
                        <a:pt x="542768" y="398680"/>
                        <a:pt x="534312" y="408345"/>
                        <a:pt x="528271" y="418011"/>
                      </a:cubicBezTo>
                      <a:cubicBezTo>
                        <a:pt x="522230" y="427675"/>
                        <a:pt x="518606" y="438548"/>
                        <a:pt x="514982" y="448214"/>
                      </a:cubicBezTo>
                      <a:cubicBezTo>
                        <a:pt x="514982" y="447005"/>
                        <a:pt x="514982" y="447005"/>
                        <a:pt x="514982" y="445797"/>
                      </a:cubicBezTo>
                      <a:lnTo>
                        <a:pt x="514982" y="445797"/>
                      </a:lnTo>
                      <a:cubicBezTo>
                        <a:pt x="516190" y="443381"/>
                        <a:pt x="516190" y="439757"/>
                        <a:pt x="517398" y="437340"/>
                      </a:cubicBezTo>
                      <a:cubicBezTo>
                        <a:pt x="518606" y="433716"/>
                        <a:pt x="519814" y="431300"/>
                        <a:pt x="521022" y="427675"/>
                      </a:cubicBezTo>
                      <a:cubicBezTo>
                        <a:pt x="524647" y="421635"/>
                        <a:pt x="527063" y="415594"/>
                        <a:pt x="530687" y="409554"/>
                      </a:cubicBezTo>
                      <a:cubicBezTo>
                        <a:pt x="530687" y="408345"/>
                        <a:pt x="530687" y="407137"/>
                        <a:pt x="529479" y="408345"/>
                      </a:cubicBezTo>
                      <a:cubicBezTo>
                        <a:pt x="523438" y="414386"/>
                        <a:pt x="519814" y="422843"/>
                        <a:pt x="516190" y="431300"/>
                      </a:cubicBezTo>
                      <a:cubicBezTo>
                        <a:pt x="514982" y="433716"/>
                        <a:pt x="513773" y="436132"/>
                        <a:pt x="512565" y="439757"/>
                      </a:cubicBezTo>
                      <a:cubicBezTo>
                        <a:pt x="512565" y="439757"/>
                        <a:pt x="512565" y="438548"/>
                        <a:pt x="512565" y="438548"/>
                      </a:cubicBezTo>
                      <a:cubicBezTo>
                        <a:pt x="512565" y="438548"/>
                        <a:pt x="512565" y="437340"/>
                        <a:pt x="512565" y="437340"/>
                      </a:cubicBezTo>
                      <a:cubicBezTo>
                        <a:pt x="512565" y="434924"/>
                        <a:pt x="513773" y="431300"/>
                        <a:pt x="514982" y="428884"/>
                      </a:cubicBezTo>
                      <a:cubicBezTo>
                        <a:pt x="516190" y="426467"/>
                        <a:pt x="518606" y="424051"/>
                        <a:pt x="518606" y="420427"/>
                      </a:cubicBezTo>
                      <a:cubicBezTo>
                        <a:pt x="518606" y="419218"/>
                        <a:pt x="517398" y="416802"/>
                        <a:pt x="516190" y="418011"/>
                      </a:cubicBezTo>
                      <a:cubicBezTo>
                        <a:pt x="513773" y="420427"/>
                        <a:pt x="511357" y="424051"/>
                        <a:pt x="510149" y="427675"/>
                      </a:cubicBezTo>
                      <a:cubicBezTo>
                        <a:pt x="510149" y="424051"/>
                        <a:pt x="511357" y="421635"/>
                        <a:pt x="511357" y="418011"/>
                      </a:cubicBezTo>
                      <a:cubicBezTo>
                        <a:pt x="512565" y="409554"/>
                        <a:pt x="516190" y="402305"/>
                        <a:pt x="519814" y="395056"/>
                      </a:cubicBezTo>
                      <a:cubicBezTo>
                        <a:pt x="524647" y="387807"/>
                        <a:pt x="528271" y="379350"/>
                        <a:pt x="533103" y="373310"/>
                      </a:cubicBezTo>
                      <a:cubicBezTo>
                        <a:pt x="540352" y="363645"/>
                        <a:pt x="548809" y="360020"/>
                        <a:pt x="558474" y="357604"/>
                      </a:cubicBezTo>
                      <a:cubicBezTo>
                        <a:pt x="566931" y="355188"/>
                        <a:pt x="575388" y="353980"/>
                        <a:pt x="583845" y="351564"/>
                      </a:cubicBezTo>
                      <a:cubicBezTo>
                        <a:pt x="592301" y="349147"/>
                        <a:pt x="600758" y="345523"/>
                        <a:pt x="609215" y="344315"/>
                      </a:cubicBezTo>
                      <a:cubicBezTo>
                        <a:pt x="615256" y="343107"/>
                        <a:pt x="620088" y="343107"/>
                        <a:pt x="626129" y="345523"/>
                      </a:cubicBezTo>
                      <a:cubicBezTo>
                        <a:pt x="620088" y="344315"/>
                        <a:pt x="611631" y="343107"/>
                        <a:pt x="605591" y="347939"/>
                      </a:cubicBezTo>
                      <a:cubicBezTo>
                        <a:pt x="604383" y="349147"/>
                        <a:pt x="604383" y="351564"/>
                        <a:pt x="606799" y="351564"/>
                      </a:cubicBezTo>
                      <a:cubicBezTo>
                        <a:pt x="612840" y="351564"/>
                        <a:pt x="618880" y="349147"/>
                        <a:pt x="624921" y="350356"/>
                      </a:cubicBezTo>
                      <a:cubicBezTo>
                        <a:pt x="629753" y="351564"/>
                        <a:pt x="633378" y="353980"/>
                        <a:pt x="638210" y="355188"/>
                      </a:cubicBezTo>
                      <a:cubicBezTo>
                        <a:pt x="630961" y="352772"/>
                        <a:pt x="623713" y="352772"/>
                        <a:pt x="616464" y="353980"/>
                      </a:cubicBezTo>
                      <a:cubicBezTo>
                        <a:pt x="610423" y="353980"/>
                        <a:pt x="603175" y="353980"/>
                        <a:pt x="598342" y="357604"/>
                      </a:cubicBezTo>
                      <a:cubicBezTo>
                        <a:pt x="598342" y="357604"/>
                        <a:pt x="598342" y="358812"/>
                        <a:pt x="598342" y="358812"/>
                      </a:cubicBezTo>
                      <a:cubicBezTo>
                        <a:pt x="601966" y="358812"/>
                        <a:pt x="604383" y="357604"/>
                        <a:pt x="606799" y="357604"/>
                      </a:cubicBezTo>
                      <a:cubicBezTo>
                        <a:pt x="610423" y="356396"/>
                        <a:pt x="615256" y="356396"/>
                        <a:pt x="618880" y="356396"/>
                      </a:cubicBezTo>
                      <a:cubicBezTo>
                        <a:pt x="626129" y="356396"/>
                        <a:pt x="633378" y="358812"/>
                        <a:pt x="639418" y="357604"/>
                      </a:cubicBezTo>
                      <a:cubicBezTo>
                        <a:pt x="639418" y="357604"/>
                        <a:pt x="639418" y="358812"/>
                        <a:pt x="639418" y="358812"/>
                      </a:cubicBezTo>
                      <a:cubicBezTo>
                        <a:pt x="637002" y="358812"/>
                        <a:pt x="635794" y="360020"/>
                        <a:pt x="633378" y="360020"/>
                      </a:cubicBezTo>
                      <a:cubicBezTo>
                        <a:pt x="633378" y="360020"/>
                        <a:pt x="633378" y="361229"/>
                        <a:pt x="633378" y="361229"/>
                      </a:cubicBezTo>
                      <a:cubicBezTo>
                        <a:pt x="634586" y="361229"/>
                        <a:pt x="635794" y="362437"/>
                        <a:pt x="635794" y="362437"/>
                      </a:cubicBezTo>
                      <a:cubicBezTo>
                        <a:pt x="633378" y="363645"/>
                        <a:pt x="630961" y="364853"/>
                        <a:pt x="628545" y="364853"/>
                      </a:cubicBezTo>
                      <a:cubicBezTo>
                        <a:pt x="628545" y="364853"/>
                        <a:pt x="628545" y="364853"/>
                        <a:pt x="628545" y="364853"/>
                      </a:cubicBezTo>
                      <a:cubicBezTo>
                        <a:pt x="624921" y="364853"/>
                        <a:pt x="620088" y="364853"/>
                        <a:pt x="616464" y="364853"/>
                      </a:cubicBezTo>
                      <a:cubicBezTo>
                        <a:pt x="614048" y="364853"/>
                        <a:pt x="611631" y="366061"/>
                        <a:pt x="609215" y="367269"/>
                      </a:cubicBezTo>
                      <a:cubicBezTo>
                        <a:pt x="605591" y="368477"/>
                        <a:pt x="605591" y="367269"/>
                        <a:pt x="603175" y="369686"/>
                      </a:cubicBezTo>
                      <a:cubicBezTo>
                        <a:pt x="601966" y="370893"/>
                        <a:pt x="603175" y="372102"/>
                        <a:pt x="603175" y="372102"/>
                      </a:cubicBezTo>
                      <a:cubicBezTo>
                        <a:pt x="606799" y="372102"/>
                        <a:pt x="611631" y="368477"/>
                        <a:pt x="616464" y="368477"/>
                      </a:cubicBezTo>
                      <a:cubicBezTo>
                        <a:pt x="617672" y="368477"/>
                        <a:pt x="620088" y="368477"/>
                        <a:pt x="621296" y="368477"/>
                      </a:cubicBezTo>
                      <a:cubicBezTo>
                        <a:pt x="617672" y="369686"/>
                        <a:pt x="612840" y="370893"/>
                        <a:pt x="609215" y="372102"/>
                      </a:cubicBezTo>
                      <a:cubicBezTo>
                        <a:pt x="595926" y="375726"/>
                        <a:pt x="582637" y="379350"/>
                        <a:pt x="571763" y="389015"/>
                      </a:cubicBezTo>
                      <a:cubicBezTo>
                        <a:pt x="570555" y="390223"/>
                        <a:pt x="571763" y="392640"/>
                        <a:pt x="572971" y="391432"/>
                      </a:cubicBezTo>
                      <a:cubicBezTo>
                        <a:pt x="585053" y="384183"/>
                        <a:pt x="597134" y="379350"/>
                        <a:pt x="609215" y="375726"/>
                      </a:cubicBezTo>
                      <a:cubicBezTo>
                        <a:pt x="611631" y="374518"/>
                        <a:pt x="615256" y="374518"/>
                        <a:pt x="617672" y="373310"/>
                      </a:cubicBezTo>
                      <a:cubicBezTo>
                        <a:pt x="622504" y="373310"/>
                        <a:pt x="627337" y="372102"/>
                        <a:pt x="632170" y="370893"/>
                      </a:cubicBezTo>
                      <a:cubicBezTo>
                        <a:pt x="637002" y="369686"/>
                        <a:pt x="641834" y="363645"/>
                        <a:pt x="646667" y="366061"/>
                      </a:cubicBezTo>
                      <a:cubicBezTo>
                        <a:pt x="652708" y="363645"/>
                        <a:pt x="653916" y="364853"/>
                        <a:pt x="653916" y="366061"/>
                      </a:cubicBezTo>
                      <a:lnTo>
                        <a:pt x="653916" y="36606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4" name="Freeform 40"/>
                <p:cNvSpPr/>
                <p:nvPr/>
              </p:nvSpPr>
              <p:spPr>
                <a:xfrm>
                  <a:off x="1020677" y="4299129"/>
                  <a:ext cx="3624" cy="5866"/>
                </a:xfrm>
                <a:custGeom>
                  <a:avLst/>
                  <a:gdLst>
                    <a:gd name="connsiteX0" fmla="*/ 3624 w 3624"/>
                    <a:gd name="connsiteY0" fmla="*/ 3625 h 5866"/>
                    <a:gd name="connsiteX1" fmla="*/ 1208 w 3624"/>
                    <a:gd name="connsiteY1" fmla="*/ 0 h 5866"/>
                    <a:gd name="connsiteX2" fmla="*/ 0 w 3624"/>
                    <a:gd name="connsiteY2" fmla="*/ 1208 h 5866"/>
                    <a:gd name="connsiteX3" fmla="*/ 2416 w 3624"/>
                    <a:gd name="connsiteY3" fmla="*/ 4833 h 5866"/>
                    <a:gd name="connsiteX4" fmla="*/ 3624 w 3624"/>
                    <a:gd name="connsiteY4" fmla="*/ 3625 h 5866"/>
                    <a:gd name="connsiteX5" fmla="*/ 3624 w 3624"/>
                    <a:gd name="connsiteY5" fmla="*/ 3625 h 5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5866">
                      <a:moveTo>
                        <a:pt x="3624" y="3625"/>
                      </a:moveTo>
                      <a:cubicBezTo>
                        <a:pt x="2416" y="1208"/>
                        <a:pt x="2416" y="0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0" y="3625"/>
                        <a:pt x="1208" y="4833"/>
                        <a:pt x="2416" y="4833"/>
                      </a:cubicBezTo>
                      <a:cubicBezTo>
                        <a:pt x="2416" y="7249"/>
                        <a:pt x="3624" y="4833"/>
                        <a:pt x="3624" y="3625"/>
                      </a:cubicBezTo>
                      <a:lnTo>
                        <a:pt x="3624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5" name="Freeform 41"/>
                <p:cNvSpPr/>
                <p:nvPr/>
              </p:nvSpPr>
              <p:spPr>
                <a:xfrm>
                  <a:off x="1013730" y="4306056"/>
                  <a:ext cx="10571" cy="8778"/>
                </a:xfrm>
                <a:custGeom>
                  <a:avLst/>
                  <a:gdLst>
                    <a:gd name="connsiteX0" fmla="*/ 906 w 10571"/>
                    <a:gd name="connsiteY0" fmla="*/ 321 h 8778"/>
                    <a:gd name="connsiteX1" fmla="*/ 906 w 10571"/>
                    <a:gd name="connsiteY1" fmla="*/ 3946 h 8778"/>
                    <a:gd name="connsiteX2" fmla="*/ 6947 w 10571"/>
                    <a:gd name="connsiteY2" fmla="*/ 6362 h 8778"/>
                    <a:gd name="connsiteX3" fmla="*/ 10571 w 10571"/>
                    <a:gd name="connsiteY3" fmla="*/ 8778 h 8778"/>
                    <a:gd name="connsiteX4" fmla="*/ 10571 w 10571"/>
                    <a:gd name="connsiteY4" fmla="*/ 8778 h 8778"/>
                    <a:gd name="connsiteX5" fmla="*/ 6947 w 10571"/>
                    <a:gd name="connsiteY5" fmla="*/ 3946 h 8778"/>
                    <a:gd name="connsiteX6" fmla="*/ 906 w 10571"/>
                    <a:gd name="connsiteY6" fmla="*/ 321 h 8778"/>
                    <a:gd name="connsiteX7" fmla="*/ 906 w 10571"/>
                    <a:gd name="connsiteY7" fmla="*/ 321 h 8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71" h="8778">
                      <a:moveTo>
                        <a:pt x="906" y="321"/>
                      </a:moveTo>
                      <a:cubicBezTo>
                        <a:pt x="-302" y="321"/>
                        <a:pt x="-302" y="3946"/>
                        <a:pt x="906" y="3946"/>
                      </a:cubicBezTo>
                      <a:cubicBezTo>
                        <a:pt x="3322" y="3946"/>
                        <a:pt x="5739" y="5154"/>
                        <a:pt x="6947" y="6362"/>
                      </a:cubicBezTo>
                      <a:cubicBezTo>
                        <a:pt x="8155" y="7570"/>
                        <a:pt x="9363" y="8778"/>
                        <a:pt x="10571" y="8778"/>
                      </a:cubicBezTo>
                      <a:cubicBezTo>
                        <a:pt x="10571" y="8778"/>
                        <a:pt x="10571" y="8778"/>
                        <a:pt x="10571" y="8778"/>
                      </a:cubicBezTo>
                      <a:cubicBezTo>
                        <a:pt x="10571" y="6362"/>
                        <a:pt x="8155" y="5154"/>
                        <a:pt x="6947" y="3946"/>
                      </a:cubicBezTo>
                      <a:cubicBezTo>
                        <a:pt x="5739" y="1530"/>
                        <a:pt x="3322" y="-887"/>
                        <a:pt x="906" y="321"/>
                      </a:cubicBezTo>
                      <a:lnTo>
                        <a:pt x="906" y="3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6" name="Freeform 42"/>
                <p:cNvSpPr/>
                <p:nvPr/>
              </p:nvSpPr>
              <p:spPr>
                <a:xfrm>
                  <a:off x="1010538" y="4300008"/>
                  <a:ext cx="7722" cy="3953"/>
                </a:xfrm>
                <a:custGeom>
                  <a:avLst/>
                  <a:gdLst>
                    <a:gd name="connsiteX0" fmla="*/ 474 w 7722"/>
                    <a:gd name="connsiteY0" fmla="*/ 2746 h 3953"/>
                    <a:gd name="connsiteX1" fmla="*/ 6515 w 7722"/>
                    <a:gd name="connsiteY1" fmla="*/ 3954 h 3953"/>
                    <a:gd name="connsiteX2" fmla="*/ 7723 w 7722"/>
                    <a:gd name="connsiteY2" fmla="*/ 2746 h 3953"/>
                    <a:gd name="connsiteX3" fmla="*/ 2890 w 7722"/>
                    <a:gd name="connsiteY3" fmla="*/ 329 h 3953"/>
                    <a:gd name="connsiteX4" fmla="*/ 474 w 7722"/>
                    <a:gd name="connsiteY4" fmla="*/ 2746 h 3953"/>
                    <a:gd name="connsiteX5" fmla="*/ 474 w 7722"/>
                    <a:gd name="connsiteY5" fmla="*/ 2746 h 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22" h="3953">
                      <a:moveTo>
                        <a:pt x="474" y="2746"/>
                      </a:moveTo>
                      <a:cubicBezTo>
                        <a:pt x="1682" y="3954"/>
                        <a:pt x="4098" y="2746"/>
                        <a:pt x="6515" y="3954"/>
                      </a:cubicBezTo>
                      <a:cubicBezTo>
                        <a:pt x="7723" y="3954"/>
                        <a:pt x="7723" y="2746"/>
                        <a:pt x="7723" y="2746"/>
                      </a:cubicBezTo>
                      <a:cubicBezTo>
                        <a:pt x="6515" y="1537"/>
                        <a:pt x="5306" y="329"/>
                        <a:pt x="2890" y="329"/>
                      </a:cubicBezTo>
                      <a:cubicBezTo>
                        <a:pt x="474" y="-879"/>
                        <a:pt x="-734" y="1537"/>
                        <a:pt x="474" y="2746"/>
                      </a:cubicBezTo>
                      <a:lnTo>
                        <a:pt x="474" y="27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7" name="Freeform 43"/>
                <p:cNvSpPr/>
                <p:nvPr/>
              </p:nvSpPr>
              <p:spPr>
                <a:xfrm>
                  <a:off x="1002018" y="4293759"/>
                  <a:ext cx="11108" cy="5235"/>
                </a:xfrm>
                <a:custGeom>
                  <a:avLst/>
                  <a:gdLst>
                    <a:gd name="connsiteX0" fmla="*/ 537 w 11108"/>
                    <a:gd name="connsiteY0" fmla="*/ 1745 h 5235"/>
                    <a:gd name="connsiteX1" fmla="*/ 537 w 11108"/>
                    <a:gd name="connsiteY1" fmla="*/ 4162 h 5235"/>
                    <a:gd name="connsiteX2" fmla="*/ 10202 w 11108"/>
                    <a:gd name="connsiteY2" fmla="*/ 4162 h 5235"/>
                    <a:gd name="connsiteX3" fmla="*/ 10202 w 11108"/>
                    <a:gd name="connsiteY3" fmla="*/ 537 h 5235"/>
                    <a:gd name="connsiteX4" fmla="*/ 5369 w 11108"/>
                    <a:gd name="connsiteY4" fmla="*/ 537 h 5235"/>
                    <a:gd name="connsiteX5" fmla="*/ 537 w 11108"/>
                    <a:gd name="connsiteY5" fmla="*/ 1745 h 5235"/>
                    <a:gd name="connsiteX6" fmla="*/ 537 w 11108"/>
                    <a:gd name="connsiteY6" fmla="*/ 1745 h 5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08" h="5235">
                      <a:moveTo>
                        <a:pt x="537" y="1745"/>
                      </a:moveTo>
                      <a:cubicBezTo>
                        <a:pt x="537" y="1745"/>
                        <a:pt x="-671" y="2953"/>
                        <a:pt x="537" y="4162"/>
                      </a:cubicBezTo>
                      <a:cubicBezTo>
                        <a:pt x="2953" y="6578"/>
                        <a:pt x="6578" y="4162"/>
                        <a:pt x="10202" y="4162"/>
                      </a:cubicBezTo>
                      <a:cubicBezTo>
                        <a:pt x="11410" y="4162"/>
                        <a:pt x="11410" y="1745"/>
                        <a:pt x="10202" y="537"/>
                      </a:cubicBezTo>
                      <a:cubicBezTo>
                        <a:pt x="8994" y="537"/>
                        <a:pt x="6578" y="-671"/>
                        <a:pt x="5369" y="537"/>
                      </a:cubicBezTo>
                      <a:cubicBezTo>
                        <a:pt x="2953" y="537"/>
                        <a:pt x="1745" y="537"/>
                        <a:pt x="537" y="1745"/>
                      </a:cubicBezTo>
                      <a:lnTo>
                        <a:pt x="537" y="174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8" name="Freeform 44"/>
                <p:cNvSpPr/>
                <p:nvPr/>
              </p:nvSpPr>
              <p:spPr>
                <a:xfrm>
                  <a:off x="993561" y="4288256"/>
                  <a:ext cx="9597" cy="4161"/>
                </a:xfrm>
                <a:custGeom>
                  <a:avLst/>
                  <a:gdLst>
                    <a:gd name="connsiteX0" fmla="*/ 537 w 9597"/>
                    <a:gd name="connsiteY0" fmla="*/ 1208 h 4161"/>
                    <a:gd name="connsiteX1" fmla="*/ 537 w 9597"/>
                    <a:gd name="connsiteY1" fmla="*/ 3625 h 4161"/>
                    <a:gd name="connsiteX2" fmla="*/ 7786 w 9597"/>
                    <a:gd name="connsiteY2" fmla="*/ 3625 h 4161"/>
                    <a:gd name="connsiteX3" fmla="*/ 7786 w 9597"/>
                    <a:gd name="connsiteY3" fmla="*/ 0 h 4161"/>
                    <a:gd name="connsiteX4" fmla="*/ 537 w 9597"/>
                    <a:gd name="connsiteY4" fmla="*/ 1208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97" h="4161">
                      <a:moveTo>
                        <a:pt x="537" y="1208"/>
                      </a:moveTo>
                      <a:cubicBezTo>
                        <a:pt x="-671" y="1208"/>
                        <a:pt x="537" y="2416"/>
                        <a:pt x="537" y="3625"/>
                      </a:cubicBezTo>
                      <a:cubicBezTo>
                        <a:pt x="2953" y="4832"/>
                        <a:pt x="5369" y="3625"/>
                        <a:pt x="7786" y="3625"/>
                      </a:cubicBezTo>
                      <a:cubicBezTo>
                        <a:pt x="10202" y="3625"/>
                        <a:pt x="10202" y="0"/>
                        <a:pt x="7786" y="0"/>
                      </a:cubicBezTo>
                      <a:cubicBezTo>
                        <a:pt x="6578" y="0"/>
                        <a:pt x="2953" y="0"/>
                        <a:pt x="537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9" name="Freeform 45"/>
                <p:cNvSpPr/>
                <p:nvPr/>
              </p:nvSpPr>
              <p:spPr>
                <a:xfrm>
                  <a:off x="988729" y="4282630"/>
                  <a:ext cx="9899" cy="4918"/>
                </a:xfrm>
                <a:custGeom>
                  <a:avLst/>
                  <a:gdLst>
                    <a:gd name="connsiteX0" fmla="*/ 537 w 9899"/>
                    <a:gd name="connsiteY0" fmla="*/ 2002 h 4918"/>
                    <a:gd name="connsiteX1" fmla="*/ 537 w 9899"/>
                    <a:gd name="connsiteY1" fmla="*/ 4418 h 4918"/>
                    <a:gd name="connsiteX2" fmla="*/ 8994 w 9899"/>
                    <a:gd name="connsiteY2" fmla="*/ 3210 h 4918"/>
                    <a:gd name="connsiteX3" fmla="*/ 8994 w 9899"/>
                    <a:gd name="connsiteY3" fmla="*/ 794 h 4918"/>
                    <a:gd name="connsiteX4" fmla="*/ 537 w 9899"/>
                    <a:gd name="connsiteY4" fmla="*/ 2002 h 4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99" h="4918">
                      <a:moveTo>
                        <a:pt x="537" y="2002"/>
                      </a:moveTo>
                      <a:cubicBezTo>
                        <a:pt x="-671" y="2002"/>
                        <a:pt x="537" y="3210"/>
                        <a:pt x="537" y="4418"/>
                      </a:cubicBezTo>
                      <a:cubicBezTo>
                        <a:pt x="2953" y="5626"/>
                        <a:pt x="6578" y="4418"/>
                        <a:pt x="8994" y="3210"/>
                      </a:cubicBezTo>
                      <a:cubicBezTo>
                        <a:pt x="10202" y="3210"/>
                        <a:pt x="10202" y="794"/>
                        <a:pt x="8994" y="794"/>
                      </a:cubicBezTo>
                      <a:cubicBezTo>
                        <a:pt x="6578" y="-415"/>
                        <a:pt x="2953" y="-415"/>
                        <a:pt x="537" y="200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0" name="Freeform 46"/>
                <p:cNvSpPr/>
                <p:nvPr/>
              </p:nvSpPr>
              <p:spPr>
                <a:xfrm>
                  <a:off x="981480" y="4277797"/>
                  <a:ext cx="9899" cy="4417"/>
                </a:xfrm>
                <a:custGeom>
                  <a:avLst/>
                  <a:gdLst>
                    <a:gd name="connsiteX0" fmla="*/ 537 w 9899"/>
                    <a:gd name="connsiteY0" fmla="*/ 2002 h 4417"/>
                    <a:gd name="connsiteX1" fmla="*/ 537 w 9899"/>
                    <a:gd name="connsiteY1" fmla="*/ 4418 h 4417"/>
                    <a:gd name="connsiteX2" fmla="*/ 8994 w 9899"/>
                    <a:gd name="connsiteY2" fmla="*/ 3210 h 4417"/>
                    <a:gd name="connsiteX3" fmla="*/ 8994 w 9899"/>
                    <a:gd name="connsiteY3" fmla="*/ 794 h 4417"/>
                    <a:gd name="connsiteX4" fmla="*/ 537 w 9899"/>
                    <a:gd name="connsiteY4" fmla="*/ 2002 h 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99" h="4417">
                      <a:moveTo>
                        <a:pt x="537" y="2002"/>
                      </a:moveTo>
                      <a:cubicBezTo>
                        <a:pt x="-671" y="2002"/>
                        <a:pt x="537" y="3210"/>
                        <a:pt x="537" y="4418"/>
                      </a:cubicBezTo>
                      <a:cubicBezTo>
                        <a:pt x="2953" y="4418"/>
                        <a:pt x="6578" y="3210"/>
                        <a:pt x="8994" y="3210"/>
                      </a:cubicBezTo>
                      <a:cubicBezTo>
                        <a:pt x="10202" y="3210"/>
                        <a:pt x="10202" y="794"/>
                        <a:pt x="8994" y="794"/>
                      </a:cubicBezTo>
                      <a:cubicBezTo>
                        <a:pt x="6578" y="-415"/>
                        <a:pt x="2953" y="-415"/>
                        <a:pt x="537" y="200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1" name="Freeform 47"/>
                <p:cNvSpPr/>
                <p:nvPr/>
              </p:nvSpPr>
              <p:spPr>
                <a:xfrm>
                  <a:off x="974768" y="4270805"/>
                  <a:ext cx="9362" cy="5369"/>
                </a:xfrm>
                <a:custGeom>
                  <a:avLst/>
                  <a:gdLst>
                    <a:gd name="connsiteX0" fmla="*/ 0 w 9362"/>
                    <a:gd name="connsiteY0" fmla="*/ 4161 h 5369"/>
                    <a:gd name="connsiteX1" fmla="*/ 0 w 9362"/>
                    <a:gd name="connsiteY1" fmla="*/ 5369 h 5369"/>
                    <a:gd name="connsiteX2" fmla="*/ 3624 w 9362"/>
                    <a:gd name="connsiteY2" fmla="*/ 4161 h 5369"/>
                    <a:gd name="connsiteX3" fmla="*/ 8457 w 9362"/>
                    <a:gd name="connsiteY3" fmla="*/ 2953 h 5369"/>
                    <a:gd name="connsiteX4" fmla="*/ 8457 w 9362"/>
                    <a:gd name="connsiteY4" fmla="*/ 537 h 5369"/>
                    <a:gd name="connsiteX5" fmla="*/ 3624 w 9362"/>
                    <a:gd name="connsiteY5" fmla="*/ 537 h 5369"/>
                    <a:gd name="connsiteX6" fmla="*/ 0 w 9362"/>
                    <a:gd name="connsiteY6" fmla="*/ 4161 h 5369"/>
                    <a:gd name="connsiteX7" fmla="*/ 0 w 9362"/>
                    <a:gd name="connsiteY7" fmla="*/ 4161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62" h="5369">
                      <a:moveTo>
                        <a:pt x="0" y="4161"/>
                      </a:moveTo>
                      <a:cubicBezTo>
                        <a:pt x="0" y="4161"/>
                        <a:pt x="0" y="5369"/>
                        <a:pt x="0" y="5369"/>
                      </a:cubicBezTo>
                      <a:cubicBezTo>
                        <a:pt x="1208" y="5369"/>
                        <a:pt x="2416" y="5369"/>
                        <a:pt x="3624" y="4161"/>
                      </a:cubicBezTo>
                      <a:cubicBezTo>
                        <a:pt x="4833" y="2953"/>
                        <a:pt x="7249" y="2953"/>
                        <a:pt x="8457" y="2953"/>
                      </a:cubicBezTo>
                      <a:cubicBezTo>
                        <a:pt x="9665" y="2953"/>
                        <a:pt x="9665" y="1745"/>
                        <a:pt x="8457" y="537"/>
                      </a:cubicBezTo>
                      <a:cubicBezTo>
                        <a:pt x="7249" y="-671"/>
                        <a:pt x="6041" y="537"/>
                        <a:pt x="3624" y="537"/>
                      </a:cubicBezTo>
                      <a:cubicBezTo>
                        <a:pt x="3624" y="2953"/>
                        <a:pt x="2416" y="2953"/>
                        <a:pt x="0" y="4161"/>
                      </a:cubicBezTo>
                      <a:lnTo>
                        <a:pt x="0" y="416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2" name="Freeform 48"/>
                <p:cNvSpPr/>
                <p:nvPr/>
              </p:nvSpPr>
              <p:spPr>
                <a:xfrm>
                  <a:off x="968191" y="4266510"/>
                  <a:ext cx="11108" cy="6283"/>
                </a:xfrm>
                <a:custGeom>
                  <a:avLst/>
                  <a:gdLst>
                    <a:gd name="connsiteX0" fmla="*/ 537 w 11108"/>
                    <a:gd name="connsiteY0" fmla="*/ 4832 h 6283"/>
                    <a:gd name="connsiteX1" fmla="*/ 537 w 11108"/>
                    <a:gd name="connsiteY1" fmla="*/ 6041 h 6283"/>
                    <a:gd name="connsiteX2" fmla="*/ 10202 w 11108"/>
                    <a:gd name="connsiteY2" fmla="*/ 2416 h 6283"/>
                    <a:gd name="connsiteX3" fmla="*/ 10202 w 11108"/>
                    <a:gd name="connsiteY3" fmla="*/ 0 h 6283"/>
                    <a:gd name="connsiteX4" fmla="*/ 537 w 11108"/>
                    <a:gd name="connsiteY4" fmla="*/ 4832 h 6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08" h="6283">
                      <a:moveTo>
                        <a:pt x="537" y="4832"/>
                      </a:moveTo>
                      <a:cubicBezTo>
                        <a:pt x="537" y="4832"/>
                        <a:pt x="-671" y="6041"/>
                        <a:pt x="537" y="6041"/>
                      </a:cubicBezTo>
                      <a:cubicBezTo>
                        <a:pt x="4161" y="7249"/>
                        <a:pt x="7786" y="3624"/>
                        <a:pt x="10202" y="2416"/>
                      </a:cubicBezTo>
                      <a:cubicBezTo>
                        <a:pt x="11410" y="2416"/>
                        <a:pt x="11410" y="1208"/>
                        <a:pt x="10202" y="0"/>
                      </a:cubicBezTo>
                      <a:cubicBezTo>
                        <a:pt x="6578" y="0"/>
                        <a:pt x="2953" y="2416"/>
                        <a:pt x="537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3" name="Freeform 49"/>
                <p:cNvSpPr/>
                <p:nvPr/>
              </p:nvSpPr>
              <p:spPr>
                <a:xfrm>
                  <a:off x="955438" y="4263619"/>
                  <a:ext cx="16611" cy="8052"/>
                </a:xfrm>
                <a:custGeom>
                  <a:avLst/>
                  <a:gdLst>
                    <a:gd name="connsiteX0" fmla="*/ 0 w 16611"/>
                    <a:gd name="connsiteY0" fmla="*/ 7723 h 8052"/>
                    <a:gd name="connsiteX1" fmla="*/ 6041 w 16611"/>
                    <a:gd name="connsiteY1" fmla="*/ 5306 h 8052"/>
                    <a:gd name="connsiteX2" fmla="*/ 15706 w 16611"/>
                    <a:gd name="connsiteY2" fmla="*/ 1682 h 8052"/>
                    <a:gd name="connsiteX3" fmla="*/ 15706 w 16611"/>
                    <a:gd name="connsiteY3" fmla="*/ 474 h 8052"/>
                    <a:gd name="connsiteX4" fmla="*/ 6041 w 16611"/>
                    <a:gd name="connsiteY4" fmla="*/ 2890 h 8052"/>
                    <a:gd name="connsiteX5" fmla="*/ 0 w 16611"/>
                    <a:gd name="connsiteY5" fmla="*/ 7723 h 8052"/>
                    <a:gd name="connsiteX6" fmla="*/ 0 w 16611"/>
                    <a:gd name="connsiteY6" fmla="*/ 7723 h 8052"/>
                    <a:gd name="connsiteX7" fmla="*/ 0 w 16611"/>
                    <a:gd name="connsiteY7" fmla="*/ 7723 h 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11" h="8052">
                      <a:moveTo>
                        <a:pt x="0" y="7723"/>
                      </a:moveTo>
                      <a:cubicBezTo>
                        <a:pt x="2416" y="8931"/>
                        <a:pt x="4833" y="6515"/>
                        <a:pt x="6041" y="5306"/>
                      </a:cubicBezTo>
                      <a:cubicBezTo>
                        <a:pt x="9665" y="4099"/>
                        <a:pt x="12081" y="1682"/>
                        <a:pt x="15706" y="1682"/>
                      </a:cubicBezTo>
                      <a:cubicBezTo>
                        <a:pt x="16914" y="1682"/>
                        <a:pt x="16914" y="474"/>
                        <a:pt x="15706" y="474"/>
                      </a:cubicBezTo>
                      <a:cubicBezTo>
                        <a:pt x="12081" y="-734"/>
                        <a:pt x="8457" y="474"/>
                        <a:pt x="6041" y="2890"/>
                      </a:cubicBezTo>
                      <a:cubicBezTo>
                        <a:pt x="3624" y="4099"/>
                        <a:pt x="1208" y="5306"/>
                        <a:pt x="0" y="7723"/>
                      </a:cubicBezTo>
                      <a:cubicBezTo>
                        <a:pt x="0" y="7723"/>
                        <a:pt x="0" y="7723"/>
                        <a:pt x="0" y="7723"/>
                      </a:cubicBezTo>
                      <a:lnTo>
                        <a:pt x="0" y="77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4" name="Freeform 50"/>
                <p:cNvSpPr/>
                <p:nvPr/>
              </p:nvSpPr>
              <p:spPr>
                <a:xfrm>
                  <a:off x="945773" y="4261177"/>
                  <a:ext cx="12618" cy="8078"/>
                </a:xfrm>
                <a:custGeom>
                  <a:avLst/>
                  <a:gdLst>
                    <a:gd name="connsiteX0" fmla="*/ 0 w 12618"/>
                    <a:gd name="connsiteY0" fmla="*/ 6541 h 8078"/>
                    <a:gd name="connsiteX1" fmla="*/ 0 w 12618"/>
                    <a:gd name="connsiteY1" fmla="*/ 7749 h 8078"/>
                    <a:gd name="connsiteX2" fmla="*/ 6041 w 12618"/>
                    <a:gd name="connsiteY2" fmla="*/ 5333 h 8078"/>
                    <a:gd name="connsiteX3" fmla="*/ 12081 w 12618"/>
                    <a:gd name="connsiteY3" fmla="*/ 1708 h 8078"/>
                    <a:gd name="connsiteX4" fmla="*/ 12081 w 12618"/>
                    <a:gd name="connsiteY4" fmla="*/ 500 h 8078"/>
                    <a:gd name="connsiteX5" fmla="*/ 6041 w 12618"/>
                    <a:gd name="connsiteY5" fmla="*/ 1708 h 8078"/>
                    <a:gd name="connsiteX6" fmla="*/ 1208 w 12618"/>
                    <a:gd name="connsiteY6" fmla="*/ 4125 h 8078"/>
                    <a:gd name="connsiteX7" fmla="*/ 0 w 12618"/>
                    <a:gd name="connsiteY7" fmla="*/ 6541 h 8078"/>
                    <a:gd name="connsiteX8" fmla="*/ 0 w 12618"/>
                    <a:gd name="connsiteY8" fmla="*/ 6541 h 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18" h="8078">
                      <a:moveTo>
                        <a:pt x="0" y="6541"/>
                      </a:moveTo>
                      <a:cubicBezTo>
                        <a:pt x="0" y="6541"/>
                        <a:pt x="0" y="7749"/>
                        <a:pt x="0" y="7749"/>
                      </a:cubicBezTo>
                      <a:cubicBezTo>
                        <a:pt x="1208" y="8957"/>
                        <a:pt x="3624" y="6541"/>
                        <a:pt x="6041" y="5333"/>
                      </a:cubicBezTo>
                      <a:cubicBezTo>
                        <a:pt x="8457" y="4125"/>
                        <a:pt x="10873" y="2916"/>
                        <a:pt x="12081" y="1708"/>
                      </a:cubicBezTo>
                      <a:cubicBezTo>
                        <a:pt x="12081" y="1708"/>
                        <a:pt x="13289" y="500"/>
                        <a:pt x="12081" y="500"/>
                      </a:cubicBezTo>
                      <a:cubicBezTo>
                        <a:pt x="9665" y="-708"/>
                        <a:pt x="7249" y="500"/>
                        <a:pt x="6041" y="1708"/>
                      </a:cubicBezTo>
                      <a:cubicBezTo>
                        <a:pt x="4832" y="2916"/>
                        <a:pt x="3624" y="2916"/>
                        <a:pt x="1208" y="4125"/>
                      </a:cubicBezTo>
                      <a:cubicBezTo>
                        <a:pt x="1208" y="5333"/>
                        <a:pt x="1208" y="5333"/>
                        <a:pt x="0" y="6541"/>
                      </a:cubicBezTo>
                      <a:lnTo>
                        <a:pt x="0" y="65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5" name="Freeform 51"/>
                <p:cNvSpPr/>
                <p:nvPr/>
              </p:nvSpPr>
              <p:spPr>
                <a:xfrm>
                  <a:off x="932786" y="4260469"/>
                  <a:ext cx="14732" cy="7248"/>
                </a:xfrm>
                <a:custGeom>
                  <a:avLst/>
                  <a:gdLst>
                    <a:gd name="connsiteX0" fmla="*/ 906 w 14732"/>
                    <a:gd name="connsiteY0" fmla="*/ 7249 h 7248"/>
                    <a:gd name="connsiteX1" fmla="*/ 8155 w 14732"/>
                    <a:gd name="connsiteY1" fmla="*/ 6041 h 7248"/>
                    <a:gd name="connsiteX2" fmla="*/ 14195 w 14732"/>
                    <a:gd name="connsiteY2" fmla="*/ 2416 h 7248"/>
                    <a:gd name="connsiteX3" fmla="*/ 14195 w 14732"/>
                    <a:gd name="connsiteY3" fmla="*/ 0 h 7248"/>
                    <a:gd name="connsiteX4" fmla="*/ 6947 w 14732"/>
                    <a:gd name="connsiteY4" fmla="*/ 2416 h 7248"/>
                    <a:gd name="connsiteX5" fmla="*/ 906 w 14732"/>
                    <a:gd name="connsiteY5" fmla="*/ 3624 h 7248"/>
                    <a:gd name="connsiteX6" fmla="*/ 906 w 14732"/>
                    <a:gd name="connsiteY6" fmla="*/ 7249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32" h="7248">
                      <a:moveTo>
                        <a:pt x="906" y="7249"/>
                      </a:moveTo>
                      <a:cubicBezTo>
                        <a:pt x="3322" y="7249"/>
                        <a:pt x="5739" y="6041"/>
                        <a:pt x="8155" y="6041"/>
                      </a:cubicBezTo>
                      <a:cubicBezTo>
                        <a:pt x="10571" y="4832"/>
                        <a:pt x="12987" y="4832"/>
                        <a:pt x="14195" y="2416"/>
                      </a:cubicBezTo>
                      <a:cubicBezTo>
                        <a:pt x="15404" y="1208"/>
                        <a:pt x="14195" y="0"/>
                        <a:pt x="14195" y="0"/>
                      </a:cubicBezTo>
                      <a:cubicBezTo>
                        <a:pt x="11779" y="0"/>
                        <a:pt x="9363" y="1208"/>
                        <a:pt x="6947" y="2416"/>
                      </a:cubicBezTo>
                      <a:cubicBezTo>
                        <a:pt x="4530" y="2416"/>
                        <a:pt x="3322" y="3624"/>
                        <a:pt x="906" y="3624"/>
                      </a:cubicBezTo>
                      <a:cubicBezTo>
                        <a:pt x="-302" y="4832"/>
                        <a:pt x="-302" y="7249"/>
                        <a:pt x="906" y="72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6" name="Freeform 52"/>
                <p:cNvSpPr/>
                <p:nvPr/>
              </p:nvSpPr>
              <p:spPr>
                <a:xfrm>
                  <a:off x="927652" y="4258724"/>
                  <a:ext cx="9362" cy="6182"/>
                </a:xfrm>
                <a:custGeom>
                  <a:avLst/>
                  <a:gdLst>
                    <a:gd name="connsiteX0" fmla="*/ 3624 w 9362"/>
                    <a:gd name="connsiteY0" fmla="*/ 537 h 6182"/>
                    <a:gd name="connsiteX1" fmla="*/ 0 w 9362"/>
                    <a:gd name="connsiteY1" fmla="*/ 2953 h 6182"/>
                    <a:gd name="connsiteX2" fmla="*/ 0 w 9362"/>
                    <a:gd name="connsiteY2" fmla="*/ 5369 h 6182"/>
                    <a:gd name="connsiteX3" fmla="*/ 8457 w 9362"/>
                    <a:gd name="connsiteY3" fmla="*/ 2953 h 6182"/>
                    <a:gd name="connsiteX4" fmla="*/ 8457 w 9362"/>
                    <a:gd name="connsiteY4" fmla="*/ 537 h 6182"/>
                    <a:gd name="connsiteX5" fmla="*/ 3624 w 9362"/>
                    <a:gd name="connsiteY5" fmla="*/ 537 h 6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2" h="6182">
                      <a:moveTo>
                        <a:pt x="3624" y="537"/>
                      </a:moveTo>
                      <a:cubicBezTo>
                        <a:pt x="2416" y="537"/>
                        <a:pt x="1208" y="1745"/>
                        <a:pt x="0" y="2953"/>
                      </a:cubicBezTo>
                      <a:cubicBezTo>
                        <a:pt x="0" y="2953"/>
                        <a:pt x="0" y="4161"/>
                        <a:pt x="0" y="5369"/>
                      </a:cubicBezTo>
                      <a:cubicBezTo>
                        <a:pt x="2416" y="7786"/>
                        <a:pt x="6041" y="4161"/>
                        <a:pt x="8457" y="2953"/>
                      </a:cubicBezTo>
                      <a:cubicBezTo>
                        <a:pt x="9665" y="2953"/>
                        <a:pt x="9665" y="537"/>
                        <a:pt x="8457" y="537"/>
                      </a:cubicBezTo>
                      <a:cubicBezTo>
                        <a:pt x="6041" y="-671"/>
                        <a:pt x="4832" y="537"/>
                        <a:pt x="3624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7" name="Freeform 53"/>
                <p:cNvSpPr/>
                <p:nvPr/>
              </p:nvSpPr>
              <p:spPr>
                <a:xfrm>
                  <a:off x="919195" y="4253220"/>
                  <a:ext cx="7749" cy="4832"/>
                </a:xfrm>
                <a:custGeom>
                  <a:avLst/>
                  <a:gdLst>
                    <a:gd name="connsiteX0" fmla="*/ 7249 w 7749"/>
                    <a:gd name="connsiteY0" fmla="*/ 2416 h 4832"/>
                    <a:gd name="connsiteX1" fmla="*/ 6041 w 7749"/>
                    <a:gd name="connsiteY1" fmla="*/ 0 h 4832"/>
                    <a:gd name="connsiteX2" fmla="*/ 0 w 7749"/>
                    <a:gd name="connsiteY2" fmla="*/ 1208 h 4832"/>
                    <a:gd name="connsiteX3" fmla="*/ 0 w 7749"/>
                    <a:gd name="connsiteY3" fmla="*/ 2416 h 4832"/>
                    <a:gd name="connsiteX4" fmla="*/ 0 w 7749"/>
                    <a:gd name="connsiteY4" fmla="*/ 4832 h 4832"/>
                    <a:gd name="connsiteX5" fmla="*/ 1208 w 7749"/>
                    <a:gd name="connsiteY5" fmla="*/ 4832 h 4832"/>
                    <a:gd name="connsiteX6" fmla="*/ 2416 w 7749"/>
                    <a:gd name="connsiteY6" fmla="*/ 4832 h 4832"/>
                    <a:gd name="connsiteX7" fmla="*/ 7249 w 7749"/>
                    <a:gd name="connsiteY7" fmla="*/ 2416 h 4832"/>
                    <a:gd name="connsiteX8" fmla="*/ 7249 w 7749"/>
                    <a:gd name="connsiteY8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49" h="4832">
                      <a:moveTo>
                        <a:pt x="7249" y="2416"/>
                      </a:moveTo>
                      <a:cubicBezTo>
                        <a:pt x="8457" y="1208"/>
                        <a:pt x="7249" y="0"/>
                        <a:pt x="6041" y="0"/>
                      </a:cubicBezTo>
                      <a:cubicBezTo>
                        <a:pt x="4833" y="0"/>
                        <a:pt x="1208" y="0"/>
                        <a:pt x="0" y="1208"/>
                      </a:cubicBezTo>
                      <a:cubicBezTo>
                        <a:pt x="0" y="1208"/>
                        <a:pt x="0" y="1208"/>
                        <a:pt x="0" y="2416"/>
                      </a:cubicBezTo>
                      <a:cubicBezTo>
                        <a:pt x="0" y="3624"/>
                        <a:pt x="0" y="3624"/>
                        <a:pt x="0" y="4832"/>
                      </a:cubicBezTo>
                      <a:cubicBezTo>
                        <a:pt x="0" y="4832"/>
                        <a:pt x="1208" y="4832"/>
                        <a:pt x="1208" y="4832"/>
                      </a:cubicBezTo>
                      <a:cubicBezTo>
                        <a:pt x="1208" y="4832"/>
                        <a:pt x="2416" y="4832"/>
                        <a:pt x="2416" y="4832"/>
                      </a:cubicBezTo>
                      <a:cubicBezTo>
                        <a:pt x="4833" y="3624"/>
                        <a:pt x="6041" y="3624"/>
                        <a:pt x="7249" y="2416"/>
                      </a:cubicBezTo>
                      <a:lnTo>
                        <a:pt x="7249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8" name="Freeform 54"/>
                <p:cNvSpPr/>
                <p:nvPr/>
              </p:nvSpPr>
              <p:spPr>
                <a:xfrm>
                  <a:off x="913825" y="4247180"/>
                  <a:ext cx="9899" cy="3624"/>
                </a:xfrm>
                <a:custGeom>
                  <a:avLst/>
                  <a:gdLst>
                    <a:gd name="connsiteX0" fmla="*/ 4161 w 9899"/>
                    <a:gd name="connsiteY0" fmla="*/ 3624 h 3624"/>
                    <a:gd name="connsiteX1" fmla="*/ 8994 w 9899"/>
                    <a:gd name="connsiteY1" fmla="*/ 3624 h 3624"/>
                    <a:gd name="connsiteX2" fmla="*/ 8994 w 9899"/>
                    <a:gd name="connsiteY2" fmla="*/ 1208 h 3624"/>
                    <a:gd name="connsiteX3" fmla="*/ 1745 w 9899"/>
                    <a:gd name="connsiteY3" fmla="*/ 0 h 3624"/>
                    <a:gd name="connsiteX4" fmla="*/ 537 w 9899"/>
                    <a:gd name="connsiteY4" fmla="*/ 0 h 3624"/>
                    <a:gd name="connsiteX5" fmla="*/ 537 w 9899"/>
                    <a:gd name="connsiteY5" fmla="*/ 1208 h 3624"/>
                    <a:gd name="connsiteX6" fmla="*/ 4161 w 9899"/>
                    <a:gd name="connsiteY6" fmla="*/ 3624 h 3624"/>
                    <a:gd name="connsiteX7" fmla="*/ 4161 w 9899"/>
                    <a:gd name="connsiteY7" fmla="*/ 3624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99" h="3624">
                      <a:moveTo>
                        <a:pt x="4161" y="3624"/>
                      </a:moveTo>
                      <a:cubicBezTo>
                        <a:pt x="5369" y="3624"/>
                        <a:pt x="7786" y="3624"/>
                        <a:pt x="8994" y="3624"/>
                      </a:cubicBezTo>
                      <a:cubicBezTo>
                        <a:pt x="10202" y="3624"/>
                        <a:pt x="10202" y="1208"/>
                        <a:pt x="8994" y="1208"/>
                      </a:cubicBezTo>
                      <a:cubicBezTo>
                        <a:pt x="6578" y="0"/>
                        <a:pt x="4161" y="0"/>
                        <a:pt x="1745" y="0"/>
                      </a:cubicBezTo>
                      <a:cubicBezTo>
                        <a:pt x="1745" y="0"/>
                        <a:pt x="537" y="0"/>
                        <a:pt x="537" y="0"/>
                      </a:cubicBez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1745" y="3624"/>
                        <a:pt x="2953" y="3624"/>
                        <a:pt x="4161" y="3624"/>
                      </a:cubicBezTo>
                      <a:lnTo>
                        <a:pt x="4161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9" name="Freeform 55"/>
                <p:cNvSpPr/>
                <p:nvPr/>
              </p:nvSpPr>
              <p:spPr>
                <a:xfrm>
                  <a:off x="913154" y="4238723"/>
                  <a:ext cx="10165" cy="6040"/>
                </a:xfrm>
                <a:custGeom>
                  <a:avLst/>
                  <a:gdLst>
                    <a:gd name="connsiteX0" fmla="*/ 8457 w 10165"/>
                    <a:gd name="connsiteY0" fmla="*/ 6041 h 6040"/>
                    <a:gd name="connsiteX1" fmla="*/ 9665 w 10165"/>
                    <a:gd name="connsiteY1" fmla="*/ 3625 h 6040"/>
                    <a:gd name="connsiteX2" fmla="*/ 4833 w 10165"/>
                    <a:gd name="connsiteY2" fmla="*/ 1208 h 6040"/>
                    <a:gd name="connsiteX3" fmla="*/ 1208 w 10165"/>
                    <a:gd name="connsiteY3" fmla="*/ 0 h 6040"/>
                    <a:gd name="connsiteX4" fmla="*/ 0 w 10165"/>
                    <a:gd name="connsiteY4" fmla="*/ 1208 h 6040"/>
                    <a:gd name="connsiteX5" fmla="*/ 8457 w 10165"/>
                    <a:gd name="connsiteY5" fmla="*/ 6041 h 6040"/>
                    <a:gd name="connsiteX6" fmla="*/ 8457 w 10165"/>
                    <a:gd name="connsiteY6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65" h="6040">
                      <a:moveTo>
                        <a:pt x="8457" y="6041"/>
                      </a:moveTo>
                      <a:cubicBezTo>
                        <a:pt x="9665" y="6041"/>
                        <a:pt x="10873" y="3625"/>
                        <a:pt x="9665" y="3625"/>
                      </a:cubicBezTo>
                      <a:cubicBezTo>
                        <a:pt x="8457" y="2416"/>
                        <a:pt x="6041" y="2416"/>
                        <a:pt x="4833" y="1208"/>
                      </a:cubicBezTo>
                      <a:cubicBezTo>
                        <a:pt x="3624" y="0"/>
                        <a:pt x="2416" y="0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1208" y="3625"/>
                        <a:pt x="4833" y="4833"/>
                        <a:pt x="8457" y="6041"/>
                      </a:cubicBezTo>
                      <a:lnTo>
                        <a:pt x="8457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0" name="Freeform 56"/>
                <p:cNvSpPr/>
                <p:nvPr/>
              </p:nvSpPr>
              <p:spPr>
                <a:xfrm>
                  <a:off x="916778" y="4231474"/>
                  <a:ext cx="6040" cy="6040"/>
                </a:xfrm>
                <a:custGeom>
                  <a:avLst/>
                  <a:gdLst>
                    <a:gd name="connsiteX0" fmla="*/ 4833 w 6040"/>
                    <a:gd name="connsiteY0" fmla="*/ 6041 h 6040"/>
                    <a:gd name="connsiteX1" fmla="*/ 6041 w 6040"/>
                    <a:gd name="connsiteY1" fmla="*/ 3624 h 6040"/>
                    <a:gd name="connsiteX2" fmla="*/ 1208 w 6040"/>
                    <a:gd name="connsiteY2" fmla="*/ 0 h 6040"/>
                    <a:gd name="connsiteX3" fmla="*/ 0 w 6040"/>
                    <a:gd name="connsiteY3" fmla="*/ 1208 h 6040"/>
                    <a:gd name="connsiteX4" fmla="*/ 4833 w 6040"/>
                    <a:gd name="connsiteY4" fmla="*/ 6041 h 6040"/>
                    <a:gd name="connsiteX5" fmla="*/ 4833 w 6040"/>
                    <a:gd name="connsiteY5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6040">
                      <a:moveTo>
                        <a:pt x="4833" y="6041"/>
                      </a:moveTo>
                      <a:cubicBezTo>
                        <a:pt x="6041" y="6041"/>
                        <a:pt x="6041" y="3624"/>
                        <a:pt x="6041" y="3624"/>
                      </a:cubicBezTo>
                      <a:cubicBezTo>
                        <a:pt x="4833" y="2416"/>
                        <a:pt x="2416" y="0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4832"/>
                        <a:pt x="2416" y="6041"/>
                        <a:pt x="4833" y="6041"/>
                      </a:cubicBezTo>
                      <a:lnTo>
                        <a:pt x="4833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1" name="Freeform 57"/>
                <p:cNvSpPr/>
                <p:nvPr/>
              </p:nvSpPr>
              <p:spPr>
                <a:xfrm>
                  <a:off x="916213" y="4220100"/>
                  <a:ext cx="6605" cy="8957"/>
                </a:xfrm>
                <a:custGeom>
                  <a:avLst/>
                  <a:gdLst>
                    <a:gd name="connsiteX0" fmla="*/ 6606 w 6605"/>
                    <a:gd name="connsiteY0" fmla="*/ 6541 h 8957"/>
                    <a:gd name="connsiteX1" fmla="*/ 2981 w 6605"/>
                    <a:gd name="connsiteY1" fmla="*/ 1708 h 8957"/>
                    <a:gd name="connsiteX2" fmla="*/ 565 w 6605"/>
                    <a:gd name="connsiteY2" fmla="*/ 500 h 8957"/>
                    <a:gd name="connsiteX3" fmla="*/ 5398 w 6605"/>
                    <a:gd name="connsiteY3" fmla="*/ 8957 h 8957"/>
                    <a:gd name="connsiteX4" fmla="*/ 6606 w 6605"/>
                    <a:gd name="connsiteY4" fmla="*/ 6541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05" h="8957">
                      <a:moveTo>
                        <a:pt x="6606" y="6541"/>
                      </a:moveTo>
                      <a:cubicBezTo>
                        <a:pt x="5398" y="4125"/>
                        <a:pt x="4189" y="2917"/>
                        <a:pt x="2981" y="1708"/>
                      </a:cubicBezTo>
                      <a:cubicBezTo>
                        <a:pt x="1773" y="500"/>
                        <a:pt x="565" y="-708"/>
                        <a:pt x="565" y="500"/>
                      </a:cubicBezTo>
                      <a:cubicBezTo>
                        <a:pt x="-1851" y="2917"/>
                        <a:pt x="4189" y="7749"/>
                        <a:pt x="5398" y="8957"/>
                      </a:cubicBezTo>
                      <a:cubicBezTo>
                        <a:pt x="5398" y="8957"/>
                        <a:pt x="6606" y="7749"/>
                        <a:pt x="6606" y="65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2" name="Freeform 58"/>
                <p:cNvSpPr/>
                <p:nvPr/>
              </p:nvSpPr>
              <p:spPr>
                <a:xfrm>
                  <a:off x="924735" y="4213023"/>
                  <a:ext cx="8078" cy="8785"/>
                </a:xfrm>
                <a:custGeom>
                  <a:avLst/>
                  <a:gdLst>
                    <a:gd name="connsiteX0" fmla="*/ 7749 w 8078"/>
                    <a:gd name="connsiteY0" fmla="*/ 5162 h 8785"/>
                    <a:gd name="connsiteX1" fmla="*/ 1709 w 8078"/>
                    <a:gd name="connsiteY1" fmla="*/ 329 h 8785"/>
                    <a:gd name="connsiteX2" fmla="*/ 500 w 8078"/>
                    <a:gd name="connsiteY2" fmla="*/ 2745 h 8785"/>
                    <a:gd name="connsiteX3" fmla="*/ 5333 w 8078"/>
                    <a:gd name="connsiteY3" fmla="*/ 8786 h 8785"/>
                    <a:gd name="connsiteX4" fmla="*/ 7749 w 8078"/>
                    <a:gd name="connsiteY4" fmla="*/ 5162 h 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" h="8785">
                      <a:moveTo>
                        <a:pt x="7749" y="5162"/>
                      </a:moveTo>
                      <a:cubicBezTo>
                        <a:pt x="6541" y="2745"/>
                        <a:pt x="4125" y="1537"/>
                        <a:pt x="1709" y="329"/>
                      </a:cubicBezTo>
                      <a:cubicBezTo>
                        <a:pt x="500" y="-879"/>
                        <a:pt x="-708" y="1537"/>
                        <a:pt x="500" y="2745"/>
                      </a:cubicBezTo>
                      <a:cubicBezTo>
                        <a:pt x="1709" y="5162"/>
                        <a:pt x="4125" y="6370"/>
                        <a:pt x="5333" y="8786"/>
                      </a:cubicBezTo>
                      <a:cubicBezTo>
                        <a:pt x="6541" y="8786"/>
                        <a:pt x="8957" y="6370"/>
                        <a:pt x="7749" y="516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3" name="Freeform 59"/>
                <p:cNvSpPr/>
                <p:nvPr/>
              </p:nvSpPr>
              <p:spPr>
                <a:xfrm>
                  <a:off x="928323" y="4206104"/>
                  <a:ext cx="12618" cy="10165"/>
                </a:xfrm>
                <a:custGeom>
                  <a:avLst/>
                  <a:gdLst>
                    <a:gd name="connsiteX0" fmla="*/ 7786 w 12618"/>
                    <a:gd name="connsiteY0" fmla="*/ 8457 h 10165"/>
                    <a:gd name="connsiteX1" fmla="*/ 12618 w 12618"/>
                    <a:gd name="connsiteY1" fmla="*/ 9665 h 10165"/>
                    <a:gd name="connsiteX2" fmla="*/ 12618 w 12618"/>
                    <a:gd name="connsiteY2" fmla="*/ 8457 h 10165"/>
                    <a:gd name="connsiteX3" fmla="*/ 10202 w 12618"/>
                    <a:gd name="connsiteY3" fmla="*/ 6041 h 10165"/>
                    <a:gd name="connsiteX4" fmla="*/ 6578 w 12618"/>
                    <a:gd name="connsiteY4" fmla="*/ 3624 h 10165"/>
                    <a:gd name="connsiteX5" fmla="*/ 537 w 12618"/>
                    <a:gd name="connsiteY5" fmla="*/ 0 h 10165"/>
                    <a:gd name="connsiteX6" fmla="*/ 537 w 12618"/>
                    <a:gd name="connsiteY6" fmla="*/ 1208 h 10165"/>
                    <a:gd name="connsiteX7" fmla="*/ 7786 w 12618"/>
                    <a:gd name="connsiteY7" fmla="*/ 8457 h 10165"/>
                    <a:gd name="connsiteX8" fmla="*/ 7786 w 12618"/>
                    <a:gd name="connsiteY8" fmla="*/ 8457 h 10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18" h="10165">
                      <a:moveTo>
                        <a:pt x="7786" y="8457"/>
                      </a:moveTo>
                      <a:cubicBezTo>
                        <a:pt x="8994" y="9665"/>
                        <a:pt x="10202" y="10873"/>
                        <a:pt x="12618" y="9665"/>
                      </a:cubicBezTo>
                      <a:cubicBezTo>
                        <a:pt x="12618" y="9665"/>
                        <a:pt x="12618" y="8457"/>
                        <a:pt x="12618" y="8457"/>
                      </a:cubicBezTo>
                      <a:cubicBezTo>
                        <a:pt x="12618" y="7249"/>
                        <a:pt x="11410" y="7249"/>
                        <a:pt x="10202" y="6041"/>
                      </a:cubicBezTo>
                      <a:cubicBezTo>
                        <a:pt x="8994" y="4832"/>
                        <a:pt x="7786" y="4832"/>
                        <a:pt x="6578" y="3624"/>
                      </a:cubicBezTo>
                      <a:cubicBezTo>
                        <a:pt x="4161" y="2416"/>
                        <a:pt x="2953" y="1208"/>
                        <a:pt x="537" y="0"/>
                      </a:cubicBez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2953" y="4832"/>
                        <a:pt x="5369" y="7249"/>
                        <a:pt x="7786" y="8457"/>
                      </a:cubicBezTo>
                      <a:lnTo>
                        <a:pt x="7786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4" name="Freeform 60"/>
                <p:cNvSpPr/>
                <p:nvPr/>
              </p:nvSpPr>
              <p:spPr>
                <a:xfrm>
                  <a:off x="933994" y="4207312"/>
                  <a:ext cx="20236" cy="14497"/>
                </a:xfrm>
                <a:custGeom>
                  <a:avLst/>
                  <a:gdLst>
                    <a:gd name="connsiteX0" fmla="*/ 11779 w 20236"/>
                    <a:gd name="connsiteY0" fmla="*/ 8457 h 14497"/>
                    <a:gd name="connsiteX1" fmla="*/ 19028 w 20236"/>
                    <a:gd name="connsiteY1" fmla="*/ 14497 h 14497"/>
                    <a:gd name="connsiteX2" fmla="*/ 20236 w 20236"/>
                    <a:gd name="connsiteY2" fmla="*/ 13289 h 14497"/>
                    <a:gd name="connsiteX3" fmla="*/ 14195 w 20236"/>
                    <a:gd name="connsiteY3" fmla="*/ 6041 h 14497"/>
                    <a:gd name="connsiteX4" fmla="*/ 906 w 20236"/>
                    <a:gd name="connsiteY4" fmla="*/ 0 h 14497"/>
                    <a:gd name="connsiteX5" fmla="*/ 906 w 20236"/>
                    <a:gd name="connsiteY5" fmla="*/ 1208 h 14497"/>
                    <a:gd name="connsiteX6" fmla="*/ 11779 w 20236"/>
                    <a:gd name="connsiteY6" fmla="*/ 8457 h 14497"/>
                    <a:gd name="connsiteX7" fmla="*/ 11779 w 20236"/>
                    <a:gd name="connsiteY7" fmla="*/ 8457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236" h="14497">
                      <a:moveTo>
                        <a:pt x="11779" y="8457"/>
                      </a:moveTo>
                      <a:cubicBezTo>
                        <a:pt x="14195" y="9665"/>
                        <a:pt x="16612" y="14497"/>
                        <a:pt x="19028" y="14497"/>
                      </a:cubicBezTo>
                      <a:cubicBezTo>
                        <a:pt x="19028" y="14497"/>
                        <a:pt x="20236" y="13289"/>
                        <a:pt x="20236" y="13289"/>
                      </a:cubicBezTo>
                      <a:cubicBezTo>
                        <a:pt x="20236" y="9665"/>
                        <a:pt x="15404" y="7248"/>
                        <a:pt x="14195" y="6041"/>
                      </a:cubicBezTo>
                      <a:cubicBezTo>
                        <a:pt x="10571" y="3624"/>
                        <a:pt x="5739" y="1208"/>
                        <a:pt x="906" y="0"/>
                      </a:cubicBez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4530" y="2416"/>
                        <a:pt x="8155" y="4832"/>
                        <a:pt x="11779" y="8457"/>
                      </a:cubicBezTo>
                      <a:lnTo>
                        <a:pt x="11779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5" name="Freeform 61"/>
                <p:cNvSpPr/>
                <p:nvPr/>
              </p:nvSpPr>
              <p:spPr>
                <a:xfrm>
                  <a:off x="949700" y="4207312"/>
                  <a:ext cx="6946" cy="7248"/>
                </a:xfrm>
                <a:custGeom>
                  <a:avLst/>
                  <a:gdLst>
                    <a:gd name="connsiteX0" fmla="*/ 5739 w 6946"/>
                    <a:gd name="connsiteY0" fmla="*/ 7248 h 7248"/>
                    <a:gd name="connsiteX1" fmla="*/ 6947 w 6946"/>
                    <a:gd name="connsiteY1" fmla="*/ 7248 h 7248"/>
                    <a:gd name="connsiteX2" fmla="*/ 6947 w 6946"/>
                    <a:gd name="connsiteY2" fmla="*/ 7248 h 7248"/>
                    <a:gd name="connsiteX3" fmla="*/ 6947 w 6946"/>
                    <a:gd name="connsiteY3" fmla="*/ 6041 h 7248"/>
                    <a:gd name="connsiteX4" fmla="*/ 4530 w 6946"/>
                    <a:gd name="connsiteY4" fmla="*/ 2416 h 7248"/>
                    <a:gd name="connsiteX5" fmla="*/ 906 w 6946"/>
                    <a:gd name="connsiteY5" fmla="*/ 0 h 7248"/>
                    <a:gd name="connsiteX6" fmla="*/ 906 w 6946"/>
                    <a:gd name="connsiteY6" fmla="*/ 2416 h 7248"/>
                    <a:gd name="connsiteX7" fmla="*/ 5739 w 6946"/>
                    <a:gd name="connsiteY7" fmla="*/ 7248 h 7248"/>
                    <a:gd name="connsiteX8" fmla="*/ 5739 w 6946"/>
                    <a:gd name="connsiteY8" fmla="*/ 724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46" h="7248">
                      <a:moveTo>
                        <a:pt x="5739" y="7248"/>
                      </a:moveTo>
                      <a:cubicBezTo>
                        <a:pt x="5739" y="7248"/>
                        <a:pt x="6947" y="7248"/>
                        <a:pt x="6947" y="7248"/>
                      </a:cubicBezTo>
                      <a:cubicBezTo>
                        <a:pt x="6947" y="7248"/>
                        <a:pt x="6947" y="7248"/>
                        <a:pt x="6947" y="7248"/>
                      </a:cubicBezTo>
                      <a:cubicBezTo>
                        <a:pt x="6947" y="7248"/>
                        <a:pt x="6947" y="6041"/>
                        <a:pt x="6947" y="6041"/>
                      </a:cubicBezTo>
                      <a:cubicBezTo>
                        <a:pt x="6947" y="3624"/>
                        <a:pt x="5739" y="3624"/>
                        <a:pt x="4530" y="2416"/>
                      </a:cubicBezTo>
                      <a:cubicBezTo>
                        <a:pt x="3322" y="1208"/>
                        <a:pt x="2114" y="1208"/>
                        <a:pt x="906" y="0"/>
                      </a:cubicBez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2114" y="4832"/>
                        <a:pt x="3322" y="6041"/>
                        <a:pt x="5739" y="7248"/>
                      </a:cubicBezTo>
                      <a:lnTo>
                        <a:pt x="5739" y="724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6" name="Freeform 62"/>
                <p:cNvSpPr/>
                <p:nvPr/>
              </p:nvSpPr>
              <p:spPr>
                <a:xfrm>
                  <a:off x="957354" y="4206982"/>
                  <a:ext cx="6366" cy="7037"/>
                </a:xfrm>
                <a:custGeom>
                  <a:avLst/>
                  <a:gdLst>
                    <a:gd name="connsiteX0" fmla="*/ 4125 w 6366"/>
                    <a:gd name="connsiteY0" fmla="*/ 6370 h 7037"/>
                    <a:gd name="connsiteX1" fmla="*/ 5333 w 6366"/>
                    <a:gd name="connsiteY1" fmla="*/ 2745 h 7037"/>
                    <a:gd name="connsiteX2" fmla="*/ 1709 w 6366"/>
                    <a:gd name="connsiteY2" fmla="*/ 329 h 7037"/>
                    <a:gd name="connsiteX3" fmla="*/ 500 w 6366"/>
                    <a:gd name="connsiteY3" fmla="*/ 2745 h 7037"/>
                    <a:gd name="connsiteX4" fmla="*/ 4125 w 6366"/>
                    <a:gd name="connsiteY4" fmla="*/ 6370 h 7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66" h="7037">
                      <a:moveTo>
                        <a:pt x="4125" y="6370"/>
                      </a:moveTo>
                      <a:cubicBezTo>
                        <a:pt x="5333" y="8786"/>
                        <a:pt x="7749" y="3954"/>
                        <a:pt x="5333" y="2745"/>
                      </a:cubicBezTo>
                      <a:cubicBezTo>
                        <a:pt x="4125" y="1537"/>
                        <a:pt x="2917" y="1537"/>
                        <a:pt x="1709" y="329"/>
                      </a:cubicBezTo>
                      <a:cubicBezTo>
                        <a:pt x="500" y="-879"/>
                        <a:pt x="-708" y="1537"/>
                        <a:pt x="500" y="2745"/>
                      </a:cubicBezTo>
                      <a:cubicBezTo>
                        <a:pt x="1709" y="5162"/>
                        <a:pt x="2917" y="6370"/>
                        <a:pt x="4125" y="6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7" name="Freeform 63"/>
                <p:cNvSpPr/>
                <p:nvPr/>
              </p:nvSpPr>
              <p:spPr>
                <a:xfrm>
                  <a:off x="964774" y="4209406"/>
                  <a:ext cx="5161" cy="5483"/>
                </a:xfrm>
                <a:custGeom>
                  <a:avLst/>
                  <a:gdLst>
                    <a:gd name="connsiteX0" fmla="*/ 2746 w 5161"/>
                    <a:gd name="connsiteY0" fmla="*/ 5154 h 5483"/>
                    <a:gd name="connsiteX1" fmla="*/ 5162 w 5161"/>
                    <a:gd name="connsiteY1" fmla="*/ 2738 h 5483"/>
                    <a:gd name="connsiteX2" fmla="*/ 2746 w 5161"/>
                    <a:gd name="connsiteY2" fmla="*/ 321 h 5483"/>
                    <a:gd name="connsiteX3" fmla="*/ 329 w 5161"/>
                    <a:gd name="connsiteY3" fmla="*/ 3946 h 5483"/>
                    <a:gd name="connsiteX4" fmla="*/ 2746 w 5161"/>
                    <a:gd name="connsiteY4" fmla="*/ 5154 h 5483"/>
                    <a:gd name="connsiteX5" fmla="*/ 2746 w 5161"/>
                    <a:gd name="connsiteY5" fmla="*/ 5154 h 5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61" h="5483">
                      <a:moveTo>
                        <a:pt x="2746" y="5154"/>
                      </a:moveTo>
                      <a:cubicBezTo>
                        <a:pt x="3954" y="6362"/>
                        <a:pt x="5162" y="3946"/>
                        <a:pt x="5162" y="2738"/>
                      </a:cubicBezTo>
                      <a:cubicBezTo>
                        <a:pt x="3954" y="1530"/>
                        <a:pt x="3954" y="321"/>
                        <a:pt x="2746" y="321"/>
                      </a:cubicBezTo>
                      <a:cubicBezTo>
                        <a:pt x="1537" y="-887"/>
                        <a:pt x="-879" y="1530"/>
                        <a:pt x="329" y="3946"/>
                      </a:cubicBezTo>
                      <a:cubicBezTo>
                        <a:pt x="1537" y="3946"/>
                        <a:pt x="1537" y="5154"/>
                        <a:pt x="2746" y="5154"/>
                      </a:cubicBezTo>
                      <a:lnTo>
                        <a:pt x="2746" y="515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8" name="Freeform 64"/>
                <p:cNvSpPr/>
                <p:nvPr/>
              </p:nvSpPr>
              <p:spPr>
                <a:xfrm>
                  <a:off x="973231" y="4209935"/>
                  <a:ext cx="3953" cy="6646"/>
                </a:xfrm>
                <a:custGeom>
                  <a:avLst/>
                  <a:gdLst>
                    <a:gd name="connsiteX0" fmla="*/ 3954 w 3953"/>
                    <a:gd name="connsiteY0" fmla="*/ 3417 h 6646"/>
                    <a:gd name="connsiteX1" fmla="*/ 2746 w 3953"/>
                    <a:gd name="connsiteY1" fmla="*/ 1001 h 6646"/>
                    <a:gd name="connsiteX2" fmla="*/ 329 w 3953"/>
                    <a:gd name="connsiteY2" fmla="*/ 3417 h 6646"/>
                    <a:gd name="connsiteX3" fmla="*/ 2746 w 3953"/>
                    <a:gd name="connsiteY3" fmla="*/ 5833 h 6646"/>
                    <a:gd name="connsiteX4" fmla="*/ 3954 w 3953"/>
                    <a:gd name="connsiteY4" fmla="*/ 3417 h 6646"/>
                    <a:gd name="connsiteX5" fmla="*/ 3954 w 3953"/>
                    <a:gd name="connsiteY5" fmla="*/ 3417 h 6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3" h="6646">
                      <a:moveTo>
                        <a:pt x="3954" y="3417"/>
                      </a:moveTo>
                      <a:cubicBezTo>
                        <a:pt x="3954" y="2209"/>
                        <a:pt x="2746" y="2209"/>
                        <a:pt x="2746" y="1001"/>
                      </a:cubicBezTo>
                      <a:cubicBezTo>
                        <a:pt x="1537" y="-1415"/>
                        <a:pt x="-879" y="1001"/>
                        <a:pt x="329" y="3417"/>
                      </a:cubicBezTo>
                      <a:cubicBezTo>
                        <a:pt x="1537" y="4625"/>
                        <a:pt x="1537" y="5833"/>
                        <a:pt x="2746" y="5833"/>
                      </a:cubicBezTo>
                      <a:cubicBezTo>
                        <a:pt x="2746" y="8250"/>
                        <a:pt x="3954" y="4625"/>
                        <a:pt x="3954" y="3417"/>
                      </a:cubicBezTo>
                      <a:lnTo>
                        <a:pt x="3954" y="34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9" name="Freeform 65"/>
                <p:cNvSpPr/>
                <p:nvPr/>
              </p:nvSpPr>
              <p:spPr>
                <a:xfrm>
                  <a:off x="976684" y="4213031"/>
                  <a:ext cx="4454" cy="5153"/>
                </a:xfrm>
                <a:custGeom>
                  <a:avLst/>
                  <a:gdLst>
                    <a:gd name="connsiteX0" fmla="*/ 500 w 4454"/>
                    <a:gd name="connsiteY0" fmla="*/ 3946 h 5153"/>
                    <a:gd name="connsiteX1" fmla="*/ 2917 w 4454"/>
                    <a:gd name="connsiteY1" fmla="*/ 5154 h 5153"/>
                    <a:gd name="connsiteX2" fmla="*/ 4125 w 4454"/>
                    <a:gd name="connsiteY2" fmla="*/ 5154 h 5153"/>
                    <a:gd name="connsiteX3" fmla="*/ 1709 w 4454"/>
                    <a:gd name="connsiteY3" fmla="*/ 321 h 5153"/>
                    <a:gd name="connsiteX4" fmla="*/ 500 w 4454"/>
                    <a:gd name="connsiteY4" fmla="*/ 3946 h 5153"/>
                    <a:gd name="connsiteX5" fmla="*/ 500 w 4454"/>
                    <a:gd name="connsiteY5" fmla="*/ 3946 h 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54" h="5153">
                      <a:moveTo>
                        <a:pt x="500" y="3946"/>
                      </a:moveTo>
                      <a:cubicBezTo>
                        <a:pt x="1709" y="5154"/>
                        <a:pt x="1709" y="5154"/>
                        <a:pt x="2917" y="5154"/>
                      </a:cubicBezTo>
                      <a:cubicBezTo>
                        <a:pt x="2917" y="5154"/>
                        <a:pt x="4125" y="5154"/>
                        <a:pt x="4125" y="5154"/>
                      </a:cubicBezTo>
                      <a:cubicBezTo>
                        <a:pt x="5333" y="2737"/>
                        <a:pt x="2917" y="1529"/>
                        <a:pt x="1709" y="321"/>
                      </a:cubicBezTo>
                      <a:cubicBezTo>
                        <a:pt x="500" y="-887"/>
                        <a:pt x="-708" y="1529"/>
                        <a:pt x="500" y="3946"/>
                      </a:cubicBezTo>
                      <a:lnTo>
                        <a:pt x="500" y="39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0" name="Freeform 66"/>
                <p:cNvSpPr/>
                <p:nvPr/>
              </p:nvSpPr>
              <p:spPr>
                <a:xfrm>
                  <a:off x="982017" y="4215768"/>
                  <a:ext cx="4832" cy="3953"/>
                </a:xfrm>
                <a:custGeom>
                  <a:avLst/>
                  <a:gdLst>
                    <a:gd name="connsiteX0" fmla="*/ 4832 w 4832"/>
                    <a:gd name="connsiteY0" fmla="*/ 3625 h 3953"/>
                    <a:gd name="connsiteX1" fmla="*/ 4832 w 4832"/>
                    <a:gd name="connsiteY1" fmla="*/ 3625 h 3953"/>
                    <a:gd name="connsiteX2" fmla="*/ 1208 w 4832"/>
                    <a:gd name="connsiteY2" fmla="*/ 0 h 3953"/>
                    <a:gd name="connsiteX3" fmla="*/ 0 w 4832"/>
                    <a:gd name="connsiteY3" fmla="*/ 1208 h 3953"/>
                    <a:gd name="connsiteX4" fmla="*/ 4832 w 4832"/>
                    <a:gd name="connsiteY4" fmla="*/ 3625 h 3953"/>
                    <a:gd name="connsiteX5" fmla="*/ 4832 w 4832"/>
                    <a:gd name="connsiteY5" fmla="*/ 3625 h 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3953">
                      <a:moveTo>
                        <a:pt x="4832" y="3625"/>
                      </a:moveTo>
                      <a:cubicBezTo>
                        <a:pt x="4832" y="3625"/>
                        <a:pt x="4832" y="2416"/>
                        <a:pt x="4832" y="3625"/>
                      </a:cubicBezTo>
                      <a:cubicBezTo>
                        <a:pt x="4832" y="1208"/>
                        <a:pt x="3624" y="0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2416"/>
                        <a:pt x="3624" y="4832"/>
                        <a:pt x="4832" y="3625"/>
                      </a:cubicBezTo>
                      <a:lnTo>
                        <a:pt x="4832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1" name="Freeform 67"/>
                <p:cNvSpPr/>
                <p:nvPr/>
              </p:nvSpPr>
              <p:spPr>
                <a:xfrm>
                  <a:off x="1014636" y="4253220"/>
                  <a:ext cx="3953" cy="6040"/>
                </a:xfrm>
                <a:custGeom>
                  <a:avLst/>
                  <a:gdLst>
                    <a:gd name="connsiteX0" fmla="*/ 3624 w 3953"/>
                    <a:gd name="connsiteY0" fmla="*/ 6041 h 6040"/>
                    <a:gd name="connsiteX1" fmla="*/ 3624 w 3953"/>
                    <a:gd name="connsiteY1" fmla="*/ 6041 h 6040"/>
                    <a:gd name="connsiteX2" fmla="*/ 1208 w 3953"/>
                    <a:gd name="connsiteY2" fmla="*/ 0 h 6040"/>
                    <a:gd name="connsiteX3" fmla="*/ 0 w 3953"/>
                    <a:gd name="connsiteY3" fmla="*/ 1208 h 6040"/>
                    <a:gd name="connsiteX4" fmla="*/ 3624 w 3953"/>
                    <a:gd name="connsiteY4" fmla="*/ 6041 h 6040"/>
                    <a:gd name="connsiteX5" fmla="*/ 3624 w 3953"/>
                    <a:gd name="connsiteY5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3" h="6040">
                      <a:moveTo>
                        <a:pt x="3624" y="6041"/>
                      </a:moveTo>
                      <a:cubicBezTo>
                        <a:pt x="3624" y="6041"/>
                        <a:pt x="3624" y="6041"/>
                        <a:pt x="3624" y="6041"/>
                      </a:cubicBezTo>
                      <a:cubicBezTo>
                        <a:pt x="4832" y="2416"/>
                        <a:pt x="2416" y="1208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3624"/>
                        <a:pt x="1208" y="6041"/>
                        <a:pt x="3624" y="6041"/>
                      </a:cubicBezTo>
                      <a:lnTo>
                        <a:pt x="3624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2" name="Freeform 68"/>
                <p:cNvSpPr/>
                <p:nvPr/>
              </p:nvSpPr>
              <p:spPr>
                <a:xfrm>
                  <a:off x="1050380" y="4171802"/>
                  <a:ext cx="13082" cy="21512"/>
                </a:xfrm>
                <a:custGeom>
                  <a:avLst/>
                  <a:gdLst>
                    <a:gd name="connsiteX0" fmla="*/ 12582 w 13082"/>
                    <a:gd name="connsiteY0" fmla="*/ 19804 h 21512"/>
                    <a:gd name="connsiteX1" fmla="*/ 1709 w 13082"/>
                    <a:gd name="connsiteY1" fmla="*/ 474 h 21512"/>
                    <a:gd name="connsiteX2" fmla="*/ 500 w 13082"/>
                    <a:gd name="connsiteY2" fmla="*/ 2890 h 21512"/>
                    <a:gd name="connsiteX3" fmla="*/ 11374 w 13082"/>
                    <a:gd name="connsiteY3" fmla="*/ 21012 h 21512"/>
                    <a:gd name="connsiteX4" fmla="*/ 12582 w 13082"/>
                    <a:gd name="connsiteY4" fmla="*/ 19804 h 21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82" h="21512">
                      <a:moveTo>
                        <a:pt x="12582" y="19804"/>
                      </a:moveTo>
                      <a:cubicBezTo>
                        <a:pt x="8957" y="13763"/>
                        <a:pt x="5333" y="7723"/>
                        <a:pt x="1709" y="474"/>
                      </a:cubicBezTo>
                      <a:cubicBezTo>
                        <a:pt x="500" y="-734"/>
                        <a:pt x="-708" y="474"/>
                        <a:pt x="500" y="2890"/>
                      </a:cubicBezTo>
                      <a:cubicBezTo>
                        <a:pt x="4125" y="8931"/>
                        <a:pt x="6541" y="16180"/>
                        <a:pt x="11374" y="21012"/>
                      </a:cubicBezTo>
                      <a:cubicBezTo>
                        <a:pt x="12582" y="22220"/>
                        <a:pt x="13790" y="21012"/>
                        <a:pt x="12582" y="1980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3" name="Freeform 69"/>
                <p:cNvSpPr/>
                <p:nvPr/>
              </p:nvSpPr>
              <p:spPr>
                <a:xfrm>
                  <a:off x="1075042" y="4155362"/>
                  <a:ext cx="3624" cy="7248"/>
                </a:xfrm>
                <a:custGeom>
                  <a:avLst/>
                  <a:gdLst>
                    <a:gd name="connsiteX0" fmla="*/ 3624 w 3624"/>
                    <a:gd name="connsiteY0" fmla="*/ 7249 h 7248"/>
                    <a:gd name="connsiteX1" fmla="*/ 1208 w 3624"/>
                    <a:gd name="connsiteY1" fmla="*/ 0 h 7248"/>
                    <a:gd name="connsiteX2" fmla="*/ 0 w 3624"/>
                    <a:gd name="connsiteY2" fmla="*/ 1208 h 7248"/>
                    <a:gd name="connsiteX3" fmla="*/ 3624 w 3624"/>
                    <a:gd name="connsiteY3" fmla="*/ 7249 h 7248"/>
                    <a:gd name="connsiteX4" fmla="*/ 3624 w 3624"/>
                    <a:gd name="connsiteY4" fmla="*/ 7249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7248">
                      <a:moveTo>
                        <a:pt x="3624" y="7249"/>
                      </a:moveTo>
                      <a:cubicBezTo>
                        <a:pt x="3624" y="4832"/>
                        <a:pt x="2416" y="2416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3625"/>
                        <a:pt x="0" y="6041"/>
                        <a:pt x="3624" y="7249"/>
                      </a:cubicBezTo>
                      <a:cubicBezTo>
                        <a:pt x="2416" y="7249"/>
                        <a:pt x="3624" y="7249"/>
                        <a:pt x="3624" y="72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4" name="Freeform 70"/>
                <p:cNvSpPr/>
                <p:nvPr/>
              </p:nvSpPr>
              <p:spPr>
                <a:xfrm>
                  <a:off x="1077459" y="4165442"/>
                  <a:ext cx="7343" cy="43983"/>
                </a:xfrm>
                <a:custGeom>
                  <a:avLst/>
                  <a:gdLst>
                    <a:gd name="connsiteX0" fmla="*/ 4833 w 7343"/>
                    <a:gd name="connsiteY0" fmla="*/ 43078 h 43983"/>
                    <a:gd name="connsiteX1" fmla="*/ 6041 w 7343"/>
                    <a:gd name="connsiteY1" fmla="*/ 43078 h 43983"/>
                    <a:gd name="connsiteX2" fmla="*/ 2416 w 7343"/>
                    <a:gd name="connsiteY2" fmla="*/ 793 h 43983"/>
                    <a:gd name="connsiteX3" fmla="*/ 0 w 7343"/>
                    <a:gd name="connsiteY3" fmla="*/ 2002 h 43983"/>
                    <a:gd name="connsiteX4" fmla="*/ 3624 w 7343"/>
                    <a:gd name="connsiteY4" fmla="*/ 24956 h 43983"/>
                    <a:gd name="connsiteX5" fmla="*/ 4833 w 7343"/>
                    <a:gd name="connsiteY5" fmla="*/ 43078 h 43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43" h="43983">
                      <a:moveTo>
                        <a:pt x="4833" y="43078"/>
                      </a:moveTo>
                      <a:cubicBezTo>
                        <a:pt x="4833" y="44286"/>
                        <a:pt x="6041" y="44286"/>
                        <a:pt x="6041" y="43078"/>
                      </a:cubicBezTo>
                      <a:cubicBezTo>
                        <a:pt x="9665" y="29789"/>
                        <a:pt x="4833" y="14083"/>
                        <a:pt x="2416" y="793"/>
                      </a:cubicBezTo>
                      <a:cubicBezTo>
                        <a:pt x="2416" y="-414"/>
                        <a:pt x="0" y="-414"/>
                        <a:pt x="0" y="2002"/>
                      </a:cubicBezTo>
                      <a:cubicBezTo>
                        <a:pt x="1208" y="9250"/>
                        <a:pt x="3624" y="16499"/>
                        <a:pt x="3624" y="24956"/>
                      </a:cubicBezTo>
                      <a:cubicBezTo>
                        <a:pt x="4833" y="29789"/>
                        <a:pt x="4833" y="37037"/>
                        <a:pt x="4833" y="4307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5" name="Freeform 71"/>
                <p:cNvSpPr/>
                <p:nvPr/>
              </p:nvSpPr>
              <p:spPr>
                <a:xfrm>
                  <a:off x="1070210" y="4134324"/>
                  <a:ext cx="16043" cy="47202"/>
                </a:xfrm>
                <a:custGeom>
                  <a:avLst/>
                  <a:gdLst>
                    <a:gd name="connsiteX0" fmla="*/ 14497 w 16043"/>
                    <a:gd name="connsiteY0" fmla="*/ 46409 h 47202"/>
                    <a:gd name="connsiteX1" fmla="*/ 15706 w 16043"/>
                    <a:gd name="connsiteY1" fmla="*/ 45201 h 47202"/>
                    <a:gd name="connsiteX2" fmla="*/ 8457 w 16043"/>
                    <a:gd name="connsiteY2" fmla="*/ 17414 h 47202"/>
                    <a:gd name="connsiteX3" fmla="*/ 1208 w 16043"/>
                    <a:gd name="connsiteY3" fmla="*/ 500 h 47202"/>
                    <a:gd name="connsiteX4" fmla="*/ 0 w 16043"/>
                    <a:gd name="connsiteY4" fmla="*/ 1708 h 47202"/>
                    <a:gd name="connsiteX5" fmla="*/ 8457 w 16043"/>
                    <a:gd name="connsiteY5" fmla="*/ 24663 h 47202"/>
                    <a:gd name="connsiteX6" fmla="*/ 14497 w 16043"/>
                    <a:gd name="connsiteY6" fmla="*/ 46409 h 47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43" h="47202">
                      <a:moveTo>
                        <a:pt x="14497" y="46409"/>
                      </a:moveTo>
                      <a:cubicBezTo>
                        <a:pt x="14497" y="47617"/>
                        <a:pt x="16914" y="47617"/>
                        <a:pt x="15706" y="45201"/>
                      </a:cubicBezTo>
                      <a:cubicBezTo>
                        <a:pt x="14497" y="35536"/>
                        <a:pt x="12081" y="27079"/>
                        <a:pt x="8457" y="17414"/>
                      </a:cubicBezTo>
                      <a:cubicBezTo>
                        <a:pt x="6041" y="11373"/>
                        <a:pt x="4833" y="5333"/>
                        <a:pt x="1208" y="500"/>
                      </a:cubicBezTo>
                      <a:cubicBezTo>
                        <a:pt x="1208" y="-708"/>
                        <a:pt x="0" y="500"/>
                        <a:pt x="0" y="1708"/>
                      </a:cubicBezTo>
                      <a:cubicBezTo>
                        <a:pt x="2416" y="8957"/>
                        <a:pt x="6041" y="16206"/>
                        <a:pt x="8457" y="24663"/>
                      </a:cubicBezTo>
                      <a:cubicBezTo>
                        <a:pt x="10873" y="33120"/>
                        <a:pt x="13289" y="40368"/>
                        <a:pt x="14497" y="464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6" name="Freeform 72"/>
                <p:cNvSpPr/>
                <p:nvPr/>
              </p:nvSpPr>
              <p:spPr>
                <a:xfrm>
                  <a:off x="1070944" y="4143281"/>
                  <a:ext cx="2890" cy="6946"/>
                </a:xfrm>
                <a:custGeom>
                  <a:avLst/>
                  <a:gdLst>
                    <a:gd name="connsiteX0" fmla="*/ 2890 w 2890"/>
                    <a:gd name="connsiteY0" fmla="*/ 6041 h 6946"/>
                    <a:gd name="connsiteX1" fmla="*/ 1682 w 2890"/>
                    <a:gd name="connsiteY1" fmla="*/ 0 h 6946"/>
                    <a:gd name="connsiteX2" fmla="*/ 474 w 2890"/>
                    <a:gd name="connsiteY2" fmla="*/ 1208 h 6946"/>
                    <a:gd name="connsiteX3" fmla="*/ 2890 w 2890"/>
                    <a:gd name="connsiteY3" fmla="*/ 6041 h 6946"/>
                    <a:gd name="connsiteX4" fmla="*/ 2890 w 2890"/>
                    <a:gd name="connsiteY4" fmla="*/ 6041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" h="6946">
                      <a:moveTo>
                        <a:pt x="2890" y="6041"/>
                      </a:moveTo>
                      <a:cubicBezTo>
                        <a:pt x="2890" y="3625"/>
                        <a:pt x="2890" y="1208"/>
                        <a:pt x="1682" y="0"/>
                      </a:cubicBezTo>
                      <a:cubicBezTo>
                        <a:pt x="1682" y="0"/>
                        <a:pt x="474" y="0"/>
                        <a:pt x="474" y="1208"/>
                      </a:cubicBezTo>
                      <a:cubicBezTo>
                        <a:pt x="-734" y="3625"/>
                        <a:pt x="474" y="6041"/>
                        <a:pt x="2890" y="6041"/>
                      </a:cubicBezTo>
                      <a:cubicBezTo>
                        <a:pt x="1682" y="7249"/>
                        <a:pt x="2890" y="7249"/>
                        <a:pt x="2890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7" name="Freeform 73"/>
                <p:cNvSpPr/>
                <p:nvPr/>
              </p:nvSpPr>
              <p:spPr>
                <a:xfrm>
                  <a:off x="1071418" y="4162074"/>
                  <a:ext cx="7578" cy="21868"/>
                </a:xfrm>
                <a:custGeom>
                  <a:avLst/>
                  <a:gdLst>
                    <a:gd name="connsiteX0" fmla="*/ 7249 w 7578"/>
                    <a:gd name="connsiteY0" fmla="*/ 21075 h 21868"/>
                    <a:gd name="connsiteX1" fmla="*/ 4833 w 7578"/>
                    <a:gd name="connsiteY1" fmla="*/ 11410 h 21868"/>
                    <a:gd name="connsiteX2" fmla="*/ 1208 w 7578"/>
                    <a:gd name="connsiteY2" fmla="*/ 537 h 21868"/>
                    <a:gd name="connsiteX3" fmla="*/ 0 w 7578"/>
                    <a:gd name="connsiteY3" fmla="*/ 537 h 21868"/>
                    <a:gd name="connsiteX4" fmla="*/ 2416 w 7578"/>
                    <a:gd name="connsiteY4" fmla="*/ 11410 h 21868"/>
                    <a:gd name="connsiteX5" fmla="*/ 6041 w 7578"/>
                    <a:gd name="connsiteY5" fmla="*/ 19867 h 21868"/>
                    <a:gd name="connsiteX6" fmla="*/ 7249 w 7578"/>
                    <a:gd name="connsiteY6" fmla="*/ 21075 h 21868"/>
                    <a:gd name="connsiteX7" fmla="*/ 7249 w 7578"/>
                    <a:gd name="connsiteY7" fmla="*/ 21075 h 21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78" h="21868">
                      <a:moveTo>
                        <a:pt x="7249" y="21075"/>
                      </a:moveTo>
                      <a:cubicBezTo>
                        <a:pt x="8457" y="17451"/>
                        <a:pt x="6041" y="15035"/>
                        <a:pt x="4833" y="11410"/>
                      </a:cubicBezTo>
                      <a:cubicBezTo>
                        <a:pt x="3624" y="7786"/>
                        <a:pt x="2416" y="4161"/>
                        <a:pt x="1208" y="537"/>
                      </a:cubicBezTo>
                      <a:cubicBezTo>
                        <a:pt x="1208" y="-671"/>
                        <a:pt x="0" y="537"/>
                        <a:pt x="0" y="537"/>
                      </a:cubicBezTo>
                      <a:cubicBezTo>
                        <a:pt x="0" y="4161"/>
                        <a:pt x="1208" y="7786"/>
                        <a:pt x="2416" y="11410"/>
                      </a:cubicBezTo>
                      <a:cubicBezTo>
                        <a:pt x="3624" y="13826"/>
                        <a:pt x="3624" y="18659"/>
                        <a:pt x="6041" y="19867"/>
                      </a:cubicBezTo>
                      <a:cubicBezTo>
                        <a:pt x="7249" y="22283"/>
                        <a:pt x="7249" y="22283"/>
                        <a:pt x="7249" y="21075"/>
                      </a:cubicBezTo>
                      <a:lnTo>
                        <a:pt x="7249" y="2107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8" name="Freeform 74"/>
                <p:cNvSpPr/>
                <p:nvPr/>
              </p:nvSpPr>
              <p:spPr>
                <a:xfrm>
                  <a:off x="1082291" y="4213352"/>
                  <a:ext cx="2416" cy="5738"/>
                </a:xfrm>
                <a:custGeom>
                  <a:avLst/>
                  <a:gdLst>
                    <a:gd name="connsiteX0" fmla="*/ 1208 w 2416"/>
                    <a:gd name="connsiteY0" fmla="*/ 0 h 5738"/>
                    <a:gd name="connsiteX1" fmla="*/ 0 w 2416"/>
                    <a:gd name="connsiteY1" fmla="*/ 4832 h 5738"/>
                    <a:gd name="connsiteX2" fmla="*/ 2416 w 2416"/>
                    <a:gd name="connsiteY2" fmla="*/ 4832 h 5738"/>
                    <a:gd name="connsiteX3" fmla="*/ 2416 w 2416"/>
                    <a:gd name="connsiteY3" fmla="*/ 0 h 5738"/>
                    <a:gd name="connsiteX4" fmla="*/ 1208 w 2416"/>
                    <a:gd name="connsiteY4" fmla="*/ 0 h 5738"/>
                    <a:gd name="connsiteX5" fmla="*/ 1208 w 2416"/>
                    <a:gd name="connsiteY5" fmla="*/ 0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6" h="5738">
                      <a:moveTo>
                        <a:pt x="1208" y="0"/>
                      </a:moveTo>
                      <a:cubicBezTo>
                        <a:pt x="0" y="1208"/>
                        <a:pt x="0" y="3624"/>
                        <a:pt x="0" y="4832"/>
                      </a:cubicBezTo>
                      <a:cubicBezTo>
                        <a:pt x="0" y="6041"/>
                        <a:pt x="1208" y="6041"/>
                        <a:pt x="2416" y="4832"/>
                      </a:cubicBezTo>
                      <a:cubicBezTo>
                        <a:pt x="2416" y="3624"/>
                        <a:pt x="2416" y="2416"/>
                        <a:pt x="2416" y="0"/>
                      </a:cubicBezTo>
                      <a:cubicBezTo>
                        <a:pt x="2416" y="0"/>
                        <a:pt x="2416" y="0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9" name="Freeform 75"/>
                <p:cNvSpPr/>
                <p:nvPr/>
              </p:nvSpPr>
              <p:spPr>
                <a:xfrm>
                  <a:off x="1151154" y="4259261"/>
                  <a:ext cx="4832" cy="5306"/>
                </a:xfrm>
                <a:custGeom>
                  <a:avLst/>
                  <a:gdLst>
                    <a:gd name="connsiteX0" fmla="*/ 4833 w 4832"/>
                    <a:gd name="connsiteY0" fmla="*/ 2416 h 5306"/>
                    <a:gd name="connsiteX1" fmla="*/ 4833 w 4832"/>
                    <a:gd name="connsiteY1" fmla="*/ 0 h 5306"/>
                    <a:gd name="connsiteX2" fmla="*/ 0 w 4832"/>
                    <a:gd name="connsiteY2" fmla="*/ 3624 h 5306"/>
                    <a:gd name="connsiteX3" fmla="*/ 0 w 4832"/>
                    <a:gd name="connsiteY3" fmla="*/ 4832 h 5306"/>
                    <a:gd name="connsiteX4" fmla="*/ 4833 w 4832"/>
                    <a:gd name="connsiteY4" fmla="*/ 2416 h 5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5306">
                      <a:moveTo>
                        <a:pt x="4833" y="2416"/>
                      </a:moveTo>
                      <a:cubicBezTo>
                        <a:pt x="4833" y="1208"/>
                        <a:pt x="4833" y="0"/>
                        <a:pt x="4833" y="0"/>
                      </a:cubicBezTo>
                      <a:cubicBezTo>
                        <a:pt x="2416" y="0"/>
                        <a:pt x="0" y="1208"/>
                        <a:pt x="0" y="3624"/>
                      </a:cubicBezTo>
                      <a:cubicBezTo>
                        <a:pt x="0" y="3624"/>
                        <a:pt x="0" y="4832"/>
                        <a:pt x="0" y="4832"/>
                      </a:cubicBezTo>
                      <a:cubicBezTo>
                        <a:pt x="0" y="6041"/>
                        <a:pt x="2416" y="4832"/>
                        <a:pt x="4833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0" name="Freeform 76"/>
                <p:cNvSpPr/>
                <p:nvPr/>
              </p:nvSpPr>
              <p:spPr>
                <a:xfrm>
                  <a:off x="1140583" y="4279799"/>
                  <a:ext cx="5738" cy="4832"/>
                </a:xfrm>
                <a:custGeom>
                  <a:avLst/>
                  <a:gdLst>
                    <a:gd name="connsiteX0" fmla="*/ 906 w 5738"/>
                    <a:gd name="connsiteY0" fmla="*/ 2416 h 4832"/>
                    <a:gd name="connsiteX1" fmla="*/ 906 w 5738"/>
                    <a:gd name="connsiteY1" fmla="*/ 4832 h 4832"/>
                    <a:gd name="connsiteX2" fmla="*/ 5739 w 5738"/>
                    <a:gd name="connsiteY2" fmla="*/ 1208 h 4832"/>
                    <a:gd name="connsiteX3" fmla="*/ 5739 w 5738"/>
                    <a:gd name="connsiteY3" fmla="*/ 0 h 4832"/>
                    <a:gd name="connsiteX4" fmla="*/ 906 w 5738"/>
                    <a:gd name="connsiteY4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4832">
                      <a:moveTo>
                        <a:pt x="906" y="2416"/>
                      </a:moveTo>
                      <a:cubicBezTo>
                        <a:pt x="-302" y="2416"/>
                        <a:pt x="-302" y="4832"/>
                        <a:pt x="906" y="4832"/>
                      </a:cubicBezTo>
                      <a:cubicBezTo>
                        <a:pt x="3322" y="4832"/>
                        <a:pt x="5739" y="4832"/>
                        <a:pt x="5739" y="1208"/>
                      </a:cubicBezTo>
                      <a:cubicBezTo>
                        <a:pt x="5739" y="1208"/>
                        <a:pt x="5739" y="0"/>
                        <a:pt x="5739" y="0"/>
                      </a:cubicBezTo>
                      <a:cubicBezTo>
                        <a:pt x="4530" y="0"/>
                        <a:pt x="3322" y="1208"/>
                        <a:pt x="906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1" name="Freeform 77"/>
                <p:cNvSpPr/>
                <p:nvPr/>
              </p:nvSpPr>
              <p:spPr>
                <a:xfrm>
                  <a:off x="1151456" y="4269717"/>
                  <a:ext cx="25605" cy="10082"/>
                </a:xfrm>
                <a:custGeom>
                  <a:avLst/>
                  <a:gdLst>
                    <a:gd name="connsiteX0" fmla="*/ 906 w 25605"/>
                    <a:gd name="connsiteY0" fmla="*/ 6458 h 10082"/>
                    <a:gd name="connsiteX1" fmla="*/ 906 w 25605"/>
                    <a:gd name="connsiteY1" fmla="*/ 10083 h 10082"/>
                    <a:gd name="connsiteX2" fmla="*/ 15404 w 25605"/>
                    <a:gd name="connsiteY2" fmla="*/ 5250 h 10082"/>
                    <a:gd name="connsiteX3" fmla="*/ 25069 w 25605"/>
                    <a:gd name="connsiteY3" fmla="*/ 2834 h 10082"/>
                    <a:gd name="connsiteX4" fmla="*/ 25069 w 25605"/>
                    <a:gd name="connsiteY4" fmla="*/ 1626 h 10082"/>
                    <a:gd name="connsiteX5" fmla="*/ 906 w 25605"/>
                    <a:gd name="connsiteY5" fmla="*/ 6458 h 10082"/>
                    <a:gd name="connsiteX6" fmla="*/ 906 w 25605"/>
                    <a:gd name="connsiteY6" fmla="*/ 6458 h 10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605" h="10082">
                      <a:moveTo>
                        <a:pt x="906" y="6458"/>
                      </a:moveTo>
                      <a:cubicBezTo>
                        <a:pt x="-302" y="6458"/>
                        <a:pt x="-302" y="10083"/>
                        <a:pt x="906" y="10083"/>
                      </a:cubicBezTo>
                      <a:cubicBezTo>
                        <a:pt x="5739" y="8874"/>
                        <a:pt x="10571" y="6458"/>
                        <a:pt x="15404" y="5250"/>
                      </a:cubicBezTo>
                      <a:cubicBezTo>
                        <a:pt x="19028" y="4042"/>
                        <a:pt x="21444" y="4042"/>
                        <a:pt x="25069" y="2834"/>
                      </a:cubicBezTo>
                      <a:cubicBezTo>
                        <a:pt x="25069" y="2834"/>
                        <a:pt x="26277" y="1626"/>
                        <a:pt x="25069" y="1626"/>
                      </a:cubicBezTo>
                      <a:cubicBezTo>
                        <a:pt x="17820" y="-3207"/>
                        <a:pt x="8155" y="4042"/>
                        <a:pt x="906" y="6458"/>
                      </a:cubicBezTo>
                      <a:lnTo>
                        <a:pt x="906" y="645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2" name="Freeform 78"/>
                <p:cNvSpPr/>
                <p:nvPr/>
              </p:nvSpPr>
              <p:spPr>
                <a:xfrm>
                  <a:off x="1178941" y="4266188"/>
                  <a:ext cx="9362" cy="6361"/>
                </a:xfrm>
                <a:custGeom>
                  <a:avLst/>
                  <a:gdLst>
                    <a:gd name="connsiteX0" fmla="*/ 0 w 9362"/>
                    <a:gd name="connsiteY0" fmla="*/ 3946 h 6361"/>
                    <a:gd name="connsiteX1" fmla="*/ 0 w 9362"/>
                    <a:gd name="connsiteY1" fmla="*/ 6362 h 6361"/>
                    <a:gd name="connsiteX2" fmla="*/ 6041 w 9362"/>
                    <a:gd name="connsiteY2" fmla="*/ 5154 h 6361"/>
                    <a:gd name="connsiteX3" fmla="*/ 8457 w 9362"/>
                    <a:gd name="connsiteY3" fmla="*/ 3946 h 6361"/>
                    <a:gd name="connsiteX4" fmla="*/ 8457 w 9362"/>
                    <a:gd name="connsiteY4" fmla="*/ 3946 h 6361"/>
                    <a:gd name="connsiteX5" fmla="*/ 8457 w 9362"/>
                    <a:gd name="connsiteY5" fmla="*/ 321 h 6361"/>
                    <a:gd name="connsiteX6" fmla="*/ 0 w 9362"/>
                    <a:gd name="connsiteY6" fmla="*/ 3946 h 6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2" h="6361">
                      <a:moveTo>
                        <a:pt x="0" y="3946"/>
                      </a:moveTo>
                      <a:cubicBezTo>
                        <a:pt x="0" y="3946"/>
                        <a:pt x="0" y="5154"/>
                        <a:pt x="0" y="6362"/>
                      </a:cubicBezTo>
                      <a:cubicBezTo>
                        <a:pt x="2416" y="6362"/>
                        <a:pt x="3624" y="5154"/>
                        <a:pt x="6041" y="5154"/>
                      </a:cubicBezTo>
                      <a:cubicBezTo>
                        <a:pt x="7249" y="5154"/>
                        <a:pt x="7249" y="5154"/>
                        <a:pt x="8457" y="3946"/>
                      </a:cubicBezTo>
                      <a:cubicBezTo>
                        <a:pt x="8457" y="3946"/>
                        <a:pt x="8457" y="3946"/>
                        <a:pt x="8457" y="3946"/>
                      </a:cubicBezTo>
                      <a:cubicBezTo>
                        <a:pt x="9665" y="2737"/>
                        <a:pt x="9665" y="1530"/>
                        <a:pt x="8457" y="321"/>
                      </a:cubicBezTo>
                      <a:cubicBezTo>
                        <a:pt x="7249" y="-887"/>
                        <a:pt x="2416" y="1530"/>
                        <a:pt x="0" y="39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3" name="Freeform 79"/>
                <p:cNvSpPr/>
                <p:nvPr/>
              </p:nvSpPr>
              <p:spPr>
                <a:xfrm>
                  <a:off x="1188606" y="4268020"/>
                  <a:ext cx="12081" cy="905"/>
                </a:xfrm>
                <a:custGeom>
                  <a:avLst/>
                  <a:gdLst>
                    <a:gd name="connsiteX0" fmla="*/ 0 w 12081"/>
                    <a:gd name="connsiteY0" fmla="*/ 906 h 905"/>
                    <a:gd name="connsiteX1" fmla="*/ 0 w 12081"/>
                    <a:gd name="connsiteY1" fmla="*/ 906 h 905"/>
                    <a:gd name="connsiteX2" fmla="*/ 0 w 12081"/>
                    <a:gd name="connsiteY2" fmla="*/ 906 h 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81" h="905">
                      <a:moveTo>
                        <a:pt x="0" y="906"/>
                      </a:moveTo>
                      <a:cubicBezTo>
                        <a:pt x="0" y="-302"/>
                        <a:pt x="0" y="-302"/>
                        <a:pt x="0" y="906"/>
                      </a:cubicBezTo>
                      <a:cubicBezTo>
                        <a:pt x="0" y="906"/>
                        <a:pt x="0" y="906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4" name="Freeform 80"/>
                <p:cNvSpPr/>
                <p:nvPr/>
              </p:nvSpPr>
              <p:spPr>
                <a:xfrm>
                  <a:off x="1188606" y="4268926"/>
                  <a:ext cx="12081" cy="12081"/>
                </a:xfrm>
                <a:custGeom>
                  <a:avLst/>
                  <a:gdLst>
                    <a:gd name="connsiteX0" fmla="*/ 0 w 12081"/>
                    <a:gd name="connsiteY0" fmla="*/ 0 h 12081"/>
                    <a:gd name="connsiteX1" fmla="*/ 0 w 12081"/>
                    <a:gd name="connsiteY1" fmla="*/ 0 h 12081"/>
                    <a:gd name="connsiteX2" fmla="*/ 0 w 12081"/>
                    <a:gd name="connsiteY2" fmla="*/ 0 h 12081"/>
                    <a:gd name="connsiteX3" fmla="*/ 0 w 12081"/>
                    <a:gd name="connsiteY3" fmla="*/ 0 h 12081"/>
                    <a:gd name="connsiteX4" fmla="*/ 0 w 12081"/>
                    <a:gd name="connsiteY4" fmla="*/ 0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81" h="1208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5" name="Freeform 81"/>
                <p:cNvSpPr/>
                <p:nvPr/>
              </p:nvSpPr>
              <p:spPr>
                <a:xfrm>
                  <a:off x="1194647" y="4260469"/>
                  <a:ext cx="5626" cy="4832"/>
                </a:xfrm>
                <a:custGeom>
                  <a:avLst/>
                  <a:gdLst>
                    <a:gd name="connsiteX0" fmla="*/ 3624 w 5626"/>
                    <a:gd name="connsiteY0" fmla="*/ 0 h 4832"/>
                    <a:gd name="connsiteX1" fmla="*/ 0 w 5626"/>
                    <a:gd name="connsiteY1" fmla="*/ 3624 h 4832"/>
                    <a:gd name="connsiteX2" fmla="*/ 0 w 5626"/>
                    <a:gd name="connsiteY2" fmla="*/ 4832 h 4832"/>
                    <a:gd name="connsiteX3" fmla="*/ 4832 w 5626"/>
                    <a:gd name="connsiteY3" fmla="*/ 2416 h 4832"/>
                    <a:gd name="connsiteX4" fmla="*/ 3624 w 5626"/>
                    <a:gd name="connsiteY4" fmla="*/ 0 h 4832"/>
                    <a:gd name="connsiteX5" fmla="*/ 3624 w 5626"/>
                    <a:gd name="connsiteY5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6" h="4832">
                      <a:moveTo>
                        <a:pt x="3624" y="0"/>
                      </a:moveTo>
                      <a:cubicBezTo>
                        <a:pt x="2416" y="1208"/>
                        <a:pt x="1208" y="2416"/>
                        <a:pt x="0" y="3624"/>
                      </a:cubicBezTo>
                      <a:cubicBezTo>
                        <a:pt x="0" y="3624"/>
                        <a:pt x="0" y="4832"/>
                        <a:pt x="0" y="4832"/>
                      </a:cubicBezTo>
                      <a:cubicBezTo>
                        <a:pt x="2416" y="4832"/>
                        <a:pt x="3624" y="3624"/>
                        <a:pt x="4832" y="2416"/>
                      </a:cubicBezTo>
                      <a:cubicBezTo>
                        <a:pt x="6041" y="1208"/>
                        <a:pt x="6041" y="0"/>
                        <a:pt x="3624" y="0"/>
                      </a:cubicBezTo>
                      <a:lnTo>
                        <a:pt x="36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6" name="Freeform 82"/>
                <p:cNvSpPr/>
                <p:nvPr/>
              </p:nvSpPr>
              <p:spPr>
                <a:xfrm>
                  <a:off x="1171192" y="4261677"/>
                  <a:ext cx="10165" cy="5499"/>
                </a:xfrm>
                <a:custGeom>
                  <a:avLst/>
                  <a:gdLst>
                    <a:gd name="connsiteX0" fmla="*/ 500 w 10165"/>
                    <a:gd name="connsiteY0" fmla="*/ 4832 h 5499"/>
                    <a:gd name="connsiteX1" fmla="*/ 10165 w 10165"/>
                    <a:gd name="connsiteY1" fmla="*/ 1208 h 5499"/>
                    <a:gd name="connsiteX2" fmla="*/ 10165 w 10165"/>
                    <a:gd name="connsiteY2" fmla="*/ 0 h 5499"/>
                    <a:gd name="connsiteX3" fmla="*/ 6541 w 10165"/>
                    <a:gd name="connsiteY3" fmla="*/ 1208 h 5499"/>
                    <a:gd name="connsiteX4" fmla="*/ 1709 w 10165"/>
                    <a:gd name="connsiteY4" fmla="*/ 3624 h 5499"/>
                    <a:gd name="connsiteX5" fmla="*/ 500 w 10165"/>
                    <a:gd name="connsiteY5" fmla="*/ 4832 h 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65" h="5499">
                      <a:moveTo>
                        <a:pt x="500" y="4832"/>
                      </a:moveTo>
                      <a:cubicBezTo>
                        <a:pt x="2917" y="7248"/>
                        <a:pt x="7749" y="2416"/>
                        <a:pt x="10165" y="1208"/>
                      </a:cubicBezTo>
                      <a:cubicBezTo>
                        <a:pt x="10165" y="1208"/>
                        <a:pt x="10165" y="0"/>
                        <a:pt x="10165" y="0"/>
                      </a:cubicBezTo>
                      <a:cubicBezTo>
                        <a:pt x="8957" y="0"/>
                        <a:pt x="7749" y="1208"/>
                        <a:pt x="6541" y="1208"/>
                      </a:cubicBezTo>
                      <a:cubicBezTo>
                        <a:pt x="5333" y="2416"/>
                        <a:pt x="2917" y="2416"/>
                        <a:pt x="1709" y="3624"/>
                      </a:cubicBezTo>
                      <a:cubicBezTo>
                        <a:pt x="500" y="3624"/>
                        <a:pt x="-708" y="4832"/>
                        <a:pt x="500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7" name="Freeform 83"/>
                <p:cNvSpPr/>
                <p:nvPr/>
              </p:nvSpPr>
              <p:spPr>
                <a:xfrm>
                  <a:off x="1159368" y="4260469"/>
                  <a:ext cx="11116" cy="7114"/>
                </a:xfrm>
                <a:custGeom>
                  <a:avLst/>
                  <a:gdLst>
                    <a:gd name="connsiteX0" fmla="*/ 243 w 11116"/>
                    <a:gd name="connsiteY0" fmla="*/ 6041 h 7114"/>
                    <a:gd name="connsiteX1" fmla="*/ 5076 w 11116"/>
                    <a:gd name="connsiteY1" fmla="*/ 6041 h 7114"/>
                    <a:gd name="connsiteX2" fmla="*/ 11116 w 11116"/>
                    <a:gd name="connsiteY2" fmla="*/ 1208 h 7114"/>
                    <a:gd name="connsiteX3" fmla="*/ 11116 w 11116"/>
                    <a:gd name="connsiteY3" fmla="*/ 0 h 7114"/>
                    <a:gd name="connsiteX4" fmla="*/ 3867 w 11116"/>
                    <a:gd name="connsiteY4" fmla="*/ 3624 h 7114"/>
                    <a:gd name="connsiteX5" fmla="*/ 243 w 11116"/>
                    <a:gd name="connsiteY5" fmla="*/ 6041 h 7114"/>
                    <a:gd name="connsiteX6" fmla="*/ 243 w 11116"/>
                    <a:gd name="connsiteY6" fmla="*/ 6041 h 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16" h="7114">
                      <a:moveTo>
                        <a:pt x="243" y="6041"/>
                      </a:moveTo>
                      <a:cubicBezTo>
                        <a:pt x="1451" y="8457"/>
                        <a:pt x="3867" y="6041"/>
                        <a:pt x="5076" y="6041"/>
                      </a:cubicBezTo>
                      <a:cubicBezTo>
                        <a:pt x="7492" y="4832"/>
                        <a:pt x="9908" y="3624"/>
                        <a:pt x="11116" y="1208"/>
                      </a:cubicBezTo>
                      <a:cubicBezTo>
                        <a:pt x="11116" y="0"/>
                        <a:pt x="11116" y="0"/>
                        <a:pt x="11116" y="0"/>
                      </a:cubicBezTo>
                      <a:cubicBezTo>
                        <a:pt x="8700" y="0"/>
                        <a:pt x="6284" y="2416"/>
                        <a:pt x="3867" y="3624"/>
                      </a:cubicBezTo>
                      <a:cubicBezTo>
                        <a:pt x="2659" y="3624"/>
                        <a:pt x="-965" y="4832"/>
                        <a:pt x="243" y="6041"/>
                      </a:cubicBezTo>
                      <a:lnTo>
                        <a:pt x="243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8" name="Freeform 84"/>
                <p:cNvSpPr/>
                <p:nvPr/>
              </p:nvSpPr>
              <p:spPr>
                <a:xfrm>
                  <a:off x="1126992" y="4266510"/>
                  <a:ext cx="29901" cy="22954"/>
                </a:xfrm>
                <a:custGeom>
                  <a:avLst/>
                  <a:gdLst>
                    <a:gd name="connsiteX0" fmla="*/ 28995 w 29901"/>
                    <a:gd name="connsiteY0" fmla="*/ 0 h 22954"/>
                    <a:gd name="connsiteX1" fmla="*/ 0 w 29901"/>
                    <a:gd name="connsiteY1" fmla="*/ 21746 h 22954"/>
                    <a:gd name="connsiteX2" fmla="*/ 0 w 29901"/>
                    <a:gd name="connsiteY2" fmla="*/ 22954 h 22954"/>
                    <a:gd name="connsiteX3" fmla="*/ 14498 w 29901"/>
                    <a:gd name="connsiteY3" fmla="*/ 12081 h 22954"/>
                    <a:gd name="connsiteX4" fmla="*/ 28995 w 29901"/>
                    <a:gd name="connsiteY4" fmla="*/ 2416 h 22954"/>
                    <a:gd name="connsiteX5" fmla="*/ 28995 w 29901"/>
                    <a:gd name="connsiteY5" fmla="*/ 0 h 22954"/>
                    <a:gd name="connsiteX6" fmla="*/ 28995 w 29901"/>
                    <a:gd name="connsiteY6" fmla="*/ 0 h 22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901" h="22954">
                      <a:moveTo>
                        <a:pt x="28995" y="0"/>
                      </a:moveTo>
                      <a:cubicBezTo>
                        <a:pt x="18122" y="4832"/>
                        <a:pt x="8457" y="13289"/>
                        <a:pt x="0" y="21746"/>
                      </a:cubicBezTo>
                      <a:cubicBezTo>
                        <a:pt x="0" y="21746"/>
                        <a:pt x="0" y="22954"/>
                        <a:pt x="0" y="22954"/>
                      </a:cubicBezTo>
                      <a:cubicBezTo>
                        <a:pt x="4833" y="19330"/>
                        <a:pt x="9665" y="14497"/>
                        <a:pt x="14498" y="12081"/>
                      </a:cubicBezTo>
                      <a:cubicBezTo>
                        <a:pt x="19330" y="8457"/>
                        <a:pt x="24162" y="6041"/>
                        <a:pt x="28995" y="2416"/>
                      </a:cubicBezTo>
                      <a:cubicBezTo>
                        <a:pt x="30203" y="1208"/>
                        <a:pt x="30203" y="0"/>
                        <a:pt x="28995" y="0"/>
                      </a:cubicBezTo>
                      <a:lnTo>
                        <a:pt x="2899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9" name="Freeform 85"/>
                <p:cNvSpPr/>
                <p:nvPr/>
              </p:nvSpPr>
              <p:spPr>
                <a:xfrm>
                  <a:off x="1173608" y="4220127"/>
                  <a:ext cx="44596" cy="12798"/>
                </a:xfrm>
                <a:custGeom>
                  <a:avLst/>
                  <a:gdLst>
                    <a:gd name="connsiteX0" fmla="*/ 1709 w 44596"/>
                    <a:gd name="connsiteY0" fmla="*/ 12555 h 12798"/>
                    <a:gd name="connsiteX1" fmla="*/ 42785 w 44596"/>
                    <a:gd name="connsiteY1" fmla="*/ 4098 h 12798"/>
                    <a:gd name="connsiteX2" fmla="*/ 42785 w 44596"/>
                    <a:gd name="connsiteY2" fmla="*/ 474 h 12798"/>
                    <a:gd name="connsiteX3" fmla="*/ 16206 w 44596"/>
                    <a:gd name="connsiteY3" fmla="*/ 2890 h 12798"/>
                    <a:gd name="connsiteX4" fmla="*/ 500 w 44596"/>
                    <a:gd name="connsiteY4" fmla="*/ 8931 h 12798"/>
                    <a:gd name="connsiteX5" fmla="*/ 1709 w 44596"/>
                    <a:gd name="connsiteY5" fmla="*/ 12555 h 12798"/>
                    <a:gd name="connsiteX6" fmla="*/ 1709 w 44596"/>
                    <a:gd name="connsiteY6" fmla="*/ 12555 h 12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596" h="12798">
                      <a:moveTo>
                        <a:pt x="1709" y="12555"/>
                      </a:moveTo>
                      <a:cubicBezTo>
                        <a:pt x="14998" y="6514"/>
                        <a:pt x="28287" y="1682"/>
                        <a:pt x="42785" y="4098"/>
                      </a:cubicBezTo>
                      <a:cubicBezTo>
                        <a:pt x="45201" y="4098"/>
                        <a:pt x="45201" y="474"/>
                        <a:pt x="42785" y="474"/>
                      </a:cubicBezTo>
                      <a:cubicBezTo>
                        <a:pt x="34328" y="-734"/>
                        <a:pt x="24663" y="474"/>
                        <a:pt x="16206" y="2890"/>
                      </a:cubicBezTo>
                      <a:cubicBezTo>
                        <a:pt x="11374" y="4098"/>
                        <a:pt x="4125" y="5307"/>
                        <a:pt x="500" y="8931"/>
                      </a:cubicBezTo>
                      <a:cubicBezTo>
                        <a:pt x="-708" y="10139"/>
                        <a:pt x="500" y="13763"/>
                        <a:pt x="1709" y="12555"/>
                      </a:cubicBezTo>
                      <a:lnTo>
                        <a:pt x="1709" y="125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0" name="Freeform 86"/>
                <p:cNvSpPr/>
                <p:nvPr/>
              </p:nvSpPr>
              <p:spPr>
                <a:xfrm>
                  <a:off x="1171867" y="4217938"/>
                  <a:ext cx="11604" cy="6533"/>
                </a:xfrm>
                <a:custGeom>
                  <a:avLst/>
                  <a:gdLst>
                    <a:gd name="connsiteX0" fmla="*/ 2242 w 11604"/>
                    <a:gd name="connsiteY0" fmla="*/ 6287 h 6533"/>
                    <a:gd name="connsiteX1" fmla="*/ 10699 w 11604"/>
                    <a:gd name="connsiteY1" fmla="*/ 2663 h 6533"/>
                    <a:gd name="connsiteX2" fmla="*/ 10699 w 11604"/>
                    <a:gd name="connsiteY2" fmla="*/ 247 h 6533"/>
                    <a:gd name="connsiteX3" fmla="*/ 1034 w 11604"/>
                    <a:gd name="connsiteY3" fmla="*/ 3871 h 6533"/>
                    <a:gd name="connsiteX4" fmla="*/ 2242 w 11604"/>
                    <a:gd name="connsiteY4" fmla="*/ 6287 h 6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04" h="6533">
                      <a:moveTo>
                        <a:pt x="2242" y="6287"/>
                      </a:moveTo>
                      <a:cubicBezTo>
                        <a:pt x="4658" y="5079"/>
                        <a:pt x="7074" y="2663"/>
                        <a:pt x="10699" y="2663"/>
                      </a:cubicBezTo>
                      <a:cubicBezTo>
                        <a:pt x="11907" y="2663"/>
                        <a:pt x="11907" y="-962"/>
                        <a:pt x="10699" y="247"/>
                      </a:cubicBezTo>
                      <a:cubicBezTo>
                        <a:pt x="7074" y="247"/>
                        <a:pt x="4658" y="1455"/>
                        <a:pt x="1034" y="3871"/>
                      </a:cubicBezTo>
                      <a:cubicBezTo>
                        <a:pt x="-1382" y="3871"/>
                        <a:pt x="1034" y="7495"/>
                        <a:pt x="2242" y="628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1" name="Freeform 87"/>
                <p:cNvSpPr/>
                <p:nvPr/>
              </p:nvSpPr>
              <p:spPr>
                <a:xfrm>
                  <a:off x="1161423" y="4231869"/>
                  <a:ext cx="11175" cy="6853"/>
                </a:xfrm>
                <a:custGeom>
                  <a:avLst/>
                  <a:gdLst>
                    <a:gd name="connsiteX0" fmla="*/ 1812 w 11175"/>
                    <a:gd name="connsiteY0" fmla="*/ 6853 h 6853"/>
                    <a:gd name="connsiteX1" fmla="*/ 10269 w 11175"/>
                    <a:gd name="connsiteY1" fmla="*/ 3229 h 6853"/>
                    <a:gd name="connsiteX2" fmla="*/ 10269 w 11175"/>
                    <a:gd name="connsiteY2" fmla="*/ 813 h 6853"/>
                    <a:gd name="connsiteX3" fmla="*/ 1812 w 11175"/>
                    <a:gd name="connsiteY3" fmla="*/ 3229 h 6853"/>
                    <a:gd name="connsiteX4" fmla="*/ 1812 w 11175"/>
                    <a:gd name="connsiteY4" fmla="*/ 6853 h 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75" h="6853">
                      <a:moveTo>
                        <a:pt x="1812" y="6853"/>
                      </a:moveTo>
                      <a:cubicBezTo>
                        <a:pt x="4228" y="6853"/>
                        <a:pt x="6645" y="3229"/>
                        <a:pt x="10269" y="3229"/>
                      </a:cubicBezTo>
                      <a:cubicBezTo>
                        <a:pt x="11477" y="3229"/>
                        <a:pt x="11477" y="2021"/>
                        <a:pt x="10269" y="813"/>
                      </a:cubicBezTo>
                      <a:cubicBezTo>
                        <a:pt x="7853" y="-1603"/>
                        <a:pt x="4228" y="2021"/>
                        <a:pt x="1812" y="3229"/>
                      </a:cubicBezTo>
                      <a:cubicBezTo>
                        <a:pt x="-604" y="3229"/>
                        <a:pt x="-604" y="6853"/>
                        <a:pt x="1812" y="68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2" name="Freeform 88"/>
                <p:cNvSpPr/>
                <p:nvPr/>
              </p:nvSpPr>
              <p:spPr>
                <a:xfrm>
                  <a:off x="1165465" y="4223017"/>
                  <a:ext cx="5019" cy="4832"/>
                </a:xfrm>
                <a:custGeom>
                  <a:avLst/>
                  <a:gdLst>
                    <a:gd name="connsiteX0" fmla="*/ 1395 w 5019"/>
                    <a:gd name="connsiteY0" fmla="*/ 4832 h 4832"/>
                    <a:gd name="connsiteX1" fmla="*/ 5019 w 5019"/>
                    <a:gd name="connsiteY1" fmla="*/ 1208 h 4832"/>
                    <a:gd name="connsiteX2" fmla="*/ 3811 w 5019"/>
                    <a:gd name="connsiteY2" fmla="*/ 0 h 4832"/>
                    <a:gd name="connsiteX3" fmla="*/ 1395 w 5019"/>
                    <a:gd name="connsiteY3" fmla="*/ 1208 h 4832"/>
                    <a:gd name="connsiteX4" fmla="*/ 1395 w 5019"/>
                    <a:gd name="connsiteY4" fmla="*/ 4832 h 4832"/>
                    <a:gd name="connsiteX5" fmla="*/ 1395 w 5019"/>
                    <a:gd name="connsiteY5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9" h="4832">
                      <a:moveTo>
                        <a:pt x="1395" y="4832"/>
                      </a:moveTo>
                      <a:cubicBezTo>
                        <a:pt x="2603" y="4832"/>
                        <a:pt x="3811" y="3624"/>
                        <a:pt x="5019" y="1208"/>
                      </a:cubicBezTo>
                      <a:cubicBezTo>
                        <a:pt x="5019" y="0"/>
                        <a:pt x="5019" y="0"/>
                        <a:pt x="3811" y="0"/>
                      </a:cubicBezTo>
                      <a:cubicBezTo>
                        <a:pt x="2603" y="0"/>
                        <a:pt x="2603" y="0"/>
                        <a:pt x="1395" y="1208"/>
                      </a:cubicBezTo>
                      <a:cubicBezTo>
                        <a:pt x="-1021" y="0"/>
                        <a:pt x="187" y="4832"/>
                        <a:pt x="1395" y="4832"/>
                      </a:cubicBezTo>
                      <a:lnTo>
                        <a:pt x="1395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3" name="Freeform 89"/>
                <p:cNvSpPr/>
                <p:nvPr/>
              </p:nvSpPr>
              <p:spPr>
                <a:xfrm>
                  <a:off x="1117534" y="4258760"/>
                  <a:ext cx="5125" cy="6145"/>
                </a:xfrm>
                <a:custGeom>
                  <a:avLst/>
                  <a:gdLst>
                    <a:gd name="connsiteX0" fmla="*/ 3417 w 5125"/>
                    <a:gd name="connsiteY0" fmla="*/ 500 h 6145"/>
                    <a:gd name="connsiteX1" fmla="*/ 1001 w 5125"/>
                    <a:gd name="connsiteY1" fmla="*/ 2917 h 6145"/>
                    <a:gd name="connsiteX2" fmla="*/ 3417 w 5125"/>
                    <a:gd name="connsiteY2" fmla="*/ 5333 h 6145"/>
                    <a:gd name="connsiteX3" fmla="*/ 4625 w 5125"/>
                    <a:gd name="connsiteY3" fmla="*/ 1709 h 6145"/>
                    <a:gd name="connsiteX4" fmla="*/ 3417 w 5125"/>
                    <a:gd name="connsiteY4" fmla="*/ 500 h 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25" h="6145">
                      <a:moveTo>
                        <a:pt x="3417" y="500"/>
                      </a:moveTo>
                      <a:cubicBezTo>
                        <a:pt x="2209" y="1709"/>
                        <a:pt x="2209" y="1709"/>
                        <a:pt x="1001" y="2917"/>
                      </a:cubicBezTo>
                      <a:cubicBezTo>
                        <a:pt x="-1415" y="4125"/>
                        <a:pt x="1001" y="7749"/>
                        <a:pt x="3417" y="5333"/>
                      </a:cubicBezTo>
                      <a:cubicBezTo>
                        <a:pt x="3417" y="4125"/>
                        <a:pt x="4625" y="2917"/>
                        <a:pt x="4625" y="1709"/>
                      </a:cubicBezTo>
                      <a:cubicBezTo>
                        <a:pt x="5833" y="500"/>
                        <a:pt x="4625" y="-708"/>
                        <a:pt x="3417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4" name="Freeform 90"/>
                <p:cNvSpPr/>
                <p:nvPr/>
              </p:nvSpPr>
              <p:spPr>
                <a:xfrm>
                  <a:off x="1108870" y="4257516"/>
                  <a:ext cx="8154" cy="11597"/>
                </a:xfrm>
                <a:custGeom>
                  <a:avLst/>
                  <a:gdLst>
                    <a:gd name="connsiteX0" fmla="*/ 7249 w 8154"/>
                    <a:gd name="connsiteY0" fmla="*/ 537 h 11597"/>
                    <a:gd name="connsiteX1" fmla="*/ 0 w 8154"/>
                    <a:gd name="connsiteY1" fmla="*/ 10202 h 11597"/>
                    <a:gd name="connsiteX2" fmla="*/ 2416 w 8154"/>
                    <a:gd name="connsiteY2" fmla="*/ 10202 h 11597"/>
                    <a:gd name="connsiteX3" fmla="*/ 7249 w 8154"/>
                    <a:gd name="connsiteY3" fmla="*/ 537 h 11597"/>
                    <a:gd name="connsiteX4" fmla="*/ 7249 w 8154"/>
                    <a:gd name="connsiteY4" fmla="*/ 537 h 11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4" h="11597">
                      <a:moveTo>
                        <a:pt x="7249" y="537"/>
                      </a:moveTo>
                      <a:cubicBezTo>
                        <a:pt x="4833" y="1745"/>
                        <a:pt x="1208" y="6578"/>
                        <a:pt x="0" y="10202"/>
                      </a:cubicBezTo>
                      <a:cubicBezTo>
                        <a:pt x="0" y="11410"/>
                        <a:pt x="1208" y="12618"/>
                        <a:pt x="2416" y="10202"/>
                      </a:cubicBezTo>
                      <a:cubicBezTo>
                        <a:pt x="3624" y="6578"/>
                        <a:pt x="6041" y="4162"/>
                        <a:pt x="7249" y="537"/>
                      </a:cubicBezTo>
                      <a:cubicBezTo>
                        <a:pt x="8457" y="537"/>
                        <a:pt x="8457" y="-671"/>
                        <a:pt x="7249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5" name="Freeform 91"/>
                <p:cNvSpPr/>
                <p:nvPr/>
              </p:nvSpPr>
              <p:spPr>
                <a:xfrm>
                  <a:off x="1144320" y="4347454"/>
                  <a:ext cx="14876" cy="8457"/>
                </a:xfrm>
                <a:custGeom>
                  <a:avLst/>
                  <a:gdLst>
                    <a:gd name="connsiteX0" fmla="*/ 794 w 14876"/>
                    <a:gd name="connsiteY0" fmla="*/ 3625 h 8457"/>
                    <a:gd name="connsiteX1" fmla="*/ 12875 w 14876"/>
                    <a:gd name="connsiteY1" fmla="*/ 8457 h 8457"/>
                    <a:gd name="connsiteX2" fmla="*/ 14083 w 14876"/>
                    <a:gd name="connsiteY2" fmla="*/ 3625 h 8457"/>
                    <a:gd name="connsiteX3" fmla="*/ 8042 w 14876"/>
                    <a:gd name="connsiteY3" fmla="*/ 1208 h 8457"/>
                    <a:gd name="connsiteX4" fmla="*/ 2002 w 14876"/>
                    <a:gd name="connsiteY4" fmla="*/ 0 h 8457"/>
                    <a:gd name="connsiteX5" fmla="*/ 794 w 14876"/>
                    <a:gd name="connsiteY5" fmla="*/ 3625 h 8457"/>
                    <a:gd name="connsiteX6" fmla="*/ 794 w 14876"/>
                    <a:gd name="connsiteY6" fmla="*/ 3625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76" h="8457">
                      <a:moveTo>
                        <a:pt x="794" y="3625"/>
                      </a:moveTo>
                      <a:cubicBezTo>
                        <a:pt x="4418" y="4833"/>
                        <a:pt x="8042" y="7249"/>
                        <a:pt x="12875" y="8457"/>
                      </a:cubicBezTo>
                      <a:cubicBezTo>
                        <a:pt x="15291" y="8457"/>
                        <a:pt x="15291" y="4833"/>
                        <a:pt x="14083" y="3625"/>
                      </a:cubicBezTo>
                      <a:cubicBezTo>
                        <a:pt x="11667" y="3625"/>
                        <a:pt x="10459" y="2416"/>
                        <a:pt x="8042" y="1208"/>
                      </a:cubicBezTo>
                      <a:cubicBezTo>
                        <a:pt x="5626" y="0"/>
                        <a:pt x="4418" y="0"/>
                        <a:pt x="2002" y="0"/>
                      </a:cubicBezTo>
                      <a:cubicBezTo>
                        <a:pt x="-415" y="1208"/>
                        <a:pt x="-415" y="3625"/>
                        <a:pt x="794" y="3625"/>
                      </a:cubicBezTo>
                      <a:lnTo>
                        <a:pt x="794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6" name="Freeform 92"/>
                <p:cNvSpPr/>
                <p:nvPr/>
              </p:nvSpPr>
              <p:spPr>
                <a:xfrm>
                  <a:off x="1126086" y="4337789"/>
                  <a:ext cx="17405" cy="6040"/>
                </a:xfrm>
                <a:custGeom>
                  <a:avLst/>
                  <a:gdLst>
                    <a:gd name="connsiteX0" fmla="*/ 906 w 17405"/>
                    <a:gd name="connsiteY0" fmla="*/ 0 h 6040"/>
                    <a:gd name="connsiteX1" fmla="*/ 906 w 17405"/>
                    <a:gd name="connsiteY1" fmla="*/ 2416 h 6040"/>
                    <a:gd name="connsiteX2" fmla="*/ 8155 w 17405"/>
                    <a:gd name="connsiteY2" fmla="*/ 4832 h 6040"/>
                    <a:gd name="connsiteX3" fmla="*/ 15404 w 17405"/>
                    <a:gd name="connsiteY3" fmla="*/ 6041 h 6040"/>
                    <a:gd name="connsiteX4" fmla="*/ 16612 w 17405"/>
                    <a:gd name="connsiteY4" fmla="*/ 2416 h 6040"/>
                    <a:gd name="connsiteX5" fmla="*/ 15404 w 17405"/>
                    <a:gd name="connsiteY5" fmla="*/ 2416 h 6040"/>
                    <a:gd name="connsiteX6" fmla="*/ 9363 w 17405"/>
                    <a:gd name="connsiteY6" fmla="*/ 1208 h 6040"/>
                    <a:gd name="connsiteX7" fmla="*/ 906 w 17405"/>
                    <a:gd name="connsiteY7" fmla="*/ 0 h 6040"/>
                    <a:gd name="connsiteX8" fmla="*/ 906 w 17405"/>
                    <a:gd name="connsiteY8" fmla="*/ 0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05" h="6040">
                      <a:moveTo>
                        <a:pt x="906" y="0"/>
                      </a:move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3322" y="3624"/>
                        <a:pt x="5739" y="3624"/>
                        <a:pt x="8155" y="4832"/>
                      </a:cubicBezTo>
                      <a:cubicBezTo>
                        <a:pt x="10571" y="4832"/>
                        <a:pt x="12987" y="6041"/>
                        <a:pt x="15404" y="6041"/>
                      </a:cubicBezTo>
                      <a:cubicBezTo>
                        <a:pt x="17820" y="6041"/>
                        <a:pt x="17820" y="3624"/>
                        <a:pt x="16612" y="2416"/>
                      </a:cubicBezTo>
                      <a:cubicBezTo>
                        <a:pt x="15404" y="2416"/>
                        <a:pt x="15404" y="2416"/>
                        <a:pt x="15404" y="2416"/>
                      </a:cubicBezTo>
                      <a:cubicBezTo>
                        <a:pt x="12987" y="2416"/>
                        <a:pt x="11779" y="1208"/>
                        <a:pt x="9363" y="1208"/>
                      </a:cubicBezTo>
                      <a:cubicBezTo>
                        <a:pt x="5739" y="0"/>
                        <a:pt x="3322" y="0"/>
                        <a:pt x="906" y="0"/>
                      </a:cubicBezTo>
                      <a:lnTo>
                        <a:pt x="9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7" name="Freeform 93"/>
                <p:cNvSpPr/>
                <p:nvPr/>
              </p:nvSpPr>
              <p:spPr>
                <a:xfrm>
                  <a:off x="1119206" y="4328124"/>
                  <a:ext cx="7785" cy="3020"/>
                </a:xfrm>
                <a:custGeom>
                  <a:avLst/>
                  <a:gdLst>
                    <a:gd name="connsiteX0" fmla="*/ 7786 w 7785"/>
                    <a:gd name="connsiteY0" fmla="*/ 1208 h 3020"/>
                    <a:gd name="connsiteX1" fmla="*/ 7786 w 7785"/>
                    <a:gd name="connsiteY1" fmla="*/ 0 h 3020"/>
                    <a:gd name="connsiteX2" fmla="*/ 5369 w 7785"/>
                    <a:gd name="connsiteY2" fmla="*/ 0 h 3020"/>
                    <a:gd name="connsiteX3" fmla="*/ 537 w 7785"/>
                    <a:gd name="connsiteY3" fmla="*/ 0 h 3020"/>
                    <a:gd name="connsiteX4" fmla="*/ 537 w 7785"/>
                    <a:gd name="connsiteY4" fmla="*/ 1208 h 3020"/>
                    <a:gd name="connsiteX5" fmla="*/ 7786 w 7785"/>
                    <a:gd name="connsiteY5" fmla="*/ 1208 h 3020"/>
                    <a:gd name="connsiteX6" fmla="*/ 7786 w 7785"/>
                    <a:gd name="connsiteY6" fmla="*/ 1208 h 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85" h="3020">
                      <a:moveTo>
                        <a:pt x="7786" y="1208"/>
                      </a:moveTo>
                      <a:cubicBezTo>
                        <a:pt x="7786" y="1208"/>
                        <a:pt x="7786" y="0"/>
                        <a:pt x="7786" y="0"/>
                      </a:cubicBezTo>
                      <a:cubicBezTo>
                        <a:pt x="6578" y="0"/>
                        <a:pt x="6578" y="0"/>
                        <a:pt x="5369" y="0"/>
                      </a:cubicBezTo>
                      <a:cubicBezTo>
                        <a:pt x="4161" y="0"/>
                        <a:pt x="2953" y="0"/>
                        <a:pt x="537" y="0"/>
                      </a:cubicBez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2953" y="3624"/>
                        <a:pt x="6578" y="3624"/>
                        <a:pt x="7786" y="1208"/>
                      </a:cubicBezTo>
                      <a:lnTo>
                        <a:pt x="7786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8" name="Freeform 94"/>
                <p:cNvSpPr/>
                <p:nvPr/>
              </p:nvSpPr>
              <p:spPr>
                <a:xfrm>
                  <a:off x="1128502" y="4329332"/>
                  <a:ext cx="7483" cy="4161"/>
                </a:xfrm>
                <a:custGeom>
                  <a:avLst/>
                  <a:gdLst>
                    <a:gd name="connsiteX0" fmla="*/ 4530 w 7483"/>
                    <a:gd name="connsiteY0" fmla="*/ 3625 h 4161"/>
                    <a:gd name="connsiteX1" fmla="*/ 6947 w 7483"/>
                    <a:gd name="connsiteY1" fmla="*/ 3625 h 4161"/>
                    <a:gd name="connsiteX2" fmla="*/ 6947 w 7483"/>
                    <a:gd name="connsiteY2" fmla="*/ 2416 h 4161"/>
                    <a:gd name="connsiteX3" fmla="*/ 906 w 7483"/>
                    <a:gd name="connsiteY3" fmla="*/ 0 h 4161"/>
                    <a:gd name="connsiteX4" fmla="*/ 906 w 7483"/>
                    <a:gd name="connsiteY4" fmla="*/ 2416 h 4161"/>
                    <a:gd name="connsiteX5" fmla="*/ 4530 w 7483"/>
                    <a:gd name="connsiteY5" fmla="*/ 3625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3" h="4161">
                      <a:moveTo>
                        <a:pt x="4530" y="3625"/>
                      </a:moveTo>
                      <a:cubicBezTo>
                        <a:pt x="5739" y="3625"/>
                        <a:pt x="5739" y="4833"/>
                        <a:pt x="6947" y="3625"/>
                      </a:cubicBezTo>
                      <a:cubicBezTo>
                        <a:pt x="6947" y="3625"/>
                        <a:pt x="8155" y="2416"/>
                        <a:pt x="6947" y="2416"/>
                      </a:cubicBezTo>
                      <a:cubicBezTo>
                        <a:pt x="5739" y="0"/>
                        <a:pt x="3322" y="0"/>
                        <a:pt x="906" y="0"/>
                      </a:cubicBez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2114" y="2416"/>
                        <a:pt x="3322" y="2416"/>
                        <a:pt x="4530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9" name="Freeform 95"/>
                <p:cNvSpPr/>
                <p:nvPr/>
              </p:nvSpPr>
              <p:spPr>
                <a:xfrm>
                  <a:off x="1190693" y="4409776"/>
                  <a:ext cx="8484" cy="8957"/>
                </a:xfrm>
                <a:custGeom>
                  <a:avLst/>
                  <a:gdLst>
                    <a:gd name="connsiteX0" fmla="*/ 2745 w 8484"/>
                    <a:gd name="connsiteY0" fmla="*/ 500 h 8957"/>
                    <a:gd name="connsiteX1" fmla="*/ 329 w 8484"/>
                    <a:gd name="connsiteY1" fmla="*/ 1709 h 8957"/>
                    <a:gd name="connsiteX2" fmla="*/ 7578 w 8484"/>
                    <a:gd name="connsiteY2" fmla="*/ 8957 h 8957"/>
                    <a:gd name="connsiteX3" fmla="*/ 7578 w 8484"/>
                    <a:gd name="connsiteY3" fmla="*/ 6541 h 8957"/>
                    <a:gd name="connsiteX4" fmla="*/ 5162 w 8484"/>
                    <a:gd name="connsiteY4" fmla="*/ 4125 h 8957"/>
                    <a:gd name="connsiteX5" fmla="*/ 2745 w 8484"/>
                    <a:gd name="connsiteY5" fmla="*/ 500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4" h="8957">
                      <a:moveTo>
                        <a:pt x="2745" y="500"/>
                      </a:moveTo>
                      <a:cubicBezTo>
                        <a:pt x="1537" y="-708"/>
                        <a:pt x="-879" y="500"/>
                        <a:pt x="329" y="1709"/>
                      </a:cubicBezTo>
                      <a:cubicBezTo>
                        <a:pt x="1537" y="5333"/>
                        <a:pt x="3954" y="8957"/>
                        <a:pt x="7578" y="8957"/>
                      </a:cubicBezTo>
                      <a:cubicBezTo>
                        <a:pt x="8786" y="8957"/>
                        <a:pt x="8786" y="7749"/>
                        <a:pt x="7578" y="6541"/>
                      </a:cubicBezTo>
                      <a:cubicBezTo>
                        <a:pt x="6370" y="5333"/>
                        <a:pt x="6370" y="4125"/>
                        <a:pt x="5162" y="4125"/>
                      </a:cubicBezTo>
                      <a:cubicBezTo>
                        <a:pt x="3954" y="2917"/>
                        <a:pt x="3954" y="1709"/>
                        <a:pt x="2745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0" name="Freeform 96"/>
                <p:cNvSpPr/>
                <p:nvPr/>
              </p:nvSpPr>
              <p:spPr>
                <a:xfrm>
                  <a:off x="1180149" y="4407751"/>
                  <a:ext cx="9665" cy="12190"/>
                </a:xfrm>
                <a:custGeom>
                  <a:avLst/>
                  <a:gdLst>
                    <a:gd name="connsiteX0" fmla="*/ 3624 w 9665"/>
                    <a:gd name="connsiteY0" fmla="*/ 1317 h 12190"/>
                    <a:gd name="connsiteX1" fmla="*/ 0 w 9665"/>
                    <a:gd name="connsiteY1" fmla="*/ 2525 h 12190"/>
                    <a:gd name="connsiteX2" fmla="*/ 2416 w 9665"/>
                    <a:gd name="connsiteY2" fmla="*/ 8566 h 12190"/>
                    <a:gd name="connsiteX3" fmla="*/ 8457 w 9665"/>
                    <a:gd name="connsiteY3" fmla="*/ 12190 h 12190"/>
                    <a:gd name="connsiteX4" fmla="*/ 9665 w 9665"/>
                    <a:gd name="connsiteY4" fmla="*/ 10982 h 12190"/>
                    <a:gd name="connsiteX5" fmla="*/ 6041 w 9665"/>
                    <a:gd name="connsiteY5" fmla="*/ 6149 h 12190"/>
                    <a:gd name="connsiteX6" fmla="*/ 3624 w 9665"/>
                    <a:gd name="connsiteY6" fmla="*/ 1317 h 12190"/>
                    <a:gd name="connsiteX7" fmla="*/ 3624 w 9665"/>
                    <a:gd name="connsiteY7" fmla="*/ 1317 h 12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65" h="12190">
                      <a:moveTo>
                        <a:pt x="3624" y="1317"/>
                      </a:moveTo>
                      <a:cubicBezTo>
                        <a:pt x="3624" y="-1099"/>
                        <a:pt x="1208" y="109"/>
                        <a:pt x="0" y="2525"/>
                      </a:cubicBezTo>
                      <a:cubicBezTo>
                        <a:pt x="0" y="4942"/>
                        <a:pt x="1208" y="7358"/>
                        <a:pt x="2416" y="8566"/>
                      </a:cubicBezTo>
                      <a:cubicBezTo>
                        <a:pt x="3624" y="9774"/>
                        <a:pt x="6041" y="12190"/>
                        <a:pt x="8457" y="12190"/>
                      </a:cubicBezTo>
                      <a:cubicBezTo>
                        <a:pt x="8457" y="12190"/>
                        <a:pt x="9665" y="10982"/>
                        <a:pt x="9665" y="10982"/>
                      </a:cubicBezTo>
                      <a:cubicBezTo>
                        <a:pt x="9665" y="8566"/>
                        <a:pt x="7249" y="7358"/>
                        <a:pt x="6041" y="6149"/>
                      </a:cubicBezTo>
                      <a:cubicBezTo>
                        <a:pt x="4833" y="4942"/>
                        <a:pt x="3624" y="3733"/>
                        <a:pt x="3624" y="1317"/>
                      </a:cubicBezTo>
                      <a:lnTo>
                        <a:pt x="3624" y="13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1" name="Freeform 97"/>
                <p:cNvSpPr/>
                <p:nvPr/>
              </p:nvSpPr>
              <p:spPr>
                <a:xfrm>
                  <a:off x="1171692" y="4406652"/>
                  <a:ext cx="7248" cy="10873"/>
                </a:xfrm>
                <a:custGeom>
                  <a:avLst/>
                  <a:gdLst>
                    <a:gd name="connsiteX0" fmla="*/ 0 w 7248"/>
                    <a:gd name="connsiteY0" fmla="*/ 2416 h 10873"/>
                    <a:gd name="connsiteX1" fmla="*/ 2416 w 7248"/>
                    <a:gd name="connsiteY1" fmla="*/ 7248 h 10873"/>
                    <a:gd name="connsiteX2" fmla="*/ 6041 w 7248"/>
                    <a:gd name="connsiteY2" fmla="*/ 10873 h 10873"/>
                    <a:gd name="connsiteX3" fmla="*/ 7249 w 7248"/>
                    <a:gd name="connsiteY3" fmla="*/ 8457 h 10873"/>
                    <a:gd name="connsiteX4" fmla="*/ 1208 w 7248"/>
                    <a:gd name="connsiteY4" fmla="*/ 0 h 10873"/>
                    <a:gd name="connsiteX5" fmla="*/ 0 w 7248"/>
                    <a:gd name="connsiteY5" fmla="*/ 2416 h 10873"/>
                    <a:gd name="connsiteX6" fmla="*/ 0 w 7248"/>
                    <a:gd name="connsiteY6" fmla="*/ 2416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8" h="10873">
                      <a:moveTo>
                        <a:pt x="0" y="2416"/>
                      </a:moveTo>
                      <a:cubicBezTo>
                        <a:pt x="0" y="4832"/>
                        <a:pt x="1208" y="6041"/>
                        <a:pt x="2416" y="7248"/>
                      </a:cubicBezTo>
                      <a:cubicBezTo>
                        <a:pt x="3624" y="8457"/>
                        <a:pt x="4833" y="9665"/>
                        <a:pt x="6041" y="10873"/>
                      </a:cubicBezTo>
                      <a:cubicBezTo>
                        <a:pt x="7249" y="10873"/>
                        <a:pt x="7249" y="9665"/>
                        <a:pt x="7249" y="8457"/>
                      </a:cubicBezTo>
                      <a:cubicBezTo>
                        <a:pt x="6041" y="6041"/>
                        <a:pt x="4833" y="1208"/>
                        <a:pt x="1208" y="0"/>
                      </a:cubicBezTo>
                      <a:cubicBezTo>
                        <a:pt x="1208" y="0"/>
                        <a:pt x="0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2" name="Freeform 98"/>
                <p:cNvSpPr/>
                <p:nvPr/>
              </p:nvSpPr>
              <p:spPr>
                <a:xfrm>
                  <a:off x="1162027" y="4404538"/>
                  <a:ext cx="6541" cy="9692"/>
                </a:xfrm>
                <a:custGeom>
                  <a:avLst/>
                  <a:gdLst>
                    <a:gd name="connsiteX0" fmla="*/ 0 w 6541"/>
                    <a:gd name="connsiteY0" fmla="*/ 906 h 9692"/>
                    <a:gd name="connsiteX1" fmla="*/ 4833 w 6541"/>
                    <a:gd name="connsiteY1" fmla="*/ 9363 h 9692"/>
                    <a:gd name="connsiteX2" fmla="*/ 6041 w 6541"/>
                    <a:gd name="connsiteY2" fmla="*/ 6947 h 9692"/>
                    <a:gd name="connsiteX3" fmla="*/ 0 w 6541"/>
                    <a:gd name="connsiteY3" fmla="*/ 906 h 9692"/>
                    <a:gd name="connsiteX4" fmla="*/ 0 w 6541"/>
                    <a:gd name="connsiteY4" fmla="*/ 906 h 9692"/>
                    <a:gd name="connsiteX5" fmla="*/ 0 w 6541"/>
                    <a:gd name="connsiteY5" fmla="*/ 906 h 9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1" h="9692">
                      <a:moveTo>
                        <a:pt x="0" y="906"/>
                      </a:moveTo>
                      <a:cubicBezTo>
                        <a:pt x="0" y="4530"/>
                        <a:pt x="3624" y="6947"/>
                        <a:pt x="4833" y="9363"/>
                      </a:cubicBezTo>
                      <a:cubicBezTo>
                        <a:pt x="6041" y="10571"/>
                        <a:pt x="7249" y="8155"/>
                        <a:pt x="6041" y="6947"/>
                      </a:cubicBezTo>
                      <a:cubicBezTo>
                        <a:pt x="6041" y="4530"/>
                        <a:pt x="3624" y="-302"/>
                        <a:pt x="0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3" name="Freeform 99"/>
                <p:cNvSpPr/>
                <p:nvPr/>
              </p:nvSpPr>
              <p:spPr>
                <a:xfrm>
                  <a:off x="1155081" y="4404236"/>
                  <a:ext cx="5738" cy="7248"/>
                </a:xfrm>
                <a:custGeom>
                  <a:avLst/>
                  <a:gdLst>
                    <a:gd name="connsiteX0" fmla="*/ 906 w 5738"/>
                    <a:gd name="connsiteY0" fmla="*/ 0 h 7248"/>
                    <a:gd name="connsiteX1" fmla="*/ 906 w 5738"/>
                    <a:gd name="connsiteY1" fmla="*/ 0 h 7248"/>
                    <a:gd name="connsiteX2" fmla="*/ 4530 w 5738"/>
                    <a:gd name="connsiteY2" fmla="*/ 7249 h 7248"/>
                    <a:gd name="connsiteX3" fmla="*/ 5739 w 5738"/>
                    <a:gd name="connsiteY3" fmla="*/ 6041 h 7248"/>
                    <a:gd name="connsiteX4" fmla="*/ 906 w 5738"/>
                    <a:gd name="connsiteY4" fmla="*/ 0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7248">
                      <a:moveTo>
                        <a:pt x="906" y="0"/>
                      </a:moveTo>
                      <a:cubicBezTo>
                        <a:pt x="-302" y="1208"/>
                        <a:pt x="-302" y="1208"/>
                        <a:pt x="906" y="0"/>
                      </a:cubicBezTo>
                      <a:cubicBezTo>
                        <a:pt x="-1510" y="3624"/>
                        <a:pt x="2114" y="6041"/>
                        <a:pt x="4530" y="7249"/>
                      </a:cubicBezTo>
                      <a:cubicBezTo>
                        <a:pt x="4530" y="7249"/>
                        <a:pt x="5739" y="6041"/>
                        <a:pt x="5739" y="6041"/>
                      </a:cubicBezTo>
                      <a:cubicBezTo>
                        <a:pt x="3322" y="3624"/>
                        <a:pt x="3322" y="0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4" name="Freeform 100"/>
                <p:cNvSpPr/>
                <p:nvPr/>
              </p:nvSpPr>
              <p:spPr>
                <a:xfrm>
                  <a:off x="1148201" y="4404236"/>
                  <a:ext cx="4490" cy="6837"/>
                </a:xfrm>
                <a:custGeom>
                  <a:avLst/>
                  <a:gdLst>
                    <a:gd name="connsiteX0" fmla="*/ 537 w 4490"/>
                    <a:gd name="connsiteY0" fmla="*/ 0 h 6837"/>
                    <a:gd name="connsiteX1" fmla="*/ 537 w 4490"/>
                    <a:gd name="connsiteY1" fmla="*/ 0 h 6837"/>
                    <a:gd name="connsiteX2" fmla="*/ 1745 w 4490"/>
                    <a:gd name="connsiteY2" fmla="*/ 6041 h 6837"/>
                    <a:gd name="connsiteX3" fmla="*/ 4161 w 4490"/>
                    <a:gd name="connsiteY3" fmla="*/ 2416 h 6837"/>
                    <a:gd name="connsiteX4" fmla="*/ 537 w 4490"/>
                    <a:gd name="connsiteY4" fmla="*/ 0 h 6837"/>
                    <a:gd name="connsiteX5" fmla="*/ 537 w 4490"/>
                    <a:gd name="connsiteY5" fmla="*/ 0 h 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90" h="6837">
                      <a:moveTo>
                        <a:pt x="537" y="0"/>
                      </a:moveTo>
                      <a:cubicBezTo>
                        <a:pt x="537" y="0"/>
                        <a:pt x="-671" y="0"/>
                        <a:pt x="537" y="0"/>
                      </a:cubicBezTo>
                      <a:cubicBezTo>
                        <a:pt x="-671" y="3624"/>
                        <a:pt x="537" y="4832"/>
                        <a:pt x="1745" y="6041"/>
                      </a:cubicBezTo>
                      <a:cubicBezTo>
                        <a:pt x="2953" y="8457"/>
                        <a:pt x="5369" y="4832"/>
                        <a:pt x="4161" y="2416"/>
                      </a:cubicBezTo>
                      <a:cubicBezTo>
                        <a:pt x="2953" y="1208"/>
                        <a:pt x="1745" y="0"/>
                        <a:pt x="537" y="0"/>
                      </a:cubicBezTo>
                      <a:lnTo>
                        <a:pt x="5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5" name="Freeform 101"/>
                <p:cNvSpPr/>
                <p:nvPr/>
              </p:nvSpPr>
              <p:spPr>
                <a:xfrm>
                  <a:off x="1138536" y="4401819"/>
                  <a:ext cx="4661" cy="7248"/>
                </a:xfrm>
                <a:custGeom>
                  <a:avLst/>
                  <a:gdLst>
                    <a:gd name="connsiteX0" fmla="*/ 537 w 4661"/>
                    <a:gd name="connsiteY0" fmla="*/ 0 h 7248"/>
                    <a:gd name="connsiteX1" fmla="*/ 537 w 4661"/>
                    <a:gd name="connsiteY1" fmla="*/ 0 h 7248"/>
                    <a:gd name="connsiteX2" fmla="*/ 2953 w 4661"/>
                    <a:gd name="connsiteY2" fmla="*/ 7249 h 7248"/>
                    <a:gd name="connsiteX3" fmla="*/ 4161 w 4661"/>
                    <a:gd name="connsiteY3" fmla="*/ 6041 h 7248"/>
                    <a:gd name="connsiteX4" fmla="*/ 537 w 4661"/>
                    <a:gd name="connsiteY4" fmla="*/ 0 h 7248"/>
                    <a:gd name="connsiteX5" fmla="*/ 537 w 4661"/>
                    <a:gd name="connsiteY5" fmla="*/ 0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61" h="7248">
                      <a:moveTo>
                        <a:pt x="537" y="0"/>
                      </a:moveTo>
                      <a:cubicBezTo>
                        <a:pt x="537" y="0"/>
                        <a:pt x="-671" y="1208"/>
                        <a:pt x="537" y="0"/>
                      </a:cubicBezTo>
                      <a:cubicBezTo>
                        <a:pt x="-671" y="3625"/>
                        <a:pt x="1745" y="6041"/>
                        <a:pt x="2953" y="7249"/>
                      </a:cubicBezTo>
                      <a:cubicBezTo>
                        <a:pt x="4161" y="7249"/>
                        <a:pt x="5369" y="6041"/>
                        <a:pt x="4161" y="6041"/>
                      </a:cubicBezTo>
                      <a:cubicBezTo>
                        <a:pt x="4161" y="3625"/>
                        <a:pt x="2953" y="0"/>
                        <a:pt x="537" y="0"/>
                      </a:cubicBezTo>
                      <a:lnTo>
                        <a:pt x="5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6" name="Freeform 102"/>
                <p:cNvSpPr/>
                <p:nvPr/>
              </p:nvSpPr>
              <p:spPr>
                <a:xfrm>
                  <a:off x="1127699" y="4394571"/>
                  <a:ext cx="6541" cy="10873"/>
                </a:xfrm>
                <a:custGeom>
                  <a:avLst/>
                  <a:gdLst>
                    <a:gd name="connsiteX0" fmla="*/ 500 w 6541"/>
                    <a:gd name="connsiteY0" fmla="*/ 0 h 10873"/>
                    <a:gd name="connsiteX1" fmla="*/ 500 w 6541"/>
                    <a:gd name="connsiteY1" fmla="*/ 0 h 10873"/>
                    <a:gd name="connsiteX2" fmla="*/ 1709 w 6541"/>
                    <a:gd name="connsiteY2" fmla="*/ 6041 h 10873"/>
                    <a:gd name="connsiteX3" fmla="*/ 5333 w 6541"/>
                    <a:gd name="connsiteY3" fmla="*/ 10873 h 10873"/>
                    <a:gd name="connsiteX4" fmla="*/ 6541 w 6541"/>
                    <a:gd name="connsiteY4" fmla="*/ 9665 h 10873"/>
                    <a:gd name="connsiteX5" fmla="*/ 4125 w 6541"/>
                    <a:gd name="connsiteY5" fmla="*/ 2416 h 10873"/>
                    <a:gd name="connsiteX6" fmla="*/ 500 w 6541"/>
                    <a:gd name="connsiteY6" fmla="*/ 0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41" h="10873">
                      <a:moveTo>
                        <a:pt x="500" y="0"/>
                      </a:moveTo>
                      <a:cubicBezTo>
                        <a:pt x="500" y="0"/>
                        <a:pt x="500" y="1208"/>
                        <a:pt x="500" y="0"/>
                      </a:cubicBezTo>
                      <a:cubicBezTo>
                        <a:pt x="-708" y="3624"/>
                        <a:pt x="500" y="4832"/>
                        <a:pt x="1709" y="6041"/>
                      </a:cubicBezTo>
                      <a:cubicBezTo>
                        <a:pt x="2917" y="8457"/>
                        <a:pt x="4125" y="9665"/>
                        <a:pt x="5333" y="10873"/>
                      </a:cubicBezTo>
                      <a:cubicBezTo>
                        <a:pt x="6541" y="10873"/>
                        <a:pt x="6541" y="10873"/>
                        <a:pt x="6541" y="9665"/>
                      </a:cubicBezTo>
                      <a:cubicBezTo>
                        <a:pt x="6541" y="7248"/>
                        <a:pt x="5333" y="4832"/>
                        <a:pt x="4125" y="2416"/>
                      </a:cubicBezTo>
                      <a:cubicBezTo>
                        <a:pt x="2917" y="1208"/>
                        <a:pt x="2917" y="0"/>
                        <a:pt x="5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7" name="Freeform 103"/>
                <p:cNvSpPr/>
                <p:nvPr/>
              </p:nvSpPr>
              <p:spPr>
                <a:xfrm>
                  <a:off x="1120951" y="4391248"/>
                  <a:ext cx="3953" cy="6739"/>
                </a:xfrm>
                <a:custGeom>
                  <a:avLst/>
                  <a:gdLst>
                    <a:gd name="connsiteX0" fmla="*/ 0 w 3953"/>
                    <a:gd name="connsiteY0" fmla="*/ 906 h 6739"/>
                    <a:gd name="connsiteX1" fmla="*/ 1208 w 3953"/>
                    <a:gd name="connsiteY1" fmla="*/ 5739 h 6739"/>
                    <a:gd name="connsiteX2" fmla="*/ 3624 w 3953"/>
                    <a:gd name="connsiteY2" fmla="*/ 3323 h 6739"/>
                    <a:gd name="connsiteX3" fmla="*/ 0 w 3953"/>
                    <a:gd name="connsiteY3" fmla="*/ 906 h 6739"/>
                    <a:gd name="connsiteX4" fmla="*/ 0 w 3953"/>
                    <a:gd name="connsiteY4" fmla="*/ 906 h 6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3" h="6739">
                      <a:moveTo>
                        <a:pt x="0" y="906"/>
                      </a:moveTo>
                      <a:cubicBezTo>
                        <a:pt x="0" y="3323"/>
                        <a:pt x="1208" y="4530"/>
                        <a:pt x="1208" y="5739"/>
                      </a:cubicBezTo>
                      <a:cubicBezTo>
                        <a:pt x="2416" y="8155"/>
                        <a:pt x="4833" y="5739"/>
                        <a:pt x="3624" y="3323"/>
                      </a:cubicBezTo>
                      <a:cubicBezTo>
                        <a:pt x="3624" y="2114"/>
                        <a:pt x="3624" y="-302"/>
                        <a:pt x="0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8" name="Freeform 104"/>
                <p:cNvSpPr/>
                <p:nvPr/>
              </p:nvSpPr>
              <p:spPr>
                <a:xfrm>
                  <a:off x="1114410" y="4388530"/>
                  <a:ext cx="4124" cy="6040"/>
                </a:xfrm>
                <a:custGeom>
                  <a:avLst/>
                  <a:gdLst>
                    <a:gd name="connsiteX0" fmla="*/ 1709 w 4124"/>
                    <a:gd name="connsiteY0" fmla="*/ 0 h 6040"/>
                    <a:gd name="connsiteX1" fmla="*/ 1709 w 4124"/>
                    <a:gd name="connsiteY1" fmla="*/ 0 h 6040"/>
                    <a:gd name="connsiteX2" fmla="*/ 1709 w 4124"/>
                    <a:gd name="connsiteY2" fmla="*/ 0 h 6040"/>
                    <a:gd name="connsiteX3" fmla="*/ 1709 w 4124"/>
                    <a:gd name="connsiteY3" fmla="*/ 0 h 6040"/>
                    <a:gd name="connsiteX4" fmla="*/ 500 w 4124"/>
                    <a:gd name="connsiteY4" fmla="*/ 3624 h 6040"/>
                    <a:gd name="connsiteX5" fmla="*/ 2917 w 4124"/>
                    <a:gd name="connsiteY5" fmla="*/ 6041 h 6040"/>
                    <a:gd name="connsiteX6" fmla="*/ 4125 w 4124"/>
                    <a:gd name="connsiteY6" fmla="*/ 4832 h 6040"/>
                    <a:gd name="connsiteX7" fmla="*/ 1709 w 4124"/>
                    <a:gd name="connsiteY7" fmla="*/ 0 h 6040"/>
                    <a:gd name="connsiteX8" fmla="*/ 1709 w 4124"/>
                    <a:gd name="connsiteY8" fmla="*/ 0 h 6040"/>
                    <a:gd name="connsiteX9" fmla="*/ 1709 w 4124"/>
                    <a:gd name="connsiteY9" fmla="*/ 0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24" h="6040">
                      <a:moveTo>
                        <a:pt x="1709" y="0"/>
                      </a:moveTo>
                      <a:cubicBezTo>
                        <a:pt x="1709" y="0"/>
                        <a:pt x="1709" y="0"/>
                        <a:pt x="1709" y="0"/>
                      </a:cubicBezTo>
                      <a:cubicBezTo>
                        <a:pt x="500" y="0"/>
                        <a:pt x="500" y="0"/>
                        <a:pt x="1709" y="0"/>
                      </a:cubicBezTo>
                      <a:cubicBezTo>
                        <a:pt x="500" y="0"/>
                        <a:pt x="500" y="0"/>
                        <a:pt x="1709" y="0"/>
                      </a:cubicBezTo>
                      <a:cubicBezTo>
                        <a:pt x="500" y="0"/>
                        <a:pt x="-708" y="2416"/>
                        <a:pt x="500" y="3624"/>
                      </a:cubicBezTo>
                      <a:cubicBezTo>
                        <a:pt x="1709" y="4832"/>
                        <a:pt x="1709" y="4832"/>
                        <a:pt x="2917" y="6041"/>
                      </a:cubicBezTo>
                      <a:cubicBezTo>
                        <a:pt x="4125" y="6041"/>
                        <a:pt x="4125" y="6041"/>
                        <a:pt x="4125" y="4832"/>
                      </a:cubicBezTo>
                      <a:cubicBezTo>
                        <a:pt x="2917" y="3624"/>
                        <a:pt x="2917" y="2416"/>
                        <a:pt x="1709" y="0"/>
                      </a:cubicBezTo>
                      <a:cubicBezTo>
                        <a:pt x="1709" y="1208"/>
                        <a:pt x="1709" y="0"/>
                        <a:pt x="1709" y="0"/>
                      </a:cubicBezTo>
                      <a:lnTo>
                        <a:pt x="17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9" name="Freeform 105"/>
                <p:cNvSpPr/>
                <p:nvPr/>
              </p:nvSpPr>
              <p:spPr>
                <a:xfrm>
                  <a:off x="1107964" y="4383697"/>
                  <a:ext cx="4717" cy="4437"/>
                </a:xfrm>
                <a:custGeom>
                  <a:avLst/>
                  <a:gdLst>
                    <a:gd name="connsiteX0" fmla="*/ 3322 w 4717"/>
                    <a:gd name="connsiteY0" fmla="*/ 1208 h 4437"/>
                    <a:gd name="connsiteX1" fmla="*/ 906 w 4717"/>
                    <a:gd name="connsiteY1" fmla="*/ 0 h 4437"/>
                    <a:gd name="connsiteX2" fmla="*/ 906 w 4717"/>
                    <a:gd name="connsiteY2" fmla="*/ 2416 h 4437"/>
                    <a:gd name="connsiteX3" fmla="*/ 3322 w 4717"/>
                    <a:gd name="connsiteY3" fmla="*/ 3625 h 4437"/>
                    <a:gd name="connsiteX4" fmla="*/ 3322 w 4717"/>
                    <a:gd name="connsiteY4" fmla="*/ 1208 h 4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17" h="4437">
                      <a:moveTo>
                        <a:pt x="3322" y="1208"/>
                      </a:moveTo>
                      <a:cubicBezTo>
                        <a:pt x="2114" y="0"/>
                        <a:pt x="2114" y="0"/>
                        <a:pt x="906" y="0"/>
                      </a:cubicBezTo>
                      <a:cubicBezTo>
                        <a:pt x="-302" y="1208"/>
                        <a:pt x="-302" y="2416"/>
                        <a:pt x="906" y="2416"/>
                      </a:cubicBezTo>
                      <a:cubicBezTo>
                        <a:pt x="906" y="3625"/>
                        <a:pt x="2114" y="3625"/>
                        <a:pt x="3322" y="3625"/>
                      </a:cubicBezTo>
                      <a:cubicBezTo>
                        <a:pt x="4530" y="6041"/>
                        <a:pt x="5739" y="2416"/>
                        <a:pt x="3322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0" name="Freeform 106"/>
                <p:cNvSpPr/>
                <p:nvPr/>
              </p:nvSpPr>
              <p:spPr>
                <a:xfrm>
                  <a:off x="1206728" y="4390446"/>
                  <a:ext cx="10873" cy="7824"/>
                </a:xfrm>
                <a:custGeom>
                  <a:avLst/>
                  <a:gdLst>
                    <a:gd name="connsiteX0" fmla="*/ 0 w 10873"/>
                    <a:gd name="connsiteY0" fmla="*/ 1709 h 7824"/>
                    <a:gd name="connsiteX1" fmla="*/ 10873 w 10873"/>
                    <a:gd name="connsiteY1" fmla="*/ 6541 h 7824"/>
                    <a:gd name="connsiteX2" fmla="*/ 10873 w 10873"/>
                    <a:gd name="connsiteY2" fmla="*/ 5333 h 7824"/>
                    <a:gd name="connsiteX3" fmla="*/ 7249 w 10873"/>
                    <a:gd name="connsiteY3" fmla="*/ 2917 h 7824"/>
                    <a:gd name="connsiteX4" fmla="*/ 2416 w 10873"/>
                    <a:gd name="connsiteY4" fmla="*/ 500 h 7824"/>
                    <a:gd name="connsiteX5" fmla="*/ 0 w 10873"/>
                    <a:gd name="connsiteY5" fmla="*/ 1709 h 7824"/>
                    <a:gd name="connsiteX6" fmla="*/ 0 w 10873"/>
                    <a:gd name="connsiteY6" fmla="*/ 1709 h 7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73" h="7824">
                      <a:moveTo>
                        <a:pt x="0" y="1709"/>
                      </a:moveTo>
                      <a:cubicBezTo>
                        <a:pt x="1208" y="5333"/>
                        <a:pt x="7249" y="10166"/>
                        <a:pt x="10873" y="6541"/>
                      </a:cubicBezTo>
                      <a:cubicBezTo>
                        <a:pt x="10873" y="6541"/>
                        <a:pt x="10873" y="5333"/>
                        <a:pt x="10873" y="5333"/>
                      </a:cubicBezTo>
                      <a:cubicBezTo>
                        <a:pt x="9665" y="4125"/>
                        <a:pt x="8457" y="4125"/>
                        <a:pt x="7249" y="2917"/>
                      </a:cubicBezTo>
                      <a:cubicBezTo>
                        <a:pt x="6041" y="1709"/>
                        <a:pt x="3624" y="500"/>
                        <a:pt x="2416" y="500"/>
                      </a:cubicBezTo>
                      <a:cubicBezTo>
                        <a:pt x="1208" y="-708"/>
                        <a:pt x="0" y="500"/>
                        <a:pt x="0" y="1709"/>
                      </a:cubicBezTo>
                      <a:lnTo>
                        <a:pt x="0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1" name="Freeform 107"/>
                <p:cNvSpPr/>
                <p:nvPr/>
              </p:nvSpPr>
              <p:spPr>
                <a:xfrm>
                  <a:off x="1109578" y="4375241"/>
                  <a:ext cx="10165" cy="6577"/>
                </a:xfrm>
                <a:custGeom>
                  <a:avLst/>
                  <a:gdLst>
                    <a:gd name="connsiteX0" fmla="*/ 10165 w 10165"/>
                    <a:gd name="connsiteY0" fmla="*/ 3624 h 6577"/>
                    <a:gd name="connsiteX1" fmla="*/ 6541 w 10165"/>
                    <a:gd name="connsiteY1" fmla="*/ 1208 h 6577"/>
                    <a:gd name="connsiteX2" fmla="*/ 1709 w 10165"/>
                    <a:gd name="connsiteY2" fmla="*/ 0 h 6577"/>
                    <a:gd name="connsiteX3" fmla="*/ 500 w 10165"/>
                    <a:gd name="connsiteY3" fmla="*/ 3624 h 6577"/>
                    <a:gd name="connsiteX4" fmla="*/ 5333 w 10165"/>
                    <a:gd name="connsiteY4" fmla="*/ 6041 h 6577"/>
                    <a:gd name="connsiteX5" fmla="*/ 8957 w 10165"/>
                    <a:gd name="connsiteY5" fmla="*/ 6041 h 6577"/>
                    <a:gd name="connsiteX6" fmla="*/ 10165 w 10165"/>
                    <a:gd name="connsiteY6" fmla="*/ 3624 h 6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65" h="6577">
                      <a:moveTo>
                        <a:pt x="10165" y="3624"/>
                      </a:moveTo>
                      <a:cubicBezTo>
                        <a:pt x="10165" y="1208"/>
                        <a:pt x="7749" y="1208"/>
                        <a:pt x="6541" y="1208"/>
                      </a:cubicBezTo>
                      <a:cubicBezTo>
                        <a:pt x="5333" y="1208"/>
                        <a:pt x="4125" y="0"/>
                        <a:pt x="1709" y="0"/>
                      </a:cubicBezTo>
                      <a:cubicBezTo>
                        <a:pt x="500" y="0"/>
                        <a:pt x="-708" y="2416"/>
                        <a:pt x="500" y="3624"/>
                      </a:cubicBezTo>
                      <a:cubicBezTo>
                        <a:pt x="1709" y="4832"/>
                        <a:pt x="4125" y="4832"/>
                        <a:pt x="5333" y="6041"/>
                      </a:cubicBezTo>
                      <a:cubicBezTo>
                        <a:pt x="6541" y="6041"/>
                        <a:pt x="7749" y="7249"/>
                        <a:pt x="8957" y="6041"/>
                      </a:cubicBezTo>
                      <a:cubicBezTo>
                        <a:pt x="10165" y="4832"/>
                        <a:pt x="10165" y="3624"/>
                        <a:pt x="10165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2" name="Freeform 108"/>
                <p:cNvSpPr/>
                <p:nvPr/>
              </p:nvSpPr>
              <p:spPr>
                <a:xfrm>
                  <a:off x="1076958" y="4409711"/>
                  <a:ext cx="4598" cy="6605"/>
                </a:xfrm>
                <a:custGeom>
                  <a:avLst/>
                  <a:gdLst>
                    <a:gd name="connsiteX0" fmla="*/ 4125 w 4598"/>
                    <a:gd name="connsiteY0" fmla="*/ 5398 h 6605"/>
                    <a:gd name="connsiteX1" fmla="*/ 500 w 4598"/>
                    <a:gd name="connsiteY1" fmla="*/ 565 h 6605"/>
                    <a:gd name="connsiteX2" fmla="*/ 1709 w 4598"/>
                    <a:gd name="connsiteY2" fmla="*/ 6606 h 6605"/>
                    <a:gd name="connsiteX3" fmla="*/ 4125 w 4598"/>
                    <a:gd name="connsiteY3" fmla="*/ 5398 h 6605"/>
                    <a:gd name="connsiteX4" fmla="*/ 4125 w 4598"/>
                    <a:gd name="connsiteY4" fmla="*/ 5398 h 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98" h="6605">
                      <a:moveTo>
                        <a:pt x="4125" y="5398"/>
                      </a:moveTo>
                      <a:cubicBezTo>
                        <a:pt x="4125" y="4189"/>
                        <a:pt x="2917" y="-1851"/>
                        <a:pt x="500" y="565"/>
                      </a:cubicBezTo>
                      <a:cubicBezTo>
                        <a:pt x="-708" y="2981"/>
                        <a:pt x="500" y="5398"/>
                        <a:pt x="1709" y="6606"/>
                      </a:cubicBezTo>
                      <a:cubicBezTo>
                        <a:pt x="4125" y="6606"/>
                        <a:pt x="5333" y="6606"/>
                        <a:pt x="4125" y="5398"/>
                      </a:cubicBezTo>
                      <a:lnTo>
                        <a:pt x="4125" y="539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3" name="Freeform 109"/>
                <p:cNvSpPr/>
                <p:nvPr/>
              </p:nvSpPr>
              <p:spPr>
                <a:xfrm>
                  <a:off x="1056384" y="4412693"/>
                  <a:ext cx="3746" cy="9664"/>
                </a:xfrm>
                <a:custGeom>
                  <a:avLst/>
                  <a:gdLst>
                    <a:gd name="connsiteX0" fmla="*/ 2953 w 3746"/>
                    <a:gd name="connsiteY0" fmla="*/ 9665 h 9664"/>
                    <a:gd name="connsiteX1" fmla="*/ 1745 w 3746"/>
                    <a:gd name="connsiteY1" fmla="*/ 0 h 9664"/>
                    <a:gd name="connsiteX2" fmla="*/ 537 w 3746"/>
                    <a:gd name="connsiteY2" fmla="*/ 0 h 9664"/>
                    <a:gd name="connsiteX3" fmla="*/ 537 w 3746"/>
                    <a:gd name="connsiteY3" fmla="*/ 9665 h 9664"/>
                    <a:gd name="connsiteX4" fmla="*/ 2953 w 3746"/>
                    <a:gd name="connsiteY4" fmla="*/ 9665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46" h="9664">
                      <a:moveTo>
                        <a:pt x="2953" y="9665"/>
                      </a:moveTo>
                      <a:cubicBezTo>
                        <a:pt x="4161" y="7248"/>
                        <a:pt x="4161" y="1208"/>
                        <a:pt x="1745" y="0"/>
                      </a:cubicBezTo>
                      <a:cubicBezTo>
                        <a:pt x="1745" y="0"/>
                        <a:pt x="537" y="0"/>
                        <a:pt x="537" y="0"/>
                      </a:cubicBezTo>
                      <a:cubicBezTo>
                        <a:pt x="-671" y="2416"/>
                        <a:pt x="537" y="7248"/>
                        <a:pt x="537" y="9665"/>
                      </a:cubicBezTo>
                      <a:cubicBezTo>
                        <a:pt x="1745" y="9665"/>
                        <a:pt x="2953" y="9665"/>
                        <a:pt x="2953" y="96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4" name="Freeform 110"/>
                <p:cNvSpPr/>
                <p:nvPr/>
              </p:nvSpPr>
              <p:spPr>
                <a:xfrm>
                  <a:off x="1047927" y="4394873"/>
                  <a:ext cx="5067" cy="24464"/>
                </a:xfrm>
                <a:custGeom>
                  <a:avLst/>
                  <a:gdLst>
                    <a:gd name="connsiteX0" fmla="*/ 4161 w 5067"/>
                    <a:gd name="connsiteY0" fmla="*/ 10571 h 24464"/>
                    <a:gd name="connsiteX1" fmla="*/ 2953 w 5067"/>
                    <a:gd name="connsiteY1" fmla="*/ 906 h 24464"/>
                    <a:gd name="connsiteX2" fmla="*/ 537 w 5067"/>
                    <a:gd name="connsiteY2" fmla="*/ 906 h 24464"/>
                    <a:gd name="connsiteX3" fmla="*/ 537 w 5067"/>
                    <a:gd name="connsiteY3" fmla="*/ 19028 h 24464"/>
                    <a:gd name="connsiteX4" fmla="*/ 537 w 5067"/>
                    <a:gd name="connsiteY4" fmla="*/ 22652 h 24464"/>
                    <a:gd name="connsiteX5" fmla="*/ 4161 w 5067"/>
                    <a:gd name="connsiteY5" fmla="*/ 22652 h 24464"/>
                    <a:gd name="connsiteX6" fmla="*/ 4161 w 5067"/>
                    <a:gd name="connsiteY6" fmla="*/ 10571 h 24464"/>
                    <a:gd name="connsiteX7" fmla="*/ 4161 w 5067"/>
                    <a:gd name="connsiteY7" fmla="*/ 10571 h 24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67" h="24464">
                      <a:moveTo>
                        <a:pt x="4161" y="10571"/>
                      </a:moveTo>
                      <a:cubicBezTo>
                        <a:pt x="4161" y="6946"/>
                        <a:pt x="4161" y="3322"/>
                        <a:pt x="2953" y="906"/>
                      </a:cubicBezTo>
                      <a:cubicBezTo>
                        <a:pt x="2953" y="-302"/>
                        <a:pt x="1745" y="-302"/>
                        <a:pt x="537" y="906"/>
                      </a:cubicBezTo>
                      <a:cubicBezTo>
                        <a:pt x="-671" y="6946"/>
                        <a:pt x="537" y="12987"/>
                        <a:pt x="537" y="19028"/>
                      </a:cubicBezTo>
                      <a:cubicBezTo>
                        <a:pt x="537" y="20236"/>
                        <a:pt x="537" y="21444"/>
                        <a:pt x="537" y="22652"/>
                      </a:cubicBezTo>
                      <a:cubicBezTo>
                        <a:pt x="537" y="25068"/>
                        <a:pt x="2953" y="25068"/>
                        <a:pt x="4161" y="22652"/>
                      </a:cubicBezTo>
                      <a:cubicBezTo>
                        <a:pt x="5369" y="17820"/>
                        <a:pt x="5369" y="14195"/>
                        <a:pt x="4161" y="10571"/>
                      </a:cubicBezTo>
                      <a:lnTo>
                        <a:pt x="4161" y="105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5" name="Freeform 111"/>
                <p:cNvSpPr/>
                <p:nvPr/>
              </p:nvSpPr>
              <p:spPr>
                <a:xfrm>
                  <a:off x="1038799" y="4427190"/>
                  <a:ext cx="5019" cy="7248"/>
                </a:xfrm>
                <a:custGeom>
                  <a:avLst/>
                  <a:gdLst>
                    <a:gd name="connsiteX0" fmla="*/ 3624 w 5019"/>
                    <a:gd name="connsiteY0" fmla="*/ 1208 h 7248"/>
                    <a:gd name="connsiteX1" fmla="*/ 2416 w 5019"/>
                    <a:gd name="connsiteY1" fmla="*/ 2416 h 7248"/>
                    <a:gd name="connsiteX2" fmla="*/ 0 w 5019"/>
                    <a:gd name="connsiteY2" fmla="*/ 6041 h 7248"/>
                    <a:gd name="connsiteX3" fmla="*/ 0 w 5019"/>
                    <a:gd name="connsiteY3" fmla="*/ 7249 h 7248"/>
                    <a:gd name="connsiteX4" fmla="*/ 0 w 5019"/>
                    <a:gd name="connsiteY4" fmla="*/ 7249 h 7248"/>
                    <a:gd name="connsiteX5" fmla="*/ 1208 w 5019"/>
                    <a:gd name="connsiteY5" fmla="*/ 7249 h 7248"/>
                    <a:gd name="connsiteX6" fmla="*/ 2416 w 5019"/>
                    <a:gd name="connsiteY6" fmla="*/ 6041 h 7248"/>
                    <a:gd name="connsiteX7" fmla="*/ 3624 w 5019"/>
                    <a:gd name="connsiteY7" fmla="*/ 0 h 7248"/>
                    <a:gd name="connsiteX8" fmla="*/ 3624 w 5019"/>
                    <a:gd name="connsiteY8" fmla="*/ 1208 h 7248"/>
                    <a:gd name="connsiteX9" fmla="*/ 3624 w 5019"/>
                    <a:gd name="connsiteY9" fmla="*/ 120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019" h="7248">
                      <a:moveTo>
                        <a:pt x="3624" y="1208"/>
                      </a:moveTo>
                      <a:cubicBezTo>
                        <a:pt x="3624" y="2416"/>
                        <a:pt x="2416" y="2416"/>
                        <a:pt x="2416" y="2416"/>
                      </a:cubicBezTo>
                      <a:cubicBezTo>
                        <a:pt x="1208" y="3625"/>
                        <a:pt x="1208" y="4832"/>
                        <a:pt x="0" y="6041"/>
                      </a:cubicBezTo>
                      <a:cubicBezTo>
                        <a:pt x="0" y="6041"/>
                        <a:pt x="0" y="7249"/>
                        <a:pt x="0" y="7249"/>
                      </a:cubicBezTo>
                      <a:cubicBezTo>
                        <a:pt x="0" y="7249"/>
                        <a:pt x="0" y="7249"/>
                        <a:pt x="0" y="7249"/>
                      </a:cubicBezTo>
                      <a:cubicBezTo>
                        <a:pt x="0" y="7249"/>
                        <a:pt x="0" y="7249"/>
                        <a:pt x="1208" y="7249"/>
                      </a:cubicBezTo>
                      <a:cubicBezTo>
                        <a:pt x="1208" y="7249"/>
                        <a:pt x="2416" y="7249"/>
                        <a:pt x="2416" y="6041"/>
                      </a:cubicBezTo>
                      <a:cubicBezTo>
                        <a:pt x="2416" y="3625"/>
                        <a:pt x="3624" y="2416"/>
                        <a:pt x="3624" y="0"/>
                      </a:cubicBezTo>
                      <a:cubicBezTo>
                        <a:pt x="6041" y="1208"/>
                        <a:pt x="4832" y="0"/>
                        <a:pt x="3624" y="1208"/>
                      </a:cubicBezTo>
                      <a:lnTo>
                        <a:pt x="3624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6" name="Freeform 112"/>
                <p:cNvSpPr/>
                <p:nvPr/>
              </p:nvSpPr>
              <p:spPr>
                <a:xfrm>
                  <a:off x="1037591" y="4438365"/>
                  <a:ext cx="5332" cy="11108"/>
                </a:xfrm>
                <a:custGeom>
                  <a:avLst/>
                  <a:gdLst>
                    <a:gd name="connsiteX0" fmla="*/ 3624 w 5332"/>
                    <a:gd name="connsiteY0" fmla="*/ 906 h 11108"/>
                    <a:gd name="connsiteX1" fmla="*/ 0 w 5332"/>
                    <a:gd name="connsiteY1" fmla="*/ 6947 h 11108"/>
                    <a:gd name="connsiteX2" fmla="*/ 0 w 5332"/>
                    <a:gd name="connsiteY2" fmla="*/ 6947 h 11108"/>
                    <a:gd name="connsiteX3" fmla="*/ 0 w 5332"/>
                    <a:gd name="connsiteY3" fmla="*/ 9363 h 11108"/>
                    <a:gd name="connsiteX4" fmla="*/ 0 w 5332"/>
                    <a:gd name="connsiteY4" fmla="*/ 10571 h 11108"/>
                    <a:gd name="connsiteX5" fmla="*/ 1208 w 5332"/>
                    <a:gd name="connsiteY5" fmla="*/ 10571 h 11108"/>
                    <a:gd name="connsiteX6" fmla="*/ 2416 w 5332"/>
                    <a:gd name="connsiteY6" fmla="*/ 9363 h 11108"/>
                    <a:gd name="connsiteX7" fmla="*/ 3624 w 5332"/>
                    <a:gd name="connsiteY7" fmla="*/ 6947 h 11108"/>
                    <a:gd name="connsiteX8" fmla="*/ 4833 w 5332"/>
                    <a:gd name="connsiteY8" fmla="*/ 906 h 11108"/>
                    <a:gd name="connsiteX9" fmla="*/ 3624 w 5332"/>
                    <a:gd name="connsiteY9" fmla="*/ 906 h 11108"/>
                    <a:gd name="connsiteX10" fmla="*/ 3624 w 5332"/>
                    <a:gd name="connsiteY10" fmla="*/ 906 h 11108"/>
                    <a:gd name="connsiteX11" fmla="*/ 3624 w 5332"/>
                    <a:gd name="connsiteY11" fmla="*/ 906 h 1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2" h="11108">
                      <a:moveTo>
                        <a:pt x="3624" y="906"/>
                      </a:moveTo>
                      <a:cubicBezTo>
                        <a:pt x="2416" y="2114"/>
                        <a:pt x="1208" y="4531"/>
                        <a:pt x="0" y="6947"/>
                      </a:cubicBezTo>
                      <a:cubicBezTo>
                        <a:pt x="0" y="6947"/>
                        <a:pt x="0" y="6947"/>
                        <a:pt x="0" y="6947"/>
                      </a:cubicBezTo>
                      <a:cubicBezTo>
                        <a:pt x="0" y="8155"/>
                        <a:pt x="0" y="8155"/>
                        <a:pt x="0" y="9363"/>
                      </a:cubicBezTo>
                      <a:cubicBezTo>
                        <a:pt x="0" y="9363"/>
                        <a:pt x="0" y="10571"/>
                        <a:pt x="0" y="10571"/>
                      </a:cubicBezTo>
                      <a:cubicBezTo>
                        <a:pt x="0" y="10571"/>
                        <a:pt x="1208" y="11779"/>
                        <a:pt x="1208" y="10571"/>
                      </a:cubicBezTo>
                      <a:cubicBezTo>
                        <a:pt x="1208" y="10571"/>
                        <a:pt x="2416" y="9363"/>
                        <a:pt x="2416" y="9363"/>
                      </a:cubicBezTo>
                      <a:cubicBezTo>
                        <a:pt x="2416" y="8155"/>
                        <a:pt x="3624" y="6947"/>
                        <a:pt x="3624" y="6947"/>
                      </a:cubicBezTo>
                      <a:cubicBezTo>
                        <a:pt x="4833" y="4531"/>
                        <a:pt x="6041" y="3323"/>
                        <a:pt x="4833" y="906"/>
                      </a:cubicBezTo>
                      <a:cubicBezTo>
                        <a:pt x="4833" y="906"/>
                        <a:pt x="4833" y="906"/>
                        <a:pt x="3624" y="906"/>
                      </a:cubicBezTo>
                      <a:cubicBezTo>
                        <a:pt x="3624" y="-302"/>
                        <a:pt x="3624" y="-302"/>
                        <a:pt x="3624" y="906"/>
                      </a:cubicBezTo>
                      <a:lnTo>
                        <a:pt x="3624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7" name="Freeform 113"/>
                <p:cNvSpPr/>
                <p:nvPr/>
              </p:nvSpPr>
              <p:spPr>
                <a:xfrm>
                  <a:off x="1037765" y="4451654"/>
                  <a:ext cx="4658" cy="11477"/>
                </a:xfrm>
                <a:custGeom>
                  <a:avLst/>
                  <a:gdLst>
                    <a:gd name="connsiteX0" fmla="*/ 2242 w 4658"/>
                    <a:gd name="connsiteY0" fmla="*/ 906 h 11477"/>
                    <a:gd name="connsiteX1" fmla="*/ 1034 w 4658"/>
                    <a:gd name="connsiteY1" fmla="*/ 10571 h 11477"/>
                    <a:gd name="connsiteX2" fmla="*/ 2242 w 4658"/>
                    <a:gd name="connsiteY2" fmla="*/ 10571 h 11477"/>
                    <a:gd name="connsiteX3" fmla="*/ 3450 w 4658"/>
                    <a:gd name="connsiteY3" fmla="*/ 8155 h 11477"/>
                    <a:gd name="connsiteX4" fmla="*/ 4658 w 4658"/>
                    <a:gd name="connsiteY4" fmla="*/ 4530 h 11477"/>
                    <a:gd name="connsiteX5" fmla="*/ 4658 w 4658"/>
                    <a:gd name="connsiteY5" fmla="*/ 906 h 11477"/>
                    <a:gd name="connsiteX6" fmla="*/ 2242 w 4658"/>
                    <a:gd name="connsiteY6" fmla="*/ 906 h 1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58" h="11477">
                      <a:moveTo>
                        <a:pt x="2242" y="906"/>
                      </a:moveTo>
                      <a:cubicBezTo>
                        <a:pt x="1034" y="3323"/>
                        <a:pt x="-1382" y="8155"/>
                        <a:pt x="1034" y="10571"/>
                      </a:cubicBezTo>
                      <a:cubicBezTo>
                        <a:pt x="1034" y="11779"/>
                        <a:pt x="2242" y="11779"/>
                        <a:pt x="2242" y="10571"/>
                      </a:cubicBezTo>
                      <a:cubicBezTo>
                        <a:pt x="2242" y="10571"/>
                        <a:pt x="3450" y="9363"/>
                        <a:pt x="3450" y="8155"/>
                      </a:cubicBezTo>
                      <a:cubicBezTo>
                        <a:pt x="3450" y="6947"/>
                        <a:pt x="4658" y="5739"/>
                        <a:pt x="4658" y="4530"/>
                      </a:cubicBezTo>
                      <a:cubicBezTo>
                        <a:pt x="4658" y="3323"/>
                        <a:pt x="4658" y="2114"/>
                        <a:pt x="4658" y="906"/>
                      </a:cubicBezTo>
                      <a:cubicBezTo>
                        <a:pt x="3450" y="-302"/>
                        <a:pt x="2242" y="-302"/>
                        <a:pt x="2242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8" name="Freeform 114"/>
                <p:cNvSpPr/>
                <p:nvPr/>
              </p:nvSpPr>
              <p:spPr>
                <a:xfrm>
                  <a:off x="1038799" y="4462116"/>
                  <a:ext cx="3624" cy="10680"/>
                </a:xfrm>
                <a:custGeom>
                  <a:avLst/>
                  <a:gdLst>
                    <a:gd name="connsiteX0" fmla="*/ 1208 w 3624"/>
                    <a:gd name="connsiteY0" fmla="*/ 1317 h 10680"/>
                    <a:gd name="connsiteX1" fmla="*/ 1208 w 3624"/>
                    <a:gd name="connsiteY1" fmla="*/ 2525 h 10680"/>
                    <a:gd name="connsiteX2" fmla="*/ 0 w 3624"/>
                    <a:gd name="connsiteY2" fmla="*/ 8566 h 10680"/>
                    <a:gd name="connsiteX3" fmla="*/ 0 w 3624"/>
                    <a:gd name="connsiteY3" fmla="*/ 9774 h 10680"/>
                    <a:gd name="connsiteX4" fmla="*/ 2416 w 3624"/>
                    <a:gd name="connsiteY4" fmla="*/ 9774 h 10680"/>
                    <a:gd name="connsiteX5" fmla="*/ 3624 w 3624"/>
                    <a:gd name="connsiteY5" fmla="*/ 2525 h 10680"/>
                    <a:gd name="connsiteX6" fmla="*/ 1208 w 3624"/>
                    <a:gd name="connsiteY6" fmla="*/ 1317 h 10680"/>
                    <a:gd name="connsiteX7" fmla="*/ 1208 w 3624"/>
                    <a:gd name="connsiteY7" fmla="*/ 1317 h 10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24" h="10680">
                      <a:moveTo>
                        <a:pt x="1208" y="1317"/>
                      </a:moveTo>
                      <a:cubicBezTo>
                        <a:pt x="1208" y="1317"/>
                        <a:pt x="1208" y="2525"/>
                        <a:pt x="1208" y="2525"/>
                      </a:cubicBezTo>
                      <a:cubicBezTo>
                        <a:pt x="1208" y="4942"/>
                        <a:pt x="0" y="6149"/>
                        <a:pt x="0" y="8566"/>
                      </a:cubicBezTo>
                      <a:cubicBezTo>
                        <a:pt x="0" y="8566"/>
                        <a:pt x="0" y="9774"/>
                        <a:pt x="0" y="9774"/>
                      </a:cubicBezTo>
                      <a:cubicBezTo>
                        <a:pt x="0" y="10982"/>
                        <a:pt x="2416" y="10982"/>
                        <a:pt x="2416" y="9774"/>
                      </a:cubicBezTo>
                      <a:cubicBezTo>
                        <a:pt x="2416" y="7358"/>
                        <a:pt x="2416" y="4942"/>
                        <a:pt x="3624" y="2525"/>
                      </a:cubicBezTo>
                      <a:cubicBezTo>
                        <a:pt x="3624" y="109"/>
                        <a:pt x="2416" y="-1099"/>
                        <a:pt x="1208" y="1317"/>
                      </a:cubicBezTo>
                      <a:lnTo>
                        <a:pt x="1208" y="13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9" name="Freeform 115"/>
                <p:cNvSpPr/>
                <p:nvPr/>
              </p:nvSpPr>
              <p:spPr>
                <a:xfrm>
                  <a:off x="1039820" y="4474721"/>
                  <a:ext cx="3811" cy="9250"/>
                </a:xfrm>
                <a:custGeom>
                  <a:avLst/>
                  <a:gdLst>
                    <a:gd name="connsiteX0" fmla="*/ 1395 w 3811"/>
                    <a:gd name="connsiteY0" fmla="*/ 794 h 9250"/>
                    <a:gd name="connsiteX1" fmla="*/ 1395 w 3811"/>
                    <a:gd name="connsiteY1" fmla="*/ 9251 h 9250"/>
                    <a:gd name="connsiteX2" fmla="*/ 2603 w 3811"/>
                    <a:gd name="connsiteY2" fmla="*/ 9251 h 9250"/>
                    <a:gd name="connsiteX3" fmla="*/ 3811 w 3811"/>
                    <a:gd name="connsiteY3" fmla="*/ 2002 h 9250"/>
                    <a:gd name="connsiteX4" fmla="*/ 1395 w 3811"/>
                    <a:gd name="connsiteY4" fmla="*/ 794 h 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1" h="9250">
                      <a:moveTo>
                        <a:pt x="1395" y="794"/>
                      </a:moveTo>
                      <a:cubicBezTo>
                        <a:pt x="187" y="3210"/>
                        <a:pt x="-1021" y="6834"/>
                        <a:pt x="1395" y="9251"/>
                      </a:cubicBezTo>
                      <a:cubicBezTo>
                        <a:pt x="1395" y="9251"/>
                        <a:pt x="2603" y="9251"/>
                        <a:pt x="2603" y="9251"/>
                      </a:cubicBezTo>
                      <a:cubicBezTo>
                        <a:pt x="3811" y="6834"/>
                        <a:pt x="3811" y="3210"/>
                        <a:pt x="3811" y="2002"/>
                      </a:cubicBezTo>
                      <a:cubicBezTo>
                        <a:pt x="3811" y="-415"/>
                        <a:pt x="2603" y="-415"/>
                        <a:pt x="1395" y="7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0" name="Freeform 116"/>
                <p:cNvSpPr/>
                <p:nvPr/>
              </p:nvSpPr>
              <p:spPr>
                <a:xfrm>
                  <a:off x="1095044" y="4481451"/>
                  <a:ext cx="3659" cy="10977"/>
                </a:xfrm>
                <a:custGeom>
                  <a:avLst/>
                  <a:gdLst>
                    <a:gd name="connsiteX0" fmla="*/ 1745 w 3659"/>
                    <a:gd name="connsiteY0" fmla="*/ 104 h 10977"/>
                    <a:gd name="connsiteX1" fmla="*/ 537 w 3659"/>
                    <a:gd name="connsiteY1" fmla="*/ 1312 h 10977"/>
                    <a:gd name="connsiteX2" fmla="*/ 537 w 3659"/>
                    <a:gd name="connsiteY2" fmla="*/ 9769 h 10977"/>
                    <a:gd name="connsiteX3" fmla="*/ 1745 w 3659"/>
                    <a:gd name="connsiteY3" fmla="*/ 10977 h 10977"/>
                    <a:gd name="connsiteX4" fmla="*/ 1745 w 3659"/>
                    <a:gd name="connsiteY4" fmla="*/ 104 h 1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9" h="10977">
                      <a:moveTo>
                        <a:pt x="1745" y="104"/>
                      </a:moveTo>
                      <a:cubicBezTo>
                        <a:pt x="1745" y="104"/>
                        <a:pt x="537" y="1312"/>
                        <a:pt x="537" y="1312"/>
                      </a:cubicBezTo>
                      <a:cubicBezTo>
                        <a:pt x="537" y="3729"/>
                        <a:pt x="-671" y="7353"/>
                        <a:pt x="537" y="9769"/>
                      </a:cubicBezTo>
                      <a:cubicBezTo>
                        <a:pt x="537" y="10977"/>
                        <a:pt x="1745" y="10977"/>
                        <a:pt x="1745" y="10977"/>
                      </a:cubicBezTo>
                      <a:cubicBezTo>
                        <a:pt x="2953" y="8561"/>
                        <a:pt x="5369" y="-1104"/>
                        <a:pt x="1745" y="10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1" name="Freeform 117"/>
                <p:cNvSpPr/>
                <p:nvPr/>
              </p:nvSpPr>
              <p:spPr>
                <a:xfrm>
                  <a:off x="1103735" y="4453769"/>
                  <a:ext cx="4113" cy="9664"/>
                </a:xfrm>
                <a:custGeom>
                  <a:avLst/>
                  <a:gdLst>
                    <a:gd name="connsiteX0" fmla="*/ 302 w 4113"/>
                    <a:gd name="connsiteY0" fmla="*/ 1208 h 9664"/>
                    <a:gd name="connsiteX1" fmla="*/ 1510 w 4113"/>
                    <a:gd name="connsiteY1" fmla="*/ 9665 h 9664"/>
                    <a:gd name="connsiteX2" fmla="*/ 2718 w 4113"/>
                    <a:gd name="connsiteY2" fmla="*/ 9665 h 9664"/>
                    <a:gd name="connsiteX3" fmla="*/ 2718 w 4113"/>
                    <a:gd name="connsiteY3" fmla="*/ 0 h 9664"/>
                    <a:gd name="connsiteX4" fmla="*/ 302 w 4113"/>
                    <a:gd name="connsiteY4" fmla="*/ 1208 h 9664"/>
                    <a:gd name="connsiteX5" fmla="*/ 302 w 4113"/>
                    <a:gd name="connsiteY5" fmla="*/ 1208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13" h="9664">
                      <a:moveTo>
                        <a:pt x="302" y="1208"/>
                      </a:moveTo>
                      <a:cubicBezTo>
                        <a:pt x="302" y="3624"/>
                        <a:pt x="-906" y="8457"/>
                        <a:pt x="1510" y="9665"/>
                      </a:cubicBezTo>
                      <a:cubicBezTo>
                        <a:pt x="1510" y="9665"/>
                        <a:pt x="1510" y="9665"/>
                        <a:pt x="2718" y="9665"/>
                      </a:cubicBezTo>
                      <a:cubicBezTo>
                        <a:pt x="5134" y="7249"/>
                        <a:pt x="3926" y="2416"/>
                        <a:pt x="2718" y="0"/>
                      </a:cubicBezTo>
                      <a:cubicBezTo>
                        <a:pt x="2718" y="0"/>
                        <a:pt x="302" y="0"/>
                        <a:pt x="302" y="1208"/>
                      </a:cubicBezTo>
                      <a:lnTo>
                        <a:pt x="302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2" name="Freeform 118"/>
                <p:cNvSpPr/>
                <p:nvPr/>
              </p:nvSpPr>
              <p:spPr>
                <a:xfrm>
                  <a:off x="1101292" y="4435538"/>
                  <a:ext cx="3953" cy="10567"/>
                </a:xfrm>
                <a:custGeom>
                  <a:avLst/>
                  <a:gdLst>
                    <a:gd name="connsiteX0" fmla="*/ 329 w 3953"/>
                    <a:gd name="connsiteY0" fmla="*/ 2525 h 10567"/>
                    <a:gd name="connsiteX1" fmla="*/ 1537 w 3953"/>
                    <a:gd name="connsiteY1" fmla="*/ 9774 h 10567"/>
                    <a:gd name="connsiteX2" fmla="*/ 3954 w 3953"/>
                    <a:gd name="connsiteY2" fmla="*/ 8566 h 10567"/>
                    <a:gd name="connsiteX3" fmla="*/ 2746 w 3953"/>
                    <a:gd name="connsiteY3" fmla="*/ 1317 h 10567"/>
                    <a:gd name="connsiteX4" fmla="*/ 329 w 3953"/>
                    <a:gd name="connsiteY4" fmla="*/ 2525 h 10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3" h="10567">
                      <a:moveTo>
                        <a:pt x="329" y="2525"/>
                      </a:moveTo>
                      <a:cubicBezTo>
                        <a:pt x="329" y="4941"/>
                        <a:pt x="1537" y="7358"/>
                        <a:pt x="1537" y="9774"/>
                      </a:cubicBezTo>
                      <a:cubicBezTo>
                        <a:pt x="1537" y="10982"/>
                        <a:pt x="3954" y="10982"/>
                        <a:pt x="3954" y="8566"/>
                      </a:cubicBezTo>
                      <a:cubicBezTo>
                        <a:pt x="3954" y="6150"/>
                        <a:pt x="3954" y="3733"/>
                        <a:pt x="2746" y="1317"/>
                      </a:cubicBezTo>
                      <a:cubicBezTo>
                        <a:pt x="1537" y="-1099"/>
                        <a:pt x="-879" y="109"/>
                        <a:pt x="329" y="25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3" name="Freeform 119"/>
                <p:cNvSpPr/>
                <p:nvPr/>
              </p:nvSpPr>
              <p:spPr>
                <a:xfrm>
                  <a:off x="1042423" y="4417196"/>
                  <a:ext cx="4832" cy="5161"/>
                </a:xfrm>
                <a:custGeom>
                  <a:avLst/>
                  <a:gdLst>
                    <a:gd name="connsiteX0" fmla="*/ 2416 w 4832"/>
                    <a:gd name="connsiteY0" fmla="*/ 329 h 5161"/>
                    <a:gd name="connsiteX1" fmla="*/ 2416 w 4832"/>
                    <a:gd name="connsiteY1" fmla="*/ 329 h 5161"/>
                    <a:gd name="connsiteX2" fmla="*/ 0 w 4832"/>
                    <a:gd name="connsiteY2" fmla="*/ 3954 h 5161"/>
                    <a:gd name="connsiteX3" fmla="*/ 1208 w 4832"/>
                    <a:gd name="connsiteY3" fmla="*/ 5162 h 5161"/>
                    <a:gd name="connsiteX4" fmla="*/ 2416 w 4832"/>
                    <a:gd name="connsiteY4" fmla="*/ 5162 h 5161"/>
                    <a:gd name="connsiteX5" fmla="*/ 4832 w 4832"/>
                    <a:gd name="connsiteY5" fmla="*/ 2745 h 5161"/>
                    <a:gd name="connsiteX6" fmla="*/ 2416 w 4832"/>
                    <a:gd name="connsiteY6" fmla="*/ 329 h 5161"/>
                    <a:gd name="connsiteX7" fmla="*/ 2416 w 4832"/>
                    <a:gd name="connsiteY7" fmla="*/ 329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2" h="5161">
                      <a:moveTo>
                        <a:pt x="2416" y="329"/>
                      </a:moveTo>
                      <a:lnTo>
                        <a:pt x="2416" y="329"/>
                      </a:lnTo>
                      <a:cubicBezTo>
                        <a:pt x="0" y="1537"/>
                        <a:pt x="0" y="2745"/>
                        <a:pt x="0" y="3954"/>
                      </a:cubicBezTo>
                      <a:cubicBezTo>
                        <a:pt x="0" y="5162"/>
                        <a:pt x="1208" y="5162"/>
                        <a:pt x="1208" y="5162"/>
                      </a:cubicBezTo>
                      <a:cubicBezTo>
                        <a:pt x="1208" y="5162"/>
                        <a:pt x="1208" y="5162"/>
                        <a:pt x="2416" y="5162"/>
                      </a:cubicBezTo>
                      <a:cubicBezTo>
                        <a:pt x="3624" y="5162"/>
                        <a:pt x="3624" y="3954"/>
                        <a:pt x="4832" y="2745"/>
                      </a:cubicBezTo>
                      <a:cubicBezTo>
                        <a:pt x="4832" y="1537"/>
                        <a:pt x="3624" y="-879"/>
                        <a:pt x="2416" y="329"/>
                      </a:cubicBezTo>
                      <a:lnTo>
                        <a:pt x="2416" y="3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4" name="Freeform 120"/>
                <p:cNvSpPr/>
                <p:nvPr/>
              </p:nvSpPr>
              <p:spPr>
                <a:xfrm>
                  <a:off x="1033060" y="4376449"/>
                  <a:ext cx="3020" cy="6946"/>
                </a:xfrm>
                <a:custGeom>
                  <a:avLst/>
                  <a:gdLst>
                    <a:gd name="connsiteX0" fmla="*/ 2114 w 3020"/>
                    <a:gd name="connsiteY0" fmla="*/ 6041 h 6946"/>
                    <a:gd name="connsiteX1" fmla="*/ 2114 w 3020"/>
                    <a:gd name="connsiteY1" fmla="*/ 0 h 6946"/>
                    <a:gd name="connsiteX2" fmla="*/ 906 w 3020"/>
                    <a:gd name="connsiteY2" fmla="*/ 0 h 6946"/>
                    <a:gd name="connsiteX3" fmla="*/ 906 w 3020"/>
                    <a:gd name="connsiteY3" fmla="*/ 6041 h 6946"/>
                    <a:gd name="connsiteX4" fmla="*/ 2114 w 3020"/>
                    <a:gd name="connsiteY4" fmla="*/ 6041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20" h="6946">
                      <a:moveTo>
                        <a:pt x="2114" y="6041"/>
                      </a:moveTo>
                      <a:cubicBezTo>
                        <a:pt x="3322" y="3624"/>
                        <a:pt x="3322" y="1208"/>
                        <a:pt x="2114" y="0"/>
                      </a:cubicBezTo>
                      <a:cubicBezTo>
                        <a:pt x="2114" y="0"/>
                        <a:pt x="906" y="0"/>
                        <a:pt x="906" y="0"/>
                      </a:cubicBezTo>
                      <a:cubicBezTo>
                        <a:pt x="-302" y="1208"/>
                        <a:pt x="-302" y="4832"/>
                        <a:pt x="906" y="6041"/>
                      </a:cubicBezTo>
                      <a:cubicBezTo>
                        <a:pt x="906" y="7248"/>
                        <a:pt x="2114" y="7248"/>
                        <a:pt x="2114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5" name="Freeform 121"/>
                <p:cNvSpPr/>
                <p:nvPr/>
              </p:nvSpPr>
              <p:spPr>
                <a:xfrm>
                  <a:off x="1008294" y="4401660"/>
                  <a:ext cx="3020" cy="7105"/>
                </a:xfrm>
                <a:custGeom>
                  <a:avLst/>
                  <a:gdLst>
                    <a:gd name="connsiteX0" fmla="*/ 2718 w 3020"/>
                    <a:gd name="connsiteY0" fmla="*/ 6199 h 7105"/>
                    <a:gd name="connsiteX1" fmla="*/ 1510 w 3020"/>
                    <a:gd name="connsiteY1" fmla="*/ 159 h 7105"/>
                    <a:gd name="connsiteX2" fmla="*/ 302 w 3020"/>
                    <a:gd name="connsiteY2" fmla="*/ 6199 h 7105"/>
                    <a:gd name="connsiteX3" fmla="*/ 2718 w 3020"/>
                    <a:gd name="connsiteY3" fmla="*/ 6199 h 7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20" h="7105">
                      <a:moveTo>
                        <a:pt x="2718" y="6199"/>
                      </a:moveTo>
                      <a:cubicBezTo>
                        <a:pt x="2718" y="3783"/>
                        <a:pt x="3926" y="159"/>
                        <a:pt x="1510" y="159"/>
                      </a:cubicBezTo>
                      <a:cubicBezTo>
                        <a:pt x="-906" y="-1049"/>
                        <a:pt x="302" y="4992"/>
                        <a:pt x="302" y="6199"/>
                      </a:cubicBezTo>
                      <a:cubicBezTo>
                        <a:pt x="302" y="7408"/>
                        <a:pt x="1510" y="7408"/>
                        <a:pt x="2718" y="619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6" name="Freeform 122"/>
                <p:cNvSpPr/>
                <p:nvPr/>
              </p:nvSpPr>
              <p:spPr>
                <a:xfrm>
                  <a:off x="1012928" y="4348333"/>
                  <a:ext cx="8249" cy="6369"/>
                </a:xfrm>
                <a:custGeom>
                  <a:avLst/>
                  <a:gdLst>
                    <a:gd name="connsiteX0" fmla="*/ 1709 w 8249"/>
                    <a:gd name="connsiteY0" fmla="*/ 6370 h 6369"/>
                    <a:gd name="connsiteX1" fmla="*/ 7749 w 8249"/>
                    <a:gd name="connsiteY1" fmla="*/ 2746 h 6369"/>
                    <a:gd name="connsiteX2" fmla="*/ 6541 w 8249"/>
                    <a:gd name="connsiteY2" fmla="*/ 329 h 6369"/>
                    <a:gd name="connsiteX3" fmla="*/ 500 w 8249"/>
                    <a:gd name="connsiteY3" fmla="*/ 2746 h 6369"/>
                    <a:gd name="connsiteX4" fmla="*/ 1709 w 8249"/>
                    <a:gd name="connsiteY4" fmla="*/ 6370 h 6369"/>
                    <a:gd name="connsiteX5" fmla="*/ 1709 w 8249"/>
                    <a:gd name="connsiteY5" fmla="*/ 6370 h 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49" h="6369">
                      <a:moveTo>
                        <a:pt x="1709" y="6370"/>
                      </a:moveTo>
                      <a:cubicBezTo>
                        <a:pt x="4125" y="5162"/>
                        <a:pt x="5333" y="5162"/>
                        <a:pt x="7749" y="2746"/>
                      </a:cubicBezTo>
                      <a:cubicBezTo>
                        <a:pt x="8957" y="1537"/>
                        <a:pt x="7749" y="-879"/>
                        <a:pt x="6541" y="329"/>
                      </a:cubicBezTo>
                      <a:cubicBezTo>
                        <a:pt x="4125" y="1537"/>
                        <a:pt x="2917" y="1537"/>
                        <a:pt x="500" y="2746"/>
                      </a:cubicBezTo>
                      <a:cubicBezTo>
                        <a:pt x="-708" y="3954"/>
                        <a:pt x="500" y="6370"/>
                        <a:pt x="1709" y="6370"/>
                      </a:cubicBezTo>
                      <a:lnTo>
                        <a:pt x="1709" y="63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7" name="Freeform 123"/>
                <p:cNvSpPr/>
                <p:nvPr/>
              </p:nvSpPr>
              <p:spPr>
                <a:xfrm>
                  <a:off x="949398" y="4395779"/>
                  <a:ext cx="4530" cy="3811"/>
                </a:xfrm>
                <a:custGeom>
                  <a:avLst/>
                  <a:gdLst>
                    <a:gd name="connsiteX0" fmla="*/ 0 w 4530"/>
                    <a:gd name="connsiteY0" fmla="*/ 2416 h 3811"/>
                    <a:gd name="connsiteX1" fmla="*/ 0 w 4530"/>
                    <a:gd name="connsiteY1" fmla="*/ 2416 h 3811"/>
                    <a:gd name="connsiteX2" fmla="*/ 3624 w 4530"/>
                    <a:gd name="connsiteY2" fmla="*/ 2416 h 3811"/>
                    <a:gd name="connsiteX3" fmla="*/ 3624 w 4530"/>
                    <a:gd name="connsiteY3" fmla="*/ 0 h 3811"/>
                    <a:gd name="connsiteX4" fmla="*/ 0 w 4530"/>
                    <a:gd name="connsiteY4" fmla="*/ 2416 h 3811"/>
                    <a:gd name="connsiteX5" fmla="*/ 0 w 4530"/>
                    <a:gd name="connsiteY5" fmla="*/ 2416 h 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3811">
                      <a:moveTo>
                        <a:pt x="0" y="2416"/>
                      </a:moveTo>
                      <a:cubicBezTo>
                        <a:pt x="0" y="3625"/>
                        <a:pt x="0" y="3625"/>
                        <a:pt x="0" y="2416"/>
                      </a:cubicBezTo>
                      <a:cubicBezTo>
                        <a:pt x="1208" y="4833"/>
                        <a:pt x="2416" y="3625"/>
                        <a:pt x="3624" y="2416"/>
                      </a:cubicBezTo>
                      <a:cubicBezTo>
                        <a:pt x="4833" y="2416"/>
                        <a:pt x="4833" y="0"/>
                        <a:pt x="3624" y="0"/>
                      </a:cubicBezTo>
                      <a:cubicBezTo>
                        <a:pt x="2416" y="1208"/>
                        <a:pt x="0" y="0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8" name="Freeform 124"/>
                <p:cNvSpPr/>
                <p:nvPr/>
              </p:nvSpPr>
              <p:spPr>
                <a:xfrm>
                  <a:off x="940698" y="4409068"/>
                  <a:ext cx="5075" cy="3624"/>
                </a:xfrm>
                <a:custGeom>
                  <a:avLst/>
                  <a:gdLst>
                    <a:gd name="connsiteX0" fmla="*/ 3868 w 5075"/>
                    <a:gd name="connsiteY0" fmla="*/ 0 h 3624"/>
                    <a:gd name="connsiteX1" fmla="*/ 243 w 5075"/>
                    <a:gd name="connsiteY1" fmla="*/ 2416 h 3624"/>
                    <a:gd name="connsiteX2" fmla="*/ 1451 w 5075"/>
                    <a:gd name="connsiteY2" fmla="*/ 3625 h 3624"/>
                    <a:gd name="connsiteX3" fmla="*/ 5076 w 5075"/>
                    <a:gd name="connsiteY3" fmla="*/ 2416 h 3624"/>
                    <a:gd name="connsiteX4" fmla="*/ 3868 w 5075"/>
                    <a:gd name="connsiteY4" fmla="*/ 0 h 3624"/>
                    <a:gd name="connsiteX5" fmla="*/ 3868 w 5075"/>
                    <a:gd name="connsiteY5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5" h="3624">
                      <a:moveTo>
                        <a:pt x="3868" y="0"/>
                      </a:moveTo>
                      <a:cubicBezTo>
                        <a:pt x="2659" y="0"/>
                        <a:pt x="-965" y="0"/>
                        <a:pt x="243" y="2416"/>
                      </a:cubicBezTo>
                      <a:cubicBezTo>
                        <a:pt x="243" y="2416"/>
                        <a:pt x="1451" y="3625"/>
                        <a:pt x="1451" y="3625"/>
                      </a:cubicBezTo>
                      <a:cubicBezTo>
                        <a:pt x="2659" y="3625"/>
                        <a:pt x="3868" y="3625"/>
                        <a:pt x="5076" y="2416"/>
                      </a:cubicBezTo>
                      <a:cubicBezTo>
                        <a:pt x="5076" y="1208"/>
                        <a:pt x="5076" y="0"/>
                        <a:pt x="3868" y="0"/>
                      </a:cubicBezTo>
                      <a:lnTo>
                        <a:pt x="386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9" name="Freeform 125"/>
                <p:cNvSpPr/>
                <p:nvPr/>
              </p:nvSpPr>
              <p:spPr>
                <a:xfrm>
                  <a:off x="956646" y="4384906"/>
                  <a:ext cx="5332" cy="3624"/>
                </a:xfrm>
                <a:custGeom>
                  <a:avLst/>
                  <a:gdLst>
                    <a:gd name="connsiteX0" fmla="*/ 3624 w 5332"/>
                    <a:gd name="connsiteY0" fmla="*/ 0 h 3624"/>
                    <a:gd name="connsiteX1" fmla="*/ 1208 w 5332"/>
                    <a:gd name="connsiteY1" fmla="*/ 0 h 3624"/>
                    <a:gd name="connsiteX2" fmla="*/ 0 w 5332"/>
                    <a:gd name="connsiteY2" fmla="*/ 1208 h 3624"/>
                    <a:gd name="connsiteX3" fmla="*/ 1208 w 5332"/>
                    <a:gd name="connsiteY3" fmla="*/ 3625 h 3624"/>
                    <a:gd name="connsiteX4" fmla="*/ 1208 w 5332"/>
                    <a:gd name="connsiteY4" fmla="*/ 3625 h 3624"/>
                    <a:gd name="connsiteX5" fmla="*/ 4833 w 5332"/>
                    <a:gd name="connsiteY5" fmla="*/ 3625 h 3624"/>
                    <a:gd name="connsiteX6" fmla="*/ 4833 w 5332"/>
                    <a:gd name="connsiteY6" fmla="*/ 3625 h 3624"/>
                    <a:gd name="connsiteX7" fmla="*/ 4833 w 5332"/>
                    <a:gd name="connsiteY7" fmla="*/ 3625 h 3624"/>
                    <a:gd name="connsiteX8" fmla="*/ 4833 w 5332"/>
                    <a:gd name="connsiteY8" fmla="*/ 1208 h 3624"/>
                    <a:gd name="connsiteX9" fmla="*/ 3624 w 5332"/>
                    <a:gd name="connsiteY9" fmla="*/ 0 h 3624"/>
                    <a:gd name="connsiteX10" fmla="*/ 3624 w 5332"/>
                    <a:gd name="connsiteY10" fmla="*/ 0 h 3624"/>
                    <a:gd name="connsiteX11" fmla="*/ 3624 w 5332"/>
                    <a:gd name="connsiteY11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2" h="3624">
                      <a:moveTo>
                        <a:pt x="3624" y="0"/>
                      </a:moveTo>
                      <a:cubicBezTo>
                        <a:pt x="2416" y="0"/>
                        <a:pt x="2416" y="0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2416"/>
                        <a:pt x="0" y="3625"/>
                        <a:pt x="1208" y="3625"/>
                      </a:cubicBezTo>
                      <a:cubicBezTo>
                        <a:pt x="1208" y="3625"/>
                        <a:pt x="1208" y="3625"/>
                        <a:pt x="1208" y="3625"/>
                      </a:cubicBezTo>
                      <a:cubicBezTo>
                        <a:pt x="2416" y="3625"/>
                        <a:pt x="3624" y="3625"/>
                        <a:pt x="4833" y="3625"/>
                      </a:cubicBezTo>
                      <a:cubicBezTo>
                        <a:pt x="4833" y="3625"/>
                        <a:pt x="4833" y="3625"/>
                        <a:pt x="4833" y="3625"/>
                      </a:cubicBezTo>
                      <a:cubicBezTo>
                        <a:pt x="4833" y="3625"/>
                        <a:pt x="4833" y="3625"/>
                        <a:pt x="4833" y="3625"/>
                      </a:cubicBezTo>
                      <a:cubicBezTo>
                        <a:pt x="4833" y="3625"/>
                        <a:pt x="4833" y="2416"/>
                        <a:pt x="4833" y="1208"/>
                      </a:cubicBezTo>
                      <a:cubicBezTo>
                        <a:pt x="6041" y="1208"/>
                        <a:pt x="4833" y="1208"/>
                        <a:pt x="3624" y="0"/>
                      </a:cubicBezTo>
                      <a:cubicBezTo>
                        <a:pt x="4833" y="0"/>
                        <a:pt x="4833" y="0"/>
                        <a:pt x="3624" y="0"/>
                      </a:cubicBezTo>
                      <a:lnTo>
                        <a:pt x="36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0" name="Freeform 126"/>
                <p:cNvSpPr/>
                <p:nvPr/>
              </p:nvSpPr>
              <p:spPr>
                <a:xfrm>
                  <a:off x="966311" y="4375241"/>
                  <a:ext cx="8154" cy="3624"/>
                </a:xfrm>
                <a:custGeom>
                  <a:avLst/>
                  <a:gdLst>
                    <a:gd name="connsiteX0" fmla="*/ 1208 w 8154"/>
                    <a:gd name="connsiteY0" fmla="*/ 0 h 3624"/>
                    <a:gd name="connsiteX1" fmla="*/ 0 w 8154"/>
                    <a:gd name="connsiteY1" fmla="*/ 2416 h 3624"/>
                    <a:gd name="connsiteX2" fmla="*/ 2416 w 8154"/>
                    <a:gd name="connsiteY2" fmla="*/ 3624 h 3624"/>
                    <a:gd name="connsiteX3" fmla="*/ 3624 w 8154"/>
                    <a:gd name="connsiteY3" fmla="*/ 3624 h 3624"/>
                    <a:gd name="connsiteX4" fmla="*/ 7249 w 8154"/>
                    <a:gd name="connsiteY4" fmla="*/ 2416 h 3624"/>
                    <a:gd name="connsiteX5" fmla="*/ 7249 w 8154"/>
                    <a:gd name="connsiteY5" fmla="*/ 0 h 3624"/>
                    <a:gd name="connsiteX6" fmla="*/ 1208 w 8154"/>
                    <a:gd name="connsiteY6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54" h="3624">
                      <a:moveTo>
                        <a:pt x="1208" y="0"/>
                      </a:move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0" y="3624"/>
                        <a:pt x="1208" y="3624"/>
                        <a:pt x="2416" y="3624"/>
                      </a:cubicBezTo>
                      <a:cubicBezTo>
                        <a:pt x="2416" y="3624"/>
                        <a:pt x="3624" y="3624"/>
                        <a:pt x="3624" y="3624"/>
                      </a:cubicBezTo>
                      <a:cubicBezTo>
                        <a:pt x="4832" y="3624"/>
                        <a:pt x="6041" y="2416"/>
                        <a:pt x="7249" y="2416"/>
                      </a:cubicBezTo>
                      <a:cubicBezTo>
                        <a:pt x="8457" y="2416"/>
                        <a:pt x="8457" y="0"/>
                        <a:pt x="7249" y="0"/>
                      </a:cubicBezTo>
                      <a:cubicBezTo>
                        <a:pt x="7249" y="0"/>
                        <a:pt x="362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1" name="Freeform 127"/>
                <p:cNvSpPr/>
                <p:nvPr/>
              </p:nvSpPr>
              <p:spPr>
                <a:xfrm>
                  <a:off x="969936" y="4429606"/>
                  <a:ext cx="2953" cy="8456"/>
                </a:xfrm>
                <a:custGeom>
                  <a:avLst/>
                  <a:gdLst>
                    <a:gd name="connsiteX0" fmla="*/ 1208 w 2953"/>
                    <a:gd name="connsiteY0" fmla="*/ 8457 h 8456"/>
                    <a:gd name="connsiteX1" fmla="*/ 1208 w 2953"/>
                    <a:gd name="connsiteY1" fmla="*/ 8457 h 8456"/>
                    <a:gd name="connsiteX2" fmla="*/ 2416 w 2953"/>
                    <a:gd name="connsiteY2" fmla="*/ 4832 h 8456"/>
                    <a:gd name="connsiteX3" fmla="*/ 2416 w 2953"/>
                    <a:gd name="connsiteY3" fmla="*/ 0 h 8456"/>
                    <a:gd name="connsiteX4" fmla="*/ 1208 w 2953"/>
                    <a:gd name="connsiteY4" fmla="*/ 0 h 8456"/>
                    <a:gd name="connsiteX5" fmla="*/ 1208 w 2953"/>
                    <a:gd name="connsiteY5" fmla="*/ 0 h 8456"/>
                    <a:gd name="connsiteX6" fmla="*/ 1208 w 2953"/>
                    <a:gd name="connsiteY6" fmla="*/ 0 h 8456"/>
                    <a:gd name="connsiteX7" fmla="*/ 0 w 2953"/>
                    <a:gd name="connsiteY7" fmla="*/ 1208 h 8456"/>
                    <a:gd name="connsiteX8" fmla="*/ 0 w 2953"/>
                    <a:gd name="connsiteY8" fmla="*/ 2416 h 8456"/>
                    <a:gd name="connsiteX9" fmla="*/ 1208 w 2953"/>
                    <a:gd name="connsiteY9" fmla="*/ 8457 h 8456"/>
                    <a:gd name="connsiteX10" fmla="*/ 1208 w 2953"/>
                    <a:gd name="connsiteY10" fmla="*/ 8457 h 8456"/>
                    <a:gd name="connsiteX11" fmla="*/ 1208 w 2953"/>
                    <a:gd name="connsiteY11" fmla="*/ 8457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53" h="8456">
                      <a:moveTo>
                        <a:pt x="1208" y="8457"/>
                      </a:moveTo>
                      <a:cubicBezTo>
                        <a:pt x="1208" y="8457"/>
                        <a:pt x="1208" y="8457"/>
                        <a:pt x="1208" y="8457"/>
                      </a:cubicBezTo>
                      <a:cubicBezTo>
                        <a:pt x="1208" y="7249"/>
                        <a:pt x="2416" y="6041"/>
                        <a:pt x="2416" y="4832"/>
                      </a:cubicBezTo>
                      <a:cubicBezTo>
                        <a:pt x="2416" y="3624"/>
                        <a:pt x="3624" y="1208"/>
                        <a:pt x="2416" y="0"/>
                      </a:cubicBezTo>
                      <a:cubicBezTo>
                        <a:pt x="2416" y="0"/>
                        <a:pt x="1208" y="0"/>
                        <a:pt x="1208" y="0"/>
                      </a:cubicBezTo>
                      <a:lnTo>
                        <a:pt x="1208" y="0"/>
                      </a:lnTo>
                      <a:cubicBezTo>
                        <a:pt x="1208" y="0"/>
                        <a:pt x="1208" y="0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0" y="4832"/>
                        <a:pt x="0" y="7249"/>
                        <a:pt x="1208" y="8457"/>
                      </a:cubicBezTo>
                      <a:cubicBezTo>
                        <a:pt x="0" y="8457"/>
                        <a:pt x="1208" y="8457"/>
                        <a:pt x="1208" y="8457"/>
                      </a:cubicBezTo>
                      <a:lnTo>
                        <a:pt x="1208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2" name="Freeform 128"/>
                <p:cNvSpPr/>
                <p:nvPr/>
              </p:nvSpPr>
              <p:spPr>
                <a:xfrm>
                  <a:off x="826343" y="4065718"/>
                  <a:ext cx="3450" cy="5075"/>
                </a:xfrm>
                <a:custGeom>
                  <a:avLst/>
                  <a:gdLst>
                    <a:gd name="connsiteX0" fmla="*/ 2242 w 3450"/>
                    <a:gd name="connsiteY0" fmla="*/ 5076 h 5075"/>
                    <a:gd name="connsiteX1" fmla="*/ 3450 w 3450"/>
                    <a:gd name="connsiteY1" fmla="*/ 2660 h 5075"/>
                    <a:gd name="connsiteX2" fmla="*/ 2242 w 3450"/>
                    <a:gd name="connsiteY2" fmla="*/ 243 h 5075"/>
                    <a:gd name="connsiteX3" fmla="*/ 1034 w 3450"/>
                    <a:gd name="connsiteY3" fmla="*/ 3867 h 5075"/>
                    <a:gd name="connsiteX4" fmla="*/ 2242 w 3450"/>
                    <a:gd name="connsiteY4" fmla="*/ 5076 h 5075"/>
                    <a:gd name="connsiteX5" fmla="*/ 2242 w 3450"/>
                    <a:gd name="connsiteY5" fmla="*/ 5076 h 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50" h="5075">
                      <a:moveTo>
                        <a:pt x="2242" y="5076"/>
                      </a:moveTo>
                      <a:cubicBezTo>
                        <a:pt x="3450" y="5076"/>
                        <a:pt x="3450" y="3867"/>
                        <a:pt x="3450" y="2660"/>
                      </a:cubicBezTo>
                      <a:cubicBezTo>
                        <a:pt x="3450" y="1451"/>
                        <a:pt x="2242" y="1451"/>
                        <a:pt x="2242" y="243"/>
                      </a:cubicBezTo>
                      <a:cubicBezTo>
                        <a:pt x="1034" y="-965"/>
                        <a:pt x="-1382" y="2660"/>
                        <a:pt x="1034" y="3867"/>
                      </a:cubicBezTo>
                      <a:cubicBezTo>
                        <a:pt x="-174" y="5076"/>
                        <a:pt x="1034" y="5076"/>
                        <a:pt x="2242" y="5076"/>
                      </a:cubicBezTo>
                      <a:lnTo>
                        <a:pt x="2242" y="507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3" name="Freeform 129"/>
                <p:cNvSpPr/>
                <p:nvPr/>
              </p:nvSpPr>
              <p:spPr>
                <a:xfrm>
                  <a:off x="786301" y="4091539"/>
                  <a:ext cx="4832" cy="4625"/>
                </a:xfrm>
                <a:custGeom>
                  <a:avLst/>
                  <a:gdLst>
                    <a:gd name="connsiteX0" fmla="*/ 4833 w 4832"/>
                    <a:gd name="connsiteY0" fmla="*/ 3417 h 4625"/>
                    <a:gd name="connsiteX1" fmla="*/ 0 w 4832"/>
                    <a:gd name="connsiteY1" fmla="*/ 1001 h 4625"/>
                    <a:gd name="connsiteX2" fmla="*/ 0 w 4832"/>
                    <a:gd name="connsiteY2" fmla="*/ 2209 h 4625"/>
                    <a:gd name="connsiteX3" fmla="*/ 3624 w 4832"/>
                    <a:gd name="connsiteY3" fmla="*/ 4625 h 4625"/>
                    <a:gd name="connsiteX4" fmla="*/ 4833 w 4832"/>
                    <a:gd name="connsiteY4" fmla="*/ 3417 h 4625"/>
                    <a:gd name="connsiteX5" fmla="*/ 4833 w 4832"/>
                    <a:gd name="connsiteY5" fmla="*/ 3417 h 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4625">
                      <a:moveTo>
                        <a:pt x="4833" y="3417"/>
                      </a:moveTo>
                      <a:cubicBezTo>
                        <a:pt x="4833" y="1001"/>
                        <a:pt x="2416" y="-1415"/>
                        <a:pt x="0" y="1001"/>
                      </a:cubicBezTo>
                      <a:cubicBezTo>
                        <a:pt x="0" y="1001"/>
                        <a:pt x="0" y="2209"/>
                        <a:pt x="0" y="2209"/>
                      </a:cubicBezTo>
                      <a:cubicBezTo>
                        <a:pt x="0" y="3417"/>
                        <a:pt x="2416" y="4625"/>
                        <a:pt x="3624" y="4625"/>
                      </a:cubicBezTo>
                      <a:cubicBezTo>
                        <a:pt x="3624" y="4625"/>
                        <a:pt x="4833" y="3417"/>
                        <a:pt x="4833" y="3417"/>
                      </a:cubicBezTo>
                      <a:lnTo>
                        <a:pt x="4833" y="34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4" name="Freeform 130"/>
                <p:cNvSpPr/>
                <p:nvPr/>
              </p:nvSpPr>
              <p:spPr>
                <a:xfrm>
                  <a:off x="761638" y="4102205"/>
                  <a:ext cx="4454" cy="7248"/>
                </a:xfrm>
                <a:custGeom>
                  <a:avLst/>
                  <a:gdLst>
                    <a:gd name="connsiteX0" fmla="*/ 500 w 4454"/>
                    <a:gd name="connsiteY0" fmla="*/ 2416 h 7248"/>
                    <a:gd name="connsiteX1" fmla="*/ 2917 w 4454"/>
                    <a:gd name="connsiteY1" fmla="*/ 7249 h 7248"/>
                    <a:gd name="connsiteX2" fmla="*/ 4125 w 4454"/>
                    <a:gd name="connsiteY2" fmla="*/ 6041 h 7248"/>
                    <a:gd name="connsiteX3" fmla="*/ 1709 w 4454"/>
                    <a:gd name="connsiteY3" fmla="*/ 0 h 7248"/>
                    <a:gd name="connsiteX4" fmla="*/ 500 w 4454"/>
                    <a:gd name="connsiteY4" fmla="*/ 2416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54" h="7248">
                      <a:moveTo>
                        <a:pt x="500" y="2416"/>
                      </a:moveTo>
                      <a:cubicBezTo>
                        <a:pt x="500" y="4832"/>
                        <a:pt x="1709" y="7249"/>
                        <a:pt x="2917" y="7249"/>
                      </a:cubicBezTo>
                      <a:cubicBezTo>
                        <a:pt x="2917" y="7249"/>
                        <a:pt x="4125" y="7249"/>
                        <a:pt x="4125" y="6041"/>
                      </a:cubicBezTo>
                      <a:cubicBezTo>
                        <a:pt x="5333" y="3624"/>
                        <a:pt x="2917" y="1208"/>
                        <a:pt x="1709" y="0"/>
                      </a:cubicBezTo>
                      <a:cubicBezTo>
                        <a:pt x="500" y="1208"/>
                        <a:pt x="-708" y="1208"/>
                        <a:pt x="500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5" name="Freeform 131"/>
                <p:cNvSpPr/>
                <p:nvPr/>
              </p:nvSpPr>
              <p:spPr>
                <a:xfrm>
                  <a:off x="756400" y="4109756"/>
                  <a:ext cx="3651" cy="6405"/>
                </a:xfrm>
                <a:custGeom>
                  <a:avLst/>
                  <a:gdLst>
                    <a:gd name="connsiteX0" fmla="*/ 3322 w 3651"/>
                    <a:gd name="connsiteY0" fmla="*/ 2114 h 6405"/>
                    <a:gd name="connsiteX1" fmla="*/ 2114 w 3651"/>
                    <a:gd name="connsiteY1" fmla="*/ 906 h 6405"/>
                    <a:gd name="connsiteX2" fmla="*/ 906 w 3651"/>
                    <a:gd name="connsiteY2" fmla="*/ 906 h 6405"/>
                    <a:gd name="connsiteX3" fmla="*/ 906 w 3651"/>
                    <a:gd name="connsiteY3" fmla="*/ 5739 h 6405"/>
                    <a:gd name="connsiteX4" fmla="*/ 3322 w 3651"/>
                    <a:gd name="connsiteY4" fmla="*/ 2114 h 6405"/>
                    <a:gd name="connsiteX5" fmla="*/ 3322 w 3651"/>
                    <a:gd name="connsiteY5" fmla="*/ 2114 h 6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51" h="6405">
                      <a:moveTo>
                        <a:pt x="3322" y="2114"/>
                      </a:moveTo>
                      <a:cubicBezTo>
                        <a:pt x="3322" y="2114"/>
                        <a:pt x="2114" y="906"/>
                        <a:pt x="2114" y="906"/>
                      </a:cubicBezTo>
                      <a:cubicBezTo>
                        <a:pt x="2114" y="-302"/>
                        <a:pt x="906" y="-302"/>
                        <a:pt x="906" y="906"/>
                      </a:cubicBezTo>
                      <a:cubicBezTo>
                        <a:pt x="-302" y="2114"/>
                        <a:pt x="-302" y="4530"/>
                        <a:pt x="906" y="5739"/>
                      </a:cubicBezTo>
                      <a:cubicBezTo>
                        <a:pt x="2114" y="8155"/>
                        <a:pt x="4530" y="3322"/>
                        <a:pt x="3322" y="2114"/>
                      </a:cubicBezTo>
                      <a:lnTo>
                        <a:pt x="3322" y="21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6" name="Freeform 132"/>
                <p:cNvSpPr/>
                <p:nvPr/>
              </p:nvSpPr>
              <p:spPr>
                <a:xfrm>
                  <a:off x="771804" y="4103413"/>
                  <a:ext cx="6040" cy="6040"/>
                </a:xfrm>
                <a:custGeom>
                  <a:avLst/>
                  <a:gdLst>
                    <a:gd name="connsiteX0" fmla="*/ 4833 w 6040"/>
                    <a:gd name="connsiteY0" fmla="*/ 6041 h 6040"/>
                    <a:gd name="connsiteX1" fmla="*/ 4833 w 6040"/>
                    <a:gd name="connsiteY1" fmla="*/ 6041 h 6040"/>
                    <a:gd name="connsiteX2" fmla="*/ 6041 w 6040"/>
                    <a:gd name="connsiteY2" fmla="*/ 3624 h 6040"/>
                    <a:gd name="connsiteX3" fmla="*/ 1208 w 6040"/>
                    <a:gd name="connsiteY3" fmla="*/ 0 h 6040"/>
                    <a:gd name="connsiteX4" fmla="*/ 0 w 6040"/>
                    <a:gd name="connsiteY4" fmla="*/ 2416 h 6040"/>
                    <a:gd name="connsiteX5" fmla="*/ 2416 w 6040"/>
                    <a:gd name="connsiteY5" fmla="*/ 6041 h 6040"/>
                    <a:gd name="connsiteX6" fmla="*/ 4833 w 6040"/>
                    <a:gd name="connsiteY6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40" h="6040">
                      <a:moveTo>
                        <a:pt x="4833" y="6041"/>
                      </a:moveTo>
                      <a:cubicBezTo>
                        <a:pt x="4833" y="6041"/>
                        <a:pt x="4833" y="4832"/>
                        <a:pt x="4833" y="6041"/>
                      </a:cubicBezTo>
                      <a:cubicBezTo>
                        <a:pt x="6041" y="4832"/>
                        <a:pt x="6041" y="4832"/>
                        <a:pt x="6041" y="3624"/>
                      </a:cubicBezTo>
                      <a:cubicBezTo>
                        <a:pt x="6041" y="1208"/>
                        <a:pt x="3624" y="0"/>
                        <a:pt x="1208" y="0"/>
                      </a:cubicBez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1208" y="3624"/>
                        <a:pt x="1208" y="4832"/>
                        <a:pt x="2416" y="6041"/>
                      </a:cubicBezTo>
                      <a:cubicBezTo>
                        <a:pt x="3624" y="6041"/>
                        <a:pt x="3624" y="6041"/>
                        <a:pt x="4833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7" name="Freeform 133"/>
                <p:cNvSpPr/>
                <p:nvPr/>
              </p:nvSpPr>
              <p:spPr>
                <a:xfrm>
                  <a:off x="802007" y="4133616"/>
                  <a:ext cx="6369" cy="6361"/>
                </a:xfrm>
                <a:custGeom>
                  <a:avLst/>
                  <a:gdLst>
                    <a:gd name="connsiteX0" fmla="*/ 1208 w 6369"/>
                    <a:gd name="connsiteY0" fmla="*/ 0 h 6361"/>
                    <a:gd name="connsiteX1" fmla="*/ 0 w 6369"/>
                    <a:gd name="connsiteY1" fmla="*/ 2416 h 6361"/>
                    <a:gd name="connsiteX2" fmla="*/ 3624 w 6369"/>
                    <a:gd name="connsiteY2" fmla="*/ 6041 h 6361"/>
                    <a:gd name="connsiteX3" fmla="*/ 6041 w 6369"/>
                    <a:gd name="connsiteY3" fmla="*/ 2416 h 6361"/>
                    <a:gd name="connsiteX4" fmla="*/ 1208 w 6369"/>
                    <a:gd name="connsiteY4" fmla="*/ 0 h 6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69" h="6361">
                      <a:moveTo>
                        <a:pt x="1208" y="0"/>
                      </a:move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1208" y="3624"/>
                        <a:pt x="2416" y="4832"/>
                        <a:pt x="3624" y="6041"/>
                      </a:cubicBezTo>
                      <a:cubicBezTo>
                        <a:pt x="4833" y="7249"/>
                        <a:pt x="7249" y="4832"/>
                        <a:pt x="6041" y="2416"/>
                      </a:cubicBezTo>
                      <a:cubicBezTo>
                        <a:pt x="4833" y="1208"/>
                        <a:pt x="2416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8" name="Freeform 134"/>
                <p:cNvSpPr/>
                <p:nvPr/>
              </p:nvSpPr>
              <p:spPr>
                <a:xfrm>
                  <a:off x="768179" y="4050256"/>
                  <a:ext cx="3624" cy="3624"/>
                </a:xfrm>
                <a:custGeom>
                  <a:avLst/>
                  <a:gdLst>
                    <a:gd name="connsiteX0" fmla="*/ 0 w 3624"/>
                    <a:gd name="connsiteY0" fmla="*/ 1208 h 3624"/>
                    <a:gd name="connsiteX1" fmla="*/ 0 w 3624"/>
                    <a:gd name="connsiteY1" fmla="*/ 1208 h 3624"/>
                    <a:gd name="connsiteX2" fmla="*/ 1208 w 3624"/>
                    <a:gd name="connsiteY2" fmla="*/ 3624 h 3624"/>
                    <a:gd name="connsiteX3" fmla="*/ 2416 w 3624"/>
                    <a:gd name="connsiteY3" fmla="*/ 3624 h 3624"/>
                    <a:gd name="connsiteX4" fmla="*/ 3624 w 3624"/>
                    <a:gd name="connsiteY4" fmla="*/ 2416 h 3624"/>
                    <a:gd name="connsiteX5" fmla="*/ 3624 w 3624"/>
                    <a:gd name="connsiteY5" fmla="*/ 1208 h 3624"/>
                    <a:gd name="connsiteX6" fmla="*/ 2416 w 3624"/>
                    <a:gd name="connsiteY6" fmla="*/ 0 h 3624"/>
                    <a:gd name="connsiteX7" fmla="*/ 0 w 3624"/>
                    <a:gd name="connsiteY7" fmla="*/ 1208 h 3624"/>
                    <a:gd name="connsiteX8" fmla="*/ 0 w 3624"/>
                    <a:gd name="connsiteY8" fmla="*/ 1208 h 3624"/>
                    <a:gd name="connsiteX9" fmla="*/ 0 w 3624"/>
                    <a:gd name="connsiteY9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24" h="3624">
                      <a:moveTo>
                        <a:pt x="0" y="1208"/>
                      </a:moveTo>
                      <a:cubicBezTo>
                        <a:pt x="0" y="1208"/>
                        <a:pt x="0" y="1208"/>
                        <a:pt x="0" y="1208"/>
                      </a:cubicBezTo>
                      <a:cubicBezTo>
                        <a:pt x="0" y="2416"/>
                        <a:pt x="1208" y="3624"/>
                        <a:pt x="1208" y="3624"/>
                      </a:cubicBezTo>
                      <a:cubicBezTo>
                        <a:pt x="1208" y="3624"/>
                        <a:pt x="1208" y="3624"/>
                        <a:pt x="2416" y="3624"/>
                      </a:cubicBezTo>
                      <a:cubicBezTo>
                        <a:pt x="2416" y="3624"/>
                        <a:pt x="3624" y="2416"/>
                        <a:pt x="3624" y="2416"/>
                      </a:cubicBezTo>
                      <a:cubicBezTo>
                        <a:pt x="3624" y="2416"/>
                        <a:pt x="3624" y="2416"/>
                        <a:pt x="3624" y="1208"/>
                      </a:cubicBez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9" name="Freeform 135"/>
                <p:cNvSpPr/>
                <p:nvPr/>
              </p:nvSpPr>
              <p:spPr>
                <a:xfrm>
                  <a:off x="658240" y="4061431"/>
                  <a:ext cx="8456" cy="3322"/>
                </a:xfrm>
                <a:custGeom>
                  <a:avLst/>
                  <a:gdLst>
                    <a:gd name="connsiteX0" fmla="*/ 0 w 8456"/>
                    <a:gd name="connsiteY0" fmla="*/ 3322 h 3322"/>
                    <a:gd name="connsiteX1" fmla="*/ 8457 w 8456"/>
                    <a:gd name="connsiteY1" fmla="*/ 2114 h 3322"/>
                    <a:gd name="connsiteX2" fmla="*/ 8457 w 8456"/>
                    <a:gd name="connsiteY2" fmla="*/ 906 h 3322"/>
                    <a:gd name="connsiteX3" fmla="*/ 0 w 8456"/>
                    <a:gd name="connsiteY3" fmla="*/ 906 h 3322"/>
                    <a:gd name="connsiteX4" fmla="*/ 0 w 8456"/>
                    <a:gd name="connsiteY4" fmla="*/ 3322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6" h="3322">
                      <a:moveTo>
                        <a:pt x="0" y="3322"/>
                      </a:moveTo>
                      <a:cubicBezTo>
                        <a:pt x="2416" y="3322"/>
                        <a:pt x="6041" y="3322"/>
                        <a:pt x="8457" y="2114"/>
                      </a:cubicBezTo>
                      <a:cubicBezTo>
                        <a:pt x="8457" y="2114"/>
                        <a:pt x="8457" y="906"/>
                        <a:pt x="8457" y="906"/>
                      </a:cubicBezTo>
                      <a:cubicBezTo>
                        <a:pt x="6041" y="-302"/>
                        <a:pt x="2416" y="-302"/>
                        <a:pt x="0" y="906"/>
                      </a:cubicBezTo>
                      <a:cubicBezTo>
                        <a:pt x="0" y="2114"/>
                        <a:pt x="0" y="3322"/>
                        <a:pt x="0" y="33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0" name="Freeform 136"/>
                <p:cNvSpPr/>
                <p:nvPr/>
              </p:nvSpPr>
              <p:spPr>
                <a:xfrm>
                  <a:off x="713567" y="4174155"/>
                  <a:ext cx="2662" cy="4801"/>
                </a:xfrm>
                <a:custGeom>
                  <a:avLst/>
                  <a:gdLst>
                    <a:gd name="connsiteX0" fmla="*/ 1455 w 2662"/>
                    <a:gd name="connsiteY0" fmla="*/ 537 h 4801"/>
                    <a:gd name="connsiteX1" fmla="*/ 247 w 2662"/>
                    <a:gd name="connsiteY1" fmla="*/ 1745 h 4801"/>
                    <a:gd name="connsiteX2" fmla="*/ 2663 w 2662"/>
                    <a:gd name="connsiteY2" fmla="*/ 2953 h 4801"/>
                    <a:gd name="connsiteX3" fmla="*/ 2663 w 2662"/>
                    <a:gd name="connsiteY3" fmla="*/ 537 h 4801"/>
                    <a:gd name="connsiteX4" fmla="*/ 1455 w 2662"/>
                    <a:gd name="connsiteY4" fmla="*/ 537 h 4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2" h="4801">
                      <a:moveTo>
                        <a:pt x="1455" y="537"/>
                      </a:moveTo>
                      <a:cubicBezTo>
                        <a:pt x="1455" y="1745"/>
                        <a:pt x="247" y="1745"/>
                        <a:pt x="247" y="1745"/>
                      </a:cubicBezTo>
                      <a:cubicBezTo>
                        <a:pt x="-962" y="4161"/>
                        <a:pt x="2663" y="6578"/>
                        <a:pt x="2663" y="2953"/>
                      </a:cubicBezTo>
                      <a:cubicBezTo>
                        <a:pt x="2663" y="1745"/>
                        <a:pt x="2663" y="1745"/>
                        <a:pt x="2663" y="537"/>
                      </a:cubicBezTo>
                      <a:cubicBezTo>
                        <a:pt x="2663" y="537"/>
                        <a:pt x="1455" y="-671"/>
                        <a:pt x="1455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1" name="Freeform 137"/>
                <p:cNvSpPr/>
                <p:nvPr/>
              </p:nvSpPr>
              <p:spPr>
                <a:xfrm>
                  <a:off x="695692" y="4191908"/>
                  <a:ext cx="2416" cy="13893"/>
                </a:xfrm>
                <a:custGeom>
                  <a:avLst/>
                  <a:gdLst>
                    <a:gd name="connsiteX0" fmla="*/ 0 w 2416"/>
                    <a:gd name="connsiteY0" fmla="*/ 906 h 13893"/>
                    <a:gd name="connsiteX1" fmla="*/ 0 w 2416"/>
                    <a:gd name="connsiteY1" fmla="*/ 6947 h 13893"/>
                    <a:gd name="connsiteX2" fmla="*/ 0 w 2416"/>
                    <a:gd name="connsiteY2" fmla="*/ 12987 h 13893"/>
                    <a:gd name="connsiteX3" fmla="*/ 2416 w 2416"/>
                    <a:gd name="connsiteY3" fmla="*/ 12987 h 13893"/>
                    <a:gd name="connsiteX4" fmla="*/ 0 w 2416"/>
                    <a:gd name="connsiteY4" fmla="*/ 906 h 13893"/>
                    <a:gd name="connsiteX5" fmla="*/ 0 w 2416"/>
                    <a:gd name="connsiteY5" fmla="*/ 906 h 13893"/>
                    <a:gd name="connsiteX6" fmla="*/ 0 w 2416"/>
                    <a:gd name="connsiteY6" fmla="*/ 906 h 1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6" h="13893">
                      <a:moveTo>
                        <a:pt x="0" y="906"/>
                      </a:moveTo>
                      <a:cubicBezTo>
                        <a:pt x="0" y="3323"/>
                        <a:pt x="0" y="4530"/>
                        <a:pt x="0" y="6947"/>
                      </a:cubicBezTo>
                      <a:cubicBezTo>
                        <a:pt x="0" y="9363"/>
                        <a:pt x="0" y="10571"/>
                        <a:pt x="0" y="12987"/>
                      </a:cubicBezTo>
                      <a:cubicBezTo>
                        <a:pt x="0" y="14196"/>
                        <a:pt x="2416" y="14196"/>
                        <a:pt x="2416" y="12987"/>
                      </a:cubicBezTo>
                      <a:cubicBezTo>
                        <a:pt x="2416" y="8155"/>
                        <a:pt x="2416" y="3323"/>
                        <a:pt x="0" y="906"/>
                      </a:cubicBezTo>
                      <a:cubicBezTo>
                        <a:pt x="0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2" name="Freeform 138"/>
                <p:cNvSpPr/>
                <p:nvPr/>
              </p:nvSpPr>
              <p:spPr>
                <a:xfrm>
                  <a:off x="700524" y="4093446"/>
                  <a:ext cx="5738" cy="3926"/>
                </a:xfrm>
                <a:custGeom>
                  <a:avLst/>
                  <a:gdLst>
                    <a:gd name="connsiteX0" fmla="*/ 4832 w 5738"/>
                    <a:gd name="connsiteY0" fmla="*/ 3926 h 3926"/>
                    <a:gd name="connsiteX1" fmla="*/ 4832 w 5738"/>
                    <a:gd name="connsiteY1" fmla="*/ 302 h 3926"/>
                    <a:gd name="connsiteX2" fmla="*/ 0 w 5738"/>
                    <a:gd name="connsiteY2" fmla="*/ 1510 h 3926"/>
                    <a:gd name="connsiteX3" fmla="*/ 0 w 5738"/>
                    <a:gd name="connsiteY3" fmla="*/ 2718 h 3926"/>
                    <a:gd name="connsiteX4" fmla="*/ 4832 w 5738"/>
                    <a:gd name="connsiteY4" fmla="*/ 3926 h 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3926">
                      <a:moveTo>
                        <a:pt x="4832" y="3926"/>
                      </a:moveTo>
                      <a:cubicBezTo>
                        <a:pt x="6041" y="3926"/>
                        <a:pt x="6041" y="302"/>
                        <a:pt x="4832" y="302"/>
                      </a:cubicBezTo>
                      <a:cubicBezTo>
                        <a:pt x="3624" y="302"/>
                        <a:pt x="1208" y="-906"/>
                        <a:pt x="0" y="1510"/>
                      </a:cubicBezTo>
                      <a:cubicBezTo>
                        <a:pt x="0" y="1510"/>
                        <a:pt x="0" y="2718"/>
                        <a:pt x="0" y="2718"/>
                      </a:cubicBezTo>
                      <a:cubicBezTo>
                        <a:pt x="1208" y="3926"/>
                        <a:pt x="2416" y="3926"/>
                        <a:pt x="4832" y="392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3" name="Freeform 139"/>
                <p:cNvSpPr/>
                <p:nvPr/>
              </p:nvSpPr>
              <p:spPr>
                <a:xfrm>
                  <a:off x="669113" y="4084989"/>
                  <a:ext cx="8456" cy="2718"/>
                </a:xfrm>
                <a:custGeom>
                  <a:avLst/>
                  <a:gdLst>
                    <a:gd name="connsiteX0" fmla="*/ 0 w 8456"/>
                    <a:gd name="connsiteY0" fmla="*/ 1510 h 2718"/>
                    <a:gd name="connsiteX1" fmla="*/ 0 w 8456"/>
                    <a:gd name="connsiteY1" fmla="*/ 2718 h 2718"/>
                    <a:gd name="connsiteX2" fmla="*/ 7249 w 8456"/>
                    <a:gd name="connsiteY2" fmla="*/ 2718 h 2718"/>
                    <a:gd name="connsiteX3" fmla="*/ 8457 w 8456"/>
                    <a:gd name="connsiteY3" fmla="*/ 302 h 2718"/>
                    <a:gd name="connsiteX4" fmla="*/ 0 w 8456"/>
                    <a:gd name="connsiteY4" fmla="*/ 1510 h 2718"/>
                    <a:gd name="connsiteX5" fmla="*/ 0 w 8456"/>
                    <a:gd name="connsiteY5" fmla="*/ 1510 h 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6" h="2718">
                      <a:moveTo>
                        <a:pt x="0" y="1510"/>
                      </a:moveTo>
                      <a:cubicBezTo>
                        <a:pt x="0" y="1510"/>
                        <a:pt x="0" y="2718"/>
                        <a:pt x="0" y="2718"/>
                      </a:cubicBezTo>
                      <a:cubicBezTo>
                        <a:pt x="2416" y="2718"/>
                        <a:pt x="4833" y="2718"/>
                        <a:pt x="7249" y="2718"/>
                      </a:cubicBezTo>
                      <a:cubicBezTo>
                        <a:pt x="8457" y="2718"/>
                        <a:pt x="8457" y="1510"/>
                        <a:pt x="8457" y="302"/>
                      </a:cubicBezTo>
                      <a:cubicBezTo>
                        <a:pt x="4833" y="302"/>
                        <a:pt x="2416" y="-906"/>
                        <a:pt x="0" y="1510"/>
                      </a:cubicBezTo>
                      <a:lnTo>
                        <a:pt x="0" y="15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4" name="Freeform 140"/>
                <p:cNvSpPr/>
                <p:nvPr/>
              </p:nvSpPr>
              <p:spPr>
                <a:xfrm>
                  <a:off x="646159" y="4096579"/>
                  <a:ext cx="8154" cy="4115"/>
                </a:xfrm>
                <a:custGeom>
                  <a:avLst/>
                  <a:gdLst>
                    <a:gd name="connsiteX0" fmla="*/ 7249 w 8154"/>
                    <a:gd name="connsiteY0" fmla="*/ 3210 h 4115"/>
                    <a:gd name="connsiteX1" fmla="*/ 7249 w 8154"/>
                    <a:gd name="connsiteY1" fmla="*/ 794 h 4115"/>
                    <a:gd name="connsiteX2" fmla="*/ 0 w 8154"/>
                    <a:gd name="connsiteY2" fmla="*/ 2002 h 4115"/>
                    <a:gd name="connsiteX3" fmla="*/ 0 w 8154"/>
                    <a:gd name="connsiteY3" fmla="*/ 3210 h 4115"/>
                    <a:gd name="connsiteX4" fmla="*/ 7249 w 8154"/>
                    <a:gd name="connsiteY4" fmla="*/ 3210 h 4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4" h="4115">
                      <a:moveTo>
                        <a:pt x="7249" y="3210"/>
                      </a:moveTo>
                      <a:cubicBezTo>
                        <a:pt x="8457" y="3210"/>
                        <a:pt x="8457" y="2002"/>
                        <a:pt x="7249" y="794"/>
                      </a:cubicBezTo>
                      <a:cubicBezTo>
                        <a:pt x="4832" y="-415"/>
                        <a:pt x="2416" y="-415"/>
                        <a:pt x="0" y="2002"/>
                      </a:cubicBezTo>
                      <a:cubicBezTo>
                        <a:pt x="0" y="2002"/>
                        <a:pt x="0" y="3210"/>
                        <a:pt x="0" y="3210"/>
                      </a:cubicBezTo>
                      <a:cubicBezTo>
                        <a:pt x="2416" y="4418"/>
                        <a:pt x="4832" y="4418"/>
                        <a:pt x="7249" y="321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5" name="Freeform 141"/>
                <p:cNvSpPr/>
                <p:nvPr/>
              </p:nvSpPr>
              <p:spPr>
                <a:xfrm>
                  <a:off x="628339" y="4096836"/>
                  <a:ext cx="14195" cy="4161"/>
                </a:xfrm>
                <a:custGeom>
                  <a:avLst/>
                  <a:gdLst>
                    <a:gd name="connsiteX0" fmla="*/ 14195 w 14195"/>
                    <a:gd name="connsiteY0" fmla="*/ 1745 h 4161"/>
                    <a:gd name="connsiteX1" fmla="*/ 6947 w 14195"/>
                    <a:gd name="connsiteY1" fmla="*/ 537 h 4161"/>
                    <a:gd name="connsiteX2" fmla="*/ 906 w 14195"/>
                    <a:gd name="connsiteY2" fmla="*/ 537 h 4161"/>
                    <a:gd name="connsiteX3" fmla="*/ 906 w 14195"/>
                    <a:gd name="connsiteY3" fmla="*/ 2953 h 4161"/>
                    <a:gd name="connsiteX4" fmla="*/ 6947 w 14195"/>
                    <a:gd name="connsiteY4" fmla="*/ 4161 h 4161"/>
                    <a:gd name="connsiteX5" fmla="*/ 14195 w 14195"/>
                    <a:gd name="connsiteY5" fmla="*/ 4161 h 4161"/>
                    <a:gd name="connsiteX6" fmla="*/ 14195 w 14195"/>
                    <a:gd name="connsiteY6" fmla="*/ 1745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195" h="4161">
                      <a:moveTo>
                        <a:pt x="14195" y="1745"/>
                      </a:moveTo>
                      <a:cubicBezTo>
                        <a:pt x="11779" y="1745"/>
                        <a:pt x="9363" y="537"/>
                        <a:pt x="6947" y="537"/>
                      </a:cubicBezTo>
                      <a:cubicBezTo>
                        <a:pt x="4530" y="537"/>
                        <a:pt x="2114" y="-671"/>
                        <a:pt x="906" y="537"/>
                      </a:cubicBezTo>
                      <a:cubicBezTo>
                        <a:pt x="-302" y="537"/>
                        <a:pt x="-302" y="1745"/>
                        <a:pt x="906" y="2953"/>
                      </a:cubicBezTo>
                      <a:cubicBezTo>
                        <a:pt x="3322" y="4161"/>
                        <a:pt x="5739" y="4161"/>
                        <a:pt x="6947" y="4161"/>
                      </a:cubicBezTo>
                      <a:cubicBezTo>
                        <a:pt x="9363" y="4161"/>
                        <a:pt x="11779" y="4161"/>
                        <a:pt x="14195" y="4161"/>
                      </a:cubicBezTo>
                      <a:cubicBezTo>
                        <a:pt x="14195" y="2953"/>
                        <a:pt x="14195" y="1745"/>
                        <a:pt x="14195" y="17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6" name="Freeform 142"/>
                <p:cNvSpPr/>
                <p:nvPr/>
              </p:nvSpPr>
              <p:spPr>
                <a:xfrm>
                  <a:off x="640420" y="4101867"/>
                  <a:ext cx="28390" cy="4861"/>
                </a:xfrm>
                <a:custGeom>
                  <a:avLst/>
                  <a:gdLst>
                    <a:gd name="connsiteX0" fmla="*/ 27485 w 28390"/>
                    <a:gd name="connsiteY0" fmla="*/ 338 h 4861"/>
                    <a:gd name="connsiteX1" fmla="*/ 14195 w 28390"/>
                    <a:gd name="connsiteY1" fmla="*/ 1546 h 4861"/>
                    <a:gd name="connsiteX2" fmla="*/ 906 w 28390"/>
                    <a:gd name="connsiteY2" fmla="*/ 1546 h 4861"/>
                    <a:gd name="connsiteX3" fmla="*/ 906 w 28390"/>
                    <a:gd name="connsiteY3" fmla="*/ 2755 h 4861"/>
                    <a:gd name="connsiteX4" fmla="*/ 27485 w 28390"/>
                    <a:gd name="connsiteY4" fmla="*/ 338 h 4861"/>
                    <a:gd name="connsiteX5" fmla="*/ 27485 w 28390"/>
                    <a:gd name="connsiteY5" fmla="*/ 338 h 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390" h="4861">
                      <a:moveTo>
                        <a:pt x="27485" y="338"/>
                      </a:moveTo>
                      <a:cubicBezTo>
                        <a:pt x="22652" y="-870"/>
                        <a:pt x="17820" y="1546"/>
                        <a:pt x="14195" y="1546"/>
                      </a:cubicBezTo>
                      <a:cubicBezTo>
                        <a:pt x="9363" y="1546"/>
                        <a:pt x="5739" y="338"/>
                        <a:pt x="906" y="1546"/>
                      </a:cubicBezTo>
                      <a:cubicBezTo>
                        <a:pt x="-302" y="1546"/>
                        <a:pt x="-302" y="2755"/>
                        <a:pt x="906" y="2755"/>
                      </a:cubicBezTo>
                      <a:cubicBezTo>
                        <a:pt x="8155" y="6379"/>
                        <a:pt x="20236" y="5171"/>
                        <a:pt x="27485" y="338"/>
                      </a:cubicBezTo>
                      <a:cubicBezTo>
                        <a:pt x="28693" y="1546"/>
                        <a:pt x="28693" y="338"/>
                        <a:pt x="27485" y="3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7" name="Freeform 143"/>
                <p:cNvSpPr/>
                <p:nvPr/>
              </p:nvSpPr>
              <p:spPr>
                <a:xfrm>
                  <a:off x="647669" y="4107709"/>
                  <a:ext cx="26813" cy="4161"/>
                </a:xfrm>
                <a:custGeom>
                  <a:avLst/>
                  <a:gdLst>
                    <a:gd name="connsiteX0" fmla="*/ 906 w 26813"/>
                    <a:gd name="connsiteY0" fmla="*/ 537 h 4161"/>
                    <a:gd name="connsiteX1" fmla="*/ 906 w 26813"/>
                    <a:gd name="connsiteY1" fmla="*/ 2953 h 4161"/>
                    <a:gd name="connsiteX2" fmla="*/ 12987 w 26813"/>
                    <a:gd name="connsiteY2" fmla="*/ 4161 h 4161"/>
                    <a:gd name="connsiteX3" fmla="*/ 26277 w 26813"/>
                    <a:gd name="connsiteY3" fmla="*/ 1745 h 4161"/>
                    <a:gd name="connsiteX4" fmla="*/ 26277 w 26813"/>
                    <a:gd name="connsiteY4" fmla="*/ 537 h 4161"/>
                    <a:gd name="connsiteX5" fmla="*/ 15404 w 26813"/>
                    <a:gd name="connsiteY5" fmla="*/ 537 h 4161"/>
                    <a:gd name="connsiteX6" fmla="*/ 906 w 26813"/>
                    <a:gd name="connsiteY6" fmla="*/ 537 h 4161"/>
                    <a:gd name="connsiteX7" fmla="*/ 906 w 26813"/>
                    <a:gd name="connsiteY7" fmla="*/ 537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813" h="4161">
                      <a:moveTo>
                        <a:pt x="906" y="537"/>
                      </a:moveTo>
                      <a:cubicBezTo>
                        <a:pt x="-302" y="537"/>
                        <a:pt x="-302" y="1745"/>
                        <a:pt x="906" y="2953"/>
                      </a:cubicBezTo>
                      <a:cubicBezTo>
                        <a:pt x="4530" y="4161"/>
                        <a:pt x="8155" y="4161"/>
                        <a:pt x="12987" y="4161"/>
                      </a:cubicBezTo>
                      <a:cubicBezTo>
                        <a:pt x="17820" y="4161"/>
                        <a:pt x="21444" y="4161"/>
                        <a:pt x="26277" y="1745"/>
                      </a:cubicBezTo>
                      <a:cubicBezTo>
                        <a:pt x="27485" y="1745"/>
                        <a:pt x="26277" y="537"/>
                        <a:pt x="26277" y="537"/>
                      </a:cubicBezTo>
                      <a:cubicBezTo>
                        <a:pt x="22652" y="537"/>
                        <a:pt x="19028" y="537"/>
                        <a:pt x="15404" y="537"/>
                      </a:cubicBezTo>
                      <a:cubicBezTo>
                        <a:pt x="10571" y="537"/>
                        <a:pt x="5739" y="-671"/>
                        <a:pt x="906" y="537"/>
                      </a:cubicBezTo>
                      <a:lnTo>
                        <a:pt x="906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8" name="Freeform 144"/>
                <p:cNvSpPr/>
                <p:nvPr/>
              </p:nvSpPr>
              <p:spPr>
                <a:xfrm>
                  <a:off x="658542" y="4110662"/>
                  <a:ext cx="29229" cy="6946"/>
                </a:xfrm>
                <a:custGeom>
                  <a:avLst/>
                  <a:gdLst>
                    <a:gd name="connsiteX0" fmla="*/ 17820 w 29229"/>
                    <a:gd name="connsiteY0" fmla="*/ 2416 h 6946"/>
                    <a:gd name="connsiteX1" fmla="*/ 906 w 29229"/>
                    <a:gd name="connsiteY1" fmla="*/ 3624 h 6946"/>
                    <a:gd name="connsiteX2" fmla="*/ 906 w 29229"/>
                    <a:gd name="connsiteY2" fmla="*/ 6041 h 6946"/>
                    <a:gd name="connsiteX3" fmla="*/ 12987 w 29229"/>
                    <a:gd name="connsiteY3" fmla="*/ 6041 h 6946"/>
                    <a:gd name="connsiteX4" fmla="*/ 28693 w 29229"/>
                    <a:gd name="connsiteY4" fmla="*/ 2416 h 6946"/>
                    <a:gd name="connsiteX5" fmla="*/ 28693 w 29229"/>
                    <a:gd name="connsiteY5" fmla="*/ 0 h 6946"/>
                    <a:gd name="connsiteX6" fmla="*/ 17820 w 29229"/>
                    <a:gd name="connsiteY6" fmla="*/ 2416 h 6946"/>
                    <a:gd name="connsiteX7" fmla="*/ 17820 w 29229"/>
                    <a:gd name="connsiteY7" fmla="*/ 2416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29" h="6946">
                      <a:moveTo>
                        <a:pt x="17820" y="2416"/>
                      </a:moveTo>
                      <a:cubicBezTo>
                        <a:pt x="11779" y="3624"/>
                        <a:pt x="6947" y="3624"/>
                        <a:pt x="906" y="3624"/>
                      </a:cubicBezTo>
                      <a:cubicBezTo>
                        <a:pt x="-302" y="3624"/>
                        <a:pt x="-302" y="6041"/>
                        <a:pt x="906" y="6041"/>
                      </a:cubicBezTo>
                      <a:cubicBezTo>
                        <a:pt x="4530" y="7248"/>
                        <a:pt x="9363" y="7248"/>
                        <a:pt x="12987" y="6041"/>
                      </a:cubicBezTo>
                      <a:cubicBezTo>
                        <a:pt x="17820" y="4832"/>
                        <a:pt x="23860" y="4832"/>
                        <a:pt x="28693" y="2416"/>
                      </a:cubicBezTo>
                      <a:cubicBezTo>
                        <a:pt x="29901" y="2416"/>
                        <a:pt x="28693" y="0"/>
                        <a:pt x="28693" y="0"/>
                      </a:cubicBezTo>
                      <a:cubicBezTo>
                        <a:pt x="25069" y="0"/>
                        <a:pt x="21444" y="2416"/>
                        <a:pt x="17820" y="2416"/>
                      </a:cubicBezTo>
                      <a:lnTo>
                        <a:pt x="1782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9" name="Freeform 145"/>
                <p:cNvSpPr/>
                <p:nvPr/>
              </p:nvSpPr>
              <p:spPr>
                <a:xfrm>
                  <a:off x="690859" y="4108420"/>
                  <a:ext cx="8456" cy="3449"/>
                </a:xfrm>
                <a:custGeom>
                  <a:avLst/>
                  <a:gdLst>
                    <a:gd name="connsiteX0" fmla="*/ 0 w 8456"/>
                    <a:gd name="connsiteY0" fmla="*/ 2242 h 3449"/>
                    <a:gd name="connsiteX1" fmla="*/ 0 w 8456"/>
                    <a:gd name="connsiteY1" fmla="*/ 3450 h 3449"/>
                    <a:gd name="connsiteX2" fmla="*/ 4833 w 8456"/>
                    <a:gd name="connsiteY2" fmla="*/ 3450 h 3449"/>
                    <a:gd name="connsiteX3" fmla="*/ 8457 w 8456"/>
                    <a:gd name="connsiteY3" fmla="*/ 2242 h 3449"/>
                    <a:gd name="connsiteX4" fmla="*/ 8457 w 8456"/>
                    <a:gd name="connsiteY4" fmla="*/ 1034 h 3449"/>
                    <a:gd name="connsiteX5" fmla="*/ 0 w 8456"/>
                    <a:gd name="connsiteY5" fmla="*/ 2242 h 3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6" h="3449">
                      <a:moveTo>
                        <a:pt x="0" y="2242"/>
                      </a:moveTo>
                      <a:cubicBezTo>
                        <a:pt x="0" y="2242"/>
                        <a:pt x="0" y="3450"/>
                        <a:pt x="0" y="3450"/>
                      </a:cubicBezTo>
                      <a:cubicBezTo>
                        <a:pt x="1208" y="3450"/>
                        <a:pt x="2416" y="3450"/>
                        <a:pt x="4833" y="3450"/>
                      </a:cubicBezTo>
                      <a:cubicBezTo>
                        <a:pt x="6041" y="3450"/>
                        <a:pt x="7249" y="3450"/>
                        <a:pt x="8457" y="2242"/>
                      </a:cubicBezTo>
                      <a:cubicBezTo>
                        <a:pt x="8457" y="2242"/>
                        <a:pt x="8457" y="1034"/>
                        <a:pt x="8457" y="1034"/>
                      </a:cubicBezTo>
                      <a:cubicBezTo>
                        <a:pt x="6041" y="-1382"/>
                        <a:pt x="2416" y="1034"/>
                        <a:pt x="0" y="22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0" name="Freeform 146"/>
                <p:cNvSpPr/>
                <p:nvPr/>
              </p:nvSpPr>
              <p:spPr>
                <a:xfrm>
                  <a:off x="676664" y="4106500"/>
                  <a:ext cx="4530" cy="2953"/>
                </a:xfrm>
                <a:custGeom>
                  <a:avLst/>
                  <a:gdLst>
                    <a:gd name="connsiteX0" fmla="*/ 906 w 4530"/>
                    <a:gd name="connsiteY0" fmla="*/ 2953 h 2953"/>
                    <a:gd name="connsiteX1" fmla="*/ 4530 w 4530"/>
                    <a:gd name="connsiteY1" fmla="*/ 1745 h 2953"/>
                    <a:gd name="connsiteX2" fmla="*/ 4530 w 4530"/>
                    <a:gd name="connsiteY2" fmla="*/ 537 h 2953"/>
                    <a:gd name="connsiteX3" fmla="*/ 906 w 4530"/>
                    <a:gd name="connsiteY3" fmla="*/ 537 h 2953"/>
                    <a:gd name="connsiteX4" fmla="*/ 906 w 4530"/>
                    <a:gd name="connsiteY4" fmla="*/ 2953 h 2953"/>
                    <a:gd name="connsiteX5" fmla="*/ 906 w 4530"/>
                    <a:gd name="connsiteY5" fmla="*/ 2953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2953">
                      <a:moveTo>
                        <a:pt x="906" y="2953"/>
                      </a:moveTo>
                      <a:cubicBezTo>
                        <a:pt x="2114" y="2953"/>
                        <a:pt x="4530" y="2953"/>
                        <a:pt x="4530" y="1745"/>
                      </a:cubicBezTo>
                      <a:cubicBezTo>
                        <a:pt x="4530" y="1745"/>
                        <a:pt x="4530" y="537"/>
                        <a:pt x="4530" y="537"/>
                      </a:cubicBezTo>
                      <a:cubicBezTo>
                        <a:pt x="3322" y="-671"/>
                        <a:pt x="2114" y="537"/>
                        <a:pt x="906" y="537"/>
                      </a:cubicBezTo>
                      <a:cubicBezTo>
                        <a:pt x="-302" y="1745"/>
                        <a:pt x="-302" y="2953"/>
                        <a:pt x="906" y="2953"/>
                      </a:cubicBezTo>
                      <a:lnTo>
                        <a:pt x="906" y="29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1" name="Freeform 147"/>
                <p:cNvSpPr/>
                <p:nvPr/>
              </p:nvSpPr>
              <p:spPr>
                <a:xfrm>
                  <a:off x="650991" y="4113749"/>
                  <a:ext cx="5738" cy="2953"/>
                </a:xfrm>
                <a:custGeom>
                  <a:avLst/>
                  <a:gdLst>
                    <a:gd name="connsiteX0" fmla="*/ 0 w 5738"/>
                    <a:gd name="connsiteY0" fmla="*/ 537 h 2953"/>
                    <a:gd name="connsiteX1" fmla="*/ 0 w 5738"/>
                    <a:gd name="connsiteY1" fmla="*/ 1745 h 2953"/>
                    <a:gd name="connsiteX2" fmla="*/ 4833 w 5738"/>
                    <a:gd name="connsiteY2" fmla="*/ 2953 h 2953"/>
                    <a:gd name="connsiteX3" fmla="*/ 4833 w 5738"/>
                    <a:gd name="connsiteY3" fmla="*/ 537 h 2953"/>
                    <a:gd name="connsiteX4" fmla="*/ 0 w 5738"/>
                    <a:gd name="connsiteY4" fmla="*/ 537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2953">
                      <a:moveTo>
                        <a:pt x="0" y="537"/>
                      </a:moveTo>
                      <a:cubicBezTo>
                        <a:pt x="0" y="537"/>
                        <a:pt x="0" y="1745"/>
                        <a:pt x="0" y="1745"/>
                      </a:cubicBezTo>
                      <a:cubicBezTo>
                        <a:pt x="1208" y="2953"/>
                        <a:pt x="3624" y="2953"/>
                        <a:pt x="4833" y="2953"/>
                      </a:cubicBezTo>
                      <a:cubicBezTo>
                        <a:pt x="6041" y="2953"/>
                        <a:pt x="6041" y="537"/>
                        <a:pt x="4833" y="537"/>
                      </a:cubicBezTo>
                      <a:cubicBezTo>
                        <a:pt x="3624" y="537"/>
                        <a:pt x="1208" y="-671"/>
                        <a:pt x="0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2" name="Freeform 148"/>
                <p:cNvSpPr/>
                <p:nvPr/>
              </p:nvSpPr>
              <p:spPr>
                <a:xfrm>
                  <a:off x="671832" y="4099789"/>
                  <a:ext cx="5436" cy="4530"/>
                </a:xfrm>
                <a:custGeom>
                  <a:avLst/>
                  <a:gdLst>
                    <a:gd name="connsiteX0" fmla="*/ 4530 w 5436"/>
                    <a:gd name="connsiteY0" fmla="*/ 3625 h 4530"/>
                    <a:gd name="connsiteX1" fmla="*/ 4530 w 5436"/>
                    <a:gd name="connsiteY1" fmla="*/ 1208 h 4530"/>
                    <a:gd name="connsiteX2" fmla="*/ 906 w 5436"/>
                    <a:gd name="connsiteY2" fmla="*/ 0 h 4530"/>
                    <a:gd name="connsiteX3" fmla="*/ 906 w 5436"/>
                    <a:gd name="connsiteY3" fmla="*/ 3625 h 4530"/>
                    <a:gd name="connsiteX4" fmla="*/ 4530 w 5436"/>
                    <a:gd name="connsiteY4" fmla="*/ 3625 h 4530"/>
                    <a:gd name="connsiteX5" fmla="*/ 4530 w 5436"/>
                    <a:gd name="connsiteY5" fmla="*/ 3625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36" h="4530">
                      <a:moveTo>
                        <a:pt x="4530" y="3625"/>
                      </a:moveTo>
                      <a:cubicBezTo>
                        <a:pt x="5739" y="3625"/>
                        <a:pt x="5739" y="2416"/>
                        <a:pt x="4530" y="1208"/>
                      </a:cubicBezTo>
                      <a:cubicBezTo>
                        <a:pt x="3322" y="0"/>
                        <a:pt x="2114" y="0"/>
                        <a:pt x="906" y="0"/>
                      </a:cubicBezTo>
                      <a:cubicBezTo>
                        <a:pt x="-302" y="0"/>
                        <a:pt x="-302" y="2416"/>
                        <a:pt x="906" y="3625"/>
                      </a:cubicBezTo>
                      <a:cubicBezTo>
                        <a:pt x="2114" y="4833"/>
                        <a:pt x="3322" y="4833"/>
                        <a:pt x="4530" y="3625"/>
                      </a:cubicBezTo>
                      <a:lnTo>
                        <a:pt x="4530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3" name="Freeform 149"/>
                <p:cNvSpPr/>
                <p:nvPr/>
              </p:nvSpPr>
              <p:spPr>
                <a:xfrm>
                  <a:off x="647367" y="4204895"/>
                  <a:ext cx="3624" cy="7248"/>
                </a:xfrm>
                <a:custGeom>
                  <a:avLst/>
                  <a:gdLst>
                    <a:gd name="connsiteX0" fmla="*/ 3624 w 3624"/>
                    <a:gd name="connsiteY0" fmla="*/ 1208 h 7248"/>
                    <a:gd name="connsiteX1" fmla="*/ 2416 w 3624"/>
                    <a:gd name="connsiteY1" fmla="*/ 0 h 7248"/>
                    <a:gd name="connsiteX2" fmla="*/ 0 w 3624"/>
                    <a:gd name="connsiteY2" fmla="*/ 7249 h 7248"/>
                    <a:gd name="connsiteX3" fmla="*/ 1208 w 3624"/>
                    <a:gd name="connsiteY3" fmla="*/ 7249 h 7248"/>
                    <a:gd name="connsiteX4" fmla="*/ 3624 w 3624"/>
                    <a:gd name="connsiteY4" fmla="*/ 120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7248">
                      <a:moveTo>
                        <a:pt x="3624" y="1208"/>
                      </a:move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1208" y="2416"/>
                        <a:pt x="0" y="4832"/>
                        <a:pt x="0" y="7249"/>
                      </a:cubicBezTo>
                      <a:cubicBezTo>
                        <a:pt x="0" y="7249"/>
                        <a:pt x="1208" y="7249"/>
                        <a:pt x="1208" y="7249"/>
                      </a:cubicBezTo>
                      <a:cubicBezTo>
                        <a:pt x="3624" y="6041"/>
                        <a:pt x="3624" y="3624"/>
                        <a:pt x="3624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4" name="Freeform 150"/>
                <p:cNvSpPr/>
                <p:nvPr/>
              </p:nvSpPr>
              <p:spPr>
                <a:xfrm>
                  <a:off x="652934" y="4213352"/>
                  <a:ext cx="4635" cy="7785"/>
                </a:xfrm>
                <a:custGeom>
                  <a:avLst/>
                  <a:gdLst>
                    <a:gd name="connsiteX0" fmla="*/ 4098 w 4635"/>
                    <a:gd name="connsiteY0" fmla="*/ 4832 h 7785"/>
                    <a:gd name="connsiteX1" fmla="*/ 4098 w 4635"/>
                    <a:gd name="connsiteY1" fmla="*/ 1208 h 7785"/>
                    <a:gd name="connsiteX2" fmla="*/ 2890 w 4635"/>
                    <a:gd name="connsiteY2" fmla="*/ 0 h 7785"/>
                    <a:gd name="connsiteX3" fmla="*/ 474 w 4635"/>
                    <a:gd name="connsiteY3" fmla="*/ 7248 h 7785"/>
                    <a:gd name="connsiteX4" fmla="*/ 1682 w 4635"/>
                    <a:gd name="connsiteY4" fmla="*/ 7248 h 7785"/>
                    <a:gd name="connsiteX5" fmla="*/ 4098 w 4635"/>
                    <a:gd name="connsiteY5" fmla="*/ 4832 h 7785"/>
                    <a:gd name="connsiteX6" fmla="*/ 4098 w 4635"/>
                    <a:gd name="connsiteY6" fmla="*/ 4832 h 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35" h="7785">
                      <a:moveTo>
                        <a:pt x="4098" y="4832"/>
                      </a:moveTo>
                      <a:cubicBezTo>
                        <a:pt x="4098" y="3624"/>
                        <a:pt x="5306" y="2416"/>
                        <a:pt x="4098" y="1208"/>
                      </a:cubicBezTo>
                      <a:cubicBezTo>
                        <a:pt x="4098" y="1208"/>
                        <a:pt x="4098" y="0"/>
                        <a:pt x="2890" y="0"/>
                      </a:cubicBezTo>
                      <a:cubicBezTo>
                        <a:pt x="474" y="0"/>
                        <a:pt x="-734" y="6041"/>
                        <a:pt x="474" y="7248"/>
                      </a:cubicBezTo>
                      <a:cubicBezTo>
                        <a:pt x="474" y="7248"/>
                        <a:pt x="1682" y="8457"/>
                        <a:pt x="1682" y="7248"/>
                      </a:cubicBezTo>
                      <a:cubicBezTo>
                        <a:pt x="2890" y="7248"/>
                        <a:pt x="2890" y="6041"/>
                        <a:pt x="4098" y="4832"/>
                      </a:cubicBezTo>
                      <a:lnTo>
                        <a:pt x="4098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5" name="Freeform 151"/>
                <p:cNvSpPr/>
                <p:nvPr/>
              </p:nvSpPr>
              <p:spPr>
                <a:xfrm>
                  <a:off x="688443" y="4211607"/>
                  <a:ext cx="2662" cy="7656"/>
                </a:xfrm>
                <a:custGeom>
                  <a:avLst/>
                  <a:gdLst>
                    <a:gd name="connsiteX0" fmla="*/ 1208 w 2662"/>
                    <a:gd name="connsiteY0" fmla="*/ 537 h 7656"/>
                    <a:gd name="connsiteX1" fmla="*/ 0 w 2662"/>
                    <a:gd name="connsiteY1" fmla="*/ 5369 h 7656"/>
                    <a:gd name="connsiteX2" fmla="*/ 2416 w 2662"/>
                    <a:gd name="connsiteY2" fmla="*/ 5369 h 7656"/>
                    <a:gd name="connsiteX3" fmla="*/ 2416 w 2662"/>
                    <a:gd name="connsiteY3" fmla="*/ 5369 h 7656"/>
                    <a:gd name="connsiteX4" fmla="*/ 2416 w 2662"/>
                    <a:gd name="connsiteY4" fmla="*/ 5369 h 7656"/>
                    <a:gd name="connsiteX5" fmla="*/ 2416 w 2662"/>
                    <a:gd name="connsiteY5" fmla="*/ 5369 h 7656"/>
                    <a:gd name="connsiteX6" fmla="*/ 1208 w 2662"/>
                    <a:gd name="connsiteY6" fmla="*/ 537 h 7656"/>
                    <a:gd name="connsiteX7" fmla="*/ 1208 w 2662"/>
                    <a:gd name="connsiteY7" fmla="*/ 537 h 7656"/>
                    <a:gd name="connsiteX8" fmla="*/ 1208 w 2662"/>
                    <a:gd name="connsiteY8" fmla="*/ 537 h 7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2" h="7656">
                      <a:moveTo>
                        <a:pt x="1208" y="537"/>
                      </a:moveTo>
                      <a:cubicBezTo>
                        <a:pt x="1208" y="1745"/>
                        <a:pt x="1208" y="4161"/>
                        <a:pt x="0" y="5369"/>
                      </a:cubicBezTo>
                      <a:cubicBezTo>
                        <a:pt x="0" y="8994"/>
                        <a:pt x="3624" y="7786"/>
                        <a:pt x="2416" y="5369"/>
                      </a:cubicBezTo>
                      <a:cubicBezTo>
                        <a:pt x="2416" y="5369"/>
                        <a:pt x="2416" y="5369"/>
                        <a:pt x="2416" y="5369"/>
                      </a:cubicBezTo>
                      <a:lnTo>
                        <a:pt x="2416" y="5369"/>
                      </a:lnTo>
                      <a:cubicBezTo>
                        <a:pt x="2416" y="5369"/>
                        <a:pt x="2416" y="5369"/>
                        <a:pt x="2416" y="5369"/>
                      </a:cubicBezTo>
                      <a:cubicBezTo>
                        <a:pt x="2416" y="4161"/>
                        <a:pt x="2416" y="1745"/>
                        <a:pt x="1208" y="537"/>
                      </a:cubicBezTo>
                      <a:cubicBezTo>
                        <a:pt x="2416" y="537"/>
                        <a:pt x="1208" y="-671"/>
                        <a:pt x="1208" y="537"/>
                      </a:cubicBezTo>
                      <a:lnTo>
                        <a:pt x="1208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6" name="Freeform 152"/>
                <p:cNvSpPr/>
                <p:nvPr/>
              </p:nvSpPr>
              <p:spPr>
                <a:xfrm>
                  <a:off x="681194" y="4219393"/>
                  <a:ext cx="3624" cy="8785"/>
                </a:xfrm>
                <a:custGeom>
                  <a:avLst/>
                  <a:gdLst>
                    <a:gd name="connsiteX0" fmla="*/ 0 w 3624"/>
                    <a:gd name="connsiteY0" fmla="*/ 1208 h 8785"/>
                    <a:gd name="connsiteX1" fmla="*/ 0 w 3624"/>
                    <a:gd name="connsiteY1" fmla="*/ 6041 h 8785"/>
                    <a:gd name="connsiteX2" fmla="*/ 2416 w 3624"/>
                    <a:gd name="connsiteY2" fmla="*/ 8457 h 8785"/>
                    <a:gd name="connsiteX3" fmla="*/ 2416 w 3624"/>
                    <a:gd name="connsiteY3" fmla="*/ 8457 h 8785"/>
                    <a:gd name="connsiteX4" fmla="*/ 3624 w 3624"/>
                    <a:gd name="connsiteY4" fmla="*/ 6041 h 8785"/>
                    <a:gd name="connsiteX5" fmla="*/ 3624 w 3624"/>
                    <a:gd name="connsiteY5" fmla="*/ 0 h 8785"/>
                    <a:gd name="connsiteX6" fmla="*/ 0 w 3624"/>
                    <a:gd name="connsiteY6" fmla="*/ 1208 h 8785"/>
                    <a:gd name="connsiteX7" fmla="*/ 0 w 3624"/>
                    <a:gd name="connsiteY7" fmla="*/ 1208 h 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24" h="8785">
                      <a:moveTo>
                        <a:pt x="0" y="1208"/>
                      </a:moveTo>
                      <a:cubicBezTo>
                        <a:pt x="0" y="2416"/>
                        <a:pt x="0" y="4832"/>
                        <a:pt x="0" y="6041"/>
                      </a:cubicBezTo>
                      <a:cubicBezTo>
                        <a:pt x="0" y="7248"/>
                        <a:pt x="1208" y="9665"/>
                        <a:pt x="2416" y="8457"/>
                      </a:cubicBezTo>
                      <a:cubicBezTo>
                        <a:pt x="2416" y="8457"/>
                        <a:pt x="2416" y="8457"/>
                        <a:pt x="2416" y="8457"/>
                      </a:cubicBezTo>
                      <a:cubicBezTo>
                        <a:pt x="3624" y="8457"/>
                        <a:pt x="3624" y="7248"/>
                        <a:pt x="3624" y="6041"/>
                      </a:cubicBezTo>
                      <a:cubicBezTo>
                        <a:pt x="3624" y="3624"/>
                        <a:pt x="3624" y="2416"/>
                        <a:pt x="3624" y="0"/>
                      </a:cubicBezTo>
                      <a:cubicBezTo>
                        <a:pt x="2416" y="0"/>
                        <a:pt x="0" y="0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7" name="Freeform 153"/>
                <p:cNvSpPr/>
                <p:nvPr/>
              </p:nvSpPr>
              <p:spPr>
                <a:xfrm>
                  <a:off x="681194" y="4231365"/>
                  <a:ext cx="1546" cy="3318"/>
                </a:xfrm>
                <a:custGeom>
                  <a:avLst/>
                  <a:gdLst>
                    <a:gd name="connsiteX0" fmla="*/ 0 w 1546"/>
                    <a:gd name="connsiteY0" fmla="*/ 1317 h 3318"/>
                    <a:gd name="connsiteX1" fmla="*/ 0 w 1546"/>
                    <a:gd name="connsiteY1" fmla="*/ 1317 h 3318"/>
                    <a:gd name="connsiteX2" fmla="*/ 1208 w 1546"/>
                    <a:gd name="connsiteY2" fmla="*/ 2525 h 3318"/>
                    <a:gd name="connsiteX3" fmla="*/ 1208 w 1546"/>
                    <a:gd name="connsiteY3" fmla="*/ 2525 h 3318"/>
                    <a:gd name="connsiteX4" fmla="*/ 0 w 1546"/>
                    <a:gd name="connsiteY4" fmla="*/ 1317 h 3318"/>
                    <a:gd name="connsiteX5" fmla="*/ 0 w 1546"/>
                    <a:gd name="connsiteY5" fmla="*/ 1317 h 3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6" h="3318">
                      <a:moveTo>
                        <a:pt x="0" y="1317"/>
                      </a:moveTo>
                      <a:cubicBezTo>
                        <a:pt x="0" y="1317"/>
                        <a:pt x="0" y="1317"/>
                        <a:pt x="0" y="1317"/>
                      </a:cubicBezTo>
                      <a:cubicBezTo>
                        <a:pt x="0" y="3733"/>
                        <a:pt x="1208" y="3733"/>
                        <a:pt x="1208" y="2525"/>
                      </a:cubicBezTo>
                      <a:cubicBezTo>
                        <a:pt x="1208" y="2525"/>
                        <a:pt x="1208" y="2525"/>
                        <a:pt x="1208" y="2525"/>
                      </a:cubicBezTo>
                      <a:cubicBezTo>
                        <a:pt x="2416" y="109"/>
                        <a:pt x="0" y="-1099"/>
                        <a:pt x="0" y="1317"/>
                      </a:cubicBezTo>
                      <a:lnTo>
                        <a:pt x="0" y="13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8" name="Freeform 154"/>
                <p:cNvSpPr/>
                <p:nvPr/>
              </p:nvSpPr>
              <p:spPr>
                <a:xfrm>
                  <a:off x="680833" y="4168151"/>
                  <a:ext cx="3985" cy="5282"/>
                </a:xfrm>
                <a:custGeom>
                  <a:avLst/>
                  <a:gdLst>
                    <a:gd name="connsiteX0" fmla="*/ 2778 w 3985"/>
                    <a:gd name="connsiteY0" fmla="*/ 4125 h 5282"/>
                    <a:gd name="connsiteX1" fmla="*/ 3986 w 3985"/>
                    <a:gd name="connsiteY1" fmla="*/ 1709 h 5282"/>
                    <a:gd name="connsiteX2" fmla="*/ 2778 w 3985"/>
                    <a:gd name="connsiteY2" fmla="*/ 500 h 5282"/>
                    <a:gd name="connsiteX3" fmla="*/ 2778 w 3985"/>
                    <a:gd name="connsiteY3" fmla="*/ 1709 h 5282"/>
                    <a:gd name="connsiteX4" fmla="*/ 1569 w 3985"/>
                    <a:gd name="connsiteY4" fmla="*/ 1709 h 5282"/>
                    <a:gd name="connsiteX5" fmla="*/ 1569 w 3985"/>
                    <a:gd name="connsiteY5" fmla="*/ 1709 h 5282"/>
                    <a:gd name="connsiteX6" fmla="*/ 2778 w 3985"/>
                    <a:gd name="connsiteY6" fmla="*/ 4125 h 5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85" h="5282">
                      <a:moveTo>
                        <a:pt x="2778" y="4125"/>
                      </a:moveTo>
                      <a:cubicBezTo>
                        <a:pt x="2778" y="2917"/>
                        <a:pt x="3986" y="1709"/>
                        <a:pt x="3986" y="1709"/>
                      </a:cubicBezTo>
                      <a:cubicBezTo>
                        <a:pt x="3986" y="500"/>
                        <a:pt x="2778" y="-708"/>
                        <a:pt x="2778" y="500"/>
                      </a:cubicBezTo>
                      <a:cubicBezTo>
                        <a:pt x="1569" y="500"/>
                        <a:pt x="1569" y="1709"/>
                        <a:pt x="2778" y="1709"/>
                      </a:cubicBezTo>
                      <a:cubicBezTo>
                        <a:pt x="2778" y="1709"/>
                        <a:pt x="2778" y="1709"/>
                        <a:pt x="1569" y="1709"/>
                      </a:cubicBezTo>
                      <a:cubicBezTo>
                        <a:pt x="1569" y="1709"/>
                        <a:pt x="1569" y="1709"/>
                        <a:pt x="1569" y="1709"/>
                      </a:cubicBezTo>
                      <a:cubicBezTo>
                        <a:pt x="-2055" y="1709"/>
                        <a:pt x="1569" y="7749"/>
                        <a:pt x="2778" y="41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9" name="Freeform 155"/>
                <p:cNvSpPr/>
                <p:nvPr/>
              </p:nvSpPr>
              <p:spPr>
                <a:xfrm>
                  <a:off x="657334" y="4224225"/>
                  <a:ext cx="2114" cy="4832"/>
                </a:xfrm>
                <a:custGeom>
                  <a:avLst/>
                  <a:gdLst>
                    <a:gd name="connsiteX0" fmla="*/ 2114 w 2114"/>
                    <a:gd name="connsiteY0" fmla="*/ 3624 h 4832"/>
                    <a:gd name="connsiteX1" fmla="*/ 2114 w 2114"/>
                    <a:gd name="connsiteY1" fmla="*/ 0 h 4832"/>
                    <a:gd name="connsiteX2" fmla="*/ 906 w 2114"/>
                    <a:gd name="connsiteY2" fmla="*/ 0 h 4832"/>
                    <a:gd name="connsiteX3" fmla="*/ 906 w 2114"/>
                    <a:gd name="connsiteY3" fmla="*/ 4832 h 4832"/>
                    <a:gd name="connsiteX4" fmla="*/ 2114 w 2114"/>
                    <a:gd name="connsiteY4" fmla="*/ 3624 h 4832"/>
                    <a:gd name="connsiteX5" fmla="*/ 2114 w 2114"/>
                    <a:gd name="connsiteY5" fmla="*/ 3624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4" h="4832">
                      <a:moveTo>
                        <a:pt x="2114" y="3624"/>
                      </a:moveTo>
                      <a:cubicBezTo>
                        <a:pt x="2114" y="2416"/>
                        <a:pt x="2114" y="1208"/>
                        <a:pt x="2114" y="0"/>
                      </a:cubicBezTo>
                      <a:cubicBezTo>
                        <a:pt x="2114" y="0"/>
                        <a:pt x="906" y="0"/>
                        <a:pt x="906" y="0"/>
                      </a:cubicBezTo>
                      <a:cubicBezTo>
                        <a:pt x="-302" y="1208"/>
                        <a:pt x="-302" y="3624"/>
                        <a:pt x="906" y="4832"/>
                      </a:cubicBezTo>
                      <a:cubicBezTo>
                        <a:pt x="906" y="4832"/>
                        <a:pt x="2114" y="3624"/>
                        <a:pt x="2114" y="3624"/>
                      </a:cubicBezTo>
                      <a:lnTo>
                        <a:pt x="2114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0" name="Freeform 156"/>
                <p:cNvSpPr/>
                <p:nvPr/>
              </p:nvSpPr>
              <p:spPr>
                <a:xfrm>
                  <a:off x="699316" y="3947565"/>
                  <a:ext cx="8993" cy="6361"/>
                </a:xfrm>
                <a:custGeom>
                  <a:avLst/>
                  <a:gdLst>
                    <a:gd name="connsiteX0" fmla="*/ 8457 w 8993"/>
                    <a:gd name="connsiteY0" fmla="*/ 6041 h 6361"/>
                    <a:gd name="connsiteX1" fmla="*/ 8457 w 8993"/>
                    <a:gd name="connsiteY1" fmla="*/ 4832 h 6361"/>
                    <a:gd name="connsiteX2" fmla="*/ 1208 w 8993"/>
                    <a:gd name="connsiteY2" fmla="*/ 0 h 6361"/>
                    <a:gd name="connsiteX3" fmla="*/ 0 w 8993"/>
                    <a:gd name="connsiteY3" fmla="*/ 2416 h 6361"/>
                    <a:gd name="connsiteX4" fmla="*/ 8457 w 8993"/>
                    <a:gd name="connsiteY4" fmla="*/ 6041 h 6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93" h="6361">
                      <a:moveTo>
                        <a:pt x="8457" y="6041"/>
                      </a:moveTo>
                      <a:cubicBezTo>
                        <a:pt x="8457" y="6041"/>
                        <a:pt x="9665" y="4832"/>
                        <a:pt x="8457" y="4832"/>
                      </a:cubicBezTo>
                      <a:cubicBezTo>
                        <a:pt x="7249" y="2416"/>
                        <a:pt x="3624" y="0"/>
                        <a:pt x="1208" y="0"/>
                      </a:cubicBez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2416" y="4832"/>
                        <a:pt x="4833" y="7248"/>
                        <a:pt x="8457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1" name="Freeform 157"/>
                <p:cNvSpPr/>
                <p:nvPr/>
              </p:nvSpPr>
              <p:spPr>
                <a:xfrm>
                  <a:off x="712069" y="3947236"/>
                  <a:ext cx="12618" cy="9994"/>
                </a:xfrm>
                <a:custGeom>
                  <a:avLst/>
                  <a:gdLst>
                    <a:gd name="connsiteX0" fmla="*/ 11410 w 12618"/>
                    <a:gd name="connsiteY0" fmla="*/ 9994 h 9994"/>
                    <a:gd name="connsiteX1" fmla="*/ 12618 w 12618"/>
                    <a:gd name="connsiteY1" fmla="*/ 8786 h 9994"/>
                    <a:gd name="connsiteX2" fmla="*/ 6578 w 12618"/>
                    <a:gd name="connsiteY2" fmla="*/ 2745 h 9994"/>
                    <a:gd name="connsiteX3" fmla="*/ 537 w 12618"/>
                    <a:gd name="connsiteY3" fmla="*/ 329 h 9994"/>
                    <a:gd name="connsiteX4" fmla="*/ 537 w 12618"/>
                    <a:gd name="connsiteY4" fmla="*/ 1537 h 9994"/>
                    <a:gd name="connsiteX5" fmla="*/ 5369 w 12618"/>
                    <a:gd name="connsiteY5" fmla="*/ 6370 h 9994"/>
                    <a:gd name="connsiteX6" fmla="*/ 11410 w 12618"/>
                    <a:gd name="connsiteY6" fmla="*/ 9994 h 9994"/>
                    <a:gd name="connsiteX7" fmla="*/ 11410 w 12618"/>
                    <a:gd name="connsiteY7" fmla="*/ 9994 h 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8" h="9994">
                      <a:moveTo>
                        <a:pt x="11410" y="9994"/>
                      </a:moveTo>
                      <a:cubicBezTo>
                        <a:pt x="11410" y="9994"/>
                        <a:pt x="12618" y="8786"/>
                        <a:pt x="12618" y="8786"/>
                      </a:cubicBezTo>
                      <a:cubicBezTo>
                        <a:pt x="11410" y="6370"/>
                        <a:pt x="8994" y="3954"/>
                        <a:pt x="6578" y="2745"/>
                      </a:cubicBezTo>
                      <a:cubicBezTo>
                        <a:pt x="5369" y="1537"/>
                        <a:pt x="2953" y="-879"/>
                        <a:pt x="537" y="329"/>
                      </a:cubicBezTo>
                      <a:cubicBezTo>
                        <a:pt x="537" y="329"/>
                        <a:pt x="-671" y="1537"/>
                        <a:pt x="537" y="1537"/>
                      </a:cubicBezTo>
                      <a:cubicBezTo>
                        <a:pt x="1745" y="3954"/>
                        <a:pt x="4161" y="3954"/>
                        <a:pt x="5369" y="6370"/>
                      </a:cubicBezTo>
                      <a:cubicBezTo>
                        <a:pt x="6578" y="7578"/>
                        <a:pt x="8994" y="8786"/>
                        <a:pt x="11410" y="9994"/>
                      </a:cubicBezTo>
                      <a:lnTo>
                        <a:pt x="11410" y="99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2" name="Freeform 158"/>
                <p:cNvSpPr/>
                <p:nvPr/>
              </p:nvSpPr>
              <p:spPr>
                <a:xfrm>
                  <a:off x="710491" y="3939987"/>
                  <a:ext cx="15403" cy="9994"/>
                </a:xfrm>
                <a:custGeom>
                  <a:avLst/>
                  <a:gdLst>
                    <a:gd name="connsiteX0" fmla="*/ 8155 w 15403"/>
                    <a:gd name="connsiteY0" fmla="*/ 5162 h 9994"/>
                    <a:gd name="connsiteX1" fmla="*/ 14195 w 15403"/>
                    <a:gd name="connsiteY1" fmla="*/ 9994 h 9994"/>
                    <a:gd name="connsiteX2" fmla="*/ 15404 w 15403"/>
                    <a:gd name="connsiteY2" fmla="*/ 8786 h 9994"/>
                    <a:gd name="connsiteX3" fmla="*/ 9363 w 15403"/>
                    <a:gd name="connsiteY3" fmla="*/ 2745 h 9994"/>
                    <a:gd name="connsiteX4" fmla="*/ 906 w 15403"/>
                    <a:gd name="connsiteY4" fmla="*/ 329 h 9994"/>
                    <a:gd name="connsiteX5" fmla="*/ 906 w 15403"/>
                    <a:gd name="connsiteY5" fmla="*/ 2745 h 9994"/>
                    <a:gd name="connsiteX6" fmla="*/ 8155 w 15403"/>
                    <a:gd name="connsiteY6" fmla="*/ 5162 h 9994"/>
                    <a:gd name="connsiteX7" fmla="*/ 8155 w 15403"/>
                    <a:gd name="connsiteY7" fmla="*/ 5162 h 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03" h="9994">
                      <a:moveTo>
                        <a:pt x="8155" y="5162"/>
                      </a:moveTo>
                      <a:cubicBezTo>
                        <a:pt x="10571" y="6370"/>
                        <a:pt x="12987" y="8786"/>
                        <a:pt x="14195" y="9994"/>
                      </a:cubicBezTo>
                      <a:cubicBezTo>
                        <a:pt x="15404" y="9994"/>
                        <a:pt x="15404" y="8786"/>
                        <a:pt x="15404" y="8786"/>
                      </a:cubicBezTo>
                      <a:cubicBezTo>
                        <a:pt x="14195" y="6370"/>
                        <a:pt x="11779" y="3954"/>
                        <a:pt x="9363" y="2745"/>
                      </a:cubicBezTo>
                      <a:cubicBezTo>
                        <a:pt x="6947" y="1537"/>
                        <a:pt x="4530" y="-879"/>
                        <a:pt x="906" y="329"/>
                      </a:cubicBezTo>
                      <a:cubicBezTo>
                        <a:pt x="-302" y="329"/>
                        <a:pt x="-302" y="1537"/>
                        <a:pt x="906" y="2745"/>
                      </a:cubicBezTo>
                      <a:cubicBezTo>
                        <a:pt x="2114" y="2745"/>
                        <a:pt x="5739" y="2745"/>
                        <a:pt x="8155" y="5162"/>
                      </a:cubicBezTo>
                      <a:lnTo>
                        <a:pt x="8155" y="516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3" name="Freeform 159"/>
                <p:cNvSpPr/>
                <p:nvPr/>
              </p:nvSpPr>
              <p:spPr>
                <a:xfrm>
                  <a:off x="723781" y="3940317"/>
                  <a:ext cx="18149" cy="16034"/>
                </a:xfrm>
                <a:custGeom>
                  <a:avLst/>
                  <a:gdLst>
                    <a:gd name="connsiteX0" fmla="*/ 15404 w 18149"/>
                    <a:gd name="connsiteY0" fmla="*/ 15705 h 16034"/>
                    <a:gd name="connsiteX1" fmla="*/ 17820 w 18149"/>
                    <a:gd name="connsiteY1" fmla="*/ 13289 h 16034"/>
                    <a:gd name="connsiteX2" fmla="*/ 906 w 18149"/>
                    <a:gd name="connsiteY2" fmla="*/ 0 h 16034"/>
                    <a:gd name="connsiteX3" fmla="*/ 906 w 18149"/>
                    <a:gd name="connsiteY3" fmla="*/ 1208 h 16034"/>
                    <a:gd name="connsiteX4" fmla="*/ 8155 w 18149"/>
                    <a:gd name="connsiteY4" fmla="*/ 7249 h 16034"/>
                    <a:gd name="connsiteX5" fmla="*/ 15404 w 18149"/>
                    <a:gd name="connsiteY5" fmla="*/ 15705 h 16034"/>
                    <a:gd name="connsiteX6" fmla="*/ 15404 w 18149"/>
                    <a:gd name="connsiteY6" fmla="*/ 15705 h 16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49" h="16034">
                      <a:moveTo>
                        <a:pt x="15404" y="15705"/>
                      </a:moveTo>
                      <a:cubicBezTo>
                        <a:pt x="16612" y="16914"/>
                        <a:pt x="19028" y="14497"/>
                        <a:pt x="17820" y="13289"/>
                      </a:cubicBezTo>
                      <a:cubicBezTo>
                        <a:pt x="12987" y="8457"/>
                        <a:pt x="6947" y="2416"/>
                        <a:pt x="906" y="0"/>
                      </a:cubicBez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3322" y="3624"/>
                        <a:pt x="5739" y="4832"/>
                        <a:pt x="8155" y="7249"/>
                      </a:cubicBezTo>
                      <a:cubicBezTo>
                        <a:pt x="10571" y="10873"/>
                        <a:pt x="12987" y="13289"/>
                        <a:pt x="15404" y="15705"/>
                      </a:cubicBezTo>
                      <a:lnTo>
                        <a:pt x="15404" y="1570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4" name="Freeform 160"/>
                <p:cNvSpPr/>
                <p:nvPr/>
              </p:nvSpPr>
              <p:spPr>
                <a:xfrm>
                  <a:off x="741064" y="3949981"/>
                  <a:ext cx="8322" cy="12081"/>
                </a:xfrm>
                <a:custGeom>
                  <a:avLst/>
                  <a:gdLst>
                    <a:gd name="connsiteX0" fmla="*/ 7786 w 8322"/>
                    <a:gd name="connsiteY0" fmla="*/ 12081 h 12081"/>
                    <a:gd name="connsiteX1" fmla="*/ 7786 w 8322"/>
                    <a:gd name="connsiteY1" fmla="*/ 12081 h 12081"/>
                    <a:gd name="connsiteX2" fmla="*/ 537 w 8322"/>
                    <a:gd name="connsiteY2" fmla="*/ 0 h 12081"/>
                    <a:gd name="connsiteX3" fmla="*/ 537 w 8322"/>
                    <a:gd name="connsiteY3" fmla="*/ 1208 h 12081"/>
                    <a:gd name="connsiteX4" fmla="*/ 4161 w 8322"/>
                    <a:gd name="connsiteY4" fmla="*/ 6041 h 12081"/>
                    <a:gd name="connsiteX5" fmla="*/ 7786 w 8322"/>
                    <a:gd name="connsiteY5" fmla="*/ 12081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22" h="12081">
                      <a:moveTo>
                        <a:pt x="7786" y="12081"/>
                      </a:moveTo>
                      <a:cubicBezTo>
                        <a:pt x="7786" y="12081"/>
                        <a:pt x="8994" y="12081"/>
                        <a:pt x="7786" y="12081"/>
                      </a:cubicBezTo>
                      <a:cubicBezTo>
                        <a:pt x="8994" y="6041"/>
                        <a:pt x="4161" y="1208"/>
                        <a:pt x="537" y="0"/>
                      </a:cubicBezTo>
                      <a:cubicBezTo>
                        <a:pt x="537" y="0"/>
                        <a:pt x="-671" y="0"/>
                        <a:pt x="537" y="1208"/>
                      </a:cubicBezTo>
                      <a:cubicBezTo>
                        <a:pt x="1745" y="3625"/>
                        <a:pt x="2953" y="4832"/>
                        <a:pt x="4161" y="6041"/>
                      </a:cubicBezTo>
                      <a:cubicBezTo>
                        <a:pt x="4161" y="8457"/>
                        <a:pt x="5369" y="10873"/>
                        <a:pt x="7786" y="120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5" name="Freeform 161"/>
                <p:cNvSpPr/>
                <p:nvPr/>
              </p:nvSpPr>
              <p:spPr>
                <a:xfrm>
                  <a:off x="710189" y="3986933"/>
                  <a:ext cx="4832" cy="10702"/>
                </a:xfrm>
                <a:custGeom>
                  <a:avLst/>
                  <a:gdLst>
                    <a:gd name="connsiteX0" fmla="*/ 4832 w 4832"/>
                    <a:gd name="connsiteY0" fmla="*/ 10165 h 10702"/>
                    <a:gd name="connsiteX1" fmla="*/ 1208 w 4832"/>
                    <a:gd name="connsiteY1" fmla="*/ 500 h 10702"/>
                    <a:gd name="connsiteX2" fmla="*/ 0 w 4832"/>
                    <a:gd name="connsiteY2" fmla="*/ 1709 h 10702"/>
                    <a:gd name="connsiteX3" fmla="*/ 4832 w 4832"/>
                    <a:gd name="connsiteY3" fmla="*/ 10165 h 10702"/>
                    <a:gd name="connsiteX4" fmla="*/ 4832 w 4832"/>
                    <a:gd name="connsiteY4" fmla="*/ 10165 h 10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10702">
                      <a:moveTo>
                        <a:pt x="4832" y="10165"/>
                      </a:moveTo>
                      <a:cubicBezTo>
                        <a:pt x="4832" y="6541"/>
                        <a:pt x="3624" y="1709"/>
                        <a:pt x="1208" y="500"/>
                      </a:cubicBezTo>
                      <a:cubicBezTo>
                        <a:pt x="0" y="-708"/>
                        <a:pt x="0" y="500"/>
                        <a:pt x="0" y="1709"/>
                      </a:cubicBezTo>
                      <a:cubicBezTo>
                        <a:pt x="0" y="4125"/>
                        <a:pt x="1208" y="8957"/>
                        <a:pt x="4832" y="10165"/>
                      </a:cubicBezTo>
                      <a:cubicBezTo>
                        <a:pt x="3624" y="11373"/>
                        <a:pt x="4832" y="10165"/>
                        <a:pt x="4832" y="101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6" name="Freeform 162"/>
                <p:cNvSpPr/>
                <p:nvPr/>
              </p:nvSpPr>
              <p:spPr>
                <a:xfrm>
                  <a:off x="681497" y="3964479"/>
                  <a:ext cx="4530" cy="4832"/>
                </a:xfrm>
                <a:custGeom>
                  <a:avLst/>
                  <a:gdLst>
                    <a:gd name="connsiteX0" fmla="*/ 906 w 4530"/>
                    <a:gd name="connsiteY0" fmla="*/ 0 h 4832"/>
                    <a:gd name="connsiteX1" fmla="*/ 906 w 4530"/>
                    <a:gd name="connsiteY1" fmla="*/ 0 h 4832"/>
                    <a:gd name="connsiteX2" fmla="*/ 3322 w 4530"/>
                    <a:gd name="connsiteY2" fmla="*/ 4832 h 4832"/>
                    <a:gd name="connsiteX3" fmla="*/ 4530 w 4530"/>
                    <a:gd name="connsiteY3" fmla="*/ 3624 h 4832"/>
                    <a:gd name="connsiteX4" fmla="*/ 906 w 4530"/>
                    <a:gd name="connsiteY4" fmla="*/ 0 h 4832"/>
                    <a:gd name="connsiteX5" fmla="*/ 906 w 4530"/>
                    <a:gd name="connsiteY5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4832">
                      <a:moveTo>
                        <a:pt x="906" y="0"/>
                      </a:moveTo>
                      <a:cubicBezTo>
                        <a:pt x="-302" y="0"/>
                        <a:pt x="-302" y="0"/>
                        <a:pt x="906" y="0"/>
                      </a:cubicBezTo>
                      <a:cubicBezTo>
                        <a:pt x="906" y="3624"/>
                        <a:pt x="2114" y="3624"/>
                        <a:pt x="3322" y="4832"/>
                      </a:cubicBezTo>
                      <a:cubicBezTo>
                        <a:pt x="4530" y="4832"/>
                        <a:pt x="4530" y="3624"/>
                        <a:pt x="4530" y="3624"/>
                      </a:cubicBezTo>
                      <a:cubicBezTo>
                        <a:pt x="3322" y="1208"/>
                        <a:pt x="2114" y="0"/>
                        <a:pt x="906" y="0"/>
                      </a:cubicBezTo>
                      <a:lnTo>
                        <a:pt x="9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7" name="Freeform 163"/>
                <p:cNvSpPr/>
                <p:nvPr/>
              </p:nvSpPr>
              <p:spPr>
                <a:xfrm>
                  <a:off x="661071" y="3953606"/>
                  <a:ext cx="16499" cy="9664"/>
                </a:xfrm>
                <a:custGeom>
                  <a:avLst/>
                  <a:gdLst>
                    <a:gd name="connsiteX0" fmla="*/ 9250 w 16499"/>
                    <a:gd name="connsiteY0" fmla="*/ 7248 h 9664"/>
                    <a:gd name="connsiteX1" fmla="*/ 15291 w 16499"/>
                    <a:gd name="connsiteY1" fmla="*/ 9665 h 9664"/>
                    <a:gd name="connsiteX2" fmla="*/ 16499 w 16499"/>
                    <a:gd name="connsiteY2" fmla="*/ 7248 h 9664"/>
                    <a:gd name="connsiteX3" fmla="*/ 2002 w 16499"/>
                    <a:gd name="connsiteY3" fmla="*/ 0 h 9664"/>
                    <a:gd name="connsiteX4" fmla="*/ 794 w 16499"/>
                    <a:gd name="connsiteY4" fmla="*/ 3624 h 9664"/>
                    <a:gd name="connsiteX5" fmla="*/ 9250 w 16499"/>
                    <a:gd name="connsiteY5" fmla="*/ 7248 h 9664"/>
                    <a:gd name="connsiteX6" fmla="*/ 9250 w 16499"/>
                    <a:gd name="connsiteY6" fmla="*/ 7248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499" h="9664">
                      <a:moveTo>
                        <a:pt x="9250" y="7248"/>
                      </a:moveTo>
                      <a:cubicBezTo>
                        <a:pt x="11667" y="8457"/>
                        <a:pt x="12875" y="9665"/>
                        <a:pt x="15291" y="9665"/>
                      </a:cubicBezTo>
                      <a:cubicBezTo>
                        <a:pt x="16499" y="9665"/>
                        <a:pt x="16499" y="8457"/>
                        <a:pt x="16499" y="7248"/>
                      </a:cubicBezTo>
                      <a:cubicBezTo>
                        <a:pt x="12875" y="2416"/>
                        <a:pt x="6834" y="1208"/>
                        <a:pt x="2002" y="0"/>
                      </a:cubicBezTo>
                      <a:cubicBezTo>
                        <a:pt x="-415" y="0"/>
                        <a:pt x="-415" y="3624"/>
                        <a:pt x="794" y="3624"/>
                      </a:cubicBezTo>
                      <a:cubicBezTo>
                        <a:pt x="4418" y="4832"/>
                        <a:pt x="6834" y="6041"/>
                        <a:pt x="9250" y="7248"/>
                      </a:cubicBezTo>
                      <a:lnTo>
                        <a:pt x="9250" y="724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8" name="Freeform 164"/>
                <p:cNvSpPr/>
                <p:nvPr/>
              </p:nvSpPr>
              <p:spPr>
                <a:xfrm>
                  <a:off x="661865" y="3959647"/>
                  <a:ext cx="28287" cy="24353"/>
                </a:xfrm>
                <a:custGeom>
                  <a:avLst/>
                  <a:gdLst>
                    <a:gd name="connsiteX0" fmla="*/ 26579 w 28287"/>
                    <a:gd name="connsiteY0" fmla="*/ 21746 h 24353"/>
                    <a:gd name="connsiteX1" fmla="*/ 21746 w 28287"/>
                    <a:gd name="connsiteY1" fmla="*/ 16914 h 24353"/>
                    <a:gd name="connsiteX2" fmla="*/ 15706 w 28287"/>
                    <a:gd name="connsiteY2" fmla="*/ 10873 h 24353"/>
                    <a:gd name="connsiteX3" fmla="*/ 1208 w 28287"/>
                    <a:gd name="connsiteY3" fmla="*/ 0 h 24353"/>
                    <a:gd name="connsiteX4" fmla="*/ 0 w 28287"/>
                    <a:gd name="connsiteY4" fmla="*/ 1208 h 24353"/>
                    <a:gd name="connsiteX5" fmla="*/ 9665 w 28287"/>
                    <a:gd name="connsiteY5" fmla="*/ 8457 h 24353"/>
                    <a:gd name="connsiteX6" fmla="*/ 21746 w 28287"/>
                    <a:gd name="connsiteY6" fmla="*/ 18122 h 24353"/>
                    <a:gd name="connsiteX7" fmla="*/ 27787 w 28287"/>
                    <a:gd name="connsiteY7" fmla="*/ 24162 h 24353"/>
                    <a:gd name="connsiteX8" fmla="*/ 26579 w 28287"/>
                    <a:gd name="connsiteY8" fmla="*/ 21746 h 24353"/>
                    <a:gd name="connsiteX9" fmla="*/ 26579 w 28287"/>
                    <a:gd name="connsiteY9" fmla="*/ 21746 h 24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87" h="24353">
                      <a:moveTo>
                        <a:pt x="26579" y="21746"/>
                      </a:moveTo>
                      <a:cubicBezTo>
                        <a:pt x="25371" y="21746"/>
                        <a:pt x="22954" y="18122"/>
                        <a:pt x="21746" y="16914"/>
                      </a:cubicBezTo>
                      <a:cubicBezTo>
                        <a:pt x="19330" y="15705"/>
                        <a:pt x="18122" y="13289"/>
                        <a:pt x="15706" y="10873"/>
                      </a:cubicBezTo>
                      <a:cubicBezTo>
                        <a:pt x="10873" y="7248"/>
                        <a:pt x="6041" y="2416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2416" y="4832"/>
                        <a:pt x="6041" y="6041"/>
                        <a:pt x="9665" y="8457"/>
                      </a:cubicBezTo>
                      <a:cubicBezTo>
                        <a:pt x="13289" y="12081"/>
                        <a:pt x="18122" y="13289"/>
                        <a:pt x="21746" y="18122"/>
                      </a:cubicBezTo>
                      <a:cubicBezTo>
                        <a:pt x="22954" y="20538"/>
                        <a:pt x="25371" y="25370"/>
                        <a:pt x="27787" y="24162"/>
                      </a:cubicBezTo>
                      <a:cubicBezTo>
                        <a:pt x="28995" y="24162"/>
                        <a:pt x="27787" y="21746"/>
                        <a:pt x="26579" y="21746"/>
                      </a:cubicBezTo>
                      <a:lnTo>
                        <a:pt x="26579" y="217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9" name="Freeform 165"/>
                <p:cNvSpPr/>
                <p:nvPr/>
              </p:nvSpPr>
              <p:spPr>
                <a:xfrm>
                  <a:off x="663780" y="3963979"/>
                  <a:ext cx="4124" cy="6239"/>
                </a:xfrm>
                <a:custGeom>
                  <a:avLst/>
                  <a:gdLst>
                    <a:gd name="connsiteX0" fmla="*/ 4125 w 4124"/>
                    <a:gd name="connsiteY0" fmla="*/ 5333 h 6239"/>
                    <a:gd name="connsiteX1" fmla="*/ 1709 w 4124"/>
                    <a:gd name="connsiteY1" fmla="*/ 500 h 6239"/>
                    <a:gd name="connsiteX2" fmla="*/ 500 w 4124"/>
                    <a:gd name="connsiteY2" fmla="*/ 1709 h 6239"/>
                    <a:gd name="connsiteX3" fmla="*/ 4125 w 4124"/>
                    <a:gd name="connsiteY3" fmla="*/ 5333 h 6239"/>
                    <a:gd name="connsiteX4" fmla="*/ 4125 w 4124"/>
                    <a:gd name="connsiteY4" fmla="*/ 5333 h 6239"/>
                    <a:gd name="connsiteX5" fmla="*/ 4125 w 4124"/>
                    <a:gd name="connsiteY5" fmla="*/ 5333 h 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4" h="6239">
                      <a:moveTo>
                        <a:pt x="4125" y="5333"/>
                      </a:moveTo>
                      <a:cubicBezTo>
                        <a:pt x="4125" y="2916"/>
                        <a:pt x="2917" y="1709"/>
                        <a:pt x="1709" y="500"/>
                      </a:cubicBezTo>
                      <a:cubicBezTo>
                        <a:pt x="500" y="-708"/>
                        <a:pt x="-708" y="500"/>
                        <a:pt x="500" y="1709"/>
                      </a:cubicBezTo>
                      <a:cubicBezTo>
                        <a:pt x="500" y="4125"/>
                        <a:pt x="500" y="6541"/>
                        <a:pt x="4125" y="5333"/>
                      </a:cubicBezTo>
                      <a:cubicBezTo>
                        <a:pt x="2917" y="6541"/>
                        <a:pt x="4125" y="6541"/>
                        <a:pt x="4125" y="5333"/>
                      </a:cubicBezTo>
                      <a:lnTo>
                        <a:pt x="4125" y="53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0" name="Freeform 166"/>
                <p:cNvSpPr/>
                <p:nvPr/>
              </p:nvSpPr>
              <p:spPr>
                <a:xfrm>
                  <a:off x="667905" y="3971398"/>
                  <a:ext cx="14971" cy="12910"/>
                </a:xfrm>
                <a:custGeom>
                  <a:avLst/>
                  <a:gdLst>
                    <a:gd name="connsiteX0" fmla="*/ 14497 w 14971"/>
                    <a:gd name="connsiteY0" fmla="*/ 11202 h 12910"/>
                    <a:gd name="connsiteX1" fmla="*/ 8457 w 14971"/>
                    <a:gd name="connsiteY1" fmla="*/ 5162 h 12910"/>
                    <a:gd name="connsiteX2" fmla="*/ 2416 w 14971"/>
                    <a:gd name="connsiteY2" fmla="*/ 329 h 12910"/>
                    <a:gd name="connsiteX3" fmla="*/ 1208 w 14971"/>
                    <a:gd name="connsiteY3" fmla="*/ 2745 h 12910"/>
                    <a:gd name="connsiteX4" fmla="*/ 4832 w 14971"/>
                    <a:gd name="connsiteY4" fmla="*/ 6370 h 12910"/>
                    <a:gd name="connsiteX5" fmla="*/ 1208 w 14971"/>
                    <a:gd name="connsiteY5" fmla="*/ 3954 h 12910"/>
                    <a:gd name="connsiteX6" fmla="*/ 0 w 14971"/>
                    <a:gd name="connsiteY6" fmla="*/ 5162 h 12910"/>
                    <a:gd name="connsiteX7" fmla="*/ 7249 w 14971"/>
                    <a:gd name="connsiteY7" fmla="*/ 11202 h 12910"/>
                    <a:gd name="connsiteX8" fmla="*/ 7249 w 14971"/>
                    <a:gd name="connsiteY8" fmla="*/ 9994 h 12910"/>
                    <a:gd name="connsiteX9" fmla="*/ 7249 w 14971"/>
                    <a:gd name="connsiteY9" fmla="*/ 8786 h 12910"/>
                    <a:gd name="connsiteX10" fmla="*/ 12081 w 14971"/>
                    <a:gd name="connsiteY10" fmla="*/ 12411 h 12910"/>
                    <a:gd name="connsiteX11" fmla="*/ 14497 w 14971"/>
                    <a:gd name="connsiteY11" fmla="*/ 11202 h 12910"/>
                    <a:gd name="connsiteX12" fmla="*/ 14497 w 14971"/>
                    <a:gd name="connsiteY12" fmla="*/ 11202 h 12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971" h="12910">
                      <a:moveTo>
                        <a:pt x="14497" y="11202"/>
                      </a:moveTo>
                      <a:cubicBezTo>
                        <a:pt x="13289" y="8786"/>
                        <a:pt x="10873" y="7578"/>
                        <a:pt x="8457" y="5162"/>
                      </a:cubicBezTo>
                      <a:cubicBezTo>
                        <a:pt x="6041" y="3954"/>
                        <a:pt x="4832" y="1537"/>
                        <a:pt x="2416" y="329"/>
                      </a:cubicBezTo>
                      <a:cubicBezTo>
                        <a:pt x="1208" y="-879"/>
                        <a:pt x="-1208" y="1537"/>
                        <a:pt x="1208" y="2745"/>
                      </a:cubicBezTo>
                      <a:cubicBezTo>
                        <a:pt x="2416" y="3954"/>
                        <a:pt x="3624" y="5162"/>
                        <a:pt x="4832" y="6370"/>
                      </a:cubicBezTo>
                      <a:cubicBezTo>
                        <a:pt x="3624" y="5162"/>
                        <a:pt x="2416" y="5162"/>
                        <a:pt x="1208" y="3954"/>
                      </a:cubicBezTo>
                      <a:cubicBezTo>
                        <a:pt x="1208" y="3954"/>
                        <a:pt x="0" y="5162"/>
                        <a:pt x="0" y="5162"/>
                      </a:cubicBezTo>
                      <a:cubicBezTo>
                        <a:pt x="1208" y="7578"/>
                        <a:pt x="4832" y="12411"/>
                        <a:pt x="7249" y="11202"/>
                      </a:cubicBezTo>
                      <a:cubicBezTo>
                        <a:pt x="7249" y="11202"/>
                        <a:pt x="7249" y="9994"/>
                        <a:pt x="7249" y="9994"/>
                      </a:cubicBezTo>
                      <a:cubicBezTo>
                        <a:pt x="7249" y="9994"/>
                        <a:pt x="7249" y="8786"/>
                        <a:pt x="7249" y="8786"/>
                      </a:cubicBezTo>
                      <a:cubicBezTo>
                        <a:pt x="8457" y="9994"/>
                        <a:pt x="10873" y="12411"/>
                        <a:pt x="12081" y="12411"/>
                      </a:cubicBezTo>
                      <a:cubicBezTo>
                        <a:pt x="14497" y="13618"/>
                        <a:pt x="15706" y="12411"/>
                        <a:pt x="14497" y="11202"/>
                      </a:cubicBezTo>
                      <a:lnTo>
                        <a:pt x="14497" y="112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1" name="Freeform 167"/>
                <p:cNvSpPr/>
                <p:nvPr/>
              </p:nvSpPr>
              <p:spPr>
                <a:xfrm>
                  <a:off x="670623" y="3952700"/>
                  <a:ext cx="15903" cy="8397"/>
                </a:xfrm>
                <a:custGeom>
                  <a:avLst/>
                  <a:gdLst>
                    <a:gd name="connsiteX0" fmla="*/ 6947 w 15903"/>
                    <a:gd name="connsiteY0" fmla="*/ 4530 h 8397"/>
                    <a:gd name="connsiteX1" fmla="*/ 10571 w 15903"/>
                    <a:gd name="connsiteY1" fmla="*/ 5739 h 8397"/>
                    <a:gd name="connsiteX2" fmla="*/ 14195 w 15903"/>
                    <a:gd name="connsiteY2" fmla="*/ 8155 h 8397"/>
                    <a:gd name="connsiteX3" fmla="*/ 15404 w 15903"/>
                    <a:gd name="connsiteY3" fmla="*/ 4530 h 8397"/>
                    <a:gd name="connsiteX4" fmla="*/ 10571 w 15903"/>
                    <a:gd name="connsiteY4" fmla="*/ 3322 h 8397"/>
                    <a:gd name="connsiteX5" fmla="*/ 6947 w 15903"/>
                    <a:gd name="connsiteY5" fmla="*/ 906 h 8397"/>
                    <a:gd name="connsiteX6" fmla="*/ 906 w 15903"/>
                    <a:gd name="connsiteY6" fmla="*/ 906 h 8397"/>
                    <a:gd name="connsiteX7" fmla="*/ 906 w 15903"/>
                    <a:gd name="connsiteY7" fmla="*/ 2114 h 8397"/>
                    <a:gd name="connsiteX8" fmla="*/ 6947 w 15903"/>
                    <a:gd name="connsiteY8" fmla="*/ 4530 h 8397"/>
                    <a:gd name="connsiteX9" fmla="*/ 6947 w 15903"/>
                    <a:gd name="connsiteY9" fmla="*/ 4530 h 8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903" h="8397">
                      <a:moveTo>
                        <a:pt x="6947" y="4530"/>
                      </a:moveTo>
                      <a:cubicBezTo>
                        <a:pt x="8155" y="4530"/>
                        <a:pt x="9363" y="4530"/>
                        <a:pt x="10571" y="5739"/>
                      </a:cubicBezTo>
                      <a:cubicBezTo>
                        <a:pt x="11779" y="6947"/>
                        <a:pt x="12987" y="8155"/>
                        <a:pt x="14195" y="8155"/>
                      </a:cubicBezTo>
                      <a:cubicBezTo>
                        <a:pt x="15404" y="9363"/>
                        <a:pt x="16612" y="5739"/>
                        <a:pt x="15404" y="4530"/>
                      </a:cubicBezTo>
                      <a:cubicBezTo>
                        <a:pt x="14195" y="3322"/>
                        <a:pt x="12987" y="3322"/>
                        <a:pt x="10571" y="3322"/>
                      </a:cubicBezTo>
                      <a:cubicBezTo>
                        <a:pt x="9363" y="2114"/>
                        <a:pt x="8155" y="2114"/>
                        <a:pt x="6947" y="906"/>
                      </a:cubicBezTo>
                      <a:cubicBezTo>
                        <a:pt x="4530" y="-302"/>
                        <a:pt x="2114" y="-302"/>
                        <a:pt x="906" y="906"/>
                      </a:cubicBezTo>
                      <a:cubicBezTo>
                        <a:pt x="-302" y="906"/>
                        <a:pt x="-302" y="2114"/>
                        <a:pt x="906" y="2114"/>
                      </a:cubicBezTo>
                      <a:cubicBezTo>
                        <a:pt x="2114" y="2114"/>
                        <a:pt x="4530" y="3322"/>
                        <a:pt x="6947" y="4530"/>
                      </a:cubicBezTo>
                      <a:lnTo>
                        <a:pt x="6947" y="453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2" name="Freeform 168"/>
                <p:cNvSpPr/>
                <p:nvPr/>
              </p:nvSpPr>
              <p:spPr>
                <a:xfrm>
                  <a:off x="664281" y="3951492"/>
                  <a:ext cx="4124" cy="3322"/>
                </a:xfrm>
                <a:custGeom>
                  <a:avLst/>
                  <a:gdLst>
                    <a:gd name="connsiteX0" fmla="*/ 2416 w 4124"/>
                    <a:gd name="connsiteY0" fmla="*/ 3322 h 3322"/>
                    <a:gd name="connsiteX1" fmla="*/ 3624 w 4124"/>
                    <a:gd name="connsiteY1" fmla="*/ 906 h 3322"/>
                    <a:gd name="connsiteX2" fmla="*/ 0 w 4124"/>
                    <a:gd name="connsiteY2" fmla="*/ 906 h 3322"/>
                    <a:gd name="connsiteX3" fmla="*/ 0 w 4124"/>
                    <a:gd name="connsiteY3" fmla="*/ 2114 h 3322"/>
                    <a:gd name="connsiteX4" fmla="*/ 2416 w 4124"/>
                    <a:gd name="connsiteY4" fmla="*/ 3322 h 3322"/>
                    <a:gd name="connsiteX5" fmla="*/ 2416 w 4124"/>
                    <a:gd name="connsiteY5" fmla="*/ 3322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4" h="3322">
                      <a:moveTo>
                        <a:pt x="2416" y="3322"/>
                      </a:moveTo>
                      <a:cubicBezTo>
                        <a:pt x="3624" y="3322"/>
                        <a:pt x="4832" y="2114"/>
                        <a:pt x="3624" y="906"/>
                      </a:cubicBezTo>
                      <a:cubicBezTo>
                        <a:pt x="2416" y="-302"/>
                        <a:pt x="1208" y="-302"/>
                        <a:pt x="0" y="906"/>
                      </a:cubicBezTo>
                      <a:cubicBezTo>
                        <a:pt x="0" y="906"/>
                        <a:pt x="0" y="2114"/>
                        <a:pt x="0" y="2114"/>
                      </a:cubicBezTo>
                      <a:cubicBezTo>
                        <a:pt x="0" y="3322"/>
                        <a:pt x="1208" y="3322"/>
                        <a:pt x="2416" y="3322"/>
                      </a:cubicBezTo>
                      <a:lnTo>
                        <a:pt x="2416" y="33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3" name="Freeform 169"/>
                <p:cNvSpPr/>
                <p:nvPr/>
              </p:nvSpPr>
              <p:spPr>
                <a:xfrm>
                  <a:off x="620288" y="4053578"/>
                  <a:ext cx="12581" cy="6342"/>
                </a:xfrm>
                <a:custGeom>
                  <a:avLst/>
                  <a:gdLst>
                    <a:gd name="connsiteX0" fmla="*/ 7749 w 12581"/>
                    <a:gd name="connsiteY0" fmla="*/ 302 h 6342"/>
                    <a:gd name="connsiteX1" fmla="*/ 500 w 12581"/>
                    <a:gd name="connsiteY1" fmla="*/ 3926 h 6342"/>
                    <a:gd name="connsiteX2" fmla="*/ 1709 w 12581"/>
                    <a:gd name="connsiteY2" fmla="*/ 6343 h 6342"/>
                    <a:gd name="connsiteX3" fmla="*/ 6541 w 12581"/>
                    <a:gd name="connsiteY3" fmla="*/ 3926 h 6342"/>
                    <a:gd name="connsiteX4" fmla="*/ 8957 w 12581"/>
                    <a:gd name="connsiteY4" fmla="*/ 2718 h 6342"/>
                    <a:gd name="connsiteX5" fmla="*/ 11374 w 12581"/>
                    <a:gd name="connsiteY5" fmla="*/ 2718 h 6342"/>
                    <a:gd name="connsiteX6" fmla="*/ 12582 w 12581"/>
                    <a:gd name="connsiteY6" fmla="*/ 1510 h 6342"/>
                    <a:gd name="connsiteX7" fmla="*/ 7749 w 12581"/>
                    <a:gd name="connsiteY7" fmla="*/ 302 h 6342"/>
                    <a:gd name="connsiteX8" fmla="*/ 7749 w 12581"/>
                    <a:gd name="connsiteY8" fmla="*/ 302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81" h="6342">
                      <a:moveTo>
                        <a:pt x="7749" y="302"/>
                      </a:moveTo>
                      <a:cubicBezTo>
                        <a:pt x="5333" y="302"/>
                        <a:pt x="2917" y="1510"/>
                        <a:pt x="500" y="3926"/>
                      </a:cubicBezTo>
                      <a:cubicBezTo>
                        <a:pt x="-708" y="5134"/>
                        <a:pt x="500" y="6343"/>
                        <a:pt x="1709" y="6343"/>
                      </a:cubicBezTo>
                      <a:cubicBezTo>
                        <a:pt x="2917" y="6343"/>
                        <a:pt x="5333" y="5134"/>
                        <a:pt x="6541" y="3926"/>
                      </a:cubicBezTo>
                      <a:cubicBezTo>
                        <a:pt x="7749" y="3926"/>
                        <a:pt x="8957" y="3926"/>
                        <a:pt x="8957" y="2718"/>
                      </a:cubicBezTo>
                      <a:cubicBezTo>
                        <a:pt x="8957" y="2718"/>
                        <a:pt x="10165" y="1510"/>
                        <a:pt x="11374" y="2718"/>
                      </a:cubicBezTo>
                      <a:cubicBezTo>
                        <a:pt x="11374" y="2718"/>
                        <a:pt x="12582" y="2718"/>
                        <a:pt x="12582" y="1510"/>
                      </a:cubicBezTo>
                      <a:cubicBezTo>
                        <a:pt x="12582" y="-906"/>
                        <a:pt x="8957" y="302"/>
                        <a:pt x="7749" y="302"/>
                      </a:cubicBezTo>
                      <a:lnTo>
                        <a:pt x="7749" y="3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4" name="Freeform 170"/>
                <p:cNvSpPr/>
                <p:nvPr/>
              </p:nvSpPr>
              <p:spPr>
                <a:xfrm>
                  <a:off x="619080" y="4049782"/>
                  <a:ext cx="8655" cy="6514"/>
                </a:xfrm>
                <a:custGeom>
                  <a:avLst/>
                  <a:gdLst>
                    <a:gd name="connsiteX0" fmla="*/ 7749 w 8655"/>
                    <a:gd name="connsiteY0" fmla="*/ 2890 h 6514"/>
                    <a:gd name="connsiteX1" fmla="*/ 7749 w 8655"/>
                    <a:gd name="connsiteY1" fmla="*/ 474 h 6514"/>
                    <a:gd name="connsiteX2" fmla="*/ 500 w 8655"/>
                    <a:gd name="connsiteY2" fmla="*/ 2890 h 6514"/>
                    <a:gd name="connsiteX3" fmla="*/ 1709 w 8655"/>
                    <a:gd name="connsiteY3" fmla="*/ 6515 h 6514"/>
                    <a:gd name="connsiteX4" fmla="*/ 7749 w 8655"/>
                    <a:gd name="connsiteY4" fmla="*/ 2890 h 6514"/>
                    <a:gd name="connsiteX5" fmla="*/ 7749 w 8655"/>
                    <a:gd name="connsiteY5" fmla="*/ 2890 h 6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55" h="6514">
                      <a:moveTo>
                        <a:pt x="7749" y="2890"/>
                      </a:moveTo>
                      <a:cubicBezTo>
                        <a:pt x="8957" y="2890"/>
                        <a:pt x="8957" y="1682"/>
                        <a:pt x="7749" y="474"/>
                      </a:cubicBezTo>
                      <a:cubicBezTo>
                        <a:pt x="5333" y="-734"/>
                        <a:pt x="1709" y="474"/>
                        <a:pt x="500" y="2890"/>
                      </a:cubicBezTo>
                      <a:cubicBezTo>
                        <a:pt x="-708" y="4098"/>
                        <a:pt x="500" y="6515"/>
                        <a:pt x="1709" y="6515"/>
                      </a:cubicBezTo>
                      <a:cubicBezTo>
                        <a:pt x="2917" y="5306"/>
                        <a:pt x="5333" y="4098"/>
                        <a:pt x="7749" y="2890"/>
                      </a:cubicBezTo>
                      <a:lnTo>
                        <a:pt x="7749" y="28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5" name="Freeform 171"/>
                <p:cNvSpPr/>
                <p:nvPr/>
              </p:nvSpPr>
              <p:spPr>
                <a:xfrm>
                  <a:off x="790228" y="3956324"/>
                  <a:ext cx="4530" cy="10570"/>
                </a:xfrm>
                <a:custGeom>
                  <a:avLst/>
                  <a:gdLst>
                    <a:gd name="connsiteX0" fmla="*/ 906 w 4530"/>
                    <a:gd name="connsiteY0" fmla="*/ 10571 h 10570"/>
                    <a:gd name="connsiteX1" fmla="*/ 4530 w 4530"/>
                    <a:gd name="connsiteY1" fmla="*/ 906 h 10570"/>
                    <a:gd name="connsiteX2" fmla="*/ 3322 w 4530"/>
                    <a:gd name="connsiteY2" fmla="*/ 906 h 10570"/>
                    <a:gd name="connsiteX3" fmla="*/ 906 w 4530"/>
                    <a:gd name="connsiteY3" fmla="*/ 6947 h 10570"/>
                    <a:gd name="connsiteX4" fmla="*/ 906 w 4530"/>
                    <a:gd name="connsiteY4" fmla="*/ 10571 h 10570"/>
                    <a:gd name="connsiteX5" fmla="*/ 906 w 4530"/>
                    <a:gd name="connsiteY5" fmla="*/ 10571 h 10570"/>
                    <a:gd name="connsiteX6" fmla="*/ 906 w 4530"/>
                    <a:gd name="connsiteY6" fmla="*/ 10571 h 10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30" h="10570">
                      <a:moveTo>
                        <a:pt x="906" y="10571"/>
                      </a:moveTo>
                      <a:cubicBezTo>
                        <a:pt x="3322" y="9363"/>
                        <a:pt x="4530" y="3323"/>
                        <a:pt x="4530" y="906"/>
                      </a:cubicBezTo>
                      <a:cubicBezTo>
                        <a:pt x="4530" y="-302"/>
                        <a:pt x="3322" y="-302"/>
                        <a:pt x="3322" y="906"/>
                      </a:cubicBezTo>
                      <a:cubicBezTo>
                        <a:pt x="2114" y="2114"/>
                        <a:pt x="906" y="4530"/>
                        <a:pt x="906" y="6947"/>
                      </a:cubicBezTo>
                      <a:cubicBezTo>
                        <a:pt x="-302" y="6947"/>
                        <a:pt x="-302" y="8155"/>
                        <a:pt x="906" y="10571"/>
                      </a:cubicBezTo>
                      <a:cubicBezTo>
                        <a:pt x="-302" y="10571"/>
                        <a:pt x="906" y="10571"/>
                        <a:pt x="906" y="10571"/>
                      </a:cubicBezTo>
                      <a:lnTo>
                        <a:pt x="906" y="105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6" name="Freeform 172"/>
                <p:cNvSpPr/>
                <p:nvPr/>
              </p:nvSpPr>
              <p:spPr>
                <a:xfrm>
                  <a:off x="828585" y="3907197"/>
                  <a:ext cx="4832" cy="11373"/>
                </a:xfrm>
                <a:custGeom>
                  <a:avLst/>
                  <a:gdLst>
                    <a:gd name="connsiteX0" fmla="*/ 0 w 4832"/>
                    <a:gd name="connsiteY0" fmla="*/ 11373 h 11373"/>
                    <a:gd name="connsiteX1" fmla="*/ 4833 w 4832"/>
                    <a:gd name="connsiteY1" fmla="*/ 1709 h 11373"/>
                    <a:gd name="connsiteX2" fmla="*/ 3624 w 4832"/>
                    <a:gd name="connsiteY2" fmla="*/ 500 h 11373"/>
                    <a:gd name="connsiteX3" fmla="*/ 0 w 4832"/>
                    <a:gd name="connsiteY3" fmla="*/ 11373 h 11373"/>
                    <a:gd name="connsiteX4" fmla="*/ 0 w 4832"/>
                    <a:gd name="connsiteY4" fmla="*/ 11373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11373">
                      <a:moveTo>
                        <a:pt x="0" y="11373"/>
                      </a:moveTo>
                      <a:cubicBezTo>
                        <a:pt x="1208" y="7749"/>
                        <a:pt x="2416" y="5333"/>
                        <a:pt x="4833" y="1709"/>
                      </a:cubicBezTo>
                      <a:cubicBezTo>
                        <a:pt x="4833" y="500"/>
                        <a:pt x="4833" y="-708"/>
                        <a:pt x="3624" y="500"/>
                      </a:cubicBezTo>
                      <a:cubicBezTo>
                        <a:pt x="1208" y="2917"/>
                        <a:pt x="0" y="6541"/>
                        <a:pt x="0" y="11373"/>
                      </a:cubicBezTo>
                      <a:cubicBezTo>
                        <a:pt x="0" y="11373"/>
                        <a:pt x="0" y="11373"/>
                        <a:pt x="0" y="113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7" name="Freeform 173"/>
                <p:cNvSpPr/>
                <p:nvPr/>
              </p:nvSpPr>
              <p:spPr>
                <a:xfrm>
                  <a:off x="828585" y="3935484"/>
                  <a:ext cx="4437" cy="8456"/>
                </a:xfrm>
                <a:custGeom>
                  <a:avLst/>
                  <a:gdLst>
                    <a:gd name="connsiteX0" fmla="*/ 1208 w 4437"/>
                    <a:gd name="connsiteY0" fmla="*/ 8457 h 8456"/>
                    <a:gd name="connsiteX1" fmla="*/ 3624 w 4437"/>
                    <a:gd name="connsiteY1" fmla="*/ 0 h 8456"/>
                    <a:gd name="connsiteX2" fmla="*/ 3624 w 4437"/>
                    <a:gd name="connsiteY2" fmla="*/ 0 h 8456"/>
                    <a:gd name="connsiteX3" fmla="*/ 3624 w 4437"/>
                    <a:gd name="connsiteY3" fmla="*/ 0 h 8456"/>
                    <a:gd name="connsiteX4" fmla="*/ 2416 w 4437"/>
                    <a:gd name="connsiteY4" fmla="*/ 1208 h 8456"/>
                    <a:gd name="connsiteX5" fmla="*/ 0 w 4437"/>
                    <a:gd name="connsiteY5" fmla="*/ 8457 h 8456"/>
                    <a:gd name="connsiteX6" fmla="*/ 1208 w 4437"/>
                    <a:gd name="connsiteY6" fmla="*/ 8457 h 8456"/>
                    <a:gd name="connsiteX7" fmla="*/ 1208 w 4437"/>
                    <a:gd name="connsiteY7" fmla="*/ 8457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7" h="8456">
                      <a:moveTo>
                        <a:pt x="1208" y="8457"/>
                      </a:moveTo>
                      <a:cubicBezTo>
                        <a:pt x="2416" y="7248"/>
                        <a:pt x="6041" y="2416"/>
                        <a:pt x="3624" y="0"/>
                      </a:cubicBezTo>
                      <a:cubicBezTo>
                        <a:pt x="3624" y="0"/>
                        <a:pt x="3624" y="0"/>
                        <a:pt x="3624" y="0"/>
                      </a:cubicBezTo>
                      <a:cubicBezTo>
                        <a:pt x="3624" y="0"/>
                        <a:pt x="3624" y="0"/>
                        <a:pt x="3624" y="0"/>
                      </a:cubicBezTo>
                      <a:cubicBezTo>
                        <a:pt x="3624" y="0"/>
                        <a:pt x="2416" y="0"/>
                        <a:pt x="2416" y="1208"/>
                      </a:cubicBezTo>
                      <a:cubicBezTo>
                        <a:pt x="1208" y="3624"/>
                        <a:pt x="0" y="6041"/>
                        <a:pt x="0" y="8457"/>
                      </a:cubicBezTo>
                      <a:cubicBezTo>
                        <a:pt x="0" y="8457"/>
                        <a:pt x="0" y="8457"/>
                        <a:pt x="1208" y="8457"/>
                      </a:cubicBezTo>
                      <a:lnTo>
                        <a:pt x="1208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8" name="Freeform 174"/>
                <p:cNvSpPr/>
                <p:nvPr/>
              </p:nvSpPr>
              <p:spPr>
                <a:xfrm>
                  <a:off x="810464" y="3947065"/>
                  <a:ext cx="2416" cy="7077"/>
                </a:xfrm>
                <a:custGeom>
                  <a:avLst/>
                  <a:gdLst>
                    <a:gd name="connsiteX0" fmla="*/ 1208 w 2416"/>
                    <a:gd name="connsiteY0" fmla="*/ 500 h 7077"/>
                    <a:gd name="connsiteX1" fmla="*/ 0 w 2416"/>
                    <a:gd name="connsiteY1" fmla="*/ 6541 h 7077"/>
                    <a:gd name="connsiteX2" fmla="*/ 1208 w 2416"/>
                    <a:gd name="connsiteY2" fmla="*/ 6541 h 7077"/>
                    <a:gd name="connsiteX3" fmla="*/ 2416 w 2416"/>
                    <a:gd name="connsiteY3" fmla="*/ 1708 h 7077"/>
                    <a:gd name="connsiteX4" fmla="*/ 1208 w 2416"/>
                    <a:gd name="connsiteY4" fmla="*/ 500 h 7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7077">
                      <a:moveTo>
                        <a:pt x="1208" y="500"/>
                      </a:moveTo>
                      <a:cubicBezTo>
                        <a:pt x="0" y="1708"/>
                        <a:pt x="0" y="4125"/>
                        <a:pt x="0" y="6541"/>
                      </a:cubicBezTo>
                      <a:cubicBezTo>
                        <a:pt x="0" y="6541"/>
                        <a:pt x="1208" y="7749"/>
                        <a:pt x="1208" y="6541"/>
                      </a:cubicBezTo>
                      <a:cubicBezTo>
                        <a:pt x="2416" y="5333"/>
                        <a:pt x="2416" y="2916"/>
                        <a:pt x="2416" y="1708"/>
                      </a:cubicBezTo>
                      <a:cubicBezTo>
                        <a:pt x="2416" y="500"/>
                        <a:pt x="1208" y="-708"/>
                        <a:pt x="1208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9" name="Freeform 175"/>
                <p:cNvSpPr/>
                <p:nvPr/>
              </p:nvSpPr>
              <p:spPr>
                <a:xfrm>
                  <a:off x="826169" y="3934276"/>
                  <a:ext cx="13826" cy="32619"/>
                </a:xfrm>
                <a:custGeom>
                  <a:avLst/>
                  <a:gdLst>
                    <a:gd name="connsiteX0" fmla="*/ 13289 w 13826"/>
                    <a:gd name="connsiteY0" fmla="*/ 0 h 32619"/>
                    <a:gd name="connsiteX1" fmla="*/ 4833 w 13826"/>
                    <a:gd name="connsiteY1" fmla="*/ 18122 h 32619"/>
                    <a:gd name="connsiteX2" fmla="*/ 0 w 13826"/>
                    <a:gd name="connsiteY2" fmla="*/ 31411 h 32619"/>
                    <a:gd name="connsiteX3" fmla="*/ 1208 w 13826"/>
                    <a:gd name="connsiteY3" fmla="*/ 32619 h 32619"/>
                    <a:gd name="connsiteX4" fmla="*/ 3624 w 13826"/>
                    <a:gd name="connsiteY4" fmla="*/ 26578 h 32619"/>
                    <a:gd name="connsiteX5" fmla="*/ 7249 w 13826"/>
                    <a:gd name="connsiteY5" fmla="*/ 16914 h 32619"/>
                    <a:gd name="connsiteX6" fmla="*/ 13289 w 13826"/>
                    <a:gd name="connsiteY6" fmla="*/ 1208 h 32619"/>
                    <a:gd name="connsiteX7" fmla="*/ 13289 w 13826"/>
                    <a:gd name="connsiteY7" fmla="*/ 0 h 3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26" h="32619">
                      <a:moveTo>
                        <a:pt x="13289" y="0"/>
                      </a:moveTo>
                      <a:cubicBezTo>
                        <a:pt x="9665" y="6041"/>
                        <a:pt x="8457" y="12081"/>
                        <a:pt x="4833" y="18122"/>
                      </a:cubicBezTo>
                      <a:cubicBezTo>
                        <a:pt x="2416" y="21746"/>
                        <a:pt x="1208" y="26578"/>
                        <a:pt x="0" y="31411"/>
                      </a:cubicBezTo>
                      <a:cubicBezTo>
                        <a:pt x="0" y="32619"/>
                        <a:pt x="1208" y="32619"/>
                        <a:pt x="1208" y="32619"/>
                      </a:cubicBezTo>
                      <a:cubicBezTo>
                        <a:pt x="2416" y="30203"/>
                        <a:pt x="3624" y="28995"/>
                        <a:pt x="3624" y="26578"/>
                      </a:cubicBezTo>
                      <a:cubicBezTo>
                        <a:pt x="4833" y="22954"/>
                        <a:pt x="6041" y="20538"/>
                        <a:pt x="7249" y="16914"/>
                      </a:cubicBezTo>
                      <a:cubicBezTo>
                        <a:pt x="9665" y="12081"/>
                        <a:pt x="12081" y="7249"/>
                        <a:pt x="13289" y="1208"/>
                      </a:cubicBezTo>
                      <a:cubicBezTo>
                        <a:pt x="14497" y="0"/>
                        <a:pt x="13289" y="0"/>
                        <a:pt x="1328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0" name="Freeform 176"/>
                <p:cNvSpPr/>
                <p:nvPr/>
              </p:nvSpPr>
              <p:spPr>
                <a:xfrm>
                  <a:off x="841875" y="3920987"/>
                  <a:ext cx="4832" cy="10873"/>
                </a:xfrm>
                <a:custGeom>
                  <a:avLst/>
                  <a:gdLst>
                    <a:gd name="connsiteX0" fmla="*/ 3624 w 4832"/>
                    <a:gd name="connsiteY0" fmla="*/ 0 h 10873"/>
                    <a:gd name="connsiteX1" fmla="*/ 1208 w 4832"/>
                    <a:gd name="connsiteY1" fmla="*/ 4832 h 10873"/>
                    <a:gd name="connsiteX2" fmla="*/ 0 w 4832"/>
                    <a:gd name="connsiteY2" fmla="*/ 9665 h 10873"/>
                    <a:gd name="connsiteX3" fmla="*/ 1208 w 4832"/>
                    <a:gd name="connsiteY3" fmla="*/ 10873 h 10873"/>
                    <a:gd name="connsiteX4" fmla="*/ 3624 w 4832"/>
                    <a:gd name="connsiteY4" fmla="*/ 6041 h 10873"/>
                    <a:gd name="connsiteX5" fmla="*/ 4833 w 4832"/>
                    <a:gd name="connsiteY5" fmla="*/ 1208 h 10873"/>
                    <a:gd name="connsiteX6" fmla="*/ 3624 w 4832"/>
                    <a:gd name="connsiteY6" fmla="*/ 0 h 10873"/>
                    <a:gd name="connsiteX7" fmla="*/ 3624 w 4832"/>
                    <a:gd name="connsiteY7" fmla="*/ 0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2" h="10873">
                      <a:moveTo>
                        <a:pt x="3624" y="0"/>
                      </a:moveTo>
                      <a:cubicBezTo>
                        <a:pt x="2416" y="1208"/>
                        <a:pt x="2416" y="2416"/>
                        <a:pt x="1208" y="4832"/>
                      </a:cubicBezTo>
                      <a:cubicBezTo>
                        <a:pt x="1208" y="6041"/>
                        <a:pt x="0" y="8457"/>
                        <a:pt x="0" y="9665"/>
                      </a:cubicBezTo>
                      <a:cubicBezTo>
                        <a:pt x="0" y="10873"/>
                        <a:pt x="0" y="10873"/>
                        <a:pt x="1208" y="10873"/>
                      </a:cubicBezTo>
                      <a:cubicBezTo>
                        <a:pt x="2416" y="9665"/>
                        <a:pt x="3624" y="7249"/>
                        <a:pt x="3624" y="6041"/>
                      </a:cubicBezTo>
                      <a:cubicBezTo>
                        <a:pt x="4833" y="4832"/>
                        <a:pt x="4833" y="3624"/>
                        <a:pt x="4833" y="1208"/>
                      </a:cubicBezTo>
                      <a:cubicBezTo>
                        <a:pt x="4833" y="0"/>
                        <a:pt x="3624" y="0"/>
                        <a:pt x="3624" y="0"/>
                      </a:cubicBezTo>
                      <a:lnTo>
                        <a:pt x="36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1" name="Freeform 177"/>
                <p:cNvSpPr/>
                <p:nvPr/>
              </p:nvSpPr>
              <p:spPr>
                <a:xfrm>
                  <a:off x="817712" y="3891805"/>
                  <a:ext cx="26578" cy="62707"/>
                </a:xfrm>
                <a:custGeom>
                  <a:avLst/>
                  <a:gdLst>
                    <a:gd name="connsiteX0" fmla="*/ 0 w 26578"/>
                    <a:gd name="connsiteY0" fmla="*/ 61801 h 62707"/>
                    <a:gd name="connsiteX1" fmla="*/ 0 w 26578"/>
                    <a:gd name="connsiteY1" fmla="*/ 61801 h 62707"/>
                    <a:gd name="connsiteX2" fmla="*/ 15706 w 26578"/>
                    <a:gd name="connsiteY2" fmla="*/ 32806 h 62707"/>
                    <a:gd name="connsiteX3" fmla="*/ 26579 w 26578"/>
                    <a:gd name="connsiteY3" fmla="*/ 1395 h 62707"/>
                    <a:gd name="connsiteX4" fmla="*/ 24162 w 26578"/>
                    <a:gd name="connsiteY4" fmla="*/ 1395 h 62707"/>
                    <a:gd name="connsiteX5" fmla="*/ 13289 w 26578"/>
                    <a:gd name="connsiteY5" fmla="*/ 35222 h 62707"/>
                    <a:gd name="connsiteX6" fmla="*/ 0 w 26578"/>
                    <a:gd name="connsiteY6" fmla="*/ 61801 h 62707"/>
                    <a:gd name="connsiteX7" fmla="*/ 0 w 26578"/>
                    <a:gd name="connsiteY7" fmla="*/ 61801 h 62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8" h="62707">
                      <a:moveTo>
                        <a:pt x="0" y="61801"/>
                      </a:moveTo>
                      <a:cubicBezTo>
                        <a:pt x="0" y="63009"/>
                        <a:pt x="0" y="63009"/>
                        <a:pt x="0" y="61801"/>
                      </a:cubicBezTo>
                      <a:cubicBezTo>
                        <a:pt x="6041" y="53344"/>
                        <a:pt x="10873" y="42471"/>
                        <a:pt x="15706" y="32806"/>
                      </a:cubicBezTo>
                      <a:cubicBezTo>
                        <a:pt x="20538" y="23141"/>
                        <a:pt x="24162" y="12268"/>
                        <a:pt x="26579" y="1395"/>
                      </a:cubicBezTo>
                      <a:cubicBezTo>
                        <a:pt x="26579" y="187"/>
                        <a:pt x="25371" y="-1021"/>
                        <a:pt x="24162" y="1395"/>
                      </a:cubicBezTo>
                      <a:cubicBezTo>
                        <a:pt x="20538" y="12268"/>
                        <a:pt x="18122" y="24349"/>
                        <a:pt x="13289" y="35222"/>
                      </a:cubicBezTo>
                      <a:cubicBezTo>
                        <a:pt x="8457" y="43679"/>
                        <a:pt x="3624" y="52136"/>
                        <a:pt x="0" y="61801"/>
                      </a:cubicBezTo>
                      <a:lnTo>
                        <a:pt x="0" y="618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2" name="Freeform 178"/>
                <p:cNvSpPr/>
                <p:nvPr/>
              </p:nvSpPr>
              <p:spPr>
                <a:xfrm>
                  <a:off x="845499" y="3911322"/>
                  <a:ext cx="3624" cy="5738"/>
                </a:xfrm>
                <a:custGeom>
                  <a:avLst/>
                  <a:gdLst>
                    <a:gd name="connsiteX0" fmla="*/ 1208 w 3624"/>
                    <a:gd name="connsiteY0" fmla="*/ 0 h 5738"/>
                    <a:gd name="connsiteX1" fmla="*/ 0 w 3624"/>
                    <a:gd name="connsiteY1" fmla="*/ 4832 h 5738"/>
                    <a:gd name="connsiteX2" fmla="*/ 2416 w 3624"/>
                    <a:gd name="connsiteY2" fmla="*/ 4832 h 5738"/>
                    <a:gd name="connsiteX3" fmla="*/ 3624 w 3624"/>
                    <a:gd name="connsiteY3" fmla="*/ 0 h 5738"/>
                    <a:gd name="connsiteX4" fmla="*/ 1208 w 3624"/>
                    <a:gd name="connsiteY4" fmla="*/ 0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5738">
                      <a:moveTo>
                        <a:pt x="1208" y="0"/>
                      </a:moveTo>
                      <a:cubicBezTo>
                        <a:pt x="0" y="1208"/>
                        <a:pt x="0" y="2416"/>
                        <a:pt x="0" y="4832"/>
                      </a:cubicBezTo>
                      <a:cubicBezTo>
                        <a:pt x="0" y="6041"/>
                        <a:pt x="1208" y="6041"/>
                        <a:pt x="2416" y="4832"/>
                      </a:cubicBezTo>
                      <a:cubicBezTo>
                        <a:pt x="3624" y="3624"/>
                        <a:pt x="3624" y="1208"/>
                        <a:pt x="3624" y="0"/>
                      </a:cubicBezTo>
                      <a:cubicBezTo>
                        <a:pt x="2416" y="0"/>
                        <a:pt x="2416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3" name="Freeform 179"/>
                <p:cNvSpPr/>
                <p:nvPr/>
              </p:nvSpPr>
              <p:spPr>
                <a:xfrm>
                  <a:off x="828049" y="3876994"/>
                  <a:ext cx="2953" cy="5332"/>
                </a:xfrm>
                <a:custGeom>
                  <a:avLst/>
                  <a:gdLst>
                    <a:gd name="connsiteX0" fmla="*/ 537 w 2953"/>
                    <a:gd name="connsiteY0" fmla="*/ 5333 h 5332"/>
                    <a:gd name="connsiteX1" fmla="*/ 2953 w 2953"/>
                    <a:gd name="connsiteY1" fmla="*/ 1709 h 5332"/>
                    <a:gd name="connsiteX2" fmla="*/ 1745 w 2953"/>
                    <a:gd name="connsiteY2" fmla="*/ 500 h 5332"/>
                    <a:gd name="connsiteX3" fmla="*/ 537 w 2953"/>
                    <a:gd name="connsiteY3" fmla="*/ 5333 h 5332"/>
                    <a:gd name="connsiteX4" fmla="*/ 537 w 2953"/>
                    <a:gd name="connsiteY4" fmla="*/ 5333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3" h="5332">
                      <a:moveTo>
                        <a:pt x="537" y="5333"/>
                      </a:moveTo>
                      <a:cubicBezTo>
                        <a:pt x="1745" y="4125"/>
                        <a:pt x="1745" y="2917"/>
                        <a:pt x="2953" y="1709"/>
                      </a:cubicBezTo>
                      <a:cubicBezTo>
                        <a:pt x="2953" y="500"/>
                        <a:pt x="2953" y="-708"/>
                        <a:pt x="1745" y="500"/>
                      </a:cubicBezTo>
                      <a:cubicBezTo>
                        <a:pt x="537" y="1709"/>
                        <a:pt x="-671" y="1709"/>
                        <a:pt x="537" y="5333"/>
                      </a:cubicBezTo>
                      <a:cubicBezTo>
                        <a:pt x="-671" y="5333"/>
                        <a:pt x="537" y="5333"/>
                        <a:pt x="537" y="53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4" name="Freeform 180"/>
                <p:cNvSpPr/>
                <p:nvPr/>
              </p:nvSpPr>
              <p:spPr>
                <a:xfrm>
                  <a:off x="844044" y="3894408"/>
                  <a:ext cx="2662" cy="4941"/>
                </a:xfrm>
                <a:custGeom>
                  <a:avLst/>
                  <a:gdLst>
                    <a:gd name="connsiteX0" fmla="*/ 2663 w 2662"/>
                    <a:gd name="connsiteY0" fmla="*/ 3625 h 4941"/>
                    <a:gd name="connsiteX1" fmla="*/ 2663 w 2662"/>
                    <a:gd name="connsiteY1" fmla="*/ 1208 h 4941"/>
                    <a:gd name="connsiteX2" fmla="*/ 1455 w 2662"/>
                    <a:gd name="connsiteY2" fmla="*/ 0 h 4941"/>
                    <a:gd name="connsiteX3" fmla="*/ 247 w 2662"/>
                    <a:gd name="connsiteY3" fmla="*/ 2416 h 4941"/>
                    <a:gd name="connsiteX4" fmla="*/ 2663 w 2662"/>
                    <a:gd name="connsiteY4" fmla="*/ 3625 h 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2" h="4941">
                      <a:moveTo>
                        <a:pt x="2663" y="3625"/>
                      </a:moveTo>
                      <a:cubicBezTo>
                        <a:pt x="2663" y="2416"/>
                        <a:pt x="2663" y="1208"/>
                        <a:pt x="2663" y="1208"/>
                      </a:cubicBezTo>
                      <a:cubicBezTo>
                        <a:pt x="2663" y="0"/>
                        <a:pt x="1455" y="0"/>
                        <a:pt x="1455" y="0"/>
                      </a:cubicBezTo>
                      <a:cubicBezTo>
                        <a:pt x="1455" y="1208"/>
                        <a:pt x="247" y="2416"/>
                        <a:pt x="247" y="2416"/>
                      </a:cubicBezTo>
                      <a:cubicBezTo>
                        <a:pt x="-962" y="4833"/>
                        <a:pt x="2663" y="6041"/>
                        <a:pt x="2663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5" name="Freeform 181"/>
                <p:cNvSpPr/>
                <p:nvPr/>
              </p:nvSpPr>
              <p:spPr>
                <a:xfrm>
                  <a:off x="794420" y="3944243"/>
                  <a:ext cx="3254" cy="6239"/>
                </a:xfrm>
                <a:custGeom>
                  <a:avLst/>
                  <a:gdLst>
                    <a:gd name="connsiteX0" fmla="*/ 1546 w 3254"/>
                    <a:gd name="connsiteY0" fmla="*/ 5739 h 6239"/>
                    <a:gd name="connsiteX1" fmla="*/ 2755 w 3254"/>
                    <a:gd name="connsiteY1" fmla="*/ 906 h 6239"/>
                    <a:gd name="connsiteX2" fmla="*/ 1546 w 3254"/>
                    <a:gd name="connsiteY2" fmla="*/ 906 h 6239"/>
                    <a:gd name="connsiteX3" fmla="*/ 338 w 3254"/>
                    <a:gd name="connsiteY3" fmla="*/ 4530 h 6239"/>
                    <a:gd name="connsiteX4" fmla="*/ 1546 w 3254"/>
                    <a:gd name="connsiteY4" fmla="*/ 5739 h 6239"/>
                    <a:gd name="connsiteX5" fmla="*/ 1546 w 3254"/>
                    <a:gd name="connsiteY5" fmla="*/ 5739 h 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54" h="6239">
                      <a:moveTo>
                        <a:pt x="1546" y="5739"/>
                      </a:moveTo>
                      <a:cubicBezTo>
                        <a:pt x="2755" y="4530"/>
                        <a:pt x="3963" y="3323"/>
                        <a:pt x="2755" y="906"/>
                      </a:cubicBezTo>
                      <a:cubicBezTo>
                        <a:pt x="2755" y="-302"/>
                        <a:pt x="1546" y="-302"/>
                        <a:pt x="1546" y="906"/>
                      </a:cubicBezTo>
                      <a:cubicBezTo>
                        <a:pt x="338" y="2114"/>
                        <a:pt x="338" y="3323"/>
                        <a:pt x="338" y="4530"/>
                      </a:cubicBezTo>
                      <a:cubicBezTo>
                        <a:pt x="-870" y="5739"/>
                        <a:pt x="1546" y="6947"/>
                        <a:pt x="1546" y="5739"/>
                      </a:cubicBezTo>
                      <a:lnTo>
                        <a:pt x="1546" y="57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6" name="Freeform 182"/>
                <p:cNvSpPr/>
                <p:nvPr/>
              </p:nvSpPr>
              <p:spPr>
                <a:xfrm>
                  <a:off x="777598" y="3975352"/>
                  <a:ext cx="5579" cy="13398"/>
                </a:xfrm>
                <a:custGeom>
                  <a:avLst/>
                  <a:gdLst>
                    <a:gd name="connsiteX0" fmla="*/ 5079 w 5579"/>
                    <a:gd name="connsiteY0" fmla="*/ 0 h 13398"/>
                    <a:gd name="connsiteX1" fmla="*/ 2663 w 5579"/>
                    <a:gd name="connsiteY1" fmla="*/ 4832 h 13398"/>
                    <a:gd name="connsiteX2" fmla="*/ 247 w 5579"/>
                    <a:gd name="connsiteY2" fmla="*/ 10873 h 13398"/>
                    <a:gd name="connsiteX3" fmla="*/ 2663 w 5579"/>
                    <a:gd name="connsiteY3" fmla="*/ 12081 h 13398"/>
                    <a:gd name="connsiteX4" fmla="*/ 3871 w 5579"/>
                    <a:gd name="connsiteY4" fmla="*/ 6041 h 13398"/>
                    <a:gd name="connsiteX5" fmla="*/ 5079 w 5579"/>
                    <a:gd name="connsiteY5" fmla="*/ 0 h 13398"/>
                    <a:gd name="connsiteX6" fmla="*/ 5079 w 5579"/>
                    <a:gd name="connsiteY6" fmla="*/ 0 h 1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79" h="13398">
                      <a:moveTo>
                        <a:pt x="5079" y="0"/>
                      </a:moveTo>
                      <a:cubicBezTo>
                        <a:pt x="3871" y="1208"/>
                        <a:pt x="3871" y="2416"/>
                        <a:pt x="2663" y="4832"/>
                      </a:cubicBezTo>
                      <a:cubicBezTo>
                        <a:pt x="1455" y="7249"/>
                        <a:pt x="1455" y="9665"/>
                        <a:pt x="247" y="10873"/>
                      </a:cubicBezTo>
                      <a:cubicBezTo>
                        <a:pt x="-962" y="13289"/>
                        <a:pt x="2663" y="14498"/>
                        <a:pt x="2663" y="12081"/>
                      </a:cubicBezTo>
                      <a:cubicBezTo>
                        <a:pt x="2663" y="9665"/>
                        <a:pt x="3871" y="7249"/>
                        <a:pt x="3871" y="6041"/>
                      </a:cubicBezTo>
                      <a:cubicBezTo>
                        <a:pt x="5079" y="3624"/>
                        <a:pt x="6287" y="2416"/>
                        <a:pt x="5079" y="0"/>
                      </a:cubicBezTo>
                      <a:cubicBezTo>
                        <a:pt x="5079" y="0"/>
                        <a:pt x="5079" y="0"/>
                        <a:pt x="50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7" name="Freeform 183"/>
                <p:cNvSpPr/>
                <p:nvPr/>
              </p:nvSpPr>
              <p:spPr>
                <a:xfrm>
                  <a:off x="851540" y="4006425"/>
                  <a:ext cx="2953" cy="3962"/>
                </a:xfrm>
                <a:custGeom>
                  <a:avLst/>
                  <a:gdLst>
                    <a:gd name="connsiteX0" fmla="*/ 2416 w 2953"/>
                    <a:gd name="connsiteY0" fmla="*/ 338 h 3962"/>
                    <a:gd name="connsiteX1" fmla="*/ 0 w 2953"/>
                    <a:gd name="connsiteY1" fmla="*/ 2754 h 3962"/>
                    <a:gd name="connsiteX2" fmla="*/ 0 w 2953"/>
                    <a:gd name="connsiteY2" fmla="*/ 3963 h 3962"/>
                    <a:gd name="connsiteX3" fmla="*/ 2416 w 2953"/>
                    <a:gd name="connsiteY3" fmla="*/ 1546 h 3962"/>
                    <a:gd name="connsiteX4" fmla="*/ 2416 w 2953"/>
                    <a:gd name="connsiteY4" fmla="*/ 338 h 3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3" h="3962">
                      <a:moveTo>
                        <a:pt x="2416" y="338"/>
                      </a:moveTo>
                      <a:cubicBezTo>
                        <a:pt x="1208" y="1546"/>
                        <a:pt x="1208" y="1546"/>
                        <a:pt x="0" y="2754"/>
                      </a:cubicBezTo>
                      <a:cubicBezTo>
                        <a:pt x="0" y="2754"/>
                        <a:pt x="0" y="3963"/>
                        <a:pt x="0" y="3963"/>
                      </a:cubicBezTo>
                      <a:cubicBezTo>
                        <a:pt x="1208" y="3963"/>
                        <a:pt x="1208" y="2754"/>
                        <a:pt x="2416" y="1546"/>
                      </a:cubicBezTo>
                      <a:cubicBezTo>
                        <a:pt x="3624" y="1546"/>
                        <a:pt x="2416" y="-870"/>
                        <a:pt x="2416" y="3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8" name="Freeform 184"/>
                <p:cNvSpPr/>
                <p:nvPr/>
              </p:nvSpPr>
              <p:spPr>
                <a:xfrm>
                  <a:off x="864829" y="4001025"/>
                  <a:ext cx="7248" cy="8655"/>
                </a:xfrm>
                <a:custGeom>
                  <a:avLst/>
                  <a:gdLst>
                    <a:gd name="connsiteX0" fmla="*/ 7249 w 7248"/>
                    <a:gd name="connsiteY0" fmla="*/ 906 h 8655"/>
                    <a:gd name="connsiteX1" fmla="*/ 7249 w 7248"/>
                    <a:gd name="connsiteY1" fmla="*/ 906 h 8655"/>
                    <a:gd name="connsiteX2" fmla="*/ 0 w 7248"/>
                    <a:gd name="connsiteY2" fmla="*/ 6947 h 8655"/>
                    <a:gd name="connsiteX3" fmla="*/ 1208 w 7248"/>
                    <a:gd name="connsiteY3" fmla="*/ 8155 h 8655"/>
                    <a:gd name="connsiteX4" fmla="*/ 7249 w 7248"/>
                    <a:gd name="connsiteY4" fmla="*/ 906 h 8655"/>
                    <a:gd name="connsiteX5" fmla="*/ 7249 w 7248"/>
                    <a:gd name="connsiteY5" fmla="*/ 906 h 8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8655">
                      <a:moveTo>
                        <a:pt x="7249" y="906"/>
                      </a:moveTo>
                      <a:cubicBezTo>
                        <a:pt x="7249" y="-302"/>
                        <a:pt x="7249" y="-302"/>
                        <a:pt x="7249" y="906"/>
                      </a:cubicBezTo>
                      <a:cubicBezTo>
                        <a:pt x="3624" y="-302"/>
                        <a:pt x="1208" y="3322"/>
                        <a:pt x="0" y="6947"/>
                      </a:cubicBezTo>
                      <a:cubicBezTo>
                        <a:pt x="0" y="8155"/>
                        <a:pt x="0" y="9363"/>
                        <a:pt x="1208" y="8155"/>
                      </a:cubicBezTo>
                      <a:cubicBezTo>
                        <a:pt x="3624" y="6947"/>
                        <a:pt x="7249" y="4530"/>
                        <a:pt x="7249" y="906"/>
                      </a:cubicBezTo>
                      <a:lnTo>
                        <a:pt x="7249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9" name="Freeform 185"/>
                <p:cNvSpPr/>
                <p:nvPr/>
              </p:nvSpPr>
              <p:spPr>
                <a:xfrm>
                  <a:off x="870870" y="3999817"/>
                  <a:ext cx="7248" cy="12685"/>
                </a:xfrm>
                <a:custGeom>
                  <a:avLst/>
                  <a:gdLst>
                    <a:gd name="connsiteX0" fmla="*/ 0 w 7248"/>
                    <a:gd name="connsiteY0" fmla="*/ 11779 h 12685"/>
                    <a:gd name="connsiteX1" fmla="*/ 0 w 7248"/>
                    <a:gd name="connsiteY1" fmla="*/ 11779 h 12685"/>
                    <a:gd name="connsiteX2" fmla="*/ 4833 w 7248"/>
                    <a:gd name="connsiteY2" fmla="*/ 8155 h 12685"/>
                    <a:gd name="connsiteX3" fmla="*/ 7249 w 7248"/>
                    <a:gd name="connsiteY3" fmla="*/ 906 h 12685"/>
                    <a:gd name="connsiteX4" fmla="*/ 6041 w 7248"/>
                    <a:gd name="connsiteY4" fmla="*/ 906 h 12685"/>
                    <a:gd name="connsiteX5" fmla="*/ 2416 w 7248"/>
                    <a:gd name="connsiteY5" fmla="*/ 6947 h 12685"/>
                    <a:gd name="connsiteX6" fmla="*/ 0 w 7248"/>
                    <a:gd name="connsiteY6" fmla="*/ 11779 h 1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8" h="12685">
                      <a:moveTo>
                        <a:pt x="0" y="11779"/>
                      </a:moveTo>
                      <a:cubicBezTo>
                        <a:pt x="0" y="12987"/>
                        <a:pt x="0" y="12987"/>
                        <a:pt x="0" y="11779"/>
                      </a:cubicBezTo>
                      <a:cubicBezTo>
                        <a:pt x="2416" y="12987"/>
                        <a:pt x="3624" y="10571"/>
                        <a:pt x="4833" y="8155"/>
                      </a:cubicBezTo>
                      <a:cubicBezTo>
                        <a:pt x="6041" y="5739"/>
                        <a:pt x="7249" y="3322"/>
                        <a:pt x="7249" y="906"/>
                      </a:cubicBezTo>
                      <a:cubicBezTo>
                        <a:pt x="7249" y="-302"/>
                        <a:pt x="6041" y="-302"/>
                        <a:pt x="6041" y="906"/>
                      </a:cubicBezTo>
                      <a:cubicBezTo>
                        <a:pt x="4833" y="2114"/>
                        <a:pt x="3624" y="5739"/>
                        <a:pt x="2416" y="6947"/>
                      </a:cubicBezTo>
                      <a:cubicBezTo>
                        <a:pt x="1208" y="9363"/>
                        <a:pt x="0" y="10571"/>
                        <a:pt x="0" y="1177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0" name="Freeform 186"/>
                <p:cNvSpPr/>
                <p:nvPr/>
              </p:nvSpPr>
              <p:spPr>
                <a:xfrm>
                  <a:off x="862715" y="4007776"/>
                  <a:ext cx="1812" cy="2807"/>
                </a:xfrm>
                <a:custGeom>
                  <a:avLst/>
                  <a:gdLst>
                    <a:gd name="connsiteX0" fmla="*/ 906 w 1812"/>
                    <a:gd name="connsiteY0" fmla="*/ 196 h 2807"/>
                    <a:gd name="connsiteX1" fmla="*/ 906 w 1812"/>
                    <a:gd name="connsiteY1" fmla="*/ 196 h 2807"/>
                    <a:gd name="connsiteX2" fmla="*/ 906 w 1812"/>
                    <a:gd name="connsiteY2" fmla="*/ 2612 h 2807"/>
                    <a:gd name="connsiteX3" fmla="*/ 906 w 1812"/>
                    <a:gd name="connsiteY3" fmla="*/ 2612 h 2807"/>
                    <a:gd name="connsiteX4" fmla="*/ 906 w 1812"/>
                    <a:gd name="connsiteY4" fmla="*/ 196 h 2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2" h="2807">
                      <a:moveTo>
                        <a:pt x="906" y="196"/>
                      </a:moveTo>
                      <a:cubicBezTo>
                        <a:pt x="-302" y="196"/>
                        <a:pt x="-302" y="196"/>
                        <a:pt x="906" y="196"/>
                      </a:cubicBezTo>
                      <a:cubicBezTo>
                        <a:pt x="-302" y="1403"/>
                        <a:pt x="-302" y="2612"/>
                        <a:pt x="906" y="2612"/>
                      </a:cubicBezTo>
                      <a:cubicBezTo>
                        <a:pt x="906" y="2612"/>
                        <a:pt x="906" y="2612"/>
                        <a:pt x="906" y="2612"/>
                      </a:cubicBezTo>
                      <a:cubicBezTo>
                        <a:pt x="2114" y="3820"/>
                        <a:pt x="2114" y="-1013"/>
                        <a:pt x="906" y="19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1" name="Freeform 187"/>
                <p:cNvSpPr/>
                <p:nvPr/>
              </p:nvSpPr>
              <p:spPr>
                <a:xfrm>
                  <a:off x="867953" y="3965989"/>
                  <a:ext cx="4124" cy="8154"/>
                </a:xfrm>
                <a:custGeom>
                  <a:avLst/>
                  <a:gdLst>
                    <a:gd name="connsiteX0" fmla="*/ 1709 w 4124"/>
                    <a:gd name="connsiteY0" fmla="*/ 8155 h 8154"/>
                    <a:gd name="connsiteX1" fmla="*/ 4125 w 4124"/>
                    <a:gd name="connsiteY1" fmla="*/ 906 h 8154"/>
                    <a:gd name="connsiteX2" fmla="*/ 2917 w 4124"/>
                    <a:gd name="connsiteY2" fmla="*/ 906 h 8154"/>
                    <a:gd name="connsiteX3" fmla="*/ 500 w 4124"/>
                    <a:gd name="connsiteY3" fmla="*/ 8155 h 8154"/>
                    <a:gd name="connsiteX4" fmla="*/ 1709 w 4124"/>
                    <a:gd name="connsiteY4" fmla="*/ 8155 h 8154"/>
                    <a:gd name="connsiteX5" fmla="*/ 1709 w 4124"/>
                    <a:gd name="connsiteY5" fmla="*/ 8155 h 8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4" h="8154">
                      <a:moveTo>
                        <a:pt x="1709" y="8155"/>
                      </a:moveTo>
                      <a:cubicBezTo>
                        <a:pt x="2917" y="6946"/>
                        <a:pt x="4125" y="3322"/>
                        <a:pt x="4125" y="906"/>
                      </a:cubicBezTo>
                      <a:cubicBezTo>
                        <a:pt x="4125" y="-302"/>
                        <a:pt x="2917" y="-302"/>
                        <a:pt x="2917" y="906"/>
                      </a:cubicBezTo>
                      <a:cubicBezTo>
                        <a:pt x="1709" y="2114"/>
                        <a:pt x="500" y="5739"/>
                        <a:pt x="500" y="8155"/>
                      </a:cubicBezTo>
                      <a:cubicBezTo>
                        <a:pt x="-708" y="8155"/>
                        <a:pt x="500" y="8155"/>
                        <a:pt x="1709" y="8155"/>
                      </a:cubicBezTo>
                      <a:lnTo>
                        <a:pt x="1709" y="81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2" name="Freeform 188"/>
                <p:cNvSpPr/>
                <p:nvPr/>
              </p:nvSpPr>
              <p:spPr>
                <a:xfrm>
                  <a:off x="843791" y="3959949"/>
                  <a:ext cx="13789" cy="20235"/>
                </a:xfrm>
                <a:custGeom>
                  <a:avLst/>
                  <a:gdLst>
                    <a:gd name="connsiteX0" fmla="*/ 1709 w 13789"/>
                    <a:gd name="connsiteY0" fmla="*/ 20236 h 20235"/>
                    <a:gd name="connsiteX1" fmla="*/ 10165 w 13789"/>
                    <a:gd name="connsiteY1" fmla="*/ 11779 h 20235"/>
                    <a:gd name="connsiteX2" fmla="*/ 13790 w 13789"/>
                    <a:gd name="connsiteY2" fmla="*/ 906 h 20235"/>
                    <a:gd name="connsiteX3" fmla="*/ 12582 w 13789"/>
                    <a:gd name="connsiteY3" fmla="*/ 906 h 20235"/>
                    <a:gd name="connsiteX4" fmla="*/ 6541 w 13789"/>
                    <a:gd name="connsiteY4" fmla="*/ 12987 h 20235"/>
                    <a:gd name="connsiteX5" fmla="*/ 500 w 13789"/>
                    <a:gd name="connsiteY5" fmla="*/ 19028 h 20235"/>
                    <a:gd name="connsiteX6" fmla="*/ 1709 w 13789"/>
                    <a:gd name="connsiteY6" fmla="*/ 20236 h 20235"/>
                    <a:gd name="connsiteX7" fmla="*/ 1709 w 13789"/>
                    <a:gd name="connsiteY7" fmla="*/ 20236 h 20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89" h="20235">
                      <a:moveTo>
                        <a:pt x="1709" y="20236"/>
                      </a:moveTo>
                      <a:cubicBezTo>
                        <a:pt x="5333" y="19028"/>
                        <a:pt x="7749" y="15403"/>
                        <a:pt x="10165" y="11779"/>
                      </a:cubicBezTo>
                      <a:cubicBezTo>
                        <a:pt x="12582" y="8155"/>
                        <a:pt x="13790" y="4530"/>
                        <a:pt x="13790" y="906"/>
                      </a:cubicBezTo>
                      <a:cubicBezTo>
                        <a:pt x="13790" y="-302"/>
                        <a:pt x="12582" y="-302"/>
                        <a:pt x="12582" y="906"/>
                      </a:cubicBezTo>
                      <a:cubicBezTo>
                        <a:pt x="11374" y="4530"/>
                        <a:pt x="8957" y="9363"/>
                        <a:pt x="6541" y="12987"/>
                      </a:cubicBezTo>
                      <a:cubicBezTo>
                        <a:pt x="4125" y="15403"/>
                        <a:pt x="1709" y="16612"/>
                        <a:pt x="500" y="19028"/>
                      </a:cubicBezTo>
                      <a:cubicBezTo>
                        <a:pt x="-708" y="19028"/>
                        <a:pt x="500" y="20236"/>
                        <a:pt x="1709" y="20236"/>
                      </a:cubicBezTo>
                      <a:lnTo>
                        <a:pt x="1709" y="2023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3" name="Freeform 189"/>
                <p:cNvSpPr/>
                <p:nvPr/>
              </p:nvSpPr>
              <p:spPr>
                <a:xfrm>
                  <a:off x="846707" y="3974144"/>
                  <a:ext cx="9664" cy="11202"/>
                </a:xfrm>
                <a:custGeom>
                  <a:avLst/>
                  <a:gdLst>
                    <a:gd name="connsiteX0" fmla="*/ 3624 w 9664"/>
                    <a:gd name="connsiteY0" fmla="*/ 4832 h 11202"/>
                    <a:gd name="connsiteX1" fmla="*/ 0 w 9664"/>
                    <a:gd name="connsiteY1" fmla="*/ 9665 h 11202"/>
                    <a:gd name="connsiteX2" fmla="*/ 1208 w 9664"/>
                    <a:gd name="connsiteY2" fmla="*/ 10873 h 11202"/>
                    <a:gd name="connsiteX3" fmla="*/ 6041 w 9664"/>
                    <a:gd name="connsiteY3" fmla="*/ 8457 h 11202"/>
                    <a:gd name="connsiteX4" fmla="*/ 9665 w 9664"/>
                    <a:gd name="connsiteY4" fmla="*/ 1208 h 11202"/>
                    <a:gd name="connsiteX5" fmla="*/ 8457 w 9664"/>
                    <a:gd name="connsiteY5" fmla="*/ 0 h 11202"/>
                    <a:gd name="connsiteX6" fmla="*/ 3624 w 9664"/>
                    <a:gd name="connsiteY6" fmla="*/ 4832 h 1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4" h="11202">
                      <a:moveTo>
                        <a:pt x="3624" y="4832"/>
                      </a:moveTo>
                      <a:cubicBezTo>
                        <a:pt x="2416" y="6041"/>
                        <a:pt x="0" y="7249"/>
                        <a:pt x="0" y="9665"/>
                      </a:cubicBezTo>
                      <a:cubicBezTo>
                        <a:pt x="0" y="9665"/>
                        <a:pt x="0" y="10873"/>
                        <a:pt x="1208" y="10873"/>
                      </a:cubicBezTo>
                      <a:cubicBezTo>
                        <a:pt x="2416" y="12081"/>
                        <a:pt x="4833" y="9665"/>
                        <a:pt x="6041" y="8457"/>
                      </a:cubicBezTo>
                      <a:cubicBezTo>
                        <a:pt x="7249" y="6041"/>
                        <a:pt x="8457" y="4832"/>
                        <a:pt x="9665" y="1208"/>
                      </a:cubicBezTo>
                      <a:cubicBezTo>
                        <a:pt x="9665" y="1208"/>
                        <a:pt x="9665" y="0"/>
                        <a:pt x="8457" y="0"/>
                      </a:cubicBezTo>
                      <a:cubicBezTo>
                        <a:pt x="7249" y="1208"/>
                        <a:pt x="4833" y="2416"/>
                        <a:pt x="3624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4" name="Freeform 190"/>
                <p:cNvSpPr/>
                <p:nvPr/>
              </p:nvSpPr>
              <p:spPr>
                <a:xfrm>
                  <a:off x="848794" y="3984517"/>
                  <a:ext cx="5161" cy="7541"/>
                </a:xfrm>
                <a:custGeom>
                  <a:avLst/>
                  <a:gdLst>
                    <a:gd name="connsiteX0" fmla="*/ 3954 w 5161"/>
                    <a:gd name="connsiteY0" fmla="*/ 500 h 7541"/>
                    <a:gd name="connsiteX1" fmla="*/ 329 w 5161"/>
                    <a:gd name="connsiteY1" fmla="*/ 4125 h 7541"/>
                    <a:gd name="connsiteX2" fmla="*/ 2746 w 5161"/>
                    <a:gd name="connsiteY2" fmla="*/ 6541 h 7541"/>
                    <a:gd name="connsiteX3" fmla="*/ 5162 w 5161"/>
                    <a:gd name="connsiteY3" fmla="*/ 1708 h 7541"/>
                    <a:gd name="connsiteX4" fmla="*/ 3954 w 5161"/>
                    <a:gd name="connsiteY4" fmla="*/ 500 h 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1" h="7541">
                      <a:moveTo>
                        <a:pt x="3954" y="500"/>
                      </a:moveTo>
                      <a:cubicBezTo>
                        <a:pt x="2746" y="1708"/>
                        <a:pt x="1537" y="2917"/>
                        <a:pt x="329" y="4125"/>
                      </a:cubicBezTo>
                      <a:cubicBezTo>
                        <a:pt x="-879" y="6541"/>
                        <a:pt x="1537" y="8957"/>
                        <a:pt x="2746" y="6541"/>
                      </a:cubicBezTo>
                      <a:cubicBezTo>
                        <a:pt x="3954" y="5333"/>
                        <a:pt x="5162" y="4125"/>
                        <a:pt x="5162" y="1708"/>
                      </a:cubicBezTo>
                      <a:cubicBezTo>
                        <a:pt x="5162" y="500"/>
                        <a:pt x="5162" y="-708"/>
                        <a:pt x="3954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5" name="Freeform 191"/>
                <p:cNvSpPr/>
                <p:nvPr/>
              </p:nvSpPr>
              <p:spPr>
                <a:xfrm>
                  <a:off x="843083" y="3992937"/>
                  <a:ext cx="2953" cy="5369"/>
                </a:xfrm>
                <a:custGeom>
                  <a:avLst/>
                  <a:gdLst>
                    <a:gd name="connsiteX0" fmla="*/ 2416 w 2953"/>
                    <a:gd name="connsiteY0" fmla="*/ 537 h 5369"/>
                    <a:gd name="connsiteX1" fmla="*/ 0 w 2953"/>
                    <a:gd name="connsiteY1" fmla="*/ 4161 h 5369"/>
                    <a:gd name="connsiteX2" fmla="*/ 1208 w 2953"/>
                    <a:gd name="connsiteY2" fmla="*/ 5369 h 5369"/>
                    <a:gd name="connsiteX3" fmla="*/ 2416 w 2953"/>
                    <a:gd name="connsiteY3" fmla="*/ 537 h 5369"/>
                    <a:gd name="connsiteX4" fmla="*/ 2416 w 2953"/>
                    <a:gd name="connsiteY4" fmla="*/ 537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3" h="5369">
                      <a:moveTo>
                        <a:pt x="2416" y="537"/>
                      </a:moveTo>
                      <a:cubicBezTo>
                        <a:pt x="1208" y="1745"/>
                        <a:pt x="0" y="2953"/>
                        <a:pt x="0" y="4161"/>
                      </a:cubicBezTo>
                      <a:cubicBezTo>
                        <a:pt x="0" y="5369"/>
                        <a:pt x="0" y="5369"/>
                        <a:pt x="1208" y="5369"/>
                      </a:cubicBezTo>
                      <a:cubicBezTo>
                        <a:pt x="1208" y="4161"/>
                        <a:pt x="2416" y="2953"/>
                        <a:pt x="2416" y="537"/>
                      </a:cubicBezTo>
                      <a:cubicBezTo>
                        <a:pt x="3624" y="537"/>
                        <a:pt x="2416" y="-671"/>
                        <a:pt x="2416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6" name="Freeform 192"/>
                <p:cNvSpPr/>
                <p:nvPr/>
              </p:nvSpPr>
              <p:spPr>
                <a:xfrm>
                  <a:off x="836713" y="3999514"/>
                  <a:ext cx="4454" cy="8154"/>
                </a:xfrm>
                <a:custGeom>
                  <a:avLst/>
                  <a:gdLst>
                    <a:gd name="connsiteX0" fmla="*/ 329 w 4454"/>
                    <a:gd name="connsiteY0" fmla="*/ 7249 h 8154"/>
                    <a:gd name="connsiteX1" fmla="*/ 1537 w 4454"/>
                    <a:gd name="connsiteY1" fmla="*/ 7249 h 8154"/>
                    <a:gd name="connsiteX2" fmla="*/ 3954 w 4454"/>
                    <a:gd name="connsiteY2" fmla="*/ 2416 h 8154"/>
                    <a:gd name="connsiteX3" fmla="*/ 2746 w 4454"/>
                    <a:gd name="connsiteY3" fmla="*/ 0 h 8154"/>
                    <a:gd name="connsiteX4" fmla="*/ 329 w 4454"/>
                    <a:gd name="connsiteY4" fmla="*/ 7249 h 8154"/>
                    <a:gd name="connsiteX5" fmla="*/ 329 w 4454"/>
                    <a:gd name="connsiteY5" fmla="*/ 7249 h 8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54" h="8154">
                      <a:moveTo>
                        <a:pt x="329" y="7249"/>
                      </a:moveTo>
                      <a:cubicBezTo>
                        <a:pt x="329" y="8457"/>
                        <a:pt x="1537" y="8457"/>
                        <a:pt x="1537" y="7249"/>
                      </a:cubicBezTo>
                      <a:cubicBezTo>
                        <a:pt x="2746" y="4832"/>
                        <a:pt x="2746" y="3624"/>
                        <a:pt x="3954" y="2416"/>
                      </a:cubicBezTo>
                      <a:cubicBezTo>
                        <a:pt x="5162" y="1208"/>
                        <a:pt x="3954" y="0"/>
                        <a:pt x="2746" y="0"/>
                      </a:cubicBezTo>
                      <a:cubicBezTo>
                        <a:pt x="1537" y="2416"/>
                        <a:pt x="-879" y="4832"/>
                        <a:pt x="329" y="7249"/>
                      </a:cubicBezTo>
                      <a:lnTo>
                        <a:pt x="329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7" name="Freeform 193"/>
                <p:cNvSpPr/>
                <p:nvPr/>
              </p:nvSpPr>
              <p:spPr>
                <a:xfrm>
                  <a:off x="839459" y="3986896"/>
                  <a:ext cx="4161" cy="5369"/>
                </a:xfrm>
                <a:custGeom>
                  <a:avLst/>
                  <a:gdLst>
                    <a:gd name="connsiteX0" fmla="*/ 3624 w 4161"/>
                    <a:gd name="connsiteY0" fmla="*/ 537 h 5369"/>
                    <a:gd name="connsiteX1" fmla="*/ 3624 w 4161"/>
                    <a:gd name="connsiteY1" fmla="*/ 537 h 5369"/>
                    <a:gd name="connsiteX2" fmla="*/ 0 w 4161"/>
                    <a:gd name="connsiteY2" fmla="*/ 4161 h 5369"/>
                    <a:gd name="connsiteX3" fmla="*/ 1208 w 4161"/>
                    <a:gd name="connsiteY3" fmla="*/ 5369 h 5369"/>
                    <a:gd name="connsiteX4" fmla="*/ 3624 w 4161"/>
                    <a:gd name="connsiteY4" fmla="*/ 537 h 5369"/>
                    <a:gd name="connsiteX5" fmla="*/ 3624 w 4161"/>
                    <a:gd name="connsiteY5" fmla="*/ 537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1" h="5369">
                      <a:moveTo>
                        <a:pt x="3624" y="537"/>
                      </a:moveTo>
                      <a:cubicBezTo>
                        <a:pt x="4832" y="537"/>
                        <a:pt x="3624" y="-671"/>
                        <a:pt x="3624" y="537"/>
                      </a:cubicBezTo>
                      <a:cubicBezTo>
                        <a:pt x="1208" y="537"/>
                        <a:pt x="0" y="1745"/>
                        <a:pt x="0" y="4161"/>
                      </a:cubicBezTo>
                      <a:cubicBezTo>
                        <a:pt x="0" y="5369"/>
                        <a:pt x="0" y="5369"/>
                        <a:pt x="1208" y="5369"/>
                      </a:cubicBezTo>
                      <a:cubicBezTo>
                        <a:pt x="2416" y="4161"/>
                        <a:pt x="3624" y="2953"/>
                        <a:pt x="3624" y="537"/>
                      </a:cubicBezTo>
                      <a:lnTo>
                        <a:pt x="3624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8" name="Freeform 194"/>
                <p:cNvSpPr/>
                <p:nvPr/>
              </p:nvSpPr>
              <p:spPr>
                <a:xfrm>
                  <a:off x="831304" y="3995890"/>
                  <a:ext cx="4530" cy="6577"/>
                </a:xfrm>
                <a:custGeom>
                  <a:avLst/>
                  <a:gdLst>
                    <a:gd name="connsiteX0" fmla="*/ 906 w 4530"/>
                    <a:gd name="connsiteY0" fmla="*/ 6041 h 6577"/>
                    <a:gd name="connsiteX1" fmla="*/ 4530 w 4530"/>
                    <a:gd name="connsiteY1" fmla="*/ 1208 h 6577"/>
                    <a:gd name="connsiteX2" fmla="*/ 3322 w 4530"/>
                    <a:gd name="connsiteY2" fmla="*/ 0 h 6577"/>
                    <a:gd name="connsiteX3" fmla="*/ 906 w 4530"/>
                    <a:gd name="connsiteY3" fmla="*/ 6041 h 6577"/>
                    <a:gd name="connsiteX4" fmla="*/ 906 w 4530"/>
                    <a:gd name="connsiteY4" fmla="*/ 6041 h 6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" h="6577">
                      <a:moveTo>
                        <a:pt x="906" y="6041"/>
                      </a:moveTo>
                      <a:cubicBezTo>
                        <a:pt x="2114" y="4832"/>
                        <a:pt x="3322" y="2416"/>
                        <a:pt x="4530" y="1208"/>
                      </a:cubicBezTo>
                      <a:cubicBezTo>
                        <a:pt x="4530" y="0"/>
                        <a:pt x="3322" y="0"/>
                        <a:pt x="3322" y="0"/>
                      </a:cubicBezTo>
                      <a:cubicBezTo>
                        <a:pt x="2114" y="1208"/>
                        <a:pt x="906" y="3624"/>
                        <a:pt x="906" y="6041"/>
                      </a:cubicBezTo>
                      <a:cubicBezTo>
                        <a:pt x="-302" y="6041"/>
                        <a:pt x="-302" y="7248"/>
                        <a:pt x="906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9" name="Freeform 195"/>
                <p:cNvSpPr/>
                <p:nvPr/>
              </p:nvSpPr>
              <p:spPr>
                <a:xfrm>
                  <a:off x="764857" y="4135532"/>
                  <a:ext cx="8154" cy="13789"/>
                </a:xfrm>
                <a:custGeom>
                  <a:avLst/>
                  <a:gdLst>
                    <a:gd name="connsiteX0" fmla="*/ 5739 w 8154"/>
                    <a:gd name="connsiteY0" fmla="*/ 500 h 13789"/>
                    <a:gd name="connsiteX1" fmla="*/ 906 w 8154"/>
                    <a:gd name="connsiteY1" fmla="*/ 6541 h 13789"/>
                    <a:gd name="connsiteX2" fmla="*/ 906 w 8154"/>
                    <a:gd name="connsiteY2" fmla="*/ 12582 h 13789"/>
                    <a:gd name="connsiteX3" fmla="*/ 3322 w 8154"/>
                    <a:gd name="connsiteY3" fmla="*/ 13790 h 13789"/>
                    <a:gd name="connsiteX4" fmla="*/ 4530 w 8154"/>
                    <a:gd name="connsiteY4" fmla="*/ 12582 h 13789"/>
                    <a:gd name="connsiteX5" fmla="*/ 4530 w 8154"/>
                    <a:gd name="connsiteY5" fmla="*/ 10165 h 13789"/>
                    <a:gd name="connsiteX6" fmla="*/ 6947 w 8154"/>
                    <a:gd name="connsiteY6" fmla="*/ 5333 h 13789"/>
                    <a:gd name="connsiteX7" fmla="*/ 8155 w 8154"/>
                    <a:gd name="connsiteY7" fmla="*/ 1708 h 13789"/>
                    <a:gd name="connsiteX8" fmla="*/ 5739 w 8154"/>
                    <a:gd name="connsiteY8" fmla="*/ 500 h 1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54" h="13789">
                      <a:moveTo>
                        <a:pt x="5739" y="500"/>
                      </a:moveTo>
                      <a:cubicBezTo>
                        <a:pt x="3322" y="1708"/>
                        <a:pt x="2114" y="5333"/>
                        <a:pt x="906" y="6541"/>
                      </a:cubicBezTo>
                      <a:cubicBezTo>
                        <a:pt x="-302" y="8957"/>
                        <a:pt x="-302" y="11374"/>
                        <a:pt x="906" y="12582"/>
                      </a:cubicBezTo>
                      <a:cubicBezTo>
                        <a:pt x="906" y="13790"/>
                        <a:pt x="2114" y="13790"/>
                        <a:pt x="3322" y="13790"/>
                      </a:cubicBezTo>
                      <a:cubicBezTo>
                        <a:pt x="3322" y="13790"/>
                        <a:pt x="4530" y="12582"/>
                        <a:pt x="4530" y="12582"/>
                      </a:cubicBezTo>
                      <a:cubicBezTo>
                        <a:pt x="4530" y="11374"/>
                        <a:pt x="4530" y="11374"/>
                        <a:pt x="4530" y="10165"/>
                      </a:cubicBezTo>
                      <a:cubicBezTo>
                        <a:pt x="4530" y="7749"/>
                        <a:pt x="5739" y="6541"/>
                        <a:pt x="6947" y="5333"/>
                      </a:cubicBezTo>
                      <a:cubicBezTo>
                        <a:pt x="8155" y="4125"/>
                        <a:pt x="8155" y="2917"/>
                        <a:pt x="8155" y="1708"/>
                      </a:cubicBezTo>
                      <a:cubicBezTo>
                        <a:pt x="6947" y="500"/>
                        <a:pt x="5739" y="-708"/>
                        <a:pt x="5739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0" name="Freeform 196"/>
                <p:cNvSpPr/>
                <p:nvPr/>
              </p:nvSpPr>
              <p:spPr>
                <a:xfrm>
                  <a:off x="644951" y="4055088"/>
                  <a:ext cx="19329" cy="6378"/>
                </a:xfrm>
                <a:custGeom>
                  <a:avLst/>
                  <a:gdLst>
                    <a:gd name="connsiteX0" fmla="*/ 19330 w 19329"/>
                    <a:gd name="connsiteY0" fmla="*/ 6041 h 6378"/>
                    <a:gd name="connsiteX1" fmla="*/ 19330 w 19329"/>
                    <a:gd name="connsiteY1" fmla="*/ 6041 h 6378"/>
                    <a:gd name="connsiteX2" fmla="*/ 10873 w 19329"/>
                    <a:gd name="connsiteY2" fmla="*/ 2416 h 6378"/>
                    <a:gd name="connsiteX3" fmla="*/ 4833 w 19329"/>
                    <a:gd name="connsiteY3" fmla="*/ 1208 h 6378"/>
                    <a:gd name="connsiteX4" fmla="*/ 0 w 19329"/>
                    <a:gd name="connsiteY4" fmla="*/ 0 h 6378"/>
                    <a:gd name="connsiteX5" fmla="*/ 0 w 19329"/>
                    <a:gd name="connsiteY5" fmla="*/ 1208 h 6378"/>
                    <a:gd name="connsiteX6" fmla="*/ 9665 w 19329"/>
                    <a:gd name="connsiteY6" fmla="*/ 4832 h 6378"/>
                    <a:gd name="connsiteX7" fmla="*/ 19330 w 19329"/>
                    <a:gd name="connsiteY7" fmla="*/ 6041 h 6378"/>
                    <a:gd name="connsiteX8" fmla="*/ 19330 w 19329"/>
                    <a:gd name="connsiteY8" fmla="*/ 6041 h 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29" h="6378">
                      <a:moveTo>
                        <a:pt x="19330" y="6041"/>
                      </a:moveTo>
                      <a:cubicBezTo>
                        <a:pt x="19330" y="6041"/>
                        <a:pt x="19330" y="4832"/>
                        <a:pt x="19330" y="6041"/>
                      </a:cubicBezTo>
                      <a:cubicBezTo>
                        <a:pt x="16914" y="2416"/>
                        <a:pt x="13289" y="2416"/>
                        <a:pt x="10873" y="2416"/>
                      </a:cubicBezTo>
                      <a:cubicBezTo>
                        <a:pt x="8457" y="2416"/>
                        <a:pt x="7249" y="1208"/>
                        <a:pt x="4833" y="1208"/>
                      </a:cubicBezTo>
                      <a:cubicBezTo>
                        <a:pt x="2416" y="1208"/>
                        <a:pt x="1208" y="0"/>
                        <a:pt x="0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2416" y="3624"/>
                        <a:pt x="6041" y="3624"/>
                        <a:pt x="9665" y="4832"/>
                      </a:cubicBezTo>
                      <a:cubicBezTo>
                        <a:pt x="12081" y="4832"/>
                        <a:pt x="15706" y="7249"/>
                        <a:pt x="19330" y="6041"/>
                      </a:cubicBezTo>
                      <a:lnTo>
                        <a:pt x="19330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1" name="Freeform 197"/>
                <p:cNvSpPr/>
                <p:nvPr/>
              </p:nvSpPr>
              <p:spPr>
                <a:xfrm>
                  <a:off x="636494" y="4052068"/>
                  <a:ext cx="4832" cy="3557"/>
                </a:xfrm>
                <a:custGeom>
                  <a:avLst/>
                  <a:gdLst>
                    <a:gd name="connsiteX0" fmla="*/ 0 w 4832"/>
                    <a:gd name="connsiteY0" fmla="*/ 1812 h 3557"/>
                    <a:gd name="connsiteX1" fmla="*/ 0 w 4832"/>
                    <a:gd name="connsiteY1" fmla="*/ 3020 h 3557"/>
                    <a:gd name="connsiteX2" fmla="*/ 3624 w 4832"/>
                    <a:gd name="connsiteY2" fmla="*/ 3020 h 3557"/>
                    <a:gd name="connsiteX3" fmla="*/ 4832 w 4832"/>
                    <a:gd name="connsiteY3" fmla="*/ 1812 h 3557"/>
                    <a:gd name="connsiteX4" fmla="*/ 0 w 4832"/>
                    <a:gd name="connsiteY4" fmla="*/ 1812 h 3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3557">
                      <a:moveTo>
                        <a:pt x="0" y="1812"/>
                      </a:moveTo>
                      <a:cubicBezTo>
                        <a:pt x="0" y="3020"/>
                        <a:pt x="0" y="3020"/>
                        <a:pt x="0" y="3020"/>
                      </a:cubicBezTo>
                      <a:cubicBezTo>
                        <a:pt x="1208" y="4229"/>
                        <a:pt x="2416" y="3020"/>
                        <a:pt x="3624" y="3020"/>
                      </a:cubicBezTo>
                      <a:cubicBezTo>
                        <a:pt x="4832" y="3020"/>
                        <a:pt x="4832" y="1812"/>
                        <a:pt x="4832" y="1812"/>
                      </a:cubicBezTo>
                      <a:cubicBezTo>
                        <a:pt x="3624" y="-604"/>
                        <a:pt x="1208" y="-604"/>
                        <a:pt x="0" y="18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2" name="Freeform 198"/>
                <p:cNvSpPr/>
                <p:nvPr/>
              </p:nvSpPr>
              <p:spPr>
                <a:xfrm>
                  <a:off x="690859" y="3987104"/>
                  <a:ext cx="7248" cy="9115"/>
                </a:xfrm>
                <a:custGeom>
                  <a:avLst/>
                  <a:gdLst>
                    <a:gd name="connsiteX0" fmla="*/ 7249 w 7248"/>
                    <a:gd name="connsiteY0" fmla="*/ 6370 h 9115"/>
                    <a:gd name="connsiteX1" fmla="*/ 2416 w 7248"/>
                    <a:gd name="connsiteY1" fmla="*/ 329 h 9115"/>
                    <a:gd name="connsiteX2" fmla="*/ 0 w 7248"/>
                    <a:gd name="connsiteY2" fmla="*/ 2746 h 9115"/>
                    <a:gd name="connsiteX3" fmla="*/ 4833 w 7248"/>
                    <a:gd name="connsiteY3" fmla="*/ 8786 h 9115"/>
                    <a:gd name="connsiteX4" fmla="*/ 7249 w 7248"/>
                    <a:gd name="connsiteY4" fmla="*/ 6370 h 9115"/>
                    <a:gd name="connsiteX5" fmla="*/ 7249 w 7248"/>
                    <a:gd name="connsiteY5" fmla="*/ 6370 h 9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9115">
                      <a:moveTo>
                        <a:pt x="7249" y="6370"/>
                      </a:moveTo>
                      <a:cubicBezTo>
                        <a:pt x="6041" y="3954"/>
                        <a:pt x="3624" y="1537"/>
                        <a:pt x="2416" y="329"/>
                      </a:cubicBezTo>
                      <a:cubicBezTo>
                        <a:pt x="1208" y="-879"/>
                        <a:pt x="0" y="1537"/>
                        <a:pt x="0" y="2746"/>
                      </a:cubicBezTo>
                      <a:cubicBezTo>
                        <a:pt x="1208" y="5162"/>
                        <a:pt x="2416" y="7578"/>
                        <a:pt x="4833" y="8786"/>
                      </a:cubicBezTo>
                      <a:cubicBezTo>
                        <a:pt x="6041" y="9994"/>
                        <a:pt x="7249" y="7578"/>
                        <a:pt x="7249" y="6370"/>
                      </a:cubicBezTo>
                      <a:lnTo>
                        <a:pt x="7249" y="63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3" name="Freeform 199"/>
                <p:cNvSpPr/>
                <p:nvPr/>
              </p:nvSpPr>
              <p:spPr>
                <a:xfrm>
                  <a:off x="684819" y="3987433"/>
                  <a:ext cx="5161" cy="6837"/>
                </a:xfrm>
                <a:custGeom>
                  <a:avLst/>
                  <a:gdLst>
                    <a:gd name="connsiteX0" fmla="*/ 1208 w 5161"/>
                    <a:gd name="connsiteY0" fmla="*/ 0 h 6837"/>
                    <a:gd name="connsiteX1" fmla="*/ 0 w 5161"/>
                    <a:gd name="connsiteY1" fmla="*/ 0 h 6837"/>
                    <a:gd name="connsiteX2" fmla="*/ 0 w 5161"/>
                    <a:gd name="connsiteY2" fmla="*/ 0 h 6837"/>
                    <a:gd name="connsiteX3" fmla="*/ 0 w 5161"/>
                    <a:gd name="connsiteY3" fmla="*/ 0 h 6837"/>
                    <a:gd name="connsiteX4" fmla="*/ 0 w 5161"/>
                    <a:gd name="connsiteY4" fmla="*/ 1208 h 6837"/>
                    <a:gd name="connsiteX5" fmla="*/ 2416 w 5161"/>
                    <a:gd name="connsiteY5" fmla="*/ 6041 h 6837"/>
                    <a:gd name="connsiteX6" fmla="*/ 4833 w 5161"/>
                    <a:gd name="connsiteY6" fmla="*/ 2416 h 6837"/>
                    <a:gd name="connsiteX7" fmla="*/ 3624 w 5161"/>
                    <a:gd name="connsiteY7" fmla="*/ 1208 h 6837"/>
                    <a:gd name="connsiteX8" fmla="*/ 1208 w 5161"/>
                    <a:gd name="connsiteY8" fmla="*/ 0 h 6837"/>
                    <a:gd name="connsiteX9" fmla="*/ 1208 w 5161"/>
                    <a:gd name="connsiteY9" fmla="*/ 0 h 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61" h="6837">
                      <a:moveTo>
                        <a:pt x="1208" y="0"/>
                      </a:moveTo>
                      <a:cubicBezTo>
                        <a:pt x="1208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2416"/>
                        <a:pt x="1208" y="3624"/>
                        <a:pt x="2416" y="6041"/>
                      </a:cubicBezTo>
                      <a:cubicBezTo>
                        <a:pt x="3624" y="8457"/>
                        <a:pt x="6041" y="4832"/>
                        <a:pt x="4833" y="2416"/>
                      </a:cubicBezTo>
                      <a:cubicBezTo>
                        <a:pt x="4833" y="2416"/>
                        <a:pt x="3624" y="1208"/>
                        <a:pt x="3624" y="1208"/>
                      </a:cubicBezTo>
                      <a:cubicBezTo>
                        <a:pt x="2416" y="1208"/>
                        <a:pt x="1208" y="0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4" name="Freeform 200"/>
                <p:cNvSpPr/>
                <p:nvPr/>
              </p:nvSpPr>
              <p:spPr>
                <a:xfrm>
                  <a:off x="693276" y="3943941"/>
                  <a:ext cx="4530" cy="4161"/>
                </a:xfrm>
                <a:custGeom>
                  <a:avLst/>
                  <a:gdLst>
                    <a:gd name="connsiteX0" fmla="*/ 2416 w 4530"/>
                    <a:gd name="connsiteY0" fmla="*/ 0 h 4161"/>
                    <a:gd name="connsiteX1" fmla="*/ 1208 w 4530"/>
                    <a:gd name="connsiteY1" fmla="*/ 0 h 4161"/>
                    <a:gd name="connsiteX2" fmla="*/ 0 w 4530"/>
                    <a:gd name="connsiteY2" fmla="*/ 1208 h 4161"/>
                    <a:gd name="connsiteX3" fmla="*/ 1208 w 4530"/>
                    <a:gd name="connsiteY3" fmla="*/ 3625 h 4161"/>
                    <a:gd name="connsiteX4" fmla="*/ 3624 w 4530"/>
                    <a:gd name="connsiteY4" fmla="*/ 3625 h 4161"/>
                    <a:gd name="connsiteX5" fmla="*/ 3624 w 4530"/>
                    <a:gd name="connsiteY5" fmla="*/ 1208 h 4161"/>
                    <a:gd name="connsiteX6" fmla="*/ 2416 w 4530"/>
                    <a:gd name="connsiteY6" fmla="*/ 0 h 4161"/>
                    <a:gd name="connsiteX7" fmla="*/ 2416 w 4530"/>
                    <a:gd name="connsiteY7" fmla="*/ 0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30" h="4161">
                      <a:moveTo>
                        <a:pt x="2416" y="0"/>
                      </a:moveTo>
                      <a:cubicBezTo>
                        <a:pt x="2416" y="0"/>
                        <a:pt x="1208" y="0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0" y="2416"/>
                        <a:pt x="0" y="2416"/>
                        <a:pt x="1208" y="3625"/>
                      </a:cubicBezTo>
                      <a:cubicBezTo>
                        <a:pt x="2416" y="3625"/>
                        <a:pt x="2416" y="4832"/>
                        <a:pt x="3624" y="3625"/>
                      </a:cubicBezTo>
                      <a:cubicBezTo>
                        <a:pt x="4833" y="3625"/>
                        <a:pt x="4833" y="1208"/>
                        <a:pt x="3624" y="1208"/>
                      </a:cubicBezTo>
                      <a:cubicBezTo>
                        <a:pt x="3624" y="0"/>
                        <a:pt x="3624" y="0"/>
                        <a:pt x="2416" y="0"/>
                      </a:cubicBezTo>
                      <a:lnTo>
                        <a:pt x="241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5" name="Freeform 201"/>
                <p:cNvSpPr/>
                <p:nvPr/>
              </p:nvSpPr>
              <p:spPr>
                <a:xfrm>
                  <a:off x="695692" y="3940317"/>
                  <a:ext cx="13289" cy="6541"/>
                </a:xfrm>
                <a:custGeom>
                  <a:avLst/>
                  <a:gdLst>
                    <a:gd name="connsiteX0" fmla="*/ 7249 w 13289"/>
                    <a:gd name="connsiteY0" fmla="*/ 4832 h 6541"/>
                    <a:gd name="connsiteX1" fmla="*/ 13289 w 13289"/>
                    <a:gd name="connsiteY1" fmla="*/ 6041 h 6541"/>
                    <a:gd name="connsiteX2" fmla="*/ 13289 w 13289"/>
                    <a:gd name="connsiteY2" fmla="*/ 4832 h 6541"/>
                    <a:gd name="connsiteX3" fmla="*/ 7249 w 13289"/>
                    <a:gd name="connsiteY3" fmla="*/ 1208 h 6541"/>
                    <a:gd name="connsiteX4" fmla="*/ 3624 w 13289"/>
                    <a:gd name="connsiteY4" fmla="*/ 0 h 6541"/>
                    <a:gd name="connsiteX5" fmla="*/ 2416 w 13289"/>
                    <a:gd name="connsiteY5" fmla="*/ 0 h 6541"/>
                    <a:gd name="connsiteX6" fmla="*/ 1208 w 13289"/>
                    <a:gd name="connsiteY6" fmla="*/ 0 h 6541"/>
                    <a:gd name="connsiteX7" fmla="*/ 0 w 13289"/>
                    <a:gd name="connsiteY7" fmla="*/ 2416 h 6541"/>
                    <a:gd name="connsiteX8" fmla="*/ 0 w 13289"/>
                    <a:gd name="connsiteY8" fmla="*/ 2416 h 6541"/>
                    <a:gd name="connsiteX9" fmla="*/ 0 w 13289"/>
                    <a:gd name="connsiteY9" fmla="*/ 2416 h 6541"/>
                    <a:gd name="connsiteX10" fmla="*/ 1208 w 13289"/>
                    <a:gd name="connsiteY10" fmla="*/ 3624 h 6541"/>
                    <a:gd name="connsiteX11" fmla="*/ 7249 w 13289"/>
                    <a:gd name="connsiteY11" fmla="*/ 4832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289" h="6541">
                      <a:moveTo>
                        <a:pt x="7249" y="4832"/>
                      </a:moveTo>
                      <a:cubicBezTo>
                        <a:pt x="8457" y="6041"/>
                        <a:pt x="10873" y="7249"/>
                        <a:pt x="13289" y="6041"/>
                      </a:cubicBezTo>
                      <a:cubicBezTo>
                        <a:pt x="13289" y="6041"/>
                        <a:pt x="13289" y="4832"/>
                        <a:pt x="13289" y="4832"/>
                      </a:cubicBezTo>
                      <a:cubicBezTo>
                        <a:pt x="12081" y="2416"/>
                        <a:pt x="9665" y="1208"/>
                        <a:pt x="7249" y="1208"/>
                      </a:cubicBezTo>
                      <a:cubicBezTo>
                        <a:pt x="6041" y="1208"/>
                        <a:pt x="4833" y="0"/>
                        <a:pt x="3624" y="0"/>
                      </a:cubicBez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2416" y="0"/>
                        <a:pt x="1208" y="0"/>
                        <a:pt x="1208" y="0"/>
                      </a:cubicBezTo>
                      <a:cubicBezTo>
                        <a:pt x="1208" y="1208"/>
                        <a:pt x="0" y="1208"/>
                        <a:pt x="0" y="2416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0" y="3624"/>
                        <a:pt x="0" y="3624"/>
                        <a:pt x="1208" y="3624"/>
                      </a:cubicBezTo>
                      <a:cubicBezTo>
                        <a:pt x="2416" y="3624"/>
                        <a:pt x="4833" y="3624"/>
                        <a:pt x="7249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6" name="Freeform 202"/>
                <p:cNvSpPr/>
                <p:nvPr/>
              </p:nvSpPr>
              <p:spPr>
                <a:xfrm>
                  <a:off x="728311" y="3949981"/>
                  <a:ext cx="3624" cy="4832"/>
                </a:xfrm>
                <a:custGeom>
                  <a:avLst/>
                  <a:gdLst>
                    <a:gd name="connsiteX0" fmla="*/ 2416 w 3624"/>
                    <a:gd name="connsiteY0" fmla="*/ 4832 h 4832"/>
                    <a:gd name="connsiteX1" fmla="*/ 2416 w 3624"/>
                    <a:gd name="connsiteY1" fmla="*/ 4832 h 4832"/>
                    <a:gd name="connsiteX2" fmla="*/ 2416 w 3624"/>
                    <a:gd name="connsiteY2" fmla="*/ 4832 h 4832"/>
                    <a:gd name="connsiteX3" fmla="*/ 3624 w 3624"/>
                    <a:gd name="connsiteY3" fmla="*/ 1208 h 4832"/>
                    <a:gd name="connsiteX4" fmla="*/ 1208 w 3624"/>
                    <a:gd name="connsiteY4" fmla="*/ 0 h 4832"/>
                    <a:gd name="connsiteX5" fmla="*/ 0 w 3624"/>
                    <a:gd name="connsiteY5" fmla="*/ 2416 h 4832"/>
                    <a:gd name="connsiteX6" fmla="*/ 2416 w 3624"/>
                    <a:gd name="connsiteY6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24" h="4832">
                      <a:moveTo>
                        <a:pt x="2416" y="4832"/>
                      </a:moveTo>
                      <a:cubicBezTo>
                        <a:pt x="2416" y="4832"/>
                        <a:pt x="2416" y="4832"/>
                        <a:pt x="2416" y="4832"/>
                      </a:cubicBezTo>
                      <a:cubicBezTo>
                        <a:pt x="3624" y="4832"/>
                        <a:pt x="3624" y="4832"/>
                        <a:pt x="2416" y="4832"/>
                      </a:cubicBezTo>
                      <a:cubicBezTo>
                        <a:pt x="3624" y="3625"/>
                        <a:pt x="3624" y="2416"/>
                        <a:pt x="3624" y="1208"/>
                      </a:cubicBezTo>
                      <a:cubicBezTo>
                        <a:pt x="2416" y="0"/>
                        <a:pt x="2416" y="0"/>
                        <a:pt x="1208" y="0"/>
                      </a:cubicBez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0" y="3625"/>
                        <a:pt x="1208" y="4832"/>
                        <a:pt x="2416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7" name="Freeform 203"/>
                <p:cNvSpPr/>
                <p:nvPr/>
              </p:nvSpPr>
              <p:spPr>
                <a:xfrm>
                  <a:off x="741601" y="3957938"/>
                  <a:ext cx="4832" cy="5654"/>
                </a:xfrm>
                <a:custGeom>
                  <a:avLst/>
                  <a:gdLst>
                    <a:gd name="connsiteX0" fmla="*/ 0 w 4832"/>
                    <a:gd name="connsiteY0" fmla="*/ 1709 h 5654"/>
                    <a:gd name="connsiteX1" fmla="*/ 3624 w 4832"/>
                    <a:gd name="connsiteY1" fmla="*/ 5333 h 5654"/>
                    <a:gd name="connsiteX2" fmla="*/ 4833 w 4832"/>
                    <a:gd name="connsiteY2" fmla="*/ 4125 h 5654"/>
                    <a:gd name="connsiteX3" fmla="*/ 1208 w 4832"/>
                    <a:gd name="connsiteY3" fmla="*/ 500 h 5654"/>
                    <a:gd name="connsiteX4" fmla="*/ 0 w 4832"/>
                    <a:gd name="connsiteY4" fmla="*/ 1709 h 5654"/>
                    <a:gd name="connsiteX5" fmla="*/ 0 w 4832"/>
                    <a:gd name="connsiteY5" fmla="*/ 1709 h 5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5654">
                      <a:moveTo>
                        <a:pt x="0" y="1709"/>
                      </a:moveTo>
                      <a:cubicBezTo>
                        <a:pt x="0" y="4125"/>
                        <a:pt x="1208" y="6541"/>
                        <a:pt x="3624" y="5333"/>
                      </a:cubicBezTo>
                      <a:cubicBezTo>
                        <a:pt x="4833" y="5333"/>
                        <a:pt x="4833" y="4125"/>
                        <a:pt x="4833" y="4125"/>
                      </a:cubicBezTo>
                      <a:cubicBezTo>
                        <a:pt x="4833" y="1709"/>
                        <a:pt x="3624" y="500"/>
                        <a:pt x="1208" y="500"/>
                      </a:cubicBezTo>
                      <a:cubicBezTo>
                        <a:pt x="0" y="-708"/>
                        <a:pt x="0" y="500"/>
                        <a:pt x="0" y="1709"/>
                      </a:cubicBezTo>
                      <a:lnTo>
                        <a:pt x="0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8" name="Freeform 204"/>
                <p:cNvSpPr/>
                <p:nvPr/>
              </p:nvSpPr>
              <p:spPr>
                <a:xfrm>
                  <a:off x="750057" y="3963979"/>
                  <a:ext cx="2416" cy="4124"/>
                </a:xfrm>
                <a:custGeom>
                  <a:avLst/>
                  <a:gdLst>
                    <a:gd name="connsiteX0" fmla="*/ 0 w 2416"/>
                    <a:gd name="connsiteY0" fmla="*/ 1709 h 4124"/>
                    <a:gd name="connsiteX1" fmla="*/ 0 w 2416"/>
                    <a:gd name="connsiteY1" fmla="*/ 1709 h 4124"/>
                    <a:gd name="connsiteX2" fmla="*/ 1208 w 2416"/>
                    <a:gd name="connsiteY2" fmla="*/ 4125 h 4124"/>
                    <a:gd name="connsiteX3" fmla="*/ 1208 w 2416"/>
                    <a:gd name="connsiteY3" fmla="*/ 4125 h 4124"/>
                    <a:gd name="connsiteX4" fmla="*/ 2416 w 2416"/>
                    <a:gd name="connsiteY4" fmla="*/ 2916 h 4124"/>
                    <a:gd name="connsiteX5" fmla="*/ 2416 w 2416"/>
                    <a:gd name="connsiteY5" fmla="*/ 1709 h 4124"/>
                    <a:gd name="connsiteX6" fmla="*/ 1208 w 2416"/>
                    <a:gd name="connsiteY6" fmla="*/ 500 h 4124"/>
                    <a:gd name="connsiteX7" fmla="*/ 1208 w 2416"/>
                    <a:gd name="connsiteY7" fmla="*/ 500 h 4124"/>
                    <a:gd name="connsiteX8" fmla="*/ 0 w 2416"/>
                    <a:gd name="connsiteY8" fmla="*/ 1709 h 4124"/>
                    <a:gd name="connsiteX9" fmla="*/ 0 w 2416"/>
                    <a:gd name="connsiteY9" fmla="*/ 1709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6" h="4124">
                      <a:moveTo>
                        <a:pt x="0" y="1709"/>
                      </a:moveTo>
                      <a:cubicBezTo>
                        <a:pt x="1208" y="1709"/>
                        <a:pt x="1208" y="1709"/>
                        <a:pt x="0" y="1709"/>
                      </a:cubicBezTo>
                      <a:cubicBezTo>
                        <a:pt x="0" y="4125"/>
                        <a:pt x="0" y="4125"/>
                        <a:pt x="1208" y="4125"/>
                      </a:cubicBezTo>
                      <a:cubicBezTo>
                        <a:pt x="1208" y="4125"/>
                        <a:pt x="1208" y="4125"/>
                        <a:pt x="1208" y="4125"/>
                      </a:cubicBezTo>
                      <a:cubicBezTo>
                        <a:pt x="2416" y="4125"/>
                        <a:pt x="2416" y="4125"/>
                        <a:pt x="2416" y="2916"/>
                      </a:cubicBezTo>
                      <a:cubicBezTo>
                        <a:pt x="2416" y="2916"/>
                        <a:pt x="2416" y="2916"/>
                        <a:pt x="2416" y="1709"/>
                      </a:cubicBezTo>
                      <a:cubicBezTo>
                        <a:pt x="2416" y="500"/>
                        <a:pt x="2416" y="500"/>
                        <a:pt x="1208" y="500"/>
                      </a:cubicBezTo>
                      <a:cubicBezTo>
                        <a:pt x="1208" y="500"/>
                        <a:pt x="1208" y="500"/>
                        <a:pt x="1208" y="500"/>
                      </a:cubicBezTo>
                      <a:cubicBezTo>
                        <a:pt x="1208" y="-708"/>
                        <a:pt x="0" y="500"/>
                        <a:pt x="0" y="1709"/>
                      </a:cubicBezTo>
                      <a:lnTo>
                        <a:pt x="0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9" name="Freeform 205"/>
                <p:cNvSpPr/>
                <p:nvPr/>
              </p:nvSpPr>
              <p:spPr>
                <a:xfrm>
                  <a:off x="699316" y="4287782"/>
                  <a:ext cx="4832" cy="6514"/>
                </a:xfrm>
                <a:custGeom>
                  <a:avLst/>
                  <a:gdLst>
                    <a:gd name="connsiteX0" fmla="*/ 4833 w 4832"/>
                    <a:gd name="connsiteY0" fmla="*/ 5306 h 6514"/>
                    <a:gd name="connsiteX1" fmla="*/ 2416 w 4832"/>
                    <a:gd name="connsiteY1" fmla="*/ 474 h 6514"/>
                    <a:gd name="connsiteX2" fmla="*/ 0 w 4832"/>
                    <a:gd name="connsiteY2" fmla="*/ 2890 h 6514"/>
                    <a:gd name="connsiteX3" fmla="*/ 2416 w 4832"/>
                    <a:gd name="connsiteY3" fmla="*/ 6515 h 6514"/>
                    <a:gd name="connsiteX4" fmla="*/ 4833 w 4832"/>
                    <a:gd name="connsiteY4" fmla="*/ 5306 h 6514"/>
                    <a:gd name="connsiteX5" fmla="*/ 4833 w 4832"/>
                    <a:gd name="connsiteY5" fmla="*/ 5306 h 6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6514">
                      <a:moveTo>
                        <a:pt x="4833" y="5306"/>
                      </a:moveTo>
                      <a:cubicBezTo>
                        <a:pt x="4833" y="2890"/>
                        <a:pt x="3624" y="1682"/>
                        <a:pt x="2416" y="474"/>
                      </a:cubicBezTo>
                      <a:cubicBezTo>
                        <a:pt x="1208" y="-734"/>
                        <a:pt x="0" y="474"/>
                        <a:pt x="0" y="2890"/>
                      </a:cubicBezTo>
                      <a:cubicBezTo>
                        <a:pt x="0" y="5306"/>
                        <a:pt x="1208" y="6515"/>
                        <a:pt x="2416" y="6515"/>
                      </a:cubicBezTo>
                      <a:cubicBezTo>
                        <a:pt x="3624" y="6515"/>
                        <a:pt x="4833" y="6515"/>
                        <a:pt x="4833" y="5306"/>
                      </a:cubicBezTo>
                      <a:lnTo>
                        <a:pt x="4833" y="53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0" name="Freeform 206"/>
                <p:cNvSpPr/>
                <p:nvPr/>
              </p:nvSpPr>
              <p:spPr>
                <a:xfrm>
                  <a:off x="701733" y="4276174"/>
                  <a:ext cx="11410" cy="23491"/>
                </a:xfrm>
                <a:custGeom>
                  <a:avLst/>
                  <a:gdLst>
                    <a:gd name="connsiteX0" fmla="*/ 10873 w 11410"/>
                    <a:gd name="connsiteY0" fmla="*/ 22954 h 23491"/>
                    <a:gd name="connsiteX1" fmla="*/ 10873 w 11410"/>
                    <a:gd name="connsiteY1" fmla="*/ 22954 h 23491"/>
                    <a:gd name="connsiteX2" fmla="*/ 7249 w 11410"/>
                    <a:gd name="connsiteY2" fmla="*/ 9665 h 23491"/>
                    <a:gd name="connsiteX3" fmla="*/ 1208 w 11410"/>
                    <a:gd name="connsiteY3" fmla="*/ 0 h 23491"/>
                    <a:gd name="connsiteX4" fmla="*/ 0 w 11410"/>
                    <a:gd name="connsiteY4" fmla="*/ 1208 h 23491"/>
                    <a:gd name="connsiteX5" fmla="*/ 3624 w 11410"/>
                    <a:gd name="connsiteY5" fmla="*/ 9665 h 23491"/>
                    <a:gd name="connsiteX6" fmla="*/ 10873 w 11410"/>
                    <a:gd name="connsiteY6" fmla="*/ 22954 h 23491"/>
                    <a:gd name="connsiteX7" fmla="*/ 10873 w 11410"/>
                    <a:gd name="connsiteY7" fmla="*/ 22954 h 2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10" h="23491">
                      <a:moveTo>
                        <a:pt x="10873" y="22954"/>
                      </a:moveTo>
                      <a:cubicBezTo>
                        <a:pt x="10873" y="24162"/>
                        <a:pt x="12081" y="22954"/>
                        <a:pt x="10873" y="22954"/>
                      </a:cubicBezTo>
                      <a:cubicBezTo>
                        <a:pt x="12081" y="16914"/>
                        <a:pt x="8457" y="14498"/>
                        <a:pt x="7249" y="9665"/>
                      </a:cubicBezTo>
                      <a:cubicBezTo>
                        <a:pt x="6041" y="6041"/>
                        <a:pt x="4833" y="2416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4832"/>
                        <a:pt x="2416" y="7249"/>
                        <a:pt x="3624" y="9665"/>
                      </a:cubicBezTo>
                      <a:cubicBezTo>
                        <a:pt x="7249" y="14498"/>
                        <a:pt x="7249" y="19330"/>
                        <a:pt x="10873" y="22954"/>
                      </a:cubicBezTo>
                      <a:lnTo>
                        <a:pt x="10873" y="2295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1" name="Freeform 207"/>
                <p:cNvSpPr/>
                <p:nvPr/>
              </p:nvSpPr>
              <p:spPr>
                <a:xfrm>
                  <a:off x="700524" y="4340913"/>
                  <a:ext cx="4832" cy="6540"/>
                </a:xfrm>
                <a:custGeom>
                  <a:avLst/>
                  <a:gdLst>
                    <a:gd name="connsiteX0" fmla="*/ 0 w 4832"/>
                    <a:gd name="connsiteY0" fmla="*/ 1708 h 6540"/>
                    <a:gd name="connsiteX1" fmla="*/ 3624 w 4832"/>
                    <a:gd name="connsiteY1" fmla="*/ 6541 h 6540"/>
                    <a:gd name="connsiteX2" fmla="*/ 4832 w 4832"/>
                    <a:gd name="connsiteY2" fmla="*/ 5333 h 6540"/>
                    <a:gd name="connsiteX3" fmla="*/ 2416 w 4832"/>
                    <a:gd name="connsiteY3" fmla="*/ 500 h 6540"/>
                    <a:gd name="connsiteX4" fmla="*/ 0 w 4832"/>
                    <a:gd name="connsiteY4" fmla="*/ 1708 h 6540"/>
                    <a:gd name="connsiteX5" fmla="*/ 0 w 4832"/>
                    <a:gd name="connsiteY5" fmla="*/ 1708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6540">
                      <a:moveTo>
                        <a:pt x="0" y="1708"/>
                      </a:moveTo>
                      <a:cubicBezTo>
                        <a:pt x="1208" y="4125"/>
                        <a:pt x="1208" y="6541"/>
                        <a:pt x="3624" y="6541"/>
                      </a:cubicBezTo>
                      <a:cubicBezTo>
                        <a:pt x="3624" y="6541"/>
                        <a:pt x="4832" y="6541"/>
                        <a:pt x="4832" y="5333"/>
                      </a:cubicBezTo>
                      <a:cubicBezTo>
                        <a:pt x="4832" y="2917"/>
                        <a:pt x="3624" y="1708"/>
                        <a:pt x="2416" y="500"/>
                      </a:cubicBezTo>
                      <a:cubicBezTo>
                        <a:pt x="1208" y="-708"/>
                        <a:pt x="0" y="500"/>
                        <a:pt x="0" y="1708"/>
                      </a:cubicBezTo>
                      <a:lnTo>
                        <a:pt x="0" y="17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2" name="Freeform 208"/>
                <p:cNvSpPr/>
                <p:nvPr/>
              </p:nvSpPr>
              <p:spPr>
                <a:xfrm>
                  <a:off x="649283" y="4383361"/>
                  <a:ext cx="40066" cy="14125"/>
                </a:xfrm>
                <a:custGeom>
                  <a:avLst/>
                  <a:gdLst>
                    <a:gd name="connsiteX0" fmla="*/ 39160 w 40066"/>
                    <a:gd name="connsiteY0" fmla="*/ 3961 h 14125"/>
                    <a:gd name="connsiteX1" fmla="*/ 39160 w 40066"/>
                    <a:gd name="connsiteY1" fmla="*/ 1544 h 14125"/>
                    <a:gd name="connsiteX2" fmla="*/ 500 w 40066"/>
                    <a:gd name="connsiteY2" fmla="*/ 12417 h 14125"/>
                    <a:gd name="connsiteX3" fmla="*/ 1709 w 40066"/>
                    <a:gd name="connsiteY3" fmla="*/ 13626 h 14125"/>
                    <a:gd name="connsiteX4" fmla="*/ 23455 w 40066"/>
                    <a:gd name="connsiteY4" fmla="*/ 2752 h 14125"/>
                    <a:gd name="connsiteX5" fmla="*/ 39160 w 40066"/>
                    <a:gd name="connsiteY5" fmla="*/ 3961 h 14125"/>
                    <a:gd name="connsiteX6" fmla="*/ 39160 w 40066"/>
                    <a:gd name="connsiteY6" fmla="*/ 3961 h 1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066" h="14125">
                      <a:moveTo>
                        <a:pt x="39160" y="3961"/>
                      </a:moveTo>
                      <a:cubicBezTo>
                        <a:pt x="40368" y="3961"/>
                        <a:pt x="40368" y="1544"/>
                        <a:pt x="39160" y="1544"/>
                      </a:cubicBezTo>
                      <a:cubicBezTo>
                        <a:pt x="28287" y="-2080"/>
                        <a:pt x="8957" y="336"/>
                        <a:pt x="500" y="12417"/>
                      </a:cubicBezTo>
                      <a:cubicBezTo>
                        <a:pt x="-708" y="13626"/>
                        <a:pt x="500" y="14834"/>
                        <a:pt x="1709" y="13626"/>
                      </a:cubicBezTo>
                      <a:cubicBezTo>
                        <a:pt x="8957" y="8793"/>
                        <a:pt x="14998" y="3961"/>
                        <a:pt x="23455" y="2752"/>
                      </a:cubicBezTo>
                      <a:cubicBezTo>
                        <a:pt x="29495" y="2752"/>
                        <a:pt x="34328" y="3961"/>
                        <a:pt x="39160" y="3961"/>
                      </a:cubicBezTo>
                      <a:lnTo>
                        <a:pt x="39160" y="396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3" name="Freeform 209"/>
                <p:cNvSpPr/>
                <p:nvPr/>
              </p:nvSpPr>
              <p:spPr>
                <a:xfrm>
                  <a:off x="671832" y="4400611"/>
                  <a:ext cx="12685" cy="4832"/>
                </a:xfrm>
                <a:custGeom>
                  <a:avLst/>
                  <a:gdLst>
                    <a:gd name="connsiteX0" fmla="*/ 5739 w 12685"/>
                    <a:gd name="connsiteY0" fmla="*/ 4832 h 4832"/>
                    <a:gd name="connsiteX1" fmla="*/ 11779 w 12685"/>
                    <a:gd name="connsiteY1" fmla="*/ 3624 h 4832"/>
                    <a:gd name="connsiteX2" fmla="*/ 11779 w 12685"/>
                    <a:gd name="connsiteY2" fmla="*/ 1208 h 4832"/>
                    <a:gd name="connsiteX3" fmla="*/ 6947 w 12685"/>
                    <a:gd name="connsiteY3" fmla="*/ 0 h 4832"/>
                    <a:gd name="connsiteX4" fmla="*/ 906 w 12685"/>
                    <a:gd name="connsiteY4" fmla="*/ 1208 h 4832"/>
                    <a:gd name="connsiteX5" fmla="*/ 906 w 12685"/>
                    <a:gd name="connsiteY5" fmla="*/ 3624 h 4832"/>
                    <a:gd name="connsiteX6" fmla="*/ 5739 w 12685"/>
                    <a:gd name="connsiteY6" fmla="*/ 4832 h 4832"/>
                    <a:gd name="connsiteX7" fmla="*/ 5739 w 12685"/>
                    <a:gd name="connsiteY7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85" h="4832">
                      <a:moveTo>
                        <a:pt x="5739" y="4832"/>
                      </a:moveTo>
                      <a:cubicBezTo>
                        <a:pt x="8155" y="4832"/>
                        <a:pt x="9363" y="4832"/>
                        <a:pt x="11779" y="3624"/>
                      </a:cubicBezTo>
                      <a:cubicBezTo>
                        <a:pt x="12987" y="3624"/>
                        <a:pt x="12987" y="2416"/>
                        <a:pt x="11779" y="1208"/>
                      </a:cubicBezTo>
                      <a:cubicBezTo>
                        <a:pt x="10571" y="0"/>
                        <a:pt x="8155" y="0"/>
                        <a:pt x="6947" y="0"/>
                      </a:cubicBezTo>
                      <a:cubicBezTo>
                        <a:pt x="4530" y="0"/>
                        <a:pt x="3322" y="0"/>
                        <a:pt x="906" y="1208"/>
                      </a:cubicBezTo>
                      <a:cubicBezTo>
                        <a:pt x="-302" y="1208"/>
                        <a:pt x="-302" y="2416"/>
                        <a:pt x="906" y="3624"/>
                      </a:cubicBezTo>
                      <a:cubicBezTo>
                        <a:pt x="2114" y="3624"/>
                        <a:pt x="3322" y="4832"/>
                        <a:pt x="5739" y="4832"/>
                      </a:cubicBezTo>
                      <a:lnTo>
                        <a:pt x="5739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4" name="Freeform 210"/>
                <p:cNvSpPr/>
                <p:nvPr/>
              </p:nvSpPr>
              <p:spPr>
                <a:xfrm>
                  <a:off x="688745" y="4403027"/>
                  <a:ext cx="22350" cy="6040"/>
                </a:xfrm>
                <a:custGeom>
                  <a:avLst/>
                  <a:gdLst>
                    <a:gd name="connsiteX0" fmla="*/ 10571 w 22350"/>
                    <a:gd name="connsiteY0" fmla="*/ 1208 h 6040"/>
                    <a:gd name="connsiteX1" fmla="*/ 906 w 22350"/>
                    <a:gd name="connsiteY1" fmla="*/ 0 h 6040"/>
                    <a:gd name="connsiteX2" fmla="*/ 906 w 22350"/>
                    <a:gd name="connsiteY2" fmla="*/ 2416 h 6040"/>
                    <a:gd name="connsiteX3" fmla="*/ 10571 w 22350"/>
                    <a:gd name="connsiteY3" fmla="*/ 4832 h 6040"/>
                    <a:gd name="connsiteX4" fmla="*/ 21444 w 22350"/>
                    <a:gd name="connsiteY4" fmla="*/ 6041 h 6040"/>
                    <a:gd name="connsiteX5" fmla="*/ 21444 w 22350"/>
                    <a:gd name="connsiteY5" fmla="*/ 3625 h 6040"/>
                    <a:gd name="connsiteX6" fmla="*/ 10571 w 22350"/>
                    <a:gd name="connsiteY6" fmla="*/ 1208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350" h="6040">
                      <a:moveTo>
                        <a:pt x="10571" y="1208"/>
                      </a:moveTo>
                      <a:cubicBezTo>
                        <a:pt x="6947" y="0"/>
                        <a:pt x="4530" y="0"/>
                        <a:pt x="906" y="0"/>
                      </a:cubicBezTo>
                      <a:cubicBezTo>
                        <a:pt x="-302" y="0"/>
                        <a:pt x="-302" y="2416"/>
                        <a:pt x="906" y="2416"/>
                      </a:cubicBezTo>
                      <a:cubicBezTo>
                        <a:pt x="4530" y="3625"/>
                        <a:pt x="8155" y="4832"/>
                        <a:pt x="10571" y="4832"/>
                      </a:cubicBezTo>
                      <a:cubicBezTo>
                        <a:pt x="14195" y="6041"/>
                        <a:pt x="17820" y="6041"/>
                        <a:pt x="21444" y="6041"/>
                      </a:cubicBezTo>
                      <a:cubicBezTo>
                        <a:pt x="22652" y="6041"/>
                        <a:pt x="22652" y="4832"/>
                        <a:pt x="21444" y="3625"/>
                      </a:cubicBezTo>
                      <a:cubicBezTo>
                        <a:pt x="19028" y="2416"/>
                        <a:pt x="14195" y="2416"/>
                        <a:pt x="10571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5" name="Freeform 211"/>
                <p:cNvSpPr/>
                <p:nvPr/>
              </p:nvSpPr>
              <p:spPr>
                <a:xfrm>
                  <a:off x="676664" y="4444775"/>
                  <a:ext cx="11779" cy="4161"/>
                </a:xfrm>
                <a:custGeom>
                  <a:avLst/>
                  <a:gdLst>
                    <a:gd name="connsiteX0" fmla="*/ 10571 w 11779"/>
                    <a:gd name="connsiteY0" fmla="*/ 1745 h 4161"/>
                    <a:gd name="connsiteX1" fmla="*/ 5739 w 11779"/>
                    <a:gd name="connsiteY1" fmla="*/ 537 h 4161"/>
                    <a:gd name="connsiteX2" fmla="*/ 906 w 11779"/>
                    <a:gd name="connsiteY2" fmla="*/ 537 h 4161"/>
                    <a:gd name="connsiteX3" fmla="*/ 906 w 11779"/>
                    <a:gd name="connsiteY3" fmla="*/ 2953 h 4161"/>
                    <a:gd name="connsiteX4" fmla="*/ 6947 w 11779"/>
                    <a:gd name="connsiteY4" fmla="*/ 4162 h 4161"/>
                    <a:gd name="connsiteX5" fmla="*/ 11779 w 11779"/>
                    <a:gd name="connsiteY5" fmla="*/ 2953 h 4161"/>
                    <a:gd name="connsiteX6" fmla="*/ 10571 w 11779"/>
                    <a:gd name="connsiteY6" fmla="*/ 1745 h 4161"/>
                    <a:gd name="connsiteX7" fmla="*/ 10571 w 11779"/>
                    <a:gd name="connsiteY7" fmla="*/ 1745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779" h="4161">
                      <a:moveTo>
                        <a:pt x="10571" y="1745"/>
                      </a:moveTo>
                      <a:cubicBezTo>
                        <a:pt x="9363" y="1745"/>
                        <a:pt x="6947" y="1745"/>
                        <a:pt x="5739" y="537"/>
                      </a:cubicBezTo>
                      <a:cubicBezTo>
                        <a:pt x="4530" y="537"/>
                        <a:pt x="2114" y="-671"/>
                        <a:pt x="906" y="537"/>
                      </a:cubicBezTo>
                      <a:cubicBezTo>
                        <a:pt x="-302" y="537"/>
                        <a:pt x="-302" y="1745"/>
                        <a:pt x="906" y="2953"/>
                      </a:cubicBezTo>
                      <a:cubicBezTo>
                        <a:pt x="2114" y="4162"/>
                        <a:pt x="4530" y="4162"/>
                        <a:pt x="6947" y="4162"/>
                      </a:cubicBezTo>
                      <a:cubicBezTo>
                        <a:pt x="8155" y="4162"/>
                        <a:pt x="9363" y="4162"/>
                        <a:pt x="11779" y="2953"/>
                      </a:cubicBezTo>
                      <a:cubicBezTo>
                        <a:pt x="10571" y="2953"/>
                        <a:pt x="10571" y="1745"/>
                        <a:pt x="10571" y="1745"/>
                      </a:cubicBezTo>
                      <a:lnTo>
                        <a:pt x="10571" y="174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6" name="Freeform 212"/>
                <p:cNvSpPr/>
                <p:nvPr/>
              </p:nvSpPr>
              <p:spPr>
                <a:xfrm>
                  <a:off x="664583" y="4434100"/>
                  <a:ext cx="19027" cy="6378"/>
                </a:xfrm>
                <a:custGeom>
                  <a:avLst/>
                  <a:gdLst>
                    <a:gd name="connsiteX0" fmla="*/ 17820 w 19027"/>
                    <a:gd name="connsiteY0" fmla="*/ 3963 h 6378"/>
                    <a:gd name="connsiteX1" fmla="*/ 8155 w 19027"/>
                    <a:gd name="connsiteY1" fmla="*/ 1546 h 6378"/>
                    <a:gd name="connsiteX2" fmla="*/ 906 w 19027"/>
                    <a:gd name="connsiteY2" fmla="*/ 338 h 6378"/>
                    <a:gd name="connsiteX3" fmla="*/ 906 w 19027"/>
                    <a:gd name="connsiteY3" fmla="*/ 2755 h 6378"/>
                    <a:gd name="connsiteX4" fmla="*/ 9363 w 19027"/>
                    <a:gd name="connsiteY4" fmla="*/ 5171 h 6378"/>
                    <a:gd name="connsiteX5" fmla="*/ 19028 w 19027"/>
                    <a:gd name="connsiteY5" fmla="*/ 6379 h 6378"/>
                    <a:gd name="connsiteX6" fmla="*/ 17820 w 19027"/>
                    <a:gd name="connsiteY6" fmla="*/ 3963 h 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27" h="6378">
                      <a:moveTo>
                        <a:pt x="17820" y="3963"/>
                      </a:moveTo>
                      <a:cubicBezTo>
                        <a:pt x="14195" y="2755"/>
                        <a:pt x="11779" y="2755"/>
                        <a:pt x="8155" y="1546"/>
                      </a:cubicBezTo>
                      <a:cubicBezTo>
                        <a:pt x="5739" y="1546"/>
                        <a:pt x="3322" y="-870"/>
                        <a:pt x="906" y="338"/>
                      </a:cubicBezTo>
                      <a:cubicBezTo>
                        <a:pt x="-302" y="338"/>
                        <a:pt x="-302" y="1546"/>
                        <a:pt x="906" y="2755"/>
                      </a:cubicBezTo>
                      <a:cubicBezTo>
                        <a:pt x="2114" y="5171"/>
                        <a:pt x="6947" y="5171"/>
                        <a:pt x="9363" y="5171"/>
                      </a:cubicBezTo>
                      <a:cubicBezTo>
                        <a:pt x="12987" y="5171"/>
                        <a:pt x="15404" y="6379"/>
                        <a:pt x="19028" y="6379"/>
                      </a:cubicBezTo>
                      <a:cubicBezTo>
                        <a:pt x="17820" y="6379"/>
                        <a:pt x="17820" y="3963"/>
                        <a:pt x="17820" y="39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7" name="Freeform 213"/>
                <p:cNvSpPr/>
                <p:nvPr/>
              </p:nvSpPr>
              <p:spPr>
                <a:xfrm>
                  <a:off x="655824" y="4425982"/>
                  <a:ext cx="19027" cy="4832"/>
                </a:xfrm>
                <a:custGeom>
                  <a:avLst/>
                  <a:gdLst>
                    <a:gd name="connsiteX0" fmla="*/ 18122 w 19027"/>
                    <a:gd name="connsiteY0" fmla="*/ 4833 h 4832"/>
                    <a:gd name="connsiteX1" fmla="*/ 18122 w 19027"/>
                    <a:gd name="connsiteY1" fmla="*/ 3625 h 4832"/>
                    <a:gd name="connsiteX2" fmla="*/ 8457 w 19027"/>
                    <a:gd name="connsiteY2" fmla="*/ 1208 h 4832"/>
                    <a:gd name="connsiteX3" fmla="*/ 1208 w 19027"/>
                    <a:gd name="connsiteY3" fmla="*/ 0 h 4832"/>
                    <a:gd name="connsiteX4" fmla="*/ 0 w 19027"/>
                    <a:gd name="connsiteY4" fmla="*/ 2416 h 4832"/>
                    <a:gd name="connsiteX5" fmla="*/ 8457 w 19027"/>
                    <a:gd name="connsiteY5" fmla="*/ 4833 h 4832"/>
                    <a:gd name="connsiteX6" fmla="*/ 18122 w 19027"/>
                    <a:gd name="connsiteY6" fmla="*/ 4833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27" h="4832">
                      <a:moveTo>
                        <a:pt x="18122" y="4833"/>
                      </a:moveTo>
                      <a:cubicBezTo>
                        <a:pt x="19330" y="4833"/>
                        <a:pt x="19330" y="3625"/>
                        <a:pt x="18122" y="3625"/>
                      </a:cubicBezTo>
                      <a:cubicBezTo>
                        <a:pt x="15706" y="2416"/>
                        <a:pt x="12081" y="2416"/>
                        <a:pt x="8457" y="1208"/>
                      </a:cubicBezTo>
                      <a:cubicBezTo>
                        <a:pt x="6041" y="1208"/>
                        <a:pt x="3624" y="0"/>
                        <a:pt x="1208" y="0"/>
                      </a:cubicBezTo>
                      <a:cubicBezTo>
                        <a:pt x="0" y="0"/>
                        <a:pt x="0" y="2416"/>
                        <a:pt x="0" y="2416"/>
                      </a:cubicBezTo>
                      <a:cubicBezTo>
                        <a:pt x="2416" y="3625"/>
                        <a:pt x="6041" y="3625"/>
                        <a:pt x="8457" y="4833"/>
                      </a:cubicBezTo>
                      <a:cubicBezTo>
                        <a:pt x="13289" y="4833"/>
                        <a:pt x="15706" y="4833"/>
                        <a:pt x="18122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8" name="Freeform 214"/>
                <p:cNvSpPr/>
                <p:nvPr/>
              </p:nvSpPr>
              <p:spPr>
                <a:xfrm>
                  <a:off x="648877" y="4418196"/>
                  <a:ext cx="16309" cy="4954"/>
                </a:xfrm>
                <a:custGeom>
                  <a:avLst/>
                  <a:gdLst>
                    <a:gd name="connsiteX0" fmla="*/ 15404 w 16309"/>
                    <a:gd name="connsiteY0" fmla="*/ 4161 h 4954"/>
                    <a:gd name="connsiteX1" fmla="*/ 15404 w 16309"/>
                    <a:gd name="connsiteY1" fmla="*/ 1745 h 4954"/>
                    <a:gd name="connsiteX2" fmla="*/ 8155 w 16309"/>
                    <a:gd name="connsiteY2" fmla="*/ 537 h 4954"/>
                    <a:gd name="connsiteX3" fmla="*/ 906 w 16309"/>
                    <a:gd name="connsiteY3" fmla="*/ 537 h 4954"/>
                    <a:gd name="connsiteX4" fmla="*/ 906 w 16309"/>
                    <a:gd name="connsiteY4" fmla="*/ 1745 h 4954"/>
                    <a:gd name="connsiteX5" fmla="*/ 8155 w 16309"/>
                    <a:gd name="connsiteY5" fmla="*/ 2953 h 4954"/>
                    <a:gd name="connsiteX6" fmla="*/ 15404 w 16309"/>
                    <a:gd name="connsiteY6" fmla="*/ 4161 h 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09" h="4954">
                      <a:moveTo>
                        <a:pt x="15404" y="4161"/>
                      </a:moveTo>
                      <a:cubicBezTo>
                        <a:pt x="16612" y="4161"/>
                        <a:pt x="16612" y="2953"/>
                        <a:pt x="15404" y="1745"/>
                      </a:cubicBezTo>
                      <a:cubicBezTo>
                        <a:pt x="12987" y="537"/>
                        <a:pt x="10571" y="1745"/>
                        <a:pt x="8155" y="537"/>
                      </a:cubicBezTo>
                      <a:cubicBezTo>
                        <a:pt x="5739" y="537"/>
                        <a:pt x="3322" y="-671"/>
                        <a:pt x="906" y="537"/>
                      </a:cubicBezTo>
                      <a:cubicBezTo>
                        <a:pt x="-302" y="537"/>
                        <a:pt x="-302" y="1745"/>
                        <a:pt x="906" y="1745"/>
                      </a:cubicBezTo>
                      <a:cubicBezTo>
                        <a:pt x="3322" y="2953"/>
                        <a:pt x="5739" y="2953"/>
                        <a:pt x="8155" y="2953"/>
                      </a:cubicBezTo>
                      <a:cubicBezTo>
                        <a:pt x="10571" y="5369"/>
                        <a:pt x="12987" y="5369"/>
                        <a:pt x="15404" y="416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9" name="Freeform 215"/>
                <p:cNvSpPr/>
                <p:nvPr/>
              </p:nvSpPr>
              <p:spPr>
                <a:xfrm>
                  <a:off x="649783" y="4413598"/>
                  <a:ext cx="27484" cy="3926"/>
                </a:xfrm>
                <a:custGeom>
                  <a:avLst/>
                  <a:gdLst>
                    <a:gd name="connsiteX0" fmla="*/ 1208 w 27484"/>
                    <a:gd name="connsiteY0" fmla="*/ 2718 h 3926"/>
                    <a:gd name="connsiteX1" fmla="*/ 13289 w 27484"/>
                    <a:gd name="connsiteY1" fmla="*/ 2718 h 3926"/>
                    <a:gd name="connsiteX2" fmla="*/ 26579 w 27484"/>
                    <a:gd name="connsiteY2" fmla="*/ 3926 h 3926"/>
                    <a:gd name="connsiteX3" fmla="*/ 26579 w 27484"/>
                    <a:gd name="connsiteY3" fmla="*/ 2718 h 3926"/>
                    <a:gd name="connsiteX4" fmla="*/ 13289 w 27484"/>
                    <a:gd name="connsiteY4" fmla="*/ 302 h 3926"/>
                    <a:gd name="connsiteX5" fmla="*/ 0 w 27484"/>
                    <a:gd name="connsiteY5" fmla="*/ 1510 h 3926"/>
                    <a:gd name="connsiteX6" fmla="*/ 1208 w 27484"/>
                    <a:gd name="connsiteY6" fmla="*/ 2718 h 3926"/>
                    <a:gd name="connsiteX7" fmla="*/ 1208 w 27484"/>
                    <a:gd name="connsiteY7" fmla="*/ 2718 h 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484" h="3926">
                      <a:moveTo>
                        <a:pt x="1208" y="2718"/>
                      </a:moveTo>
                      <a:cubicBezTo>
                        <a:pt x="4832" y="3926"/>
                        <a:pt x="9665" y="2718"/>
                        <a:pt x="13289" y="2718"/>
                      </a:cubicBezTo>
                      <a:cubicBezTo>
                        <a:pt x="18122" y="2718"/>
                        <a:pt x="21746" y="3926"/>
                        <a:pt x="26579" y="3926"/>
                      </a:cubicBezTo>
                      <a:cubicBezTo>
                        <a:pt x="27787" y="3926"/>
                        <a:pt x="27787" y="2718"/>
                        <a:pt x="26579" y="2718"/>
                      </a:cubicBezTo>
                      <a:cubicBezTo>
                        <a:pt x="22954" y="302"/>
                        <a:pt x="16914" y="302"/>
                        <a:pt x="13289" y="302"/>
                      </a:cubicBezTo>
                      <a:cubicBezTo>
                        <a:pt x="9665" y="302"/>
                        <a:pt x="4832" y="-906"/>
                        <a:pt x="0" y="1510"/>
                      </a:cubicBezTo>
                      <a:cubicBezTo>
                        <a:pt x="0" y="1510"/>
                        <a:pt x="0" y="2718"/>
                        <a:pt x="1208" y="2718"/>
                      </a:cubicBezTo>
                      <a:lnTo>
                        <a:pt x="1208" y="27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0" name="Freeform 216"/>
                <p:cNvSpPr/>
                <p:nvPr/>
              </p:nvSpPr>
              <p:spPr>
                <a:xfrm>
                  <a:off x="639581" y="4410276"/>
                  <a:ext cx="14732" cy="4832"/>
                </a:xfrm>
                <a:custGeom>
                  <a:avLst/>
                  <a:gdLst>
                    <a:gd name="connsiteX0" fmla="*/ 13826 w 14732"/>
                    <a:gd name="connsiteY0" fmla="*/ 1208 h 4832"/>
                    <a:gd name="connsiteX1" fmla="*/ 13826 w 14732"/>
                    <a:gd name="connsiteY1" fmla="*/ 0 h 4832"/>
                    <a:gd name="connsiteX2" fmla="*/ 6578 w 14732"/>
                    <a:gd name="connsiteY2" fmla="*/ 0 h 4832"/>
                    <a:gd name="connsiteX3" fmla="*/ 537 w 14732"/>
                    <a:gd name="connsiteY3" fmla="*/ 2416 h 4832"/>
                    <a:gd name="connsiteX4" fmla="*/ 537 w 14732"/>
                    <a:gd name="connsiteY4" fmla="*/ 4832 h 4832"/>
                    <a:gd name="connsiteX5" fmla="*/ 6578 w 14732"/>
                    <a:gd name="connsiteY5" fmla="*/ 3624 h 4832"/>
                    <a:gd name="connsiteX6" fmla="*/ 13826 w 14732"/>
                    <a:gd name="connsiteY6" fmla="*/ 1208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32" h="4832">
                      <a:moveTo>
                        <a:pt x="13826" y="1208"/>
                      </a:moveTo>
                      <a:cubicBezTo>
                        <a:pt x="15034" y="1208"/>
                        <a:pt x="15034" y="0"/>
                        <a:pt x="13826" y="0"/>
                      </a:cubicBezTo>
                      <a:cubicBezTo>
                        <a:pt x="11410" y="0"/>
                        <a:pt x="8994" y="0"/>
                        <a:pt x="6578" y="0"/>
                      </a:cubicBezTo>
                      <a:cubicBezTo>
                        <a:pt x="4161" y="0"/>
                        <a:pt x="1745" y="1208"/>
                        <a:pt x="537" y="2416"/>
                      </a:cubicBezTo>
                      <a:cubicBezTo>
                        <a:pt x="-671" y="3624"/>
                        <a:pt x="537" y="4832"/>
                        <a:pt x="537" y="4832"/>
                      </a:cubicBezTo>
                      <a:cubicBezTo>
                        <a:pt x="2953" y="4832"/>
                        <a:pt x="4161" y="3624"/>
                        <a:pt x="6578" y="3624"/>
                      </a:cubicBezTo>
                      <a:cubicBezTo>
                        <a:pt x="8994" y="2416"/>
                        <a:pt x="11410" y="1208"/>
                        <a:pt x="13826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1" name="Freeform 217"/>
                <p:cNvSpPr/>
                <p:nvPr/>
              </p:nvSpPr>
              <p:spPr>
                <a:xfrm>
                  <a:off x="644951" y="4415109"/>
                  <a:ext cx="4530" cy="4530"/>
                </a:xfrm>
                <a:custGeom>
                  <a:avLst/>
                  <a:gdLst>
                    <a:gd name="connsiteX0" fmla="*/ 3624 w 4530"/>
                    <a:gd name="connsiteY0" fmla="*/ 0 h 4530"/>
                    <a:gd name="connsiteX1" fmla="*/ 0 w 4530"/>
                    <a:gd name="connsiteY1" fmla="*/ 1208 h 4530"/>
                    <a:gd name="connsiteX2" fmla="*/ 0 w 4530"/>
                    <a:gd name="connsiteY2" fmla="*/ 3625 h 4530"/>
                    <a:gd name="connsiteX3" fmla="*/ 3624 w 4530"/>
                    <a:gd name="connsiteY3" fmla="*/ 3625 h 4530"/>
                    <a:gd name="connsiteX4" fmla="*/ 3624 w 4530"/>
                    <a:gd name="connsiteY4" fmla="*/ 0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" h="4530">
                      <a:moveTo>
                        <a:pt x="3624" y="0"/>
                      </a:moveTo>
                      <a:cubicBezTo>
                        <a:pt x="2416" y="0"/>
                        <a:pt x="1208" y="0"/>
                        <a:pt x="0" y="1208"/>
                      </a:cubicBezTo>
                      <a:cubicBezTo>
                        <a:pt x="0" y="1208"/>
                        <a:pt x="0" y="2416"/>
                        <a:pt x="0" y="3625"/>
                      </a:cubicBezTo>
                      <a:cubicBezTo>
                        <a:pt x="1208" y="4832"/>
                        <a:pt x="2416" y="4832"/>
                        <a:pt x="3624" y="3625"/>
                      </a:cubicBezTo>
                      <a:cubicBezTo>
                        <a:pt x="4833" y="2416"/>
                        <a:pt x="4833" y="0"/>
                        <a:pt x="3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2" name="Freeform 218"/>
                <p:cNvSpPr/>
                <p:nvPr/>
              </p:nvSpPr>
              <p:spPr>
                <a:xfrm>
                  <a:off x="675154" y="4390644"/>
                  <a:ext cx="8154" cy="3255"/>
                </a:xfrm>
                <a:custGeom>
                  <a:avLst/>
                  <a:gdLst>
                    <a:gd name="connsiteX0" fmla="*/ 0 w 8154"/>
                    <a:gd name="connsiteY0" fmla="*/ 1510 h 3255"/>
                    <a:gd name="connsiteX1" fmla="*/ 0 w 8154"/>
                    <a:gd name="connsiteY1" fmla="*/ 2718 h 3255"/>
                    <a:gd name="connsiteX2" fmla="*/ 7249 w 8154"/>
                    <a:gd name="connsiteY2" fmla="*/ 2718 h 3255"/>
                    <a:gd name="connsiteX3" fmla="*/ 7249 w 8154"/>
                    <a:gd name="connsiteY3" fmla="*/ 302 h 3255"/>
                    <a:gd name="connsiteX4" fmla="*/ 0 w 8154"/>
                    <a:gd name="connsiteY4" fmla="*/ 1510 h 3255"/>
                    <a:gd name="connsiteX5" fmla="*/ 0 w 8154"/>
                    <a:gd name="connsiteY5" fmla="*/ 1510 h 3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4" h="3255">
                      <a:moveTo>
                        <a:pt x="0" y="1510"/>
                      </a:moveTo>
                      <a:cubicBezTo>
                        <a:pt x="0" y="1510"/>
                        <a:pt x="0" y="2718"/>
                        <a:pt x="0" y="2718"/>
                      </a:cubicBezTo>
                      <a:cubicBezTo>
                        <a:pt x="2416" y="3927"/>
                        <a:pt x="4833" y="2718"/>
                        <a:pt x="7249" y="2718"/>
                      </a:cubicBezTo>
                      <a:cubicBezTo>
                        <a:pt x="8457" y="2718"/>
                        <a:pt x="8457" y="1510"/>
                        <a:pt x="7249" y="302"/>
                      </a:cubicBezTo>
                      <a:cubicBezTo>
                        <a:pt x="4833" y="302"/>
                        <a:pt x="2416" y="-906"/>
                        <a:pt x="0" y="1510"/>
                      </a:cubicBezTo>
                      <a:lnTo>
                        <a:pt x="0" y="15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3" name="Freeform 219"/>
                <p:cNvSpPr/>
                <p:nvPr/>
              </p:nvSpPr>
              <p:spPr>
                <a:xfrm>
                  <a:off x="679080" y="4375948"/>
                  <a:ext cx="22350" cy="4124"/>
                </a:xfrm>
                <a:custGeom>
                  <a:avLst/>
                  <a:gdLst>
                    <a:gd name="connsiteX0" fmla="*/ 906 w 22350"/>
                    <a:gd name="connsiteY0" fmla="*/ 4125 h 4124"/>
                    <a:gd name="connsiteX1" fmla="*/ 9363 w 22350"/>
                    <a:gd name="connsiteY1" fmla="*/ 2916 h 4124"/>
                    <a:gd name="connsiteX2" fmla="*/ 21444 w 22350"/>
                    <a:gd name="connsiteY2" fmla="*/ 4125 h 4124"/>
                    <a:gd name="connsiteX3" fmla="*/ 21444 w 22350"/>
                    <a:gd name="connsiteY3" fmla="*/ 1708 h 4124"/>
                    <a:gd name="connsiteX4" fmla="*/ 10571 w 22350"/>
                    <a:gd name="connsiteY4" fmla="*/ 500 h 4124"/>
                    <a:gd name="connsiteX5" fmla="*/ 906 w 22350"/>
                    <a:gd name="connsiteY5" fmla="*/ 2916 h 4124"/>
                    <a:gd name="connsiteX6" fmla="*/ 906 w 22350"/>
                    <a:gd name="connsiteY6" fmla="*/ 4125 h 4124"/>
                    <a:gd name="connsiteX7" fmla="*/ 906 w 22350"/>
                    <a:gd name="connsiteY7" fmla="*/ 4125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350" h="4124">
                      <a:moveTo>
                        <a:pt x="906" y="4125"/>
                      </a:moveTo>
                      <a:cubicBezTo>
                        <a:pt x="3322" y="4125"/>
                        <a:pt x="6947" y="2916"/>
                        <a:pt x="9363" y="2916"/>
                      </a:cubicBezTo>
                      <a:cubicBezTo>
                        <a:pt x="12987" y="2916"/>
                        <a:pt x="16612" y="4125"/>
                        <a:pt x="21444" y="4125"/>
                      </a:cubicBezTo>
                      <a:cubicBezTo>
                        <a:pt x="22652" y="4125"/>
                        <a:pt x="22652" y="1708"/>
                        <a:pt x="21444" y="1708"/>
                      </a:cubicBezTo>
                      <a:cubicBezTo>
                        <a:pt x="17820" y="500"/>
                        <a:pt x="14195" y="-708"/>
                        <a:pt x="10571" y="500"/>
                      </a:cubicBezTo>
                      <a:cubicBezTo>
                        <a:pt x="6947" y="500"/>
                        <a:pt x="3322" y="500"/>
                        <a:pt x="906" y="2916"/>
                      </a:cubicBezTo>
                      <a:cubicBezTo>
                        <a:pt x="-302" y="2916"/>
                        <a:pt x="-302" y="4125"/>
                        <a:pt x="906" y="4125"/>
                      </a:cubicBezTo>
                      <a:lnTo>
                        <a:pt x="906" y="41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4" name="Freeform 220"/>
                <p:cNvSpPr/>
                <p:nvPr/>
              </p:nvSpPr>
              <p:spPr>
                <a:xfrm>
                  <a:off x="689953" y="4385953"/>
                  <a:ext cx="5006" cy="3945"/>
                </a:xfrm>
                <a:custGeom>
                  <a:avLst/>
                  <a:gdLst>
                    <a:gd name="connsiteX0" fmla="*/ 3322 w 5006"/>
                    <a:gd name="connsiteY0" fmla="*/ 161 h 3945"/>
                    <a:gd name="connsiteX1" fmla="*/ 906 w 5006"/>
                    <a:gd name="connsiteY1" fmla="*/ 161 h 3945"/>
                    <a:gd name="connsiteX2" fmla="*/ 906 w 5006"/>
                    <a:gd name="connsiteY2" fmla="*/ 2577 h 3945"/>
                    <a:gd name="connsiteX3" fmla="*/ 2114 w 5006"/>
                    <a:gd name="connsiteY3" fmla="*/ 3785 h 3945"/>
                    <a:gd name="connsiteX4" fmla="*/ 3322 w 5006"/>
                    <a:gd name="connsiteY4" fmla="*/ 161 h 3945"/>
                    <a:gd name="connsiteX5" fmla="*/ 3322 w 5006"/>
                    <a:gd name="connsiteY5" fmla="*/ 161 h 3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06" h="3945">
                      <a:moveTo>
                        <a:pt x="3322" y="161"/>
                      </a:moveTo>
                      <a:cubicBezTo>
                        <a:pt x="2114" y="161"/>
                        <a:pt x="2114" y="161"/>
                        <a:pt x="906" y="161"/>
                      </a:cubicBezTo>
                      <a:cubicBezTo>
                        <a:pt x="-302" y="161"/>
                        <a:pt x="-302" y="2577"/>
                        <a:pt x="906" y="2577"/>
                      </a:cubicBezTo>
                      <a:cubicBezTo>
                        <a:pt x="906" y="2577"/>
                        <a:pt x="2114" y="2577"/>
                        <a:pt x="2114" y="3785"/>
                      </a:cubicBezTo>
                      <a:cubicBezTo>
                        <a:pt x="5739" y="4993"/>
                        <a:pt x="5739" y="-1048"/>
                        <a:pt x="3322" y="161"/>
                      </a:cubicBezTo>
                      <a:lnTo>
                        <a:pt x="3322" y="16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5" name="Freeform 221"/>
                <p:cNvSpPr/>
                <p:nvPr/>
              </p:nvSpPr>
              <p:spPr>
                <a:xfrm>
                  <a:off x="685121" y="4393060"/>
                  <a:ext cx="6946" cy="3255"/>
                </a:xfrm>
                <a:custGeom>
                  <a:avLst/>
                  <a:gdLst>
                    <a:gd name="connsiteX0" fmla="*/ 6947 w 6946"/>
                    <a:gd name="connsiteY0" fmla="*/ 2718 h 3255"/>
                    <a:gd name="connsiteX1" fmla="*/ 6947 w 6946"/>
                    <a:gd name="connsiteY1" fmla="*/ 1510 h 3255"/>
                    <a:gd name="connsiteX2" fmla="*/ 906 w 6946"/>
                    <a:gd name="connsiteY2" fmla="*/ 302 h 3255"/>
                    <a:gd name="connsiteX3" fmla="*/ 906 w 6946"/>
                    <a:gd name="connsiteY3" fmla="*/ 2718 h 3255"/>
                    <a:gd name="connsiteX4" fmla="*/ 6947 w 6946"/>
                    <a:gd name="connsiteY4" fmla="*/ 2718 h 3255"/>
                    <a:gd name="connsiteX5" fmla="*/ 6947 w 6946"/>
                    <a:gd name="connsiteY5" fmla="*/ 2718 h 3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6" h="3255">
                      <a:moveTo>
                        <a:pt x="6947" y="2718"/>
                      </a:moveTo>
                      <a:cubicBezTo>
                        <a:pt x="6947" y="2718"/>
                        <a:pt x="6947" y="1510"/>
                        <a:pt x="6947" y="1510"/>
                      </a:cubicBezTo>
                      <a:cubicBezTo>
                        <a:pt x="5739" y="-906"/>
                        <a:pt x="2114" y="302"/>
                        <a:pt x="906" y="302"/>
                      </a:cubicBezTo>
                      <a:cubicBezTo>
                        <a:pt x="-302" y="302"/>
                        <a:pt x="-302" y="2718"/>
                        <a:pt x="906" y="2718"/>
                      </a:cubicBezTo>
                      <a:cubicBezTo>
                        <a:pt x="2114" y="2718"/>
                        <a:pt x="5739" y="3926"/>
                        <a:pt x="6947" y="2718"/>
                      </a:cubicBezTo>
                      <a:lnTo>
                        <a:pt x="6947" y="27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6" name="Freeform 222"/>
                <p:cNvSpPr/>
                <p:nvPr/>
              </p:nvSpPr>
              <p:spPr>
                <a:xfrm>
                  <a:off x="712105" y="4407860"/>
                  <a:ext cx="7077" cy="4125"/>
                </a:xfrm>
                <a:custGeom>
                  <a:avLst/>
                  <a:gdLst>
                    <a:gd name="connsiteX0" fmla="*/ 500 w 7077"/>
                    <a:gd name="connsiteY0" fmla="*/ 2416 h 4125"/>
                    <a:gd name="connsiteX1" fmla="*/ 6541 w 7077"/>
                    <a:gd name="connsiteY1" fmla="*/ 3625 h 4125"/>
                    <a:gd name="connsiteX2" fmla="*/ 6541 w 7077"/>
                    <a:gd name="connsiteY2" fmla="*/ 2416 h 4125"/>
                    <a:gd name="connsiteX3" fmla="*/ 1709 w 7077"/>
                    <a:gd name="connsiteY3" fmla="*/ 0 h 4125"/>
                    <a:gd name="connsiteX4" fmla="*/ 500 w 7077"/>
                    <a:gd name="connsiteY4" fmla="*/ 2416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" h="4125">
                      <a:moveTo>
                        <a:pt x="500" y="2416"/>
                      </a:moveTo>
                      <a:cubicBezTo>
                        <a:pt x="1709" y="3625"/>
                        <a:pt x="4125" y="4833"/>
                        <a:pt x="6541" y="3625"/>
                      </a:cubicBezTo>
                      <a:cubicBezTo>
                        <a:pt x="6541" y="3625"/>
                        <a:pt x="7749" y="2416"/>
                        <a:pt x="6541" y="2416"/>
                      </a:cubicBezTo>
                      <a:cubicBezTo>
                        <a:pt x="5333" y="0"/>
                        <a:pt x="2917" y="0"/>
                        <a:pt x="1709" y="0"/>
                      </a:cubicBezTo>
                      <a:cubicBezTo>
                        <a:pt x="500" y="0"/>
                        <a:pt x="-708" y="2416"/>
                        <a:pt x="500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7" name="Freeform 223"/>
                <p:cNvSpPr/>
                <p:nvPr/>
              </p:nvSpPr>
              <p:spPr>
                <a:xfrm>
                  <a:off x="705357" y="4392889"/>
                  <a:ext cx="6040" cy="4098"/>
                </a:xfrm>
                <a:custGeom>
                  <a:avLst/>
                  <a:gdLst>
                    <a:gd name="connsiteX0" fmla="*/ 0 w 6040"/>
                    <a:gd name="connsiteY0" fmla="*/ 1682 h 4098"/>
                    <a:gd name="connsiteX1" fmla="*/ 2416 w 6040"/>
                    <a:gd name="connsiteY1" fmla="*/ 2890 h 4098"/>
                    <a:gd name="connsiteX2" fmla="*/ 4833 w 6040"/>
                    <a:gd name="connsiteY2" fmla="*/ 4098 h 4098"/>
                    <a:gd name="connsiteX3" fmla="*/ 6041 w 6040"/>
                    <a:gd name="connsiteY3" fmla="*/ 2890 h 4098"/>
                    <a:gd name="connsiteX4" fmla="*/ 1208 w 6040"/>
                    <a:gd name="connsiteY4" fmla="*/ 474 h 4098"/>
                    <a:gd name="connsiteX5" fmla="*/ 0 w 6040"/>
                    <a:gd name="connsiteY5" fmla="*/ 1682 h 4098"/>
                    <a:gd name="connsiteX6" fmla="*/ 0 w 6040"/>
                    <a:gd name="connsiteY6" fmla="*/ 1682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40" h="4098">
                      <a:moveTo>
                        <a:pt x="0" y="1682"/>
                      </a:moveTo>
                      <a:cubicBezTo>
                        <a:pt x="0" y="2890"/>
                        <a:pt x="1208" y="2890"/>
                        <a:pt x="2416" y="2890"/>
                      </a:cubicBezTo>
                      <a:cubicBezTo>
                        <a:pt x="3624" y="4098"/>
                        <a:pt x="3624" y="4098"/>
                        <a:pt x="4833" y="4098"/>
                      </a:cubicBezTo>
                      <a:cubicBezTo>
                        <a:pt x="4833" y="4098"/>
                        <a:pt x="6041" y="2890"/>
                        <a:pt x="6041" y="2890"/>
                      </a:cubicBezTo>
                      <a:cubicBezTo>
                        <a:pt x="6041" y="474"/>
                        <a:pt x="2416" y="-734"/>
                        <a:pt x="1208" y="474"/>
                      </a:cubicBezTo>
                      <a:cubicBezTo>
                        <a:pt x="0" y="474"/>
                        <a:pt x="0" y="1682"/>
                        <a:pt x="0" y="1682"/>
                      </a:cubicBezTo>
                      <a:lnTo>
                        <a:pt x="0" y="168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8" name="Freeform 224"/>
                <p:cNvSpPr/>
                <p:nvPr/>
              </p:nvSpPr>
              <p:spPr>
                <a:xfrm>
                  <a:off x="697608" y="4395305"/>
                  <a:ext cx="10165" cy="5306"/>
                </a:xfrm>
                <a:custGeom>
                  <a:avLst/>
                  <a:gdLst>
                    <a:gd name="connsiteX0" fmla="*/ 500 w 10165"/>
                    <a:gd name="connsiteY0" fmla="*/ 2890 h 5306"/>
                    <a:gd name="connsiteX1" fmla="*/ 4125 w 10165"/>
                    <a:gd name="connsiteY1" fmla="*/ 4098 h 5306"/>
                    <a:gd name="connsiteX2" fmla="*/ 8957 w 10165"/>
                    <a:gd name="connsiteY2" fmla="*/ 5307 h 5306"/>
                    <a:gd name="connsiteX3" fmla="*/ 10165 w 10165"/>
                    <a:gd name="connsiteY3" fmla="*/ 2890 h 5306"/>
                    <a:gd name="connsiteX4" fmla="*/ 1709 w 10165"/>
                    <a:gd name="connsiteY4" fmla="*/ 474 h 5306"/>
                    <a:gd name="connsiteX5" fmla="*/ 500 w 10165"/>
                    <a:gd name="connsiteY5" fmla="*/ 2890 h 5306"/>
                    <a:gd name="connsiteX6" fmla="*/ 500 w 10165"/>
                    <a:gd name="connsiteY6" fmla="*/ 2890 h 5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65" h="5306">
                      <a:moveTo>
                        <a:pt x="500" y="2890"/>
                      </a:moveTo>
                      <a:cubicBezTo>
                        <a:pt x="1709" y="4098"/>
                        <a:pt x="2917" y="4098"/>
                        <a:pt x="4125" y="4098"/>
                      </a:cubicBezTo>
                      <a:cubicBezTo>
                        <a:pt x="5333" y="4098"/>
                        <a:pt x="6541" y="5307"/>
                        <a:pt x="8957" y="5307"/>
                      </a:cubicBezTo>
                      <a:cubicBezTo>
                        <a:pt x="10165" y="5307"/>
                        <a:pt x="10165" y="4098"/>
                        <a:pt x="10165" y="2890"/>
                      </a:cubicBezTo>
                      <a:cubicBezTo>
                        <a:pt x="7749" y="474"/>
                        <a:pt x="4125" y="-734"/>
                        <a:pt x="1709" y="474"/>
                      </a:cubicBezTo>
                      <a:cubicBezTo>
                        <a:pt x="500" y="1682"/>
                        <a:pt x="-708" y="2890"/>
                        <a:pt x="500" y="2890"/>
                      </a:cubicBezTo>
                      <a:lnTo>
                        <a:pt x="500" y="28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9" name="Freeform 225"/>
                <p:cNvSpPr/>
                <p:nvPr/>
              </p:nvSpPr>
              <p:spPr>
                <a:xfrm>
                  <a:off x="710491" y="4387322"/>
                  <a:ext cx="9362" cy="6040"/>
                </a:xfrm>
                <a:custGeom>
                  <a:avLst/>
                  <a:gdLst>
                    <a:gd name="connsiteX0" fmla="*/ 8155 w 9362"/>
                    <a:gd name="connsiteY0" fmla="*/ 6041 h 6040"/>
                    <a:gd name="connsiteX1" fmla="*/ 9363 w 9362"/>
                    <a:gd name="connsiteY1" fmla="*/ 4832 h 6040"/>
                    <a:gd name="connsiteX2" fmla="*/ 906 w 9362"/>
                    <a:gd name="connsiteY2" fmla="*/ 0 h 6040"/>
                    <a:gd name="connsiteX3" fmla="*/ 906 w 9362"/>
                    <a:gd name="connsiteY3" fmla="*/ 2416 h 6040"/>
                    <a:gd name="connsiteX4" fmla="*/ 8155 w 9362"/>
                    <a:gd name="connsiteY4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2" h="6040">
                      <a:moveTo>
                        <a:pt x="8155" y="6041"/>
                      </a:moveTo>
                      <a:cubicBezTo>
                        <a:pt x="8155" y="6041"/>
                        <a:pt x="9363" y="4832"/>
                        <a:pt x="9363" y="4832"/>
                      </a:cubicBezTo>
                      <a:cubicBezTo>
                        <a:pt x="6947" y="1208"/>
                        <a:pt x="3322" y="1208"/>
                        <a:pt x="906" y="0"/>
                      </a:cubicBez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2114" y="3624"/>
                        <a:pt x="5739" y="6041"/>
                        <a:pt x="8155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0" name="Freeform 226"/>
                <p:cNvSpPr/>
                <p:nvPr/>
              </p:nvSpPr>
              <p:spPr>
                <a:xfrm>
                  <a:off x="721770" y="4394241"/>
                  <a:ext cx="8286" cy="5161"/>
                </a:xfrm>
                <a:custGeom>
                  <a:avLst/>
                  <a:gdLst>
                    <a:gd name="connsiteX0" fmla="*/ 7749 w 8286"/>
                    <a:gd name="connsiteY0" fmla="*/ 5162 h 5161"/>
                    <a:gd name="connsiteX1" fmla="*/ 7749 w 8286"/>
                    <a:gd name="connsiteY1" fmla="*/ 3954 h 5161"/>
                    <a:gd name="connsiteX2" fmla="*/ 1709 w 8286"/>
                    <a:gd name="connsiteY2" fmla="*/ 329 h 5161"/>
                    <a:gd name="connsiteX3" fmla="*/ 500 w 8286"/>
                    <a:gd name="connsiteY3" fmla="*/ 2745 h 5161"/>
                    <a:gd name="connsiteX4" fmla="*/ 7749 w 8286"/>
                    <a:gd name="connsiteY4" fmla="*/ 5162 h 5161"/>
                    <a:gd name="connsiteX5" fmla="*/ 7749 w 8286"/>
                    <a:gd name="connsiteY5" fmla="*/ 5162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86" h="5161">
                      <a:moveTo>
                        <a:pt x="7749" y="5162"/>
                      </a:moveTo>
                      <a:cubicBezTo>
                        <a:pt x="7749" y="5162"/>
                        <a:pt x="8957" y="3954"/>
                        <a:pt x="7749" y="3954"/>
                      </a:cubicBezTo>
                      <a:cubicBezTo>
                        <a:pt x="6541" y="1537"/>
                        <a:pt x="4125" y="1537"/>
                        <a:pt x="1709" y="329"/>
                      </a:cubicBezTo>
                      <a:cubicBezTo>
                        <a:pt x="500" y="-879"/>
                        <a:pt x="-708" y="1537"/>
                        <a:pt x="500" y="2745"/>
                      </a:cubicBezTo>
                      <a:cubicBezTo>
                        <a:pt x="4125" y="2745"/>
                        <a:pt x="6541" y="5162"/>
                        <a:pt x="7749" y="5162"/>
                      </a:cubicBezTo>
                      <a:lnTo>
                        <a:pt x="7749" y="516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1" name="Freeform 227"/>
                <p:cNvSpPr/>
                <p:nvPr/>
              </p:nvSpPr>
              <p:spPr>
                <a:xfrm>
                  <a:off x="683913" y="4407860"/>
                  <a:ext cx="6946" cy="4832"/>
                </a:xfrm>
                <a:custGeom>
                  <a:avLst/>
                  <a:gdLst>
                    <a:gd name="connsiteX0" fmla="*/ 906 w 6946"/>
                    <a:gd name="connsiteY0" fmla="*/ 0 h 4832"/>
                    <a:gd name="connsiteX1" fmla="*/ 906 w 6946"/>
                    <a:gd name="connsiteY1" fmla="*/ 2416 h 4832"/>
                    <a:gd name="connsiteX2" fmla="*/ 5739 w 6946"/>
                    <a:gd name="connsiteY2" fmla="*/ 4833 h 4832"/>
                    <a:gd name="connsiteX3" fmla="*/ 6947 w 6946"/>
                    <a:gd name="connsiteY3" fmla="*/ 2416 h 4832"/>
                    <a:gd name="connsiteX4" fmla="*/ 906 w 6946"/>
                    <a:gd name="connsiteY4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46" h="4832">
                      <a:moveTo>
                        <a:pt x="906" y="0"/>
                      </a:move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2114" y="3625"/>
                        <a:pt x="3322" y="4833"/>
                        <a:pt x="5739" y="4833"/>
                      </a:cubicBezTo>
                      <a:cubicBezTo>
                        <a:pt x="6947" y="4833"/>
                        <a:pt x="6947" y="3625"/>
                        <a:pt x="6947" y="2416"/>
                      </a:cubicBezTo>
                      <a:cubicBezTo>
                        <a:pt x="4530" y="0"/>
                        <a:pt x="2114" y="0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2" name="Freeform 228"/>
                <p:cNvSpPr/>
                <p:nvPr/>
              </p:nvSpPr>
              <p:spPr>
                <a:xfrm>
                  <a:off x="677872" y="4428398"/>
                  <a:ext cx="6532" cy="4832"/>
                </a:xfrm>
                <a:custGeom>
                  <a:avLst/>
                  <a:gdLst>
                    <a:gd name="connsiteX0" fmla="*/ 5739 w 6532"/>
                    <a:gd name="connsiteY0" fmla="*/ 0 h 4832"/>
                    <a:gd name="connsiteX1" fmla="*/ 906 w 6532"/>
                    <a:gd name="connsiteY1" fmla="*/ 1208 h 4832"/>
                    <a:gd name="connsiteX2" fmla="*/ 906 w 6532"/>
                    <a:gd name="connsiteY2" fmla="*/ 3624 h 4832"/>
                    <a:gd name="connsiteX3" fmla="*/ 4530 w 6532"/>
                    <a:gd name="connsiteY3" fmla="*/ 4832 h 4832"/>
                    <a:gd name="connsiteX4" fmla="*/ 5739 w 6532"/>
                    <a:gd name="connsiteY4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2" h="4832">
                      <a:moveTo>
                        <a:pt x="5739" y="0"/>
                      </a:moveTo>
                      <a:cubicBezTo>
                        <a:pt x="4530" y="0"/>
                        <a:pt x="2114" y="0"/>
                        <a:pt x="906" y="1208"/>
                      </a:cubicBezTo>
                      <a:cubicBezTo>
                        <a:pt x="-302" y="1208"/>
                        <a:pt x="-302" y="3624"/>
                        <a:pt x="906" y="3624"/>
                      </a:cubicBezTo>
                      <a:cubicBezTo>
                        <a:pt x="2114" y="3624"/>
                        <a:pt x="3322" y="4832"/>
                        <a:pt x="4530" y="4832"/>
                      </a:cubicBezTo>
                      <a:cubicBezTo>
                        <a:pt x="6947" y="3624"/>
                        <a:pt x="6947" y="0"/>
                        <a:pt x="57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3" name="Freeform 229"/>
                <p:cNvSpPr/>
                <p:nvPr/>
              </p:nvSpPr>
              <p:spPr>
                <a:xfrm>
                  <a:off x="683913" y="4438063"/>
                  <a:ext cx="5738" cy="2953"/>
                </a:xfrm>
                <a:custGeom>
                  <a:avLst/>
                  <a:gdLst>
                    <a:gd name="connsiteX0" fmla="*/ 5739 w 5738"/>
                    <a:gd name="connsiteY0" fmla="*/ 2416 h 2953"/>
                    <a:gd name="connsiteX1" fmla="*/ 5739 w 5738"/>
                    <a:gd name="connsiteY1" fmla="*/ 1208 h 2953"/>
                    <a:gd name="connsiteX2" fmla="*/ 906 w 5738"/>
                    <a:gd name="connsiteY2" fmla="*/ 0 h 2953"/>
                    <a:gd name="connsiteX3" fmla="*/ 906 w 5738"/>
                    <a:gd name="connsiteY3" fmla="*/ 2416 h 2953"/>
                    <a:gd name="connsiteX4" fmla="*/ 5739 w 5738"/>
                    <a:gd name="connsiteY4" fmla="*/ 2416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2953">
                      <a:moveTo>
                        <a:pt x="5739" y="2416"/>
                      </a:moveTo>
                      <a:cubicBezTo>
                        <a:pt x="5739" y="2416"/>
                        <a:pt x="5739" y="1208"/>
                        <a:pt x="5739" y="1208"/>
                      </a:cubicBezTo>
                      <a:cubicBezTo>
                        <a:pt x="4530" y="0"/>
                        <a:pt x="2114" y="0"/>
                        <a:pt x="906" y="0"/>
                      </a:cubicBezTo>
                      <a:cubicBezTo>
                        <a:pt x="-302" y="0"/>
                        <a:pt x="-302" y="2416"/>
                        <a:pt x="906" y="2416"/>
                      </a:cubicBezTo>
                      <a:cubicBezTo>
                        <a:pt x="2114" y="2416"/>
                        <a:pt x="4530" y="3625"/>
                        <a:pt x="5739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4" name="Freeform 230"/>
                <p:cNvSpPr/>
                <p:nvPr/>
              </p:nvSpPr>
              <p:spPr>
                <a:xfrm>
                  <a:off x="692370" y="4445312"/>
                  <a:ext cx="9362" cy="4124"/>
                </a:xfrm>
                <a:custGeom>
                  <a:avLst/>
                  <a:gdLst>
                    <a:gd name="connsiteX0" fmla="*/ 9363 w 9362"/>
                    <a:gd name="connsiteY0" fmla="*/ 3625 h 4124"/>
                    <a:gd name="connsiteX1" fmla="*/ 9363 w 9362"/>
                    <a:gd name="connsiteY1" fmla="*/ 3625 h 4124"/>
                    <a:gd name="connsiteX2" fmla="*/ 4530 w 9362"/>
                    <a:gd name="connsiteY2" fmla="*/ 1208 h 4124"/>
                    <a:gd name="connsiteX3" fmla="*/ 906 w 9362"/>
                    <a:gd name="connsiteY3" fmla="*/ 0 h 4124"/>
                    <a:gd name="connsiteX4" fmla="*/ 906 w 9362"/>
                    <a:gd name="connsiteY4" fmla="*/ 1208 h 4124"/>
                    <a:gd name="connsiteX5" fmla="*/ 5739 w 9362"/>
                    <a:gd name="connsiteY5" fmla="*/ 2416 h 4124"/>
                    <a:gd name="connsiteX6" fmla="*/ 9363 w 9362"/>
                    <a:gd name="connsiteY6" fmla="*/ 3625 h 4124"/>
                    <a:gd name="connsiteX7" fmla="*/ 9363 w 9362"/>
                    <a:gd name="connsiteY7" fmla="*/ 3625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62" h="4124">
                      <a:moveTo>
                        <a:pt x="9363" y="3625"/>
                      </a:moveTo>
                      <a:cubicBezTo>
                        <a:pt x="9363" y="3625"/>
                        <a:pt x="9363" y="2416"/>
                        <a:pt x="9363" y="3625"/>
                      </a:cubicBezTo>
                      <a:cubicBezTo>
                        <a:pt x="8155" y="1208"/>
                        <a:pt x="5739" y="1208"/>
                        <a:pt x="4530" y="1208"/>
                      </a:cubicBezTo>
                      <a:cubicBezTo>
                        <a:pt x="3322" y="1208"/>
                        <a:pt x="2114" y="0"/>
                        <a:pt x="906" y="0"/>
                      </a:cubicBez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2114" y="2416"/>
                        <a:pt x="3322" y="2416"/>
                        <a:pt x="5739" y="2416"/>
                      </a:cubicBezTo>
                      <a:cubicBezTo>
                        <a:pt x="5739" y="3625"/>
                        <a:pt x="6947" y="4832"/>
                        <a:pt x="9363" y="3625"/>
                      </a:cubicBezTo>
                      <a:lnTo>
                        <a:pt x="9363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5" name="Freeform 231"/>
                <p:cNvSpPr/>
                <p:nvPr/>
              </p:nvSpPr>
              <p:spPr>
                <a:xfrm>
                  <a:off x="690323" y="4453769"/>
                  <a:ext cx="5369" cy="2416"/>
                </a:xfrm>
                <a:custGeom>
                  <a:avLst/>
                  <a:gdLst>
                    <a:gd name="connsiteX0" fmla="*/ 537 w 5369"/>
                    <a:gd name="connsiteY0" fmla="*/ 0 h 2416"/>
                    <a:gd name="connsiteX1" fmla="*/ 537 w 5369"/>
                    <a:gd name="connsiteY1" fmla="*/ 1208 h 2416"/>
                    <a:gd name="connsiteX2" fmla="*/ 4161 w 5369"/>
                    <a:gd name="connsiteY2" fmla="*/ 2416 h 2416"/>
                    <a:gd name="connsiteX3" fmla="*/ 5369 w 5369"/>
                    <a:gd name="connsiteY3" fmla="*/ 0 h 2416"/>
                    <a:gd name="connsiteX4" fmla="*/ 537 w 5369"/>
                    <a:gd name="connsiteY4" fmla="*/ 0 h 2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9" h="2416">
                      <a:moveTo>
                        <a:pt x="537" y="0"/>
                      </a:move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1745" y="2416"/>
                        <a:pt x="2953" y="2416"/>
                        <a:pt x="4161" y="2416"/>
                      </a:cubicBezTo>
                      <a:cubicBezTo>
                        <a:pt x="5369" y="2416"/>
                        <a:pt x="5369" y="0"/>
                        <a:pt x="5369" y="0"/>
                      </a:cubicBezTo>
                      <a:cubicBezTo>
                        <a:pt x="2953" y="0"/>
                        <a:pt x="1745" y="0"/>
                        <a:pt x="5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6" name="Freeform 232"/>
                <p:cNvSpPr/>
                <p:nvPr/>
              </p:nvSpPr>
              <p:spPr>
                <a:xfrm>
                  <a:off x="768179" y="4426284"/>
                  <a:ext cx="4530" cy="4228"/>
                </a:xfrm>
                <a:custGeom>
                  <a:avLst/>
                  <a:gdLst>
                    <a:gd name="connsiteX0" fmla="*/ 3624 w 4530"/>
                    <a:gd name="connsiteY0" fmla="*/ 3323 h 4228"/>
                    <a:gd name="connsiteX1" fmla="*/ 3624 w 4530"/>
                    <a:gd name="connsiteY1" fmla="*/ 906 h 4228"/>
                    <a:gd name="connsiteX2" fmla="*/ 0 w 4530"/>
                    <a:gd name="connsiteY2" fmla="*/ 906 h 4228"/>
                    <a:gd name="connsiteX3" fmla="*/ 0 w 4530"/>
                    <a:gd name="connsiteY3" fmla="*/ 3323 h 4228"/>
                    <a:gd name="connsiteX4" fmla="*/ 3624 w 4530"/>
                    <a:gd name="connsiteY4" fmla="*/ 3323 h 4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" h="4228">
                      <a:moveTo>
                        <a:pt x="3624" y="3323"/>
                      </a:moveTo>
                      <a:cubicBezTo>
                        <a:pt x="4833" y="3323"/>
                        <a:pt x="4833" y="2114"/>
                        <a:pt x="3624" y="906"/>
                      </a:cubicBezTo>
                      <a:cubicBezTo>
                        <a:pt x="2416" y="-302"/>
                        <a:pt x="1208" y="-302"/>
                        <a:pt x="0" y="906"/>
                      </a:cubicBezTo>
                      <a:cubicBezTo>
                        <a:pt x="0" y="906"/>
                        <a:pt x="0" y="2114"/>
                        <a:pt x="0" y="3323"/>
                      </a:cubicBezTo>
                      <a:cubicBezTo>
                        <a:pt x="0" y="4531"/>
                        <a:pt x="1208" y="4531"/>
                        <a:pt x="3624" y="33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7" name="Freeform 233"/>
                <p:cNvSpPr/>
                <p:nvPr/>
              </p:nvSpPr>
              <p:spPr>
                <a:xfrm>
                  <a:off x="810766" y="4409068"/>
                  <a:ext cx="38894" cy="48324"/>
                </a:xfrm>
                <a:custGeom>
                  <a:avLst/>
                  <a:gdLst>
                    <a:gd name="connsiteX0" fmla="*/ 38358 w 38894"/>
                    <a:gd name="connsiteY0" fmla="*/ 18122 h 48324"/>
                    <a:gd name="connsiteX1" fmla="*/ 38358 w 38894"/>
                    <a:gd name="connsiteY1" fmla="*/ 18122 h 48324"/>
                    <a:gd name="connsiteX2" fmla="*/ 38358 w 38894"/>
                    <a:gd name="connsiteY2" fmla="*/ 16914 h 48324"/>
                    <a:gd name="connsiteX3" fmla="*/ 38358 w 38894"/>
                    <a:gd name="connsiteY3" fmla="*/ 13289 h 48324"/>
                    <a:gd name="connsiteX4" fmla="*/ 34734 w 38894"/>
                    <a:gd name="connsiteY4" fmla="*/ 9665 h 48324"/>
                    <a:gd name="connsiteX5" fmla="*/ 33525 w 38894"/>
                    <a:gd name="connsiteY5" fmla="*/ 9665 h 48324"/>
                    <a:gd name="connsiteX6" fmla="*/ 25069 w 38894"/>
                    <a:gd name="connsiteY6" fmla="*/ 4832 h 48324"/>
                    <a:gd name="connsiteX7" fmla="*/ 8155 w 38894"/>
                    <a:gd name="connsiteY7" fmla="*/ 0 h 48324"/>
                    <a:gd name="connsiteX8" fmla="*/ 8155 w 38894"/>
                    <a:gd name="connsiteY8" fmla="*/ 2416 h 48324"/>
                    <a:gd name="connsiteX9" fmla="*/ 22652 w 38894"/>
                    <a:gd name="connsiteY9" fmla="*/ 8457 h 48324"/>
                    <a:gd name="connsiteX10" fmla="*/ 26277 w 38894"/>
                    <a:gd name="connsiteY10" fmla="*/ 10873 h 48324"/>
                    <a:gd name="connsiteX11" fmla="*/ 17820 w 38894"/>
                    <a:gd name="connsiteY11" fmla="*/ 9665 h 48324"/>
                    <a:gd name="connsiteX12" fmla="*/ 5739 w 38894"/>
                    <a:gd name="connsiteY12" fmla="*/ 8457 h 48324"/>
                    <a:gd name="connsiteX13" fmla="*/ 906 w 38894"/>
                    <a:gd name="connsiteY13" fmla="*/ 9665 h 48324"/>
                    <a:gd name="connsiteX14" fmla="*/ 906 w 38894"/>
                    <a:gd name="connsiteY14" fmla="*/ 12081 h 48324"/>
                    <a:gd name="connsiteX15" fmla="*/ 10571 w 38894"/>
                    <a:gd name="connsiteY15" fmla="*/ 12081 h 48324"/>
                    <a:gd name="connsiteX16" fmla="*/ 19028 w 38894"/>
                    <a:gd name="connsiteY16" fmla="*/ 14498 h 48324"/>
                    <a:gd name="connsiteX17" fmla="*/ 27485 w 38894"/>
                    <a:gd name="connsiteY17" fmla="*/ 16914 h 48324"/>
                    <a:gd name="connsiteX18" fmla="*/ 21444 w 38894"/>
                    <a:gd name="connsiteY18" fmla="*/ 16914 h 48324"/>
                    <a:gd name="connsiteX19" fmla="*/ 5739 w 38894"/>
                    <a:gd name="connsiteY19" fmla="*/ 15706 h 48324"/>
                    <a:gd name="connsiteX20" fmla="*/ 5739 w 38894"/>
                    <a:gd name="connsiteY20" fmla="*/ 18122 h 48324"/>
                    <a:gd name="connsiteX21" fmla="*/ 15404 w 38894"/>
                    <a:gd name="connsiteY21" fmla="*/ 19330 h 48324"/>
                    <a:gd name="connsiteX22" fmla="*/ 22652 w 38894"/>
                    <a:gd name="connsiteY22" fmla="*/ 20538 h 48324"/>
                    <a:gd name="connsiteX23" fmla="*/ 33525 w 38894"/>
                    <a:gd name="connsiteY23" fmla="*/ 19330 h 48324"/>
                    <a:gd name="connsiteX24" fmla="*/ 32317 w 38894"/>
                    <a:gd name="connsiteY24" fmla="*/ 20538 h 48324"/>
                    <a:gd name="connsiteX25" fmla="*/ 25069 w 38894"/>
                    <a:gd name="connsiteY25" fmla="*/ 22954 h 48324"/>
                    <a:gd name="connsiteX26" fmla="*/ 17820 w 38894"/>
                    <a:gd name="connsiteY26" fmla="*/ 25371 h 48324"/>
                    <a:gd name="connsiteX27" fmla="*/ 19028 w 38894"/>
                    <a:gd name="connsiteY27" fmla="*/ 27787 h 48324"/>
                    <a:gd name="connsiteX28" fmla="*/ 25069 w 38894"/>
                    <a:gd name="connsiteY28" fmla="*/ 26579 h 48324"/>
                    <a:gd name="connsiteX29" fmla="*/ 31109 w 38894"/>
                    <a:gd name="connsiteY29" fmla="*/ 25371 h 48324"/>
                    <a:gd name="connsiteX30" fmla="*/ 31109 w 38894"/>
                    <a:gd name="connsiteY30" fmla="*/ 25371 h 48324"/>
                    <a:gd name="connsiteX31" fmla="*/ 28693 w 38894"/>
                    <a:gd name="connsiteY31" fmla="*/ 27787 h 48324"/>
                    <a:gd name="connsiteX32" fmla="*/ 17820 w 38894"/>
                    <a:gd name="connsiteY32" fmla="*/ 35035 h 48324"/>
                    <a:gd name="connsiteX33" fmla="*/ 19028 w 38894"/>
                    <a:gd name="connsiteY33" fmla="*/ 37452 h 48324"/>
                    <a:gd name="connsiteX34" fmla="*/ 35942 w 38894"/>
                    <a:gd name="connsiteY34" fmla="*/ 27787 h 48324"/>
                    <a:gd name="connsiteX35" fmla="*/ 31109 w 38894"/>
                    <a:gd name="connsiteY35" fmla="*/ 36244 h 48324"/>
                    <a:gd name="connsiteX36" fmla="*/ 16612 w 38894"/>
                    <a:gd name="connsiteY36" fmla="*/ 45909 h 48324"/>
                    <a:gd name="connsiteX37" fmla="*/ 17820 w 38894"/>
                    <a:gd name="connsiteY37" fmla="*/ 48325 h 48324"/>
                    <a:gd name="connsiteX38" fmla="*/ 35942 w 38894"/>
                    <a:gd name="connsiteY38" fmla="*/ 37452 h 48324"/>
                    <a:gd name="connsiteX39" fmla="*/ 38358 w 38894"/>
                    <a:gd name="connsiteY39" fmla="*/ 18122 h 48324"/>
                    <a:gd name="connsiteX40" fmla="*/ 38358 w 38894"/>
                    <a:gd name="connsiteY40" fmla="*/ 18122 h 48324"/>
                    <a:gd name="connsiteX41" fmla="*/ 38358 w 38894"/>
                    <a:gd name="connsiteY41" fmla="*/ 18122 h 4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38894" h="48324">
                      <a:moveTo>
                        <a:pt x="38358" y="18122"/>
                      </a:moveTo>
                      <a:cubicBezTo>
                        <a:pt x="38358" y="18122"/>
                        <a:pt x="38358" y="18122"/>
                        <a:pt x="38358" y="18122"/>
                      </a:cubicBezTo>
                      <a:cubicBezTo>
                        <a:pt x="38358" y="16914"/>
                        <a:pt x="38358" y="16914"/>
                        <a:pt x="38358" y="16914"/>
                      </a:cubicBezTo>
                      <a:cubicBezTo>
                        <a:pt x="39566" y="15706"/>
                        <a:pt x="38358" y="14498"/>
                        <a:pt x="38358" y="13289"/>
                      </a:cubicBezTo>
                      <a:cubicBezTo>
                        <a:pt x="37150" y="12081"/>
                        <a:pt x="35942" y="10873"/>
                        <a:pt x="34734" y="9665"/>
                      </a:cubicBezTo>
                      <a:cubicBezTo>
                        <a:pt x="34734" y="9665"/>
                        <a:pt x="34734" y="9665"/>
                        <a:pt x="33525" y="9665"/>
                      </a:cubicBezTo>
                      <a:cubicBezTo>
                        <a:pt x="31109" y="7249"/>
                        <a:pt x="28693" y="6041"/>
                        <a:pt x="25069" y="4832"/>
                      </a:cubicBezTo>
                      <a:cubicBezTo>
                        <a:pt x="20236" y="2416"/>
                        <a:pt x="14195" y="0"/>
                        <a:pt x="8155" y="0"/>
                      </a:cubicBezTo>
                      <a:cubicBezTo>
                        <a:pt x="6947" y="0"/>
                        <a:pt x="6947" y="2416"/>
                        <a:pt x="8155" y="2416"/>
                      </a:cubicBezTo>
                      <a:cubicBezTo>
                        <a:pt x="12987" y="4832"/>
                        <a:pt x="17820" y="6041"/>
                        <a:pt x="22652" y="8457"/>
                      </a:cubicBezTo>
                      <a:cubicBezTo>
                        <a:pt x="23860" y="9665"/>
                        <a:pt x="25069" y="9665"/>
                        <a:pt x="26277" y="10873"/>
                      </a:cubicBezTo>
                      <a:cubicBezTo>
                        <a:pt x="23860" y="10873"/>
                        <a:pt x="20236" y="9665"/>
                        <a:pt x="17820" y="9665"/>
                      </a:cubicBezTo>
                      <a:cubicBezTo>
                        <a:pt x="14195" y="8457"/>
                        <a:pt x="10571" y="8457"/>
                        <a:pt x="5739" y="8457"/>
                      </a:cubicBezTo>
                      <a:cubicBezTo>
                        <a:pt x="3322" y="8457"/>
                        <a:pt x="2114" y="8457"/>
                        <a:pt x="906" y="9665"/>
                      </a:cubicBezTo>
                      <a:cubicBezTo>
                        <a:pt x="-302" y="9665"/>
                        <a:pt x="-302" y="12081"/>
                        <a:pt x="906" y="12081"/>
                      </a:cubicBezTo>
                      <a:cubicBezTo>
                        <a:pt x="4530" y="13289"/>
                        <a:pt x="6947" y="12081"/>
                        <a:pt x="10571" y="12081"/>
                      </a:cubicBezTo>
                      <a:cubicBezTo>
                        <a:pt x="12987" y="12081"/>
                        <a:pt x="16612" y="14498"/>
                        <a:pt x="19028" y="14498"/>
                      </a:cubicBezTo>
                      <a:cubicBezTo>
                        <a:pt x="21444" y="15706"/>
                        <a:pt x="25069" y="15706"/>
                        <a:pt x="27485" y="16914"/>
                      </a:cubicBezTo>
                      <a:cubicBezTo>
                        <a:pt x="25069" y="16914"/>
                        <a:pt x="22652" y="16914"/>
                        <a:pt x="21444" y="16914"/>
                      </a:cubicBezTo>
                      <a:cubicBezTo>
                        <a:pt x="16612" y="15706"/>
                        <a:pt x="10571" y="14498"/>
                        <a:pt x="5739" y="15706"/>
                      </a:cubicBezTo>
                      <a:cubicBezTo>
                        <a:pt x="4530" y="15706"/>
                        <a:pt x="4530" y="18122"/>
                        <a:pt x="5739" y="18122"/>
                      </a:cubicBezTo>
                      <a:cubicBezTo>
                        <a:pt x="8155" y="19330"/>
                        <a:pt x="11779" y="19330"/>
                        <a:pt x="15404" y="19330"/>
                      </a:cubicBezTo>
                      <a:cubicBezTo>
                        <a:pt x="17820" y="19330"/>
                        <a:pt x="20236" y="20538"/>
                        <a:pt x="22652" y="20538"/>
                      </a:cubicBezTo>
                      <a:cubicBezTo>
                        <a:pt x="26277" y="20538"/>
                        <a:pt x="29901" y="20538"/>
                        <a:pt x="33525" y="19330"/>
                      </a:cubicBezTo>
                      <a:cubicBezTo>
                        <a:pt x="33525" y="19330"/>
                        <a:pt x="32317" y="19330"/>
                        <a:pt x="32317" y="20538"/>
                      </a:cubicBezTo>
                      <a:cubicBezTo>
                        <a:pt x="29901" y="21746"/>
                        <a:pt x="27485" y="22954"/>
                        <a:pt x="25069" y="22954"/>
                      </a:cubicBezTo>
                      <a:cubicBezTo>
                        <a:pt x="22652" y="22954"/>
                        <a:pt x="20236" y="22954"/>
                        <a:pt x="17820" y="25371"/>
                      </a:cubicBezTo>
                      <a:cubicBezTo>
                        <a:pt x="16612" y="26579"/>
                        <a:pt x="17820" y="27787"/>
                        <a:pt x="19028" y="27787"/>
                      </a:cubicBezTo>
                      <a:cubicBezTo>
                        <a:pt x="21444" y="27787"/>
                        <a:pt x="22652" y="26579"/>
                        <a:pt x="25069" y="26579"/>
                      </a:cubicBezTo>
                      <a:cubicBezTo>
                        <a:pt x="27485" y="26579"/>
                        <a:pt x="28693" y="26579"/>
                        <a:pt x="31109" y="25371"/>
                      </a:cubicBezTo>
                      <a:lnTo>
                        <a:pt x="31109" y="25371"/>
                      </a:lnTo>
                      <a:cubicBezTo>
                        <a:pt x="29901" y="26579"/>
                        <a:pt x="29901" y="26579"/>
                        <a:pt x="28693" y="27787"/>
                      </a:cubicBezTo>
                      <a:cubicBezTo>
                        <a:pt x="25069" y="30203"/>
                        <a:pt x="20236" y="30203"/>
                        <a:pt x="17820" y="35035"/>
                      </a:cubicBezTo>
                      <a:cubicBezTo>
                        <a:pt x="16612" y="36244"/>
                        <a:pt x="17820" y="37452"/>
                        <a:pt x="19028" y="37452"/>
                      </a:cubicBezTo>
                      <a:cubicBezTo>
                        <a:pt x="25069" y="37452"/>
                        <a:pt x="31109" y="32619"/>
                        <a:pt x="35942" y="27787"/>
                      </a:cubicBezTo>
                      <a:cubicBezTo>
                        <a:pt x="34734" y="30203"/>
                        <a:pt x="33525" y="33828"/>
                        <a:pt x="31109" y="36244"/>
                      </a:cubicBezTo>
                      <a:cubicBezTo>
                        <a:pt x="26277" y="39868"/>
                        <a:pt x="21444" y="41076"/>
                        <a:pt x="16612" y="45909"/>
                      </a:cubicBezTo>
                      <a:cubicBezTo>
                        <a:pt x="15404" y="47117"/>
                        <a:pt x="16612" y="48325"/>
                        <a:pt x="17820" y="48325"/>
                      </a:cubicBezTo>
                      <a:cubicBezTo>
                        <a:pt x="23860" y="47117"/>
                        <a:pt x="31109" y="43492"/>
                        <a:pt x="35942" y="37452"/>
                      </a:cubicBezTo>
                      <a:cubicBezTo>
                        <a:pt x="35942" y="28995"/>
                        <a:pt x="38358" y="24162"/>
                        <a:pt x="38358" y="18122"/>
                      </a:cubicBezTo>
                      <a:cubicBezTo>
                        <a:pt x="38358" y="18122"/>
                        <a:pt x="38358" y="18122"/>
                        <a:pt x="38358" y="18122"/>
                      </a:cubicBezTo>
                      <a:lnTo>
                        <a:pt x="38358" y="181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8" name="Freeform 234"/>
                <p:cNvSpPr/>
                <p:nvPr/>
              </p:nvSpPr>
              <p:spPr>
                <a:xfrm>
                  <a:off x="808349" y="4421149"/>
                  <a:ext cx="5925" cy="3867"/>
                </a:xfrm>
                <a:custGeom>
                  <a:avLst/>
                  <a:gdLst>
                    <a:gd name="connsiteX0" fmla="*/ 4530 w 5925"/>
                    <a:gd name="connsiteY0" fmla="*/ 0 h 3867"/>
                    <a:gd name="connsiteX1" fmla="*/ 906 w 5925"/>
                    <a:gd name="connsiteY1" fmla="*/ 0 h 3867"/>
                    <a:gd name="connsiteX2" fmla="*/ 906 w 5925"/>
                    <a:gd name="connsiteY2" fmla="*/ 3625 h 3867"/>
                    <a:gd name="connsiteX3" fmla="*/ 4530 w 5925"/>
                    <a:gd name="connsiteY3" fmla="*/ 3625 h 3867"/>
                    <a:gd name="connsiteX4" fmla="*/ 4530 w 5925"/>
                    <a:gd name="connsiteY4" fmla="*/ 0 h 3867"/>
                    <a:gd name="connsiteX5" fmla="*/ 4530 w 5925"/>
                    <a:gd name="connsiteY5" fmla="*/ 0 h 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25" h="3867">
                      <a:moveTo>
                        <a:pt x="4530" y="0"/>
                      </a:moveTo>
                      <a:cubicBezTo>
                        <a:pt x="3322" y="0"/>
                        <a:pt x="2114" y="0"/>
                        <a:pt x="906" y="0"/>
                      </a:cubicBezTo>
                      <a:cubicBezTo>
                        <a:pt x="-302" y="0"/>
                        <a:pt x="-302" y="3625"/>
                        <a:pt x="906" y="3625"/>
                      </a:cubicBezTo>
                      <a:cubicBezTo>
                        <a:pt x="2114" y="3625"/>
                        <a:pt x="3322" y="3625"/>
                        <a:pt x="4530" y="3625"/>
                      </a:cubicBezTo>
                      <a:cubicBezTo>
                        <a:pt x="5739" y="4832"/>
                        <a:pt x="6947" y="1208"/>
                        <a:pt x="4530" y="0"/>
                      </a:cubicBezTo>
                      <a:lnTo>
                        <a:pt x="453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9" name="Freeform 235"/>
                <p:cNvSpPr/>
                <p:nvPr/>
              </p:nvSpPr>
              <p:spPr>
                <a:xfrm>
                  <a:off x="803517" y="4405746"/>
                  <a:ext cx="12316" cy="3859"/>
                </a:xfrm>
                <a:custGeom>
                  <a:avLst/>
                  <a:gdLst>
                    <a:gd name="connsiteX0" fmla="*/ 906 w 12316"/>
                    <a:gd name="connsiteY0" fmla="*/ 906 h 3859"/>
                    <a:gd name="connsiteX1" fmla="*/ 906 w 12316"/>
                    <a:gd name="connsiteY1" fmla="*/ 3322 h 3859"/>
                    <a:gd name="connsiteX2" fmla="*/ 6947 w 12316"/>
                    <a:gd name="connsiteY2" fmla="*/ 3322 h 3859"/>
                    <a:gd name="connsiteX3" fmla="*/ 11779 w 12316"/>
                    <a:gd name="connsiteY3" fmla="*/ 3322 h 3859"/>
                    <a:gd name="connsiteX4" fmla="*/ 11779 w 12316"/>
                    <a:gd name="connsiteY4" fmla="*/ 2114 h 3859"/>
                    <a:gd name="connsiteX5" fmla="*/ 5739 w 12316"/>
                    <a:gd name="connsiteY5" fmla="*/ 906 h 3859"/>
                    <a:gd name="connsiteX6" fmla="*/ 906 w 12316"/>
                    <a:gd name="connsiteY6" fmla="*/ 906 h 3859"/>
                    <a:gd name="connsiteX7" fmla="*/ 906 w 12316"/>
                    <a:gd name="connsiteY7" fmla="*/ 906 h 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6" h="3859">
                      <a:moveTo>
                        <a:pt x="906" y="906"/>
                      </a:moveTo>
                      <a:cubicBezTo>
                        <a:pt x="-302" y="2114"/>
                        <a:pt x="-302" y="3322"/>
                        <a:pt x="906" y="3322"/>
                      </a:cubicBezTo>
                      <a:cubicBezTo>
                        <a:pt x="2114" y="4530"/>
                        <a:pt x="5739" y="3322"/>
                        <a:pt x="6947" y="3322"/>
                      </a:cubicBezTo>
                      <a:cubicBezTo>
                        <a:pt x="8155" y="3322"/>
                        <a:pt x="10571" y="3322"/>
                        <a:pt x="11779" y="3322"/>
                      </a:cubicBezTo>
                      <a:cubicBezTo>
                        <a:pt x="12987" y="3322"/>
                        <a:pt x="11779" y="2114"/>
                        <a:pt x="11779" y="2114"/>
                      </a:cubicBezTo>
                      <a:cubicBezTo>
                        <a:pt x="10571" y="906"/>
                        <a:pt x="8155" y="906"/>
                        <a:pt x="5739" y="906"/>
                      </a:cubicBezTo>
                      <a:cubicBezTo>
                        <a:pt x="5739" y="-302"/>
                        <a:pt x="3322" y="-302"/>
                        <a:pt x="906" y="906"/>
                      </a:cubicBezTo>
                      <a:lnTo>
                        <a:pt x="90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0" name="Freeform 236"/>
                <p:cNvSpPr/>
                <p:nvPr/>
              </p:nvSpPr>
              <p:spPr>
                <a:xfrm>
                  <a:off x="800799" y="4402490"/>
                  <a:ext cx="32317" cy="7785"/>
                </a:xfrm>
                <a:custGeom>
                  <a:avLst/>
                  <a:gdLst>
                    <a:gd name="connsiteX0" fmla="*/ 2416 w 32317"/>
                    <a:gd name="connsiteY0" fmla="*/ 4162 h 7785"/>
                    <a:gd name="connsiteX1" fmla="*/ 3624 w 32317"/>
                    <a:gd name="connsiteY1" fmla="*/ 4162 h 7785"/>
                    <a:gd name="connsiteX2" fmla="*/ 3624 w 32317"/>
                    <a:gd name="connsiteY2" fmla="*/ 4162 h 7785"/>
                    <a:gd name="connsiteX3" fmla="*/ 3624 w 32317"/>
                    <a:gd name="connsiteY3" fmla="*/ 4162 h 7785"/>
                    <a:gd name="connsiteX4" fmla="*/ 18122 w 32317"/>
                    <a:gd name="connsiteY4" fmla="*/ 4162 h 7785"/>
                    <a:gd name="connsiteX5" fmla="*/ 31411 w 32317"/>
                    <a:gd name="connsiteY5" fmla="*/ 7786 h 7785"/>
                    <a:gd name="connsiteX6" fmla="*/ 31411 w 32317"/>
                    <a:gd name="connsiteY6" fmla="*/ 5369 h 7785"/>
                    <a:gd name="connsiteX7" fmla="*/ 13289 w 32317"/>
                    <a:gd name="connsiteY7" fmla="*/ 537 h 7785"/>
                    <a:gd name="connsiteX8" fmla="*/ 0 w 32317"/>
                    <a:gd name="connsiteY8" fmla="*/ 537 h 7785"/>
                    <a:gd name="connsiteX9" fmla="*/ 2416 w 32317"/>
                    <a:gd name="connsiteY9" fmla="*/ 4162 h 7785"/>
                    <a:gd name="connsiteX10" fmla="*/ 2416 w 32317"/>
                    <a:gd name="connsiteY10" fmla="*/ 4162 h 7785"/>
                    <a:gd name="connsiteX11" fmla="*/ 2416 w 32317"/>
                    <a:gd name="connsiteY11" fmla="*/ 4162 h 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2317" h="7785">
                      <a:moveTo>
                        <a:pt x="2416" y="4162"/>
                      </a:moveTo>
                      <a:cubicBezTo>
                        <a:pt x="2416" y="4162"/>
                        <a:pt x="3624" y="4162"/>
                        <a:pt x="3624" y="4162"/>
                      </a:cubicBezTo>
                      <a:lnTo>
                        <a:pt x="3624" y="4162"/>
                      </a:lnTo>
                      <a:cubicBezTo>
                        <a:pt x="3624" y="4162"/>
                        <a:pt x="3624" y="4162"/>
                        <a:pt x="3624" y="4162"/>
                      </a:cubicBezTo>
                      <a:cubicBezTo>
                        <a:pt x="8457" y="2953"/>
                        <a:pt x="14497" y="4162"/>
                        <a:pt x="18122" y="4162"/>
                      </a:cubicBezTo>
                      <a:cubicBezTo>
                        <a:pt x="22954" y="5369"/>
                        <a:pt x="27787" y="6578"/>
                        <a:pt x="31411" y="7786"/>
                      </a:cubicBezTo>
                      <a:cubicBezTo>
                        <a:pt x="32619" y="7786"/>
                        <a:pt x="32619" y="6578"/>
                        <a:pt x="31411" y="5369"/>
                      </a:cubicBezTo>
                      <a:cubicBezTo>
                        <a:pt x="25371" y="2953"/>
                        <a:pt x="19330" y="537"/>
                        <a:pt x="13289" y="537"/>
                      </a:cubicBezTo>
                      <a:cubicBezTo>
                        <a:pt x="8457" y="537"/>
                        <a:pt x="3624" y="-671"/>
                        <a:pt x="0" y="537"/>
                      </a:cubicBezTo>
                      <a:cubicBezTo>
                        <a:pt x="0" y="537"/>
                        <a:pt x="0" y="2953"/>
                        <a:pt x="2416" y="4162"/>
                      </a:cubicBezTo>
                      <a:cubicBezTo>
                        <a:pt x="1208" y="4162"/>
                        <a:pt x="2416" y="4162"/>
                        <a:pt x="2416" y="4162"/>
                      </a:cubicBezTo>
                      <a:lnTo>
                        <a:pt x="2416" y="416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1" name="Freeform 237"/>
                <p:cNvSpPr/>
                <p:nvPr/>
              </p:nvSpPr>
              <p:spPr>
                <a:xfrm>
                  <a:off x="834626" y="4407860"/>
                  <a:ext cx="7248" cy="4832"/>
                </a:xfrm>
                <a:custGeom>
                  <a:avLst/>
                  <a:gdLst>
                    <a:gd name="connsiteX0" fmla="*/ 4833 w 7248"/>
                    <a:gd name="connsiteY0" fmla="*/ 4833 h 4832"/>
                    <a:gd name="connsiteX1" fmla="*/ 6041 w 7248"/>
                    <a:gd name="connsiteY1" fmla="*/ 4833 h 4832"/>
                    <a:gd name="connsiteX2" fmla="*/ 7249 w 7248"/>
                    <a:gd name="connsiteY2" fmla="*/ 3625 h 4832"/>
                    <a:gd name="connsiteX3" fmla="*/ 1208 w 7248"/>
                    <a:gd name="connsiteY3" fmla="*/ 0 h 4832"/>
                    <a:gd name="connsiteX4" fmla="*/ 0 w 7248"/>
                    <a:gd name="connsiteY4" fmla="*/ 2416 h 4832"/>
                    <a:gd name="connsiteX5" fmla="*/ 4833 w 7248"/>
                    <a:gd name="connsiteY5" fmla="*/ 4833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4832">
                      <a:moveTo>
                        <a:pt x="4833" y="4833"/>
                      </a:moveTo>
                      <a:cubicBezTo>
                        <a:pt x="4833" y="4833"/>
                        <a:pt x="6041" y="4833"/>
                        <a:pt x="6041" y="4833"/>
                      </a:cubicBezTo>
                      <a:cubicBezTo>
                        <a:pt x="6041" y="4833"/>
                        <a:pt x="7249" y="3625"/>
                        <a:pt x="7249" y="3625"/>
                      </a:cubicBezTo>
                      <a:cubicBezTo>
                        <a:pt x="7249" y="1208"/>
                        <a:pt x="3624" y="0"/>
                        <a:pt x="1208" y="0"/>
                      </a:cubicBez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2416" y="3625"/>
                        <a:pt x="3624" y="3625"/>
                        <a:pt x="4833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2" name="Freeform 238"/>
                <p:cNvSpPr/>
                <p:nvPr/>
              </p:nvSpPr>
              <p:spPr>
                <a:xfrm>
                  <a:off x="815296" y="4451352"/>
                  <a:ext cx="5738" cy="2953"/>
                </a:xfrm>
                <a:custGeom>
                  <a:avLst/>
                  <a:gdLst>
                    <a:gd name="connsiteX0" fmla="*/ 0 w 5738"/>
                    <a:gd name="connsiteY0" fmla="*/ 1208 h 2953"/>
                    <a:gd name="connsiteX1" fmla="*/ 0 w 5738"/>
                    <a:gd name="connsiteY1" fmla="*/ 2416 h 2953"/>
                    <a:gd name="connsiteX2" fmla="*/ 4832 w 5738"/>
                    <a:gd name="connsiteY2" fmla="*/ 2416 h 2953"/>
                    <a:gd name="connsiteX3" fmla="*/ 4832 w 5738"/>
                    <a:gd name="connsiteY3" fmla="*/ 0 h 2953"/>
                    <a:gd name="connsiteX4" fmla="*/ 0 w 5738"/>
                    <a:gd name="connsiteY4" fmla="*/ 1208 h 2953"/>
                    <a:gd name="connsiteX5" fmla="*/ 0 w 5738"/>
                    <a:gd name="connsiteY5" fmla="*/ 1208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8" h="2953">
                      <a:moveTo>
                        <a:pt x="0" y="1208"/>
                      </a:moveTo>
                      <a:cubicBezTo>
                        <a:pt x="0" y="1208"/>
                        <a:pt x="0" y="2416"/>
                        <a:pt x="0" y="2416"/>
                      </a:cubicBezTo>
                      <a:cubicBezTo>
                        <a:pt x="1208" y="3625"/>
                        <a:pt x="3624" y="2416"/>
                        <a:pt x="4832" y="2416"/>
                      </a:cubicBezTo>
                      <a:cubicBezTo>
                        <a:pt x="6041" y="2416"/>
                        <a:pt x="6041" y="0"/>
                        <a:pt x="4832" y="0"/>
                      </a:cubicBezTo>
                      <a:cubicBezTo>
                        <a:pt x="3624" y="0"/>
                        <a:pt x="1208" y="0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3" name="Freeform 239"/>
                <p:cNvSpPr/>
                <p:nvPr/>
              </p:nvSpPr>
              <p:spPr>
                <a:xfrm>
                  <a:off x="807573" y="4470890"/>
                  <a:ext cx="14971" cy="20660"/>
                </a:xfrm>
                <a:custGeom>
                  <a:avLst/>
                  <a:gdLst>
                    <a:gd name="connsiteX0" fmla="*/ 474 w 14971"/>
                    <a:gd name="connsiteY0" fmla="*/ 3417 h 20660"/>
                    <a:gd name="connsiteX1" fmla="*/ 7723 w 14971"/>
                    <a:gd name="connsiteY1" fmla="*/ 14290 h 20660"/>
                    <a:gd name="connsiteX2" fmla="*/ 12555 w 14971"/>
                    <a:gd name="connsiteY2" fmla="*/ 20331 h 20660"/>
                    <a:gd name="connsiteX3" fmla="*/ 14971 w 14971"/>
                    <a:gd name="connsiteY3" fmla="*/ 17915 h 20660"/>
                    <a:gd name="connsiteX4" fmla="*/ 10139 w 14971"/>
                    <a:gd name="connsiteY4" fmla="*/ 9458 h 20660"/>
                    <a:gd name="connsiteX5" fmla="*/ 2890 w 14971"/>
                    <a:gd name="connsiteY5" fmla="*/ 1001 h 20660"/>
                    <a:gd name="connsiteX6" fmla="*/ 474 w 14971"/>
                    <a:gd name="connsiteY6" fmla="*/ 3417 h 2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71" h="20660">
                      <a:moveTo>
                        <a:pt x="474" y="3417"/>
                      </a:moveTo>
                      <a:cubicBezTo>
                        <a:pt x="2890" y="7042"/>
                        <a:pt x="5306" y="10666"/>
                        <a:pt x="7723" y="14290"/>
                      </a:cubicBezTo>
                      <a:cubicBezTo>
                        <a:pt x="8931" y="16706"/>
                        <a:pt x="11347" y="19123"/>
                        <a:pt x="12555" y="20331"/>
                      </a:cubicBezTo>
                      <a:cubicBezTo>
                        <a:pt x="13763" y="21539"/>
                        <a:pt x="14971" y="19123"/>
                        <a:pt x="14971" y="17915"/>
                      </a:cubicBezTo>
                      <a:cubicBezTo>
                        <a:pt x="13763" y="14290"/>
                        <a:pt x="11347" y="11874"/>
                        <a:pt x="10139" y="9458"/>
                      </a:cubicBezTo>
                      <a:cubicBezTo>
                        <a:pt x="7723" y="5833"/>
                        <a:pt x="5306" y="3417"/>
                        <a:pt x="2890" y="1001"/>
                      </a:cubicBezTo>
                      <a:cubicBezTo>
                        <a:pt x="474" y="-1415"/>
                        <a:pt x="-734" y="1001"/>
                        <a:pt x="474" y="34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4" name="Freeform 240"/>
                <p:cNvSpPr/>
                <p:nvPr/>
              </p:nvSpPr>
              <p:spPr>
                <a:xfrm>
                  <a:off x="757306" y="4609142"/>
                  <a:ext cx="3322" cy="6514"/>
                </a:xfrm>
                <a:custGeom>
                  <a:avLst/>
                  <a:gdLst>
                    <a:gd name="connsiteX0" fmla="*/ 2416 w 3322"/>
                    <a:gd name="connsiteY0" fmla="*/ 474 h 6514"/>
                    <a:gd name="connsiteX1" fmla="*/ 0 w 3322"/>
                    <a:gd name="connsiteY1" fmla="*/ 4098 h 6514"/>
                    <a:gd name="connsiteX2" fmla="*/ 0 w 3322"/>
                    <a:gd name="connsiteY2" fmla="*/ 6515 h 6514"/>
                    <a:gd name="connsiteX3" fmla="*/ 0 w 3322"/>
                    <a:gd name="connsiteY3" fmla="*/ 6515 h 6514"/>
                    <a:gd name="connsiteX4" fmla="*/ 1208 w 3322"/>
                    <a:gd name="connsiteY4" fmla="*/ 6515 h 6514"/>
                    <a:gd name="connsiteX5" fmla="*/ 2416 w 3322"/>
                    <a:gd name="connsiteY5" fmla="*/ 2890 h 6514"/>
                    <a:gd name="connsiteX6" fmla="*/ 2416 w 3322"/>
                    <a:gd name="connsiteY6" fmla="*/ 474 h 6514"/>
                    <a:gd name="connsiteX7" fmla="*/ 2416 w 3322"/>
                    <a:gd name="connsiteY7" fmla="*/ 474 h 6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22" h="6514">
                      <a:moveTo>
                        <a:pt x="2416" y="474"/>
                      </a:moveTo>
                      <a:cubicBezTo>
                        <a:pt x="1208" y="1682"/>
                        <a:pt x="0" y="1682"/>
                        <a:pt x="0" y="4098"/>
                      </a:cubicBezTo>
                      <a:cubicBezTo>
                        <a:pt x="0" y="5306"/>
                        <a:pt x="0" y="5306"/>
                        <a:pt x="0" y="6515"/>
                      </a:cubicBezTo>
                      <a:cubicBezTo>
                        <a:pt x="0" y="6515"/>
                        <a:pt x="0" y="6515"/>
                        <a:pt x="0" y="6515"/>
                      </a:cubicBezTo>
                      <a:cubicBezTo>
                        <a:pt x="0" y="6515"/>
                        <a:pt x="1208" y="6515"/>
                        <a:pt x="1208" y="6515"/>
                      </a:cubicBezTo>
                      <a:cubicBezTo>
                        <a:pt x="2416" y="5306"/>
                        <a:pt x="2416" y="4098"/>
                        <a:pt x="2416" y="2890"/>
                      </a:cubicBezTo>
                      <a:cubicBezTo>
                        <a:pt x="3624" y="474"/>
                        <a:pt x="3624" y="-734"/>
                        <a:pt x="2416" y="474"/>
                      </a:cubicBezTo>
                      <a:lnTo>
                        <a:pt x="2416" y="4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5" name="Freeform 241"/>
                <p:cNvSpPr/>
                <p:nvPr/>
              </p:nvSpPr>
              <p:spPr>
                <a:xfrm>
                  <a:off x="786301" y="4546257"/>
                  <a:ext cx="2603" cy="11108"/>
                </a:xfrm>
                <a:custGeom>
                  <a:avLst/>
                  <a:gdLst>
                    <a:gd name="connsiteX0" fmla="*/ 1208 w 2603"/>
                    <a:gd name="connsiteY0" fmla="*/ 537 h 11108"/>
                    <a:gd name="connsiteX1" fmla="*/ 0 w 2603"/>
                    <a:gd name="connsiteY1" fmla="*/ 10202 h 11108"/>
                    <a:gd name="connsiteX2" fmla="*/ 1208 w 2603"/>
                    <a:gd name="connsiteY2" fmla="*/ 10202 h 11108"/>
                    <a:gd name="connsiteX3" fmla="*/ 1208 w 2603"/>
                    <a:gd name="connsiteY3" fmla="*/ 537 h 11108"/>
                    <a:gd name="connsiteX4" fmla="*/ 1208 w 2603"/>
                    <a:gd name="connsiteY4" fmla="*/ 537 h 1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03" h="11108">
                      <a:moveTo>
                        <a:pt x="1208" y="537"/>
                      </a:moveTo>
                      <a:cubicBezTo>
                        <a:pt x="0" y="2953"/>
                        <a:pt x="0" y="6577"/>
                        <a:pt x="0" y="10202"/>
                      </a:cubicBezTo>
                      <a:cubicBezTo>
                        <a:pt x="0" y="11410"/>
                        <a:pt x="1208" y="11410"/>
                        <a:pt x="1208" y="10202"/>
                      </a:cubicBezTo>
                      <a:cubicBezTo>
                        <a:pt x="3624" y="6577"/>
                        <a:pt x="2416" y="2953"/>
                        <a:pt x="1208" y="537"/>
                      </a:cubicBezTo>
                      <a:cubicBezTo>
                        <a:pt x="2416" y="-671"/>
                        <a:pt x="1208" y="537"/>
                        <a:pt x="1208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6" name="Freeform 242"/>
                <p:cNvSpPr/>
                <p:nvPr/>
              </p:nvSpPr>
              <p:spPr>
                <a:xfrm>
                  <a:off x="766784" y="4508436"/>
                  <a:ext cx="2603" cy="11779"/>
                </a:xfrm>
                <a:custGeom>
                  <a:avLst/>
                  <a:gdLst>
                    <a:gd name="connsiteX0" fmla="*/ 1395 w 2603"/>
                    <a:gd name="connsiteY0" fmla="*/ 11779 h 11779"/>
                    <a:gd name="connsiteX1" fmla="*/ 2603 w 2603"/>
                    <a:gd name="connsiteY1" fmla="*/ 8155 h 11779"/>
                    <a:gd name="connsiteX2" fmla="*/ 2603 w 2603"/>
                    <a:gd name="connsiteY2" fmla="*/ 906 h 11779"/>
                    <a:gd name="connsiteX3" fmla="*/ 1395 w 2603"/>
                    <a:gd name="connsiteY3" fmla="*/ 906 h 11779"/>
                    <a:gd name="connsiteX4" fmla="*/ 1395 w 2603"/>
                    <a:gd name="connsiteY4" fmla="*/ 11779 h 11779"/>
                    <a:gd name="connsiteX5" fmla="*/ 1395 w 2603"/>
                    <a:gd name="connsiteY5" fmla="*/ 11779 h 11779"/>
                    <a:gd name="connsiteX6" fmla="*/ 1395 w 2603"/>
                    <a:gd name="connsiteY6" fmla="*/ 11779 h 11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3" h="11779">
                      <a:moveTo>
                        <a:pt x="1395" y="11779"/>
                      </a:moveTo>
                      <a:cubicBezTo>
                        <a:pt x="2603" y="10571"/>
                        <a:pt x="2603" y="9363"/>
                        <a:pt x="2603" y="8155"/>
                      </a:cubicBezTo>
                      <a:cubicBezTo>
                        <a:pt x="2603" y="5739"/>
                        <a:pt x="2603" y="3322"/>
                        <a:pt x="2603" y="906"/>
                      </a:cubicBezTo>
                      <a:cubicBezTo>
                        <a:pt x="2603" y="-302"/>
                        <a:pt x="1395" y="-302"/>
                        <a:pt x="1395" y="906"/>
                      </a:cubicBezTo>
                      <a:cubicBezTo>
                        <a:pt x="187" y="4530"/>
                        <a:pt x="-1021" y="9363"/>
                        <a:pt x="1395" y="11779"/>
                      </a:cubicBezTo>
                      <a:cubicBezTo>
                        <a:pt x="187" y="11779"/>
                        <a:pt x="187" y="11779"/>
                        <a:pt x="1395" y="11779"/>
                      </a:cubicBezTo>
                      <a:lnTo>
                        <a:pt x="1395" y="1177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7" name="Freeform 243"/>
                <p:cNvSpPr/>
                <p:nvPr/>
              </p:nvSpPr>
              <p:spPr>
                <a:xfrm>
                  <a:off x="812379" y="4507634"/>
                  <a:ext cx="20159" cy="35328"/>
                </a:xfrm>
                <a:custGeom>
                  <a:avLst/>
                  <a:gdLst>
                    <a:gd name="connsiteX0" fmla="*/ 11374 w 20159"/>
                    <a:gd name="connsiteY0" fmla="*/ 22247 h 35328"/>
                    <a:gd name="connsiteX1" fmla="*/ 17414 w 20159"/>
                    <a:gd name="connsiteY1" fmla="*/ 34328 h 35328"/>
                    <a:gd name="connsiteX2" fmla="*/ 17414 w 20159"/>
                    <a:gd name="connsiteY2" fmla="*/ 34328 h 35328"/>
                    <a:gd name="connsiteX3" fmla="*/ 19830 w 20159"/>
                    <a:gd name="connsiteY3" fmla="*/ 31912 h 35328"/>
                    <a:gd name="connsiteX4" fmla="*/ 11374 w 20159"/>
                    <a:gd name="connsiteY4" fmla="*/ 17414 h 35328"/>
                    <a:gd name="connsiteX5" fmla="*/ 1709 w 20159"/>
                    <a:gd name="connsiteY5" fmla="*/ 500 h 35328"/>
                    <a:gd name="connsiteX6" fmla="*/ 500 w 20159"/>
                    <a:gd name="connsiteY6" fmla="*/ 1709 h 35328"/>
                    <a:gd name="connsiteX7" fmla="*/ 4125 w 20159"/>
                    <a:gd name="connsiteY7" fmla="*/ 8957 h 35328"/>
                    <a:gd name="connsiteX8" fmla="*/ 11374 w 20159"/>
                    <a:gd name="connsiteY8" fmla="*/ 22247 h 3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59" h="35328">
                      <a:moveTo>
                        <a:pt x="11374" y="22247"/>
                      </a:moveTo>
                      <a:cubicBezTo>
                        <a:pt x="13790" y="25871"/>
                        <a:pt x="14998" y="30704"/>
                        <a:pt x="17414" y="34328"/>
                      </a:cubicBezTo>
                      <a:cubicBezTo>
                        <a:pt x="17414" y="34328"/>
                        <a:pt x="17414" y="34328"/>
                        <a:pt x="17414" y="34328"/>
                      </a:cubicBezTo>
                      <a:cubicBezTo>
                        <a:pt x="18622" y="36744"/>
                        <a:pt x="21039" y="34328"/>
                        <a:pt x="19830" y="31912"/>
                      </a:cubicBezTo>
                      <a:cubicBezTo>
                        <a:pt x="17414" y="27079"/>
                        <a:pt x="13790" y="22247"/>
                        <a:pt x="11374" y="17414"/>
                      </a:cubicBezTo>
                      <a:cubicBezTo>
                        <a:pt x="7749" y="11373"/>
                        <a:pt x="5333" y="5333"/>
                        <a:pt x="1709" y="500"/>
                      </a:cubicBezTo>
                      <a:cubicBezTo>
                        <a:pt x="500" y="-708"/>
                        <a:pt x="-708" y="500"/>
                        <a:pt x="500" y="1709"/>
                      </a:cubicBezTo>
                      <a:cubicBezTo>
                        <a:pt x="1709" y="4125"/>
                        <a:pt x="2917" y="7749"/>
                        <a:pt x="4125" y="8957"/>
                      </a:cubicBezTo>
                      <a:cubicBezTo>
                        <a:pt x="7749" y="13790"/>
                        <a:pt x="8957" y="18622"/>
                        <a:pt x="11374" y="222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8" name="Freeform 244"/>
                <p:cNvSpPr/>
                <p:nvPr/>
              </p:nvSpPr>
              <p:spPr>
                <a:xfrm>
                  <a:off x="807141" y="4496053"/>
                  <a:ext cx="4530" cy="8456"/>
                </a:xfrm>
                <a:custGeom>
                  <a:avLst/>
                  <a:gdLst>
                    <a:gd name="connsiteX0" fmla="*/ 906 w 4530"/>
                    <a:gd name="connsiteY0" fmla="*/ 0 h 8456"/>
                    <a:gd name="connsiteX1" fmla="*/ 906 w 4530"/>
                    <a:gd name="connsiteY1" fmla="*/ 0 h 8456"/>
                    <a:gd name="connsiteX2" fmla="*/ 3322 w 4530"/>
                    <a:gd name="connsiteY2" fmla="*/ 8457 h 8456"/>
                    <a:gd name="connsiteX3" fmla="*/ 4530 w 4530"/>
                    <a:gd name="connsiteY3" fmla="*/ 7249 h 8456"/>
                    <a:gd name="connsiteX4" fmla="*/ 906 w 4530"/>
                    <a:gd name="connsiteY4" fmla="*/ 0 h 8456"/>
                    <a:gd name="connsiteX5" fmla="*/ 906 w 4530"/>
                    <a:gd name="connsiteY5" fmla="*/ 0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8456">
                      <a:moveTo>
                        <a:pt x="906" y="0"/>
                      </a:moveTo>
                      <a:cubicBezTo>
                        <a:pt x="-302" y="0"/>
                        <a:pt x="-302" y="0"/>
                        <a:pt x="906" y="0"/>
                      </a:cubicBezTo>
                      <a:cubicBezTo>
                        <a:pt x="-302" y="3624"/>
                        <a:pt x="2114" y="7249"/>
                        <a:pt x="3322" y="8457"/>
                      </a:cubicBezTo>
                      <a:cubicBezTo>
                        <a:pt x="3322" y="8457"/>
                        <a:pt x="4530" y="8457"/>
                        <a:pt x="4530" y="7249"/>
                      </a:cubicBezTo>
                      <a:cubicBezTo>
                        <a:pt x="3322" y="6041"/>
                        <a:pt x="2114" y="1208"/>
                        <a:pt x="906" y="0"/>
                      </a:cubicBezTo>
                      <a:lnTo>
                        <a:pt x="9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9" name="Freeform 245"/>
                <p:cNvSpPr/>
                <p:nvPr/>
              </p:nvSpPr>
              <p:spPr>
                <a:xfrm>
                  <a:off x="803215" y="4504510"/>
                  <a:ext cx="7248" cy="14497"/>
                </a:xfrm>
                <a:custGeom>
                  <a:avLst/>
                  <a:gdLst>
                    <a:gd name="connsiteX0" fmla="*/ 1208 w 7248"/>
                    <a:gd name="connsiteY0" fmla="*/ 0 h 14497"/>
                    <a:gd name="connsiteX1" fmla="*/ 0 w 7248"/>
                    <a:gd name="connsiteY1" fmla="*/ 1208 h 14497"/>
                    <a:gd name="connsiteX2" fmla="*/ 6041 w 7248"/>
                    <a:gd name="connsiteY2" fmla="*/ 14498 h 14497"/>
                    <a:gd name="connsiteX3" fmla="*/ 7249 w 7248"/>
                    <a:gd name="connsiteY3" fmla="*/ 13289 h 14497"/>
                    <a:gd name="connsiteX4" fmla="*/ 4832 w 7248"/>
                    <a:gd name="connsiteY4" fmla="*/ 6041 h 14497"/>
                    <a:gd name="connsiteX5" fmla="*/ 1208 w 7248"/>
                    <a:gd name="connsiteY5" fmla="*/ 0 h 14497"/>
                    <a:gd name="connsiteX6" fmla="*/ 1208 w 7248"/>
                    <a:gd name="connsiteY6" fmla="*/ 0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8" h="14497">
                      <a:moveTo>
                        <a:pt x="1208" y="0"/>
                      </a:move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6041"/>
                        <a:pt x="2416" y="10873"/>
                        <a:pt x="6041" y="14498"/>
                      </a:cubicBezTo>
                      <a:cubicBezTo>
                        <a:pt x="6041" y="14498"/>
                        <a:pt x="7249" y="14498"/>
                        <a:pt x="7249" y="13289"/>
                      </a:cubicBezTo>
                      <a:cubicBezTo>
                        <a:pt x="6041" y="10873"/>
                        <a:pt x="6041" y="8457"/>
                        <a:pt x="4832" y="6041"/>
                      </a:cubicBezTo>
                      <a:cubicBezTo>
                        <a:pt x="2416" y="3625"/>
                        <a:pt x="2416" y="2416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0" name="Freeform 246"/>
                <p:cNvSpPr/>
                <p:nvPr/>
              </p:nvSpPr>
              <p:spPr>
                <a:xfrm>
                  <a:off x="796268" y="4499677"/>
                  <a:ext cx="5738" cy="17414"/>
                </a:xfrm>
                <a:custGeom>
                  <a:avLst/>
                  <a:gdLst>
                    <a:gd name="connsiteX0" fmla="*/ 906 w 5738"/>
                    <a:gd name="connsiteY0" fmla="*/ 0 h 17414"/>
                    <a:gd name="connsiteX1" fmla="*/ 906 w 5738"/>
                    <a:gd name="connsiteY1" fmla="*/ 0 h 17414"/>
                    <a:gd name="connsiteX2" fmla="*/ 4530 w 5738"/>
                    <a:gd name="connsiteY2" fmla="*/ 16914 h 17414"/>
                    <a:gd name="connsiteX3" fmla="*/ 5739 w 5738"/>
                    <a:gd name="connsiteY3" fmla="*/ 15706 h 17414"/>
                    <a:gd name="connsiteX4" fmla="*/ 906 w 5738"/>
                    <a:gd name="connsiteY4" fmla="*/ 0 h 17414"/>
                    <a:gd name="connsiteX5" fmla="*/ 906 w 5738"/>
                    <a:gd name="connsiteY5" fmla="*/ 0 h 1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8" h="17414">
                      <a:moveTo>
                        <a:pt x="906" y="0"/>
                      </a:moveTo>
                      <a:cubicBezTo>
                        <a:pt x="-302" y="0"/>
                        <a:pt x="-302" y="0"/>
                        <a:pt x="906" y="0"/>
                      </a:cubicBezTo>
                      <a:cubicBezTo>
                        <a:pt x="906" y="6041"/>
                        <a:pt x="2114" y="12081"/>
                        <a:pt x="4530" y="16914"/>
                      </a:cubicBezTo>
                      <a:cubicBezTo>
                        <a:pt x="4530" y="18122"/>
                        <a:pt x="5739" y="16914"/>
                        <a:pt x="5739" y="15706"/>
                      </a:cubicBezTo>
                      <a:cubicBezTo>
                        <a:pt x="4530" y="10873"/>
                        <a:pt x="3322" y="4832"/>
                        <a:pt x="906" y="0"/>
                      </a:cubicBezTo>
                      <a:lnTo>
                        <a:pt x="9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1" name="Freeform 247"/>
                <p:cNvSpPr/>
                <p:nvPr/>
              </p:nvSpPr>
              <p:spPr>
                <a:xfrm>
                  <a:off x="792342" y="4487059"/>
                  <a:ext cx="3624" cy="9180"/>
                </a:xfrm>
                <a:custGeom>
                  <a:avLst/>
                  <a:gdLst>
                    <a:gd name="connsiteX0" fmla="*/ 3624 w 3624"/>
                    <a:gd name="connsiteY0" fmla="*/ 7786 h 9180"/>
                    <a:gd name="connsiteX1" fmla="*/ 1208 w 3624"/>
                    <a:gd name="connsiteY1" fmla="*/ 537 h 9180"/>
                    <a:gd name="connsiteX2" fmla="*/ 0 w 3624"/>
                    <a:gd name="connsiteY2" fmla="*/ 537 h 9180"/>
                    <a:gd name="connsiteX3" fmla="*/ 1208 w 3624"/>
                    <a:gd name="connsiteY3" fmla="*/ 7786 h 9180"/>
                    <a:gd name="connsiteX4" fmla="*/ 3624 w 3624"/>
                    <a:gd name="connsiteY4" fmla="*/ 7786 h 9180"/>
                    <a:gd name="connsiteX5" fmla="*/ 3624 w 3624"/>
                    <a:gd name="connsiteY5" fmla="*/ 7786 h 9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9180">
                      <a:moveTo>
                        <a:pt x="3624" y="7786"/>
                      </a:moveTo>
                      <a:cubicBezTo>
                        <a:pt x="3624" y="5369"/>
                        <a:pt x="2416" y="2953"/>
                        <a:pt x="1208" y="537"/>
                      </a:cubicBezTo>
                      <a:cubicBezTo>
                        <a:pt x="1208" y="-671"/>
                        <a:pt x="0" y="537"/>
                        <a:pt x="0" y="537"/>
                      </a:cubicBezTo>
                      <a:cubicBezTo>
                        <a:pt x="0" y="2953"/>
                        <a:pt x="1208" y="5369"/>
                        <a:pt x="1208" y="7786"/>
                      </a:cubicBezTo>
                      <a:cubicBezTo>
                        <a:pt x="2416" y="10202"/>
                        <a:pt x="3624" y="8994"/>
                        <a:pt x="3624" y="7786"/>
                      </a:cubicBezTo>
                      <a:lnTo>
                        <a:pt x="3624" y="778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2" name="Freeform 248"/>
                <p:cNvSpPr/>
                <p:nvPr/>
              </p:nvSpPr>
              <p:spPr>
                <a:xfrm>
                  <a:off x="846707" y="4522131"/>
                  <a:ext cx="10873" cy="10494"/>
                </a:xfrm>
                <a:custGeom>
                  <a:avLst/>
                  <a:gdLst>
                    <a:gd name="connsiteX0" fmla="*/ 9665 w 10873"/>
                    <a:gd name="connsiteY0" fmla="*/ 10165 h 10494"/>
                    <a:gd name="connsiteX1" fmla="*/ 10873 w 10873"/>
                    <a:gd name="connsiteY1" fmla="*/ 7749 h 10494"/>
                    <a:gd name="connsiteX2" fmla="*/ 6041 w 10873"/>
                    <a:gd name="connsiteY2" fmla="*/ 4125 h 10494"/>
                    <a:gd name="connsiteX3" fmla="*/ 1208 w 10873"/>
                    <a:gd name="connsiteY3" fmla="*/ 500 h 10494"/>
                    <a:gd name="connsiteX4" fmla="*/ 0 w 10873"/>
                    <a:gd name="connsiteY4" fmla="*/ 1708 h 10494"/>
                    <a:gd name="connsiteX5" fmla="*/ 4833 w 10873"/>
                    <a:gd name="connsiteY5" fmla="*/ 7749 h 10494"/>
                    <a:gd name="connsiteX6" fmla="*/ 9665 w 10873"/>
                    <a:gd name="connsiteY6" fmla="*/ 10165 h 10494"/>
                    <a:gd name="connsiteX7" fmla="*/ 9665 w 10873"/>
                    <a:gd name="connsiteY7" fmla="*/ 10165 h 10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873" h="10494">
                      <a:moveTo>
                        <a:pt x="9665" y="10165"/>
                      </a:moveTo>
                      <a:cubicBezTo>
                        <a:pt x="10873" y="10165"/>
                        <a:pt x="10873" y="8957"/>
                        <a:pt x="10873" y="7749"/>
                      </a:cubicBezTo>
                      <a:cubicBezTo>
                        <a:pt x="9665" y="6541"/>
                        <a:pt x="8457" y="5333"/>
                        <a:pt x="6041" y="4125"/>
                      </a:cubicBezTo>
                      <a:cubicBezTo>
                        <a:pt x="4833" y="2917"/>
                        <a:pt x="2416" y="1708"/>
                        <a:pt x="1208" y="500"/>
                      </a:cubicBezTo>
                      <a:cubicBezTo>
                        <a:pt x="0" y="-708"/>
                        <a:pt x="0" y="500"/>
                        <a:pt x="0" y="1708"/>
                      </a:cubicBezTo>
                      <a:cubicBezTo>
                        <a:pt x="1208" y="4125"/>
                        <a:pt x="2416" y="5333"/>
                        <a:pt x="4833" y="7749"/>
                      </a:cubicBezTo>
                      <a:cubicBezTo>
                        <a:pt x="6041" y="8957"/>
                        <a:pt x="7249" y="11374"/>
                        <a:pt x="9665" y="10165"/>
                      </a:cubicBezTo>
                      <a:lnTo>
                        <a:pt x="9665" y="101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3" name="Freeform 249"/>
                <p:cNvSpPr/>
                <p:nvPr/>
              </p:nvSpPr>
              <p:spPr>
                <a:xfrm>
                  <a:off x="846707" y="4525927"/>
                  <a:ext cx="13289" cy="14826"/>
                </a:xfrm>
                <a:custGeom>
                  <a:avLst/>
                  <a:gdLst>
                    <a:gd name="connsiteX0" fmla="*/ 12081 w 13289"/>
                    <a:gd name="connsiteY0" fmla="*/ 14827 h 14826"/>
                    <a:gd name="connsiteX1" fmla="*/ 13289 w 13289"/>
                    <a:gd name="connsiteY1" fmla="*/ 12411 h 14826"/>
                    <a:gd name="connsiteX2" fmla="*/ 7249 w 13289"/>
                    <a:gd name="connsiteY2" fmla="*/ 6370 h 14826"/>
                    <a:gd name="connsiteX3" fmla="*/ 1208 w 13289"/>
                    <a:gd name="connsiteY3" fmla="*/ 329 h 14826"/>
                    <a:gd name="connsiteX4" fmla="*/ 0 w 13289"/>
                    <a:gd name="connsiteY4" fmla="*/ 2745 h 14826"/>
                    <a:gd name="connsiteX5" fmla="*/ 7249 w 13289"/>
                    <a:gd name="connsiteY5" fmla="*/ 11202 h 14826"/>
                    <a:gd name="connsiteX6" fmla="*/ 12081 w 13289"/>
                    <a:gd name="connsiteY6" fmla="*/ 14827 h 14826"/>
                    <a:gd name="connsiteX7" fmla="*/ 12081 w 13289"/>
                    <a:gd name="connsiteY7" fmla="*/ 14827 h 1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89" h="14826">
                      <a:moveTo>
                        <a:pt x="12081" y="14827"/>
                      </a:moveTo>
                      <a:cubicBezTo>
                        <a:pt x="13289" y="14827"/>
                        <a:pt x="13289" y="13619"/>
                        <a:pt x="13289" y="12411"/>
                      </a:cubicBezTo>
                      <a:cubicBezTo>
                        <a:pt x="12081" y="9994"/>
                        <a:pt x="9665" y="8786"/>
                        <a:pt x="7249" y="6370"/>
                      </a:cubicBezTo>
                      <a:cubicBezTo>
                        <a:pt x="4833" y="3954"/>
                        <a:pt x="2416" y="2745"/>
                        <a:pt x="1208" y="329"/>
                      </a:cubicBezTo>
                      <a:cubicBezTo>
                        <a:pt x="0" y="-879"/>
                        <a:pt x="0" y="1537"/>
                        <a:pt x="0" y="2745"/>
                      </a:cubicBezTo>
                      <a:cubicBezTo>
                        <a:pt x="2416" y="6370"/>
                        <a:pt x="3624" y="8786"/>
                        <a:pt x="7249" y="11202"/>
                      </a:cubicBezTo>
                      <a:cubicBezTo>
                        <a:pt x="8457" y="13619"/>
                        <a:pt x="9665" y="14827"/>
                        <a:pt x="12081" y="14827"/>
                      </a:cubicBezTo>
                      <a:lnTo>
                        <a:pt x="12081" y="1482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4" name="Freeform 250"/>
                <p:cNvSpPr/>
                <p:nvPr/>
              </p:nvSpPr>
              <p:spPr>
                <a:xfrm>
                  <a:off x="846707" y="4537129"/>
                  <a:ext cx="13289" cy="13289"/>
                </a:xfrm>
                <a:custGeom>
                  <a:avLst/>
                  <a:gdLst>
                    <a:gd name="connsiteX0" fmla="*/ 12081 w 13289"/>
                    <a:gd name="connsiteY0" fmla="*/ 13289 h 13289"/>
                    <a:gd name="connsiteX1" fmla="*/ 13289 w 13289"/>
                    <a:gd name="connsiteY1" fmla="*/ 10873 h 13289"/>
                    <a:gd name="connsiteX2" fmla="*/ 7249 w 13289"/>
                    <a:gd name="connsiteY2" fmla="*/ 4832 h 13289"/>
                    <a:gd name="connsiteX3" fmla="*/ 1208 w 13289"/>
                    <a:gd name="connsiteY3" fmla="*/ 0 h 13289"/>
                    <a:gd name="connsiteX4" fmla="*/ 0 w 13289"/>
                    <a:gd name="connsiteY4" fmla="*/ 1208 h 13289"/>
                    <a:gd name="connsiteX5" fmla="*/ 4833 w 13289"/>
                    <a:gd name="connsiteY5" fmla="*/ 8457 h 13289"/>
                    <a:gd name="connsiteX6" fmla="*/ 12081 w 13289"/>
                    <a:gd name="connsiteY6" fmla="*/ 13289 h 13289"/>
                    <a:gd name="connsiteX7" fmla="*/ 12081 w 13289"/>
                    <a:gd name="connsiteY7" fmla="*/ 13289 h 1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89" h="13289">
                      <a:moveTo>
                        <a:pt x="12081" y="13289"/>
                      </a:moveTo>
                      <a:cubicBezTo>
                        <a:pt x="13289" y="13289"/>
                        <a:pt x="13289" y="12081"/>
                        <a:pt x="13289" y="10873"/>
                      </a:cubicBezTo>
                      <a:cubicBezTo>
                        <a:pt x="12081" y="8457"/>
                        <a:pt x="9665" y="7249"/>
                        <a:pt x="7249" y="4832"/>
                      </a:cubicBezTo>
                      <a:cubicBezTo>
                        <a:pt x="6041" y="2416"/>
                        <a:pt x="3624" y="1208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1208" y="4832"/>
                        <a:pt x="2416" y="7249"/>
                        <a:pt x="4833" y="8457"/>
                      </a:cubicBezTo>
                      <a:cubicBezTo>
                        <a:pt x="7249" y="10873"/>
                        <a:pt x="9665" y="12081"/>
                        <a:pt x="12081" y="13289"/>
                      </a:cubicBezTo>
                      <a:lnTo>
                        <a:pt x="12081" y="1328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5" name="Freeform 251"/>
                <p:cNvSpPr/>
                <p:nvPr/>
              </p:nvSpPr>
              <p:spPr>
                <a:xfrm>
                  <a:off x="847915" y="4548304"/>
                  <a:ext cx="8795" cy="9692"/>
                </a:xfrm>
                <a:custGeom>
                  <a:avLst/>
                  <a:gdLst>
                    <a:gd name="connsiteX0" fmla="*/ 0 w 8795"/>
                    <a:gd name="connsiteY0" fmla="*/ 906 h 9692"/>
                    <a:gd name="connsiteX1" fmla="*/ 3624 w 8795"/>
                    <a:gd name="connsiteY1" fmla="*/ 6947 h 9692"/>
                    <a:gd name="connsiteX2" fmla="*/ 8457 w 8795"/>
                    <a:gd name="connsiteY2" fmla="*/ 9363 h 9692"/>
                    <a:gd name="connsiteX3" fmla="*/ 7249 w 8795"/>
                    <a:gd name="connsiteY3" fmla="*/ 5739 h 9692"/>
                    <a:gd name="connsiteX4" fmla="*/ 1208 w 8795"/>
                    <a:gd name="connsiteY4" fmla="*/ 906 h 9692"/>
                    <a:gd name="connsiteX5" fmla="*/ 0 w 8795"/>
                    <a:gd name="connsiteY5" fmla="*/ 906 h 9692"/>
                    <a:gd name="connsiteX6" fmla="*/ 0 w 8795"/>
                    <a:gd name="connsiteY6" fmla="*/ 906 h 9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95" h="9692">
                      <a:moveTo>
                        <a:pt x="0" y="906"/>
                      </a:moveTo>
                      <a:cubicBezTo>
                        <a:pt x="0" y="3323"/>
                        <a:pt x="2416" y="5739"/>
                        <a:pt x="3624" y="6947"/>
                      </a:cubicBezTo>
                      <a:cubicBezTo>
                        <a:pt x="4833" y="8155"/>
                        <a:pt x="7249" y="10571"/>
                        <a:pt x="8457" y="9363"/>
                      </a:cubicBezTo>
                      <a:cubicBezTo>
                        <a:pt x="9665" y="8155"/>
                        <a:pt x="7249" y="5739"/>
                        <a:pt x="7249" y="5739"/>
                      </a:cubicBezTo>
                      <a:cubicBezTo>
                        <a:pt x="4833" y="4530"/>
                        <a:pt x="3624" y="906"/>
                        <a:pt x="1208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6" name="Freeform 252"/>
                <p:cNvSpPr/>
                <p:nvPr/>
              </p:nvSpPr>
              <p:spPr>
                <a:xfrm>
                  <a:off x="851039" y="4558875"/>
                  <a:ext cx="10165" cy="10873"/>
                </a:xfrm>
                <a:custGeom>
                  <a:avLst/>
                  <a:gdLst>
                    <a:gd name="connsiteX0" fmla="*/ 1709 w 10165"/>
                    <a:gd name="connsiteY0" fmla="*/ 0 h 10873"/>
                    <a:gd name="connsiteX1" fmla="*/ 500 w 10165"/>
                    <a:gd name="connsiteY1" fmla="*/ 2416 h 10873"/>
                    <a:gd name="connsiteX2" fmla="*/ 4125 w 10165"/>
                    <a:gd name="connsiteY2" fmla="*/ 7249 h 10873"/>
                    <a:gd name="connsiteX3" fmla="*/ 7749 w 10165"/>
                    <a:gd name="connsiteY3" fmla="*/ 10873 h 10873"/>
                    <a:gd name="connsiteX4" fmla="*/ 10165 w 10165"/>
                    <a:gd name="connsiteY4" fmla="*/ 8457 h 10873"/>
                    <a:gd name="connsiteX5" fmla="*/ 5333 w 10165"/>
                    <a:gd name="connsiteY5" fmla="*/ 3625 h 10873"/>
                    <a:gd name="connsiteX6" fmla="*/ 1709 w 10165"/>
                    <a:gd name="connsiteY6" fmla="*/ 0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65" h="10873">
                      <a:moveTo>
                        <a:pt x="1709" y="0"/>
                      </a:moveTo>
                      <a:cubicBezTo>
                        <a:pt x="500" y="0"/>
                        <a:pt x="-708" y="1208"/>
                        <a:pt x="500" y="2416"/>
                      </a:cubicBezTo>
                      <a:cubicBezTo>
                        <a:pt x="1709" y="3625"/>
                        <a:pt x="2917" y="6041"/>
                        <a:pt x="4125" y="7249"/>
                      </a:cubicBezTo>
                      <a:cubicBezTo>
                        <a:pt x="5333" y="8457"/>
                        <a:pt x="6541" y="10873"/>
                        <a:pt x="7749" y="10873"/>
                      </a:cubicBezTo>
                      <a:cubicBezTo>
                        <a:pt x="8957" y="10873"/>
                        <a:pt x="10165" y="9665"/>
                        <a:pt x="10165" y="8457"/>
                      </a:cubicBezTo>
                      <a:cubicBezTo>
                        <a:pt x="8957" y="6041"/>
                        <a:pt x="7749" y="4833"/>
                        <a:pt x="5333" y="3625"/>
                      </a:cubicBezTo>
                      <a:cubicBezTo>
                        <a:pt x="4125" y="2416"/>
                        <a:pt x="2917" y="1208"/>
                        <a:pt x="17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7" name="Freeform 253"/>
                <p:cNvSpPr/>
                <p:nvPr/>
              </p:nvSpPr>
              <p:spPr>
                <a:xfrm>
                  <a:off x="851540" y="4570956"/>
                  <a:ext cx="12410" cy="13532"/>
                </a:xfrm>
                <a:custGeom>
                  <a:avLst/>
                  <a:gdLst>
                    <a:gd name="connsiteX0" fmla="*/ 1208 w 12410"/>
                    <a:gd name="connsiteY0" fmla="*/ 0 h 13532"/>
                    <a:gd name="connsiteX1" fmla="*/ 0 w 12410"/>
                    <a:gd name="connsiteY1" fmla="*/ 1208 h 13532"/>
                    <a:gd name="connsiteX2" fmla="*/ 9665 w 12410"/>
                    <a:gd name="connsiteY2" fmla="*/ 13289 h 13532"/>
                    <a:gd name="connsiteX3" fmla="*/ 12081 w 12410"/>
                    <a:gd name="connsiteY3" fmla="*/ 9665 h 13532"/>
                    <a:gd name="connsiteX4" fmla="*/ 1208 w 12410"/>
                    <a:gd name="connsiteY4" fmla="*/ 0 h 1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10" h="13532">
                      <a:moveTo>
                        <a:pt x="1208" y="0"/>
                      </a:move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2416" y="6041"/>
                        <a:pt x="6041" y="9665"/>
                        <a:pt x="9665" y="13289"/>
                      </a:cubicBezTo>
                      <a:cubicBezTo>
                        <a:pt x="10873" y="14498"/>
                        <a:pt x="13289" y="10873"/>
                        <a:pt x="12081" y="9665"/>
                      </a:cubicBezTo>
                      <a:cubicBezTo>
                        <a:pt x="8457" y="6041"/>
                        <a:pt x="6041" y="2416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8" name="Freeform 254"/>
                <p:cNvSpPr/>
                <p:nvPr/>
              </p:nvSpPr>
              <p:spPr>
                <a:xfrm>
                  <a:off x="845499" y="4571628"/>
                  <a:ext cx="7248" cy="10761"/>
                </a:xfrm>
                <a:custGeom>
                  <a:avLst/>
                  <a:gdLst>
                    <a:gd name="connsiteX0" fmla="*/ 2416 w 7248"/>
                    <a:gd name="connsiteY0" fmla="*/ 537 h 10761"/>
                    <a:gd name="connsiteX1" fmla="*/ 1208 w 7248"/>
                    <a:gd name="connsiteY1" fmla="*/ 537 h 10761"/>
                    <a:gd name="connsiteX2" fmla="*/ 0 w 7248"/>
                    <a:gd name="connsiteY2" fmla="*/ 1745 h 10761"/>
                    <a:gd name="connsiteX3" fmla="*/ 0 w 7248"/>
                    <a:gd name="connsiteY3" fmla="*/ 4162 h 10761"/>
                    <a:gd name="connsiteX4" fmla="*/ 7249 w 7248"/>
                    <a:gd name="connsiteY4" fmla="*/ 10202 h 10761"/>
                    <a:gd name="connsiteX5" fmla="*/ 7249 w 7248"/>
                    <a:gd name="connsiteY5" fmla="*/ 10202 h 10761"/>
                    <a:gd name="connsiteX6" fmla="*/ 6041 w 7248"/>
                    <a:gd name="connsiteY6" fmla="*/ 6578 h 10761"/>
                    <a:gd name="connsiteX7" fmla="*/ 2416 w 7248"/>
                    <a:gd name="connsiteY7" fmla="*/ 537 h 10761"/>
                    <a:gd name="connsiteX8" fmla="*/ 2416 w 7248"/>
                    <a:gd name="connsiteY8" fmla="*/ 537 h 10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48" h="10761">
                      <a:moveTo>
                        <a:pt x="2416" y="537"/>
                      </a:moveTo>
                      <a:cubicBezTo>
                        <a:pt x="2416" y="537"/>
                        <a:pt x="1208" y="-671"/>
                        <a:pt x="1208" y="537"/>
                      </a:cubicBezTo>
                      <a:cubicBezTo>
                        <a:pt x="0" y="537"/>
                        <a:pt x="0" y="537"/>
                        <a:pt x="0" y="1745"/>
                      </a:cubicBezTo>
                      <a:cubicBezTo>
                        <a:pt x="0" y="2953"/>
                        <a:pt x="0" y="2953"/>
                        <a:pt x="0" y="4162"/>
                      </a:cubicBezTo>
                      <a:cubicBezTo>
                        <a:pt x="1208" y="6578"/>
                        <a:pt x="4832" y="12618"/>
                        <a:pt x="7249" y="10202"/>
                      </a:cubicBezTo>
                      <a:cubicBezTo>
                        <a:pt x="7249" y="10202"/>
                        <a:pt x="7249" y="10202"/>
                        <a:pt x="7249" y="10202"/>
                      </a:cubicBezTo>
                      <a:cubicBezTo>
                        <a:pt x="7249" y="8994"/>
                        <a:pt x="6041" y="7786"/>
                        <a:pt x="6041" y="6578"/>
                      </a:cubicBezTo>
                      <a:cubicBezTo>
                        <a:pt x="4832" y="4162"/>
                        <a:pt x="3624" y="2953"/>
                        <a:pt x="2416" y="537"/>
                      </a:cubicBezTo>
                      <a:lnTo>
                        <a:pt x="2416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9" name="Freeform 255"/>
                <p:cNvSpPr/>
                <p:nvPr/>
              </p:nvSpPr>
              <p:spPr>
                <a:xfrm>
                  <a:off x="840424" y="4571843"/>
                  <a:ext cx="6283" cy="8778"/>
                </a:xfrm>
                <a:custGeom>
                  <a:avLst/>
                  <a:gdLst>
                    <a:gd name="connsiteX0" fmla="*/ 243 w 6283"/>
                    <a:gd name="connsiteY0" fmla="*/ 3946 h 8778"/>
                    <a:gd name="connsiteX1" fmla="*/ 5076 w 6283"/>
                    <a:gd name="connsiteY1" fmla="*/ 8778 h 8778"/>
                    <a:gd name="connsiteX2" fmla="*/ 6284 w 6283"/>
                    <a:gd name="connsiteY2" fmla="*/ 6362 h 8778"/>
                    <a:gd name="connsiteX3" fmla="*/ 3868 w 6283"/>
                    <a:gd name="connsiteY3" fmla="*/ 321 h 8778"/>
                    <a:gd name="connsiteX4" fmla="*/ 243 w 6283"/>
                    <a:gd name="connsiteY4" fmla="*/ 3946 h 8778"/>
                    <a:gd name="connsiteX5" fmla="*/ 243 w 6283"/>
                    <a:gd name="connsiteY5" fmla="*/ 3946 h 8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83" h="8778">
                      <a:moveTo>
                        <a:pt x="243" y="3946"/>
                      </a:moveTo>
                      <a:cubicBezTo>
                        <a:pt x="1451" y="6362"/>
                        <a:pt x="2659" y="8778"/>
                        <a:pt x="5076" y="8778"/>
                      </a:cubicBezTo>
                      <a:cubicBezTo>
                        <a:pt x="6284" y="8778"/>
                        <a:pt x="6284" y="7570"/>
                        <a:pt x="6284" y="6362"/>
                      </a:cubicBezTo>
                      <a:cubicBezTo>
                        <a:pt x="5076" y="5154"/>
                        <a:pt x="3868" y="2738"/>
                        <a:pt x="3868" y="321"/>
                      </a:cubicBezTo>
                      <a:cubicBezTo>
                        <a:pt x="2659" y="-887"/>
                        <a:pt x="-965" y="1530"/>
                        <a:pt x="243" y="3946"/>
                      </a:cubicBezTo>
                      <a:lnTo>
                        <a:pt x="243" y="39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0" name="Freeform 256"/>
                <p:cNvSpPr/>
                <p:nvPr/>
              </p:nvSpPr>
              <p:spPr>
                <a:xfrm>
                  <a:off x="834626" y="4574581"/>
                  <a:ext cx="3953" cy="5161"/>
                </a:xfrm>
                <a:custGeom>
                  <a:avLst/>
                  <a:gdLst>
                    <a:gd name="connsiteX0" fmla="*/ 1208 w 3953"/>
                    <a:gd name="connsiteY0" fmla="*/ 0 h 5161"/>
                    <a:gd name="connsiteX1" fmla="*/ 0 w 3953"/>
                    <a:gd name="connsiteY1" fmla="*/ 1208 h 5161"/>
                    <a:gd name="connsiteX2" fmla="*/ 1208 w 3953"/>
                    <a:gd name="connsiteY2" fmla="*/ 4832 h 5161"/>
                    <a:gd name="connsiteX3" fmla="*/ 3624 w 3953"/>
                    <a:gd name="connsiteY3" fmla="*/ 2416 h 5161"/>
                    <a:gd name="connsiteX4" fmla="*/ 1208 w 3953"/>
                    <a:gd name="connsiteY4" fmla="*/ 0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3" h="5161">
                      <a:moveTo>
                        <a:pt x="1208" y="0"/>
                      </a:move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3624"/>
                        <a:pt x="0" y="3624"/>
                        <a:pt x="1208" y="4832"/>
                      </a:cubicBezTo>
                      <a:cubicBezTo>
                        <a:pt x="2416" y="6041"/>
                        <a:pt x="4833" y="3624"/>
                        <a:pt x="3624" y="2416"/>
                      </a:cubicBezTo>
                      <a:cubicBezTo>
                        <a:pt x="2416" y="1208"/>
                        <a:pt x="2416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1" name="Freeform 257"/>
                <p:cNvSpPr/>
                <p:nvPr/>
              </p:nvSpPr>
              <p:spPr>
                <a:xfrm>
                  <a:off x="825982" y="4568003"/>
                  <a:ext cx="8643" cy="11910"/>
                </a:xfrm>
                <a:custGeom>
                  <a:avLst/>
                  <a:gdLst>
                    <a:gd name="connsiteX0" fmla="*/ 3811 w 8643"/>
                    <a:gd name="connsiteY0" fmla="*/ 5369 h 11910"/>
                    <a:gd name="connsiteX1" fmla="*/ 3811 w 8643"/>
                    <a:gd name="connsiteY1" fmla="*/ 5369 h 11910"/>
                    <a:gd name="connsiteX2" fmla="*/ 2603 w 8643"/>
                    <a:gd name="connsiteY2" fmla="*/ 537 h 11910"/>
                    <a:gd name="connsiteX3" fmla="*/ 1395 w 8643"/>
                    <a:gd name="connsiteY3" fmla="*/ 537 h 11910"/>
                    <a:gd name="connsiteX4" fmla="*/ 1395 w 8643"/>
                    <a:gd name="connsiteY4" fmla="*/ 7786 h 11910"/>
                    <a:gd name="connsiteX5" fmla="*/ 3811 w 8643"/>
                    <a:gd name="connsiteY5" fmla="*/ 6578 h 11910"/>
                    <a:gd name="connsiteX6" fmla="*/ 6227 w 8643"/>
                    <a:gd name="connsiteY6" fmla="*/ 11410 h 11910"/>
                    <a:gd name="connsiteX7" fmla="*/ 8644 w 8643"/>
                    <a:gd name="connsiteY7" fmla="*/ 10202 h 11910"/>
                    <a:gd name="connsiteX8" fmla="*/ 6227 w 8643"/>
                    <a:gd name="connsiteY8" fmla="*/ 5369 h 11910"/>
                    <a:gd name="connsiteX9" fmla="*/ 3811 w 8643"/>
                    <a:gd name="connsiteY9" fmla="*/ 5369 h 11910"/>
                    <a:gd name="connsiteX10" fmla="*/ 3811 w 8643"/>
                    <a:gd name="connsiteY10" fmla="*/ 5369 h 11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643" h="11910">
                      <a:moveTo>
                        <a:pt x="3811" y="5369"/>
                      </a:moveTo>
                      <a:cubicBezTo>
                        <a:pt x="3811" y="5369"/>
                        <a:pt x="3811" y="4161"/>
                        <a:pt x="3811" y="5369"/>
                      </a:cubicBezTo>
                      <a:cubicBezTo>
                        <a:pt x="2603" y="4161"/>
                        <a:pt x="2603" y="1745"/>
                        <a:pt x="2603" y="537"/>
                      </a:cubicBezTo>
                      <a:cubicBezTo>
                        <a:pt x="2603" y="537"/>
                        <a:pt x="1395" y="-671"/>
                        <a:pt x="1395" y="537"/>
                      </a:cubicBezTo>
                      <a:cubicBezTo>
                        <a:pt x="-1021" y="2953"/>
                        <a:pt x="187" y="5369"/>
                        <a:pt x="1395" y="7786"/>
                      </a:cubicBezTo>
                      <a:cubicBezTo>
                        <a:pt x="2603" y="8994"/>
                        <a:pt x="3811" y="7786"/>
                        <a:pt x="3811" y="6578"/>
                      </a:cubicBezTo>
                      <a:cubicBezTo>
                        <a:pt x="3811" y="8994"/>
                        <a:pt x="5019" y="8994"/>
                        <a:pt x="6227" y="11410"/>
                      </a:cubicBezTo>
                      <a:cubicBezTo>
                        <a:pt x="7436" y="12618"/>
                        <a:pt x="8644" y="11410"/>
                        <a:pt x="8644" y="10202"/>
                      </a:cubicBezTo>
                      <a:cubicBezTo>
                        <a:pt x="8644" y="7786"/>
                        <a:pt x="7436" y="6578"/>
                        <a:pt x="6227" y="5369"/>
                      </a:cubicBezTo>
                      <a:cubicBezTo>
                        <a:pt x="5019" y="4161"/>
                        <a:pt x="3811" y="4161"/>
                        <a:pt x="3811" y="5369"/>
                      </a:cubicBezTo>
                      <a:lnTo>
                        <a:pt x="3811" y="536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2" name="Freeform 258"/>
                <p:cNvSpPr/>
                <p:nvPr/>
              </p:nvSpPr>
              <p:spPr>
                <a:xfrm>
                  <a:off x="845499" y="4513674"/>
                  <a:ext cx="8957" cy="7749"/>
                </a:xfrm>
                <a:custGeom>
                  <a:avLst/>
                  <a:gdLst>
                    <a:gd name="connsiteX0" fmla="*/ 7249 w 8957"/>
                    <a:gd name="connsiteY0" fmla="*/ 7749 h 7749"/>
                    <a:gd name="connsiteX1" fmla="*/ 8457 w 8957"/>
                    <a:gd name="connsiteY1" fmla="*/ 6541 h 7749"/>
                    <a:gd name="connsiteX2" fmla="*/ 4832 w 8957"/>
                    <a:gd name="connsiteY2" fmla="*/ 1709 h 7749"/>
                    <a:gd name="connsiteX3" fmla="*/ 1208 w 8957"/>
                    <a:gd name="connsiteY3" fmla="*/ 500 h 7749"/>
                    <a:gd name="connsiteX4" fmla="*/ 0 w 8957"/>
                    <a:gd name="connsiteY4" fmla="*/ 1709 h 7749"/>
                    <a:gd name="connsiteX5" fmla="*/ 2416 w 8957"/>
                    <a:gd name="connsiteY5" fmla="*/ 6541 h 7749"/>
                    <a:gd name="connsiteX6" fmla="*/ 7249 w 8957"/>
                    <a:gd name="connsiteY6" fmla="*/ 7749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57" h="7749">
                      <a:moveTo>
                        <a:pt x="7249" y="7749"/>
                      </a:moveTo>
                      <a:cubicBezTo>
                        <a:pt x="8457" y="7749"/>
                        <a:pt x="9665" y="6541"/>
                        <a:pt x="8457" y="6541"/>
                      </a:cubicBezTo>
                      <a:cubicBezTo>
                        <a:pt x="8457" y="4125"/>
                        <a:pt x="6041" y="2916"/>
                        <a:pt x="4832" y="1709"/>
                      </a:cubicBezTo>
                      <a:cubicBezTo>
                        <a:pt x="3624" y="500"/>
                        <a:pt x="3624" y="-708"/>
                        <a:pt x="1208" y="500"/>
                      </a:cubicBezTo>
                      <a:cubicBezTo>
                        <a:pt x="1208" y="500"/>
                        <a:pt x="0" y="500"/>
                        <a:pt x="0" y="1709"/>
                      </a:cubicBezTo>
                      <a:cubicBezTo>
                        <a:pt x="0" y="4125"/>
                        <a:pt x="1208" y="5333"/>
                        <a:pt x="2416" y="6541"/>
                      </a:cubicBezTo>
                      <a:cubicBezTo>
                        <a:pt x="4832" y="5333"/>
                        <a:pt x="6041" y="7749"/>
                        <a:pt x="7249" y="7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3" name="Freeform 259"/>
                <p:cNvSpPr/>
                <p:nvPr/>
              </p:nvSpPr>
              <p:spPr>
                <a:xfrm>
                  <a:off x="844291" y="4503065"/>
                  <a:ext cx="8456" cy="7485"/>
                </a:xfrm>
                <a:custGeom>
                  <a:avLst/>
                  <a:gdLst>
                    <a:gd name="connsiteX0" fmla="*/ 7249 w 8456"/>
                    <a:gd name="connsiteY0" fmla="*/ 7485 h 7485"/>
                    <a:gd name="connsiteX1" fmla="*/ 8457 w 8456"/>
                    <a:gd name="connsiteY1" fmla="*/ 6278 h 7485"/>
                    <a:gd name="connsiteX2" fmla="*/ 1208 w 8456"/>
                    <a:gd name="connsiteY2" fmla="*/ 237 h 7485"/>
                    <a:gd name="connsiteX3" fmla="*/ 0 w 8456"/>
                    <a:gd name="connsiteY3" fmla="*/ 1445 h 7485"/>
                    <a:gd name="connsiteX4" fmla="*/ 2416 w 8456"/>
                    <a:gd name="connsiteY4" fmla="*/ 5069 h 7485"/>
                    <a:gd name="connsiteX5" fmla="*/ 7249 w 8456"/>
                    <a:gd name="connsiteY5" fmla="*/ 7485 h 7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6" h="7485">
                      <a:moveTo>
                        <a:pt x="7249" y="7485"/>
                      </a:moveTo>
                      <a:cubicBezTo>
                        <a:pt x="8457" y="7485"/>
                        <a:pt x="8457" y="7485"/>
                        <a:pt x="8457" y="6278"/>
                      </a:cubicBezTo>
                      <a:cubicBezTo>
                        <a:pt x="7249" y="2653"/>
                        <a:pt x="3624" y="-971"/>
                        <a:pt x="1208" y="237"/>
                      </a:cubicBezTo>
                      <a:cubicBezTo>
                        <a:pt x="1208" y="237"/>
                        <a:pt x="0" y="1445"/>
                        <a:pt x="0" y="1445"/>
                      </a:cubicBezTo>
                      <a:cubicBezTo>
                        <a:pt x="0" y="3861"/>
                        <a:pt x="1208" y="3861"/>
                        <a:pt x="2416" y="5069"/>
                      </a:cubicBezTo>
                      <a:cubicBezTo>
                        <a:pt x="4833" y="6278"/>
                        <a:pt x="6041" y="7485"/>
                        <a:pt x="7249" y="748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4" name="Freeform 260"/>
                <p:cNvSpPr/>
                <p:nvPr/>
              </p:nvSpPr>
              <p:spPr>
                <a:xfrm>
                  <a:off x="754588" y="4552648"/>
                  <a:ext cx="2718" cy="9851"/>
                </a:xfrm>
                <a:custGeom>
                  <a:avLst/>
                  <a:gdLst>
                    <a:gd name="connsiteX0" fmla="*/ 1510 w 2718"/>
                    <a:gd name="connsiteY0" fmla="*/ 9852 h 9851"/>
                    <a:gd name="connsiteX1" fmla="*/ 2718 w 2718"/>
                    <a:gd name="connsiteY1" fmla="*/ 1395 h 9851"/>
                    <a:gd name="connsiteX2" fmla="*/ 302 w 2718"/>
                    <a:gd name="connsiteY2" fmla="*/ 1395 h 9851"/>
                    <a:gd name="connsiteX3" fmla="*/ 1510 w 2718"/>
                    <a:gd name="connsiteY3" fmla="*/ 9852 h 9851"/>
                    <a:gd name="connsiteX4" fmla="*/ 1510 w 2718"/>
                    <a:gd name="connsiteY4" fmla="*/ 9852 h 9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18" h="9851">
                      <a:moveTo>
                        <a:pt x="1510" y="9852"/>
                      </a:moveTo>
                      <a:cubicBezTo>
                        <a:pt x="2718" y="7436"/>
                        <a:pt x="2718" y="3811"/>
                        <a:pt x="2718" y="1395"/>
                      </a:cubicBezTo>
                      <a:cubicBezTo>
                        <a:pt x="2718" y="187"/>
                        <a:pt x="302" y="-1021"/>
                        <a:pt x="302" y="1395"/>
                      </a:cubicBezTo>
                      <a:cubicBezTo>
                        <a:pt x="302" y="3811"/>
                        <a:pt x="-906" y="6227"/>
                        <a:pt x="1510" y="9852"/>
                      </a:cubicBezTo>
                      <a:cubicBezTo>
                        <a:pt x="302" y="9852"/>
                        <a:pt x="302" y="9852"/>
                        <a:pt x="1510" y="985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5" name="Freeform 261"/>
                <p:cNvSpPr/>
                <p:nvPr/>
              </p:nvSpPr>
              <p:spPr>
                <a:xfrm>
                  <a:off x="751680" y="4565218"/>
                  <a:ext cx="4417" cy="36735"/>
                </a:xfrm>
                <a:custGeom>
                  <a:avLst/>
                  <a:gdLst>
                    <a:gd name="connsiteX0" fmla="*/ 4418 w 4417"/>
                    <a:gd name="connsiteY0" fmla="*/ 34734 h 36735"/>
                    <a:gd name="connsiteX1" fmla="*/ 3210 w 4417"/>
                    <a:gd name="connsiteY1" fmla="*/ 906 h 36735"/>
                    <a:gd name="connsiteX2" fmla="*/ 2002 w 4417"/>
                    <a:gd name="connsiteY2" fmla="*/ 906 h 36735"/>
                    <a:gd name="connsiteX3" fmla="*/ 794 w 4417"/>
                    <a:gd name="connsiteY3" fmla="*/ 35942 h 36735"/>
                    <a:gd name="connsiteX4" fmla="*/ 4418 w 4417"/>
                    <a:gd name="connsiteY4" fmla="*/ 34734 h 36735"/>
                    <a:gd name="connsiteX5" fmla="*/ 4418 w 4417"/>
                    <a:gd name="connsiteY5" fmla="*/ 34734 h 36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17" h="36735">
                      <a:moveTo>
                        <a:pt x="4418" y="34734"/>
                      </a:moveTo>
                      <a:cubicBezTo>
                        <a:pt x="4418" y="23860"/>
                        <a:pt x="4418" y="11779"/>
                        <a:pt x="3210" y="906"/>
                      </a:cubicBezTo>
                      <a:cubicBezTo>
                        <a:pt x="3210" y="-302"/>
                        <a:pt x="2002" y="-302"/>
                        <a:pt x="2002" y="906"/>
                      </a:cubicBezTo>
                      <a:cubicBezTo>
                        <a:pt x="-415" y="11779"/>
                        <a:pt x="-415" y="25069"/>
                        <a:pt x="794" y="35942"/>
                      </a:cubicBezTo>
                      <a:cubicBezTo>
                        <a:pt x="2002" y="37150"/>
                        <a:pt x="4418" y="37150"/>
                        <a:pt x="4418" y="34734"/>
                      </a:cubicBezTo>
                      <a:lnTo>
                        <a:pt x="4418" y="3473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6" name="Freeform 262"/>
                <p:cNvSpPr/>
                <p:nvPr/>
              </p:nvSpPr>
              <p:spPr>
                <a:xfrm>
                  <a:off x="758514" y="4568842"/>
                  <a:ext cx="3624" cy="27182"/>
                </a:xfrm>
                <a:custGeom>
                  <a:avLst/>
                  <a:gdLst>
                    <a:gd name="connsiteX0" fmla="*/ 2416 w 3624"/>
                    <a:gd name="connsiteY0" fmla="*/ 906 h 27182"/>
                    <a:gd name="connsiteX1" fmla="*/ 1208 w 3624"/>
                    <a:gd name="connsiteY1" fmla="*/ 14195 h 27182"/>
                    <a:gd name="connsiteX2" fmla="*/ 0 w 3624"/>
                    <a:gd name="connsiteY2" fmla="*/ 26276 h 27182"/>
                    <a:gd name="connsiteX3" fmla="*/ 2416 w 3624"/>
                    <a:gd name="connsiteY3" fmla="*/ 26276 h 27182"/>
                    <a:gd name="connsiteX4" fmla="*/ 3624 w 3624"/>
                    <a:gd name="connsiteY4" fmla="*/ 12987 h 27182"/>
                    <a:gd name="connsiteX5" fmla="*/ 3624 w 3624"/>
                    <a:gd name="connsiteY5" fmla="*/ 906 h 27182"/>
                    <a:gd name="connsiteX6" fmla="*/ 2416 w 3624"/>
                    <a:gd name="connsiteY6" fmla="*/ 906 h 27182"/>
                    <a:gd name="connsiteX7" fmla="*/ 2416 w 3624"/>
                    <a:gd name="connsiteY7" fmla="*/ 906 h 2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24" h="27182">
                      <a:moveTo>
                        <a:pt x="2416" y="906"/>
                      </a:moveTo>
                      <a:cubicBezTo>
                        <a:pt x="2416" y="5739"/>
                        <a:pt x="1208" y="9363"/>
                        <a:pt x="1208" y="14195"/>
                      </a:cubicBezTo>
                      <a:cubicBezTo>
                        <a:pt x="1208" y="17820"/>
                        <a:pt x="0" y="22652"/>
                        <a:pt x="0" y="26276"/>
                      </a:cubicBezTo>
                      <a:cubicBezTo>
                        <a:pt x="0" y="27485"/>
                        <a:pt x="1208" y="27485"/>
                        <a:pt x="2416" y="26276"/>
                      </a:cubicBezTo>
                      <a:cubicBezTo>
                        <a:pt x="3624" y="22652"/>
                        <a:pt x="3624" y="17820"/>
                        <a:pt x="3624" y="12987"/>
                      </a:cubicBezTo>
                      <a:cubicBezTo>
                        <a:pt x="3624" y="9363"/>
                        <a:pt x="3624" y="4530"/>
                        <a:pt x="3624" y="906"/>
                      </a:cubicBezTo>
                      <a:cubicBezTo>
                        <a:pt x="3624" y="-302"/>
                        <a:pt x="2416" y="-302"/>
                        <a:pt x="2416" y="906"/>
                      </a:cubicBezTo>
                      <a:lnTo>
                        <a:pt x="241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7" name="Freeform 263"/>
                <p:cNvSpPr/>
                <p:nvPr/>
              </p:nvSpPr>
              <p:spPr>
                <a:xfrm>
                  <a:off x="754890" y="4604784"/>
                  <a:ext cx="2114" cy="11779"/>
                </a:xfrm>
                <a:custGeom>
                  <a:avLst/>
                  <a:gdLst>
                    <a:gd name="connsiteX0" fmla="*/ 0 w 2114"/>
                    <a:gd name="connsiteY0" fmla="*/ 1208 h 11779"/>
                    <a:gd name="connsiteX1" fmla="*/ 0 w 2114"/>
                    <a:gd name="connsiteY1" fmla="*/ 7249 h 11779"/>
                    <a:gd name="connsiteX2" fmla="*/ 0 w 2114"/>
                    <a:gd name="connsiteY2" fmla="*/ 10873 h 11779"/>
                    <a:gd name="connsiteX3" fmla="*/ 1208 w 2114"/>
                    <a:gd name="connsiteY3" fmla="*/ 10873 h 11779"/>
                    <a:gd name="connsiteX4" fmla="*/ 1208 w 2114"/>
                    <a:gd name="connsiteY4" fmla="*/ 0 h 11779"/>
                    <a:gd name="connsiteX5" fmla="*/ 0 w 2114"/>
                    <a:gd name="connsiteY5" fmla="*/ 1208 h 11779"/>
                    <a:gd name="connsiteX6" fmla="*/ 0 w 2114"/>
                    <a:gd name="connsiteY6" fmla="*/ 1208 h 11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" h="11779">
                      <a:moveTo>
                        <a:pt x="0" y="1208"/>
                      </a:moveTo>
                      <a:cubicBezTo>
                        <a:pt x="0" y="3624"/>
                        <a:pt x="0" y="4832"/>
                        <a:pt x="0" y="7249"/>
                      </a:cubicBezTo>
                      <a:cubicBezTo>
                        <a:pt x="0" y="8457"/>
                        <a:pt x="0" y="9665"/>
                        <a:pt x="0" y="10873"/>
                      </a:cubicBezTo>
                      <a:cubicBezTo>
                        <a:pt x="0" y="12081"/>
                        <a:pt x="1208" y="12081"/>
                        <a:pt x="1208" y="10873"/>
                      </a:cubicBezTo>
                      <a:cubicBezTo>
                        <a:pt x="2416" y="8457"/>
                        <a:pt x="2416" y="3624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8" name="Freeform 264"/>
                <p:cNvSpPr/>
                <p:nvPr/>
              </p:nvSpPr>
              <p:spPr>
                <a:xfrm>
                  <a:off x="717438" y="4526256"/>
                  <a:ext cx="4832" cy="8456"/>
                </a:xfrm>
                <a:custGeom>
                  <a:avLst/>
                  <a:gdLst>
                    <a:gd name="connsiteX0" fmla="*/ 1208 w 4832"/>
                    <a:gd name="connsiteY0" fmla="*/ 8457 h 8456"/>
                    <a:gd name="connsiteX1" fmla="*/ 4833 w 4832"/>
                    <a:gd name="connsiteY1" fmla="*/ 1208 h 8456"/>
                    <a:gd name="connsiteX2" fmla="*/ 3624 w 4832"/>
                    <a:gd name="connsiteY2" fmla="*/ 0 h 8456"/>
                    <a:gd name="connsiteX3" fmla="*/ 0 w 4832"/>
                    <a:gd name="connsiteY3" fmla="*/ 7249 h 8456"/>
                    <a:gd name="connsiteX4" fmla="*/ 1208 w 4832"/>
                    <a:gd name="connsiteY4" fmla="*/ 8457 h 8456"/>
                    <a:gd name="connsiteX5" fmla="*/ 1208 w 4832"/>
                    <a:gd name="connsiteY5" fmla="*/ 8457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8456">
                      <a:moveTo>
                        <a:pt x="1208" y="8457"/>
                      </a:moveTo>
                      <a:cubicBezTo>
                        <a:pt x="3624" y="7249"/>
                        <a:pt x="4833" y="3624"/>
                        <a:pt x="4833" y="1208"/>
                      </a:cubicBezTo>
                      <a:cubicBezTo>
                        <a:pt x="4833" y="1208"/>
                        <a:pt x="4833" y="0"/>
                        <a:pt x="3624" y="0"/>
                      </a:cubicBezTo>
                      <a:cubicBezTo>
                        <a:pt x="1208" y="0"/>
                        <a:pt x="0" y="4832"/>
                        <a:pt x="0" y="7249"/>
                      </a:cubicBezTo>
                      <a:cubicBezTo>
                        <a:pt x="0" y="8457"/>
                        <a:pt x="1208" y="8457"/>
                        <a:pt x="1208" y="8457"/>
                      </a:cubicBezTo>
                      <a:lnTo>
                        <a:pt x="1208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9" name="Freeform 265"/>
                <p:cNvSpPr/>
                <p:nvPr/>
              </p:nvSpPr>
              <p:spPr>
                <a:xfrm>
                  <a:off x="733851" y="4529380"/>
                  <a:ext cx="4124" cy="5332"/>
                </a:xfrm>
                <a:custGeom>
                  <a:avLst/>
                  <a:gdLst>
                    <a:gd name="connsiteX0" fmla="*/ 1709 w 4124"/>
                    <a:gd name="connsiteY0" fmla="*/ 500 h 5332"/>
                    <a:gd name="connsiteX1" fmla="*/ 500 w 4124"/>
                    <a:gd name="connsiteY1" fmla="*/ 4125 h 5332"/>
                    <a:gd name="connsiteX2" fmla="*/ 1709 w 4124"/>
                    <a:gd name="connsiteY2" fmla="*/ 5333 h 5332"/>
                    <a:gd name="connsiteX3" fmla="*/ 4125 w 4124"/>
                    <a:gd name="connsiteY3" fmla="*/ 1709 h 5332"/>
                    <a:gd name="connsiteX4" fmla="*/ 1709 w 4124"/>
                    <a:gd name="connsiteY4" fmla="*/ 500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4" h="5332">
                      <a:moveTo>
                        <a:pt x="1709" y="500"/>
                      </a:moveTo>
                      <a:cubicBezTo>
                        <a:pt x="500" y="1709"/>
                        <a:pt x="-708" y="2917"/>
                        <a:pt x="500" y="4125"/>
                      </a:cubicBezTo>
                      <a:cubicBezTo>
                        <a:pt x="500" y="4125"/>
                        <a:pt x="500" y="5333"/>
                        <a:pt x="1709" y="5333"/>
                      </a:cubicBezTo>
                      <a:cubicBezTo>
                        <a:pt x="2917" y="5333"/>
                        <a:pt x="4125" y="4125"/>
                        <a:pt x="4125" y="1709"/>
                      </a:cubicBezTo>
                      <a:cubicBezTo>
                        <a:pt x="4125" y="500"/>
                        <a:pt x="2917" y="-708"/>
                        <a:pt x="1709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0" name="Freeform 266"/>
                <p:cNvSpPr/>
                <p:nvPr/>
              </p:nvSpPr>
              <p:spPr>
                <a:xfrm>
                  <a:off x="710189" y="4540253"/>
                  <a:ext cx="22246" cy="31911"/>
                </a:xfrm>
                <a:custGeom>
                  <a:avLst/>
                  <a:gdLst>
                    <a:gd name="connsiteX0" fmla="*/ 20538 w 22246"/>
                    <a:gd name="connsiteY0" fmla="*/ 500 h 31911"/>
                    <a:gd name="connsiteX1" fmla="*/ 9665 w 22246"/>
                    <a:gd name="connsiteY1" fmla="*/ 17414 h 31911"/>
                    <a:gd name="connsiteX2" fmla="*/ 0 w 22246"/>
                    <a:gd name="connsiteY2" fmla="*/ 29496 h 31911"/>
                    <a:gd name="connsiteX3" fmla="*/ 1208 w 22246"/>
                    <a:gd name="connsiteY3" fmla="*/ 31912 h 31911"/>
                    <a:gd name="connsiteX4" fmla="*/ 14497 w 22246"/>
                    <a:gd name="connsiteY4" fmla="*/ 16206 h 31911"/>
                    <a:gd name="connsiteX5" fmla="*/ 21746 w 22246"/>
                    <a:gd name="connsiteY5" fmla="*/ 1708 h 31911"/>
                    <a:gd name="connsiteX6" fmla="*/ 20538 w 22246"/>
                    <a:gd name="connsiteY6" fmla="*/ 500 h 31911"/>
                    <a:gd name="connsiteX7" fmla="*/ 20538 w 22246"/>
                    <a:gd name="connsiteY7" fmla="*/ 500 h 3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246" h="31911">
                      <a:moveTo>
                        <a:pt x="20538" y="500"/>
                      </a:moveTo>
                      <a:cubicBezTo>
                        <a:pt x="16914" y="5333"/>
                        <a:pt x="13289" y="12582"/>
                        <a:pt x="9665" y="17414"/>
                      </a:cubicBezTo>
                      <a:cubicBezTo>
                        <a:pt x="6041" y="21039"/>
                        <a:pt x="2416" y="24663"/>
                        <a:pt x="0" y="29496"/>
                      </a:cubicBezTo>
                      <a:cubicBezTo>
                        <a:pt x="0" y="30703"/>
                        <a:pt x="0" y="31912"/>
                        <a:pt x="1208" y="31912"/>
                      </a:cubicBezTo>
                      <a:cubicBezTo>
                        <a:pt x="6041" y="28287"/>
                        <a:pt x="10873" y="22247"/>
                        <a:pt x="14497" y="16206"/>
                      </a:cubicBezTo>
                      <a:cubicBezTo>
                        <a:pt x="16914" y="11374"/>
                        <a:pt x="20538" y="6541"/>
                        <a:pt x="21746" y="1708"/>
                      </a:cubicBezTo>
                      <a:cubicBezTo>
                        <a:pt x="22954" y="500"/>
                        <a:pt x="21746" y="-708"/>
                        <a:pt x="20538" y="500"/>
                      </a:cubicBezTo>
                      <a:lnTo>
                        <a:pt x="20538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1" name="Freeform 267"/>
                <p:cNvSpPr/>
                <p:nvPr/>
              </p:nvSpPr>
              <p:spPr>
                <a:xfrm>
                  <a:off x="712606" y="4525782"/>
                  <a:ext cx="21038" cy="34301"/>
                </a:xfrm>
                <a:custGeom>
                  <a:avLst/>
                  <a:gdLst>
                    <a:gd name="connsiteX0" fmla="*/ 19330 w 21038"/>
                    <a:gd name="connsiteY0" fmla="*/ 474 h 34301"/>
                    <a:gd name="connsiteX1" fmla="*/ 9665 w 21038"/>
                    <a:gd name="connsiteY1" fmla="*/ 17388 h 34301"/>
                    <a:gd name="connsiteX2" fmla="*/ 0 w 21038"/>
                    <a:gd name="connsiteY2" fmla="*/ 31885 h 34301"/>
                    <a:gd name="connsiteX3" fmla="*/ 1208 w 21038"/>
                    <a:gd name="connsiteY3" fmla="*/ 34301 h 34301"/>
                    <a:gd name="connsiteX4" fmla="*/ 12081 w 21038"/>
                    <a:gd name="connsiteY4" fmla="*/ 21012 h 34301"/>
                    <a:gd name="connsiteX5" fmla="*/ 20538 w 21038"/>
                    <a:gd name="connsiteY5" fmla="*/ 2890 h 34301"/>
                    <a:gd name="connsiteX6" fmla="*/ 19330 w 21038"/>
                    <a:gd name="connsiteY6" fmla="*/ 474 h 34301"/>
                    <a:gd name="connsiteX7" fmla="*/ 19330 w 21038"/>
                    <a:gd name="connsiteY7" fmla="*/ 474 h 34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38" h="34301">
                      <a:moveTo>
                        <a:pt x="19330" y="474"/>
                      </a:moveTo>
                      <a:cubicBezTo>
                        <a:pt x="16914" y="6515"/>
                        <a:pt x="14497" y="12555"/>
                        <a:pt x="9665" y="17388"/>
                      </a:cubicBezTo>
                      <a:cubicBezTo>
                        <a:pt x="6041" y="22220"/>
                        <a:pt x="2416" y="25845"/>
                        <a:pt x="0" y="31885"/>
                      </a:cubicBezTo>
                      <a:cubicBezTo>
                        <a:pt x="0" y="33093"/>
                        <a:pt x="0" y="34301"/>
                        <a:pt x="1208" y="34301"/>
                      </a:cubicBezTo>
                      <a:cubicBezTo>
                        <a:pt x="4832" y="31885"/>
                        <a:pt x="9665" y="25845"/>
                        <a:pt x="12081" y="21012"/>
                      </a:cubicBezTo>
                      <a:cubicBezTo>
                        <a:pt x="14497" y="14971"/>
                        <a:pt x="18122" y="8931"/>
                        <a:pt x="20538" y="2890"/>
                      </a:cubicBezTo>
                      <a:cubicBezTo>
                        <a:pt x="21746" y="474"/>
                        <a:pt x="20538" y="-734"/>
                        <a:pt x="19330" y="474"/>
                      </a:cubicBezTo>
                      <a:lnTo>
                        <a:pt x="19330" y="4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2" name="Freeform 268"/>
                <p:cNvSpPr/>
                <p:nvPr/>
              </p:nvSpPr>
              <p:spPr>
                <a:xfrm>
                  <a:off x="715022" y="4537129"/>
                  <a:ext cx="3624" cy="7785"/>
                </a:xfrm>
                <a:custGeom>
                  <a:avLst/>
                  <a:gdLst>
                    <a:gd name="connsiteX0" fmla="*/ 0 w 3624"/>
                    <a:gd name="connsiteY0" fmla="*/ 7249 h 7785"/>
                    <a:gd name="connsiteX1" fmla="*/ 0 w 3624"/>
                    <a:gd name="connsiteY1" fmla="*/ 7249 h 7785"/>
                    <a:gd name="connsiteX2" fmla="*/ 3624 w 3624"/>
                    <a:gd name="connsiteY2" fmla="*/ 1208 h 7785"/>
                    <a:gd name="connsiteX3" fmla="*/ 2416 w 3624"/>
                    <a:gd name="connsiteY3" fmla="*/ 0 h 7785"/>
                    <a:gd name="connsiteX4" fmla="*/ 0 w 3624"/>
                    <a:gd name="connsiteY4" fmla="*/ 7249 h 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7785">
                      <a:moveTo>
                        <a:pt x="0" y="7249"/>
                      </a:moveTo>
                      <a:cubicBezTo>
                        <a:pt x="0" y="7249"/>
                        <a:pt x="0" y="8457"/>
                        <a:pt x="0" y="7249"/>
                      </a:cubicBezTo>
                      <a:cubicBezTo>
                        <a:pt x="2416" y="6041"/>
                        <a:pt x="3624" y="3624"/>
                        <a:pt x="3624" y="1208"/>
                      </a:cubicBez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1208" y="2416"/>
                        <a:pt x="0" y="4832"/>
                        <a:pt x="0" y="72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3" name="Freeform 269"/>
                <p:cNvSpPr/>
                <p:nvPr/>
              </p:nvSpPr>
              <p:spPr>
                <a:xfrm>
                  <a:off x="698987" y="4549101"/>
                  <a:ext cx="13947" cy="29212"/>
                </a:xfrm>
                <a:custGeom>
                  <a:avLst/>
                  <a:gdLst>
                    <a:gd name="connsiteX0" fmla="*/ 13619 w 13947"/>
                    <a:gd name="connsiteY0" fmla="*/ 2525 h 29212"/>
                    <a:gd name="connsiteX1" fmla="*/ 11202 w 13947"/>
                    <a:gd name="connsiteY1" fmla="*/ 1317 h 29212"/>
                    <a:gd name="connsiteX2" fmla="*/ 329 w 13947"/>
                    <a:gd name="connsiteY2" fmla="*/ 26688 h 29212"/>
                    <a:gd name="connsiteX3" fmla="*/ 2746 w 13947"/>
                    <a:gd name="connsiteY3" fmla="*/ 27896 h 29212"/>
                    <a:gd name="connsiteX4" fmla="*/ 13619 w 13947"/>
                    <a:gd name="connsiteY4" fmla="*/ 2525 h 29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47" h="29212">
                      <a:moveTo>
                        <a:pt x="13619" y="2525"/>
                      </a:moveTo>
                      <a:cubicBezTo>
                        <a:pt x="14827" y="109"/>
                        <a:pt x="12410" y="-1099"/>
                        <a:pt x="11202" y="1317"/>
                      </a:cubicBezTo>
                      <a:cubicBezTo>
                        <a:pt x="7578" y="9774"/>
                        <a:pt x="3954" y="18231"/>
                        <a:pt x="329" y="26688"/>
                      </a:cubicBezTo>
                      <a:cubicBezTo>
                        <a:pt x="-879" y="29104"/>
                        <a:pt x="1537" y="30312"/>
                        <a:pt x="2746" y="27896"/>
                      </a:cubicBezTo>
                      <a:cubicBezTo>
                        <a:pt x="7578" y="19439"/>
                        <a:pt x="9994" y="10982"/>
                        <a:pt x="13619" y="25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4" name="Freeform 270"/>
                <p:cNvSpPr/>
                <p:nvPr/>
              </p:nvSpPr>
              <p:spPr>
                <a:xfrm>
                  <a:off x="707773" y="4533004"/>
                  <a:ext cx="6040" cy="8655"/>
                </a:xfrm>
                <a:custGeom>
                  <a:avLst/>
                  <a:gdLst>
                    <a:gd name="connsiteX0" fmla="*/ 0 w 6040"/>
                    <a:gd name="connsiteY0" fmla="*/ 7749 h 8655"/>
                    <a:gd name="connsiteX1" fmla="*/ 0 w 6040"/>
                    <a:gd name="connsiteY1" fmla="*/ 7749 h 8655"/>
                    <a:gd name="connsiteX2" fmla="*/ 6041 w 6040"/>
                    <a:gd name="connsiteY2" fmla="*/ 1708 h 8655"/>
                    <a:gd name="connsiteX3" fmla="*/ 4833 w 6040"/>
                    <a:gd name="connsiteY3" fmla="*/ 500 h 8655"/>
                    <a:gd name="connsiteX4" fmla="*/ 0 w 6040"/>
                    <a:gd name="connsiteY4" fmla="*/ 7749 h 8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8655">
                      <a:moveTo>
                        <a:pt x="0" y="7749"/>
                      </a:moveTo>
                      <a:cubicBezTo>
                        <a:pt x="0" y="8957"/>
                        <a:pt x="0" y="8957"/>
                        <a:pt x="0" y="7749"/>
                      </a:cubicBezTo>
                      <a:cubicBezTo>
                        <a:pt x="3624" y="7749"/>
                        <a:pt x="6041" y="4125"/>
                        <a:pt x="6041" y="1708"/>
                      </a:cubicBezTo>
                      <a:cubicBezTo>
                        <a:pt x="6041" y="500"/>
                        <a:pt x="6041" y="-708"/>
                        <a:pt x="4833" y="500"/>
                      </a:cubicBezTo>
                      <a:cubicBezTo>
                        <a:pt x="2416" y="1708"/>
                        <a:pt x="0" y="5333"/>
                        <a:pt x="0" y="7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5" name="Freeform 271"/>
                <p:cNvSpPr/>
                <p:nvPr/>
              </p:nvSpPr>
              <p:spPr>
                <a:xfrm>
                  <a:off x="690859" y="4542669"/>
                  <a:ext cx="16913" cy="31203"/>
                </a:xfrm>
                <a:custGeom>
                  <a:avLst/>
                  <a:gdLst>
                    <a:gd name="connsiteX0" fmla="*/ 14497 w 16913"/>
                    <a:gd name="connsiteY0" fmla="*/ 500 h 31203"/>
                    <a:gd name="connsiteX1" fmla="*/ 7249 w 16913"/>
                    <a:gd name="connsiteY1" fmla="*/ 12582 h 31203"/>
                    <a:gd name="connsiteX2" fmla="*/ 0 w 16913"/>
                    <a:gd name="connsiteY2" fmla="*/ 29495 h 31203"/>
                    <a:gd name="connsiteX3" fmla="*/ 2416 w 16913"/>
                    <a:gd name="connsiteY3" fmla="*/ 30704 h 31203"/>
                    <a:gd name="connsiteX4" fmla="*/ 9665 w 16913"/>
                    <a:gd name="connsiteY4" fmla="*/ 17414 h 31203"/>
                    <a:gd name="connsiteX5" fmla="*/ 16914 w 16913"/>
                    <a:gd name="connsiteY5" fmla="*/ 1709 h 31203"/>
                    <a:gd name="connsiteX6" fmla="*/ 14497 w 16913"/>
                    <a:gd name="connsiteY6" fmla="*/ 500 h 31203"/>
                    <a:gd name="connsiteX7" fmla="*/ 14497 w 16913"/>
                    <a:gd name="connsiteY7" fmla="*/ 500 h 31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13" h="31203">
                      <a:moveTo>
                        <a:pt x="14497" y="500"/>
                      </a:moveTo>
                      <a:cubicBezTo>
                        <a:pt x="12081" y="4125"/>
                        <a:pt x="9665" y="8957"/>
                        <a:pt x="7249" y="12582"/>
                      </a:cubicBezTo>
                      <a:cubicBezTo>
                        <a:pt x="4833" y="17414"/>
                        <a:pt x="1208" y="23455"/>
                        <a:pt x="0" y="29495"/>
                      </a:cubicBezTo>
                      <a:cubicBezTo>
                        <a:pt x="0" y="30704"/>
                        <a:pt x="1208" y="31912"/>
                        <a:pt x="2416" y="30704"/>
                      </a:cubicBezTo>
                      <a:cubicBezTo>
                        <a:pt x="4833" y="25871"/>
                        <a:pt x="7249" y="21039"/>
                        <a:pt x="9665" y="17414"/>
                      </a:cubicBezTo>
                      <a:cubicBezTo>
                        <a:pt x="12081" y="12582"/>
                        <a:pt x="14497" y="7749"/>
                        <a:pt x="16914" y="1709"/>
                      </a:cubicBezTo>
                      <a:cubicBezTo>
                        <a:pt x="16914" y="500"/>
                        <a:pt x="15706" y="-708"/>
                        <a:pt x="14497" y="500"/>
                      </a:cubicBezTo>
                      <a:lnTo>
                        <a:pt x="14497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6" name="Freeform 272"/>
                <p:cNvSpPr/>
                <p:nvPr/>
              </p:nvSpPr>
              <p:spPr>
                <a:xfrm>
                  <a:off x="691531" y="4572165"/>
                  <a:ext cx="7785" cy="9665"/>
                </a:xfrm>
                <a:custGeom>
                  <a:avLst/>
                  <a:gdLst>
                    <a:gd name="connsiteX0" fmla="*/ 5369 w 7785"/>
                    <a:gd name="connsiteY0" fmla="*/ 0 h 9665"/>
                    <a:gd name="connsiteX1" fmla="*/ 537 w 7785"/>
                    <a:gd name="connsiteY1" fmla="*/ 6041 h 9665"/>
                    <a:gd name="connsiteX2" fmla="*/ 537 w 7785"/>
                    <a:gd name="connsiteY2" fmla="*/ 8457 h 9665"/>
                    <a:gd name="connsiteX3" fmla="*/ 1745 w 7785"/>
                    <a:gd name="connsiteY3" fmla="*/ 9665 h 9665"/>
                    <a:gd name="connsiteX4" fmla="*/ 4161 w 7785"/>
                    <a:gd name="connsiteY4" fmla="*/ 8457 h 9665"/>
                    <a:gd name="connsiteX5" fmla="*/ 7786 w 7785"/>
                    <a:gd name="connsiteY5" fmla="*/ 1208 h 9665"/>
                    <a:gd name="connsiteX6" fmla="*/ 5369 w 7785"/>
                    <a:gd name="connsiteY6" fmla="*/ 0 h 9665"/>
                    <a:gd name="connsiteX7" fmla="*/ 5369 w 7785"/>
                    <a:gd name="connsiteY7" fmla="*/ 0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85" h="9665">
                      <a:moveTo>
                        <a:pt x="5369" y="0"/>
                      </a:moveTo>
                      <a:cubicBezTo>
                        <a:pt x="2953" y="1208"/>
                        <a:pt x="1745" y="3625"/>
                        <a:pt x="537" y="6041"/>
                      </a:cubicBezTo>
                      <a:cubicBezTo>
                        <a:pt x="537" y="7249"/>
                        <a:pt x="-671" y="7249"/>
                        <a:pt x="537" y="8457"/>
                      </a:cubicBezTo>
                      <a:cubicBezTo>
                        <a:pt x="537" y="8457"/>
                        <a:pt x="537" y="9665"/>
                        <a:pt x="1745" y="9665"/>
                      </a:cubicBezTo>
                      <a:cubicBezTo>
                        <a:pt x="2953" y="9665"/>
                        <a:pt x="2953" y="9665"/>
                        <a:pt x="4161" y="8457"/>
                      </a:cubicBezTo>
                      <a:cubicBezTo>
                        <a:pt x="5369" y="6041"/>
                        <a:pt x="6578" y="3625"/>
                        <a:pt x="7786" y="1208"/>
                      </a:cubicBezTo>
                      <a:cubicBezTo>
                        <a:pt x="6578" y="0"/>
                        <a:pt x="5369" y="0"/>
                        <a:pt x="5369" y="0"/>
                      </a:cubicBezTo>
                      <a:lnTo>
                        <a:pt x="536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7" name="Freeform 273"/>
                <p:cNvSpPr/>
                <p:nvPr/>
              </p:nvSpPr>
              <p:spPr>
                <a:xfrm>
                  <a:off x="706028" y="4529566"/>
                  <a:ext cx="2953" cy="5146"/>
                </a:xfrm>
                <a:custGeom>
                  <a:avLst/>
                  <a:gdLst>
                    <a:gd name="connsiteX0" fmla="*/ 537 w 2953"/>
                    <a:gd name="connsiteY0" fmla="*/ 5147 h 5146"/>
                    <a:gd name="connsiteX1" fmla="*/ 2953 w 2953"/>
                    <a:gd name="connsiteY1" fmla="*/ 1522 h 5146"/>
                    <a:gd name="connsiteX2" fmla="*/ 2953 w 2953"/>
                    <a:gd name="connsiteY2" fmla="*/ 314 h 5146"/>
                    <a:gd name="connsiteX3" fmla="*/ 537 w 2953"/>
                    <a:gd name="connsiteY3" fmla="*/ 5147 h 5146"/>
                    <a:gd name="connsiteX4" fmla="*/ 537 w 2953"/>
                    <a:gd name="connsiteY4" fmla="*/ 5147 h 5146"/>
                    <a:gd name="connsiteX5" fmla="*/ 537 w 2953"/>
                    <a:gd name="connsiteY5" fmla="*/ 5147 h 5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3" h="5146">
                      <a:moveTo>
                        <a:pt x="537" y="5147"/>
                      </a:moveTo>
                      <a:cubicBezTo>
                        <a:pt x="1745" y="3939"/>
                        <a:pt x="2953" y="3939"/>
                        <a:pt x="2953" y="1522"/>
                      </a:cubicBezTo>
                      <a:cubicBezTo>
                        <a:pt x="2953" y="1522"/>
                        <a:pt x="2953" y="314"/>
                        <a:pt x="2953" y="314"/>
                      </a:cubicBezTo>
                      <a:cubicBezTo>
                        <a:pt x="537" y="-894"/>
                        <a:pt x="-671" y="1522"/>
                        <a:pt x="537" y="5147"/>
                      </a:cubicBezTo>
                      <a:cubicBezTo>
                        <a:pt x="-671" y="5147"/>
                        <a:pt x="537" y="5147"/>
                        <a:pt x="537" y="5147"/>
                      </a:cubicBezTo>
                      <a:lnTo>
                        <a:pt x="537" y="514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8" name="Freeform 274"/>
                <p:cNvSpPr/>
                <p:nvPr/>
              </p:nvSpPr>
              <p:spPr>
                <a:xfrm>
                  <a:off x="690859" y="4534713"/>
                  <a:ext cx="14497" cy="24699"/>
                </a:xfrm>
                <a:custGeom>
                  <a:avLst/>
                  <a:gdLst>
                    <a:gd name="connsiteX0" fmla="*/ 0 w 14497"/>
                    <a:gd name="connsiteY0" fmla="*/ 24162 h 24699"/>
                    <a:gd name="connsiteX1" fmla="*/ 0 w 14497"/>
                    <a:gd name="connsiteY1" fmla="*/ 24162 h 24699"/>
                    <a:gd name="connsiteX2" fmla="*/ 8457 w 14497"/>
                    <a:gd name="connsiteY2" fmla="*/ 12081 h 24699"/>
                    <a:gd name="connsiteX3" fmla="*/ 14497 w 14497"/>
                    <a:gd name="connsiteY3" fmla="*/ 1208 h 24699"/>
                    <a:gd name="connsiteX4" fmla="*/ 13289 w 14497"/>
                    <a:gd name="connsiteY4" fmla="*/ 0 h 24699"/>
                    <a:gd name="connsiteX5" fmla="*/ 6041 w 14497"/>
                    <a:gd name="connsiteY5" fmla="*/ 12081 h 24699"/>
                    <a:gd name="connsiteX6" fmla="*/ 0 w 14497"/>
                    <a:gd name="connsiteY6" fmla="*/ 24162 h 24699"/>
                    <a:gd name="connsiteX7" fmla="*/ 0 w 14497"/>
                    <a:gd name="connsiteY7" fmla="*/ 24162 h 2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97" h="24699">
                      <a:moveTo>
                        <a:pt x="0" y="24162"/>
                      </a:moveTo>
                      <a:cubicBezTo>
                        <a:pt x="0" y="24162"/>
                        <a:pt x="1208" y="25371"/>
                        <a:pt x="0" y="24162"/>
                      </a:cubicBezTo>
                      <a:cubicBezTo>
                        <a:pt x="4833" y="21746"/>
                        <a:pt x="6041" y="16914"/>
                        <a:pt x="8457" y="12081"/>
                      </a:cubicBezTo>
                      <a:cubicBezTo>
                        <a:pt x="10873" y="8457"/>
                        <a:pt x="12081" y="4833"/>
                        <a:pt x="14497" y="1208"/>
                      </a:cubicBezTo>
                      <a:cubicBezTo>
                        <a:pt x="14497" y="0"/>
                        <a:pt x="14497" y="0"/>
                        <a:pt x="13289" y="0"/>
                      </a:cubicBezTo>
                      <a:cubicBezTo>
                        <a:pt x="9665" y="3625"/>
                        <a:pt x="7249" y="7249"/>
                        <a:pt x="6041" y="12081"/>
                      </a:cubicBezTo>
                      <a:cubicBezTo>
                        <a:pt x="3624" y="15706"/>
                        <a:pt x="1208" y="19330"/>
                        <a:pt x="0" y="24162"/>
                      </a:cubicBezTo>
                      <a:lnTo>
                        <a:pt x="0" y="2416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9" name="Freeform 275"/>
                <p:cNvSpPr/>
                <p:nvPr/>
              </p:nvSpPr>
              <p:spPr>
                <a:xfrm>
                  <a:off x="683611" y="4540753"/>
                  <a:ext cx="10873" cy="23539"/>
                </a:xfrm>
                <a:custGeom>
                  <a:avLst/>
                  <a:gdLst>
                    <a:gd name="connsiteX0" fmla="*/ 3624 w 10873"/>
                    <a:gd name="connsiteY0" fmla="*/ 21746 h 23539"/>
                    <a:gd name="connsiteX1" fmla="*/ 7249 w 10873"/>
                    <a:gd name="connsiteY1" fmla="*/ 10873 h 23539"/>
                    <a:gd name="connsiteX2" fmla="*/ 10873 w 10873"/>
                    <a:gd name="connsiteY2" fmla="*/ 1208 h 23539"/>
                    <a:gd name="connsiteX3" fmla="*/ 9665 w 10873"/>
                    <a:gd name="connsiteY3" fmla="*/ 0 h 23539"/>
                    <a:gd name="connsiteX4" fmla="*/ 0 w 10873"/>
                    <a:gd name="connsiteY4" fmla="*/ 19330 h 23539"/>
                    <a:gd name="connsiteX5" fmla="*/ 3624 w 10873"/>
                    <a:gd name="connsiteY5" fmla="*/ 21746 h 2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73" h="23539">
                      <a:moveTo>
                        <a:pt x="3624" y="21746"/>
                      </a:moveTo>
                      <a:cubicBezTo>
                        <a:pt x="4833" y="18122"/>
                        <a:pt x="6041" y="14498"/>
                        <a:pt x="7249" y="10873"/>
                      </a:cubicBezTo>
                      <a:cubicBezTo>
                        <a:pt x="8457" y="8457"/>
                        <a:pt x="10873" y="4833"/>
                        <a:pt x="10873" y="1208"/>
                      </a:cubicBezTo>
                      <a:cubicBezTo>
                        <a:pt x="10873" y="1208"/>
                        <a:pt x="10873" y="0"/>
                        <a:pt x="9665" y="0"/>
                      </a:cubicBezTo>
                      <a:cubicBezTo>
                        <a:pt x="4833" y="3625"/>
                        <a:pt x="2416" y="13289"/>
                        <a:pt x="0" y="19330"/>
                      </a:cubicBezTo>
                      <a:cubicBezTo>
                        <a:pt x="0" y="22955"/>
                        <a:pt x="3624" y="25371"/>
                        <a:pt x="3624" y="217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0" name="Freeform 276"/>
                <p:cNvSpPr/>
                <p:nvPr/>
              </p:nvSpPr>
              <p:spPr>
                <a:xfrm>
                  <a:off x="705357" y="4574581"/>
                  <a:ext cx="3624" cy="3624"/>
                </a:xfrm>
                <a:custGeom>
                  <a:avLst/>
                  <a:gdLst>
                    <a:gd name="connsiteX0" fmla="*/ 2416 w 3624"/>
                    <a:gd name="connsiteY0" fmla="*/ 0 h 3624"/>
                    <a:gd name="connsiteX1" fmla="*/ 0 w 3624"/>
                    <a:gd name="connsiteY1" fmla="*/ 2416 h 3624"/>
                    <a:gd name="connsiteX2" fmla="*/ 1208 w 3624"/>
                    <a:gd name="connsiteY2" fmla="*/ 3624 h 3624"/>
                    <a:gd name="connsiteX3" fmla="*/ 3624 w 3624"/>
                    <a:gd name="connsiteY3" fmla="*/ 1208 h 3624"/>
                    <a:gd name="connsiteX4" fmla="*/ 2416 w 3624"/>
                    <a:gd name="connsiteY4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3624">
                      <a:moveTo>
                        <a:pt x="2416" y="0"/>
                      </a:moveTo>
                      <a:cubicBezTo>
                        <a:pt x="1208" y="0"/>
                        <a:pt x="0" y="1208"/>
                        <a:pt x="0" y="2416"/>
                      </a:cubicBezTo>
                      <a:cubicBezTo>
                        <a:pt x="0" y="3624"/>
                        <a:pt x="0" y="3624"/>
                        <a:pt x="1208" y="3624"/>
                      </a:cubicBezTo>
                      <a:cubicBezTo>
                        <a:pt x="2416" y="3624"/>
                        <a:pt x="3624" y="3624"/>
                        <a:pt x="3624" y="1208"/>
                      </a:cubicBezTo>
                      <a:cubicBezTo>
                        <a:pt x="3624" y="1208"/>
                        <a:pt x="2416" y="0"/>
                        <a:pt x="2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1" name="Freeform 277"/>
                <p:cNvSpPr/>
                <p:nvPr/>
              </p:nvSpPr>
              <p:spPr>
                <a:xfrm>
                  <a:off x="711398" y="4566994"/>
                  <a:ext cx="11211" cy="11211"/>
                </a:xfrm>
                <a:custGeom>
                  <a:avLst/>
                  <a:gdLst>
                    <a:gd name="connsiteX0" fmla="*/ 9665 w 11211"/>
                    <a:gd name="connsiteY0" fmla="*/ 338 h 11211"/>
                    <a:gd name="connsiteX1" fmla="*/ 3624 w 11211"/>
                    <a:gd name="connsiteY1" fmla="*/ 6379 h 11211"/>
                    <a:gd name="connsiteX2" fmla="*/ 0 w 11211"/>
                    <a:gd name="connsiteY2" fmla="*/ 10003 h 11211"/>
                    <a:gd name="connsiteX3" fmla="*/ 1208 w 11211"/>
                    <a:gd name="connsiteY3" fmla="*/ 11211 h 11211"/>
                    <a:gd name="connsiteX4" fmla="*/ 10873 w 11211"/>
                    <a:gd name="connsiteY4" fmla="*/ 1546 h 11211"/>
                    <a:gd name="connsiteX5" fmla="*/ 9665 w 11211"/>
                    <a:gd name="connsiteY5" fmla="*/ 338 h 11211"/>
                    <a:gd name="connsiteX6" fmla="*/ 9665 w 11211"/>
                    <a:gd name="connsiteY6" fmla="*/ 338 h 11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11" h="11211">
                      <a:moveTo>
                        <a:pt x="9665" y="338"/>
                      </a:moveTo>
                      <a:cubicBezTo>
                        <a:pt x="8457" y="2755"/>
                        <a:pt x="6041" y="5171"/>
                        <a:pt x="3624" y="6379"/>
                      </a:cubicBezTo>
                      <a:cubicBezTo>
                        <a:pt x="2416" y="7587"/>
                        <a:pt x="1208" y="8795"/>
                        <a:pt x="0" y="10003"/>
                      </a:cubicBezTo>
                      <a:cubicBezTo>
                        <a:pt x="0" y="11211"/>
                        <a:pt x="0" y="11211"/>
                        <a:pt x="1208" y="11211"/>
                      </a:cubicBezTo>
                      <a:cubicBezTo>
                        <a:pt x="4833" y="11211"/>
                        <a:pt x="9665" y="5171"/>
                        <a:pt x="10873" y="1546"/>
                      </a:cubicBezTo>
                      <a:cubicBezTo>
                        <a:pt x="12081" y="1546"/>
                        <a:pt x="9665" y="-870"/>
                        <a:pt x="9665" y="338"/>
                      </a:cubicBezTo>
                      <a:lnTo>
                        <a:pt x="9665" y="33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2" name="Freeform 278"/>
                <p:cNvSpPr/>
                <p:nvPr/>
              </p:nvSpPr>
              <p:spPr>
                <a:xfrm>
                  <a:off x="681194" y="4524142"/>
                  <a:ext cx="4832" cy="9363"/>
                </a:xfrm>
                <a:custGeom>
                  <a:avLst/>
                  <a:gdLst>
                    <a:gd name="connsiteX0" fmla="*/ 4833 w 4832"/>
                    <a:gd name="connsiteY0" fmla="*/ 906 h 9363"/>
                    <a:gd name="connsiteX1" fmla="*/ 3624 w 4832"/>
                    <a:gd name="connsiteY1" fmla="*/ 906 h 9363"/>
                    <a:gd name="connsiteX2" fmla="*/ 1208 w 4832"/>
                    <a:gd name="connsiteY2" fmla="*/ 5739 h 9363"/>
                    <a:gd name="connsiteX3" fmla="*/ 0 w 4832"/>
                    <a:gd name="connsiteY3" fmla="*/ 8155 h 9363"/>
                    <a:gd name="connsiteX4" fmla="*/ 0 w 4832"/>
                    <a:gd name="connsiteY4" fmla="*/ 9363 h 9363"/>
                    <a:gd name="connsiteX5" fmla="*/ 4833 w 4832"/>
                    <a:gd name="connsiteY5" fmla="*/ 906 h 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9363">
                      <a:moveTo>
                        <a:pt x="4833" y="906"/>
                      </a:moveTo>
                      <a:cubicBezTo>
                        <a:pt x="4833" y="-302"/>
                        <a:pt x="3624" y="-302"/>
                        <a:pt x="3624" y="906"/>
                      </a:cubicBezTo>
                      <a:cubicBezTo>
                        <a:pt x="3624" y="2114"/>
                        <a:pt x="2416" y="4530"/>
                        <a:pt x="1208" y="5739"/>
                      </a:cubicBezTo>
                      <a:cubicBezTo>
                        <a:pt x="0" y="6947"/>
                        <a:pt x="0" y="6947"/>
                        <a:pt x="0" y="8155"/>
                      </a:cubicBezTo>
                      <a:cubicBezTo>
                        <a:pt x="0" y="8155"/>
                        <a:pt x="0" y="9363"/>
                        <a:pt x="0" y="9363"/>
                      </a:cubicBezTo>
                      <a:cubicBezTo>
                        <a:pt x="2416" y="9363"/>
                        <a:pt x="4833" y="3323"/>
                        <a:pt x="4833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3" name="Freeform 279"/>
                <p:cNvSpPr/>
                <p:nvPr/>
              </p:nvSpPr>
              <p:spPr>
                <a:xfrm>
                  <a:off x="724186" y="4473099"/>
                  <a:ext cx="21038" cy="14497"/>
                </a:xfrm>
                <a:custGeom>
                  <a:avLst/>
                  <a:gdLst>
                    <a:gd name="connsiteX0" fmla="*/ 1709 w 21038"/>
                    <a:gd name="connsiteY0" fmla="*/ 14497 h 14497"/>
                    <a:gd name="connsiteX1" fmla="*/ 12582 w 21038"/>
                    <a:gd name="connsiteY1" fmla="*/ 7248 h 14497"/>
                    <a:gd name="connsiteX2" fmla="*/ 21038 w 21038"/>
                    <a:gd name="connsiteY2" fmla="*/ 1208 h 14497"/>
                    <a:gd name="connsiteX3" fmla="*/ 21038 w 21038"/>
                    <a:gd name="connsiteY3" fmla="*/ 0 h 14497"/>
                    <a:gd name="connsiteX4" fmla="*/ 11374 w 21038"/>
                    <a:gd name="connsiteY4" fmla="*/ 4832 h 14497"/>
                    <a:gd name="connsiteX5" fmla="*/ 500 w 21038"/>
                    <a:gd name="connsiteY5" fmla="*/ 13289 h 14497"/>
                    <a:gd name="connsiteX6" fmla="*/ 1709 w 21038"/>
                    <a:gd name="connsiteY6" fmla="*/ 14497 h 14497"/>
                    <a:gd name="connsiteX7" fmla="*/ 1709 w 21038"/>
                    <a:gd name="connsiteY7" fmla="*/ 14497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38" h="14497">
                      <a:moveTo>
                        <a:pt x="1709" y="14497"/>
                      </a:moveTo>
                      <a:cubicBezTo>
                        <a:pt x="5333" y="13289"/>
                        <a:pt x="8957" y="9665"/>
                        <a:pt x="12582" y="7248"/>
                      </a:cubicBezTo>
                      <a:cubicBezTo>
                        <a:pt x="14998" y="4832"/>
                        <a:pt x="18622" y="3624"/>
                        <a:pt x="21038" y="1208"/>
                      </a:cubicBezTo>
                      <a:cubicBezTo>
                        <a:pt x="21038" y="1208"/>
                        <a:pt x="21038" y="0"/>
                        <a:pt x="21038" y="0"/>
                      </a:cubicBezTo>
                      <a:cubicBezTo>
                        <a:pt x="17414" y="1208"/>
                        <a:pt x="14998" y="2416"/>
                        <a:pt x="11374" y="4832"/>
                      </a:cubicBezTo>
                      <a:cubicBezTo>
                        <a:pt x="7749" y="7248"/>
                        <a:pt x="4125" y="9665"/>
                        <a:pt x="500" y="13289"/>
                      </a:cubicBezTo>
                      <a:cubicBezTo>
                        <a:pt x="-708" y="13289"/>
                        <a:pt x="500" y="14497"/>
                        <a:pt x="1709" y="14497"/>
                      </a:cubicBezTo>
                      <a:lnTo>
                        <a:pt x="1709" y="1449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4" name="Freeform 280"/>
                <p:cNvSpPr/>
                <p:nvPr/>
              </p:nvSpPr>
              <p:spPr>
                <a:xfrm>
                  <a:off x="820129" y="4502801"/>
                  <a:ext cx="4832" cy="6780"/>
                </a:xfrm>
                <a:custGeom>
                  <a:avLst/>
                  <a:gdLst>
                    <a:gd name="connsiteX0" fmla="*/ 0 w 4832"/>
                    <a:gd name="connsiteY0" fmla="*/ 1708 h 6780"/>
                    <a:gd name="connsiteX1" fmla="*/ 4833 w 4832"/>
                    <a:gd name="connsiteY1" fmla="*/ 6541 h 6780"/>
                    <a:gd name="connsiteX2" fmla="*/ 4833 w 4832"/>
                    <a:gd name="connsiteY2" fmla="*/ 5333 h 6780"/>
                    <a:gd name="connsiteX3" fmla="*/ 1208 w 4832"/>
                    <a:gd name="connsiteY3" fmla="*/ 500 h 6780"/>
                    <a:gd name="connsiteX4" fmla="*/ 0 w 4832"/>
                    <a:gd name="connsiteY4" fmla="*/ 1708 h 6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6780">
                      <a:moveTo>
                        <a:pt x="0" y="1708"/>
                      </a:moveTo>
                      <a:cubicBezTo>
                        <a:pt x="1208" y="4125"/>
                        <a:pt x="2416" y="7749"/>
                        <a:pt x="4833" y="6541"/>
                      </a:cubicBezTo>
                      <a:cubicBezTo>
                        <a:pt x="4833" y="6541"/>
                        <a:pt x="4833" y="5333"/>
                        <a:pt x="4833" y="5333"/>
                      </a:cubicBezTo>
                      <a:cubicBezTo>
                        <a:pt x="4833" y="2916"/>
                        <a:pt x="2416" y="2916"/>
                        <a:pt x="1208" y="500"/>
                      </a:cubicBezTo>
                      <a:cubicBezTo>
                        <a:pt x="1208" y="-708"/>
                        <a:pt x="0" y="500"/>
                        <a:pt x="0" y="17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5" name="Freeform 281"/>
                <p:cNvSpPr/>
                <p:nvPr/>
              </p:nvSpPr>
              <p:spPr>
                <a:xfrm>
                  <a:off x="827377" y="4511758"/>
                  <a:ext cx="6040" cy="6040"/>
                </a:xfrm>
                <a:custGeom>
                  <a:avLst/>
                  <a:gdLst>
                    <a:gd name="connsiteX0" fmla="*/ 6041 w 6040"/>
                    <a:gd name="connsiteY0" fmla="*/ 4832 h 6040"/>
                    <a:gd name="connsiteX1" fmla="*/ 1208 w 6040"/>
                    <a:gd name="connsiteY1" fmla="*/ 0 h 6040"/>
                    <a:gd name="connsiteX2" fmla="*/ 0 w 6040"/>
                    <a:gd name="connsiteY2" fmla="*/ 1208 h 6040"/>
                    <a:gd name="connsiteX3" fmla="*/ 4832 w 6040"/>
                    <a:gd name="connsiteY3" fmla="*/ 6041 h 6040"/>
                    <a:gd name="connsiteX4" fmla="*/ 6041 w 6040"/>
                    <a:gd name="connsiteY4" fmla="*/ 4832 h 6040"/>
                    <a:gd name="connsiteX5" fmla="*/ 6041 w 6040"/>
                    <a:gd name="connsiteY5" fmla="*/ 4832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6040">
                      <a:moveTo>
                        <a:pt x="6041" y="4832"/>
                      </a:moveTo>
                      <a:cubicBezTo>
                        <a:pt x="4832" y="2416"/>
                        <a:pt x="2416" y="1208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2416"/>
                        <a:pt x="2416" y="4832"/>
                        <a:pt x="4832" y="6041"/>
                      </a:cubicBezTo>
                      <a:cubicBezTo>
                        <a:pt x="6041" y="6041"/>
                        <a:pt x="6041" y="4832"/>
                        <a:pt x="6041" y="4832"/>
                      </a:cubicBezTo>
                      <a:lnTo>
                        <a:pt x="6041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6" name="Freeform 282"/>
                <p:cNvSpPr/>
                <p:nvPr/>
              </p:nvSpPr>
              <p:spPr>
                <a:xfrm>
                  <a:off x="812880" y="4502094"/>
                  <a:ext cx="4832" cy="5738"/>
                </a:xfrm>
                <a:custGeom>
                  <a:avLst/>
                  <a:gdLst>
                    <a:gd name="connsiteX0" fmla="*/ 4832 w 4832"/>
                    <a:gd name="connsiteY0" fmla="*/ 4832 h 5738"/>
                    <a:gd name="connsiteX1" fmla="*/ 1208 w 4832"/>
                    <a:gd name="connsiteY1" fmla="*/ 0 h 5738"/>
                    <a:gd name="connsiteX2" fmla="*/ 0 w 4832"/>
                    <a:gd name="connsiteY2" fmla="*/ 1208 h 5738"/>
                    <a:gd name="connsiteX3" fmla="*/ 4832 w 4832"/>
                    <a:gd name="connsiteY3" fmla="*/ 4832 h 5738"/>
                    <a:gd name="connsiteX4" fmla="*/ 4832 w 4832"/>
                    <a:gd name="connsiteY4" fmla="*/ 4832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5738">
                      <a:moveTo>
                        <a:pt x="4832" y="4832"/>
                      </a:moveTo>
                      <a:cubicBezTo>
                        <a:pt x="4832" y="2416"/>
                        <a:pt x="2416" y="1208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1208" y="3624"/>
                        <a:pt x="2416" y="4832"/>
                        <a:pt x="4832" y="4832"/>
                      </a:cubicBezTo>
                      <a:cubicBezTo>
                        <a:pt x="3624" y="6041"/>
                        <a:pt x="4832" y="6041"/>
                        <a:pt x="4832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7" name="Freeform 283"/>
                <p:cNvSpPr/>
                <p:nvPr/>
              </p:nvSpPr>
              <p:spPr>
                <a:xfrm>
                  <a:off x="819799" y="4512493"/>
                  <a:ext cx="9994" cy="10138"/>
                </a:xfrm>
                <a:custGeom>
                  <a:avLst/>
                  <a:gdLst>
                    <a:gd name="connsiteX0" fmla="*/ 3954 w 9994"/>
                    <a:gd name="connsiteY0" fmla="*/ 6515 h 10138"/>
                    <a:gd name="connsiteX1" fmla="*/ 8786 w 9994"/>
                    <a:gd name="connsiteY1" fmla="*/ 10139 h 10138"/>
                    <a:gd name="connsiteX2" fmla="*/ 9994 w 9994"/>
                    <a:gd name="connsiteY2" fmla="*/ 8931 h 10138"/>
                    <a:gd name="connsiteX3" fmla="*/ 6370 w 9994"/>
                    <a:gd name="connsiteY3" fmla="*/ 5306 h 10138"/>
                    <a:gd name="connsiteX4" fmla="*/ 2746 w 9994"/>
                    <a:gd name="connsiteY4" fmla="*/ 474 h 10138"/>
                    <a:gd name="connsiteX5" fmla="*/ 329 w 9994"/>
                    <a:gd name="connsiteY5" fmla="*/ 2890 h 10138"/>
                    <a:gd name="connsiteX6" fmla="*/ 3954 w 9994"/>
                    <a:gd name="connsiteY6" fmla="*/ 6515 h 10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94" h="10138">
                      <a:moveTo>
                        <a:pt x="3954" y="6515"/>
                      </a:moveTo>
                      <a:cubicBezTo>
                        <a:pt x="5162" y="7723"/>
                        <a:pt x="6370" y="10139"/>
                        <a:pt x="8786" y="10139"/>
                      </a:cubicBezTo>
                      <a:cubicBezTo>
                        <a:pt x="9994" y="10139"/>
                        <a:pt x="9994" y="8931"/>
                        <a:pt x="9994" y="8931"/>
                      </a:cubicBezTo>
                      <a:cubicBezTo>
                        <a:pt x="8786" y="6515"/>
                        <a:pt x="7578" y="6515"/>
                        <a:pt x="6370" y="5306"/>
                      </a:cubicBezTo>
                      <a:cubicBezTo>
                        <a:pt x="5162" y="4098"/>
                        <a:pt x="3954" y="2890"/>
                        <a:pt x="2746" y="474"/>
                      </a:cubicBezTo>
                      <a:cubicBezTo>
                        <a:pt x="1537" y="-734"/>
                        <a:pt x="-879" y="474"/>
                        <a:pt x="329" y="2890"/>
                      </a:cubicBezTo>
                      <a:cubicBezTo>
                        <a:pt x="1537" y="2890"/>
                        <a:pt x="2746" y="5306"/>
                        <a:pt x="3954" y="65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8" name="Freeform 284"/>
                <p:cNvSpPr/>
                <p:nvPr/>
              </p:nvSpPr>
              <p:spPr>
                <a:xfrm>
                  <a:off x="822545" y="4492428"/>
                  <a:ext cx="6040" cy="6040"/>
                </a:xfrm>
                <a:custGeom>
                  <a:avLst/>
                  <a:gdLst>
                    <a:gd name="connsiteX0" fmla="*/ 0 w 6040"/>
                    <a:gd name="connsiteY0" fmla="*/ 1208 h 6040"/>
                    <a:gd name="connsiteX1" fmla="*/ 4833 w 6040"/>
                    <a:gd name="connsiteY1" fmla="*/ 6041 h 6040"/>
                    <a:gd name="connsiteX2" fmla="*/ 6041 w 6040"/>
                    <a:gd name="connsiteY2" fmla="*/ 4833 h 6040"/>
                    <a:gd name="connsiteX3" fmla="*/ 1208 w 6040"/>
                    <a:gd name="connsiteY3" fmla="*/ 0 h 6040"/>
                    <a:gd name="connsiteX4" fmla="*/ 0 w 6040"/>
                    <a:gd name="connsiteY4" fmla="*/ 1208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6040">
                      <a:moveTo>
                        <a:pt x="0" y="1208"/>
                      </a:moveTo>
                      <a:cubicBezTo>
                        <a:pt x="1208" y="3625"/>
                        <a:pt x="2416" y="4833"/>
                        <a:pt x="4833" y="6041"/>
                      </a:cubicBezTo>
                      <a:cubicBezTo>
                        <a:pt x="6041" y="6041"/>
                        <a:pt x="6041" y="4833"/>
                        <a:pt x="6041" y="4833"/>
                      </a:cubicBezTo>
                      <a:cubicBezTo>
                        <a:pt x="4833" y="2416"/>
                        <a:pt x="3624" y="1208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9" name="Freeform 285"/>
                <p:cNvSpPr/>
                <p:nvPr/>
              </p:nvSpPr>
              <p:spPr>
                <a:xfrm>
                  <a:off x="818725" y="4563599"/>
                  <a:ext cx="2807" cy="3920"/>
                </a:xfrm>
                <a:custGeom>
                  <a:avLst/>
                  <a:gdLst>
                    <a:gd name="connsiteX0" fmla="*/ 196 w 2807"/>
                    <a:gd name="connsiteY0" fmla="*/ 2525 h 3920"/>
                    <a:gd name="connsiteX1" fmla="*/ 196 w 2807"/>
                    <a:gd name="connsiteY1" fmla="*/ 2525 h 3920"/>
                    <a:gd name="connsiteX2" fmla="*/ 2612 w 2807"/>
                    <a:gd name="connsiteY2" fmla="*/ 2525 h 3920"/>
                    <a:gd name="connsiteX3" fmla="*/ 2612 w 2807"/>
                    <a:gd name="connsiteY3" fmla="*/ 1317 h 3920"/>
                    <a:gd name="connsiteX4" fmla="*/ 196 w 2807"/>
                    <a:gd name="connsiteY4" fmla="*/ 2525 h 3920"/>
                    <a:gd name="connsiteX5" fmla="*/ 196 w 2807"/>
                    <a:gd name="connsiteY5" fmla="*/ 2525 h 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07" h="3920">
                      <a:moveTo>
                        <a:pt x="196" y="2525"/>
                      </a:moveTo>
                      <a:cubicBezTo>
                        <a:pt x="196" y="3733"/>
                        <a:pt x="196" y="3733"/>
                        <a:pt x="196" y="2525"/>
                      </a:cubicBezTo>
                      <a:cubicBezTo>
                        <a:pt x="1404" y="4941"/>
                        <a:pt x="2612" y="3733"/>
                        <a:pt x="2612" y="2525"/>
                      </a:cubicBezTo>
                      <a:cubicBezTo>
                        <a:pt x="2612" y="2525"/>
                        <a:pt x="2612" y="2525"/>
                        <a:pt x="2612" y="1317"/>
                      </a:cubicBezTo>
                      <a:cubicBezTo>
                        <a:pt x="3820" y="-1099"/>
                        <a:pt x="-1013" y="109"/>
                        <a:pt x="196" y="2525"/>
                      </a:cubicBezTo>
                      <a:lnTo>
                        <a:pt x="196" y="25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0" name="Freeform 286"/>
                <p:cNvSpPr/>
                <p:nvPr/>
              </p:nvSpPr>
              <p:spPr>
                <a:xfrm>
                  <a:off x="814088" y="4559583"/>
                  <a:ext cx="3624" cy="4625"/>
                </a:xfrm>
                <a:custGeom>
                  <a:avLst/>
                  <a:gdLst>
                    <a:gd name="connsiteX0" fmla="*/ 2416 w 3624"/>
                    <a:gd name="connsiteY0" fmla="*/ 500 h 4625"/>
                    <a:gd name="connsiteX1" fmla="*/ 0 w 3624"/>
                    <a:gd name="connsiteY1" fmla="*/ 1709 h 4625"/>
                    <a:gd name="connsiteX2" fmla="*/ 1208 w 3624"/>
                    <a:gd name="connsiteY2" fmla="*/ 4125 h 4625"/>
                    <a:gd name="connsiteX3" fmla="*/ 3624 w 3624"/>
                    <a:gd name="connsiteY3" fmla="*/ 2917 h 4625"/>
                    <a:gd name="connsiteX4" fmla="*/ 2416 w 3624"/>
                    <a:gd name="connsiteY4" fmla="*/ 500 h 4625"/>
                    <a:gd name="connsiteX5" fmla="*/ 2416 w 3624"/>
                    <a:gd name="connsiteY5" fmla="*/ 500 h 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4625">
                      <a:moveTo>
                        <a:pt x="2416" y="500"/>
                      </a:moveTo>
                      <a:cubicBezTo>
                        <a:pt x="1208" y="-708"/>
                        <a:pt x="0" y="500"/>
                        <a:pt x="0" y="1709"/>
                      </a:cubicBezTo>
                      <a:cubicBezTo>
                        <a:pt x="0" y="2917"/>
                        <a:pt x="0" y="2917"/>
                        <a:pt x="1208" y="4125"/>
                      </a:cubicBezTo>
                      <a:cubicBezTo>
                        <a:pt x="2416" y="5333"/>
                        <a:pt x="3624" y="4125"/>
                        <a:pt x="3624" y="2917"/>
                      </a:cubicBezTo>
                      <a:cubicBezTo>
                        <a:pt x="3624" y="1709"/>
                        <a:pt x="3624" y="500"/>
                        <a:pt x="2416" y="500"/>
                      </a:cubicBezTo>
                      <a:lnTo>
                        <a:pt x="2416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1" name="Freeform 287"/>
                <p:cNvSpPr/>
                <p:nvPr/>
              </p:nvSpPr>
              <p:spPr>
                <a:xfrm>
                  <a:off x="757306" y="4332050"/>
                  <a:ext cx="2416" cy="7852"/>
                </a:xfrm>
                <a:custGeom>
                  <a:avLst/>
                  <a:gdLst>
                    <a:gd name="connsiteX0" fmla="*/ 2416 w 2416"/>
                    <a:gd name="connsiteY0" fmla="*/ 6947 h 7852"/>
                    <a:gd name="connsiteX1" fmla="*/ 1208 w 2416"/>
                    <a:gd name="connsiteY1" fmla="*/ 906 h 7852"/>
                    <a:gd name="connsiteX2" fmla="*/ 0 w 2416"/>
                    <a:gd name="connsiteY2" fmla="*/ 906 h 7852"/>
                    <a:gd name="connsiteX3" fmla="*/ 2416 w 2416"/>
                    <a:gd name="connsiteY3" fmla="*/ 6947 h 7852"/>
                    <a:gd name="connsiteX4" fmla="*/ 2416 w 2416"/>
                    <a:gd name="connsiteY4" fmla="*/ 6947 h 7852"/>
                    <a:gd name="connsiteX5" fmla="*/ 2416 w 2416"/>
                    <a:gd name="connsiteY5" fmla="*/ 6947 h 7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6" h="7852">
                      <a:moveTo>
                        <a:pt x="2416" y="6947"/>
                      </a:moveTo>
                      <a:cubicBezTo>
                        <a:pt x="2416" y="4530"/>
                        <a:pt x="2416" y="2114"/>
                        <a:pt x="1208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ubicBezTo>
                        <a:pt x="0" y="3322"/>
                        <a:pt x="0" y="5739"/>
                        <a:pt x="2416" y="6947"/>
                      </a:cubicBezTo>
                      <a:cubicBezTo>
                        <a:pt x="1208" y="8155"/>
                        <a:pt x="2416" y="8155"/>
                        <a:pt x="2416" y="6947"/>
                      </a:cubicBezTo>
                      <a:lnTo>
                        <a:pt x="2416" y="694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2" name="Freeform 288"/>
                <p:cNvSpPr/>
                <p:nvPr/>
              </p:nvSpPr>
              <p:spPr>
                <a:xfrm>
                  <a:off x="750057" y="4372324"/>
                  <a:ext cx="4161" cy="5654"/>
                </a:xfrm>
                <a:custGeom>
                  <a:avLst/>
                  <a:gdLst>
                    <a:gd name="connsiteX0" fmla="*/ 3624 w 4161"/>
                    <a:gd name="connsiteY0" fmla="*/ 5333 h 5654"/>
                    <a:gd name="connsiteX1" fmla="*/ 3624 w 4161"/>
                    <a:gd name="connsiteY1" fmla="*/ 5333 h 5654"/>
                    <a:gd name="connsiteX2" fmla="*/ 2416 w 4161"/>
                    <a:gd name="connsiteY2" fmla="*/ 500 h 5654"/>
                    <a:gd name="connsiteX3" fmla="*/ 0 w 4161"/>
                    <a:gd name="connsiteY3" fmla="*/ 1709 h 5654"/>
                    <a:gd name="connsiteX4" fmla="*/ 3624 w 4161"/>
                    <a:gd name="connsiteY4" fmla="*/ 5333 h 5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1" h="5654">
                      <a:moveTo>
                        <a:pt x="3624" y="5333"/>
                      </a:moveTo>
                      <a:cubicBezTo>
                        <a:pt x="3624" y="5333"/>
                        <a:pt x="4833" y="5333"/>
                        <a:pt x="3624" y="5333"/>
                      </a:cubicBezTo>
                      <a:cubicBezTo>
                        <a:pt x="3624" y="2917"/>
                        <a:pt x="2416" y="1709"/>
                        <a:pt x="2416" y="500"/>
                      </a:cubicBezTo>
                      <a:cubicBezTo>
                        <a:pt x="1208" y="-708"/>
                        <a:pt x="0" y="500"/>
                        <a:pt x="0" y="1709"/>
                      </a:cubicBezTo>
                      <a:cubicBezTo>
                        <a:pt x="1208" y="4125"/>
                        <a:pt x="1208" y="6541"/>
                        <a:pt x="3624" y="53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3" name="Freeform 289"/>
                <p:cNvSpPr/>
                <p:nvPr/>
              </p:nvSpPr>
              <p:spPr>
                <a:xfrm>
                  <a:off x="769387" y="4269633"/>
                  <a:ext cx="4832" cy="7749"/>
                </a:xfrm>
                <a:custGeom>
                  <a:avLst/>
                  <a:gdLst>
                    <a:gd name="connsiteX0" fmla="*/ 4833 w 4832"/>
                    <a:gd name="connsiteY0" fmla="*/ 1709 h 7749"/>
                    <a:gd name="connsiteX1" fmla="*/ 3624 w 4832"/>
                    <a:gd name="connsiteY1" fmla="*/ 500 h 7749"/>
                    <a:gd name="connsiteX2" fmla="*/ 0 w 4832"/>
                    <a:gd name="connsiteY2" fmla="*/ 6541 h 7749"/>
                    <a:gd name="connsiteX3" fmla="*/ 1208 w 4832"/>
                    <a:gd name="connsiteY3" fmla="*/ 7749 h 7749"/>
                    <a:gd name="connsiteX4" fmla="*/ 4833 w 4832"/>
                    <a:gd name="connsiteY4" fmla="*/ 1709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7749">
                      <a:moveTo>
                        <a:pt x="4833" y="1709"/>
                      </a:moveTo>
                      <a:cubicBezTo>
                        <a:pt x="4833" y="500"/>
                        <a:pt x="4833" y="-708"/>
                        <a:pt x="3624" y="500"/>
                      </a:cubicBezTo>
                      <a:cubicBezTo>
                        <a:pt x="2416" y="1709"/>
                        <a:pt x="1208" y="4125"/>
                        <a:pt x="0" y="6541"/>
                      </a:cubicBezTo>
                      <a:cubicBezTo>
                        <a:pt x="0" y="7749"/>
                        <a:pt x="0" y="7749"/>
                        <a:pt x="1208" y="7749"/>
                      </a:cubicBezTo>
                      <a:cubicBezTo>
                        <a:pt x="2416" y="5333"/>
                        <a:pt x="3624" y="4125"/>
                        <a:pt x="4833" y="17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4" name="Freeform 290"/>
                <p:cNvSpPr/>
                <p:nvPr/>
              </p:nvSpPr>
              <p:spPr>
                <a:xfrm>
                  <a:off x="760592" y="4276882"/>
                  <a:ext cx="10003" cy="22746"/>
                </a:xfrm>
                <a:custGeom>
                  <a:avLst/>
                  <a:gdLst>
                    <a:gd name="connsiteX0" fmla="*/ 1546 w 10003"/>
                    <a:gd name="connsiteY0" fmla="*/ 22247 h 22746"/>
                    <a:gd name="connsiteX1" fmla="*/ 5171 w 10003"/>
                    <a:gd name="connsiteY1" fmla="*/ 12582 h 22746"/>
                    <a:gd name="connsiteX2" fmla="*/ 10003 w 10003"/>
                    <a:gd name="connsiteY2" fmla="*/ 1709 h 22746"/>
                    <a:gd name="connsiteX3" fmla="*/ 8795 w 10003"/>
                    <a:gd name="connsiteY3" fmla="*/ 500 h 22746"/>
                    <a:gd name="connsiteX4" fmla="*/ 2754 w 10003"/>
                    <a:gd name="connsiteY4" fmla="*/ 11373 h 22746"/>
                    <a:gd name="connsiteX5" fmla="*/ 338 w 10003"/>
                    <a:gd name="connsiteY5" fmla="*/ 21039 h 22746"/>
                    <a:gd name="connsiteX6" fmla="*/ 1546 w 10003"/>
                    <a:gd name="connsiteY6" fmla="*/ 22247 h 22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003" h="22746">
                      <a:moveTo>
                        <a:pt x="1546" y="22247"/>
                      </a:moveTo>
                      <a:cubicBezTo>
                        <a:pt x="2754" y="19830"/>
                        <a:pt x="3963" y="16206"/>
                        <a:pt x="5171" y="12582"/>
                      </a:cubicBezTo>
                      <a:cubicBezTo>
                        <a:pt x="6379" y="8957"/>
                        <a:pt x="7587" y="5333"/>
                        <a:pt x="10003" y="1709"/>
                      </a:cubicBezTo>
                      <a:cubicBezTo>
                        <a:pt x="10003" y="500"/>
                        <a:pt x="8795" y="-708"/>
                        <a:pt x="8795" y="500"/>
                      </a:cubicBezTo>
                      <a:cubicBezTo>
                        <a:pt x="6379" y="4125"/>
                        <a:pt x="3963" y="6541"/>
                        <a:pt x="2754" y="11373"/>
                      </a:cubicBezTo>
                      <a:cubicBezTo>
                        <a:pt x="1546" y="13790"/>
                        <a:pt x="338" y="17414"/>
                        <a:pt x="338" y="21039"/>
                      </a:cubicBezTo>
                      <a:cubicBezTo>
                        <a:pt x="-870" y="22247"/>
                        <a:pt x="1546" y="23455"/>
                        <a:pt x="1546" y="222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5" name="Freeform 291"/>
                <p:cNvSpPr/>
                <p:nvPr/>
              </p:nvSpPr>
              <p:spPr>
                <a:xfrm>
                  <a:off x="758514" y="4272550"/>
                  <a:ext cx="7248" cy="10873"/>
                </a:xfrm>
                <a:custGeom>
                  <a:avLst/>
                  <a:gdLst>
                    <a:gd name="connsiteX0" fmla="*/ 2416 w 7248"/>
                    <a:gd name="connsiteY0" fmla="*/ 10873 h 10873"/>
                    <a:gd name="connsiteX1" fmla="*/ 4832 w 7248"/>
                    <a:gd name="connsiteY1" fmla="*/ 6041 h 10873"/>
                    <a:gd name="connsiteX2" fmla="*/ 7249 w 7248"/>
                    <a:gd name="connsiteY2" fmla="*/ 1208 h 10873"/>
                    <a:gd name="connsiteX3" fmla="*/ 7249 w 7248"/>
                    <a:gd name="connsiteY3" fmla="*/ 0 h 10873"/>
                    <a:gd name="connsiteX4" fmla="*/ 0 w 7248"/>
                    <a:gd name="connsiteY4" fmla="*/ 9665 h 10873"/>
                    <a:gd name="connsiteX5" fmla="*/ 2416 w 7248"/>
                    <a:gd name="connsiteY5" fmla="*/ 10873 h 10873"/>
                    <a:gd name="connsiteX6" fmla="*/ 2416 w 7248"/>
                    <a:gd name="connsiteY6" fmla="*/ 10873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8" h="10873">
                      <a:moveTo>
                        <a:pt x="2416" y="10873"/>
                      </a:moveTo>
                      <a:cubicBezTo>
                        <a:pt x="3624" y="9665"/>
                        <a:pt x="4832" y="8457"/>
                        <a:pt x="4832" y="6041"/>
                      </a:cubicBezTo>
                      <a:cubicBezTo>
                        <a:pt x="6041" y="4832"/>
                        <a:pt x="7249" y="2416"/>
                        <a:pt x="7249" y="1208"/>
                      </a:cubicBezTo>
                      <a:cubicBezTo>
                        <a:pt x="7249" y="1208"/>
                        <a:pt x="7249" y="0"/>
                        <a:pt x="7249" y="0"/>
                      </a:cubicBezTo>
                      <a:cubicBezTo>
                        <a:pt x="3624" y="1208"/>
                        <a:pt x="0" y="6041"/>
                        <a:pt x="0" y="9665"/>
                      </a:cubicBezTo>
                      <a:cubicBezTo>
                        <a:pt x="1208" y="10873"/>
                        <a:pt x="2416" y="10873"/>
                        <a:pt x="2416" y="10873"/>
                      </a:cubicBezTo>
                      <a:lnTo>
                        <a:pt x="2416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6" name="Freeform 292"/>
                <p:cNvSpPr/>
                <p:nvPr/>
              </p:nvSpPr>
              <p:spPr>
                <a:xfrm>
                  <a:off x="780932" y="4279299"/>
                  <a:ext cx="4161" cy="13487"/>
                </a:xfrm>
                <a:custGeom>
                  <a:avLst/>
                  <a:gdLst>
                    <a:gd name="connsiteX0" fmla="*/ 537 w 4161"/>
                    <a:gd name="connsiteY0" fmla="*/ 12582 h 13487"/>
                    <a:gd name="connsiteX1" fmla="*/ 537 w 4161"/>
                    <a:gd name="connsiteY1" fmla="*/ 12582 h 13487"/>
                    <a:gd name="connsiteX2" fmla="*/ 2953 w 4161"/>
                    <a:gd name="connsiteY2" fmla="*/ 8957 h 13487"/>
                    <a:gd name="connsiteX3" fmla="*/ 4161 w 4161"/>
                    <a:gd name="connsiteY3" fmla="*/ 1708 h 13487"/>
                    <a:gd name="connsiteX4" fmla="*/ 2953 w 4161"/>
                    <a:gd name="connsiteY4" fmla="*/ 500 h 13487"/>
                    <a:gd name="connsiteX5" fmla="*/ 537 w 4161"/>
                    <a:gd name="connsiteY5" fmla="*/ 7749 h 13487"/>
                    <a:gd name="connsiteX6" fmla="*/ 537 w 4161"/>
                    <a:gd name="connsiteY6" fmla="*/ 12582 h 13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61" h="13487">
                      <a:moveTo>
                        <a:pt x="537" y="12582"/>
                      </a:moveTo>
                      <a:cubicBezTo>
                        <a:pt x="537" y="13790"/>
                        <a:pt x="1745" y="13790"/>
                        <a:pt x="537" y="12582"/>
                      </a:cubicBezTo>
                      <a:cubicBezTo>
                        <a:pt x="2953" y="11373"/>
                        <a:pt x="2953" y="10165"/>
                        <a:pt x="2953" y="8957"/>
                      </a:cubicBezTo>
                      <a:cubicBezTo>
                        <a:pt x="2953" y="6541"/>
                        <a:pt x="4161" y="4125"/>
                        <a:pt x="4161" y="1708"/>
                      </a:cubicBezTo>
                      <a:cubicBezTo>
                        <a:pt x="4161" y="500"/>
                        <a:pt x="2953" y="-708"/>
                        <a:pt x="2953" y="500"/>
                      </a:cubicBezTo>
                      <a:cubicBezTo>
                        <a:pt x="1745" y="2916"/>
                        <a:pt x="537" y="5333"/>
                        <a:pt x="537" y="7749"/>
                      </a:cubicBezTo>
                      <a:cubicBezTo>
                        <a:pt x="537" y="10165"/>
                        <a:pt x="-671" y="11373"/>
                        <a:pt x="537" y="125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7" name="Freeform 293"/>
                <p:cNvSpPr/>
                <p:nvPr/>
              </p:nvSpPr>
              <p:spPr>
                <a:xfrm>
                  <a:off x="785697" y="4290974"/>
                  <a:ext cx="3020" cy="6946"/>
                </a:xfrm>
                <a:custGeom>
                  <a:avLst/>
                  <a:gdLst>
                    <a:gd name="connsiteX0" fmla="*/ 1812 w 3020"/>
                    <a:gd name="connsiteY0" fmla="*/ 6947 h 6946"/>
                    <a:gd name="connsiteX1" fmla="*/ 3020 w 3020"/>
                    <a:gd name="connsiteY1" fmla="*/ 906 h 6946"/>
                    <a:gd name="connsiteX2" fmla="*/ 1812 w 3020"/>
                    <a:gd name="connsiteY2" fmla="*/ 906 h 6946"/>
                    <a:gd name="connsiteX3" fmla="*/ 1812 w 3020"/>
                    <a:gd name="connsiteY3" fmla="*/ 6947 h 6946"/>
                    <a:gd name="connsiteX4" fmla="*/ 1812 w 3020"/>
                    <a:gd name="connsiteY4" fmla="*/ 6947 h 6946"/>
                    <a:gd name="connsiteX5" fmla="*/ 1812 w 3020"/>
                    <a:gd name="connsiteY5" fmla="*/ 6947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20" h="6946">
                      <a:moveTo>
                        <a:pt x="1812" y="6947"/>
                      </a:moveTo>
                      <a:cubicBezTo>
                        <a:pt x="3020" y="5739"/>
                        <a:pt x="3020" y="3322"/>
                        <a:pt x="3020" y="906"/>
                      </a:cubicBezTo>
                      <a:cubicBezTo>
                        <a:pt x="3020" y="-302"/>
                        <a:pt x="1812" y="-302"/>
                        <a:pt x="1812" y="906"/>
                      </a:cubicBezTo>
                      <a:cubicBezTo>
                        <a:pt x="-604" y="3322"/>
                        <a:pt x="-604" y="5739"/>
                        <a:pt x="1812" y="6947"/>
                      </a:cubicBezTo>
                      <a:cubicBezTo>
                        <a:pt x="604" y="6947"/>
                        <a:pt x="1812" y="6947"/>
                        <a:pt x="1812" y="6947"/>
                      </a:cubicBezTo>
                      <a:lnTo>
                        <a:pt x="1812" y="694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8" name="Freeform 294"/>
                <p:cNvSpPr/>
                <p:nvPr/>
              </p:nvSpPr>
              <p:spPr>
                <a:xfrm>
                  <a:off x="777184" y="4294711"/>
                  <a:ext cx="5492" cy="49912"/>
                </a:xfrm>
                <a:custGeom>
                  <a:avLst/>
                  <a:gdLst>
                    <a:gd name="connsiteX0" fmla="*/ 4284 w 5492"/>
                    <a:gd name="connsiteY0" fmla="*/ 794 h 49912"/>
                    <a:gd name="connsiteX1" fmla="*/ 3076 w 5492"/>
                    <a:gd name="connsiteY1" fmla="*/ 49119 h 49912"/>
                    <a:gd name="connsiteX2" fmla="*/ 4284 w 5492"/>
                    <a:gd name="connsiteY2" fmla="*/ 47910 h 49912"/>
                    <a:gd name="connsiteX3" fmla="*/ 1868 w 5492"/>
                    <a:gd name="connsiteY3" fmla="*/ 20124 h 49912"/>
                    <a:gd name="connsiteX4" fmla="*/ 5493 w 5492"/>
                    <a:gd name="connsiteY4" fmla="*/ 2002 h 49912"/>
                    <a:gd name="connsiteX5" fmla="*/ 4284 w 5492"/>
                    <a:gd name="connsiteY5" fmla="*/ 794 h 49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92" h="49912">
                      <a:moveTo>
                        <a:pt x="4284" y="794"/>
                      </a:moveTo>
                      <a:cubicBezTo>
                        <a:pt x="-548" y="14083"/>
                        <a:pt x="-1756" y="35829"/>
                        <a:pt x="3076" y="49119"/>
                      </a:cubicBezTo>
                      <a:cubicBezTo>
                        <a:pt x="3076" y="50327"/>
                        <a:pt x="5493" y="50327"/>
                        <a:pt x="4284" y="47910"/>
                      </a:cubicBezTo>
                      <a:cubicBezTo>
                        <a:pt x="3076" y="38245"/>
                        <a:pt x="1868" y="29788"/>
                        <a:pt x="1868" y="20124"/>
                      </a:cubicBezTo>
                      <a:cubicBezTo>
                        <a:pt x="1868" y="14083"/>
                        <a:pt x="3076" y="8042"/>
                        <a:pt x="5493" y="2002"/>
                      </a:cubicBezTo>
                      <a:cubicBezTo>
                        <a:pt x="5493" y="-415"/>
                        <a:pt x="4284" y="-415"/>
                        <a:pt x="4284" y="7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9" name="Freeform 295"/>
                <p:cNvSpPr/>
                <p:nvPr/>
              </p:nvSpPr>
              <p:spPr>
                <a:xfrm>
                  <a:off x="783885" y="4301847"/>
                  <a:ext cx="2416" cy="3859"/>
                </a:xfrm>
                <a:custGeom>
                  <a:avLst/>
                  <a:gdLst>
                    <a:gd name="connsiteX0" fmla="*/ 1208 w 2416"/>
                    <a:gd name="connsiteY0" fmla="*/ 906 h 3859"/>
                    <a:gd name="connsiteX1" fmla="*/ 0 w 2416"/>
                    <a:gd name="connsiteY1" fmla="*/ 3322 h 3859"/>
                    <a:gd name="connsiteX2" fmla="*/ 1208 w 2416"/>
                    <a:gd name="connsiteY2" fmla="*/ 3322 h 3859"/>
                    <a:gd name="connsiteX3" fmla="*/ 2416 w 2416"/>
                    <a:gd name="connsiteY3" fmla="*/ 906 h 3859"/>
                    <a:gd name="connsiteX4" fmla="*/ 1208 w 2416"/>
                    <a:gd name="connsiteY4" fmla="*/ 906 h 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3859">
                      <a:moveTo>
                        <a:pt x="1208" y="906"/>
                      </a:moveTo>
                      <a:cubicBezTo>
                        <a:pt x="1208" y="2114"/>
                        <a:pt x="0" y="3322"/>
                        <a:pt x="0" y="3322"/>
                      </a:cubicBezTo>
                      <a:cubicBezTo>
                        <a:pt x="0" y="3322"/>
                        <a:pt x="0" y="4530"/>
                        <a:pt x="1208" y="3322"/>
                      </a:cubicBezTo>
                      <a:cubicBezTo>
                        <a:pt x="2416" y="2114"/>
                        <a:pt x="2416" y="2114"/>
                        <a:pt x="2416" y="906"/>
                      </a:cubicBezTo>
                      <a:cubicBezTo>
                        <a:pt x="2416" y="-302"/>
                        <a:pt x="1208" y="-302"/>
                        <a:pt x="1208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0" name="Freeform 296"/>
                <p:cNvSpPr/>
                <p:nvPr/>
              </p:nvSpPr>
              <p:spPr>
                <a:xfrm>
                  <a:off x="787009" y="4301045"/>
                  <a:ext cx="2916" cy="6541"/>
                </a:xfrm>
                <a:custGeom>
                  <a:avLst/>
                  <a:gdLst>
                    <a:gd name="connsiteX0" fmla="*/ 2917 w 2916"/>
                    <a:gd name="connsiteY0" fmla="*/ 1709 h 6541"/>
                    <a:gd name="connsiteX1" fmla="*/ 1709 w 2916"/>
                    <a:gd name="connsiteY1" fmla="*/ 500 h 6541"/>
                    <a:gd name="connsiteX2" fmla="*/ 500 w 2916"/>
                    <a:gd name="connsiteY2" fmla="*/ 6541 h 6541"/>
                    <a:gd name="connsiteX3" fmla="*/ 1709 w 2916"/>
                    <a:gd name="connsiteY3" fmla="*/ 6541 h 6541"/>
                    <a:gd name="connsiteX4" fmla="*/ 2917 w 2916"/>
                    <a:gd name="connsiteY4" fmla="*/ 1709 h 6541"/>
                    <a:gd name="connsiteX5" fmla="*/ 2917 w 2916"/>
                    <a:gd name="connsiteY5" fmla="*/ 1709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16" h="6541">
                      <a:moveTo>
                        <a:pt x="2917" y="1709"/>
                      </a:moveTo>
                      <a:cubicBezTo>
                        <a:pt x="2917" y="500"/>
                        <a:pt x="1709" y="-708"/>
                        <a:pt x="1709" y="500"/>
                      </a:cubicBezTo>
                      <a:cubicBezTo>
                        <a:pt x="500" y="2917"/>
                        <a:pt x="-708" y="5333"/>
                        <a:pt x="500" y="6541"/>
                      </a:cubicBezTo>
                      <a:cubicBezTo>
                        <a:pt x="500" y="6541"/>
                        <a:pt x="500" y="6541"/>
                        <a:pt x="1709" y="6541"/>
                      </a:cubicBezTo>
                      <a:cubicBezTo>
                        <a:pt x="2917" y="6541"/>
                        <a:pt x="2917" y="4125"/>
                        <a:pt x="2917" y="1709"/>
                      </a:cubicBezTo>
                      <a:lnTo>
                        <a:pt x="2917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1" name="Freeform 297"/>
                <p:cNvSpPr/>
                <p:nvPr/>
              </p:nvSpPr>
              <p:spPr>
                <a:xfrm>
                  <a:off x="791841" y="4312089"/>
                  <a:ext cx="3950" cy="7578"/>
                </a:xfrm>
                <a:custGeom>
                  <a:avLst/>
                  <a:gdLst>
                    <a:gd name="connsiteX0" fmla="*/ 1709 w 3950"/>
                    <a:gd name="connsiteY0" fmla="*/ 329 h 7578"/>
                    <a:gd name="connsiteX1" fmla="*/ 500 w 3950"/>
                    <a:gd name="connsiteY1" fmla="*/ 7578 h 7578"/>
                    <a:gd name="connsiteX2" fmla="*/ 1709 w 3950"/>
                    <a:gd name="connsiteY2" fmla="*/ 7578 h 7578"/>
                    <a:gd name="connsiteX3" fmla="*/ 2917 w 3950"/>
                    <a:gd name="connsiteY3" fmla="*/ 2746 h 7578"/>
                    <a:gd name="connsiteX4" fmla="*/ 1709 w 3950"/>
                    <a:gd name="connsiteY4" fmla="*/ 329 h 7578"/>
                    <a:gd name="connsiteX5" fmla="*/ 1709 w 3950"/>
                    <a:gd name="connsiteY5" fmla="*/ 329 h 7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0" h="7578">
                      <a:moveTo>
                        <a:pt x="1709" y="329"/>
                      </a:moveTo>
                      <a:cubicBezTo>
                        <a:pt x="500" y="1537"/>
                        <a:pt x="-708" y="5162"/>
                        <a:pt x="500" y="7578"/>
                      </a:cubicBezTo>
                      <a:cubicBezTo>
                        <a:pt x="500" y="7578"/>
                        <a:pt x="1709" y="7578"/>
                        <a:pt x="1709" y="7578"/>
                      </a:cubicBezTo>
                      <a:cubicBezTo>
                        <a:pt x="2917" y="6370"/>
                        <a:pt x="2917" y="3954"/>
                        <a:pt x="2917" y="2746"/>
                      </a:cubicBezTo>
                      <a:cubicBezTo>
                        <a:pt x="5333" y="1537"/>
                        <a:pt x="2917" y="-879"/>
                        <a:pt x="1709" y="329"/>
                      </a:cubicBezTo>
                      <a:lnTo>
                        <a:pt x="1709" y="3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2" name="Freeform 298"/>
                <p:cNvSpPr/>
                <p:nvPr/>
              </p:nvSpPr>
              <p:spPr>
                <a:xfrm>
                  <a:off x="776636" y="4356213"/>
                  <a:ext cx="3322" cy="6946"/>
                </a:xfrm>
                <a:custGeom>
                  <a:avLst/>
                  <a:gdLst>
                    <a:gd name="connsiteX0" fmla="*/ 0 w 3322"/>
                    <a:gd name="connsiteY0" fmla="*/ 906 h 6946"/>
                    <a:gd name="connsiteX1" fmla="*/ 1208 w 3322"/>
                    <a:gd name="connsiteY1" fmla="*/ 6947 h 6946"/>
                    <a:gd name="connsiteX2" fmla="*/ 2416 w 3322"/>
                    <a:gd name="connsiteY2" fmla="*/ 6947 h 6946"/>
                    <a:gd name="connsiteX3" fmla="*/ 2416 w 3322"/>
                    <a:gd name="connsiteY3" fmla="*/ 906 h 6946"/>
                    <a:gd name="connsiteX4" fmla="*/ 0 w 3322"/>
                    <a:gd name="connsiteY4" fmla="*/ 906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2" h="6946">
                      <a:moveTo>
                        <a:pt x="0" y="906"/>
                      </a:moveTo>
                      <a:cubicBezTo>
                        <a:pt x="0" y="3322"/>
                        <a:pt x="0" y="5739"/>
                        <a:pt x="1208" y="6947"/>
                      </a:cubicBezTo>
                      <a:cubicBezTo>
                        <a:pt x="1208" y="6947"/>
                        <a:pt x="2416" y="6947"/>
                        <a:pt x="2416" y="6947"/>
                      </a:cubicBezTo>
                      <a:cubicBezTo>
                        <a:pt x="3624" y="5739"/>
                        <a:pt x="3624" y="3322"/>
                        <a:pt x="2416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3" name="Freeform 299"/>
                <p:cNvSpPr/>
                <p:nvPr/>
              </p:nvSpPr>
              <p:spPr>
                <a:xfrm>
                  <a:off x="770059" y="4319969"/>
                  <a:ext cx="4161" cy="11477"/>
                </a:xfrm>
                <a:custGeom>
                  <a:avLst/>
                  <a:gdLst>
                    <a:gd name="connsiteX0" fmla="*/ 4161 w 4161"/>
                    <a:gd name="connsiteY0" fmla="*/ 10571 h 11477"/>
                    <a:gd name="connsiteX1" fmla="*/ 4161 w 4161"/>
                    <a:gd name="connsiteY1" fmla="*/ 8155 h 11477"/>
                    <a:gd name="connsiteX2" fmla="*/ 2953 w 4161"/>
                    <a:gd name="connsiteY2" fmla="*/ 906 h 11477"/>
                    <a:gd name="connsiteX3" fmla="*/ 537 w 4161"/>
                    <a:gd name="connsiteY3" fmla="*/ 906 h 11477"/>
                    <a:gd name="connsiteX4" fmla="*/ 537 w 4161"/>
                    <a:gd name="connsiteY4" fmla="*/ 9363 h 11477"/>
                    <a:gd name="connsiteX5" fmla="*/ 1745 w 4161"/>
                    <a:gd name="connsiteY5" fmla="*/ 10571 h 11477"/>
                    <a:gd name="connsiteX6" fmla="*/ 4161 w 4161"/>
                    <a:gd name="connsiteY6" fmla="*/ 10571 h 11477"/>
                    <a:gd name="connsiteX7" fmla="*/ 4161 w 4161"/>
                    <a:gd name="connsiteY7" fmla="*/ 10571 h 1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11477">
                      <a:moveTo>
                        <a:pt x="4161" y="10571"/>
                      </a:moveTo>
                      <a:cubicBezTo>
                        <a:pt x="4161" y="10571"/>
                        <a:pt x="4161" y="9363"/>
                        <a:pt x="4161" y="8155"/>
                      </a:cubicBezTo>
                      <a:cubicBezTo>
                        <a:pt x="4161" y="5739"/>
                        <a:pt x="4161" y="3322"/>
                        <a:pt x="2953" y="906"/>
                      </a:cubicBezTo>
                      <a:cubicBezTo>
                        <a:pt x="2953" y="-302"/>
                        <a:pt x="1745" y="-302"/>
                        <a:pt x="537" y="906"/>
                      </a:cubicBezTo>
                      <a:cubicBezTo>
                        <a:pt x="-671" y="3322"/>
                        <a:pt x="537" y="6947"/>
                        <a:pt x="537" y="9363"/>
                      </a:cubicBezTo>
                      <a:cubicBezTo>
                        <a:pt x="537" y="10571"/>
                        <a:pt x="1745" y="10571"/>
                        <a:pt x="1745" y="10571"/>
                      </a:cubicBezTo>
                      <a:cubicBezTo>
                        <a:pt x="4161" y="11779"/>
                        <a:pt x="4161" y="11779"/>
                        <a:pt x="4161" y="10571"/>
                      </a:cubicBezTo>
                      <a:lnTo>
                        <a:pt x="4161" y="105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4" name="Freeform 300"/>
                <p:cNvSpPr/>
                <p:nvPr/>
              </p:nvSpPr>
              <p:spPr>
                <a:xfrm>
                  <a:off x="773012" y="4340205"/>
                  <a:ext cx="2416" cy="13826"/>
                </a:xfrm>
                <a:custGeom>
                  <a:avLst/>
                  <a:gdLst>
                    <a:gd name="connsiteX0" fmla="*/ 0 w 2416"/>
                    <a:gd name="connsiteY0" fmla="*/ 0 h 13826"/>
                    <a:gd name="connsiteX1" fmla="*/ 0 w 2416"/>
                    <a:gd name="connsiteY1" fmla="*/ 7248 h 13826"/>
                    <a:gd name="connsiteX2" fmla="*/ 1208 w 2416"/>
                    <a:gd name="connsiteY2" fmla="*/ 13289 h 13826"/>
                    <a:gd name="connsiteX3" fmla="*/ 2416 w 2416"/>
                    <a:gd name="connsiteY3" fmla="*/ 13289 h 13826"/>
                    <a:gd name="connsiteX4" fmla="*/ 2416 w 2416"/>
                    <a:gd name="connsiteY4" fmla="*/ 7248 h 13826"/>
                    <a:gd name="connsiteX5" fmla="*/ 0 w 2416"/>
                    <a:gd name="connsiteY5" fmla="*/ 0 h 13826"/>
                    <a:gd name="connsiteX6" fmla="*/ 0 w 2416"/>
                    <a:gd name="connsiteY6" fmla="*/ 0 h 1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6" h="13826">
                      <a:moveTo>
                        <a:pt x="0" y="0"/>
                      </a:moveTo>
                      <a:cubicBezTo>
                        <a:pt x="0" y="2416"/>
                        <a:pt x="0" y="4832"/>
                        <a:pt x="0" y="7248"/>
                      </a:cubicBezTo>
                      <a:cubicBezTo>
                        <a:pt x="0" y="9665"/>
                        <a:pt x="0" y="10873"/>
                        <a:pt x="1208" y="13289"/>
                      </a:cubicBezTo>
                      <a:cubicBezTo>
                        <a:pt x="1208" y="14497"/>
                        <a:pt x="2416" y="13289"/>
                        <a:pt x="2416" y="13289"/>
                      </a:cubicBezTo>
                      <a:cubicBezTo>
                        <a:pt x="2416" y="10873"/>
                        <a:pt x="2416" y="9665"/>
                        <a:pt x="2416" y="7248"/>
                      </a:cubicBezTo>
                      <a:cubicBezTo>
                        <a:pt x="1208" y="4832"/>
                        <a:pt x="1208" y="2416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5" name="Freeform 301"/>
                <p:cNvSpPr/>
                <p:nvPr/>
              </p:nvSpPr>
              <p:spPr>
                <a:xfrm>
                  <a:off x="777307" y="4345340"/>
                  <a:ext cx="2651" cy="7483"/>
                </a:xfrm>
                <a:custGeom>
                  <a:avLst/>
                  <a:gdLst>
                    <a:gd name="connsiteX0" fmla="*/ 537 w 2651"/>
                    <a:gd name="connsiteY0" fmla="*/ 906 h 7483"/>
                    <a:gd name="connsiteX1" fmla="*/ 537 w 2651"/>
                    <a:gd name="connsiteY1" fmla="*/ 6947 h 7483"/>
                    <a:gd name="connsiteX2" fmla="*/ 1745 w 2651"/>
                    <a:gd name="connsiteY2" fmla="*/ 6947 h 7483"/>
                    <a:gd name="connsiteX3" fmla="*/ 1745 w 2651"/>
                    <a:gd name="connsiteY3" fmla="*/ 906 h 7483"/>
                    <a:gd name="connsiteX4" fmla="*/ 537 w 2651"/>
                    <a:gd name="connsiteY4" fmla="*/ 906 h 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51" h="7483">
                      <a:moveTo>
                        <a:pt x="537" y="906"/>
                      </a:moveTo>
                      <a:cubicBezTo>
                        <a:pt x="537" y="3322"/>
                        <a:pt x="-671" y="5739"/>
                        <a:pt x="537" y="6947"/>
                      </a:cubicBezTo>
                      <a:cubicBezTo>
                        <a:pt x="537" y="6947"/>
                        <a:pt x="1745" y="8155"/>
                        <a:pt x="1745" y="6947"/>
                      </a:cubicBezTo>
                      <a:cubicBezTo>
                        <a:pt x="2953" y="5739"/>
                        <a:pt x="2953" y="3322"/>
                        <a:pt x="1745" y="906"/>
                      </a:cubicBezTo>
                      <a:cubicBezTo>
                        <a:pt x="2953" y="-302"/>
                        <a:pt x="1745" y="-302"/>
                        <a:pt x="537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6" name="Freeform 302"/>
                <p:cNvSpPr/>
                <p:nvPr/>
              </p:nvSpPr>
              <p:spPr>
                <a:xfrm>
                  <a:off x="758514" y="4301847"/>
                  <a:ext cx="2416" cy="4530"/>
                </a:xfrm>
                <a:custGeom>
                  <a:avLst/>
                  <a:gdLst>
                    <a:gd name="connsiteX0" fmla="*/ 1208 w 2416"/>
                    <a:gd name="connsiteY0" fmla="*/ 4530 h 4530"/>
                    <a:gd name="connsiteX1" fmla="*/ 2416 w 2416"/>
                    <a:gd name="connsiteY1" fmla="*/ 906 h 4530"/>
                    <a:gd name="connsiteX2" fmla="*/ 1208 w 2416"/>
                    <a:gd name="connsiteY2" fmla="*/ 906 h 4530"/>
                    <a:gd name="connsiteX3" fmla="*/ 0 w 2416"/>
                    <a:gd name="connsiteY3" fmla="*/ 4530 h 4530"/>
                    <a:gd name="connsiteX4" fmla="*/ 1208 w 2416"/>
                    <a:gd name="connsiteY4" fmla="*/ 4530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4530">
                      <a:moveTo>
                        <a:pt x="1208" y="4530"/>
                      </a:moveTo>
                      <a:cubicBezTo>
                        <a:pt x="2416" y="3322"/>
                        <a:pt x="2416" y="3322"/>
                        <a:pt x="2416" y="906"/>
                      </a:cubicBezTo>
                      <a:cubicBezTo>
                        <a:pt x="2416" y="-302"/>
                        <a:pt x="1208" y="-302"/>
                        <a:pt x="1208" y="906"/>
                      </a:cubicBezTo>
                      <a:cubicBezTo>
                        <a:pt x="0" y="2114"/>
                        <a:pt x="0" y="2114"/>
                        <a:pt x="0" y="4530"/>
                      </a:cubicBezTo>
                      <a:cubicBezTo>
                        <a:pt x="0" y="4530"/>
                        <a:pt x="1208" y="4530"/>
                        <a:pt x="1208" y="45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7" name="Freeform 303"/>
                <p:cNvSpPr/>
                <p:nvPr/>
              </p:nvSpPr>
              <p:spPr>
                <a:xfrm>
                  <a:off x="755561" y="4285339"/>
                  <a:ext cx="4161" cy="11910"/>
                </a:xfrm>
                <a:custGeom>
                  <a:avLst/>
                  <a:gdLst>
                    <a:gd name="connsiteX0" fmla="*/ 1745 w 4161"/>
                    <a:gd name="connsiteY0" fmla="*/ 11373 h 11910"/>
                    <a:gd name="connsiteX1" fmla="*/ 2953 w 4161"/>
                    <a:gd name="connsiteY1" fmla="*/ 6541 h 11910"/>
                    <a:gd name="connsiteX2" fmla="*/ 4161 w 4161"/>
                    <a:gd name="connsiteY2" fmla="*/ 1708 h 11910"/>
                    <a:gd name="connsiteX3" fmla="*/ 2953 w 4161"/>
                    <a:gd name="connsiteY3" fmla="*/ 500 h 11910"/>
                    <a:gd name="connsiteX4" fmla="*/ 537 w 4161"/>
                    <a:gd name="connsiteY4" fmla="*/ 6541 h 11910"/>
                    <a:gd name="connsiteX5" fmla="*/ 537 w 4161"/>
                    <a:gd name="connsiteY5" fmla="*/ 11373 h 11910"/>
                    <a:gd name="connsiteX6" fmla="*/ 1745 w 4161"/>
                    <a:gd name="connsiteY6" fmla="*/ 11373 h 11910"/>
                    <a:gd name="connsiteX7" fmla="*/ 1745 w 4161"/>
                    <a:gd name="connsiteY7" fmla="*/ 11373 h 11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11910">
                      <a:moveTo>
                        <a:pt x="1745" y="11373"/>
                      </a:moveTo>
                      <a:cubicBezTo>
                        <a:pt x="2953" y="10165"/>
                        <a:pt x="2953" y="8957"/>
                        <a:pt x="2953" y="6541"/>
                      </a:cubicBezTo>
                      <a:cubicBezTo>
                        <a:pt x="2953" y="5333"/>
                        <a:pt x="4161" y="2916"/>
                        <a:pt x="4161" y="1708"/>
                      </a:cubicBezTo>
                      <a:cubicBezTo>
                        <a:pt x="4161" y="500"/>
                        <a:pt x="2953" y="-708"/>
                        <a:pt x="2953" y="500"/>
                      </a:cubicBezTo>
                      <a:cubicBezTo>
                        <a:pt x="1745" y="1708"/>
                        <a:pt x="1745" y="4125"/>
                        <a:pt x="537" y="6541"/>
                      </a:cubicBezTo>
                      <a:cubicBezTo>
                        <a:pt x="537" y="7749"/>
                        <a:pt x="-671" y="10165"/>
                        <a:pt x="537" y="11373"/>
                      </a:cubicBezTo>
                      <a:cubicBezTo>
                        <a:pt x="537" y="11373"/>
                        <a:pt x="1745" y="12582"/>
                        <a:pt x="1745" y="11373"/>
                      </a:cubicBezTo>
                      <a:lnTo>
                        <a:pt x="1745" y="113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8" name="Freeform 304"/>
                <p:cNvSpPr/>
                <p:nvPr/>
              </p:nvSpPr>
              <p:spPr>
                <a:xfrm>
                  <a:off x="770596" y="4276477"/>
                  <a:ext cx="4832" cy="9363"/>
                </a:xfrm>
                <a:custGeom>
                  <a:avLst/>
                  <a:gdLst>
                    <a:gd name="connsiteX0" fmla="*/ 2416 w 4832"/>
                    <a:gd name="connsiteY0" fmla="*/ 906 h 9363"/>
                    <a:gd name="connsiteX1" fmla="*/ 0 w 4832"/>
                    <a:gd name="connsiteY1" fmla="*/ 6947 h 9363"/>
                    <a:gd name="connsiteX2" fmla="*/ 0 w 4832"/>
                    <a:gd name="connsiteY2" fmla="*/ 8155 h 9363"/>
                    <a:gd name="connsiteX3" fmla="*/ 1208 w 4832"/>
                    <a:gd name="connsiteY3" fmla="*/ 9363 h 9363"/>
                    <a:gd name="connsiteX4" fmla="*/ 4832 w 4832"/>
                    <a:gd name="connsiteY4" fmla="*/ 906 h 9363"/>
                    <a:gd name="connsiteX5" fmla="*/ 2416 w 4832"/>
                    <a:gd name="connsiteY5" fmla="*/ 906 h 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9363">
                      <a:moveTo>
                        <a:pt x="2416" y="906"/>
                      </a:moveTo>
                      <a:cubicBezTo>
                        <a:pt x="1208" y="3323"/>
                        <a:pt x="1208" y="5739"/>
                        <a:pt x="0" y="6947"/>
                      </a:cubicBezTo>
                      <a:cubicBezTo>
                        <a:pt x="0" y="6947"/>
                        <a:pt x="0" y="8155"/>
                        <a:pt x="0" y="8155"/>
                      </a:cubicBezTo>
                      <a:cubicBezTo>
                        <a:pt x="0" y="9363"/>
                        <a:pt x="0" y="9363"/>
                        <a:pt x="1208" y="9363"/>
                      </a:cubicBezTo>
                      <a:cubicBezTo>
                        <a:pt x="3624" y="8155"/>
                        <a:pt x="4832" y="3323"/>
                        <a:pt x="4832" y="906"/>
                      </a:cubicBezTo>
                      <a:cubicBezTo>
                        <a:pt x="4832" y="-302"/>
                        <a:pt x="2416" y="-302"/>
                        <a:pt x="2416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9" name="Freeform 305"/>
                <p:cNvSpPr/>
                <p:nvPr/>
              </p:nvSpPr>
              <p:spPr>
                <a:xfrm>
                  <a:off x="791134" y="4303962"/>
                  <a:ext cx="2603" cy="4161"/>
                </a:xfrm>
                <a:custGeom>
                  <a:avLst/>
                  <a:gdLst>
                    <a:gd name="connsiteX0" fmla="*/ 1208 w 2603"/>
                    <a:gd name="connsiteY0" fmla="*/ 0 h 4161"/>
                    <a:gd name="connsiteX1" fmla="*/ 1208 w 2603"/>
                    <a:gd name="connsiteY1" fmla="*/ 0 h 4161"/>
                    <a:gd name="connsiteX2" fmla="*/ 0 w 2603"/>
                    <a:gd name="connsiteY2" fmla="*/ 1208 h 4161"/>
                    <a:gd name="connsiteX3" fmla="*/ 0 w 2603"/>
                    <a:gd name="connsiteY3" fmla="*/ 3624 h 4161"/>
                    <a:gd name="connsiteX4" fmla="*/ 1208 w 2603"/>
                    <a:gd name="connsiteY4" fmla="*/ 3624 h 4161"/>
                    <a:gd name="connsiteX5" fmla="*/ 1208 w 2603"/>
                    <a:gd name="connsiteY5" fmla="*/ 0 h 4161"/>
                    <a:gd name="connsiteX6" fmla="*/ 1208 w 2603"/>
                    <a:gd name="connsiteY6" fmla="*/ 0 h 4161"/>
                    <a:gd name="connsiteX7" fmla="*/ 1208 w 2603"/>
                    <a:gd name="connsiteY7" fmla="*/ 0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03" h="4161">
                      <a:moveTo>
                        <a:pt x="1208" y="0"/>
                      </a:moveTo>
                      <a:cubicBezTo>
                        <a:pt x="1208" y="0"/>
                        <a:pt x="1208" y="0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2416"/>
                        <a:pt x="0" y="3624"/>
                        <a:pt x="0" y="3624"/>
                      </a:cubicBezTo>
                      <a:cubicBezTo>
                        <a:pt x="0" y="3624"/>
                        <a:pt x="0" y="4832"/>
                        <a:pt x="1208" y="3624"/>
                      </a:cubicBezTo>
                      <a:cubicBezTo>
                        <a:pt x="2416" y="4832"/>
                        <a:pt x="3624" y="3624"/>
                        <a:pt x="1208" y="0"/>
                      </a:cubicBezTo>
                      <a:cubicBezTo>
                        <a:pt x="2416" y="0"/>
                        <a:pt x="2416" y="0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0" name="Freeform 306"/>
                <p:cNvSpPr/>
                <p:nvPr/>
              </p:nvSpPr>
              <p:spPr>
                <a:xfrm>
                  <a:off x="703243" y="4461017"/>
                  <a:ext cx="11477" cy="3624"/>
                </a:xfrm>
                <a:custGeom>
                  <a:avLst/>
                  <a:gdLst>
                    <a:gd name="connsiteX0" fmla="*/ 5739 w 11477"/>
                    <a:gd name="connsiteY0" fmla="*/ 0 h 3624"/>
                    <a:gd name="connsiteX1" fmla="*/ 906 w 11477"/>
                    <a:gd name="connsiteY1" fmla="*/ 0 h 3624"/>
                    <a:gd name="connsiteX2" fmla="*/ 906 w 11477"/>
                    <a:gd name="connsiteY2" fmla="*/ 2416 h 3624"/>
                    <a:gd name="connsiteX3" fmla="*/ 5739 w 11477"/>
                    <a:gd name="connsiteY3" fmla="*/ 3624 h 3624"/>
                    <a:gd name="connsiteX4" fmla="*/ 10571 w 11477"/>
                    <a:gd name="connsiteY4" fmla="*/ 3624 h 3624"/>
                    <a:gd name="connsiteX5" fmla="*/ 10571 w 11477"/>
                    <a:gd name="connsiteY5" fmla="*/ 1208 h 3624"/>
                    <a:gd name="connsiteX6" fmla="*/ 5739 w 11477"/>
                    <a:gd name="connsiteY6" fmla="*/ 0 h 3624"/>
                    <a:gd name="connsiteX7" fmla="*/ 5739 w 11477"/>
                    <a:gd name="connsiteY7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77" h="3624">
                      <a:moveTo>
                        <a:pt x="5739" y="0"/>
                      </a:moveTo>
                      <a:cubicBezTo>
                        <a:pt x="4530" y="0"/>
                        <a:pt x="3322" y="0"/>
                        <a:pt x="906" y="0"/>
                      </a:cubicBez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2114" y="3624"/>
                        <a:pt x="3322" y="3624"/>
                        <a:pt x="5739" y="3624"/>
                      </a:cubicBezTo>
                      <a:cubicBezTo>
                        <a:pt x="6947" y="3624"/>
                        <a:pt x="9363" y="3624"/>
                        <a:pt x="10571" y="3624"/>
                      </a:cubicBezTo>
                      <a:cubicBezTo>
                        <a:pt x="11779" y="3624"/>
                        <a:pt x="11779" y="1208"/>
                        <a:pt x="10571" y="1208"/>
                      </a:cubicBezTo>
                      <a:cubicBezTo>
                        <a:pt x="9363" y="1208"/>
                        <a:pt x="6947" y="0"/>
                        <a:pt x="5739" y="0"/>
                      </a:cubicBezTo>
                      <a:lnTo>
                        <a:pt x="573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1" name="Freeform 307"/>
                <p:cNvSpPr/>
                <p:nvPr/>
              </p:nvSpPr>
              <p:spPr>
                <a:xfrm>
                  <a:off x="819525" y="4434439"/>
                  <a:ext cx="7550" cy="3624"/>
                </a:xfrm>
                <a:custGeom>
                  <a:avLst/>
                  <a:gdLst>
                    <a:gd name="connsiteX0" fmla="*/ 6645 w 7550"/>
                    <a:gd name="connsiteY0" fmla="*/ 0 h 3624"/>
                    <a:gd name="connsiteX1" fmla="*/ 1812 w 7550"/>
                    <a:gd name="connsiteY1" fmla="*/ 0 h 3624"/>
                    <a:gd name="connsiteX2" fmla="*/ 1812 w 7550"/>
                    <a:gd name="connsiteY2" fmla="*/ 3624 h 3624"/>
                    <a:gd name="connsiteX3" fmla="*/ 6645 w 7550"/>
                    <a:gd name="connsiteY3" fmla="*/ 2416 h 3624"/>
                    <a:gd name="connsiteX4" fmla="*/ 6645 w 7550"/>
                    <a:gd name="connsiteY4" fmla="*/ 0 h 3624"/>
                    <a:gd name="connsiteX5" fmla="*/ 6645 w 7550"/>
                    <a:gd name="connsiteY5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50" h="3624">
                      <a:moveTo>
                        <a:pt x="6645" y="0"/>
                      </a:moveTo>
                      <a:cubicBezTo>
                        <a:pt x="5437" y="0"/>
                        <a:pt x="4228" y="0"/>
                        <a:pt x="1812" y="0"/>
                      </a:cubicBezTo>
                      <a:cubicBezTo>
                        <a:pt x="-604" y="0"/>
                        <a:pt x="-604" y="3624"/>
                        <a:pt x="1812" y="3624"/>
                      </a:cubicBezTo>
                      <a:cubicBezTo>
                        <a:pt x="3020" y="3624"/>
                        <a:pt x="5437" y="3624"/>
                        <a:pt x="6645" y="2416"/>
                      </a:cubicBezTo>
                      <a:cubicBezTo>
                        <a:pt x="7853" y="2416"/>
                        <a:pt x="7853" y="0"/>
                        <a:pt x="6645" y="0"/>
                      </a:cubicBezTo>
                      <a:lnTo>
                        <a:pt x="66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2" name="Freeform 308"/>
                <p:cNvSpPr/>
                <p:nvPr/>
              </p:nvSpPr>
              <p:spPr>
                <a:xfrm>
                  <a:off x="821639" y="4441989"/>
                  <a:ext cx="2651" cy="3322"/>
                </a:xfrm>
                <a:custGeom>
                  <a:avLst/>
                  <a:gdLst>
                    <a:gd name="connsiteX0" fmla="*/ 906 w 2651"/>
                    <a:gd name="connsiteY0" fmla="*/ 906 h 3322"/>
                    <a:gd name="connsiteX1" fmla="*/ 906 w 2651"/>
                    <a:gd name="connsiteY1" fmla="*/ 906 h 3322"/>
                    <a:gd name="connsiteX2" fmla="*/ 906 w 2651"/>
                    <a:gd name="connsiteY2" fmla="*/ 3322 h 3322"/>
                    <a:gd name="connsiteX3" fmla="*/ 906 w 2651"/>
                    <a:gd name="connsiteY3" fmla="*/ 3322 h 3322"/>
                    <a:gd name="connsiteX4" fmla="*/ 2114 w 2651"/>
                    <a:gd name="connsiteY4" fmla="*/ 3322 h 3322"/>
                    <a:gd name="connsiteX5" fmla="*/ 2114 w 2651"/>
                    <a:gd name="connsiteY5" fmla="*/ 3322 h 3322"/>
                    <a:gd name="connsiteX6" fmla="*/ 2114 w 2651"/>
                    <a:gd name="connsiteY6" fmla="*/ 906 h 3322"/>
                    <a:gd name="connsiteX7" fmla="*/ 2114 w 2651"/>
                    <a:gd name="connsiteY7" fmla="*/ 906 h 3322"/>
                    <a:gd name="connsiteX8" fmla="*/ 906 w 2651"/>
                    <a:gd name="connsiteY8" fmla="*/ 906 h 3322"/>
                    <a:gd name="connsiteX9" fmla="*/ 906 w 2651"/>
                    <a:gd name="connsiteY9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51" h="3322">
                      <a:moveTo>
                        <a:pt x="906" y="906"/>
                      </a:moveTo>
                      <a:cubicBezTo>
                        <a:pt x="906" y="906"/>
                        <a:pt x="906" y="906"/>
                        <a:pt x="906" y="906"/>
                      </a:cubicBezTo>
                      <a:cubicBezTo>
                        <a:pt x="-302" y="2114"/>
                        <a:pt x="-302" y="3322"/>
                        <a:pt x="906" y="3322"/>
                      </a:cubicBezTo>
                      <a:cubicBezTo>
                        <a:pt x="906" y="3322"/>
                        <a:pt x="906" y="3322"/>
                        <a:pt x="906" y="3322"/>
                      </a:cubicBezTo>
                      <a:cubicBezTo>
                        <a:pt x="906" y="3322"/>
                        <a:pt x="2114" y="3322"/>
                        <a:pt x="2114" y="3322"/>
                      </a:cubicBezTo>
                      <a:cubicBezTo>
                        <a:pt x="2114" y="3322"/>
                        <a:pt x="2114" y="3322"/>
                        <a:pt x="2114" y="3322"/>
                      </a:cubicBezTo>
                      <a:cubicBezTo>
                        <a:pt x="3322" y="2114"/>
                        <a:pt x="2114" y="906"/>
                        <a:pt x="2114" y="906"/>
                      </a:cubicBezTo>
                      <a:cubicBezTo>
                        <a:pt x="2114" y="906"/>
                        <a:pt x="2114" y="906"/>
                        <a:pt x="2114" y="906"/>
                      </a:cubicBezTo>
                      <a:cubicBezTo>
                        <a:pt x="2114" y="-302"/>
                        <a:pt x="906" y="-302"/>
                        <a:pt x="906" y="906"/>
                      </a:cubicBezTo>
                      <a:lnTo>
                        <a:pt x="90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3" name="Freeform 309"/>
                <p:cNvSpPr/>
                <p:nvPr/>
              </p:nvSpPr>
              <p:spPr>
                <a:xfrm>
                  <a:off x="801506" y="4429606"/>
                  <a:ext cx="3822" cy="3624"/>
                </a:xfrm>
                <a:custGeom>
                  <a:avLst/>
                  <a:gdLst>
                    <a:gd name="connsiteX0" fmla="*/ 1709 w 3822"/>
                    <a:gd name="connsiteY0" fmla="*/ 0 h 3624"/>
                    <a:gd name="connsiteX1" fmla="*/ 500 w 3822"/>
                    <a:gd name="connsiteY1" fmla="*/ 3624 h 3624"/>
                    <a:gd name="connsiteX2" fmla="*/ 2917 w 3822"/>
                    <a:gd name="connsiteY2" fmla="*/ 3624 h 3624"/>
                    <a:gd name="connsiteX3" fmla="*/ 2917 w 3822"/>
                    <a:gd name="connsiteY3" fmla="*/ 1208 h 3624"/>
                    <a:gd name="connsiteX4" fmla="*/ 1709 w 3822"/>
                    <a:gd name="connsiteY4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22" h="3624">
                      <a:moveTo>
                        <a:pt x="1709" y="0"/>
                      </a:moveTo>
                      <a:cubicBezTo>
                        <a:pt x="500" y="0"/>
                        <a:pt x="-708" y="3624"/>
                        <a:pt x="500" y="3624"/>
                      </a:cubicBezTo>
                      <a:cubicBezTo>
                        <a:pt x="1709" y="3624"/>
                        <a:pt x="1709" y="3624"/>
                        <a:pt x="2917" y="3624"/>
                      </a:cubicBezTo>
                      <a:cubicBezTo>
                        <a:pt x="4125" y="3624"/>
                        <a:pt x="4125" y="1208"/>
                        <a:pt x="2917" y="1208"/>
                      </a:cubicBezTo>
                      <a:cubicBezTo>
                        <a:pt x="4125" y="0"/>
                        <a:pt x="2917" y="0"/>
                        <a:pt x="17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4" name="Freeform 310"/>
                <p:cNvSpPr/>
                <p:nvPr/>
              </p:nvSpPr>
              <p:spPr>
                <a:xfrm>
                  <a:off x="798382" y="4409068"/>
                  <a:ext cx="4417" cy="2416"/>
                </a:xfrm>
                <a:custGeom>
                  <a:avLst/>
                  <a:gdLst>
                    <a:gd name="connsiteX0" fmla="*/ 3624 w 4417"/>
                    <a:gd name="connsiteY0" fmla="*/ 0 h 2416"/>
                    <a:gd name="connsiteX1" fmla="*/ 1208 w 4417"/>
                    <a:gd name="connsiteY1" fmla="*/ 0 h 2416"/>
                    <a:gd name="connsiteX2" fmla="*/ 0 w 4417"/>
                    <a:gd name="connsiteY2" fmla="*/ 1208 h 2416"/>
                    <a:gd name="connsiteX3" fmla="*/ 0 w 4417"/>
                    <a:gd name="connsiteY3" fmla="*/ 1208 h 2416"/>
                    <a:gd name="connsiteX4" fmla="*/ 0 w 4417"/>
                    <a:gd name="connsiteY4" fmla="*/ 2416 h 2416"/>
                    <a:gd name="connsiteX5" fmla="*/ 0 w 4417"/>
                    <a:gd name="connsiteY5" fmla="*/ 2416 h 2416"/>
                    <a:gd name="connsiteX6" fmla="*/ 1208 w 4417"/>
                    <a:gd name="connsiteY6" fmla="*/ 2416 h 2416"/>
                    <a:gd name="connsiteX7" fmla="*/ 2416 w 4417"/>
                    <a:gd name="connsiteY7" fmla="*/ 1208 h 2416"/>
                    <a:gd name="connsiteX8" fmla="*/ 3624 w 4417"/>
                    <a:gd name="connsiteY8" fmla="*/ 0 h 2416"/>
                    <a:gd name="connsiteX9" fmla="*/ 3624 w 4417"/>
                    <a:gd name="connsiteY9" fmla="*/ 0 h 2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417" h="2416">
                      <a:moveTo>
                        <a:pt x="3624" y="0"/>
                      </a:moveTo>
                      <a:cubicBezTo>
                        <a:pt x="2416" y="0"/>
                        <a:pt x="2416" y="0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0" y="1208"/>
                        <a:pt x="0" y="1208"/>
                        <a:pt x="0" y="1208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0" y="2416"/>
                        <a:pt x="1208" y="2416"/>
                        <a:pt x="1208" y="2416"/>
                      </a:cubicBezTo>
                      <a:cubicBezTo>
                        <a:pt x="2416" y="2416"/>
                        <a:pt x="2416" y="1208"/>
                        <a:pt x="2416" y="1208"/>
                      </a:cubicBezTo>
                      <a:cubicBezTo>
                        <a:pt x="4833" y="1208"/>
                        <a:pt x="4833" y="0"/>
                        <a:pt x="3624" y="0"/>
                      </a:cubicBezTo>
                      <a:lnTo>
                        <a:pt x="36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5" name="Freeform 311"/>
                <p:cNvSpPr/>
                <p:nvPr/>
              </p:nvSpPr>
              <p:spPr>
                <a:xfrm>
                  <a:off x="762139" y="4431485"/>
                  <a:ext cx="16242" cy="4161"/>
                </a:xfrm>
                <a:custGeom>
                  <a:avLst/>
                  <a:gdLst>
                    <a:gd name="connsiteX0" fmla="*/ 0 w 16242"/>
                    <a:gd name="connsiteY0" fmla="*/ 2953 h 4161"/>
                    <a:gd name="connsiteX1" fmla="*/ 0 w 16242"/>
                    <a:gd name="connsiteY1" fmla="*/ 4161 h 4161"/>
                    <a:gd name="connsiteX2" fmla="*/ 8457 w 16242"/>
                    <a:gd name="connsiteY2" fmla="*/ 2953 h 4161"/>
                    <a:gd name="connsiteX3" fmla="*/ 15706 w 16242"/>
                    <a:gd name="connsiteY3" fmla="*/ 1745 h 4161"/>
                    <a:gd name="connsiteX4" fmla="*/ 15706 w 16242"/>
                    <a:gd name="connsiteY4" fmla="*/ 537 h 4161"/>
                    <a:gd name="connsiteX5" fmla="*/ 7249 w 16242"/>
                    <a:gd name="connsiteY5" fmla="*/ 537 h 4161"/>
                    <a:gd name="connsiteX6" fmla="*/ 0 w 16242"/>
                    <a:gd name="connsiteY6" fmla="*/ 2953 h 4161"/>
                    <a:gd name="connsiteX7" fmla="*/ 0 w 16242"/>
                    <a:gd name="connsiteY7" fmla="*/ 2953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242" h="4161">
                      <a:moveTo>
                        <a:pt x="0" y="2953"/>
                      </a:moveTo>
                      <a:cubicBezTo>
                        <a:pt x="0" y="2953"/>
                        <a:pt x="0" y="4161"/>
                        <a:pt x="0" y="4161"/>
                      </a:cubicBezTo>
                      <a:cubicBezTo>
                        <a:pt x="2416" y="4161"/>
                        <a:pt x="6041" y="2953"/>
                        <a:pt x="8457" y="2953"/>
                      </a:cubicBezTo>
                      <a:cubicBezTo>
                        <a:pt x="10873" y="2953"/>
                        <a:pt x="13289" y="2953"/>
                        <a:pt x="15706" y="1745"/>
                      </a:cubicBezTo>
                      <a:cubicBezTo>
                        <a:pt x="15706" y="1745"/>
                        <a:pt x="16914" y="537"/>
                        <a:pt x="15706" y="537"/>
                      </a:cubicBezTo>
                      <a:cubicBezTo>
                        <a:pt x="13289" y="-671"/>
                        <a:pt x="9665" y="537"/>
                        <a:pt x="7249" y="537"/>
                      </a:cubicBezTo>
                      <a:cubicBezTo>
                        <a:pt x="4833" y="1745"/>
                        <a:pt x="2416" y="1745"/>
                        <a:pt x="0" y="2953"/>
                      </a:cubicBezTo>
                      <a:lnTo>
                        <a:pt x="0" y="29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6" name="Freeform 312"/>
                <p:cNvSpPr/>
                <p:nvPr/>
              </p:nvSpPr>
              <p:spPr>
                <a:xfrm>
                  <a:off x="780563" y="4419035"/>
                  <a:ext cx="6644" cy="3322"/>
                </a:xfrm>
                <a:custGeom>
                  <a:avLst/>
                  <a:gdLst>
                    <a:gd name="connsiteX0" fmla="*/ 906 w 6644"/>
                    <a:gd name="connsiteY0" fmla="*/ 906 h 3322"/>
                    <a:gd name="connsiteX1" fmla="*/ 906 w 6644"/>
                    <a:gd name="connsiteY1" fmla="*/ 2114 h 3322"/>
                    <a:gd name="connsiteX2" fmla="*/ 5739 w 6644"/>
                    <a:gd name="connsiteY2" fmla="*/ 3322 h 3322"/>
                    <a:gd name="connsiteX3" fmla="*/ 5739 w 6644"/>
                    <a:gd name="connsiteY3" fmla="*/ 906 h 3322"/>
                    <a:gd name="connsiteX4" fmla="*/ 906 w 6644"/>
                    <a:gd name="connsiteY4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44" h="3322">
                      <a:moveTo>
                        <a:pt x="906" y="906"/>
                      </a:moveTo>
                      <a:cubicBezTo>
                        <a:pt x="-302" y="906"/>
                        <a:pt x="-302" y="2114"/>
                        <a:pt x="906" y="2114"/>
                      </a:cubicBezTo>
                      <a:cubicBezTo>
                        <a:pt x="2114" y="3322"/>
                        <a:pt x="4530" y="3322"/>
                        <a:pt x="5739" y="3322"/>
                      </a:cubicBezTo>
                      <a:cubicBezTo>
                        <a:pt x="6947" y="3322"/>
                        <a:pt x="6947" y="2114"/>
                        <a:pt x="5739" y="906"/>
                      </a:cubicBezTo>
                      <a:cubicBezTo>
                        <a:pt x="4530" y="-302"/>
                        <a:pt x="2114" y="-302"/>
                        <a:pt x="906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7" name="Freeform 313"/>
                <p:cNvSpPr/>
                <p:nvPr/>
              </p:nvSpPr>
              <p:spPr>
                <a:xfrm>
                  <a:off x="765763" y="4452560"/>
                  <a:ext cx="6946" cy="3624"/>
                </a:xfrm>
                <a:custGeom>
                  <a:avLst/>
                  <a:gdLst>
                    <a:gd name="connsiteX0" fmla="*/ 0 w 6946"/>
                    <a:gd name="connsiteY0" fmla="*/ 1208 h 3624"/>
                    <a:gd name="connsiteX1" fmla="*/ 6041 w 6946"/>
                    <a:gd name="connsiteY1" fmla="*/ 3624 h 3624"/>
                    <a:gd name="connsiteX2" fmla="*/ 6041 w 6946"/>
                    <a:gd name="connsiteY2" fmla="*/ 1208 h 3624"/>
                    <a:gd name="connsiteX3" fmla="*/ 0 w 6946"/>
                    <a:gd name="connsiteY3" fmla="*/ 0 h 3624"/>
                    <a:gd name="connsiteX4" fmla="*/ 0 w 6946"/>
                    <a:gd name="connsiteY4" fmla="*/ 1208 h 3624"/>
                    <a:gd name="connsiteX5" fmla="*/ 0 w 6946"/>
                    <a:gd name="connsiteY5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6" h="3624">
                      <a:moveTo>
                        <a:pt x="0" y="1208"/>
                      </a:moveTo>
                      <a:cubicBezTo>
                        <a:pt x="1208" y="2416"/>
                        <a:pt x="3624" y="2416"/>
                        <a:pt x="6041" y="3624"/>
                      </a:cubicBezTo>
                      <a:cubicBezTo>
                        <a:pt x="7249" y="3624"/>
                        <a:pt x="7249" y="2416"/>
                        <a:pt x="6041" y="1208"/>
                      </a:cubicBezTo>
                      <a:cubicBezTo>
                        <a:pt x="4833" y="0"/>
                        <a:pt x="2416" y="0"/>
                        <a:pt x="0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8" name="Freeform 314"/>
                <p:cNvSpPr/>
                <p:nvPr/>
              </p:nvSpPr>
              <p:spPr>
                <a:xfrm>
                  <a:off x="686027" y="4521726"/>
                  <a:ext cx="4832" cy="8343"/>
                </a:xfrm>
                <a:custGeom>
                  <a:avLst/>
                  <a:gdLst>
                    <a:gd name="connsiteX0" fmla="*/ 2416 w 4832"/>
                    <a:gd name="connsiteY0" fmla="*/ 906 h 8343"/>
                    <a:gd name="connsiteX1" fmla="*/ 1208 w 4832"/>
                    <a:gd name="connsiteY1" fmla="*/ 4530 h 8343"/>
                    <a:gd name="connsiteX2" fmla="*/ 0 w 4832"/>
                    <a:gd name="connsiteY2" fmla="*/ 6946 h 8343"/>
                    <a:gd name="connsiteX3" fmla="*/ 0 w 4832"/>
                    <a:gd name="connsiteY3" fmla="*/ 8155 h 8343"/>
                    <a:gd name="connsiteX4" fmla="*/ 4832 w 4832"/>
                    <a:gd name="connsiteY4" fmla="*/ 906 h 8343"/>
                    <a:gd name="connsiteX5" fmla="*/ 2416 w 4832"/>
                    <a:gd name="connsiteY5" fmla="*/ 906 h 8343"/>
                    <a:gd name="connsiteX6" fmla="*/ 2416 w 4832"/>
                    <a:gd name="connsiteY6" fmla="*/ 906 h 8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32" h="8343">
                      <a:moveTo>
                        <a:pt x="2416" y="906"/>
                      </a:moveTo>
                      <a:cubicBezTo>
                        <a:pt x="2416" y="2114"/>
                        <a:pt x="1208" y="3322"/>
                        <a:pt x="1208" y="4530"/>
                      </a:cubicBezTo>
                      <a:cubicBezTo>
                        <a:pt x="0" y="5739"/>
                        <a:pt x="0" y="5739"/>
                        <a:pt x="0" y="6946"/>
                      </a:cubicBezTo>
                      <a:cubicBezTo>
                        <a:pt x="0" y="8155"/>
                        <a:pt x="0" y="8155"/>
                        <a:pt x="0" y="8155"/>
                      </a:cubicBezTo>
                      <a:cubicBezTo>
                        <a:pt x="2416" y="9363"/>
                        <a:pt x="4832" y="4530"/>
                        <a:pt x="4832" y="906"/>
                      </a:cubicBezTo>
                      <a:cubicBezTo>
                        <a:pt x="3624" y="-302"/>
                        <a:pt x="3624" y="-302"/>
                        <a:pt x="2416" y="906"/>
                      </a:cubicBezTo>
                      <a:lnTo>
                        <a:pt x="241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9" name="Freeform 315"/>
                <p:cNvSpPr/>
                <p:nvPr/>
              </p:nvSpPr>
              <p:spPr>
                <a:xfrm>
                  <a:off x="721063" y="4480649"/>
                  <a:ext cx="2416" cy="3322"/>
                </a:xfrm>
                <a:custGeom>
                  <a:avLst/>
                  <a:gdLst>
                    <a:gd name="connsiteX0" fmla="*/ 2416 w 2416"/>
                    <a:gd name="connsiteY0" fmla="*/ 906 h 3322"/>
                    <a:gd name="connsiteX1" fmla="*/ 2416 w 2416"/>
                    <a:gd name="connsiteY1" fmla="*/ 906 h 3322"/>
                    <a:gd name="connsiteX2" fmla="*/ 0 w 2416"/>
                    <a:gd name="connsiteY2" fmla="*/ 2114 h 3322"/>
                    <a:gd name="connsiteX3" fmla="*/ 0 w 2416"/>
                    <a:gd name="connsiteY3" fmla="*/ 3323 h 3322"/>
                    <a:gd name="connsiteX4" fmla="*/ 2416 w 2416"/>
                    <a:gd name="connsiteY4" fmla="*/ 906 h 3322"/>
                    <a:gd name="connsiteX5" fmla="*/ 2416 w 2416"/>
                    <a:gd name="connsiteY5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6" h="3322">
                      <a:moveTo>
                        <a:pt x="2416" y="906"/>
                      </a:moveTo>
                      <a:cubicBezTo>
                        <a:pt x="2416" y="-302"/>
                        <a:pt x="2416" y="-302"/>
                        <a:pt x="2416" y="906"/>
                      </a:cubicBezTo>
                      <a:cubicBezTo>
                        <a:pt x="1208" y="-302"/>
                        <a:pt x="0" y="906"/>
                        <a:pt x="0" y="2114"/>
                      </a:cubicBezTo>
                      <a:cubicBezTo>
                        <a:pt x="0" y="2114"/>
                        <a:pt x="0" y="3323"/>
                        <a:pt x="0" y="3323"/>
                      </a:cubicBezTo>
                      <a:cubicBezTo>
                        <a:pt x="1208" y="2114"/>
                        <a:pt x="1208" y="2114"/>
                        <a:pt x="2416" y="906"/>
                      </a:cubicBezTo>
                      <a:lnTo>
                        <a:pt x="241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0" name="Freeform 316"/>
                <p:cNvSpPr/>
                <p:nvPr/>
              </p:nvSpPr>
              <p:spPr>
                <a:xfrm>
                  <a:off x="685121" y="4506926"/>
                  <a:ext cx="6946" cy="14497"/>
                </a:xfrm>
                <a:custGeom>
                  <a:avLst/>
                  <a:gdLst>
                    <a:gd name="connsiteX0" fmla="*/ 906 w 6946"/>
                    <a:gd name="connsiteY0" fmla="*/ 14498 h 14497"/>
                    <a:gd name="connsiteX1" fmla="*/ 4530 w 6946"/>
                    <a:gd name="connsiteY1" fmla="*/ 7249 h 14497"/>
                    <a:gd name="connsiteX2" fmla="*/ 6947 w 6946"/>
                    <a:gd name="connsiteY2" fmla="*/ 1208 h 14497"/>
                    <a:gd name="connsiteX3" fmla="*/ 5739 w 6946"/>
                    <a:gd name="connsiteY3" fmla="*/ 0 h 14497"/>
                    <a:gd name="connsiteX4" fmla="*/ 2114 w 6946"/>
                    <a:gd name="connsiteY4" fmla="*/ 6041 h 14497"/>
                    <a:gd name="connsiteX5" fmla="*/ 906 w 6946"/>
                    <a:gd name="connsiteY5" fmla="*/ 14498 h 14497"/>
                    <a:gd name="connsiteX6" fmla="*/ 906 w 6946"/>
                    <a:gd name="connsiteY6" fmla="*/ 14498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46" h="14497">
                      <a:moveTo>
                        <a:pt x="906" y="14498"/>
                      </a:moveTo>
                      <a:cubicBezTo>
                        <a:pt x="3322" y="13289"/>
                        <a:pt x="3322" y="9665"/>
                        <a:pt x="4530" y="7249"/>
                      </a:cubicBezTo>
                      <a:cubicBezTo>
                        <a:pt x="5739" y="4832"/>
                        <a:pt x="6947" y="3624"/>
                        <a:pt x="6947" y="1208"/>
                      </a:cubicBezTo>
                      <a:cubicBezTo>
                        <a:pt x="6947" y="0"/>
                        <a:pt x="6947" y="0"/>
                        <a:pt x="5739" y="0"/>
                      </a:cubicBezTo>
                      <a:cubicBezTo>
                        <a:pt x="4530" y="1208"/>
                        <a:pt x="3322" y="4832"/>
                        <a:pt x="2114" y="6041"/>
                      </a:cubicBezTo>
                      <a:cubicBezTo>
                        <a:pt x="2114" y="8457"/>
                        <a:pt x="-302" y="10873"/>
                        <a:pt x="906" y="14498"/>
                      </a:cubicBezTo>
                      <a:cubicBezTo>
                        <a:pt x="-302" y="14498"/>
                        <a:pt x="-302" y="14498"/>
                        <a:pt x="906" y="144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1" name="Freeform 317"/>
                <p:cNvSpPr/>
                <p:nvPr/>
              </p:nvSpPr>
              <p:spPr>
                <a:xfrm>
                  <a:off x="692775" y="4486388"/>
                  <a:ext cx="20736" cy="18622"/>
                </a:xfrm>
                <a:custGeom>
                  <a:avLst/>
                  <a:gdLst>
                    <a:gd name="connsiteX0" fmla="*/ 1709 w 20736"/>
                    <a:gd name="connsiteY0" fmla="*/ 18122 h 18622"/>
                    <a:gd name="connsiteX1" fmla="*/ 19830 w 20736"/>
                    <a:gd name="connsiteY1" fmla="*/ 2416 h 18622"/>
                    <a:gd name="connsiteX2" fmla="*/ 19830 w 20736"/>
                    <a:gd name="connsiteY2" fmla="*/ 0 h 18622"/>
                    <a:gd name="connsiteX3" fmla="*/ 500 w 20736"/>
                    <a:gd name="connsiteY3" fmla="*/ 16914 h 18622"/>
                    <a:gd name="connsiteX4" fmla="*/ 1709 w 20736"/>
                    <a:gd name="connsiteY4" fmla="*/ 18122 h 1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36" h="18622">
                      <a:moveTo>
                        <a:pt x="1709" y="18122"/>
                      </a:moveTo>
                      <a:cubicBezTo>
                        <a:pt x="6541" y="10873"/>
                        <a:pt x="12582" y="6041"/>
                        <a:pt x="19830" y="2416"/>
                      </a:cubicBezTo>
                      <a:cubicBezTo>
                        <a:pt x="21039" y="2416"/>
                        <a:pt x="21039" y="0"/>
                        <a:pt x="19830" y="0"/>
                      </a:cubicBezTo>
                      <a:cubicBezTo>
                        <a:pt x="11374" y="2416"/>
                        <a:pt x="5333" y="8457"/>
                        <a:pt x="500" y="16914"/>
                      </a:cubicBezTo>
                      <a:cubicBezTo>
                        <a:pt x="-708" y="18122"/>
                        <a:pt x="500" y="19330"/>
                        <a:pt x="1709" y="181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2" name="Freeform 318"/>
                <p:cNvSpPr/>
                <p:nvPr/>
              </p:nvSpPr>
              <p:spPr>
                <a:xfrm>
                  <a:off x="688248" y="4581528"/>
                  <a:ext cx="2807" cy="3624"/>
                </a:xfrm>
                <a:custGeom>
                  <a:avLst/>
                  <a:gdLst>
                    <a:gd name="connsiteX0" fmla="*/ 196 w 2807"/>
                    <a:gd name="connsiteY0" fmla="*/ 2718 h 3624"/>
                    <a:gd name="connsiteX1" fmla="*/ 196 w 2807"/>
                    <a:gd name="connsiteY1" fmla="*/ 2718 h 3624"/>
                    <a:gd name="connsiteX2" fmla="*/ 2612 w 2807"/>
                    <a:gd name="connsiteY2" fmla="*/ 2718 h 3624"/>
                    <a:gd name="connsiteX3" fmla="*/ 2612 w 2807"/>
                    <a:gd name="connsiteY3" fmla="*/ 2718 h 3624"/>
                    <a:gd name="connsiteX4" fmla="*/ 196 w 2807"/>
                    <a:gd name="connsiteY4" fmla="*/ 271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7" h="3624">
                      <a:moveTo>
                        <a:pt x="196" y="2718"/>
                      </a:moveTo>
                      <a:cubicBezTo>
                        <a:pt x="196" y="2718"/>
                        <a:pt x="196" y="2718"/>
                        <a:pt x="196" y="2718"/>
                      </a:cubicBezTo>
                      <a:cubicBezTo>
                        <a:pt x="1404" y="3926"/>
                        <a:pt x="2612" y="3926"/>
                        <a:pt x="2612" y="2718"/>
                      </a:cubicBezTo>
                      <a:cubicBezTo>
                        <a:pt x="2612" y="2718"/>
                        <a:pt x="2612" y="2718"/>
                        <a:pt x="2612" y="2718"/>
                      </a:cubicBezTo>
                      <a:cubicBezTo>
                        <a:pt x="3820" y="-906"/>
                        <a:pt x="-1013" y="-906"/>
                        <a:pt x="196" y="27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3" name="Freeform 319"/>
                <p:cNvSpPr/>
                <p:nvPr/>
              </p:nvSpPr>
              <p:spPr>
                <a:xfrm>
                  <a:off x="707236" y="4580292"/>
                  <a:ext cx="2245" cy="2745"/>
                </a:xfrm>
                <a:custGeom>
                  <a:avLst/>
                  <a:gdLst>
                    <a:gd name="connsiteX0" fmla="*/ 537 w 2245"/>
                    <a:gd name="connsiteY0" fmla="*/ 329 h 2745"/>
                    <a:gd name="connsiteX1" fmla="*/ 537 w 2245"/>
                    <a:gd name="connsiteY1" fmla="*/ 329 h 2745"/>
                    <a:gd name="connsiteX2" fmla="*/ 537 w 2245"/>
                    <a:gd name="connsiteY2" fmla="*/ 2745 h 2745"/>
                    <a:gd name="connsiteX3" fmla="*/ 1745 w 2245"/>
                    <a:gd name="connsiteY3" fmla="*/ 2745 h 2745"/>
                    <a:gd name="connsiteX4" fmla="*/ 537 w 2245"/>
                    <a:gd name="connsiteY4" fmla="*/ 329 h 2745"/>
                    <a:gd name="connsiteX5" fmla="*/ 537 w 2245"/>
                    <a:gd name="connsiteY5" fmla="*/ 329 h 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45" h="2745">
                      <a:moveTo>
                        <a:pt x="537" y="329"/>
                      </a:moveTo>
                      <a:lnTo>
                        <a:pt x="537" y="329"/>
                      </a:lnTo>
                      <a:cubicBezTo>
                        <a:pt x="-671" y="1537"/>
                        <a:pt x="537" y="2745"/>
                        <a:pt x="537" y="2745"/>
                      </a:cubicBezTo>
                      <a:cubicBezTo>
                        <a:pt x="537" y="2745"/>
                        <a:pt x="537" y="2745"/>
                        <a:pt x="1745" y="2745"/>
                      </a:cubicBezTo>
                      <a:cubicBezTo>
                        <a:pt x="2953" y="1537"/>
                        <a:pt x="1745" y="-879"/>
                        <a:pt x="537" y="329"/>
                      </a:cubicBezTo>
                      <a:lnTo>
                        <a:pt x="537" y="3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4" name="Freeform 320"/>
                <p:cNvSpPr/>
                <p:nvPr/>
              </p:nvSpPr>
              <p:spPr>
                <a:xfrm>
                  <a:off x="723479" y="4561999"/>
                  <a:ext cx="2416" cy="5332"/>
                </a:xfrm>
                <a:custGeom>
                  <a:avLst/>
                  <a:gdLst>
                    <a:gd name="connsiteX0" fmla="*/ 1208 w 2416"/>
                    <a:gd name="connsiteY0" fmla="*/ 500 h 5332"/>
                    <a:gd name="connsiteX1" fmla="*/ 0 w 2416"/>
                    <a:gd name="connsiteY1" fmla="*/ 4125 h 5332"/>
                    <a:gd name="connsiteX2" fmla="*/ 1208 w 2416"/>
                    <a:gd name="connsiteY2" fmla="*/ 5333 h 5332"/>
                    <a:gd name="connsiteX3" fmla="*/ 2416 w 2416"/>
                    <a:gd name="connsiteY3" fmla="*/ 1709 h 5332"/>
                    <a:gd name="connsiteX4" fmla="*/ 1208 w 2416"/>
                    <a:gd name="connsiteY4" fmla="*/ 500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5332">
                      <a:moveTo>
                        <a:pt x="1208" y="500"/>
                      </a:moveTo>
                      <a:cubicBezTo>
                        <a:pt x="0" y="1709"/>
                        <a:pt x="0" y="2916"/>
                        <a:pt x="0" y="4125"/>
                      </a:cubicBezTo>
                      <a:cubicBezTo>
                        <a:pt x="0" y="5333"/>
                        <a:pt x="1208" y="5333"/>
                        <a:pt x="1208" y="5333"/>
                      </a:cubicBezTo>
                      <a:cubicBezTo>
                        <a:pt x="2416" y="4125"/>
                        <a:pt x="2416" y="2916"/>
                        <a:pt x="2416" y="1709"/>
                      </a:cubicBezTo>
                      <a:cubicBezTo>
                        <a:pt x="2416" y="500"/>
                        <a:pt x="1208" y="-708"/>
                        <a:pt x="1208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5" name="Freeform 321"/>
                <p:cNvSpPr/>
                <p:nvPr/>
              </p:nvSpPr>
              <p:spPr>
                <a:xfrm>
                  <a:off x="765226" y="4525350"/>
                  <a:ext cx="2282" cy="9362"/>
                </a:xfrm>
                <a:custGeom>
                  <a:avLst/>
                  <a:gdLst>
                    <a:gd name="connsiteX0" fmla="*/ 1745 w 2282"/>
                    <a:gd name="connsiteY0" fmla="*/ 9363 h 9362"/>
                    <a:gd name="connsiteX1" fmla="*/ 1745 w 2282"/>
                    <a:gd name="connsiteY1" fmla="*/ 906 h 9362"/>
                    <a:gd name="connsiteX2" fmla="*/ 537 w 2282"/>
                    <a:gd name="connsiteY2" fmla="*/ 906 h 9362"/>
                    <a:gd name="connsiteX3" fmla="*/ 537 w 2282"/>
                    <a:gd name="connsiteY3" fmla="*/ 9363 h 9362"/>
                    <a:gd name="connsiteX4" fmla="*/ 1745 w 2282"/>
                    <a:gd name="connsiteY4" fmla="*/ 9363 h 9362"/>
                    <a:gd name="connsiteX5" fmla="*/ 1745 w 2282"/>
                    <a:gd name="connsiteY5" fmla="*/ 9363 h 9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82" h="9362">
                      <a:moveTo>
                        <a:pt x="1745" y="9363"/>
                      </a:moveTo>
                      <a:cubicBezTo>
                        <a:pt x="2953" y="6947"/>
                        <a:pt x="1745" y="3322"/>
                        <a:pt x="1745" y="906"/>
                      </a:cubicBezTo>
                      <a:cubicBezTo>
                        <a:pt x="1745" y="-302"/>
                        <a:pt x="537" y="-302"/>
                        <a:pt x="537" y="906"/>
                      </a:cubicBezTo>
                      <a:cubicBezTo>
                        <a:pt x="537" y="3322"/>
                        <a:pt x="-671" y="6947"/>
                        <a:pt x="537" y="9363"/>
                      </a:cubicBezTo>
                      <a:cubicBezTo>
                        <a:pt x="537" y="9363"/>
                        <a:pt x="537" y="9363"/>
                        <a:pt x="1745" y="9363"/>
                      </a:cubicBezTo>
                      <a:lnTo>
                        <a:pt x="1745" y="936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6" name="Freeform 322"/>
                <p:cNvSpPr/>
                <p:nvPr/>
              </p:nvSpPr>
              <p:spPr>
                <a:xfrm>
                  <a:off x="772475" y="4572467"/>
                  <a:ext cx="3282" cy="5738"/>
                </a:xfrm>
                <a:custGeom>
                  <a:avLst/>
                  <a:gdLst>
                    <a:gd name="connsiteX0" fmla="*/ 537 w 3282"/>
                    <a:gd name="connsiteY0" fmla="*/ 906 h 5738"/>
                    <a:gd name="connsiteX1" fmla="*/ 537 w 3282"/>
                    <a:gd name="connsiteY1" fmla="*/ 5739 h 5738"/>
                    <a:gd name="connsiteX2" fmla="*/ 1745 w 3282"/>
                    <a:gd name="connsiteY2" fmla="*/ 5739 h 5738"/>
                    <a:gd name="connsiteX3" fmla="*/ 2953 w 3282"/>
                    <a:gd name="connsiteY3" fmla="*/ 906 h 5738"/>
                    <a:gd name="connsiteX4" fmla="*/ 537 w 3282"/>
                    <a:gd name="connsiteY4" fmla="*/ 906 h 5738"/>
                    <a:gd name="connsiteX5" fmla="*/ 537 w 3282"/>
                    <a:gd name="connsiteY5" fmla="*/ 906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82" h="5738">
                      <a:moveTo>
                        <a:pt x="537" y="906"/>
                      </a:moveTo>
                      <a:cubicBezTo>
                        <a:pt x="537" y="3323"/>
                        <a:pt x="-671" y="4530"/>
                        <a:pt x="537" y="5739"/>
                      </a:cubicBezTo>
                      <a:cubicBezTo>
                        <a:pt x="537" y="5739"/>
                        <a:pt x="1745" y="5739"/>
                        <a:pt x="1745" y="5739"/>
                      </a:cubicBezTo>
                      <a:cubicBezTo>
                        <a:pt x="2953" y="4530"/>
                        <a:pt x="2953" y="3323"/>
                        <a:pt x="2953" y="906"/>
                      </a:cubicBezTo>
                      <a:cubicBezTo>
                        <a:pt x="4161" y="-302"/>
                        <a:pt x="1745" y="-302"/>
                        <a:pt x="537" y="906"/>
                      </a:cubicBezTo>
                      <a:lnTo>
                        <a:pt x="537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7" name="Freeform 323"/>
                <p:cNvSpPr/>
                <p:nvPr/>
              </p:nvSpPr>
              <p:spPr>
                <a:xfrm>
                  <a:off x="780932" y="4556874"/>
                  <a:ext cx="2953" cy="11666"/>
                </a:xfrm>
                <a:custGeom>
                  <a:avLst/>
                  <a:gdLst>
                    <a:gd name="connsiteX0" fmla="*/ 1745 w 2953"/>
                    <a:gd name="connsiteY0" fmla="*/ 794 h 11666"/>
                    <a:gd name="connsiteX1" fmla="*/ 537 w 2953"/>
                    <a:gd name="connsiteY1" fmla="*/ 6834 h 11666"/>
                    <a:gd name="connsiteX2" fmla="*/ 537 w 2953"/>
                    <a:gd name="connsiteY2" fmla="*/ 11667 h 11666"/>
                    <a:gd name="connsiteX3" fmla="*/ 1745 w 2953"/>
                    <a:gd name="connsiteY3" fmla="*/ 11667 h 11666"/>
                    <a:gd name="connsiteX4" fmla="*/ 2953 w 2953"/>
                    <a:gd name="connsiteY4" fmla="*/ 6834 h 11666"/>
                    <a:gd name="connsiteX5" fmla="*/ 2953 w 2953"/>
                    <a:gd name="connsiteY5" fmla="*/ 2001 h 11666"/>
                    <a:gd name="connsiteX6" fmla="*/ 1745 w 2953"/>
                    <a:gd name="connsiteY6" fmla="*/ 794 h 11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3" h="11666">
                      <a:moveTo>
                        <a:pt x="1745" y="794"/>
                      </a:moveTo>
                      <a:cubicBezTo>
                        <a:pt x="537" y="2001"/>
                        <a:pt x="537" y="4418"/>
                        <a:pt x="537" y="6834"/>
                      </a:cubicBezTo>
                      <a:cubicBezTo>
                        <a:pt x="537" y="9250"/>
                        <a:pt x="-671" y="10458"/>
                        <a:pt x="537" y="11667"/>
                      </a:cubicBezTo>
                      <a:cubicBezTo>
                        <a:pt x="537" y="11667"/>
                        <a:pt x="1745" y="11667"/>
                        <a:pt x="1745" y="11667"/>
                      </a:cubicBezTo>
                      <a:cubicBezTo>
                        <a:pt x="2953" y="10458"/>
                        <a:pt x="1745" y="8042"/>
                        <a:pt x="2953" y="6834"/>
                      </a:cubicBezTo>
                      <a:cubicBezTo>
                        <a:pt x="2953" y="5626"/>
                        <a:pt x="2953" y="3210"/>
                        <a:pt x="2953" y="2001"/>
                      </a:cubicBezTo>
                      <a:cubicBezTo>
                        <a:pt x="2953" y="-415"/>
                        <a:pt x="1745" y="-415"/>
                        <a:pt x="1745" y="7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8" name="Freeform 324"/>
                <p:cNvSpPr/>
                <p:nvPr/>
              </p:nvSpPr>
              <p:spPr>
                <a:xfrm>
                  <a:off x="785093" y="4560083"/>
                  <a:ext cx="2916" cy="3624"/>
                </a:xfrm>
                <a:custGeom>
                  <a:avLst/>
                  <a:gdLst>
                    <a:gd name="connsiteX0" fmla="*/ 1208 w 2916"/>
                    <a:gd name="connsiteY0" fmla="*/ 0 h 3624"/>
                    <a:gd name="connsiteX1" fmla="*/ 0 w 2916"/>
                    <a:gd name="connsiteY1" fmla="*/ 2416 h 3624"/>
                    <a:gd name="connsiteX2" fmla="*/ 1208 w 2916"/>
                    <a:gd name="connsiteY2" fmla="*/ 3625 h 3624"/>
                    <a:gd name="connsiteX3" fmla="*/ 2416 w 2916"/>
                    <a:gd name="connsiteY3" fmla="*/ 1208 h 3624"/>
                    <a:gd name="connsiteX4" fmla="*/ 1208 w 2916"/>
                    <a:gd name="connsiteY4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16" h="3624">
                      <a:moveTo>
                        <a:pt x="1208" y="0"/>
                      </a:moveTo>
                      <a:cubicBezTo>
                        <a:pt x="0" y="1208"/>
                        <a:pt x="0" y="1208"/>
                        <a:pt x="0" y="2416"/>
                      </a:cubicBezTo>
                      <a:cubicBezTo>
                        <a:pt x="0" y="3625"/>
                        <a:pt x="1208" y="3625"/>
                        <a:pt x="1208" y="3625"/>
                      </a:cubicBezTo>
                      <a:cubicBezTo>
                        <a:pt x="2416" y="2416"/>
                        <a:pt x="2416" y="2416"/>
                        <a:pt x="2416" y="1208"/>
                      </a:cubicBezTo>
                      <a:cubicBezTo>
                        <a:pt x="3624" y="0"/>
                        <a:pt x="2416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9" name="Freeform 325"/>
                <p:cNvSpPr/>
                <p:nvPr/>
              </p:nvSpPr>
              <p:spPr>
                <a:xfrm>
                  <a:off x="779584" y="4571664"/>
                  <a:ext cx="3092" cy="5125"/>
                </a:xfrm>
                <a:custGeom>
                  <a:avLst/>
                  <a:gdLst>
                    <a:gd name="connsiteX0" fmla="*/ 1885 w 3092"/>
                    <a:gd name="connsiteY0" fmla="*/ 500 h 5125"/>
                    <a:gd name="connsiteX1" fmla="*/ 677 w 3092"/>
                    <a:gd name="connsiteY1" fmla="*/ 1709 h 5125"/>
                    <a:gd name="connsiteX2" fmla="*/ 3093 w 3092"/>
                    <a:gd name="connsiteY2" fmla="*/ 4125 h 5125"/>
                    <a:gd name="connsiteX3" fmla="*/ 3093 w 3092"/>
                    <a:gd name="connsiteY3" fmla="*/ 1709 h 5125"/>
                    <a:gd name="connsiteX4" fmla="*/ 1885 w 3092"/>
                    <a:gd name="connsiteY4" fmla="*/ 500 h 5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2" h="5125">
                      <a:moveTo>
                        <a:pt x="1885" y="500"/>
                      </a:moveTo>
                      <a:cubicBezTo>
                        <a:pt x="677" y="500"/>
                        <a:pt x="677" y="1709"/>
                        <a:pt x="677" y="1709"/>
                      </a:cubicBezTo>
                      <a:cubicBezTo>
                        <a:pt x="-1740" y="4125"/>
                        <a:pt x="3093" y="6541"/>
                        <a:pt x="3093" y="4125"/>
                      </a:cubicBezTo>
                      <a:cubicBezTo>
                        <a:pt x="3093" y="2917"/>
                        <a:pt x="3093" y="2917"/>
                        <a:pt x="3093" y="1709"/>
                      </a:cubicBezTo>
                      <a:cubicBezTo>
                        <a:pt x="3093" y="500"/>
                        <a:pt x="1885" y="-708"/>
                        <a:pt x="1885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0" name="Freeform 326"/>
                <p:cNvSpPr/>
                <p:nvPr/>
              </p:nvSpPr>
              <p:spPr>
                <a:xfrm>
                  <a:off x="745225" y="4616261"/>
                  <a:ext cx="1745" cy="6644"/>
                </a:xfrm>
                <a:custGeom>
                  <a:avLst/>
                  <a:gdLst>
                    <a:gd name="connsiteX0" fmla="*/ 0 w 1745"/>
                    <a:gd name="connsiteY0" fmla="*/ 1812 h 6644"/>
                    <a:gd name="connsiteX1" fmla="*/ 0 w 1745"/>
                    <a:gd name="connsiteY1" fmla="*/ 6645 h 6644"/>
                    <a:gd name="connsiteX2" fmla="*/ 1208 w 1745"/>
                    <a:gd name="connsiteY2" fmla="*/ 6645 h 6644"/>
                    <a:gd name="connsiteX3" fmla="*/ 1208 w 1745"/>
                    <a:gd name="connsiteY3" fmla="*/ 1812 h 6644"/>
                    <a:gd name="connsiteX4" fmla="*/ 0 w 1745"/>
                    <a:gd name="connsiteY4" fmla="*/ 1812 h 6644"/>
                    <a:gd name="connsiteX5" fmla="*/ 0 w 1745"/>
                    <a:gd name="connsiteY5" fmla="*/ 1812 h 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45" h="6644">
                      <a:moveTo>
                        <a:pt x="0" y="1812"/>
                      </a:moveTo>
                      <a:cubicBezTo>
                        <a:pt x="0" y="4228"/>
                        <a:pt x="0" y="5437"/>
                        <a:pt x="0" y="6645"/>
                      </a:cubicBezTo>
                      <a:cubicBezTo>
                        <a:pt x="0" y="6645"/>
                        <a:pt x="1208" y="6645"/>
                        <a:pt x="1208" y="6645"/>
                      </a:cubicBezTo>
                      <a:cubicBezTo>
                        <a:pt x="2416" y="5437"/>
                        <a:pt x="1208" y="3020"/>
                        <a:pt x="1208" y="1812"/>
                      </a:cubicBezTo>
                      <a:cubicBezTo>
                        <a:pt x="2416" y="-604"/>
                        <a:pt x="0" y="-604"/>
                        <a:pt x="0" y="1812"/>
                      </a:cubicBezTo>
                      <a:lnTo>
                        <a:pt x="0" y="181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1" name="Freeform 327"/>
                <p:cNvSpPr/>
                <p:nvPr/>
              </p:nvSpPr>
              <p:spPr>
                <a:xfrm>
                  <a:off x="675862" y="4292588"/>
                  <a:ext cx="4124" cy="5333"/>
                </a:xfrm>
                <a:custGeom>
                  <a:avLst/>
                  <a:gdLst>
                    <a:gd name="connsiteX0" fmla="*/ 500 w 4124"/>
                    <a:gd name="connsiteY0" fmla="*/ 1708 h 5333"/>
                    <a:gd name="connsiteX1" fmla="*/ 2917 w 4124"/>
                    <a:gd name="connsiteY1" fmla="*/ 5333 h 5333"/>
                    <a:gd name="connsiteX2" fmla="*/ 4125 w 4124"/>
                    <a:gd name="connsiteY2" fmla="*/ 4125 h 5333"/>
                    <a:gd name="connsiteX3" fmla="*/ 1709 w 4124"/>
                    <a:gd name="connsiteY3" fmla="*/ 500 h 5333"/>
                    <a:gd name="connsiteX4" fmla="*/ 500 w 4124"/>
                    <a:gd name="connsiteY4" fmla="*/ 1708 h 5333"/>
                    <a:gd name="connsiteX5" fmla="*/ 500 w 4124"/>
                    <a:gd name="connsiteY5" fmla="*/ 1708 h 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4" h="5333">
                      <a:moveTo>
                        <a:pt x="500" y="1708"/>
                      </a:moveTo>
                      <a:cubicBezTo>
                        <a:pt x="500" y="4125"/>
                        <a:pt x="1709" y="4125"/>
                        <a:pt x="2917" y="5333"/>
                      </a:cubicBezTo>
                      <a:cubicBezTo>
                        <a:pt x="2917" y="5333"/>
                        <a:pt x="4125" y="5333"/>
                        <a:pt x="4125" y="4125"/>
                      </a:cubicBezTo>
                      <a:cubicBezTo>
                        <a:pt x="4125" y="1708"/>
                        <a:pt x="2917" y="1708"/>
                        <a:pt x="1709" y="500"/>
                      </a:cubicBezTo>
                      <a:cubicBezTo>
                        <a:pt x="500" y="-708"/>
                        <a:pt x="-708" y="500"/>
                        <a:pt x="500" y="1708"/>
                      </a:cubicBezTo>
                      <a:lnTo>
                        <a:pt x="500" y="17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2" name="Freeform 328"/>
                <p:cNvSpPr/>
                <p:nvPr/>
              </p:nvSpPr>
              <p:spPr>
                <a:xfrm>
                  <a:off x="677241" y="4301302"/>
                  <a:ext cx="4954" cy="5318"/>
                </a:xfrm>
                <a:custGeom>
                  <a:avLst/>
                  <a:gdLst>
                    <a:gd name="connsiteX0" fmla="*/ 3954 w 4954"/>
                    <a:gd name="connsiteY0" fmla="*/ 1451 h 5318"/>
                    <a:gd name="connsiteX1" fmla="*/ 2746 w 4954"/>
                    <a:gd name="connsiteY1" fmla="*/ 243 h 5318"/>
                    <a:gd name="connsiteX2" fmla="*/ 329 w 4954"/>
                    <a:gd name="connsiteY2" fmla="*/ 3867 h 5318"/>
                    <a:gd name="connsiteX3" fmla="*/ 1537 w 4954"/>
                    <a:gd name="connsiteY3" fmla="*/ 5076 h 5318"/>
                    <a:gd name="connsiteX4" fmla="*/ 3954 w 4954"/>
                    <a:gd name="connsiteY4" fmla="*/ 1451 h 5318"/>
                    <a:gd name="connsiteX5" fmla="*/ 3954 w 4954"/>
                    <a:gd name="connsiteY5" fmla="*/ 1451 h 5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54" h="5318">
                      <a:moveTo>
                        <a:pt x="3954" y="1451"/>
                      </a:moveTo>
                      <a:cubicBezTo>
                        <a:pt x="3954" y="1451"/>
                        <a:pt x="2746" y="243"/>
                        <a:pt x="2746" y="243"/>
                      </a:cubicBezTo>
                      <a:cubicBezTo>
                        <a:pt x="1537" y="-965"/>
                        <a:pt x="-879" y="2660"/>
                        <a:pt x="329" y="3867"/>
                      </a:cubicBezTo>
                      <a:cubicBezTo>
                        <a:pt x="329" y="5076"/>
                        <a:pt x="1537" y="5076"/>
                        <a:pt x="1537" y="5076"/>
                      </a:cubicBezTo>
                      <a:cubicBezTo>
                        <a:pt x="3954" y="6284"/>
                        <a:pt x="6370" y="2660"/>
                        <a:pt x="3954" y="1451"/>
                      </a:cubicBezTo>
                      <a:lnTo>
                        <a:pt x="3954" y="14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3" name="Freeform 329"/>
                <p:cNvSpPr/>
                <p:nvPr/>
              </p:nvSpPr>
              <p:spPr>
                <a:xfrm>
                  <a:off x="681194" y="4309953"/>
                  <a:ext cx="4832" cy="7090"/>
                </a:xfrm>
                <a:custGeom>
                  <a:avLst/>
                  <a:gdLst>
                    <a:gd name="connsiteX0" fmla="*/ 0 w 4832"/>
                    <a:gd name="connsiteY0" fmla="*/ 3673 h 7090"/>
                    <a:gd name="connsiteX1" fmla="*/ 4833 w 4832"/>
                    <a:gd name="connsiteY1" fmla="*/ 6090 h 7090"/>
                    <a:gd name="connsiteX2" fmla="*/ 4833 w 4832"/>
                    <a:gd name="connsiteY2" fmla="*/ 4881 h 7090"/>
                    <a:gd name="connsiteX3" fmla="*/ 2416 w 4832"/>
                    <a:gd name="connsiteY3" fmla="*/ 1257 h 7090"/>
                    <a:gd name="connsiteX4" fmla="*/ 0 w 4832"/>
                    <a:gd name="connsiteY4" fmla="*/ 367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7090">
                      <a:moveTo>
                        <a:pt x="0" y="3673"/>
                      </a:moveTo>
                      <a:cubicBezTo>
                        <a:pt x="1208" y="6090"/>
                        <a:pt x="2416" y="8506"/>
                        <a:pt x="4833" y="6090"/>
                      </a:cubicBezTo>
                      <a:cubicBezTo>
                        <a:pt x="4833" y="6090"/>
                        <a:pt x="4833" y="4881"/>
                        <a:pt x="4833" y="4881"/>
                      </a:cubicBezTo>
                      <a:cubicBezTo>
                        <a:pt x="4833" y="3673"/>
                        <a:pt x="3624" y="2465"/>
                        <a:pt x="2416" y="1257"/>
                      </a:cubicBezTo>
                      <a:cubicBezTo>
                        <a:pt x="2416" y="-1159"/>
                        <a:pt x="0" y="49"/>
                        <a:pt x="0" y="36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4" name="Freeform 330"/>
                <p:cNvSpPr/>
                <p:nvPr/>
              </p:nvSpPr>
              <p:spPr>
                <a:xfrm>
                  <a:off x="1124575" y="4697809"/>
                  <a:ext cx="13789" cy="16706"/>
                </a:xfrm>
                <a:custGeom>
                  <a:avLst/>
                  <a:gdLst>
                    <a:gd name="connsiteX0" fmla="*/ 3624 w 13789"/>
                    <a:gd name="connsiteY0" fmla="*/ 15706 h 16706"/>
                    <a:gd name="connsiteX1" fmla="*/ 8457 w 13789"/>
                    <a:gd name="connsiteY1" fmla="*/ 9665 h 16706"/>
                    <a:gd name="connsiteX2" fmla="*/ 13289 w 13789"/>
                    <a:gd name="connsiteY2" fmla="*/ 3625 h 16706"/>
                    <a:gd name="connsiteX3" fmla="*/ 12081 w 13789"/>
                    <a:gd name="connsiteY3" fmla="*/ 0 h 16706"/>
                    <a:gd name="connsiteX4" fmla="*/ 0 w 13789"/>
                    <a:gd name="connsiteY4" fmla="*/ 13289 h 16706"/>
                    <a:gd name="connsiteX5" fmla="*/ 3624 w 13789"/>
                    <a:gd name="connsiteY5" fmla="*/ 15706 h 16706"/>
                    <a:gd name="connsiteX6" fmla="*/ 3624 w 13789"/>
                    <a:gd name="connsiteY6" fmla="*/ 15706 h 1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789" h="16706">
                      <a:moveTo>
                        <a:pt x="3624" y="15706"/>
                      </a:moveTo>
                      <a:cubicBezTo>
                        <a:pt x="4833" y="13289"/>
                        <a:pt x="7249" y="10873"/>
                        <a:pt x="8457" y="9665"/>
                      </a:cubicBezTo>
                      <a:cubicBezTo>
                        <a:pt x="9665" y="7249"/>
                        <a:pt x="12081" y="6041"/>
                        <a:pt x="13289" y="3625"/>
                      </a:cubicBezTo>
                      <a:cubicBezTo>
                        <a:pt x="14497" y="2416"/>
                        <a:pt x="13289" y="0"/>
                        <a:pt x="12081" y="0"/>
                      </a:cubicBezTo>
                      <a:cubicBezTo>
                        <a:pt x="7249" y="1208"/>
                        <a:pt x="2416" y="7249"/>
                        <a:pt x="0" y="13289"/>
                      </a:cubicBezTo>
                      <a:cubicBezTo>
                        <a:pt x="0" y="15706"/>
                        <a:pt x="2416" y="18122"/>
                        <a:pt x="3624" y="15706"/>
                      </a:cubicBezTo>
                      <a:lnTo>
                        <a:pt x="3624" y="157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5" name="Freeform 331"/>
                <p:cNvSpPr/>
                <p:nvPr/>
              </p:nvSpPr>
              <p:spPr>
                <a:xfrm>
                  <a:off x="1211060" y="4686936"/>
                  <a:ext cx="13898" cy="8457"/>
                </a:xfrm>
                <a:custGeom>
                  <a:avLst/>
                  <a:gdLst>
                    <a:gd name="connsiteX0" fmla="*/ 1709 w 13898"/>
                    <a:gd name="connsiteY0" fmla="*/ 8457 h 8457"/>
                    <a:gd name="connsiteX1" fmla="*/ 12582 w 13898"/>
                    <a:gd name="connsiteY1" fmla="*/ 4832 h 8457"/>
                    <a:gd name="connsiteX2" fmla="*/ 11374 w 13898"/>
                    <a:gd name="connsiteY2" fmla="*/ 0 h 8457"/>
                    <a:gd name="connsiteX3" fmla="*/ 500 w 13898"/>
                    <a:gd name="connsiteY3" fmla="*/ 4832 h 8457"/>
                    <a:gd name="connsiteX4" fmla="*/ 1709 w 13898"/>
                    <a:gd name="connsiteY4" fmla="*/ 8457 h 8457"/>
                    <a:gd name="connsiteX5" fmla="*/ 1709 w 13898"/>
                    <a:gd name="connsiteY5" fmla="*/ 8457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98" h="8457">
                      <a:moveTo>
                        <a:pt x="1709" y="8457"/>
                      </a:moveTo>
                      <a:cubicBezTo>
                        <a:pt x="5333" y="7249"/>
                        <a:pt x="8957" y="6041"/>
                        <a:pt x="12582" y="4832"/>
                      </a:cubicBezTo>
                      <a:cubicBezTo>
                        <a:pt x="14998" y="3625"/>
                        <a:pt x="13790" y="0"/>
                        <a:pt x="11374" y="0"/>
                      </a:cubicBezTo>
                      <a:cubicBezTo>
                        <a:pt x="7749" y="0"/>
                        <a:pt x="2917" y="1208"/>
                        <a:pt x="500" y="4832"/>
                      </a:cubicBezTo>
                      <a:cubicBezTo>
                        <a:pt x="-708" y="4832"/>
                        <a:pt x="500" y="8457"/>
                        <a:pt x="1709" y="8457"/>
                      </a:cubicBezTo>
                      <a:lnTo>
                        <a:pt x="1709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6" name="Freeform 332"/>
                <p:cNvSpPr/>
                <p:nvPr/>
              </p:nvSpPr>
              <p:spPr>
                <a:xfrm>
                  <a:off x="1102829" y="4752909"/>
                  <a:ext cx="8786" cy="13055"/>
                </a:xfrm>
                <a:custGeom>
                  <a:avLst/>
                  <a:gdLst>
                    <a:gd name="connsiteX0" fmla="*/ 3624 w 8786"/>
                    <a:gd name="connsiteY0" fmla="*/ 12555 h 13055"/>
                    <a:gd name="connsiteX1" fmla="*/ 6041 w 8786"/>
                    <a:gd name="connsiteY1" fmla="*/ 7723 h 13055"/>
                    <a:gd name="connsiteX2" fmla="*/ 8457 w 8786"/>
                    <a:gd name="connsiteY2" fmla="*/ 2890 h 13055"/>
                    <a:gd name="connsiteX3" fmla="*/ 6041 w 8786"/>
                    <a:gd name="connsiteY3" fmla="*/ 474 h 13055"/>
                    <a:gd name="connsiteX4" fmla="*/ 0 w 8786"/>
                    <a:gd name="connsiteY4" fmla="*/ 11347 h 13055"/>
                    <a:gd name="connsiteX5" fmla="*/ 3624 w 8786"/>
                    <a:gd name="connsiteY5" fmla="*/ 12555 h 1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6" h="13055">
                      <a:moveTo>
                        <a:pt x="3624" y="12555"/>
                      </a:moveTo>
                      <a:cubicBezTo>
                        <a:pt x="4833" y="11347"/>
                        <a:pt x="6041" y="8931"/>
                        <a:pt x="6041" y="7723"/>
                      </a:cubicBezTo>
                      <a:cubicBezTo>
                        <a:pt x="7249" y="6515"/>
                        <a:pt x="8457" y="4099"/>
                        <a:pt x="8457" y="2890"/>
                      </a:cubicBezTo>
                      <a:cubicBezTo>
                        <a:pt x="9665" y="474"/>
                        <a:pt x="7249" y="-734"/>
                        <a:pt x="6041" y="474"/>
                      </a:cubicBezTo>
                      <a:cubicBezTo>
                        <a:pt x="3624" y="2890"/>
                        <a:pt x="0" y="7723"/>
                        <a:pt x="0" y="11347"/>
                      </a:cubicBezTo>
                      <a:cubicBezTo>
                        <a:pt x="0" y="12555"/>
                        <a:pt x="2416" y="13763"/>
                        <a:pt x="3624" y="1255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7" name="Freeform 333"/>
                <p:cNvSpPr/>
                <p:nvPr/>
              </p:nvSpPr>
              <p:spPr>
                <a:xfrm>
                  <a:off x="1111681" y="4720290"/>
                  <a:ext cx="12015" cy="18644"/>
                </a:xfrm>
                <a:custGeom>
                  <a:avLst/>
                  <a:gdLst>
                    <a:gd name="connsiteX0" fmla="*/ 3229 w 12015"/>
                    <a:gd name="connsiteY0" fmla="*/ 17388 h 18644"/>
                    <a:gd name="connsiteX1" fmla="*/ 6853 w 12015"/>
                    <a:gd name="connsiteY1" fmla="*/ 10139 h 18644"/>
                    <a:gd name="connsiteX2" fmla="*/ 11686 w 12015"/>
                    <a:gd name="connsiteY2" fmla="*/ 2890 h 18644"/>
                    <a:gd name="connsiteX3" fmla="*/ 9270 w 12015"/>
                    <a:gd name="connsiteY3" fmla="*/ 474 h 18644"/>
                    <a:gd name="connsiteX4" fmla="*/ 813 w 12015"/>
                    <a:gd name="connsiteY4" fmla="*/ 14971 h 18644"/>
                    <a:gd name="connsiteX5" fmla="*/ 3229 w 12015"/>
                    <a:gd name="connsiteY5" fmla="*/ 17388 h 18644"/>
                    <a:gd name="connsiteX6" fmla="*/ 3229 w 12015"/>
                    <a:gd name="connsiteY6" fmla="*/ 17388 h 18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15" h="18644">
                      <a:moveTo>
                        <a:pt x="3229" y="17388"/>
                      </a:moveTo>
                      <a:cubicBezTo>
                        <a:pt x="4437" y="14971"/>
                        <a:pt x="5645" y="12555"/>
                        <a:pt x="6853" y="10139"/>
                      </a:cubicBezTo>
                      <a:cubicBezTo>
                        <a:pt x="8061" y="7722"/>
                        <a:pt x="10478" y="5306"/>
                        <a:pt x="11686" y="2890"/>
                      </a:cubicBezTo>
                      <a:cubicBezTo>
                        <a:pt x="12894" y="474"/>
                        <a:pt x="10478" y="-734"/>
                        <a:pt x="9270" y="474"/>
                      </a:cubicBezTo>
                      <a:cubicBezTo>
                        <a:pt x="5645" y="4098"/>
                        <a:pt x="2021" y="10139"/>
                        <a:pt x="813" y="14971"/>
                      </a:cubicBezTo>
                      <a:cubicBezTo>
                        <a:pt x="-1603" y="18596"/>
                        <a:pt x="2021" y="19804"/>
                        <a:pt x="3229" y="17388"/>
                      </a:cubicBezTo>
                      <a:lnTo>
                        <a:pt x="3229" y="1738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8" name="Freeform 334"/>
                <p:cNvSpPr/>
                <p:nvPr/>
              </p:nvSpPr>
              <p:spPr>
                <a:xfrm>
                  <a:off x="1249314" y="4660358"/>
                  <a:ext cx="21631" cy="8794"/>
                </a:xfrm>
                <a:custGeom>
                  <a:avLst/>
                  <a:gdLst>
                    <a:gd name="connsiteX0" fmla="*/ 9363 w 21631"/>
                    <a:gd name="connsiteY0" fmla="*/ 7248 h 8794"/>
                    <a:gd name="connsiteX1" fmla="*/ 20236 w 21631"/>
                    <a:gd name="connsiteY1" fmla="*/ 4832 h 8794"/>
                    <a:gd name="connsiteX2" fmla="*/ 20236 w 21631"/>
                    <a:gd name="connsiteY2" fmla="*/ 0 h 8794"/>
                    <a:gd name="connsiteX3" fmla="*/ 10571 w 21631"/>
                    <a:gd name="connsiteY3" fmla="*/ 1208 h 8794"/>
                    <a:gd name="connsiteX4" fmla="*/ 906 w 21631"/>
                    <a:gd name="connsiteY4" fmla="*/ 3624 h 8794"/>
                    <a:gd name="connsiteX5" fmla="*/ 906 w 21631"/>
                    <a:gd name="connsiteY5" fmla="*/ 8457 h 8794"/>
                    <a:gd name="connsiteX6" fmla="*/ 9363 w 21631"/>
                    <a:gd name="connsiteY6" fmla="*/ 7248 h 8794"/>
                    <a:gd name="connsiteX7" fmla="*/ 9363 w 21631"/>
                    <a:gd name="connsiteY7" fmla="*/ 7248 h 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31" h="8794">
                      <a:moveTo>
                        <a:pt x="9363" y="7248"/>
                      </a:moveTo>
                      <a:cubicBezTo>
                        <a:pt x="12987" y="6041"/>
                        <a:pt x="16612" y="4832"/>
                        <a:pt x="20236" y="4832"/>
                      </a:cubicBezTo>
                      <a:cubicBezTo>
                        <a:pt x="22652" y="4832"/>
                        <a:pt x="21444" y="0"/>
                        <a:pt x="20236" y="0"/>
                      </a:cubicBezTo>
                      <a:cubicBezTo>
                        <a:pt x="16612" y="0"/>
                        <a:pt x="14195" y="1208"/>
                        <a:pt x="10571" y="1208"/>
                      </a:cubicBezTo>
                      <a:cubicBezTo>
                        <a:pt x="8155" y="1208"/>
                        <a:pt x="3322" y="2416"/>
                        <a:pt x="906" y="3624"/>
                      </a:cubicBezTo>
                      <a:cubicBezTo>
                        <a:pt x="-302" y="4832"/>
                        <a:pt x="-302" y="7248"/>
                        <a:pt x="906" y="8457"/>
                      </a:cubicBezTo>
                      <a:cubicBezTo>
                        <a:pt x="3322" y="9665"/>
                        <a:pt x="6947" y="7248"/>
                        <a:pt x="9363" y="7248"/>
                      </a:cubicBezTo>
                      <a:lnTo>
                        <a:pt x="9363" y="724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9" name="Freeform 335"/>
                <p:cNvSpPr/>
                <p:nvPr/>
              </p:nvSpPr>
              <p:spPr>
                <a:xfrm>
                  <a:off x="1230390" y="4666398"/>
                  <a:ext cx="10958" cy="7577"/>
                </a:xfrm>
                <a:custGeom>
                  <a:avLst/>
                  <a:gdLst>
                    <a:gd name="connsiteX0" fmla="*/ 10165 w 10958"/>
                    <a:gd name="connsiteY0" fmla="*/ 4832 h 7577"/>
                    <a:gd name="connsiteX1" fmla="*/ 8957 w 10958"/>
                    <a:gd name="connsiteY1" fmla="*/ 0 h 7577"/>
                    <a:gd name="connsiteX2" fmla="*/ 500 w 10958"/>
                    <a:gd name="connsiteY2" fmla="*/ 3624 h 7577"/>
                    <a:gd name="connsiteX3" fmla="*/ 1709 w 10958"/>
                    <a:gd name="connsiteY3" fmla="*/ 7248 h 7577"/>
                    <a:gd name="connsiteX4" fmla="*/ 10165 w 10958"/>
                    <a:gd name="connsiteY4" fmla="*/ 4832 h 7577"/>
                    <a:gd name="connsiteX5" fmla="*/ 10165 w 10958"/>
                    <a:gd name="connsiteY5" fmla="*/ 4832 h 7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58" h="7577">
                      <a:moveTo>
                        <a:pt x="10165" y="4832"/>
                      </a:moveTo>
                      <a:cubicBezTo>
                        <a:pt x="11373" y="3624"/>
                        <a:pt x="11373" y="0"/>
                        <a:pt x="8957" y="0"/>
                      </a:cubicBezTo>
                      <a:cubicBezTo>
                        <a:pt x="6541" y="0"/>
                        <a:pt x="2917" y="1208"/>
                        <a:pt x="500" y="3624"/>
                      </a:cubicBezTo>
                      <a:cubicBezTo>
                        <a:pt x="-708" y="4832"/>
                        <a:pt x="500" y="7248"/>
                        <a:pt x="1709" y="7248"/>
                      </a:cubicBezTo>
                      <a:cubicBezTo>
                        <a:pt x="4125" y="8457"/>
                        <a:pt x="7749" y="6041"/>
                        <a:pt x="10165" y="4832"/>
                      </a:cubicBezTo>
                      <a:lnTo>
                        <a:pt x="10165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33" name="Graphic 17"/>
              <p:cNvGrpSpPr/>
              <p:nvPr/>
            </p:nvGrpSpPr>
            <p:grpSpPr>
              <a:xfrm>
                <a:off x="1947253" y="5823400"/>
                <a:ext cx="1322334" cy="685385"/>
                <a:chOff x="1947253" y="5823400"/>
                <a:chExt cx="1322334" cy="685385"/>
              </a:xfrm>
              <a:solidFill>
                <a:schemeClr val="accent1"/>
              </a:solidFill>
            </p:grpSpPr>
            <p:sp>
              <p:nvSpPr>
                <p:cNvPr id="2878" name="Freeform 337"/>
                <p:cNvSpPr/>
                <p:nvPr/>
              </p:nvSpPr>
              <p:spPr>
                <a:xfrm>
                  <a:off x="2981460" y="6211587"/>
                  <a:ext cx="9665" cy="3953"/>
                </a:xfrm>
                <a:custGeom>
                  <a:avLst/>
                  <a:gdLst>
                    <a:gd name="connsiteX0" fmla="*/ 8457 w 9665"/>
                    <a:gd name="connsiteY0" fmla="*/ 0 h 3953"/>
                    <a:gd name="connsiteX1" fmla="*/ 0 w 9665"/>
                    <a:gd name="connsiteY1" fmla="*/ 2416 h 3953"/>
                    <a:gd name="connsiteX2" fmla="*/ 1208 w 9665"/>
                    <a:gd name="connsiteY2" fmla="*/ 3624 h 3953"/>
                    <a:gd name="connsiteX3" fmla="*/ 9665 w 9665"/>
                    <a:gd name="connsiteY3" fmla="*/ 1208 h 3953"/>
                    <a:gd name="connsiteX4" fmla="*/ 8457 w 9665"/>
                    <a:gd name="connsiteY4" fmla="*/ 0 h 3953"/>
                    <a:gd name="connsiteX5" fmla="*/ 8457 w 9665"/>
                    <a:gd name="connsiteY5" fmla="*/ 0 h 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5" h="3953">
                      <a:moveTo>
                        <a:pt x="8457" y="0"/>
                      </a:moveTo>
                      <a:cubicBezTo>
                        <a:pt x="6041" y="0"/>
                        <a:pt x="2416" y="0"/>
                        <a:pt x="0" y="2416"/>
                      </a:cubicBezTo>
                      <a:cubicBezTo>
                        <a:pt x="0" y="2416"/>
                        <a:pt x="0" y="3624"/>
                        <a:pt x="1208" y="3624"/>
                      </a:cubicBezTo>
                      <a:cubicBezTo>
                        <a:pt x="4833" y="4832"/>
                        <a:pt x="7249" y="2416"/>
                        <a:pt x="9665" y="1208"/>
                      </a:cubicBezTo>
                      <a:cubicBezTo>
                        <a:pt x="9665" y="1208"/>
                        <a:pt x="9665" y="0"/>
                        <a:pt x="8457" y="0"/>
                      </a:cubicBezTo>
                      <a:lnTo>
                        <a:pt x="84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9" name="Freeform 338"/>
                <p:cNvSpPr/>
                <p:nvPr/>
              </p:nvSpPr>
              <p:spPr>
                <a:xfrm>
                  <a:off x="2808698" y="6204338"/>
                  <a:ext cx="12987" cy="5369"/>
                </a:xfrm>
                <a:custGeom>
                  <a:avLst/>
                  <a:gdLst>
                    <a:gd name="connsiteX0" fmla="*/ 1208 w 12987"/>
                    <a:gd name="connsiteY0" fmla="*/ 2416 h 5369"/>
                    <a:gd name="connsiteX1" fmla="*/ 1208 w 12987"/>
                    <a:gd name="connsiteY1" fmla="*/ 2416 h 5369"/>
                    <a:gd name="connsiteX2" fmla="*/ 1208 w 12987"/>
                    <a:gd name="connsiteY2" fmla="*/ 2416 h 5369"/>
                    <a:gd name="connsiteX3" fmla="*/ 3624 w 12987"/>
                    <a:gd name="connsiteY3" fmla="*/ 3624 h 5369"/>
                    <a:gd name="connsiteX4" fmla="*/ 7249 w 12987"/>
                    <a:gd name="connsiteY4" fmla="*/ 4832 h 5369"/>
                    <a:gd name="connsiteX5" fmla="*/ 9665 w 12987"/>
                    <a:gd name="connsiteY5" fmla="*/ 4832 h 5369"/>
                    <a:gd name="connsiteX6" fmla="*/ 12081 w 12987"/>
                    <a:gd name="connsiteY6" fmla="*/ 4832 h 5369"/>
                    <a:gd name="connsiteX7" fmla="*/ 12081 w 12987"/>
                    <a:gd name="connsiteY7" fmla="*/ 3624 h 5369"/>
                    <a:gd name="connsiteX8" fmla="*/ 9665 w 12987"/>
                    <a:gd name="connsiteY8" fmla="*/ 2416 h 5369"/>
                    <a:gd name="connsiteX9" fmla="*/ 6041 w 12987"/>
                    <a:gd name="connsiteY9" fmla="*/ 1208 h 5369"/>
                    <a:gd name="connsiteX10" fmla="*/ 0 w 12987"/>
                    <a:gd name="connsiteY10" fmla="*/ 0 h 5369"/>
                    <a:gd name="connsiteX11" fmla="*/ 1208 w 12987"/>
                    <a:gd name="connsiteY11" fmla="*/ 2416 h 5369"/>
                    <a:gd name="connsiteX12" fmla="*/ 1208 w 12987"/>
                    <a:gd name="connsiteY12" fmla="*/ 2416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987" h="5369">
                      <a:moveTo>
                        <a:pt x="1208" y="2416"/>
                      </a:moveTo>
                      <a:cubicBezTo>
                        <a:pt x="1208" y="2416"/>
                        <a:pt x="2416" y="2416"/>
                        <a:pt x="1208" y="2416"/>
                      </a:cubicBezTo>
                      <a:cubicBezTo>
                        <a:pt x="2416" y="2416"/>
                        <a:pt x="2416" y="2416"/>
                        <a:pt x="1208" y="2416"/>
                      </a:cubicBezTo>
                      <a:cubicBezTo>
                        <a:pt x="2416" y="3624"/>
                        <a:pt x="3624" y="3624"/>
                        <a:pt x="3624" y="3624"/>
                      </a:cubicBezTo>
                      <a:cubicBezTo>
                        <a:pt x="4833" y="3624"/>
                        <a:pt x="6041" y="4832"/>
                        <a:pt x="7249" y="4832"/>
                      </a:cubicBezTo>
                      <a:cubicBezTo>
                        <a:pt x="8457" y="4832"/>
                        <a:pt x="9665" y="6041"/>
                        <a:pt x="9665" y="4832"/>
                      </a:cubicBezTo>
                      <a:cubicBezTo>
                        <a:pt x="10873" y="4832"/>
                        <a:pt x="12081" y="4832"/>
                        <a:pt x="12081" y="4832"/>
                      </a:cubicBezTo>
                      <a:cubicBezTo>
                        <a:pt x="13289" y="4832"/>
                        <a:pt x="13289" y="3624"/>
                        <a:pt x="12081" y="3624"/>
                      </a:cubicBezTo>
                      <a:cubicBezTo>
                        <a:pt x="10873" y="3624"/>
                        <a:pt x="9665" y="2416"/>
                        <a:pt x="9665" y="2416"/>
                      </a:cubicBezTo>
                      <a:cubicBezTo>
                        <a:pt x="8457" y="1208"/>
                        <a:pt x="7249" y="1208"/>
                        <a:pt x="6041" y="1208"/>
                      </a:cubicBezTo>
                      <a:cubicBezTo>
                        <a:pt x="3624" y="1208"/>
                        <a:pt x="2416" y="0"/>
                        <a:pt x="0" y="0"/>
                      </a:cubicBezTo>
                      <a:cubicBezTo>
                        <a:pt x="0" y="0"/>
                        <a:pt x="0" y="1208"/>
                        <a:pt x="1208" y="2416"/>
                      </a:cubicBezTo>
                      <a:lnTo>
                        <a:pt x="1208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0" name="Freeform 339"/>
                <p:cNvSpPr/>
                <p:nvPr/>
              </p:nvSpPr>
              <p:spPr>
                <a:xfrm>
                  <a:off x="2957111" y="6219138"/>
                  <a:ext cx="9549" cy="3322"/>
                </a:xfrm>
                <a:custGeom>
                  <a:avLst/>
                  <a:gdLst>
                    <a:gd name="connsiteX0" fmla="*/ 1395 w 9549"/>
                    <a:gd name="connsiteY0" fmla="*/ 2114 h 3322"/>
                    <a:gd name="connsiteX1" fmla="*/ 8644 w 9549"/>
                    <a:gd name="connsiteY1" fmla="*/ 3322 h 3322"/>
                    <a:gd name="connsiteX2" fmla="*/ 8644 w 9549"/>
                    <a:gd name="connsiteY2" fmla="*/ 906 h 3322"/>
                    <a:gd name="connsiteX3" fmla="*/ 1395 w 9549"/>
                    <a:gd name="connsiteY3" fmla="*/ 906 h 3322"/>
                    <a:gd name="connsiteX4" fmla="*/ 1395 w 9549"/>
                    <a:gd name="connsiteY4" fmla="*/ 2114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49" h="3322">
                      <a:moveTo>
                        <a:pt x="1395" y="2114"/>
                      </a:moveTo>
                      <a:cubicBezTo>
                        <a:pt x="3811" y="2114"/>
                        <a:pt x="6227" y="3322"/>
                        <a:pt x="8644" y="3322"/>
                      </a:cubicBezTo>
                      <a:cubicBezTo>
                        <a:pt x="9852" y="3322"/>
                        <a:pt x="9852" y="906"/>
                        <a:pt x="8644" y="906"/>
                      </a:cubicBezTo>
                      <a:cubicBezTo>
                        <a:pt x="6227" y="-302"/>
                        <a:pt x="2603" y="-302"/>
                        <a:pt x="1395" y="906"/>
                      </a:cubicBezTo>
                      <a:cubicBezTo>
                        <a:pt x="-1021" y="906"/>
                        <a:pt x="187" y="2114"/>
                        <a:pt x="1395" y="211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1" name="Freeform 340"/>
                <p:cNvSpPr/>
                <p:nvPr/>
              </p:nvSpPr>
              <p:spPr>
                <a:xfrm>
                  <a:off x="2799033" y="6202630"/>
                  <a:ext cx="8154" cy="3710"/>
                </a:xfrm>
                <a:custGeom>
                  <a:avLst/>
                  <a:gdLst>
                    <a:gd name="connsiteX0" fmla="*/ 7249 w 8154"/>
                    <a:gd name="connsiteY0" fmla="*/ 1709 h 3710"/>
                    <a:gd name="connsiteX1" fmla="*/ 0 w 8154"/>
                    <a:gd name="connsiteY1" fmla="*/ 500 h 3710"/>
                    <a:gd name="connsiteX2" fmla="*/ 0 w 8154"/>
                    <a:gd name="connsiteY2" fmla="*/ 1709 h 3710"/>
                    <a:gd name="connsiteX3" fmla="*/ 7249 w 8154"/>
                    <a:gd name="connsiteY3" fmla="*/ 2917 h 3710"/>
                    <a:gd name="connsiteX4" fmla="*/ 7249 w 8154"/>
                    <a:gd name="connsiteY4" fmla="*/ 1709 h 3710"/>
                    <a:gd name="connsiteX5" fmla="*/ 7249 w 8154"/>
                    <a:gd name="connsiteY5" fmla="*/ 1709 h 3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4" h="3710">
                      <a:moveTo>
                        <a:pt x="7249" y="1709"/>
                      </a:moveTo>
                      <a:cubicBezTo>
                        <a:pt x="6041" y="500"/>
                        <a:pt x="2416" y="-708"/>
                        <a:pt x="0" y="500"/>
                      </a:cubicBezTo>
                      <a:cubicBezTo>
                        <a:pt x="0" y="500"/>
                        <a:pt x="0" y="1709"/>
                        <a:pt x="0" y="1709"/>
                      </a:cubicBezTo>
                      <a:cubicBezTo>
                        <a:pt x="1208" y="4125"/>
                        <a:pt x="4832" y="4125"/>
                        <a:pt x="7249" y="2917"/>
                      </a:cubicBezTo>
                      <a:cubicBezTo>
                        <a:pt x="8457" y="2917"/>
                        <a:pt x="8457" y="1709"/>
                        <a:pt x="7249" y="1709"/>
                      </a:cubicBezTo>
                      <a:lnTo>
                        <a:pt x="7249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2" name="Freeform 341"/>
                <p:cNvSpPr/>
                <p:nvPr/>
              </p:nvSpPr>
              <p:spPr>
                <a:xfrm>
                  <a:off x="2728624" y="6072653"/>
                  <a:ext cx="20876" cy="19830"/>
                </a:xfrm>
                <a:custGeom>
                  <a:avLst/>
                  <a:gdLst>
                    <a:gd name="connsiteX0" fmla="*/ 13628 w 20876"/>
                    <a:gd name="connsiteY0" fmla="*/ 10873 h 19830"/>
                    <a:gd name="connsiteX1" fmla="*/ 20876 w 20876"/>
                    <a:gd name="connsiteY1" fmla="*/ 2416 h 19830"/>
                    <a:gd name="connsiteX2" fmla="*/ 18460 w 20876"/>
                    <a:gd name="connsiteY2" fmla="*/ 0 h 19830"/>
                    <a:gd name="connsiteX3" fmla="*/ 8795 w 20876"/>
                    <a:gd name="connsiteY3" fmla="*/ 9665 h 19830"/>
                    <a:gd name="connsiteX4" fmla="*/ 338 w 20876"/>
                    <a:gd name="connsiteY4" fmla="*/ 18122 h 19830"/>
                    <a:gd name="connsiteX5" fmla="*/ 1546 w 20876"/>
                    <a:gd name="connsiteY5" fmla="*/ 19330 h 19830"/>
                    <a:gd name="connsiteX6" fmla="*/ 13628 w 20876"/>
                    <a:gd name="connsiteY6" fmla="*/ 10873 h 19830"/>
                    <a:gd name="connsiteX7" fmla="*/ 13628 w 20876"/>
                    <a:gd name="connsiteY7" fmla="*/ 10873 h 19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876" h="19830">
                      <a:moveTo>
                        <a:pt x="13628" y="10873"/>
                      </a:moveTo>
                      <a:cubicBezTo>
                        <a:pt x="16044" y="8457"/>
                        <a:pt x="19668" y="6041"/>
                        <a:pt x="20876" y="2416"/>
                      </a:cubicBezTo>
                      <a:cubicBezTo>
                        <a:pt x="20876" y="1208"/>
                        <a:pt x="19668" y="0"/>
                        <a:pt x="18460" y="0"/>
                      </a:cubicBezTo>
                      <a:cubicBezTo>
                        <a:pt x="14836" y="2416"/>
                        <a:pt x="11211" y="7249"/>
                        <a:pt x="8795" y="9665"/>
                      </a:cubicBezTo>
                      <a:cubicBezTo>
                        <a:pt x="5171" y="12081"/>
                        <a:pt x="2755" y="15705"/>
                        <a:pt x="338" y="18122"/>
                      </a:cubicBezTo>
                      <a:cubicBezTo>
                        <a:pt x="-870" y="19330"/>
                        <a:pt x="1546" y="20538"/>
                        <a:pt x="1546" y="19330"/>
                      </a:cubicBezTo>
                      <a:cubicBezTo>
                        <a:pt x="6379" y="18122"/>
                        <a:pt x="10003" y="14497"/>
                        <a:pt x="13628" y="10873"/>
                      </a:cubicBezTo>
                      <a:lnTo>
                        <a:pt x="13628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3" name="Freeform 342"/>
                <p:cNvSpPr/>
                <p:nvPr/>
              </p:nvSpPr>
              <p:spPr>
                <a:xfrm>
                  <a:off x="2785207" y="6200714"/>
                  <a:ext cx="7785" cy="3624"/>
                </a:xfrm>
                <a:custGeom>
                  <a:avLst/>
                  <a:gdLst>
                    <a:gd name="connsiteX0" fmla="*/ 7786 w 7785"/>
                    <a:gd name="connsiteY0" fmla="*/ 2416 h 3624"/>
                    <a:gd name="connsiteX1" fmla="*/ 537 w 7785"/>
                    <a:gd name="connsiteY1" fmla="*/ 0 h 3624"/>
                    <a:gd name="connsiteX2" fmla="*/ 537 w 7785"/>
                    <a:gd name="connsiteY2" fmla="*/ 1208 h 3624"/>
                    <a:gd name="connsiteX3" fmla="*/ 7786 w 7785"/>
                    <a:gd name="connsiteY3" fmla="*/ 3624 h 3624"/>
                    <a:gd name="connsiteX4" fmla="*/ 7786 w 7785"/>
                    <a:gd name="connsiteY4" fmla="*/ 2416 h 3624"/>
                    <a:gd name="connsiteX5" fmla="*/ 7786 w 7785"/>
                    <a:gd name="connsiteY5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5" h="3624">
                      <a:moveTo>
                        <a:pt x="7786" y="2416"/>
                      </a:moveTo>
                      <a:cubicBezTo>
                        <a:pt x="5369" y="1208"/>
                        <a:pt x="2953" y="0"/>
                        <a:pt x="537" y="0"/>
                      </a:cubicBez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2953" y="2416"/>
                        <a:pt x="5369" y="3624"/>
                        <a:pt x="7786" y="3624"/>
                      </a:cubicBezTo>
                      <a:cubicBezTo>
                        <a:pt x="7786" y="3624"/>
                        <a:pt x="7786" y="2416"/>
                        <a:pt x="7786" y="2416"/>
                      </a:cubicBezTo>
                      <a:lnTo>
                        <a:pt x="7786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4" name="Freeform 343"/>
                <p:cNvSpPr/>
                <p:nvPr/>
              </p:nvSpPr>
              <p:spPr>
                <a:xfrm>
                  <a:off x="2330282" y="6031275"/>
                  <a:ext cx="14195" cy="6342"/>
                </a:xfrm>
                <a:custGeom>
                  <a:avLst/>
                  <a:gdLst>
                    <a:gd name="connsiteX0" fmla="*/ 0 w 14195"/>
                    <a:gd name="connsiteY0" fmla="*/ 1510 h 6342"/>
                    <a:gd name="connsiteX1" fmla="*/ 6041 w 14195"/>
                    <a:gd name="connsiteY1" fmla="*/ 3926 h 6342"/>
                    <a:gd name="connsiteX2" fmla="*/ 13289 w 14195"/>
                    <a:gd name="connsiteY2" fmla="*/ 6343 h 6342"/>
                    <a:gd name="connsiteX3" fmla="*/ 13289 w 14195"/>
                    <a:gd name="connsiteY3" fmla="*/ 3926 h 6342"/>
                    <a:gd name="connsiteX4" fmla="*/ 6041 w 14195"/>
                    <a:gd name="connsiteY4" fmla="*/ 302 h 6342"/>
                    <a:gd name="connsiteX5" fmla="*/ 0 w 14195"/>
                    <a:gd name="connsiteY5" fmla="*/ 1510 h 6342"/>
                    <a:gd name="connsiteX6" fmla="*/ 0 w 14195"/>
                    <a:gd name="connsiteY6" fmla="*/ 1510 h 6342"/>
                    <a:gd name="connsiteX7" fmla="*/ 0 w 14195"/>
                    <a:gd name="connsiteY7" fmla="*/ 1510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95" h="6342">
                      <a:moveTo>
                        <a:pt x="0" y="1510"/>
                      </a:moveTo>
                      <a:cubicBezTo>
                        <a:pt x="1208" y="3926"/>
                        <a:pt x="3624" y="3926"/>
                        <a:pt x="6041" y="3926"/>
                      </a:cubicBezTo>
                      <a:cubicBezTo>
                        <a:pt x="8457" y="5135"/>
                        <a:pt x="10873" y="5135"/>
                        <a:pt x="13289" y="6343"/>
                      </a:cubicBezTo>
                      <a:cubicBezTo>
                        <a:pt x="14497" y="6343"/>
                        <a:pt x="14497" y="5135"/>
                        <a:pt x="13289" y="3926"/>
                      </a:cubicBezTo>
                      <a:cubicBezTo>
                        <a:pt x="10873" y="2718"/>
                        <a:pt x="8457" y="1510"/>
                        <a:pt x="6041" y="302"/>
                      </a:cubicBezTo>
                      <a:cubicBezTo>
                        <a:pt x="3624" y="302"/>
                        <a:pt x="2416" y="-906"/>
                        <a:pt x="0" y="1510"/>
                      </a:cubicBezTo>
                      <a:cubicBezTo>
                        <a:pt x="0" y="302"/>
                        <a:pt x="0" y="302"/>
                        <a:pt x="0" y="1510"/>
                      </a:cubicBezTo>
                      <a:lnTo>
                        <a:pt x="0" y="15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5" name="Freeform 344"/>
                <p:cNvSpPr/>
                <p:nvPr/>
              </p:nvSpPr>
              <p:spPr>
                <a:xfrm>
                  <a:off x="2728962" y="6096815"/>
                  <a:ext cx="6040" cy="2953"/>
                </a:xfrm>
                <a:custGeom>
                  <a:avLst/>
                  <a:gdLst>
                    <a:gd name="connsiteX0" fmla="*/ 0 w 6040"/>
                    <a:gd name="connsiteY0" fmla="*/ 2416 h 2953"/>
                    <a:gd name="connsiteX1" fmla="*/ 0 w 6040"/>
                    <a:gd name="connsiteY1" fmla="*/ 2416 h 2953"/>
                    <a:gd name="connsiteX2" fmla="*/ 6041 w 6040"/>
                    <a:gd name="connsiteY2" fmla="*/ 1208 h 2953"/>
                    <a:gd name="connsiteX3" fmla="*/ 4832 w 6040"/>
                    <a:gd name="connsiteY3" fmla="*/ 0 h 2953"/>
                    <a:gd name="connsiteX4" fmla="*/ 0 w 6040"/>
                    <a:gd name="connsiteY4" fmla="*/ 2416 h 2953"/>
                    <a:gd name="connsiteX5" fmla="*/ 0 w 6040"/>
                    <a:gd name="connsiteY5" fmla="*/ 2416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2953">
                      <a:moveTo>
                        <a:pt x="0" y="2416"/>
                      </a:moveTo>
                      <a:cubicBezTo>
                        <a:pt x="0" y="2416"/>
                        <a:pt x="0" y="3624"/>
                        <a:pt x="0" y="2416"/>
                      </a:cubicBezTo>
                      <a:cubicBezTo>
                        <a:pt x="3624" y="3624"/>
                        <a:pt x="4832" y="2416"/>
                        <a:pt x="6041" y="1208"/>
                      </a:cubicBezTo>
                      <a:cubicBezTo>
                        <a:pt x="6041" y="1208"/>
                        <a:pt x="6041" y="0"/>
                        <a:pt x="4832" y="0"/>
                      </a:cubicBezTo>
                      <a:cubicBezTo>
                        <a:pt x="2416" y="0"/>
                        <a:pt x="1208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6" name="Freeform 345"/>
                <p:cNvSpPr/>
                <p:nvPr/>
              </p:nvSpPr>
              <p:spPr>
                <a:xfrm>
                  <a:off x="2737081" y="6085942"/>
                  <a:ext cx="10003" cy="8957"/>
                </a:xfrm>
                <a:custGeom>
                  <a:avLst/>
                  <a:gdLst>
                    <a:gd name="connsiteX0" fmla="*/ 5171 w 10003"/>
                    <a:gd name="connsiteY0" fmla="*/ 2416 h 8957"/>
                    <a:gd name="connsiteX1" fmla="*/ 338 w 10003"/>
                    <a:gd name="connsiteY1" fmla="*/ 7248 h 8957"/>
                    <a:gd name="connsiteX2" fmla="*/ 1546 w 10003"/>
                    <a:gd name="connsiteY2" fmla="*/ 8457 h 8957"/>
                    <a:gd name="connsiteX3" fmla="*/ 7587 w 10003"/>
                    <a:gd name="connsiteY3" fmla="*/ 4832 h 8957"/>
                    <a:gd name="connsiteX4" fmla="*/ 10003 w 10003"/>
                    <a:gd name="connsiteY4" fmla="*/ 1208 h 8957"/>
                    <a:gd name="connsiteX5" fmla="*/ 8795 w 10003"/>
                    <a:gd name="connsiteY5" fmla="*/ 0 h 8957"/>
                    <a:gd name="connsiteX6" fmla="*/ 5171 w 10003"/>
                    <a:gd name="connsiteY6" fmla="*/ 2416 h 8957"/>
                    <a:gd name="connsiteX7" fmla="*/ 5171 w 10003"/>
                    <a:gd name="connsiteY7" fmla="*/ 2416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03" h="8957">
                      <a:moveTo>
                        <a:pt x="5171" y="2416"/>
                      </a:moveTo>
                      <a:cubicBezTo>
                        <a:pt x="3963" y="3624"/>
                        <a:pt x="1546" y="6041"/>
                        <a:pt x="338" y="7248"/>
                      </a:cubicBezTo>
                      <a:cubicBezTo>
                        <a:pt x="-870" y="8457"/>
                        <a:pt x="1546" y="9665"/>
                        <a:pt x="1546" y="8457"/>
                      </a:cubicBezTo>
                      <a:cubicBezTo>
                        <a:pt x="3963" y="7248"/>
                        <a:pt x="5171" y="6041"/>
                        <a:pt x="7587" y="4832"/>
                      </a:cubicBezTo>
                      <a:cubicBezTo>
                        <a:pt x="8795" y="3624"/>
                        <a:pt x="10003" y="3624"/>
                        <a:pt x="10003" y="1208"/>
                      </a:cubicBezTo>
                      <a:cubicBezTo>
                        <a:pt x="10003" y="0"/>
                        <a:pt x="8795" y="0"/>
                        <a:pt x="8795" y="0"/>
                      </a:cubicBezTo>
                      <a:cubicBezTo>
                        <a:pt x="7587" y="0"/>
                        <a:pt x="6379" y="1208"/>
                        <a:pt x="5171" y="2416"/>
                      </a:cubicBezTo>
                      <a:lnTo>
                        <a:pt x="5171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7" name="Freeform 346"/>
                <p:cNvSpPr/>
                <p:nvPr/>
              </p:nvSpPr>
              <p:spPr>
                <a:xfrm>
                  <a:off x="2732889" y="6412135"/>
                  <a:ext cx="4530" cy="9060"/>
                </a:xfrm>
                <a:custGeom>
                  <a:avLst/>
                  <a:gdLst>
                    <a:gd name="connsiteX0" fmla="*/ 906 w 4530"/>
                    <a:gd name="connsiteY0" fmla="*/ 1208 h 9060"/>
                    <a:gd name="connsiteX1" fmla="*/ 906 w 4530"/>
                    <a:gd name="connsiteY1" fmla="*/ 7248 h 9060"/>
                    <a:gd name="connsiteX2" fmla="*/ 4530 w 4530"/>
                    <a:gd name="connsiteY2" fmla="*/ 7248 h 9060"/>
                    <a:gd name="connsiteX3" fmla="*/ 3322 w 4530"/>
                    <a:gd name="connsiteY3" fmla="*/ 0 h 9060"/>
                    <a:gd name="connsiteX4" fmla="*/ 906 w 4530"/>
                    <a:gd name="connsiteY4" fmla="*/ 1208 h 9060"/>
                    <a:gd name="connsiteX5" fmla="*/ 906 w 4530"/>
                    <a:gd name="connsiteY5" fmla="*/ 1208 h 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9060">
                      <a:moveTo>
                        <a:pt x="906" y="1208"/>
                      </a:moveTo>
                      <a:cubicBezTo>
                        <a:pt x="-302" y="2416"/>
                        <a:pt x="-302" y="4832"/>
                        <a:pt x="906" y="7248"/>
                      </a:cubicBezTo>
                      <a:cubicBezTo>
                        <a:pt x="906" y="9665"/>
                        <a:pt x="4530" y="9665"/>
                        <a:pt x="4530" y="7248"/>
                      </a:cubicBezTo>
                      <a:cubicBezTo>
                        <a:pt x="4530" y="4832"/>
                        <a:pt x="4530" y="2416"/>
                        <a:pt x="3322" y="0"/>
                      </a:cubicBezTo>
                      <a:cubicBezTo>
                        <a:pt x="2114" y="0"/>
                        <a:pt x="906" y="0"/>
                        <a:pt x="906" y="1208"/>
                      </a:cubicBezTo>
                      <a:lnTo>
                        <a:pt x="906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8" name="Freeform 347"/>
                <p:cNvSpPr/>
                <p:nvPr/>
              </p:nvSpPr>
              <p:spPr>
                <a:xfrm>
                  <a:off x="2739335" y="6406397"/>
                  <a:ext cx="3453" cy="12685"/>
                </a:xfrm>
                <a:custGeom>
                  <a:avLst/>
                  <a:gdLst>
                    <a:gd name="connsiteX0" fmla="*/ 2917 w 3453"/>
                    <a:gd name="connsiteY0" fmla="*/ 11779 h 12685"/>
                    <a:gd name="connsiteX1" fmla="*/ 2917 w 3453"/>
                    <a:gd name="connsiteY1" fmla="*/ 906 h 12685"/>
                    <a:gd name="connsiteX2" fmla="*/ 1709 w 3453"/>
                    <a:gd name="connsiteY2" fmla="*/ 906 h 12685"/>
                    <a:gd name="connsiteX3" fmla="*/ 500 w 3453"/>
                    <a:gd name="connsiteY3" fmla="*/ 11779 h 12685"/>
                    <a:gd name="connsiteX4" fmla="*/ 2917 w 3453"/>
                    <a:gd name="connsiteY4" fmla="*/ 11779 h 12685"/>
                    <a:gd name="connsiteX5" fmla="*/ 2917 w 3453"/>
                    <a:gd name="connsiteY5" fmla="*/ 11779 h 1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53" h="12685">
                      <a:moveTo>
                        <a:pt x="2917" y="11779"/>
                      </a:moveTo>
                      <a:cubicBezTo>
                        <a:pt x="4125" y="8155"/>
                        <a:pt x="2917" y="4530"/>
                        <a:pt x="2917" y="906"/>
                      </a:cubicBezTo>
                      <a:cubicBezTo>
                        <a:pt x="2917" y="-302"/>
                        <a:pt x="1709" y="-302"/>
                        <a:pt x="1709" y="906"/>
                      </a:cubicBezTo>
                      <a:cubicBezTo>
                        <a:pt x="500" y="3322"/>
                        <a:pt x="-708" y="8155"/>
                        <a:pt x="500" y="11779"/>
                      </a:cubicBezTo>
                      <a:cubicBezTo>
                        <a:pt x="1709" y="12987"/>
                        <a:pt x="2917" y="12987"/>
                        <a:pt x="2917" y="11779"/>
                      </a:cubicBezTo>
                      <a:lnTo>
                        <a:pt x="2917" y="1177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9" name="Freeform 348"/>
                <p:cNvSpPr/>
                <p:nvPr/>
              </p:nvSpPr>
              <p:spPr>
                <a:xfrm>
                  <a:off x="2744668" y="6394014"/>
                  <a:ext cx="4966" cy="14497"/>
                </a:xfrm>
                <a:custGeom>
                  <a:avLst/>
                  <a:gdLst>
                    <a:gd name="connsiteX0" fmla="*/ 4832 w 4966"/>
                    <a:gd name="connsiteY0" fmla="*/ 13289 h 14497"/>
                    <a:gd name="connsiteX1" fmla="*/ 1208 w 4966"/>
                    <a:gd name="connsiteY1" fmla="*/ 0 h 14497"/>
                    <a:gd name="connsiteX2" fmla="*/ 0 w 4966"/>
                    <a:gd name="connsiteY2" fmla="*/ 1208 h 14497"/>
                    <a:gd name="connsiteX3" fmla="*/ 1208 w 4966"/>
                    <a:gd name="connsiteY3" fmla="*/ 7248 h 14497"/>
                    <a:gd name="connsiteX4" fmla="*/ 2416 w 4966"/>
                    <a:gd name="connsiteY4" fmla="*/ 14498 h 14497"/>
                    <a:gd name="connsiteX5" fmla="*/ 4832 w 4966"/>
                    <a:gd name="connsiteY5" fmla="*/ 13289 h 14497"/>
                    <a:gd name="connsiteX6" fmla="*/ 4832 w 4966"/>
                    <a:gd name="connsiteY6" fmla="*/ 13289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66" h="14497">
                      <a:moveTo>
                        <a:pt x="4832" y="13289"/>
                      </a:moveTo>
                      <a:cubicBezTo>
                        <a:pt x="4832" y="10873"/>
                        <a:pt x="6041" y="1208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2416"/>
                        <a:pt x="1208" y="4832"/>
                        <a:pt x="1208" y="7248"/>
                      </a:cubicBezTo>
                      <a:cubicBezTo>
                        <a:pt x="1208" y="9665"/>
                        <a:pt x="1208" y="12081"/>
                        <a:pt x="2416" y="14498"/>
                      </a:cubicBezTo>
                      <a:cubicBezTo>
                        <a:pt x="2416" y="14498"/>
                        <a:pt x="4832" y="14498"/>
                        <a:pt x="4832" y="13289"/>
                      </a:cubicBezTo>
                      <a:lnTo>
                        <a:pt x="4832" y="1328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0" name="Freeform 349"/>
                <p:cNvSpPr/>
                <p:nvPr/>
              </p:nvSpPr>
              <p:spPr>
                <a:xfrm>
                  <a:off x="2664209" y="6126296"/>
                  <a:ext cx="33842" cy="79751"/>
                </a:xfrm>
                <a:custGeom>
                  <a:avLst/>
                  <a:gdLst>
                    <a:gd name="connsiteX0" fmla="*/ 6763 w 33842"/>
                    <a:gd name="connsiteY0" fmla="*/ 723 h 79751"/>
                    <a:gd name="connsiteX1" fmla="*/ 4347 w 33842"/>
                    <a:gd name="connsiteY1" fmla="*/ 3139 h 79751"/>
                    <a:gd name="connsiteX2" fmla="*/ 3139 w 33842"/>
                    <a:gd name="connsiteY2" fmla="*/ 5555 h 79751"/>
                    <a:gd name="connsiteX3" fmla="*/ 723 w 33842"/>
                    <a:gd name="connsiteY3" fmla="*/ 27301 h 79751"/>
                    <a:gd name="connsiteX4" fmla="*/ 1931 w 33842"/>
                    <a:gd name="connsiteY4" fmla="*/ 30926 h 79751"/>
                    <a:gd name="connsiteX5" fmla="*/ 1931 w 33842"/>
                    <a:gd name="connsiteY5" fmla="*/ 32134 h 79751"/>
                    <a:gd name="connsiteX6" fmla="*/ 1931 w 33842"/>
                    <a:gd name="connsiteY6" fmla="*/ 32134 h 79751"/>
                    <a:gd name="connsiteX7" fmla="*/ 3139 w 33842"/>
                    <a:gd name="connsiteY7" fmla="*/ 35758 h 79751"/>
                    <a:gd name="connsiteX8" fmla="*/ 3139 w 33842"/>
                    <a:gd name="connsiteY8" fmla="*/ 36966 h 79751"/>
                    <a:gd name="connsiteX9" fmla="*/ 4347 w 33842"/>
                    <a:gd name="connsiteY9" fmla="*/ 40591 h 79751"/>
                    <a:gd name="connsiteX10" fmla="*/ 5555 w 33842"/>
                    <a:gd name="connsiteY10" fmla="*/ 43007 h 79751"/>
                    <a:gd name="connsiteX11" fmla="*/ 7971 w 33842"/>
                    <a:gd name="connsiteY11" fmla="*/ 47839 h 79751"/>
                    <a:gd name="connsiteX12" fmla="*/ 27301 w 33842"/>
                    <a:gd name="connsiteY12" fmla="*/ 79251 h 79751"/>
                    <a:gd name="connsiteX13" fmla="*/ 29717 w 33842"/>
                    <a:gd name="connsiteY13" fmla="*/ 78042 h 79751"/>
                    <a:gd name="connsiteX14" fmla="*/ 17636 w 33842"/>
                    <a:gd name="connsiteY14" fmla="*/ 58712 h 79751"/>
                    <a:gd name="connsiteX15" fmla="*/ 22469 w 33842"/>
                    <a:gd name="connsiteY15" fmla="*/ 62337 h 79751"/>
                    <a:gd name="connsiteX16" fmla="*/ 32134 w 33842"/>
                    <a:gd name="connsiteY16" fmla="*/ 70794 h 79751"/>
                    <a:gd name="connsiteX17" fmla="*/ 33342 w 33842"/>
                    <a:gd name="connsiteY17" fmla="*/ 69585 h 79751"/>
                    <a:gd name="connsiteX18" fmla="*/ 20053 w 33842"/>
                    <a:gd name="connsiteY18" fmla="*/ 57504 h 79751"/>
                    <a:gd name="connsiteX19" fmla="*/ 16428 w 33842"/>
                    <a:gd name="connsiteY19" fmla="*/ 51464 h 79751"/>
                    <a:gd name="connsiteX20" fmla="*/ 12804 w 33842"/>
                    <a:gd name="connsiteY20" fmla="*/ 46631 h 79751"/>
                    <a:gd name="connsiteX21" fmla="*/ 9179 w 33842"/>
                    <a:gd name="connsiteY21" fmla="*/ 43007 h 79751"/>
                    <a:gd name="connsiteX22" fmla="*/ 9179 w 33842"/>
                    <a:gd name="connsiteY22" fmla="*/ 43007 h 79751"/>
                    <a:gd name="connsiteX23" fmla="*/ 9179 w 33842"/>
                    <a:gd name="connsiteY23" fmla="*/ 43007 h 79751"/>
                    <a:gd name="connsiteX24" fmla="*/ 7971 w 33842"/>
                    <a:gd name="connsiteY24" fmla="*/ 39382 h 79751"/>
                    <a:gd name="connsiteX25" fmla="*/ 11596 w 33842"/>
                    <a:gd name="connsiteY25" fmla="*/ 43007 h 79751"/>
                    <a:gd name="connsiteX26" fmla="*/ 11596 w 33842"/>
                    <a:gd name="connsiteY26" fmla="*/ 43007 h 79751"/>
                    <a:gd name="connsiteX27" fmla="*/ 15220 w 33842"/>
                    <a:gd name="connsiteY27" fmla="*/ 46631 h 79751"/>
                    <a:gd name="connsiteX28" fmla="*/ 23677 w 33842"/>
                    <a:gd name="connsiteY28" fmla="*/ 52672 h 79751"/>
                    <a:gd name="connsiteX29" fmla="*/ 24885 w 33842"/>
                    <a:gd name="connsiteY29" fmla="*/ 50256 h 79751"/>
                    <a:gd name="connsiteX30" fmla="*/ 23677 w 33842"/>
                    <a:gd name="connsiteY30" fmla="*/ 49048 h 79751"/>
                    <a:gd name="connsiteX31" fmla="*/ 20053 w 33842"/>
                    <a:gd name="connsiteY31" fmla="*/ 45423 h 79751"/>
                    <a:gd name="connsiteX32" fmla="*/ 15220 w 33842"/>
                    <a:gd name="connsiteY32" fmla="*/ 40591 h 79751"/>
                    <a:gd name="connsiteX33" fmla="*/ 14012 w 33842"/>
                    <a:gd name="connsiteY33" fmla="*/ 39382 h 79751"/>
                    <a:gd name="connsiteX34" fmla="*/ 11596 w 33842"/>
                    <a:gd name="connsiteY34" fmla="*/ 35758 h 79751"/>
                    <a:gd name="connsiteX35" fmla="*/ 11596 w 33842"/>
                    <a:gd name="connsiteY35" fmla="*/ 35758 h 79751"/>
                    <a:gd name="connsiteX36" fmla="*/ 10388 w 33842"/>
                    <a:gd name="connsiteY36" fmla="*/ 33342 h 79751"/>
                    <a:gd name="connsiteX37" fmla="*/ 7971 w 33842"/>
                    <a:gd name="connsiteY37" fmla="*/ 29717 h 79751"/>
                    <a:gd name="connsiteX38" fmla="*/ 6763 w 33842"/>
                    <a:gd name="connsiteY38" fmla="*/ 28509 h 79751"/>
                    <a:gd name="connsiteX39" fmla="*/ 6763 w 33842"/>
                    <a:gd name="connsiteY39" fmla="*/ 20053 h 79751"/>
                    <a:gd name="connsiteX40" fmla="*/ 15220 w 33842"/>
                    <a:gd name="connsiteY40" fmla="*/ 32134 h 79751"/>
                    <a:gd name="connsiteX41" fmla="*/ 17636 w 33842"/>
                    <a:gd name="connsiteY41" fmla="*/ 34550 h 79751"/>
                    <a:gd name="connsiteX42" fmla="*/ 20053 w 33842"/>
                    <a:gd name="connsiteY42" fmla="*/ 34550 h 79751"/>
                    <a:gd name="connsiteX43" fmla="*/ 20053 w 33842"/>
                    <a:gd name="connsiteY43" fmla="*/ 34550 h 79751"/>
                    <a:gd name="connsiteX44" fmla="*/ 14012 w 33842"/>
                    <a:gd name="connsiteY44" fmla="*/ 24885 h 79751"/>
                    <a:gd name="connsiteX45" fmla="*/ 9179 w 33842"/>
                    <a:gd name="connsiteY45" fmla="*/ 12804 h 79751"/>
                    <a:gd name="connsiteX46" fmla="*/ 11596 w 33842"/>
                    <a:gd name="connsiteY46" fmla="*/ 5555 h 79751"/>
                    <a:gd name="connsiteX47" fmla="*/ 11596 w 33842"/>
                    <a:gd name="connsiteY47" fmla="*/ 5555 h 79751"/>
                    <a:gd name="connsiteX48" fmla="*/ 11596 w 33842"/>
                    <a:gd name="connsiteY48" fmla="*/ 4347 h 79751"/>
                    <a:gd name="connsiteX49" fmla="*/ 10388 w 33842"/>
                    <a:gd name="connsiteY49" fmla="*/ 3139 h 79751"/>
                    <a:gd name="connsiteX50" fmla="*/ 6763 w 33842"/>
                    <a:gd name="connsiteY50" fmla="*/ 723 h 79751"/>
                    <a:gd name="connsiteX51" fmla="*/ 6763 w 33842"/>
                    <a:gd name="connsiteY51" fmla="*/ 723 h 79751"/>
                    <a:gd name="connsiteX52" fmla="*/ 6763 w 33842"/>
                    <a:gd name="connsiteY52" fmla="*/ 723 h 79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33842" h="79751">
                      <a:moveTo>
                        <a:pt x="6763" y="723"/>
                      </a:moveTo>
                      <a:cubicBezTo>
                        <a:pt x="5555" y="1931"/>
                        <a:pt x="5555" y="1931"/>
                        <a:pt x="4347" y="3139"/>
                      </a:cubicBezTo>
                      <a:cubicBezTo>
                        <a:pt x="3139" y="4347"/>
                        <a:pt x="3139" y="4347"/>
                        <a:pt x="3139" y="5555"/>
                      </a:cubicBezTo>
                      <a:cubicBezTo>
                        <a:pt x="-486" y="11596"/>
                        <a:pt x="-486" y="20053"/>
                        <a:pt x="723" y="27301"/>
                      </a:cubicBezTo>
                      <a:cubicBezTo>
                        <a:pt x="723" y="28509"/>
                        <a:pt x="723" y="29717"/>
                        <a:pt x="1931" y="30926"/>
                      </a:cubicBezTo>
                      <a:cubicBezTo>
                        <a:pt x="1931" y="30926"/>
                        <a:pt x="1931" y="32134"/>
                        <a:pt x="1931" y="32134"/>
                      </a:cubicBezTo>
                      <a:cubicBezTo>
                        <a:pt x="1931" y="32134"/>
                        <a:pt x="1931" y="32134"/>
                        <a:pt x="1931" y="32134"/>
                      </a:cubicBezTo>
                      <a:cubicBezTo>
                        <a:pt x="1931" y="33342"/>
                        <a:pt x="3139" y="34550"/>
                        <a:pt x="3139" y="35758"/>
                      </a:cubicBezTo>
                      <a:cubicBezTo>
                        <a:pt x="3139" y="35758"/>
                        <a:pt x="3139" y="36966"/>
                        <a:pt x="3139" y="36966"/>
                      </a:cubicBezTo>
                      <a:cubicBezTo>
                        <a:pt x="3139" y="38174"/>
                        <a:pt x="4347" y="39382"/>
                        <a:pt x="4347" y="40591"/>
                      </a:cubicBezTo>
                      <a:cubicBezTo>
                        <a:pt x="4347" y="41799"/>
                        <a:pt x="5555" y="43007"/>
                        <a:pt x="5555" y="43007"/>
                      </a:cubicBezTo>
                      <a:cubicBezTo>
                        <a:pt x="5555" y="44215"/>
                        <a:pt x="6763" y="45423"/>
                        <a:pt x="7971" y="47839"/>
                      </a:cubicBezTo>
                      <a:cubicBezTo>
                        <a:pt x="12804" y="58712"/>
                        <a:pt x="18844" y="68378"/>
                        <a:pt x="27301" y="79251"/>
                      </a:cubicBezTo>
                      <a:cubicBezTo>
                        <a:pt x="28509" y="80459"/>
                        <a:pt x="30926" y="79251"/>
                        <a:pt x="29717" y="78042"/>
                      </a:cubicBezTo>
                      <a:cubicBezTo>
                        <a:pt x="26093" y="70794"/>
                        <a:pt x="21261" y="64753"/>
                        <a:pt x="17636" y="58712"/>
                      </a:cubicBezTo>
                      <a:cubicBezTo>
                        <a:pt x="18844" y="59921"/>
                        <a:pt x="21261" y="61129"/>
                        <a:pt x="22469" y="62337"/>
                      </a:cubicBezTo>
                      <a:cubicBezTo>
                        <a:pt x="26093" y="64753"/>
                        <a:pt x="28509" y="68378"/>
                        <a:pt x="32134" y="70794"/>
                      </a:cubicBezTo>
                      <a:cubicBezTo>
                        <a:pt x="33342" y="72002"/>
                        <a:pt x="34550" y="70794"/>
                        <a:pt x="33342" y="69585"/>
                      </a:cubicBezTo>
                      <a:cubicBezTo>
                        <a:pt x="29717" y="64753"/>
                        <a:pt x="23677" y="62337"/>
                        <a:pt x="20053" y="57504"/>
                      </a:cubicBezTo>
                      <a:cubicBezTo>
                        <a:pt x="18844" y="56296"/>
                        <a:pt x="17636" y="53880"/>
                        <a:pt x="16428" y="51464"/>
                      </a:cubicBezTo>
                      <a:cubicBezTo>
                        <a:pt x="15220" y="50256"/>
                        <a:pt x="14012" y="47839"/>
                        <a:pt x="12804" y="46631"/>
                      </a:cubicBezTo>
                      <a:cubicBezTo>
                        <a:pt x="11596" y="45423"/>
                        <a:pt x="10388" y="44215"/>
                        <a:pt x="9179" y="43007"/>
                      </a:cubicBezTo>
                      <a:cubicBezTo>
                        <a:pt x="9179" y="43007"/>
                        <a:pt x="9179" y="43007"/>
                        <a:pt x="9179" y="43007"/>
                      </a:cubicBezTo>
                      <a:cubicBezTo>
                        <a:pt x="9179" y="43007"/>
                        <a:pt x="9179" y="43007"/>
                        <a:pt x="9179" y="43007"/>
                      </a:cubicBezTo>
                      <a:cubicBezTo>
                        <a:pt x="9179" y="41799"/>
                        <a:pt x="9179" y="40591"/>
                        <a:pt x="7971" y="39382"/>
                      </a:cubicBezTo>
                      <a:cubicBezTo>
                        <a:pt x="9179" y="40591"/>
                        <a:pt x="10388" y="41799"/>
                        <a:pt x="11596" y="43007"/>
                      </a:cubicBezTo>
                      <a:cubicBezTo>
                        <a:pt x="11596" y="43007"/>
                        <a:pt x="11596" y="43007"/>
                        <a:pt x="11596" y="43007"/>
                      </a:cubicBezTo>
                      <a:cubicBezTo>
                        <a:pt x="12804" y="44215"/>
                        <a:pt x="14012" y="45423"/>
                        <a:pt x="15220" y="46631"/>
                      </a:cubicBezTo>
                      <a:cubicBezTo>
                        <a:pt x="17636" y="49048"/>
                        <a:pt x="20053" y="51464"/>
                        <a:pt x="23677" y="52672"/>
                      </a:cubicBezTo>
                      <a:cubicBezTo>
                        <a:pt x="24885" y="53880"/>
                        <a:pt x="26093" y="51464"/>
                        <a:pt x="24885" y="50256"/>
                      </a:cubicBezTo>
                      <a:cubicBezTo>
                        <a:pt x="24885" y="50256"/>
                        <a:pt x="23677" y="49048"/>
                        <a:pt x="23677" y="49048"/>
                      </a:cubicBezTo>
                      <a:cubicBezTo>
                        <a:pt x="22469" y="47839"/>
                        <a:pt x="21261" y="46631"/>
                        <a:pt x="20053" y="45423"/>
                      </a:cubicBezTo>
                      <a:cubicBezTo>
                        <a:pt x="18844" y="44215"/>
                        <a:pt x="17636" y="41799"/>
                        <a:pt x="15220" y="40591"/>
                      </a:cubicBezTo>
                      <a:cubicBezTo>
                        <a:pt x="15220" y="40591"/>
                        <a:pt x="14012" y="39382"/>
                        <a:pt x="14012" y="39382"/>
                      </a:cubicBezTo>
                      <a:cubicBezTo>
                        <a:pt x="12804" y="38174"/>
                        <a:pt x="11596" y="36966"/>
                        <a:pt x="11596" y="35758"/>
                      </a:cubicBezTo>
                      <a:cubicBezTo>
                        <a:pt x="11596" y="35758"/>
                        <a:pt x="11596" y="35758"/>
                        <a:pt x="11596" y="35758"/>
                      </a:cubicBezTo>
                      <a:cubicBezTo>
                        <a:pt x="11596" y="34550"/>
                        <a:pt x="10388" y="34550"/>
                        <a:pt x="10388" y="33342"/>
                      </a:cubicBezTo>
                      <a:cubicBezTo>
                        <a:pt x="9179" y="32134"/>
                        <a:pt x="9179" y="30926"/>
                        <a:pt x="7971" y="29717"/>
                      </a:cubicBezTo>
                      <a:cubicBezTo>
                        <a:pt x="7971" y="29717"/>
                        <a:pt x="6763" y="28509"/>
                        <a:pt x="6763" y="28509"/>
                      </a:cubicBezTo>
                      <a:cubicBezTo>
                        <a:pt x="6763" y="24885"/>
                        <a:pt x="6763" y="22469"/>
                        <a:pt x="6763" y="20053"/>
                      </a:cubicBezTo>
                      <a:cubicBezTo>
                        <a:pt x="9179" y="24885"/>
                        <a:pt x="12804" y="29717"/>
                        <a:pt x="15220" y="32134"/>
                      </a:cubicBezTo>
                      <a:cubicBezTo>
                        <a:pt x="16428" y="33342"/>
                        <a:pt x="16428" y="33342"/>
                        <a:pt x="17636" y="34550"/>
                      </a:cubicBezTo>
                      <a:cubicBezTo>
                        <a:pt x="18844" y="34550"/>
                        <a:pt x="20053" y="34550"/>
                        <a:pt x="20053" y="34550"/>
                      </a:cubicBezTo>
                      <a:cubicBezTo>
                        <a:pt x="20053" y="34550"/>
                        <a:pt x="20053" y="34550"/>
                        <a:pt x="20053" y="34550"/>
                      </a:cubicBezTo>
                      <a:cubicBezTo>
                        <a:pt x="17636" y="30926"/>
                        <a:pt x="15220" y="28509"/>
                        <a:pt x="14012" y="24885"/>
                      </a:cubicBezTo>
                      <a:cubicBezTo>
                        <a:pt x="11596" y="21260"/>
                        <a:pt x="11596" y="16428"/>
                        <a:pt x="9179" y="12804"/>
                      </a:cubicBezTo>
                      <a:cubicBezTo>
                        <a:pt x="10388" y="10387"/>
                        <a:pt x="10388" y="7971"/>
                        <a:pt x="11596" y="5555"/>
                      </a:cubicBezTo>
                      <a:cubicBezTo>
                        <a:pt x="11596" y="5555"/>
                        <a:pt x="11596" y="5555"/>
                        <a:pt x="11596" y="5555"/>
                      </a:cubicBezTo>
                      <a:cubicBezTo>
                        <a:pt x="11596" y="5555"/>
                        <a:pt x="11596" y="4347"/>
                        <a:pt x="11596" y="4347"/>
                      </a:cubicBezTo>
                      <a:cubicBezTo>
                        <a:pt x="11596" y="4347"/>
                        <a:pt x="10388" y="3139"/>
                        <a:pt x="10388" y="3139"/>
                      </a:cubicBezTo>
                      <a:cubicBezTo>
                        <a:pt x="7971" y="-486"/>
                        <a:pt x="6763" y="-486"/>
                        <a:pt x="6763" y="723"/>
                      </a:cubicBezTo>
                      <a:cubicBezTo>
                        <a:pt x="6763" y="723"/>
                        <a:pt x="6763" y="723"/>
                        <a:pt x="6763" y="723"/>
                      </a:cubicBezTo>
                      <a:lnTo>
                        <a:pt x="6763" y="7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1" name="Freeform 350"/>
                <p:cNvSpPr/>
                <p:nvPr/>
              </p:nvSpPr>
              <p:spPr>
                <a:xfrm>
                  <a:off x="2709445" y="6147556"/>
                  <a:ext cx="5019" cy="8328"/>
                </a:xfrm>
                <a:custGeom>
                  <a:avLst/>
                  <a:gdLst>
                    <a:gd name="connsiteX0" fmla="*/ 5019 w 5019"/>
                    <a:gd name="connsiteY0" fmla="*/ 6041 h 8328"/>
                    <a:gd name="connsiteX1" fmla="*/ 3811 w 5019"/>
                    <a:gd name="connsiteY1" fmla="*/ 1208 h 8328"/>
                    <a:gd name="connsiteX2" fmla="*/ 1395 w 5019"/>
                    <a:gd name="connsiteY2" fmla="*/ 0 h 8328"/>
                    <a:gd name="connsiteX3" fmla="*/ 1395 w 5019"/>
                    <a:gd name="connsiteY3" fmla="*/ 6041 h 8328"/>
                    <a:gd name="connsiteX4" fmla="*/ 5019 w 5019"/>
                    <a:gd name="connsiteY4" fmla="*/ 6041 h 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19" h="8328">
                      <a:moveTo>
                        <a:pt x="5019" y="6041"/>
                      </a:moveTo>
                      <a:cubicBezTo>
                        <a:pt x="5019" y="4833"/>
                        <a:pt x="5019" y="2416"/>
                        <a:pt x="3811" y="1208"/>
                      </a:cubicBezTo>
                      <a:cubicBezTo>
                        <a:pt x="3811" y="0"/>
                        <a:pt x="2603" y="0"/>
                        <a:pt x="1395" y="0"/>
                      </a:cubicBezTo>
                      <a:cubicBezTo>
                        <a:pt x="-1021" y="1208"/>
                        <a:pt x="187" y="3625"/>
                        <a:pt x="1395" y="6041"/>
                      </a:cubicBezTo>
                      <a:cubicBezTo>
                        <a:pt x="1395" y="9665"/>
                        <a:pt x="5019" y="8457"/>
                        <a:pt x="5019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2" name="Freeform 351"/>
                <p:cNvSpPr/>
                <p:nvPr/>
              </p:nvSpPr>
              <p:spPr>
                <a:xfrm>
                  <a:off x="1947253" y="5823400"/>
                  <a:ext cx="1322334" cy="685385"/>
                </a:xfrm>
                <a:custGeom>
                  <a:avLst/>
                  <a:gdLst>
                    <a:gd name="connsiteX0" fmla="*/ 769628 w 1322334"/>
                    <a:gd name="connsiteY0" fmla="*/ 679345 h 685385"/>
                    <a:gd name="connsiteX1" fmla="*/ 770836 w 1322334"/>
                    <a:gd name="connsiteY1" fmla="*/ 676929 h 685385"/>
                    <a:gd name="connsiteX2" fmla="*/ 781709 w 1322334"/>
                    <a:gd name="connsiteY2" fmla="*/ 681761 h 685385"/>
                    <a:gd name="connsiteX3" fmla="*/ 796207 w 1322334"/>
                    <a:gd name="connsiteY3" fmla="*/ 672096 h 685385"/>
                    <a:gd name="connsiteX4" fmla="*/ 820369 w 1322334"/>
                    <a:gd name="connsiteY4" fmla="*/ 621355 h 685385"/>
                    <a:gd name="connsiteX5" fmla="*/ 830034 w 1322334"/>
                    <a:gd name="connsiteY5" fmla="*/ 592360 h 685385"/>
                    <a:gd name="connsiteX6" fmla="*/ 821577 w 1322334"/>
                    <a:gd name="connsiteY6" fmla="*/ 564573 h 685385"/>
                    <a:gd name="connsiteX7" fmla="*/ 804663 w 1322334"/>
                    <a:gd name="connsiteY7" fmla="*/ 535578 h 685385"/>
                    <a:gd name="connsiteX8" fmla="*/ 792582 w 1322334"/>
                    <a:gd name="connsiteY8" fmla="*/ 524705 h 685385"/>
                    <a:gd name="connsiteX9" fmla="*/ 798623 w 1322334"/>
                    <a:gd name="connsiteY9" fmla="*/ 524705 h 685385"/>
                    <a:gd name="connsiteX10" fmla="*/ 799831 w 1322334"/>
                    <a:gd name="connsiteY10" fmla="*/ 522289 h 685385"/>
                    <a:gd name="connsiteX11" fmla="*/ 831242 w 1322334"/>
                    <a:gd name="connsiteY11" fmla="*/ 559741 h 685385"/>
                    <a:gd name="connsiteX12" fmla="*/ 875943 w 1322334"/>
                    <a:gd name="connsiteY12" fmla="*/ 582695 h 685385"/>
                    <a:gd name="connsiteX13" fmla="*/ 930308 w 1322334"/>
                    <a:gd name="connsiteY13" fmla="*/ 597193 h 685385"/>
                    <a:gd name="connsiteX14" fmla="*/ 958095 w 1322334"/>
                    <a:gd name="connsiteY14" fmla="*/ 598401 h 685385"/>
                    <a:gd name="connsiteX15" fmla="*/ 959303 w 1322334"/>
                    <a:gd name="connsiteY15" fmla="*/ 598401 h 685385"/>
                    <a:gd name="connsiteX16" fmla="*/ 959303 w 1322334"/>
                    <a:gd name="connsiteY16" fmla="*/ 598401 h 685385"/>
                    <a:gd name="connsiteX17" fmla="*/ 966552 w 1322334"/>
                    <a:gd name="connsiteY17" fmla="*/ 598401 h 685385"/>
                    <a:gd name="connsiteX18" fmla="*/ 971384 w 1322334"/>
                    <a:gd name="connsiteY18" fmla="*/ 597193 h 685385"/>
                    <a:gd name="connsiteX19" fmla="*/ 975009 w 1322334"/>
                    <a:gd name="connsiteY19" fmla="*/ 597193 h 685385"/>
                    <a:gd name="connsiteX20" fmla="*/ 979841 w 1322334"/>
                    <a:gd name="connsiteY20" fmla="*/ 594776 h 685385"/>
                    <a:gd name="connsiteX21" fmla="*/ 976217 w 1322334"/>
                    <a:gd name="connsiteY21" fmla="*/ 589944 h 685385"/>
                    <a:gd name="connsiteX22" fmla="*/ 964136 w 1322334"/>
                    <a:gd name="connsiteY22" fmla="*/ 568198 h 685385"/>
                    <a:gd name="connsiteX23" fmla="*/ 947222 w 1322334"/>
                    <a:gd name="connsiteY23" fmla="*/ 548868 h 685385"/>
                    <a:gd name="connsiteX24" fmla="*/ 901313 w 1322334"/>
                    <a:gd name="connsiteY24" fmla="*/ 521081 h 685385"/>
                    <a:gd name="connsiteX25" fmla="*/ 790166 w 1322334"/>
                    <a:gd name="connsiteY25" fmla="*/ 486045 h 685385"/>
                    <a:gd name="connsiteX26" fmla="*/ 790166 w 1322334"/>
                    <a:gd name="connsiteY26" fmla="*/ 483629 h 685385"/>
                    <a:gd name="connsiteX27" fmla="*/ 790166 w 1322334"/>
                    <a:gd name="connsiteY27" fmla="*/ 483629 h 685385"/>
                    <a:gd name="connsiteX28" fmla="*/ 791374 w 1322334"/>
                    <a:gd name="connsiteY28" fmla="*/ 483629 h 685385"/>
                    <a:gd name="connsiteX29" fmla="*/ 791374 w 1322334"/>
                    <a:gd name="connsiteY29" fmla="*/ 483629 h 685385"/>
                    <a:gd name="connsiteX30" fmla="*/ 830034 w 1322334"/>
                    <a:gd name="connsiteY30" fmla="*/ 489670 h 685385"/>
                    <a:gd name="connsiteX31" fmla="*/ 866278 w 1322334"/>
                    <a:gd name="connsiteY31" fmla="*/ 493294 h 685385"/>
                    <a:gd name="connsiteX32" fmla="*/ 925476 w 1322334"/>
                    <a:gd name="connsiteY32" fmla="*/ 481213 h 685385"/>
                    <a:gd name="connsiteX33" fmla="*/ 943597 w 1322334"/>
                    <a:gd name="connsiteY33" fmla="*/ 463091 h 685385"/>
                    <a:gd name="connsiteX34" fmla="*/ 954471 w 1322334"/>
                    <a:gd name="connsiteY34" fmla="*/ 443761 h 685385"/>
                    <a:gd name="connsiteX35" fmla="*/ 960511 w 1322334"/>
                    <a:gd name="connsiteY35" fmla="*/ 426847 h 685385"/>
                    <a:gd name="connsiteX36" fmla="*/ 954471 w 1322334"/>
                    <a:gd name="connsiteY36" fmla="*/ 417182 h 685385"/>
                    <a:gd name="connsiteX37" fmla="*/ 954471 w 1322334"/>
                    <a:gd name="connsiteY37" fmla="*/ 409933 h 685385"/>
                    <a:gd name="connsiteX38" fmla="*/ 952054 w 1322334"/>
                    <a:gd name="connsiteY38" fmla="*/ 403893 h 685385"/>
                    <a:gd name="connsiteX39" fmla="*/ 1053537 w 1322334"/>
                    <a:gd name="connsiteY39" fmla="*/ 402685 h 685385"/>
                    <a:gd name="connsiteX40" fmla="*/ 1058369 w 1322334"/>
                    <a:gd name="connsiteY40" fmla="*/ 407517 h 685385"/>
                    <a:gd name="connsiteX41" fmla="*/ 1077699 w 1322334"/>
                    <a:gd name="connsiteY41" fmla="*/ 414766 h 685385"/>
                    <a:gd name="connsiteX42" fmla="*/ 1100653 w 1322334"/>
                    <a:gd name="connsiteY42" fmla="*/ 420806 h 685385"/>
                    <a:gd name="connsiteX43" fmla="*/ 1103070 w 1322334"/>
                    <a:gd name="connsiteY43" fmla="*/ 425639 h 685385"/>
                    <a:gd name="connsiteX44" fmla="*/ 1103070 w 1322334"/>
                    <a:gd name="connsiteY44" fmla="*/ 426847 h 685385"/>
                    <a:gd name="connsiteX45" fmla="*/ 1107902 w 1322334"/>
                    <a:gd name="connsiteY45" fmla="*/ 444969 h 685385"/>
                    <a:gd name="connsiteX46" fmla="*/ 1127232 w 1322334"/>
                    <a:gd name="connsiteY46" fmla="*/ 446177 h 685385"/>
                    <a:gd name="connsiteX47" fmla="*/ 1140522 w 1322334"/>
                    <a:gd name="connsiteY47" fmla="*/ 434096 h 685385"/>
                    <a:gd name="connsiteX48" fmla="*/ 1140522 w 1322334"/>
                    <a:gd name="connsiteY48" fmla="*/ 452218 h 685385"/>
                    <a:gd name="connsiteX49" fmla="*/ 1135689 w 1322334"/>
                    <a:gd name="connsiteY49" fmla="*/ 478796 h 685385"/>
                    <a:gd name="connsiteX50" fmla="*/ 1141730 w 1322334"/>
                    <a:gd name="connsiteY50" fmla="*/ 513832 h 685385"/>
                    <a:gd name="connsiteX51" fmla="*/ 1157435 w 1322334"/>
                    <a:gd name="connsiteY51" fmla="*/ 536787 h 685385"/>
                    <a:gd name="connsiteX52" fmla="*/ 1170725 w 1322334"/>
                    <a:gd name="connsiteY52" fmla="*/ 553700 h 685385"/>
                    <a:gd name="connsiteX53" fmla="*/ 1192471 w 1322334"/>
                    <a:gd name="connsiteY53" fmla="*/ 569405 h 685385"/>
                    <a:gd name="connsiteX54" fmla="*/ 1205760 w 1322334"/>
                    <a:gd name="connsiteY54" fmla="*/ 577862 h 685385"/>
                    <a:gd name="connsiteX55" fmla="*/ 1213009 w 1322334"/>
                    <a:gd name="connsiteY55" fmla="*/ 556116 h 685385"/>
                    <a:gd name="connsiteX56" fmla="*/ 1199719 w 1322334"/>
                    <a:gd name="connsiteY56" fmla="*/ 513832 h 685385"/>
                    <a:gd name="connsiteX57" fmla="*/ 1194887 w 1322334"/>
                    <a:gd name="connsiteY57" fmla="*/ 486045 h 685385"/>
                    <a:gd name="connsiteX58" fmla="*/ 1199719 w 1322334"/>
                    <a:gd name="connsiteY58" fmla="*/ 495710 h 685385"/>
                    <a:gd name="connsiteX59" fmla="*/ 1216633 w 1322334"/>
                    <a:gd name="connsiteY59" fmla="*/ 522289 h 685385"/>
                    <a:gd name="connsiteX60" fmla="*/ 1254085 w 1322334"/>
                    <a:gd name="connsiteY60" fmla="*/ 551284 h 685385"/>
                    <a:gd name="connsiteX61" fmla="*/ 1284288 w 1322334"/>
                    <a:gd name="connsiteY61" fmla="*/ 560949 h 685385"/>
                    <a:gd name="connsiteX62" fmla="*/ 1292745 w 1322334"/>
                    <a:gd name="connsiteY62" fmla="*/ 546452 h 685385"/>
                    <a:gd name="connsiteX63" fmla="*/ 1277039 w 1322334"/>
                    <a:gd name="connsiteY63" fmla="*/ 504167 h 685385"/>
                    <a:gd name="connsiteX64" fmla="*/ 1261334 w 1322334"/>
                    <a:gd name="connsiteY64" fmla="*/ 473964 h 685385"/>
                    <a:gd name="connsiteX65" fmla="*/ 1249253 w 1322334"/>
                    <a:gd name="connsiteY65" fmla="*/ 457050 h 685385"/>
                    <a:gd name="connsiteX66" fmla="*/ 1220258 w 1322334"/>
                    <a:gd name="connsiteY66" fmla="*/ 429263 h 685385"/>
                    <a:gd name="connsiteX67" fmla="*/ 1198511 w 1322334"/>
                    <a:gd name="connsiteY67" fmla="*/ 412350 h 685385"/>
                    <a:gd name="connsiteX68" fmla="*/ 1187638 w 1322334"/>
                    <a:gd name="connsiteY68" fmla="*/ 405101 h 685385"/>
                    <a:gd name="connsiteX69" fmla="*/ 1188846 w 1322334"/>
                    <a:gd name="connsiteY69" fmla="*/ 405101 h 685385"/>
                    <a:gd name="connsiteX70" fmla="*/ 1278247 w 1322334"/>
                    <a:gd name="connsiteY70" fmla="*/ 432888 h 685385"/>
                    <a:gd name="connsiteX71" fmla="*/ 1304826 w 1322334"/>
                    <a:gd name="connsiteY71" fmla="*/ 411142 h 685385"/>
                    <a:gd name="connsiteX72" fmla="*/ 1308451 w 1322334"/>
                    <a:gd name="connsiteY72" fmla="*/ 380939 h 685385"/>
                    <a:gd name="connsiteX73" fmla="*/ 1313283 w 1322334"/>
                    <a:gd name="connsiteY73" fmla="*/ 376106 h 685385"/>
                    <a:gd name="connsiteX74" fmla="*/ 1320532 w 1322334"/>
                    <a:gd name="connsiteY74" fmla="*/ 353152 h 685385"/>
                    <a:gd name="connsiteX75" fmla="*/ 1292745 w 1322334"/>
                    <a:gd name="connsiteY75" fmla="*/ 345903 h 685385"/>
                    <a:gd name="connsiteX76" fmla="*/ 1251669 w 1322334"/>
                    <a:gd name="connsiteY76" fmla="*/ 354360 h 685385"/>
                    <a:gd name="connsiteX77" fmla="*/ 1209384 w 1322334"/>
                    <a:gd name="connsiteY77" fmla="*/ 351944 h 685385"/>
                    <a:gd name="connsiteX78" fmla="*/ 1194887 w 1322334"/>
                    <a:gd name="connsiteY78" fmla="*/ 354360 h 685385"/>
                    <a:gd name="connsiteX79" fmla="*/ 1222674 w 1322334"/>
                    <a:gd name="connsiteY79" fmla="*/ 336238 h 685385"/>
                    <a:gd name="connsiteX80" fmla="*/ 1232339 w 1322334"/>
                    <a:gd name="connsiteY80" fmla="*/ 316908 h 685385"/>
                    <a:gd name="connsiteX81" fmla="*/ 1245628 w 1322334"/>
                    <a:gd name="connsiteY81" fmla="*/ 295162 h 685385"/>
                    <a:gd name="connsiteX82" fmla="*/ 1255293 w 1322334"/>
                    <a:gd name="connsiteY82" fmla="*/ 254086 h 685385"/>
                    <a:gd name="connsiteX83" fmla="*/ 1246836 w 1322334"/>
                    <a:gd name="connsiteY83" fmla="*/ 234756 h 685385"/>
                    <a:gd name="connsiteX84" fmla="*/ 1240796 w 1322334"/>
                    <a:gd name="connsiteY84" fmla="*/ 220258 h 685385"/>
                    <a:gd name="connsiteX85" fmla="*/ 1233547 w 1322334"/>
                    <a:gd name="connsiteY85" fmla="*/ 219050 h 685385"/>
                    <a:gd name="connsiteX86" fmla="*/ 1228715 w 1322334"/>
                    <a:gd name="connsiteY86" fmla="*/ 223883 h 685385"/>
                    <a:gd name="connsiteX87" fmla="*/ 1214217 w 1322334"/>
                    <a:gd name="connsiteY87" fmla="*/ 233547 h 685385"/>
                    <a:gd name="connsiteX88" fmla="*/ 1174349 w 1322334"/>
                    <a:gd name="connsiteY88" fmla="*/ 254086 h 685385"/>
                    <a:gd name="connsiteX89" fmla="*/ 1153811 w 1322334"/>
                    <a:gd name="connsiteY89" fmla="*/ 291538 h 685385"/>
                    <a:gd name="connsiteX90" fmla="*/ 1150187 w 1322334"/>
                    <a:gd name="connsiteY90" fmla="*/ 302411 h 685385"/>
                    <a:gd name="connsiteX91" fmla="*/ 1148978 w 1322334"/>
                    <a:gd name="connsiteY91" fmla="*/ 291538 h 685385"/>
                    <a:gd name="connsiteX92" fmla="*/ 1144146 w 1322334"/>
                    <a:gd name="connsiteY92" fmla="*/ 263751 h 685385"/>
                    <a:gd name="connsiteX93" fmla="*/ 1124816 w 1322334"/>
                    <a:gd name="connsiteY93" fmla="*/ 219050 h 685385"/>
                    <a:gd name="connsiteX94" fmla="*/ 1093405 w 1322334"/>
                    <a:gd name="connsiteY94" fmla="*/ 188847 h 685385"/>
                    <a:gd name="connsiteX95" fmla="*/ 1070450 w 1322334"/>
                    <a:gd name="connsiteY95" fmla="*/ 177974 h 685385"/>
                    <a:gd name="connsiteX96" fmla="*/ 1060785 w 1322334"/>
                    <a:gd name="connsiteY96" fmla="*/ 174350 h 685385"/>
                    <a:gd name="connsiteX97" fmla="*/ 1059577 w 1322334"/>
                    <a:gd name="connsiteY97" fmla="*/ 175558 h 685385"/>
                    <a:gd name="connsiteX98" fmla="*/ 1063202 w 1322334"/>
                    <a:gd name="connsiteY98" fmla="*/ 197304 h 685385"/>
                    <a:gd name="connsiteX99" fmla="*/ 1060785 w 1322334"/>
                    <a:gd name="connsiteY99" fmla="*/ 217842 h 685385"/>
                    <a:gd name="connsiteX100" fmla="*/ 1077699 w 1322334"/>
                    <a:gd name="connsiteY100" fmla="*/ 257710 h 685385"/>
                    <a:gd name="connsiteX101" fmla="*/ 1093405 w 1322334"/>
                    <a:gd name="connsiteY101" fmla="*/ 284289 h 685385"/>
                    <a:gd name="connsiteX102" fmla="*/ 1106694 w 1322334"/>
                    <a:gd name="connsiteY102" fmla="*/ 304827 h 685385"/>
                    <a:gd name="connsiteX103" fmla="*/ 1123608 w 1322334"/>
                    <a:gd name="connsiteY103" fmla="*/ 330197 h 685385"/>
                    <a:gd name="connsiteX104" fmla="*/ 1128440 w 1322334"/>
                    <a:gd name="connsiteY104" fmla="*/ 337446 h 685385"/>
                    <a:gd name="connsiteX105" fmla="*/ 1089780 w 1322334"/>
                    <a:gd name="connsiteY105" fmla="*/ 322949 h 685385"/>
                    <a:gd name="connsiteX106" fmla="*/ 1076491 w 1322334"/>
                    <a:gd name="connsiteY106" fmla="*/ 328989 h 685385"/>
                    <a:gd name="connsiteX107" fmla="*/ 1083740 w 1322334"/>
                    <a:gd name="connsiteY107" fmla="*/ 341071 h 685385"/>
                    <a:gd name="connsiteX108" fmla="*/ 1088572 w 1322334"/>
                    <a:gd name="connsiteY108" fmla="*/ 345903 h 685385"/>
                    <a:gd name="connsiteX109" fmla="*/ 1072867 w 1322334"/>
                    <a:gd name="connsiteY109" fmla="*/ 349527 h 685385"/>
                    <a:gd name="connsiteX110" fmla="*/ 1053537 w 1322334"/>
                    <a:gd name="connsiteY110" fmla="*/ 361609 h 685385"/>
                    <a:gd name="connsiteX111" fmla="*/ 1040247 w 1322334"/>
                    <a:gd name="connsiteY111" fmla="*/ 379730 h 685385"/>
                    <a:gd name="connsiteX112" fmla="*/ 950846 w 1322334"/>
                    <a:gd name="connsiteY112" fmla="*/ 385771 h 685385"/>
                    <a:gd name="connsiteX113" fmla="*/ 852988 w 1322334"/>
                    <a:gd name="connsiteY113" fmla="*/ 370066 h 685385"/>
                    <a:gd name="connsiteX114" fmla="*/ 794998 w 1322334"/>
                    <a:gd name="connsiteY114" fmla="*/ 354360 h 685385"/>
                    <a:gd name="connsiteX115" fmla="*/ 793790 w 1322334"/>
                    <a:gd name="connsiteY115" fmla="*/ 351944 h 685385"/>
                    <a:gd name="connsiteX116" fmla="*/ 780501 w 1322334"/>
                    <a:gd name="connsiteY116" fmla="*/ 327781 h 685385"/>
                    <a:gd name="connsiteX117" fmla="*/ 769628 w 1322334"/>
                    <a:gd name="connsiteY117" fmla="*/ 313284 h 685385"/>
                    <a:gd name="connsiteX118" fmla="*/ 762379 w 1322334"/>
                    <a:gd name="connsiteY118" fmla="*/ 310868 h 685385"/>
                    <a:gd name="connsiteX119" fmla="*/ 743049 w 1322334"/>
                    <a:gd name="connsiteY119" fmla="*/ 304827 h 685385"/>
                    <a:gd name="connsiteX120" fmla="*/ 738217 w 1322334"/>
                    <a:gd name="connsiteY120" fmla="*/ 301202 h 685385"/>
                    <a:gd name="connsiteX121" fmla="*/ 753922 w 1322334"/>
                    <a:gd name="connsiteY121" fmla="*/ 295162 h 685385"/>
                    <a:gd name="connsiteX122" fmla="*/ 819161 w 1322334"/>
                    <a:gd name="connsiteY122" fmla="*/ 255294 h 685385"/>
                    <a:gd name="connsiteX123" fmla="*/ 834866 w 1322334"/>
                    <a:gd name="connsiteY123" fmla="*/ 251669 h 685385"/>
                    <a:gd name="connsiteX124" fmla="*/ 869902 w 1322334"/>
                    <a:gd name="connsiteY124" fmla="*/ 227507 h 685385"/>
                    <a:gd name="connsiteX125" fmla="*/ 873526 w 1322334"/>
                    <a:gd name="connsiteY125" fmla="*/ 232340 h 685385"/>
                    <a:gd name="connsiteX126" fmla="*/ 915811 w 1322334"/>
                    <a:gd name="connsiteY126" fmla="*/ 261335 h 685385"/>
                    <a:gd name="connsiteX127" fmla="*/ 943597 w 1322334"/>
                    <a:gd name="connsiteY127" fmla="*/ 281872 h 685385"/>
                    <a:gd name="connsiteX128" fmla="*/ 961719 w 1322334"/>
                    <a:gd name="connsiteY128" fmla="*/ 281872 h 685385"/>
                    <a:gd name="connsiteX129" fmla="*/ 968968 w 1322334"/>
                    <a:gd name="connsiteY129" fmla="*/ 285497 h 685385"/>
                    <a:gd name="connsiteX130" fmla="*/ 987090 w 1322334"/>
                    <a:gd name="connsiteY130" fmla="*/ 287913 h 685385"/>
                    <a:gd name="connsiteX131" fmla="*/ 988298 w 1322334"/>
                    <a:gd name="connsiteY131" fmla="*/ 287913 h 685385"/>
                    <a:gd name="connsiteX132" fmla="*/ 989506 w 1322334"/>
                    <a:gd name="connsiteY132" fmla="*/ 286705 h 685385"/>
                    <a:gd name="connsiteX133" fmla="*/ 984674 w 1322334"/>
                    <a:gd name="connsiteY133" fmla="*/ 248045 h 685385"/>
                    <a:gd name="connsiteX134" fmla="*/ 956887 w 1322334"/>
                    <a:gd name="connsiteY134" fmla="*/ 214218 h 685385"/>
                    <a:gd name="connsiteX135" fmla="*/ 1002796 w 1322334"/>
                    <a:gd name="connsiteY135" fmla="*/ 216634 h 685385"/>
                    <a:gd name="connsiteX136" fmla="*/ 1030582 w 1322334"/>
                    <a:gd name="connsiteY136" fmla="*/ 219050 h 685385"/>
                    <a:gd name="connsiteX137" fmla="*/ 1046288 w 1322334"/>
                    <a:gd name="connsiteY137" fmla="*/ 219050 h 685385"/>
                    <a:gd name="connsiteX138" fmla="*/ 1055953 w 1322334"/>
                    <a:gd name="connsiteY138" fmla="*/ 211801 h 685385"/>
                    <a:gd name="connsiteX139" fmla="*/ 1047496 w 1322334"/>
                    <a:gd name="connsiteY139" fmla="*/ 197304 h 685385"/>
                    <a:gd name="connsiteX140" fmla="*/ 1035415 w 1322334"/>
                    <a:gd name="connsiteY140" fmla="*/ 181598 h 685385"/>
                    <a:gd name="connsiteX141" fmla="*/ 997963 w 1322334"/>
                    <a:gd name="connsiteY141" fmla="*/ 167101 h 685385"/>
                    <a:gd name="connsiteX142" fmla="*/ 950846 w 1322334"/>
                    <a:gd name="connsiteY142" fmla="*/ 162268 h 685385"/>
                    <a:gd name="connsiteX143" fmla="*/ 927892 w 1322334"/>
                    <a:gd name="connsiteY143" fmla="*/ 163477 h 685385"/>
                    <a:gd name="connsiteX144" fmla="*/ 962928 w 1322334"/>
                    <a:gd name="connsiteY144" fmla="*/ 132065 h 685385"/>
                    <a:gd name="connsiteX145" fmla="*/ 958095 w 1322334"/>
                    <a:gd name="connsiteY145" fmla="*/ 101862 h 685385"/>
                    <a:gd name="connsiteX146" fmla="*/ 953263 w 1322334"/>
                    <a:gd name="connsiteY146" fmla="*/ 75284 h 685385"/>
                    <a:gd name="connsiteX147" fmla="*/ 949638 w 1322334"/>
                    <a:gd name="connsiteY147" fmla="*/ 65618 h 685385"/>
                    <a:gd name="connsiteX148" fmla="*/ 947222 w 1322334"/>
                    <a:gd name="connsiteY148" fmla="*/ 64410 h 685385"/>
                    <a:gd name="connsiteX149" fmla="*/ 902521 w 1322334"/>
                    <a:gd name="connsiteY149" fmla="*/ 71659 h 685385"/>
                    <a:gd name="connsiteX150" fmla="*/ 869902 w 1322334"/>
                    <a:gd name="connsiteY150" fmla="*/ 83740 h 685385"/>
                    <a:gd name="connsiteX151" fmla="*/ 845740 w 1322334"/>
                    <a:gd name="connsiteY151" fmla="*/ 112735 h 685385"/>
                    <a:gd name="connsiteX152" fmla="*/ 842115 w 1322334"/>
                    <a:gd name="connsiteY152" fmla="*/ 117568 h 685385"/>
                    <a:gd name="connsiteX153" fmla="*/ 845740 w 1322334"/>
                    <a:gd name="connsiteY153" fmla="*/ 98238 h 685385"/>
                    <a:gd name="connsiteX154" fmla="*/ 832450 w 1322334"/>
                    <a:gd name="connsiteY154" fmla="*/ 54745 h 685385"/>
                    <a:gd name="connsiteX155" fmla="*/ 802247 w 1322334"/>
                    <a:gd name="connsiteY155" fmla="*/ 13669 h 685385"/>
                    <a:gd name="connsiteX156" fmla="*/ 769628 w 1322334"/>
                    <a:gd name="connsiteY156" fmla="*/ 380 h 685385"/>
                    <a:gd name="connsiteX157" fmla="*/ 766004 w 1322334"/>
                    <a:gd name="connsiteY157" fmla="*/ 10045 h 685385"/>
                    <a:gd name="connsiteX158" fmla="*/ 752714 w 1322334"/>
                    <a:gd name="connsiteY158" fmla="*/ 26959 h 685385"/>
                    <a:gd name="connsiteX159" fmla="*/ 755130 w 1322334"/>
                    <a:gd name="connsiteY159" fmla="*/ 61994 h 685385"/>
                    <a:gd name="connsiteX160" fmla="*/ 784125 w 1322334"/>
                    <a:gd name="connsiteY160" fmla="*/ 103070 h 685385"/>
                    <a:gd name="connsiteX161" fmla="*/ 790166 w 1322334"/>
                    <a:gd name="connsiteY161" fmla="*/ 118776 h 685385"/>
                    <a:gd name="connsiteX162" fmla="*/ 781709 w 1322334"/>
                    <a:gd name="connsiteY162" fmla="*/ 106695 h 685385"/>
                    <a:gd name="connsiteX163" fmla="*/ 759963 w 1322334"/>
                    <a:gd name="connsiteY163" fmla="*/ 77700 h 685385"/>
                    <a:gd name="connsiteX164" fmla="*/ 732176 w 1322334"/>
                    <a:gd name="connsiteY164" fmla="*/ 53537 h 685385"/>
                    <a:gd name="connsiteX165" fmla="*/ 720095 w 1322334"/>
                    <a:gd name="connsiteY165" fmla="*/ 43872 h 685385"/>
                    <a:gd name="connsiteX166" fmla="*/ 687476 w 1322334"/>
                    <a:gd name="connsiteY166" fmla="*/ 37832 h 685385"/>
                    <a:gd name="connsiteX167" fmla="*/ 686267 w 1322334"/>
                    <a:gd name="connsiteY167" fmla="*/ 49913 h 685385"/>
                    <a:gd name="connsiteX168" fmla="*/ 697141 w 1322334"/>
                    <a:gd name="connsiteY168" fmla="*/ 72867 h 685385"/>
                    <a:gd name="connsiteX169" fmla="*/ 698349 w 1322334"/>
                    <a:gd name="connsiteY169" fmla="*/ 84949 h 685385"/>
                    <a:gd name="connsiteX170" fmla="*/ 706806 w 1322334"/>
                    <a:gd name="connsiteY170" fmla="*/ 105487 h 685385"/>
                    <a:gd name="connsiteX171" fmla="*/ 734592 w 1322334"/>
                    <a:gd name="connsiteY171" fmla="*/ 135690 h 685385"/>
                    <a:gd name="connsiteX172" fmla="*/ 710430 w 1322334"/>
                    <a:gd name="connsiteY172" fmla="*/ 132065 h 685385"/>
                    <a:gd name="connsiteX173" fmla="*/ 668145 w 1322334"/>
                    <a:gd name="connsiteY173" fmla="*/ 153812 h 685385"/>
                    <a:gd name="connsiteX174" fmla="*/ 660897 w 1322334"/>
                    <a:gd name="connsiteY174" fmla="*/ 176766 h 685385"/>
                    <a:gd name="connsiteX175" fmla="*/ 674186 w 1322334"/>
                    <a:gd name="connsiteY175" fmla="*/ 181598 h 685385"/>
                    <a:gd name="connsiteX176" fmla="*/ 704389 w 1322334"/>
                    <a:gd name="connsiteY176" fmla="*/ 198512 h 685385"/>
                    <a:gd name="connsiteX177" fmla="*/ 743049 w 1322334"/>
                    <a:gd name="connsiteY177" fmla="*/ 214218 h 685385"/>
                    <a:gd name="connsiteX178" fmla="*/ 776877 w 1322334"/>
                    <a:gd name="connsiteY178" fmla="*/ 194888 h 685385"/>
                    <a:gd name="connsiteX179" fmla="*/ 793790 w 1322334"/>
                    <a:gd name="connsiteY179" fmla="*/ 192471 h 685385"/>
                    <a:gd name="connsiteX180" fmla="*/ 788958 w 1322334"/>
                    <a:gd name="connsiteY180" fmla="*/ 227507 h 685385"/>
                    <a:gd name="connsiteX181" fmla="*/ 790166 w 1322334"/>
                    <a:gd name="connsiteY181" fmla="*/ 237172 h 685385"/>
                    <a:gd name="connsiteX182" fmla="*/ 720095 w 1322334"/>
                    <a:gd name="connsiteY182" fmla="*/ 284289 h 685385"/>
                    <a:gd name="connsiteX183" fmla="*/ 629486 w 1322334"/>
                    <a:gd name="connsiteY183" fmla="*/ 293954 h 685385"/>
                    <a:gd name="connsiteX184" fmla="*/ 628278 w 1322334"/>
                    <a:gd name="connsiteY184" fmla="*/ 293954 h 685385"/>
                    <a:gd name="connsiteX185" fmla="*/ 628278 w 1322334"/>
                    <a:gd name="connsiteY185" fmla="*/ 293954 h 685385"/>
                    <a:gd name="connsiteX186" fmla="*/ 628278 w 1322334"/>
                    <a:gd name="connsiteY186" fmla="*/ 293954 h 685385"/>
                    <a:gd name="connsiteX187" fmla="*/ 499008 w 1322334"/>
                    <a:gd name="connsiteY187" fmla="*/ 242004 h 685385"/>
                    <a:gd name="connsiteX188" fmla="*/ 373364 w 1322334"/>
                    <a:gd name="connsiteY188" fmla="*/ 194888 h 685385"/>
                    <a:gd name="connsiteX189" fmla="*/ 219932 w 1322334"/>
                    <a:gd name="connsiteY189" fmla="*/ 158644 h 685385"/>
                    <a:gd name="connsiteX190" fmla="*/ 203018 w 1322334"/>
                    <a:gd name="connsiteY190" fmla="*/ 156228 h 685385"/>
                    <a:gd name="connsiteX191" fmla="*/ 201810 w 1322334"/>
                    <a:gd name="connsiteY191" fmla="*/ 156228 h 685385"/>
                    <a:gd name="connsiteX192" fmla="*/ 201810 w 1322334"/>
                    <a:gd name="connsiteY192" fmla="*/ 156228 h 685385"/>
                    <a:gd name="connsiteX193" fmla="*/ 201810 w 1322334"/>
                    <a:gd name="connsiteY193" fmla="*/ 156228 h 685385"/>
                    <a:gd name="connsiteX194" fmla="*/ 155902 w 1322334"/>
                    <a:gd name="connsiteY194" fmla="*/ 152603 h 685385"/>
                    <a:gd name="connsiteX195" fmla="*/ 109993 w 1322334"/>
                    <a:gd name="connsiteY195" fmla="*/ 152603 h 685385"/>
                    <a:gd name="connsiteX196" fmla="*/ 83414 w 1322334"/>
                    <a:gd name="connsiteY196" fmla="*/ 153812 h 685385"/>
                    <a:gd name="connsiteX197" fmla="*/ 54 w 1322334"/>
                    <a:gd name="connsiteY197" fmla="*/ 165893 h 685385"/>
                    <a:gd name="connsiteX198" fmla="*/ 3678 w 1322334"/>
                    <a:gd name="connsiteY198" fmla="*/ 173141 h 685385"/>
                    <a:gd name="connsiteX199" fmla="*/ 4886 w 1322334"/>
                    <a:gd name="connsiteY199" fmla="*/ 175558 h 685385"/>
                    <a:gd name="connsiteX200" fmla="*/ 8511 w 1322334"/>
                    <a:gd name="connsiteY200" fmla="*/ 175558 h 685385"/>
                    <a:gd name="connsiteX201" fmla="*/ 130531 w 1322334"/>
                    <a:gd name="connsiteY201" fmla="*/ 177974 h 685385"/>
                    <a:gd name="connsiteX202" fmla="*/ 252551 w 1322334"/>
                    <a:gd name="connsiteY202" fmla="*/ 211801 h 685385"/>
                    <a:gd name="connsiteX203" fmla="*/ 354034 w 1322334"/>
                    <a:gd name="connsiteY203" fmla="*/ 287913 h 685385"/>
                    <a:gd name="connsiteX204" fmla="*/ 373364 w 1322334"/>
                    <a:gd name="connsiteY204" fmla="*/ 359193 h 685385"/>
                    <a:gd name="connsiteX205" fmla="*/ 362491 w 1322334"/>
                    <a:gd name="connsiteY205" fmla="*/ 401477 h 685385"/>
                    <a:gd name="connsiteX206" fmla="*/ 338328 w 1322334"/>
                    <a:gd name="connsiteY206" fmla="*/ 545243 h 685385"/>
                    <a:gd name="connsiteX207" fmla="*/ 339536 w 1322334"/>
                    <a:gd name="connsiteY207" fmla="*/ 547659 h 685385"/>
                    <a:gd name="connsiteX208" fmla="*/ 345577 w 1322334"/>
                    <a:gd name="connsiteY208" fmla="*/ 551284 h 685385"/>
                    <a:gd name="connsiteX209" fmla="*/ 404775 w 1322334"/>
                    <a:gd name="connsiteY209" fmla="*/ 466715 h 685385"/>
                    <a:gd name="connsiteX210" fmla="*/ 434978 w 1322334"/>
                    <a:gd name="connsiteY210" fmla="*/ 370066 h 685385"/>
                    <a:gd name="connsiteX211" fmla="*/ 332288 w 1322334"/>
                    <a:gd name="connsiteY211" fmla="*/ 211801 h 685385"/>
                    <a:gd name="connsiteX212" fmla="*/ 327455 w 1322334"/>
                    <a:gd name="connsiteY212" fmla="*/ 208177 h 685385"/>
                    <a:gd name="connsiteX213" fmla="*/ 431354 w 1322334"/>
                    <a:gd name="connsiteY213" fmla="*/ 242004 h 685385"/>
                    <a:gd name="connsiteX214" fmla="*/ 467597 w 1322334"/>
                    <a:gd name="connsiteY214" fmla="*/ 255294 h 685385"/>
                    <a:gd name="connsiteX215" fmla="*/ 529211 w 1322334"/>
                    <a:gd name="connsiteY215" fmla="*/ 292746 h 685385"/>
                    <a:gd name="connsiteX216" fmla="*/ 606531 w 1322334"/>
                    <a:gd name="connsiteY216" fmla="*/ 336238 h 685385"/>
                    <a:gd name="connsiteX217" fmla="*/ 631902 w 1322334"/>
                    <a:gd name="connsiteY217" fmla="*/ 351944 h 685385"/>
                    <a:gd name="connsiteX218" fmla="*/ 613780 w 1322334"/>
                    <a:gd name="connsiteY218" fmla="*/ 349527 h 685385"/>
                    <a:gd name="connsiteX219" fmla="*/ 585993 w 1322334"/>
                    <a:gd name="connsiteY219" fmla="*/ 349527 h 685385"/>
                    <a:gd name="connsiteX220" fmla="*/ 567871 w 1322334"/>
                    <a:gd name="connsiteY220" fmla="*/ 347111 h 685385"/>
                    <a:gd name="connsiteX221" fmla="*/ 555790 w 1322334"/>
                    <a:gd name="connsiteY221" fmla="*/ 343487 h 685385"/>
                    <a:gd name="connsiteX222" fmla="*/ 564247 w 1322334"/>
                    <a:gd name="connsiteY222" fmla="*/ 370066 h 685385"/>
                    <a:gd name="connsiteX223" fmla="*/ 600491 w 1322334"/>
                    <a:gd name="connsiteY223" fmla="*/ 419599 h 685385"/>
                    <a:gd name="connsiteX224" fmla="*/ 648816 w 1322334"/>
                    <a:gd name="connsiteY224" fmla="*/ 458258 h 685385"/>
                    <a:gd name="connsiteX225" fmla="*/ 675394 w 1322334"/>
                    <a:gd name="connsiteY225" fmla="*/ 463091 h 685385"/>
                    <a:gd name="connsiteX226" fmla="*/ 695932 w 1322334"/>
                    <a:gd name="connsiteY226" fmla="*/ 465507 h 685385"/>
                    <a:gd name="connsiteX227" fmla="*/ 712846 w 1322334"/>
                    <a:gd name="connsiteY227" fmla="*/ 469131 h 685385"/>
                    <a:gd name="connsiteX228" fmla="*/ 697141 w 1322334"/>
                    <a:gd name="connsiteY228" fmla="*/ 472756 h 685385"/>
                    <a:gd name="connsiteX229" fmla="*/ 672978 w 1322334"/>
                    <a:gd name="connsiteY229" fmla="*/ 480005 h 685385"/>
                    <a:gd name="connsiteX230" fmla="*/ 651232 w 1322334"/>
                    <a:gd name="connsiteY230" fmla="*/ 488462 h 685385"/>
                    <a:gd name="connsiteX231" fmla="*/ 634318 w 1322334"/>
                    <a:gd name="connsiteY231" fmla="*/ 508999 h 685385"/>
                    <a:gd name="connsiteX232" fmla="*/ 606531 w 1322334"/>
                    <a:gd name="connsiteY232" fmla="*/ 541619 h 685385"/>
                    <a:gd name="connsiteX233" fmla="*/ 602907 w 1322334"/>
                    <a:gd name="connsiteY233" fmla="*/ 586319 h 685385"/>
                    <a:gd name="connsiteX234" fmla="*/ 606531 w 1322334"/>
                    <a:gd name="connsiteY234" fmla="*/ 588736 h 685385"/>
                    <a:gd name="connsiteX235" fmla="*/ 658481 w 1322334"/>
                    <a:gd name="connsiteY235" fmla="*/ 587527 h 685385"/>
                    <a:gd name="connsiteX236" fmla="*/ 705597 w 1322334"/>
                    <a:gd name="connsiteY236" fmla="*/ 568198 h 685385"/>
                    <a:gd name="connsiteX237" fmla="*/ 737009 w 1322334"/>
                    <a:gd name="connsiteY237" fmla="*/ 535578 h 685385"/>
                    <a:gd name="connsiteX238" fmla="*/ 740633 w 1322334"/>
                    <a:gd name="connsiteY238" fmla="*/ 519873 h 685385"/>
                    <a:gd name="connsiteX239" fmla="*/ 743049 w 1322334"/>
                    <a:gd name="connsiteY239" fmla="*/ 525913 h 685385"/>
                    <a:gd name="connsiteX240" fmla="*/ 737009 w 1322334"/>
                    <a:gd name="connsiteY240" fmla="*/ 569405 h 685385"/>
                    <a:gd name="connsiteX241" fmla="*/ 717679 w 1322334"/>
                    <a:gd name="connsiteY241" fmla="*/ 610482 h 685385"/>
                    <a:gd name="connsiteX242" fmla="*/ 720095 w 1322334"/>
                    <a:gd name="connsiteY242" fmla="*/ 645518 h 685385"/>
                    <a:gd name="connsiteX243" fmla="*/ 743049 w 1322334"/>
                    <a:gd name="connsiteY243" fmla="*/ 675721 h 685385"/>
                    <a:gd name="connsiteX244" fmla="*/ 769628 w 1322334"/>
                    <a:gd name="connsiteY244" fmla="*/ 679345 h 685385"/>
                    <a:gd name="connsiteX245" fmla="*/ 769628 w 1322334"/>
                    <a:gd name="connsiteY245" fmla="*/ 679345 h 685385"/>
                    <a:gd name="connsiteX246" fmla="*/ 389069 w 1322334"/>
                    <a:gd name="connsiteY246" fmla="*/ 260126 h 685385"/>
                    <a:gd name="connsiteX247" fmla="*/ 370947 w 1322334"/>
                    <a:gd name="connsiteY247" fmla="*/ 237172 h 685385"/>
                    <a:gd name="connsiteX248" fmla="*/ 362491 w 1322334"/>
                    <a:gd name="connsiteY248" fmla="*/ 228715 h 685385"/>
                    <a:gd name="connsiteX249" fmla="*/ 368531 w 1322334"/>
                    <a:gd name="connsiteY249" fmla="*/ 233547 h 685385"/>
                    <a:gd name="connsiteX250" fmla="*/ 376988 w 1322334"/>
                    <a:gd name="connsiteY250" fmla="*/ 242004 h 685385"/>
                    <a:gd name="connsiteX251" fmla="*/ 383029 w 1322334"/>
                    <a:gd name="connsiteY251" fmla="*/ 248045 h 685385"/>
                    <a:gd name="connsiteX252" fmla="*/ 403567 w 1322334"/>
                    <a:gd name="connsiteY252" fmla="*/ 279456 h 685385"/>
                    <a:gd name="connsiteX253" fmla="*/ 405983 w 1322334"/>
                    <a:gd name="connsiteY253" fmla="*/ 278248 h 685385"/>
                    <a:gd name="connsiteX254" fmla="*/ 401150 w 1322334"/>
                    <a:gd name="connsiteY254" fmla="*/ 269791 h 685385"/>
                    <a:gd name="connsiteX255" fmla="*/ 405983 w 1322334"/>
                    <a:gd name="connsiteY255" fmla="*/ 275832 h 685385"/>
                    <a:gd name="connsiteX256" fmla="*/ 433770 w 1322334"/>
                    <a:gd name="connsiteY256" fmla="*/ 386979 h 685385"/>
                    <a:gd name="connsiteX257" fmla="*/ 367323 w 1322334"/>
                    <a:gd name="connsiteY257" fmla="*/ 522289 h 685385"/>
                    <a:gd name="connsiteX258" fmla="*/ 420480 w 1322334"/>
                    <a:gd name="connsiteY258" fmla="*/ 423223 h 685385"/>
                    <a:gd name="connsiteX259" fmla="*/ 432562 w 1322334"/>
                    <a:gd name="connsiteY259" fmla="*/ 354360 h 685385"/>
                    <a:gd name="connsiteX260" fmla="*/ 428937 w 1322334"/>
                    <a:gd name="connsiteY260" fmla="*/ 339862 h 685385"/>
                    <a:gd name="connsiteX261" fmla="*/ 425313 w 1322334"/>
                    <a:gd name="connsiteY261" fmla="*/ 338654 h 685385"/>
                    <a:gd name="connsiteX262" fmla="*/ 425313 w 1322334"/>
                    <a:gd name="connsiteY262" fmla="*/ 339862 h 685385"/>
                    <a:gd name="connsiteX263" fmla="*/ 426521 w 1322334"/>
                    <a:gd name="connsiteY263" fmla="*/ 348319 h 685385"/>
                    <a:gd name="connsiteX264" fmla="*/ 426521 w 1322334"/>
                    <a:gd name="connsiteY264" fmla="*/ 377314 h 685385"/>
                    <a:gd name="connsiteX265" fmla="*/ 421689 w 1322334"/>
                    <a:gd name="connsiteY265" fmla="*/ 406309 h 685385"/>
                    <a:gd name="connsiteX266" fmla="*/ 403567 w 1322334"/>
                    <a:gd name="connsiteY266" fmla="*/ 452218 h 685385"/>
                    <a:gd name="connsiteX267" fmla="*/ 415648 w 1322334"/>
                    <a:gd name="connsiteY267" fmla="*/ 418390 h 685385"/>
                    <a:gd name="connsiteX268" fmla="*/ 402359 w 1322334"/>
                    <a:gd name="connsiteY268" fmla="*/ 287913 h 685385"/>
                    <a:gd name="connsiteX269" fmla="*/ 398734 w 1322334"/>
                    <a:gd name="connsiteY269" fmla="*/ 289121 h 685385"/>
                    <a:gd name="connsiteX270" fmla="*/ 407191 w 1322334"/>
                    <a:gd name="connsiteY270" fmla="*/ 426847 h 685385"/>
                    <a:gd name="connsiteX271" fmla="*/ 363699 w 1322334"/>
                    <a:gd name="connsiteY271" fmla="*/ 515040 h 685385"/>
                    <a:gd name="connsiteX272" fmla="*/ 366115 w 1322334"/>
                    <a:gd name="connsiteY272" fmla="*/ 510208 h 685385"/>
                    <a:gd name="connsiteX273" fmla="*/ 380612 w 1322334"/>
                    <a:gd name="connsiteY273" fmla="*/ 469131 h 685385"/>
                    <a:gd name="connsiteX274" fmla="*/ 375780 w 1322334"/>
                    <a:gd name="connsiteY274" fmla="*/ 466715 h 685385"/>
                    <a:gd name="connsiteX275" fmla="*/ 358866 w 1322334"/>
                    <a:gd name="connsiteY275" fmla="*/ 512624 h 685385"/>
                    <a:gd name="connsiteX276" fmla="*/ 355242 w 1322334"/>
                    <a:gd name="connsiteY276" fmla="*/ 522289 h 685385"/>
                    <a:gd name="connsiteX277" fmla="*/ 385445 w 1322334"/>
                    <a:gd name="connsiteY277" fmla="*/ 419599 h 685385"/>
                    <a:gd name="connsiteX278" fmla="*/ 381820 w 1322334"/>
                    <a:gd name="connsiteY278" fmla="*/ 418390 h 685385"/>
                    <a:gd name="connsiteX279" fmla="*/ 378196 w 1322334"/>
                    <a:gd name="connsiteY279" fmla="*/ 426847 h 685385"/>
                    <a:gd name="connsiteX280" fmla="*/ 370947 w 1322334"/>
                    <a:gd name="connsiteY280" fmla="*/ 446177 h 685385"/>
                    <a:gd name="connsiteX281" fmla="*/ 352826 w 1322334"/>
                    <a:gd name="connsiteY281" fmla="*/ 500543 h 685385"/>
                    <a:gd name="connsiteX282" fmla="*/ 380612 w 1322334"/>
                    <a:gd name="connsiteY282" fmla="*/ 396644 h 685385"/>
                    <a:gd name="connsiteX283" fmla="*/ 390277 w 1322334"/>
                    <a:gd name="connsiteY283" fmla="*/ 368857 h 685385"/>
                    <a:gd name="connsiteX284" fmla="*/ 392694 w 1322334"/>
                    <a:gd name="connsiteY284" fmla="*/ 361609 h 685385"/>
                    <a:gd name="connsiteX285" fmla="*/ 396318 w 1322334"/>
                    <a:gd name="connsiteY285" fmla="*/ 335030 h 685385"/>
                    <a:gd name="connsiteX286" fmla="*/ 385445 w 1322334"/>
                    <a:gd name="connsiteY286" fmla="*/ 273416 h 685385"/>
                    <a:gd name="connsiteX287" fmla="*/ 374572 w 1322334"/>
                    <a:gd name="connsiteY287" fmla="*/ 251669 h 685385"/>
                    <a:gd name="connsiteX288" fmla="*/ 356450 w 1322334"/>
                    <a:gd name="connsiteY288" fmla="*/ 228715 h 685385"/>
                    <a:gd name="connsiteX289" fmla="*/ 387861 w 1322334"/>
                    <a:gd name="connsiteY289" fmla="*/ 262543 h 685385"/>
                    <a:gd name="connsiteX290" fmla="*/ 389069 w 1322334"/>
                    <a:gd name="connsiteY290" fmla="*/ 260126 h 685385"/>
                    <a:gd name="connsiteX291" fmla="*/ 389069 w 1322334"/>
                    <a:gd name="connsiteY291" fmla="*/ 260126 h 685385"/>
                    <a:gd name="connsiteX292" fmla="*/ 970176 w 1322334"/>
                    <a:gd name="connsiteY292" fmla="*/ 593568 h 685385"/>
                    <a:gd name="connsiteX293" fmla="*/ 965344 w 1322334"/>
                    <a:gd name="connsiteY293" fmla="*/ 594776 h 685385"/>
                    <a:gd name="connsiteX294" fmla="*/ 947222 w 1322334"/>
                    <a:gd name="connsiteY294" fmla="*/ 595984 h 685385"/>
                    <a:gd name="connsiteX295" fmla="*/ 920643 w 1322334"/>
                    <a:gd name="connsiteY295" fmla="*/ 593568 h 685385"/>
                    <a:gd name="connsiteX296" fmla="*/ 873526 w 1322334"/>
                    <a:gd name="connsiteY296" fmla="*/ 579071 h 685385"/>
                    <a:gd name="connsiteX297" fmla="*/ 827618 w 1322334"/>
                    <a:gd name="connsiteY297" fmla="*/ 552492 h 685385"/>
                    <a:gd name="connsiteX298" fmla="*/ 802247 w 1322334"/>
                    <a:gd name="connsiteY298" fmla="*/ 518665 h 685385"/>
                    <a:gd name="connsiteX299" fmla="*/ 802247 w 1322334"/>
                    <a:gd name="connsiteY299" fmla="*/ 518665 h 685385"/>
                    <a:gd name="connsiteX300" fmla="*/ 799831 w 1322334"/>
                    <a:gd name="connsiteY300" fmla="*/ 515040 h 685385"/>
                    <a:gd name="connsiteX301" fmla="*/ 799831 w 1322334"/>
                    <a:gd name="connsiteY301" fmla="*/ 513832 h 685385"/>
                    <a:gd name="connsiteX302" fmla="*/ 801039 w 1322334"/>
                    <a:gd name="connsiteY302" fmla="*/ 512624 h 685385"/>
                    <a:gd name="connsiteX303" fmla="*/ 815537 w 1322334"/>
                    <a:gd name="connsiteY303" fmla="*/ 527121 h 685385"/>
                    <a:gd name="connsiteX304" fmla="*/ 816745 w 1322334"/>
                    <a:gd name="connsiteY304" fmla="*/ 525913 h 685385"/>
                    <a:gd name="connsiteX305" fmla="*/ 804663 w 1322334"/>
                    <a:gd name="connsiteY305" fmla="*/ 510208 h 685385"/>
                    <a:gd name="connsiteX306" fmla="*/ 802247 w 1322334"/>
                    <a:gd name="connsiteY306" fmla="*/ 508999 h 685385"/>
                    <a:gd name="connsiteX307" fmla="*/ 802247 w 1322334"/>
                    <a:gd name="connsiteY307" fmla="*/ 507791 h 685385"/>
                    <a:gd name="connsiteX308" fmla="*/ 825201 w 1322334"/>
                    <a:gd name="connsiteY308" fmla="*/ 530746 h 685385"/>
                    <a:gd name="connsiteX309" fmla="*/ 848156 w 1322334"/>
                    <a:gd name="connsiteY309" fmla="*/ 546452 h 685385"/>
                    <a:gd name="connsiteX310" fmla="*/ 848156 w 1322334"/>
                    <a:gd name="connsiteY310" fmla="*/ 545243 h 685385"/>
                    <a:gd name="connsiteX311" fmla="*/ 821577 w 1322334"/>
                    <a:gd name="connsiteY311" fmla="*/ 522289 h 685385"/>
                    <a:gd name="connsiteX312" fmla="*/ 838491 w 1322334"/>
                    <a:gd name="connsiteY312" fmla="*/ 535578 h 685385"/>
                    <a:gd name="connsiteX313" fmla="*/ 891648 w 1322334"/>
                    <a:gd name="connsiteY313" fmla="*/ 566990 h 685385"/>
                    <a:gd name="connsiteX314" fmla="*/ 948430 w 1322334"/>
                    <a:gd name="connsiteY314" fmla="*/ 586319 h 685385"/>
                    <a:gd name="connsiteX315" fmla="*/ 970176 w 1322334"/>
                    <a:gd name="connsiteY315" fmla="*/ 593568 h 685385"/>
                    <a:gd name="connsiteX316" fmla="*/ 970176 w 1322334"/>
                    <a:gd name="connsiteY316" fmla="*/ 593568 h 685385"/>
                    <a:gd name="connsiteX317" fmla="*/ 787750 w 1322334"/>
                    <a:gd name="connsiteY317" fmla="*/ 519873 h 685385"/>
                    <a:gd name="connsiteX318" fmla="*/ 786542 w 1322334"/>
                    <a:gd name="connsiteY318" fmla="*/ 519873 h 685385"/>
                    <a:gd name="connsiteX319" fmla="*/ 782917 w 1322334"/>
                    <a:gd name="connsiteY319" fmla="*/ 516248 h 685385"/>
                    <a:gd name="connsiteX320" fmla="*/ 785334 w 1322334"/>
                    <a:gd name="connsiteY320" fmla="*/ 510208 h 685385"/>
                    <a:gd name="connsiteX321" fmla="*/ 786542 w 1322334"/>
                    <a:gd name="connsiteY321" fmla="*/ 510208 h 685385"/>
                    <a:gd name="connsiteX322" fmla="*/ 790166 w 1322334"/>
                    <a:gd name="connsiteY322" fmla="*/ 512624 h 685385"/>
                    <a:gd name="connsiteX323" fmla="*/ 794998 w 1322334"/>
                    <a:gd name="connsiteY323" fmla="*/ 518665 h 685385"/>
                    <a:gd name="connsiteX324" fmla="*/ 796207 w 1322334"/>
                    <a:gd name="connsiteY324" fmla="*/ 522289 h 685385"/>
                    <a:gd name="connsiteX325" fmla="*/ 787750 w 1322334"/>
                    <a:gd name="connsiteY325" fmla="*/ 519873 h 685385"/>
                    <a:gd name="connsiteX326" fmla="*/ 787750 w 1322334"/>
                    <a:gd name="connsiteY326" fmla="*/ 519873 h 685385"/>
                    <a:gd name="connsiteX327" fmla="*/ 775669 w 1322334"/>
                    <a:gd name="connsiteY327" fmla="*/ 518665 h 685385"/>
                    <a:gd name="connsiteX328" fmla="*/ 769628 w 1322334"/>
                    <a:gd name="connsiteY328" fmla="*/ 515040 h 685385"/>
                    <a:gd name="connsiteX329" fmla="*/ 778085 w 1322334"/>
                    <a:gd name="connsiteY329" fmla="*/ 515040 h 685385"/>
                    <a:gd name="connsiteX330" fmla="*/ 778085 w 1322334"/>
                    <a:gd name="connsiteY330" fmla="*/ 516248 h 685385"/>
                    <a:gd name="connsiteX331" fmla="*/ 780501 w 1322334"/>
                    <a:gd name="connsiteY331" fmla="*/ 521081 h 685385"/>
                    <a:gd name="connsiteX332" fmla="*/ 775669 w 1322334"/>
                    <a:gd name="connsiteY332" fmla="*/ 518665 h 685385"/>
                    <a:gd name="connsiteX333" fmla="*/ 775669 w 1322334"/>
                    <a:gd name="connsiteY333" fmla="*/ 518665 h 685385"/>
                    <a:gd name="connsiteX334" fmla="*/ 780501 w 1322334"/>
                    <a:gd name="connsiteY334" fmla="*/ 505375 h 685385"/>
                    <a:gd name="connsiteX335" fmla="*/ 774460 w 1322334"/>
                    <a:gd name="connsiteY335" fmla="*/ 500543 h 685385"/>
                    <a:gd name="connsiteX336" fmla="*/ 774460 w 1322334"/>
                    <a:gd name="connsiteY336" fmla="*/ 500543 h 685385"/>
                    <a:gd name="connsiteX337" fmla="*/ 774460 w 1322334"/>
                    <a:gd name="connsiteY337" fmla="*/ 495710 h 685385"/>
                    <a:gd name="connsiteX338" fmla="*/ 774460 w 1322334"/>
                    <a:gd name="connsiteY338" fmla="*/ 493294 h 685385"/>
                    <a:gd name="connsiteX339" fmla="*/ 780501 w 1322334"/>
                    <a:gd name="connsiteY339" fmla="*/ 496918 h 685385"/>
                    <a:gd name="connsiteX340" fmla="*/ 782917 w 1322334"/>
                    <a:gd name="connsiteY340" fmla="*/ 501751 h 685385"/>
                    <a:gd name="connsiteX341" fmla="*/ 784125 w 1322334"/>
                    <a:gd name="connsiteY341" fmla="*/ 505375 h 685385"/>
                    <a:gd name="connsiteX342" fmla="*/ 786542 w 1322334"/>
                    <a:gd name="connsiteY342" fmla="*/ 505375 h 685385"/>
                    <a:gd name="connsiteX343" fmla="*/ 788958 w 1322334"/>
                    <a:gd name="connsiteY343" fmla="*/ 499334 h 685385"/>
                    <a:gd name="connsiteX344" fmla="*/ 790166 w 1322334"/>
                    <a:gd name="connsiteY344" fmla="*/ 499334 h 685385"/>
                    <a:gd name="connsiteX345" fmla="*/ 792582 w 1322334"/>
                    <a:gd name="connsiteY345" fmla="*/ 501751 h 685385"/>
                    <a:gd name="connsiteX346" fmla="*/ 796207 w 1322334"/>
                    <a:gd name="connsiteY346" fmla="*/ 511416 h 685385"/>
                    <a:gd name="connsiteX347" fmla="*/ 786542 w 1322334"/>
                    <a:gd name="connsiteY347" fmla="*/ 506584 h 685385"/>
                    <a:gd name="connsiteX348" fmla="*/ 785334 w 1322334"/>
                    <a:gd name="connsiteY348" fmla="*/ 506584 h 685385"/>
                    <a:gd name="connsiteX349" fmla="*/ 782917 w 1322334"/>
                    <a:gd name="connsiteY349" fmla="*/ 506584 h 685385"/>
                    <a:gd name="connsiteX350" fmla="*/ 780501 w 1322334"/>
                    <a:gd name="connsiteY350" fmla="*/ 506584 h 685385"/>
                    <a:gd name="connsiteX351" fmla="*/ 773252 w 1322334"/>
                    <a:gd name="connsiteY351" fmla="*/ 510208 h 685385"/>
                    <a:gd name="connsiteX352" fmla="*/ 764795 w 1322334"/>
                    <a:gd name="connsiteY352" fmla="*/ 507791 h 685385"/>
                    <a:gd name="connsiteX353" fmla="*/ 764795 w 1322334"/>
                    <a:gd name="connsiteY353" fmla="*/ 507791 h 685385"/>
                    <a:gd name="connsiteX354" fmla="*/ 766004 w 1322334"/>
                    <a:gd name="connsiteY354" fmla="*/ 506584 h 685385"/>
                    <a:gd name="connsiteX355" fmla="*/ 764795 w 1322334"/>
                    <a:gd name="connsiteY355" fmla="*/ 502959 h 685385"/>
                    <a:gd name="connsiteX356" fmla="*/ 768420 w 1322334"/>
                    <a:gd name="connsiteY356" fmla="*/ 501751 h 685385"/>
                    <a:gd name="connsiteX357" fmla="*/ 778085 w 1322334"/>
                    <a:gd name="connsiteY357" fmla="*/ 505375 h 685385"/>
                    <a:gd name="connsiteX358" fmla="*/ 780501 w 1322334"/>
                    <a:gd name="connsiteY358" fmla="*/ 505375 h 685385"/>
                    <a:gd name="connsiteX359" fmla="*/ 780501 w 1322334"/>
                    <a:gd name="connsiteY359" fmla="*/ 505375 h 685385"/>
                    <a:gd name="connsiteX360" fmla="*/ 968968 w 1322334"/>
                    <a:gd name="connsiteY360" fmla="*/ 591152 h 685385"/>
                    <a:gd name="connsiteX361" fmla="*/ 954471 w 1322334"/>
                    <a:gd name="connsiteY361" fmla="*/ 587527 h 685385"/>
                    <a:gd name="connsiteX362" fmla="*/ 961719 w 1322334"/>
                    <a:gd name="connsiteY362" fmla="*/ 587527 h 685385"/>
                    <a:gd name="connsiteX363" fmla="*/ 961719 w 1322334"/>
                    <a:gd name="connsiteY363" fmla="*/ 587527 h 685385"/>
                    <a:gd name="connsiteX364" fmla="*/ 968968 w 1322334"/>
                    <a:gd name="connsiteY364" fmla="*/ 591152 h 685385"/>
                    <a:gd name="connsiteX365" fmla="*/ 968968 w 1322334"/>
                    <a:gd name="connsiteY365" fmla="*/ 591152 h 685385"/>
                    <a:gd name="connsiteX366" fmla="*/ 880775 w 1322334"/>
                    <a:gd name="connsiteY366" fmla="*/ 517456 h 685385"/>
                    <a:gd name="connsiteX367" fmla="*/ 888024 w 1322334"/>
                    <a:gd name="connsiteY367" fmla="*/ 523497 h 685385"/>
                    <a:gd name="connsiteX368" fmla="*/ 889232 w 1322334"/>
                    <a:gd name="connsiteY368" fmla="*/ 522289 h 685385"/>
                    <a:gd name="connsiteX369" fmla="*/ 885608 w 1322334"/>
                    <a:gd name="connsiteY369" fmla="*/ 518665 h 685385"/>
                    <a:gd name="connsiteX370" fmla="*/ 889232 w 1322334"/>
                    <a:gd name="connsiteY370" fmla="*/ 519873 h 685385"/>
                    <a:gd name="connsiteX371" fmla="*/ 892856 w 1322334"/>
                    <a:gd name="connsiteY371" fmla="*/ 522289 h 685385"/>
                    <a:gd name="connsiteX372" fmla="*/ 895273 w 1322334"/>
                    <a:gd name="connsiteY372" fmla="*/ 524705 h 685385"/>
                    <a:gd name="connsiteX373" fmla="*/ 901313 w 1322334"/>
                    <a:gd name="connsiteY373" fmla="*/ 527121 h 685385"/>
                    <a:gd name="connsiteX374" fmla="*/ 901313 w 1322334"/>
                    <a:gd name="connsiteY374" fmla="*/ 525913 h 685385"/>
                    <a:gd name="connsiteX375" fmla="*/ 896481 w 1322334"/>
                    <a:gd name="connsiteY375" fmla="*/ 521081 h 685385"/>
                    <a:gd name="connsiteX376" fmla="*/ 896481 w 1322334"/>
                    <a:gd name="connsiteY376" fmla="*/ 521081 h 685385"/>
                    <a:gd name="connsiteX377" fmla="*/ 902521 w 1322334"/>
                    <a:gd name="connsiteY377" fmla="*/ 523497 h 685385"/>
                    <a:gd name="connsiteX378" fmla="*/ 908562 w 1322334"/>
                    <a:gd name="connsiteY378" fmla="*/ 530746 h 685385"/>
                    <a:gd name="connsiteX379" fmla="*/ 913394 w 1322334"/>
                    <a:gd name="connsiteY379" fmla="*/ 537995 h 685385"/>
                    <a:gd name="connsiteX380" fmla="*/ 914603 w 1322334"/>
                    <a:gd name="connsiteY380" fmla="*/ 537995 h 685385"/>
                    <a:gd name="connsiteX381" fmla="*/ 912186 w 1322334"/>
                    <a:gd name="connsiteY381" fmla="*/ 530746 h 685385"/>
                    <a:gd name="connsiteX382" fmla="*/ 910978 w 1322334"/>
                    <a:gd name="connsiteY382" fmla="*/ 528330 h 685385"/>
                    <a:gd name="connsiteX383" fmla="*/ 910978 w 1322334"/>
                    <a:gd name="connsiteY383" fmla="*/ 528330 h 685385"/>
                    <a:gd name="connsiteX384" fmla="*/ 918227 w 1322334"/>
                    <a:gd name="connsiteY384" fmla="*/ 535578 h 685385"/>
                    <a:gd name="connsiteX385" fmla="*/ 920643 w 1322334"/>
                    <a:gd name="connsiteY385" fmla="*/ 541619 h 685385"/>
                    <a:gd name="connsiteX386" fmla="*/ 921851 w 1322334"/>
                    <a:gd name="connsiteY386" fmla="*/ 544035 h 685385"/>
                    <a:gd name="connsiteX387" fmla="*/ 924268 w 1322334"/>
                    <a:gd name="connsiteY387" fmla="*/ 544035 h 685385"/>
                    <a:gd name="connsiteX388" fmla="*/ 923059 w 1322334"/>
                    <a:gd name="connsiteY388" fmla="*/ 539202 h 685385"/>
                    <a:gd name="connsiteX389" fmla="*/ 921851 w 1322334"/>
                    <a:gd name="connsiteY389" fmla="*/ 535578 h 685385"/>
                    <a:gd name="connsiteX390" fmla="*/ 920643 w 1322334"/>
                    <a:gd name="connsiteY390" fmla="*/ 534370 h 685385"/>
                    <a:gd name="connsiteX391" fmla="*/ 925476 w 1322334"/>
                    <a:gd name="connsiteY391" fmla="*/ 539202 h 685385"/>
                    <a:gd name="connsiteX392" fmla="*/ 931516 w 1322334"/>
                    <a:gd name="connsiteY392" fmla="*/ 551284 h 685385"/>
                    <a:gd name="connsiteX393" fmla="*/ 932724 w 1322334"/>
                    <a:gd name="connsiteY393" fmla="*/ 551284 h 685385"/>
                    <a:gd name="connsiteX394" fmla="*/ 929100 w 1322334"/>
                    <a:gd name="connsiteY394" fmla="*/ 540411 h 685385"/>
                    <a:gd name="connsiteX395" fmla="*/ 925476 w 1322334"/>
                    <a:gd name="connsiteY395" fmla="*/ 535578 h 685385"/>
                    <a:gd name="connsiteX396" fmla="*/ 926684 w 1322334"/>
                    <a:gd name="connsiteY396" fmla="*/ 536787 h 685385"/>
                    <a:gd name="connsiteX397" fmla="*/ 931516 w 1322334"/>
                    <a:gd name="connsiteY397" fmla="*/ 540411 h 685385"/>
                    <a:gd name="connsiteX398" fmla="*/ 931516 w 1322334"/>
                    <a:gd name="connsiteY398" fmla="*/ 540411 h 685385"/>
                    <a:gd name="connsiteX399" fmla="*/ 933932 w 1322334"/>
                    <a:gd name="connsiteY399" fmla="*/ 542827 h 685385"/>
                    <a:gd name="connsiteX400" fmla="*/ 935141 w 1322334"/>
                    <a:gd name="connsiteY400" fmla="*/ 545243 h 685385"/>
                    <a:gd name="connsiteX401" fmla="*/ 936349 w 1322334"/>
                    <a:gd name="connsiteY401" fmla="*/ 550076 h 685385"/>
                    <a:gd name="connsiteX402" fmla="*/ 938765 w 1322334"/>
                    <a:gd name="connsiteY402" fmla="*/ 550076 h 685385"/>
                    <a:gd name="connsiteX403" fmla="*/ 938765 w 1322334"/>
                    <a:gd name="connsiteY403" fmla="*/ 544035 h 685385"/>
                    <a:gd name="connsiteX404" fmla="*/ 941181 w 1322334"/>
                    <a:gd name="connsiteY404" fmla="*/ 546452 h 685385"/>
                    <a:gd name="connsiteX405" fmla="*/ 941181 w 1322334"/>
                    <a:gd name="connsiteY405" fmla="*/ 546452 h 685385"/>
                    <a:gd name="connsiteX406" fmla="*/ 942389 w 1322334"/>
                    <a:gd name="connsiteY406" fmla="*/ 551284 h 685385"/>
                    <a:gd name="connsiteX407" fmla="*/ 943597 w 1322334"/>
                    <a:gd name="connsiteY407" fmla="*/ 554909 h 685385"/>
                    <a:gd name="connsiteX408" fmla="*/ 946014 w 1322334"/>
                    <a:gd name="connsiteY408" fmla="*/ 554909 h 685385"/>
                    <a:gd name="connsiteX409" fmla="*/ 946014 w 1322334"/>
                    <a:gd name="connsiteY409" fmla="*/ 550076 h 685385"/>
                    <a:gd name="connsiteX410" fmla="*/ 948430 w 1322334"/>
                    <a:gd name="connsiteY410" fmla="*/ 553700 h 685385"/>
                    <a:gd name="connsiteX411" fmla="*/ 948430 w 1322334"/>
                    <a:gd name="connsiteY411" fmla="*/ 554909 h 685385"/>
                    <a:gd name="connsiteX412" fmla="*/ 948430 w 1322334"/>
                    <a:gd name="connsiteY412" fmla="*/ 560949 h 685385"/>
                    <a:gd name="connsiteX413" fmla="*/ 950846 w 1322334"/>
                    <a:gd name="connsiteY413" fmla="*/ 562157 h 685385"/>
                    <a:gd name="connsiteX414" fmla="*/ 953263 w 1322334"/>
                    <a:gd name="connsiteY414" fmla="*/ 557324 h 685385"/>
                    <a:gd name="connsiteX415" fmla="*/ 956887 w 1322334"/>
                    <a:gd name="connsiteY415" fmla="*/ 560949 h 685385"/>
                    <a:gd name="connsiteX416" fmla="*/ 955679 w 1322334"/>
                    <a:gd name="connsiteY416" fmla="*/ 562157 h 685385"/>
                    <a:gd name="connsiteX417" fmla="*/ 956887 w 1322334"/>
                    <a:gd name="connsiteY417" fmla="*/ 566990 h 685385"/>
                    <a:gd name="connsiteX418" fmla="*/ 959303 w 1322334"/>
                    <a:gd name="connsiteY418" fmla="*/ 568198 h 685385"/>
                    <a:gd name="connsiteX419" fmla="*/ 960511 w 1322334"/>
                    <a:gd name="connsiteY419" fmla="*/ 564573 h 685385"/>
                    <a:gd name="connsiteX420" fmla="*/ 964136 w 1322334"/>
                    <a:gd name="connsiteY420" fmla="*/ 569405 h 685385"/>
                    <a:gd name="connsiteX421" fmla="*/ 972593 w 1322334"/>
                    <a:gd name="connsiteY421" fmla="*/ 585112 h 685385"/>
                    <a:gd name="connsiteX422" fmla="*/ 970176 w 1322334"/>
                    <a:gd name="connsiteY422" fmla="*/ 583903 h 685385"/>
                    <a:gd name="connsiteX423" fmla="*/ 949638 w 1322334"/>
                    <a:gd name="connsiteY423" fmla="*/ 571822 h 685385"/>
                    <a:gd name="connsiteX424" fmla="*/ 930308 w 1322334"/>
                    <a:gd name="connsiteY424" fmla="*/ 565781 h 685385"/>
                    <a:gd name="connsiteX425" fmla="*/ 913394 w 1322334"/>
                    <a:gd name="connsiteY425" fmla="*/ 545243 h 685385"/>
                    <a:gd name="connsiteX426" fmla="*/ 906146 w 1322334"/>
                    <a:gd name="connsiteY426" fmla="*/ 533162 h 685385"/>
                    <a:gd name="connsiteX427" fmla="*/ 885608 w 1322334"/>
                    <a:gd name="connsiteY427" fmla="*/ 523497 h 685385"/>
                    <a:gd name="connsiteX428" fmla="*/ 854196 w 1322334"/>
                    <a:gd name="connsiteY428" fmla="*/ 511416 h 685385"/>
                    <a:gd name="connsiteX429" fmla="*/ 820369 w 1322334"/>
                    <a:gd name="connsiteY429" fmla="*/ 498127 h 685385"/>
                    <a:gd name="connsiteX430" fmla="*/ 880775 w 1322334"/>
                    <a:gd name="connsiteY430" fmla="*/ 517456 h 685385"/>
                    <a:gd name="connsiteX431" fmla="*/ 880775 w 1322334"/>
                    <a:gd name="connsiteY431" fmla="*/ 517456 h 685385"/>
                    <a:gd name="connsiteX432" fmla="*/ 791374 w 1322334"/>
                    <a:gd name="connsiteY432" fmla="*/ 489670 h 685385"/>
                    <a:gd name="connsiteX433" fmla="*/ 843323 w 1322334"/>
                    <a:gd name="connsiteY433" fmla="*/ 513832 h 685385"/>
                    <a:gd name="connsiteX434" fmla="*/ 854196 w 1322334"/>
                    <a:gd name="connsiteY434" fmla="*/ 517456 h 685385"/>
                    <a:gd name="connsiteX435" fmla="*/ 848156 w 1322334"/>
                    <a:gd name="connsiteY435" fmla="*/ 516248 h 685385"/>
                    <a:gd name="connsiteX436" fmla="*/ 845740 w 1322334"/>
                    <a:gd name="connsiteY436" fmla="*/ 518665 h 685385"/>
                    <a:gd name="connsiteX437" fmla="*/ 845740 w 1322334"/>
                    <a:gd name="connsiteY437" fmla="*/ 518665 h 685385"/>
                    <a:gd name="connsiteX438" fmla="*/ 848156 w 1322334"/>
                    <a:gd name="connsiteY438" fmla="*/ 519873 h 685385"/>
                    <a:gd name="connsiteX439" fmla="*/ 855404 w 1322334"/>
                    <a:gd name="connsiteY439" fmla="*/ 519873 h 685385"/>
                    <a:gd name="connsiteX440" fmla="*/ 861445 w 1322334"/>
                    <a:gd name="connsiteY440" fmla="*/ 521081 h 685385"/>
                    <a:gd name="connsiteX441" fmla="*/ 867486 w 1322334"/>
                    <a:gd name="connsiteY441" fmla="*/ 522289 h 685385"/>
                    <a:gd name="connsiteX442" fmla="*/ 871110 w 1322334"/>
                    <a:gd name="connsiteY442" fmla="*/ 523497 h 685385"/>
                    <a:gd name="connsiteX443" fmla="*/ 867486 w 1322334"/>
                    <a:gd name="connsiteY443" fmla="*/ 523497 h 685385"/>
                    <a:gd name="connsiteX444" fmla="*/ 857821 w 1322334"/>
                    <a:gd name="connsiteY444" fmla="*/ 522289 h 685385"/>
                    <a:gd name="connsiteX445" fmla="*/ 857821 w 1322334"/>
                    <a:gd name="connsiteY445" fmla="*/ 524705 h 685385"/>
                    <a:gd name="connsiteX446" fmla="*/ 869902 w 1322334"/>
                    <a:gd name="connsiteY446" fmla="*/ 527121 h 685385"/>
                    <a:gd name="connsiteX447" fmla="*/ 881983 w 1322334"/>
                    <a:gd name="connsiteY447" fmla="*/ 527121 h 685385"/>
                    <a:gd name="connsiteX448" fmla="*/ 881983 w 1322334"/>
                    <a:gd name="connsiteY448" fmla="*/ 527121 h 685385"/>
                    <a:gd name="connsiteX449" fmla="*/ 890440 w 1322334"/>
                    <a:gd name="connsiteY449" fmla="*/ 530746 h 685385"/>
                    <a:gd name="connsiteX450" fmla="*/ 884400 w 1322334"/>
                    <a:gd name="connsiteY450" fmla="*/ 530746 h 685385"/>
                    <a:gd name="connsiteX451" fmla="*/ 868694 w 1322334"/>
                    <a:gd name="connsiteY451" fmla="*/ 529538 h 685385"/>
                    <a:gd name="connsiteX452" fmla="*/ 868694 w 1322334"/>
                    <a:gd name="connsiteY452" fmla="*/ 531954 h 685385"/>
                    <a:gd name="connsiteX453" fmla="*/ 897689 w 1322334"/>
                    <a:gd name="connsiteY453" fmla="*/ 536787 h 685385"/>
                    <a:gd name="connsiteX454" fmla="*/ 897689 w 1322334"/>
                    <a:gd name="connsiteY454" fmla="*/ 536787 h 685385"/>
                    <a:gd name="connsiteX455" fmla="*/ 897689 w 1322334"/>
                    <a:gd name="connsiteY455" fmla="*/ 536787 h 685385"/>
                    <a:gd name="connsiteX456" fmla="*/ 895273 w 1322334"/>
                    <a:gd name="connsiteY456" fmla="*/ 536787 h 685385"/>
                    <a:gd name="connsiteX457" fmla="*/ 888024 w 1322334"/>
                    <a:gd name="connsiteY457" fmla="*/ 537995 h 685385"/>
                    <a:gd name="connsiteX458" fmla="*/ 888024 w 1322334"/>
                    <a:gd name="connsiteY458" fmla="*/ 539202 h 685385"/>
                    <a:gd name="connsiteX459" fmla="*/ 895273 w 1322334"/>
                    <a:gd name="connsiteY459" fmla="*/ 540411 h 685385"/>
                    <a:gd name="connsiteX460" fmla="*/ 901313 w 1322334"/>
                    <a:gd name="connsiteY460" fmla="*/ 541619 h 685385"/>
                    <a:gd name="connsiteX461" fmla="*/ 901313 w 1322334"/>
                    <a:gd name="connsiteY461" fmla="*/ 541619 h 685385"/>
                    <a:gd name="connsiteX462" fmla="*/ 902521 w 1322334"/>
                    <a:gd name="connsiteY462" fmla="*/ 544035 h 685385"/>
                    <a:gd name="connsiteX463" fmla="*/ 890440 w 1322334"/>
                    <a:gd name="connsiteY463" fmla="*/ 542827 h 685385"/>
                    <a:gd name="connsiteX464" fmla="*/ 880775 w 1322334"/>
                    <a:gd name="connsiteY464" fmla="*/ 542827 h 685385"/>
                    <a:gd name="connsiteX465" fmla="*/ 880775 w 1322334"/>
                    <a:gd name="connsiteY465" fmla="*/ 544035 h 685385"/>
                    <a:gd name="connsiteX466" fmla="*/ 903729 w 1322334"/>
                    <a:gd name="connsiteY466" fmla="*/ 547659 h 685385"/>
                    <a:gd name="connsiteX467" fmla="*/ 904938 w 1322334"/>
                    <a:gd name="connsiteY467" fmla="*/ 547659 h 685385"/>
                    <a:gd name="connsiteX468" fmla="*/ 906146 w 1322334"/>
                    <a:gd name="connsiteY468" fmla="*/ 550076 h 685385"/>
                    <a:gd name="connsiteX469" fmla="*/ 906146 w 1322334"/>
                    <a:gd name="connsiteY469" fmla="*/ 550076 h 685385"/>
                    <a:gd name="connsiteX470" fmla="*/ 886816 w 1322334"/>
                    <a:gd name="connsiteY470" fmla="*/ 548868 h 685385"/>
                    <a:gd name="connsiteX471" fmla="*/ 874735 w 1322334"/>
                    <a:gd name="connsiteY471" fmla="*/ 546452 h 685385"/>
                    <a:gd name="connsiteX472" fmla="*/ 874735 w 1322334"/>
                    <a:gd name="connsiteY472" fmla="*/ 547659 h 685385"/>
                    <a:gd name="connsiteX473" fmla="*/ 889232 w 1322334"/>
                    <a:gd name="connsiteY473" fmla="*/ 551284 h 685385"/>
                    <a:gd name="connsiteX474" fmla="*/ 906146 w 1322334"/>
                    <a:gd name="connsiteY474" fmla="*/ 552492 h 685385"/>
                    <a:gd name="connsiteX475" fmla="*/ 907354 w 1322334"/>
                    <a:gd name="connsiteY475" fmla="*/ 552492 h 685385"/>
                    <a:gd name="connsiteX476" fmla="*/ 912186 w 1322334"/>
                    <a:gd name="connsiteY476" fmla="*/ 562157 h 685385"/>
                    <a:gd name="connsiteX477" fmla="*/ 906146 w 1322334"/>
                    <a:gd name="connsiteY477" fmla="*/ 560949 h 685385"/>
                    <a:gd name="connsiteX478" fmla="*/ 898897 w 1322334"/>
                    <a:gd name="connsiteY478" fmla="*/ 560949 h 685385"/>
                    <a:gd name="connsiteX479" fmla="*/ 898897 w 1322334"/>
                    <a:gd name="connsiteY479" fmla="*/ 563365 h 685385"/>
                    <a:gd name="connsiteX480" fmla="*/ 904938 w 1322334"/>
                    <a:gd name="connsiteY480" fmla="*/ 564573 h 685385"/>
                    <a:gd name="connsiteX481" fmla="*/ 914603 w 1322334"/>
                    <a:gd name="connsiteY481" fmla="*/ 565781 h 685385"/>
                    <a:gd name="connsiteX482" fmla="*/ 914603 w 1322334"/>
                    <a:gd name="connsiteY482" fmla="*/ 565781 h 685385"/>
                    <a:gd name="connsiteX483" fmla="*/ 917019 w 1322334"/>
                    <a:gd name="connsiteY483" fmla="*/ 568198 h 685385"/>
                    <a:gd name="connsiteX484" fmla="*/ 917019 w 1322334"/>
                    <a:gd name="connsiteY484" fmla="*/ 568198 h 685385"/>
                    <a:gd name="connsiteX485" fmla="*/ 910978 w 1322334"/>
                    <a:gd name="connsiteY485" fmla="*/ 568198 h 685385"/>
                    <a:gd name="connsiteX486" fmla="*/ 910978 w 1322334"/>
                    <a:gd name="connsiteY486" fmla="*/ 570614 h 685385"/>
                    <a:gd name="connsiteX487" fmla="*/ 917019 w 1322334"/>
                    <a:gd name="connsiteY487" fmla="*/ 570614 h 685385"/>
                    <a:gd name="connsiteX488" fmla="*/ 921851 w 1322334"/>
                    <a:gd name="connsiteY488" fmla="*/ 570614 h 685385"/>
                    <a:gd name="connsiteX489" fmla="*/ 921851 w 1322334"/>
                    <a:gd name="connsiteY489" fmla="*/ 570614 h 685385"/>
                    <a:gd name="connsiteX490" fmla="*/ 926684 w 1322334"/>
                    <a:gd name="connsiteY490" fmla="*/ 573030 h 685385"/>
                    <a:gd name="connsiteX491" fmla="*/ 920643 w 1322334"/>
                    <a:gd name="connsiteY491" fmla="*/ 573030 h 685385"/>
                    <a:gd name="connsiteX492" fmla="*/ 921851 w 1322334"/>
                    <a:gd name="connsiteY492" fmla="*/ 575446 h 685385"/>
                    <a:gd name="connsiteX493" fmla="*/ 932724 w 1322334"/>
                    <a:gd name="connsiteY493" fmla="*/ 576655 h 685385"/>
                    <a:gd name="connsiteX494" fmla="*/ 939973 w 1322334"/>
                    <a:gd name="connsiteY494" fmla="*/ 576655 h 685385"/>
                    <a:gd name="connsiteX495" fmla="*/ 946014 w 1322334"/>
                    <a:gd name="connsiteY495" fmla="*/ 579071 h 685385"/>
                    <a:gd name="connsiteX496" fmla="*/ 947222 w 1322334"/>
                    <a:gd name="connsiteY496" fmla="*/ 579071 h 685385"/>
                    <a:gd name="connsiteX497" fmla="*/ 943597 w 1322334"/>
                    <a:gd name="connsiteY497" fmla="*/ 579071 h 685385"/>
                    <a:gd name="connsiteX498" fmla="*/ 935141 w 1322334"/>
                    <a:gd name="connsiteY498" fmla="*/ 579071 h 685385"/>
                    <a:gd name="connsiteX499" fmla="*/ 935141 w 1322334"/>
                    <a:gd name="connsiteY499" fmla="*/ 580279 h 685385"/>
                    <a:gd name="connsiteX500" fmla="*/ 943597 w 1322334"/>
                    <a:gd name="connsiteY500" fmla="*/ 581487 h 685385"/>
                    <a:gd name="connsiteX501" fmla="*/ 952054 w 1322334"/>
                    <a:gd name="connsiteY501" fmla="*/ 581487 h 685385"/>
                    <a:gd name="connsiteX502" fmla="*/ 958095 w 1322334"/>
                    <a:gd name="connsiteY502" fmla="*/ 585112 h 685385"/>
                    <a:gd name="connsiteX503" fmla="*/ 952054 w 1322334"/>
                    <a:gd name="connsiteY503" fmla="*/ 585112 h 685385"/>
                    <a:gd name="connsiteX504" fmla="*/ 946014 w 1322334"/>
                    <a:gd name="connsiteY504" fmla="*/ 585112 h 685385"/>
                    <a:gd name="connsiteX505" fmla="*/ 931516 w 1322334"/>
                    <a:gd name="connsiteY505" fmla="*/ 580279 h 685385"/>
                    <a:gd name="connsiteX506" fmla="*/ 910978 w 1322334"/>
                    <a:gd name="connsiteY506" fmla="*/ 574238 h 685385"/>
                    <a:gd name="connsiteX507" fmla="*/ 866278 w 1322334"/>
                    <a:gd name="connsiteY507" fmla="*/ 554909 h 685385"/>
                    <a:gd name="connsiteX508" fmla="*/ 823993 w 1322334"/>
                    <a:gd name="connsiteY508" fmla="*/ 525913 h 685385"/>
                    <a:gd name="connsiteX509" fmla="*/ 797415 w 1322334"/>
                    <a:gd name="connsiteY509" fmla="*/ 500543 h 685385"/>
                    <a:gd name="connsiteX510" fmla="*/ 805872 w 1322334"/>
                    <a:gd name="connsiteY510" fmla="*/ 507791 h 685385"/>
                    <a:gd name="connsiteX511" fmla="*/ 821577 w 1322334"/>
                    <a:gd name="connsiteY511" fmla="*/ 522289 h 685385"/>
                    <a:gd name="connsiteX512" fmla="*/ 862653 w 1322334"/>
                    <a:gd name="connsiteY512" fmla="*/ 544035 h 685385"/>
                    <a:gd name="connsiteX513" fmla="*/ 863862 w 1322334"/>
                    <a:gd name="connsiteY513" fmla="*/ 541619 h 685385"/>
                    <a:gd name="connsiteX514" fmla="*/ 822785 w 1322334"/>
                    <a:gd name="connsiteY514" fmla="*/ 517456 h 685385"/>
                    <a:gd name="connsiteX515" fmla="*/ 807080 w 1322334"/>
                    <a:gd name="connsiteY515" fmla="*/ 502959 h 685385"/>
                    <a:gd name="connsiteX516" fmla="*/ 791374 w 1322334"/>
                    <a:gd name="connsiteY516" fmla="*/ 489670 h 685385"/>
                    <a:gd name="connsiteX517" fmla="*/ 791374 w 1322334"/>
                    <a:gd name="connsiteY517" fmla="*/ 489670 h 685385"/>
                    <a:gd name="connsiteX518" fmla="*/ 791374 w 1322334"/>
                    <a:gd name="connsiteY518" fmla="*/ 489670 h 685385"/>
                    <a:gd name="connsiteX519" fmla="*/ 791374 w 1322334"/>
                    <a:gd name="connsiteY519" fmla="*/ 489670 h 685385"/>
                    <a:gd name="connsiteX520" fmla="*/ 791374 w 1322334"/>
                    <a:gd name="connsiteY520" fmla="*/ 489670 h 685385"/>
                    <a:gd name="connsiteX521" fmla="*/ 948430 w 1322334"/>
                    <a:gd name="connsiteY521" fmla="*/ 403893 h 685385"/>
                    <a:gd name="connsiteX522" fmla="*/ 948430 w 1322334"/>
                    <a:gd name="connsiteY522" fmla="*/ 403893 h 685385"/>
                    <a:gd name="connsiteX523" fmla="*/ 954471 w 1322334"/>
                    <a:gd name="connsiteY523" fmla="*/ 425639 h 685385"/>
                    <a:gd name="connsiteX524" fmla="*/ 948430 w 1322334"/>
                    <a:gd name="connsiteY524" fmla="*/ 444969 h 685385"/>
                    <a:gd name="connsiteX525" fmla="*/ 931516 w 1322334"/>
                    <a:gd name="connsiteY525" fmla="*/ 471548 h 685385"/>
                    <a:gd name="connsiteX526" fmla="*/ 907354 w 1322334"/>
                    <a:gd name="connsiteY526" fmla="*/ 483629 h 685385"/>
                    <a:gd name="connsiteX527" fmla="*/ 845740 w 1322334"/>
                    <a:gd name="connsiteY527" fmla="*/ 487253 h 685385"/>
                    <a:gd name="connsiteX528" fmla="*/ 793790 w 1322334"/>
                    <a:gd name="connsiteY528" fmla="*/ 478796 h 685385"/>
                    <a:gd name="connsiteX529" fmla="*/ 793790 w 1322334"/>
                    <a:gd name="connsiteY529" fmla="*/ 478796 h 685385"/>
                    <a:gd name="connsiteX530" fmla="*/ 792582 w 1322334"/>
                    <a:gd name="connsiteY530" fmla="*/ 478796 h 685385"/>
                    <a:gd name="connsiteX531" fmla="*/ 792582 w 1322334"/>
                    <a:gd name="connsiteY531" fmla="*/ 476381 h 685385"/>
                    <a:gd name="connsiteX532" fmla="*/ 805872 w 1322334"/>
                    <a:gd name="connsiteY532" fmla="*/ 478796 h 685385"/>
                    <a:gd name="connsiteX533" fmla="*/ 825201 w 1322334"/>
                    <a:gd name="connsiteY533" fmla="*/ 482421 h 685385"/>
                    <a:gd name="connsiteX534" fmla="*/ 854196 w 1322334"/>
                    <a:gd name="connsiteY534" fmla="*/ 482421 h 685385"/>
                    <a:gd name="connsiteX535" fmla="*/ 852988 w 1322334"/>
                    <a:gd name="connsiteY535" fmla="*/ 480005 h 685385"/>
                    <a:gd name="connsiteX536" fmla="*/ 813120 w 1322334"/>
                    <a:gd name="connsiteY536" fmla="*/ 476381 h 685385"/>
                    <a:gd name="connsiteX537" fmla="*/ 799831 w 1322334"/>
                    <a:gd name="connsiteY537" fmla="*/ 472756 h 685385"/>
                    <a:gd name="connsiteX538" fmla="*/ 874735 w 1322334"/>
                    <a:gd name="connsiteY538" fmla="*/ 464299 h 685385"/>
                    <a:gd name="connsiteX539" fmla="*/ 912186 w 1322334"/>
                    <a:gd name="connsiteY539" fmla="*/ 438928 h 685385"/>
                    <a:gd name="connsiteX540" fmla="*/ 927892 w 1322334"/>
                    <a:gd name="connsiteY540" fmla="*/ 429263 h 685385"/>
                    <a:gd name="connsiteX541" fmla="*/ 942389 w 1322334"/>
                    <a:gd name="connsiteY541" fmla="*/ 424431 h 685385"/>
                    <a:gd name="connsiteX542" fmla="*/ 941181 w 1322334"/>
                    <a:gd name="connsiteY542" fmla="*/ 422015 h 685385"/>
                    <a:gd name="connsiteX543" fmla="*/ 909770 w 1322334"/>
                    <a:gd name="connsiteY543" fmla="*/ 436512 h 685385"/>
                    <a:gd name="connsiteX544" fmla="*/ 880775 w 1322334"/>
                    <a:gd name="connsiteY544" fmla="*/ 457050 h 685385"/>
                    <a:gd name="connsiteX545" fmla="*/ 792582 w 1322334"/>
                    <a:gd name="connsiteY545" fmla="*/ 467924 h 685385"/>
                    <a:gd name="connsiteX546" fmla="*/ 831242 w 1322334"/>
                    <a:gd name="connsiteY546" fmla="*/ 467924 h 685385"/>
                    <a:gd name="connsiteX547" fmla="*/ 851780 w 1322334"/>
                    <a:gd name="connsiteY547" fmla="*/ 464299 h 685385"/>
                    <a:gd name="connsiteX548" fmla="*/ 867486 w 1322334"/>
                    <a:gd name="connsiteY548" fmla="*/ 457050 h 685385"/>
                    <a:gd name="connsiteX549" fmla="*/ 866278 w 1322334"/>
                    <a:gd name="connsiteY549" fmla="*/ 454634 h 685385"/>
                    <a:gd name="connsiteX550" fmla="*/ 845740 w 1322334"/>
                    <a:gd name="connsiteY550" fmla="*/ 461883 h 685385"/>
                    <a:gd name="connsiteX551" fmla="*/ 821577 w 1322334"/>
                    <a:gd name="connsiteY551" fmla="*/ 463091 h 685385"/>
                    <a:gd name="connsiteX552" fmla="*/ 788958 w 1322334"/>
                    <a:gd name="connsiteY552" fmla="*/ 464299 h 685385"/>
                    <a:gd name="connsiteX553" fmla="*/ 788958 w 1322334"/>
                    <a:gd name="connsiteY553" fmla="*/ 464299 h 685385"/>
                    <a:gd name="connsiteX554" fmla="*/ 788958 w 1322334"/>
                    <a:gd name="connsiteY554" fmla="*/ 463091 h 685385"/>
                    <a:gd name="connsiteX555" fmla="*/ 788958 w 1322334"/>
                    <a:gd name="connsiteY555" fmla="*/ 463091 h 685385"/>
                    <a:gd name="connsiteX556" fmla="*/ 793790 w 1322334"/>
                    <a:gd name="connsiteY556" fmla="*/ 461883 h 685385"/>
                    <a:gd name="connsiteX557" fmla="*/ 803455 w 1322334"/>
                    <a:gd name="connsiteY557" fmla="*/ 460674 h 685385"/>
                    <a:gd name="connsiteX558" fmla="*/ 816745 w 1322334"/>
                    <a:gd name="connsiteY558" fmla="*/ 459467 h 685385"/>
                    <a:gd name="connsiteX559" fmla="*/ 816745 w 1322334"/>
                    <a:gd name="connsiteY559" fmla="*/ 457050 h 685385"/>
                    <a:gd name="connsiteX560" fmla="*/ 788958 w 1322334"/>
                    <a:gd name="connsiteY560" fmla="*/ 458258 h 685385"/>
                    <a:gd name="connsiteX561" fmla="*/ 822785 w 1322334"/>
                    <a:gd name="connsiteY561" fmla="*/ 442553 h 685385"/>
                    <a:gd name="connsiteX562" fmla="*/ 866278 w 1322334"/>
                    <a:gd name="connsiteY562" fmla="*/ 428055 h 685385"/>
                    <a:gd name="connsiteX563" fmla="*/ 885608 w 1322334"/>
                    <a:gd name="connsiteY563" fmla="*/ 415974 h 685385"/>
                    <a:gd name="connsiteX564" fmla="*/ 903729 w 1322334"/>
                    <a:gd name="connsiteY564" fmla="*/ 399060 h 685385"/>
                    <a:gd name="connsiteX565" fmla="*/ 904938 w 1322334"/>
                    <a:gd name="connsiteY565" fmla="*/ 399060 h 685385"/>
                    <a:gd name="connsiteX566" fmla="*/ 913394 w 1322334"/>
                    <a:gd name="connsiteY566" fmla="*/ 396644 h 685385"/>
                    <a:gd name="connsiteX567" fmla="*/ 917019 w 1322334"/>
                    <a:gd name="connsiteY567" fmla="*/ 395436 h 685385"/>
                    <a:gd name="connsiteX568" fmla="*/ 932724 w 1322334"/>
                    <a:gd name="connsiteY568" fmla="*/ 396644 h 685385"/>
                    <a:gd name="connsiteX569" fmla="*/ 944806 w 1322334"/>
                    <a:gd name="connsiteY569" fmla="*/ 400269 h 685385"/>
                    <a:gd name="connsiteX570" fmla="*/ 948430 w 1322334"/>
                    <a:gd name="connsiteY570" fmla="*/ 403893 h 685385"/>
                    <a:gd name="connsiteX571" fmla="*/ 948430 w 1322334"/>
                    <a:gd name="connsiteY571" fmla="*/ 403893 h 685385"/>
                    <a:gd name="connsiteX572" fmla="*/ 895273 w 1322334"/>
                    <a:gd name="connsiteY572" fmla="*/ 397852 h 685385"/>
                    <a:gd name="connsiteX573" fmla="*/ 895273 w 1322334"/>
                    <a:gd name="connsiteY573" fmla="*/ 397852 h 685385"/>
                    <a:gd name="connsiteX574" fmla="*/ 875943 w 1322334"/>
                    <a:gd name="connsiteY574" fmla="*/ 418390 h 685385"/>
                    <a:gd name="connsiteX575" fmla="*/ 823993 w 1322334"/>
                    <a:gd name="connsiteY575" fmla="*/ 438928 h 685385"/>
                    <a:gd name="connsiteX576" fmla="*/ 781709 w 1322334"/>
                    <a:gd name="connsiteY576" fmla="*/ 459467 h 685385"/>
                    <a:gd name="connsiteX577" fmla="*/ 779293 w 1322334"/>
                    <a:gd name="connsiteY577" fmla="*/ 457050 h 685385"/>
                    <a:gd name="connsiteX578" fmla="*/ 786542 w 1322334"/>
                    <a:gd name="connsiteY578" fmla="*/ 443761 h 685385"/>
                    <a:gd name="connsiteX579" fmla="*/ 793790 w 1322334"/>
                    <a:gd name="connsiteY579" fmla="*/ 431680 h 685385"/>
                    <a:gd name="connsiteX580" fmla="*/ 801039 w 1322334"/>
                    <a:gd name="connsiteY580" fmla="*/ 407517 h 685385"/>
                    <a:gd name="connsiteX581" fmla="*/ 801039 w 1322334"/>
                    <a:gd name="connsiteY581" fmla="*/ 382147 h 685385"/>
                    <a:gd name="connsiteX582" fmla="*/ 799831 w 1322334"/>
                    <a:gd name="connsiteY582" fmla="*/ 374898 h 685385"/>
                    <a:gd name="connsiteX583" fmla="*/ 895273 w 1322334"/>
                    <a:gd name="connsiteY583" fmla="*/ 397852 h 685385"/>
                    <a:gd name="connsiteX584" fmla="*/ 895273 w 1322334"/>
                    <a:gd name="connsiteY584" fmla="*/ 397852 h 685385"/>
                    <a:gd name="connsiteX585" fmla="*/ 1058369 w 1322334"/>
                    <a:gd name="connsiteY585" fmla="*/ 382147 h 685385"/>
                    <a:gd name="connsiteX586" fmla="*/ 1068034 w 1322334"/>
                    <a:gd name="connsiteY586" fmla="*/ 374898 h 685385"/>
                    <a:gd name="connsiteX587" fmla="*/ 1066826 w 1322334"/>
                    <a:gd name="connsiteY587" fmla="*/ 372482 h 685385"/>
                    <a:gd name="connsiteX588" fmla="*/ 1053537 w 1322334"/>
                    <a:gd name="connsiteY588" fmla="*/ 379730 h 685385"/>
                    <a:gd name="connsiteX589" fmla="*/ 1053537 w 1322334"/>
                    <a:gd name="connsiteY589" fmla="*/ 379730 h 685385"/>
                    <a:gd name="connsiteX590" fmla="*/ 1053537 w 1322334"/>
                    <a:gd name="connsiteY590" fmla="*/ 379730 h 685385"/>
                    <a:gd name="connsiteX591" fmla="*/ 1068034 w 1322334"/>
                    <a:gd name="connsiteY591" fmla="*/ 366441 h 685385"/>
                    <a:gd name="connsiteX592" fmla="*/ 1097029 w 1322334"/>
                    <a:gd name="connsiteY592" fmla="*/ 353152 h 685385"/>
                    <a:gd name="connsiteX593" fmla="*/ 1097029 w 1322334"/>
                    <a:gd name="connsiteY593" fmla="*/ 353152 h 685385"/>
                    <a:gd name="connsiteX594" fmla="*/ 1099445 w 1322334"/>
                    <a:gd name="connsiteY594" fmla="*/ 355568 h 685385"/>
                    <a:gd name="connsiteX595" fmla="*/ 1081324 w 1322334"/>
                    <a:gd name="connsiteY595" fmla="*/ 361609 h 685385"/>
                    <a:gd name="connsiteX596" fmla="*/ 1071659 w 1322334"/>
                    <a:gd name="connsiteY596" fmla="*/ 368857 h 685385"/>
                    <a:gd name="connsiteX597" fmla="*/ 1072867 w 1322334"/>
                    <a:gd name="connsiteY597" fmla="*/ 370066 h 685385"/>
                    <a:gd name="connsiteX598" fmla="*/ 1087364 w 1322334"/>
                    <a:gd name="connsiteY598" fmla="*/ 364025 h 685385"/>
                    <a:gd name="connsiteX599" fmla="*/ 1101862 w 1322334"/>
                    <a:gd name="connsiteY599" fmla="*/ 357984 h 685385"/>
                    <a:gd name="connsiteX600" fmla="*/ 1101862 w 1322334"/>
                    <a:gd name="connsiteY600" fmla="*/ 357984 h 685385"/>
                    <a:gd name="connsiteX601" fmla="*/ 1103070 w 1322334"/>
                    <a:gd name="connsiteY601" fmla="*/ 360400 h 685385"/>
                    <a:gd name="connsiteX602" fmla="*/ 1092197 w 1322334"/>
                    <a:gd name="connsiteY602" fmla="*/ 364025 h 685385"/>
                    <a:gd name="connsiteX603" fmla="*/ 1083740 w 1322334"/>
                    <a:gd name="connsiteY603" fmla="*/ 368857 h 685385"/>
                    <a:gd name="connsiteX604" fmla="*/ 1084948 w 1322334"/>
                    <a:gd name="connsiteY604" fmla="*/ 371274 h 685385"/>
                    <a:gd name="connsiteX605" fmla="*/ 1097029 w 1322334"/>
                    <a:gd name="connsiteY605" fmla="*/ 368857 h 685385"/>
                    <a:gd name="connsiteX606" fmla="*/ 1105486 w 1322334"/>
                    <a:gd name="connsiteY606" fmla="*/ 365233 h 685385"/>
                    <a:gd name="connsiteX607" fmla="*/ 1106694 w 1322334"/>
                    <a:gd name="connsiteY607" fmla="*/ 367649 h 685385"/>
                    <a:gd name="connsiteX608" fmla="*/ 1098237 w 1322334"/>
                    <a:gd name="connsiteY608" fmla="*/ 371274 h 685385"/>
                    <a:gd name="connsiteX609" fmla="*/ 1099445 w 1322334"/>
                    <a:gd name="connsiteY609" fmla="*/ 373690 h 685385"/>
                    <a:gd name="connsiteX610" fmla="*/ 1103070 w 1322334"/>
                    <a:gd name="connsiteY610" fmla="*/ 373690 h 685385"/>
                    <a:gd name="connsiteX611" fmla="*/ 1106694 w 1322334"/>
                    <a:gd name="connsiteY611" fmla="*/ 372482 h 685385"/>
                    <a:gd name="connsiteX612" fmla="*/ 1106694 w 1322334"/>
                    <a:gd name="connsiteY612" fmla="*/ 374898 h 685385"/>
                    <a:gd name="connsiteX613" fmla="*/ 1101862 w 1322334"/>
                    <a:gd name="connsiteY613" fmla="*/ 391812 h 685385"/>
                    <a:gd name="connsiteX614" fmla="*/ 1101862 w 1322334"/>
                    <a:gd name="connsiteY614" fmla="*/ 401477 h 685385"/>
                    <a:gd name="connsiteX615" fmla="*/ 1100653 w 1322334"/>
                    <a:gd name="connsiteY615" fmla="*/ 409933 h 685385"/>
                    <a:gd name="connsiteX616" fmla="*/ 1059577 w 1322334"/>
                    <a:gd name="connsiteY616" fmla="*/ 401477 h 685385"/>
                    <a:gd name="connsiteX617" fmla="*/ 1057161 w 1322334"/>
                    <a:gd name="connsiteY617" fmla="*/ 400269 h 685385"/>
                    <a:gd name="connsiteX618" fmla="*/ 1055953 w 1322334"/>
                    <a:gd name="connsiteY618" fmla="*/ 399060 h 685385"/>
                    <a:gd name="connsiteX619" fmla="*/ 1059577 w 1322334"/>
                    <a:gd name="connsiteY619" fmla="*/ 400269 h 685385"/>
                    <a:gd name="connsiteX620" fmla="*/ 1094613 w 1322334"/>
                    <a:gd name="connsiteY620" fmla="*/ 402685 h 685385"/>
                    <a:gd name="connsiteX621" fmla="*/ 1093405 w 1322334"/>
                    <a:gd name="connsiteY621" fmla="*/ 400269 h 685385"/>
                    <a:gd name="connsiteX622" fmla="*/ 1063202 w 1322334"/>
                    <a:gd name="connsiteY622" fmla="*/ 396644 h 685385"/>
                    <a:gd name="connsiteX623" fmla="*/ 1072867 w 1322334"/>
                    <a:gd name="connsiteY623" fmla="*/ 397852 h 685385"/>
                    <a:gd name="connsiteX624" fmla="*/ 1094613 w 1322334"/>
                    <a:gd name="connsiteY624" fmla="*/ 396644 h 685385"/>
                    <a:gd name="connsiteX625" fmla="*/ 1094613 w 1322334"/>
                    <a:gd name="connsiteY625" fmla="*/ 395436 h 685385"/>
                    <a:gd name="connsiteX626" fmla="*/ 1065618 w 1322334"/>
                    <a:gd name="connsiteY626" fmla="*/ 393020 h 685385"/>
                    <a:gd name="connsiteX627" fmla="*/ 1087364 w 1322334"/>
                    <a:gd name="connsiteY627" fmla="*/ 390603 h 685385"/>
                    <a:gd name="connsiteX628" fmla="*/ 1086156 w 1322334"/>
                    <a:gd name="connsiteY628" fmla="*/ 389396 h 685385"/>
                    <a:gd name="connsiteX629" fmla="*/ 1061994 w 1322334"/>
                    <a:gd name="connsiteY629" fmla="*/ 390603 h 685385"/>
                    <a:gd name="connsiteX630" fmla="*/ 1095821 w 1322334"/>
                    <a:gd name="connsiteY630" fmla="*/ 383355 h 685385"/>
                    <a:gd name="connsiteX631" fmla="*/ 1094613 w 1322334"/>
                    <a:gd name="connsiteY631" fmla="*/ 380939 h 685385"/>
                    <a:gd name="connsiteX632" fmla="*/ 1077699 w 1322334"/>
                    <a:gd name="connsiteY632" fmla="*/ 384563 h 685385"/>
                    <a:gd name="connsiteX633" fmla="*/ 1055953 w 1322334"/>
                    <a:gd name="connsiteY633" fmla="*/ 385771 h 685385"/>
                    <a:gd name="connsiteX634" fmla="*/ 1053537 w 1322334"/>
                    <a:gd name="connsiteY634" fmla="*/ 385771 h 685385"/>
                    <a:gd name="connsiteX635" fmla="*/ 1054745 w 1322334"/>
                    <a:gd name="connsiteY635" fmla="*/ 384563 h 685385"/>
                    <a:gd name="connsiteX636" fmla="*/ 1058369 w 1322334"/>
                    <a:gd name="connsiteY636" fmla="*/ 382147 h 685385"/>
                    <a:gd name="connsiteX637" fmla="*/ 1058369 w 1322334"/>
                    <a:gd name="connsiteY637" fmla="*/ 382147 h 685385"/>
                    <a:gd name="connsiteX638" fmla="*/ 1088572 w 1322334"/>
                    <a:gd name="connsiteY638" fmla="*/ 414766 h 685385"/>
                    <a:gd name="connsiteX639" fmla="*/ 1100653 w 1322334"/>
                    <a:gd name="connsiteY639" fmla="*/ 415974 h 685385"/>
                    <a:gd name="connsiteX640" fmla="*/ 1100653 w 1322334"/>
                    <a:gd name="connsiteY640" fmla="*/ 417182 h 685385"/>
                    <a:gd name="connsiteX641" fmla="*/ 1088572 w 1322334"/>
                    <a:gd name="connsiteY641" fmla="*/ 414766 h 685385"/>
                    <a:gd name="connsiteX642" fmla="*/ 1119983 w 1322334"/>
                    <a:gd name="connsiteY642" fmla="*/ 443761 h 685385"/>
                    <a:gd name="connsiteX643" fmla="*/ 1107902 w 1322334"/>
                    <a:gd name="connsiteY643" fmla="*/ 430472 h 685385"/>
                    <a:gd name="connsiteX644" fmla="*/ 1116359 w 1322334"/>
                    <a:gd name="connsiteY644" fmla="*/ 432888 h 685385"/>
                    <a:gd name="connsiteX645" fmla="*/ 1115151 w 1322334"/>
                    <a:gd name="connsiteY645" fmla="*/ 429263 h 685385"/>
                    <a:gd name="connsiteX646" fmla="*/ 1107902 w 1322334"/>
                    <a:gd name="connsiteY646" fmla="*/ 426847 h 685385"/>
                    <a:gd name="connsiteX647" fmla="*/ 1106694 w 1322334"/>
                    <a:gd name="connsiteY647" fmla="*/ 425639 h 685385"/>
                    <a:gd name="connsiteX648" fmla="*/ 1104278 w 1322334"/>
                    <a:gd name="connsiteY648" fmla="*/ 422015 h 685385"/>
                    <a:gd name="connsiteX649" fmla="*/ 1105486 w 1322334"/>
                    <a:gd name="connsiteY649" fmla="*/ 423223 h 685385"/>
                    <a:gd name="connsiteX650" fmla="*/ 1112735 w 1322334"/>
                    <a:gd name="connsiteY650" fmla="*/ 424431 h 685385"/>
                    <a:gd name="connsiteX651" fmla="*/ 1112735 w 1322334"/>
                    <a:gd name="connsiteY651" fmla="*/ 422015 h 685385"/>
                    <a:gd name="connsiteX652" fmla="*/ 1104278 w 1322334"/>
                    <a:gd name="connsiteY652" fmla="*/ 418390 h 685385"/>
                    <a:gd name="connsiteX653" fmla="*/ 1101862 w 1322334"/>
                    <a:gd name="connsiteY653" fmla="*/ 415974 h 685385"/>
                    <a:gd name="connsiteX654" fmla="*/ 1101862 w 1322334"/>
                    <a:gd name="connsiteY654" fmla="*/ 413558 h 685385"/>
                    <a:gd name="connsiteX655" fmla="*/ 1109110 w 1322334"/>
                    <a:gd name="connsiteY655" fmla="*/ 417182 h 685385"/>
                    <a:gd name="connsiteX656" fmla="*/ 1109110 w 1322334"/>
                    <a:gd name="connsiteY656" fmla="*/ 414766 h 685385"/>
                    <a:gd name="connsiteX657" fmla="*/ 1103070 w 1322334"/>
                    <a:gd name="connsiteY657" fmla="*/ 409933 h 685385"/>
                    <a:gd name="connsiteX658" fmla="*/ 1101862 w 1322334"/>
                    <a:gd name="connsiteY658" fmla="*/ 408725 h 685385"/>
                    <a:gd name="connsiteX659" fmla="*/ 1101862 w 1322334"/>
                    <a:gd name="connsiteY659" fmla="*/ 406309 h 685385"/>
                    <a:gd name="connsiteX660" fmla="*/ 1119983 w 1322334"/>
                    <a:gd name="connsiteY660" fmla="*/ 409933 h 685385"/>
                    <a:gd name="connsiteX661" fmla="*/ 1118775 w 1322334"/>
                    <a:gd name="connsiteY661" fmla="*/ 408725 h 685385"/>
                    <a:gd name="connsiteX662" fmla="*/ 1107902 w 1322334"/>
                    <a:gd name="connsiteY662" fmla="*/ 407517 h 685385"/>
                    <a:gd name="connsiteX663" fmla="*/ 1103070 w 1322334"/>
                    <a:gd name="connsiteY663" fmla="*/ 405101 h 685385"/>
                    <a:gd name="connsiteX664" fmla="*/ 1100653 w 1322334"/>
                    <a:gd name="connsiteY664" fmla="*/ 402685 h 685385"/>
                    <a:gd name="connsiteX665" fmla="*/ 1100653 w 1322334"/>
                    <a:gd name="connsiteY665" fmla="*/ 402685 h 685385"/>
                    <a:gd name="connsiteX666" fmla="*/ 1100653 w 1322334"/>
                    <a:gd name="connsiteY666" fmla="*/ 400269 h 685385"/>
                    <a:gd name="connsiteX667" fmla="*/ 1112735 w 1322334"/>
                    <a:gd name="connsiteY667" fmla="*/ 406309 h 685385"/>
                    <a:gd name="connsiteX668" fmla="*/ 1127232 w 1322334"/>
                    <a:gd name="connsiteY668" fmla="*/ 403893 h 685385"/>
                    <a:gd name="connsiteX669" fmla="*/ 1126024 w 1322334"/>
                    <a:gd name="connsiteY669" fmla="*/ 402685 h 685385"/>
                    <a:gd name="connsiteX670" fmla="*/ 1101862 w 1322334"/>
                    <a:gd name="connsiteY670" fmla="*/ 397852 h 685385"/>
                    <a:gd name="connsiteX671" fmla="*/ 1121192 w 1322334"/>
                    <a:gd name="connsiteY671" fmla="*/ 400269 h 685385"/>
                    <a:gd name="connsiteX672" fmla="*/ 1123608 w 1322334"/>
                    <a:gd name="connsiteY672" fmla="*/ 399060 h 685385"/>
                    <a:gd name="connsiteX673" fmla="*/ 1145354 w 1322334"/>
                    <a:gd name="connsiteY673" fmla="*/ 385771 h 685385"/>
                    <a:gd name="connsiteX674" fmla="*/ 1148978 w 1322334"/>
                    <a:gd name="connsiteY674" fmla="*/ 402685 h 685385"/>
                    <a:gd name="connsiteX675" fmla="*/ 1148978 w 1322334"/>
                    <a:gd name="connsiteY675" fmla="*/ 402685 h 685385"/>
                    <a:gd name="connsiteX676" fmla="*/ 1138105 w 1322334"/>
                    <a:gd name="connsiteY676" fmla="*/ 428055 h 685385"/>
                    <a:gd name="connsiteX677" fmla="*/ 1138105 w 1322334"/>
                    <a:gd name="connsiteY677" fmla="*/ 428055 h 685385"/>
                    <a:gd name="connsiteX678" fmla="*/ 1138105 w 1322334"/>
                    <a:gd name="connsiteY678" fmla="*/ 428055 h 685385"/>
                    <a:gd name="connsiteX679" fmla="*/ 1135689 w 1322334"/>
                    <a:gd name="connsiteY679" fmla="*/ 431680 h 685385"/>
                    <a:gd name="connsiteX680" fmla="*/ 1119983 w 1322334"/>
                    <a:gd name="connsiteY680" fmla="*/ 443761 h 685385"/>
                    <a:gd name="connsiteX681" fmla="*/ 1119983 w 1322334"/>
                    <a:gd name="connsiteY681" fmla="*/ 443761 h 685385"/>
                    <a:gd name="connsiteX682" fmla="*/ 1130857 w 1322334"/>
                    <a:gd name="connsiteY682" fmla="*/ 391812 h 685385"/>
                    <a:gd name="connsiteX683" fmla="*/ 1142938 w 1322334"/>
                    <a:gd name="connsiteY683" fmla="*/ 380939 h 685385"/>
                    <a:gd name="connsiteX684" fmla="*/ 1134481 w 1322334"/>
                    <a:gd name="connsiteY684" fmla="*/ 389396 h 685385"/>
                    <a:gd name="connsiteX685" fmla="*/ 1130857 w 1322334"/>
                    <a:gd name="connsiteY685" fmla="*/ 391812 h 685385"/>
                    <a:gd name="connsiteX686" fmla="*/ 1191263 w 1322334"/>
                    <a:gd name="connsiteY686" fmla="*/ 495710 h 685385"/>
                    <a:gd name="connsiteX687" fmla="*/ 1206968 w 1322334"/>
                    <a:gd name="connsiteY687" fmla="*/ 536787 h 685385"/>
                    <a:gd name="connsiteX688" fmla="*/ 1208176 w 1322334"/>
                    <a:gd name="connsiteY688" fmla="*/ 570614 h 685385"/>
                    <a:gd name="connsiteX689" fmla="*/ 1206968 w 1322334"/>
                    <a:gd name="connsiteY689" fmla="*/ 573030 h 685385"/>
                    <a:gd name="connsiteX690" fmla="*/ 1205760 w 1322334"/>
                    <a:gd name="connsiteY690" fmla="*/ 565781 h 685385"/>
                    <a:gd name="connsiteX691" fmla="*/ 1204552 w 1322334"/>
                    <a:gd name="connsiteY691" fmla="*/ 558533 h 685385"/>
                    <a:gd name="connsiteX692" fmla="*/ 1199719 w 1322334"/>
                    <a:gd name="connsiteY692" fmla="*/ 545243 h 685385"/>
                    <a:gd name="connsiteX693" fmla="*/ 1185222 w 1322334"/>
                    <a:gd name="connsiteY693" fmla="*/ 525913 h 685385"/>
                    <a:gd name="connsiteX694" fmla="*/ 1184014 w 1322334"/>
                    <a:gd name="connsiteY694" fmla="*/ 528330 h 685385"/>
                    <a:gd name="connsiteX695" fmla="*/ 1197303 w 1322334"/>
                    <a:gd name="connsiteY695" fmla="*/ 548868 h 685385"/>
                    <a:gd name="connsiteX696" fmla="*/ 1186430 w 1322334"/>
                    <a:gd name="connsiteY696" fmla="*/ 536787 h 685385"/>
                    <a:gd name="connsiteX697" fmla="*/ 1185222 w 1322334"/>
                    <a:gd name="connsiteY697" fmla="*/ 537995 h 685385"/>
                    <a:gd name="connsiteX698" fmla="*/ 1197303 w 1322334"/>
                    <a:gd name="connsiteY698" fmla="*/ 554909 h 685385"/>
                    <a:gd name="connsiteX699" fmla="*/ 1186430 w 1322334"/>
                    <a:gd name="connsiteY699" fmla="*/ 544035 h 685385"/>
                    <a:gd name="connsiteX700" fmla="*/ 1185222 w 1322334"/>
                    <a:gd name="connsiteY700" fmla="*/ 545243 h 685385"/>
                    <a:gd name="connsiteX701" fmla="*/ 1196095 w 1322334"/>
                    <a:gd name="connsiteY701" fmla="*/ 560949 h 685385"/>
                    <a:gd name="connsiteX702" fmla="*/ 1191263 w 1322334"/>
                    <a:gd name="connsiteY702" fmla="*/ 557324 h 685385"/>
                    <a:gd name="connsiteX703" fmla="*/ 1177973 w 1322334"/>
                    <a:gd name="connsiteY703" fmla="*/ 545243 h 685385"/>
                    <a:gd name="connsiteX704" fmla="*/ 1176765 w 1322334"/>
                    <a:gd name="connsiteY704" fmla="*/ 546452 h 685385"/>
                    <a:gd name="connsiteX705" fmla="*/ 1187638 w 1322334"/>
                    <a:gd name="connsiteY705" fmla="*/ 559741 h 685385"/>
                    <a:gd name="connsiteX706" fmla="*/ 1190055 w 1322334"/>
                    <a:gd name="connsiteY706" fmla="*/ 562157 h 685385"/>
                    <a:gd name="connsiteX707" fmla="*/ 1169516 w 1322334"/>
                    <a:gd name="connsiteY707" fmla="*/ 546452 h 685385"/>
                    <a:gd name="connsiteX708" fmla="*/ 1167100 w 1322334"/>
                    <a:gd name="connsiteY708" fmla="*/ 547659 h 685385"/>
                    <a:gd name="connsiteX709" fmla="*/ 1186430 w 1322334"/>
                    <a:gd name="connsiteY709" fmla="*/ 564573 h 685385"/>
                    <a:gd name="connsiteX710" fmla="*/ 1192471 w 1322334"/>
                    <a:gd name="connsiteY710" fmla="*/ 570614 h 685385"/>
                    <a:gd name="connsiteX711" fmla="*/ 1187638 w 1322334"/>
                    <a:gd name="connsiteY711" fmla="*/ 568198 h 685385"/>
                    <a:gd name="connsiteX712" fmla="*/ 1173141 w 1322334"/>
                    <a:gd name="connsiteY712" fmla="*/ 557324 h 685385"/>
                    <a:gd name="connsiteX713" fmla="*/ 1148978 w 1322334"/>
                    <a:gd name="connsiteY713" fmla="*/ 522289 h 685385"/>
                    <a:gd name="connsiteX714" fmla="*/ 1136897 w 1322334"/>
                    <a:gd name="connsiteY714" fmla="*/ 487253 h 685385"/>
                    <a:gd name="connsiteX715" fmla="*/ 1140522 w 1322334"/>
                    <a:gd name="connsiteY715" fmla="*/ 473964 h 685385"/>
                    <a:gd name="connsiteX716" fmla="*/ 1140522 w 1322334"/>
                    <a:gd name="connsiteY716" fmla="*/ 496918 h 685385"/>
                    <a:gd name="connsiteX717" fmla="*/ 1142938 w 1322334"/>
                    <a:gd name="connsiteY717" fmla="*/ 498127 h 685385"/>
                    <a:gd name="connsiteX718" fmla="*/ 1145354 w 1322334"/>
                    <a:gd name="connsiteY718" fmla="*/ 464299 h 685385"/>
                    <a:gd name="connsiteX719" fmla="*/ 1147770 w 1322334"/>
                    <a:gd name="connsiteY719" fmla="*/ 493294 h 685385"/>
                    <a:gd name="connsiteX720" fmla="*/ 1150187 w 1322334"/>
                    <a:gd name="connsiteY720" fmla="*/ 493294 h 685385"/>
                    <a:gd name="connsiteX721" fmla="*/ 1147770 w 1322334"/>
                    <a:gd name="connsiteY721" fmla="*/ 454634 h 685385"/>
                    <a:gd name="connsiteX722" fmla="*/ 1148978 w 1322334"/>
                    <a:gd name="connsiteY722" fmla="*/ 426847 h 685385"/>
                    <a:gd name="connsiteX723" fmla="*/ 1148978 w 1322334"/>
                    <a:gd name="connsiteY723" fmla="*/ 443761 h 685385"/>
                    <a:gd name="connsiteX724" fmla="*/ 1153811 w 1322334"/>
                    <a:gd name="connsiteY724" fmla="*/ 482421 h 685385"/>
                    <a:gd name="connsiteX725" fmla="*/ 1155019 w 1322334"/>
                    <a:gd name="connsiteY725" fmla="*/ 482421 h 685385"/>
                    <a:gd name="connsiteX726" fmla="*/ 1152603 w 1322334"/>
                    <a:gd name="connsiteY726" fmla="*/ 452218 h 685385"/>
                    <a:gd name="connsiteX727" fmla="*/ 1152603 w 1322334"/>
                    <a:gd name="connsiteY727" fmla="*/ 431680 h 685385"/>
                    <a:gd name="connsiteX728" fmla="*/ 1152603 w 1322334"/>
                    <a:gd name="connsiteY728" fmla="*/ 432888 h 685385"/>
                    <a:gd name="connsiteX729" fmla="*/ 1155019 w 1322334"/>
                    <a:gd name="connsiteY729" fmla="*/ 443761 h 685385"/>
                    <a:gd name="connsiteX730" fmla="*/ 1156227 w 1322334"/>
                    <a:gd name="connsiteY730" fmla="*/ 469131 h 685385"/>
                    <a:gd name="connsiteX731" fmla="*/ 1159852 w 1322334"/>
                    <a:gd name="connsiteY731" fmla="*/ 490877 h 685385"/>
                    <a:gd name="connsiteX732" fmla="*/ 1167100 w 1322334"/>
                    <a:gd name="connsiteY732" fmla="*/ 502959 h 685385"/>
                    <a:gd name="connsiteX733" fmla="*/ 1171933 w 1322334"/>
                    <a:gd name="connsiteY733" fmla="*/ 512624 h 685385"/>
                    <a:gd name="connsiteX734" fmla="*/ 1173141 w 1322334"/>
                    <a:gd name="connsiteY734" fmla="*/ 511416 h 685385"/>
                    <a:gd name="connsiteX735" fmla="*/ 1167100 w 1322334"/>
                    <a:gd name="connsiteY735" fmla="*/ 496918 h 685385"/>
                    <a:gd name="connsiteX736" fmla="*/ 1162268 w 1322334"/>
                    <a:gd name="connsiteY736" fmla="*/ 484837 h 685385"/>
                    <a:gd name="connsiteX737" fmla="*/ 1161060 w 1322334"/>
                    <a:gd name="connsiteY737" fmla="*/ 475172 h 685385"/>
                    <a:gd name="connsiteX738" fmla="*/ 1164684 w 1322334"/>
                    <a:gd name="connsiteY738" fmla="*/ 486045 h 685385"/>
                    <a:gd name="connsiteX739" fmla="*/ 1165892 w 1322334"/>
                    <a:gd name="connsiteY739" fmla="*/ 486045 h 685385"/>
                    <a:gd name="connsiteX740" fmla="*/ 1161060 w 1322334"/>
                    <a:gd name="connsiteY740" fmla="*/ 458258 h 685385"/>
                    <a:gd name="connsiteX741" fmla="*/ 1158643 w 1322334"/>
                    <a:gd name="connsiteY741" fmla="*/ 443761 h 685385"/>
                    <a:gd name="connsiteX742" fmla="*/ 1158643 w 1322334"/>
                    <a:gd name="connsiteY742" fmla="*/ 440137 h 685385"/>
                    <a:gd name="connsiteX743" fmla="*/ 1158643 w 1322334"/>
                    <a:gd name="connsiteY743" fmla="*/ 440137 h 685385"/>
                    <a:gd name="connsiteX744" fmla="*/ 1165892 w 1322334"/>
                    <a:gd name="connsiteY744" fmla="*/ 464299 h 685385"/>
                    <a:gd name="connsiteX745" fmla="*/ 1167100 w 1322334"/>
                    <a:gd name="connsiteY745" fmla="*/ 464299 h 685385"/>
                    <a:gd name="connsiteX746" fmla="*/ 1162268 w 1322334"/>
                    <a:gd name="connsiteY746" fmla="*/ 442553 h 685385"/>
                    <a:gd name="connsiteX747" fmla="*/ 1168308 w 1322334"/>
                    <a:gd name="connsiteY747" fmla="*/ 455842 h 685385"/>
                    <a:gd name="connsiteX748" fmla="*/ 1169516 w 1322334"/>
                    <a:gd name="connsiteY748" fmla="*/ 455842 h 685385"/>
                    <a:gd name="connsiteX749" fmla="*/ 1161060 w 1322334"/>
                    <a:gd name="connsiteY749" fmla="*/ 432888 h 685385"/>
                    <a:gd name="connsiteX750" fmla="*/ 1155019 w 1322334"/>
                    <a:gd name="connsiteY750" fmla="*/ 413558 h 685385"/>
                    <a:gd name="connsiteX751" fmla="*/ 1155019 w 1322334"/>
                    <a:gd name="connsiteY751" fmla="*/ 411142 h 685385"/>
                    <a:gd name="connsiteX752" fmla="*/ 1156227 w 1322334"/>
                    <a:gd name="connsiteY752" fmla="*/ 412350 h 685385"/>
                    <a:gd name="connsiteX753" fmla="*/ 1173141 w 1322334"/>
                    <a:gd name="connsiteY753" fmla="*/ 449802 h 685385"/>
                    <a:gd name="connsiteX754" fmla="*/ 1186430 w 1322334"/>
                    <a:gd name="connsiteY754" fmla="*/ 476381 h 685385"/>
                    <a:gd name="connsiteX755" fmla="*/ 1191263 w 1322334"/>
                    <a:gd name="connsiteY755" fmla="*/ 495710 h 685385"/>
                    <a:gd name="connsiteX756" fmla="*/ 1191263 w 1322334"/>
                    <a:gd name="connsiteY756" fmla="*/ 495710 h 685385"/>
                    <a:gd name="connsiteX757" fmla="*/ 1281872 w 1322334"/>
                    <a:gd name="connsiteY757" fmla="*/ 557324 h 685385"/>
                    <a:gd name="connsiteX758" fmla="*/ 1275831 w 1322334"/>
                    <a:gd name="connsiteY758" fmla="*/ 552492 h 685385"/>
                    <a:gd name="connsiteX759" fmla="*/ 1272207 w 1322334"/>
                    <a:gd name="connsiteY759" fmla="*/ 548868 h 685385"/>
                    <a:gd name="connsiteX760" fmla="*/ 1269791 w 1322334"/>
                    <a:gd name="connsiteY760" fmla="*/ 547659 h 685385"/>
                    <a:gd name="connsiteX761" fmla="*/ 1268583 w 1322334"/>
                    <a:gd name="connsiteY761" fmla="*/ 547659 h 685385"/>
                    <a:gd name="connsiteX762" fmla="*/ 1272207 w 1322334"/>
                    <a:gd name="connsiteY762" fmla="*/ 553700 h 685385"/>
                    <a:gd name="connsiteX763" fmla="*/ 1278247 w 1322334"/>
                    <a:gd name="connsiteY763" fmla="*/ 557324 h 685385"/>
                    <a:gd name="connsiteX764" fmla="*/ 1274623 w 1322334"/>
                    <a:gd name="connsiteY764" fmla="*/ 556116 h 685385"/>
                    <a:gd name="connsiteX765" fmla="*/ 1267374 w 1322334"/>
                    <a:gd name="connsiteY765" fmla="*/ 551284 h 685385"/>
                    <a:gd name="connsiteX766" fmla="*/ 1260126 w 1322334"/>
                    <a:gd name="connsiteY766" fmla="*/ 545243 h 685385"/>
                    <a:gd name="connsiteX767" fmla="*/ 1258918 w 1322334"/>
                    <a:gd name="connsiteY767" fmla="*/ 546452 h 685385"/>
                    <a:gd name="connsiteX768" fmla="*/ 1263750 w 1322334"/>
                    <a:gd name="connsiteY768" fmla="*/ 551284 h 685385"/>
                    <a:gd name="connsiteX769" fmla="*/ 1256501 w 1322334"/>
                    <a:gd name="connsiteY769" fmla="*/ 547659 h 685385"/>
                    <a:gd name="connsiteX770" fmla="*/ 1250461 w 1322334"/>
                    <a:gd name="connsiteY770" fmla="*/ 542827 h 685385"/>
                    <a:gd name="connsiteX771" fmla="*/ 1244420 w 1322334"/>
                    <a:gd name="connsiteY771" fmla="*/ 536787 h 685385"/>
                    <a:gd name="connsiteX772" fmla="*/ 1243212 w 1322334"/>
                    <a:gd name="connsiteY772" fmla="*/ 536787 h 685385"/>
                    <a:gd name="connsiteX773" fmla="*/ 1249253 w 1322334"/>
                    <a:gd name="connsiteY773" fmla="*/ 544035 h 685385"/>
                    <a:gd name="connsiteX774" fmla="*/ 1232339 w 1322334"/>
                    <a:gd name="connsiteY774" fmla="*/ 533162 h 685385"/>
                    <a:gd name="connsiteX775" fmla="*/ 1209384 w 1322334"/>
                    <a:gd name="connsiteY775" fmla="*/ 499334 h 685385"/>
                    <a:gd name="connsiteX776" fmla="*/ 1198511 w 1322334"/>
                    <a:gd name="connsiteY776" fmla="*/ 480005 h 685385"/>
                    <a:gd name="connsiteX777" fmla="*/ 1194887 w 1322334"/>
                    <a:gd name="connsiteY777" fmla="*/ 470340 h 685385"/>
                    <a:gd name="connsiteX778" fmla="*/ 1192471 w 1322334"/>
                    <a:gd name="connsiteY778" fmla="*/ 465507 h 685385"/>
                    <a:gd name="connsiteX779" fmla="*/ 1176765 w 1322334"/>
                    <a:gd name="connsiteY779" fmla="*/ 436512 h 685385"/>
                    <a:gd name="connsiteX780" fmla="*/ 1185222 w 1322334"/>
                    <a:gd name="connsiteY780" fmla="*/ 448594 h 685385"/>
                    <a:gd name="connsiteX781" fmla="*/ 1205760 w 1322334"/>
                    <a:gd name="connsiteY781" fmla="*/ 481213 h 685385"/>
                    <a:gd name="connsiteX782" fmla="*/ 1206968 w 1322334"/>
                    <a:gd name="connsiteY782" fmla="*/ 481213 h 685385"/>
                    <a:gd name="connsiteX783" fmla="*/ 1192471 w 1322334"/>
                    <a:gd name="connsiteY783" fmla="*/ 454634 h 685385"/>
                    <a:gd name="connsiteX784" fmla="*/ 1223882 w 1322334"/>
                    <a:gd name="connsiteY784" fmla="*/ 496918 h 685385"/>
                    <a:gd name="connsiteX785" fmla="*/ 1225090 w 1322334"/>
                    <a:gd name="connsiteY785" fmla="*/ 496918 h 685385"/>
                    <a:gd name="connsiteX786" fmla="*/ 1197303 w 1322334"/>
                    <a:gd name="connsiteY786" fmla="*/ 455842 h 685385"/>
                    <a:gd name="connsiteX787" fmla="*/ 1175557 w 1322334"/>
                    <a:gd name="connsiteY787" fmla="*/ 424431 h 685385"/>
                    <a:gd name="connsiteX788" fmla="*/ 1184014 w 1322334"/>
                    <a:gd name="connsiteY788" fmla="*/ 436512 h 685385"/>
                    <a:gd name="connsiteX789" fmla="*/ 1203344 w 1322334"/>
                    <a:gd name="connsiteY789" fmla="*/ 459467 h 685385"/>
                    <a:gd name="connsiteX790" fmla="*/ 1242004 w 1322334"/>
                    <a:gd name="connsiteY790" fmla="*/ 507791 h 685385"/>
                    <a:gd name="connsiteX791" fmla="*/ 1244420 w 1322334"/>
                    <a:gd name="connsiteY791" fmla="*/ 507791 h 685385"/>
                    <a:gd name="connsiteX792" fmla="*/ 1210593 w 1322334"/>
                    <a:gd name="connsiteY792" fmla="*/ 461883 h 685385"/>
                    <a:gd name="connsiteX793" fmla="*/ 1187638 w 1322334"/>
                    <a:gd name="connsiteY793" fmla="*/ 435304 h 685385"/>
                    <a:gd name="connsiteX794" fmla="*/ 1184014 w 1322334"/>
                    <a:gd name="connsiteY794" fmla="*/ 429263 h 685385"/>
                    <a:gd name="connsiteX795" fmla="*/ 1196095 w 1322334"/>
                    <a:gd name="connsiteY795" fmla="*/ 443761 h 685385"/>
                    <a:gd name="connsiteX796" fmla="*/ 1226298 w 1322334"/>
                    <a:gd name="connsiteY796" fmla="*/ 475172 h 685385"/>
                    <a:gd name="connsiteX797" fmla="*/ 1227506 w 1322334"/>
                    <a:gd name="connsiteY797" fmla="*/ 473964 h 685385"/>
                    <a:gd name="connsiteX798" fmla="*/ 1200928 w 1322334"/>
                    <a:gd name="connsiteY798" fmla="*/ 442553 h 685385"/>
                    <a:gd name="connsiteX799" fmla="*/ 1191263 w 1322334"/>
                    <a:gd name="connsiteY799" fmla="*/ 431680 h 685385"/>
                    <a:gd name="connsiteX800" fmla="*/ 1215425 w 1322334"/>
                    <a:gd name="connsiteY800" fmla="*/ 457050 h 685385"/>
                    <a:gd name="connsiteX801" fmla="*/ 1234755 w 1322334"/>
                    <a:gd name="connsiteY801" fmla="*/ 477588 h 685385"/>
                    <a:gd name="connsiteX802" fmla="*/ 1251669 w 1322334"/>
                    <a:gd name="connsiteY802" fmla="*/ 504167 h 685385"/>
                    <a:gd name="connsiteX803" fmla="*/ 1252877 w 1322334"/>
                    <a:gd name="connsiteY803" fmla="*/ 505375 h 685385"/>
                    <a:gd name="connsiteX804" fmla="*/ 1258918 w 1322334"/>
                    <a:gd name="connsiteY804" fmla="*/ 517456 h 685385"/>
                    <a:gd name="connsiteX805" fmla="*/ 1281872 w 1322334"/>
                    <a:gd name="connsiteY805" fmla="*/ 557324 h 685385"/>
                    <a:gd name="connsiteX806" fmla="*/ 1281872 w 1322334"/>
                    <a:gd name="connsiteY806" fmla="*/ 557324 h 685385"/>
                    <a:gd name="connsiteX807" fmla="*/ 1281872 w 1322334"/>
                    <a:gd name="connsiteY807" fmla="*/ 557324 h 685385"/>
                    <a:gd name="connsiteX808" fmla="*/ 1177973 w 1322334"/>
                    <a:gd name="connsiteY808" fmla="*/ 408725 h 685385"/>
                    <a:gd name="connsiteX809" fmla="*/ 1202136 w 1322334"/>
                    <a:gd name="connsiteY809" fmla="*/ 430472 h 685385"/>
                    <a:gd name="connsiteX810" fmla="*/ 1222674 w 1322334"/>
                    <a:gd name="connsiteY810" fmla="*/ 454634 h 685385"/>
                    <a:gd name="connsiteX811" fmla="*/ 1225090 w 1322334"/>
                    <a:gd name="connsiteY811" fmla="*/ 453426 h 685385"/>
                    <a:gd name="connsiteX812" fmla="*/ 1199719 w 1322334"/>
                    <a:gd name="connsiteY812" fmla="*/ 422015 h 685385"/>
                    <a:gd name="connsiteX813" fmla="*/ 1211801 w 1322334"/>
                    <a:gd name="connsiteY813" fmla="*/ 431680 h 685385"/>
                    <a:gd name="connsiteX814" fmla="*/ 1213009 w 1322334"/>
                    <a:gd name="connsiteY814" fmla="*/ 430472 h 685385"/>
                    <a:gd name="connsiteX815" fmla="*/ 1197303 w 1322334"/>
                    <a:gd name="connsiteY815" fmla="*/ 415974 h 685385"/>
                    <a:gd name="connsiteX816" fmla="*/ 1194887 w 1322334"/>
                    <a:gd name="connsiteY816" fmla="*/ 413558 h 685385"/>
                    <a:gd name="connsiteX817" fmla="*/ 1211801 w 1322334"/>
                    <a:gd name="connsiteY817" fmla="*/ 425639 h 685385"/>
                    <a:gd name="connsiteX818" fmla="*/ 1254085 w 1322334"/>
                    <a:gd name="connsiteY818" fmla="*/ 467924 h 685385"/>
                    <a:gd name="connsiteX819" fmla="*/ 1272207 w 1322334"/>
                    <a:gd name="connsiteY819" fmla="*/ 501751 h 685385"/>
                    <a:gd name="connsiteX820" fmla="*/ 1289121 w 1322334"/>
                    <a:gd name="connsiteY820" fmla="*/ 548868 h 685385"/>
                    <a:gd name="connsiteX821" fmla="*/ 1289121 w 1322334"/>
                    <a:gd name="connsiteY821" fmla="*/ 548868 h 685385"/>
                    <a:gd name="connsiteX822" fmla="*/ 1287912 w 1322334"/>
                    <a:gd name="connsiteY822" fmla="*/ 542827 h 685385"/>
                    <a:gd name="connsiteX823" fmla="*/ 1286704 w 1322334"/>
                    <a:gd name="connsiteY823" fmla="*/ 542827 h 685385"/>
                    <a:gd name="connsiteX824" fmla="*/ 1286704 w 1322334"/>
                    <a:gd name="connsiteY824" fmla="*/ 547659 h 685385"/>
                    <a:gd name="connsiteX825" fmla="*/ 1285496 w 1322334"/>
                    <a:gd name="connsiteY825" fmla="*/ 552492 h 685385"/>
                    <a:gd name="connsiteX826" fmla="*/ 1284288 w 1322334"/>
                    <a:gd name="connsiteY826" fmla="*/ 550076 h 685385"/>
                    <a:gd name="connsiteX827" fmla="*/ 1279456 w 1322334"/>
                    <a:gd name="connsiteY827" fmla="*/ 542827 h 685385"/>
                    <a:gd name="connsiteX828" fmla="*/ 1278247 w 1322334"/>
                    <a:gd name="connsiteY828" fmla="*/ 542827 h 685385"/>
                    <a:gd name="connsiteX829" fmla="*/ 1279456 w 1322334"/>
                    <a:gd name="connsiteY829" fmla="*/ 545243 h 685385"/>
                    <a:gd name="connsiteX830" fmla="*/ 1281872 w 1322334"/>
                    <a:gd name="connsiteY830" fmla="*/ 551284 h 685385"/>
                    <a:gd name="connsiteX831" fmla="*/ 1281872 w 1322334"/>
                    <a:gd name="connsiteY831" fmla="*/ 551284 h 685385"/>
                    <a:gd name="connsiteX832" fmla="*/ 1281872 w 1322334"/>
                    <a:gd name="connsiteY832" fmla="*/ 551284 h 685385"/>
                    <a:gd name="connsiteX833" fmla="*/ 1258918 w 1322334"/>
                    <a:gd name="connsiteY833" fmla="*/ 515040 h 685385"/>
                    <a:gd name="connsiteX834" fmla="*/ 1237171 w 1322334"/>
                    <a:gd name="connsiteY834" fmla="*/ 475172 h 685385"/>
                    <a:gd name="connsiteX835" fmla="*/ 1205760 w 1322334"/>
                    <a:gd name="connsiteY835" fmla="*/ 436512 h 685385"/>
                    <a:gd name="connsiteX836" fmla="*/ 1176765 w 1322334"/>
                    <a:gd name="connsiteY836" fmla="*/ 409933 h 685385"/>
                    <a:gd name="connsiteX837" fmla="*/ 1177973 w 1322334"/>
                    <a:gd name="connsiteY837" fmla="*/ 408725 h 685385"/>
                    <a:gd name="connsiteX838" fmla="*/ 1177973 w 1322334"/>
                    <a:gd name="connsiteY838" fmla="*/ 408725 h 685385"/>
                    <a:gd name="connsiteX839" fmla="*/ 1175557 w 1322334"/>
                    <a:gd name="connsiteY839" fmla="*/ 405101 h 685385"/>
                    <a:gd name="connsiteX840" fmla="*/ 1173141 w 1322334"/>
                    <a:gd name="connsiteY840" fmla="*/ 406309 h 685385"/>
                    <a:gd name="connsiteX841" fmla="*/ 1171933 w 1322334"/>
                    <a:gd name="connsiteY841" fmla="*/ 407517 h 685385"/>
                    <a:gd name="connsiteX842" fmla="*/ 1163476 w 1322334"/>
                    <a:gd name="connsiteY842" fmla="*/ 407517 h 685385"/>
                    <a:gd name="connsiteX843" fmla="*/ 1159852 w 1322334"/>
                    <a:gd name="connsiteY843" fmla="*/ 401477 h 685385"/>
                    <a:gd name="connsiteX844" fmla="*/ 1159852 w 1322334"/>
                    <a:gd name="connsiteY844" fmla="*/ 401477 h 685385"/>
                    <a:gd name="connsiteX845" fmla="*/ 1150187 w 1322334"/>
                    <a:gd name="connsiteY845" fmla="*/ 368857 h 685385"/>
                    <a:gd name="connsiteX846" fmla="*/ 1142938 w 1322334"/>
                    <a:gd name="connsiteY846" fmla="*/ 349527 h 685385"/>
                    <a:gd name="connsiteX847" fmla="*/ 1181598 w 1322334"/>
                    <a:gd name="connsiteY847" fmla="*/ 362817 h 685385"/>
                    <a:gd name="connsiteX848" fmla="*/ 1174349 w 1322334"/>
                    <a:gd name="connsiteY848" fmla="*/ 370066 h 685385"/>
                    <a:gd name="connsiteX849" fmla="*/ 1158643 w 1322334"/>
                    <a:gd name="connsiteY849" fmla="*/ 366441 h 685385"/>
                    <a:gd name="connsiteX850" fmla="*/ 1158643 w 1322334"/>
                    <a:gd name="connsiteY850" fmla="*/ 367649 h 685385"/>
                    <a:gd name="connsiteX851" fmla="*/ 1167100 w 1322334"/>
                    <a:gd name="connsiteY851" fmla="*/ 370066 h 685385"/>
                    <a:gd name="connsiteX852" fmla="*/ 1174349 w 1322334"/>
                    <a:gd name="connsiteY852" fmla="*/ 372482 h 685385"/>
                    <a:gd name="connsiteX853" fmla="*/ 1175557 w 1322334"/>
                    <a:gd name="connsiteY853" fmla="*/ 376106 h 685385"/>
                    <a:gd name="connsiteX854" fmla="*/ 1170725 w 1322334"/>
                    <a:gd name="connsiteY854" fmla="*/ 380939 h 685385"/>
                    <a:gd name="connsiteX855" fmla="*/ 1157435 w 1322334"/>
                    <a:gd name="connsiteY855" fmla="*/ 380939 h 685385"/>
                    <a:gd name="connsiteX856" fmla="*/ 1157435 w 1322334"/>
                    <a:gd name="connsiteY856" fmla="*/ 383355 h 685385"/>
                    <a:gd name="connsiteX857" fmla="*/ 1173141 w 1322334"/>
                    <a:gd name="connsiteY857" fmla="*/ 383355 h 685385"/>
                    <a:gd name="connsiteX858" fmla="*/ 1177973 w 1322334"/>
                    <a:gd name="connsiteY858" fmla="*/ 378522 h 685385"/>
                    <a:gd name="connsiteX859" fmla="*/ 1177973 w 1322334"/>
                    <a:gd name="connsiteY859" fmla="*/ 378522 h 685385"/>
                    <a:gd name="connsiteX860" fmla="*/ 1176765 w 1322334"/>
                    <a:gd name="connsiteY860" fmla="*/ 382147 h 685385"/>
                    <a:gd name="connsiteX861" fmla="*/ 1173141 w 1322334"/>
                    <a:gd name="connsiteY861" fmla="*/ 385771 h 685385"/>
                    <a:gd name="connsiteX862" fmla="*/ 1168308 w 1322334"/>
                    <a:gd name="connsiteY862" fmla="*/ 386979 h 685385"/>
                    <a:gd name="connsiteX863" fmla="*/ 1167100 w 1322334"/>
                    <a:gd name="connsiteY863" fmla="*/ 386979 h 685385"/>
                    <a:gd name="connsiteX864" fmla="*/ 1167100 w 1322334"/>
                    <a:gd name="connsiteY864" fmla="*/ 386979 h 685385"/>
                    <a:gd name="connsiteX865" fmla="*/ 1167100 w 1322334"/>
                    <a:gd name="connsiteY865" fmla="*/ 386979 h 685385"/>
                    <a:gd name="connsiteX866" fmla="*/ 1167100 w 1322334"/>
                    <a:gd name="connsiteY866" fmla="*/ 388187 h 685385"/>
                    <a:gd name="connsiteX867" fmla="*/ 1167100 w 1322334"/>
                    <a:gd name="connsiteY867" fmla="*/ 388187 h 685385"/>
                    <a:gd name="connsiteX868" fmla="*/ 1169516 w 1322334"/>
                    <a:gd name="connsiteY868" fmla="*/ 390603 h 685385"/>
                    <a:gd name="connsiteX869" fmla="*/ 1174349 w 1322334"/>
                    <a:gd name="connsiteY869" fmla="*/ 388187 h 685385"/>
                    <a:gd name="connsiteX870" fmla="*/ 1179181 w 1322334"/>
                    <a:gd name="connsiteY870" fmla="*/ 385771 h 685385"/>
                    <a:gd name="connsiteX871" fmla="*/ 1180390 w 1322334"/>
                    <a:gd name="connsiteY871" fmla="*/ 383355 h 685385"/>
                    <a:gd name="connsiteX872" fmla="*/ 1180390 w 1322334"/>
                    <a:gd name="connsiteY872" fmla="*/ 386979 h 685385"/>
                    <a:gd name="connsiteX873" fmla="*/ 1176765 w 1322334"/>
                    <a:gd name="connsiteY873" fmla="*/ 390603 h 685385"/>
                    <a:gd name="connsiteX874" fmla="*/ 1173141 w 1322334"/>
                    <a:gd name="connsiteY874" fmla="*/ 393020 h 685385"/>
                    <a:gd name="connsiteX875" fmla="*/ 1174349 w 1322334"/>
                    <a:gd name="connsiteY875" fmla="*/ 394228 h 685385"/>
                    <a:gd name="connsiteX876" fmla="*/ 1182806 w 1322334"/>
                    <a:gd name="connsiteY876" fmla="*/ 391812 h 685385"/>
                    <a:gd name="connsiteX877" fmla="*/ 1185222 w 1322334"/>
                    <a:gd name="connsiteY877" fmla="*/ 395436 h 685385"/>
                    <a:gd name="connsiteX878" fmla="*/ 1187638 w 1322334"/>
                    <a:gd name="connsiteY878" fmla="*/ 397852 h 685385"/>
                    <a:gd name="connsiteX879" fmla="*/ 1175557 w 1322334"/>
                    <a:gd name="connsiteY879" fmla="*/ 405101 h 685385"/>
                    <a:gd name="connsiteX880" fmla="*/ 1175557 w 1322334"/>
                    <a:gd name="connsiteY880" fmla="*/ 405101 h 685385"/>
                    <a:gd name="connsiteX881" fmla="*/ 1198511 w 1322334"/>
                    <a:gd name="connsiteY881" fmla="*/ 372482 h 685385"/>
                    <a:gd name="connsiteX882" fmla="*/ 1202136 w 1322334"/>
                    <a:gd name="connsiteY882" fmla="*/ 382147 h 685385"/>
                    <a:gd name="connsiteX883" fmla="*/ 1187638 w 1322334"/>
                    <a:gd name="connsiteY883" fmla="*/ 379730 h 685385"/>
                    <a:gd name="connsiteX884" fmla="*/ 1180390 w 1322334"/>
                    <a:gd name="connsiteY884" fmla="*/ 376106 h 685385"/>
                    <a:gd name="connsiteX885" fmla="*/ 1196095 w 1322334"/>
                    <a:gd name="connsiteY885" fmla="*/ 373690 h 685385"/>
                    <a:gd name="connsiteX886" fmla="*/ 1196095 w 1322334"/>
                    <a:gd name="connsiteY886" fmla="*/ 373690 h 685385"/>
                    <a:gd name="connsiteX887" fmla="*/ 1198511 w 1322334"/>
                    <a:gd name="connsiteY887" fmla="*/ 372482 h 685385"/>
                    <a:gd name="connsiteX888" fmla="*/ 1198511 w 1322334"/>
                    <a:gd name="connsiteY888" fmla="*/ 372482 h 685385"/>
                    <a:gd name="connsiteX889" fmla="*/ 1176765 w 1322334"/>
                    <a:gd name="connsiteY889" fmla="*/ 372482 h 685385"/>
                    <a:gd name="connsiteX890" fmla="*/ 1176765 w 1322334"/>
                    <a:gd name="connsiteY890" fmla="*/ 372482 h 685385"/>
                    <a:gd name="connsiteX891" fmla="*/ 1184014 w 1322334"/>
                    <a:gd name="connsiteY891" fmla="*/ 361609 h 685385"/>
                    <a:gd name="connsiteX892" fmla="*/ 1187638 w 1322334"/>
                    <a:gd name="connsiteY892" fmla="*/ 360400 h 685385"/>
                    <a:gd name="connsiteX893" fmla="*/ 1194887 w 1322334"/>
                    <a:gd name="connsiteY893" fmla="*/ 367649 h 685385"/>
                    <a:gd name="connsiteX894" fmla="*/ 1176765 w 1322334"/>
                    <a:gd name="connsiteY894" fmla="*/ 372482 h 685385"/>
                    <a:gd name="connsiteX895" fmla="*/ 1176765 w 1322334"/>
                    <a:gd name="connsiteY895" fmla="*/ 372482 h 685385"/>
                    <a:gd name="connsiteX896" fmla="*/ 1198511 w 1322334"/>
                    <a:gd name="connsiteY896" fmla="*/ 384563 h 685385"/>
                    <a:gd name="connsiteX897" fmla="*/ 1205760 w 1322334"/>
                    <a:gd name="connsiteY897" fmla="*/ 391812 h 685385"/>
                    <a:gd name="connsiteX898" fmla="*/ 1204552 w 1322334"/>
                    <a:gd name="connsiteY898" fmla="*/ 396644 h 685385"/>
                    <a:gd name="connsiteX899" fmla="*/ 1202136 w 1322334"/>
                    <a:gd name="connsiteY899" fmla="*/ 396644 h 685385"/>
                    <a:gd name="connsiteX900" fmla="*/ 1197303 w 1322334"/>
                    <a:gd name="connsiteY900" fmla="*/ 395436 h 685385"/>
                    <a:gd name="connsiteX901" fmla="*/ 1191263 w 1322334"/>
                    <a:gd name="connsiteY901" fmla="*/ 394228 h 685385"/>
                    <a:gd name="connsiteX902" fmla="*/ 1190055 w 1322334"/>
                    <a:gd name="connsiteY902" fmla="*/ 393020 h 685385"/>
                    <a:gd name="connsiteX903" fmla="*/ 1188846 w 1322334"/>
                    <a:gd name="connsiteY903" fmla="*/ 391812 h 685385"/>
                    <a:gd name="connsiteX904" fmla="*/ 1185222 w 1322334"/>
                    <a:gd name="connsiteY904" fmla="*/ 380939 h 685385"/>
                    <a:gd name="connsiteX905" fmla="*/ 1185222 w 1322334"/>
                    <a:gd name="connsiteY905" fmla="*/ 380939 h 685385"/>
                    <a:gd name="connsiteX906" fmla="*/ 1198511 w 1322334"/>
                    <a:gd name="connsiteY906" fmla="*/ 384563 h 685385"/>
                    <a:gd name="connsiteX907" fmla="*/ 1198511 w 1322334"/>
                    <a:gd name="connsiteY907" fmla="*/ 384563 h 685385"/>
                    <a:gd name="connsiteX908" fmla="*/ 1291537 w 1322334"/>
                    <a:gd name="connsiteY908" fmla="*/ 419599 h 685385"/>
                    <a:gd name="connsiteX909" fmla="*/ 1257709 w 1322334"/>
                    <a:gd name="connsiteY909" fmla="*/ 429263 h 685385"/>
                    <a:gd name="connsiteX910" fmla="*/ 1237171 w 1322334"/>
                    <a:gd name="connsiteY910" fmla="*/ 425639 h 685385"/>
                    <a:gd name="connsiteX911" fmla="*/ 1243212 w 1322334"/>
                    <a:gd name="connsiteY911" fmla="*/ 426847 h 685385"/>
                    <a:gd name="connsiteX912" fmla="*/ 1243212 w 1322334"/>
                    <a:gd name="connsiteY912" fmla="*/ 425639 h 685385"/>
                    <a:gd name="connsiteX913" fmla="*/ 1221466 w 1322334"/>
                    <a:gd name="connsiteY913" fmla="*/ 418390 h 685385"/>
                    <a:gd name="connsiteX914" fmla="*/ 1219050 w 1322334"/>
                    <a:gd name="connsiteY914" fmla="*/ 417182 h 685385"/>
                    <a:gd name="connsiteX915" fmla="*/ 1246836 w 1322334"/>
                    <a:gd name="connsiteY915" fmla="*/ 422015 h 685385"/>
                    <a:gd name="connsiteX916" fmla="*/ 1246836 w 1322334"/>
                    <a:gd name="connsiteY916" fmla="*/ 420806 h 685385"/>
                    <a:gd name="connsiteX917" fmla="*/ 1221466 w 1322334"/>
                    <a:gd name="connsiteY917" fmla="*/ 414766 h 685385"/>
                    <a:gd name="connsiteX918" fmla="*/ 1194887 w 1322334"/>
                    <a:gd name="connsiteY918" fmla="*/ 402685 h 685385"/>
                    <a:gd name="connsiteX919" fmla="*/ 1228715 w 1322334"/>
                    <a:gd name="connsiteY919" fmla="*/ 414766 h 685385"/>
                    <a:gd name="connsiteX920" fmla="*/ 1255293 w 1322334"/>
                    <a:gd name="connsiteY920" fmla="*/ 418390 h 685385"/>
                    <a:gd name="connsiteX921" fmla="*/ 1255293 w 1322334"/>
                    <a:gd name="connsiteY921" fmla="*/ 415974 h 685385"/>
                    <a:gd name="connsiteX922" fmla="*/ 1222674 w 1322334"/>
                    <a:gd name="connsiteY922" fmla="*/ 408725 h 685385"/>
                    <a:gd name="connsiteX923" fmla="*/ 1210593 w 1322334"/>
                    <a:gd name="connsiteY923" fmla="*/ 403893 h 685385"/>
                    <a:gd name="connsiteX924" fmla="*/ 1216633 w 1322334"/>
                    <a:gd name="connsiteY924" fmla="*/ 405101 h 685385"/>
                    <a:gd name="connsiteX925" fmla="*/ 1238380 w 1322334"/>
                    <a:gd name="connsiteY925" fmla="*/ 409933 h 685385"/>
                    <a:gd name="connsiteX926" fmla="*/ 1268583 w 1322334"/>
                    <a:gd name="connsiteY926" fmla="*/ 409933 h 685385"/>
                    <a:gd name="connsiteX927" fmla="*/ 1268583 w 1322334"/>
                    <a:gd name="connsiteY927" fmla="*/ 408725 h 685385"/>
                    <a:gd name="connsiteX928" fmla="*/ 1235963 w 1322334"/>
                    <a:gd name="connsiteY928" fmla="*/ 405101 h 685385"/>
                    <a:gd name="connsiteX929" fmla="*/ 1206968 w 1322334"/>
                    <a:gd name="connsiteY929" fmla="*/ 396644 h 685385"/>
                    <a:gd name="connsiteX930" fmla="*/ 1206968 w 1322334"/>
                    <a:gd name="connsiteY930" fmla="*/ 395436 h 685385"/>
                    <a:gd name="connsiteX931" fmla="*/ 1279456 w 1322334"/>
                    <a:gd name="connsiteY931" fmla="*/ 400269 h 685385"/>
                    <a:gd name="connsiteX932" fmla="*/ 1278247 w 1322334"/>
                    <a:gd name="connsiteY932" fmla="*/ 399060 h 685385"/>
                    <a:gd name="connsiteX933" fmla="*/ 1215425 w 1322334"/>
                    <a:gd name="connsiteY933" fmla="*/ 395436 h 685385"/>
                    <a:gd name="connsiteX934" fmla="*/ 1234755 w 1322334"/>
                    <a:gd name="connsiteY934" fmla="*/ 397852 h 685385"/>
                    <a:gd name="connsiteX935" fmla="*/ 1263750 w 1322334"/>
                    <a:gd name="connsiteY935" fmla="*/ 397852 h 685385"/>
                    <a:gd name="connsiteX936" fmla="*/ 1281872 w 1322334"/>
                    <a:gd name="connsiteY936" fmla="*/ 394228 h 685385"/>
                    <a:gd name="connsiteX937" fmla="*/ 1303618 w 1322334"/>
                    <a:gd name="connsiteY937" fmla="*/ 384563 h 685385"/>
                    <a:gd name="connsiteX938" fmla="*/ 1291537 w 1322334"/>
                    <a:gd name="connsiteY938" fmla="*/ 419599 h 685385"/>
                    <a:gd name="connsiteX939" fmla="*/ 1291537 w 1322334"/>
                    <a:gd name="connsiteY939" fmla="*/ 419599 h 685385"/>
                    <a:gd name="connsiteX940" fmla="*/ 1237171 w 1322334"/>
                    <a:gd name="connsiteY940" fmla="*/ 359193 h 685385"/>
                    <a:gd name="connsiteX941" fmla="*/ 1237171 w 1322334"/>
                    <a:gd name="connsiteY941" fmla="*/ 357984 h 685385"/>
                    <a:gd name="connsiteX942" fmla="*/ 1209384 w 1322334"/>
                    <a:gd name="connsiteY942" fmla="*/ 354360 h 685385"/>
                    <a:gd name="connsiteX943" fmla="*/ 1235963 w 1322334"/>
                    <a:gd name="connsiteY943" fmla="*/ 355568 h 685385"/>
                    <a:gd name="connsiteX944" fmla="*/ 1266166 w 1322334"/>
                    <a:gd name="connsiteY944" fmla="*/ 354360 h 685385"/>
                    <a:gd name="connsiteX945" fmla="*/ 1296369 w 1322334"/>
                    <a:gd name="connsiteY945" fmla="*/ 347111 h 685385"/>
                    <a:gd name="connsiteX946" fmla="*/ 1315699 w 1322334"/>
                    <a:gd name="connsiteY946" fmla="*/ 360400 h 685385"/>
                    <a:gd name="connsiteX947" fmla="*/ 1308451 w 1322334"/>
                    <a:gd name="connsiteY947" fmla="*/ 370066 h 685385"/>
                    <a:gd name="connsiteX948" fmla="*/ 1281872 w 1322334"/>
                    <a:gd name="connsiteY948" fmla="*/ 385771 h 685385"/>
                    <a:gd name="connsiteX949" fmla="*/ 1255293 w 1322334"/>
                    <a:gd name="connsiteY949" fmla="*/ 391812 h 685385"/>
                    <a:gd name="connsiteX950" fmla="*/ 1226298 w 1322334"/>
                    <a:gd name="connsiteY950" fmla="*/ 388187 h 685385"/>
                    <a:gd name="connsiteX951" fmla="*/ 1206968 w 1322334"/>
                    <a:gd name="connsiteY951" fmla="*/ 384563 h 685385"/>
                    <a:gd name="connsiteX952" fmla="*/ 1214217 w 1322334"/>
                    <a:gd name="connsiteY952" fmla="*/ 384563 h 685385"/>
                    <a:gd name="connsiteX953" fmla="*/ 1216633 w 1322334"/>
                    <a:gd name="connsiteY953" fmla="*/ 384563 h 685385"/>
                    <a:gd name="connsiteX954" fmla="*/ 1226298 w 1322334"/>
                    <a:gd name="connsiteY954" fmla="*/ 384563 h 685385"/>
                    <a:gd name="connsiteX955" fmla="*/ 1245628 w 1322334"/>
                    <a:gd name="connsiteY955" fmla="*/ 386979 h 685385"/>
                    <a:gd name="connsiteX956" fmla="*/ 1245628 w 1322334"/>
                    <a:gd name="connsiteY956" fmla="*/ 384563 h 685385"/>
                    <a:gd name="connsiteX957" fmla="*/ 1228715 w 1322334"/>
                    <a:gd name="connsiteY957" fmla="*/ 380939 h 685385"/>
                    <a:gd name="connsiteX958" fmla="*/ 1206968 w 1322334"/>
                    <a:gd name="connsiteY958" fmla="*/ 379730 h 685385"/>
                    <a:gd name="connsiteX959" fmla="*/ 1206968 w 1322334"/>
                    <a:gd name="connsiteY959" fmla="*/ 378522 h 685385"/>
                    <a:gd name="connsiteX960" fmla="*/ 1240796 w 1322334"/>
                    <a:gd name="connsiteY960" fmla="*/ 378522 h 685385"/>
                    <a:gd name="connsiteX961" fmla="*/ 1240796 w 1322334"/>
                    <a:gd name="connsiteY961" fmla="*/ 374898 h 685385"/>
                    <a:gd name="connsiteX962" fmla="*/ 1204552 w 1322334"/>
                    <a:gd name="connsiteY962" fmla="*/ 373690 h 685385"/>
                    <a:gd name="connsiteX963" fmla="*/ 1203344 w 1322334"/>
                    <a:gd name="connsiteY963" fmla="*/ 373690 h 685385"/>
                    <a:gd name="connsiteX964" fmla="*/ 1200928 w 1322334"/>
                    <a:gd name="connsiteY964" fmla="*/ 372482 h 685385"/>
                    <a:gd name="connsiteX965" fmla="*/ 1215425 w 1322334"/>
                    <a:gd name="connsiteY965" fmla="*/ 371274 h 685385"/>
                    <a:gd name="connsiteX966" fmla="*/ 1242004 w 1322334"/>
                    <a:gd name="connsiteY966" fmla="*/ 370066 h 685385"/>
                    <a:gd name="connsiteX967" fmla="*/ 1266166 w 1322334"/>
                    <a:gd name="connsiteY967" fmla="*/ 372482 h 685385"/>
                    <a:gd name="connsiteX968" fmla="*/ 1284288 w 1322334"/>
                    <a:gd name="connsiteY968" fmla="*/ 371274 h 685385"/>
                    <a:gd name="connsiteX969" fmla="*/ 1283080 w 1322334"/>
                    <a:gd name="connsiteY969" fmla="*/ 368857 h 685385"/>
                    <a:gd name="connsiteX970" fmla="*/ 1256501 w 1322334"/>
                    <a:gd name="connsiteY970" fmla="*/ 367649 h 685385"/>
                    <a:gd name="connsiteX971" fmla="*/ 1234755 w 1322334"/>
                    <a:gd name="connsiteY971" fmla="*/ 364025 h 685385"/>
                    <a:gd name="connsiteX972" fmla="*/ 1197303 w 1322334"/>
                    <a:gd name="connsiteY972" fmla="*/ 367649 h 685385"/>
                    <a:gd name="connsiteX973" fmla="*/ 1197303 w 1322334"/>
                    <a:gd name="connsiteY973" fmla="*/ 365233 h 685385"/>
                    <a:gd name="connsiteX974" fmla="*/ 1198511 w 1322334"/>
                    <a:gd name="connsiteY974" fmla="*/ 365233 h 685385"/>
                    <a:gd name="connsiteX975" fmla="*/ 1222674 w 1322334"/>
                    <a:gd name="connsiteY975" fmla="*/ 361609 h 685385"/>
                    <a:gd name="connsiteX976" fmla="*/ 1222674 w 1322334"/>
                    <a:gd name="connsiteY976" fmla="*/ 360400 h 685385"/>
                    <a:gd name="connsiteX977" fmla="*/ 1197303 w 1322334"/>
                    <a:gd name="connsiteY977" fmla="*/ 361609 h 685385"/>
                    <a:gd name="connsiteX978" fmla="*/ 1197303 w 1322334"/>
                    <a:gd name="connsiteY978" fmla="*/ 361609 h 685385"/>
                    <a:gd name="connsiteX979" fmla="*/ 1196095 w 1322334"/>
                    <a:gd name="connsiteY979" fmla="*/ 359193 h 685385"/>
                    <a:gd name="connsiteX980" fmla="*/ 1215425 w 1322334"/>
                    <a:gd name="connsiteY980" fmla="*/ 355568 h 685385"/>
                    <a:gd name="connsiteX981" fmla="*/ 1226298 w 1322334"/>
                    <a:gd name="connsiteY981" fmla="*/ 355568 h 685385"/>
                    <a:gd name="connsiteX982" fmla="*/ 1237171 w 1322334"/>
                    <a:gd name="connsiteY982" fmla="*/ 359193 h 685385"/>
                    <a:gd name="connsiteX983" fmla="*/ 1237171 w 1322334"/>
                    <a:gd name="connsiteY983" fmla="*/ 359193 h 685385"/>
                    <a:gd name="connsiteX984" fmla="*/ 1233547 w 1322334"/>
                    <a:gd name="connsiteY984" fmla="*/ 304827 h 685385"/>
                    <a:gd name="connsiteX985" fmla="*/ 1223882 w 1322334"/>
                    <a:gd name="connsiteY985" fmla="*/ 325365 h 685385"/>
                    <a:gd name="connsiteX986" fmla="*/ 1205760 w 1322334"/>
                    <a:gd name="connsiteY986" fmla="*/ 341071 h 685385"/>
                    <a:gd name="connsiteX987" fmla="*/ 1180390 w 1322334"/>
                    <a:gd name="connsiteY987" fmla="*/ 356776 h 685385"/>
                    <a:gd name="connsiteX988" fmla="*/ 1192471 w 1322334"/>
                    <a:gd name="connsiteY988" fmla="*/ 343487 h 685385"/>
                    <a:gd name="connsiteX989" fmla="*/ 1200928 w 1322334"/>
                    <a:gd name="connsiteY989" fmla="*/ 336238 h 685385"/>
                    <a:gd name="connsiteX990" fmla="*/ 1216633 w 1322334"/>
                    <a:gd name="connsiteY990" fmla="*/ 313284 h 685385"/>
                    <a:gd name="connsiteX991" fmla="*/ 1216633 w 1322334"/>
                    <a:gd name="connsiteY991" fmla="*/ 313284 h 685385"/>
                    <a:gd name="connsiteX992" fmla="*/ 1222674 w 1322334"/>
                    <a:gd name="connsiteY992" fmla="*/ 307243 h 685385"/>
                    <a:gd name="connsiteX993" fmla="*/ 1226298 w 1322334"/>
                    <a:gd name="connsiteY993" fmla="*/ 302411 h 685385"/>
                    <a:gd name="connsiteX994" fmla="*/ 1238380 w 1322334"/>
                    <a:gd name="connsiteY994" fmla="*/ 292746 h 685385"/>
                    <a:gd name="connsiteX995" fmla="*/ 1244420 w 1322334"/>
                    <a:gd name="connsiteY995" fmla="*/ 289121 h 685385"/>
                    <a:gd name="connsiteX996" fmla="*/ 1233547 w 1322334"/>
                    <a:gd name="connsiteY996" fmla="*/ 304827 h 685385"/>
                    <a:gd name="connsiteX997" fmla="*/ 1233547 w 1322334"/>
                    <a:gd name="connsiteY997" fmla="*/ 304827 h 685385"/>
                    <a:gd name="connsiteX998" fmla="*/ 1170725 w 1322334"/>
                    <a:gd name="connsiteY998" fmla="*/ 351944 h 685385"/>
                    <a:gd name="connsiteX999" fmla="*/ 1168308 w 1322334"/>
                    <a:gd name="connsiteY999" fmla="*/ 350736 h 685385"/>
                    <a:gd name="connsiteX1000" fmla="*/ 1179181 w 1322334"/>
                    <a:gd name="connsiteY1000" fmla="*/ 344695 h 685385"/>
                    <a:gd name="connsiteX1001" fmla="*/ 1177973 w 1322334"/>
                    <a:gd name="connsiteY1001" fmla="*/ 347111 h 685385"/>
                    <a:gd name="connsiteX1002" fmla="*/ 1177973 w 1322334"/>
                    <a:gd name="connsiteY1002" fmla="*/ 347111 h 685385"/>
                    <a:gd name="connsiteX1003" fmla="*/ 1173141 w 1322334"/>
                    <a:gd name="connsiteY1003" fmla="*/ 349527 h 685385"/>
                    <a:gd name="connsiteX1004" fmla="*/ 1170725 w 1322334"/>
                    <a:gd name="connsiteY1004" fmla="*/ 351944 h 685385"/>
                    <a:gd name="connsiteX1005" fmla="*/ 1170725 w 1322334"/>
                    <a:gd name="connsiteY1005" fmla="*/ 351944 h 685385"/>
                    <a:gd name="connsiteX1006" fmla="*/ 1240796 w 1322334"/>
                    <a:gd name="connsiteY1006" fmla="*/ 229923 h 685385"/>
                    <a:gd name="connsiteX1007" fmla="*/ 1237171 w 1322334"/>
                    <a:gd name="connsiteY1007" fmla="*/ 258918 h 685385"/>
                    <a:gd name="connsiteX1008" fmla="*/ 1223882 w 1322334"/>
                    <a:gd name="connsiteY1008" fmla="*/ 286705 h 685385"/>
                    <a:gd name="connsiteX1009" fmla="*/ 1225090 w 1322334"/>
                    <a:gd name="connsiteY1009" fmla="*/ 287913 h 685385"/>
                    <a:gd name="connsiteX1010" fmla="*/ 1244420 w 1322334"/>
                    <a:gd name="connsiteY1010" fmla="*/ 237172 h 685385"/>
                    <a:gd name="connsiteX1011" fmla="*/ 1246836 w 1322334"/>
                    <a:gd name="connsiteY1011" fmla="*/ 243213 h 685385"/>
                    <a:gd name="connsiteX1012" fmla="*/ 1245628 w 1322334"/>
                    <a:gd name="connsiteY1012" fmla="*/ 251669 h 685385"/>
                    <a:gd name="connsiteX1013" fmla="*/ 1240796 w 1322334"/>
                    <a:gd name="connsiteY1013" fmla="*/ 264959 h 685385"/>
                    <a:gd name="connsiteX1014" fmla="*/ 1233547 w 1322334"/>
                    <a:gd name="connsiteY1014" fmla="*/ 280665 h 685385"/>
                    <a:gd name="connsiteX1015" fmla="*/ 1234755 w 1322334"/>
                    <a:gd name="connsiteY1015" fmla="*/ 281872 h 685385"/>
                    <a:gd name="connsiteX1016" fmla="*/ 1249253 w 1322334"/>
                    <a:gd name="connsiteY1016" fmla="*/ 250461 h 685385"/>
                    <a:gd name="connsiteX1017" fmla="*/ 1254085 w 1322334"/>
                    <a:gd name="connsiteY1017" fmla="*/ 274624 h 685385"/>
                    <a:gd name="connsiteX1018" fmla="*/ 1252877 w 1322334"/>
                    <a:gd name="connsiteY1018" fmla="*/ 278248 h 685385"/>
                    <a:gd name="connsiteX1019" fmla="*/ 1221466 w 1322334"/>
                    <a:gd name="connsiteY1019" fmla="*/ 304827 h 685385"/>
                    <a:gd name="connsiteX1020" fmla="*/ 1215425 w 1322334"/>
                    <a:gd name="connsiteY1020" fmla="*/ 309659 h 685385"/>
                    <a:gd name="connsiteX1021" fmla="*/ 1205760 w 1322334"/>
                    <a:gd name="connsiteY1021" fmla="*/ 319324 h 685385"/>
                    <a:gd name="connsiteX1022" fmla="*/ 1206968 w 1322334"/>
                    <a:gd name="connsiteY1022" fmla="*/ 320532 h 685385"/>
                    <a:gd name="connsiteX1023" fmla="*/ 1208176 w 1322334"/>
                    <a:gd name="connsiteY1023" fmla="*/ 319324 h 685385"/>
                    <a:gd name="connsiteX1024" fmla="*/ 1186430 w 1322334"/>
                    <a:gd name="connsiteY1024" fmla="*/ 342279 h 685385"/>
                    <a:gd name="connsiteX1025" fmla="*/ 1182806 w 1322334"/>
                    <a:gd name="connsiteY1025" fmla="*/ 343487 h 685385"/>
                    <a:gd name="connsiteX1026" fmla="*/ 1186430 w 1322334"/>
                    <a:gd name="connsiteY1026" fmla="*/ 341071 h 685385"/>
                    <a:gd name="connsiteX1027" fmla="*/ 1204552 w 1322334"/>
                    <a:gd name="connsiteY1027" fmla="*/ 324157 h 685385"/>
                    <a:gd name="connsiteX1028" fmla="*/ 1202136 w 1322334"/>
                    <a:gd name="connsiteY1028" fmla="*/ 321741 h 685385"/>
                    <a:gd name="connsiteX1029" fmla="*/ 1182806 w 1322334"/>
                    <a:gd name="connsiteY1029" fmla="*/ 337446 h 685385"/>
                    <a:gd name="connsiteX1030" fmla="*/ 1163476 w 1322334"/>
                    <a:gd name="connsiteY1030" fmla="*/ 348319 h 685385"/>
                    <a:gd name="connsiteX1031" fmla="*/ 1162268 w 1322334"/>
                    <a:gd name="connsiteY1031" fmla="*/ 348319 h 685385"/>
                    <a:gd name="connsiteX1032" fmla="*/ 1192471 w 1322334"/>
                    <a:gd name="connsiteY1032" fmla="*/ 330197 h 685385"/>
                    <a:gd name="connsiteX1033" fmla="*/ 1216633 w 1322334"/>
                    <a:gd name="connsiteY1033" fmla="*/ 306035 h 685385"/>
                    <a:gd name="connsiteX1034" fmla="*/ 1215425 w 1322334"/>
                    <a:gd name="connsiteY1034" fmla="*/ 304827 h 685385"/>
                    <a:gd name="connsiteX1035" fmla="*/ 1190055 w 1322334"/>
                    <a:gd name="connsiteY1035" fmla="*/ 326573 h 685385"/>
                    <a:gd name="connsiteX1036" fmla="*/ 1188846 w 1322334"/>
                    <a:gd name="connsiteY1036" fmla="*/ 327781 h 685385"/>
                    <a:gd name="connsiteX1037" fmla="*/ 1215425 w 1322334"/>
                    <a:gd name="connsiteY1037" fmla="*/ 299994 h 685385"/>
                    <a:gd name="connsiteX1038" fmla="*/ 1233547 w 1322334"/>
                    <a:gd name="connsiteY1038" fmla="*/ 264959 h 685385"/>
                    <a:gd name="connsiteX1039" fmla="*/ 1240796 w 1322334"/>
                    <a:gd name="connsiteY1039" fmla="*/ 229923 h 685385"/>
                    <a:gd name="connsiteX1040" fmla="*/ 1240796 w 1322334"/>
                    <a:gd name="connsiteY1040" fmla="*/ 229923 h 685385"/>
                    <a:gd name="connsiteX1041" fmla="*/ 1240796 w 1322334"/>
                    <a:gd name="connsiteY1041" fmla="*/ 229923 h 685385"/>
                    <a:gd name="connsiteX1042" fmla="*/ 1141730 w 1322334"/>
                    <a:gd name="connsiteY1042" fmla="*/ 342279 h 685385"/>
                    <a:gd name="connsiteX1043" fmla="*/ 1133273 w 1322334"/>
                    <a:gd name="connsiteY1043" fmla="*/ 314492 h 685385"/>
                    <a:gd name="connsiteX1044" fmla="*/ 1135689 w 1322334"/>
                    <a:gd name="connsiteY1044" fmla="*/ 319324 h 685385"/>
                    <a:gd name="connsiteX1045" fmla="*/ 1141730 w 1322334"/>
                    <a:gd name="connsiteY1045" fmla="*/ 341071 h 685385"/>
                    <a:gd name="connsiteX1046" fmla="*/ 1141730 w 1322334"/>
                    <a:gd name="connsiteY1046" fmla="*/ 342279 h 685385"/>
                    <a:gd name="connsiteX1047" fmla="*/ 1141730 w 1322334"/>
                    <a:gd name="connsiteY1047" fmla="*/ 342279 h 685385"/>
                    <a:gd name="connsiteX1048" fmla="*/ 1179181 w 1322334"/>
                    <a:gd name="connsiteY1048" fmla="*/ 328989 h 685385"/>
                    <a:gd name="connsiteX1049" fmla="*/ 1193679 w 1322334"/>
                    <a:gd name="connsiteY1049" fmla="*/ 313284 h 685385"/>
                    <a:gd name="connsiteX1050" fmla="*/ 1208176 w 1322334"/>
                    <a:gd name="connsiteY1050" fmla="*/ 298786 h 685385"/>
                    <a:gd name="connsiteX1051" fmla="*/ 1235963 w 1322334"/>
                    <a:gd name="connsiteY1051" fmla="*/ 234756 h 685385"/>
                    <a:gd name="connsiteX1052" fmla="*/ 1228715 w 1322334"/>
                    <a:gd name="connsiteY1052" fmla="*/ 266167 h 685385"/>
                    <a:gd name="connsiteX1053" fmla="*/ 1211801 w 1322334"/>
                    <a:gd name="connsiteY1053" fmla="*/ 296370 h 685385"/>
                    <a:gd name="connsiteX1054" fmla="*/ 1179181 w 1322334"/>
                    <a:gd name="connsiteY1054" fmla="*/ 328989 h 685385"/>
                    <a:gd name="connsiteX1055" fmla="*/ 1159852 w 1322334"/>
                    <a:gd name="connsiteY1055" fmla="*/ 291538 h 685385"/>
                    <a:gd name="connsiteX1056" fmla="*/ 1180390 w 1322334"/>
                    <a:gd name="connsiteY1056" fmla="*/ 252878 h 685385"/>
                    <a:gd name="connsiteX1057" fmla="*/ 1217841 w 1322334"/>
                    <a:gd name="connsiteY1057" fmla="*/ 235964 h 685385"/>
                    <a:gd name="connsiteX1058" fmla="*/ 1229923 w 1322334"/>
                    <a:gd name="connsiteY1058" fmla="*/ 231131 h 685385"/>
                    <a:gd name="connsiteX1059" fmla="*/ 1229923 w 1322334"/>
                    <a:gd name="connsiteY1059" fmla="*/ 231131 h 685385"/>
                    <a:gd name="connsiteX1060" fmla="*/ 1202136 w 1322334"/>
                    <a:gd name="connsiteY1060" fmla="*/ 280665 h 685385"/>
                    <a:gd name="connsiteX1061" fmla="*/ 1204552 w 1322334"/>
                    <a:gd name="connsiteY1061" fmla="*/ 281872 h 685385"/>
                    <a:gd name="connsiteX1062" fmla="*/ 1233547 w 1322334"/>
                    <a:gd name="connsiteY1062" fmla="*/ 231131 h 685385"/>
                    <a:gd name="connsiteX1063" fmla="*/ 1232339 w 1322334"/>
                    <a:gd name="connsiteY1063" fmla="*/ 229923 h 685385"/>
                    <a:gd name="connsiteX1064" fmla="*/ 1235963 w 1322334"/>
                    <a:gd name="connsiteY1064" fmla="*/ 226299 h 685385"/>
                    <a:gd name="connsiteX1065" fmla="*/ 1206968 w 1322334"/>
                    <a:gd name="connsiteY1065" fmla="*/ 298786 h 685385"/>
                    <a:gd name="connsiteX1066" fmla="*/ 1179181 w 1322334"/>
                    <a:gd name="connsiteY1066" fmla="*/ 326573 h 685385"/>
                    <a:gd name="connsiteX1067" fmla="*/ 1159852 w 1322334"/>
                    <a:gd name="connsiteY1067" fmla="*/ 337446 h 685385"/>
                    <a:gd name="connsiteX1068" fmla="*/ 1175557 w 1322334"/>
                    <a:gd name="connsiteY1068" fmla="*/ 324157 h 685385"/>
                    <a:gd name="connsiteX1069" fmla="*/ 1194887 w 1322334"/>
                    <a:gd name="connsiteY1069" fmla="*/ 299994 h 685385"/>
                    <a:gd name="connsiteX1070" fmla="*/ 1193679 w 1322334"/>
                    <a:gd name="connsiteY1070" fmla="*/ 298786 h 685385"/>
                    <a:gd name="connsiteX1071" fmla="*/ 1173141 w 1322334"/>
                    <a:gd name="connsiteY1071" fmla="*/ 321741 h 685385"/>
                    <a:gd name="connsiteX1072" fmla="*/ 1152603 w 1322334"/>
                    <a:gd name="connsiteY1072" fmla="*/ 338654 h 685385"/>
                    <a:gd name="connsiteX1073" fmla="*/ 1159852 w 1322334"/>
                    <a:gd name="connsiteY1073" fmla="*/ 330197 h 685385"/>
                    <a:gd name="connsiteX1074" fmla="*/ 1169516 w 1322334"/>
                    <a:gd name="connsiteY1074" fmla="*/ 318116 h 685385"/>
                    <a:gd name="connsiteX1075" fmla="*/ 1168308 w 1322334"/>
                    <a:gd name="connsiteY1075" fmla="*/ 316908 h 685385"/>
                    <a:gd name="connsiteX1076" fmla="*/ 1157435 w 1322334"/>
                    <a:gd name="connsiteY1076" fmla="*/ 327781 h 685385"/>
                    <a:gd name="connsiteX1077" fmla="*/ 1153811 w 1322334"/>
                    <a:gd name="connsiteY1077" fmla="*/ 331405 h 685385"/>
                    <a:gd name="connsiteX1078" fmla="*/ 1157435 w 1322334"/>
                    <a:gd name="connsiteY1078" fmla="*/ 322949 h 685385"/>
                    <a:gd name="connsiteX1079" fmla="*/ 1169516 w 1322334"/>
                    <a:gd name="connsiteY1079" fmla="*/ 302411 h 685385"/>
                    <a:gd name="connsiteX1080" fmla="*/ 1168308 w 1322334"/>
                    <a:gd name="connsiteY1080" fmla="*/ 301202 h 685385"/>
                    <a:gd name="connsiteX1081" fmla="*/ 1153811 w 1322334"/>
                    <a:gd name="connsiteY1081" fmla="*/ 324157 h 685385"/>
                    <a:gd name="connsiteX1082" fmla="*/ 1153811 w 1322334"/>
                    <a:gd name="connsiteY1082" fmla="*/ 324157 h 685385"/>
                    <a:gd name="connsiteX1083" fmla="*/ 1155019 w 1322334"/>
                    <a:gd name="connsiteY1083" fmla="*/ 320532 h 685385"/>
                    <a:gd name="connsiteX1084" fmla="*/ 1159852 w 1322334"/>
                    <a:gd name="connsiteY1084" fmla="*/ 308451 h 685385"/>
                    <a:gd name="connsiteX1085" fmla="*/ 1158643 w 1322334"/>
                    <a:gd name="connsiteY1085" fmla="*/ 307243 h 685385"/>
                    <a:gd name="connsiteX1086" fmla="*/ 1151395 w 1322334"/>
                    <a:gd name="connsiteY1086" fmla="*/ 320532 h 685385"/>
                    <a:gd name="connsiteX1087" fmla="*/ 1151395 w 1322334"/>
                    <a:gd name="connsiteY1087" fmla="*/ 321741 h 685385"/>
                    <a:gd name="connsiteX1088" fmla="*/ 1155019 w 1322334"/>
                    <a:gd name="connsiteY1088" fmla="*/ 313284 h 685385"/>
                    <a:gd name="connsiteX1089" fmla="*/ 1159852 w 1322334"/>
                    <a:gd name="connsiteY1089" fmla="*/ 291538 h 685385"/>
                    <a:gd name="connsiteX1090" fmla="*/ 1159852 w 1322334"/>
                    <a:gd name="connsiteY1090" fmla="*/ 291538 h 685385"/>
                    <a:gd name="connsiteX1091" fmla="*/ 1144146 w 1322334"/>
                    <a:gd name="connsiteY1091" fmla="*/ 274624 h 685385"/>
                    <a:gd name="connsiteX1092" fmla="*/ 1148978 w 1322334"/>
                    <a:gd name="connsiteY1092" fmla="*/ 312075 h 685385"/>
                    <a:gd name="connsiteX1093" fmla="*/ 1147770 w 1322334"/>
                    <a:gd name="connsiteY1093" fmla="*/ 315700 h 685385"/>
                    <a:gd name="connsiteX1094" fmla="*/ 1146562 w 1322334"/>
                    <a:gd name="connsiteY1094" fmla="*/ 318116 h 685385"/>
                    <a:gd name="connsiteX1095" fmla="*/ 1135689 w 1322334"/>
                    <a:gd name="connsiteY1095" fmla="*/ 285497 h 685385"/>
                    <a:gd name="connsiteX1096" fmla="*/ 1134481 w 1322334"/>
                    <a:gd name="connsiteY1096" fmla="*/ 254086 h 685385"/>
                    <a:gd name="connsiteX1097" fmla="*/ 1134481 w 1322334"/>
                    <a:gd name="connsiteY1097" fmla="*/ 248045 h 685385"/>
                    <a:gd name="connsiteX1098" fmla="*/ 1144146 w 1322334"/>
                    <a:gd name="connsiteY1098" fmla="*/ 274624 h 685385"/>
                    <a:gd name="connsiteX1099" fmla="*/ 1070450 w 1322334"/>
                    <a:gd name="connsiteY1099" fmla="*/ 187639 h 685385"/>
                    <a:gd name="connsiteX1100" fmla="*/ 1070450 w 1322334"/>
                    <a:gd name="connsiteY1100" fmla="*/ 187639 h 685385"/>
                    <a:gd name="connsiteX1101" fmla="*/ 1069242 w 1322334"/>
                    <a:gd name="connsiteY1101" fmla="*/ 186431 h 685385"/>
                    <a:gd name="connsiteX1102" fmla="*/ 1069242 w 1322334"/>
                    <a:gd name="connsiteY1102" fmla="*/ 186431 h 685385"/>
                    <a:gd name="connsiteX1103" fmla="*/ 1069242 w 1322334"/>
                    <a:gd name="connsiteY1103" fmla="*/ 182807 h 685385"/>
                    <a:gd name="connsiteX1104" fmla="*/ 1069242 w 1322334"/>
                    <a:gd name="connsiteY1104" fmla="*/ 181598 h 685385"/>
                    <a:gd name="connsiteX1105" fmla="*/ 1074075 w 1322334"/>
                    <a:gd name="connsiteY1105" fmla="*/ 188847 h 685385"/>
                    <a:gd name="connsiteX1106" fmla="*/ 1070450 w 1322334"/>
                    <a:gd name="connsiteY1106" fmla="*/ 187639 h 685385"/>
                    <a:gd name="connsiteX1107" fmla="*/ 1070450 w 1322334"/>
                    <a:gd name="connsiteY1107" fmla="*/ 187639 h 685385"/>
                    <a:gd name="connsiteX1108" fmla="*/ 1084948 w 1322334"/>
                    <a:gd name="connsiteY1108" fmla="*/ 198512 h 685385"/>
                    <a:gd name="connsiteX1109" fmla="*/ 1077699 w 1322334"/>
                    <a:gd name="connsiteY1109" fmla="*/ 190055 h 685385"/>
                    <a:gd name="connsiteX1110" fmla="*/ 1076491 w 1322334"/>
                    <a:gd name="connsiteY1110" fmla="*/ 188847 h 685385"/>
                    <a:gd name="connsiteX1111" fmla="*/ 1089780 w 1322334"/>
                    <a:gd name="connsiteY1111" fmla="*/ 199720 h 685385"/>
                    <a:gd name="connsiteX1112" fmla="*/ 1090988 w 1322334"/>
                    <a:gd name="connsiteY1112" fmla="*/ 198512 h 685385"/>
                    <a:gd name="connsiteX1113" fmla="*/ 1080115 w 1322334"/>
                    <a:gd name="connsiteY1113" fmla="*/ 187639 h 685385"/>
                    <a:gd name="connsiteX1114" fmla="*/ 1100653 w 1322334"/>
                    <a:gd name="connsiteY1114" fmla="*/ 200928 h 685385"/>
                    <a:gd name="connsiteX1115" fmla="*/ 1101862 w 1322334"/>
                    <a:gd name="connsiteY1115" fmla="*/ 199720 h 685385"/>
                    <a:gd name="connsiteX1116" fmla="*/ 1077699 w 1322334"/>
                    <a:gd name="connsiteY1116" fmla="*/ 182807 h 685385"/>
                    <a:gd name="connsiteX1117" fmla="*/ 1099445 w 1322334"/>
                    <a:gd name="connsiteY1117" fmla="*/ 194888 h 685385"/>
                    <a:gd name="connsiteX1118" fmla="*/ 1128440 w 1322334"/>
                    <a:gd name="connsiteY1118" fmla="*/ 237172 h 685385"/>
                    <a:gd name="connsiteX1119" fmla="*/ 1128440 w 1322334"/>
                    <a:gd name="connsiteY1119" fmla="*/ 237172 h 685385"/>
                    <a:gd name="connsiteX1120" fmla="*/ 1128440 w 1322334"/>
                    <a:gd name="connsiteY1120" fmla="*/ 237172 h 685385"/>
                    <a:gd name="connsiteX1121" fmla="*/ 1128440 w 1322334"/>
                    <a:gd name="connsiteY1121" fmla="*/ 237172 h 685385"/>
                    <a:gd name="connsiteX1122" fmla="*/ 1128440 w 1322334"/>
                    <a:gd name="connsiteY1122" fmla="*/ 238380 h 685385"/>
                    <a:gd name="connsiteX1123" fmla="*/ 1132065 w 1322334"/>
                    <a:gd name="connsiteY1123" fmla="*/ 257710 h 685385"/>
                    <a:gd name="connsiteX1124" fmla="*/ 1132065 w 1322334"/>
                    <a:gd name="connsiteY1124" fmla="*/ 256502 h 685385"/>
                    <a:gd name="connsiteX1125" fmla="*/ 1127232 w 1322334"/>
                    <a:gd name="connsiteY1125" fmla="*/ 255294 h 685385"/>
                    <a:gd name="connsiteX1126" fmla="*/ 1128440 w 1322334"/>
                    <a:gd name="connsiteY1126" fmla="*/ 258918 h 685385"/>
                    <a:gd name="connsiteX1127" fmla="*/ 1132065 w 1322334"/>
                    <a:gd name="connsiteY1127" fmla="*/ 262543 h 685385"/>
                    <a:gd name="connsiteX1128" fmla="*/ 1132065 w 1322334"/>
                    <a:gd name="connsiteY1128" fmla="*/ 266167 h 685385"/>
                    <a:gd name="connsiteX1129" fmla="*/ 1132065 w 1322334"/>
                    <a:gd name="connsiteY1129" fmla="*/ 267375 h 685385"/>
                    <a:gd name="connsiteX1130" fmla="*/ 1130857 w 1322334"/>
                    <a:gd name="connsiteY1130" fmla="*/ 264959 h 685385"/>
                    <a:gd name="connsiteX1131" fmla="*/ 1124816 w 1322334"/>
                    <a:gd name="connsiteY1131" fmla="*/ 257710 h 685385"/>
                    <a:gd name="connsiteX1132" fmla="*/ 1123608 w 1322334"/>
                    <a:gd name="connsiteY1132" fmla="*/ 257710 h 685385"/>
                    <a:gd name="connsiteX1133" fmla="*/ 1127232 w 1322334"/>
                    <a:gd name="connsiteY1133" fmla="*/ 264959 h 685385"/>
                    <a:gd name="connsiteX1134" fmla="*/ 1130857 w 1322334"/>
                    <a:gd name="connsiteY1134" fmla="*/ 270999 h 685385"/>
                    <a:gd name="connsiteX1135" fmla="*/ 1130857 w 1322334"/>
                    <a:gd name="connsiteY1135" fmla="*/ 273416 h 685385"/>
                    <a:gd name="connsiteX1136" fmla="*/ 1123608 w 1322334"/>
                    <a:gd name="connsiteY1136" fmla="*/ 263751 h 685385"/>
                    <a:gd name="connsiteX1137" fmla="*/ 1122400 w 1322334"/>
                    <a:gd name="connsiteY1137" fmla="*/ 264959 h 685385"/>
                    <a:gd name="connsiteX1138" fmla="*/ 1128440 w 1322334"/>
                    <a:gd name="connsiteY1138" fmla="*/ 273416 h 685385"/>
                    <a:gd name="connsiteX1139" fmla="*/ 1132065 w 1322334"/>
                    <a:gd name="connsiteY1139" fmla="*/ 279456 h 685385"/>
                    <a:gd name="connsiteX1140" fmla="*/ 1132065 w 1322334"/>
                    <a:gd name="connsiteY1140" fmla="*/ 284289 h 685385"/>
                    <a:gd name="connsiteX1141" fmla="*/ 1132065 w 1322334"/>
                    <a:gd name="connsiteY1141" fmla="*/ 286705 h 685385"/>
                    <a:gd name="connsiteX1142" fmla="*/ 1123608 w 1322334"/>
                    <a:gd name="connsiteY1142" fmla="*/ 270999 h 685385"/>
                    <a:gd name="connsiteX1143" fmla="*/ 1105486 w 1322334"/>
                    <a:gd name="connsiteY1143" fmla="*/ 240796 h 685385"/>
                    <a:gd name="connsiteX1144" fmla="*/ 1082532 w 1322334"/>
                    <a:gd name="connsiteY1144" fmla="*/ 205761 h 685385"/>
                    <a:gd name="connsiteX1145" fmla="*/ 1075283 w 1322334"/>
                    <a:gd name="connsiteY1145" fmla="*/ 191263 h 685385"/>
                    <a:gd name="connsiteX1146" fmla="*/ 1084948 w 1322334"/>
                    <a:gd name="connsiteY1146" fmla="*/ 198512 h 685385"/>
                    <a:gd name="connsiteX1147" fmla="*/ 1084948 w 1322334"/>
                    <a:gd name="connsiteY1147" fmla="*/ 198512 h 685385"/>
                    <a:gd name="connsiteX1148" fmla="*/ 1084948 w 1322334"/>
                    <a:gd name="connsiteY1148" fmla="*/ 198512 h 685385"/>
                    <a:gd name="connsiteX1149" fmla="*/ 1068034 w 1322334"/>
                    <a:gd name="connsiteY1149" fmla="*/ 192471 h 685385"/>
                    <a:gd name="connsiteX1150" fmla="*/ 1068034 w 1322334"/>
                    <a:gd name="connsiteY1150" fmla="*/ 190055 h 685385"/>
                    <a:gd name="connsiteX1151" fmla="*/ 1072867 w 1322334"/>
                    <a:gd name="connsiteY1151" fmla="*/ 193680 h 685385"/>
                    <a:gd name="connsiteX1152" fmla="*/ 1074075 w 1322334"/>
                    <a:gd name="connsiteY1152" fmla="*/ 193680 h 685385"/>
                    <a:gd name="connsiteX1153" fmla="*/ 1077699 w 1322334"/>
                    <a:gd name="connsiteY1153" fmla="*/ 200928 h 685385"/>
                    <a:gd name="connsiteX1154" fmla="*/ 1074075 w 1322334"/>
                    <a:gd name="connsiteY1154" fmla="*/ 197304 h 685385"/>
                    <a:gd name="connsiteX1155" fmla="*/ 1068034 w 1322334"/>
                    <a:gd name="connsiteY1155" fmla="*/ 192471 h 685385"/>
                    <a:gd name="connsiteX1156" fmla="*/ 1069242 w 1322334"/>
                    <a:gd name="connsiteY1156" fmla="*/ 199720 h 685385"/>
                    <a:gd name="connsiteX1157" fmla="*/ 1068034 w 1322334"/>
                    <a:gd name="connsiteY1157" fmla="*/ 198512 h 685385"/>
                    <a:gd name="connsiteX1158" fmla="*/ 1068034 w 1322334"/>
                    <a:gd name="connsiteY1158" fmla="*/ 196096 h 685385"/>
                    <a:gd name="connsiteX1159" fmla="*/ 1071659 w 1322334"/>
                    <a:gd name="connsiteY1159" fmla="*/ 198512 h 685385"/>
                    <a:gd name="connsiteX1160" fmla="*/ 1077699 w 1322334"/>
                    <a:gd name="connsiteY1160" fmla="*/ 202137 h 685385"/>
                    <a:gd name="connsiteX1161" fmla="*/ 1078907 w 1322334"/>
                    <a:gd name="connsiteY1161" fmla="*/ 202137 h 685385"/>
                    <a:gd name="connsiteX1162" fmla="*/ 1083740 w 1322334"/>
                    <a:gd name="connsiteY1162" fmla="*/ 210593 h 685385"/>
                    <a:gd name="connsiteX1163" fmla="*/ 1069242 w 1322334"/>
                    <a:gd name="connsiteY1163" fmla="*/ 199720 h 685385"/>
                    <a:gd name="connsiteX1164" fmla="*/ 1069242 w 1322334"/>
                    <a:gd name="connsiteY1164" fmla="*/ 199720 h 685385"/>
                    <a:gd name="connsiteX1165" fmla="*/ 1126024 w 1322334"/>
                    <a:gd name="connsiteY1165" fmla="*/ 326573 h 685385"/>
                    <a:gd name="connsiteX1166" fmla="*/ 1111527 w 1322334"/>
                    <a:gd name="connsiteY1166" fmla="*/ 303619 h 685385"/>
                    <a:gd name="connsiteX1167" fmla="*/ 1097029 w 1322334"/>
                    <a:gd name="connsiteY1167" fmla="*/ 279456 h 685385"/>
                    <a:gd name="connsiteX1168" fmla="*/ 1089780 w 1322334"/>
                    <a:gd name="connsiteY1168" fmla="*/ 264959 h 685385"/>
                    <a:gd name="connsiteX1169" fmla="*/ 1066826 w 1322334"/>
                    <a:gd name="connsiteY1169" fmla="*/ 223883 h 685385"/>
                    <a:gd name="connsiteX1170" fmla="*/ 1068034 w 1322334"/>
                    <a:gd name="connsiteY1170" fmla="*/ 199720 h 685385"/>
                    <a:gd name="connsiteX1171" fmla="*/ 1068034 w 1322334"/>
                    <a:gd name="connsiteY1171" fmla="*/ 199720 h 685385"/>
                    <a:gd name="connsiteX1172" fmla="*/ 1069242 w 1322334"/>
                    <a:gd name="connsiteY1172" fmla="*/ 200928 h 685385"/>
                    <a:gd name="connsiteX1173" fmla="*/ 1087364 w 1322334"/>
                    <a:gd name="connsiteY1173" fmla="*/ 216634 h 685385"/>
                    <a:gd name="connsiteX1174" fmla="*/ 1095821 w 1322334"/>
                    <a:gd name="connsiteY1174" fmla="*/ 229923 h 685385"/>
                    <a:gd name="connsiteX1175" fmla="*/ 1074075 w 1322334"/>
                    <a:gd name="connsiteY1175" fmla="*/ 209385 h 685385"/>
                    <a:gd name="connsiteX1176" fmla="*/ 1072867 w 1322334"/>
                    <a:gd name="connsiteY1176" fmla="*/ 208177 h 685385"/>
                    <a:gd name="connsiteX1177" fmla="*/ 1072867 w 1322334"/>
                    <a:gd name="connsiteY1177" fmla="*/ 208177 h 685385"/>
                    <a:gd name="connsiteX1178" fmla="*/ 1072867 w 1322334"/>
                    <a:gd name="connsiteY1178" fmla="*/ 210593 h 685385"/>
                    <a:gd name="connsiteX1179" fmla="*/ 1072867 w 1322334"/>
                    <a:gd name="connsiteY1179" fmla="*/ 210593 h 685385"/>
                    <a:gd name="connsiteX1180" fmla="*/ 1072867 w 1322334"/>
                    <a:gd name="connsiteY1180" fmla="*/ 210593 h 685385"/>
                    <a:gd name="connsiteX1181" fmla="*/ 1072867 w 1322334"/>
                    <a:gd name="connsiteY1181" fmla="*/ 210593 h 685385"/>
                    <a:gd name="connsiteX1182" fmla="*/ 1101862 w 1322334"/>
                    <a:gd name="connsiteY1182" fmla="*/ 237172 h 685385"/>
                    <a:gd name="connsiteX1183" fmla="*/ 1101862 w 1322334"/>
                    <a:gd name="connsiteY1183" fmla="*/ 237172 h 685385"/>
                    <a:gd name="connsiteX1184" fmla="*/ 1084948 w 1322334"/>
                    <a:gd name="connsiteY1184" fmla="*/ 222674 h 685385"/>
                    <a:gd name="connsiteX1185" fmla="*/ 1083740 w 1322334"/>
                    <a:gd name="connsiteY1185" fmla="*/ 223883 h 685385"/>
                    <a:gd name="connsiteX1186" fmla="*/ 1100653 w 1322334"/>
                    <a:gd name="connsiteY1186" fmla="*/ 239588 h 685385"/>
                    <a:gd name="connsiteX1187" fmla="*/ 1117567 w 1322334"/>
                    <a:gd name="connsiteY1187" fmla="*/ 258918 h 685385"/>
                    <a:gd name="connsiteX1188" fmla="*/ 1117567 w 1322334"/>
                    <a:gd name="connsiteY1188" fmla="*/ 258918 h 685385"/>
                    <a:gd name="connsiteX1189" fmla="*/ 1117567 w 1322334"/>
                    <a:gd name="connsiteY1189" fmla="*/ 260126 h 685385"/>
                    <a:gd name="connsiteX1190" fmla="*/ 1107902 w 1322334"/>
                    <a:gd name="connsiteY1190" fmla="*/ 250461 h 685385"/>
                    <a:gd name="connsiteX1191" fmla="*/ 1084948 w 1322334"/>
                    <a:gd name="connsiteY1191" fmla="*/ 232340 h 685385"/>
                    <a:gd name="connsiteX1192" fmla="*/ 1083740 w 1322334"/>
                    <a:gd name="connsiteY1192" fmla="*/ 233547 h 685385"/>
                    <a:gd name="connsiteX1193" fmla="*/ 1107902 w 1322334"/>
                    <a:gd name="connsiteY1193" fmla="*/ 252878 h 685385"/>
                    <a:gd name="connsiteX1194" fmla="*/ 1123608 w 1322334"/>
                    <a:gd name="connsiteY1194" fmla="*/ 269791 h 685385"/>
                    <a:gd name="connsiteX1195" fmla="*/ 1127232 w 1322334"/>
                    <a:gd name="connsiteY1195" fmla="*/ 275832 h 685385"/>
                    <a:gd name="connsiteX1196" fmla="*/ 1098237 w 1322334"/>
                    <a:gd name="connsiteY1196" fmla="*/ 249253 h 685385"/>
                    <a:gd name="connsiteX1197" fmla="*/ 1097029 w 1322334"/>
                    <a:gd name="connsiteY1197" fmla="*/ 250461 h 685385"/>
                    <a:gd name="connsiteX1198" fmla="*/ 1117567 w 1322334"/>
                    <a:gd name="connsiteY1198" fmla="*/ 269791 h 685385"/>
                    <a:gd name="connsiteX1199" fmla="*/ 1129649 w 1322334"/>
                    <a:gd name="connsiteY1199" fmla="*/ 287913 h 685385"/>
                    <a:gd name="connsiteX1200" fmla="*/ 1135689 w 1322334"/>
                    <a:gd name="connsiteY1200" fmla="*/ 298786 h 685385"/>
                    <a:gd name="connsiteX1201" fmla="*/ 1100653 w 1322334"/>
                    <a:gd name="connsiteY1201" fmla="*/ 257710 h 685385"/>
                    <a:gd name="connsiteX1202" fmla="*/ 1098237 w 1322334"/>
                    <a:gd name="connsiteY1202" fmla="*/ 260126 h 685385"/>
                    <a:gd name="connsiteX1203" fmla="*/ 1122400 w 1322334"/>
                    <a:gd name="connsiteY1203" fmla="*/ 286705 h 685385"/>
                    <a:gd name="connsiteX1204" fmla="*/ 1093405 w 1322334"/>
                    <a:gd name="connsiteY1204" fmla="*/ 261335 h 685385"/>
                    <a:gd name="connsiteX1205" fmla="*/ 1092197 w 1322334"/>
                    <a:gd name="connsiteY1205" fmla="*/ 263751 h 685385"/>
                    <a:gd name="connsiteX1206" fmla="*/ 1103070 w 1322334"/>
                    <a:gd name="connsiteY1206" fmla="*/ 272208 h 685385"/>
                    <a:gd name="connsiteX1207" fmla="*/ 1110318 w 1322334"/>
                    <a:gd name="connsiteY1207" fmla="*/ 278248 h 685385"/>
                    <a:gd name="connsiteX1208" fmla="*/ 1124816 w 1322334"/>
                    <a:gd name="connsiteY1208" fmla="*/ 295162 h 685385"/>
                    <a:gd name="connsiteX1209" fmla="*/ 1104278 w 1322334"/>
                    <a:gd name="connsiteY1209" fmla="*/ 277040 h 685385"/>
                    <a:gd name="connsiteX1210" fmla="*/ 1101862 w 1322334"/>
                    <a:gd name="connsiteY1210" fmla="*/ 279456 h 685385"/>
                    <a:gd name="connsiteX1211" fmla="*/ 1128440 w 1322334"/>
                    <a:gd name="connsiteY1211" fmla="*/ 307243 h 685385"/>
                    <a:gd name="connsiteX1212" fmla="*/ 1129649 w 1322334"/>
                    <a:gd name="connsiteY1212" fmla="*/ 309659 h 685385"/>
                    <a:gd name="connsiteX1213" fmla="*/ 1126024 w 1322334"/>
                    <a:gd name="connsiteY1213" fmla="*/ 304827 h 685385"/>
                    <a:gd name="connsiteX1214" fmla="*/ 1116359 w 1322334"/>
                    <a:gd name="connsiteY1214" fmla="*/ 293954 h 685385"/>
                    <a:gd name="connsiteX1215" fmla="*/ 1115151 w 1322334"/>
                    <a:gd name="connsiteY1215" fmla="*/ 295162 h 685385"/>
                    <a:gd name="connsiteX1216" fmla="*/ 1122400 w 1322334"/>
                    <a:gd name="connsiteY1216" fmla="*/ 307243 h 685385"/>
                    <a:gd name="connsiteX1217" fmla="*/ 1122400 w 1322334"/>
                    <a:gd name="connsiteY1217" fmla="*/ 307243 h 685385"/>
                    <a:gd name="connsiteX1218" fmla="*/ 1112735 w 1322334"/>
                    <a:gd name="connsiteY1218" fmla="*/ 296370 h 685385"/>
                    <a:gd name="connsiteX1219" fmla="*/ 1111527 w 1322334"/>
                    <a:gd name="connsiteY1219" fmla="*/ 297578 h 685385"/>
                    <a:gd name="connsiteX1220" fmla="*/ 1128440 w 1322334"/>
                    <a:gd name="connsiteY1220" fmla="*/ 322949 h 685385"/>
                    <a:gd name="connsiteX1221" fmla="*/ 1128440 w 1322334"/>
                    <a:gd name="connsiteY1221" fmla="*/ 324157 h 685385"/>
                    <a:gd name="connsiteX1222" fmla="*/ 1126024 w 1322334"/>
                    <a:gd name="connsiteY1222" fmla="*/ 319324 h 685385"/>
                    <a:gd name="connsiteX1223" fmla="*/ 1115151 w 1322334"/>
                    <a:gd name="connsiteY1223" fmla="*/ 306035 h 685385"/>
                    <a:gd name="connsiteX1224" fmla="*/ 1113943 w 1322334"/>
                    <a:gd name="connsiteY1224" fmla="*/ 307243 h 685385"/>
                    <a:gd name="connsiteX1225" fmla="*/ 1126024 w 1322334"/>
                    <a:gd name="connsiteY1225" fmla="*/ 326573 h 685385"/>
                    <a:gd name="connsiteX1226" fmla="*/ 1136897 w 1322334"/>
                    <a:gd name="connsiteY1226" fmla="*/ 342279 h 685385"/>
                    <a:gd name="connsiteX1227" fmla="*/ 1126024 w 1322334"/>
                    <a:gd name="connsiteY1227" fmla="*/ 326573 h 685385"/>
                    <a:gd name="connsiteX1228" fmla="*/ 1126024 w 1322334"/>
                    <a:gd name="connsiteY1228" fmla="*/ 326573 h 685385"/>
                    <a:gd name="connsiteX1229" fmla="*/ 1092197 w 1322334"/>
                    <a:gd name="connsiteY1229" fmla="*/ 345903 h 685385"/>
                    <a:gd name="connsiteX1230" fmla="*/ 1083740 w 1322334"/>
                    <a:gd name="connsiteY1230" fmla="*/ 331405 h 685385"/>
                    <a:gd name="connsiteX1231" fmla="*/ 1090988 w 1322334"/>
                    <a:gd name="connsiteY1231" fmla="*/ 326573 h 685385"/>
                    <a:gd name="connsiteX1232" fmla="*/ 1101862 w 1322334"/>
                    <a:gd name="connsiteY1232" fmla="*/ 327781 h 685385"/>
                    <a:gd name="connsiteX1233" fmla="*/ 1116359 w 1322334"/>
                    <a:gd name="connsiteY1233" fmla="*/ 333822 h 685385"/>
                    <a:gd name="connsiteX1234" fmla="*/ 1127232 w 1322334"/>
                    <a:gd name="connsiteY1234" fmla="*/ 341071 h 685385"/>
                    <a:gd name="connsiteX1235" fmla="*/ 1138105 w 1322334"/>
                    <a:gd name="connsiteY1235" fmla="*/ 348319 h 685385"/>
                    <a:gd name="connsiteX1236" fmla="*/ 1138105 w 1322334"/>
                    <a:gd name="connsiteY1236" fmla="*/ 348319 h 685385"/>
                    <a:gd name="connsiteX1237" fmla="*/ 1138105 w 1322334"/>
                    <a:gd name="connsiteY1237" fmla="*/ 348319 h 685385"/>
                    <a:gd name="connsiteX1238" fmla="*/ 1140522 w 1322334"/>
                    <a:gd name="connsiteY1238" fmla="*/ 350736 h 685385"/>
                    <a:gd name="connsiteX1239" fmla="*/ 1138105 w 1322334"/>
                    <a:gd name="connsiteY1239" fmla="*/ 349527 h 685385"/>
                    <a:gd name="connsiteX1240" fmla="*/ 1132065 w 1322334"/>
                    <a:gd name="connsiteY1240" fmla="*/ 348319 h 685385"/>
                    <a:gd name="connsiteX1241" fmla="*/ 1132065 w 1322334"/>
                    <a:gd name="connsiteY1241" fmla="*/ 349527 h 685385"/>
                    <a:gd name="connsiteX1242" fmla="*/ 1138105 w 1322334"/>
                    <a:gd name="connsiteY1242" fmla="*/ 353152 h 685385"/>
                    <a:gd name="connsiteX1243" fmla="*/ 1144146 w 1322334"/>
                    <a:gd name="connsiteY1243" fmla="*/ 356776 h 685385"/>
                    <a:gd name="connsiteX1244" fmla="*/ 1144146 w 1322334"/>
                    <a:gd name="connsiteY1244" fmla="*/ 356776 h 685385"/>
                    <a:gd name="connsiteX1245" fmla="*/ 1135689 w 1322334"/>
                    <a:gd name="connsiteY1245" fmla="*/ 356776 h 685385"/>
                    <a:gd name="connsiteX1246" fmla="*/ 1135689 w 1322334"/>
                    <a:gd name="connsiteY1246" fmla="*/ 359193 h 685385"/>
                    <a:gd name="connsiteX1247" fmla="*/ 1142938 w 1322334"/>
                    <a:gd name="connsiteY1247" fmla="*/ 361609 h 685385"/>
                    <a:gd name="connsiteX1248" fmla="*/ 1142938 w 1322334"/>
                    <a:gd name="connsiteY1248" fmla="*/ 361609 h 685385"/>
                    <a:gd name="connsiteX1249" fmla="*/ 1136897 w 1322334"/>
                    <a:gd name="connsiteY1249" fmla="*/ 361609 h 685385"/>
                    <a:gd name="connsiteX1250" fmla="*/ 1128440 w 1322334"/>
                    <a:gd name="connsiteY1250" fmla="*/ 364025 h 685385"/>
                    <a:gd name="connsiteX1251" fmla="*/ 1129649 w 1322334"/>
                    <a:gd name="connsiteY1251" fmla="*/ 365233 h 685385"/>
                    <a:gd name="connsiteX1252" fmla="*/ 1138105 w 1322334"/>
                    <a:gd name="connsiteY1252" fmla="*/ 365233 h 685385"/>
                    <a:gd name="connsiteX1253" fmla="*/ 1133273 w 1322334"/>
                    <a:gd name="connsiteY1253" fmla="*/ 367649 h 685385"/>
                    <a:gd name="connsiteX1254" fmla="*/ 1117567 w 1322334"/>
                    <a:gd name="connsiteY1254" fmla="*/ 374898 h 685385"/>
                    <a:gd name="connsiteX1255" fmla="*/ 1118775 w 1322334"/>
                    <a:gd name="connsiteY1255" fmla="*/ 376106 h 685385"/>
                    <a:gd name="connsiteX1256" fmla="*/ 1132065 w 1322334"/>
                    <a:gd name="connsiteY1256" fmla="*/ 372482 h 685385"/>
                    <a:gd name="connsiteX1257" fmla="*/ 1141730 w 1322334"/>
                    <a:gd name="connsiteY1257" fmla="*/ 368857 h 685385"/>
                    <a:gd name="connsiteX1258" fmla="*/ 1138105 w 1322334"/>
                    <a:gd name="connsiteY1258" fmla="*/ 371274 h 685385"/>
                    <a:gd name="connsiteX1259" fmla="*/ 1133273 w 1322334"/>
                    <a:gd name="connsiteY1259" fmla="*/ 376106 h 685385"/>
                    <a:gd name="connsiteX1260" fmla="*/ 1128440 w 1322334"/>
                    <a:gd name="connsiteY1260" fmla="*/ 380939 h 685385"/>
                    <a:gd name="connsiteX1261" fmla="*/ 1130857 w 1322334"/>
                    <a:gd name="connsiteY1261" fmla="*/ 383355 h 685385"/>
                    <a:gd name="connsiteX1262" fmla="*/ 1139313 w 1322334"/>
                    <a:gd name="connsiteY1262" fmla="*/ 377314 h 685385"/>
                    <a:gd name="connsiteX1263" fmla="*/ 1147770 w 1322334"/>
                    <a:gd name="connsiteY1263" fmla="*/ 373690 h 685385"/>
                    <a:gd name="connsiteX1264" fmla="*/ 1147770 w 1322334"/>
                    <a:gd name="connsiteY1264" fmla="*/ 373690 h 685385"/>
                    <a:gd name="connsiteX1265" fmla="*/ 1147770 w 1322334"/>
                    <a:gd name="connsiteY1265" fmla="*/ 374898 h 685385"/>
                    <a:gd name="connsiteX1266" fmla="*/ 1107902 w 1322334"/>
                    <a:gd name="connsiteY1266" fmla="*/ 393020 h 685385"/>
                    <a:gd name="connsiteX1267" fmla="*/ 1110318 w 1322334"/>
                    <a:gd name="connsiteY1267" fmla="*/ 384563 h 685385"/>
                    <a:gd name="connsiteX1268" fmla="*/ 1106694 w 1322334"/>
                    <a:gd name="connsiteY1268" fmla="*/ 360400 h 685385"/>
                    <a:gd name="connsiteX1269" fmla="*/ 1092197 w 1322334"/>
                    <a:gd name="connsiteY1269" fmla="*/ 345903 h 685385"/>
                    <a:gd name="connsiteX1270" fmla="*/ 1092197 w 1322334"/>
                    <a:gd name="connsiteY1270" fmla="*/ 345903 h 685385"/>
                    <a:gd name="connsiteX1271" fmla="*/ 1046288 w 1322334"/>
                    <a:gd name="connsiteY1271" fmla="*/ 380939 h 685385"/>
                    <a:gd name="connsiteX1272" fmla="*/ 1049912 w 1322334"/>
                    <a:gd name="connsiteY1272" fmla="*/ 373690 h 685385"/>
                    <a:gd name="connsiteX1273" fmla="*/ 1065618 w 1322334"/>
                    <a:gd name="connsiteY1273" fmla="*/ 361609 h 685385"/>
                    <a:gd name="connsiteX1274" fmla="*/ 1093405 w 1322334"/>
                    <a:gd name="connsiteY1274" fmla="*/ 351944 h 685385"/>
                    <a:gd name="connsiteX1275" fmla="*/ 1093405 w 1322334"/>
                    <a:gd name="connsiteY1275" fmla="*/ 351944 h 685385"/>
                    <a:gd name="connsiteX1276" fmla="*/ 1094613 w 1322334"/>
                    <a:gd name="connsiteY1276" fmla="*/ 353152 h 685385"/>
                    <a:gd name="connsiteX1277" fmla="*/ 1066826 w 1322334"/>
                    <a:gd name="connsiteY1277" fmla="*/ 365233 h 685385"/>
                    <a:gd name="connsiteX1278" fmla="*/ 1048704 w 1322334"/>
                    <a:gd name="connsiteY1278" fmla="*/ 380939 h 685385"/>
                    <a:gd name="connsiteX1279" fmla="*/ 1047496 w 1322334"/>
                    <a:gd name="connsiteY1279" fmla="*/ 383355 h 685385"/>
                    <a:gd name="connsiteX1280" fmla="*/ 1046288 w 1322334"/>
                    <a:gd name="connsiteY1280" fmla="*/ 380939 h 685385"/>
                    <a:gd name="connsiteX1281" fmla="*/ 1046288 w 1322334"/>
                    <a:gd name="connsiteY1281" fmla="*/ 380939 h 685385"/>
                    <a:gd name="connsiteX1282" fmla="*/ 867486 w 1322334"/>
                    <a:gd name="connsiteY1282" fmla="*/ 377314 h 685385"/>
                    <a:gd name="connsiteX1283" fmla="*/ 968968 w 1322334"/>
                    <a:gd name="connsiteY1283" fmla="*/ 390603 h 685385"/>
                    <a:gd name="connsiteX1284" fmla="*/ 1043872 w 1322334"/>
                    <a:gd name="connsiteY1284" fmla="*/ 384563 h 685385"/>
                    <a:gd name="connsiteX1285" fmla="*/ 1049912 w 1322334"/>
                    <a:gd name="connsiteY1285" fmla="*/ 397852 h 685385"/>
                    <a:gd name="connsiteX1286" fmla="*/ 1051121 w 1322334"/>
                    <a:gd name="connsiteY1286" fmla="*/ 399060 h 685385"/>
                    <a:gd name="connsiteX1287" fmla="*/ 949638 w 1322334"/>
                    <a:gd name="connsiteY1287" fmla="*/ 399060 h 685385"/>
                    <a:gd name="connsiteX1288" fmla="*/ 946014 w 1322334"/>
                    <a:gd name="connsiteY1288" fmla="*/ 395436 h 685385"/>
                    <a:gd name="connsiteX1289" fmla="*/ 1006420 w 1322334"/>
                    <a:gd name="connsiteY1289" fmla="*/ 397852 h 685385"/>
                    <a:gd name="connsiteX1290" fmla="*/ 1006420 w 1322334"/>
                    <a:gd name="connsiteY1290" fmla="*/ 396644 h 685385"/>
                    <a:gd name="connsiteX1291" fmla="*/ 946014 w 1322334"/>
                    <a:gd name="connsiteY1291" fmla="*/ 393020 h 685385"/>
                    <a:gd name="connsiteX1292" fmla="*/ 937557 w 1322334"/>
                    <a:gd name="connsiteY1292" fmla="*/ 391812 h 685385"/>
                    <a:gd name="connsiteX1293" fmla="*/ 936349 w 1322334"/>
                    <a:gd name="connsiteY1293" fmla="*/ 391812 h 685385"/>
                    <a:gd name="connsiteX1294" fmla="*/ 1030582 w 1322334"/>
                    <a:gd name="connsiteY1294" fmla="*/ 393020 h 685385"/>
                    <a:gd name="connsiteX1295" fmla="*/ 1029374 w 1322334"/>
                    <a:gd name="connsiteY1295" fmla="*/ 390603 h 685385"/>
                    <a:gd name="connsiteX1296" fmla="*/ 936349 w 1322334"/>
                    <a:gd name="connsiteY1296" fmla="*/ 389396 h 685385"/>
                    <a:gd name="connsiteX1297" fmla="*/ 848156 w 1322334"/>
                    <a:gd name="connsiteY1297" fmla="*/ 373690 h 685385"/>
                    <a:gd name="connsiteX1298" fmla="*/ 848156 w 1322334"/>
                    <a:gd name="connsiteY1298" fmla="*/ 376106 h 685385"/>
                    <a:gd name="connsiteX1299" fmla="*/ 890440 w 1322334"/>
                    <a:gd name="connsiteY1299" fmla="*/ 385771 h 685385"/>
                    <a:gd name="connsiteX1300" fmla="*/ 880775 w 1322334"/>
                    <a:gd name="connsiteY1300" fmla="*/ 384563 h 685385"/>
                    <a:gd name="connsiteX1301" fmla="*/ 880775 w 1322334"/>
                    <a:gd name="connsiteY1301" fmla="*/ 386979 h 685385"/>
                    <a:gd name="connsiteX1302" fmla="*/ 904938 w 1322334"/>
                    <a:gd name="connsiteY1302" fmla="*/ 391812 h 685385"/>
                    <a:gd name="connsiteX1303" fmla="*/ 900105 w 1322334"/>
                    <a:gd name="connsiteY1303" fmla="*/ 394228 h 685385"/>
                    <a:gd name="connsiteX1304" fmla="*/ 799831 w 1322334"/>
                    <a:gd name="connsiteY1304" fmla="*/ 371274 h 685385"/>
                    <a:gd name="connsiteX1305" fmla="*/ 799831 w 1322334"/>
                    <a:gd name="connsiteY1305" fmla="*/ 368857 h 685385"/>
                    <a:gd name="connsiteX1306" fmla="*/ 830034 w 1322334"/>
                    <a:gd name="connsiteY1306" fmla="*/ 377314 h 685385"/>
                    <a:gd name="connsiteX1307" fmla="*/ 830034 w 1322334"/>
                    <a:gd name="connsiteY1307" fmla="*/ 374898 h 685385"/>
                    <a:gd name="connsiteX1308" fmla="*/ 798623 w 1322334"/>
                    <a:gd name="connsiteY1308" fmla="*/ 365233 h 685385"/>
                    <a:gd name="connsiteX1309" fmla="*/ 798623 w 1322334"/>
                    <a:gd name="connsiteY1309" fmla="*/ 364025 h 685385"/>
                    <a:gd name="connsiteX1310" fmla="*/ 842115 w 1322334"/>
                    <a:gd name="connsiteY1310" fmla="*/ 374898 h 685385"/>
                    <a:gd name="connsiteX1311" fmla="*/ 842115 w 1322334"/>
                    <a:gd name="connsiteY1311" fmla="*/ 372482 h 685385"/>
                    <a:gd name="connsiteX1312" fmla="*/ 816745 w 1322334"/>
                    <a:gd name="connsiteY1312" fmla="*/ 365233 h 685385"/>
                    <a:gd name="connsiteX1313" fmla="*/ 797415 w 1322334"/>
                    <a:gd name="connsiteY1313" fmla="*/ 359193 h 685385"/>
                    <a:gd name="connsiteX1314" fmla="*/ 797415 w 1322334"/>
                    <a:gd name="connsiteY1314" fmla="*/ 356776 h 685385"/>
                    <a:gd name="connsiteX1315" fmla="*/ 867486 w 1322334"/>
                    <a:gd name="connsiteY1315" fmla="*/ 377314 h 685385"/>
                    <a:gd name="connsiteX1316" fmla="*/ 867486 w 1322334"/>
                    <a:gd name="connsiteY1316" fmla="*/ 377314 h 685385"/>
                    <a:gd name="connsiteX1317" fmla="*/ 735800 w 1322334"/>
                    <a:gd name="connsiteY1317" fmla="*/ 303619 h 685385"/>
                    <a:gd name="connsiteX1318" fmla="*/ 735800 w 1322334"/>
                    <a:gd name="connsiteY1318" fmla="*/ 303619 h 685385"/>
                    <a:gd name="connsiteX1319" fmla="*/ 733384 w 1322334"/>
                    <a:gd name="connsiteY1319" fmla="*/ 307243 h 685385"/>
                    <a:gd name="connsiteX1320" fmla="*/ 730968 w 1322334"/>
                    <a:gd name="connsiteY1320" fmla="*/ 304827 h 685385"/>
                    <a:gd name="connsiteX1321" fmla="*/ 729760 w 1322334"/>
                    <a:gd name="connsiteY1321" fmla="*/ 303619 h 685385"/>
                    <a:gd name="connsiteX1322" fmla="*/ 727344 w 1322334"/>
                    <a:gd name="connsiteY1322" fmla="*/ 304827 h 685385"/>
                    <a:gd name="connsiteX1323" fmla="*/ 727344 w 1322334"/>
                    <a:gd name="connsiteY1323" fmla="*/ 306035 h 685385"/>
                    <a:gd name="connsiteX1324" fmla="*/ 762379 w 1322334"/>
                    <a:gd name="connsiteY1324" fmla="*/ 342279 h 685385"/>
                    <a:gd name="connsiteX1325" fmla="*/ 764795 w 1322334"/>
                    <a:gd name="connsiteY1325" fmla="*/ 345903 h 685385"/>
                    <a:gd name="connsiteX1326" fmla="*/ 767212 w 1322334"/>
                    <a:gd name="connsiteY1326" fmla="*/ 350736 h 685385"/>
                    <a:gd name="connsiteX1327" fmla="*/ 768420 w 1322334"/>
                    <a:gd name="connsiteY1327" fmla="*/ 353152 h 685385"/>
                    <a:gd name="connsiteX1328" fmla="*/ 770836 w 1322334"/>
                    <a:gd name="connsiteY1328" fmla="*/ 356776 h 685385"/>
                    <a:gd name="connsiteX1329" fmla="*/ 770836 w 1322334"/>
                    <a:gd name="connsiteY1329" fmla="*/ 357984 h 685385"/>
                    <a:gd name="connsiteX1330" fmla="*/ 772044 w 1322334"/>
                    <a:gd name="connsiteY1330" fmla="*/ 361609 h 685385"/>
                    <a:gd name="connsiteX1331" fmla="*/ 773252 w 1322334"/>
                    <a:gd name="connsiteY1331" fmla="*/ 364025 h 685385"/>
                    <a:gd name="connsiteX1332" fmla="*/ 774460 w 1322334"/>
                    <a:gd name="connsiteY1332" fmla="*/ 367649 h 685385"/>
                    <a:gd name="connsiteX1333" fmla="*/ 775669 w 1322334"/>
                    <a:gd name="connsiteY1333" fmla="*/ 377314 h 685385"/>
                    <a:gd name="connsiteX1334" fmla="*/ 778085 w 1322334"/>
                    <a:gd name="connsiteY1334" fmla="*/ 409933 h 685385"/>
                    <a:gd name="connsiteX1335" fmla="*/ 780501 w 1322334"/>
                    <a:gd name="connsiteY1335" fmla="*/ 411142 h 685385"/>
                    <a:gd name="connsiteX1336" fmla="*/ 781709 w 1322334"/>
                    <a:gd name="connsiteY1336" fmla="*/ 395436 h 685385"/>
                    <a:gd name="connsiteX1337" fmla="*/ 784125 w 1322334"/>
                    <a:gd name="connsiteY1337" fmla="*/ 384563 h 685385"/>
                    <a:gd name="connsiteX1338" fmla="*/ 784125 w 1322334"/>
                    <a:gd name="connsiteY1338" fmla="*/ 378522 h 685385"/>
                    <a:gd name="connsiteX1339" fmla="*/ 781709 w 1322334"/>
                    <a:gd name="connsiteY1339" fmla="*/ 377314 h 685385"/>
                    <a:gd name="connsiteX1340" fmla="*/ 780501 w 1322334"/>
                    <a:gd name="connsiteY1340" fmla="*/ 379730 h 685385"/>
                    <a:gd name="connsiteX1341" fmla="*/ 780501 w 1322334"/>
                    <a:gd name="connsiteY1341" fmla="*/ 378522 h 685385"/>
                    <a:gd name="connsiteX1342" fmla="*/ 781709 w 1322334"/>
                    <a:gd name="connsiteY1342" fmla="*/ 370066 h 685385"/>
                    <a:gd name="connsiteX1343" fmla="*/ 781709 w 1322334"/>
                    <a:gd name="connsiteY1343" fmla="*/ 368857 h 685385"/>
                    <a:gd name="connsiteX1344" fmla="*/ 782917 w 1322334"/>
                    <a:gd name="connsiteY1344" fmla="*/ 365233 h 685385"/>
                    <a:gd name="connsiteX1345" fmla="*/ 782917 w 1322334"/>
                    <a:gd name="connsiteY1345" fmla="*/ 362817 h 685385"/>
                    <a:gd name="connsiteX1346" fmla="*/ 782917 w 1322334"/>
                    <a:gd name="connsiteY1346" fmla="*/ 362817 h 685385"/>
                    <a:gd name="connsiteX1347" fmla="*/ 780501 w 1322334"/>
                    <a:gd name="connsiteY1347" fmla="*/ 361609 h 685385"/>
                    <a:gd name="connsiteX1348" fmla="*/ 780501 w 1322334"/>
                    <a:gd name="connsiteY1348" fmla="*/ 361609 h 685385"/>
                    <a:gd name="connsiteX1349" fmla="*/ 779293 w 1322334"/>
                    <a:gd name="connsiteY1349" fmla="*/ 362817 h 685385"/>
                    <a:gd name="connsiteX1350" fmla="*/ 778085 w 1322334"/>
                    <a:gd name="connsiteY1350" fmla="*/ 364025 h 685385"/>
                    <a:gd name="connsiteX1351" fmla="*/ 778085 w 1322334"/>
                    <a:gd name="connsiteY1351" fmla="*/ 361609 h 685385"/>
                    <a:gd name="connsiteX1352" fmla="*/ 778085 w 1322334"/>
                    <a:gd name="connsiteY1352" fmla="*/ 360400 h 685385"/>
                    <a:gd name="connsiteX1353" fmla="*/ 778085 w 1322334"/>
                    <a:gd name="connsiteY1353" fmla="*/ 360400 h 685385"/>
                    <a:gd name="connsiteX1354" fmla="*/ 778085 w 1322334"/>
                    <a:gd name="connsiteY1354" fmla="*/ 356776 h 685385"/>
                    <a:gd name="connsiteX1355" fmla="*/ 778085 w 1322334"/>
                    <a:gd name="connsiteY1355" fmla="*/ 355568 h 685385"/>
                    <a:gd name="connsiteX1356" fmla="*/ 778085 w 1322334"/>
                    <a:gd name="connsiteY1356" fmla="*/ 355568 h 685385"/>
                    <a:gd name="connsiteX1357" fmla="*/ 778085 w 1322334"/>
                    <a:gd name="connsiteY1357" fmla="*/ 351944 h 685385"/>
                    <a:gd name="connsiteX1358" fmla="*/ 778085 w 1322334"/>
                    <a:gd name="connsiteY1358" fmla="*/ 349527 h 685385"/>
                    <a:gd name="connsiteX1359" fmla="*/ 778085 w 1322334"/>
                    <a:gd name="connsiteY1359" fmla="*/ 347111 h 685385"/>
                    <a:gd name="connsiteX1360" fmla="*/ 775669 w 1322334"/>
                    <a:gd name="connsiteY1360" fmla="*/ 345903 h 685385"/>
                    <a:gd name="connsiteX1361" fmla="*/ 774460 w 1322334"/>
                    <a:gd name="connsiteY1361" fmla="*/ 348319 h 685385"/>
                    <a:gd name="connsiteX1362" fmla="*/ 774460 w 1322334"/>
                    <a:gd name="connsiteY1362" fmla="*/ 349527 h 685385"/>
                    <a:gd name="connsiteX1363" fmla="*/ 774460 w 1322334"/>
                    <a:gd name="connsiteY1363" fmla="*/ 349527 h 685385"/>
                    <a:gd name="connsiteX1364" fmla="*/ 774460 w 1322334"/>
                    <a:gd name="connsiteY1364" fmla="*/ 349527 h 685385"/>
                    <a:gd name="connsiteX1365" fmla="*/ 773252 w 1322334"/>
                    <a:gd name="connsiteY1365" fmla="*/ 347111 h 685385"/>
                    <a:gd name="connsiteX1366" fmla="*/ 773252 w 1322334"/>
                    <a:gd name="connsiteY1366" fmla="*/ 347111 h 685385"/>
                    <a:gd name="connsiteX1367" fmla="*/ 773252 w 1322334"/>
                    <a:gd name="connsiteY1367" fmla="*/ 345903 h 685385"/>
                    <a:gd name="connsiteX1368" fmla="*/ 773252 w 1322334"/>
                    <a:gd name="connsiteY1368" fmla="*/ 343487 h 685385"/>
                    <a:gd name="connsiteX1369" fmla="*/ 773252 w 1322334"/>
                    <a:gd name="connsiteY1369" fmla="*/ 341071 h 685385"/>
                    <a:gd name="connsiteX1370" fmla="*/ 774460 w 1322334"/>
                    <a:gd name="connsiteY1370" fmla="*/ 333822 h 685385"/>
                    <a:gd name="connsiteX1371" fmla="*/ 772044 w 1322334"/>
                    <a:gd name="connsiteY1371" fmla="*/ 332614 h 685385"/>
                    <a:gd name="connsiteX1372" fmla="*/ 768420 w 1322334"/>
                    <a:gd name="connsiteY1372" fmla="*/ 338654 h 685385"/>
                    <a:gd name="connsiteX1373" fmla="*/ 767212 w 1322334"/>
                    <a:gd name="connsiteY1373" fmla="*/ 336238 h 685385"/>
                    <a:gd name="connsiteX1374" fmla="*/ 766004 w 1322334"/>
                    <a:gd name="connsiteY1374" fmla="*/ 328989 h 685385"/>
                    <a:gd name="connsiteX1375" fmla="*/ 763587 w 1322334"/>
                    <a:gd name="connsiteY1375" fmla="*/ 327781 h 685385"/>
                    <a:gd name="connsiteX1376" fmla="*/ 762379 w 1322334"/>
                    <a:gd name="connsiteY1376" fmla="*/ 330197 h 685385"/>
                    <a:gd name="connsiteX1377" fmla="*/ 759963 w 1322334"/>
                    <a:gd name="connsiteY1377" fmla="*/ 327781 h 685385"/>
                    <a:gd name="connsiteX1378" fmla="*/ 758755 w 1322334"/>
                    <a:gd name="connsiteY1378" fmla="*/ 324157 h 685385"/>
                    <a:gd name="connsiteX1379" fmla="*/ 757547 w 1322334"/>
                    <a:gd name="connsiteY1379" fmla="*/ 316908 h 685385"/>
                    <a:gd name="connsiteX1380" fmla="*/ 755130 w 1322334"/>
                    <a:gd name="connsiteY1380" fmla="*/ 315700 h 685385"/>
                    <a:gd name="connsiteX1381" fmla="*/ 753922 w 1322334"/>
                    <a:gd name="connsiteY1381" fmla="*/ 321741 h 685385"/>
                    <a:gd name="connsiteX1382" fmla="*/ 747882 w 1322334"/>
                    <a:gd name="connsiteY1382" fmla="*/ 316908 h 685385"/>
                    <a:gd name="connsiteX1383" fmla="*/ 746673 w 1322334"/>
                    <a:gd name="connsiteY1383" fmla="*/ 313284 h 685385"/>
                    <a:gd name="connsiteX1384" fmla="*/ 745465 w 1322334"/>
                    <a:gd name="connsiteY1384" fmla="*/ 308451 h 685385"/>
                    <a:gd name="connsiteX1385" fmla="*/ 743049 w 1322334"/>
                    <a:gd name="connsiteY1385" fmla="*/ 307243 h 685385"/>
                    <a:gd name="connsiteX1386" fmla="*/ 741841 w 1322334"/>
                    <a:gd name="connsiteY1386" fmla="*/ 310868 h 685385"/>
                    <a:gd name="connsiteX1387" fmla="*/ 737009 w 1322334"/>
                    <a:gd name="connsiteY1387" fmla="*/ 306035 h 685385"/>
                    <a:gd name="connsiteX1388" fmla="*/ 735800 w 1322334"/>
                    <a:gd name="connsiteY1388" fmla="*/ 303619 h 685385"/>
                    <a:gd name="connsiteX1389" fmla="*/ 735800 w 1322334"/>
                    <a:gd name="connsiteY1389" fmla="*/ 303619 h 685385"/>
                    <a:gd name="connsiteX1390" fmla="*/ 761171 w 1322334"/>
                    <a:gd name="connsiteY1390" fmla="*/ 315700 h 685385"/>
                    <a:gd name="connsiteX1391" fmla="*/ 775669 w 1322334"/>
                    <a:gd name="connsiteY1391" fmla="*/ 327781 h 685385"/>
                    <a:gd name="connsiteX1392" fmla="*/ 782917 w 1322334"/>
                    <a:gd name="connsiteY1392" fmla="*/ 338654 h 685385"/>
                    <a:gd name="connsiteX1393" fmla="*/ 790166 w 1322334"/>
                    <a:gd name="connsiteY1393" fmla="*/ 354360 h 685385"/>
                    <a:gd name="connsiteX1394" fmla="*/ 791374 w 1322334"/>
                    <a:gd name="connsiteY1394" fmla="*/ 357984 h 685385"/>
                    <a:gd name="connsiteX1395" fmla="*/ 791374 w 1322334"/>
                    <a:gd name="connsiteY1395" fmla="*/ 360400 h 685385"/>
                    <a:gd name="connsiteX1396" fmla="*/ 792582 w 1322334"/>
                    <a:gd name="connsiteY1396" fmla="*/ 364025 h 685385"/>
                    <a:gd name="connsiteX1397" fmla="*/ 792582 w 1322334"/>
                    <a:gd name="connsiteY1397" fmla="*/ 365233 h 685385"/>
                    <a:gd name="connsiteX1398" fmla="*/ 792582 w 1322334"/>
                    <a:gd name="connsiteY1398" fmla="*/ 366441 h 685385"/>
                    <a:gd name="connsiteX1399" fmla="*/ 792582 w 1322334"/>
                    <a:gd name="connsiteY1399" fmla="*/ 368857 h 685385"/>
                    <a:gd name="connsiteX1400" fmla="*/ 792582 w 1322334"/>
                    <a:gd name="connsiteY1400" fmla="*/ 371274 h 685385"/>
                    <a:gd name="connsiteX1401" fmla="*/ 793790 w 1322334"/>
                    <a:gd name="connsiteY1401" fmla="*/ 374898 h 685385"/>
                    <a:gd name="connsiteX1402" fmla="*/ 792582 w 1322334"/>
                    <a:gd name="connsiteY1402" fmla="*/ 419599 h 685385"/>
                    <a:gd name="connsiteX1403" fmla="*/ 782917 w 1322334"/>
                    <a:gd name="connsiteY1403" fmla="*/ 438928 h 685385"/>
                    <a:gd name="connsiteX1404" fmla="*/ 774460 w 1322334"/>
                    <a:gd name="connsiteY1404" fmla="*/ 455842 h 685385"/>
                    <a:gd name="connsiteX1405" fmla="*/ 773252 w 1322334"/>
                    <a:gd name="connsiteY1405" fmla="*/ 455842 h 685385"/>
                    <a:gd name="connsiteX1406" fmla="*/ 776877 w 1322334"/>
                    <a:gd name="connsiteY1406" fmla="*/ 451010 h 685385"/>
                    <a:gd name="connsiteX1407" fmla="*/ 778085 w 1322334"/>
                    <a:gd name="connsiteY1407" fmla="*/ 444969 h 685385"/>
                    <a:gd name="connsiteX1408" fmla="*/ 776877 w 1322334"/>
                    <a:gd name="connsiteY1408" fmla="*/ 443761 h 685385"/>
                    <a:gd name="connsiteX1409" fmla="*/ 773252 w 1322334"/>
                    <a:gd name="connsiteY1409" fmla="*/ 447385 h 685385"/>
                    <a:gd name="connsiteX1410" fmla="*/ 769628 w 1322334"/>
                    <a:gd name="connsiteY1410" fmla="*/ 452218 h 685385"/>
                    <a:gd name="connsiteX1411" fmla="*/ 769628 w 1322334"/>
                    <a:gd name="connsiteY1411" fmla="*/ 452218 h 685385"/>
                    <a:gd name="connsiteX1412" fmla="*/ 768420 w 1322334"/>
                    <a:gd name="connsiteY1412" fmla="*/ 452218 h 685385"/>
                    <a:gd name="connsiteX1413" fmla="*/ 774460 w 1322334"/>
                    <a:gd name="connsiteY1413" fmla="*/ 443761 h 685385"/>
                    <a:gd name="connsiteX1414" fmla="*/ 776877 w 1322334"/>
                    <a:gd name="connsiteY1414" fmla="*/ 437720 h 685385"/>
                    <a:gd name="connsiteX1415" fmla="*/ 776877 w 1322334"/>
                    <a:gd name="connsiteY1415" fmla="*/ 432888 h 685385"/>
                    <a:gd name="connsiteX1416" fmla="*/ 775669 w 1322334"/>
                    <a:gd name="connsiteY1416" fmla="*/ 432888 h 685385"/>
                    <a:gd name="connsiteX1417" fmla="*/ 774460 w 1322334"/>
                    <a:gd name="connsiteY1417" fmla="*/ 436512 h 685385"/>
                    <a:gd name="connsiteX1418" fmla="*/ 772044 w 1322334"/>
                    <a:gd name="connsiteY1418" fmla="*/ 441345 h 685385"/>
                    <a:gd name="connsiteX1419" fmla="*/ 768420 w 1322334"/>
                    <a:gd name="connsiteY1419" fmla="*/ 446177 h 685385"/>
                    <a:gd name="connsiteX1420" fmla="*/ 766004 w 1322334"/>
                    <a:gd name="connsiteY1420" fmla="*/ 448594 h 685385"/>
                    <a:gd name="connsiteX1421" fmla="*/ 774460 w 1322334"/>
                    <a:gd name="connsiteY1421" fmla="*/ 430472 h 685385"/>
                    <a:gd name="connsiteX1422" fmla="*/ 774460 w 1322334"/>
                    <a:gd name="connsiteY1422" fmla="*/ 408725 h 685385"/>
                    <a:gd name="connsiteX1423" fmla="*/ 774460 w 1322334"/>
                    <a:gd name="connsiteY1423" fmla="*/ 395436 h 685385"/>
                    <a:gd name="connsiteX1424" fmla="*/ 769628 w 1322334"/>
                    <a:gd name="connsiteY1424" fmla="*/ 394228 h 685385"/>
                    <a:gd name="connsiteX1425" fmla="*/ 767212 w 1322334"/>
                    <a:gd name="connsiteY1425" fmla="*/ 431680 h 685385"/>
                    <a:gd name="connsiteX1426" fmla="*/ 761171 w 1322334"/>
                    <a:gd name="connsiteY1426" fmla="*/ 438928 h 685385"/>
                    <a:gd name="connsiteX1427" fmla="*/ 746673 w 1322334"/>
                    <a:gd name="connsiteY1427" fmla="*/ 385771 h 685385"/>
                    <a:gd name="connsiteX1428" fmla="*/ 744257 w 1322334"/>
                    <a:gd name="connsiteY1428" fmla="*/ 386979 h 685385"/>
                    <a:gd name="connsiteX1429" fmla="*/ 750298 w 1322334"/>
                    <a:gd name="connsiteY1429" fmla="*/ 401477 h 685385"/>
                    <a:gd name="connsiteX1430" fmla="*/ 749090 w 1322334"/>
                    <a:gd name="connsiteY1430" fmla="*/ 400269 h 685385"/>
                    <a:gd name="connsiteX1431" fmla="*/ 740633 w 1322334"/>
                    <a:gd name="connsiteY1431" fmla="*/ 395436 h 685385"/>
                    <a:gd name="connsiteX1432" fmla="*/ 740633 w 1322334"/>
                    <a:gd name="connsiteY1432" fmla="*/ 396644 h 685385"/>
                    <a:gd name="connsiteX1433" fmla="*/ 747882 w 1322334"/>
                    <a:gd name="connsiteY1433" fmla="*/ 402685 h 685385"/>
                    <a:gd name="connsiteX1434" fmla="*/ 752714 w 1322334"/>
                    <a:gd name="connsiteY1434" fmla="*/ 407517 h 685385"/>
                    <a:gd name="connsiteX1435" fmla="*/ 753922 w 1322334"/>
                    <a:gd name="connsiteY1435" fmla="*/ 412350 h 685385"/>
                    <a:gd name="connsiteX1436" fmla="*/ 745465 w 1322334"/>
                    <a:gd name="connsiteY1436" fmla="*/ 405101 h 685385"/>
                    <a:gd name="connsiteX1437" fmla="*/ 744257 w 1322334"/>
                    <a:gd name="connsiteY1437" fmla="*/ 406309 h 685385"/>
                    <a:gd name="connsiteX1438" fmla="*/ 751506 w 1322334"/>
                    <a:gd name="connsiteY1438" fmla="*/ 414766 h 685385"/>
                    <a:gd name="connsiteX1439" fmla="*/ 756338 w 1322334"/>
                    <a:gd name="connsiteY1439" fmla="*/ 424431 h 685385"/>
                    <a:gd name="connsiteX1440" fmla="*/ 756338 w 1322334"/>
                    <a:gd name="connsiteY1440" fmla="*/ 430472 h 685385"/>
                    <a:gd name="connsiteX1441" fmla="*/ 753922 w 1322334"/>
                    <a:gd name="connsiteY1441" fmla="*/ 425639 h 685385"/>
                    <a:gd name="connsiteX1442" fmla="*/ 743049 w 1322334"/>
                    <a:gd name="connsiteY1442" fmla="*/ 413558 h 685385"/>
                    <a:gd name="connsiteX1443" fmla="*/ 741841 w 1322334"/>
                    <a:gd name="connsiteY1443" fmla="*/ 414766 h 685385"/>
                    <a:gd name="connsiteX1444" fmla="*/ 752714 w 1322334"/>
                    <a:gd name="connsiteY1444" fmla="*/ 430472 h 685385"/>
                    <a:gd name="connsiteX1445" fmla="*/ 752714 w 1322334"/>
                    <a:gd name="connsiteY1445" fmla="*/ 431680 h 685385"/>
                    <a:gd name="connsiteX1446" fmla="*/ 747882 w 1322334"/>
                    <a:gd name="connsiteY1446" fmla="*/ 425639 h 685385"/>
                    <a:gd name="connsiteX1447" fmla="*/ 746673 w 1322334"/>
                    <a:gd name="connsiteY1447" fmla="*/ 426847 h 685385"/>
                    <a:gd name="connsiteX1448" fmla="*/ 752714 w 1322334"/>
                    <a:gd name="connsiteY1448" fmla="*/ 442553 h 685385"/>
                    <a:gd name="connsiteX1449" fmla="*/ 752714 w 1322334"/>
                    <a:gd name="connsiteY1449" fmla="*/ 444969 h 685385"/>
                    <a:gd name="connsiteX1450" fmla="*/ 750298 w 1322334"/>
                    <a:gd name="connsiteY1450" fmla="*/ 440137 h 685385"/>
                    <a:gd name="connsiteX1451" fmla="*/ 745465 w 1322334"/>
                    <a:gd name="connsiteY1451" fmla="*/ 432888 h 685385"/>
                    <a:gd name="connsiteX1452" fmla="*/ 744257 w 1322334"/>
                    <a:gd name="connsiteY1452" fmla="*/ 434096 h 685385"/>
                    <a:gd name="connsiteX1453" fmla="*/ 749090 w 1322334"/>
                    <a:gd name="connsiteY1453" fmla="*/ 443761 h 685385"/>
                    <a:gd name="connsiteX1454" fmla="*/ 751506 w 1322334"/>
                    <a:gd name="connsiteY1454" fmla="*/ 448594 h 685385"/>
                    <a:gd name="connsiteX1455" fmla="*/ 750298 w 1322334"/>
                    <a:gd name="connsiteY1455" fmla="*/ 448594 h 685385"/>
                    <a:gd name="connsiteX1456" fmla="*/ 739425 w 1322334"/>
                    <a:gd name="connsiteY1456" fmla="*/ 448594 h 685385"/>
                    <a:gd name="connsiteX1457" fmla="*/ 739425 w 1322334"/>
                    <a:gd name="connsiteY1457" fmla="*/ 447385 h 685385"/>
                    <a:gd name="connsiteX1458" fmla="*/ 738217 w 1322334"/>
                    <a:gd name="connsiteY1458" fmla="*/ 437720 h 685385"/>
                    <a:gd name="connsiteX1459" fmla="*/ 738217 w 1322334"/>
                    <a:gd name="connsiteY1459" fmla="*/ 431680 h 685385"/>
                    <a:gd name="connsiteX1460" fmla="*/ 729760 w 1322334"/>
                    <a:gd name="connsiteY1460" fmla="*/ 401477 h 685385"/>
                    <a:gd name="connsiteX1461" fmla="*/ 716470 w 1322334"/>
                    <a:gd name="connsiteY1461" fmla="*/ 390603 h 685385"/>
                    <a:gd name="connsiteX1462" fmla="*/ 704389 w 1322334"/>
                    <a:gd name="connsiteY1462" fmla="*/ 372482 h 685385"/>
                    <a:gd name="connsiteX1463" fmla="*/ 715262 w 1322334"/>
                    <a:gd name="connsiteY1463" fmla="*/ 382147 h 685385"/>
                    <a:gd name="connsiteX1464" fmla="*/ 716470 w 1322334"/>
                    <a:gd name="connsiteY1464" fmla="*/ 380939 h 685385"/>
                    <a:gd name="connsiteX1465" fmla="*/ 704389 w 1322334"/>
                    <a:gd name="connsiteY1465" fmla="*/ 365233 h 685385"/>
                    <a:gd name="connsiteX1466" fmla="*/ 701973 w 1322334"/>
                    <a:gd name="connsiteY1466" fmla="*/ 360400 h 685385"/>
                    <a:gd name="connsiteX1467" fmla="*/ 700765 w 1322334"/>
                    <a:gd name="connsiteY1467" fmla="*/ 354360 h 685385"/>
                    <a:gd name="connsiteX1468" fmla="*/ 711638 w 1322334"/>
                    <a:gd name="connsiteY1468" fmla="*/ 371274 h 685385"/>
                    <a:gd name="connsiteX1469" fmla="*/ 712846 w 1322334"/>
                    <a:gd name="connsiteY1469" fmla="*/ 370066 h 685385"/>
                    <a:gd name="connsiteX1470" fmla="*/ 703181 w 1322334"/>
                    <a:gd name="connsiteY1470" fmla="*/ 351944 h 685385"/>
                    <a:gd name="connsiteX1471" fmla="*/ 701973 w 1322334"/>
                    <a:gd name="connsiteY1471" fmla="*/ 344695 h 685385"/>
                    <a:gd name="connsiteX1472" fmla="*/ 701973 w 1322334"/>
                    <a:gd name="connsiteY1472" fmla="*/ 341071 h 685385"/>
                    <a:gd name="connsiteX1473" fmla="*/ 701973 w 1322334"/>
                    <a:gd name="connsiteY1473" fmla="*/ 338654 h 685385"/>
                    <a:gd name="connsiteX1474" fmla="*/ 701973 w 1322334"/>
                    <a:gd name="connsiteY1474" fmla="*/ 337446 h 685385"/>
                    <a:gd name="connsiteX1475" fmla="*/ 701973 w 1322334"/>
                    <a:gd name="connsiteY1475" fmla="*/ 338654 h 685385"/>
                    <a:gd name="connsiteX1476" fmla="*/ 703181 w 1322334"/>
                    <a:gd name="connsiteY1476" fmla="*/ 341071 h 685385"/>
                    <a:gd name="connsiteX1477" fmla="*/ 703181 w 1322334"/>
                    <a:gd name="connsiteY1477" fmla="*/ 341071 h 685385"/>
                    <a:gd name="connsiteX1478" fmla="*/ 705597 w 1322334"/>
                    <a:gd name="connsiteY1478" fmla="*/ 345903 h 685385"/>
                    <a:gd name="connsiteX1479" fmla="*/ 712846 w 1322334"/>
                    <a:gd name="connsiteY1479" fmla="*/ 356776 h 685385"/>
                    <a:gd name="connsiteX1480" fmla="*/ 714054 w 1322334"/>
                    <a:gd name="connsiteY1480" fmla="*/ 355568 h 685385"/>
                    <a:gd name="connsiteX1481" fmla="*/ 709222 w 1322334"/>
                    <a:gd name="connsiteY1481" fmla="*/ 347111 h 685385"/>
                    <a:gd name="connsiteX1482" fmla="*/ 706806 w 1322334"/>
                    <a:gd name="connsiteY1482" fmla="*/ 342279 h 685385"/>
                    <a:gd name="connsiteX1483" fmla="*/ 705597 w 1322334"/>
                    <a:gd name="connsiteY1483" fmla="*/ 339862 h 685385"/>
                    <a:gd name="connsiteX1484" fmla="*/ 705597 w 1322334"/>
                    <a:gd name="connsiteY1484" fmla="*/ 339862 h 685385"/>
                    <a:gd name="connsiteX1485" fmla="*/ 704389 w 1322334"/>
                    <a:gd name="connsiteY1485" fmla="*/ 336238 h 685385"/>
                    <a:gd name="connsiteX1486" fmla="*/ 704389 w 1322334"/>
                    <a:gd name="connsiteY1486" fmla="*/ 335030 h 685385"/>
                    <a:gd name="connsiteX1487" fmla="*/ 703181 w 1322334"/>
                    <a:gd name="connsiteY1487" fmla="*/ 330197 h 685385"/>
                    <a:gd name="connsiteX1488" fmla="*/ 703181 w 1322334"/>
                    <a:gd name="connsiteY1488" fmla="*/ 328989 h 685385"/>
                    <a:gd name="connsiteX1489" fmla="*/ 703181 w 1322334"/>
                    <a:gd name="connsiteY1489" fmla="*/ 325365 h 685385"/>
                    <a:gd name="connsiteX1490" fmla="*/ 703181 w 1322334"/>
                    <a:gd name="connsiteY1490" fmla="*/ 324157 h 685385"/>
                    <a:gd name="connsiteX1491" fmla="*/ 703181 w 1322334"/>
                    <a:gd name="connsiteY1491" fmla="*/ 322949 h 685385"/>
                    <a:gd name="connsiteX1492" fmla="*/ 704389 w 1322334"/>
                    <a:gd name="connsiteY1492" fmla="*/ 320532 h 685385"/>
                    <a:gd name="connsiteX1493" fmla="*/ 705597 w 1322334"/>
                    <a:gd name="connsiteY1493" fmla="*/ 326573 h 685385"/>
                    <a:gd name="connsiteX1494" fmla="*/ 705597 w 1322334"/>
                    <a:gd name="connsiteY1494" fmla="*/ 327781 h 685385"/>
                    <a:gd name="connsiteX1495" fmla="*/ 706806 w 1322334"/>
                    <a:gd name="connsiteY1495" fmla="*/ 330197 h 685385"/>
                    <a:gd name="connsiteX1496" fmla="*/ 708014 w 1322334"/>
                    <a:gd name="connsiteY1496" fmla="*/ 331405 h 685385"/>
                    <a:gd name="connsiteX1497" fmla="*/ 711638 w 1322334"/>
                    <a:gd name="connsiteY1497" fmla="*/ 336238 h 685385"/>
                    <a:gd name="connsiteX1498" fmla="*/ 711638 w 1322334"/>
                    <a:gd name="connsiteY1498" fmla="*/ 337446 h 685385"/>
                    <a:gd name="connsiteX1499" fmla="*/ 712846 w 1322334"/>
                    <a:gd name="connsiteY1499" fmla="*/ 337446 h 685385"/>
                    <a:gd name="connsiteX1500" fmla="*/ 712846 w 1322334"/>
                    <a:gd name="connsiteY1500" fmla="*/ 337446 h 685385"/>
                    <a:gd name="connsiteX1501" fmla="*/ 711638 w 1322334"/>
                    <a:gd name="connsiteY1501" fmla="*/ 333822 h 685385"/>
                    <a:gd name="connsiteX1502" fmla="*/ 711638 w 1322334"/>
                    <a:gd name="connsiteY1502" fmla="*/ 332614 h 685385"/>
                    <a:gd name="connsiteX1503" fmla="*/ 710430 w 1322334"/>
                    <a:gd name="connsiteY1503" fmla="*/ 328989 h 685385"/>
                    <a:gd name="connsiteX1504" fmla="*/ 709222 w 1322334"/>
                    <a:gd name="connsiteY1504" fmla="*/ 322949 h 685385"/>
                    <a:gd name="connsiteX1505" fmla="*/ 708014 w 1322334"/>
                    <a:gd name="connsiteY1505" fmla="*/ 316908 h 685385"/>
                    <a:gd name="connsiteX1506" fmla="*/ 709222 w 1322334"/>
                    <a:gd name="connsiteY1506" fmla="*/ 314492 h 685385"/>
                    <a:gd name="connsiteX1507" fmla="*/ 712846 w 1322334"/>
                    <a:gd name="connsiteY1507" fmla="*/ 318116 h 685385"/>
                    <a:gd name="connsiteX1508" fmla="*/ 714054 w 1322334"/>
                    <a:gd name="connsiteY1508" fmla="*/ 318116 h 685385"/>
                    <a:gd name="connsiteX1509" fmla="*/ 714054 w 1322334"/>
                    <a:gd name="connsiteY1509" fmla="*/ 315700 h 685385"/>
                    <a:gd name="connsiteX1510" fmla="*/ 712846 w 1322334"/>
                    <a:gd name="connsiteY1510" fmla="*/ 310868 h 685385"/>
                    <a:gd name="connsiteX1511" fmla="*/ 712846 w 1322334"/>
                    <a:gd name="connsiteY1511" fmla="*/ 310868 h 685385"/>
                    <a:gd name="connsiteX1512" fmla="*/ 712846 w 1322334"/>
                    <a:gd name="connsiteY1512" fmla="*/ 310868 h 685385"/>
                    <a:gd name="connsiteX1513" fmla="*/ 714054 w 1322334"/>
                    <a:gd name="connsiteY1513" fmla="*/ 308451 h 685385"/>
                    <a:gd name="connsiteX1514" fmla="*/ 714054 w 1322334"/>
                    <a:gd name="connsiteY1514" fmla="*/ 308451 h 685385"/>
                    <a:gd name="connsiteX1515" fmla="*/ 716470 w 1322334"/>
                    <a:gd name="connsiteY1515" fmla="*/ 308451 h 685385"/>
                    <a:gd name="connsiteX1516" fmla="*/ 716470 w 1322334"/>
                    <a:gd name="connsiteY1516" fmla="*/ 307243 h 685385"/>
                    <a:gd name="connsiteX1517" fmla="*/ 716470 w 1322334"/>
                    <a:gd name="connsiteY1517" fmla="*/ 306035 h 685385"/>
                    <a:gd name="connsiteX1518" fmla="*/ 716470 w 1322334"/>
                    <a:gd name="connsiteY1518" fmla="*/ 302411 h 685385"/>
                    <a:gd name="connsiteX1519" fmla="*/ 717679 w 1322334"/>
                    <a:gd name="connsiteY1519" fmla="*/ 298786 h 685385"/>
                    <a:gd name="connsiteX1520" fmla="*/ 718887 w 1322334"/>
                    <a:gd name="connsiteY1520" fmla="*/ 296370 h 685385"/>
                    <a:gd name="connsiteX1521" fmla="*/ 721303 w 1322334"/>
                    <a:gd name="connsiteY1521" fmla="*/ 297578 h 685385"/>
                    <a:gd name="connsiteX1522" fmla="*/ 724927 w 1322334"/>
                    <a:gd name="connsiteY1522" fmla="*/ 299994 h 685385"/>
                    <a:gd name="connsiteX1523" fmla="*/ 724927 w 1322334"/>
                    <a:gd name="connsiteY1523" fmla="*/ 299994 h 685385"/>
                    <a:gd name="connsiteX1524" fmla="*/ 728552 w 1322334"/>
                    <a:gd name="connsiteY1524" fmla="*/ 302411 h 685385"/>
                    <a:gd name="connsiteX1525" fmla="*/ 729760 w 1322334"/>
                    <a:gd name="connsiteY1525" fmla="*/ 303619 h 685385"/>
                    <a:gd name="connsiteX1526" fmla="*/ 735800 w 1322334"/>
                    <a:gd name="connsiteY1526" fmla="*/ 303619 h 685385"/>
                    <a:gd name="connsiteX1527" fmla="*/ 735800 w 1322334"/>
                    <a:gd name="connsiteY1527" fmla="*/ 303619 h 685385"/>
                    <a:gd name="connsiteX1528" fmla="*/ 735800 w 1322334"/>
                    <a:gd name="connsiteY1528" fmla="*/ 303619 h 685385"/>
                    <a:gd name="connsiteX1529" fmla="*/ 495384 w 1322334"/>
                    <a:gd name="connsiteY1529" fmla="*/ 252878 h 685385"/>
                    <a:gd name="connsiteX1530" fmla="*/ 525587 w 1322334"/>
                    <a:gd name="connsiteY1530" fmla="*/ 264959 h 685385"/>
                    <a:gd name="connsiteX1531" fmla="*/ 550958 w 1322334"/>
                    <a:gd name="connsiteY1531" fmla="*/ 275832 h 685385"/>
                    <a:gd name="connsiteX1532" fmla="*/ 570288 w 1322334"/>
                    <a:gd name="connsiteY1532" fmla="*/ 283081 h 685385"/>
                    <a:gd name="connsiteX1533" fmla="*/ 570288 w 1322334"/>
                    <a:gd name="connsiteY1533" fmla="*/ 281872 h 685385"/>
                    <a:gd name="connsiteX1534" fmla="*/ 566663 w 1322334"/>
                    <a:gd name="connsiteY1534" fmla="*/ 279456 h 685385"/>
                    <a:gd name="connsiteX1535" fmla="*/ 573912 w 1322334"/>
                    <a:gd name="connsiteY1535" fmla="*/ 281872 h 685385"/>
                    <a:gd name="connsiteX1536" fmla="*/ 573912 w 1322334"/>
                    <a:gd name="connsiteY1536" fmla="*/ 284289 h 685385"/>
                    <a:gd name="connsiteX1537" fmla="*/ 698349 w 1322334"/>
                    <a:gd name="connsiteY1537" fmla="*/ 336238 h 685385"/>
                    <a:gd name="connsiteX1538" fmla="*/ 698349 w 1322334"/>
                    <a:gd name="connsiteY1538" fmla="*/ 338654 h 685385"/>
                    <a:gd name="connsiteX1539" fmla="*/ 604115 w 1322334"/>
                    <a:gd name="connsiteY1539" fmla="*/ 302411 h 685385"/>
                    <a:gd name="connsiteX1540" fmla="*/ 604115 w 1322334"/>
                    <a:gd name="connsiteY1540" fmla="*/ 299994 h 685385"/>
                    <a:gd name="connsiteX1541" fmla="*/ 538876 w 1322334"/>
                    <a:gd name="connsiteY1541" fmla="*/ 270999 h 685385"/>
                    <a:gd name="connsiteX1542" fmla="*/ 500217 w 1322334"/>
                    <a:gd name="connsiteY1542" fmla="*/ 255294 h 685385"/>
                    <a:gd name="connsiteX1543" fmla="*/ 495384 w 1322334"/>
                    <a:gd name="connsiteY1543" fmla="*/ 252878 h 685385"/>
                    <a:gd name="connsiteX1544" fmla="*/ 495384 w 1322334"/>
                    <a:gd name="connsiteY1544" fmla="*/ 252878 h 685385"/>
                    <a:gd name="connsiteX1545" fmla="*/ 710430 w 1322334"/>
                    <a:gd name="connsiteY1545" fmla="*/ 308451 h 685385"/>
                    <a:gd name="connsiteX1546" fmla="*/ 668145 w 1322334"/>
                    <a:gd name="connsiteY1546" fmla="*/ 314492 h 685385"/>
                    <a:gd name="connsiteX1547" fmla="*/ 668145 w 1322334"/>
                    <a:gd name="connsiteY1547" fmla="*/ 314492 h 685385"/>
                    <a:gd name="connsiteX1548" fmla="*/ 666937 w 1322334"/>
                    <a:gd name="connsiteY1548" fmla="*/ 314492 h 685385"/>
                    <a:gd name="connsiteX1549" fmla="*/ 656064 w 1322334"/>
                    <a:gd name="connsiteY1549" fmla="*/ 314492 h 685385"/>
                    <a:gd name="connsiteX1550" fmla="*/ 653648 w 1322334"/>
                    <a:gd name="connsiteY1550" fmla="*/ 312075 h 685385"/>
                    <a:gd name="connsiteX1551" fmla="*/ 654856 w 1322334"/>
                    <a:gd name="connsiteY1551" fmla="*/ 312075 h 685385"/>
                    <a:gd name="connsiteX1552" fmla="*/ 656064 w 1322334"/>
                    <a:gd name="connsiteY1552" fmla="*/ 312075 h 685385"/>
                    <a:gd name="connsiteX1553" fmla="*/ 712846 w 1322334"/>
                    <a:gd name="connsiteY1553" fmla="*/ 307243 h 685385"/>
                    <a:gd name="connsiteX1554" fmla="*/ 710430 w 1322334"/>
                    <a:gd name="connsiteY1554" fmla="*/ 308451 h 685385"/>
                    <a:gd name="connsiteX1555" fmla="*/ 710430 w 1322334"/>
                    <a:gd name="connsiteY1555" fmla="*/ 308451 h 685385"/>
                    <a:gd name="connsiteX1556" fmla="*/ 700765 w 1322334"/>
                    <a:gd name="connsiteY1556" fmla="*/ 333822 h 685385"/>
                    <a:gd name="connsiteX1557" fmla="*/ 658481 w 1322334"/>
                    <a:gd name="connsiteY1557" fmla="*/ 316908 h 685385"/>
                    <a:gd name="connsiteX1558" fmla="*/ 660897 w 1322334"/>
                    <a:gd name="connsiteY1558" fmla="*/ 316908 h 685385"/>
                    <a:gd name="connsiteX1559" fmla="*/ 700765 w 1322334"/>
                    <a:gd name="connsiteY1559" fmla="*/ 333822 h 685385"/>
                    <a:gd name="connsiteX1560" fmla="*/ 700765 w 1322334"/>
                    <a:gd name="connsiteY1560" fmla="*/ 333822 h 685385"/>
                    <a:gd name="connsiteX1561" fmla="*/ 668145 w 1322334"/>
                    <a:gd name="connsiteY1561" fmla="*/ 315700 h 685385"/>
                    <a:gd name="connsiteX1562" fmla="*/ 670562 w 1322334"/>
                    <a:gd name="connsiteY1562" fmla="*/ 315700 h 685385"/>
                    <a:gd name="connsiteX1563" fmla="*/ 700765 w 1322334"/>
                    <a:gd name="connsiteY1563" fmla="*/ 326573 h 685385"/>
                    <a:gd name="connsiteX1564" fmla="*/ 700765 w 1322334"/>
                    <a:gd name="connsiteY1564" fmla="*/ 327781 h 685385"/>
                    <a:gd name="connsiteX1565" fmla="*/ 668145 w 1322334"/>
                    <a:gd name="connsiteY1565" fmla="*/ 315700 h 685385"/>
                    <a:gd name="connsiteX1566" fmla="*/ 668145 w 1322334"/>
                    <a:gd name="connsiteY1566" fmla="*/ 315700 h 685385"/>
                    <a:gd name="connsiteX1567" fmla="*/ 675394 w 1322334"/>
                    <a:gd name="connsiteY1567" fmla="*/ 315700 h 685385"/>
                    <a:gd name="connsiteX1568" fmla="*/ 709222 w 1322334"/>
                    <a:gd name="connsiteY1568" fmla="*/ 310868 h 685385"/>
                    <a:gd name="connsiteX1569" fmla="*/ 708014 w 1322334"/>
                    <a:gd name="connsiteY1569" fmla="*/ 313284 h 685385"/>
                    <a:gd name="connsiteX1570" fmla="*/ 708014 w 1322334"/>
                    <a:gd name="connsiteY1570" fmla="*/ 313284 h 685385"/>
                    <a:gd name="connsiteX1571" fmla="*/ 701973 w 1322334"/>
                    <a:gd name="connsiteY1571" fmla="*/ 325365 h 685385"/>
                    <a:gd name="connsiteX1572" fmla="*/ 675394 w 1322334"/>
                    <a:gd name="connsiteY1572" fmla="*/ 315700 h 685385"/>
                    <a:gd name="connsiteX1573" fmla="*/ 675394 w 1322334"/>
                    <a:gd name="connsiteY1573" fmla="*/ 315700 h 685385"/>
                    <a:gd name="connsiteX1574" fmla="*/ 648816 w 1322334"/>
                    <a:gd name="connsiteY1574" fmla="*/ 312075 h 685385"/>
                    <a:gd name="connsiteX1575" fmla="*/ 652440 w 1322334"/>
                    <a:gd name="connsiteY1575" fmla="*/ 314492 h 685385"/>
                    <a:gd name="connsiteX1576" fmla="*/ 605323 w 1322334"/>
                    <a:gd name="connsiteY1576" fmla="*/ 295162 h 685385"/>
                    <a:gd name="connsiteX1577" fmla="*/ 636734 w 1322334"/>
                    <a:gd name="connsiteY1577" fmla="*/ 306035 h 685385"/>
                    <a:gd name="connsiteX1578" fmla="*/ 648816 w 1322334"/>
                    <a:gd name="connsiteY1578" fmla="*/ 312075 h 685385"/>
                    <a:gd name="connsiteX1579" fmla="*/ 543709 w 1322334"/>
                    <a:gd name="connsiteY1579" fmla="*/ 275832 h 685385"/>
                    <a:gd name="connsiteX1580" fmla="*/ 592034 w 1322334"/>
                    <a:gd name="connsiteY1580" fmla="*/ 297578 h 685385"/>
                    <a:gd name="connsiteX1581" fmla="*/ 546125 w 1322334"/>
                    <a:gd name="connsiteY1581" fmla="*/ 279456 h 685385"/>
                    <a:gd name="connsiteX1582" fmla="*/ 519547 w 1322334"/>
                    <a:gd name="connsiteY1582" fmla="*/ 266167 h 685385"/>
                    <a:gd name="connsiteX1583" fmla="*/ 519547 w 1322334"/>
                    <a:gd name="connsiteY1583" fmla="*/ 266167 h 685385"/>
                    <a:gd name="connsiteX1584" fmla="*/ 543709 w 1322334"/>
                    <a:gd name="connsiteY1584" fmla="*/ 275832 h 685385"/>
                    <a:gd name="connsiteX1585" fmla="*/ 543709 w 1322334"/>
                    <a:gd name="connsiteY1585" fmla="*/ 275832 h 685385"/>
                    <a:gd name="connsiteX1586" fmla="*/ 699557 w 1322334"/>
                    <a:gd name="connsiteY1586" fmla="*/ 343487 h 685385"/>
                    <a:gd name="connsiteX1587" fmla="*/ 700765 w 1322334"/>
                    <a:gd name="connsiteY1587" fmla="*/ 357984 h 685385"/>
                    <a:gd name="connsiteX1588" fmla="*/ 700765 w 1322334"/>
                    <a:gd name="connsiteY1588" fmla="*/ 357984 h 685385"/>
                    <a:gd name="connsiteX1589" fmla="*/ 700765 w 1322334"/>
                    <a:gd name="connsiteY1589" fmla="*/ 357984 h 685385"/>
                    <a:gd name="connsiteX1590" fmla="*/ 701973 w 1322334"/>
                    <a:gd name="connsiteY1590" fmla="*/ 365233 h 685385"/>
                    <a:gd name="connsiteX1591" fmla="*/ 722511 w 1322334"/>
                    <a:gd name="connsiteY1591" fmla="*/ 396644 h 685385"/>
                    <a:gd name="connsiteX1592" fmla="*/ 737009 w 1322334"/>
                    <a:gd name="connsiteY1592" fmla="*/ 425639 h 685385"/>
                    <a:gd name="connsiteX1593" fmla="*/ 699557 w 1322334"/>
                    <a:gd name="connsiteY1593" fmla="*/ 380939 h 685385"/>
                    <a:gd name="connsiteX1594" fmla="*/ 634318 w 1322334"/>
                    <a:gd name="connsiteY1594" fmla="*/ 328989 h 685385"/>
                    <a:gd name="connsiteX1595" fmla="*/ 575120 w 1322334"/>
                    <a:gd name="connsiteY1595" fmla="*/ 293954 h 685385"/>
                    <a:gd name="connsiteX1596" fmla="*/ 699557 w 1322334"/>
                    <a:gd name="connsiteY1596" fmla="*/ 343487 h 685385"/>
                    <a:gd name="connsiteX1597" fmla="*/ 699557 w 1322334"/>
                    <a:gd name="connsiteY1597" fmla="*/ 343487 h 685385"/>
                    <a:gd name="connsiteX1598" fmla="*/ 727344 w 1322334"/>
                    <a:gd name="connsiteY1598" fmla="*/ 417182 h 685385"/>
                    <a:gd name="connsiteX1599" fmla="*/ 715262 w 1322334"/>
                    <a:gd name="connsiteY1599" fmla="*/ 406309 h 685385"/>
                    <a:gd name="connsiteX1600" fmla="*/ 700765 w 1322334"/>
                    <a:gd name="connsiteY1600" fmla="*/ 385771 h 685385"/>
                    <a:gd name="connsiteX1601" fmla="*/ 727344 w 1322334"/>
                    <a:gd name="connsiteY1601" fmla="*/ 417182 h 685385"/>
                    <a:gd name="connsiteX1602" fmla="*/ 981049 w 1322334"/>
                    <a:gd name="connsiteY1602" fmla="*/ 283081 h 685385"/>
                    <a:gd name="connsiteX1603" fmla="*/ 981049 w 1322334"/>
                    <a:gd name="connsiteY1603" fmla="*/ 283081 h 685385"/>
                    <a:gd name="connsiteX1604" fmla="*/ 968968 w 1322334"/>
                    <a:gd name="connsiteY1604" fmla="*/ 279456 h 685385"/>
                    <a:gd name="connsiteX1605" fmla="*/ 961719 w 1322334"/>
                    <a:gd name="connsiteY1605" fmla="*/ 275832 h 685385"/>
                    <a:gd name="connsiteX1606" fmla="*/ 933932 w 1322334"/>
                    <a:gd name="connsiteY1606" fmla="*/ 272208 h 685385"/>
                    <a:gd name="connsiteX1607" fmla="*/ 913394 w 1322334"/>
                    <a:gd name="connsiteY1607" fmla="*/ 254086 h 685385"/>
                    <a:gd name="connsiteX1608" fmla="*/ 892856 w 1322334"/>
                    <a:gd name="connsiteY1608" fmla="*/ 242004 h 685385"/>
                    <a:gd name="connsiteX1609" fmla="*/ 868694 w 1322334"/>
                    <a:gd name="connsiteY1609" fmla="*/ 216634 h 685385"/>
                    <a:gd name="connsiteX1610" fmla="*/ 872318 w 1322334"/>
                    <a:gd name="connsiteY1610" fmla="*/ 219050 h 685385"/>
                    <a:gd name="connsiteX1611" fmla="*/ 873526 w 1322334"/>
                    <a:gd name="connsiteY1611" fmla="*/ 217842 h 685385"/>
                    <a:gd name="connsiteX1612" fmla="*/ 866278 w 1322334"/>
                    <a:gd name="connsiteY1612" fmla="*/ 208177 h 685385"/>
                    <a:gd name="connsiteX1613" fmla="*/ 867486 w 1322334"/>
                    <a:gd name="connsiteY1613" fmla="*/ 208177 h 685385"/>
                    <a:gd name="connsiteX1614" fmla="*/ 867486 w 1322334"/>
                    <a:gd name="connsiteY1614" fmla="*/ 208177 h 685385"/>
                    <a:gd name="connsiteX1615" fmla="*/ 886816 w 1322334"/>
                    <a:gd name="connsiteY1615" fmla="*/ 227507 h 685385"/>
                    <a:gd name="connsiteX1616" fmla="*/ 907354 w 1322334"/>
                    <a:gd name="connsiteY1616" fmla="*/ 242004 h 685385"/>
                    <a:gd name="connsiteX1617" fmla="*/ 907354 w 1322334"/>
                    <a:gd name="connsiteY1617" fmla="*/ 240796 h 685385"/>
                    <a:gd name="connsiteX1618" fmla="*/ 890440 w 1322334"/>
                    <a:gd name="connsiteY1618" fmla="*/ 227507 h 685385"/>
                    <a:gd name="connsiteX1619" fmla="*/ 878359 w 1322334"/>
                    <a:gd name="connsiteY1619" fmla="*/ 216634 h 685385"/>
                    <a:gd name="connsiteX1620" fmla="*/ 903729 w 1322334"/>
                    <a:gd name="connsiteY1620" fmla="*/ 237172 h 685385"/>
                    <a:gd name="connsiteX1621" fmla="*/ 933932 w 1322334"/>
                    <a:gd name="connsiteY1621" fmla="*/ 258918 h 685385"/>
                    <a:gd name="connsiteX1622" fmla="*/ 935141 w 1322334"/>
                    <a:gd name="connsiteY1622" fmla="*/ 257710 h 685385"/>
                    <a:gd name="connsiteX1623" fmla="*/ 902521 w 1322334"/>
                    <a:gd name="connsiteY1623" fmla="*/ 233547 h 685385"/>
                    <a:gd name="connsiteX1624" fmla="*/ 873526 w 1322334"/>
                    <a:gd name="connsiteY1624" fmla="*/ 209385 h 685385"/>
                    <a:gd name="connsiteX1625" fmla="*/ 943597 w 1322334"/>
                    <a:gd name="connsiteY1625" fmla="*/ 261335 h 685385"/>
                    <a:gd name="connsiteX1626" fmla="*/ 944806 w 1322334"/>
                    <a:gd name="connsiteY1626" fmla="*/ 258918 h 685385"/>
                    <a:gd name="connsiteX1627" fmla="*/ 904938 w 1322334"/>
                    <a:gd name="connsiteY1627" fmla="*/ 227507 h 685385"/>
                    <a:gd name="connsiteX1628" fmla="*/ 907354 w 1322334"/>
                    <a:gd name="connsiteY1628" fmla="*/ 228715 h 685385"/>
                    <a:gd name="connsiteX1629" fmla="*/ 907354 w 1322334"/>
                    <a:gd name="connsiteY1629" fmla="*/ 228715 h 685385"/>
                    <a:gd name="connsiteX1630" fmla="*/ 947222 w 1322334"/>
                    <a:gd name="connsiteY1630" fmla="*/ 257710 h 685385"/>
                    <a:gd name="connsiteX1631" fmla="*/ 948430 w 1322334"/>
                    <a:gd name="connsiteY1631" fmla="*/ 255294 h 685385"/>
                    <a:gd name="connsiteX1632" fmla="*/ 910978 w 1322334"/>
                    <a:gd name="connsiteY1632" fmla="*/ 227507 h 685385"/>
                    <a:gd name="connsiteX1633" fmla="*/ 910978 w 1322334"/>
                    <a:gd name="connsiteY1633" fmla="*/ 227507 h 685385"/>
                    <a:gd name="connsiteX1634" fmla="*/ 907354 w 1322334"/>
                    <a:gd name="connsiteY1634" fmla="*/ 223883 h 685385"/>
                    <a:gd name="connsiteX1635" fmla="*/ 906146 w 1322334"/>
                    <a:gd name="connsiteY1635" fmla="*/ 222674 h 685385"/>
                    <a:gd name="connsiteX1636" fmla="*/ 898897 w 1322334"/>
                    <a:gd name="connsiteY1636" fmla="*/ 217842 h 685385"/>
                    <a:gd name="connsiteX1637" fmla="*/ 894065 w 1322334"/>
                    <a:gd name="connsiteY1637" fmla="*/ 215426 h 685385"/>
                    <a:gd name="connsiteX1638" fmla="*/ 885608 w 1322334"/>
                    <a:gd name="connsiteY1638" fmla="*/ 210593 h 685385"/>
                    <a:gd name="connsiteX1639" fmla="*/ 907354 w 1322334"/>
                    <a:gd name="connsiteY1639" fmla="*/ 222674 h 685385"/>
                    <a:gd name="connsiteX1640" fmla="*/ 908562 w 1322334"/>
                    <a:gd name="connsiteY1640" fmla="*/ 221466 h 685385"/>
                    <a:gd name="connsiteX1641" fmla="*/ 902521 w 1322334"/>
                    <a:gd name="connsiteY1641" fmla="*/ 216634 h 685385"/>
                    <a:gd name="connsiteX1642" fmla="*/ 915811 w 1322334"/>
                    <a:gd name="connsiteY1642" fmla="*/ 222674 h 685385"/>
                    <a:gd name="connsiteX1643" fmla="*/ 915811 w 1322334"/>
                    <a:gd name="connsiteY1643" fmla="*/ 221466 h 685385"/>
                    <a:gd name="connsiteX1644" fmla="*/ 881983 w 1322334"/>
                    <a:gd name="connsiteY1644" fmla="*/ 204553 h 685385"/>
                    <a:gd name="connsiteX1645" fmla="*/ 902521 w 1322334"/>
                    <a:gd name="connsiteY1645" fmla="*/ 213010 h 685385"/>
                    <a:gd name="connsiteX1646" fmla="*/ 937557 w 1322334"/>
                    <a:gd name="connsiteY1646" fmla="*/ 231131 h 685385"/>
                    <a:gd name="connsiteX1647" fmla="*/ 966552 w 1322334"/>
                    <a:gd name="connsiteY1647" fmla="*/ 256502 h 685385"/>
                    <a:gd name="connsiteX1648" fmla="*/ 979841 w 1322334"/>
                    <a:gd name="connsiteY1648" fmla="*/ 277040 h 685385"/>
                    <a:gd name="connsiteX1649" fmla="*/ 972593 w 1322334"/>
                    <a:gd name="connsiteY1649" fmla="*/ 266167 h 685385"/>
                    <a:gd name="connsiteX1650" fmla="*/ 965344 w 1322334"/>
                    <a:gd name="connsiteY1650" fmla="*/ 255294 h 685385"/>
                    <a:gd name="connsiteX1651" fmla="*/ 949638 w 1322334"/>
                    <a:gd name="connsiteY1651" fmla="*/ 240796 h 685385"/>
                    <a:gd name="connsiteX1652" fmla="*/ 948430 w 1322334"/>
                    <a:gd name="connsiteY1652" fmla="*/ 243213 h 685385"/>
                    <a:gd name="connsiteX1653" fmla="*/ 968968 w 1322334"/>
                    <a:gd name="connsiteY1653" fmla="*/ 263751 h 685385"/>
                    <a:gd name="connsiteX1654" fmla="*/ 981049 w 1322334"/>
                    <a:gd name="connsiteY1654" fmla="*/ 283081 h 685385"/>
                    <a:gd name="connsiteX1655" fmla="*/ 981049 w 1322334"/>
                    <a:gd name="connsiteY1655" fmla="*/ 283081 h 685385"/>
                    <a:gd name="connsiteX1656" fmla="*/ 981049 w 1322334"/>
                    <a:gd name="connsiteY1656" fmla="*/ 283081 h 685385"/>
                    <a:gd name="connsiteX1657" fmla="*/ 848156 w 1322334"/>
                    <a:gd name="connsiteY1657" fmla="*/ 199720 h 685385"/>
                    <a:gd name="connsiteX1658" fmla="*/ 845740 w 1322334"/>
                    <a:gd name="connsiteY1658" fmla="*/ 200928 h 685385"/>
                    <a:gd name="connsiteX1659" fmla="*/ 842115 w 1322334"/>
                    <a:gd name="connsiteY1659" fmla="*/ 200928 h 685385"/>
                    <a:gd name="connsiteX1660" fmla="*/ 848156 w 1322334"/>
                    <a:gd name="connsiteY1660" fmla="*/ 196096 h 685385"/>
                    <a:gd name="connsiteX1661" fmla="*/ 856613 w 1322334"/>
                    <a:gd name="connsiteY1661" fmla="*/ 184015 h 685385"/>
                    <a:gd name="connsiteX1662" fmla="*/ 855404 w 1322334"/>
                    <a:gd name="connsiteY1662" fmla="*/ 182807 h 685385"/>
                    <a:gd name="connsiteX1663" fmla="*/ 850572 w 1322334"/>
                    <a:gd name="connsiteY1663" fmla="*/ 188847 h 685385"/>
                    <a:gd name="connsiteX1664" fmla="*/ 846948 w 1322334"/>
                    <a:gd name="connsiteY1664" fmla="*/ 192471 h 685385"/>
                    <a:gd name="connsiteX1665" fmla="*/ 842115 w 1322334"/>
                    <a:gd name="connsiteY1665" fmla="*/ 196096 h 685385"/>
                    <a:gd name="connsiteX1666" fmla="*/ 843323 w 1322334"/>
                    <a:gd name="connsiteY1666" fmla="*/ 194888 h 685385"/>
                    <a:gd name="connsiteX1667" fmla="*/ 845740 w 1322334"/>
                    <a:gd name="connsiteY1667" fmla="*/ 187639 h 685385"/>
                    <a:gd name="connsiteX1668" fmla="*/ 844531 w 1322334"/>
                    <a:gd name="connsiteY1668" fmla="*/ 186431 h 685385"/>
                    <a:gd name="connsiteX1669" fmla="*/ 839699 w 1322334"/>
                    <a:gd name="connsiteY1669" fmla="*/ 191263 h 685385"/>
                    <a:gd name="connsiteX1670" fmla="*/ 837283 w 1322334"/>
                    <a:gd name="connsiteY1670" fmla="*/ 194888 h 685385"/>
                    <a:gd name="connsiteX1671" fmla="*/ 834866 w 1322334"/>
                    <a:gd name="connsiteY1671" fmla="*/ 191263 h 685385"/>
                    <a:gd name="connsiteX1672" fmla="*/ 836075 w 1322334"/>
                    <a:gd name="connsiteY1672" fmla="*/ 184015 h 685385"/>
                    <a:gd name="connsiteX1673" fmla="*/ 842115 w 1322334"/>
                    <a:gd name="connsiteY1673" fmla="*/ 176766 h 685385"/>
                    <a:gd name="connsiteX1674" fmla="*/ 849364 w 1322334"/>
                    <a:gd name="connsiteY1674" fmla="*/ 165893 h 685385"/>
                    <a:gd name="connsiteX1675" fmla="*/ 846948 w 1322334"/>
                    <a:gd name="connsiteY1675" fmla="*/ 164685 h 685385"/>
                    <a:gd name="connsiteX1676" fmla="*/ 837283 w 1322334"/>
                    <a:gd name="connsiteY1676" fmla="*/ 174350 h 685385"/>
                    <a:gd name="connsiteX1677" fmla="*/ 833658 w 1322334"/>
                    <a:gd name="connsiteY1677" fmla="*/ 179182 h 685385"/>
                    <a:gd name="connsiteX1678" fmla="*/ 831242 w 1322334"/>
                    <a:gd name="connsiteY1678" fmla="*/ 185223 h 685385"/>
                    <a:gd name="connsiteX1679" fmla="*/ 830034 w 1322334"/>
                    <a:gd name="connsiteY1679" fmla="*/ 184015 h 685385"/>
                    <a:gd name="connsiteX1680" fmla="*/ 832450 w 1322334"/>
                    <a:gd name="connsiteY1680" fmla="*/ 179182 h 685385"/>
                    <a:gd name="connsiteX1681" fmla="*/ 837283 w 1322334"/>
                    <a:gd name="connsiteY1681" fmla="*/ 170725 h 685385"/>
                    <a:gd name="connsiteX1682" fmla="*/ 836075 w 1322334"/>
                    <a:gd name="connsiteY1682" fmla="*/ 169517 h 685385"/>
                    <a:gd name="connsiteX1683" fmla="*/ 830034 w 1322334"/>
                    <a:gd name="connsiteY1683" fmla="*/ 175558 h 685385"/>
                    <a:gd name="connsiteX1684" fmla="*/ 827618 w 1322334"/>
                    <a:gd name="connsiteY1684" fmla="*/ 180390 h 685385"/>
                    <a:gd name="connsiteX1685" fmla="*/ 825201 w 1322334"/>
                    <a:gd name="connsiteY1685" fmla="*/ 177974 h 685385"/>
                    <a:gd name="connsiteX1686" fmla="*/ 827618 w 1322334"/>
                    <a:gd name="connsiteY1686" fmla="*/ 174350 h 685385"/>
                    <a:gd name="connsiteX1687" fmla="*/ 831242 w 1322334"/>
                    <a:gd name="connsiteY1687" fmla="*/ 167101 h 685385"/>
                    <a:gd name="connsiteX1688" fmla="*/ 830034 w 1322334"/>
                    <a:gd name="connsiteY1688" fmla="*/ 165893 h 685385"/>
                    <a:gd name="connsiteX1689" fmla="*/ 825201 w 1322334"/>
                    <a:gd name="connsiteY1689" fmla="*/ 171934 h 685385"/>
                    <a:gd name="connsiteX1690" fmla="*/ 823993 w 1322334"/>
                    <a:gd name="connsiteY1690" fmla="*/ 175558 h 685385"/>
                    <a:gd name="connsiteX1691" fmla="*/ 822785 w 1322334"/>
                    <a:gd name="connsiteY1691" fmla="*/ 174350 h 685385"/>
                    <a:gd name="connsiteX1692" fmla="*/ 828826 w 1322334"/>
                    <a:gd name="connsiteY1692" fmla="*/ 163477 h 685385"/>
                    <a:gd name="connsiteX1693" fmla="*/ 834866 w 1322334"/>
                    <a:gd name="connsiteY1693" fmla="*/ 158644 h 685385"/>
                    <a:gd name="connsiteX1694" fmla="*/ 839699 w 1322334"/>
                    <a:gd name="connsiteY1694" fmla="*/ 156228 h 685385"/>
                    <a:gd name="connsiteX1695" fmla="*/ 838491 w 1322334"/>
                    <a:gd name="connsiteY1695" fmla="*/ 155019 h 685385"/>
                    <a:gd name="connsiteX1696" fmla="*/ 825201 w 1322334"/>
                    <a:gd name="connsiteY1696" fmla="*/ 162268 h 685385"/>
                    <a:gd name="connsiteX1697" fmla="*/ 820369 w 1322334"/>
                    <a:gd name="connsiteY1697" fmla="*/ 170725 h 685385"/>
                    <a:gd name="connsiteX1698" fmla="*/ 845740 w 1322334"/>
                    <a:gd name="connsiteY1698" fmla="*/ 147771 h 685385"/>
                    <a:gd name="connsiteX1699" fmla="*/ 845740 w 1322334"/>
                    <a:gd name="connsiteY1699" fmla="*/ 147771 h 685385"/>
                    <a:gd name="connsiteX1700" fmla="*/ 846948 w 1322334"/>
                    <a:gd name="connsiteY1700" fmla="*/ 157436 h 685385"/>
                    <a:gd name="connsiteX1701" fmla="*/ 854196 w 1322334"/>
                    <a:gd name="connsiteY1701" fmla="*/ 161060 h 685385"/>
                    <a:gd name="connsiteX1702" fmla="*/ 854196 w 1322334"/>
                    <a:gd name="connsiteY1702" fmla="*/ 161060 h 685385"/>
                    <a:gd name="connsiteX1703" fmla="*/ 854196 w 1322334"/>
                    <a:gd name="connsiteY1703" fmla="*/ 161060 h 685385"/>
                    <a:gd name="connsiteX1704" fmla="*/ 866278 w 1322334"/>
                    <a:gd name="connsiteY1704" fmla="*/ 165893 h 685385"/>
                    <a:gd name="connsiteX1705" fmla="*/ 871110 w 1322334"/>
                    <a:gd name="connsiteY1705" fmla="*/ 165893 h 685385"/>
                    <a:gd name="connsiteX1706" fmla="*/ 856613 w 1322334"/>
                    <a:gd name="connsiteY1706" fmla="*/ 205761 h 685385"/>
                    <a:gd name="connsiteX1707" fmla="*/ 856613 w 1322334"/>
                    <a:gd name="connsiteY1707" fmla="*/ 205761 h 685385"/>
                    <a:gd name="connsiteX1708" fmla="*/ 849364 w 1322334"/>
                    <a:gd name="connsiteY1708" fmla="*/ 200928 h 685385"/>
                    <a:gd name="connsiteX1709" fmla="*/ 851780 w 1322334"/>
                    <a:gd name="connsiteY1709" fmla="*/ 197304 h 685385"/>
                    <a:gd name="connsiteX1710" fmla="*/ 850572 w 1322334"/>
                    <a:gd name="connsiteY1710" fmla="*/ 196096 h 685385"/>
                    <a:gd name="connsiteX1711" fmla="*/ 848156 w 1322334"/>
                    <a:gd name="connsiteY1711" fmla="*/ 199720 h 685385"/>
                    <a:gd name="connsiteX1712" fmla="*/ 866278 w 1322334"/>
                    <a:gd name="connsiteY1712" fmla="*/ 135690 h 685385"/>
                    <a:gd name="connsiteX1713" fmla="*/ 867486 w 1322334"/>
                    <a:gd name="connsiteY1713" fmla="*/ 136898 h 685385"/>
                    <a:gd name="connsiteX1714" fmla="*/ 867486 w 1322334"/>
                    <a:gd name="connsiteY1714" fmla="*/ 145355 h 685385"/>
                    <a:gd name="connsiteX1715" fmla="*/ 867486 w 1322334"/>
                    <a:gd name="connsiteY1715" fmla="*/ 145355 h 685385"/>
                    <a:gd name="connsiteX1716" fmla="*/ 863862 w 1322334"/>
                    <a:gd name="connsiteY1716" fmla="*/ 147771 h 685385"/>
                    <a:gd name="connsiteX1717" fmla="*/ 859029 w 1322334"/>
                    <a:gd name="connsiteY1717" fmla="*/ 152603 h 685385"/>
                    <a:gd name="connsiteX1718" fmla="*/ 856613 w 1322334"/>
                    <a:gd name="connsiteY1718" fmla="*/ 142938 h 685385"/>
                    <a:gd name="connsiteX1719" fmla="*/ 856613 w 1322334"/>
                    <a:gd name="connsiteY1719" fmla="*/ 141730 h 685385"/>
                    <a:gd name="connsiteX1720" fmla="*/ 861445 w 1322334"/>
                    <a:gd name="connsiteY1720" fmla="*/ 136898 h 685385"/>
                    <a:gd name="connsiteX1721" fmla="*/ 862653 w 1322334"/>
                    <a:gd name="connsiteY1721" fmla="*/ 136898 h 685385"/>
                    <a:gd name="connsiteX1722" fmla="*/ 866278 w 1322334"/>
                    <a:gd name="connsiteY1722" fmla="*/ 135690 h 685385"/>
                    <a:gd name="connsiteX1723" fmla="*/ 866278 w 1322334"/>
                    <a:gd name="connsiteY1723" fmla="*/ 135690 h 685385"/>
                    <a:gd name="connsiteX1724" fmla="*/ 872318 w 1322334"/>
                    <a:gd name="connsiteY1724" fmla="*/ 145355 h 685385"/>
                    <a:gd name="connsiteX1725" fmla="*/ 872318 w 1322334"/>
                    <a:gd name="connsiteY1725" fmla="*/ 141730 h 685385"/>
                    <a:gd name="connsiteX1726" fmla="*/ 875943 w 1322334"/>
                    <a:gd name="connsiteY1726" fmla="*/ 144146 h 685385"/>
                    <a:gd name="connsiteX1727" fmla="*/ 875943 w 1322334"/>
                    <a:gd name="connsiteY1727" fmla="*/ 147771 h 685385"/>
                    <a:gd name="connsiteX1728" fmla="*/ 874735 w 1322334"/>
                    <a:gd name="connsiteY1728" fmla="*/ 147771 h 685385"/>
                    <a:gd name="connsiteX1729" fmla="*/ 872318 w 1322334"/>
                    <a:gd name="connsiteY1729" fmla="*/ 145355 h 685385"/>
                    <a:gd name="connsiteX1730" fmla="*/ 872318 w 1322334"/>
                    <a:gd name="connsiteY1730" fmla="*/ 145355 h 685385"/>
                    <a:gd name="connsiteX1731" fmla="*/ 872318 w 1322334"/>
                    <a:gd name="connsiteY1731" fmla="*/ 147771 h 685385"/>
                    <a:gd name="connsiteX1732" fmla="*/ 874735 w 1322334"/>
                    <a:gd name="connsiteY1732" fmla="*/ 155019 h 685385"/>
                    <a:gd name="connsiteX1733" fmla="*/ 869902 w 1322334"/>
                    <a:gd name="connsiteY1733" fmla="*/ 157436 h 685385"/>
                    <a:gd name="connsiteX1734" fmla="*/ 869902 w 1322334"/>
                    <a:gd name="connsiteY1734" fmla="*/ 157436 h 685385"/>
                    <a:gd name="connsiteX1735" fmla="*/ 861445 w 1322334"/>
                    <a:gd name="connsiteY1735" fmla="*/ 157436 h 685385"/>
                    <a:gd name="connsiteX1736" fmla="*/ 867486 w 1322334"/>
                    <a:gd name="connsiteY1736" fmla="*/ 150187 h 685385"/>
                    <a:gd name="connsiteX1737" fmla="*/ 869902 w 1322334"/>
                    <a:gd name="connsiteY1737" fmla="*/ 148979 h 685385"/>
                    <a:gd name="connsiteX1738" fmla="*/ 869902 w 1322334"/>
                    <a:gd name="connsiteY1738" fmla="*/ 148979 h 685385"/>
                    <a:gd name="connsiteX1739" fmla="*/ 872318 w 1322334"/>
                    <a:gd name="connsiteY1739" fmla="*/ 147771 h 685385"/>
                    <a:gd name="connsiteX1740" fmla="*/ 872318 w 1322334"/>
                    <a:gd name="connsiteY1740" fmla="*/ 147771 h 685385"/>
                    <a:gd name="connsiteX1741" fmla="*/ 855404 w 1322334"/>
                    <a:gd name="connsiteY1741" fmla="*/ 141730 h 685385"/>
                    <a:gd name="connsiteX1742" fmla="*/ 856613 w 1322334"/>
                    <a:gd name="connsiteY1742" fmla="*/ 142938 h 685385"/>
                    <a:gd name="connsiteX1743" fmla="*/ 859029 w 1322334"/>
                    <a:gd name="connsiteY1743" fmla="*/ 156228 h 685385"/>
                    <a:gd name="connsiteX1744" fmla="*/ 857821 w 1322334"/>
                    <a:gd name="connsiteY1744" fmla="*/ 158644 h 685385"/>
                    <a:gd name="connsiteX1745" fmla="*/ 856613 w 1322334"/>
                    <a:gd name="connsiteY1745" fmla="*/ 158644 h 685385"/>
                    <a:gd name="connsiteX1746" fmla="*/ 852988 w 1322334"/>
                    <a:gd name="connsiteY1746" fmla="*/ 153812 h 685385"/>
                    <a:gd name="connsiteX1747" fmla="*/ 852988 w 1322334"/>
                    <a:gd name="connsiteY1747" fmla="*/ 152603 h 685385"/>
                    <a:gd name="connsiteX1748" fmla="*/ 852988 w 1322334"/>
                    <a:gd name="connsiteY1748" fmla="*/ 147771 h 685385"/>
                    <a:gd name="connsiteX1749" fmla="*/ 852988 w 1322334"/>
                    <a:gd name="connsiteY1749" fmla="*/ 141730 h 685385"/>
                    <a:gd name="connsiteX1750" fmla="*/ 855404 w 1322334"/>
                    <a:gd name="connsiteY1750" fmla="*/ 141730 h 685385"/>
                    <a:gd name="connsiteX1751" fmla="*/ 855404 w 1322334"/>
                    <a:gd name="connsiteY1751" fmla="*/ 141730 h 685385"/>
                    <a:gd name="connsiteX1752" fmla="*/ 873526 w 1322334"/>
                    <a:gd name="connsiteY1752" fmla="*/ 159852 h 685385"/>
                    <a:gd name="connsiteX1753" fmla="*/ 867486 w 1322334"/>
                    <a:gd name="connsiteY1753" fmla="*/ 165893 h 685385"/>
                    <a:gd name="connsiteX1754" fmla="*/ 857821 w 1322334"/>
                    <a:gd name="connsiteY1754" fmla="*/ 162268 h 685385"/>
                    <a:gd name="connsiteX1755" fmla="*/ 859029 w 1322334"/>
                    <a:gd name="connsiteY1755" fmla="*/ 159852 h 685385"/>
                    <a:gd name="connsiteX1756" fmla="*/ 860237 w 1322334"/>
                    <a:gd name="connsiteY1756" fmla="*/ 159852 h 685385"/>
                    <a:gd name="connsiteX1757" fmla="*/ 860237 w 1322334"/>
                    <a:gd name="connsiteY1757" fmla="*/ 159852 h 685385"/>
                    <a:gd name="connsiteX1758" fmla="*/ 867486 w 1322334"/>
                    <a:gd name="connsiteY1758" fmla="*/ 159852 h 685385"/>
                    <a:gd name="connsiteX1759" fmla="*/ 873526 w 1322334"/>
                    <a:gd name="connsiteY1759" fmla="*/ 159852 h 685385"/>
                    <a:gd name="connsiteX1760" fmla="*/ 879567 w 1322334"/>
                    <a:gd name="connsiteY1760" fmla="*/ 188847 h 685385"/>
                    <a:gd name="connsiteX1761" fmla="*/ 879567 w 1322334"/>
                    <a:gd name="connsiteY1761" fmla="*/ 188847 h 685385"/>
                    <a:gd name="connsiteX1762" fmla="*/ 879567 w 1322334"/>
                    <a:gd name="connsiteY1762" fmla="*/ 188847 h 685385"/>
                    <a:gd name="connsiteX1763" fmla="*/ 879567 w 1322334"/>
                    <a:gd name="connsiteY1763" fmla="*/ 188847 h 685385"/>
                    <a:gd name="connsiteX1764" fmla="*/ 900105 w 1322334"/>
                    <a:gd name="connsiteY1764" fmla="*/ 187639 h 685385"/>
                    <a:gd name="connsiteX1765" fmla="*/ 879567 w 1322334"/>
                    <a:gd name="connsiteY1765" fmla="*/ 188847 h 685385"/>
                    <a:gd name="connsiteX1766" fmla="*/ 879567 w 1322334"/>
                    <a:gd name="connsiteY1766" fmla="*/ 188847 h 685385"/>
                    <a:gd name="connsiteX1767" fmla="*/ 879567 w 1322334"/>
                    <a:gd name="connsiteY1767" fmla="*/ 188847 h 685385"/>
                    <a:gd name="connsiteX1768" fmla="*/ 879567 w 1322334"/>
                    <a:gd name="connsiteY1768" fmla="*/ 188847 h 685385"/>
                    <a:gd name="connsiteX1769" fmla="*/ 879567 w 1322334"/>
                    <a:gd name="connsiteY1769" fmla="*/ 188847 h 685385"/>
                    <a:gd name="connsiteX1770" fmla="*/ 954471 w 1322334"/>
                    <a:gd name="connsiteY1770" fmla="*/ 214218 h 685385"/>
                    <a:gd name="connsiteX1771" fmla="*/ 984674 w 1322334"/>
                    <a:gd name="connsiteY1771" fmla="*/ 249253 h 685385"/>
                    <a:gd name="connsiteX1772" fmla="*/ 989506 w 1322334"/>
                    <a:gd name="connsiteY1772" fmla="*/ 281872 h 685385"/>
                    <a:gd name="connsiteX1773" fmla="*/ 973801 w 1322334"/>
                    <a:gd name="connsiteY1773" fmla="*/ 258918 h 685385"/>
                    <a:gd name="connsiteX1774" fmla="*/ 965344 w 1322334"/>
                    <a:gd name="connsiteY1774" fmla="*/ 246837 h 685385"/>
                    <a:gd name="connsiteX1775" fmla="*/ 935141 w 1322334"/>
                    <a:gd name="connsiteY1775" fmla="*/ 226299 h 685385"/>
                    <a:gd name="connsiteX1776" fmla="*/ 900105 w 1322334"/>
                    <a:gd name="connsiteY1776" fmla="*/ 209385 h 685385"/>
                    <a:gd name="connsiteX1777" fmla="*/ 886816 w 1322334"/>
                    <a:gd name="connsiteY1777" fmla="*/ 203344 h 685385"/>
                    <a:gd name="connsiteX1778" fmla="*/ 932724 w 1322334"/>
                    <a:gd name="connsiteY1778" fmla="*/ 220258 h 685385"/>
                    <a:gd name="connsiteX1779" fmla="*/ 933932 w 1322334"/>
                    <a:gd name="connsiteY1779" fmla="*/ 217842 h 685385"/>
                    <a:gd name="connsiteX1780" fmla="*/ 907354 w 1322334"/>
                    <a:gd name="connsiteY1780" fmla="*/ 204553 h 685385"/>
                    <a:gd name="connsiteX1781" fmla="*/ 917019 w 1322334"/>
                    <a:gd name="connsiteY1781" fmla="*/ 206969 h 685385"/>
                    <a:gd name="connsiteX1782" fmla="*/ 953263 w 1322334"/>
                    <a:gd name="connsiteY1782" fmla="*/ 219050 h 685385"/>
                    <a:gd name="connsiteX1783" fmla="*/ 953263 w 1322334"/>
                    <a:gd name="connsiteY1783" fmla="*/ 217842 h 685385"/>
                    <a:gd name="connsiteX1784" fmla="*/ 894065 w 1322334"/>
                    <a:gd name="connsiteY1784" fmla="*/ 198512 h 685385"/>
                    <a:gd name="connsiteX1785" fmla="*/ 910978 w 1322334"/>
                    <a:gd name="connsiteY1785" fmla="*/ 199720 h 685385"/>
                    <a:gd name="connsiteX1786" fmla="*/ 933932 w 1322334"/>
                    <a:gd name="connsiteY1786" fmla="*/ 205761 h 685385"/>
                    <a:gd name="connsiteX1787" fmla="*/ 948430 w 1322334"/>
                    <a:gd name="connsiteY1787" fmla="*/ 211801 h 685385"/>
                    <a:gd name="connsiteX1788" fmla="*/ 948430 w 1322334"/>
                    <a:gd name="connsiteY1788" fmla="*/ 210593 h 685385"/>
                    <a:gd name="connsiteX1789" fmla="*/ 914603 w 1322334"/>
                    <a:gd name="connsiteY1789" fmla="*/ 198512 h 685385"/>
                    <a:gd name="connsiteX1790" fmla="*/ 906146 w 1322334"/>
                    <a:gd name="connsiteY1790" fmla="*/ 197304 h 685385"/>
                    <a:gd name="connsiteX1791" fmla="*/ 908562 w 1322334"/>
                    <a:gd name="connsiteY1791" fmla="*/ 197304 h 685385"/>
                    <a:gd name="connsiteX1792" fmla="*/ 908562 w 1322334"/>
                    <a:gd name="connsiteY1792" fmla="*/ 196096 h 685385"/>
                    <a:gd name="connsiteX1793" fmla="*/ 897689 w 1322334"/>
                    <a:gd name="connsiteY1793" fmla="*/ 194888 h 685385"/>
                    <a:gd name="connsiteX1794" fmla="*/ 921851 w 1322334"/>
                    <a:gd name="connsiteY1794" fmla="*/ 196096 h 685385"/>
                    <a:gd name="connsiteX1795" fmla="*/ 954471 w 1322334"/>
                    <a:gd name="connsiteY1795" fmla="*/ 214218 h 685385"/>
                    <a:gd name="connsiteX1796" fmla="*/ 954471 w 1322334"/>
                    <a:gd name="connsiteY1796" fmla="*/ 214218 h 685385"/>
                    <a:gd name="connsiteX1797" fmla="*/ 1020917 w 1322334"/>
                    <a:gd name="connsiteY1797" fmla="*/ 193680 h 685385"/>
                    <a:gd name="connsiteX1798" fmla="*/ 976217 w 1322334"/>
                    <a:gd name="connsiteY1798" fmla="*/ 188847 h 685385"/>
                    <a:gd name="connsiteX1799" fmla="*/ 976217 w 1322334"/>
                    <a:gd name="connsiteY1799" fmla="*/ 191263 h 685385"/>
                    <a:gd name="connsiteX1800" fmla="*/ 1045080 w 1322334"/>
                    <a:gd name="connsiteY1800" fmla="*/ 204553 h 685385"/>
                    <a:gd name="connsiteX1801" fmla="*/ 1037831 w 1322334"/>
                    <a:gd name="connsiteY1801" fmla="*/ 203344 h 685385"/>
                    <a:gd name="connsiteX1802" fmla="*/ 1016085 w 1322334"/>
                    <a:gd name="connsiteY1802" fmla="*/ 200928 h 685385"/>
                    <a:gd name="connsiteX1803" fmla="*/ 1016085 w 1322334"/>
                    <a:gd name="connsiteY1803" fmla="*/ 203344 h 685385"/>
                    <a:gd name="connsiteX1804" fmla="*/ 1035415 w 1322334"/>
                    <a:gd name="connsiteY1804" fmla="*/ 208177 h 685385"/>
                    <a:gd name="connsiteX1805" fmla="*/ 1052329 w 1322334"/>
                    <a:gd name="connsiteY1805" fmla="*/ 211801 h 685385"/>
                    <a:gd name="connsiteX1806" fmla="*/ 1036623 w 1322334"/>
                    <a:gd name="connsiteY1806" fmla="*/ 209385 h 685385"/>
                    <a:gd name="connsiteX1807" fmla="*/ 1025750 w 1322334"/>
                    <a:gd name="connsiteY1807" fmla="*/ 209385 h 685385"/>
                    <a:gd name="connsiteX1808" fmla="*/ 1025750 w 1322334"/>
                    <a:gd name="connsiteY1808" fmla="*/ 210593 h 685385"/>
                    <a:gd name="connsiteX1809" fmla="*/ 1052329 w 1322334"/>
                    <a:gd name="connsiteY1809" fmla="*/ 214218 h 685385"/>
                    <a:gd name="connsiteX1810" fmla="*/ 1032999 w 1322334"/>
                    <a:gd name="connsiteY1810" fmla="*/ 215426 h 685385"/>
                    <a:gd name="connsiteX1811" fmla="*/ 953263 w 1322334"/>
                    <a:gd name="connsiteY1811" fmla="*/ 209385 h 685385"/>
                    <a:gd name="connsiteX1812" fmla="*/ 953263 w 1322334"/>
                    <a:gd name="connsiteY1812" fmla="*/ 209385 h 685385"/>
                    <a:gd name="connsiteX1813" fmla="*/ 948430 w 1322334"/>
                    <a:gd name="connsiteY1813" fmla="*/ 205761 h 685385"/>
                    <a:gd name="connsiteX1814" fmla="*/ 1000379 w 1322334"/>
                    <a:gd name="connsiteY1814" fmla="*/ 210593 h 685385"/>
                    <a:gd name="connsiteX1815" fmla="*/ 1000379 w 1322334"/>
                    <a:gd name="connsiteY1815" fmla="*/ 209385 h 685385"/>
                    <a:gd name="connsiteX1816" fmla="*/ 941181 w 1322334"/>
                    <a:gd name="connsiteY1816" fmla="*/ 199720 h 685385"/>
                    <a:gd name="connsiteX1817" fmla="*/ 939973 w 1322334"/>
                    <a:gd name="connsiteY1817" fmla="*/ 199720 h 685385"/>
                    <a:gd name="connsiteX1818" fmla="*/ 938765 w 1322334"/>
                    <a:gd name="connsiteY1818" fmla="*/ 198512 h 685385"/>
                    <a:gd name="connsiteX1819" fmla="*/ 962928 w 1322334"/>
                    <a:gd name="connsiteY1819" fmla="*/ 202137 h 685385"/>
                    <a:gd name="connsiteX1820" fmla="*/ 991922 w 1322334"/>
                    <a:gd name="connsiteY1820" fmla="*/ 204553 h 685385"/>
                    <a:gd name="connsiteX1821" fmla="*/ 991922 w 1322334"/>
                    <a:gd name="connsiteY1821" fmla="*/ 202137 h 685385"/>
                    <a:gd name="connsiteX1822" fmla="*/ 984674 w 1322334"/>
                    <a:gd name="connsiteY1822" fmla="*/ 200928 h 685385"/>
                    <a:gd name="connsiteX1823" fmla="*/ 1000379 w 1322334"/>
                    <a:gd name="connsiteY1823" fmla="*/ 202137 h 685385"/>
                    <a:gd name="connsiteX1824" fmla="*/ 1000379 w 1322334"/>
                    <a:gd name="connsiteY1824" fmla="*/ 200928 h 685385"/>
                    <a:gd name="connsiteX1825" fmla="*/ 960511 w 1322334"/>
                    <a:gd name="connsiteY1825" fmla="*/ 196096 h 685385"/>
                    <a:gd name="connsiteX1826" fmla="*/ 946014 w 1322334"/>
                    <a:gd name="connsiteY1826" fmla="*/ 193680 h 685385"/>
                    <a:gd name="connsiteX1827" fmla="*/ 973801 w 1322334"/>
                    <a:gd name="connsiteY1827" fmla="*/ 194888 h 685385"/>
                    <a:gd name="connsiteX1828" fmla="*/ 973801 w 1322334"/>
                    <a:gd name="connsiteY1828" fmla="*/ 193680 h 685385"/>
                    <a:gd name="connsiteX1829" fmla="*/ 954471 w 1322334"/>
                    <a:gd name="connsiteY1829" fmla="*/ 190055 h 685385"/>
                    <a:gd name="connsiteX1830" fmla="*/ 972593 w 1322334"/>
                    <a:gd name="connsiteY1830" fmla="*/ 191263 h 685385"/>
                    <a:gd name="connsiteX1831" fmla="*/ 972593 w 1322334"/>
                    <a:gd name="connsiteY1831" fmla="*/ 188847 h 685385"/>
                    <a:gd name="connsiteX1832" fmla="*/ 920643 w 1322334"/>
                    <a:gd name="connsiteY1832" fmla="*/ 184015 h 685385"/>
                    <a:gd name="connsiteX1833" fmla="*/ 913394 w 1322334"/>
                    <a:gd name="connsiteY1833" fmla="*/ 184015 h 685385"/>
                    <a:gd name="connsiteX1834" fmla="*/ 932724 w 1322334"/>
                    <a:gd name="connsiteY1834" fmla="*/ 182807 h 685385"/>
                    <a:gd name="connsiteX1835" fmla="*/ 978633 w 1322334"/>
                    <a:gd name="connsiteY1835" fmla="*/ 187639 h 685385"/>
                    <a:gd name="connsiteX1836" fmla="*/ 978633 w 1322334"/>
                    <a:gd name="connsiteY1836" fmla="*/ 186431 h 685385"/>
                    <a:gd name="connsiteX1837" fmla="*/ 937557 w 1322334"/>
                    <a:gd name="connsiteY1837" fmla="*/ 179182 h 685385"/>
                    <a:gd name="connsiteX1838" fmla="*/ 935141 w 1322334"/>
                    <a:gd name="connsiteY1838" fmla="*/ 179182 h 685385"/>
                    <a:gd name="connsiteX1839" fmla="*/ 956887 w 1322334"/>
                    <a:gd name="connsiteY1839" fmla="*/ 180390 h 685385"/>
                    <a:gd name="connsiteX1840" fmla="*/ 1001587 w 1322334"/>
                    <a:gd name="connsiteY1840" fmla="*/ 191263 h 685385"/>
                    <a:gd name="connsiteX1841" fmla="*/ 1023334 w 1322334"/>
                    <a:gd name="connsiteY1841" fmla="*/ 192471 h 685385"/>
                    <a:gd name="connsiteX1842" fmla="*/ 1040247 w 1322334"/>
                    <a:gd name="connsiteY1842" fmla="*/ 197304 h 685385"/>
                    <a:gd name="connsiteX1843" fmla="*/ 1020917 w 1322334"/>
                    <a:gd name="connsiteY1843" fmla="*/ 193680 h 685385"/>
                    <a:gd name="connsiteX1844" fmla="*/ 1020917 w 1322334"/>
                    <a:gd name="connsiteY1844" fmla="*/ 193680 h 685385"/>
                    <a:gd name="connsiteX1845" fmla="*/ 947222 w 1322334"/>
                    <a:gd name="connsiteY1845" fmla="*/ 165893 h 685385"/>
                    <a:gd name="connsiteX1846" fmla="*/ 987090 w 1322334"/>
                    <a:gd name="connsiteY1846" fmla="*/ 168309 h 685385"/>
                    <a:gd name="connsiteX1847" fmla="*/ 987090 w 1322334"/>
                    <a:gd name="connsiteY1847" fmla="*/ 169517 h 685385"/>
                    <a:gd name="connsiteX1848" fmla="*/ 987090 w 1322334"/>
                    <a:gd name="connsiteY1848" fmla="*/ 170725 h 685385"/>
                    <a:gd name="connsiteX1849" fmla="*/ 991922 w 1322334"/>
                    <a:gd name="connsiteY1849" fmla="*/ 169517 h 685385"/>
                    <a:gd name="connsiteX1850" fmla="*/ 991922 w 1322334"/>
                    <a:gd name="connsiteY1850" fmla="*/ 169517 h 685385"/>
                    <a:gd name="connsiteX1851" fmla="*/ 1032999 w 1322334"/>
                    <a:gd name="connsiteY1851" fmla="*/ 181598 h 685385"/>
                    <a:gd name="connsiteX1852" fmla="*/ 1036623 w 1322334"/>
                    <a:gd name="connsiteY1852" fmla="*/ 185223 h 685385"/>
                    <a:gd name="connsiteX1853" fmla="*/ 1026958 w 1322334"/>
                    <a:gd name="connsiteY1853" fmla="*/ 182807 h 685385"/>
                    <a:gd name="connsiteX1854" fmla="*/ 1026958 w 1322334"/>
                    <a:gd name="connsiteY1854" fmla="*/ 185223 h 685385"/>
                    <a:gd name="connsiteX1855" fmla="*/ 1030582 w 1322334"/>
                    <a:gd name="connsiteY1855" fmla="*/ 186431 h 685385"/>
                    <a:gd name="connsiteX1856" fmla="*/ 1036623 w 1322334"/>
                    <a:gd name="connsiteY1856" fmla="*/ 188847 h 685385"/>
                    <a:gd name="connsiteX1857" fmla="*/ 1041455 w 1322334"/>
                    <a:gd name="connsiteY1857" fmla="*/ 192471 h 685385"/>
                    <a:gd name="connsiteX1858" fmla="*/ 1043872 w 1322334"/>
                    <a:gd name="connsiteY1858" fmla="*/ 196096 h 685385"/>
                    <a:gd name="connsiteX1859" fmla="*/ 1020917 w 1322334"/>
                    <a:gd name="connsiteY1859" fmla="*/ 187639 h 685385"/>
                    <a:gd name="connsiteX1860" fmla="*/ 987090 w 1322334"/>
                    <a:gd name="connsiteY1860" fmla="*/ 182807 h 685385"/>
                    <a:gd name="connsiteX1861" fmla="*/ 964136 w 1322334"/>
                    <a:gd name="connsiteY1861" fmla="*/ 175558 h 685385"/>
                    <a:gd name="connsiteX1862" fmla="*/ 890440 w 1322334"/>
                    <a:gd name="connsiteY1862" fmla="*/ 177974 h 685385"/>
                    <a:gd name="connsiteX1863" fmla="*/ 912186 w 1322334"/>
                    <a:gd name="connsiteY1863" fmla="*/ 173141 h 685385"/>
                    <a:gd name="connsiteX1864" fmla="*/ 949638 w 1322334"/>
                    <a:gd name="connsiteY1864" fmla="*/ 170725 h 685385"/>
                    <a:gd name="connsiteX1865" fmla="*/ 949638 w 1322334"/>
                    <a:gd name="connsiteY1865" fmla="*/ 168309 h 685385"/>
                    <a:gd name="connsiteX1866" fmla="*/ 913394 w 1322334"/>
                    <a:gd name="connsiteY1866" fmla="*/ 169517 h 685385"/>
                    <a:gd name="connsiteX1867" fmla="*/ 902521 w 1322334"/>
                    <a:gd name="connsiteY1867" fmla="*/ 170725 h 685385"/>
                    <a:gd name="connsiteX1868" fmla="*/ 903729 w 1322334"/>
                    <a:gd name="connsiteY1868" fmla="*/ 170725 h 685385"/>
                    <a:gd name="connsiteX1869" fmla="*/ 947222 w 1322334"/>
                    <a:gd name="connsiteY1869" fmla="*/ 165893 h 685385"/>
                    <a:gd name="connsiteX1870" fmla="*/ 947222 w 1322334"/>
                    <a:gd name="connsiteY1870" fmla="*/ 165893 h 685385"/>
                    <a:gd name="connsiteX1871" fmla="*/ 854196 w 1322334"/>
                    <a:gd name="connsiteY1871" fmla="*/ 116360 h 685385"/>
                    <a:gd name="connsiteX1872" fmla="*/ 861445 w 1322334"/>
                    <a:gd name="connsiteY1872" fmla="*/ 103070 h 685385"/>
                    <a:gd name="connsiteX1873" fmla="*/ 891648 w 1322334"/>
                    <a:gd name="connsiteY1873" fmla="*/ 80116 h 685385"/>
                    <a:gd name="connsiteX1874" fmla="*/ 948430 w 1322334"/>
                    <a:gd name="connsiteY1874" fmla="*/ 71659 h 685385"/>
                    <a:gd name="connsiteX1875" fmla="*/ 948430 w 1322334"/>
                    <a:gd name="connsiteY1875" fmla="*/ 72867 h 685385"/>
                    <a:gd name="connsiteX1876" fmla="*/ 944806 w 1322334"/>
                    <a:gd name="connsiteY1876" fmla="*/ 88573 h 685385"/>
                    <a:gd name="connsiteX1877" fmla="*/ 936349 w 1322334"/>
                    <a:gd name="connsiteY1877" fmla="*/ 109111 h 685385"/>
                    <a:gd name="connsiteX1878" fmla="*/ 937557 w 1322334"/>
                    <a:gd name="connsiteY1878" fmla="*/ 110319 h 685385"/>
                    <a:gd name="connsiteX1879" fmla="*/ 947222 w 1322334"/>
                    <a:gd name="connsiteY1879" fmla="*/ 95822 h 685385"/>
                    <a:gd name="connsiteX1880" fmla="*/ 942389 w 1322334"/>
                    <a:gd name="connsiteY1880" fmla="*/ 116360 h 685385"/>
                    <a:gd name="connsiteX1881" fmla="*/ 944806 w 1322334"/>
                    <a:gd name="connsiteY1881" fmla="*/ 117568 h 685385"/>
                    <a:gd name="connsiteX1882" fmla="*/ 949638 w 1322334"/>
                    <a:gd name="connsiteY1882" fmla="*/ 105487 h 685385"/>
                    <a:gd name="connsiteX1883" fmla="*/ 950846 w 1322334"/>
                    <a:gd name="connsiteY1883" fmla="*/ 92197 h 685385"/>
                    <a:gd name="connsiteX1884" fmla="*/ 950846 w 1322334"/>
                    <a:gd name="connsiteY1884" fmla="*/ 95822 h 685385"/>
                    <a:gd name="connsiteX1885" fmla="*/ 953263 w 1322334"/>
                    <a:gd name="connsiteY1885" fmla="*/ 97030 h 685385"/>
                    <a:gd name="connsiteX1886" fmla="*/ 954471 w 1322334"/>
                    <a:gd name="connsiteY1886" fmla="*/ 93406 h 685385"/>
                    <a:gd name="connsiteX1887" fmla="*/ 953263 w 1322334"/>
                    <a:gd name="connsiteY1887" fmla="*/ 92197 h 685385"/>
                    <a:gd name="connsiteX1888" fmla="*/ 950846 w 1322334"/>
                    <a:gd name="connsiteY1888" fmla="*/ 92197 h 685385"/>
                    <a:gd name="connsiteX1889" fmla="*/ 952054 w 1322334"/>
                    <a:gd name="connsiteY1889" fmla="*/ 84949 h 685385"/>
                    <a:gd name="connsiteX1890" fmla="*/ 952054 w 1322334"/>
                    <a:gd name="connsiteY1890" fmla="*/ 84949 h 685385"/>
                    <a:gd name="connsiteX1891" fmla="*/ 953263 w 1322334"/>
                    <a:gd name="connsiteY1891" fmla="*/ 84949 h 685385"/>
                    <a:gd name="connsiteX1892" fmla="*/ 953263 w 1322334"/>
                    <a:gd name="connsiteY1892" fmla="*/ 84949 h 685385"/>
                    <a:gd name="connsiteX1893" fmla="*/ 954471 w 1322334"/>
                    <a:gd name="connsiteY1893" fmla="*/ 84949 h 685385"/>
                    <a:gd name="connsiteX1894" fmla="*/ 954471 w 1322334"/>
                    <a:gd name="connsiteY1894" fmla="*/ 75284 h 685385"/>
                    <a:gd name="connsiteX1895" fmla="*/ 954471 w 1322334"/>
                    <a:gd name="connsiteY1895" fmla="*/ 72867 h 685385"/>
                    <a:gd name="connsiteX1896" fmla="*/ 959303 w 1322334"/>
                    <a:gd name="connsiteY1896" fmla="*/ 101862 h 685385"/>
                    <a:gd name="connsiteX1897" fmla="*/ 959303 w 1322334"/>
                    <a:gd name="connsiteY1897" fmla="*/ 141730 h 685385"/>
                    <a:gd name="connsiteX1898" fmla="*/ 917019 w 1322334"/>
                    <a:gd name="connsiteY1898" fmla="*/ 164685 h 685385"/>
                    <a:gd name="connsiteX1899" fmla="*/ 914603 w 1322334"/>
                    <a:gd name="connsiteY1899" fmla="*/ 164685 h 685385"/>
                    <a:gd name="connsiteX1900" fmla="*/ 890440 w 1322334"/>
                    <a:gd name="connsiteY1900" fmla="*/ 173141 h 685385"/>
                    <a:gd name="connsiteX1901" fmla="*/ 890440 w 1322334"/>
                    <a:gd name="connsiteY1901" fmla="*/ 173141 h 685385"/>
                    <a:gd name="connsiteX1902" fmla="*/ 891648 w 1322334"/>
                    <a:gd name="connsiteY1902" fmla="*/ 173141 h 685385"/>
                    <a:gd name="connsiteX1903" fmla="*/ 896481 w 1322334"/>
                    <a:gd name="connsiteY1903" fmla="*/ 170725 h 685385"/>
                    <a:gd name="connsiteX1904" fmla="*/ 895273 w 1322334"/>
                    <a:gd name="connsiteY1904" fmla="*/ 169517 h 685385"/>
                    <a:gd name="connsiteX1905" fmla="*/ 889232 w 1322334"/>
                    <a:gd name="connsiteY1905" fmla="*/ 170725 h 685385"/>
                    <a:gd name="connsiteX1906" fmla="*/ 889232 w 1322334"/>
                    <a:gd name="connsiteY1906" fmla="*/ 170725 h 685385"/>
                    <a:gd name="connsiteX1907" fmla="*/ 888024 w 1322334"/>
                    <a:gd name="connsiteY1907" fmla="*/ 170725 h 685385"/>
                    <a:gd name="connsiteX1908" fmla="*/ 884400 w 1322334"/>
                    <a:gd name="connsiteY1908" fmla="*/ 171934 h 685385"/>
                    <a:gd name="connsiteX1909" fmla="*/ 881983 w 1322334"/>
                    <a:gd name="connsiteY1909" fmla="*/ 171934 h 685385"/>
                    <a:gd name="connsiteX1910" fmla="*/ 878359 w 1322334"/>
                    <a:gd name="connsiteY1910" fmla="*/ 171934 h 685385"/>
                    <a:gd name="connsiteX1911" fmla="*/ 878359 w 1322334"/>
                    <a:gd name="connsiteY1911" fmla="*/ 170725 h 685385"/>
                    <a:gd name="connsiteX1912" fmla="*/ 878359 w 1322334"/>
                    <a:gd name="connsiteY1912" fmla="*/ 170725 h 685385"/>
                    <a:gd name="connsiteX1913" fmla="*/ 902521 w 1322334"/>
                    <a:gd name="connsiteY1913" fmla="*/ 163477 h 685385"/>
                    <a:gd name="connsiteX1914" fmla="*/ 901313 w 1322334"/>
                    <a:gd name="connsiteY1914" fmla="*/ 161060 h 685385"/>
                    <a:gd name="connsiteX1915" fmla="*/ 888024 w 1322334"/>
                    <a:gd name="connsiteY1915" fmla="*/ 163477 h 685385"/>
                    <a:gd name="connsiteX1916" fmla="*/ 892856 w 1322334"/>
                    <a:gd name="connsiteY1916" fmla="*/ 159852 h 685385"/>
                    <a:gd name="connsiteX1917" fmla="*/ 917019 w 1322334"/>
                    <a:gd name="connsiteY1917" fmla="*/ 147771 h 685385"/>
                    <a:gd name="connsiteX1918" fmla="*/ 915811 w 1322334"/>
                    <a:gd name="connsiteY1918" fmla="*/ 145355 h 685385"/>
                    <a:gd name="connsiteX1919" fmla="*/ 886816 w 1322334"/>
                    <a:gd name="connsiteY1919" fmla="*/ 158644 h 685385"/>
                    <a:gd name="connsiteX1920" fmla="*/ 901313 w 1322334"/>
                    <a:gd name="connsiteY1920" fmla="*/ 147771 h 685385"/>
                    <a:gd name="connsiteX1921" fmla="*/ 898897 w 1322334"/>
                    <a:gd name="connsiteY1921" fmla="*/ 144146 h 685385"/>
                    <a:gd name="connsiteX1922" fmla="*/ 898897 w 1322334"/>
                    <a:gd name="connsiteY1922" fmla="*/ 144146 h 685385"/>
                    <a:gd name="connsiteX1923" fmla="*/ 885608 w 1322334"/>
                    <a:gd name="connsiteY1923" fmla="*/ 150187 h 685385"/>
                    <a:gd name="connsiteX1924" fmla="*/ 896481 w 1322334"/>
                    <a:gd name="connsiteY1924" fmla="*/ 140522 h 685385"/>
                    <a:gd name="connsiteX1925" fmla="*/ 910978 w 1322334"/>
                    <a:gd name="connsiteY1925" fmla="*/ 124816 h 685385"/>
                    <a:gd name="connsiteX1926" fmla="*/ 908562 w 1322334"/>
                    <a:gd name="connsiteY1926" fmla="*/ 123609 h 685385"/>
                    <a:gd name="connsiteX1927" fmla="*/ 894065 w 1322334"/>
                    <a:gd name="connsiteY1927" fmla="*/ 139314 h 685385"/>
                    <a:gd name="connsiteX1928" fmla="*/ 884400 w 1322334"/>
                    <a:gd name="connsiteY1928" fmla="*/ 147771 h 685385"/>
                    <a:gd name="connsiteX1929" fmla="*/ 898897 w 1322334"/>
                    <a:gd name="connsiteY1929" fmla="*/ 130857 h 685385"/>
                    <a:gd name="connsiteX1930" fmla="*/ 914603 w 1322334"/>
                    <a:gd name="connsiteY1930" fmla="*/ 111527 h 685385"/>
                    <a:gd name="connsiteX1931" fmla="*/ 912186 w 1322334"/>
                    <a:gd name="connsiteY1931" fmla="*/ 109111 h 685385"/>
                    <a:gd name="connsiteX1932" fmla="*/ 895273 w 1322334"/>
                    <a:gd name="connsiteY1932" fmla="*/ 127233 h 685385"/>
                    <a:gd name="connsiteX1933" fmla="*/ 881983 w 1322334"/>
                    <a:gd name="connsiteY1933" fmla="*/ 142938 h 685385"/>
                    <a:gd name="connsiteX1934" fmla="*/ 881983 w 1322334"/>
                    <a:gd name="connsiteY1934" fmla="*/ 140522 h 685385"/>
                    <a:gd name="connsiteX1935" fmla="*/ 881983 w 1322334"/>
                    <a:gd name="connsiteY1935" fmla="*/ 140522 h 685385"/>
                    <a:gd name="connsiteX1936" fmla="*/ 891648 w 1322334"/>
                    <a:gd name="connsiteY1936" fmla="*/ 128441 h 685385"/>
                    <a:gd name="connsiteX1937" fmla="*/ 900105 w 1322334"/>
                    <a:gd name="connsiteY1937" fmla="*/ 115152 h 685385"/>
                    <a:gd name="connsiteX1938" fmla="*/ 897689 w 1322334"/>
                    <a:gd name="connsiteY1938" fmla="*/ 112735 h 685385"/>
                    <a:gd name="connsiteX1939" fmla="*/ 888024 w 1322334"/>
                    <a:gd name="connsiteY1939" fmla="*/ 124816 h 685385"/>
                    <a:gd name="connsiteX1940" fmla="*/ 880775 w 1322334"/>
                    <a:gd name="connsiteY1940" fmla="*/ 132065 h 685385"/>
                    <a:gd name="connsiteX1941" fmla="*/ 883191 w 1322334"/>
                    <a:gd name="connsiteY1941" fmla="*/ 128441 h 685385"/>
                    <a:gd name="connsiteX1942" fmla="*/ 888024 w 1322334"/>
                    <a:gd name="connsiteY1942" fmla="*/ 121192 h 685385"/>
                    <a:gd name="connsiteX1943" fmla="*/ 890440 w 1322334"/>
                    <a:gd name="connsiteY1943" fmla="*/ 117568 h 685385"/>
                    <a:gd name="connsiteX1944" fmla="*/ 894065 w 1322334"/>
                    <a:gd name="connsiteY1944" fmla="*/ 111527 h 685385"/>
                    <a:gd name="connsiteX1945" fmla="*/ 894065 w 1322334"/>
                    <a:gd name="connsiteY1945" fmla="*/ 111527 h 685385"/>
                    <a:gd name="connsiteX1946" fmla="*/ 896481 w 1322334"/>
                    <a:gd name="connsiteY1946" fmla="*/ 107903 h 685385"/>
                    <a:gd name="connsiteX1947" fmla="*/ 895273 w 1322334"/>
                    <a:gd name="connsiteY1947" fmla="*/ 106695 h 685385"/>
                    <a:gd name="connsiteX1948" fmla="*/ 883191 w 1322334"/>
                    <a:gd name="connsiteY1948" fmla="*/ 118776 h 685385"/>
                    <a:gd name="connsiteX1949" fmla="*/ 875943 w 1322334"/>
                    <a:gd name="connsiteY1949" fmla="*/ 127233 h 685385"/>
                    <a:gd name="connsiteX1950" fmla="*/ 878359 w 1322334"/>
                    <a:gd name="connsiteY1950" fmla="*/ 123609 h 685385"/>
                    <a:gd name="connsiteX1951" fmla="*/ 885608 w 1322334"/>
                    <a:gd name="connsiteY1951" fmla="*/ 111527 h 685385"/>
                    <a:gd name="connsiteX1952" fmla="*/ 883191 w 1322334"/>
                    <a:gd name="connsiteY1952" fmla="*/ 110319 h 685385"/>
                    <a:gd name="connsiteX1953" fmla="*/ 874735 w 1322334"/>
                    <a:gd name="connsiteY1953" fmla="*/ 119984 h 685385"/>
                    <a:gd name="connsiteX1954" fmla="*/ 874735 w 1322334"/>
                    <a:gd name="connsiteY1954" fmla="*/ 119984 h 685385"/>
                    <a:gd name="connsiteX1955" fmla="*/ 878359 w 1322334"/>
                    <a:gd name="connsiteY1955" fmla="*/ 110319 h 685385"/>
                    <a:gd name="connsiteX1956" fmla="*/ 875943 w 1322334"/>
                    <a:gd name="connsiteY1956" fmla="*/ 109111 h 685385"/>
                    <a:gd name="connsiteX1957" fmla="*/ 868694 w 1322334"/>
                    <a:gd name="connsiteY1957" fmla="*/ 119984 h 685385"/>
                    <a:gd name="connsiteX1958" fmla="*/ 862653 w 1322334"/>
                    <a:gd name="connsiteY1958" fmla="*/ 132065 h 685385"/>
                    <a:gd name="connsiteX1959" fmla="*/ 862653 w 1322334"/>
                    <a:gd name="connsiteY1959" fmla="*/ 132065 h 685385"/>
                    <a:gd name="connsiteX1960" fmla="*/ 867486 w 1322334"/>
                    <a:gd name="connsiteY1960" fmla="*/ 121192 h 685385"/>
                    <a:gd name="connsiteX1961" fmla="*/ 878359 w 1322334"/>
                    <a:gd name="connsiteY1961" fmla="*/ 104279 h 685385"/>
                    <a:gd name="connsiteX1962" fmla="*/ 875943 w 1322334"/>
                    <a:gd name="connsiteY1962" fmla="*/ 103070 h 685385"/>
                    <a:gd name="connsiteX1963" fmla="*/ 856613 w 1322334"/>
                    <a:gd name="connsiteY1963" fmla="*/ 136898 h 685385"/>
                    <a:gd name="connsiteX1964" fmla="*/ 854196 w 1322334"/>
                    <a:gd name="connsiteY1964" fmla="*/ 135690 h 685385"/>
                    <a:gd name="connsiteX1965" fmla="*/ 852988 w 1322334"/>
                    <a:gd name="connsiteY1965" fmla="*/ 135690 h 685385"/>
                    <a:gd name="connsiteX1966" fmla="*/ 857821 w 1322334"/>
                    <a:gd name="connsiteY1966" fmla="*/ 127233 h 685385"/>
                    <a:gd name="connsiteX1967" fmla="*/ 861445 w 1322334"/>
                    <a:gd name="connsiteY1967" fmla="*/ 117568 h 685385"/>
                    <a:gd name="connsiteX1968" fmla="*/ 859029 w 1322334"/>
                    <a:gd name="connsiteY1968" fmla="*/ 116360 h 685385"/>
                    <a:gd name="connsiteX1969" fmla="*/ 852988 w 1322334"/>
                    <a:gd name="connsiteY1969" fmla="*/ 127233 h 685385"/>
                    <a:gd name="connsiteX1970" fmla="*/ 849364 w 1322334"/>
                    <a:gd name="connsiteY1970" fmla="*/ 136898 h 685385"/>
                    <a:gd name="connsiteX1971" fmla="*/ 849364 w 1322334"/>
                    <a:gd name="connsiteY1971" fmla="*/ 136898 h 685385"/>
                    <a:gd name="connsiteX1972" fmla="*/ 849364 w 1322334"/>
                    <a:gd name="connsiteY1972" fmla="*/ 136898 h 685385"/>
                    <a:gd name="connsiteX1973" fmla="*/ 846948 w 1322334"/>
                    <a:gd name="connsiteY1973" fmla="*/ 145355 h 685385"/>
                    <a:gd name="connsiteX1974" fmla="*/ 846948 w 1322334"/>
                    <a:gd name="connsiteY1974" fmla="*/ 145355 h 685385"/>
                    <a:gd name="connsiteX1975" fmla="*/ 845740 w 1322334"/>
                    <a:gd name="connsiteY1975" fmla="*/ 145355 h 685385"/>
                    <a:gd name="connsiteX1976" fmla="*/ 850572 w 1322334"/>
                    <a:gd name="connsiteY1976" fmla="*/ 129649 h 685385"/>
                    <a:gd name="connsiteX1977" fmla="*/ 848156 w 1322334"/>
                    <a:gd name="connsiteY1977" fmla="*/ 127233 h 685385"/>
                    <a:gd name="connsiteX1978" fmla="*/ 845740 w 1322334"/>
                    <a:gd name="connsiteY1978" fmla="*/ 132065 h 685385"/>
                    <a:gd name="connsiteX1979" fmla="*/ 854196 w 1322334"/>
                    <a:gd name="connsiteY1979" fmla="*/ 116360 h 685385"/>
                    <a:gd name="connsiteX1980" fmla="*/ 854196 w 1322334"/>
                    <a:gd name="connsiteY1980" fmla="*/ 116360 h 685385"/>
                    <a:gd name="connsiteX1981" fmla="*/ 788958 w 1322334"/>
                    <a:gd name="connsiteY1981" fmla="*/ 8837 h 685385"/>
                    <a:gd name="connsiteX1982" fmla="*/ 788958 w 1322334"/>
                    <a:gd name="connsiteY1982" fmla="*/ 8837 h 685385"/>
                    <a:gd name="connsiteX1983" fmla="*/ 792582 w 1322334"/>
                    <a:gd name="connsiteY1983" fmla="*/ 10045 h 685385"/>
                    <a:gd name="connsiteX1984" fmla="*/ 808288 w 1322334"/>
                    <a:gd name="connsiteY1984" fmla="*/ 20918 h 685385"/>
                    <a:gd name="connsiteX1985" fmla="*/ 834866 w 1322334"/>
                    <a:gd name="connsiteY1985" fmla="*/ 58370 h 685385"/>
                    <a:gd name="connsiteX1986" fmla="*/ 845740 w 1322334"/>
                    <a:gd name="connsiteY1986" fmla="*/ 110319 h 685385"/>
                    <a:gd name="connsiteX1987" fmla="*/ 842115 w 1322334"/>
                    <a:gd name="connsiteY1987" fmla="*/ 127233 h 685385"/>
                    <a:gd name="connsiteX1988" fmla="*/ 840907 w 1322334"/>
                    <a:gd name="connsiteY1988" fmla="*/ 146563 h 685385"/>
                    <a:gd name="connsiteX1989" fmla="*/ 840907 w 1322334"/>
                    <a:gd name="connsiteY1989" fmla="*/ 146563 h 685385"/>
                    <a:gd name="connsiteX1990" fmla="*/ 838491 w 1322334"/>
                    <a:gd name="connsiteY1990" fmla="*/ 147771 h 685385"/>
                    <a:gd name="connsiteX1991" fmla="*/ 838491 w 1322334"/>
                    <a:gd name="connsiteY1991" fmla="*/ 144146 h 685385"/>
                    <a:gd name="connsiteX1992" fmla="*/ 837283 w 1322334"/>
                    <a:gd name="connsiteY1992" fmla="*/ 138106 h 685385"/>
                    <a:gd name="connsiteX1993" fmla="*/ 836075 w 1322334"/>
                    <a:gd name="connsiteY1993" fmla="*/ 138106 h 685385"/>
                    <a:gd name="connsiteX1994" fmla="*/ 834866 w 1322334"/>
                    <a:gd name="connsiteY1994" fmla="*/ 144146 h 685385"/>
                    <a:gd name="connsiteX1995" fmla="*/ 834866 w 1322334"/>
                    <a:gd name="connsiteY1995" fmla="*/ 150187 h 685385"/>
                    <a:gd name="connsiteX1996" fmla="*/ 833658 w 1322334"/>
                    <a:gd name="connsiteY1996" fmla="*/ 150187 h 685385"/>
                    <a:gd name="connsiteX1997" fmla="*/ 830034 w 1322334"/>
                    <a:gd name="connsiteY1997" fmla="*/ 111527 h 685385"/>
                    <a:gd name="connsiteX1998" fmla="*/ 826410 w 1322334"/>
                    <a:gd name="connsiteY1998" fmla="*/ 89781 h 685385"/>
                    <a:gd name="connsiteX1999" fmla="*/ 819161 w 1322334"/>
                    <a:gd name="connsiteY1999" fmla="*/ 71659 h 685385"/>
                    <a:gd name="connsiteX2000" fmla="*/ 813120 w 1322334"/>
                    <a:gd name="connsiteY2000" fmla="*/ 47497 h 685385"/>
                    <a:gd name="connsiteX2001" fmla="*/ 785334 w 1322334"/>
                    <a:gd name="connsiteY2001" fmla="*/ 12461 h 685385"/>
                    <a:gd name="connsiteX2002" fmla="*/ 785334 w 1322334"/>
                    <a:gd name="connsiteY2002" fmla="*/ 12461 h 685385"/>
                    <a:gd name="connsiteX2003" fmla="*/ 785334 w 1322334"/>
                    <a:gd name="connsiteY2003" fmla="*/ 11253 h 685385"/>
                    <a:gd name="connsiteX2004" fmla="*/ 790166 w 1322334"/>
                    <a:gd name="connsiteY2004" fmla="*/ 16085 h 685385"/>
                    <a:gd name="connsiteX2005" fmla="*/ 797415 w 1322334"/>
                    <a:gd name="connsiteY2005" fmla="*/ 22126 h 685385"/>
                    <a:gd name="connsiteX2006" fmla="*/ 797415 w 1322334"/>
                    <a:gd name="connsiteY2006" fmla="*/ 20918 h 685385"/>
                    <a:gd name="connsiteX2007" fmla="*/ 792582 w 1322334"/>
                    <a:gd name="connsiteY2007" fmla="*/ 16085 h 685385"/>
                    <a:gd name="connsiteX2008" fmla="*/ 788958 w 1322334"/>
                    <a:gd name="connsiteY2008" fmla="*/ 8837 h 685385"/>
                    <a:gd name="connsiteX2009" fmla="*/ 788958 w 1322334"/>
                    <a:gd name="connsiteY2009" fmla="*/ 8837 h 685385"/>
                    <a:gd name="connsiteX2010" fmla="*/ 793790 w 1322334"/>
                    <a:gd name="connsiteY2010" fmla="*/ 106695 h 685385"/>
                    <a:gd name="connsiteX2011" fmla="*/ 774460 w 1322334"/>
                    <a:gd name="connsiteY2011" fmla="*/ 77700 h 685385"/>
                    <a:gd name="connsiteX2012" fmla="*/ 761171 w 1322334"/>
                    <a:gd name="connsiteY2012" fmla="*/ 55954 h 685385"/>
                    <a:gd name="connsiteX2013" fmla="*/ 758755 w 1322334"/>
                    <a:gd name="connsiteY2013" fmla="*/ 42664 h 685385"/>
                    <a:gd name="connsiteX2014" fmla="*/ 762379 w 1322334"/>
                    <a:gd name="connsiteY2014" fmla="*/ 52329 h 685385"/>
                    <a:gd name="connsiteX2015" fmla="*/ 763587 w 1322334"/>
                    <a:gd name="connsiteY2015" fmla="*/ 52329 h 685385"/>
                    <a:gd name="connsiteX2016" fmla="*/ 762379 w 1322334"/>
                    <a:gd name="connsiteY2016" fmla="*/ 47497 h 685385"/>
                    <a:gd name="connsiteX2017" fmla="*/ 762379 w 1322334"/>
                    <a:gd name="connsiteY2017" fmla="*/ 42664 h 685385"/>
                    <a:gd name="connsiteX2018" fmla="*/ 758755 w 1322334"/>
                    <a:gd name="connsiteY2018" fmla="*/ 41456 h 685385"/>
                    <a:gd name="connsiteX2019" fmla="*/ 766004 w 1322334"/>
                    <a:gd name="connsiteY2019" fmla="*/ 30583 h 685385"/>
                    <a:gd name="connsiteX2020" fmla="*/ 775669 w 1322334"/>
                    <a:gd name="connsiteY2020" fmla="*/ 14878 h 685385"/>
                    <a:gd name="connsiteX2021" fmla="*/ 779293 w 1322334"/>
                    <a:gd name="connsiteY2021" fmla="*/ 8837 h 685385"/>
                    <a:gd name="connsiteX2022" fmla="*/ 780501 w 1322334"/>
                    <a:gd name="connsiteY2022" fmla="*/ 11253 h 685385"/>
                    <a:gd name="connsiteX2023" fmla="*/ 780501 w 1322334"/>
                    <a:gd name="connsiteY2023" fmla="*/ 12461 h 685385"/>
                    <a:gd name="connsiteX2024" fmla="*/ 801039 w 1322334"/>
                    <a:gd name="connsiteY2024" fmla="*/ 39040 h 685385"/>
                    <a:gd name="connsiteX2025" fmla="*/ 815537 w 1322334"/>
                    <a:gd name="connsiteY2025" fmla="*/ 72867 h 685385"/>
                    <a:gd name="connsiteX2026" fmla="*/ 819161 w 1322334"/>
                    <a:gd name="connsiteY2026" fmla="*/ 81324 h 685385"/>
                    <a:gd name="connsiteX2027" fmla="*/ 821577 w 1322334"/>
                    <a:gd name="connsiteY2027" fmla="*/ 92197 h 685385"/>
                    <a:gd name="connsiteX2028" fmla="*/ 822785 w 1322334"/>
                    <a:gd name="connsiteY2028" fmla="*/ 95822 h 685385"/>
                    <a:gd name="connsiteX2029" fmla="*/ 822785 w 1322334"/>
                    <a:gd name="connsiteY2029" fmla="*/ 95822 h 685385"/>
                    <a:gd name="connsiteX2030" fmla="*/ 823993 w 1322334"/>
                    <a:gd name="connsiteY2030" fmla="*/ 99446 h 685385"/>
                    <a:gd name="connsiteX2031" fmla="*/ 825201 w 1322334"/>
                    <a:gd name="connsiteY2031" fmla="*/ 107903 h 685385"/>
                    <a:gd name="connsiteX2032" fmla="*/ 817953 w 1322334"/>
                    <a:gd name="connsiteY2032" fmla="*/ 83740 h 685385"/>
                    <a:gd name="connsiteX2033" fmla="*/ 815537 w 1322334"/>
                    <a:gd name="connsiteY2033" fmla="*/ 83740 h 685385"/>
                    <a:gd name="connsiteX2034" fmla="*/ 822785 w 1322334"/>
                    <a:gd name="connsiteY2034" fmla="*/ 119984 h 685385"/>
                    <a:gd name="connsiteX2035" fmla="*/ 821577 w 1322334"/>
                    <a:gd name="connsiteY2035" fmla="*/ 112735 h 685385"/>
                    <a:gd name="connsiteX2036" fmla="*/ 809496 w 1322334"/>
                    <a:gd name="connsiteY2036" fmla="*/ 75284 h 685385"/>
                    <a:gd name="connsiteX2037" fmla="*/ 808288 w 1322334"/>
                    <a:gd name="connsiteY2037" fmla="*/ 75284 h 685385"/>
                    <a:gd name="connsiteX2038" fmla="*/ 814328 w 1322334"/>
                    <a:gd name="connsiteY2038" fmla="*/ 97030 h 685385"/>
                    <a:gd name="connsiteX2039" fmla="*/ 819161 w 1322334"/>
                    <a:gd name="connsiteY2039" fmla="*/ 117568 h 685385"/>
                    <a:gd name="connsiteX2040" fmla="*/ 820369 w 1322334"/>
                    <a:gd name="connsiteY2040" fmla="*/ 123609 h 685385"/>
                    <a:gd name="connsiteX2041" fmla="*/ 808288 w 1322334"/>
                    <a:gd name="connsiteY2041" fmla="*/ 93406 h 685385"/>
                    <a:gd name="connsiteX2042" fmla="*/ 805872 w 1322334"/>
                    <a:gd name="connsiteY2042" fmla="*/ 93406 h 685385"/>
                    <a:gd name="connsiteX2043" fmla="*/ 815537 w 1322334"/>
                    <a:gd name="connsiteY2043" fmla="*/ 123609 h 685385"/>
                    <a:gd name="connsiteX2044" fmla="*/ 820369 w 1322334"/>
                    <a:gd name="connsiteY2044" fmla="*/ 142938 h 685385"/>
                    <a:gd name="connsiteX2045" fmla="*/ 814328 w 1322334"/>
                    <a:gd name="connsiteY2045" fmla="*/ 128441 h 685385"/>
                    <a:gd name="connsiteX2046" fmla="*/ 805872 w 1322334"/>
                    <a:gd name="connsiteY2046" fmla="*/ 107903 h 685385"/>
                    <a:gd name="connsiteX2047" fmla="*/ 804663 w 1322334"/>
                    <a:gd name="connsiteY2047" fmla="*/ 107903 h 685385"/>
                    <a:gd name="connsiteX2048" fmla="*/ 811912 w 1322334"/>
                    <a:gd name="connsiteY2048" fmla="*/ 133273 h 685385"/>
                    <a:gd name="connsiteX2049" fmla="*/ 814328 w 1322334"/>
                    <a:gd name="connsiteY2049" fmla="*/ 139314 h 685385"/>
                    <a:gd name="connsiteX2050" fmla="*/ 797415 w 1322334"/>
                    <a:gd name="connsiteY2050" fmla="*/ 103070 h 685385"/>
                    <a:gd name="connsiteX2051" fmla="*/ 794998 w 1322334"/>
                    <a:gd name="connsiteY2051" fmla="*/ 103070 h 685385"/>
                    <a:gd name="connsiteX2052" fmla="*/ 805872 w 1322334"/>
                    <a:gd name="connsiteY2052" fmla="*/ 132065 h 685385"/>
                    <a:gd name="connsiteX2053" fmla="*/ 793790 w 1322334"/>
                    <a:gd name="connsiteY2053" fmla="*/ 106695 h 685385"/>
                    <a:gd name="connsiteX2054" fmla="*/ 793790 w 1322334"/>
                    <a:gd name="connsiteY2054" fmla="*/ 106695 h 685385"/>
                    <a:gd name="connsiteX2055" fmla="*/ 761171 w 1322334"/>
                    <a:gd name="connsiteY2055" fmla="*/ 144146 h 685385"/>
                    <a:gd name="connsiteX2056" fmla="*/ 726135 w 1322334"/>
                    <a:gd name="connsiteY2056" fmla="*/ 118776 h 685385"/>
                    <a:gd name="connsiteX2057" fmla="*/ 710430 w 1322334"/>
                    <a:gd name="connsiteY2057" fmla="*/ 86157 h 685385"/>
                    <a:gd name="connsiteX2058" fmla="*/ 703181 w 1322334"/>
                    <a:gd name="connsiteY2058" fmla="*/ 58370 h 685385"/>
                    <a:gd name="connsiteX2059" fmla="*/ 700765 w 1322334"/>
                    <a:gd name="connsiteY2059" fmla="*/ 55954 h 685385"/>
                    <a:gd name="connsiteX2060" fmla="*/ 708014 w 1322334"/>
                    <a:gd name="connsiteY2060" fmla="*/ 60786 h 685385"/>
                    <a:gd name="connsiteX2061" fmla="*/ 709222 w 1322334"/>
                    <a:gd name="connsiteY2061" fmla="*/ 59578 h 685385"/>
                    <a:gd name="connsiteX2062" fmla="*/ 700765 w 1322334"/>
                    <a:gd name="connsiteY2062" fmla="*/ 52329 h 685385"/>
                    <a:gd name="connsiteX2063" fmla="*/ 695932 w 1322334"/>
                    <a:gd name="connsiteY2063" fmla="*/ 47497 h 685385"/>
                    <a:gd name="connsiteX2064" fmla="*/ 701973 w 1322334"/>
                    <a:gd name="connsiteY2064" fmla="*/ 49913 h 685385"/>
                    <a:gd name="connsiteX2065" fmla="*/ 701973 w 1322334"/>
                    <a:gd name="connsiteY2065" fmla="*/ 48705 h 685385"/>
                    <a:gd name="connsiteX2066" fmla="*/ 695932 w 1322334"/>
                    <a:gd name="connsiteY2066" fmla="*/ 45081 h 685385"/>
                    <a:gd name="connsiteX2067" fmla="*/ 706806 w 1322334"/>
                    <a:gd name="connsiteY2067" fmla="*/ 48705 h 685385"/>
                    <a:gd name="connsiteX2068" fmla="*/ 706806 w 1322334"/>
                    <a:gd name="connsiteY2068" fmla="*/ 46288 h 685385"/>
                    <a:gd name="connsiteX2069" fmla="*/ 703181 w 1322334"/>
                    <a:gd name="connsiteY2069" fmla="*/ 45081 h 685385"/>
                    <a:gd name="connsiteX2070" fmla="*/ 704389 w 1322334"/>
                    <a:gd name="connsiteY2070" fmla="*/ 45081 h 685385"/>
                    <a:gd name="connsiteX2071" fmla="*/ 710430 w 1322334"/>
                    <a:gd name="connsiteY2071" fmla="*/ 45081 h 685385"/>
                    <a:gd name="connsiteX2072" fmla="*/ 717679 w 1322334"/>
                    <a:gd name="connsiteY2072" fmla="*/ 47497 h 685385"/>
                    <a:gd name="connsiteX2073" fmla="*/ 728552 w 1322334"/>
                    <a:gd name="connsiteY2073" fmla="*/ 55954 h 685385"/>
                    <a:gd name="connsiteX2074" fmla="*/ 729760 w 1322334"/>
                    <a:gd name="connsiteY2074" fmla="*/ 55954 h 685385"/>
                    <a:gd name="connsiteX2075" fmla="*/ 724927 w 1322334"/>
                    <a:gd name="connsiteY2075" fmla="*/ 51121 h 685385"/>
                    <a:gd name="connsiteX2076" fmla="*/ 721303 w 1322334"/>
                    <a:gd name="connsiteY2076" fmla="*/ 47497 h 685385"/>
                    <a:gd name="connsiteX2077" fmla="*/ 726135 w 1322334"/>
                    <a:gd name="connsiteY2077" fmla="*/ 49913 h 685385"/>
                    <a:gd name="connsiteX2078" fmla="*/ 746673 w 1322334"/>
                    <a:gd name="connsiteY2078" fmla="*/ 66827 h 685385"/>
                    <a:gd name="connsiteX2079" fmla="*/ 780501 w 1322334"/>
                    <a:gd name="connsiteY2079" fmla="*/ 99446 h 685385"/>
                    <a:gd name="connsiteX2080" fmla="*/ 820369 w 1322334"/>
                    <a:gd name="connsiteY2080" fmla="*/ 152603 h 685385"/>
                    <a:gd name="connsiteX2081" fmla="*/ 820369 w 1322334"/>
                    <a:gd name="connsiteY2081" fmla="*/ 152603 h 685385"/>
                    <a:gd name="connsiteX2082" fmla="*/ 820369 w 1322334"/>
                    <a:gd name="connsiteY2082" fmla="*/ 152603 h 685385"/>
                    <a:gd name="connsiteX2083" fmla="*/ 823993 w 1322334"/>
                    <a:gd name="connsiteY2083" fmla="*/ 156228 h 685385"/>
                    <a:gd name="connsiteX2084" fmla="*/ 820369 w 1322334"/>
                    <a:gd name="connsiteY2084" fmla="*/ 161060 h 685385"/>
                    <a:gd name="connsiteX2085" fmla="*/ 773252 w 1322334"/>
                    <a:gd name="connsiteY2085" fmla="*/ 117568 h 685385"/>
                    <a:gd name="connsiteX2086" fmla="*/ 721303 w 1322334"/>
                    <a:gd name="connsiteY2086" fmla="*/ 70451 h 685385"/>
                    <a:gd name="connsiteX2087" fmla="*/ 718887 w 1322334"/>
                    <a:gd name="connsiteY2087" fmla="*/ 71659 h 685385"/>
                    <a:gd name="connsiteX2088" fmla="*/ 767212 w 1322334"/>
                    <a:gd name="connsiteY2088" fmla="*/ 116360 h 685385"/>
                    <a:gd name="connsiteX2089" fmla="*/ 784125 w 1322334"/>
                    <a:gd name="connsiteY2089" fmla="*/ 129649 h 685385"/>
                    <a:gd name="connsiteX2090" fmla="*/ 764795 w 1322334"/>
                    <a:gd name="connsiteY2090" fmla="*/ 116360 h 685385"/>
                    <a:gd name="connsiteX2091" fmla="*/ 763587 w 1322334"/>
                    <a:gd name="connsiteY2091" fmla="*/ 117568 h 685385"/>
                    <a:gd name="connsiteX2092" fmla="*/ 791374 w 1322334"/>
                    <a:gd name="connsiteY2092" fmla="*/ 139314 h 685385"/>
                    <a:gd name="connsiteX2093" fmla="*/ 810704 w 1322334"/>
                    <a:gd name="connsiteY2093" fmla="*/ 155019 h 685385"/>
                    <a:gd name="connsiteX2094" fmla="*/ 807080 w 1322334"/>
                    <a:gd name="connsiteY2094" fmla="*/ 151395 h 685385"/>
                    <a:gd name="connsiteX2095" fmla="*/ 792582 w 1322334"/>
                    <a:gd name="connsiteY2095" fmla="*/ 140522 h 685385"/>
                    <a:gd name="connsiteX2096" fmla="*/ 791374 w 1322334"/>
                    <a:gd name="connsiteY2096" fmla="*/ 141730 h 685385"/>
                    <a:gd name="connsiteX2097" fmla="*/ 794998 w 1322334"/>
                    <a:gd name="connsiteY2097" fmla="*/ 144146 h 685385"/>
                    <a:gd name="connsiteX2098" fmla="*/ 787750 w 1322334"/>
                    <a:gd name="connsiteY2098" fmla="*/ 139314 h 685385"/>
                    <a:gd name="connsiteX2099" fmla="*/ 787750 w 1322334"/>
                    <a:gd name="connsiteY2099" fmla="*/ 139314 h 685385"/>
                    <a:gd name="connsiteX2100" fmla="*/ 790166 w 1322334"/>
                    <a:gd name="connsiteY2100" fmla="*/ 139314 h 685385"/>
                    <a:gd name="connsiteX2101" fmla="*/ 791374 w 1322334"/>
                    <a:gd name="connsiteY2101" fmla="*/ 136898 h 685385"/>
                    <a:gd name="connsiteX2102" fmla="*/ 787750 w 1322334"/>
                    <a:gd name="connsiteY2102" fmla="*/ 135690 h 685385"/>
                    <a:gd name="connsiteX2103" fmla="*/ 787750 w 1322334"/>
                    <a:gd name="connsiteY2103" fmla="*/ 136898 h 685385"/>
                    <a:gd name="connsiteX2104" fmla="*/ 788958 w 1322334"/>
                    <a:gd name="connsiteY2104" fmla="*/ 138106 h 685385"/>
                    <a:gd name="connsiteX2105" fmla="*/ 763587 w 1322334"/>
                    <a:gd name="connsiteY2105" fmla="*/ 119984 h 685385"/>
                    <a:gd name="connsiteX2106" fmla="*/ 746673 w 1322334"/>
                    <a:gd name="connsiteY2106" fmla="*/ 103070 h 685385"/>
                    <a:gd name="connsiteX2107" fmla="*/ 745465 w 1322334"/>
                    <a:gd name="connsiteY2107" fmla="*/ 104279 h 685385"/>
                    <a:gd name="connsiteX2108" fmla="*/ 774460 w 1322334"/>
                    <a:gd name="connsiteY2108" fmla="*/ 132065 h 685385"/>
                    <a:gd name="connsiteX2109" fmla="*/ 788958 w 1322334"/>
                    <a:gd name="connsiteY2109" fmla="*/ 142938 h 685385"/>
                    <a:gd name="connsiteX2110" fmla="*/ 761171 w 1322334"/>
                    <a:gd name="connsiteY2110" fmla="*/ 128441 h 685385"/>
                    <a:gd name="connsiteX2111" fmla="*/ 759963 w 1322334"/>
                    <a:gd name="connsiteY2111" fmla="*/ 130857 h 685385"/>
                    <a:gd name="connsiteX2112" fmla="*/ 793790 w 1322334"/>
                    <a:gd name="connsiteY2112" fmla="*/ 151395 h 685385"/>
                    <a:gd name="connsiteX2113" fmla="*/ 768420 w 1322334"/>
                    <a:gd name="connsiteY2113" fmla="*/ 142938 h 685385"/>
                    <a:gd name="connsiteX2114" fmla="*/ 761171 w 1322334"/>
                    <a:gd name="connsiteY2114" fmla="*/ 144146 h 685385"/>
                    <a:gd name="connsiteX2115" fmla="*/ 761171 w 1322334"/>
                    <a:gd name="connsiteY2115" fmla="*/ 144146 h 685385"/>
                    <a:gd name="connsiteX2116" fmla="*/ 787750 w 1322334"/>
                    <a:gd name="connsiteY2116" fmla="*/ 192471 h 685385"/>
                    <a:gd name="connsiteX2117" fmla="*/ 767212 w 1322334"/>
                    <a:gd name="connsiteY2117" fmla="*/ 200928 h 685385"/>
                    <a:gd name="connsiteX2118" fmla="*/ 727344 w 1322334"/>
                    <a:gd name="connsiteY2118" fmla="*/ 205761 h 685385"/>
                    <a:gd name="connsiteX2119" fmla="*/ 703181 w 1322334"/>
                    <a:gd name="connsiteY2119" fmla="*/ 188847 h 685385"/>
                    <a:gd name="connsiteX2120" fmla="*/ 689892 w 1322334"/>
                    <a:gd name="connsiteY2120" fmla="*/ 182807 h 685385"/>
                    <a:gd name="connsiteX2121" fmla="*/ 674186 w 1322334"/>
                    <a:gd name="connsiteY2121" fmla="*/ 177974 h 685385"/>
                    <a:gd name="connsiteX2122" fmla="*/ 669354 w 1322334"/>
                    <a:gd name="connsiteY2122" fmla="*/ 174350 h 685385"/>
                    <a:gd name="connsiteX2123" fmla="*/ 669354 w 1322334"/>
                    <a:gd name="connsiteY2123" fmla="*/ 168309 h 685385"/>
                    <a:gd name="connsiteX2124" fmla="*/ 674186 w 1322334"/>
                    <a:gd name="connsiteY2124" fmla="*/ 164685 h 685385"/>
                    <a:gd name="connsiteX2125" fmla="*/ 681435 w 1322334"/>
                    <a:gd name="connsiteY2125" fmla="*/ 156228 h 685385"/>
                    <a:gd name="connsiteX2126" fmla="*/ 723719 w 1322334"/>
                    <a:gd name="connsiteY2126" fmla="*/ 136898 h 685385"/>
                    <a:gd name="connsiteX2127" fmla="*/ 775669 w 1322334"/>
                    <a:gd name="connsiteY2127" fmla="*/ 152603 h 685385"/>
                    <a:gd name="connsiteX2128" fmla="*/ 816745 w 1322334"/>
                    <a:gd name="connsiteY2128" fmla="*/ 170725 h 685385"/>
                    <a:gd name="connsiteX2129" fmla="*/ 816745 w 1322334"/>
                    <a:gd name="connsiteY2129" fmla="*/ 170725 h 685385"/>
                    <a:gd name="connsiteX2130" fmla="*/ 820369 w 1322334"/>
                    <a:gd name="connsiteY2130" fmla="*/ 174350 h 685385"/>
                    <a:gd name="connsiteX2131" fmla="*/ 825201 w 1322334"/>
                    <a:gd name="connsiteY2131" fmla="*/ 179182 h 685385"/>
                    <a:gd name="connsiteX2132" fmla="*/ 781709 w 1322334"/>
                    <a:gd name="connsiteY2132" fmla="*/ 162268 h 685385"/>
                    <a:gd name="connsiteX2133" fmla="*/ 781709 w 1322334"/>
                    <a:gd name="connsiteY2133" fmla="*/ 163477 h 685385"/>
                    <a:gd name="connsiteX2134" fmla="*/ 810704 w 1322334"/>
                    <a:gd name="connsiteY2134" fmla="*/ 173141 h 685385"/>
                    <a:gd name="connsiteX2135" fmla="*/ 788958 w 1322334"/>
                    <a:gd name="connsiteY2135" fmla="*/ 169517 h 685385"/>
                    <a:gd name="connsiteX2136" fmla="*/ 788958 w 1322334"/>
                    <a:gd name="connsiteY2136" fmla="*/ 171934 h 685385"/>
                    <a:gd name="connsiteX2137" fmla="*/ 815537 w 1322334"/>
                    <a:gd name="connsiteY2137" fmla="*/ 179182 h 685385"/>
                    <a:gd name="connsiteX2138" fmla="*/ 807080 w 1322334"/>
                    <a:gd name="connsiteY2138" fmla="*/ 177974 h 685385"/>
                    <a:gd name="connsiteX2139" fmla="*/ 772044 w 1322334"/>
                    <a:gd name="connsiteY2139" fmla="*/ 176766 h 685385"/>
                    <a:gd name="connsiteX2140" fmla="*/ 773252 w 1322334"/>
                    <a:gd name="connsiteY2140" fmla="*/ 179182 h 685385"/>
                    <a:gd name="connsiteX2141" fmla="*/ 805872 w 1322334"/>
                    <a:gd name="connsiteY2141" fmla="*/ 181598 h 685385"/>
                    <a:gd name="connsiteX2142" fmla="*/ 832450 w 1322334"/>
                    <a:gd name="connsiteY2142" fmla="*/ 188847 h 685385"/>
                    <a:gd name="connsiteX2143" fmla="*/ 833658 w 1322334"/>
                    <a:gd name="connsiteY2143" fmla="*/ 191263 h 685385"/>
                    <a:gd name="connsiteX2144" fmla="*/ 823993 w 1322334"/>
                    <a:gd name="connsiteY2144" fmla="*/ 187639 h 685385"/>
                    <a:gd name="connsiteX2145" fmla="*/ 804663 w 1322334"/>
                    <a:gd name="connsiteY2145" fmla="*/ 185223 h 685385"/>
                    <a:gd name="connsiteX2146" fmla="*/ 804663 w 1322334"/>
                    <a:gd name="connsiteY2146" fmla="*/ 186431 h 685385"/>
                    <a:gd name="connsiteX2147" fmla="*/ 819161 w 1322334"/>
                    <a:gd name="connsiteY2147" fmla="*/ 190055 h 685385"/>
                    <a:gd name="connsiteX2148" fmla="*/ 836075 w 1322334"/>
                    <a:gd name="connsiteY2148" fmla="*/ 196096 h 685385"/>
                    <a:gd name="connsiteX2149" fmla="*/ 837283 w 1322334"/>
                    <a:gd name="connsiteY2149" fmla="*/ 198512 h 685385"/>
                    <a:gd name="connsiteX2150" fmla="*/ 837283 w 1322334"/>
                    <a:gd name="connsiteY2150" fmla="*/ 198512 h 685385"/>
                    <a:gd name="connsiteX2151" fmla="*/ 834866 w 1322334"/>
                    <a:gd name="connsiteY2151" fmla="*/ 196096 h 685385"/>
                    <a:gd name="connsiteX2152" fmla="*/ 825201 w 1322334"/>
                    <a:gd name="connsiteY2152" fmla="*/ 193680 h 685385"/>
                    <a:gd name="connsiteX2153" fmla="*/ 787750 w 1322334"/>
                    <a:gd name="connsiteY2153" fmla="*/ 192471 h 685385"/>
                    <a:gd name="connsiteX2154" fmla="*/ 787750 w 1322334"/>
                    <a:gd name="connsiteY2154" fmla="*/ 192471 h 685385"/>
                    <a:gd name="connsiteX2155" fmla="*/ 805872 w 1322334"/>
                    <a:gd name="connsiteY2155" fmla="*/ 194888 h 685385"/>
                    <a:gd name="connsiteX2156" fmla="*/ 808288 w 1322334"/>
                    <a:gd name="connsiteY2156" fmla="*/ 194888 h 685385"/>
                    <a:gd name="connsiteX2157" fmla="*/ 804663 w 1322334"/>
                    <a:gd name="connsiteY2157" fmla="*/ 200928 h 685385"/>
                    <a:gd name="connsiteX2158" fmla="*/ 803455 w 1322334"/>
                    <a:gd name="connsiteY2158" fmla="*/ 203344 h 685385"/>
                    <a:gd name="connsiteX2159" fmla="*/ 805872 w 1322334"/>
                    <a:gd name="connsiteY2159" fmla="*/ 194888 h 685385"/>
                    <a:gd name="connsiteX2160" fmla="*/ 802247 w 1322334"/>
                    <a:gd name="connsiteY2160" fmla="*/ 235964 h 685385"/>
                    <a:gd name="connsiteX2161" fmla="*/ 802247 w 1322334"/>
                    <a:gd name="connsiteY2161" fmla="*/ 235964 h 685385"/>
                    <a:gd name="connsiteX2162" fmla="*/ 801039 w 1322334"/>
                    <a:gd name="connsiteY2162" fmla="*/ 220258 h 685385"/>
                    <a:gd name="connsiteX2163" fmla="*/ 802247 w 1322334"/>
                    <a:gd name="connsiteY2163" fmla="*/ 208177 h 685385"/>
                    <a:gd name="connsiteX2164" fmla="*/ 803455 w 1322334"/>
                    <a:gd name="connsiteY2164" fmla="*/ 213010 h 685385"/>
                    <a:gd name="connsiteX2165" fmla="*/ 804663 w 1322334"/>
                    <a:gd name="connsiteY2165" fmla="*/ 213010 h 685385"/>
                    <a:gd name="connsiteX2166" fmla="*/ 807080 w 1322334"/>
                    <a:gd name="connsiteY2166" fmla="*/ 203344 h 685385"/>
                    <a:gd name="connsiteX2167" fmla="*/ 811912 w 1322334"/>
                    <a:gd name="connsiteY2167" fmla="*/ 194888 h 685385"/>
                    <a:gd name="connsiteX2168" fmla="*/ 814328 w 1322334"/>
                    <a:gd name="connsiteY2168" fmla="*/ 194888 h 685385"/>
                    <a:gd name="connsiteX2169" fmla="*/ 811912 w 1322334"/>
                    <a:gd name="connsiteY2169" fmla="*/ 199720 h 685385"/>
                    <a:gd name="connsiteX2170" fmla="*/ 814328 w 1322334"/>
                    <a:gd name="connsiteY2170" fmla="*/ 200928 h 685385"/>
                    <a:gd name="connsiteX2171" fmla="*/ 819161 w 1322334"/>
                    <a:gd name="connsiteY2171" fmla="*/ 197304 h 685385"/>
                    <a:gd name="connsiteX2172" fmla="*/ 820369 w 1322334"/>
                    <a:gd name="connsiteY2172" fmla="*/ 196096 h 685385"/>
                    <a:gd name="connsiteX2173" fmla="*/ 823993 w 1322334"/>
                    <a:gd name="connsiteY2173" fmla="*/ 197304 h 685385"/>
                    <a:gd name="connsiteX2174" fmla="*/ 821577 w 1322334"/>
                    <a:gd name="connsiteY2174" fmla="*/ 199720 h 685385"/>
                    <a:gd name="connsiteX2175" fmla="*/ 816745 w 1322334"/>
                    <a:gd name="connsiteY2175" fmla="*/ 209385 h 685385"/>
                    <a:gd name="connsiteX2176" fmla="*/ 817953 w 1322334"/>
                    <a:gd name="connsiteY2176" fmla="*/ 210593 h 685385"/>
                    <a:gd name="connsiteX2177" fmla="*/ 822785 w 1322334"/>
                    <a:gd name="connsiteY2177" fmla="*/ 204553 h 685385"/>
                    <a:gd name="connsiteX2178" fmla="*/ 825201 w 1322334"/>
                    <a:gd name="connsiteY2178" fmla="*/ 200928 h 685385"/>
                    <a:gd name="connsiteX2179" fmla="*/ 828826 w 1322334"/>
                    <a:gd name="connsiteY2179" fmla="*/ 198512 h 685385"/>
                    <a:gd name="connsiteX2180" fmla="*/ 831242 w 1322334"/>
                    <a:gd name="connsiteY2180" fmla="*/ 199720 h 685385"/>
                    <a:gd name="connsiteX2181" fmla="*/ 830034 w 1322334"/>
                    <a:gd name="connsiteY2181" fmla="*/ 202137 h 685385"/>
                    <a:gd name="connsiteX2182" fmla="*/ 825201 w 1322334"/>
                    <a:gd name="connsiteY2182" fmla="*/ 209385 h 685385"/>
                    <a:gd name="connsiteX2183" fmla="*/ 826410 w 1322334"/>
                    <a:gd name="connsiteY2183" fmla="*/ 210593 h 685385"/>
                    <a:gd name="connsiteX2184" fmla="*/ 832450 w 1322334"/>
                    <a:gd name="connsiteY2184" fmla="*/ 204553 h 685385"/>
                    <a:gd name="connsiteX2185" fmla="*/ 834866 w 1322334"/>
                    <a:gd name="connsiteY2185" fmla="*/ 202137 h 685385"/>
                    <a:gd name="connsiteX2186" fmla="*/ 834866 w 1322334"/>
                    <a:gd name="connsiteY2186" fmla="*/ 202137 h 685385"/>
                    <a:gd name="connsiteX2187" fmla="*/ 838491 w 1322334"/>
                    <a:gd name="connsiteY2187" fmla="*/ 203344 h 685385"/>
                    <a:gd name="connsiteX2188" fmla="*/ 844531 w 1322334"/>
                    <a:gd name="connsiteY2188" fmla="*/ 203344 h 685385"/>
                    <a:gd name="connsiteX2189" fmla="*/ 862653 w 1322334"/>
                    <a:gd name="connsiteY2189" fmla="*/ 215426 h 685385"/>
                    <a:gd name="connsiteX2190" fmla="*/ 868694 w 1322334"/>
                    <a:gd name="connsiteY2190" fmla="*/ 223883 h 685385"/>
                    <a:gd name="connsiteX2191" fmla="*/ 868694 w 1322334"/>
                    <a:gd name="connsiteY2191" fmla="*/ 223883 h 685385"/>
                    <a:gd name="connsiteX2192" fmla="*/ 830034 w 1322334"/>
                    <a:gd name="connsiteY2192" fmla="*/ 252878 h 685385"/>
                    <a:gd name="connsiteX2193" fmla="*/ 823993 w 1322334"/>
                    <a:gd name="connsiteY2193" fmla="*/ 255294 h 685385"/>
                    <a:gd name="connsiteX2194" fmla="*/ 822785 w 1322334"/>
                    <a:gd name="connsiteY2194" fmla="*/ 255294 h 685385"/>
                    <a:gd name="connsiteX2195" fmla="*/ 817953 w 1322334"/>
                    <a:gd name="connsiteY2195" fmla="*/ 254086 h 685385"/>
                    <a:gd name="connsiteX2196" fmla="*/ 816745 w 1322334"/>
                    <a:gd name="connsiteY2196" fmla="*/ 252878 h 685385"/>
                    <a:gd name="connsiteX2197" fmla="*/ 810704 w 1322334"/>
                    <a:gd name="connsiteY2197" fmla="*/ 246837 h 685385"/>
                    <a:gd name="connsiteX2198" fmla="*/ 805872 w 1322334"/>
                    <a:gd name="connsiteY2198" fmla="*/ 245629 h 685385"/>
                    <a:gd name="connsiteX2199" fmla="*/ 803455 w 1322334"/>
                    <a:gd name="connsiteY2199" fmla="*/ 242004 h 685385"/>
                    <a:gd name="connsiteX2200" fmla="*/ 802247 w 1322334"/>
                    <a:gd name="connsiteY2200" fmla="*/ 235964 h 685385"/>
                    <a:gd name="connsiteX2201" fmla="*/ 802247 w 1322334"/>
                    <a:gd name="connsiteY2201" fmla="*/ 235964 h 685385"/>
                    <a:gd name="connsiteX2202" fmla="*/ 739425 w 1322334"/>
                    <a:gd name="connsiteY2202" fmla="*/ 287913 h 685385"/>
                    <a:gd name="connsiteX2203" fmla="*/ 801039 w 1322334"/>
                    <a:gd name="connsiteY2203" fmla="*/ 244421 h 685385"/>
                    <a:gd name="connsiteX2204" fmla="*/ 807080 w 1322334"/>
                    <a:gd name="connsiteY2204" fmla="*/ 249253 h 685385"/>
                    <a:gd name="connsiteX2205" fmla="*/ 814328 w 1322334"/>
                    <a:gd name="connsiteY2205" fmla="*/ 251669 h 685385"/>
                    <a:gd name="connsiteX2206" fmla="*/ 817953 w 1322334"/>
                    <a:gd name="connsiteY2206" fmla="*/ 255294 h 685385"/>
                    <a:gd name="connsiteX2207" fmla="*/ 775669 w 1322334"/>
                    <a:gd name="connsiteY2207" fmla="*/ 284289 h 685385"/>
                    <a:gd name="connsiteX2208" fmla="*/ 776877 w 1322334"/>
                    <a:gd name="connsiteY2208" fmla="*/ 280665 h 685385"/>
                    <a:gd name="connsiteX2209" fmla="*/ 770836 w 1322334"/>
                    <a:gd name="connsiteY2209" fmla="*/ 283081 h 685385"/>
                    <a:gd name="connsiteX2210" fmla="*/ 772044 w 1322334"/>
                    <a:gd name="connsiteY2210" fmla="*/ 285497 h 685385"/>
                    <a:gd name="connsiteX2211" fmla="*/ 775669 w 1322334"/>
                    <a:gd name="connsiteY2211" fmla="*/ 284289 h 685385"/>
                    <a:gd name="connsiteX2212" fmla="*/ 738217 w 1322334"/>
                    <a:gd name="connsiteY2212" fmla="*/ 301202 h 685385"/>
                    <a:gd name="connsiteX2213" fmla="*/ 737009 w 1322334"/>
                    <a:gd name="connsiteY2213" fmla="*/ 299994 h 685385"/>
                    <a:gd name="connsiteX2214" fmla="*/ 769628 w 1322334"/>
                    <a:gd name="connsiteY2214" fmla="*/ 286705 h 685385"/>
                    <a:gd name="connsiteX2215" fmla="*/ 768420 w 1322334"/>
                    <a:gd name="connsiteY2215" fmla="*/ 285497 h 685385"/>
                    <a:gd name="connsiteX2216" fmla="*/ 733384 w 1322334"/>
                    <a:gd name="connsiteY2216" fmla="*/ 297578 h 685385"/>
                    <a:gd name="connsiteX2217" fmla="*/ 732176 w 1322334"/>
                    <a:gd name="connsiteY2217" fmla="*/ 296370 h 685385"/>
                    <a:gd name="connsiteX2218" fmla="*/ 752714 w 1322334"/>
                    <a:gd name="connsiteY2218" fmla="*/ 287913 h 685385"/>
                    <a:gd name="connsiteX2219" fmla="*/ 779293 w 1322334"/>
                    <a:gd name="connsiteY2219" fmla="*/ 272208 h 685385"/>
                    <a:gd name="connsiteX2220" fmla="*/ 778085 w 1322334"/>
                    <a:gd name="connsiteY2220" fmla="*/ 270999 h 685385"/>
                    <a:gd name="connsiteX2221" fmla="*/ 728552 w 1322334"/>
                    <a:gd name="connsiteY2221" fmla="*/ 293954 h 685385"/>
                    <a:gd name="connsiteX2222" fmla="*/ 724927 w 1322334"/>
                    <a:gd name="connsiteY2222" fmla="*/ 291538 h 685385"/>
                    <a:gd name="connsiteX2223" fmla="*/ 739425 w 1322334"/>
                    <a:gd name="connsiteY2223" fmla="*/ 287913 h 685385"/>
                    <a:gd name="connsiteX2224" fmla="*/ 739425 w 1322334"/>
                    <a:gd name="connsiteY2224" fmla="*/ 287913 h 685385"/>
                    <a:gd name="connsiteX2225" fmla="*/ 698349 w 1322334"/>
                    <a:gd name="connsiteY2225" fmla="*/ 299994 h 685385"/>
                    <a:gd name="connsiteX2226" fmla="*/ 698349 w 1322334"/>
                    <a:gd name="connsiteY2226" fmla="*/ 299994 h 685385"/>
                    <a:gd name="connsiteX2227" fmla="*/ 716470 w 1322334"/>
                    <a:gd name="connsiteY2227" fmla="*/ 295162 h 685385"/>
                    <a:gd name="connsiteX2228" fmla="*/ 715262 w 1322334"/>
                    <a:gd name="connsiteY2228" fmla="*/ 298786 h 685385"/>
                    <a:gd name="connsiteX2229" fmla="*/ 643983 w 1322334"/>
                    <a:gd name="connsiteY2229" fmla="*/ 302411 h 685385"/>
                    <a:gd name="connsiteX2230" fmla="*/ 643983 w 1322334"/>
                    <a:gd name="connsiteY2230" fmla="*/ 302411 h 685385"/>
                    <a:gd name="connsiteX2231" fmla="*/ 698349 w 1322334"/>
                    <a:gd name="connsiteY2231" fmla="*/ 299994 h 685385"/>
                    <a:gd name="connsiteX2232" fmla="*/ 698349 w 1322334"/>
                    <a:gd name="connsiteY2232" fmla="*/ 299994 h 685385"/>
                    <a:gd name="connsiteX2233" fmla="*/ 386653 w 1322334"/>
                    <a:gd name="connsiteY2233" fmla="*/ 204553 h 685385"/>
                    <a:gd name="connsiteX2234" fmla="*/ 399942 w 1322334"/>
                    <a:gd name="connsiteY2234" fmla="*/ 209385 h 685385"/>
                    <a:gd name="connsiteX2235" fmla="*/ 399942 w 1322334"/>
                    <a:gd name="connsiteY2235" fmla="*/ 209385 h 685385"/>
                    <a:gd name="connsiteX2236" fmla="*/ 399942 w 1322334"/>
                    <a:gd name="connsiteY2236" fmla="*/ 210593 h 685385"/>
                    <a:gd name="connsiteX2237" fmla="*/ 402359 w 1322334"/>
                    <a:gd name="connsiteY2237" fmla="*/ 211801 h 685385"/>
                    <a:gd name="connsiteX2238" fmla="*/ 405983 w 1322334"/>
                    <a:gd name="connsiteY2238" fmla="*/ 213010 h 685385"/>
                    <a:gd name="connsiteX2239" fmla="*/ 407191 w 1322334"/>
                    <a:gd name="connsiteY2239" fmla="*/ 211801 h 685385"/>
                    <a:gd name="connsiteX2240" fmla="*/ 405983 w 1322334"/>
                    <a:gd name="connsiteY2240" fmla="*/ 210593 h 685385"/>
                    <a:gd name="connsiteX2241" fmla="*/ 636734 w 1322334"/>
                    <a:gd name="connsiteY2241" fmla="*/ 299994 h 685385"/>
                    <a:gd name="connsiteX2242" fmla="*/ 640359 w 1322334"/>
                    <a:gd name="connsiteY2242" fmla="*/ 303619 h 685385"/>
                    <a:gd name="connsiteX2243" fmla="*/ 627069 w 1322334"/>
                    <a:gd name="connsiteY2243" fmla="*/ 297578 h 685385"/>
                    <a:gd name="connsiteX2244" fmla="*/ 561831 w 1322334"/>
                    <a:gd name="connsiteY2244" fmla="*/ 272208 h 685385"/>
                    <a:gd name="connsiteX2245" fmla="*/ 485719 w 1322334"/>
                    <a:gd name="connsiteY2245" fmla="*/ 240796 h 685385"/>
                    <a:gd name="connsiteX2246" fmla="*/ 484511 w 1322334"/>
                    <a:gd name="connsiteY2246" fmla="*/ 243213 h 685385"/>
                    <a:gd name="connsiteX2247" fmla="*/ 483303 w 1322334"/>
                    <a:gd name="connsiteY2247" fmla="*/ 243213 h 685385"/>
                    <a:gd name="connsiteX2248" fmla="*/ 479678 w 1322334"/>
                    <a:gd name="connsiteY2248" fmla="*/ 240796 h 685385"/>
                    <a:gd name="connsiteX2249" fmla="*/ 482095 w 1322334"/>
                    <a:gd name="connsiteY2249" fmla="*/ 240796 h 685385"/>
                    <a:gd name="connsiteX2250" fmla="*/ 482095 w 1322334"/>
                    <a:gd name="connsiteY2250" fmla="*/ 239588 h 685385"/>
                    <a:gd name="connsiteX2251" fmla="*/ 476054 w 1322334"/>
                    <a:gd name="connsiteY2251" fmla="*/ 237172 h 685385"/>
                    <a:gd name="connsiteX2252" fmla="*/ 466389 w 1322334"/>
                    <a:gd name="connsiteY2252" fmla="*/ 234756 h 685385"/>
                    <a:gd name="connsiteX2253" fmla="*/ 466389 w 1322334"/>
                    <a:gd name="connsiteY2253" fmla="*/ 235964 h 685385"/>
                    <a:gd name="connsiteX2254" fmla="*/ 474846 w 1322334"/>
                    <a:gd name="connsiteY2254" fmla="*/ 239588 h 685385"/>
                    <a:gd name="connsiteX2255" fmla="*/ 473638 w 1322334"/>
                    <a:gd name="connsiteY2255" fmla="*/ 239588 h 685385"/>
                    <a:gd name="connsiteX2256" fmla="*/ 460348 w 1322334"/>
                    <a:gd name="connsiteY2256" fmla="*/ 234756 h 685385"/>
                    <a:gd name="connsiteX2257" fmla="*/ 463973 w 1322334"/>
                    <a:gd name="connsiteY2257" fmla="*/ 235964 h 685385"/>
                    <a:gd name="connsiteX2258" fmla="*/ 463973 w 1322334"/>
                    <a:gd name="connsiteY2258" fmla="*/ 234756 h 685385"/>
                    <a:gd name="connsiteX2259" fmla="*/ 437394 w 1322334"/>
                    <a:gd name="connsiteY2259" fmla="*/ 222674 h 685385"/>
                    <a:gd name="connsiteX2260" fmla="*/ 415648 w 1322334"/>
                    <a:gd name="connsiteY2260" fmla="*/ 215426 h 685385"/>
                    <a:gd name="connsiteX2261" fmla="*/ 415648 w 1322334"/>
                    <a:gd name="connsiteY2261" fmla="*/ 216634 h 685385"/>
                    <a:gd name="connsiteX2262" fmla="*/ 420480 w 1322334"/>
                    <a:gd name="connsiteY2262" fmla="*/ 219050 h 685385"/>
                    <a:gd name="connsiteX2263" fmla="*/ 404775 w 1322334"/>
                    <a:gd name="connsiteY2263" fmla="*/ 214218 h 685385"/>
                    <a:gd name="connsiteX2264" fmla="*/ 404775 w 1322334"/>
                    <a:gd name="connsiteY2264" fmla="*/ 216634 h 685385"/>
                    <a:gd name="connsiteX2265" fmla="*/ 445851 w 1322334"/>
                    <a:gd name="connsiteY2265" fmla="*/ 232340 h 685385"/>
                    <a:gd name="connsiteX2266" fmla="*/ 468805 w 1322334"/>
                    <a:gd name="connsiteY2266" fmla="*/ 242004 h 685385"/>
                    <a:gd name="connsiteX2267" fmla="*/ 467597 w 1322334"/>
                    <a:gd name="connsiteY2267" fmla="*/ 242004 h 685385"/>
                    <a:gd name="connsiteX2268" fmla="*/ 467597 w 1322334"/>
                    <a:gd name="connsiteY2268" fmla="*/ 242004 h 685385"/>
                    <a:gd name="connsiteX2269" fmla="*/ 415648 w 1322334"/>
                    <a:gd name="connsiteY2269" fmla="*/ 221466 h 685385"/>
                    <a:gd name="connsiteX2270" fmla="*/ 383029 w 1322334"/>
                    <a:gd name="connsiteY2270" fmla="*/ 209385 h 685385"/>
                    <a:gd name="connsiteX2271" fmla="*/ 379404 w 1322334"/>
                    <a:gd name="connsiteY2271" fmla="*/ 208177 h 685385"/>
                    <a:gd name="connsiteX2272" fmla="*/ 379404 w 1322334"/>
                    <a:gd name="connsiteY2272" fmla="*/ 208177 h 685385"/>
                    <a:gd name="connsiteX2273" fmla="*/ 383029 w 1322334"/>
                    <a:gd name="connsiteY2273" fmla="*/ 208177 h 685385"/>
                    <a:gd name="connsiteX2274" fmla="*/ 383029 w 1322334"/>
                    <a:gd name="connsiteY2274" fmla="*/ 208177 h 685385"/>
                    <a:gd name="connsiteX2275" fmla="*/ 383029 w 1322334"/>
                    <a:gd name="connsiteY2275" fmla="*/ 208177 h 685385"/>
                    <a:gd name="connsiteX2276" fmla="*/ 383029 w 1322334"/>
                    <a:gd name="connsiteY2276" fmla="*/ 208177 h 685385"/>
                    <a:gd name="connsiteX2277" fmla="*/ 381820 w 1322334"/>
                    <a:gd name="connsiteY2277" fmla="*/ 205761 h 685385"/>
                    <a:gd name="connsiteX2278" fmla="*/ 378196 w 1322334"/>
                    <a:gd name="connsiteY2278" fmla="*/ 205761 h 685385"/>
                    <a:gd name="connsiteX2279" fmla="*/ 378196 w 1322334"/>
                    <a:gd name="connsiteY2279" fmla="*/ 204553 h 685385"/>
                    <a:gd name="connsiteX2280" fmla="*/ 378196 w 1322334"/>
                    <a:gd name="connsiteY2280" fmla="*/ 204553 h 685385"/>
                    <a:gd name="connsiteX2281" fmla="*/ 396318 w 1322334"/>
                    <a:gd name="connsiteY2281" fmla="*/ 210593 h 685385"/>
                    <a:gd name="connsiteX2282" fmla="*/ 396318 w 1322334"/>
                    <a:gd name="connsiteY2282" fmla="*/ 209385 h 685385"/>
                    <a:gd name="connsiteX2283" fmla="*/ 386653 w 1322334"/>
                    <a:gd name="connsiteY2283" fmla="*/ 205761 h 685385"/>
                    <a:gd name="connsiteX2284" fmla="*/ 386653 w 1322334"/>
                    <a:gd name="connsiteY2284" fmla="*/ 204553 h 685385"/>
                    <a:gd name="connsiteX2285" fmla="*/ 386653 w 1322334"/>
                    <a:gd name="connsiteY2285" fmla="*/ 204553 h 685385"/>
                    <a:gd name="connsiteX2286" fmla="*/ 364907 w 1322334"/>
                    <a:gd name="connsiteY2286" fmla="*/ 203344 h 685385"/>
                    <a:gd name="connsiteX2287" fmla="*/ 314166 w 1322334"/>
                    <a:gd name="connsiteY2287" fmla="*/ 190055 h 685385"/>
                    <a:gd name="connsiteX2288" fmla="*/ 305709 w 1322334"/>
                    <a:gd name="connsiteY2288" fmla="*/ 187639 h 685385"/>
                    <a:gd name="connsiteX2289" fmla="*/ 298460 w 1322334"/>
                    <a:gd name="connsiteY2289" fmla="*/ 184015 h 685385"/>
                    <a:gd name="connsiteX2290" fmla="*/ 318998 w 1322334"/>
                    <a:gd name="connsiteY2290" fmla="*/ 188847 h 685385"/>
                    <a:gd name="connsiteX2291" fmla="*/ 374572 w 1322334"/>
                    <a:gd name="connsiteY2291" fmla="*/ 205761 h 685385"/>
                    <a:gd name="connsiteX2292" fmla="*/ 375780 w 1322334"/>
                    <a:gd name="connsiteY2292" fmla="*/ 208177 h 685385"/>
                    <a:gd name="connsiteX2293" fmla="*/ 364907 w 1322334"/>
                    <a:gd name="connsiteY2293" fmla="*/ 203344 h 685385"/>
                    <a:gd name="connsiteX2294" fmla="*/ 375780 w 1322334"/>
                    <a:gd name="connsiteY2294" fmla="*/ 199720 h 685385"/>
                    <a:gd name="connsiteX2295" fmla="*/ 375780 w 1322334"/>
                    <a:gd name="connsiteY2295" fmla="*/ 202137 h 685385"/>
                    <a:gd name="connsiteX2296" fmla="*/ 317790 w 1322334"/>
                    <a:gd name="connsiteY2296" fmla="*/ 184015 h 685385"/>
                    <a:gd name="connsiteX2297" fmla="*/ 287587 w 1322334"/>
                    <a:gd name="connsiteY2297" fmla="*/ 176766 h 685385"/>
                    <a:gd name="connsiteX2298" fmla="*/ 279130 w 1322334"/>
                    <a:gd name="connsiteY2298" fmla="*/ 173141 h 685385"/>
                    <a:gd name="connsiteX2299" fmla="*/ 277922 w 1322334"/>
                    <a:gd name="connsiteY2299" fmla="*/ 173141 h 685385"/>
                    <a:gd name="connsiteX2300" fmla="*/ 375780 w 1322334"/>
                    <a:gd name="connsiteY2300" fmla="*/ 199720 h 685385"/>
                    <a:gd name="connsiteX2301" fmla="*/ 375780 w 1322334"/>
                    <a:gd name="connsiteY2301" fmla="*/ 199720 h 685385"/>
                    <a:gd name="connsiteX2302" fmla="*/ 328663 w 1322334"/>
                    <a:gd name="connsiteY2302" fmla="*/ 203344 h 685385"/>
                    <a:gd name="connsiteX2303" fmla="*/ 326247 w 1322334"/>
                    <a:gd name="connsiteY2303" fmla="*/ 200928 h 685385"/>
                    <a:gd name="connsiteX2304" fmla="*/ 354034 w 1322334"/>
                    <a:gd name="connsiteY2304" fmla="*/ 209385 h 685385"/>
                    <a:gd name="connsiteX2305" fmla="*/ 392694 w 1322334"/>
                    <a:gd name="connsiteY2305" fmla="*/ 222674 h 685385"/>
                    <a:gd name="connsiteX2306" fmla="*/ 328663 w 1322334"/>
                    <a:gd name="connsiteY2306" fmla="*/ 203344 h 685385"/>
                    <a:gd name="connsiteX2307" fmla="*/ 328663 w 1322334"/>
                    <a:gd name="connsiteY2307" fmla="*/ 203344 h 685385"/>
                    <a:gd name="connsiteX2308" fmla="*/ 427729 w 1322334"/>
                    <a:gd name="connsiteY2308" fmla="*/ 234756 h 685385"/>
                    <a:gd name="connsiteX2309" fmla="*/ 420480 w 1322334"/>
                    <a:gd name="connsiteY2309" fmla="*/ 232340 h 685385"/>
                    <a:gd name="connsiteX2310" fmla="*/ 420480 w 1322334"/>
                    <a:gd name="connsiteY2310" fmla="*/ 229923 h 685385"/>
                    <a:gd name="connsiteX2311" fmla="*/ 343161 w 1322334"/>
                    <a:gd name="connsiteY2311" fmla="*/ 202137 h 685385"/>
                    <a:gd name="connsiteX2312" fmla="*/ 317790 w 1322334"/>
                    <a:gd name="connsiteY2312" fmla="*/ 194888 h 685385"/>
                    <a:gd name="connsiteX2313" fmla="*/ 316582 w 1322334"/>
                    <a:gd name="connsiteY2313" fmla="*/ 193680 h 685385"/>
                    <a:gd name="connsiteX2314" fmla="*/ 317790 w 1322334"/>
                    <a:gd name="connsiteY2314" fmla="*/ 193680 h 685385"/>
                    <a:gd name="connsiteX2315" fmla="*/ 361282 w 1322334"/>
                    <a:gd name="connsiteY2315" fmla="*/ 206969 h 685385"/>
                    <a:gd name="connsiteX2316" fmla="*/ 362491 w 1322334"/>
                    <a:gd name="connsiteY2316" fmla="*/ 206969 h 685385"/>
                    <a:gd name="connsiteX2317" fmla="*/ 363699 w 1322334"/>
                    <a:gd name="connsiteY2317" fmla="*/ 206969 h 685385"/>
                    <a:gd name="connsiteX2318" fmla="*/ 369739 w 1322334"/>
                    <a:gd name="connsiteY2318" fmla="*/ 208177 h 685385"/>
                    <a:gd name="connsiteX2319" fmla="*/ 373364 w 1322334"/>
                    <a:gd name="connsiteY2319" fmla="*/ 209385 h 685385"/>
                    <a:gd name="connsiteX2320" fmla="*/ 379404 w 1322334"/>
                    <a:gd name="connsiteY2320" fmla="*/ 211801 h 685385"/>
                    <a:gd name="connsiteX2321" fmla="*/ 395110 w 1322334"/>
                    <a:gd name="connsiteY2321" fmla="*/ 217842 h 685385"/>
                    <a:gd name="connsiteX2322" fmla="*/ 424105 w 1322334"/>
                    <a:gd name="connsiteY2322" fmla="*/ 228715 h 685385"/>
                    <a:gd name="connsiteX2323" fmla="*/ 457932 w 1322334"/>
                    <a:gd name="connsiteY2323" fmla="*/ 242004 h 685385"/>
                    <a:gd name="connsiteX2324" fmla="*/ 456724 w 1322334"/>
                    <a:gd name="connsiteY2324" fmla="*/ 243213 h 685385"/>
                    <a:gd name="connsiteX2325" fmla="*/ 427729 w 1322334"/>
                    <a:gd name="connsiteY2325" fmla="*/ 232340 h 685385"/>
                    <a:gd name="connsiteX2326" fmla="*/ 427729 w 1322334"/>
                    <a:gd name="connsiteY2326" fmla="*/ 234756 h 685385"/>
                    <a:gd name="connsiteX2327" fmla="*/ 427729 w 1322334"/>
                    <a:gd name="connsiteY2327" fmla="*/ 234756 h 685385"/>
                    <a:gd name="connsiteX2328" fmla="*/ 525587 w 1322334"/>
                    <a:gd name="connsiteY2328" fmla="*/ 274624 h 685385"/>
                    <a:gd name="connsiteX2329" fmla="*/ 505049 w 1322334"/>
                    <a:gd name="connsiteY2329" fmla="*/ 263751 h 685385"/>
                    <a:gd name="connsiteX2330" fmla="*/ 486927 w 1322334"/>
                    <a:gd name="connsiteY2330" fmla="*/ 252878 h 685385"/>
                    <a:gd name="connsiteX2331" fmla="*/ 476054 w 1322334"/>
                    <a:gd name="connsiteY2331" fmla="*/ 245629 h 685385"/>
                    <a:gd name="connsiteX2332" fmla="*/ 473638 w 1322334"/>
                    <a:gd name="connsiteY2332" fmla="*/ 244421 h 685385"/>
                    <a:gd name="connsiteX2333" fmla="*/ 473638 w 1322334"/>
                    <a:gd name="connsiteY2333" fmla="*/ 244421 h 685385"/>
                    <a:gd name="connsiteX2334" fmla="*/ 474846 w 1322334"/>
                    <a:gd name="connsiteY2334" fmla="*/ 243213 h 685385"/>
                    <a:gd name="connsiteX2335" fmla="*/ 479678 w 1322334"/>
                    <a:gd name="connsiteY2335" fmla="*/ 246837 h 685385"/>
                    <a:gd name="connsiteX2336" fmla="*/ 483303 w 1322334"/>
                    <a:gd name="connsiteY2336" fmla="*/ 249253 h 685385"/>
                    <a:gd name="connsiteX2337" fmla="*/ 497800 w 1322334"/>
                    <a:gd name="connsiteY2337" fmla="*/ 257710 h 685385"/>
                    <a:gd name="connsiteX2338" fmla="*/ 519547 w 1322334"/>
                    <a:gd name="connsiteY2338" fmla="*/ 269791 h 685385"/>
                    <a:gd name="connsiteX2339" fmla="*/ 549750 w 1322334"/>
                    <a:gd name="connsiteY2339" fmla="*/ 285497 h 685385"/>
                    <a:gd name="connsiteX2340" fmla="*/ 550958 w 1322334"/>
                    <a:gd name="connsiteY2340" fmla="*/ 285497 h 685385"/>
                    <a:gd name="connsiteX2341" fmla="*/ 628278 w 1322334"/>
                    <a:gd name="connsiteY2341" fmla="*/ 330197 h 685385"/>
                    <a:gd name="connsiteX2342" fmla="*/ 681435 w 1322334"/>
                    <a:gd name="connsiteY2342" fmla="*/ 368857 h 685385"/>
                    <a:gd name="connsiteX2343" fmla="*/ 677811 w 1322334"/>
                    <a:gd name="connsiteY2343" fmla="*/ 366441 h 685385"/>
                    <a:gd name="connsiteX2344" fmla="*/ 675394 w 1322334"/>
                    <a:gd name="connsiteY2344" fmla="*/ 365233 h 685385"/>
                    <a:gd name="connsiteX2345" fmla="*/ 641567 w 1322334"/>
                    <a:gd name="connsiteY2345" fmla="*/ 339862 h 685385"/>
                    <a:gd name="connsiteX2346" fmla="*/ 588410 w 1322334"/>
                    <a:gd name="connsiteY2346" fmla="*/ 308451 h 685385"/>
                    <a:gd name="connsiteX2347" fmla="*/ 526795 w 1322334"/>
                    <a:gd name="connsiteY2347" fmla="*/ 275832 h 685385"/>
                    <a:gd name="connsiteX2348" fmla="*/ 525587 w 1322334"/>
                    <a:gd name="connsiteY2348" fmla="*/ 274624 h 685385"/>
                    <a:gd name="connsiteX2349" fmla="*/ 525587 w 1322334"/>
                    <a:gd name="connsiteY2349" fmla="*/ 274624 h 685385"/>
                    <a:gd name="connsiteX2350" fmla="*/ 659689 w 1322334"/>
                    <a:gd name="connsiteY2350" fmla="*/ 357984 h 685385"/>
                    <a:gd name="connsiteX2351" fmla="*/ 608948 w 1322334"/>
                    <a:gd name="connsiteY2351" fmla="*/ 325365 h 685385"/>
                    <a:gd name="connsiteX2352" fmla="*/ 546125 w 1322334"/>
                    <a:gd name="connsiteY2352" fmla="*/ 289121 h 685385"/>
                    <a:gd name="connsiteX2353" fmla="*/ 581161 w 1322334"/>
                    <a:gd name="connsiteY2353" fmla="*/ 307243 h 685385"/>
                    <a:gd name="connsiteX2354" fmla="*/ 640359 w 1322334"/>
                    <a:gd name="connsiteY2354" fmla="*/ 341071 h 685385"/>
                    <a:gd name="connsiteX2355" fmla="*/ 665729 w 1322334"/>
                    <a:gd name="connsiteY2355" fmla="*/ 359193 h 685385"/>
                    <a:gd name="connsiteX2356" fmla="*/ 659689 w 1322334"/>
                    <a:gd name="connsiteY2356" fmla="*/ 357984 h 685385"/>
                    <a:gd name="connsiteX2357" fmla="*/ 659689 w 1322334"/>
                    <a:gd name="connsiteY2357" fmla="*/ 357984 h 685385"/>
                    <a:gd name="connsiteX2358" fmla="*/ 625861 w 1322334"/>
                    <a:gd name="connsiteY2358" fmla="*/ 338654 h 685385"/>
                    <a:gd name="connsiteX2359" fmla="*/ 541293 w 1322334"/>
                    <a:gd name="connsiteY2359" fmla="*/ 291538 h 685385"/>
                    <a:gd name="connsiteX2360" fmla="*/ 517130 w 1322334"/>
                    <a:gd name="connsiteY2360" fmla="*/ 277040 h 685385"/>
                    <a:gd name="connsiteX2361" fmla="*/ 531628 w 1322334"/>
                    <a:gd name="connsiteY2361" fmla="*/ 284289 h 685385"/>
                    <a:gd name="connsiteX2362" fmla="*/ 602907 w 1322334"/>
                    <a:gd name="connsiteY2362" fmla="*/ 324157 h 685385"/>
                    <a:gd name="connsiteX2363" fmla="*/ 652440 w 1322334"/>
                    <a:gd name="connsiteY2363" fmla="*/ 354360 h 685385"/>
                    <a:gd name="connsiteX2364" fmla="*/ 651232 w 1322334"/>
                    <a:gd name="connsiteY2364" fmla="*/ 354360 h 685385"/>
                    <a:gd name="connsiteX2365" fmla="*/ 625861 w 1322334"/>
                    <a:gd name="connsiteY2365" fmla="*/ 338654 h 685385"/>
                    <a:gd name="connsiteX2366" fmla="*/ 625861 w 1322334"/>
                    <a:gd name="connsiteY2366" fmla="*/ 338654 h 685385"/>
                    <a:gd name="connsiteX2367" fmla="*/ 584785 w 1322334"/>
                    <a:gd name="connsiteY2367" fmla="*/ 356776 h 685385"/>
                    <a:gd name="connsiteX2368" fmla="*/ 567871 w 1322334"/>
                    <a:gd name="connsiteY2368" fmla="*/ 348319 h 685385"/>
                    <a:gd name="connsiteX2369" fmla="*/ 590826 w 1322334"/>
                    <a:gd name="connsiteY2369" fmla="*/ 354360 h 685385"/>
                    <a:gd name="connsiteX2370" fmla="*/ 612572 w 1322334"/>
                    <a:gd name="connsiteY2370" fmla="*/ 353152 h 685385"/>
                    <a:gd name="connsiteX2371" fmla="*/ 635526 w 1322334"/>
                    <a:gd name="connsiteY2371" fmla="*/ 355568 h 685385"/>
                    <a:gd name="connsiteX2372" fmla="*/ 630694 w 1322334"/>
                    <a:gd name="connsiteY2372" fmla="*/ 355568 h 685385"/>
                    <a:gd name="connsiteX2373" fmla="*/ 606531 w 1322334"/>
                    <a:gd name="connsiteY2373" fmla="*/ 356776 h 685385"/>
                    <a:gd name="connsiteX2374" fmla="*/ 584785 w 1322334"/>
                    <a:gd name="connsiteY2374" fmla="*/ 356776 h 685385"/>
                    <a:gd name="connsiteX2375" fmla="*/ 584785 w 1322334"/>
                    <a:gd name="connsiteY2375" fmla="*/ 356776 h 685385"/>
                    <a:gd name="connsiteX2376" fmla="*/ 630694 w 1322334"/>
                    <a:gd name="connsiteY2376" fmla="*/ 436512 h 685385"/>
                    <a:gd name="connsiteX2377" fmla="*/ 592034 w 1322334"/>
                    <a:gd name="connsiteY2377" fmla="*/ 389396 h 685385"/>
                    <a:gd name="connsiteX2378" fmla="*/ 594450 w 1322334"/>
                    <a:gd name="connsiteY2378" fmla="*/ 391812 h 685385"/>
                    <a:gd name="connsiteX2379" fmla="*/ 610156 w 1322334"/>
                    <a:gd name="connsiteY2379" fmla="*/ 412350 h 685385"/>
                    <a:gd name="connsiteX2380" fmla="*/ 622237 w 1322334"/>
                    <a:gd name="connsiteY2380" fmla="*/ 426847 h 685385"/>
                    <a:gd name="connsiteX2381" fmla="*/ 635526 w 1322334"/>
                    <a:gd name="connsiteY2381" fmla="*/ 437720 h 685385"/>
                    <a:gd name="connsiteX2382" fmla="*/ 637942 w 1322334"/>
                    <a:gd name="connsiteY2382" fmla="*/ 435304 h 685385"/>
                    <a:gd name="connsiteX2383" fmla="*/ 619821 w 1322334"/>
                    <a:gd name="connsiteY2383" fmla="*/ 420806 h 685385"/>
                    <a:gd name="connsiteX2384" fmla="*/ 606531 w 1322334"/>
                    <a:gd name="connsiteY2384" fmla="*/ 402685 h 685385"/>
                    <a:gd name="connsiteX2385" fmla="*/ 602907 w 1322334"/>
                    <a:gd name="connsiteY2385" fmla="*/ 397852 h 685385"/>
                    <a:gd name="connsiteX2386" fmla="*/ 618613 w 1322334"/>
                    <a:gd name="connsiteY2386" fmla="*/ 412350 h 685385"/>
                    <a:gd name="connsiteX2387" fmla="*/ 619821 w 1322334"/>
                    <a:gd name="connsiteY2387" fmla="*/ 411142 h 685385"/>
                    <a:gd name="connsiteX2388" fmla="*/ 572704 w 1322334"/>
                    <a:gd name="connsiteY2388" fmla="*/ 361609 h 685385"/>
                    <a:gd name="connsiteX2389" fmla="*/ 592034 w 1322334"/>
                    <a:gd name="connsiteY2389" fmla="*/ 380939 h 685385"/>
                    <a:gd name="connsiteX2390" fmla="*/ 623445 w 1322334"/>
                    <a:gd name="connsiteY2390" fmla="*/ 407517 h 685385"/>
                    <a:gd name="connsiteX2391" fmla="*/ 658481 w 1322334"/>
                    <a:gd name="connsiteY2391" fmla="*/ 430472 h 685385"/>
                    <a:gd name="connsiteX2392" fmla="*/ 689892 w 1322334"/>
                    <a:gd name="connsiteY2392" fmla="*/ 443761 h 685385"/>
                    <a:gd name="connsiteX2393" fmla="*/ 689892 w 1322334"/>
                    <a:gd name="connsiteY2393" fmla="*/ 441345 h 685385"/>
                    <a:gd name="connsiteX2394" fmla="*/ 648816 w 1322334"/>
                    <a:gd name="connsiteY2394" fmla="*/ 420806 h 685385"/>
                    <a:gd name="connsiteX2395" fmla="*/ 618613 w 1322334"/>
                    <a:gd name="connsiteY2395" fmla="*/ 396644 h 685385"/>
                    <a:gd name="connsiteX2396" fmla="*/ 588410 w 1322334"/>
                    <a:gd name="connsiteY2396" fmla="*/ 370066 h 685385"/>
                    <a:gd name="connsiteX2397" fmla="*/ 584785 w 1322334"/>
                    <a:gd name="connsiteY2397" fmla="*/ 366441 h 685385"/>
                    <a:gd name="connsiteX2398" fmla="*/ 604115 w 1322334"/>
                    <a:gd name="connsiteY2398" fmla="*/ 379730 h 685385"/>
                    <a:gd name="connsiteX2399" fmla="*/ 605323 w 1322334"/>
                    <a:gd name="connsiteY2399" fmla="*/ 378522 h 685385"/>
                    <a:gd name="connsiteX2400" fmla="*/ 588410 w 1322334"/>
                    <a:gd name="connsiteY2400" fmla="*/ 365233 h 685385"/>
                    <a:gd name="connsiteX2401" fmla="*/ 598075 w 1322334"/>
                    <a:gd name="connsiteY2401" fmla="*/ 368857 h 685385"/>
                    <a:gd name="connsiteX2402" fmla="*/ 610156 w 1322334"/>
                    <a:gd name="connsiteY2402" fmla="*/ 376106 h 685385"/>
                    <a:gd name="connsiteX2403" fmla="*/ 635526 w 1322334"/>
                    <a:gd name="connsiteY2403" fmla="*/ 393020 h 685385"/>
                    <a:gd name="connsiteX2404" fmla="*/ 636734 w 1322334"/>
                    <a:gd name="connsiteY2404" fmla="*/ 391812 h 685385"/>
                    <a:gd name="connsiteX2405" fmla="*/ 610156 w 1322334"/>
                    <a:gd name="connsiteY2405" fmla="*/ 372482 h 685385"/>
                    <a:gd name="connsiteX2406" fmla="*/ 629486 w 1322334"/>
                    <a:gd name="connsiteY2406" fmla="*/ 380939 h 685385"/>
                    <a:gd name="connsiteX2407" fmla="*/ 641567 w 1322334"/>
                    <a:gd name="connsiteY2407" fmla="*/ 390603 h 685385"/>
                    <a:gd name="connsiteX2408" fmla="*/ 680227 w 1322334"/>
                    <a:gd name="connsiteY2408" fmla="*/ 413558 h 685385"/>
                    <a:gd name="connsiteX2409" fmla="*/ 680227 w 1322334"/>
                    <a:gd name="connsiteY2409" fmla="*/ 411142 h 685385"/>
                    <a:gd name="connsiteX2410" fmla="*/ 659689 w 1322334"/>
                    <a:gd name="connsiteY2410" fmla="*/ 401477 h 685385"/>
                    <a:gd name="connsiteX2411" fmla="*/ 670562 w 1322334"/>
                    <a:gd name="connsiteY2411" fmla="*/ 403893 h 685385"/>
                    <a:gd name="connsiteX2412" fmla="*/ 670562 w 1322334"/>
                    <a:gd name="connsiteY2412" fmla="*/ 402685 h 685385"/>
                    <a:gd name="connsiteX2413" fmla="*/ 662105 w 1322334"/>
                    <a:gd name="connsiteY2413" fmla="*/ 400269 h 685385"/>
                    <a:gd name="connsiteX2414" fmla="*/ 651232 w 1322334"/>
                    <a:gd name="connsiteY2414" fmla="*/ 396644 h 685385"/>
                    <a:gd name="connsiteX2415" fmla="*/ 646399 w 1322334"/>
                    <a:gd name="connsiteY2415" fmla="*/ 391812 h 685385"/>
                    <a:gd name="connsiteX2416" fmla="*/ 652440 w 1322334"/>
                    <a:gd name="connsiteY2416" fmla="*/ 394228 h 685385"/>
                    <a:gd name="connsiteX2417" fmla="*/ 664521 w 1322334"/>
                    <a:gd name="connsiteY2417" fmla="*/ 396644 h 685385"/>
                    <a:gd name="connsiteX2418" fmla="*/ 664521 w 1322334"/>
                    <a:gd name="connsiteY2418" fmla="*/ 395436 h 685385"/>
                    <a:gd name="connsiteX2419" fmla="*/ 653648 w 1322334"/>
                    <a:gd name="connsiteY2419" fmla="*/ 390603 h 685385"/>
                    <a:gd name="connsiteX2420" fmla="*/ 641567 w 1322334"/>
                    <a:gd name="connsiteY2420" fmla="*/ 385771 h 685385"/>
                    <a:gd name="connsiteX2421" fmla="*/ 639151 w 1322334"/>
                    <a:gd name="connsiteY2421" fmla="*/ 383355 h 685385"/>
                    <a:gd name="connsiteX2422" fmla="*/ 642775 w 1322334"/>
                    <a:gd name="connsiteY2422" fmla="*/ 384563 h 685385"/>
                    <a:gd name="connsiteX2423" fmla="*/ 654856 w 1322334"/>
                    <a:gd name="connsiteY2423" fmla="*/ 386979 h 685385"/>
                    <a:gd name="connsiteX2424" fmla="*/ 654856 w 1322334"/>
                    <a:gd name="connsiteY2424" fmla="*/ 385771 h 685385"/>
                    <a:gd name="connsiteX2425" fmla="*/ 642775 w 1322334"/>
                    <a:gd name="connsiteY2425" fmla="*/ 382147 h 685385"/>
                    <a:gd name="connsiteX2426" fmla="*/ 630694 w 1322334"/>
                    <a:gd name="connsiteY2426" fmla="*/ 377314 h 685385"/>
                    <a:gd name="connsiteX2427" fmla="*/ 629486 w 1322334"/>
                    <a:gd name="connsiteY2427" fmla="*/ 376106 h 685385"/>
                    <a:gd name="connsiteX2428" fmla="*/ 643983 w 1322334"/>
                    <a:gd name="connsiteY2428" fmla="*/ 379730 h 685385"/>
                    <a:gd name="connsiteX2429" fmla="*/ 643983 w 1322334"/>
                    <a:gd name="connsiteY2429" fmla="*/ 378522 h 685385"/>
                    <a:gd name="connsiteX2430" fmla="*/ 639151 w 1322334"/>
                    <a:gd name="connsiteY2430" fmla="*/ 377314 h 685385"/>
                    <a:gd name="connsiteX2431" fmla="*/ 627069 w 1322334"/>
                    <a:gd name="connsiteY2431" fmla="*/ 373690 h 685385"/>
                    <a:gd name="connsiteX2432" fmla="*/ 621029 w 1322334"/>
                    <a:gd name="connsiteY2432" fmla="*/ 371274 h 685385"/>
                    <a:gd name="connsiteX2433" fmla="*/ 617404 w 1322334"/>
                    <a:gd name="connsiteY2433" fmla="*/ 368857 h 685385"/>
                    <a:gd name="connsiteX2434" fmla="*/ 652440 w 1322334"/>
                    <a:gd name="connsiteY2434" fmla="*/ 374898 h 685385"/>
                    <a:gd name="connsiteX2435" fmla="*/ 652440 w 1322334"/>
                    <a:gd name="connsiteY2435" fmla="*/ 373690 h 685385"/>
                    <a:gd name="connsiteX2436" fmla="*/ 607739 w 1322334"/>
                    <a:gd name="connsiteY2436" fmla="*/ 364025 h 685385"/>
                    <a:gd name="connsiteX2437" fmla="*/ 610156 w 1322334"/>
                    <a:gd name="connsiteY2437" fmla="*/ 364025 h 685385"/>
                    <a:gd name="connsiteX2438" fmla="*/ 650024 w 1322334"/>
                    <a:gd name="connsiteY2438" fmla="*/ 365233 h 685385"/>
                    <a:gd name="connsiteX2439" fmla="*/ 653648 w 1322334"/>
                    <a:gd name="connsiteY2439" fmla="*/ 366441 h 685385"/>
                    <a:gd name="connsiteX2440" fmla="*/ 660897 w 1322334"/>
                    <a:gd name="connsiteY2440" fmla="*/ 367649 h 685385"/>
                    <a:gd name="connsiteX2441" fmla="*/ 663313 w 1322334"/>
                    <a:gd name="connsiteY2441" fmla="*/ 368857 h 685385"/>
                    <a:gd name="connsiteX2442" fmla="*/ 669354 w 1322334"/>
                    <a:gd name="connsiteY2442" fmla="*/ 371274 h 685385"/>
                    <a:gd name="connsiteX2443" fmla="*/ 672978 w 1322334"/>
                    <a:gd name="connsiteY2443" fmla="*/ 372482 h 685385"/>
                    <a:gd name="connsiteX2444" fmla="*/ 681435 w 1322334"/>
                    <a:gd name="connsiteY2444" fmla="*/ 377314 h 685385"/>
                    <a:gd name="connsiteX2445" fmla="*/ 682643 w 1322334"/>
                    <a:gd name="connsiteY2445" fmla="*/ 377314 h 685385"/>
                    <a:gd name="connsiteX2446" fmla="*/ 709222 w 1322334"/>
                    <a:gd name="connsiteY2446" fmla="*/ 407517 h 685385"/>
                    <a:gd name="connsiteX2447" fmla="*/ 738217 w 1322334"/>
                    <a:gd name="connsiteY2447" fmla="*/ 440137 h 685385"/>
                    <a:gd name="connsiteX2448" fmla="*/ 738217 w 1322334"/>
                    <a:gd name="connsiteY2448" fmla="*/ 441345 h 685385"/>
                    <a:gd name="connsiteX2449" fmla="*/ 739425 w 1322334"/>
                    <a:gd name="connsiteY2449" fmla="*/ 451010 h 685385"/>
                    <a:gd name="connsiteX2450" fmla="*/ 722511 w 1322334"/>
                    <a:gd name="connsiteY2450" fmla="*/ 435304 h 685385"/>
                    <a:gd name="connsiteX2451" fmla="*/ 715262 w 1322334"/>
                    <a:gd name="connsiteY2451" fmla="*/ 431680 h 685385"/>
                    <a:gd name="connsiteX2452" fmla="*/ 712846 w 1322334"/>
                    <a:gd name="connsiteY2452" fmla="*/ 430472 h 685385"/>
                    <a:gd name="connsiteX2453" fmla="*/ 711638 w 1322334"/>
                    <a:gd name="connsiteY2453" fmla="*/ 432888 h 685385"/>
                    <a:gd name="connsiteX2454" fmla="*/ 720095 w 1322334"/>
                    <a:gd name="connsiteY2454" fmla="*/ 437720 h 685385"/>
                    <a:gd name="connsiteX2455" fmla="*/ 728552 w 1322334"/>
                    <a:gd name="connsiteY2455" fmla="*/ 442553 h 685385"/>
                    <a:gd name="connsiteX2456" fmla="*/ 738217 w 1322334"/>
                    <a:gd name="connsiteY2456" fmla="*/ 454634 h 685385"/>
                    <a:gd name="connsiteX2457" fmla="*/ 732176 w 1322334"/>
                    <a:gd name="connsiteY2457" fmla="*/ 449802 h 685385"/>
                    <a:gd name="connsiteX2458" fmla="*/ 727344 w 1322334"/>
                    <a:gd name="connsiteY2458" fmla="*/ 447385 h 685385"/>
                    <a:gd name="connsiteX2459" fmla="*/ 722511 w 1322334"/>
                    <a:gd name="connsiteY2459" fmla="*/ 444969 h 685385"/>
                    <a:gd name="connsiteX2460" fmla="*/ 687476 w 1322334"/>
                    <a:gd name="connsiteY2460" fmla="*/ 431680 h 685385"/>
                    <a:gd name="connsiteX2461" fmla="*/ 646399 w 1322334"/>
                    <a:gd name="connsiteY2461" fmla="*/ 408725 h 685385"/>
                    <a:gd name="connsiteX2462" fmla="*/ 611364 w 1322334"/>
                    <a:gd name="connsiteY2462" fmla="*/ 383355 h 685385"/>
                    <a:gd name="connsiteX2463" fmla="*/ 610156 w 1322334"/>
                    <a:gd name="connsiteY2463" fmla="*/ 385771 h 685385"/>
                    <a:gd name="connsiteX2464" fmla="*/ 643983 w 1322334"/>
                    <a:gd name="connsiteY2464" fmla="*/ 412350 h 685385"/>
                    <a:gd name="connsiteX2465" fmla="*/ 675394 w 1322334"/>
                    <a:gd name="connsiteY2465" fmla="*/ 431680 h 685385"/>
                    <a:gd name="connsiteX2466" fmla="*/ 711638 w 1322334"/>
                    <a:gd name="connsiteY2466" fmla="*/ 446177 h 685385"/>
                    <a:gd name="connsiteX2467" fmla="*/ 729760 w 1322334"/>
                    <a:gd name="connsiteY2467" fmla="*/ 453426 h 685385"/>
                    <a:gd name="connsiteX2468" fmla="*/ 735800 w 1322334"/>
                    <a:gd name="connsiteY2468" fmla="*/ 459467 h 685385"/>
                    <a:gd name="connsiteX2469" fmla="*/ 729760 w 1322334"/>
                    <a:gd name="connsiteY2469" fmla="*/ 455842 h 685385"/>
                    <a:gd name="connsiteX2470" fmla="*/ 720095 w 1322334"/>
                    <a:gd name="connsiteY2470" fmla="*/ 452218 h 685385"/>
                    <a:gd name="connsiteX2471" fmla="*/ 701973 w 1322334"/>
                    <a:gd name="connsiteY2471" fmla="*/ 448594 h 685385"/>
                    <a:gd name="connsiteX2472" fmla="*/ 701973 w 1322334"/>
                    <a:gd name="connsiteY2472" fmla="*/ 449802 h 685385"/>
                    <a:gd name="connsiteX2473" fmla="*/ 723719 w 1322334"/>
                    <a:gd name="connsiteY2473" fmla="*/ 455842 h 685385"/>
                    <a:gd name="connsiteX2474" fmla="*/ 701973 w 1322334"/>
                    <a:gd name="connsiteY2474" fmla="*/ 452218 h 685385"/>
                    <a:gd name="connsiteX2475" fmla="*/ 657272 w 1322334"/>
                    <a:gd name="connsiteY2475" fmla="*/ 438928 h 685385"/>
                    <a:gd name="connsiteX2476" fmla="*/ 657272 w 1322334"/>
                    <a:gd name="connsiteY2476" fmla="*/ 440137 h 685385"/>
                    <a:gd name="connsiteX2477" fmla="*/ 693516 w 1322334"/>
                    <a:gd name="connsiteY2477" fmla="*/ 454634 h 685385"/>
                    <a:gd name="connsiteX2478" fmla="*/ 712846 w 1322334"/>
                    <a:gd name="connsiteY2478" fmla="*/ 458258 h 685385"/>
                    <a:gd name="connsiteX2479" fmla="*/ 728552 w 1322334"/>
                    <a:gd name="connsiteY2479" fmla="*/ 461883 h 685385"/>
                    <a:gd name="connsiteX2480" fmla="*/ 729760 w 1322334"/>
                    <a:gd name="connsiteY2480" fmla="*/ 463091 h 685385"/>
                    <a:gd name="connsiteX2481" fmla="*/ 730968 w 1322334"/>
                    <a:gd name="connsiteY2481" fmla="*/ 463091 h 685385"/>
                    <a:gd name="connsiteX2482" fmla="*/ 729760 w 1322334"/>
                    <a:gd name="connsiteY2482" fmla="*/ 464299 h 685385"/>
                    <a:gd name="connsiteX2483" fmla="*/ 699557 w 1322334"/>
                    <a:gd name="connsiteY2483" fmla="*/ 455842 h 685385"/>
                    <a:gd name="connsiteX2484" fmla="*/ 685059 w 1322334"/>
                    <a:gd name="connsiteY2484" fmla="*/ 453426 h 685385"/>
                    <a:gd name="connsiteX2485" fmla="*/ 670562 w 1322334"/>
                    <a:gd name="connsiteY2485" fmla="*/ 449802 h 685385"/>
                    <a:gd name="connsiteX2486" fmla="*/ 670562 w 1322334"/>
                    <a:gd name="connsiteY2486" fmla="*/ 452218 h 685385"/>
                    <a:gd name="connsiteX2487" fmla="*/ 715262 w 1322334"/>
                    <a:gd name="connsiteY2487" fmla="*/ 464299 h 685385"/>
                    <a:gd name="connsiteX2488" fmla="*/ 709222 w 1322334"/>
                    <a:gd name="connsiteY2488" fmla="*/ 463091 h 685385"/>
                    <a:gd name="connsiteX2489" fmla="*/ 682643 w 1322334"/>
                    <a:gd name="connsiteY2489" fmla="*/ 460674 h 685385"/>
                    <a:gd name="connsiteX2490" fmla="*/ 630694 w 1322334"/>
                    <a:gd name="connsiteY2490" fmla="*/ 436512 h 685385"/>
                    <a:gd name="connsiteX2491" fmla="*/ 630694 w 1322334"/>
                    <a:gd name="connsiteY2491" fmla="*/ 436512 h 685385"/>
                    <a:gd name="connsiteX2492" fmla="*/ 750298 w 1322334"/>
                    <a:gd name="connsiteY2492" fmla="*/ 487253 h 685385"/>
                    <a:gd name="connsiteX2493" fmla="*/ 743049 w 1322334"/>
                    <a:gd name="connsiteY2493" fmla="*/ 482421 h 685385"/>
                    <a:gd name="connsiteX2494" fmla="*/ 738217 w 1322334"/>
                    <a:gd name="connsiteY2494" fmla="*/ 476381 h 685385"/>
                    <a:gd name="connsiteX2495" fmla="*/ 733384 w 1322334"/>
                    <a:gd name="connsiteY2495" fmla="*/ 465507 h 685385"/>
                    <a:gd name="connsiteX2496" fmla="*/ 733384 w 1322334"/>
                    <a:gd name="connsiteY2496" fmla="*/ 464299 h 685385"/>
                    <a:gd name="connsiteX2497" fmla="*/ 734592 w 1322334"/>
                    <a:gd name="connsiteY2497" fmla="*/ 463091 h 685385"/>
                    <a:gd name="connsiteX2498" fmla="*/ 735800 w 1322334"/>
                    <a:gd name="connsiteY2498" fmla="*/ 465507 h 685385"/>
                    <a:gd name="connsiteX2499" fmla="*/ 745465 w 1322334"/>
                    <a:gd name="connsiteY2499" fmla="*/ 477588 h 685385"/>
                    <a:gd name="connsiteX2500" fmla="*/ 745465 w 1322334"/>
                    <a:gd name="connsiteY2500" fmla="*/ 475172 h 685385"/>
                    <a:gd name="connsiteX2501" fmla="*/ 739425 w 1322334"/>
                    <a:gd name="connsiteY2501" fmla="*/ 465507 h 685385"/>
                    <a:gd name="connsiteX2502" fmla="*/ 738217 w 1322334"/>
                    <a:gd name="connsiteY2502" fmla="*/ 459467 h 685385"/>
                    <a:gd name="connsiteX2503" fmla="*/ 738217 w 1322334"/>
                    <a:gd name="connsiteY2503" fmla="*/ 457050 h 685385"/>
                    <a:gd name="connsiteX2504" fmla="*/ 740633 w 1322334"/>
                    <a:gd name="connsiteY2504" fmla="*/ 454634 h 685385"/>
                    <a:gd name="connsiteX2505" fmla="*/ 751506 w 1322334"/>
                    <a:gd name="connsiteY2505" fmla="*/ 470340 h 685385"/>
                    <a:gd name="connsiteX2506" fmla="*/ 766004 w 1322334"/>
                    <a:gd name="connsiteY2506" fmla="*/ 490877 h 685385"/>
                    <a:gd name="connsiteX2507" fmla="*/ 768420 w 1322334"/>
                    <a:gd name="connsiteY2507" fmla="*/ 490877 h 685385"/>
                    <a:gd name="connsiteX2508" fmla="*/ 759963 w 1322334"/>
                    <a:gd name="connsiteY2508" fmla="*/ 472756 h 685385"/>
                    <a:gd name="connsiteX2509" fmla="*/ 755130 w 1322334"/>
                    <a:gd name="connsiteY2509" fmla="*/ 467924 h 685385"/>
                    <a:gd name="connsiteX2510" fmla="*/ 749090 w 1322334"/>
                    <a:gd name="connsiteY2510" fmla="*/ 459467 h 685385"/>
                    <a:gd name="connsiteX2511" fmla="*/ 745465 w 1322334"/>
                    <a:gd name="connsiteY2511" fmla="*/ 451010 h 685385"/>
                    <a:gd name="connsiteX2512" fmla="*/ 744257 w 1322334"/>
                    <a:gd name="connsiteY2512" fmla="*/ 449802 h 685385"/>
                    <a:gd name="connsiteX2513" fmla="*/ 746673 w 1322334"/>
                    <a:gd name="connsiteY2513" fmla="*/ 448594 h 685385"/>
                    <a:gd name="connsiteX2514" fmla="*/ 755130 w 1322334"/>
                    <a:gd name="connsiteY2514" fmla="*/ 458258 h 685385"/>
                    <a:gd name="connsiteX2515" fmla="*/ 756338 w 1322334"/>
                    <a:gd name="connsiteY2515" fmla="*/ 457050 h 685385"/>
                    <a:gd name="connsiteX2516" fmla="*/ 750298 w 1322334"/>
                    <a:gd name="connsiteY2516" fmla="*/ 447385 h 685385"/>
                    <a:gd name="connsiteX2517" fmla="*/ 755130 w 1322334"/>
                    <a:gd name="connsiteY2517" fmla="*/ 447385 h 685385"/>
                    <a:gd name="connsiteX2518" fmla="*/ 755130 w 1322334"/>
                    <a:gd name="connsiteY2518" fmla="*/ 447385 h 685385"/>
                    <a:gd name="connsiteX2519" fmla="*/ 753922 w 1322334"/>
                    <a:gd name="connsiteY2519" fmla="*/ 447385 h 685385"/>
                    <a:gd name="connsiteX2520" fmla="*/ 757547 w 1322334"/>
                    <a:gd name="connsiteY2520" fmla="*/ 453426 h 685385"/>
                    <a:gd name="connsiteX2521" fmla="*/ 759963 w 1322334"/>
                    <a:gd name="connsiteY2521" fmla="*/ 453426 h 685385"/>
                    <a:gd name="connsiteX2522" fmla="*/ 758755 w 1322334"/>
                    <a:gd name="connsiteY2522" fmla="*/ 448594 h 685385"/>
                    <a:gd name="connsiteX2523" fmla="*/ 759963 w 1322334"/>
                    <a:gd name="connsiteY2523" fmla="*/ 448594 h 685385"/>
                    <a:gd name="connsiteX2524" fmla="*/ 763587 w 1322334"/>
                    <a:gd name="connsiteY2524" fmla="*/ 449802 h 685385"/>
                    <a:gd name="connsiteX2525" fmla="*/ 766004 w 1322334"/>
                    <a:gd name="connsiteY2525" fmla="*/ 452218 h 685385"/>
                    <a:gd name="connsiteX2526" fmla="*/ 770836 w 1322334"/>
                    <a:gd name="connsiteY2526" fmla="*/ 457050 h 685385"/>
                    <a:gd name="connsiteX2527" fmla="*/ 774460 w 1322334"/>
                    <a:gd name="connsiteY2527" fmla="*/ 463091 h 685385"/>
                    <a:gd name="connsiteX2528" fmla="*/ 775669 w 1322334"/>
                    <a:gd name="connsiteY2528" fmla="*/ 467924 h 685385"/>
                    <a:gd name="connsiteX2529" fmla="*/ 778085 w 1322334"/>
                    <a:gd name="connsiteY2529" fmla="*/ 467924 h 685385"/>
                    <a:gd name="connsiteX2530" fmla="*/ 776877 w 1322334"/>
                    <a:gd name="connsiteY2530" fmla="*/ 461883 h 685385"/>
                    <a:gd name="connsiteX2531" fmla="*/ 773252 w 1322334"/>
                    <a:gd name="connsiteY2531" fmla="*/ 454634 h 685385"/>
                    <a:gd name="connsiteX2532" fmla="*/ 772044 w 1322334"/>
                    <a:gd name="connsiteY2532" fmla="*/ 452218 h 685385"/>
                    <a:gd name="connsiteX2533" fmla="*/ 774460 w 1322334"/>
                    <a:gd name="connsiteY2533" fmla="*/ 454634 h 685385"/>
                    <a:gd name="connsiteX2534" fmla="*/ 779293 w 1322334"/>
                    <a:gd name="connsiteY2534" fmla="*/ 464299 h 685385"/>
                    <a:gd name="connsiteX2535" fmla="*/ 781709 w 1322334"/>
                    <a:gd name="connsiteY2535" fmla="*/ 478796 h 685385"/>
                    <a:gd name="connsiteX2536" fmla="*/ 782917 w 1322334"/>
                    <a:gd name="connsiteY2536" fmla="*/ 478796 h 685385"/>
                    <a:gd name="connsiteX2537" fmla="*/ 780501 w 1322334"/>
                    <a:gd name="connsiteY2537" fmla="*/ 457050 h 685385"/>
                    <a:gd name="connsiteX2538" fmla="*/ 786542 w 1322334"/>
                    <a:gd name="connsiteY2538" fmla="*/ 490877 h 685385"/>
                    <a:gd name="connsiteX2539" fmla="*/ 785334 w 1322334"/>
                    <a:gd name="connsiteY2539" fmla="*/ 490877 h 685385"/>
                    <a:gd name="connsiteX2540" fmla="*/ 784125 w 1322334"/>
                    <a:gd name="connsiteY2540" fmla="*/ 492086 h 685385"/>
                    <a:gd name="connsiteX2541" fmla="*/ 782917 w 1322334"/>
                    <a:gd name="connsiteY2541" fmla="*/ 490877 h 685385"/>
                    <a:gd name="connsiteX2542" fmla="*/ 773252 w 1322334"/>
                    <a:gd name="connsiteY2542" fmla="*/ 483629 h 685385"/>
                    <a:gd name="connsiteX2543" fmla="*/ 770836 w 1322334"/>
                    <a:gd name="connsiteY2543" fmla="*/ 494502 h 685385"/>
                    <a:gd name="connsiteX2544" fmla="*/ 763587 w 1322334"/>
                    <a:gd name="connsiteY2544" fmla="*/ 494502 h 685385"/>
                    <a:gd name="connsiteX2545" fmla="*/ 759963 w 1322334"/>
                    <a:gd name="connsiteY2545" fmla="*/ 501751 h 685385"/>
                    <a:gd name="connsiteX2546" fmla="*/ 749090 w 1322334"/>
                    <a:gd name="connsiteY2546" fmla="*/ 495710 h 685385"/>
                    <a:gd name="connsiteX2547" fmla="*/ 746673 w 1322334"/>
                    <a:gd name="connsiteY2547" fmla="*/ 494502 h 685385"/>
                    <a:gd name="connsiteX2548" fmla="*/ 740633 w 1322334"/>
                    <a:gd name="connsiteY2548" fmla="*/ 489670 h 685385"/>
                    <a:gd name="connsiteX2549" fmla="*/ 726135 w 1322334"/>
                    <a:gd name="connsiteY2549" fmla="*/ 472756 h 685385"/>
                    <a:gd name="connsiteX2550" fmla="*/ 730968 w 1322334"/>
                    <a:gd name="connsiteY2550" fmla="*/ 480005 h 685385"/>
                    <a:gd name="connsiteX2551" fmla="*/ 733384 w 1322334"/>
                    <a:gd name="connsiteY2551" fmla="*/ 480005 h 685385"/>
                    <a:gd name="connsiteX2552" fmla="*/ 730968 w 1322334"/>
                    <a:gd name="connsiteY2552" fmla="*/ 472756 h 685385"/>
                    <a:gd name="connsiteX2553" fmla="*/ 728552 w 1322334"/>
                    <a:gd name="connsiteY2553" fmla="*/ 467924 h 685385"/>
                    <a:gd name="connsiteX2554" fmla="*/ 735800 w 1322334"/>
                    <a:gd name="connsiteY2554" fmla="*/ 477588 h 685385"/>
                    <a:gd name="connsiteX2555" fmla="*/ 747882 w 1322334"/>
                    <a:gd name="connsiteY2555" fmla="*/ 486045 h 685385"/>
                    <a:gd name="connsiteX2556" fmla="*/ 750298 w 1322334"/>
                    <a:gd name="connsiteY2556" fmla="*/ 487253 h 685385"/>
                    <a:gd name="connsiteX2557" fmla="*/ 750298 w 1322334"/>
                    <a:gd name="connsiteY2557" fmla="*/ 487253 h 685385"/>
                    <a:gd name="connsiteX2558" fmla="*/ 739425 w 1322334"/>
                    <a:gd name="connsiteY2558" fmla="*/ 540411 h 685385"/>
                    <a:gd name="connsiteX2559" fmla="*/ 705597 w 1322334"/>
                    <a:gd name="connsiteY2559" fmla="*/ 569405 h 685385"/>
                    <a:gd name="connsiteX2560" fmla="*/ 682643 w 1322334"/>
                    <a:gd name="connsiteY2560" fmla="*/ 579071 h 685385"/>
                    <a:gd name="connsiteX2561" fmla="*/ 656064 w 1322334"/>
                    <a:gd name="connsiteY2561" fmla="*/ 585112 h 685385"/>
                    <a:gd name="connsiteX2562" fmla="*/ 617404 w 1322334"/>
                    <a:gd name="connsiteY2562" fmla="*/ 583903 h 685385"/>
                    <a:gd name="connsiteX2563" fmla="*/ 616196 w 1322334"/>
                    <a:gd name="connsiteY2563" fmla="*/ 576655 h 685385"/>
                    <a:gd name="connsiteX2564" fmla="*/ 619821 w 1322334"/>
                    <a:gd name="connsiteY2564" fmla="*/ 573030 h 685385"/>
                    <a:gd name="connsiteX2565" fmla="*/ 624653 w 1322334"/>
                    <a:gd name="connsiteY2565" fmla="*/ 569405 h 685385"/>
                    <a:gd name="connsiteX2566" fmla="*/ 623445 w 1322334"/>
                    <a:gd name="connsiteY2566" fmla="*/ 568198 h 685385"/>
                    <a:gd name="connsiteX2567" fmla="*/ 616196 w 1322334"/>
                    <a:gd name="connsiteY2567" fmla="*/ 570614 h 685385"/>
                    <a:gd name="connsiteX2568" fmla="*/ 614988 w 1322334"/>
                    <a:gd name="connsiteY2568" fmla="*/ 571822 h 685385"/>
                    <a:gd name="connsiteX2569" fmla="*/ 614988 w 1322334"/>
                    <a:gd name="connsiteY2569" fmla="*/ 564573 h 685385"/>
                    <a:gd name="connsiteX2570" fmla="*/ 616196 w 1322334"/>
                    <a:gd name="connsiteY2570" fmla="*/ 564573 h 685385"/>
                    <a:gd name="connsiteX2571" fmla="*/ 624653 w 1322334"/>
                    <a:gd name="connsiteY2571" fmla="*/ 560949 h 685385"/>
                    <a:gd name="connsiteX2572" fmla="*/ 624653 w 1322334"/>
                    <a:gd name="connsiteY2572" fmla="*/ 557324 h 685385"/>
                    <a:gd name="connsiteX2573" fmla="*/ 614988 w 1322334"/>
                    <a:gd name="connsiteY2573" fmla="*/ 559741 h 685385"/>
                    <a:gd name="connsiteX2574" fmla="*/ 616196 w 1322334"/>
                    <a:gd name="connsiteY2574" fmla="*/ 554909 h 685385"/>
                    <a:gd name="connsiteX2575" fmla="*/ 617404 w 1322334"/>
                    <a:gd name="connsiteY2575" fmla="*/ 554909 h 685385"/>
                    <a:gd name="connsiteX2576" fmla="*/ 619821 w 1322334"/>
                    <a:gd name="connsiteY2576" fmla="*/ 551284 h 685385"/>
                    <a:gd name="connsiteX2577" fmla="*/ 622237 w 1322334"/>
                    <a:gd name="connsiteY2577" fmla="*/ 550076 h 685385"/>
                    <a:gd name="connsiteX2578" fmla="*/ 625861 w 1322334"/>
                    <a:gd name="connsiteY2578" fmla="*/ 546452 h 685385"/>
                    <a:gd name="connsiteX2579" fmla="*/ 624653 w 1322334"/>
                    <a:gd name="connsiteY2579" fmla="*/ 545243 h 685385"/>
                    <a:gd name="connsiteX2580" fmla="*/ 616196 w 1322334"/>
                    <a:gd name="connsiteY2580" fmla="*/ 546452 h 685385"/>
                    <a:gd name="connsiteX2581" fmla="*/ 614988 w 1322334"/>
                    <a:gd name="connsiteY2581" fmla="*/ 546452 h 685385"/>
                    <a:gd name="connsiteX2582" fmla="*/ 619821 w 1322334"/>
                    <a:gd name="connsiteY2582" fmla="*/ 535578 h 685385"/>
                    <a:gd name="connsiteX2583" fmla="*/ 631902 w 1322334"/>
                    <a:gd name="connsiteY2583" fmla="*/ 519873 h 685385"/>
                    <a:gd name="connsiteX2584" fmla="*/ 645191 w 1322334"/>
                    <a:gd name="connsiteY2584" fmla="*/ 508999 h 685385"/>
                    <a:gd name="connsiteX2585" fmla="*/ 658481 w 1322334"/>
                    <a:gd name="connsiteY2585" fmla="*/ 492086 h 685385"/>
                    <a:gd name="connsiteX2586" fmla="*/ 686267 w 1322334"/>
                    <a:gd name="connsiteY2586" fmla="*/ 484837 h 685385"/>
                    <a:gd name="connsiteX2587" fmla="*/ 701973 w 1322334"/>
                    <a:gd name="connsiteY2587" fmla="*/ 478796 h 685385"/>
                    <a:gd name="connsiteX2588" fmla="*/ 712846 w 1322334"/>
                    <a:gd name="connsiteY2588" fmla="*/ 475172 h 685385"/>
                    <a:gd name="connsiteX2589" fmla="*/ 706806 w 1322334"/>
                    <a:gd name="connsiteY2589" fmla="*/ 480005 h 685385"/>
                    <a:gd name="connsiteX2590" fmla="*/ 708014 w 1322334"/>
                    <a:gd name="connsiteY2590" fmla="*/ 481213 h 685385"/>
                    <a:gd name="connsiteX2591" fmla="*/ 712846 w 1322334"/>
                    <a:gd name="connsiteY2591" fmla="*/ 478796 h 685385"/>
                    <a:gd name="connsiteX2592" fmla="*/ 717679 w 1322334"/>
                    <a:gd name="connsiteY2592" fmla="*/ 477588 h 685385"/>
                    <a:gd name="connsiteX2593" fmla="*/ 717679 w 1322334"/>
                    <a:gd name="connsiteY2593" fmla="*/ 477588 h 685385"/>
                    <a:gd name="connsiteX2594" fmla="*/ 717679 w 1322334"/>
                    <a:gd name="connsiteY2594" fmla="*/ 478796 h 685385"/>
                    <a:gd name="connsiteX2595" fmla="*/ 711638 w 1322334"/>
                    <a:gd name="connsiteY2595" fmla="*/ 482421 h 685385"/>
                    <a:gd name="connsiteX2596" fmla="*/ 704389 w 1322334"/>
                    <a:gd name="connsiteY2596" fmla="*/ 489670 h 685385"/>
                    <a:gd name="connsiteX2597" fmla="*/ 705597 w 1322334"/>
                    <a:gd name="connsiteY2597" fmla="*/ 490877 h 685385"/>
                    <a:gd name="connsiteX2598" fmla="*/ 712846 w 1322334"/>
                    <a:gd name="connsiteY2598" fmla="*/ 484837 h 685385"/>
                    <a:gd name="connsiteX2599" fmla="*/ 717679 w 1322334"/>
                    <a:gd name="connsiteY2599" fmla="*/ 482421 h 685385"/>
                    <a:gd name="connsiteX2600" fmla="*/ 717679 w 1322334"/>
                    <a:gd name="connsiteY2600" fmla="*/ 482421 h 685385"/>
                    <a:gd name="connsiteX2601" fmla="*/ 718887 w 1322334"/>
                    <a:gd name="connsiteY2601" fmla="*/ 483629 h 685385"/>
                    <a:gd name="connsiteX2602" fmla="*/ 709222 w 1322334"/>
                    <a:gd name="connsiteY2602" fmla="*/ 489670 h 685385"/>
                    <a:gd name="connsiteX2603" fmla="*/ 699557 w 1322334"/>
                    <a:gd name="connsiteY2603" fmla="*/ 501751 h 685385"/>
                    <a:gd name="connsiteX2604" fmla="*/ 699557 w 1322334"/>
                    <a:gd name="connsiteY2604" fmla="*/ 502959 h 685385"/>
                    <a:gd name="connsiteX2605" fmla="*/ 698349 w 1322334"/>
                    <a:gd name="connsiteY2605" fmla="*/ 502959 h 685385"/>
                    <a:gd name="connsiteX2606" fmla="*/ 691100 w 1322334"/>
                    <a:gd name="connsiteY2606" fmla="*/ 507791 h 685385"/>
                    <a:gd name="connsiteX2607" fmla="*/ 693516 w 1322334"/>
                    <a:gd name="connsiteY2607" fmla="*/ 510208 h 685385"/>
                    <a:gd name="connsiteX2608" fmla="*/ 699557 w 1322334"/>
                    <a:gd name="connsiteY2608" fmla="*/ 502959 h 685385"/>
                    <a:gd name="connsiteX2609" fmla="*/ 699557 w 1322334"/>
                    <a:gd name="connsiteY2609" fmla="*/ 501751 h 685385"/>
                    <a:gd name="connsiteX2610" fmla="*/ 700765 w 1322334"/>
                    <a:gd name="connsiteY2610" fmla="*/ 501751 h 685385"/>
                    <a:gd name="connsiteX2611" fmla="*/ 710430 w 1322334"/>
                    <a:gd name="connsiteY2611" fmla="*/ 493294 h 685385"/>
                    <a:gd name="connsiteX2612" fmla="*/ 716470 w 1322334"/>
                    <a:gd name="connsiteY2612" fmla="*/ 487253 h 685385"/>
                    <a:gd name="connsiteX2613" fmla="*/ 721303 w 1322334"/>
                    <a:gd name="connsiteY2613" fmla="*/ 484837 h 685385"/>
                    <a:gd name="connsiteX2614" fmla="*/ 695932 w 1322334"/>
                    <a:gd name="connsiteY2614" fmla="*/ 522289 h 685385"/>
                    <a:gd name="connsiteX2615" fmla="*/ 689892 w 1322334"/>
                    <a:gd name="connsiteY2615" fmla="*/ 529538 h 685385"/>
                    <a:gd name="connsiteX2616" fmla="*/ 637942 w 1322334"/>
                    <a:gd name="connsiteY2616" fmla="*/ 558533 h 685385"/>
                    <a:gd name="connsiteX2617" fmla="*/ 639151 w 1322334"/>
                    <a:gd name="connsiteY2617" fmla="*/ 560949 h 685385"/>
                    <a:gd name="connsiteX2618" fmla="*/ 670562 w 1322334"/>
                    <a:gd name="connsiteY2618" fmla="*/ 546452 h 685385"/>
                    <a:gd name="connsiteX2619" fmla="*/ 693516 w 1322334"/>
                    <a:gd name="connsiteY2619" fmla="*/ 531954 h 685385"/>
                    <a:gd name="connsiteX2620" fmla="*/ 699557 w 1322334"/>
                    <a:gd name="connsiteY2620" fmla="*/ 524705 h 685385"/>
                    <a:gd name="connsiteX2621" fmla="*/ 711638 w 1322334"/>
                    <a:gd name="connsiteY2621" fmla="*/ 513832 h 685385"/>
                    <a:gd name="connsiteX2622" fmla="*/ 728552 w 1322334"/>
                    <a:gd name="connsiteY2622" fmla="*/ 495710 h 685385"/>
                    <a:gd name="connsiteX2623" fmla="*/ 720095 w 1322334"/>
                    <a:gd name="connsiteY2623" fmla="*/ 508999 h 685385"/>
                    <a:gd name="connsiteX2624" fmla="*/ 705597 w 1322334"/>
                    <a:gd name="connsiteY2624" fmla="*/ 527121 h 685385"/>
                    <a:gd name="connsiteX2625" fmla="*/ 706806 w 1322334"/>
                    <a:gd name="connsiteY2625" fmla="*/ 528330 h 685385"/>
                    <a:gd name="connsiteX2626" fmla="*/ 733384 w 1322334"/>
                    <a:gd name="connsiteY2626" fmla="*/ 494502 h 685385"/>
                    <a:gd name="connsiteX2627" fmla="*/ 734592 w 1322334"/>
                    <a:gd name="connsiteY2627" fmla="*/ 494502 h 685385"/>
                    <a:gd name="connsiteX2628" fmla="*/ 732176 w 1322334"/>
                    <a:gd name="connsiteY2628" fmla="*/ 502959 h 685385"/>
                    <a:gd name="connsiteX2629" fmla="*/ 726135 w 1322334"/>
                    <a:gd name="connsiteY2629" fmla="*/ 516248 h 685385"/>
                    <a:gd name="connsiteX2630" fmla="*/ 727344 w 1322334"/>
                    <a:gd name="connsiteY2630" fmla="*/ 517456 h 685385"/>
                    <a:gd name="connsiteX2631" fmla="*/ 735800 w 1322334"/>
                    <a:gd name="connsiteY2631" fmla="*/ 507791 h 685385"/>
                    <a:gd name="connsiteX2632" fmla="*/ 737009 w 1322334"/>
                    <a:gd name="connsiteY2632" fmla="*/ 505375 h 685385"/>
                    <a:gd name="connsiteX2633" fmla="*/ 734592 w 1322334"/>
                    <a:gd name="connsiteY2633" fmla="*/ 517456 h 685385"/>
                    <a:gd name="connsiteX2634" fmla="*/ 737009 w 1322334"/>
                    <a:gd name="connsiteY2634" fmla="*/ 518665 h 685385"/>
                    <a:gd name="connsiteX2635" fmla="*/ 740633 w 1322334"/>
                    <a:gd name="connsiteY2635" fmla="*/ 510208 h 685385"/>
                    <a:gd name="connsiteX2636" fmla="*/ 740633 w 1322334"/>
                    <a:gd name="connsiteY2636" fmla="*/ 512624 h 685385"/>
                    <a:gd name="connsiteX2637" fmla="*/ 739425 w 1322334"/>
                    <a:gd name="connsiteY2637" fmla="*/ 540411 h 685385"/>
                    <a:gd name="connsiteX2638" fmla="*/ 739425 w 1322334"/>
                    <a:gd name="connsiteY2638" fmla="*/ 540411 h 685385"/>
                    <a:gd name="connsiteX2639" fmla="*/ 761171 w 1322334"/>
                    <a:gd name="connsiteY2639" fmla="*/ 676929 h 685385"/>
                    <a:gd name="connsiteX2640" fmla="*/ 755130 w 1322334"/>
                    <a:gd name="connsiteY2640" fmla="*/ 672096 h 685385"/>
                    <a:gd name="connsiteX2641" fmla="*/ 753922 w 1322334"/>
                    <a:gd name="connsiteY2641" fmla="*/ 672096 h 685385"/>
                    <a:gd name="connsiteX2642" fmla="*/ 755130 w 1322334"/>
                    <a:gd name="connsiteY2642" fmla="*/ 669680 h 685385"/>
                    <a:gd name="connsiteX2643" fmla="*/ 753922 w 1322334"/>
                    <a:gd name="connsiteY2643" fmla="*/ 668472 h 685385"/>
                    <a:gd name="connsiteX2644" fmla="*/ 751506 w 1322334"/>
                    <a:gd name="connsiteY2644" fmla="*/ 669680 h 685385"/>
                    <a:gd name="connsiteX2645" fmla="*/ 749090 w 1322334"/>
                    <a:gd name="connsiteY2645" fmla="*/ 668472 h 685385"/>
                    <a:gd name="connsiteX2646" fmla="*/ 749090 w 1322334"/>
                    <a:gd name="connsiteY2646" fmla="*/ 668472 h 685385"/>
                    <a:gd name="connsiteX2647" fmla="*/ 747882 w 1322334"/>
                    <a:gd name="connsiteY2647" fmla="*/ 662431 h 685385"/>
                    <a:gd name="connsiteX2648" fmla="*/ 745465 w 1322334"/>
                    <a:gd name="connsiteY2648" fmla="*/ 666055 h 685385"/>
                    <a:gd name="connsiteX2649" fmla="*/ 745465 w 1322334"/>
                    <a:gd name="connsiteY2649" fmla="*/ 666055 h 685385"/>
                    <a:gd name="connsiteX2650" fmla="*/ 741841 w 1322334"/>
                    <a:gd name="connsiteY2650" fmla="*/ 662431 h 685385"/>
                    <a:gd name="connsiteX2651" fmla="*/ 744257 w 1322334"/>
                    <a:gd name="connsiteY2651" fmla="*/ 660015 h 685385"/>
                    <a:gd name="connsiteX2652" fmla="*/ 744257 w 1322334"/>
                    <a:gd name="connsiteY2652" fmla="*/ 658807 h 685385"/>
                    <a:gd name="connsiteX2653" fmla="*/ 743049 w 1322334"/>
                    <a:gd name="connsiteY2653" fmla="*/ 657599 h 685385"/>
                    <a:gd name="connsiteX2654" fmla="*/ 739425 w 1322334"/>
                    <a:gd name="connsiteY2654" fmla="*/ 660015 h 685385"/>
                    <a:gd name="connsiteX2655" fmla="*/ 737009 w 1322334"/>
                    <a:gd name="connsiteY2655" fmla="*/ 656390 h 685385"/>
                    <a:gd name="connsiteX2656" fmla="*/ 738217 w 1322334"/>
                    <a:gd name="connsiteY2656" fmla="*/ 653974 h 685385"/>
                    <a:gd name="connsiteX2657" fmla="*/ 740633 w 1322334"/>
                    <a:gd name="connsiteY2657" fmla="*/ 651558 h 685385"/>
                    <a:gd name="connsiteX2658" fmla="*/ 739425 w 1322334"/>
                    <a:gd name="connsiteY2658" fmla="*/ 649142 h 685385"/>
                    <a:gd name="connsiteX2659" fmla="*/ 734592 w 1322334"/>
                    <a:gd name="connsiteY2659" fmla="*/ 651558 h 685385"/>
                    <a:gd name="connsiteX2660" fmla="*/ 732176 w 1322334"/>
                    <a:gd name="connsiteY2660" fmla="*/ 646726 h 685385"/>
                    <a:gd name="connsiteX2661" fmla="*/ 732176 w 1322334"/>
                    <a:gd name="connsiteY2661" fmla="*/ 646726 h 685385"/>
                    <a:gd name="connsiteX2662" fmla="*/ 732176 w 1322334"/>
                    <a:gd name="connsiteY2662" fmla="*/ 646726 h 685385"/>
                    <a:gd name="connsiteX2663" fmla="*/ 734592 w 1322334"/>
                    <a:gd name="connsiteY2663" fmla="*/ 644309 h 685385"/>
                    <a:gd name="connsiteX2664" fmla="*/ 735800 w 1322334"/>
                    <a:gd name="connsiteY2664" fmla="*/ 643101 h 685385"/>
                    <a:gd name="connsiteX2665" fmla="*/ 734592 w 1322334"/>
                    <a:gd name="connsiteY2665" fmla="*/ 641893 h 685385"/>
                    <a:gd name="connsiteX2666" fmla="*/ 729760 w 1322334"/>
                    <a:gd name="connsiteY2666" fmla="*/ 643101 h 685385"/>
                    <a:gd name="connsiteX2667" fmla="*/ 728552 w 1322334"/>
                    <a:gd name="connsiteY2667" fmla="*/ 639477 h 685385"/>
                    <a:gd name="connsiteX2668" fmla="*/ 728552 w 1322334"/>
                    <a:gd name="connsiteY2668" fmla="*/ 639477 h 685385"/>
                    <a:gd name="connsiteX2669" fmla="*/ 730968 w 1322334"/>
                    <a:gd name="connsiteY2669" fmla="*/ 638269 h 685385"/>
                    <a:gd name="connsiteX2670" fmla="*/ 733384 w 1322334"/>
                    <a:gd name="connsiteY2670" fmla="*/ 637061 h 685385"/>
                    <a:gd name="connsiteX2671" fmla="*/ 732176 w 1322334"/>
                    <a:gd name="connsiteY2671" fmla="*/ 634644 h 685385"/>
                    <a:gd name="connsiteX2672" fmla="*/ 727344 w 1322334"/>
                    <a:gd name="connsiteY2672" fmla="*/ 635852 h 685385"/>
                    <a:gd name="connsiteX2673" fmla="*/ 727344 w 1322334"/>
                    <a:gd name="connsiteY2673" fmla="*/ 632228 h 685385"/>
                    <a:gd name="connsiteX2674" fmla="*/ 727344 w 1322334"/>
                    <a:gd name="connsiteY2674" fmla="*/ 632228 h 685385"/>
                    <a:gd name="connsiteX2675" fmla="*/ 732176 w 1322334"/>
                    <a:gd name="connsiteY2675" fmla="*/ 629812 h 685385"/>
                    <a:gd name="connsiteX2676" fmla="*/ 733384 w 1322334"/>
                    <a:gd name="connsiteY2676" fmla="*/ 628604 h 685385"/>
                    <a:gd name="connsiteX2677" fmla="*/ 733384 w 1322334"/>
                    <a:gd name="connsiteY2677" fmla="*/ 627396 h 685385"/>
                    <a:gd name="connsiteX2678" fmla="*/ 727344 w 1322334"/>
                    <a:gd name="connsiteY2678" fmla="*/ 627396 h 685385"/>
                    <a:gd name="connsiteX2679" fmla="*/ 728552 w 1322334"/>
                    <a:gd name="connsiteY2679" fmla="*/ 623771 h 685385"/>
                    <a:gd name="connsiteX2680" fmla="*/ 729760 w 1322334"/>
                    <a:gd name="connsiteY2680" fmla="*/ 623771 h 685385"/>
                    <a:gd name="connsiteX2681" fmla="*/ 733384 w 1322334"/>
                    <a:gd name="connsiteY2681" fmla="*/ 622563 h 685385"/>
                    <a:gd name="connsiteX2682" fmla="*/ 735800 w 1322334"/>
                    <a:gd name="connsiteY2682" fmla="*/ 622563 h 685385"/>
                    <a:gd name="connsiteX2683" fmla="*/ 737009 w 1322334"/>
                    <a:gd name="connsiteY2683" fmla="*/ 622563 h 685385"/>
                    <a:gd name="connsiteX2684" fmla="*/ 737009 w 1322334"/>
                    <a:gd name="connsiteY2684" fmla="*/ 622563 h 685385"/>
                    <a:gd name="connsiteX2685" fmla="*/ 737009 w 1322334"/>
                    <a:gd name="connsiteY2685" fmla="*/ 620147 h 685385"/>
                    <a:gd name="connsiteX2686" fmla="*/ 732176 w 1322334"/>
                    <a:gd name="connsiteY2686" fmla="*/ 620147 h 685385"/>
                    <a:gd name="connsiteX2687" fmla="*/ 734592 w 1322334"/>
                    <a:gd name="connsiteY2687" fmla="*/ 616522 h 685385"/>
                    <a:gd name="connsiteX2688" fmla="*/ 735800 w 1322334"/>
                    <a:gd name="connsiteY2688" fmla="*/ 616522 h 685385"/>
                    <a:gd name="connsiteX2689" fmla="*/ 743049 w 1322334"/>
                    <a:gd name="connsiteY2689" fmla="*/ 614106 h 685385"/>
                    <a:gd name="connsiteX2690" fmla="*/ 743049 w 1322334"/>
                    <a:gd name="connsiteY2690" fmla="*/ 612898 h 685385"/>
                    <a:gd name="connsiteX2691" fmla="*/ 738217 w 1322334"/>
                    <a:gd name="connsiteY2691" fmla="*/ 611690 h 685385"/>
                    <a:gd name="connsiteX2692" fmla="*/ 740633 w 1322334"/>
                    <a:gd name="connsiteY2692" fmla="*/ 608065 h 685385"/>
                    <a:gd name="connsiteX2693" fmla="*/ 745465 w 1322334"/>
                    <a:gd name="connsiteY2693" fmla="*/ 606858 h 685385"/>
                    <a:gd name="connsiteX2694" fmla="*/ 750298 w 1322334"/>
                    <a:gd name="connsiteY2694" fmla="*/ 605649 h 685385"/>
                    <a:gd name="connsiteX2695" fmla="*/ 750298 w 1322334"/>
                    <a:gd name="connsiteY2695" fmla="*/ 604441 h 685385"/>
                    <a:gd name="connsiteX2696" fmla="*/ 743049 w 1322334"/>
                    <a:gd name="connsiteY2696" fmla="*/ 603233 h 685385"/>
                    <a:gd name="connsiteX2697" fmla="*/ 744257 w 1322334"/>
                    <a:gd name="connsiteY2697" fmla="*/ 599608 h 685385"/>
                    <a:gd name="connsiteX2698" fmla="*/ 753922 w 1322334"/>
                    <a:gd name="connsiteY2698" fmla="*/ 598401 h 685385"/>
                    <a:gd name="connsiteX2699" fmla="*/ 753922 w 1322334"/>
                    <a:gd name="connsiteY2699" fmla="*/ 597193 h 685385"/>
                    <a:gd name="connsiteX2700" fmla="*/ 745465 w 1322334"/>
                    <a:gd name="connsiteY2700" fmla="*/ 597193 h 685385"/>
                    <a:gd name="connsiteX2701" fmla="*/ 746673 w 1322334"/>
                    <a:gd name="connsiteY2701" fmla="*/ 593568 h 685385"/>
                    <a:gd name="connsiteX2702" fmla="*/ 747882 w 1322334"/>
                    <a:gd name="connsiteY2702" fmla="*/ 593568 h 685385"/>
                    <a:gd name="connsiteX2703" fmla="*/ 751506 w 1322334"/>
                    <a:gd name="connsiteY2703" fmla="*/ 592360 h 685385"/>
                    <a:gd name="connsiteX2704" fmla="*/ 756338 w 1322334"/>
                    <a:gd name="connsiteY2704" fmla="*/ 591152 h 685385"/>
                    <a:gd name="connsiteX2705" fmla="*/ 756338 w 1322334"/>
                    <a:gd name="connsiteY2705" fmla="*/ 588736 h 685385"/>
                    <a:gd name="connsiteX2706" fmla="*/ 750298 w 1322334"/>
                    <a:gd name="connsiteY2706" fmla="*/ 587527 h 685385"/>
                    <a:gd name="connsiteX2707" fmla="*/ 751506 w 1322334"/>
                    <a:gd name="connsiteY2707" fmla="*/ 585112 h 685385"/>
                    <a:gd name="connsiteX2708" fmla="*/ 752714 w 1322334"/>
                    <a:gd name="connsiteY2708" fmla="*/ 585112 h 685385"/>
                    <a:gd name="connsiteX2709" fmla="*/ 755130 w 1322334"/>
                    <a:gd name="connsiteY2709" fmla="*/ 585112 h 685385"/>
                    <a:gd name="connsiteX2710" fmla="*/ 758755 w 1322334"/>
                    <a:gd name="connsiteY2710" fmla="*/ 583903 h 685385"/>
                    <a:gd name="connsiteX2711" fmla="*/ 758755 w 1322334"/>
                    <a:gd name="connsiteY2711" fmla="*/ 581487 h 685385"/>
                    <a:gd name="connsiteX2712" fmla="*/ 757547 w 1322334"/>
                    <a:gd name="connsiteY2712" fmla="*/ 580279 h 685385"/>
                    <a:gd name="connsiteX2713" fmla="*/ 755130 w 1322334"/>
                    <a:gd name="connsiteY2713" fmla="*/ 580279 h 685385"/>
                    <a:gd name="connsiteX2714" fmla="*/ 757547 w 1322334"/>
                    <a:gd name="connsiteY2714" fmla="*/ 575446 h 685385"/>
                    <a:gd name="connsiteX2715" fmla="*/ 763587 w 1322334"/>
                    <a:gd name="connsiteY2715" fmla="*/ 574238 h 685385"/>
                    <a:gd name="connsiteX2716" fmla="*/ 763587 w 1322334"/>
                    <a:gd name="connsiteY2716" fmla="*/ 573030 h 685385"/>
                    <a:gd name="connsiteX2717" fmla="*/ 758755 w 1322334"/>
                    <a:gd name="connsiteY2717" fmla="*/ 571822 h 685385"/>
                    <a:gd name="connsiteX2718" fmla="*/ 762379 w 1322334"/>
                    <a:gd name="connsiteY2718" fmla="*/ 562157 h 685385"/>
                    <a:gd name="connsiteX2719" fmla="*/ 762379 w 1322334"/>
                    <a:gd name="connsiteY2719" fmla="*/ 537995 h 685385"/>
                    <a:gd name="connsiteX2720" fmla="*/ 755130 w 1322334"/>
                    <a:gd name="connsiteY2720" fmla="*/ 515040 h 685385"/>
                    <a:gd name="connsiteX2721" fmla="*/ 764795 w 1322334"/>
                    <a:gd name="connsiteY2721" fmla="*/ 546452 h 685385"/>
                    <a:gd name="connsiteX2722" fmla="*/ 769628 w 1322334"/>
                    <a:gd name="connsiteY2722" fmla="*/ 571822 h 685385"/>
                    <a:gd name="connsiteX2723" fmla="*/ 770836 w 1322334"/>
                    <a:gd name="connsiteY2723" fmla="*/ 571822 h 685385"/>
                    <a:gd name="connsiteX2724" fmla="*/ 768420 w 1322334"/>
                    <a:gd name="connsiteY2724" fmla="*/ 545243 h 685385"/>
                    <a:gd name="connsiteX2725" fmla="*/ 772044 w 1322334"/>
                    <a:gd name="connsiteY2725" fmla="*/ 553700 h 685385"/>
                    <a:gd name="connsiteX2726" fmla="*/ 779293 w 1322334"/>
                    <a:gd name="connsiteY2726" fmla="*/ 589944 h 685385"/>
                    <a:gd name="connsiteX2727" fmla="*/ 781709 w 1322334"/>
                    <a:gd name="connsiteY2727" fmla="*/ 591152 h 685385"/>
                    <a:gd name="connsiteX2728" fmla="*/ 775669 w 1322334"/>
                    <a:gd name="connsiteY2728" fmla="*/ 556116 h 685385"/>
                    <a:gd name="connsiteX2729" fmla="*/ 766004 w 1322334"/>
                    <a:gd name="connsiteY2729" fmla="*/ 536787 h 685385"/>
                    <a:gd name="connsiteX2730" fmla="*/ 764795 w 1322334"/>
                    <a:gd name="connsiteY2730" fmla="*/ 533162 h 685385"/>
                    <a:gd name="connsiteX2731" fmla="*/ 772044 w 1322334"/>
                    <a:gd name="connsiteY2731" fmla="*/ 544035 h 685385"/>
                    <a:gd name="connsiteX2732" fmla="*/ 782917 w 1322334"/>
                    <a:gd name="connsiteY2732" fmla="*/ 568198 h 685385"/>
                    <a:gd name="connsiteX2733" fmla="*/ 782917 w 1322334"/>
                    <a:gd name="connsiteY2733" fmla="*/ 569405 h 685385"/>
                    <a:gd name="connsiteX2734" fmla="*/ 784125 w 1322334"/>
                    <a:gd name="connsiteY2734" fmla="*/ 571822 h 685385"/>
                    <a:gd name="connsiteX2735" fmla="*/ 787750 w 1322334"/>
                    <a:gd name="connsiteY2735" fmla="*/ 594776 h 685385"/>
                    <a:gd name="connsiteX2736" fmla="*/ 790166 w 1322334"/>
                    <a:gd name="connsiteY2736" fmla="*/ 594776 h 685385"/>
                    <a:gd name="connsiteX2737" fmla="*/ 785334 w 1322334"/>
                    <a:gd name="connsiteY2737" fmla="*/ 559741 h 685385"/>
                    <a:gd name="connsiteX2738" fmla="*/ 781709 w 1322334"/>
                    <a:gd name="connsiteY2738" fmla="*/ 548868 h 685385"/>
                    <a:gd name="connsiteX2739" fmla="*/ 774460 w 1322334"/>
                    <a:gd name="connsiteY2739" fmla="*/ 535578 h 685385"/>
                    <a:gd name="connsiteX2740" fmla="*/ 786542 w 1322334"/>
                    <a:gd name="connsiteY2740" fmla="*/ 556116 h 685385"/>
                    <a:gd name="connsiteX2741" fmla="*/ 793790 w 1322334"/>
                    <a:gd name="connsiteY2741" fmla="*/ 588736 h 685385"/>
                    <a:gd name="connsiteX2742" fmla="*/ 797415 w 1322334"/>
                    <a:gd name="connsiteY2742" fmla="*/ 589944 h 685385"/>
                    <a:gd name="connsiteX2743" fmla="*/ 790166 w 1322334"/>
                    <a:gd name="connsiteY2743" fmla="*/ 556116 h 685385"/>
                    <a:gd name="connsiteX2744" fmla="*/ 772044 w 1322334"/>
                    <a:gd name="connsiteY2744" fmla="*/ 527121 h 685385"/>
                    <a:gd name="connsiteX2745" fmla="*/ 774460 w 1322334"/>
                    <a:gd name="connsiteY2745" fmla="*/ 528330 h 685385"/>
                    <a:gd name="connsiteX2746" fmla="*/ 774460 w 1322334"/>
                    <a:gd name="connsiteY2746" fmla="*/ 528330 h 685385"/>
                    <a:gd name="connsiteX2747" fmla="*/ 780501 w 1322334"/>
                    <a:gd name="connsiteY2747" fmla="*/ 535578 h 685385"/>
                    <a:gd name="connsiteX2748" fmla="*/ 786542 w 1322334"/>
                    <a:gd name="connsiteY2748" fmla="*/ 544035 h 685385"/>
                    <a:gd name="connsiteX2749" fmla="*/ 796207 w 1322334"/>
                    <a:gd name="connsiteY2749" fmla="*/ 562157 h 685385"/>
                    <a:gd name="connsiteX2750" fmla="*/ 798623 w 1322334"/>
                    <a:gd name="connsiteY2750" fmla="*/ 562157 h 685385"/>
                    <a:gd name="connsiteX2751" fmla="*/ 787750 w 1322334"/>
                    <a:gd name="connsiteY2751" fmla="*/ 537995 h 685385"/>
                    <a:gd name="connsiteX2752" fmla="*/ 782917 w 1322334"/>
                    <a:gd name="connsiteY2752" fmla="*/ 530746 h 685385"/>
                    <a:gd name="connsiteX2753" fmla="*/ 784125 w 1322334"/>
                    <a:gd name="connsiteY2753" fmla="*/ 530746 h 685385"/>
                    <a:gd name="connsiteX2754" fmla="*/ 785334 w 1322334"/>
                    <a:gd name="connsiteY2754" fmla="*/ 531954 h 685385"/>
                    <a:gd name="connsiteX2755" fmla="*/ 790166 w 1322334"/>
                    <a:gd name="connsiteY2755" fmla="*/ 537995 h 685385"/>
                    <a:gd name="connsiteX2756" fmla="*/ 794998 w 1322334"/>
                    <a:gd name="connsiteY2756" fmla="*/ 545243 h 685385"/>
                    <a:gd name="connsiteX2757" fmla="*/ 797415 w 1322334"/>
                    <a:gd name="connsiteY2757" fmla="*/ 544035 h 685385"/>
                    <a:gd name="connsiteX2758" fmla="*/ 792582 w 1322334"/>
                    <a:gd name="connsiteY2758" fmla="*/ 534370 h 685385"/>
                    <a:gd name="connsiteX2759" fmla="*/ 799831 w 1322334"/>
                    <a:gd name="connsiteY2759" fmla="*/ 540411 h 685385"/>
                    <a:gd name="connsiteX2760" fmla="*/ 813120 w 1322334"/>
                    <a:gd name="connsiteY2760" fmla="*/ 559741 h 685385"/>
                    <a:gd name="connsiteX2761" fmla="*/ 822785 w 1322334"/>
                    <a:gd name="connsiteY2761" fmla="*/ 583903 h 685385"/>
                    <a:gd name="connsiteX2762" fmla="*/ 821577 w 1322334"/>
                    <a:gd name="connsiteY2762" fmla="*/ 614106 h 685385"/>
                    <a:gd name="connsiteX2763" fmla="*/ 813120 w 1322334"/>
                    <a:gd name="connsiteY2763" fmla="*/ 638269 h 685385"/>
                    <a:gd name="connsiteX2764" fmla="*/ 804663 w 1322334"/>
                    <a:gd name="connsiteY2764" fmla="*/ 663640 h 685385"/>
                    <a:gd name="connsiteX2765" fmla="*/ 793790 w 1322334"/>
                    <a:gd name="connsiteY2765" fmla="*/ 676929 h 685385"/>
                    <a:gd name="connsiteX2766" fmla="*/ 803455 w 1322334"/>
                    <a:gd name="connsiteY2766" fmla="*/ 658807 h 685385"/>
                    <a:gd name="connsiteX2767" fmla="*/ 799831 w 1322334"/>
                    <a:gd name="connsiteY2767" fmla="*/ 657599 h 685385"/>
                    <a:gd name="connsiteX2768" fmla="*/ 791374 w 1322334"/>
                    <a:gd name="connsiteY2768" fmla="*/ 673304 h 685385"/>
                    <a:gd name="connsiteX2769" fmla="*/ 779293 w 1322334"/>
                    <a:gd name="connsiteY2769" fmla="*/ 681761 h 685385"/>
                    <a:gd name="connsiteX2770" fmla="*/ 792582 w 1322334"/>
                    <a:gd name="connsiteY2770" fmla="*/ 664847 h 685385"/>
                    <a:gd name="connsiteX2771" fmla="*/ 798623 w 1322334"/>
                    <a:gd name="connsiteY2771" fmla="*/ 647933 h 685385"/>
                    <a:gd name="connsiteX2772" fmla="*/ 797415 w 1322334"/>
                    <a:gd name="connsiteY2772" fmla="*/ 647933 h 685385"/>
                    <a:gd name="connsiteX2773" fmla="*/ 793790 w 1322334"/>
                    <a:gd name="connsiteY2773" fmla="*/ 656390 h 685385"/>
                    <a:gd name="connsiteX2774" fmla="*/ 787750 w 1322334"/>
                    <a:gd name="connsiteY2774" fmla="*/ 667264 h 685385"/>
                    <a:gd name="connsiteX2775" fmla="*/ 774460 w 1322334"/>
                    <a:gd name="connsiteY2775" fmla="*/ 684177 h 685385"/>
                    <a:gd name="connsiteX2776" fmla="*/ 773252 w 1322334"/>
                    <a:gd name="connsiteY2776" fmla="*/ 682969 h 685385"/>
                    <a:gd name="connsiteX2777" fmla="*/ 775669 w 1322334"/>
                    <a:gd name="connsiteY2777" fmla="*/ 676929 h 685385"/>
                    <a:gd name="connsiteX2778" fmla="*/ 774460 w 1322334"/>
                    <a:gd name="connsiteY2778" fmla="*/ 676929 h 685385"/>
                    <a:gd name="connsiteX2779" fmla="*/ 772044 w 1322334"/>
                    <a:gd name="connsiteY2779" fmla="*/ 679345 h 685385"/>
                    <a:gd name="connsiteX2780" fmla="*/ 773252 w 1322334"/>
                    <a:gd name="connsiteY2780" fmla="*/ 672096 h 685385"/>
                    <a:gd name="connsiteX2781" fmla="*/ 774460 w 1322334"/>
                    <a:gd name="connsiteY2781" fmla="*/ 672096 h 685385"/>
                    <a:gd name="connsiteX2782" fmla="*/ 781709 w 1322334"/>
                    <a:gd name="connsiteY2782" fmla="*/ 661223 h 685385"/>
                    <a:gd name="connsiteX2783" fmla="*/ 784125 w 1322334"/>
                    <a:gd name="connsiteY2783" fmla="*/ 653974 h 685385"/>
                    <a:gd name="connsiteX2784" fmla="*/ 785334 w 1322334"/>
                    <a:gd name="connsiteY2784" fmla="*/ 647933 h 685385"/>
                    <a:gd name="connsiteX2785" fmla="*/ 782917 w 1322334"/>
                    <a:gd name="connsiteY2785" fmla="*/ 646726 h 685385"/>
                    <a:gd name="connsiteX2786" fmla="*/ 779293 w 1322334"/>
                    <a:gd name="connsiteY2786" fmla="*/ 660015 h 685385"/>
                    <a:gd name="connsiteX2787" fmla="*/ 776877 w 1322334"/>
                    <a:gd name="connsiteY2787" fmla="*/ 663640 h 685385"/>
                    <a:gd name="connsiteX2788" fmla="*/ 781709 w 1322334"/>
                    <a:gd name="connsiteY2788" fmla="*/ 651558 h 685385"/>
                    <a:gd name="connsiteX2789" fmla="*/ 788958 w 1322334"/>
                    <a:gd name="connsiteY2789" fmla="*/ 610482 h 685385"/>
                    <a:gd name="connsiteX2790" fmla="*/ 786542 w 1322334"/>
                    <a:gd name="connsiteY2790" fmla="*/ 610482 h 685385"/>
                    <a:gd name="connsiteX2791" fmla="*/ 778085 w 1322334"/>
                    <a:gd name="connsiteY2791" fmla="*/ 649142 h 685385"/>
                    <a:gd name="connsiteX2792" fmla="*/ 774460 w 1322334"/>
                    <a:gd name="connsiteY2792" fmla="*/ 657599 h 685385"/>
                    <a:gd name="connsiteX2793" fmla="*/ 768420 w 1322334"/>
                    <a:gd name="connsiteY2793" fmla="*/ 670888 h 685385"/>
                    <a:gd name="connsiteX2794" fmla="*/ 764795 w 1322334"/>
                    <a:gd name="connsiteY2794" fmla="*/ 685386 h 685385"/>
                    <a:gd name="connsiteX2795" fmla="*/ 761171 w 1322334"/>
                    <a:gd name="connsiteY2795" fmla="*/ 676929 h 685385"/>
                    <a:gd name="connsiteX2796" fmla="*/ 761171 w 1322334"/>
                    <a:gd name="connsiteY2796" fmla="*/ 676929 h 68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</a:cxnLst>
                  <a:rect l="l" t="t" r="r" b="b"/>
                  <a:pathLst>
                    <a:path w="1322334" h="685385">
                      <a:moveTo>
                        <a:pt x="769628" y="679345"/>
                      </a:moveTo>
                      <a:cubicBezTo>
                        <a:pt x="769628" y="678136"/>
                        <a:pt x="769628" y="678136"/>
                        <a:pt x="770836" y="676929"/>
                      </a:cubicBezTo>
                      <a:cubicBezTo>
                        <a:pt x="774460" y="679345"/>
                        <a:pt x="778085" y="682969"/>
                        <a:pt x="781709" y="681761"/>
                      </a:cubicBezTo>
                      <a:cubicBezTo>
                        <a:pt x="786542" y="679345"/>
                        <a:pt x="791374" y="675721"/>
                        <a:pt x="796207" y="672096"/>
                      </a:cubicBezTo>
                      <a:cubicBezTo>
                        <a:pt x="811912" y="660015"/>
                        <a:pt x="813120" y="639477"/>
                        <a:pt x="820369" y="621355"/>
                      </a:cubicBezTo>
                      <a:cubicBezTo>
                        <a:pt x="823993" y="611690"/>
                        <a:pt x="830034" y="603233"/>
                        <a:pt x="830034" y="592360"/>
                      </a:cubicBezTo>
                      <a:cubicBezTo>
                        <a:pt x="830034" y="582695"/>
                        <a:pt x="826410" y="573030"/>
                        <a:pt x="821577" y="564573"/>
                      </a:cubicBezTo>
                      <a:cubicBezTo>
                        <a:pt x="816745" y="554909"/>
                        <a:pt x="813120" y="544035"/>
                        <a:pt x="804663" y="535578"/>
                      </a:cubicBezTo>
                      <a:cubicBezTo>
                        <a:pt x="801039" y="531954"/>
                        <a:pt x="796207" y="528330"/>
                        <a:pt x="792582" y="524705"/>
                      </a:cubicBezTo>
                      <a:cubicBezTo>
                        <a:pt x="794998" y="525913"/>
                        <a:pt x="797415" y="525913"/>
                        <a:pt x="798623" y="524705"/>
                      </a:cubicBezTo>
                      <a:cubicBezTo>
                        <a:pt x="799831" y="524705"/>
                        <a:pt x="799831" y="523497"/>
                        <a:pt x="799831" y="522289"/>
                      </a:cubicBezTo>
                      <a:cubicBezTo>
                        <a:pt x="809496" y="535578"/>
                        <a:pt x="819161" y="548868"/>
                        <a:pt x="831242" y="559741"/>
                      </a:cubicBezTo>
                      <a:cubicBezTo>
                        <a:pt x="844531" y="570614"/>
                        <a:pt x="860237" y="577862"/>
                        <a:pt x="875943" y="582695"/>
                      </a:cubicBezTo>
                      <a:cubicBezTo>
                        <a:pt x="894065" y="588736"/>
                        <a:pt x="912186" y="595984"/>
                        <a:pt x="930308" y="597193"/>
                      </a:cubicBezTo>
                      <a:cubicBezTo>
                        <a:pt x="938765" y="598401"/>
                        <a:pt x="948430" y="599608"/>
                        <a:pt x="958095" y="598401"/>
                      </a:cubicBezTo>
                      <a:cubicBezTo>
                        <a:pt x="958095" y="598401"/>
                        <a:pt x="959303" y="598401"/>
                        <a:pt x="959303" y="598401"/>
                      </a:cubicBezTo>
                      <a:cubicBezTo>
                        <a:pt x="959303" y="598401"/>
                        <a:pt x="959303" y="598401"/>
                        <a:pt x="959303" y="598401"/>
                      </a:cubicBezTo>
                      <a:cubicBezTo>
                        <a:pt x="961719" y="599608"/>
                        <a:pt x="964136" y="598401"/>
                        <a:pt x="966552" y="598401"/>
                      </a:cubicBezTo>
                      <a:cubicBezTo>
                        <a:pt x="967760" y="598401"/>
                        <a:pt x="970176" y="598401"/>
                        <a:pt x="971384" y="597193"/>
                      </a:cubicBezTo>
                      <a:cubicBezTo>
                        <a:pt x="972593" y="597193"/>
                        <a:pt x="973801" y="597193"/>
                        <a:pt x="975009" y="597193"/>
                      </a:cubicBezTo>
                      <a:cubicBezTo>
                        <a:pt x="977425" y="597193"/>
                        <a:pt x="979841" y="595984"/>
                        <a:pt x="979841" y="594776"/>
                      </a:cubicBezTo>
                      <a:cubicBezTo>
                        <a:pt x="979841" y="592360"/>
                        <a:pt x="977425" y="591152"/>
                        <a:pt x="976217" y="589944"/>
                      </a:cubicBezTo>
                      <a:cubicBezTo>
                        <a:pt x="972593" y="582695"/>
                        <a:pt x="968968" y="575446"/>
                        <a:pt x="964136" y="568198"/>
                      </a:cubicBezTo>
                      <a:cubicBezTo>
                        <a:pt x="959303" y="560949"/>
                        <a:pt x="953263" y="554909"/>
                        <a:pt x="947222" y="548868"/>
                      </a:cubicBezTo>
                      <a:cubicBezTo>
                        <a:pt x="932724" y="534370"/>
                        <a:pt x="920643" y="525913"/>
                        <a:pt x="901313" y="521081"/>
                      </a:cubicBezTo>
                      <a:cubicBezTo>
                        <a:pt x="863862" y="510208"/>
                        <a:pt x="827618" y="504167"/>
                        <a:pt x="790166" y="486045"/>
                      </a:cubicBezTo>
                      <a:cubicBezTo>
                        <a:pt x="790166" y="484837"/>
                        <a:pt x="790166" y="484837"/>
                        <a:pt x="790166" y="483629"/>
                      </a:cubicBezTo>
                      <a:cubicBezTo>
                        <a:pt x="790166" y="483629"/>
                        <a:pt x="790166" y="483629"/>
                        <a:pt x="790166" y="483629"/>
                      </a:cubicBezTo>
                      <a:lnTo>
                        <a:pt x="791374" y="483629"/>
                      </a:lnTo>
                      <a:cubicBezTo>
                        <a:pt x="791374" y="483629"/>
                        <a:pt x="791374" y="483629"/>
                        <a:pt x="791374" y="483629"/>
                      </a:cubicBezTo>
                      <a:cubicBezTo>
                        <a:pt x="803455" y="483629"/>
                        <a:pt x="816745" y="488462"/>
                        <a:pt x="830034" y="489670"/>
                      </a:cubicBezTo>
                      <a:cubicBezTo>
                        <a:pt x="842115" y="492086"/>
                        <a:pt x="854196" y="493294"/>
                        <a:pt x="866278" y="493294"/>
                      </a:cubicBezTo>
                      <a:cubicBezTo>
                        <a:pt x="886816" y="493294"/>
                        <a:pt x="908562" y="490877"/>
                        <a:pt x="925476" y="481213"/>
                      </a:cubicBezTo>
                      <a:cubicBezTo>
                        <a:pt x="932724" y="476381"/>
                        <a:pt x="938765" y="471548"/>
                        <a:pt x="943597" y="463091"/>
                      </a:cubicBezTo>
                      <a:cubicBezTo>
                        <a:pt x="947222" y="457050"/>
                        <a:pt x="949638" y="449802"/>
                        <a:pt x="954471" y="443761"/>
                      </a:cubicBezTo>
                      <a:cubicBezTo>
                        <a:pt x="959303" y="438928"/>
                        <a:pt x="964136" y="435304"/>
                        <a:pt x="960511" y="426847"/>
                      </a:cubicBezTo>
                      <a:cubicBezTo>
                        <a:pt x="958095" y="422015"/>
                        <a:pt x="953263" y="425639"/>
                        <a:pt x="954471" y="417182"/>
                      </a:cubicBezTo>
                      <a:cubicBezTo>
                        <a:pt x="954471" y="414766"/>
                        <a:pt x="954471" y="412350"/>
                        <a:pt x="954471" y="409933"/>
                      </a:cubicBezTo>
                      <a:cubicBezTo>
                        <a:pt x="954471" y="407517"/>
                        <a:pt x="953263" y="406309"/>
                        <a:pt x="952054" y="403893"/>
                      </a:cubicBezTo>
                      <a:cubicBezTo>
                        <a:pt x="985882" y="406309"/>
                        <a:pt x="1019709" y="406309"/>
                        <a:pt x="1053537" y="402685"/>
                      </a:cubicBezTo>
                      <a:cubicBezTo>
                        <a:pt x="1054745" y="403893"/>
                        <a:pt x="1057161" y="406309"/>
                        <a:pt x="1058369" y="407517"/>
                      </a:cubicBezTo>
                      <a:cubicBezTo>
                        <a:pt x="1064410" y="411142"/>
                        <a:pt x="1071659" y="412350"/>
                        <a:pt x="1077699" y="414766"/>
                      </a:cubicBezTo>
                      <a:cubicBezTo>
                        <a:pt x="1084948" y="417182"/>
                        <a:pt x="1093405" y="419599"/>
                        <a:pt x="1100653" y="420806"/>
                      </a:cubicBezTo>
                      <a:cubicBezTo>
                        <a:pt x="1101862" y="422015"/>
                        <a:pt x="1101862" y="424431"/>
                        <a:pt x="1103070" y="425639"/>
                      </a:cubicBezTo>
                      <a:cubicBezTo>
                        <a:pt x="1103070" y="425639"/>
                        <a:pt x="1103070" y="426847"/>
                        <a:pt x="1103070" y="426847"/>
                      </a:cubicBezTo>
                      <a:cubicBezTo>
                        <a:pt x="1103070" y="431680"/>
                        <a:pt x="1100653" y="441345"/>
                        <a:pt x="1107902" y="444969"/>
                      </a:cubicBezTo>
                      <a:cubicBezTo>
                        <a:pt x="1113943" y="448594"/>
                        <a:pt x="1121192" y="448594"/>
                        <a:pt x="1127232" y="446177"/>
                      </a:cubicBezTo>
                      <a:cubicBezTo>
                        <a:pt x="1132065" y="442553"/>
                        <a:pt x="1136897" y="438928"/>
                        <a:pt x="1140522" y="434096"/>
                      </a:cubicBezTo>
                      <a:cubicBezTo>
                        <a:pt x="1139313" y="440137"/>
                        <a:pt x="1139313" y="446177"/>
                        <a:pt x="1140522" y="452218"/>
                      </a:cubicBezTo>
                      <a:cubicBezTo>
                        <a:pt x="1141730" y="461883"/>
                        <a:pt x="1138105" y="469131"/>
                        <a:pt x="1135689" y="478796"/>
                      </a:cubicBezTo>
                      <a:cubicBezTo>
                        <a:pt x="1133273" y="489670"/>
                        <a:pt x="1133273" y="501751"/>
                        <a:pt x="1141730" y="513832"/>
                      </a:cubicBezTo>
                      <a:cubicBezTo>
                        <a:pt x="1146562" y="521081"/>
                        <a:pt x="1152603" y="528330"/>
                        <a:pt x="1157435" y="536787"/>
                      </a:cubicBezTo>
                      <a:cubicBezTo>
                        <a:pt x="1161060" y="542827"/>
                        <a:pt x="1164684" y="548868"/>
                        <a:pt x="1170725" y="553700"/>
                      </a:cubicBezTo>
                      <a:cubicBezTo>
                        <a:pt x="1177973" y="559741"/>
                        <a:pt x="1184014" y="564573"/>
                        <a:pt x="1192471" y="569405"/>
                      </a:cubicBezTo>
                      <a:cubicBezTo>
                        <a:pt x="1198511" y="573030"/>
                        <a:pt x="1199719" y="577862"/>
                        <a:pt x="1205760" y="577862"/>
                      </a:cubicBezTo>
                      <a:cubicBezTo>
                        <a:pt x="1213009" y="579071"/>
                        <a:pt x="1213009" y="559741"/>
                        <a:pt x="1213009" y="556116"/>
                      </a:cubicBezTo>
                      <a:cubicBezTo>
                        <a:pt x="1211801" y="541619"/>
                        <a:pt x="1208176" y="527121"/>
                        <a:pt x="1199719" y="513832"/>
                      </a:cubicBezTo>
                      <a:cubicBezTo>
                        <a:pt x="1193679" y="504167"/>
                        <a:pt x="1194887" y="495710"/>
                        <a:pt x="1194887" y="486045"/>
                      </a:cubicBezTo>
                      <a:cubicBezTo>
                        <a:pt x="1196095" y="489670"/>
                        <a:pt x="1197303" y="492086"/>
                        <a:pt x="1199719" y="495710"/>
                      </a:cubicBezTo>
                      <a:cubicBezTo>
                        <a:pt x="1205760" y="504167"/>
                        <a:pt x="1211801" y="512624"/>
                        <a:pt x="1216633" y="522289"/>
                      </a:cubicBezTo>
                      <a:cubicBezTo>
                        <a:pt x="1226298" y="537995"/>
                        <a:pt x="1238380" y="545243"/>
                        <a:pt x="1254085" y="551284"/>
                      </a:cubicBezTo>
                      <a:cubicBezTo>
                        <a:pt x="1261334" y="553700"/>
                        <a:pt x="1278247" y="565781"/>
                        <a:pt x="1284288" y="560949"/>
                      </a:cubicBezTo>
                      <a:cubicBezTo>
                        <a:pt x="1287912" y="557324"/>
                        <a:pt x="1292745" y="552492"/>
                        <a:pt x="1292745" y="546452"/>
                      </a:cubicBezTo>
                      <a:cubicBezTo>
                        <a:pt x="1291537" y="531954"/>
                        <a:pt x="1285496" y="517456"/>
                        <a:pt x="1277039" y="504167"/>
                      </a:cubicBezTo>
                      <a:cubicBezTo>
                        <a:pt x="1270999" y="494502"/>
                        <a:pt x="1267374" y="483629"/>
                        <a:pt x="1261334" y="473964"/>
                      </a:cubicBezTo>
                      <a:cubicBezTo>
                        <a:pt x="1257709" y="467924"/>
                        <a:pt x="1252877" y="461883"/>
                        <a:pt x="1249253" y="457050"/>
                      </a:cubicBezTo>
                      <a:cubicBezTo>
                        <a:pt x="1240796" y="446177"/>
                        <a:pt x="1231131" y="437720"/>
                        <a:pt x="1220258" y="429263"/>
                      </a:cubicBezTo>
                      <a:cubicBezTo>
                        <a:pt x="1213009" y="423223"/>
                        <a:pt x="1205760" y="418390"/>
                        <a:pt x="1198511" y="412350"/>
                      </a:cubicBezTo>
                      <a:cubicBezTo>
                        <a:pt x="1194887" y="409933"/>
                        <a:pt x="1191263" y="407517"/>
                        <a:pt x="1187638" y="405101"/>
                      </a:cubicBezTo>
                      <a:cubicBezTo>
                        <a:pt x="1187638" y="405101"/>
                        <a:pt x="1187638" y="405101"/>
                        <a:pt x="1188846" y="405101"/>
                      </a:cubicBezTo>
                      <a:cubicBezTo>
                        <a:pt x="1214217" y="425639"/>
                        <a:pt x="1251669" y="441345"/>
                        <a:pt x="1278247" y="432888"/>
                      </a:cubicBezTo>
                      <a:cubicBezTo>
                        <a:pt x="1290329" y="429263"/>
                        <a:pt x="1299994" y="422015"/>
                        <a:pt x="1304826" y="411142"/>
                      </a:cubicBezTo>
                      <a:cubicBezTo>
                        <a:pt x="1308451" y="402685"/>
                        <a:pt x="1315699" y="391812"/>
                        <a:pt x="1308451" y="380939"/>
                      </a:cubicBezTo>
                      <a:cubicBezTo>
                        <a:pt x="1310867" y="379730"/>
                        <a:pt x="1312075" y="377314"/>
                        <a:pt x="1313283" y="376106"/>
                      </a:cubicBezTo>
                      <a:cubicBezTo>
                        <a:pt x="1315699" y="372482"/>
                        <a:pt x="1326572" y="360400"/>
                        <a:pt x="1320532" y="353152"/>
                      </a:cubicBezTo>
                      <a:cubicBezTo>
                        <a:pt x="1314491" y="347111"/>
                        <a:pt x="1299994" y="344695"/>
                        <a:pt x="1292745" y="345903"/>
                      </a:cubicBezTo>
                      <a:cubicBezTo>
                        <a:pt x="1278247" y="347111"/>
                        <a:pt x="1266166" y="354360"/>
                        <a:pt x="1251669" y="354360"/>
                      </a:cubicBezTo>
                      <a:cubicBezTo>
                        <a:pt x="1237171" y="354360"/>
                        <a:pt x="1222674" y="351944"/>
                        <a:pt x="1209384" y="351944"/>
                      </a:cubicBezTo>
                      <a:cubicBezTo>
                        <a:pt x="1204552" y="351944"/>
                        <a:pt x="1199719" y="353152"/>
                        <a:pt x="1194887" y="354360"/>
                      </a:cubicBezTo>
                      <a:cubicBezTo>
                        <a:pt x="1204552" y="348319"/>
                        <a:pt x="1215425" y="344695"/>
                        <a:pt x="1222674" y="336238"/>
                      </a:cubicBezTo>
                      <a:cubicBezTo>
                        <a:pt x="1227506" y="331405"/>
                        <a:pt x="1229923" y="322949"/>
                        <a:pt x="1232339" y="316908"/>
                      </a:cubicBezTo>
                      <a:cubicBezTo>
                        <a:pt x="1235963" y="309659"/>
                        <a:pt x="1240796" y="302411"/>
                        <a:pt x="1245628" y="295162"/>
                      </a:cubicBezTo>
                      <a:cubicBezTo>
                        <a:pt x="1254085" y="281872"/>
                        <a:pt x="1262542" y="273416"/>
                        <a:pt x="1255293" y="254086"/>
                      </a:cubicBezTo>
                      <a:cubicBezTo>
                        <a:pt x="1252877" y="248045"/>
                        <a:pt x="1250461" y="242004"/>
                        <a:pt x="1246836" y="234756"/>
                      </a:cubicBezTo>
                      <a:cubicBezTo>
                        <a:pt x="1244420" y="229923"/>
                        <a:pt x="1245628" y="225091"/>
                        <a:pt x="1240796" y="220258"/>
                      </a:cubicBezTo>
                      <a:cubicBezTo>
                        <a:pt x="1238380" y="217842"/>
                        <a:pt x="1235963" y="219050"/>
                        <a:pt x="1233547" y="219050"/>
                      </a:cubicBezTo>
                      <a:cubicBezTo>
                        <a:pt x="1231131" y="220258"/>
                        <a:pt x="1229923" y="222674"/>
                        <a:pt x="1228715" y="223883"/>
                      </a:cubicBezTo>
                      <a:cubicBezTo>
                        <a:pt x="1225090" y="228715"/>
                        <a:pt x="1220258" y="232340"/>
                        <a:pt x="1214217" y="233547"/>
                      </a:cubicBezTo>
                      <a:cubicBezTo>
                        <a:pt x="1197303" y="237172"/>
                        <a:pt x="1184014" y="240796"/>
                        <a:pt x="1174349" y="254086"/>
                      </a:cubicBezTo>
                      <a:cubicBezTo>
                        <a:pt x="1165892" y="264959"/>
                        <a:pt x="1158643" y="278248"/>
                        <a:pt x="1153811" y="291538"/>
                      </a:cubicBezTo>
                      <a:cubicBezTo>
                        <a:pt x="1152603" y="295162"/>
                        <a:pt x="1151395" y="298786"/>
                        <a:pt x="1150187" y="302411"/>
                      </a:cubicBezTo>
                      <a:cubicBezTo>
                        <a:pt x="1150187" y="298786"/>
                        <a:pt x="1148978" y="295162"/>
                        <a:pt x="1148978" y="291538"/>
                      </a:cubicBezTo>
                      <a:cubicBezTo>
                        <a:pt x="1147770" y="283081"/>
                        <a:pt x="1146562" y="273416"/>
                        <a:pt x="1144146" y="263751"/>
                      </a:cubicBezTo>
                      <a:cubicBezTo>
                        <a:pt x="1139313" y="249253"/>
                        <a:pt x="1132065" y="233547"/>
                        <a:pt x="1124816" y="219050"/>
                      </a:cubicBezTo>
                      <a:cubicBezTo>
                        <a:pt x="1117567" y="204553"/>
                        <a:pt x="1107902" y="196096"/>
                        <a:pt x="1093405" y="188847"/>
                      </a:cubicBezTo>
                      <a:cubicBezTo>
                        <a:pt x="1086156" y="185223"/>
                        <a:pt x="1077699" y="181598"/>
                        <a:pt x="1070450" y="177974"/>
                      </a:cubicBezTo>
                      <a:cubicBezTo>
                        <a:pt x="1066826" y="175558"/>
                        <a:pt x="1064410" y="174350"/>
                        <a:pt x="1060785" y="174350"/>
                      </a:cubicBezTo>
                      <a:cubicBezTo>
                        <a:pt x="1059577" y="174350"/>
                        <a:pt x="1059577" y="175558"/>
                        <a:pt x="1059577" y="175558"/>
                      </a:cubicBezTo>
                      <a:cubicBezTo>
                        <a:pt x="1060785" y="182807"/>
                        <a:pt x="1064410" y="190055"/>
                        <a:pt x="1063202" y="197304"/>
                      </a:cubicBezTo>
                      <a:cubicBezTo>
                        <a:pt x="1061994" y="204553"/>
                        <a:pt x="1060785" y="210593"/>
                        <a:pt x="1060785" y="217842"/>
                      </a:cubicBezTo>
                      <a:cubicBezTo>
                        <a:pt x="1060785" y="233547"/>
                        <a:pt x="1066826" y="244421"/>
                        <a:pt x="1077699" y="257710"/>
                      </a:cubicBezTo>
                      <a:cubicBezTo>
                        <a:pt x="1084948" y="266167"/>
                        <a:pt x="1088572" y="275832"/>
                        <a:pt x="1093405" y="284289"/>
                      </a:cubicBezTo>
                      <a:cubicBezTo>
                        <a:pt x="1097029" y="291538"/>
                        <a:pt x="1103070" y="297578"/>
                        <a:pt x="1106694" y="304827"/>
                      </a:cubicBezTo>
                      <a:cubicBezTo>
                        <a:pt x="1111527" y="314492"/>
                        <a:pt x="1117567" y="321741"/>
                        <a:pt x="1123608" y="330197"/>
                      </a:cubicBezTo>
                      <a:cubicBezTo>
                        <a:pt x="1124816" y="332614"/>
                        <a:pt x="1127232" y="335030"/>
                        <a:pt x="1128440" y="337446"/>
                      </a:cubicBezTo>
                      <a:cubicBezTo>
                        <a:pt x="1116359" y="328989"/>
                        <a:pt x="1101862" y="322949"/>
                        <a:pt x="1089780" y="322949"/>
                      </a:cubicBezTo>
                      <a:cubicBezTo>
                        <a:pt x="1083740" y="322949"/>
                        <a:pt x="1078907" y="324157"/>
                        <a:pt x="1076491" y="328989"/>
                      </a:cubicBezTo>
                      <a:cubicBezTo>
                        <a:pt x="1074075" y="333822"/>
                        <a:pt x="1080115" y="337446"/>
                        <a:pt x="1083740" y="341071"/>
                      </a:cubicBezTo>
                      <a:cubicBezTo>
                        <a:pt x="1084948" y="342279"/>
                        <a:pt x="1087364" y="344695"/>
                        <a:pt x="1088572" y="345903"/>
                      </a:cubicBezTo>
                      <a:cubicBezTo>
                        <a:pt x="1083740" y="347111"/>
                        <a:pt x="1077699" y="347111"/>
                        <a:pt x="1072867" y="349527"/>
                      </a:cubicBezTo>
                      <a:cubicBezTo>
                        <a:pt x="1065618" y="353152"/>
                        <a:pt x="1059577" y="356776"/>
                        <a:pt x="1053537" y="361609"/>
                      </a:cubicBezTo>
                      <a:cubicBezTo>
                        <a:pt x="1047496" y="366441"/>
                        <a:pt x="1040247" y="371274"/>
                        <a:pt x="1040247" y="379730"/>
                      </a:cubicBezTo>
                      <a:cubicBezTo>
                        <a:pt x="1013669" y="388187"/>
                        <a:pt x="981049" y="386979"/>
                        <a:pt x="950846" y="385771"/>
                      </a:cubicBezTo>
                      <a:cubicBezTo>
                        <a:pt x="918227" y="383355"/>
                        <a:pt x="885608" y="378522"/>
                        <a:pt x="852988" y="370066"/>
                      </a:cubicBezTo>
                      <a:cubicBezTo>
                        <a:pt x="833658" y="365233"/>
                        <a:pt x="814328" y="360400"/>
                        <a:pt x="794998" y="354360"/>
                      </a:cubicBezTo>
                      <a:cubicBezTo>
                        <a:pt x="794998" y="353152"/>
                        <a:pt x="794998" y="353152"/>
                        <a:pt x="793790" y="351944"/>
                      </a:cubicBezTo>
                      <a:cubicBezTo>
                        <a:pt x="790166" y="343487"/>
                        <a:pt x="785334" y="335030"/>
                        <a:pt x="780501" y="327781"/>
                      </a:cubicBezTo>
                      <a:cubicBezTo>
                        <a:pt x="776877" y="322949"/>
                        <a:pt x="774460" y="316908"/>
                        <a:pt x="769628" y="313284"/>
                      </a:cubicBezTo>
                      <a:cubicBezTo>
                        <a:pt x="767212" y="312075"/>
                        <a:pt x="764795" y="310868"/>
                        <a:pt x="762379" y="310868"/>
                      </a:cubicBezTo>
                      <a:cubicBezTo>
                        <a:pt x="756338" y="309659"/>
                        <a:pt x="750298" y="308451"/>
                        <a:pt x="743049" y="304827"/>
                      </a:cubicBezTo>
                      <a:cubicBezTo>
                        <a:pt x="741841" y="303619"/>
                        <a:pt x="739425" y="302411"/>
                        <a:pt x="738217" y="301202"/>
                      </a:cubicBezTo>
                      <a:cubicBezTo>
                        <a:pt x="743049" y="299994"/>
                        <a:pt x="749090" y="297578"/>
                        <a:pt x="753922" y="295162"/>
                      </a:cubicBezTo>
                      <a:cubicBezTo>
                        <a:pt x="778085" y="285497"/>
                        <a:pt x="799831" y="272208"/>
                        <a:pt x="819161" y="255294"/>
                      </a:cubicBezTo>
                      <a:cubicBezTo>
                        <a:pt x="825201" y="256502"/>
                        <a:pt x="830034" y="252878"/>
                        <a:pt x="834866" y="251669"/>
                      </a:cubicBezTo>
                      <a:cubicBezTo>
                        <a:pt x="848156" y="245629"/>
                        <a:pt x="860237" y="237172"/>
                        <a:pt x="869902" y="227507"/>
                      </a:cubicBezTo>
                      <a:cubicBezTo>
                        <a:pt x="871110" y="228715"/>
                        <a:pt x="872318" y="231131"/>
                        <a:pt x="873526" y="232340"/>
                      </a:cubicBezTo>
                      <a:cubicBezTo>
                        <a:pt x="885608" y="245629"/>
                        <a:pt x="902521" y="249253"/>
                        <a:pt x="915811" y="261335"/>
                      </a:cubicBezTo>
                      <a:cubicBezTo>
                        <a:pt x="921851" y="267375"/>
                        <a:pt x="935141" y="281872"/>
                        <a:pt x="943597" y="281872"/>
                      </a:cubicBezTo>
                      <a:cubicBezTo>
                        <a:pt x="949638" y="281872"/>
                        <a:pt x="955679" y="278248"/>
                        <a:pt x="961719" y="281872"/>
                      </a:cubicBezTo>
                      <a:cubicBezTo>
                        <a:pt x="964136" y="283081"/>
                        <a:pt x="966552" y="285497"/>
                        <a:pt x="968968" y="285497"/>
                      </a:cubicBezTo>
                      <a:cubicBezTo>
                        <a:pt x="975009" y="287913"/>
                        <a:pt x="981049" y="287913"/>
                        <a:pt x="987090" y="287913"/>
                      </a:cubicBezTo>
                      <a:cubicBezTo>
                        <a:pt x="987090" y="287913"/>
                        <a:pt x="988298" y="287913"/>
                        <a:pt x="988298" y="287913"/>
                      </a:cubicBezTo>
                      <a:cubicBezTo>
                        <a:pt x="988298" y="287913"/>
                        <a:pt x="989506" y="287913"/>
                        <a:pt x="989506" y="286705"/>
                      </a:cubicBezTo>
                      <a:cubicBezTo>
                        <a:pt x="994339" y="275832"/>
                        <a:pt x="994339" y="261335"/>
                        <a:pt x="984674" y="248045"/>
                      </a:cubicBezTo>
                      <a:cubicBezTo>
                        <a:pt x="977425" y="237172"/>
                        <a:pt x="967760" y="223883"/>
                        <a:pt x="956887" y="214218"/>
                      </a:cubicBezTo>
                      <a:cubicBezTo>
                        <a:pt x="972593" y="219050"/>
                        <a:pt x="988298" y="217842"/>
                        <a:pt x="1002796" y="216634"/>
                      </a:cubicBezTo>
                      <a:cubicBezTo>
                        <a:pt x="1012460" y="216634"/>
                        <a:pt x="1020917" y="216634"/>
                        <a:pt x="1030582" y="219050"/>
                      </a:cubicBezTo>
                      <a:cubicBezTo>
                        <a:pt x="1035415" y="220258"/>
                        <a:pt x="1041455" y="221466"/>
                        <a:pt x="1046288" y="219050"/>
                      </a:cubicBezTo>
                      <a:cubicBezTo>
                        <a:pt x="1048704" y="217842"/>
                        <a:pt x="1058369" y="216634"/>
                        <a:pt x="1055953" y="211801"/>
                      </a:cubicBezTo>
                      <a:cubicBezTo>
                        <a:pt x="1054745" y="206969"/>
                        <a:pt x="1049912" y="202137"/>
                        <a:pt x="1047496" y="197304"/>
                      </a:cubicBezTo>
                      <a:cubicBezTo>
                        <a:pt x="1043872" y="191263"/>
                        <a:pt x="1040247" y="186431"/>
                        <a:pt x="1035415" y="181598"/>
                      </a:cubicBezTo>
                      <a:cubicBezTo>
                        <a:pt x="1024542" y="171934"/>
                        <a:pt x="1011252" y="169517"/>
                        <a:pt x="997963" y="167101"/>
                      </a:cubicBezTo>
                      <a:cubicBezTo>
                        <a:pt x="982257" y="164685"/>
                        <a:pt x="966552" y="162268"/>
                        <a:pt x="950846" y="162268"/>
                      </a:cubicBezTo>
                      <a:cubicBezTo>
                        <a:pt x="943597" y="162268"/>
                        <a:pt x="936349" y="162268"/>
                        <a:pt x="927892" y="163477"/>
                      </a:cubicBezTo>
                      <a:cubicBezTo>
                        <a:pt x="943597" y="157436"/>
                        <a:pt x="958095" y="150187"/>
                        <a:pt x="962928" y="132065"/>
                      </a:cubicBezTo>
                      <a:cubicBezTo>
                        <a:pt x="965344" y="122400"/>
                        <a:pt x="964136" y="112735"/>
                        <a:pt x="958095" y="101862"/>
                      </a:cubicBezTo>
                      <a:cubicBezTo>
                        <a:pt x="954471" y="93406"/>
                        <a:pt x="955679" y="84949"/>
                        <a:pt x="953263" y="75284"/>
                      </a:cubicBezTo>
                      <a:cubicBezTo>
                        <a:pt x="952054" y="71659"/>
                        <a:pt x="952054" y="69243"/>
                        <a:pt x="949638" y="65618"/>
                      </a:cubicBezTo>
                      <a:cubicBezTo>
                        <a:pt x="948430" y="64410"/>
                        <a:pt x="947222" y="64410"/>
                        <a:pt x="947222" y="64410"/>
                      </a:cubicBezTo>
                      <a:cubicBezTo>
                        <a:pt x="933932" y="72867"/>
                        <a:pt x="918227" y="70451"/>
                        <a:pt x="902521" y="71659"/>
                      </a:cubicBezTo>
                      <a:cubicBezTo>
                        <a:pt x="889232" y="72867"/>
                        <a:pt x="879567" y="76492"/>
                        <a:pt x="869902" y="83740"/>
                      </a:cubicBezTo>
                      <a:cubicBezTo>
                        <a:pt x="859029" y="92197"/>
                        <a:pt x="851780" y="100654"/>
                        <a:pt x="845740" y="112735"/>
                      </a:cubicBezTo>
                      <a:cubicBezTo>
                        <a:pt x="844531" y="113943"/>
                        <a:pt x="843323" y="116360"/>
                        <a:pt x="842115" y="117568"/>
                      </a:cubicBezTo>
                      <a:cubicBezTo>
                        <a:pt x="843323" y="111527"/>
                        <a:pt x="844531" y="105487"/>
                        <a:pt x="845740" y="98238"/>
                      </a:cubicBezTo>
                      <a:cubicBezTo>
                        <a:pt x="846948" y="82532"/>
                        <a:pt x="844531" y="70451"/>
                        <a:pt x="832450" y="54745"/>
                      </a:cubicBezTo>
                      <a:cubicBezTo>
                        <a:pt x="822785" y="41456"/>
                        <a:pt x="815537" y="24542"/>
                        <a:pt x="802247" y="13669"/>
                      </a:cubicBezTo>
                      <a:cubicBezTo>
                        <a:pt x="794998" y="7629"/>
                        <a:pt x="778085" y="-2036"/>
                        <a:pt x="769628" y="380"/>
                      </a:cubicBezTo>
                      <a:cubicBezTo>
                        <a:pt x="766004" y="1588"/>
                        <a:pt x="766004" y="6421"/>
                        <a:pt x="766004" y="10045"/>
                      </a:cubicBezTo>
                      <a:cubicBezTo>
                        <a:pt x="764795" y="18502"/>
                        <a:pt x="758755" y="22126"/>
                        <a:pt x="752714" y="26959"/>
                      </a:cubicBezTo>
                      <a:cubicBezTo>
                        <a:pt x="743049" y="36624"/>
                        <a:pt x="745465" y="48705"/>
                        <a:pt x="755130" y="61994"/>
                      </a:cubicBezTo>
                      <a:cubicBezTo>
                        <a:pt x="763587" y="75284"/>
                        <a:pt x="778085" y="88573"/>
                        <a:pt x="784125" y="103070"/>
                      </a:cubicBezTo>
                      <a:cubicBezTo>
                        <a:pt x="786542" y="107903"/>
                        <a:pt x="787750" y="113943"/>
                        <a:pt x="790166" y="118776"/>
                      </a:cubicBezTo>
                      <a:cubicBezTo>
                        <a:pt x="787750" y="115152"/>
                        <a:pt x="784125" y="110319"/>
                        <a:pt x="781709" y="106695"/>
                      </a:cubicBezTo>
                      <a:cubicBezTo>
                        <a:pt x="775669" y="97030"/>
                        <a:pt x="769628" y="84949"/>
                        <a:pt x="759963" y="77700"/>
                      </a:cubicBezTo>
                      <a:cubicBezTo>
                        <a:pt x="750298" y="70451"/>
                        <a:pt x="741841" y="61994"/>
                        <a:pt x="732176" y="53537"/>
                      </a:cubicBezTo>
                      <a:cubicBezTo>
                        <a:pt x="728552" y="49913"/>
                        <a:pt x="723719" y="46288"/>
                        <a:pt x="720095" y="43872"/>
                      </a:cubicBezTo>
                      <a:cubicBezTo>
                        <a:pt x="709222" y="39040"/>
                        <a:pt x="698349" y="39040"/>
                        <a:pt x="687476" y="37832"/>
                      </a:cubicBezTo>
                      <a:cubicBezTo>
                        <a:pt x="679019" y="37832"/>
                        <a:pt x="682643" y="43872"/>
                        <a:pt x="686267" y="49913"/>
                      </a:cubicBezTo>
                      <a:cubicBezTo>
                        <a:pt x="692308" y="57162"/>
                        <a:pt x="697141" y="64410"/>
                        <a:pt x="697141" y="72867"/>
                      </a:cubicBezTo>
                      <a:cubicBezTo>
                        <a:pt x="697141" y="76492"/>
                        <a:pt x="697141" y="81324"/>
                        <a:pt x="698349" y="84949"/>
                      </a:cubicBezTo>
                      <a:cubicBezTo>
                        <a:pt x="700765" y="92197"/>
                        <a:pt x="703181" y="99446"/>
                        <a:pt x="706806" y="105487"/>
                      </a:cubicBezTo>
                      <a:cubicBezTo>
                        <a:pt x="712846" y="116360"/>
                        <a:pt x="722511" y="127233"/>
                        <a:pt x="734592" y="135690"/>
                      </a:cubicBezTo>
                      <a:cubicBezTo>
                        <a:pt x="726135" y="133273"/>
                        <a:pt x="717679" y="132065"/>
                        <a:pt x="710430" y="132065"/>
                      </a:cubicBezTo>
                      <a:cubicBezTo>
                        <a:pt x="693516" y="133273"/>
                        <a:pt x="677811" y="142938"/>
                        <a:pt x="668145" y="153812"/>
                      </a:cubicBezTo>
                      <a:cubicBezTo>
                        <a:pt x="662105" y="159852"/>
                        <a:pt x="651232" y="165893"/>
                        <a:pt x="660897" y="176766"/>
                      </a:cubicBezTo>
                      <a:cubicBezTo>
                        <a:pt x="664521" y="180390"/>
                        <a:pt x="670562" y="180390"/>
                        <a:pt x="674186" y="181598"/>
                      </a:cubicBezTo>
                      <a:cubicBezTo>
                        <a:pt x="685059" y="185223"/>
                        <a:pt x="694724" y="191263"/>
                        <a:pt x="704389" y="198512"/>
                      </a:cubicBezTo>
                      <a:cubicBezTo>
                        <a:pt x="716470" y="206969"/>
                        <a:pt x="728552" y="216634"/>
                        <a:pt x="743049" y="214218"/>
                      </a:cubicBezTo>
                      <a:cubicBezTo>
                        <a:pt x="756338" y="211801"/>
                        <a:pt x="763587" y="198512"/>
                        <a:pt x="776877" y="194888"/>
                      </a:cubicBezTo>
                      <a:cubicBezTo>
                        <a:pt x="782917" y="193680"/>
                        <a:pt x="787750" y="192471"/>
                        <a:pt x="793790" y="192471"/>
                      </a:cubicBezTo>
                      <a:cubicBezTo>
                        <a:pt x="788958" y="202137"/>
                        <a:pt x="788958" y="216634"/>
                        <a:pt x="788958" y="227507"/>
                      </a:cubicBezTo>
                      <a:cubicBezTo>
                        <a:pt x="788958" y="229923"/>
                        <a:pt x="790166" y="233547"/>
                        <a:pt x="790166" y="237172"/>
                      </a:cubicBezTo>
                      <a:cubicBezTo>
                        <a:pt x="772044" y="257710"/>
                        <a:pt x="747882" y="274624"/>
                        <a:pt x="720095" y="284289"/>
                      </a:cubicBezTo>
                      <a:cubicBezTo>
                        <a:pt x="692308" y="293954"/>
                        <a:pt x="662105" y="295162"/>
                        <a:pt x="629486" y="293954"/>
                      </a:cubicBezTo>
                      <a:cubicBezTo>
                        <a:pt x="629486" y="293954"/>
                        <a:pt x="628278" y="293954"/>
                        <a:pt x="628278" y="293954"/>
                      </a:cubicBezTo>
                      <a:cubicBezTo>
                        <a:pt x="628278" y="293954"/>
                        <a:pt x="628278" y="293954"/>
                        <a:pt x="628278" y="293954"/>
                      </a:cubicBezTo>
                      <a:cubicBezTo>
                        <a:pt x="628278" y="293954"/>
                        <a:pt x="628278" y="293954"/>
                        <a:pt x="628278" y="293954"/>
                      </a:cubicBezTo>
                      <a:cubicBezTo>
                        <a:pt x="584785" y="275832"/>
                        <a:pt x="542501" y="258918"/>
                        <a:pt x="499008" y="242004"/>
                      </a:cubicBezTo>
                      <a:cubicBezTo>
                        <a:pt x="456724" y="225091"/>
                        <a:pt x="415648" y="209385"/>
                        <a:pt x="373364" y="194888"/>
                      </a:cubicBezTo>
                      <a:cubicBezTo>
                        <a:pt x="322623" y="177974"/>
                        <a:pt x="270673" y="165893"/>
                        <a:pt x="219932" y="158644"/>
                      </a:cubicBezTo>
                      <a:cubicBezTo>
                        <a:pt x="213891" y="157436"/>
                        <a:pt x="207851" y="157436"/>
                        <a:pt x="203018" y="156228"/>
                      </a:cubicBezTo>
                      <a:cubicBezTo>
                        <a:pt x="203018" y="156228"/>
                        <a:pt x="201810" y="156228"/>
                        <a:pt x="201810" y="156228"/>
                      </a:cubicBezTo>
                      <a:cubicBezTo>
                        <a:pt x="201810" y="156228"/>
                        <a:pt x="201810" y="156228"/>
                        <a:pt x="201810" y="156228"/>
                      </a:cubicBezTo>
                      <a:cubicBezTo>
                        <a:pt x="201810" y="156228"/>
                        <a:pt x="201810" y="156228"/>
                        <a:pt x="201810" y="156228"/>
                      </a:cubicBezTo>
                      <a:cubicBezTo>
                        <a:pt x="186105" y="155019"/>
                        <a:pt x="171607" y="153812"/>
                        <a:pt x="155902" y="152603"/>
                      </a:cubicBezTo>
                      <a:cubicBezTo>
                        <a:pt x="140196" y="152603"/>
                        <a:pt x="125698" y="151395"/>
                        <a:pt x="109993" y="152603"/>
                      </a:cubicBezTo>
                      <a:cubicBezTo>
                        <a:pt x="101536" y="152603"/>
                        <a:pt x="93079" y="153812"/>
                        <a:pt x="83414" y="153812"/>
                      </a:cubicBezTo>
                      <a:cubicBezTo>
                        <a:pt x="77374" y="153812"/>
                        <a:pt x="-2363" y="162268"/>
                        <a:pt x="54" y="165893"/>
                      </a:cubicBezTo>
                      <a:cubicBezTo>
                        <a:pt x="1262" y="168309"/>
                        <a:pt x="2470" y="170725"/>
                        <a:pt x="3678" y="173141"/>
                      </a:cubicBezTo>
                      <a:cubicBezTo>
                        <a:pt x="3678" y="174350"/>
                        <a:pt x="4886" y="174350"/>
                        <a:pt x="4886" y="175558"/>
                      </a:cubicBezTo>
                      <a:cubicBezTo>
                        <a:pt x="6094" y="176766"/>
                        <a:pt x="7302" y="176766"/>
                        <a:pt x="8511" y="175558"/>
                      </a:cubicBezTo>
                      <a:cubicBezTo>
                        <a:pt x="45962" y="167101"/>
                        <a:pt x="89455" y="171934"/>
                        <a:pt x="130531" y="177974"/>
                      </a:cubicBezTo>
                      <a:cubicBezTo>
                        <a:pt x="171607" y="184015"/>
                        <a:pt x="212683" y="193680"/>
                        <a:pt x="252551" y="211801"/>
                      </a:cubicBezTo>
                      <a:cubicBezTo>
                        <a:pt x="290003" y="228715"/>
                        <a:pt x="332288" y="250461"/>
                        <a:pt x="354034" y="287913"/>
                      </a:cubicBezTo>
                      <a:cubicBezTo>
                        <a:pt x="367323" y="310868"/>
                        <a:pt x="373364" y="335030"/>
                        <a:pt x="373364" y="359193"/>
                      </a:cubicBezTo>
                      <a:cubicBezTo>
                        <a:pt x="370947" y="373690"/>
                        <a:pt x="366115" y="388187"/>
                        <a:pt x="362491" y="401477"/>
                      </a:cubicBezTo>
                      <a:cubicBezTo>
                        <a:pt x="346785" y="447385"/>
                        <a:pt x="327455" y="490877"/>
                        <a:pt x="338328" y="545243"/>
                      </a:cubicBezTo>
                      <a:cubicBezTo>
                        <a:pt x="338328" y="546452"/>
                        <a:pt x="339536" y="546452"/>
                        <a:pt x="339536" y="547659"/>
                      </a:cubicBezTo>
                      <a:cubicBezTo>
                        <a:pt x="339536" y="550076"/>
                        <a:pt x="343161" y="552492"/>
                        <a:pt x="345577" y="551284"/>
                      </a:cubicBezTo>
                      <a:cubicBezTo>
                        <a:pt x="369739" y="527121"/>
                        <a:pt x="390277" y="498127"/>
                        <a:pt x="404775" y="466715"/>
                      </a:cubicBezTo>
                      <a:cubicBezTo>
                        <a:pt x="419272" y="437720"/>
                        <a:pt x="432562" y="403893"/>
                        <a:pt x="434978" y="370066"/>
                      </a:cubicBezTo>
                      <a:cubicBezTo>
                        <a:pt x="439810" y="309659"/>
                        <a:pt x="393902" y="244421"/>
                        <a:pt x="332288" y="211801"/>
                      </a:cubicBezTo>
                      <a:cubicBezTo>
                        <a:pt x="331079" y="210593"/>
                        <a:pt x="328663" y="209385"/>
                        <a:pt x="327455" y="208177"/>
                      </a:cubicBezTo>
                      <a:cubicBezTo>
                        <a:pt x="362491" y="217842"/>
                        <a:pt x="397526" y="229923"/>
                        <a:pt x="431354" y="242004"/>
                      </a:cubicBezTo>
                      <a:cubicBezTo>
                        <a:pt x="443435" y="246837"/>
                        <a:pt x="455516" y="250461"/>
                        <a:pt x="467597" y="255294"/>
                      </a:cubicBezTo>
                      <a:cubicBezTo>
                        <a:pt x="488135" y="268583"/>
                        <a:pt x="508673" y="280665"/>
                        <a:pt x="529211" y="292746"/>
                      </a:cubicBezTo>
                      <a:cubicBezTo>
                        <a:pt x="554582" y="307243"/>
                        <a:pt x="579953" y="321741"/>
                        <a:pt x="606531" y="336238"/>
                      </a:cubicBezTo>
                      <a:cubicBezTo>
                        <a:pt x="614988" y="341071"/>
                        <a:pt x="623445" y="345903"/>
                        <a:pt x="631902" y="351944"/>
                      </a:cubicBezTo>
                      <a:cubicBezTo>
                        <a:pt x="625861" y="350736"/>
                        <a:pt x="619821" y="349527"/>
                        <a:pt x="613780" y="349527"/>
                      </a:cubicBezTo>
                      <a:cubicBezTo>
                        <a:pt x="604115" y="348319"/>
                        <a:pt x="594450" y="348319"/>
                        <a:pt x="585993" y="349527"/>
                      </a:cubicBezTo>
                      <a:cubicBezTo>
                        <a:pt x="579953" y="350736"/>
                        <a:pt x="573912" y="350736"/>
                        <a:pt x="567871" y="347111"/>
                      </a:cubicBezTo>
                      <a:cubicBezTo>
                        <a:pt x="564247" y="345903"/>
                        <a:pt x="560623" y="343487"/>
                        <a:pt x="555790" y="343487"/>
                      </a:cubicBezTo>
                      <a:cubicBezTo>
                        <a:pt x="541293" y="342279"/>
                        <a:pt x="560623" y="365233"/>
                        <a:pt x="564247" y="370066"/>
                      </a:cubicBezTo>
                      <a:cubicBezTo>
                        <a:pt x="576328" y="385771"/>
                        <a:pt x="587201" y="403893"/>
                        <a:pt x="600491" y="419599"/>
                      </a:cubicBezTo>
                      <a:cubicBezTo>
                        <a:pt x="613780" y="435304"/>
                        <a:pt x="629486" y="452218"/>
                        <a:pt x="648816" y="458258"/>
                      </a:cubicBezTo>
                      <a:cubicBezTo>
                        <a:pt x="657272" y="460674"/>
                        <a:pt x="665729" y="461883"/>
                        <a:pt x="675394" y="463091"/>
                      </a:cubicBezTo>
                      <a:cubicBezTo>
                        <a:pt x="682643" y="463091"/>
                        <a:pt x="688684" y="464299"/>
                        <a:pt x="695932" y="465507"/>
                      </a:cubicBezTo>
                      <a:cubicBezTo>
                        <a:pt x="701973" y="466715"/>
                        <a:pt x="706806" y="465507"/>
                        <a:pt x="712846" y="469131"/>
                      </a:cubicBezTo>
                      <a:cubicBezTo>
                        <a:pt x="706806" y="469131"/>
                        <a:pt x="701973" y="470340"/>
                        <a:pt x="697141" y="472756"/>
                      </a:cubicBezTo>
                      <a:cubicBezTo>
                        <a:pt x="689892" y="477588"/>
                        <a:pt x="682643" y="478796"/>
                        <a:pt x="672978" y="480005"/>
                      </a:cubicBezTo>
                      <a:cubicBezTo>
                        <a:pt x="664521" y="481213"/>
                        <a:pt x="657272" y="482421"/>
                        <a:pt x="651232" y="488462"/>
                      </a:cubicBezTo>
                      <a:cubicBezTo>
                        <a:pt x="645191" y="494502"/>
                        <a:pt x="641567" y="504167"/>
                        <a:pt x="634318" y="508999"/>
                      </a:cubicBezTo>
                      <a:cubicBezTo>
                        <a:pt x="623445" y="517456"/>
                        <a:pt x="611364" y="527121"/>
                        <a:pt x="606531" y="541619"/>
                      </a:cubicBezTo>
                      <a:cubicBezTo>
                        <a:pt x="602907" y="554909"/>
                        <a:pt x="599283" y="571822"/>
                        <a:pt x="602907" y="586319"/>
                      </a:cubicBezTo>
                      <a:cubicBezTo>
                        <a:pt x="602907" y="587527"/>
                        <a:pt x="605323" y="588736"/>
                        <a:pt x="606531" y="588736"/>
                      </a:cubicBezTo>
                      <a:cubicBezTo>
                        <a:pt x="621029" y="581487"/>
                        <a:pt x="641567" y="592360"/>
                        <a:pt x="658481" y="587527"/>
                      </a:cubicBezTo>
                      <a:cubicBezTo>
                        <a:pt x="674186" y="582695"/>
                        <a:pt x="692308" y="577862"/>
                        <a:pt x="705597" y="568198"/>
                      </a:cubicBezTo>
                      <a:cubicBezTo>
                        <a:pt x="717679" y="559741"/>
                        <a:pt x="730968" y="548868"/>
                        <a:pt x="737009" y="535578"/>
                      </a:cubicBezTo>
                      <a:cubicBezTo>
                        <a:pt x="739425" y="530746"/>
                        <a:pt x="740633" y="525913"/>
                        <a:pt x="740633" y="519873"/>
                      </a:cubicBezTo>
                      <a:cubicBezTo>
                        <a:pt x="741841" y="522289"/>
                        <a:pt x="743049" y="524705"/>
                        <a:pt x="743049" y="525913"/>
                      </a:cubicBezTo>
                      <a:cubicBezTo>
                        <a:pt x="749090" y="542827"/>
                        <a:pt x="741841" y="556116"/>
                        <a:pt x="737009" y="569405"/>
                      </a:cubicBezTo>
                      <a:cubicBezTo>
                        <a:pt x="730968" y="583903"/>
                        <a:pt x="724927" y="597193"/>
                        <a:pt x="717679" y="610482"/>
                      </a:cubicBezTo>
                      <a:cubicBezTo>
                        <a:pt x="711638" y="620147"/>
                        <a:pt x="714054" y="632228"/>
                        <a:pt x="720095" y="645518"/>
                      </a:cubicBezTo>
                      <a:cubicBezTo>
                        <a:pt x="724927" y="657599"/>
                        <a:pt x="733384" y="666055"/>
                        <a:pt x="743049" y="675721"/>
                      </a:cubicBezTo>
                      <a:cubicBezTo>
                        <a:pt x="758755" y="679345"/>
                        <a:pt x="767212" y="686593"/>
                        <a:pt x="769628" y="679345"/>
                      </a:cubicBezTo>
                      <a:lnTo>
                        <a:pt x="769628" y="679345"/>
                      </a:lnTo>
                      <a:close/>
                      <a:moveTo>
                        <a:pt x="389069" y="260126"/>
                      </a:moveTo>
                      <a:cubicBezTo>
                        <a:pt x="384237" y="251669"/>
                        <a:pt x="376988" y="244421"/>
                        <a:pt x="370947" y="237172"/>
                      </a:cubicBezTo>
                      <a:cubicBezTo>
                        <a:pt x="368531" y="234756"/>
                        <a:pt x="366115" y="232340"/>
                        <a:pt x="362491" y="228715"/>
                      </a:cubicBezTo>
                      <a:cubicBezTo>
                        <a:pt x="364907" y="229923"/>
                        <a:pt x="367323" y="231131"/>
                        <a:pt x="368531" y="233547"/>
                      </a:cubicBezTo>
                      <a:cubicBezTo>
                        <a:pt x="372155" y="235964"/>
                        <a:pt x="374572" y="238380"/>
                        <a:pt x="376988" y="242004"/>
                      </a:cubicBezTo>
                      <a:cubicBezTo>
                        <a:pt x="379404" y="244421"/>
                        <a:pt x="381820" y="246837"/>
                        <a:pt x="383029" y="248045"/>
                      </a:cubicBezTo>
                      <a:cubicBezTo>
                        <a:pt x="391485" y="257710"/>
                        <a:pt x="397526" y="268583"/>
                        <a:pt x="403567" y="279456"/>
                      </a:cubicBezTo>
                      <a:cubicBezTo>
                        <a:pt x="404775" y="280665"/>
                        <a:pt x="407191" y="280665"/>
                        <a:pt x="405983" y="278248"/>
                      </a:cubicBezTo>
                      <a:cubicBezTo>
                        <a:pt x="404775" y="275832"/>
                        <a:pt x="403567" y="272208"/>
                        <a:pt x="401150" y="269791"/>
                      </a:cubicBezTo>
                      <a:cubicBezTo>
                        <a:pt x="402359" y="272208"/>
                        <a:pt x="404775" y="273416"/>
                        <a:pt x="405983" y="275832"/>
                      </a:cubicBezTo>
                      <a:cubicBezTo>
                        <a:pt x="433770" y="312075"/>
                        <a:pt x="441019" y="350736"/>
                        <a:pt x="433770" y="386979"/>
                      </a:cubicBezTo>
                      <a:cubicBezTo>
                        <a:pt x="424105" y="438928"/>
                        <a:pt x="397526" y="482421"/>
                        <a:pt x="367323" y="522289"/>
                      </a:cubicBezTo>
                      <a:cubicBezTo>
                        <a:pt x="386653" y="490877"/>
                        <a:pt x="407191" y="458258"/>
                        <a:pt x="420480" y="423223"/>
                      </a:cubicBezTo>
                      <a:cubicBezTo>
                        <a:pt x="427729" y="402685"/>
                        <a:pt x="433770" y="378522"/>
                        <a:pt x="432562" y="354360"/>
                      </a:cubicBezTo>
                      <a:cubicBezTo>
                        <a:pt x="432562" y="349527"/>
                        <a:pt x="431354" y="344695"/>
                        <a:pt x="428937" y="339862"/>
                      </a:cubicBezTo>
                      <a:cubicBezTo>
                        <a:pt x="427729" y="338654"/>
                        <a:pt x="426521" y="337446"/>
                        <a:pt x="425313" y="338654"/>
                      </a:cubicBezTo>
                      <a:cubicBezTo>
                        <a:pt x="425313" y="338654"/>
                        <a:pt x="425313" y="339862"/>
                        <a:pt x="425313" y="339862"/>
                      </a:cubicBezTo>
                      <a:cubicBezTo>
                        <a:pt x="425313" y="342279"/>
                        <a:pt x="425313" y="345903"/>
                        <a:pt x="426521" y="348319"/>
                      </a:cubicBezTo>
                      <a:cubicBezTo>
                        <a:pt x="427729" y="357984"/>
                        <a:pt x="426521" y="367649"/>
                        <a:pt x="426521" y="377314"/>
                      </a:cubicBezTo>
                      <a:cubicBezTo>
                        <a:pt x="425313" y="386979"/>
                        <a:pt x="424105" y="396644"/>
                        <a:pt x="421689" y="406309"/>
                      </a:cubicBezTo>
                      <a:cubicBezTo>
                        <a:pt x="416856" y="422015"/>
                        <a:pt x="409607" y="437720"/>
                        <a:pt x="403567" y="452218"/>
                      </a:cubicBezTo>
                      <a:cubicBezTo>
                        <a:pt x="408399" y="441345"/>
                        <a:pt x="413232" y="429263"/>
                        <a:pt x="415648" y="418390"/>
                      </a:cubicBezTo>
                      <a:cubicBezTo>
                        <a:pt x="427729" y="378522"/>
                        <a:pt x="421689" y="332614"/>
                        <a:pt x="402359" y="287913"/>
                      </a:cubicBezTo>
                      <a:cubicBezTo>
                        <a:pt x="401150" y="285497"/>
                        <a:pt x="397526" y="285497"/>
                        <a:pt x="398734" y="289121"/>
                      </a:cubicBezTo>
                      <a:cubicBezTo>
                        <a:pt x="415648" y="339862"/>
                        <a:pt x="422897" y="383355"/>
                        <a:pt x="407191" y="426847"/>
                      </a:cubicBezTo>
                      <a:cubicBezTo>
                        <a:pt x="396318" y="458258"/>
                        <a:pt x="379404" y="486045"/>
                        <a:pt x="363699" y="515040"/>
                      </a:cubicBezTo>
                      <a:cubicBezTo>
                        <a:pt x="364907" y="513832"/>
                        <a:pt x="364907" y="511416"/>
                        <a:pt x="366115" y="510208"/>
                      </a:cubicBezTo>
                      <a:cubicBezTo>
                        <a:pt x="370947" y="496918"/>
                        <a:pt x="375780" y="483629"/>
                        <a:pt x="380612" y="469131"/>
                      </a:cubicBezTo>
                      <a:cubicBezTo>
                        <a:pt x="381820" y="466715"/>
                        <a:pt x="378196" y="464299"/>
                        <a:pt x="375780" y="466715"/>
                      </a:cubicBezTo>
                      <a:cubicBezTo>
                        <a:pt x="367323" y="481213"/>
                        <a:pt x="364907" y="496918"/>
                        <a:pt x="358866" y="512624"/>
                      </a:cubicBezTo>
                      <a:cubicBezTo>
                        <a:pt x="357658" y="516248"/>
                        <a:pt x="356450" y="518665"/>
                        <a:pt x="355242" y="522289"/>
                      </a:cubicBezTo>
                      <a:cubicBezTo>
                        <a:pt x="357658" y="484837"/>
                        <a:pt x="373364" y="452218"/>
                        <a:pt x="385445" y="419599"/>
                      </a:cubicBezTo>
                      <a:cubicBezTo>
                        <a:pt x="386653" y="417182"/>
                        <a:pt x="383029" y="417182"/>
                        <a:pt x="381820" y="418390"/>
                      </a:cubicBezTo>
                      <a:cubicBezTo>
                        <a:pt x="380612" y="420806"/>
                        <a:pt x="379404" y="424431"/>
                        <a:pt x="378196" y="426847"/>
                      </a:cubicBezTo>
                      <a:cubicBezTo>
                        <a:pt x="375780" y="432888"/>
                        <a:pt x="373364" y="440137"/>
                        <a:pt x="370947" y="446177"/>
                      </a:cubicBezTo>
                      <a:cubicBezTo>
                        <a:pt x="364907" y="464299"/>
                        <a:pt x="358866" y="482421"/>
                        <a:pt x="352826" y="500543"/>
                      </a:cubicBezTo>
                      <a:cubicBezTo>
                        <a:pt x="354034" y="463091"/>
                        <a:pt x="368531" y="430472"/>
                        <a:pt x="380612" y="396644"/>
                      </a:cubicBezTo>
                      <a:cubicBezTo>
                        <a:pt x="384237" y="386979"/>
                        <a:pt x="386653" y="378522"/>
                        <a:pt x="390277" y="368857"/>
                      </a:cubicBezTo>
                      <a:cubicBezTo>
                        <a:pt x="391485" y="366441"/>
                        <a:pt x="391485" y="364025"/>
                        <a:pt x="392694" y="361609"/>
                      </a:cubicBezTo>
                      <a:cubicBezTo>
                        <a:pt x="395110" y="353152"/>
                        <a:pt x="395110" y="344695"/>
                        <a:pt x="396318" y="335030"/>
                      </a:cubicBezTo>
                      <a:cubicBezTo>
                        <a:pt x="398734" y="315700"/>
                        <a:pt x="393902" y="292746"/>
                        <a:pt x="385445" y="273416"/>
                      </a:cubicBezTo>
                      <a:cubicBezTo>
                        <a:pt x="383029" y="266167"/>
                        <a:pt x="379404" y="258918"/>
                        <a:pt x="374572" y="251669"/>
                      </a:cubicBezTo>
                      <a:cubicBezTo>
                        <a:pt x="368531" y="244421"/>
                        <a:pt x="362491" y="235964"/>
                        <a:pt x="356450" y="228715"/>
                      </a:cubicBezTo>
                      <a:cubicBezTo>
                        <a:pt x="368531" y="238380"/>
                        <a:pt x="378196" y="250461"/>
                        <a:pt x="387861" y="262543"/>
                      </a:cubicBezTo>
                      <a:cubicBezTo>
                        <a:pt x="387861" y="262543"/>
                        <a:pt x="390277" y="261335"/>
                        <a:pt x="389069" y="260126"/>
                      </a:cubicBezTo>
                      <a:lnTo>
                        <a:pt x="389069" y="260126"/>
                      </a:lnTo>
                      <a:close/>
                      <a:moveTo>
                        <a:pt x="970176" y="593568"/>
                      </a:moveTo>
                      <a:cubicBezTo>
                        <a:pt x="968968" y="593568"/>
                        <a:pt x="967760" y="594776"/>
                        <a:pt x="965344" y="594776"/>
                      </a:cubicBezTo>
                      <a:cubicBezTo>
                        <a:pt x="959303" y="597193"/>
                        <a:pt x="953263" y="595984"/>
                        <a:pt x="947222" y="595984"/>
                      </a:cubicBezTo>
                      <a:cubicBezTo>
                        <a:pt x="938765" y="595984"/>
                        <a:pt x="930308" y="595984"/>
                        <a:pt x="920643" y="593568"/>
                      </a:cubicBezTo>
                      <a:cubicBezTo>
                        <a:pt x="904938" y="591152"/>
                        <a:pt x="889232" y="583903"/>
                        <a:pt x="873526" y="579071"/>
                      </a:cubicBezTo>
                      <a:cubicBezTo>
                        <a:pt x="856613" y="573030"/>
                        <a:pt x="839699" y="565781"/>
                        <a:pt x="827618" y="552492"/>
                      </a:cubicBezTo>
                      <a:cubicBezTo>
                        <a:pt x="817953" y="541619"/>
                        <a:pt x="809496" y="529538"/>
                        <a:pt x="802247" y="518665"/>
                      </a:cubicBezTo>
                      <a:cubicBezTo>
                        <a:pt x="802247" y="518665"/>
                        <a:pt x="802247" y="518665"/>
                        <a:pt x="802247" y="518665"/>
                      </a:cubicBezTo>
                      <a:cubicBezTo>
                        <a:pt x="801039" y="517456"/>
                        <a:pt x="799831" y="516248"/>
                        <a:pt x="799831" y="515040"/>
                      </a:cubicBezTo>
                      <a:cubicBezTo>
                        <a:pt x="799831" y="515040"/>
                        <a:pt x="799831" y="515040"/>
                        <a:pt x="799831" y="513832"/>
                      </a:cubicBezTo>
                      <a:cubicBezTo>
                        <a:pt x="799831" y="513832"/>
                        <a:pt x="801039" y="513832"/>
                        <a:pt x="801039" y="512624"/>
                      </a:cubicBezTo>
                      <a:cubicBezTo>
                        <a:pt x="805872" y="517456"/>
                        <a:pt x="809496" y="524705"/>
                        <a:pt x="815537" y="527121"/>
                      </a:cubicBezTo>
                      <a:cubicBezTo>
                        <a:pt x="816745" y="527121"/>
                        <a:pt x="816745" y="525913"/>
                        <a:pt x="816745" y="525913"/>
                      </a:cubicBezTo>
                      <a:cubicBezTo>
                        <a:pt x="811912" y="521081"/>
                        <a:pt x="808288" y="515040"/>
                        <a:pt x="804663" y="510208"/>
                      </a:cubicBezTo>
                      <a:cubicBezTo>
                        <a:pt x="803455" y="508999"/>
                        <a:pt x="803455" y="508999"/>
                        <a:pt x="802247" y="508999"/>
                      </a:cubicBezTo>
                      <a:cubicBezTo>
                        <a:pt x="802247" y="508999"/>
                        <a:pt x="802247" y="507791"/>
                        <a:pt x="802247" y="507791"/>
                      </a:cubicBezTo>
                      <a:cubicBezTo>
                        <a:pt x="810704" y="513832"/>
                        <a:pt x="817953" y="523497"/>
                        <a:pt x="825201" y="530746"/>
                      </a:cubicBezTo>
                      <a:cubicBezTo>
                        <a:pt x="832450" y="536787"/>
                        <a:pt x="839699" y="542827"/>
                        <a:pt x="848156" y="546452"/>
                      </a:cubicBezTo>
                      <a:cubicBezTo>
                        <a:pt x="849364" y="546452"/>
                        <a:pt x="849364" y="545243"/>
                        <a:pt x="848156" y="545243"/>
                      </a:cubicBezTo>
                      <a:cubicBezTo>
                        <a:pt x="838491" y="539202"/>
                        <a:pt x="828826" y="531954"/>
                        <a:pt x="821577" y="522289"/>
                      </a:cubicBezTo>
                      <a:cubicBezTo>
                        <a:pt x="827618" y="527121"/>
                        <a:pt x="833658" y="530746"/>
                        <a:pt x="838491" y="535578"/>
                      </a:cubicBezTo>
                      <a:cubicBezTo>
                        <a:pt x="855404" y="548868"/>
                        <a:pt x="872318" y="559741"/>
                        <a:pt x="891648" y="566990"/>
                      </a:cubicBezTo>
                      <a:cubicBezTo>
                        <a:pt x="910978" y="574238"/>
                        <a:pt x="929100" y="580279"/>
                        <a:pt x="948430" y="586319"/>
                      </a:cubicBezTo>
                      <a:cubicBezTo>
                        <a:pt x="953263" y="589944"/>
                        <a:pt x="961719" y="593568"/>
                        <a:pt x="970176" y="593568"/>
                      </a:cubicBezTo>
                      <a:lnTo>
                        <a:pt x="970176" y="593568"/>
                      </a:lnTo>
                      <a:close/>
                      <a:moveTo>
                        <a:pt x="787750" y="519873"/>
                      </a:moveTo>
                      <a:cubicBezTo>
                        <a:pt x="786542" y="519873"/>
                        <a:pt x="786542" y="519873"/>
                        <a:pt x="786542" y="519873"/>
                      </a:cubicBezTo>
                      <a:cubicBezTo>
                        <a:pt x="785334" y="518665"/>
                        <a:pt x="784125" y="517456"/>
                        <a:pt x="782917" y="516248"/>
                      </a:cubicBezTo>
                      <a:cubicBezTo>
                        <a:pt x="781709" y="512624"/>
                        <a:pt x="782917" y="511416"/>
                        <a:pt x="785334" y="510208"/>
                      </a:cubicBezTo>
                      <a:cubicBezTo>
                        <a:pt x="785334" y="510208"/>
                        <a:pt x="786542" y="510208"/>
                        <a:pt x="786542" y="510208"/>
                      </a:cubicBezTo>
                      <a:cubicBezTo>
                        <a:pt x="787750" y="510208"/>
                        <a:pt x="788958" y="511416"/>
                        <a:pt x="790166" y="512624"/>
                      </a:cubicBezTo>
                      <a:cubicBezTo>
                        <a:pt x="791374" y="513832"/>
                        <a:pt x="793790" y="516248"/>
                        <a:pt x="794998" y="518665"/>
                      </a:cubicBezTo>
                      <a:cubicBezTo>
                        <a:pt x="794998" y="519873"/>
                        <a:pt x="796207" y="522289"/>
                        <a:pt x="796207" y="522289"/>
                      </a:cubicBezTo>
                      <a:cubicBezTo>
                        <a:pt x="794998" y="523497"/>
                        <a:pt x="790166" y="519873"/>
                        <a:pt x="787750" y="519873"/>
                      </a:cubicBezTo>
                      <a:lnTo>
                        <a:pt x="787750" y="519873"/>
                      </a:lnTo>
                      <a:close/>
                      <a:moveTo>
                        <a:pt x="775669" y="518665"/>
                      </a:moveTo>
                      <a:cubicBezTo>
                        <a:pt x="773252" y="517456"/>
                        <a:pt x="770836" y="517456"/>
                        <a:pt x="769628" y="515040"/>
                      </a:cubicBezTo>
                      <a:cubicBezTo>
                        <a:pt x="773252" y="515040"/>
                        <a:pt x="775669" y="515040"/>
                        <a:pt x="778085" y="515040"/>
                      </a:cubicBezTo>
                      <a:cubicBezTo>
                        <a:pt x="778085" y="515040"/>
                        <a:pt x="778085" y="515040"/>
                        <a:pt x="778085" y="516248"/>
                      </a:cubicBezTo>
                      <a:cubicBezTo>
                        <a:pt x="778085" y="517456"/>
                        <a:pt x="779293" y="518665"/>
                        <a:pt x="780501" y="521081"/>
                      </a:cubicBezTo>
                      <a:cubicBezTo>
                        <a:pt x="779293" y="518665"/>
                        <a:pt x="778085" y="518665"/>
                        <a:pt x="775669" y="518665"/>
                      </a:cubicBezTo>
                      <a:lnTo>
                        <a:pt x="775669" y="518665"/>
                      </a:lnTo>
                      <a:close/>
                      <a:moveTo>
                        <a:pt x="780501" y="505375"/>
                      </a:moveTo>
                      <a:cubicBezTo>
                        <a:pt x="779293" y="502959"/>
                        <a:pt x="776877" y="501751"/>
                        <a:pt x="774460" y="500543"/>
                      </a:cubicBezTo>
                      <a:cubicBezTo>
                        <a:pt x="774460" y="500543"/>
                        <a:pt x="774460" y="500543"/>
                        <a:pt x="774460" y="500543"/>
                      </a:cubicBezTo>
                      <a:cubicBezTo>
                        <a:pt x="775669" y="499334"/>
                        <a:pt x="774460" y="498127"/>
                        <a:pt x="774460" y="495710"/>
                      </a:cubicBezTo>
                      <a:cubicBezTo>
                        <a:pt x="774460" y="495710"/>
                        <a:pt x="774460" y="493294"/>
                        <a:pt x="774460" y="493294"/>
                      </a:cubicBezTo>
                      <a:cubicBezTo>
                        <a:pt x="776877" y="493294"/>
                        <a:pt x="779293" y="495710"/>
                        <a:pt x="780501" y="496918"/>
                      </a:cubicBezTo>
                      <a:cubicBezTo>
                        <a:pt x="781709" y="498127"/>
                        <a:pt x="782917" y="500543"/>
                        <a:pt x="782917" y="501751"/>
                      </a:cubicBezTo>
                      <a:cubicBezTo>
                        <a:pt x="782917" y="502959"/>
                        <a:pt x="782917" y="504167"/>
                        <a:pt x="784125" y="505375"/>
                      </a:cubicBezTo>
                      <a:cubicBezTo>
                        <a:pt x="784125" y="506584"/>
                        <a:pt x="785334" y="506584"/>
                        <a:pt x="786542" y="505375"/>
                      </a:cubicBezTo>
                      <a:cubicBezTo>
                        <a:pt x="787750" y="504167"/>
                        <a:pt x="786542" y="500543"/>
                        <a:pt x="788958" y="499334"/>
                      </a:cubicBezTo>
                      <a:cubicBezTo>
                        <a:pt x="788958" y="499334"/>
                        <a:pt x="790166" y="499334"/>
                        <a:pt x="790166" y="499334"/>
                      </a:cubicBezTo>
                      <a:cubicBezTo>
                        <a:pt x="791374" y="499334"/>
                        <a:pt x="791374" y="500543"/>
                        <a:pt x="792582" y="501751"/>
                      </a:cubicBezTo>
                      <a:cubicBezTo>
                        <a:pt x="794998" y="504167"/>
                        <a:pt x="797415" y="508999"/>
                        <a:pt x="796207" y="511416"/>
                      </a:cubicBezTo>
                      <a:cubicBezTo>
                        <a:pt x="793790" y="507791"/>
                        <a:pt x="790166" y="505375"/>
                        <a:pt x="786542" y="506584"/>
                      </a:cubicBezTo>
                      <a:cubicBezTo>
                        <a:pt x="786542" y="506584"/>
                        <a:pt x="785334" y="506584"/>
                        <a:pt x="785334" y="506584"/>
                      </a:cubicBezTo>
                      <a:cubicBezTo>
                        <a:pt x="784125" y="506584"/>
                        <a:pt x="784125" y="506584"/>
                        <a:pt x="782917" y="506584"/>
                      </a:cubicBezTo>
                      <a:cubicBezTo>
                        <a:pt x="781709" y="506584"/>
                        <a:pt x="780501" y="506584"/>
                        <a:pt x="780501" y="506584"/>
                      </a:cubicBezTo>
                      <a:cubicBezTo>
                        <a:pt x="779293" y="508999"/>
                        <a:pt x="776877" y="510208"/>
                        <a:pt x="773252" y="510208"/>
                      </a:cubicBezTo>
                      <a:cubicBezTo>
                        <a:pt x="772044" y="510208"/>
                        <a:pt x="766004" y="510208"/>
                        <a:pt x="764795" y="507791"/>
                      </a:cubicBezTo>
                      <a:cubicBezTo>
                        <a:pt x="764795" y="507791"/>
                        <a:pt x="764795" y="507791"/>
                        <a:pt x="764795" y="507791"/>
                      </a:cubicBezTo>
                      <a:cubicBezTo>
                        <a:pt x="764795" y="507791"/>
                        <a:pt x="766004" y="506584"/>
                        <a:pt x="766004" y="506584"/>
                      </a:cubicBezTo>
                      <a:cubicBezTo>
                        <a:pt x="766004" y="505375"/>
                        <a:pt x="763587" y="504167"/>
                        <a:pt x="764795" y="502959"/>
                      </a:cubicBezTo>
                      <a:cubicBezTo>
                        <a:pt x="766004" y="502959"/>
                        <a:pt x="767212" y="501751"/>
                        <a:pt x="768420" y="501751"/>
                      </a:cubicBezTo>
                      <a:cubicBezTo>
                        <a:pt x="772044" y="501751"/>
                        <a:pt x="775669" y="502959"/>
                        <a:pt x="778085" y="505375"/>
                      </a:cubicBezTo>
                      <a:cubicBezTo>
                        <a:pt x="779293" y="508999"/>
                        <a:pt x="781709" y="506584"/>
                        <a:pt x="780501" y="505375"/>
                      </a:cubicBezTo>
                      <a:lnTo>
                        <a:pt x="780501" y="505375"/>
                      </a:lnTo>
                      <a:close/>
                      <a:moveTo>
                        <a:pt x="968968" y="591152"/>
                      </a:moveTo>
                      <a:cubicBezTo>
                        <a:pt x="964136" y="591152"/>
                        <a:pt x="959303" y="589944"/>
                        <a:pt x="954471" y="587527"/>
                      </a:cubicBezTo>
                      <a:cubicBezTo>
                        <a:pt x="956887" y="587527"/>
                        <a:pt x="959303" y="587527"/>
                        <a:pt x="961719" y="587527"/>
                      </a:cubicBezTo>
                      <a:cubicBezTo>
                        <a:pt x="961719" y="587527"/>
                        <a:pt x="961719" y="587527"/>
                        <a:pt x="961719" y="587527"/>
                      </a:cubicBezTo>
                      <a:cubicBezTo>
                        <a:pt x="965344" y="587527"/>
                        <a:pt x="967760" y="588736"/>
                        <a:pt x="968968" y="591152"/>
                      </a:cubicBezTo>
                      <a:lnTo>
                        <a:pt x="968968" y="591152"/>
                      </a:lnTo>
                      <a:close/>
                      <a:moveTo>
                        <a:pt x="880775" y="517456"/>
                      </a:moveTo>
                      <a:cubicBezTo>
                        <a:pt x="880775" y="519873"/>
                        <a:pt x="885608" y="522289"/>
                        <a:pt x="888024" y="523497"/>
                      </a:cubicBezTo>
                      <a:cubicBezTo>
                        <a:pt x="889232" y="523497"/>
                        <a:pt x="890440" y="523497"/>
                        <a:pt x="889232" y="522289"/>
                      </a:cubicBezTo>
                      <a:cubicBezTo>
                        <a:pt x="888024" y="521081"/>
                        <a:pt x="886816" y="519873"/>
                        <a:pt x="885608" y="518665"/>
                      </a:cubicBezTo>
                      <a:cubicBezTo>
                        <a:pt x="886816" y="518665"/>
                        <a:pt x="888024" y="518665"/>
                        <a:pt x="889232" y="519873"/>
                      </a:cubicBezTo>
                      <a:cubicBezTo>
                        <a:pt x="890440" y="521081"/>
                        <a:pt x="891648" y="521081"/>
                        <a:pt x="892856" y="522289"/>
                      </a:cubicBezTo>
                      <a:cubicBezTo>
                        <a:pt x="894065" y="523497"/>
                        <a:pt x="895273" y="523497"/>
                        <a:pt x="895273" y="524705"/>
                      </a:cubicBezTo>
                      <a:cubicBezTo>
                        <a:pt x="896481" y="525913"/>
                        <a:pt x="898897" y="528330"/>
                        <a:pt x="901313" y="527121"/>
                      </a:cubicBezTo>
                      <a:cubicBezTo>
                        <a:pt x="901313" y="527121"/>
                        <a:pt x="901313" y="527121"/>
                        <a:pt x="901313" y="525913"/>
                      </a:cubicBezTo>
                      <a:cubicBezTo>
                        <a:pt x="900105" y="523497"/>
                        <a:pt x="897689" y="522289"/>
                        <a:pt x="896481" y="521081"/>
                      </a:cubicBezTo>
                      <a:cubicBezTo>
                        <a:pt x="896481" y="521081"/>
                        <a:pt x="896481" y="521081"/>
                        <a:pt x="896481" y="521081"/>
                      </a:cubicBezTo>
                      <a:cubicBezTo>
                        <a:pt x="898897" y="522289"/>
                        <a:pt x="901313" y="522289"/>
                        <a:pt x="902521" y="523497"/>
                      </a:cubicBezTo>
                      <a:cubicBezTo>
                        <a:pt x="902521" y="525913"/>
                        <a:pt x="906146" y="528330"/>
                        <a:pt x="908562" y="530746"/>
                      </a:cubicBezTo>
                      <a:cubicBezTo>
                        <a:pt x="910978" y="533162"/>
                        <a:pt x="910978" y="535578"/>
                        <a:pt x="913394" y="537995"/>
                      </a:cubicBezTo>
                      <a:cubicBezTo>
                        <a:pt x="913394" y="537995"/>
                        <a:pt x="914603" y="537995"/>
                        <a:pt x="914603" y="537995"/>
                      </a:cubicBezTo>
                      <a:cubicBezTo>
                        <a:pt x="915811" y="535578"/>
                        <a:pt x="914603" y="533162"/>
                        <a:pt x="912186" y="530746"/>
                      </a:cubicBezTo>
                      <a:cubicBezTo>
                        <a:pt x="912186" y="529538"/>
                        <a:pt x="910978" y="529538"/>
                        <a:pt x="910978" y="528330"/>
                      </a:cubicBezTo>
                      <a:cubicBezTo>
                        <a:pt x="910978" y="528330"/>
                        <a:pt x="910978" y="528330"/>
                        <a:pt x="910978" y="528330"/>
                      </a:cubicBezTo>
                      <a:cubicBezTo>
                        <a:pt x="913394" y="530746"/>
                        <a:pt x="915811" y="533162"/>
                        <a:pt x="918227" y="535578"/>
                      </a:cubicBezTo>
                      <a:cubicBezTo>
                        <a:pt x="919435" y="536787"/>
                        <a:pt x="920643" y="539202"/>
                        <a:pt x="920643" y="541619"/>
                      </a:cubicBezTo>
                      <a:cubicBezTo>
                        <a:pt x="920643" y="542827"/>
                        <a:pt x="920643" y="542827"/>
                        <a:pt x="921851" y="544035"/>
                      </a:cubicBezTo>
                      <a:cubicBezTo>
                        <a:pt x="921851" y="545243"/>
                        <a:pt x="924268" y="545243"/>
                        <a:pt x="924268" y="544035"/>
                      </a:cubicBezTo>
                      <a:cubicBezTo>
                        <a:pt x="924268" y="541619"/>
                        <a:pt x="923059" y="540411"/>
                        <a:pt x="923059" y="539202"/>
                      </a:cubicBezTo>
                      <a:cubicBezTo>
                        <a:pt x="923059" y="537995"/>
                        <a:pt x="921851" y="536787"/>
                        <a:pt x="921851" y="535578"/>
                      </a:cubicBezTo>
                      <a:cubicBezTo>
                        <a:pt x="921851" y="535578"/>
                        <a:pt x="920643" y="534370"/>
                        <a:pt x="920643" y="534370"/>
                      </a:cubicBezTo>
                      <a:cubicBezTo>
                        <a:pt x="921851" y="535578"/>
                        <a:pt x="924268" y="537995"/>
                        <a:pt x="925476" y="539202"/>
                      </a:cubicBezTo>
                      <a:cubicBezTo>
                        <a:pt x="927892" y="542827"/>
                        <a:pt x="929100" y="546452"/>
                        <a:pt x="931516" y="551284"/>
                      </a:cubicBezTo>
                      <a:cubicBezTo>
                        <a:pt x="931516" y="551284"/>
                        <a:pt x="932724" y="551284"/>
                        <a:pt x="932724" y="551284"/>
                      </a:cubicBezTo>
                      <a:cubicBezTo>
                        <a:pt x="935141" y="548868"/>
                        <a:pt x="931516" y="544035"/>
                        <a:pt x="929100" y="540411"/>
                      </a:cubicBezTo>
                      <a:cubicBezTo>
                        <a:pt x="927892" y="539202"/>
                        <a:pt x="926684" y="536787"/>
                        <a:pt x="925476" y="535578"/>
                      </a:cubicBezTo>
                      <a:cubicBezTo>
                        <a:pt x="925476" y="535578"/>
                        <a:pt x="926684" y="536787"/>
                        <a:pt x="926684" y="536787"/>
                      </a:cubicBezTo>
                      <a:cubicBezTo>
                        <a:pt x="927892" y="537995"/>
                        <a:pt x="930308" y="539202"/>
                        <a:pt x="931516" y="540411"/>
                      </a:cubicBezTo>
                      <a:cubicBezTo>
                        <a:pt x="931516" y="540411"/>
                        <a:pt x="931516" y="540411"/>
                        <a:pt x="931516" y="540411"/>
                      </a:cubicBezTo>
                      <a:cubicBezTo>
                        <a:pt x="931516" y="541619"/>
                        <a:pt x="932724" y="541619"/>
                        <a:pt x="933932" y="542827"/>
                      </a:cubicBezTo>
                      <a:cubicBezTo>
                        <a:pt x="935141" y="544035"/>
                        <a:pt x="935141" y="545243"/>
                        <a:pt x="935141" y="545243"/>
                      </a:cubicBezTo>
                      <a:cubicBezTo>
                        <a:pt x="935141" y="546452"/>
                        <a:pt x="936349" y="548868"/>
                        <a:pt x="936349" y="550076"/>
                      </a:cubicBezTo>
                      <a:cubicBezTo>
                        <a:pt x="936349" y="551284"/>
                        <a:pt x="937557" y="551284"/>
                        <a:pt x="938765" y="550076"/>
                      </a:cubicBezTo>
                      <a:cubicBezTo>
                        <a:pt x="938765" y="548868"/>
                        <a:pt x="938765" y="546452"/>
                        <a:pt x="938765" y="544035"/>
                      </a:cubicBezTo>
                      <a:cubicBezTo>
                        <a:pt x="939973" y="545243"/>
                        <a:pt x="941181" y="546452"/>
                        <a:pt x="941181" y="546452"/>
                      </a:cubicBezTo>
                      <a:cubicBezTo>
                        <a:pt x="941181" y="546452"/>
                        <a:pt x="941181" y="546452"/>
                        <a:pt x="941181" y="546452"/>
                      </a:cubicBezTo>
                      <a:cubicBezTo>
                        <a:pt x="941181" y="548868"/>
                        <a:pt x="942389" y="550076"/>
                        <a:pt x="942389" y="551284"/>
                      </a:cubicBezTo>
                      <a:cubicBezTo>
                        <a:pt x="942389" y="552492"/>
                        <a:pt x="942389" y="553700"/>
                        <a:pt x="943597" y="554909"/>
                      </a:cubicBezTo>
                      <a:cubicBezTo>
                        <a:pt x="943597" y="556116"/>
                        <a:pt x="946014" y="556116"/>
                        <a:pt x="946014" y="554909"/>
                      </a:cubicBezTo>
                      <a:cubicBezTo>
                        <a:pt x="946014" y="553700"/>
                        <a:pt x="946014" y="551284"/>
                        <a:pt x="946014" y="550076"/>
                      </a:cubicBezTo>
                      <a:cubicBezTo>
                        <a:pt x="947222" y="551284"/>
                        <a:pt x="948430" y="552492"/>
                        <a:pt x="948430" y="553700"/>
                      </a:cubicBezTo>
                      <a:cubicBezTo>
                        <a:pt x="948430" y="553700"/>
                        <a:pt x="948430" y="553700"/>
                        <a:pt x="948430" y="554909"/>
                      </a:cubicBezTo>
                      <a:cubicBezTo>
                        <a:pt x="948430" y="557324"/>
                        <a:pt x="948430" y="558533"/>
                        <a:pt x="948430" y="560949"/>
                      </a:cubicBezTo>
                      <a:cubicBezTo>
                        <a:pt x="948430" y="562157"/>
                        <a:pt x="949638" y="563365"/>
                        <a:pt x="950846" y="562157"/>
                      </a:cubicBezTo>
                      <a:cubicBezTo>
                        <a:pt x="952054" y="560949"/>
                        <a:pt x="953263" y="559741"/>
                        <a:pt x="953263" y="557324"/>
                      </a:cubicBezTo>
                      <a:cubicBezTo>
                        <a:pt x="954471" y="558533"/>
                        <a:pt x="955679" y="559741"/>
                        <a:pt x="956887" y="560949"/>
                      </a:cubicBezTo>
                      <a:cubicBezTo>
                        <a:pt x="955679" y="560949"/>
                        <a:pt x="955679" y="562157"/>
                        <a:pt x="955679" y="562157"/>
                      </a:cubicBezTo>
                      <a:cubicBezTo>
                        <a:pt x="956887" y="563365"/>
                        <a:pt x="955679" y="564573"/>
                        <a:pt x="956887" y="566990"/>
                      </a:cubicBezTo>
                      <a:cubicBezTo>
                        <a:pt x="956887" y="568198"/>
                        <a:pt x="958095" y="568198"/>
                        <a:pt x="959303" y="568198"/>
                      </a:cubicBezTo>
                      <a:cubicBezTo>
                        <a:pt x="960511" y="566990"/>
                        <a:pt x="960511" y="565781"/>
                        <a:pt x="960511" y="564573"/>
                      </a:cubicBezTo>
                      <a:cubicBezTo>
                        <a:pt x="961719" y="565781"/>
                        <a:pt x="962928" y="568198"/>
                        <a:pt x="964136" y="569405"/>
                      </a:cubicBezTo>
                      <a:cubicBezTo>
                        <a:pt x="967760" y="574238"/>
                        <a:pt x="970176" y="579071"/>
                        <a:pt x="972593" y="585112"/>
                      </a:cubicBezTo>
                      <a:cubicBezTo>
                        <a:pt x="971384" y="585112"/>
                        <a:pt x="970176" y="583903"/>
                        <a:pt x="970176" y="583903"/>
                      </a:cubicBezTo>
                      <a:cubicBezTo>
                        <a:pt x="964136" y="579071"/>
                        <a:pt x="956887" y="575446"/>
                        <a:pt x="949638" y="571822"/>
                      </a:cubicBezTo>
                      <a:cubicBezTo>
                        <a:pt x="943597" y="569405"/>
                        <a:pt x="936349" y="568198"/>
                        <a:pt x="930308" y="565781"/>
                      </a:cubicBezTo>
                      <a:cubicBezTo>
                        <a:pt x="919435" y="560949"/>
                        <a:pt x="917019" y="554909"/>
                        <a:pt x="913394" y="545243"/>
                      </a:cubicBezTo>
                      <a:cubicBezTo>
                        <a:pt x="910978" y="540411"/>
                        <a:pt x="909770" y="536787"/>
                        <a:pt x="906146" y="533162"/>
                      </a:cubicBezTo>
                      <a:cubicBezTo>
                        <a:pt x="900105" y="527121"/>
                        <a:pt x="892856" y="525913"/>
                        <a:pt x="885608" y="523497"/>
                      </a:cubicBezTo>
                      <a:cubicBezTo>
                        <a:pt x="874735" y="519873"/>
                        <a:pt x="865070" y="515040"/>
                        <a:pt x="854196" y="511416"/>
                      </a:cubicBezTo>
                      <a:cubicBezTo>
                        <a:pt x="843323" y="507791"/>
                        <a:pt x="831242" y="502959"/>
                        <a:pt x="820369" y="498127"/>
                      </a:cubicBezTo>
                      <a:cubicBezTo>
                        <a:pt x="839699" y="507791"/>
                        <a:pt x="860237" y="512624"/>
                        <a:pt x="880775" y="517456"/>
                      </a:cubicBezTo>
                      <a:lnTo>
                        <a:pt x="880775" y="517456"/>
                      </a:lnTo>
                      <a:close/>
                      <a:moveTo>
                        <a:pt x="791374" y="489670"/>
                      </a:moveTo>
                      <a:cubicBezTo>
                        <a:pt x="808288" y="500543"/>
                        <a:pt x="825201" y="507791"/>
                        <a:pt x="843323" y="513832"/>
                      </a:cubicBezTo>
                      <a:cubicBezTo>
                        <a:pt x="846948" y="515040"/>
                        <a:pt x="850572" y="516248"/>
                        <a:pt x="854196" y="517456"/>
                      </a:cubicBezTo>
                      <a:cubicBezTo>
                        <a:pt x="851780" y="517456"/>
                        <a:pt x="850572" y="516248"/>
                        <a:pt x="848156" y="516248"/>
                      </a:cubicBezTo>
                      <a:cubicBezTo>
                        <a:pt x="846948" y="515040"/>
                        <a:pt x="844531" y="516248"/>
                        <a:pt x="845740" y="518665"/>
                      </a:cubicBezTo>
                      <a:cubicBezTo>
                        <a:pt x="845740" y="518665"/>
                        <a:pt x="845740" y="518665"/>
                        <a:pt x="845740" y="518665"/>
                      </a:cubicBezTo>
                      <a:cubicBezTo>
                        <a:pt x="845740" y="518665"/>
                        <a:pt x="846948" y="519873"/>
                        <a:pt x="848156" y="519873"/>
                      </a:cubicBezTo>
                      <a:cubicBezTo>
                        <a:pt x="850572" y="519873"/>
                        <a:pt x="852988" y="519873"/>
                        <a:pt x="855404" y="519873"/>
                      </a:cubicBezTo>
                      <a:cubicBezTo>
                        <a:pt x="857821" y="521081"/>
                        <a:pt x="860237" y="521081"/>
                        <a:pt x="861445" y="521081"/>
                      </a:cubicBezTo>
                      <a:cubicBezTo>
                        <a:pt x="863862" y="521081"/>
                        <a:pt x="865070" y="522289"/>
                        <a:pt x="867486" y="522289"/>
                      </a:cubicBezTo>
                      <a:cubicBezTo>
                        <a:pt x="868694" y="522289"/>
                        <a:pt x="869902" y="523497"/>
                        <a:pt x="871110" y="523497"/>
                      </a:cubicBezTo>
                      <a:cubicBezTo>
                        <a:pt x="869902" y="523497"/>
                        <a:pt x="868694" y="523497"/>
                        <a:pt x="867486" y="523497"/>
                      </a:cubicBezTo>
                      <a:cubicBezTo>
                        <a:pt x="863862" y="523497"/>
                        <a:pt x="860237" y="521081"/>
                        <a:pt x="857821" y="522289"/>
                      </a:cubicBezTo>
                      <a:cubicBezTo>
                        <a:pt x="856613" y="522289"/>
                        <a:pt x="856613" y="523497"/>
                        <a:pt x="857821" y="524705"/>
                      </a:cubicBezTo>
                      <a:cubicBezTo>
                        <a:pt x="861445" y="527121"/>
                        <a:pt x="866278" y="527121"/>
                        <a:pt x="869902" y="527121"/>
                      </a:cubicBezTo>
                      <a:cubicBezTo>
                        <a:pt x="873526" y="527121"/>
                        <a:pt x="878359" y="528330"/>
                        <a:pt x="881983" y="527121"/>
                      </a:cubicBezTo>
                      <a:cubicBezTo>
                        <a:pt x="881983" y="527121"/>
                        <a:pt x="881983" y="527121"/>
                        <a:pt x="881983" y="527121"/>
                      </a:cubicBezTo>
                      <a:cubicBezTo>
                        <a:pt x="884400" y="528330"/>
                        <a:pt x="888024" y="529538"/>
                        <a:pt x="890440" y="530746"/>
                      </a:cubicBezTo>
                      <a:cubicBezTo>
                        <a:pt x="888024" y="530746"/>
                        <a:pt x="886816" y="530746"/>
                        <a:pt x="884400" y="530746"/>
                      </a:cubicBezTo>
                      <a:cubicBezTo>
                        <a:pt x="879567" y="529538"/>
                        <a:pt x="873526" y="528330"/>
                        <a:pt x="868694" y="529538"/>
                      </a:cubicBezTo>
                      <a:cubicBezTo>
                        <a:pt x="867486" y="529538"/>
                        <a:pt x="867486" y="531954"/>
                        <a:pt x="868694" y="531954"/>
                      </a:cubicBezTo>
                      <a:cubicBezTo>
                        <a:pt x="878359" y="533162"/>
                        <a:pt x="888024" y="534370"/>
                        <a:pt x="897689" y="536787"/>
                      </a:cubicBezTo>
                      <a:cubicBezTo>
                        <a:pt x="897689" y="536787"/>
                        <a:pt x="897689" y="536787"/>
                        <a:pt x="897689" y="536787"/>
                      </a:cubicBezTo>
                      <a:cubicBezTo>
                        <a:pt x="897689" y="536787"/>
                        <a:pt x="897689" y="536787"/>
                        <a:pt x="897689" y="536787"/>
                      </a:cubicBezTo>
                      <a:cubicBezTo>
                        <a:pt x="896481" y="536787"/>
                        <a:pt x="896481" y="536787"/>
                        <a:pt x="895273" y="536787"/>
                      </a:cubicBezTo>
                      <a:cubicBezTo>
                        <a:pt x="892856" y="536787"/>
                        <a:pt x="890440" y="536787"/>
                        <a:pt x="888024" y="537995"/>
                      </a:cubicBezTo>
                      <a:cubicBezTo>
                        <a:pt x="888024" y="537995"/>
                        <a:pt x="886816" y="539202"/>
                        <a:pt x="888024" y="539202"/>
                      </a:cubicBezTo>
                      <a:cubicBezTo>
                        <a:pt x="890440" y="540411"/>
                        <a:pt x="892856" y="540411"/>
                        <a:pt x="895273" y="540411"/>
                      </a:cubicBezTo>
                      <a:cubicBezTo>
                        <a:pt x="897689" y="540411"/>
                        <a:pt x="900105" y="541619"/>
                        <a:pt x="901313" y="541619"/>
                      </a:cubicBezTo>
                      <a:cubicBezTo>
                        <a:pt x="901313" y="541619"/>
                        <a:pt x="901313" y="541619"/>
                        <a:pt x="901313" y="541619"/>
                      </a:cubicBezTo>
                      <a:cubicBezTo>
                        <a:pt x="901313" y="542827"/>
                        <a:pt x="902521" y="542827"/>
                        <a:pt x="902521" y="544035"/>
                      </a:cubicBezTo>
                      <a:cubicBezTo>
                        <a:pt x="898897" y="542827"/>
                        <a:pt x="894065" y="542827"/>
                        <a:pt x="890440" y="542827"/>
                      </a:cubicBezTo>
                      <a:cubicBezTo>
                        <a:pt x="886816" y="542827"/>
                        <a:pt x="883191" y="541619"/>
                        <a:pt x="880775" y="542827"/>
                      </a:cubicBezTo>
                      <a:cubicBezTo>
                        <a:pt x="879567" y="542827"/>
                        <a:pt x="880775" y="544035"/>
                        <a:pt x="880775" y="544035"/>
                      </a:cubicBezTo>
                      <a:cubicBezTo>
                        <a:pt x="888024" y="546452"/>
                        <a:pt x="896481" y="545243"/>
                        <a:pt x="903729" y="547659"/>
                      </a:cubicBezTo>
                      <a:cubicBezTo>
                        <a:pt x="903729" y="547659"/>
                        <a:pt x="903729" y="547659"/>
                        <a:pt x="904938" y="547659"/>
                      </a:cubicBezTo>
                      <a:cubicBezTo>
                        <a:pt x="904938" y="548868"/>
                        <a:pt x="906146" y="548868"/>
                        <a:pt x="906146" y="550076"/>
                      </a:cubicBezTo>
                      <a:cubicBezTo>
                        <a:pt x="906146" y="550076"/>
                        <a:pt x="906146" y="550076"/>
                        <a:pt x="906146" y="550076"/>
                      </a:cubicBezTo>
                      <a:cubicBezTo>
                        <a:pt x="900105" y="550076"/>
                        <a:pt x="892856" y="548868"/>
                        <a:pt x="886816" y="548868"/>
                      </a:cubicBezTo>
                      <a:cubicBezTo>
                        <a:pt x="883191" y="548868"/>
                        <a:pt x="878359" y="546452"/>
                        <a:pt x="874735" y="546452"/>
                      </a:cubicBezTo>
                      <a:cubicBezTo>
                        <a:pt x="873526" y="546452"/>
                        <a:pt x="873526" y="547659"/>
                        <a:pt x="874735" y="547659"/>
                      </a:cubicBezTo>
                      <a:cubicBezTo>
                        <a:pt x="879567" y="550076"/>
                        <a:pt x="885608" y="550076"/>
                        <a:pt x="889232" y="551284"/>
                      </a:cubicBezTo>
                      <a:cubicBezTo>
                        <a:pt x="895273" y="552492"/>
                        <a:pt x="900105" y="552492"/>
                        <a:pt x="906146" y="552492"/>
                      </a:cubicBezTo>
                      <a:cubicBezTo>
                        <a:pt x="906146" y="552492"/>
                        <a:pt x="907354" y="552492"/>
                        <a:pt x="907354" y="552492"/>
                      </a:cubicBezTo>
                      <a:cubicBezTo>
                        <a:pt x="908562" y="556116"/>
                        <a:pt x="909770" y="558533"/>
                        <a:pt x="912186" y="562157"/>
                      </a:cubicBezTo>
                      <a:cubicBezTo>
                        <a:pt x="909770" y="562157"/>
                        <a:pt x="908562" y="562157"/>
                        <a:pt x="906146" y="560949"/>
                      </a:cubicBezTo>
                      <a:cubicBezTo>
                        <a:pt x="903729" y="560949"/>
                        <a:pt x="900105" y="559741"/>
                        <a:pt x="898897" y="560949"/>
                      </a:cubicBezTo>
                      <a:cubicBezTo>
                        <a:pt x="897689" y="560949"/>
                        <a:pt x="897689" y="562157"/>
                        <a:pt x="898897" y="563365"/>
                      </a:cubicBezTo>
                      <a:cubicBezTo>
                        <a:pt x="901313" y="564573"/>
                        <a:pt x="903729" y="564573"/>
                        <a:pt x="904938" y="564573"/>
                      </a:cubicBezTo>
                      <a:cubicBezTo>
                        <a:pt x="908562" y="564573"/>
                        <a:pt x="910978" y="564573"/>
                        <a:pt x="914603" y="565781"/>
                      </a:cubicBezTo>
                      <a:cubicBezTo>
                        <a:pt x="914603" y="565781"/>
                        <a:pt x="914603" y="565781"/>
                        <a:pt x="914603" y="565781"/>
                      </a:cubicBezTo>
                      <a:cubicBezTo>
                        <a:pt x="914603" y="566990"/>
                        <a:pt x="915811" y="566990"/>
                        <a:pt x="917019" y="568198"/>
                      </a:cubicBezTo>
                      <a:cubicBezTo>
                        <a:pt x="917019" y="568198"/>
                        <a:pt x="917019" y="568198"/>
                        <a:pt x="917019" y="568198"/>
                      </a:cubicBezTo>
                      <a:cubicBezTo>
                        <a:pt x="914603" y="568198"/>
                        <a:pt x="913394" y="568198"/>
                        <a:pt x="910978" y="568198"/>
                      </a:cubicBezTo>
                      <a:cubicBezTo>
                        <a:pt x="909770" y="568198"/>
                        <a:pt x="909770" y="570614"/>
                        <a:pt x="910978" y="570614"/>
                      </a:cubicBezTo>
                      <a:cubicBezTo>
                        <a:pt x="913394" y="570614"/>
                        <a:pt x="914603" y="570614"/>
                        <a:pt x="917019" y="570614"/>
                      </a:cubicBezTo>
                      <a:cubicBezTo>
                        <a:pt x="918227" y="570614"/>
                        <a:pt x="920643" y="571822"/>
                        <a:pt x="921851" y="570614"/>
                      </a:cubicBezTo>
                      <a:cubicBezTo>
                        <a:pt x="921851" y="570614"/>
                        <a:pt x="921851" y="570614"/>
                        <a:pt x="921851" y="570614"/>
                      </a:cubicBezTo>
                      <a:cubicBezTo>
                        <a:pt x="923059" y="571822"/>
                        <a:pt x="925476" y="571822"/>
                        <a:pt x="926684" y="573030"/>
                      </a:cubicBezTo>
                      <a:cubicBezTo>
                        <a:pt x="924268" y="573030"/>
                        <a:pt x="921851" y="573030"/>
                        <a:pt x="920643" y="573030"/>
                      </a:cubicBezTo>
                      <a:cubicBezTo>
                        <a:pt x="919435" y="573030"/>
                        <a:pt x="919435" y="575446"/>
                        <a:pt x="921851" y="575446"/>
                      </a:cubicBezTo>
                      <a:cubicBezTo>
                        <a:pt x="925476" y="575446"/>
                        <a:pt x="929100" y="575446"/>
                        <a:pt x="932724" y="576655"/>
                      </a:cubicBezTo>
                      <a:cubicBezTo>
                        <a:pt x="935141" y="576655"/>
                        <a:pt x="937557" y="577862"/>
                        <a:pt x="939973" y="576655"/>
                      </a:cubicBezTo>
                      <a:cubicBezTo>
                        <a:pt x="942389" y="577862"/>
                        <a:pt x="944806" y="577862"/>
                        <a:pt x="946014" y="579071"/>
                      </a:cubicBezTo>
                      <a:cubicBezTo>
                        <a:pt x="946014" y="579071"/>
                        <a:pt x="947222" y="579071"/>
                        <a:pt x="947222" y="579071"/>
                      </a:cubicBezTo>
                      <a:cubicBezTo>
                        <a:pt x="946014" y="579071"/>
                        <a:pt x="944806" y="579071"/>
                        <a:pt x="943597" y="579071"/>
                      </a:cubicBezTo>
                      <a:cubicBezTo>
                        <a:pt x="941181" y="579071"/>
                        <a:pt x="937557" y="577862"/>
                        <a:pt x="935141" y="579071"/>
                      </a:cubicBezTo>
                      <a:cubicBezTo>
                        <a:pt x="933932" y="579071"/>
                        <a:pt x="935141" y="580279"/>
                        <a:pt x="935141" y="580279"/>
                      </a:cubicBezTo>
                      <a:cubicBezTo>
                        <a:pt x="937557" y="581487"/>
                        <a:pt x="941181" y="581487"/>
                        <a:pt x="943597" y="581487"/>
                      </a:cubicBezTo>
                      <a:cubicBezTo>
                        <a:pt x="946014" y="581487"/>
                        <a:pt x="949638" y="581487"/>
                        <a:pt x="952054" y="581487"/>
                      </a:cubicBezTo>
                      <a:cubicBezTo>
                        <a:pt x="954471" y="582695"/>
                        <a:pt x="956887" y="583903"/>
                        <a:pt x="958095" y="585112"/>
                      </a:cubicBezTo>
                      <a:cubicBezTo>
                        <a:pt x="955679" y="585112"/>
                        <a:pt x="954471" y="585112"/>
                        <a:pt x="952054" y="585112"/>
                      </a:cubicBezTo>
                      <a:cubicBezTo>
                        <a:pt x="949638" y="585112"/>
                        <a:pt x="947222" y="585112"/>
                        <a:pt x="946014" y="585112"/>
                      </a:cubicBezTo>
                      <a:cubicBezTo>
                        <a:pt x="941181" y="583903"/>
                        <a:pt x="936349" y="581487"/>
                        <a:pt x="931516" y="580279"/>
                      </a:cubicBezTo>
                      <a:cubicBezTo>
                        <a:pt x="924268" y="577862"/>
                        <a:pt x="918227" y="576655"/>
                        <a:pt x="910978" y="574238"/>
                      </a:cubicBezTo>
                      <a:cubicBezTo>
                        <a:pt x="895273" y="569405"/>
                        <a:pt x="880775" y="563365"/>
                        <a:pt x="866278" y="554909"/>
                      </a:cubicBezTo>
                      <a:cubicBezTo>
                        <a:pt x="851780" y="546452"/>
                        <a:pt x="838491" y="535578"/>
                        <a:pt x="823993" y="525913"/>
                      </a:cubicBezTo>
                      <a:cubicBezTo>
                        <a:pt x="814328" y="518665"/>
                        <a:pt x="805872" y="508999"/>
                        <a:pt x="797415" y="500543"/>
                      </a:cubicBezTo>
                      <a:cubicBezTo>
                        <a:pt x="801039" y="502959"/>
                        <a:pt x="803455" y="504167"/>
                        <a:pt x="805872" y="507791"/>
                      </a:cubicBezTo>
                      <a:cubicBezTo>
                        <a:pt x="810704" y="512624"/>
                        <a:pt x="815537" y="518665"/>
                        <a:pt x="821577" y="522289"/>
                      </a:cubicBezTo>
                      <a:cubicBezTo>
                        <a:pt x="833658" y="530746"/>
                        <a:pt x="849364" y="537995"/>
                        <a:pt x="862653" y="544035"/>
                      </a:cubicBezTo>
                      <a:cubicBezTo>
                        <a:pt x="863862" y="545243"/>
                        <a:pt x="865070" y="542827"/>
                        <a:pt x="863862" y="541619"/>
                      </a:cubicBezTo>
                      <a:cubicBezTo>
                        <a:pt x="850572" y="533162"/>
                        <a:pt x="834866" y="527121"/>
                        <a:pt x="822785" y="517456"/>
                      </a:cubicBezTo>
                      <a:cubicBezTo>
                        <a:pt x="817953" y="512624"/>
                        <a:pt x="813120" y="506584"/>
                        <a:pt x="807080" y="502959"/>
                      </a:cubicBezTo>
                      <a:cubicBezTo>
                        <a:pt x="803455" y="498127"/>
                        <a:pt x="797415" y="494502"/>
                        <a:pt x="791374" y="489670"/>
                      </a:cubicBezTo>
                      <a:cubicBezTo>
                        <a:pt x="792582" y="489670"/>
                        <a:pt x="791374" y="489670"/>
                        <a:pt x="791374" y="489670"/>
                      </a:cubicBezTo>
                      <a:cubicBezTo>
                        <a:pt x="791374" y="489670"/>
                        <a:pt x="791374" y="489670"/>
                        <a:pt x="791374" y="489670"/>
                      </a:cubicBezTo>
                      <a:cubicBezTo>
                        <a:pt x="791374" y="488462"/>
                        <a:pt x="791374" y="489670"/>
                        <a:pt x="791374" y="489670"/>
                      </a:cubicBezTo>
                      <a:lnTo>
                        <a:pt x="791374" y="489670"/>
                      </a:lnTo>
                      <a:close/>
                      <a:moveTo>
                        <a:pt x="948430" y="403893"/>
                      </a:moveTo>
                      <a:cubicBezTo>
                        <a:pt x="948430" y="405101"/>
                        <a:pt x="948430" y="405101"/>
                        <a:pt x="948430" y="403893"/>
                      </a:cubicBezTo>
                      <a:cubicBezTo>
                        <a:pt x="952054" y="412350"/>
                        <a:pt x="947222" y="419599"/>
                        <a:pt x="954471" y="425639"/>
                      </a:cubicBezTo>
                      <a:cubicBezTo>
                        <a:pt x="962928" y="434096"/>
                        <a:pt x="952054" y="438928"/>
                        <a:pt x="948430" y="444969"/>
                      </a:cubicBezTo>
                      <a:cubicBezTo>
                        <a:pt x="943597" y="454634"/>
                        <a:pt x="939973" y="465507"/>
                        <a:pt x="931516" y="471548"/>
                      </a:cubicBezTo>
                      <a:cubicBezTo>
                        <a:pt x="924268" y="477588"/>
                        <a:pt x="915811" y="481213"/>
                        <a:pt x="907354" y="483629"/>
                      </a:cubicBezTo>
                      <a:cubicBezTo>
                        <a:pt x="888024" y="488462"/>
                        <a:pt x="866278" y="489670"/>
                        <a:pt x="845740" y="487253"/>
                      </a:cubicBezTo>
                      <a:cubicBezTo>
                        <a:pt x="828826" y="484837"/>
                        <a:pt x="810704" y="478796"/>
                        <a:pt x="793790" y="478796"/>
                      </a:cubicBezTo>
                      <a:cubicBezTo>
                        <a:pt x="793790" y="478796"/>
                        <a:pt x="793790" y="478796"/>
                        <a:pt x="793790" y="478796"/>
                      </a:cubicBezTo>
                      <a:lnTo>
                        <a:pt x="792582" y="478796"/>
                      </a:lnTo>
                      <a:cubicBezTo>
                        <a:pt x="792582" y="477588"/>
                        <a:pt x="792582" y="476381"/>
                        <a:pt x="792582" y="476381"/>
                      </a:cubicBezTo>
                      <a:cubicBezTo>
                        <a:pt x="796207" y="477588"/>
                        <a:pt x="802247" y="477588"/>
                        <a:pt x="805872" y="478796"/>
                      </a:cubicBezTo>
                      <a:cubicBezTo>
                        <a:pt x="813120" y="480005"/>
                        <a:pt x="819161" y="481213"/>
                        <a:pt x="825201" y="482421"/>
                      </a:cubicBezTo>
                      <a:cubicBezTo>
                        <a:pt x="834866" y="483629"/>
                        <a:pt x="846948" y="486045"/>
                        <a:pt x="854196" y="482421"/>
                      </a:cubicBezTo>
                      <a:cubicBezTo>
                        <a:pt x="855404" y="482421"/>
                        <a:pt x="854196" y="480005"/>
                        <a:pt x="852988" y="480005"/>
                      </a:cubicBezTo>
                      <a:cubicBezTo>
                        <a:pt x="839699" y="481213"/>
                        <a:pt x="826410" y="478796"/>
                        <a:pt x="813120" y="476381"/>
                      </a:cubicBezTo>
                      <a:cubicBezTo>
                        <a:pt x="809496" y="476381"/>
                        <a:pt x="804663" y="473964"/>
                        <a:pt x="799831" y="472756"/>
                      </a:cubicBezTo>
                      <a:cubicBezTo>
                        <a:pt x="826410" y="473964"/>
                        <a:pt x="851780" y="473964"/>
                        <a:pt x="874735" y="464299"/>
                      </a:cubicBezTo>
                      <a:cubicBezTo>
                        <a:pt x="890440" y="458258"/>
                        <a:pt x="900105" y="448594"/>
                        <a:pt x="912186" y="438928"/>
                      </a:cubicBezTo>
                      <a:cubicBezTo>
                        <a:pt x="917019" y="435304"/>
                        <a:pt x="923059" y="432888"/>
                        <a:pt x="927892" y="429263"/>
                      </a:cubicBezTo>
                      <a:cubicBezTo>
                        <a:pt x="931516" y="426847"/>
                        <a:pt x="937557" y="426847"/>
                        <a:pt x="942389" y="424431"/>
                      </a:cubicBezTo>
                      <a:cubicBezTo>
                        <a:pt x="943597" y="423223"/>
                        <a:pt x="942389" y="420806"/>
                        <a:pt x="941181" y="422015"/>
                      </a:cubicBezTo>
                      <a:cubicBezTo>
                        <a:pt x="929100" y="424431"/>
                        <a:pt x="919435" y="429263"/>
                        <a:pt x="909770" y="436512"/>
                      </a:cubicBezTo>
                      <a:cubicBezTo>
                        <a:pt x="900105" y="443761"/>
                        <a:pt x="891648" y="452218"/>
                        <a:pt x="880775" y="457050"/>
                      </a:cubicBezTo>
                      <a:cubicBezTo>
                        <a:pt x="854196" y="469131"/>
                        <a:pt x="823993" y="467924"/>
                        <a:pt x="792582" y="467924"/>
                      </a:cubicBezTo>
                      <a:cubicBezTo>
                        <a:pt x="804663" y="465507"/>
                        <a:pt x="819161" y="467924"/>
                        <a:pt x="831242" y="467924"/>
                      </a:cubicBezTo>
                      <a:cubicBezTo>
                        <a:pt x="838491" y="467924"/>
                        <a:pt x="845740" y="466715"/>
                        <a:pt x="851780" y="464299"/>
                      </a:cubicBezTo>
                      <a:cubicBezTo>
                        <a:pt x="857821" y="461883"/>
                        <a:pt x="862653" y="460674"/>
                        <a:pt x="867486" y="457050"/>
                      </a:cubicBezTo>
                      <a:cubicBezTo>
                        <a:pt x="868694" y="455842"/>
                        <a:pt x="867486" y="454634"/>
                        <a:pt x="866278" y="454634"/>
                      </a:cubicBezTo>
                      <a:cubicBezTo>
                        <a:pt x="859029" y="457050"/>
                        <a:pt x="852988" y="460674"/>
                        <a:pt x="845740" y="461883"/>
                      </a:cubicBezTo>
                      <a:cubicBezTo>
                        <a:pt x="837283" y="463091"/>
                        <a:pt x="830034" y="463091"/>
                        <a:pt x="821577" y="463091"/>
                      </a:cubicBezTo>
                      <a:cubicBezTo>
                        <a:pt x="810704" y="461883"/>
                        <a:pt x="798623" y="460674"/>
                        <a:pt x="788958" y="464299"/>
                      </a:cubicBezTo>
                      <a:cubicBezTo>
                        <a:pt x="788958" y="464299"/>
                        <a:pt x="788958" y="464299"/>
                        <a:pt x="788958" y="464299"/>
                      </a:cubicBezTo>
                      <a:cubicBezTo>
                        <a:pt x="788958" y="464299"/>
                        <a:pt x="788958" y="464299"/>
                        <a:pt x="788958" y="463091"/>
                      </a:cubicBezTo>
                      <a:cubicBezTo>
                        <a:pt x="788958" y="463091"/>
                        <a:pt x="788958" y="463091"/>
                        <a:pt x="788958" y="463091"/>
                      </a:cubicBezTo>
                      <a:cubicBezTo>
                        <a:pt x="791374" y="463091"/>
                        <a:pt x="792582" y="461883"/>
                        <a:pt x="793790" y="461883"/>
                      </a:cubicBezTo>
                      <a:cubicBezTo>
                        <a:pt x="796207" y="460674"/>
                        <a:pt x="799831" y="460674"/>
                        <a:pt x="803455" y="460674"/>
                      </a:cubicBezTo>
                      <a:cubicBezTo>
                        <a:pt x="808288" y="460674"/>
                        <a:pt x="811912" y="460674"/>
                        <a:pt x="816745" y="459467"/>
                      </a:cubicBezTo>
                      <a:cubicBezTo>
                        <a:pt x="817953" y="459467"/>
                        <a:pt x="817953" y="457050"/>
                        <a:pt x="816745" y="457050"/>
                      </a:cubicBezTo>
                      <a:cubicBezTo>
                        <a:pt x="808288" y="455842"/>
                        <a:pt x="796207" y="454634"/>
                        <a:pt x="788958" y="458258"/>
                      </a:cubicBezTo>
                      <a:cubicBezTo>
                        <a:pt x="797415" y="449802"/>
                        <a:pt x="810704" y="446177"/>
                        <a:pt x="822785" y="442553"/>
                      </a:cubicBezTo>
                      <a:cubicBezTo>
                        <a:pt x="838491" y="438928"/>
                        <a:pt x="852988" y="434096"/>
                        <a:pt x="866278" y="428055"/>
                      </a:cubicBezTo>
                      <a:cubicBezTo>
                        <a:pt x="873526" y="425639"/>
                        <a:pt x="880775" y="422015"/>
                        <a:pt x="885608" y="415974"/>
                      </a:cubicBezTo>
                      <a:cubicBezTo>
                        <a:pt x="890440" y="409933"/>
                        <a:pt x="895273" y="401477"/>
                        <a:pt x="903729" y="399060"/>
                      </a:cubicBezTo>
                      <a:cubicBezTo>
                        <a:pt x="903729" y="399060"/>
                        <a:pt x="904938" y="399060"/>
                        <a:pt x="904938" y="399060"/>
                      </a:cubicBezTo>
                      <a:cubicBezTo>
                        <a:pt x="907354" y="397852"/>
                        <a:pt x="910978" y="396644"/>
                        <a:pt x="913394" y="396644"/>
                      </a:cubicBezTo>
                      <a:cubicBezTo>
                        <a:pt x="914603" y="396644"/>
                        <a:pt x="915811" y="395436"/>
                        <a:pt x="917019" y="395436"/>
                      </a:cubicBezTo>
                      <a:cubicBezTo>
                        <a:pt x="923059" y="394228"/>
                        <a:pt x="926684" y="395436"/>
                        <a:pt x="932724" y="396644"/>
                      </a:cubicBezTo>
                      <a:cubicBezTo>
                        <a:pt x="936349" y="397852"/>
                        <a:pt x="941181" y="397852"/>
                        <a:pt x="944806" y="400269"/>
                      </a:cubicBezTo>
                      <a:cubicBezTo>
                        <a:pt x="944806" y="401477"/>
                        <a:pt x="947222" y="402685"/>
                        <a:pt x="948430" y="403893"/>
                      </a:cubicBezTo>
                      <a:lnTo>
                        <a:pt x="948430" y="403893"/>
                      </a:lnTo>
                      <a:close/>
                      <a:moveTo>
                        <a:pt x="895273" y="397852"/>
                      </a:moveTo>
                      <a:cubicBezTo>
                        <a:pt x="895273" y="397852"/>
                        <a:pt x="894065" y="397852"/>
                        <a:pt x="895273" y="397852"/>
                      </a:cubicBezTo>
                      <a:cubicBezTo>
                        <a:pt x="886816" y="403893"/>
                        <a:pt x="884400" y="412350"/>
                        <a:pt x="875943" y="418390"/>
                      </a:cubicBezTo>
                      <a:cubicBezTo>
                        <a:pt x="861445" y="429263"/>
                        <a:pt x="842115" y="435304"/>
                        <a:pt x="823993" y="438928"/>
                      </a:cubicBezTo>
                      <a:cubicBezTo>
                        <a:pt x="808288" y="442553"/>
                        <a:pt x="791374" y="447385"/>
                        <a:pt x="781709" y="459467"/>
                      </a:cubicBezTo>
                      <a:cubicBezTo>
                        <a:pt x="780501" y="458258"/>
                        <a:pt x="779293" y="458258"/>
                        <a:pt x="779293" y="457050"/>
                      </a:cubicBezTo>
                      <a:cubicBezTo>
                        <a:pt x="781709" y="453426"/>
                        <a:pt x="784125" y="447385"/>
                        <a:pt x="786542" y="443761"/>
                      </a:cubicBezTo>
                      <a:cubicBezTo>
                        <a:pt x="788958" y="440137"/>
                        <a:pt x="792582" y="436512"/>
                        <a:pt x="793790" y="431680"/>
                      </a:cubicBezTo>
                      <a:cubicBezTo>
                        <a:pt x="797415" y="424431"/>
                        <a:pt x="799831" y="415974"/>
                        <a:pt x="801039" y="407517"/>
                      </a:cubicBezTo>
                      <a:cubicBezTo>
                        <a:pt x="802247" y="399060"/>
                        <a:pt x="802247" y="390603"/>
                        <a:pt x="801039" y="382147"/>
                      </a:cubicBezTo>
                      <a:cubicBezTo>
                        <a:pt x="801039" y="379730"/>
                        <a:pt x="799831" y="377314"/>
                        <a:pt x="799831" y="374898"/>
                      </a:cubicBezTo>
                      <a:cubicBezTo>
                        <a:pt x="832450" y="384563"/>
                        <a:pt x="863862" y="391812"/>
                        <a:pt x="895273" y="397852"/>
                      </a:cubicBezTo>
                      <a:lnTo>
                        <a:pt x="895273" y="397852"/>
                      </a:lnTo>
                      <a:close/>
                      <a:moveTo>
                        <a:pt x="1058369" y="382147"/>
                      </a:moveTo>
                      <a:cubicBezTo>
                        <a:pt x="1061994" y="379730"/>
                        <a:pt x="1064410" y="378522"/>
                        <a:pt x="1068034" y="374898"/>
                      </a:cubicBezTo>
                      <a:cubicBezTo>
                        <a:pt x="1069242" y="373690"/>
                        <a:pt x="1068034" y="372482"/>
                        <a:pt x="1066826" y="372482"/>
                      </a:cubicBezTo>
                      <a:cubicBezTo>
                        <a:pt x="1061994" y="374898"/>
                        <a:pt x="1058369" y="377314"/>
                        <a:pt x="1053537" y="379730"/>
                      </a:cubicBezTo>
                      <a:cubicBezTo>
                        <a:pt x="1053537" y="379730"/>
                        <a:pt x="1053537" y="379730"/>
                        <a:pt x="1053537" y="379730"/>
                      </a:cubicBezTo>
                      <a:cubicBezTo>
                        <a:pt x="1053537" y="379730"/>
                        <a:pt x="1053537" y="379730"/>
                        <a:pt x="1053537" y="379730"/>
                      </a:cubicBezTo>
                      <a:cubicBezTo>
                        <a:pt x="1058369" y="374898"/>
                        <a:pt x="1061994" y="370066"/>
                        <a:pt x="1068034" y="366441"/>
                      </a:cubicBezTo>
                      <a:cubicBezTo>
                        <a:pt x="1076491" y="360400"/>
                        <a:pt x="1087364" y="356776"/>
                        <a:pt x="1097029" y="353152"/>
                      </a:cubicBezTo>
                      <a:cubicBezTo>
                        <a:pt x="1097029" y="353152"/>
                        <a:pt x="1097029" y="353152"/>
                        <a:pt x="1097029" y="353152"/>
                      </a:cubicBezTo>
                      <a:cubicBezTo>
                        <a:pt x="1098237" y="354360"/>
                        <a:pt x="1098237" y="354360"/>
                        <a:pt x="1099445" y="355568"/>
                      </a:cubicBezTo>
                      <a:cubicBezTo>
                        <a:pt x="1092197" y="356776"/>
                        <a:pt x="1086156" y="359193"/>
                        <a:pt x="1081324" y="361609"/>
                      </a:cubicBezTo>
                      <a:cubicBezTo>
                        <a:pt x="1077699" y="364025"/>
                        <a:pt x="1074075" y="365233"/>
                        <a:pt x="1071659" y="368857"/>
                      </a:cubicBezTo>
                      <a:cubicBezTo>
                        <a:pt x="1071659" y="368857"/>
                        <a:pt x="1071659" y="370066"/>
                        <a:pt x="1072867" y="370066"/>
                      </a:cubicBezTo>
                      <a:cubicBezTo>
                        <a:pt x="1077699" y="368857"/>
                        <a:pt x="1082532" y="366441"/>
                        <a:pt x="1087364" y="364025"/>
                      </a:cubicBezTo>
                      <a:cubicBezTo>
                        <a:pt x="1092197" y="361609"/>
                        <a:pt x="1097029" y="360400"/>
                        <a:pt x="1101862" y="357984"/>
                      </a:cubicBezTo>
                      <a:cubicBezTo>
                        <a:pt x="1101862" y="357984"/>
                        <a:pt x="1101862" y="357984"/>
                        <a:pt x="1101862" y="357984"/>
                      </a:cubicBezTo>
                      <a:cubicBezTo>
                        <a:pt x="1101862" y="359193"/>
                        <a:pt x="1103070" y="359193"/>
                        <a:pt x="1103070" y="360400"/>
                      </a:cubicBezTo>
                      <a:cubicBezTo>
                        <a:pt x="1099445" y="361609"/>
                        <a:pt x="1095821" y="362817"/>
                        <a:pt x="1092197" y="364025"/>
                      </a:cubicBezTo>
                      <a:cubicBezTo>
                        <a:pt x="1088572" y="365233"/>
                        <a:pt x="1086156" y="366441"/>
                        <a:pt x="1083740" y="368857"/>
                      </a:cubicBezTo>
                      <a:cubicBezTo>
                        <a:pt x="1083740" y="368857"/>
                        <a:pt x="1083740" y="370066"/>
                        <a:pt x="1084948" y="371274"/>
                      </a:cubicBezTo>
                      <a:cubicBezTo>
                        <a:pt x="1089780" y="371274"/>
                        <a:pt x="1093405" y="370066"/>
                        <a:pt x="1097029" y="368857"/>
                      </a:cubicBezTo>
                      <a:cubicBezTo>
                        <a:pt x="1099445" y="367649"/>
                        <a:pt x="1103070" y="366441"/>
                        <a:pt x="1105486" y="365233"/>
                      </a:cubicBezTo>
                      <a:cubicBezTo>
                        <a:pt x="1105486" y="366441"/>
                        <a:pt x="1106694" y="366441"/>
                        <a:pt x="1106694" y="367649"/>
                      </a:cubicBezTo>
                      <a:cubicBezTo>
                        <a:pt x="1104278" y="367649"/>
                        <a:pt x="1099445" y="368857"/>
                        <a:pt x="1098237" y="371274"/>
                      </a:cubicBezTo>
                      <a:cubicBezTo>
                        <a:pt x="1098237" y="372482"/>
                        <a:pt x="1098237" y="373690"/>
                        <a:pt x="1099445" y="373690"/>
                      </a:cubicBezTo>
                      <a:cubicBezTo>
                        <a:pt x="1100653" y="373690"/>
                        <a:pt x="1101862" y="373690"/>
                        <a:pt x="1103070" y="373690"/>
                      </a:cubicBezTo>
                      <a:cubicBezTo>
                        <a:pt x="1104278" y="373690"/>
                        <a:pt x="1105486" y="373690"/>
                        <a:pt x="1106694" y="372482"/>
                      </a:cubicBezTo>
                      <a:cubicBezTo>
                        <a:pt x="1106694" y="373690"/>
                        <a:pt x="1106694" y="374898"/>
                        <a:pt x="1106694" y="374898"/>
                      </a:cubicBezTo>
                      <a:cubicBezTo>
                        <a:pt x="1106694" y="380939"/>
                        <a:pt x="1103070" y="385771"/>
                        <a:pt x="1101862" y="391812"/>
                      </a:cubicBezTo>
                      <a:cubicBezTo>
                        <a:pt x="1100653" y="395436"/>
                        <a:pt x="1101862" y="399060"/>
                        <a:pt x="1101862" y="401477"/>
                      </a:cubicBezTo>
                      <a:cubicBezTo>
                        <a:pt x="1101862" y="403893"/>
                        <a:pt x="1100653" y="406309"/>
                        <a:pt x="1100653" y="409933"/>
                      </a:cubicBezTo>
                      <a:cubicBezTo>
                        <a:pt x="1086156" y="407517"/>
                        <a:pt x="1074075" y="407517"/>
                        <a:pt x="1059577" y="401477"/>
                      </a:cubicBezTo>
                      <a:cubicBezTo>
                        <a:pt x="1058369" y="401477"/>
                        <a:pt x="1058369" y="400269"/>
                        <a:pt x="1057161" y="400269"/>
                      </a:cubicBezTo>
                      <a:cubicBezTo>
                        <a:pt x="1057161" y="400269"/>
                        <a:pt x="1055953" y="400269"/>
                        <a:pt x="1055953" y="399060"/>
                      </a:cubicBezTo>
                      <a:cubicBezTo>
                        <a:pt x="1057161" y="399060"/>
                        <a:pt x="1058369" y="400269"/>
                        <a:pt x="1059577" y="400269"/>
                      </a:cubicBezTo>
                      <a:cubicBezTo>
                        <a:pt x="1071659" y="405101"/>
                        <a:pt x="1084948" y="406309"/>
                        <a:pt x="1094613" y="402685"/>
                      </a:cubicBezTo>
                      <a:cubicBezTo>
                        <a:pt x="1095821" y="402685"/>
                        <a:pt x="1094613" y="400269"/>
                        <a:pt x="1093405" y="400269"/>
                      </a:cubicBezTo>
                      <a:cubicBezTo>
                        <a:pt x="1082532" y="400269"/>
                        <a:pt x="1072867" y="399060"/>
                        <a:pt x="1063202" y="396644"/>
                      </a:cubicBezTo>
                      <a:cubicBezTo>
                        <a:pt x="1066826" y="396644"/>
                        <a:pt x="1070450" y="397852"/>
                        <a:pt x="1072867" y="397852"/>
                      </a:cubicBezTo>
                      <a:cubicBezTo>
                        <a:pt x="1080115" y="397852"/>
                        <a:pt x="1087364" y="399060"/>
                        <a:pt x="1094613" y="396644"/>
                      </a:cubicBezTo>
                      <a:cubicBezTo>
                        <a:pt x="1094613" y="396644"/>
                        <a:pt x="1094613" y="395436"/>
                        <a:pt x="1094613" y="395436"/>
                      </a:cubicBezTo>
                      <a:cubicBezTo>
                        <a:pt x="1084948" y="394228"/>
                        <a:pt x="1075283" y="394228"/>
                        <a:pt x="1065618" y="393020"/>
                      </a:cubicBezTo>
                      <a:cubicBezTo>
                        <a:pt x="1072867" y="393020"/>
                        <a:pt x="1080115" y="391812"/>
                        <a:pt x="1087364" y="390603"/>
                      </a:cubicBezTo>
                      <a:cubicBezTo>
                        <a:pt x="1088572" y="390603"/>
                        <a:pt x="1087364" y="388187"/>
                        <a:pt x="1086156" y="389396"/>
                      </a:cubicBezTo>
                      <a:cubicBezTo>
                        <a:pt x="1077699" y="390603"/>
                        <a:pt x="1070450" y="390603"/>
                        <a:pt x="1061994" y="390603"/>
                      </a:cubicBezTo>
                      <a:cubicBezTo>
                        <a:pt x="1074075" y="390603"/>
                        <a:pt x="1084948" y="386979"/>
                        <a:pt x="1095821" y="383355"/>
                      </a:cubicBezTo>
                      <a:cubicBezTo>
                        <a:pt x="1097029" y="383355"/>
                        <a:pt x="1097029" y="379730"/>
                        <a:pt x="1094613" y="380939"/>
                      </a:cubicBezTo>
                      <a:cubicBezTo>
                        <a:pt x="1088572" y="382147"/>
                        <a:pt x="1083740" y="383355"/>
                        <a:pt x="1077699" y="384563"/>
                      </a:cubicBezTo>
                      <a:cubicBezTo>
                        <a:pt x="1070450" y="385771"/>
                        <a:pt x="1063202" y="385771"/>
                        <a:pt x="1055953" y="385771"/>
                      </a:cubicBezTo>
                      <a:cubicBezTo>
                        <a:pt x="1054745" y="385771"/>
                        <a:pt x="1054745" y="385771"/>
                        <a:pt x="1053537" y="385771"/>
                      </a:cubicBezTo>
                      <a:cubicBezTo>
                        <a:pt x="1053537" y="385771"/>
                        <a:pt x="1054745" y="384563"/>
                        <a:pt x="1054745" y="384563"/>
                      </a:cubicBezTo>
                      <a:cubicBezTo>
                        <a:pt x="1057161" y="383355"/>
                        <a:pt x="1058369" y="383355"/>
                        <a:pt x="1058369" y="382147"/>
                      </a:cubicBezTo>
                      <a:lnTo>
                        <a:pt x="1058369" y="382147"/>
                      </a:lnTo>
                      <a:close/>
                      <a:moveTo>
                        <a:pt x="1088572" y="414766"/>
                      </a:moveTo>
                      <a:cubicBezTo>
                        <a:pt x="1092197" y="414766"/>
                        <a:pt x="1097029" y="415974"/>
                        <a:pt x="1100653" y="415974"/>
                      </a:cubicBezTo>
                      <a:cubicBezTo>
                        <a:pt x="1100653" y="415974"/>
                        <a:pt x="1100653" y="417182"/>
                        <a:pt x="1100653" y="417182"/>
                      </a:cubicBezTo>
                      <a:cubicBezTo>
                        <a:pt x="1097029" y="415974"/>
                        <a:pt x="1092197" y="415974"/>
                        <a:pt x="1088572" y="414766"/>
                      </a:cubicBezTo>
                      <a:close/>
                      <a:moveTo>
                        <a:pt x="1119983" y="443761"/>
                      </a:moveTo>
                      <a:cubicBezTo>
                        <a:pt x="1107902" y="443761"/>
                        <a:pt x="1107902" y="436512"/>
                        <a:pt x="1107902" y="430472"/>
                      </a:cubicBezTo>
                      <a:cubicBezTo>
                        <a:pt x="1111527" y="431680"/>
                        <a:pt x="1113943" y="432888"/>
                        <a:pt x="1116359" y="432888"/>
                      </a:cubicBezTo>
                      <a:cubicBezTo>
                        <a:pt x="1118775" y="432888"/>
                        <a:pt x="1117567" y="429263"/>
                        <a:pt x="1115151" y="429263"/>
                      </a:cubicBezTo>
                      <a:cubicBezTo>
                        <a:pt x="1113943" y="429263"/>
                        <a:pt x="1110318" y="428055"/>
                        <a:pt x="1107902" y="426847"/>
                      </a:cubicBezTo>
                      <a:cubicBezTo>
                        <a:pt x="1107902" y="426847"/>
                        <a:pt x="1107902" y="425639"/>
                        <a:pt x="1106694" y="425639"/>
                      </a:cubicBezTo>
                      <a:cubicBezTo>
                        <a:pt x="1105486" y="424431"/>
                        <a:pt x="1104278" y="423223"/>
                        <a:pt x="1104278" y="422015"/>
                      </a:cubicBezTo>
                      <a:cubicBezTo>
                        <a:pt x="1104278" y="422015"/>
                        <a:pt x="1105486" y="423223"/>
                        <a:pt x="1105486" y="423223"/>
                      </a:cubicBezTo>
                      <a:cubicBezTo>
                        <a:pt x="1107902" y="424431"/>
                        <a:pt x="1111527" y="425639"/>
                        <a:pt x="1112735" y="424431"/>
                      </a:cubicBezTo>
                      <a:cubicBezTo>
                        <a:pt x="1113943" y="424431"/>
                        <a:pt x="1112735" y="423223"/>
                        <a:pt x="1112735" y="422015"/>
                      </a:cubicBezTo>
                      <a:cubicBezTo>
                        <a:pt x="1110318" y="420806"/>
                        <a:pt x="1106694" y="420806"/>
                        <a:pt x="1104278" y="418390"/>
                      </a:cubicBezTo>
                      <a:cubicBezTo>
                        <a:pt x="1103070" y="417182"/>
                        <a:pt x="1103070" y="417182"/>
                        <a:pt x="1101862" y="415974"/>
                      </a:cubicBezTo>
                      <a:cubicBezTo>
                        <a:pt x="1101862" y="414766"/>
                        <a:pt x="1101862" y="413558"/>
                        <a:pt x="1101862" y="413558"/>
                      </a:cubicBezTo>
                      <a:cubicBezTo>
                        <a:pt x="1104278" y="415974"/>
                        <a:pt x="1106694" y="418390"/>
                        <a:pt x="1109110" y="417182"/>
                      </a:cubicBezTo>
                      <a:cubicBezTo>
                        <a:pt x="1110318" y="417182"/>
                        <a:pt x="1109110" y="415974"/>
                        <a:pt x="1109110" y="414766"/>
                      </a:cubicBezTo>
                      <a:cubicBezTo>
                        <a:pt x="1106694" y="413558"/>
                        <a:pt x="1104278" y="412350"/>
                        <a:pt x="1103070" y="409933"/>
                      </a:cubicBezTo>
                      <a:cubicBezTo>
                        <a:pt x="1103070" y="409933"/>
                        <a:pt x="1101862" y="409933"/>
                        <a:pt x="1101862" y="408725"/>
                      </a:cubicBezTo>
                      <a:cubicBezTo>
                        <a:pt x="1101862" y="407517"/>
                        <a:pt x="1101862" y="407517"/>
                        <a:pt x="1101862" y="406309"/>
                      </a:cubicBezTo>
                      <a:cubicBezTo>
                        <a:pt x="1106694" y="411142"/>
                        <a:pt x="1116359" y="413558"/>
                        <a:pt x="1119983" y="409933"/>
                      </a:cubicBezTo>
                      <a:cubicBezTo>
                        <a:pt x="1119983" y="409933"/>
                        <a:pt x="1119983" y="408725"/>
                        <a:pt x="1118775" y="408725"/>
                      </a:cubicBezTo>
                      <a:cubicBezTo>
                        <a:pt x="1115151" y="407517"/>
                        <a:pt x="1111527" y="408725"/>
                        <a:pt x="1107902" y="407517"/>
                      </a:cubicBezTo>
                      <a:cubicBezTo>
                        <a:pt x="1106694" y="406309"/>
                        <a:pt x="1104278" y="406309"/>
                        <a:pt x="1103070" y="405101"/>
                      </a:cubicBezTo>
                      <a:cubicBezTo>
                        <a:pt x="1101862" y="403893"/>
                        <a:pt x="1101862" y="403893"/>
                        <a:pt x="1100653" y="402685"/>
                      </a:cubicBezTo>
                      <a:cubicBezTo>
                        <a:pt x="1100653" y="402685"/>
                        <a:pt x="1100653" y="402685"/>
                        <a:pt x="1100653" y="402685"/>
                      </a:cubicBezTo>
                      <a:cubicBezTo>
                        <a:pt x="1100653" y="401477"/>
                        <a:pt x="1100653" y="400269"/>
                        <a:pt x="1100653" y="400269"/>
                      </a:cubicBezTo>
                      <a:cubicBezTo>
                        <a:pt x="1104278" y="403893"/>
                        <a:pt x="1107902" y="406309"/>
                        <a:pt x="1112735" y="406309"/>
                      </a:cubicBezTo>
                      <a:cubicBezTo>
                        <a:pt x="1117567" y="406309"/>
                        <a:pt x="1123608" y="406309"/>
                        <a:pt x="1127232" y="403893"/>
                      </a:cubicBezTo>
                      <a:cubicBezTo>
                        <a:pt x="1127232" y="403893"/>
                        <a:pt x="1127232" y="402685"/>
                        <a:pt x="1126024" y="402685"/>
                      </a:cubicBezTo>
                      <a:cubicBezTo>
                        <a:pt x="1118775" y="403893"/>
                        <a:pt x="1109110" y="406309"/>
                        <a:pt x="1101862" y="397852"/>
                      </a:cubicBezTo>
                      <a:cubicBezTo>
                        <a:pt x="1107902" y="401477"/>
                        <a:pt x="1116359" y="401477"/>
                        <a:pt x="1121192" y="400269"/>
                      </a:cubicBezTo>
                      <a:cubicBezTo>
                        <a:pt x="1122400" y="400269"/>
                        <a:pt x="1122400" y="399060"/>
                        <a:pt x="1123608" y="399060"/>
                      </a:cubicBezTo>
                      <a:cubicBezTo>
                        <a:pt x="1132065" y="396644"/>
                        <a:pt x="1139313" y="390603"/>
                        <a:pt x="1145354" y="385771"/>
                      </a:cubicBezTo>
                      <a:cubicBezTo>
                        <a:pt x="1147770" y="390603"/>
                        <a:pt x="1148978" y="396644"/>
                        <a:pt x="1148978" y="402685"/>
                      </a:cubicBezTo>
                      <a:cubicBezTo>
                        <a:pt x="1148978" y="402685"/>
                        <a:pt x="1148978" y="402685"/>
                        <a:pt x="1148978" y="402685"/>
                      </a:cubicBezTo>
                      <a:cubicBezTo>
                        <a:pt x="1145354" y="411142"/>
                        <a:pt x="1142938" y="419599"/>
                        <a:pt x="1138105" y="428055"/>
                      </a:cubicBezTo>
                      <a:cubicBezTo>
                        <a:pt x="1138105" y="428055"/>
                        <a:pt x="1138105" y="428055"/>
                        <a:pt x="1138105" y="428055"/>
                      </a:cubicBezTo>
                      <a:cubicBezTo>
                        <a:pt x="1138105" y="428055"/>
                        <a:pt x="1138105" y="428055"/>
                        <a:pt x="1138105" y="428055"/>
                      </a:cubicBezTo>
                      <a:cubicBezTo>
                        <a:pt x="1136897" y="429263"/>
                        <a:pt x="1136897" y="430472"/>
                        <a:pt x="1135689" y="431680"/>
                      </a:cubicBezTo>
                      <a:cubicBezTo>
                        <a:pt x="1135689" y="435304"/>
                        <a:pt x="1128440" y="443761"/>
                        <a:pt x="1119983" y="443761"/>
                      </a:cubicBezTo>
                      <a:lnTo>
                        <a:pt x="1119983" y="443761"/>
                      </a:lnTo>
                      <a:close/>
                      <a:moveTo>
                        <a:pt x="1130857" y="391812"/>
                      </a:moveTo>
                      <a:cubicBezTo>
                        <a:pt x="1134481" y="388187"/>
                        <a:pt x="1138105" y="383355"/>
                        <a:pt x="1142938" y="380939"/>
                      </a:cubicBezTo>
                      <a:cubicBezTo>
                        <a:pt x="1140522" y="383355"/>
                        <a:pt x="1138105" y="386979"/>
                        <a:pt x="1134481" y="389396"/>
                      </a:cubicBezTo>
                      <a:cubicBezTo>
                        <a:pt x="1133273" y="390603"/>
                        <a:pt x="1132065" y="390603"/>
                        <a:pt x="1130857" y="391812"/>
                      </a:cubicBezTo>
                      <a:close/>
                      <a:moveTo>
                        <a:pt x="1191263" y="495710"/>
                      </a:moveTo>
                      <a:cubicBezTo>
                        <a:pt x="1192471" y="510208"/>
                        <a:pt x="1203344" y="522289"/>
                        <a:pt x="1206968" y="536787"/>
                      </a:cubicBezTo>
                      <a:cubicBezTo>
                        <a:pt x="1209384" y="547659"/>
                        <a:pt x="1213009" y="560949"/>
                        <a:pt x="1208176" y="570614"/>
                      </a:cubicBezTo>
                      <a:cubicBezTo>
                        <a:pt x="1208176" y="571822"/>
                        <a:pt x="1206968" y="573030"/>
                        <a:pt x="1206968" y="573030"/>
                      </a:cubicBezTo>
                      <a:cubicBezTo>
                        <a:pt x="1205760" y="570614"/>
                        <a:pt x="1206968" y="566990"/>
                        <a:pt x="1205760" y="565781"/>
                      </a:cubicBezTo>
                      <a:cubicBezTo>
                        <a:pt x="1205760" y="563365"/>
                        <a:pt x="1204552" y="560949"/>
                        <a:pt x="1204552" y="558533"/>
                      </a:cubicBezTo>
                      <a:cubicBezTo>
                        <a:pt x="1203344" y="553700"/>
                        <a:pt x="1202136" y="550076"/>
                        <a:pt x="1199719" y="545243"/>
                      </a:cubicBezTo>
                      <a:cubicBezTo>
                        <a:pt x="1196095" y="537995"/>
                        <a:pt x="1192471" y="530746"/>
                        <a:pt x="1185222" y="525913"/>
                      </a:cubicBezTo>
                      <a:cubicBezTo>
                        <a:pt x="1184014" y="524705"/>
                        <a:pt x="1181598" y="527121"/>
                        <a:pt x="1184014" y="528330"/>
                      </a:cubicBezTo>
                      <a:cubicBezTo>
                        <a:pt x="1190055" y="534370"/>
                        <a:pt x="1194887" y="541619"/>
                        <a:pt x="1197303" y="548868"/>
                      </a:cubicBezTo>
                      <a:cubicBezTo>
                        <a:pt x="1193679" y="544035"/>
                        <a:pt x="1190055" y="539202"/>
                        <a:pt x="1186430" y="536787"/>
                      </a:cubicBezTo>
                      <a:cubicBezTo>
                        <a:pt x="1185222" y="535578"/>
                        <a:pt x="1184014" y="536787"/>
                        <a:pt x="1185222" y="537995"/>
                      </a:cubicBezTo>
                      <a:cubicBezTo>
                        <a:pt x="1190055" y="542827"/>
                        <a:pt x="1193679" y="548868"/>
                        <a:pt x="1197303" y="554909"/>
                      </a:cubicBezTo>
                      <a:cubicBezTo>
                        <a:pt x="1194887" y="550076"/>
                        <a:pt x="1191263" y="546452"/>
                        <a:pt x="1186430" y="544035"/>
                      </a:cubicBezTo>
                      <a:cubicBezTo>
                        <a:pt x="1185222" y="544035"/>
                        <a:pt x="1185222" y="544035"/>
                        <a:pt x="1185222" y="545243"/>
                      </a:cubicBezTo>
                      <a:cubicBezTo>
                        <a:pt x="1190055" y="550076"/>
                        <a:pt x="1193679" y="554909"/>
                        <a:pt x="1196095" y="560949"/>
                      </a:cubicBezTo>
                      <a:cubicBezTo>
                        <a:pt x="1194887" y="559741"/>
                        <a:pt x="1192471" y="558533"/>
                        <a:pt x="1191263" y="557324"/>
                      </a:cubicBezTo>
                      <a:cubicBezTo>
                        <a:pt x="1186430" y="553700"/>
                        <a:pt x="1184014" y="548868"/>
                        <a:pt x="1177973" y="545243"/>
                      </a:cubicBezTo>
                      <a:cubicBezTo>
                        <a:pt x="1176765" y="545243"/>
                        <a:pt x="1176765" y="545243"/>
                        <a:pt x="1176765" y="546452"/>
                      </a:cubicBezTo>
                      <a:cubicBezTo>
                        <a:pt x="1181598" y="550076"/>
                        <a:pt x="1184014" y="554909"/>
                        <a:pt x="1187638" y="559741"/>
                      </a:cubicBezTo>
                      <a:cubicBezTo>
                        <a:pt x="1188846" y="560949"/>
                        <a:pt x="1188846" y="560949"/>
                        <a:pt x="1190055" y="562157"/>
                      </a:cubicBezTo>
                      <a:cubicBezTo>
                        <a:pt x="1181598" y="557324"/>
                        <a:pt x="1175557" y="553700"/>
                        <a:pt x="1169516" y="546452"/>
                      </a:cubicBezTo>
                      <a:cubicBezTo>
                        <a:pt x="1168308" y="545243"/>
                        <a:pt x="1167100" y="546452"/>
                        <a:pt x="1167100" y="547659"/>
                      </a:cubicBezTo>
                      <a:cubicBezTo>
                        <a:pt x="1173141" y="554909"/>
                        <a:pt x="1179181" y="558533"/>
                        <a:pt x="1186430" y="564573"/>
                      </a:cubicBezTo>
                      <a:cubicBezTo>
                        <a:pt x="1188846" y="565781"/>
                        <a:pt x="1191263" y="568198"/>
                        <a:pt x="1192471" y="570614"/>
                      </a:cubicBezTo>
                      <a:cubicBezTo>
                        <a:pt x="1191263" y="569405"/>
                        <a:pt x="1188846" y="569405"/>
                        <a:pt x="1187638" y="568198"/>
                      </a:cubicBezTo>
                      <a:cubicBezTo>
                        <a:pt x="1182806" y="564573"/>
                        <a:pt x="1177973" y="560949"/>
                        <a:pt x="1173141" y="557324"/>
                      </a:cubicBezTo>
                      <a:cubicBezTo>
                        <a:pt x="1161060" y="546452"/>
                        <a:pt x="1156227" y="534370"/>
                        <a:pt x="1148978" y="522289"/>
                      </a:cubicBezTo>
                      <a:cubicBezTo>
                        <a:pt x="1141730" y="511416"/>
                        <a:pt x="1134481" y="499334"/>
                        <a:pt x="1136897" y="487253"/>
                      </a:cubicBezTo>
                      <a:cubicBezTo>
                        <a:pt x="1138105" y="482421"/>
                        <a:pt x="1139313" y="478796"/>
                        <a:pt x="1140522" y="473964"/>
                      </a:cubicBezTo>
                      <a:cubicBezTo>
                        <a:pt x="1140522" y="481213"/>
                        <a:pt x="1139313" y="488462"/>
                        <a:pt x="1140522" y="496918"/>
                      </a:cubicBezTo>
                      <a:cubicBezTo>
                        <a:pt x="1140522" y="498127"/>
                        <a:pt x="1142938" y="499334"/>
                        <a:pt x="1142938" y="498127"/>
                      </a:cubicBezTo>
                      <a:cubicBezTo>
                        <a:pt x="1144146" y="487253"/>
                        <a:pt x="1145354" y="476381"/>
                        <a:pt x="1145354" y="464299"/>
                      </a:cubicBezTo>
                      <a:cubicBezTo>
                        <a:pt x="1146562" y="473964"/>
                        <a:pt x="1147770" y="483629"/>
                        <a:pt x="1147770" y="493294"/>
                      </a:cubicBezTo>
                      <a:cubicBezTo>
                        <a:pt x="1147770" y="494502"/>
                        <a:pt x="1150187" y="494502"/>
                        <a:pt x="1150187" y="493294"/>
                      </a:cubicBezTo>
                      <a:cubicBezTo>
                        <a:pt x="1151395" y="481213"/>
                        <a:pt x="1148978" y="467924"/>
                        <a:pt x="1147770" y="454634"/>
                      </a:cubicBezTo>
                      <a:cubicBezTo>
                        <a:pt x="1146562" y="444969"/>
                        <a:pt x="1145354" y="435304"/>
                        <a:pt x="1148978" y="426847"/>
                      </a:cubicBezTo>
                      <a:cubicBezTo>
                        <a:pt x="1148978" y="432888"/>
                        <a:pt x="1148978" y="438928"/>
                        <a:pt x="1148978" y="443761"/>
                      </a:cubicBezTo>
                      <a:cubicBezTo>
                        <a:pt x="1150187" y="457050"/>
                        <a:pt x="1151395" y="470340"/>
                        <a:pt x="1153811" y="482421"/>
                      </a:cubicBezTo>
                      <a:cubicBezTo>
                        <a:pt x="1153811" y="483629"/>
                        <a:pt x="1155019" y="483629"/>
                        <a:pt x="1155019" y="482421"/>
                      </a:cubicBezTo>
                      <a:cubicBezTo>
                        <a:pt x="1155019" y="472756"/>
                        <a:pt x="1153811" y="463091"/>
                        <a:pt x="1152603" y="452218"/>
                      </a:cubicBezTo>
                      <a:cubicBezTo>
                        <a:pt x="1152603" y="444969"/>
                        <a:pt x="1152603" y="438928"/>
                        <a:pt x="1152603" y="431680"/>
                      </a:cubicBezTo>
                      <a:cubicBezTo>
                        <a:pt x="1152603" y="431680"/>
                        <a:pt x="1152603" y="432888"/>
                        <a:pt x="1152603" y="432888"/>
                      </a:cubicBezTo>
                      <a:cubicBezTo>
                        <a:pt x="1152603" y="436512"/>
                        <a:pt x="1153811" y="440137"/>
                        <a:pt x="1155019" y="443761"/>
                      </a:cubicBezTo>
                      <a:cubicBezTo>
                        <a:pt x="1156227" y="452218"/>
                        <a:pt x="1156227" y="460674"/>
                        <a:pt x="1156227" y="469131"/>
                      </a:cubicBezTo>
                      <a:cubicBezTo>
                        <a:pt x="1156227" y="476381"/>
                        <a:pt x="1156227" y="483629"/>
                        <a:pt x="1159852" y="490877"/>
                      </a:cubicBezTo>
                      <a:cubicBezTo>
                        <a:pt x="1161060" y="494502"/>
                        <a:pt x="1164684" y="498127"/>
                        <a:pt x="1167100" y="502959"/>
                      </a:cubicBezTo>
                      <a:cubicBezTo>
                        <a:pt x="1168308" y="506584"/>
                        <a:pt x="1169516" y="510208"/>
                        <a:pt x="1171933" y="512624"/>
                      </a:cubicBezTo>
                      <a:cubicBezTo>
                        <a:pt x="1173141" y="513832"/>
                        <a:pt x="1174349" y="512624"/>
                        <a:pt x="1173141" y="511416"/>
                      </a:cubicBezTo>
                      <a:cubicBezTo>
                        <a:pt x="1170725" y="506584"/>
                        <a:pt x="1169516" y="501751"/>
                        <a:pt x="1167100" y="496918"/>
                      </a:cubicBezTo>
                      <a:cubicBezTo>
                        <a:pt x="1164684" y="493294"/>
                        <a:pt x="1163476" y="488462"/>
                        <a:pt x="1162268" y="484837"/>
                      </a:cubicBezTo>
                      <a:cubicBezTo>
                        <a:pt x="1161060" y="481213"/>
                        <a:pt x="1161060" y="478796"/>
                        <a:pt x="1161060" y="475172"/>
                      </a:cubicBezTo>
                      <a:cubicBezTo>
                        <a:pt x="1162268" y="478796"/>
                        <a:pt x="1163476" y="482421"/>
                        <a:pt x="1164684" y="486045"/>
                      </a:cubicBezTo>
                      <a:cubicBezTo>
                        <a:pt x="1164684" y="487253"/>
                        <a:pt x="1167100" y="487253"/>
                        <a:pt x="1165892" y="486045"/>
                      </a:cubicBezTo>
                      <a:cubicBezTo>
                        <a:pt x="1162268" y="476381"/>
                        <a:pt x="1163476" y="467924"/>
                        <a:pt x="1161060" y="458258"/>
                      </a:cubicBezTo>
                      <a:cubicBezTo>
                        <a:pt x="1159852" y="453426"/>
                        <a:pt x="1159852" y="448594"/>
                        <a:pt x="1158643" y="443761"/>
                      </a:cubicBezTo>
                      <a:cubicBezTo>
                        <a:pt x="1158643" y="442553"/>
                        <a:pt x="1158643" y="441345"/>
                        <a:pt x="1158643" y="440137"/>
                      </a:cubicBezTo>
                      <a:cubicBezTo>
                        <a:pt x="1158643" y="440137"/>
                        <a:pt x="1158643" y="440137"/>
                        <a:pt x="1158643" y="440137"/>
                      </a:cubicBezTo>
                      <a:cubicBezTo>
                        <a:pt x="1161060" y="447385"/>
                        <a:pt x="1161060" y="457050"/>
                        <a:pt x="1165892" y="464299"/>
                      </a:cubicBezTo>
                      <a:cubicBezTo>
                        <a:pt x="1165892" y="465507"/>
                        <a:pt x="1168308" y="465507"/>
                        <a:pt x="1167100" y="464299"/>
                      </a:cubicBezTo>
                      <a:cubicBezTo>
                        <a:pt x="1164684" y="457050"/>
                        <a:pt x="1163476" y="449802"/>
                        <a:pt x="1162268" y="442553"/>
                      </a:cubicBezTo>
                      <a:cubicBezTo>
                        <a:pt x="1164684" y="447385"/>
                        <a:pt x="1165892" y="451010"/>
                        <a:pt x="1168308" y="455842"/>
                      </a:cubicBezTo>
                      <a:cubicBezTo>
                        <a:pt x="1168308" y="457050"/>
                        <a:pt x="1169516" y="457050"/>
                        <a:pt x="1169516" y="455842"/>
                      </a:cubicBezTo>
                      <a:cubicBezTo>
                        <a:pt x="1169516" y="448594"/>
                        <a:pt x="1164684" y="441345"/>
                        <a:pt x="1161060" y="432888"/>
                      </a:cubicBezTo>
                      <a:cubicBezTo>
                        <a:pt x="1158643" y="426847"/>
                        <a:pt x="1157435" y="419599"/>
                        <a:pt x="1155019" y="413558"/>
                      </a:cubicBezTo>
                      <a:cubicBezTo>
                        <a:pt x="1155019" y="412350"/>
                        <a:pt x="1155019" y="412350"/>
                        <a:pt x="1155019" y="411142"/>
                      </a:cubicBezTo>
                      <a:cubicBezTo>
                        <a:pt x="1155019" y="411142"/>
                        <a:pt x="1155019" y="412350"/>
                        <a:pt x="1156227" y="412350"/>
                      </a:cubicBezTo>
                      <a:cubicBezTo>
                        <a:pt x="1157435" y="424431"/>
                        <a:pt x="1165892" y="438928"/>
                        <a:pt x="1173141" y="449802"/>
                      </a:cubicBezTo>
                      <a:cubicBezTo>
                        <a:pt x="1177973" y="458258"/>
                        <a:pt x="1184014" y="466715"/>
                        <a:pt x="1186430" y="476381"/>
                      </a:cubicBezTo>
                      <a:cubicBezTo>
                        <a:pt x="1191263" y="482421"/>
                        <a:pt x="1190055" y="488462"/>
                        <a:pt x="1191263" y="495710"/>
                      </a:cubicBezTo>
                      <a:lnTo>
                        <a:pt x="1191263" y="495710"/>
                      </a:lnTo>
                      <a:close/>
                      <a:moveTo>
                        <a:pt x="1281872" y="557324"/>
                      </a:moveTo>
                      <a:cubicBezTo>
                        <a:pt x="1280664" y="554909"/>
                        <a:pt x="1278247" y="553700"/>
                        <a:pt x="1275831" y="552492"/>
                      </a:cubicBezTo>
                      <a:cubicBezTo>
                        <a:pt x="1274623" y="551284"/>
                        <a:pt x="1273415" y="550076"/>
                        <a:pt x="1272207" y="548868"/>
                      </a:cubicBezTo>
                      <a:cubicBezTo>
                        <a:pt x="1270999" y="547659"/>
                        <a:pt x="1270999" y="547659"/>
                        <a:pt x="1269791" y="547659"/>
                      </a:cubicBezTo>
                      <a:cubicBezTo>
                        <a:pt x="1269791" y="547659"/>
                        <a:pt x="1268583" y="547659"/>
                        <a:pt x="1268583" y="547659"/>
                      </a:cubicBezTo>
                      <a:cubicBezTo>
                        <a:pt x="1267374" y="550076"/>
                        <a:pt x="1270999" y="552492"/>
                        <a:pt x="1272207" y="553700"/>
                      </a:cubicBezTo>
                      <a:cubicBezTo>
                        <a:pt x="1273415" y="554909"/>
                        <a:pt x="1275831" y="556116"/>
                        <a:pt x="1278247" y="557324"/>
                      </a:cubicBezTo>
                      <a:cubicBezTo>
                        <a:pt x="1277039" y="557324"/>
                        <a:pt x="1275831" y="556116"/>
                        <a:pt x="1274623" y="556116"/>
                      </a:cubicBezTo>
                      <a:cubicBezTo>
                        <a:pt x="1272207" y="553700"/>
                        <a:pt x="1269791" y="552492"/>
                        <a:pt x="1267374" y="551284"/>
                      </a:cubicBezTo>
                      <a:cubicBezTo>
                        <a:pt x="1264958" y="550076"/>
                        <a:pt x="1262542" y="546452"/>
                        <a:pt x="1260126" y="545243"/>
                      </a:cubicBezTo>
                      <a:cubicBezTo>
                        <a:pt x="1258918" y="545243"/>
                        <a:pt x="1258918" y="545243"/>
                        <a:pt x="1258918" y="546452"/>
                      </a:cubicBezTo>
                      <a:cubicBezTo>
                        <a:pt x="1260126" y="548868"/>
                        <a:pt x="1261334" y="550076"/>
                        <a:pt x="1263750" y="551284"/>
                      </a:cubicBezTo>
                      <a:cubicBezTo>
                        <a:pt x="1261334" y="550076"/>
                        <a:pt x="1258918" y="548868"/>
                        <a:pt x="1256501" y="547659"/>
                      </a:cubicBezTo>
                      <a:cubicBezTo>
                        <a:pt x="1255293" y="546452"/>
                        <a:pt x="1252877" y="544035"/>
                        <a:pt x="1250461" y="542827"/>
                      </a:cubicBezTo>
                      <a:cubicBezTo>
                        <a:pt x="1248044" y="540411"/>
                        <a:pt x="1246836" y="537995"/>
                        <a:pt x="1244420" y="536787"/>
                      </a:cubicBezTo>
                      <a:cubicBezTo>
                        <a:pt x="1244420" y="536787"/>
                        <a:pt x="1243212" y="536787"/>
                        <a:pt x="1243212" y="536787"/>
                      </a:cubicBezTo>
                      <a:cubicBezTo>
                        <a:pt x="1244420" y="539202"/>
                        <a:pt x="1246836" y="541619"/>
                        <a:pt x="1249253" y="544035"/>
                      </a:cubicBezTo>
                      <a:cubicBezTo>
                        <a:pt x="1243212" y="541619"/>
                        <a:pt x="1237171" y="537995"/>
                        <a:pt x="1232339" y="533162"/>
                      </a:cubicBezTo>
                      <a:cubicBezTo>
                        <a:pt x="1222674" y="523497"/>
                        <a:pt x="1216633" y="511416"/>
                        <a:pt x="1209384" y="499334"/>
                      </a:cubicBezTo>
                      <a:cubicBezTo>
                        <a:pt x="1205760" y="493294"/>
                        <a:pt x="1199719" y="487253"/>
                        <a:pt x="1198511" y="480005"/>
                      </a:cubicBezTo>
                      <a:cubicBezTo>
                        <a:pt x="1197303" y="476381"/>
                        <a:pt x="1196095" y="473964"/>
                        <a:pt x="1194887" y="470340"/>
                      </a:cubicBezTo>
                      <a:cubicBezTo>
                        <a:pt x="1194887" y="469131"/>
                        <a:pt x="1193679" y="466715"/>
                        <a:pt x="1192471" y="465507"/>
                      </a:cubicBezTo>
                      <a:cubicBezTo>
                        <a:pt x="1187638" y="455842"/>
                        <a:pt x="1181598" y="447385"/>
                        <a:pt x="1176765" y="436512"/>
                      </a:cubicBezTo>
                      <a:cubicBezTo>
                        <a:pt x="1179181" y="440137"/>
                        <a:pt x="1181598" y="444969"/>
                        <a:pt x="1185222" y="448594"/>
                      </a:cubicBezTo>
                      <a:cubicBezTo>
                        <a:pt x="1192471" y="459467"/>
                        <a:pt x="1198511" y="470340"/>
                        <a:pt x="1205760" y="481213"/>
                      </a:cubicBezTo>
                      <a:cubicBezTo>
                        <a:pt x="1205760" y="482421"/>
                        <a:pt x="1206968" y="481213"/>
                        <a:pt x="1206968" y="481213"/>
                      </a:cubicBezTo>
                      <a:cubicBezTo>
                        <a:pt x="1204552" y="472756"/>
                        <a:pt x="1198511" y="463091"/>
                        <a:pt x="1192471" y="454634"/>
                      </a:cubicBezTo>
                      <a:cubicBezTo>
                        <a:pt x="1203344" y="469131"/>
                        <a:pt x="1213009" y="482421"/>
                        <a:pt x="1223882" y="496918"/>
                      </a:cubicBezTo>
                      <a:cubicBezTo>
                        <a:pt x="1223882" y="498127"/>
                        <a:pt x="1225090" y="496918"/>
                        <a:pt x="1225090" y="496918"/>
                      </a:cubicBezTo>
                      <a:cubicBezTo>
                        <a:pt x="1219050" y="482421"/>
                        <a:pt x="1208176" y="469131"/>
                        <a:pt x="1197303" y="455842"/>
                      </a:cubicBezTo>
                      <a:cubicBezTo>
                        <a:pt x="1188846" y="444969"/>
                        <a:pt x="1181598" y="435304"/>
                        <a:pt x="1175557" y="424431"/>
                      </a:cubicBezTo>
                      <a:cubicBezTo>
                        <a:pt x="1177973" y="428055"/>
                        <a:pt x="1180390" y="432888"/>
                        <a:pt x="1184014" y="436512"/>
                      </a:cubicBezTo>
                      <a:cubicBezTo>
                        <a:pt x="1190055" y="444969"/>
                        <a:pt x="1196095" y="452218"/>
                        <a:pt x="1203344" y="459467"/>
                      </a:cubicBezTo>
                      <a:cubicBezTo>
                        <a:pt x="1217841" y="473964"/>
                        <a:pt x="1233547" y="489670"/>
                        <a:pt x="1242004" y="507791"/>
                      </a:cubicBezTo>
                      <a:cubicBezTo>
                        <a:pt x="1242004" y="508999"/>
                        <a:pt x="1244420" y="508999"/>
                        <a:pt x="1244420" y="507791"/>
                      </a:cubicBezTo>
                      <a:cubicBezTo>
                        <a:pt x="1235963" y="490877"/>
                        <a:pt x="1223882" y="476381"/>
                        <a:pt x="1210593" y="461883"/>
                      </a:cubicBezTo>
                      <a:cubicBezTo>
                        <a:pt x="1202136" y="453426"/>
                        <a:pt x="1194887" y="444969"/>
                        <a:pt x="1187638" y="435304"/>
                      </a:cubicBezTo>
                      <a:cubicBezTo>
                        <a:pt x="1186430" y="432888"/>
                        <a:pt x="1185222" y="431680"/>
                        <a:pt x="1184014" y="429263"/>
                      </a:cubicBezTo>
                      <a:cubicBezTo>
                        <a:pt x="1187638" y="434096"/>
                        <a:pt x="1192471" y="438928"/>
                        <a:pt x="1196095" y="443761"/>
                      </a:cubicBezTo>
                      <a:cubicBezTo>
                        <a:pt x="1205760" y="454634"/>
                        <a:pt x="1216633" y="464299"/>
                        <a:pt x="1226298" y="475172"/>
                      </a:cubicBezTo>
                      <a:cubicBezTo>
                        <a:pt x="1227506" y="476381"/>
                        <a:pt x="1228715" y="475172"/>
                        <a:pt x="1227506" y="473964"/>
                      </a:cubicBezTo>
                      <a:cubicBezTo>
                        <a:pt x="1219050" y="461883"/>
                        <a:pt x="1210593" y="453426"/>
                        <a:pt x="1200928" y="442553"/>
                      </a:cubicBezTo>
                      <a:cubicBezTo>
                        <a:pt x="1197303" y="438928"/>
                        <a:pt x="1194887" y="435304"/>
                        <a:pt x="1191263" y="431680"/>
                      </a:cubicBezTo>
                      <a:cubicBezTo>
                        <a:pt x="1199719" y="440137"/>
                        <a:pt x="1206968" y="448594"/>
                        <a:pt x="1215425" y="457050"/>
                      </a:cubicBezTo>
                      <a:cubicBezTo>
                        <a:pt x="1221466" y="463091"/>
                        <a:pt x="1228715" y="470340"/>
                        <a:pt x="1234755" y="477588"/>
                      </a:cubicBezTo>
                      <a:cubicBezTo>
                        <a:pt x="1242004" y="486045"/>
                        <a:pt x="1245628" y="494502"/>
                        <a:pt x="1251669" y="504167"/>
                      </a:cubicBezTo>
                      <a:cubicBezTo>
                        <a:pt x="1251669" y="504167"/>
                        <a:pt x="1251669" y="504167"/>
                        <a:pt x="1252877" y="505375"/>
                      </a:cubicBezTo>
                      <a:cubicBezTo>
                        <a:pt x="1254085" y="508999"/>
                        <a:pt x="1256501" y="513832"/>
                        <a:pt x="1258918" y="517456"/>
                      </a:cubicBezTo>
                      <a:cubicBezTo>
                        <a:pt x="1262542" y="530746"/>
                        <a:pt x="1272207" y="544035"/>
                        <a:pt x="1281872" y="557324"/>
                      </a:cubicBezTo>
                      <a:cubicBezTo>
                        <a:pt x="1281872" y="557324"/>
                        <a:pt x="1281872" y="557324"/>
                        <a:pt x="1281872" y="557324"/>
                      </a:cubicBezTo>
                      <a:lnTo>
                        <a:pt x="1281872" y="557324"/>
                      </a:lnTo>
                      <a:close/>
                      <a:moveTo>
                        <a:pt x="1177973" y="408725"/>
                      </a:moveTo>
                      <a:cubicBezTo>
                        <a:pt x="1186430" y="415974"/>
                        <a:pt x="1194887" y="422015"/>
                        <a:pt x="1202136" y="430472"/>
                      </a:cubicBezTo>
                      <a:cubicBezTo>
                        <a:pt x="1209384" y="437720"/>
                        <a:pt x="1216633" y="446177"/>
                        <a:pt x="1222674" y="454634"/>
                      </a:cubicBezTo>
                      <a:cubicBezTo>
                        <a:pt x="1223882" y="455842"/>
                        <a:pt x="1225090" y="454634"/>
                        <a:pt x="1225090" y="453426"/>
                      </a:cubicBezTo>
                      <a:cubicBezTo>
                        <a:pt x="1217841" y="442553"/>
                        <a:pt x="1209384" y="431680"/>
                        <a:pt x="1199719" y="422015"/>
                      </a:cubicBezTo>
                      <a:cubicBezTo>
                        <a:pt x="1203344" y="425639"/>
                        <a:pt x="1208176" y="428055"/>
                        <a:pt x="1211801" y="431680"/>
                      </a:cubicBezTo>
                      <a:cubicBezTo>
                        <a:pt x="1213009" y="432888"/>
                        <a:pt x="1213009" y="431680"/>
                        <a:pt x="1213009" y="430472"/>
                      </a:cubicBezTo>
                      <a:cubicBezTo>
                        <a:pt x="1208176" y="424431"/>
                        <a:pt x="1202136" y="420806"/>
                        <a:pt x="1197303" y="415974"/>
                      </a:cubicBezTo>
                      <a:cubicBezTo>
                        <a:pt x="1196095" y="415974"/>
                        <a:pt x="1196095" y="414766"/>
                        <a:pt x="1194887" y="413558"/>
                      </a:cubicBezTo>
                      <a:cubicBezTo>
                        <a:pt x="1200928" y="418390"/>
                        <a:pt x="1206968" y="422015"/>
                        <a:pt x="1211801" y="425639"/>
                      </a:cubicBezTo>
                      <a:cubicBezTo>
                        <a:pt x="1229923" y="438928"/>
                        <a:pt x="1240796" y="449802"/>
                        <a:pt x="1254085" y="467924"/>
                      </a:cubicBezTo>
                      <a:cubicBezTo>
                        <a:pt x="1261334" y="478796"/>
                        <a:pt x="1264958" y="490877"/>
                        <a:pt x="1272207" y="501751"/>
                      </a:cubicBezTo>
                      <a:cubicBezTo>
                        <a:pt x="1277039" y="508999"/>
                        <a:pt x="1292745" y="536787"/>
                        <a:pt x="1289121" y="548868"/>
                      </a:cubicBezTo>
                      <a:cubicBezTo>
                        <a:pt x="1289121" y="548868"/>
                        <a:pt x="1289121" y="548868"/>
                        <a:pt x="1289121" y="548868"/>
                      </a:cubicBezTo>
                      <a:cubicBezTo>
                        <a:pt x="1289121" y="547659"/>
                        <a:pt x="1289121" y="544035"/>
                        <a:pt x="1287912" y="542827"/>
                      </a:cubicBezTo>
                      <a:cubicBezTo>
                        <a:pt x="1287912" y="542827"/>
                        <a:pt x="1286704" y="542827"/>
                        <a:pt x="1286704" y="542827"/>
                      </a:cubicBezTo>
                      <a:cubicBezTo>
                        <a:pt x="1285496" y="544035"/>
                        <a:pt x="1286704" y="546452"/>
                        <a:pt x="1286704" y="547659"/>
                      </a:cubicBezTo>
                      <a:cubicBezTo>
                        <a:pt x="1286704" y="550076"/>
                        <a:pt x="1285496" y="551284"/>
                        <a:pt x="1285496" y="552492"/>
                      </a:cubicBezTo>
                      <a:cubicBezTo>
                        <a:pt x="1285496" y="551284"/>
                        <a:pt x="1284288" y="550076"/>
                        <a:pt x="1284288" y="550076"/>
                      </a:cubicBezTo>
                      <a:cubicBezTo>
                        <a:pt x="1283080" y="547659"/>
                        <a:pt x="1281872" y="544035"/>
                        <a:pt x="1279456" y="542827"/>
                      </a:cubicBezTo>
                      <a:cubicBezTo>
                        <a:pt x="1278247" y="542827"/>
                        <a:pt x="1278247" y="542827"/>
                        <a:pt x="1278247" y="542827"/>
                      </a:cubicBezTo>
                      <a:cubicBezTo>
                        <a:pt x="1278247" y="544035"/>
                        <a:pt x="1278247" y="544035"/>
                        <a:pt x="1279456" y="545243"/>
                      </a:cubicBezTo>
                      <a:cubicBezTo>
                        <a:pt x="1280664" y="547659"/>
                        <a:pt x="1280664" y="548868"/>
                        <a:pt x="1281872" y="551284"/>
                      </a:cubicBezTo>
                      <a:cubicBezTo>
                        <a:pt x="1281872" y="551284"/>
                        <a:pt x="1281872" y="551284"/>
                        <a:pt x="1281872" y="551284"/>
                      </a:cubicBezTo>
                      <a:cubicBezTo>
                        <a:pt x="1281872" y="551284"/>
                        <a:pt x="1281872" y="551284"/>
                        <a:pt x="1281872" y="551284"/>
                      </a:cubicBezTo>
                      <a:cubicBezTo>
                        <a:pt x="1273415" y="539202"/>
                        <a:pt x="1264958" y="528330"/>
                        <a:pt x="1258918" y="515040"/>
                      </a:cubicBezTo>
                      <a:cubicBezTo>
                        <a:pt x="1252877" y="500543"/>
                        <a:pt x="1246836" y="488462"/>
                        <a:pt x="1237171" y="475172"/>
                      </a:cubicBezTo>
                      <a:cubicBezTo>
                        <a:pt x="1227506" y="461883"/>
                        <a:pt x="1216633" y="448594"/>
                        <a:pt x="1205760" y="436512"/>
                      </a:cubicBezTo>
                      <a:cubicBezTo>
                        <a:pt x="1196095" y="426847"/>
                        <a:pt x="1185222" y="419599"/>
                        <a:pt x="1176765" y="409933"/>
                      </a:cubicBezTo>
                      <a:cubicBezTo>
                        <a:pt x="1176765" y="408725"/>
                        <a:pt x="1176765" y="408725"/>
                        <a:pt x="1177973" y="408725"/>
                      </a:cubicBezTo>
                      <a:cubicBezTo>
                        <a:pt x="1177973" y="408725"/>
                        <a:pt x="1177973" y="408725"/>
                        <a:pt x="1177973" y="408725"/>
                      </a:cubicBezTo>
                      <a:close/>
                      <a:moveTo>
                        <a:pt x="1175557" y="405101"/>
                      </a:moveTo>
                      <a:cubicBezTo>
                        <a:pt x="1174349" y="405101"/>
                        <a:pt x="1173141" y="406309"/>
                        <a:pt x="1173141" y="406309"/>
                      </a:cubicBezTo>
                      <a:cubicBezTo>
                        <a:pt x="1173141" y="406309"/>
                        <a:pt x="1171933" y="406309"/>
                        <a:pt x="1171933" y="407517"/>
                      </a:cubicBezTo>
                      <a:cubicBezTo>
                        <a:pt x="1169516" y="408725"/>
                        <a:pt x="1165892" y="409933"/>
                        <a:pt x="1163476" y="407517"/>
                      </a:cubicBezTo>
                      <a:cubicBezTo>
                        <a:pt x="1161060" y="405101"/>
                        <a:pt x="1161060" y="403893"/>
                        <a:pt x="1159852" y="401477"/>
                      </a:cubicBezTo>
                      <a:cubicBezTo>
                        <a:pt x="1159852" y="401477"/>
                        <a:pt x="1159852" y="401477"/>
                        <a:pt x="1159852" y="401477"/>
                      </a:cubicBezTo>
                      <a:cubicBezTo>
                        <a:pt x="1159852" y="390603"/>
                        <a:pt x="1152603" y="379730"/>
                        <a:pt x="1150187" y="368857"/>
                      </a:cubicBezTo>
                      <a:cubicBezTo>
                        <a:pt x="1148978" y="364025"/>
                        <a:pt x="1147770" y="353152"/>
                        <a:pt x="1142938" y="349527"/>
                      </a:cubicBezTo>
                      <a:cubicBezTo>
                        <a:pt x="1156227" y="348319"/>
                        <a:pt x="1168308" y="357984"/>
                        <a:pt x="1181598" y="362817"/>
                      </a:cubicBezTo>
                      <a:cubicBezTo>
                        <a:pt x="1177973" y="365233"/>
                        <a:pt x="1175557" y="367649"/>
                        <a:pt x="1174349" y="370066"/>
                      </a:cubicBezTo>
                      <a:cubicBezTo>
                        <a:pt x="1170725" y="365233"/>
                        <a:pt x="1162268" y="364025"/>
                        <a:pt x="1158643" y="366441"/>
                      </a:cubicBezTo>
                      <a:cubicBezTo>
                        <a:pt x="1158643" y="366441"/>
                        <a:pt x="1158643" y="367649"/>
                        <a:pt x="1158643" y="367649"/>
                      </a:cubicBezTo>
                      <a:cubicBezTo>
                        <a:pt x="1161060" y="368857"/>
                        <a:pt x="1163476" y="368857"/>
                        <a:pt x="1167100" y="370066"/>
                      </a:cubicBezTo>
                      <a:cubicBezTo>
                        <a:pt x="1169516" y="370066"/>
                        <a:pt x="1171933" y="371274"/>
                        <a:pt x="1174349" y="372482"/>
                      </a:cubicBezTo>
                      <a:cubicBezTo>
                        <a:pt x="1174349" y="373690"/>
                        <a:pt x="1174349" y="374898"/>
                        <a:pt x="1175557" y="376106"/>
                      </a:cubicBezTo>
                      <a:cubicBezTo>
                        <a:pt x="1174349" y="377314"/>
                        <a:pt x="1173141" y="379730"/>
                        <a:pt x="1170725" y="380939"/>
                      </a:cubicBezTo>
                      <a:cubicBezTo>
                        <a:pt x="1167100" y="382147"/>
                        <a:pt x="1162268" y="380939"/>
                        <a:pt x="1157435" y="380939"/>
                      </a:cubicBezTo>
                      <a:cubicBezTo>
                        <a:pt x="1156227" y="380939"/>
                        <a:pt x="1156227" y="383355"/>
                        <a:pt x="1157435" y="383355"/>
                      </a:cubicBezTo>
                      <a:cubicBezTo>
                        <a:pt x="1162268" y="385771"/>
                        <a:pt x="1169516" y="385771"/>
                        <a:pt x="1173141" y="383355"/>
                      </a:cubicBezTo>
                      <a:cubicBezTo>
                        <a:pt x="1175557" y="382147"/>
                        <a:pt x="1176765" y="380939"/>
                        <a:pt x="1177973" y="378522"/>
                      </a:cubicBezTo>
                      <a:cubicBezTo>
                        <a:pt x="1177973" y="378522"/>
                        <a:pt x="1177973" y="378522"/>
                        <a:pt x="1177973" y="378522"/>
                      </a:cubicBezTo>
                      <a:cubicBezTo>
                        <a:pt x="1177973" y="380939"/>
                        <a:pt x="1179181" y="379730"/>
                        <a:pt x="1176765" y="382147"/>
                      </a:cubicBezTo>
                      <a:cubicBezTo>
                        <a:pt x="1175557" y="383355"/>
                        <a:pt x="1174349" y="385771"/>
                        <a:pt x="1173141" y="385771"/>
                      </a:cubicBezTo>
                      <a:cubicBezTo>
                        <a:pt x="1171933" y="385771"/>
                        <a:pt x="1170725" y="386979"/>
                        <a:pt x="1168308" y="386979"/>
                      </a:cubicBezTo>
                      <a:cubicBezTo>
                        <a:pt x="1168308" y="386979"/>
                        <a:pt x="1168308" y="386979"/>
                        <a:pt x="1167100" y="386979"/>
                      </a:cubicBezTo>
                      <a:lnTo>
                        <a:pt x="1167100" y="386979"/>
                      </a:lnTo>
                      <a:lnTo>
                        <a:pt x="1167100" y="386979"/>
                      </a:lnTo>
                      <a:cubicBezTo>
                        <a:pt x="1167100" y="386979"/>
                        <a:pt x="1165892" y="388187"/>
                        <a:pt x="1167100" y="388187"/>
                      </a:cubicBezTo>
                      <a:cubicBezTo>
                        <a:pt x="1167100" y="388187"/>
                        <a:pt x="1167100" y="388187"/>
                        <a:pt x="1167100" y="388187"/>
                      </a:cubicBezTo>
                      <a:cubicBezTo>
                        <a:pt x="1167100" y="389396"/>
                        <a:pt x="1168308" y="390603"/>
                        <a:pt x="1169516" y="390603"/>
                      </a:cubicBezTo>
                      <a:cubicBezTo>
                        <a:pt x="1170725" y="389396"/>
                        <a:pt x="1173141" y="388187"/>
                        <a:pt x="1174349" y="388187"/>
                      </a:cubicBezTo>
                      <a:cubicBezTo>
                        <a:pt x="1175557" y="386979"/>
                        <a:pt x="1177973" y="386979"/>
                        <a:pt x="1179181" y="385771"/>
                      </a:cubicBezTo>
                      <a:cubicBezTo>
                        <a:pt x="1180390" y="384563"/>
                        <a:pt x="1180390" y="384563"/>
                        <a:pt x="1180390" y="383355"/>
                      </a:cubicBezTo>
                      <a:cubicBezTo>
                        <a:pt x="1180390" y="384563"/>
                        <a:pt x="1180390" y="385771"/>
                        <a:pt x="1180390" y="386979"/>
                      </a:cubicBezTo>
                      <a:cubicBezTo>
                        <a:pt x="1179181" y="388187"/>
                        <a:pt x="1177973" y="389396"/>
                        <a:pt x="1176765" y="390603"/>
                      </a:cubicBezTo>
                      <a:cubicBezTo>
                        <a:pt x="1175557" y="391812"/>
                        <a:pt x="1174349" y="391812"/>
                        <a:pt x="1173141" y="393020"/>
                      </a:cubicBezTo>
                      <a:cubicBezTo>
                        <a:pt x="1173141" y="393020"/>
                        <a:pt x="1173141" y="394228"/>
                        <a:pt x="1174349" y="394228"/>
                      </a:cubicBezTo>
                      <a:cubicBezTo>
                        <a:pt x="1176765" y="395436"/>
                        <a:pt x="1180390" y="393020"/>
                        <a:pt x="1182806" y="391812"/>
                      </a:cubicBezTo>
                      <a:cubicBezTo>
                        <a:pt x="1184014" y="393020"/>
                        <a:pt x="1184014" y="394228"/>
                        <a:pt x="1185222" y="395436"/>
                      </a:cubicBezTo>
                      <a:cubicBezTo>
                        <a:pt x="1186430" y="396644"/>
                        <a:pt x="1186430" y="396644"/>
                        <a:pt x="1187638" y="397852"/>
                      </a:cubicBezTo>
                      <a:cubicBezTo>
                        <a:pt x="1184014" y="399060"/>
                        <a:pt x="1180390" y="402685"/>
                        <a:pt x="1175557" y="405101"/>
                      </a:cubicBezTo>
                      <a:lnTo>
                        <a:pt x="1175557" y="405101"/>
                      </a:lnTo>
                      <a:close/>
                      <a:moveTo>
                        <a:pt x="1198511" y="372482"/>
                      </a:moveTo>
                      <a:cubicBezTo>
                        <a:pt x="1203344" y="373690"/>
                        <a:pt x="1204552" y="377314"/>
                        <a:pt x="1202136" y="382147"/>
                      </a:cubicBezTo>
                      <a:cubicBezTo>
                        <a:pt x="1197303" y="383355"/>
                        <a:pt x="1192471" y="382147"/>
                        <a:pt x="1187638" y="379730"/>
                      </a:cubicBezTo>
                      <a:cubicBezTo>
                        <a:pt x="1185222" y="378522"/>
                        <a:pt x="1182806" y="377314"/>
                        <a:pt x="1180390" y="376106"/>
                      </a:cubicBezTo>
                      <a:cubicBezTo>
                        <a:pt x="1185222" y="376106"/>
                        <a:pt x="1191263" y="376106"/>
                        <a:pt x="1196095" y="373690"/>
                      </a:cubicBezTo>
                      <a:cubicBezTo>
                        <a:pt x="1196095" y="373690"/>
                        <a:pt x="1196095" y="373690"/>
                        <a:pt x="1196095" y="373690"/>
                      </a:cubicBezTo>
                      <a:cubicBezTo>
                        <a:pt x="1196095" y="372482"/>
                        <a:pt x="1197303" y="372482"/>
                        <a:pt x="1198511" y="372482"/>
                      </a:cubicBezTo>
                      <a:lnTo>
                        <a:pt x="1198511" y="372482"/>
                      </a:lnTo>
                      <a:close/>
                      <a:moveTo>
                        <a:pt x="1176765" y="372482"/>
                      </a:moveTo>
                      <a:cubicBezTo>
                        <a:pt x="1175557" y="372482"/>
                        <a:pt x="1175557" y="372482"/>
                        <a:pt x="1176765" y="372482"/>
                      </a:cubicBezTo>
                      <a:cubicBezTo>
                        <a:pt x="1171933" y="368857"/>
                        <a:pt x="1182806" y="362817"/>
                        <a:pt x="1184014" y="361609"/>
                      </a:cubicBezTo>
                      <a:cubicBezTo>
                        <a:pt x="1185222" y="361609"/>
                        <a:pt x="1186430" y="360400"/>
                        <a:pt x="1187638" y="360400"/>
                      </a:cubicBezTo>
                      <a:cubicBezTo>
                        <a:pt x="1191263" y="359193"/>
                        <a:pt x="1198511" y="364025"/>
                        <a:pt x="1194887" y="367649"/>
                      </a:cubicBezTo>
                      <a:cubicBezTo>
                        <a:pt x="1191263" y="372482"/>
                        <a:pt x="1182806" y="372482"/>
                        <a:pt x="1176765" y="372482"/>
                      </a:cubicBezTo>
                      <a:lnTo>
                        <a:pt x="1176765" y="372482"/>
                      </a:lnTo>
                      <a:close/>
                      <a:moveTo>
                        <a:pt x="1198511" y="384563"/>
                      </a:moveTo>
                      <a:cubicBezTo>
                        <a:pt x="1202136" y="385771"/>
                        <a:pt x="1205760" y="388187"/>
                        <a:pt x="1205760" y="391812"/>
                      </a:cubicBezTo>
                      <a:cubicBezTo>
                        <a:pt x="1205760" y="394228"/>
                        <a:pt x="1205760" y="395436"/>
                        <a:pt x="1204552" y="396644"/>
                      </a:cubicBezTo>
                      <a:cubicBezTo>
                        <a:pt x="1203344" y="396644"/>
                        <a:pt x="1203344" y="396644"/>
                        <a:pt x="1202136" y="396644"/>
                      </a:cubicBezTo>
                      <a:cubicBezTo>
                        <a:pt x="1200928" y="396644"/>
                        <a:pt x="1198511" y="395436"/>
                        <a:pt x="1197303" y="395436"/>
                      </a:cubicBezTo>
                      <a:cubicBezTo>
                        <a:pt x="1194887" y="395436"/>
                        <a:pt x="1192471" y="395436"/>
                        <a:pt x="1191263" y="394228"/>
                      </a:cubicBezTo>
                      <a:cubicBezTo>
                        <a:pt x="1191263" y="394228"/>
                        <a:pt x="1190055" y="394228"/>
                        <a:pt x="1190055" y="393020"/>
                      </a:cubicBezTo>
                      <a:cubicBezTo>
                        <a:pt x="1188846" y="393020"/>
                        <a:pt x="1188846" y="391812"/>
                        <a:pt x="1188846" y="391812"/>
                      </a:cubicBezTo>
                      <a:cubicBezTo>
                        <a:pt x="1186430" y="389396"/>
                        <a:pt x="1181598" y="383355"/>
                        <a:pt x="1185222" y="380939"/>
                      </a:cubicBezTo>
                      <a:cubicBezTo>
                        <a:pt x="1185222" y="380939"/>
                        <a:pt x="1185222" y="380939"/>
                        <a:pt x="1185222" y="380939"/>
                      </a:cubicBezTo>
                      <a:cubicBezTo>
                        <a:pt x="1188846" y="382147"/>
                        <a:pt x="1193679" y="384563"/>
                        <a:pt x="1198511" y="384563"/>
                      </a:cubicBezTo>
                      <a:lnTo>
                        <a:pt x="1198511" y="384563"/>
                      </a:lnTo>
                      <a:close/>
                      <a:moveTo>
                        <a:pt x="1291537" y="419599"/>
                      </a:moveTo>
                      <a:cubicBezTo>
                        <a:pt x="1283080" y="426847"/>
                        <a:pt x="1270999" y="430472"/>
                        <a:pt x="1257709" y="429263"/>
                      </a:cubicBezTo>
                      <a:cubicBezTo>
                        <a:pt x="1250461" y="429263"/>
                        <a:pt x="1244420" y="426847"/>
                        <a:pt x="1237171" y="425639"/>
                      </a:cubicBezTo>
                      <a:cubicBezTo>
                        <a:pt x="1239588" y="425639"/>
                        <a:pt x="1240796" y="426847"/>
                        <a:pt x="1243212" y="426847"/>
                      </a:cubicBezTo>
                      <a:cubicBezTo>
                        <a:pt x="1244420" y="426847"/>
                        <a:pt x="1244420" y="425639"/>
                        <a:pt x="1243212" y="425639"/>
                      </a:cubicBezTo>
                      <a:cubicBezTo>
                        <a:pt x="1235963" y="422015"/>
                        <a:pt x="1228715" y="420806"/>
                        <a:pt x="1221466" y="418390"/>
                      </a:cubicBezTo>
                      <a:cubicBezTo>
                        <a:pt x="1220258" y="418390"/>
                        <a:pt x="1220258" y="417182"/>
                        <a:pt x="1219050" y="417182"/>
                      </a:cubicBezTo>
                      <a:cubicBezTo>
                        <a:pt x="1228715" y="420806"/>
                        <a:pt x="1238380" y="422015"/>
                        <a:pt x="1246836" y="422015"/>
                      </a:cubicBezTo>
                      <a:cubicBezTo>
                        <a:pt x="1248044" y="422015"/>
                        <a:pt x="1248044" y="420806"/>
                        <a:pt x="1246836" y="420806"/>
                      </a:cubicBezTo>
                      <a:cubicBezTo>
                        <a:pt x="1238380" y="418390"/>
                        <a:pt x="1229923" y="418390"/>
                        <a:pt x="1221466" y="414766"/>
                      </a:cubicBezTo>
                      <a:cubicBezTo>
                        <a:pt x="1213009" y="411142"/>
                        <a:pt x="1203344" y="407517"/>
                        <a:pt x="1194887" y="402685"/>
                      </a:cubicBezTo>
                      <a:cubicBezTo>
                        <a:pt x="1205760" y="407517"/>
                        <a:pt x="1217841" y="411142"/>
                        <a:pt x="1228715" y="414766"/>
                      </a:cubicBezTo>
                      <a:cubicBezTo>
                        <a:pt x="1237171" y="417182"/>
                        <a:pt x="1248044" y="419599"/>
                        <a:pt x="1255293" y="418390"/>
                      </a:cubicBezTo>
                      <a:cubicBezTo>
                        <a:pt x="1256501" y="418390"/>
                        <a:pt x="1256501" y="415974"/>
                        <a:pt x="1255293" y="415974"/>
                      </a:cubicBezTo>
                      <a:cubicBezTo>
                        <a:pt x="1244420" y="413558"/>
                        <a:pt x="1233547" y="412350"/>
                        <a:pt x="1222674" y="408725"/>
                      </a:cubicBezTo>
                      <a:cubicBezTo>
                        <a:pt x="1219050" y="407517"/>
                        <a:pt x="1214217" y="406309"/>
                        <a:pt x="1210593" y="403893"/>
                      </a:cubicBezTo>
                      <a:cubicBezTo>
                        <a:pt x="1213009" y="403893"/>
                        <a:pt x="1215425" y="405101"/>
                        <a:pt x="1216633" y="405101"/>
                      </a:cubicBezTo>
                      <a:cubicBezTo>
                        <a:pt x="1223882" y="407517"/>
                        <a:pt x="1231131" y="408725"/>
                        <a:pt x="1238380" y="409933"/>
                      </a:cubicBezTo>
                      <a:cubicBezTo>
                        <a:pt x="1248044" y="411142"/>
                        <a:pt x="1258918" y="412350"/>
                        <a:pt x="1268583" y="409933"/>
                      </a:cubicBezTo>
                      <a:cubicBezTo>
                        <a:pt x="1269791" y="409933"/>
                        <a:pt x="1268583" y="408725"/>
                        <a:pt x="1268583" y="408725"/>
                      </a:cubicBezTo>
                      <a:cubicBezTo>
                        <a:pt x="1257709" y="407517"/>
                        <a:pt x="1246836" y="407517"/>
                        <a:pt x="1235963" y="405101"/>
                      </a:cubicBezTo>
                      <a:cubicBezTo>
                        <a:pt x="1226298" y="402685"/>
                        <a:pt x="1216633" y="399060"/>
                        <a:pt x="1206968" y="396644"/>
                      </a:cubicBezTo>
                      <a:cubicBezTo>
                        <a:pt x="1206968" y="396644"/>
                        <a:pt x="1206968" y="395436"/>
                        <a:pt x="1206968" y="395436"/>
                      </a:cubicBezTo>
                      <a:cubicBezTo>
                        <a:pt x="1231131" y="403893"/>
                        <a:pt x="1258918" y="407517"/>
                        <a:pt x="1279456" y="400269"/>
                      </a:cubicBezTo>
                      <a:cubicBezTo>
                        <a:pt x="1280664" y="400269"/>
                        <a:pt x="1279456" y="397852"/>
                        <a:pt x="1278247" y="399060"/>
                      </a:cubicBezTo>
                      <a:cubicBezTo>
                        <a:pt x="1257709" y="401477"/>
                        <a:pt x="1237171" y="402685"/>
                        <a:pt x="1215425" y="395436"/>
                      </a:cubicBezTo>
                      <a:cubicBezTo>
                        <a:pt x="1221466" y="396644"/>
                        <a:pt x="1228715" y="397852"/>
                        <a:pt x="1234755" y="397852"/>
                      </a:cubicBezTo>
                      <a:cubicBezTo>
                        <a:pt x="1244420" y="399060"/>
                        <a:pt x="1255293" y="400269"/>
                        <a:pt x="1263750" y="397852"/>
                      </a:cubicBezTo>
                      <a:cubicBezTo>
                        <a:pt x="1269791" y="397852"/>
                        <a:pt x="1277039" y="395436"/>
                        <a:pt x="1281872" y="394228"/>
                      </a:cubicBezTo>
                      <a:cubicBezTo>
                        <a:pt x="1289121" y="391812"/>
                        <a:pt x="1296369" y="388187"/>
                        <a:pt x="1303618" y="384563"/>
                      </a:cubicBezTo>
                      <a:cubicBezTo>
                        <a:pt x="1309659" y="391812"/>
                        <a:pt x="1297577" y="414766"/>
                        <a:pt x="1291537" y="419599"/>
                      </a:cubicBezTo>
                      <a:lnTo>
                        <a:pt x="1291537" y="419599"/>
                      </a:lnTo>
                      <a:close/>
                      <a:moveTo>
                        <a:pt x="1237171" y="359193"/>
                      </a:moveTo>
                      <a:cubicBezTo>
                        <a:pt x="1238380" y="359193"/>
                        <a:pt x="1238380" y="357984"/>
                        <a:pt x="1237171" y="357984"/>
                      </a:cubicBezTo>
                      <a:cubicBezTo>
                        <a:pt x="1228715" y="354360"/>
                        <a:pt x="1217841" y="354360"/>
                        <a:pt x="1209384" y="354360"/>
                      </a:cubicBezTo>
                      <a:cubicBezTo>
                        <a:pt x="1217841" y="354360"/>
                        <a:pt x="1226298" y="354360"/>
                        <a:pt x="1235963" y="355568"/>
                      </a:cubicBezTo>
                      <a:cubicBezTo>
                        <a:pt x="1246836" y="356776"/>
                        <a:pt x="1256501" y="357984"/>
                        <a:pt x="1266166" y="354360"/>
                      </a:cubicBezTo>
                      <a:cubicBezTo>
                        <a:pt x="1275831" y="351944"/>
                        <a:pt x="1285496" y="347111"/>
                        <a:pt x="1296369" y="347111"/>
                      </a:cubicBezTo>
                      <a:cubicBezTo>
                        <a:pt x="1299994" y="347111"/>
                        <a:pt x="1321740" y="349527"/>
                        <a:pt x="1315699" y="360400"/>
                      </a:cubicBezTo>
                      <a:cubicBezTo>
                        <a:pt x="1313283" y="364025"/>
                        <a:pt x="1310867" y="366441"/>
                        <a:pt x="1308451" y="370066"/>
                      </a:cubicBezTo>
                      <a:cubicBezTo>
                        <a:pt x="1301202" y="377314"/>
                        <a:pt x="1290329" y="382147"/>
                        <a:pt x="1281872" y="385771"/>
                      </a:cubicBezTo>
                      <a:cubicBezTo>
                        <a:pt x="1274623" y="389396"/>
                        <a:pt x="1264958" y="391812"/>
                        <a:pt x="1255293" y="391812"/>
                      </a:cubicBezTo>
                      <a:cubicBezTo>
                        <a:pt x="1245628" y="390603"/>
                        <a:pt x="1235963" y="390603"/>
                        <a:pt x="1226298" y="388187"/>
                      </a:cubicBezTo>
                      <a:cubicBezTo>
                        <a:pt x="1220258" y="386979"/>
                        <a:pt x="1213009" y="384563"/>
                        <a:pt x="1206968" y="384563"/>
                      </a:cubicBezTo>
                      <a:cubicBezTo>
                        <a:pt x="1209384" y="384563"/>
                        <a:pt x="1211801" y="384563"/>
                        <a:pt x="1214217" y="384563"/>
                      </a:cubicBezTo>
                      <a:cubicBezTo>
                        <a:pt x="1215425" y="384563"/>
                        <a:pt x="1215425" y="384563"/>
                        <a:pt x="1216633" y="384563"/>
                      </a:cubicBezTo>
                      <a:cubicBezTo>
                        <a:pt x="1220258" y="384563"/>
                        <a:pt x="1222674" y="384563"/>
                        <a:pt x="1226298" y="384563"/>
                      </a:cubicBezTo>
                      <a:cubicBezTo>
                        <a:pt x="1232339" y="384563"/>
                        <a:pt x="1239588" y="386979"/>
                        <a:pt x="1245628" y="386979"/>
                      </a:cubicBezTo>
                      <a:cubicBezTo>
                        <a:pt x="1246836" y="386979"/>
                        <a:pt x="1246836" y="385771"/>
                        <a:pt x="1245628" y="384563"/>
                      </a:cubicBezTo>
                      <a:cubicBezTo>
                        <a:pt x="1240796" y="382147"/>
                        <a:pt x="1234755" y="382147"/>
                        <a:pt x="1228715" y="380939"/>
                      </a:cubicBezTo>
                      <a:cubicBezTo>
                        <a:pt x="1221466" y="379730"/>
                        <a:pt x="1214217" y="379730"/>
                        <a:pt x="1206968" y="379730"/>
                      </a:cubicBezTo>
                      <a:cubicBezTo>
                        <a:pt x="1206968" y="379730"/>
                        <a:pt x="1206968" y="378522"/>
                        <a:pt x="1206968" y="378522"/>
                      </a:cubicBezTo>
                      <a:cubicBezTo>
                        <a:pt x="1217841" y="377314"/>
                        <a:pt x="1229923" y="377314"/>
                        <a:pt x="1240796" y="378522"/>
                      </a:cubicBezTo>
                      <a:cubicBezTo>
                        <a:pt x="1243212" y="378522"/>
                        <a:pt x="1242004" y="376106"/>
                        <a:pt x="1240796" y="374898"/>
                      </a:cubicBezTo>
                      <a:cubicBezTo>
                        <a:pt x="1228715" y="372482"/>
                        <a:pt x="1216633" y="372482"/>
                        <a:pt x="1204552" y="373690"/>
                      </a:cubicBezTo>
                      <a:cubicBezTo>
                        <a:pt x="1204552" y="373690"/>
                        <a:pt x="1203344" y="373690"/>
                        <a:pt x="1203344" y="373690"/>
                      </a:cubicBezTo>
                      <a:cubicBezTo>
                        <a:pt x="1202136" y="373690"/>
                        <a:pt x="1202136" y="372482"/>
                        <a:pt x="1200928" y="372482"/>
                      </a:cubicBezTo>
                      <a:cubicBezTo>
                        <a:pt x="1205760" y="372482"/>
                        <a:pt x="1210593" y="371274"/>
                        <a:pt x="1215425" y="371274"/>
                      </a:cubicBezTo>
                      <a:cubicBezTo>
                        <a:pt x="1223882" y="370066"/>
                        <a:pt x="1233547" y="368857"/>
                        <a:pt x="1242004" y="370066"/>
                      </a:cubicBezTo>
                      <a:cubicBezTo>
                        <a:pt x="1250461" y="371274"/>
                        <a:pt x="1257709" y="372482"/>
                        <a:pt x="1266166" y="372482"/>
                      </a:cubicBezTo>
                      <a:cubicBezTo>
                        <a:pt x="1272207" y="373690"/>
                        <a:pt x="1278247" y="373690"/>
                        <a:pt x="1284288" y="371274"/>
                      </a:cubicBezTo>
                      <a:cubicBezTo>
                        <a:pt x="1285496" y="371274"/>
                        <a:pt x="1284288" y="368857"/>
                        <a:pt x="1283080" y="368857"/>
                      </a:cubicBezTo>
                      <a:cubicBezTo>
                        <a:pt x="1274623" y="368857"/>
                        <a:pt x="1266166" y="368857"/>
                        <a:pt x="1256501" y="367649"/>
                      </a:cubicBezTo>
                      <a:cubicBezTo>
                        <a:pt x="1249253" y="366441"/>
                        <a:pt x="1242004" y="365233"/>
                        <a:pt x="1234755" y="364025"/>
                      </a:cubicBezTo>
                      <a:cubicBezTo>
                        <a:pt x="1221466" y="362817"/>
                        <a:pt x="1209384" y="365233"/>
                        <a:pt x="1197303" y="367649"/>
                      </a:cubicBezTo>
                      <a:cubicBezTo>
                        <a:pt x="1197303" y="366441"/>
                        <a:pt x="1197303" y="366441"/>
                        <a:pt x="1197303" y="365233"/>
                      </a:cubicBezTo>
                      <a:cubicBezTo>
                        <a:pt x="1197303" y="365233"/>
                        <a:pt x="1197303" y="365233"/>
                        <a:pt x="1198511" y="365233"/>
                      </a:cubicBezTo>
                      <a:cubicBezTo>
                        <a:pt x="1206968" y="364025"/>
                        <a:pt x="1215425" y="364025"/>
                        <a:pt x="1222674" y="361609"/>
                      </a:cubicBezTo>
                      <a:cubicBezTo>
                        <a:pt x="1223882" y="361609"/>
                        <a:pt x="1222674" y="360400"/>
                        <a:pt x="1222674" y="360400"/>
                      </a:cubicBezTo>
                      <a:cubicBezTo>
                        <a:pt x="1214217" y="360400"/>
                        <a:pt x="1205760" y="360400"/>
                        <a:pt x="1197303" y="361609"/>
                      </a:cubicBezTo>
                      <a:cubicBezTo>
                        <a:pt x="1197303" y="361609"/>
                        <a:pt x="1197303" y="361609"/>
                        <a:pt x="1197303" y="361609"/>
                      </a:cubicBezTo>
                      <a:cubicBezTo>
                        <a:pt x="1197303" y="360400"/>
                        <a:pt x="1196095" y="360400"/>
                        <a:pt x="1196095" y="359193"/>
                      </a:cubicBezTo>
                      <a:cubicBezTo>
                        <a:pt x="1200928" y="356776"/>
                        <a:pt x="1209384" y="356776"/>
                        <a:pt x="1215425" y="355568"/>
                      </a:cubicBezTo>
                      <a:cubicBezTo>
                        <a:pt x="1219050" y="355568"/>
                        <a:pt x="1222674" y="354360"/>
                        <a:pt x="1226298" y="355568"/>
                      </a:cubicBezTo>
                      <a:cubicBezTo>
                        <a:pt x="1229923" y="356776"/>
                        <a:pt x="1233547" y="357984"/>
                        <a:pt x="1237171" y="359193"/>
                      </a:cubicBezTo>
                      <a:lnTo>
                        <a:pt x="1237171" y="359193"/>
                      </a:lnTo>
                      <a:close/>
                      <a:moveTo>
                        <a:pt x="1233547" y="304827"/>
                      </a:moveTo>
                      <a:cubicBezTo>
                        <a:pt x="1229923" y="310868"/>
                        <a:pt x="1227506" y="319324"/>
                        <a:pt x="1223882" y="325365"/>
                      </a:cubicBezTo>
                      <a:cubicBezTo>
                        <a:pt x="1219050" y="332614"/>
                        <a:pt x="1213009" y="336238"/>
                        <a:pt x="1205760" y="341071"/>
                      </a:cubicBezTo>
                      <a:cubicBezTo>
                        <a:pt x="1197303" y="345903"/>
                        <a:pt x="1187638" y="350736"/>
                        <a:pt x="1180390" y="356776"/>
                      </a:cubicBezTo>
                      <a:cubicBezTo>
                        <a:pt x="1177973" y="345903"/>
                        <a:pt x="1186430" y="347111"/>
                        <a:pt x="1192471" y="343487"/>
                      </a:cubicBezTo>
                      <a:cubicBezTo>
                        <a:pt x="1196095" y="341071"/>
                        <a:pt x="1198511" y="338654"/>
                        <a:pt x="1200928" y="336238"/>
                      </a:cubicBezTo>
                      <a:cubicBezTo>
                        <a:pt x="1206968" y="328989"/>
                        <a:pt x="1214217" y="321741"/>
                        <a:pt x="1216633" y="313284"/>
                      </a:cubicBezTo>
                      <a:cubicBezTo>
                        <a:pt x="1216633" y="313284"/>
                        <a:pt x="1216633" y="313284"/>
                        <a:pt x="1216633" y="313284"/>
                      </a:cubicBezTo>
                      <a:cubicBezTo>
                        <a:pt x="1219050" y="310868"/>
                        <a:pt x="1220258" y="309659"/>
                        <a:pt x="1222674" y="307243"/>
                      </a:cubicBezTo>
                      <a:cubicBezTo>
                        <a:pt x="1223882" y="306035"/>
                        <a:pt x="1225090" y="304827"/>
                        <a:pt x="1226298" y="302411"/>
                      </a:cubicBezTo>
                      <a:cubicBezTo>
                        <a:pt x="1229923" y="298786"/>
                        <a:pt x="1233547" y="296370"/>
                        <a:pt x="1238380" y="292746"/>
                      </a:cubicBezTo>
                      <a:cubicBezTo>
                        <a:pt x="1240796" y="291538"/>
                        <a:pt x="1243212" y="290329"/>
                        <a:pt x="1244420" y="289121"/>
                      </a:cubicBezTo>
                      <a:cubicBezTo>
                        <a:pt x="1240796" y="293954"/>
                        <a:pt x="1237171" y="298786"/>
                        <a:pt x="1233547" y="304827"/>
                      </a:cubicBezTo>
                      <a:lnTo>
                        <a:pt x="1233547" y="304827"/>
                      </a:lnTo>
                      <a:close/>
                      <a:moveTo>
                        <a:pt x="1170725" y="351944"/>
                      </a:moveTo>
                      <a:cubicBezTo>
                        <a:pt x="1169516" y="351944"/>
                        <a:pt x="1169516" y="350736"/>
                        <a:pt x="1168308" y="350736"/>
                      </a:cubicBezTo>
                      <a:cubicBezTo>
                        <a:pt x="1171933" y="349527"/>
                        <a:pt x="1176765" y="347111"/>
                        <a:pt x="1179181" y="344695"/>
                      </a:cubicBezTo>
                      <a:cubicBezTo>
                        <a:pt x="1177973" y="345903"/>
                        <a:pt x="1177973" y="345903"/>
                        <a:pt x="1177973" y="347111"/>
                      </a:cubicBezTo>
                      <a:lnTo>
                        <a:pt x="1177973" y="347111"/>
                      </a:lnTo>
                      <a:cubicBezTo>
                        <a:pt x="1175557" y="347111"/>
                        <a:pt x="1174349" y="349527"/>
                        <a:pt x="1173141" y="349527"/>
                      </a:cubicBezTo>
                      <a:cubicBezTo>
                        <a:pt x="1171933" y="350736"/>
                        <a:pt x="1170725" y="351944"/>
                        <a:pt x="1170725" y="351944"/>
                      </a:cubicBezTo>
                      <a:lnTo>
                        <a:pt x="1170725" y="351944"/>
                      </a:lnTo>
                      <a:close/>
                      <a:moveTo>
                        <a:pt x="1240796" y="229923"/>
                      </a:moveTo>
                      <a:cubicBezTo>
                        <a:pt x="1240796" y="239588"/>
                        <a:pt x="1239588" y="249253"/>
                        <a:pt x="1237171" y="258918"/>
                      </a:cubicBezTo>
                      <a:cubicBezTo>
                        <a:pt x="1234755" y="269791"/>
                        <a:pt x="1228715" y="277040"/>
                        <a:pt x="1223882" y="286705"/>
                      </a:cubicBezTo>
                      <a:cubicBezTo>
                        <a:pt x="1223882" y="286705"/>
                        <a:pt x="1223882" y="287913"/>
                        <a:pt x="1225090" y="287913"/>
                      </a:cubicBezTo>
                      <a:cubicBezTo>
                        <a:pt x="1237171" y="275832"/>
                        <a:pt x="1243212" y="256502"/>
                        <a:pt x="1244420" y="237172"/>
                      </a:cubicBezTo>
                      <a:cubicBezTo>
                        <a:pt x="1245628" y="239588"/>
                        <a:pt x="1245628" y="240796"/>
                        <a:pt x="1246836" y="243213"/>
                      </a:cubicBezTo>
                      <a:cubicBezTo>
                        <a:pt x="1246836" y="245629"/>
                        <a:pt x="1245628" y="248045"/>
                        <a:pt x="1245628" y="251669"/>
                      </a:cubicBezTo>
                      <a:cubicBezTo>
                        <a:pt x="1244420" y="256502"/>
                        <a:pt x="1242004" y="260126"/>
                        <a:pt x="1240796" y="264959"/>
                      </a:cubicBezTo>
                      <a:cubicBezTo>
                        <a:pt x="1238380" y="270999"/>
                        <a:pt x="1235963" y="275832"/>
                        <a:pt x="1233547" y="280665"/>
                      </a:cubicBezTo>
                      <a:cubicBezTo>
                        <a:pt x="1233547" y="281872"/>
                        <a:pt x="1234755" y="281872"/>
                        <a:pt x="1234755" y="281872"/>
                      </a:cubicBezTo>
                      <a:cubicBezTo>
                        <a:pt x="1240796" y="273416"/>
                        <a:pt x="1246836" y="261335"/>
                        <a:pt x="1249253" y="250461"/>
                      </a:cubicBezTo>
                      <a:cubicBezTo>
                        <a:pt x="1252877" y="258918"/>
                        <a:pt x="1256501" y="267375"/>
                        <a:pt x="1254085" y="274624"/>
                      </a:cubicBezTo>
                      <a:cubicBezTo>
                        <a:pt x="1254085" y="275832"/>
                        <a:pt x="1252877" y="277040"/>
                        <a:pt x="1252877" y="278248"/>
                      </a:cubicBezTo>
                      <a:cubicBezTo>
                        <a:pt x="1243212" y="287913"/>
                        <a:pt x="1229923" y="293954"/>
                        <a:pt x="1221466" y="304827"/>
                      </a:cubicBezTo>
                      <a:cubicBezTo>
                        <a:pt x="1219050" y="306035"/>
                        <a:pt x="1217841" y="308451"/>
                        <a:pt x="1215425" y="309659"/>
                      </a:cubicBezTo>
                      <a:cubicBezTo>
                        <a:pt x="1211801" y="312075"/>
                        <a:pt x="1208176" y="315700"/>
                        <a:pt x="1205760" y="319324"/>
                      </a:cubicBezTo>
                      <a:cubicBezTo>
                        <a:pt x="1205760" y="319324"/>
                        <a:pt x="1205760" y="320532"/>
                        <a:pt x="1206968" y="320532"/>
                      </a:cubicBezTo>
                      <a:cubicBezTo>
                        <a:pt x="1206968" y="320532"/>
                        <a:pt x="1208176" y="320532"/>
                        <a:pt x="1208176" y="319324"/>
                      </a:cubicBezTo>
                      <a:cubicBezTo>
                        <a:pt x="1202136" y="327781"/>
                        <a:pt x="1197303" y="338654"/>
                        <a:pt x="1186430" y="342279"/>
                      </a:cubicBezTo>
                      <a:cubicBezTo>
                        <a:pt x="1185222" y="342279"/>
                        <a:pt x="1184014" y="343487"/>
                        <a:pt x="1182806" y="343487"/>
                      </a:cubicBezTo>
                      <a:cubicBezTo>
                        <a:pt x="1184014" y="342279"/>
                        <a:pt x="1185222" y="342279"/>
                        <a:pt x="1186430" y="341071"/>
                      </a:cubicBezTo>
                      <a:cubicBezTo>
                        <a:pt x="1192471" y="336238"/>
                        <a:pt x="1200928" y="331405"/>
                        <a:pt x="1204552" y="324157"/>
                      </a:cubicBezTo>
                      <a:cubicBezTo>
                        <a:pt x="1204552" y="322949"/>
                        <a:pt x="1203344" y="321741"/>
                        <a:pt x="1202136" y="321741"/>
                      </a:cubicBezTo>
                      <a:cubicBezTo>
                        <a:pt x="1194887" y="326573"/>
                        <a:pt x="1190055" y="332614"/>
                        <a:pt x="1182806" y="337446"/>
                      </a:cubicBezTo>
                      <a:cubicBezTo>
                        <a:pt x="1176765" y="341071"/>
                        <a:pt x="1170725" y="344695"/>
                        <a:pt x="1163476" y="348319"/>
                      </a:cubicBezTo>
                      <a:cubicBezTo>
                        <a:pt x="1163476" y="348319"/>
                        <a:pt x="1163476" y="348319"/>
                        <a:pt x="1162268" y="348319"/>
                      </a:cubicBezTo>
                      <a:cubicBezTo>
                        <a:pt x="1173141" y="344695"/>
                        <a:pt x="1184014" y="336238"/>
                        <a:pt x="1192471" y="330197"/>
                      </a:cubicBezTo>
                      <a:cubicBezTo>
                        <a:pt x="1202136" y="322949"/>
                        <a:pt x="1209384" y="314492"/>
                        <a:pt x="1216633" y="306035"/>
                      </a:cubicBezTo>
                      <a:cubicBezTo>
                        <a:pt x="1216633" y="304827"/>
                        <a:pt x="1215425" y="303619"/>
                        <a:pt x="1215425" y="304827"/>
                      </a:cubicBezTo>
                      <a:cubicBezTo>
                        <a:pt x="1206968" y="312075"/>
                        <a:pt x="1198511" y="320532"/>
                        <a:pt x="1190055" y="326573"/>
                      </a:cubicBezTo>
                      <a:cubicBezTo>
                        <a:pt x="1190055" y="326573"/>
                        <a:pt x="1188846" y="326573"/>
                        <a:pt x="1188846" y="327781"/>
                      </a:cubicBezTo>
                      <a:cubicBezTo>
                        <a:pt x="1198511" y="319324"/>
                        <a:pt x="1208176" y="310868"/>
                        <a:pt x="1215425" y="299994"/>
                      </a:cubicBezTo>
                      <a:cubicBezTo>
                        <a:pt x="1222674" y="289121"/>
                        <a:pt x="1228715" y="277040"/>
                        <a:pt x="1233547" y="264959"/>
                      </a:cubicBezTo>
                      <a:cubicBezTo>
                        <a:pt x="1237171" y="254086"/>
                        <a:pt x="1240796" y="242004"/>
                        <a:pt x="1240796" y="229923"/>
                      </a:cubicBezTo>
                      <a:cubicBezTo>
                        <a:pt x="1239588" y="228715"/>
                        <a:pt x="1239588" y="229923"/>
                        <a:pt x="1240796" y="229923"/>
                      </a:cubicBezTo>
                      <a:lnTo>
                        <a:pt x="1240796" y="229923"/>
                      </a:lnTo>
                      <a:close/>
                      <a:moveTo>
                        <a:pt x="1141730" y="342279"/>
                      </a:moveTo>
                      <a:cubicBezTo>
                        <a:pt x="1139313" y="333822"/>
                        <a:pt x="1136897" y="324157"/>
                        <a:pt x="1133273" y="314492"/>
                      </a:cubicBezTo>
                      <a:cubicBezTo>
                        <a:pt x="1134481" y="315700"/>
                        <a:pt x="1134481" y="318116"/>
                        <a:pt x="1135689" y="319324"/>
                      </a:cubicBezTo>
                      <a:cubicBezTo>
                        <a:pt x="1140522" y="326573"/>
                        <a:pt x="1140522" y="332614"/>
                        <a:pt x="1141730" y="341071"/>
                      </a:cubicBezTo>
                      <a:cubicBezTo>
                        <a:pt x="1141730" y="341071"/>
                        <a:pt x="1141730" y="342279"/>
                        <a:pt x="1141730" y="342279"/>
                      </a:cubicBezTo>
                      <a:lnTo>
                        <a:pt x="1141730" y="342279"/>
                      </a:lnTo>
                      <a:close/>
                      <a:moveTo>
                        <a:pt x="1179181" y="328989"/>
                      </a:moveTo>
                      <a:cubicBezTo>
                        <a:pt x="1184014" y="324157"/>
                        <a:pt x="1188846" y="318116"/>
                        <a:pt x="1193679" y="313284"/>
                      </a:cubicBezTo>
                      <a:cubicBezTo>
                        <a:pt x="1198511" y="308451"/>
                        <a:pt x="1203344" y="303619"/>
                        <a:pt x="1208176" y="298786"/>
                      </a:cubicBezTo>
                      <a:cubicBezTo>
                        <a:pt x="1222674" y="280665"/>
                        <a:pt x="1231131" y="258918"/>
                        <a:pt x="1235963" y="234756"/>
                      </a:cubicBezTo>
                      <a:cubicBezTo>
                        <a:pt x="1234755" y="245629"/>
                        <a:pt x="1232339" y="256502"/>
                        <a:pt x="1228715" y="266167"/>
                      </a:cubicBezTo>
                      <a:cubicBezTo>
                        <a:pt x="1225090" y="277040"/>
                        <a:pt x="1219050" y="287913"/>
                        <a:pt x="1211801" y="296370"/>
                      </a:cubicBezTo>
                      <a:cubicBezTo>
                        <a:pt x="1202136" y="309659"/>
                        <a:pt x="1192471" y="320532"/>
                        <a:pt x="1179181" y="328989"/>
                      </a:cubicBezTo>
                      <a:close/>
                      <a:moveTo>
                        <a:pt x="1159852" y="291538"/>
                      </a:moveTo>
                      <a:cubicBezTo>
                        <a:pt x="1163476" y="277040"/>
                        <a:pt x="1170725" y="263751"/>
                        <a:pt x="1180390" y="252878"/>
                      </a:cubicBezTo>
                      <a:cubicBezTo>
                        <a:pt x="1190055" y="242004"/>
                        <a:pt x="1202136" y="239588"/>
                        <a:pt x="1217841" y="235964"/>
                      </a:cubicBezTo>
                      <a:cubicBezTo>
                        <a:pt x="1221466" y="234756"/>
                        <a:pt x="1226298" y="233547"/>
                        <a:pt x="1229923" y="231131"/>
                      </a:cubicBezTo>
                      <a:cubicBezTo>
                        <a:pt x="1229923" y="231131"/>
                        <a:pt x="1229923" y="231131"/>
                        <a:pt x="1229923" y="231131"/>
                      </a:cubicBezTo>
                      <a:cubicBezTo>
                        <a:pt x="1219050" y="245629"/>
                        <a:pt x="1210593" y="263751"/>
                        <a:pt x="1202136" y="280665"/>
                      </a:cubicBezTo>
                      <a:cubicBezTo>
                        <a:pt x="1200928" y="281872"/>
                        <a:pt x="1203344" y="283081"/>
                        <a:pt x="1204552" y="281872"/>
                      </a:cubicBezTo>
                      <a:cubicBezTo>
                        <a:pt x="1214217" y="264959"/>
                        <a:pt x="1225090" y="248045"/>
                        <a:pt x="1233547" y="231131"/>
                      </a:cubicBezTo>
                      <a:cubicBezTo>
                        <a:pt x="1233547" y="229923"/>
                        <a:pt x="1232339" y="228715"/>
                        <a:pt x="1232339" y="229923"/>
                      </a:cubicBezTo>
                      <a:cubicBezTo>
                        <a:pt x="1233547" y="228715"/>
                        <a:pt x="1234755" y="227507"/>
                        <a:pt x="1235963" y="226299"/>
                      </a:cubicBezTo>
                      <a:cubicBezTo>
                        <a:pt x="1233547" y="254086"/>
                        <a:pt x="1223882" y="279456"/>
                        <a:pt x="1206968" y="298786"/>
                      </a:cubicBezTo>
                      <a:cubicBezTo>
                        <a:pt x="1198511" y="308451"/>
                        <a:pt x="1188846" y="318116"/>
                        <a:pt x="1179181" y="326573"/>
                      </a:cubicBezTo>
                      <a:cubicBezTo>
                        <a:pt x="1174349" y="331405"/>
                        <a:pt x="1167100" y="335030"/>
                        <a:pt x="1159852" y="337446"/>
                      </a:cubicBezTo>
                      <a:cubicBezTo>
                        <a:pt x="1165892" y="333822"/>
                        <a:pt x="1170725" y="328989"/>
                        <a:pt x="1175557" y="324157"/>
                      </a:cubicBezTo>
                      <a:cubicBezTo>
                        <a:pt x="1182806" y="316908"/>
                        <a:pt x="1191263" y="309659"/>
                        <a:pt x="1194887" y="299994"/>
                      </a:cubicBezTo>
                      <a:cubicBezTo>
                        <a:pt x="1194887" y="298786"/>
                        <a:pt x="1193679" y="298786"/>
                        <a:pt x="1193679" y="298786"/>
                      </a:cubicBezTo>
                      <a:cubicBezTo>
                        <a:pt x="1186430" y="306035"/>
                        <a:pt x="1180390" y="314492"/>
                        <a:pt x="1173141" y="321741"/>
                      </a:cubicBezTo>
                      <a:cubicBezTo>
                        <a:pt x="1167100" y="327781"/>
                        <a:pt x="1159852" y="332614"/>
                        <a:pt x="1152603" y="338654"/>
                      </a:cubicBezTo>
                      <a:cubicBezTo>
                        <a:pt x="1155019" y="336238"/>
                        <a:pt x="1157435" y="332614"/>
                        <a:pt x="1159852" y="330197"/>
                      </a:cubicBezTo>
                      <a:cubicBezTo>
                        <a:pt x="1163476" y="326573"/>
                        <a:pt x="1168308" y="322949"/>
                        <a:pt x="1169516" y="318116"/>
                      </a:cubicBezTo>
                      <a:cubicBezTo>
                        <a:pt x="1169516" y="316908"/>
                        <a:pt x="1168308" y="316908"/>
                        <a:pt x="1168308" y="316908"/>
                      </a:cubicBezTo>
                      <a:cubicBezTo>
                        <a:pt x="1163476" y="318116"/>
                        <a:pt x="1161060" y="324157"/>
                        <a:pt x="1157435" y="327781"/>
                      </a:cubicBezTo>
                      <a:cubicBezTo>
                        <a:pt x="1156227" y="328989"/>
                        <a:pt x="1155019" y="330197"/>
                        <a:pt x="1153811" y="331405"/>
                      </a:cubicBezTo>
                      <a:cubicBezTo>
                        <a:pt x="1155019" y="328989"/>
                        <a:pt x="1156227" y="325365"/>
                        <a:pt x="1157435" y="322949"/>
                      </a:cubicBezTo>
                      <a:cubicBezTo>
                        <a:pt x="1161060" y="315700"/>
                        <a:pt x="1167100" y="309659"/>
                        <a:pt x="1169516" y="302411"/>
                      </a:cubicBezTo>
                      <a:cubicBezTo>
                        <a:pt x="1169516" y="301202"/>
                        <a:pt x="1168308" y="301202"/>
                        <a:pt x="1168308" y="301202"/>
                      </a:cubicBezTo>
                      <a:cubicBezTo>
                        <a:pt x="1162268" y="307243"/>
                        <a:pt x="1158643" y="315700"/>
                        <a:pt x="1153811" y="324157"/>
                      </a:cubicBezTo>
                      <a:cubicBezTo>
                        <a:pt x="1153811" y="324157"/>
                        <a:pt x="1153811" y="324157"/>
                        <a:pt x="1153811" y="324157"/>
                      </a:cubicBezTo>
                      <a:cubicBezTo>
                        <a:pt x="1153811" y="322949"/>
                        <a:pt x="1155019" y="321741"/>
                        <a:pt x="1155019" y="320532"/>
                      </a:cubicBezTo>
                      <a:cubicBezTo>
                        <a:pt x="1156227" y="316908"/>
                        <a:pt x="1158643" y="312075"/>
                        <a:pt x="1159852" y="308451"/>
                      </a:cubicBezTo>
                      <a:cubicBezTo>
                        <a:pt x="1159852" y="308451"/>
                        <a:pt x="1158643" y="307243"/>
                        <a:pt x="1158643" y="307243"/>
                      </a:cubicBezTo>
                      <a:cubicBezTo>
                        <a:pt x="1155019" y="310868"/>
                        <a:pt x="1153811" y="315700"/>
                        <a:pt x="1151395" y="320532"/>
                      </a:cubicBezTo>
                      <a:cubicBezTo>
                        <a:pt x="1151395" y="320532"/>
                        <a:pt x="1151395" y="321741"/>
                        <a:pt x="1151395" y="321741"/>
                      </a:cubicBezTo>
                      <a:cubicBezTo>
                        <a:pt x="1152603" y="319324"/>
                        <a:pt x="1153811" y="316908"/>
                        <a:pt x="1155019" y="313284"/>
                      </a:cubicBezTo>
                      <a:cubicBezTo>
                        <a:pt x="1156227" y="306035"/>
                        <a:pt x="1157435" y="298786"/>
                        <a:pt x="1159852" y="291538"/>
                      </a:cubicBezTo>
                      <a:lnTo>
                        <a:pt x="1159852" y="291538"/>
                      </a:lnTo>
                      <a:close/>
                      <a:moveTo>
                        <a:pt x="1144146" y="274624"/>
                      </a:moveTo>
                      <a:cubicBezTo>
                        <a:pt x="1146562" y="286705"/>
                        <a:pt x="1148978" y="299994"/>
                        <a:pt x="1148978" y="312075"/>
                      </a:cubicBezTo>
                      <a:cubicBezTo>
                        <a:pt x="1148978" y="313284"/>
                        <a:pt x="1147770" y="314492"/>
                        <a:pt x="1147770" y="315700"/>
                      </a:cubicBezTo>
                      <a:cubicBezTo>
                        <a:pt x="1147770" y="316908"/>
                        <a:pt x="1147770" y="316908"/>
                        <a:pt x="1146562" y="318116"/>
                      </a:cubicBezTo>
                      <a:cubicBezTo>
                        <a:pt x="1142938" y="307243"/>
                        <a:pt x="1136897" y="295162"/>
                        <a:pt x="1135689" y="285497"/>
                      </a:cubicBezTo>
                      <a:cubicBezTo>
                        <a:pt x="1134481" y="274624"/>
                        <a:pt x="1134481" y="264959"/>
                        <a:pt x="1134481" y="254086"/>
                      </a:cubicBezTo>
                      <a:cubicBezTo>
                        <a:pt x="1134481" y="251669"/>
                        <a:pt x="1134481" y="250461"/>
                        <a:pt x="1134481" y="248045"/>
                      </a:cubicBezTo>
                      <a:cubicBezTo>
                        <a:pt x="1138105" y="256502"/>
                        <a:pt x="1141730" y="264959"/>
                        <a:pt x="1144146" y="274624"/>
                      </a:cubicBezTo>
                      <a:close/>
                      <a:moveTo>
                        <a:pt x="1070450" y="187639"/>
                      </a:moveTo>
                      <a:cubicBezTo>
                        <a:pt x="1069242" y="187639"/>
                        <a:pt x="1069242" y="187639"/>
                        <a:pt x="1070450" y="187639"/>
                      </a:cubicBezTo>
                      <a:cubicBezTo>
                        <a:pt x="1069242" y="186431"/>
                        <a:pt x="1069242" y="186431"/>
                        <a:pt x="1069242" y="186431"/>
                      </a:cubicBezTo>
                      <a:cubicBezTo>
                        <a:pt x="1069242" y="186431"/>
                        <a:pt x="1069242" y="186431"/>
                        <a:pt x="1069242" y="186431"/>
                      </a:cubicBezTo>
                      <a:cubicBezTo>
                        <a:pt x="1069242" y="185223"/>
                        <a:pt x="1069242" y="184015"/>
                        <a:pt x="1069242" y="182807"/>
                      </a:cubicBezTo>
                      <a:cubicBezTo>
                        <a:pt x="1069242" y="182807"/>
                        <a:pt x="1069242" y="181598"/>
                        <a:pt x="1069242" y="181598"/>
                      </a:cubicBezTo>
                      <a:cubicBezTo>
                        <a:pt x="1070450" y="184015"/>
                        <a:pt x="1071659" y="186431"/>
                        <a:pt x="1074075" y="188847"/>
                      </a:cubicBezTo>
                      <a:cubicBezTo>
                        <a:pt x="1070450" y="188847"/>
                        <a:pt x="1070450" y="188847"/>
                        <a:pt x="1070450" y="187639"/>
                      </a:cubicBezTo>
                      <a:lnTo>
                        <a:pt x="1070450" y="187639"/>
                      </a:lnTo>
                      <a:close/>
                      <a:moveTo>
                        <a:pt x="1084948" y="198512"/>
                      </a:moveTo>
                      <a:cubicBezTo>
                        <a:pt x="1082532" y="194888"/>
                        <a:pt x="1080115" y="192471"/>
                        <a:pt x="1077699" y="190055"/>
                      </a:cubicBezTo>
                      <a:cubicBezTo>
                        <a:pt x="1077699" y="190055"/>
                        <a:pt x="1076491" y="188847"/>
                        <a:pt x="1076491" y="188847"/>
                      </a:cubicBezTo>
                      <a:cubicBezTo>
                        <a:pt x="1081324" y="192471"/>
                        <a:pt x="1084948" y="196096"/>
                        <a:pt x="1089780" y="199720"/>
                      </a:cubicBezTo>
                      <a:cubicBezTo>
                        <a:pt x="1090988" y="200928"/>
                        <a:pt x="1092197" y="199720"/>
                        <a:pt x="1090988" y="198512"/>
                      </a:cubicBezTo>
                      <a:cubicBezTo>
                        <a:pt x="1087364" y="194888"/>
                        <a:pt x="1083740" y="191263"/>
                        <a:pt x="1080115" y="187639"/>
                      </a:cubicBezTo>
                      <a:cubicBezTo>
                        <a:pt x="1087364" y="191263"/>
                        <a:pt x="1094613" y="196096"/>
                        <a:pt x="1100653" y="200928"/>
                      </a:cubicBezTo>
                      <a:cubicBezTo>
                        <a:pt x="1101862" y="202137"/>
                        <a:pt x="1103070" y="200928"/>
                        <a:pt x="1101862" y="199720"/>
                      </a:cubicBezTo>
                      <a:cubicBezTo>
                        <a:pt x="1094613" y="193680"/>
                        <a:pt x="1086156" y="187639"/>
                        <a:pt x="1077699" y="182807"/>
                      </a:cubicBezTo>
                      <a:cubicBezTo>
                        <a:pt x="1084948" y="186431"/>
                        <a:pt x="1093405" y="190055"/>
                        <a:pt x="1099445" y="194888"/>
                      </a:cubicBezTo>
                      <a:cubicBezTo>
                        <a:pt x="1116359" y="205761"/>
                        <a:pt x="1122400" y="220258"/>
                        <a:pt x="1128440" y="237172"/>
                      </a:cubicBezTo>
                      <a:cubicBezTo>
                        <a:pt x="1128440" y="237172"/>
                        <a:pt x="1128440" y="237172"/>
                        <a:pt x="1128440" y="237172"/>
                      </a:cubicBezTo>
                      <a:cubicBezTo>
                        <a:pt x="1128440" y="237172"/>
                        <a:pt x="1128440" y="237172"/>
                        <a:pt x="1128440" y="237172"/>
                      </a:cubicBezTo>
                      <a:cubicBezTo>
                        <a:pt x="1128440" y="237172"/>
                        <a:pt x="1128440" y="237172"/>
                        <a:pt x="1128440" y="237172"/>
                      </a:cubicBezTo>
                      <a:cubicBezTo>
                        <a:pt x="1128440" y="237172"/>
                        <a:pt x="1128440" y="237172"/>
                        <a:pt x="1128440" y="238380"/>
                      </a:cubicBezTo>
                      <a:cubicBezTo>
                        <a:pt x="1132065" y="243213"/>
                        <a:pt x="1132065" y="250461"/>
                        <a:pt x="1132065" y="257710"/>
                      </a:cubicBezTo>
                      <a:cubicBezTo>
                        <a:pt x="1132065" y="257710"/>
                        <a:pt x="1132065" y="257710"/>
                        <a:pt x="1132065" y="256502"/>
                      </a:cubicBezTo>
                      <a:cubicBezTo>
                        <a:pt x="1130857" y="255294"/>
                        <a:pt x="1128440" y="252878"/>
                        <a:pt x="1127232" y="255294"/>
                      </a:cubicBezTo>
                      <a:cubicBezTo>
                        <a:pt x="1127232" y="256502"/>
                        <a:pt x="1128440" y="257710"/>
                        <a:pt x="1128440" y="258918"/>
                      </a:cubicBezTo>
                      <a:cubicBezTo>
                        <a:pt x="1129649" y="260126"/>
                        <a:pt x="1130857" y="261335"/>
                        <a:pt x="1132065" y="262543"/>
                      </a:cubicBezTo>
                      <a:cubicBezTo>
                        <a:pt x="1132065" y="263751"/>
                        <a:pt x="1132065" y="264959"/>
                        <a:pt x="1132065" y="266167"/>
                      </a:cubicBezTo>
                      <a:cubicBezTo>
                        <a:pt x="1132065" y="266167"/>
                        <a:pt x="1132065" y="267375"/>
                        <a:pt x="1132065" y="267375"/>
                      </a:cubicBezTo>
                      <a:cubicBezTo>
                        <a:pt x="1132065" y="266167"/>
                        <a:pt x="1130857" y="266167"/>
                        <a:pt x="1130857" y="264959"/>
                      </a:cubicBezTo>
                      <a:cubicBezTo>
                        <a:pt x="1129649" y="262543"/>
                        <a:pt x="1128440" y="258918"/>
                        <a:pt x="1124816" y="257710"/>
                      </a:cubicBezTo>
                      <a:cubicBezTo>
                        <a:pt x="1124816" y="257710"/>
                        <a:pt x="1123608" y="257710"/>
                        <a:pt x="1123608" y="257710"/>
                      </a:cubicBezTo>
                      <a:cubicBezTo>
                        <a:pt x="1123608" y="260126"/>
                        <a:pt x="1126024" y="262543"/>
                        <a:pt x="1127232" y="264959"/>
                      </a:cubicBezTo>
                      <a:cubicBezTo>
                        <a:pt x="1128440" y="267375"/>
                        <a:pt x="1129649" y="269791"/>
                        <a:pt x="1130857" y="270999"/>
                      </a:cubicBezTo>
                      <a:cubicBezTo>
                        <a:pt x="1130857" y="272208"/>
                        <a:pt x="1130857" y="273416"/>
                        <a:pt x="1130857" y="273416"/>
                      </a:cubicBezTo>
                      <a:cubicBezTo>
                        <a:pt x="1128440" y="270999"/>
                        <a:pt x="1126024" y="266167"/>
                        <a:pt x="1123608" y="263751"/>
                      </a:cubicBezTo>
                      <a:cubicBezTo>
                        <a:pt x="1122400" y="263751"/>
                        <a:pt x="1122400" y="263751"/>
                        <a:pt x="1122400" y="264959"/>
                      </a:cubicBezTo>
                      <a:cubicBezTo>
                        <a:pt x="1123608" y="267375"/>
                        <a:pt x="1126024" y="270999"/>
                        <a:pt x="1128440" y="273416"/>
                      </a:cubicBezTo>
                      <a:cubicBezTo>
                        <a:pt x="1129649" y="275832"/>
                        <a:pt x="1130857" y="277040"/>
                        <a:pt x="1132065" y="279456"/>
                      </a:cubicBezTo>
                      <a:cubicBezTo>
                        <a:pt x="1132065" y="280665"/>
                        <a:pt x="1132065" y="283081"/>
                        <a:pt x="1132065" y="284289"/>
                      </a:cubicBezTo>
                      <a:cubicBezTo>
                        <a:pt x="1132065" y="285497"/>
                        <a:pt x="1132065" y="285497"/>
                        <a:pt x="1132065" y="286705"/>
                      </a:cubicBezTo>
                      <a:cubicBezTo>
                        <a:pt x="1129649" y="281872"/>
                        <a:pt x="1127232" y="277040"/>
                        <a:pt x="1123608" y="270999"/>
                      </a:cubicBezTo>
                      <a:cubicBezTo>
                        <a:pt x="1117567" y="260126"/>
                        <a:pt x="1113943" y="250461"/>
                        <a:pt x="1105486" y="240796"/>
                      </a:cubicBezTo>
                      <a:cubicBezTo>
                        <a:pt x="1095821" y="229923"/>
                        <a:pt x="1088572" y="217842"/>
                        <a:pt x="1082532" y="205761"/>
                      </a:cubicBezTo>
                      <a:cubicBezTo>
                        <a:pt x="1080115" y="200928"/>
                        <a:pt x="1077699" y="196096"/>
                        <a:pt x="1075283" y="191263"/>
                      </a:cubicBezTo>
                      <a:cubicBezTo>
                        <a:pt x="1078907" y="193680"/>
                        <a:pt x="1081324" y="197304"/>
                        <a:pt x="1084948" y="198512"/>
                      </a:cubicBezTo>
                      <a:cubicBezTo>
                        <a:pt x="1084948" y="199720"/>
                        <a:pt x="1086156" y="199720"/>
                        <a:pt x="1084948" y="198512"/>
                      </a:cubicBezTo>
                      <a:lnTo>
                        <a:pt x="1084948" y="198512"/>
                      </a:lnTo>
                      <a:close/>
                      <a:moveTo>
                        <a:pt x="1068034" y="192471"/>
                      </a:moveTo>
                      <a:cubicBezTo>
                        <a:pt x="1068034" y="191263"/>
                        <a:pt x="1068034" y="190055"/>
                        <a:pt x="1068034" y="190055"/>
                      </a:cubicBezTo>
                      <a:cubicBezTo>
                        <a:pt x="1069242" y="191263"/>
                        <a:pt x="1071659" y="192471"/>
                        <a:pt x="1072867" y="193680"/>
                      </a:cubicBezTo>
                      <a:cubicBezTo>
                        <a:pt x="1072867" y="193680"/>
                        <a:pt x="1072867" y="193680"/>
                        <a:pt x="1074075" y="193680"/>
                      </a:cubicBezTo>
                      <a:cubicBezTo>
                        <a:pt x="1075283" y="196096"/>
                        <a:pt x="1076491" y="198512"/>
                        <a:pt x="1077699" y="200928"/>
                      </a:cubicBezTo>
                      <a:cubicBezTo>
                        <a:pt x="1076491" y="199720"/>
                        <a:pt x="1075283" y="198512"/>
                        <a:pt x="1074075" y="197304"/>
                      </a:cubicBezTo>
                      <a:cubicBezTo>
                        <a:pt x="1071659" y="196096"/>
                        <a:pt x="1070450" y="193680"/>
                        <a:pt x="1068034" y="192471"/>
                      </a:cubicBezTo>
                      <a:close/>
                      <a:moveTo>
                        <a:pt x="1069242" y="199720"/>
                      </a:moveTo>
                      <a:cubicBezTo>
                        <a:pt x="1069242" y="198512"/>
                        <a:pt x="1068034" y="198512"/>
                        <a:pt x="1068034" y="198512"/>
                      </a:cubicBezTo>
                      <a:cubicBezTo>
                        <a:pt x="1068034" y="197304"/>
                        <a:pt x="1068034" y="197304"/>
                        <a:pt x="1068034" y="196096"/>
                      </a:cubicBezTo>
                      <a:cubicBezTo>
                        <a:pt x="1069242" y="197304"/>
                        <a:pt x="1070450" y="198512"/>
                        <a:pt x="1071659" y="198512"/>
                      </a:cubicBezTo>
                      <a:cubicBezTo>
                        <a:pt x="1074075" y="199720"/>
                        <a:pt x="1075283" y="200928"/>
                        <a:pt x="1077699" y="202137"/>
                      </a:cubicBezTo>
                      <a:cubicBezTo>
                        <a:pt x="1077699" y="202137"/>
                        <a:pt x="1077699" y="202137"/>
                        <a:pt x="1078907" y="202137"/>
                      </a:cubicBezTo>
                      <a:cubicBezTo>
                        <a:pt x="1080115" y="204553"/>
                        <a:pt x="1081324" y="208177"/>
                        <a:pt x="1083740" y="210593"/>
                      </a:cubicBezTo>
                      <a:cubicBezTo>
                        <a:pt x="1078907" y="206969"/>
                        <a:pt x="1074075" y="203344"/>
                        <a:pt x="1069242" y="199720"/>
                      </a:cubicBezTo>
                      <a:cubicBezTo>
                        <a:pt x="1070450" y="199720"/>
                        <a:pt x="1070450" y="199720"/>
                        <a:pt x="1069242" y="199720"/>
                      </a:cubicBezTo>
                      <a:close/>
                      <a:moveTo>
                        <a:pt x="1126024" y="326573"/>
                      </a:moveTo>
                      <a:cubicBezTo>
                        <a:pt x="1121192" y="319324"/>
                        <a:pt x="1116359" y="312075"/>
                        <a:pt x="1111527" y="303619"/>
                      </a:cubicBezTo>
                      <a:cubicBezTo>
                        <a:pt x="1106694" y="295162"/>
                        <a:pt x="1100653" y="287913"/>
                        <a:pt x="1097029" y="279456"/>
                      </a:cubicBezTo>
                      <a:cubicBezTo>
                        <a:pt x="1094613" y="274624"/>
                        <a:pt x="1092197" y="269791"/>
                        <a:pt x="1089780" y="264959"/>
                      </a:cubicBezTo>
                      <a:cubicBezTo>
                        <a:pt x="1081324" y="251669"/>
                        <a:pt x="1068034" y="239588"/>
                        <a:pt x="1066826" y="223883"/>
                      </a:cubicBezTo>
                      <a:cubicBezTo>
                        <a:pt x="1066826" y="215426"/>
                        <a:pt x="1068034" y="208177"/>
                        <a:pt x="1068034" y="199720"/>
                      </a:cubicBezTo>
                      <a:cubicBezTo>
                        <a:pt x="1068034" y="199720"/>
                        <a:pt x="1068034" y="199720"/>
                        <a:pt x="1068034" y="199720"/>
                      </a:cubicBezTo>
                      <a:cubicBezTo>
                        <a:pt x="1068034" y="199720"/>
                        <a:pt x="1068034" y="200928"/>
                        <a:pt x="1069242" y="200928"/>
                      </a:cubicBezTo>
                      <a:cubicBezTo>
                        <a:pt x="1075283" y="205761"/>
                        <a:pt x="1081324" y="211801"/>
                        <a:pt x="1087364" y="216634"/>
                      </a:cubicBezTo>
                      <a:cubicBezTo>
                        <a:pt x="1089780" y="221466"/>
                        <a:pt x="1092197" y="225091"/>
                        <a:pt x="1095821" y="229923"/>
                      </a:cubicBezTo>
                      <a:cubicBezTo>
                        <a:pt x="1089780" y="222674"/>
                        <a:pt x="1081324" y="215426"/>
                        <a:pt x="1074075" y="209385"/>
                      </a:cubicBezTo>
                      <a:cubicBezTo>
                        <a:pt x="1072867" y="209385"/>
                        <a:pt x="1072867" y="208177"/>
                        <a:pt x="1072867" y="208177"/>
                      </a:cubicBezTo>
                      <a:cubicBezTo>
                        <a:pt x="1072867" y="208177"/>
                        <a:pt x="1072867" y="208177"/>
                        <a:pt x="1072867" y="208177"/>
                      </a:cubicBezTo>
                      <a:cubicBezTo>
                        <a:pt x="1071659" y="208177"/>
                        <a:pt x="1071659" y="210593"/>
                        <a:pt x="1072867" y="210593"/>
                      </a:cubicBezTo>
                      <a:lnTo>
                        <a:pt x="1072867" y="210593"/>
                      </a:lnTo>
                      <a:cubicBezTo>
                        <a:pt x="1072867" y="210593"/>
                        <a:pt x="1072867" y="210593"/>
                        <a:pt x="1072867" y="210593"/>
                      </a:cubicBezTo>
                      <a:cubicBezTo>
                        <a:pt x="1072867" y="210593"/>
                        <a:pt x="1072867" y="210593"/>
                        <a:pt x="1072867" y="210593"/>
                      </a:cubicBezTo>
                      <a:cubicBezTo>
                        <a:pt x="1083740" y="219050"/>
                        <a:pt x="1092197" y="228715"/>
                        <a:pt x="1101862" y="237172"/>
                      </a:cubicBezTo>
                      <a:lnTo>
                        <a:pt x="1101862" y="237172"/>
                      </a:lnTo>
                      <a:cubicBezTo>
                        <a:pt x="1097029" y="232340"/>
                        <a:pt x="1090988" y="226299"/>
                        <a:pt x="1084948" y="222674"/>
                      </a:cubicBezTo>
                      <a:cubicBezTo>
                        <a:pt x="1083740" y="222674"/>
                        <a:pt x="1083740" y="222674"/>
                        <a:pt x="1083740" y="223883"/>
                      </a:cubicBezTo>
                      <a:cubicBezTo>
                        <a:pt x="1088572" y="229923"/>
                        <a:pt x="1095821" y="234756"/>
                        <a:pt x="1100653" y="239588"/>
                      </a:cubicBezTo>
                      <a:cubicBezTo>
                        <a:pt x="1106694" y="245629"/>
                        <a:pt x="1111527" y="251669"/>
                        <a:pt x="1117567" y="258918"/>
                      </a:cubicBezTo>
                      <a:cubicBezTo>
                        <a:pt x="1117567" y="258918"/>
                        <a:pt x="1117567" y="258918"/>
                        <a:pt x="1117567" y="258918"/>
                      </a:cubicBezTo>
                      <a:cubicBezTo>
                        <a:pt x="1117567" y="258918"/>
                        <a:pt x="1117567" y="258918"/>
                        <a:pt x="1117567" y="260126"/>
                      </a:cubicBezTo>
                      <a:cubicBezTo>
                        <a:pt x="1113943" y="256502"/>
                        <a:pt x="1111527" y="252878"/>
                        <a:pt x="1107902" y="250461"/>
                      </a:cubicBezTo>
                      <a:cubicBezTo>
                        <a:pt x="1100653" y="244421"/>
                        <a:pt x="1093405" y="235964"/>
                        <a:pt x="1084948" y="232340"/>
                      </a:cubicBezTo>
                      <a:cubicBezTo>
                        <a:pt x="1083740" y="232340"/>
                        <a:pt x="1082532" y="233547"/>
                        <a:pt x="1083740" y="233547"/>
                      </a:cubicBezTo>
                      <a:cubicBezTo>
                        <a:pt x="1090988" y="240796"/>
                        <a:pt x="1100653" y="245629"/>
                        <a:pt x="1107902" y="252878"/>
                      </a:cubicBezTo>
                      <a:cubicBezTo>
                        <a:pt x="1113943" y="258918"/>
                        <a:pt x="1118775" y="264959"/>
                        <a:pt x="1123608" y="269791"/>
                      </a:cubicBezTo>
                      <a:cubicBezTo>
                        <a:pt x="1124816" y="272208"/>
                        <a:pt x="1126024" y="273416"/>
                        <a:pt x="1127232" y="275832"/>
                      </a:cubicBezTo>
                      <a:cubicBezTo>
                        <a:pt x="1119983" y="264959"/>
                        <a:pt x="1110318" y="255294"/>
                        <a:pt x="1098237" y="249253"/>
                      </a:cubicBezTo>
                      <a:cubicBezTo>
                        <a:pt x="1097029" y="249253"/>
                        <a:pt x="1097029" y="249253"/>
                        <a:pt x="1097029" y="250461"/>
                      </a:cubicBezTo>
                      <a:cubicBezTo>
                        <a:pt x="1103070" y="256502"/>
                        <a:pt x="1111527" y="262543"/>
                        <a:pt x="1117567" y="269791"/>
                      </a:cubicBezTo>
                      <a:cubicBezTo>
                        <a:pt x="1122400" y="275832"/>
                        <a:pt x="1126024" y="281872"/>
                        <a:pt x="1129649" y="287913"/>
                      </a:cubicBezTo>
                      <a:cubicBezTo>
                        <a:pt x="1132065" y="291538"/>
                        <a:pt x="1133273" y="295162"/>
                        <a:pt x="1135689" y="298786"/>
                      </a:cubicBezTo>
                      <a:cubicBezTo>
                        <a:pt x="1126024" y="284289"/>
                        <a:pt x="1113943" y="269791"/>
                        <a:pt x="1100653" y="257710"/>
                      </a:cubicBezTo>
                      <a:cubicBezTo>
                        <a:pt x="1098237" y="256502"/>
                        <a:pt x="1097029" y="258918"/>
                        <a:pt x="1098237" y="260126"/>
                      </a:cubicBezTo>
                      <a:cubicBezTo>
                        <a:pt x="1107902" y="267375"/>
                        <a:pt x="1115151" y="277040"/>
                        <a:pt x="1122400" y="286705"/>
                      </a:cubicBezTo>
                      <a:cubicBezTo>
                        <a:pt x="1113943" y="277040"/>
                        <a:pt x="1104278" y="267375"/>
                        <a:pt x="1093405" y="261335"/>
                      </a:cubicBezTo>
                      <a:cubicBezTo>
                        <a:pt x="1092197" y="260126"/>
                        <a:pt x="1090988" y="262543"/>
                        <a:pt x="1092197" y="263751"/>
                      </a:cubicBezTo>
                      <a:cubicBezTo>
                        <a:pt x="1095821" y="267375"/>
                        <a:pt x="1099445" y="268583"/>
                        <a:pt x="1103070" y="272208"/>
                      </a:cubicBezTo>
                      <a:cubicBezTo>
                        <a:pt x="1104278" y="274624"/>
                        <a:pt x="1107902" y="277040"/>
                        <a:pt x="1110318" y="278248"/>
                      </a:cubicBezTo>
                      <a:cubicBezTo>
                        <a:pt x="1115151" y="281872"/>
                        <a:pt x="1121192" y="289121"/>
                        <a:pt x="1124816" y="295162"/>
                      </a:cubicBezTo>
                      <a:cubicBezTo>
                        <a:pt x="1118775" y="287913"/>
                        <a:pt x="1111527" y="283081"/>
                        <a:pt x="1104278" y="277040"/>
                      </a:cubicBezTo>
                      <a:cubicBezTo>
                        <a:pt x="1101862" y="275832"/>
                        <a:pt x="1099445" y="277040"/>
                        <a:pt x="1101862" y="279456"/>
                      </a:cubicBezTo>
                      <a:cubicBezTo>
                        <a:pt x="1111527" y="287913"/>
                        <a:pt x="1123608" y="295162"/>
                        <a:pt x="1128440" y="307243"/>
                      </a:cubicBezTo>
                      <a:cubicBezTo>
                        <a:pt x="1128440" y="308451"/>
                        <a:pt x="1129649" y="309659"/>
                        <a:pt x="1129649" y="309659"/>
                      </a:cubicBezTo>
                      <a:cubicBezTo>
                        <a:pt x="1128440" y="308451"/>
                        <a:pt x="1127232" y="306035"/>
                        <a:pt x="1126024" y="304827"/>
                      </a:cubicBezTo>
                      <a:cubicBezTo>
                        <a:pt x="1123608" y="301202"/>
                        <a:pt x="1121192" y="295162"/>
                        <a:pt x="1116359" y="293954"/>
                      </a:cubicBezTo>
                      <a:cubicBezTo>
                        <a:pt x="1116359" y="293954"/>
                        <a:pt x="1115151" y="293954"/>
                        <a:pt x="1115151" y="295162"/>
                      </a:cubicBezTo>
                      <a:cubicBezTo>
                        <a:pt x="1117567" y="298786"/>
                        <a:pt x="1119983" y="302411"/>
                        <a:pt x="1122400" y="307243"/>
                      </a:cubicBezTo>
                      <a:cubicBezTo>
                        <a:pt x="1122400" y="307243"/>
                        <a:pt x="1122400" y="307243"/>
                        <a:pt x="1122400" y="307243"/>
                      </a:cubicBezTo>
                      <a:cubicBezTo>
                        <a:pt x="1118775" y="303619"/>
                        <a:pt x="1115151" y="298786"/>
                        <a:pt x="1112735" y="296370"/>
                      </a:cubicBezTo>
                      <a:cubicBezTo>
                        <a:pt x="1111527" y="295162"/>
                        <a:pt x="1110318" y="296370"/>
                        <a:pt x="1111527" y="297578"/>
                      </a:cubicBezTo>
                      <a:cubicBezTo>
                        <a:pt x="1118775" y="306035"/>
                        <a:pt x="1123608" y="314492"/>
                        <a:pt x="1128440" y="322949"/>
                      </a:cubicBezTo>
                      <a:cubicBezTo>
                        <a:pt x="1128440" y="322949"/>
                        <a:pt x="1128440" y="324157"/>
                        <a:pt x="1128440" y="324157"/>
                      </a:cubicBezTo>
                      <a:cubicBezTo>
                        <a:pt x="1127232" y="322949"/>
                        <a:pt x="1127232" y="320532"/>
                        <a:pt x="1126024" y="319324"/>
                      </a:cubicBezTo>
                      <a:cubicBezTo>
                        <a:pt x="1123608" y="314492"/>
                        <a:pt x="1119983" y="309659"/>
                        <a:pt x="1115151" y="306035"/>
                      </a:cubicBezTo>
                      <a:cubicBezTo>
                        <a:pt x="1113943" y="306035"/>
                        <a:pt x="1113943" y="306035"/>
                        <a:pt x="1113943" y="307243"/>
                      </a:cubicBezTo>
                      <a:cubicBezTo>
                        <a:pt x="1117567" y="314492"/>
                        <a:pt x="1122400" y="320532"/>
                        <a:pt x="1126024" y="326573"/>
                      </a:cubicBezTo>
                      <a:cubicBezTo>
                        <a:pt x="1129649" y="331405"/>
                        <a:pt x="1133273" y="337446"/>
                        <a:pt x="1136897" y="342279"/>
                      </a:cubicBezTo>
                      <a:cubicBezTo>
                        <a:pt x="1132065" y="337446"/>
                        <a:pt x="1129649" y="332614"/>
                        <a:pt x="1126024" y="326573"/>
                      </a:cubicBezTo>
                      <a:lnTo>
                        <a:pt x="1126024" y="326573"/>
                      </a:lnTo>
                      <a:close/>
                      <a:moveTo>
                        <a:pt x="1092197" y="345903"/>
                      </a:moveTo>
                      <a:cubicBezTo>
                        <a:pt x="1088572" y="341071"/>
                        <a:pt x="1081324" y="337446"/>
                        <a:pt x="1083740" y="331405"/>
                      </a:cubicBezTo>
                      <a:cubicBezTo>
                        <a:pt x="1084948" y="328989"/>
                        <a:pt x="1087364" y="327781"/>
                        <a:pt x="1090988" y="326573"/>
                      </a:cubicBezTo>
                      <a:cubicBezTo>
                        <a:pt x="1094613" y="326573"/>
                        <a:pt x="1098237" y="326573"/>
                        <a:pt x="1101862" y="327781"/>
                      </a:cubicBezTo>
                      <a:cubicBezTo>
                        <a:pt x="1106694" y="328989"/>
                        <a:pt x="1111527" y="331405"/>
                        <a:pt x="1116359" y="333822"/>
                      </a:cubicBezTo>
                      <a:cubicBezTo>
                        <a:pt x="1119983" y="336238"/>
                        <a:pt x="1123608" y="338654"/>
                        <a:pt x="1127232" y="341071"/>
                      </a:cubicBezTo>
                      <a:cubicBezTo>
                        <a:pt x="1129649" y="343487"/>
                        <a:pt x="1135689" y="345903"/>
                        <a:pt x="1138105" y="348319"/>
                      </a:cubicBezTo>
                      <a:cubicBezTo>
                        <a:pt x="1138105" y="348319"/>
                        <a:pt x="1138105" y="348319"/>
                        <a:pt x="1138105" y="348319"/>
                      </a:cubicBezTo>
                      <a:cubicBezTo>
                        <a:pt x="1138105" y="348319"/>
                        <a:pt x="1138105" y="348319"/>
                        <a:pt x="1138105" y="348319"/>
                      </a:cubicBezTo>
                      <a:cubicBezTo>
                        <a:pt x="1139313" y="349527"/>
                        <a:pt x="1140522" y="350736"/>
                        <a:pt x="1140522" y="350736"/>
                      </a:cubicBezTo>
                      <a:cubicBezTo>
                        <a:pt x="1139313" y="350736"/>
                        <a:pt x="1139313" y="349527"/>
                        <a:pt x="1138105" y="349527"/>
                      </a:cubicBezTo>
                      <a:cubicBezTo>
                        <a:pt x="1135689" y="348319"/>
                        <a:pt x="1133273" y="347111"/>
                        <a:pt x="1132065" y="348319"/>
                      </a:cubicBezTo>
                      <a:cubicBezTo>
                        <a:pt x="1132065" y="348319"/>
                        <a:pt x="1132065" y="348319"/>
                        <a:pt x="1132065" y="349527"/>
                      </a:cubicBezTo>
                      <a:cubicBezTo>
                        <a:pt x="1133273" y="351944"/>
                        <a:pt x="1135689" y="351944"/>
                        <a:pt x="1138105" y="353152"/>
                      </a:cubicBezTo>
                      <a:cubicBezTo>
                        <a:pt x="1140522" y="354360"/>
                        <a:pt x="1141730" y="355568"/>
                        <a:pt x="1144146" y="356776"/>
                      </a:cubicBezTo>
                      <a:cubicBezTo>
                        <a:pt x="1144146" y="356776"/>
                        <a:pt x="1144146" y="356776"/>
                        <a:pt x="1144146" y="356776"/>
                      </a:cubicBezTo>
                      <a:cubicBezTo>
                        <a:pt x="1141730" y="355568"/>
                        <a:pt x="1138105" y="355568"/>
                        <a:pt x="1135689" y="356776"/>
                      </a:cubicBezTo>
                      <a:cubicBezTo>
                        <a:pt x="1134481" y="356776"/>
                        <a:pt x="1135689" y="359193"/>
                        <a:pt x="1135689" y="359193"/>
                      </a:cubicBezTo>
                      <a:cubicBezTo>
                        <a:pt x="1138105" y="360400"/>
                        <a:pt x="1140522" y="360400"/>
                        <a:pt x="1142938" y="361609"/>
                      </a:cubicBezTo>
                      <a:cubicBezTo>
                        <a:pt x="1142938" y="361609"/>
                        <a:pt x="1142938" y="361609"/>
                        <a:pt x="1142938" y="361609"/>
                      </a:cubicBezTo>
                      <a:cubicBezTo>
                        <a:pt x="1140522" y="361609"/>
                        <a:pt x="1139313" y="361609"/>
                        <a:pt x="1136897" y="361609"/>
                      </a:cubicBezTo>
                      <a:cubicBezTo>
                        <a:pt x="1133273" y="361609"/>
                        <a:pt x="1129649" y="361609"/>
                        <a:pt x="1128440" y="364025"/>
                      </a:cubicBezTo>
                      <a:cubicBezTo>
                        <a:pt x="1128440" y="364025"/>
                        <a:pt x="1128440" y="365233"/>
                        <a:pt x="1129649" y="365233"/>
                      </a:cubicBezTo>
                      <a:cubicBezTo>
                        <a:pt x="1132065" y="366441"/>
                        <a:pt x="1135689" y="365233"/>
                        <a:pt x="1138105" y="365233"/>
                      </a:cubicBezTo>
                      <a:cubicBezTo>
                        <a:pt x="1135689" y="365233"/>
                        <a:pt x="1134481" y="366441"/>
                        <a:pt x="1133273" y="367649"/>
                      </a:cubicBezTo>
                      <a:cubicBezTo>
                        <a:pt x="1128440" y="370066"/>
                        <a:pt x="1122400" y="372482"/>
                        <a:pt x="1117567" y="374898"/>
                      </a:cubicBezTo>
                      <a:cubicBezTo>
                        <a:pt x="1116359" y="374898"/>
                        <a:pt x="1117567" y="376106"/>
                        <a:pt x="1118775" y="376106"/>
                      </a:cubicBezTo>
                      <a:cubicBezTo>
                        <a:pt x="1123608" y="377314"/>
                        <a:pt x="1127232" y="374898"/>
                        <a:pt x="1132065" y="372482"/>
                      </a:cubicBezTo>
                      <a:cubicBezTo>
                        <a:pt x="1134481" y="371274"/>
                        <a:pt x="1138105" y="368857"/>
                        <a:pt x="1141730" y="368857"/>
                      </a:cubicBezTo>
                      <a:cubicBezTo>
                        <a:pt x="1140522" y="370066"/>
                        <a:pt x="1139313" y="370066"/>
                        <a:pt x="1138105" y="371274"/>
                      </a:cubicBezTo>
                      <a:cubicBezTo>
                        <a:pt x="1135689" y="372482"/>
                        <a:pt x="1134481" y="374898"/>
                        <a:pt x="1133273" y="376106"/>
                      </a:cubicBezTo>
                      <a:cubicBezTo>
                        <a:pt x="1130857" y="377314"/>
                        <a:pt x="1129649" y="379730"/>
                        <a:pt x="1128440" y="380939"/>
                      </a:cubicBezTo>
                      <a:cubicBezTo>
                        <a:pt x="1127232" y="382147"/>
                        <a:pt x="1129649" y="384563"/>
                        <a:pt x="1130857" y="383355"/>
                      </a:cubicBezTo>
                      <a:cubicBezTo>
                        <a:pt x="1133273" y="380939"/>
                        <a:pt x="1136897" y="379730"/>
                        <a:pt x="1139313" y="377314"/>
                      </a:cubicBezTo>
                      <a:cubicBezTo>
                        <a:pt x="1141730" y="376106"/>
                        <a:pt x="1144146" y="373690"/>
                        <a:pt x="1147770" y="373690"/>
                      </a:cubicBezTo>
                      <a:cubicBezTo>
                        <a:pt x="1147770" y="373690"/>
                        <a:pt x="1147770" y="373690"/>
                        <a:pt x="1147770" y="373690"/>
                      </a:cubicBezTo>
                      <a:cubicBezTo>
                        <a:pt x="1147770" y="373690"/>
                        <a:pt x="1147770" y="373690"/>
                        <a:pt x="1147770" y="374898"/>
                      </a:cubicBezTo>
                      <a:cubicBezTo>
                        <a:pt x="1133273" y="380939"/>
                        <a:pt x="1127232" y="400269"/>
                        <a:pt x="1107902" y="393020"/>
                      </a:cubicBezTo>
                      <a:cubicBezTo>
                        <a:pt x="1107902" y="390603"/>
                        <a:pt x="1109110" y="386979"/>
                        <a:pt x="1110318" y="384563"/>
                      </a:cubicBezTo>
                      <a:cubicBezTo>
                        <a:pt x="1112735" y="377314"/>
                        <a:pt x="1112735" y="368857"/>
                        <a:pt x="1106694" y="360400"/>
                      </a:cubicBezTo>
                      <a:cubicBezTo>
                        <a:pt x="1103070" y="354360"/>
                        <a:pt x="1095821" y="350736"/>
                        <a:pt x="1092197" y="345903"/>
                      </a:cubicBezTo>
                      <a:lnTo>
                        <a:pt x="1092197" y="345903"/>
                      </a:lnTo>
                      <a:close/>
                      <a:moveTo>
                        <a:pt x="1046288" y="380939"/>
                      </a:moveTo>
                      <a:cubicBezTo>
                        <a:pt x="1046288" y="378522"/>
                        <a:pt x="1047496" y="376106"/>
                        <a:pt x="1049912" y="373690"/>
                      </a:cubicBezTo>
                      <a:cubicBezTo>
                        <a:pt x="1054745" y="368857"/>
                        <a:pt x="1059577" y="365233"/>
                        <a:pt x="1065618" y="361609"/>
                      </a:cubicBezTo>
                      <a:cubicBezTo>
                        <a:pt x="1074075" y="355568"/>
                        <a:pt x="1083740" y="355568"/>
                        <a:pt x="1093405" y="351944"/>
                      </a:cubicBezTo>
                      <a:cubicBezTo>
                        <a:pt x="1093405" y="351944"/>
                        <a:pt x="1093405" y="351944"/>
                        <a:pt x="1093405" y="351944"/>
                      </a:cubicBezTo>
                      <a:cubicBezTo>
                        <a:pt x="1093405" y="351944"/>
                        <a:pt x="1094613" y="353152"/>
                        <a:pt x="1094613" y="353152"/>
                      </a:cubicBezTo>
                      <a:cubicBezTo>
                        <a:pt x="1084948" y="354360"/>
                        <a:pt x="1074075" y="359193"/>
                        <a:pt x="1066826" y="365233"/>
                      </a:cubicBezTo>
                      <a:cubicBezTo>
                        <a:pt x="1060785" y="370066"/>
                        <a:pt x="1053537" y="374898"/>
                        <a:pt x="1048704" y="380939"/>
                      </a:cubicBezTo>
                      <a:cubicBezTo>
                        <a:pt x="1048704" y="382147"/>
                        <a:pt x="1047496" y="382147"/>
                        <a:pt x="1047496" y="383355"/>
                      </a:cubicBezTo>
                      <a:cubicBezTo>
                        <a:pt x="1046288" y="382147"/>
                        <a:pt x="1046288" y="380939"/>
                        <a:pt x="1046288" y="380939"/>
                      </a:cubicBezTo>
                      <a:lnTo>
                        <a:pt x="1046288" y="380939"/>
                      </a:lnTo>
                      <a:close/>
                      <a:moveTo>
                        <a:pt x="867486" y="377314"/>
                      </a:moveTo>
                      <a:cubicBezTo>
                        <a:pt x="901313" y="384563"/>
                        <a:pt x="935141" y="389396"/>
                        <a:pt x="968968" y="390603"/>
                      </a:cubicBezTo>
                      <a:cubicBezTo>
                        <a:pt x="994339" y="391812"/>
                        <a:pt x="1020917" y="390603"/>
                        <a:pt x="1043872" y="384563"/>
                      </a:cubicBezTo>
                      <a:cubicBezTo>
                        <a:pt x="1045080" y="389396"/>
                        <a:pt x="1047496" y="394228"/>
                        <a:pt x="1049912" y="397852"/>
                      </a:cubicBezTo>
                      <a:cubicBezTo>
                        <a:pt x="1049912" y="397852"/>
                        <a:pt x="1049912" y="399060"/>
                        <a:pt x="1051121" y="399060"/>
                      </a:cubicBezTo>
                      <a:cubicBezTo>
                        <a:pt x="1018501" y="402685"/>
                        <a:pt x="984674" y="402685"/>
                        <a:pt x="949638" y="399060"/>
                      </a:cubicBezTo>
                      <a:cubicBezTo>
                        <a:pt x="948430" y="397852"/>
                        <a:pt x="947222" y="396644"/>
                        <a:pt x="946014" y="395436"/>
                      </a:cubicBezTo>
                      <a:cubicBezTo>
                        <a:pt x="966552" y="397852"/>
                        <a:pt x="987090" y="400269"/>
                        <a:pt x="1006420" y="397852"/>
                      </a:cubicBezTo>
                      <a:cubicBezTo>
                        <a:pt x="1007628" y="397852"/>
                        <a:pt x="1006420" y="396644"/>
                        <a:pt x="1006420" y="396644"/>
                      </a:cubicBezTo>
                      <a:cubicBezTo>
                        <a:pt x="985882" y="395436"/>
                        <a:pt x="966552" y="395436"/>
                        <a:pt x="946014" y="393020"/>
                      </a:cubicBezTo>
                      <a:cubicBezTo>
                        <a:pt x="943597" y="393020"/>
                        <a:pt x="939973" y="391812"/>
                        <a:pt x="937557" y="391812"/>
                      </a:cubicBezTo>
                      <a:cubicBezTo>
                        <a:pt x="937557" y="391812"/>
                        <a:pt x="937557" y="391812"/>
                        <a:pt x="936349" y="391812"/>
                      </a:cubicBezTo>
                      <a:cubicBezTo>
                        <a:pt x="968968" y="395436"/>
                        <a:pt x="1000379" y="396644"/>
                        <a:pt x="1030582" y="393020"/>
                      </a:cubicBezTo>
                      <a:cubicBezTo>
                        <a:pt x="1031790" y="393020"/>
                        <a:pt x="1031790" y="390603"/>
                        <a:pt x="1029374" y="390603"/>
                      </a:cubicBezTo>
                      <a:cubicBezTo>
                        <a:pt x="997963" y="390603"/>
                        <a:pt x="967760" y="391812"/>
                        <a:pt x="936349" y="389396"/>
                      </a:cubicBezTo>
                      <a:cubicBezTo>
                        <a:pt x="907354" y="386979"/>
                        <a:pt x="877151" y="382147"/>
                        <a:pt x="848156" y="373690"/>
                      </a:cubicBezTo>
                      <a:cubicBezTo>
                        <a:pt x="846948" y="373690"/>
                        <a:pt x="846948" y="376106"/>
                        <a:pt x="848156" y="376106"/>
                      </a:cubicBezTo>
                      <a:cubicBezTo>
                        <a:pt x="862653" y="379730"/>
                        <a:pt x="877151" y="382147"/>
                        <a:pt x="890440" y="385771"/>
                      </a:cubicBezTo>
                      <a:cubicBezTo>
                        <a:pt x="886816" y="385771"/>
                        <a:pt x="884400" y="384563"/>
                        <a:pt x="880775" y="384563"/>
                      </a:cubicBezTo>
                      <a:cubicBezTo>
                        <a:pt x="879567" y="384563"/>
                        <a:pt x="879567" y="385771"/>
                        <a:pt x="880775" y="386979"/>
                      </a:cubicBezTo>
                      <a:cubicBezTo>
                        <a:pt x="888024" y="389396"/>
                        <a:pt x="896481" y="390603"/>
                        <a:pt x="904938" y="391812"/>
                      </a:cubicBezTo>
                      <a:cubicBezTo>
                        <a:pt x="902521" y="393020"/>
                        <a:pt x="901313" y="393020"/>
                        <a:pt x="900105" y="394228"/>
                      </a:cubicBezTo>
                      <a:cubicBezTo>
                        <a:pt x="866278" y="389396"/>
                        <a:pt x="833658" y="380939"/>
                        <a:pt x="799831" y="371274"/>
                      </a:cubicBezTo>
                      <a:cubicBezTo>
                        <a:pt x="799831" y="370066"/>
                        <a:pt x="799831" y="370066"/>
                        <a:pt x="799831" y="368857"/>
                      </a:cubicBezTo>
                      <a:cubicBezTo>
                        <a:pt x="809496" y="371274"/>
                        <a:pt x="820369" y="374898"/>
                        <a:pt x="830034" y="377314"/>
                      </a:cubicBezTo>
                      <a:cubicBezTo>
                        <a:pt x="831242" y="377314"/>
                        <a:pt x="832450" y="374898"/>
                        <a:pt x="830034" y="374898"/>
                      </a:cubicBezTo>
                      <a:cubicBezTo>
                        <a:pt x="819161" y="371274"/>
                        <a:pt x="809496" y="368857"/>
                        <a:pt x="798623" y="365233"/>
                      </a:cubicBezTo>
                      <a:cubicBezTo>
                        <a:pt x="798623" y="365233"/>
                        <a:pt x="798623" y="364025"/>
                        <a:pt x="798623" y="364025"/>
                      </a:cubicBezTo>
                      <a:cubicBezTo>
                        <a:pt x="813120" y="367649"/>
                        <a:pt x="827618" y="372482"/>
                        <a:pt x="842115" y="374898"/>
                      </a:cubicBezTo>
                      <a:cubicBezTo>
                        <a:pt x="843323" y="374898"/>
                        <a:pt x="843323" y="373690"/>
                        <a:pt x="842115" y="372482"/>
                      </a:cubicBezTo>
                      <a:cubicBezTo>
                        <a:pt x="833658" y="370066"/>
                        <a:pt x="825201" y="367649"/>
                        <a:pt x="816745" y="365233"/>
                      </a:cubicBezTo>
                      <a:cubicBezTo>
                        <a:pt x="810704" y="364025"/>
                        <a:pt x="803455" y="361609"/>
                        <a:pt x="797415" y="359193"/>
                      </a:cubicBezTo>
                      <a:cubicBezTo>
                        <a:pt x="797415" y="357984"/>
                        <a:pt x="797415" y="357984"/>
                        <a:pt x="797415" y="356776"/>
                      </a:cubicBezTo>
                      <a:cubicBezTo>
                        <a:pt x="821577" y="366441"/>
                        <a:pt x="844531" y="372482"/>
                        <a:pt x="867486" y="377314"/>
                      </a:cubicBezTo>
                      <a:lnTo>
                        <a:pt x="867486" y="377314"/>
                      </a:lnTo>
                      <a:close/>
                      <a:moveTo>
                        <a:pt x="735800" y="303619"/>
                      </a:moveTo>
                      <a:cubicBezTo>
                        <a:pt x="735800" y="303619"/>
                        <a:pt x="735800" y="303619"/>
                        <a:pt x="735800" y="303619"/>
                      </a:cubicBezTo>
                      <a:cubicBezTo>
                        <a:pt x="734592" y="304827"/>
                        <a:pt x="733384" y="306035"/>
                        <a:pt x="733384" y="307243"/>
                      </a:cubicBezTo>
                      <a:cubicBezTo>
                        <a:pt x="732176" y="306035"/>
                        <a:pt x="732176" y="306035"/>
                        <a:pt x="730968" y="304827"/>
                      </a:cubicBezTo>
                      <a:cubicBezTo>
                        <a:pt x="730968" y="304827"/>
                        <a:pt x="729760" y="303619"/>
                        <a:pt x="729760" y="303619"/>
                      </a:cubicBezTo>
                      <a:cubicBezTo>
                        <a:pt x="728552" y="302411"/>
                        <a:pt x="727344" y="302411"/>
                        <a:pt x="727344" y="304827"/>
                      </a:cubicBezTo>
                      <a:cubicBezTo>
                        <a:pt x="727344" y="304827"/>
                        <a:pt x="727344" y="306035"/>
                        <a:pt x="727344" y="306035"/>
                      </a:cubicBezTo>
                      <a:cubicBezTo>
                        <a:pt x="733384" y="320532"/>
                        <a:pt x="752714" y="330197"/>
                        <a:pt x="762379" y="342279"/>
                      </a:cubicBezTo>
                      <a:cubicBezTo>
                        <a:pt x="763587" y="343487"/>
                        <a:pt x="764795" y="344695"/>
                        <a:pt x="764795" y="345903"/>
                      </a:cubicBezTo>
                      <a:cubicBezTo>
                        <a:pt x="766004" y="347111"/>
                        <a:pt x="767212" y="348319"/>
                        <a:pt x="767212" y="350736"/>
                      </a:cubicBezTo>
                      <a:cubicBezTo>
                        <a:pt x="767212" y="351944"/>
                        <a:pt x="768420" y="351944"/>
                        <a:pt x="768420" y="353152"/>
                      </a:cubicBezTo>
                      <a:cubicBezTo>
                        <a:pt x="769628" y="354360"/>
                        <a:pt x="769628" y="355568"/>
                        <a:pt x="770836" y="356776"/>
                      </a:cubicBezTo>
                      <a:cubicBezTo>
                        <a:pt x="770836" y="356776"/>
                        <a:pt x="770836" y="357984"/>
                        <a:pt x="770836" y="357984"/>
                      </a:cubicBezTo>
                      <a:cubicBezTo>
                        <a:pt x="770836" y="359193"/>
                        <a:pt x="772044" y="360400"/>
                        <a:pt x="772044" y="361609"/>
                      </a:cubicBezTo>
                      <a:cubicBezTo>
                        <a:pt x="772044" y="362817"/>
                        <a:pt x="772044" y="362817"/>
                        <a:pt x="773252" y="364025"/>
                      </a:cubicBezTo>
                      <a:cubicBezTo>
                        <a:pt x="773252" y="365233"/>
                        <a:pt x="774460" y="366441"/>
                        <a:pt x="774460" y="367649"/>
                      </a:cubicBezTo>
                      <a:cubicBezTo>
                        <a:pt x="774460" y="371274"/>
                        <a:pt x="775669" y="373690"/>
                        <a:pt x="775669" y="377314"/>
                      </a:cubicBezTo>
                      <a:cubicBezTo>
                        <a:pt x="775669" y="388187"/>
                        <a:pt x="779293" y="399060"/>
                        <a:pt x="778085" y="409933"/>
                      </a:cubicBezTo>
                      <a:cubicBezTo>
                        <a:pt x="778085" y="411142"/>
                        <a:pt x="780501" y="412350"/>
                        <a:pt x="780501" y="411142"/>
                      </a:cubicBezTo>
                      <a:cubicBezTo>
                        <a:pt x="781709" y="406309"/>
                        <a:pt x="781709" y="401477"/>
                        <a:pt x="781709" y="395436"/>
                      </a:cubicBezTo>
                      <a:cubicBezTo>
                        <a:pt x="782917" y="391812"/>
                        <a:pt x="782917" y="388187"/>
                        <a:pt x="784125" y="384563"/>
                      </a:cubicBezTo>
                      <a:cubicBezTo>
                        <a:pt x="784125" y="382147"/>
                        <a:pt x="785334" y="380939"/>
                        <a:pt x="784125" y="378522"/>
                      </a:cubicBezTo>
                      <a:cubicBezTo>
                        <a:pt x="784125" y="377314"/>
                        <a:pt x="782917" y="377314"/>
                        <a:pt x="781709" y="377314"/>
                      </a:cubicBezTo>
                      <a:cubicBezTo>
                        <a:pt x="780501" y="377314"/>
                        <a:pt x="780501" y="378522"/>
                        <a:pt x="780501" y="379730"/>
                      </a:cubicBezTo>
                      <a:cubicBezTo>
                        <a:pt x="780501" y="379730"/>
                        <a:pt x="780501" y="378522"/>
                        <a:pt x="780501" y="378522"/>
                      </a:cubicBezTo>
                      <a:cubicBezTo>
                        <a:pt x="780501" y="376106"/>
                        <a:pt x="781709" y="373690"/>
                        <a:pt x="781709" y="370066"/>
                      </a:cubicBezTo>
                      <a:cubicBezTo>
                        <a:pt x="781709" y="370066"/>
                        <a:pt x="781709" y="368857"/>
                        <a:pt x="781709" y="368857"/>
                      </a:cubicBezTo>
                      <a:cubicBezTo>
                        <a:pt x="781709" y="367649"/>
                        <a:pt x="782917" y="366441"/>
                        <a:pt x="782917" y="365233"/>
                      </a:cubicBezTo>
                      <a:cubicBezTo>
                        <a:pt x="782917" y="364025"/>
                        <a:pt x="782917" y="364025"/>
                        <a:pt x="782917" y="362817"/>
                      </a:cubicBezTo>
                      <a:cubicBezTo>
                        <a:pt x="782917" y="362817"/>
                        <a:pt x="782917" y="362817"/>
                        <a:pt x="782917" y="362817"/>
                      </a:cubicBezTo>
                      <a:cubicBezTo>
                        <a:pt x="782917" y="361609"/>
                        <a:pt x="781709" y="361609"/>
                        <a:pt x="780501" y="361609"/>
                      </a:cubicBezTo>
                      <a:cubicBezTo>
                        <a:pt x="780501" y="361609"/>
                        <a:pt x="780501" y="361609"/>
                        <a:pt x="780501" y="361609"/>
                      </a:cubicBezTo>
                      <a:cubicBezTo>
                        <a:pt x="780501" y="361609"/>
                        <a:pt x="779293" y="362817"/>
                        <a:pt x="779293" y="362817"/>
                      </a:cubicBezTo>
                      <a:cubicBezTo>
                        <a:pt x="779293" y="362817"/>
                        <a:pt x="779293" y="364025"/>
                        <a:pt x="778085" y="364025"/>
                      </a:cubicBezTo>
                      <a:cubicBezTo>
                        <a:pt x="778085" y="362817"/>
                        <a:pt x="778085" y="362817"/>
                        <a:pt x="778085" y="361609"/>
                      </a:cubicBezTo>
                      <a:cubicBezTo>
                        <a:pt x="778085" y="361609"/>
                        <a:pt x="778085" y="360400"/>
                        <a:pt x="778085" y="360400"/>
                      </a:cubicBezTo>
                      <a:cubicBezTo>
                        <a:pt x="778085" y="360400"/>
                        <a:pt x="778085" y="360400"/>
                        <a:pt x="778085" y="360400"/>
                      </a:cubicBezTo>
                      <a:cubicBezTo>
                        <a:pt x="778085" y="359193"/>
                        <a:pt x="778085" y="357984"/>
                        <a:pt x="778085" y="356776"/>
                      </a:cubicBezTo>
                      <a:cubicBezTo>
                        <a:pt x="778085" y="356776"/>
                        <a:pt x="778085" y="356776"/>
                        <a:pt x="778085" y="355568"/>
                      </a:cubicBezTo>
                      <a:cubicBezTo>
                        <a:pt x="778085" y="355568"/>
                        <a:pt x="778085" y="355568"/>
                        <a:pt x="778085" y="355568"/>
                      </a:cubicBezTo>
                      <a:cubicBezTo>
                        <a:pt x="778085" y="354360"/>
                        <a:pt x="778085" y="353152"/>
                        <a:pt x="778085" y="351944"/>
                      </a:cubicBezTo>
                      <a:cubicBezTo>
                        <a:pt x="778085" y="350736"/>
                        <a:pt x="778085" y="350736"/>
                        <a:pt x="778085" y="349527"/>
                      </a:cubicBezTo>
                      <a:cubicBezTo>
                        <a:pt x="778085" y="348319"/>
                        <a:pt x="778085" y="348319"/>
                        <a:pt x="778085" y="347111"/>
                      </a:cubicBezTo>
                      <a:cubicBezTo>
                        <a:pt x="778085" y="345903"/>
                        <a:pt x="776877" y="345903"/>
                        <a:pt x="775669" y="345903"/>
                      </a:cubicBezTo>
                      <a:cubicBezTo>
                        <a:pt x="775669" y="345903"/>
                        <a:pt x="774460" y="347111"/>
                        <a:pt x="774460" y="348319"/>
                      </a:cubicBezTo>
                      <a:cubicBezTo>
                        <a:pt x="774460" y="348319"/>
                        <a:pt x="774460" y="349527"/>
                        <a:pt x="774460" y="349527"/>
                      </a:cubicBezTo>
                      <a:cubicBezTo>
                        <a:pt x="774460" y="349527"/>
                        <a:pt x="774460" y="349527"/>
                        <a:pt x="774460" y="349527"/>
                      </a:cubicBezTo>
                      <a:cubicBezTo>
                        <a:pt x="774460" y="349527"/>
                        <a:pt x="774460" y="349527"/>
                        <a:pt x="774460" y="349527"/>
                      </a:cubicBezTo>
                      <a:cubicBezTo>
                        <a:pt x="774460" y="348319"/>
                        <a:pt x="773252" y="348319"/>
                        <a:pt x="773252" y="347111"/>
                      </a:cubicBezTo>
                      <a:cubicBezTo>
                        <a:pt x="773252" y="347111"/>
                        <a:pt x="773252" y="347111"/>
                        <a:pt x="773252" y="347111"/>
                      </a:cubicBezTo>
                      <a:cubicBezTo>
                        <a:pt x="773252" y="347111"/>
                        <a:pt x="773252" y="347111"/>
                        <a:pt x="773252" y="345903"/>
                      </a:cubicBezTo>
                      <a:cubicBezTo>
                        <a:pt x="773252" y="344695"/>
                        <a:pt x="773252" y="344695"/>
                        <a:pt x="773252" y="343487"/>
                      </a:cubicBezTo>
                      <a:cubicBezTo>
                        <a:pt x="773252" y="342279"/>
                        <a:pt x="773252" y="342279"/>
                        <a:pt x="773252" y="341071"/>
                      </a:cubicBezTo>
                      <a:cubicBezTo>
                        <a:pt x="773252" y="338654"/>
                        <a:pt x="774460" y="336238"/>
                        <a:pt x="774460" y="333822"/>
                      </a:cubicBezTo>
                      <a:cubicBezTo>
                        <a:pt x="774460" y="332614"/>
                        <a:pt x="773252" y="332614"/>
                        <a:pt x="772044" y="332614"/>
                      </a:cubicBezTo>
                      <a:cubicBezTo>
                        <a:pt x="769628" y="333822"/>
                        <a:pt x="768420" y="336238"/>
                        <a:pt x="768420" y="338654"/>
                      </a:cubicBezTo>
                      <a:cubicBezTo>
                        <a:pt x="768420" y="337446"/>
                        <a:pt x="767212" y="337446"/>
                        <a:pt x="767212" y="336238"/>
                      </a:cubicBezTo>
                      <a:cubicBezTo>
                        <a:pt x="767212" y="333822"/>
                        <a:pt x="767212" y="331405"/>
                        <a:pt x="766004" y="328989"/>
                      </a:cubicBezTo>
                      <a:cubicBezTo>
                        <a:pt x="766004" y="327781"/>
                        <a:pt x="764795" y="327781"/>
                        <a:pt x="763587" y="327781"/>
                      </a:cubicBezTo>
                      <a:cubicBezTo>
                        <a:pt x="762379" y="327781"/>
                        <a:pt x="762379" y="328989"/>
                        <a:pt x="762379" y="330197"/>
                      </a:cubicBezTo>
                      <a:cubicBezTo>
                        <a:pt x="761171" y="328989"/>
                        <a:pt x="761171" y="327781"/>
                        <a:pt x="759963" y="327781"/>
                      </a:cubicBezTo>
                      <a:cubicBezTo>
                        <a:pt x="759963" y="326573"/>
                        <a:pt x="759963" y="325365"/>
                        <a:pt x="758755" y="324157"/>
                      </a:cubicBezTo>
                      <a:cubicBezTo>
                        <a:pt x="757547" y="321741"/>
                        <a:pt x="757547" y="319324"/>
                        <a:pt x="757547" y="316908"/>
                      </a:cubicBezTo>
                      <a:cubicBezTo>
                        <a:pt x="757547" y="315700"/>
                        <a:pt x="756338" y="315700"/>
                        <a:pt x="755130" y="315700"/>
                      </a:cubicBezTo>
                      <a:cubicBezTo>
                        <a:pt x="752714" y="316908"/>
                        <a:pt x="752714" y="319324"/>
                        <a:pt x="753922" y="321741"/>
                      </a:cubicBezTo>
                      <a:cubicBezTo>
                        <a:pt x="751506" y="320532"/>
                        <a:pt x="750298" y="318116"/>
                        <a:pt x="747882" y="316908"/>
                      </a:cubicBezTo>
                      <a:cubicBezTo>
                        <a:pt x="746673" y="315700"/>
                        <a:pt x="746673" y="314492"/>
                        <a:pt x="746673" y="313284"/>
                      </a:cubicBezTo>
                      <a:cubicBezTo>
                        <a:pt x="746673" y="312075"/>
                        <a:pt x="746673" y="309659"/>
                        <a:pt x="745465" y="308451"/>
                      </a:cubicBezTo>
                      <a:cubicBezTo>
                        <a:pt x="745465" y="307243"/>
                        <a:pt x="744257" y="307243"/>
                        <a:pt x="743049" y="307243"/>
                      </a:cubicBezTo>
                      <a:cubicBezTo>
                        <a:pt x="741841" y="307243"/>
                        <a:pt x="741841" y="309659"/>
                        <a:pt x="741841" y="310868"/>
                      </a:cubicBezTo>
                      <a:cubicBezTo>
                        <a:pt x="740633" y="309659"/>
                        <a:pt x="738217" y="307243"/>
                        <a:pt x="737009" y="306035"/>
                      </a:cubicBezTo>
                      <a:cubicBezTo>
                        <a:pt x="738217" y="309659"/>
                        <a:pt x="737009" y="307243"/>
                        <a:pt x="735800" y="303619"/>
                      </a:cubicBezTo>
                      <a:cubicBezTo>
                        <a:pt x="737009" y="304827"/>
                        <a:pt x="737009" y="304827"/>
                        <a:pt x="735800" y="303619"/>
                      </a:cubicBezTo>
                      <a:cubicBezTo>
                        <a:pt x="744257" y="309659"/>
                        <a:pt x="752714" y="314492"/>
                        <a:pt x="761171" y="315700"/>
                      </a:cubicBezTo>
                      <a:cubicBezTo>
                        <a:pt x="769628" y="316908"/>
                        <a:pt x="772044" y="320532"/>
                        <a:pt x="775669" y="327781"/>
                      </a:cubicBezTo>
                      <a:cubicBezTo>
                        <a:pt x="778085" y="331405"/>
                        <a:pt x="780501" y="335030"/>
                        <a:pt x="782917" y="338654"/>
                      </a:cubicBezTo>
                      <a:cubicBezTo>
                        <a:pt x="786542" y="344695"/>
                        <a:pt x="788958" y="349527"/>
                        <a:pt x="790166" y="354360"/>
                      </a:cubicBezTo>
                      <a:cubicBezTo>
                        <a:pt x="790166" y="355568"/>
                        <a:pt x="791374" y="356776"/>
                        <a:pt x="791374" y="357984"/>
                      </a:cubicBezTo>
                      <a:cubicBezTo>
                        <a:pt x="791374" y="359193"/>
                        <a:pt x="791374" y="359193"/>
                        <a:pt x="791374" y="360400"/>
                      </a:cubicBezTo>
                      <a:cubicBezTo>
                        <a:pt x="791374" y="361609"/>
                        <a:pt x="791374" y="362817"/>
                        <a:pt x="792582" y="364025"/>
                      </a:cubicBezTo>
                      <a:cubicBezTo>
                        <a:pt x="792582" y="364025"/>
                        <a:pt x="792582" y="365233"/>
                        <a:pt x="792582" y="365233"/>
                      </a:cubicBezTo>
                      <a:cubicBezTo>
                        <a:pt x="792582" y="365233"/>
                        <a:pt x="792582" y="366441"/>
                        <a:pt x="792582" y="366441"/>
                      </a:cubicBezTo>
                      <a:cubicBezTo>
                        <a:pt x="792582" y="367649"/>
                        <a:pt x="792582" y="367649"/>
                        <a:pt x="792582" y="368857"/>
                      </a:cubicBezTo>
                      <a:cubicBezTo>
                        <a:pt x="792582" y="370066"/>
                        <a:pt x="792582" y="370066"/>
                        <a:pt x="792582" y="371274"/>
                      </a:cubicBezTo>
                      <a:cubicBezTo>
                        <a:pt x="792582" y="372482"/>
                        <a:pt x="792582" y="373690"/>
                        <a:pt x="793790" y="374898"/>
                      </a:cubicBezTo>
                      <a:cubicBezTo>
                        <a:pt x="796207" y="390603"/>
                        <a:pt x="797415" y="406309"/>
                        <a:pt x="792582" y="419599"/>
                      </a:cubicBezTo>
                      <a:cubicBezTo>
                        <a:pt x="790166" y="426847"/>
                        <a:pt x="787750" y="432888"/>
                        <a:pt x="782917" y="438928"/>
                      </a:cubicBezTo>
                      <a:cubicBezTo>
                        <a:pt x="779293" y="443761"/>
                        <a:pt x="778085" y="449802"/>
                        <a:pt x="774460" y="455842"/>
                      </a:cubicBezTo>
                      <a:cubicBezTo>
                        <a:pt x="774460" y="455842"/>
                        <a:pt x="773252" y="455842"/>
                        <a:pt x="773252" y="455842"/>
                      </a:cubicBezTo>
                      <a:cubicBezTo>
                        <a:pt x="774460" y="454634"/>
                        <a:pt x="775669" y="453426"/>
                        <a:pt x="776877" y="451010"/>
                      </a:cubicBezTo>
                      <a:cubicBezTo>
                        <a:pt x="778085" y="448594"/>
                        <a:pt x="779293" y="447385"/>
                        <a:pt x="778085" y="444969"/>
                      </a:cubicBezTo>
                      <a:cubicBezTo>
                        <a:pt x="778085" y="444969"/>
                        <a:pt x="776877" y="443761"/>
                        <a:pt x="776877" y="443761"/>
                      </a:cubicBezTo>
                      <a:cubicBezTo>
                        <a:pt x="774460" y="443761"/>
                        <a:pt x="774460" y="446177"/>
                        <a:pt x="773252" y="447385"/>
                      </a:cubicBezTo>
                      <a:cubicBezTo>
                        <a:pt x="772044" y="449802"/>
                        <a:pt x="772044" y="451010"/>
                        <a:pt x="769628" y="452218"/>
                      </a:cubicBezTo>
                      <a:cubicBezTo>
                        <a:pt x="769628" y="452218"/>
                        <a:pt x="769628" y="452218"/>
                        <a:pt x="769628" y="452218"/>
                      </a:cubicBezTo>
                      <a:cubicBezTo>
                        <a:pt x="769628" y="452218"/>
                        <a:pt x="769628" y="452218"/>
                        <a:pt x="768420" y="452218"/>
                      </a:cubicBezTo>
                      <a:cubicBezTo>
                        <a:pt x="770836" y="449802"/>
                        <a:pt x="773252" y="446177"/>
                        <a:pt x="774460" y="443761"/>
                      </a:cubicBezTo>
                      <a:cubicBezTo>
                        <a:pt x="775669" y="441345"/>
                        <a:pt x="776877" y="440137"/>
                        <a:pt x="776877" y="437720"/>
                      </a:cubicBezTo>
                      <a:cubicBezTo>
                        <a:pt x="776877" y="436512"/>
                        <a:pt x="778085" y="435304"/>
                        <a:pt x="776877" y="432888"/>
                      </a:cubicBezTo>
                      <a:cubicBezTo>
                        <a:pt x="776877" y="431680"/>
                        <a:pt x="775669" y="431680"/>
                        <a:pt x="775669" y="432888"/>
                      </a:cubicBezTo>
                      <a:cubicBezTo>
                        <a:pt x="774460" y="434096"/>
                        <a:pt x="774460" y="435304"/>
                        <a:pt x="774460" y="436512"/>
                      </a:cubicBezTo>
                      <a:cubicBezTo>
                        <a:pt x="773252" y="438928"/>
                        <a:pt x="773252" y="440137"/>
                        <a:pt x="772044" y="441345"/>
                      </a:cubicBezTo>
                      <a:cubicBezTo>
                        <a:pt x="770836" y="442553"/>
                        <a:pt x="769628" y="444969"/>
                        <a:pt x="768420" y="446177"/>
                      </a:cubicBezTo>
                      <a:cubicBezTo>
                        <a:pt x="768420" y="446177"/>
                        <a:pt x="767212" y="447385"/>
                        <a:pt x="766004" y="448594"/>
                      </a:cubicBezTo>
                      <a:cubicBezTo>
                        <a:pt x="770836" y="443761"/>
                        <a:pt x="773252" y="436512"/>
                        <a:pt x="774460" y="430472"/>
                      </a:cubicBezTo>
                      <a:cubicBezTo>
                        <a:pt x="775669" y="424431"/>
                        <a:pt x="775669" y="415974"/>
                        <a:pt x="774460" y="408725"/>
                      </a:cubicBezTo>
                      <a:cubicBezTo>
                        <a:pt x="774460" y="403893"/>
                        <a:pt x="773252" y="399060"/>
                        <a:pt x="774460" y="395436"/>
                      </a:cubicBezTo>
                      <a:cubicBezTo>
                        <a:pt x="774460" y="393020"/>
                        <a:pt x="770836" y="391812"/>
                        <a:pt x="769628" y="394228"/>
                      </a:cubicBezTo>
                      <a:cubicBezTo>
                        <a:pt x="768420" y="407517"/>
                        <a:pt x="773252" y="420806"/>
                        <a:pt x="767212" y="431680"/>
                      </a:cubicBezTo>
                      <a:cubicBezTo>
                        <a:pt x="766004" y="434096"/>
                        <a:pt x="763587" y="436512"/>
                        <a:pt x="761171" y="438928"/>
                      </a:cubicBezTo>
                      <a:cubicBezTo>
                        <a:pt x="764795" y="423223"/>
                        <a:pt x="757547" y="401477"/>
                        <a:pt x="746673" y="385771"/>
                      </a:cubicBezTo>
                      <a:cubicBezTo>
                        <a:pt x="745465" y="384563"/>
                        <a:pt x="744257" y="385771"/>
                        <a:pt x="744257" y="386979"/>
                      </a:cubicBezTo>
                      <a:cubicBezTo>
                        <a:pt x="746673" y="391812"/>
                        <a:pt x="749090" y="396644"/>
                        <a:pt x="750298" y="401477"/>
                      </a:cubicBezTo>
                      <a:cubicBezTo>
                        <a:pt x="750298" y="401477"/>
                        <a:pt x="750298" y="401477"/>
                        <a:pt x="749090" y="400269"/>
                      </a:cubicBezTo>
                      <a:cubicBezTo>
                        <a:pt x="746673" y="397852"/>
                        <a:pt x="744257" y="395436"/>
                        <a:pt x="740633" y="395436"/>
                      </a:cubicBezTo>
                      <a:cubicBezTo>
                        <a:pt x="739425" y="395436"/>
                        <a:pt x="739425" y="396644"/>
                        <a:pt x="740633" y="396644"/>
                      </a:cubicBezTo>
                      <a:cubicBezTo>
                        <a:pt x="743049" y="399060"/>
                        <a:pt x="745465" y="400269"/>
                        <a:pt x="747882" y="402685"/>
                      </a:cubicBezTo>
                      <a:cubicBezTo>
                        <a:pt x="749090" y="403893"/>
                        <a:pt x="750298" y="406309"/>
                        <a:pt x="752714" y="407517"/>
                      </a:cubicBezTo>
                      <a:cubicBezTo>
                        <a:pt x="752714" y="408725"/>
                        <a:pt x="753922" y="411142"/>
                        <a:pt x="753922" y="412350"/>
                      </a:cubicBezTo>
                      <a:cubicBezTo>
                        <a:pt x="751506" y="409933"/>
                        <a:pt x="749090" y="406309"/>
                        <a:pt x="745465" y="405101"/>
                      </a:cubicBezTo>
                      <a:cubicBezTo>
                        <a:pt x="744257" y="403893"/>
                        <a:pt x="743049" y="405101"/>
                        <a:pt x="744257" y="406309"/>
                      </a:cubicBezTo>
                      <a:cubicBezTo>
                        <a:pt x="746673" y="408725"/>
                        <a:pt x="749090" y="411142"/>
                        <a:pt x="751506" y="414766"/>
                      </a:cubicBezTo>
                      <a:cubicBezTo>
                        <a:pt x="753922" y="418390"/>
                        <a:pt x="755130" y="420806"/>
                        <a:pt x="756338" y="424431"/>
                      </a:cubicBezTo>
                      <a:cubicBezTo>
                        <a:pt x="756338" y="426847"/>
                        <a:pt x="756338" y="428055"/>
                        <a:pt x="756338" y="430472"/>
                      </a:cubicBezTo>
                      <a:cubicBezTo>
                        <a:pt x="755130" y="429263"/>
                        <a:pt x="755130" y="426847"/>
                        <a:pt x="753922" y="425639"/>
                      </a:cubicBezTo>
                      <a:cubicBezTo>
                        <a:pt x="751506" y="420806"/>
                        <a:pt x="747882" y="415974"/>
                        <a:pt x="743049" y="413558"/>
                      </a:cubicBezTo>
                      <a:cubicBezTo>
                        <a:pt x="741841" y="413558"/>
                        <a:pt x="741841" y="414766"/>
                        <a:pt x="741841" y="414766"/>
                      </a:cubicBezTo>
                      <a:cubicBezTo>
                        <a:pt x="746673" y="420806"/>
                        <a:pt x="750298" y="424431"/>
                        <a:pt x="752714" y="430472"/>
                      </a:cubicBezTo>
                      <a:cubicBezTo>
                        <a:pt x="752714" y="430472"/>
                        <a:pt x="752714" y="431680"/>
                        <a:pt x="752714" y="431680"/>
                      </a:cubicBezTo>
                      <a:cubicBezTo>
                        <a:pt x="751506" y="429263"/>
                        <a:pt x="750298" y="428055"/>
                        <a:pt x="747882" y="425639"/>
                      </a:cubicBezTo>
                      <a:cubicBezTo>
                        <a:pt x="746673" y="424431"/>
                        <a:pt x="745465" y="425639"/>
                        <a:pt x="746673" y="426847"/>
                      </a:cubicBezTo>
                      <a:cubicBezTo>
                        <a:pt x="750298" y="431680"/>
                        <a:pt x="751506" y="437720"/>
                        <a:pt x="752714" y="442553"/>
                      </a:cubicBezTo>
                      <a:cubicBezTo>
                        <a:pt x="752714" y="443761"/>
                        <a:pt x="752714" y="444969"/>
                        <a:pt x="752714" y="444969"/>
                      </a:cubicBezTo>
                      <a:cubicBezTo>
                        <a:pt x="751506" y="443761"/>
                        <a:pt x="750298" y="441345"/>
                        <a:pt x="750298" y="440137"/>
                      </a:cubicBezTo>
                      <a:cubicBezTo>
                        <a:pt x="749090" y="437720"/>
                        <a:pt x="747882" y="435304"/>
                        <a:pt x="745465" y="432888"/>
                      </a:cubicBezTo>
                      <a:cubicBezTo>
                        <a:pt x="744257" y="431680"/>
                        <a:pt x="743049" y="432888"/>
                        <a:pt x="744257" y="434096"/>
                      </a:cubicBezTo>
                      <a:cubicBezTo>
                        <a:pt x="745465" y="437720"/>
                        <a:pt x="746673" y="440137"/>
                        <a:pt x="749090" y="443761"/>
                      </a:cubicBezTo>
                      <a:cubicBezTo>
                        <a:pt x="750298" y="444969"/>
                        <a:pt x="750298" y="446177"/>
                        <a:pt x="751506" y="448594"/>
                      </a:cubicBezTo>
                      <a:cubicBezTo>
                        <a:pt x="751506" y="448594"/>
                        <a:pt x="751506" y="448594"/>
                        <a:pt x="750298" y="448594"/>
                      </a:cubicBezTo>
                      <a:cubicBezTo>
                        <a:pt x="746673" y="448594"/>
                        <a:pt x="743049" y="447385"/>
                        <a:pt x="739425" y="448594"/>
                      </a:cubicBezTo>
                      <a:cubicBezTo>
                        <a:pt x="739425" y="448594"/>
                        <a:pt x="739425" y="448594"/>
                        <a:pt x="739425" y="447385"/>
                      </a:cubicBezTo>
                      <a:cubicBezTo>
                        <a:pt x="739425" y="443761"/>
                        <a:pt x="738217" y="441345"/>
                        <a:pt x="738217" y="437720"/>
                      </a:cubicBezTo>
                      <a:cubicBezTo>
                        <a:pt x="738217" y="435304"/>
                        <a:pt x="738217" y="434096"/>
                        <a:pt x="738217" y="431680"/>
                      </a:cubicBezTo>
                      <a:cubicBezTo>
                        <a:pt x="737009" y="422015"/>
                        <a:pt x="737009" y="411142"/>
                        <a:pt x="729760" y="401477"/>
                      </a:cubicBezTo>
                      <a:cubicBezTo>
                        <a:pt x="726135" y="396644"/>
                        <a:pt x="721303" y="394228"/>
                        <a:pt x="716470" y="390603"/>
                      </a:cubicBezTo>
                      <a:cubicBezTo>
                        <a:pt x="709222" y="385771"/>
                        <a:pt x="706806" y="379730"/>
                        <a:pt x="704389" y="372482"/>
                      </a:cubicBezTo>
                      <a:cubicBezTo>
                        <a:pt x="706806" y="376106"/>
                        <a:pt x="711638" y="379730"/>
                        <a:pt x="715262" y="382147"/>
                      </a:cubicBezTo>
                      <a:cubicBezTo>
                        <a:pt x="716470" y="382147"/>
                        <a:pt x="716470" y="380939"/>
                        <a:pt x="716470" y="380939"/>
                      </a:cubicBezTo>
                      <a:cubicBezTo>
                        <a:pt x="710430" y="376106"/>
                        <a:pt x="706806" y="372482"/>
                        <a:pt x="704389" y="365233"/>
                      </a:cubicBezTo>
                      <a:cubicBezTo>
                        <a:pt x="703181" y="364025"/>
                        <a:pt x="703181" y="361609"/>
                        <a:pt x="701973" y="360400"/>
                      </a:cubicBezTo>
                      <a:cubicBezTo>
                        <a:pt x="701973" y="357984"/>
                        <a:pt x="700765" y="356776"/>
                        <a:pt x="700765" y="354360"/>
                      </a:cubicBezTo>
                      <a:cubicBezTo>
                        <a:pt x="703181" y="360400"/>
                        <a:pt x="706806" y="366441"/>
                        <a:pt x="711638" y="371274"/>
                      </a:cubicBezTo>
                      <a:cubicBezTo>
                        <a:pt x="712846" y="372482"/>
                        <a:pt x="714054" y="371274"/>
                        <a:pt x="712846" y="370066"/>
                      </a:cubicBezTo>
                      <a:cubicBezTo>
                        <a:pt x="709222" y="364025"/>
                        <a:pt x="704389" y="359193"/>
                        <a:pt x="703181" y="351944"/>
                      </a:cubicBezTo>
                      <a:cubicBezTo>
                        <a:pt x="701973" y="349527"/>
                        <a:pt x="701973" y="347111"/>
                        <a:pt x="701973" y="344695"/>
                      </a:cubicBezTo>
                      <a:cubicBezTo>
                        <a:pt x="701973" y="343487"/>
                        <a:pt x="701973" y="342279"/>
                        <a:pt x="701973" y="341071"/>
                      </a:cubicBezTo>
                      <a:cubicBezTo>
                        <a:pt x="701973" y="339862"/>
                        <a:pt x="701973" y="339862"/>
                        <a:pt x="701973" y="338654"/>
                      </a:cubicBezTo>
                      <a:cubicBezTo>
                        <a:pt x="701973" y="338654"/>
                        <a:pt x="701973" y="337446"/>
                        <a:pt x="701973" y="337446"/>
                      </a:cubicBezTo>
                      <a:cubicBezTo>
                        <a:pt x="701973" y="337446"/>
                        <a:pt x="701973" y="338654"/>
                        <a:pt x="701973" y="338654"/>
                      </a:cubicBezTo>
                      <a:cubicBezTo>
                        <a:pt x="701973" y="339862"/>
                        <a:pt x="701973" y="341071"/>
                        <a:pt x="703181" y="341071"/>
                      </a:cubicBezTo>
                      <a:cubicBezTo>
                        <a:pt x="703181" y="341071"/>
                        <a:pt x="703181" y="341071"/>
                        <a:pt x="703181" y="341071"/>
                      </a:cubicBezTo>
                      <a:cubicBezTo>
                        <a:pt x="703181" y="342279"/>
                        <a:pt x="704389" y="344695"/>
                        <a:pt x="705597" y="345903"/>
                      </a:cubicBezTo>
                      <a:cubicBezTo>
                        <a:pt x="706806" y="349527"/>
                        <a:pt x="709222" y="353152"/>
                        <a:pt x="712846" y="356776"/>
                      </a:cubicBezTo>
                      <a:cubicBezTo>
                        <a:pt x="714054" y="357984"/>
                        <a:pt x="715262" y="356776"/>
                        <a:pt x="714054" y="355568"/>
                      </a:cubicBezTo>
                      <a:cubicBezTo>
                        <a:pt x="712846" y="353152"/>
                        <a:pt x="710430" y="350736"/>
                        <a:pt x="709222" y="347111"/>
                      </a:cubicBezTo>
                      <a:cubicBezTo>
                        <a:pt x="708014" y="345903"/>
                        <a:pt x="708014" y="343487"/>
                        <a:pt x="706806" y="342279"/>
                      </a:cubicBezTo>
                      <a:cubicBezTo>
                        <a:pt x="706806" y="341071"/>
                        <a:pt x="705597" y="341071"/>
                        <a:pt x="705597" y="339862"/>
                      </a:cubicBezTo>
                      <a:cubicBezTo>
                        <a:pt x="705597" y="339862"/>
                        <a:pt x="705597" y="339862"/>
                        <a:pt x="705597" y="339862"/>
                      </a:cubicBezTo>
                      <a:cubicBezTo>
                        <a:pt x="705597" y="338654"/>
                        <a:pt x="704389" y="337446"/>
                        <a:pt x="704389" y="336238"/>
                      </a:cubicBezTo>
                      <a:cubicBezTo>
                        <a:pt x="704389" y="336238"/>
                        <a:pt x="704389" y="336238"/>
                        <a:pt x="704389" y="335030"/>
                      </a:cubicBezTo>
                      <a:cubicBezTo>
                        <a:pt x="704389" y="333822"/>
                        <a:pt x="704389" y="332614"/>
                        <a:pt x="703181" y="330197"/>
                      </a:cubicBezTo>
                      <a:cubicBezTo>
                        <a:pt x="703181" y="330197"/>
                        <a:pt x="703181" y="328989"/>
                        <a:pt x="703181" y="328989"/>
                      </a:cubicBezTo>
                      <a:cubicBezTo>
                        <a:pt x="703181" y="327781"/>
                        <a:pt x="703181" y="326573"/>
                        <a:pt x="703181" y="325365"/>
                      </a:cubicBezTo>
                      <a:cubicBezTo>
                        <a:pt x="703181" y="325365"/>
                        <a:pt x="703181" y="324157"/>
                        <a:pt x="703181" y="324157"/>
                      </a:cubicBezTo>
                      <a:cubicBezTo>
                        <a:pt x="703181" y="324157"/>
                        <a:pt x="703181" y="324157"/>
                        <a:pt x="703181" y="322949"/>
                      </a:cubicBezTo>
                      <a:cubicBezTo>
                        <a:pt x="703181" y="321741"/>
                        <a:pt x="704389" y="320532"/>
                        <a:pt x="704389" y="320532"/>
                      </a:cubicBezTo>
                      <a:cubicBezTo>
                        <a:pt x="704389" y="322949"/>
                        <a:pt x="705597" y="324157"/>
                        <a:pt x="705597" y="326573"/>
                      </a:cubicBezTo>
                      <a:cubicBezTo>
                        <a:pt x="705597" y="326573"/>
                        <a:pt x="705597" y="327781"/>
                        <a:pt x="705597" y="327781"/>
                      </a:cubicBezTo>
                      <a:cubicBezTo>
                        <a:pt x="705597" y="328989"/>
                        <a:pt x="705597" y="328989"/>
                        <a:pt x="706806" y="330197"/>
                      </a:cubicBezTo>
                      <a:cubicBezTo>
                        <a:pt x="706806" y="330197"/>
                        <a:pt x="706806" y="331405"/>
                        <a:pt x="708014" y="331405"/>
                      </a:cubicBezTo>
                      <a:cubicBezTo>
                        <a:pt x="709222" y="333822"/>
                        <a:pt x="710430" y="335030"/>
                        <a:pt x="711638" y="336238"/>
                      </a:cubicBezTo>
                      <a:cubicBezTo>
                        <a:pt x="711638" y="336238"/>
                        <a:pt x="711638" y="336238"/>
                        <a:pt x="711638" y="337446"/>
                      </a:cubicBezTo>
                      <a:cubicBezTo>
                        <a:pt x="711638" y="337446"/>
                        <a:pt x="712846" y="337446"/>
                        <a:pt x="712846" y="337446"/>
                      </a:cubicBezTo>
                      <a:cubicBezTo>
                        <a:pt x="712846" y="337446"/>
                        <a:pt x="712846" y="337446"/>
                        <a:pt x="712846" y="337446"/>
                      </a:cubicBezTo>
                      <a:cubicBezTo>
                        <a:pt x="712846" y="336238"/>
                        <a:pt x="711638" y="335030"/>
                        <a:pt x="711638" y="333822"/>
                      </a:cubicBezTo>
                      <a:cubicBezTo>
                        <a:pt x="711638" y="333822"/>
                        <a:pt x="711638" y="332614"/>
                        <a:pt x="711638" y="332614"/>
                      </a:cubicBezTo>
                      <a:cubicBezTo>
                        <a:pt x="711638" y="331405"/>
                        <a:pt x="711638" y="330197"/>
                        <a:pt x="710430" y="328989"/>
                      </a:cubicBezTo>
                      <a:cubicBezTo>
                        <a:pt x="710430" y="326573"/>
                        <a:pt x="709222" y="325365"/>
                        <a:pt x="709222" y="322949"/>
                      </a:cubicBezTo>
                      <a:cubicBezTo>
                        <a:pt x="709222" y="320532"/>
                        <a:pt x="709222" y="318116"/>
                        <a:pt x="708014" y="316908"/>
                      </a:cubicBezTo>
                      <a:cubicBezTo>
                        <a:pt x="708014" y="315700"/>
                        <a:pt x="709222" y="315700"/>
                        <a:pt x="709222" y="314492"/>
                      </a:cubicBezTo>
                      <a:cubicBezTo>
                        <a:pt x="710430" y="315700"/>
                        <a:pt x="710430" y="316908"/>
                        <a:pt x="712846" y="318116"/>
                      </a:cubicBezTo>
                      <a:cubicBezTo>
                        <a:pt x="712846" y="318116"/>
                        <a:pt x="714054" y="318116"/>
                        <a:pt x="714054" y="318116"/>
                      </a:cubicBezTo>
                      <a:cubicBezTo>
                        <a:pt x="714054" y="316908"/>
                        <a:pt x="714054" y="316908"/>
                        <a:pt x="714054" y="315700"/>
                      </a:cubicBezTo>
                      <a:cubicBezTo>
                        <a:pt x="714054" y="314492"/>
                        <a:pt x="714054" y="312075"/>
                        <a:pt x="712846" y="310868"/>
                      </a:cubicBezTo>
                      <a:cubicBezTo>
                        <a:pt x="712846" y="310868"/>
                        <a:pt x="712846" y="310868"/>
                        <a:pt x="712846" y="310868"/>
                      </a:cubicBezTo>
                      <a:cubicBezTo>
                        <a:pt x="712846" y="310868"/>
                        <a:pt x="712846" y="310868"/>
                        <a:pt x="712846" y="310868"/>
                      </a:cubicBezTo>
                      <a:cubicBezTo>
                        <a:pt x="712846" y="309659"/>
                        <a:pt x="714054" y="309659"/>
                        <a:pt x="714054" y="308451"/>
                      </a:cubicBezTo>
                      <a:cubicBezTo>
                        <a:pt x="714054" y="308451"/>
                        <a:pt x="714054" y="308451"/>
                        <a:pt x="714054" y="308451"/>
                      </a:cubicBezTo>
                      <a:cubicBezTo>
                        <a:pt x="715262" y="309659"/>
                        <a:pt x="716470" y="309659"/>
                        <a:pt x="716470" y="308451"/>
                      </a:cubicBezTo>
                      <a:cubicBezTo>
                        <a:pt x="716470" y="308451"/>
                        <a:pt x="716470" y="307243"/>
                        <a:pt x="716470" y="307243"/>
                      </a:cubicBezTo>
                      <a:cubicBezTo>
                        <a:pt x="716470" y="307243"/>
                        <a:pt x="716470" y="306035"/>
                        <a:pt x="716470" y="306035"/>
                      </a:cubicBezTo>
                      <a:cubicBezTo>
                        <a:pt x="716470" y="304827"/>
                        <a:pt x="716470" y="303619"/>
                        <a:pt x="716470" y="302411"/>
                      </a:cubicBezTo>
                      <a:cubicBezTo>
                        <a:pt x="716470" y="301202"/>
                        <a:pt x="717679" y="299994"/>
                        <a:pt x="717679" y="298786"/>
                      </a:cubicBezTo>
                      <a:cubicBezTo>
                        <a:pt x="717679" y="297578"/>
                        <a:pt x="718887" y="296370"/>
                        <a:pt x="718887" y="296370"/>
                      </a:cubicBezTo>
                      <a:cubicBezTo>
                        <a:pt x="720095" y="296370"/>
                        <a:pt x="720095" y="297578"/>
                        <a:pt x="721303" y="297578"/>
                      </a:cubicBezTo>
                      <a:cubicBezTo>
                        <a:pt x="722511" y="298786"/>
                        <a:pt x="723719" y="298786"/>
                        <a:pt x="724927" y="299994"/>
                      </a:cubicBezTo>
                      <a:cubicBezTo>
                        <a:pt x="724927" y="299994"/>
                        <a:pt x="724927" y="299994"/>
                        <a:pt x="724927" y="299994"/>
                      </a:cubicBezTo>
                      <a:cubicBezTo>
                        <a:pt x="726135" y="301202"/>
                        <a:pt x="727344" y="301202"/>
                        <a:pt x="728552" y="302411"/>
                      </a:cubicBezTo>
                      <a:cubicBezTo>
                        <a:pt x="728552" y="302411"/>
                        <a:pt x="729760" y="302411"/>
                        <a:pt x="729760" y="303619"/>
                      </a:cubicBezTo>
                      <a:cubicBezTo>
                        <a:pt x="733384" y="302411"/>
                        <a:pt x="734592" y="303619"/>
                        <a:pt x="735800" y="303619"/>
                      </a:cubicBezTo>
                      <a:cubicBezTo>
                        <a:pt x="735800" y="303619"/>
                        <a:pt x="735800" y="303619"/>
                        <a:pt x="735800" y="303619"/>
                      </a:cubicBezTo>
                      <a:lnTo>
                        <a:pt x="735800" y="303619"/>
                      </a:lnTo>
                      <a:close/>
                      <a:moveTo>
                        <a:pt x="495384" y="252878"/>
                      </a:moveTo>
                      <a:cubicBezTo>
                        <a:pt x="505049" y="256502"/>
                        <a:pt x="515922" y="260126"/>
                        <a:pt x="525587" y="264959"/>
                      </a:cubicBezTo>
                      <a:cubicBezTo>
                        <a:pt x="534044" y="268583"/>
                        <a:pt x="542501" y="272208"/>
                        <a:pt x="550958" y="275832"/>
                      </a:cubicBezTo>
                      <a:cubicBezTo>
                        <a:pt x="556998" y="278248"/>
                        <a:pt x="563039" y="281872"/>
                        <a:pt x="570288" y="283081"/>
                      </a:cubicBezTo>
                      <a:cubicBezTo>
                        <a:pt x="571496" y="283081"/>
                        <a:pt x="571496" y="281872"/>
                        <a:pt x="570288" y="281872"/>
                      </a:cubicBezTo>
                      <a:cubicBezTo>
                        <a:pt x="569079" y="280665"/>
                        <a:pt x="567871" y="280665"/>
                        <a:pt x="566663" y="279456"/>
                      </a:cubicBezTo>
                      <a:cubicBezTo>
                        <a:pt x="569079" y="280665"/>
                        <a:pt x="571496" y="281872"/>
                        <a:pt x="573912" y="281872"/>
                      </a:cubicBezTo>
                      <a:cubicBezTo>
                        <a:pt x="572704" y="281872"/>
                        <a:pt x="572704" y="284289"/>
                        <a:pt x="573912" y="284289"/>
                      </a:cubicBezTo>
                      <a:cubicBezTo>
                        <a:pt x="614988" y="303619"/>
                        <a:pt x="657272" y="320532"/>
                        <a:pt x="698349" y="336238"/>
                      </a:cubicBezTo>
                      <a:cubicBezTo>
                        <a:pt x="698349" y="337446"/>
                        <a:pt x="698349" y="337446"/>
                        <a:pt x="698349" y="338654"/>
                      </a:cubicBezTo>
                      <a:cubicBezTo>
                        <a:pt x="666937" y="327781"/>
                        <a:pt x="635526" y="315700"/>
                        <a:pt x="604115" y="302411"/>
                      </a:cubicBezTo>
                      <a:cubicBezTo>
                        <a:pt x="605323" y="302411"/>
                        <a:pt x="605323" y="301202"/>
                        <a:pt x="604115" y="299994"/>
                      </a:cubicBezTo>
                      <a:cubicBezTo>
                        <a:pt x="583577" y="289121"/>
                        <a:pt x="560623" y="280665"/>
                        <a:pt x="538876" y="270999"/>
                      </a:cubicBezTo>
                      <a:cubicBezTo>
                        <a:pt x="525587" y="264959"/>
                        <a:pt x="513506" y="260126"/>
                        <a:pt x="500217" y="255294"/>
                      </a:cubicBezTo>
                      <a:cubicBezTo>
                        <a:pt x="500217" y="255294"/>
                        <a:pt x="497800" y="254086"/>
                        <a:pt x="495384" y="252878"/>
                      </a:cubicBezTo>
                      <a:lnTo>
                        <a:pt x="495384" y="252878"/>
                      </a:lnTo>
                      <a:close/>
                      <a:moveTo>
                        <a:pt x="710430" y="308451"/>
                      </a:moveTo>
                      <a:cubicBezTo>
                        <a:pt x="697141" y="310868"/>
                        <a:pt x="682643" y="313284"/>
                        <a:pt x="668145" y="314492"/>
                      </a:cubicBezTo>
                      <a:cubicBezTo>
                        <a:pt x="668145" y="314492"/>
                        <a:pt x="668145" y="314492"/>
                        <a:pt x="668145" y="314492"/>
                      </a:cubicBezTo>
                      <a:cubicBezTo>
                        <a:pt x="668145" y="314492"/>
                        <a:pt x="666937" y="314492"/>
                        <a:pt x="666937" y="314492"/>
                      </a:cubicBezTo>
                      <a:cubicBezTo>
                        <a:pt x="663313" y="314492"/>
                        <a:pt x="659689" y="314492"/>
                        <a:pt x="656064" y="314492"/>
                      </a:cubicBezTo>
                      <a:cubicBezTo>
                        <a:pt x="654856" y="313284"/>
                        <a:pt x="653648" y="313284"/>
                        <a:pt x="653648" y="312075"/>
                      </a:cubicBezTo>
                      <a:cubicBezTo>
                        <a:pt x="653648" y="312075"/>
                        <a:pt x="653648" y="312075"/>
                        <a:pt x="654856" y="312075"/>
                      </a:cubicBezTo>
                      <a:cubicBezTo>
                        <a:pt x="654856" y="312075"/>
                        <a:pt x="656064" y="312075"/>
                        <a:pt x="656064" y="312075"/>
                      </a:cubicBezTo>
                      <a:cubicBezTo>
                        <a:pt x="675394" y="312075"/>
                        <a:pt x="694724" y="310868"/>
                        <a:pt x="712846" y="307243"/>
                      </a:cubicBezTo>
                      <a:cubicBezTo>
                        <a:pt x="711638" y="306035"/>
                        <a:pt x="711638" y="307243"/>
                        <a:pt x="710430" y="308451"/>
                      </a:cubicBezTo>
                      <a:lnTo>
                        <a:pt x="710430" y="308451"/>
                      </a:lnTo>
                      <a:close/>
                      <a:moveTo>
                        <a:pt x="700765" y="333822"/>
                      </a:moveTo>
                      <a:cubicBezTo>
                        <a:pt x="686267" y="328989"/>
                        <a:pt x="672978" y="322949"/>
                        <a:pt x="658481" y="316908"/>
                      </a:cubicBezTo>
                      <a:cubicBezTo>
                        <a:pt x="659689" y="316908"/>
                        <a:pt x="660897" y="316908"/>
                        <a:pt x="660897" y="316908"/>
                      </a:cubicBezTo>
                      <a:cubicBezTo>
                        <a:pt x="674186" y="322949"/>
                        <a:pt x="687476" y="327781"/>
                        <a:pt x="700765" y="333822"/>
                      </a:cubicBezTo>
                      <a:cubicBezTo>
                        <a:pt x="700765" y="332614"/>
                        <a:pt x="700765" y="332614"/>
                        <a:pt x="700765" y="333822"/>
                      </a:cubicBezTo>
                      <a:close/>
                      <a:moveTo>
                        <a:pt x="668145" y="315700"/>
                      </a:moveTo>
                      <a:cubicBezTo>
                        <a:pt x="669354" y="315700"/>
                        <a:pt x="669354" y="315700"/>
                        <a:pt x="670562" y="315700"/>
                      </a:cubicBezTo>
                      <a:cubicBezTo>
                        <a:pt x="680227" y="319324"/>
                        <a:pt x="691100" y="322949"/>
                        <a:pt x="700765" y="326573"/>
                      </a:cubicBezTo>
                      <a:cubicBezTo>
                        <a:pt x="700765" y="326573"/>
                        <a:pt x="700765" y="327781"/>
                        <a:pt x="700765" y="327781"/>
                      </a:cubicBezTo>
                      <a:cubicBezTo>
                        <a:pt x="689892" y="324157"/>
                        <a:pt x="679019" y="320532"/>
                        <a:pt x="668145" y="315700"/>
                      </a:cubicBezTo>
                      <a:lnTo>
                        <a:pt x="668145" y="315700"/>
                      </a:lnTo>
                      <a:close/>
                      <a:moveTo>
                        <a:pt x="675394" y="315700"/>
                      </a:moveTo>
                      <a:cubicBezTo>
                        <a:pt x="687476" y="314492"/>
                        <a:pt x="698349" y="313284"/>
                        <a:pt x="709222" y="310868"/>
                      </a:cubicBezTo>
                      <a:cubicBezTo>
                        <a:pt x="709222" y="312075"/>
                        <a:pt x="708014" y="312075"/>
                        <a:pt x="708014" y="313284"/>
                      </a:cubicBezTo>
                      <a:cubicBezTo>
                        <a:pt x="708014" y="313284"/>
                        <a:pt x="708014" y="313284"/>
                        <a:pt x="708014" y="313284"/>
                      </a:cubicBezTo>
                      <a:cubicBezTo>
                        <a:pt x="705597" y="316908"/>
                        <a:pt x="703181" y="320532"/>
                        <a:pt x="701973" y="325365"/>
                      </a:cubicBezTo>
                      <a:cubicBezTo>
                        <a:pt x="693516" y="321741"/>
                        <a:pt x="683851" y="318116"/>
                        <a:pt x="675394" y="315700"/>
                      </a:cubicBezTo>
                      <a:lnTo>
                        <a:pt x="675394" y="315700"/>
                      </a:lnTo>
                      <a:close/>
                      <a:moveTo>
                        <a:pt x="648816" y="312075"/>
                      </a:moveTo>
                      <a:cubicBezTo>
                        <a:pt x="650024" y="313284"/>
                        <a:pt x="651232" y="313284"/>
                        <a:pt x="652440" y="314492"/>
                      </a:cubicBezTo>
                      <a:cubicBezTo>
                        <a:pt x="636734" y="308451"/>
                        <a:pt x="621029" y="301202"/>
                        <a:pt x="605323" y="295162"/>
                      </a:cubicBezTo>
                      <a:cubicBezTo>
                        <a:pt x="616196" y="298786"/>
                        <a:pt x="625861" y="303619"/>
                        <a:pt x="636734" y="306035"/>
                      </a:cubicBezTo>
                      <a:cubicBezTo>
                        <a:pt x="640359" y="308451"/>
                        <a:pt x="643983" y="310868"/>
                        <a:pt x="648816" y="312075"/>
                      </a:cubicBezTo>
                      <a:close/>
                      <a:moveTo>
                        <a:pt x="543709" y="275832"/>
                      </a:moveTo>
                      <a:cubicBezTo>
                        <a:pt x="559414" y="283081"/>
                        <a:pt x="576328" y="290329"/>
                        <a:pt x="592034" y="297578"/>
                      </a:cubicBezTo>
                      <a:cubicBezTo>
                        <a:pt x="576328" y="291538"/>
                        <a:pt x="561831" y="285497"/>
                        <a:pt x="546125" y="279456"/>
                      </a:cubicBezTo>
                      <a:cubicBezTo>
                        <a:pt x="537668" y="274624"/>
                        <a:pt x="528003" y="270999"/>
                        <a:pt x="519547" y="266167"/>
                      </a:cubicBezTo>
                      <a:cubicBezTo>
                        <a:pt x="519547" y="266167"/>
                        <a:pt x="519547" y="266167"/>
                        <a:pt x="519547" y="266167"/>
                      </a:cubicBezTo>
                      <a:cubicBezTo>
                        <a:pt x="526795" y="269791"/>
                        <a:pt x="535252" y="272208"/>
                        <a:pt x="543709" y="275832"/>
                      </a:cubicBezTo>
                      <a:lnTo>
                        <a:pt x="543709" y="275832"/>
                      </a:lnTo>
                      <a:close/>
                      <a:moveTo>
                        <a:pt x="699557" y="343487"/>
                      </a:moveTo>
                      <a:cubicBezTo>
                        <a:pt x="699557" y="348319"/>
                        <a:pt x="699557" y="353152"/>
                        <a:pt x="700765" y="357984"/>
                      </a:cubicBezTo>
                      <a:cubicBezTo>
                        <a:pt x="700765" y="357984"/>
                        <a:pt x="700765" y="357984"/>
                        <a:pt x="700765" y="357984"/>
                      </a:cubicBezTo>
                      <a:cubicBezTo>
                        <a:pt x="700765" y="357984"/>
                        <a:pt x="700765" y="357984"/>
                        <a:pt x="700765" y="357984"/>
                      </a:cubicBezTo>
                      <a:cubicBezTo>
                        <a:pt x="700765" y="360400"/>
                        <a:pt x="701973" y="362817"/>
                        <a:pt x="701973" y="365233"/>
                      </a:cubicBezTo>
                      <a:cubicBezTo>
                        <a:pt x="704389" y="379730"/>
                        <a:pt x="709222" y="388187"/>
                        <a:pt x="722511" y="396644"/>
                      </a:cubicBezTo>
                      <a:cubicBezTo>
                        <a:pt x="733384" y="403893"/>
                        <a:pt x="735800" y="414766"/>
                        <a:pt x="737009" y="425639"/>
                      </a:cubicBezTo>
                      <a:cubicBezTo>
                        <a:pt x="724927" y="409933"/>
                        <a:pt x="712846" y="395436"/>
                        <a:pt x="699557" y="380939"/>
                      </a:cubicBezTo>
                      <a:cubicBezTo>
                        <a:pt x="680227" y="361609"/>
                        <a:pt x="658481" y="344695"/>
                        <a:pt x="634318" y="328989"/>
                      </a:cubicBezTo>
                      <a:cubicBezTo>
                        <a:pt x="614988" y="316908"/>
                        <a:pt x="595658" y="304827"/>
                        <a:pt x="575120" y="293954"/>
                      </a:cubicBezTo>
                      <a:cubicBezTo>
                        <a:pt x="616196" y="312075"/>
                        <a:pt x="658481" y="327781"/>
                        <a:pt x="699557" y="343487"/>
                      </a:cubicBezTo>
                      <a:lnTo>
                        <a:pt x="699557" y="343487"/>
                      </a:lnTo>
                      <a:close/>
                      <a:moveTo>
                        <a:pt x="727344" y="417182"/>
                      </a:moveTo>
                      <a:cubicBezTo>
                        <a:pt x="722511" y="413558"/>
                        <a:pt x="718887" y="409933"/>
                        <a:pt x="715262" y="406309"/>
                      </a:cubicBezTo>
                      <a:cubicBezTo>
                        <a:pt x="710430" y="400269"/>
                        <a:pt x="705597" y="393020"/>
                        <a:pt x="700765" y="385771"/>
                      </a:cubicBezTo>
                      <a:cubicBezTo>
                        <a:pt x="709222" y="396644"/>
                        <a:pt x="718887" y="407517"/>
                        <a:pt x="727344" y="417182"/>
                      </a:cubicBezTo>
                      <a:close/>
                      <a:moveTo>
                        <a:pt x="981049" y="283081"/>
                      </a:moveTo>
                      <a:cubicBezTo>
                        <a:pt x="981049" y="283081"/>
                        <a:pt x="981049" y="283081"/>
                        <a:pt x="981049" y="283081"/>
                      </a:cubicBezTo>
                      <a:cubicBezTo>
                        <a:pt x="977425" y="283081"/>
                        <a:pt x="973801" y="283081"/>
                        <a:pt x="968968" y="279456"/>
                      </a:cubicBezTo>
                      <a:cubicBezTo>
                        <a:pt x="966552" y="278248"/>
                        <a:pt x="964136" y="275832"/>
                        <a:pt x="961719" y="275832"/>
                      </a:cubicBezTo>
                      <a:cubicBezTo>
                        <a:pt x="950846" y="274624"/>
                        <a:pt x="946014" y="281872"/>
                        <a:pt x="933932" y="272208"/>
                      </a:cubicBezTo>
                      <a:cubicBezTo>
                        <a:pt x="926684" y="266167"/>
                        <a:pt x="920643" y="260126"/>
                        <a:pt x="913394" y="254086"/>
                      </a:cubicBezTo>
                      <a:cubicBezTo>
                        <a:pt x="906146" y="249253"/>
                        <a:pt x="900105" y="245629"/>
                        <a:pt x="892856" y="242004"/>
                      </a:cubicBezTo>
                      <a:cubicBezTo>
                        <a:pt x="880775" y="234756"/>
                        <a:pt x="875943" y="225091"/>
                        <a:pt x="868694" y="216634"/>
                      </a:cubicBezTo>
                      <a:cubicBezTo>
                        <a:pt x="869902" y="217842"/>
                        <a:pt x="871110" y="219050"/>
                        <a:pt x="872318" y="219050"/>
                      </a:cubicBezTo>
                      <a:cubicBezTo>
                        <a:pt x="873526" y="219050"/>
                        <a:pt x="873526" y="219050"/>
                        <a:pt x="873526" y="217842"/>
                      </a:cubicBezTo>
                      <a:cubicBezTo>
                        <a:pt x="872318" y="214218"/>
                        <a:pt x="869902" y="211801"/>
                        <a:pt x="866278" y="208177"/>
                      </a:cubicBezTo>
                      <a:cubicBezTo>
                        <a:pt x="866278" y="208177"/>
                        <a:pt x="867486" y="208177"/>
                        <a:pt x="867486" y="208177"/>
                      </a:cubicBezTo>
                      <a:cubicBezTo>
                        <a:pt x="867486" y="208177"/>
                        <a:pt x="867486" y="208177"/>
                        <a:pt x="867486" y="208177"/>
                      </a:cubicBezTo>
                      <a:cubicBezTo>
                        <a:pt x="872318" y="215426"/>
                        <a:pt x="879567" y="222674"/>
                        <a:pt x="886816" y="227507"/>
                      </a:cubicBezTo>
                      <a:cubicBezTo>
                        <a:pt x="892856" y="233547"/>
                        <a:pt x="900105" y="238380"/>
                        <a:pt x="907354" y="242004"/>
                      </a:cubicBezTo>
                      <a:cubicBezTo>
                        <a:pt x="908562" y="242004"/>
                        <a:pt x="908562" y="240796"/>
                        <a:pt x="907354" y="240796"/>
                      </a:cubicBezTo>
                      <a:cubicBezTo>
                        <a:pt x="901313" y="235964"/>
                        <a:pt x="895273" y="232340"/>
                        <a:pt x="890440" y="227507"/>
                      </a:cubicBezTo>
                      <a:cubicBezTo>
                        <a:pt x="886816" y="223883"/>
                        <a:pt x="883191" y="220258"/>
                        <a:pt x="878359" y="216634"/>
                      </a:cubicBezTo>
                      <a:cubicBezTo>
                        <a:pt x="886816" y="223883"/>
                        <a:pt x="895273" y="229923"/>
                        <a:pt x="903729" y="237172"/>
                      </a:cubicBezTo>
                      <a:cubicBezTo>
                        <a:pt x="913394" y="244421"/>
                        <a:pt x="923059" y="254086"/>
                        <a:pt x="933932" y="258918"/>
                      </a:cubicBezTo>
                      <a:cubicBezTo>
                        <a:pt x="935141" y="260126"/>
                        <a:pt x="936349" y="257710"/>
                        <a:pt x="935141" y="257710"/>
                      </a:cubicBezTo>
                      <a:cubicBezTo>
                        <a:pt x="925476" y="248045"/>
                        <a:pt x="913394" y="240796"/>
                        <a:pt x="902521" y="233547"/>
                      </a:cubicBezTo>
                      <a:cubicBezTo>
                        <a:pt x="892856" y="226299"/>
                        <a:pt x="883191" y="217842"/>
                        <a:pt x="873526" y="209385"/>
                      </a:cubicBezTo>
                      <a:cubicBezTo>
                        <a:pt x="897689" y="226299"/>
                        <a:pt x="920643" y="243213"/>
                        <a:pt x="943597" y="261335"/>
                      </a:cubicBezTo>
                      <a:cubicBezTo>
                        <a:pt x="944806" y="262543"/>
                        <a:pt x="946014" y="260126"/>
                        <a:pt x="944806" y="258918"/>
                      </a:cubicBezTo>
                      <a:cubicBezTo>
                        <a:pt x="931516" y="248045"/>
                        <a:pt x="918227" y="237172"/>
                        <a:pt x="904938" y="227507"/>
                      </a:cubicBezTo>
                      <a:cubicBezTo>
                        <a:pt x="904938" y="227507"/>
                        <a:pt x="906146" y="228715"/>
                        <a:pt x="907354" y="228715"/>
                      </a:cubicBezTo>
                      <a:cubicBezTo>
                        <a:pt x="907354" y="228715"/>
                        <a:pt x="907354" y="228715"/>
                        <a:pt x="907354" y="228715"/>
                      </a:cubicBezTo>
                      <a:cubicBezTo>
                        <a:pt x="920643" y="238380"/>
                        <a:pt x="933932" y="248045"/>
                        <a:pt x="947222" y="257710"/>
                      </a:cubicBezTo>
                      <a:cubicBezTo>
                        <a:pt x="948430" y="258918"/>
                        <a:pt x="949638" y="256502"/>
                        <a:pt x="948430" y="255294"/>
                      </a:cubicBezTo>
                      <a:cubicBezTo>
                        <a:pt x="936349" y="245629"/>
                        <a:pt x="923059" y="235964"/>
                        <a:pt x="910978" y="227507"/>
                      </a:cubicBezTo>
                      <a:lnTo>
                        <a:pt x="910978" y="227507"/>
                      </a:lnTo>
                      <a:cubicBezTo>
                        <a:pt x="909770" y="226299"/>
                        <a:pt x="908562" y="225091"/>
                        <a:pt x="907354" y="223883"/>
                      </a:cubicBezTo>
                      <a:cubicBezTo>
                        <a:pt x="907354" y="223883"/>
                        <a:pt x="906146" y="222674"/>
                        <a:pt x="906146" y="222674"/>
                      </a:cubicBezTo>
                      <a:cubicBezTo>
                        <a:pt x="903729" y="221466"/>
                        <a:pt x="901313" y="219050"/>
                        <a:pt x="898897" y="217842"/>
                      </a:cubicBezTo>
                      <a:cubicBezTo>
                        <a:pt x="897689" y="216634"/>
                        <a:pt x="896481" y="215426"/>
                        <a:pt x="894065" y="215426"/>
                      </a:cubicBezTo>
                      <a:cubicBezTo>
                        <a:pt x="891648" y="213010"/>
                        <a:pt x="888024" y="211801"/>
                        <a:pt x="885608" y="210593"/>
                      </a:cubicBezTo>
                      <a:cubicBezTo>
                        <a:pt x="892856" y="214218"/>
                        <a:pt x="900105" y="217842"/>
                        <a:pt x="907354" y="222674"/>
                      </a:cubicBezTo>
                      <a:cubicBezTo>
                        <a:pt x="908562" y="222674"/>
                        <a:pt x="908562" y="221466"/>
                        <a:pt x="908562" y="221466"/>
                      </a:cubicBezTo>
                      <a:cubicBezTo>
                        <a:pt x="906146" y="220258"/>
                        <a:pt x="903729" y="217842"/>
                        <a:pt x="902521" y="216634"/>
                      </a:cubicBezTo>
                      <a:cubicBezTo>
                        <a:pt x="907354" y="219050"/>
                        <a:pt x="912186" y="220258"/>
                        <a:pt x="915811" y="222674"/>
                      </a:cubicBezTo>
                      <a:cubicBezTo>
                        <a:pt x="917019" y="222674"/>
                        <a:pt x="917019" y="221466"/>
                        <a:pt x="915811" y="221466"/>
                      </a:cubicBezTo>
                      <a:cubicBezTo>
                        <a:pt x="904938" y="215426"/>
                        <a:pt x="892856" y="209385"/>
                        <a:pt x="881983" y="204553"/>
                      </a:cubicBezTo>
                      <a:cubicBezTo>
                        <a:pt x="889232" y="206969"/>
                        <a:pt x="897689" y="210593"/>
                        <a:pt x="902521" y="213010"/>
                      </a:cubicBezTo>
                      <a:cubicBezTo>
                        <a:pt x="914603" y="219050"/>
                        <a:pt x="925476" y="225091"/>
                        <a:pt x="937557" y="231131"/>
                      </a:cubicBezTo>
                      <a:cubicBezTo>
                        <a:pt x="950846" y="237172"/>
                        <a:pt x="959303" y="244421"/>
                        <a:pt x="966552" y="256502"/>
                      </a:cubicBezTo>
                      <a:cubicBezTo>
                        <a:pt x="971384" y="263751"/>
                        <a:pt x="975009" y="270999"/>
                        <a:pt x="979841" y="277040"/>
                      </a:cubicBezTo>
                      <a:cubicBezTo>
                        <a:pt x="977425" y="273416"/>
                        <a:pt x="975009" y="269791"/>
                        <a:pt x="972593" y="266167"/>
                      </a:cubicBezTo>
                      <a:cubicBezTo>
                        <a:pt x="970176" y="262543"/>
                        <a:pt x="967760" y="258918"/>
                        <a:pt x="965344" y="255294"/>
                      </a:cubicBezTo>
                      <a:cubicBezTo>
                        <a:pt x="960511" y="249253"/>
                        <a:pt x="955679" y="244421"/>
                        <a:pt x="949638" y="240796"/>
                      </a:cubicBezTo>
                      <a:cubicBezTo>
                        <a:pt x="948430" y="239588"/>
                        <a:pt x="947222" y="242004"/>
                        <a:pt x="948430" y="243213"/>
                      </a:cubicBezTo>
                      <a:cubicBezTo>
                        <a:pt x="956887" y="248045"/>
                        <a:pt x="964136" y="255294"/>
                        <a:pt x="968968" y="263751"/>
                      </a:cubicBezTo>
                      <a:cubicBezTo>
                        <a:pt x="971384" y="272208"/>
                        <a:pt x="977425" y="278248"/>
                        <a:pt x="981049" y="283081"/>
                      </a:cubicBezTo>
                      <a:cubicBezTo>
                        <a:pt x="981049" y="283081"/>
                        <a:pt x="981049" y="283081"/>
                        <a:pt x="981049" y="283081"/>
                      </a:cubicBezTo>
                      <a:lnTo>
                        <a:pt x="981049" y="283081"/>
                      </a:lnTo>
                      <a:close/>
                      <a:moveTo>
                        <a:pt x="848156" y="199720"/>
                      </a:moveTo>
                      <a:cubicBezTo>
                        <a:pt x="846948" y="199720"/>
                        <a:pt x="846948" y="200928"/>
                        <a:pt x="845740" y="200928"/>
                      </a:cubicBezTo>
                      <a:cubicBezTo>
                        <a:pt x="844531" y="200928"/>
                        <a:pt x="843323" y="200928"/>
                        <a:pt x="842115" y="200928"/>
                      </a:cubicBezTo>
                      <a:cubicBezTo>
                        <a:pt x="844531" y="199720"/>
                        <a:pt x="846948" y="198512"/>
                        <a:pt x="848156" y="196096"/>
                      </a:cubicBezTo>
                      <a:cubicBezTo>
                        <a:pt x="851780" y="193680"/>
                        <a:pt x="855404" y="188847"/>
                        <a:pt x="856613" y="184015"/>
                      </a:cubicBezTo>
                      <a:cubicBezTo>
                        <a:pt x="856613" y="182807"/>
                        <a:pt x="855404" y="182807"/>
                        <a:pt x="855404" y="182807"/>
                      </a:cubicBezTo>
                      <a:cubicBezTo>
                        <a:pt x="854196" y="184015"/>
                        <a:pt x="852988" y="186431"/>
                        <a:pt x="850572" y="188847"/>
                      </a:cubicBezTo>
                      <a:cubicBezTo>
                        <a:pt x="849364" y="190055"/>
                        <a:pt x="848156" y="191263"/>
                        <a:pt x="846948" y="192471"/>
                      </a:cubicBezTo>
                      <a:cubicBezTo>
                        <a:pt x="845740" y="193680"/>
                        <a:pt x="843323" y="194888"/>
                        <a:pt x="842115" y="196096"/>
                      </a:cubicBezTo>
                      <a:cubicBezTo>
                        <a:pt x="842115" y="196096"/>
                        <a:pt x="843323" y="194888"/>
                        <a:pt x="843323" y="194888"/>
                      </a:cubicBezTo>
                      <a:cubicBezTo>
                        <a:pt x="844531" y="192471"/>
                        <a:pt x="846948" y="190055"/>
                        <a:pt x="845740" y="187639"/>
                      </a:cubicBezTo>
                      <a:cubicBezTo>
                        <a:pt x="845740" y="187639"/>
                        <a:pt x="844531" y="186431"/>
                        <a:pt x="844531" y="186431"/>
                      </a:cubicBezTo>
                      <a:cubicBezTo>
                        <a:pt x="842115" y="187639"/>
                        <a:pt x="840907" y="190055"/>
                        <a:pt x="839699" y="191263"/>
                      </a:cubicBezTo>
                      <a:cubicBezTo>
                        <a:pt x="838491" y="192471"/>
                        <a:pt x="837283" y="193680"/>
                        <a:pt x="837283" y="194888"/>
                      </a:cubicBezTo>
                      <a:cubicBezTo>
                        <a:pt x="836075" y="193680"/>
                        <a:pt x="836075" y="192471"/>
                        <a:pt x="834866" y="191263"/>
                      </a:cubicBezTo>
                      <a:cubicBezTo>
                        <a:pt x="836075" y="188847"/>
                        <a:pt x="834866" y="186431"/>
                        <a:pt x="836075" y="184015"/>
                      </a:cubicBezTo>
                      <a:cubicBezTo>
                        <a:pt x="837283" y="180390"/>
                        <a:pt x="839699" y="179182"/>
                        <a:pt x="842115" y="176766"/>
                      </a:cubicBezTo>
                      <a:cubicBezTo>
                        <a:pt x="844531" y="174350"/>
                        <a:pt x="848156" y="170725"/>
                        <a:pt x="849364" y="165893"/>
                      </a:cubicBezTo>
                      <a:cubicBezTo>
                        <a:pt x="849364" y="164685"/>
                        <a:pt x="848156" y="163477"/>
                        <a:pt x="846948" y="164685"/>
                      </a:cubicBezTo>
                      <a:cubicBezTo>
                        <a:pt x="843323" y="167101"/>
                        <a:pt x="839699" y="170725"/>
                        <a:pt x="837283" y="174350"/>
                      </a:cubicBezTo>
                      <a:cubicBezTo>
                        <a:pt x="836075" y="175558"/>
                        <a:pt x="833658" y="177974"/>
                        <a:pt x="833658" y="179182"/>
                      </a:cubicBezTo>
                      <a:cubicBezTo>
                        <a:pt x="832450" y="181598"/>
                        <a:pt x="832450" y="182807"/>
                        <a:pt x="831242" y="185223"/>
                      </a:cubicBezTo>
                      <a:cubicBezTo>
                        <a:pt x="831242" y="185223"/>
                        <a:pt x="830034" y="184015"/>
                        <a:pt x="830034" y="184015"/>
                      </a:cubicBezTo>
                      <a:cubicBezTo>
                        <a:pt x="831242" y="182807"/>
                        <a:pt x="831242" y="181598"/>
                        <a:pt x="832450" y="179182"/>
                      </a:cubicBezTo>
                      <a:cubicBezTo>
                        <a:pt x="833658" y="175558"/>
                        <a:pt x="836075" y="173141"/>
                        <a:pt x="837283" y="170725"/>
                      </a:cubicBezTo>
                      <a:cubicBezTo>
                        <a:pt x="837283" y="170725"/>
                        <a:pt x="837283" y="169517"/>
                        <a:pt x="836075" y="169517"/>
                      </a:cubicBezTo>
                      <a:cubicBezTo>
                        <a:pt x="833658" y="170725"/>
                        <a:pt x="831242" y="173141"/>
                        <a:pt x="830034" y="175558"/>
                      </a:cubicBezTo>
                      <a:cubicBezTo>
                        <a:pt x="828826" y="176766"/>
                        <a:pt x="828826" y="179182"/>
                        <a:pt x="827618" y="180390"/>
                      </a:cubicBezTo>
                      <a:cubicBezTo>
                        <a:pt x="826410" y="179182"/>
                        <a:pt x="826410" y="179182"/>
                        <a:pt x="825201" y="177974"/>
                      </a:cubicBezTo>
                      <a:cubicBezTo>
                        <a:pt x="826410" y="176766"/>
                        <a:pt x="826410" y="175558"/>
                        <a:pt x="827618" y="174350"/>
                      </a:cubicBezTo>
                      <a:cubicBezTo>
                        <a:pt x="828826" y="173141"/>
                        <a:pt x="831242" y="169517"/>
                        <a:pt x="831242" y="167101"/>
                      </a:cubicBezTo>
                      <a:cubicBezTo>
                        <a:pt x="831242" y="165893"/>
                        <a:pt x="830034" y="165893"/>
                        <a:pt x="830034" y="165893"/>
                      </a:cubicBezTo>
                      <a:cubicBezTo>
                        <a:pt x="827618" y="167101"/>
                        <a:pt x="826410" y="170725"/>
                        <a:pt x="825201" y="171934"/>
                      </a:cubicBezTo>
                      <a:cubicBezTo>
                        <a:pt x="825201" y="173141"/>
                        <a:pt x="823993" y="174350"/>
                        <a:pt x="823993" y="175558"/>
                      </a:cubicBezTo>
                      <a:cubicBezTo>
                        <a:pt x="823993" y="175558"/>
                        <a:pt x="822785" y="174350"/>
                        <a:pt x="822785" y="174350"/>
                      </a:cubicBezTo>
                      <a:cubicBezTo>
                        <a:pt x="823993" y="170725"/>
                        <a:pt x="825201" y="165893"/>
                        <a:pt x="828826" y="163477"/>
                      </a:cubicBezTo>
                      <a:cubicBezTo>
                        <a:pt x="830034" y="162268"/>
                        <a:pt x="832450" y="159852"/>
                        <a:pt x="834866" y="158644"/>
                      </a:cubicBezTo>
                      <a:cubicBezTo>
                        <a:pt x="836075" y="157436"/>
                        <a:pt x="838491" y="157436"/>
                        <a:pt x="839699" y="156228"/>
                      </a:cubicBezTo>
                      <a:cubicBezTo>
                        <a:pt x="839699" y="156228"/>
                        <a:pt x="839699" y="155019"/>
                        <a:pt x="838491" y="155019"/>
                      </a:cubicBezTo>
                      <a:cubicBezTo>
                        <a:pt x="833658" y="155019"/>
                        <a:pt x="827618" y="159852"/>
                        <a:pt x="825201" y="162268"/>
                      </a:cubicBezTo>
                      <a:cubicBezTo>
                        <a:pt x="823993" y="164685"/>
                        <a:pt x="820369" y="167101"/>
                        <a:pt x="820369" y="170725"/>
                      </a:cubicBezTo>
                      <a:cubicBezTo>
                        <a:pt x="811912" y="161060"/>
                        <a:pt x="839699" y="150187"/>
                        <a:pt x="845740" y="147771"/>
                      </a:cubicBezTo>
                      <a:cubicBezTo>
                        <a:pt x="845740" y="147771"/>
                        <a:pt x="845740" y="147771"/>
                        <a:pt x="845740" y="147771"/>
                      </a:cubicBezTo>
                      <a:cubicBezTo>
                        <a:pt x="845740" y="150187"/>
                        <a:pt x="845740" y="155019"/>
                        <a:pt x="846948" y="157436"/>
                      </a:cubicBezTo>
                      <a:cubicBezTo>
                        <a:pt x="848156" y="161060"/>
                        <a:pt x="852988" y="163477"/>
                        <a:pt x="854196" y="161060"/>
                      </a:cubicBezTo>
                      <a:cubicBezTo>
                        <a:pt x="854196" y="161060"/>
                        <a:pt x="854196" y="161060"/>
                        <a:pt x="854196" y="161060"/>
                      </a:cubicBezTo>
                      <a:lnTo>
                        <a:pt x="854196" y="161060"/>
                      </a:lnTo>
                      <a:cubicBezTo>
                        <a:pt x="857821" y="163477"/>
                        <a:pt x="862653" y="165893"/>
                        <a:pt x="866278" y="165893"/>
                      </a:cubicBezTo>
                      <a:cubicBezTo>
                        <a:pt x="867486" y="165893"/>
                        <a:pt x="869902" y="165893"/>
                        <a:pt x="871110" y="165893"/>
                      </a:cubicBezTo>
                      <a:cubicBezTo>
                        <a:pt x="874735" y="180390"/>
                        <a:pt x="871110" y="202137"/>
                        <a:pt x="856613" y="205761"/>
                      </a:cubicBezTo>
                      <a:cubicBezTo>
                        <a:pt x="856613" y="205761"/>
                        <a:pt x="856613" y="205761"/>
                        <a:pt x="856613" y="205761"/>
                      </a:cubicBezTo>
                      <a:cubicBezTo>
                        <a:pt x="854196" y="203344"/>
                        <a:pt x="851780" y="202137"/>
                        <a:pt x="849364" y="200928"/>
                      </a:cubicBezTo>
                      <a:cubicBezTo>
                        <a:pt x="850572" y="199720"/>
                        <a:pt x="852988" y="198512"/>
                        <a:pt x="851780" y="197304"/>
                      </a:cubicBezTo>
                      <a:cubicBezTo>
                        <a:pt x="851780" y="197304"/>
                        <a:pt x="850572" y="196096"/>
                        <a:pt x="850572" y="196096"/>
                      </a:cubicBezTo>
                      <a:cubicBezTo>
                        <a:pt x="850572" y="197304"/>
                        <a:pt x="850572" y="198512"/>
                        <a:pt x="848156" y="199720"/>
                      </a:cubicBezTo>
                      <a:close/>
                      <a:moveTo>
                        <a:pt x="866278" y="135690"/>
                      </a:moveTo>
                      <a:cubicBezTo>
                        <a:pt x="866278" y="135690"/>
                        <a:pt x="867486" y="135690"/>
                        <a:pt x="867486" y="136898"/>
                      </a:cubicBezTo>
                      <a:cubicBezTo>
                        <a:pt x="869902" y="139314"/>
                        <a:pt x="868694" y="144146"/>
                        <a:pt x="867486" y="145355"/>
                      </a:cubicBezTo>
                      <a:cubicBezTo>
                        <a:pt x="867486" y="145355"/>
                        <a:pt x="867486" y="145355"/>
                        <a:pt x="867486" y="145355"/>
                      </a:cubicBezTo>
                      <a:cubicBezTo>
                        <a:pt x="866278" y="145355"/>
                        <a:pt x="865070" y="146563"/>
                        <a:pt x="863862" y="147771"/>
                      </a:cubicBezTo>
                      <a:cubicBezTo>
                        <a:pt x="862653" y="148979"/>
                        <a:pt x="860237" y="151395"/>
                        <a:pt x="859029" y="152603"/>
                      </a:cubicBezTo>
                      <a:cubicBezTo>
                        <a:pt x="859029" y="148979"/>
                        <a:pt x="857821" y="146563"/>
                        <a:pt x="856613" y="142938"/>
                      </a:cubicBezTo>
                      <a:cubicBezTo>
                        <a:pt x="856613" y="142938"/>
                        <a:pt x="856613" y="142938"/>
                        <a:pt x="856613" y="141730"/>
                      </a:cubicBezTo>
                      <a:cubicBezTo>
                        <a:pt x="857821" y="140522"/>
                        <a:pt x="859029" y="138106"/>
                        <a:pt x="861445" y="136898"/>
                      </a:cubicBezTo>
                      <a:cubicBezTo>
                        <a:pt x="861445" y="136898"/>
                        <a:pt x="861445" y="136898"/>
                        <a:pt x="862653" y="136898"/>
                      </a:cubicBezTo>
                      <a:cubicBezTo>
                        <a:pt x="863862" y="138106"/>
                        <a:pt x="865070" y="136898"/>
                        <a:pt x="866278" y="135690"/>
                      </a:cubicBezTo>
                      <a:lnTo>
                        <a:pt x="866278" y="135690"/>
                      </a:lnTo>
                      <a:close/>
                      <a:moveTo>
                        <a:pt x="872318" y="145355"/>
                      </a:moveTo>
                      <a:cubicBezTo>
                        <a:pt x="872318" y="144146"/>
                        <a:pt x="872318" y="142938"/>
                        <a:pt x="872318" y="141730"/>
                      </a:cubicBezTo>
                      <a:cubicBezTo>
                        <a:pt x="873526" y="141730"/>
                        <a:pt x="875943" y="142938"/>
                        <a:pt x="875943" y="144146"/>
                      </a:cubicBezTo>
                      <a:cubicBezTo>
                        <a:pt x="878359" y="145355"/>
                        <a:pt x="877151" y="147771"/>
                        <a:pt x="875943" y="147771"/>
                      </a:cubicBezTo>
                      <a:cubicBezTo>
                        <a:pt x="875943" y="147771"/>
                        <a:pt x="875943" y="147771"/>
                        <a:pt x="874735" y="147771"/>
                      </a:cubicBezTo>
                      <a:cubicBezTo>
                        <a:pt x="874735" y="145355"/>
                        <a:pt x="873526" y="145355"/>
                        <a:pt x="872318" y="145355"/>
                      </a:cubicBezTo>
                      <a:lnTo>
                        <a:pt x="872318" y="145355"/>
                      </a:lnTo>
                      <a:close/>
                      <a:moveTo>
                        <a:pt x="872318" y="147771"/>
                      </a:moveTo>
                      <a:cubicBezTo>
                        <a:pt x="877151" y="150187"/>
                        <a:pt x="878359" y="152603"/>
                        <a:pt x="874735" y="155019"/>
                      </a:cubicBezTo>
                      <a:cubicBezTo>
                        <a:pt x="873526" y="156228"/>
                        <a:pt x="871110" y="157436"/>
                        <a:pt x="869902" y="157436"/>
                      </a:cubicBezTo>
                      <a:cubicBezTo>
                        <a:pt x="869902" y="157436"/>
                        <a:pt x="869902" y="157436"/>
                        <a:pt x="869902" y="157436"/>
                      </a:cubicBezTo>
                      <a:cubicBezTo>
                        <a:pt x="867486" y="157436"/>
                        <a:pt x="863862" y="157436"/>
                        <a:pt x="861445" y="157436"/>
                      </a:cubicBezTo>
                      <a:cubicBezTo>
                        <a:pt x="862653" y="155019"/>
                        <a:pt x="863862" y="151395"/>
                        <a:pt x="867486" y="150187"/>
                      </a:cubicBezTo>
                      <a:cubicBezTo>
                        <a:pt x="868694" y="150187"/>
                        <a:pt x="869902" y="148979"/>
                        <a:pt x="869902" y="148979"/>
                      </a:cubicBezTo>
                      <a:cubicBezTo>
                        <a:pt x="869902" y="148979"/>
                        <a:pt x="869902" y="148979"/>
                        <a:pt x="869902" y="148979"/>
                      </a:cubicBezTo>
                      <a:cubicBezTo>
                        <a:pt x="871110" y="147771"/>
                        <a:pt x="872318" y="147771"/>
                        <a:pt x="872318" y="147771"/>
                      </a:cubicBezTo>
                      <a:lnTo>
                        <a:pt x="872318" y="147771"/>
                      </a:lnTo>
                      <a:close/>
                      <a:moveTo>
                        <a:pt x="855404" y="141730"/>
                      </a:moveTo>
                      <a:cubicBezTo>
                        <a:pt x="855404" y="141730"/>
                        <a:pt x="855404" y="142938"/>
                        <a:pt x="856613" y="142938"/>
                      </a:cubicBezTo>
                      <a:cubicBezTo>
                        <a:pt x="857821" y="147771"/>
                        <a:pt x="859029" y="151395"/>
                        <a:pt x="859029" y="156228"/>
                      </a:cubicBezTo>
                      <a:cubicBezTo>
                        <a:pt x="859029" y="157436"/>
                        <a:pt x="859029" y="158644"/>
                        <a:pt x="857821" y="158644"/>
                      </a:cubicBezTo>
                      <a:cubicBezTo>
                        <a:pt x="857821" y="158644"/>
                        <a:pt x="856613" y="158644"/>
                        <a:pt x="856613" y="158644"/>
                      </a:cubicBezTo>
                      <a:cubicBezTo>
                        <a:pt x="852988" y="158644"/>
                        <a:pt x="851780" y="156228"/>
                        <a:pt x="852988" y="153812"/>
                      </a:cubicBezTo>
                      <a:cubicBezTo>
                        <a:pt x="852988" y="153812"/>
                        <a:pt x="852988" y="152603"/>
                        <a:pt x="852988" y="152603"/>
                      </a:cubicBezTo>
                      <a:cubicBezTo>
                        <a:pt x="852988" y="151395"/>
                        <a:pt x="852988" y="148979"/>
                        <a:pt x="852988" y="147771"/>
                      </a:cubicBezTo>
                      <a:cubicBezTo>
                        <a:pt x="852988" y="145355"/>
                        <a:pt x="852988" y="142938"/>
                        <a:pt x="852988" y="141730"/>
                      </a:cubicBezTo>
                      <a:cubicBezTo>
                        <a:pt x="852988" y="139314"/>
                        <a:pt x="854196" y="139314"/>
                        <a:pt x="855404" y="141730"/>
                      </a:cubicBezTo>
                      <a:lnTo>
                        <a:pt x="855404" y="141730"/>
                      </a:lnTo>
                      <a:close/>
                      <a:moveTo>
                        <a:pt x="873526" y="159852"/>
                      </a:moveTo>
                      <a:cubicBezTo>
                        <a:pt x="873526" y="164685"/>
                        <a:pt x="872318" y="167101"/>
                        <a:pt x="867486" y="165893"/>
                      </a:cubicBezTo>
                      <a:cubicBezTo>
                        <a:pt x="863862" y="164685"/>
                        <a:pt x="861445" y="163477"/>
                        <a:pt x="857821" y="162268"/>
                      </a:cubicBezTo>
                      <a:cubicBezTo>
                        <a:pt x="859029" y="161060"/>
                        <a:pt x="859029" y="161060"/>
                        <a:pt x="859029" y="159852"/>
                      </a:cubicBezTo>
                      <a:cubicBezTo>
                        <a:pt x="859029" y="159852"/>
                        <a:pt x="860237" y="159852"/>
                        <a:pt x="860237" y="159852"/>
                      </a:cubicBezTo>
                      <a:lnTo>
                        <a:pt x="860237" y="159852"/>
                      </a:lnTo>
                      <a:cubicBezTo>
                        <a:pt x="862653" y="159852"/>
                        <a:pt x="865070" y="159852"/>
                        <a:pt x="867486" y="159852"/>
                      </a:cubicBezTo>
                      <a:cubicBezTo>
                        <a:pt x="869902" y="159852"/>
                        <a:pt x="871110" y="159852"/>
                        <a:pt x="873526" y="159852"/>
                      </a:cubicBezTo>
                      <a:close/>
                      <a:moveTo>
                        <a:pt x="879567" y="188847"/>
                      </a:moveTo>
                      <a:lnTo>
                        <a:pt x="879567" y="188847"/>
                      </a:lnTo>
                      <a:lnTo>
                        <a:pt x="879567" y="188847"/>
                      </a:lnTo>
                      <a:cubicBezTo>
                        <a:pt x="880775" y="188847"/>
                        <a:pt x="880775" y="188847"/>
                        <a:pt x="879567" y="188847"/>
                      </a:cubicBezTo>
                      <a:cubicBezTo>
                        <a:pt x="885608" y="187639"/>
                        <a:pt x="892856" y="187639"/>
                        <a:pt x="900105" y="187639"/>
                      </a:cubicBezTo>
                      <a:cubicBezTo>
                        <a:pt x="894065" y="187639"/>
                        <a:pt x="886816" y="188847"/>
                        <a:pt x="879567" y="188847"/>
                      </a:cubicBezTo>
                      <a:cubicBezTo>
                        <a:pt x="879567" y="188847"/>
                        <a:pt x="879567" y="188847"/>
                        <a:pt x="879567" y="188847"/>
                      </a:cubicBezTo>
                      <a:cubicBezTo>
                        <a:pt x="879567" y="188847"/>
                        <a:pt x="879567" y="188847"/>
                        <a:pt x="879567" y="188847"/>
                      </a:cubicBezTo>
                      <a:lnTo>
                        <a:pt x="879567" y="188847"/>
                      </a:lnTo>
                      <a:lnTo>
                        <a:pt x="879567" y="188847"/>
                      </a:lnTo>
                      <a:close/>
                      <a:moveTo>
                        <a:pt x="954471" y="214218"/>
                      </a:moveTo>
                      <a:cubicBezTo>
                        <a:pt x="965344" y="225091"/>
                        <a:pt x="976217" y="235964"/>
                        <a:pt x="984674" y="249253"/>
                      </a:cubicBezTo>
                      <a:cubicBezTo>
                        <a:pt x="991922" y="261335"/>
                        <a:pt x="993131" y="272208"/>
                        <a:pt x="989506" y="281872"/>
                      </a:cubicBezTo>
                      <a:cubicBezTo>
                        <a:pt x="983466" y="274624"/>
                        <a:pt x="977425" y="266167"/>
                        <a:pt x="973801" y="258918"/>
                      </a:cubicBezTo>
                      <a:cubicBezTo>
                        <a:pt x="971384" y="254086"/>
                        <a:pt x="968968" y="250461"/>
                        <a:pt x="965344" y="246837"/>
                      </a:cubicBezTo>
                      <a:cubicBezTo>
                        <a:pt x="956887" y="235964"/>
                        <a:pt x="946014" y="232340"/>
                        <a:pt x="935141" y="226299"/>
                      </a:cubicBezTo>
                      <a:cubicBezTo>
                        <a:pt x="923059" y="220258"/>
                        <a:pt x="912186" y="214218"/>
                        <a:pt x="900105" y="209385"/>
                      </a:cubicBezTo>
                      <a:cubicBezTo>
                        <a:pt x="896481" y="208177"/>
                        <a:pt x="891648" y="205761"/>
                        <a:pt x="886816" y="203344"/>
                      </a:cubicBezTo>
                      <a:cubicBezTo>
                        <a:pt x="902521" y="206969"/>
                        <a:pt x="917019" y="213010"/>
                        <a:pt x="932724" y="220258"/>
                      </a:cubicBezTo>
                      <a:cubicBezTo>
                        <a:pt x="933932" y="221466"/>
                        <a:pt x="935141" y="219050"/>
                        <a:pt x="933932" y="217842"/>
                      </a:cubicBezTo>
                      <a:cubicBezTo>
                        <a:pt x="925476" y="211801"/>
                        <a:pt x="915811" y="208177"/>
                        <a:pt x="907354" y="204553"/>
                      </a:cubicBezTo>
                      <a:cubicBezTo>
                        <a:pt x="910978" y="205761"/>
                        <a:pt x="914603" y="205761"/>
                        <a:pt x="917019" y="206969"/>
                      </a:cubicBezTo>
                      <a:cubicBezTo>
                        <a:pt x="929100" y="210593"/>
                        <a:pt x="941181" y="215426"/>
                        <a:pt x="953263" y="219050"/>
                      </a:cubicBezTo>
                      <a:cubicBezTo>
                        <a:pt x="954471" y="219050"/>
                        <a:pt x="954471" y="217842"/>
                        <a:pt x="953263" y="217842"/>
                      </a:cubicBezTo>
                      <a:cubicBezTo>
                        <a:pt x="935141" y="208177"/>
                        <a:pt x="913394" y="202137"/>
                        <a:pt x="894065" y="198512"/>
                      </a:cubicBezTo>
                      <a:cubicBezTo>
                        <a:pt x="898897" y="198512"/>
                        <a:pt x="904938" y="198512"/>
                        <a:pt x="910978" y="199720"/>
                      </a:cubicBezTo>
                      <a:cubicBezTo>
                        <a:pt x="918227" y="200928"/>
                        <a:pt x="925476" y="202137"/>
                        <a:pt x="933932" y="205761"/>
                      </a:cubicBezTo>
                      <a:cubicBezTo>
                        <a:pt x="938765" y="206969"/>
                        <a:pt x="943597" y="209385"/>
                        <a:pt x="948430" y="211801"/>
                      </a:cubicBezTo>
                      <a:cubicBezTo>
                        <a:pt x="949638" y="211801"/>
                        <a:pt x="949638" y="210593"/>
                        <a:pt x="948430" y="210593"/>
                      </a:cubicBezTo>
                      <a:cubicBezTo>
                        <a:pt x="937557" y="204553"/>
                        <a:pt x="925476" y="200928"/>
                        <a:pt x="914603" y="198512"/>
                      </a:cubicBezTo>
                      <a:cubicBezTo>
                        <a:pt x="912186" y="197304"/>
                        <a:pt x="909770" y="197304"/>
                        <a:pt x="906146" y="197304"/>
                      </a:cubicBezTo>
                      <a:cubicBezTo>
                        <a:pt x="907354" y="197304"/>
                        <a:pt x="907354" y="197304"/>
                        <a:pt x="908562" y="197304"/>
                      </a:cubicBezTo>
                      <a:cubicBezTo>
                        <a:pt x="908562" y="197304"/>
                        <a:pt x="908562" y="196096"/>
                        <a:pt x="908562" y="196096"/>
                      </a:cubicBezTo>
                      <a:cubicBezTo>
                        <a:pt x="904938" y="194888"/>
                        <a:pt x="901313" y="194888"/>
                        <a:pt x="897689" y="194888"/>
                      </a:cubicBezTo>
                      <a:cubicBezTo>
                        <a:pt x="904938" y="193680"/>
                        <a:pt x="913394" y="191263"/>
                        <a:pt x="921851" y="196096"/>
                      </a:cubicBezTo>
                      <a:cubicBezTo>
                        <a:pt x="931516" y="198512"/>
                        <a:pt x="946014" y="205761"/>
                        <a:pt x="954471" y="214218"/>
                      </a:cubicBezTo>
                      <a:lnTo>
                        <a:pt x="954471" y="214218"/>
                      </a:lnTo>
                      <a:close/>
                      <a:moveTo>
                        <a:pt x="1020917" y="193680"/>
                      </a:moveTo>
                      <a:cubicBezTo>
                        <a:pt x="1006420" y="191263"/>
                        <a:pt x="990714" y="188847"/>
                        <a:pt x="976217" y="188847"/>
                      </a:cubicBezTo>
                      <a:cubicBezTo>
                        <a:pt x="975009" y="188847"/>
                        <a:pt x="975009" y="191263"/>
                        <a:pt x="976217" y="191263"/>
                      </a:cubicBezTo>
                      <a:cubicBezTo>
                        <a:pt x="999171" y="196096"/>
                        <a:pt x="1022125" y="196096"/>
                        <a:pt x="1045080" y="204553"/>
                      </a:cubicBezTo>
                      <a:cubicBezTo>
                        <a:pt x="1042664" y="204553"/>
                        <a:pt x="1040247" y="203344"/>
                        <a:pt x="1037831" y="203344"/>
                      </a:cubicBezTo>
                      <a:cubicBezTo>
                        <a:pt x="1030582" y="202137"/>
                        <a:pt x="1023334" y="200928"/>
                        <a:pt x="1016085" y="200928"/>
                      </a:cubicBezTo>
                      <a:cubicBezTo>
                        <a:pt x="1014877" y="200928"/>
                        <a:pt x="1014877" y="202137"/>
                        <a:pt x="1016085" y="203344"/>
                      </a:cubicBezTo>
                      <a:cubicBezTo>
                        <a:pt x="1022125" y="206969"/>
                        <a:pt x="1029374" y="206969"/>
                        <a:pt x="1035415" y="208177"/>
                      </a:cubicBezTo>
                      <a:cubicBezTo>
                        <a:pt x="1041455" y="209385"/>
                        <a:pt x="1046288" y="210593"/>
                        <a:pt x="1052329" y="211801"/>
                      </a:cubicBezTo>
                      <a:cubicBezTo>
                        <a:pt x="1047496" y="210593"/>
                        <a:pt x="1041455" y="210593"/>
                        <a:pt x="1036623" y="209385"/>
                      </a:cubicBezTo>
                      <a:cubicBezTo>
                        <a:pt x="1032999" y="208177"/>
                        <a:pt x="1029374" y="209385"/>
                        <a:pt x="1025750" y="209385"/>
                      </a:cubicBezTo>
                      <a:cubicBezTo>
                        <a:pt x="1024542" y="209385"/>
                        <a:pt x="1025750" y="210593"/>
                        <a:pt x="1025750" y="210593"/>
                      </a:cubicBezTo>
                      <a:cubicBezTo>
                        <a:pt x="1034207" y="211801"/>
                        <a:pt x="1043872" y="215426"/>
                        <a:pt x="1052329" y="214218"/>
                      </a:cubicBezTo>
                      <a:cubicBezTo>
                        <a:pt x="1048704" y="216634"/>
                        <a:pt x="1039039" y="216634"/>
                        <a:pt x="1032999" y="215426"/>
                      </a:cubicBezTo>
                      <a:cubicBezTo>
                        <a:pt x="1006420" y="209385"/>
                        <a:pt x="981049" y="217842"/>
                        <a:pt x="953263" y="209385"/>
                      </a:cubicBezTo>
                      <a:cubicBezTo>
                        <a:pt x="953263" y="209385"/>
                        <a:pt x="953263" y="209385"/>
                        <a:pt x="953263" y="209385"/>
                      </a:cubicBezTo>
                      <a:cubicBezTo>
                        <a:pt x="952054" y="208177"/>
                        <a:pt x="950846" y="206969"/>
                        <a:pt x="948430" y="205761"/>
                      </a:cubicBezTo>
                      <a:cubicBezTo>
                        <a:pt x="965344" y="210593"/>
                        <a:pt x="983466" y="210593"/>
                        <a:pt x="1000379" y="210593"/>
                      </a:cubicBezTo>
                      <a:cubicBezTo>
                        <a:pt x="1000379" y="210593"/>
                        <a:pt x="1000379" y="209385"/>
                        <a:pt x="1000379" y="209385"/>
                      </a:cubicBezTo>
                      <a:cubicBezTo>
                        <a:pt x="981049" y="208177"/>
                        <a:pt x="961719" y="205761"/>
                        <a:pt x="941181" y="199720"/>
                      </a:cubicBezTo>
                      <a:cubicBezTo>
                        <a:pt x="939973" y="199720"/>
                        <a:pt x="939973" y="199720"/>
                        <a:pt x="939973" y="199720"/>
                      </a:cubicBezTo>
                      <a:cubicBezTo>
                        <a:pt x="939973" y="199720"/>
                        <a:pt x="938765" y="199720"/>
                        <a:pt x="938765" y="198512"/>
                      </a:cubicBezTo>
                      <a:cubicBezTo>
                        <a:pt x="947222" y="199720"/>
                        <a:pt x="954471" y="200928"/>
                        <a:pt x="962928" y="202137"/>
                      </a:cubicBezTo>
                      <a:cubicBezTo>
                        <a:pt x="972593" y="203344"/>
                        <a:pt x="982257" y="205761"/>
                        <a:pt x="991922" y="204553"/>
                      </a:cubicBezTo>
                      <a:cubicBezTo>
                        <a:pt x="993131" y="204553"/>
                        <a:pt x="993131" y="202137"/>
                        <a:pt x="991922" y="202137"/>
                      </a:cubicBezTo>
                      <a:cubicBezTo>
                        <a:pt x="989506" y="200928"/>
                        <a:pt x="987090" y="200928"/>
                        <a:pt x="984674" y="200928"/>
                      </a:cubicBezTo>
                      <a:cubicBezTo>
                        <a:pt x="989506" y="200928"/>
                        <a:pt x="995547" y="202137"/>
                        <a:pt x="1000379" y="202137"/>
                      </a:cubicBezTo>
                      <a:cubicBezTo>
                        <a:pt x="1001587" y="202137"/>
                        <a:pt x="1001587" y="200928"/>
                        <a:pt x="1000379" y="200928"/>
                      </a:cubicBezTo>
                      <a:cubicBezTo>
                        <a:pt x="987090" y="198512"/>
                        <a:pt x="973801" y="197304"/>
                        <a:pt x="960511" y="196096"/>
                      </a:cubicBezTo>
                      <a:cubicBezTo>
                        <a:pt x="955679" y="194888"/>
                        <a:pt x="950846" y="194888"/>
                        <a:pt x="946014" y="193680"/>
                      </a:cubicBezTo>
                      <a:cubicBezTo>
                        <a:pt x="955679" y="194888"/>
                        <a:pt x="965344" y="194888"/>
                        <a:pt x="973801" y="194888"/>
                      </a:cubicBezTo>
                      <a:cubicBezTo>
                        <a:pt x="975009" y="194888"/>
                        <a:pt x="975009" y="193680"/>
                        <a:pt x="973801" y="193680"/>
                      </a:cubicBezTo>
                      <a:cubicBezTo>
                        <a:pt x="967760" y="192471"/>
                        <a:pt x="960511" y="191263"/>
                        <a:pt x="954471" y="190055"/>
                      </a:cubicBezTo>
                      <a:cubicBezTo>
                        <a:pt x="960511" y="190055"/>
                        <a:pt x="966552" y="191263"/>
                        <a:pt x="972593" y="191263"/>
                      </a:cubicBezTo>
                      <a:cubicBezTo>
                        <a:pt x="973801" y="191263"/>
                        <a:pt x="973801" y="188847"/>
                        <a:pt x="972593" y="188847"/>
                      </a:cubicBezTo>
                      <a:cubicBezTo>
                        <a:pt x="955679" y="185223"/>
                        <a:pt x="937557" y="185223"/>
                        <a:pt x="920643" y="184015"/>
                      </a:cubicBezTo>
                      <a:cubicBezTo>
                        <a:pt x="918227" y="184015"/>
                        <a:pt x="915811" y="184015"/>
                        <a:pt x="913394" y="184015"/>
                      </a:cubicBezTo>
                      <a:cubicBezTo>
                        <a:pt x="919435" y="182807"/>
                        <a:pt x="926684" y="182807"/>
                        <a:pt x="932724" y="182807"/>
                      </a:cubicBezTo>
                      <a:cubicBezTo>
                        <a:pt x="948430" y="182807"/>
                        <a:pt x="962928" y="185223"/>
                        <a:pt x="978633" y="187639"/>
                      </a:cubicBezTo>
                      <a:cubicBezTo>
                        <a:pt x="978633" y="187639"/>
                        <a:pt x="978633" y="186431"/>
                        <a:pt x="978633" y="186431"/>
                      </a:cubicBezTo>
                      <a:cubicBezTo>
                        <a:pt x="965344" y="180390"/>
                        <a:pt x="950846" y="179182"/>
                        <a:pt x="937557" y="179182"/>
                      </a:cubicBezTo>
                      <a:cubicBezTo>
                        <a:pt x="936349" y="179182"/>
                        <a:pt x="936349" y="179182"/>
                        <a:pt x="935141" y="179182"/>
                      </a:cubicBezTo>
                      <a:cubicBezTo>
                        <a:pt x="942389" y="179182"/>
                        <a:pt x="949638" y="179182"/>
                        <a:pt x="956887" y="180390"/>
                      </a:cubicBezTo>
                      <a:cubicBezTo>
                        <a:pt x="971384" y="182807"/>
                        <a:pt x="987090" y="188847"/>
                        <a:pt x="1001587" y="191263"/>
                      </a:cubicBezTo>
                      <a:cubicBezTo>
                        <a:pt x="1008836" y="192471"/>
                        <a:pt x="1016085" y="192471"/>
                        <a:pt x="1023334" y="192471"/>
                      </a:cubicBezTo>
                      <a:cubicBezTo>
                        <a:pt x="1029374" y="193680"/>
                        <a:pt x="1034207" y="194888"/>
                        <a:pt x="1040247" y="197304"/>
                      </a:cubicBezTo>
                      <a:cubicBezTo>
                        <a:pt x="1034207" y="196096"/>
                        <a:pt x="1026958" y="194888"/>
                        <a:pt x="1020917" y="193680"/>
                      </a:cubicBezTo>
                      <a:lnTo>
                        <a:pt x="1020917" y="193680"/>
                      </a:lnTo>
                      <a:close/>
                      <a:moveTo>
                        <a:pt x="947222" y="165893"/>
                      </a:moveTo>
                      <a:cubicBezTo>
                        <a:pt x="960511" y="165893"/>
                        <a:pt x="973801" y="167101"/>
                        <a:pt x="987090" y="168309"/>
                      </a:cubicBezTo>
                      <a:cubicBezTo>
                        <a:pt x="987090" y="168309"/>
                        <a:pt x="987090" y="168309"/>
                        <a:pt x="987090" y="169517"/>
                      </a:cubicBezTo>
                      <a:cubicBezTo>
                        <a:pt x="987090" y="169517"/>
                        <a:pt x="987090" y="170725"/>
                        <a:pt x="987090" y="170725"/>
                      </a:cubicBezTo>
                      <a:cubicBezTo>
                        <a:pt x="989506" y="171934"/>
                        <a:pt x="990714" y="171934"/>
                        <a:pt x="991922" y="169517"/>
                      </a:cubicBezTo>
                      <a:cubicBezTo>
                        <a:pt x="991922" y="169517"/>
                        <a:pt x="991922" y="169517"/>
                        <a:pt x="991922" y="169517"/>
                      </a:cubicBezTo>
                      <a:cubicBezTo>
                        <a:pt x="1005212" y="170725"/>
                        <a:pt x="1022125" y="173141"/>
                        <a:pt x="1032999" y="181598"/>
                      </a:cubicBezTo>
                      <a:cubicBezTo>
                        <a:pt x="1034207" y="182807"/>
                        <a:pt x="1035415" y="184015"/>
                        <a:pt x="1036623" y="185223"/>
                      </a:cubicBezTo>
                      <a:cubicBezTo>
                        <a:pt x="1034207" y="184015"/>
                        <a:pt x="1029374" y="181598"/>
                        <a:pt x="1026958" y="182807"/>
                      </a:cubicBezTo>
                      <a:cubicBezTo>
                        <a:pt x="1025750" y="182807"/>
                        <a:pt x="1026958" y="184015"/>
                        <a:pt x="1026958" y="185223"/>
                      </a:cubicBezTo>
                      <a:cubicBezTo>
                        <a:pt x="1028166" y="186431"/>
                        <a:pt x="1029374" y="186431"/>
                        <a:pt x="1030582" y="186431"/>
                      </a:cubicBezTo>
                      <a:cubicBezTo>
                        <a:pt x="1032999" y="186431"/>
                        <a:pt x="1035415" y="187639"/>
                        <a:pt x="1036623" y="188847"/>
                      </a:cubicBezTo>
                      <a:cubicBezTo>
                        <a:pt x="1039039" y="190055"/>
                        <a:pt x="1040247" y="191263"/>
                        <a:pt x="1041455" y="192471"/>
                      </a:cubicBezTo>
                      <a:cubicBezTo>
                        <a:pt x="1042664" y="193680"/>
                        <a:pt x="1043872" y="194888"/>
                        <a:pt x="1043872" y="196096"/>
                      </a:cubicBezTo>
                      <a:cubicBezTo>
                        <a:pt x="1036623" y="191263"/>
                        <a:pt x="1028166" y="188847"/>
                        <a:pt x="1020917" y="187639"/>
                      </a:cubicBezTo>
                      <a:cubicBezTo>
                        <a:pt x="1010044" y="186431"/>
                        <a:pt x="999171" y="186431"/>
                        <a:pt x="987090" y="182807"/>
                      </a:cubicBezTo>
                      <a:cubicBezTo>
                        <a:pt x="979841" y="180390"/>
                        <a:pt x="971384" y="177974"/>
                        <a:pt x="964136" y="175558"/>
                      </a:cubicBezTo>
                      <a:cubicBezTo>
                        <a:pt x="937557" y="170725"/>
                        <a:pt x="914603" y="176766"/>
                        <a:pt x="890440" y="177974"/>
                      </a:cubicBezTo>
                      <a:cubicBezTo>
                        <a:pt x="897689" y="176766"/>
                        <a:pt x="904938" y="174350"/>
                        <a:pt x="912186" y="173141"/>
                      </a:cubicBezTo>
                      <a:cubicBezTo>
                        <a:pt x="924268" y="171934"/>
                        <a:pt x="937557" y="171934"/>
                        <a:pt x="949638" y="170725"/>
                      </a:cubicBezTo>
                      <a:cubicBezTo>
                        <a:pt x="950846" y="170725"/>
                        <a:pt x="949638" y="169517"/>
                        <a:pt x="949638" y="168309"/>
                      </a:cubicBezTo>
                      <a:cubicBezTo>
                        <a:pt x="937557" y="167101"/>
                        <a:pt x="925476" y="167101"/>
                        <a:pt x="913394" y="169517"/>
                      </a:cubicBezTo>
                      <a:cubicBezTo>
                        <a:pt x="909770" y="169517"/>
                        <a:pt x="906146" y="170725"/>
                        <a:pt x="902521" y="170725"/>
                      </a:cubicBezTo>
                      <a:cubicBezTo>
                        <a:pt x="902521" y="170725"/>
                        <a:pt x="903729" y="170725"/>
                        <a:pt x="903729" y="170725"/>
                      </a:cubicBezTo>
                      <a:cubicBezTo>
                        <a:pt x="919435" y="168309"/>
                        <a:pt x="933932" y="167101"/>
                        <a:pt x="947222" y="165893"/>
                      </a:cubicBezTo>
                      <a:lnTo>
                        <a:pt x="947222" y="165893"/>
                      </a:lnTo>
                      <a:close/>
                      <a:moveTo>
                        <a:pt x="854196" y="116360"/>
                      </a:moveTo>
                      <a:cubicBezTo>
                        <a:pt x="856613" y="111527"/>
                        <a:pt x="859029" y="106695"/>
                        <a:pt x="861445" y="103070"/>
                      </a:cubicBezTo>
                      <a:cubicBezTo>
                        <a:pt x="867486" y="94613"/>
                        <a:pt x="880775" y="83740"/>
                        <a:pt x="891648" y="80116"/>
                      </a:cubicBezTo>
                      <a:cubicBezTo>
                        <a:pt x="909770" y="75284"/>
                        <a:pt x="931516" y="77700"/>
                        <a:pt x="948430" y="71659"/>
                      </a:cubicBezTo>
                      <a:cubicBezTo>
                        <a:pt x="948430" y="71659"/>
                        <a:pt x="948430" y="72867"/>
                        <a:pt x="948430" y="72867"/>
                      </a:cubicBezTo>
                      <a:cubicBezTo>
                        <a:pt x="947222" y="77700"/>
                        <a:pt x="946014" y="83740"/>
                        <a:pt x="944806" y="88573"/>
                      </a:cubicBezTo>
                      <a:cubicBezTo>
                        <a:pt x="942389" y="95822"/>
                        <a:pt x="938765" y="103070"/>
                        <a:pt x="936349" y="109111"/>
                      </a:cubicBezTo>
                      <a:cubicBezTo>
                        <a:pt x="936349" y="110319"/>
                        <a:pt x="937557" y="110319"/>
                        <a:pt x="937557" y="110319"/>
                      </a:cubicBezTo>
                      <a:cubicBezTo>
                        <a:pt x="941181" y="106695"/>
                        <a:pt x="944806" y="101862"/>
                        <a:pt x="947222" y="95822"/>
                      </a:cubicBezTo>
                      <a:cubicBezTo>
                        <a:pt x="947222" y="103070"/>
                        <a:pt x="944806" y="109111"/>
                        <a:pt x="942389" y="116360"/>
                      </a:cubicBezTo>
                      <a:cubicBezTo>
                        <a:pt x="942389" y="117568"/>
                        <a:pt x="943597" y="118776"/>
                        <a:pt x="944806" y="117568"/>
                      </a:cubicBezTo>
                      <a:cubicBezTo>
                        <a:pt x="947222" y="113943"/>
                        <a:pt x="948430" y="110319"/>
                        <a:pt x="949638" y="105487"/>
                      </a:cubicBezTo>
                      <a:cubicBezTo>
                        <a:pt x="949638" y="100654"/>
                        <a:pt x="950846" y="97030"/>
                        <a:pt x="950846" y="92197"/>
                      </a:cubicBezTo>
                      <a:cubicBezTo>
                        <a:pt x="950846" y="93406"/>
                        <a:pt x="950846" y="94613"/>
                        <a:pt x="950846" y="95822"/>
                      </a:cubicBezTo>
                      <a:cubicBezTo>
                        <a:pt x="950846" y="97030"/>
                        <a:pt x="952054" y="98238"/>
                        <a:pt x="953263" y="97030"/>
                      </a:cubicBezTo>
                      <a:cubicBezTo>
                        <a:pt x="954471" y="95822"/>
                        <a:pt x="954471" y="94613"/>
                        <a:pt x="954471" y="93406"/>
                      </a:cubicBezTo>
                      <a:cubicBezTo>
                        <a:pt x="954471" y="92197"/>
                        <a:pt x="954471" y="92197"/>
                        <a:pt x="953263" y="92197"/>
                      </a:cubicBezTo>
                      <a:cubicBezTo>
                        <a:pt x="952054" y="92197"/>
                        <a:pt x="952054" y="92197"/>
                        <a:pt x="950846" y="92197"/>
                      </a:cubicBezTo>
                      <a:cubicBezTo>
                        <a:pt x="950846" y="89781"/>
                        <a:pt x="950846" y="87365"/>
                        <a:pt x="952054" y="84949"/>
                      </a:cubicBezTo>
                      <a:cubicBezTo>
                        <a:pt x="952054" y="84949"/>
                        <a:pt x="952054" y="84949"/>
                        <a:pt x="952054" y="84949"/>
                      </a:cubicBezTo>
                      <a:cubicBezTo>
                        <a:pt x="952054" y="84949"/>
                        <a:pt x="953263" y="84949"/>
                        <a:pt x="953263" y="84949"/>
                      </a:cubicBezTo>
                      <a:cubicBezTo>
                        <a:pt x="953263" y="84949"/>
                        <a:pt x="953263" y="84949"/>
                        <a:pt x="953263" y="84949"/>
                      </a:cubicBezTo>
                      <a:cubicBezTo>
                        <a:pt x="953263" y="86157"/>
                        <a:pt x="954471" y="86157"/>
                        <a:pt x="954471" y="84949"/>
                      </a:cubicBezTo>
                      <a:cubicBezTo>
                        <a:pt x="955679" y="82532"/>
                        <a:pt x="954471" y="78908"/>
                        <a:pt x="954471" y="75284"/>
                      </a:cubicBezTo>
                      <a:cubicBezTo>
                        <a:pt x="954471" y="74076"/>
                        <a:pt x="954471" y="74076"/>
                        <a:pt x="954471" y="72867"/>
                      </a:cubicBezTo>
                      <a:cubicBezTo>
                        <a:pt x="956887" y="82532"/>
                        <a:pt x="953263" y="92197"/>
                        <a:pt x="959303" y="101862"/>
                      </a:cubicBezTo>
                      <a:cubicBezTo>
                        <a:pt x="966552" y="116360"/>
                        <a:pt x="967760" y="129649"/>
                        <a:pt x="959303" y="141730"/>
                      </a:cubicBezTo>
                      <a:cubicBezTo>
                        <a:pt x="949638" y="155019"/>
                        <a:pt x="932724" y="158644"/>
                        <a:pt x="917019" y="164685"/>
                      </a:cubicBezTo>
                      <a:cubicBezTo>
                        <a:pt x="915811" y="164685"/>
                        <a:pt x="915811" y="164685"/>
                        <a:pt x="914603" y="164685"/>
                      </a:cubicBezTo>
                      <a:cubicBezTo>
                        <a:pt x="906146" y="167101"/>
                        <a:pt x="898897" y="170725"/>
                        <a:pt x="890440" y="173141"/>
                      </a:cubicBezTo>
                      <a:cubicBezTo>
                        <a:pt x="890440" y="173141"/>
                        <a:pt x="890440" y="173141"/>
                        <a:pt x="890440" y="173141"/>
                      </a:cubicBezTo>
                      <a:cubicBezTo>
                        <a:pt x="890440" y="173141"/>
                        <a:pt x="891648" y="173141"/>
                        <a:pt x="891648" y="173141"/>
                      </a:cubicBezTo>
                      <a:cubicBezTo>
                        <a:pt x="892856" y="173141"/>
                        <a:pt x="895273" y="171934"/>
                        <a:pt x="896481" y="170725"/>
                      </a:cubicBezTo>
                      <a:cubicBezTo>
                        <a:pt x="896481" y="170725"/>
                        <a:pt x="896481" y="169517"/>
                        <a:pt x="895273" y="169517"/>
                      </a:cubicBezTo>
                      <a:cubicBezTo>
                        <a:pt x="892856" y="169517"/>
                        <a:pt x="891648" y="170725"/>
                        <a:pt x="889232" y="170725"/>
                      </a:cubicBezTo>
                      <a:cubicBezTo>
                        <a:pt x="889232" y="170725"/>
                        <a:pt x="889232" y="170725"/>
                        <a:pt x="889232" y="170725"/>
                      </a:cubicBezTo>
                      <a:cubicBezTo>
                        <a:pt x="889232" y="170725"/>
                        <a:pt x="888024" y="170725"/>
                        <a:pt x="888024" y="170725"/>
                      </a:cubicBezTo>
                      <a:cubicBezTo>
                        <a:pt x="886816" y="171934"/>
                        <a:pt x="885608" y="171934"/>
                        <a:pt x="884400" y="171934"/>
                      </a:cubicBezTo>
                      <a:cubicBezTo>
                        <a:pt x="883191" y="171934"/>
                        <a:pt x="883191" y="171934"/>
                        <a:pt x="881983" y="171934"/>
                      </a:cubicBezTo>
                      <a:cubicBezTo>
                        <a:pt x="880775" y="171934"/>
                        <a:pt x="879567" y="171934"/>
                        <a:pt x="878359" y="171934"/>
                      </a:cubicBezTo>
                      <a:cubicBezTo>
                        <a:pt x="878359" y="171934"/>
                        <a:pt x="878359" y="170725"/>
                        <a:pt x="878359" y="170725"/>
                      </a:cubicBezTo>
                      <a:cubicBezTo>
                        <a:pt x="878359" y="170725"/>
                        <a:pt x="878359" y="170725"/>
                        <a:pt x="878359" y="170725"/>
                      </a:cubicBezTo>
                      <a:cubicBezTo>
                        <a:pt x="886816" y="169517"/>
                        <a:pt x="895273" y="167101"/>
                        <a:pt x="902521" y="163477"/>
                      </a:cubicBezTo>
                      <a:cubicBezTo>
                        <a:pt x="903729" y="163477"/>
                        <a:pt x="902521" y="161060"/>
                        <a:pt x="901313" y="161060"/>
                      </a:cubicBezTo>
                      <a:cubicBezTo>
                        <a:pt x="896481" y="162268"/>
                        <a:pt x="892856" y="162268"/>
                        <a:pt x="888024" y="163477"/>
                      </a:cubicBezTo>
                      <a:cubicBezTo>
                        <a:pt x="889232" y="162268"/>
                        <a:pt x="891648" y="161060"/>
                        <a:pt x="892856" y="159852"/>
                      </a:cubicBezTo>
                      <a:cubicBezTo>
                        <a:pt x="900105" y="156228"/>
                        <a:pt x="910978" y="153812"/>
                        <a:pt x="917019" y="147771"/>
                      </a:cubicBezTo>
                      <a:cubicBezTo>
                        <a:pt x="918227" y="146563"/>
                        <a:pt x="917019" y="145355"/>
                        <a:pt x="915811" y="145355"/>
                      </a:cubicBezTo>
                      <a:cubicBezTo>
                        <a:pt x="906146" y="150187"/>
                        <a:pt x="896481" y="153812"/>
                        <a:pt x="886816" y="158644"/>
                      </a:cubicBezTo>
                      <a:cubicBezTo>
                        <a:pt x="891648" y="155019"/>
                        <a:pt x="895273" y="150187"/>
                        <a:pt x="901313" y="147771"/>
                      </a:cubicBezTo>
                      <a:cubicBezTo>
                        <a:pt x="903729" y="146563"/>
                        <a:pt x="900105" y="142938"/>
                        <a:pt x="898897" y="144146"/>
                      </a:cubicBezTo>
                      <a:cubicBezTo>
                        <a:pt x="898897" y="144146"/>
                        <a:pt x="898897" y="144146"/>
                        <a:pt x="898897" y="144146"/>
                      </a:cubicBezTo>
                      <a:cubicBezTo>
                        <a:pt x="894065" y="146563"/>
                        <a:pt x="890440" y="148979"/>
                        <a:pt x="885608" y="150187"/>
                      </a:cubicBezTo>
                      <a:cubicBezTo>
                        <a:pt x="889232" y="147771"/>
                        <a:pt x="892856" y="144146"/>
                        <a:pt x="896481" y="140522"/>
                      </a:cubicBezTo>
                      <a:cubicBezTo>
                        <a:pt x="901313" y="135690"/>
                        <a:pt x="907354" y="130857"/>
                        <a:pt x="910978" y="124816"/>
                      </a:cubicBezTo>
                      <a:cubicBezTo>
                        <a:pt x="910978" y="123609"/>
                        <a:pt x="909770" y="122400"/>
                        <a:pt x="908562" y="123609"/>
                      </a:cubicBezTo>
                      <a:cubicBezTo>
                        <a:pt x="902521" y="128441"/>
                        <a:pt x="898897" y="134482"/>
                        <a:pt x="894065" y="139314"/>
                      </a:cubicBezTo>
                      <a:cubicBezTo>
                        <a:pt x="891648" y="141730"/>
                        <a:pt x="888024" y="144146"/>
                        <a:pt x="884400" y="147771"/>
                      </a:cubicBezTo>
                      <a:cubicBezTo>
                        <a:pt x="889232" y="142938"/>
                        <a:pt x="894065" y="136898"/>
                        <a:pt x="898897" y="130857"/>
                      </a:cubicBezTo>
                      <a:cubicBezTo>
                        <a:pt x="903729" y="124816"/>
                        <a:pt x="910978" y="118776"/>
                        <a:pt x="914603" y="111527"/>
                      </a:cubicBezTo>
                      <a:cubicBezTo>
                        <a:pt x="914603" y="110319"/>
                        <a:pt x="913394" y="109111"/>
                        <a:pt x="912186" y="109111"/>
                      </a:cubicBezTo>
                      <a:cubicBezTo>
                        <a:pt x="906146" y="113943"/>
                        <a:pt x="901313" y="121192"/>
                        <a:pt x="895273" y="127233"/>
                      </a:cubicBezTo>
                      <a:cubicBezTo>
                        <a:pt x="891648" y="132065"/>
                        <a:pt x="885608" y="136898"/>
                        <a:pt x="881983" y="142938"/>
                      </a:cubicBezTo>
                      <a:cubicBezTo>
                        <a:pt x="881983" y="141730"/>
                        <a:pt x="881983" y="141730"/>
                        <a:pt x="881983" y="140522"/>
                      </a:cubicBezTo>
                      <a:cubicBezTo>
                        <a:pt x="881983" y="140522"/>
                        <a:pt x="881983" y="140522"/>
                        <a:pt x="881983" y="140522"/>
                      </a:cubicBezTo>
                      <a:cubicBezTo>
                        <a:pt x="885608" y="136898"/>
                        <a:pt x="889232" y="132065"/>
                        <a:pt x="891648" y="128441"/>
                      </a:cubicBezTo>
                      <a:cubicBezTo>
                        <a:pt x="895273" y="124816"/>
                        <a:pt x="898897" y="119984"/>
                        <a:pt x="900105" y="115152"/>
                      </a:cubicBezTo>
                      <a:cubicBezTo>
                        <a:pt x="900105" y="113943"/>
                        <a:pt x="898897" y="112735"/>
                        <a:pt x="897689" y="112735"/>
                      </a:cubicBezTo>
                      <a:cubicBezTo>
                        <a:pt x="894065" y="116360"/>
                        <a:pt x="890440" y="119984"/>
                        <a:pt x="888024" y="124816"/>
                      </a:cubicBezTo>
                      <a:cubicBezTo>
                        <a:pt x="885608" y="127233"/>
                        <a:pt x="883191" y="129649"/>
                        <a:pt x="880775" y="132065"/>
                      </a:cubicBezTo>
                      <a:cubicBezTo>
                        <a:pt x="881983" y="130857"/>
                        <a:pt x="883191" y="129649"/>
                        <a:pt x="883191" y="128441"/>
                      </a:cubicBezTo>
                      <a:cubicBezTo>
                        <a:pt x="884400" y="126025"/>
                        <a:pt x="886816" y="123609"/>
                        <a:pt x="888024" y="121192"/>
                      </a:cubicBezTo>
                      <a:cubicBezTo>
                        <a:pt x="889232" y="119984"/>
                        <a:pt x="889232" y="118776"/>
                        <a:pt x="890440" y="117568"/>
                      </a:cubicBezTo>
                      <a:cubicBezTo>
                        <a:pt x="891648" y="116360"/>
                        <a:pt x="892856" y="113943"/>
                        <a:pt x="894065" y="111527"/>
                      </a:cubicBezTo>
                      <a:cubicBezTo>
                        <a:pt x="894065" y="111527"/>
                        <a:pt x="894065" y="111527"/>
                        <a:pt x="894065" y="111527"/>
                      </a:cubicBezTo>
                      <a:cubicBezTo>
                        <a:pt x="895273" y="110319"/>
                        <a:pt x="895273" y="109111"/>
                        <a:pt x="896481" y="107903"/>
                      </a:cubicBezTo>
                      <a:cubicBezTo>
                        <a:pt x="896481" y="106695"/>
                        <a:pt x="895273" y="106695"/>
                        <a:pt x="895273" y="106695"/>
                      </a:cubicBezTo>
                      <a:cubicBezTo>
                        <a:pt x="890440" y="110319"/>
                        <a:pt x="888024" y="115152"/>
                        <a:pt x="883191" y="118776"/>
                      </a:cubicBezTo>
                      <a:cubicBezTo>
                        <a:pt x="880775" y="121192"/>
                        <a:pt x="878359" y="123609"/>
                        <a:pt x="875943" y="127233"/>
                      </a:cubicBezTo>
                      <a:cubicBezTo>
                        <a:pt x="877151" y="126025"/>
                        <a:pt x="877151" y="124816"/>
                        <a:pt x="878359" y="123609"/>
                      </a:cubicBezTo>
                      <a:cubicBezTo>
                        <a:pt x="880775" y="119984"/>
                        <a:pt x="884400" y="116360"/>
                        <a:pt x="885608" y="111527"/>
                      </a:cubicBezTo>
                      <a:cubicBezTo>
                        <a:pt x="885608" y="110319"/>
                        <a:pt x="884400" y="110319"/>
                        <a:pt x="883191" y="110319"/>
                      </a:cubicBezTo>
                      <a:cubicBezTo>
                        <a:pt x="879567" y="112735"/>
                        <a:pt x="877151" y="117568"/>
                        <a:pt x="874735" y="119984"/>
                      </a:cubicBezTo>
                      <a:cubicBezTo>
                        <a:pt x="874735" y="119984"/>
                        <a:pt x="874735" y="119984"/>
                        <a:pt x="874735" y="119984"/>
                      </a:cubicBezTo>
                      <a:cubicBezTo>
                        <a:pt x="875943" y="116360"/>
                        <a:pt x="878359" y="113943"/>
                        <a:pt x="878359" y="110319"/>
                      </a:cubicBezTo>
                      <a:cubicBezTo>
                        <a:pt x="878359" y="109111"/>
                        <a:pt x="877151" y="109111"/>
                        <a:pt x="875943" y="109111"/>
                      </a:cubicBezTo>
                      <a:cubicBezTo>
                        <a:pt x="872318" y="111527"/>
                        <a:pt x="871110" y="116360"/>
                        <a:pt x="868694" y="119984"/>
                      </a:cubicBezTo>
                      <a:cubicBezTo>
                        <a:pt x="866278" y="123609"/>
                        <a:pt x="863862" y="127233"/>
                        <a:pt x="862653" y="132065"/>
                      </a:cubicBezTo>
                      <a:cubicBezTo>
                        <a:pt x="862653" y="132065"/>
                        <a:pt x="862653" y="132065"/>
                        <a:pt x="862653" y="132065"/>
                      </a:cubicBezTo>
                      <a:cubicBezTo>
                        <a:pt x="863862" y="128441"/>
                        <a:pt x="865070" y="124816"/>
                        <a:pt x="867486" y="121192"/>
                      </a:cubicBezTo>
                      <a:cubicBezTo>
                        <a:pt x="871110" y="115152"/>
                        <a:pt x="874735" y="110319"/>
                        <a:pt x="878359" y="104279"/>
                      </a:cubicBezTo>
                      <a:cubicBezTo>
                        <a:pt x="878359" y="103070"/>
                        <a:pt x="877151" y="101862"/>
                        <a:pt x="875943" y="103070"/>
                      </a:cubicBezTo>
                      <a:cubicBezTo>
                        <a:pt x="866278" y="110319"/>
                        <a:pt x="857821" y="123609"/>
                        <a:pt x="856613" y="136898"/>
                      </a:cubicBezTo>
                      <a:cubicBezTo>
                        <a:pt x="856613" y="135690"/>
                        <a:pt x="855404" y="135690"/>
                        <a:pt x="854196" y="135690"/>
                      </a:cubicBezTo>
                      <a:cubicBezTo>
                        <a:pt x="854196" y="135690"/>
                        <a:pt x="854196" y="135690"/>
                        <a:pt x="852988" y="135690"/>
                      </a:cubicBezTo>
                      <a:cubicBezTo>
                        <a:pt x="855404" y="133273"/>
                        <a:pt x="856613" y="129649"/>
                        <a:pt x="857821" y="127233"/>
                      </a:cubicBezTo>
                      <a:cubicBezTo>
                        <a:pt x="859029" y="123609"/>
                        <a:pt x="861445" y="121192"/>
                        <a:pt x="861445" y="117568"/>
                      </a:cubicBezTo>
                      <a:cubicBezTo>
                        <a:pt x="861445" y="116360"/>
                        <a:pt x="860237" y="115152"/>
                        <a:pt x="859029" y="116360"/>
                      </a:cubicBezTo>
                      <a:cubicBezTo>
                        <a:pt x="856613" y="118776"/>
                        <a:pt x="855404" y="123609"/>
                        <a:pt x="852988" y="127233"/>
                      </a:cubicBezTo>
                      <a:cubicBezTo>
                        <a:pt x="851780" y="130857"/>
                        <a:pt x="849364" y="133273"/>
                        <a:pt x="849364" y="136898"/>
                      </a:cubicBezTo>
                      <a:lnTo>
                        <a:pt x="849364" y="136898"/>
                      </a:lnTo>
                      <a:cubicBezTo>
                        <a:pt x="849364" y="136898"/>
                        <a:pt x="849364" y="136898"/>
                        <a:pt x="849364" y="136898"/>
                      </a:cubicBezTo>
                      <a:cubicBezTo>
                        <a:pt x="846948" y="139314"/>
                        <a:pt x="846948" y="141730"/>
                        <a:pt x="846948" y="145355"/>
                      </a:cubicBezTo>
                      <a:cubicBezTo>
                        <a:pt x="846948" y="145355"/>
                        <a:pt x="846948" y="145355"/>
                        <a:pt x="846948" y="145355"/>
                      </a:cubicBezTo>
                      <a:cubicBezTo>
                        <a:pt x="846948" y="145355"/>
                        <a:pt x="845740" y="145355"/>
                        <a:pt x="845740" y="145355"/>
                      </a:cubicBezTo>
                      <a:cubicBezTo>
                        <a:pt x="848156" y="140522"/>
                        <a:pt x="846948" y="134482"/>
                        <a:pt x="850572" y="129649"/>
                      </a:cubicBezTo>
                      <a:cubicBezTo>
                        <a:pt x="851780" y="128441"/>
                        <a:pt x="848156" y="124816"/>
                        <a:pt x="848156" y="127233"/>
                      </a:cubicBezTo>
                      <a:cubicBezTo>
                        <a:pt x="846948" y="128441"/>
                        <a:pt x="845740" y="130857"/>
                        <a:pt x="845740" y="132065"/>
                      </a:cubicBezTo>
                      <a:cubicBezTo>
                        <a:pt x="845740" y="126025"/>
                        <a:pt x="850572" y="121192"/>
                        <a:pt x="854196" y="116360"/>
                      </a:cubicBezTo>
                      <a:lnTo>
                        <a:pt x="854196" y="116360"/>
                      </a:lnTo>
                      <a:close/>
                      <a:moveTo>
                        <a:pt x="788958" y="8837"/>
                      </a:moveTo>
                      <a:cubicBezTo>
                        <a:pt x="787750" y="8837"/>
                        <a:pt x="787750" y="8837"/>
                        <a:pt x="788958" y="8837"/>
                      </a:cubicBezTo>
                      <a:cubicBezTo>
                        <a:pt x="790166" y="8837"/>
                        <a:pt x="791374" y="8837"/>
                        <a:pt x="792582" y="10045"/>
                      </a:cubicBezTo>
                      <a:cubicBezTo>
                        <a:pt x="798623" y="12461"/>
                        <a:pt x="803455" y="16085"/>
                        <a:pt x="808288" y="20918"/>
                      </a:cubicBezTo>
                      <a:cubicBezTo>
                        <a:pt x="819161" y="32999"/>
                        <a:pt x="825201" y="46288"/>
                        <a:pt x="834866" y="58370"/>
                      </a:cubicBezTo>
                      <a:cubicBezTo>
                        <a:pt x="849364" y="76492"/>
                        <a:pt x="848156" y="92197"/>
                        <a:pt x="845740" y="110319"/>
                      </a:cubicBezTo>
                      <a:cubicBezTo>
                        <a:pt x="844531" y="116360"/>
                        <a:pt x="843323" y="121192"/>
                        <a:pt x="842115" y="127233"/>
                      </a:cubicBezTo>
                      <a:cubicBezTo>
                        <a:pt x="840907" y="133273"/>
                        <a:pt x="842115" y="140522"/>
                        <a:pt x="840907" y="146563"/>
                      </a:cubicBezTo>
                      <a:lnTo>
                        <a:pt x="840907" y="146563"/>
                      </a:lnTo>
                      <a:cubicBezTo>
                        <a:pt x="839699" y="146563"/>
                        <a:pt x="839699" y="146563"/>
                        <a:pt x="838491" y="147771"/>
                      </a:cubicBezTo>
                      <a:cubicBezTo>
                        <a:pt x="838491" y="146563"/>
                        <a:pt x="838491" y="145355"/>
                        <a:pt x="838491" y="144146"/>
                      </a:cubicBezTo>
                      <a:cubicBezTo>
                        <a:pt x="838491" y="141730"/>
                        <a:pt x="838491" y="139314"/>
                        <a:pt x="837283" y="138106"/>
                      </a:cubicBezTo>
                      <a:cubicBezTo>
                        <a:pt x="837283" y="138106"/>
                        <a:pt x="836075" y="138106"/>
                        <a:pt x="836075" y="138106"/>
                      </a:cubicBezTo>
                      <a:cubicBezTo>
                        <a:pt x="834866" y="139314"/>
                        <a:pt x="834866" y="142938"/>
                        <a:pt x="834866" y="144146"/>
                      </a:cubicBezTo>
                      <a:cubicBezTo>
                        <a:pt x="834866" y="145355"/>
                        <a:pt x="833658" y="147771"/>
                        <a:pt x="834866" y="150187"/>
                      </a:cubicBezTo>
                      <a:cubicBezTo>
                        <a:pt x="834866" y="150187"/>
                        <a:pt x="833658" y="150187"/>
                        <a:pt x="833658" y="150187"/>
                      </a:cubicBezTo>
                      <a:cubicBezTo>
                        <a:pt x="834866" y="138106"/>
                        <a:pt x="832450" y="124816"/>
                        <a:pt x="830034" y="111527"/>
                      </a:cubicBezTo>
                      <a:cubicBezTo>
                        <a:pt x="828826" y="104279"/>
                        <a:pt x="828826" y="97030"/>
                        <a:pt x="826410" y="89781"/>
                      </a:cubicBezTo>
                      <a:cubicBezTo>
                        <a:pt x="826410" y="83740"/>
                        <a:pt x="823993" y="76492"/>
                        <a:pt x="819161" y="71659"/>
                      </a:cubicBezTo>
                      <a:cubicBezTo>
                        <a:pt x="814328" y="63202"/>
                        <a:pt x="816745" y="55954"/>
                        <a:pt x="813120" y="47497"/>
                      </a:cubicBezTo>
                      <a:cubicBezTo>
                        <a:pt x="807080" y="32999"/>
                        <a:pt x="791374" y="29375"/>
                        <a:pt x="785334" y="12461"/>
                      </a:cubicBezTo>
                      <a:cubicBezTo>
                        <a:pt x="785334" y="12461"/>
                        <a:pt x="785334" y="12461"/>
                        <a:pt x="785334" y="12461"/>
                      </a:cubicBezTo>
                      <a:cubicBezTo>
                        <a:pt x="785334" y="12461"/>
                        <a:pt x="785334" y="12461"/>
                        <a:pt x="785334" y="11253"/>
                      </a:cubicBezTo>
                      <a:cubicBezTo>
                        <a:pt x="787750" y="12461"/>
                        <a:pt x="788958" y="14878"/>
                        <a:pt x="790166" y="16085"/>
                      </a:cubicBezTo>
                      <a:cubicBezTo>
                        <a:pt x="792582" y="18502"/>
                        <a:pt x="794998" y="20918"/>
                        <a:pt x="797415" y="22126"/>
                      </a:cubicBezTo>
                      <a:cubicBezTo>
                        <a:pt x="797415" y="22126"/>
                        <a:pt x="798623" y="22126"/>
                        <a:pt x="797415" y="20918"/>
                      </a:cubicBezTo>
                      <a:cubicBezTo>
                        <a:pt x="796207" y="19710"/>
                        <a:pt x="793790" y="17294"/>
                        <a:pt x="792582" y="16085"/>
                      </a:cubicBezTo>
                      <a:cubicBezTo>
                        <a:pt x="791374" y="12461"/>
                        <a:pt x="790166" y="11253"/>
                        <a:pt x="788958" y="8837"/>
                      </a:cubicBezTo>
                      <a:lnTo>
                        <a:pt x="788958" y="8837"/>
                      </a:lnTo>
                      <a:close/>
                      <a:moveTo>
                        <a:pt x="793790" y="106695"/>
                      </a:moveTo>
                      <a:cubicBezTo>
                        <a:pt x="788958" y="95822"/>
                        <a:pt x="781709" y="87365"/>
                        <a:pt x="774460" y="77700"/>
                      </a:cubicBezTo>
                      <a:cubicBezTo>
                        <a:pt x="769628" y="70451"/>
                        <a:pt x="764795" y="63202"/>
                        <a:pt x="761171" y="55954"/>
                      </a:cubicBezTo>
                      <a:cubicBezTo>
                        <a:pt x="758755" y="49913"/>
                        <a:pt x="757547" y="46288"/>
                        <a:pt x="758755" y="42664"/>
                      </a:cubicBezTo>
                      <a:cubicBezTo>
                        <a:pt x="758755" y="46288"/>
                        <a:pt x="759963" y="49913"/>
                        <a:pt x="762379" y="52329"/>
                      </a:cubicBezTo>
                      <a:cubicBezTo>
                        <a:pt x="762379" y="52329"/>
                        <a:pt x="763587" y="52329"/>
                        <a:pt x="763587" y="52329"/>
                      </a:cubicBezTo>
                      <a:cubicBezTo>
                        <a:pt x="763587" y="51121"/>
                        <a:pt x="763587" y="48705"/>
                        <a:pt x="762379" y="47497"/>
                      </a:cubicBezTo>
                      <a:cubicBezTo>
                        <a:pt x="762379" y="46288"/>
                        <a:pt x="762379" y="43872"/>
                        <a:pt x="762379" y="42664"/>
                      </a:cubicBezTo>
                      <a:cubicBezTo>
                        <a:pt x="762379" y="41456"/>
                        <a:pt x="759963" y="40248"/>
                        <a:pt x="758755" y="41456"/>
                      </a:cubicBezTo>
                      <a:cubicBezTo>
                        <a:pt x="759963" y="37832"/>
                        <a:pt x="762379" y="34207"/>
                        <a:pt x="766004" y="30583"/>
                      </a:cubicBezTo>
                      <a:cubicBezTo>
                        <a:pt x="770836" y="25751"/>
                        <a:pt x="774460" y="22126"/>
                        <a:pt x="775669" y="14878"/>
                      </a:cubicBezTo>
                      <a:cubicBezTo>
                        <a:pt x="775669" y="11253"/>
                        <a:pt x="776877" y="10045"/>
                        <a:pt x="779293" y="8837"/>
                      </a:cubicBezTo>
                      <a:cubicBezTo>
                        <a:pt x="779293" y="10045"/>
                        <a:pt x="780501" y="10045"/>
                        <a:pt x="780501" y="11253"/>
                      </a:cubicBezTo>
                      <a:cubicBezTo>
                        <a:pt x="780501" y="11253"/>
                        <a:pt x="780501" y="11253"/>
                        <a:pt x="780501" y="12461"/>
                      </a:cubicBezTo>
                      <a:cubicBezTo>
                        <a:pt x="784125" y="24542"/>
                        <a:pt x="791374" y="30583"/>
                        <a:pt x="801039" y="39040"/>
                      </a:cubicBezTo>
                      <a:cubicBezTo>
                        <a:pt x="813120" y="49913"/>
                        <a:pt x="807080" y="61994"/>
                        <a:pt x="815537" y="72867"/>
                      </a:cubicBezTo>
                      <a:cubicBezTo>
                        <a:pt x="816745" y="75284"/>
                        <a:pt x="817953" y="78908"/>
                        <a:pt x="819161" y="81324"/>
                      </a:cubicBezTo>
                      <a:cubicBezTo>
                        <a:pt x="819161" y="84949"/>
                        <a:pt x="820369" y="88573"/>
                        <a:pt x="821577" y="92197"/>
                      </a:cubicBezTo>
                      <a:cubicBezTo>
                        <a:pt x="821577" y="93406"/>
                        <a:pt x="821577" y="94613"/>
                        <a:pt x="822785" y="95822"/>
                      </a:cubicBezTo>
                      <a:cubicBezTo>
                        <a:pt x="822785" y="95822"/>
                        <a:pt x="822785" y="95822"/>
                        <a:pt x="822785" y="95822"/>
                      </a:cubicBezTo>
                      <a:cubicBezTo>
                        <a:pt x="822785" y="97030"/>
                        <a:pt x="823993" y="98238"/>
                        <a:pt x="823993" y="99446"/>
                      </a:cubicBezTo>
                      <a:cubicBezTo>
                        <a:pt x="825201" y="101862"/>
                        <a:pt x="825201" y="105487"/>
                        <a:pt x="825201" y="107903"/>
                      </a:cubicBezTo>
                      <a:cubicBezTo>
                        <a:pt x="823993" y="99446"/>
                        <a:pt x="821577" y="90989"/>
                        <a:pt x="817953" y="83740"/>
                      </a:cubicBezTo>
                      <a:cubicBezTo>
                        <a:pt x="817953" y="82532"/>
                        <a:pt x="815537" y="82532"/>
                        <a:pt x="815537" y="83740"/>
                      </a:cubicBezTo>
                      <a:cubicBezTo>
                        <a:pt x="817953" y="95822"/>
                        <a:pt x="820369" y="107903"/>
                        <a:pt x="822785" y="119984"/>
                      </a:cubicBezTo>
                      <a:cubicBezTo>
                        <a:pt x="822785" y="117568"/>
                        <a:pt x="821577" y="115152"/>
                        <a:pt x="821577" y="112735"/>
                      </a:cubicBezTo>
                      <a:cubicBezTo>
                        <a:pt x="819161" y="100654"/>
                        <a:pt x="816745" y="86157"/>
                        <a:pt x="809496" y="75284"/>
                      </a:cubicBezTo>
                      <a:cubicBezTo>
                        <a:pt x="809496" y="74076"/>
                        <a:pt x="808288" y="74076"/>
                        <a:pt x="808288" y="75284"/>
                      </a:cubicBezTo>
                      <a:cubicBezTo>
                        <a:pt x="808288" y="82532"/>
                        <a:pt x="811912" y="89781"/>
                        <a:pt x="814328" y="97030"/>
                      </a:cubicBezTo>
                      <a:cubicBezTo>
                        <a:pt x="816745" y="104279"/>
                        <a:pt x="817953" y="111527"/>
                        <a:pt x="819161" y="117568"/>
                      </a:cubicBezTo>
                      <a:cubicBezTo>
                        <a:pt x="819161" y="119984"/>
                        <a:pt x="820369" y="121192"/>
                        <a:pt x="820369" y="123609"/>
                      </a:cubicBezTo>
                      <a:cubicBezTo>
                        <a:pt x="816745" y="113943"/>
                        <a:pt x="814328" y="103070"/>
                        <a:pt x="808288" y="93406"/>
                      </a:cubicBezTo>
                      <a:cubicBezTo>
                        <a:pt x="807080" y="92197"/>
                        <a:pt x="805872" y="92197"/>
                        <a:pt x="805872" y="93406"/>
                      </a:cubicBezTo>
                      <a:cubicBezTo>
                        <a:pt x="808288" y="103070"/>
                        <a:pt x="813120" y="112735"/>
                        <a:pt x="815537" y="123609"/>
                      </a:cubicBezTo>
                      <a:cubicBezTo>
                        <a:pt x="817953" y="129649"/>
                        <a:pt x="817953" y="135690"/>
                        <a:pt x="820369" y="142938"/>
                      </a:cubicBezTo>
                      <a:cubicBezTo>
                        <a:pt x="817953" y="138106"/>
                        <a:pt x="815537" y="133273"/>
                        <a:pt x="814328" y="128441"/>
                      </a:cubicBezTo>
                      <a:cubicBezTo>
                        <a:pt x="811912" y="121192"/>
                        <a:pt x="809496" y="113943"/>
                        <a:pt x="805872" y="107903"/>
                      </a:cubicBezTo>
                      <a:cubicBezTo>
                        <a:pt x="805872" y="106695"/>
                        <a:pt x="804663" y="107903"/>
                        <a:pt x="804663" y="107903"/>
                      </a:cubicBezTo>
                      <a:cubicBezTo>
                        <a:pt x="804663" y="115152"/>
                        <a:pt x="809496" y="124816"/>
                        <a:pt x="811912" y="133273"/>
                      </a:cubicBezTo>
                      <a:cubicBezTo>
                        <a:pt x="813120" y="135690"/>
                        <a:pt x="814328" y="138106"/>
                        <a:pt x="814328" y="139314"/>
                      </a:cubicBezTo>
                      <a:cubicBezTo>
                        <a:pt x="808288" y="127233"/>
                        <a:pt x="801039" y="116360"/>
                        <a:pt x="797415" y="103070"/>
                      </a:cubicBezTo>
                      <a:cubicBezTo>
                        <a:pt x="797415" y="101862"/>
                        <a:pt x="794998" y="101862"/>
                        <a:pt x="794998" y="103070"/>
                      </a:cubicBezTo>
                      <a:cubicBezTo>
                        <a:pt x="797415" y="112735"/>
                        <a:pt x="801039" y="122400"/>
                        <a:pt x="805872" y="132065"/>
                      </a:cubicBezTo>
                      <a:cubicBezTo>
                        <a:pt x="799831" y="123609"/>
                        <a:pt x="798623" y="115152"/>
                        <a:pt x="793790" y="106695"/>
                      </a:cubicBezTo>
                      <a:lnTo>
                        <a:pt x="793790" y="106695"/>
                      </a:lnTo>
                      <a:close/>
                      <a:moveTo>
                        <a:pt x="761171" y="144146"/>
                      </a:moveTo>
                      <a:cubicBezTo>
                        <a:pt x="749090" y="138106"/>
                        <a:pt x="734592" y="129649"/>
                        <a:pt x="726135" y="118776"/>
                      </a:cubicBezTo>
                      <a:cubicBezTo>
                        <a:pt x="718887" y="109111"/>
                        <a:pt x="712846" y="97030"/>
                        <a:pt x="710430" y="86157"/>
                      </a:cubicBezTo>
                      <a:cubicBezTo>
                        <a:pt x="709222" y="76492"/>
                        <a:pt x="710430" y="66827"/>
                        <a:pt x="703181" y="58370"/>
                      </a:cubicBezTo>
                      <a:cubicBezTo>
                        <a:pt x="703181" y="58370"/>
                        <a:pt x="701973" y="57162"/>
                        <a:pt x="700765" y="55954"/>
                      </a:cubicBezTo>
                      <a:cubicBezTo>
                        <a:pt x="703181" y="58370"/>
                        <a:pt x="705597" y="59578"/>
                        <a:pt x="708014" y="60786"/>
                      </a:cubicBezTo>
                      <a:cubicBezTo>
                        <a:pt x="709222" y="60786"/>
                        <a:pt x="709222" y="59578"/>
                        <a:pt x="709222" y="59578"/>
                      </a:cubicBezTo>
                      <a:cubicBezTo>
                        <a:pt x="706806" y="57162"/>
                        <a:pt x="704389" y="54745"/>
                        <a:pt x="700765" y="52329"/>
                      </a:cubicBezTo>
                      <a:cubicBezTo>
                        <a:pt x="699557" y="51121"/>
                        <a:pt x="697141" y="48705"/>
                        <a:pt x="695932" y="47497"/>
                      </a:cubicBezTo>
                      <a:cubicBezTo>
                        <a:pt x="698349" y="48705"/>
                        <a:pt x="699557" y="48705"/>
                        <a:pt x="701973" y="49913"/>
                      </a:cubicBezTo>
                      <a:cubicBezTo>
                        <a:pt x="703181" y="49913"/>
                        <a:pt x="703181" y="48705"/>
                        <a:pt x="701973" y="48705"/>
                      </a:cubicBezTo>
                      <a:cubicBezTo>
                        <a:pt x="699557" y="47497"/>
                        <a:pt x="698349" y="46288"/>
                        <a:pt x="695932" y="45081"/>
                      </a:cubicBezTo>
                      <a:cubicBezTo>
                        <a:pt x="699557" y="46288"/>
                        <a:pt x="703181" y="47497"/>
                        <a:pt x="706806" y="48705"/>
                      </a:cubicBezTo>
                      <a:cubicBezTo>
                        <a:pt x="708014" y="49913"/>
                        <a:pt x="709222" y="47497"/>
                        <a:pt x="706806" y="46288"/>
                      </a:cubicBezTo>
                      <a:cubicBezTo>
                        <a:pt x="705597" y="45081"/>
                        <a:pt x="704389" y="45081"/>
                        <a:pt x="703181" y="45081"/>
                      </a:cubicBezTo>
                      <a:cubicBezTo>
                        <a:pt x="703181" y="45081"/>
                        <a:pt x="703181" y="45081"/>
                        <a:pt x="704389" y="45081"/>
                      </a:cubicBezTo>
                      <a:cubicBezTo>
                        <a:pt x="706806" y="45081"/>
                        <a:pt x="708014" y="45081"/>
                        <a:pt x="710430" y="45081"/>
                      </a:cubicBezTo>
                      <a:cubicBezTo>
                        <a:pt x="712846" y="46288"/>
                        <a:pt x="715262" y="46288"/>
                        <a:pt x="717679" y="47497"/>
                      </a:cubicBezTo>
                      <a:cubicBezTo>
                        <a:pt x="721303" y="48705"/>
                        <a:pt x="726135" y="52329"/>
                        <a:pt x="728552" y="55954"/>
                      </a:cubicBezTo>
                      <a:cubicBezTo>
                        <a:pt x="728552" y="55954"/>
                        <a:pt x="729760" y="55954"/>
                        <a:pt x="729760" y="55954"/>
                      </a:cubicBezTo>
                      <a:cubicBezTo>
                        <a:pt x="729760" y="53537"/>
                        <a:pt x="727344" y="52329"/>
                        <a:pt x="724927" y="51121"/>
                      </a:cubicBezTo>
                      <a:cubicBezTo>
                        <a:pt x="723719" y="49913"/>
                        <a:pt x="722511" y="48705"/>
                        <a:pt x="721303" y="47497"/>
                      </a:cubicBezTo>
                      <a:cubicBezTo>
                        <a:pt x="722511" y="47497"/>
                        <a:pt x="724927" y="48705"/>
                        <a:pt x="726135" y="49913"/>
                      </a:cubicBezTo>
                      <a:cubicBezTo>
                        <a:pt x="734592" y="54745"/>
                        <a:pt x="739425" y="60786"/>
                        <a:pt x="746673" y="66827"/>
                      </a:cubicBezTo>
                      <a:cubicBezTo>
                        <a:pt x="758755" y="78908"/>
                        <a:pt x="770836" y="83740"/>
                        <a:pt x="780501" y="99446"/>
                      </a:cubicBezTo>
                      <a:cubicBezTo>
                        <a:pt x="791374" y="118776"/>
                        <a:pt x="805872" y="134482"/>
                        <a:pt x="820369" y="152603"/>
                      </a:cubicBezTo>
                      <a:cubicBezTo>
                        <a:pt x="820369" y="152603"/>
                        <a:pt x="820369" y="152603"/>
                        <a:pt x="820369" y="152603"/>
                      </a:cubicBezTo>
                      <a:cubicBezTo>
                        <a:pt x="820369" y="152603"/>
                        <a:pt x="820369" y="152603"/>
                        <a:pt x="820369" y="152603"/>
                      </a:cubicBezTo>
                      <a:cubicBezTo>
                        <a:pt x="821577" y="153812"/>
                        <a:pt x="822785" y="155019"/>
                        <a:pt x="823993" y="156228"/>
                      </a:cubicBezTo>
                      <a:cubicBezTo>
                        <a:pt x="822785" y="157436"/>
                        <a:pt x="821577" y="158644"/>
                        <a:pt x="820369" y="161060"/>
                      </a:cubicBezTo>
                      <a:cubicBezTo>
                        <a:pt x="809496" y="144146"/>
                        <a:pt x="788958" y="129649"/>
                        <a:pt x="773252" y="117568"/>
                      </a:cubicBezTo>
                      <a:cubicBezTo>
                        <a:pt x="753922" y="103070"/>
                        <a:pt x="735800" y="88573"/>
                        <a:pt x="721303" y="70451"/>
                      </a:cubicBezTo>
                      <a:cubicBezTo>
                        <a:pt x="720095" y="69243"/>
                        <a:pt x="717679" y="70451"/>
                        <a:pt x="718887" y="71659"/>
                      </a:cubicBezTo>
                      <a:cubicBezTo>
                        <a:pt x="730968" y="89781"/>
                        <a:pt x="749090" y="103070"/>
                        <a:pt x="767212" y="116360"/>
                      </a:cubicBezTo>
                      <a:cubicBezTo>
                        <a:pt x="773252" y="121192"/>
                        <a:pt x="778085" y="124816"/>
                        <a:pt x="784125" y="129649"/>
                      </a:cubicBezTo>
                      <a:cubicBezTo>
                        <a:pt x="778085" y="124816"/>
                        <a:pt x="770836" y="121192"/>
                        <a:pt x="764795" y="116360"/>
                      </a:cubicBezTo>
                      <a:cubicBezTo>
                        <a:pt x="763587" y="116360"/>
                        <a:pt x="763587" y="116360"/>
                        <a:pt x="763587" y="117568"/>
                      </a:cubicBezTo>
                      <a:cubicBezTo>
                        <a:pt x="770836" y="127233"/>
                        <a:pt x="781709" y="133273"/>
                        <a:pt x="791374" y="139314"/>
                      </a:cubicBezTo>
                      <a:cubicBezTo>
                        <a:pt x="798623" y="144146"/>
                        <a:pt x="804663" y="148979"/>
                        <a:pt x="810704" y="155019"/>
                      </a:cubicBezTo>
                      <a:cubicBezTo>
                        <a:pt x="809496" y="153812"/>
                        <a:pt x="808288" y="152603"/>
                        <a:pt x="807080" y="151395"/>
                      </a:cubicBezTo>
                      <a:cubicBezTo>
                        <a:pt x="802247" y="147771"/>
                        <a:pt x="797415" y="142938"/>
                        <a:pt x="792582" y="140522"/>
                      </a:cubicBezTo>
                      <a:cubicBezTo>
                        <a:pt x="791374" y="139314"/>
                        <a:pt x="790166" y="141730"/>
                        <a:pt x="791374" y="141730"/>
                      </a:cubicBezTo>
                      <a:cubicBezTo>
                        <a:pt x="792582" y="142938"/>
                        <a:pt x="793790" y="144146"/>
                        <a:pt x="794998" y="144146"/>
                      </a:cubicBezTo>
                      <a:cubicBezTo>
                        <a:pt x="792582" y="142938"/>
                        <a:pt x="790166" y="140522"/>
                        <a:pt x="787750" y="139314"/>
                      </a:cubicBezTo>
                      <a:cubicBezTo>
                        <a:pt x="787750" y="139314"/>
                        <a:pt x="787750" y="139314"/>
                        <a:pt x="787750" y="139314"/>
                      </a:cubicBezTo>
                      <a:cubicBezTo>
                        <a:pt x="787750" y="139314"/>
                        <a:pt x="788958" y="139314"/>
                        <a:pt x="790166" y="139314"/>
                      </a:cubicBezTo>
                      <a:cubicBezTo>
                        <a:pt x="791374" y="139314"/>
                        <a:pt x="791374" y="138106"/>
                        <a:pt x="791374" y="136898"/>
                      </a:cubicBezTo>
                      <a:cubicBezTo>
                        <a:pt x="790166" y="135690"/>
                        <a:pt x="788958" y="134482"/>
                        <a:pt x="787750" y="135690"/>
                      </a:cubicBezTo>
                      <a:cubicBezTo>
                        <a:pt x="787750" y="135690"/>
                        <a:pt x="787750" y="136898"/>
                        <a:pt x="787750" y="136898"/>
                      </a:cubicBezTo>
                      <a:cubicBezTo>
                        <a:pt x="787750" y="136898"/>
                        <a:pt x="787750" y="138106"/>
                        <a:pt x="788958" y="138106"/>
                      </a:cubicBezTo>
                      <a:cubicBezTo>
                        <a:pt x="780501" y="132065"/>
                        <a:pt x="772044" y="127233"/>
                        <a:pt x="763587" y="119984"/>
                      </a:cubicBezTo>
                      <a:cubicBezTo>
                        <a:pt x="757547" y="115152"/>
                        <a:pt x="752714" y="109111"/>
                        <a:pt x="746673" y="103070"/>
                      </a:cubicBezTo>
                      <a:cubicBezTo>
                        <a:pt x="745465" y="101862"/>
                        <a:pt x="745465" y="103070"/>
                        <a:pt x="745465" y="104279"/>
                      </a:cubicBezTo>
                      <a:cubicBezTo>
                        <a:pt x="752714" y="115152"/>
                        <a:pt x="764795" y="124816"/>
                        <a:pt x="774460" y="132065"/>
                      </a:cubicBezTo>
                      <a:cubicBezTo>
                        <a:pt x="779293" y="135690"/>
                        <a:pt x="784125" y="139314"/>
                        <a:pt x="788958" y="142938"/>
                      </a:cubicBezTo>
                      <a:cubicBezTo>
                        <a:pt x="779293" y="138106"/>
                        <a:pt x="770836" y="133273"/>
                        <a:pt x="761171" y="128441"/>
                      </a:cubicBezTo>
                      <a:cubicBezTo>
                        <a:pt x="758755" y="127233"/>
                        <a:pt x="758755" y="129649"/>
                        <a:pt x="759963" y="130857"/>
                      </a:cubicBezTo>
                      <a:cubicBezTo>
                        <a:pt x="770836" y="136898"/>
                        <a:pt x="782917" y="145355"/>
                        <a:pt x="793790" y="151395"/>
                      </a:cubicBezTo>
                      <a:cubicBezTo>
                        <a:pt x="785334" y="148979"/>
                        <a:pt x="776877" y="146563"/>
                        <a:pt x="768420" y="142938"/>
                      </a:cubicBezTo>
                      <a:cubicBezTo>
                        <a:pt x="762379" y="145355"/>
                        <a:pt x="762379" y="144146"/>
                        <a:pt x="761171" y="144146"/>
                      </a:cubicBezTo>
                      <a:lnTo>
                        <a:pt x="761171" y="144146"/>
                      </a:lnTo>
                      <a:close/>
                      <a:moveTo>
                        <a:pt x="787750" y="192471"/>
                      </a:moveTo>
                      <a:cubicBezTo>
                        <a:pt x="780501" y="193680"/>
                        <a:pt x="773252" y="196096"/>
                        <a:pt x="767212" y="200928"/>
                      </a:cubicBezTo>
                      <a:cubicBezTo>
                        <a:pt x="755130" y="209385"/>
                        <a:pt x="745465" y="217842"/>
                        <a:pt x="727344" y="205761"/>
                      </a:cubicBezTo>
                      <a:cubicBezTo>
                        <a:pt x="718887" y="200928"/>
                        <a:pt x="711638" y="193680"/>
                        <a:pt x="703181" y="188847"/>
                      </a:cubicBezTo>
                      <a:cubicBezTo>
                        <a:pt x="698349" y="186431"/>
                        <a:pt x="694724" y="184015"/>
                        <a:pt x="689892" y="182807"/>
                      </a:cubicBezTo>
                      <a:cubicBezTo>
                        <a:pt x="685059" y="181598"/>
                        <a:pt x="679019" y="180390"/>
                        <a:pt x="674186" y="177974"/>
                      </a:cubicBezTo>
                      <a:cubicBezTo>
                        <a:pt x="671770" y="176766"/>
                        <a:pt x="670562" y="176766"/>
                        <a:pt x="669354" y="174350"/>
                      </a:cubicBezTo>
                      <a:cubicBezTo>
                        <a:pt x="668145" y="171934"/>
                        <a:pt x="668145" y="169517"/>
                        <a:pt x="669354" y="168309"/>
                      </a:cubicBezTo>
                      <a:cubicBezTo>
                        <a:pt x="670562" y="167101"/>
                        <a:pt x="671770" y="165893"/>
                        <a:pt x="674186" y="164685"/>
                      </a:cubicBezTo>
                      <a:cubicBezTo>
                        <a:pt x="677811" y="162268"/>
                        <a:pt x="679019" y="159852"/>
                        <a:pt x="681435" y="156228"/>
                      </a:cubicBezTo>
                      <a:cubicBezTo>
                        <a:pt x="691100" y="146563"/>
                        <a:pt x="708014" y="135690"/>
                        <a:pt x="723719" y="136898"/>
                      </a:cubicBezTo>
                      <a:cubicBezTo>
                        <a:pt x="741841" y="139314"/>
                        <a:pt x="757547" y="147771"/>
                        <a:pt x="775669" y="152603"/>
                      </a:cubicBezTo>
                      <a:cubicBezTo>
                        <a:pt x="790166" y="156228"/>
                        <a:pt x="803455" y="163477"/>
                        <a:pt x="816745" y="170725"/>
                      </a:cubicBezTo>
                      <a:cubicBezTo>
                        <a:pt x="816745" y="170725"/>
                        <a:pt x="816745" y="170725"/>
                        <a:pt x="816745" y="170725"/>
                      </a:cubicBezTo>
                      <a:cubicBezTo>
                        <a:pt x="817953" y="171934"/>
                        <a:pt x="819161" y="173141"/>
                        <a:pt x="820369" y="174350"/>
                      </a:cubicBezTo>
                      <a:cubicBezTo>
                        <a:pt x="821577" y="175558"/>
                        <a:pt x="823993" y="177974"/>
                        <a:pt x="825201" y="179182"/>
                      </a:cubicBezTo>
                      <a:cubicBezTo>
                        <a:pt x="811912" y="169517"/>
                        <a:pt x="796207" y="163477"/>
                        <a:pt x="781709" y="162268"/>
                      </a:cubicBezTo>
                      <a:cubicBezTo>
                        <a:pt x="780501" y="162268"/>
                        <a:pt x="780501" y="163477"/>
                        <a:pt x="781709" y="163477"/>
                      </a:cubicBezTo>
                      <a:cubicBezTo>
                        <a:pt x="791374" y="165893"/>
                        <a:pt x="801039" y="169517"/>
                        <a:pt x="810704" y="173141"/>
                      </a:cubicBezTo>
                      <a:cubicBezTo>
                        <a:pt x="803455" y="170725"/>
                        <a:pt x="796207" y="169517"/>
                        <a:pt x="788958" y="169517"/>
                      </a:cubicBezTo>
                      <a:cubicBezTo>
                        <a:pt x="787750" y="169517"/>
                        <a:pt x="787750" y="171934"/>
                        <a:pt x="788958" y="171934"/>
                      </a:cubicBezTo>
                      <a:cubicBezTo>
                        <a:pt x="798623" y="173141"/>
                        <a:pt x="807080" y="175558"/>
                        <a:pt x="815537" y="179182"/>
                      </a:cubicBezTo>
                      <a:cubicBezTo>
                        <a:pt x="813120" y="179182"/>
                        <a:pt x="809496" y="177974"/>
                        <a:pt x="807080" y="177974"/>
                      </a:cubicBezTo>
                      <a:cubicBezTo>
                        <a:pt x="794998" y="176766"/>
                        <a:pt x="782917" y="174350"/>
                        <a:pt x="772044" y="176766"/>
                      </a:cubicBezTo>
                      <a:cubicBezTo>
                        <a:pt x="770836" y="176766"/>
                        <a:pt x="770836" y="179182"/>
                        <a:pt x="773252" y="179182"/>
                      </a:cubicBezTo>
                      <a:cubicBezTo>
                        <a:pt x="784125" y="180390"/>
                        <a:pt x="794998" y="180390"/>
                        <a:pt x="805872" y="181598"/>
                      </a:cubicBezTo>
                      <a:cubicBezTo>
                        <a:pt x="815537" y="182807"/>
                        <a:pt x="822785" y="185223"/>
                        <a:pt x="832450" y="188847"/>
                      </a:cubicBezTo>
                      <a:cubicBezTo>
                        <a:pt x="832450" y="190055"/>
                        <a:pt x="833658" y="190055"/>
                        <a:pt x="833658" y="191263"/>
                      </a:cubicBezTo>
                      <a:cubicBezTo>
                        <a:pt x="830034" y="190055"/>
                        <a:pt x="827618" y="188847"/>
                        <a:pt x="823993" y="187639"/>
                      </a:cubicBezTo>
                      <a:cubicBezTo>
                        <a:pt x="817953" y="186431"/>
                        <a:pt x="810704" y="181598"/>
                        <a:pt x="804663" y="185223"/>
                      </a:cubicBezTo>
                      <a:cubicBezTo>
                        <a:pt x="804663" y="185223"/>
                        <a:pt x="804663" y="186431"/>
                        <a:pt x="804663" y="186431"/>
                      </a:cubicBezTo>
                      <a:cubicBezTo>
                        <a:pt x="809496" y="188847"/>
                        <a:pt x="814328" y="187639"/>
                        <a:pt x="819161" y="190055"/>
                      </a:cubicBezTo>
                      <a:cubicBezTo>
                        <a:pt x="825201" y="192471"/>
                        <a:pt x="830034" y="193680"/>
                        <a:pt x="836075" y="196096"/>
                      </a:cubicBezTo>
                      <a:cubicBezTo>
                        <a:pt x="836075" y="197304"/>
                        <a:pt x="837283" y="197304"/>
                        <a:pt x="837283" y="198512"/>
                      </a:cubicBezTo>
                      <a:cubicBezTo>
                        <a:pt x="837283" y="198512"/>
                        <a:pt x="837283" y="198512"/>
                        <a:pt x="837283" y="198512"/>
                      </a:cubicBezTo>
                      <a:cubicBezTo>
                        <a:pt x="836075" y="198512"/>
                        <a:pt x="834866" y="197304"/>
                        <a:pt x="834866" y="196096"/>
                      </a:cubicBezTo>
                      <a:cubicBezTo>
                        <a:pt x="832450" y="193680"/>
                        <a:pt x="828826" y="193680"/>
                        <a:pt x="825201" y="193680"/>
                      </a:cubicBezTo>
                      <a:cubicBezTo>
                        <a:pt x="811912" y="188847"/>
                        <a:pt x="798623" y="188847"/>
                        <a:pt x="787750" y="192471"/>
                      </a:cubicBezTo>
                      <a:lnTo>
                        <a:pt x="787750" y="192471"/>
                      </a:lnTo>
                      <a:close/>
                      <a:moveTo>
                        <a:pt x="805872" y="194888"/>
                      </a:moveTo>
                      <a:cubicBezTo>
                        <a:pt x="807080" y="194888"/>
                        <a:pt x="807080" y="194888"/>
                        <a:pt x="808288" y="194888"/>
                      </a:cubicBezTo>
                      <a:cubicBezTo>
                        <a:pt x="807080" y="196096"/>
                        <a:pt x="805872" y="198512"/>
                        <a:pt x="804663" y="200928"/>
                      </a:cubicBezTo>
                      <a:cubicBezTo>
                        <a:pt x="804663" y="202137"/>
                        <a:pt x="804663" y="202137"/>
                        <a:pt x="803455" y="203344"/>
                      </a:cubicBezTo>
                      <a:cubicBezTo>
                        <a:pt x="803455" y="200928"/>
                        <a:pt x="804663" y="198512"/>
                        <a:pt x="805872" y="194888"/>
                      </a:cubicBezTo>
                      <a:close/>
                      <a:moveTo>
                        <a:pt x="802247" y="235964"/>
                      </a:moveTo>
                      <a:cubicBezTo>
                        <a:pt x="802247" y="235964"/>
                        <a:pt x="802247" y="234756"/>
                        <a:pt x="802247" y="235964"/>
                      </a:cubicBezTo>
                      <a:cubicBezTo>
                        <a:pt x="801039" y="229923"/>
                        <a:pt x="801039" y="225091"/>
                        <a:pt x="801039" y="220258"/>
                      </a:cubicBezTo>
                      <a:cubicBezTo>
                        <a:pt x="801039" y="216634"/>
                        <a:pt x="802247" y="213010"/>
                        <a:pt x="802247" y="208177"/>
                      </a:cubicBezTo>
                      <a:cubicBezTo>
                        <a:pt x="802247" y="209385"/>
                        <a:pt x="802247" y="210593"/>
                        <a:pt x="803455" y="213010"/>
                      </a:cubicBezTo>
                      <a:cubicBezTo>
                        <a:pt x="803455" y="213010"/>
                        <a:pt x="804663" y="214218"/>
                        <a:pt x="804663" y="213010"/>
                      </a:cubicBezTo>
                      <a:cubicBezTo>
                        <a:pt x="805872" y="210593"/>
                        <a:pt x="805872" y="206969"/>
                        <a:pt x="807080" y="203344"/>
                      </a:cubicBezTo>
                      <a:cubicBezTo>
                        <a:pt x="808288" y="200928"/>
                        <a:pt x="810704" y="198512"/>
                        <a:pt x="811912" y="194888"/>
                      </a:cubicBezTo>
                      <a:cubicBezTo>
                        <a:pt x="813120" y="194888"/>
                        <a:pt x="813120" y="194888"/>
                        <a:pt x="814328" y="194888"/>
                      </a:cubicBezTo>
                      <a:cubicBezTo>
                        <a:pt x="813120" y="196096"/>
                        <a:pt x="811912" y="198512"/>
                        <a:pt x="811912" y="199720"/>
                      </a:cubicBezTo>
                      <a:cubicBezTo>
                        <a:pt x="810704" y="200928"/>
                        <a:pt x="813120" y="202137"/>
                        <a:pt x="814328" y="200928"/>
                      </a:cubicBezTo>
                      <a:cubicBezTo>
                        <a:pt x="815537" y="199720"/>
                        <a:pt x="816745" y="198512"/>
                        <a:pt x="819161" y="197304"/>
                      </a:cubicBezTo>
                      <a:cubicBezTo>
                        <a:pt x="819161" y="197304"/>
                        <a:pt x="820369" y="196096"/>
                        <a:pt x="820369" y="196096"/>
                      </a:cubicBezTo>
                      <a:cubicBezTo>
                        <a:pt x="821577" y="196096"/>
                        <a:pt x="822785" y="196096"/>
                        <a:pt x="823993" y="197304"/>
                      </a:cubicBezTo>
                      <a:cubicBezTo>
                        <a:pt x="822785" y="198512"/>
                        <a:pt x="822785" y="199720"/>
                        <a:pt x="821577" y="199720"/>
                      </a:cubicBezTo>
                      <a:cubicBezTo>
                        <a:pt x="819161" y="202137"/>
                        <a:pt x="817953" y="205761"/>
                        <a:pt x="816745" y="209385"/>
                      </a:cubicBezTo>
                      <a:cubicBezTo>
                        <a:pt x="816745" y="210593"/>
                        <a:pt x="817953" y="210593"/>
                        <a:pt x="817953" y="210593"/>
                      </a:cubicBezTo>
                      <a:cubicBezTo>
                        <a:pt x="820369" y="209385"/>
                        <a:pt x="821577" y="206969"/>
                        <a:pt x="822785" y="204553"/>
                      </a:cubicBezTo>
                      <a:cubicBezTo>
                        <a:pt x="823993" y="203344"/>
                        <a:pt x="823993" y="202137"/>
                        <a:pt x="825201" y="200928"/>
                      </a:cubicBezTo>
                      <a:cubicBezTo>
                        <a:pt x="826410" y="199720"/>
                        <a:pt x="827618" y="199720"/>
                        <a:pt x="828826" y="198512"/>
                      </a:cubicBezTo>
                      <a:cubicBezTo>
                        <a:pt x="830034" y="198512"/>
                        <a:pt x="831242" y="198512"/>
                        <a:pt x="831242" y="199720"/>
                      </a:cubicBezTo>
                      <a:cubicBezTo>
                        <a:pt x="830034" y="200928"/>
                        <a:pt x="830034" y="200928"/>
                        <a:pt x="830034" y="202137"/>
                      </a:cubicBezTo>
                      <a:cubicBezTo>
                        <a:pt x="828826" y="204553"/>
                        <a:pt x="826410" y="206969"/>
                        <a:pt x="825201" y="209385"/>
                      </a:cubicBezTo>
                      <a:cubicBezTo>
                        <a:pt x="825201" y="210593"/>
                        <a:pt x="826410" y="210593"/>
                        <a:pt x="826410" y="210593"/>
                      </a:cubicBezTo>
                      <a:cubicBezTo>
                        <a:pt x="828826" y="209385"/>
                        <a:pt x="831242" y="206969"/>
                        <a:pt x="832450" y="204553"/>
                      </a:cubicBezTo>
                      <a:cubicBezTo>
                        <a:pt x="833658" y="203344"/>
                        <a:pt x="833658" y="202137"/>
                        <a:pt x="834866" y="202137"/>
                      </a:cubicBezTo>
                      <a:cubicBezTo>
                        <a:pt x="834866" y="202137"/>
                        <a:pt x="834866" y="202137"/>
                        <a:pt x="834866" y="202137"/>
                      </a:cubicBezTo>
                      <a:cubicBezTo>
                        <a:pt x="836075" y="203344"/>
                        <a:pt x="837283" y="203344"/>
                        <a:pt x="838491" y="203344"/>
                      </a:cubicBezTo>
                      <a:cubicBezTo>
                        <a:pt x="840907" y="203344"/>
                        <a:pt x="843323" y="204553"/>
                        <a:pt x="844531" y="203344"/>
                      </a:cubicBezTo>
                      <a:cubicBezTo>
                        <a:pt x="850572" y="204553"/>
                        <a:pt x="859029" y="211801"/>
                        <a:pt x="862653" y="215426"/>
                      </a:cubicBezTo>
                      <a:cubicBezTo>
                        <a:pt x="865070" y="217842"/>
                        <a:pt x="867486" y="221466"/>
                        <a:pt x="868694" y="223883"/>
                      </a:cubicBezTo>
                      <a:cubicBezTo>
                        <a:pt x="868694" y="223883"/>
                        <a:pt x="868694" y="223883"/>
                        <a:pt x="868694" y="223883"/>
                      </a:cubicBezTo>
                      <a:cubicBezTo>
                        <a:pt x="857821" y="234756"/>
                        <a:pt x="844531" y="245629"/>
                        <a:pt x="830034" y="252878"/>
                      </a:cubicBezTo>
                      <a:cubicBezTo>
                        <a:pt x="827618" y="254086"/>
                        <a:pt x="826410" y="254086"/>
                        <a:pt x="823993" y="255294"/>
                      </a:cubicBezTo>
                      <a:cubicBezTo>
                        <a:pt x="823993" y="255294"/>
                        <a:pt x="822785" y="255294"/>
                        <a:pt x="822785" y="255294"/>
                      </a:cubicBezTo>
                      <a:cubicBezTo>
                        <a:pt x="821577" y="255294"/>
                        <a:pt x="820369" y="255294"/>
                        <a:pt x="817953" y="254086"/>
                      </a:cubicBezTo>
                      <a:cubicBezTo>
                        <a:pt x="817953" y="254086"/>
                        <a:pt x="816745" y="254086"/>
                        <a:pt x="816745" y="252878"/>
                      </a:cubicBezTo>
                      <a:cubicBezTo>
                        <a:pt x="814328" y="250461"/>
                        <a:pt x="813120" y="248045"/>
                        <a:pt x="810704" y="246837"/>
                      </a:cubicBezTo>
                      <a:cubicBezTo>
                        <a:pt x="809496" y="245629"/>
                        <a:pt x="807080" y="245629"/>
                        <a:pt x="805872" y="245629"/>
                      </a:cubicBezTo>
                      <a:cubicBezTo>
                        <a:pt x="804663" y="244421"/>
                        <a:pt x="803455" y="243213"/>
                        <a:pt x="803455" y="242004"/>
                      </a:cubicBezTo>
                      <a:cubicBezTo>
                        <a:pt x="802247" y="239588"/>
                        <a:pt x="802247" y="237172"/>
                        <a:pt x="802247" y="235964"/>
                      </a:cubicBezTo>
                      <a:lnTo>
                        <a:pt x="802247" y="235964"/>
                      </a:lnTo>
                      <a:close/>
                      <a:moveTo>
                        <a:pt x="739425" y="287913"/>
                      </a:moveTo>
                      <a:cubicBezTo>
                        <a:pt x="763587" y="278248"/>
                        <a:pt x="785334" y="263751"/>
                        <a:pt x="801039" y="244421"/>
                      </a:cubicBezTo>
                      <a:cubicBezTo>
                        <a:pt x="802247" y="246837"/>
                        <a:pt x="804663" y="248045"/>
                        <a:pt x="807080" y="249253"/>
                      </a:cubicBezTo>
                      <a:cubicBezTo>
                        <a:pt x="810704" y="250461"/>
                        <a:pt x="809496" y="248045"/>
                        <a:pt x="814328" y="251669"/>
                      </a:cubicBezTo>
                      <a:cubicBezTo>
                        <a:pt x="816745" y="254086"/>
                        <a:pt x="816745" y="254086"/>
                        <a:pt x="817953" y="255294"/>
                      </a:cubicBezTo>
                      <a:cubicBezTo>
                        <a:pt x="804663" y="266167"/>
                        <a:pt x="791374" y="275832"/>
                        <a:pt x="775669" y="284289"/>
                      </a:cubicBezTo>
                      <a:cubicBezTo>
                        <a:pt x="776877" y="283081"/>
                        <a:pt x="778085" y="283081"/>
                        <a:pt x="776877" y="280665"/>
                      </a:cubicBezTo>
                      <a:cubicBezTo>
                        <a:pt x="774460" y="278248"/>
                        <a:pt x="772044" y="281872"/>
                        <a:pt x="770836" y="283081"/>
                      </a:cubicBezTo>
                      <a:cubicBezTo>
                        <a:pt x="769628" y="284289"/>
                        <a:pt x="770836" y="285497"/>
                        <a:pt x="772044" y="285497"/>
                      </a:cubicBezTo>
                      <a:cubicBezTo>
                        <a:pt x="773252" y="285497"/>
                        <a:pt x="774460" y="284289"/>
                        <a:pt x="775669" y="284289"/>
                      </a:cubicBezTo>
                      <a:cubicBezTo>
                        <a:pt x="763587" y="290329"/>
                        <a:pt x="751506" y="296370"/>
                        <a:pt x="738217" y="301202"/>
                      </a:cubicBezTo>
                      <a:cubicBezTo>
                        <a:pt x="738217" y="301202"/>
                        <a:pt x="737009" y="301202"/>
                        <a:pt x="737009" y="299994"/>
                      </a:cubicBezTo>
                      <a:cubicBezTo>
                        <a:pt x="747882" y="296370"/>
                        <a:pt x="758755" y="292746"/>
                        <a:pt x="769628" y="286705"/>
                      </a:cubicBezTo>
                      <a:cubicBezTo>
                        <a:pt x="770836" y="286705"/>
                        <a:pt x="769628" y="285497"/>
                        <a:pt x="768420" y="285497"/>
                      </a:cubicBezTo>
                      <a:cubicBezTo>
                        <a:pt x="757547" y="290329"/>
                        <a:pt x="745465" y="293954"/>
                        <a:pt x="733384" y="297578"/>
                      </a:cubicBezTo>
                      <a:cubicBezTo>
                        <a:pt x="733384" y="297578"/>
                        <a:pt x="732176" y="297578"/>
                        <a:pt x="732176" y="296370"/>
                      </a:cubicBezTo>
                      <a:cubicBezTo>
                        <a:pt x="739425" y="293954"/>
                        <a:pt x="745465" y="290329"/>
                        <a:pt x="752714" y="287913"/>
                      </a:cubicBezTo>
                      <a:cubicBezTo>
                        <a:pt x="762379" y="284289"/>
                        <a:pt x="773252" y="280665"/>
                        <a:pt x="779293" y="272208"/>
                      </a:cubicBezTo>
                      <a:cubicBezTo>
                        <a:pt x="779293" y="270999"/>
                        <a:pt x="779293" y="269791"/>
                        <a:pt x="778085" y="270999"/>
                      </a:cubicBezTo>
                      <a:cubicBezTo>
                        <a:pt x="762379" y="280665"/>
                        <a:pt x="746673" y="287913"/>
                        <a:pt x="728552" y="293954"/>
                      </a:cubicBezTo>
                      <a:cubicBezTo>
                        <a:pt x="727344" y="292746"/>
                        <a:pt x="726135" y="292746"/>
                        <a:pt x="724927" y="291538"/>
                      </a:cubicBezTo>
                      <a:cubicBezTo>
                        <a:pt x="729760" y="291538"/>
                        <a:pt x="734592" y="289121"/>
                        <a:pt x="739425" y="287913"/>
                      </a:cubicBezTo>
                      <a:lnTo>
                        <a:pt x="739425" y="287913"/>
                      </a:lnTo>
                      <a:close/>
                      <a:moveTo>
                        <a:pt x="698349" y="299994"/>
                      </a:moveTo>
                      <a:cubicBezTo>
                        <a:pt x="699557" y="299994"/>
                        <a:pt x="699557" y="299994"/>
                        <a:pt x="698349" y="299994"/>
                      </a:cubicBezTo>
                      <a:cubicBezTo>
                        <a:pt x="704389" y="297578"/>
                        <a:pt x="710430" y="296370"/>
                        <a:pt x="716470" y="295162"/>
                      </a:cubicBezTo>
                      <a:cubicBezTo>
                        <a:pt x="716470" y="296370"/>
                        <a:pt x="715262" y="297578"/>
                        <a:pt x="715262" y="298786"/>
                      </a:cubicBezTo>
                      <a:cubicBezTo>
                        <a:pt x="692308" y="304827"/>
                        <a:pt x="670562" y="306035"/>
                        <a:pt x="643983" y="302411"/>
                      </a:cubicBezTo>
                      <a:cubicBezTo>
                        <a:pt x="643983" y="302411"/>
                        <a:pt x="643983" y="302411"/>
                        <a:pt x="643983" y="302411"/>
                      </a:cubicBezTo>
                      <a:cubicBezTo>
                        <a:pt x="663313" y="303619"/>
                        <a:pt x="681435" y="304827"/>
                        <a:pt x="698349" y="299994"/>
                      </a:cubicBezTo>
                      <a:lnTo>
                        <a:pt x="698349" y="299994"/>
                      </a:lnTo>
                      <a:close/>
                      <a:moveTo>
                        <a:pt x="386653" y="204553"/>
                      </a:moveTo>
                      <a:cubicBezTo>
                        <a:pt x="391485" y="205761"/>
                        <a:pt x="395110" y="208177"/>
                        <a:pt x="399942" y="209385"/>
                      </a:cubicBezTo>
                      <a:cubicBezTo>
                        <a:pt x="399942" y="209385"/>
                        <a:pt x="399942" y="209385"/>
                        <a:pt x="399942" y="209385"/>
                      </a:cubicBezTo>
                      <a:cubicBezTo>
                        <a:pt x="399942" y="209385"/>
                        <a:pt x="399942" y="210593"/>
                        <a:pt x="399942" y="210593"/>
                      </a:cubicBezTo>
                      <a:cubicBezTo>
                        <a:pt x="401150" y="211801"/>
                        <a:pt x="401150" y="211801"/>
                        <a:pt x="402359" y="211801"/>
                      </a:cubicBezTo>
                      <a:cubicBezTo>
                        <a:pt x="403567" y="211801"/>
                        <a:pt x="404775" y="213010"/>
                        <a:pt x="405983" y="213010"/>
                      </a:cubicBezTo>
                      <a:cubicBezTo>
                        <a:pt x="407191" y="213010"/>
                        <a:pt x="407191" y="213010"/>
                        <a:pt x="407191" y="211801"/>
                      </a:cubicBezTo>
                      <a:cubicBezTo>
                        <a:pt x="407191" y="211801"/>
                        <a:pt x="405983" y="211801"/>
                        <a:pt x="405983" y="210593"/>
                      </a:cubicBezTo>
                      <a:cubicBezTo>
                        <a:pt x="483303" y="237172"/>
                        <a:pt x="559414" y="272208"/>
                        <a:pt x="636734" y="299994"/>
                      </a:cubicBezTo>
                      <a:cubicBezTo>
                        <a:pt x="637942" y="301202"/>
                        <a:pt x="639151" y="302411"/>
                        <a:pt x="640359" y="303619"/>
                      </a:cubicBezTo>
                      <a:cubicBezTo>
                        <a:pt x="635526" y="301202"/>
                        <a:pt x="631902" y="298786"/>
                        <a:pt x="627069" y="297578"/>
                      </a:cubicBezTo>
                      <a:cubicBezTo>
                        <a:pt x="605323" y="287913"/>
                        <a:pt x="583577" y="280665"/>
                        <a:pt x="561831" y="272208"/>
                      </a:cubicBezTo>
                      <a:cubicBezTo>
                        <a:pt x="536460" y="262543"/>
                        <a:pt x="511090" y="252878"/>
                        <a:pt x="485719" y="240796"/>
                      </a:cubicBezTo>
                      <a:cubicBezTo>
                        <a:pt x="484511" y="239588"/>
                        <a:pt x="483303" y="242004"/>
                        <a:pt x="484511" y="243213"/>
                      </a:cubicBezTo>
                      <a:cubicBezTo>
                        <a:pt x="484511" y="243213"/>
                        <a:pt x="483303" y="243213"/>
                        <a:pt x="483303" y="243213"/>
                      </a:cubicBezTo>
                      <a:cubicBezTo>
                        <a:pt x="482095" y="242004"/>
                        <a:pt x="480886" y="242004"/>
                        <a:pt x="479678" y="240796"/>
                      </a:cubicBezTo>
                      <a:cubicBezTo>
                        <a:pt x="480886" y="240796"/>
                        <a:pt x="480886" y="240796"/>
                        <a:pt x="482095" y="240796"/>
                      </a:cubicBezTo>
                      <a:cubicBezTo>
                        <a:pt x="483303" y="240796"/>
                        <a:pt x="483303" y="239588"/>
                        <a:pt x="482095" y="239588"/>
                      </a:cubicBezTo>
                      <a:cubicBezTo>
                        <a:pt x="480886" y="238380"/>
                        <a:pt x="477262" y="237172"/>
                        <a:pt x="476054" y="237172"/>
                      </a:cubicBezTo>
                      <a:cubicBezTo>
                        <a:pt x="472430" y="237172"/>
                        <a:pt x="470013" y="234756"/>
                        <a:pt x="466389" y="234756"/>
                      </a:cubicBezTo>
                      <a:cubicBezTo>
                        <a:pt x="466389" y="234756"/>
                        <a:pt x="465181" y="235964"/>
                        <a:pt x="466389" y="235964"/>
                      </a:cubicBezTo>
                      <a:cubicBezTo>
                        <a:pt x="468805" y="237172"/>
                        <a:pt x="472430" y="237172"/>
                        <a:pt x="474846" y="239588"/>
                      </a:cubicBezTo>
                      <a:cubicBezTo>
                        <a:pt x="474846" y="239588"/>
                        <a:pt x="473638" y="239588"/>
                        <a:pt x="473638" y="239588"/>
                      </a:cubicBezTo>
                      <a:cubicBezTo>
                        <a:pt x="468805" y="238380"/>
                        <a:pt x="465181" y="235964"/>
                        <a:pt x="460348" y="234756"/>
                      </a:cubicBezTo>
                      <a:cubicBezTo>
                        <a:pt x="461557" y="234756"/>
                        <a:pt x="462765" y="235964"/>
                        <a:pt x="463973" y="235964"/>
                      </a:cubicBezTo>
                      <a:cubicBezTo>
                        <a:pt x="465181" y="235964"/>
                        <a:pt x="465181" y="234756"/>
                        <a:pt x="463973" y="234756"/>
                      </a:cubicBezTo>
                      <a:cubicBezTo>
                        <a:pt x="455516" y="229923"/>
                        <a:pt x="445851" y="226299"/>
                        <a:pt x="437394" y="222674"/>
                      </a:cubicBezTo>
                      <a:cubicBezTo>
                        <a:pt x="430145" y="220258"/>
                        <a:pt x="422897" y="215426"/>
                        <a:pt x="415648" y="215426"/>
                      </a:cubicBezTo>
                      <a:cubicBezTo>
                        <a:pt x="414440" y="215426"/>
                        <a:pt x="414440" y="216634"/>
                        <a:pt x="415648" y="216634"/>
                      </a:cubicBezTo>
                      <a:cubicBezTo>
                        <a:pt x="416856" y="217842"/>
                        <a:pt x="419272" y="219050"/>
                        <a:pt x="420480" y="219050"/>
                      </a:cubicBezTo>
                      <a:cubicBezTo>
                        <a:pt x="415648" y="216634"/>
                        <a:pt x="409607" y="215426"/>
                        <a:pt x="404775" y="214218"/>
                      </a:cubicBezTo>
                      <a:cubicBezTo>
                        <a:pt x="403567" y="214218"/>
                        <a:pt x="402359" y="216634"/>
                        <a:pt x="404775" y="216634"/>
                      </a:cubicBezTo>
                      <a:cubicBezTo>
                        <a:pt x="418064" y="222674"/>
                        <a:pt x="432562" y="227507"/>
                        <a:pt x="445851" y="232340"/>
                      </a:cubicBezTo>
                      <a:cubicBezTo>
                        <a:pt x="453100" y="234756"/>
                        <a:pt x="461557" y="238380"/>
                        <a:pt x="468805" y="242004"/>
                      </a:cubicBezTo>
                      <a:cubicBezTo>
                        <a:pt x="468805" y="242004"/>
                        <a:pt x="467597" y="242004"/>
                        <a:pt x="467597" y="242004"/>
                      </a:cubicBezTo>
                      <a:cubicBezTo>
                        <a:pt x="467597" y="242004"/>
                        <a:pt x="467597" y="242004"/>
                        <a:pt x="467597" y="242004"/>
                      </a:cubicBezTo>
                      <a:cubicBezTo>
                        <a:pt x="450683" y="234756"/>
                        <a:pt x="432562" y="228715"/>
                        <a:pt x="415648" y="221466"/>
                      </a:cubicBezTo>
                      <a:cubicBezTo>
                        <a:pt x="404775" y="217842"/>
                        <a:pt x="393902" y="213010"/>
                        <a:pt x="383029" y="209385"/>
                      </a:cubicBezTo>
                      <a:cubicBezTo>
                        <a:pt x="381820" y="209385"/>
                        <a:pt x="380612" y="208177"/>
                        <a:pt x="379404" y="208177"/>
                      </a:cubicBezTo>
                      <a:cubicBezTo>
                        <a:pt x="379404" y="208177"/>
                        <a:pt x="379404" y="208177"/>
                        <a:pt x="379404" y="208177"/>
                      </a:cubicBezTo>
                      <a:cubicBezTo>
                        <a:pt x="380612" y="208177"/>
                        <a:pt x="381820" y="208177"/>
                        <a:pt x="383029" y="208177"/>
                      </a:cubicBezTo>
                      <a:cubicBezTo>
                        <a:pt x="383029" y="208177"/>
                        <a:pt x="383029" y="208177"/>
                        <a:pt x="383029" y="208177"/>
                      </a:cubicBezTo>
                      <a:cubicBezTo>
                        <a:pt x="383029" y="208177"/>
                        <a:pt x="383029" y="208177"/>
                        <a:pt x="383029" y="208177"/>
                      </a:cubicBezTo>
                      <a:cubicBezTo>
                        <a:pt x="383029" y="208177"/>
                        <a:pt x="383029" y="208177"/>
                        <a:pt x="383029" y="208177"/>
                      </a:cubicBezTo>
                      <a:cubicBezTo>
                        <a:pt x="384237" y="208177"/>
                        <a:pt x="383029" y="206969"/>
                        <a:pt x="381820" y="205761"/>
                      </a:cubicBezTo>
                      <a:cubicBezTo>
                        <a:pt x="380612" y="205761"/>
                        <a:pt x="379404" y="204553"/>
                        <a:pt x="378196" y="205761"/>
                      </a:cubicBezTo>
                      <a:cubicBezTo>
                        <a:pt x="378196" y="205761"/>
                        <a:pt x="378196" y="205761"/>
                        <a:pt x="378196" y="204553"/>
                      </a:cubicBezTo>
                      <a:cubicBezTo>
                        <a:pt x="378196" y="204553"/>
                        <a:pt x="378196" y="204553"/>
                        <a:pt x="378196" y="204553"/>
                      </a:cubicBezTo>
                      <a:cubicBezTo>
                        <a:pt x="384237" y="205761"/>
                        <a:pt x="390277" y="208177"/>
                        <a:pt x="396318" y="210593"/>
                      </a:cubicBezTo>
                      <a:cubicBezTo>
                        <a:pt x="397526" y="210593"/>
                        <a:pt x="397526" y="209385"/>
                        <a:pt x="396318" y="209385"/>
                      </a:cubicBezTo>
                      <a:cubicBezTo>
                        <a:pt x="392694" y="208177"/>
                        <a:pt x="390277" y="206969"/>
                        <a:pt x="386653" y="205761"/>
                      </a:cubicBezTo>
                      <a:cubicBezTo>
                        <a:pt x="385445" y="203344"/>
                        <a:pt x="386653" y="203344"/>
                        <a:pt x="386653" y="204553"/>
                      </a:cubicBezTo>
                      <a:lnTo>
                        <a:pt x="386653" y="204553"/>
                      </a:lnTo>
                      <a:close/>
                      <a:moveTo>
                        <a:pt x="364907" y="203344"/>
                      </a:moveTo>
                      <a:cubicBezTo>
                        <a:pt x="347993" y="197304"/>
                        <a:pt x="331079" y="193680"/>
                        <a:pt x="314166" y="190055"/>
                      </a:cubicBezTo>
                      <a:cubicBezTo>
                        <a:pt x="311749" y="188847"/>
                        <a:pt x="308125" y="188847"/>
                        <a:pt x="305709" y="187639"/>
                      </a:cubicBezTo>
                      <a:cubicBezTo>
                        <a:pt x="303292" y="186431"/>
                        <a:pt x="300876" y="185223"/>
                        <a:pt x="298460" y="184015"/>
                      </a:cubicBezTo>
                      <a:cubicBezTo>
                        <a:pt x="305709" y="185223"/>
                        <a:pt x="311749" y="186431"/>
                        <a:pt x="318998" y="188847"/>
                      </a:cubicBezTo>
                      <a:cubicBezTo>
                        <a:pt x="337120" y="193680"/>
                        <a:pt x="356450" y="200928"/>
                        <a:pt x="374572" y="205761"/>
                      </a:cubicBezTo>
                      <a:cubicBezTo>
                        <a:pt x="374572" y="206969"/>
                        <a:pt x="374572" y="206969"/>
                        <a:pt x="375780" y="208177"/>
                      </a:cubicBezTo>
                      <a:cubicBezTo>
                        <a:pt x="372155" y="205761"/>
                        <a:pt x="368531" y="203344"/>
                        <a:pt x="364907" y="203344"/>
                      </a:cubicBezTo>
                      <a:close/>
                      <a:moveTo>
                        <a:pt x="375780" y="199720"/>
                      </a:moveTo>
                      <a:cubicBezTo>
                        <a:pt x="374572" y="199720"/>
                        <a:pt x="374572" y="200928"/>
                        <a:pt x="375780" y="202137"/>
                      </a:cubicBezTo>
                      <a:cubicBezTo>
                        <a:pt x="357658" y="193680"/>
                        <a:pt x="335912" y="188847"/>
                        <a:pt x="317790" y="184015"/>
                      </a:cubicBezTo>
                      <a:cubicBezTo>
                        <a:pt x="308125" y="181598"/>
                        <a:pt x="298460" y="179182"/>
                        <a:pt x="287587" y="176766"/>
                      </a:cubicBezTo>
                      <a:cubicBezTo>
                        <a:pt x="285171" y="175558"/>
                        <a:pt x="282754" y="174350"/>
                        <a:pt x="279130" y="173141"/>
                      </a:cubicBezTo>
                      <a:cubicBezTo>
                        <a:pt x="279130" y="173141"/>
                        <a:pt x="277922" y="173141"/>
                        <a:pt x="277922" y="173141"/>
                      </a:cubicBezTo>
                      <a:cubicBezTo>
                        <a:pt x="310541" y="180390"/>
                        <a:pt x="343161" y="190055"/>
                        <a:pt x="375780" y="199720"/>
                      </a:cubicBezTo>
                      <a:lnTo>
                        <a:pt x="375780" y="199720"/>
                      </a:lnTo>
                      <a:close/>
                      <a:moveTo>
                        <a:pt x="328663" y="203344"/>
                      </a:moveTo>
                      <a:cubicBezTo>
                        <a:pt x="327455" y="202137"/>
                        <a:pt x="326247" y="202137"/>
                        <a:pt x="326247" y="200928"/>
                      </a:cubicBezTo>
                      <a:cubicBezTo>
                        <a:pt x="335912" y="203344"/>
                        <a:pt x="344369" y="205761"/>
                        <a:pt x="354034" y="209385"/>
                      </a:cubicBezTo>
                      <a:cubicBezTo>
                        <a:pt x="367323" y="213010"/>
                        <a:pt x="379404" y="217842"/>
                        <a:pt x="392694" y="222674"/>
                      </a:cubicBezTo>
                      <a:cubicBezTo>
                        <a:pt x="370947" y="215426"/>
                        <a:pt x="349201" y="208177"/>
                        <a:pt x="328663" y="203344"/>
                      </a:cubicBezTo>
                      <a:lnTo>
                        <a:pt x="328663" y="203344"/>
                      </a:lnTo>
                      <a:close/>
                      <a:moveTo>
                        <a:pt x="427729" y="234756"/>
                      </a:moveTo>
                      <a:cubicBezTo>
                        <a:pt x="425313" y="233547"/>
                        <a:pt x="422897" y="233547"/>
                        <a:pt x="420480" y="232340"/>
                      </a:cubicBezTo>
                      <a:cubicBezTo>
                        <a:pt x="421689" y="232340"/>
                        <a:pt x="421689" y="231131"/>
                        <a:pt x="420480" y="229923"/>
                      </a:cubicBezTo>
                      <a:cubicBezTo>
                        <a:pt x="395110" y="217842"/>
                        <a:pt x="368531" y="209385"/>
                        <a:pt x="343161" y="202137"/>
                      </a:cubicBezTo>
                      <a:cubicBezTo>
                        <a:pt x="334704" y="199720"/>
                        <a:pt x="326247" y="197304"/>
                        <a:pt x="317790" y="194888"/>
                      </a:cubicBezTo>
                      <a:cubicBezTo>
                        <a:pt x="317790" y="194888"/>
                        <a:pt x="316582" y="193680"/>
                        <a:pt x="316582" y="193680"/>
                      </a:cubicBezTo>
                      <a:cubicBezTo>
                        <a:pt x="316582" y="193680"/>
                        <a:pt x="316582" y="193680"/>
                        <a:pt x="317790" y="193680"/>
                      </a:cubicBezTo>
                      <a:cubicBezTo>
                        <a:pt x="332288" y="197304"/>
                        <a:pt x="346785" y="202137"/>
                        <a:pt x="361282" y="206969"/>
                      </a:cubicBezTo>
                      <a:cubicBezTo>
                        <a:pt x="361282" y="206969"/>
                        <a:pt x="361282" y="206969"/>
                        <a:pt x="362491" y="206969"/>
                      </a:cubicBezTo>
                      <a:cubicBezTo>
                        <a:pt x="362491" y="206969"/>
                        <a:pt x="363699" y="206969"/>
                        <a:pt x="363699" y="206969"/>
                      </a:cubicBezTo>
                      <a:cubicBezTo>
                        <a:pt x="366115" y="206969"/>
                        <a:pt x="368531" y="208177"/>
                        <a:pt x="369739" y="208177"/>
                      </a:cubicBezTo>
                      <a:cubicBezTo>
                        <a:pt x="370947" y="209385"/>
                        <a:pt x="373364" y="209385"/>
                        <a:pt x="373364" y="209385"/>
                      </a:cubicBezTo>
                      <a:cubicBezTo>
                        <a:pt x="375780" y="210593"/>
                        <a:pt x="378196" y="210593"/>
                        <a:pt x="379404" y="211801"/>
                      </a:cubicBezTo>
                      <a:cubicBezTo>
                        <a:pt x="384237" y="214218"/>
                        <a:pt x="390277" y="215426"/>
                        <a:pt x="395110" y="217842"/>
                      </a:cubicBezTo>
                      <a:cubicBezTo>
                        <a:pt x="404775" y="221466"/>
                        <a:pt x="414440" y="225091"/>
                        <a:pt x="424105" y="228715"/>
                      </a:cubicBezTo>
                      <a:cubicBezTo>
                        <a:pt x="434978" y="232340"/>
                        <a:pt x="445851" y="237172"/>
                        <a:pt x="457932" y="242004"/>
                      </a:cubicBezTo>
                      <a:cubicBezTo>
                        <a:pt x="457932" y="242004"/>
                        <a:pt x="456724" y="242004"/>
                        <a:pt x="456724" y="243213"/>
                      </a:cubicBezTo>
                      <a:cubicBezTo>
                        <a:pt x="447059" y="239588"/>
                        <a:pt x="437394" y="235964"/>
                        <a:pt x="427729" y="232340"/>
                      </a:cubicBezTo>
                      <a:cubicBezTo>
                        <a:pt x="427729" y="231131"/>
                        <a:pt x="426521" y="233547"/>
                        <a:pt x="427729" y="234756"/>
                      </a:cubicBezTo>
                      <a:lnTo>
                        <a:pt x="427729" y="234756"/>
                      </a:lnTo>
                      <a:close/>
                      <a:moveTo>
                        <a:pt x="525587" y="274624"/>
                      </a:moveTo>
                      <a:cubicBezTo>
                        <a:pt x="518338" y="270999"/>
                        <a:pt x="512298" y="267375"/>
                        <a:pt x="505049" y="263751"/>
                      </a:cubicBezTo>
                      <a:cubicBezTo>
                        <a:pt x="499008" y="260126"/>
                        <a:pt x="492968" y="256502"/>
                        <a:pt x="486927" y="252878"/>
                      </a:cubicBezTo>
                      <a:cubicBezTo>
                        <a:pt x="483303" y="250461"/>
                        <a:pt x="479678" y="248045"/>
                        <a:pt x="476054" y="245629"/>
                      </a:cubicBezTo>
                      <a:cubicBezTo>
                        <a:pt x="474846" y="245629"/>
                        <a:pt x="474846" y="244421"/>
                        <a:pt x="473638" y="244421"/>
                      </a:cubicBezTo>
                      <a:cubicBezTo>
                        <a:pt x="473638" y="244421"/>
                        <a:pt x="473638" y="244421"/>
                        <a:pt x="473638" y="244421"/>
                      </a:cubicBezTo>
                      <a:cubicBezTo>
                        <a:pt x="473638" y="244421"/>
                        <a:pt x="474846" y="244421"/>
                        <a:pt x="474846" y="243213"/>
                      </a:cubicBezTo>
                      <a:cubicBezTo>
                        <a:pt x="476054" y="244421"/>
                        <a:pt x="478470" y="245629"/>
                        <a:pt x="479678" y="246837"/>
                      </a:cubicBezTo>
                      <a:cubicBezTo>
                        <a:pt x="480886" y="248045"/>
                        <a:pt x="482095" y="248045"/>
                        <a:pt x="483303" y="249253"/>
                      </a:cubicBezTo>
                      <a:cubicBezTo>
                        <a:pt x="488135" y="252878"/>
                        <a:pt x="492968" y="255294"/>
                        <a:pt x="497800" y="257710"/>
                      </a:cubicBezTo>
                      <a:cubicBezTo>
                        <a:pt x="505049" y="262543"/>
                        <a:pt x="512298" y="266167"/>
                        <a:pt x="519547" y="269791"/>
                      </a:cubicBezTo>
                      <a:cubicBezTo>
                        <a:pt x="529211" y="274624"/>
                        <a:pt x="540085" y="280665"/>
                        <a:pt x="549750" y="285497"/>
                      </a:cubicBezTo>
                      <a:cubicBezTo>
                        <a:pt x="549750" y="285497"/>
                        <a:pt x="550958" y="285497"/>
                        <a:pt x="550958" y="285497"/>
                      </a:cubicBezTo>
                      <a:cubicBezTo>
                        <a:pt x="577536" y="298786"/>
                        <a:pt x="602907" y="314492"/>
                        <a:pt x="628278" y="330197"/>
                      </a:cubicBezTo>
                      <a:cubicBezTo>
                        <a:pt x="646399" y="342279"/>
                        <a:pt x="664521" y="354360"/>
                        <a:pt x="681435" y="368857"/>
                      </a:cubicBezTo>
                      <a:cubicBezTo>
                        <a:pt x="680227" y="367649"/>
                        <a:pt x="679019" y="367649"/>
                        <a:pt x="677811" y="366441"/>
                      </a:cubicBezTo>
                      <a:cubicBezTo>
                        <a:pt x="676603" y="366441"/>
                        <a:pt x="676603" y="365233"/>
                        <a:pt x="675394" y="365233"/>
                      </a:cubicBezTo>
                      <a:cubicBezTo>
                        <a:pt x="664521" y="356776"/>
                        <a:pt x="652440" y="348319"/>
                        <a:pt x="641567" y="339862"/>
                      </a:cubicBezTo>
                      <a:cubicBezTo>
                        <a:pt x="624653" y="327781"/>
                        <a:pt x="606531" y="318116"/>
                        <a:pt x="588410" y="308451"/>
                      </a:cubicBezTo>
                      <a:cubicBezTo>
                        <a:pt x="567871" y="297578"/>
                        <a:pt x="547333" y="286705"/>
                        <a:pt x="526795" y="275832"/>
                      </a:cubicBezTo>
                      <a:cubicBezTo>
                        <a:pt x="528003" y="275832"/>
                        <a:pt x="526795" y="275832"/>
                        <a:pt x="525587" y="274624"/>
                      </a:cubicBezTo>
                      <a:lnTo>
                        <a:pt x="525587" y="274624"/>
                      </a:lnTo>
                      <a:close/>
                      <a:moveTo>
                        <a:pt x="659689" y="357984"/>
                      </a:moveTo>
                      <a:cubicBezTo>
                        <a:pt x="642775" y="345903"/>
                        <a:pt x="624653" y="335030"/>
                        <a:pt x="608948" y="325365"/>
                      </a:cubicBezTo>
                      <a:cubicBezTo>
                        <a:pt x="588410" y="313284"/>
                        <a:pt x="566663" y="301202"/>
                        <a:pt x="546125" y="289121"/>
                      </a:cubicBezTo>
                      <a:cubicBezTo>
                        <a:pt x="558206" y="295162"/>
                        <a:pt x="569079" y="301202"/>
                        <a:pt x="581161" y="307243"/>
                      </a:cubicBezTo>
                      <a:cubicBezTo>
                        <a:pt x="601699" y="318116"/>
                        <a:pt x="621029" y="327781"/>
                        <a:pt x="640359" y="341071"/>
                      </a:cubicBezTo>
                      <a:cubicBezTo>
                        <a:pt x="648816" y="347111"/>
                        <a:pt x="657272" y="353152"/>
                        <a:pt x="665729" y="359193"/>
                      </a:cubicBezTo>
                      <a:cubicBezTo>
                        <a:pt x="662105" y="359193"/>
                        <a:pt x="660897" y="359193"/>
                        <a:pt x="659689" y="357984"/>
                      </a:cubicBezTo>
                      <a:lnTo>
                        <a:pt x="659689" y="357984"/>
                      </a:lnTo>
                      <a:close/>
                      <a:moveTo>
                        <a:pt x="625861" y="338654"/>
                      </a:moveTo>
                      <a:cubicBezTo>
                        <a:pt x="598075" y="321741"/>
                        <a:pt x="569079" y="308451"/>
                        <a:pt x="541293" y="291538"/>
                      </a:cubicBezTo>
                      <a:cubicBezTo>
                        <a:pt x="532836" y="286705"/>
                        <a:pt x="525587" y="281872"/>
                        <a:pt x="517130" y="277040"/>
                      </a:cubicBezTo>
                      <a:cubicBezTo>
                        <a:pt x="521963" y="279456"/>
                        <a:pt x="526795" y="281872"/>
                        <a:pt x="531628" y="284289"/>
                      </a:cubicBezTo>
                      <a:cubicBezTo>
                        <a:pt x="555790" y="297578"/>
                        <a:pt x="579953" y="310868"/>
                        <a:pt x="602907" y="324157"/>
                      </a:cubicBezTo>
                      <a:cubicBezTo>
                        <a:pt x="619821" y="333822"/>
                        <a:pt x="636734" y="343487"/>
                        <a:pt x="652440" y="354360"/>
                      </a:cubicBezTo>
                      <a:cubicBezTo>
                        <a:pt x="652440" y="354360"/>
                        <a:pt x="651232" y="354360"/>
                        <a:pt x="651232" y="354360"/>
                      </a:cubicBezTo>
                      <a:cubicBezTo>
                        <a:pt x="641567" y="349527"/>
                        <a:pt x="634318" y="343487"/>
                        <a:pt x="625861" y="338654"/>
                      </a:cubicBezTo>
                      <a:lnTo>
                        <a:pt x="625861" y="338654"/>
                      </a:lnTo>
                      <a:close/>
                      <a:moveTo>
                        <a:pt x="584785" y="356776"/>
                      </a:moveTo>
                      <a:cubicBezTo>
                        <a:pt x="578744" y="354360"/>
                        <a:pt x="573912" y="350736"/>
                        <a:pt x="567871" y="348319"/>
                      </a:cubicBezTo>
                      <a:cubicBezTo>
                        <a:pt x="575120" y="350736"/>
                        <a:pt x="582369" y="355568"/>
                        <a:pt x="590826" y="354360"/>
                      </a:cubicBezTo>
                      <a:cubicBezTo>
                        <a:pt x="598075" y="353152"/>
                        <a:pt x="605323" y="353152"/>
                        <a:pt x="612572" y="353152"/>
                      </a:cubicBezTo>
                      <a:cubicBezTo>
                        <a:pt x="619821" y="353152"/>
                        <a:pt x="627069" y="354360"/>
                        <a:pt x="635526" y="355568"/>
                      </a:cubicBezTo>
                      <a:cubicBezTo>
                        <a:pt x="634318" y="355568"/>
                        <a:pt x="631902" y="355568"/>
                        <a:pt x="630694" y="355568"/>
                      </a:cubicBezTo>
                      <a:cubicBezTo>
                        <a:pt x="622237" y="355568"/>
                        <a:pt x="613780" y="355568"/>
                        <a:pt x="606531" y="356776"/>
                      </a:cubicBezTo>
                      <a:cubicBezTo>
                        <a:pt x="599283" y="357984"/>
                        <a:pt x="592034" y="360400"/>
                        <a:pt x="584785" y="356776"/>
                      </a:cubicBezTo>
                      <a:lnTo>
                        <a:pt x="584785" y="356776"/>
                      </a:lnTo>
                      <a:close/>
                      <a:moveTo>
                        <a:pt x="630694" y="436512"/>
                      </a:moveTo>
                      <a:cubicBezTo>
                        <a:pt x="614988" y="422015"/>
                        <a:pt x="602907" y="406309"/>
                        <a:pt x="592034" y="389396"/>
                      </a:cubicBezTo>
                      <a:cubicBezTo>
                        <a:pt x="593242" y="390603"/>
                        <a:pt x="593242" y="390603"/>
                        <a:pt x="594450" y="391812"/>
                      </a:cubicBezTo>
                      <a:cubicBezTo>
                        <a:pt x="599283" y="399060"/>
                        <a:pt x="604115" y="405101"/>
                        <a:pt x="610156" y="412350"/>
                      </a:cubicBezTo>
                      <a:cubicBezTo>
                        <a:pt x="613780" y="417182"/>
                        <a:pt x="617404" y="422015"/>
                        <a:pt x="622237" y="426847"/>
                      </a:cubicBezTo>
                      <a:cubicBezTo>
                        <a:pt x="627069" y="430472"/>
                        <a:pt x="631902" y="434096"/>
                        <a:pt x="635526" y="437720"/>
                      </a:cubicBezTo>
                      <a:cubicBezTo>
                        <a:pt x="636734" y="438928"/>
                        <a:pt x="639151" y="437720"/>
                        <a:pt x="637942" y="435304"/>
                      </a:cubicBezTo>
                      <a:cubicBezTo>
                        <a:pt x="631902" y="430472"/>
                        <a:pt x="625861" y="425639"/>
                        <a:pt x="619821" y="420806"/>
                      </a:cubicBezTo>
                      <a:cubicBezTo>
                        <a:pt x="614988" y="414766"/>
                        <a:pt x="610156" y="408725"/>
                        <a:pt x="606531" y="402685"/>
                      </a:cubicBezTo>
                      <a:cubicBezTo>
                        <a:pt x="605323" y="401477"/>
                        <a:pt x="604115" y="400269"/>
                        <a:pt x="602907" y="397852"/>
                      </a:cubicBezTo>
                      <a:cubicBezTo>
                        <a:pt x="607739" y="402685"/>
                        <a:pt x="613780" y="407517"/>
                        <a:pt x="618613" y="412350"/>
                      </a:cubicBezTo>
                      <a:cubicBezTo>
                        <a:pt x="619821" y="413558"/>
                        <a:pt x="621029" y="412350"/>
                        <a:pt x="619821" y="411142"/>
                      </a:cubicBezTo>
                      <a:cubicBezTo>
                        <a:pt x="604115" y="394228"/>
                        <a:pt x="588410" y="377314"/>
                        <a:pt x="572704" y="361609"/>
                      </a:cubicBezTo>
                      <a:cubicBezTo>
                        <a:pt x="579953" y="366441"/>
                        <a:pt x="585993" y="374898"/>
                        <a:pt x="592034" y="380939"/>
                      </a:cubicBezTo>
                      <a:cubicBezTo>
                        <a:pt x="602907" y="390603"/>
                        <a:pt x="613780" y="399060"/>
                        <a:pt x="623445" y="407517"/>
                      </a:cubicBezTo>
                      <a:cubicBezTo>
                        <a:pt x="634318" y="417182"/>
                        <a:pt x="645191" y="424431"/>
                        <a:pt x="658481" y="430472"/>
                      </a:cubicBezTo>
                      <a:cubicBezTo>
                        <a:pt x="668145" y="436512"/>
                        <a:pt x="679019" y="442553"/>
                        <a:pt x="689892" y="443761"/>
                      </a:cubicBezTo>
                      <a:cubicBezTo>
                        <a:pt x="691100" y="443761"/>
                        <a:pt x="691100" y="442553"/>
                        <a:pt x="689892" y="441345"/>
                      </a:cubicBezTo>
                      <a:cubicBezTo>
                        <a:pt x="676603" y="436512"/>
                        <a:pt x="662105" y="428055"/>
                        <a:pt x="648816" y="420806"/>
                      </a:cubicBezTo>
                      <a:cubicBezTo>
                        <a:pt x="637942" y="413558"/>
                        <a:pt x="628278" y="405101"/>
                        <a:pt x="618613" y="396644"/>
                      </a:cubicBezTo>
                      <a:cubicBezTo>
                        <a:pt x="608948" y="388187"/>
                        <a:pt x="598075" y="379730"/>
                        <a:pt x="588410" y="370066"/>
                      </a:cubicBezTo>
                      <a:cubicBezTo>
                        <a:pt x="587201" y="368857"/>
                        <a:pt x="585993" y="367649"/>
                        <a:pt x="584785" y="366441"/>
                      </a:cubicBezTo>
                      <a:cubicBezTo>
                        <a:pt x="590826" y="371274"/>
                        <a:pt x="596866" y="376106"/>
                        <a:pt x="604115" y="379730"/>
                      </a:cubicBezTo>
                      <a:cubicBezTo>
                        <a:pt x="605323" y="380939"/>
                        <a:pt x="606531" y="379730"/>
                        <a:pt x="605323" y="378522"/>
                      </a:cubicBezTo>
                      <a:cubicBezTo>
                        <a:pt x="600491" y="372482"/>
                        <a:pt x="594450" y="368857"/>
                        <a:pt x="588410" y="365233"/>
                      </a:cubicBezTo>
                      <a:cubicBezTo>
                        <a:pt x="592034" y="366441"/>
                        <a:pt x="594450" y="367649"/>
                        <a:pt x="598075" y="368857"/>
                      </a:cubicBezTo>
                      <a:cubicBezTo>
                        <a:pt x="602907" y="371274"/>
                        <a:pt x="606531" y="373690"/>
                        <a:pt x="610156" y="376106"/>
                      </a:cubicBezTo>
                      <a:cubicBezTo>
                        <a:pt x="618613" y="380939"/>
                        <a:pt x="627069" y="386979"/>
                        <a:pt x="635526" y="393020"/>
                      </a:cubicBezTo>
                      <a:cubicBezTo>
                        <a:pt x="636734" y="394228"/>
                        <a:pt x="637942" y="393020"/>
                        <a:pt x="636734" y="391812"/>
                      </a:cubicBezTo>
                      <a:cubicBezTo>
                        <a:pt x="629486" y="384563"/>
                        <a:pt x="619821" y="378522"/>
                        <a:pt x="610156" y="372482"/>
                      </a:cubicBezTo>
                      <a:cubicBezTo>
                        <a:pt x="616196" y="374898"/>
                        <a:pt x="623445" y="378522"/>
                        <a:pt x="629486" y="380939"/>
                      </a:cubicBezTo>
                      <a:cubicBezTo>
                        <a:pt x="633110" y="383355"/>
                        <a:pt x="636734" y="386979"/>
                        <a:pt x="641567" y="390603"/>
                      </a:cubicBezTo>
                      <a:cubicBezTo>
                        <a:pt x="652440" y="400269"/>
                        <a:pt x="666937" y="412350"/>
                        <a:pt x="680227" y="413558"/>
                      </a:cubicBezTo>
                      <a:cubicBezTo>
                        <a:pt x="681435" y="413558"/>
                        <a:pt x="681435" y="411142"/>
                        <a:pt x="680227" y="411142"/>
                      </a:cubicBezTo>
                      <a:cubicBezTo>
                        <a:pt x="671770" y="408725"/>
                        <a:pt x="665729" y="406309"/>
                        <a:pt x="659689" y="401477"/>
                      </a:cubicBezTo>
                      <a:cubicBezTo>
                        <a:pt x="663313" y="402685"/>
                        <a:pt x="666937" y="403893"/>
                        <a:pt x="670562" y="403893"/>
                      </a:cubicBezTo>
                      <a:cubicBezTo>
                        <a:pt x="671770" y="403893"/>
                        <a:pt x="671770" y="402685"/>
                        <a:pt x="670562" y="402685"/>
                      </a:cubicBezTo>
                      <a:cubicBezTo>
                        <a:pt x="668145" y="400269"/>
                        <a:pt x="664521" y="400269"/>
                        <a:pt x="662105" y="400269"/>
                      </a:cubicBezTo>
                      <a:cubicBezTo>
                        <a:pt x="658481" y="399060"/>
                        <a:pt x="654856" y="397852"/>
                        <a:pt x="651232" y="396644"/>
                      </a:cubicBezTo>
                      <a:cubicBezTo>
                        <a:pt x="650024" y="395436"/>
                        <a:pt x="647607" y="394228"/>
                        <a:pt x="646399" y="391812"/>
                      </a:cubicBezTo>
                      <a:cubicBezTo>
                        <a:pt x="648816" y="393020"/>
                        <a:pt x="650024" y="393020"/>
                        <a:pt x="652440" y="394228"/>
                      </a:cubicBezTo>
                      <a:cubicBezTo>
                        <a:pt x="656064" y="395436"/>
                        <a:pt x="659689" y="397852"/>
                        <a:pt x="664521" y="396644"/>
                      </a:cubicBezTo>
                      <a:cubicBezTo>
                        <a:pt x="665729" y="396644"/>
                        <a:pt x="665729" y="395436"/>
                        <a:pt x="664521" y="395436"/>
                      </a:cubicBezTo>
                      <a:cubicBezTo>
                        <a:pt x="660897" y="393020"/>
                        <a:pt x="657272" y="391812"/>
                        <a:pt x="653648" y="390603"/>
                      </a:cubicBezTo>
                      <a:cubicBezTo>
                        <a:pt x="650024" y="389396"/>
                        <a:pt x="645191" y="386979"/>
                        <a:pt x="641567" y="385771"/>
                      </a:cubicBezTo>
                      <a:cubicBezTo>
                        <a:pt x="640359" y="384563"/>
                        <a:pt x="640359" y="384563"/>
                        <a:pt x="639151" y="383355"/>
                      </a:cubicBezTo>
                      <a:cubicBezTo>
                        <a:pt x="640359" y="383355"/>
                        <a:pt x="641567" y="384563"/>
                        <a:pt x="642775" y="384563"/>
                      </a:cubicBezTo>
                      <a:cubicBezTo>
                        <a:pt x="646399" y="385771"/>
                        <a:pt x="651232" y="388187"/>
                        <a:pt x="654856" y="386979"/>
                      </a:cubicBezTo>
                      <a:cubicBezTo>
                        <a:pt x="654856" y="386979"/>
                        <a:pt x="654856" y="385771"/>
                        <a:pt x="654856" y="385771"/>
                      </a:cubicBezTo>
                      <a:cubicBezTo>
                        <a:pt x="651232" y="383355"/>
                        <a:pt x="646399" y="383355"/>
                        <a:pt x="642775" y="382147"/>
                      </a:cubicBezTo>
                      <a:cubicBezTo>
                        <a:pt x="639151" y="380939"/>
                        <a:pt x="634318" y="378522"/>
                        <a:pt x="630694" y="377314"/>
                      </a:cubicBezTo>
                      <a:cubicBezTo>
                        <a:pt x="630694" y="377314"/>
                        <a:pt x="629486" y="376106"/>
                        <a:pt x="629486" y="376106"/>
                      </a:cubicBezTo>
                      <a:cubicBezTo>
                        <a:pt x="634318" y="377314"/>
                        <a:pt x="640359" y="378522"/>
                        <a:pt x="643983" y="379730"/>
                      </a:cubicBezTo>
                      <a:cubicBezTo>
                        <a:pt x="645191" y="379730"/>
                        <a:pt x="645191" y="378522"/>
                        <a:pt x="643983" y="378522"/>
                      </a:cubicBezTo>
                      <a:cubicBezTo>
                        <a:pt x="641567" y="377314"/>
                        <a:pt x="641567" y="377314"/>
                        <a:pt x="639151" y="377314"/>
                      </a:cubicBezTo>
                      <a:cubicBezTo>
                        <a:pt x="634318" y="376106"/>
                        <a:pt x="630694" y="376106"/>
                        <a:pt x="627069" y="373690"/>
                      </a:cubicBezTo>
                      <a:cubicBezTo>
                        <a:pt x="624653" y="372482"/>
                        <a:pt x="623445" y="372482"/>
                        <a:pt x="621029" y="371274"/>
                      </a:cubicBezTo>
                      <a:cubicBezTo>
                        <a:pt x="619821" y="370066"/>
                        <a:pt x="618613" y="370066"/>
                        <a:pt x="617404" y="368857"/>
                      </a:cubicBezTo>
                      <a:cubicBezTo>
                        <a:pt x="629486" y="371274"/>
                        <a:pt x="641567" y="373690"/>
                        <a:pt x="652440" y="374898"/>
                      </a:cubicBezTo>
                      <a:cubicBezTo>
                        <a:pt x="653648" y="374898"/>
                        <a:pt x="653648" y="373690"/>
                        <a:pt x="652440" y="373690"/>
                      </a:cubicBezTo>
                      <a:cubicBezTo>
                        <a:pt x="637942" y="367649"/>
                        <a:pt x="622237" y="367649"/>
                        <a:pt x="607739" y="364025"/>
                      </a:cubicBezTo>
                      <a:cubicBezTo>
                        <a:pt x="608948" y="364025"/>
                        <a:pt x="608948" y="364025"/>
                        <a:pt x="610156" y="364025"/>
                      </a:cubicBezTo>
                      <a:cubicBezTo>
                        <a:pt x="623445" y="364025"/>
                        <a:pt x="636734" y="362817"/>
                        <a:pt x="650024" y="365233"/>
                      </a:cubicBezTo>
                      <a:cubicBezTo>
                        <a:pt x="651232" y="365233"/>
                        <a:pt x="652440" y="365233"/>
                        <a:pt x="653648" y="366441"/>
                      </a:cubicBezTo>
                      <a:cubicBezTo>
                        <a:pt x="656064" y="366441"/>
                        <a:pt x="658481" y="367649"/>
                        <a:pt x="660897" y="367649"/>
                      </a:cubicBezTo>
                      <a:cubicBezTo>
                        <a:pt x="662105" y="367649"/>
                        <a:pt x="662105" y="367649"/>
                        <a:pt x="663313" y="368857"/>
                      </a:cubicBezTo>
                      <a:cubicBezTo>
                        <a:pt x="665729" y="370066"/>
                        <a:pt x="668145" y="370066"/>
                        <a:pt x="669354" y="371274"/>
                      </a:cubicBezTo>
                      <a:cubicBezTo>
                        <a:pt x="670562" y="371274"/>
                        <a:pt x="671770" y="372482"/>
                        <a:pt x="672978" y="372482"/>
                      </a:cubicBezTo>
                      <a:cubicBezTo>
                        <a:pt x="675394" y="373690"/>
                        <a:pt x="679019" y="376106"/>
                        <a:pt x="681435" y="377314"/>
                      </a:cubicBezTo>
                      <a:cubicBezTo>
                        <a:pt x="681435" y="377314"/>
                        <a:pt x="681435" y="377314"/>
                        <a:pt x="682643" y="377314"/>
                      </a:cubicBezTo>
                      <a:cubicBezTo>
                        <a:pt x="693516" y="385771"/>
                        <a:pt x="700765" y="395436"/>
                        <a:pt x="709222" y="407517"/>
                      </a:cubicBezTo>
                      <a:cubicBezTo>
                        <a:pt x="716470" y="418390"/>
                        <a:pt x="737009" y="428055"/>
                        <a:pt x="738217" y="440137"/>
                      </a:cubicBezTo>
                      <a:cubicBezTo>
                        <a:pt x="738217" y="440137"/>
                        <a:pt x="738217" y="441345"/>
                        <a:pt x="738217" y="441345"/>
                      </a:cubicBezTo>
                      <a:cubicBezTo>
                        <a:pt x="738217" y="444969"/>
                        <a:pt x="738217" y="447385"/>
                        <a:pt x="739425" y="451010"/>
                      </a:cubicBezTo>
                      <a:cubicBezTo>
                        <a:pt x="735800" y="443761"/>
                        <a:pt x="729760" y="438928"/>
                        <a:pt x="722511" y="435304"/>
                      </a:cubicBezTo>
                      <a:cubicBezTo>
                        <a:pt x="720095" y="434096"/>
                        <a:pt x="717679" y="432888"/>
                        <a:pt x="715262" y="431680"/>
                      </a:cubicBezTo>
                      <a:cubicBezTo>
                        <a:pt x="714054" y="431680"/>
                        <a:pt x="712846" y="430472"/>
                        <a:pt x="712846" y="430472"/>
                      </a:cubicBezTo>
                      <a:cubicBezTo>
                        <a:pt x="711638" y="429263"/>
                        <a:pt x="710430" y="431680"/>
                        <a:pt x="711638" y="432888"/>
                      </a:cubicBezTo>
                      <a:cubicBezTo>
                        <a:pt x="714054" y="434096"/>
                        <a:pt x="716470" y="435304"/>
                        <a:pt x="720095" y="437720"/>
                      </a:cubicBezTo>
                      <a:cubicBezTo>
                        <a:pt x="722511" y="438928"/>
                        <a:pt x="724927" y="441345"/>
                        <a:pt x="728552" y="442553"/>
                      </a:cubicBezTo>
                      <a:cubicBezTo>
                        <a:pt x="732176" y="446177"/>
                        <a:pt x="735800" y="449802"/>
                        <a:pt x="738217" y="454634"/>
                      </a:cubicBezTo>
                      <a:cubicBezTo>
                        <a:pt x="737009" y="452218"/>
                        <a:pt x="734592" y="451010"/>
                        <a:pt x="732176" y="449802"/>
                      </a:cubicBezTo>
                      <a:cubicBezTo>
                        <a:pt x="730968" y="448594"/>
                        <a:pt x="729760" y="447385"/>
                        <a:pt x="727344" y="447385"/>
                      </a:cubicBezTo>
                      <a:cubicBezTo>
                        <a:pt x="726135" y="446177"/>
                        <a:pt x="723719" y="446177"/>
                        <a:pt x="722511" y="444969"/>
                      </a:cubicBezTo>
                      <a:cubicBezTo>
                        <a:pt x="710430" y="440137"/>
                        <a:pt x="699557" y="436512"/>
                        <a:pt x="687476" y="431680"/>
                      </a:cubicBezTo>
                      <a:cubicBezTo>
                        <a:pt x="672978" y="425639"/>
                        <a:pt x="659689" y="418390"/>
                        <a:pt x="646399" y="408725"/>
                      </a:cubicBezTo>
                      <a:cubicBezTo>
                        <a:pt x="635526" y="400269"/>
                        <a:pt x="624653" y="389396"/>
                        <a:pt x="611364" y="383355"/>
                      </a:cubicBezTo>
                      <a:cubicBezTo>
                        <a:pt x="610156" y="382147"/>
                        <a:pt x="608948" y="384563"/>
                        <a:pt x="610156" y="385771"/>
                      </a:cubicBezTo>
                      <a:cubicBezTo>
                        <a:pt x="619821" y="395436"/>
                        <a:pt x="633110" y="405101"/>
                        <a:pt x="643983" y="412350"/>
                      </a:cubicBezTo>
                      <a:cubicBezTo>
                        <a:pt x="653648" y="419599"/>
                        <a:pt x="664521" y="425639"/>
                        <a:pt x="675394" y="431680"/>
                      </a:cubicBezTo>
                      <a:cubicBezTo>
                        <a:pt x="687476" y="436512"/>
                        <a:pt x="699557" y="441345"/>
                        <a:pt x="711638" y="446177"/>
                      </a:cubicBezTo>
                      <a:cubicBezTo>
                        <a:pt x="717679" y="448594"/>
                        <a:pt x="723719" y="449802"/>
                        <a:pt x="729760" y="453426"/>
                      </a:cubicBezTo>
                      <a:cubicBezTo>
                        <a:pt x="732176" y="454634"/>
                        <a:pt x="734592" y="457050"/>
                        <a:pt x="735800" y="459467"/>
                      </a:cubicBezTo>
                      <a:cubicBezTo>
                        <a:pt x="734592" y="458258"/>
                        <a:pt x="732176" y="457050"/>
                        <a:pt x="729760" y="455842"/>
                      </a:cubicBezTo>
                      <a:cubicBezTo>
                        <a:pt x="726135" y="454634"/>
                        <a:pt x="722511" y="453426"/>
                        <a:pt x="720095" y="452218"/>
                      </a:cubicBezTo>
                      <a:cubicBezTo>
                        <a:pt x="714054" y="451010"/>
                        <a:pt x="706806" y="447385"/>
                        <a:pt x="701973" y="448594"/>
                      </a:cubicBezTo>
                      <a:cubicBezTo>
                        <a:pt x="700765" y="448594"/>
                        <a:pt x="701973" y="449802"/>
                        <a:pt x="701973" y="449802"/>
                      </a:cubicBezTo>
                      <a:cubicBezTo>
                        <a:pt x="708014" y="452218"/>
                        <a:pt x="716470" y="453426"/>
                        <a:pt x="723719" y="455842"/>
                      </a:cubicBezTo>
                      <a:cubicBezTo>
                        <a:pt x="716470" y="453426"/>
                        <a:pt x="709222" y="453426"/>
                        <a:pt x="701973" y="452218"/>
                      </a:cubicBezTo>
                      <a:cubicBezTo>
                        <a:pt x="686267" y="449802"/>
                        <a:pt x="671770" y="443761"/>
                        <a:pt x="657272" y="438928"/>
                      </a:cubicBezTo>
                      <a:cubicBezTo>
                        <a:pt x="656064" y="438928"/>
                        <a:pt x="656064" y="438928"/>
                        <a:pt x="657272" y="440137"/>
                      </a:cubicBezTo>
                      <a:cubicBezTo>
                        <a:pt x="666937" y="448594"/>
                        <a:pt x="682643" y="452218"/>
                        <a:pt x="693516" y="454634"/>
                      </a:cubicBezTo>
                      <a:cubicBezTo>
                        <a:pt x="699557" y="455842"/>
                        <a:pt x="706806" y="457050"/>
                        <a:pt x="712846" y="458258"/>
                      </a:cubicBezTo>
                      <a:cubicBezTo>
                        <a:pt x="717679" y="459467"/>
                        <a:pt x="723719" y="459467"/>
                        <a:pt x="728552" y="461883"/>
                      </a:cubicBezTo>
                      <a:cubicBezTo>
                        <a:pt x="728552" y="461883"/>
                        <a:pt x="728552" y="461883"/>
                        <a:pt x="729760" y="463091"/>
                      </a:cubicBezTo>
                      <a:cubicBezTo>
                        <a:pt x="729760" y="463091"/>
                        <a:pt x="729760" y="463091"/>
                        <a:pt x="730968" y="463091"/>
                      </a:cubicBezTo>
                      <a:cubicBezTo>
                        <a:pt x="730968" y="463091"/>
                        <a:pt x="729760" y="464299"/>
                        <a:pt x="729760" y="464299"/>
                      </a:cubicBezTo>
                      <a:cubicBezTo>
                        <a:pt x="720095" y="460674"/>
                        <a:pt x="709222" y="458258"/>
                        <a:pt x="699557" y="455842"/>
                      </a:cubicBezTo>
                      <a:cubicBezTo>
                        <a:pt x="694724" y="454634"/>
                        <a:pt x="689892" y="454634"/>
                        <a:pt x="685059" y="453426"/>
                      </a:cubicBezTo>
                      <a:cubicBezTo>
                        <a:pt x="680227" y="452218"/>
                        <a:pt x="675394" y="449802"/>
                        <a:pt x="670562" y="449802"/>
                      </a:cubicBezTo>
                      <a:cubicBezTo>
                        <a:pt x="669354" y="449802"/>
                        <a:pt x="669354" y="451010"/>
                        <a:pt x="670562" y="452218"/>
                      </a:cubicBezTo>
                      <a:cubicBezTo>
                        <a:pt x="685059" y="458258"/>
                        <a:pt x="700765" y="460674"/>
                        <a:pt x="715262" y="464299"/>
                      </a:cubicBezTo>
                      <a:cubicBezTo>
                        <a:pt x="712846" y="464299"/>
                        <a:pt x="710430" y="464299"/>
                        <a:pt x="709222" y="463091"/>
                      </a:cubicBezTo>
                      <a:cubicBezTo>
                        <a:pt x="700765" y="461883"/>
                        <a:pt x="691100" y="460674"/>
                        <a:pt x="682643" y="460674"/>
                      </a:cubicBezTo>
                      <a:cubicBezTo>
                        <a:pt x="660897" y="455842"/>
                        <a:pt x="645191" y="451010"/>
                        <a:pt x="630694" y="436512"/>
                      </a:cubicBezTo>
                      <a:lnTo>
                        <a:pt x="630694" y="436512"/>
                      </a:lnTo>
                      <a:close/>
                      <a:moveTo>
                        <a:pt x="750298" y="487253"/>
                      </a:moveTo>
                      <a:cubicBezTo>
                        <a:pt x="747882" y="484837"/>
                        <a:pt x="745465" y="484837"/>
                        <a:pt x="743049" y="482421"/>
                      </a:cubicBezTo>
                      <a:cubicBezTo>
                        <a:pt x="741841" y="480005"/>
                        <a:pt x="739425" y="478796"/>
                        <a:pt x="738217" y="476381"/>
                      </a:cubicBezTo>
                      <a:cubicBezTo>
                        <a:pt x="735800" y="472756"/>
                        <a:pt x="734592" y="469131"/>
                        <a:pt x="733384" y="465507"/>
                      </a:cubicBezTo>
                      <a:cubicBezTo>
                        <a:pt x="733384" y="465507"/>
                        <a:pt x="733384" y="465507"/>
                        <a:pt x="733384" y="464299"/>
                      </a:cubicBezTo>
                      <a:cubicBezTo>
                        <a:pt x="733384" y="464299"/>
                        <a:pt x="733384" y="464299"/>
                        <a:pt x="734592" y="463091"/>
                      </a:cubicBezTo>
                      <a:cubicBezTo>
                        <a:pt x="734592" y="464299"/>
                        <a:pt x="734592" y="465507"/>
                        <a:pt x="735800" y="465507"/>
                      </a:cubicBezTo>
                      <a:cubicBezTo>
                        <a:pt x="738217" y="470340"/>
                        <a:pt x="740633" y="476381"/>
                        <a:pt x="745465" y="477588"/>
                      </a:cubicBezTo>
                      <a:cubicBezTo>
                        <a:pt x="746673" y="477588"/>
                        <a:pt x="746673" y="476381"/>
                        <a:pt x="745465" y="475172"/>
                      </a:cubicBezTo>
                      <a:cubicBezTo>
                        <a:pt x="743049" y="473964"/>
                        <a:pt x="739425" y="469131"/>
                        <a:pt x="739425" y="465507"/>
                      </a:cubicBezTo>
                      <a:cubicBezTo>
                        <a:pt x="738217" y="463091"/>
                        <a:pt x="738217" y="461883"/>
                        <a:pt x="738217" y="459467"/>
                      </a:cubicBezTo>
                      <a:cubicBezTo>
                        <a:pt x="738217" y="458258"/>
                        <a:pt x="738217" y="458258"/>
                        <a:pt x="738217" y="457050"/>
                      </a:cubicBezTo>
                      <a:cubicBezTo>
                        <a:pt x="739425" y="455842"/>
                        <a:pt x="740633" y="455842"/>
                        <a:pt x="740633" y="454634"/>
                      </a:cubicBezTo>
                      <a:cubicBezTo>
                        <a:pt x="743049" y="461883"/>
                        <a:pt x="744257" y="465507"/>
                        <a:pt x="751506" y="470340"/>
                      </a:cubicBezTo>
                      <a:cubicBezTo>
                        <a:pt x="759963" y="476381"/>
                        <a:pt x="762379" y="483629"/>
                        <a:pt x="766004" y="490877"/>
                      </a:cubicBezTo>
                      <a:cubicBezTo>
                        <a:pt x="767212" y="492086"/>
                        <a:pt x="768420" y="492086"/>
                        <a:pt x="768420" y="490877"/>
                      </a:cubicBezTo>
                      <a:cubicBezTo>
                        <a:pt x="769628" y="484837"/>
                        <a:pt x="764795" y="477588"/>
                        <a:pt x="759963" y="472756"/>
                      </a:cubicBezTo>
                      <a:cubicBezTo>
                        <a:pt x="758755" y="470340"/>
                        <a:pt x="756338" y="469131"/>
                        <a:pt x="755130" y="467924"/>
                      </a:cubicBezTo>
                      <a:cubicBezTo>
                        <a:pt x="752714" y="465507"/>
                        <a:pt x="751506" y="463091"/>
                        <a:pt x="749090" y="459467"/>
                      </a:cubicBezTo>
                      <a:cubicBezTo>
                        <a:pt x="747882" y="457050"/>
                        <a:pt x="746673" y="453426"/>
                        <a:pt x="745465" y="451010"/>
                      </a:cubicBezTo>
                      <a:cubicBezTo>
                        <a:pt x="745465" y="451010"/>
                        <a:pt x="745465" y="449802"/>
                        <a:pt x="744257" y="449802"/>
                      </a:cubicBezTo>
                      <a:cubicBezTo>
                        <a:pt x="745465" y="449802"/>
                        <a:pt x="745465" y="448594"/>
                        <a:pt x="746673" y="448594"/>
                      </a:cubicBezTo>
                      <a:cubicBezTo>
                        <a:pt x="750298" y="451010"/>
                        <a:pt x="751506" y="455842"/>
                        <a:pt x="755130" y="458258"/>
                      </a:cubicBezTo>
                      <a:cubicBezTo>
                        <a:pt x="756338" y="458258"/>
                        <a:pt x="757547" y="458258"/>
                        <a:pt x="756338" y="457050"/>
                      </a:cubicBezTo>
                      <a:cubicBezTo>
                        <a:pt x="755130" y="453426"/>
                        <a:pt x="752714" y="449802"/>
                        <a:pt x="750298" y="447385"/>
                      </a:cubicBezTo>
                      <a:cubicBezTo>
                        <a:pt x="751506" y="447385"/>
                        <a:pt x="753922" y="447385"/>
                        <a:pt x="755130" y="447385"/>
                      </a:cubicBezTo>
                      <a:cubicBezTo>
                        <a:pt x="755130" y="447385"/>
                        <a:pt x="755130" y="447385"/>
                        <a:pt x="755130" y="447385"/>
                      </a:cubicBezTo>
                      <a:lnTo>
                        <a:pt x="753922" y="447385"/>
                      </a:lnTo>
                      <a:cubicBezTo>
                        <a:pt x="755130" y="448594"/>
                        <a:pt x="756338" y="451010"/>
                        <a:pt x="757547" y="453426"/>
                      </a:cubicBezTo>
                      <a:cubicBezTo>
                        <a:pt x="758755" y="454634"/>
                        <a:pt x="761171" y="454634"/>
                        <a:pt x="759963" y="453426"/>
                      </a:cubicBezTo>
                      <a:cubicBezTo>
                        <a:pt x="759963" y="452218"/>
                        <a:pt x="758755" y="449802"/>
                        <a:pt x="758755" y="448594"/>
                      </a:cubicBezTo>
                      <a:cubicBezTo>
                        <a:pt x="758755" y="448594"/>
                        <a:pt x="759963" y="448594"/>
                        <a:pt x="759963" y="448594"/>
                      </a:cubicBezTo>
                      <a:cubicBezTo>
                        <a:pt x="761171" y="448594"/>
                        <a:pt x="762379" y="448594"/>
                        <a:pt x="763587" y="449802"/>
                      </a:cubicBezTo>
                      <a:cubicBezTo>
                        <a:pt x="764795" y="451010"/>
                        <a:pt x="766004" y="451010"/>
                        <a:pt x="766004" y="452218"/>
                      </a:cubicBezTo>
                      <a:cubicBezTo>
                        <a:pt x="767212" y="453426"/>
                        <a:pt x="769628" y="455842"/>
                        <a:pt x="770836" y="457050"/>
                      </a:cubicBezTo>
                      <a:cubicBezTo>
                        <a:pt x="772044" y="459467"/>
                        <a:pt x="773252" y="460674"/>
                        <a:pt x="774460" y="463091"/>
                      </a:cubicBezTo>
                      <a:cubicBezTo>
                        <a:pt x="774460" y="464299"/>
                        <a:pt x="775669" y="466715"/>
                        <a:pt x="775669" y="467924"/>
                      </a:cubicBezTo>
                      <a:cubicBezTo>
                        <a:pt x="775669" y="469131"/>
                        <a:pt x="778085" y="469131"/>
                        <a:pt x="778085" y="467924"/>
                      </a:cubicBezTo>
                      <a:cubicBezTo>
                        <a:pt x="778085" y="466715"/>
                        <a:pt x="778085" y="464299"/>
                        <a:pt x="776877" y="461883"/>
                      </a:cubicBezTo>
                      <a:cubicBezTo>
                        <a:pt x="775669" y="459467"/>
                        <a:pt x="774460" y="457050"/>
                        <a:pt x="773252" y="454634"/>
                      </a:cubicBezTo>
                      <a:cubicBezTo>
                        <a:pt x="773252" y="453426"/>
                        <a:pt x="772044" y="453426"/>
                        <a:pt x="772044" y="452218"/>
                      </a:cubicBezTo>
                      <a:cubicBezTo>
                        <a:pt x="773252" y="453426"/>
                        <a:pt x="773252" y="453426"/>
                        <a:pt x="774460" y="454634"/>
                      </a:cubicBezTo>
                      <a:cubicBezTo>
                        <a:pt x="776877" y="457050"/>
                        <a:pt x="778085" y="460674"/>
                        <a:pt x="779293" y="464299"/>
                      </a:cubicBezTo>
                      <a:cubicBezTo>
                        <a:pt x="780501" y="469131"/>
                        <a:pt x="780501" y="473964"/>
                        <a:pt x="781709" y="478796"/>
                      </a:cubicBezTo>
                      <a:cubicBezTo>
                        <a:pt x="781709" y="480005"/>
                        <a:pt x="782917" y="480005"/>
                        <a:pt x="782917" y="478796"/>
                      </a:cubicBezTo>
                      <a:cubicBezTo>
                        <a:pt x="784125" y="472756"/>
                        <a:pt x="784125" y="464299"/>
                        <a:pt x="780501" y="457050"/>
                      </a:cubicBezTo>
                      <a:cubicBezTo>
                        <a:pt x="790166" y="465507"/>
                        <a:pt x="784125" y="480005"/>
                        <a:pt x="786542" y="490877"/>
                      </a:cubicBezTo>
                      <a:cubicBezTo>
                        <a:pt x="786542" y="490877"/>
                        <a:pt x="785334" y="490877"/>
                        <a:pt x="785334" y="490877"/>
                      </a:cubicBezTo>
                      <a:cubicBezTo>
                        <a:pt x="785334" y="490877"/>
                        <a:pt x="784125" y="492086"/>
                        <a:pt x="784125" y="492086"/>
                      </a:cubicBezTo>
                      <a:cubicBezTo>
                        <a:pt x="784125" y="492086"/>
                        <a:pt x="784125" y="490877"/>
                        <a:pt x="782917" y="490877"/>
                      </a:cubicBezTo>
                      <a:cubicBezTo>
                        <a:pt x="780501" y="487253"/>
                        <a:pt x="776877" y="484837"/>
                        <a:pt x="773252" y="483629"/>
                      </a:cubicBezTo>
                      <a:cubicBezTo>
                        <a:pt x="767212" y="482421"/>
                        <a:pt x="768420" y="490877"/>
                        <a:pt x="770836" y="494502"/>
                      </a:cubicBezTo>
                      <a:cubicBezTo>
                        <a:pt x="768420" y="493294"/>
                        <a:pt x="766004" y="493294"/>
                        <a:pt x="763587" y="494502"/>
                      </a:cubicBezTo>
                      <a:cubicBezTo>
                        <a:pt x="759963" y="494502"/>
                        <a:pt x="757547" y="498127"/>
                        <a:pt x="759963" y="501751"/>
                      </a:cubicBezTo>
                      <a:cubicBezTo>
                        <a:pt x="756338" y="500543"/>
                        <a:pt x="752714" y="498127"/>
                        <a:pt x="749090" y="495710"/>
                      </a:cubicBezTo>
                      <a:cubicBezTo>
                        <a:pt x="749090" y="494502"/>
                        <a:pt x="747882" y="494502"/>
                        <a:pt x="746673" y="494502"/>
                      </a:cubicBezTo>
                      <a:cubicBezTo>
                        <a:pt x="744257" y="493294"/>
                        <a:pt x="743049" y="490877"/>
                        <a:pt x="740633" y="489670"/>
                      </a:cubicBezTo>
                      <a:cubicBezTo>
                        <a:pt x="735800" y="484837"/>
                        <a:pt x="727344" y="480005"/>
                        <a:pt x="726135" y="472756"/>
                      </a:cubicBezTo>
                      <a:cubicBezTo>
                        <a:pt x="727344" y="475172"/>
                        <a:pt x="729760" y="477588"/>
                        <a:pt x="730968" y="480005"/>
                      </a:cubicBezTo>
                      <a:cubicBezTo>
                        <a:pt x="730968" y="481213"/>
                        <a:pt x="733384" y="481213"/>
                        <a:pt x="733384" y="480005"/>
                      </a:cubicBezTo>
                      <a:cubicBezTo>
                        <a:pt x="733384" y="477588"/>
                        <a:pt x="732176" y="475172"/>
                        <a:pt x="730968" y="472756"/>
                      </a:cubicBezTo>
                      <a:cubicBezTo>
                        <a:pt x="729760" y="471548"/>
                        <a:pt x="728552" y="469131"/>
                        <a:pt x="728552" y="467924"/>
                      </a:cubicBezTo>
                      <a:cubicBezTo>
                        <a:pt x="729760" y="471548"/>
                        <a:pt x="732176" y="475172"/>
                        <a:pt x="735800" y="477588"/>
                      </a:cubicBezTo>
                      <a:cubicBezTo>
                        <a:pt x="739425" y="481213"/>
                        <a:pt x="743049" y="484837"/>
                        <a:pt x="747882" y="486045"/>
                      </a:cubicBezTo>
                      <a:cubicBezTo>
                        <a:pt x="750298" y="489670"/>
                        <a:pt x="751506" y="488462"/>
                        <a:pt x="750298" y="487253"/>
                      </a:cubicBezTo>
                      <a:lnTo>
                        <a:pt x="750298" y="487253"/>
                      </a:lnTo>
                      <a:close/>
                      <a:moveTo>
                        <a:pt x="739425" y="540411"/>
                      </a:moveTo>
                      <a:cubicBezTo>
                        <a:pt x="730968" y="552492"/>
                        <a:pt x="720095" y="563365"/>
                        <a:pt x="705597" y="569405"/>
                      </a:cubicBezTo>
                      <a:cubicBezTo>
                        <a:pt x="698349" y="573030"/>
                        <a:pt x="689892" y="575446"/>
                        <a:pt x="682643" y="579071"/>
                      </a:cubicBezTo>
                      <a:cubicBezTo>
                        <a:pt x="674186" y="582695"/>
                        <a:pt x="665729" y="586319"/>
                        <a:pt x="656064" y="585112"/>
                      </a:cubicBezTo>
                      <a:cubicBezTo>
                        <a:pt x="641567" y="585112"/>
                        <a:pt x="629486" y="579071"/>
                        <a:pt x="617404" y="583903"/>
                      </a:cubicBezTo>
                      <a:cubicBezTo>
                        <a:pt x="617404" y="581487"/>
                        <a:pt x="616196" y="579071"/>
                        <a:pt x="616196" y="576655"/>
                      </a:cubicBezTo>
                      <a:cubicBezTo>
                        <a:pt x="617404" y="575446"/>
                        <a:pt x="618613" y="574238"/>
                        <a:pt x="619821" y="573030"/>
                      </a:cubicBezTo>
                      <a:cubicBezTo>
                        <a:pt x="621029" y="571822"/>
                        <a:pt x="623445" y="570614"/>
                        <a:pt x="624653" y="569405"/>
                      </a:cubicBezTo>
                      <a:cubicBezTo>
                        <a:pt x="624653" y="569405"/>
                        <a:pt x="624653" y="568198"/>
                        <a:pt x="623445" y="568198"/>
                      </a:cubicBezTo>
                      <a:cubicBezTo>
                        <a:pt x="619821" y="566990"/>
                        <a:pt x="617404" y="569405"/>
                        <a:pt x="616196" y="570614"/>
                      </a:cubicBezTo>
                      <a:cubicBezTo>
                        <a:pt x="616196" y="570614"/>
                        <a:pt x="614988" y="571822"/>
                        <a:pt x="614988" y="571822"/>
                      </a:cubicBezTo>
                      <a:cubicBezTo>
                        <a:pt x="614988" y="569405"/>
                        <a:pt x="614988" y="566990"/>
                        <a:pt x="614988" y="564573"/>
                      </a:cubicBezTo>
                      <a:cubicBezTo>
                        <a:pt x="614988" y="564573"/>
                        <a:pt x="614988" y="564573"/>
                        <a:pt x="616196" y="564573"/>
                      </a:cubicBezTo>
                      <a:cubicBezTo>
                        <a:pt x="618613" y="562157"/>
                        <a:pt x="621029" y="559741"/>
                        <a:pt x="624653" y="560949"/>
                      </a:cubicBezTo>
                      <a:cubicBezTo>
                        <a:pt x="627069" y="560949"/>
                        <a:pt x="627069" y="558533"/>
                        <a:pt x="624653" y="557324"/>
                      </a:cubicBezTo>
                      <a:cubicBezTo>
                        <a:pt x="622237" y="556116"/>
                        <a:pt x="617404" y="557324"/>
                        <a:pt x="614988" y="559741"/>
                      </a:cubicBezTo>
                      <a:cubicBezTo>
                        <a:pt x="614988" y="558533"/>
                        <a:pt x="616196" y="556116"/>
                        <a:pt x="616196" y="554909"/>
                      </a:cubicBezTo>
                      <a:cubicBezTo>
                        <a:pt x="617404" y="554909"/>
                        <a:pt x="617404" y="554909"/>
                        <a:pt x="617404" y="554909"/>
                      </a:cubicBezTo>
                      <a:cubicBezTo>
                        <a:pt x="618613" y="553700"/>
                        <a:pt x="618613" y="552492"/>
                        <a:pt x="619821" y="551284"/>
                      </a:cubicBezTo>
                      <a:cubicBezTo>
                        <a:pt x="621029" y="551284"/>
                        <a:pt x="622237" y="550076"/>
                        <a:pt x="622237" y="550076"/>
                      </a:cubicBezTo>
                      <a:cubicBezTo>
                        <a:pt x="624653" y="550076"/>
                        <a:pt x="625861" y="548868"/>
                        <a:pt x="625861" y="546452"/>
                      </a:cubicBezTo>
                      <a:cubicBezTo>
                        <a:pt x="625861" y="546452"/>
                        <a:pt x="625861" y="545243"/>
                        <a:pt x="624653" y="545243"/>
                      </a:cubicBezTo>
                      <a:cubicBezTo>
                        <a:pt x="622237" y="544035"/>
                        <a:pt x="618613" y="545243"/>
                        <a:pt x="616196" y="546452"/>
                      </a:cubicBezTo>
                      <a:cubicBezTo>
                        <a:pt x="616196" y="546452"/>
                        <a:pt x="614988" y="546452"/>
                        <a:pt x="614988" y="546452"/>
                      </a:cubicBezTo>
                      <a:cubicBezTo>
                        <a:pt x="616196" y="542827"/>
                        <a:pt x="617404" y="537995"/>
                        <a:pt x="619821" y="535578"/>
                      </a:cubicBezTo>
                      <a:cubicBezTo>
                        <a:pt x="623445" y="529538"/>
                        <a:pt x="627069" y="524705"/>
                        <a:pt x="631902" y="519873"/>
                      </a:cubicBezTo>
                      <a:cubicBezTo>
                        <a:pt x="636734" y="516248"/>
                        <a:pt x="641567" y="512624"/>
                        <a:pt x="645191" y="508999"/>
                      </a:cubicBezTo>
                      <a:cubicBezTo>
                        <a:pt x="650024" y="502959"/>
                        <a:pt x="652440" y="495710"/>
                        <a:pt x="658481" y="492086"/>
                      </a:cubicBezTo>
                      <a:cubicBezTo>
                        <a:pt x="665729" y="486045"/>
                        <a:pt x="676603" y="486045"/>
                        <a:pt x="686267" y="484837"/>
                      </a:cubicBezTo>
                      <a:cubicBezTo>
                        <a:pt x="692308" y="483629"/>
                        <a:pt x="697141" y="482421"/>
                        <a:pt x="701973" y="478796"/>
                      </a:cubicBezTo>
                      <a:cubicBezTo>
                        <a:pt x="705597" y="476381"/>
                        <a:pt x="709222" y="475172"/>
                        <a:pt x="712846" y="475172"/>
                      </a:cubicBezTo>
                      <a:cubicBezTo>
                        <a:pt x="710430" y="476381"/>
                        <a:pt x="708014" y="478796"/>
                        <a:pt x="706806" y="480005"/>
                      </a:cubicBezTo>
                      <a:cubicBezTo>
                        <a:pt x="706806" y="481213"/>
                        <a:pt x="706806" y="482421"/>
                        <a:pt x="708014" y="481213"/>
                      </a:cubicBezTo>
                      <a:cubicBezTo>
                        <a:pt x="709222" y="480005"/>
                        <a:pt x="711638" y="480005"/>
                        <a:pt x="712846" y="478796"/>
                      </a:cubicBezTo>
                      <a:cubicBezTo>
                        <a:pt x="714054" y="477588"/>
                        <a:pt x="715262" y="477588"/>
                        <a:pt x="717679" y="477588"/>
                      </a:cubicBezTo>
                      <a:cubicBezTo>
                        <a:pt x="717679" y="477588"/>
                        <a:pt x="717679" y="477588"/>
                        <a:pt x="717679" y="477588"/>
                      </a:cubicBezTo>
                      <a:cubicBezTo>
                        <a:pt x="717679" y="477588"/>
                        <a:pt x="717679" y="478796"/>
                        <a:pt x="717679" y="478796"/>
                      </a:cubicBezTo>
                      <a:cubicBezTo>
                        <a:pt x="715262" y="478796"/>
                        <a:pt x="712846" y="481213"/>
                        <a:pt x="711638" y="482421"/>
                      </a:cubicBezTo>
                      <a:cubicBezTo>
                        <a:pt x="709222" y="484837"/>
                        <a:pt x="706806" y="486045"/>
                        <a:pt x="704389" y="489670"/>
                      </a:cubicBezTo>
                      <a:cubicBezTo>
                        <a:pt x="704389" y="490877"/>
                        <a:pt x="705597" y="492086"/>
                        <a:pt x="705597" y="490877"/>
                      </a:cubicBezTo>
                      <a:cubicBezTo>
                        <a:pt x="709222" y="489670"/>
                        <a:pt x="710430" y="487253"/>
                        <a:pt x="712846" y="484837"/>
                      </a:cubicBezTo>
                      <a:cubicBezTo>
                        <a:pt x="714054" y="483629"/>
                        <a:pt x="716470" y="482421"/>
                        <a:pt x="717679" y="482421"/>
                      </a:cubicBezTo>
                      <a:cubicBezTo>
                        <a:pt x="717679" y="482421"/>
                        <a:pt x="717679" y="482421"/>
                        <a:pt x="717679" y="482421"/>
                      </a:cubicBezTo>
                      <a:cubicBezTo>
                        <a:pt x="717679" y="482421"/>
                        <a:pt x="718887" y="483629"/>
                        <a:pt x="718887" y="483629"/>
                      </a:cubicBezTo>
                      <a:cubicBezTo>
                        <a:pt x="715262" y="483629"/>
                        <a:pt x="711638" y="487253"/>
                        <a:pt x="709222" y="489670"/>
                      </a:cubicBezTo>
                      <a:cubicBezTo>
                        <a:pt x="705597" y="493294"/>
                        <a:pt x="703181" y="499334"/>
                        <a:pt x="699557" y="501751"/>
                      </a:cubicBezTo>
                      <a:cubicBezTo>
                        <a:pt x="699557" y="501751"/>
                        <a:pt x="699557" y="502959"/>
                        <a:pt x="699557" y="502959"/>
                      </a:cubicBezTo>
                      <a:cubicBezTo>
                        <a:pt x="699557" y="502959"/>
                        <a:pt x="698349" y="502959"/>
                        <a:pt x="698349" y="502959"/>
                      </a:cubicBezTo>
                      <a:cubicBezTo>
                        <a:pt x="695932" y="504167"/>
                        <a:pt x="693516" y="506584"/>
                        <a:pt x="691100" y="507791"/>
                      </a:cubicBezTo>
                      <a:cubicBezTo>
                        <a:pt x="689892" y="508999"/>
                        <a:pt x="691100" y="511416"/>
                        <a:pt x="693516" y="510208"/>
                      </a:cubicBezTo>
                      <a:cubicBezTo>
                        <a:pt x="697141" y="508999"/>
                        <a:pt x="699557" y="506584"/>
                        <a:pt x="699557" y="502959"/>
                      </a:cubicBezTo>
                      <a:cubicBezTo>
                        <a:pt x="699557" y="502959"/>
                        <a:pt x="699557" y="502959"/>
                        <a:pt x="699557" y="501751"/>
                      </a:cubicBezTo>
                      <a:cubicBezTo>
                        <a:pt x="699557" y="501751"/>
                        <a:pt x="700765" y="502959"/>
                        <a:pt x="700765" y="501751"/>
                      </a:cubicBezTo>
                      <a:cubicBezTo>
                        <a:pt x="704389" y="499334"/>
                        <a:pt x="708014" y="495710"/>
                        <a:pt x="710430" y="493294"/>
                      </a:cubicBezTo>
                      <a:cubicBezTo>
                        <a:pt x="711638" y="490877"/>
                        <a:pt x="714054" y="489670"/>
                        <a:pt x="716470" y="487253"/>
                      </a:cubicBezTo>
                      <a:cubicBezTo>
                        <a:pt x="717679" y="486045"/>
                        <a:pt x="720095" y="486045"/>
                        <a:pt x="721303" y="484837"/>
                      </a:cubicBezTo>
                      <a:cubicBezTo>
                        <a:pt x="712846" y="496918"/>
                        <a:pt x="705597" y="510208"/>
                        <a:pt x="695932" y="522289"/>
                      </a:cubicBezTo>
                      <a:cubicBezTo>
                        <a:pt x="693516" y="524705"/>
                        <a:pt x="691100" y="527121"/>
                        <a:pt x="689892" y="529538"/>
                      </a:cubicBezTo>
                      <a:cubicBezTo>
                        <a:pt x="675394" y="542827"/>
                        <a:pt x="653648" y="546452"/>
                        <a:pt x="637942" y="558533"/>
                      </a:cubicBezTo>
                      <a:cubicBezTo>
                        <a:pt x="636734" y="559741"/>
                        <a:pt x="637942" y="560949"/>
                        <a:pt x="639151" y="560949"/>
                      </a:cubicBezTo>
                      <a:cubicBezTo>
                        <a:pt x="650024" y="557324"/>
                        <a:pt x="660897" y="551284"/>
                        <a:pt x="670562" y="546452"/>
                      </a:cubicBezTo>
                      <a:cubicBezTo>
                        <a:pt x="679019" y="542827"/>
                        <a:pt x="687476" y="539202"/>
                        <a:pt x="693516" y="531954"/>
                      </a:cubicBezTo>
                      <a:cubicBezTo>
                        <a:pt x="695932" y="529538"/>
                        <a:pt x="698349" y="527121"/>
                        <a:pt x="699557" y="524705"/>
                      </a:cubicBezTo>
                      <a:cubicBezTo>
                        <a:pt x="703181" y="521081"/>
                        <a:pt x="708014" y="517456"/>
                        <a:pt x="711638" y="513832"/>
                      </a:cubicBezTo>
                      <a:cubicBezTo>
                        <a:pt x="717679" y="507791"/>
                        <a:pt x="723719" y="501751"/>
                        <a:pt x="728552" y="495710"/>
                      </a:cubicBezTo>
                      <a:cubicBezTo>
                        <a:pt x="726135" y="500543"/>
                        <a:pt x="723719" y="505375"/>
                        <a:pt x="720095" y="508999"/>
                      </a:cubicBezTo>
                      <a:cubicBezTo>
                        <a:pt x="715262" y="515040"/>
                        <a:pt x="709222" y="519873"/>
                        <a:pt x="705597" y="527121"/>
                      </a:cubicBezTo>
                      <a:cubicBezTo>
                        <a:pt x="705597" y="528330"/>
                        <a:pt x="706806" y="529538"/>
                        <a:pt x="706806" y="528330"/>
                      </a:cubicBezTo>
                      <a:cubicBezTo>
                        <a:pt x="717679" y="518665"/>
                        <a:pt x="727344" y="507791"/>
                        <a:pt x="733384" y="494502"/>
                      </a:cubicBezTo>
                      <a:cubicBezTo>
                        <a:pt x="733384" y="494502"/>
                        <a:pt x="733384" y="494502"/>
                        <a:pt x="734592" y="494502"/>
                      </a:cubicBezTo>
                      <a:cubicBezTo>
                        <a:pt x="733384" y="496918"/>
                        <a:pt x="733384" y="500543"/>
                        <a:pt x="732176" y="502959"/>
                      </a:cubicBezTo>
                      <a:cubicBezTo>
                        <a:pt x="730968" y="507791"/>
                        <a:pt x="727344" y="511416"/>
                        <a:pt x="726135" y="516248"/>
                      </a:cubicBezTo>
                      <a:cubicBezTo>
                        <a:pt x="726135" y="517456"/>
                        <a:pt x="727344" y="517456"/>
                        <a:pt x="727344" y="517456"/>
                      </a:cubicBezTo>
                      <a:cubicBezTo>
                        <a:pt x="730968" y="515040"/>
                        <a:pt x="734592" y="511416"/>
                        <a:pt x="735800" y="507791"/>
                      </a:cubicBezTo>
                      <a:cubicBezTo>
                        <a:pt x="735800" y="507791"/>
                        <a:pt x="735800" y="506584"/>
                        <a:pt x="737009" y="505375"/>
                      </a:cubicBezTo>
                      <a:cubicBezTo>
                        <a:pt x="735800" y="508999"/>
                        <a:pt x="735800" y="513832"/>
                        <a:pt x="734592" y="517456"/>
                      </a:cubicBezTo>
                      <a:cubicBezTo>
                        <a:pt x="734592" y="518665"/>
                        <a:pt x="735800" y="519873"/>
                        <a:pt x="737009" y="518665"/>
                      </a:cubicBezTo>
                      <a:cubicBezTo>
                        <a:pt x="739425" y="516248"/>
                        <a:pt x="740633" y="513832"/>
                        <a:pt x="740633" y="510208"/>
                      </a:cubicBezTo>
                      <a:cubicBezTo>
                        <a:pt x="740633" y="511416"/>
                        <a:pt x="740633" y="512624"/>
                        <a:pt x="740633" y="512624"/>
                      </a:cubicBezTo>
                      <a:cubicBezTo>
                        <a:pt x="747882" y="524705"/>
                        <a:pt x="745465" y="533162"/>
                        <a:pt x="739425" y="540411"/>
                      </a:cubicBezTo>
                      <a:lnTo>
                        <a:pt x="739425" y="540411"/>
                      </a:lnTo>
                      <a:close/>
                      <a:moveTo>
                        <a:pt x="761171" y="676929"/>
                      </a:moveTo>
                      <a:cubicBezTo>
                        <a:pt x="758755" y="675721"/>
                        <a:pt x="757547" y="674512"/>
                        <a:pt x="755130" y="672096"/>
                      </a:cubicBezTo>
                      <a:cubicBezTo>
                        <a:pt x="755130" y="672096"/>
                        <a:pt x="755130" y="672096"/>
                        <a:pt x="753922" y="672096"/>
                      </a:cubicBezTo>
                      <a:cubicBezTo>
                        <a:pt x="753922" y="670888"/>
                        <a:pt x="755130" y="669680"/>
                        <a:pt x="755130" y="669680"/>
                      </a:cubicBezTo>
                      <a:cubicBezTo>
                        <a:pt x="755130" y="668472"/>
                        <a:pt x="753922" y="668472"/>
                        <a:pt x="753922" y="668472"/>
                      </a:cubicBezTo>
                      <a:cubicBezTo>
                        <a:pt x="752714" y="668472"/>
                        <a:pt x="751506" y="668472"/>
                        <a:pt x="751506" y="669680"/>
                      </a:cubicBezTo>
                      <a:cubicBezTo>
                        <a:pt x="750298" y="668472"/>
                        <a:pt x="750298" y="668472"/>
                        <a:pt x="749090" y="668472"/>
                      </a:cubicBezTo>
                      <a:cubicBezTo>
                        <a:pt x="749090" y="668472"/>
                        <a:pt x="749090" y="668472"/>
                        <a:pt x="749090" y="668472"/>
                      </a:cubicBezTo>
                      <a:cubicBezTo>
                        <a:pt x="749090" y="667264"/>
                        <a:pt x="751506" y="662431"/>
                        <a:pt x="747882" y="662431"/>
                      </a:cubicBezTo>
                      <a:cubicBezTo>
                        <a:pt x="746673" y="662431"/>
                        <a:pt x="745465" y="663640"/>
                        <a:pt x="745465" y="666055"/>
                      </a:cubicBezTo>
                      <a:cubicBezTo>
                        <a:pt x="745465" y="666055"/>
                        <a:pt x="745465" y="666055"/>
                        <a:pt x="745465" y="666055"/>
                      </a:cubicBezTo>
                      <a:cubicBezTo>
                        <a:pt x="744257" y="664847"/>
                        <a:pt x="743049" y="663640"/>
                        <a:pt x="741841" y="662431"/>
                      </a:cubicBezTo>
                      <a:cubicBezTo>
                        <a:pt x="741841" y="661223"/>
                        <a:pt x="743049" y="660015"/>
                        <a:pt x="744257" y="660015"/>
                      </a:cubicBezTo>
                      <a:cubicBezTo>
                        <a:pt x="744257" y="660015"/>
                        <a:pt x="744257" y="658807"/>
                        <a:pt x="744257" y="658807"/>
                      </a:cubicBezTo>
                      <a:cubicBezTo>
                        <a:pt x="744257" y="658807"/>
                        <a:pt x="744257" y="657599"/>
                        <a:pt x="743049" y="657599"/>
                      </a:cubicBezTo>
                      <a:cubicBezTo>
                        <a:pt x="740633" y="656390"/>
                        <a:pt x="739425" y="657599"/>
                        <a:pt x="739425" y="660015"/>
                      </a:cubicBezTo>
                      <a:cubicBezTo>
                        <a:pt x="738217" y="658807"/>
                        <a:pt x="738217" y="657599"/>
                        <a:pt x="737009" y="656390"/>
                      </a:cubicBezTo>
                      <a:cubicBezTo>
                        <a:pt x="737009" y="655183"/>
                        <a:pt x="738217" y="655183"/>
                        <a:pt x="738217" y="653974"/>
                      </a:cubicBezTo>
                      <a:cubicBezTo>
                        <a:pt x="739425" y="652766"/>
                        <a:pt x="740633" y="652766"/>
                        <a:pt x="740633" y="651558"/>
                      </a:cubicBezTo>
                      <a:cubicBezTo>
                        <a:pt x="740633" y="650350"/>
                        <a:pt x="740633" y="649142"/>
                        <a:pt x="739425" y="649142"/>
                      </a:cubicBezTo>
                      <a:cubicBezTo>
                        <a:pt x="737009" y="649142"/>
                        <a:pt x="735800" y="650350"/>
                        <a:pt x="734592" y="651558"/>
                      </a:cubicBezTo>
                      <a:cubicBezTo>
                        <a:pt x="733384" y="650350"/>
                        <a:pt x="733384" y="649142"/>
                        <a:pt x="732176" y="646726"/>
                      </a:cubicBezTo>
                      <a:cubicBezTo>
                        <a:pt x="732176" y="646726"/>
                        <a:pt x="732176" y="646726"/>
                        <a:pt x="732176" y="646726"/>
                      </a:cubicBezTo>
                      <a:cubicBezTo>
                        <a:pt x="732176" y="646726"/>
                        <a:pt x="732176" y="646726"/>
                        <a:pt x="732176" y="646726"/>
                      </a:cubicBezTo>
                      <a:cubicBezTo>
                        <a:pt x="733384" y="645518"/>
                        <a:pt x="733384" y="644309"/>
                        <a:pt x="734592" y="644309"/>
                      </a:cubicBezTo>
                      <a:cubicBezTo>
                        <a:pt x="735800" y="644309"/>
                        <a:pt x="735800" y="643101"/>
                        <a:pt x="735800" y="643101"/>
                      </a:cubicBezTo>
                      <a:cubicBezTo>
                        <a:pt x="735800" y="643101"/>
                        <a:pt x="735800" y="641893"/>
                        <a:pt x="734592" y="641893"/>
                      </a:cubicBezTo>
                      <a:cubicBezTo>
                        <a:pt x="733384" y="640685"/>
                        <a:pt x="730968" y="641893"/>
                        <a:pt x="729760" y="643101"/>
                      </a:cubicBezTo>
                      <a:cubicBezTo>
                        <a:pt x="729760" y="641893"/>
                        <a:pt x="728552" y="640685"/>
                        <a:pt x="728552" y="639477"/>
                      </a:cubicBezTo>
                      <a:cubicBezTo>
                        <a:pt x="728552" y="639477"/>
                        <a:pt x="728552" y="639477"/>
                        <a:pt x="728552" y="639477"/>
                      </a:cubicBezTo>
                      <a:cubicBezTo>
                        <a:pt x="729760" y="639477"/>
                        <a:pt x="729760" y="638269"/>
                        <a:pt x="730968" y="638269"/>
                      </a:cubicBezTo>
                      <a:cubicBezTo>
                        <a:pt x="732176" y="638269"/>
                        <a:pt x="733384" y="638269"/>
                        <a:pt x="733384" y="637061"/>
                      </a:cubicBezTo>
                      <a:cubicBezTo>
                        <a:pt x="734592" y="635852"/>
                        <a:pt x="734592" y="634644"/>
                        <a:pt x="732176" y="634644"/>
                      </a:cubicBezTo>
                      <a:cubicBezTo>
                        <a:pt x="729760" y="634644"/>
                        <a:pt x="728552" y="634644"/>
                        <a:pt x="727344" y="635852"/>
                      </a:cubicBezTo>
                      <a:cubicBezTo>
                        <a:pt x="727344" y="634644"/>
                        <a:pt x="727344" y="633437"/>
                        <a:pt x="727344" y="632228"/>
                      </a:cubicBezTo>
                      <a:cubicBezTo>
                        <a:pt x="727344" y="632228"/>
                        <a:pt x="727344" y="632228"/>
                        <a:pt x="727344" y="632228"/>
                      </a:cubicBezTo>
                      <a:cubicBezTo>
                        <a:pt x="728552" y="631020"/>
                        <a:pt x="729760" y="631020"/>
                        <a:pt x="732176" y="629812"/>
                      </a:cubicBezTo>
                      <a:cubicBezTo>
                        <a:pt x="733384" y="629812"/>
                        <a:pt x="733384" y="629812"/>
                        <a:pt x="733384" y="628604"/>
                      </a:cubicBezTo>
                      <a:cubicBezTo>
                        <a:pt x="733384" y="628604"/>
                        <a:pt x="733384" y="627396"/>
                        <a:pt x="733384" y="627396"/>
                      </a:cubicBezTo>
                      <a:cubicBezTo>
                        <a:pt x="732176" y="626187"/>
                        <a:pt x="729760" y="626187"/>
                        <a:pt x="727344" y="627396"/>
                      </a:cubicBezTo>
                      <a:cubicBezTo>
                        <a:pt x="727344" y="626187"/>
                        <a:pt x="728552" y="624980"/>
                        <a:pt x="728552" y="623771"/>
                      </a:cubicBezTo>
                      <a:cubicBezTo>
                        <a:pt x="728552" y="623771"/>
                        <a:pt x="729760" y="623771"/>
                        <a:pt x="729760" y="623771"/>
                      </a:cubicBezTo>
                      <a:cubicBezTo>
                        <a:pt x="730968" y="622563"/>
                        <a:pt x="732176" y="622563"/>
                        <a:pt x="733384" y="622563"/>
                      </a:cubicBezTo>
                      <a:cubicBezTo>
                        <a:pt x="734592" y="622563"/>
                        <a:pt x="734592" y="622563"/>
                        <a:pt x="735800" y="622563"/>
                      </a:cubicBezTo>
                      <a:cubicBezTo>
                        <a:pt x="735800" y="622563"/>
                        <a:pt x="735800" y="622563"/>
                        <a:pt x="737009" y="622563"/>
                      </a:cubicBezTo>
                      <a:cubicBezTo>
                        <a:pt x="737009" y="622563"/>
                        <a:pt x="737009" y="622563"/>
                        <a:pt x="737009" y="622563"/>
                      </a:cubicBezTo>
                      <a:cubicBezTo>
                        <a:pt x="738217" y="622563"/>
                        <a:pt x="738217" y="620147"/>
                        <a:pt x="737009" y="620147"/>
                      </a:cubicBezTo>
                      <a:cubicBezTo>
                        <a:pt x="735800" y="620147"/>
                        <a:pt x="733384" y="618939"/>
                        <a:pt x="732176" y="620147"/>
                      </a:cubicBezTo>
                      <a:cubicBezTo>
                        <a:pt x="733384" y="618939"/>
                        <a:pt x="733384" y="617730"/>
                        <a:pt x="734592" y="616522"/>
                      </a:cubicBezTo>
                      <a:cubicBezTo>
                        <a:pt x="734592" y="616522"/>
                        <a:pt x="734592" y="616522"/>
                        <a:pt x="735800" y="616522"/>
                      </a:cubicBezTo>
                      <a:cubicBezTo>
                        <a:pt x="737009" y="614106"/>
                        <a:pt x="740633" y="616522"/>
                        <a:pt x="743049" y="614106"/>
                      </a:cubicBezTo>
                      <a:cubicBezTo>
                        <a:pt x="743049" y="614106"/>
                        <a:pt x="743049" y="612898"/>
                        <a:pt x="743049" y="612898"/>
                      </a:cubicBezTo>
                      <a:cubicBezTo>
                        <a:pt x="741841" y="611690"/>
                        <a:pt x="740633" y="611690"/>
                        <a:pt x="738217" y="611690"/>
                      </a:cubicBezTo>
                      <a:cubicBezTo>
                        <a:pt x="739425" y="610482"/>
                        <a:pt x="739425" y="609274"/>
                        <a:pt x="740633" y="608065"/>
                      </a:cubicBezTo>
                      <a:cubicBezTo>
                        <a:pt x="741841" y="608065"/>
                        <a:pt x="743049" y="606858"/>
                        <a:pt x="745465" y="606858"/>
                      </a:cubicBezTo>
                      <a:cubicBezTo>
                        <a:pt x="746673" y="606858"/>
                        <a:pt x="749090" y="606858"/>
                        <a:pt x="750298" y="605649"/>
                      </a:cubicBezTo>
                      <a:cubicBezTo>
                        <a:pt x="750298" y="605649"/>
                        <a:pt x="750298" y="604441"/>
                        <a:pt x="750298" y="604441"/>
                      </a:cubicBezTo>
                      <a:cubicBezTo>
                        <a:pt x="747882" y="603233"/>
                        <a:pt x="745465" y="603233"/>
                        <a:pt x="743049" y="603233"/>
                      </a:cubicBezTo>
                      <a:cubicBezTo>
                        <a:pt x="743049" y="602025"/>
                        <a:pt x="744257" y="600817"/>
                        <a:pt x="744257" y="599608"/>
                      </a:cubicBezTo>
                      <a:cubicBezTo>
                        <a:pt x="747882" y="599608"/>
                        <a:pt x="751506" y="599608"/>
                        <a:pt x="753922" y="598401"/>
                      </a:cubicBezTo>
                      <a:cubicBezTo>
                        <a:pt x="753922" y="598401"/>
                        <a:pt x="753922" y="597193"/>
                        <a:pt x="753922" y="597193"/>
                      </a:cubicBezTo>
                      <a:cubicBezTo>
                        <a:pt x="751506" y="595984"/>
                        <a:pt x="747882" y="595984"/>
                        <a:pt x="745465" y="597193"/>
                      </a:cubicBezTo>
                      <a:cubicBezTo>
                        <a:pt x="745465" y="595984"/>
                        <a:pt x="746673" y="594776"/>
                        <a:pt x="746673" y="593568"/>
                      </a:cubicBezTo>
                      <a:cubicBezTo>
                        <a:pt x="746673" y="593568"/>
                        <a:pt x="747882" y="593568"/>
                        <a:pt x="747882" y="593568"/>
                      </a:cubicBezTo>
                      <a:cubicBezTo>
                        <a:pt x="749090" y="592360"/>
                        <a:pt x="750298" y="592360"/>
                        <a:pt x="751506" y="592360"/>
                      </a:cubicBezTo>
                      <a:cubicBezTo>
                        <a:pt x="752714" y="592360"/>
                        <a:pt x="755130" y="592360"/>
                        <a:pt x="756338" y="591152"/>
                      </a:cubicBezTo>
                      <a:cubicBezTo>
                        <a:pt x="756338" y="591152"/>
                        <a:pt x="756338" y="589944"/>
                        <a:pt x="756338" y="588736"/>
                      </a:cubicBezTo>
                      <a:cubicBezTo>
                        <a:pt x="755130" y="587527"/>
                        <a:pt x="752714" y="587527"/>
                        <a:pt x="750298" y="587527"/>
                      </a:cubicBezTo>
                      <a:cubicBezTo>
                        <a:pt x="750298" y="586319"/>
                        <a:pt x="751506" y="585112"/>
                        <a:pt x="751506" y="585112"/>
                      </a:cubicBezTo>
                      <a:cubicBezTo>
                        <a:pt x="751506" y="585112"/>
                        <a:pt x="751506" y="585112"/>
                        <a:pt x="752714" y="585112"/>
                      </a:cubicBezTo>
                      <a:cubicBezTo>
                        <a:pt x="753922" y="585112"/>
                        <a:pt x="753922" y="585112"/>
                        <a:pt x="755130" y="585112"/>
                      </a:cubicBezTo>
                      <a:cubicBezTo>
                        <a:pt x="756338" y="585112"/>
                        <a:pt x="757547" y="585112"/>
                        <a:pt x="758755" y="583903"/>
                      </a:cubicBezTo>
                      <a:cubicBezTo>
                        <a:pt x="758755" y="582695"/>
                        <a:pt x="758755" y="582695"/>
                        <a:pt x="758755" y="581487"/>
                      </a:cubicBezTo>
                      <a:cubicBezTo>
                        <a:pt x="758755" y="581487"/>
                        <a:pt x="757547" y="580279"/>
                        <a:pt x="757547" y="580279"/>
                      </a:cubicBezTo>
                      <a:cubicBezTo>
                        <a:pt x="756338" y="580279"/>
                        <a:pt x="756338" y="580279"/>
                        <a:pt x="755130" y="580279"/>
                      </a:cubicBezTo>
                      <a:cubicBezTo>
                        <a:pt x="756338" y="579071"/>
                        <a:pt x="756338" y="576655"/>
                        <a:pt x="757547" y="575446"/>
                      </a:cubicBezTo>
                      <a:cubicBezTo>
                        <a:pt x="759963" y="575446"/>
                        <a:pt x="762379" y="575446"/>
                        <a:pt x="763587" y="574238"/>
                      </a:cubicBezTo>
                      <a:cubicBezTo>
                        <a:pt x="763587" y="574238"/>
                        <a:pt x="763587" y="573030"/>
                        <a:pt x="763587" y="573030"/>
                      </a:cubicBezTo>
                      <a:cubicBezTo>
                        <a:pt x="762379" y="571822"/>
                        <a:pt x="761171" y="571822"/>
                        <a:pt x="758755" y="571822"/>
                      </a:cubicBezTo>
                      <a:cubicBezTo>
                        <a:pt x="759963" y="568198"/>
                        <a:pt x="761171" y="564573"/>
                        <a:pt x="762379" y="562157"/>
                      </a:cubicBezTo>
                      <a:cubicBezTo>
                        <a:pt x="763587" y="554909"/>
                        <a:pt x="764795" y="546452"/>
                        <a:pt x="762379" y="537995"/>
                      </a:cubicBezTo>
                      <a:cubicBezTo>
                        <a:pt x="761171" y="533162"/>
                        <a:pt x="755130" y="521081"/>
                        <a:pt x="755130" y="515040"/>
                      </a:cubicBezTo>
                      <a:cubicBezTo>
                        <a:pt x="759963" y="524705"/>
                        <a:pt x="763587" y="535578"/>
                        <a:pt x="764795" y="546452"/>
                      </a:cubicBezTo>
                      <a:cubicBezTo>
                        <a:pt x="766004" y="554909"/>
                        <a:pt x="766004" y="563365"/>
                        <a:pt x="769628" y="571822"/>
                      </a:cubicBezTo>
                      <a:cubicBezTo>
                        <a:pt x="769628" y="571822"/>
                        <a:pt x="770836" y="571822"/>
                        <a:pt x="770836" y="571822"/>
                      </a:cubicBezTo>
                      <a:cubicBezTo>
                        <a:pt x="770836" y="563365"/>
                        <a:pt x="770836" y="554909"/>
                        <a:pt x="768420" y="545243"/>
                      </a:cubicBezTo>
                      <a:cubicBezTo>
                        <a:pt x="769628" y="547659"/>
                        <a:pt x="770836" y="551284"/>
                        <a:pt x="772044" y="553700"/>
                      </a:cubicBezTo>
                      <a:cubicBezTo>
                        <a:pt x="776877" y="564573"/>
                        <a:pt x="780501" y="579071"/>
                        <a:pt x="779293" y="589944"/>
                      </a:cubicBezTo>
                      <a:cubicBezTo>
                        <a:pt x="779293" y="591152"/>
                        <a:pt x="781709" y="592360"/>
                        <a:pt x="781709" y="591152"/>
                      </a:cubicBezTo>
                      <a:cubicBezTo>
                        <a:pt x="782917" y="580279"/>
                        <a:pt x="780501" y="566990"/>
                        <a:pt x="775669" y="556116"/>
                      </a:cubicBezTo>
                      <a:cubicBezTo>
                        <a:pt x="773252" y="550076"/>
                        <a:pt x="769628" y="542827"/>
                        <a:pt x="766004" y="536787"/>
                      </a:cubicBezTo>
                      <a:cubicBezTo>
                        <a:pt x="766004" y="535578"/>
                        <a:pt x="764795" y="534370"/>
                        <a:pt x="764795" y="533162"/>
                      </a:cubicBezTo>
                      <a:cubicBezTo>
                        <a:pt x="767212" y="537995"/>
                        <a:pt x="770836" y="542827"/>
                        <a:pt x="772044" y="544035"/>
                      </a:cubicBezTo>
                      <a:cubicBezTo>
                        <a:pt x="775669" y="551284"/>
                        <a:pt x="780501" y="559741"/>
                        <a:pt x="782917" y="568198"/>
                      </a:cubicBezTo>
                      <a:cubicBezTo>
                        <a:pt x="782917" y="568198"/>
                        <a:pt x="782917" y="569405"/>
                        <a:pt x="782917" y="569405"/>
                      </a:cubicBezTo>
                      <a:cubicBezTo>
                        <a:pt x="782917" y="570614"/>
                        <a:pt x="782917" y="571822"/>
                        <a:pt x="784125" y="571822"/>
                      </a:cubicBezTo>
                      <a:cubicBezTo>
                        <a:pt x="785334" y="579071"/>
                        <a:pt x="785334" y="586319"/>
                        <a:pt x="787750" y="594776"/>
                      </a:cubicBezTo>
                      <a:cubicBezTo>
                        <a:pt x="787750" y="595984"/>
                        <a:pt x="790166" y="597193"/>
                        <a:pt x="790166" y="594776"/>
                      </a:cubicBezTo>
                      <a:cubicBezTo>
                        <a:pt x="791374" y="583903"/>
                        <a:pt x="788958" y="570614"/>
                        <a:pt x="785334" y="559741"/>
                      </a:cubicBezTo>
                      <a:cubicBezTo>
                        <a:pt x="784125" y="556116"/>
                        <a:pt x="782917" y="552492"/>
                        <a:pt x="781709" y="548868"/>
                      </a:cubicBezTo>
                      <a:cubicBezTo>
                        <a:pt x="779293" y="544035"/>
                        <a:pt x="776877" y="540411"/>
                        <a:pt x="774460" y="535578"/>
                      </a:cubicBezTo>
                      <a:cubicBezTo>
                        <a:pt x="779293" y="541619"/>
                        <a:pt x="784125" y="548868"/>
                        <a:pt x="786542" y="556116"/>
                      </a:cubicBezTo>
                      <a:cubicBezTo>
                        <a:pt x="791374" y="566990"/>
                        <a:pt x="794998" y="577862"/>
                        <a:pt x="793790" y="588736"/>
                      </a:cubicBezTo>
                      <a:cubicBezTo>
                        <a:pt x="793790" y="591152"/>
                        <a:pt x="796207" y="591152"/>
                        <a:pt x="797415" y="589944"/>
                      </a:cubicBezTo>
                      <a:cubicBezTo>
                        <a:pt x="798623" y="580279"/>
                        <a:pt x="794998" y="566990"/>
                        <a:pt x="790166" y="556116"/>
                      </a:cubicBezTo>
                      <a:cubicBezTo>
                        <a:pt x="785334" y="546452"/>
                        <a:pt x="778085" y="536787"/>
                        <a:pt x="772044" y="527121"/>
                      </a:cubicBezTo>
                      <a:cubicBezTo>
                        <a:pt x="773252" y="527121"/>
                        <a:pt x="773252" y="528330"/>
                        <a:pt x="774460" y="528330"/>
                      </a:cubicBezTo>
                      <a:lnTo>
                        <a:pt x="774460" y="528330"/>
                      </a:lnTo>
                      <a:cubicBezTo>
                        <a:pt x="775669" y="530746"/>
                        <a:pt x="778085" y="533162"/>
                        <a:pt x="780501" y="535578"/>
                      </a:cubicBezTo>
                      <a:cubicBezTo>
                        <a:pt x="782917" y="537995"/>
                        <a:pt x="784125" y="541619"/>
                        <a:pt x="786542" y="544035"/>
                      </a:cubicBezTo>
                      <a:cubicBezTo>
                        <a:pt x="790166" y="550076"/>
                        <a:pt x="792582" y="556116"/>
                        <a:pt x="796207" y="562157"/>
                      </a:cubicBezTo>
                      <a:cubicBezTo>
                        <a:pt x="796207" y="563365"/>
                        <a:pt x="798623" y="563365"/>
                        <a:pt x="798623" y="562157"/>
                      </a:cubicBezTo>
                      <a:cubicBezTo>
                        <a:pt x="797415" y="553700"/>
                        <a:pt x="792582" y="545243"/>
                        <a:pt x="787750" y="537995"/>
                      </a:cubicBezTo>
                      <a:cubicBezTo>
                        <a:pt x="786542" y="536787"/>
                        <a:pt x="785334" y="533162"/>
                        <a:pt x="782917" y="530746"/>
                      </a:cubicBezTo>
                      <a:cubicBezTo>
                        <a:pt x="782917" y="530746"/>
                        <a:pt x="784125" y="530746"/>
                        <a:pt x="784125" y="530746"/>
                      </a:cubicBezTo>
                      <a:cubicBezTo>
                        <a:pt x="784125" y="530746"/>
                        <a:pt x="784125" y="531954"/>
                        <a:pt x="785334" y="531954"/>
                      </a:cubicBezTo>
                      <a:cubicBezTo>
                        <a:pt x="787750" y="533162"/>
                        <a:pt x="788958" y="536787"/>
                        <a:pt x="790166" y="537995"/>
                      </a:cubicBezTo>
                      <a:cubicBezTo>
                        <a:pt x="791374" y="540411"/>
                        <a:pt x="792582" y="544035"/>
                        <a:pt x="794998" y="545243"/>
                      </a:cubicBezTo>
                      <a:cubicBezTo>
                        <a:pt x="796207" y="546452"/>
                        <a:pt x="798623" y="546452"/>
                        <a:pt x="797415" y="544035"/>
                      </a:cubicBezTo>
                      <a:cubicBezTo>
                        <a:pt x="796207" y="540411"/>
                        <a:pt x="794998" y="536787"/>
                        <a:pt x="792582" y="534370"/>
                      </a:cubicBezTo>
                      <a:cubicBezTo>
                        <a:pt x="794998" y="536787"/>
                        <a:pt x="797415" y="539202"/>
                        <a:pt x="799831" y="540411"/>
                      </a:cubicBezTo>
                      <a:cubicBezTo>
                        <a:pt x="805872" y="546452"/>
                        <a:pt x="810704" y="552492"/>
                        <a:pt x="813120" y="559741"/>
                      </a:cubicBezTo>
                      <a:cubicBezTo>
                        <a:pt x="816745" y="566990"/>
                        <a:pt x="821577" y="575446"/>
                        <a:pt x="822785" y="583903"/>
                      </a:cubicBezTo>
                      <a:cubicBezTo>
                        <a:pt x="826410" y="594776"/>
                        <a:pt x="825201" y="604441"/>
                        <a:pt x="821577" y="614106"/>
                      </a:cubicBezTo>
                      <a:cubicBezTo>
                        <a:pt x="819161" y="622563"/>
                        <a:pt x="815537" y="629812"/>
                        <a:pt x="813120" y="638269"/>
                      </a:cubicBezTo>
                      <a:cubicBezTo>
                        <a:pt x="810704" y="646726"/>
                        <a:pt x="808288" y="655183"/>
                        <a:pt x="804663" y="663640"/>
                      </a:cubicBezTo>
                      <a:cubicBezTo>
                        <a:pt x="802247" y="668472"/>
                        <a:pt x="798623" y="673304"/>
                        <a:pt x="793790" y="676929"/>
                      </a:cubicBezTo>
                      <a:cubicBezTo>
                        <a:pt x="798623" y="672096"/>
                        <a:pt x="803455" y="666055"/>
                        <a:pt x="803455" y="658807"/>
                      </a:cubicBezTo>
                      <a:cubicBezTo>
                        <a:pt x="803455" y="657599"/>
                        <a:pt x="801039" y="656390"/>
                        <a:pt x="799831" y="657599"/>
                      </a:cubicBezTo>
                      <a:cubicBezTo>
                        <a:pt x="796207" y="662431"/>
                        <a:pt x="794998" y="668472"/>
                        <a:pt x="791374" y="673304"/>
                      </a:cubicBezTo>
                      <a:cubicBezTo>
                        <a:pt x="787750" y="676929"/>
                        <a:pt x="784125" y="679345"/>
                        <a:pt x="779293" y="681761"/>
                      </a:cubicBezTo>
                      <a:cubicBezTo>
                        <a:pt x="784125" y="676929"/>
                        <a:pt x="788958" y="670888"/>
                        <a:pt x="792582" y="664847"/>
                      </a:cubicBezTo>
                      <a:cubicBezTo>
                        <a:pt x="794998" y="660015"/>
                        <a:pt x="799831" y="653974"/>
                        <a:pt x="798623" y="647933"/>
                      </a:cubicBezTo>
                      <a:cubicBezTo>
                        <a:pt x="798623" y="646726"/>
                        <a:pt x="797415" y="646726"/>
                        <a:pt x="797415" y="647933"/>
                      </a:cubicBezTo>
                      <a:cubicBezTo>
                        <a:pt x="794998" y="650350"/>
                        <a:pt x="794998" y="652766"/>
                        <a:pt x="793790" y="656390"/>
                      </a:cubicBezTo>
                      <a:cubicBezTo>
                        <a:pt x="791374" y="660015"/>
                        <a:pt x="790166" y="663640"/>
                        <a:pt x="787750" y="667264"/>
                      </a:cubicBezTo>
                      <a:cubicBezTo>
                        <a:pt x="784125" y="672096"/>
                        <a:pt x="778085" y="676929"/>
                        <a:pt x="774460" y="684177"/>
                      </a:cubicBezTo>
                      <a:cubicBezTo>
                        <a:pt x="774460" y="684177"/>
                        <a:pt x="773252" y="684177"/>
                        <a:pt x="773252" y="682969"/>
                      </a:cubicBezTo>
                      <a:cubicBezTo>
                        <a:pt x="774460" y="681761"/>
                        <a:pt x="774460" y="679345"/>
                        <a:pt x="775669" y="676929"/>
                      </a:cubicBezTo>
                      <a:cubicBezTo>
                        <a:pt x="775669" y="676929"/>
                        <a:pt x="775669" y="675721"/>
                        <a:pt x="774460" y="676929"/>
                      </a:cubicBezTo>
                      <a:cubicBezTo>
                        <a:pt x="773252" y="676929"/>
                        <a:pt x="773252" y="678136"/>
                        <a:pt x="772044" y="679345"/>
                      </a:cubicBezTo>
                      <a:cubicBezTo>
                        <a:pt x="772044" y="676929"/>
                        <a:pt x="773252" y="674512"/>
                        <a:pt x="773252" y="672096"/>
                      </a:cubicBezTo>
                      <a:cubicBezTo>
                        <a:pt x="773252" y="672096"/>
                        <a:pt x="773252" y="672096"/>
                        <a:pt x="774460" y="672096"/>
                      </a:cubicBezTo>
                      <a:cubicBezTo>
                        <a:pt x="776877" y="668472"/>
                        <a:pt x="779293" y="666055"/>
                        <a:pt x="781709" y="661223"/>
                      </a:cubicBezTo>
                      <a:cubicBezTo>
                        <a:pt x="782917" y="658807"/>
                        <a:pt x="782917" y="656390"/>
                        <a:pt x="784125" y="653974"/>
                      </a:cubicBezTo>
                      <a:cubicBezTo>
                        <a:pt x="785334" y="650350"/>
                        <a:pt x="786542" y="650350"/>
                        <a:pt x="785334" y="647933"/>
                      </a:cubicBezTo>
                      <a:cubicBezTo>
                        <a:pt x="785334" y="646726"/>
                        <a:pt x="784125" y="646726"/>
                        <a:pt x="782917" y="646726"/>
                      </a:cubicBezTo>
                      <a:cubicBezTo>
                        <a:pt x="780501" y="650350"/>
                        <a:pt x="780501" y="655183"/>
                        <a:pt x="779293" y="660015"/>
                      </a:cubicBezTo>
                      <a:cubicBezTo>
                        <a:pt x="778085" y="661223"/>
                        <a:pt x="778085" y="662431"/>
                        <a:pt x="776877" y="663640"/>
                      </a:cubicBezTo>
                      <a:cubicBezTo>
                        <a:pt x="778085" y="660015"/>
                        <a:pt x="779293" y="655183"/>
                        <a:pt x="781709" y="651558"/>
                      </a:cubicBezTo>
                      <a:cubicBezTo>
                        <a:pt x="786542" y="638269"/>
                        <a:pt x="790166" y="626187"/>
                        <a:pt x="788958" y="610482"/>
                      </a:cubicBezTo>
                      <a:cubicBezTo>
                        <a:pt x="788958" y="609274"/>
                        <a:pt x="786542" y="608065"/>
                        <a:pt x="786542" y="610482"/>
                      </a:cubicBezTo>
                      <a:cubicBezTo>
                        <a:pt x="786542" y="624980"/>
                        <a:pt x="782917" y="637061"/>
                        <a:pt x="778085" y="649142"/>
                      </a:cubicBezTo>
                      <a:cubicBezTo>
                        <a:pt x="776877" y="651558"/>
                        <a:pt x="775669" y="655183"/>
                        <a:pt x="774460" y="657599"/>
                      </a:cubicBezTo>
                      <a:cubicBezTo>
                        <a:pt x="772044" y="661223"/>
                        <a:pt x="769628" y="666055"/>
                        <a:pt x="768420" y="670888"/>
                      </a:cubicBezTo>
                      <a:cubicBezTo>
                        <a:pt x="767212" y="675721"/>
                        <a:pt x="768420" y="682969"/>
                        <a:pt x="764795" y="685386"/>
                      </a:cubicBezTo>
                      <a:cubicBezTo>
                        <a:pt x="763587" y="678136"/>
                        <a:pt x="762379" y="678136"/>
                        <a:pt x="761171" y="676929"/>
                      </a:cubicBezTo>
                      <a:lnTo>
                        <a:pt x="761171" y="6769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3" name="Freeform 352"/>
                <p:cNvSpPr/>
                <p:nvPr/>
              </p:nvSpPr>
              <p:spPr>
                <a:xfrm>
                  <a:off x="2764300" y="6280752"/>
                  <a:ext cx="5738" cy="2651"/>
                </a:xfrm>
                <a:custGeom>
                  <a:avLst/>
                  <a:gdLst>
                    <a:gd name="connsiteX0" fmla="*/ 906 w 5738"/>
                    <a:gd name="connsiteY0" fmla="*/ 2114 h 2651"/>
                    <a:gd name="connsiteX1" fmla="*/ 5739 w 5738"/>
                    <a:gd name="connsiteY1" fmla="*/ 2114 h 2651"/>
                    <a:gd name="connsiteX2" fmla="*/ 5739 w 5738"/>
                    <a:gd name="connsiteY2" fmla="*/ 906 h 2651"/>
                    <a:gd name="connsiteX3" fmla="*/ 906 w 5738"/>
                    <a:gd name="connsiteY3" fmla="*/ 906 h 2651"/>
                    <a:gd name="connsiteX4" fmla="*/ 906 w 5738"/>
                    <a:gd name="connsiteY4" fmla="*/ 2114 h 2651"/>
                    <a:gd name="connsiteX5" fmla="*/ 906 w 5738"/>
                    <a:gd name="connsiteY5" fmla="*/ 2114 h 2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8" h="2651">
                      <a:moveTo>
                        <a:pt x="906" y="2114"/>
                      </a:moveTo>
                      <a:cubicBezTo>
                        <a:pt x="3322" y="2114"/>
                        <a:pt x="4531" y="3322"/>
                        <a:pt x="5739" y="2114"/>
                      </a:cubicBezTo>
                      <a:cubicBezTo>
                        <a:pt x="5739" y="2114"/>
                        <a:pt x="5739" y="906"/>
                        <a:pt x="5739" y="906"/>
                      </a:cubicBezTo>
                      <a:cubicBezTo>
                        <a:pt x="4531" y="-302"/>
                        <a:pt x="2114" y="-302"/>
                        <a:pt x="906" y="906"/>
                      </a:cubicBezTo>
                      <a:cubicBezTo>
                        <a:pt x="-302" y="-302"/>
                        <a:pt x="-302" y="2114"/>
                        <a:pt x="906" y="2114"/>
                      </a:cubicBezTo>
                      <a:lnTo>
                        <a:pt x="906" y="21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4" name="Freeform 353"/>
                <p:cNvSpPr/>
                <p:nvPr/>
              </p:nvSpPr>
              <p:spPr>
                <a:xfrm>
                  <a:off x="2756749" y="6272167"/>
                  <a:ext cx="10873" cy="6403"/>
                </a:xfrm>
                <a:custGeom>
                  <a:avLst/>
                  <a:gdLst>
                    <a:gd name="connsiteX0" fmla="*/ 10873 w 10873"/>
                    <a:gd name="connsiteY0" fmla="*/ 2242 h 6403"/>
                    <a:gd name="connsiteX1" fmla="*/ 8457 w 10873"/>
                    <a:gd name="connsiteY1" fmla="*/ 1034 h 6403"/>
                    <a:gd name="connsiteX2" fmla="*/ 3624 w 10873"/>
                    <a:gd name="connsiteY2" fmla="*/ 4658 h 6403"/>
                    <a:gd name="connsiteX3" fmla="*/ 0 w 10873"/>
                    <a:gd name="connsiteY3" fmla="*/ 5866 h 6403"/>
                    <a:gd name="connsiteX4" fmla="*/ 0 w 10873"/>
                    <a:gd name="connsiteY4" fmla="*/ 5866 h 6403"/>
                    <a:gd name="connsiteX5" fmla="*/ 6041 w 10873"/>
                    <a:gd name="connsiteY5" fmla="*/ 5866 h 6403"/>
                    <a:gd name="connsiteX6" fmla="*/ 10873 w 10873"/>
                    <a:gd name="connsiteY6" fmla="*/ 2242 h 6403"/>
                    <a:gd name="connsiteX7" fmla="*/ 10873 w 10873"/>
                    <a:gd name="connsiteY7" fmla="*/ 2242 h 6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873" h="6403">
                      <a:moveTo>
                        <a:pt x="10873" y="2242"/>
                      </a:moveTo>
                      <a:cubicBezTo>
                        <a:pt x="10873" y="1034"/>
                        <a:pt x="8457" y="-1382"/>
                        <a:pt x="8457" y="1034"/>
                      </a:cubicBezTo>
                      <a:cubicBezTo>
                        <a:pt x="7249" y="3450"/>
                        <a:pt x="4832" y="4658"/>
                        <a:pt x="3624" y="4658"/>
                      </a:cubicBezTo>
                      <a:cubicBezTo>
                        <a:pt x="2416" y="4658"/>
                        <a:pt x="0" y="4658"/>
                        <a:pt x="0" y="5866"/>
                      </a:cubicBezTo>
                      <a:cubicBezTo>
                        <a:pt x="0" y="5866"/>
                        <a:pt x="0" y="5866"/>
                        <a:pt x="0" y="5866"/>
                      </a:cubicBezTo>
                      <a:cubicBezTo>
                        <a:pt x="1208" y="7075"/>
                        <a:pt x="4832" y="5866"/>
                        <a:pt x="6041" y="5866"/>
                      </a:cubicBezTo>
                      <a:cubicBezTo>
                        <a:pt x="7249" y="4658"/>
                        <a:pt x="10873" y="4658"/>
                        <a:pt x="10873" y="2242"/>
                      </a:cubicBezTo>
                      <a:lnTo>
                        <a:pt x="10873" y="224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5" name="Freeform 354"/>
                <p:cNvSpPr/>
                <p:nvPr/>
              </p:nvSpPr>
              <p:spPr>
                <a:xfrm>
                  <a:off x="2768830" y="6271993"/>
                  <a:ext cx="6514" cy="4832"/>
                </a:xfrm>
                <a:custGeom>
                  <a:avLst/>
                  <a:gdLst>
                    <a:gd name="connsiteX0" fmla="*/ 3624 w 6514"/>
                    <a:gd name="connsiteY0" fmla="*/ 0 h 4832"/>
                    <a:gd name="connsiteX1" fmla="*/ 0 w 6514"/>
                    <a:gd name="connsiteY1" fmla="*/ 3624 h 4832"/>
                    <a:gd name="connsiteX2" fmla="*/ 1208 w 6514"/>
                    <a:gd name="connsiteY2" fmla="*/ 4832 h 4832"/>
                    <a:gd name="connsiteX3" fmla="*/ 6041 w 6514"/>
                    <a:gd name="connsiteY3" fmla="*/ 2416 h 4832"/>
                    <a:gd name="connsiteX4" fmla="*/ 3624 w 6514"/>
                    <a:gd name="connsiteY4" fmla="*/ 0 h 4832"/>
                    <a:gd name="connsiteX5" fmla="*/ 3624 w 6514"/>
                    <a:gd name="connsiteY5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4" h="4832">
                      <a:moveTo>
                        <a:pt x="3624" y="0"/>
                      </a:moveTo>
                      <a:cubicBezTo>
                        <a:pt x="1208" y="1208"/>
                        <a:pt x="1208" y="2416"/>
                        <a:pt x="0" y="3624"/>
                      </a:cubicBezTo>
                      <a:cubicBezTo>
                        <a:pt x="0" y="3624"/>
                        <a:pt x="0" y="4832"/>
                        <a:pt x="1208" y="4832"/>
                      </a:cubicBezTo>
                      <a:cubicBezTo>
                        <a:pt x="3624" y="4832"/>
                        <a:pt x="4832" y="3624"/>
                        <a:pt x="6041" y="2416"/>
                      </a:cubicBezTo>
                      <a:cubicBezTo>
                        <a:pt x="7249" y="2416"/>
                        <a:pt x="6041" y="0"/>
                        <a:pt x="3624" y="0"/>
                      </a:cubicBezTo>
                      <a:lnTo>
                        <a:pt x="36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6" name="Freeform 355"/>
                <p:cNvSpPr/>
                <p:nvPr/>
              </p:nvSpPr>
              <p:spPr>
                <a:xfrm>
                  <a:off x="2776958" y="6268369"/>
                  <a:ext cx="7577" cy="9665"/>
                </a:xfrm>
                <a:custGeom>
                  <a:avLst/>
                  <a:gdLst>
                    <a:gd name="connsiteX0" fmla="*/ 7578 w 7577"/>
                    <a:gd name="connsiteY0" fmla="*/ 1208 h 9665"/>
                    <a:gd name="connsiteX1" fmla="*/ 6370 w 7577"/>
                    <a:gd name="connsiteY1" fmla="*/ 0 h 9665"/>
                    <a:gd name="connsiteX2" fmla="*/ 329 w 7577"/>
                    <a:gd name="connsiteY2" fmla="*/ 7249 h 9665"/>
                    <a:gd name="connsiteX3" fmla="*/ 2746 w 7577"/>
                    <a:gd name="connsiteY3" fmla="*/ 9665 h 9665"/>
                    <a:gd name="connsiteX4" fmla="*/ 6370 w 7577"/>
                    <a:gd name="connsiteY4" fmla="*/ 6041 h 9665"/>
                    <a:gd name="connsiteX5" fmla="*/ 7578 w 7577"/>
                    <a:gd name="connsiteY5" fmla="*/ 1208 h 9665"/>
                    <a:gd name="connsiteX6" fmla="*/ 7578 w 7577"/>
                    <a:gd name="connsiteY6" fmla="*/ 1208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77" h="9665">
                      <a:moveTo>
                        <a:pt x="7578" y="1208"/>
                      </a:moveTo>
                      <a:cubicBezTo>
                        <a:pt x="7578" y="0"/>
                        <a:pt x="6370" y="0"/>
                        <a:pt x="6370" y="0"/>
                      </a:cubicBezTo>
                      <a:cubicBezTo>
                        <a:pt x="2746" y="0"/>
                        <a:pt x="2746" y="4833"/>
                        <a:pt x="329" y="7249"/>
                      </a:cubicBezTo>
                      <a:cubicBezTo>
                        <a:pt x="-879" y="8457"/>
                        <a:pt x="1537" y="9665"/>
                        <a:pt x="2746" y="9665"/>
                      </a:cubicBezTo>
                      <a:cubicBezTo>
                        <a:pt x="3954" y="8457"/>
                        <a:pt x="5162" y="7249"/>
                        <a:pt x="6370" y="6041"/>
                      </a:cubicBezTo>
                      <a:cubicBezTo>
                        <a:pt x="6370" y="4833"/>
                        <a:pt x="7578" y="3625"/>
                        <a:pt x="7578" y="1208"/>
                      </a:cubicBezTo>
                      <a:lnTo>
                        <a:pt x="7578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7" name="Freeform 356"/>
                <p:cNvSpPr/>
                <p:nvPr/>
              </p:nvSpPr>
              <p:spPr>
                <a:xfrm>
                  <a:off x="2786623" y="6264744"/>
                  <a:ext cx="6691" cy="8786"/>
                </a:xfrm>
                <a:custGeom>
                  <a:avLst/>
                  <a:gdLst>
                    <a:gd name="connsiteX0" fmla="*/ 6370 w 6691"/>
                    <a:gd name="connsiteY0" fmla="*/ 1208 h 8786"/>
                    <a:gd name="connsiteX1" fmla="*/ 5162 w 6691"/>
                    <a:gd name="connsiteY1" fmla="*/ 0 h 8786"/>
                    <a:gd name="connsiteX2" fmla="*/ 329 w 6691"/>
                    <a:gd name="connsiteY2" fmla="*/ 6041 h 8786"/>
                    <a:gd name="connsiteX3" fmla="*/ 2746 w 6691"/>
                    <a:gd name="connsiteY3" fmla="*/ 8457 h 8786"/>
                    <a:gd name="connsiteX4" fmla="*/ 6370 w 6691"/>
                    <a:gd name="connsiteY4" fmla="*/ 1208 h 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1" h="8786">
                      <a:moveTo>
                        <a:pt x="6370" y="1208"/>
                      </a:moveTo>
                      <a:cubicBezTo>
                        <a:pt x="6370" y="0"/>
                        <a:pt x="5162" y="0"/>
                        <a:pt x="5162" y="0"/>
                      </a:cubicBezTo>
                      <a:cubicBezTo>
                        <a:pt x="2746" y="1208"/>
                        <a:pt x="2746" y="3624"/>
                        <a:pt x="329" y="6041"/>
                      </a:cubicBezTo>
                      <a:cubicBezTo>
                        <a:pt x="-879" y="7249"/>
                        <a:pt x="1537" y="9665"/>
                        <a:pt x="2746" y="8457"/>
                      </a:cubicBezTo>
                      <a:cubicBezTo>
                        <a:pt x="5162" y="7249"/>
                        <a:pt x="7578" y="4832"/>
                        <a:pt x="637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8" name="Freeform 357"/>
                <p:cNvSpPr/>
                <p:nvPr/>
              </p:nvSpPr>
              <p:spPr>
                <a:xfrm>
                  <a:off x="2795409" y="6263536"/>
                  <a:ext cx="4832" cy="8457"/>
                </a:xfrm>
                <a:custGeom>
                  <a:avLst/>
                  <a:gdLst>
                    <a:gd name="connsiteX0" fmla="*/ 4832 w 4832"/>
                    <a:gd name="connsiteY0" fmla="*/ 1208 h 8457"/>
                    <a:gd name="connsiteX1" fmla="*/ 3624 w 4832"/>
                    <a:gd name="connsiteY1" fmla="*/ 0 h 8457"/>
                    <a:gd name="connsiteX2" fmla="*/ 0 w 4832"/>
                    <a:gd name="connsiteY2" fmla="*/ 7249 h 8457"/>
                    <a:gd name="connsiteX3" fmla="*/ 1208 w 4832"/>
                    <a:gd name="connsiteY3" fmla="*/ 8457 h 8457"/>
                    <a:gd name="connsiteX4" fmla="*/ 4832 w 4832"/>
                    <a:gd name="connsiteY4" fmla="*/ 1208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8457">
                      <a:moveTo>
                        <a:pt x="4832" y="1208"/>
                      </a:moveTo>
                      <a:cubicBezTo>
                        <a:pt x="4832" y="0"/>
                        <a:pt x="3624" y="0"/>
                        <a:pt x="3624" y="0"/>
                      </a:cubicBezTo>
                      <a:cubicBezTo>
                        <a:pt x="1208" y="1208"/>
                        <a:pt x="0" y="4832"/>
                        <a:pt x="0" y="7249"/>
                      </a:cubicBezTo>
                      <a:cubicBezTo>
                        <a:pt x="0" y="8457"/>
                        <a:pt x="1208" y="8457"/>
                        <a:pt x="1208" y="8457"/>
                      </a:cubicBezTo>
                      <a:cubicBezTo>
                        <a:pt x="3624" y="8457"/>
                        <a:pt x="4832" y="3625"/>
                        <a:pt x="4832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9" name="Freeform 358"/>
                <p:cNvSpPr/>
                <p:nvPr/>
              </p:nvSpPr>
              <p:spPr>
                <a:xfrm>
                  <a:off x="2803866" y="6261120"/>
                  <a:ext cx="4832" cy="8957"/>
                </a:xfrm>
                <a:custGeom>
                  <a:avLst/>
                  <a:gdLst>
                    <a:gd name="connsiteX0" fmla="*/ 4832 w 4832"/>
                    <a:gd name="connsiteY0" fmla="*/ 1208 h 8957"/>
                    <a:gd name="connsiteX1" fmla="*/ 3624 w 4832"/>
                    <a:gd name="connsiteY1" fmla="*/ 0 h 8957"/>
                    <a:gd name="connsiteX2" fmla="*/ 0 w 4832"/>
                    <a:gd name="connsiteY2" fmla="*/ 7248 h 8957"/>
                    <a:gd name="connsiteX3" fmla="*/ 2416 w 4832"/>
                    <a:gd name="connsiteY3" fmla="*/ 8457 h 8957"/>
                    <a:gd name="connsiteX4" fmla="*/ 4832 w 4832"/>
                    <a:gd name="connsiteY4" fmla="*/ 1208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8957">
                      <a:moveTo>
                        <a:pt x="4832" y="1208"/>
                      </a:moveTo>
                      <a:cubicBezTo>
                        <a:pt x="4832" y="0"/>
                        <a:pt x="3624" y="0"/>
                        <a:pt x="3624" y="0"/>
                      </a:cubicBezTo>
                      <a:cubicBezTo>
                        <a:pt x="1208" y="2416"/>
                        <a:pt x="1208" y="4832"/>
                        <a:pt x="0" y="7248"/>
                      </a:cubicBezTo>
                      <a:cubicBezTo>
                        <a:pt x="0" y="8457"/>
                        <a:pt x="1208" y="9665"/>
                        <a:pt x="2416" y="8457"/>
                      </a:cubicBezTo>
                      <a:cubicBezTo>
                        <a:pt x="3624" y="7248"/>
                        <a:pt x="4832" y="3624"/>
                        <a:pt x="4832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0" name="Freeform 359"/>
                <p:cNvSpPr/>
                <p:nvPr/>
              </p:nvSpPr>
              <p:spPr>
                <a:xfrm>
                  <a:off x="2812323" y="6257496"/>
                  <a:ext cx="4161" cy="9665"/>
                </a:xfrm>
                <a:custGeom>
                  <a:avLst/>
                  <a:gdLst>
                    <a:gd name="connsiteX0" fmla="*/ 3624 w 4161"/>
                    <a:gd name="connsiteY0" fmla="*/ 1208 h 9665"/>
                    <a:gd name="connsiteX1" fmla="*/ 2416 w 4161"/>
                    <a:gd name="connsiteY1" fmla="*/ 0 h 9665"/>
                    <a:gd name="connsiteX2" fmla="*/ 1208 w 4161"/>
                    <a:gd name="connsiteY2" fmla="*/ 3625 h 9665"/>
                    <a:gd name="connsiteX3" fmla="*/ 0 w 4161"/>
                    <a:gd name="connsiteY3" fmla="*/ 8457 h 9665"/>
                    <a:gd name="connsiteX4" fmla="*/ 1208 w 4161"/>
                    <a:gd name="connsiteY4" fmla="*/ 9665 h 9665"/>
                    <a:gd name="connsiteX5" fmla="*/ 3624 w 4161"/>
                    <a:gd name="connsiteY5" fmla="*/ 6041 h 9665"/>
                    <a:gd name="connsiteX6" fmla="*/ 3624 w 4161"/>
                    <a:gd name="connsiteY6" fmla="*/ 1208 h 9665"/>
                    <a:gd name="connsiteX7" fmla="*/ 3624 w 4161"/>
                    <a:gd name="connsiteY7" fmla="*/ 1208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9665">
                      <a:moveTo>
                        <a:pt x="3624" y="1208"/>
                      </a:move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1208" y="1208"/>
                        <a:pt x="1208" y="2416"/>
                        <a:pt x="1208" y="3625"/>
                      </a:cubicBezTo>
                      <a:cubicBezTo>
                        <a:pt x="1208" y="4832"/>
                        <a:pt x="0" y="7249"/>
                        <a:pt x="0" y="8457"/>
                      </a:cubicBezTo>
                      <a:cubicBezTo>
                        <a:pt x="0" y="9665"/>
                        <a:pt x="0" y="9665"/>
                        <a:pt x="1208" y="9665"/>
                      </a:cubicBezTo>
                      <a:cubicBezTo>
                        <a:pt x="2416" y="8457"/>
                        <a:pt x="3624" y="7249"/>
                        <a:pt x="3624" y="6041"/>
                      </a:cubicBezTo>
                      <a:cubicBezTo>
                        <a:pt x="3624" y="4832"/>
                        <a:pt x="4833" y="3625"/>
                        <a:pt x="3624" y="1208"/>
                      </a:cubicBezTo>
                      <a:lnTo>
                        <a:pt x="3624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1" name="Freeform 360"/>
                <p:cNvSpPr/>
                <p:nvPr/>
              </p:nvSpPr>
              <p:spPr>
                <a:xfrm>
                  <a:off x="2819572" y="6253871"/>
                  <a:ext cx="3624" cy="10873"/>
                </a:xfrm>
                <a:custGeom>
                  <a:avLst/>
                  <a:gdLst>
                    <a:gd name="connsiteX0" fmla="*/ 3624 w 3624"/>
                    <a:gd name="connsiteY0" fmla="*/ 1208 h 10873"/>
                    <a:gd name="connsiteX1" fmla="*/ 2416 w 3624"/>
                    <a:gd name="connsiteY1" fmla="*/ 0 h 10873"/>
                    <a:gd name="connsiteX2" fmla="*/ 0 w 3624"/>
                    <a:gd name="connsiteY2" fmla="*/ 9665 h 10873"/>
                    <a:gd name="connsiteX3" fmla="*/ 1208 w 3624"/>
                    <a:gd name="connsiteY3" fmla="*/ 10873 h 10873"/>
                    <a:gd name="connsiteX4" fmla="*/ 3624 w 3624"/>
                    <a:gd name="connsiteY4" fmla="*/ 1208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10873">
                      <a:moveTo>
                        <a:pt x="3624" y="1208"/>
                      </a:move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0" y="2416"/>
                        <a:pt x="1208" y="7249"/>
                        <a:pt x="0" y="9665"/>
                      </a:cubicBezTo>
                      <a:cubicBezTo>
                        <a:pt x="0" y="10873"/>
                        <a:pt x="1208" y="10873"/>
                        <a:pt x="1208" y="10873"/>
                      </a:cubicBezTo>
                      <a:cubicBezTo>
                        <a:pt x="3624" y="9665"/>
                        <a:pt x="3624" y="4832"/>
                        <a:pt x="3624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2" name="Freeform 361"/>
                <p:cNvSpPr/>
                <p:nvPr/>
              </p:nvSpPr>
              <p:spPr>
                <a:xfrm>
                  <a:off x="2825612" y="6244206"/>
                  <a:ext cx="5369" cy="18121"/>
                </a:xfrm>
                <a:custGeom>
                  <a:avLst/>
                  <a:gdLst>
                    <a:gd name="connsiteX0" fmla="*/ 3624 w 5369"/>
                    <a:gd name="connsiteY0" fmla="*/ 0 h 18121"/>
                    <a:gd name="connsiteX1" fmla="*/ 2416 w 5369"/>
                    <a:gd name="connsiteY1" fmla="*/ 6041 h 18121"/>
                    <a:gd name="connsiteX2" fmla="*/ 0 w 5369"/>
                    <a:gd name="connsiteY2" fmla="*/ 16914 h 18121"/>
                    <a:gd name="connsiteX3" fmla="*/ 1208 w 5369"/>
                    <a:gd name="connsiteY3" fmla="*/ 18122 h 18121"/>
                    <a:gd name="connsiteX4" fmla="*/ 4832 w 5369"/>
                    <a:gd name="connsiteY4" fmla="*/ 8457 h 18121"/>
                    <a:gd name="connsiteX5" fmla="*/ 4832 w 5369"/>
                    <a:gd name="connsiteY5" fmla="*/ 1208 h 18121"/>
                    <a:gd name="connsiteX6" fmla="*/ 3624 w 5369"/>
                    <a:gd name="connsiteY6" fmla="*/ 0 h 18121"/>
                    <a:gd name="connsiteX7" fmla="*/ 3624 w 5369"/>
                    <a:gd name="connsiteY7" fmla="*/ 0 h 18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69" h="18121">
                      <a:moveTo>
                        <a:pt x="3624" y="0"/>
                      </a:moveTo>
                      <a:cubicBezTo>
                        <a:pt x="2416" y="1208"/>
                        <a:pt x="2416" y="4833"/>
                        <a:pt x="2416" y="6041"/>
                      </a:cubicBezTo>
                      <a:cubicBezTo>
                        <a:pt x="2416" y="9665"/>
                        <a:pt x="1208" y="13289"/>
                        <a:pt x="0" y="16914"/>
                      </a:cubicBezTo>
                      <a:cubicBezTo>
                        <a:pt x="0" y="18122"/>
                        <a:pt x="1208" y="18122"/>
                        <a:pt x="1208" y="18122"/>
                      </a:cubicBezTo>
                      <a:cubicBezTo>
                        <a:pt x="3624" y="15706"/>
                        <a:pt x="4832" y="12081"/>
                        <a:pt x="4832" y="8457"/>
                      </a:cubicBezTo>
                      <a:cubicBezTo>
                        <a:pt x="4832" y="6041"/>
                        <a:pt x="6041" y="2416"/>
                        <a:pt x="4832" y="1208"/>
                      </a:cubicBezTo>
                      <a:cubicBezTo>
                        <a:pt x="4832" y="0"/>
                        <a:pt x="4832" y="0"/>
                        <a:pt x="3624" y="0"/>
                      </a:cubicBezTo>
                      <a:lnTo>
                        <a:pt x="36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3" name="Freeform 362"/>
                <p:cNvSpPr/>
                <p:nvPr/>
              </p:nvSpPr>
              <p:spPr>
                <a:xfrm>
                  <a:off x="2835277" y="6236958"/>
                  <a:ext cx="3624" cy="14497"/>
                </a:xfrm>
                <a:custGeom>
                  <a:avLst/>
                  <a:gdLst>
                    <a:gd name="connsiteX0" fmla="*/ 3624 w 3624"/>
                    <a:gd name="connsiteY0" fmla="*/ 1208 h 14497"/>
                    <a:gd name="connsiteX1" fmla="*/ 2416 w 3624"/>
                    <a:gd name="connsiteY1" fmla="*/ 0 h 14497"/>
                    <a:gd name="connsiteX2" fmla="*/ 1208 w 3624"/>
                    <a:gd name="connsiteY2" fmla="*/ 6041 h 14497"/>
                    <a:gd name="connsiteX3" fmla="*/ 0 w 3624"/>
                    <a:gd name="connsiteY3" fmla="*/ 13289 h 14497"/>
                    <a:gd name="connsiteX4" fmla="*/ 1208 w 3624"/>
                    <a:gd name="connsiteY4" fmla="*/ 14497 h 14497"/>
                    <a:gd name="connsiteX5" fmla="*/ 3624 w 3624"/>
                    <a:gd name="connsiteY5" fmla="*/ 8457 h 14497"/>
                    <a:gd name="connsiteX6" fmla="*/ 3624 w 3624"/>
                    <a:gd name="connsiteY6" fmla="*/ 3624 h 14497"/>
                    <a:gd name="connsiteX7" fmla="*/ 3624 w 3624"/>
                    <a:gd name="connsiteY7" fmla="*/ 1208 h 14497"/>
                    <a:gd name="connsiteX8" fmla="*/ 3624 w 3624"/>
                    <a:gd name="connsiteY8" fmla="*/ 1208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24" h="14497">
                      <a:moveTo>
                        <a:pt x="3624" y="1208"/>
                      </a:moveTo>
                      <a:cubicBezTo>
                        <a:pt x="3624" y="1208"/>
                        <a:pt x="2416" y="0"/>
                        <a:pt x="2416" y="0"/>
                      </a:cubicBezTo>
                      <a:cubicBezTo>
                        <a:pt x="0" y="1208"/>
                        <a:pt x="1208" y="3624"/>
                        <a:pt x="1208" y="6041"/>
                      </a:cubicBezTo>
                      <a:cubicBezTo>
                        <a:pt x="1208" y="8457"/>
                        <a:pt x="1208" y="10873"/>
                        <a:pt x="0" y="13289"/>
                      </a:cubicBezTo>
                      <a:cubicBezTo>
                        <a:pt x="0" y="13289"/>
                        <a:pt x="0" y="14497"/>
                        <a:pt x="1208" y="14497"/>
                      </a:cubicBezTo>
                      <a:cubicBezTo>
                        <a:pt x="3624" y="13289"/>
                        <a:pt x="3624" y="10873"/>
                        <a:pt x="3624" y="8457"/>
                      </a:cubicBezTo>
                      <a:cubicBezTo>
                        <a:pt x="3624" y="7248"/>
                        <a:pt x="3624" y="4832"/>
                        <a:pt x="3624" y="3624"/>
                      </a:cubicBezTo>
                      <a:cubicBezTo>
                        <a:pt x="3624" y="3624"/>
                        <a:pt x="3624" y="2416"/>
                        <a:pt x="3624" y="1208"/>
                      </a:cubicBezTo>
                      <a:lnTo>
                        <a:pt x="3624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4" name="Freeform 363"/>
                <p:cNvSpPr/>
                <p:nvPr/>
              </p:nvSpPr>
              <p:spPr>
                <a:xfrm>
                  <a:off x="2841989" y="6228027"/>
                  <a:ext cx="6577" cy="16179"/>
                </a:xfrm>
                <a:custGeom>
                  <a:avLst/>
                  <a:gdLst>
                    <a:gd name="connsiteX0" fmla="*/ 2953 w 6577"/>
                    <a:gd name="connsiteY0" fmla="*/ 474 h 16179"/>
                    <a:gd name="connsiteX1" fmla="*/ 537 w 6577"/>
                    <a:gd name="connsiteY1" fmla="*/ 7723 h 16179"/>
                    <a:gd name="connsiteX2" fmla="*/ 537 w 6577"/>
                    <a:gd name="connsiteY2" fmla="*/ 14972 h 16179"/>
                    <a:gd name="connsiteX3" fmla="*/ 2953 w 6577"/>
                    <a:gd name="connsiteY3" fmla="*/ 16179 h 16179"/>
                    <a:gd name="connsiteX4" fmla="*/ 5369 w 6577"/>
                    <a:gd name="connsiteY4" fmla="*/ 8931 h 16179"/>
                    <a:gd name="connsiteX5" fmla="*/ 6578 w 6577"/>
                    <a:gd name="connsiteY5" fmla="*/ 2890 h 16179"/>
                    <a:gd name="connsiteX6" fmla="*/ 2953 w 6577"/>
                    <a:gd name="connsiteY6" fmla="*/ 474 h 16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" h="16179">
                      <a:moveTo>
                        <a:pt x="2953" y="474"/>
                      </a:moveTo>
                      <a:cubicBezTo>
                        <a:pt x="1745" y="1682"/>
                        <a:pt x="537" y="5306"/>
                        <a:pt x="537" y="7723"/>
                      </a:cubicBezTo>
                      <a:cubicBezTo>
                        <a:pt x="537" y="10139"/>
                        <a:pt x="-671" y="12555"/>
                        <a:pt x="537" y="14972"/>
                      </a:cubicBezTo>
                      <a:cubicBezTo>
                        <a:pt x="537" y="16179"/>
                        <a:pt x="1745" y="16179"/>
                        <a:pt x="2953" y="16179"/>
                      </a:cubicBezTo>
                      <a:cubicBezTo>
                        <a:pt x="4161" y="13763"/>
                        <a:pt x="4161" y="11347"/>
                        <a:pt x="5369" y="8931"/>
                      </a:cubicBezTo>
                      <a:cubicBezTo>
                        <a:pt x="5369" y="6515"/>
                        <a:pt x="6578" y="5306"/>
                        <a:pt x="6578" y="2890"/>
                      </a:cubicBezTo>
                      <a:cubicBezTo>
                        <a:pt x="5369" y="474"/>
                        <a:pt x="4161" y="-734"/>
                        <a:pt x="2953" y="47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5" name="Freeform 364"/>
                <p:cNvSpPr/>
                <p:nvPr/>
              </p:nvSpPr>
              <p:spPr>
                <a:xfrm>
                  <a:off x="2849775" y="6224876"/>
                  <a:ext cx="4832" cy="10165"/>
                </a:xfrm>
                <a:custGeom>
                  <a:avLst/>
                  <a:gdLst>
                    <a:gd name="connsiteX0" fmla="*/ 3624 w 4832"/>
                    <a:gd name="connsiteY0" fmla="*/ 6041 h 10165"/>
                    <a:gd name="connsiteX1" fmla="*/ 4832 w 4832"/>
                    <a:gd name="connsiteY1" fmla="*/ 1208 h 10165"/>
                    <a:gd name="connsiteX2" fmla="*/ 3624 w 4832"/>
                    <a:gd name="connsiteY2" fmla="*/ 0 h 10165"/>
                    <a:gd name="connsiteX3" fmla="*/ 0 w 4832"/>
                    <a:gd name="connsiteY3" fmla="*/ 8457 h 10165"/>
                    <a:gd name="connsiteX4" fmla="*/ 2416 w 4832"/>
                    <a:gd name="connsiteY4" fmla="*/ 9665 h 10165"/>
                    <a:gd name="connsiteX5" fmla="*/ 3624 w 4832"/>
                    <a:gd name="connsiteY5" fmla="*/ 6041 h 10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10165">
                      <a:moveTo>
                        <a:pt x="3624" y="6041"/>
                      </a:moveTo>
                      <a:cubicBezTo>
                        <a:pt x="3624" y="4832"/>
                        <a:pt x="4832" y="3624"/>
                        <a:pt x="4832" y="1208"/>
                      </a:cubicBezTo>
                      <a:cubicBezTo>
                        <a:pt x="4832" y="0"/>
                        <a:pt x="3624" y="0"/>
                        <a:pt x="3624" y="0"/>
                      </a:cubicBezTo>
                      <a:cubicBezTo>
                        <a:pt x="1208" y="1208"/>
                        <a:pt x="1208" y="6041"/>
                        <a:pt x="0" y="8457"/>
                      </a:cubicBezTo>
                      <a:cubicBezTo>
                        <a:pt x="0" y="9665"/>
                        <a:pt x="1208" y="10873"/>
                        <a:pt x="2416" y="9665"/>
                      </a:cubicBezTo>
                      <a:cubicBezTo>
                        <a:pt x="3624" y="9665"/>
                        <a:pt x="3624" y="7248"/>
                        <a:pt x="3624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6" name="Freeform 365"/>
                <p:cNvSpPr/>
                <p:nvPr/>
              </p:nvSpPr>
              <p:spPr>
                <a:xfrm>
                  <a:off x="2859440" y="6222460"/>
                  <a:ext cx="4832" cy="8957"/>
                </a:xfrm>
                <a:custGeom>
                  <a:avLst/>
                  <a:gdLst>
                    <a:gd name="connsiteX0" fmla="*/ 0 w 4832"/>
                    <a:gd name="connsiteY0" fmla="*/ 7249 h 8957"/>
                    <a:gd name="connsiteX1" fmla="*/ 2416 w 4832"/>
                    <a:gd name="connsiteY1" fmla="*/ 8457 h 8957"/>
                    <a:gd name="connsiteX2" fmla="*/ 4832 w 4832"/>
                    <a:gd name="connsiteY2" fmla="*/ 2416 h 8957"/>
                    <a:gd name="connsiteX3" fmla="*/ 4832 w 4832"/>
                    <a:gd name="connsiteY3" fmla="*/ 1208 h 8957"/>
                    <a:gd name="connsiteX4" fmla="*/ 2416 w 4832"/>
                    <a:gd name="connsiteY4" fmla="*/ 0 h 8957"/>
                    <a:gd name="connsiteX5" fmla="*/ 1208 w 4832"/>
                    <a:gd name="connsiteY5" fmla="*/ 1208 h 8957"/>
                    <a:gd name="connsiteX6" fmla="*/ 0 w 4832"/>
                    <a:gd name="connsiteY6" fmla="*/ 2416 h 8957"/>
                    <a:gd name="connsiteX7" fmla="*/ 0 w 4832"/>
                    <a:gd name="connsiteY7" fmla="*/ 7249 h 8957"/>
                    <a:gd name="connsiteX8" fmla="*/ 0 w 4832"/>
                    <a:gd name="connsiteY8" fmla="*/ 7249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32" h="8957">
                      <a:moveTo>
                        <a:pt x="0" y="7249"/>
                      </a:moveTo>
                      <a:cubicBezTo>
                        <a:pt x="0" y="8457"/>
                        <a:pt x="2416" y="9665"/>
                        <a:pt x="2416" y="8457"/>
                      </a:cubicBezTo>
                      <a:cubicBezTo>
                        <a:pt x="3624" y="7249"/>
                        <a:pt x="4832" y="4832"/>
                        <a:pt x="4832" y="2416"/>
                      </a:cubicBezTo>
                      <a:cubicBezTo>
                        <a:pt x="4832" y="2416"/>
                        <a:pt x="4832" y="1208"/>
                        <a:pt x="4832" y="1208"/>
                      </a:cubicBezTo>
                      <a:cubicBezTo>
                        <a:pt x="4832" y="0"/>
                        <a:pt x="3624" y="0"/>
                        <a:pt x="2416" y="0"/>
                      </a:cubicBezTo>
                      <a:cubicBezTo>
                        <a:pt x="1208" y="0"/>
                        <a:pt x="1208" y="1208"/>
                        <a:pt x="1208" y="1208"/>
                      </a:cubicBezTo>
                      <a:cubicBezTo>
                        <a:pt x="1208" y="1208"/>
                        <a:pt x="1208" y="2416"/>
                        <a:pt x="0" y="2416"/>
                      </a:cubicBezTo>
                      <a:cubicBezTo>
                        <a:pt x="0" y="3624"/>
                        <a:pt x="0" y="4832"/>
                        <a:pt x="0" y="7249"/>
                      </a:cubicBezTo>
                      <a:lnTo>
                        <a:pt x="0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7" name="Freeform 366"/>
                <p:cNvSpPr/>
                <p:nvPr/>
              </p:nvSpPr>
              <p:spPr>
                <a:xfrm>
                  <a:off x="2865480" y="6222460"/>
                  <a:ext cx="7248" cy="7749"/>
                </a:xfrm>
                <a:custGeom>
                  <a:avLst/>
                  <a:gdLst>
                    <a:gd name="connsiteX0" fmla="*/ 2416 w 7248"/>
                    <a:gd name="connsiteY0" fmla="*/ 2416 h 7749"/>
                    <a:gd name="connsiteX1" fmla="*/ 0 w 7248"/>
                    <a:gd name="connsiteY1" fmla="*/ 6041 h 7749"/>
                    <a:gd name="connsiteX2" fmla="*/ 2416 w 7248"/>
                    <a:gd name="connsiteY2" fmla="*/ 7249 h 7749"/>
                    <a:gd name="connsiteX3" fmla="*/ 7249 w 7248"/>
                    <a:gd name="connsiteY3" fmla="*/ 2416 h 7749"/>
                    <a:gd name="connsiteX4" fmla="*/ 7249 w 7248"/>
                    <a:gd name="connsiteY4" fmla="*/ 1208 h 7749"/>
                    <a:gd name="connsiteX5" fmla="*/ 6041 w 7248"/>
                    <a:gd name="connsiteY5" fmla="*/ 0 h 7749"/>
                    <a:gd name="connsiteX6" fmla="*/ 2416 w 7248"/>
                    <a:gd name="connsiteY6" fmla="*/ 2416 h 7749"/>
                    <a:gd name="connsiteX7" fmla="*/ 2416 w 7248"/>
                    <a:gd name="connsiteY7" fmla="*/ 2416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7749">
                      <a:moveTo>
                        <a:pt x="2416" y="2416"/>
                      </a:moveTo>
                      <a:cubicBezTo>
                        <a:pt x="1208" y="3624"/>
                        <a:pt x="1208" y="4832"/>
                        <a:pt x="0" y="6041"/>
                      </a:cubicBezTo>
                      <a:cubicBezTo>
                        <a:pt x="0" y="7249"/>
                        <a:pt x="1208" y="8457"/>
                        <a:pt x="2416" y="7249"/>
                      </a:cubicBezTo>
                      <a:cubicBezTo>
                        <a:pt x="4832" y="6041"/>
                        <a:pt x="6041" y="4832"/>
                        <a:pt x="7249" y="2416"/>
                      </a:cubicBezTo>
                      <a:cubicBezTo>
                        <a:pt x="7249" y="2416"/>
                        <a:pt x="7249" y="1208"/>
                        <a:pt x="7249" y="1208"/>
                      </a:cubicBezTo>
                      <a:cubicBezTo>
                        <a:pt x="7249" y="1208"/>
                        <a:pt x="7249" y="0"/>
                        <a:pt x="6041" y="0"/>
                      </a:cubicBezTo>
                      <a:cubicBezTo>
                        <a:pt x="4832" y="1208"/>
                        <a:pt x="3624" y="1208"/>
                        <a:pt x="2416" y="2416"/>
                      </a:cubicBezTo>
                      <a:lnTo>
                        <a:pt x="2416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8" name="Freeform 367"/>
                <p:cNvSpPr/>
                <p:nvPr/>
              </p:nvSpPr>
              <p:spPr>
                <a:xfrm>
                  <a:off x="2871192" y="6227704"/>
                  <a:ext cx="11202" cy="6837"/>
                </a:xfrm>
                <a:custGeom>
                  <a:avLst/>
                  <a:gdLst>
                    <a:gd name="connsiteX0" fmla="*/ 329 w 11202"/>
                    <a:gd name="connsiteY0" fmla="*/ 4421 h 6837"/>
                    <a:gd name="connsiteX1" fmla="*/ 2746 w 11202"/>
                    <a:gd name="connsiteY1" fmla="*/ 6838 h 6837"/>
                    <a:gd name="connsiteX2" fmla="*/ 7578 w 11202"/>
                    <a:gd name="connsiteY2" fmla="*/ 4421 h 6837"/>
                    <a:gd name="connsiteX3" fmla="*/ 11202 w 11202"/>
                    <a:gd name="connsiteY3" fmla="*/ 2005 h 6837"/>
                    <a:gd name="connsiteX4" fmla="*/ 9994 w 11202"/>
                    <a:gd name="connsiteY4" fmla="*/ 797 h 6837"/>
                    <a:gd name="connsiteX5" fmla="*/ 329 w 11202"/>
                    <a:gd name="connsiteY5" fmla="*/ 4421 h 6837"/>
                    <a:gd name="connsiteX6" fmla="*/ 329 w 11202"/>
                    <a:gd name="connsiteY6" fmla="*/ 4421 h 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02" h="6837">
                      <a:moveTo>
                        <a:pt x="329" y="4421"/>
                      </a:moveTo>
                      <a:cubicBezTo>
                        <a:pt x="-879" y="5629"/>
                        <a:pt x="1537" y="6838"/>
                        <a:pt x="2746" y="6838"/>
                      </a:cubicBezTo>
                      <a:cubicBezTo>
                        <a:pt x="3954" y="5629"/>
                        <a:pt x="6370" y="5629"/>
                        <a:pt x="7578" y="4421"/>
                      </a:cubicBezTo>
                      <a:cubicBezTo>
                        <a:pt x="8786" y="3213"/>
                        <a:pt x="9994" y="3213"/>
                        <a:pt x="11202" y="2005"/>
                      </a:cubicBezTo>
                      <a:cubicBezTo>
                        <a:pt x="11202" y="2005"/>
                        <a:pt x="11202" y="797"/>
                        <a:pt x="9994" y="797"/>
                      </a:cubicBezTo>
                      <a:cubicBezTo>
                        <a:pt x="6370" y="-1620"/>
                        <a:pt x="2746" y="2005"/>
                        <a:pt x="329" y="4421"/>
                      </a:cubicBezTo>
                      <a:lnTo>
                        <a:pt x="329" y="44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9" name="Freeform 368"/>
                <p:cNvSpPr/>
                <p:nvPr/>
              </p:nvSpPr>
              <p:spPr>
                <a:xfrm>
                  <a:off x="2877223" y="6233224"/>
                  <a:ext cx="7586" cy="4941"/>
                </a:xfrm>
                <a:custGeom>
                  <a:avLst/>
                  <a:gdLst>
                    <a:gd name="connsiteX0" fmla="*/ 338 w 7586"/>
                    <a:gd name="connsiteY0" fmla="*/ 2525 h 4941"/>
                    <a:gd name="connsiteX1" fmla="*/ 1546 w 7586"/>
                    <a:gd name="connsiteY1" fmla="*/ 4941 h 4941"/>
                    <a:gd name="connsiteX2" fmla="*/ 7587 w 7586"/>
                    <a:gd name="connsiteY2" fmla="*/ 2525 h 4941"/>
                    <a:gd name="connsiteX3" fmla="*/ 7587 w 7586"/>
                    <a:gd name="connsiteY3" fmla="*/ 1317 h 4941"/>
                    <a:gd name="connsiteX4" fmla="*/ 338 w 7586"/>
                    <a:gd name="connsiteY4" fmla="*/ 2525 h 4941"/>
                    <a:gd name="connsiteX5" fmla="*/ 338 w 7586"/>
                    <a:gd name="connsiteY5" fmla="*/ 2525 h 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86" h="4941">
                      <a:moveTo>
                        <a:pt x="338" y="2525"/>
                      </a:moveTo>
                      <a:cubicBezTo>
                        <a:pt x="-870" y="3734"/>
                        <a:pt x="1546" y="4941"/>
                        <a:pt x="1546" y="4941"/>
                      </a:cubicBezTo>
                      <a:cubicBezTo>
                        <a:pt x="3963" y="4941"/>
                        <a:pt x="6379" y="3734"/>
                        <a:pt x="7587" y="2525"/>
                      </a:cubicBezTo>
                      <a:cubicBezTo>
                        <a:pt x="7587" y="2525"/>
                        <a:pt x="7587" y="1317"/>
                        <a:pt x="7587" y="1317"/>
                      </a:cubicBezTo>
                      <a:cubicBezTo>
                        <a:pt x="3963" y="-1099"/>
                        <a:pt x="1546" y="109"/>
                        <a:pt x="338" y="2525"/>
                      </a:cubicBezTo>
                      <a:lnTo>
                        <a:pt x="338" y="25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0" name="Freeform 369"/>
                <p:cNvSpPr/>
                <p:nvPr/>
              </p:nvSpPr>
              <p:spPr>
                <a:xfrm>
                  <a:off x="2883602" y="6239876"/>
                  <a:ext cx="9994" cy="3659"/>
                </a:xfrm>
                <a:custGeom>
                  <a:avLst/>
                  <a:gdLst>
                    <a:gd name="connsiteX0" fmla="*/ 1208 w 9994"/>
                    <a:gd name="connsiteY0" fmla="*/ 3123 h 3659"/>
                    <a:gd name="connsiteX1" fmla="*/ 7249 w 9994"/>
                    <a:gd name="connsiteY1" fmla="*/ 3123 h 3659"/>
                    <a:gd name="connsiteX2" fmla="*/ 9665 w 9994"/>
                    <a:gd name="connsiteY2" fmla="*/ 1914 h 3659"/>
                    <a:gd name="connsiteX3" fmla="*/ 0 w 9994"/>
                    <a:gd name="connsiteY3" fmla="*/ 1914 h 3659"/>
                    <a:gd name="connsiteX4" fmla="*/ 1208 w 9994"/>
                    <a:gd name="connsiteY4" fmla="*/ 3123 h 3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94" h="3659">
                      <a:moveTo>
                        <a:pt x="1208" y="3123"/>
                      </a:moveTo>
                      <a:cubicBezTo>
                        <a:pt x="3624" y="4330"/>
                        <a:pt x="4832" y="3123"/>
                        <a:pt x="7249" y="3123"/>
                      </a:cubicBezTo>
                      <a:cubicBezTo>
                        <a:pt x="8457" y="3123"/>
                        <a:pt x="10873" y="3123"/>
                        <a:pt x="9665" y="1914"/>
                      </a:cubicBezTo>
                      <a:cubicBezTo>
                        <a:pt x="9665" y="-1710"/>
                        <a:pt x="1208" y="706"/>
                        <a:pt x="0" y="1914"/>
                      </a:cubicBezTo>
                      <a:cubicBezTo>
                        <a:pt x="1208" y="706"/>
                        <a:pt x="1208" y="1914"/>
                        <a:pt x="1208" y="31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1" name="Freeform 370"/>
                <p:cNvSpPr/>
                <p:nvPr/>
              </p:nvSpPr>
              <p:spPr>
                <a:xfrm>
                  <a:off x="2885909" y="6251455"/>
                  <a:ext cx="10567" cy="3871"/>
                </a:xfrm>
                <a:custGeom>
                  <a:avLst/>
                  <a:gdLst>
                    <a:gd name="connsiteX0" fmla="*/ 2525 w 10567"/>
                    <a:gd name="connsiteY0" fmla="*/ 3625 h 3871"/>
                    <a:gd name="connsiteX1" fmla="*/ 9774 w 10567"/>
                    <a:gd name="connsiteY1" fmla="*/ 2416 h 3871"/>
                    <a:gd name="connsiteX2" fmla="*/ 8566 w 10567"/>
                    <a:gd name="connsiteY2" fmla="*/ 0 h 3871"/>
                    <a:gd name="connsiteX3" fmla="*/ 1317 w 10567"/>
                    <a:gd name="connsiteY3" fmla="*/ 1208 h 3871"/>
                    <a:gd name="connsiteX4" fmla="*/ 2525 w 10567"/>
                    <a:gd name="connsiteY4" fmla="*/ 3625 h 3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67" h="3871">
                      <a:moveTo>
                        <a:pt x="2525" y="3625"/>
                      </a:moveTo>
                      <a:cubicBezTo>
                        <a:pt x="4941" y="3625"/>
                        <a:pt x="7358" y="2416"/>
                        <a:pt x="9774" y="2416"/>
                      </a:cubicBezTo>
                      <a:cubicBezTo>
                        <a:pt x="10982" y="2416"/>
                        <a:pt x="10982" y="0"/>
                        <a:pt x="8566" y="0"/>
                      </a:cubicBezTo>
                      <a:cubicBezTo>
                        <a:pt x="6150" y="0"/>
                        <a:pt x="3733" y="1208"/>
                        <a:pt x="1317" y="1208"/>
                      </a:cubicBezTo>
                      <a:cubicBezTo>
                        <a:pt x="-1099" y="1208"/>
                        <a:pt x="109" y="4832"/>
                        <a:pt x="2525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2" name="Freeform 371"/>
                <p:cNvSpPr/>
                <p:nvPr/>
              </p:nvSpPr>
              <p:spPr>
                <a:xfrm>
                  <a:off x="2884810" y="6256287"/>
                  <a:ext cx="13289" cy="7248"/>
                </a:xfrm>
                <a:custGeom>
                  <a:avLst/>
                  <a:gdLst>
                    <a:gd name="connsiteX0" fmla="*/ 3624 w 13289"/>
                    <a:gd name="connsiteY0" fmla="*/ 3625 h 7248"/>
                    <a:gd name="connsiteX1" fmla="*/ 0 w 13289"/>
                    <a:gd name="connsiteY1" fmla="*/ 6041 h 7248"/>
                    <a:gd name="connsiteX2" fmla="*/ 1208 w 13289"/>
                    <a:gd name="connsiteY2" fmla="*/ 7249 h 7248"/>
                    <a:gd name="connsiteX3" fmla="*/ 3624 w 13289"/>
                    <a:gd name="connsiteY3" fmla="*/ 6041 h 7248"/>
                    <a:gd name="connsiteX4" fmla="*/ 7249 w 13289"/>
                    <a:gd name="connsiteY4" fmla="*/ 4833 h 7248"/>
                    <a:gd name="connsiteX5" fmla="*/ 13289 w 13289"/>
                    <a:gd name="connsiteY5" fmla="*/ 1208 h 7248"/>
                    <a:gd name="connsiteX6" fmla="*/ 12081 w 13289"/>
                    <a:gd name="connsiteY6" fmla="*/ 0 h 7248"/>
                    <a:gd name="connsiteX7" fmla="*/ 3624 w 13289"/>
                    <a:gd name="connsiteY7" fmla="*/ 3625 h 7248"/>
                    <a:gd name="connsiteX8" fmla="*/ 3624 w 13289"/>
                    <a:gd name="connsiteY8" fmla="*/ 3625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89" h="7248">
                      <a:moveTo>
                        <a:pt x="3624" y="3625"/>
                      </a:moveTo>
                      <a:cubicBezTo>
                        <a:pt x="2416" y="3625"/>
                        <a:pt x="0" y="4833"/>
                        <a:pt x="0" y="6041"/>
                      </a:cubicBezTo>
                      <a:cubicBezTo>
                        <a:pt x="0" y="6041"/>
                        <a:pt x="0" y="7249"/>
                        <a:pt x="1208" y="7249"/>
                      </a:cubicBezTo>
                      <a:cubicBezTo>
                        <a:pt x="2416" y="7249"/>
                        <a:pt x="2416" y="7249"/>
                        <a:pt x="3624" y="6041"/>
                      </a:cubicBezTo>
                      <a:cubicBezTo>
                        <a:pt x="4833" y="6041"/>
                        <a:pt x="6041" y="4833"/>
                        <a:pt x="7249" y="4833"/>
                      </a:cubicBezTo>
                      <a:cubicBezTo>
                        <a:pt x="9665" y="3625"/>
                        <a:pt x="12081" y="3625"/>
                        <a:pt x="13289" y="1208"/>
                      </a:cubicBezTo>
                      <a:cubicBezTo>
                        <a:pt x="13289" y="1208"/>
                        <a:pt x="13289" y="0"/>
                        <a:pt x="12081" y="0"/>
                      </a:cubicBezTo>
                      <a:cubicBezTo>
                        <a:pt x="9665" y="2416"/>
                        <a:pt x="6041" y="2416"/>
                        <a:pt x="3624" y="3625"/>
                      </a:cubicBezTo>
                      <a:lnTo>
                        <a:pt x="3624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3" name="Freeform 372"/>
                <p:cNvSpPr/>
                <p:nvPr/>
              </p:nvSpPr>
              <p:spPr>
                <a:xfrm>
                  <a:off x="2873937" y="6263536"/>
                  <a:ext cx="22954" cy="10698"/>
                </a:xfrm>
                <a:custGeom>
                  <a:avLst/>
                  <a:gdLst>
                    <a:gd name="connsiteX0" fmla="*/ 8457 w 22954"/>
                    <a:gd name="connsiteY0" fmla="*/ 4832 h 10698"/>
                    <a:gd name="connsiteX1" fmla="*/ 0 w 22954"/>
                    <a:gd name="connsiteY1" fmla="*/ 8457 h 10698"/>
                    <a:gd name="connsiteX2" fmla="*/ 1208 w 22954"/>
                    <a:gd name="connsiteY2" fmla="*/ 9665 h 10698"/>
                    <a:gd name="connsiteX3" fmla="*/ 10873 w 22954"/>
                    <a:gd name="connsiteY3" fmla="*/ 8457 h 10698"/>
                    <a:gd name="connsiteX4" fmla="*/ 22954 w 22954"/>
                    <a:gd name="connsiteY4" fmla="*/ 1208 h 10698"/>
                    <a:gd name="connsiteX5" fmla="*/ 21746 w 22954"/>
                    <a:gd name="connsiteY5" fmla="*/ 0 h 10698"/>
                    <a:gd name="connsiteX6" fmla="*/ 8457 w 22954"/>
                    <a:gd name="connsiteY6" fmla="*/ 4832 h 10698"/>
                    <a:gd name="connsiteX7" fmla="*/ 8457 w 22954"/>
                    <a:gd name="connsiteY7" fmla="*/ 4832 h 1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954" h="10698">
                      <a:moveTo>
                        <a:pt x="8457" y="4832"/>
                      </a:moveTo>
                      <a:cubicBezTo>
                        <a:pt x="6041" y="6041"/>
                        <a:pt x="1208" y="6041"/>
                        <a:pt x="0" y="8457"/>
                      </a:cubicBezTo>
                      <a:cubicBezTo>
                        <a:pt x="0" y="8457"/>
                        <a:pt x="0" y="9665"/>
                        <a:pt x="1208" y="9665"/>
                      </a:cubicBezTo>
                      <a:cubicBezTo>
                        <a:pt x="3624" y="12081"/>
                        <a:pt x="8457" y="9665"/>
                        <a:pt x="10873" y="8457"/>
                      </a:cubicBezTo>
                      <a:cubicBezTo>
                        <a:pt x="15706" y="7249"/>
                        <a:pt x="19330" y="4832"/>
                        <a:pt x="22954" y="1208"/>
                      </a:cubicBezTo>
                      <a:cubicBezTo>
                        <a:pt x="22954" y="1208"/>
                        <a:pt x="22954" y="0"/>
                        <a:pt x="21746" y="0"/>
                      </a:cubicBezTo>
                      <a:cubicBezTo>
                        <a:pt x="16914" y="1208"/>
                        <a:pt x="13289" y="3625"/>
                        <a:pt x="8457" y="4832"/>
                      </a:cubicBezTo>
                      <a:lnTo>
                        <a:pt x="8457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4" name="Freeform 373"/>
                <p:cNvSpPr/>
                <p:nvPr/>
              </p:nvSpPr>
              <p:spPr>
                <a:xfrm>
                  <a:off x="2876353" y="6273909"/>
                  <a:ext cx="7749" cy="4661"/>
                </a:xfrm>
                <a:custGeom>
                  <a:avLst/>
                  <a:gdLst>
                    <a:gd name="connsiteX0" fmla="*/ 1208 w 7749"/>
                    <a:gd name="connsiteY0" fmla="*/ 1708 h 4661"/>
                    <a:gd name="connsiteX1" fmla="*/ 1208 w 7749"/>
                    <a:gd name="connsiteY1" fmla="*/ 1708 h 4661"/>
                    <a:gd name="connsiteX2" fmla="*/ 0 w 7749"/>
                    <a:gd name="connsiteY2" fmla="*/ 2917 h 4661"/>
                    <a:gd name="connsiteX3" fmla="*/ 0 w 7749"/>
                    <a:gd name="connsiteY3" fmla="*/ 4125 h 4661"/>
                    <a:gd name="connsiteX4" fmla="*/ 3624 w 7749"/>
                    <a:gd name="connsiteY4" fmla="*/ 4125 h 4661"/>
                    <a:gd name="connsiteX5" fmla="*/ 7249 w 7749"/>
                    <a:gd name="connsiteY5" fmla="*/ 1708 h 4661"/>
                    <a:gd name="connsiteX6" fmla="*/ 6041 w 7749"/>
                    <a:gd name="connsiteY6" fmla="*/ 500 h 4661"/>
                    <a:gd name="connsiteX7" fmla="*/ 1208 w 7749"/>
                    <a:gd name="connsiteY7" fmla="*/ 1708 h 4661"/>
                    <a:gd name="connsiteX8" fmla="*/ 1208 w 7749"/>
                    <a:gd name="connsiteY8" fmla="*/ 1708 h 4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49" h="4661">
                      <a:moveTo>
                        <a:pt x="1208" y="1708"/>
                      </a:moveTo>
                      <a:cubicBezTo>
                        <a:pt x="1208" y="1708"/>
                        <a:pt x="0" y="2917"/>
                        <a:pt x="1208" y="1708"/>
                      </a:cubicBezTo>
                      <a:cubicBezTo>
                        <a:pt x="0" y="2917"/>
                        <a:pt x="0" y="2917"/>
                        <a:pt x="0" y="2917"/>
                      </a:cubicBezTo>
                      <a:cubicBezTo>
                        <a:pt x="0" y="2917"/>
                        <a:pt x="0" y="4125"/>
                        <a:pt x="0" y="4125"/>
                      </a:cubicBezTo>
                      <a:cubicBezTo>
                        <a:pt x="1208" y="5333"/>
                        <a:pt x="2416" y="4125"/>
                        <a:pt x="3624" y="4125"/>
                      </a:cubicBezTo>
                      <a:cubicBezTo>
                        <a:pt x="4832" y="4125"/>
                        <a:pt x="6041" y="2917"/>
                        <a:pt x="7249" y="1708"/>
                      </a:cubicBezTo>
                      <a:cubicBezTo>
                        <a:pt x="8457" y="500"/>
                        <a:pt x="7249" y="-708"/>
                        <a:pt x="6041" y="500"/>
                      </a:cubicBezTo>
                      <a:cubicBezTo>
                        <a:pt x="4832" y="1708"/>
                        <a:pt x="3624" y="1708"/>
                        <a:pt x="1208" y="1708"/>
                      </a:cubicBezTo>
                      <a:lnTo>
                        <a:pt x="1208" y="17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5" name="Freeform 374"/>
                <p:cNvSpPr/>
                <p:nvPr/>
              </p:nvSpPr>
              <p:spPr>
                <a:xfrm>
                  <a:off x="2874144" y="6281658"/>
                  <a:ext cx="7541" cy="3818"/>
                </a:xfrm>
                <a:custGeom>
                  <a:avLst/>
                  <a:gdLst>
                    <a:gd name="connsiteX0" fmla="*/ 1001 w 7541"/>
                    <a:gd name="connsiteY0" fmla="*/ 0 h 3818"/>
                    <a:gd name="connsiteX1" fmla="*/ 3417 w 7541"/>
                    <a:gd name="connsiteY1" fmla="*/ 3625 h 3818"/>
                    <a:gd name="connsiteX2" fmla="*/ 7041 w 7541"/>
                    <a:gd name="connsiteY2" fmla="*/ 2416 h 3818"/>
                    <a:gd name="connsiteX3" fmla="*/ 5833 w 7541"/>
                    <a:gd name="connsiteY3" fmla="*/ 0 h 3818"/>
                    <a:gd name="connsiteX4" fmla="*/ 1001 w 7541"/>
                    <a:gd name="connsiteY4" fmla="*/ 0 h 3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41" h="3818">
                      <a:moveTo>
                        <a:pt x="1001" y="0"/>
                      </a:moveTo>
                      <a:cubicBezTo>
                        <a:pt x="-1415" y="0"/>
                        <a:pt x="1001" y="4832"/>
                        <a:pt x="3417" y="3625"/>
                      </a:cubicBezTo>
                      <a:cubicBezTo>
                        <a:pt x="4625" y="3625"/>
                        <a:pt x="5833" y="2416"/>
                        <a:pt x="7041" y="2416"/>
                      </a:cubicBezTo>
                      <a:cubicBezTo>
                        <a:pt x="8250" y="2416"/>
                        <a:pt x="7041" y="0"/>
                        <a:pt x="5833" y="0"/>
                      </a:cubicBezTo>
                      <a:cubicBezTo>
                        <a:pt x="3417" y="0"/>
                        <a:pt x="2209" y="0"/>
                        <a:pt x="10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6" name="Freeform 375"/>
                <p:cNvSpPr/>
                <p:nvPr/>
              </p:nvSpPr>
              <p:spPr>
                <a:xfrm>
                  <a:off x="2869812" y="6286490"/>
                  <a:ext cx="6650" cy="3624"/>
                </a:xfrm>
                <a:custGeom>
                  <a:avLst/>
                  <a:gdLst>
                    <a:gd name="connsiteX0" fmla="*/ 500 w 6650"/>
                    <a:gd name="connsiteY0" fmla="*/ 0 h 3624"/>
                    <a:gd name="connsiteX1" fmla="*/ 1709 w 6650"/>
                    <a:gd name="connsiteY1" fmla="*/ 3624 h 3624"/>
                    <a:gd name="connsiteX2" fmla="*/ 5333 w 6650"/>
                    <a:gd name="connsiteY2" fmla="*/ 3624 h 3624"/>
                    <a:gd name="connsiteX3" fmla="*/ 4125 w 6650"/>
                    <a:gd name="connsiteY3" fmla="*/ 0 h 3624"/>
                    <a:gd name="connsiteX4" fmla="*/ 500 w 6650"/>
                    <a:gd name="connsiteY4" fmla="*/ 0 h 3624"/>
                    <a:gd name="connsiteX5" fmla="*/ 500 w 6650"/>
                    <a:gd name="connsiteY5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50" h="3624">
                      <a:moveTo>
                        <a:pt x="500" y="0"/>
                      </a:moveTo>
                      <a:cubicBezTo>
                        <a:pt x="-708" y="0"/>
                        <a:pt x="500" y="3624"/>
                        <a:pt x="1709" y="3624"/>
                      </a:cubicBezTo>
                      <a:cubicBezTo>
                        <a:pt x="2917" y="3624"/>
                        <a:pt x="4125" y="3624"/>
                        <a:pt x="5333" y="3624"/>
                      </a:cubicBezTo>
                      <a:cubicBezTo>
                        <a:pt x="7749" y="3624"/>
                        <a:pt x="6541" y="0"/>
                        <a:pt x="4125" y="0"/>
                      </a:cubicBezTo>
                      <a:cubicBezTo>
                        <a:pt x="2917" y="0"/>
                        <a:pt x="1709" y="0"/>
                        <a:pt x="500" y="0"/>
                      </a:cubicBez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7" name="Freeform 376"/>
                <p:cNvSpPr/>
                <p:nvPr/>
              </p:nvSpPr>
              <p:spPr>
                <a:xfrm>
                  <a:off x="2863798" y="6291323"/>
                  <a:ext cx="6623" cy="3624"/>
                </a:xfrm>
                <a:custGeom>
                  <a:avLst/>
                  <a:gdLst>
                    <a:gd name="connsiteX0" fmla="*/ 2890 w 6623"/>
                    <a:gd name="connsiteY0" fmla="*/ 3624 h 3624"/>
                    <a:gd name="connsiteX1" fmla="*/ 5306 w 6623"/>
                    <a:gd name="connsiteY1" fmla="*/ 3624 h 3624"/>
                    <a:gd name="connsiteX2" fmla="*/ 4098 w 6623"/>
                    <a:gd name="connsiteY2" fmla="*/ 0 h 3624"/>
                    <a:gd name="connsiteX3" fmla="*/ 474 w 6623"/>
                    <a:gd name="connsiteY3" fmla="*/ 0 h 3624"/>
                    <a:gd name="connsiteX4" fmla="*/ 2890 w 6623"/>
                    <a:gd name="connsiteY4" fmla="*/ 3624 h 3624"/>
                    <a:gd name="connsiteX5" fmla="*/ 2890 w 6623"/>
                    <a:gd name="connsiteY5" fmla="*/ 3624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23" h="3624">
                      <a:moveTo>
                        <a:pt x="2890" y="3624"/>
                      </a:moveTo>
                      <a:cubicBezTo>
                        <a:pt x="4098" y="3624"/>
                        <a:pt x="5306" y="3624"/>
                        <a:pt x="5306" y="3624"/>
                      </a:cubicBezTo>
                      <a:cubicBezTo>
                        <a:pt x="7723" y="3624"/>
                        <a:pt x="6515" y="0"/>
                        <a:pt x="4098" y="0"/>
                      </a:cubicBezTo>
                      <a:cubicBezTo>
                        <a:pt x="2890" y="0"/>
                        <a:pt x="1682" y="0"/>
                        <a:pt x="474" y="0"/>
                      </a:cubicBezTo>
                      <a:cubicBezTo>
                        <a:pt x="-734" y="1208"/>
                        <a:pt x="474" y="3624"/>
                        <a:pt x="2890" y="3624"/>
                      </a:cubicBezTo>
                      <a:lnTo>
                        <a:pt x="2890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8" name="Freeform 377"/>
                <p:cNvSpPr/>
                <p:nvPr/>
              </p:nvSpPr>
              <p:spPr>
                <a:xfrm>
                  <a:off x="2860111" y="6293740"/>
                  <a:ext cx="5843" cy="3926"/>
                </a:xfrm>
                <a:custGeom>
                  <a:avLst/>
                  <a:gdLst>
                    <a:gd name="connsiteX0" fmla="*/ 2953 w 5843"/>
                    <a:gd name="connsiteY0" fmla="*/ 0 h 3926"/>
                    <a:gd name="connsiteX1" fmla="*/ 537 w 5843"/>
                    <a:gd name="connsiteY1" fmla="*/ 1208 h 3926"/>
                    <a:gd name="connsiteX2" fmla="*/ 537 w 5843"/>
                    <a:gd name="connsiteY2" fmla="*/ 2416 h 3926"/>
                    <a:gd name="connsiteX3" fmla="*/ 5369 w 5843"/>
                    <a:gd name="connsiteY3" fmla="*/ 3624 h 3926"/>
                    <a:gd name="connsiteX4" fmla="*/ 2953 w 5843"/>
                    <a:gd name="connsiteY4" fmla="*/ 0 h 3926"/>
                    <a:gd name="connsiteX5" fmla="*/ 2953 w 5843"/>
                    <a:gd name="connsiteY5" fmla="*/ 0 h 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43" h="3926">
                      <a:moveTo>
                        <a:pt x="2953" y="0"/>
                      </a:moveTo>
                      <a:cubicBezTo>
                        <a:pt x="1745" y="0"/>
                        <a:pt x="1745" y="0"/>
                        <a:pt x="537" y="1208"/>
                      </a:cubicBezTo>
                      <a:cubicBezTo>
                        <a:pt x="537" y="1208"/>
                        <a:pt x="-671" y="2416"/>
                        <a:pt x="537" y="2416"/>
                      </a:cubicBezTo>
                      <a:cubicBezTo>
                        <a:pt x="1745" y="4832"/>
                        <a:pt x="4161" y="3624"/>
                        <a:pt x="5369" y="3624"/>
                      </a:cubicBezTo>
                      <a:cubicBezTo>
                        <a:pt x="6578" y="2416"/>
                        <a:pt x="5369" y="0"/>
                        <a:pt x="2953" y="0"/>
                      </a:cubicBezTo>
                      <a:lnTo>
                        <a:pt x="29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9" name="Freeform 378"/>
                <p:cNvSpPr/>
                <p:nvPr/>
              </p:nvSpPr>
              <p:spPr>
                <a:xfrm>
                  <a:off x="2855815" y="6298071"/>
                  <a:ext cx="4832" cy="2614"/>
                </a:xfrm>
                <a:custGeom>
                  <a:avLst/>
                  <a:gdLst>
                    <a:gd name="connsiteX0" fmla="*/ 0 w 4832"/>
                    <a:gd name="connsiteY0" fmla="*/ 1709 h 2614"/>
                    <a:gd name="connsiteX1" fmla="*/ 0 w 4832"/>
                    <a:gd name="connsiteY1" fmla="*/ 1709 h 2614"/>
                    <a:gd name="connsiteX2" fmla="*/ 4832 w 4832"/>
                    <a:gd name="connsiteY2" fmla="*/ 1709 h 2614"/>
                    <a:gd name="connsiteX3" fmla="*/ 3624 w 4832"/>
                    <a:gd name="connsiteY3" fmla="*/ 500 h 2614"/>
                    <a:gd name="connsiteX4" fmla="*/ 0 w 4832"/>
                    <a:gd name="connsiteY4" fmla="*/ 1709 h 2614"/>
                    <a:gd name="connsiteX5" fmla="*/ 0 w 4832"/>
                    <a:gd name="connsiteY5" fmla="*/ 1709 h 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2614">
                      <a:moveTo>
                        <a:pt x="0" y="1709"/>
                      </a:moveTo>
                      <a:cubicBezTo>
                        <a:pt x="0" y="1709"/>
                        <a:pt x="0" y="2917"/>
                        <a:pt x="0" y="1709"/>
                      </a:cubicBezTo>
                      <a:cubicBezTo>
                        <a:pt x="2416" y="2917"/>
                        <a:pt x="3624" y="2917"/>
                        <a:pt x="4832" y="1709"/>
                      </a:cubicBezTo>
                      <a:cubicBezTo>
                        <a:pt x="4832" y="1709"/>
                        <a:pt x="4832" y="500"/>
                        <a:pt x="3624" y="500"/>
                      </a:cubicBezTo>
                      <a:cubicBezTo>
                        <a:pt x="2416" y="-708"/>
                        <a:pt x="0" y="500"/>
                        <a:pt x="0" y="1709"/>
                      </a:cubicBezTo>
                      <a:lnTo>
                        <a:pt x="0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0" name="Freeform 379"/>
                <p:cNvSpPr/>
                <p:nvPr/>
              </p:nvSpPr>
              <p:spPr>
                <a:xfrm>
                  <a:off x="2805074" y="6301403"/>
                  <a:ext cx="6946" cy="4003"/>
                </a:xfrm>
                <a:custGeom>
                  <a:avLst/>
                  <a:gdLst>
                    <a:gd name="connsiteX0" fmla="*/ 0 w 6946"/>
                    <a:gd name="connsiteY0" fmla="*/ 2002 h 4003"/>
                    <a:gd name="connsiteX1" fmla="*/ 0 w 6946"/>
                    <a:gd name="connsiteY1" fmla="*/ 2002 h 4003"/>
                    <a:gd name="connsiteX2" fmla="*/ 6041 w 6946"/>
                    <a:gd name="connsiteY2" fmla="*/ 3210 h 4003"/>
                    <a:gd name="connsiteX3" fmla="*/ 6041 w 6946"/>
                    <a:gd name="connsiteY3" fmla="*/ 793 h 4003"/>
                    <a:gd name="connsiteX4" fmla="*/ 0 w 6946"/>
                    <a:gd name="connsiteY4" fmla="*/ 2002 h 4003"/>
                    <a:gd name="connsiteX5" fmla="*/ 0 w 6946"/>
                    <a:gd name="connsiteY5" fmla="*/ 2002 h 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6" h="4003">
                      <a:moveTo>
                        <a:pt x="0" y="2002"/>
                      </a:moveTo>
                      <a:cubicBezTo>
                        <a:pt x="0" y="2002"/>
                        <a:pt x="0" y="2002"/>
                        <a:pt x="0" y="2002"/>
                      </a:cubicBezTo>
                      <a:cubicBezTo>
                        <a:pt x="2416" y="4418"/>
                        <a:pt x="3624" y="4418"/>
                        <a:pt x="6041" y="3210"/>
                      </a:cubicBezTo>
                      <a:cubicBezTo>
                        <a:pt x="7249" y="3210"/>
                        <a:pt x="7249" y="2002"/>
                        <a:pt x="6041" y="793"/>
                      </a:cubicBezTo>
                      <a:cubicBezTo>
                        <a:pt x="3624" y="-415"/>
                        <a:pt x="1208" y="-415"/>
                        <a:pt x="0" y="2002"/>
                      </a:cubicBezTo>
                      <a:lnTo>
                        <a:pt x="0" y="20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1" name="Freeform 380"/>
                <p:cNvSpPr/>
                <p:nvPr/>
              </p:nvSpPr>
              <p:spPr>
                <a:xfrm>
                  <a:off x="2834069" y="6376761"/>
                  <a:ext cx="24271" cy="3962"/>
                </a:xfrm>
                <a:custGeom>
                  <a:avLst/>
                  <a:gdLst>
                    <a:gd name="connsiteX0" fmla="*/ 1208 w 24271"/>
                    <a:gd name="connsiteY0" fmla="*/ 1547 h 3962"/>
                    <a:gd name="connsiteX1" fmla="*/ 22954 w 24271"/>
                    <a:gd name="connsiteY1" fmla="*/ 3962 h 3962"/>
                    <a:gd name="connsiteX2" fmla="*/ 21746 w 24271"/>
                    <a:gd name="connsiteY2" fmla="*/ 1547 h 3962"/>
                    <a:gd name="connsiteX3" fmla="*/ 0 w 24271"/>
                    <a:gd name="connsiteY3" fmla="*/ 338 h 3962"/>
                    <a:gd name="connsiteX4" fmla="*/ 1208 w 24271"/>
                    <a:gd name="connsiteY4" fmla="*/ 1547 h 3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71" h="3962">
                      <a:moveTo>
                        <a:pt x="1208" y="1547"/>
                      </a:moveTo>
                      <a:cubicBezTo>
                        <a:pt x="8457" y="2755"/>
                        <a:pt x="15706" y="2755"/>
                        <a:pt x="22954" y="3962"/>
                      </a:cubicBezTo>
                      <a:cubicBezTo>
                        <a:pt x="25371" y="3962"/>
                        <a:pt x="24162" y="1547"/>
                        <a:pt x="21746" y="1547"/>
                      </a:cubicBezTo>
                      <a:cubicBezTo>
                        <a:pt x="14497" y="1547"/>
                        <a:pt x="7249" y="-870"/>
                        <a:pt x="0" y="338"/>
                      </a:cubicBezTo>
                      <a:cubicBezTo>
                        <a:pt x="0" y="338"/>
                        <a:pt x="0" y="1547"/>
                        <a:pt x="1208" y="15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2" name="Freeform 381"/>
                <p:cNvSpPr/>
                <p:nvPr/>
              </p:nvSpPr>
              <p:spPr>
                <a:xfrm>
                  <a:off x="2850983" y="6406766"/>
                  <a:ext cx="8154" cy="2953"/>
                </a:xfrm>
                <a:custGeom>
                  <a:avLst/>
                  <a:gdLst>
                    <a:gd name="connsiteX0" fmla="*/ 0 w 8154"/>
                    <a:gd name="connsiteY0" fmla="*/ 537 h 2953"/>
                    <a:gd name="connsiteX1" fmla="*/ 7249 w 8154"/>
                    <a:gd name="connsiteY1" fmla="*/ 2953 h 2953"/>
                    <a:gd name="connsiteX2" fmla="*/ 7249 w 8154"/>
                    <a:gd name="connsiteY2" fmla="*/ 1745 h 2953"/>
                    <a:gd name="connsiteX3" fmla="*/ 0 w 8154"/>
                    <a:gd name="connsiteY3" fmla="*/ 537 h 2953"/>
                    <a:gd name="connsiteX4" fmla="*/ 0 w 8154"/>
                    <a:gd name="connsiteY4" fmla="*/ 537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4" h="2953">
                      <a:moveTo>
                        <a:pt x="0" y="537"/>
                      </a:moveTo>
                      <a:cubicBezTo>
                        <a:pt x="2416" y="1745"/>
                        <a:pt x="4833" y="2953"/>
                        <a:pt x="7249" y="2953"/>
                      </a:cubicBezTo>
                      <a:cubicBezTo>
                        <a:pt x="8457" y="2953"/>
                        <a:pt x="8457" y="1745"/>
                        <a:pt x="7249" y="1745"/>
                      </a:cubicBezTo>
                      <a:cubicBezTo>
                        <a:pt x="4833" y="537"/>
                        <a:pt x="2416" y="-671"/>
                        <a:pt x="0" y="537"/>
                      </a:cubicBezTo>
                      <a:cubicBezTo>
                        <a:pt x="0" y="-671"/>
                        <a:pt x="0" y="537"/>
                        <a:pt x="0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3" name="Freeform 382"/>
                <p:cNvSpPr/>
                <p:nvPr/>
              </p:nvSpPr>
              <p:spPr>
                <a:xfrm>
                  <a:off x="2810209" y="6385020"/>
                  <a:ext cx="38544" cy="22282"/>
                </a:xfrm>
                <a:custGeom>
                  <a:avLst/>
                  <a:gdLst>
                    <a:gd name="connsiteX0" fmla="*/ 906 w 38544"/>
                    <a:gd name="connsiteY0" fmla="*/ 537 h 22282"/>
                    <a:gd name="connsiteX1" fmla="*/ 906 w 38544"/>
                    <a:gd name="connsiteY1" fmla="*/ 537 h 22282"/>
                    <a:gd name="connsiteX2" fmla="*/ 37150 w 38544"/>
                    <a:gd name="connsiteY2" fmla="*/ 22283 h 22282"/>
                    <a:gd name="connsiteX3" fmla="*/ 37150 w 38544"/>
                    <a:gd name="connsiteY3" fmla="*/ 19866 h 22282"/>
                    <a:gd name="connsiteX4" fmla="*/ 16612 w 38544"/>
                    <a:gd name="connsiteY4" fmla="*/ 10202 h 22282"/>
                    <a:gd name="connsiteX5" fmla="*/ 906 w 38544"/>
                    <a:gd name="connsiteY5" fmla="*/ 537 h 22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544" h="22282">
                      <a:moveTo>
                        <a:pt x="906" y="537"/>
                      </a:moveTo>
                      <a:cubicBezTo>
                        <a:pt x="-302" y="-671"/>
                        <a:pt x="-302" y="537"/>
                        <a:pt x="906" y="537"/>
                      </a:cubicBezTo>
                      <a:cubicBezTo>
                        <a:pt x="9363" y="11410"/>
                        <a:pt x="25069" y="17451"/>
                        <a:pt x="37150" y="22283"/>
                      </a:cubicBezTo>
                      <a:cubicBezTo>
                        <a:pt x="38358" y="22283"/>
                        <a:pt x="39566" y="21075"/>
                        <a:pt x="37150" y="19866"/>
                      </a:cubicBezTo>
                      <a:cubicBezTo>
                        <a:pt x="29901" y="17451"/>
                        <a:pt x="22652" y="13826"/>
                        <a:pt x="16612" y="10202"/>
                      </a:cubicBezTo>
                      <a:cubicBezTo>
                        <a:pt x="11779" y="6577"/>
                        <a:pt x="5739" y="2953"/>
                        <a:pt x="906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4" name="Freeform 383"/>
                <p:cNvSpPr/>
                <p:nvPr/>
              </p:nvSpPr>
              <p:spPr>
                <a:xfrm>
                  <a:off x="2830747" y="6402471"/>
                  <a:ext cx="46512" cy="14496"/>
                </a:xfrm>
                <a:custGeom>
                  <a:avLst/>
                  <a:gdLst>
                    <a:gd name="connsiteX0" fmla="*/ 906 w 46512"/>
                    <a:gd name="connsiteY0" fmla="*/ 0 h 14496"/>
                    <a:gd name="connsiteX1" fmla="*/ 906 w 46512"/>
                    <a:gd name="connsiteY1" fmla="*/ 1208 h 14496"/>
                    <a:gd name="connsiteX2" fmla="*/ 27485 w 46512"/>
                    <a:gd name="connsiteY2" fmla="*/ 10873 h 14496"/>
                    <a:gd name="connsiteX3" fmla="*/ 45607 w 46512"/>
                    <a:gd name="connsiteY3" fmla="*/ 14497 h 14496"/>
                    <a:gd name="connsiteX4" fmla="*/ 45607 w 46512"/>
                    <a:gd name="connsiteY4" fmla="*/ 12081 h 14496"/>
                    <a:gd name="connsiteX5" fmla="*/ 22652 w 46512"/>
                    <a:gd name="connsiteY5" fmla="*/ 6041 h 14496"/>
                    <a:gd name="connsiteX6" fmla="*/ 906 w 46512"/>
                    <a:gd name="connsiteY6" fmla="*/ 0 h 14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512" h="14496">
                      <a:moveTo>
                        <a:pt x="906" y="0"/>
                      </a:move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9363" y="4832"/>
                        <a:pt x="17820" y="8456"/>
                        <a:pt x="27485" y="10873"/>
                      </a:cubicBezTo>
                      <a:cubicBezTo>
                        <a:pt x="33525" y="13289"/>
                        <a:pt x="39566" y="14497"/>
                        <a:pt x="45607" y="14497"/>
                      </a:cubicBezTo>
                      <a:cubicBezTo>
                        <a:pt x="46815" y="14497"/>
                        <a:pt x="46815" y="13289"/>
                        <a:pt x="45607" y="12081"/>
                      </a:cubicBezTo>
                      <a:cubicBezTo>
                        <a:pt x="37150" y="9665"/>
                        <a:pt x="29901" y="9665"/>
                        <a:pt x="22652" y="6041"/>
                      </a:cubicBezTo>
                      <a:cubicBezTo>
                        <a:pt x="14195" y="4832"/>
                        <a:pt x="8155" y="2416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5" name="Freeform 384"/>
                <p:cNvSpPr/>
                <p:nvPr/>
              </p:nvSpPr>
              <p:spPr>
                <a:xfrm>
                  <a:off x="2864272" y="6409532"/>
                  <a:ext cx="6040" cy="3103"/>
                </a:xfrm>
                <a:custGeom>
                  <a:avLst/>
                  <a:gdLst>
                    <a:gd name="connsiteX0" fmla="*/ 0 w 6040"/>
                    <a:gd name="connsiteY0" fmla="*/ 1395 h 3103"/>
                    <a:gd name="connsiteX1" fmla="*/ 6041 w 6040"/>
                    <a:gd name="connsiteY1" fmla="*/ 2603 h 3103"/>
                    <a:gd name="connsiteX2" fmla="*/ 6041 w 6040"/>
                    <a:gd name="connsiteY2" fmla="*/ 1395 h 3103"/>
                    <a:gd name="connsiteX3" fmla="*/ 0 w 6040"/>
                    <a:gd name="connsiteY3" fmla="*/ 1395 h 3103"/>
                    <a:gd name="connsiteX4" fmla="*/ 0 w 6040"/>
                    <a:gd name="connsiteY4" fmla="*/ 1395 h 3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3103">
                      <a:moveTo>
                        <a:pt x="0" y="1395"/>
                      </a:moveTo>
                      <a:cubicBezTo>
                        <a:pt x="1208" y="2603"/>
                        <a:pt x="3624" y="3811"/>
                        <a:pt x="6041" y="2603"/>
                      </a:cubicBezTo>
                      <a:cubicBezTo>
                        <a:pt x="6041" y="2603"/>
                        <a:pt x="6041" y="1395"/>
                        <a:pt x="6041" y="1395"/>
                      </a:cubicBezTo>
                      <a:cubicBezTo>
                        <a:pt x="3624" y="187"/>
                        <a:pt x="1208" y="-1021"/>
                        <a:pt x="0" y="1395"/>
                      </a:cubicBezTo>
                      <a:cubicBezTo>
                        <a:pt x="0" y="187"/>
                        <a:pt x="0" y="1395"/>
                        <a:pt x="0" y="139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6" name="Freeform 385"/>
                <p:cNvSpPr/>
                <p:nvPr/>
              </p:nvSpPr>
              <p:spPr>
                <a:xfrm>
                  <a:off x="2832861" y="6395221"/>
                  <a:ext cx="20236" cy="8457"/>
                </a:xfrm>
                <a:custGeom>
                  <a:avLst/>
                  <a:gdLst>
                    <a:gd name="connsiteX0" fmla="*/ 0 w 20236"/>
                    <a:gd name="connsiteY0" fmla="*/ 1209 h 8457"/>
                    <a:gd name="connsiteX1" fmla="*/ 8457 w 20236"/>
                    <a:gd name="connsiteY1" fmla="*/ 4833 h 8457"/>
                    <a:gd name="connsiteX2" fmla="*/ 19330 w 20236"/>
                    <a:gd name="connsiteY2" fmla="*/ 8457 h 8457"/>
                    <a:gd name="connsiteX3" fmla="*/ 19330 w 20236"/>
                    <a:gd name="connsiteY3" fmla="*/ 7249 h 8457"/>
                    <a:gd name="connsiteX4" fmla="*/ 8457 w 20236"/>
                    <a:gd name="connsiteY4" fmla="*/ 2416 h 8457"/>
                    <a:gd name="connsiteX5" fmla="*/ 0 w 20236"/>
                    <a:gd name="connsiteY5" fmla="*/ 0 h 8457"/>
                    <a:gd name="connsiteX6" fmla="*/ 0 w 20236"/>
                    <a:gd name="connsiteY6" fmla="*/ 1209 h 8457"/>
                    <a:gd name="connsiteX7" fmla="*/ 0 w 20236"/>
                    <a:gd name="connsiteY7" fmla="*/ 1209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236" h="8457">
                      <a:moveTo>
                        <a:pt x="0" y="1209"/>
                      </a:moveTo>
                      <a:cubicBezTo>
                        <a:pt x="2416" y="3624"/>
                        <a:pt x="6041" y="3624"/>
                        <a:pt x="8457" y="4833"/>
                      </a:cubicBezTo>
                      <a:cubicBezTo>
                        <a:pt x="12081" y="6041"/>
                        <a:pt x="15706" y="7249"/>
                        <a:pt x="19330" y="8457"/>
                      </a:cubicBezTo>
                      <a:cubicBezTo>
                        <a:pt x="20538" y="8457"/>
                        <a:pt x="20538" y="7249"/>
                        <a:pt x="19330" y="7249"/>
                      </a:cubicBezTo>
                      <a:cubicBezTo>
                        <a:pt x="15706" y="4833"/>
                        <a:pt x="12081" y="3624"/>
                        <a:pt x="8457" y="2416"/>
                      </a:cubicBezTo>
                      <a:cubicBezTo>
                        <a:pt x="6041" y="1209"/>
                        <a:pt x="2416" y="0"/>
                        <a:pt x="0" y="0"/>
                      </a:cubicBezTo>
                      <a:cubicBezTo>
                        <a:pt x="0" y="0"/>
                        <a:pt x="0" y="0"/>
                        <a:pt x="0" y="1209"/>
                      </a:cubicBezTo>
                      <a:lnTo>
                        <a:pt x="0" y="12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7" name="Freeform 386"/>
                <p:cNvSpPr/>
                <p:nvPr/>
              </p:nvSpPr>
              <p:spPr>
                <a:xfrm>
                  <a:off x="2799741" y="6379516"/>
                  <a:ext cx="5869" cy="4530"/>
                </a:xfrm>
                <a:custGeom>
                  <a:avLst/>
                  <a:gdLst>
                    <a:gd name="connsiteX0" fmla="*/ 5333 w 5869"/>
                    <a:gd name="connsiteY0" fmla="*/ 3624 h 4530"/>
                    <a:gd name="connsiteX1" fmla="*/ 1709 w 5869"/>
                    <a:gd name="connsiteY1" fmla="*/ 0 h 4530"/>
                    <a:gd name="connsiteX2" fmla="*/ 500 w 5869"/>
                    <a:gd name="connsiteY2" fmla="*/ 1208 h 4530"/>
                    <a:gd name="connsiteX3" fmla="*/ 5333 w 5869"/>
                    <a:gd name="connsiteY3" fmla="*/ 3624 h 4530"/>
                    <a:gd name="connsiteX4" fmla="*/ 5333 w 5869"/>
                    <a:gd name="connsiteY4" fmla="*/ 3624 h 4530"/>
                    <a:gd name="connsiteX5" fmla="*/ 5333 w 5869"/>
                    <a:gd name="connsiteY5" fmla="*/ 3624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9" h="4530">
                      <a:moveTo>
                        <a:pt x="5333" y="3624"/>
                      </a:moveTo>
                      <a:cubicBezTo>
                        <a:pt x="4125" y="2416"/>
                        <a:pt x="4125" y="1208"/>
                        <a:pt x="1709" y="0"/>
                      </a:cubicBezTo>
                      <a:cubicBezTo>
                        <a:pt x="500" y="0"/>
                        <a:pt x="-708" y="1208"/>
                        <a:pt x="500" y="1208"/>
                      </a:cubicBezTo>
                      <a:cubicBezTo>
                        <a:pt x="1709" y="2416"/>
                        <a:pt x="4125" y="3624"/>
                        <a:pt x="5333" y="3624"/>
                      </a:cubicBezTo>
                      <a:cubicBezTo>
                        <a:pt x="5333" y="4833"/>
                        <a:pt x="6541" y="4833"/>
                        <a:pt x="5333" y="3624"/>
                      </a:cubicBezTo>
                      <a:lnTo>
                        <a:pt x="5333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8" name="Freeform 387"/>
                <p:cNvSpPr/>
                <p:nvPr/>
              </p:nvSpPr>
              <p:spPr>
                <a:xfrm>
                  <a:off x="2724544" y="6407974"/>
                  <a:ext cx="4115" cy="7483"/>
                </a:xfrm>
                <a:custGeom>
                  <a:avLst/>
                  <a:gdLst>
                    <a:gd name="connsiteX0" fmla="*/ 794 w 4115"/>
                    <a:gd name="connsiteY0" fmla="*/ 6578 h 7483"/>
                    <a:gd name="connsiteX1" fmla="*/ 3210 w 4115"/>
                    <a:gd name="connsiteY1" fmla="*/ 6578 h 7483"/>
                    <a:gd name="connsiteX2" fmla="*/ 3210 w 4115"/>
                    <a:gd name="connsiteY2" fmla="*/ 537 h 7483"/>
                    <a:gd name="connsiteX3" fmla="*/ 2002 w 4115"/>
                    <a:gd name="connsiteY3" fmla="*/ 537 h 7483"/>
                    <a:gd name="connsiteX4" fmla="*/ 794 w 4115"/>
                    <a:gd name="connsiteY4" fmla="*/ 6578 h 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15" h="7483">
                      <a:moveTo>
                        <a:pt x="794" y="6578"/>
                      </a:moveTo>
                      <a:cubicBezTo>
                        <a:pt x="794" y="7786"/>
                        <a:pt x="2002" y="7786"/>
                        <a:pt x="3210" y="6578"/>
                      </a:cubicBezTo>
                      <a:cubicBezTo>
                        <a:pt x="4418" y="5369"/>
                        <a:pt x="4418" y="2953"/>
                        <a:pt x="3210" y="537"/>
                      </a:cubicBezTo>
                      <a:cubicBezTo>
                        <a:pt x="3210" y="537"/>
                        <a:pt x="2002" y="-671"/>
                        <a:pt x="2002" y="537"/>
                      </a:cubicBezTo>
                      <a:cubicBezTo>
                        <a:pt x="-415" y="1745"/>
                        <a:pt x="-415" y="4161"/>
                        <a:pt x="794" y="657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9" name="Freeform 388"/>
                <p:cNvSpPr/>
                <p:nvPr/>
              </p:nvSpPr>
              <p:spPr>
                <a:xfrm>
                  <a:off x="2711862" y="6390389"/>
                  <a:ext cx="3811" cy="6577"/>
                </a:xfrm>
                <a:custGeom>
                  <a:avLst/>
                  <a:gdLst>
                    <a:gd name="connsiteX0" fmla="*/ 3811 w 3811"/>
                    <a:gd name="connsiteY0" fmla="*/ 1208 h 6577"/>
                    <a:gd name="connsiteX1" fmla="*/ 1395 w 3811"/>
                    <a:gd name="connsiteY1" fmla="*/ 0 h 6577"/>
                    <a:gd name="connsiteX2" fmla="*/ 1395 w 3811"/>
                    <a:gd name="connsiteY2" fmla="*/ 6041 h 6577"/>
                    <a:gd name="connsiteX3" fmla="*/ 2603 w 3811"/>
                    <a:gd name="connsiteY3" fmla="*/ 6041 h 6577"/>
                    <a:gd name="connsiteX4" fmla="*/ 3811 w 3811"/>
                    <a:gd name="connsiteY4" fmla="*/ 1208 h 6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1" h="6577">
                      <a:moveTo>
                        <a:pt x="3811" y="1208"/>
                      </a:moveTo>
                      <a:cubicBezTo>
                        <a:pt x="3811" y="0"/>
                        <a:pt x="2603" y="0"/>
                        <a:pt x="1395" y="0"/>
                      </a:cubicBezTo>
                      <a:cubicBezTo>
                        <a:pt x="187" y="1208"/>
                        <a:pt x="-1021" y="3624"/>
                        <a:pt x="1395" y="6041"/>
                      </a:cubicBezTo>
                      <a:cubicBezTo>
                        <a:pt x="1395" y="6041"/>
                        <a:pt x="2603" y="7248"/>
                        <a:pt x="2603" y="6041"/>
                      </a:cubicBezTo>
                      <a:cubicBezTo>
                        <a:pt x="3811" y="6041"/>
                        <a:pt x="3811" y="3624"/>
                        <a:pt x="3811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0" name="Freeform 389"/>
                <p:cNvSpPr/>
                <p:nvPr/>
              </p:nvSpPr>
              <p:spPr>
                <a:xfrm>
                  <a:off x="2706008" y="6403178"/>
                  <a:ext cx="9665" cy="25870"/>
                </a:xfrm>
                <a:custGeom>
                  <a:avLst/>
                  <a:gdLst>
                    <a:gd name="connsiteX0" fmla="*/ 9665 w 9665"/>
                    <a:gd name="connsiteY0" fmla="*/ 1708 h 25870"/>
                    <a:gd name="connsiteX1" fmla="*/ 7249 w 9665"/>
                    <a:gd name="connsiteY1" fmla="*/ 500 h 25870"/>
                    <a:gd name="connsiteX2" fmla="*/ 3624 w 9665"/>
                    <a:gd name="connsiteY2" fmla="*/ 14998 h 25870"/>
                    <a:gd name="connsiteX3" fmla="*/ 0 w 9665"/>
                    <a:gd name="connsiteY3" fmla="*/ 24663 h 25870"/>
                    <a:gd name="connsiteX4" fmla="*/ 1208 w 9665"/>
                    <a:gd name="connsiteY4" fmla="*/ 25871 h 25870"/>
                    <a:gd name="connsiteX5" fmla="*/ 9665 w 9665"/>
                    <a:gd name="connsiteY5" fmla="*/ 1708 h 25870"/>
                    <a:gd name="connsiteX6" fmla="*/ 9665 w 9665"/>
                    <a:gd name="connsiteY6" fmla="*/ 1708 h 25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5" h="25870">
                      <a:moveTo>
                        <a:pt x="9665" y="1708"/>
                      </a:moveTo>
                      <a:cubicBezTo>
                        <a:pt x="9665" y="500"/>
                        <a:pt x="7249" y="-708"/>
                        <a:pt x="7249" y="500"/>
                      </a:cubicBezTo>
                      <a:cubicBezTo>
                        <a:pt x="6041" y="5333"/>
                        <a:pt x="4833" y="10165"/>
                        <a:pt x="3624" y="14998"/>
                      </a:cubicBezTo>
                      <a:cubicBezTo>
                        <a:pt x="2416" y="18622"/>
                        <a:pt x="1208" y="21039"/>
                        <a:pt x="0" y="24663"/>
                      </a:cubicBezTo>
                      <a:cubicBezTo>
                        <a:pt x="0" y="25871"/>
                        <a:pt x="0" y="25871"/>
                        <a:pt x="1208" y="25871"/>
                      </a:cubicBezTo>
                      <a:cubicBezTo>
                        <a:pt x="7249" y="21039"/>
                        <a:pt x="7249" y="8957"/>
                        <a:pt x="9665" y="1708"/>
                      </a:cubicBezTo>
                      <a:lnTo>
                        <a:pt x="9665" y="17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1" name="Freeform 390"/>
                <p:cNvSpPr/>
                <p:nvPr/>
              </p:nvSpPr>
              <p:spPr>
                <a:xfrm>
                  <a:off x="2701175" y="6429049"/>
                  <a:ext cx="4832" cy="11373"/>
                </a:xfrm>
                <a:custGeom>
                  <a:avLst/>
                  <a:gdLst>
                    <a:gd name="connsiteX0" fmla="*/ 4832 w 4832"/>
                    <a:gd name="connsiteY0" fmla="*/ 1209 h 11373"/>
                    <a:gd name="connsiteX1" fmla="*/ 3624 w 4832"/>
                    <a:gd name="connsiteY1" fmla="*/ 0 h 11373"/>
                    <a:gd name="connsiteX2" fmla="*/ 1208 w 4832"/>
                    <a:gd name="connsiteY2" fmla="*/ 6041 h 11373"/>
                    <a:gd name="connsiteX3" fmla="*/ 0 w 4832"/>
                    <a:gd name="connsiteY3" fmla="*/ 8457 h 11373"/>
                    <a:gd name="connsiteX4" fmla="*/ 0 w 4832"/>
                    <a:gd name="connsiteY4" fmla="*/ 9666 h 11373"/>
                    <a:gd name="connsiteX5" fmla="*/ 2416 w 4832"/>
                    <a:gd name="connsiteY5" fmla="*/ 10873 h 11373"/>
                    <a:gd name="connsiteX6" fmla="*/ 4832 w 4832"/>
                    <a:gd name="connsiteY6" fmla="*/ 1209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32" h="11373">
                      <a:moveTo>
                        <a:pt x="4832" y="1209"/>
                      </a:moveTo>
                      <a:cubicBezTo>
                        <a:pt x="4832" y="0"/>
                        <a:pt x="3624" y="0"/>
                        <a:pt x="3624" y="0"/>
                      </a:cubicBezTo>
                      <a:cubicBezTo>
                        <a:pt x="2416" y="1209"/>
                        <a:pt x="2416" y="3625"/>
                        <a:pt x="1208" y="6041"/>
                      </a:cubicBezTo>
                      <a:cubicBezTo>
                        <a:pt x="1208" y="7249"/>
                        <a:pt x="0" y="7249"/>
                        <a:pt x="0" y="8457"/>
                      </a:cubicBezTo>
                      <a:cubicBezTo>
                        <a:pt x="0" y="8457"/>
                        <a:pt x="0" y="8457"/>
                        <a:pt x="0" y="9666"/>
                      </a:cubicBezTo>
                      <a:cubicBezTo>
                        <a:pt x="0" y="10873"/>
                        <a:pt x="1208" y="12081"/>
                        <a:pt x="2416" y="10873"/>
                      </a:cubicBezTo>
                      <a:cubicBezTo>
                        <a:pt x="4832" y="9666"/>
                        <a:pt x="4832" y="4833"/>
                        <a:pt x="4832" y="12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2" name="Freeform 391"/>
                <p:cNvSpPr/>
                <p:nvPr/>
              </p:nvSpPr>
              <p:spPr>
                <a:xfrm>
                  <a:off x="2701175" y="6438714"/>
                  <a:ext cx="12081" cy="536"/>
                </a:xfrm>
                <a:custGeom>
                  <a:avLst/>
                  <a:gdLst>
                    <a:gd name="connsiteX0" fmla="*/ 0 w 12081"/>
                    <a:gd name="connsiteY0" fmla="*/ 0 h 536"/>
                    <a:gd name="connsiteX1" fmla="*/ 0 w 12081"/>
                    <a:gd name="connsiteY1" fmla="*/ 0 h 536"/>
                    <a:gd name="connsiteX2" fmla="*/ 0 w 12081"/>
                    <a:gd name="connsiteY2" fmla="*/ 0 h 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81" h="536">
                      <a:moveTo>
                        <a:pt x="0" y="0"/>
                      </a:moveTo>
                      <a:cubicBezTo>
                        <a:pt x="0" y="1208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3" name="Freeform 392"/>
                <p:cNvSpPr/>
                <p:nvPr/>
              </p:nvSpPr>
              <p:spPr>
                <a:xfrm>
                  <a:off x="2701175" y="6438714"/>
                  <a:ext cx="12081" cy="12081"/>
                </a:xfrm>
                <a:custGeom>
                  <a:avLst/>
                  <a:gdLst>
                    <a:gd name="connsiteX0" fmla="*/ 0 w 12081"/>
                    <a:gd name="connsiteY0" fmla="*/ 0 h 12081"/>
                    <a:gd name="connsiteX1" fmla="*/ 0 w 12081"/>
                    <a:gd name="connsiteY1" fmla="*/ 0 h 12081"/>
                    <a:gd name="connsiteX2" fmla="*/ 0 w 12081"/>
                    <a:gd name="connsiteY2" fmla="*/ 0 h 12081"/>
                    <a:gd name="connsiteX3" fmla="*/ 0 w 12081"/>
                    <a:gd name="connsiteY3" fmla="*/ 0 h 12081"/>
                    <a:gd name="connsiteX4" fmla="*/ 0 w 12081"/>
                    <a:gd name="connsiteY4" fmla="*/ 0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81" h="1208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4" name="Freeform 393"/>
                <p:cNvSpPr/>
                <p:nvPr/>
              </p:nvSpPr>
              <p:spPr>
                <a:xfrm>
                  <a:off x="2699061" y="6445057"/>
                  <a:ext cx="3322" cy="7248"/>
                </a:xfrm>
                <a:custGeom>
                  <a:avLst/>
                  <a:gdLst>
                    <a:gd name="connsiteX0" fmla="*/ 3322 w 3322"/>
                    <a:gd name="connsiteY0" fmla="*/ 5739 h 7248"/>
                    <a:gd name="connsiteX1" fmla="*/ 2114 w 3322"/>
                    <a:gd name="connsiteY1" fmla="*/ 906 h 7248"/>
                    <a:gd name="connsiteX2" fmla="*/ 906 w 3322"/>
                    <a:gd name="connsiteY2" fmla="*/ 906 h 7248"/>
                    <a:gd name="connsiteX3" fmla="*/ 906 w 3322"/>
                    <a:gd name="connsiteY3" fmla="*/ 6946 h 7248"/>
                    <a:gd name="connsiteX4" fmla="*/ 3322 w 3322"/>
                    <a:gd name="connsiteY4" fmla="*/ 5739 h 7248"/>
                    <a:gd name="connsiteX5" fmla="*/ 3322 w 3322"/>
                    <a:gd name="connsiteY5" fmla="*/ 5739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2" h="7248">
                      <a:moveTo>
                        <a:pt x="3322" y="5739"/>
                      </a:moveTo>
                      <a:cubicBezTo>
                        <a:pt x="3322" y="3322"/>
                        <a:pt x="3322" y="2114"/>
                        <a:pt x="2114" y="906"/>
                      </a:cubicBezTo>
                      <a:cubicBezTo>
                        <a:pt x="2114" y="-302"/>
                        <a:pt x="906" y="-302"/>
                        <a:pt x="906" y="906"/>
                      </a:cubicBezTo>
                      <a:cubicBezTo>
                        <a:pt x="-302" y="2114"/>
                        <a:pt x="-302" y="4530"/>
                        <a:pt x="906" y="6946"/>
                      </a:cubicBezTo>
                      <a:cubicBezTo>
                        <a:pt x="-302" y="6946"/>
                        <a:pt x="2114" y="8154"/>
                        <a:pt x="3322" y="5739"/>
                      </a:cubicBezTo>
                      <a:lnTo>
                        <a:pt x="3322" y="57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5" name="Freeform 394"/>
                <p:cNvSpPr/>
                <p:nvPr/>
              </p:nvSpPr>
              <p:spPr>
                <a:xfrm>
                  <a:off x="2710647" y="6425424"/>
                  <a:ext cx="3817" cy="10571"/>
                </a:xfrm>
                <a:custGeom>
                  <a:avLst/>
                  <a:gdLst>
                    <a:gd name="connsiteX0" fmla="*/ 2610 w 3817"/>
                    <a:gd name="connsiteY0" fmla="*/ 0 h 10571"/>
                    <a:gd name="connsiteX1" fmla="*/ 193 w 3817"/>
                    <a:gd name="connsiteY1" fmla="*/ 9665 h 10571"/>
                    <a:gd name="connsiteX2" fmla="*/ 1401 w 3817"/>
                    <a:gd name="connsiteY2" fmla="*/ 9665 h 10571"/>
                    <a:gd name="connsiteX3" fmla="*/ 2610 w 3817"/>
                    <a:gd name="connsiteY3" fmla="*/ 6041 h 10571"/>
                    <a:gd name="connsiteX4" fmla="*/ 3818 w 3817"/>
                    <a:gd name="connsiteY4" fmla="*/ 1209 h 10571"/>
                    <a:gd name="connsiteX5" fmla="*/ 2610 w 3817"/>
                    <a:gd name="connsiteY5" fmla="*/ 0 h 10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7" h="10571">
                      <a:moveTo>
                        <a:pt x="2610" y="0"/>
                      </a:moveTo>
                      <a:cubicBezTo>
                        <a:pt x="-1015" y="1209"/>
                        <a:pt x="193" y="7249"/>
                        <a:pt x="193" y="9665"/>
                      </a:cubicBezTo>
                      <a:cubicBezTo>
                        <a:pt x="193" y="10873"/>
                        <a:pt x="1401" y="10873"/>
                        <a:pt x="1401" y="9665"/>
                      </a:cubicBezTo>
                      <a:cubicBezTo>
                        <a:pt x="2610" y="8457"/>
                        <a:pt x="2610" y="7249"/>
                        <a:pt x="2610" y="6041"/>
                      </a:cubicBezTo>
                      <a:cubicBezTo>
                        <a:pt x="2610" y="4833"/>
                        <a:pt x="3818" y="2416"/>
                        <a:pt x="3818" y="1209"/>
                      </a:cubicBezTo>
                      <a:cubicBezTo>
                        <a:pt x="3818" y="1209"/>
                        <a:pt x="2610" y="0"/>
                        <a:pt x="26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6" name="Freeform 395"/>
                <p:cNvSpPr/>
                <p:nvPr/>
              </p:nvSpPr>
              <p:spPr>
                <a:xfrm>
                  <a:off x="2716881" y="6415760"/>
                  <a:ext cx="3624" cy="12987"/>
                </a:xfrm>
                <a:custGeom>
                  <a:avLst/>
                  <a:gdLst>
                    <a:gd name="connsiteX0" fmla="*/ 2416 w 3624"/>
                    <a:gd name="connsiteY0" fmla="*/ 0 h 12987"/>
                    <a:gd name="connsiteX1" fmla="*/ 0 w 3624"/>
                    <a:gd name="connsiteY1" fmla="*/ 4833 h 12987"/>
                    <a:gd name="connsiteX2" fmla="*/ 1208 w 3624"/>
                    <a:gd name="connsiteY2" fmla="*/ 12081 h 12987"/>
                    <a:gd name="connsiteX3" fmla="*/ 2416 w 3624"/>
                    <a:gd name="connsiteY3" fmla="*/ 12081 h 12987"/>
                    <a:gd name="connsiteX4" fmla="*/ 3624 w 3624"/>
                    <a:gd name="connsiteY4" fmla="*/ 3624 h 12987"/>
                    <a:gd name="connsiteX5" fmla="*/ 2416 w 3624"/>
                    <a:gd name="connsiteY5" fmla="*/ 0 h 12987"/>
                    <a:gd name="connsiteX6" fmla="*/ 2416 w 3624"/>
                    <a:gd name="connsiteY6" fmla="*/ 0 h 1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24" h="12987">
                      <a:moveTo>
                        <a:pt x="2416" y="0"/>
                      </a:moveTo>
                      <a:cubicBezTo>
                        <a:pt x="0" y="0"/>
                        <a:pt x="0" y="2416"/>
                        <a:pt x="0" y="4833"/>
                      </a:cubicBezTo>
                      <a:cubicBezTo>
                        <a:pt x="0" y="7248"/>
                        <a:pt x="0" y="9665"/>
                        <a:pt x="1208" y="12081"/>
                      </a:cubicBezTo>
                      <a:cubicBezTo>
                        <a:pt x="1208" y="13289"/>
                        <a:pt x="2416" y="13289"/>
                        <a:pt x="2416" y="12081"/>
                      </a:cubicBezTo>
                      <a:cubicBezTo>
                        <a:pt x="3624" y="9665"/>
                        <a:pt x="3624" y="7248"/>
                        <a:pt x="3624" y="3624"/>
                      </a:cubicBezTo>
                      <a:cubicBezTo>
                        <a:pt x="3624" y="3624"/>
                        <a:pt x="3624" y="0"/>
                        <a:pt x="2416" y="0"/>
                      </a:cubicBezTo>
                      <a:lnTo>
                        <a:pt x="241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7" name="Freeform 396"/>
                <p:cNvSpPr/>
                <p:nvPr/>
              </p:nvSpPr>
              <p:spPr>
                <a:xfrm>
                  <a:off x="2718089" y="6376194"/>
                  <a:ext cx="3733" cy="37650"/>
                </a:xfrm>
                <a:custGeom>
                  <a:avLst/>
                  <a:gdLst>
                    <a:gd name="connsiteX0" fmla="*/ 2416 w 3733"/>
                    <a:gd name="connsiteY0" fmla="*/ 37150 h 37650"/>
                    <a:gd name="connsiteX1" fmla="*/ 1208 w 3733"/>
                    <a:gd name="connsiteY1" fmla="*/ 906 h 37650"/>
                    <a:gd name="connsiteX2" fmla="*/ 0 w 3733"/>
                    <a:gd name="connsiteY2" fmla="*/ 906 h 37650"/>
                    <a:gd name="connsiteX3" fmla="*/ 1208 w 3733"/>
                    <a:gd name="connsiteY3" fmla="*/ 19028 h 37650"/>
                    <a:gd name="connsiteX4" fmla="*/ 1208 w 3733"/>
                    <a:gd name="connsiteY4" fmla="*/ 35942 h 37650"/>
                    <a:gd name="connsiteX5" fmla="*/ 2416 w 3733"/>
                    <a:gd name="connsiteY5" fmla="*/ 37150 h 37650"/>
                    <a:gd name="connsiteX6" fmla="*/ 2416 w 3733"/>
                    <a:gd name="connsiteY6" fmla="*/ 37150 h 3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33" h="37650">
                      <a:moveTo>
                        <a:pt x="2416" y="37150"/>
                      </a:moveTo>
                      <a:cubicBezTo>
                        <a:pt x="4833" y="26277"/>
                        <a:pt x="3624" y="12987"/>
                        <a:pt x="1208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ubicBezTo>
                        <a:pt x="0" y="6946"/>
                        <a:pt x="1208" y="12987"/>
                        <a:pt x="1208" y="19028"/>
                      </a:cubicBezTo>
                      <a:cubicBezTo>
                        <a:pt x="1208" y="25068"/>
                        <a:pt x="0" y="29901"/>
                        <a:pt x="1208" y="35942"/>
                      </a:cubicBezTo>
                      <a:cubicBezTo>
                        <a:pt x="1208" y="37150"/>
                        <a:pt x="2416" y="38358"/>
                        <a:pt x="2416" y="37150"/>
                      </a:cubicBezTo>
                      <a:lnTo>
                        <a:pt x="2416" y="3715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8" name="Freeform 397"/>
                <p:cNvSpPr/>
                <p:nvPr/>
              </p:nvSpPr>
              <p:spPr>
                <a:xfrm>
                  <a:off x="2722592" y="6446984"/>
                  <a:ext cx="18694" cy="42800"/>
                </a:xfrm>
                <a:custGeom>
                  <a:avLst/>
                  <a:gdLst>
                    <a:gd name="connsiteX0" fmla="*/ 16035 w 18694"/>
                    <a:gd name="connsiteY0" fmla="*/ 1395 h 42800"/>
                    <a:gd name="connsiteX1" fmla="*/ 329 w 18694"/>
                    <a:gd name="connsiteY1" fmla="*/ 40055 h 42800"/>
                    <a:gd name="connsiteX2" fmla="*/ 2746 w 18694"/>
                    <a:gd name="connsiteY2" fmla="*/ 42471 h 42800"/>
                    <a:gd name="connsiteX3" fmla="*/ 14827 w 18694"/>
                    <a:gd name="connsiteY3" fmla="*/ 18308 h 42800"/>
                    <a:gd name="connsiteX4" fmla="*/ 18451 w 18694"/>
                    <a:gd name="connsiteY4" fmla="*/ 1395 h 42800"/>
                    <a:gd name="connsiteX5" fmla="*/ 16035 w 18694"/>
                    <a:gd name="connsiteY5" fmla="*/ 1395 h 42800"/>
                    <a:gd name="connsiteX6" fmla="*/ 16035 w 18694"/>
                    <a:gd name="connsiteY6" fmla="*/ 1395 h 42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4" h="42800">
                      <a:moveTo>
                        <a:pt x="16035" y="1395"/>
                      </a:moveTo>
                      <a:cubicBezTo>
                        <a:pt x="13619" y="15893"/>
                        <a:pt x="9994" y="29182"/>
                        <a:pt x="329" y="40055"/>
                      </a:cubicBezTo>
                      <a:cubicBezTo>
                        <a:pt x="-879" y="41263"/>
                        <a:pt x="1537" y="43680"/>
                        <a:pt x="2746" y="42471"/>
                      </a:cubicBezTo>
                      <a:cubicBezTo>
                        <a:pt x="8786" y="36430"/>
                        <a:pt x="12411" y="27974"/>
                        <a:pt x="14827" y="18308"/>
                      </a:cubicBezTo>
                      <a:cubicBezTo>
                        <a:pt x="16035" y="13476"/>
                        <a:pt x="19659" y="7436"/>
                        <a:pt x="18451" y="1395"/>
                      </a:cubicBezTo>
                      <a:cubicBezTo>
                        <a:pt x="18451" y="187"/>
                        <a:pt x="16035" y="-1021"/>
                        <a:pt x="16035" y="1395"/>
                      </a:cubicBezTo>
                      <a:lnTo>
                        <a:pt x="16035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9" name="Freeform 398"/>
                <p:cNvSpPr/>
                <p:nvPr/>
              </p:nvSpPr>
              <p:spPr>
                <a:xfrm>
                  <a:off x="2744668" y="6450608"/>
                  <a:ext cx="4832" cy="11560"/>
                </a:xfrm>
                <a:custGeom>
                  <a:avLst/>
                  <a:gdLst>
                    <a:gd name="connsiteX0" fmla="*/ 1208 w 4832"/>
                    <a:gd name="connsiteY0" fmla="*/ 1395 h 11560"/>
                    <a:gd name="connsiteX1" fmla="*/ 0 w 4832"/>
                    <a:gd name="connsiteY1" fmla="*/ 9852 h 11560"/>
                    <a:gd name="connsiteX2" fmla="*/ 2416 w 4832"/>
                    <a:gd name="connsiteY2" fmla="*/ 11060 h 11560"/>
                    <a:gd name="connsiteX3" fmla="*/ 4832 w 4832"/>
                    <a:gd name="connsiteY3" fmla="*/ 1395 h 11560"/>
                    <a:gd name="connsiteX4" fmla="*/ 1208 w 4832"/>
                    <a:gd name="connsiteY4" fmla="*/ 1395 h 11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11560">
                      <a:moveTo>
                        <a:pt x="1208" y="1395"/>
                      </a:moveTo>
                      <a:cubicBezTo>
                        <a:pt x="1208" y="5019"/>
                        <a:pt x="1208" y="7436"/>
                        <a:pt x="0" y="9852"/>
                      </a:cubicBezTo>
                      <a:cubicBezTo>
                        <a:pt x="0" y="11060"/>
                        <a:pt x="2416" y="12268"/>
                        <a:pt x="2416" y="11060"/>
                      </a:cubicBezTo>
                      <a:cubicBezTo>
                        <a:pt x="3624" y="7436"/>
                        <a:pt x="4832" y="5019"/>
                        <a:pt x="4832" y="1395"/>
                      </a:cubicBezTo>
                      <a:cubicBezTo>
                        <a:pt x="4832" y="187"/>
                        <a:pt x="1208" y="-1021"/>
                        <a:pt x="1208" y="139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0" name="Freeform 399"/>
                <p:cNvSpPr/>
                <p:nvPr/>
              </p:nvSpPr>
              <p:spPr>
                <a:xfrm>
                  <a:off x="2738627" y="6434056"/>
                  <a:ext cx="5075" cy="10699"/>
                </a:xfrm>
                <a:custGeom>
                  <a:avLst/>
                  <a:gdLst>
                    <a:gd name="connsiteX0" fmla="*/ 1208 w 5075"/>
                    <a:gd name="connsiteY0" fmla="*/ 1034 h 10699"/>
                    <a:gd name="connsiteX1" fmla="*/ 0 w 5075"/>
                    <a:gd name="connsiteY1" fmla="*/ 9491 h 10699"/>
                    <a:gd name="connsiteX2" fmla="*/ 1208 w 5075"/>
                    <a:gd name="connsiteY2" fmla="*/ 10699 h 10699"/>
                    <a:gd name="connsiteX3" fmla="*/ 4832 w 5075"/>
                    <a:gd name="connsiteY3" fmla="*/ 2242 h 10699"/>
                    <a:gd name="connsiteX4" fmla="*/ 1208 w 5075"/>
                    <a:gd name="connsiteY4" fmla="*/ 1034 h 1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75" h="10699">
                      <a:moveTo>
                        <a:pt x="1208" y="1034"/>
                      </a:moveTo>
                      <a:cubicBezTo>
                        <a:pt x="0" y="3450"/>
                        <a:pt x="1208" y="7074"/>
                        <a:pt x="0" y="9491"/>
                      </a:cubicBezTo>
                      <a:cubicBezTo>
                        <a:pt x="0" y="10699"/>
                        <a:pt x="1208" y="10699"/>
                        <a:pt x="1208" y="10699"/>
                      </a:cubicBezTo>
                      <a:cubicBezTo>
                        <a:pt x="4832" y="9491"/>
                        <a:pt x="3624" y="4659"/>
                        <a:pt x="4832" y="2242"/>
                      </a:cubicBezTo>
                      <a:cubicBezTo>
                        <a:pt x="6041" y="1034"/>
                        <a:pt x="2416" y="-1382"/>
                        <a:pt x="1208" y="10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1" name="Freeform 400"/>
                <p:cNvSpPr/>
                <p:nvPr/>
              </p:nvSpPr>
              <p:spPr>
                <a:xfrm>
                  <a:off x="2747084" y="6443754"/>
                  <a:ext cx="3867" cy="5832"/>
                </a:xfrm>
                <a:custGeom>
                  <a:avLst/>
                  <a:gdLst>
                    <a:gd name="connsiteX0" fmla="*/ 0 w 3867"/>
                    <a:gd name="connsiteY0" fmla="*/ 1001 h 5832"/>
                    <a:gd name="connsiteX1" fmla="*/ 1208 w 3867"/>
                    <a:gd name="connsiteY1" fmla="*/ 5833 h 5832"/>
                    <a:gd name="connsiteX2" fmla="*/ 2416 w 3867"/>
                    <a:gd name="connsiteY2" fmla="*/ 5833 h 5832"/>
                    <a:gd name="connsiteX3" fmla="*/ 3624 w 3867"/>
                    <a:gd name="connsiteY3" fmla="*/ 3417 h 5832"/>
                    <a:gd name="connsiteX4" fmla="*/ 0 w 3867"/>
                    <a:gd name="connsiteY4" fmla="*/ 1001 h 5832"/>
                    <a:gd name="connsiteX5" fmla="*/ 0 w 3867"/>
                    <a:gd name="connsiteY5" fmla="*/ 1001 h 5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67" h="5832">
                      <a:moveTo>
                        <a:pt x="0" y="1001"/>
                      </a:moveTo>
                      <a:cubicBezTo>
                        <a:pt x="0" y="2209"/>
                        <a:pt x="0" y="4625"/>
                        <a:pt x="1208" y="5833"/>
                      </a:cubicBezTo>
                      <a:cubicBezTo>
                        <a:pt x="1208" y="5833"/>
                        <a:pt x="2416" y="5833"/>
                        <a:pt x="2416" y="5833"/>
                      </a:cubicBezTo>
                      <a:cubicBezTo>
                        <a:pt x="2416" y="4625"/>
                        <a:pt x="2416" y="4625"/>
                        <a:pt x="3624" y="3417"/>
                      </a:cubicBezTo>
                      <a:cubicBezTo>
                        <a:pt x="4832" y="1001"/>
                        <a:pt x="1208" y="-1415"/>
                        <a:pt x="0" y="1001"/>
                      </a:cubicBezTo>
                      <a:lnTo>
                        <a:pt x="0" y="10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2" name="Freeform 401"/>
                <p:cNvSpPr/>
                <p:nvPr/>
              </p:nvSpPr>
              <p:spPr>
                <a:xfrm>
                  <a:off x="2743266" y="6382536"/>
                  <a:ext cx="3818" cy="6342"/>
                </a:xfrm>
                <a:custGeom>
                  <a:avLst/>
                  <a:gdLst>
                    <a:gd name="connsiteX0" fmla="*/ 3818 w 3818"/>
                    <a:gd name="connsiteY0" fmla="*/ 5437 h 6342"/>
                    <a:gd name="connsiteX1" fmla="*/ 3818 w 3818"/>
                    <a:gd name="connsiteY1" fmla="*/ 1812 h 6342"/>
                    <a:gd name="connsiteX2" fmla="*/ 194 w 3818"/>
                    <a:gd name="connsiteY2" fmla="*/ 1812 h 6342"/>
                    <a:gd name="connsiteX3" fmla="*/ 1402 w 3818"/>
                    <a:gd name="connsiteY3" fmla="*/ 5437 h 6342"/>
                    <a:gd name="connsiteX4" fmla="*/ 3818 w 3818"/>
                    <a:gd name="connsiteY4" fmla="*/ 5437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8" h="6342">
                      <a:moveTo>
                        <a:pt x="3818" y="5437"/>
                      </a:moveTo>
                      <a:cubicBezTo>
                        <a:pt x="3818" y="4228"/>
                        <a:pt x="3818" y="3020"/>
                        <a:pt x="3818" y="1812"/>
                      </a:cubicBezTo>
                      <a:cubicBezTo>
                        <a:pt x="3818" y="-604"/>
                        <a:pt x="-1014" y="-604"/>
                        <a:pt x="194" y="1812"/>
                      </a:cubicBezTo>
                      <a:cubicBezTo>
                        <a:pt x="194" y="3020"/>
                        <a:pt x="1402" y="4228"/>
                        <a:pt x="1402" y="5437"/>
                      </a:cubicBezTo>
                      <a:cubicBezTo>
                        <a:pt x="2610" y="6644"/>
                        <a:pt x="3818" y="6644"/>
                        <a:pt x="3818" y="54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3" name="Freeform 402"/>
                <p:cNvSpPr/>
                <p:nvPr/>
              </p:nvSpPr>
              <p:spPr>
                <a:xfrm>
                  <a:off x="2744168" y="6374183"/>
                  <a:ext cx="6541" cy="11373"/>
                </a:xfrm>
                <a:custGeom>
                  <a:avLst/>
                  <a:gdLst>
                    <a:gd name="connsiteX0" fmla="*/ 6541 w 6541"/>
                    <a:gd name="connsiteY0" fmla="*/ 11374 h 11373"/>
                    <a:gd name="connsiteX1" fmla="*/ 1708 w 6541"/>
                    <a:gd name="connsiteY1" fmla="*/ 500 h 11373"/>
                    <a:gd name="connsiteX2" fmla="*/ 500 w 6541"/>
                    <a:gd name="connsiteY2" fmla="*/ 1709 h 11373"/>
                    <a:gd name="connsiteX3" fmla="*/ 6541 w 6541"/>
                    <a:gd name="connsiteY3" fmla="*/ 11374 h 11373"/>
                    <a:gd name="connsiteX4" fmla="*/ 6541 w 6541"/>
                    <a:gd name="connsiteY4" fmla="*/ 11374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1" h="11373">
                      <a:moveTo>
                        <a:pt x="6541" y="11374"/>
                      </a:moveTo>
                      <a:cubicBezTo>
                        <a:pt x="6541" y="7749"/>
                        <a:pt x="5333" y="2917"/>
                        <a:pt x="1708" y="500"/>
                      </a:cubicBezTo>
                      <a:cubicBezTo>
                        <a:pt x="500" y="-708"/>
                        <a:pt x="-708" y="500"/>
                        <a:pt x="500" y="1709"/>
                      </a:cubicBezTo>
                      <a:cubicBezTo>
                        <a:pt x="2917" y="4125"/>
                        <a:pt x="5333" y="7749"/>
                        <a:pt x="6541" y="11374"/>
                      </a:cubicBezTo>
                      <a:cubicBezTo>
                        <a:pt x="5333" y="11374"/>
                        <a:pt x="6541" y="11374"/>
                        <a:pt x="6541" y="1137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4" name="Freeform 403"/>
                <p:cNvSpPr/>
                <p:nvPr/>
              </p:nvSpPr>
              <p:spPr>
                <a:xfrm>
                  <a:off x="2646489" y="6355354"/>
                  <a:ext cx="12740" cy="11116"/>
                </a:xfrm>
                <a:custGeom>
                  <a:avLst/>
                  <a:gdLst>
                    <a:gd name="connsiteX0" fmla="*/ 11194 w 12740"/>
                    <a:gd name="connsiteY0" fmla="*/ 0 h 11116"/>
                    <a:gd name="connsiteX1" fmla="*/ 321 w 12740"/>
                    <a:gd name="connsiteY1" fmla="*/ 7248 h 11116"/>
                    <a:gd name="connsiteX2" fmla="*/ 3946 w 12740"/>
                    <a:gd name="connsiteY2" fmla="*/ 10873 h 11116"/>
                    <a:gd name="connsiteX3" fmla="*/ 8778 w 12740"/>
                    <a:gd name="connsiteY3" fmla="*/ 7248 h 11116"/>
                    <a:gd name="connsiteX4" fmla="*/ 12403 w 12740"/>
                    <a:gd name="connsiteY4" fmla="*/ 2416 h 11116"/>
                    <a:gd name="connsiteX5" fmla="*/ 11194 w 12740"/>
                    <a:gd name="connsiteY5" fmla="*/ 0 h 11116"/>
                    <a:gd name="connsiteX6" fmla="*/ 11194 w 12740"/>
                    <a:gd name="connsiteY6" fmla="*/ 0 h 11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740" h="11116">
                      <a:moveTo>
                        <a:pt x="11194" y="0"/>
                      </a:moveTo>
                      <a:cubicBezTo>
                        <a:pt x="7570" y="2416"/>
                        <a:pt x="3946" y="3624"/>
                        <a:pt x="321" y="7248"/>
                      </a:cubicBezTo>
                      <a:cubicBezTo>
                        <a:pt x="-887" y="8457"/>
                        <a:pt x="1530" y="12081"/>
                        <a:pt x="3946" y="10873"/>
                      </a:cubicBezTo>
                      <a:cubicBezTo>
                        <a:pt x="5154" y="9665"/>
                        <a:pt x="7570" y="8457"/>
                        <a:pt x="8778" y="7248"/>
                      </a:cubicBezTo>
                      <a:cubicBezTo>
                        <a:pt x="9986" y="6041"/>
                        <a:pt x="11194" y="4833"/>
                        <a:pt x="12403" y="2416"/>
                      </a:cubicBezTo>
                      <a:cubicBezTo>
                        <a:pt x="13611" y="1208"/>
                        <a:pt x="11194" y="0"/>
                        <a:pt x="11194" y="0"/>
                      </a:cubicBezTo>
                      <a:lnTo>
                        <a:pt x="1119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5" name="Freeform 404"/>
                <p:cNvSpPr/>
                <p:nvPr/>
              </p:nvSpPr>
              <p:spPr>
                <a:xfrm>
                  <a:off x="2665811" y="6348105"/>
                  <a:ext cx="12410" cy="12410"/>
                </a:xfrm>
                <a:custGeom>
                  <a:avLst/>
                  <a:gdLst>
                    <a:gd name="connsiteX0" fmla="*/ 12411 w 12410"/>
                    <a:gd name="connsiteY0" fmla="*/ 1208 h 12410"/>
                    <a:gd name="connsiteX1" fmla="*/ 11202 w 12410"/>
                    <a:gd name="connsiteY1" fmla="*/ 0 h 12410"/>
                    <a:gd name="connsiteX2" fmla="*/ 5162 w 12410"/>
                    <a:gd name="connsiteY2" fmla="*/ 4832 h 12410"/>
                    <a:gd name="connsiteX3" fmla="*/ 329 w 12410"/>
                    <a:gd name="connsiteY3" fmla="*/ 9665 h 12410"/>
                    <a:gd name="connsiteX4" fmla="*/ 2746 w 12410"/>
                    <a:gd name="connsiteY4" fmla="*/ 12081 h 12410"/>
                    <a:gd name="connsiteX5" fmla="*/ 3954 w 12410"/>
                    <a:gd name="connsiteY5" fmla="*/ 10873 h 12410"/>
                    <a:gd name="connsiteX6" fmla="*/ 7578 w 12410"/>
                    <a:gd name="connsiteY6" fmla="*/ 6041 h 12410"/>
                    <a:gd name="connsiteX7" fmla="*/ 12411 w 12410"/>
                    <a:gd name="connsiteY7" fmla="*/ 1208 h 12410"/>
                    <a:gd name="connsiteX8" fmla="*/ 12411 w 12410"/>
                    <a:gd name="connsiteY8" fmla="*/ 1208 h 1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10" h="12410">
                      <a:moveTo>
                        <a:pt x="12411" y="1208"/>
                      </a:moveTo>
                      <a:cubicBezTo>
                        <a:pt x="12411" y="0"/>
                        <a:pt x="11202" y="0"/>
                        <a:pt x="11202" y="0"/>
                      </a:cubicBezTo>
                      <a:cubicBezTo>
                        <a:pt x="8786" y="1208"/>
                        <a:pt x="7578" y="2416"/>
                        <a:pt x="5162" y="4832"/>
                      </a:cubicBezTo>
                      <a:cubicBezTo>
                        <a:pt x="3954" y="6041"/>
                        <a:pt x="1537" y="8456"/>
                        <a:pt x="329" y="9665"/>
                      </a:cubicBezTo>
                      <a:cubicBezTo>
                        <a:pt x="-879" y="10873"/>
                        <a:pt x="1537" y="13289"/>
                        <a:pt x="2746" y="12081"/>
                      </a:cubicBezTo>
                      <a:cubicBezTo>
                        <a:pt x="3954" y="12081"/>
                        <a:pt x="3954" y="10873"/>
                        <a:pt x="3954" y="10873"/>
                      </a:cubicBezTo>
                      <a:cubicBezTo>
                        <a:pt x="5162" y="9665"/>
                        <a:pt x="6370" y="8456"/>
                        <a:pt x="7578" y="6041"/>
                      </a:cubicBezTo>
                      <a:cubicBezTo>
                        <a:pt x="9994" y="4832"/>
                        <a:pt x="12411" y="3624"/>
                        <a:pt x="12411" y="1208"/>
                      </a:cubicBezTo>
                      <a:lnTo>
                        <a:pt x="12411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6" name="Freeform 405"/>
                <p:cNvSpPr/>
                <p:nvPr/>
              </p:nvSpPr>
              <p:spPr>
                <a:xfrm>
                  <a:off x="2685156" y="6346897"/>
                  <a:ext cx="6354" cy="7785"/>
                </a:xfrm>
                <a:custGeom>
                  <a:avLst/>
                  <a:gdLst>
                    <a:gd name="connsiteX0" fmla="*/ 314 w 6354"/>
                    <a:gd name="connsiteY0" fmla="*/ 7249 h 7785"/>
                    <a:gd name="connsiteX1" fmla="*/ 1522 w 6354"/>
                    <a:gd name="connsiteY1" fmla="*/ 7249 h 7785"/>
                    <a:gd name="connsiteX2" fmla="*/ 3939 w 6354"/>
                    <a:gd name="connsiteY2" fmla="*/ 4833 h 7785"/>
                    <a:gd name="connsiteX3" fmla="*/ 6355 w 6354"/>
                    <a:gd name="connsiteY3" fmla="*/ 1209 h 7785"/>
                    <a:gd name="connsiteX4" fmla="*/ 5147 w 6354"/>
                    <a:gd name="connsiteY4" fmla="*/ 0 h 7785"/>
                    <a:gd name="connsiteX5" fmla="*/ 314 w 6354"/>
                    <a:gd name="connsiteY5" fmla="*/ 7249 h 7785"/>
                    <a:gd name="connsiteX6" fmla="*/ 314 w 6354"/>
                    <a:gd name="connsiteY6" fmla="*/ 7249 h 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54" h="7785">
                      <a:moveTo>
                        <a:pt x="314" y="7249"/>
                      </a:moveTo>
                      <a:cubicBezTo>
                        <a:pt x="314" y="7249"/>
                        <a:pt x="1522" y="8457"/>
                        <a:pt x="1522" y="7249"/>
                      </a:cubicBezTo>
                      <a:cubicBezTo>
                        <a:pt x="2730" y="7249"/>
                        <a:pt x="2730" y="6041"/>
                        <a:pt x="3939" y="4833"/>
                      </a:cubicBezTo>
                      <a:cubicBezTo>
                        <a:pt x="5147" y="3624"/>
                        <a:pt x="6355" y="2416"/>
                        <a:pt x="6355" y="1209"/>
                      </a:cubicBezTo>
                      <a:cubicBezTo>
                        <a:pt x="6355" y="0"/>
                        <a:pt x="6355" y="0"/>
                        <a:pt x="5147" y="0"/>
                      </a:cubicBezTo>
                      <a:cubicBezTo>
                        <a:pt x="1522" y="1209"/>
                        <a:pt x="-894" y="3624"/>
                        <a:pt x="314" y="7249"/>
                      </a:cubicBezTo>
                      <a:lnTo>
                        <a:pt x="314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7" name="Freeform 406"/>
                <p:cNvSpPr/>
                <p:nvPr/>
              </p:nvSpPr>
              <p:spPr>
                <a:xfrm>
                  <a:off x="2677013" y="6355354"/>
                  <a:ext cx="6040" cy="4832"/>
                </a:xfrm>
                <a:custGeom>
                  <a:avLst/>
                  <a:gdLst>
                    <a:gd name="connsiteX0" fmla="*/ 2416 w 6040"/>
                    <a:gd name="connsiteY0" fmla="*/ 1208 h 4832"/>
                    <a:gd name="connsiteX1" fmla="*/ 0 w 6040"/>
                    <a:gd name="connsiteY1" fmla="*/ 3624 h 4832"/>
                    <a:gd name="connsiteX2" fmla="*/ 1208 w 6040"/>
                    <a:gd name="connsiteY2" fmla="*/ 4833 h 4832"/>
                    <a:gd name="connsiteX3" fmla="*/ 6041 w 6040"/>
                    <a:gd name="connsiteY3" fmla="*/ 1208 h 4832"/>
                    <a:gd name="connsiteX4" fmla="*/ 4832 w 6040"/>
                    <a:gd name="connsiteY4" fmla="*/ 0 h 4832"/>
                    <a:gd name="connsiteX5" fmla="*/ 2416 w 6040"/>
                    <a:gd name="connsiteY5" fmla="*/ 1208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4832">
                      <a:moveTo>
                        <a:pt x="2416" y="1208"/>
                      </a:moveTo>
                      <a:cubicBezTo>
                        <a:pt x="1208" y="2416"/>
                        <a:pt x="1208" y="2416"/>
                        <a:pt x="0" y="3624"/>
                      </a:cubicBezTo>
                      <a:cubicBezTo>
                        <a:pt x="0" y="3624"/>
                        <a:pt x="0" y="4833"/>
                        <a:pt x="1208" y="4833"/>
                      </a:cubicBezTo>
                      <a:cubicBezTo>
                        <a:pt x="3624" y="4833"/>
                        <a:pt x="6041" y="2416"/>
                        <a:pt x="6041" y="1208"/>
                      </a:cubicBezTo>
                      <a:cubicBezTo>
                        <a:pt x="6041" y="0"/>
                        <a:pt x="6041" y="0"/>
                        <a:pt x="4832" y="0"/>
                      </a:cubicBezTo>
                      <a:cubicBezTo>
                        <a:pt x="4832" y="0"/>
                        <a:pt x="3624" y="0"/>
                        <a:pt x="2416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8" name="Freeform 407"/>
                <p:cNvSpPr/>
                <p:nvPr/>
              </p:nvSpPr>
              <p:spPr>
                <a:xfrm>
                  <a:off x="2571906" y="6358255"/>
                  <a:ext cx="11059" cy="4346"/>
                </a:xfrm>
                <a:custGeom>
                  <a:avLst/>
                  <a:gdLst>
                    <a:gd name="connsiteX0" fmla="*/ 9665 w 11059"/>
                    <a:gd name="connsiteY0" fmla="*/ 4347 h 4346"/>
                    <a:gd name="connsiteX1" fmla="*/ 9665 w 11059"/>
                    <a:gd name="connsiteY1" fmla="*/ 722 h 4346"/>
                    <a:gd name="connsiteX2" fmla="*/ 0 w 11059"/>
                    <a:gd name="connsiteY2" fmla="*/ 3139 h 4346"/>
                    <a:gd name="connsiteX3" fmla="*/ 1208 w 11059"/>
                    <a:gd name="connsiteY3" fmla="*/ 4347 h 4346"/>
                    <a:gd name="connsiteX4" fmla="*/ 4832 w 11059"/>
                    <a:gd name="connsiteY4" fmla="*/ 4347 h 4346"/>
                    <a:gd name="connsiteX5" fmla="*/ 9665 w 11059"/>
                    <a:gd name="connsiteY5" fmla="*/ 4347 h 4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59" h="4346">
                      <a:moveTo>
                        <a:pt x="9665" y="4347"/>
                      </a:moveTo>
                      <a:cubicBezTo>
                        <a:pt x="10873" y="4347"/>
                        <a:pt x="12081" y="1931"/>
                        <a:pt x="9665" y="722"/>
                      </a:cubicBezTo>
                      <a:cubicBezTo>
                        <a:pt x="6041" y="-485"/>
                        <a:pt x="1208" y="-485"/>
                        <a:pt x="0" y="3139"/>
                      </a:cubicBezTo>
                      <a:cubicBezTo>
                        <a:pt x="0" y="4347"/>
                        <a:pt x="1208" y="4347"/>
                        <a:pt x="1208" y="4347"/>
                      </a:cubicBezTo>
                      <a:cubicBezTo>
                        <a:pt x="2416" y="4347"/>
                        <a:pt x="3624" y="4347"/>
                        <a:pt x="4832" y="4347"/>
                      </a:cubicBezTo>
                      <a:cubicBezTo>
                        <a:pt x="6041" y="4347"/>
                        <a:pt x="8457" y="4347"/>
                        <a:pt x="9665" y="43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9" name="Freeform 408"/>
                <p:cNvSpPr/>
                <p:nvPr/>
              </p:nvSpPr>
              <p:spPr>
                <a:xfrm>
                  <a:off x="2577947" y="6351729"/>
                  <a:ext cx="12874" cy="4161"/>
                </a:xfrm>
                <a:custGeom>
                  <a:avLst/>
                  <a:gdLst>
                    <a:gd name="connsiteX0" fmla="*/ 10873 w 12874"/>
                    <a:gd name="connsiteY0" fmla="*/ 3624 h 4161"/>
                    <a:gd name="connsiteX1" fmla="*/ 12081 w 12874"/>
                    <a:gd name="connsiteY1" fmla="*/ 1208 h 4161"/>
                    <a:gd name="connsiteX2" fmla="*/ 6041 w 12874"/>
                    <a:gd name="connsiteY2" fmla="*/ 0 h 4161"/>
                    <a:gd name="connsiteX3" fmla="*/ 0 w 12874"/>
                    <a:gd name="connsiteY3" fmla="*/ 2416 h 4161"/>
                    <a:gd name="connsiteX4" fmla="*/ 0 w 12874"/>
                    <a:gd name="connsiteY4" fmla="*/ 3624 h 4161"/>
                    <a:gd name="connsiteX5" fmla="*/ 6041 w 12874"/>
                    <a:gd name="connsiteY5" fmla="*/ 3624 h 4161"/>
                    <a:gd name="connsiteX6" fmla="*/ 10873 w 12874"/>
                    <a:gd name="connsiteY6" fmla="*/ 3624 h 4161"/>
                    <a:gd name="connsiteX7" fmla="*/ 10873 w 12874"/>
                    <a:gd name="connsiteY7" fmla="*/ 3624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74" h="4161">
                      <a:moveTo>
                        <a:pt x="10873" y="3624"/>
                      </a:moveTo>
                      <a:cubicBezTo>
                        <a:pt x="13289" y="4832"/>
                        <a:pt x="13289" y="2416"/>
                        <a:pt x="12081" y="1208"/>
                      </a:cubicBezTo>
                      <a:cubicBezTo>
                        <a:pt x="10873" y="0"/>
                        <a:pt x="7249" y="0"/>
                        <a:pt x="6041" y="0"/>
                      </a:cubicBezTo>
                      <a:cubicBezTo>
                        <a:pt x="3624" y="0"/>
                        <a:pt x="0" y="1208"/>
                        <a:pt x="0" y="2416"/>
                      </a:cubicBezTo>
                      <a:cubicBezTo>
                        <a:pt x="0" y="2416"/>
                        <a:pt x="0" y="3624"/>
                        <a:pt x="0" y="3624"/>
                      </a:cubicBezTo>
                      <a:cubicBezTo>
                        <a:pt x="2416" y="4832"/>
                        <a:pt x="3624" y="3624"/>
                        <a:pt x="6041" y="3624"/>
                      </a:cubicBezTo>
                      <a:cubicBezTo>
                        <a:pt x="7249" y="2416"/>
                        <a:pt x="8457" y="2416"/>
                        <a:pt x="10873" y="3624"/>
                      </a:cubicBezTo>
                      <a:lnTo>
                        <a:pt x="10873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0" name="Freeform 409"/>
                <p:cNvSpPr/>
                <p:nvPr/>
              </p:nvSpPr>
              <p:spPr>
                <a:xfrm>
                  <a:off x="2583487" y="6344480"/>
                  <a:ext cx="12279" cy="4161"/>
                </a:xfrm>
                <a:custGeom>
                  <a:avLst/>
                  <a:gdLst>
                    <a:gd name="connsiteX0" fmla="*/ 11373 w 12279"/>
                    <a:gd name="connsiteY0" fmla="*/ 1209 h 4161"/>
                    <a:gd name="connsiteX1" fmla="*/ 5333 w 12279"/>
                    <a:gd name="connsiteY1" fmla="*/ 0 h 4161"/>
                    <a:gd name="connsiteX2" fmla="*/ 500 w 12279"/>
                    <a:gd name="connsiteY2" fmla="*/ 1209 h 4161"/>
                    <a:gd name="connsiteX3" fmla="*/ 1708 w 12279"/>
                    <a:gd name="connsiteY3" fmla="*/ 3625 h 4161"/>
                    <a:gd name="connsiteX4" fmla="*/ 11373 w 12279"/>
                    <a:gd name="connsiteY4" fmla="*/ 3625 h 4161"/>
                    <a:gd name="connsiteX5" fmla="*/ 11373 w 12279"/>
                    <a:gd name="connsiteY5" fmla="*/ 1209 h 4161"/>
                    <a:gd name="connsiteX6" fmla="*/ 11373 w 12279"/>
                    <a:gd name="connsiteY6" fmla="*/ 1209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79" h="4161">
                      <a:moveTo>
                        <a:pt x="11373" y="1209"/>
                      </a:moveTo>
                      <a:cubicBezTo>
                        <a:pt x="10165" y="0"/>
                        <a:pt x="7749" y="0"/>
                        <a:pt x="5333" y="0"/>
                      </a:cubicBezTo>
                      <a:cubicBezTo>
                        <a:pt x="4125" y="0"/>
                        <a:pt x="1708" y="0"/>
                        <a:pt x="500" y="1209"/>
                      </a:cubicBezTo>
                      <a:cubicBezTo>
                        <a:pt x="-708" y="1209"/>
                        <a:pt x="500" y="3625"/>
                        <a:pt x="1708" y="3625"/>
                      </a:cubicBezTo>
                      <a:cubicBezTo>
                        <a:pt x="5333" y="3625"/>
                        <a:pt x="8957" y="4833"/>
                        <a:pt x="11373" y="3625"/>
                      </a:cubicBezTo>
                      <a:cubicBezTo>
                        <a:pt x="12582" y="3625"/>
                        <a:pt x="12582" y="1209"/>
                        <a:pt x="11373" y="1209"/>
                      </a:cubicBezTo>
                      <a:lnTo>
                        <a:pt x="11373" y="12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1" name="Freeform 410"/>
                <p:cNvSpPr/>
                <p:nvPr/>
              </p:nvSpPr>
              <p:spPr>
                <a:xfrm>
                  <a:off x="2593152" y="6338253"/>
                  <a:ext cx="10165" cy="4113"/>
                </a:xfrm>
                <a:custGeom>
                  <a:avLst/>
                  <a:gdLst>
                    <a:gd name="connsiteX0" fmla="*/ 10165 w 10165"/>
                    <a:gd name="connsiteY0" fmla="*/ 1395 h 4113"/>
                    <a:gd name="connsiteX1" fmla="*/ 500 w 10165"/>
                    <a:gd name="connsiteY1" fmla="*/ 1395 h 4113"/>
                    <a:gd name="connsiteX2" fmla="*/ 1708 w 10165"/>
                    <a:gd name="connsiteY2" fmla="*/ 3812 h 4113"/>
                    <a:gd name="connsiteX3" fmla="*/ 10165 w 10165"/>
                    <a:gd name="connsiteY3" fmla="*/ 2603 h 4113"/>
                    <a:gd name="connsiteX4" fmla="*/ 10165 w 10165"/>
                    <a:gd name="connsiteY4" fmla="*/ 1395 h 4113"/>
                    <a:gd name="connsiteX5" fmla="*/ 10165 w 10165"/>
                    <a:gd name="connsiteY5" fmla="*/ 1395 h 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65" h="4113">
                      <a:moveTo>
                        <a:pt x="10165" y="1395"/>
                      </a:moveTo>
                      <a:cubicBezTo>
                        <a:pt x="7749" y="-1021"/>
                        <a:pt x="2917" y="187"/>
                        <a:pt x="500" y="1395"/>
                      </a:cubicBezTo>
                      <a:cubicBezTo>
                        <a:pt x="-708" y="1395"/>
                        <a:pt x="500" y="3812"/>
                        <a:pt x="1708" y="3812"/>
                      </a:cubicBezTo>
                      <a:cubicBezTo>
                        <a:pt x="4125" y="3812"/>
                        <a:pt x="8957" y="5019"/>
                        <a:pt x="10165" y="2603"/>
                      </a:cubicBezTo>
                      <a:cubicBezTo>
                        <a:pt x="10165" y="2603"/>
                        <a:pt x="10165" y="2603"/>
                        <a:pt x="10165" y="1395"/>
                      </a:cubicBezTo>
                      <a:lnTo>
                        <a:pt x="10165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2" name="Freeform 411"/>
                <p:cNvSpPr/>
                <p:nvPr/>
              </p:nvSpPr>
              <p:spPr>
                <a:xfrm>
                  <a:off x="2599693" y="6332212"/>
                  <a:ext cx="7248" cy="3140"/>
                </a:xfrm>
                <a:custGeom>
                  <a:avLst/>
                  <a:gdLst>
                    <a:gd name="connsiteX0" fmla="*/ 7249 w 7248"/>
                    <a:gd name="connsiteY0" fmla="*/ 2603 h 3140"/>
                    <a:gd name="connsiteX1" fmla="*/ 7249 w 7248"/>
                    <a:gd name="connsiteY1" fmla="*/ 1395 h 3140"/>
                    <a:gd name="connsiteX2" fmla="*/ 0 w 7248"/>
                    <a:gd name="connsiteY2" fmla="*/ 1395 h 3140"/>
                    <a:gd name="connsiteX3" fmla="*/ 1208 w 7248"/>
                    <a:gd name="connsiteY3" fmla="*/ 2603 h 3140"/>
                    <a:gd name="connsiteX4" fmla="*/ 7249 w 7248"/>
                    <a:gd name="connsiteY4" fmla="*/ 2603 h 3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48" h="3140">
                      <a:moveTo>
                        <a:pt x="7249" y="2603"/>
                      </a:moveTo>
                      <a:cubicBezTo>
                        <a:pt x="7249" y="2603"/>
                        <a:pt x="7249" y="1395"/>
                        <a:pt x="7249" y="1395"/>
                      </a:cubicBezTo>
                      <a:cubicBezTo>
                        <a:pt x="4832" y="-1021"/>
                        <a:pt x="1208" y="187"/>
                        <a:pt x="0" y="1395"/>
                      </a:cubicBezTo>
                      <a:cubicBezTo>
                        <a:pt x="0" y="1395"/>
                        <a:pt x="0" y="2603"/>
                        <a:pt x="1208" y="2603"/>
                      </a:cubicBezTo>
                      <a:cubicBezTo>
                        <a:pt x="3624" y="2603"/>
                        <a:pt x="6041" y="3812"/>
                        <a:pt x="7249" y="260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3" name="Freeform 412"/>
                <p:cNvSpPr/>
                <p:nvPr/>
              </p:nvSpPr>
              <p:spPr>
                <a:xfrm>
                  <a:off x="2604417" y="6327567"/>
                  <a:ext cx="7357" cy="3624"/>
                </a:xfrm>
                <a:custGeom>
                  <a:avLst/>
                  <a:gdLst>
                    <a:gd name="connsiteX0" fmla="*/ 7358 w 7357"/>
                    <a:gd name="connsiteY0" fmla="*/ 2416 h 3624"/>
                    <a:gd name="connsiteX1" fmla="*/ 7358 w 7357"/>
                    <a:gd name="connsiteY1" fmla="*/ 1208 h 3624"/>
                    <a:gd name="connsiteX2" fmla="*/ 1317 w 7357"/>
                    <a:gd name="connsiteY2" fmla="*/ 0 h 3624"/>
                    <a:gd name="connsiteX3" fmla="*/ 2525 w 7357"/>
                    <a:gd name="connsiteY3" fmla="*/ 3624 h 3624"/>
                    <a:gd name="connsiteX4" fmla="*/ 7358 w 7357"/>
                    <a:gd name="connsiteY4" fmla="*/ 2416 h 3624"/>
                    <a:gd name="connsiteX5" fmla="*/ 7358 w 7357"/>
                    <a:gd name="connsiteY5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7" h="3624">
                      <a:moveTo>
                        <a:pt x="7358" y="2416"/>
                      </a:moveTo>
                      <a:cubicBezTo>
                        <a:pt x="7358" y="2416"/>
                        <a:pt x="7358" y="1208"/>
                        <a:pt x="7358" y="1208"/>
                      </a:cubicBezTo>
                      <a:cubicBezTo>
                        <a:pt x="6150" y="0"/>
                        <a:pt x="3733" y="0"/>
                        <a:pt x="1317" y="0"/>
                      </a:cubicBezTo>
                      <a:cubicBezTo>
                        <a:pt x="-1099" y="0"/>
                        <a:pt x="109" y="3624"/>
                        <a:pt x="2525" y="3624"/>
                      </a:cubicBezTo>
                      <a:cubicBezTo>
                        <a:pt x="4941" y="2416"/>
                        <a:pt x="6150" y="3624"/>
                        <a:pt x="7358" y="2416"/>
                      </a:cubicBezTo>
                      <a:lnTo>
                        <a:pt x="7358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4" name="Freeform 413"/>
                <p:cNvSpPr/>
                <p:nvPr/>
              </p:nvSpPr>
              <p:spPr>
                <a:xfrm>
                  <a:off x="2611238" y="6320016"/>
                  <a:ext cx="7785" cy="3624"/>
                </a:xfrm>
                <a:custGeom>
                  <a:avLst/>
                  <a:gdLst>
                    <a:gd name="connsiteX0" fmla="*/ 7786 w 7785"/>
                    <a:gd name="connsiteY0" fmla="*/ 2718 h 3624"/>
                    <a:gd name="connsiteX1" fmla="*/ 7786 w 7785"/>
                    <a:gd name="connsiteY1" fmla="*/ 1510 h 3624"/>
                    <a:gd name="connsiteX2" fmla="*/ 537 w 7785"/>
                    <a:gd name="connsiteY2" fmla="*/ 302 h 3624"/>
                    <a:gd name="connsiteX3" fmla="*/ 537 w 7785"/>
                    <a:gd name="connsiteY3" fmla="*/ 2718 h 3624"/>
                    <a:gd name="connsiteX4" fmla="*/ 7786 w 7785"/>
                    <a:gd name="connsiteY4" fmla="*/ 2718 h 3624"/>
                    <a:gd name="connsiteX5" fmla="*/ 7786 w 7785"/>
                    <a:gd name="connsiteY5" fmla="*/ 271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5" h="3624">
                      <a:moveTo>
                        <a:pt x="7786" y="2718"/>
                      </a:moveTo>
                      <a:cubicBezTo>
                        <a:pt x="7786" y="2718"/>
                        <a:pt x="7786" y="1510"/>
                        <a:pt x="7786" y="1510"/>
                      </a:cubicBezTo>
                      <a:cubicBezTo>
                        <a:pt x="5369" y="-906"/>
                        <a:pt x="1745" y="302"/>
                        <a:pt x="537" y="302"/>
                      </a:cubicBezTo>
                      <a:cubicBezTo>
                        <a:pt x="-671" y="302"/>
                        <a:pt x="537" y="2718"/>
                        <a:pt x="537" y="2718"/>
                      </a:cubicBezTo>
                      <a:cubicBezTo>
                        <a:pt x="2953" y="3927"/>
                        <a:pt x="6578" y="3927"/>
                        <a:pt x="7786" y="2718"/>
                      </a:cubicBezTo>
                      <a:lnTo>
                        <a:pt x="7786" y="27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5" name="Freeform 414"/>
                <p:cNvSpPr/>
                <p:nvPr/>
              </p:nvSpPr>
              <p:spPr>
                <a:xfrm>
                  <a:off x="2618486" y="6314277"/>
                  <a:ext cx="12618" cy="4530"/>
                </a:xfrm>
                <a:custGeom>
                  <a:avLst/>
                  <a:gdLst>
                    <a:gd name="connsiteX0" fmla="*/ 12618 w 12618"/>
                    <a:gd name="connsiteY0" fmla="*/ 3625 h 4530"/>
                    <a:gd name="connsiteX1" fmla="*/ 12618 w 12618"/>
                    <a:gd name="connsiteY1" fmla="*/ 2416 h 4530"/>
                    <a:gd name="connsiteX2" fmla="*/ 6578 w 12618"/>
                    <a:gd name="connsiteY2" fmla="*/ 0 h 4530"/>
                    <a:gd name="connsiteX3" fmla="*/ 537 w 12618"/>
                    <a:gd name="connsiteY3" fmla="*/ 0 h 4530"/>
                    <a:gd name="connsiteX4" fmla="*/ 537 w 12618"/>
                    <a:gd name="connsiteY4" fmla="*/ 2416 h 4530"/>
                    <a:gd name="connsiteX5" fmla="*/ 7786 w 12618"/>
                    <a:gd name="connsiteY5" fmla="*/ 3625 h 4530"/>
                    <a:gd name="connsiteX6" fmla="*/ 12618 w 12618"/>
                    <a:gd name="connsiteY6" fmla="*/ 3625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618" h="4530">
                      <a:moveTo>
                        <a:pt x="12618" y="3625"/>
                      </a:moveTo>
                      <a:cubicBezTo>
                        <a:pt x="12618" y="3625"/>
                        <a:pt x="12618" y="2416"/>
                        <a:pt x="12618" y="2416"/>
                      </a:cubicBezTo>
                      <a:cubicBezTo>
                        <a:pt x="11410" y="1209"/>
                        <a:pt x="8994" y="1209"/>
                        <a:pt x="6578" y="0"/>
                      </a:cubicBezTo>
                      <a:cubicBezTo>
                        <a:pt x="4161" y="0"/>
                        <a:pt x="2953" y="0"/>
                        <a:pt x="537" y="0"/>
                      </a:cubicBezTo>
                      <a:cubicBezTo>
                        <a:pt x="-671" y="0"/>
                        <a:pt x="537" y="1209"/>
                        <a:pt x="537" y="2416"/>
                      </a:cubicBezTo>
                      <a:cubicBezTo>
                        <a:pt x="2953" y="3625"/>
                        <a:pt x="5369" y="3625"/>
                        <a:pt x="7786" y="3625"/>
                      </a:cubicBezTo>
                      <a:cubicBezTo>
                        <a:pt x="10202" y="4833"/>
                        <a:pt x="11410" y="4833"/>
                        <a:pt x="12618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6" name="Freeform 415"/>
                <p:cNvSpPr/>
                <p:nvPr/>
              </p:nvSpPr>
              <p:spPr>
                <a:xfrm>
                  <a:off x="2630500" y="6310653"/>
                  <a:ext cx="7852" cy="4161"/>
                </a:xfrm>
                <a:custGeom>
                  <a:avLst/>
                  <a:gdLst>
                    <a:gd name="connsiteX0" fmla="*/ 6645 w 7852"/>
                    <a:gd name="connsiteY0" fmla="*/ 2416 h 4161"/>
                    <a:gd name="connsiteX1" fmla="*/ 1812 w 7852"/>
                    <a:gd name="connsiteY1" fmla="*/ 0 h 4161"/>
                    <a:gd name="connsiteX2" fmla="*/ 1812 w 7852"/>
                    <a:gd name="connsiteY2" fmla="*/ 3624 h 4161"/>
                    <a:gd name="connsiteX3" fmla="*/ 7853 w 7852"/>
                    <a:gd name="connsiteY3" fmla="*/ 3624 h 4161"/>
                    <a:gd name="connsiteX4" fmla="*/ 6645 w 7852"/>
                    <a:gd name="connsiteY4" fmla="*/ 2416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52" h="4161">
                      <a:moveTo>
                        <a:pt x="6645" y="2416"/>
                      </a:moveTo>
                      <a:cubicBezTo>
                        <a:pt x="5437" y="1209"/>
                        <a:pt x="3020" y="1209"/>
                        <a:pt x="1812" y="0"/>
                      </a:cubicBezTo>
                      <a:cubicBezTo>
                        <a:pt x="-604" y="0"/>
                        <a:pt x="-604" y="2416"/>
                        <a:pt x="1812" y="3624"/>
                      </a:cubicBezTo>
                      <a:cubicBezTo>
                        <a:pt x="4228" y="3624"/>
                        <a:pt x="5437" y="4833"/>
                        <a:pt x="7853" y="3624"/>
                      </a:cubicBezTo>
                      <a:cubicBezTo>
                        <a:pt x="7853" y="3624"/>
                        <a:pt x="7853" y="3624"/>
                        <a:pt x="6645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7" name="Freeform 416"/>
                <p:cNvSpPr/>
                <p:nvPr/>
              </p:nvSpPr>
              <p:spPr>
                <a:xfrm>
                  <a:off x="2637145" y="6307029"/>
                  <a:ext cx="6514" cy="3624"/>
                </a:xfrm>
                <a:custGeom>
                  <a:avLst/>
                  <a:gdLst>
                    <a:gd name="connsiteX0" fmla="*/ 6041 w 6514"/>
                    <a:gd name="connsiteY0" fmla="*/ 3624 h 3624"/>
                    <a:gd name="connsiteX1" fmla="*/ 6041 w 6514"/>
                    <a:gd name="connsiteY1" fmla="*/ 3624 h 3624"/>
                    <a:gd name="connsiteX2" fmla="*/ 6041 w 6514"/>
                    <a:gd name="connsiteY2" fmla="*/ 3624 h 3624"/>
                    <a:gd name="connsiteX3" fmla="*/ 6041 w 6514"/>
                    <a:gd name="connsiteY3" fmla="*/ 3624 h 3624"/>
                    <a:gd name="connsiteX4" fmla="*/ 3624 w 6514"/>
                    <a:gd name="connsiteY4" fmla="*/ 0 h 3624"/>
                    <a:gd name="connsiteX5" fmla="*/ 0 w 6514"/>
                    <a:gd name="connsiteY5" fmla="*/ 1208 h 3624"/>
                    <a:gd name="connsiteX6" fmla="*/ 0 w 6514"/>
                    <a:gd name="connsiteY6" fmla="*/ 2416 h 3624"/>
                    <a:gd name="connsiteX7" fmla="*/ 6041 w 6514"/>
                    <a:gd name="connsiteY7" fmla="*/ 3624 h 3624"/>
                    <a:gd name="connsiteX8" fmla="*/ 6041 w 6514"/>
                    <a:gd name="connsiteY8" fmla="*/ 3624 h 3624"/>
                    <a:gd name="connsiteX9" fmla="*/ 6041 w 6514"/>
                    <a:gd name="connsiteY9" fmla="*/ 3624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14" h="3624">
                      <a:moveTo>
                        <a:pt x="6041" y="3624"/>
                      </a:moveTo>
                      <a:cubicBezTo>
                        <a:pt x="6041" y="3624"/>
                        <a:pt x="6041" y="3624"/>
                        <a:pt x="6041" y="3624"/>
                      </a:cubicBezTo>
                      <a:cubicBezTo>
                        <a:pt x="6041" y="3624"/>
                        <a:pt x="6041" y="3624"/>
                        <a:pt x="6041" y="3624"/>
                      </a:cubicBezTo>
                      <a:cubicBezTo>
                        <a:pt x="6041" y="3624"/>
                        <a:pt x="6041" y="3624"/>
                        <a:pt x="6041" y="3624"/>
                      </a:cubicBezTo>
                      <a:cubicBezTo>
                        <a:pt x="7249" y="2416"/>
                        <a:pt x="6041" y="0"/>
                        <a:pt x="3624" y="0"/>
                      </a:cubicBezTo>
                      <a:cubicBezTo>
                        <a:pt x="2416" y="0"/>
                        <a:pt x="1208" y="0"/>
                        <a:pt x="0" y="1208"/>
                      </a:cubicBezTo>
                      <a:cubicBezTo>
                        <a:pt x="0" y="1208"/>
                        <a:pt x="0" y="2416"/>
                        <a:pt x="0" y="2416"/>
                      </a:cubicBezTo>
                      <a:cubicBezTo>
                        <a:pt x="2416" y="3624"/>
                        <a:pt x="3624" y="3624"/>
                        <a:pt x="6041" y="3624"/>
                      </a:cubicBezTo>
                      <a:cubicBezTo>
                        <a:pt x="4833" y="3624"/>
                        <a:pt x="6041" y="3624"/>
                        <a:pt x="6041" y="3624"/>
                      </a:cubicBezTo>
                      <a:lnTo>
                        <a:pt x="6041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8" name="Freeform 417"/>
                <p:cNvSpPr/>
                <p:nvPr/>
              </p:nvSpPr>
              <p:spPr>
                <a:xfrm>
                  <a:off x="2645273" y="6305821"/>
                  <a:ext cx="5161" cy="3624"/>
                </a:xfrm>
                <a:custGeom>
                  <a:avLst/>
                  <a:gdLst>
                    <a:gd name="connsiteX0" fmla="*/ 2746 w 5161"/>
                    <a:gd name="connsiteY0" fmla="*/ 3624 h 3624"/>
                    <a:gd name="connsiteX1" fmla="*/ 5162 w 5161"/>
                    <a:gd name="connsiteY1" fmla="*/ 1208 h 3624"/>
                    <a:gd name="connsiteX2" fmla="*/ 2746 w 5161"/>
                    <a:gd name="connsiteY2" fmla="*/ 0 h 3624"/>
                    <a:gd name="connsiteX3" fmla="*/ 329 w 5161"/>
                    <a:gd name="connsiteY3" fmla="*/ 0 h 3624"/>
                    <a:gd name="connsiteX4" fmla="*/ 2746 w 5161"/>
                    <a:gd name="connsiteY4" fmla="*/ 3624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1" h="3624">
                      <a:moveTo>
                        <a:pt x="2746" y="3624"/>
                      </a:moveTo>
                      <a:cubicBezTo>
                        <a:pt x="3954" y="2416"/>
                        <a:pt x="5162" y="3624"/>
                        <a:pt x="5162" y="1208"/>
                      </a:cubicBezTo>
                      <a:cubicBezTo>
                        <a:pt x="5162" y="0"/>
                        <a:pt x="3954" y="0"/>
                        <a:pt x="2746" y="0"/>
                      </a:cubicBezTo>
                      <a:cubicBezTo>
                        <a:pt x="1537" y="0"/>
                        <a:pt x="1537" y="0"/>
                        <a:pt x="329" y="0"/>
                      </a:cubicBezTo>
                      <a:cubicBezTo>
                        <a:pt x="-879" y="1208"/>
                        <a:pt x="1537" y="3624"/>
                        <a:pt x="2746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9" name="Freeform 418"/>
                <p:cNvSpPr/>
                <p:nvPr/>
              </p:nvSpPr>
              <p:spPr>
                <a:xfrm>
                  <a:off x="2579021" y="6384041"/>
                  <a:ext cx="11507" cy="7556"/>
                </a:xfrm>
                <a:custGeom>
                  <a:avLst/>
                  <a:gdLst>
                    <a:gd name="connsiteX0" fmla="*/ 9799 w 11507"/>
                    <a:gd name="connsiteY0" fmla="*/ 308 h 7556"/>
                    <a:gd name="connsiteX1" fmla="*/ 134 w 11507"/>
                    <a:gd name="connsiteY1" fmla="*/ 6349 h 7556"/>
                    <a:gd name="connsiteX2" fmla="*/ 1342 w 11507"/>
                    <a:gd name="connsiteY2" fmla="*/ 7556 h 7556"/>
                    <a:gd name="connsiteX3" fmla="*/ 6175 w 11507"/>
                    <a:gd name="connsiteY3" fmla="*/ 5140 h 7556"/>
                    <a:gd name="connsiteX4" fmla="*/ 11007 w 11507"/>
                    <a:gd name="connsiteY4" fmla="*/ 2724 h 7556"/>
                    <a:gd name="connsiteX5" fmla="*/ 9799 w 11507"/>
                    <a:gd name="connsiteY5" fmla="*/ 308 h 7556"/>
                    <a:gd name="connsiteX6" fmla="*/ 9799 w 11507"/>
                    <a:gd name="connsiteY6" fmla="*/ 308 h 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507" h="7556">
                      <a:moveTo>
                        <a:pt x="9799" y="308"/>
                      </a:moveTo>
                      <a:cubicBezTo>
                        <a:pt x="6175" y="-901"/>
                        <a:pt x="-1074" y="1516"/>
                        <a:pt x="134" y="6349"/>
                      </a:cubicBezTo>
                      <a:cubicBezTo>
                        <a:pt x="134" y="6349"/>
                        <a:pt x="1342" y="7556"/>
                        <a:pt x="1342" y="7556"/>
                      </a:cubicBezTo>
                      <a:cubicBezTo>
                        <a:pt x="3759" y="7556"/>
                        <a:pt x="3759" y="6349"/>
                        <a:pt x="6175" y="5140"/>
                      </a:cubicBezTo>
                      <a:cubicBezTo>
                        <a:pt x="7383" y="3932"/>
                        <a:pt x="9799" y="3932"/>
                        <a:pt x="11007" y="2724"/>
                      </a:cubicBezTo>
                      <a:cubicBezTo>
                        <a:pt x="12215" y="2724"/>
                        <a:pt x="11007" y="308"/>
                        <a:pt x="9799" y="308"/>
                      </a:cubicBezTo>
                      <a:lnTo>
                        <a:pt x="9799" y="3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0" name="Freeform 419"/>
                <p:cNvSpPr/>
                <p:nvPr/>
              </p:nvSpPr>
              <p:spPr>
                <a:xfrm>
                  <a:off x="2648320" y="6312740"/>
                  <a:ext cx="9692" cy="8078"/>
                </a:xfrm>
                <a:custGeom>
                  <a:avLst/>
                  <a:gdLst>
                    <a:gd name="connsiteX0" fmla="*/ 906 w 9692"/>
                    <a:gd name="connsiteY0" fmla="*/ 7578 h 8078"/>
                    <a:gd name="connsiteX1" fmla="*/ 5739 w 9692"/>
                    <a:gd name="connsiteY1" fmla="*/ 6370 h 8078"/>
                    <a:gd name="connsiteX2" fmla="*/ 9363 w 9692"/>
                    <a:gd name="connsiteY2" fmla="*/ 2746 h 8078"/>
                    <a:gd name="connsiteX3" fmla="*/ 6947 w 9692"/>
                    <a:gd name="connsiteY3" fmla="*/ 329 h 8078"/>
                    <a:gd name="connsiteX4" fmla="*/ 2114 w 9692"/>
                    <a:gd name="connsiteY4" fmla="*/ 2746 h 8078"/>
                    <a:gd name="connsiteX5" fmla="*/ 906 w 9692"/>
                    <a:gd name="connsiteY5" fmla="*/ 7578 h 8078"/>
                    <a:gd name="connsiteX6" fmla="*/ 906 w 9692"/>
                    <a:gd name="connsiteY6" fmla="*/ 7578 h 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92" h="8078">
                      <a:moveTo>
                        <a:pt x="906" y="7578"/>
                      </a:moveTo>
                      <a:cubicBezTo>
                        <a:pt x="3322" y="8786"/>
                        <a:pt x="3322" y="7578"/>
                        <a:pt x="5739" y="6370"/>
                      </a:cubicBezTo>
                      <a:cubicBezTo>
                        <a:pt x="6947" y="5162"/>
                        <a:pt x="8155" y="5162"/>
                        <a:pt x="9363" y="2746"/>
                      </a:cubicBezTo>
                      <a:cubicBezTo>
                        <a:pt x="10571" y="1537"/>
                        <a:pt x="8155" y="-879"/>
                        <a:pt x="6947" y="329"/>
                      </a:cubicBezTo>
                      <a:cubicBezTo>
                        <a:pt x="5739" y="1537"/>
                        <a:pt x="4530" y="2746"/>
                        <a:pt x="2114" y="2746"/>
                      </a:cubicBezTo>
                      <a:cubicBezTo>
                        <a:pt x="-302" y="3953"/>
                        <a:pt x="-302" y="3953"/>
                        <a:pt x="906" y="7578"/>
                      </a:cubicBezTo>
                      <a:cubicBezTo>
                        <a:pt x="-302" y="6370"/>
                        <a:pt x="-302" y="7578"/>
                        <a:pt x="906" y="757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1" name="Freeform 420"/>
                <p:cNvSpPr/>
                <p:nvPr/>
              </p:nvSpPr>
              <p:spPr>
                <a:xfrm>
                  <a:off x="2639863" y="6264744"/>
                  <a:ext cx="6946" cy="3490"/>
                </a:xfrm>
                <a:custGeom>
                  <a:avLst/>
                  <a:gdLst>
                    <a:gd name="connsiteX0" fmla="*/ 906 w 6946"/>
                    <a:gd name="connsiteY0" fmla="*/ 2416 h 3490"/>
                    <a:gd name="connsiteX1" fmla="*/ 6947 w 6946"/>
                    <a:gd name="connsiteY1" fmla="*/ 2416 h 3490"/>
                    <a:gd name="connsiteX2" fmla="*/ 906 w 6946"/>
                    <a:gd name="connsiteY2" fmla="*/ 0 h 3490"/>
                    <a:gd name="connsiteX3" fmla="*/ 906 w 6946"/>
                    <a:gd name="connsiteY3" fmla="*/ 2416 h 3490"/>
                    <a:gd name="connsiteX4" fmla="*/ 906 w 6946"/>
                    <a:gd name="connsiteY4" fmla="*/ 2416 h 3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46" h="3490">
                      <a:moveTo>
                        <a:pt x="906" y="2416"/>
                      </a:moveTo>
                      <a:cubicBezTo>
                        <a:pt x="2114" y="2416"/>
                        <a:pt x="6947" y="4832"/>
                        <a:pt x="6947" y="2416"/>
                      </a:cubicBezTo>
                      <a:cubicBezTo>
                        <a:pt x="5739" y="0"/>
                        <a:pt x="2114" y="0"/>
                        <a:pt x="906" y="0"/>
                      </a:cubicBezTo>
                      <a:cubicBezTo>
                        <a:pt x="-302" y="1208"/>
                        <a:pt x="-302" y="2416"/>
                        <a:pt x="906" y="2416"/>
                      </a:cubicBezTo>
                      <a:lnTo>
                        <a:pt x="906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2" name="Freeform 421"/>
                <p:cNvSpPr/>
                <p:nvPr/>
              </p:nvSpPr>
              <p:spPr>
                <a:xfrm>
                  <a:off x="2646810" y="6244206"/>
                  <a:ext cx="8456" cy="6280"/>
                </a:xfrm>
                <a:custGeom>
                  <a:avLst/>
                  <a:gdLst>
                    <a:gd name="connsiteX0" fmla="*/ 0 w 8456"/>
                    <a:gd name="connsiteY0" fmla="*/ 1208 h 6280"/>
                    <a:gd name="connsiteX1" fmla="*/ 8457 w 8456"/>
                    <a:gd name="connsiteY1" fmla="*/ 6041 h 6280"/>
                    <a:gd name="connsiteX2" fmla="*/ 8457 w 8456"/>
                    <a:gd name="connsiteY2" fmla="*/ 4833 h 6280"/>
                    <a:gd name="connsiteX3" fmla="*/ 0 w 8456"/>
                    <a:gd name="connsiteY3" fmla="*/ 0 h 6280"/>
                    <a:gd name="connsiteX4" fmla="*/ 0 w 8456"/>
                    <a:gd name="connsiteY4" fmla="*/ 1208 h 6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6" h="6280">
                      <a:moveTo>
                        <a:pt x="0" y="1208"/>
                      </a:moveTo>
                      <a:cubicBezTo>
                        <a:pt x="1208" y="3625"/>
                        <a:pt x="6041" y="7249"/>
                        <a:pt x="8457" y="6041"/>
                      </a:cubicBezTo>
                      <a:cubicBezTo>
                        <a:pt x="8457" y="6041"/>
                        <a:pt x="8457" y="6041"/>
                        <a:pt x="8457" y="4833"/>
                      </a:cubicBezTo>
                      <a:cubicBezTo>
                        <a:pt x="7249" y="2416"/>
                        <a:pt x="2416" y="0"/>
                        <a:pt x="0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3" name="Freeform 422"/>
                <p:cNvSpPr/>
                <p:nvPr/>
              </p:nvSpPr>
              <p:spPr>
                <a:xfrm>
                  <a:off x="2653950" y="6239044"/>
                  <a:ext cx="20647" cy="14826"/>
                </a:xfrm>
                <a:custGeom>
                  <a:avLst/>
                  <a:gdLst>
                    <a:gd name="connsiteX0" fmla="*/ 10982 w 20647"/>
                    <a:gd name="connsiteY0" fmla="*/ 9994 h 14826"/>
                    <a:gd name="connsiteX1" fmla="*/ 19439 w 20647"/>
                    <a:gd name="connsiteY1" fmla="*/ 14827 h 14826"/>
                    <a:gd name="connsiteX2" fmla="*/ 20647 w 20647"/>
                    <a:gd name="connsiteY2" fmla="*/ 13619 h 14826"/>
                    <a:gd name="connsiteX3" fmla="*/ 6150 w 20647"/>
                    <a:gd name="connsiteY3" fmla="*/ 2746 h 14826"/>
                    <a:gd name="connsiteX4" fmla="*/ 2525 w 20647"/>
                    <a:gd name="connsiteY4" fmla="*/ 329 h 14826"/>
                    <a:gd name="connsiteX5" fmla="*/ 1317 w 20647"/>
                    <a:gd name="connsiteY5" fmla="*/ 2746 h 14826"/>
                    <a:gd name="connsiteX6" fmla="*/ 10982 w 20647"/>
                    <a:gd name="connsiteY6" fmla="*/ 9994 h 14826"/>
                    <a:gd name="connsiteX7" fmla="*/ 10982 w 20647"/>
                    <a:gd name="connsiteY7" fmla="*/ 9994 h 1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647" h="14826">
                      <a:moveTo>
                        <a:pt x="10982" y="9994"/>
                      </a:moveTo>
                      <a:cubicBezTo>
                        <a:pt x="13398" y="11202"/>
                        <a:pt x="17023" y="13619"/>
                        <a:pt x="19439" y="14827"/>
                      </a:cubicBezTo>
                      <a:cubicBezTo>
                        <a:pt x="20647" y="14827"/>
                        <a:pt x="20647" y="13619"/>
                        <a:pt x="20647" y="13619"/>
                      </a:cubicBezTo>
                      <a:cubicBezTo>
                        <a:pt x="17023" y="9994"/>
                        <a:pt x="10982" y="6370"/>
                        <a:pt x="6150" y="2746"/>
                      </a:cubicBezTo>
                      <a:cubicBezTo>
                        <a:pt x="4941" y="1537"/>
                        <a:pt x="3733" y="1537"/>
                        <a:pt x="2525" y="329"/>
                      </a:cubicBezTo>
                      <a:cubicBezTo>
                        <a:pt x="109" y="-879"/>
                        <a:pt x="-1099" y="1537"/>
                        <a:pt x="1317" y="2746"/>
                      </a:cubicBezTo>
                      <a:cubicBezTo>
                        <a:pt x="4941" y="6370"/>
                        <a:pt x="8566" y="8786"/>
                        <a:pt x="10982" y="9994"/>
                      </a:cubicBezTo>
                      <a:lnTo>
                        <a:pt x="10982" y="99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4" name="Freeform 423"/>
                <p:cNvSpPr/>
                <p:nvPr/>
              </p:nvSpPr>
              <p:spPr>
                <a:xfrm>
                  <a:off x="2645602" y="6222460"/>
                  <a:ext cx="6040" cy="6946"/>
                </a:xfrm>
                <a:custGeom>
                  <a:avLst/>
                  <a:gdLst>
                    <a:gd name="connsiteX0" fmla="*/ 6041 w 6040"/>
                    <a:gd name="connsiteY0" fmla="*/ 6041 h 6946"/>
                    <a:gd name="connsiteX1" fmla="*/ 4833 w 6040"/>
                    <a:gd name="connsiteY1" fmla="*/ 3624 h 6946"/>
                    <a:gd name="connsiteX2" fmla="*/ 2416 w 6040"/>
                    <a:gd name="connsiteY2" fmla="*/ 0 h 6946"/>
                    <a:gd name="connsiteX3" fmla="*/ 1208 w 6040"/>
                    <a:gd name="connsiteY3" fmla="*/ 0 h 6946"/>
                    <a:gd name="connsiteX4" fmla="*/ 0 w 6040"/>
                    <a:gd name="connsiteY4" fmla="*/ 0 h 6946"/>
                    <a:gd name="connsiteX5" fmla="*/ 0 w 6040"/>
                    <a:gd name="connsiteY5" fmla="*/ 0 h 6946"/>
                    <a:gd name="connsiteX6" fmla="*/ 0 w 6040"/>
                    <a:gd name="connsiteY6" fmla="*/ 1208 h 6946"/>
                    <a:gd name="connsiteX7" fmla="*/ 3624 w 6040"/>
                    <a:gd name="connsiteY7" fmla="*/ 6041 h 6946"/>
                    <a:gd name="connsiteX8" fmla="*/ 6041 w 6040"/>
                    <a:gd name="connsiteY8" fmla="*/ 6041 h 6946"/>
                    <a:gd name="connsiteX9" fmla="*/ 6041 w 6040"/>
                    <a:gd name="connsiteY9" fmla="*/ 6041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40" h="6946">
                      <a:moveTo>
                        <a:pt x="6041" y="6041"/>
                      </a:moveTo>
                      <a:cubicBezTo>
                        <a:pt x="6041" y="4832"/>
                        <a:pt x="6041" y="4832"/>
                        <a:pt x="4833" y="3624"/>
                      </a:cubicBezTo>
                      <a:cubicBezTo>
                        <a:pt x="4833" y="2416"/>
                        <a:pt x="3624" y="1208"/>
                        <a:pt x="2416" y="0"/>
                      </a:cubicBezTo>
                      <a:cubicBezTo>
                        <a:pt x="2416" y="0"/>
                        <a:pt x="1208" y="0"/>
                        <a:pt x="1208" y="0"/>
                      </a:cubicBezTo>
                      <a:cubicBezTo>
                        <a:pt x="1208" y="0"/>
                        <a:pt x="1208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2416"/>
                        <a:pt x="2416" y="4832"/>
                        <a:pt x="3624" y="6041"/>
                      </a:cubicBezTo>
                      <a:cubicBezTo>
                        <a:pt x="4833" y="7249"/>
                        <a:pt x="6041" y="7249"/>
                        <a:pt x="6041" y="6041"/>
                      </a:cubicBezTo>
                      <a:lnTo>
                        <a:pt x="6041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5" name="Freeform 424"/>
                <p:cNvSpPr/>
                <p:nvPr/>
              </p:nvSpPr>
              <p:spPr>
                <a:xfrm>
                  <a:off x="2635937" y="6212795"/>
                  <a:ext cx="7785" cy="9664"/>
                </a:xfrm>
                <a:custGeom>
                  <a:avLst/>
                  <a:gdLst>
                    <a:gd name="connsiteX0" fmla="*/ 7249 w 7785"/>
                    <a:gd name="connsiteY0" fmla="*/ 8457 h 9664"/>
                    <a:gd name="connsiteX1" fmla="*/ 3624 w 7785"/>
                    <a:gd name="connsiteY1" fmla="*/ 2416 h 9664"/>
                    <a:gd name="connsiteX2" fmla="*/ 3624 w 7785"/>
                    <a:gd name="connsiteY2" fmla="*/ 2416 h 9664"/>
                    <a:gd name="connsiteX3" fmla="*/ 2416 w 7785"/>
                    <a:gd name="connsiteY3" fmla="*/ 1208 h 9664"/>
                    <a:gd name="connsiteX4" fmla="*/ 1208 w 7785"/>
                    <a:gd name="connsiteY4" fmla="*/ 0 h 9664"/>
                    <a:gd name="connsiteX5" fmla="*/ 0 w 7785"/>
                    <a:gd name="connsiteY5" fmla="*/ 1208 h 9664"/>
                    <a:gd name="connsiteX6" fmla="*/ 0 w 7785"/>
                    <a:gd name="connsiteY6" fmla="*/ 2416 h 9664"/>
                    <a:gd name="connsiteX7" fmla="*/ 1208 w 7785"/>
                    <a:gd name="connsiteY7" fmla="*/ 4832 h 9664"/>
                    <a:gd name="connsiteX8" fmla="*/ 4832 w 7785"/>
                    <a:gd name="connsiteY8" fmla="*/ 9665 h 9664"/>
                    <a:gd name="connsiteX9" fmla="*/ 7249 w 7785"/>
                    <a:gd name="connsiteY9" fmla="*/ 8457 h 9664"/>
                    <a:gd name="connsiteX10" fmla="*/ 7249 w 7785"/>
                    <a:gd name="connsiteY10" fmla="*/ 8457 h 9664"/>
                    <a:gd name="connsiteX11" fmla="*/ 7249 w 7785"/>
                    <a:gd name="connsiteY11" fmla="*/ 8457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85" h="9664">
                      <a:moveTo>
                        <a:pt x="7249" y="8457"/>
                      </a:moveTo>
                      <a:cubicBezTo>
                        <a:pt x="6041" y="6041"/>
                        <a:pt x="4832" y="4832"/>
                        <a:pt x="3624" y="2416"/>
                      </a:cubicBezTo>
                      <a:cubicBezTo>
                        <a:pt x="3624" y="2416"/>
                        <a:pt x="3624" y="2416"/>
                        <a:pt x="3624" y="2416"/>
                      </a:cubicBezTo>
                      <a:cubicBezTo>
                        <a:pt x="3624" y="2416"/>
                        <a:pt x="2416" y="1208"/>
                        <a:pt x="2416" y="1208"/>
                      </a:cubicBezTo>
                      <a:cubicBezTo>
                        <a:pt x="2416" y="1208"/>
                        <a:pt x="1208" y="0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1208"/>
                        <a:pt x="0" y="2416"/>
                        <a:pt x="0" y="2416"/>
                      </a:cubicBezTo>
                      <a:cubicBezTo>
                        <a:pt x="0" y="3624"/>
                        <a:pt x="1208" y="4832"/>
                        <a:pt x="1208" y="4832"/>
                      </a:cubicBezTo>
                      <a:cubicBezTo>
                        <a:pt x="2416" y="7248"/>
                        <a:pt x="3624" y="8457"/>
                        <a:pt x="4832" y="9665"/>
                      </a:cubicBezTo>
                      <a:cubicBezTo>
                        <a:pt x="7249" y="9665"/>
                        <a:pt x="7249" y="8457"/>
                        <a:pt x="7249" y="8457"/>
                      </a:cubicBezTo>
                      <a:cubicBezTo>
                        <a:pt x="7249" y="8457"/>
                        <a:pt x="8457" y="8457"/>
                        <a:pt x="7249" y="8457"/>
                      </a:cubicBezTo>
                      <a:lnTo>
                        <a:pt x="7249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6" name="Freeform 425"/>
                <p:cNvSpPr/>
                <p:nvPr/>
              </p:nvSpPr>
              <p:spPr>
                <a:xfrm>
                  <a:off x="2625064" y="6205546"/>
                  <a:ext cx="8456" cy="8456"/>
                </a:xfrm>
                <a:custGeom>
                  <a:avLst/>
                  <a:gdLst>
                    <a:gd name="connsiteX0" fmla="*/ 8457 w 8456"/>
                    <a:gd name="connsiteY0" fmla="*/ 7249 h 8456"/>
                    <a:gd name="connsiteX1" fmla="*/ 1208 w 8456"/>
                    <a:gd name="connsiteY1" fmla="*/ 0 h 8456"/>
                    <a:gd name="connsiteX2" fmla="*/ 0 w 8456"/>
                    <a:gd name="connsiteY2" fmla="*/ 1208 h 8456"/>
                    <a:gd name="connsiteX3" fmla="*/ 1208 w 8456"/>
                    <a:gd name="connsiteY3" fmla="*/ 3624 h 8456"/>
                    <a:gd name="connsiteX4" fmla="*/ 3624 w 8456"/>
                    <a:gd name="connsiteY4" fmla="*/ 6041 h 8456"/>
                    <a:gd name="connsiteX5" fmla="*/ 6041 w 8456"/>
                    <a:gd name="connsiteY5" fmla="*/ 8457 h 8456"/>
                    <a:gd name="connsiteX6" fmla="*/ 8457 w 8456"/>
                    <a:gd name="connsiteY6" fmla="*/ 7249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56" h="8456">
                      <a:moveTo>
                        <a:pt x="8457" y="7249"/>
                      </a:moveTo>
                      <a:cubicBezTo>
                        <a:pt x="7249" y="4832"/>
                        <a:pt x="3624" y="0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2416"/>
                        <a:pt x="1208" y="2416"/>
                        <a:pt x="1208" y="3624"/>
                      </a:cubicBezTo>
                      <a:cubicBezTo>
                        <a:pt x="2416" y="4832"/>
                        <a:pt x="3624" y="6041"/>
                        <a:pt x="3624" y="6041"/>
                      </a:cubicBezTo>
                      <a:cubicBezTo>
                        <a:pt x="4833" y="7249"/>
                        <a:pt x="6041" y="7249"/>
                        <a:pt x="6041" y="8457"/>
                      </a:cubicBezTo>
                      <a:cubicBezTo>
                        <a:pt x="8457" y="8457"/>
                        <a:pt x="8457" y="7249"/>
                        <a:pt x="8457" y="72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7" name="Freeform 426"/>
                <p:cNvSpPr/>
                <p:nvPr/>
              </p:nvSpPr>
              <p:spPr>
                <a:xfrm>
                  <a:off x="2616106" y="6200385"/>
                  <a:ext cx="8078" cy="8078"/>
                </a:xfrm>
                <a:custGeom>
                  <a:avLst/>
                  <a:gdLst>
                    <a:gd name="connsiteX0" fmla="*/ 7749 w 8078"/>
                    <a:gd name="connsiteY0" fmla="*/ 6370 h 8078"/>
                    <a:gd name="connsiteX1" fmla="*/ 7749 w 8078"/>
                    <a:gd name="connsiteY1" fmla="*/ 6370 h 8078"/>
                    <a:gd name="connsiteX2" fmla="*/ 2917 w 8078"/>
                    <a:gd name="connsiteY2" fmla="*/ 1537 h 8078"/>
                    <a:gd name="connsiteX3" fmla="*/ 1709 w 8078"/>
                    <a:gd name="connsiteY3" fmla="*/ 329 h 8078"/>
                    <a:gd name="connsiteX4" fmla="*/ 500 w 8078"/>
                    <a:gd name="connsiteY4" fmla="*/ 2745 h 8078"/>
                    <a:gd name="connsiteX5" fmla="*/ 5333 w 8078"/>
                    <a:gd name="connsiteY5" fmla="*/ 7578 h 8078"/>
                    <a:gd name="connsiteX6" fmla="*/ 7749 w 8078"/>
                    <a:gd name="connsiteY6" fmla="*/ 6370 h 8078"/>
                    <a:gd name="connsiteX7" fmla="*/ 7749 w 8078"/>
                    <a:gd name="connsiteY7" fmla="*/ 6370 h 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78" h="8078">
                      <a:moveTo>
                        <a:pt x="7749" y="6370"/>
                      </a:moveTo>
                      <a:cubicBezTo>
                        <a:pt x="7749" y="5162"/>
                        <a:pt x="7749" y="5162"/>
                        <a:pt x="7749" y="6370"/>
                      </a:cubicBezTo>
                      <a:cubicBezTo>
                        <a:pt x="5333" y="3954"/>
                        <a:pt x="4125" y="2745"/>
                        <a:pt x="2917" y="1537"/>
                      </a:cubicBezTo>
                      <a:cubicBezTo>
                        <a:pt x="2917" y="1537"/>
                        <a:pt x="1709" y="1537"/>
                        <a:pt x="1709" y="329"/>
                      </a:cubicBezTo>
                      <a:cubicBezTo>
                        <a:pt x="500" y="-879"/>
                        <a:pt x="-708" y="1537"/>
                        <a:pt x="500" y="2745"/>
                      </a:cubicBezTo>
                      <a:cubicBezTo>
                        <a:pt x="2917" y="3954"/>
                        <a:pt x="4125" y="5162"/>
                        <a:pt x="5333" y="7578"/>
                      </a:cubicBezTo>
                      <a:cubicBezTo>
                        <a:pt x="6541" y="8786"/>
                        <a:pt x="8957" y="7578"/>
                        <a:pt x="7749" y="6370"/>
                      </a:cubicBezTo>
                      <a:lnTo>
                        <a:pt x="7749" y="63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8" name="Freeform 427"/>
                <p:cNvSpPr/>
                <p:nvPr/>
              </p:nvSpPr>
              <p:spPr>
                <a:xfrm>
                  <a:off x="2606405" y="6195881"/>
                  <a:ext cx="7114" cy="6541"/>
                </a:xfrm>
                <a:custGeom>
                  <a:avLst/>
                  <a:gdLst>
                    <a:gd name="connsiteX0" fmla="*/ 6578 w 7114"/>
                    <a:gd name="connsiteY0" fmla="*/ 4833 h 6541"/>
                    <a:gd name="connsiteX1" fmla="*/ 537 w 7114"/>
                    <a:gd name="connsiteY1" fmla="*/ 0 h 6541"/>
                    <a:gd name="connsiteX2" fmla="*/ 537 w 7114"/>
                    <a:gd name="connsiteY2" fmla="*/ 1208 h 6541"/>
                    <a:gd name="connsiteX3" fmla="*/ 6578 w 7114"/>
                    <a:gd name="connsiteY3" fmla="*/ 6041 h 6541"/>
                    <a:gd name="connsiteX4" fmla="*/ 6578 w 7114"/>
                    <a:gd name="connsiteY4" fmla="*/ 4833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4" h="6541">
                      <a:moveTo>
                        <a:pt x="6578" y="4833"/>
                      </a:moveTo>
                      <a:cubicBezTo>
                        <a:pt x="5369" y="2416"/>
                        <a:pt x="2953" y="0"/>
                        <a:pt x="537" y="0"/>
                      </a:cubicBezTo>
                      <a:cubicBezTo>
                        <a:pt x="537" y="0"/>
                        <a:pt x="-671" y="0"/>
                        <a:pt x="537" y="1208"/>
                      </a:cubicBezTo>
                      <a:cubicBezTo>
                        <a:pt x="1745" y="3625"/>
                        <a:pt x="4161" y="4833"/>
                        <a:pt x="6578" y="6041"/>
                      </a:cubicBezTo>
                      <a:cubicBezTo>
                        <a:pt x="6578" y="7249"/>
                        <a:pt x="7786" y="6041"/>
                        <a:pt x="6578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9" name="Freeform 428"/>
                <p:cNvSpPr/>
                <p:nvPr/>
              </p:nvSpPr>
              <p:spPr>
                <a:xfrm>
                  <a:off x="2567782" y="6236958"/>
                  <a:ext cx="8957" cy="6605"/>
                </a:xfrm>
                <a:custGeom>
                  <a:avLst/>
                  <a:gdLst>
                    <a:gd name="connsiteX0" fmla="*/ 8957 w 8957"/>
                    <a:gd name="connsiteY0" fmla="*/ 6041 h 6605"/>
                    <a:gd name="connsiteX1" fmla="*/ 7749 w 8957"/>
                    <a:gd name="connsiteY1" fmla="*/ 4832 h 6605"/>
                    <a:gd name="connsiteX2" fmla="*/ 1709 w 8957"/>
                    <a:gd name="connsiteY2" fmla="*/ 0 h 6605"/>
                    <a:gd name="connsiteX3" fmla="*/ 500 w 8957"/>
                    <a:gd name="connsiteY3" fmla="*/ 1208 h 6605"/>
                    <a:gd name="connsiteX4" fmla="*/ 8957 w 8957"/>
                    <a:gd name="connsiteY4" fmla="*/ 6041 h 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57" h="6605">
                      <a:moveTo>
                        <a:pt x="8957" y="6041"/>
                      </a:moveTo>
                      <a:cubicBezTo>
                        <a:pt x="8957" y="6041"/>
                        <a:pt x="8957" y="4832"/>
                        <a:pt x="7749" y="4832"/>
                      </a:cubicBezTo>
                      <a:cubicBezTo>
                        <a:pt x="6541" y="3624"/>
                        <a:pt x="4125" y="1208"/>
                        <a:pt x="1709" y="0"/>
                      </a:cubicBezTo>
                      <a:cubicBezTo>
                        <a:pt x="500" y="0"/>
                        <a:pt x="-708" y="0"/>
                        <a:pt x="500" y="1208"/>
                      </a:cubicBezTo>
                      <a:cubicBezTo>
                        <a:pt x="1709" y="2416"/>
                        <a:pt x="7749" y="8457"/>
                        <a:pt x="8957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0" name="Freeform 429"/>
                <p:cNvSpPr/>
                <p:nvPr/>
              </p:nvSpPr>
              <p:spPr>
                <a:xfrm>
                  <a:off x="2586404" y="6259669"/>
                  <a:ext cx="8957" cy="7491"/>
                </a:xfrm>
                <a:custGeom>
                  <a:avLst/>
                  <a:gdLst>
                    <a:gd name="connsiteX0" fmla="*/ 8457 w 8957"/>
                    <a:gd name="connsiteY0" fmla="*/ 3867 h 7491"/>
                    <a:gd name="connsiteX1" fmla="*/ 0 w 8957"/>
                    <a:gd name="connsiteY1" fmla="*/ 243 h 7491"/>
                    <a:gd name="connsiteX2" fmla="*/ 0 w 8957"/>
                    <a:gd name="connsiteY2" fmla="*/ 1451 h 7491"/>
                    <a:gd name="connsiteX3" fmla="*/ 7249 w 8957"/>
                    <a:gd name="connsiteY3" fmla="*/ 7492 h 7491"/>
                    <a:gd name="connsiteX4" fmla="*/ 8457 w 8957"/>
                    <a:gd name="connsiteY4" fmla="*/ 3867 h 7491"/>
                    <a:gd name="connsiteX5" fmla="*/ 8457 w 8957"/>
                    <a:gd name="connsiteY5" fmla="*/ 3867 h 7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7" h="7491">
                      <a:moveTo>
                        <a:pt x="8457" y="3867"/>
                      </a:moveTo>
                      <a:cubicBezTo>
                        <a:pt x="6041" y="2659"/>
                        <a:pt x="2416" y="-965"/>
                        <a:pt x="0" y="243"/>
                      </a:cubicBezTo>
                      <a:cubicBezTo>
                        <a:pt x="0" y="243"/>
                        <a:pt x="0" y="243"/>
                        <a:pt x="0" y="1451"/>
                      </a:cubicBezTo>
                      <a:cubicBezTo>
                        <a:pt x="0" y="3867"/>
                        <a:pt x="4832" y="6284"/>
                        <a:pt x="7249" y="7492"/>
                      </a:cubicBezTo>
                      <a:cubicBezTo>
                        <a:pt x="8457" y="6284"/>
                        <a:pt x="9665" y="5076"/>
                        <a:pt x="8457" y="3867"/>
                      </a:cubicBezTo>
                      <a:lnTo>
                        <a:pt x="8457" y="386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1" name="Freeform 430"/>
                <p:cNvSpPr/>
                <p:nvPr/>
              </p:nvSpPr>
              <p:spPr>
                <a:xfrm>
                  <a:off x="2601609" y="6268369"/>
                  <a:ext cx="10274" cy="6040"/>
                </a:xfrm>
                <a:custGeom>
                  <a:avLst/>
                  <a:gdLst>
                    <a:gd name="connsiteX0" fmla="*/ 8957 w 10274"/>
                    <a:gd name="connsiteY0" fmla="*/ 2416 h 6040"/>
                    <a:gd name="connsiteX1" fmla="*/ 1708 w 10274"/>
                    <a:gd name="connsiteY1" fmla="*/ 0 h 6040"/>
                    <a:gd name="connsiteX2" fmla="*/ 500 w 10274"/>
                    <a:gd name="connsiteY2" fmla="*/ 2416 h 6040"/>
                    <a:gd name="connsiteX3" fmla="*/ 7749 w 10274"/>
                    <a:gd name="connsiteY3" fmla="*/ 6041 h 6040"/>
                    <a:gd name="connsiteX4" fmla="*/ 8957 w 10274"/>
                    <a:gd name="connsiteY4" fmla="*/ 2416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74" h="6040">
                      <a:moveTo>
                        <a:pt x="8957" y="2416"/>
                      </a:moveTo>
                      <a:cubicBezTo>
                        <a:pt x="6541" y="1208"/>
                        <a:pt x="4125" y="0"/>
                        <a:pt x="1708" y="0"/>
                      </a:cubicBezTo>
                      <a:cubicBezTo>
                        <a:pt x="500" y="0"/>
                        <a:pt x="-708" y="1208"/>
                        <a:pt x="500" y="2416"/>
                      </a:cubicBezTo>
                      <a:cubicBezTo>
                        <a:pt x="2917" y="3625"/>
                        <a:pt x="5333" y="4833"/>
                        <a:pt x="7749" y="6041"/>
                      </a:cubicBezTo>
                      <a:cubicBezTo>
                        <a:pt x="10165" y="6041"/>
                        <a:pt x="11373" y="3625"/>
                        <a:pt x="8957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2" name="Freeform 431"/>
                <p:cNvSpPr/>
                <p:nvPr/>
              </p:nvSpPr>
              <p:spPr>
                <a:xfrm>
                  <a:off x="2655267" y="6232125"/>
                  <a:ext cx="3867" cy="4530"/>
                </a:xfrm>
                <a:custGeom>
                  <a:avLst/>
                  <a:gdLst>
                    <a:gd name="connsiteX0" fmla="*/ 3624 w 3867"/>
                    <a:gd name="connsiteY0" fmla="*/ 3625 h 4530"/>
                    <a:gd name="connsiteX1" fmla="*/ 3624 w 3867"/>
                    <a:gd name="connsiteY1" fmla="*/ 3625 h 4530"/>
                    <a:gd name="connsiteX2" fmla="*/ 2416 w 3867"/>
                    <a:gd name="connsiteY2" fmla="*/ 0 h 4530"/>
                    <a:gd name="connsiteX3" fmla="*/ 0 w 3867"/>
                    <a:gd name="connsiteY3" fmla="*/ 0 h 4530"/>
                    <a:gd name="connsiteX4" fmla="*/ 0 w 3867"/>
                    <a:gd name="connsiteY4" fmla="*/ 1208 h 4530"/>
                    <a:gd name="connsiteX5" fmla="*/ 0 w 3867"/>
                    <a:gd name="connsiteY5" fmla="*/ 3625 h 4530"/>
                    <a:gd name="connsiteX6" fmla="*/ 3624 w 3867"/>
                    <a:gd name="connsiteY6" fmla="*/ 3625 h 4530"/>
                    <a:gd name="connsiteX7" fmla="*/ 3624 w 3867"/>
                    <a:gd name="connsiteY7" fmla="*/ 3625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67" h="4530">
                      <a:moveTo>
                        <a:pt x="3624" y="3625"/>
                      </a:moveTo>
                      <a:lnTo>
                        <a:pt x="3624" y="3625"/>
                      </a:lnTo>
                      <a:cubicBezTo>
                        <a:pt x="3624" y="1208"/>
                        <a:pt x="2416" y="0"/>
                        <a:pt x="2416" y="0"/>
                      </a:cubicBezTo>
                      <a:cubicBezTo>
                        <a:pt x="1208" y="0"/>
                        <a:pt x="1208" y="0"/>
                        <a:pt x="0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2416"/>
                        <a:pt x="0" y="2416"/>
                        <a:pt x="0" y="3625"/>
                      </a:cubicBezTo>
                      <a:cubicBezTo>
                        <a:pt x="1208" y="4833"/>
                        <a:pt x="4833" y="4833"/>
                        <a:pt x="3624" y="3625"/>
                      </a:cubicBezTo>
                      <a:lnTo>
                        <a:pt x="3624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3" name="Freeform 432"/>
                <p:cNvSpPr/>
                <p:nvPr/>
              </p:nvSpPr>
              <p:spPr>
                <a:xfrm>
                  <a:off x="2693390" y="6246925"/>
                  <a:ext cx="5369" cy="4530"/>
                </a:xfrm>
                <a:custGeom>
                  <a:avLst/>
                  <a:gdLst>
                    <a:gd name="connsiteX0" fmla="*/ 537 w 5369"/>
                    <a:gd name="connsiteY0" fmla="*/ 906 h 4530"/>
                    <a:gd name="connsiteX1" fmla="*/ 5369 w 5369"/>
                    <a:gd name="connsiteY1" fmla="*/ 4530 h 4530"/>
                    <a:gd name="connsiteX2" fmla="*/ 5369 w 5369"/>
                    <a:gd name="connsiteY2" fmla="*/ 3322 h 4530"/>
                    <a:gd name="connsiteX3" fmla="*/ 537 w 5369"/>
                    <a:gd name="connsiteY3" fmla="*/ 906 h 4530"/>
                    <a:gd name="connsiteX4" fmla="*/ 537 w 5369"/>
                    <a:gd name="connsiteY4" fmla="*/ 906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9" h="4530">
                      <a:moveTo>
                        <a:pt x="537" y="906"/>
                      </a:moveTo>
                      <a:cubicBezTo>
                        <a:pt x="1745" y="2114"/>
                        <a:pt x="4161" y="4530"/>
                        <a:pt x="5369" y="4530"/>
                      </a:cubicBezTo>
                      <a:cubicBezTo>
                        <a:pt x="5369" y="4530"/>
                        <a:pt x="5369" y="4530"/>
                        <a:pt x="5369" y="3322"/>
                      </a:cubicBezTo>
                      <a:cubicBezTo>
                        <a:pt x="5369" y="906"/>
                        <a:pt x="2953" y="-302"/>
                        <a:pt x="537" y="906"/>
                      </a:cubicBezTo>
                      <a:cubicBezTo>
                        <a:pt x="537" y="-302"/>
                        <a:pt x="-671" y="-302"/>
                        <a:pt x="537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4" name="Freeform 433"/>
                <p:cNvSpPr/>
                <p:nvPr/>
              </p:nvSpPr>
              <p:spPr>
                <a:xfrm>
                  <a:off x="2686178" y="6210379"/>
                  <a:ext cx="7106" cy="5161"/>
                </a:xfrm>
                <a:custGeom>
                  <a:avLst/>
                  <a:gdLst>
                    <a:gd name="connsiteX0" fmla="*/ 500 w 7106"/>
                    <a:gd name="connsiteY0" fmla="*/ 2416 h 5161"/>
                    <a:gd name="connsiteX1" fmla="*/ 6541 w 7106"/>
                    <a:gd name="connsiteY1" fmla="*/ 4832 h 5161"/>
                    <a:gd name="connsiteX2" fmla="*/ 1708 w 7106"/>
                    <a:gd name="connsiteY2" fmla="*/ 0 h 5161"/>
                    <a:gd name="connsiteX3" fmla="*/ 500 w 7106"/>
                    <a:gd name="connsiteY3" fmla="*/ 2416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6" h="5161">
                      <a:moveTo>
                        <a:pt x="500" y="2416"/>
                      </a:moveTo>
                      <a:cubicBezTo>
                        <a:pt x="1708" y="3624"/>
                        <a:pt x="5333" y="6041"/>
                        <a:pt x="6541" y="4832"/>
                      </a:cubicBezTo>
                      <a:cubicBezTo>
                        <a:pt x="8957" y="3624"/>
                        <a:pt x="2917" y="1208"/>
                        <a:pt x="1708" y="0"/>
                      </a:cubicBezTo>
                      <a:cubicBezTo>
                        <a:pt x="500" y="0"/>
                        <a:pt x="-708" y="1208"/>
                        <a:pt x="500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5" name="Freeform 434"/>
                <p:cNvSpPr/>
                <p:nvPr/>
              </p:nvSpPr>
              <p:spPr>
                <a:xfrm>
                  <a:off x="2726546" y="6246122"/>
                  <a:ext cx="4437" cy="8249"/>
                </a:xfrm>
                <a:custGeom>
                  <a:avLst/>
                  <a:gdLst>
                    <a:gd name="connsiteX0" fmla="*/ 1208 w 4437"/>
                    <a:gd name="connsiteY0" fmla="*/ 500 h 8249"/>
                    <a:gd name="connsiteX1" fmla="*/ 0 w 4437"/>
                    <a:gd name="connsiteY1" fmla="*/ 6541 h 8249"/>
                    <a:gd name="connsiteX2" fmla="*/ 2416 w 4437"/>
                    <a:gd name="connsiteY2" fmla="*/ 7749 h 8249"/>
                    <a:gd name="connsiteX3" fmla="*/ 3624 w 4437"/>
                    <a:gd name="connsiteY3" fmla="*/ 1709 h 8249"/>
                    <a:gd name="connsiteX4" fmla="*/ 1208 w 4437"/>
                    <a:gd name="connsiteY4" fmla="*/ 500 h 8249"/>
                    <a:gd name="connsiteX5" fmla="*/ 1208 w 4437"/>
                    <a:gd name="connsiteY5" fmla="*/ 500 h 8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37" h="8249">
                      <a:moveTo>
                        <a:pt x="1208" y="500"/>
                      </a:moveTo>
                      <a:cubicBezTo>
                        <a:pt x="1208" y="2917"/>
                        <a:pt x="0" y="4125"/>
                        <a:pt x="0" y="6541"/>
                      </a:cubicBezTo>
                      <a:cubicBezTo>
                        <a:pt x="0" y="7749"/>
                        <a:pt x="2416" y="8957"/>
                        <a:pt x="2416" y="7749"/>
                      </a:cubicBezTo>
                      <a:cubicBezTo>
                        <a:pt x="2416" y="5333"/>
                        <a:pt x="3624" y="4125"/>
                        <a:pt x="3624" y="1709"/>
                      </a:cubicBezTo>
                      <a:cubicBezTo>
                        <a:pt x="6041" y="500"/>
                        <a:pt x="2416" y="-708"/>
                        <a:pt x="1208" y="500"/>
                      </a:cubicBezTo>
                      <a:lnTo>
                        <a:pt x="1208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6" name="Freeform 435"/>
                <p:cNvSpPr/>
                <p:nvPr/>
              </p:nvSpPr>
              <p:spPr>
                <a:xfrm>
                  <a:off x="2726546" y="6167188"/>
                  <a:ext cx="2916" cy="6239"/>
                </a:xfrm>
                <a:custGeom>
                  <a:avLst/>
                  <a:gdLst>
                    <a:gd name="connsiteX0" fmla="*/ 2416 w 2916"/>
                    <a:gd name="connsiteY0" fmla="*/ 906 h 6239"/>
                    <a:gd name="connsiteX1" fmla="*/ 2416 w 2916"/>
                    <a:gd name="connsiteY1" fmla="*/ 906 h 6239"/>
                    <a:gd name="connsiteX2" fmla="*/ 0 w 2916"/>
                    <a:gd name="connsiteY2" fmla="*/ 4530 h 6239"/>
                    <a:gd name="connsiteX3" fmla="*/ 1208 w 2916"/>
                    <a:gd name="connsiteY3" fmla="*/ 5739 h 6239"/>
                    <a:gd name="connsiteX4" fmla="*/ 2416 w 2916"/>
                    <a:gd name="connsiteY4" fmla="*/ 906 h 6239"/>
                    <a:gd name="connsiteX5" fmla="*/ 2416 w 2916"/>
                    <a:gd name="connsiteY5" fmla="*/ 906 h 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16" h="6239">
                      <a:moveTo>
                        <a:pt x="2416" y="906"/>
                      </a:moveTo>
                      <a:cubicBezTo>
                        <a:pt x="2416" y="-302"/>
                        <a:pt x="1208" y="-302"/>
                        <a:pt x="2416" y="906"/>
                      </a:cubicBezTo>
                      <a:cubicBezTo>
                        <a:pt x="0" y="906"/>
                        <a:pt x="0" y="3323"/>
                        <a:pt x="0" y="4530"/>
                      </a:cubicBezTo>
                      <a:cubicBezTo>
                        <a:pt x="0" y="5739"/>
                        <a:pt x="1208" y="6947"/>
                        <a:pt x="1208" y="5739"/>
                      </a:cubicBezTo>
                      <a:cubicBezTo>
                        <a:pt x="2416" y="4530"/>
                        <a:pt x="3624" y="2114"/>
                        <a:pt x="2416" y="906"/>
                      </a:cubicBezTo>
                      <a:lnTo>
                        <a:pt x="241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7" name="Freeform 436"/>
                <p:cNvSpPr/>
                <p:nvPr/>
              </p:nvSpPr>
              <p:spPr>
                <a:xfrm>
                  <a:off x="2720506" y="6153597"/>
                  <a:ext cx="3490" cy="4832"/>
                </a:xfrm>
                <a:custGeom>
                  <a:avLst/>
                  <a:gdLst>
                    <a:gd name="connsiteX0" fmla="*/ 2416 w 3490"/>
                    <a:gd name="connsiteY0" fmla="*/ 4833 h 4832"/>
                    <a:gd name="connsiteX1" fmla="*/ 2416 w 3490"/>
                    <a:gd name="connsiteY1" fmla="*/ 0 h 4832"/>
                    <a:gd name="connsiteX2" fmla="*/ 1208 w 3490"/>
                    <a:gd name="connsiteY2" fmla="*/ 0 h 4832"/>
                    <a:gd name="connsiteX3" fmla="*/ 0 w 3490"/>
                    <a:gd name="connsiteY3" fmla="*/ 3625 h 4832"/>
                    <a:gd name="connsiteX4" fmla="*/ 2416 w 3490"/>
                    <a:gd name="connsiteY4" fmla="*/ 4833 h 4832"/>
                    <a:gd name="connsiteX5" fmla="*/ 2416 w 3490"/>
                    <a:gd name="connsiteY5" fmla="*/ 4833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90" h="4832">
                      <a:moveTo>
                        <a:pt x="2416" y="4833"/>
                      </a:moveTo>
                      <a:cubicBezTo>
                        <a:pt x="2416" y="3625"/>
                        <a:pt x="4832" y="1208"/>
                        <a:pt x="2416" y="0"/>
                      </a:cubicBezTo>
                      <a:cubicBezTo>
                        <a:pt x="2416" y="0"/>
                        <a:pt x="1208" y="0"/>
                        <a:pt x="1208" y="0"/>
                      </a:cubicBezTo>
                      <a:cubicBezTo>
                        <a:pt x="0" y="1208"/>
                        <a:pt x="0" y="2416"/>
                        <a:pt x="0" y="3625"/>
                      </a:cubicBezTo>
                      <a:cubicBezTo>
                        <a:pt x="0" y="4833"/>
                        <a:pt x="1208" y="4833"/>
                        <a:pt x="2416" y="4833"/>
                      </a:cubicBezTo>
                      <a:lnTo>
                        <a:pt x="2416" y="48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8" name="Freeform 437"/>
                <p:cNvSpPr/>
                <p:nvPr/>
              </p:nvSpPr>
              <p:spPr>
                <a:xfrm>
                  <a:off x="2730170" y="6181384"/>
                  <a:ext cx="4832" cy="4832"/>
                </a:xfrm>
                <a:custGeom>
                  <a:avLst/>
                  <a:gdLst>
                    <a:gd name="connsiteX0" fmla="*/ 3624 w 4832"/>
                    <a:gd name="connsiteY0" fmla="*/ 3624 h 4832"/>
                    <a:gd name="connsiteX1" fmla="*/ 4833 w 4832"/>
                    <a:gd name="connsiteY1" fmla="*/ 2416 h 4832"/>
                    <a:gd name="connsiteX2" fmla="*/ 4833 w 4832"/>
                    <a:gd name="connsiteY2" fmla="*/ 1208 h 4832"/>
                    <a:gd name="connsiteX3" fmla="*/ 2416 w 4832"/>
                    <a:gd name="connsiteY3" fmla="*/ 0 h 4832"/>
                    <a:gd name="connsiteX4" fmla="*/ 2416 w 4832"/>
                    <a:gd name="connsiteY4" fmla="*/ 0 h 4832"/>
                    <a:gd name="connsiteX5" fmla="*/ 0 w 4832"/>
                    <a:gd name="connsiteY5" fmla="*/ 2416 h 4832"/>
                    <a:gd name="connsiteX6" fmla="*/ 0 w 4832"/>
                    <a:gd name="connsiteY6" fmla="*/ 2416 h 4832"/>
                    <a:gd name="connsiteX7" fmla="*/ 0 w 4832"/>
                    <a:gd name="connsiteY7" fmla="*/ 3624 h 4832"/>
                    <a:gd name="connsiteX8" fmla="*/ 1208 w 4832"/>
                    <a:gd name="connsiteY8" fmla="*/ 4832 h 4832"/>
                    <a:gd name="connsiteX9" fmla="*/ 3624 w 4832"/>
                    <a:gd name="connsiteY9" fmla="*/ 3624 h 4832"/>
                    <a:gd name="connsiteX10" fmla="*/ 3624 w 4832"/>
                    <a:gd name="connsiteY10" fmla="*/ 3624 h 4832"/>
                    <a:gd name="connsiteX11" fmla="*/ 3624 w 4832"/>
                    <a:gd name="connsiteY11" fmla="*/ 3624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32" h="4832">
                      <a:moveTo>
                        <a:pt x="3624" y="3624"/>
                      </a:moveTo>
                      <a:cubicBezTo>
                        <a:pt x="4833" y="3624"/>
                        <a:pt x="4833" y="2416"/>
                        <a:pt x="4833" y="2416"/>
                      </a:cubicBezTo>
                      <a:cubicBezTo>
                        <a:pt x="4833" y="2416"/>
                        <a:pt x="4833" y="1208"/>
                        <a:pt x="4833" y="1208"/>
                      </a:cubicBezTo>
                      <a:cubicBezTo>
                        <a:pt x="4833" y="0"/>
                        <a:pt x="3624" y="0"/>
                        <a:pt x="2416" y="0"/>
                      </a:cubicBezTo>
                      <a:cubicBezTo>
                        <a:pt x="2416" y="0"/>
                        <a:pt x="2416" y="0"/>
                        <a:pt x="2416" y="0"/>
                      </a:cubicBezTo>
                      <a:cubicBezTo>
                        <a:pt x="1208" y="1208"/>
                        <a:pt x="1208" y="1208"/>
                        <a:pt x="0" y="2416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0" y="2416"/>
                        <a:pt x="0" y="2416"/>
                        <a:pt x="0" y="3624"/>
                      </a:cubicBezTo>
                      <a:cubicBezTo>
                        <a:pt x="0" y="4832"/>
                        <a:pt x="1208" y="4832"/>
                        <a:pt x="1208" y="4832"/>
                      </a:cubicBezTo>
                      <a:cubicBezTo>
                        <a:pt x="2416" y="3624"/>
                        <a:pt x="2416" y="3624"/>
                        <a:pt x="3624" y="3624"/>
                      </a:cubicBezTo>
                      <a:cubicBezTo>
                        <a:pt x="2416" y="3624"/>
                        <a:pt x="3624" y="3624"/>
                        <a:pt x="3624" y="3624"/>
                      </a:cubicBezTo>
                      <a:lnTo>
                        <a:pt x="3624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9" name="Freeform 438"/>
                <p:cNvSpPr/>
                <p:nvPr/>
              </p:nvSpPr>
              <p:spPr>
                <a:xfrm>
                  <a:off x="2732587" y="6193465"/>
                  <a:ext cx="4832" cy="7248"/>
                </a:xfrm>
                <a:custGeom>
                  <a:avLst/>
                  <a:gdLst>
                    <a:gd name="connsiteX0" fmla="*/ 4832 w 4832"/>
                    <a:gd name="connsiteY0" fmla="*/ 2416 h 7248"/>
                    <a:gd name="connsiteX1" fmla="*/ 3624 w 4832"/>
                    <a:gd name="connsiteY1" fmla="*/ 0 h 7248"/>
                    <a:gd name="connsiteX2" fmla="*/ 1208 w 4832"/>
                    <a:gd name="connsiteY2" fmla="*/ 1208 h 7248"/>
                    <a:gd name="connsiteX3" fmla="*/ 1208 w 4832"/>
                    <a:gd name="connsiteY3" fmla="*/ 2416 h 7248"/>
                    <a:gd name="connsiteX4" fmla="*/ 0 w 4832"/>
                    <a:gd name="connsiteY4" fmla="*/ 6041 h 7248"/>
                    <a:gd name="connsiteX5" fmla="*/ 1208 w 4832"/>
                    <a:gd name="connsiteY5" fmla="*/ 7249 h 7248"/>
                    <a:gd name="connsiteX6" fmla="*/ 4832 w 4832"/>
                    <a:gd name="connsiteY6" fmla="*/ 2416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32" h="7248">
                      <a:moveTo>
                        <a:pt x="4832" y="2416"/>
                      </a:moveTo>
                      <a:cubicBezTo>
                        <a:pt x="4832" y="1208"/>
                        <a:pt x="4832" y="0"/>
                        <a:pt x="3624" y="0"/>
                      </a:cubicBezTo>
                      <a:cubicBezTo>
                        <a:pt x="2416" y="0"/>
                        <a:pt x="2416" y="0"/>
                        <a:pt x="1208" y="1208"/>
                      </a:cubicBezTo>
                      <a:cubicBezTo>
                        <a:pt x="1208" y="1208"/>
                        <a:pt x="1208" y="2416"/>
                        <a:pt x="1208" y="2416"/>
                      </a:cubicBezTo>
                      <a:cubicBezTo>
                        <a:pt x="1208" y="3624"/>
                        <a:pt x="0" y="4832"/>
                        <a:pt x="0" y="6041"/>
                      </a:cubicBezTo>
                      <a:cubicBezTo>
                        <a:pt x="0" y="7249"/>
                        <a:pt x="1208" y="7249"/>
                        <a:pt x="1208" y="7249"/>
                      </a:cubicBezTo>
                      <a:cubicBezTo>
                        <a:pt x="2416" y="7249"/>
                        <a:pt x="4832" y="4832"/>
                        <a:pt x="4832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0" name="Freeform 439"/>
                <p:cNvSpPr/>
                <p:nvPr/>
              </p:nvSpPr>
              <p:spPr>
                <a:xfrm>
                  <a:off x="2684262" y="6162725"/>
                  <a:ext cx="7248" cy="5369"/>
                </a:xfrm>
                <a:custGeom>
                  <a:avLst/>
                  <a:gdLst>
                    <a:gd name="connsiteX0" fmla="*/ 0 w 7248"/>
                    <a:gd name="connsiteY0" fmla="*/ 537 h 5369"/>
                    <a:gd name="connsiteX1" fmla="*/ 0 w 7248"/>
                    <a:gd name="connsiteY1" fmla="*/ 537 h 5369"/>
                    <a:gd name="connsiteX2" fmla="*/ 2416 w 7248"/>
                    <a:gd name="connsiteY2" fmla="*/ 2953 h 5369"/>
                    <a:gd name="connsiteX3" fmla="*/ 6041 w 7248"/>
                    <a:gd name="connsiteY3" fmla="*/ 5369 h 5369"/>
                    <a:gd name="connsiteX4" fmla="*/ 7249 w 7248"/>
                    <a:gd name="connsiteY4" fmla="*/ 5369 h 5369"/>
                    <a:gd name="connsiteX5" fmla="*/ 7249 w 7248"/>
                    <a:gd name="connsiteY5" fmla="*/ 5369 h 5369"/>
                    <a:gd name="connsiteX6" fmla="*/ 7249 w 7248"/>
                    <a:gd name="connsiteY6" fmla="*/ 5369 h 5369"/>
                    <a:gd name="connsiteX7" fmla="*/ 7249 w 7248"/>
                    <a:gd name="connsiteY7" fmla="*/ 4161 h 5369"/>
                    <a:gd name="connsiteX8" fmla="*/ 6041 w 7248"/>
                    <a:gd name="connsiteY8" fmla="*/ 2953 h 5369"/>
                    <a:gd name="connsiteX9" fmla="*/ 0 w 7248"/>
                    <a:gd name="connsiteY9" fmla="*/ 537 h 5369"/>
                    <a:gd name="connsiteX10" fmla="*/ 0 w 7248"/>
                    <a:gd name="connsiteY10" fmla="*/ 537 h 5369"/>
                    <a:gd name="connsiteX11" fmla="*/ 0 w 7248"/>
                    <a:gd name="connsiteY11" fmla="*/ 537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248" h="5369">
                      <a:moveTo>
                        <a:pt x="0" y="537"/>
                      </a:moveTo>
                      <a:cubicBezTo>
                        <a:pt x="0" y="537"/>
                        <a:pt x="0" y="537"/>
                        <a:pt x="0" y="537"/>
                      </a:cubicBezTo>
                      <a:cubicBezTo>
                        <a:pt x="1208" y="1745"/>
                        <a:pt x="1208" y="1745"/>
                        <a:pt x="2416" y="2953"/>
                      </a:cubicBezTo>
                      <a:cubicBezTo>
                        <a:pt x="3624" y="4161"/>
                        <a:pt x="4832" y="5369"/>
                        <a:pt x="6041" y="5369"/>
                      </a:cubicBezTo>
                      <a:cubicBezTo>
                        <a:pt x="6041" y="5369"/>
                        <a:pt x="7249" y="5369"/>
                        <a:pt x="7249" y="5369"/>
                      </a:cubicBezTo>
                      <a:lnTo>
                        <a:pt x="7249" y="5369"/>
                      </a:lnTo>
                      <a:cubicBezTo>
                        <a:pt x="7249" y="5369"/>
                        <a:pt x="7249" y="5369"/>
                        <a:pt x="7249" y="5369"/>
                      </a:cubicBezTo>
                      <a:cubicBezTo>
                        <a:pt x="7249" y="5369"/>
                        <a:pt x="7249" y="4161"/>
                        <a:pt x="7249" y="4161"/>
                      </a:cubicBezTo>
                      <a:cubicBezTo>
                        <a:pt x="7249" y="4161"/>
                        <a:pt x="6041" y="2953"/>
                        <a:pt x="6041" y="2953"/>
                      </a:cubicBezTo>
                      <a:cubicBezTo>
                        <a:pt x="3624" y="1745"/>
                        <a:pt x="2416" y="537"/>
                        <a:pt x="0" y="537"/>
                      </a:cubicBezTo>
                      <a:cubicBezTo>
                        <a:pt x="0" y="-671"/>
                        <a:pt x="0" y="537"/>
                        <a:pt x="0" y="537"/>
                      </a:cubicBezTo>
                      <a:lnTo>
                        <a:pt x="0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1" name="Freeform 440"/>
                <p:cNvSpPr/>
                <p:nvPr/>
              </p:nvSpPr>
              <p:spPr>
                <a:xfrm>
                  <a:off x="3067237" y="6250053"/>
                  <a:ext cx="4658" cy="3818"/>
                </a:xfrm>
                <a:custGeom>
                  <a:avLst/>
                  <a:gdLst>
                    <a:gd name="connsiteX0" fmla="*/ 0 w 4658"/>
                    <a:gd name="connsiteY0" fmla="*/ 2610 h 3818"/>
                    <a:gd name="connsiteX1" fmla="*/ 1208 w 4658"/>
                    <a:gd name="connsiteY1" fmla="*/ 3818 h 3818"/>
                    <a:gd name="connsiteX2" fmla="*/ 3624 w 4658"/>
                    <a:gd name="connsiteY2" fmla="*/ 3818 h 3818"/>
                    <a:gd name="connsiteX3" fmla="*/ 2416 w 4658"/>
                    <a:gd name="connsiteY3" fmla="*/ 194 h 3818"/>
                    <a:gd name="connsiteX4" fmla="*/ 0 w 4658"/>
                    <a:gd name="connsiteY4" fmla="*/ 2610 h 3818"/>
                    <a:gd name="connsiteX5" fmla="*/ 0 w 4658"/>
                    <a:gd name="connsiteY5" fmla="*/ 2610 h 3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58" h="3818">
                      <a:moveTo>
                        <a:pt x="0" y="2610"/>
                      </a:moveTo>
                      <a:cubicBezTo>
                        <a:pt x="0" y="3818"/>
                        <a:pt x="0" y="3818"/>
                        <a:pt x="1208" y="3818"/>
                      </a:cubicBezTo>
                      <a:cubicBezTo>
                        <a:pt x="2416" y="3818"/>
                        <a:pt x="3624" y="3818"/>
                        <a:pt x="3624" y="3818"/>
                      </a:cubicBezTo>
                      <a:cubicBezTo>
                        <a:pt x="6041" y="3818"/>
                        <a:pt x="3624" y="-1014"/>
                        <a:pt x="2416" y="194"/>
                      </a:cubicBezTo>
                      <a:cubicBezTo>
                        <a:pt x="2416" y="1402"/>
                        <a:pt x="1208" y="1402"/>
                        <a:pt x="0" y="2610"/>
                      </a:cubicBezTo>
                      <a:lnTo>
                        <a:pt x="0" y="26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2" name="Freeform 441"/>
                <p:cNvSpPr/>
                <p:nvPr/>
              </p:nvSpPr>
              <p:spPr>
                <a:xfrm>
                  <a:off x="3068445" y="6204338"/>
                  <a:ext cx="6280" cy="4098"/>
                </a:xfrm>
                <a:custGeom>
                  <a:avLst/>
                  <a:gdLst>
                    <a:gd name="connsiteX0" fmla="*/ 1208 w 6280"/>
                    <a:gd name="connsiteY0" fmla="*/ 3624 h 4098"/>
                    <a:gd name="connsiteX1" fmla="*/ 6041 w 6280"/>
                    <a:gd name="connsiteY1" fmla="*/ 1208 h 4098"/>
                    <a:gd name="connsiteX2" fmla="*/ 4833 w 6280"/>
                    <a:gd name="connsiteY2" fmla="*/ 0 h 4098"/>
                    <a:gd name="connsiteX3" fmla="*/ 0 w 6280"/>
                    <a:gd name="connsiteY3" fmla="*/ 1208 h 4098"/>
                    <a:gd name="connsiteX4" fmla="*/ 1208 w 6280"/>
                    <a:gd name="connsiteY4" fmla="*/ 3624 h 4098"/>
                    <a:gd name="connsiteX5" fmla="*/ 1208 w 6280"/>
                    <a:gd name="connsiteY5" fmla="*/ 3624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80" h="4098">
                      <a:moveTo>
                        <a:pt x="1208" y="3624"/>
                      </a:moveTo>
                      <a:cubicBezTo>
                        <a:pt x="3624" y="4832"/>
                        <a:pt x="7249" y="3624"/>
                        <a:pt x="6041" y="1208"/>
                      </a:cubicBezTo>
                      <a:cubicBezTo>
                        <a:pt x="6041" y="1208"/>
                        <a:pt x="6041" y="1208"/>
                        <a:pt x="4833" y="0"/>
                      </a:cubicBezTo>
                      <a:cubicBezTo>
                        <a:pt x="3624" y="0"/>
                        <a:pt x="1208" y="0"/>
                        <a:pt x="0" y="1208"/>
                      </a:cubicBezTo>
                      <a:cubicBezTo>
                        <a:pt x="0" y="2416"/>
                        <a:pt x="0" y="3624"/>
                        <a:pt x="1208" y="3624"/>
                      </a:cubicBezTo>
                      <a:lnTo>
                        <a:pt x="1208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3" name="Freeform 442"/>
                <p:cNvSpPr/>
                <p:nvPr/>
              </p:nvSpPr>
              <p:spPr>
                <a:xfrm>
                  <a:off x="3070861" y="6177759"/>
                  <a:ext cx="6946" cy="3210"/>
                </a:xfrm>
                <a:custGeom>
                  <a:avLst/>
                  <a:gdLst>
                    <a:gd name="connsiteX0" fmla="*/ 6041 w 6946"/>
                    <a:gd name="connsiteY0" fmla="*/ 1208 h 3210"/>
                    <a:gd name="connsiteX1" fmla="*/ 0 w 6946"/>
                    <a:gd name="connsiteY1" fmla="*/ 0 h 3210"/>
                    <a:gd name="connsiteX2" fmla="*/ 0 w 6946"/>
                    <a:gd name="connsiteY2" fmla="*/ 1208 h 3210"/>
                    <a:gd name="connsiteX3" fmla="*/ 6041 w 6946"/>
                    <a:gd name="connsiteY3" fmla="*/ 2416 h 3210"/>
                    <a:gd name="connsiteX4" fmla="*/ 6041 w 6946"/>
                    <a:gd name="connsiteY4" fmla="*/ 1208 h 3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46" h="3210">
                      <a:moveTo>
                        <a:pt x="6041" y="1208"/>
                      </a:moveTo>
                      <a:cubicBezTo>
                        <a:pt x="4832" y="0"/>
                        <a:pt x="1208" y="0"/>
                        <a:pt x="0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3625"/>
                        <a:pt x="4832" y="3625"/>
                        <a:pt x="6041" y="2416"/>
                      </a:cubicBezTo>
                      <a:cubicBezTo>
                        <a:pt x="7249" y="2416"/>
                        <a:pt x="7249" y="1208"/>
                        <a:pt x="6041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4" name="Freeform 443"/>
                <p:cNvSpPr/>
                <p:nvPr/>
              </p:nvSpPr>
              <p:spPr>
                <a:xfrm>
                  <a:off x="3070221" y="6169109"/>
                  <a:ext cx="5472" cy="3818"/>
                </a:xfrm>
                <a:custGeom>
                  <a:avLst/>
                  <a:gdLst>
                    <a:gd name="connsiteX0" fmla="*/ 3056 w 5472"/>
                    <a:gd name="connsiteY0" fmla="*/ 3818 h 3818"/>
                    <a:gd name="connsiteX1" fmla="*/ 4264 w 5472"/>
                    <a:gd name="connsiteY1" fmla="*/ 3818 h 3818"/>
                    <a:gd name="connsiteX2" fmla="*/ 5473 w 5472"/>
                    <a:gd name="connsiteY2" fmla="*/ 2610 h 3818"/>
                    <a:gd name="connsiteX3" fmla="*/ 1848 w 5472"/>
                    <a:gd name="connsiteY3" fmla="*/ 194 h 3818"/>
                    <a:gd name="connsiteX4" fmla="*/ 3056 w 5472"/>
                    <a:gd name="connsiteY4" fmla="*/ 3818 h 3818"/>
                    <a:gd name="connsiteX5" fmla="*/ 3056 w 5472"/>
                    <a:gd name="connsiteY5" fmla="*/ 3818 h 3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72" h="3818">
                      <a:moveTo>
                        <a:pt x="3056" y="3818"/>
                      </a:moveTo>
                      <a:cubicBezTo>
                        <a:pt x="3056" y="3818"/>
                        <a:pt x="4264" y="3818"/>
                        <a:pt x="4264" y="3818"/>
                      </a:cubicBezTo>
                      <a:cubicBezTo>
                        <a:pt x="5473" y="3818"/>
                        <a:pt x="5473" y="3818"/>
                        <a:pt x="5473" y="2610"/>
                      </a:cubicBezTo>
                      <a:cubicBezTo>
                        <a:pt x="4264" y="194"/>
                        <a:pt x="3056" y="194"/>
                        <a:pt x="1848" y="194"/>
                      </a:cubicBezTo>
                      <a:cubicBezTo>
                        <a:pt x="-1776" y="-1014"/>
                        <a:pt x="640" y="3818"/>
                        <a:pt x="3056" y="3818"/>
                      </a:cubicBezTo>
                      <a:lnTo>
                        <a:pt x="3056" y="38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5" name="Freeform 444"/>
                <p:cNvSpPr/>
                <p:nvPr/>
              </p:nvSpPr>
              <p:spPr>
                <a:xfrm>
                  <a:off x="3064820" y="6187425"/>
                  <a:ext cx="7749" cy="4124"/>
                </a:xfrm>
                <a:custGeom>
                  <a:avLst/>
                  <a:gdLst>
                    <a:gd name="connsiteX0" fmla="*/ 0 w 7749"/>
                    <a:gd name="connsiteY0" fmla="*/ 1208 h 4124"/>
                    <a:gd name="connsiteX1" fmla="*/ 0 w 7749"/>
                    <a:gd name="connsiteY1" fmla="*/ 1208 h 4124"/>
                    <a:gd name="connsiteX2" fmla="*/ 1208 w 7749"/>
                    <a:gd name="connsiteY2" fmla="*/ 3624 h 4124"/>
                    <a:gd name="connsiteX3" fmla="*/ 7249 w 7749"/>
                    <a:gd name="connsiteY3" fmla="*/ 2416 h 4124"/>
                    <a:gd name="connsiteX4" fmla="*/ 6041 w 7749"/>
                    <a:gd name="connsiteY4" fmla="*/ 0 h 4124"/>
                    <a:gd name="connsiteX5" fmla="*/ 1208 w 7749"/>
                    <a:gd name="connsiteY5" fmla="*/ 0 h 4124"/>
                    <a:gd name="connsiteX6" fmla="*/ 0 w 7749"/>
                    <a:gd name="connsiteY6" fmla="*/ 1208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49" h="4124">
                      <a:moveTo>
                        <a:pt x="0" y="1208"/>
                      </a:moveTo>
                      <a:cubicBezTo>
                        <a:pt x="0" y="1208"/>
                        <a:pt x="0" y="1208"/>
                        <a:pt x="0" y="1208"/>
                      </a:cubicBezTo>
                      <a:cubicBezTo>
                        <a:pt x="0" y="2416"/>
                        <a:pt x="0" y="2416"/>
                        <a:pt x="1208" y="3624"/>
                      </a:cubicBezTo>
                      <a:cubicBezTo>
                        <a:pt x="3624" y="4832"/>
                        <a:pt x="4832" y="3624"/>
                        <a:pt x="7249" y="2416"/>
                      </a:cubicBezTo>
                      <a:cubicBezTo>
                        <a:pt x="8457" y="1208"/>
                        <a:pt x="7249" y="0"/>
                        <a:pt x="6041" y="0"/>
                      </a:cubicBezTo>
                      <a:cubicBezTo>
                        <a:pt x="4832" y="0"/>
                        <a:pt x="2416" y="0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6" name="Freeform 445"/>
                <p:cNvSpPr/>
                <p:nvPr/>
              </p:nvSpPr>
              <p:spPr>
                <a:xfrm>
                  <a:off x="3022427" y="6194673"/>
                  <a:ext cx="7357" cy="4832"/>
                </a:xfrm>
                <a:custGeom>
                  <a:avLst/>
                  <a:gdLst>
                    <a:gd name="connsiteX0" fmla="*/ 7358 w 7357"/>
                    <a:gd name="connsiteY0" fmla="*/ 2416 h 4832"/>
                    <a:gd name="connsiteX1" fmla="*/ 6150 w 7357"/>
                    <a:gd name="connsiteY1" fmla="*/ 0 h 4832"/>
                    <a:gd name="connsiteX2" fmla="*/ 1317 w 7357"/>
                    <a:gd name="connsiteY2" fmla="*/ 1208 h 4832"/>
                    <a:gd name="connsiteX3" fmla="*/ 2525 w 7357"/>
                    <a:gd name="connsiteY3" fmla="*/ 4832 h 4832"/>
                    <a:gd name="connsiteX4" fmla="*/ 7358 w 7357"/>
                    <a:gd name="connsiteY4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57" h="4832">
                      <a:moveTo>
                        <a:pt x="7358" y="2416"/>
                      </a:moveTo>
                      <a:cubicBezTo>
                        <a:pt x="7358" y="1208"/>
                        <a:pt x="7358" y="0"/>
                        <a:pt x="6150" y="0"/>
                      </a:cubicBezTo>
                      <a:cubicBezTo>
                        <a:pt x="3733" y="0"/>
                        <a:pt x="2525" y="0"/>
                        <a:pt x="1317" y="1208"/>
                      </a:cubicBezTo>
                      <a:cubicBezTo>
                        <a:pt x="-1099" y="1208"/>
                        <a:pt x="109" y="4832"/>
                        <a:pt x="2525" y="4832"/>
                      </a:cubicBezTo>
                      <a:cubicBezTo>
                        <a:pt x="4941" y="3624"/>
                        <a:pt x="6150" y="3624"/>
                        <a:pt x="7358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7" name="Freeform 446"/>
                <p:cNvSpPr/>
                <p:nvPr/>
              </p:nvSpPr>
              <p:spPr>
                <a:xfrm>
                  <a:off x="3115562" y="6214003"/>
                  <a:ext cx="3624" cy="2416"/>
                </a:xfrm>
                <a:custGeom>
                  <a:avLst/>
                  <a:gdLst>
                    <a:gd name="connsiteX0" fmla="*/ 2416 w 3624"/>
                    <a:gd name="connsiteY0" fmla="*/ 0 h 2416"/>
                    <a:gd name="connsiteX1" fmla="*/ 2416 w 3624"/>
                    <a:gd name="connsiteY1" fmla="*/ 0 h 2416"/>
                    <a:gd name="connsiteX2" fmla="*/ 0 w 3624"/>
                    <a:gd name="connsiteY2" fmla="*/ 0 h 2416"/>
                    <a:gd name="connsiteX3" fmla="*/ 0 w 3624"/>
                    <a:gd name="connsiteY3" fmla="*/ 1208 h 2416"/>
                    <a:gd name="connsiteX4" fmla="*/ 1208 w 3624"/>
                    <a:gd name="connsiteY4" fmla="*/ 2416 h 2416"/>
                    <a:gd name="connsiteX5" fmla="*/ 2416 w 3624"/>
                    <a:gd name="connsiteY5" fmla="*/ 2416 h 2416"/>
                    <a:gd name="connsiteX6" fmla="*/ 3624 w 3624"/>
                    <a:gd name="connsiteY6" fmla="*/ 1208 h 2416"/>
                    <a:gd name="connsiteX7" fmla="*/ 3624 w 3624"/>
                    <a:gd name="connsiteY7" fmla="*/ 1208 h 2416"/>
                    <a:gd name="connsiteX8" fmla="*/ 2416 w 3624"/>
                    <a:gd name="connsiteY8" fmla="*/ 0 h 2416"/>
                    <a:gd name="connsiteX9" fmla="*/ 2416 w 3624"/>
                    <a:gd name="connsiteY9" fmla="*/ 0 h 2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24" h="2416">
                      <a:moveTo>
                        <a:pt x="2416" y="0"/>
                      </a:moveTo>
                      <a:cubicBezTo>
                        <a:pt x="2416" y="0"/>
                        <a:pt x="2416" y="0"/>
                        <a:pt x="2416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1208"/>
                        <a:pt x="0" y="2416"/>
                        <a:pt x="1208" y="2416"/>
                      </a:cubicBezTo>
                      <a:cubicBezTo>
                        <a:pt x="1208" y="2416"/>
                        <a:pt x="1208" y="2416"/>
                        <a:pt x="2416" y="2416"/>
                      </a:cubicBezTo>
                      <a:cubicBezTo>
                        <a:pt x="3624" y="2416"/>
                        <a:pt x="3624" y="2416"/>
                        <a:pt x="3624" y="1208"/>
                      </a:cubicBezTo>
                      <a:cubicBezTo>
                        <a:pt x="3624" y="1208"/>
                        <a:pt x="3624" y="1208"/>
                        <a:pt x="3624" y="1208"/>
                      </a:cubicBezTo>
                      <a:cubicBezTo>
                        <a:pt x="2416" y="0"/>
                        <a:pt x="2416" y="0"/>
                        <a:pt x="2416" y="0"/>
                      </a:cubicBezTo>
                      <a:lnTo>
                        <a:pt x="241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8" name="Freeform 447"/>
                <p:cNvSpPr/>
                <p:nvPr/>
              </p:nvSpPr>
              <p:spPr>
                <a:xfrm>
                  <a:off x="3165094" y="6116145"/>
                  <a:ext cx="6040" cy="8456"/>
                </a:xfrm>
                <a:custGeom>
                  <a:avLst/>
                  <a:gdLst>
                    <a:gd name="connsiteX0" fmla="*/ 3624 w 6040"/>
                    <a:gd name="connsiteY0" fmla="*/ 0 h 8456"/>
                    <a:gd name="connsiteX1" fmla="*/ 0 w 6040"/>
                    <a:gd name="connsiteY1" fmla="*/ 7248 h 8456"/>
                    <a:gd name="connsiteX2" fmla="*/ 1208 w 6040"/>
                    <a:gd name="connsiteY2" fmla="*/ 8457 h 8456"/>
                    <a:gd name="connsiteX3" fmla="*/ 6041 w 6040"/>
                    <a:gd name="connsiteY3" fmla="*/ 1208 h 8456"/>
                    <a:gd name="connsiteX4" fmla="*/ 3624 w 6040"/>
                    <a:gd name="connsiteY4" fmla="*/ 0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8456">
                      <a:moveTo>
                        <a:pt x="3624" y="0"/>
                      </a:moveTo>
                      <a:cubicBezTo>
                        <a:pt x="1208" y="2416"/>
                        <a:pt x="0" y="4832"/>
                        <a:pt x="0" y="7248"/>
                      </a:cubicBezTo>
                      <a:cubicBezTo>
                        <a:pt x="0" y="7248"/>
                        <a:pt x="1208" y="8457"/>
                        <a:pt x="1208" y="8457"/>
                      </a:cubicBezTo>
                      <a:cubicBezTo>
                        <a:pt x="3624" y="7248"/>
                        <a:pt x="4833" y="3624"/>
                        <a:pt x="6041" y="1208"/>
                      </a:cubicBezTo>
                      <a:cubicBezTo>
                        <a:pt x="4833" y="0"/>
                        <a:pt x="3624" y="0"/>
                        <a:pt x="3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9" name="Freeform 448"/>
                <p:cNvSpPr/>
                <p:nvPr/>
              </p:nvSpPr>
              <p:spPr>
                <a:xfrm>
                  <a:off x="3042261" y="6096990"/>
                  <a:ext cx="4437" cy="4356"/>
                </a:xfrm>
                <a:custGeom>
                  <a:avLst/>
                  <a:gdLst>
                    <a:gd name="connsiteX0" fmla="*/ 4437 w 4437"/>
                    <a:gd name="connsiteY0" fmla="*/ 3450 h 4356"/>
                    <a:gd name="connsiteX1" fmla="*/ 3229 w 4437"/>
                    <a:gd name="connsiteY1" fmla="*/ 1034 h 4356"/>
                    <a:gd name="connsiteX2" fmla="*/ 813 w 4437"/>
                    <a:gd name="connsiteY2" fmla="*/ 2242 h 4356"/>
                    <a:gd name="connsiteX3" fmla="*/ 2021 w 4437"/>
                    <a:gd name="connsiteY3" fmla="*/ 3450 h 4356"/>
                    <a:gd name="connsiteX4" fmla="*/ 4437 w 4437"/>
                    <a:gd name="connsiteY4" fmla="*/ 3450 h 4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7" h="4356">
                      <a:moveTo>
                        <a:pt x="4437" y="3450"/>
                      </a:moveTo>
                      <a:cubicBezTo>
                        <a:pt x="4437" y="2242"/>
                        <a:pt x="4437" y="2242"/>
                        <a:pt x="3229" y="1034"/>
                      </a:cubicBezTo>
                      <a:cubicBezTo>
                        <a:pt x="2021" y="-1382"/>
                        <a:pt x="-1603" y="1034"/>
                        <a:pt x="813" y="2242"/>
                      </a:cubicBezTo>
                      <a:cubicBezTo>
                        <a:pt x="2021" y="3450"/>
                        <a:pt x="2021" y="3450"/>
                        <a:pt x="2021" y="3450"/>
                      </a:cubicBezTo>
                      <a:cubicBezTo>
                        <a:pt x="3229" y="4658"/>
                        <a:pt x="4437" y="4658"/>
                        <a:pt x="4437" y="34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0" name="Freeform 449"/>
                <p:cNvSpPr/>
                <p:nvPr/>
              </p:nvSpPr>
              <p:spPr>
                <a:xfrm>
                  <a:off x="3030493" y="6067482"/>
                  <a:ext cx="11373" cy="7284"/>
                </a:xfrm>
                <a:custGeom>
                  <a:avLst/>
                  <a:gdLst>
                    <a:gd name="connsiteX0" fmla="*/ 11373 w 11373"/>
                    <a:gd name="connsiteY0" fmla="*/ 6379 h 7284"/>
                    <a:gd name="connsiteX1" fmla="*/ 6541 w 11373"/>
                    <a:gd name="connsiteY1" fmla="*/ 2754 h 7284"/>
                    <a:gd name="connsiteX2" fmla="*/ 1708 w 11373"/>
                    <a:gd name="connsiteY2" fmla="*/ 338 h 7284"/>
                    <a:gd name="connsiteX3" fmla="*/ 500 w 11373"/>
                    <a:gd name="connsiteY3" fmla="*/ 1546 h 7284"/>
                    <a:gd name="connsiteX4" fmla="*/ 11373 w 11373"/>
                    <a:gd name="connsiteY4" fmla="*/ 6379 h 7284"/>
                    <a:gd name="connsiteX5" fmla="*/ 11373 w 11373"/>
                    <a:gd name="connsiteY5" fmla="*/ 6379 h 7284"/>
                    <a:gd name="connsiteX6" fmla="*/ 11373 w 11373"/>
                    <a:gd name="connsiteY6" fmla="*/ 6379 h 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73" h="7284">
                      <a:moveTo>
                        <a:pt x="11373" y="6379"/>
                      </a:moveTo>
                      <a:cubicBezTo>
                        <a:pt x="10165" y="5171"/>
                        <a:pt x="8957" y="3963"/>
                        <a:pt x="6541" y="2754"/>
                      </a:cubicBezTo>
                      <a:cubicBezTo>
                        <a:pt x="5333" y="1546"/>
                        <a:pt x="2917" y="338"/>
                        <a:pt x="1708" y="338"/>
                      </a:cubicBezTo>
                      <a:cubicBezTo>
                        <a:pt x="500" y="-870"/>
                        <a:pt x="-708" y="1546"/>
                        <a:pt x="500" y="1546"/>
                      </a:cubicBezTo>
                      <a:cubicBezTo>
                        <a:pt x="4125" y="5171"/>
                        <a:pt x="7749" y="7587"/>
                        <a:pt x="11373" y="6379"/>
                      </a:cubicBezTo>
                      <a:cubicBezTo>
                        <a:pt x="11373" y="7587"/>
                        <a:pt x="11373" y="7587"/>
                        <a:pt x="11373" y="6379"/>
                      </a:cubicBezTo>
                      <a:lnTo>
                        <a:pt x="11373" y="637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1" name="Freeform 450"/>
                <p:cNvSpPr/>
                <p:nvPr/>
              </p:nvSpPr>
              <p:spPr>
                <a:xfrm>
                  <a:off x="3115232" y="6131851"/>
                  <a:ext cx="5161" cy="6369"/>
                </a:xfrm>
                <a:custGeom>
                  <a:avLst/>
                  <a:gdLst>
                    <a:gd name="connsiteX0" fmla="*/ 329 w 5161"/>
                    <a:gd name="connsiteY0" fmla="*/ 3624 h 6369"/>
                    <a:gd name="connsiteX1" fmla="*/ 2746 w 5161"/>
                    <a:gd name="connsiteY1" fmla="*/ 6041 h 6369"/>
                    <a:gd name="connsiteX2" fmla="*/ 5162 w 5161"/>
                    <a:gd name="connsiteY2" fmla="*/ 1208 h 6369"/>
                    <a:gd name="connsiteX3" fmla="*/ 3954 w 5161"/>
                    <a:gd name="connsiteY3" fmla="*/ 0 h 6369"/>
                    <a:gd name="connsiteX4" fmla="*/ 329 w 5161"/>
                    <a:gd name="connsiteY4" fmla="*/ 3624 h 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1" h="6369">
                      <a:moveTo>
                        <a:pt x="329" y="3624"/>
                      </a:moveTo>
                      <a:cubicBezTo>
                        <a:pt x="-879" y="4832"/>
                        <a:pt x="1537" y="7249"/>
                        <a:pt x="2746" y="6041"/>
                      </a:cubicBezTo>
                      <a:cubicBezTo>
                        <a:pt x="3954" y="4832"/>
                        <a:pt x="5162" y="3624"/>
                        <a:pt x="5162" y="1208"/>
                      </a:cubicBezTo>
                      <a:cubicBezTo>
                        <a:pt x="5162" y="1208"/>
                        <a:pt x="3954" y="0"/>
                        <a:pt x="3954" y="0"/>
                      </a:cubicBezTo>
                      <a:cubicBezTo>
                        <a:pt x="1537" y="1208"/>
                        <a:pt x="1537" y="2416"/>
                        <a:pt x="329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2" name="Freeform 451"/>
                <p:cNvSpPr/>
                <p:nvPr/>
              </p:nvSpPr>
              <p:spPr>
                <a:xfrm>
                  <a:off x="3139224" y="6111313"/>
                  <a:ext cx="5654" cy="7749"/>
                </a:xfrm>
                <a:custGeom>
                  <a:avLst/>
                  <a:gdLst>
                    <a:gd name="connsiteX0" fmla="*/ 5333 w 5654"/>
                    <a:gd name="connsiteY0" fmla="*/ 1208 h 7749"/>
                    <a:gd name="connsiteX1" fmla="*/ 4125 w 5654"/>
                    <a:gd name="connsiteY1" fmla="*/ 0 h 7749"/>
                    <a:gd name="connsiteX2" fmla="*/ 500 w 5654"/>
                    <a:gd name="connsiteY2" fmla="*/ 6041 h 7749"/>
                    <a:gd name="connsiteX3" fmla="*/ 1708 w 5654"/>
                    <a:gd name="connsiteY3" fmla="*/ 7249 h 7749"/>
                    <a:gd name="connsiteX4" fmla="*/ 5333 w 5654"/>
                    <a:gd name="connsiteY4" fmla="*/ 1208 h 7749"/>
                    <a:gd name="connsiteX5" fmla="*/ 5333 w 5654"/>
                    <a:gd name="connsiteY5" fmla="*/ 1208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54" h="7749">
                      <a:moveTo>
                        <a:pt x="5333" y="1208"/>
                      </a:moveTo>
                      <a:cubicBezTo>
                        <a:pt x="5333" y="0"/>
                        <a:pt x="4125" y="0"/>
                        <a:pt x="4125" y="0"/>
                      </a:cubicBezTo>
                      <a:cubicBezTo>
                        <a:pt x="2917" y="1208"/>
                        <a:pt x="1708" y="3625"/>
                        <a:pt x="500" y="6041"/>
                      </a:cubicBezTo>
                      <a:cubicBezTo>
                        <a:pt x="-708" y="7249"/>
                        <a:pt x="500" y="8457"/>
                        <a:pt x="1708" y="7249"/>
                      </a:cubicBezTo>
                      <a:cubicBezTo>
                        <a:pt x="4125" y="6041"/>
                        <a:pt x="6541" y="3625"/>
                        <a:pt x="5333" y="1208"/>
                      </a:cubicBezTo>
                      <a:lnTo>
                        <a:pt x="5333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3" name="Freeform 452"/>
                <p:cNvSpPr/>
                <p:nvPr/>
              </p:nvSpPr>
              <p:spPr>
                <a:xfrm>
                  <a:off x="3142140" y="6085942"/>
                  <a:ext cx="4832" cy="7248"/>
                </a:xfrm>
                <a:custGeom>
                  <a:avLst/>
                  <a:gdLst>
                    <a:gd name="connsiteX0" fmla="*/ 0 w 4832"/>
                    <a:gd name="connsiteY0" fmla="*/ 6041 h 7248"/>
                    <a:gd name="connsiteX1" fmla="*/ 1208 w 4832"/>
                    <a:gd name="connsiteY1" fmla="*/ 7248 h 7248"/>
                    <a:gd name="connsiteX2" fmla="*/ 4832 w 4832"/>
                    <a:gd name="connsiteY2" fmla="*/ 1208 h 7248"/>
                    <a:gd name="connsiteX3" fmla="*/ 3624 w 4832"/>
                    <a:gd name="connsiteY3" fmla="*/ 0 h 7248"/>
                    <a:gd name="connsiteX4" fmla="*/ 0 w 4832"/>
                    <a:gd name="connsiteY4" fmla="*/ 6041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7248">
                      <a:moveTo>
                        <a:pt x="0" y="6041"/>
                      </a:moveTo>
                      <a:cubicBezTo>
                        <a:pt x="0" y="7248"/>
                        <a:pt x="1208" y="7248"/>
                        <a:pt x="1208" y="7248"/>
                      </a:cubicBezTo>
                      <a:cubicBezTo>
                        <a:pt x="3624" y="6041"/>
                        <a:pt x="4832" y="3624"/>
                        <a:pt x="4832" y="1208"/>
                      </a:cubicBezTo>
                      <a:cubicBezTo>
                        <a:pt x="4832" y="1208"/>
                        <a:pt x="3624" y="0"/>
                        <a:pt x="3624" y="0"/>
                      </a:cubicBezTo>
                      <a:cubicBezTo>
                        <a:pt x="2416" y="1208"/>
                        <a:pt x="1208" y="3624"/>
                        <a:pt x="0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4" name="Freeform 453"/>
                <p:cNvSpPr/>
                <p:nvPr/>
              </p:nvSpPr>
              <p:spPr>
                <a:xfrm>
                  <a:off x="3148889" y="6071445"/>
                  <a:ext cx="10165" cy="12581"/>
                </a:xfrm>
                <a:custGeom>
                  <a:avLst/>
                  <a:gdLst>
                    <a:gd name="connsiteX0" fmla="*/ 1708 w 10165"/>
                    <a:gd name="connsiteY0" fmla="*/ 12081 h 12581"/>
                    <a:gd name="connsiteX1" fmla="*/ 6541 w 10165"/>
                    <a:gd name="connsiteY1" fmla="*/ 6041 h 12581"/>
                    <a:gd name="connsiteX2" fmla="*/ 10165 w 10165"/>
                    <a:gd name="connsiteY2" fmla="*/ 1208 h 12581"/>
                    <a:gd name="connsiteX3" fmla="*/ 8957 w 10165"/>
                    <a:gd name="connsiteY3" fmla="*/ 0 h 12581"/>
                    <a:gd name="connsiteX4" fmla="*/ 4125 w 10165"/>
                    <a:gd name="connsiteY4" fmla="*/ 4832 h 12581"/>
                    <a:gd name="connsiteX5" fmla="*/ 500 w 10165"/>
                    <a:gd name="connsiteY5" fmla="*/ 10873 h 12581"/>
                    <a:gd name="connsiteX6" fmla="*/ 1708 w 10165"/>
                    <a:gd name="connsiteY6" fmla="*/ 12081 h 12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65" h="12581">
                      <a:moveTo>
                        <a:pt x="1708" y="12081"/>
                      </a:moveTo>
                      <a:cubicBezTo>
                        <a:pt x="2917" y="10873"/>
                        <a:pt x="5333" y="8457"/>
                        <a:pt x="6541" y="6041"/>
                      </a:cubicBezTo>
                      <a:cubicBezTo>
                        <a:pt x="7749" y="4832"/>
                        <a:pt x="10165" y="2416"/>
                        <a:pt x="10165" y="1208"/>
                      </a:cubicBezTo>
                      <a:cubicBezTo>
                        <a:pt x="10165" y="0"/>
                        <a:pt x="8957" y="0"/>
                        <a:pt x="8957" y="0"/>
                      </a:cubicBezTo>
                      <a:cubicBezTo>
                        <a:pt x="6541" y="1208"/>
                        <a:pt x="5333" y="3624"/>
                        <a:pt x="4125" y="4832"/>
                      </a:cubicBezTo>
                      <a:cubicBezTo>
                        <a:pt x="2917" y="7249"/>
                        <a:pt x="1708" y="8457"/>
                        <a:pt x="500" y="10873"/>
                      </a:cubicBezTo>
                      <a:cubicBezTo>
                        <a:pt x="-708" y="12081"/>
                        <a:pt x="500" y="13289"/>
                        <a:pt x="1708" y="120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5" name="Freeform 454"/>
                <p:cNvSpPr/>
                <p:nvPr/>
              </p:nvSpPr>
              <p:spPr>
                <a:xfrm>
                  <a:off x="3131267" y="6078694"/>
                  <a:ext cx="14497" cy="24162"/>
                </a:xfrm>
                <a:custGeom>
                  <a:avLst/>
                  <a:gdLst>
                    <a:gd name="connsiteX0" fmla="*/ 0 w 14497"/>
                    <a:gd name="connsiteY0" fmla="*/ 24162 h 24162"/>
                    <a:gd name="connsiteX1" fmla="*/ 7249 w 14497"/>
                    <a:gd name="connsiteY1" fmla="*/ 12081 h 24162"/>
                    <a:gd name="connsiteX2" fmla="*/ 14497 w 14497"/>
                    <a:gd name="connsiteY2" fmla="*/ 1208 h 24162"/>
                    <a:gd name="connsiteX3" fmla="*/ 13289 w 14497"/>
                    <a:gd name="connsiteY3" fmla="*/ 0 h 24162"/>
                    <a:gd name="connsiteX4" fmla="*/ 0 w 14497"/>
                    <a:gd name="connsiteY4" fmla="*/ 24162 h 24162"/>
                    <a:gd name="connsiteX5" fmla="*/ 0 w 14497"/>
                    <a:gd name="connsiteY5" fmla="*/ 24162 h 24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97" h="24162">
                      <a:moveTo>
                        <a:pt x="0" y="24162"/>
                      </a:moveTo>
                      <a:cubicBezTo>
                        <a:pt x="3624" y="21746"/>
                        <a:pt x="4832" y="15705"/>
                        <a:pt x="7249" y="12081"/>
                      </a:cubicBezTo>
                      <a:cubicBezTo>
                        <a:pt x="9665" y="8457"/>
                        <a:pt x="12081" y="6041"/>
                        <a:pt x="14497" y="1208"/>
                      </a:cubicBezTo>
                      <a:cubicBezTo>
                        <a:pt x="14497" y="1208"/>
                        <a:pt x="13289" y="0"/>
                        <a:pt x="13289" y="0"/>
                      </a:cubicBezTo>
                      <a:cubicBezTo>
                        <a:pt x="6041" y="4832"/>
                        <a:pt x="1208" y="15705"/>
                        <a:pt x="0" y="24162"/>
                      </a:cubicBezTo>
                      <a:cubicBezTo>
                        <a:pt x="0" y="24162"/>
                        <a:pt x="0" y="24162"/>
                        <a:pt x="0" y="2416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6" name="Freeform 455"/>
                <p:cNvSpPr/>
                <p:nvPr/>
              </p:nvSpPr>
              <p:spPr>
                <a:xfrm>
                  <a:off x="3122810" y="6081817"/>
                  <a:ext cx="14497" cy="22246"/>
                </a:xfrm>
                <a:custGeom>
                  <a:avLst/>
                  <a:gdLst>
                    <a:gd name="connsiteX0" fmla="*/ 14498 w 14497"/>
                    <a:gd name="connsiteY0" fmla="*/ 1709 h 22246"/>
                    <a:gd name="connsiteX1" fmla="*/ 13289 w 14497"/>
                    <a:gd name="connsiteY1" fmla="*/ 500 h 22246"/>
                    <a:gd name="connsiteX2" fmla="*/ 6041 w 14497"/>
                    <a:gd name="connsiteY2" fmla="*/ 8957 h 22246"/>
                    <a:gd name="connsiteX3" fmla="*/ 0 w 14497"/>
                    <a:gd name="connsiteY3" fmla="*/ 21039 h 22246"/>
                    <a:gd name="connsiteX4" fmla="*/ 1208 w 14497"/>
                    <a:gd name="connsiteY4" fmla="*/ 22247 h 22246"/>
                    <a:gd name="connsiteX5" fmla="*/ 7249 w 14497"/>
                    <a:gd name="connsiteY5" fmla="*/ 12582 h 22246"/>
                    <a:gd name="connsiteX6" fmla="*/ 14498 w 14497"/>
                    <a:gd name="connsiteY6" fmla="*/ 1709 h 22246"/>
                    <a:gd name="connsiteX7" fmla="*/ 14498 w 14497"/>
                    <a:gd name="connsiteY7" fmla="*/ 1709 h 22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97" h="22246">
                      <a:moveTo>
                        <a:pt x="14498" y="1709"/>
                      </a:moveTo>
                      <a:cubicBezTo>
                        <a:pt x="14498" y="500"/>
                        <a:pt x="13289" y="-708"/>
                        <a:pt x="13289" y="500"/>
                      </a:cubicBezTo>
                      <a:cubicBezTo>
                        <a:pt x="9665" y="2917"/>
                        <a:pt x="8457" y="6541"/>
                        <a:pt x="6041" y="8957"/>
                      </a:cubicBezTo>
                      <a:cubicBezTo>
                        <a:pt x="3624" y="12582"/>
                        <a:pt x="1208" y="16206"/>
                        <a:pt x="0" y="21039"/>
                      </a:cubicBezTo>
                      <a:cubicBezTo>
                        <a:pt x="0" y="22247"/>
                        <a:pt x="1208" y="22247"/>
                        <a:pt x="1208" y="22247"/>
                      </a:cubicBezTo>
                      <a:cubicBezTo>
                        <a:pt x="3624" y="19830"/>
                        <a:pt x="6041" y="16206"/>
                        <a:pt x="7249" y="12582"/>
                      </a:cubicBezTo>
                      <a:cubicBezTo>
                        <a:pt x="10873" y="8957"/>
                        <a:pt x="13289" y="5333"/>
                        <a:pt x="14498" y="1709"/>
                      </a:cubicBezTo>
                      <a:lnTo>
                        <a:pt x="14498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7" name="Freeform 456"/>
                <p:cNvSpPr/>
                <p:nvPr/>
              </p:nvSpPr>
              <p:spPr>
                <a:xfrm>
                  <a:off x="3111937" y="6085942"/>
                  <a:ext cx="14835" cy="26578"/>
                </a:xfrm>
                <a:custGeom>
                  <a:avLst/>
                  <a:gdLst>
                    <a:gd name="connsiteX0" fmla="*/ 6041 w 14835"/>
                    <a:gd name="connsiteY0" fmla="*/ 16914 h 26578"/>
                    <a:gd name="connsiteX1" fmla="*/ 14497 w 14835"/>
                    <a:gd name="connsiteY1" fmla="*/ 2416 h 26578"/>
                    <a:gd name="connsiteX2" fmla="*/ 13289 w 14835"/>
                    <a:gd name="connsiteY2" fmla="*/ 0 h 26578"/>
                    <a:gd name="connsiteX3" fmla="*/ 6041 w 14835"/>
                    <a:gd name="connsiteY3" fmla="*/ 9665 h 26578"/>
                    <a:gd name="connsiteX4" fmla="*/ 0 w 14835"/>
                    <a:gd name="connsiteY4" fmla="*/ 25370 h 26578"/>
                    <a:gd name="connsiteX5" fmla="*/ 2416 w 14835"/>
                    <a:gd name="connsiteY5" fmla="*/ 26578 h 26578"/>
                    <a:gd name="connsiteX6" fmla="*/ 6041 w 14835"/>
                    <a:gd name="connsiteY6" fmla="*/ 16914 h 26578"/>
                    <a:gd name="connsiteX7" fmla="*/ 6041 w 14835"/>
                    <a:gd name="connsiteY7" fmla="*/ 16914 h 2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35" h="26578">
                      <a:moveTo>
                        <a:pt x="6041" y="16914"/>
                      </a:moveTo>
                      <a:cubicBezTo>
                        <a:pt x="8457" y="10873"/>
                        <a:pt x="10873" y="7248"/>
                        <a:pt x="14497" y="2416"/>
                      </a:cubicBezTo>
                      <a:cubicBezTo>
                        <a:pt x="15706" y="1208"/>
                        <a:pt x="13289" y="0"/>
                        <a:pt x="13289" y="0"/>
                      </a:cubicBezTo>
                      <a:cubicBezTo>
                        <a:pt x="9665" y="2416"/>
                        <a:pt x="7249" y="6041"/>
                        <a:pt x="6041" y="9665"/>
                      </a:cubicBezTo>
                      <a:cubicBezTo>
                        <a:pt x="4832" y="14497"/>
                        <a:pt x="1208" y="19330"/>
                        <a:pt x="0" y="25370"/>
                      </a:cubicBezTo>
                      <a:cubicBezTo>
                        <a:pt x="0" y="26578"/>
                        <a:pt x="1208" y="26578"/>
                        <a:pt x="2416" y="26578"/>
                      </a:cubicBezTo>
                      <a:cubicBezTo>
                        <a:pt x="4832" y="24162"/>
                        <a:pt x="4832" y="20538"/>
                        <a:pt x="6041" y="16914"/>
                      </a:cubicBezTo>
                      <a:lnTo>
                        <a:pt x="6041" y="169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8" name="Freeform 457"/>
                <p:cNvSpPr/>
                <p:nvPr/>
              </p:nvSpPr>
              <p:spPr>
                <a:xfrm>
                  <a:off x="3107105" y="6115239"/>
                  <a:ext cx="5285" cy="9362"/>
                </a:xfrm>
                <a:custGeom>
                  <a:avLst/>
                  <a:gdLst>
                    <a:gd name="connsiteX0" fmla="*/ 4832 w 5285"/>
                    <a:gd name="connsiteY0" fmla="*/ 906 h 9362"/>
                    <a:gd name="connsiteX1" fmla="*/ 3624 w 5285"/>
                    <a:gd name="connsiteY1" fmla="*/ 906 h 9362"/>
                    <a:gd name="connsiteX2" fmla="*/ 1208 w 5285"/>
                    <a:gd name="connsiteY2" fmla="*/ 4530 h 9362"/>
                    <a:gd name="connsiteX3" fmla="*/ 0 w 5285"/>
                    <a:gd name="connsiteY3" fmla="*/ 8155 h 9362"/>
                    <a:gd name="connsiteX4" fmla="*/ 1208 w 5285"/>
                    <a:gd name="connsiteY4" fmla="*/ 9363 h 9362"/>
                    <a:gd name="connsiteX5" fmla="*/ 4832 w 5285"/>
                    <a:gd name="connsiteY5" fmla="*/ 906 h 9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85" h="9362">
                      <a:moveTo>
                        <a:pt x="4832" y="906"/>
                      </a:moveTo>
                      <a:cubicBezTo>
                        <a:pt x="4832" y="-302"/>
                        <a:pt x="3624" y="-302"/>
                        <a:pt x="3624" y="906"/>
                      </a:cubicBezTo>
                      <a:cubicBezTo>
                        <a:pt x="2416" y="2114"/>
                        <a:pt x="2416" y="3322"/>
                        <a:pt x="1208" y="4530"/>
                      </a:cubicBezTo>
                      <a:cubicBezTo>
                        <a:pt x="1208" y="5739"/>
                        <a:pt x="0" y="6947"/>
                        <a:pt x="0" y="8155"/>
                      </a:cubicBezTo>
                      <a:cubicBezTo>
                        <a:pt x="0" y="8155"/>
                        <a:pt x="1208" y="9363"/>
                        <a:pt x="1208" y="9363"/>
                      </a:cubicBezTo>
                      <a:cubicBezTo>
                        <a:pt x="4832" y="9363"/>
                        <a:pt x="6041" y="4530"/>
                        <a:pt x="4832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9" name="Freeform 458"/>
                <p:cNvSpPr/>
                <p:nvPr/>
              </p:nvSpPr>
              <p:spPr>
                <a:xfrm>
                  <a:off x="3118686" y="6105980"/>
                  <a:ext cx="4124" cy="5332"/>
                </a:xfrm>
                <a:custGeom>
                  <a:avLst/>
                  <a:gdLst>
                    <a:gd name="connsiteX0" fmla="*/ 1708 w 4124"/>
                    <a:gd name="connsiteY0" fmla="*/ 500 h 5332"/>
                    <a:gd name="connsiteX1" fmla="*/ 500 w 4124"/>
                    <a:gd name="connsiteY1" fmla="*/ 4125 h 5332"/>
                    <a:gd name="connsiteX2" fmla="*/ 1708 w 4124"/>
                    <a:gd name="connsiteY2" fmla="*/ 5333 h 5332"/>
                    <a:gd name="connsiteX3" fmla="*/ 4125 w 4124"/>
                    <a:gd name="connsiteY3" fmla="*/ 1709 h 5332"/>
                    <a:gd name="connsiteX4" fmla="*/ 1708 w 4124"/>
                    <a:gd name="connsiteY4" fmla="*/ 500 h 5332"/>
                    <a:gd name="connsiteX5" fmla="*/ 1708 w 4124"/>
                    <a:gd name="connsiteY5" fmla="*/ 500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4" h="5332">
                      <a:moveTo>
                        <a:pt x="1708" y="500"/>
                      </a:moveTo>
                      <a:cubicBezTo>
                        <a:pt x="500" y="1709"/>
                        <a:pt x="-708" y="2917"/>
                        <a:pt x="500" y="4125"/>
                      </a:cubicBezTo>
                      <a:cubicBezTo>
                        <a:pt x="500" y="4125"/>
                        <a:pt x="1708" y="5333"/>
                        <a:pt x="1708" y="5333"/>
                      </a:cubicBezTo>
                      <a:cubicBezTo>
                        <a:pt x="2917" y="5333"/>
                        <a:pt x="2917" y="2917"/>
                        <a:pt x="4125" y="1709"/>
                      </a:cubicBezTo>
                      <a:cubicBezTo>
                        <a:pt x="4125" y="500"/>
                        <a:pt x="2917" y="-708"/>
                        <a:pt x="1708" y="500"/>
                      </a:cubicBezTo>
                      <a:lnTo>
                        <a:pt x="1708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0" name="Freeform 459"/>
                <p:cNvSpPr/>
                <p:nvPr/>
              </p:nvSpPr>
              <p:spPr>
                <a:xfrm>
                  <a:off x="3127313" y="6079902"/>
                  <a:ext cx="5161" cy="5332"/>
                </a:xfrm>
                <a:custGeom>
                  <a:avLst/>
                  <a:gdLst>
                    <a:gd name="connsiteX0" fmla="*/ 5162 w 5161"/>
                    <a:gd name="connsiteY0" fmla="*/ 1208 h 5332"/>
                    <a:gd name="connsiteX1" fmla="*/ 3954 w 5161"/>
                    <a:gd name="connsiteY1" fmla="*/ 0 h 5332"/>
                    <a:gd name="connsiteX2" fmla="*/ 329 w 5161"/>
                    <a:gd name="connsiteY2" fmla="*/ 3624 h 5332"/>
                    <a:gd name="connsiteX3" fmla="*/ 2746 w 5161"/>
                    <a:gd name="connsiteY3" fmla="*/ 4832 h 5332"/>
                    <a:gd name="connsiteX4" fmla="*/ 5162 w 5161"/>
                    <a:gd name="connsiteY4" fmla="*/ 1208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1" h="5332">
                      <a:moveTo>
                        <a:pt x="5162" y="1208"/>
                      </a:moveTo>
                      <a:cubicBezTo>
                        <a:pt x="5162" y="1208"/>
                        <a:pt x="3954" y="0"/>
                        <a:pt x="3954" y="0"/>
                      </a:cubicBezTo>
                      <a:cubicBezTo>
                        <a:pt x="1537" y="0"/>
                        <a:pt x="1537" y="2416"/>
                        <a:pt x="329" y="3624"/>
                      </a:cubicBezTo>
                      <a:cubicBezTo>
                        <a:pt x="-879" y="4832"/>
                        <a:pt x="1537" y="6041"/>
                        <a:pt x="2746" y="4832"/>
                      </a:cubicBezTo>
                      <a:cubicBezTo>
                        <a:pt x="2746" y="4832"/>
                        <a:pt x="5162" y="3624"/>
                        <a:pt x="5162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1" name="Freeform 460"/>
                <p:cNvSpPr/>
                <p:nvPr/>
              </p:nvSpPr>
              <p:spPr>
                <a:xfrm>
                  <a:off x="3126435" y="6105272"/>
                  <a:ext cx="3953" cy="4832"/>
                </a:xfrm>
                <a:custGeom>
                  <a:avLst/>
                  <a:gdLst>
                    <a:gd name="connsiteX0" fmla="*/ 0 w 3953"/>
                    <a:gd name="connsiteY0" fmla="*/ 3625 h 4832"/>
                    <a:gd name="connsiteX1" fmla="*/ 1208 w 3953"/>
                    <a:gd name="connsiteY1" fmla="*/ 4833 h 4832"/>
                    <a:gd name="connsiteX2" fmla="*/ 3624 w 3953"/>
                    <a:gd name="connsiteY2" fmla="*/ 2416 h 4832"/>
                    <a:gd name="connsiteX3" fmla="*/ 1208 w 3953"/>
                    <a:gd name="connsiteY3" fmla="*/ 0 h 4832"/>
                    <a:gd name="connsiteX4" fmla="*/ 0 w 3953"/>
                    <a:gd name="connsiteY4" fmla="*/ 3625 h 4832"/>
                    <a:gd name="connsiteX5" fmla="*/ 0 w 3953"/>
                    <a:gd name="connsiteY5" fmla="*/ 3625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3" h="4832">
                      <a:moveTo>
                        <a:pt x="0" y="3625"/>
                      </a:moveTo>
                      <a:cubicBezTo>
                        <a:pt x="0" y="4833"/>
                        <a:pt x="1208" y="4833"/>
                        <a:pt x="1208" y="4833"/>
                      </a:cubicBezTo>
                      <a:cubicBezTo>
                        <a:pt x="2416" y="4833"/>
                        <a:pt x="3624" y="3625"/>
                        <a:pt x="3624" y="2416"/>
                      </a:cubicBezTo>
                      <a:cubicBezTo>
                        <a:pt x="4833" y="1208"/>
                        <a:pt x="2416" y="0"/>
                        <a:pt x="1208" y="0"/>
                      </a:cubicBezTo>
                      <a:cubicBezTo>
                        <a:pt x="1208" y="1208"/>
                        <a:pt x="0" y="2416"/>
                        <a:pt x="0" y="3625"/>
                      </a:cubicBezTo>
                      <a:lnTo>
                        <a:pt x="0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2" name="Freeform 461"/>
                <p:cNvSpPr/>
                <p:nvPr/>
              </p:nvSpPr>
              <p:spPr>
                <a:xfrm>
                  <a:off x="3051531" y="6023120"/>
                  <a:ext cx="6040" cy="7248"/>
                </a:xfrm>
                <a:custGeom>
                  <a:avLst/>
                  <a:gdLst>
                    <a:gd name="connsiteX0" fmla="*/ 4832 w 6040"/>
                    <a:gd name="connsiteY0" fmla="*/ 7249 h 7248"/>
                    <a:gd name="connsiteX1" fmla="*/ 6041 w 6040"/>
                    <a:gd name="connsiteY1" fmla="*/ 6041 h 7248"/>
                    <a:gd name="connsiteX2" fmla="*/ 1208 w 6040"/>
                    <a:gd name="connsiteY2" fmla="*/ 0 h 7248"/>
                    <a:gd name="connsiteX3" fmla="*/ 0 w 6040"/>
                    <a:gd name="connsiteY3" fmla="*/ 1208 h 7248"/>
                    <a:gd name="connsiteX4" fmla="*/ 4832 w 6040"/>
                    <a:gd name="connsiteY4" fmla="*/ 7249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7248">
                      <a:moveTo>
                        <a:pt x="4832" y="7249"/>
                      </a:moveTo>
                      <a:cubicBezTo>
                        <a:pt x="6041" y="7249"/>
                        <a:pt x="6041" y="7249"/>
                        <a:pt x="6041" y="6041"/>
                      </a:cubicBezTo>
                      <a:cubicBezTo>
                        <a:pt x="4832" y="3624"/>
                        <a:pt x="3624" y="1208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3624"/>
                        <a:pt x="2416" y="4832"/>
                        <a:pt x="4832" y="72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3" name="Freeform 462"/>
                <p:cNvSpPr/>
                <p:nvPr/>
              </p:nvSpPr>
              <p:spPr>
                <a:xfrm>
                  <a:off x="3040658" y="6024328"/>
                  <a:ext cx="6280" cy="6040"/>
                </a:xfrm>
                <a:custGeom>
                  <a:avLst/>
                  <a:gdLst>
                    <a:gd name="connsiteX0" fmla="*/ 2416 w 6280"/>
                    <a:gd name="connsiteY0" fmla="*/ 3624 h 6040"/>
                    <a:gd name="connsiteX1" fmla="*/ 4832 w 6280"/>
                    <a:gd name="connsiteY1" fmla="*/ 6041 h 6040"/>
                    <a:gd name="connsiteX2" fmla="*/ 6041 w 6280"/>
                    <a:gd name="connsiteY2" fmla="*/ 6041 h 6040"/>
                    <a:gd name="connsiteX3" fmla="*/ 1208 w 6280"/>
                    <a:gd name="connsiteY3" fmla="*/ 0 h 6040"/>
                    <a:gd name="connsiteX4" fmla="*/ 0 w 6280"/>
                    <a:gd name="connsiteY4" fmla="*/ 1208 h 6040"/>
                    <a:gd name="connsiteX5" fmla="*/ 2416 w 6280"/>
                    <a:gd name="connsiteY5" fmla="*/ 3624 h 6040"/>
                    <a:gd name="connsiteX6" fmla="*/ 2416 w 6280"/>
                    <a:gd name="connsiteY6" fmla="*/ 3624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80" h="6040">
                      <a:moveTo>
                        <a:pt x="2416" y="3624"/>
                      </a:moveTo>
                      <a:cubicBezTo>
                        <a:pt x="3624" y="4832"/>
                        <a:pt x="3624" y="6041"/>
                        <a:pt x="4832" y="6041"/>
                      </a:cubicBezTo>
                      <a:cubicBezTo>
                        <a:pt x="4832" y="6041"/>
                        <a:pt x="6041" y="6041"/>
                        <a:pt x="6041" y="6041"/>
                      </a:cubicBezTo>
                      <a:cubicBezTo>
                        <a:pt x="7249" y="3624"/>
                        <a:pt x="3624" y="0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1208"/>
                        <a:pt x="1208" y="2416"/>
                        <a:pt x="2416" y="3624"/>
                      </a:cubicBezTo>
                      <a:lnTo>
                        <a:pt x="2416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4" name="Freeform 463"/>
                <p:cNvSpPr/>
                <p:nvPr/>
              </p:nvSpPr>
              <p:spPr>
                <a:xfrm>
                  <a:off x="3023635" y="6053718"/>
                  <a:ext cx="6149" cy="5343"/>
                </a:xfrm>
                <a:custGeom>
                  <a:avLst/>
                  <a:gdLst>
                    <a:gd name="connsiteX0" fmla="*/ 6149 w 6149"/>
                    <a:gd name="connsiteY0" fmla="*/ 4437 h 5343"/>
                    <a:gd name="connsiteX1" fmla="*/ 2525 w 6149"/>
                    <a:gd name="connsiteY1" fmla="*/ 813 h 5343"/>
                    <a:gd name="connsiteX2" fmla="*/ 1317 w 6149"/>
                    <a:gd name="connsiteY2" fmla="*/ 3229 h 5343"/>
                    <a:gd name="connsiteX3" fmla="*/ 1317 w 6149"/>
                    <a:gd name="connsiteY3" fmla="*/ 3229 h 5343"/>
                    <a:gd name="connsiteX4" fmla="*/ 1317 w 6149"/>
                    <a:gd name="connsiteY4" fmla="*/ 3229 h 5343"/>
                    <a:gd name="connsiteX5" fmla="*/ 1317 w 6149"/>
                    <a:gd name="connsiteY5" fmla="*/ 3229 h 5343"/>
                    <a:gd name="connsiteX6" fmla="*/ 6149 w 6149"/>
                    <a:gd name="connsiteY6" fmla="*/ 4437 h 5343"/>
                    <a:gd name="connsiteX7" fmla="*/ 6149 w 6149"/>
                    <a:gd name="connsiteY7" fmla="*/ 4437 h 5343"/>
                    <a:gd name="connsiteX8" fmla="*/ 6149 w 6149"/>
                    <a:gd name="connsiteY8" fmla="*/ 4437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49" h="5343">
                      <a:moveTo>
                        <a:pt x="6149" y="4437"/>
                      </a:moveTo>
                      <a:cubicBezTo>
                        <a:pt x="4941" y="3229"/>
                        <a:pt x="3733" y="2021"/>
                        <a:pt x="2525" y="813"/>
                      </a:cubicBezTo>
                      <a:cubicBezTo>
                        <a:pt x="109" y="-1604"/>
                        <a:pt x="-1099" y="2021"/>
                        <a:pt x="1317" y="3229"/>
                      </a:cubicBezTo>
                      <a:cubicBezTo>
                        <a:pt x="1317" y="3229"/>
                        <a:pt x="1317" y="3229"/>
                        <a:pt x="1317" y="3229"/>
                      </a:cubicBezTo>
                      <a:lnTo>
                        <a:pt x="1317" y="3229"/>
                      </a:lnTo>
                      <a:cubicBezTo>
                        <a:pt x="1317" y="3229"/>
                        <a:pt x="1317" y="3229"/>
                        <a:pt x="1317" y="3229"/>
                      </a:cubicBezTo>
                      <a:cubicBezTo>
                        <a:pt x="1317" y="4437"/>
                        <a:pt x="3733" y="4437"/>
                        <a:pt x="6149" y="4437"/>
                      </a:cubicBezTo>
                      <a:cubicBezTo>
                        <a:pt x="4941" y="5645"/>
                        <a:pt x="6149" y="5645"/>
                        <a:pt x="6149" y="4437"/>
                      </a:cubicBezTo>
                      <a:lnTo>
                        <a:pt x="6149" y="44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5" name="Freeform 464"/>
                <p:cNvSpPr/>
                <p:nvPr/>
              </p:nvSpPr>
              <p:spPr>
                <a:xfrm>
                  <a:off x="3018912" y="6041544"/>
                  <a:ext cx="8930" cy="6772"/>
                </a:xfrm>
                <a:custGeom>
                  <a:avLst/>
                  <a:gdLst>
                    <a:gd name="connsiteX0" fmla="*/ 8457 w 8930"/>
                    <a:gd name="connsiteY0" fmla="*/ 4530 h 6772"/>
                    <a:gd name="connsiteX1" fmla="*/ 3624 w 8930"/>
                    <a:gd name="connsiteY1" fmla="*/ 906 h 6772"/>
                    <a:gd name="connsiteX2" fmla="*/ 0 w 8930"/>
                    <a:gd name="connsiteY2" fmla="*/ 906 h 6772"/>
                    <a:gd name="connsiteX3" fmla="*/ 0 w 8930"/>
                    <a:gd name="connsiteY3" fmla="*/ 906 h 6772"/>
                    <a:gd name="connsiteX4" fmla="*/ 1208 w 8930"/>
                    <a:gd name="connsiteY4" fmla="*/ 3322 h 6772"/>
                    <a:gd name="connsiteX5" fmla="*/ 6041 w 8930"/>
                    <a:gd name="connsiteY5" fmla="*/ 5739 h 6772"/>
                    <a:gd name="connsiteX6" fmla="*/ 8457 w 8930"/>
                    <a:gd name="connsiteY6" fmla="*/ 4530 h 6772"/>
                    <a:gd name="connsiteX7" fmla="*/ 8457 w 8930"/>
                    <a:gd name="connsiteY7" fmla="*/ 4530 h 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30" h="6772">
                      <a:moveTo>
                        <a:pt x="8457" y="4530"/>
                      </a:moveTo>
                      <a:cubicBezTo>
                        <a:pt x="7249" y="3322"/>
                        <a:pt x="6041" y="2114"/>
                        <a:pt x="3624" y="906"/>
                      </a:cubicBezTo>
                      <a:cubicBezTo>
                        <a:pt x="2416" y="-302"/>
                        <a:pt x="0" y="-302"/>
                        <a:pt x="0" y="906"/>
                      </a:cubicBezTo>
                      <a:cubicBezTo>
                        <a:pt x="0" y="906"/>
                        <a:pt x="0" y="906"/>
                        <a:pt x="0" y="906"/>
                      </a:cubicBezTo>
                      <a:cubicBezTo>
                        <a:pt x="0" y="2114"/>
                        <a:pt x="0" y="2114"/>
                        <a:pt x="1208" y="3322"/>
                      </a:cubicBezTo>
                      <a:cubicBezTo>
                        <a:pt x="2416" y="4530"/>
                        <a:pt x="4832" y="5739"/>
                        <a:pt x="6041" y="5739"/>
                      </a:cubicBezTo>
                      <a:cubicBezTo>
                        <a:pt x="8457" y="8155"/>
                        <a:pt x="9665" y="5739"/>
                        <a:pt x="8457" y="4530"/>
                      </a:cubicBezTo>
                      <a:lnTo>
                        <a:pt x="8457" y="453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6" name="Freeform 465"/>
                <p:cNvSpPr/>
                <p:nvPr/>
              </p:nvSpPr>
              <p:spPr>
                <a:xfrm>
                  <a:off x="3015287" y="6039496"/>
                  <a:ext cx="2745" cy="2245"/>
                </a:xfrm>
                <a:custGeom>
                  <a:avLst/>
                  <a:gdLst>
                    <a:gd name="connsiteX0" fmla="*/ 2416 w 2745"/>
                    <a:gd name="connsiteY0" fmla="*/ 537 h 2245"/>
                    <a:gd name="connsiteX1" fmla="*/ 2416 w 2745"/>
                    <a:gd name="connsiteY1" fmla="*/ 537 h 2245"/>
                    <a:gd name="connsiteX2" fmla="*/ 0 w 2745"/>
                    <a:gd name="connsiteY2" fmla="*/ 1745 h 2245"/>
                    <a:gd name="connsiteX3" fmla="*/ 0 w 2745"/>
                    <a:gd name="connsiteY3" fmla="*/ 1745 h 2245"/>
                    <a:gd name="connsiteX4" fmla="*/ 2416 w 2745"/>
                    <a:gd name="connsiteY4" fmla="*/ 537 h 2245"/>
                    <a:gd name="connsiteX5" fmla="*/ 2416 w 2745"/>
                    <a:gd name="connsiteY5" fmla="*/ 537 h 2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45" h="2245">
                      <a:moveTo>
                        <a:pt x="2416" y="537"/>
                      </a:moveTo>
                      <a:cubicBezTo>
                        <a:pt x="2416" y="537"/>
                        <a:pt x="1208" y="-671"/>
                        <a:pt x="2416" y="537"/>
                      </a:cubicBezTo>
                      <a:cubicBezTo>
                        <a:pt x="1208" y="-671"/>
                        <a:pt x="0" y="537"/>
                        <a:pt x="0" y="1745"/>
                      </a:cubicBezTo>
                      <a:cubicBezTo>
                        <a:pt x="0" y="1745"/>
                        <a:pt x="0" y="1745"/>
                        <a:pt x="0" y="1745"/>
                      </a:cubicBezTo>
                      <a:cubicBezTo>
                        <a:pt x="1208" y="2953"/>
                        <a:pt x="3624" y="1745"/>
                        <a:pt x="2416" y="537"/>
                      </a:cubicBezTo>
                      <a:lnTo>
                        <a:pt x="2416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7" name="Freeform 466"/>
                <p:cNvSpPr/>
                <p:nvPr/>
              </p:nvSpPr>
              <p:spPr>
                <a:xfrm>
                  <a:off x="3065528" y="6073694"/>
                  <a:ext cx="4124" cy="5905"/>
                </a:xfrm>
                <a:custGeom>
                  <a:avLst/>
                  <a:gdLst>
                    <a:gd name="connsiteX0" fmla="*/ 500 w 4124"/>
                    <a:gd name="connsiteY0" fmla="*/ 2583 h 5905"/>
                    <a:gd name="connsiteX1" fmla="*/ 1709 w 4124"/>
                    <a:gd name="connsiteY1" fmla="*/ 5000 h 5905"/>
                    <a:gd name="connsiteX2" fmla="*/ 4125 w 4124"/>
                    <a:gd name="connsiteY2" fmla="*/ 5000 h 5905"/>
                    <a:gd name="connsiteX3" fmla="*/ 2917 w 4124"/>
                    <a:gd name="connsiteY3" fmla="*/ 3792 h 5905"/>
                    <a:gd name="connsiteX4" fmla="*/ 2917 w 4124"/>
                    <a:gd name="connsiteY4" fmla="*/ 3792 h 5905"/>
                    <a:gd name="connsiteX5" fmla="*/ 2917 w 4124"/>
                    <a:gd name="connsiteY5" fmla="*/ 3792 h 5905"/>
                    <a:gd name="connsiteX6" fmla="*/ 500 w 4124"/>
                    <a:gd name="connsiteY6" fmla="*/ 2583 h 5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24" h="5905">
                      <a:moveTo>
                        <a:pt x="500" y="2583"/>
                      </a:moveTo>
                      <a:cubicBezTo>
                        <a:pt x="1709" y="3792"/>
                        <a:pt x="1709" y="3792"/>
                        <a:pt x="1709" y="5000"/>
                      </a:cubicBezTo>
                      <a:cubicBezTo>
                        <a:pt x="2917" y="6208"/>
                        <a:pt x="4125" y="6208"/>
                        <a:pt x="4125" y="5000"/>
                      </a:cubicBezTo>
                      <a:cubicBezTo>
                        <a:pt x="4125" y="3792"/>
                        <a:pt x="4125" y="3792"/>
                        <a:pt x="2917" y="3792"/>
                      </a:cubicBezTo>
                      <a:cubicBezTo>
                        <a:pt x="2917" y="3792"/>
                        <a:pt x="2917" y="3792"/>
                        <a:pt x="2917" y="3792"/>
                      </a:cubicBezTo>
                      <a:cubicBezTo>
                        <a:pt x="2917" y="3792"/>
                        <a:pt x="2917" y="3792"/>
                        <a:pt x="2917" y="3792"/>
                      </a:cubicBezTo>
                      <a:cubicBezTo>
                        <a:pt x="5333" y="-1041"/>
                        <a:pt x="-1916" y="-1041"/>
                        <a:pt x="500" y="258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8" name="Freeform 467"/>
                <p:cNvSpPr/>
                <p:nvPr/>
              </p:nvSpPr>
              <p:spPr>
                <a:xfrm>
                  <a:off x="3033409" y="6023120"/>
                  <a:ext cx="4832" cy="3624"/>
                </a:xfrm>
                <a:custGeom>
                  <a:avLst/>
                  <a:gdLst>
                    <a:gd name="connsiteX0" fmla="*/ 0 w 4832"/>
                    <a:gd name="connsiteY0" fmla="*/ 2416 h 3624"/>
                    <a:gd name="connsiteX1" fmla="*/ 3624 w 4832"/>
                    <a:gd name="connsiteY1" fmla="*/ 3624 h 3624"/>
                    <a:gd name="connsiteX2" fmla="*/ 4832 w 4832"/>
                    <a:gd name="connsiteY2" fmla="*/ 2416 h 3624"/>
                    <a:gd name="connsiteX3" fmla="*/ 1208 w 4832"/>
                    <a:gd name="connsiteY3" fmla="*/ 0 h 3624"/>
                    <a:gd name="connsiteX4" fmla="*/ 0 w 4832"/>
                    <a:gd name="connsiteY4" fmla="*/ 2416 h 3624"/>
                    <a:gd name="connsiteX5" fmla="*/ 0 w 4832"/>
                    <a:gd name="connsiteY5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3624">
                      <a:moveTo>
                        <a:pt x="0" y="2416"/>
                      </a:moveTo>
                      <a:cubicBezTo>
                        <a:pt x="1208" y="3624"/>
                        <a:pt x="2416" y="3624"/>
                        <a:pt x="3624" y="3624"/>
                      </a:cubicBezTo>
                      <a:cubicBezTo>
                        <a:pt x="3624" y="3624"/>
                        <a:pt x="4832" y="3624"/>
                        <a:pt x="4832" y="2416"/>
                      </a:cubicBezTo>
                      <a:cubicBezTo>
                        <a:pt x="4832" y="1208"/>
                        <a:pt x="2416" y="0"/>
                        <a:pt x="1208" y="0"/>
                      </a:cubicBezTo>
                      <a:cubicBezTo>
                        <a:pt x="0" y="0"/>
                        <a:pt x="0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9" name="Freeform 468"/>
                <p:cNvSpPr/>
                <p:nvPr/>
              </p:nvSpPr>
              <p:spPr>
                <a:xfrm>
                  <a:off x="3232749" y="6214873"/>
                  <a:ext cx="10165" cy="5170"/>
                </a:xfrm>
                <a:custGeom>
                  <a:avLst/>
                  <a:gdLst>
                    <a:gd name="connsiteX0" fmla="*/ 0 w 10165"/>
                    <a:gd name="connsiteY0" fmla="*/ 3963 h 5170"/>
                    <a:gd name="connsiteX1" fmla="*/ 1208 w 10165"/>
                    <a:gd name="connsiteY1" fmla="*/ 5171 h 5170"/>
                    <a:gd name="connsiteX2" fmla="*/ 9665 w 10165"/>
                    <a:gd name="connsiteY2" fmla="*/ 1546 h 5170"/>
                    <a:gd name="connsiteX3" fmla="*/ 8457 w 10165"/>
                    <a:gd name="connsiteY3" fmla="*/ 338 h 5170"/>
                    <a:gd name="connsiteX4" fmla="*/ 0 w 10165"/>
                    <a:gd name="connsiteY4" fmla="*/ 3963 h 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65" h="5170">
                      <a:moveTo>
                        <a:pt x="0" y="3963"/>
                      </a:moveTo>
                      <a:cubicBezTo>
                        <a:pt x="0" y="3963"/>
                        <a:pt x="0" y="5171"/>
                        <a:pt x="1208" y="5171"/>
                      </a:cubicBezTo>
                      <a:cubicBezTo>
                        <a:pt x="4832" y="5171"/>
                        <a:pt x="7249" y="3963"/>
                        <a:pt x="9665" y="1546"/>
                      </a:cubicBezTo>
                      <a:cubicBezTo>
                        <a:pt x="10873" y="1546"/>
                        <a:pt x="9665" y="-870"/>
                        <a:pt x="8457" y="338"/>
                      </a:cubicBezTo>
                      <a:cubicBezTo>
                        <a:pt x="4832" y="338"/>
                        <a:pt x="1208" y="1546"/>
                        <a:pt x="0" y="39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0" name="Freeform 469"/>
                <p:cNvSpPr/>
                <p:nvPr/>
              </p:nvSpPr>
              <p:spPr>
                <a:xfrm>
                  <a:off x="3220131" y="6224876"/>
                  <a:ext cx="15034" cy="6040"/>
                </a:xfrm>
                <a:custGeom>
                  <a:avLst/>
                  <a:gdLst>
                    <a:gd name="connsiteX0" fmla="*/ 537 w 15034"/>
                    <a:gd name="connsiteY0" fmla="*/ 4832 h 6040"/>
                    <a:gd name="connsiteX1" fmla="*/ 537 w 15034"/>
                    <a:gd name="connsiteY1" fmla="*/ 6041 h 6040"/>
                    <a:gd name="connsiteX2" fmla="*/ 8994 w 15034"/>
                    <a:gd name="connsiteY2" fmla="*/ 4832 h 6040"/>
                    <a:gd name="connsiteX3" fmla="*/ 15034 w 15034"/>
                    <a:gd name="connsiteY3" fmla="*/ 1208 h 6040"/>
                    <a:gd name="connsiteX4" fmla="*/ 13826 w 15034"/>
                    <a:gd name="connsiteY4" fmla="*/ 0 h 6040"/>
                    <a:gd name="connsiteX5" fmla="*/ 7786 w 15034"/>
                    <a:gd name="connsiteY5" fmla="*/ 2416 h 6040"/>
                    <a:gd name="connsiteX6" fmla="*/ 537 w 15034"/>
                    <a:gd name="connsiteY6" fmla="*/ 4832 h 6040"/>
                    <a:gd name="connsiteX7" fmla="*/ 537 w 15034"/>
                    <a:gd name="connsiteY7" fmla="*/ 4832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34" h="6040">
                      <a:moveTo>
                        <a:pt x="537" y="4832"/>
                      </a:moveTo>
                      <a:cubicBezTo>
                        <a:pt x="-671" y="4832"/>
                        <a:pt x="537" y="6041"/>
                        <a:pt x="537" y="6041"/>
                      </a:cubicBezTo>
                      <a:cubicBezTo>
                        <a:pt x="4161" y="6041"/>
                        <a:pt x="6578" y="6041"/>
                        <a:pt x="8994" y="4832"/>
                      </a:cubicBezTo>
                      <a:cubicBezTo>
                        <a:pt x="11410" y="3624"/>
                        <a:pt x="13826" y="3624"/>
                        <a:pt x="15034" y="1208"/>
                      </a:cubicBezTo>
                      <a:cubicBezTo>
                        <a:pt x="15034" y="1208"/>
                        <a:pt x="15034" y="0"/>
                        <a:pt x="13826" y="0"/>
                      </a:cubicBezTo>
                      <a:cubicBezTo>
                        <a:pt x="11410" y="0"/>
                        <a:pt x="8994" y="1208"/>
                        <a:pt x="7786" y="2416"/>
                      </a:cubicBezTo>
                      <a:cubicBezTo>
                        <a:pt x="5369" y="3624"/>
                        <a:pt x="2953" y="3624"/>
                        <a:pt x="537" y="4832"/>
                      </a:cubicBezTo>
                      <a:lnTo>
                        <a:pt x="537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1" name="Freeform 470"/>
                <p:cNvSpPr/>
                <p:nvPr/>
              </p:nvSpPr>
              <p:spPr>
                <a:xfrm>
                  <a:off x="3226208" y="6228501"/>
                  <a:ext cx="17414" cy="8457"/>
                </a:xfrm>
                <a:custGeom>
                  <a:avLst/>
                  <a:gdLst>
                    <a:gd name="connsiteX0" fmla="*/ 7749 w 17414"/>
                    <a:gd name="connsiteY0" fmla="*/ 4832 h 8457"/>
                    <a:gd name="connsiteX1" fmla="*/ 500 w 17414"/>
                    <a:gd name="connsiteY1" fmla="*/ 7249 h 8457"/>
                    <a:gd name="connsiteX2" fmla="*/ 1709 w 17414"/>
                    <a:gd name="connsiteY2" fmla="*/ 8457 h 8457"/>
                    <a:gd name="connsiteX3" fmla="*/ 10165 w 17414"/>
                    <a:gd name="connsiteY3" fmla="*/ 6041 h 8457"/>
                    <a:gd name="connsiteX4" fmla="*/ 17414 w 17414"/>
                    <a:gd name="connsiteY4" fmla="*/ 1208 h 8457"/>
                    <a:gd name="connsiteX5" fmla="*/ 16206 w 17414"/>
                    <a:gd name="connsiteY5" fmla="*/ 0 h 8457"/>
                    <a:gd name="connsiteX6" fmla="*/ 7749 w 17414"/>
                    <a:gd name="connsiteY6" fmla="*/ 4832 h 8457"/>
                    <a:gd name="connsiteX7" fmla="*/ 7749 w 17414"/>
                    <a:gd name="connsiteY7" fmla="*/ 4832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14" h="8457">
                      <a:moveTo>
                        <a:pt x="7749" y="4832"/>
                      </a:moveTo>
                      <a:cubicBezTo>
                        <a:pt x="5333" y="6041"/>
                        <a:pt x="2917" y="7249"/>
                        <a:pt x="500" y="7249"/>
                      </a:cubicBezTo>
                      <a:cubicBezTo>
                        <a:pt x="-708" y="7249"/>
                        <a:pt x="500" y="8457"/>
                        <a:pt x="1709" y="8457"/>
                      </a:cubicBezTo>
                      <a:cubicBezTo>
                        <a:pt x="5333" y="8457"/>
                        <a:pt x="7749" y="7249"/>
                        <a:pt x="10165" y="6041"/>
                      </a:cubicBezTo>
                      <a:cubicBezTo>
                        <a:pt x="12582" y="4832"/>
                        <a:pt x="16206" y="3624"/>
                        <a:pt x="17414" y="1208"/>
                      </a:cubicBezTo>
                      <a:cubicBezTo>
                        <a:pt x="17414" y="0"/>
                        <a:pt x="17414" y="0"/>
                        <a:pt x="16206" y="0"/>
                      </a:cubicBezTo>
                      <a:cubicBezTo>
                        <a:pt x="11373" y="1208"/>
                        <a:pt x="10165" y="3624"/>
                        <a:pt x="7749" y="4832"/>
                      </a:cubicBezTo>
                      <a:lnTo>
                        <a:pt x="7749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2" name="Freeform 471"/>
                <p:cNvSpPr/>
                <p:nvPr/>
              </p:nvSpPr>
              <p:spPr>
                <a:xfrm>
                  <a:off x="3212102" y="6240582"/>
                  <a:ext cx="21855" cy="7248"/>
                </a:xfrm>
                <a:custGeom>
                  <a:avLst/>
                  <a:gdLst>
                    <a:gd name="connsiteX0" fmla="*/ 1317 w 21855"/>
                    <a:gd name="connsiteY0" fmla="*/ 3624 h 7248"/>
                    <a:gd name="connsiteX1" fmla="*/ 2525 w 21855"/>
                    <a:gd name="connsiteY1" fmla="*/ 7249 h 7248"/>
                    <a:gd name="connsiteX2" fmla="*/ 21855 w 21855"/>
                    <a:gd name="connsiteY2" fmla="*/ 1208 h 7248"/>
                    <a:gd name="connsiteX3" fmla="*/ 20647 w 21855"/>
                    <a:gd name="connsiteY3" fmla="*/ 0 h 7248"/>
                    <a:gd name="connsiteX4" fmla="*/ 10982 w 21855"/>
                    <a:gd name="connsiteY4" fmla="*/ 2416 h 7248"/>
                    <a:gd name="connsiteX5" fmla="*/ 1317 w 21855"/>
                    <a:gd name="connsiteY5" fmla="*/ 3624 h 7248"/>
                    <a:gd name="connsiteX6" fmla="*/ 1317 w 21855"/>
                    <a:gd name="connsiteY6" fmla="*/ 3624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55" h="7248">
                      <a:moveTo>
                        <a:pt x="1317" y="3624"/>
                      </a:moveTo>
                      <a:cubicBezTo>
                        <a:pt x="-1099" y="3624"/>
                        <a:pt x="109" y="7249"/>
                        <a:pt x="2525" y="7249"/>
                      </a:cubicBezTo>
                      <a:cubicBezTo>
                        <a:pt x="8566" y="6041"/>
                        <a:pt x="18231" y="4832"/>
                        <a:pt x="21855" y="1208"/>
                      </a:cubicBezTo>
                      <a:cubicBezTo>
                        <a:pt x="21855" y="1208"/>
                        <a:pt x="21855" y="0"/>
                        <a:pt x="20647" y="0"/>
                      </a:cubicBezTo>
                      <a:cubicBezTo>
                        <a:pt x="17023" y="0"/>
                        <a:pt x="14606" y="1208"/>
                        <a:pt x="10982" y="2416"/>
                      </a:cubicBezTo>
                      <a:cubicBezTo>
                        <a:pt x="7358" y="2416"/>
                        <a:pt x="3733" y="2416"/>
                        <a:pt x="1317" y="3624"/>
                      </a:cubicBezTo>
                      <a:lnTo>
                        <a:pt x="1317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3" name="Freeform 472"/>
                <p:cNvSpPr/>
                <p:nvPr/>
              </p:nvSpPr>
              <p:spPr>
                <a:xfrm>
                  <a:off x="3202546" y="6248133"/>
                  <a:ext cx="14497" cy="3509"/>
                </a:xfrm>
                <a:custGeom>
                  <a:avLst/>
                  <a:gdLst>
                    <a:gd name="connsiteX0" fmla="*/ 0 w 14497"/>
                    <a:gd name="connsiteY0" fmla="*/ 906 h 3509"/>
                    <a:gd name="connsiteX1" fmla="*/ 0 w 14497"/>
                    <a:gd name="connsiteY1" fmla="*/ 2114 h 3509"/>
                    <a:gd name="connsiteX2" fmla="*/ 14497 w 14497"/>
                    <a:gd name="connsiteY2" fmla="*/ 2114 h 3509"/>
                    <a:gd name="connsiteX3" fmla="*/ 14497 w 14497"/>
                    <a:gd name="connsiteY3" fmla="*/ 906 h 3509"/>
                    <a:gd name="connsiteX4" fmla="*/ 8457 w 14497"/>
                    <a:gd name="connsiteY4" fmla="*/ 906 h 3509"/>
                    <a:gd name="connsiteX5" fmla="*/ 0 w 14497"/>
                    <a:gd name="connsiteY5" fmla="*/ 906 h 3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97" h="3509">
                      <a:moveTo>
                        <a:pt x="0" y="906"/>
                      </a:moveTo>
                      <a:cubicBezTo>
                        <a:pt x="0" y="906"/>
                        <a:pt x="0" y="2114"/>
                        <a:pt x="0" y="2114"/>
                      </a:cubicBezTo>
                      <a:cubicBezTo>
                        <a:pt x="3624" y="4530"/>
                        <a:pt x="10873" y="3322"/>
                        <a:pt x="14497" y="2114"/>
                      </a:cubicBezTo>
                      <a:cubicBezTo>
                        <a:pt x="14497" y="2114"/>
                        <a:pt x="14497" y="906"/>
                        <a:pt x="14497" y="906"/>
                      </a:cubicBezTo>
                      <a:cubicBezTo>
                        <a:pt x="12081" y="906"/>
                        <a:pt x="10873" y="906"/>
                        <a:pt x="8457" y="906"/>
                      </a:cubicBezTo>
                      <a:cubicBezTo>
                        <a:pt x="4832" y="-302"/>
                        <a:pt x="2416" y="-302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4" name="Freeform 473"/>
                <p:cNvSpPr/>
                <p:nvPr/>
              </p:nvSpPr>
              <p:spPr>
                <a:xfrm>
                  <a:off x="3191975" y="6197824"/>
                  <a:ext cx="12685" cy="5780"/>
                </a:xfrm>
                <a:custGeom>
                  <a:avLst/>
                  <a:gdLst>
                    <a:gd name="connsiteX0" fmla="*/ 906 w 12685"/>
                    <a:gd name="connsiteY0" fmla="*/ 2890 h 5780"/>
                    <a:gd name="connsiteX1" fmla="*/ 11779 w 12685"/>
                    <a:gd name="connsiteY1" fmla="*/ 5306 h 5780"/>
                    <a:gd name="connsiteX2" fmla="*/ 11779 w 12685"/>
                    <a:gd name="connsiteY2" fmla="*/ 2890 h 5780"/>
                    <a:gd name="connsiteX3" fmla="*/ 906 w 12685"/>
                    <a:gd name="connsiteY3" fmla="*/ 474 h 5780"/>
                    <a:gd name="connsiteX4" fmla="*/ 906 w 12685"/>
                    <a:gd name="connsiteY4" fmla="*/ 2890 h 5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85" h="5780">
                      <a:moveTo>
                        <a:pt x="906" y="2890"/>
                      </a:moveTo>
                      <a:cubicBezTo>
                        <a:pt x="3322" y="5306"/>
                        <a:pt x="8155" y="6515"/>
                        <a:pt x="11779" y="5306"/>
                      </a:cubicBezTo>
                      <a:cubicBezTo>
                        <a:pt x="12987" y="5306"/>
                        <a:pt x="12987" y="4098"/>
                        <a:pt x="11779" y="2890"/>
                      </a:cubicBezTo>
                      <a:cubicBezTo>
                        <a:pt x="9363" y="474"/>
                        <a:pt x="4530" y="-734"/>
                        <a:pt x="906" y="474"/>
                      </a:cubicBezTo>
                      <a:cubicBezTo>
                        <a:pt x="-302" y="1682"/>
                        <a:pt x="-302" y="2890"/>
                        <a:pt x="906" y="289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5" name="Freeform 474"/>
                <p:cNvSpPr/>
                <p:nvPr/>
              </p:nvSpPr>
              <p:spPr>
                <a:xfrm>
                  <a:off x="3233958" y="6190548"/>
                  <a:ext cx="4832" cy="2916"/>
                </a:xfrm>
                <a:custGeom>
                  <a:avLst/>
                  <a:gdLst>
                    <a:gd name="connsiteX0" fmla="*/ 4832 w 4832"/>
                    <a:gd name="connsiteY0" fmla="*/ 1709 h 2916"/>
                    <a:gd name="connsiteX1" fmla="*/ 4832 w 4832"/>
                    <a:gd name="connsiteY1" fmla="*/ 500 h 2916"/>
                    <a:gd name="connsiteX2" fmla="*/ 0 w 4832"/>
                    <a:gd name="connsiteY2" fmla="*/ 1709 h 2916"/>
                    <a:gd name="connsiteX3" fmla="*/ 1208 w 4832"/>
                    <a:gd name="connsiteY3" fmla="*/ 2917 h 2916"/>
                    <a:gd name="connsiteX4" fmla="*/ 4832 w 4832"/>
                    <a:gd name="connsiteY4" fmla="*/ 1709 h 2916"/>
                    <a:gd name="connsiteX5" fmla="*/ 4832 w 4832"/>
                    <a:gd name="connsiteY5" fmla="*/ 1709 h 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2916">
                      <a:moveTo>
                        <a:pt x="4832" y="1709"/>
                      </a:moveTo>
                      <a:cubicBezTo>
                        <a:pt x="4832" y="1709"/>
                        <a:pt x="4832" y="500"/>
                        <a:pt x="4832" y="500"/>
                      </a:cubicBezTo>
                      <a:cubicBezTo>
                        <a:pt x="2416" y="-708"/>
                        <a:pt x="1208" y="500"/>
                        <a:pt x="0" y="1709"/>
                      </a:cubicBezTo>
                      <a:cubicBezTo>
                        <a:pt x="0" y="1709"/>
                        <a:pt x="0" y="2917"/>
                        <a:pt x="1208" y="2917"/>
                      </a:cubicBezTo>
                      <a:cubicBezTo>
                        <a:pt x="2416" y="2917"/>
                        <a:pt x="3624" y="2917"/>
                        <a:pt x="4832" y="1709"/>
                      </a:cubicBezTo>
                      <a:lnTo>
                        <a:pt x="4832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6" name="Freeform 475"/>
                <p:cNvSpPr/>
                <p:nvPr/>
              </p:nvSpPr>
              <p:spPr>
                <a:xfrm>
                  <a:off x="3241206" y="6178155"/>
                  <a:ext cx="14826" cy="11685"/>
                </a:xfrm>
                <a:custGeom>
                  <a:avLst/>
                  <a:gdLst>
                    <a:gd name="connsiteX0" fmla="*/ 6041 w 14826"/>
                    <a:gd name="connsiteY0" fmla="*/ 6853 h 11685"/>
                    <a:gd name="connsiteX1" fmla="*/ 0 w 14826"/>
                    <a:gd name="connsiteY1" fmla="*/ 10478 h 11685"/>
                    <a:gd name="connsiteX2" fmla="*/ 1208 w 14826"/>
                    <a:gd name="connsiteY2" fmla="*/ 11686 h 11685"/>
                    <a:gd name="connsiteX3" fmla="*/ 14497 w 14826"/>
                    <a:gd name="connsiteY3" fmla="*/ 3229 h 11685"/>
                    <a:gd name="connsiteX4" fmla="*/ 12081 w 14826"/>
                    <a:gd name="connsiteY4" fmla="*/ 813 h 11685"/>
                    <a:gd name="connsiteX5" fmla="*/ 6041 w 14826"/>
                    <a:gd name="connsiteY5" fmla="*/ 6853 h 11685"/>
                    <a:gd name="connsiteX6" fmla="*/ 6041 w 14826"/>
                    <a:gd name="connsiteY6" fmla="*/ 6853 h 11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26" h="11685">
                      <a:moveTo>
                        <a:pt x="6041" y="6853"/>
                      </a:moveTo>
                      <a:cubicBezTo>
                        <a:pt x="3624" y="8061"/>
                        <a:pt x="2416" y="9270"/>
                        <a:pt x="0" y="10478"/>
                      </a:cubicBezTo>
                      <a:cubicBezTo>
                        <a:pt x="0" y="10478"/>
                        <a:pt x="0" y="11686"/>
                        <a:pt x="1208" y="11686"/>
                      </a:cubicBezTo>
                      <a:cubicBezTo>
                        <a:pt x="7249" y="11686"/>
                        <a:pt x="12081" y="6853"/>
                        <a:pt x="14497" y="3229"/>
                      </a:cubicBezTo>
                      <a:cubicBezTo>
                        <a:pt x="15706" y="2021"/>
                        <a:pt x="13289" y="-1603"/>
                        <a:pt x="12081" y="813"/>
                      </a:cubicBezTo>
                      <a:cubicBezTo>
                        <a:pt x="10873" y="3229"/>
                        <a:pt x="8457" y="5645"/>
                        <a:pt x="6041" y="6853"/>
                      </a:cubicBezTo>
                      <a:lnTo>
                        <a:pt x="6041" y="68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7" name="Freeform 476"/>
                <p:cNvSpPr/>
                <p:nvPr/>
              </p:nvSpPr>
              <p:spPr>
                <a:xfrm>
                  <a:off x="3217044" y="6177759"/>
                  <a:ext cx="35536" cy="10873"/>
                </a:xfrm>
                <a:custGeom>
                  <a:avLst/>
                  <a:gdLst>
                    <a:gd name="connsiteX0" fmla="*/ 3624 w 35536"/>
                    <a:gd name="connsiteY0" fmla="*/ 10873 h 10873"/>
                    <a:gd name="connsiteX1" fmla="*/ 9665 w 35536"/>
                    <a:gd name="connsiteY1" fmla="*/ 9665 h 10873"/>
                    <a:gd name="connsiteX2" fmla="*/ 18122 w 35536"/>
                    <a:gd name="connsiteY2" fmla="*/ 7249 h 10873"/>
                    <a:gd name="connsiteX3" fmla="*/ 35036 w 35536"/>
                    <a:gd name="connsiteY3" fmla="*/ 1208 h 10873"/>
                    <a:gd name="connsiteX4" fmla="*/ 33827 w 35536"/>
                    <a:gd name="connsiteY4" fmla="*/ 0 h 10873"/>
                    <a:gd name="connsiteX5" fmla="*/ 22954 w 35536"/>
                    <a:gd name="connsiteY5" fmla="*/ 3625 h 10873"/>
                    <a:gd name="connsiteX6" fmla="*/ 8457 w 35536"/>
                    <a:gd name="connsiteY6" fmla="*/ 8457 h 10873"/>
                    <a:gd name="connsiteX7" fmla="*/ 0 w 35536"/>
                    <a:gd name="connsiteY7" fmla="*/ 9665 h 10873"/>
                    <a:gd name="connsiteX8" fmla="*/ 3624 w 35536"/>
                    <a:gd name="connsiteY8" fmla="*/ 10873 h 10873"/>
                    <a:gd name="connsiteX9" fmla="*/ 3624 w 35536"/>
                    <a:gd name="connsiteY9" fmla="*/ 10873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536" h="10873">
                      <a:moveTo>
                        <a:pt x="3624" y="10873"/>
                      </a:moveTo>
                      <a:cubicBezTo>
                        <a:pt x="4833" y="9665"/>
                        <a:pt x="8457" y="9665"/>
                        <a:pt x="9665" y="9665"/>
                      </a:cubicBezTo>
                      <a:cubicBezTo>
                        <a:pt x="12081" y="8457"/>
                        <a:pt x="15706" y="8457"/>
                        <a:pt x="18122" y="7249"/>
                      </a:cubicBezTo>
                      <a:cubicBezTo>
                        <a:pt x="24162" y="4833"/>
                        <a:pt x="30203" y="3625"/>
                        <a:pt x="35036" y="1208"/>
                      </a:cubicBezTo>
                      <a:cubicBezTo>
                        <a:pt x="36244" y="1208"/>
                        <a:pt x="35036" y="0"/>
                        <a:pt x="33827" y="0"/>
                      </a:cubicBezTo>
                      <a:cubicBezTo>
                        <a:pt x="28995" y="0"/>
                        <a:pt x="26579" y="2416"/>
                        <a:pt x="22954" y="3625"/>
                      </a:cubicBezTo>
                      <a:cubicBezTo>
                        <a:pt x="18122" y="4833"/>
                        <a:pt x="13289" y="8457"/>
                        <a:pt x="8457" y="8457"/>
                      </a:cubicBezTo>
                      <a:cubicBezTo>
                        <a:pt x="6041" y="8457"/>
                        <a:pt x="1208" y="7249"/>
                        <a:pt x="0" y="9665"/>
                      </a:cubicBezTo>
                      <a:cubicBezTo>
                        <a:pt x="0" y="9665"/>
                        <a:pt x="2416" y="10873"/>
                        <a:pt x="3624" y="10873"/>
                      </a:cubicBezTo>
                      <a:lnTo>
                        <a:pt x="3624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8" name="Freeform 477"/>
                <p:cNvSpPr/>
                <p:nvPr/>
              </p:nvSpPr>
              <p:spPr>
                <a:xfrm>
                  <a:off x="3241508" y="6173598"/>
                  <a:ext cx="7852" cy="3490"/>
                </a:xfrm>
                <a:custGeom>
                  <a:avLst/>
                  <a:gdLst>
                    <a:gd name="connsiteX0" fmla="*/ 906 w 7852"/>
                    <a:gd name="connsiteY0" fmla="*/ 2953 h 3490"/>
                    <a:gd name="connsiteX1" fmla="*/ 6947 w 7852"/>
                    <a:gd name="connsiteY1" fmla="*/ 2953 h 3490"/>
                    <a:gd name="connsiteX2" fmla="*/ 6947 w 7852"/>
                    <a:gd name="connsiteY2" fmla="*/ 537 h 3490"/>
                    <a:gd name="connsiteX3" fmla="*/ 906 w 7852"/>
                    <a:gd name="connsiteY3" fmla="*/ 537 h 3490"/>
                    <a:gd name="connsiteX4" fmla="*/ 906 w 7852"/>
                    <a:gd name="connsiteY4" fmla="*/ 2953 h 3490"/>
                    <a:gd name="connsiteX5" fmla="*/ 906 w 7852"/>
                    <a:gd name="connsiteY5" fmla="*/ 2953 h 3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52" h="3490">
                      <a:moveTo>
                        <a:pt x="906" y="2953"/>
                      </a:moveTo>
                      <a:cubicBezTo>
                        <a:pt x="3322" y="4161"/>
                        <a:pt x="4531" y="2953"/>
                        <a:pt x="6947" y="2953"/>
                      </a:cubicBezTo>
                      <a:cubicBezTo>
                        <a:pt x="8155" y="2953"/>
                        <a:pt x="8155" y="537"/>
                        <a:pt x="6947" y="537"/>
                      </a:cubicBezTo>
                      <a:cubicBezTo>
                        <a:pt x="4531" y="537"/>
                        <a:pt x="2114" y="-671"/>
                        <a:pt x="906" y="537"/>
                      </a:cubicBezTo>
                      <a:cubicBezTo>
                        <a:pt x="-302" y="2953"/>
                        <a:pt x="-302" y="2953"/>
                        <a:pt x="906" y="2953"/>
                      </a:cubicBezTo>
                      <a:lnTo>
                        <a:pt x="906" y="29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9" name="Freeform 478"/>
                <p:cNvSpPr/>
                <p:nvPr/>
              </p:nvSpPr>
              <p:spPr>
                <a:xfrm>
                  <a:off x="3221689" y="6171719"/>
                  <a:ext cx="18134" cy="10873"/>
                </a:xfrm>
                <a:custGeom>
                  <a:avLst/>
                  <a:gdLst>
                    <a:gd name="connsiteX0" fmla="*/ 1395 w 18134"/>
                    <a:gd name="connsiteY0" fmla="*/ 10873 h 10873"/>
                    <a:gd name="connsiteX1" fmla="*/ 9852 w 18134"/>
                    <a:gd name="connsiteY1" fmla="*/ 8457 h 10873"/>
                    <a:gd name="connsiteX2" fmla="*/ 17101 w 18134"/>
                    <a:gd name="connsiteY2" fmla="*/ 6041 h 10873"/>
                    <a:gd name="connsiteX3" fmla="*/ 15892 w 18134"/>
                    <a:gd name="connsiteY3" fmla="*/ 2416 h 10873"/>
                    <a:gd name="connsiteX4" fmla="*/ 11060 w 18134"/>
                    <a:gd name="connsiteY4" fmla="*/ 3625 h 10873"/>
                    <a:gd name="connsiteX5" fmla="*/ 14684 w 18134"/>
                    <a:gd name="connsiteY5" fmla="*/ 1208 h 10873"/>
                    <a:gd name="connsiteX6" fmla="*/ 13476 w 18134"/>
                    <a:gd name="connsiteY6" fmla="*/ 0 h 10873"/>
                    <a:gd name="connsiteX7" fmla="*/ 5019 w 18134"/>
                    <a:gd name="connsiteY7" fmla="*/ 3625 h 10873"/>
                    <a:gd name="connsiteX8" fmla="*/ 6228 w 18134"/>
                    <a:gd name="connsiteY8" fmla="*/ 4833 h 10873"/>
                    <a:gd name="connsiteX9" fmla="*/ 7436 w 18134"/>
                    <a:gd name="connsiteY9" fmla="*/ 4833 h 10873"/>
                    <a:gd name="connsiteX10" fmla="*/ 1395 w 18134"/>
                    <a:gd name="connsiteY10" fmla="*/ 7249 h 10873"/>
                    <a:gd name="connsiteX11" fmla="*/ 1395 w 18134"/>
                    <a:gd name="connsiteY11" fmla="*/ 10873 h 10873"/>
                    <a:gd name="connsiteX12" fmla="*/ 1395 w 18134"/>
                    <a:gd name="connsiteY12" fmla="*/ 10873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134" h="10873">
                      <a:moveTo>
                        <a:pt x="1395" y="10873"/>
                      </a:moveTo>
                      <a:cubicBezTo>
                        <a:pt x="3811" y="10873"/>
                        <a:pt x="6228" y="9665"/>
                        <a:pt x="9852" y="8457"/>
                      </a:cubicBezTo>
                      <a:cubicBezTo>
                        <a:pt x="12268" y="7249"/>
                        <a:pt x="14684" y="7249"/>
                        <a:pt x="17101" y="6041"/>
                      </a:cubicBezTo>
                      <a:cubicBezTo>
                        <a:pt x="19517" y="6041"/>
                        <a:pt x="17101" y="2416"/>
                        <a:pt x="15892" y="2416"/>
                      </a:cubicBezTo>
                      <a:cubicBezTo>
                        <a:pt x="14684" y="2416"/>
                        <a:pt x="12268" y="3625"/>
                        <a:pt x="11060" y="3625"/>
                      </a:cubicBezTo>
                      <a:cubicBezTo>
                        <a:pt x="12268" y="2416"/>
                        <a:pt x="13476" y="2416"/>
                        <a:pt x="14684" y="1208"/>
                      </a:cubicBezTo>
                      <a:cubicBezTo>
                        <a:pt x="14684" y="1208"/>
                        <a:pt x="14684" y="0"/>
                        <a:pt x="13476" y="0"/>
                      </a:cubicBezTo>
                      <a:cubicBezTo>
                        <a:pt x="11060" y="0"/>
                        <a:pt x="5019" y="0"/>
                        <a:pt x="5019" y="3625"/>
                      </a:cubicBezTo>
                      <a:cubicBezTo>
                        <a:pt x="5019" y="3625"/>
                        <a:pt x="5019" y="4833"/>
                        <a:pt x="6228" y="4833"/>
                      </a:cubicBezTo>
                      <a:cubicBezTo>
                        <a:pt x="6228" y="4833"/>
                        <a:pt x="7436" y="4833"/>
                        <a:pt x="7436" y="4833"/>
                      </a:cubicBezTo>
                      <a:cubicBezTo>
                        <a:pt x="5019" y="4833"/>
                        <a:pt x="2603" y="6041"/>
                        <a:pt x="1395" y="7249"/>
                      </a:cubicBezTo>
                      <a:cubicBezTo>
                        <a:pt x="-1021" y="9665"/>
                        <a:pt x="187" y="10873"/>
                        <a:pt x="1395" y="10873"/>
                      </a:cubicBezTo>
                      <a:lnTo>
                        <a:pt x="1395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0" name="Freeform 479"/>
                <p:cNvSpPr/>
                <p:nvPr/>
              </p:nvSpPr>
              <p:spPr>
                <a:xfrm>
                  <a:off x="3240732" y="6188633"/>
                  <a:ext cx="13763" cy="9994"/>
                </a:xfrm>
                <a:custGeom>
                  <a:avLst/>
                  <a:gdLst>
                    <a:gd name="connsiteX0" fmla="*/ 6515 w 13763"/>
                    <a:gd name="connsiteY0" fmla="*/ 3624 h 9994"/>
                    <a:gd name="connsiteX1" fmla="*/ 4098 w 13763"/>
                    <a:gd name="connsiteY1" fmla="*/ 6041 h 9994"/>
                    <a:gd name="connsiteX2" fmla="*/ 474 w 13763"/>
                    <a:gd name="connsiteY2" fmla="*/ 7248 h 9994"/>
                    <a:gd name="connsiteX3" fmla="*/ 2890 w 13763"/>
                    <a:gd name="connsiteY3" fmla="*/ 9665 h 9994"/>
                    <a:gd name="connsiteX4" fmla="*/ 6515 w 13763"/>
                    <a:gd name="connsiteY4" fmla="*/ 7248 h 9994"/>
                    <a:gd name="connsiteX5" fmla="*/ 10139 w 13763"/>
                    <a:gd name="connsiteY5" fmla="*/ 6041 h 9994"/>
                    <a:gd name="connsiteX6" fmla="*/ 13763 w 13763"/>
                    <a:gd name="connsiteY6" fmla="*/ 1208 h 9994"/>
                    <a:gd name="connsiteX7" fmla="*/ 12555 w 13763"/>
                    <a:gd name="connsiteY7" fmla="*/ 0 h 9994"/>
                    <a:gd name="connsiteX8" fmla="*/ 6515 w 13763"/>
                    <a:gd name="connsiteY8" fmla="*/ 3624 h 9994"/>
                    <a:gd name="connsiteX9" fmla="*/ 6515 w 13763"/>
                    <a:gd name="connsiteY9" fmla="*/ 3624 h 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63" h="9994">
                      <a:moveTo>
                        <a:pt x="6515" y="3624"/>
                      </a:moveTo>
                      <a:cubicBezTo>
                        <a:pt x="5307" y="4832"/>
                        <a:pt x="5307" y="6041"/>
                        <a:pt x="4098" y="6041"/>
                      </a:cubicBezTo>
                      <a:cubicBezTo>
                        <a:pt x="2890" y="6041"/>
                        <a:pt x="1682" y="7248"/>
                        <a:pt x="474" y="7248"/>
                      </a:cubicBezTo>
                      <a:cubicBezTo>
                        <a:pt x="-734" y="8457"/>
                        <a:pt x="474" y="10873"/>
                        <a:pt x="2890" y="9665"/>
                      </a:cubicBezTo>
                      <a:cubicBezTo>
                        <a:pt x="4098" y="9665"/>
                        <a:pt x="5307" y="7248"/>
                        <a:pt x="6515" y="7248"/>
                      </a:cubicBezTo>
                      <a:cubicBezTo>
                        <a:pt x="7723" y="6041"/>
                        <a:pt x="8931" y="6041"/>
                        <a:pt x="10139" y="6041"/>
                      </a:cubicBezTo>
                      <a:cubicBezTo>
                        <a:pt x="12555" y="4832"/>
                        <a:pt x="12555" y="2416"/>
                        <a:pt x="13763" y="1208"/>
                      </a:cubicBezTo>
                      <a:cubicBezTo>
                        <a:pt x="13763" y="0"/>
                        <a:pt x="12555" y="0"/>
                        <a:pt x="12555" y="0"/>
                      </a:cubicBezTo>
                      <a:cubicBezTo>
                        <a:pt x="10139" y="1208"/>
                        <a:pt x="8931" y="2416"/>
                        <a:pt x="6515" y="3624"/>
                      </a:cubicBezTo>
                      <a:lnTo>
                        <a:pt x="6515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1" name="Freeform 480"/>
                <p:cNvSpPr/>
                <p:nvPr/>
              </p:nvSpPr>
              <p:spPr>
                <a:xfrm>
                  <a:off x="3255203" y="6182592"/>
                  <a:ext cx="3417" cy="3624"/>
                </a:xfrm>
                <a:custGeom>
                  <a:avLst/>
                  <a:gdLst>
                    <a:gd name="connsiteX0" fmla="*/ 500 w 3417"/>
                    <a:gd name="connsiteY0" fmla="*/ 1208 h 3624"/>
                    <a:gd name="connsiteX1" fmla="*/ 1709 w 3417"/>
                    <a:gd name="connsiteY1" fmla="*/ 3624 h 3624"/>
                    <a:gd name="connsiteX2" fmla="*/ 2917 w 3417"/>
                    <a:gd name="connsiteY2" fmla="*/ 1208 h 3624"/>
                    <a:gd name="connsiteX3" fmla="*/ 1709 w 3417"/>
                    <a:gd name="connsiteY3" fmla="*/ 0 h 3624"/>
                    <a:gd name="connsiteX4" fmla="*/ 500 w 3417"/>
                    <a:gd name="connsiteY4" fmla="*/ 1208 h 3624"/>
                    <a:gd name="connsiteX5" fmla="*/ 500 w 3417"/>
                    <a:gd name="connsiteY5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17" h="3624">
                      <a:moveTo>
                        <a:pt x="500" y="1208"/>
                      </a:moveTo>
                      <a:cubicBezTo>
                        <a:pt x="-708" y="2416"/>
                        <a:pt x="500" y="3624"/>
                        <a:pt x="1709" y="3624"/>
                      </a:cubicBezTo>
                      <a:cubicBezTo>
                        <a:pt x="2917" y="3624"/>
                        <a:pt x="4125" y="2416"/>
                        <a:pt x="2917" y="1208"/>
                      </a:cubicBezTo>
                      <a:cubicBezTo>
                        <a:pt x="2917" y="1208"/>
                        <a:pt x="1709" y="0"/>
                        <a:pt x="1709" y="0"/>
                      </a:cubicBezTo>
                      <a:cubicBezTo>
                        <a:pt x="500" y="1208"/>
                        <a:pt x="500" y="1208"/>
                        <a:pt x="500" y="1208"/>
                      </a:cubicBezTo>
                      <a:lnTo>
                        <a:pt x="50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2" name="Freeform 481"/>
                <p:cNvSpPr/>
                <p:nvPr/>
              </p:nvSpPr>
              <p:spPr>
                <a:xfrm>
                  <a:off x="3189559" y="6088660"/>
                  <a:ext cx="6946" cy="12022"/>
                </a:xfrm>
                <a:custGeom>
                  <a:avLst/>
                  <a:gdLst>
                    <a:gd name="connsiteX0" fmla="*/ 5739 w 6946"/>
                    <a:gd name="connsiteY0" fmla="*/ 8155 h 12022"/>
                    <a:gd name="connsiteX1" fmla="*/ 6947 w 6946"/>
                    <a:gd name="connsiteY1" fmla="*/ 906 h 12022"/>
                    <a:gd name="connsiteX2" fmla="*/ 4531 w 6946"/>
                    <a:gd name="connsiteY2" fmla="*/ 906 h 12022"/>
                    <a:gd name="connsiteX3" fmla="*/ 3322 w 6946"/>
                    <a:gd name="connsiteY3" fmla="*/ 5739 h 12022"/>
                    <a:gd name="connsiteX4" fmla="*/ 2114 w 6946"/>
                    <a:gd name="connsiteY4" fmla="*/ 8155 h 12022"/>
                    <a:gd name="connsiteX5" fmla="*/ 906 w 6946"/>
                    <a:gd name="connsiteY5" fmla="*/ 10571 h 12022"/>
                    <a:gd name="connsiteX6" fmla="*/ 906 w 6946"/>
                    <a:gd name="connsiteY6" fmla="*/ 11779 h 12022"/>
                    <a:gd name="connsiteX7" fmla="*/ 5739 w 6946"/>
                    <a:gd name="connsiteY7" fmla="*/ 8155 h 12022"/>
                    <a:gd name="connsiteX8" fmla="*/ 5739 w 6946"/>
                    <a:gd name="connsiteY8" fmla="*/ 8155 h 12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46" h="12022">
                      <a:moveTo>
                        <a:pt x="5739" y="8155"/>
                      </a:moveTo>
                      <a:cubicBezTo>
                        <a:pt x="6947" y="5739"/>
                        <a:pt x="6947" y="3323"/>
                        <a:pt x="6947" y="906"/>
                      </a:cubicBezTo>
                      <a:cubicBezTo>
                        <a:pt x="6947" y="-302"/>
                        <a:pt x="4531" y="-302"/>
                        <a:pt x="4531" y="906"/>
                      </a:cubicBezTo>
                      <a:cubicBezTo>
                        <a:pt x="3322" y="2114"/>
                        <a:pt x="4531" y="4530"/>
                        <a:pt x="3322" y="5739"/>
                      </a:cubicBezTo>
                      <a:cubicBezTo>
                        <a:pt x="3322" y="6947"/>
                        <a:pt x="2114" y="8155"/>
                        <a:pt x="2114" y="8155"/>
                      </a:cubicBezTo>
                      <a:cubicBezTo>
                        <a:pt x="2114" y="8155"/>
                        <a:pt x="2114" y="10571"/>
                        <a:pt x="906" y="10571"/>
                      </a:cubicBezTo>
                      <a:cubicBezTo>
                        <a:pt x="-302" y="10571"/>
                        <a:pt x="-302" y="11779"/>
                        <a:pt x="906" y="11779"/>
                      </a:cubicBezTo>
                      <a:cubicBezTo>
                        <a:pt x="3322" y="12987"/>
                        <a:pt x="4531" y="9363"/>
                        <a:pt x="5739" y="8155"/>
                      </a:cubicBezTo>
                      <a:lnTo>
                        <a:pt x="5739" y="81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3" name="Freeform 482"/>
                <p:cNvSpPr/>
                <p:nvPr/>
              </p:nvSpPr>
              <p:spPr>
                <a:xfrm>
                  <a:off x="3196506" y="6087754"/>
                  <a:ext cx="4098" cy="9061"/>
                </a:xfrm>
                <a:custGeom>
                  <a:avLst/>
                  <a:gdLst>
                    <a:gd name="connsiteX0" fmla="*/ 0 w 4098"/>
                    <a:gd name="connsiteY0" fmla="*/ 7853 h 9061"/>
                    <a:gd name="connsiteX1" fmla="*/ 1208 w 4098"/>
                    <a:gd name="connsiteY1" fmla="*/ 9061 h 9061"/>
                    <a:gd name="connsiteX2" fmla="*/ 3624 w 4098"/>
                    <a:gd name="connsiteY2" fmla="*/ 1812 h 9061"/>
                    <a:gd name="connsiteX3" fmla="*/ 0 w 4098"/>
                    <a:gd name="connsiteY3" fmla="*/ 1812 h 9061"/>
                    <a:gd name="connsiteX4" fmla="*/ 0 w 4098"/>
                    <a:gd name="connsiteY4" fmla="*/ 7853 h 9061"/>
                    <a:gd name="connsiteX5" fmla="*/ 0 w 4098"/>
                    <a:gd name="connsiteY5" fmla="*/ 7853 h 9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98" h="9061">
                      <a:moveTo>
                        <a:pt x="0" y="7853"/>
                      </a:moveTo>
                      <a:cubicBezTo>
                        <a:pt x="0" y="9061"/>
                        <a:pt x="1208" y="9061"/>
                        <a:pt x="1208" y="9061"/>
                      </a:cubicBezTo>
                      <a:cubicBezTo>
                        <a:pt x="3624" y="7853"/>
                        <a:pt x="4832" y="4229"/>
                        <a:pt x="3624" y="1812"/>
                      </a:cubicBezTo>
                      <a:cubicBezTo>
                        <a:pt x="3624" y="-604"/>
                        <a:pt x="0" y="-604"/>
                        <a:pt x="0" y="1812"/>
                      </a:cubicBezTo>
                      <a:cubicBezTo>
                        <a:pt x="1208" y="4229"/>
                        <a:pt x="0" y="5437"/>
                        <a:pt x="0" y="7853"/>
                      </a:cubicBezTo>
                      <a:lnTo>
                        <a:pt x="0" y="78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4" name="Freeform 483"/>
                <p:cNvSpPr/>
                <p:nvPr/>
              </p:nvSpPr>
              <p:spPr>
                <a:xfrm>
                  <a:off x="3174760" y="6280450"/>
                  <a:ext cx="7248" cy="8457"/>
                </a:xfrm>
                <a:custGeom>
                  <a:avLst/>
                  <a:gdLst>
                    <a:gd name="connsiteX0" fmla="*/ 0 w 7248"/>
                    <a:gd name="connsiteY0" fmla="*/ 0 h 8457"/>
                    <a:gd name="connsiteX1" fmla="*/ 6041 w 7248"/>
                    <a:gd name="connsiteY1" fmla="*/ 8457 h 8457"/>
                    <a:gd name="connsiteX2" fmla="*/ 7249 w 7248"/>
                    <a:gd name="connsiteY2" fmla="*/ 7249 h 8457"/>
                    <a:gd name="connsiteX3" fmla="*/ 3624 w 7248"/>
                    <a:gd name="connsiteY3" fmla="*/ 1208 h 8457"/>
                    <a:gd name="connsiteX4" fmla="*/ 0 w 7248"/>
                    <a:gd name="connsiteY4" fmla="*/ 0 h 8457"/>
                    <a:gd name="connsiteX5" fmla="*/ 0 w 7248"/>
                    <a:gd name="connsiteY5" fmla="*/ 0 h 8457"/>
                    <a:gd name="connsiteX6" fmla="*/ 0 w 7248"/>
                    <a:gd name="connsiteY6" fmla="*/ 0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8" h="8457">
                      <a:moveTo>
                        <a:pt x="0" y="0"/>
                      </a:moveTo>
                      <a:cubicBezTo>
                        <a:pt x="0" y="2416"/>
                        <a:pt x="3624" y="7249"/>
                        <a:pt x="6041" y="8457"/>
                      </a:cubicBezTo>
                      <a:cubicBezTo>
                        <a:pt x="7249" y="8457"/>
                        <a:pt x="7249" y="8457"/>
                        <a:pt x="7249" y="7249"/>
                      </a:cubicBezTo>
                      <a:cubicBezTo>
                        <a:pt x="6041" y="4833"/>
                        <a:pt x="4833" y="3624"/>
                        <a:pt x="3624" y="1208"/>
                      </a:cubicBezTo>
                      <a:cubicBezTo>
                        <a:pt x="3624" y="1208"/>
                        <a:pt x="2416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5" name="Freeform 484"/>
                <p:cNvSpPr/>
                <p:nvPr/>
              </p:nvSpPr>
              <p:spPr>
                <a:xfrm>
                  <a:off x="3192881" y="6338742"/>
                  <a:ext cx="6040" cy="10269"/>
                </a:xfrm>
                <a:custGeom>
                  <a:avLst/>
                  <a:gdLst>
                    <a:gd name="connsiteX0" fmla="*/ 0 w 6040"/>
                    <a:gd name="connsiteY0" fmla="*/ 906 h 10269"/>
                    <a:gd name="connsiteX1" fmla="*/ 4833 w 6040"/>
                    <a:gd name="connsiteY1" fmla="*/ 9363 h 10269"/>
                    <a:gd name="connsiteX2" fmla="*/ 6041 w 6040"/>
                    <a:gd name="connsiteY2" fmla="*/ 9363 h 10269"/>
                    <a:gd name="connsiteX3" fmla="*/ 0 w 6040"/>
                    <a:gd name="connsiteY3" fmla="*/ 906 h 10269"/>
                    <a:gd name="connsiteX4" fmla="*/ 0 w 6040"/>
                    <a:gd name="connsiteY4" fmla="*/ 906 h 10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10269">
                      <a:moveTo>
                        <a:pt x="0" y="906"/>
                      </a:moveTo>
                      <a:cubicBezTo>
                        <a:pt x="1208" y="3323"/>
                        <a:pt x="3624" y="6947"/>
                        <a:pt x="4833" y="9363"/>
                      </a:cubicBezTo>
                      <a:cubicBezTo>
                        <a:pt x="4833" y="10571"/>
                        <a:pt x="6041" y="10571"/>
                        <a:pt x="6041" y="9363"/>
                      </a:cubicBezTo>
                      <a:cubicBezTo>
                        <a:pt x="6041" y="5738"/>
                        <a:pt x="4833" y="2114"/>
                        <a:pt x="0" y="906"/>
                      </a:cubicBezTo>
                      <a:cubicBezTo>
                        <a:pt x="0" y="-302"/>
                        <a:pt x="0" y="-302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6" name="Freeform 485"/>
                <p:cNvSpPr/>
                <p:nvPr/>
              </p:nvSpPr>
              <p:spPr>
                <a:xfrm>
                  <a:off x="3172343" y="6324650"/>
                  <a:ext cx="5369" cy="8957"/>
                </a:xfrm>
                <a:custGeom>
                  <a:avLst/>
                  <a:gdLst>
                    <a:gd name="connsiteX0" fmla="*/ 0 w 5369"/>
                    <a:gd name="connsiteY0" fmla="*/ 1708 h 8957"/>
                    <a:gd name="connsiteX1" fmla="*/ 4832 w 5369"/>
                    <a:gd name="connsiteY1" fmla="*/ 8957 h 8957"/>
                    <a:gd name="connsiteX2" fmla="*/ 4832 w 5369"/>
                    <a:gd name="connsiteY2" fmla="*/ 8957 h 8957"/>
                    <a:gd name="connsiteX3" fmla="*/ 4832 w 5369"/>
                    <a:gd name="connsiteY3" fmla="*/ 8957 h 8957"/>
                    <a:gd name="connsiteX4" fmla="*/ 4832 w 5369"/>
                    <a:gd name="connsiteY4" fmla="*/ 6541 h 8957"/>
                    <a:gd name="connsiteX5" fmla="*/ 0 w 5369"/>
                    <a:gd name="connsiteY5" fmla="*/ 500 h 8957"/>
                    <a:gd name="connsiteX6" fmla="*/ 0 w 5369"/>
                    <a:gd name="connsiteY6" fmla="*/ 1708 h 8957"/>
                    <a:gd name="connsiteX7" fmla="*/ 0 w 5369"/>
                    <a:gd name="connsiteY7" fmla="*/ 1708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69" h="8957">
                      <a:moveTo>
                        <a:pt x="0" y="1708"/>
                      </a:moveTo>
                      <a:cubicBezTo>
                        <a:pt x="0" y="2917"/>
                        <a:pt x="2416" y="8957"/>
                        <a:pt x="4832" y="8957"/>
                      </a:cubicBezTo>
                      <a:cubicBezTo>
                        <a:pt x="4832" y="8957"/>
                        <a:pt x="4832" y="8957"/>
                        <a:pt x="4832" y="8957"/>
                      </a:cubicBezTo>
                      <a:cubicBezTo>
                        <a:pt x="4832" y="8957"/>
                        <a:pt x="4832" y="8957"/>
                        <a:pt x="4832" y="8957"/>
                      </a:cubicBezTo>
                      <a:cubicBezTo>
                        <a:pt x="4832" y="8957"/>
                        <a:pt x="6041" y="7749"/>
                        <a:pt x="4832" y="6541"/>
                      </a:cubicBezTo>
                      <a:cubicBezTo>
                        <a:pt x="3624" y="4125"/>
                        <a:pt x="2416" y="1708"/>
                        <a:pt x="0" y="500"/>
                      </a:cubicBezTo>
                      <a:cubicBezTo>
                        <a:pt x="0" y="-708"/>
                        <a:pt x="0" y="500"/>
                        <a:pt x="0" y="1708"/>
                      </a:cubicBezTo>
                      <a:lnTo>
                        <a:pt x="0" y="17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7" name="Freeform 486"/>
                <p:cNvSpPr/>
                <p:nvPr/>
              </p:nvSpPr>
              <p:spPr>
                <a:xfrm>
                  <a:off x="3174760" y="6304612"/>
                  <a:ext cx="4832" cy="4832"/>
                </a:xfrm>
                <a:custGeom>
                  <a:avLst/>
                  <a:gdLst>
                    <a:gd name="connsiteX0" fmla="*/ 4833 w 4832"/>
                    <a:gd name="connsiteY0" fmla="*/ 3624 h 4832"/>
                    <a:gd name="connsiteX1" fmla="*/ 1208 w 4832"/>
                    <a:gd name="connsiteY1" fmla="*/ 0 h 4832"/>
                    <a:gd name="connsiteX2" fmla="*/ 0 w 4832"/>
                    <a:gd name="connsiteY2" fmla="*/ 1209 h 4832"/>
                    <a:gd name="connsiteX3" fmla="*/ 3624 w 4832"/>
                    <a:gd name="connsiteY3" fmla="*/ 4833 h 4832"/>
                    <a:gd name="connsiteX4" fmla="*/ 4833 w 4832"/>
                    <a:gd name="connsiteY4" fmla="*/ 3624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4832">
                      <a:moveTo>
                        <a:pt x="4833" y="3624"/>
                      </a:moveTo>
                      <a:cubicBezTo>
                        <a:pt x="4833" y="1209"/>
                        <a:pt x="2416" y="0"/>
                        <a:pt x="1208" y="0"/>
                      </a:cubicBezTo>
                      <a:cubicBezTo>
                        <a:pt x="1208" y="0"/>
                        <a:pt x="0" y="0"/>
                        <a:pt x="0" y="1209"/>
                      </a:cubicBezTo>
                      <a:cubicBezTo>
                        <a:pt x="1208" y="2416"/>
                        <a:pt x="2416" y="3624"/>
                        <a:pt x="3624" y="4833"/>
                      </a:cubicBezTo>
                      <a:cubicBezTo>
                        <a:pt x="3624" y="4833"/>
                        <a:pt x="4833" y="4833"/>
                        <a:pt x="4833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8" name="Freeform 487"/>
                <p:cNvSpPr/>
                <p:nvPr/>
              </p:nvSpPr>
              <p:spPr>
                <a:xfrm>
                  <a:off x="3154221" y="6310116"/>
                  <a:ext cx="19866" cy="29229"/>
                </a:xfrm>
                <a:custGeom>
                  <a:avLst/>
                  <a:gdLst>
                    <a:gd name="connsiteX0" fmla="*/ 19330 w 19866"/>
                    <a:gd name="connsiteY0" fmla="*/ 28323 h 29229"/>
                    <a:gd name="connsiteX1" fmla="*/ 9665 w 19866"/>
                    <a:gd name="connsiteY1" fmla="*/ 11410 h 29229"/>
                    <a:gd name="connsiteX2" fmla="*/ 1208 w 19866"/>
                    <a:gd name="connsiteY2" fmla="*/ 537 h 29229"/>
                    <a:gd name="connsiteX3" fmla="*/ 0 w 19866"/>
                    <a:gd name="connsiteY3" fmla="*/ 537 h 29229"/>
                    <a:gd name="connsiteX4" fmla="*/ 3624 w 19866"/>
                    <a:gd name="connsiteY4" fmla="*/ 6577 h 29229"/>
                    <a:gd name="connsiteX5" fmla="*/ 9665 w 19866"/>
                    <a:gd name="connsiteY5" fmla="*/ 15034 h 29229"/>
                    <a:gd name="connsiteX6" fmla="*/ 19330 w 19866"/>
                    <a:gd name="connsiteY6" fmla="*/ 28323 h 29229"/>
                    <a:gd name="connsiteX7" fmla="*/ 19330 w 19866"/>
                    <a:gd name="connsiteY7" fmla="*/ 28323 h 2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66" h="29229">
                      <a:moveTo>
                        <a:pt x="19330" y="28323"/>
                      </a:moveTo>
                      <a:cubicBezTo>
                        <a:pt x="16914" y="22283"/>
                        <a:pt x="12081" y="17451"/>
                        <a:pt x="9665" y="11410"/>
                      </a:cubicBezTo>
                      <a:cubicBezTo>
                        <a:pt x="7249" y="7786"/>
                        <a:pt x="4832" y="4161"/>
                        <a:pt x="1208" y="537"/>
                      </a:cubicBezTo>
                      <a:cubicBezTo>
                        <a:pt x="0" y="-671"/>
                        <a:pt x="0" y="537"/>
                        <a:pt x="0" y="537"/>
                      </a:cubicBezTo>
                      <a:cubicBezTo>
                        <a:pt x="1208" y="2953"/>
                        <a:pt x="1208" y="4161"/>
                        <a:pt x="3624" y="6577"/>
                      </a:cubicBezTo>
                      <a:cubicBezTo>
                        <a:pt x="6041" y="8994"/>
                        <a:pt x="7249" y="12618"/>
                        <a:pt x="9665" y="15034"/>
                      </a:cubicBezTo>
                      <a:cubicBezTo>
                        <a:pt x="12081" y="19867"/>
                        <a:pt x="15706" y="24699"/>
                        <a:pt x="19330" y="28323"/>
                      </a:cubicBezTo>
                      <a:cubicBezTo>
                        <a:pt x="19330" y="29532"/>
                        <a:pt x="20538" y="29532"/>
                        <a:pt x="19330" y="283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9" name="Freeform 488"/>
                <p:cNvSpPr/>
                <p:nvPr/>
              </p:nvSpPr>
              <p:spPr>
                <a:xfrm>
                  <a:off x="3174760" y="6343272"/>
                  <a:ext cx="7248" cy="8993"/>
                </a:xfrm>
                <a:custGeom>
                  <a:avLst/>
                  <a:gdLst>
                    <a:gd name="connsiteX0" fmla="*/ 7249 w 7248"/>
                    <a:gd name="connsiteY0" fmla="*/ 8457 h 8993"/>
                    <a:gd name="connsiteX1" fmla="*/ 4833 w 7248"/>
                    <a:gd name="connsiteY1" fmla="*/ 3624 h 8993"/>
                    <a:gd name="connsiteX2" fmla="*/ 1208 w 7248"/>
                    <a:gd name="connsiteY2" fmla="*/ 0 h 8993"/>
                    <a:gd name="connsiteX3" fmla="*/ 0 w 7248"/>
                    <a:gd name="connsiteY3" fmla="*/ 0 h 8993"/>
                    <a:gd name="connsiteX4" fmla="*/ 2416 w 7248"/>
                    <a:gd name="connsiteY4" fmla="*/ 4833 h 8993"/>
                    <a:gd name="connsiteX5" fmla="*/ 7249 w 7248"/>
                    <a:gd name="connsiteY5" fmla="*/ 8457 h 8993"/>
                    <a:gd name="connsiteX6" fmla="*/ 7249 w 7248"/>
                    <a:gd name="connsiteY6" fmla="*/ 8457 h 8993"/>
                    <a:gd name="connsiteX7" fmla="*/ 7249 w 7248"/>
                    <a:gd name="connsiteY7" fmla="*/ 8457 h 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8993">
                      <a:moveTo>
                        <a:pt x="7249" y="8457"/>
                      </a:moveTo>
                      <a:cubicBezTo>
                        <a:pt x="7249" y="7248"/>
                        <a:pt x="6041" y="4833"/>
                        <a:pt x="4833" y="3624"/>
                      </a:cubicBezTo>
                      <a:cubicBezTo>
                        <a:pt x="3624" y="2416"/>
                        <a:pt x="2416" y="1208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1208" y="2416"/>
                        <a:pt x="1208" y="3624"/>
                        <a:pt x="2416" y="4833"/>
                      </a:cubicBezTo>
                      <a:cubicBezTo>
                        <a:pt x="3624" y="7248"/>
                        <a:pt x="4833" y="8457"/>
                        <a:pt x="7249" y="8457"/>
                      </a:cubicBezTo>
                      <a:cubicBezTo>
                        <a:pt x="6041" y="9665"/>
                        <a:pt x="7249" y="8457"/>
                        <a:pt x="7249" y="8457"/>
                      </a:cubicBezTo>
                      <a:lnTo>
                        <a:pt x="7249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0" name="Freeform 489"/>
                <p:cNvSpPr/>
                <p:nvPr/>
              </p:nvSpPr>
              <p:spPr>
                <a:xfrm>
                  <a:off x="3169390" y="6309445"/>
                  <a:ext cx="38489" cy="56073"/>
                </a:xfrm>
                <a:custGeom>
                  <a:avLst/>
                  <a:gdLst>
                    <a:gd name="connsiteX0" fmla="*/ 537 w 38489"/>
                    <a:gd name="connsiteY0" fmla="*/ 0 h 56073"/>
                    <a:gd name="connsiteX1" fmla="*/ 537 w 38489"/>
                    <a:gd name="connsiteY1" fmla="*/ 0 h 56073"/>
                    <a:gd name="connsiteX2" fmla="*/ 16243 w 38489"/>
                    <a:gd name="connsiteY2" fmla="*/ 28995 h 56073"/>
                    <a:gd name="connsiteX3" fmla="*/ 36781 w 38489"/>
                    <a:gd name="connsiteY3" fmla="*/ 55573 h 56073"/>
                    <a:gd name="connsiteX4" fmla="*/ 37989 w 38489"/>
                    <a:gd name="connsiteY4" fmla="*/ 54366 h 56073"/>
                    <a:gd name="connsiteX5" fmla="*/ 16243 w 38489"/>
                    <a:gd name="connsiteY5" fmla="*/ 26579 h 56073"/>
                    <a:gd name="connsiteX6" fmla="*/ 537 w 38489"/>
                    <a:gd name="connsiteY6" fmla="*/ 0 h 56073"/>
                    <a:gd name="connsiteX7" fmla="*/ 537 w 38489"/>
                    <a:gd name="connsiteY7" fmla="*/ 0 h 5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489" h="56073">
                      <a:moveTo>
                        <a:pt x="537" y="0"/>
                      </a:moveTo>
                      <a:cubicBezTo>
                        <a:pt x="537" y="0"/>
                        <a:pt x="-671" y="0"/>
                        <a:pt x="537" y="0"/>
                      </a:cubicBezTo>
                      <a:cubicBezTo>
                        <a:pt x="4161" y="9665"/>
                        <a:pt x="10202" y="19330"/>
                        <a:pt x="16243" y="28995"/>
                      </a:cubicBezTo>
                      <a:cubicBezTo>
                        <a:pt x="22283" y="38660"/>
                        <a:pt x="28324" y="47116"/>
                        <a:pt x="36781" y="55573"/>
                      </a:cubicBezTo>
                      <a:cubicBezTo>
                        <a:pt x="37989" y="56782"/>
                        <a:pt x="39197" y="55573"/>
                        <a:pt x="37989" y="54366"/>
                      </a:cubicBezTo>
                      <a:cubicBezTo>
                        <a:pt x="30740" y="44701"/>
                        <a:pt x="22283" y="36244"/>
                        <a:pt x="16243" y="26579"/>
                      </a:cubicBezTo>
                      <a:cubicBezTo>
                        <a:pt x="11410" y="18122"/>
                        <a:pt x="6578" y="8457"/>
                        <a:pt x="537" y="0"/>
                      </a:cubicBezTo>
                      <a:lnTo>
                        <a:pt x="5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1" name="Freeform 490"/>
                <p:cNvSpPr/>
                <p:nvPr/>
              </p:nvSpPr>
              <p:spPr>
                <a:xfrm>
                  <a:off x="3182716" y="6353645"/>
                  <a:ext cx="5332" cy="5030"/>
                </a:xfrm>
                <a:custGeom>
                  <a:avLst/>
                  <a:gdLst>
                    <a:gd name="connsiteX0" fmla="*/ 5333 w 5332"/>
                    <a:gd name="connsiteY0" fmla="*/ 4125 h 5030"/>
                    <a:gd name="connsiteX1" fmla="*/ 1709 w 5332"/>
                    <a:gd name="connsiteY1" fmla="*/ 501 h 5030"/>
                    <a:gd name="connsiteX2" fmla="*/ 500 w 5332"/>
                    <a:gd name="connsiteY2" fmla="*/ 1708 h 5030"/>
                    <a:gd name="connsiteX3" fmla="*/ 5333 w 5332"/>
                    <a:gd name="connsiteY3" fmla="*/ 4125 h 5030"/>
                    <a:gd name="connsiteX4" fmla="*/ 5333 w 5332"/>
                    <a:gd name="connsiteY4" fmla="*/ 4125 h 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32" h="5030">
                      <a:moveTo>
                        <a:pt x="5333" y="4125"/>
                      </a:moveTo>
                      <a:cubicBezTo>
                        <a:pt x="5333" y="2916"/>
                        <a:pt x="4125" y="1708"/>
                        <a:pt x="1709" y="501"/>
                      </a:cubicBezTo>
                      <a:cubicBezTo>
                        <a:pt x="500" y="-708"/>
                        <a:pt x="-708" y="501"/>
                        <a:pt x="500" y="1708"/>
                      </a:cubicBezTo>
                      <a:cubicBezTo>
                        <a:pt x="1709" y="4125"/>
                        <a:pt x="2917" y="5333"/>
                        <a:pt x="5333" y="4125"/>
                      </a:cubicBezTo>
                      <a:cubicBezTo>
                        <a:pt x="5333" y="5333"/>
                        <a:pt x="5333" y="5333"/>
                        <a:pt x="5333" y="41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2" name="Freeform 491"/>
                <p:cNvSpPr/>
                <p:nvPr/>
              </p:nvSpPr>
              <p:spPr>
                <a:xfrm>
                  <a:off x="3223084" y="6357770"/>
                  <a:ext cx="3624" cy="5738"/>
                </a:xfrm>
                <a:custGeom>
                  <a:avLst/>
                  <a:gdLst>
                    <a:gd name="connsiteX0" fmla="*/ 0 w 3624"/>
                    <a:gd name="connsiteY0" fmla="*/ 1208 h 5738"/>
                    <a:gd name="connsiteX1" fmla="*/ 1208 w 3624"/>
                    <a:gd name="connsiteY1" fmla="*/ 4832 h 5738"/>
                    <a:gd name="connsiteX2" fmla="*/ 3624 w 3624"/>
                    <a:gd name="connsiteY2" fmla="*/ 4832 h 5738"/>
                    <a:gd name="connsiteX3" fmla="*/ 2416 w 3624"/>
                    <a:gd name="connsiteY3" fmla="*/ 0 h 5738"/>
                    <a:gd name="connsiteX4" fmla="*/ 0 w 3624"/>
                    <a:gd name="connsiteY4" fmla="*/ 1208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5738">
                      <a:moveTo>
                        <a:pt x="0" y="1208"/>
                      </a:moveTo>
                      <a:cubicBezTo>
                        <a:pt x="0" y="2416"/>
                        <a:pt x="0" y="3624"/>
                        <a:pt x="1208" y="4832"/>
                      </a:cubicBezTo>
                      <a:cubicBezTo>
                        <a:pt x="1208" y="6041"/>
                        <a:pt x="2416" y="6041"/>
                        <a:pt x="3624" y="4832"/>
                      </a:cubicBezTo>
                      <a:cubicBezTo>
                        <a:pt x="3624" y="3624"/>
                        <a:pt x="3624" y="1208"/>
                        <a:pt x="2416" y="0"/>
                      </a:cubicBezTo>
                      <a:cubicBezTo>
                        <a:pt x="1208" y="1208"/>
                        <a:pt x="0" y="1208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3" name="Freeform 492"/>
                <p:cNvSpPr/>
                <p:nvPr/>
              </p:nvSpPr>
              <p:spPr>
                <a:xfrm>
                  <a:off x="3199129" y="6363170"/>
                  <a:ext cx="5125" cy="5972"/>
                </a:xfrm>
                <a:custGeom>
                  <a:avLst/>
                  <a:gdLst>
                    <a:gd name="connsiteX0" fmla="*/ 1001 w 5125"/>
                    <a:gd name="connsiteY0" fmla="*/ 3057 h 5972"/>
                    <a:gd name="connsiteX1" fmla="*/ 3417 w 5125"/>
                    <a:gd name="connsiteY1" fmla="*/ 5472 h 5972"/>
                    <a:gd name="connsiteX2" fmla="*/ 4625 w 5125"/>
                    <a:gd name="connsiteY2" fmla="*/ 4264 h 5972"/>
                    <a:gd name="connsiteX3" fmla="*/ 3417 w 5125"/>
                    <a:gd name="connsiteY3" fmla="*/ 1848 h 5972"/>
                    <a:gd name="connsiteX4" fmla="*/ 1001 w 5125"/>
                    <a:gd name="connsiteY4" fmla="*/ 3057 h 5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25" h="5972">
                      <a:moveTo>
                        <a:pt x="1001" y="3057"/>
                      </a:moveTo>
                      <a:cubicBezTo>
                        <a:pt x="2209" y="4264"/>
                        <a:pt x="2209" y="4264"/>
                        <a:pt x="3417" y="5472"/>
                      </a:cubicBezTo>
                      <a:cubicBezTo>
                        <a:pt x="4625" y="6681"/>
                        <a:pt x="5833" y="5472"/>
                        <a:pt x="4625" y="4264"/>
                      </a:cubicBezTo>
                      <a:cubicBezTo>
                        <a:pt x="4625" y="3057"/>
                        <a:pt x="3417" y="3057"/>
                        <a:pt x="3417" y="1848"/>
                      </a:cubicBezTo>
                      <a:cubicBezTo>
                        <a:pt x="1001" y="-1776"/>
                        <a:pt x="-1415" y="640"/>
                        <a:pt x="1001" y="3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4" name="Freeform 493"/>
                <p:cNvSpPr/>
                <p:nvPr/>
              </p:nvSpPr>
              <p:spPr>
                <a:xfrm>
                  <a:off x="3185303" y="6293552"/>
                  <a:ext cx="5161" cy="5019"/>
                </a:xfrm>
                <a:custGeom>
                  <a:avLst/>
                  <a:gdLst>
                    <a:gd name="connsiteX0" fmla="*/ 329 w 5161"/>
                    <a:gd name="connsiteY0" fmla="*/ 1395 h 5019"/>
                    <a:gd name="connsiteX1" fmla="*/ 3954 w 5161"/>
                    <a:gd name="connsiteY1" fmla="*/ 5019 h 5019"/>
                    <a:gd name="connsiteX2" fmla="*/ 5162 w 5161"/>
                    <a:gd name="connsiteY2" fmla="*/ 3811 h 5019"/>
                    <a:gd name="connsiteX3" fmla="*/ 2746 w 5161"/>
                    <a:gd name="connsiteY3" fmla="*/ 1395 h 5019"/>
                    <a:gd name="connsiteX4" fmla="*/ 329 w 5161"/>
                    <a:gd name="connsiteY4" fmla="*/ 1395 h 5019"/>
                    <a:gd name="connsiteX5" fmla="*/ 329 w 5161"/>
                    <a:gd name="connsiteY5" fmla="*/ 1395 h 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61" h="5019">
                      <a:moveTo>
                        <a:pt x="329" y="1395"/>
                      </a:moveTo>
                      <a:cubicBezTo>
                        <a:pt x="1537" y="2603"/>
                        <a:pt x="1537" y="5019"/>
                        <a:pt x="3954" y="5019"/>
                      </a:cubicBezTo>
                      <a:cubicBezTo>
                        <a:pt x="5162" y="5019"/>
                        <a:pt x="5162" y="5019"/>
                        <a:pt x="5162" y="3811"/>
                      </a:cubicBezTo>
                      <a:cubicBezTo>
                        <a:pt x="5162" y="2603"/>
                        <a:pt x="3954" y="1395"/>
                        <a:pt x="2746" y="1395"/>
                      </a:cubicBezTo>
                      <a:cubicBezTo>
                        <a:pt x="1537" y="-1021"/>
                        <a:pt x="-879" y="187"/>
                        <a:pt x="329" y="1395"/>
                      </a:cubicBezTo>
                      <a:lnTo>
                        <a:pt x="329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5" name="Freeform 494"/>
                <p:cNvSpPr/>
                <p:nvPr/>
              </p:nvSpPr>
              <p:spPr>
                <a:xfrm>
                  <a:off x="3163557" y="6256462"/>
                  <a:ext cx="8786" cy="12443"/>
                </a:xfrm>
                <a:custGeom>
                  <a:avLst/>
                  <a:gdLst>
                    <a:gd name="connsiteX0" fmla="*/ 8786 w 8786"/>
                    <a:gd name="connsiteY0" fmla="*/ 11907 h 12443"/>
                    <a:gd name="connsiteX1" fmla="*/ 6370 w 8786"/>
                    <a:gd name="connsiteY1" fmla="*/ 7074 h 12443"/>
                    <a:gd name="connsiteX2" fmla="*/ 2746 w 8786"/>
                    <a:gd name="connsiteY2" fmla="*/ 1034 h 12443"/>
                    <a:gd name="connsiteX3" fmla="*/ 329 w 8786"/>
                    <a:gd name="connsiteY3" fmla="*/ 2242 h 12443"/>
                    <a:gd name="connsiteX4" fmla="*/ 5162 w 8786"/>
                    <a:gd name="connsiteY4" fmla="*/ 7074 h 12443"/>
                    <a:gd name="connsiteX5" fmla="*/ 8786 w 8786"/>
                    <a:gd name="connsiteY5" fmla="*/ 11907 h 12443"/>
                    <a:gd name="connsiteX6" fmla="*/ 8786 w 8786"/>
                    <a:gd name="connsiteY6" fmla="*/ 11907 h 12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86" h="12443">
                      <a:moveTo>
                        <a:pt x="8786" y="11907"/>
                      </a:moveTo>
                      <a:cubicBezTo>
                        <a:pt x="8786" y="10699"/>
                        <a:pt x="7578" y="9491"/>
                        <a:pt x="6370" y="7074"/>
                      </a:cubicBezTo>
                      <a:cubicBezTo>
                        <a:pt x="5162" y="5866"/>
                        <a:pt x="3954" y="3450"/>
                        <a:pt x="2746" y="1034"/>
                      </a:cubicBezTo>
                      <a:cubicBezTo>
                        <a:pt x="1537" y="-1382"/>
                        <a:pt x="-879" y="1034"/>
                        <a:pt x="329" y="2242"/>
                      </a:cubicBezTo>
                      <a:cubicBezTo>
                        <a:pt x="1537" y="3450"/>
                        <a:pt x="3954" y="5866"/>
                        <a:pt x="5162" y="7074"/>
                      </a:cubicBezTo>
                      <a:cubicBezTo>
                        <a:pt x="6370" y="10699"/>
                        <a:pt x="6370" y="11907"/>
                        <a:pt x="8786" y="11907"/>
                      </a:cubicBezTo>
                      <a:cubicBezTo>
                        <a:pt x="8786" y="13115"/>
                        <a:pt x="8786" y="11907"/>
                        <a:pt x="8786" y="1190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6" name="Freeform 495"/>
                <p:cNvSpPr/>
                <p:nvPr/>
              </p:nvSpPr>
              <p:spPr>
                <a:xfrm>
                  <a:off x="3103480" y="6305284"/>
                  <a:ext cx="2745" cy="5067"/>
                </a:xfrm>
                <a:custGeom>
                  <a:avLst/>
                  <a:gdLst>
                    <a:gd name="connsiteX0" fmla="*/ 2416 w 2745"/>
                    <a:gd name="connsiteY0" fmla="*/ 4161 h 5067"/>
                    <a:gd name="connsiteX1" fmla="*/ 1208 w 2745"/>
                    <a:gd name="connsiteY1" fmla="*/ 537 h 5067"/>
                    <a:gd name="connsiteX2" fmla="*/ 0 w 2745"/>
                    <a:gd name="connsiteY2" fmla="*/ 537 h 5067"/>
                    <a:gd name="connsiteX3" fmla="*/ 0 w 2745"/>
                    <a:gd name="connsiteY3" fmla="*/ 4161 h 5067"/>
                    <a:gd name="connsiteX4" fmla="*/ 2416 w 2745"/>
                    <a:gd name="connsiteY4" fmla="*/ 4161 h 5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45" h="5067">
                      <a:moveTo>
                        <a:pt x="2416" y="4161"/>
                      </a:moveTo>
                      <a:cubicBezTo>
                        <a:pt x="2416" y="2953"/>
                        <a:pt x="2416" y="1745"/>
                        <a:pt x="1208" y="537"/>
                      </a:cubicBezTo>
                      <a:cubicBezTo>
                        <a:pt x="1208" y="537"/>
                        <a:pt x="0" y="-671"/>
                        <a:pt x="0" y="537"/>
                      </a:cubicBezTo>
                      <a:cubicBezTo>
                        <a:pt x="0" y="1745"/>
                        <a:pt x="0" y="2953"/>
                        <a:pt x="0" y="4161"/>
                      </a:cubicBezTo>
                      <a:cubicBezTo>
                        <a:pt x="1208" y="5369"/>
                        <a:pt x="3624" y="5369"/>
                        <a:pt x="2416" y="416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7" name="Freeform 496"/>
                <p:cNvSpPr/>
                <p:nvPr/>
              </p:nvSpPr>
              <p:spPr>
                <a:xfrm>
                  <a:off x="3097440" y="6318204"/>
                  <a:ext cx="3953" cy="9362"/>
                </a:xfrm>
                <a:custGeom>
                  <a:avLst/>
                  <a:gdLst>
                    <a:gd name="connsiteX0" fmla="*/ 2416 w 3953"/>
                    <a:gd name="connsiteY0" fmla="*/ 9363 h 9362"/>
                    <a:gd name="connsiteX1" fmla="*/ 3624 w 3953"/>
                    <a:gd name="connsiteY1" fmla="*/ 9363 h 9362"/>
                    <a:gd name="connsiteX2" fmla="*/ 1208 w 3953"/>
                    <a:gd name="connsiteY2" fmla="*/ 906 h 9362"/>
                    <a:gd name="connsiteX3" fmla="*/ 0 w 3953"/>
                    <a:gd name="connsiteY3" fmla="*/ 906 h 9362"/>
                    <a:gd name="connsiteX4" fmla="*/ 2416 w 3953"/>
                    <a:gd name="connsiteY4" fmla="*/ 9363 h 9362"/>
                    <a:gd name="connsiteX5" fmla="*/ 2416 w 3953"/>
                    <a:gd name="connsiteY5" fmla="*/ 9363 h 9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3" h="9362">
                      <a:moveTo>
                        <a:pt x="2416" y="9363"/>
                      </a:moveTo>
                      <a:cubicBezTo>
                        <a:pt x="2416" y="9363"/>
                        <a:pt x="3624" y="9363"/>
                        <a:pt x="3624" y="9363"/>
                      </a:cubicBezTo>
                      <a:cubicBezTo>
                        <a:pt x="4832" y="6946"/>
                        <a:pt x="2416" y="3322"/>
                        <a:pt x="1208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ubicBezTo>
                        <a:pt x="0" y="3322"/>
                        <a:pt x="0" y="8154"/>
                        <a:pt x="2416" y="9363"/>
                      </a:cubicBezTo>
                      <a:lnTo>
                        <a:pt x="2416" y="936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8" name="Freeform 497"/>
                <p:cNvSpPr/>
                <p:nvPr/>
              </p:nvSpPr>
              <p:spPr>
                <a:xfrm>
                  <a:off x="3091212" y="6320318"/>
                  <a:ext cx="7435" cy="12081"/>
                </a:xfrm>
                <a:custGeom>
                  <a:avLst/>
                  <a:gdLst>
                    <a:gd name="connsiteX0" fmla="*/ 1395 w 7435"/>
                    <a:gd name="connsiteY0" fmla="*/ 0 h 12081"/>
                    <a:gd name="connsiteX1" fmla="*/ 1395 w 7435"/>
                    <a:gd name="connsiteY1" fmla="*/ 0 h 12081"/>
                    <a:gd name="connsiteX2" fmla="*/ 1395 w 7435"/>
                    <a:gd name="connsiteY2" fmla="*/ 6041 h 12081"/>
                    <a:gd name="connsiteX3" fmla="*/ 6228 w 7435"/>
                    <a:gd name="connsiteY3" fmla="*/ 12081 h 12081"/>
                    <a:gd name="connsiteX4" fmla="*/ 7436 w 7435"/>
                    <a:gd name="connsiteY4" fmla="*/ 10873 h 12081"/>
                    <a:gd name="connsiteX5" fmla="*/ 3811 w 7435"/>
                    <a:gd name="connsiteY5" fmla="*/ 4833 h 12081"/>
                    <a:gd name="connsiteX6" fmla="*/ 1395 w 7435"/>
                    <a:gd name="connsiteY6" fmla="*/ 0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35" h="12081">
                      <a:moveTo>
                        <a:pt x="1395" y="0"/>
                      </a:moveTo>
                      <a:cubicBezTo>
                        <a:pt x="1395" y="0"/>
                        <a:pt x="187" y="0"/>
                        <a:pt x="1395" y="0"/>
                      </a:cubicBezTo>
                      <a:cubicBezTo>
                        <a:pt x="-1021" y="1209"/>
                        <a:pt x="187" y="3625"/>
                        <a:pt x="1395" y="6041"/>
                      </a:cubicBezTo>
                      <a:cubicBezTo>
                        <a:pt x="2603" y="8457"/>
                        <a:pt x="3811" y="10873"/>
                        <a:pt x="6228" y="12081"/>
                      </a:cubicBezTo>
                      <a:cubicBezTo>
                        <a:pt x="6228" y="12081"/>
                        <a:pt x="7436" y="12081"/>
                        <a:pt x="7436" y="10873"/>
                      </a:cubicBezTo>
                      <a:cubicBezTo>
                        <a:pt x="7436" y="8457"/>
                        <a:pt x="5019" y="6041"/>
                        <a:pt x="3811" y="4833"/>
                      </a:cubicBezTo>
                      <a:cubicBezTo>
                        <a:pt x="2603" y="3625"/>
                        <a:pt x="2603" y="1209"/>
                        <a:pt x="13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9" name="Freeform 498"/>
                <p:cNvSpPr/>
                <p:nvPr/>
              </p:nvSpPr>
              <p:spPr>
                <a:xfrm>
                  <a:off x="3097817" y="6314985"/>
                  <a:ext cx="2038" cy="2742"/>
                </a:xfrm>
                <a:custGeom>
                  <a:avLst/>
                  <a:gdLst>
                    <a:gd name="connsiteX0" fmla="*/ 2039 w 2038"/>
                    <a:gd name="connsiteY0" fmla="*/ 1708 h 2742"/>
                    <a:gd name="connsiteX1" fmla="*/ 2039 w 2038"/>
                    <a:gd name="connsiteY1" fmla="*/ 1708 h 2742"/>
                    <a:gd name="connsiteX2" fmla="*/ 831 w 2038"/>
                    <a:gd name="connsiteY2" fmla="*/ 501 h 2742"/>
                    <a:gd name="connsiteX3" fmla="*/ 831 w 2038"/>
                    <a:gd name="connsiteY3" fmla="*/ 501 h 2742"/>
                    <a:gd name="connsiteX4" fmla="*/ 2039 w 2038"/>
                    <a:gd name="connsiteY4" fmla="*/ 1708 h 2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8" h="2742">
                      <a:moveTo>
                        <a:pt x="2039" y="1708"/>
                      </a:moveTo>
                      <a:cubicBezTo>
                        <a:pt x="2039" y="1708"/>
                        <a:pt x="2039" y="1708"/>
                        <a:pt x="2039" y="1708"/>
                      </a:cubicBezTo>
                      <a:cubicBezTo>
                        <a:pt x="2039" y="501"/>
                        <a:pt x="831" y="-708"/>
                        <a:pt x="831" y="501"/>
                      </a:cubicBezTo>
                      <a:cubicBezTo>
                        <a:pt x="831" y="501"/>
                        <a:pt x="831" y="501"/>
                        <a:pt x="831" y="501"/>
                      </a:cubicBezTo>
                      <a:cubicBezTo>
                        <a:pt x="-1586" y="1708"/>
                        <a:pt x="2039" y="4125"/>
                        <a:pt x="2039" y="17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0" name="Freeform 499"/>
                <p:cNvSpPr/>
                <p:nvPr/>
              </p:nvSpPr>
              <p:spPr>
                <a:xfrm>
                  <a:off x="3124726" y="6339648"/>
                  <a:ext cx="6541" cy="7248"/>
                </a:xfrm>
                <a:custGeom>
                  <a:avLst/>
                  <a:gdLst>
                    <a:gd name="connsiteX0" fmla="*/ 500 w 6541"/>
                    <a:gd name="connsiteY0" fmla="*/ 1208 h 7248"/>
                    <a:gd name="connsiteX1" fmla="*/ 5333 w 6541"/>
                    <a:gd name="connsiteY1" fmla="*/ 7248 h 7248"/>
                    <a:gd name="connsiteX2" fmla="*/ 6541 w 6541"/>
                    <a:gd name="connsiteY2" fmla="*/ 6041 h 7248"/>
                    <a:gd name="connsiteX3" fmla="*/ 1708 w 6541"/>
                    <a:gd name="connsiteY3" fmla="*/ 0 h 7248"/>
                    <a:gd name="connsiteX4" fmla="*/ 500 w 6541"/>
                    <a:gd name="connsiteY4" fmla="*/ 1208 h 7248"/>
                    <a:gd name="connsiteX5" fmla="*/ 500 w 6541"/>
                    <a:gd name="connsiteY5" fmla="*/ 120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1" h="7248">
                      <a:moveTo>
                        <a:pt x="500" y="1208"/>
                      </a:moveTo>
                      <a:cubicBezTo>
                        <a:pt x="1708" y="3624"/>
                        <a:pt x="2917" y="6041"/>
                        <a:pt x="5333" y="7248"/>
                      </a:cubicBezTo>
                      <a:cubicBezTo>
                        <a:pt x="6541" y="7248"/>
                        <a:pt x="6541" y="7248"/>
                        <a:pt x="6541" y="6041"/>
                      </a:cubicBezTo>
                      <a:cubicBezTo>
                        <a:pt x="6541" y="3624"/>
                        <a:pt x="4125" y="1208"/>
                        <a:pt x="1708" y="0"/>
                      </a:cubicBezTo>
                      <a:cubicBezTo>
                        <a:pt x="500" y="0"/>
                        <a:pt x="-708" y="1208"/>
                        <a:pt x="500" y="1208"/>
                      </a:cubicBezTo>
                      <a:lnTo>
                        <a:pt x="50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1" name="Freeform 500"/>
                <p:cNvSpPr/>
                <p:nvPr/>
              </p:nvSpPr>
              <p:spPr>
                <a:xfrm>
                  <a:off x="3132146" y="6316996"/>
                  <a:ext cx="11202" cy="22652"/>
                </a:xfrm>
                <a:custGeom>
                  <a:avLst/>
                  <a:gdLst>
                    <a:gd name="connsiteX0" fmla="*/ 329 w 11202"/>
                    <a:gd name="connsiteY0" fmla="*/ 906 h 22652"/>
                    <a:gd name="connsiteX1" fmla="*/ 2745 w 11202"/>
                    <a:gd name="connsiteY1" fmla="*/ 12988 h 22652"/>
                    <a:gd name="connsiteX2" fmla="*/ 9994 w 11202"/>
                    <a:gd name="connsiteY2" fmla="*/ 22652 h 22652"/>
                    <a:gd name="connsiteX3" fmla="*/ 11202 w 11202"/>
                    <a:gd name="connsiteY3" fmla="*/ 21444 h 22652"/>
                    <a:gd name="connsiteX4" fmla="*/ 5162 w 11202"/>
                    <a:gd name="connsiteY4" fmla="*/ 9363 h 22652"/>
                    <a:gd name="connsiteX5" fmla="*/ 3954 w 11202"/>
                    <a:gd name="connsiteY5" fmla="*/ 906 h 22652"/>
                    <a:gd name="connsiteX6" fmla="*/ 329 w 11202"/>
                    <a:gd name="connsiteY6" fmla="*/ 906 h 22652"/>
                    <a:gd name="connsiteX7" fmla="*/ 329 w 11202"/>
                    <a:gd name="connsiteY7" fmla="*/ 906 h 22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02" h="22652">
                      <a:moveTo>
                        <a:pt x="329" y="906"/>
                      </a:moveTo>
                      <a:cubicBezTo>
                        <a:pt x="-879" y="4531"/>
                        <a:pt x="1537" y="9363"/>
                        <a:pt x="2745" y="12988"/>
                      </a:cubicBezTo>
                      <a:cubicBezTo>
                        <a:pt x="3954" y="16612"/>
                        <a:pt x="6370" y="20236"/>
                        <a:pt x="9994" y="22652"/>
                      </a:cubicBezTo>
                      <a:cubicBezTo>
                        <a:pt x="11202" y="22652"/>
                        <a:pt x="11202" y="22652"/>
                        <a:pt x="11202" y="21444"/>
                      </a:cubicBezTo>
                      <a:cubicBezTo>
                        <a:pt x="8786" y="17820"/>
                        <a:pt x="6370" y="12988"/>
                        <a:pt x="5162" y="9363"/>
                      </a:cubicBezTo>
                      <a:cubicBezTo>
                        <a:pt x="5162" y="6947"/>
                        <a:pt x="5162" y="3322"/>
                        <a:pt x="3954" y="906"/>
                      </a:cubicBezTo>
                      <a:cubicBezTo>
                        <a:pt x="2745" y="-302"/>
                        <a:pt x="1537" y="-302"/>
                        <a:pt x="329" y="906"/>
                      </a:cubicBezTo>
                      <a:lnTo>
                        <a:pt x="329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2" name="Freeform 501"/>
                <p:cNvSpPr/>
                <p:nvPr/>
              </p:nvSpPr>
              <p:spPr>
                <a:xfrm>
                  <a:off x="3126737" y="6316693"/>
                  <a:ext cx="5738" cy="12081"/>
                </a:xfrm>
                <a:custGeom>
                  <a:avLst/>
                  <a:gdLst>
                    <a:gd name="connsiteX0" fmla="*/ 4531 w 5738"/>
                    <a:gd name="connsiteY0" fmla="*/ 6041 h 12081"/>
                    <a:gd name="connsiteX1" fmla="*/ 2114 w 5738"/>
                    <a:gd name="connsiteY1" fmla="*/ 0 h 12081"/>
                    <a:gd name="connsiteX2" fmla="*/ 906 w 5738"/>
                    <a:gd name="connsiteY2" fmla="*/ 0 h 12081"/>
                    <a:gd name="connsiteX3" fmla="*/ 906 w 5738"/>
                    <a:gd name="connsiteY3" fmla="*/ 4833 h 12081"/>
                    <a:gd name="connsiteX4" fmla="*/ 4531 w 5738"/>
                    <a:gd name="connsiteY4" fmla="*/ 12081 h 12081"/>
                    <a:gd name="connsiteX5" fmla="*/ 5739 w 5738"/>
                    <a:gd name="connsiteY5" fmla="*/ 12081 h 12081"/>
                    <a:gd name="connsiteX6" fmla="*/ 4531 w 5738"/>
                    <a:gd name="connsiteY6" fmla="*/ 6041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38" h="12081">
                      <a:moveTo>
                        <a:pt x="4531" y="6041"/>
                      </a:moveTo>
                      <a:cubicBezTo>
                        <a:pt x="4531" y="3624"/>
                        <a:pt x="4531" y="1209"/>
                        <a:pt x="2114" y="0"/>
                      </a:cubicBezTo>
                      <a:cubicBezTo>
                        <a:pt x="2114" y="0"/>
                        <a:pt x="906" y="0"/>
                        <a:pt x="906" y="0"/>
                      </a:cubicBezTo>
                      <a:cubicBezTo>
                        <a:pt x="-302" y="1209"/>
                        <a:pt x="-302" y="3624"/>
                        <a:pt x="906" y="4833"/>
                      </a:cubicBezTo>
                      <a:cubicBezTo>
                        <a:pt x="2114" y="7249"/>
                        <a:pt x="2114" y="9665"/>
                        <a:pt x="4531" y="12081"/>
                      </a:cubicBezTo>
                      <a:cubicBezTo>
                        <a:pt x="4531" y="12081"/>
                        <a:pt x="5739" y="12081"/>
                        <a:pt x="5739" y="12081"/>
                      </a:cubicBezTo>
                      <a:cubicBezTo>
                        <a:pt x="5739" y="10873"/>
                        <a:pt x="4531" y="8457"/>
                        <a:pt x="4531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3" name="Freeform 502"/>
                <p:cNvSpPr/>
                <p:nvPr/>
              </p:nvSpPr>
              <p:spPr>
                <a:xfrm>
                  <a:off x="3120151" y="6315298"/>
                  <a:ext cx="5075" cy="7133"/>
                </a:xfrm>
                <a:custGeom>
                  <a:avLst/>
                  <a:gdLst>
                    <a:gd name="connsiteX0" fmla="*/ 5076 w 5075"/>
                    <a:gd name="connsiteY0" fmla="*/ 6228 h 7133"/>
                    <a:gd name="connsiteX1" fmla="*/ 3868 w 5075"/>
                    <a:gd name="connsiteY1" fmla="*/ 1395 h 7133"/>
                    <a:gd name="connsiteX2" fmla="*/ 243 w 5075"/>
                    <a:gd name="connsiteY2" fmla="*/ 1395 h 7133"/>
                    <a:gd name="connsiteX3" fmla="*/ 2659 w 5075"/>
                    <a:gd name="connsiteY3" fmla="*/ 6228 h 7133"/>
                    <a:gd name="connsiteX4" fmla="*/ 5076 w 5075"/>
                    <a:gd name="connsiteY4" fmla="*/ 6228 h 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75" h="7133">
                      <a:moveTo>
                        <a:pt x="5076" y="6228"/>
                      </a:moveTo>
                      <a:cubicBezTo>
                        <a:pt x="5076" y="5019"/>
                        <a:pt x="5076" y="2604"/>
                        <a:pt x="3868" y="1395"/>
                      </a:cubicBezTo>
                      <a:cubicBezTo>
                        <a:pt x="2659" y="-1021"/>
                        <a:pt x="-965" y="187"/>
                        <a:pt x="243" y="1395"/>
                      </a:cubicBezTo>
                      <a:cubicBezTo>
                        <a:pt x="1451" y="2604"/>
                        <a:pt x="1451" y="5019"/>
                        <a:pt x="2659" y="6228"/>
                      </a:cubicBezTo>
                      <a:cubicBezTo>
                        <a:pt x="3868" y="7436"/>
                        <a:pt x="5076" y="7436"/>
                        <a:pt x="5076" y="62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4" name="Freeform 503"/>
                <p:cNvSpPr/>
                <p:nvPr/>
              </p:nvSpPr>
              <p:spPr>
                <a:xfrm>
                  <a:off x="3119186" y="6305821"/>
                  <a:ext cx="2916" cy="5369"/>
                </a:xfrm>
                <a:custGeom>
                  <a:avLst/>
                  <a:gdLst>
                    <a:gd name="connsiteX0" fmla="*/ 2416 w 2916"/>
                    <a:gd name="connsiteY0" fmla="*/ 4832 h 5369"/>
                    <a:gd name="connsiteX1" fmla="*/ 1208 w 2916"/>
                    <a:gd name="connsiteY1" fmla="*/ 0 h 5369"/>
                    <a:gd name="connsiteX2" fmla="*/ 0 w 2916"/>
                    <a:gd name="connsiteY2" fmla="*/ 0 h 5369"/>
                    <a:gd name="connsiteX3" fmla="*/ 1208 w 2916"/>
                    <a:gd name="connsiteY3" fmla="*/ 4832 h 5369"/>
                    <a:gd name="connsiteX4" fmla="*/ 2416 w 2916"/>
                    <a:gd name="connsiteY4" fmla="*/ 4832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16" h="5369">
                      <a:moveTo>
                        <a:pt x="2416" y="4832"/>
                      </a:moveTo>
                      <a:cubicBezTo>
                        <a:pt x="2416" y="3624"/>
                        <a:pt x="2416" y="2416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1208"/>
                        <a:pt x="0" y="2416"/>
                        <a:pt x="1208" y="4832"/>
                      </a:cubicBezTo>
                      <a:cubicBezTo>
                        <a:pt x="2416" y="6041"/>
                        <a:pt x="3624" y="4832"/>
                        <a:pt x="2416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5" name="Freeform 504"/>
                <p:cNvSpPr/>
                <p:nvPr/>
              </p:nvSpPr>
              <p:spPr>
                <a:xfrm>
                  <a:off x="3114353" y="6296155"/>
                  <a:ext cx="4832" cy="7435"/>
                </a:xfrm>
                <a:custGeom>
                  <a:avLst/>
                  <a:gdLst>
                    <a:gd name="connsiteX0" fmla="*/ 1208 w 4832"/>
                    <a:gd name="connsiteY0" fmla="*/ 0 h 7435"/>
                    <a:gd name="connsiteX1" fmla="*/ 0 w 4832"/>
                    <a:gd name="connsiteY1" fmla="*/ 1209 h 7435"/>
                    <a:gd name="connsiteX2" fmla="*/ 2416 w 4832"/>
                    <a:gd name="connsiteY2" fmla="*/ 6041 h 7435"/>
                    <a:gd name="connsiteX3" fmla="*/ 4833 w 4832"/>
                    <a:gd name="connsiteY3" fmla="*/ 6041 h 7435"/>
                    <a:gd name="connsiteX4" fmla="*/ 1208 w 4832"/>
                    <a:gd name="connsiteY4" fmla="*/ 0 h 7435"/>
                    <a:gd name="connsiteX5" fmla="*/ 1208 w 4832"/>
                    <a:gd name="connsiteY5" fmla="*/ 0 h 7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7435">
                      <a:moveTo>
                        <a:pt x="1208" y="0"/>
                      </a:moveTo>
                      <a:cubicBezTo>
                        <a:pt x="0" y="0"/>
                        <a:pt x="0" y="0"/>
                        <a:pt x="0" y="1209"/>
                      </a:cubicBezTo>
                      <a:cubicBezTo>
                        <a:pt x="1208" y="3625"/>
                        <a:pt x="2416" y="3625"/>
                        <a:pt x="2416" y="6041"/>
                      </a:cubicBezTo>
                      <a:cubicBezTo>
                        <a:pt x="2416" y="7249"/>
                        <a:pt x="4833" y="8457"/>
                        <a:pt x="4833" y="6041"/>
                      </a:cubicBezTo>
                      <a:cubicBezTo>
                        <a:pt x="4833" y="3625"/>
                        <a:pt x="3624" y="0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6" name="Freeform 505"/>
                <p:cNvSpPr/>
                <p:nvPr/>
              </p:nvSpPr>
              <p:spPr>
                <a:xfrm>
                  <a:off x="3125934" y="6307029"/>
                  <a:ext cx="2614" cy="5738"/>
                </a:xfrm>
                <a:custGeom>
                  <a:avLst/>
                  <a:gdLst>
                    <a:gd name="connsiteX0" fmla="*/ 1709 w 2614"/>
                    <a:gd name="connsiteY0" fmla="*/ 4833 h 5738"/>
                    <a:gd name="connsiteX1" fmla="*/ 1709 w 2614"/>
                    <a:gd name="connsiteY1" fmla="*/ 4833 h 5738"/>
                    <a:gd name="connsiteX2" fmla="*/ 1709 w 2614"/>
                    <a:gd name="connsiteY2" fmla="*/ 0 h 5738"/>
                    <a:gd name="connsiteX3" fmla="*/ 500 w 2614"/>
                    <a:gd name="connsiteY3" fmla="*/ 0 h 5738"/>
                    <a:gd name="connsiteX4" fmla="*/ 1709 w 2614"/>
                    <a:gd name="connsiteY4" fmla="*/ 4833 h 5738"/>
                    <a:gd name="connsiteX5" fmla="*/ 1709 w 2614"/>
                    <a:gd name="connsiteY5" fmla="*/ 4833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14" h="5738">
                      <a:moveTo>
                        <a:pt x="1709" y="4833"/>
                      </a:moveTo>
                      <a:cubicBezTo>
                        <a:pt x="2917" y="6041"/>
                        <a:pt x="2917" y="6041"/>
                        <a:pt x="1709" y="4833"/>
                      </a:cubicBezTo>
                      <a:cubicBezTo>
                        <a:pt x="2917" y="3624"/>
                        <a:pt x="2917" y="1208"/>
                        <a:pt x="1709" y="0"/>
                      </a:cubicBezTo>
                      <a:cubicBezTo>
                        <a:pt x="1709" y="0"/>
                        <a:pt x="500" y="0"/>
                        <a:pt x="500" y="0"/>
                      </a:cubicBezTo>
                      <a:cubicBezTo>
                        <a:pt x="-708" y="2416"/>
                        <a:pt x="500" y="3624"/>
                        <a:pt x="1709" y="4833"/>
                      </a:cubicBezTo>
                      <a:lnTo>
                        <a:pt x="1709" y="48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7" name="Freeform 506"/>
                <p:cNvSpPr/>
                <p:nvPr/>
              </p:nvSpPr>
              <p:spPr>
                <a:xfrm>
                  <a:off x="3121602" y="6294042"/>
                  <a:ext cx="3624" cy="7483"/>
                </a:xfrm>
                <a:custGeom>
                  <a:avLst/>
                  <a:gdLst>
                    <a:gd name="connsiteX0" fmla="*/ 0 w 3624"/>
                    <a:gd name="connsiteY0" fmla="*/ 906 h 7483"/>
                    <a:gd name="connsiteX1" fmla="*/ 2416 w 3624"/>
                    <a:gd name="connsiteY1" fmla="*/ 6946 h 7483"/>
                    <a:gd name="connsiteX2" fmla="*/ 3624 w 3624"/>
                    <a:gd name="connsiteY2" fmla="*/ 6946 h 7483"/>
                    <a:gd name="connsiteX3" fmla="*/ 1208 w 3624"/>
                    <a:gd name="connsiteY3" fmla="*/ 906 h 7483"/>
                    <a:gd name="connsiteX4" fmla="*/ 0 w 3624"/>
                    <a:gd name="connsiteY4" fmla="*/ 906 h 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7483">
                      <a:moveTo>
                        <a:pt x="0" y="906"/>
                      </a:moveTo>
                      <a:cubicBezTo>
                        <a:pt x="0" y="3322"/>
                        <a:pt x="1208" y="4530"/>
                        <a:pt x="2416" y="6946"/>
                      </a:cubicBezTo>
                      <a:cubicBezTo>
                        <a:pt x="2416" y="8154"/>
                        <a:pt x="3624" y="6946"/>
                        <a:pt x="3624" y="6946"/>
                      </a:cubicBezTo>
                      <a:cubicBezTo>
                        <a:pt x="3624" y="4530"/>
                        <a:pt x="2416" y="3322"/>
                        <a:pt x="1208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8" name="Freeform 507"/>
                <p:cNvSpPr/>
                <p:nvPr/>
              </p:nvSpPr>
              <p:spPr>
                <a:xfrm>
                  <a:off x="3037034" y="6157221"/>
                  <a:ext cx="9665" cy="12081"/>
                </a:xfrm>
                <a:custGeom>
                  <a:avLst/>
                  <a:gdLst>
                    <a:gd name="connsiteX0" fmla="*/ 9665 w 9665"/>
                    <a:gd name="connsiteY0" fmla="*/ 10873 h 12081"/>
                    <a:gd name="connsiteX1" fmla="*/ 7249 w 9665"/>
                    <a:gd name="connsiteY1" fmla="*/ 3624 h 12081"/>
                    <a:gd name="connsiteX2" fmla="*/ 2416 w 9665"/>
                    <a:gd name="connsiteY2" fmla="*/ 0 h 12081"/>
                    <a:gd name="connsiteX3" fmla="*/ 0 w 9665"/>
                    <a:gd name="connsiteY3" fmla="*/ 1208 h 12081"/>
                    <a:gd name="connsiteX4" fmla="*/ 0 w 9665"/>
                    <a:gd name="connsiteY4" fmla="*/ 2416 h 12081"/>
                    <a:gd name="connsiteX5" fmla="*/ 2416 w 9665"/>
                    <a:gd name="connsiteY5" fmla="*/ 3624 h 12081"/>
                    <a:gd name="connsiteX6" fmla="*/ 4832 w 9665"/>
                    <a:gd name="connsiteY6" fmla="*/ 8457 h 12081"/>
                    <a:gd name="connsiteX7" fmla="*/ 7249 w 9665"/>
                    <a:gd name="connsiteY7" fmla="*/ 12081 h 12081"/>
                    <a:gd name="connsiteX8" fmla="*/ 9665 w 9665"/>
                    <a:gd name="connsiteY8" fmla="*/ 10873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65" h="12081">
                      <a:moveTo>
                        <a:pt x="9665" y="10873"/>
                      </a:moveTo>
                      <a:cubicBezTo>
                        <a:pt x="9665" y="8457"/>
                        <a:pt x="8457" y="6041"/>
                        <a:pt x="7249" y="3624"/>
                      </a:cubicBezTo>
                      <a:cubicBezTo>
                        <a:pt x="6041" y="1208"/>
                        <a:pt x="4832" y="0"/>
                        <a:pt x="2416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1208"/>
                        <a:pt x="0" y="2416"/>
                        <a:pt x="0" y="2416"/>
                      </a:cubicBezTo>
                      <a:cubicBezTo>
                        <a:pt x="1208" y="3624"/>
                        <a:pt x="1208" y="2416"/>
                        <a:pt x="2416" y="3624"/>
                      </a:cubicBezTo>
                      <a:cubicBezTo>
                        <a:pt x="3624" y="4832"/>
                        <a:pt x="4832" y="7249"/>
                        <a:pt x="4832" y="8457"/>
                      </a:cubicBezTo>
                      <a:cubicBezTo>
                        <a:pt x="6041" y="9665"/>
                        <a:pt x="6041" y="10873"/>
                        <a:pt x="7249" y="12081"/>
                      </a:cubicBezTo>
                      <a:cubicBezTo>
                        <a:pt x="8457" y="12081"/>
                        <a:pt x="9665" y="12081"/>
                        <a:pt x="9665" y="108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9" name="Freeform 508"/>
                <p:cNvSpPr/>
                <p:nvPr/>
              </p:nvSpPr>
              <p:spPr>
                <a:xfrm>
                  <a:off x="3168719" y="6108897"/>
                  <a:ext cx="16913" cy="14195"/>
                </a:xfrm>
                <a:custGeom>
                  <a:avLst/>
                  <a:gdLst>
                    <a:gd name="connsiteX0" fmla="*/ 0 w 16913"/>
                    <a:gd name="connsiteY0" fmla="*/ 13289 h 14195"/>
                    <a:gd name="connsiteX1" fmla="*/ 0 w 16913"/>
                    <a:gd name="connsiteY1" fmla="*/ 13289 h 14195"/>
                    <a:gd name="connsiteX2" fmla="*/ 8457 w 16913"/>
                    <a:gd name="connsiteY2" fmla="*/ 8457 h 14195"/>
                    <a:gd name="connsiteX3" fmla="*/ 13289 w 16913"/>
                    <a:gd name="connsiteY3" fmla="*/ 4832 h 14195"/>
                    <a:gd name="connsiteX4" fmla="*/ 16914 w 16913"/>
                    <a:gd name="connsiteY4" fmla="*/ 1208 h 14195"/>
                    <a:gd name="connsiteX5" fmla="*/ 15706 w 16913"/>
                    <a:gd name="connsiteY5" fmla="*/ 0 h 14195"/>
                    <a:gd name="connsiteX6" fmla="*/ 8457 w 16913"/>
                    <a:gd name="connsiteY6" fmla="*/ 6041 h 14195"/>
                    <a:gd name="connsiteX7" fmla="*/ 0 w 16913"/>
                    <a:gd name="connsiteY7" fmla="*/ 13289 h 14195"/>
                    <a:gd name="connsiteX8" fmla="*/ 0 w 16913"/>
                    <a:gd name="connsiteY8" fmla="*/ 13289 h 14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13" h="14195">
                      <a:moveTo>
                        <a:pt x="0" y="13289"/>
                      </a:moveTo>
                      <a:cubicBezTo>
                        <a:pt x="0" y="14497"/>
                        <a:pt x="0" y="14497"/>
                        <a:pt x="0" y="13289"/>
                      </a:cubicBezTo>
                      <a:cubicBezTo>
                        <a:pt x="3624" y="13289"/>
                        <a:pt x="6041" y="10873"/>
                        <a:pt x="8457" y="8457"/>
                      </a:cubicBezTo>
                      <a:cubicBezTo>
                        <a:pt x="9665" y="7249"/>
                        <a:pt x="10873" y="6041"/>
                        <a:pt x="13289" y="4832"/>
                      </a:cubicBezTo>
                      <a:cubicBezTo>
                        <a:pt x="14497" y="3624"/>
                        <a:pt x="16914" y="2416"/>
                        <a:pt x="16914" y="1208"/>
                      </a:cubicBezTo>
                      <a:cubicBezTo>
                        <a:pt x="16914" y="1208"/>
                        <a:pt x="15706" y="0"/>
                        <a:pt x="15706" y="0"/>
                      </a:cubicBezTo>
                      <a:cubicBezTo>
                        <a:pt x="12081" y="0"/>
                        <a:pt x="9665" y="3624"/>
                        <a:pt x="8457" y="6041"/>
                      </a:cubicBezTo>
                      <a:cubicBezTo>
                        <a:pt x="4833" y="8457"/>
                        <a:pt x="1208" y="9665"/>
                        <a:pt x="0" y="13289"/>
                      </a:cubicBezTo>
                      <a:lnTo>
                        <a:pt x="0" y="1328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0" name="Freeform 509"/>
                <p:cNvSpPr/>
                <p:nvPr/>
              </p:nvSpPr>
              <p:spPr>
                <a:xfrm>
                  <a:off x="3186841" y="6102856"/>
                  <a:ext cx="3953" cy="4832"/>
                </a:xfrm>
                <a:custGeom>
                  <a:avLst/>
                  <a:gdLst>
                    <a:gd name="connsiteX0" fmla="*/ 3624 w 3953"/>
                    <a:gd name="connsiteY0" fmla="*/ 1208 h 4832"/>
                    <a:gd name="connsiteX1" fmla="*/ 2416 w 3953"/>
                    <a:gd name="connsiteY1" fmla="*/ 0 h 4832"/>
                    <a:gd name="connsiteX2" fmla="*/ 0 w 3953"/>
                    <a:gd name="connsiteY2" fmla="*/ 3624 h 4832"/>
                    <a:gd name="connsiteX3" fmla="*/ 1208 w 3953"/>
                    <a:gd name="connsiteY3" fmla="*/ 4832 h 4832"/>
                    <a:gd name="connsiteX4" fmla="*/ 3624 w 3953"/>
                    <a:gd name="connsiteY4" fmla="*/ 1208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3" h="4832">
                      <a:moveTo>
                        <a:pt x="3624" y="1208"/>
                      </a:move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1208" y="0"/>
                        <a:pt x="0" y="2416"/>
                        <a:pt x="0" y="3624"/>
                      </a:cubicBezTo>
                      <a:cubicBezTo>
                        <a:pt x="0" y="4832"/>
                        <a:pt x="0" y="4832"/>
                        <a:pt x="1208" y="4832"/>
                      </a:cubicBezTo>
                      <a:cubicBezTo>
                        <a:pt x="2416" y="4832"/>
                        <a:pt x="4833" y="3624"/>
                        <a:pt x="3624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1" name="Freeform 510"/>
                <p:cNvSpPr/>
                <p:nvPr/>
              </p:nvSpPr>
              <p:spPr>
                <a:xfrm>
                  <a:off x="3202546" y="6185008"/>
                  <a:ext cx="10458" cy="3624"/>
                </a:xfrm>
                <a:custGeom>
                  <a:avLst/>
                  <a:gdLst>
                    <a:gd name="connsiteX0" fmla="*/ 2416 w 10458"/>
                    <a:gd name="connsiteY0" fmla="*/ 3625 h 3624"/>
                    <a:gd name="connsiteX1" fmla="*/ 9665 w 10458"/>
                    <a:gd name="connsiteY1" fmla="*/ 2416 h 3624"/>
                    <a:gd name="connsiteX2" fmla="*/ 8457 w 10458"/>
                    <a:gd name="connsiteY2" fmla="*/ 0 h 3624"/>
                    <a:gd name="connsiteX3" fmla="*/ 0 w 10458"/>
                    <a:gd name="connsiteY3" fmla="*/ 0 h 3624"/>
                    <a:gd name="connsiteX4" fmla="*/ 2416 w 10458"/>
                    <a:gd name="connsiteY4" fmla="*/ 3625 h 3624"/>
                    <a:gd name="connsiteX5" fmla="*/ 2416 w 10458"/>
                    <a:gd name="connsiteY5" fmla="*/ 3625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58" h="3624">
                      <a:moveTo>
                        <a:pt x="2416" y="3625"/>
                      </a:moveTo>
                      <a:cubicBezTo>
                        <a:pt x="4832" y="3625"/>
                        <a:pt x="8457" y="3625"/>
                        <a:pt x="9665" y="2416"/>
                      </a:cubicBezTo>
                      <a:cubicBezTo>
                        <a:pt x="10873" y="2416"/>
                        <a:pt x="10873" y="0"/>
                        <a:pt x="8457" y="0"/>
                      </a:cubicBezTo>
                      <a:cubicBezTo>
                        <a:pt x="6041" y="0"/>
                        <a:pt x="2416" y="0"/>
                        <a:pt x="0" y="0"/>
                      </a:cubicBezTo>
                      <a:cubicBezTo>
                        <a:pt x="0" y="1208"/>
                        <a:pt x="1208" y="3625"/>
                        <a:pt x="2416" y="3625"/>
                      </a:cubicBezTo>
                      <a:lnTo>
                        <a:pt x="2416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2" name="Freeform 511"/>
                <p:cNvSpPr/>
                <p:nvPr/>
              </p:nvSpPr>
              <p:spPr>
                <a:xfrm>
                  <a:off x="3209686" y="6180176"/>
                  <a:ext cx="8263" cy="3624"/>
                </a:xfrm>
                <a:custGeom>
                  <a:avLst/>
                  <a:gdLst>
                    <a:gd name="connsiteX0" fmla="*/ 7358 w 8263"/>
                    <a:gd name="connsiteY0" fmla="*/ 2416 h 3624"/>
                    <a:gd name="connsiteX1" fmla="*/ 7358 w 8263"/>
                    <a:gd name="connsiteY1" fmla="*/ 2416 h 3624"/>
                    <a:gd name="connsiteX2" fmla="*/ 7358 w 8263"/>
                    <a:gd name="connsiteY2" fmla="*/ 1208 h 3624"/>
                    <a:gd name="connsiteX3" fmla="*/ 7358 w 8263"/>
                    <a:gd name="connsiteY3" fmla="*/ 1208 h 3624"/>
                    <a:gd name="connsiteX4" fmla="*/ 6150 w 8263"/>
                    <a:gd name="connsiteY4" fmla="*/ 0 h 3624"/>
                    <a:gd name="connsiteX5" fmla="*/ 1317 w 8263"/>
                    <a:gd name="connsiteY5" fmla="*/ 0 h 3624"/>
                    <a:gd name="connsiteX6" fmla="*/ 2525 w 8263"/>
                    <a:gd name="connsiteY6" fmla="*/ 3624 h 3624"/>
                    <a:gd name="connsiteX7" fmla="*/ 3733 w 8263"/>
                    <a:gd name="connsiteY7" fmla="*/ 3624 h 3624"/>
                    <a:gd name="connsiteX8" fmla="*/ 7358 w 8263"/>
                    <a:gd name="connsiteY8" fmla="*/ 2416 h 3624"/>
                    <a:gd name="connsiteX9" fmla="*/ 7358 w 8263"/>
                    <a:gd name="connsiteY9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63" h="3624">
                      <a:moveTo>
                        <a:pt x="7358" y="2416"/>
                      </a:moveTo>
                      <a:cubicBezTo>
                        <a:pt x="8566" y="1208"/>
                        <a:pt x="8566" y="1208"/>
                        <a:pt x="7358" y="2416"/>
                      </a:cubicBezTo>
                      <a:lnTo>
                        <a:pt x="7358" y="1208"/>
                      </a:lnTo>
                      <a:cubicBezTo>
                        <a:pt x="7358" y="1208"/>
                        <a:pt x="7358" y="1208"/>
                        <a:pt x="7358" y="1208"/>
                      </a:cubicBezTo>
                      <a:cubicBezTo>
                        <a:pt x="7358" y="1208"/>
                        <a:pt x="7358" y="0"/>
                        <a:pt x="6150" y="0"/>
                      </a:cubicBezTo>
                      <a:cubicBezTo>
                        <a:pt x="4941" y="0"/>
                        <a:pt x="2525" y="0"/>
                        <a:pt x="1317" y="0"/>
                      </a:cubicBezTo>
                      <a:cubicBezTo>
                        <a:pt x="-1099" y="0"/>
                        <a:pt x="109" y="3624"/>
                        <a:pt x="2525" y="3624"/>
                      </a:cubicBezTo>
                      <a:cubicBezTo>
                        <a:pt x="3733" y="3624"/>
                        <a:pt x="3733" y="3624"/>
                        <a:pt x="3733" y="3624"/>
                      </a:cubicBezTo>
                      <a:cubicBezTo>
                        <a:pt x="6150" y="2416"/>
                        <a:pt x="7358" y="2416"/>
                        <a:pt x="7358" y="2416"/>
                      </a:cubicBezTo>
                      <a:lnTo>
                        <a:pt x="7358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3" name="Freeform 512"/>
                <p:cNvSpPr/>
                <p:nvPr/>
              </p:nvSpPr>
              <p:spPr>
                <a:xfrm>
                  <a:off x="3242414" y="6211889"/>
                  <a:ext cx="5738" cy="5738"/>
                </a:xfrm>
                <a:custGeom>
                  <a:avLst/>
                  <a:gdLst>
                    <a:gd name="connsiteX0" fmla="*/ 4832 w 5738"/>
                    <a:gd name="connsiteY0" fmla="*/ 3322 h 5738"/>
                    <a:gd name="connsiteX1" fmla="*/ 4832 w 5738"/>
                    <a:gd name="connsiteY1" fmla="*/ 3322 h 5738"/>
                    <a:gd name="connsiteX2" fmla="*/ 4832 w 5738"/>
                    <a:gd name="connsiteY2" fmla="*/ 906 h 5738"/>
                    <a:gd name="connsiteX3" fmla="*/ 2416 w 5738"/>
                    <a:gd name="connsiteY3" fmla="*/ 906 h 5738"/>
                    <a:gd name="connsiteX4" fmla="*/ 0 w 5738"/>
                    <a:gd name="connsiteY4" fmla="*/ 3322 h 5738"/>
                    <a:gd name="connsiteX5" fmla="*/ 1208 w 5738"/>
                    <a:gd name="connsiteY5" fmla="*/ 5739 h 5738"/>
                    <a:gd name="connsiteX6" fmla="*/ 4832 w 5738"/>
                    <a:gd name="connsiteY6" fmla="*/ 3322 h 5738"/>
                    <a:gd name="connsiteX7" fmla="*/ 4832 w 5738"/>
                    <a:gd name="connsiteY7" fmla="*/ 3322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38" h="5738">
                      <a:moveTo>
                        <a:pt x="4832" y="3322"/>
                      </a:moveTo>
                      <a:cubicBezTo>
                        <a:pt x="6041" y="3322"/>
                        <a:pt x="6041" y="2114"/>
                        <a:pt x="4832" y="3322"/>
                      </a:cubicBezTo>
                      <a:cubicBezTo>
                        <a:pt x="6041" y="906"/>
                        <a:pt x="6041" y="906"/>
                        <a:pt x="4832" y="906"/>
                      </a:cubicBezTo>
                      <a:cubicBezTo>
                        <a:pt x="3624" y="-302"/>
                        <a:pt x="3624" y="-302"/>
                        <a:pt x="2416" y="906"/>
                      </a:cubicBezTo>
                      <a:cubicBezTo>
                        <a:pt x="1208" y="906"/>
                        <a:pt x="1208" y="2114"/>
                        <a:pt x="0" y="3322"/>
                      </a:cubicBezTo>
                      <a:cubicBezTo>
                        <a:pt x="0" y="4530"/>
                        <a:pt x="1208" y="5739"/>
                        <a:pt x="1208" y="5739"/>
                      </a:cubicBezTo>
                      <a:cubicBezTo>
                        <a:pt x="3624" y="3322"/>
                        <a:pt x="4832" y="3322"/>
                        <a:pt x="4832" y="3322"/>
                      </a:cubicBezTo>
                      <a:lnTo>
                        <a:pt x="4832" y="33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4" name="Freeform 513"/>
                <p:cNvSpPr/>
                <p:nvPr/>
              </p:nvSpPr>
              <p:spPr>
                <a:xfrm>
                  <a:off x="3237582" y="6215211"/>
                  <a:ext cx="12081" cy="9665"/>
                </a:xfrm>
                <a:custGeom>
                  <a:avLst/>
                  <a:gdLst>
                    <a:gd name="connsiteX0" fmla="*/ 4833 w 12081"/>
                    <a:gd name="connsiteY0" fmla="*/ 4832 h 9665"/>
                    <a:gd name="connsiteX1" fmla="*/ 0 w 12081"/>
                    <a:gd name="connsiteY1" fmla="*/ 8457 h 9665"/>
                    <a:gd name="connsiteX2" fmla="*/ 1208 w 12081"/>
                    <a:gd name="connsiteY2" fmla="*/ 9665 h 9665"/>
                    <a:gd name="connsiteX3" fmla="*/ 8457 w 12081"/>
                    <a:gd name="connsiteY3" fmla="*/ 7249 h 9665"/>
                    <a:gd name="connsiteX4" fmla="*/ 10873 w 12081"/>
                    <a:gd name="connsiteY4" fmla="*/ 4832 h 9665"/>
                    <a:gd name="connsiteX5" fmla="*/ 12081 w 12081"/>
                    <a:gd name="connsiteY5" fmla="*/ 3625 h 9665"/>
                    <a:gd name="connsiteX6" fmla="*/ 12081 w 12081"/>
                    <a:gd name="connsiteY6" fmla="*/ 2416 h 9665"/>
                    <a:gd name="connsiteX7" fmla="*/ 10873 w 12081"/>
                    <a:gd name="connsiteY7" fmla="*/ 0 h 9665"/>
                    <a:gd name="connsiteX8" fmla="*/ 10873 w 12081"/>
                    <a:gd name="connsiteY8" fmla="*/ 0 h 9665"/>
                    <a:gd name="connsiteX9" fmla="*/ 10873 w 12081"/>
                    <a:gd name="connsiteY9" fmla="*/ 0 h 9665"/>
                    <a:gd name="connsiteX10" fmla="*/ 9665 w 12081"/>
                    <a:gd name="connsiteY10" fmla="*/ 0 h 9665"/>
                    <a:gd name="connsiteX11" fmla="*/ 4833 w 12081"/>
                    <a:gd name="connsiteY11" fmla="*/ 4832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081" h="9665">
                      <a:moveTo>
                        <a:pt x="4833" y="4832"/>
                      </a:moveTo>
                      <a:cubicBezTo>
                        <a:pt x="3624" y="6041"/>
                        <a:pt x="1208" y="6041"/>
                        <a:pt x="0" y="8457"/>
                      </a:cubicBezTo>
                      <a:cubicBezTo>
                        <a:pt x="0" y="8457"/>
                        <a:pt x="1208" y="9665"/>
                        <a:pt x="1208" y="9665"/>
                      </a:cubicBezTo>
                      <a:cubicBezTo>
                        <a:pt x="3624" y="9665"/>
                        <a:pt x="6041" y="8457"/>
                        <a:pt x="8457" y="7249"/>
                      </a:cubicBezTo>
                      <a:cubicBezTo>
                        <a:pt x="9665" y="6041"/>
                        <a:pt x="10873" y="6041"/>
                        <a:pt x="10873" y="4832"/>
                      </a:cubicBezTo>
                      <a:cubicBezTo>
                        <a:pt x="10873" y="4832"/>
                        <a:pt x="12081" y="3625"/>
                        <a:pt x="12081" y="3625"/>
                      </a:cubicBezTo>
                      <a:cubicBezTo>
                        <a:pt x="12081" y="3625"/>
                        <a:pt x="12081" y="2416"/>
                        <a:pt x="12081" y="2416"/>
                      </a:cubicBezTo>
                      <a:cubicBezTo>
                        <a:pt x="12081" y="1208"/>
                        <a:pt x="12081" y="1208"/>
                        <a:pt x="10873" y="0"/>
                      </a:cubicBezTo>
                      <a:cubicBezTo>
                        <a:pt x="10873" y="0"/>
                        <a:pt x="10873" y="0"/>
                        <a:pt x="10873" y="0"/>
                      </a:cubicBezTo>
                      <a:cubicBezTo>
                        <a:pt x="10873" y="0"/>
                        <a:pt x="10873" y="0"/>
                        <a:pt x="10873" y="0"/>
                      </a:cubicBezTo>
                      <a:cubicBezTo>
                        <a:pt x="10873" y="0"/>
                        <a:pt x="9665" y="0"/>
                        <a:pt x="9665" y="0"/>
                      </a:cubicBezTo>
                      <a:cubicBezTo>
                        <a:pt x="8457" y="2416"/>
                        <a:pt x="7249" y="3625"/>
                        <a:pt x="4833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5" name="Freeform 514"/>
                <p:cNvSpPr/>
                <p:nvPr/>
              </p:nvSpPr>
              <p:spPr>
                <a:xfrm>
                  <a:off x="3218252" y="6235749"/>
                  <a:ext cx="6540" cy="3624"/>
                </a:xfrm>
                <a:custGeom>
                  <a:avLst/>
                  <a:gdLst>
                    <a:gd name="connsiteX0" fmla="*/ 0 w 6540"/>
                    <a:gd name="connsiteY0" fmla="*/ 1208 h 3624"/>
                    <a:gd name="connsiteX1" fmla="*/ 0 w 6540"/>
                    <a:gd name="connsiteY1" fmla="*/ 1208 h 3624"/>
                    <a:gd name="connsiteX2" fmla="*/ 0 w 6540"/>
                    <a:gd name="connsiteY2" fmla="*/ 2416 h 3624"/>
                    <a:gd name="connsiteX3" fmla="*/ 2416 w 6540"/>
                    <a:gd name="connsiteY3" fmla="*/ 3624 h 3624"/>
                    <a:gd name="connsiteX4" fmla="*/ 6041 w 6540"/>
                    <a:gd name="connsiteY4" fmla="*/ 2416 h 3624"/>
                    <a:gd name="connsiteX5" fmla="*/ 4832 w 6540"/>
                    <a:gd name="connsiteY5" fmla="*/ 0 h 3624"/>
                    <a:gd name="connsiteX6" fmla="*/ 0 w 6540"/>
                    <a:gd name="connsiteY6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40" h="3624">
                      <a:moveTo>
                        <a:pt x="0" y="1208"/>
                      </a:moveTo>
                      <a:cubicBezTo>
                        <a:pt x="0" y="1208"/>
                        <a:pt x="0" y="2416"/>
                        <a:pt x="0" y="1208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0" y="3624"/>
                        <a:pt x="1208" y="3624"/>
                        <a:pt x="2416" y="3624"/>
                      </a:cubicBezTo>
                      <a:cubicBezTo>
                        <a:pt x="3624" y="3624"/>
                        <a:pt x="4832" y="3624"/>
                        <a:pt x="6041" y="2416"/>
                      </a:cubicBezTo>
                      <a:cubicBezTo>
                        <a:pt x="7249" y="2416"/>
                        <a:pt x="6041" y="0"/>
                        <a:pt x="4832" y="0"/>
                      </a:cubicBezTo>
                      <a:cubicBezTo>
                        <a:pt x="2416" y="1208"/>
                        <a:pt x="1208" y="0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6" name="Freeform 515"/>
                <p:cNvSpPr/>
                <p:nvPr/>
              </p:nvSpPr>
              <p:spPr>
                <a:xfrm>
                  <a:off x="3203755" y="6243300"/>
                  <a:ext cx="6040" cy="2651"/>
                </a:xfrm>
                <a:custGeom>
                  <a:avLst/>
                  <a:gdLst>
                    <a:gd name="connsiteX0" fmla="*/ 4832 w 6040"/>
                    <a:gd name="connsiteY0" fmla="*/ 906 h 2651"/>
                    <a:gd name="connsiteX1" fmla="*/ 0 w 6040"/>
                    <a:gd name="connsiteY1" fmla="*/ 906 h 2651"/>
                    <a:gd name="connsiteX2" fmla="*/ 1208 w 6040"/>
                    <a:gd name="connsiteY2" fmla="*/ 2114 h 2651"/>
                    <a:gd name="connsiteX3" fmla="*/ 6041 w 6040"/>
                    <a:gd name="connsiteY3" fmla="*/ 2114 h 2651"/>
                    <a:gd name="connsiteX4" fmla="*/ 4832 w 6040"/>
                    <a:gd name="connsiteY4" fmla="*/ 906 h 2651"/>
                    <a:gd name="connsiteX5" fmla="*/ 4832 w 6040"/>
                    <a:gd name="connsiteY5" fmla="*/ 906 h 2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2651">
                      <a:moveTo>
                        <a:pt x="4832" y="906"/>
                      </a:moveTo>
                      <a:cubicBezTo>
                        <a:pt x="3624" y="-302"/>
                        <a:pt x="0" y="-302"/>
                        <a:pt x="0" y="906"/>
                      </a:cubicBezTo>
                      <a:cubicBezTo>
                        <a:pt x="0" y="906"/>
                        <a:pt x="0" y="2114"/>
                        <a:pt x="1208" y="2114"/>
                      </a:cubicBezTo>
                      <a:cubicBezTo>
                        <a:pt x="3624" y="3322"/>
                        <a:pt x="4832" y="2114"/>
                        <a:pt x="6041" y="2114"/>
                      </a:cubicBezTo>
                      <a:cubicBezTo>
                        <a:pt x="6041" y="2114"/>
                        <a:pt x="6041" y="906"/>
                        <a:pt x="4832" y="906"/>
                      </a:cubicBezTo>
                      <a:lnTo>
                        <a:pt x="4832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7" name="Freeform 516"/>
                <p:cNvSpPr/>
                <p:nvPr/>
              </p:nvSpPr>
              <p:spPr>
                <a:xfrm>
                  <a:off x="3196506" y="6246622"/>
                  <a:ext cx="2416" cy="2916"/>
                </a:xfrm>
                <a:custGeom>
                  <a:avLst/>
                  <a:gdLst>
                    <a:gd name="connsiteX0" fmla="*/ 2416 w 2416"/>
                    <a:gd name="connsiteY0" fmla="*/ 1208 h 2916"/>
                    <a:gd name="connsiteX1" fmla="*/ 2416 w 2416"/>
                    <a:gd name="connsiteY1" fmla="*/ 1208 h 2916"/>
                    <a:gd name="connsiteX2" fmla="*/ 0 w 2416"/>
                    <a:gd name="connsiteY2" fmla="*/ 0 h 2916"/>
                    <a:gd name="connsiteX3" fmla="*/ 0 w 2416"/>
                    <a:gd name="connsiteY3" fmla="*/ 0 h 2916"/>
                    <a:gd name="connsiteX4" fmla="*/ 0 w 2416"/>
                    <a:gd name="connsiteY4" fmla="*/ 2416 h 2916"/>
                    <a:gd name="connsiteX5" fmla="*/ 0 w 2416"/>
                    <a:gd name="connsiteY5" fmla="*/ 2416 h 2916"/>
                    <a:gd name="connsiteX6" fmla="*/ 2416 w 2416"/>
                    <a:gd name="connsiteY6" fmla="*/ 2416 h 2916"/>
                    <a:gd name="connsiteX7" fmla="*/ 2416 w 2416"/>
                    <a:gd name="connsiteY7" fmla="*/ 2416 h 2916"/>
                    <a:gd name="connsiteX8" fmla="*/ 2416 w 2416"/>
                    <a:gd name="connsiteY8" fmla="*/ 1208 h 2916"/>
                    <a:gd name="connsiteX9" fmla="*/ 2416 w 2416"/>
                    <a:gd name="connsiteY9" fmla="*/ 1208 h 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6" h="2916">
                      <a:moveTo>
                        <a:pt x="2416" y="1208"/>
                      </a:moveTo>
                      <a:cubicBezTo>
                        <a:pt x="1208" y="1208"/>
                        <a:pt x="1208" y="1208"/>
                        <a:pt x="2416" y="1208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1208" y="2416"/>
                        <a:pt x="1208" y="2416"/>
                        <a:pt x="2416" y="2416"/>
                      </a:cubicBezTo>
                      <a:cubicBezTo>
                        <a:pt x="2416" y="2416"/>
                        <a:pt x="2416" y="2416"/>
                        <a:pt x="2416" y="2416"/>
                      </a:cubicBezTo>
                      <a:cubicBezTo>
                        <a:pt x="2416" y="3624"/>
                        <a:pt x="2416" y="2416"/>
                        <a:pt x="2416" y="1208"/>
                      </a:cubicBezTo>
                      <a:lnTo>
                        <a:pt x="2416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8" name="Freeform 517"/>
                <p:cNvSpPr/>
                <p:nvPr/>
              </p:nvSpPr>
              <p:spPr>
                <a:xfrm>
                  <a:off x="2953673" y="6022214"/>
                  <a:ext cx="5738" cy="3322"/>
                </a:xfrm>
                <a:custGeom>
                  <a:avLst/>
                  <a:gdLst>
                    <a:gd name="connsiteX0" fmla="*/ 0 w 5738"/>
                    <a:gd name="connsiteY0" fmla="*/ 2114 h 3322"/>
                    <a:gd name="connsiteX1" fmla="*/ 4833 w 5738"/>
                    <a:gd name="connsiteY1" fmla="*/ 3323 h 3322"/>
                    <a:gd name="connsiteX2" fmla="*/ 4833 w 5738"/>
                    <a:gd name="connsiteY2" fmla="*/ 906 h 3322"/>
                    <a:gd name="connsiteX3" fmla="*/ 0 w 5738"/>
                    <a:gd name="connsiteY3" fmla="*/ 906 h 3322"/>
                    <a:gd name="connsiteX4" fmla="*/ 0 w 5738"/>
                    <a:gd name="connsiteY4" fmla="*/ 2114 h 3322"/>
                    <a:gd name="connsiteX5" fmla="*/ 0 w 5738"/>
                    <a:gd name="connsiteY5" fmla="*/ 2114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8" h="3322">
                      <a:moveTo>
                        <a:pt x="0" y="2114"/>
                      </a:moveTo>
                      <a:cubicBezTo>
                        <a:pt x="1208" y="3323"/>
                        <a:pt x="3624" y="3323"/>
                        <a:pt x="4833" y="3323"/>
                      </a:cubicBezTo>
                      <a:cubicBezTo>
                        <a:pt x="6041" y="3323"/>
                        <a:pt x="6041" y="906"/>
                        <a:pt x="4833" y="906"/>
                      </a:cubicBezTo>
                      <a:cubicBezTo>
                        <a:pt x="2416" y="-302"/>
                        <a:pt x="1208" y="-302"/>
                        <a:pt x="0" y="906"/>
                      </a:cubicBezTo>
                      <a:cubicBezTo>
                        <a:pt x="0" y="906"/>
                        <a:pt x="0" y="2114"/>
                        <a:pt x="0" y="2114"/>
                      </a:cubicBezTo>
                      <a:lnTo>
                        <a:pt x="0" y="21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9" name="Freeform 518"/>
                <p:cNvSpPr/>
                <p:nvPr/>
              </p:nvSpPr>
              <p:spPr>
                <a:xfrm>
                  <a:off x="2943102" y="6027952"/>
                  <a:ext cx="25605" cy="6541"/>
                </a:xfrm>
                <a:custGeom>
                  <a:avLst/>
                  <a:gdLst>
                    <a:gd name="connsiteX0" fmla="*/ 906 w 25605"/>
                    <a:gd name="connsiteY0" fmla="*/ 0 h 6541"/>
                    <a:gd name="connsiteX1" fmla="*/ 906 w 25605"/>
                    <a:gd name="connsiteY1" fmla="*/ 1208 h 6541"/>
                    <a:gd name="connsiteX2" fmla="*/ 14195 w 25605"/>
                    <a:gd name="connsiteY2" fmla="*/ 4832 h 6541"/>
                    <a:gd name="connsiteX3" fmla="*/ 25069 w 25605"/>
                    <a:gd name="connsiteY3" fmla="*/ 6041 h 6541"/>
                    <a:gd name="connsiteX4" fmla="*/ 25069 w 25605"/>
                    <a:gd name="connsiteY4" fmla="*/ 4832 h 6541"/>
                    <a:gd name="connsiteX5" fmla="*/ 15404 w 25605"/>
                    <a:gd name="connsiteY5" fmla="*/ 2416 h 6541"/>
                    <a:gd name="connsiteX6" fmla="*/ 906 w 25605"/>
                    <a:gd name="connsiteY6" fmla="*/ 0 h 6541"/>
                    <a:gd name="connsiteX7" fmla="*/ 906 w 25605"/>
                    <a:gd name="connsiteY7" fmla="*/ 0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605" h="6541">
                      <a:moveTo>
                        <a:pt x="906" y="0"/>
                      </a:move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5739" y="3625"/>
                        <a:pt x="9363" y="2416"/>
                        <a:pt x="14195" y="4832"/>
                      </a:cubicBezTo>
                      <a:cubicBezTo>
                        <a:pt x="17820" y="6041"/>
                        <a:pt x="22652" y="7249"/>
                        <a:pt x="25069" y="6041"/>
                      </a:cubicBezTo>
                      <a:cubicBezTo>
                        <a:pt x="26277" y="6041"/>
                        <a:pt x="25069" y="4832"/>
                        <a:pt x="25069" y="4832"/>
                      </a:cubicBezTo>
                      <a:cubicBezTo>
                        <a:pt x="22652" y="3625"/>
                        <a:pt x="19028" y="2416"/>
                        <a:pt x="15404" y="2416"/>
                      </a:cubicBezTo>
                      <a:cubicBezTo>
                        <a:pt x="10571" y="2416"/>
                        <a:pt x="5739" y="0"/>
                        <a:pt x="906" y="0"/>
                      </a:cubicBezTo>
                      <a:lnTo>
                        <a:pt x="9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0" name="Freeform 519"/>
                <p:cNvSpPr/>
                <p:nvPr/>
              </p:nvSpPr>
              <p:spPr>
                <a:xfrm>
                  <a:off x="2908973" y="5993588"/>
                  <a:ext cx="6946" cy="2953"/>
                </a:xfrm>
                <a:custGeom>
                  <a:avLst/>
                  <a:gdLst>
                    <a:gd name="connsiteX0" fmla="*/ 6041 w 6946"/>
                    <a:gd name="connsiteY0" fmla="*/ 537 h 2953"/>
                    <a:gd name="connsiteX1" fmla="*/ 0 w 6946"/>
                    <a:gd name="connsiteY1" fmla="*/ 537 h 2953"/>
                    <a:gd name="connsiteX2" fmla="*/ 0 w 6946"/>
                    <a:gd name="connsiteY2" fmla="*/ 1745 h 2953"/>
                    <a:gd name="connsiteX3" fmla="*/ 6041 w 6946"/>
                    <a:gd name="connsiteY3" fmla="*/ 2953 h 2953"/>
                    <a:gd name="connsiteX4" fmla="*/ 6041 w 6946"/>
                    <a:gd name="connsiteY4" fmla="*/ 537 h 2953"/>
                    <a:gd name="connsiteX5" fmla="*/ 6041 w 6946"/>
                    <a:gd name="connsiteY5" fmla="*/ 537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6" h="2953">
                      <a:moveTo>
                        <a:pt x="6041" y="537"/>
                      </a:moveTo>
                      <a:cubicBezTo>
                        <a:pt x="3624" y="537"/>
                        <a:pt x="1208" y="-671"/>
                        <a:pt x="0" y="537"/>
                      </a:cubicBezTo>
                      <a:cubicBezTo>
                        <a:pt x="0" y="537"/>
                        <a:pt x="0" y="1745"/>
                        <a:pt x="0" y="1745"/>
                      </a:cubicBezTo>
                      <a:cubicBezTo>
                        <a:pt x="2416" y="2953"/>
                        <a:pt x="3624" y="1745"/>
                        <a:pt x="6041" y="2953"/>
                      </a:cubicBezTo>
                      <a:cubicBezTo>
                        <a:pt x="7249" y="2953"/>
                        <a:pt x="7249" y="537"/>
                        <a:pt x="6041" y="537"/>
                      </a:cubicBezTo>
                      <a:lnTo>
                        <a:pt x="6041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1" name="Freeform 520"/>
                <p:cNvSpPr/>
                <p:nvPr/>
              </p:nvSpPr>
              <p:spPr>
                <a:xfrm>
                  <a:off x="2884472" y="5920731"/>
                  <a:ext cx="16237" cy="40066"/>
                </a:xfrm>
                <a:custGeom>
                  <a:avLst/>
                  <a:gdLst>
                    <a:gd name="connsiteX0" fmla="*/ 338 w 16237"/>
                    <a:gd name="connsiteY0" fmla="*/ 38358 h 40066"/>
                    <a:gd name="connsiteX1" fmla="*/ 1546 w 16237"/>
                    <a:gd name="connsiteY1" fmla="*/ 39566 h 40066"/>
                    <a:gd name="connsiteX2" fmla="*/ 14836 w 16237"/>
                    <a:gd name="connsiteY2" fmla="*/ 906 h 40066"/>
                    <a:gd name="connsiteX3" fmla="*/ 12419 w 16237"/>
                    <a:gd name="connsiteY3" fmla="*/ 906 h 40066"/>
                    <a:gd name="connsiteX4" fmla="*/ 8795 w 16237"/>
                    <a:gd name="connsiteY4" fmla="*/ 25069 h 40066"/>
                    <a:gd name="connsiteX5" fmla="*/ 338 w 16237"/>
                    <a:gd name="connsiteY5" fmla="*/ 38358 h 40066"/>
                    <a:gd name="connsiteX6" fmla="*/ 338 w 16237"/>
                    <a:gd name="connsiteY6" fmla="*/ 38358 h 40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37" h="40066">
                      <a:moveTo>
                        <a:pt x="338" y="38358"/>
                      </a:moveTo>
                      <a:cubicBezTo>
                        <a:pt x="-870" y="39566"/>
                        <a:pt x="1546" y="40774"/>
                        <a:pt x="1546" y="39566"/>
                      </a:cubicBezTo>
                      <a:cubicBezTo>
                        <a:pt x="11211" y="32317"/>
                        <a:pt x="19668" y="15403"/>
                        <a:pt x="14836" y="906"/>
                      </a:cubicBezTo>
                      <a:cubicBezTo>
                        <a:pt x="14836" y="-302"/>
                        <a:pt x="12419" y="-302"/>
                        <a:pt x="12419" y="906"/>
                      </a:cubicBezTo>
                      <a:cubicBezTo>
                        <a:pt x="11211" y="9363"/>
                        <a:pt x="12419" y="17820"/>
                        <a:pt x="8795" y="25069"/>
                      </a:cubicBezTo>
                      <a:cubicBezTo>
                        <a:pt x="7587" y="29901"/>
                        <a:pt x="3963" y="33525"/>
                        <a:pt x="338" y="38358"/>
                      </a:cubicBezTo>
                      <a:lnTo>
                        <a:pt x="338" y="3835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2" name="Freeform 521"/>
                <p:cNvSpPr/>
                <p:nvPr/>
              </p:nvSpPr>
              <p:spPr>
                <a:xfrm>
                  <a:off x="2873937" y="5934927"/>
                  <a:ext cx="7248" cy="10873"/>
                </a:xfrm>
                <a:custGeom>
                  <a:avLst/>
                  <a:gdLst>
                    <a:gd name="connsiteX0" fmla="*/ 2416 w 7248"/>
                    <a:gd name="connsiteY0" fmla="*/ 3624 h 10873"/>
                    <a:gd name="connsiteX1" fmla="*/ 0 w 7248"/>
                    <a:gd name="connsiteY1" fmla="*/ 9665 h 10873"/>
                    <a:gd name="connsiteX2" fmla="*/ 1208 w 7248"/>
                    <a:gd name="connsiteY2" fmla="*/ 10873 h 10873"/>
                    <a:gd name="connsiteX3" fmla="*/ 4832 w 7248"/>
                    <a:gd name="connsiteY3" fmla="*/ 7248 h 10873"/>
                    <a:gd name="connsiteX4" fmla="*/ 7249 w 7248"/>
                    <a:gd name="connsiteY4" fmla="*/ 1208 h 10873"/>
                    <a:gd name="connsiteX5" fmla="*/ 6041 w 7248"/>
                    <a:gd name="connsiteY5" fmla="*/ 0 h 10873"/>
                    <a:gd name="connsiteX6" fmla="*/ 2416 w 7248"/>
                    <a:gd name="connsiteY6" fmla="*/ 3624 h 10873"/>
                    <a:gd name="connsiteX7" fmla="*/ 2416 w 7248"/>
                    <a:gd name="connsiteY7" fmla="*/ 3624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10873">
                      <a:moveTo>
                        <a:pt x="2416" y="3624"/>
                      </a:moveTo>
                      <a:cubicBezTo>
                        <a:pt x="1208" y="4832"/>
                        <a:pt x="0" y="7248"/>
                        <a:pt x="0" y="9665"/>
                      </a:cubicBezTo>
                      <a:cubicBezTo>
                        <a:pt x="0" y="10873"/>
                        <a:pt x="1208" y="10873"/>
                        <a:pt x="1208" y="10873"/>
                      </a:cubicBezTo>
                      <a:cubicBezTo>
                        <a:pt x="3624" y="10873"/>
                        <a:pt x="3624" y="8457"/>
                        <a:pt x="4832" y="7248"/>
                      </a:cubicBezTo>
                      <a:cubicBezTo>
                        <a:pt x="6041" y="6041"/>
                        <a:pt x="7249" y="3624"/>
                        <a:pt x="7249" y="1208"/>
                      </a:cubicBezTo>
                      <a:cubicBezTo>
                        <a:pt x="7249" y="0"/>
                        <a:pt x="6041" y="0"/>
                        <a:pt x="6041" y="0"/>
                      </a:cubicBezTo>
                      <a:cubicBezTo>
                        <a:pt x="4832" y="2416"/>
                        <a:pt x="3624" y="2416"/>
                        <a:pt x="2416" y="3624"/>
                      </a:cubicBezTo>
                      <a:lnTo>
                        <a:pt x="2416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3" name="Freeform 522"/>
                <p:cNvSpPr/>
                <p:nvPr/>
              </p:nvSpPr>
              <p:spPr>
                <a:xfrm>
                  <a:off x="2853399" y="5948216"/>
                  <a:ext cx="18451" cy="16914"/>
                </a:xfrm>
                <a:custGeom>
                  <a:avLst/>
                  <a:gdLst>
                    <a:gd name="connsiteX0" fmla="*/ 12081 w 18451"/>
                    <a:gd name="connsiteY0" fmla="*/ 9665 h 16914"/>
                    <a:gd name="connsiteX1" fmla="*/ 18122 w 18451"/>
                    <a:gd name="connsiteY1" fmla="*/ 2416 h 16914"/>
                    <a:gd name="connsiteX2" fmla="*/ 15705 w 18451"/>
                    <a:gd name="connsiteY2" fmla="*/ 0 h 16914"/>
                    <a:gd name="connsiteX3" fmla="*/ 7249 w 18451"/>
                    <a:gd name="connsiteY3" fmla="*/ 7249 h 16914"/>
                    <a:gd name="connsiteX4" fmla="*/ 0 w 18451"/>
                    <a:gd name="connsiteY4" fmla="*/ 15706 h 16914"/>
                    <a:gd name="connsiteX5" fmla="*/ 1208 w 18451"/>
                    <a:gd name="connsiteY5" fmla="*/ 16914 h 16914"/>
                    <a:gd name="connsiteX6" fmla="*/ 12081 w 18451"/>
                    <a:gd name="connsiteY6" fmla="*/ 9665 h 16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51" h="16914">
                      <a:moveTo>
                        <a:pt x="12081" y="9665"/>
                      </a:moveTo>
                      <a:cubicBezTo>
                        <a:pt x="14497" y="7249"/>
                        <a:pt x="16914" y="6041"/>
                        <a:pt x="18122" y="2416"/>
                      </a:cubicBezTo>
                      <a:cubicBezTo>
                        <a:pt x="19330" y="1208"/>
                        <a:pt x="16914" y="0"/>
                        <a:pt x="15705" y="0"/>
                      </a:cubicBezTo>
                      <a:cubicBezTo>
                        <a:pt x="12081" y="1208"/>
                        <a:pt x="9665" y="4833"/>
                        <a:pt x="7249" y="7249"/>
                      </a:cubicBezTo>
                      <a:cubicBezTo>
                        <a:pt x="4832" y="9665"/>
                        <a:pt x="2416" y="12081"/>
                        <a:pt x="0" y="15706"/>
                      </a:cubicBezTo>
                      <a:cubicBezTo>
                        <a:pt x="0" y="16914"/>
                        <a:pt x="1208" y="16914"/>
                        <a:pt x="1208" y="16914"/>
                      </a:cubicBezTo>
                      <a:cubicBezTo>
                        <a:pt x="6041" y="15706"/>
                        <a:pt x="8457" y="12081"/>
                        <a:pt x="12081" y="96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4" name="Freeform 523"/>
                <p:cNvSpPr/>
                <p:nvPr/>
              </p:nvSpPr>
              <p:spPr>
                <a:xfrm>
                  <a:off x="2836485" y="5915597"/>
                  <a:ext cx="7248" cy="8957"/>
                </a:xfrm>
                <a:custGeom>
                  <a:avLst/>
                  <a:gdLst>
                    <a:gd name="connsiteX0" fmla="*/ 1208 w 7248"/>
                    <a:gd name="connsiteY0" fmla="*/ 8457 h 8957"/>
                    <a:gd name="connsiteX1" fmla="*/ 4833 w 7248"/>
                    <a:gd name="connsiteY1" fmla="*/ 4832 h 8957"/>
                    <a:gd name="connsiteX2" fmla="*/ 7249 w 7248"/>
                    <a:gd name="connsiteY2" fmla="*/ 1208 h 8957"/>
                    <a:gd name="connsiteX3" fmla="*/ 6041 w 7248"/>
                    <a:gd name="connsiteY3" fmla="*/ 0 h 8957"/>
                    <a:gd name="connsiteX4" fmla="*/ 2416 w 7248"/>
                    <a:gd name="connsiteY4" fmla="*/ 3624 h 8957"/>
                    <a:gd name="connsiteX5" fmla="*/ 0 w 7248"/>
                    <a:gd name="connsiteY5" fmla="*/ 7249 h 8957"/>
                    <a:gd name="connsiteX6" fmla="*/ 1208 w 7248"/>
                    <a:gd name="connsiteY6" fmla="*/ 8457 h 8957"/>
                    <a:gd name="connsiteX7" fmla="*/ 1208 w 7248"/>
                    <a:gd name="connsiteY7" fmla="*/ 8457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8957">
                      <a:moveTo>
                        <a:pt x="1208" y="8457"/>
                      </a:moveTo>
                      <a:cubicBezTo>
                        <a:pt x="2416" y="7249"/>
                        <a:pt x="3624" y="6041"/>
                        <a:pt x="4833" y="4832"/>
                      </a:cubicBezTo>
                      <a:cubicBezTo>
                        <a:pt x="6041" y="3624"/>
                        <a:pt x="7249" y="2416"/>
                        <a:pt x="7249" y="1208"/>
                      </a:cubicBezTo>
                      <a:cubicBezTo>
                        <a:pt x="7249" y="0"/>
                        <a:pt x="6041" y="0"/>
                        <a:pt x="6041" y="0"/>
                      </a:cubicBezTo>
                      <a:cubicBezTo>
                        <a:pt x="3624" y="0"/>
                        <a:pt x="2416" y="2416"/>
                        <a:pt x="2416" y="3624"/>
                      </a:cubicBezTo>
                      <a:cubicBezTo>
                        <a:pt x="1208" y="4832"/>
                        <a:pt x="1208" y="6041"/>
                        <a:pt x="0" y="7249"/>
                      </a:cubicBezTo>
                      <a:cubicBezTo>
                        <a:pt x="0" y="8457"/>
                        <a:pt x="1208" y="9665"/>
                        <a:pt x="1208" y="8457"/>
                      </a:cubicBezTo>
                      <a:lnTo>
                        <a:pt x="1208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5" name="Freeform 524"/>
                <p:cNvSpPr/>
                <p:nvPr/>
              </p:nvSpPr>
              <p:spPr>
                <a:xfrm>
                  <a:off x="2844942" y="5911972"/>
                  <a:ext cx="14497" cy="13289"/>
                </a:xfrm>
                <a:custGeom>
                  <a:avLst/>
                  <a:gdLst>
                    <a:gd name="connsiteX0" fmla="*/ 2416 w 14497"/>
                    <a:gd name="connsiteY0" fmla="*/ 13289 h 13289"/>
                    <a:gd name="connsiteX1" fmla="*/ 9665 w 14497"/>
                    <a:gd name="connsiteY1" fmla="*/ 7249 h 13289"/>
                    <a:gd name="connsiteX2" fmla="*/ 14498 w 14497"/>
                    <a:gd name="connsiteY2" fmla="*/ 1208 h 13289"/>
                    <a:gd name="connsiteX3" fmla="*/ 13289 w 14497"/>
                    <a:gd name="connsiteY3" fmla="*/ 0 h 13289"/>
                    <a:gd name="connsiteX4" fmla="*/ 6041 w 14497"/>
                    <a:gd name="connsiteY4" fmla="*/ 4833 h 13289"/>
                    <a:gd name="connsiteX5" fmla="*/ 0 w 14497"/>
                    <a:gd name="connsiteY5" fmla="*/ 12081 h 13289"/>
                    <a:gd name="connsiteX6" fmla="*/ 2416 w 14497"/>
                    <a:gd name="connsiteY6" fmla="*/ 13289 h 1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97" h="13289">
                      <a:moveTo>
                        <a:pt x="2416" y="13289"/>
                      </a:moveTo>
                      <a:cubicBezTo>
                        <a:pt x="4833" y="10873"/>
                        <a:pt x="7249" y="9665"/>
                        <a:pt x="9665" y="7249"/>
                      </a:cubicBezTo>
                      <a:cubicBezTo>
                        <a:pt x="10873" y="6041"/>
                        <a:pt x="14498" y="3625"/>
                        <a:pt x="14498" y="1208"/>
                      </a:cubicBezTo>
                      <a:cubicBezTo>
                        <a:pt x="14498" y="0"/>
                        <a:pt x="13289" y="0"/>
                        <a:pt x="13289" y="0"/>
                      </a:cubicBezTo>
                      <a:cubicBezTo>
                        <a:pt x="10873" y="0"/>
                        <a:pt x="8457" y="3625"/>
                        <a:pt x="6041" y="4833"/>
                      </a:cubicBezTo>
                      <a:cubicBezTo>
                        <a:pt x="3624" y="7249"/>
                        <a:pt x="1208" y="9665"/>
                        <a:pt x="0" y="12081"/>
                      </a:cubicBezTo>
                      <a:cubicBezTo>
                        <a:pt x="0" y="12081"/>
                        <a:pt x="1208" y="13289"/>
                        <a:pt x="2416" y="132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6" name="Freeform 525"/>
                <p:cNvSpPr/>
                <p:nvPr/>
              </p:nvSpPr>
              <p:spPr>
                <a:xfrm>
                  <a:off x="2857023" y="5909556"/>
                  <a:ext cx="13289" cy="14497"/>
                </a:xfrm>
                <a:custGeom>
                  <a:avLst/>
                  <a:gdLst>
                    <a:gd name="connsiteX0" fmla="*/ 0 w 13289"/>
                    <a:gd name="connsiteY0" fmla="*/ 13289 h 14497"/>
                    <a:gd name="connsiteX1" fmla="*/ 1208 w 13289"/>
                    <a:gd name="connsiteY1" fmla="*/ 14497 h 14497"/>
                    <a:gd name="connsiteX2" fmla="*/ 8457 w 13289"/>
                    <a:gd name="connsiteY2" fmla="*/ 8457 h 14497"/>
                    <a:gd name="connsiteX3" fmla="*/ 13289 w 13289"/>
                    <a:gd name="connsiteY3" fmla="*/ 2416 h 14497"/>
                    <a:gd name="connsiteX4" fmla="*/ 12081 w 13289"/>
                    <a:gd name="connsiteY4" fmla="*/ 0 h 14497"/>
                    <a:gd name="connsiteX5" fmla="*/ 6041 w 13289"/>
                    <a:gd name="connsiteY5" fmla="*/ 6041 h 14497"/>
                    <a:gd name="connsiteX6" fmla="*/ 0 w 13289"/>
                    <a:gd name="connsiteY6" fmla="*/ 13289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89" h="14497">
                      <a:moveTo>
                        <a:pt x="0" y="13289"/>
                      </a:moveTo>
                      <a:cubicBezTo>
                        <a:pt x="0" y="14497"/>
                        <a:pt x="1208" y="14497"/>
                        <a:pt x="1208" y="14497"/>
                      </a:cubicBezTo>
                      <a:cubicBezTo>
                        <a:pt x="3624" y="13289"/>
                        <a:pt x="6041" y="10873"/>
                        <a:pt x="8457" y="8457"/>
                      </a:cubicBezTo>
                      <a:cubicBezTo>
                        <a:pt x="9665" y="7249"/>
                        <a:pt x="12081" y="4832"/>
                        <a:pt x="13289" y="2416"/>
                      </a:cubicBezTo>
                      <a:cubicBezTo>
                        <a:pt x="13289" y="1208"/>
                        <a:pt x="12081" y="0"/>
                        <a:pt x="12081" y="0"/>
                      </a:cubicBezTo>
                      <a:cubicBezTo>
                        <a:pt x="9665" y="1208"/>
                        <a:pt x="7249" y="3624"/>
                        <a:pt x="6041" y="6041"/>
                      </a:cubicBezTo>
                      <a:cubicBezTo>
                        <a:pt x="3624" y="8457"/>
                        <a:pt x="1208" y="10873"/>
                        <a:pt x="0" y="132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7" name="Freeform 526"/>
                <p:cNvSpPr/>
                <p:nvPr/>
              </p:nvSpPr>
              <p:spPr>
                <a:xfrm>
                  <a:off x="2869104" y="5907140"/>
                  <a:ext cx="9665" cy="13289"/>
                </a:xfrm>
                <a:custGeom>
                  <a:avLst/>
                  <a:gdLst>
                    <a:gd name="connsiteX0" fmla="*/ 0 w 9665"/>
                    <a:gd name="connsiteY0" fmla="*/ 12081 h 13289"/>
                    <a:gd name="connsiteX1" fmla="*/ 1208 w 9665"/>
                    <a:gd name="connsiteY1" fmla="*/ 13289 h 13289"/>
                    <a:gd name="connsiteX2" fmla="*/ 6041 w 9665"/>
                    <a:gd name="connsiteY2" fmla="*/ 7249 h 13289"/>
                    <a:gd name="connsiteX3" fmla="*/ 9665 w 9665"/>
                    <a:gd name="connsiteY3" fmla="*/ 1208 h 13289"/>
                    <a:gd name="connsiteX4" fmla="*/ 8457 w 9665"/>
                    <a:gd name="connsiteY4" fmla="*/ 0 h 13289"/>
                    <a:gd name="connsiteX5" fmla="*/ 2416 w 9665"/>
                    <a:gd name="connsiteY5" fmla="*/ 4832 h 13289"/>
                    <a:gd name="connsiteX6" fmla="*/ 0 w 9665"/>
                    <a:gd name="connsiteY6" fmla="*/ 12081 h 1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5" h="13289">
                      <a:moveTo>
                        <a:pt x="0" y="12081"/>
                      </a:moveTo>
                      <a:cubicBezTo>
                        <a:pt x="0" y="13289"/>
                        <a:pt x="1208" y="13289"/>
                        <a:pt x="1208" y="13289"/>
                      </a:cubicBezTo>
                      <a:cubicBezTo>
                        <a:pt x="3624" y="12081"/>
                        <a:pt x="4833" y="9665"/>
                        <a:pt x="6041" y="7249"/>
                      </a:cubicBezTo>
                      <a:cubicBezTo>
                        <a:pt x="7249" y="4832"/>
                        <a:pt x="9665" y="3625"/>
                        <a:pt x="9665" y="1208"/>
                      </a:cubicBezTo>
                      <a:cubicBezTo>
                        <a:pt x="9665" y="0"/>
                        <a:pt x="9665" y="0"/>
                        <a:pt x="8457" y="0"/>
                      </a:cubicBezTo>
                      <a:cubicBezTo>
                        <a:pt x="6041" y="1208"/>
                        <a:pt x="4833" y="3625"/>
                        <a:pt x="2416" y="4832"/>
                      </a:cubicBezTo>
                      <a:cubicBezTo>
                        <a:pt x="2416" y="7249"/>
                        <a:pt x="1208" y="9665"/>
                        <a:pt x="0" y="120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8" name="Freeform 527"/>
                <p:cNvSpPr/>
                <p:nvPr/>
              </p:nvSpPr>
              <p:spPr>
                <a:xfrm>
                  <a:off x="2866688" y="5910765"/>
                  <a:ext cx="17414" cy="21746"/>
                </a:xfrm>
                <a:custGeom>
                  <a:avLst/>
                  <a:gdLst>
                    <a:gd name="connsiteX0" fmla="*/ 15706 w 17414"/>
                    <a:gd name="connsiteY0" fmla="*/ 0 h 21746"/>
                    <a:gd name="connsiteX1" fmla="*/ 8457 w 17414"/>
                    <a:gd name="connsiteY1" fmla="*/ 9665 h 21746"/>
                    <a:gd name="connsiteX2" fmla="*/ 0 w 17414"/>
                    <a:gd name="connsiteY2" fmla="*/ 20538 h 21746"/>
                    <a:gd name="connsiteX3" fmla="*/ 1208 w 17414"/>
                    <a:gd name="connsiteY3" fmla="*/ 21746 h 21746"/>
                    <a:gd name="connsiteX4" fmla="*/ 10873 w 17414"/>
                    <a:gd name="connsiteY4" fmla="*/ 12081 h 21746"/>
                    <a:gd name="connsiteX5" fmla="*/ 16914 w 17414"/>
                    <a:gd name="connsiteY5" fmla="*/ 1208 h 21746"/>
                    <a:gd name="connsiteX6" fmla="*/ 15706 w 17414"/>
                    <a:gd name="connsiteY6" fmla="*/ 0 h 21746"/>
                    <a:gd name="connsiteX7" fmla="*/ 15706 w 17414"/>
                    <a:gd name="connsiteY7" fmla="*/ 0 h 21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14" h="21746">
                      <a:moveTo>
                        <a:pt x="15706" y="0"/>
                      </a:moveTo>
                      <a:cubicBezTo>
                        <a:pt x="12081" y="2416"/>
                        <a:pt x="10873" y="7248"/>
                        <a:pt x="8457" y="9665"/>
                      </a:cubicBezTo>
                      <a:cubicBezTo>
                        <a:pt x="6041" y="13289"/>
                        <a:pt x="2416" y="16914"/>
                        <a:pt x="0" y="20538"/>
                      </a:cubicBezTo>
                      <a:cubicBezTo>
                        <a:pt x="0" y="20538"/>
                        <a:pt x="1208" y="21746"/>
                        <a:pt x="1208" y="21746"/>
                      </a:cubicBezTo>
                      <a:cubicBezTo>
                        <a:pt x="4833" y="19330"/>
                        <a:pt x="8457" y="15705"/>
                        <a:pt x="10873" y="12081"/>
                      </a:cubicBezTo>
                      <a:cubicBezTo>
                        <a:pt x="13289" y="8457"/>
                        <a:pt x="16914" y="4832"/>
                        <a:pt x="16914" y="1208"/>
                      </a:cubicBezTo>
                      <a:cubicBezTo>
                        <a:pt x="18122" y="0"/>
                        <a:pt x="16914" y="0"/>
                        <a:pt x="15706" y="0"/>
                      </a:cubicBezTo>
                      <a:lnTo>
                        <a:pt x="157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9" name="Freeform 528"/>
                <p:cNvSpPr/>
                <p:nvPr/>
              </p:nvSpPr>
              <p:spPr>
                <a:xfrm>
                  <a:off x="2884810" y="5904724"/>
                  <a:ext cx="6541" cy="13289"/>
                </a:xfrm>
                <a:custGeom>
                  <a:avLst/>
                  <a:gdLst>
                    <a:gd name="connsiteX0" fmla="*/ 0 w 6541"/>
                    <a:gd name="connsiteY0" fmla="*/ 12081 h 13289"/>
                    <a:gd name="connsiteX1" fmla="*/ 1208 w 6541"/>
                    <a:gd name="connsiteY1" fmla="*/ 13289 h 13289"/>
                    <a:gd name="connsiteX2" fmla="*/ 4833 w 6541"/>
                    <a:gd name="connsiteY2" fmla="*/ 7248 h 13289"/>
                    <a:gd name="connsiteX3" fmla="*/ 6041 w 6541"/>
                    <a:gd name="connsiteY3" fmla="*/ 1208 h 13289"/>
                    <a:gd name="connsiteX4" fmla="*/ 3624 w 6541"/>
                    <a:gd name="connsiteY4" fmla="*/ 0 h 13289"/>
                    <a:gd name="connsiteX5" fmla="*/ 1208 w 6541"/>
                    <a:gd name="connsiteY5" fmla="*/ 6041 h 13289"/>
                    <a:gd name="connsiteX6" fmla="*/ 0 w 6541"/>
                    <a:gd name="connsiteY6" fmla="*/ 12081 h 1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41" h="13289">
                      <a:moveTo>
                        <a:pt x="0" y="12081"/>
                      </a:moveTo>
                      <a:cubicBezTo>
                        <a:pt x="0" y="13289"/>
                        <a:pt x="1208" y="13289"/>
                        <a:pt x="1208" y="13289"/>
                      </a:cubicBezTo>
                      <a:cubicBezTo>
                        <a:pt x="3624" y="12081"/>
                        <a:pt x="4833" y="9665"/>
                        <a:pt x="4833" y="7248"/>
                      </a:cubicBezTo>
                      <a:cubicBezTo>
                        <a:pt x="6041" y="4832"/>
                        <a:pt x="7249" y="3624"/>
                        <a:pt x="6041" y="1208"/>
                      </a:cubicBezTo>
                      <a:cubicBezTo>
                        <a:pt x="6041" y="0"/>
                        <a:pt x="4833" y="0"/>
                        <a:pt x="3624" y="0"/>
                      </a:cubicBezTo>
                      <a:cubicBezTo>
                        <a:pt x="2416" y="1208"/>
                        <a:pt x="2416" y="3624"/>
                        <a:pt x="1208" y="6041"/>
                      </a:cubicBezTo>
                      <a:cubicBezTo>
                        <a:pt x="2416" y="7248"/>
                        <a:pt x="1208" y="9665"/>
                        <a:pt x="0" y="120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0" name="Freeform 529"/>
                <p:cNvSpPr/>
                <p:nvPr/>
              </p:nvSpPr>
              <p:spPr>
                <a:xfrm>
                  <a:off x="2883273" y="5905932"/>
                  <a:ext cx="4453" cy="4832"/>
                </a:xfrm>
                <a:custGeom>
                  <a:avLst/>
                  <a:gdLst>
                    <a:gd name="connsiteX0" fmla="*/ 2746 w 4453"/>
                    <a:gd name="connsiteY0" fmla="*/ 4833 h 4832"/>
                    <a:gd name="connsiteX1" fmla="*/ 3954 w 4453"/>
                    <a:gd name="connsiteY1" fmla="*/ 1208 h 4832"/>
                    <a:gd name="connsiteX2" fmla="*/ 2746 w 4453"/>
                    <a:gd name="connsiteY2" fmla="*/ 0 h 4832"/>
                    <a:gd name="connsiteX3" fmla="*/ 329 w 4453"/>
                    <a:gd name="connsiteY3" fmla="*/ 3625 h 4832"/>
                    <a:gd name="connsiteX4" fmla="*/ 2746 w 4453"/>
                    <a:gd name="connsiteY4" fmla="*/ 4833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53" h="4832">
                      <a:moveTo>
                        <a:pt x="2746" y="4833"/>
                      </a:moveTo>
                      <a:cubicBezTo>
                        <a:pt x="3954" y="3625"/>
                        <a:pt x="5162" y="2416"/>
                        <a:pt x="3954" y="1208"/>
                      </a:cubicBezTo>
                      <a:cubicBezTo>
                        <a:pt x="3954" y="0"/>
                        <a:pt x="2746" y="0"/>
                        <a:pt x="2746" y="0"/>
                      </a:cubicBezTo>
                      <a:cubicBezTo>
                        <a:pt x="1537" y="0"/>
                        <a:pt x="329" y="1208"/>
                        <a:pt x="329" y="3625"/>
                      </a:cubicBezTo>
                      <a:cubicBezTo>
                        <a:pt x="-879" y="3625"/>
                        <a:pt x="1537" y="4833"/>
                        <a:pt x="2746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1" name="Freeform 530"/>
                <p:cNvSpPr/>
                <p:nvPr/>
              </p:nvSpPr>
              <p:spPr>
                <a:xfrm>
                  <a:off x="2883602" y="5943384"/>
                  <a:ext cx="5075" cy="7248"/>
                </a:xfrm>
                <a:custGeom>
                  <a:avLst/>
                  <a:gdLst>
                    <a:gd name="connsiteX0" fmla="*/ 4832 w 5075"/>
                    <a:gd name="connsiteY0" fmla="*/ 1208 h 7248"/>
                    <a:gd name="connsiteX1" fmla="*/ 3624 w 5075"/>
                    <a:gd name="connsiteY1" fmla="*/ 0 h 7248"/>
                    <a:gd name="connsiteX2" fmla="*/ 0 w 5075"/>
                    <a:gd name="connsiteY2" fmla="*/ 6041 h 7248"/>
                    <a:gd name="connsiteX3" fmla="*/ 1208 w 5075"/>
                    <a:gd name="connsiteY3" fmla="*/ 7249 h 7248"/>
                    <a:gd name="connsiteX4" fmla="*/ 4832 w 5075"/>
                    <a:gd name="connsiteY4" fmla="*/ 1208 h 7248"/>
                    <a:gd name="connsiteX5" fmla="*/ 4832 w 5075"/>
                    <a:gd name="connsiteY5" fmla="*/ 120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5" h="7248">
                      <a:moveTo>
                        <a:pt x="4832" y="1208"/>
                      </a:moveTo>
                      <a:cubicBezTo>
                        <a:pt x="4832" y="1208"/>
                        <a:pt x="3624" y="0"/>
                        <a:pt x="3624" y="0"/>
                      </a:cubicBezTo>
                      <a:cubicBezTo>
                        <a:pt x="1208" y="1208"/>
                        <a:pt x="0" y="3625"/>
                        <a:pt x="0" y="6041"/>
                      </a:cubicBezTo>
                      <a:cubicBezTo>
                        <a:pt x="0" y="7249"/>
                        <a:pt x="1208" y="7249"/>
                        <a:pt x="1208" y="7249"/>
                      </a:cubicBezTo>
                      <a:cubicBezTo>
                        <a:pt x="2416" y="6041"/>
                        <a:pt x="6041" y="4832"/>
                        <a:pt x="4832" y="1208"/>
                      </a:cubicBezTo>
                      <a:lnTo>
                        <a:pt x="4832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2" name="Freeform 531"/>
                <p:cNvSpPr/>
                <p:nvPr/>
              </p:nvSpPr>
              <p:spPr>
                <a:xfrm>
                  <a:off x="2883273" y="5954964"/>
                  <a:ext cx="13956" cy="19830"/>
                </a:xfrm>
                <a:custGeom>
                  <a:avLst/>
                  <a:gdLst>
                    <a:gd name="connsiteX0" fmla="*/ 12411 w 13956"/>
                    <a:gd name="connsiteY0" fmla="*/ 500 h 19830"/>
                    <a:gd name="connsiteX1" fmla="*/ 8786 w 13956"/>
                    <a:gd name="connsiteY1" fmla="*/ 8957 h 19830"/>
                    <a:gd name="connsiteX2" fmla="*/ 329 w 13956"/>
                    <a:gd name="connsiteY2" fmla="*/ 17414 h 19830"/>
                    <a:gd name="connsiteX3" fmla="*/ 2746 w 13956"/>
                    <a:gd name="connsiteY3" fmla="*/ 19830 h 19830"/>
                    <a:gd name="connsiteX4" fmla="*/ 9994 w 13956"/>
                    <a:gd name="connsiteY4" fmla="*/ 11373 h 19830"/>
                    <a:gd name="connsiteX5" fmla="*/ 13619 w 13956"/>
                    <a:gd name="connsiteY5" fmla="*/ 1709 h 19830"/>
                    <a:gd name="connsiteX6" fmla="*/ 12411 w 13956"/>
                    <a:gd name="connsiteY6" fmla="*/ 500 h 19830"/>
                    <a:gd name="connsiteX7" fmla="*/ 12411 w 13956"/>
                    <a:gd name="connsiteY7" fmla="*/ 500 h 19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56" h="19830">
                      <a:moveTo>
                        <a:pt x="12411" y="500"/>
                      </a:moveTo>
                      <a:cubicBezTo>
                        <a:pt x="11202" y="2917"/>
                        <a:pt x="9994" y="5333"/>
                        <a:pt x="8786" y="8957"/>
                      </a:cubicBezTo>
                      <a:cubicBezTo>
                        <a:pt x="6370" y="12582"/>
                        <a:pt x="3954" y="14998"/>
                        <a:pt x="329" y="17414"/>
                      </a:cubicBezTo>
                      <a:cubicBezTo>
                        <a:pt x="-879" y="18622"/>
                        <a:pt x="1537" y="19830"/>
                        <a:pt x="2746" y="19830"/>
                      </a:cubicBezTo>
                      <a:cubicBezTo>
                        <a:pt x="6370" y="18622"/>
                        <a:pt x="8786" y="14998"/>
                        <a:pt x="9994" y="11373"/>
                      </a:cubicBezTo>
                      <a:cubicBezTo>
                        <a:pt x="11202" y="8957"/>
                        <a:pt x="13619" y="5333"/>
                        <a:pt x="13619" y="1709"/>
                      </a:cubicBezTo>
                      <a:cubicBezTo>
                        <a:pt x="14827" y="500"/>
                        <a:pt x="12411" y="-708"/>
                        <a:pt x="12411" y="500"/>
                      </a:cubicBezTo>
                      <a:lnTo>
                        <a:pt x="12411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3" name="Freeform 532"/>
                <p:cNvSpPr/>
                <p:nvPr/>
              </p:nvSpPr>
              <p:spPr>
                <a:xfrm>
                  <a:off x="2880373" y="5961005"/>
                  <a:ext cx="4437" cy="3747"/>
                </a:xfrm>
                <a:custGeom>
                  <a:avLst/>
                  <a:gdLst>
                    <a:gd name="connsiteX0" fmla="*/ 3229 w 4437"/>
                    <a:gd name="connsiteY0" fmla="*/ 2917 h 3747"/>
                    <a:gd name="connsiteX1" fmla="*/ 4437 w 4437"/>
                    <a:gd name="connsiteY1" fmla="*/ 1709 h 3747"/>
                    <a:gd name="connsiteX2" fmla="*/ 2021 w 4437"/>
                    <a:gd name="connsiteY2" fmla="*/ 500 h 3747"/>
                    <a:gd name="connsiteX3" fmla="*/ 813 w 4437"/>
                    <a:gd name="connsiteY3" fmla="*/ 1709 h 3747"/>
                    <a:gd name="connsiteX4" fmla="*/ 3229 w 4437"/>
                    <a:gd name="connsiteY4" fmla="*/ 2917 h 3747"/>
                    <a:gd name="connsiteX5" fmla="*/ 3229 w 4437"/>
                    <a:gd name="connsiteY5" fmla="*/ 2917 h 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37" h="3747">
                      <a:moveTo>
                        <a:pt x="3229" y="2917"/>
                      </a:moveTo>
                      <a:cubicBezTo>
                        <a:pt x="3229" y="2917"/>
                        <a:pt x="3229" y="1709"/>
                        <a:pt x="4437" y="1709"/>
                      </a:cubicBezTo>
                      <a:cubicBezTo>
                        <a:pt x="4437" y="500"/>
                        <a:pt x="3229" y="-708"/>
                        <a:pt x="2021" y="500"/>
                      </a:cubicBezTo>
                      <a:cubicBezTo>
                        <a:pt x="2021" y="500"/>
                        <a:pt x="813" y="500"/>
                        <a:pt x="813" y="1709"/>
                      </a:cubicBezTo>
                      <a:cubicBezTo>
                        <a:pt x="-1603" y="1709"/>
                        <a:pt x="2021" y="5333"/>
                        <a:pt x="3229" y="2917"/>
                      </a:cubicBezTo>
                      <a:lnTo>
                        <a:pt x="3229" y="29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4" name="Freeform 533"/>
                <p:cNvSpPr/>
                <p:nvPr/>
              </p:nvSpPr>
              <p:spPr>
                <a:xfrm>
                  <a:off x="2876353" y="5951841"/>
                  <a:ext cx="4832" cy="5738"/>
                </a:xfrm>
                <a:custGeom>
                  <a:avLst/>
                  <a:gdLst>
                    <a:gd name="connsiteX0" fmla="*/ 0 w 4832"/>
                    <a:gd name="connsiteY0" fmla="*/ 4832 h 5738"/>
                    <a:gd name="connsiteX1" fmla="*/ 0 w 4832"/>
                    <a:gd name="connsiteY1" fmla="*/ 4832 h 5738"/>
                    <a:gd name="connsiteX2" fmla="*/ 4832 w 4832"/>
                    <a:gd name="connsiteY2" fmla="*/ 1208 h 5738"/>
                    <a:gd name="connsiteX3" fmla="*/ 2416 w 4832"/>
                    <a:gd name="connsiteY3" fmla="*/ 0 h 5738"/>
                    <a:gd name="connsiteX4" fmla="*/ 0 w 4832"/>
                    <a:gd name="connsiteY4" fmla="*/ 4832 h 5738"/>
                    <a:gd name="connsiteX5" fmla="*/ 0 w 4832"/>
                    <a:gd name="connsiteY5" fmla="*/ 4832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5738">
                      <a:moveTo>
                        <a:pt x="0" y="4832"/>
                      </a:moveTo>
                      <a:cubicBezTo>
                        <a:pt x="0" y="6041"/>
                        <a:pt x="0" y="6041"/>
                        <a:pt x="0" y="4832"/>
                      </a:cubicBezTo>
                      <a:cubicBezTo>
                        <a:pt x="3624" y="6041"/>
                        <a:pt x="4832" y="2416"/>
                        <a:pt x="4832" y="1208"/>
                      </a:cubicBezTo>
                      <a:cubicBezTo>
                        <a:pt x="4832" y="0"/>
                        <a:pt x="3624" y="0"/>
                        <a:pt x="2416" y="0"/>
                      </a:cubicBezTo>
                      <a:cubicBezTo>
                        <a:pt x="2416" y="1208"/>
                        <a:pt x="0" y="2416"/>
                        <a:pt x="0" y="4832"/>
                      </a:cubicBezTo>
                      <a:lnTo>
                        <a:pt x="0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5" name="Freeform 534"/>
                <p:cNvSpPr/>
                <p:nvPr/>
              </p:nvSpPr>
              <p:spPr>
                <a:xfrm>
                  <a:off x="2848566" y="5965130"/>
                  <a:ext cx="6040" cy="4832"/>
                </a:xfrm>
                <a:custGeom>
                  <a:avLst/>
                  <a:gdLst>
                    <a:gd name="connsiteX0" fmla="*/ 3624 w 6040"/>
                    <a:gd name="connsiteY0" fmla="*/ 0 h 4832"/>
                    <a:gd name="connsiteX1" fmla="*/ 0 w 6040"/>
                    <a:gd name="connsiteY1" fmla="*/ 3624 h 4832"/>
                    <a:gd name="connsiteX2" fmla="*/ 1208 w 6040"/>
                    <a:gd name="connsiteY2" fmla="*/ 4832 h 4832"/>
                    <a:gd name="connsiteX3" fmla="*/ 6041 w 6040"/>
                    <a:gd name="connsiteY3" fmla="*/ 1208 h 4832"/>
                    <a:gd name="connsiteX4" fmla="*/ 3624 w 6040"/>
                    <a:gd name="connsiteY4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4832">
                      <a:moveTo>
                        <a:pt x="3624" y="0"/>
                      </a:moveTo>
                      <a:cubicBezTo>
                        <a:pt x="1208" y="0"/>
                        <a:pt x="0" y="1208"/>
                        <a:pt x="0" y="3624"/>
                      </a:cubicBezTo>
                      <a:cubicBezTo>
                        <a:pt x="0" y="3624"/>
                        <a:pt x="0" y="4832"/>
                        <a:pt x="1208" y="4832"/>
                      </a:cubicBezTo>
                      <a:cubicBezTo>
                        <a:pt x="3624" y="4832"/>
                        <a:pt x="4833" y="3624"/>
                        <a:pt x="6041" y="1208"/>
                      </a:cubicBezTo>
                      <a:cubicBezTo>
                        <a:pt x="6041" y="1208"/>
                        <a:pt x="4833" y="0"/>
                        <a:pt x="3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6" name="Freeform 535"/>
                <p:cNvSpPr/>
                <p:nvPr/>
              </p:nvSpPr>
              <p:spPr>
                <a:xfrm>
                  <a:off x="2864272" y="5968754"/>
                  <a:ext cx="5738" cy="4098"/>
                </a:xfrm>
                <a:custGeom>
                  <a:avLst/>
                  <a:gdLst>
                    <a:gd name="connsiteX0" fmla="*/ 4832 w 5738"/>
                    <a:gd name="connsiteY0" fmla="*/ 0 h 4098"/>
                    <a:gd name="connsiteX1" fmla="*/ 2416 w 5738"/>
                    <a:gd name="connsiteY1" fmla="*/ 1208 h 4098"/>
                    <a:gd name="connsiteX2" fmla="*/ 0 w 5738"/>
                    <a:gd name="connsiteY2" fmla="*/ 2416 h 4098"/>
                    <a:gd name="connsiteX3" fmla="*/ 0 w 5738"/>
                    <a:gd name="connsiteY3" fmla="*/ 3624 h 4098"/>
                    <a:gd name="connsiteX4" fmla="*/ 4832 w 5738"/>
                    <a:gd name="connsiteY4" fmla="*/ 1208 h 4098"/>
                    <a:gd name="connsiteX5" fmla="*/ 4832 w 5738"/>
                    <a:gd name="connsiteY5" fmla="*/ 0 h 4098"/>
                    <a:gd name="connsiteX6" fmla="*/ 4832 w 5738"/>
                    <a:gd name="connsiteY6" fmla="*/ 0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38" h="4098">
                      <a:moveTo>
                        <a:pt x="4832" y="0"/>
                      </a:moveTo>
                      <a:cubicBezTo>
                        <a:pt x="3624" y="0"/>
                        <a:pt x="3624" y="0"/>
                        <a:pt x="2416" y="1208"/>
                      </a:cubicBezTo>
                      <a:cubicBezTo>
                        <a:pt x="1208" y="1208"/>
                        <a:pt x="1208" y="1208"/>
                        <a:pt x="0" y="2416"/>
                      </a:cubicBezTo>
                      <a:cubicBezTo>
                        <a:pt x="0" y="2416"/>
                        <a:pt x="0" y="3624"/>
                        <a:pt x="0" y="3624"/>
                      </a:cubicBezTo>
                      <a:cubicBezTo>
                        <a:pt x="2416" y="4832"/>
                        <a:pt x="4832" y="3624"/>
                        <a:pt x="4832" y="1208"/>
                      </a:cubicBezTo>
                      <a:cubicBezTo>
                        <a:pt x="6041" y="0"/>
                        <a:pt x="6041" y="0"/>
                        <a:pt x="4832" y="0"/>
                      </a:cubicBezTo>
                      <a:lnTo>
                        <a:pt x="483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7" name="Freeform 536"/>
                <p:cNvSpPr/>
                <p:nvPr/>
              </p:nvSpPr>
              <p:spPr>
                <a:xfrm>
                  <a:off x="2863064" y="5960297"/>
                  <a:ext cx="8957" cy="7749"/>
                </a:xfrm>
                <a:custGeom>
                  <a:avLst/>
                  <a:gdLst>
                    <a:gd name="connsiteX0" fmla="*/ 7249 w 8957"/>
                    <a:gd name="connsiteY0" fmla="*/ 0 h 7749"/>
                    <a:gd name="connsiteX1" fmla="*/ 3624 w 8957"/>
                    <a:gd name="connsiteY1" fmla="*/ 2416 h 7749"/>
                    <a:gd name="connsiteX2" fmla="*/ 0 w 8957"/>
                    <a:gd name="connsiteY2" fmla="*/ 6041 h 7749"/>
                    <a:gd name="connsiteX3" fmla="*/ 1208 w 8957"/>
                    <a:gd name="connsiteY3" fmla="*/ 7249 h 7749"/>
                    <a:gd name="connsiteX4" fmla="*/ 8457 w 8957"/>
                    <a:gd name="connsiteY4" fmla="*/ 1208 h 7749"/>
                    <a:gd name="connsiteX5" fmla="*/ 7249 w 8957"/>
                    <a:gd name="connsiteY5" fmla="*/ 0 h 7749"/>
                    <a:gd name="connsiteX6" fmla="*/ 7249 w 8957"/>
                    <a:gd name="connsiteY6" fmla="*/ 0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57" h="7749">
                      <a:moveTo>
                        <a:pt x="7249" y="0"/>
                      </a:moveTo>
                      <a:cubicBezTo>
                        <a:pt x="6041" y="0"/>
                        <a:pt x="4833" y="1208"/>
                        <a:pt x="3624" y="2416"/>
                      </a:cubicBezTo>
                      <a:cubicBezTo>
                        <a:pt x="2416" y="3625"/>
                        <a:pt x="1208" y="4833"/>
                        <a:pt x="0" y="6041"/>
                      </a:cubicBezTo>
                      <a:cubicBezTo>
                        <a:pt x="0" y="7249"/>
                        <a:pt x="0" y="8457"/>
                        <a:pt x="1208" y="7249"/>
                      </a:cubicBezTo>
                      <a:cubicBezTo>
                        <a:pt x="3624" y="6041"/>
                        <a:pt x="8457" y="4833"/>
                        <a:pt x="8457" y="1208"/>
                      </a:cubicBezTo>
                      <a:cubicBezTo>
                        <a:pt x="9665" y="0"/>
                        <a:pt x="8457" y="0"/>
                        <a:pt x="7249" y="0"/>
                      </a:cubicBezTo>
                      <a:lnTo>
                        <a:pt x="724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8" name="Freeform 537"/>
                <p:cNvSpPr/>
                <p:nvPr/>
              </p:nvSpPr>
              <p:spPr>
                <a:xfrm>
                  <a:off x="2863064" y="5975503"/>
                  <a:ext cx="10003" cy="6541"/>
                </a:xfrm>
                <a:custGeom>
                  <a:avLst/>
                  <a:gdLst>
                    <a:gd name="connsiteX0" fmla="*/ 0 w 10003"/>
                    <a:gd name="connsiteY0" fmla="*/ 5333 h 6541"/>
                    <a:gd name="connsiteX1" fmla="*/ 1208 w 10003"/>
                    <a:gd name="connsiteY1" fmla="*/ 6541 h 6541"/>
                    <a:gd name="connsiteX2" fmla="*/ 9665 w 10003"/>
                    <a:gd name="connsiteY2" fmla="*/ 1709 h 6541"/>
                    <a:gd name="connsiteX3" fmla="*/ 8457 w 10003"/>
                    <a:gd name="connsiteY3" fmla="*/ 500 h 6541"/>
                    <a:gd name="connsiteX4" fmla="*/ 0 w 10003"/>
                    <a:gd name="connsiteY4" fmla="*/ 5333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3" h="6541">
                      <a:moveTo>
                        <a:pt x="0" y="5333"/>
                      </a:moveTo>
                      <a:cubicBezTo>
                        <a:pt x="0" y="5333"/>
                        <a:pt x="0" y="6541"/>
                        <a:pt x="1208" y="6541"/>
                      </a:cubicBezTo>
                      <a:cubicBezTo>
                        <a:pt x="4833" y="6541"/>
                        <a:pt x="7249" y="4125"/>
                        <a:pt x="9665" y="1709"/>
                      </a:cubicBezTo>
                      <a:cubicBezTo>
                        <a:pt x="10873" y="500"/>
                        <a:pt x="8457" y="-708"/>
                        <a:pt x="8457" y="500"/>
                      </a:cubicBezTo>
                      <a:cubicBezTo>
                        <a:pt x="6041" y="1709"/>
                        <a:pt x="2416" y="2916"/>
                        <a:pt x="0" y="53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9" name="Freeform 538"/>
                <p:cNvSpPr/>
                <p:nvPr/>
              </p:nvSpPr>
              <p:spPr>
                <a:xfrm>
                  <a:off x="2852191" y="5983252"/>
                  <a:ext cx="7749" cy="4161"/>
                </a:xfrm>
                <a:custGeom>
                  <a:avLst/>
                  <a:gdLst>
                    <a:gd name="connsiteX0" fmla="*/ 0 w 7749"/>
                    <a:gd name="connsiteY0" fmla="*/ 3624 h 4161"/>
                    <a:gd name="connsiteX1" fmla="*/ 0 w 7749"/>
                    <a:gd name="connsiteY1" fmla="*/ 3624 h 4161"/>
                    <a:gd name="connsiteX2" fmla="*/ 7249 w 7749"/>
                    <a:gd name="connsiteY2" fmla="*/ 2416 h 4161"/>
                    <a:gd name="connsiteX3" fmla="*/ 6041 w 7749"/>
                    <a:gd name="connsiteY3" fmla="*/ 0 h 4161"/>
                    <a:gd name="connsiteX4" fmla="*/ 0 w 7749"/>
                    <a:gd name="connsiteY4" fmla="*/ 3624 h 4161"/>
                    <a:gd name="connsiteX5" fmla="*/ 0 w 7749"/>
                    <a:gd name="connsiteY5" fmla="*/ 3624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49" h="4161">
                      <a:moveTo>
                        <a:pt x="0" y="3624"/>
                      </a:moveTo>
                      <a:cubicBezTo>
                        <a:pt x="0" y="3624"/>
                        <a:pt x="0" y="4832"/>
                        <a:pt x="0" y="3624"/>
                      </a:cubicBezTo>
                      <a:cubicBezTo>
                        <a:pt x="3624" y="4832"/>
                        <a:pt x="4832" y="3624"/>
                        <a:pt x="7249" y="2416"/>
                      </a:cubicBezTo>
                      <a:cubicBezTo>
                        <a:pt x="8457" y="2416"/>
                        <a:pt x="7249" y="0"/>
                        <a:pt x="6041" y="0"/>
                      </a:cubicBezTo>
                      <a:cubicBezTo>
                        <a:pt x="3624" y="1208"/>
                        <a:pt x="1208" y="1208"/>
                        <a:pt x="0" y="3624"/>
                      </a:cubicBezTo>
                      <a:lnTo>
                        <a:pt x="0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0" name="Freeform 539"/>
                <p:cNvSpPr/>
                <p:nvPr/>
              </p:nvSpPr>
              <p:spPr>
                <a:xfrm>
                  <a:off x="2865480" y="5943384"/>
                  <a:ext cx="4832" cy="3624"/>
                </a:xfrm>
                <a:custGeom>
                  <a:avLst/>
                  <a:gdLst>
                    <a:gd name="connsiteX0" fmla="*/ 4832 w 4832"/>
                    <a:gd name="connsiteY0" fmla="*/ 1208 h 3624"/>
                    <a:gd name="connsiteX1" fmla="*/ 3624 w 4832"/>
                    <a:gd name="connsiteY1" fmla="*/ 0 h 3624"/>
                    <a:gd name="connsiteX2" fmla="*/ 0 w 4832"/>
                    <a:gd name="connsiteY2" fmla="*/ 2416 h 3624"/>
                    <a:gd name="connsiteX3" fmla="*/ 1208 w 4832"/>
                    <a:gd name="connsiteY3" fmla="*/ 3625 h 3624"/>
                    <a:gd name="connsiteX4" fmla="*/ 4832 w 4832"/>
                    <a:gd name="connsiteY4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3624">
                      <a:moveTo>
                        <a:pt x="4832" y="1208"/>
                      </a:moveTo>
                      <a:cubicBezTo>
                        <a:pt x="4832" y="0"/>
                        <a:pt x="4832" y="0"/>
                        <a:pt x="3624" y="0"/>
                      </a:cubicBezTo>
                      <a:cubicBezTo>
                        <a:pt x="2416" y="0"/>
                        <a:pt x="0" y="1208"/>
                        <a:pt x="0" y="2416"/>
                      </a:cubicBezTo>
                      <a:cubicBezTo>
                        <a:pt x="0" y="3625"/>
                        <a:pt x="0" y="3625"/>
                        <a:pt x="1208" y="3625"/>
                      </a:cubicBezTo>
                      <a:cubicBezTo>
                        <a:pt x="2416" y="3625"/>
                        <a:pt x="3624" y="2416"/>
                        <a:pt x="4832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1" name="Freeform 540"/>
                <p:cNvSpPr/>
                <p:nvPr/>
              </p:nvSpPr>
              <p:spPr>
                <a:xfrm>
                  <a:off x="2850740" y="5925262"/>
                  <a:ext cx="6283" cy="6361"/>
                </a:xfrm>
                <a:custGeom>
                  <a:avLst/>
                  <a:gdLst>
                    <a:gd name="connsiteX0" fmla="*/ 3868 w 6283"/>
                    <a:gd name="connsiteY0" fmla="*/ 6041 h 6361"/>
                    <a:gd name="connsiteX1" fmla="*/ 6284 w 6283"/>
                    <a:gd name="connsiteY1" fmla="*/ 1208 h 6361"/>
                    <a:gd name="connsiteX2" fmla="*/ 3868 w 6283"/>
                    <a:gd name="connsiteY2" fmla="*/ 0 h 6361"/>
                    <a:gd name="connsiteX3" fmla="*/ 243 w 6283"/>
                    <a:gd name="connsiteY3" fmla="*/ 2416 h 6361"/>
                    <a:gd name="connsiteX4" fmla="*/ 3868 w 6283"/>
                    <a:gd name="connsiteY4" fmla="*/ 6041 h 6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83" h="6361">
                      <a:moveTo>
                        <a:pt x="3868" y="6041"/>
                      </a:moveTo>
                      <a:cubicBezTo>
                        <a:pt x="5076" y="4832"/>
                        <a:pt x="5076" y="3625"/>
                        <a:pt x="6284" y="1208"/>
                      </a:cubicBezTo>
                      <a:cubicBezTo>
                        <a:pt x="6284" y="0"/>
                        <a:pt x="5076" y="0"/>
                        <a:pt x="3868" y="0"/>
                      </a:cubicBezTo>
                      <a:cubicBezTo>
                        <a:pt x="2660" y="1208"/>
                        <a:pt x="1451" y="1208"/>
                        <a:pt x="243" y="2416"/>
                      </a:cubicBezTo>
                      <a:cubicBezTo>
                        <a:pt x="-965" y="4832"/>
                        <a:pt x="2660" y="7249"/>
                        <a:pt x="3868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2" name="Freeform 541"/>
                <p:cNvSpPr/>
                <p:nvPr/>
              </p:nvSpPr>
              <p:spPr>
                <a:xfrm>
                  <a:off x="2841318" y="5925970"/>
                  <a:ext cx="4832" cy="4661"/>
                </a:xfrm>
                <a:custGeom>
                  <a:avLst/>
                  <a:gdLst>
                    <a:gd name="connsiteX0" fmla="*/ 0 w 4832"/>
                    <a:gd name="connsiteY0" fmla="*/ 4125 h 4661"/>
                    <a:gd name="connsiteX1" fmla="*/ 0 w 4832"/>
                    <a:gd name="connsiteY1" fmla="*/ 4125 h 4661"/>
                    <a:gd name="connsiteX2" fmla="*/ 4832 w 4832"/>
                    <a:gd name="connsiteY2" fmla="*/ 1709 h 4661"/>
                    <a:gd name="connsiteX3" fmla="*/ 2416 w 4832"/>
                    <a:gd name="connsiteY3" fmla="*/ 500 h 4661"/>
                    <a:gd name="connsiteX4" fmla="*/ 0 w 4832"/>
                    <a:gd name="connsiteY4" fmla="*/ 4125 h 4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4661">
                      <a:moveTo>
                        <a:pt x="0" y="4125"/>
                      </a:moveTo>
                      <a:cubicBezTo>
                        <a:pt x="0" y="4125"/>
                        <a:pt x="1208" y="5333"/>
                        <a:pt x="0" y="4125"/>
                      </a:cubicBezTo>
                      <a:cubicBezTo>
                        <a:pt x="3624" y="5333"/>
                        <a:pt x="3624" y="2917"/>
                        <a:pt x="4832" y="1709"/>
                      </a:cubicBezTo>
                      <a:cubicBezTo>
                        <a:pt x="4832" y="500"/>
                        <a:pt x="3624" y="-708"/>
                        <a:pt x="2416" y="500"/>
                      </a:cubicBezTo>
                      <a:cubicBezTo>
                        <a:pt x="1208" y="500"/>
                        <a:pt x="0" y="1709"/>
                        <a:pt x="0" y="41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3" name="Freeform 542"/>
                <p:cNvSpPr/>
                <p:nvPr/>
              </p:nvSpPr>
              <p:spPr>
                <a:xfrm>
                  <a:off x="2826820" y="5928886"/>
                  <a:ext cx="7248" cy="6040"/>
                </a:xfrm>
                <a:custGeom>
                  <a:avLst/>
                  <a:gdLst>
                    <a:gd name="connsiteX0" fmla="*/ 0 w 7248"/>
                    <a:gd name="connsiteY0" fmla="*/ 6041 h 6040"/>
                    <a:gd name="connsiteX1" fmla="*/ 0 w 7248"/>
                    <a:gd name="connsiteY1" fmla="*/ 6041 h 6040"/>
                    <a:gd name="connsiteX2" fmla="*/ 4833 w 7248"/>
                    <a:gd name="connsiteY2" fmla="*/ 3624 h 6040"/>
                    <a:gd name="connsiteX3" fmla="*/ 7249 w 7248"/>
                    <a:gd name="connsiteY3" fmla="*/ 1208 h 6040"/>
                    <a:gd name="connsiteX4" fmla="*/ 6041 w 7248"/>
                    <a:gd name="connsiteY4" fmla="*/ 0 h 6040"/>
                    <a:gd name="connsiteX5" fmla="*/ 2416 w 7248"/>
                    <a:gd name="connsiteY5" fmla="*/ 2416 h 6040"/>
                    <a:gd name="connsiteX6" fmla="*/ 0 w 7248"/>
                    <a:gd name="connsiteY6" fmla="*/ 6041 h 6040"/>
                    <a:gd name="connsiteX7" fmla="*/ 0 w 7248"/>
                    <a:gd name="connsiteY7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6040">
                      <a:moveTo>
                        <a:pt x="0" y="6041"/>
                      </a:moveTo>
                      <a:cubicBezTo>
                        <a:pt x="0" y="6041"/>
                        <a:pt x="1208" y="6041"/>
                        <a:pt x="0" y="6041"/>
                      </a:cubicBezTo>
                      <a:cubicBezTo>
                        <a:pt x="2416" y="6041"/>
                        <a:pt x="3624" y="4832"/>
                        <a:pt x="4833" y="3624"/>
                      </a:cubicBezTo>
                      <a:cubicBezTo>
                        <a:pt x="6041" y="2416"/>
                        <a:pt x="7249" y="2416"/>
                        <a:pt x="7249" y="1208"/>
                      </a:cubicBezTo>
                      <a:cubicBezTo>
                        <a:pt x="7249" y="1208"/>
                        <a:pt x="7249" y="0"/>
                        <a:pt x="6041" y="0"/>
                      </a:cubicBezTo>
                      <a:cubicBezTo>
                        <a:pt x="4833" y="0"/>
                        <a:pt x="3624" y="1208"/>
                        <a:pt x="2416" y="2416"/>
                      </a:cubicBezTo>
                      <a:cubicBezTo>
                        <a:pt x="1208" y="2416"/>
                        <a:pt x="1208" y="3624"/>
                        <a:pt x="0" y="6041"/>
                      </a:cubicBezTo>
                      <a:lnTo>
                        <a:pt x="0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4" name="Freeform 543"/>
                <p:cNvSpPr/>
                <p:nvPr/>
              </p:nvSpPr>
              <p:spPr>
                <a:xfrm>
                  <a:off x="2824404" y="5921638"/>
                  <a:ext cx="4832" cy="4832"/>
                </a:xfrm>
                <a:custGeom>
                  <a:avLst/>
                  <a:gdLst>
                    <a:gd name="connsiteX0" fmla="*/ 4833 w 4832"/>
                    <a:gd name="connsiteY0" fmla="*/ 1208 h 4832"/>
                    <a:gd name="connsiteX1" fmla="*/ 3624 w 4832"/>
                    <a:gd name="connsiteY1" fmla="*/ 0 h 4832"/>
                    <a:gd name="connsiteX2" fmla="*/ 0 w 4832"/>
                    <a:gd name="connsiteY2" fmla="*/ 2416 h 4832"/>
                    <a:gd name="connsiteX3" fmla="*/ 1208 w 4832"/>
                    <a:gd name="connsiteY3" fmla="*/ 4832 h 4832"/>
                    <a:gd name="connsiteX4" fmla="*/ 4833 w 4832"/>
                    <a:gd name="connsiteY4" fmla="*/ 1208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4832">
                      <a:moveTo>
                        <a:pt x="4833" y="1208"/>
                      </a:moveTo>
                      <a:cubicBezTo>
                        <a:pt x="4833" y="0"/>
                        <a:pt x="4833" y="0"/>
                        <a:pt x="3624" y="0"/>
                      </a:cubicBezTo>
                      <a:cubicBezTo>
                        <a:pt x="2416" y="0"/>
                        <a:pt x="1208" y="1208"/>
                        <a:pt x="0" y="2416"/>
                      </a:cubicBezTo>
                      <a:cubicBezTo>
                        <a:pt x="0" y="3624"/>
                        <a:pt x="1208" y="4832"/>
                        <a:pt x="1208" y="4832"/>
                      </a:cubicBezTo>
                      <a:cubicBezTo>
                        <a:pt x="2416" y="3624"/>
                        <a:pt x="4833" y="2416"/>
                        <a:pt x="4833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5" name="Freeform 544"/>
                <p:cNvSpPr/>
                <p:nvPr/>
              </p:nvSpPr>
              <p:spPr>
                <a:xfrm>
                  <a:off x="2803866" y="6000166"/>
                  <a:ext cx="2916" cy="4832"/>
                </a:xfrm>
                <a:custGeom>
                  <a:avLst/>
                  <a:gdLst>
                    <a:gd name="connsiteX0" fmla="*/ 0 w 2916"/>
                    <a:gd name="connsiteY0" fmla="*/ 3624 h 4832"/>
                    <a:gd name="connsiteX1" fmla="*/ 1208 w 2916"/>
                    <a:gd name="connsiteY1" fmla="*/ 4832 h 4832"/>
                    <a:gd name="connsiteX2" fmla="*/ 2416 w 2916"/>
                    <a:gd name="connsiteY2" fmla="*/ 1208 h 4832"/>
                    <a:gd name="connsiteX3" fmla="*/ 1208 w 2916"/>
                    <a:gd name="connsiteY3" fmla="*/ 0 h 4832"/>
                    <a:gd name="connsiteX4" fmla="*/ 0 w 2916"/>
                    <a:gd name="connsiteY4" fmla="*/ 3624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16" h="4832">
                      <a:moveTo>
                        <a:pt x="0" y="3624"/>
                      </a:moveTo>
                      <a:cubicBezTo>
                        <a:pt x="0" y="4832"/>
                        <a:pt x="1208" y="4832"/>
                        <a:pt x="1208" y="4832"/>
                      </a:cubicBezTo>
                      <a:cubicBezTo>
                        <a:pt x="2416" y="3624"/>
                        <a:pt x="3624" y="2416"/>
                        <a:pt x="2416" y="1208"/>
                      </a:cubicBezTo>
                      <a:cubicBezTo>
                        <a:pt x="2416" y="0"/>
                        <a:pt x="1208" y="0"/>
                        <a:pt x="1208" y="0"/>
                      </a:cubicBezTo>
                      <a:cubicBezTo>
                        <a:pt x="0" y="0"/>
                        <a:pt x="0" y="1208"/>
                        <a:pt x="0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6" name="Freeform 545"/>
                <p:cNvSpPr/>
                <p:nvPr/>
              </p:nvSpPr>
              <p:spPr>
                <a:xfrm>
                  <a:off x="2750600" y="6039533"/>
                  <a:ext cx="43939" cy="33119"/>
                </a:xfrm>
                <a:custGeom>
                  <a:avLst/>
                  <a:gdLst>
                    <a:gd name="connsiteX0" fmla="*/ 10982 w 43939"/>
                    <a:gd name="connsiteY0" fmla="*/ 29495 h 33119"/>
                    <a:gd name="connsiteX1" fmla="*/ 10982 w 43939"/>
                    <a:gd name="connsiteY1" fmla="*/ 29495 h 33119"/>
                    <a:gd name="connsiteX2" fmla="*/ 10982 w 43939"/>
                    <a:gd name="connsiteY2" fmla="*/ 29495 h 33119"/>
                    <a:gd name="connsiteX3" fmla="*/ 14606 w 43939"/>
                    <a:gd name="connsiteY3" fmla="*/ 33120 h 33119"/>
                    <a:gd name="connsiteX4" fmla="*/ 20647 w 43939"/>
                    <a:gd name="connsiteY4" fmla="*/ 31912 h 33119"/>
                    <a:gd name="connsiteX5" fmla="*/ 21855 w 43939"/>
                    <a:gd name="connsiteY5" fmla="*/ 31912 h 33119"/>
                    <a:gd name="connsiteX6" fmla="*/ 30312 w 43939"/>
                    <a:gd name="connsiteY6" fmla="*/ 28287 h 33119"/>
                    <a:gd name="connsiteX7" fmla="*/ 43601 w 43939"/>
                    <a:gd name="connsiteY7" fmla="*/ 17414 h 33119"/>
                    <a:gd name="connsiteX8" fmla="*/ 42393 w 43939"/>
                    <a:gd name="connsiteY8" fmla="*/ 16206 h 33119"/>
                    <a:gd name="connsiteX9" fmla="*/ 30312 w 43939"/>
                    <a:gd name="connsiteY9" fmla="*/ 24663 h 33119"/>
                    <a:gd name="connsiteX10" fmla="*/ 26688 w 43939"/>
                    <a:gd name="connsiteY10" fmla="*/ 27079 h 33119"/>
                    <a:gd name="connsiteX11" fmla="*/ 32728 w 43939"/>
                    <a:gd name="connsiteY11" fmla="*/ 21039 h 33119"/>
                    <a:gd name="connsiteX12" fmla="*/ 41185 w 43939"/>
                    <a:gd name="connsiteY12" fmla="*/ 12582 h 33119"/>
                    <a:gd name="connsiteX13" fmla="*/ 43601 w 43939"/>
                    <a:gd name="connsiteY13" fmla="*/ 7749 h 33119"/>
                    <a:gd name="connsiteX14" fmla="*/ 41185 w 43939"/>
                    <a:gd name="connsiteY14" fmla="*/ 6541 h 33119"/>
                    <a:gd name="connsiteX15" fmla="*/ 35144 w 43939"/>
                    <a:gd name="connsiteY15" fmla="*/ 13790 h 33119"/>
                    <a:gd name="connsiteX16" fmla="*/ 27896 w 43939"/>
                    <a:gd name="connsiteY16" fmla="*/ 19830 h 33119"/>
                    <a:gd name="connsiteX17" fmla="*/ 20647 w 43939"/>
                    <a:gd name="connsiteY17" fmla="*/ 25871 h 33119"/>
                    <a:gd name="connsiteX18" fmla="*/ 24271 w 43939"/>
                    <a:gd name="connsiteY18" fmla="*/ 19830 h 33119"/>
                    <a:gd name="connsiteX19" fmla="*/ 33936 w 43939"/>
                    <a:gd name="connsiteY19" fmla="*/ 7749 h 33119"/>
                    <a:gd name="connsiteX20" fmla="*/ 31520 w 43939"/>
                    <a:gd name="connsiteY20" fmla="*/ 6541 h 33119"/>
                    <a:gd name="connsiteX21" fmla="*/ 25479 w 43939"/>
                    <a:gd name="connsiteY21" fmla="*/ 13790 h 33119"/>
                    <a:gd name="connsiteX22" fmla="*/ 19439 w 43939"/>
                    <a:gd name="connsiteY22" fmla="*/ 19830 h 33119"/>
                    <a:gd name="connsiteX23" fmla="*/ 14606 w 43939"/>
                    <a:gd name="connsiteY23" fmla="*/ 29495 h 33119"/>
                    <a:gd name="connsiteX24" fmla="*/ 14606 w 43939"/>
                    <a:gd name="connsiteY24" fmla="*/ 28287 h 33119"/>
                    <a:gd name="connsiteX25" fmla="*/ 15814 w 43939"/>
                    <a:gd name="connsiteY25" fmla="*/ 21039 h 33119"/>
                    <a:gd name="connsiteX26" fmla="*/ 17023 w 43939"/>
                    <a:gd name="connsiteY26" fmla="*/ 13790 h 33119"/>
                    <a:gd name="connsiteX27" fmla="*/ 14606 w 43939"/>
                    <a:gd name="connsiteY27" fmla="*/ 12582 h 33119"/>
                    <a:gd name="connsiteX28" fmla="*/ 12190 w 43939"/>
                    <a:gd name="connsiteY28" fmla="*/ 17414 h 33119"/>
                    <a:gd name="connsiteX29" fmla="*/ 9774 w 43939"/>
                    <a:gd name="connsiteY29" fmla="*/ 23455 h 33119"/>
                    <a:gd name="connsiteX30" fmla="*/ 9774 w 43939"/>
                    <a:gd name="connsiteY30" fmla="*/ 23455 h 33119"/>
                    <a:gd name="connsiteX31" fmla="*/ 9774 w 43939"/>
                    <a:gd name="connsiteY31" fmla="*/ 21039 h 33119"/>
                    <a:gd name="connsiteX32" fmla="*/ 10982 w 43939"/>
                    <a:gd name="connsiteY32" fmla="*/ 7749 h 33119"/>
                    <a:gd name="connsiteX33" fmla="*/ 8566 w 43939"/>
                    <a:gd name="connsiteY33" fmla="*/ 7749 h 33119"/>
                    <a:gd name="connsiteX34" fmla="*/ 7358 w 43939"/>
                    <a:gd name="connsiteY34" fmla="*/ 27079 h 33119"/>
                    <a:gd name="connsiteX35" fmla="*/ 3733 w 43939"/>
                    <a:gd name="connsiteY35" fmla="*/ 18622 h 33119"/>
                    <a:gd name="connsiteX36" fmla="*/ 4941 w 43939"/>
                    <a:gd name="connsiteY36" fmla="*/ 1709 h 33119"/>
                    <a:gd name="connsiteX37" fmla="*/ 2525 w 43939"/>
                    <a:gd name="connsiteY37" fmla="*/ 500 h 33119"/>
                    <a:gd name="connsiteX38" fmla="*/ 1317 w 43939"/>
                    <a:gd name="connsiteY38" fmla="*/ 21039 h 33119"/>
                    <a:gd name="connsiteX39" fmla="*/ 10982 w 43939"/>
                    <a:gd name="connsiteY39" fmla="*/ 29495 h 33119"/>
                    <a:gd name="connsiteX40" fmla="*/ 10982 w 43939"/>
                    <a:gd name="connsiteY40" fmla="*/ 29495 h 33119"/>
                    <a:gd name="connsiteX41" fmla="*/ 10982 w 43939"/>
                    <a:gd name="connsiteY41" fmla="*/ 2949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43939" h="33119">
                      <a:moveTo>
                        <a:pt x="10982" y="29495"/>
                      </a:moveTo>
                      <a:cubicBezTo>
                        <a:pt x="10982" y="29495"/>
                        <a:pt x="12190" y="29495"/>
                        <a:pt x="10982" y="29495"/>
                      </a:cubicBezTo>
                      <a:cubicBezTo>
                        <a:pt x="12190" y="29495"/>
                        <a:pt x="12190" y="29495"/>
                        <a:pt x="10982" y="29495"/>
                      </a:cubicBezTo>
                      <a:cubicBezTo>
                        <a:pt x="12190" y="31912"/>
                        <a:pt x="13398" y="31912"/>
                        <a:pt x="14606" y="33120"/>
                      </a:cubicBezTo>
                      <a:cubicBezTo>
                        <a:pt x="15814" y="33120"/>
                        <a:pt x="18231" y="33120"/>
                        <a:pt x="20647" y="31912"/>
                      </a:cubicBezTo>
                      <a:cubicBezTo>
                        <a:pt x="20647" y="31912"/>
                        <a:pt x="20647" y="31912"/>
                        <a:pt x="21855" y="31912"/>
                      </a:cubicBezTo>
                      <a:cubicBezTo>
                        <a:pt x="25479" y="30704"/>
                        <a:pt x="27896" y="29495"/>
                        <a:pt x="30312" y="28287"/>
                      </a:cubicBezTo>
                      <a:cubicBezTo>
                        <a:pt x="35144" y="25871"/>
                        <a:pt x="39977" y="22247"/>
                        <a:pt x="43601" y="17414"/>
                      </a:cubicBezTo>
                      <a:cubicBezTo>
                        <a:pt x="44809" y="16206"/>
                        <a:pt x="42393" y="14998"/>
                        <a:pt x="42393" y="16206"/>
                      </a:cubicBezTo>
                      <a:cubicBezTo>
                        <a:pt x="38769" y="18622"/>
                        <a:pt x="33936" y="22247"/>
                        <a:pt x="30312" y="24663"/>
                      </a:cubicBezTo>
                      <a:cubicBezTo>
                        <a:pt x="29104" y="25871"/>
                        <a:pt x="27896" y="25871"/>
                        <a:pt x="26688" y="27079"/>
                      </a:cubicBezTo>
                      <a:cubicBezTo>
                        <a:pt x="29104" y="24663"/>
                        <a:pt x="30312" y="23455"/>
                        <a:pt x="32728" y="21039"/>
                      </a:cubicBezTo>
                      <a:cubicBezTo>
                        <a:pt x="35144" y="18622"/>
                        <a:pt x="38769" y="16206"/>
                        <a:pt x="41185" y="12582"/>
                      </a:cubicBezTo>
                      <a:cubicBezTo>
                        <a:pt x="42393" y="11373"/>
                        <a:pt x="43601" y="10166"/>
                        <a:pt x="43601" y="7749"/>
                      </a:cubicBezTo>
                      <a:cubicBezTo>
                        <a:pt x="43601" y="6541"/>
                        <a:pt x="42393" y="5333"/>
                        <a:pt x="41185" y="6541"/>
                      </a:cubicBezTo>
                      <a:cubicBezTo>
                        <a:pt x="38769" y="8957"/>
                        <a:pt x="37561" y="11373"/>
                        <a:pt x="35144" y="13790"/>
                      </a:cubicBezTo>
                      <a:cubicBezTo>
                        <a:pt x="33936" y="16206"/>
                        <a:pt x="30312" y="17414"/>
                        <a:pt x="27896" y="19830"/>
                      </a:cubicBezTo>
                      <a:cubicBezTo>
                        <a:pt x="25479" y="22247"/>
                        <a:pt x="23063" y="23455"/>
                        <a:pt x="20647" y="25871"/>
                      </a:cubicBezTo>
                      <a:cubicBezTo>
                        <a:pt x="21855" y="23455"/>
                        <a:pt x="23063" y="22247"/>
                        <a:pt x="24271" y="19830"/>
                      </a:cubicBezTo>
                      <a:cubicBezTo>
                        <a:pt x="27896" y="16206"/>
                        <a:pt x="32728" y="12582"/>
                        <a:pt x="33936" y="7749"/>
                      </a:cubicBezTo>
                      <a:cubicBezTo>
                        <a:pt x="33936" y="6541"/>
                        <a:pt x="32728" y="5333"/>
                        <a:pt x="31520" y="6541"/>
                      </a:cubicBezTo>
                      <a:cubicBezTo>
                        <a:pt x="29104" y="7749"/>
                        <a:pt x="27896" y="11373"/>
                        <a:pt x="25479" y="13790"/>
                      </a:cubicBezTo>
                      <a:cubicBezTo>
                        <a:pt x="24271" y="16206"/>
                        <a:pt x="21855" y="17414"/>
                        <a:pt x="19439" y="19830"/>
                      </a:cubicBezTo>
                      <a:cubicBezTo>
                        <a:pt x="17023" y="22247"/>
                        <a:pt x="15814" y="25871"/>
                        <a:pt x="14606" y="29495"/>
                      </a:cubicBezTo>
                      <a:cubicBezTo>
                        <a:pt x="14606" y="29495"/>
                        <a:pt x="14606" y="28287"/>
                        <a:pt x="14606" y="28287"/>
                      </a:cubicBezTo>
                      <a:cubicBezTo>
                        <a:pt x="14606" y="25871"/>
                        <a:pt x="14606" y="23455"/>
                        <a:pt x="15814" y="21039"/>
                      </a:cubicBezTo>
                      <a:cubicBezTo>
                        <a:pt x="17023" y="18622"/>
                        <a:pt x="18231" y="16206"/>
                        <a:pt x="17023" y="13790"/>
                      </a:cubicBezTo>
                      <a:cubicBezTo>
                        <a:pt x="17023" y="12582"/>
                        <a:pt x="15814" y="12582"/>
                        <a:pt x="14606" y="12582"/>
                      </a:cubicBezTo>
                      <a:cubicBezTo>
                        <a:pt x="13398" y="13790"/>
                        <a:pt x="13398" y="16206"/>
                        <a:pt x="12190" y="17414"/>
                      </a:cubicBezTo>
                      <a:cubicBezTo>
                        <a:pt x="10982" y="18622"/>
                        <a:pt x="10982" y="21039"/>
                        <a:pt x="9774" y="23455"/>
                      </a:cubicBezTo>
                      <a:lnTo>
                        <a:pt x="9774" y="23455"/>
                      </a:lnTo>
                      <a:cubicBezTo>
                        <a:pt x="9774" y="22247"/>
                        <a:pt x="9774" y="21039"/>
                        <a:pt x="9774" y="21039"/>
                      </a:cubicBezTo>
                      <a:cubicBezTo>
                        <a:pt x="9774" y="16206"/>
                        <a:pt x="12190" y="12582"/>
                        <a:pt x="10982" y="7749"/>
                      </a:cubicBezTo>
                      <a:cubicBezTo>
                        <a:pt x="10982" y="6541"/>
                        <a:pt x="8566" y="6541"/>
                        <a:pt x="8566" y="7749"/>
                      </a:cubicBezTo>
                      <a:cubicBezTo>
                        <a:pt x="6150" y="12582"/>
                        <a:pt x="4941" y="19830"/>
                        <a:pt x="7358" y="27079"/>
                      </a:cubicBezTo>
                      <a:cubicBezTo>
                        <a:pt x="6150" y="24663"/>
                        <a:pt x="3733" y="22247"/>
                        <a:pt x="3733" y="18622"/>
                      </a:cubicBezTo>
                      <a:cubicBezTo>
                        <a:pt x="3733" y="12582"/>
                        <a:pt x="4941" y="7749"/>
                        <a:pt x="4941" y="1709"/>
                      </a:cubicBezTo>
                      <a:cubicBezTo>
                        <a:pt x="4941" y="500"/>
                        <a:pt x="2525" y="-708"/>
                        <a:pt x="2525" y="500"/>
                      </a:cubicBezTo>
                      <a:cubicBezTo>
                        <a:pt x="109" y="6541"/>
                        <a:pt x="-1099" y="13790"/>
                        <a:pt x="1317" y="21039"/>
                      </a:cubicBezTo>
                      <a:cubicBezTo>
                        <a:pt x="3733" y="21039"/>
                        <a:pt x="6150" y="25871"/>
                        <a:pt x="10982" y="29495"/>
                      </a:cubicBezTo>
                      <a:cubicBezTo>
                        <a:pt x="10982" y="29495"/>
                        <a:pt x="10982" y="29495"/>
                        <a:pt x="10982" y="29495"/>
                      </a:cubicBezTo>
                      <a:lnTo>
                        <a:pt x="10982" y="294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7" name="Freeform 546"/>
                <p:cNvSpPr/>
                <p:nvPr/>
              </p:nvSpPr>
              <p:spPr>
                <a:xfrm>
                  <a:off x="2783085" y="6036080"/>
                  <a:ext cx="6526" cy="6691"/>
                </a:xfrm>
                <a:custGeom>
                  <a:avLst/>
                  <a:gdLst>
                    <a:gd name="connsiteX0" fmla="*/ 3868 w 6526"/>
                    <a:gd name="connsiteY0" fmla="*/ 6370 h 6691"/>
                    <a:gd name="connsiteX1" fmla="*/ 6284 w 6526"/>
                    <a:gd name="connsiteY1" fmla="*/ 2745 h 6691"/>
                    <a:gd name="connsiteX2" fmla="*/ 2659 w 6526"/>
                    <a:gd name="connsiteY2" fmla="*/ 329 h 6691"/>
                    <a:gd name="connsiteX3" fmla="*/ 243 w 6526"/>
                    <a:gd name="connsiteY3" fmla="*/ 2745 h 6691"/>
                    <a:gd name="connsiteX4" fmla="*/ 3868 w 6526"/>
                    <a:gd name="connsiteY4" fmla="*/ 6370 h 6691"/>
                    <a:gd name="connsiteX5" fmla="*/ 3868 w 6526"/>
                    <a:gd name="connsiteY5" fmla="*/ 6370 h 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26" h="6691">
                      <a:moveTo>
                        <a:pt x="3868" y="6370"/>
                      </a:moveTo>
                      <a:cubicBezTo>
                        <a:pt x="5076" y="5162"/>
                        <a:pt x="6284" y="3954"/>
                        <a:pt x="6284" y="2745"/>
                      </a:cubicBezTo>
                      <a:cubicBezTo>
                        <a:pt x="7492" y="1537"/>
                        <a:pt x="3868" y="-879"/>
                        <a:pt x="2659" y="329"/>
                      </a:cubicBezTo>
                      <a:cubicBezTo>
                        <a:pt x="1451" y="1537"/>
                        <a:pt x="1451" y="2745"/>
                        <a:pt x="243" y="2745"/>
                      </a:cubicBezTo>
                      <a:cubicBezTo>
                        <a:pt x="-965" y="5162"/>
                        <a:pt x="2659" y="7578"/>
                        <a:pt x="3868" y="6370"/>
                      </a:cubicBezTo>
                      <a:lnTo>
                        <a:pt x="3868" y="63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8" name="Freeform 547"/>
                <p:cNvSpPr/>
                <p:nvPr/>
              </p:nvSpPr>
              <p:spPr>
                <a:xfrm>
                  <a:off x="2795409" y="6041949"/>
                  <a:ext cx="8456" cy="11373"/>
                </a:xfrm>
                <a:custGeom>
                  <a:avLst/>
                  <a:gdLst>
                    <a:gd name="connsiteX0" fmla="*/ 8457 w 8456"/>
                    <a:gd name="connsiteY0" fmla="*/ 1709 h 11373"/>
                    <a:gd name="connsiteX1" fmla="*/ 6041 w 8456"/>
                    <a:gd name="connsiteY1" fmla="*/ 500 h 11373"/>
                    <a:gd name="connsiteX2" fmla="*/ 2416 w 8456"/>
                    <a:gd name="connsiteY2" fmla="*/ 5333 h 11373"/>
                    <a:gd name="connsiteX3" fmla="*/ 0 w 8456"/>
                    <a:gd name="connsiteY3" fmla="*/ 10165 h 11373"/>
                    <a:gd name="connsiteX4" fmla="*/ 1208 w 8456"/>
                    <a:gd name="connsiteY4" fmla="*/ 11373 h 11373"/>
                    <a:gd name="connsiteX5" fmla="*/ 6041 w 8456"/>
                    <a:gd name="connsiteY5" fmla="*/ 7749 h 11373"/>
                    <a:gd name="connsiteX6" fmla="*/ 8457 w 8456"/>
                    <a:gd name="connsiteY6" fmla="*/ 1709 h 11373"/>
                    <a:gd name="connsiteX7" fmla="*/ 8457 w 8456"/>
                    <a:gd name="connsiteY7" fmla="*/ 1709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56" h="11373">
                      <a:moveTo>
                        <a:pt x="8457" y="1709"/>
                      </a:moveTo>
                      <a:cubicBezTo>
                        <a:pt x="8457" y="500"/>
                        <a:pt x="7249" y="-708"/>
                        <a:pt x="6041" y="500"/>
                      </a:cubicBezTo>
                      <a:cubicBezTo>
                        <a:pt x="4832" y="1709"/>
                        <a:pt x="3624" y="4125"/>
                        <a:pt x="2416" y="5333"/>
                      </a:cubicBezTo>
                      <a:cubicBezTo>
                        <a:pt x="1208" y="6541"/>
                        <a:pt x="0" y="7749"/>
                        <a:pt x="0" y="10165"/>
                      </a:cubicBezTo>
                      <a:cubicBezTo>
                        <a:pt x="0" y="11373"/>
                        <a:pt x="1208" y="11373"/>
                        <a:pt x="1208" y="11373"/>
                      </a:cubicBezTo>
                      <a:cubicBezTo>
                        <a:pt x="3624" y="10165"/>
                        <a:pt x="4832" y="8957"/>
                        <a:pt x="6041" y="7749"/>
                      </a:cubicBezTo>
                      <a:cubicBezTo>
                        <a:pt x="7249" y="5333"/>
                        <a:pt x="8457" y="4125"/>
                        <a:pt x="8457" y="1709"/>
                      </a:cubicBezTo>
                      <a:lnTo>
                        <a:pt x="8457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9" name="Freeform 548"/>
                <p:cNvSpPr/>
                <p:nvPr/>
              </p:nvSpPr>
              <p:spPr>
                <a:xfrm>
                  <a:off x="2784035" y="6041976"/>
                  <a:ext cx="23784" cy="26182"/>
                </a:xfrm>
                <a:custGeom>
                  <a:avLst/>
                  <a:gdLst>
                    <a:gd name="connsiteX0" fmla="*/ 21039 w 23784"/>
                    <a:gd name="connsiteY0" fmla="*/ 474 h 26182"/>
                    <a:gd name="connsiteX1" fmla="*/ 19830 w 23784"/>
                    <a:gd name="connsiteY1" fmla="*/ 1682 h 26182"/>
                    <a:gd name="connsiteX2" fmla="*/ 19830 w 23784"/>
                    <a:gd name="connsiteY2" fmla="*/ 2890 h 26182"/>
                    <a:gd name="connsiteX3" fmla="*/ 19830 w 23784"/>
                    <a:gd name="connsiteY3" fmla="*/ 2890 h 26182"/>
                    <a:gd name="connsiteX4" fmla="*/ 11374 w 23784"/>
                    <a:gd name="connsiteY4" fmla="*/ 14971 h 26182"/>
                    <a:gd name="connsiteX5" fmla="*/ 500 w 23784"/>
                    <a:gd name="connsiteY5" fmla="*/ 24636 h 26182"/>
                    <a:gd name="connsiteX6" fmla="*/ 1709 w 23784"/>
                    <a:gd name="connsiteY6" fmla="*/ 25845 h 26182"/>
                    <a:gd name="connsiteX7" fmla="*/ 16206 w 23784"/>
                    <a:gd name="connsiteY7" fmla="*/ 13763 h 26182"/>
                    <a:gd name="connsiteX8" fmla="*/ 23455 w 23784"/>
                    <a:gd name="connsiteY8" fmla="*/ 2890 h 26182"/>
                    <a:gd name="connsiteX9" fmla="*/ 21039 w 23784"/>
                    <a:gd name="connsiteY9" fmla="*/ 474 h 26182"/>
                    <a:gd name="connsiteX10" fmla="*/ 21039 w 23784"/>
                    <a:gd name="connsiteY10" fmla="*/ 474 h 26182"/>
                    <a:gd name="connsiteX11" fmla="*/ 21039 w 23784"/>
                    <a:gd name="connsiteY11" fmla="*/ 474 h 26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784" h="26182">
                      <a:moveTo>
                        <a:pt x="21039" y="474"/>
                      </a:moveTo>
                      <a:cubicBezTo>
                        <a:pt x="21039" y="474"/>
                        <a:pt x="19830" y="1682"/>
                        <a:pt x="19830" y="1682"/>
                      </a:cubicBezTo>
                      <a:lnTo>
                        <a:pt x="19830" y="2890"/>
                      </a:lnTo>
                      <a:cubicBezTo>
                        <a:pt x="19830" y="2890"/>
                        <a:pt x="19830" y="2890"/>
                        <a:pt x="19830" y="2890"/>
                      </a:cubicBezTo>
                      <a:cubicBezTo>
                        <a:pt x="18622" y="7723"/>
                        <a:pt x="13790" y="11347"/>
                        <a:pt x="11374" y="14971"/>
                      </a:cubicBezTo>
                      <a:cubicBezTo>
                        <a:pt x="7749" y="18596"/>
                        <a:pt x="4125" y="21012"/>
                        <a:pt x="500" y="24636"/>
                      </a:cubicBezTo>
                      <a:cubicBezTo>
                        <a:pt x="-708" y="24636"/>
                        <a:pt x="500" y="27052"/>
                        <a:pt x="1709" y="25845"/>
                      </a:cubicBezTo>
                      <a:cubicBezTo>
                        <a:pt x="7749" y="22220"/>
                        <a:pt x="12582" y="18596"/>
                        <a:pt x="16206" y="13763"/>
                      </a:cubicBezTo>
                      <a:cubicBezTo>
                        <a:pt x="18622" y="10139"/>
                        <a:pt x="22247" y="7723"/>
                        <a:pt x="23455" y="2890"/>
                      </a:cubicBezTo>
                      <a:cubicBezTo>
                        <a:pt x="24663" y="474"/>
                        <a:pt x="22247" y="-734"/>
                        <a:pt x="21039" y="474"/>
                      </a:cubicBezTo>
                      <a:cubicBezTo>
                        <a:pt x="21039" y="474"/>
                        <a:pt x="21039" y="474"/>
                        <a:pt x="21039" y="474"/>
                      </a:cubicBezTo>
                      <a:lnTo>
                        <a:pt x="21039" y="4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0" name="Freeform 549"/>
                <p:cNvSpPr/>
                <p:nvPr/>
              </p:nvSpPr>
              <p:spPr>
                <a:xfrm>
                  <a:off x="2777287" y="6067320"/>
                  <a:ext cx="7248" cy="4453"/>
                </a:xfrm>
                <a:custGeom>
                  <a:avLst/>
                  <a:gdLst>
                    <a:gd name="connsiteX0" fmla="*/ 1208 w 7248"/>
                    <a:gd name="connsiteY0" fmla="*/ 1708 h 4453"/>
                    <a:gd name="connsiteX1" fmla="*/ 0 w 7248"/>
                    <a:gd name="connsiteY1" fmla="*/ 2916 h 4453"/>
                    <a:gd name="connsiteX2" fmla="*/ 1208 w 7248"/>
                    <a:gd name="connsiteY2" fmla="*/ 4125 h 4453"/>
                    <a:gd name="connsiteX3" fmla="*/ 7249 w 7248"/>
                    <a:gd name="connsiteY3" fmla="*/ 1708 h 4453"/>
                    <a:gd name="connsiteX4" fmla="*/ 6041 w 7248"/>
                    <a:gd name="connsiteY4" fmla="*/ 500 h 4453"/>
                    <a:gd name="connsiteX5" fmla="*/ 1208 w 7248"/>
                    <a:gd name="connsiteY5" fmla="*/ 1708 h 4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4453">
                      <a:moveTo>
                        <a:pt x="1208" y="1708"/>
                      </a:moveTo>
                      <a:cubicBezTo>
                        <a:pt x="0" y="1708"/>
                        <a:pt x="0" y="2916"/>
                        <a:pt x="0" y="2916"/>
                      </a:cubicBezTo>
                      <a:cubicBezTo>
                        <a:pt x="0" y="2916"/>
                        <a:pt x="0" y="4125"/>
                        <a:pt x="1208" y="4125"/>
                      </a:cubicBezTo>
                      <a:cubicBezTo>
                        <a:pt x="3624" y="5333"/>
                        <a:pt x="7249" y="2916"/>
                        <a:pt x="7249" y="1708"/>
                      </a:cubicBezTo>
                      <a:cubicBezTo>
                        <a:pt x="7249" y="500"/>
                        <a:pt x="7249" y="-708"/>
                        <a:pt x="6041" y="500"/>
                      </a:cubicBezTo>
                      <a:cubicBezTo>
                        <a:pt x="4832" y="500"/>
                        <a:pt x="3624" y="1708"/>
                        <a:pt x="1208" y="17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1" name="Freeform 550"/>
                <p:cNvSpPr/>
                <p:nvPr/>
              </p:nvSpPr>
              <p:spPr>
                <a:xfrm>
                  <a:off x="2755541" y="6025536"/>
                  <a:ext cx="4124" cy="6540"/>
                </a:xfrm>
                <a:custGeom>
                  <a:avLst/>
                  <a:gdLst>
                    <a:gd name="connsiteX0" fmla="*/ 3624 w 4124"/>
                    <a:gd name="connsiteY0" fmla="*/ 1208 h 6540"/>
                    <a:gd name="connsiteX1" fmla="*/ 2416 w 4124"/>
                    <a:gd name="connsiteY1" fmla="*/ 0 h 6540"/>
                    <a:gd name="connsiteX2" fmla="*/ 0 w 4124"/>
                    <a:gd name="connsiteY2" fmla="*/ 4832 h 6540"/>
                    <a:gd name="connsiteX3" fmla="*/ 2416 w 4124"/>
                    <a:gd name="connsiteY3" fmla="*/ 6041 h 6540"/>
                    <a:gd name="connsiteX4" fmla="*/ 3624 w 4124"/>
                    <a:gd name="connsiteY4" fmla="*/ 1208 h 6540"/>
                    <a:gd name="connsiteX5" fmla="*/ 3624 w 4124"/>
                    <a:gd name="connsiteY5" fmla="*/ 1208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4" h="6540">
                      <a:moveTo>
                        <a:pt x="3624" y="1208"/>
                      </a:moveTo>
                      <a:cubicBezTo>
                        <a:pt x="3624" y="1208"/>
                        <a:pt x="2416" y="0"/>
                        <a:pt x="2416" y="0"/>
                      </a:cubicBezTo>
                      <a:cubicBezTo>
                        <a:pt x="0" y="0"/>
                        <a:pt x="0" y="2416"/>
                        <a:pt x="0" y="4832"/>
                      </a:cubicBezTo>
                      <a:cubicBezTo>
                        <a:pt x="0" y="6041"/>
                        <a:pt x="1208" y="7248"/>
                        <a:pt x="2416" y="6041"/>
                      </a:cubicBezTo>
                      <a:cubicBezTo>
                        <a:pt x="3624" y="4832"/>
                        <a:pt x="4832" y="3624"/>
                        <a:pt x="3624" y="1208"/>
                      </a:cubicBezTo>
                      <a:lnTo>
                        <a:pt x="3624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2" name="Freeform 551"/>
                <p:cNvSpPr/>
                <p:nvPr/>
              </p:nvSpPr>
              <p:spPr>
                <a:xfrm>
                  <a:off x="2724544" y="6008622"/>
                  <a:ext cx="23934" cy="2953"/>
                </a:xfrm>
                <a:custGeom>
                  <a:avLst/>
                  <a:gdLst>
                    <a:gd name="connsiteX0" fmla="*/ 22540 w 23934"/>
                    <a:gd name="connsiteY0" fmla="*/ 0 h 2953"/>
                    <a:gd name="connsiteX1" fmla="*/ 9250 w 23934"/>
                    <a:gd name="connsiteY1" fmla="*/ 0 h 2953"/>
                    <a:gd name="connsiteX2" fmla="*/ 794 w 23934"/>
                    <a:gd name="connsiteY2" fmla="*/ 0 h 2953"/>
                    <a:gd name="connsiteX3" fmla="*/ 2002 w 23934"/>
                    <a:gd name="connsiteY3" fmla="*/ 2416 h 2953"/>
                    <a:gd name="connsiteX4" fmla="*/ 11667 w 23934"/>
                    <a:gd name="connsiteY4" fmla="*/ 2416 h 2953"/>
                    <a:gd name="connsiteX5" fmla="*/ 22540 w 23934"/>
                    <a:gd name="connsiteY5" fmla="*/ 1208 h 2953"/>
                    <a:gd name="connsiteX6" fmla="*/ 22540 w 23934"/>
                    <a:gd name="connsiteY6" fmla="*/ 0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34" h="2953">
                      <a:moveTo>
                        <a:pt x="22540" y="0"/>
                      </a:moveTo>
                      <a:cubicBezTo>
                        <a:pt x="17707" y="0"/>
                        <a:pt x="14083" y="0"/>
                        <a:pt x="9250" y="0"/>
                      </a:cubicBezTo>
                      <a:cubicBezTo>
                        <a:pt x="6834" y="0"/>
                        <a:pt x="3210" y="0"/>
                        <a:pt x="794" y="0"/>
                      </a:cubicBezTo>
                      <a:cubicBezTo>
                        <a:pt x="-415" y="0"/>
                        <a:pt x="-415" y="2416"/>
                        <a:pt x="2002" y="2416"/>
                      </a:cubicBezTo>
                      <a:cubicBezTo>
                        <a:pt x="5626" y="3625"/>
                        <a:pt x="9250" y="2416"/>
                        <a:pt x="11667" y="2416"/>
                      </a:cubicBezTo>
                      <a:cubicBezTo>
                        <a:pt x="15291" y="2416"/>
                        <a:pt x="18915" y="2416"/>
                        <a:pt x="22540" y="1208"/>
                      </a:cubicBezTo>
                      <a:cubicBezTo>
                        <a:pt x="24956" y="2416"/>
                        <a:pt x="23748" y="0"/>
                        <a:pt x="225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3" name="Freeform 552"/>
                <p:cNvSpPr/>
                <p:nvPr/>
              </p:nvSpPr>
              <p:spPr>
                <a:xfrm>
                  <a:off x="2657146" y="5887810"/>
                  <a:ext cx="4161" cy="4832"/>
                </a:xfrm>
                <a:custGeom>
                  <a:avLst/>
                  <a:gdLst>
                    <a:gd name="connsiteX0" fmla="*/ 4161 w 4161"/>
                    <a:gd name="connsiteY0" fmla="*/ 4833 h 4832"/>
                    <a:gd name="connsiteX1" fmla="*/ 2953 w 4161"/>
                    <a:gd name="connsiteY1" fmla="*/ 1208 h 4832"/>
                    <a:gd name="connsiteX2" fmla="*/ 537 w 4161"/>
                    <a:gd name="connsiteY2" fmla="*/ 0 h 4832"/>
                    <a:gd name="connsiteX3" fmla="*/ 537 w 4161"/>
                    <a:gd name="connsiteY3" fmla="*/ 0 h 4832"/>
                    <a:gd name="connsiteX4" fmla="*/ 537 w 4161"/>
                    <a:gd name="connsiteY4" fmla="*/ 1208 h 4832"/>
                    <a:gd name="connsiteX5" fmla="*/ 2953 w 4161"/>
                    <a:gd name="connsiteY5" fmla="*/ 4833 h 4832"/>
                    <a:gd name="connsiteX6" fmla="*/ 4161 w 4161"/>
                    <a:gd name="connsiteY6" fmla="*/ 4833 h 4832"/>
                    <a:gd name="connsiteX7" fmla="*/ 4161 w 4161"/>
                    <a:gd name="connsiteY7" fmla="*/ 4833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4832">
                      <a:moveTo>
                        <a:pt x="4161" y="4833"/>
                      </a:moveTo>
                      <a:cubicBezTo>
                        <a:pt x="4161" y="3625"/>
                        <a:pt x="4161" y="2416"/>
                        <a:pt x="2953" y="1208"/>
                      </a:cubicBezTo>
                      <a:cubicBezTo>
                        <a:pt x="2953" y="1208"/>
                        <a:pt x="1745" y="0"/>
                        <a:pt x="537" y="0"/>
                      </a:cubicBezTo>
                      <a:cubicBezTo>
                        <a:pt x="537" y="0"/>
                        <a:pt x="537" y="0"/>
                        <a:pt x="537" y="0"/>
                      </a:cubicBezTo>
                      <a:cubicBezTo>
                        <a:pt x="537" y="0"/>
                        <a:pt x="-671" y="0"/>
                        <a:pt x="537" y="1208"/>
                      </a:cubicBezTo>
                      <a:cubicBezTo>
                        <a:pt x="537" y="2416"/>
                        <a:pt x="1745" y="3625"/>
                        <a:pt x="2953" y="4833"/>
                      </a:cubicBezTo>
                      <a:cubicBezTo>
                        <a:pt x="2953" y="4833"/>
                        <a:pt x="4161" y="4833"/>
                        <a:pt x="4161" y="4833"/>
                      </a:cubicBezTo>
                      <a:lnTo>
                        <a:pt x="4161" y="48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4" name="Freeform 553"/>
                <p:cNvSpPr/>
                <p:nvPr/>
              </p:nvSpPr>
              <p:spPr>
                <a:xfrm>
                  <a:off x="2689094" y="5944592"/>
                  <a:ext cx="8456" cy="6577"/>
                </a:xfrm>
                <a:custGeom>
                  <a:avLst/>
                  <a:gdLst>
                    <a:gd name="connsiteX0" fmla="*/ 8457 w 8456"/>
                    <a:gd name="connsiteY0" fmla="*/ 6041 h 6577"/>
                    <a:gd name="connsiteX1" fmla="*/ 1208 w 8456"/>
                    <a:gd name="connsiteY1" fmla="*/ 0 h 6577"/>
                    <a:gd name="connsiteX2" fmla="*/ 0 w 8456"/>
                    <a:gd name="connsiteY2" fmla="*/ 1208 h 6577"/>
                    <a:gd name="connsiteX3" fmla="*/ 8457 w 8456"/>
                    <a:gd name="connsiteY3" fmla="*/ 6041 h 6577"/>
                    <a:gd name="connsiteX4" fmla="*/ 8457 w 8456"/>
                    <a:gd name="connsiteY4" fmla="*/ 6041 h 6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6" h="6577">
                      <a:moveTo>
                        <a:pt x="8457" y="6041"/>
                      </a:moveTo>
                      <a:cubicBezTo>
                        <a:pt x="7249" y="3624"/>
                        <a:pt x="3624" y="1208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2416" y="3624"/>
                        <a:pt x="6041" y="6041"/>
                        <a:pt x="8457" y="6041"/>
                      </a:cubicBezTo>
                      <a:cubicBezTo>
                        <a:pt x="8457" y="7249"/>
                        <a:pt x="8457" y="6041"/>
                        <a:pt x="8457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5" name="Freeform 554"/>
                <p:cNvSpPr/>
                <p:nvPr/>
              </p:nvSpPr>
              <p:spPr>
                <a:xfrm>
                  <a:off x="2731379" y="5948518"/>
                  <a:ext cx="10165" cy="7447"/>
                </a:xfrm>
                <a:custGeom>
                  <a:avLst/>
                  <a:gdLst>
                    <a:gd name="connsiteX0" fmla="*/ 0 w 10165"/>
                    <a:gd name="connsiteY0" fmla="*/ 906 h 7447"/>
                    <a:gd name="connsiteX1" fmla="*/ 2416 w 10165"/>
                    <a:gd name="connsiteY1" fmla="*/ 3323 h 7447"/>
                    <a:gd name="connsiteX2" fmla="*/ 8457 w 10165"/>
                    <a:gd name="connsiteY2" fmla="*/ 6947 h 7447"/>
                    <a:gd name="connsiteX3" fmla="*/ 9665 w 10165"/>
                    <a:gd name="connsiteY3" fmla="*/ 5739 h 7447"/>
                    <a:gd name="connsiteX4" fmla="*/ 0 w 10165"/>
                    <a:gd name="connsiteY4" fmla="*/ 906 h 7447"/>
                    <a:gd name="connsiteX5" fmla="*/ 0 w 10165"/>
                    <a:gd name="connsiteY5" fmla="*/ 906 h 7447"/>
                    <a:gd name="connsiteX6" fmla="*/ 0 w 10165"/>
                    <a:gd name="connsiteY6" fmla="*/ 906 h 7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65" h="7447">
                      <a:moveTo>
                        <a:pt x="0" y="906"/>
                      </a:moveTo>
                      <a:cubicBezTo>
                        <a:pt x="0" y="2114"/>
                        <a:pt x="1208" y="3323"/>
                        <a:pt x="2416" y="3323"/>
                      </a:cubicBezTo>
                      <a:cubicBezTo>
                        <a:pt x="4832" y="4531"/>
                        <a:pt x="6041" y="5739"/>
                        <a:pt x="8457" y="6947"/>
                      </a:cubicBezTo>
                      <a:cubicBezTo>
                        <a:pt x="9665" y="8155"/>
                        <a:pt x="10873" y="6947"/>
                        <a:pt x="9665" y="5739"/>
                      </a:cubicBezTo>
                      <a:cubicBezTo>
                        <a:pt x="7249" y="3323"/>
                        <a:pt x="3624" y="-302"/>
                        <a:pt x="0" y="906"/>
                      </a:cubicBezTo>
                      <a:cubicBezTo>
                        <a:pt x="0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6" name="Freeform 555"/>
                <p:cNvSpPr/>
                <p:nvPr/>
              </p:nvSpPr>
              <p:spPr>
                <a:xfrm>
                  <a:off x="2676409" y="5988084"/>
                  <a:ext cx="38961" cy="6040"/>
                </a:xfrm>
                <a:custGeom>
                  <a:avLst/>
                  <a:gdLst>
                    <a:gd name="connsiteX0" fmla="*/ 15102 w 38961"/>
                    <a:gd name="connsiteY0" fmla="*/ 1208 h 6040"/>
                    <a:gd name="connsiteX1" fmla="*/ 1812 w 38961"/>
                    <a:gd name="connsiteY1" fmla="*/ 0 h 6040"/>
                    <a:gd name="connsiteX2" fmla="*/ 1812 w 38961"/>
                    <a:gd name="connsiteY2" fmla="*/ 0 h 6040"/>
                    <a:gd name="connsiteX3" fmla="*/ 1812 w 38961"/>
                    <a:gd name="connsiteY3" fmla="*/ 3624 h 6040"/>
                    <a:gd name="connsiteX4" fmla="*/ 18726 w 38961"/>
                    <a:gd name="connsiteY4" fmla="*/ 4832 h 6040"/>
                    <a:gd name="connsiteX5" fmla="*/ 38056 w 38961"/>
                    <a:gd name="connsiteY5" fmla="*/ 6041 h 6040"/>
                    <a:gd name="connsiteX6" fmla="*/ 38056 w 38961"/>
                    <a:gd name="connsiteY6" fmla="*/ 3624 h 6040"/>
                    <a:gd name="connsiteX7" fmla="*/ 29599 w 38961"/>
                    <a:gd name="connsiteY7" fmla="*/ 2416 h 6040"/>
                    <a:gd name="connsiteX8" fmla="*/ 15102 w 38961"/>
                    <a:gd name="connsiteY8" fmla="*/ 1208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61" h="6040">
                      <a:moveTo>
                        <a:pt x="15102" y="1208"/>
                      </a:moveTo>
                      <a:cubicBezTo>
                        <a:pt x="10269" y="1208"/>
                        <a:pt x="5437" y="0"/>
                        <a:pt x="1812" y="0"/>
                      </a:cubicBezTo>
                      <a:cubicBezTo>
                        <a:pt x="1812" y="0"/>
                        <a:pt x="1812" y="0"/>
                        <a:pt x="1812" y="0"/>
                      </a:cubicBezTo>
                      <a:cubicBezTo>
                        <a:pt x="-604" y="0"/>
                        <a:pt x="-604" y="3624"/>
                        <a:pt x="1812" y="3624"/>
                      </a:cubicBezTo>
                      <a:cubicBezTo>
                        <a:pt x="7853" y="3624"/>
                        <a:pt x="12685" y="4832"/>
                        <a:pt x="18726" y="4832"/>
                      </a:cubicBezTo>
                      <a:cubicBezTo>
                        <a:pt x="24767" y="4832"/>
                        <a:pt x="32015" y="6041"/>
                        <a:pt x="38056" y="6041"/>
                      </a:cubicBezTo>
                      <a:cubicBezTo>
                        <a:pt x="39264" y="6041"/>
                        <a:pt x="39264" y="4832"/>
                        <a:pt x="38056" y="3624"/>
                      </a:cubicBezTo>
                      <a:cubicBezTo>
                        <a:pt x="35640" y="3624"/>
                        <a:pt x="32015" y="2416"/>
                        <a:pt x="29599" y="2416"/>
                      </a:cubicBezTo>
                      <a:cubicBezTo>
                        <a:pt x="23558" y="3624"/>
                        <a:pt x="19934" y="2416"/>
                        <a:pt x="15102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7" name="Freeform 556"/>
                <p:cNvSpPr/>
                <p:nvPr/>
              </p:nvSpPr>
              <p:spPr>
                <a:xfrm>
                  <a:off x="2718391" y="5991709"/>
                  <a:ext cx="9362" cy="4098"/>
                </a:xfrm>
                <a:custGeom>
                  <a:avLst/>
                  <a:gdLst>
                    <a:gd name="connsiteX0" fmla="*/ 9363 w 9362"/>
                    <a:gd name="connsiteY0" fmla="*/ 3625 h 4098"/>
                    <a:gd name="connsiteX1" fmla="*/ 9363 w 9362"/>
                    <a:gd name="connsiteY1" fmla="*/ 2416 h 4098"/>
                    <a:gd name="connsiteX2" fmla="*/ 906 w 9362"/>
                    <a:gd name="connsiteY2" fmla="*/ 0 h 4098"/>
                    <a:gd name="connsiteX3" fmla="*/ 906 w 9362"/>
                    <a:gd name="connsiteY3" fmla="*/ 1208 h 4098"/>
                    <a:gd name="connsiteX4" fmla="*/ 9363 w 9362"/>
                    <a:gd name="connsiteY4" fmla="*/ 3625 h 4098"/>
                    <a:gd name="connsiteX5" fmla="*/ 9363 w 9362"/>
                    <a:gd name="connsiteY5" fmla="*/ 3625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2" h="4098">
                      <a:moveTo>
                        <a:pt x="9363" y="3625"/>
                      </a:moveTo>
                      <a:cubicBezTo>
                        <a:pt x="9363" y="3625"/>
                        <a:pt x="9363" y="2416"/>
                        <a:pt x="9363" y="2416"/>
                      </a:cubicBezTo>
                      <a:cubicBezTo>
                        <a:pt x="6947" y="0"/>
                        <a:pt x="3322" y="0"/>
                        <a:pt x="906" y="0"/>
                      </a:cubicBez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3322" y="3625"/>
                        <a:pt x="6947" y="4832"/>
                        <a:pt x="9363" y="3625"/>
                      </a:cubicBezTo>
                      <a:lnTo>
                        <a:pt x="9363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8" name="Freeform 557"/>
                <p:cNvSpPr/>
                <p:nvPr/>
              </p:nvSpPr>
              <p:spPr>
                <a:xfrm>
                  <a:off x="2707887" y="5983986"/>
                  <a:ext cx="15940" cy="4098"/>
                </a:xfrm>
                <a:custGeom>
                  <a:avLst/>
                  <a:gdLst>
                    <a:gd name="connsiteX0" fmla="*/ 15034 w 15940"/>
                    <a:gd name="connsiteY0" fmla="*/ 4098 h 4098"/>
                    <a:gd name="connsiteX1" fmla="*/ 15034 w 15940"/>
                    <a:gd name="connsiteY1" fmla="*/ 2890 h 4098"/>
                    <a:gd name="connsiteX2" fmla="*/ 537 w 15940"/>
                    <a:gd name="connsiteY2" fmla="*/ 474 h 4098"/>
                    <a:gd name="connsiteX3" fmla="*/ 537 w 15940"/>
                    <a:gd name="connsiteY3" fmla="*/ 1682 h 4098"/>
                    <a:gd name="connsiteX4" fmla="*/ 7786 w 15940"/>
                    <a:gd name="connsiteY4" fmla="*/ 2890 h 4098"/>
                    <a:gd name="connsiteX5" fmla="*/ 15034 w 15940"/>
                    <a:gd name="connsiteY5" fmla="*/ 4098 h 4098"/>
                    <a:gd name="connsiteX6" fmla="*/ 15034 w 15940"/>
                    <a:gd name="connsiteY6" fmla="*/ 4098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940" h="4098">
                      <a:moveTo>
                        <a:pt x="15034" y="4098"/>
                      </a:moveTo>
                      <a:cubicBezTo>
                        <a:pt x="16242" y="4098"/>
                        <a:pt x="16242" y="2890"/>
                        <a:pt x="15034" y="2890"/>
                      </a:cubicBezTo>
                      <a:cubicBezTo>
                        <a:pt x="11410" y="474"/>
                        <a:pt x="5369" y="-734"/>
                        <a:pt x="537" y="474"/>
                      </a:cubicBezTo>
                      <a:cubicBezTo>
                        <a:pt x="-671" y="474"/>
                        <a:pt x="537" y="1682"/>
                        <a:pt x="537" y="1682"/>
                      </a:cubicBezTo>
                      <a:cubicBezTo>
                        <a:pt x="2953" y="2890"/>
                        <a:pt x="5369" y="2890"/>
                        <a:pt x="7786" y="2890"/>
                      </a:cubicBezTo>
                      <a:cubicBezTo>
                        <a:pt x="11410" y="2890"/>
                        <a:pt x="12618" y="4098"/>
                        <a:pt x="15034" y="4098"/>
                      </a:cubicBezTo>
                      <a:lnTo>
                        <a:pt x="15034" y="409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9" name="Freeform 558"/>
                <p:cNvSpPr/>
                <p:nvPr/>
              </p:nvSpPr>
              <p:spPr>
                <a:xfrm>
                  <a:off x="2714767" y="5978419"/>
                  <a:ext cx="17517" cy="6040"/>
                </a:xfrm>
                <a:custGeom>
                  <a:avLst/>
                  <a:gdLst>
                    <a:gd name="connsiteX0" fmla="*/ 16612 w 17517"/>
                    <a:gd name="connsiteY0" fmla="*/ 6041 h 6040"/>
                    <a:gd name="connsiteX1" fmla="*/ 16612 w 17517"/>
                    <a:gd name="connsiteY1" fmla="*/ 6041 h 6040"/>
                    <a:gd name="connsiteX2" fmla="*/ 906 w 17517"/>
                    <a:gd name="connsiteY2" fmla="*/ 0 h 6040"/>
                    <a:gd name="connsiteX3" fmla="*/ 906 w 17517"/>
                    <a:gd name="connsiteY3" fmla="*/ 1208 h 6040"/>
                    <a:gd name="connsiteX4" fmla="*/ 16612 w 17517"/>
                    <a:gd name="connsiteY4" fmla="*/ 6041 h 6040"/>
                    <a:gd name="connsiteX5" fmla="*/ 16612 w 17517"/>
                    <a:gd name="connsiteY5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517" h="6040">
                      <a:moveTo>
                        <a:pt x="16612" y="6041"/>
                      </a:moveTo>
                      <a:cubicBezTo>
                        <a:pt x="17820" y="6041"/>
                        <a:pt x="17820" y="4833"/>
                        <a:pt x="16612" y="6041"/>
                      </a:cubicBezTo>
                      <a:cubicBezTo>
                        <a:pt x="11779" y="2416"/>
                        <a:pt x="5739" y="1208"/>
                        <a:pt x="906" y="0"/>
                      </a:cubicBez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5739" y="3625"/>
                        <a:pt x="11779" y="6041"/>
                        <a:pt x="16612" y="6041"/>
                      </a:cubicBezTo>
                      <a:lnTo>
                        <a:pt x="16612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0" name="Freeform 559"/>
                <p:cNvSpPr/>
                <p:nvPr/>
              </p:nvSpPr>
              <p:spPr>
                <a:xfrm>
                  <a:off x="2735305" y="5985167"/>
                  <a:ext cx="9060" cy="4125"/>
                </a:xfrm>
                <a:custGeom>
                  <a:avLst/>
                  <a:gdLst>
                    <a:gd name="connsiteX0" fmla="*/ 906 w 9060"/>
                    <a:gd name="connsiteY0" fmla="*/ 1709 h 4125"/>
                    <a:gd name="connsiteX1" fmla="*/ 8155 w 9060"/>
                    <a:gd name="connsiteY1" fmla="*/ 4125 h 4125"/>
                    <a:gd name="connsiteX2" fmla="*/ 8155 w 9060"/>
                    <a:gd name="connsiteY2" fmla="*/ 2917 h 4125"/>
                    <a:gd name="connsiteX3" fmla="*/ 906 w 9060"/>
                    <a:gd name="connsiteY3" fmla="*/ 500 h 4125"/>
                    <a:gd name="connsiteX4" fmla="*/ 906 w 9060"/>
                    <a:gd name="connsiteY4" fmla="*/ 1709 h 4125"/>
                    <a:gd name="connsiteX5" fmla="*/ 906 w 9060"/>
                    <a:gd name="connsiteY5" fmla="*/ 1709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0" h="4125">
                      <a:moveTo>
                        <a:pt x="906" y="1709"/>
                      </a:moveTo>
                      <a:cubicBezTo>
                        <a:pt x="3322" y="2917"/>
                        <a:pt x="5739" y="4125"/>
                        <a:pt x="8155" y="4125"/>
                      </a:cubicBezTo>
                      <a:cubicBezTo>
                        <a:pt x="9363" y="4125"/>
                        <a:pt x="9363" y="2917"/>
                        <a:pt x="8155" y="2917"/>
                      </a:cubicBezTo>
                      <a:cubicBezTo>
                        <a:pt x="5739" y="1709"/>
                        <a:pt x="3322" y="500"/>
                        <a:pt x="906" y="500"/>
                      </a:cubicBezTo>
                      <a:cubicBezTo>
                        <a:pt x="-302" y="-708"/>
                        <a:pt x="-302" y="500"/>
                        <a:pt x="906" y="1709"/>
                      </a:cubicBezTo>
                      <a:lnTo>
                        <a:pt x="906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1" name="Freeform 560"/>
                <p:cNvSpPr/>
                <p:nvPr/>
              </p:nvSpPr>
              <p:spPr>
                <a:xfrm>
                  <a:off x="2670972" y="6012247"/>
                  <a:ext cx="12618" cy="3624"/>
                </a:xfrm>
                <a:custGeom>
                  <a:avLst/>
                  <a:gdLst>
                    <a:gd name="connsiteX0" fmla="*/ 0 w 12618"/>
                    <a:gd name="connsiteY0" fmla="*/ 2416 h 3624"/>
                    <a:gd name="connsiteX1" fmla="*/ 1208 w 12618"/>
                    <a:gd name="connsiteY1" fmla="*/ 3624 h 3624"/>
                    <a:gd name="connsiteX2" fmla="*/ 6041 w 12618"/>
                    <a:gd name="connsiteY2" fmla="*/ 2416 h 3624"/>
                    <a:gd name="connsiteX3" fmla="*/ 12081 w 12618"/>
                    <a:gd name="connsiteY3" fmla="*/ 1208 h 3624"/>
                    <a:gd name="connsiteX4" fmla="*/ 12081 w 12618"/>
                    <a:gd name="connsiteY4" fmla="*/ 0 h 3624"/>
                    <a:gd name="connsiteX5" fmla="*/ 4832 w 12618"/>
                    <a:gd name="connsiteY5" fmla="*/ 0 h 3624"/>
                    <a:gd name="connsiteX6" fmla="*/ 0 w 12618"/>
                    <a:gd name="connsiteY6" fmla="*/ 2416 h 3624"/>
                    <a:gd name="connsiteX7" fmla="*/ 0 w 12618"/>
                    <a:gd name="connsiteY7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8" h="3624">
                      <a:moveTo>
                        <a:pt x="0" y="2416"/>
                      </a:moveTo>
                      <a:cubicBezTo>
                        <a:pt x="0" y="3624"/>
                        <a:pt x="0" y="3624"/>
                        <a:pt x="1208" y="3624"/>
                      </a:cubicBezTo>
                      <a:cubicBezTo>
                        <a:pt x="3624" y="3624"/>
                        <a:pt x="4832" y="2416"/>
                        <a:pt x="6041" y="2416"/>
                      </a:cubicBezTo>
                      <a:cubicBezTo>
                        <a:pt x="8457" y="1208"/>
                        <a:pt x="9665" y="1208"/>
                        <a:pt x="12081" y="1208"/>
                      </a:cubicBezTo>
                      <a:cubicBezTo>
                        <a:pt x="13289" y="1208"/>
                        <a:pt x="12081" y="0"/>
                        <a:pt x="12081" y="0"/>
                      </a:cubicBezTo>
                      <a:cubicBezTo>
                        <a:pt x="9665" y="0"/>
                        <a:pt x="7249" y="0"/>
                        <a:pt x="4832" y="0"/>
                      </a:cubicBezTo>
                      <a:cubicBezTo>
                        <a:pt x="2416" y="1208"/>
                        <a:pt x="0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2" name="Freeform 561"/>
                <p:cNvSpPr/>
                <p:nvPr/>
              </p:nvSpPr>
              <p:spPr>
                <a:xfrm>
                  <a:off x="2662516" y="6007414"/>
                  <a:ext cx="17414" cy="6040"/>
                </a:xfrm>
                <a:custGeom>
                  <a:avLst/>
                  <a:gdLst>
                    <a:gd name="connsiteX0" fmla="*/ 0 w 17414"/>
                    <a:gd name="connsiteY0" fmla="*/ 4832 h 6040"/>
                    <a:gd name="connsiteX1" fmla="*/ 1208 w 17414"/>
                    <a:gd name="connsiteY1" fmla="*/ 6041 h 6040"/>
                    <a:gd name="connsiteX2" fmla="*/ 8457 w 17414"/>
                    <a:gd name="connsiteY2" fmla="*/ 4832 h 6040"/>
                    <a:gd name="connsiteX3" fmla="*/ 16914 w 17414"/>
                    <a:gd name="connsiteY3" fmla="*/ 2416 h 6040"/>
                    <a:gd name="connsiteX4" fmla="*/ 15706 w 17414"/>
                    <a:gd name="connsiteY4" fmla="*/ 0 h 6040"/>
                    <a:gd name="connsiteX5" fmla="*/ 4832 w 17414"/>
                    <a:gd name="connsiteY5" fmla="*/ 1208 h 6040"/>
                    <a:gd name="connsiteX6" fmla="*/ 0 w 17414"/>
                    <a:gd name="connsiteY6" fmla="*/ 4832 h 6040"/>
                    <a:gd name="connsiteX7" fmla="*/ 0 w 17414"/>
                    <a:gd name="connsiteY7" fmla="*/ 4832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14" h="6040">
                      <a:moveTo>
                        <a:pt x="0" y="4832"/>
                      </a:moveTo>
                      <a:cubicBezTo>
                        <a:pt x="0" y="6041"/>
                        <a:pt x="0" y="6041"/>
                        <a:pt x="1208" y="6041"/>
                      </a:cubicBezTo>
                      <a:cubicBezTo>
                        <a:pt x="3624" y="6041"/>
                        <a:pt x="6041" y="4832"/>
                        <a:pt x="8457" y="4832"/>
                      </a:cubicBezTo>
                      <a:cubicBezTo>
                        <a:pt x="10873" y="3624"/>
                        <a:pt x="14497" y="3624"/>
                        <a:pt x="16914" y="2416"/>
                      </a:cubicBezTo>
                      <a:cubicBezTo>
                        <a:pt x="18122" y="2416"/>
                        <a:pt x="16914" y="0"/>
                        <a:pt x="15706" y="0"/>
                      </a:cubicBezTo>
                      <a:cubicBezTo>
                        <a:pt x="12081" y="0"/>
                        <a:pt x="8457" y="0"/>
                        <a:pt x="4832" y="1208"/>
                      </a:cubicBezTo>
                      <a:cubicBezTo>
                        <a:pt x="3624" y="2416"/>
                        <a:pt x="1208" y="3624"/>
                        <a:pt x="0" y="4832"/>
                      </a:cubicBezTo>
                      <a:lnTo>
                        <a:pt x="0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3" name="Freeform 562"/>
                <p:cNvSpPr/>
                <p:nvPr/>
              </p:nvSpPr>
              <p:spPr>
                <a:xfrm>
                  <a:off x="2654766" y="6004092"/>
                  <a:ext cx="16206" cy="5738"/>
                </a:xfrm>
                <a:custGeom>
                  <a:avLst/>
                  <a:gdLst>
                    <a:gd name="connsiteX0" fmla="*/ 500 w 16206"/>
                    <a:gd name="connsiteY0" fmla="*/ 3323 h 5738"/>
                    <a:gd name="connsiteX1" fmla="*/ 1709 w 16206"/>
                    <a:gd name="connsiteY1" fmla="*/ 5739 h 5738"/>
                    <a:gd name="connsiteX2" fmla="*/ 8957 w 16206"/>
                    <a:gd name="connsiteY2" fmla="*/ 4530 h 5738"/>
                    <a:gd name="connsiteX3" fmla="*/ 16206 w 16206"/>
                    <a:gd name="connsiteY3" fmla="*/ 2114 h 5738"/>
                    <a:gd name="connsiteX4" fmla="*/ 16206 w 16206"/>
                    <a:gd name="connsiteY4" fmla="*/ 906 h 5738"/>
                    <a:gd name="connsiteX5" fmla="*/ 6541 w 16206"/>
                    <a:gd name="connsiteY5" fmla="*/ 906 h 5738"/>
                    <a:gd name="connsiteX6" fmla="*/ 500 w 16206"/>
                    <a:gd name="connsiteY6" fmla="*/ 3323 h 5738"/>
                    <a:gd name="connsiteX7" fmla="*/ 500 w 16206"/>
                    <a:gd name="connsiteY7" fmla="*/ 3323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206" h="5738">
                      <a:moveTo>
                        <a:pt x="500" y="3323"/>
                      </a:moveTo>
                      <a:cubicBezTo>
                        <a:pt x="-708" y="4530"/>
                        <a:pt x="500" y="5739"/>
                        <a:pt x="1709" y="5739"/>
                      </a:cubicBezTo>
                      <a:cubicBezTo>
                        <a:pt x="4125" y="5739"/>
                        <a:pt x="6541" y="4530"/>
                        <a:pt x="8957" y="4530"/>
                      </a:cubicBezTo>
                      <a:cubicBezTo>
                        <a:pt x="11374" y="4530"/>
                        <a:pt x="13790" y="3323"/>
                        <a:pt x="16206" y="2114"/>
                      </a:cubicBezTo>
                      <a:cubicBezTo>
                        <a:pt x="16206" y="2114"/>
                        <a:pt x="16206" y="906"/>
                        <a:pt x="16206" y="906"/>
                      </a:cubicBezTo>
                      <a:cubicBezTo>
                        <a:pt x="12582" y="-302"/>
                        <a:pt x="10165" y="-302"/>
                        <a:pt x="6541" y="906"/>
                      </a:cubicBezTo>
                      <a:cubicBezTo>
                        <a:pt x="4125" y="906"/>
                        <a:pt x="1709" y="2114"/>
                        <a:pt x="500" y="3323"/>
                      </a:cubicBezTo>
                      <a:lnTo>
                        <a:pt x="500" y="33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4" name="Freeform 563"/>
                <p:cNvSpPr/>
                <p:nvPr/>
              </p:nvSpPr>
              <p:spPr>
                <a:xfrm>
                  <a:off x="2649226" y="5998051"/>
                  <a:ext cx="12987" cy="5738"/>
                </a:xfrm>
                <a:custGeom>
                  <a:avLst/>
                  <a:gdLst>
                    <a:gd name="connsiteX0" fmla="*/ 12081 w 12987"/>
                    <a:gd name="connsiteY0" fmla="*/ 906 h 5738"/>
                    <a:gd name="connsiteX1" fmla="*/ 4833 w 12987"/>
                    <a:gd name="connsiteY1" fmla="*/ 906 h 5738"/>
                    <a:gd name="connsiteX2" fmla="*/ 0 w 12987"/>
                    <a:gd name="connsiteY2" fmla="*/ 4530 h 5738"/>
                    <a:gd name="connsiteX3" fmla="*/ 3624 w 12987"/>
                    <a:gd name="connsiteY3" fmla="*/ 5739 h 5738"/>
                    <a:gd name="connsiteX4" fmla="*/ 12081 w 12987"/>
                    <a:gd name="connsiteY4" fmla="*/ 3323 h 5738"/>
                    <a:gd name="connsiteX5" fmla="*/ 12081 w 12987"/>
                    <a:gd name="connsiteY5" fmla="*/ 906 h 5738"/>
                    <a:gd name="connsiteX6" fmla="*/ 12081 w 12987"/>
                    <a:gd name="connsiteY6" fmla="*/ 906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87" h="5738">
                      <a:moveTo>
                        <a:pt x="12081" y="906"/>
                      </a:moveTo>
                      <a:cubicBezTo>
                        <a:pt x="9665" y="-302"/>
                        <a:pt x="7249" y="-302"/>
                        <a:pt x="4833" y="906"/>
                      </a:cubicBezTo>
                      <a:cubicBezTo>
                        <a:pt x="3624" y="906"/>
                        <a:pt x="0" y="2114"/>
                        <a:pt x="0" y="4530"/>
                      </a:cubicBezTo>
                      <a:cubicBezTo>
                        <a:pt x="0" y="5739"/>
                        <a:pt x="3624" y="5739"/>
                        <a:pt x="3624" y="5739"/>
                      </a:cubicBezTo>
                      <a:cubicBezTo>
                        <a:pt x="6041" y="4530"/>
                        <a:pt x="9665" y="4530"/>
                        <a:pt x="12081" y="3323"/>
                      </a:cubicBezTo>
                      <a:cubicBezTo>
                        <a:pt x="13289" y="3323"/>
                        <a:pt x="13289" y="2114"/>
                        <a:pt x="12081" y="906"/>
                      </a:cubicBezTo>
                      <a:lnTo>
                        <a:pt x="12081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5" name="Freeform 564"/>
                <p:cNvSpPr/>
                <p:nvPr/>
              </p:nvSpPr>
              <p:spPr>
                <a:xfrm>
                  <a:off x="2636645" y="5994125"/>
                  <a:ext cx="14290" cy="4832"/>
                </a:xfrm>
                <a:custGeom>
                  <a:avLst/>
                  <a:gdLst>
                    <a:gd name="connsiteX0" fmla="*/ 13790 w 14290"/>
                    <a:gd name="connsiteY0" fmla="*/ 2416 h 4832"/>
                    <a:gd name="connsiteX1" fmla="*/ 12582 w 14290"/>
                    <a:gd name="connsiteY1" fmla="*/ 0 h 4832"/>
                    <a:gd name="connsiteX2" fmla="*/ 6541 w 14290"/>
                    <a:gd name="connsiteY2" fmla="*/ 0 h 4832"/>
                    <a:gd name="connsiteX3" fmla="*/ 500 w 14290"/>
                    <a:gd name="connsiteY3" fmla="*/ 1208 h 4832"/>
                    <a:gd name="connsiteX4" fmla="*/ 1709 w 14290"/>
                    <a:gd name="connsiteY4" fmla="*/ 4832 h 4832"/>
                    <a:gd name="connsiteX5" fmla="*/ 7749 w 14290"/>
                    <a:gd name="connsiteY5" fmla="*/ 3624 h 4832"/>
                    <a:gd name="connsiteX6" fmla="*/ 13790 w 14290"/>
                    <a:gd name="connsiteY6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290" h="4832">
                      <a:moveTo>
                        <a:pt x="13790" y="2416"/>
                      </a:moveTo>
                      <a:cubicBezTo>
                        <a:pt x="14998" y="2416"/>
                        <a:pt x="13790" y="0"/>
                        <a:pt x="12582" y="0"/>
                      </a:cubicBezTo>
                      <a:cubicBezTo>
                        <a:pt x="10165" y="0"/>
                        <a:pt x="8957" y="0"/>
                        <a:pt x="6541" y="0"/>
                      </a:cubicBezTo>
                      <a:cubicBezTo>
                        <a:pt x="4125" y="0"/>
                        <a:pt x="2917" y="0"/>
                        <a:pt x="500" y="1208"/>
                      </a:cubicBezTo>
                      <a:cubicBezTo>
                        <a:pt x="-708" y="2416"/>
                        <a:pt x="500" y="3624"/>
                        <a:pt x="1709" y="4832"/>
                      </a:cubicBezTo>
                      <a:cubicBezTo>
                        <a:pt x="4125" y="4832"/>
                        <a:pt x="6541" y="4832"/>
                        <a:pt x="7749" y="3624"/>
                      </a:cubicBezTo>
                      <a:cubicBezTo>
                        <a:pt x="11374" y="3624"/>
                        <a:pt x="12582" y="3624"/>
                        <a:pt x="13790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6" name="Freeform 565"/>
                <p:cNvSpPr/>
                <p:nvPr/>
              </p:nvSpPr>
              <p:spPr>
                <a:xfrm>
                  <a:off x="2624063" y="5988792"/>
                  <a:ext cx="16706" cy="5332"/>
                </a:xfrm>
                <a:custGeom>
                  <a:avLst/>
                  <a:gdLst>
                    <a:gd name="connsiteX0" fmla="*/ 16706 w 16706"/>
                    <a:gd name="connsiteY0" fmla="*/ 1708 h 5332"/>
                    <a:gd name="connsiteX1" fmla="*/ 16706 w 16706"/>
                    <a:gd name="connsiteY1" fmla="*/ 500 h 5332"/>
                    <a:gd name="connsiteX2" fmla="*/ 1001 w 16706"/>
                    <a:gd name="connsiteY2" fmla="*/ 1708 h 5332"/>
                    <a:gd name="connsiteX3" fmla="*/ 3417 w 16706"/>
                    <a:gd name="connsiteY3" fmla="*/ 5333 h 5332"/>
                    <a:gd name="connsiteX4" fmla="*/ 16706 w 16706"/>
                    <a:gd name="connsiteY4" fmla="*/ 1708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706" h="5332">
                      <a:moveTo>
                        <a:pt x="16706" y="1708"/>
                      </a:moveTo>
                      <a:cubicBezTo>
                        <a:pt x="16706" y="1708"/>
                        <a:pt x="16706" y="500"/>
                        <a:pt x="16706" y="500"/>
                      </a:cubicBezTo>
                      <a:cubicBezTo>
                        <a:pt x="11874" y="-708"/>
                        <a:pt x="5833" y="500"/>
                        <a:pt x="1001" y="1708"/>
                      </a:cubicBezTo>
                      <a:cubicBezTo>
                        <a:pt x="-1415" y="1708"/>
                        <a:pt x="1001" y="5333"/>
                        <a:pt x="3417" y="5333"/>
                      </a:cubicBezTo>
                      <a:cubicBezTo>
                        <a:pt x="7041" y="4125"/>
                        <a:pt x="13082" y="4125"/>
                        <a:pt x="16706" y="17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7" name="Freeform 566"/>
                <p:cNvSpPr/>
                <p:nvPr/>
              </p:nvSpPr>
              <p:spPr>
                <a:xfrm>
                  <a:off x="2631104" y="5982044"/>
                  <a:ext cx="12081" cy="4832"/>
                </a:xfrm>
                <a:custGeom>
                  <a:avLst/>
                  <a:gdLst>
                    <a:gd name="connsiteX0" fmla="*/ 10873 w 12081"/>
                    <a:gd name="connsiteY0" fmla="*/ 4832 h 4832"/>
                    <a:gd name="connsiteX1" fmla="*/ 12081 w 12081"/>
                    <a:gd name="connsiteY1" fmla="*/ 3624 h 4832"/>
                    <a:gd name="connsiteX2" fmla="*/ 12081 w 12081"/>
                    <a:gd name="connsiteY2" fmla="*/ 1208 h 4832"/>
                    <a:gd name="connsiteX3" fmla="*/ 9665 w 12081"/>
                    <a:gd name="connsiteY3" fmla="*/ 0 h 4832"/>
                    <a:gd name="connsiteX4" fmla="*/ 0 w 12081"/>
                    <a:gd name="connsiteY4" fmla="*/ 2416 h 4832"/>
                    <a:gd name="connsiteX5" fmla="*/ 0 w 12081"/>
                    <a:gd name="connsiteY5" fmla="*/ 2416 h 4832"/>
                    <a:gd name="connsiteX6" fmla="*/ 3624 w 12081"/>
                    <a:gd name="connsiteY6" fmla="*/ 3624 h 4832"/>
                    <a:gd name="connsiteX7" fmla="*/ 10873 w 12081"/>
                    <a:gd name="connsiteY7" fmla="*/ 4832 h 4832"/>
                    <a:gd name="connsiteX8" fmla="*/ 10873 w 12081"/>
                    <a:gd name="connsiteY8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81" h="4832">
                      <a:moveTo>
                        <a:pt x="10873" y="4832"/>
                      </a:moveTo>
                      <a:cubicBezTo>
                        <a:pt x="12081" y="4832"/>
                        <a:pt x="12081" y="4832"/>
                        <a:pt x="12081" y="3624"/>
                      </a:cubicBezTo>
                      <a:cubicBezTo>
                        <a:pt x="12081" y="2416"/>
                        <a:pt x="12081" y="2416"/>
                        <a:pt x="12081" y="1208"/>
                      </a:cubicBezTo>
                      <a:cubicBezTo>
                        <a:pt x="12081" y="1208"/>
                        <a:pt x="10873" y="0"/>
                        <a:pt x="9665" y="0"/>
                      </a:cubicBezTo>
                      <a:cubicBezTo>
                        <a:pt x="7249" y="0"/>
                        <a:pt x="0" y="0"/>
                        <a:pt x="0" y="2416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1208" y="3624"/>
                        <a:pt x="2416" y="3624"/>
                        <a:pt x="3624" y="3624"/>
                      </a:cubicBezTo>
                      <a:cubicBezTo>
                        <a:pt x="7249" y="4832"/>
                        <a:pt x="8457" y="4832"/>
                        <a:pt x="10873" y="4832"/>
                      </a:cubicBezTo>
                      <a:lnTo>
                        <a:pt x="10873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8" name="Freeform 567"/>
                <p:cNvSpPr/>
                <p:nvPr/>
              </p:nvSpPr>
              <p:spPr>
                <a:xfrm>
                  <a:off x="2635436" y="5978419"/>
                  <a:ext cx="10467" cy="4832"/>
                </a:xfrm>
                <a:custGeom>
                  <a:avLst/>
                  <a:gdLst>
                    <a:gd name="connsiteX0" fmla="*/ 7749 w 10467"/>
                    <a:gd name="connsiteY0" fmla="*/ 0 h 4832"/>
                    <a:gd name="connsiteX1" fmla="*/ 500 w 10467"/>
                    <a:gd name="connsiteY1" fmla="*/ 1208 h 4832"/>
                    <a:gd name="connsiteX2" fmla="*/ 1708 w 10467"/>
                    <a:gd name="connsiteY2" fmla="*/ 3625 h 4832"/>
                    <a:gd name="connsiteX3" fmla="*/ 7749 w 10467"/>
                    <a:gd name="connsiteY3" fmla="*/ 4833 h 4832"/>
                    <a:gd name="connsiteX4" fmla="*/ 7749 w 10467"/>
                    <a:gd name="connsiteY4" fmla="*/ 0 h 4832"/>
                    <a:gd name="connsiteX5" fmla="*/ 7749 w 10467"/>
                    <a:gd name="connsiteY5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67" h="4832">
                      <a:moveTo>
                        <a:pt x="7749" y="0"/>
                      </a:moveTo>
                      <a:cubicBezTo>
                        <a:pt x="5333" y="0"/>
                        <a:pt x="2917" y="0"/>
                        <a:pt x="500" y="1208"/>
                      </a:cubicBezTo>
                      <a:cubicBezTo>
                        <a:pt x="-708" y="1208"/>
                        <a:pt x="500" y="2416"/>
                        <a:pt x="1708" y="3625"/>
                      </a:cubicBezTo>
                      <a:cubicBezTo>
                        <a:pt x="4125" y="3625"/>
                        <a:pt x="5333" y="3625"/>
                        <a:pt x="7749" y="4833"/>
                      </a:cubicBezTo>
                      <a:cubicBezTo>
                        <a:pt x="11373" y="4833"/>
                        <a:pt x="11373" y="0"/>
                        <a:pt x="7749" y="0"/>
                      </a:cubicBezTo>
                      <a:lnTo>
                        <a:pt x="774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9" name="Freeform 568"/>
                <p:cNvSpPr/>
                <p:nvPr/>
              </p:nvSpPr>
              <p:spPr>
                <a:xfrm>
                  <a:off x="2643077" y="5972379"/>
                  <a:ext cx="4941" cy="3624"/>
                </a:xfrm>
                <a:custGeom>
                  <a:avLst/>
                  <a:gdLst>
                    <a:gd name="connsiteX0" fmla="*/ 4941 w 4941"/>
                    <a:gd name="connsiteY0" fmla="*/ 2416 h 3624"/>
                    <a:gd name="connsiteX1" fmla="*/ 4941 w 4941"/>
                    <a:gd name="connsiteY1" fmla="*/ 1208 h 3624"/>
                    <a:gd name="connsiteX2" fmla="*/ 1317 w 4941"/>
                    <a:gd name="connsiteY2" fmla="*/ 0 h 3624"/>
                    <a:gd name="connsiteX3" fmla="*/ 2525 w 4941"/>
                    <a:gd name="connsiteY3" fmla="*/ 3625 h 3624"/>
                    <a:gd name="connsiteX4" fmla="*/ 4941 w 4941"/>
                    <a:gd name="connsiteY4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41" h="3624">
                      <a:moveTo>
                        <a:pt x="4941" y="2416"/>
                      </a:moveTo>
                      <a:cubicBezTo>
                        <a:pt x="4941" y="2416"/>
                        <a:pt x="4941" y="1208"/>
                        <a:pt x="4941" y="1208"/>
                      </a:cubicBezTo>
                      <a:cubicBezTo>
                        <a:pt x="3733" y="0"/>
                        <a:pt x="2525" y="0"/>
                        <a:pt x="1317" y="0"/>
                      </a:cubicBezTo>
                      <a:cubicBezTo>
                        <a:pt x="-1099" y="0"/>
                        <a:pt x="109" y="3625"/>
                        <a:pt x="2525" y="3625"/>
                      </a:cubicBezTo>
                      <a:cubicBezTo>
                        <a:pt x="2525" y="3625"/>
                        <a:pt x="3733" y="3625"/>
                        <a:pt x="4941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0" name="Freeform 569"/>
                <p:cNvSpPr/>
                <p:nvPr/>
              </p:nvSpPr>
              <p:spPr>
                <a:xfrm>
                  <a:off x="2645904" y="5966338"/>
                  <a:ext cx="12987" cy="6040"/>
                </a:xfrm>
                <a:custGeom>
                  <a:avLst/>
                  <a:gdLst>
                    <a:gd name="connsiteX0" fmla="*/ 6947 w 12987"/>
                    <a:gd name="connsiteY0" fmla="*/ 3625 h 6040"/>
                    <a:gd name="connsiteX1" fmla="*/ 6947 w 12987"/>
                    <a:gd name="connsiteY1" fmla="*/ 3625 h 6040"/>
                    <a:gd name="connsiteX2" fmla="*/ 11779 w 12987"/>
                    <a:gd name="connsiteY2" fmla="*/ 4833 h 6040"/>
                    <a:gd name="connsiteX3" fmla="*/ 12987 w 12987"/>
                    <a:gd name="connsiteY3" fmla="*/ 3625 h 6040"/>
                    <a:gd name="connsiteX4" fmla="*/ 6947 w 12987"/>
                    <a:gd name="connsiteY4" fmla="*/ 0 h 6040"/>
                    <a:gd name="connsiteX5" fmla="*/ 5739 w 12987"/>
                    <a:gd name="connsiteY5" fmla="*/ 2416 h 6040"/>
                    <a:gd name="connsiteX6" fmla="*/ 906 w 12987"/>
                    <a:gd name="connsiteY6" fmla="*/ 2416 h 6040"/>
                    <a:gd name="connsiteX7" fmla="*/ 906 w 12987"/>
                    <a:gd name="connsiteY7" fmla="*/ 4833 h 6040"/>
                    <a:gd name="connsiteX8" fmla="*/ 6947 w 12987"/>
                    <a:gd name="connsiteY8" fmla="*/ 6041 h 6040"/>
                    <a:gd name="connsiteX9" fmla="*/ 6947 w 12987"/>
                    <a:gd name="connsiteY9" fmla="*/ 3625 h 6040"/>
                    <a:gd name="connsiteX10" fmla="*/ 6947 w 12987"/>
                    <a:gd name="connsiteY10" fmla="*/ 3625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87" h="6040">
                      <a:moveTo>
                        <a:pt x="6947" y="3625"/>
                      </a:moveTo>
                      <a:cubicBezTo>
                        <a:pt x="6947" y="4833"/>
                        <a:pt x="6947" y="4833"/>
                        <a:pt x="6947" y="3625"/>
                      </a:cubicBezTo>
                      <a:cubicBezTo>
                        <a:pt x="9363" y="3625"/>
                        <a:pt x="10571" y="4833"/>
                        <a:pt x="11779" y="4833"/>
                      </a:cubicBezTo>
                      <a:cubicBezTo>
                        <a:pt x="11779" y="4833"/>
                        <a:pt x="12987" y="4833"/>
                        <a:pt x="12987" y="3625"/>
                      </a:cubicBezTo>
                      <a:cubicBezTo>
                        <a:pt x="12987" y="1208"/>
                        <a:pt x="9363" y="0"/>
                        <a:pt x="6947" y="0"/>
                      </a:cubicBezTo>
                      <a:cubicBezTo>
                        <a:pt x="5739" y="0"/>
                        <a:pt x="5739" y="1208"/>
                        <a:pt x="5739" y="2416"/>
                      </a:cubicBezTo>
                      <a:cubicBezTo>
                        <a:pt x="4531" y="1208"/>
                        <a:pt x="2114" y="1208"/>
                        <a:pt x="906" y="2416"/>
                      </a:cubicBezTo>
                      <a:cubicBezTo>
                        <a:pt x="-302" y="2416"/>
                        <a:pt x="-302" y="4833"/>
                        <a:pt x="906" y="4833"/>
                      </a:cubicBezTo>
                      <a:cubicBezTo>
                        <a:pt x="3322" y="6041"/>
                        <a:pt x="4531" y="6041"/>
                        <a:pt x="6947" y="6041"/>
                      </a:cubicBezTo>
                      <a:cubicBezTo>
                        <a:pt x="6947" y="6041"/>
                        <a:pt x="6947" y="4833"/>
                        <a:pt x="6947" y="3625"/>
                      </a:cubicBezTo>
                      <a:lnTo>
                        <a:pt x="6947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1" name="Freeform 570"/>
                <p:cNvSpPr/>
                <p:nvPr/>
              </p:nvSpPr>
              <p:spPr>
                <a:xfrm>
                  <a:off x="2681345" y="6018287"/>
                  <a:ext cx="11373" cy="4161"/>
                </a:xfrm>
                <a:custGeom>
                  <a:avLst/>
                  <a:gdLst>
                    <a:gd name="connsiteX0" fmla="*/ 500 w 11373"/>
                    <a:gd name="connsiteY0" fmla="*/ 1208 h 4161"/>
                    <a:gd name="connsiteX1" fmla="*/ 1709 w 11373"/>
                    <a:gd name="connsiteY1" fmla="*/ 3624 h 4161"/>
                    <a:gd name="connsiteX2" fmla="*/ 7749 w 11373"/>
                    <a:gd name="connsiteY2" fmla="*/ 3624 h 4161"/>
                    <a:gd name="connsiteX3" fmla="*/ 11374 w 11373"/>
                    <a:gd name="connsiteY3" fmla="*/ 2416 h 4161"/>
                    <a:gd name="connsiteX4" fmla="*/ 11374 w 11373"/>
                    <a:gd name="connsiteY4" fmla="*/ 1208 h 4161"/>
                    <a:gd name="connsiteX5" fmla="*/ 6541 w 11373"/>
                    <a:gd name="connsiteY5" fmla="*/ 0 h 4161"/>
                    <a:gd name="connsiteX6" fmla="*/ 500 w 11373"/>
                    <a:gd name="connsiteY6" fmla="*/ 1208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73" h="4161">
                      <a:moveTo>
                        <a:pt x="500" y="1208"/>
                      </a:moveTo>
                      <a:cubicBezTo>
                        <a:pt x="-708" y="1208"/>
                        <a:pt x="500" y="3624"/>
                        <a:pt x="1709" y="3624"/>
                      </a:cubicBezTo>
                      <a:cubicBezTo>
                        <a:pt x="4125" y="4832"/>
                        <a:pt x="6541" y="3624"/>
                        <a:pt x="7749" y="3624"/>
                      </a:cubicBezTo>
                      <a:cubicBezTo>
                        <a:pt x="8957" y="3624"/>
                        <a:pt x="10165" y="3624"/>
                        <a:pt x="11374" y="2416"/>
                      </a:cubicBezTo>
                      <a:cubicBezTo>
                        <a:pt x="11374" y="2416"/>
                        <a:pt x="11374" y="1208"/>
                        <a:pt x="11374" y="1208"/>
                      </a:cubicBezTo>
                      <a:cubicBezTo>
                        <a:pt x="10165" y="0"/>
                        <a:pt x="7749" y="0"/>
                        <a:pt x="6541" y="0"/>
                      </a:cubicBezTo>
                      <a:cubicBezTo>
                        <a:pt x="2917" y="0"/>
                        <a:pt x="1709" y="0"/>
                        <a:pt x="50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2" name="Freeform 571"/>
                <p:cNvSpPr/>
                <p:nvPr/>
              </p:nvSpPr>
              <p:spPr>
                <a:xfrm>
                  <a:off x="2691510" y="6022583"/>
                  <a:ext cx="9665" cy="4635"/>
                </a:xfrm>
                <a:custGeom>
                  <a:avLst/>
                  <a:gdLst>
                    <a:gd name="connsiteX0" fmla="*/ 0 w 9665"/>
                    <a:gd name="connsiteY0" fmla="*/ 1745 h 4635"/>
                    <a:gd name="connsiteX1" fmla="*/ 0 w 9665"/>
                    <a:gd name="connsiteY1" fmla="*/ 4161 h 4635"/>
                    <a:gd name="connsiteX2" fmla="*/ 9665 w 9665"/>
                    <a:gd name="connsiteY2" fmla="*/ 1745 h 4635"/>
                    <a:gd name="connsiteX3" fmla="*/ 8457 w 9665"/>
                    <a:gd name="connsiteY3" fmla="*/ 537 h 4635"/>
                    <a:gd name="connsiteX4" fmla="*/ 4833 w 9665"/>
                    <a:gd name="connsiteY4" fmla="*/ 537 h 4635"/>
                    <a:gd name="connsiteX5" fmla="*/ 0 w 9665"/>
                    <a:gd name="connsiteY5" fmla="*/ 1745 h 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5" h="4635">
                      <a:moveTo>
                        <a:pt x="0" y="1745"/>
                      </a:moveTo>
                      <a:cubicBezTo>
                        <a:pt x="0" y="1745"/>
                        <a:pt x="0" y="2953"/>
                        <a:pt x="0" y="4161"/>
                      </a:cubicBezTo>
                      <a:cubicBezTo>
                        <a:pt x="2416" y="5369"/>
                        <a:pt x="8457" y="4161"/>
                        <a:pt x="9665" y="1745"/>
                      </a:cubicBezTo>
                      <a:cubicBezTo>
                        <a:pt x="9665" y="1745"/>
                        <a:pt x="9665" y="537"/>
                        <a:pt x="8457" y="537"/>
                      </a:cubicBezTo>
                      <a:cubicBezTo>
                        <a:pt x="7249" y="-671"/>
                        <a:pt x="6041" y="537"/>
                        <a:pt x="4833" y="537"/>
                      </a:cubicBezTo>
                      <a:cubicBezTo>
                        <a:pt x="2416" y="537"/>
                        <a:pt x="1208" y="537"/>
                        <a:pt x="0" y="17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3" name="Freeform 572"/>
                <p:cNvSpPr/>
                <p:nvPr/>
              </p:nvSpPr>
              <p:spPr>
                <a:xfrm>
                  <a:off x="2702384" y="5914691"/>
                  <a:ext cx="7749" cy="7447"/>
                </a:xfrm>
                <a:custGeom>
                  <a:avLst/>
                  <a:gdLst>
                    <a:gd name="connsiteX0" fmla="*/ 0 w 7749"/>
                    <a:gd name="connsiteY0" fmla="*/ 906 h 7447"/>
                    <a:gd name="connsiteX1" fmla="*/ 6041 w 7749"/>
                    <a:gd name="connsiteY1" fmla="*/ 6947 h 7447"/>
                    <a:gd name="connsiteX2" fmla="*/ 7249 w 7749"/>
                    <a:gd name="connsiteY2" fmla="*/ 5739 h 7447"/>
                    <a:gd name="connsiteX3" fmla="*/ 0 w 7749"/>
                    <a:gd name="connsiteY3" fmla="*/ 906 h 7447"/>
                    <a:gd name="connsiteX4" fmla="*/ 0 w 7749"/>
                    <a:gd name="connsiteY4" fmla="*/ 906 h 7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49" h="7447">
                      <a:moveTo>
                        <a:pt x="0" y="906"/>
                      </a:moveTo>
                      <a:cubicBezTo>
                        <a:pt x="1208" y="3322"/>
                        <a:pt x="3624" y="4530"/>
                        <a:pt x="6041" y="6947"/>
                      </a:cubicBezTo>
                      <a:cubicBezTo>
                        <a:pt x="7249" y="8155"/>
                        <a:pt x="8457" y="6947"/>
                        <a:pt x="7249" y="5739"/>
                      </a:cubicBezTo>
                      <a:cubicBezTo>
                        <a:pt x="6041" y="3322"/>
                        <a:pt x="3624" y="906"/>
                        <a:pt x="0" y="906"/>
                      </a:cubicBezTo>
                      <a:cubicBezTo>
                        <a:pt x="0" y="-302"/>
                        <a:pt x="0" y="-302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4" name="Freeform 573"/>
                <p:cNvSpPr/>
                <p:nvPr/>
              </p:nvSpPr>
              <p:spPr>
                <a:xfrm>
                  <a:off x="2670472" y="5891435"/>
                  <a:ext cx="29495" cy="21746"/>
                </a:xfrm>
                <a:custGeom>
                  <a:avLst/>
                  <a:gdLst>
                    <a:gd name="connsiteX0" fmla="*/ 500 w 29495"/>
                    <a:gd name="connsiteY0" fmla="*/ 3624 h 21746"/>
                    <a:gd name="connsiteX1" fmla="*/ 28287 w 29495"/>
                    <a:gd name="connsiteY1" fmla="*/ 21746 h 21746"/>
                    <a:gd name="connsiteX2" fmla="*/ 29495 w 29495"/>
                    <a:gd name="connsiteY2" fmla="*/ 20538 h 21746"/>
                    <a:gd name="connsiteX3" fmla="*/ 1709 w 29495"/>
                    <a:gd name="connsiteY3" fmla="*/ 0 h 21746"/>
                    <a:gd name="connsiteX4" fmla="*/ 500 w 29495"/>
                    <a:gd name="connsiteY4" fmla="*/ 3624 h 21746"/>
                    <a:gd name="connsiteX5" fmla="*/ 500 w 29495"/>
                    <a:gd name="connsiteY5" fmla="*/ 3624 h 21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95" h="21746">
                      <a:moveTo>
                        <a:pt x="500" y="3624"/>
                      </a:moveTo>
                      <a:cubicBezTo>
                        <a:pt x="10165" y="9665"/>
                        <a:pt x="18622" y="15705"/>
                        <a:pt x="28287" y="21746"/>
                      </a:cubicBezTo>
                      <a:cubicBezTo>
                        <a:pt x="29495" y="21746"/>
                        <a:pt x="29495" y="21746"/>
                        <a:pt x="29495" y="20538"/>
                      </a:cubicBezTo>
                      <a:cubicBezTo>
                        <a:pt x="22247" y="12081"/>
                        <a:pt x="11373" y="4832"/>
                        <a:pt x="1709" y="0"/>
                      </a:cubicBezTo>
                      <a:cubicBezTo>
                        <a:pt x="500" y="0"/>
                        <a:pt x="-708" y="2416"/>
                        <a:pt x="500" y="3624"/>
                      </a:cubicBezTo>
                      <a:lnTo>
                        <a:pt x="500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5" name="Freeform 574"/>
                <p:cNvSpPr/>
                <p:nvPr/>
              </p:nvSpPr>
              <p:spPr>
                <a:xfrm>
                  <a:off x="2673389" y="5898683"/>
                  <a:ext cx="21038" cy="17414"/>
                </a:xfrm>
                <a:custGeom>
                  <a:avLst/>
                  <a:gdLst>
                    <a:gd name="connsiteX0" fmla="*/ 20538 w 21038"/>
                    <a:gd name="connsiteY0" fmla="*/ 15705 h 17414"/>
                    <a:gd name="connsiteX1" fmla="*/ 10873 w 21038"/>
                    <a:gd name="connsiteY1" fmla="*/ 7248 h 17414"/>
                    <a:gd name="connsiteX2" fmla="*/ 1208 w 21038"/>
                    <a:gd name="connsiteY2" fmla="*/ 0 h 17414"/>
                    <a:gd name="connsiteX3" fmla="*/ 0 w 21038"/>
                    <a:gd name="connsiteY3" fmla="*/ 1208 h 17414"/>
                    <a:gd name="connsiteX4" fmla="*/ 9665 w 21038"/>
                    <a:gd name="connsiteY4" fmla="*/ 9665 h 17414"/>
                    <a:gd name="connsiteX5" fmla="*/ 19330 w 21038"/>
                    <a:gd name="connsiteY5" fmla="*/ 16914 h 17414"/>
                    <a:gd name="connsiteX6" fmla="*/ 20538 w 21038"/>
                    <a:gd name="connsiteY6" fmla="*/ 15705 h 17414"/>
                    <a:gd name="connsiteX7" fmla="*/ 20538 w 21038"/>
                    <a:gd name="connsiteY7" fmla="*/ 15705 h 1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38" h="17414">
                      <a:moveTo>
                        <a:pt x="20538" y="15705"/>
                      </a:moveTo>
                      <a:cubicBezTo>
                        <a:pt x="16914" y="13289"/>
                        <a:pt x="14497" y="9665"/>
                        <a:pt x="10873" y="7248"/>
                      </a:cubicBezTo>
                      <a:cubicBezTo>
                        <a:pt x="7249" y="4832"/>
                        <a:pt x="4833" y="1208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2416" y="4832"/>
                        <a:pt x="7249" y="7248"/>
                        <a:pt x="9665" y="9665"/>
                      </a:cubicBezTo>
                      <a:cubicBezTo>
                        <a:pt x="13289" y="12081"/>
                        <a:pt x="15706" y="14497"/>
                        <a:pt x="19330" y="16914"/>
                      </a:cubicBezTo>
                      <a:cubicBezTo>
                        <a:pt x="20538" y="18122"/>
                        <a:pt x="21746" y="16914"/>
                        <a:pt x="20538" y="15705"/>
                      </a:cubicBezTo>
                      <a:lnTo>
                        <a:pt x="20538" y="1570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6" name="Freeform 575"/>
                <p:cNvSpPr/>
                <p:nvPr/>
              </p:nvSpPr>
              <p:spPr>
                <a:xfrm>
                  <a:off x="2657683" y="5884186"/>
                  <a:ext cx="10458" cy="7248"/>
                </a:xfrm>
                <a:custGeom>
                  <a:avLst/>
                  <a:gdLst>
                    <a:gd name="connsiteX0" fmla="*/ 9665 w 10458"/>
                    <a:gd name="connsiteY0" fmla="*/ 6041 h 7248"/>
                    <a:gd name="connsiteX1" fmla="*/ 4833 w 10458"/>
                    <a:gd name="connsiteY1" fmla="*/ 2416 h 7248"/>
                    <a:gd name="connsiteX2" fmla="*/ 1208 w 10458"/>
                    <a:gd name="connsiteY2" fmla="*/ 0 h 7248"/>
                    <a:gd name="connsiteX3" fmla="*/ 0 w 10458"/>
                    <a:gd name="connsiteY3" fmla="*/ 1208 h 7248"/>
                    <a:gd name="connsiteX4" fmla="*/ 8457 w 10458"/>
                    <a:gd name="connsiteY4" fmla="*/ 7249 h 7248"/>
                    <a:gd name="connsiteX5" fmla="*/ 9665 w 10458"/>
                    <a:gd name="connsiteY5" fmla="*/ 6041 h 7248"/>
                    <a:gd name="connsiteX6" fmla="*/ 9665 w 10458"/>
                    <a:gd name="connsiteY6" fmla="*/ 6041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58" h="7248">
                      <a:moveTo>
                        <a:pt x="9665" y="6041"/>
                      </a:moveTo>
                      <a:cubicBezTo>
                        <a:pt x="8457" y="4832"/>
                        <a:pt x="6041" y="3624"/>
                        <a:pt x="4833" y="2416"/>
                      </a:cubicBezTo>
                      <a:cubicBezTo>
                        <a:pt x="3624" y="1208"/>
                        <a:pt x="2416" y="1208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1208" y="3624"/>
                        <a:pt x="6041" y="6041"/>
                        <a:pt x="8457" y="7249"/>
                      </a:cubicBezTo>
                      <a:cubicBezTo>
                        <a:pt x="10873" y="7249"/>
                        <a:pt x="10873" y="6041"/>
                        <a:pt x="9665" y="6041"/>
                      </a:cubicBezTo>
                      <a:lnTo>
                        <a:pt x="9665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7" name="Freeform 576"/>
                <p:cNvSpPr/>
                <p:nvPr/>
              </p:nvSpPr>
              <p:spPr>
                <a:xfrm>
                  <a:off x="2747084" y="5900193"/>
                  <a:ext cx="6283" cy="8154"/>
                </a:xfrm>
                <a:custGeom>
                  <a:avLst/>
                  <a:gdLst>
                    <a:gd name="connsiteX0" fmla="*/ 0 w 6283"/>
                    <a:gd name="connsiteY0" fmla="*/ 906 h 8154"/>
                    <a:gd name="connsiteX1" fmla="*/ 4832 w 6283"/>
                    <a:gd name="connsiteY1" fmla="*/ 8155 h 8154"/>
                    <a:gd name="connsiteX2" fmla="*/ 6041 w 6283"/>
                    <a:gd name="connsiteY2" fmla="*/ 8155 h 8154"/>
                    <a:gd name="connsiteX3" fmla="*/ 2416 w 6283"/>
                    <a:gd name="connsiteY3" fmla="*/ 906 h 8154"/>
                    <a:gd name="connsiteX4" fmla="*/ 0 w 6283"/>
                    <a:gd name="connsiteY4" fmla="*/ 906 h 8154"/>
                    <a:gd name="connsiteX5" fmla="*/ 0 w 6283"/>
                    <a:gd name="connsiteY5" fmla="*/ 906 h 8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83" h="8154">
                      <a:moveTo>
                        <a:pt x="0" y="906"/>
                      </a:moveTo>
                      <a:cubicBezTo>
                        <a:pt x="0" y="3323"/>
                        <a:pt x="2416" y="6947"/>
                        <a:pt x="4832" y="8155"/>
                      </a:cubicBezTo>
                      <a:cubicBezTo>
                        <a:pt x="4832" y="8155"/>
                        <a:pt x="6041" y="8155"/>
                        <a:pt x="6041" y="8155"/>
                      </a:cubicBezTo>
                      <a:cubicBezTo>
                        <a:pt x="7249" y="5739"/>
                        <a:pt x="3624" y="2114"/>
                        <a:pt x="2416" y="906"/>
                      </a:cubicBezTo>
                      <a:cubicBezTo>
                        <a:pt x="0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8" name="Freeform 577"/>
                <p:cNvSpPr/>
                <p:nvPr/>
              </p:nvSpPr>
              <p:spPr>
                <a:xfrm>
                  <a:off x="2736919" y="5913181"/>
                  <a:ext cx="4124" cy="5436"/>
                </a:xfrm>
                <a:custGeom>
                  <a:avLst/>
                  <a:gdLst>
                    <a:gd name="connsiteX0" fmla="*/ 4125 w 4124"/>
                    <a:gd name="connsiteY0" fmla="*/ 3625 h 5436"/>
                    <a:gd name="connsiteX1" fmla="*/ 1709 w 4124"/>
                    <a:gd name="connsiteY1" fmla="*/ 0 h 5436"/>
                    <a:gd name="connsiteX2" fmla="*/ 500 w 4124"/>
                    <a:gd name="connsiteY2" fmla="*/ 0 h 5436"/>
                    <a:gd name="connsiteX3" fmla="*/ 1709 w 4124"/>
                    <a:gd name="connsiteY3" fmla="*/ 3625 h 5436"/>
                    <a:gd name="connsiteX4" fmla="*/ 4125 w 4124"/>
                    <a:gd name="connsiteY4" fmla="*/ 3625 h 5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4" h="5436">
                      <a:moveTo>
                        <a:pt x="4125" y="3625"/>
                      </a:moveTo>
                      <a:cubicBezTo>
                        <a:pt x="4125" y="2416"/>
                        <a:pt x="2917" y="1208"/>
                        <a:pt x="1709" y="0"/>
                      </a:cubicBezTo>
                      <a:cubicBezTo>
                        <a:pt x="1709" y="0"/>
                        <a:pt x="500" y="0"/>
                        <a:pt x="500" y="0"/>
                      </a:cubicBezTo>
                      <a:cubicBezTo>
                        <a:pt x="-708" y="1208"/>
                        <a:pt x="500" y="2416"/>
                        <a:pt x="1709" y="3625"/>
                      </a:cubicBezTo>
                      <a:cubicBezTo>
                        <a:pt x="2917" y="6041"/>
                        <a:pt x="4125" y="6041"/>
                        <a:pt x="4125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9" name="Freeform 578"/>
                <p:cNvSpPr/>
                <p:nvPr/>
              </p:nvSpPr>
              <p:spPr>
                <a:xfrm>
                  <a:off x="2719297" y="5872407"/>
                  <a:ext cx="15705" cy="35941"/>
                </a:xfrm>
                <a:custGeom>
                  <a:avLst/>
                  <a:gdLst>
                    <a:gd name="connsiteX0" fmla="*/ 15706 w 15705"/>
                    <a:gd name="connsiteY0" fmla="*/ 34733 h 35941"/>
                    <a:gd name="connsiteX1" fmla="*/ 7249 w 15705"/>
                    <a:gd name="connsiteY1" fmla="*/ 15403 h 35941"/>
                    <a:gd name="connsiteX2" fmla="*/ 2416 w 15705"/>
                    <a:gd name="connsiteY2" fmla="*/ 906 h 35941"/>
                    <a:gd name="connsiteX3" fmla="*/ 0 w 15705"/>
                    <a:gd name="connsiteY3" fmla="*/ 906 h 35941"/>
                    <a:gd name="connsiteX4" fmla="*/ 6041 w 15705"/>
                    <a:gd name="connsiteY4" fmla="*/ 21444 h 35941"/>
                    <a:gd name="connsiteX5" fmla="*/ 13289 w 15705"/>
                    <a:gd name="connsiteY5" fmla="*/ 35942 h 35941"/>
                    <a:gd name="connsiteX6" fmla="*/ 15706 w 15705"/>
                    <a:gd name="connsiteY6" fmla="*/ 34733 h 35941"/>
                    <a:gd name="connsiteX7" fmla="*/ 15706 w 15705"/>
                    <a:gd name="connsiteY7" fmla="*/ 34733 h 35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5" h="35941">
                      <a:moveTo>
                        <a:pt x="15706" y="34733"/>
                      </a:moveTo>
                      <a:cubicBezTo>
                        <a:pt x="13289" y="28693"/>
                        <a:pt x="9665" y="21444"/>
                        <a:pt x="7249" y="15403"/>
                      </a:cubicBezTo>
                      <a:cubicBezTo>
                        <a:pt x="6041" y="10571"/>
                        <a:pt x="4832" y="5739"/>
                        <a:pt x="2416" y="906"/>
                      </a:cubicBezTo>
                      <a:cubicBezTo>
                        <a:pt x="2416" y="-302"/>
                        <a:pt x="0" y="-302"/>
                        <a:pt x="0" y="906"/>
                      </a:cubicBezTo>
                      <a:cubicBezTo>
                        <a:pt x="0" y="6947"/>
                        <a:pt x="3624" y="14196"/>
                        <a:pt x="6041" y="21444"/>
                      </a:cubicBezTo>
                      <a:cubicBezTo>
                        <a:pt x="8457" y="26277"/>
                        <a:pt x="10873" y="31109"/>
                        <a:pt x="13289" y="35942"/>
                      </a:cubicBezTo>
                      <a:cubicBezTo>
                        <a:pt x="14497" y="35942"/>
                        <a:pt x="15706" y="35942"/>
                        <a:pt x="15706" y="34733"/>
                      </a:cubicBezTo>
                      <a:lnTo>
                        <a:pt x="15706" y="347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0" name="Freeform 579"/>
                <p:cNvSpPr/>
                <p:nvPr/>
              </p:nvSpPr>
              <p:spPr>
                <a:xfrm>
                  <a:off x="2728962" y="5883280"/>
                  <a:ext cx="17251" cy="34733"/>
                </a:xfrm>
                <a:custGeom>
                  <a:avLst/>
                  <a:gdLst>
                    <a:gd name="connsiteX0" fmla="*/ 16914 w 17251"/>
                    <a:gd name="connsiteY0" fmla="*/ 33526 h 34733"/>
                    <a:gd name="connsiteX1" fmla="*/ 8457 w 17251"/>
                    <a:gd name="connsiteY1" fmla="*/ 16612 h 34733"/>
                    <a:gd name="connsiteX2" fmla="*/ 2416 w 17251"/>
                    <a:gd name="connsiteY2" fmla="*/ 906 h 34733"/>
                    <a:gd name="connsiteX3" fmla="*/ 0 w 17251"/>
                    <a:gd name="connsiteY3" fmla="*/ 906 h 34733"/>
                    <a:gd name="connsiteX4" fmla="*/ 6041 w 17251"/>
                    <a:gd name="connsiteY4" fmla="*/ 17820 h 34733"/>
                    <a:gd name="connsiteX5" fmla="*/ 15706 w 17251"/>
                    <a:gd name="connsiteY5" fmla="*/ 34733 h 34733"/>
                    <a:gd name="connsiteX6" fmla="*/ 16914 w 17251"/>
                    <a:gd name="connsiteY6" fmla="*/ 33526 h 34733"/>
                    <a:gd name="connsiteX7" fmla="*/ 16914 w 17251"/>
                    <a:gd name="connsiteY7" fmla="*/ 33526 h 34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51" h="34733">
                      <a:moveTo>
                        <a:pt x="16914" y="33526"/>
                      </a:moveTo>
                      <a:cubicBezTo>
                        <a:pt x="13289" y="27485"/>
                        <a:pt x="10873" y="22652"/>
                        <a:pt x="8457" y="16612"/>
                      </a:cubicBezTo>
                      <a:cubicBezTo>
                        <a:pt x="7249" y="11779"/>
                        <a:pt x="4832" y="5739"/>
                        <a:pt x="2416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ubicBezTo>
                        <a:pt x="0" y="5739"/>
                        <a:pt x="2416" y="12987"/>
                        <a:pt x="6041" y="17820"/>
                      </a:cubicBezTo>
                      <a:cubicBezTo>
                        <a:pt x="9665" y="23860"/>
                        <a:pt x="12081" y="29901"/>
                        <a:pt x="15706" y="34733"/>
                      </a:cubicBezTo>
                      <a:cubicBezTo>
                        <a:pt x="15706" y="34733"/>
                        <a:pt x="18122" y="34733"/>
                        <a:pt x="16914" y="33526"/>
                      </a:cubicBezTo>
                      <a:lnTo>
                        <a:pt x="16914" y="3352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1" name="Freeform 580"/>
                <p:cNvSpPr/>
                <p:nvPr/>
              </p:nvSpPr>
              <p:spPr>
                <a:xfrm>
                  <a:off x="2740137" y="5891435"/>
                  <a:ext cx="5030" cy="6541"/>
                </a:xfrm>
                <a:custGeom>
                  <a:avLst/>
                  <a:gdLst>
                    <a:gd name="connsiteX0" fmla="*/ 906 w 5030"/>
                    <a:gd name="connsiteY0" fmla="*/ 0 h 6541"/>
                    <a:gd name="connsiteX1" fmla="*/ 906 w 5030"/>
                    <a:gd name="connsiteY1" fmla="*/ 0 h 6541"/>
                    <a:gd name="connsiteX2" fmla="*/ 3322 w 5030"/>
                    <a:gd name="connsiteY2" fmla="*/ 6041 h 6541"/>
                    <a:gd name="connsiteX3" fmla="*/ 4531 w 5030"/>
                    <a:gd name="connsiteY3" fmla="*/ 4832 h 6541"/>
                    <a:gd name="connsiteX4" fmla="*/ 906 w 5030"/>
                    <a:gd name="connsiteY4" fmla="*/ 0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30" h="6541">
                      <a:moveTo>
                        <a:pt x="906" y="0"/>
                      </a:moveTo>
                      <a:cubicBezTo>
                        <a:pt x="-302" y="0"/>
                        <a:pt x="-302" y="0"/>
                        <a:pt x="906" y="0"/>
                      </a:cubicBezTo>
                      <a:cubicBezTo>
                        <a:pt x="-302" y="2416"/>
                        <a:pt x="2114" y="4832"/>
                        <a:pt x="3322" y="6041"/>
                      </a:cubicBezTo>
                      <a:cubicBezTo>
                        <a:pt x="4531" y="7249"/>
                        <a:pt x="5739" y="6041"/>
                        <a:pt x="4531" y="4832"/>
                      </a:cubicBezTo>
                      <a:cubicBezTo>
                        <a:pt x="3322" y="3624"/>
                        <a:pt x="3322" y="1208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2" name="Freeform 581"/>
                <p:cNvSpPr/>
                <p:nvPr/>
              </p:nvSpPr>
              <p:spPr>
                <a:xfrm>
                  <a:off x="2721384" y="5861122"/>
                  <a:ext cx="17572" cy="26796"/>
                </a:xfrm>
                <a:custGeom>
                  <a:avLst/>
                  <a:gdLst>
                    <a:gd name="connsiteX0" fmla="*/ 14827 w 17572"/>
                    <a:gd name="connsiteY0" fmla="*/ 25480 h 26796"/>
                    <a:gd name="connsiteX1" fmla="*/ 17243 w 17572"/>
                    <a:gd name="connsiteY1" fmla="*/ 24271 h 26796"/>
                    <a:gd name="connsiteX2" fmla="*/ 2745 w 17572"/>
                    <a:gd name="connsiteY2" fmla="*/ 1317 h 26796"/>
                    <a:gd name="connsiteX3" fmla="*/ 329 w 17572"/>
                    <a:gd name="connsiteY3" fmla="*/ 2525 h 26796"/>
                    <a:gd name="connsiteX4" fmla="*/ 14827 w 17572"/>
                    <a:gd name="connsiteY4" fmla="*/ 25480 h 2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72" h="26796">
                      <a:moveTo>
                        <a:pt x="14827" y="25480"/>
                      </a:moveTo>
                      <a:cubicBezTo>
                        <a:pt x="16035" y="27896"/>
                        <a:pt x="18451" y="26687"/>
                        <a:pt x="17243" y="24271"/>
                      </a:cubicBezTo>
                      <a:cubicBezTo>
                        <a:pt x="12410" y="17023"/>
                        <a:pt x="7578" y="8566"/>
                        <a:pt x="2745" y="1317"/>
                      </a:cubicBezTo>
                      <a:cubicBezTo>
                        <a:pt x="1537" y="-1099"/>
                        <a:pt x="-879" y="109"/>
                        <a:pt x="329" y="2525"/>
                      </a:cubicBezTo>
                      <a:cubicBezTo>
                        <a:pt x="5162" y="9774"/>
                        <a:pt x="9994" y="18231"/>
                        <a:pt x="14827" y="254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3" name="Freeform 582"/>
                <p:cNvSpPr/>
                <p:nvPr/>
              </p:nvSpPr>
              <p:spPr>
                <a:xfrm>
                  <a:off x="2747084" y="5887810"/>
                  <a:ext cx="6040" cy="8993"/>
                </a:xfrm>
                <a:custGeom>
                  <a:avLst/>
                  <a:gdLst>
                    <a:gd name="connsiteX0" fmla="*/ 1208 w 6040"/>
                    <a:gd name="connsiteY0" fmla="*/ 0 h 8993"/>
                    <a:gd name="connsiteX1" fmla="*/ 0 w 6040"/>
                    <a:gd name="connsiteY1" fmla="*/ 0 h 8993"/>
                    <a:gd name="connsiteX2" fmla="*/ 3624 w 6040"/>
                    <a:gd name="connsiteY2" fmla="*/ 8457 h 8993"/>
                    <a:gd name="connsiteX3" fmla="*/ 6041 w 6040"/>
                    <a:gd name="connsiteY3" fmla="*/ 8457 h 8993"/>
                    <a:gd name="connsiteX4" fmla="*/ 1208 w 6040"/>
                    <a:gd name="connsiteY4" fmla="*/ 0 h 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8993">
                      <a:moveTo>
                        <a:pt x="120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416"/>
                        <a:pt x="1208" y="6041"/>
                        <a:pt x="3624" y="8457"/>
                      </a:cubicBezTo>
                      <a:cubicBezTo>
                        <a:pt x="4832" y="9665"/>
                        <a:pt x="6041" y="8457"/>
                        <a:pt x="6041" y="8457"/>
                      </a:cubicBezTo>
                      <a:cubicBezTo>
                        <a:pt x="4832" y="6041"/>
                        <a:pt x="2416" y="1208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4" name="Freeform 583"/>
                <p:cNvSpPr/>
                <p:nvPr/>
              </p:nvSpPr>
              <p:spPr>
                <a:xfrm>
                  <a:off x="2728633" y="5855899"/>
                  <a:ext cx="18451" cy="30401"/>
                </a:xfrm>
                <a:custGeom>
                  <a:avLst/>
                  <a:gdLst>
                    <a:gd name="connsiteX0" fmla="*/ 18451 w 18451"/>
                    <a:gd name="connsiteY0" fmla="*/ 29495 h 30401"/>
                    <a:gd name="connsiteX1" fmla="*/ 12411 w 18451"/>
                    <a:gd name="connsiteY1" fmla="*/ 16206 h 30401"/>
                    <a:gd name="connsiteX2" fmla="*/ 2746 w 18451"/>
                    <a:gd name="connsiteY2" fmla="*/ 500 h 30401"/>
                    <a:gd name="connsiteX3" fmla="*/ 329 w 18451"/>
                    <a:gd name="connsiteY3" fmla="*/ 1708 h 30401"/>
                    <a:gd name="connsiteX4" fmla="*/ 7578 w 18451"/>
                    <a:gd name="connsiteY4" fmla="*/ 14998 h 30401"/>
                    <a:gd name="connsiteX5" fmla="*/ 16035 w 18451"/>
                    <a:gd name="connsiteY5" fmla="*/ 29495 h 30401"/>
                    <a:gd name="connsiteX6" fmla="*/ 18451 w 18451"/>
                    <a:gd name="connsiteY6" fmla="*/ 29495 h 30401"/>
                    <a:gd name="connsiteX7" fmla="*/ 18451 w 18451"/>
                    <a:gd name="connsiteY7" fmla="*/ 29495 h 3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51" h="30401">
                      <a:moveTo>
                        <a:pt x="18451" y="29495"/>
                      </a:moveTo>
                      <a:cubicBezTo>
                        <a:pt x="17243" y="24663"/>
                        <a:pt x="14827" y="21038"/>
                        <a:pt x="12411" y="16206"/>
                      </a:cubicBezTo>
                      <a:cubicBezTo>
                        <a:pt x="9994" y="11373"/>
                        <a:pt x="6370" y="5333"/>
                        <a:pt x="2746" y="500"/>
                      </a:cubicBezTo>
                      <a:cubicBezTo>
                        <a:pt x="1537" y="-708"/>
                        <a:pt x="-879" y="500"/>
                        <a:pt x="329" y="1708"/>
                      </a:cubicBezTo>
                      <a:cubicBezTo>
                        <a:pt x="2746" y="6541"/>
                        <a:pt x="5162" y="10165"/>
                        <a:pt x="7578" y="14998"/>
                      </a:cubicBezTo>
                      <a:cubicBezTo>
                        <a:pt x="9994" y="19830"/>
                        <a:pt x="12411" y="24663"/>
                        <a:pt x="16035" y="29495"/>
                      </a:cubicBezTo>
                      <a:cubicBezTo>
                        <a:pt x="17243" y="30704"/>
                        <a:pt x="18451" y="30704"/>
                        <a:pt x="18451" y="29495"/>
                      </a:cubicBezTo>
                      <a:lnTo>
                        <a:pt x="18451" y="294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5" name="Freeform 584"/>
                <p:cNvSpPr/>
                <p:nvPr/>
              </p:nvSpPr>
              <p:spPr>
                <a:xfrm>
                  <a:off x="2722385" y="5852774"/>
                  <a:ext cx="5369" cy="9665"/>
                </a:xfrm>
                <a:custGeom>
                  <a:avLst/>
                  <a:gdLst>
                    <a:gd name="connsiteX0" fmla="*/ 5369 w 5369"/>
                    <a:gd name="connsiteY0" fmla="*/ 8457 h 9665"/>
                    <a:gd name="connsiteX1" fmla="*/ 2953 w 5369"/>
                    <a:gd name="connsiteY1" fmla="*/ 1208 h 9665"/>
                    <a:gd name="connsiteX2" fmla="*/ 1745 w 5369"/>
                    <a:gd name="connsiteY2" fmla="*/ 0 h 9665"/>
                    <a:gd name="connsiteX3" fmla="*/ 537 w 5369"/>
                    <a:gd name="connsiteY3" fmla="*/ 0 h 9665"/>
                    <a:gd name="connsiteX4" fmla="*/ 537 w 5369"/>
                    <a:gd name="connsiteY4" fmla="*/ 2416 h 9665"/>
                    <a:gd name="connsiteX5" fmla="*/ 4161 w 5369"/>
                    <a:gd name="connsiteY5" fmla="*/ 9665 h 9665"/>
                    <a:gd name="connsiteX6" fmla="*/ 5369 w 5369"/>
                    <a:gd name="connsiteY6" fmla="*/ 8457 h 9665"/>
                    <a:gd name="connsiteX7" fmla="*/ 5369 w 5369"/>
                    <a:gd name="connsiteY7" fmla="*/ 8457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69" h="9665">
                      <a:moveTo>
                        <a:pt x="5369" y="8457"/>
                      </a:moveTo>
                      <a:cubicBezTo>
                        <a:pt x="5369" y="6041"/>
                        <a:pt x="4161" y="3625"/>
                        <a:pt x="2953" y="1208"/>
                      </a:cubicBezTo>
                      <a:cubicBezTo>
                        <a:pt x="2953" y="0"/>
                        <a:pt x="1745" y="0"/>
                        <a:pt x="1745" y="0"/>
                      </a:cubicBezTo>
                      <a:cubicBezTo>
                        <a:pt x="1745" y="0"/>
                        <a:pt x="537" y="0"/>
                        <a:pt x="537" y="0"/>
                      </a:cubicBezTo>
                      <a:cubicBezTo>
                        <a:pt x="537" y="0"/>
                        <a:pt x="-671" y="1208"/>
                        <a:pt x="537" y="2416"/>
                      </a:cubicBezTo>
                      <a:cubicBezTo>
                        <a:pt x="1745" y="4832"/>
                        <a:pt x="2953" y="7249"/>
                        <a:pt x="4161" y="9665"/>
                      </a:cubicBezTo>
                      <a:cubicBezTo>
                        <a:pt x="4161" y="9665"/>
                        <a:pt x="5369" y="9665"/>
                        <a:pt x="5369" y="8457"/>
                      </a:cubicBezTo>
                      <a:lnTo>
                        <a:pt x="5369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6" name="Freeform 585"/>
                <p:cNvSpPr/>
                <p:nvPr/>
              </p:nvSpPr>
              <p:spPr>
                <a:xfrm>
                  <a:off x="2754333" y="5890226"/>
                  <a:ext cx="2890" cy="4161"/>
                </a:xfrm>
                <a:custGeom>
                  <a:avLst/>
                  <a:gdLst>
                    <a:gd name="connsiteX0" fmla="*/ 0 w 2890"/>
                    <a:gd name="connsiteY0" fmla="*/ 0 h 4161"/>
                    <a:gd name="connsiteX1" fmla="*/ 1208 w 2890"/>
                    <a:gd name="connsiteY1" fmla="*/ 3624 h 4161"/>
                    <a:gd name="connsiteX2" fmla="*/ 2416 w 2890"/>
                    <a:gd name="connsiteY2" fmla="*/ 3624 h 4161"/>
                    <a:gd name="connsiteX3" fmla="*/ 0 w 2890"/>
                    <a:gd name="connsiteY3" fmla="*/ 0 h 4161"/>
                    <a:gd name="connsiteX4" fmla="*/ 0 w 2890"/>
                    <a:gd name="connsiteY4" fmla="*/ 0 h 4161"/>
                    <a:gd name="connsiteX5" fmla="*/ 0 w 2890"/>
                    <a:gd name="connsiteY5" fmla="*/ 0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90" h="4161">
                      <a:moveTo>
                        <a:pt x="0" y="0"/>
                      </a:moveTo>
                      <a:cubicBezTo>
                        <a:pt x="0" y="1208"/>
                        <a:pt x="0" y="2416"/>
                        <a:pt x="1208" y="3624"/>
                      </a:cubicBezTo>
                      <a:cubicBezTo>
                        <a:pt x="1208" y="3624"/>
                        <a:pt x="2416" y="4832"/>
                        <a:pt x="2416" y="3624"/>
                      </a:cubicBezTo>
                      <a:cubicBezTo>
                        <a:pt x="3624" y="3624"/>
                        <a:pt x="2416" y="1208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7" name="Freeform 586"/>
                <p:cNvSpPr/>
                <p:nvPr/>
              </p:nvSpPr>
              <p:spPr>
                <a:xfrm>
                  <a:off x="2741044" y="5864856"/>
                  <a:ext cx="13289" cy="24162"/>
                </a:xfrm>
                <a:custGeom>
                  <a:avLst/>
                  <a:gdLst>
                    <a:gd name="connsiteX0" fmla="*/ 1208 w 13289"/>
                    <a:gd name="connsiteY0" fmla="*/ 0 h 24162"/>
                    <a:gd name="connsiteX1" fmla="*/ 0 w 13289"/>
                    <a:gd name="connsiteY1" fmla="*/ 0 h 24162"/>
                    <a:gd name="connsiteX2" fmla="*/ 6041 w 13289"/>
                    <a:gd name="connsiteY2" fmla="*/ 13289 h 24162"/>
                    <a:gd name="connsiteX3" fmla="*/ 12081 w 13289"/>
                    <a:gd name="connsiteY3" fmla="*/ 24162 h 24162"/>
                    <a:gd name="connsiteX4" fmla="*/ 13289 w 13289"/>
                    <a:gd name="connsiteY4" fmla="*/ 24162 h 24162"/>
                    <a:gd name="connsiteX5" fmla="*/ 8457 w 13289"/>
                    <a:gd name="connsiteY5" fmla="*/ 10873 h 24162"/>
                    <a:gd name="connsiteX6" fmla="*/ 1208 w 13289"/>
                    <a:gd name="connsiteY6" fmla="*/ 0 h 24162"/>
                    <a:gd name="connsiteX7" fmla="*/ 1208 w 13289"/>
                    <a:gd name="connsiteY7" fmla="*/ 0 h 24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89" h="24162">
                      <a:moveTo>
                        <a:pt x="1208" y="0"/>
                      </a:move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3625"/>
                        <a:pt x="4832" y="8457"/>
                        <a:pt x="6041" y="13289"/>
                      </a:cubicBezTo>
                      <a:cubicBezTo>
                        <a:pt x="8457" y="16914"/>
                        <a:pt x="9665" y="20538"/>
                        <a:pt x="12081" y="24162"/>
                      </a:cubicBezTo>
                      <a:cubicBezTo>
                        <a:pt x="12081" y="24162"/>
                        <a:pt x="13289" y="24162"/>
                        <a:pt x="13289" y="24162"/>
                      </a:cubicBezTo>
                      <a:cubicBezTo>
                        <a:pt x="12081" y="19330"/>
                        <a:pt x="9665" y="15706"/>
                        <a:pt x="8457" y="10873"/>
                      </a:cubicBezTo>
                      <a:cubicBezTo>
                        <a:pt x="6041" y="7249"/>
                        <a:pt x="4832" y="2416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8" name="Freeform 587"/>
                <p:cNvSpPr/>
                <p:nvPr/>
              </p:nvSpPr>
              <p:spPr>
                <a:xfrm>
                  <a:off x="2740231" y="5856573"/>
                  <a:ext cx="14102" cy="20363"/>
                </a:xfrm>
                <a:custGeom>
                  <a:avLst/>
                  <a:gdLst>
                    <a:gd name="connsiteX0" fmla="*/ 813 w 14102"/>
                    <a:gd name="connsiteY0" fmla="*/ 2242 h 20363"/>
                    <a:gd name="connsiteX1" fmla="*/ 8061 w 14102"/>
                    <a:gd name="connsiteY1" fmla="*/ 11907 h 20363"/>
                    <a:gd name="connsiteX2" fmla="*/ 12894 w 14102"/>
                    <a:gd name="connsiteY2" fmla="*/ 20364 h 20363"/>
                    <a:gd name="connsiteX3" fmla="*/ 14102 w 14102"/>
                    <a:gd name="connsiteY3" fmla="*/ 20364 h 20363"/>
                    <a:gd name="connsiteX4" fmla="*/ 3229 w 14102"/>
                    <a:gd name="connsiteY4" fmla="*/ 1034 h 20363"/>
                    <a:gd name="connsiteX5" fmla="*/ 813 w 14102"/>
                    <a:gd name="connsiteY5" fmla="*/ 2242 h 2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02" h="20363">
                      <a:moveTo>
                        <a:pt x="813" y="2242"/>
                      </a:moveTo>
                      <a:cubicBezTo>
                        <a:pt x="3229" y="4658"/>
                        <a:pt x="5645" y="8283"/>
                        <a:pt x="8061" y="11907"/>
                      </a:cubicBezTo>
                      <a:cubicBezTo>
                        <a:pt x="9270" y="14323"/>
                        <a:pt x="10478" y="17948"/>
                        <a:pt x="12894" y="20364"/>
                      </a:cubicBezTo>
                      <a:cubicBezTo>
                        <a:pt x="12894" y="20364"/>
                        <a:pt x="14102" y="20364"/>
                        <a:pt x="14102" y="20364"/>
                      </a:cubicBezTo>
                      <a:cubicBezTo>
                        <a:pt x="14102" y="14323"/>
                        <a:pt x="6853" y="7074"/>
                        <a:pt x="3229" y="1034"/>
                      </a:cubicBezTo>
                      <a:cubicBezTo>
                        <a:pt x="2021" y="-1382"/>
                        <a:pt x="-1603" y="1034"/>
                        <a:pt x="813" y="22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9" name="Freeform 588"/>
                <p:cNvSpPr/>
                <p:nvPr/>
              </p:nvSpPr>
              <p:spPr>
                <a:xfrm>
                  <a:off x="2715975" y="5864856"/>
                  <a:ext cx="3322" cy="4161"/>
                </a:xfrm>
                <a:custGeom>
                  <a:avLst/>
                  <a:gdLst>
                    <a:gd name="connsiteX0" fmla="*/ 3322 w 3322"/>
                    <a:gd name="connsiteY0" fmla="*/ 3625 h 4161"/>
                    <a:gd name="connsiteX1" fmla="*/ 2114 w 3322"/>
                    <a:gd name="connsiteY1" fmla="*/ 0 h 4161"/>
                    <a:gd name="connsiteX2" fmla="*/ 906 w 3322"/>
                    <a:gd name="connsiteY2" fmla="*/ 0 h 4161"/>
                    <a:gd name="connsiteX3" fmla="*/ 906 w 3322"/>
                    <a:gd name="connsiteY3" fmla="*/ 3625 h 4161"/>
                    <a:gd name="connsiteX4" fmla="*/ 3322 w 3322"/>
                    <a:gd name="connsiteY4" fmla="*/ 3625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2" h="4161">
                      <a:moveTo>
                        <a:pt x="3322" y="3625"/>
                      </a:moveTo>
                      <a:cubicBezTo>
                        <a:pt x="3322" y="2416"/>
                        <a:pt x="3322" y="1208"/>
                        <a:pt x="2114" y="0"/>
                      </a:cubicBezTo>
                      <a:cubicBezTo>
                        <a:pt x="2114" y="0"/>
                        <a:pt x="906" y="0"/>
                        <a:pt x="906" y="0"/>
                      </a:cubicBezTo>
                      <a:cubicBezTo>
                        <a:pt x="-302" y="1208"/>
                        <a:pt x="-302" y="2416"/>
                        <a:pt x="906" y="3625"/>
                      </a:cubicBezTo>
                      <a:cubicBezTo>
                        <a:pt x="2114" y="3625"/>
                        <a:pt x="3322" y="4832"/>
                        <a:pt x="3322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0" name="Freeform 589"/>
                <p:cNvSpPr/>
                <p:nvPr/>
              </p:nvSpPr>
              <p:spPr>
                <a:xfrm>
                  <a:off x="2711048" y="5868782"/>
                  <a:ext cx="7362" cy="16007"/>
                </a:xfrm>
                <a:custGeom>
                  <a:avLst/>
                  <a:gdLst>
                    <a:gd name="connsiteX0" fmla="*/ 7041 w 7362"/>
                    <a:gd name="connsiteY0" fmla="*/ 14195 h 16007"/>
                    <a:gd name="connsiteX1" fmla="*/ 4625 w 7362"/>
                    <a:gd name="connsiteY1" fmla="*/ 5739 h 16007"/>
                    <a:gd name="connsiteX2" fmla="*/ 3417 w 7362"/>
                    <a:gd name="connsiteY2" fmla="*/ 906 h 16007"/>
                    <a:gd name="connsiteX3" fmla="*/ 1001 w 7362"/>
                    <a:gd name="connsiteY3" fmla="*/ 906 h 16007"/>
                    <a:gd name="connsiteX4" fmla="*/ 3417 w 7362"/>
                    <a:gd name="connsiteY4" fmla="*/ 14195 h 16007"/>
                    <a:gd name="connsiteX5" fmla="*/ 7041 w 7362"/>
                    <a:gd name="connsiteY5" fmla="*/ 14195 h 16007"/>
                    <a:gd name="connsiteX6" fmla="*/ 7041 w 7362"/>
                    <a:gd name="connsiteY6" fmla="*/ 14195 h 1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62" h="16007">
                      <a:moveTo>
                        <a:pt x="7041" y="14195"/>
                      </a:moveTo>
                      <a:cubicBezTo>
                        <a:pt x="5833" y="11779"/>
                        <a:pt x="5833" y="9363"/>
                        <a:pt x="4625" y="5739"/>
                      </a:cubicBezTo>
                      <a:cubicBezTo>
                        <a:pt x="4625" y="4530"/>
                        <a:pt x="4625" y="2114"/>
                        <a:pt x="3417" y="906"/>
                      </a:cubicBezTo>
                      <a:cubicBezTo>
                        <a:pt x="3417" y="-302"/>
                        <a:pt x="2209" y="-302"/>
                        <a:pt x="1001" y="906"/>
                      </a:cubicBezTo>
                      <a:cubicBezTo>
                        <a:pt x="-1415" y="4530"/>
                        <a:pt x="1001" y="10571"/>
                        <a:pt x="3417" y="14195"/>
                      </a:cubicBezTo>
                      <a:cubicBezTo>
                        <a:pt x="5833" y="16612"/>
                        <a:pt x="8250" y="16612"/>
                        <a:pt x="7041" y="14195"/>
                      </a:cubicBezTo>
                      <a:lnTo>
                        <a:pt x="7041" y="141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1" name="Freeform 590"/>
                <p:cNvSpPr/>
                <p:nvPr/>
              </p:nvSpPr>
              <p:spPr>
                <a:xfrm>
                  <a:off x="2769242" y="5870359"/>
                  <a:ext cx="5327" cy="8993"/>
                </a:xfrm>
                <a:custGeom>
                  <a:avLst/>
                  <a:gdLst>
                    <a:gd name="connsiteX0" fmla="*/ 4421 w 5327"/>
                    <a:gd name="connsiteY0" fmla="*/ 8994 h 8993"/>
                    <a:gd name="connsiteX1" fmla="*/ 4421 w 5327"/>
                    <a:gd name="connsiteY1" fmla="*/ 8994 h 8993"/>
                    <a:gd name="connsiteX2" fmla="*/ 3213 w 5327"/>
                    <a:gd name="connsiteY2" fmla="*/ 2953 h 8993"/>
                    <a:gd name="connsiteX3" fmla="*/ 2005 w 5327"/>
                    <a:gd name="connsiteY3" fmla="*/ 537 h 8993"/>
                    <a:gd name="connsiteX4" fmla="*/ 797 w 5327"/>
                    <a:gd name="connsiteY4" fmla="*/ 537 h 8993"/>
                    <a:gd name="connsiteX5" fmla="*/ 4421 w 5327"/>
                    <a:gd name="connsiteY5" fmla="*/ 8994 h 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27" h="8993">
                      <a:moveTo>
                        <a:pt x="4421" y="8994"/>
                      </a:moveTo>
                      <a:cubicBezTo>
                        <a:pt x="5629" y="8994"/>
                        <a:pt x="5629" y="7786"/>
                        <a:pt x="4421" y="8994"/>
                      </a:cubicBezTo>
                      <a:cubicBezTo>
                        <a:pt x="4421" y="6578"/>
                        <a:pt x="3213" y="5369"/>
                        <a:pt x="3213" y="2953"/>
                      </a:cubicBezTo>
                      <a:cubicBezTo>
                        <a:pt x="3213" y="1745"/>
                        <a:pt x="3213" y="1745"/>
                        <a:pt x="2005" y="537"/>
                      </a:cubicBezTo>
                      <a:cubicBezTo>
                        <a:pt x="2005" y="537"/>
                        <a:pt x="797" y="-671"/>
                        <a:pt x="797" y="537"/>
                      </a:cubicBezTo>
                      <a:cubicBezTo>
                        <a:pt x="-1619" y="1745"/>
                        <a:pt x="2005" y="6578"/>
                        <a:pt x="4421" y="89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2" name="Freeform 591"/>
                <p:cNvSpPr/>
                <p:nvPr/>
              </p:nvSpPr>
              <p:spPr>
                <a:xfrm>
                  <a:off x="2781583" y="5931974"/>
                  <a:ext cx="3255" cy="25605"/>
                </a:xfrm>
                <a:custGeom>
                  <a:avLst/>
                  <a:gdLst>
                    <a:gd name="connsiteX0" fmla="*/ 537 w 3255"/>
                    <a:gd name="connsiteY0" fmla="*/ 537 h 25605"/>
                    <a:gd name="connsiteX1" fmla="*/ 537 w 3255"/>
                    <a:gd name="connsiteY1" fmla="*/ 13826 h 25605"/>
                    <a:gd name="connsiteX2" fmla="*/ 537 w 3255"/>
                    <a:gd name="connsiteY2" fmla="*/ 24699 h 25605"/>
                    <a:gd name="connsiteX3" fmla="*/ 1745 w 3255"/>
                    <a:gd name="connsiteY3" fmla="*/ 24699 h 25605"/>
                    <a:gd name="connsiteX4" fmla="*/ 2953 w 3255"/>
                    <a:gd name="connsiteY4" fmla="*/ 13826 h 25605"/>
                    <a:gd name="connsiteX5" fmla="*/ 1745 w 3255"/>
                    <a:gd name="connsiteY5" fmla="*/ 537 h 25605"/>
                    <a:gd name="connsiteX6" fmla="*/ 537 w 3255"/>
                    <a:gd name="connsiteY6" fmla="*/ 537 h 25605"/>
                    <a:gd name="connsiteX7" fmla="*/ 537 w 3255"/>
                    <a:gd name="connsiteY7" fmla="*/ 537 h 25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55" h="25605">
                      <a:moveTo>
                        <a:pt x="537" y="537"/>
                      </a:moveTo>
                      <a:cubicBezTo>
                        <a:pt x="-671" y="4161"/>
                        <a:pt x="537" y="8994"/>
                        <a:pt x="537" y="13826"/>
                      </a:cubicBezTo>
                      <a:cubicBezTo>
                        <a:pt x="537" y="17451"/>
                        <a:pt x="537" y="21075"/>
                        <a:pt x="537" y="24699"/>
                      </a:cubicBezTo>
                      <a:cubicBezTo>
                        <a:pt x="537" y="25908"/>
                        <a:pt x="1745" y="25908"/>
                        <a:pt x="1745" y="24699"/>
                      </a:cubicBezTo>
                      <a:cubicBezTo>
                        <a:pt x="2953" y="21075"/>
                        <a:pt x="2953" y="17451"/>
                        <a:pt x="2953" y="13826"/>
                      </a:cubicBezTo>
                      <a:cubicBezTo>
                        <a:pt x="2953" y="10202"/>
                        <a:pt x="4161" y="5369"/>
                        <a:pt x="1745" y="537"/>
                      </a:cubicBezTo>
                      <a:cubicBezTo>
                        <a:pt x="2953" y="537"/>
                        <a:pt x="537" y="-671"/>
                        <a:pt x="537" y="537"/>
                      </a:cubicBezTo>
                      <a:lnTo>
                        <a:pt x="537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3" name="Freeform 592"/>
                <p:cNvSpPr/>
                <p:nvPr/>
              </p:nvSpPr>
              <p:spPr>
                <a:xfrm>
                  <a:off x="2708424" y="6001072"/>
                  <a:ext cx="6834" cy="3255"/>
                </a:xfrm>
                <a:custGeom>
                  <a:avLst/>
                  <a:gdLst>
                    <a:gd name="connsiteX0" fmla="*/ 6041 w 6834"/>
                    <a:gd name="connsiteY0" fmla="*/ 302 h 3255"/>
                    <a:gd name="connsiteX1" fmla="*/ 0 w 6834"/>
                    <a:gd name="connsiteY1" fmla="*/ 1510 h 3255"/>
                    <a:gd name="connsiteX2" fmla="*/ 0 w 6834"/>
                    <a:gd name="connsiteY2" fmla="*/ 2718 h 3255"/>
                    <a:gd name="connsiteX3" fmla="*/ 4832 w 6834"/>
                    <a:gd name="connsiteY3" fmla="*/ 2718 h 3255"/>
                    <a:gd name="connsiteX4" fmla="*/ 6041 w 6834"/>
                    <a:gd name="connsiteY4" fmla="*/ 302 h 3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34" h="3255">
                      <a:moveTo>
                        <a:pt x="6041" y="302"/>
                      </a:moveTo>
                      <a:cubicBezTo>
                        <a:pt x="3624" y="302"/>
                        <a:pt x="0" y="-906"/>
                        <a:pt x="0" y="1510"/>
                      </a:cubicBezTo>
                      <a:cubicBezTo>
                        <a:pt x="0" y="1510"/>
                        <a:pt x="0" y="2718"/>
                        <a:pt x="0" y="2718"/>
                      </a:cubicBezTo>
                      <a:cubicBezTo>
                        <a:pt x="2416" y="3926"/>
                        <a:pt x="3624" y="2718"/>
                        <a:pt x="4832" y="2718"/>
                      </a:cubicBezTo>
                      <a:cubicBezTo>
                        <a:pt x="7249" y="2718"/>
                        <a:pt x="7249" y="302"/>
                        <a:pt x="6041" y="30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4" name="Freeform 593"/>
                <p:cNvSpPr/>
                <p:nvPr/>
              </p:nvSpPr>
              <p:spPr>
                <a:xfrm>
                  <a:off x="2695135" y="6002582"/>
                  <a:ext cx="7749" cy="2416"/>
                </a:xfrm>
                <a:custGeom>
                  <a:avLst/>
                  <a:gdLst>
                    <a:gd name="connsiteX0" fmla="*/ 1208 w 7749"/>
                    <a:gd name="connsiteY0" fmla="*/ 2416 h 2416"/>
                    <a:gd name="connsiteX1" fmla="*/ 7249 w 7749"/>
                    <a:gd name="connsiteY1" fmla="*/ 1208 h 2416"/>
                    <a:gd name="connsiteX2" fmla="*/ 6041 w 7749"/>
                    <a:gd name="connsiteY2" fmla="*/ 0 h 2416"/>
                    <a:gd name="connsiteX3" fmla="*/ 0 w 7749"/>
                    <a:gd name="connsiteY3" fmla="*/ 1208 h 2416"/>
                    <a:gd name="connsiteX4" fmla="*/ 1208 w 7749"/>
                    <a:gd name="connsiteY4" fmla="*/ 2416 h 2416"/>
                    <a:gd name="connsiteX5" fmla="*/ 1208 w 7749"/>
                    <a:gd name="connsiteY5" fmla="*/ 2416 h 2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49" h="2416">
                      <a:moveTo>
                        <a:pt x="1208" y="2416"/>
                      </a:moveTo>
                      <a:cubicBezTo>
                        <a:pt x="3624" y="2416"/>
                        <a:pt x="6041" y="1208"/>
                        <a:pt x="7249" y="1208"/>
                      </a:cubicBezTo>
                      <a:cubicBezTo>
                        <a:pt x="8457" y="1208"/>
                        <a:pt x="7249" y="0"/>
                        <a:pt x="6041" y="0"/>
                      </a:cubicBezTo>
                      <a:cubicBezTo>
                        <a:pt x="3624" y="0"/>
                        <a:pt x="1208" y="0"/>
                        <a:pt x="0" y="1208"/>
                      </a:cubicBezTo>
                      <a:cubicBezTo>
                        <a:pt x="0" y="2416"/>
                        <a:pt x="1208" y="2416"/>
                        <a:pt x="1208" y="2416"/>
                      </a:cubicBezTo>
                      <a:lnTo>
                        <a:pt x="1208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5" name="Freeform 594"/>
                <p:cNvSpPr/>
                <p:nvPr/>
              </p:nvSpPr>
              <p:spPr>
                <a:xfrm>
                  <a:off x="2713257" y="5996004"/>
                  <a:ext cx="6040" cy="2281"/>
                </a:xfrm>
                <a:custGeom>
                  <a:avLst/>
                  <a:gdLst>
                    <a:gd name="connsiteX0" fmla="*/ 0 w 6040"/>
                    <a:gd name="connsiteY0" fmla="*/ 1745 h 2281"/>
                    <a:gd name="connsiteX1" fmla="*/ 6041 w 6040"/>
                    <a:gd name="connsiteY1" fmla="*/ 1745 h 2281"/>
                    <a:gd name="connsiteX2" fmla="*/ 6041 w 6040"/>
                    <a:gd name="connsiteY2" fmla="*/ 537 h 2281"/>
                    <a:gd name="connsiteX3" fmla="*/ 0 w 6040"/>
                    <a:gd name="connsiteY3" fmla="*/ 537 h 2281"/>
                    <a:gd name="connsiteX4" fmla="*/ 0 w 6040"/>
                    <a:gd name="connsiteY4" fmla="*/ 1745 h 2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2281">
                      <a:moveTo>
                        <a:pt x="0" y="1745"/>
                      </a:moveTo>
                      <a:cubicBezTo>
                        <a:pt x="2416" y="2953"/>
                        <a:pt x="3624" y="1745"/>
                        <a:pt x="6041" y="1745"/>
                      </a:cubicBezTo>
                      <a:cubicBezTo>
                        <a:pt x="6041" y="1745"/>
                        <a:pt x="6041" y="537"/>
                        <a:pt x="6041" y="537"/>
                      </a:cubicBezTo>
                      <a:cubicBezTo>
                        <a:pt x="3624" y="537"/>
                        <a:pt x="1208" y="-671"/>
                        <a:pt x="0" y="537"/>
                      </a:cubicBezTo>
                      <a:cubicBezTo>
                        <a:pt x="0" y="537"/>
                        <a:pt x="0" y="1745"/>
                        <a:pt x="0" y="17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6" name="Freeform 595"/>
                <p:cNvSpPr/>
                <p:nvPr/>
              </p:nvSpPr>
              <p:spPr>
                <a:xfrm>
                  <a:off x="2695135" y="5995635"/>
                  <a:ext cx="14684" cy="4530"/>
                </a:xfrm>
                <a:custGeom>
                  <a:avLst/>
                  <a:gdLst>
                    <a:gd name="connsiteX0" fmla="*/ 4832 w 14684"/>
                    <a:gd name="connsiteY0" fmla="*/ 906 h 4530"/>
                    <a:gd name="connsiteX1" fmla="*/ 0 w 14684"/>
                    <a:gd name="connsiteY1" fmla="*/ 2114 h 4530"/>
                    <a:gd name="connsiteX2" fmla="*/ 1208 w 14684"/>
                    <a:gd name="connsiteY2" fmla="*/ 4530 h 4530"/>
                    <a:gd name="connsiteX3" fmla="*/ 7249 w 14684"/>
                    <a:gd name="connsiteY3" fmla="*/ 3322 h 4530"/>
                    <a:gd name="connsiteX4" fmla="*/ 13289 w 14684"/>
                    <a:gd name="connsiteY4" fmla="*/ 3322 h 4530"/>
                    <a:gd name="connsiteX5" fmla="*/ 13289 w 14684"/>
                    <a:gd name="connsiteY5" fmla="*/ 906 h 4530"/>
                    <a:gd name="connsiteX6" fmla="*/ 4832 w 14684"/>
                    <a:gd name="connsiteY6" fmla="*/ 906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4" h="4530">
                      <a:moveTo>
                        <a:pt x="4832" y="906"/>
                      </a:moveTo>
                      <a:cubicBezTo>
                        <a:pt x="2416" y="906"/>
                        <a:pt x="1208" y="906"/>
                        <a:pt x="0" y="2114"/>
                      </a:cubicBezTo>
                      <a:cubicBezTo>
                        <a:pt x="0" y="3322"/>
                        <a:pt x="0" y="3322"/>
                        <a:pt x="1208" y="4530"/>
                      </a:cubicBezTo>
                      <a:cubicBezTo>
                        <a:pt x="3624" y="4530"/>
                        <a:pt x="4832" y="4530"/>
                        <a:pt x="7249" y="3322"/>
                      </a:cubicBezTo>
                      <a:cubicBezTo>
                        <a:pt x="8457" y="3322"/>
                        <a:pt x="10873" y="3322"/>
                        <a:pt x="13289" y="3322"/>
                      </a:cubicBezTo>
                      <a:cubicBezTo>
                        <a:pt x="15706" y="3322"/>
                        <a:pt x="14497" y="906"/>
                        <a:pt x="13289" y="906"/>
                      </a:cubicBezTo>
                      <a:cubicBezTo>
                        <a:pt x="9665" y="-302"/>
                        <a:pt x="7249" y="-302"/>
                        <a:pt x="4832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7" name="Freeform 596"/>
                <p:cNvSpPr/>
                <p:nvPr/>
              </p:nvSpPr>
              <p:spPr>
                <a:xfrm>
                  <a:off x="2715673" y="6009830"/>
                  <a:ext cx="7248" cy="2916"/>
                </a:xfrm>
                <a:custGeom>
                  <a:avLst/>
                  <a:gdLst>
                    <a:gd name="connsiteX0" fmla="*/ 6041 w 7248"/>
                    <a:gd name="connsiteY0" fmla="*/ 0 h 2916"/>
                    <a:gd name="connsiteX1" fmla="*/ 0 w 7248"/>
                    <a:gd name="connsiteY1" fmla="*/ 1208 h 2916"/>
                    <a:gd name="connsiteX2" fmla="*/ 1208 w 7248"/>
                    <a:gd name="connsiteY2" fmla="*/ 2416 h 2916"/>
                    <a:gd name="connsiteX3" fmla="*/ 7249 w 7248"/>
                    <a:gd name="connsiteY3" fmla="*/ 1208 h 2916"/>
                    <a:gd name="connsiteX4" fmla="*/ 6041 w 7248"/>
                    <a:gd name="connsiteY4" fmla="*/ 0 h 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48" h="2916">
                      <a:moveTo>
                        <a:pt x="6041" y="0"/>
                      </a:moveTo>
                      <a:cubicBezTo>
                        <a:pt x="3624" y="0"/>
                        <a:pt x="1208" y="0"/>
                        <a:pt x="0" y="1208"/>
                      </a:cubicBezTo>
                      <a:cubicBezTo>
                        <a:pt x="0" y="1208"/>
                        <a:pt x="0" y="2416"/>
                        <a:pt x="1208" y="2416"/>
                      </a:cubicBezTo>
                      <a:cubicBezTo>
                        <a:pt x="3624" y="3625"/>
                        <a:pt x="6041" y="2416"/>
                        <a:pt x="7249" y="1208"/>
                      </a:cubicBezTo>
                      <a:cubicBezTo>
                        <a:pt x="7249" y="1208"/>
                        <a:pt x="7249" y="0"/>
                        <a:pt x="60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8" name="Freeform 597"/>
                <p:cNvSpPr/>
                <p:nvPr/>
              </p:nvSpPr>
              <p:spPr>
                <a:xfrm>
                  <a:off x="2661722" y="5965130"/>
                  <a:ext cx="3318" cy="2777"/>
                </a:xfrm>
                <a:custGeom>
                  <a:avLst/>
                  <a:gdLst>
                    <a:gd name="connsiteX0" fmla="*/ 2002 w 3318"/>
                    <a:gd name="connsiteY0" fmla="*/ 0 h 2777"/>
                    <a:gd name="connsiteX1" fmla="*/ 2002 w 3318"/>
                    <a:gd name="connsiteY1" fmla="*/ 0 h 2777"/>
                    <a:gd name="connsiteX2" fmla="*/ 794 w 3318"/>
                    <a:gd name="connsiteY2" fmla="*/ 1208 h 2777"/>
                    <a:gd name="connsiteX3" fmla="*/ 794 w 3318"/>
                    <a:gd name="connsiteY3" fmla="*/ 1208 h 2777"/>
                    <a:gd name="connsiteX4" fmla="*/ 2002 w 3318"/>
                    <a:gd name="connsiteY4" fmla="*/ 0 h 2777"/>
                    <a:gd name="connsiteX5" fmla="*/ 2002 w 3318"/>
                    <a:gd name="connsiteY5" fmla="*/ 0 h 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18" h="2777">
                      <a:moveTo>
                        <a:pt x="2002" y="0"/>
                      </a:moveTo>
                      <a:cubicBezTo>
                        <a:pt x="2002" y="0"/>
                        <a:pt x="794" y="0"/>
                        <a:pt x="2002" y="0"/>
                      </a:cubicBezTo>
                      <a:cubicBezTo>
                        <a:pt x="-415" y="0"/>
                        <a:pt x="-415" y="1208"/>
                        <a:pt x="794" y="1208"/>
                      </a:cubicBezTo>
                      <a:cubicBezTo>
                        <a:pt x="794" y="1208"/>
                        <a:pt x="794" y="1208"/>
                        <a:pt x="794" y="1208"/>
                      </a:cubicBezTo>
                      <a:cubicBezTo>
                        <a:pt x="3210" y="4832"/>
                        <a:pt x="4418" y="1208"/>
                        <a:pt x="2002" y="0"/>
                      </a:cubicBezTo>
                      <a:lnTo>
                        <a:pt x="20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9" name="Freeform 598"/>
                <p:cNvSpPr/>
                <p:nvPr/>
              </p:nvSpPr>
              <p:spPr>
                <a:xfrm>
                  <a:off x="2667650" y="5963922"/>
                  <a:ext cx="4228" cy="3624"/>
                </a:xfrm>
                <a:custGeom>
                  <a:avLst/>
                  <a:gdLst>
                    <a:gd name="connsiteX0" fmla="*/ 3322 w 4228"/>
                    <a:gd name="connsiteY0" fmla="*/ 3624 h 3624"/>
                    <a:gd name="connsiteX1" fmla="*/ 3322 w 4228"/>
                    <a:gd name="connsiteY1" fmla="*/ 1208 h 3624"/>
                    <a:gd name="connsiteX2" fmla="*/ 906 w 4228"/>
                    <a:gd name="connsiteY2" fmla="*/ 0 h 3624"/>
                    <a:gd name="connsiteX3" fmla="*/ 906 w 4228"/>
                    <a:gd name="connsiteY3" fmla="*/ 2416 h 3624"/>
                    <a:gd name="connsiteX4" fmla="*/ 3322 w 4228"/>
                    <a:gd name="connsiteY4" fmla="*/ 3624 h 3624"/>
                    <a:gd name="connsiteX5" fmla="*/ 3322 w 4228"/>
                    <a:gd name="connsiteY5" fmla="*/ 3624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8" h="3624">
                      <a:moveTo>
                        <a:pt x="3322" y="3624"/>
                      </a:moveTo>
                      <a:cubicBezTo>
                        <a:pt x="4531" y="3624"/>
                        <a:pt x="4531" y="1208"/>
                        <a:pt x="3322" y="1208"/>
                      </a:cubicBezTo>
                      <a:cubicBezTo>
                        <a:pt x="2114" y="1208"/>
                        <a:pt x="2114" y="0"/>
                        <a:pt x="906" y="0"/>
                      </a:cubicBezTo>
                      <a:cubicBezTo>
                        <a:pt x="-302" y="0"/>
                        <a:pt x="-302" y="2416"/>
                        <a:pt x="906" y="2416"/>
                      </a:cubicBezTo>
                      <a:cubicBezTo>
                        <a:pt x="2114" y="3624"/>
                        <a:pt x="2114" y="3624"/>
                        <a:pt x="3322" y="3624"/>
                      </a:cubicBezTo>
                      <a:lnTo>
                        <a:pt x="3322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0" name="Freeform 599"/>
                <p:cNvSpPr/>
                <p:nvPr/>
              </p:nvSpPr>
              <p:spPr>
                <a:xfrm>
                  <a:off x="2884810" y="6043658"/>
                  <a:ext cx="7248" cy="4832"/>
                </a:xfrm>
                <a:custGeom>
                  <a:avLst/>
                  <a:gdLst>
                    <a:gd name="connsiteX0" fmla="*/ 0 w 7248"/>
                    <a:gd name="connsiteY0" fmla="*/ 1208 h 4832"/>
                    <a:gd name="connsiteX1" fmla="*/ 6041 w 7248"/>
                    <a:gd name="connsiteY1" fmla="*/ 4832 h 4832"/>
                    <a:gd name="connsiteX2" fmla="*/ 7249 w 7248"/>
                    <a:gd name="connsiteY2" fmla="*/ 3624 h 4832"/>
                    <a:gd name="connsiteX3" fmla="*/ 1208 w 7248"/>
                    <a:gd name="connsiteY3" fmla="*/ 0 h 4832"/>
                    <a:gd name="connsiteX4" fmla="*/ 0 w 7248"/>
                    <a:gd name="connsiteY4" fmla="*/ 1208 h 4832"/>
                    <a:gd name="connsiteX5" fmla="*/ 0 w 7248"/>
                    <a:gd name="connsiteY5" fmla="*/ 1208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4832">
                      <a:moveTo>
                        <a:pt x="0" y="1208"/>
                      </a:moveTo>
                      <a:cubicBezTo>
                        <a:pt x="1208" y="2416"/>
                        <a:pt x="3624" y="3624"/>
                        <a:pt x="6041" y="4832"/>
                      </a:cubicBezTo>
                      <a:cubicBezTo>
                        <a:pt x="7249" y="4832"/>
                        <a:pt x="7249" y="4832"/>
                        <a:pt x="7249" y="3624"/>
                      </a:cubicBezTo>
                      <a:cubicBezTo>
                        <a:pt x="6041" y="1208"/>
                        <a:pt x="2416" y="0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1" name="Freeform 600"/>
                <p:cNvSpPr/>
                <p:nvPr/>
              </p:nvSpPr>
              <p:spPr>
                <a:xfrm>
                  <a:off x="2855815" y="6016286"/>
                  <a:ext cx="5738" cy="3746"/>
                </a:xfrm>
                <a:custGeom>
                  <a:avLst/>
                  <a:gdLst>
                    <a:gd name="connsiteX0" fmla="*/ 0 w 5738"/>
                    <a:gd name="connsiteY0" fmla="*/ 2002 h 3746"/>
                    <a:gd name="connsiteX1" fmla="*/ 0 w 5738"/>
                    <a:gd name="connsiteY1" fmla="*/ 3210 h 3746"/>
                    <a:gd name="connsiteX2" fmla="*/ 4832 w 5738"/>
                    <a:gd name="connsiteY2" fmla="*/ 3210 h 3746"/>
                    <a:gd name="connsiteX3" fmla="*/ 4832 w 5738"/>
                    <a:gd name="connsiteY3" fmla="*/ 794 h 3746"/>
                    <a:gd name="connsiteX4" fmla="*/ 0 w 5738"/>
                    <a:gd name="connsiteY4" fmla="*/ 2002 h 3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3746">
                      <a:moveTo>
                        <a:pt x="0" y="2002"/>
                      </a:moveTo>
                      <a:cubicBezTo>
                        <a:pt x="0" y="2002"/>
                        <a:pt x="0" y="3210"/>
                        <a:pt x="0" y="3210"/>
                      </a:cubicBezTo>
                      <a:cubicBezTo>
                        <a:pt x="1208" y="4418"/>
                        <a:pt x="2416" y="3210"/>
                        <a:pt x="4832" y="3210"/>
                      </a:cubicBezTo>
                      <a:cubicBezTo>
                        <a:pt x="6041" y="3210"/>
                        <a:pt x="6041" y="2002"/>
                        <a:pt x="4832" y="794"/>
                      </a:cubicBezTo>
                      <a:cubicBezTo>
                        <a:pt x="3624" y="-415"/>
                        <a:pt x="1208" y="-415"/>
                        <a:pt x="0" y="200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2" name="Freeform 601"/>
                <p:cNvSpPr/>
                <p:nvPr/>
              </p:nvSpPr>
              <p:spPr>
                <a:xfrm>
                  <a:off x="2931427" y="6088358"/>
                  <a:ext cx="4124" cy="6946"/>
                </a:xfrm>
                <a:custGeom>
                  <a:avLst/>
                  <a:gdLst>
                    <a:gd name="connsiteX0" fmla="*/ 1708 w 4124"/>
                    <a:gd name="connsiteY0" fmla="*/ 6041 h 6946"/>
                    <a:gd name="connsiteX1" fmla="*/ 4125 w 4124"/>
                    <a:gd name="connsiteY1" fmla="*/ 6041 h 6946"/>
                    <a:gd name="connsiteX2" fmla="*/ 1708 w 4124"/>
                    <a:gd name="connsiteY2" fmla="*/ 0 h 6946"/>
                    <a:gd name="connsiteX3" fmla="*/ 500 w 4124"/>
                    <a:gd name="connsiteY3" fmla="*/ 0 h 6946"/>
                    <a:gd name="connsiteX4" fmla="*/ 1708 w 4124"/>
                    <a:gd name="connsiteY4" fmla="*/ 6041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4" h="6946">
                      <a:moveTo>
                        <a:pt x="1708" y="6041"/>
                      </a:moveTo>
                      <a:cubicBezTo>
                        <a:pt x="1708" y="7249"/>
                        <a:pt x="4125" y="7249"/>
                        <a:pt x="4125" y="6041"/>
                      </a:cubicBezTo>
                      <a:cubicBezTo>
                        <a:pt x="4125" y="3625"/>
                        <a:pt x="2917" y="1208"/>
                        <a:pt x="1708" y="0"/>
                      </a:cubicBezTo>
                      <a:cubicBezTo>
                        <a:pt x="1708" y="0"/>
                        <a:pt x="500" y="0"/>
                        <a:pt x="500" y="0"/>
                      </a:cubicBezTo>
                      <a:cubicBezTo>
                        <a:pt x="-708" y="2416"/>
                        <a:pt x="500" y="4832"/>
                        <a:pt x="1708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3" name="Freeform 602"/>
                <p:cNvSpPr/>
                <p:nvPr/>
              </p:nvSpPr>
              <p:spPr>
                <a:xfrm>
                  <a:off x="2916221" y="6067949"/>
                  <a:ext cx="14497" cy="21315"/>
                </a:xfrm>
                <a:custGeom>
                  <a:avLst/>
                  <a:gdLst>
                    <a:gd name="connsiteX0" fmla="*/ 0 w 14497"/>
                    <a:gd name="connsiteY0" fmla="*/ 2287 h 21315"/>
                    <a:gd name="connsiteX1" fmla="*/ 6041 w 14497"/>
                    <a:gd name="connsiteY1" fmla="*/ 10744 h 21315"/>
                    <a:gd name="connsiteX2" fmla="*/ 12081 w 14497"/>
                    <a:gd name="connsiteY2" fmla="*/ 20409 h 21315"/>
                    <a:gd name="connsiteX3" fmla="*/ 14497 w 14497"/>
                    <a:gd name="connsiteY3" fmla="*/ 20409 h 21315"/>
                    <a:gd name="connsiteX4" fmla="*/ 8457 w 14497"/>
                    <a:gd name="connsiteY4" fmla="*/ 9536 h 21315"/>
                    <a:gd name="connsiteX5" fmla="*/ 2416 w 14497"/>
                    <a:gd name="connsiteY5" fmla="*/ 2287 h 21315"/>
                    <a:gd name="connsiteX6" fmla="*/ 0 w 14497"/>
                    <a:gd name="connsiteY6" fmla="*/ 2287 h 21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97" h="21315">
                      <a:moveTo>
                        <a:pt x="0" y="2287"/>
                      </a:moveTo>
                      <a:cubicBezTo>
                        <a:pt x="1208" y="4704"/>
                        <a:pt x="4832" y="7120"/>
                        <a:pt x="6041" y="10744"/>
                      </a:cubicBezTo>
                      <a:cubicBezTo>
                        <a:pt x="8457" y="14369"/>
                        <a:pt x="9665" y="16785"/>
                        <a:pt x="12081" y="20409"/>
                      </a:cubicBezTo>
                      <a:cubicBezTo>
                        <a:pt x="12081" y="21617"/>
                        <a:pt x="14497" y="21617"/>
                        <a:pt x="14497" y="20409"/>
                      </a:cubicBezTo>
                      <a:cubicBezTo>
                        <a:pt x="13289" y="16785"/>
                        <a:pt x="12081" y="13160"/>
                        <a:pt x="8457" y="9536"/>
                      </a:cubicBezTo>
                      <a:cubicBezTo>
                        <a:pt x="6041" y="7120"/>
                        <a:pt x="4832" y="3496"/>
                        <a:pt x="2416" y="2287"/>
                      </a:cubicBezTo>
                      <a:cubicBezTo>
                        <a:pt x="1208" y="-1337"/>
                        <a:pt x="0" y="-129"/>
                        <a:pt x="0" y="228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4" name="Freeform 603"/>
                <p:cNvSpPr/>
                <p:nvPr/>
              </p:nvSpPr>
              <p:spPr>
                <a:xfrm>
                  <a:off x="2930719" y="6076277"/>
                  <a:ext cx="6354" cy="10873"/>
                </a:xfrm>
                <a:custGeom>
                  <a:avLst/>
                  <a:gdLst>
                    <a:gd name="connsiteX0" fmla="*/ 0 w 6354"/>
                    <a:gd name="connsiteY0" fmla="*/ 1208 h 10873"/>
                    <a:gd name="connsiteX1" fmla="*/ 2416 w 6354"/>
                    <a:gd name="connsiteY1" fmla="*/ 6041 h 10873"/>
                    <a:gd name="connsiteX2" fmla="*/ 4832 w 6354"/>
                    <a:gd name="connsiteY2" fmla="*/ 10873 h 10873"/>
                    <a:gd name="connsiteX3" fmla="*/ 6041 w 6354"/>
                    <a:gd name="connsiteY3" fmla="*/ 10873 h 10873"/>
                    <a:gd name="connsiteX4" fmla="*/ 1208 w 6354"/>
                    <a:gd name="connsiteY4" fmla="*/ 0 h 10873"/>
                    <a:gd name="connsiteX5" fmla="*/ 0 w 6354"/>
                    <a:gd name="connsiteY5" fmla="*/ 1208 h 10873"/>
                    <a:gd name="connsiteX6" fmla="*/ 0 w 6354"/>
                    <a:gd name="connsiteY6" fmla="*/ 1208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54" h="10873">
                      <a:moveTo>
                        <a:pt x="0" y="1208"/>
                      </a:moveTo>
                      <a:cubicBezTo>
                        <a:pt x="0" y="2416"/>
                        <a:pt x="1208" y="4832"/>
                        <a:pt x="2416" y="6041"/>
                      </a:cubicBezTo>
                      <a:cubicBezTo>
                        <a:pt x="3624" y="7249"/>
                        <a:pt x="3624" y="9665"/>
                        <a:pt x="4832" y="10873"/>
                      </a:cubicBezTo>
                      <a:cubicBezTo>
                        <a:pt x="4832" y="10873"/>
                        <a:pt x="6041" y="10873"/>
                        <a:pt x="6041" y="10873"/>
                      </a:cubicBezTo>
                      <a:cubicBezTo>
                        <a:pt x="7249" y="8457"/>
                        <a:pt x="4832" y="1208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5" name="Freeform 604"/>
                <p:cNvSpPr/>
                <p:nvPr/>
              </p:nvSpPr>
              <p:spPr>
                <a:xfrm>
                  <a:off x="2910852" y="6089567"/>
                  <a:ext cx="8286" cy="10165"/>
                </a:xfrm>
                <a:custGeom>
                  <a:avLst/>
                  <a:gdLst>
                    <a:gd name="connsiteX0" fmla="*/ 537 w 8286"/>
                    <a:gd name="connsiteY0" fmla="*/ 0 h 10165"/>
                    <a:gd name="connsiteX1" fmla="*/ 537 w 8286"/>
                    <a:gd name="connsiteY1" fmla="*/ 0 h 10165"/>
                    <a:gd name="connsiteX2" fmla="*/ 1745 w 8286"/>
                    <a:gd name="connsiteY2" fmla="*/ 4832 h 10165"/>
                    <a:gd name="connsiteX3" fmla="*/ 6578 w 8286"/>
                    <a:gd name="connsiteY3" fmla="*/ 9665 h 10165"/>
                    <a:gd name="connsiteX4" fmla="*/ 7786 w 8286"/>
                    <a:gd name="connsiteY4" fmla="*/ 8457 h 10165"/>
                    <a:gd name="connsiteX5" fmla="*/ 2953 w 8286"/>
                    <a:gd name="connsiteY5" fmla="*/ 2416 h 10165"/>
                    <a:gd name="connsiteX6" fmla="*/ 537 w 8286"/>
                    <a:gd name="connsiteY6" fmla="*/ 0 h 10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86" h="10165">
                      <a:moveTo>
                        <a:pt x="537" y="0"/>
                      </a:moveTo>
                      <a:cubicBezTo>
                        <a:pt x="537" y="0"/>
                        <a:pt x="-671" y="0"/>
                        <a:pt x="537" y="0"/>
                      </a:cubicBezTo>
                      <a:cubicBezTo>
                        <a:pt x="-671" y="2416"/>
                        <a:pt x="537" y="3624"/>
                        <a:pt x="1745" y="4832"/>
                      </a:cubicBezTo>
                      <a:cubicBezTo>
                        <a:pt x="2953" y="6041"/>
                        <a:pt x="5369" y="8457"/>
                        <a:pt x="6578" y="9665"/>
                      </a:cubicBezTo>
                      <a:cubicBezTo>
                        <a:pt x="7786" y="10873"/>
                        <a:pt x="8994" y="9665"/>
                        <a:pt x="7786" y="8457"/>
                      </a:cubicBezTo>
                      <a:cubicBezTo>
                        <a:pt x="6578" y="6041"/>
                        <a:pt x="5369" y="3624"/>
                        <a:pt x="2953" y="2416"/>
                      </a:cubicBezTo>
                      <a:cubicBezTo>
                        <a:pt x="2953" y="1208"/>
                        <a:pt x="1745" y="0"/>
                        <a:pt x="5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6" name="Freeform 605"/>
                <p:cNvSpPr/>
                <p:nvPr/>
              </p:nvSpPr>
              <p:spPr>
                <a:xfrm>
                  <a:off x="2902932" y="6090238"/>
                  <a:ext cx="4832" cy="4161"/>
                </a:xfrm>
                <a:custGeom>
                  <a:avLst/>
                  <a:gdLst>
                    <a:gd name="connsiteX0" fmla="*/ 0 w 4832"/>
                    <a:gd name="connsiteY0" fmla="*/ 537 h 4161"/>
                    <a:gd name="connsiteX1" fmla="*/ 3624 w 4832"/>
                    <a:gd name="connsiteY1" fmla="*/ 4161 h 4161"/>
                    <a:gd name="connsiteX2" fmla="*/ 4833 w 4832"/>
                    <a:gd name="connsiteY2" fmla="*/ 2953 h 4161"/>
                    <a:gd name="connsiteX3" fmla="*/ 0 w 4832"/>
                    <a:gd name="connsiteY3" fmla="*/ 537 h 4161"/>
                    <a:gd name="connsiteX4" fmla="*/ 0 w 4832"/>
                    <a:gd name="connsiteY4" fmla="*/ 537 h 4161"/>
                    <a:gd name="connsiteX5" fmla="*/ 0 w 4832"/>
                    <a:gd name="connsiteY5" fmla="*/ 537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4161">
                      <a:moveTo>
                        <a:pt x="0" y="537"/>
                      </a:moveTo>
                      <a:cubicBezTo>
                        <a:pt x="0" y="2953"/>
                        <a:pt x="2416" y="2953"/>
                        <a:pt x="3624" y="4161"/>
                      </a:cubicBezTo>
                      <a:cubicBezTo>
                        <a:pt x="4833" y="4161"/>
                        <a:pt x="4833" y="4161"/>
                        <a:pt x="4833" y="2953"/>
                      </a:cubicBezTo>
                      <a:cubicBezTo>
                        <a:pt x="4833" y="1745"/>
                        <a:pt x="2416" y="-671"/>
                        <a:pt x="0" y="537"/>
                      </a:cubicBezTo>
                      <a:cubicBezTo>
                        <a:pt x="0" y="-671"/>
                        <a:pt x="0" y="537"/>
                        <a:pt x="0" y="537"/>
                      </a:cubicBezTo>
                      <a:lnTo>
                        <a:pt x="0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7" name="Freeform 606"/>
                <p:cNvSpPr/>
                <p:nvPr/>
              </p:nvSpPr>
              <p:spPr>
                <a:xfrm>
                  <a:off x="2869406" y="6059363"/>
                  <a:ext cx="40066" cy="29495"/>
                </a:xfrm>
                <a:custGeom>
                  <a:avLst/>
                  <a:gdLst>
                    <a:gd name="connsiteX0" fmla="*/ 39566 w 40066"/>
                    <a:gd name="connsiteY0" fmla="*/ 27787 h 29495"/>
                    <a:gd name="connsiteX1" fmla="*/ 906 w 40066"/>
                    <a:gd name="connsiteY1" fmla="*/ 0 h 29495"/>
                    <a:gd name="connsiteX2" fmla="*/ 906 w 40066"/>
                    <a:gd name="connsiteY2" fmla="*/ 1208 h 29495"/>
                    <a:gd name="connsiteX3" fmla="*/ 25069 w 40066"/>
                    <a:gd name="connsiteY3" fmla="*/ 15705 h 29495"/>
                    <a:gd name="connsiteX4" fmla="*/ 38358 w 40066"/>
                    <a:gd name="connsiteY4" fmla="*/ 28995 h 29495"/>
                    <a:gd name="connsiteX5" fmla="*/ 39566 w 40066"/>
                    <a:gd name="connsiteY5" fmla="*/ 27787 h 29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66" h="29495">
                      <a:moveTo>
                        <a:pt x="39566" y="27787"/>
                      </a:moveTo>
                      <a:cubicBezTo>
                        <a:pt x="31109" y="16914"/>
                        <a:pt x="14196" y="2416"/>
                        <a:pt x="906" y="0"/>
                      </a:cubicBez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9363" y="6041"/>
                        <a:pt x="17820" y="9665"/>
                        <a:pt x="25069" y="15705"/>
                      </a:cubicBezTo>
                      <a:cubicBezTo>
                        <a:pt x="29901" y="19330"/>
                        <a:pt x="34734" y="24162"/>
                        <a:pt x="38358" y="28995"/>
                      </a:cubicBezTo>
                      <a:cubicBezTo>
                        <a:pt x="39566" y="30203"/>
                        <a:pt x="40774" y="28995"/>
                        <a:pt x="39566" y="2778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8" name="Freeform 607"/>
                <p:cNvSpPr/>
                <p:nvPr/>
              </p:nvSpPr>
              <p:spPr>
                <a:xfrm>
                  <a:off x="2898100" y="6083526"/>
                  <a:ext cx="3624" cy="3322"/>
                </a:xfrm>
                <a:custGeom>
                  <a:avLst/>
                  <a:gdLst>
                    <a:gd name="connsiteX0" fmla="*/ 3624 w 3624"/>
                    <a:gd name="connsiteY0" fmla="*/ 2416 h 3322"/>
                    <a:gd name="connsiteX1" fmla="*/ 1208 w 3624"/>
                    <a:gd name="connsiteY1" fmla="*/ 0 h 3322"/>
                    <a:gd name="connsiteX2" fmla="*/ 0 w 3624"/>
                    <a:gd name="connsiteY2" fmla="*/ 0 h 3322"/>
                    <a:gd name="connsiteX3" fmla="*/ 3624 w 3624"/>
                    <a:gd name="connsiteY3" fmla="*/ 2416 h 3322"/>
                    <a:gd name="connsiteX4" fmla="*/ 3624 w 3624"/>
                    <a:gd name="connsiteY4" fmla="*/ 241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3322">
                      <a:moveTo>
                        <a:pt x="3624" y="2416"/>
                      </a:moveTo>
                      <a:cubicBezTo>
                        <a:pt x="2416" y="1208"/>
                        <a:pt x="2416" y="1208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2416"/>
                        <a:pt x="1208" y="2416"/>
                        <a:pt x="3624" y="2416"/>
                      </a:cubicBezTo>
                      <a:cubicBezTo>
                        <a:pt x="2416" y="3624"/>
                        <a:pt x="3624" y="3624"/>
                        <a:pt x="3624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9" name="Freeform 608"/>
                <p:cNvSpPr/>
                <p:nvPr/>
              </p:nvSpPr>
              <p:spPr>
                <a:xfrm>
                  <a:off x="2893267" y="6084734"/>
                  <a:ext cx="5332" cy="6541"/>
                </a:xfrm>
                <a:custGeom>
                  <a:avLst/>
                  <a:gdLst>
                    <a:gd name="connsiteX0" fmla="*/ 3624 w 5332"/>
                    <a:gd name="connsiteY0" fmla="*/ 6041 h 6541"/>
                    <a:gd name="connsiteX1" fmla="*/ 4833 w 5332"/>
                    <a:gd name="connsiteY1" fmla="*/ 4832 h 6541"/>
                    <a:gd name="connsiteX2" fmla="*/ 0 w 5332"/>
                    <a:gd name="connsiteY2" fmla="*/ 0 h 6541"/>
                    <a:gd name="connsiteX3" fmla="*/ 0 w 5332"/>
                    <a:gd name="connsiteY3" fmla="*/ 1208 h 6541"/>
                    <a:gd name="connsiteX4" fmla="*/ 3624 w 5332"/>
                    <a:gd name="connsiteY4" fmla="*/ 6041 h 6541"/>
                    <a:gd name="connsiteX5" fmla="*/ 3624 w 5332"/>
                    <a:gd name="connsiteY5" fmla="*/ 6041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2" h="6541">
                      <a:moveTo>
                        <a:pt x="3624" y="6041"/>
                      </a:moveTo>
                      <a:cubicBezTo>
                        <a:pt x="4833" y="7249"/>
                        <a:pt x="6041" y="6041"/>
                        <a:pt x="4833" y="4832"/>
                      </a:cubicBezTo>
                      <a:cubicBezTo>
                        <a:pt x="3624" y="2416"/>
                        <a:pt x="2416" y="0"/>
                        <a:pt x="0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3624"/>
                        <a:pt x="2416" y="4832"/>
                        <a:pt x="3624" y="6041"/>
                      </a:cubicBezTo>
                      <a:lnTo>
                        <a:pt x="3624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0" name="Freeform 609"/>
                <p:cNvSpPr/>
                <p:nvPr/>
              </p:nvSpPr>
              <p:spPr>
                <a:xfrm>
                  <a:off x="2881186" y="6083526"/>
                  <a:ext cx="6361" cy="5738"/>
                </a:xfrm>
                <a:custGeom>
                  <a:avLst/>
                  <a:gdLst>
                    <a:gd name="connsiteX0" fmla="*/ 6041 w 6361"/>
                    <a:gd name="connsiteY0" fmla="*/ 4832 h 5738"/>
                    <a:gd name="connsiteX1" fmla="*/ 1208 w 6361"/>
                    <a:gd name="connsiteY1" fmla="*/ 0 h 5738"/>
                    <a:gd name="connsiteX2" fmla="*/ 0 w 6361"/>
                    <a:gd name="connsiteY2" fmla="*/ 1208 h 5738"/>
                    <a:gd name="connsiteX3" fmla="*/ 2416 w 6361"/>
                    <a:gd name="connsiteY3" fmla="*/ 4832 h 5738"/>
                    <a:gd name="connsiteX4" fmla="*/ 6041 w 6361"/>
                    <a:gd name="connsiteY4" fmla="*/ 4832 h 5738"/>
                    <a:gd name="connsiteX5" fmla="*/ 6041 w 6361"/>
                    <a:gd name="connsiteY5" fmla="*/ 4832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1" h="5738">
                      <a:moveTo>
                        <a:pt x="6041" y="4832"/>
                      </a:moveTo>
                      <a:cubicBezTo>
                        <a:pt x="6041" y="2416"/>
                        <a:pt x="3624" y="0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1208" y="2416"/>
                        <a:pt x="2416" y="3624"/>
                        <a:pt x="2416" y="4832"/>
                      </a:cubicBezTo>
                      <a:cubicBezTo>
                        <a:pt x="4833" y="6041"/>
                        <a:pt x="7249" y="6041"/>
                        <a:pt x="6041" y="4832"/>
                      </a:cubicBezTo>
                      <a:lnTo>
                        <a:pt x="6041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1" name="Freeform 610"/>
                <p:cNvSpPr/>
                <p:nvPr/>
              </p:nvSpPr>
              <p:spPr>
                <a:xfrm>
                  <a:off x="2855815" y="6046074"/>
                  <a:ext cx="5738" cy="4832"/>
                </a:xfrm>
                <a:custGeom>
                  <a:avLst/>
                  <a:gdLst>
                    <a:gd name="connsiteX0" fmla="*/ 4832 w 5738"/>
                    <a:gd name="connsiteY0" fmla="*/ 2416 h 4832"/>
                    <a:gd name="connsiteX1" fmla="*/ 0 w 5738"/>
                    <a:gd name="connsiteY1" fmla="*/ 0 h 4832"/>
                    <a:gd name="connsiteX2" fmla="*/ 0 w 5738"/>
                    <a:gd name="connsiteY2" fmla="*/ 1208 h 4832"/>
                    <a:gd name="connsiteX3" fmla="*/ 4832 w 5738"/>
                    <a:gd name="connsiteY3" fmla="*/ 4832 h 4832"/>
                    <a:gd name="connsiteX4" fmla="*/ 4832 w 5738"/>
                    <a:gd name="connsiteY4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4832">
                      <a:moveTo>
                        <a:pt x="4832" y="2416"/>
                      </a:moveTo>
                      <a:cubicBezTo>
                        <a:pt x="3624" y="1208"/>
                        <a:pt x="1208" y="0"/>
                        <a:pt x="0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1208" y="2416"/>
                        <a:pt x="2416" y="3625"/>
                        <a:pt x="4832" y="4832"/>
                      </a:cubicBezTo>
                      <a:cubicBezTo>
                        <a:pt x="6041" y="4832"/>
                        <a:pt x="6041" y="3625"/>
                        <a:pt x="4832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2" name="Freeform 611"/>
                <p:cNvSpPr/>
                <p:nvPr/>
              </p:nvSpPr>
              <p:spPr>
                <a:xfrm>
                  <a:off x="2883602" y="6060572"/>
                  <a:ext cx="8456" cy="6040"/>
                </a:xfrm>
                <a:custGeom>
                  <a:avLst/>
                  <a:gdLst>
                    <a:gd name="connsiteX0" fmla="*/ 0 w 8456"/>
                    <a:gd name="connsiteY0" fmla="*/ 1208 h 6040"/>
                    <a:gd name="connsiteX1" fmla="*/ 1208 w 8456"/>
                    <a:gd name="connsiteY1" fmla="*/ 2416 h 6040"/>
                    <a:gd name="connsiteX2" fmla="*/ 7249 w 8456"/>
                    <a:gd name="connsiteY2" fmla="*/ 6041 h 6040"/>
                    <a:gd name="connsiteX3" fmla="*/ 8457 w 8456"/>
                    <a:gd name="connsiteY3" fmla="*/ 4832 h 6040"/>
                    <a:gd name="connsiteX4" fmla="*/ 1208 w 8456"/>
                    <a:gd name="connsiteY4" fmla="*/ 0 h 6040"/>
                    <a:gd name="connsiteX5" fmla="*/ 0 w 8456"/>
                    <a:gd name="connsiteY5" fmla="*/ 0 h 6040"/>
                    <a:gd name="connsiteX6" fmla="*/ 0 w 8456"/>
                    <a:gd name="connsiteY6" fmla="*/ 1208 h 6040"/>
                    <a:gd name="connsiteX7" fmla="*/ 0 w 8456"/>
                    <a:gd name="connsiteY7" fmla="*/ 1208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56" h="6040">
                      <a:moveTo>
                        <a:pt x="0" y="1208"/>
                      </a:moveTo>
                      <a:cubicBezTo>
                        <a:pt x="0" y="2416"/>
                        <a:pt x="1208" y="2416"/>
                        <a:pt x="1208" y="2416"/>
                      </a:cubicBezTo>
                      <a:cubicBezTo>
                        <a:pt x="3624" y="3624"/>
                        <a:pt x="6041" y="4832"/>
                        <a:pt x="7249" y="6041"/>
                      </a:cubicBezTo>
                      <a:cubicBezTo>
                        <a:pt x="8457" y="6041"/>
                        <a:pt x="8457" y="4832"/>
                        <a:pt x="8457" y="4832"/>
                      </a:cubicBezTo>
                      <a:cubicBezTo>
                        <a:pt x="7249" y="2416"/>
                        <a:pt x="3624" y="1208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3" name="Freeform 612"/>
                <p:cNvSpPr/>
                <p:nvPr/>
              </p:nvSpPr>
              <p:spPr>
                <a:xfrm>
                  <a:off x="2864574" y="6048490"/>
                  <a:ext cx="11779" cy="6577"/>
                </a:xfrm>
                <a:custGeom>
                  <a:avLst/>
                  <a:gdLst>
                    <a:gd name="connsiteX0" fmla="*/ 11779 w 11779"/>
                    <a:gd name="connsiteY0" fmla="*/ 6041 h 6577"/>
                    <a:gd name="connsiteX1" fmla="*/ 5739 w 11779"/>
                    <a:gd name="connsiteY1" fmla="*/ 2416 h 6577"/>
                    <a:gd name="connsiteX2" fmla="*/ 906 w 11779"/>
                    <a:gd name="connsiteY2" fmla="*/ 0 h 6577"/>
                    <a:gd name="connsiteX3" fmla="*/ 906 w 11779"/>
                    <a:gd name="connsiteY3" fmla="*/ 1208 h 6577"/>
                    <a:gd name="connsiteX4" fmla="*/ 5739 w 11779"/>
                    <a:gd name="connsiteY4" fmla="*/ 4832 h 6577"/>
                    <a:gd name="connsiteX5" fmla="*/ 11779 w 11779"/>
                    <a:gd name="connsiteY5" fmla="*/ 6041 h 6577"/>
                    <a:gd name="connsiteX6" fmla="*/ 11779 w 11779"/>
                    <a:gd name="connsiteY6" fmla="*/ 6041 h 6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79" h="6577">
                      <a:moveTo>
                        <a:pt x="11779" y="6041"/>
                      </a:moveTo>
                      <a:cubicBezTo>
                        <a:pt x="9363" y="4832"/>
                        <a:pt x="8155" y="3624"/>
                        <a:pt x="5739" y="2416"/>
                      </a:cubicBezTo>
                      <a:cubicBezTo>
                        <a:pt x="4530" y="1208"/>
                        <a:pt x="2114" y="0"/>
                        <a:pt x="906" y="0"/>
                      </a:cubicBezTo>
                      <a:cubicBezTo>
                        <a:pt x="-302" y="0"/>
                        <a:pt x="-302" y="0"/>
                        <a:pt x="906" y="1208"/>
                      </a:cubicBezTo>
                      <a:cubicBezTo>
                        <a:pt x="2114" y="2416"/>
                        <a:pt x="4530" y="3624"/>
                        <a:pt x="5739" y="4832"/>
                      </a:cubicBezTo>
                      <a:cubicBezTo>
                        <a:pt x="6947" y="4832"/>
                        <a:pt x="9363" y="6041"/>
                        <a:pt x="11779" y="6041"/>
                      </a:cubicBezTo>
                      <a:cubicBezTo>
                        <a:pt x="11779" y="7249"/>
                        <a:pt x="11779" y="6041"/>
                        <a:pt x="11779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4" name="Freeform 613"/>
                <p:cNvSpPr/>
                <p:nvPr/>
              </p:nvSpPr>
              <p:spPr>
                <a:xfrm>
                  <a:off x="2861856" y="6052115"/>
                  <a:ext cx="6540" cy="5332"/>
                </a:xfrm>
                <a:custGeom>
                  <a:avLst/>
                  <a:gdLst>
                    <a:gd name="connsiteX0" fmla="*/ 6041 w 6540"/>
                    <a:gd name="connsiteY0" fmla="*/ 3625 h 5332"/>
                    <a:gd name="connsiteX1" fmla="*/ 1208 w 6540"/>
                    <a:gd name="connsiteY1" fmla="*/ 0 h 5332"/>
                    <a:gd name="connsiteX2" fmla="*/ 0 w 6540"/>
                    <a:gd name="connsiteY2" fmla="*/ 1208 h 5332"/>
                    <a:gd name="connsiteX3" fmla="*/ 4832 w 6540"/>
                    <a:gd name="connsiteY3" fmla="*/ 4832 h 5332"/>
                    <a:gd name="connsiteX4" fmla="*/ 6041 w 6540"/>
                    <a:gd name="connsiteY4" fmla="*/ 3625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" h="5332">
                      <a:moveTo>
                        <a:pt x="6041" y="3625"/>
                      </a:moveTo>
                      <a:cubicBezTo>
                        <a:pt x="4832" y="2416"/>
                        <a:pt x="3624" y="0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1208" y="3625"/>
                        <a:pt x="2416" y="3625"/>
                        <a:pt x="4832" y="4832"/>
                      </a:cubicBezTo>
                      <a:cubicBezTo>
                        <a:pt x="6041" y="6041"/>
                        <a:pt x="7249" y="4832"/>
                        <a:pt x="6041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5" name="Freeform 614"/>
                <p:cNvSpPr/>
                <p:nvPr/>
              </p:nvSpPr>
              <p:spPr>
                <a:xfrm>
                  <a:off x="2911389" y="6062988"/>
                  <a:ext cx="3624" cy="2916"/>
                </a:xfrm>
                <a:custGeom>
                  <a:avLst/>
                  <a:gdLst>
                    <a:gd name="connsiteX0" fmla="*/ 0 w 3624"/>
                    <a:gd name="connsiteY0" fmla="*/ 0 h 2916"/>
                    <a:gd name="connsiteX1" fmla="*/ 2416 w 3624"/>
                    <a:gd name="connsiteY1" fmla="*/ 2416 h 2916"/>
                    <a:gd name="connsiteX2" fmla="*/ 3624 w 3624"/>
                    <a:gd name="connsiteY2" fmla="*/ 1208 h 2916"/>
                    <a:gd name="connsiteX3" fmla="*/ 0 w 3624"/>
                    <a:gd name="connsiteY3" fmla="*/ 0 h 2916"/>
                    <a:gd name="connsiteX4" fmla="*/ 0 w 3624"/>
                    <a:gd name="connsiteY4" fmla="*/ 0 h 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2916">
                      <a:moveTo>
                        <a:pt x="0" y="0"/>
                      </a:moveTo>
                      <a:cubicBezTo>
                        <a:pt x="0" y="1208"/>
                        <a:pt x="1208" y="1208"/>
                        <a:pt x="2416" y="2416"/>
                      </a:cubicBezTo>
                      <a:cubicBezTo>
                        <a:pt x="3624" y="3625"/>
                        <a:pt x="3624" y="2416"/>
                        <a:pt x="3624" y="1208"/>
                      </a:cubicBezTo>
                      <a:cubicBezTo>
                        <a:pt x="3624" y="1208"/>
                        <a:pt x="3624" y="0"/>
                        <a:pt x="0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6" name="Freeform 615"/>
                <p:cNvSpPr/>
                <p:nvPr/>
              </p:nvSpPr>
              <p:spPr>
                <a:xfrm>
                  <a:off x="2921054" y="6066075"/>
                  <a:ext cx="8957" cy="7785"/>
                </a:xfrm>
                <a:custGeom>
                  <a:avLst/>
                  <a:gdLst>
                    <a:gd name="connsiteX0" fmla="*/ 0 w 8957"/>
                    <a:gd name="connsiteY0" fmla="*/ 537 h 7785"/>
                    <a:gd name="connsiteX1" fmla="*/ 3624 w 8957"/>
                    <a:gd name="connsiteY1" fmla="*/ 4161 h 7785"/>
                    <a:gd name="connsiteX2" fmla="*/ 7249 w 8957"/>
                    <a:gd name="connsiteY2" fmla="*/ 7786 h 7785"/>
                    <a:gd name="connsiteX3" fmla="*/ 8457 w 8957"/>
                    <a:gd name="connsiteY3" fmla="*/ 6578 h 7785"/>
                    <a:gd name="connsiteX4" fmla="*/ 4833 w 8957"/>
                    <a:gd name="connsiteY4" fmla="*/ 1745 h 7785"/>
                    <a:gd name="connsiteX5" fmla="*/ 0 w 8957"/>
                    <a:gd name="connsiteY5" fmla="*/ 537 h 7785"/>
                    <a:gd name="connsiteX6" fmla="*/ 0 w 8957"/>
                    <a:gd name="connsiteY6" fmla="*/ 537 h 7785"/>
                    <a:gd name="connsiteX7" fmla="*/ 0 w 8957"/>
                    <a:gd name="connsiteY7" fmla="*/ 537 h 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57" h="7785">
                      <a:moveTo>
                        <a:pt x="0" y="537"/>
                      </a:moveTo>
                      <a:cubicBezTo>
                        <a:pt x="0" y="1745"/>
                        <a:pt x="2416" y="2953"/>
                        <a:pt x="3624" y="4161"/>
                      </a:cubicBezTo>
                      <a:cubicBezTo>
                        <a:pt x="4833" y="5369"/>
                        <a:pt x="6041" y="6578"/>
                        <a:pt x="7249" y="7786"/>
                      </a:cubicBezTo>
                      <a:cubicBezTo>
                        <a:pt x="8457" y="7786"/>
                        <a:pt x="9665" y="7786"/>
                        <a:pt x="8457" y="6578"/>
                      </a:cubicBezTo>
                      <a:cubicBezTo>
                        <a:pt x="7249" y="5369"/>
                        <a:pt x="6041" y="2953"/>
                        <a:pt x="4833" y="1745"/>
                      </a:cubicBezTo>
                      <a:cubicBezTo>
                        <a:pt x="3624" y="1745"/>
                        <a:pt x="2416" y="-671"/>
                        <a:pt x="0" y="537"/>
                      </a:cubicBezTo>
                      <a:cubicBezTo>
                        <a:pt x="0" y="-671"/>
                        <a:pt x="0" y="537"/>
                        <a:pt x="0" y="537"/>
                      </a:cubicBezTo>
                      <a:lnTo>
                        <a:pt x="0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7" name="Freeform 616"/>
                <p:cNvSpPr/>
                <p:nvPr/>
              </p:nvSpPr>
              <p:spPr>
                <a:xfrm>
                  <a:off x="2922262" y="6082620"/>
                  <a:ext cx="6540" cy="9061"/>
                </a:xfrm>
                <a:custGeom>
                  <a:avLst/>
                  <a:gdLst>
                    <a:gd name="connsiteX0" fmla="*/ 6041 w 6540"/>
                    <a:gd name="connsiteY0" fmla="*/ 8155 h 9061"/>
                    <a:gd name="connsiteX1" fmla="*/ 2416 w 6540"/>
                    <a:gd name="connsiteY1" fmla="*/ 2114 h 9061"/>
                    <a:gd name="connsiteX2" fmla="*/ 1208 w 6540"/>
                    <a:gd name="connsiteY2" fmla="*/ 906 h 9061"/>
                    <a:gd name="connsiteX3" fmla="*/ 0 w 6540"/>
                    <a:gd name="connsiteY3" fmla="*/ 906 h 9061"/>
                    <a:gd name="connsiteX4" fmla="*/ 4832 w 6540"/>
                    <a:gd name="connsiteY4" fmla="*/ 8155 h 9061"/>
                    <a:gd name="connsiteX5" fmla="*/ 6041 w 6540"/>
                    <a:gd name="connsiteY5" fmla="*/ 8155 h 9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0" h="9061">
                      <a:moveTo>
                        <a:pt x="6041" y="8155"/>
                      </a:moveTo>
                      <a:cubicBezTo>
                        <a:pt x="4832" y="5739"/>
                        <a:pt x="3624" y="4530"/>
                        <a:pt x="2416" y="2114"/>
                      </a:cubicBezTo>
                      <a:cubicBezTo>
                        <a:pt x="2416" y="2114"/>
                        <a:pt x="2416" y="906"/>
                        <a:pt x="1208" y="906"/>
                      </a:cubicBezTo>
                      <a:cubicBezTo>
                        <a:pt x="0" y="-302"/>
                        <a:pt x="0" y="-302"/>
                        <a:pt x="0" y="906"/>
                      </a:cubicBezTo>
                      <a:cubicBezTo>
                        <a:pt x="0" y="3323"/>
                        <a:pt x="2416" y="6947"/>
                        <a:pt x="4832" y="8155"/>
                      </a:cubicBezTo>
                      <a:cubicBezTo>
                        <a:pt x="6041" y="9363"/>
                        <a:pt x="7249" y="9363"/>
                        <a:pt x="6041" y="815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8" name="Freeform 617"/>
                <p:cNvSpPr/>
                <p:nvPr/>
              </p:nvSpPr>
              <p:spPr>
                <a:xfrm>
                  <a:off x="2890851" y="6088358"/>
                  <a:ext cx="4161" cy="3624"/>
                </a:xfrm>
                <a:custGeom>
                  <a:avLst/>
                  <a:gdLst>
                    <a:gd name="connsiteX0" fmla="*/ 3624 w 4161"/>
                    <a:gd name="connsiteY0" fmla="*/ 3625 h 3624"/>
                    <a:gd name="connsiteX1" fmla="*/ 3624 w 4161"/>
                    <a:gd name="connsiteY1" fmla="*/ 3625 h 3624"/>
                    <a:gd name="connsiteX2" fmla="*/ 3624 w 4161"/>
                    <a:gd name="connsiteY2" fmla="*/ 1208 h 3624"/>
                    <a:gd name="connsiteX3" fmla="*/ 1208 w 4161"/>
                    <a:gd name="connsiteY3" fmla="*/ 0 h 3624"/>
                    <a:gd name="connsiteX4" fmla="*/ 0 w 4161"/>
                    <a:gd name="connsiteY4" fmla="*/ 0 h 3624"/>
                    <a:gd name="connsiteX5" fmla="*/ 3624 w 4161"/>
                    <a:gd name="connsiteY5" fmla="*/ 3625 h 3624"/>
                    <a:gd name="connsiteX6" fmla="*/ 3624 w 4161"/>
                    <a:gd name="connsiteY6" fmla="*/ 3625 h 3624"/>
                    <a:gd name="connsiteX7" fmla="*/ 3624 w 4161"/>
                    <a:gd name="connsiteY7" fmla="*/ 3625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3624">
                      <a:moveTo>
                        <a:pt x="3624" y="3625"/>
                      </a:moveTo>
                      <a:cubicBezTo>
                        <a:pt x="3624" y="3625"/>
                        <a:pt x="4833" y="3625"/>
                        <a:pt x="3624" y="3625"/>
                      </a:cubicBezTo>
                      <a:cubicBezTo>
                        <a:pt x="3624" y="2416"/>
                        <a:pt x="3624" y="1208"/>
                        <a:pt x="3624" y="1208"/>
                      </a:cubicBezTo>
                      <a:cubicBezTo>
                        <a:pt x="2416" y="0"/>
                        <a:pt x="2416" y="0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1208"/>
                        <a:pt x="0" y="3625"/>
                        <a:pt x="3624" y="3625"/>
                      </a:cubicBezTo>
                      <a:cubicBezTo>
                        <a:pt x="3624" y="3625"/>
                        <a:pt x="3624" y="3625"/>
                        <a:pt x="3624" y="3625"/>
                      </a:cubicBezTo>
                      <a:lnTo>
                        <a:pt x="3624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9" name="Freeform 618"/>
                <p:cNvSpPr/>
                <p:nvPr/>
              </p:nvSpPr>
              <p:spPr>
                <a:xfrm>
                  <a:off x="2808698" y="5928386"/>
                  <a:ext cx="7248" cy="8957"/>
                </a:xfrm>
                <a:custGeom>
                  <a:avLst/>
                  <a:gdLst>
                    <a:gd name="connsiteX0" fmla="*/ 4833 w 7248"/>
                    <a:gd name="connsiteY0" fmla="*/ 5333 h 8957"/>
                    <a:gd name="connsiteX1" fmla="*/ 7249 w 7248"/>
                    <a:gd name="connsiteY1" fmla="*/ 1708 h 8957"/>
                    <a:gd name="connsiteX2" fmla="*/ 6041 w 7248"/>
                    <a:gd name="connsiteY2" fmla="*/ 500 h 8957"/>
                    <a:gd name="connsiteX3" fmla="*/ 2416 w 7248"/>
                    <a:gd name="connsiteY3" fmla="*/ 2916 h 8957"/>
                    <a:gd name="connsiteX4" fmla="*/ 0 w 7248"/>
                    <a:gd name="connsiteY4" fmla="*/ 6541 h 8957"/>
                    <a:gd name="connsiteX5" fmla="*/ 2416 w 7248"/>
                    <a:gd name="connsiteY5" fmla="*/ 8957 h 8957"/>
                    <a:gd name="connsiteX6" fmla="*/ 4833 w 7248"/>
                    <a:gd name="connsiteY6" fmla="*/ 5333 h 8957"/>
                    <a:gd name="connsiteX7" fmla="*/ 4833 w 7248"/>
                    <a:gd name="connsiteY7" fmla="*/ 5333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8957">
                      <a:moveTo>
                        <a:pt x="4833" y="5333"/>
                      </a:moveTo>
                      <a:cubicBezTo>
                        <a:pt x="6041" y="4125"/>
                        <a:pt x="7249" y="2916"/>
                        <a:pt x="7249" y="1708"/>
                      </a:cubicBezTo>
                      <a:cubicBezTo>
                        <a:pt x="7249" y="500"/>
                        <a:pt x="6041" y="-708"/>
                        <a:pt x="6041" y="500"/>
                      </a:cubicBezTo>
                      <a:cubicBezTo>
                        <a:pt x="4833" y="500"/>
                        <a:pt x="3624" y="1708"/>
                        <a:pt x="2416" y="2916"/>
                      </a:cubicBezTo>
                      <a:cubicBezTo>
                        <a:pt x="1208" y="4125"/>
                        <a:pt x="0" y="5333"/>
                        <a:pt x="0" y="6541"/>
                      </a:cubicBezTo>
                      <a:cubicBezTo>
                        <a:pt x="0" y="7749"/>
                        <a:pt x="1208" y="8957"/>
                        <a:pt x="2416" y="8957"/>
                      </a:cubicBezTo>
                      <a:cubicBezTo>
                        <a:pt x="2416" y="7749"/>
                        <a:pt x="3624" y="6541"/>
                        <a:pt x="4833" y="5333"/>
                      </a:cubicBezTo>
                      <a:lnTo>
                        <a:pt x="4833" y="53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0" name="Freeform 619"/>
                <p:cNvSpPr/>
                <p:nvPr/>
              </p:nvSpPr>
              <p:spPr>
                <a:xfrm>
                  <a:off x="2765206" y="6038496"/>
                  <a:ext cx="6283" cy="6870"/>
                </a:xfrm>
                <a:custGeom>
                  <a:avLst/>
                  <a:gdLst>
                    <a:gd name="connsiteX0" fmla="*/ 3624 w 6283"/>
                    <a:gd name="connsiteY0" fmla="*/ 6370 h 6870"/>
                    <a:gd name="connsiteX1" fmla="*/ 6041 w 6283"/>
                    <a:gd name="connsiteY1" fmla="*/ 2746 h 6870"/>
                    <a:gd name="connsiteX2" fmla="*/ 2416 w 6283"/>
                    <a:gd name="connsiteY2" fmla="*/ 329 h 6870"/>
                    <a:gd name="connsiteX3" fmla="*/ 0 w 6283"/>
                    <a:gd name="connsiteY3" fmla="*/ 5162 h 6870"/>
                    <a:gd name="connsiteX4" fmla="*/ 3624 w 6283"/>
                    <a:gd name="connsiteY4" fmla="*/ 6370 h 6870"/>
                    <a:gd name="connsiteX5" fmla="*/ 3624 w 6283"/>
                    <a:gd name="connsiteY5" fmla="*/ 6370 h 6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83" h="6870">
                      <a:moveTo>
                        <a:pt x="3624" y="6370"/>
                      </a:moveTo>
                      <a:cubicBezTo>
                        <a:pt x="4832" y="5162"/>
                        <a:pt x="4832" y="3954"/>
                        <a:pt x="6041" y="2746"/>
                      </a:cubicBezTo>
                      <a:cubicBezTo>
                        <a:pt x="7249" y="1537"/>
                        <a:pt x="3624" y="-879"/>
                        <a:pt x="2416" y="329"/>
                      </a:cubicBezTo>
                      <a:cubicBezTo>
                        <a:pt x="1208" y="1537"/>
                        <a:pt x="1208" y="2746"/>
                        <a:pt x="0" y="5162"/>
                      </a:cubicBezTo>
                      <a:cubicBezTo>
                        <a:pt x="1208" y="6370"/>
                        <a:pt x="2416" y="7578"/>
                        <a:pt x="3624" y="6370"/>
                      </a:cubicBezTo>
                      <a:lnTo>
                        <a:pt x="3624" y="63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1" name="Freeform 620"/>
                <p:cNvSpPr/>
                <p:nvPr/>
              </p:nvSpPr>
              <p:spPr>
                <a:xfrm>
                  <a:off x="2760373" y="6037617"/>
                  <a:ext cx="3624" cy="3624"/>
                </a:xfrm>
                <a:custGeom>
                  <a:avLst/>
                  <a:gdLst>
                    <a:gd name="connsiteX0" fmla="*/ 3624 w 3624"/>
                    <a:gd name="connsiteY0" fmla="*/ 1208 h 3624"/>
                    <a:gd name="connsiteX1" fmla="*/ 3624 w 3624"/>
                    <a:gd name="connsiteY1" fmla="*/ 1208 h 3624"/>
                    <a:gd name="connsiteX2" fmla="*/ 2416 w 3624"/>
                    <a:gd name="connsiteY2" fmla="*/ 0 h 3624"/>
                    <a:gd name="connsiteX3" fmla="*/ 1208 w 3624"/>
                    <a:gd name="connsiteY3" fmla="*/ 0 h 3624"/>
                    <a:gd name="connsiteX4" fmla="*/ 0 w 3624"/>
                    <a:gd name="connsiteY4" fmla="*/ 1208 h 3624"/>
                    <a:gd name="connsiteX5" fmla="*/ 0 w 3624"/>
                    <a:gd name="connsiteY5" fmla="*/ 2416 h 3624"/>
                    <a:gd name="connsiteX6" fmla="*/ 2416 w 3624"/>
                    <a:gd name="connsiteY6" fmla="*/ 3624 h 3624"/>
                    <a:gd name="connsiteX7" fmla="*/ 2416 w 3624"/>
                    <a:gd name="connsiteY7" fmla="*/ 3624 h 3624"/>
                    <a:gd name="connsiteX8" fmla="*/ 3624 w 3624"/>
                    <a:gd name="connsiteY8" fmla="*/ 1208 h 3624"/>
                    <a:gd name="connsiteX9" fmla="*/ 3624 w 3624"/>
                    <a:gd name="connsiteY9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24" h="3624">
                      <a:moveTo>
                        <a:pt x="3624" y="1208"/>
                      </a:moveTo>
                      <a:cubicBezTo>
                        <a:pt x="3624" y="0"/>
                        <a:pt x="3624" y="0"/>
                        <a:pt x="3624" y="1208"/>
                      </a:cubicBez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2416" y="0"/>
                        <a:pt x="2416" y="0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0" y="1208"/>
                        <a:pt x="0" y="1208"/>
                        <a:pt x="0" y="2416"/>
                      </a:cubicBezTo>
                      <a:cubicBezTo>
                        <a:pt x="0" y="3624"/>
                        <a:pt x="1208" y="3624"/>
                        <a:pt x="2416" y="3624"/>
                      </a:cubicBezTo>
                      <a:cubicBezTo>
                        <a:pt x="2416" y="3624"/>
                        <a:pt x="2416" y="3624"/>
                        <a:pt x="2416" y="3624"/>
                      </a:cubicBezTo>
                      <a:cubicBezTo>
                        <a:pt x="3624" y="1208"/>
                        <a:pt x="3624" y="1208"/>
                        <a:pt x="3624" y="1208"/>
                      </a:cubicBezTo>
                      <a:lnTo>
                        <a:pt x="3624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2" name="Freeform 621"/>
                <p:cNvSpPr/>
                <p:nvPr/>
              </p:nvSpPr>
              <p:spPr>
                <a:xfrm>
                  <a:off x="2782120" y="6027623"/>
                  <a:ext cx="3953" cy="5161"/>
                </a:xfrm>
                <a:custGeom>
                  <a:avLst/>
                  <a:gdLst>
                    <a:gd name="connsiteX0" fmla="*/ 3624 w 3953"/>
                    <a:gd name="connsiteY0" fmla="*/ 2746 h 5161"/>
                    <a:gd name="connsiteX1" fmla="*/ 1208 w 3953"/>
                    <a:gd name="connsiteY1" fmla="*/ 329 h 5161"/>
                    <a:gd name="connsiteX2" fmla="*/ 0 w 3953"/>
                    <a:gd name="connsiteY2" fmla="*/ 2746 h 5161"/>
                    <a:gd name="connsiteX3" fmla="*/ 2416 w 3953"/>
                    <a:gd name="connsiteY3" fmla="*/ 5162 h 5161"/>
                    <a:gd name="connsiteX4" fmla="*/ 3624 w 3953"/>
                    <a:gd name="connsiteY4" fmla="*/ 2746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3" h="5161">
                      <a:moveTo>
                        <a:pt x="3624" y="2746"/>
                      </a:moveTo>
                      <a:cubicBezTo>
                        <a:pt x="4833" y="1537"/>
                        <a:pt x="2416" y="-879"/>
                        <a:pt x="1208" y="329"/>
                      </a:cubicBezTo>
                      <a:cubicBezTo>
                        <a:pt x="0" y="329"/>
                        <a:pt x="0" y="1537"/>
                        <a:pt x="0" y="2746"/>
                      </a:cubicBezTo>
                      <a:cubicBezTo>
                        <a:pt x="0" y="3954"/>
                        <a:pt x="1208" y="5162"/>
                        <a:pt x="2416" y="5162"/>
                      </a:cubicBezTo>
                      <a:cubicBezTo>
                        <a:pt x="2416" y="3954"/>
                        <a:pt x="2416" y="2746"/>
                        <a:pt x="3624" y="27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3" name="Freeform 622"/>
                <p:cNvSpPr/>
                <p:nvPr/>
              </p:nvSpPr>
              <p:spPr>
                <a:xfrm>
                  <a:off x="2802157" y="6038288"/>
                  <a:ext cx="2916" cy="4161"/>
                </a:xfrm>
                <a:custGeom>
                  <a:avLst/>
                  <a:gdLst>
                    <a:gd name="connsiteX0" fmla="*/ 1709 w 2916"/>
                    <a:gd name="connsiteY0" fmla="*/ 2953 h 4161"/>
                    <a:gd name="connsiteX1" fmla="*/ 2917 w 2916"/>
                    <a:gd name="connsiteY1" fmla="*/ 1745 h 4161"/>
                    <a:gd name="connsiteX2" fmla="*/ 2917 w 2916"/>
                    <a:gd name="connsiteY2" fmla="*/ 537 h 4161"/>
                    <a:gd name="connsiteX3" fmla="*/ 2917 w 2916"/>
                    <a:gd name="connsiteY3" fmla="*/ 537 h 4161"/>
                    <a:gd name="connsiteX4" fmla="*/ 1709 w 2916"/>
                    <a:gd name="connsiteY4" fmla="*/ 537 h 4161"/>
                    <a:gd name="connsiteX5" fmla="*/ 1709 w 2916"/>
                    <a:gd name="connsiteY5" fmla="*/ 537 h 4161"/>
                    <a:gd name="connsiteX6" fmla="*/ 500 w 2916"/>
                    <a:gd name="connsiteY6" fmla="*/ 1745 h 4161"/>
                    <a:gd name="connsiteX7" fmla="*/ 500 w 2916"/>
                    <a:gd name="connsiteY7" fmla="*/ 4161 h 4161"/>
                    <a:gd name="connsiteX8" fmla="*/ 1709 w 2916"/>
                    <a:gd name="connsiteY8" fmla="*/ 2953 h 4161"/>
                    <a:gd name="connsiteX9" fmla="*/ 1709 w 2916"/>
                    <a:gd name="connsiteY9" fmla="*/ 2953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16" h="4161">
                      <a:moveTo>
                        <a:pt x="1709" y="2953"/>
                      </a:moveTo>
                      <a:cubicBezTo>
                        <a:pt x="2917" y="2953"/>
                        <a:pt x="2917" y="1745"/>
                        <a:pt x="2917" y="1745"/>
                      </a:cubicBezTo>
                      <a:cubicBezTo>
                        <a:pt x="2917" y="1745"/>
                        <a:pt x="2917" y="537"/>
                        <a:pt x="2917" y="537"/>
                      </a:cubicBezTo>
                      <a:cubicBezTo>
                        <a:pt x="2917" y="537"/>
                        <a:pt x="2917" y="537"/>
                        <a:pt x="2917" y="537"/>
                      </a:cubicBezTo>
                      <a:cubicBezTo>
                        <a:pt x="2917" y="537"/>
                        <a:pt x="1709" y="-671"/>
                        <a:pt x="1709" y="537"/>
                      </a:cubicBezTo>
                      <a:cubicBezTo>
                        <a:pt x="1709" y="537"/>
                        <a:pt x="1709" y="537"/>
                        <a:pt x="1709" y="537"/>
                      </a:cubicBezTo>
                      <a:cubicBezTo>
                        <a:pt x="1709" y="537"/>
                        <a:pt x="500" y="1745"/>
                        <a:pt x="500" y="1745"/>
                      </a:cubicBezTo>
                      <a:cubicBezTo>
                        <a:pt x="500" y="2953"/>
                        <a:pt x="500" y="2953"/>
                        <a:pt x="500" y="4161"/>
                      </a:cubicBezTo>
                      <a:cubicBezTo>
                        <a:pt x="-708" y="2953"/>
                        <a:pt x="500" y="2953"/>
                        <a:pt x="1709" y="2953"/>
                      </a:cubicBezTo>
                      <a:lnTo>
                        <a:pt x="1709" y="29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4" name="Freeform 623"/>
                <p:cNvSpPr/>
                <p:nvPr/>
              </p:nvSpPr>
              <p:spPr>
                <a:xfrm>
                  <a:off x="2795409" y="5992011"/>
                  <a:ext cx="9665" cy="15403"/>
                </a:xfrm>
                <a:custGeom>
                  <a:avLst/>
                  <a:gdLst>
                    <a:gd name="connsiteX0" fmla="*/ 9665 w 9665"/>
                    <a:gd name="connsiteY0" fmla="*/ 906 h 15403"/>
                    <a:gd name="connsiteX1" fmla="*/ 9665 w 9665"/>
                    <a:gd name="connsiteY1" fmla="*/ 906 h 15403"/>
                    <a:gd name="connsiteX2" fmla="*/ 3624 w 9665"/>
                    <a:gd name="connsiteY2" fmla="*/ 8155 h 15403"/>
                    <a:gd name="connsiteX3" fmla="*/ 0 w 9665"/>
                    <a:gd name="connsiteY3" fmla="*/ 14196 h 15403"/>
                    <a:gd name="connsiteX4" fmla="*/ 1208 w 9665"/>
                    <a:gd name="connsiteY4" fmla="*/ 15404 h 15403"/>
                    <a:gd name="connsiteX5" fmla="*/ 6041 w 9665"/>
                    <a:gd name="connsiteY5" fmla="*/ 8155 h 15403"/>
                    <a:gd name="connsiteX6" fmla="*/ 9665 w 9665"/>
                    <a:gd name="connsiteY6" fmla="*/ 906 h 15403"/>
                    <a:gd name="connsiteX7" fmla="*/ 9665 w 9665"/>
                    <a:gd name="connsiteY7" fmla="*/ 906 h 1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65" h="15403">
                      <a:moveTo>
                        <a:pt x="9665" y="906"/>
                      </a:moveTo>
                      <a:cubicBezTo>
                        <a:pt x="9665" y="-302"/>
                        <a:pt x="8457" y="-302"/>
                        <a:pt x="9665" y="906"/>
                      </a:cubicBezTo>
                      <a:cubicBezTo>
                        <a:pt x="7249" y="2114"/>
                        <a:pt x="6041" y="5739"/>
                        <a:pt x="3624" y="8155"/>
                      </a:cubicBezTo>
                      <a:cubicBezTo>
                        <a:pt x="2416" y="10571"/>
                        <a:pt x="1208" y="11779"/>
                        <a:pt x="0" y="14196"/>
                      </a:cubicBezTo>
                      <a:cubicBezTo>
                        <a:pt x="0" y="14196"/>
                        <a:pt x="1208" y="15404"/>
                        <a:pt x="1208" y="15404"/>
                      </a:cubicBezTo>
                      <a:cubicBezTo>
                        <a:pt x="3624" y="12987"/>
                        <a:pt x="4832" y="10571"/>
                        <a:pt x="6041" y="8155"/>
                      </a:cubicBezTo>
                      <a:cubicBezTo>
                        <a:pt x="7249" y="5739"/>
                        <a:pt x="8457" y="3323"/>
                        <a:pt x="9665" y="906"/>
                      </a:cubicBezTo>
                      <a:lnTo>
                        <a:pt x="9665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5" name="Freeform 624"/>
                <p:cNvSpPr/>
                <p:nvPr/>
              </p:nvSpPr>
              <p:spPr>
                <a:xfrm>
                  <a:off x="2801450" y="6015871"/>
                  <a:ext cx="4832" cy="5332"/>
                </a:xfrm>
                <a:custGeom>
                  <a:avLst/>
                  <a:gdLst>
                    <a:gd name="connsiteX0" fmla="*/ 4832 w 4832"/>
                    <a:gd name="connsiteY0" fmla="*/ 1208 h 5332"/>
                    <a:gd name="connsiteX1" fmla="*/ 3624 w 4832"/>
                    <a:gd name="connsiteY1" fmla="*/ 0 h 5332"/>
                    <a:gd name="connsiteX2" fmla="*/ 0 w 4832"/>
                    <a:gd name="connsiteY2" fmla="*/ 3625 h 5332"/>
                    <a:gd name="connsiteX3" fmla="*/ 1208 w 4832"/>
                    <a:gd name="connsiteY3" fmla="*/ 4832 h 5332"/>
                    <a:gd name="connsiteX4" fmla="*/ 4832 w 4832"/>
                    <a:gd name="connsiteY4" fmla="*/ 1208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5332">
                      <a:moveTo>
                        <a:pt x="4832" y="1208"/>
                      </a:moveTo>
                      <a:cubicBezTo>
                        <a:pt x="4832" y="0"/>
                        <a:pt x="4832" y="0"/>
                        <a:pt x="3624" y="0"/>
                      </a:cubicBezTo>
                      <a:cubicBezTo>
                        <a:pt x="2416" y="1208"/>
                        <a:pt x="1208" y="2416"/>
                        <a:pt x="0" y="3625"/>
                      </a:cubicBezTo>
                      <a:cubicBezTo>
                        <a:pt x="0" y="4832"/>
                        <a:pt x="1208" y="6041"/>
                        <a:pt x="1208" y="4832"/>
                      </a:cubicBezTo>
                      <a:cubicBezTo>
                        <a:pt x="3624" y="4832"/>
                        <a:pt x="4832" y="2416"/>
                        <a:pt x="4832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6" name="Freeform 625"/>
                <p:cNvSpPr/>
                <p:nvPr/>
              </p:nvSpPr>
              <p:spPr>
                <a:xfrm>
                  <a:off x="2780573" y="5985668"/>
                  <a:ext cx="6076" cy="5332"/>
                </a:xfrm>
                <a:custGeom>
                  <a:avLst/>
                  <a:gdLst>
                    <a:gd name="connsiteX0" fmla="*/ 5171 w 6076"/>
                    <a:gd name="connsiteY0" fmla="*/ 0 h 5332"/>
                    <a:gd name="connsiteX1" fmla="*/ 338 w 6076"/>
                    <a:gd name="connsiteY1" fmla="*/ 3625 h 5332"/>
                    <a:gd name="connsiteX2" fmla="*/ 1546 w 6076"/>
                    <a:gd name="connsiteY2" fmla="*/ 4832 h 5332"/>
                    <a:gd name="connsiteX3" fmla="*/ 5171 w 6076"/>
                    <a:gd name="connsiteY3" fmla="*/ 0 h 5332"/>
                    <a:gd name="connsiteX4" fmla="*/ 5171 w 6076"/>
                    <a:gd name="connsiteY4" fmla="*/ 0 h 5332"/>
                    <a:gd name="connsiteX5" fmla="*/ 5171 w 6076"/>
                    <a:gd name="connsiteY5" fmla="*/ 0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6" h="5332">
                      <a:moveTo>
                        <a:pt x="5171" y="0"/>
                      </a:moveTo>
                      <a:cubicBezTo>
                        <a:pt x="2755" y="0"/>
                        <a:pt x="1546" y="2416"/>
                        <a:pt x="338" y="3625"/>
                      </a:cubicBezTo>
                      <a:cubicBezTo>
                        <a:pt x="-870" y="4832"/>
                        <a:pt x="1546" y="6041"/>
                        <a:pt x="1546" y="4832"/>
                      </a:cubicBezTo>
                      <a:cubicBezTo>
                        <a:pt x="3963" y="3625"/>
                        <a:pt x="6379" y="2416"/>
                        <a:pt x="5171" y="0"/>
                      </a:cubicBezTo>
                      <a:cubicBezTo>
                        <a:pt x="6379" y="0"/>
                        <a:pt x="6379" y="0"/>
                        <a:pt x="5171" y="0"/>
                      </a:cubicBezTo>
                      <a:lnTo>
                        <a:pt x="517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7" name="Freeform 626"/>
                <p:cNvSpPr/>
                <p:nvPr/>
              </p:nvSpPr>
              <p:spPr>
                <a:xfrm>
                  <a:off x="2768537" y="5876400"/>
                  <a:ext cx="5125" cy="7785"/>
                </a:xfrm>
                <a:custGeom>
                  <a:avLst/>
                  <a:gdLst>
                    <a:gd name="connsiteX0" fmla="*/ 5126 w 5125"/>
                    <a:gd name="connsiteY0" fmla="*/ 6578 h 7785"/>
                    <a:gd name="connsiteX1" fmla="*/ 3917 w 5125"/>
                    <a:gd name="connsiteY1" fmla="*/ 2953 h 7785"/>
                    <a:gd name="connsiteX2" fmla="*/ 2709 w 5125"/>
                    <a:gd name="connsiteY2" fmla="*/ 537 h 7785"/>
                    <a:gd name="connsiteX3" fmla="*/ 1501 w 5125"/>
                    <a:gd name="connsiteY3" fmla="*/ 537 h 7785"/>
                    <a:gd name="connsiteX4" fmla="*/ 5126 w 5125"/>
                    <a:gd name="connsiteY4" fmla="*/ 7786 h 7785"/>
                    <a:gd name="connsiteX5" fmla="*/ 5126 w 5125"/>
                    <a:gd name="connsiteY5" fmla="*/ 6578 h 7785"/>
                    <a:gd name="connsiteX6" fmla="*/ 5126 w 5125"/>
                    <a:gd name="connsiteY6" fmla="*/ 6578 h 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25" h="7785">
                      <a:moveTo>
                        <a:pt x="5126" y="6578"/>
                      </a:moveTo>
                      <a:cubicBezTo>
                        <a:pt x="5126" y="5369"/>
                        <a:pt x="3917" y="4162"/>
                        <a:pt x="3917" y="2953"/>
                      </a:cubicBezTo>
                      <a:cubicBezTo>
                        <a:pt x="3917" y="1745"/>
                        <a:pt x="3917" y="1745"/>
                        <a:pt x="2709" y="537"/>
                      </a:cubicBezTo>
                      <a:cubicBezTo>
                        <a:pt x="2709" y="537"/>
                        <a:pt x="1501" y="-671"/>
                        <a:pt x="1501" y="537"/>
                      </a:cubicBezTo>
                      <a:cubicBezTo>
                        <a:pt x="-2123" y="1745"/>
                        <a:pt x="1501" y="6578"/>
                        <a:pt x="5126" y="7786"/>
                      </a:cubicBezTo>
                      <a:cubicBezTo>
                        <a:pt x="5126" y="7786"/>
                        <a:pt x="5126" y="6578"/>
                        <a:pt x="5126" y="6578"/>
                      </a:cubicBezTo>
                      <a:lnTo>
                        <a:pt x="5126" y="657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8" name="Freeform 627"/>
                <p:cNvSpPr/>
                <p:nvPr/>
              </p:nvSpPr>
              <p:spPr>
                <a:xfrm>
                  <a:off x="2788160" y="5931974"/>
                  <a:ext cx="1208" cy="2953"/>
                </a:xfrm>
                <a:custGeom>
                  <a:avLst/>
                  <a:gdLst>
                    <a:gd name="connsiteX0" fmla="*/ 0 w 1208"/>
                    <a:gd name="connsiteY0" fmla="*/ 2953 h 2953"/>
                    <a:gd name="connsiteX1" fmla="*/ 0 w 1208"/>
                    <a:gd name="connsiteY1" fmla="*/ 2953 h 2953"/>
                    <a:gd name="connsiteX2" fmla="*/ 1208 w 1208"/>
                    <a:gd name="connsiteY2" fmla="*/ 537 h 2953"/>
                    <a:gd name="connsiteX3" fmla="*/ 0 w 1208"/>
                    <a:gd name="connsiteY3" fmla="*/ 537 h 2953"/>
                    <a:gd name="connsiteX4" fmla="*/ 0 w 1208"/>
                    <a:gd name="connsiteY4" fmla="*/ 2953 h 2953"/>
                    <a:gd name="connsiteX5" fmla="*/ 0 w 1208"/>
                    <a:gd name="connsiteY5" fmla="*/ 2953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8" h="2953">
                      <a:moveTo>
                        <a:pt x="0" y="2953"/>
                      </a:moveTo>
                      <a:cubicBezTo>
                        <a:pt x="0" y="2953"/>
                        <a:pt x="1208" y="2953"/>
                        <a:pt x="0" y="2953"/>
                      </a:cubicBezTo>
                      <a:cubicBezTo>
                        <a:pt x="1208" y="2953"/>
                        <a:pt x="1208" y="1745"/>
                        <a:pt x="1208" y="537"/>
                      </a:cubicBezTo>
                      <a:cubicBezTo>
                        <a:pt x="1208" y="-671"/>
                        <a:pt x="0" y="537"/>
                        <a:pt x="0" y="537"/>
                      </a:cubicBezTo>
                      <a:cubicBezTo>
                        <a:pt x="0" y="537"/>
                        <a:pt x="0" y="1745"/>
                        <a:pt x="0" y="2953"/>
                      </a:cubicBezTo>
                      <a:lnTo>
                        <a:pt x="0" y="29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9" name="Freeform 628"/>
                <p:cNvSpPr/>
                <p:nvPr/>
              </p:nvSpPr>
              <p:spPr>
                <a:xfrm>
                  <a:off x="2776079" y="5880561"/>
                  <a:ext cx="8456" cy="13289"/>
                </a:xfrm>
                <a:custGeom>
                  <a:avLst/>
                  <a:gdLst>
                    <a:gd name="connsiteX0" fmla="*/ 0 w 8456"/>
                    <a:gd name="connsiteY0" fmla="*/ 0 h 13289"/>
                    <a:gd name="connsiteX1" fmla="*/ 3624 w 8456"/>
                    <a:gd name="connsiteY1" fmla="*/ 7248 h 13289"/>
                    <a:gd name="connsiteX2" fmla="*/ 7249 w 8456"/>
                    <a:gd name="connsiteY2" fmla="*/ 13289 h 13289"/>
                    <a:gd name="connsiteX3" fmla="*/ 8457 w 8456"/>
                    <a:gd name="connsiteY3" fmla="*/ 13289 h 13289"/>
                    <a:gd name="connsiteX4" fmla="*/ 4833 w 8456"/>
                    <a:gd name="connsiteY4" fmla="*/ 6041 h 13289"/>
                    <a:gd name="connsiteX5" fmla="*/ 0 w 8456"/>
                    <a:gd name="connsiteY5" fmla="*/ 0 h 13289"/>
                    <a:gd name="connsiteX6" fmla="*/ 0 w 8456"/>
                    <a:gd name="connsiteY6" fmla="*/ 0 h 1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56" h="13289">
                      <a:moveTo>
                        <a:pt x="0" y="0"/>
                      </a:moveTo>
                      <a:cubicBezTo>
                        <a:pt x="0" y="2416"/>
                        <a:pt x="2416" y="4832"/>
                        <a:pt x="3624" y="7248"/>
                      </a:cubicBezTo>
                      <a:cubicBezTo>
                        <a:pt x="4833" y="9665"/>
                        <a:pt x="6041" y="10873"/>
                        <a:pt x="7249" y="13289"/>
                      </a:cubicBezTo>
                      <a:cubicBezTo>
                        <a:pt x="7249" y="13289"/>
                        <a:pt x="8457" y="13289"/>
                        <a:pt x="8457" y="13289"/>
                      </a:cubicBezTo>
                      <a:cubicBezTo>
                        <a:pt x="8457" y="10873"/>
                        <a:pt x="6041" y="8457"/>
                        <a:pt x="4833" y="6041"/>
                      </a:cubicBezTo>
                      <a:cubicBezTo>
                        <a:pt x="4833" y="4832"/>
                        <a:pt x="3624" y="1208"/>
                        <a:pt x="0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0" name="Freeform 629"/>
                <p:cNvSpPr/>
                <p:nvPr/>
              </p:nvSpPr>
              <p:spPr>
                <a:xfrm>
                  <a:off x="2785406" y="5896569"/>
                  <a:ext cx="6915" cy="26777"/>
                </a:xfrm>
                <a:custGeom>
                  <a:avLst/>
                  <a:gdLst>
                    <a:gd name="connsiteX0" fmla="*/ 338 w 6915"/>
                    <a:gd name="connsiteY0" fmla="*/ 906 h 26777"/>
                    <a:gd name="connsiteX1" fmla="*/ 2755 w 6915"/>
                    <a:gd name="connsiteY1" fmla="*/ 25069 h 26777"/>
                    <a:gd name="connsiteX2" fmla="*/ 5171 w 6915"/>
                    <a:gd name="connsiteY2" fmla="*/ 26277 h 26777"/>
                    <a:gd name="connsiteX3" fmla="*/ 1546 w 6915"/>
                    <a:gd name="connsiteY3" fmla="*/ 906 h 26777"/>
                    <a:gd name="connsiteX4" fmla="*/ 338 w 6915"/>
                    <a:gd name="connsiteY4" fmla="*/ 906 h 26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15" h="26777">
                      <a:moveTo>
                        <a:pt x="338" y="906"/>
                      </a:moveTo>
                      <a:cubicBezTo>
                        <a:pt x="3963" y="9363"/>
                        <a:pt x="3963" y="16612"/>
                        <a:pt x="2755" y="25069"/>
                      </a:cubicBezTo>
                      <a:cubicBezTo>
                        <a:pt x="2755" y="26277"/>
                        <a:pt x="5171" y="27485"/>
                        <a:pt x="5171" y="26277"/>
                      </a:cubicBezTo>
                      <a:cubicBezTo>
                        <a:pt x="8795" y="17820"/>
                        <a:pt x="6379" y="9363"/>
                        <a:pt x="1546" y="906"/>
                      </a:cubicBezTo>
                      <a:cubicBezTo>
                        <a:pt x="1546" y="-302"/>
                        <a:pt x="-870" y="-302"/>
                        <a:pt x="338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1" name="Freeform 630"/>
                <p:cNvSpPr/>
                <p:nvPr/>
              </p:nvSpPr>
              <p:spPr>
                <a:xfrm>
                  <a:off x="2721714" y="5847942"/>
                  <a:ext cx="2525" cy="3229"/>
                </a:xfrm>
                <a:custGeom>
                  <a:avLst/>
                  <a:gdLst>
                    <a:gd name="connsiteX0" fmla="*/ 1208 w 2525"/>
                    <a:gd name="connsiteY0" fmla="*/ 0 h 3229"/>
                    <a:gd name="connsiteX1" fmla="*/ 1208 w 2525"/>
                    <a:gd name="connsiteY1" fmla="*/ 0 h 3229"/>
                    <a:gd name="connsiteX2" fmla="*/ 0 w 2525"/>
                    <a:gd name="connsiteY2" fmla="*/ 2416 h 3229"/>
                    <a:gd name="connsiteX3" fmla="*/ 0 w 2525"/>
                    <a:gd name="connsiteY3" fmla="*/ 2416 h 3229"/>
                    <a:gd name="connsiteX4" fmla="*/ 1208 w 2525"/>
                    <a:gd name="connsiteY4" fmla="*/ 0 h 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5" h="3229">
                      <a:moveTo>
                        <a:pt x="1208" y="0"/>
                      </a:moveTo>
                      <a:cubicBezTo>
                        <a:pt x="1208" y="0"/>
                        <a:pt x="1208" y="0"/>
                        <a:pt x="1208" y="0"/>
                      </a:cubicBez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0" y="2416"/>
                        <a:pt x="0" y="2416"/>
                        <a:pt x="0" y="2416"/>
                      </a:cubicBezTo>
                      <a:cubicBezTo>
                        <a:pt x="2416" y="4832"/>
                        <a:pt x="3624" y="1208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2" name="Freeform 631"/>
                <p:cNvSpPr/>
                <p:nvPr/>
              </p:nvSpPr>
              <p:spPr>
                <a:xfrm>
                  <a:off x="2712049" y="5864355"/>
                  <a:ext cx="2416" cy="2614"/>
                </a:xfrm>
                <a:custGeom>
                  <a:avLst/>
                  <a:gdLst>
                    <a:gd name="connsiteX0" fmla="*/ 2416 w 2416"/>
                    <a:gd name="connsiteY0" fmla="*/ 1709 h 2614"/>
                    <a:gd name="connsiteX1" fmla="*/ 2416 w 2416"/>
                    <a:gd name="connsiteY1" fmla="*/ 1709 h 2614"/>
                    <a:gd name="connsiteX2" fmla="*/ 0 w 2416"/>
                    <a:gd name="connsiteY2" fmla="*/ 500 h 2614"/>
                    <a:gd name="connsiteX3" fmla="*/ 0 w 2416"/>
                    <a:gd name="connsiteY3" fmla="*/ 1709 h 2614"/>
                    <a:gd name="connsiteX4" fmla="*/ 2416 w 2416"/>
                    <a:gd name="connsiteY4" fmla="*/ 1709 h 2614"/>
                    <a:gd name="connsiteX5" fmla="*/ 2416 w 2416"/>
                    <a:gd name="connsiteY5" fmla="*/ 1709 h 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6" h="2614">
                      <a:moveTo>
                        <a:pt x="2416" y="1709"/>
                      </a:moveTo>
                      <a:lnTo>
                        <a:pt x="2416" y="1709"/>
                      </a:lnTo>
                      <a:cubicBezTo>
                        <a:pt x="2416" y="500"/>
                        <a:pt x="0" y="-708"/>
                        <a:pt x="0" y="500"/>
                      </a:cubicBezTo>
                      <a:cubicBezTo>
                        <a:pt x="0" y="500"/>
                        <a:pt x="0" y="500"/>
                        <a:pt x="0" y="1709"/>
                      </a:cubicBezTo>
                      <a:cubicBezTo>
                        <a:pt x="0" y="2917"/>
                        <a:pt x="2416" y="2917"/>
                        <a:pt x="2416" y="1709"/>
                      </a:cubicBezTo>
                      <a:lnTo>
                        <a:pt x="2416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3" name="Freeform 632"/>
                <p:cNvSpPr/>
                <p:nvPr/>
              </p:nvSpPr>
              <p:spPr>
                <a:xfrm>
                  <a:off x="2716881" y="5886602"/>
                  <a:ext cx="3624" cy="4161"/>
                </a:xfrm>
                <a:custGeom>
                  <a:avLst/>
                  <a:gdLst>
                    <a:gd name="connsiteX0" fmla="*/ 3624 w 3624"/>
                    <a:gd name="connsiteY0" fmla="*/ 3624 h 4161"/>
                    <a:gd name="connsiteX1" fmla="*/ 1208 w 3624"/>
                    <a:gd name="connsiteY1" fmla="*/ 0 h 4161"/>
                    <a:gd name="connsiteX2" fmla="*/ 0 w 3624"/>
                    <a:gd name="connsiteY2" fmla="*/ 0 h 4161"/>
                    <a:gd name="connsiteX3" fmla="*/ 2416 w 3624"/>
                    <a:gd name="connsiteY3" fmla="*/ 3624 h 4161"/>
                    <a:gd name="connsiteX4" fmla="*/ 3624 w 3624"/>
                    <a:gd name="connsiteY4" fmla="*/ 3624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4161">
                      <a:moveTo>
                        <a:pt x="3624" y="3624"/>
                      </a:moveTo>
                      <a:cubicBezTo>
                        <a:pt x="3624" y="2416"/>
                        <a:pt x="2416" y="1208"/>
                        <a:pt x="120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8"/>
                        <a:pt x="0" y="2416"/>
                        <a:pt x="2416" y="3624"/>
                      </a:cubicBezTo>
                      <a:cubicBezTo>
                        <a:pt x="3624" y="4832"/>
                        <a:pt x="3624" y="3624"/>
                        <a:pt x="3624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4" name="Freeform 633"/>
                <p:cNvSpPr/>
                <p:nvPr/>
              </p:nvSpPr>
              <p:spPr>
                <a:xfrm>
                  <a:off x="2719297" y="5939222"/>
                  <a:ext cx="7248" cy="5707"/>
                </a:xfrm>
                <a:custGeom>
                  <a:avLst/>
                  <a:gdLst>
                    <a:gd name="connsiteX0" fmla="*/ 0 w 7248"/>
                    <a:gd name="connsiteY0" fmla="*/ 537 h 5707"/>
                    <a:gd name="connsiteX1" fmla="*/ 6041 w 7248"/>
                    <a:gd name="connsiteY1" fmla="*/ 5369 h 5707"/>
                    <a:gd name="connsiteX2" fmla="*/ 7249 w 7248"/>
                    <a:gd name="connsiteY2" fmla="*/ 4161 h 5707"/>
                    <a:gd name="connsiteX3" fmla="*/ 0 w 7248"/>
                    <a:gd name="connsiteY3" fmla="*/ 537 h 5707"/>
                    <a:gd name="connsiteX4" fmla="*/ 0 w 7248"/>
                    <a:gd name="connsiteY4" fmla="*/ 537 h 5707"/>
                    <a:gd name="connsiteX5" fmla="*/ 0 w 7248"/>
                    <a:gd name="connsiteY5" fmla="*/ 537 h 5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5707">
                      <a:moveTo>
                        <a:pt x="0" y="537"/>
                      </a:moveTo>
                      <a:cubicBezTo>
                        <a:pt x="1208" y="2953"/>
                        <a:pt x="4832" y="4161"/>
                        <a:pt x="6041" y="5369"/>
                      </a:cubicBezTo>
                      <a:cubicBezTo>
                        <a:pt x="7249" y="6578"/>
                        <a:pt x="7249" y="4161"/>
                        <a:pt x="7249" y="4161"/>
                      </a:cubicBezTo>
                      <a:cubicBezTo>
                        <a:pt x="6041" y="2953"/>
                        <a:pt x="3624" y="537"/>
                        <a:pt x="0" y="537"/>
                      </a:cubicBezTo>
                      <a:cubicBezTo>
                        <a:pt x="1208" y="-671"/>
                        <a:pt x="0" y="537"/>
                        <a:pt x="0" y="537"/>
                      </a:cubicBezTo>
                      <a:lnTo>
                        <a:pt x="0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5" name="Freeform 634"/>
                <p:cNvSpPr/>
                <p:nvPr/>
              </p:nvSpPr>
              <p:spPr>
                <a:xfrm>
                  <a:off x="2678221" y="5921638"/>
                  <a:ext cx="5833" cy="4832"/>
                </a:xfrm>
                <a:custGeom>
                  <a:avLst/>
                  <a:gdLst>
                    <a:gd name="connsiteX0" fmla="*/ 4832 w 5833"/>
                    <a:gd name="connsiteY0" fmla="*/ 2416 h 4832"/>
                    <a:gd name="connsiteX1" fmla="*/ 1208 w 5833"/>
                    <a:gd name="connsiteY1" fmla="*/ 0 h 4832"/>
                    <a:gd name="connsiteX2" fmla="*/ 0 w 5833"/>
                    <a:gd name="connsiteY2" fmla="*/ 1208 h 4832"/>
                    <a:gd name="connsiteX3" fmla="*/ 2416 w 5833"/>
                    <a:gd name="connsiteY3" fmla="*/ 4832 h 4832"/>
                    <a:gd name="connsiteX4" fmla="*/ 4832 w 5833"/>
                    <a:gd name="connsiteY4" fmla="*/ 2416 h 4832"/>
                    <a:gd name="connsiteX5" fmla="*/ 4832 w 5833"/>
                    <a:gd name="connsiteY5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3" h="4832">
                      <a:moveTo>
                        <a:pt x="4832" y="2416"/>
                      </a:moveTo>
                      <a:cubicBezTo>
                        <a:pt x="3624" y="1208"/>
                        <a:pt x="2416" y="0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2416"/>
                        <a:pt x="1208" y="3624"/>
                        <a:pt x="2416" y="4832"/>
                      </a:cubicBezTo>
                      <a:cubicBezTo>
                        <a:pt x="4832" y="4832"/>
                        <a:pt x="7249" y="3624"/>
                        <a:pt x="4832" y="2416"/>
                      </a:cubicBezTo>
                      <a:lnTo>
                        <a:pt x="4832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6" name="Freeform 635"/>
                <p:cNvSpPr/>
                <p:nvPr/>
              </p:nvSpPr>
              <p:spPr>
                <a:xfrm>
                  <a:off x="2683054" y="5932511"/>
                  <a:ext cx="9665" cy="8154"/>
                </a:xfrm>
                <a:custGeom>
                  <a:avLst/>
                  <a:gdLst>
                    <a:gd name="connsiteX0" fmla="*/ 9665 w 9665"/>
                    <a:gd name="connsiteY0" fmla="*/ 7249 h 8154"/>
                    <a:gd name="connsiteX1" fmla="*/ 6041 w 9665"/>
                    <a:gd name="connsiteY1" fmla="*/ 2416 h 8154"/>
                    <a:gd name="connsiteX2" fmla="*/ 1208 w 9665"/>
                    <a:gd name="connsiteY2" fmla="*/ 0 h 8154"/>
                    <a:gd name="connsiteX3" fmla="*/ 0 w 9665"/>
                    <a:gd name="connsiteY3" fmla="*/ 1208 h 8154"/>
                    <a:gd name="connsiteX4" fmla="*/ 3624 w 9665"/>
                    <a:gd name="connsiteY4" fmla="*/ 4832 h 8154"/>
                    <a:gd name="connsiteX5" fmla="*/ 9665 w 9665"/>
                    <a:gd name="connsiteY5" fmla="*/ 7249 h 8154"/>
                    <a:gd name="connsiteX6" fmla="*/ 9665 w 9665"/>
                    <a:gd name="connsiteY6" fmla="*/ 7249 h 8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5" h="8154">
                      <a:moveTo>
                        <a:pt x="9665" y="7249"/>
                      </a:moveTo>
                      <a:cubicBezTo>
                        <a:pt x="8457" y="6041"/>
                        <a:pt x="7249" y="3624"/>
                        <a:pt x="6041" y="2416"/>
                      </a:cubicBezTo>
                      <a:cubicBezTo>
                        <a:pt x="4832" y="1208"/>
                        <a:pt x="3624" y="0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1208" y="2416"/>
                        <a:pt x="2416" y="3624"/>
                        <a:pt x="3624" y="4832"/>
                      </a:cubicBezTo>
                      <a:cubicBezTo>
                        <a:pt x="4832" y="6041"/>
                        <a:pt x="6041" y="7249"/>
                        <a:pt x="9665" y="7249"/>
                      </a:cubicBezTo>
                      <a:cubicBezTo>
                        <a:pt x="8457" y="8457"/>
                        <a:pt x="9665" y="8457"/>
                        <a:pt x="9665" y="72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7" name="Freeform 636"/>
                <p:cNvSpPr/>
                <p:nvPr/>
              </p:nvSpPr>
              <p:spPr>
                <a:xfrm>
                  <a:off x="2684262" y="5939759"/>
                  <a:ext cx="2416" cy="3624"/>
                </a:xfrm>
                <a:custGeom>
                  <a:avLst/>
                  <a:gdLst>
                    <a:gd name="connsiteX0" fmla="*/ 2416 w 2416"/>
                    <a:gd name="connsiteY0" fmla="*/ 2416 h 3624"/>
                    <a:gd name="connsiteX1" fmla="*/ 1208 w 2416"/>
                    <a:gd name="connsiteY1" fmla="*/ 0 h 3624"/>
                    <a:gd name="connsiteX2" fmla="*/ 0 w 2416"/>
                    <a:gd name="connsiteY2" fmla="*/ 1208 h 3624"/>
                    <a:gd name="connsiteX3" fmla="*/ 1208 w 2416"/>
                    <a:gd name="connsiteY3" fmla="*/ 3624 h 3624"/>
                    <a:gd name="connsiteX4" fmla="*/ 2416 w 2416"/>
                    <a:gd name="connsiteY4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3624">
                      <a:moveTo>
                        <a:pt x="2416" y="2416"/>
                      </a:moveTo>
                      <a:cubicBezTo>
                        <a:pt x="2416" y="1208"/>
                        <a:pt x="2416" y="1208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2416"/>
                        <a:pt x="0" y="2416"/>
                        <a:pt x="1208" y="3624"/>
                      </a:cubicBezTo>
                      <a:cubicBezTo>
                        <a:pt x="2416" y="3624"/>
                        <a:pt x="2416" y="3624"/>
                        <a:pt x="2416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8" name="Freeform 637"/>
                <p:cNvSpPr/>
                <p:nvPr/>
              </p:nvSpPr>
              <p:spPr>
                <a:xfrm>
                  <a:off x="2677408" y="5927038"/>
                  <a:ext cx="3229" cy="5170"/>
                </a:xfrm>
                <a:custGeom>
                  <a:avLst/>
                  <a:gdLst>
                    <a:gd name="connsiteX0" fmla="*/ 3229 w 3229"/>
                    <a:gd name="connsiteY0" fmla="*/ 4264 h 5170"/>
                    <a:gd name="connsiteX1" fmla="*/ 3229 w 3229"/>
                    <a:gd name="connsiteY1" fmla="*/ 1848 h 5170"/>
                    <a:gd name="connsiteX2" fmla="*/ 813 w 3229"/>
                    <a:gd name="connsiteY2" fmla="*/ 3056 h 5170"/>
                    <a:gd name="connsiteX3" fmla="*/ 3229 w 3229"/>
                    <a:gd name="connsiteY3" fmla="*/ 4264 h 5170"/>
                    <a:gd name="connsiteX4" fmla="*/ 3229 w 3229"/>
                    <a:gd name="connsiteY4" fmla="*/ 4264 h 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29" h="5170">
                      <a:moveTo>
                        <a:pt x="3229" y="4264"/>
                      </a:moveTo>
                      <a:cubicBezTo>
                        <a:pt x="3229" y="3056"/>
                        <a:pt x="3229" y="3056"/>
                        <a:pt x="3229" y="1848"/>
                      </a:cubicBezTo>
                      <a:cubicBezTo>
                        <a:pt x="2021" y="-1776"/>
                        <a:pt x="-1604" y="640"/>
                        <a:pt x="813" y="3056"/>
                      </a:cubicBezTo>
                      <a:cubicBezTo>
                        <a:pt x="2021" y="4264"/>
                        <a:pt x="2021" y="4264"/>
                        <a:pt x="3229" y="4264"/>
                      </a:cubicBezTo>
                      <a:cubicBezTo>
                        <a:pt x="3229" y="5473"/>
                        <a:pt x="3229" y="5473"/>
                        <a:pt x="3229" y="4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9" name="Freeform 638"/>
                <p:cNvSpPr/>
                <p:nvPr/>
              </p:nvSpPr>
              <p:spPr>
                <a:xfrm>
                  <a:off x="2658354" y="5873313"/>
                  <a:ext cx="5869" cy="4832"/>
                </a:xfrm>
                <a:custGeom>
                  <a:avLst/>
                  <a:gdLst>
                    <a:gd name="connsiteX0" fmla="*/ 5369 w 5869"/>
                    <a:gd name="connsiteY0" fmla="*/ 2416 h 4832"/>
                    <a:gd name="connsiteX1" fmla="*/ 537 w 5869"/>
                    <a:gd name="connsiteY1" fmla="*/ 0 h 4832"/>
                    <a:gd name="connsiteX2" fmla="*/ 537 w 5869"/>
                    <a:gd name="connsiteY2" fmla="*/ 1208 h 4832"/>
                    <a:gd name="connsiteX3" fmla="*/ 4161 w 5869"/>
                    <a:gd name="connsiteY3" fmla="*/ 4832 h 4832"/>
                    <a:gd name="connsiteX4" fmla="*/ 5369 w 5869"/>
                    <a:gd name="connsiteY4" fmla="*/ 2416 h 4832"/>
                    <a:gd name="connsiteX5" fmla="*/ 5369 w 5869"/>
                    <a:gd name="connsiteY5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9" h="4832">
                      <a:moveTo>
                        <a:pt x="5369" y="2416"/>
                      </a:moveTo>
                      <a:cubicBezTo>
                        <a:pt x="4161" y="1208"/>
                        <a:pt x="2953" y="0"/>
                        <a:pt x="537" y="0"/>
                      </a:cubicBezTo>
                      <a:cubicBezTo>
                        <a:pt x="537" y="0"/>
                        <a:pt x="-671" y="0"/>
                        <a:pt x="537" y="1208"/>
                      </a:cubicBezTo>
                      <a:cubicBezTo>
                        <a:pt x="1745" y="2416"/>
                        <a:pt x="2953" y="3624"/>
                        <a:pt x="4161" y="4832"/>
                      </a:cubicBezTo>
                      <a:cubicBezTo>
                        <a:pt x="5369" y="4832"/>
                        <a:pt x="6578" y="3624"/>
                        <a:pt x="5369" y="2416"/>
                      </a:cubicBezTo>
                      <a:lnTo>
                        <a:pt x="5369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0" name="Freeform 639"/>
                <p:cNvSpPr/>
                <p:nvPr/>
              </p:nvSpPr>
              <p:spPr>
                <a:xfrm>
                  <a:off x="2965754" y="5999259"/>
                  <a:ext cx="4530" cy="3020"/>
                </a:xfrm>
                <a:custGeom>
                  <a:avLst/>
                  <a:gdLst>
                    <a:gd name="connsiteX0" fmla="*/ 3624 w 4530"/>
                    <a:gd name="connsiteY0" fmla="*/ 906 h 3020"/>
                    <a:gd name="connsiteX1" fmla="*/ 0 w 4530"/>
                    <a:gd name="connsiteY1" fmla="*/ 906 h 3020"/>
                    <a:gd name="connsiteX2" fmla="*/ 0 w 4530"/>
                    <a:gd name="connsiteY2" fmla="*/ 2114 h 3020"/>
                    <a:gd name="connsiteX3" fmla="*/ 3624 w 4530"/>
                    <a:gd name="connsiteY3" fmla="*/ 2114 h 3020"/>
                    <a:gd name="connsiteX4" fmla="*/ 3624 w 4530"/>
                    <a:gd name="connsiteY4" fmla="*/ 906 h 3020"/>
                    <a:gd name="connsiteX5" fmla="*/ 3624 w 4530"/>
                    <a:gd name="connsiteY5" fmla="*/ 906 h 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3020">
                      <a:moveTo>
                        <a:pt x="3624" y="906"/>
                      </a:moveTo>
                      <a:cubicBezTo>
                        <a:pt x="2416" y="-302"/>
                        <a:pt x="1208" y="-302"/>
                        <a:pt x="0" y="906"/>
                      </a:cubicBezTo>
                      <a:cubicBezTo>
                        <a:pt x="0" y="906"/>
                        <a:pt x="0" y="2114"/>
                        <a:pt x="0" y="2114"/>
                      </a:cubicBezTo>
                      <a:cubicBezTo>
                        <a:pt x="1208" y="3322"/>
                        <a:pt x="2416" y="3322"/>
                        <a:pt x="3624" y="2114"/>
                      </a:cubicBezTo>
                      <a:cubicBezTo>
                        <a:pt x="4833" y="3322"/>
                        <a:pt x="4833" y="2114"/>
                        <a:pt x="3624" y="906"/>
                      </a:cubicBezTo>
                      <a:lnTo>
                        <a:pt x="3624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1" name="Freeform 640"/>
                <p:cNvSpPr/>
                <p:nvPr/>
              </p:nvSpPr>
              <p:spPr>
                <a:xfrm>
                  <a:off x="2956657" y="5997749"/>
                  <a:ext cx="6506" cy="3624"/>
                </a:xfrm>
                <a:custGeom>
                  <a:avLst/>
                  <a:gdLst>
                    <a:gd name="connsiteX0" fmla="*/ 3056 w 6506"/>
                    <a:gd name="connsiteY0" fmla="*/ 3625 h 3624"/>
                    <a:gd name="connsiteX1" fmla="*/ 5473 w 6506"/>
                    <a:gd name="connsiteY1" fmla="*/ 3625 h 3624"/>
                    <a:gd name="connsiteX2" fmla="*/ 4264 w 6506"/>
                    <a:gd name="connsiteY2" fmla="*/ 0 h 3624"/>
                    <a:gd name="connsiteX3" fmla="*/ 1848 w 6506"/>
                    <a:gd name="connsiteY3" fmla="*/ 0 h 3624"/>
                    <a:gd name="connsiteX4" fmla="*/ 3056 w 6506"/>
                    <a:gd name="connsiteY4" fmla="*/ 3625 h 3624"/>
                    <a:gd name="connsiteX5" fmla="*/ 3056 w 6506"/>
                    <a:gd name="connsiteY5" fmla="*/ 3625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6" h="3624">
                      <a:moveTo>
                        <a:pt x="3056" y="3625"/>
                      </a:moveTo>
                      <a:cubicBezTo>
                        <a:pt x="4264" y="3625"/>
                        <a:pt x="4264" y="3625"/>
                        <a:pt x="5473" y="3625"/>
                      </a:cubicBezTo>
                      <a:cubicBezTo>
                        <a:pt x="7889" y="3625"/>
                        <a:pt x="5473" y="0"/>
                        <a:pt x="4264" y="0"/>
                      </a:cubicBezTo>
                      <a:cubicBezTo>
                        <a:pt x="3056" y="0"/>
                        <a:pt x="3056" y="0"/>
                        <a:pt x="1848" y="0"/>
                      </a:cubicBezTo>
                      <a:cubicBezTo>
                        <a:pt x="-1776" y="0"/>
                        <a:pt x="640" y="3625"/>
                        <a:pt x="3056" y="3625"/>
                      </a:cubicBezTo>
                      <a:lnTo>
                        <a:pt x="3056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2" name="Freeform 641"/>
                <p:cNvSpPr/>
                <p:nvPr/>
              </p:nvSpPr>
              <p:spPr>
                <a:xfrm>
                  <a:off x="2944976" y="5994859"/>
                  <a:ext cx="6884" cy="4098"/>
                </a:xfrm>
                <a:custGeom>
                  <a:avLst/>
                  <a:gdLst>
                    <a:gd name="connsiteX0" fmla="*/ 5073 w 6884"/>
                    <a:gd name="connsiteY0" fmla="*/ 474 h 4098"/>
                    <a:gd name="connsiteX1" fmla="*/ 240 w 6884"/>
                    <a:gd name="connsiteY1" fmla="*/ 2890 h 4098"/>
                    <a:gd name="connsiteX2" fmla="*/ 1448 w 6884"/>
                    <a:gd name="connsiteY2" fmla="*/ 4098 h 4098"/>
                    <a:gd name="connsiteX3" fmla="*/ 5073 w 6884"/>
                    <a:gd name="connsiteY3" fmla="*/ 4098 h 4098"/>
                    <a:gd name="connsiteX4" fmla="*/ 5073 w 6884"/>
                    <a:gd name="connsiteY4" fmla="*/ 474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84" h="4098">
                      <a:moveTo>
                        <a:pt x="5073" y="474"/>
                      </a:moveTo>
                      <a:cubicBezTo>
                        <a:pt x="2656" y="-734"/>
                        <a:pt x="-968" y="474"/>
                        <a:pt x="240" y="2890"/>
                      </a:cubicBezTo>
                      <a:cubicBezTo>
                        <a:pt x="240" y="2890"/>
                        <a:pt x="240" y="4098"/>
                        <a:pt x="1448" y="4098"/>
                      </a:cubicBezTo>
                      <a:cubicBezTo>
                        <a:pt x="2656" y="4098"/>
                        <a:pt x="3864" y="4098"/>
                        <a:pt x="5073" y="4098"/>
                      </a:cubicBezTo>
                      <a:cubicBezTo>
                        <a:pt x="7489" y="4098"/>
                        <a:pt x="7489" y="474"/>
                        <a:pt x="5073" y="47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3" name="Freeform 642"/>
                <p:cNvSpPr/>
                <p:nvPr/>
              </p:nvSpPr>
              <p:spPr>
                <a:xfrm>
                  <a:off x="2367490" y="6135366"/>
                  <a:ext cx="9482" cy="18731"/>
                </a:xfrm>
                <a:custGeom>
                  <a:avLst/>
                  <a:gdLst>
                    <a:gd name="connsiteX0" fmla="*/ 243 w 9482"/>
                    <a:gd name="connsiteY0" fmla="*/ 2525 h 18731"/>
                    <a:gd name="connsiteX1" fmla="*/ 2660 w 9482"/>
                    <a:gd name="connsiteY1" fmla="*/ 9774 h 18731"/>
                    <a:gd name="connsiteX2" fmla="*/ 5076 w 9482"/>
                    <a:gd name="connsiteY2" fmla="*/ 17023 h 18731"/>
                    <a:gd name="connsiteX3" fmla="*/ 8700 w 9482"/>
                    <a:gd name="connsiteY3" fmla="*/ 18231 h 18731"/>
                    <a:gd name="connsiteX4" fmla="*/ 3868 w 9482"/>
                    <a:gd name="connsiteY4" fmla="*/ 1317 h 18731"/>
                    <a:gd name="connsiteX5" fmla="*/ 243 w 9482"/>
                    <a:gd name="connsiteY5" fmla="*/ 2525 h 18731"/>
                    <a:gd name="connsiteX6" fmla="*/ 243 w 9482"/>
                    <a:gd name="connsiteY6" fmla="*/ 2525 h 18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2" h="18731">
                      <a:moveTo>
                        <a:pt x="243" y="2525"/>
                      </a:moveTo>
                      <a:cubicBezTo>
                        <a:pt x="1451" y="4942"/>
                        <a:pt x="1451" y="7358"/>
                        <a:pt x="2660" y="9774"/>
                      </a:cubicBezTo>
                      <a:cubicBezTo>
                        <a:pt x="3868" y="12190"/>
                        <a:pt x="3868" y="14606"/>
                        <a:pt x="5076" y="17023"/>
                      </a:cubicBezTo>
                      <a:cubicBezTo>
                        <a:pt x="6284" y="18231"/>
                        <a:pt x="8700" y="19439"/>
                        <a:pt x="8700" y="18231"/>
                      </a:cubicBezTo>
                      <a:cubicBezTo>
                        <a:pt x="11116" y="13398"/>
                        <a:pt x="7492" y="6149"/>
                        <a:pt x="3868" y="1317"/>
                      </a:cubicBezTo>
                      <a:cubicBezTo>
                        <a:pt x="2660" y="-1099"/>
                        <a:pt x="-965" y="109"/>
                        <a:pt x="243" y="2525"/>
                      </a:cubicBezTo>
                      <a:lnTo>
                        <a:pt x="243" y="25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4" name="Freeform 643"/>
                <p:cNvSpPr/>
                <p:nvPr/>
              </p:nvSpPr>
              <p:spPr>
                <a:xfrm>
                  <a:off x="2332698" y="6217127"/>
                  <a:ext cx="7578" cy="14263"/>
                </a:xfrm>
                <a:custGeom>
                  <a:avLst/>
                  <a:gdLst>
                    <a:gd name="connsiteX0" fmla="*/ 2416 w 7578"/>
                    <a:gd name="connsiteY0" fmla="*/ 500 h 14263"/>
                    <a:gd name="connsiteX1" fmla="*/ 0 w 7578"/>
                    <a:gd name="connsiteY1" fmla="*/ 11373 h 14263"/>
                    <a:gd name="connsiteX2" fmla="*/ 4832 w 7578"/>
                    <a:gd name="connsiteY2" fmla="*/ 13790 h 14263"/>
                    <a:gd name="connsiteX3" fmla="*/ 7249 w 7578"/>
                    <a:gd name="connsiteY3" fmla="*/ 1709 h 14263"/>
                    <a:gd name="connsiteX4" fmla="*/ 2416 w 7578"/>
                    <a:gd name="connsiteY4" fmla="*/ 500 h 14263"/>
                    <a:gd name="connsiteX5" fmla="*/ 2416 w 7578"/>
                    <a:gd name="connsiteY5" fmla="*/ 500 h 1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78" h="14263">
                      <a:moveTo>
                        <a:pt x="2416" y="500"/>
                      </a:moveTo>
                      <a:cubicBezTo>
                        <a:pt x="1208" y="4125"/>
                        <a:pt x="0" y="7749"/>
                        <a:pt x="0" y="11373"/>
                      </a:cubicBezTo>
                      <a:cubicBezTo>
                        <a:pt x="0" y="13790"/>
                        <a:pt x="3624" y="14998"/>
                        <a:pt x="4832" y="13790"/>
                      </a:cubicBezTo>
                      <a:cubicBezTo>
                        <a:pt x="6041" y="10165"/>
                        <a:pt x="8457" y="6541"/>
                        <a:pt x="7249" y="1709"/>
                      </a:cubicBezTo>
                      <a:cubicBezTo>
                        <a:pt x="6041" y="500"/>
                        <a:pt x="3624" y="-708"/>
                        <a:pt x="2416" y="500"/>
                      </a:cubicBezTo>
                      <a:lnTo>
                        <a:pt x="2416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5" name="Freeform 644"/>
                <p:cNvSpPr/>
                <p:nvPr/>
              </p:nvSpPr>
              <p:spPr>
                <a:xfrm>
                  <a:off x="2337201" y="6087884"/>
                  <a:ext cx="8786" cy="13872"/>
                </a:xfrm>
                <a:custGeom>
                  <a:avLst/>
                  <a:gdLst>
                    <a:gd name="connsiteX0" fmla="*/ 329 w 8786"/>
                    <a:gd name="connsiteY0" fmla="*/ 2890 h 13872"/>
                    <a:gd name="connsiteX1" fmla="*/ 2746 w 8786"/>
                    <a:gd name="connsiteY1" fmla="*/ 7723 h 13872"/>
                    <a:gd name="connsiteX2" fmla="*/ 5162 w 8786"/>
                    <a:gd name="connsiteY2" fmla="*/ 12555 h 13872"/>
                    <a:gd name="connsiteX3" fmla="*/ 8786 w 8786"/>
                    <a:gd name="connsiteY3" fmla="*/ 11347 h 13872"/>
                    <a:gd name="connsiteX4" fmla="*/ 2746 w 8786"/>
                    <a:gd name="connsiteY4" fmla="*/ 474 h 13872"/>
                    <a:gd name="connsiteX5" fmla="*/ 329 w 8786"/>
                    <a:gd name="connsiteY5" fmla="*/ 2890 h 13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6" h="13872">
                      <a:moveTo>
                        <a:pt x="329" y="2890"/>
                      </a:moveTo>
                      <a:cubicBezTo>
                        <a:pt x="1537" y="4099"/>
                        <a:pt x="1537" y="6515"/>
                        <a:pt x="2746" y="7723"/>
                      </a:cubicBezTo>
                      <a:cubicBezTo>
                        <a:pt x="3954" y="8931"/>
                        <a:pt x="3954" y="11347"/>
                        <a:pt x="5162" y="12555"/>
                      </a:cubicBezTo>
                      <a:cubicBezTo>
                        <a:pt x="6370" y="14972"/>
                        <a:pt x="8786" y="13763"/>
                        <a:pt x="8786" y="11347"/>
                      </a:cubicBezTo>
                      <a:cubicBezTo>
                        <a:pt x="8786" y="7723"/>
                        <a:pt x="6370" y="2890"/>
                        <a:pt x="2746" y="474"/>
                      </a:cubicBezTo>
                      <a:cubicBezTo>
                        <a:pt x="1537" y="-734"/>
                        <a:pt x="-879" y="474"/>
                        <a:pt x="329" y="289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6" name="Freeform 645"/>
                <p:cNvSpPr/>
                <p:nvPr/>
              </p:nvSpPr>
              <p:spPr>
                <a:xfrm>
                  <a:off x="2355409" y="6109104"/>
                  <a:ext cx="11116" cy="19231"/>
                </a:xfrm>
                <a:custGeom>
                  <a:avLst/>
                  <a:gdLst>
                    <a:gd name="connsiteX0" fmla="*/ 243 w 11116"/>
                    <a:gd name="connsiteY0" fmla="*/ 3417 h 19231"/>
                    <a:gd name="connsiteX1" fmla="*/ 3868 w 11116"/>
                    <a:gd name="connsiteY1" fmla="*/ 10666 h 19231"/>
                    <a:gd name="connsiteX2" fmla="*/ 7492 w 11116"/>
                    <a:gd name="connsiteY2" fmla="*/ 17915 h 19231"/>
                    <a:gd name="connsiteX3" fmla="*/ 11116 w 11116"/>
                    <a:gd name="connsiteY3" fmla="*/ 16706 h 19231"/>
                    <a:gd name="connsiteX4" fmla="*/ 3868 w 11116"/>
                    <a:gd name="connsiteY4" fmla="*/ 1001 h 19231"/>
                    <a:gd name="connsiteX5" fmla="*/ 243 w 11116"/>
                    <a:gd name="connsiteY5" fmla="*/ 3417 h 19231"/>
                    <a:gd name="connsiteX6" fmla="*/ 243 w 11116"/>
                    <a:gd name="connsiteY6" fmla="*/ 3417 h 19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16" h="19231">
                      <a:moveTo>
                        <a:pt x="243" y="3417"/>
                      </a:moveTo>
                      <a:cubicBezTo>
                        <a:pt x="1451" y="5833"/>
                        <a:pt x="2660" y="8249"/>
                        <a:pt x="3868" y="10666"/>
                      </a:cubicBezTo>
                      <a:cubicBezTo>
                        <a:pt x="5076" y="13082"/>
                        <a:pt x="6284" y="15498"/>
                        <a:pt x="7492" y="17915"/>
                      </a:cubicBezTo>
                      <a:cubicBezTo>
                        <a:pt x="8700" y="20331"/>
                        <a:pt x="11116" y="19123"/>
                        <a:pt x="11116" y="16706"/>
                      </a:cubicBezTo>
                      <a:cubicBezTo>
                        <a:pt x="11116" y="11874"/>
                        <a:pt x="6284" y="5833"/>
                        <a:pt x="3868" y="1001"/>
                      </a:cubicBezTo>
                      <a:cubicBezTo>
                        <a:pt x="2660" y="-1415"/>
                        <a:pt x="-965" y="1001"/>
                        <a:pt x="243" y="3417"/>
                      </a:cubicBezTo>
                      <a:lnTo>
                        <a:pt x="243" y="34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7" name="Freeform 646"/>
                <p:cNvSpPr/>
                <p:nvPr/>
              </p:nvSpPr>
              <p:spPr>
                <a:xfrm>
                  <a:off x="2328831" y="6261999"/>
                  <a:ext cx="11445" cy="22549"/>
                </a:xfrm>
                <a:custGeom>
                  <a:avLst/>
                  <a:gdLst>
                    <a:gd name="connsiteX0" fmla="*/ 3868 w 11445"/>
                    <a:gd name="connsiteY0" fmla="*/ 9994 h 22549"/>
                    <a:gd name="connsiteX1" fmla="*/ 243 w 11445"/>
                    <a:gd name="connsiteY1" fmla="*/ 19659 h 22549"/>
                    <a:gd name="connsiteX2" fmla="*/ 3868 w 11445"/>
                    <a:gd name="connsiteY2" fmla="*/ 22075 h 22549"/>
                    <a:gd name="connsiteX3" fmla="*/ 8700 w 11445"/>
                    <a:gd name="connsiteY3" fmla="*/ 12410 h 22549"/>
                    <a:gd name="connsiteX4" fmla="*/ 11116 w 11445"/>
                    <a:gd name="connsiteY4" fmla="*/ 2746 h 22549"/>
                    <a:gd name="connsiteX5" fmla="*/ 7492 w 11445"/>
                    <a:gd name="connsiteY5" fmla="*/ 329 h 22549"/>
                    <a:gd name="connsiteX6" fmla="*/ 3868 w 11445"/>
                    <a:gd name="connsiteY6" fmla="*/ 9994 h 22549"/>
                    <a:gd name="connsiteX7" fmla="*/ 3868 w 11445"/>
                    <a:gd name="connsiteY7" fmla="*/ 9994 h 22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45" h="22549">
                      <a:moveTo>
                        <a:pt x="3868" y="9994"/>
                      </a:moveTo>
                      <a:cubicBezTo>
                        <a:pt x="2659" y="13619"/>
                        <a:pt x="1451" y="17243"/>
                        <a:pt x="243" y="19659"/>
                      </a:cubicBezTo>
                      <a:cubicBezTo>
                        <a:pt x="-965" y="22075"/>
                        <a:pt x="2659" y="23284"/>
                        <a:pt x="3868" y="22075"/>
                      </a:cubicBezTo>
                      <a:cubicBezTo>
                        <a:pt x="5076" y="19659"/>
                        <a:pt x="6284" y="16035"/>
                        <a:pt x="8700" y="12410"/>
                      </a:cubicBezTo>
                      <a:cubicBezTo>
                        <a:pt x="9908" y="9994"/>
                        <a:pt x="12324" y="6370"/>
                        <a:pt x="11116" y="2746"/>
                      </a:cubicBezTo>
                      <a:cubicBezTo>
                        <a:pt x="11116" y="1537"/>
                        <a:pt x="8700" y="-879"/>
                        <a:pt x="7492" y="329"/>
                      </a:cubicBezTo>
                      <a:cubicBezTo>
                        <a:pt x="5076" y="3954"/>
                        <a:pt x="3868" y="6370"/>
                        <a:pt x="3868" y="9994"/>
                      </a:cubicBezTo>
                      <a:lnTo>
                        <a:pt x="3868" y="99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8" name="Freeform 647"/>
                <p:cNvSpPr/>
                <p:nvPr/>
              </p:nvSpPr>
              <p:spPr>
                <a:xfrm>
                  <a:off x="2339947" y="6243413"/>
                  <a:ext cx="6040" cy="12983"/>
                </a:xfrm>
                <a:custGeom>
                  <a:avLst/>
                  <a:gdLst>
                    <a:gd name="connsiteX0" fmla="*/ 0 w 6040"/>
                    <a:gd name="connsiteY0" fmla="*/ 10459 h 12983"/>
                    <a:gd name="connsiteX1" fmla="*/ 3624 w 6040"/>
                    <a:gd name="connsiteY1" fmla="*/ 11667 h 12983"/>
                    <a:gd name="connsiteX2" fmla="*/ 6041 w 6040"/>
                    <a:gd name="connsiteY2" fmla="*/ 2002 h 12983"/>
                    <a:gd name="connsiteX3" fmla="*/ 2416 w 6040"/>
                    <a:gd name="connsiteY3" fmla="*/ 793 h 12983"/>
                    <a:gd name="connsiteX4" fmla="*/ 0 w 6040"/>
                    <a:gd name="connsiteY4" fmla="*/ 10459 h 12983"/>
                    <a:gd name="connsiteX5" fmla="*/ 0 w 6040"/>
                    <a:gd name="connsiteY5" fmla="*/ 10459 h 1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12983">
                      <a:moveTo>
                        <a:pt x="0" y="10459"/>
                      </a:moveTo>
                      <a:cubicBezTo>
                        <a:pt x="0" y="12875"/>
                        <a:pt x="3624" y="14083"/>
                        <a:pt x="3624" y="11667"/>
                      </a:cubicBezTo>
                      <a:cubicBezTo>
                        <a:pt x="4832" y="9250"/>
                        <a:pt x="6041" y="5626"/>
                        <a:pt x="6041" y="2002"/>
                      </a:cubicBezTo>
                      <a:cubicBezTo>
                        <a:pt x="6041" y="-414"/>
                        <a:pt x="3624" y="-414"/>
                        <a:pt x="2416" y="793"/>
                      </a:cubicBezTo>
                      <a:cubicBezTo>
                        <a:pt x="0" y="4418"/>
                        <a:pt x="0" y="8042"/>
                        <a:pt x="0" y="10459"/>
                      </a:cubicBezTo>
                      <a:lnTo>
                        <a:pt x="0" y="1045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34" name="Graphic 17"/>
              <p:cNvGrpSpPr/>
              <p:nvPr/>
            </p:nvGrpSpPr>
            <p:grpSpPr>
              <a:xfrm>
                <a:off x="1279863" y="4264350"/>
                <a:ext cx="1347751" cy="1625641"/>
                <a:chOff x="1279863" y="4264350"/>
                <a:chExt cx="1347751" cy="1625641"/>
              </a:xfrm>
              <a:solidFill>
                <a:schemeClr val="accent1"/>
              </a:solidFill>
            </p:grpSpPr>
            <p:sp>
              <p:nvSpPr>
                <p:cNvPr id="2635" name="Freeform 649"/>
                <p:cNvSpPr/>
                <p:nvPr/>
              </p:nvSpPr>
              <p:spPr>
                <a:xfrm>
                  <a:off x="1970827" y="4302753"/>
                  <a:ext cx="12963" cy="18725"/>
                </a:xfrm>
                <a:custGeom>
                  <a:avLst/>
                  <a:gdLst>
                    <a:gd name="connsiteX0" fmla="*/ 643 w 12963"/>
                    <a:gd name="connsiteY0" fmla="*/ 16914 h 18725"/>
                    <a:gd name="connsiteX1" fmla="*/ 6683 w 12963"/>
                    <a:gd name="connsiteY1" fmla="*/ 16914 h 18725"/>
                    <a:gd name="connsiteX2" fmla="*/ 9100 w 12963"/>
                    <a:gd name="connsiteY2" fmla="*/ 10873 h 18725"/>
                    <a:gd name="connsiteX3" fmla="*/ 12724 w 12963"/>
                    <a:gd name="connsiteY3" fmla="*/ 4832 h 18725"/>
                    <a:gd name="connsiteX4" fmla="*/ 7891 w 12963"/>
                    <a:gd name="connsiteY4" fmla="*/ 0 h 18725"/>
                    <a:gd name="connsiteX5" fmla="*/ 643 w 12963"/>
                    <a:gd name="connsiteY5" fmla="*/ 16914 h 18725"/>
                    <a:gd name="connsiteX6" fmla="*/ 643 w 12963"/>
                    <a:gd name="connsiteY6" fmla="*/ 16914 h 18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63" h="18725">
                      <a:moveTo>
                        <a:pt x="643" y="16914"/>
                      </a:moveTo>
                      <a:cubicBezTo>
                        <a:pt x="1851" y="19330"/>
                        <a:pt x="5475" y="19330"/>
                        <a:pt x="6683" y="16914"/>
                      </a:cubicBezTo>
                      <a:cubicBezTo>
                        <a:pt x="7891" y="14497"/>
                        <a:pt x="7891" y="13289"/>
                        <a:pt x="9100" y="10873"/>
                      </a:cubicBezTo>
                      <a:cubicBezTo>
                        <a:pt x="10308" y="8457"/>
                        <a:pt x="11516" y="7249"/>
                        <a:pt x="12724" y="4832"/>
                      </a:cubicBezTo>
                      <a:cubicBezTo>
                        <a:pt x="13932" y="2416"/>
                        <a:pt x="10308" y="0"/>
                        <a:pt x="7891" y="0"/>
                      </a:cubicBezTo>
                      <a:cubicBezTo>
                        <a:pt x="3059" y="3624"/>
                        <a:pt x="-1774" y="10873"/>
                        <a:pt x="643" y="16914"/>
                      </a:cubicBezTo>
                      <a:lnTo>
                        <a:pt x="643" y="169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6" name="Freeform 650"/>
                <p:cNvSpPr/>
                <p:nvPr/>
              </p:nvSpPr>
              <p:spPr>
                <a:xfrm>
                  <a:off x="1943489" y="4345245"/>
                  <a:ext cx="8650" cy="20632"/>
                </a:xfrm>
                <a:custGeom>
                  <a:avLst/>
                  <a:gdLst>
                    <a:gd name="connsiteX0" fmla="*/ 6234 w 8650"/>
                    <a:gd name="connsiteY0" fmla="*/ 17915 h 20632"/>
                    <a:gd name="connsiteX1" fmla="*/ 8650 w 8650"/>
                    <a:gd name="connsiteY1" fmla="*/ 3417 h 20632"/>
                    <a:gd name="connsiteX2" fmla="*/ 2610 w 8650"/>
                    <a:gd name="connsiteY2" fmla="*/ 1001 h 20632"/>
                    <a:gd name="connsiteX3" fmla="*/ 193 w 8650"/>
                    <a:gd name="connsiteY3" fmla="*/ 17915 h 20632"/>
                    <a:gd name="connsiteX4" fmla="*/ 6234 w 8650"/>
                    <a:gd name="connsiteY4" fmla="*/ 17915 h 20632"/>
                    <a:gd name="connsiteX5" fmla="*/ 6234 w 8650"/>
                    <a:gd name="connsiteY5" fmla="*/ 17915 h 2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50" h="20632">
                      <a:moveTo>
                        <a:pt x="6234" y="17915"/>
                      </a:moveTo>
                      <a:cubicBezTo>
                        <a:pt x="7442" y="13082"/>
                        <a:pt x="8650" y="8249"/>
                        <a:pt x="8650" y="3417"/>
                      </a:cubicBezTo>
                      <a:cubicBezTo>
                        <a:pt x="8650" y="1001"/>
                        <a:pt x="3818" y="-1415"/>
                        <a:pt x="2610" y="1001"/>
                      </a:cubicBezTo>
                      <a:cubicBezTo>
                        <a:pt x="-1015" y="5833"/>
                        <a:pt x="193" y="11874"/>
                        <a:pt x="193" y="17915"/>
                      </a:cubicBezTo>
                      <a:cubicBezTo>
                        <a:pt x="193" y="21539"/>
                        <a:pt x="6234" y="21539"/>
                        <a:pt x="6234" y="17915"/>
                      </a:cubicBezTo>
                      <a:lnTo>
                        <a:pt x="6234" y="1791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7" name="Freeform 651"/>
                <p:cNvSpPr/>
                <p:nvPr/>
              </p:nvSpPr>
              <p:spPr>
                <a:xfrm>
                  <a:off x="1912225" y="4425002"/>
                  <a:ext cx="14509" cy="26627"/>
                </a:xfrm>
                <a:custGeom>
                  <a:avLst/>
                  <a:gdLst>
                    <a:gd name="connsiteX0" fmla="*/ 12127 w 14509"/>
                    <a:gd name="connsiteY0" fmla="*/ 14269 h 26627"/>
                    <a:gd name="connsiteX1" fmla="*/ 7295 w 14509"/>
                    <a:gd name="connsiteY1" fmla="*/ 2188 h 26627"/>
                    <a:gd name="connsiteX2" fmla="*/ 46 w 14509"/>
                    <a:gd name="connsiteY2" fmla="*/ 3396 h 26627"/>
                    <a:gd name="connsiteX3" fmla="*/ 12127 w 14509"/>
                    <a:gd name="connsiteY3" fmla="*/ 14269 h 26627"/>
                    <a:gd name="connsiteX4" fmla="*/ 12127 w 14509"/>
                    <a:gd name="connsiteY4" fmla="*/ 14269 h 2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09" h="26627">
                      <a:moveTo>
                        <a:pt x="12127" y="14269"/>
                      </a:moveTo>
                      <a:cubicBezTo>
                        <a:pt x="10919" y="10645"/>
                        <a:pt x="8503" y="5813"/>
                        <a:pt x="7295" y="2188"/>
                      </a:cubicBezTo>
                      <a:cubicBezTo>
                        <a:pt x="6087" y="-1436"/>
                        <a:pt x="46" y="-228"/>
                        <a:pt x="46" y="3396"/>
                      </a:cubicBezTo>
                      <a:cubicBezTo>
                        <a:pt x="-1162" y="28767"/>
                        <a:pt x="21792" y="34808"/>
                        <a:pt x="12127" y="14269"/>
                      </a:cubicBezTo>
                      <a:lnTo>
                        <a:pt x="12127" y="1426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8" name="Freeform 652"/>
                <p:cNvSpPr/>
                <p:nvPr/>
              </p:nvSpPr>
              <p:spPr>
                <a:xfrm>
                  <a:off x="1894042" y="4440003"/>
                  <a:ext cx="29339" cy="53221"/>
                </a:xfrm>
                <a:custGeom>
                  <a:avLst/>
                  <a:gdLst>
                    <a:gd name="connsiteX0" fmla="*/ 29102 w 29339"/>
                    <a:gd name="connsiteY0" fmla="*/ 48801 h 53221"/>
                    <a:gd name="connsiteX1" fmla="*/ 18229 w 29339"/>
                    <a:gd name="connsiteY1" fmla="*/ 30679 h 53221"/>
                    <a:gd name="connsiteX2" fmla="*/ 9772 w 29339"/>
                    <a:gd name="connsiteY2" fmla="*/ 2892 h 53221"/>
                    <a:gd name="connsiteX3" fmla="*/ 2523 w 29339"/>
                    <a:gd name="connsiteY3" fmla="*/ 1684 h 53221"/>
                    <a:gd name="connsiteX4" fmla="*/ 23062 w 29339"/>
                    <a:gd name="connsiteY4" fmla="*/ 52425 h 53221"/>
                    <a:gd name="connsiteX5" fmla="*/ 29102 w 29339"/>
                    <a:gd name="connsiteY5" fmla="*/ 48801 h 53221"/>
                    <a:gd name="connsiteX6" fmla="*/ 29102 w 29339"/>
                    <a:gd name="connsiteY6" fmla="*/ 48801 h 5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339" h="53221">
                      <a:moveTo>
                        <a:pt x="29102" y="48801"/>
                      </a:moveTo>
                      <a:cubicBezTo>
                        <a:pt x="26686" y="42760"/>
                        <a:pt x="21853" y="36720"/>
                        <a:pt x="18229" y="30679"/>
                      </a:cubicBezTo>
                      <a:cubicBezTo>
                        <a:pt x="8564" y="13765"/>
                        <a:pt x="12188" y="11349"/>
                        <a:pt x="9772" y="2892"/>
                      </a:cubicBezTo>
                      <a:cubicBezTo>
                        <a:pt x="8564" y="-732"/>
                        <a:pt x="3732" y="-732"/>
                        <a:pt x="2523" y="1684"/>
                      </a:cubicBezTo>
                      <a:cubicBezTo>
                        <a:pt x="-7141" y="16181"/>
                        <a:pt x="13397" y="42760"/>
                        <a:pt x="23062" y="52425"/>
                      </a:cubicBezTo>
                      <a:cubicBezTo>
                        <a:pt x="26686" y="54841"/>
                        <a:pt x="30310" y="51217"/>
                        <a:pt x="29102" y="48801"/>
                      </a:cubicBezTo>
                      <a:lnTo>
                        <a:pt x="29102" y="488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9" name="Freeform 653"/>
                <p:cNvSpPr/>
                <p:nvPr/>
              </p:nvSpPr>
              <p:spPr>
                <a:xfrm>
                  <a:off x="2019554" y="4434202"/>
                  <a:ext cx="15519" cy="15682"/>
                </a:xfrm>
                <a:custGeom>
                  <a:avLst/>
                  <a:gdLst>
                    <a:gd name="connsiteX0" fmla="*/ 5072 w 15519"/>
                    <a:gd name="connsiteY0" fmla="*/ 14735 h 15682"/>
                    <a:gd name="connsiteX1" fmla="*/ 14737 w 15519"/>
                    <a:gd name="connsiteY1" fmla="*/ 6278 h 15682"/>
                    <a:gd name="connsiteX2" fmla="*/ 9905 w 15519"/>
                    <a:gd name="connsiteY2" fmla="*/ 237 h 15682"/>
                    <a:gd name="connsiteX3" fmla="*/ 240 w 15519"/>
                    <a:gd name="connsiteY3" fmla="*/ 9902 h 15682"/>
                    <a:gd name="connsiteX4" fmla="*/ 5072 w 15519"/>
                    <a:gd name="connsiteY4" fmla="*/ 14735 h 15682"/>
                    <a:gd name="connsiteX5" fmla="*/ 5072 w 15519"/>
                    <a:gd name="connsiteY5" fmla="*/ 14735 h 15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19" h="15682">
                      <a:moveTo>
                        <a:pt x="5072" y="14735"/>
                      </a:moveTo>
                      <a:cubicBezTo>
                        <a:pt x="8697" y="12318"/>
                        <a:pt x="12321" y="9902"/>
                        <a:pt x="14737" y="6278"/>
                      </a:cubicBezTo>
                      <a:cubicBezTo>
                        <a:pt x="17154" y="2653"/>
                        <a:pt x="13529" y="-971"/>
                        <a:pt x="9905" y="237"/>
                      </a:cubicBezTo>
                      <a:cubicBezTo>
                        <a:pt x="6281" y="1445"/>
                        <a:pt x="2656" y="6278"/>
                        <a:pt x="240" y="9902"/>
                      </a:cubicBezTo>
                      <a:cubicBezTo>
                        <a:pt x="-968" y="14735"/>
                        <a:pt x="2656" y="17151"/>
                        <a:pt x="5072" y="14735"/>
                      </a:cubicBezTo>
                      <a:lnTo>
                        <a:pt x="5072" y="1473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0" name="Freeform 654"/>
                <p:cNvSpPr/>
                <p:nvPr/>
              </p:nvSpPr>
              <p:spPr>
                <a:xfrm>
                  <a:off x="1922644" y="4371269"/>
                  <a:ext cx="10269" cy="18031"/>
                </a:xfrm>
                <a:custGeom>
                  <a:avLst/>
                  <a:gdLst>
                    <a:gd name="connsiteX0" fmla="*/ 10165 w 10269"/>
                    <a:gd name="connsiteY0" fmla="*/ 5180 h 18031"/>
                    <a:gd name="connsiteX1" fmla="*/ 500 w 10269"/>
                    <a:gd name="connsiteY1" fmla="*/ 3971 h 18031"/>
                    <a:gd name="connsiteX2" fmla="*/ 1708 w 10269"/>
                    <a:gd name="connsiteY2" fmla="*/ 14844 h 18031"/>
                    <a:gd name="connsiteX3" fmla="*/ 8957 w 10269"/>
                    <a:gd name="connsiteY3" fmla="*/ 14844 h 18031"/>
                    <a:gd name="connsiteX4" fmla="*/ 10165 w 10269"/>
                    <a:gd name="connsiteY4" fmla="*/ 5180 h 18031"/>
                    <a:gd name="connsiteX5" fmla="*/ 10165 w 10269"/>
                    <a:gd name="connsiteY5" fmla="*/ 5180 h 18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69" h="18031">
                      <a:moveTo>
                        <a:pt x="10165" y="5180"/>
                      </a:moveTo>
                      <a:cubicBezTo>
                        <a:pt x="11373" y="-861"/>
                        <a:pt x="1708" y="-2069"/>
                        <a:pt x="500" y="3971"/>
                      </a:cubicBezTo>
                      <a:cubicBezTo>
                        <a:pt x="-708" y="7596"/>
                        <a:pt x="500" y="11220"/>
                        <a:pt x="1708" y="14844"/>
                      </a:cubicBezTo>
                      <a:cubicBezTo>
                        <a:pt x="2917" y="18469"/>
                        <a:pt x="7749" y="19677"/>
                        <a:pt x="8957" y="14844"/>
                      </a:cubicBezTo>
                      <a:cubicBezTo>
                        <a:pt x="10165" y="12428"/>
                        <a:pt x="10165" y="8804"/>
                        <a:pt x="10165" y="5180"/>
                      </a:cubicBezTo>
                      <a:lnTo>
                        <a:pt x="10165" y="518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1" name="Freeform 655"/>
                <p:cNvSpPr/>
                <p:nvPr/>
              </p:nvSpPr>
              <p:spPr>
                <a:xfrm>
                  <a:off x="2251280" y="4880236"/>
                  <a:ext cx="22534" cy="19567"/>
                </a:xfrm>
                <a:custGeom>
                  <a:avLst/>
                  <a:gdLst>
                    <a:gd name="connsiteX0" fmla="*/ 474 w 22534"/>
                    <a:gd name="connsiteY0" fmla="*/ 4832 h 19567"/>
                    <a:gd name="connsiteX1" fmla="*/ 7723 w 22534"/>
                    <a:gd name="connsiteY1" fmla="*/ 12081 h 19567"/>
                    <a:gd name="connsiteX2" fmla="*/ 17388 w 22534"/>
                    <a:gd name="connsiteY2" fmla="*/ 19330 h 19567"/>
                    <a:gd name="connsiteX3" fmla="*/ 22220 w 22534"/>
                    <a:gd name="connsiteY3" fmla="*/ 13289 h 19567"/>
                    <a:gd name="connsiteX4" fmla="*/ 2890 w 22534"/>
                    <a:gd name="connsiteY4" fmla="*/ 0 h 19567"/>
                    <a:gd name="connsiteX5" fmla="*/ 474 w 22534"/>
                    <a:gd name="connsiteY5" fmla="*/ 4832 h 19567"/>
                    <a:gd name="connsiteX6" fmla="*/ 474 w 22534"/>
                    <a:gd name="connsiteY6" fmla="*/ 4832 h 19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34" h="19567">
                      <a:moveTo>
                        <a:pt x="474" y="4832"/>
                      </a:moveTo>
                      <a:cubicBezTo>
                        <a:pt x="2890" y="8457"/>
                        <a:pt x="5306" y="9665"/>
                        <a:pt x="7723" y="12081"/>
                      </a:cubicBezTo>
                      <a:cubicBezTo>
                        <a:pt x="11347" y="14498"/>
                        <a:pt x="13763" y="18122"/>
                        <a:pt x="17388" y="19330"/>
                      </a:cubicBezTo>
                      <a:cubicBezTo>
                        <a:pt x="21012" y="20538"/>
                        <a:pt x="23428" y="16914"/>
                        <a:pt x="22220" y="13289"/>
                      </a:cubicBezTo>
                      <a:cubicBezTo>
                        <a:pt x="19804" y="7249"/>
                        <a:pt x="10139" y="0"/>
                        <a:pt x="2890" y="0"/>
                      </a:cubicBezTo>
                      <a:cubicBezTo>
                        <a:pt x="474" y="1208"/>
                        <a:pt x="-734" y="3625"/>
                        <a:pt x="474" y="4832"/>
                      </a:cubicBezTo>
                      <a:lnTo>
                        <a:pt x="474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2" name="Freeform 656"/>
                <p:cNvSpPr/>
                <p:nvPr/>
              </p:nvSpPr>
              <p:spPr>
                <a:xfrm>
                  <a:off x="2092853" y="4446476"/>
                  <a:ext cx="11817" cy="16341"/>
                </a:xfrm>
                <a:custGeom>
                  <a:avLst/>
                  <a:gdLst>
                    <a:gd name="connsiteX0" fmla="*/ 5469 w 11817"/>
                    <a:gd name="connsiteY0" fmla="*/ 44 h 16341"/>
                    <a:gd name="connsiteX1" fmla="*/ 11510 w 11817"/>
                    <a:gd name="connsiteY1" fmla="*/ 14542 h 16341"/>
                    <a:gd name="connsiteX2" fmla="*/ 5469 w 11817"/>
                    <a:gd name="connsiteY2" fmla="*/ 44 h 16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817" h="16341">
                      <a:moveTo>
                        <a:pt x="5469" y="44"/>
                      </a:moveTo>
                      <a:cubicBezTo>
                        <a:pt x="-7820" y="-1164"/>
                        <a:pt x="6677" y="22998"/>
                        <a:pt x="11510" y="14542"/>
                      </a:cubicBezTo>
                      <a:cubicBezTo>
                        <a:pt x="12718" y="9709"/>
                        <a:pt x="10302" y="44"/>
                        <a:pt x="5469" y="4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3" name="Freeform 657"/>
                <p:cNvSpPr/>
                <p:nvPr/>
              </p:nvSpPr>
              <p:spPr>
                <a:xfrm>
                  <a:off x="2088308" y="4502808"/>
                  <a:ext cx="10398" cy="13617"/>
                </a:xfrm>
                <a:custGeom>
                  <a:avLst/>
                  <a:gdLst>
                    <a:gd name="connsiteX0" fmla="*/ 349 w 10398"/>
                    <a:gd name="connsiteY0" fmla="*/ 2910 h 13617"/>
                    <a:gd name="connsiteX1" fmla="*/ 10014 w 10398"/>
                    <a:gd name="connsiteY1" fmla="*/ 11367 h 13617"/>
                    <a:gd name="connsiteX2" fmla="*/ 349 w 10398"/>
                    <a:gd name="connsiteY2" fmla="*/ 2910 h 1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398" h="13617">
                      <a:moveTo>
                        <a:pt x="349" y="2910"/>
                      </a:moveTo>
                      <a:cubicBezTo>
                        <a:pt x="-2067" y="10159"/>
                        <a:pt x="8806" y="17408"/>
                        <a:pt x="10014" y="11367"/>
                      </a:cubicBezTo>
                      <a:cubicBezTo>
                        <a:pt x="12430" y="494"/>
                        <a:pt x="2765" y="-3131"/>
                        <a:pt x="349" y="291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4" name="Freeform 658"/>
                <p:cNvSpPr/>
                <p:nvPr/>
              </p:nvSpPr>
              <p:spPr>
                <a:xfrm>
                  <a:off x="1428913" y="5447732"/>
                  <a:ext cx="17022" cy="13839"/>
                </a:xfrm>
                <a:custGeom>
                  <a:avLst/>
                  <a:gdLst>
                    <a:gd name="connsiteX0" fmla="*/ 12190 w 17022"/>
                    <a:gd name="connsiteY0" fmla="*/ 321 h 13839"/>
                    <a:gd name="connsiteX1" fmla="*/ 7358 w 17022"/>
                    <a:gd name="connsiteY1" fmla="*/ 3946 h 13839"/>
                    <a:gd name="connsiteX2" fmla="*/ 1317 w 17022"/>
                    <a:gd name="connsiteY2" fmla="*/ 7570 h 13839"/>
                    <a:gd name="connsiteX3" fmla="*/ 2525 w 17022"/>
                    <a:gd name="connsiteY3" fmla="*/ 13611 h 13839"/>
                    <a:gd name="connsiteX4" fmla="*/ 17023 w 17022"/>
                    <a:gd name="connsiteY4" fmla="*/ 3946 h 13839"/>
                    <a:gd name="connsiteX5" fmla="*/ 12190 w 17022"/>
                    <a:gd name="connsiteY5" fmla="*/ 321 h 13839"/>
                    <a:gd name="connsiteX6" fmla="*/ 12190 w 17022"/>
                    <a:gd name="connsiteY6" fmla="*/ 321 h 13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022" h="13839">
                      <a:moveTo>
                        <a:pt x="12190" y="321"/>
                      </a:moveTo>
                      <a:cubicBezTo>
                        <a:pt x="9774" y="1530"/>
                        <a:pt x="8566" y="2738"/>
                        <a:pt x="7358" y="3946"/>
                      </a:cubicBezTo>
                      <a:cubicBezTo>
                        <a:pt x="4941" y="5154"/>
                        <a:pt x="3733" y="6362"/>
                        <a:pt x="1317" y="7570"/>
                      </a:cubicBezTo>
                      <a:cubicBezTo>
                        <a:pt x="-1099" y="8778"/>
                        <a:pt x="109" y="13611"/>
                        <a:pt x="2525" y="13611"/>
                      </a:cubicBezTo>
                      <a:cubicBezTo>
                        <a:pt x="8566" y="14819"/>
                        <a:pt x="15815" y="11194"/>
                        <a:pt x="17023" y="3946"/>
                      </a:cubicBezTo>
                      <a:cubicBezTo>
                        <a:pt x="17023" y="1530"/>
                        <a:pt x="14606" y="-887"/>
                        <a:pt x="12190" y="321"/>
                      </a:cubicBezTo>
                      <a:lnTo>
                        <a:pt x="12190" y="3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5" name="Freeform 659"/>
                <p:cNvSpPr/>
                <p:nvPr/>
              </p:nvSpPr>
              <p:spPr>
                <a:xfrm>
                  <a:off x="1477033" y="5422890"/>
                  <a:ext cx="16019" cy="18572"/>
                </a:xfrm>
                <a:custGeom>
                  <a:avLst/>
                  <a:gdLst>
                    <a:gd name="connsiteX0" fmla="*/ 8771 w 16019"/>
                    <a:gd name="connsiteY0" fmla="*/ 1001 h 18572"/>
                    <a:gd name="connsiteX1" fmla="*/ 314 w 16019"/>
                    <a:gd name="connsiteY1" fmla="*/ 13082 h 18572"/>
                    <a:gd name="connsiteX2" fmla="*/ 5147 w 16019"/>
                    <a:gd name="connsiteY2" fmla="*/ 17914 h 18572"/>
                    <a:gd name="connsiteX3" fmla="*/ 16020 w 16019"/>
                    <a:gd name="connsiteY3" fmla="*/ 3417 h 18572"/>
                    <a:gd name="connsiteX4" fmla="*/ 8771 w 16019"/>
                    <a:gd name="connsiteY4" fmla="*/ 1001 h 18572"/>
                    <a:gd name="connsiteX5" fmla="*/ 8771 w 16019"/>
                    <a:gd name="connsiteY5" fmla="*/ 1001 h 1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19" h="18572">
                      <a:moveTo>
                        <a:pt x="8771" y="1001"/>
                      </a:moveTo>
                      <a:cubicBezTo>
                        <a:pt x="5147" y="4625"/>
                        <a:pt x="1522" y="9458"/>
                        <a:pt x="314" y="13082"/>
                      </a:cubicBezTo>
                      <a:cubicBezTo>
                        <a:pt x="-894" y="15498"/>
                        <a:pt x="1522" y="20331"/>
                        <a:pt x="5147" y="17914"/>
                      </a:cubicBezTo>
                      <a:cubicBezTo>
                        <a:pt x="11187" y="15498"/>
                        <a:pt x="13604" y="9458"/>
                        <a:pt x="16020" y="3417"/>
                      </a:cubicBezTo>
                      <a:cubicBezTo>
                        <a:pt x="16020" y="1001"/>
                        <a:pt x="11187" y="-1415"/>
                        <a:pt x="8771" y="1001"/>
                      </a:cubicBezTo>
                      <a:lnTo>
                        <a:pt x="8771" y="10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6" name="Freeform 660"/>
                <p:cNvSpPr/>
                <p:nvPr/>
              </p:nvSpPr>
              <p:spPr>
                <a:xfrm>
                  <a:off x="1446245" y="5312552"/>
                  <a:ext cx="18785" cy="9857"/>
                </a:xfrm>
                <a:custGeom>
                  <a:avLst/>
                  <a:gdLst>
                    <a:gd name="connsiteX0" fmla="*/ 14189 w 18785"/>
                    <a:gd name="connsiteY0" fmla="*/ 192 h 9857"/>
                    <a:gd name="connsiteX1" fmla="*/ 2107 w 18785"/>
                    <a:gd name="connsiteY1" fmla="*/ 2608 h 9857"/>
                    <a:gd name="connsiteX2" fmla="*/ 4524 w 18785"/>
                    <a:gd name="connsiteY2" fmla="*/ 9857 h 9857"/>
                    <a:gd name="connsiteX3" fmla="*/ 17813 w 18785"/>
                    <a:gd name="connsiteY3" fmla="*/ 5025 h 9857"/>
                    <a:gd name="connsiteX4" fmla="*/ 14189 w 18785"/>
                    <a:gd name="connsiteY4" fmla="*/ 192 h 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85" h="9857">
                      <a:moveTo>
                        <a:pt x="14189" y="192"/>
                      </a:moveTo>
                      <a:cubicBezTo>
                        <a:pt x="10564" y="192"/>
                        <a:pt x="5732" y="1400"/>
                        <a:pt x="2107" y="2608"/>
                      </a:cubicBezTo>
                      <a:cubicBezTo>
                        <a:pt x="-1517" y="5025"/>
                        <a:pt x="-309" y="9857"/>
                        <a:pt x="4524" y="9857"/>
                      </a:cubicBezTo>
                      <a:cubicBezTo>
                        <a:pt x="9356" y="9857"/>
                        <a:pt x="14189" y="8649"/>
                        <a:pt x="17813" y="5025"/>
                      </a:cubicBezTo>
                      <a:cubicBezTo>
                        <a:pt x="20229" y="3817"/>
                        <a:pt x="17813" y="-1016"/>
                        <a:pt x="14189" y="1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7" name="Freeform 661"/>
                <p:cNvSpPr/>
                <p:nvPr/>
              </p:nvSpPr>
              <p:spPr>
                <a:xfrm>
                  <a:off x="1505458" y="5409100"/>
                  <a:ext cx="14364" cy="17264"/>
                </a:xfrm>
                <a:custGeom>
                  <a:avLst/>
                  <a:gdLst>
                    <a:gd name="connsiteX0" fmla="*/ 884 w 14364"/>
                    <a:gd name="connsiteY0" fmla="*/ 9958 h 17264"/>
                    <a:gd name="connsiteX1" fmla="*/ 9341 w 14364"/>
                    <a:gd name="connsiteY1" fmla="*/ 15999 h 17264"/>
                    <a:gd name="connsiteX2" fmla="*/ 14173 w 14364"/>
                    <a:gd name="connsiteY2" fmla="*/ 5126 h 17264"/>
                    <a:gd name="connsiteX3" fmla="*/ 8133 w 14364"/>
                    <a:gd name="connsiteY3" fmla="*/ 1501 h 17264"/>
                    <a:gd name="connsiteX4" fmla="*/ 884 w 14364"/>
                    <a:gd name="connsiteY4" fmla="*/ 9958 h 17264"/>
                    <a:gd name="connsiteX5" fmla="*/ 884 w 14364"/>
                    <a:gd name="connsiteY5" fmla="*/ 9958 h 1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64" h="17264">
                      <a:moveTo>
                        <a:pt x="884" y="9958"/>
                      </a:moveTo>
                      <a:cubicBezTo>
                        <a:pt x="-2740" y="14791"/>
                        <a:pt x="5717" y="19623"/>
                        <a:pt x="9341" y="15999"/>
                      </a:cubicBezTo>
                      <a:cubicBezTo>
                        <a:pt x="11757" y="13582"/>
                        <a:pt x="12965" y="9958"/>
                        <a:pt x="14173" y="5126"/>
                      </a:cubicBezTo>
                      <a:cubicBezTo>
                        <a:pt x="15382" y="1501"/>
                        <a:pt x="10549" y="-2123"/>
                        <a:pt x="8133" y="1501"/>
                      </a:cubicBezTo>
                      <a:cubicBezTo>
                        <a:pt x="4508" y="3918"/>
                        <a:pt x="3300" y="7542"/>
                        <a:pt x="884" y="9958"/>
                      </a:cubicBezTo>
                      <a:lnTo>
                        <a:pt x="884" y="995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8" name="Freeform 662"/>
                <p:cNvSpPr/>
                <p:nvPr/>
              </p:nvSpPr>
              <p:spPr>
                <a:xfrm>
                  <a:off x="2168568" y="5687885"/>
                  <a:ext cx="14323" cy="39293"/>
                </a:xfrm>
                <a:custGeom>
                  <a:avLst/>
                  <a:gdLst>
                    <a:gd name="connsiteX0" fmla="*/ 7074 w 14323"/>
                    <a:gd name="connsiteY0" fmla="*/ 38037 h 39293"/>
                    <a:gd name="connsiteX1" fmla="*/ 14323 w 14323"/>
                    <a:gd name="connsiteY1" fmla="*/ 4209 h 39293"/>
                    <a:gd name="connsiteX2" fmla="*/ 7074 w 14323"/>
                    <a:gd name="connsiteY2" fmla="*/ 1793 h 39293"/>
                    <a:gd name="connsiteX3" fmla="*/ 2242 w 14323"/>
                    <a:gd name="connsiteY3" fmla="*/ 19915 h 39293"/>
                    <a:gd name="connsiteX4" fmla="*/ 1034 w 14323"/>
                    <a:gd name="connsiteY4" fmla="*/ 35620 h 39293"/>
                    <a:gd name="connsiteX5" fmla="*/ 7074 w 14323"/>
                    <a:gd name="connsiteY5" fmla="*/ 38037 h 39293"/>
                    <a:gd name="connsiteX6" fmla="*/ 7074 w 14323"/>
                    <a:gd name="connsiteY6" fmla="*/ 38037 h 39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23" h="39293">
                      <a:moveTo>
                        <a:pt x="7074" y="38037"/>
                      </a:moveTo>
                      <a:cubicBezTo>
                        <a:pt x="10699" y="33204"/>
                        <a:pt x="13115" y="10250"/>
                        <a:pt x="14323" y="4209"/>
                      </a:cubicBezTo>
                      <a:cubicBezTo>
                        <a:pt x="14323" y="585"/>
                        <a:pt x="8283" y="-1831"/>
                        <a:pt x="7074" y="1793"/>
                      </a:cubicBezTo>
                      <a:cubicBezTo>
                        <a:pt x="4658" y="7833"/>
                        <a:pt x="3450" y="13874"/>
                        <a:pt x="2242" y="19915"/>
                      </a:cubicBezTo>
                      <a:cubicBezTo>
                        <a:pt x="1034" y="24747"/>
                        <a:pt x="-1382" y="30788"/>
                        <a:pt x="1034" y="35620"/>
                      </a:cubicBezTo>
                      <a:cubicBezTo>
                        <a:pt x="1034" y="39245"/>
                        <a:pt x="4658" y="40453"/>
                        <a:pt x="7074" y="38037"/>
                      </a:cubicBezTo>
                      <a:lnTo>
                        <a:pt x="7074" y="380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9" name="Freeform 663"/>
                <p:cNvSpPr/>
                <p:nvPr/>
              </p:nvSpPr>
              <p:spPr>
                <a:xfrm>
                  <a:off x="2135585" y="5739834"/>
                  <a:ext cx="34016" cy="63671"/>
                </a:xfrm>
                <a:custGeom>
                  <a:avLst/>
                  <a:gdLst>
                    <a:gd name="connsiteX0" fmla="*/ 26768 w 34016"/>
                    <a:gd name="connsiteY0" fmla="*/ 1793 h 63671"/>
                    <a:gd name="connsiteX1" fmla="*/ 14687 w 34016"/>
                    <a:gd name="connsiteY1" fmla="*/ 29580 h 63671"/>
                    <a:gd name="connsiteX2" fmla="*/ 189 w 34016"/>
                    <a:gd name="connsiteY2" fmla="*/ 57366 h 63671"/>
                    <a:gd name="connsiteX3" fmla="*/ 7438 w 34016"/>
                    <a:gd name="connsiteY3" fmla="*/ 62199 h 63671"/>
                    <a:gd name="connsiteX4" fmla="*/ 34017 w 34016"/>
                    <a:gd name="connsiteY4" fmla="*/ 4209 h 63671"/>
                    <a:gd name="connsiteX5" fmla="*/ 26768 w 34016"/>
                    <a:gd name="connsiteY5" fmla="*/ 1793 h 63671"/>
                    <a:gd name="connsiteX6" fmla="*/ 26768 w 34016"/>
                    <a:gd name="connsiteY6" fmla="*/ 1793 h 63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016" h="63671">
                      <a:moveTo>
                        <a:pt x="26768" y="1793"/>
                      </a:moveTo>
                      <a:cubicBezTo>
                        <a:pt x="21935" y="11458"/>
                        <a:pt x="18311" y="21123"/>
                        <a:pt x="14687" y="29580"/>
                      </a:cubicBezTo>
                      <a:cubicBezTo>
                        <a:pt x="9854" y="39245"/>
                        <a:pt x="3814" y="47702"/>
                        <a:pt x="189" y="57366"/>
                      </a:cubicBezTo>
                      <a:cubicBezTo>
                        <a:pt x="-1019" y="62199"/>
                        <a:pt x="3814" y="65823"/>
                        <a:pt x="7438" y="62199"/>
                      </a:cubicBezTo>
                      <a:cubicBezTo>
                        <a:pt x="17103" y="51326"/>
                        <a:pt x="30392" y="19915"/>
                        <a:pt x="34017" y="4209"/>
                      </a:cubicBezTo>
                      <a:cubicBezTo>
                        <a:pt x="34017" y="585"/>
                        <a:pt x="29184" y="-1832"/>
                        <a:pt x="26768" y="1793"/>
                      </a:cubicBezTo>
                      <a:lnTo>
                        <a:pt x="26768" y="179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0" name="Freeform 664"/>
                <p:cNvSpPr/>
                <p:nvPr/>
              </p:nvSpPr>
              <p:spPr>
                <a:xfrm>
                  <a:off x="2234118" y="5718088"/>
                  <a:ext cx="10817" cy="20197"/>
                </a:xfrm>
                <a:custGeom>
                  <a:avLst/>
                  <a:gdLst>
                    <a:gd name="connsiteX0" fmla="*/ 3139 w 10817"/>
                    <a:gd name="connsiteY0" fmla="*/ 18706 h 20197"/>
                    <a:gd name="connsiteX1" fmla="*/ 7971 w 10817"/>
                    <a:gd name="connsiteY1" fmla="*/ 1793 h 20197"/>
                    <a:gd name="connsiteX2" fmla="*/ 722 w 10817"/>
                    <a:gd name="connsiteY2" fmla="*/ 4209 h 20197"/>
                    <a:gd name="connsiteX3" fmla="*/ 3139 w 10817"/>
                    <a:gd name="connsiteY3" fmla="*/ 18706 h 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817" h="20197">
                      <a:moveTo>
                        <a:pt x="3139" y="18706"/>
                      </a:moveTo>
                      <a:cubicBezTo>
                        <a:pt x="6763" y="23539"/>
                        <a:pt x="15220" y="16290"/>
                        <a:pt x="7971" y="1793"/>
                      </a:cubicBezTo>
                      <a:cubicBezTo>
                        <a:pt x="5555" y="-1831"/>
                        <a:pt x="722" y="585"/>
                        <a:pt x="722" y="4209"/>
                      </a:cubicBezTo>
                      <a:cubicBezTo>
                        <a:pt x="-486" y="9042"/>
                        <a:pt x="-486" y="15082"/>
                        <a:pt x="3139" y="187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1" name="Freeform 665"/>
                <p:cNvSpPr/>
                <p:nvPr/>
              </p:nvSpPr>
              <p:spPr>
                <a:xfrm>
                  <a:off x="2483071" y="5589102"/>
                  <a:ext cx="20139" cy="11197"/>
                </a:xfrm>
                <a:custGeom>
                  <a:avLst/>
                  <a:gdLst>
                    <a:gd name="connsiteX0" fmla="*/ 17556 w 20139"/>
                    <a:gd name="connsiteY0" fmla="*/ 8759 h 11197"/>
                    <a:gd name="connsiteX1" fmla="*/ 16348 w 20139"/>
                    <a:gd name="connsiteY1" fmla="*/ 302 h 11197"/>
                    <a:gd name="connsiteX2" fmla="*/ 1851 w 20139"/>
                    <a:gd name="connsiteY2" fmla="*/ 1510 h 11197"/>
                    <a:gd name="connsiteX3" fmla="*/ 17556 w 20139"/>
                    <a:gd name="connsiteY3" fmla="*/ 8759 h 11197"/>
                    <a:gd name="connsiteX4" fmla="*/ 17556 w 20139"/>
                    <a:gd name="connsiteY4" fmla="*/ 8759 h 1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39" h="11197">
                      <a:moveTo>
                        <a:pt x="17556" y="8759"/>
                      </a:moveTo>
                      <a:cubicBezTo>
                        <a:pt x="21181" y="7551"/>
                        <a:pt x="21181" y="302"/>
                        <a:pt x="16348" y="302"/>
                      </a:cubicBezTo>
                      <a:cubicBezTo>
                        <a:pt x="11516" y="302"/>
                        <a:pt x="5475" y="-906"/>
                        <a:pt x="1851" y="1510"/>
                      </a:cubicBezTo>
                      <a:cubicBezTo>
                        <a:pt x="-4190" y="5134"/>
                        <a:pt x="5475" y="16007"/>
                        <a:pt x="17556" y="8759"/>
                      </a:cubicBezTo>
                      <a:lnTo>
                        <a:pt x="17556" y="875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2" name="Freeform 666"/>
                <p:cNvSpPr/>
                <p:nvPr/>
              </p:nvSpPr>
              <p:spPr>
                <a:xfrm>
                  <a:off x="2455529" y="5572490"/>
                  <a:ext cx="23400" cy="11544"/>
                </a:xfrm>
                <a:custGeom>
                  <a:avLst/>
                  <a:gdLst>
                    <a:gd name="connsiteX0" fmla="*/ 4022 w 23400"/>
                    <a:gd name="connsiteY0" fmla="*/ 10873 h 11544"/>
                    <a:gd name="connsiteX1" fmla="*/ 4022 w 23400"/>
                    <a:gd name="connsiteY1" fmla="*/ 10873 h 11544"/>
                    <a:gd name="connsiteX2" fmla="*/ 22143 w 23400"/>
                    <a:gd name="connsiteY2" fmla="*/ 7248 h 11544"/>
                    <a:gd name="connsiteX3" fmla="*/ 19727 w 23400"/>
                    <a:gd name="connsiteY3" fmla="*/ 0 h 11544"/>
                    <a:gd name="connsiteX4" fmla="*/ 6438 w 23400"/>
                    <a:gd name="connsiteY4" fmla="*/ 0 h 11544"/>
                    <a:gd name="connsiteX5" fmla="*/ 4022 w 23400"/>
                    <a:gd name="connsiteY5" fmla="*/ 10873 h 1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400" h="11544">
                      <a:moveTo>
                        <a:pt x="4022" y="10873"/>
                      </a:moveTo>
                      <a:cubicBezTo>
                        <a:pt x="4022" y="10873"/>
                        <a:pt x="2813" y="10873"/>
                        <a:pt x="4022" y="10873"/>
                      </a:cubicBezTo>
                      <a:cubicBezTo>
                        <a:pt x="7646" y="12081"/>
                        <a:pt x="16103" y="12081"/>
                        <a:pt x="22143" y="7248"/>
                      </a:cubicBezTo>
                      <a:cubicBezTo>
                        <a:pt x="24560" y="4832"/>
                        <a:pt x="23352" y="0"/>
                        <a:pt x="19727" y="0"/>
                      </a:cubicBezTo>
                      <a:cubicBezTo>
                        <a:pt x="14895" y="0"/>
                        <a:pt x="11270" y="1208"/>
                        <a:pt x="6438" y="0"/>
                      </a:cubicBezTo>
                      <a:cubicBezTo>
                        <a:pt x="397" y="0"/>
                        <a:pt x="-3227" y="9665"/>
                        <a:pt x="4022" y="108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3" name="Freeform 667"/>
                <p:cNvSpPr/>
                <p:nvPr/>
              </p:nvSpPr>
              <p:spPr>
                <a:xfrm>
                  <a:off x="2437191" y="5554133"/>
                  <a:ext cx="21416" cy="11225"/>
                </a:xfrm>
                <a:custGeom>
                  <a:avLst/>
                  <a:gdLst>
                    <a:gd name="connsiteX0" fmla="*/ 3030 w 21416"/>
                    <a:gd name="connsiteY0" fmla="*/ 9900 h 11225"/>
                    <a:gd name="connsiteX1" fmla="*/ 18735 w 21416"/>
                    <a:gd name="connsiteY1" fmla="*/ 1443 h 11225"/>
                    <a:gd name="connsiteX2" fmla="*/ 3030 w 21416"/>
                    <a:gd name="connsiteY2" fmla="*/ 9900 h 11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16" h="11225">
                      <a:moveTo>
                        <a:pt x="3030" y="9900"/>
                      </a:moveTo>
                      <a:cubicBezTo>
                        <a:pt x="13903" y="14732"/>
                        <a:pt x="27192" y="5067"/>
                        <a:pt x="18735" y="1443"/>
                      </a:cubicBezTo>
                      <a:cubicBezTo>
                        <a:pt x="9070" y="-3390"/>
                        <a:pt x="-6635" y="5067"/>
                        <a:pt x="3030" y="99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4" name="Freeform 668"/>
                <p:cNvSpPr/>
                <p:nvPr/>
              </p:nvSpPr>
              <p:spPr>
                <a:xfrm>
                  <a:off x="2418714" y="5535173"/>
                  <a:ext cx="28527" cy="10609"/>
                </a:xfrm>
                <a:custGeom>
                  <a:avLst/>
                  <a:gdLst>
                    <a:gd name="connsiteX0" fmla="*/ 26339 w 28527"/>
                    <a:gd name="connsiteY0" fmla="*/ 8322 h 10609"/>
                    <a:gd name="connsiteX1" fmla="*/ 25131 w 28527"/>
                    <a:gd name="connsiteY1" fmla="*/ 1074 h 10609"/>
                    <a:gd name="connsiteX2" fmla="*/ 3385 w 28527"/>
                    <a:gd name="connsiteY2" fmla="*/ 1074 h 10609"/>
                    <a:gd name="connsiteX3" fmla="*/ 26339 w 28527"/>
                    <a:gd name="connsiteY3" fmla="*/ 8322 h 10609"/>
                    <a:gd name="connsiteX4" fmla="*/ 26339 w 28527"/>
                    <a:gd name="connsiteY4" fmla="*/ 8322 h 10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27" h="10609">
                      <a:moveTo>
                        <a:pt x="26339" y="8322"/>
                      </a:moveTo>
                      <a:cubicBezTo>
                        <a:pt x="29964" y="7115"/>
                        <a:pt x="28755" y="1074"/>
                        <a:pt x="25131" y="1074"/>
                      </a:cubicBezTo>
                      <a:cubicBezTo>
                        <a:pt x="7009" y="1074"/>
                        <a:pt x="8217" y="-1342"/>
                        <a:pt x="3385" y="1074"/>
                      </a:cubicBezTo>
                      <a:cubicBezTo>
                        <a:pt x="-6280" y="3490"/>
                        <a:pt x="5801" y="15571"/>
                        <a:pt x="26339" y="8322"/>
                      </a:cubicBezTo>
                      <a:lnTo>
                        <a:pt x="26339" y="83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5" name="Freeform 669"/>
                <p:cNvSpPr/>
                <p:nvPr/>
              </p:nvSpPr>
              <p:spPr>
                <a:xfrm>
                  <a:off x="2577111" y="5499267"/>
                  <a:ext cx="17201" cy="9729"/>
                </a:xfrm>
                <a:custGeom>
                  <a:avLst/>
                  <a:gdLst>
                    <a:gd name="connsiteX0" fmla="*/ 2044 w 17201"/>
                    <a:gd name="connsiteY0" fmla="*/ 9193 h 9729"/>
                    <a:gd name="connsiteX1" fmla="*/ 12917 w 17201"/>
                    <a:gd name="connsiteY1" fmla="*/ 9193 h 9729"/>
                    <a:gd name="connsiteX2" fmla="*/ 14125 w 17201"/>
                    <a:gd name="connsiteY2" fmla="*/ 736 h 9729"/>
                    <a:gd name="connsiteX3" fmla="*/ 2044 w 17201"/>
                    <a:gd name="connsiteY3" fmla="*/ 9193 h 9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201" h="9729">
                      <a:moveTo>
                        <a:pt x="2044" y="9193"/>
                      </a:moveTo>
                      <a:cubicBezTo>
                        <a:pt x="5668" y="10401"/>
                        <a:pt x="9292" y="9193"/>
                        <a:pt x="12917" y="9193"/>
                      </a:cubicBezTo>
                      <a:cubicBezTo>
                        <a:pt x="17749" y="9193"/>
                        <a:pt x="18957" y="1944"/>
                        <a:pt x="14125" y="736"/>
                      </a:cubicBezTo>
                      <a:cubicBezTo>
                        <a:pt x="836" y="-2888"/>
                        <a:pt x="-2789" y="7985"/>
                        <a:pt x="2044" y="919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6" name="Freeform 670"/>
                <p:cNvSpPr/>
                <p:nvPr/>
              </p:nvSpPr>
              <p:spPr>
                <a:xfrm>
                  <a:off x="2503904" y="5501093"/>
                  <a:ext cx="67453" cy="11761"/>
                </a:xfrm>
                <a:custGeom>
                  <a:avLst/>
                  <a:gdLst>
                    <a:gd name="connsiteX0" fmla="*/ 3971 w 67453"/>
                    <a:gd name="connsiteY0" fmla="*/ 8575 h 11761"/>
                    <a:gd name="connsiteX1" fmla="*/ 64378 w 67453"/>
                    <a:gd name="connsiteY1" fmla="*/ 8575 h 11761"/>
                    <a:gd name="connsiteX2" fmla="*/ 63169 w 67453"/>
                    <a:gd name="connsiteY2" fmla="*/ 1326 h 11761"/>
                    <a:gd name="connsiteX3" fmla="*/ 5180 w 67453"/>
                    <a:gd name="connsiteY3" fmla="*/ 118 h 11761"/>
                    <a:gd name="connsiteX4" fmla="*/ 3971 w 67453"/>
                    <a:gd name="connsiteY4" fmla="*/ 8575 h 11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53" h="11761">
                      <a:moveTo>
                        <a:pt x="3971" y="8575"/>
                      </a:moveTo>
                      <a:cubicBezTo>
                        <a:pt x="23301" y="12199"/>
                        <a:pt x="45047" y="13407"/>
                        <a:pt x="64378" y="8575"/>
                      </a:cubicBezTo>
                      <a:cubicBezTo>
                        <a:pt x="69210" y="7367"/>
                        <a:pt x="68002" y="1326"/>
                        <a:pt x="63169" y="1326"/>
                      </a:cubicBezTo>
                      <a:cubicBezTo>
                        <a:pt x="43839" y="2534"/>
                        <a:pt x="24509" y="3742"/>
                        <a:pt x="5180" y="118"/>
                      </a:cubicBezTo>
                      <a:cubicBezTo>
                        <a:pt x="-861" y="-1090"/>
                        <a:pt x="-2069" y="7367"/>
                        <a:pt x="3971" y="857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7" name="Freeform 671"/>
                <p:cNvSpPr/>
                <p:nvPr/>
              </p:nvSpPr>
              <p:spPr>
                <a:xfrm>
                  <a:off x="2455323" y="5500674"/>
                  <a:ext cx="34203" cy="8993"/>
                </a:xfrm>
                <a:custGeom>
                  <a:avLst/>
                  <a:gdLst>
                    <a:gd name="connsiteX0" fmla="*/ 1812 w 34203"/>
                    <a:gd name="connsiteY0" fmla="*/ 6577 h 8993"/>
                    <a:gd name="connsiteX1" fmla="*/ 32015 w 34203"/>
                    <a:gd name="connsiteY1" fmla="*/ 7786 h 8993"/>
                    <a:gd name="connsiteX2" fmla="*/ 30807 w 34203"/>
                    <a:gd name="connsiteY2" fmla="*/ 537 h 8993"/>
                    <a:gd name="connsiteX3" fmla="*/ 15101 w 34203"/>
                    <a:gd name="connsiteY3" fmla="*/ 537 h 8993"/>
                    <a:gd name="connsiteX4" fmla="*/ 1812 w 34203"/>
                    <a:gd name="connsiteY4" fmla="*/ 537 h 8993"/>
                    <a:gd name="connsiteX5" fmla="*/ 1812 w 34203"/>
                    <a:gd name="connsiteY5" fmla="*/ 6577 h 8993"/>
                    <a:gd name="connsiteX6" fmla="*/ 1812 w 34203"/>
                    <a:gd name="connsiteY6" fmla="*/ 6577 h 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203" h="8993">
                      <a:moveTo>
                        <a:pt x="1812" y="6577"/>
                      </a:moveTo>
                      <a:cubicBezTo>
                        <a:pt x="6645" y="10202"/>
                        <a:pt x="25975" y="8994"/>
                        <a:pt x="32015" y="7786"/>
                      </a:cubicBezTo>
                      <a:cubicBezTo>
                        <a:pt x="35640" y="6577"/>
                        <a:pt x="34431" y="537"/>
                        <a:pt x="30807" y="537"/>
                      </a:cubicBezTo>
                      <a:cubicBezTo>
                        <a:pt x="25975" y="537"/>
                        <a:pt x="19934" y="537"/>
                        <a:pt x="15101" y="537"/>
                      </a:cubicBezTo>
                      <a:cubicBezTo>
                        <a:pt x="10269" y="537"/>
                        <a:pt x="5437" y="-671"/>
                        <a:pt x="1812" y="537"/>
                      </a:cubicBezTo>
                      <a:cubicBezTo>
                        <a:pt x="-604" y="537"/>
                        <a:pt x="-604" y="5370"/>
                        <a:pt x="1812" y="6577"/>
                      </a:cubicBezTo>
                      <a:lnTo>
                        <a:pt x="1812" y="65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8" name="Freeform 672"/>
                <p:cNvSpPr/>
                <p:nvPr/>
              </p:nvSpPr>
              <p:spPr>
                <a:xfrm>
                  <a:off x="2352028" y="5470669"/>
                  <a:ext cx="19102" cy="10304"/>
                </a:xfrm>
                <a:custGeom>
                  <a:avLst/>
                  <a:gdLst>
                    <a:gd name="connsiteX0" fmla="*/ 0 w 19102"/>
                    <a:gd name="connsiteY0" fmla="*/ 5171 h 10304"/>
                    <a:gd name="connsiteX1" fmla="*/ 16914 w 19102"/>
                    <a:gd name="connsiteY1" fmla="*/ 8795 h 10304"/>
                    <a:gd name="connsiteX2" fmla="*/ 15705 w 19102"/>
                    <a:gd name="connsiteY2" fmla="*/ 1546 h 10304"/>
                    <a:gd name="connsiteX3" fmla="*/ 2416 w 19102"/>
                    <a:gd name="connsiteY3" fmla="*/ 338 h 10304"/>
                    <a:gd name="connsiteX4" fmla="*/ 0 w 19102"/>
                    <a:gd name="connsiteY4" fmla="*/ 5171 h 10304"/>
                    <a:gd name="connsiteX5" fmla="*/ 0 w 19102"/>
                    <a:gd name="connsiteY5" fmla="*/ 5171 h 10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02" h="10304">
                      <a:moveTo>
                        <a:pt x="0" y="5171"/>
                      </a:moveTo>
                      <a:cubicBezTo>
                        <a:pt x="2416" y="11212"/>
                        <a:pt x="10873" y="11212"/>
                        <a:pt x="16914" y="8795"/>
                      </a:cubicBezTo>
                      <a:cubicBezTo>
                        <a:pt x="20538" y="7587"/>
                        <a:pt x="19330" y="1546"/>
                        <a:pt x="15705" y="1546"/>
                      </a:cubicBezTo>
                      <a:cubicBezTo>
                        <a:pt x="12081" y="1546"/>
                        <a:pt x="6041" y="-870"/>
                        <a:pt x="2416" y="338"/>
                      </a:cubicBezTo>
                      <a:cubicBezTo>
                        <a:pt x="1208" y="1546"/>
                        <a:pt x="0" y="2755"/>
                        <a:pt x="0" y="5171"/>
                      </a:cubicBezTo>
                      <a:lnTo>
                        <a:pt x="0" y="51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9" name="Freeform 673"/>
                <p:cNvSpPr/>
                <p:nvPr/>
              </p:nvSpPr>
              <p:spPr>
                <a:xfrm>
                  <a:off x="2427922" y="5256979"/>
                  <a:ext cx="44003" cy="23279"/>
                </a:xfrm>
                <a:custGeom>
                  <a:avLst/>
                  <a:gdLst>
                    <a:gd name="connsiteX0" fmla="*/ 5050 w 44003"/>
                    <a:gd name="connsiteY0" fmla="*/ 23145 h 23279"/>
                    <a:gd name="connsiteX1" fmla="*/ 42502 w 44003"/>
                    <a:gd name="connsiteY1" fmla="*/ 6231 h 23279"/>
                    <a:gd name="connsiteX2" fmla="*/ 38878 w 44003"/>
                    <a:gd name="connsiteY2" fmla="*/ 191 h 23279"/>
                    <a:gd name="connsiteX3" fmla="*/ 2634 w 44003"/>
                    <a:gd name="connsiteY3" fmla="*/ 14688 h 23279"/>
                    <a:gd name="connsiteX4" fmla="*/ 5050 w 44003"/>
                    <a:gd name="connsiteY4" fmla="*/ 23145 h 23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03" h="23279">
                      <a:moveTo>
                        <a:pt x="5050" y="23145"/>
                      </a:moveTo>
                      <a:cubicBezTo>
                        <a:pt x="17132" y="19521"/>
                        <a:pt x="31629" y="13480"/>
                        <a:pt x="42502" y="6231"/>
                      </a:cubicBezTo>
                      <a:cubicBezTo>
                        <a:pt x="46127" y="3815"/>
                        <a:pt x="42502" y="-1017"/>
                        <a:pt x="38878" y="191"/>
                      </a:cubicBezTo>
                      <a:cubicBezTo>
                        <a:pt x="26797" y="5023"/>
                        <a:pt x="14715" y="9856"/>
                        <a:pt x="2634" y="14688"/>
                      </a:cubicBezTo>
                      <a:cubicBezTo>
                        <a:pt x="-2198" y="17104"/>
                        <a:pt x="218" y="24353"/>
                        <a:pt x="5050" y="23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0" name="Freeform 674"/>
                <p:cNvSpPr/>
                <p:nvPr/>
              </p:nvSpPr>
              <p:spPr>
                <a:xfrm>
                  <a:off x="2399693" y="5277708"/>
                  <a:ext cx="22859" cy="13520"/>
                </a:xfrm>
                <a:custGeom>
                  <a:avLst/>
                  <a:gdLst>
                    <a:gd name="connsiteX0" fmla="*/ 4284 w 22859"/>
                    <a:gd name="connsiteY0" fmla="*/ 13289 h 13520"/>
                    <a:gd name="connsiteX1" fmla="*/ 22406 w 22859"/>
                    <a:gd name="connsiteY1" fmla="*/ 4833 h 13520"/>
                    <a:gd name="connsiteX2" fmla="*/ 18782 w 22859"/>
                    <a:gd name="connsiteY2" fmla="*/ 0 h 13520"/>
                    <a:gd name="connsiteX3" fmla="*/ 10325 w 22859"/>
                    <a:gd name="connsiteY3" fmla="*/ 2416 h 13520"/>
                    <a:gd name="connsiteX4" fmla="*/ 3076 w 22859"/>
                    <a:gd name="connsiteY4" fmla="*/ 4833 h 13520"/>
                    <a:gd name="connsiteX5" fmla="*/ 4284 w 22859"/>
                    <a:gd name="connsiteY5" fmla="*/ 13289 h 13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859" h="13520">
                      <a:moveTo>
                        <a:pt x="4284" y="13289"/>
                      </a:moveTo>
                      <a:cubicBezTo>
                        <a:pt x="10325" y="14498"/>
                        <a:pt x="18782" y="10873"/>
                        <a:pt x="22406" y="4833"/>
                      </a:cubicBezTo>
                      <a:cubicBezTo>
                        <a:pt x="23614" y="2416"/>
                        <a:pt x="22406" y="0"/>
                        <a:pt x="18782" y="0"/>
                      </a:cubicBezTo>
                      <a:cubicBezTo>
                        <a:pt x="16366" y="0"/>
                        <a:pt x="13949" y="1208"/>
                        <a:pt x="10325" y="2416"/>
                      </a:cubicBezTo>
                      <a:cubicBezTo>
                        <a:pt x="7909" y="3625"/>
                        <a:pt x="5493" y="3625"/>
                        <a:pt x="3076" y="4833"/>
                      </a:cubicBezTo>
                      <a:cubicBezTo>
                        <a:pt x="-1756" y="6041"/>
                        <a:pt x="-548" y="12081"/>
                        <a:pt x="4284" y="132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1" name="Freeform 675"/>
                <p:cNvSpPr/>
                <p:nvPr/>
              </p:nvSpPr>
              <p:spPr>
                <a:xfrm>
                  <a:off x="2308710" y="5062890"/>
                  <a:ext cx="10284" cy="20785"/>
                </a:xfrm>
                <a:custGeom>
                  <a:avLst/>
                  <a:gdLst>
                    <a:gd name="connsiteX0" fmla="*/ 8283 w 10284"/>
                    <a:gd name="connsiteY0" fmla="*/ 19102 h 20785"/>
                    <a:gd name="connsiteX1" fmla="*/ 9491 w 10284"/>
                    <a:gd name="connsiteY1" fmla="*/ 3396 h 20785"/>
                    <a:gd name="connsiteX2" fmla="*/ 2242 w 10284"/>
                    <a:gd name="connsiteY2" fmla="*/ 2189 h 20785"/>
                    <a:gd name="connsiteX3" fmla="*/ 1034 w 10284"/>
                    <a:gd name="connsiteY3" fmla="*/ 17894 h 20785"/>
                    <a:gd name="connsiteX4" fmla="*/ 8283 w 10284"/>
                    <a:gd name="connsiteY4" fmla="*/ 19102 h 20785"/>
                    <a:gd name="connsiteX5" fmla="*/ 8283 w 10284"/>
                    <a:gd name="connsiteY5" fmla="*/ 19102 h 20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84" h="20785">
                      <a:moveTo>
                        <a:pt x="8283" y="19102"/>
                      </a:moveTo>
                      <a:cubicBezTo>
                        <a:pt x="10699" y="14270"/>
                        <a:pt x="10699" y="9437"/>
                        <a:pt x="9491" y="3396"/>
                      </a:cubicBezTo>
                      <a:cubicBezTo>
                        <a:pt x="9491" y="-228"/>
                        <a:pt x="3450" y="-1436"/>
                        <a:pt x="2242" y="2189"/>
                      </a:cubicBezTo>
                      <a:cubicBezTo>
                        <a:pt x="1034" y="7021"/>
                        <a:pt x="-1382" y="13062"/>
                        <a:pt x="1034" y="17894"/>
                      </a:cubicBezTo>
                      <a:cubicBezTo>
                        <a:pt x="3450" y="21518"/>
                        <a:pt x="7075" y="21518"/>
                        <a:pt x="8283" y="19102"/>
                      </a:cubicBezTo>
                      <a:lnTo>
                        <a:pt x="8283" y="191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2" name="Freeform 676"/>
                <p:cNvSpPr/>
                <p:nvPr/>
              </p:nvSpPr>
              <p:spPr>
                <a:xfrm>
                  <a:off x="2315247" y="5150562"/>
                  <a:ext cx="12752" cy="12734"/>
                </a:xfrm>
                <a:custGeom>
                  <a:avLst/>
                  <a:gdLst>
                    <a:gd name="connsiteX0" fmla="*/ 537 w 12752"/>
                    <a:gd name="connsiteY0" fmla="*/ 9958 h 12734"/>
                    <a:gd name="connsiteX1" fmla="*/ 12618 w 12752"/>
                    <a:gd name="connsiteY1" fmla="*/ 5126 h 12734"/>
                    <a:gd name="connsiteX2" fmla="*/ 4161 w 12752"/>
                    <a:gd name="connsiteY2" fmla="*/ 1501 h 12734"/>
                    <a:gd name="connsiteX3" fmla="*/ 537 w 12752"/>
                    <a:gd name="connsiteY3" fmla="*/ 3918 h 12734"/>
                    <a:gd name="connsiteX4" fmla="*/ 537 w 12752"/>
                    <a:gd name="connsiteY4" fmla="*/ 9958 h 12734"/>
                    <a:gd name="connsiteX5" fmla="*/ 537 w 12752"/>
                    <a:gd name="connsiteY5" fmla="*/ 9958 h 12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52" h="12734">
                      <a:moveTo>
                        <a:pt x="537" y="9958"/>
                      </a:moveTo>
                      <a:cubicBezTo>
                        <a:pt x="6578" y="15999"/>
                        <a:pt x="11410" y="11166"/>
                        <a:pt x="12618" y="5126"/>
                      </a:cubicBezTo>
                      <a:cubicBezTo>
                        <a:pt x="13826" y="1501"/>
                        <a:pt x="6578" y="-2123"/>
                        <a:pt x="4161" y="1501"/>
                      </a:cubicBezTo>
                      <a:cubicBezTo>
                        <a:pt x="2953" y="2709"/>
                        <a:pt x="1745" y="3918"/>
                        <a:pt x="537" y="3918"/>
                      </a:cubicBezTo>
                      <a:cubicBezTo>
                        <a:pt x="537" y="6334"/>
                        <a:pt x="-671" y="8750"/>
                        <a:pt x="537" y="9958"/>
                      </a:cubicBezTo>
                      <a:lnTo>
                        <a:pt x="537" y="995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3" name="Freeform 677"/>
                <p:cNvSpPr/>
                <p:nvPr/>
              </p:nvSpPr>
              <p:spPr>
                <a:xfrm>
                  <a:off x="2302255" y="5181058"/>
                  <a:ext cx="14509" cy="11113"/>
                </a:xfrm>
                <a:custGeom>
                  <a:avLst/>
                  <a:gdLst>
                    <a:gd name="connsiteX0" fmla="*/ 240 w 14509"/>
                    <a:gd name="connsiteY0" fmla="*/ 6041 h 11113"/>
                    <a:gd name="connsiteX1" fmla="*/ 5072 w 14509"/>
                    <a:gd name="connsiteY1" fmla="*/ 10873 h 11113"/>
                    <a:gd name="connsiteX2" fmla="*/ 12321 w 14509"/>
                    <a:gd name="connsiteY2" fmla="*/ 7249 h 11113"/>
                    <a:gd name="connsiteX3" fmla="*/ 11113 w 14509"/>
                    <a:gd name="connsiteY3" fmla="*/ 0 h 11113"/>
                    <a:gd name="connsiteX4" fmla="*/ 240 w 14509"/>
                    <a:gd name="connsiteY4" fmla="*/ 6041 h 11113"/>
                    <a:gd name="connsiteX5" fmla="*/ 240 w 14509"/>
                    <a:gd name="connsiteY5" fmla="*/ 6041 h 11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09" h="11113">
                      <a:moveTo>
                        <a:pt x="240" y="6041"/>
                      </a:moveTo>
                      <a:cubicBezTo>
                        <a:pt x="-968" y="8457"/>
                        <a:pt x="2656" y="12081"/>
                        <a:pt x="5072" y="10873"/>
                      </a:cubicBezTo>
                      <a:cubicBezTo>
                        <a:pt x="8697" y="9665"/>
                        <a:pt x="8697" y="8457"/>
                        <a:pt x="12321" y="7249"/>
                      </a:cubicBezTo>
                      <a:cubicBezTo>
                        <a:pt x="15946" y="6041"/>
                        <a:pt x="14737" y="0"/>
                        <a:pt x="11113" y="0"/>
                      </a:cubicBezTo>
                      <a:cubicBezTo>
                        <a:pt x="5072" y="0"/>
                        <a:pt x="1448" y="1208"/>
                        <a:pt x="240" y="6041"/>
                      </a:cubicBezTo>
                      <a:lnTo>
                        <a:pt x="240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4" name="Freeform 678"/>
                <p:cNvSpPr/>
                <p:nvPr/>
              </p:nvSpPr>
              <p:spPr>
                <a:xfrm>
                  <a:off x="2241199" y="5194348"/>
                  <a:ext cx="9533" cy="16511"/>
                </a:xfrm>
                <a:custGeom>
                  <a:avLst/>
                  <a:gdLst>
                    <a:gd name="connsiteX0" fmla="*/ 890 w 9533"/>
                    <a:gd name="connsiteY0" fmla="*/ 3625 h 16511"/>
                    <a:gd name="connsiteX1" fmla="*/ 8139 w 9533"/>
                    <a:gd name="connsiteY1" fmla="*/ 14498 h 16511"/>
                    <a:gd name="connsiteX2" fmla="*/ 8139 w 9533"/>
                    <a:gd name="connsiteY2" fmla="*/ 3625 h 16511"/>
                    <a:gd name="connsiteX3" fmla="*/ 890 w 9533"/>
                    <a:gd name="connsiteY3" fmla="*/ 3625 h 16511"/>
                    <a:gd name="connsiteX4" fmla="*/ 890 w 9533"/>
                    <a:gd name="connsiteY4" fmla="*/ 3625 h 16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33" h="16511">
                      <a:moveTo>
                        <a:pt x="890" y="3625"/>
                      </a:moveTo>
                      <a:cubicBezTo>
                        <a:pt x="-2734" y="18122"/>
                        <a:pt x="5723" y="18122"/>
                        <a:pt x="8139" y="14498"/>
                      </a:cubicBezTo>
                      <a:cubicBezTo>
                        <a:pt x="10555" y="10873"/>
                        <a:pt x="9347" y="7249"/>
                        <a:pt x="8139" y="3625"/>
                      </a:cubicBezTo>
                      <a:cubicBezTo>
                        <a:pt x="6931" y="-1208"/>
                        <a:pt x="890" y="-1208"/>
                        <a:pt x="890" y="3625"/>
                      </a:cubicBezTo>
                      <a:lnTo>
                        <a:pt x="890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5" name="Freeform 679"/>
                <p:cNvSpPr/>
                <p:nvPr/>
              </p:nvSpPr>
              <p:spPr>
                <a:xfrm>
                  <a:off x="2487423" y="5358463"/>
                  <a:ext cx="30778" cy="14686"/>
                </a:xfrm>
                <a:custGeom>
                  <a:avLst/>
                  <a:gdLst>
                    <a:gd name="connsiteX0" fmla="*/ 26494 w 30778"/>
                    <a:gd name="connsiteY0" fmla="*/ 14687 h 14686"/>
                    <a:gd name="connsiteX1" fmla="*/ 27702 w 30778"/>
                    <a:gd name="connsiteY1" fmla="*/ 7438 h 14686"/>
                    <a:gd name="connsiteX2" fmla="*/ 2331 w 30778"/>
                    <a:gd name="connsiteY2" fmla="*/ 189 h 14686"/>
                    <a:gd name="connsiteX3" fmla="*/ 26494 w 30778"/>
                    <a:gd name="connsiteY3" fmla="*/ 14687 h 14686"/>
                    <a:gd name="connsiteX4" fmla="*/ 26494 w 30778"/>
                    <a:gd name="connsiteY4" fmla="*/ 14687 h 14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778" h="14686">
                      <a:moveTo>
                        <a:pt x="26494" y="14687"/>
                      </a:moveTo>
                      <a:cubicBezTo>
                        <a:pt x="31326" y="14687"/>
                        <a:pt x="32535" y="8646"/>
                        <a:pt x="27702" y="7438"/>
                      </a:cubicBezTo>
                      <a:cubicBezTo>
                        <a:pt x="13205" y="3813"/>
                        <a:pt x="7164" y="-1019"/>
                        <a:pt x="2331" y="189"/>
                      </a:cubicBezTo>
                      <a:cubicBezTo>
                        <a:pt x="-1293" y="189"/>
                        <a:pt x="-4917" y="11062"/>
                        <a:pt x="26494" y="14687"/>
                      </a:cubicBezTo>
                      <a:lnTo>
                        <a:pt x="26494" y="1468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6" name="Freeform 680"/>
                <p:cNvSpPr/>
                <p:nvPr/>
              </p:nvSpPr>
              <p:spPr>
                <a:xfrm>
                  <a:off x="2454670" y="5345123"/>
                  <a:ext cx="29336" cy="17344"/>
                </a:xfrm>
                <a:custGeom>
                  <a:avLst/>
                  <a:gdLst>
                    <a:gd name="connsiteX0" fmla="*/ 1257 w 29336"/>
                    <a:gd name="connsiteY0" fmla="*/ 5072 h 17344"/>
                    <a:gd name="connsiteX1" fmla="*/ 24211 w 29336"/>
                    <a:gd name="connsiteY1" fmla="*/ 17154 h 17344"/>
                    <a:gd name="connsiteX2" fmla="*/ 27836 w 29336"/>
                    <a:gd name="connsiteY2" fmla="*/ 11113 h 17344"/>
                    <a:gd name="connsiteX3" fmla="*/ 3673 w 29336"/>
                    <a:gd name="connsiteY3" fmla="*/ 240 h 17344"/>
                    <a:gd name="connsiteX4" fmla="*/ 1257 w 29336"/>
                    <a:gd name="connsiteY4" fmla="*/ 5072 h 17344"/>
                    <a:gd name="connsiteX5" fmla="*/ 1257 w 29336"/>
                    <a:gd name="connsiteY5" fmla="*/ 5072 h 17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336" h="17344">
                      <a:moveTo>
                        <a:pt x="1257" y="5072"/>
                      </a:moveTo>
                      <a:cubicBezTo>
                        <a:pt x="4881" y="8697"/>
                        <a:pt x="19379" y="15946"/>
                        <a:pt x="24211" y="17154"/>
                      </a:cubicBezTo>
                      <a:cubicBezTo>
                        <a:pt x="27836" y="18362"/>
                        <a:pt x="31460" y="13529"/>
                        <a:pt x="27836" y="11113"/>
                      </a:cubicBezTo>
                      <a:cubicBezTo>
                        <a:pt x="23003" y="8697"/>
                        <a:pt x="8506" y="240"/>
                        <a:pt x="3673" y="240"/>
                      </a:cubicBezTo>
                      <a:cubicBezTo>
                        <a:pt x="49" y="-968"/>
                        <a:pt x="-1159" y="2656"/>
                        <a:pt x="1257" y="5072"/>
                      </a:cubicBezTo>
                      <a:lnTo>
                        <a:pt x="1257" y="507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7" name="Freeform 681"/>
                <p:cNvSpPr/>
                <p:nvPr/>
              </p:nvSpPr>
              <p:spPr>
                <a:xfrm>
                  <a:off x="2365941" y="5328449"/>
                  <a:ext cx="86133" cy="22954"/>
                </a:xfrm>
                <a:custGeom>
                  <a:avLst/>
                  <a:gdLst>
                    <a:gd name="connsiteX0" fmla="*/ 4209 w 86133"/>
                    <a:gd name="connsiteY0" fmla="*/ 0 h 22954"/>
                    <a:gd name="connsiteX1" fmla="*/ 1793 w 86133"/>
                    <a:gd name="connsiteY1" fmla="*/ 6041 h 22954"/>
                    <a:gd name="connsiteX2" fmla="*/ 41661 w 86133"/>
                    <a:gd name="connsiteY2" fmla="*/ 14498 h 22954"/>
                    <a:gd name="connsiteX3" fmla="*/ 82737 w 86133"/>
                    <a:gd name="connsiteY3" fmla="*/ 22954 h 22954"/>
                    <a:gd name="connsiteX4" fmla="*/ 83945 w 86133"/>
                    <a:gd name="connsiteY4" fmla="*/ 16914 h 22954"/>
                    <a:gd name="connsiteX5" fmla="*/ 46493 w 86133"/>
                    <a:gd name="connsiteY5" fmla="*/ 6041 h 22954"/>
                    <a:gd name="connsiteX6" fmla="*/ 4209 w 86133"/>
                    <a:gd name="connsiteY6" fmla="*/ 0 h 22954"/>
                    <a:gd name="connsiteX7" fmla="*/ 4209 w 86133"/>
                    <a:gd name="connsiteY7" fmla="*/ 0 h 22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133" h="22954">
                      <a:moveTo>
                        <a:pt x="4209" y="0"/>
                      </a:moveTo>
                      <a:cubicBezTo>
                        <a:pt x="585" y="0"/>
                        <a:pt x="-1831" y="3624"/>
                        <a:pt x="1793" y="6041"/>
                      </a:cubicBezTo>
                      <a:cubicBezTo>
                        <a:pt x="12666" y="14498"/>
                        <a:pt x="28372" y="13289"/>
                        <a:pt x="41661" y="14498"/>
                      </a:cubicBezTo>
                      <a:cubicBezTo>
                        <a:pt x="56158" y="15705"/>
                        <a:pt x="69448" y="22954"/>
                        <a:pt x="82737" y="22954"/>
                      </a:cubicBezTo>
                      <a:cubicBezTo>
                        <a:pt x="86361" y="22954"/>
                        <a:pt x="87570" y="18122"/>
                        <a:pt x="83945" y="16914"/>
                      </a:cubicBezTo>
                      <a:cubicBezTo>
                        <a:pt x="71864" y="12081"/>
                        <a:pt x="59783" y="7249"/>
                        <a:pt x="46493" y="6041"/>
                      </a:cubicBezTo>
                      <a:cubicBezTo>
                        <a:pt x="33204" y="3624"/>
                        <a:pt x="17498" y="0"/>
                        <a:pt x="4209" y="0"/>
                      </a:cubicBezTo>
                      <a:lnTo>
                        <a:pt x="42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8" name="Freeform 682"/>
                <p:cNvSpPr/>
                <p:nvPr/>
              </p:nvSpPr>
              <p:spPr>
                <a:xfrm>
                  <a:off x="2319087" y="5334490"/>
                  <a:ext cx="17710" cy="12489"/>
                </a:xfrm>
                <a:custGeom>
                  <a:avLst/>
                  <a:gdLst>
                    <a:gd name="connsiteX0" fmla="*/ 14819 w 17710"/>
                    <a:gd name="connsiteY0" fmla="*/ 4832 h 12489"/>
                    <a:gd name="connsiteX1" fmla="*/ 3946 w 17710"/>
                    <a:gd name="connsiteY1" fmla="*/ 0 h 12489"/>
                    <a:gd name="connsiteX2" fmla="*/ 321 w 17710"/>
                    <a:gd name="connsiteY2" fmla="*/ 4832 h 12489"/>
                    <a:gd name="connsiteX3" fmla="*/ 16027 w 17710"/>
                    <a:gd name="connsiteY3" fmla="*/ 12081 h 12489"/>
                    <a:gd name="connsiteX4" fmla="*/ 14819 w 17710"/>
                    <a:gd name="connsiteY4" fmla="*/ 4832 h 12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0" h="12489">
                      <a:moveTo>
                        <a:pt x="14819" y="4832"/>
                      </a:moveTo>
                      <a:cubicBezTo>
                        <a:pt x="11195" y="3624"/>
                        <a:pt x="7570" y="1208"/>
                        <a:pt x="3946" y="0"/>
                      </a:cubicBezTo>
                      <a:cubicBezTo>
                        <a:pt x="1529" y="0"/>
                        <a:pt x="-887" y="2416"/>
                        <a:pt x="321" y="4832"/>
                      </a:cubicBezTo>
                      <a:cubicBezTo>
                        <a:pt x="1529" y="12081"/>
                        <a:pt x="9986" y="13289"/>
                        <a:pt x="16027" y="12081"/>
                      </a:cubicBezTo>
                      <a:cubicBezTo>
                        <a:pt x="18443" y="10873"/>
                        <a:pt x="18443" y="6041"/>
                        <a:pt x="14819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9" name="Freeform 683"/>
                <p:cNvSpPr/>
                <p:nvPr/>
              </p:nvSpPr>
              <p:spPr>
                <a:xfrm>
                  <a:off x="2393104" y="5216742"/>
                  <a:ext cx="15998" cy="15057"/>
                </a:xfrm>
                <a:custGeom>
                  <a:avLst/>
                  <a:gdLst>
                    <a:gd name="connsiteX0" fmla="*/ 3624 w 15998"/>
                    <a:gd name="connsiteY0" fmla="*/ 15057 h 15057"/>
                    <a:gd name="connsiteX1" fmla="*/ 14497 w 15998"/>
                    <a:gd name="connsiteY1" fmla="*/ 6600 h 15057"/>
                    <a:gd name="connsiteX2" fmla="*/ 10873 w 15998"/>
                    <a:gd name="connsiteY2" fmla="*/ 560 h 15057"/>
                    <a:gd name="connsiteX3" fmla="*/ 0 w 15998"/>
                    <a:gd name="connsiteY3" fmla="*/ 10225 h 15057"/>
                    <a:gd name="connsiteX4" fmla="*/ 3624 w 15998"/>
                    <a:gd name="connsiteY4" fmla="*/ 15057 h 1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98" h="15057">
                      <a:moveTo>
                        <a:pt x="3624" y="15057"/>
                      </a:moveTo>
                      <a:cubicBezTo>
                        <a:pt x="8457" y="13849"/>
                        <a:pt x="10873" y="10225"/>
                        <a:pt x="14497" y="6600"/>
                      </a:cubicBezTo>
                      <a:cubicBezTo>
                        <a:pt x="18122" y="4184"/>
                        <a:pt x="14497" y="-1856"/>
                        <a:pt x="10873" y="560"/>
                      </a:cubicBezTo>
                      <a:cubicBezTo>
                        <a:pt x="6041" y="1768"/>
                        <a:pt x="1208" y="5393"/>
                        <a:pt x="0" y="10225"/>
                      </a:cubicBezTo>
                      <a:cubicBezTo>
                        <a:pt x="0" y="12641"/>
                        <a:pt x="1208" y="15057"/>
                        <a:pt x="3624" y="15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0" name="Freeform 684"/>
                <p:cNvSpPr/>
                <p:nvPr/>
              </p:nvSpPr>
              <p:spPr>
                <a:xfrm>
                  <a:off x="2477430" y="5252777"/>
                  <a:ext cx="11671" cy="10489"/>
                </a:xfrm>
                <a:custGeom>
                  <a:avLst/>
                  <a:gdLst>
                    <a:gd name="connsiteX0" fmla="*/ 243 w 11671"/>
                    <a:gd name="connsiteY0" fmla="*/ 6810 h 10489"/>
                    <a:gd name="connsiteX1" fmla="*/ 11116 w 11671"/>
                    <a:gd name="connsiteY1" fmla="*/ 6810 h 10489"/>
                    <a:gd name="connsiteX2" fmla="*/ 3868 w 11671"/>
                    <a:gd name="connsiteY2" fmla="*/ 769 h 10489"/>
                    <a:gd name="connsiteX3" fmla="*/ 243 w 11671"/>
                    <a:gd name="connsiteY3" fmla="*/ 6810 h 10489"/>
                    <a:gd name="connsiteX4" fmla="*/ 243 w 11671"/>
                    <a:gd name="connsiteY4" fmla="*/ 6810 h 1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71" h="10489">
                      <a:moveTo>
                        <a:pt x="243" y="6810"/>
                      </a:moveTo>
                      <a:cubicBezTo>
                        <a:pt x="2659" y="12850"/>
                        <a:pt x="8700" y="10434"/>
                        <a:pt x="11116" y="6810"/>
                      </a:cubicBezTo>
                      <a:cubicBezTo>
                        <a:pt x="13533" y="1977"/>
                        <a:pt x="7492" y="-1647"/>
                        <a:pt x="3868" y="769"/>
                      </a:cubicBezTo>
                      <a:cubicBezTo>
                        <a:pt x="2659" y="769"/>
                        <a:pt x="-965" y="3185"/>
                        <a:pt x="243" y="6810"/>
                      </a:cubicBezTo>
                      <a:lnTo>
                        <a:pt x="243" y="68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1" name="Freeform 685"/>
                <p:cNvSpPr/>
                <p:nvPr/>
              </p:nvSpPr>
              <p:spPr>
                <a:xfrm>
                  <a:off x="1504943" y="4994035"/>
                  <a:ext cx="16013" cy="27910"/>
                </a:xfrm>
                <a:custGeom>
                  <a:avLst/>
                  <a:gdLst>
                    <a:gd name="connsiteX0" fmla="*/ 6231 w 16013"/>
                    <a:gd name="connsiteY0" fmla="*/ 25135 h 27910"/>
                    <a:gd name="connsiteX1" fmla="*/ 15896 w 16013"/>
                    <a:gd name="connsiteY1" fmla="*/ 20303 h 27910"/>
                    <a:gd name="connsiteX2" fmla="*/ 6231 w 16013"/>
                    <a:gd name="connsiteY2" fmla="*/ 973 h 27910"/>
                    <a:gd name="connsiteX3" fmla="*/ 191 w 16013"/>
                    <a:gd name="connsiteY3" fmla="*/ 4597 h 27910"/>
                    <a:gd name="connsiteX4" fmla="*/ 6231 w 16013"/>
                    <a:gd name="connsiteY4" fmla="*/ 25135 h 27910"/>
                    <a:gd name="connsiteX5" fmla="*/ 6231 w 16013"/>
                    <a:gd name="connsiteY5" fmla="*/ 25135 h 27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13" h="27910">
                      <a:moveTo>
                        <a:pt x="6231" y="25135"/>
                      </a:moveTo>
                      <a:cubicBezTo>
                        <a:pt x="8648" y="31176"/>
                        <a:pt x="17104" y="26343"/>
                        <a:pt x="15896" y="20303"/>
                      </a:cubicBezTo>
                      <a:cubicBezTo>
                        <a:pt x="13480" y="14262"/>
                        <a:pt x="11064" y="5805"/>
                        <a:pt x="6231" y="973"/>
                      </a:cubicBezTo>
                      <a:cubicBezTo>
                        <a:pt x="3815" y="-1444"/>
                        <a:pt x="-1017" y="973"/>
                        <a:pt x="191" y="4597"/>
                      </a:cubicBezTo>
                      <a:cubicBezTo>
                        <a:pt x="1399" y="13054"/>
                        <a:pt x="2607" y="19094"/>
                        <a:pt x="6231" y="25135"/>
                      </a:cubicBezTo>
                      <a:lnTo>
                        <a:pt x="6231" y="2513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2" name="Freeform 686"/>
                <p:cNvSpPr/>
                <p:nvPr/>
              </p:nvSpPr>
              <p:spPr>
                <a:xfrm>
                  <a:off x="1430231" y="4906341"/>
                  <a:ext cx="19109" cy="20597"/>
                </a:xfrm>
                <a:custGeom>
                  <a:avLst/>
                  <a:gdLst>
                    <a:gd name="connsiteX0" fmla="*/ 18122 w 19109"/>
                    <a:gd name="connsiteY0" fmla="*/ 13763 h 20597"/>
                    <a:gd name="connsiteX1" fmla="*/ 9665 w 19109"/>
                    <a:gd name="connsiteY1" fmla="*/ 5306 h 20597"/>
                    <a:gd name="connsiteX2" fmla="*/ 4832 w 19109"/>
                    <a:gd name="connsiteY2" fmla="*/ 474 h 20597"/>
                    <a:gd name="connsiteX3" fmla="*/ 0 w 19109"/>
                    <a:gd name="connsiteY3" fmla="*/ 2890 h 20597"/>
                    <a:gd name="connsiteX4" fmla="*/ 10873 w 19109"/>
                    <a:gd name="connsiteY4" fmla="*/ 18596 h 20597"/>
                    <a:gd name="connsiteX5" fmla="*/ 18122 w 19109"/>
                    <a:gd name="connsiteY5" fmla="*/ 13763 h 20597"/>
                    <a:gd name="connsiteX6" fmla="*/ 18122 w 19109"/>
                    <a:gd name="connsiteY6" fmla="*/ 13763 h 20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09" h="20597">
                      <a:moveTo>
                        <a:pt x="18122" y="13763"/>
                      </a:moveTo>
                      <a:cubicBezTo>
                        <a:pt x="15706" y="10139"/>
                        <a:pt x="12081" y="8931"/>
                        <a:pt x="9665" y="5306"/>
                      </a:cubicBezTo>
                      <a:cubicBezTo>
                        <a:pt x="8457" y="2890"/>
                        <a:pt x="7249" y="1682"/>
                        <a:pt x="4832" y="474"/>
                      </a:cubicBezTo>
                      <a:cubicBezTo>
                        <a:pt x="3624" y="-734"/>
                        <a:pt x="0" y="474"/>
                        <a:pt x="0" y="2890"/>
                      </a:cubicBezTo>
                      <a:cubicBezTo>
                        <a:pt x="0" y="11347"/>
                        <a:pt x="6041" y="13763"/>
                        <a:pt x="10873" y="18596"/>
                      </a:cubicBezTo>
                      <a:cubicBezTo>
                        <a:pt x="14497" y="23428"/>
                        <a:pt x="21746" y="18596"/>
                        <a:pt x="18122" y="13763"/>
                      </a:cubicBezTo>
                      <a:lnTo>
                        <a:pt x="18122" y="1376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3" name="Freeform 687"/>
                <p:cNvSpPr/>
                <p:nvPr/>
              </p:nvSpPr>
              <p:spPr>
                <a:xfrm>
                  <a:off x="1453185" y="4932919"/>
                  <a:ext cx="31545" cy="47662"/>
                </a:xfrm>
                <a:custGeom>
                  <a:avLst/>
                  <a:gdLst>
                    <a:gd name="connsiteX0" fmla="*/ 31411 w 31545"/>
                    <a:gd name="connsiteY0" fmla="*/ 41550 h 47662"/>
                    <a:gd name="connsiteX1" fmla="*/ 31411 w 31545"/>
                    <a:gd name="connsiteY1" fmla="*/ 41550 h 47662"/>
                    <a:gd name="connsiteX2" fmla="*/ 21746 w 31545"/>
                    <a:gd name="connsiteY2" fmla="*/ 18596 h 47662"/>
                    <a:gd name="connsiteX3" fmla="*/ 13289 w 31545"/>
                    <a:gd name="connsiteY3" fmla="*/ 10139 h 47662"/>
                    <a:gd name="connsiteX4" fmla="*/ 4833 w 31545"/>
                    <a:gd name="connsiteY4" fmla="*/ 474 h 47662"/>
                    <a:gd name="connsiteX5" fmla="*/ 0 w 31545"/>
                    <a:gd name="connsiteY5" fmla="*/ 2890 h 47662"/>
                    <a:gd name="connsiteX6" fmla="*/ 9665 w 31545"/>
                    <a:gd name="connsiteY6" fmla="*/ 19804 h 47662"/>
                    <a:gd name="connsiteX7" fmla="*/ 21746 w 31545"/>
                    <a:gd name="connsiteY7" fmla="*/ 43966 h 47662"/>
                    <a:gd name="connsiteX8" fmla="*/ 31411 w 31545"/>
                    <a:gd name="connsiteY8" fmla="*/ 41550 h 47662"/>
                    <a:gd name="connsiteX9" fmla="*/ 31411 w 31545"/>
                    <a:gd name="connsiteY9" fmla="*/ 41550 h 47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545" h="47662">
                      <a:moveTo>
                        <a:pt x="31411" y="41550"/>
                      </a:moveTo>
                      <a:lnTo>
                        <a:pt x="31411" y="41550"/>
                      </a:lnTo>
                      <a:cubicBezTo>
                        <a:pt x="27787" y="34301"/>
                        <a:pt x="26579" y="24636"/>
                        <a:pt x="21746" y="18596"/>
                      </a:cubicBezTo>
                      <a:cubicBezTo>
                        <a:pt x="19330" y="16180"/>
                        <a:pt x="15706" y="13763"/>
                        <a:pt x="13289" y="10139"/>
                      </a:cubicBezTo>
                      <a:cubicBezTo>
                        <a:pt x="10873" y="6514"/>
                        <a:pt x="8457" y="2890"/>
                        <a:pt x="4833" y="474"/>
                      </a:cubicBezTo>
                      <a:cubicBezTo>
                        <a:pt x="2416" y="-734"/>
                        <a:pt x="0" y="474"/>
                        <a:pt x="0" y="2890"/>
                      </a:cubicBezTo>
                      <a:cubicBezTo>
                        <a:pt x="1208" y="10139"/>
                        <a:pt x="6041" y="14971"/>
                        <a:pt x="9665" y="19804"/>
                      </a:cubicBezTo>
                      <a:cubicBezTo>
                        <a:pt x="15706" y="27053"/>
                        <a:pt x="16914" y="35510"/>
                        <a:pt x="21746" y="43966"/>
                      </a:cubicBezTo>
                      <a:cubicBezTo>
                        <a:pt x="25371" y="51215"/>
                        <a:pt x="32619" y="46383"/>
                        <a:pt x="31411" y="41550"/>
                      </a:cubicBezTo>
                      <a:lnTo>
                        <a:pt x="31411" y="4155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4" name="Freeform 688"/>
                <p:cNvSpPr/>
                <p:nvPr/>
              </p:nvSpPr>
              <p:spPr>
                <a:xfrm>
                  <a:off x="1465266" y="4998583"/>
                  <a:ext cx="13289" cy="23003"/>
                </a:xfrm>
                <a:custGeom>
                  <a:avLst/>
                  <a:gdLst>
                    <a:gd name="connsiteX0" fmla="*/ 6041 w 13289"/>
                    <a:gd name="connsiteY0" fmla="*/ 21795 h 23003"/>
                    <a:gd name="connsiteX1" fmla="*/ 9665 w 13289"/>
                    <a:gd name="connsiteY1" fmla="*/ 23003 h 23003"/>
                    <a:gd name="connsiteX2" fmla="*/ 10873 w 13289"/>
                    <a:gd name="connsiteY2" fmla="*/ 21795 h 23003"/>
                    <a:gd name="connsiteX3" fmla="*/ 13289 w 13289"/>
                    <a:gd name="connsiteY3" fmla="*/ 15755 h 23003"/>
                    <a:gd name="connsiteX4" fmla="*/ 7249 w 13289"/>
                    <a:gd name="connsiteY4" fmla="*/ 1257 h 23003"/>
                    <a:gd name="connsiteX5" fmla="*/ 0 w 13289"/>
                    <a:gd name="connsiteY5" fmla="*/ 3673 h 23003"/>
                    <a:gd name="connsiteX6" fmla="*/ 6041 w 13289"/>
                    <a:gd name="connsiteY6" fmla="*/ 21795 h 23003"/>
                    <a:gd name="connsiteX7" fmla="*/ 6041 w 13289"/>
                    <a:gd name="connsiteY7" fmla="*/ 21795 h 23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89" h="23003">
                      <a:moveTo>
                        <a:pt x="6041" y="21795"/>
                      </a:moveTo>
                      <a:cubicBezTo>
                        <a:pt x="7249" y="23003"/>
                        <a:pt x="8457" y="23003"/>
                        <a:pt x="9665" y="23003"/>
                      </a:cubicBezTo>
                      <a:cubicBezTo>
                        <a:pt x="9665" y="23003"/>
                        <a:pt x="10873" y="21795"/>
                        <a:pt x="10873" y="21795"/>
                      </a:cubicBezTo>
                      <a:cubicBezTo>
                        <a:pt x="13289" y="20587"/>
                        <a:pt x="13289" y="18171"/>
                        <a:pt x="13289" y="15755"/>
                      </a:cubicBezTo>
                      <a:cubicBezTo>
                        <a:pt x="12081" y="10922"/>
                        <a:pt x="9665" y="6090"/>
                        <a:pt x="7249" y="1257"/>
                      </a:cubicBezTo>
                      <a:cubicBezTo>
                        <a:pt x="4833" y="-1159"/>
                        <a:pt x="0" y="49"/>
                        <a:pt x="0" y="3673"/>
                      </a:cubicBezTo>
                      <a:cubicBezTo>
                        <a:pt x="2416" y="9714"/>
                        <a:pt x="3624" y="16963"/>
                        <a:pt x="6041" y="21795"/>
                      </a:cubicBezTo>
                      <a:lnTo>
                        <a:pt x="6041" y="217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5" name="Freeform 689"/>
                <p:cNvSpPr/>
                <p:nvPr/>
              </p:nvSpPr>
              <p:spPr>
                <a:xfrm>
                  <a:off x="1501461" y="5111774"/>
                  <a:ext cx="20587" cy="11884"/>
                </a:xfrm>
                <a:custGeom>
                  <a:avLst/>
                  <a:gdLst>
                    <a:gd name="connsiteX0" fmla="*/ 1257 w 20587"/>
                    <a:gd name="connsiteY0" fmla="*/ 5253 h 11884"/>
                    <a:gd name="connsiteX1" fmla="*/ 19379 w 20587"/>
                    <a:gd name="connsiteY1" fmla="*/ 10086 h 11884"/>
                    <a:gd name="connsiteX2" fmla="*/ 20587 w 20587"/>
                    <a:gd name="connsiteY2" fmla="*/ 6462 h 11884"/>
                    <a:gd name="connsiteX3" fmla="*/ 3673 w 20587"/>
                    <a:gd name="connsiteY3" fmla="*/ 421 h 11884"/>
                    <a:gd name="connsiteX4" fmla="*/ 1257 w 20587"/>
                    <a:gd name="connsiteY4" fmla="*/ 5253 h 11884"/>
                    <a:gd name="connsiteX5" fmla="*/ 1257 w 20587"/>
                    <a:gd name="connsiteY5" fmla="*/ 5253 h 11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87" h="11884">
                      <a:moveTo>
                        <a:pt x="1257" y="5253"/>
                      </a:moveTo>
                      <a:cubicBezTo>
                        <a:pt x="4881" y="8878"/>
                        <a:pt x="14546" y="14918"/>
                        <a:pt x="19379" y="10086"/>
                      </a:cubicBezTo>
                      <a:cubicBezTo>
                        <a:pt x="20587" y="8878"/>
                        <a:pt x="20587" y="7670"/>
                        <a:pt x="20587" y="6462"/>
                      </a:cubicBezTo>
                      <a:cubicBezTo>
                        <a:pt x="18171" y="421"/>
                        <a:pt x="9714" y="-787"/>
                        <a:pt x="3673" y="421"/>
                      </a:cubicBezTo>
                      <a:cubicBezTo>
                        <a:pt x="49" y="421"/>
                        <a:pt x="-1159" y="4045"/>
                        <a:pt x="1257" y="5253"/>
                      </a:cubicBezTo>
                      <a:lnTo>
                        <a:pt x="1257" y="52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6" name="Freeform 690"/>
                <p:cNvSpPr/>
                <p:nvPr/>
              </p:nvSpPr>
              <p:spPr>
                <a:xfrm>
                  <a:off x="1453789" y="5121860"/>
                  <a:ext cx="27658" cy="10873"/>
                </a:xfrm>
                <a:custGeom>
                  <a:avLst/>
                  <a:gdLst>
                    <a:gd name="connsiteX0" fmla="*/ 24767 w 27658"/>
                    <a:gd name="connsiteY0" fmla="*/ 1208 h 10873"/>
                    <a:gd name="connsiteX1" fmla="*/ 5437 w 27658"/>
                    <a:gd name="connsiteY1" fmla="*/ 0 h 10873"/>
                    <a:gd name="connsiteX2" fmla="*/ 5437 w 27658"/>
                    <a:gd name="connsiteY2" fmla="*/ 10873 h 10873"/>
                    <a:gd name="connsiteX3" fmla="*/ 25975 w 27658"/>
                    <a:gd name="connsiteY3" fmla="*/ 7249 h 10873"/>
                    <a:gd name="connsiteX4" fmla="*/ 24767 w 27658"/>
                    <a:gd name="connsiteY4" fmla="*/ 1208 h 10873"/>
                    <a:gd name="connsiteX5" fmla="*/ 24767 w 27658"/>
                    <a:gd name="connsiteY5" fmla="*/ 1208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658" h="10873">
                      <a:moveTo>
                        <a:pt x="24767" y="1208"/>
                      </a:moveTo>
                      <a:cubicBezTo>
                        <a:pt x="18726" y="1208"/>
                        <a:pt x="11477" y="0"/>
                        <a:pt x="5437" y="0"/>
                      </a:cubicBezTo>
                      <a:cubicBezTo>
                        <a:pt x="-1812" y="0"/>
                        <a:pt x="-1812" y="10873"/>
                        <a:pt x="5437" y="10873"/>
                      </a:cubicBezTo>
                      <a:cubicBezTo>
                        <a:pt x="12685" y="10873"/>
                        <a:pt x="18726" y="9665"/>
                        <a:pt x="25975" y="7249"/>
                      </a:cubicBezTo>
                      <a:cubicBezTo>
                        <a:pt x="28391" y="7249"/>
                        <a:pt x="28391" y="1208"/>
                        <a:pt x="24767" y="1208"/>
                      </a:cubicBezTo>
                      <a:lnTo>
                        <a:pt x="24767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7" name="Freeform 691"/>
                <p:cNvSpPr/>
                <p:nvPr/>
              </p:nvSpPr>
              <p:spPr>
                <a:xfrm>
                  <a:off x="1279863" y="4264350"/>
                  <a:ext cx="1347751" cy="1625641"/>
                </a:xfrm>
                <a:custGeom>
                  <a:avLst/>
                  <a:gdLst>
                    <a:gd name="connsiteX0" fmla="*/ 108083 w 1347751"/>
                    <a:gd name="connsiteY0" fmla="*/ 187003 h 1625641"/>
                    <a:gd name="connsiteX1" fmla="*/ 196276 w 1347751"/>
                    <a:gd name="connsiteY1" fmla="*/ 311439 h 1625641"/>
                    <a:gd name="connsiteX2" fmla="*/ 263931 w 1347751"/>
                    <a:gd name="connsiteY2" fmla="*/ 405673 h 1625641"/>
                    <a:gd name="connsiteX3" fmla="*/ 220438 w 1347751"/>
                    <a:gd name="connsiteY3" fmla="*/ 411713 h 1625641"/>
                    <a:gd name="connsiteX4" fmla="*/ 220438 w 1347751"/>
                    <a:gd name="connsiteY4" fmla="*/ 418962 h 1625641"/>
                    <a:gd name="connsiteX5" fmla="*/ 230103 w 1347751"/>
                    <a:gd name="connsiteY5" fmla="*/ 423795 h 1625641"/>
                    <a:gd name="connsiteX6" fmla="*/ 156408 w 1347751"/>
                    <a:gd name="connsiteY6" fmla="*/ 479368 h 1625641"/>
                    <a:gd name="connsiteX7" fmla="*/ 202316 w 1347751"/>
                    <a:gd name="connsiteY7" fmla="*/ 479368 h 1625641"/>
                    <a:gd name="connsiteX8" fmla="*/ 237352 w 1347751"/>
                    <a:gd name="connsiteY8" fmla="*/ 474536 h 1625641"/>
                    <a:gd name="connsiteX9" fmla="*/ 232519 w 1347751"/>
                    <a:gd name="connsiteY9" fmla="*/ 493866 h 1625641"/>
                    <a:gd name="connsiteX10" fmla="*/ 233727 w 1347751"/>
                    <a:gd name="connsiteY10" fmla="*/ 527693 h 1625641"/>
                    <a:gd name="connsiteX11" fmla="*/ 234936 w 1347751"/>
                    <a:gd name="connsiteY11" fmla="*/ 656962 h 1625641"/>
                    <a:gd name="connsiteX12" fmla="*/ 280844 w 1347751"/>
                    <a:gd name="connsiteY12" fmla="*/ 708912 h 1625641"/>
                    <a:gd name="connsiteX13" fmla="*/ 284469 w 1347751"/>
                    <a:gd name="connsiteY13" fmla="*/ 710120 h 1625641"/>
                    <a:gd name="connsiteX14" fmla="*/ 280844 w 1347751"/>
                    <a:gd name="connsiteY14" fmla="*/ 746364 h 1625641"/>
                    <a:gd name="connsiteX15" fmla="*/ 276012 w 1347751"/>
                    <a:gd name="connsiteY15" fmla="*/ 747571 h 1625641"/>
                    <a:gd name="connsiteX16" fmla="*/ 255474 w 1347751"/>
                    <a:gd name="connsiteY16" fmla="*/ 728242 h 1625641"/>
                    <a:gd name="connsiteX17" fmla="*/ 221646 w 1347751"/>
                    <a:gd name="connsiteY17" fmla="*/ 673876 h 1625641"/>
                    <a:gd name="connsiteX18" fmla="*/ 120164 w 1347751"/>
                    <a:gd name="connsiteY18" fmla="*/ 613470 h 1625641"/>
                    <a:gd name="connsiteX19" fmla="*/ 116540 w 1347751"/>
                    <a:gd name="connsiteY19" fmla="*/ 615886 h 1625641"/>
                    <a:gd name="connsiteX20" fmla="*/ 128621 w 1347751"/>
                    <a:gd name="connsiteY20" fmla="*/ 661795 h 1625641"/>
                    <a:gd name="connsiteX21" fmla="*/ 137078 w 1347751"/>
                    <a:gd name="connsiteY21" fmla="*/ 677500 h 1625641"/>
                    <a:gd name="connsiteX22" fmla="*/ 38012 w 1347751"/>
                    <a:gd name="connsiteY22" fmla="*/ 636424 h 1625641"/>
                    <a:gd name="connsiteX23" fmla="*/ 560 w 1347751"/>
                    <a:gd name="connsiteY23" fmla="*/ 642465 h 1625641"/>
                    <a:gd name="connsiteX24" fmla="*/ 6600 w 1347751"/>
                    <a:gd name="connsiteY24" fmla="*/ 661795 h 1625641"/>
                    <a:gd name="connsiteX25" fmla="*/ 25930 w 1347751"/>
                    <a:gd name="connsiteY25" fmla="*/ 694414 h 1625641"/>
                    <a:gd name="connsiteX26" fmla="*/ 68215 w 1347751"/>
                    <a:gd name="connsiteY26" fmla="*/ 760861 h 1625641"/>
                    <a:gd name="connsiteX27" fmla="*/ 133453 w 1347751"/>
                    <a:gd name="connsiteY27" fmla="*/ 803145 h 1625641"/>
                    <a:gd name="connsiteX28" fmla="*/ 216814 w 1347751"/>
                    <a:gd name="connsiteY28" fmla="*/ 827308 h 1625641"/>
                    <a:gd name="connsiteX29" fmla="*/ 227687 w 1347751"/>
                    <a:gd name="connsiteY29" fmla="*/ 829724 h 1625641"/>
                    <a:gd name="connsiteX30" fmla="*/ 128621 w 1347751"/>
                    <a:gd name="connsiteY30" fmla="*/ 864759 h 1625641"/>
                    <a:gd name="connsiteX31" fmla="*/ 129829 w 1347751"/>
                    <a:gd name="connsiteY31" fmla="*/ 873216 h 1625641"/>
                    <a:gd name="connsiteX32" fmla="*/ 160032 w 1347751"/>
                    <a:gd name="connsiteY32" fmla="*/ 880465 h 1625641"/>
                    <a:gd name="connsiteX33" fmla="*/ 86337 w 1347751"/>
                    <a:gd name="connsiteY33" fmla="*/ 917917 h 1625641"/>
                    <a:gd name="connsiteX34" fmla="*/ 33179 w 1347751"/>
                    <a:gd name="connsiteY34" fmla="*/ 1037521 h 1625641"/>
                    <a:gd name="connsiteX35" fmla="*/ 39220 w 1347751"/>
                    <a:gd name="connsiteY35" fmla="*/ 1041145 h 1625641"/>
                    <a:gd name="connsiteX36" fmla="*/ 73047 w 1347751"/>
                    <a:gd name="connsiteY36" fmla="*/ 1032688 h 1625641"/>
                    <a:gd name="connsiteX37" fmla="*/ 184194 w 1347751"/>
                    <a:gd name="connsiteY37" fmla="*/ 966242 h 1625641"/>
                    <a:gd name="connsiteX38" fmla="*/ 205941 w 1347751"/>
                    <a:gd name="connsiteY38" fmla="*/ 942079 h 1625641"/>
                    <a:gd name="connsiteX39" fmla="*/ 199900 w 1347751"/>
                    <a:gd name="connsiteY39" fmla="*/ 962617 h 1625641"/>
                    <a:gd name="connsiteX40" fmla="*/ 205941 w 1347751"/>
                    <a:gd name="connsiteY40" fmla="*/ 969866 h 1625641"/>
                    <a:gd name="connsiteX41" fmla="*/ 231311 w 1347751"/>
                    <a:gd name="connsiteY41" fmla="*/ 960201 h 1625641"/>
                    <a:gd name="connsiteX42" fmla="*/ 225271 w 1347751"/>
                    <a:gd name="connsiteY42" fmla="*/ 981948 h 1625641"/>
                    <a:gd name="connsiteX43" fmla="*/ 225271 w 1347751"/>
                    <a:gd name="connsiteY43" fmla="*/ 983155 h 1625641"/>
                    <a:gd name="connsiteX44" fmla="*/ 144326 w 1347751"/>
                    <a:gd name="connsiteY44" fmla="*/ 1054435 h 1625641"/>
                    <a:gd name="connsiteX45" fmla="*/ 143118 w 1347751"/>
                    <a:gd name="connsiteY45" fmla="*/ 1059267 h 1625641"/>
                    <a:gd name="connsiteX46" fmla="*/ 145535 w 1347751"/>
                    <a:gd name="connsiteY46" fmla="*/ 1062892 h 1625641"/>
                    <a:gd name="connsiteX47" fmla="*/ 230103 w 1347751"/>
                    <a:gd name="connsiteY47" fmla="*/ 1065308 h 1625641"/>
                    <a:gd name="connsiteX48" fmla="*/ 38012 w 1347751"/>
                    <a:gd name="connsiteY48" fmla="*/ 1154709 h 1625641"/>
                    <a:gd name="connsiteX49" fmla="*/ 15057 w 1347751"/>
                    <a:gd name="connsiteY49" fmla="*/ 1163166 h 1625641"/>
                    <a:gd name="connsiteX50" fmla="*/ 12641 w 1347751"/>
                    <a:gd name="connsiteY50" fmla="*/ 1165582 h 1625641"/>
                    <a:gd name="connsiteX51" fmla="*/ 12641 w 1347751"/>
                    <a:gd name="connsiteY51" fmla="*/ 1166790 h 1625641"/>
                    <a:gd name="connsiteX52" fmla="*/ 44052 w 1347751"/>
                    <a:gd name="connsiteY52" fmla="*/ 1187328 h 1625641"/>
                    <a:gd name="connsiteX53" fmla="*/ 92377 w 1347751"/>
                    <a:gd name="connsiteY53" fmla="*/ 1194577 h 1625641"/>
                    <a:gd name="connsiteX54" fmla="*/ 168489 w 1347751"/>
                    <a:gd name="connsiteY54" fmla="*/ 1215115 h 1625641"/>
                    <a:gd name="connsiteX55" fmla="*/ 228895 w 1347751"/>
                    <a:gd name="connsiteY55" fmla="*/ 1203034 h 1625641"/>
                    <a:gd name="connsiteX56" fmla="*/ 259098 w 1347751"/>
                    <a:gd name="connsiteY56" fmla="*/ 1172831 h 1625641"/>
                    <a:gd name="connsiteX57" fmla="*/ 267555 w 1347751"/>
                    <a:gd name="connsiteY57" fmla="*/ 1189744 h 1625641"/>
                    <a:gd name="connsiteX58" fmla="*/ 274804 w 1347751"/>
                    <a:gd name="connsiteY58" fmla="*/ 1194577 h 1625641"/>
                    <a:gd name="connsiteX59" fmla="*/ 277220 w 1347751"/>
                    <a:gd name="connsiteY59" fmla="*/ 1192161 h 1625641"/>
                    <a:gd name="connsiteX60" fmla="*/ 280844 w 1347751"/>
                    <a:gd name="connsiteY60" fmla="*/ 1187328 h 1625641"/>
                    <a:gd name="connsiteX61" fmla="*/ 285677 w 1347751"/>
                    <a:gd name="connsiteY61" fmla="*/ 1203034 h 1625641"/>
                    <a:gd name="connsiteX62" fmla="*/ 319504 w 1347751"/>
                    <a:gd name="connsiteY62" fmla="*/ 1245318 h 1625641"/>
                    <a:gd name="connsiteX63" fmla="*/ 327961 w 1347751"/>
                    <a:gd name="connsiteY63" fmla="*/ 1265856 h 1625641"/>
                    <a:gd name="connsiteX64" fmla="*/ 330377 w 1347751"/>
                    <a:gd name="connsiteY64" fmla="*/ 1269481 h 1625641"/>
                    <a:gd name="connsiteX65" fmla="*/ 202316 w 1347751"/>
                    <a:gd name="connsiteY65" fmla="*/ 1350425 h 1625641"/>
                    <a:gd name="connsiteX66" fmla="*/ 204733 w 1347751"/>
                    <a:gd name="connsiteY66" fmla="*/ 1357673 h 1625641"/>
                    <a:gd name="connsiteX67" fmla="*/ 308631 w 1347751"/>
                    <a:gd name="connsiteY67" fmla="*/ 1362506 h 1625641"/>
                    <a:gd name="connsiteX68" fmla="*/ 384743 w 1347751"/>
                    <a:gd name="connsiteY68" fmla="*/ 1315389 h 1625641"/>
                    <a:gd name="connsiteX69" fmla="*/ 383535 w 1347751"/>
                    <a:gd name="connsiteY69" fmla="*/ 1334719 h 1625641"/>
                    <a:gd name="connsiteX70" fmla="*/ 423403 w 1347751"/>
                    <a:gd name="connsiteY70" fmla="*/ 1314181 h 1625641"/>
                    <a:gd name="connsiteX71" fmla="*/ 408905 w 1347751"/>
                    <a:gd name="connsiteY71" fmla="*/ 1448283 h 1625641"/>
                    <a:gd name="connsiteX72" fmla="*/ 416154 w 1347751"/>
                    <a:gd name="connsiteY72" fmla="*/ 1451907 h 1625641"/>
                    <a:gd name="connsiteX73" fmla="*/ 428235 w 1347751"/>
                    <a:gd name="connsiteY73" fmla="*/ 1443450 h 1625641"/>
                    <a:gd name="connsiteX74" fmla="*/ 431860 w 1347751"/>
                    <a:gd name="connsiteY74" fmla="*/ 1559430 h 1625641"/>
                    <a:gd name="connsiteX75" fmla="*/ 495890 w 1347751"/>
                    <a:gd name="connsiteY75" fmla="*/ 1624669 h 1625641"/>
                    <a:gd name="connsiteX76" fmla="*/ 503139 w 1347751"/>
                    <a:gd name="connsiteY76" fmla="*/ 1621044 h 1625641"/>
                    <a:gd name="connsiteX77" fmla="*/ 526093 w 1347751"/>
                    <a:gd name="connsiteY77" fmla="*/ 1492983 h 1625641"/>
                    <a:gd name="connsiteX78" fmla="*/ 512804 w 1347751"/>
                    <a:gd name="connsiteY78" fmla="*/ 1412039 h 1625641"/>
                    <a:gd name="connsiteX79" fmla="*/ 556296 w 1347751"/>
                    <a:gd name="connsiteY79" fmla="*/ 1480902 h 1625641"/>
                    <a:gd name="connsiteX80" fmla="*/ 564753 w 1347751"/>
                    <a:gd name="connsiteY80" fmla="*/ 1480902 h 1625641"/>
                    <a:gd name="connsiteX81" fmla="*/ 568377 w 1347751"/>
                    <a:gd name="connsiteY81" fmla="*/ 1420496 h 1625641"/>
                    <a:gd name="connsiteX82" fmla="*/ 605829 w 1347751"/>
                    <a:gd name="connsiteY82" fmla="*/ 1419288 h 1625641"/>
                    <a:gd name="connsiteX83" fmla="*/ 689190 w 1347751"/>
                    <a:gd name="connsiteY83" fmla="*/ 1437410 h 1625641"/>
                    <a:gd name="connsiteX84" fmla="*/ 806378 w 1347751"/>
                    <a:gd name="connsiteY84" fmla="*/ 1317805 h 1625641"/>
                    <a:gd name="connsiteX85" fmla="*/ 803961 w 1347751"/>
                    <a:gd name="connsiteY85" fmla="*/ 1290019 h 1625641"/>
                    <a:gd name="connsiteX86" fmla="*/ 842621 w 1347751"/>
                    <a:gd name="connsiteY86" fmla="*/ 1314181 h 1625641"/>
                    <a:gd name="connsiteX87" fmla="*/ 830540 w 1347751"/>
                    <a:gd name="connsiteY87" fmla="*/ 1374587 h 1625641"/>
                    <a:gd name="connsiteX88" fmla="*/ 774966 w 1347751"/>
                    <a:gd name="connsiteY88" fmla="*/ 1484526 h 1625641"/>
                    <a:gd name="connsiteX89" fmla="*/ 781007 w 1347751"/>
                    <a:gd name="connsiteY89" fmla="*/ 1490567 h 1625641"/>
                    <a:gd name="connsiteX90" fmla="*/ 845038 w 1347751"/>
                    <a:gd name="connsiteY90" fmla="*/ 1455531 h 1625641"/>
                    <a:gd name="connsiteX91" fmla="*/ 808794 w 1347751"/>
                    <a:gd name="connsiteY91" fmla="*/ 1593257 h 1625641"/>
                    <a:gd name="connsiteX92" fmla="*/ 816043 w 1347751"/>
                    <a:gd name="connsiteY92" fmla="*/ 1596882 h 1625641"/>
                    <a:gd name="connsiteX93" fmla="*/ 930814 w 1347751"/>
                    <a:gd name="connsiteY93" fmla="*/ 1476070 h 1625641"/>
                    <a:gd name="connsiteX94" fmla="*/ 959809 w 1347751"/>
                    <a:gd name="connsiteY94" fmla="*/ 1523186 h 1625641"/>
                    <a:gd name="connsiteX95" fmla="*/ 968266 w 1347751"/>
                    <a:gd name="connsiteY95" fmla="*/ 1521978 h 1625641"/>
                    <a:gd name="connsiteX96" fmla="*/ 973098 w 1347751"/>
                    <a:gd name="connsiteY96" fmla="*/ 1390293 h 1625641"/>
                    <a:gd name="connsiteX97" fmla="*/ 957393 w 1347751"/>
                    <a:gd name="connsiteY97" fmla="*/ 1281562 h 1625641"/>
                    <a:gd name="connsiteX98" fmla="*/ 971890 w 1347751"/>
                    <a:gd name="connsiteY98" fmla="*/ 1250151 h 1625641"/>
                    <a:gd name="connsiteX99" fmla="*/ 1107200 w 1347751"/>
                    <a:gd name="connsiteY99" fmla="*/ 1571511 h 1625641"/>
                    <a:gd name="connsiteX100" fmla="*/ 1115657 w 1347751"/>
                    <a:gd name="connsiteY100" fmla="*/ 1570303 h 1625641"/>
                    <a:gd name="connsiteX101" fmla="*/ 1131363 w 1347751"/>
                    <a:gd name="connsiteY101" fmla="*/ 1378212 h 1625641"/>
                    <a:gd name="connsiteX102" fmla="*/ 1238886 w 1347751"/>
                    <a:gd name="connsiteY102" fmla="*/ 1445867 h 1625641"/>
                    <a:gd name="connsiteX103" fmla="*/ 1322246 w 1347751"/>
                    <a:gd name="connsiteY103" fmla="*/ 1461572 h 1625641"/>
                    <a:gd name="connsiteX104" fmla="*/ 1328287 w 1347751"/>
                    <a:gd name="connsiteY104" fmla="*/ 1454323 h 1625641"/>
                    <a:gd name="connsiteX105" fmla="*/ 1200226 w 1347751"/>
                    <a:gd name="connsiteY105" fmla="*/ 1277938 h 1625641"/>
                    <a:gd name="connsiteX106" fmla="*/ 1341576 w 1347751"/>
                    <a:gd name="connsiteY106" fmla="*/ 1233237 h 1625641"/>
                    <a:gd name="connsiteX107" fmla="*/ 1341576 w 1347751"/>
                    <a:gd name="connsiteY107" fmla="*/ 1225988 h 1625641"/>
                    <a:gd name="connsiteX108" fmla="*/ 1260632 w 1347751"/>
                    <a:gd name="connsiteY108" fmla="*/ 1206658 h 1625641"/>
                    <a:gd name="connsiteX109" fmla="*/ 1183312 w 1347751"/>
                    <a:gd name="connsiteY109" fmla="*/ 1182496 h 1625641"/>
                    <a:gd name="connsiteX110" fmla="*/ 1089078 w 1347751"/>
                    <a:gd name="connsiteY110" fmla="*/ 1189744 h 1625641"/>
                    <a:gd name="connsiteX111" fmla="*/ 1012967 w 1347751"/>
                    <a:gd name="connsiteY111" fmla="*/ 1151085 h 1625641"/>
                    <a:gd name="connsiteX112" fmla="*/ 1019007 w 1347751"/>
                    <a:gd name="connsiteY112" fmla="*/ 1123298 h 1625641"/>
                    <a:gd name="connsiteX113" fmla="*/ 1026256 w 1347751"/>
                    <a:gd name="connsiteY113" fmla="*/ 1120882 h 1625641"/>
                    <a:gd name="connsiteX114" fmla="*/ 1060084 w 1347751"/>
                    <a:gd name="connsiteY114" fmla="*/ 1105176 h 1625641"/>
                    <a:gd name="connsiteX115" fmla="*/ 1114449 w 1347751"/>
                    <a:gd name="connsiteY115" fmla="*/ 1108800 h 1625641"/>
                    <a:gd name="connsiteX116" fmla="*/ 1231637 w 1347751"/>
                    <a:gd name="connsiteY116" fmla="*/ 1116049 h 1625641"/>
                    <a:gd name="connsiteX117" fmla="*/ 1261840 w 1347751"/>
                    <a:gd name="connsiteY117" fmla="*/ 1107592 h 1625641"/>
                    <a:gd name="connsiteX118" fmla="*/ 1242510 w 1347751"/>
                    <a:gd name="connsiteY118" fmla="*/ 1087054 h 1625641"/>
                    <a:gd name="connsiteX119" fmla="*/ 1179688 w 1347751"/>
                    <a:gd name="connsiteY119" fmla="*/ 1045978 h 1625641"/>
                    <a:gd name="connsiteX120" fmla="*/ 1235261 w 1347751"/>
                    <a:gd name="connsiteY120" fmla="*/ 1039937 h 1625641"/>
                    <a:gd name="connsiteX121" fmla="*/ 1286002 w 1347751"/>
                    <a:gd name="connsiteY121" fmla="*/ 1004902 h 1625641"/>
                    <a:gd name="connsiteX122" fmla="*/ 1347617 w 1347751"/>
                    <a:gd name="connsiteY122" fmla="*/ 907044 h 1625641"/>
                    <a:gd name="connsiteX123" fmla="*/ 1339160 w 1347751"/>
                    <a:gd name="connsiteY123" fmla="*/ 904627 h 1625641"/>
                    <a:gd name="connsiteX124" fmla="*/ 1281170 w 1347751"/>
                    <a:gd name="connsiteY124" fmla="*/ 902211 h 1625641"/>
                    <a:gd name="connsiteX125" fmla="*/ 1155525 w 1347751"/>
                    <a:gd name="connsiteY125" fmla="*/ 942079 h 1625641"/>
                    <a:gd name="connsiteX126" fmla="*/ 1171231 w 1347751"/>
                    <a:gd name="connsiteY126" fmla="*/ 867176 h 1625641"/>
                    <a:gd name="connsiteX127" fmla="*/ 1162774 w 1347751"/>
                    <a:gd name="connsiteY127" fmla="*/ 864759 h 1625641"/>
                    <a:gd name="connsiteX128" fmla="*/ 1107200 w 1347751"/>
                    <a:gd name="connsiteY128" fmla="*/ 915501 h 1625641"/>
                    <a:gd name="connsiteX129" fmla="*/ 1062500 w 1347751"/>
                    <a:gd name="connsiteY129" fmla="*/ 975907 h 1625641"/>
                    <a:gd name="connsiteX130" fmla="*/ 997261 w 1347751"/>
                    <a:gd name="connsiteY130" fmla="*/ 1013358 h 1625641"/>
                    <a:gd name="connsiteX131" fmla="*/ 992429 w 1347751"/>
                    <a:gd name="connsiteY131" fmla="*/ 1004902 h 1625641"/>
                    <a:gd name="connsiteX132" fmla="*/ 1058875 w 1347751"/>
                    <a:gd name="connsiteY132" fmla="*/ 882881 h 1625641"/>
                    <a:gd name="connsiteX133" fmla="*/ 1031088 w 1347751"/>
                    <a:gd name="connsiteY133" fmla="*/ 701663 h 1625641"/>
                    <a:gd name="connsiteX134" fmla="*/ 1026256 w 1347751"/>
                    <a:gd name="connsiteY134" fmla="*/ 700455 h 1625641"/>
                    <a:gd name="connsiteX135" fmla="*/ 1022632 w 1347751"/>
                    <a:gd name="connsiteY135" fmla="*/ 701663 h 1625641"/>
                    <a:gd name="connsiteX136" fmla="*/ 1000885 w 1347751"/>
                    <a:gd name="connsiteY136" fmla="*/ 749988 h 1625641"/>
                    <a:gd name="connsiteX137" fmla="*/ 986388 w 1347751"/>
                    <a:gd name="connsiteY137" fmla="*/ 839389 h 1625641"/>
                    <a:gd name="connsiteX138" fmla="*/ 945312 w 1347751"/>
                    <a:gd name="connsiteY138" fmla="*/ 917917 h 1625641"/>
                    <a:gd name="connsiteX139" fmla="*/ 948936 w 1347751"/>
                    <a:gd name="connsiteY139" fmla="*/ 901003 h 1625641"/>
                    <a:gd name="connsiteX140" fmla="*/ 938063 w 1347751"/>
                    <a:gd name="connsiteY140" fmla="*/ 868384 h 1625641"/>
                    <a:gd name="connsiteX141" fmla="*/ 934439 w 1347751"/>
                    <a:gd name="connsiteY141" fmla="*/ 838181 h 1625641"/>
                    <a:gd name="connsiteX142" fmla="*/ 906652 w 1347751"/>
                    <a:gd name="connsiteY142" fmla="*/ 756028 h 1625641"/>
                    <a:gd name="connsiteX143" fmla="*/ 911484 w 1347751"/>
                    <a:gd name="connsiteY143" fmla="*/ 746364 h 1625641"/>
                    <a:gd name="connsiteX144" fmla="*/ 900611 w 1347751"/>
                    <a:gd name="connsiteY144" fmla="*/ 654546 h 1625641"/>
                    <a:gd name="connsiteX145" fmla="*/ 890946 w 1347751"/>
                    <a:gd name="connsiteY145" fmla="*/ 642465 h 1625641"/>
                    <a:gd name="connsiteX146" fmla="*/ 1012967 w 1347751"/>
                    <a:gd name="connsiteY146" fmla="*/ 671460 h 1625641"/>
                    <a:gd name="connsiteX147" fmla="*/ 1019007 w 1347751"/>
                    <a:gd name="connsiteY147" fmla="*/ 664211 h 1625641"/>
                    <a:gd name="connsiteX148" fmla="*/ 890946 w 1347751"/>
                    <a:gd name="connsiteY148" fmla="*/ 545815 h 1625641"/>
                    <a:gd name="connsiteX149" fmla="*/ 893363 w 1347751"/>
                    <a:gd name="connsiteY149" fmla="*/ 537358 h 1625641"/>
                    <a:gd name="connsiteX150" fmla="*/ 1055251 w 1347751"/>
                    <a:gd name="connsiteY150" fmla="*/ 412922 h 1625641"/>
                    <a:gd name="connsiteX151" fmla="*/ 1050418 w 1347751"/>
                    <a:gd name="connsiteY151" fmla="*/ 404465 h 1625641"/>
                    <a:gd name="connsiteX152" fmla="*/ 921149 w 1347751"/>
                    <a:gd name="connsiteY152" fmla="*/ 435876 h 1625641"/>
                    <a:gd name="connsiteX153" fmla="*/ 928398 w 1347751"/>
                    <a:gd name="connsiteY153" fmla="*/ 427419 h 1625641"/>
                    <a:gd name="connsiteX154" fmla="*/ 935647 w 1347751"/>
                    <a:gd name="connsiteY154" fmla="*/ 405673 h 1625641"/>
                    <a:gd name="connsiteX155" fmla="*/ 928398 w 1347751"/>
                    <a:gd name="connsiteY155" fmla="*/ 400840 h 1625641"/>
                    <a:gd name="connsiteX156" fmla="*/ 861951 w 1347751"/>
                    <a:gd name="connsiteY156" fmla="*/ 426211 h 1625641"/>
                    <a:gd name="connsiteX157" fmla="*/ 865576 w 1347751"/>
                    <a:gd name="connsiteY157" fmla="*/ 435876 h 1625641"/>
                    <a:gd name="connsiteX158" fmla="*/ 900611 w 1347751"/>
                    <a:gd name="connsiteY158" fmla="*/ 420170 h 1625641"/>
                    <a:gd name="connsiteX159" fmla="*/ 923566 w 1347751"/>
                    <a:gd name="connsiteY159" fmla="*/ 412922 h 1625641"/>
                    <a:gd name="connsiteX160" fmla="*/ 880073 w 1347751"/>
                    <a:gd name="connsiteY160" fmla="*/ 467287 h 1625641"/>
                    <a:gd name="connsiteX161" fmla="*/ 877657 w 1347751"/>
                    <a:gd name="connsiteY161" fmla="*/ 461247 h 1625641"/>
                    <a:gd name="connsiteX162" fmla="*/ 872824 w 1347751"/>
                    <a:gd name="connsiteY162" fmla="*/ 450374 h 1625641"/>
                    <a:gd name="connsiteX163" fmla="*/ 865576 w 1347751"/>
                    <a:gd name="connsiteY163" fmla="*/ 435876 h 1625641"/>
                    <a:gd name="connsiteX164" fmla="*/ 861951 w 1347751"/>
                    <a:gd name="connsiteY164" fmla="*/ 426211 h 1625641"/>
                    <a:gd name="connsiteX165" fmla="*/ 845038 w 1347751"/>
                    <a:gd name="connsiteY165" fmla="*/ 397216 h 1625641"/>
                    <a:gd name="connsiteX166" fmla="*/ 838997 w 1347751"/>
                    <a:gd name="connsiteY166" fmla="*/ 393592 h 1625641"/>
                    <a:gd name="connsiteX167" fmla="*/ 838997 w 1347751"/>
                    <a:gd name="connsiteY167" fmla="*/ 121764 h 1625641"/>
                    <a:gd name="connsiteX168" fmla="*/ 831748 w 1347751"/>
                    <a:gd name="connsiteY168" fmla="*/ 120556 h 1625641"/>
                    <a:gd name="connsiteX169" fmla="*/ 738723 w 1347751"/>
                    <a:gd name="connsiteY169" fmla="*/ 333186 h 1625641"/>
                    <a:gd name="connsiteX170" fmla="*/ 754428 w 1347751"/>
                    <a:gd name="connsiteY170" fmla="*/ 333186 h 1625641"/>
                    <a:gd name="connsiteX171" fmla="*/ 750804 w 1347751"/>
                    <a:gd name="connsiteY171" fmla="*/ 323521 h 1625641"/>
                    <a:gd name="connsiteX172" fmla="*/ 753220 w 1347751"/>
                    <a:gd name="connsiteY172" fmla="*/ 311439 h 1625641"/>
                    <a:gd name="connsiteX173" fmla="*/ 766510 w 1347751"/>
                    <a:gd name="connsiteY173" fmla="*/ 334394 h 1625641"/>
                    <a:gd name="connsiteX174" fmla="*/ 770134 w 1347751"/>
                    <a:gd name="connsiteY174" fmla="*/ 330769 h 1625641"/>
                    <a:gd name="connsiteX175" fmla="*/ 761677 w 1347751"/>
                    <a:gd name="connsiteY175" fmla="*/ 294525 h 1625641"/>
                    <a:gd name="connsiteX176" fmla="*/ 781007 w 1347751"/>
                    <a:gd name="connsiteY176" fmla="*/ 309023 h 1625641"/>
                    <a:gd name="connsiteX177" fmla="*/ 770134 w 1347751"/>
                    <a:gd name="connsiteY177" fmla="*/ 266739 h 1625641"/>
                    <a:gd name="connsiteX178" fmla="*/ 791880 w 1347751"/>
                    <a:gd name="connsiteY178" fmla="*/ 289693 h 1625641"/>
                    <a:gd name="connsiteX179" fmla="*/ 778591 w 1347751"/>
                    <a:gd name="connsiteY179" fmla="*/ 241368 h 1625641"/>
                    <a:gd name="connsiteX180" fmla="*/ 796713 w 1347751"/>
                    <a:gd name="connsiteY180" fmla="*/ 271571 h 1625641"/>
                    <a:gd name="connsiteX181" fmla="*/ 801545 w 1347751"/>
                    <a:gd name="connsiteY181" fmla="*/ 269155 h 1625641"/>
                    <a:gd name="connsiteX182" fmla="*/ 784631 w 1347751"/>
                    <a:gd name="connsiteY182" fmla="*/ 218414 h 1625641"/>
                    <a:gd name="connsiteX183" fmla="*/ 797921 w 1347751"/>
                    <a:gd name="connsiteY183" fmla="*/ 240160 h 1625641"/>
                    <a:gd name="connsiteX184" fmla="*/ 802753 w 1347751"/>
                    <a:gd name="connsiteY184" fmla="*/ 237744 h 1625641"/>
                    <a:gd name="connsiteX185" fmla="*/ 793088 w 1347751"/>
                    <a:gd name="connsiteY185" fmla="*/ 203916 h 1625641"/>
                    <a:gd name="connsiteX186" fmla="*/ 803961 w 1347751"/>
                    <a:gd name="connsiteY186" fmla="*/ 225663 h 1625641"/>
                    <a:gd name="connsiteX187" fmla="*/ 808794 w 1347751"/>
                    <a:gd name="connsiteY187" fmla="*/ 224454 h 1625641"/>
                    <a:gd name="connsiteX188" fmla="*/ 803961 w 1347751"/>
                    <a:gd name="connsiteY188" fmla="*/ 180962 h 1625641"/>
                    <a:gd name="connsiteX189" fmla="*/ 810002 w 1347751"/>
                    <a:gd name="connsiteY189" fmla="*/ 168881 h 1625641"/>
                    <a:gd name="connsiteX190" fmla="*/ 812418 w 1347751"/>
                    <a:gd name="connsiteY190" fmla="*/ 162840 h 1625641"/>
                    <a:gd name="connsiteX191" fmla="*/ 816043 w 1347751"/>
                    <a:gd name="connsiteY191" fmla="*/ 171297 h 1625641"/>
                    <a:gd name="connsiteX192" fmla="*/ 820875 w 1347751"/>
                    <a:gd name="connsiteY192" fmla="*/ 170089 h 1625641"/>
                    <a:gd name="connsiteX193" fmla="*/ 820875 w 1347751"/>
                    <a:gd name="connsiteY193" fmla="*/ 161632 h 1625641"/>
                    <a:gd name="connsiteX194" fmla="*/ 820875 w 1347751"/>
                    <a:gd name="connsiteY194" fmla="*/ 148343 h 1625641"/>
                    <a:gd name="connsiteX195" fmla="*/ 820875 w 1347751"/>
                    <a:gd name="connsiteY195" fmla="*/ 148343 h 1625641"/>
                    <a:gd name="connsiteX196" fmla="*/ 828124 w 1347751"/>
                    <a:gd name="connsiteY196" fmla="*/ 135053 h 1625641"/>
                    <a:gd name="connsiteX197" fmla="*/ 829332 w 1347751"/>
                    <a:gd name="connsiteY197" fmla="*/ 135053 h 1625641"/>
                    <a:gd name="connsiteX198" fmla="*/ 830540 w 1347751"/>
                    <a:gd name="connsiteY198" fmla="*/ 135053 h 1625641"/>
                    <a:gd name="connsiteX199" fmla="*/ 796713 w 1347751"/>
                    <a:gd name="connsiteY199" fmla="*/ 340434 h 1625641"/>
                    <a:gd name="connsiteX200" fmla="*/ 789464 w 1347751"/>
                    <a:gd name="connsiteY200" fmla="*/ 356140 h 1625641"/>
                    <a:gd name="connsiteX201" fmla="*/ 778591 w 1347751"/>
                    <a:gd name="connsiteY201" fmla="*/ 345267 h 1625641"/>
                    <a:gd name="connsiteX202" fmla="*/ 752012 w 1347751"/>
                    <a:gd name="connsiteY202" fmla="*/ 334394 h 1625641"/>
                    <a:gd name="connsiteX203" fmla="*/ 736307 w 1347751"/>
                    <a:gd name="connsiteY203" fmla="*/ 334394 h 1625641"/>
                    <a:gd name="connsiteX204" fmla="*/ 727850 w 1347751"/>
                    <a:gd name="connsiteY204" fmla="*/ 335602 h 1625641"/>
                    <a:gd name="connsiteX205" fmla="*/ 721809 w 1347751"/>
                    <a:gd name="connsiteY205" fmla="*/ 336810 h 1625641"/>
                    <a:gd name="connsiteX206" fmla="*/ 707312 w 1347751"/>
                    <a:gd name="connsiteY206" fmla="*/ 338018 h 1625641"/>
                    <a:gd name="connsiteX207" fmla="*/ 730266 w 1347751"/>
                    <a:gd name="connsiteY207" fmla="*/ 269155 h 1625641"/>
                    <a:gd name="connsiteX208" fmla="*/ 730266 w 1347751"/>
                    <a:gd name="connsiteY208" fmla="*/ 269155 h 1625641"/>
                    <a:gd name="connsiteX209" fmla="*/ 767718 w 1347751"/>
                    <a:gd name="connsiteY209" fmla="*/ 167673 h 1625641"/>
                    <a:gd name="connsiteX210" fmla="*/ 765301 w 1347751"/>
                    <a:gd name="connsiteY210" fmla="*/ 162840 h 1625641"/>
                    <a:gd name="connsiteX211" fmla="*/ 761677 w 1347751"/>
                    <a:gd name="connsiteY211" fmla="*/ 160424 h 1625641"/>
                    <a:gd name="connsiteX212" fmla="*/ 686773 w 1347751"/>
                    <a:gd name="connsiteY212" fmla="*/ 197876 h 1625641"/>
                    <a:gd name="connsiteX213" fmla="*/ 813626 w 1347751"/>
                    <a:gd name="connsiteY213" fmla="*/ 27531 h 1625641"/>
                    <a:gd name="connsiteX214" fmla="*/ 829332 w 1347751"/>
                    <a:gd name="connsiteY214" fmla="*/ 9409 h 1625641"/>
                    <a:gd name="connsiteX215" fmla="*/ 830540 w 1347751"/>
                    <a:gd name="connsiteY215" fmla="*/ 6992 h 1625641"/>
                    <a:gd name="connsiteX216" fmla="*/ 829332 w 1347751"/>
                    <a:gd name="connsiteY216" fmla="*/ 5784 h 1625641"/>
                    <a:gd name="connsiteX217" fmla="*/ 793088 w 1347751"/>
                    <a:gd name="connsiteY217" fmla="*/ 3368 h 1625641"/>
                    <a:gd name="connsiteX218" fmla="*/ 747180 w 1347751"/>
                    <a:gd name="connsiteY218" fmla="*/ 19074 h 1625641"/>
                    <a:gd name="connsiteX219" fmla="*/ 669860 w 1347751"/>
                    <a:gd name="connsiteY219" fmla="*/ 37195 h 1625641"/>
                    <a:gd name="connsiteX220" fmla="*/ 622743 w 1347751"/>
                    <a:gd name="connsiteY220" fmla="*/ 75856 h 1625641"/>
                    <a:gd name="connsiteX221" fmla="*/ 610662 w 1347751"/>
                    <a:gd name="connsiteY221" fmla="*/ 116932 h 1625641"/>
                    <a:gd name="connsiteX222" fmla="*/ 594956 w 1347751"/>
                    <a:gd name="connsiteY222" fmla="*/ 106059 h 1625641"/>
                    <a:gd name="connsiteX223" fmla="*/ 586499 w 1347751"/>
                    <a:gd name="connsiteY223" fmla="*/ 104850 h 1625641"/>
                    <a:gd name="connsiteX224" fmla="*/ 585291 w 1347751"/>
                    <a:gd name="connsiteY224" fmla="*/ 108475 h 1625641"/>
                    <a:gd name="connsiteX225" fmla="*/ 582875 w 1347751"/>
                    <a:gd name="connsiteY225" fmla="*/ 153175 h 1625641"/>
                    <a:gd name="connsiteX226" fmla="*/ 591332 w 1347751"/>
                    <a:gd name="connsiteY226" fmla="*/ 196668 h 1625641"/>
                    <a:gd name="connsiteX227" fmla="*/ 607037 w 1347751"/>
                    <a:gd name="connsiteY227" fmla="*/ 226871 h 1625641"/>
                    <a:gd name="connsiteX228" fmla="*/ 555088 w 1347751"/>
                    <a:gd name="connsiteY228" fmla="*/ 200292 h 1625641"/>
                    <a:gd name="connsiteX229" fmla="*/ 549048 w 1347751"/>
                    <a:gd name="connsiteY229" fmla="*/ 205124 h 1625641"/>
                    <a:gd name="connsiteX230" fmla="*/ 551464 w 1347751"/>
                    <a:gd name="connsiteY230" fmla="*/ 242576 h 1625641"/>
                    <a:gd name="connsiteX231" fmla="*/ 470520 w 1347751"/>
                    <a:gd name="connsiteY231" fmla="*/ 286069 h 1625641"/>
                    <a:gd name="connsiteX232" fmla="*/ 454814 w 1347751"/>
                    <a:gd name="connsiteY232" fmla="*/ 287277 h 1625641"/>
                    <a:gd name="connsiteX233" fmla="*/ 488641 w 1347751"/>
                    <a:gd name="connsiteY233" fmla="*/ 208749 h 1625641"/>
                    <a:gd name="connsiteX234" fmla="*/ 481393 w 1347751"/>
                    <a:gd name="connsiteY234" fmla="*/ 205124 h 1625641"/>
                    <a:gd name="connsiteX235" fmla="*/ 414946 w 1347751"/>
                    <a:gd name="connsiteY235" fmla="*/ 252241 h 1625641"/>
                    <a:gd name="connsiteX236" fmla="*/ 457230 w 1347751"/>
                    <a:gd name="connsiteY236" fmla="*/ 183378 h 1625641"/>
                    <a:gd name="connsiteX237" fmla="*/ 485017 w 1347751"/>
                    <a:gd name="connsiteY237" fmla="*/ 55317 h 1625641"/>
                    <a:gd name="connsiteX238" fmla="*/ 478976 w 1347751"/>
                    <a:gd name="connsiteY238" fmla="*/ 49277 h 1625641"/>
                    <a:gd name="connsiteX239" fmla="*/ 395616 w 1347751"/>
                    <a:gd name="connsiteY239" fmla="*/ 85520 h 1625641"/>
                    <a:gd name="connsiteX240" fmla="*/ 347291 w 1347751"/>
                    <a:gd name="connsiteY240" fmla="*/ 190627 h 1625641"/>
                    <a:gd name="connsiteX241" fmla="*/ 340042 w 1347751"/>
                    <a:gd name="connsiteY241" fmla="*/ 177338 h 1625641"/>
                    <a:gd name="connsiteX242" fmla="*/ 332794 w 1347751"/>
                    <a:gd name="connsiteY242" fmla="*/ 177338 h 1625641"/>
                    <a:gd name="connsiteX243" fmla="*/ 294134 w 1347751"/>
                    <a:gd name="connsiteY243" fmla="*/ 307815 h 1625641"/>
                    <a:gd name="connsiteX244" fmla="*/ 265139 w 1347751"/>
                    <a:gd name="connsiteY244" fmla="*/ 273988 h 1625641"/>
                    <a:gd name="connsiteX245" fmla="*/ 259098 w 1347751"/>
                    <a:gd name="connsiteY245" fmla="*/ 292109 h 1625641"/>
                    <a:gd name="connsiteX246" fmla="*/ 207149 w 1347751"/>
                    <a:gd name="connsiteY246" fmla="*/ 219622 h 1625641"/>
                    <a:gd name="connsiteX247" fmla="*/ 109291 w 1347751"/>
                    <a:gd name="connsiteY247" fmla="*/ 184587 h 1625641"/>
                    <a:gd name="connsiteX248" fmla="*/ 108083 w 1347751"/>
                    <a:gd name="connsiteY248" fmla="*/ 187003 h 1625641"/>
                    <a:gd name="connsiteX249" fmla="*/ 108083 w 1347751"/>
                    <a:gd name="connsiteY249" fmla="*/ 187003 h 1625641"/>
                    <a:gd name="connsiteX250" fmla="*/ 294134 w 1347751"/>
                    <a:gd name="connsiteY250" fmla="*/ 696831 h 1625641"/>
                    <a:gd name="connsiteX251" fmla="*/ 245809 w 1347751"/>
                    <a:gd name="connsiteY251" fmla="*/ 568769 h 1625641"/>
                    <a:gd name="connsiteX252" fmla="*/ 251849 w 1347751"/>
                    <a:gd name="connsiteY252" fmla="*/ 531318 h 1625641"/>
                    <a:gd name="connsiteX253" fmla="*/ 255474 w 1347751"/>
                    <a:gd name="connsiteY253" fmla="*/ 473328 h 1625641"/>
                    <a:gd name="connsiteX254" fmla="*/ 260306 w 1347751"/>
                    <a:gd name="connsiteY254" fmla="*/ 462455 h 1625641"/>
                    <a:gd name="connsiteX255" fmla="*/ 290509 w 1347751"/>
                    <a:gd name="connsiteY255" fmla="*/ 440708 h 1625641"/>
                    <a:gd name="connsiteX256" fmla="*/ 343667 w 1347751"/>
                    <a:gd name="connsiteY256" fmla="*/ 431044 h 1625641"/>
                    <a:gd name="connsiteX257" fmla="*/ 347291 w 1347751"/>
                    <a:gd name="connsiteY257" fmla="*/ 441917 h 1625641"/>
                    <a:gd name="connsiteX258" fmla="*/ 344875 w 1347751"/>
                    <a:gd name="connsiteY258" fmla="*/ 440708 h 1625641"/>
                    <a:gd name="connsiteX259" fmla="*/ 335210 w 1347751"/>
                    <a:gd name="connsiteY259" fmla="*/ 438292 h 1625641"/>
                    <a:gd name="connsiteX260" fmla="*/ 331585 w 1347751"/>
                    <a:gd name="connsiteY260" fmla="*/ 443125 h 1625641"/>
                    <a:gd name="connsiteX261" fmla="*/ 343667 w 1347751"/>
                    <a:gd name="connsiteY261" fmla="*/ 449165 h 1625641"/>
                    <a:gd name="connsiteX262" fmla="*/ 350915 w 1347751"/>
                    <a:gd name="connsiteY262" fmla="*/ 451581 h 1625641"/>
                    <a:gd name="connsiteX263" fmla="*/ 350915 w 1347751"/>
                    <a:gd name="connsiteY263" fmla="*/ 452790 h 1625641"/>
                    <a:gd name="connsiteX264" fmla="*/ 330377 w 1347751"/>
                    <a:gd name="connsiteY264" fmla="*/ 447957 h 1625641"/>
                    <a:gd name="connsiteX265" fmla="*/ 312255 w 1347751"/>
                    <a:gd name="connsiteY265" fmla="*/ 443125 h 1625641"/>
                    <a:gd name="connsiteX266" fmla="*/ 307423 w 1347751"/>
                    <a:gd name="connsiteY266" fmla="*/ 449165 h 1625641"/>
                    <a:gd name="connsiteX267" fmla="*/ 327961 w 1347751"/>
                    <a:gd name="connsiteY267" fmla="*/ 457622 h 1625641"/>
                    <a:gd name="connsiteX268" fmla="*/ 331585 w 1347751"/>
                    <a:gd name="connsiteY268" fmla="*/ 458830 h 1625641"/>
                    <a:gd name="connsiteX269" fmla="*/ 340042 w 1347751"/>
                    <a:gd name="connsiteY269" fmla="*/ 461247 h 1625641"/>
                    <a:gd name="connsiteX270" fmla="*/ 342459 w 1347751"/>
                    <a:gd name="connsiteY270" fmla="*/ 462455 h 1625641"/>
                    <a:gd name="connsiteX271" fmla="*/ 358164 w 1347751"/>
                    <a:gd name="connsiteY271" fmla="*/ 469703 h 1625641"/>
                    <a:gd name="connsiteX272" fmla="*/ 360580 w 1347751"/>
                    <a:gd name="connsiteY272" fmla="*/ 469703 h 1625641"/>
                    <a:gd name="connsiteX273" fmla="*/ 360580 w 1347751"/>
                    <a:gd name="connsiteY273" fmla="*/ 470911 h 1625641"/>
                    <a:gd name="connsiteX274" fmla="*/ 343667 w 1347751"/>
                    <a:gd name="connsiteY274" fmla="*/ 466079 h 1625641"/>
                    <a:gd name="connsiteX275" fmla="*/ 336418 w 1347751"/>
                    <a:gd name="connsiteY275" fmla="*/ 464871 h 1625641"/>
                    <a:gd name="connsiteX276" fmla="*/ 290509 w 1347751"/>
                    <a:gd name="connsiteY276" fmla="*/ 456414 h 1625641"/>
                    <a:gd name="connsiteX277" fmla="*/ 286885 w 1347751"/>
                    <a:gd name="connsiteY277" fmla="*/ 458830 h 1625641"/>
                    <a:gd name="connsiteX278" fmla="*/ 291717 w 1347751"/>
                    <a:gd name="connsiteY278" fmla="*/ 464871 h 1625641"/>
                    <a:gd name="connsiteX279" fmla="*/ 325545 w 1347751"/>
                    <a:gd name="connsiteY279" fmla="*/ 473328 h 1625641"/>
                    <a:gd name="connsiteX280" fmla="*/ 349707 w 1347751"/>
                    <a:gd name="connsiteY280" fmla="*/ 478160 h 1625641"/>
                    <a:gd name="connsiteX281" fmla="*/ 278428 w 1347751"/>
                    <a:gd name="connsiteY281" fmla="*/ 474536 h 1625641"/>
                    <a:gd name="connsiteX282" fmla="*/ 277220 w 1347751"/>
                    <a:gd name="connsiteY282" fmla="*/ 480577 h 1625641"/>
                    <a:gd name="connsiteX283" fmla="*/ 323129 w 1347751"/>
                    <a:gd name="connsiteY283" fmla="*/ 489033 h 1625641"/>
                    <a:gd name="connsiteX284" fmla="*/ 391992 w 1347751"/>
                    <a:gd name="connsiteY284" fmla="*/ 505947 h 1625641"/>
                    <a:gd name="connsiteX285" fmla="*/ 396824 w 1347751"/>
                    <a:gd name="connsiteY285" fmla="*/ 510780 h 1625641"/>
                    <a:gd name="connsiteX286" fmla="*/ 399240 w 1347751"/>
                    <a:gd name="connsiteY286" fmla="*/ 513196 h 1625641"/>
                    <a:gd name="connsiteX287" fmla="*/ 398032 w 1347751"/>
                    <a:gd name="connsiteY287" fmla="*/ 513196 h 1625641"/>
                    <a:gd name="connsiteX288" fmla="*/ 321920 w 1347751"/>
                    <a:gd name="connsiteY288" fmla="*/ 502323 h 1625641"/>
                    <a:gd name="connsiteX289" fmla="*/ 321920 w 1347751"/>
                    <a:gd name="connsiteY289" fmla="*/ 508363 h 1625641"/>
                    <a:gd name="connsiteX290" fmla="*/ 414946 w 1347751"/>
                    <a:gd name="connsiteY290" fmla="*/ 539775 h 1625641"/>
                    <a:gd name="connsiteX291" fmla="*/ 423403 w 1347751"/>
                    <a:gd name="connsiteY291" fmla="*/ 543399 h 1625641"/>
                    <a:gd name="connsiteX292" fmla="*/ 414946 w 1347751"/>
                    <a:gd name="connsiteY292" fmla="*/ 540983 h 1625641"/>
                    <a:gd name="connsiteX293" fmla="*/ 378702 w 1347751"/>
                    <a:gd name="connsiteY293" fmla="*/ 528902 h 1625641"/>
                    <a:gd name="connsiteX294" fmla="*/ 372662 w 1347751"/>
                    <a:gd name="connsiteY294" fmla="*/ 526485 h 1625641"/>
                    <a:gd name="connsiteX295" fmla="*/ 353332 w 1347751"/>
                    <a:gd name="connsiteY295" fmla="*/ 519236 h 1625641"/>
                    <a:gd name="connsiteX296" fmla="*/ 350915 w 1347751"/>
                    <a:gd name="connsiteY296" fmla="*/ 525277 h 1625641"/>
                    <a:gd name="connsiteX297" fmla="*/ 365413 w 1347751"/>
                    <a:gd name="connsiteY297" fmla="*/ 532526 h 1625641"/>
                    <a:gd name="connsiteX298" fmla="*/ 385951 w 1347751"/>
                    <a:gd name="connsiteY298" fmla="*/ 540983 h 1625641"/>
                    <a:gd name="connsiteX299" fmla="*/ 425819 w 1347751"/>
                    <a:gd name="connsiteY299" fmla="*/ 556688 h 1625641"/>
                    <a:gd name="connsiteX300" fmla="*/ 433068 w 1347751"/>
                    <a:gd name="connsiteY300" fmla="*/ 559105 h 1625641"/>
                    <a:gd name="connsiteX301" fmla="*/ 434276 w 1347751"/>
                    <a:gd name="connsiteY301" fmla="*/ 559105 h 1625641"/>
                    <a:gd name="connsiteX302" fmla="*/ 434276 w 1347751"/>
                    <a:gd name="connsiteY302" fmla="*/ 559105 h 1625641"/>
                    <a:gd name="connsiteX303" fmla="*/ 436692 w 1347751"/>
                    <a:gd name="connsiteY303" fmla="*/ 560312 h 1625641"/>
                    <a:gd name="connsiteX304" fmla="*/ 437900 w 1347751"/>
                    <a:gd name="connsiteY304" fmla="*/ 560312 h 1625641"/>
                    <a:gd name="connsiteX305" fmla="*/ 452398 w 1347751"/>
                    <a:gd name="connsiteY305" fmla="*/ 566353 h 1625641"/>
                    <a:gd name="connsiteX306" fmla="*/ 453606 w 1347751"/>
                    <a:gd name="connsiteY306" fmla="*/ 566353 h 1625641"/>
                    <a:gd name="connsiteX307" fmla="*/ 462063 w 1347751"/>
                    <a:gd name="connsiteY307" fmla="*/ 568769 h 1625641"/>
                    <a:gd name="connsiteX308" fmla="*/ 469311 w 1347751"/>
                    <a:gd name="connsiteY308" fmla="*/ 571186 h 1625641"/>
                    <a:gd name="connsiteX309" fmla="*/ 459646 w 1347751"/>
                    <a:gd name="connsiteY309" fmla="*/ 568769 h 1625641"/>
                    <a:gd name="connsiteX310" fmla="*/ 452398 w 1347751"/>
                    <a:gd name="connsiteY310" fmla="*/ 566353 h 1625641"/>
                    <a:gd name="connsiteX311" fmla="*/ 448773 w 1347751"/>
                    <a:gd name="connsiteY311" fmla="*/ 565145 h 1625641"/>
                    <a:gd name="connsiteX312" fmla="*/ 443941 w 1347751"/>
                    <a:gd name="connsiteY312" fmla="*/ 563937 h 1625641"/>
                    <a:gd name="connsiteX313" fmla="*/ 431860 w 1347751"/>
                    <a:gd name="connsiteY313" fmla="*/ 559105 h 1625641"/>
                    <a:gd name="connsiteX314" fmla="*/ 430652 w 1347751"/>
                    <a:gd name="connsiteY314" fmla="*/ 559105 h 1625641"/>
                    <a:gd name="connsiteX315" fmla="*/ 422195 w 1347751"/>
                    <a:gd name="connsiteY315" fmla="*/ 555480 h 1625641"/>
                    <a:gd name="connsiteX316" fmla="*/ 388367 w 1347751"/>
                    <a:gd name="connsiteY316" fmla="*/ 543399 h 1625641"/>
                    <a:gd name="connsiteX317" fmla="*/ 383535 w 1347751"/>
                    <a:gd name="connsiteY317" fmla="*/ 542191 h 1625641"/>
                    <a:gd name="connsiteX318" fmla="*/ 381118 w 1347751"/>
                    <a:gd name="connsiteY318" fmla="*/ 547023 h 1625641"/>
                    <a:gd name="connsiteX319" fmla="*/ 393200 w 1347751"/>
                    <a:gd name="connsiteY319" fmla="*/ 554272 h 1625641"/>
                    <a:gd name="connsiteX320" fmla="*/ 410113 w 1347751"/>
                    <a:gd name="connsiteY320" fmla="*/ 561521 h 1625641"/>
                    <a:gd name="connsiteX321" fmla="*/ 411322 w 1347751"/>
                    <a:gd name="connsiteY321" fmla="*/ 562729 h 1625641"/>
                    <a:gd name="connsiteX322" fmla="*/ 410113 w 1347751"/>
                    <a:gd name="connsiteY322" fmla="*/ 562729 h 1625641"/>
                    <a:gd name="connsiteX323" fmla="*/ 398032 w 1347751"/>
                    <a:gd name="connsiteY323" fmla="*/ 559105 h 1625641"/>
                    <a:gd name="connsiteX324" fmla="*/ 393200 w 1347751"/>
                    <a:gd name="connsiteY324" fmla="*/ 555480 h 1625641"/>
                    <a:gd name="connsiteX325" fmla="*/ 376286 w 1347751"/>
                    <a:gd name="connsiteY325" fmla="*/ 548231 h 1625641"/>
                    <a:gd name="connsiteX326" fmla="*/ 366621 w 1347751"/>
                    <a:gd name="connsiteY326" fmla="*/ 544607 h 1625641"/>
                    <a:gd name="connsiteX327" fmla="*/ 355748 w 1347751"/>
                    <a:gd name="connsiteY327" fmla="*/ 539775 h 1625641"/>
                    <a:gd name="connsiteX328" fmla="*/ 334002 w 1347751"/>
                    <a:gd name="connsiteY328" fmla="*/ 530109 h 1625641"/>
                    <a:gd name="connsiteX329" fmla="*/ 291717 w 1347751"/>
                    <a:gd name="connsiteY329" fmla="*/ 522861 h 1625641"/>
                    <a:gd name="connsiteX330" fmla="*/ 350915 w 1347751"/>
                    <a:gd name="connsiteY330" fmla="*/ 549439 h 1625641"/>
                    <a:gd name="connsiteX331" fmla="*/ 350915 w 1347751"/>
                    <a:gd name="connsiteY331" fmla="*/ 549439 h 1625641"/>
                    <a:gd name="connsiteX332" fmla="*/ 349707 w 1347751"/>
                    <a:gd name="connsiteY332" fmla="*/ 549439 h 1625641"/>
                    <a:gd name="connsiteX333" fmla="*/ 279636 w 1347751"/>
                    <a:gd name="connsiteY333" fmla="*/ 553064 h 1625641"/>
                    <a:gd name="connsiteX334" fmla="*/ 285677 w 1347751"/>
                    <a:gd name="connsiteY334" fmla="*/ 562729 h 1625641"/>
                    <a:gd name="connsiteX335" fmla="*/ 311047 w 1347751"/>
                    <a:gd name="connsiteY335" fmla="*/ 559105 h 1625641"/>
                    <a:gd name="connsiteX336" fmla="*/ 272387 w 1347751"/>
                    <a:gd name="connsiteY336" fmla="*/ 578434 h 1625641"/>
                    <a:gd name="connsiteX337" fmla="*/ 255474 w 1347751"/>
                    <a:gd name="connsiteY337" fmla="*/ 583267 h 1625641"/>
                    <a:gd name="connsiteX338" fmla="*/ 255474 w 1347751"/>
                    <a:gd name="connsiteY338" fmla="*/ 590516 h 1625641"/>
                    <a:gd name="connsiteX339" fmla="*/ 273596 w 1347751"/>
                    <a:gd name="connsiteY339" fmla="*/ 588099 h 1625641"/>
                    <a:gd name="connsiteX340" fmla="*/ 290509 w 1347751"/>
                    <a:gd name="connsiteY340" fmla="*/ 585683 h 1625641"/>
                    <a:gd name="connsiteX341" fmla="*/ 305007 w 1347751"/>
                    <a:gd name="connsiteY341" fmla="*/ 574810 h 1625641"/>
                    <a:gd name="connsiteX342" fmla="*/ 285677 w 1347751"/>
                    <a:gd name="connsiteY342" fmla="*/ 590516 h 1625641"/>
                    <a:gd name="connsiteX343" fmla="*/ 261514 w 1347751"/>
                    <a:gd name="connsiteY343" fmla="*/ 603805 h 1625641"/>
                    <a:gd name="connsiteX344" fmla="*/ 266347 w 1347751"/>
                    <a:gd name="connsiteY344" fmla="*/ 612262 h 1625641"/>
                    <a:gd name="connsiteX345" fmla="*/ 289301 w 1347751"/>
                    <a:gd name="connsiteY345" fmla="*/ 601389 h 1625641"/>
                    <a:gd name="connsiteX346" fmla="*/ 343667 w 1347751"/>
                    <a:gd name="connsiteY346" fmla="*/ 566353 h 1625641"/>
                    <a:gd name="connsiteX347" fmla="*/ 348499 w 1347751"/>
                    <a:gd name="connsiteY347" fmla="*/ 563937 h 1625641"/>
                    <a:gd name="connsiteX348" fmla="*/ 355748 w 1347751"/>
                    <a:gd name="connsiteY348" fmla="*/ 565145 h 1625641"/>
                    <a:gd name="connsiteX349" fmla="*/ 364205 w 1347751"/>
                    <a:gd name="connsiteY349" fmla="*/ 566353 h 1625641"/>
                    <a:gd name="connsiteX350" fmla="*/ 371453 w 1347751"/>
                    <a:gd name="connsiteY350" fmla="*/ 568769 h 1625641"/>
                    <a:gd name="connsiteX351" fmla="*/ 372662 w 1347751"/>
                    <a:gd name="connsiteY351" fmla="*/ 568769 h 1625641"/>
                    <a:gd name="connsiteX352" fmla="*/ 371453 w 1347751"/>
                    <a:gd name="connsiteY352" fmla="*/ 568769 h 1625641"/>
                    <a:gd name="connsiteX353" fmla="*/ 362997 w 1347751"/>
                    <a:gd name="connsiteY353" fmla="*/ 571186 h 1625641"/>
                    <a:gd name="connsiteX354" fmla="*/ 353332 w 1347751"/>
                    <a:gd name="connsiteY354" fmla="*/ 572394 h 1625641"/>
                    <a:gd name="connsiteX355" fmla="*/ 349707 w 1347751"/>
                    <a:gd name="connsiteY355" fmla="*/ 572394 h 1625641"/>
                    <a:gd name="connsiteX356" fmla="*/ 348499 w 1347751"/>
                    <a:gd name="connsiteY356" fmla="*/ 577226 h 1625641"/>
                    <a:gd name="connsiteX357" fmla="*/ 352124 w 1347751"/>
                    <a:gd name="connsiteY357" fmla="*/ 578434 h 1625641"/>
                    <a:gd name="connsiteX358" fmla="*/ 361789 w 1347751"/>
                    <a:gd name="connsiteY358" fmla="*/ 578434 h 1625641"/>
                    <a:gd name="connsiteX359" fmla="*/ 372662 w 1347751"/>
                    <a:gd name="connsiteY359" fmla="*/ 577226 h 1625641"/>
                    <a:gd name="connsiteX360" fmla="*/ 384743 w 1347751"/>
                    <a:gd name="connsiteY360" fmla="*/ 577226 h 1625641"/>
                    <a:gd name="connsiteX361" fmla="*/ 372662 w 1347751"/>
                    <a:gd name="connsiteY361" fmla="*/ 582059 h 1625641"/>
                    <a:gd name="connsiteX362" fmla="*/ 362997 w 1347751"/>
                    <a:gd name="connsiteY362" fmla="*/ 586891 h 1625641"/>
                    <a:gd name="connsiteX363" fmla="*/ 362997 w 1347751"/>
                    <a:gd name="connsiteY363" fmla="*/ 586891 h 1625641"/>
                    <a:gd name="connsiteX364" fmla="*/ 350915 w 1347751"/>
                    <a:gd name="connsiteY364" fmla="*/ 584475 h 1625641"/>
                    <a:gd name="connsiteX365" fmla="*/ 340042 w 1347751"/>
                    <a:gd name="connsiteY365" fmla="*/ 583267 h 1625641"/>
                    <a:gd name="connsiteX366" fmla="*/ 337626 w 1347751"/>
                    <a:gd name="connsiteY366" fmla="*/ 583267 h 1625641"/>
                    <a:gd name="connsiteX367" fmla="*/ 334002 w 1347751"/>
                    <a:gd name="connsiteY367" fmla="*/ 588099 h 1625641"/>
                    <a:gd name="connsiteX368" fmla="*/ 338834 w 1347751"/>
                    <a:gd name="connsiteY368" fmla="*/ 590516 h 1625641"/>
                    <a:gd name="connsiteX369" fmla="*/ 349707 w 1347751"/>
                    <a:gd name="connsiteY369" fmla="*/ 592932 h 1625641"/>
                    <a:gd name="connsiteX370" fmla="*/ 360580 w 1347751"/>
                    <a:gd name="connsiteY370" fmla="*/ 595348 h 1625641"/>
                    <a:gd name="connsiteX371" fmla="*/ 356956 w 1347751"/>
                    <a:gd name="connsiteY371" fmla="*/ 598973 h 1625641"/>
                    <a:gd name="connsiteX372" fmla="*/ 360580 w 1347751"/>
                    <a:gd name="connsiteY372" fmla="*/ 603805 h 1625641"/>
                    <a:gd name="connsiteX373" fmla="*/ 366621 w 1347751"/>
                    <a:gd name="connsiteY373" fmla="*/ 601389 h 1625641"/>
                    <a:gd name="connsiteX374" fmla="*/ 370245 w 1347751"/>
                    <a:gd name="connsiteY374" fmla="*/ 600181 h 1625641"/>
                    <a:gd name="connsiteX375" fmla="*/ 393200 w 1347751"/>
                    <a:gd name="connsiteY375" fmla="*/ 592932 h 1625641"/>
                    <a:gd name="connsiteX376" fmla="*/ 398032 w 1347751"/>
                    <a:gd name="connsiteY376" fmla="*/ 591724 h 1625641"/>
                    <a:gd name="connsiteX377" fmla="*/ 407697 w 1347751"/>
                    <a:gd name="connsiteY377" fmla="*/ 589308 h 1625641"/>
                    <a:gd name="connsiteX378" fmla="*/ 427027 w 1347751"/>
                    <a:gd name="connsiteY378" fmla="*/ 586891 h 1625641"/>
                    <a:gd name="connsiteX379" fmla="*/ 410113 w 1347751"/>
                    <a:gd name="connsiteY379" fmla="*/ 592932 h 1625641"/>
                    <a:gd name="connsiteX380" fmla="*/ 408905 w 1347751"/>
                    <a:gd name="connsiteY380" fmla="*/ 592932 h 1625641"/>
                    <a:gd name="connsiteX381" fmla="*/ 411322 w 1347751"/>
                    <a:gd name="connsiteY381" fmla="*/ 598973 h 1625641"/>
                    <a:gd name="connsiteX382" fmla="*/ 425819 w 1347751"/>
                    <a:gd name="connsiteY382" fmla="*/ 596556 h 1625641"/>
                    <a:gd name="connsiteX383" fmla="*/ 457230 w 1347751"/>
                    <a:gd name="connsiteY383" fmla="*/ 594140 h 1625641"/>
                    <a:gd name="connsiteX384" fmla="*/ 457230 w 1347751"/>
                    <a:gd name="connsiteY384" fmla="*/ 594140 h 1625641"/>
                    <a:gd name="connsiteX385" fmla="*/ 433068 w 1347751"/>
                    <a:gd name="connsiteY385" fmla="*/ 597764 h 1625641"/>
                    <a:gd name="connsiteX386" fmla="*/ 419778 w 1347751"/>
                    <a:gd name="connsiteY386" fmla="*/ 600181 h 1625641"/>
                    <a:gd name="connsiteX387" fmla="*/ 418570 w 1347751"/>
                    <a:gd name="connsiteY387" fmla="*/ 606221 h 1625641"/>
                    <a:gd name="connsiteX388" fmla="*/ 443941 w 1347751"/>
                    <a:gd name="connsiteY388" fmla="*/ 605013 h 1625641"/>
                    <a:gd name="connsiteX389" fmla="*/ 445149 w 1347751"/>
                    <a:gd name="connsiteY389" fmla="*/ 609846 h 1625641"/>
                    <a:gd name="connsiteX390" fmla="*/ 440317 w 1347751"/>
                    <a:gd name="connsiteY390" fmla="*/ 611054 h 1625641"/>
                    <a:gd name="connsiteX391" fmla="*/ 434276 w 1347751"/>
                    <a:gd name="connsiteY391" fmla="*/ 612262 h 1625641"/>
                    <a:gd name="connsiteX392" fmla="*/ 434276 w 1347751"/>
                    <a:gd name="connsiteY392" fmla="*/ 612262 h 1625641"/>
                    <a:gd name="connsiteX393" fmla="*/ 414946 w 1347751"/>
                    <a:gd name="connsiteY393" fmla="*/ 615886 h 1625641"/>
                    <a:gd name="connsiteX394" fmla="*/ 405281 w 1347751"/>
                    <a:gd name="connsiteY394" fmla="*/ 618303 h 1625641"/>
                    <a:gd name="connsiteX395" fmla="*/ 389575 w 1347751"/>
                    <a:gd name="connsiteY395" fmla="*/ 621927 h 1625641"/>
                    <a:gd name="connsiteX396" fmla="*/ 383535 w 1347751"/>
                    <a:gd name="connsiteY396" fmla="*/ 623135 h 1625641"/>
                    <a:gd name="connsiteX397" fmla="*/ 382327 w 1347751"/>
                    <a:gd name="connsiteY397" fmla="*/ 623135 h 1625641"/>
                    <a:gd name="connsiteX398" fmla="*/ 379910 w 1347751"/>
                    <a:gd name="connsiteY398" fmla="*/ 623135 h 1625641"/>
                    <a:gd name="connsiteX399" fmla="*/ 373870 w 1347751"/>
                    <a:gd name="connsiteY399" fmla="*/ 623135 h 1625641"/>
                    <a:gd name="connsiteX400" fmla="*/ 364205 w 1347751"/>
                    <a:gd name="connsiteY400" fmla="*/ 621927 h 1625641"/>
                    <a:gd name="connsiteX401" fmla="*/ 364205 w 1347751"/>
                    <a:gd name="connsiteY401" fmla="*/ 621927 h 1625641"/>
                    <a:gd name="connsiteX402" fmla="*/ 348499 w 1347751"/>
                    <a:gd name="connsiteY402" fmla="*/ 623135 h 1625641"/>
                    <a:gd name="connsiteX403" fmla="*/ 346083 w 1347751"/>
                    <a:gd name="connsiteY403" fmla="*/ 623135 h 1625641"/>
                    <a:gd name="connsiteX404" fmla="*/ 335210 w 1347751"/>
                    <a:gd name="connsiteY404" fmla="*/ 619511 h 1625641"/>
                    <a:gd name="connsiteX405" fmla="*/ 332794 w 1347751"/>
                    <a:gd name="connsiteY405" fmla="*/ 618303 h 1625641"/>
                    <a:gd name="connsiteX406" fmla="*/ 300174 w 1347751"/>
                    <a:gd name="connsiteY406" fmla="*/ 611054 h 1625641"/>
                    <a:gd name="connsiteX407" fmla="*/ 297758 w 1347751"/>
                    <a:gd name="connsiteY407" fmla="*/ 615886 h 1625641"/>
                    <a:gd name="connsiteX408" fmla="*/ 312255 w 1347751"/>
                    <a:gd name="connsiteY408" fmla="*/ 620719 h 1625641"/>
                    <a:gd name="connsiteX409" fmla="*/ 314672 w 1347751"/>
                    <a:gd name="connsiteY409" fmla="*/ 621927 h 1625641"/>
                    <a:gd name="connsiteX410" fmla="*/ 318296 w 1347751"/>
                    <a:gd name="connsiteY410" fmla="*/ 623135 h 1625641"/>
                    <a:gd name="connsiteX411" fmla="*/ 332794 w 1347751"/>
                    <a:gd name="connsiteY411" fmla="*/ 629176 h 1625641"/>
                    <a:gd name="connsiteX412" fmla="*/ 343667 w 1347751"/>
                    <a:gd name="connsiteY412" fmla="*/ 632800 h 1625641"/>
                    <a:gd name="connsiteX413" fmla="*/ 347291 w 1347751"/>
                    <a:gd name="connsiteY413" fmla="*/ 632800 h 1625641"/>
                    <a:gd name="connsiteX414" fmla="*/ 343667 w 1347751"/>
                    <a:gd name="connsiteY414" fmla="*/ 634008 h 1625641"/>
                    <a:gd name="connsiteX415" fmla="*/ 343667 w 1347751"/>
                    <a:gd name="connsiteY415" fmla="*/ 634008 h 1625641"/>
                    <a:gd name="connsiteX416" fmla="*/ 334002 w 1347751"/>
                    <a:gd name="connsiteY416" fmla="*/ 632800 h 1625641"/>
                    <a:gd name="connsiteX417" fmla="*/ 327961 w 1347751"/>
                    <a:gd name="connsiteY417" fmla="*/ 631592 h 1625641"/>
                    <a:gd name="connsiteX418" fmla="*/ 315880 w 1347751"/>
                    <a:gd name="connsiteY418" fmla="*/ 630384 h 1625641"/>
                    <a:gd name="connsiteX419" fmla="*/ 315880 w 1347751"/>
                    <a:gd name="connsiteY419" fmla="*/ 630384 h 1625641"/>
                    <a:gd name="connsiteX420" fmla="*/ 307423 w 1347751"/>
                    <a:gd name="connsiteY420" fmla="*/ 629176 h 1625641"/>
                    <a:gd name="connsiteX421" fmla="*/ 273596 w 1347751"/>
                    <a:gd name="connsiteY421" fmla="*/ 621927 h 1625641"/>
                    <a:gd name="connsiteX422" fmla="*/ 271179 w 1347751"/>
                    <a:gd name="connsiteY422" fmla="*/ 626759 h 1625641"/>
                    <a:gd name="connsiteX423" fmla="*/ 300174 w 1347751"/>
                    <a:gd name="connsiteY423" fmla="*/ 636424 h 1625641"/>
                    <a:gd name="connsiteX424" fmla="*/ 269971 w 1347751"/>
                    <a:gd name="connsiteY424" fmla="*/ 638840 h 1625641"/>
                    <a:gd name="connsiteX425" fmla="*/ 269971 w 1347751"/>
                    <a:gd name="connsiteY425" fmla="*/ 643673 h 1625641"/>
                    <a:gd name="connsiteX426" fmla="*/ 300174 w 1347751"/>
                    <a:gd name="connsiteY426" fmla="*/ 644881 h 1625641"/>
                    <a:gd name="connsiteX427" fmla="*/ 305007 w 1347751"/>
                    <a:gd name="connsiteY427" fmla="*/ 644881 h 1625641"/>
                    <a:gd name="connsiteX428" fmla="*/ 317088 w 1347751"/>
                    <a:gd name="connsiteY428" fmla="*/ 644881 h 1625641"/>
                    <a:gd name="connsiteX429" fmla="*/ 330377 w 1347751"/>
                    <a:gd name="connsiteY429" fmla="*/ 644881 h 1625641"/>
                    <a:gd name="connsiteX430" fmla="*/ 346083 w 1347751"/>
                    <a:gd name="connsiteY430" fmla="*/ 643673 h 1625641"/>
                    <a:gd name="connsiteX431" fmla="*/ 365413 w 1347751"/>
                    <a:gd name="connsiteY431" fmla="*/ 640049 h 1625641"/>
                    <a:gd name="connsiteX432" fmla="*/ 367829 w 1347751"/>
                    <a:gd name="connsiteY432" fmla="*/ 638840 h 1625641"/>
                    <a:gd name="connsiteX433" fmla="*/ 365413 w 1347751"/>
                    <a:gd name="connsiteY433" fmla="*/ 641257 h 1625641"/>
                    <a:gd name="connsiteX434" fmla="*/ 346083 w 1347751"/>
                    <a:gd name="connsiteY434" fmla="*/ 654546 h 1625641"/>
                    <a:gd name="connsiteX435" fmla="*/ 342459 w 1347751"/>
                    <a:gd name="connsiteY435" fmla="*/ 655754 h 1625641"/>
                    <a:gd name="connsiteX436" fmla="*/ 343667 w 1347751"/>
                    <a:gd name="connsiteY436" fmla="*/ 664211 h 1625641"/>
                    <a:gd name="connsiteX437" fmla="*/ 346083 w 1347751"/>
                    <a:gd name="connsiteY437" fmla="*/ 663003 h 1625641"/>
                    <a:gd name="connsiteX438" fmla="*/ 364205 w 1347751"/>
                    <a:gd name="connsiteY438" fmla="*/ 652130 h 1625641"/>
                    <a:gd name="connsiteX439" fmla="*/ 375078 w 1347751"/>
                    <a:gd name="connsiteY439" fmla="*/ 644881 h 1625641"/>
                    <a:gd name="connsiteX440" fmla="*/ 378702 w 1347751"/>
                    <a:gd name="connsiteY440" fmla="*/ 642465 h 1625641"/>
                    <a:gd name="connsiteX441" fmla="*/ 388367 w 1347751"/>
                    <a:gd name="connsiteY441" fmla="*/ 638840 h 1625641"/>
                    <a:gd name="connsiteX442" fmla="*/ 393200 w 1347751"/>
                    <a:gd name="connsiteY442" fmla="*/ 637633 h 1625641"/>
                    <a:gd name="connsiteX443" fmla="*/ 407697 w 1347751"/>
                    <a:gd name="connsiteY443" fmla="*/ 632800 h 1625641"/>
                    <a:gd name="connsiteX444" fmla="*/ 417362 w 1347751"/>
                    <a:gd name="connsiteY444" fmla="*/ 630384 h 1625641"/>
                    <a:gd name="connsiteX445" fmla="*/ 424611 w 1347751"/>
                    <a:gd name="connsiteY445" fmla="*/ 629176 h 1625641"/>
                    <a:gd name="connsiteX446" fmla="*/ 417362 w 1347751"/>
                    <a:gd name="connsiteY446" fmla="*/ 632800 h 1625641"/>
                    <a:gd name="connsiteX447" fmla="*/ 407697 w 1347751"/>
                    <a:gd name="connsiteY447" fmla="*/ 638840 h 1625641"/>
                    <a:gd name="connsiteX448" fmla="*/ 391992 w 1347751"/>
                    <a:gd name="connsiteY448" fmla="*/ 647297 h 1625641"/>
                    <a:gd name="connsiteX449" fmla="*/ 389575 w 1347751"/>
                    <a:gd name="connsiteY449" fmla="*/ 648506 h 1625641"/>
                    <a:gd name="connsiteX450" fmla="*/ 377494 w 1347751"/>
                    <a:gd name="connsiteY450" fmla="*/ 654546 h 1625641"/>
                    <a:gd name="connsiteX451" fmla="*/ 366621 w 1347751"/>
                    <a:gd name="connsiteY451" fmla="*/ 660587 h 1625641"/>
                    <a:gd name="connsiteX452" fmla="*/ 362997 w 1347751"/>
                    <a:gd name="connsiteY452" fmla="*/ 663003 h 1625641"/>
                    <a:gd name="connsiteX453" fmla="*/ 346083 w 1347751"/>
                    <a:gd name="connsiteY453" fmla="*/ 671460 h 1625641"/>
                    <a:gd name="connsiteX454" fmla="*/ 336418 w 1347751"/>
                    <a:gd name="connsiteY454" fmla="*/ 675084 h 1625641"/>
                    <a:gd name="connsiteX455" fmla="*/ 315880 w 1347751"/>
                    <a:gd name="connsiteY455" fmla="*/ 675084 h 1625641"/>
                    <a:gd name="connsiteX456" fmla="*/ 305007 w 1347751"/>
                    <a:gd name="connsiteY456" fmla="*/ 673876 h 1625641"/>
                    <a:gd name="connsiteX457" fmla="*/ 305007 w 1347751"/>
                    <a:gd name="connsiteY457" fmla="*/ 673876 h 1625641"/>
                    <a:gd name="connsiteX458" fmla="*/ 297758 w 1347751"/>
                    <a:gd name="connsiteY458" fmla="*/ 672668 h 1625641"/>
                    <a:gd name="connsiteX459" fmla="*/ 292926 w 1347751"/>
                    <a:gd name="connsiteY459" fmla="*/ 675084 h 1625641"/>
                    <a:gd name="connsiteX460" fmla="*/ 292926 w 1347751"/>
                    <a:gd name="connsiteY460" fmla="*/ 681125 h 1625641"/>
                    <a:gd name="connsiteX461" fmla="*/ 296550 w 1347751"/>
                    <a:gd name="connsiteY461" fmla="*/ 683541 h 1625641"/>
                    <a:gd name="connsiteX462" fmla="*/ 306215 w 1347751"/>
                    <a:gd name="connsiteY462" fmla="*/ 685957 h 1625641"/>
                    <a:gd name="connsiteX463" fmla="*/ 311047 w 1347751"/>
                    <a:gd name="connsiteY463" fmla="*/ 687165 h 1625641"/>
                    <a:gd name="connsiteX464" fmla="*/ 321920 w 1347751"/>
                    <a:gd name="connsiteY464" fmla="*/ 689582 h 1625641"/>
                    <a:gd name="connsiteX465" fmla="*/ 332794 w 1347751"/>
                    <a:gd name="connsiteY465" fmla="*/ 690790 h 1625641"/>
                    <a:gd name="connsiteX466" fmla="*/ 327961 w 1347751"/>
                    <a:gd name="connsiteY466" fmla="*/ 694414 h 1625641"/>
                    <a:gd name="connsiteX467" fmla="*/ 334002 w 1347751"/>
                    <a:gd name="connsiteY467" fmla="*/ 700455 h 1625641"/>
                    <a:gd name="connsiteX468" fmla="*/ 349707 w 1347751"/>
                    <a:gd name="connsiteY468" fmla="*/ 685957 h 1625641"/>
                    <a:gd name="connsiteX469" fmla="*/ 359372 w 1347751"/>
                    <a:gd name="connsiteY469" fmla="*/ 679917 h 1625641"/>
                    <a:gd name="connsiteX470" fmla="*/ 370245 w 1347751"/>
                    <a:gd name="connsiteY470" fmla="*/ 672668 h 1625641"/>
                    <a:gd name="connsiteX471" fmla="*/ 371453 w 1347751"/>
                    <a:gd name="connsiteY471" fmla="*/ 671460 h 1625641"/>
                    <a:gd name="connsiteX472" fmla="*/ 370245 w 1347751"/>
                    <a:gd name="connsiteY472" fmla="*/ 672668 h 1625641"/>
                    <a:gd name="connsiteX473" fmla="*/ 360580 w 1347751"/>
                    <a:gd name="connsiteY473" fmla="*/ 687165 h 1625641"/>
                    <a:gd name="connsiteX474" fmla="*/ 371453 w 1347751"/>
                    <a:gd name="connsiteY474" fmla="*/ 688374 h 1625641"/>
                    <a:gd name="connsiteX475" fmla="*/ 376286 w 1347751"/>
                    <a:gd name="connsiteY475" fmla="*/ 682333 h 1625641"/>
                    <a:gd name="connsiteX476" fmla="*/ 381118 w 1347751"/>
                    <a:gd name="connsiteY476" fmla="*/ 672668 h 1625641"/>
                    <a:gd name="connsiteX477" fmla="*/ 391992 w 1347751"/>
                    <a:gd name="connsiteY477" fmla="*/ 661795 h 1625641"/>
                    <a:gd name="connsiteX478" fmla="*/ 394408 w 1347751"/>
                    <a:gd name="connsiteY478" fmla="*/ 658170 h 1625641"/>
                    <a:gd name="connsiteX479" fmla="*/ 390783 w 1347751"/>
                    <a:gd name="connsiteY479" fmla="*/ 664211 h 1625641"/>
                    <a:gd name="connsiteX480" fmla="*/ 385951 w 1347751"/>
                    <a:gd name="connsiteY480" fmla="*/ 671460 h 1625641"/>
                    <a:gd name="connsiteX481" fmla="*/ 382327 w 1347751"/>
                    <a:gd name="connsiteY481" fmla="*/ 705287 h 1625641"/>
                    <a:gd name="connsiteX482" fmla="*/ 384743 w 1347751"/>
                    <a:gd name="connsiteY482" fmla="*/ 695622 h 1625641"/>
                    <a:gd name="connsiteX483" fmla="*/ 395616 w 1347751"/>
                    <a:gd name="connsiteY483" fmla="*/ 673876 h 1625641"/>
                    <a:gd name="connsiteX484" fmla="*/ 396824 w 1347751"/>
                    <a:gd name="connsiteY484" fmla="*/ 671460 h 1625641"/>
                    <a:gd name="connsiteX485" fmla="*/ 404073 w 1347751"/>
                    <a:gd name="connsiteY485" fmla="*/ 659379 h 1625641"/>
                    <a:gd name="connsiteX486" fmla="*/ 407697 w 1347751"/>
                    <a:gd name="connsiteY486" fmla="*/ 654546 h 1625641"/>
                    <a:gd name="connsiteX487" fmla="*/ 408905 w 1347751"/>
                    <a:gd name="connsiteY487" fmla="*/ 652130 h 1625641"/>
                    <a:gd name="connsiteX488" fmla="*/ 407697 w 1347751"/>
                    <a:gd name="connsiteY488" fmla="*/ 656962 h 1625641"/>
                    <a:gd name="connsiteX489" fmla="*/ 406489 w 1347751"/>
                    <a:gd name="connsiteY489" fmla="*/ 660587 h 1625641"/>
                    <a:gd name="connsiteX490" fmla="*/ 405281 w 1347751"/>
                    <a:gd name="connsiteY490" fmla="*/ 664211 h 1625641"/>
                    <a:gd name="connsiteX491" fmla="*/ 401657 w 1347751"/>
                    <a:gd name="connsiteY491" fmla="*/ 678709 h 1625641"/>
                    <a:gd name="connsiteX492" fmla="*/ 399240 w 1347751"/>
                    <a:gd name="connsiteY492" fmla="*/ 685957 h 1625641"/>
                    <a:gd name="connsiteX493" fmla="*/ 394408 w 1347751"/>
                    <a:gd name="connsiteY493" fmla="*/ 694414 h 1625641"/>
                    <a:gd name="connsiteX494" fmla="*/ 399240 w 1347751"/>
                    <a:gd name="connsiteY494" fmla="*/ 700455 h 1625641"/>
                    <a:gd name="connsiteX495" fmla="*/ 402865 w 1347751"/>
                    <a:gd name="connsiteY495" fmla="*/ 698039 h 1625641"/>
                    <a:gd name="connsiteX496" fmla="*/ 404073 w 1347751"/>
                    <a:gd name="connsiteY496" fmla="*/ 696831 h 1625641"/>
                    <a:gd name="connsiteX497" fmla="*/ 413738 w 1347751"/>
                    <a:gd name="connsiteY497" fmla="*/ 673876 h 1625641"/>
                    <a:gd name="connsiteX498" fmla="*/ 419778 w 1347751"/>
                    <a:gd name="connsiteY498" fmla="*/ 658170 h 1625641"/>
                    <a:gd name="connsiteX499" fmla="*/ 433068 w 1347751"/>
                    <a:gd name="connsiteY499" fmla="*/ 636424 h 1625641"/>
                    <a:gd name="connsiteX500" fmla="*/ 435484 w 1347751"/>
                    <a:gd name="connsiteY500" fmla="*/ 635216 h 1625641"/>
                    <a:gd name="connsiteX501" fmla="*/ 425819 w 1347751"/>
                    <a:gd name="connsiteY501" fmla="*/ 658170 h 1625641"/>
                    <a:gd name="connsiteX502" fmla="*/ 419778 w 1347751"/>
                    <a:gd name="connsiteY502" fmla="*/ 669043 h 1625641"/>
                    <a:gd name="connsiteX503" fmla="*/ 416154 w 1347751"/>
                    <a:gd name="connsiteY503" fmla="*/ 687165 h 1625641"/>
                    <a:gd name="connsiteX504" fmla="*/ 417362 w 1347751"/>
                    <a:gd name="connsiteY504" fmla="*/ 688374 h 1625641"/>
                    <a:gd name="connsiteX505" fmla="*/ 422195 w 1347751"/>
                    <a:gd name="connsiteY505" fmla="*/ 685957 h 1625641"/>
                    <a:gd name="connsiteX506" fmla="*/ 429443 w 1347751"/>
                    <a:gd name="connsiteY506" fmla="*/ 675084 h 1625641"/>
                    <a:gd name="connsiteX507" fmla="*/ 436692 w 1347751"/>
                    <a:gd name="connsiteY507" fmla="*/ 661795 h 1625641"/>
                    <a:gd name="connsiteX508" fmla="*/ 452398 w 1347751"/>
                    <a:gd name="connsiteY508" fmla="*/ 629176 h 1625641"/>
                    <a:gd name="connsiteX509" fmla="*/ 477768 w 1347751"/>
                    <a:gd name="connsiteY509" fmla="*/ 621927 h 1625641"/>
                    <a:gd name="connsiteX510" fmla="*/ 468103 w 1347751"/>
                    <a:gd name="connsiteY510" fmla="*/ 629176 h 1625641"/>
                    <a:gd name="connsiteX511" fmla="*/ 451190 w 1347751"/>
                    <a:gd name="connsiteY511" fmla="*/ 640049 h 1625641"/>
                    <a:gd name="connsiteX512" fmla="*/ 440317 w 1347751"/>
                    <a:gd name="connsiteY512" fmla="*/ 658170 h 1625641"/>
                    <a:gd name="connsiteX513" fmla="*/ 439108 w 1347751"/>
                    <a:gd name="connsiteY513" fmla="*/ 661795 h 1625641"/>
                    <a:gd name="connsiteX514" fmla="*/ 436692 w 1347751"/>
                    <a:gd name="connsiteY514" fmla="*/ 667836 h 1625641"/>
                    <a:gd name="connsiteX515" fmla="*/ 425819 w 1347751"/>
                    <a:gd name="connsiteY515" fmla="*/ 690790 h 1625641"/>
                    <a:gd name="connsiteX516" fmla="*/ 417362 w 1347751"/>
                    <a:gd name="connsiteY516" fmla="*/ 698039 h 1625641"/>
                    <a:gd name="connsiteX517" fmla="*/ 402865 w 1347751"/>
                    <a:gd name="connsiteY517" fmla="*/ 708912 h 1625641"/>
                    <a:gd name="connsiteX518" fmla="*/ 400448 w 1347751"/>
                    <a:gd name="connsiteY518" fmla="*/ 710120 h 1625641"/>
                    <a:gd name="connsiteX519" fmla="*/ 394408 w 1347751"/>
                    <a:gd name="connsiteY519" fmla="*/ 712536 h 1625641"/>
                    <a:gd name="connsiteX520" fmla="*/ 388367 w 1347751"/>
                    <a:gd name="connsiteY520" fmla="*/ 713744 h 1625641"/>
                    <a:gd name="connsiteX521" fmla="*/ 383535 w 1347751"/>
                    <a:gd name="connsiteY521" fmla="*/ 714952 h 1625641"/>
                    <a:gd name="connsiteX522" fmla="*/ 371453 w 1347751"/>
                    <a:gd name="connsiteY522" fmla="*/ 716161 h 1625641"/>
                    <a:gd name="connsiteX523" fmla="*/ 369037 w 1347751"/>
                    <a:gd name="connsiteY523" fmla="*/ 716161 h 1625641"/>
                    <a:gd name="connsiteX524" fmla="*/ 356956 w 1347751"/>
                    <a:gd name="connsiteY524" fmla="*/ 716161 h 1625641"/>
                    <a:gd name="connsiteX525" fmla="*/ 331585 w 1347751"/>
                    <a:gd name="connsiteY525" fmla="*/ 714952 h 1625641"/>
                    <a:gd name="connsiteX526" fmla="*/ 319504 w 1347751"/>
                    <a:gd name="connsiteY526" fmla="*/ 712536 h 1625641"/>
                    <a:gd name="connsiteX527" fmla="*/ 317088 w 1347751"/>
                    <a:gd name="connsiteY527" fmla="*/ 712536 h 1625641"/>
                    <a:gd name="connsiteX528" fmla="*/ 313464 w 1347751"/>
                    <a:gd name="connsiteY528" fmla="*/ 711328 h 1625641"/>
                    <a:gd name="connsiteX529" fmla="*/ 308631 w 1347751"/>
                    <a:gd name="connsiteY529" fmla="*/ 710120 h 1625641"/>
                    <a:gd name="connsiteX530" fmla="*/ 296550 w 1347751"/>
                    <a:gd name="connsiteY530" fmla="*/ 706495 h 1625641"/>
                    <a:gd name="connsiteX531" fmla="*/ 294134 w 1347751"/>
                    <a:gd name="connsiteY531" fmla="*/ 705287 h 1625641"/>
                    <a:gd name="connsiteX532" fmla="*/ 294134 w 1347751"/>
                    <a:gd name="connsiteY532" fmla="*/ 696831 h 1625641"/>
                    <a:gd name="connsiteX533" fmla="*/ 294134 w 1347751"/>
                    <a:gd name="connsiteY533" fmla="*/ 696831 h 1625641"/>
                    <a:gd name="connsiteX534" fmla="*/ 570794 w 1347751"/>
                    <a:gd name="connsiteY534" fmla="*/ 590516 h 1625641"/>
                    <a:gd name="connsiteX535" fmla="*/ 579251 w 1347751"/>
                    <a:gd name="connsiteY535" fmla="*/ 592932 h 1625641"/>
                    <a:gd name="connsiteX536" fmla="*/ 579251 w 1347751"/>
                    <a:gd name="connsiteY536" fmla="*/ 592932 h 1625641"/>
                    <a:gd name="connsiteX537" fmla="*/ 580459 w 1347751"/>
                    <a:gd name="connsiteY537" fmla="*/ 596556 h 1625641"/>
                    <a:gd name="connsiteX538" fmla="*/ 575626 w 1347751"/>
                    <a:gd name="connsiteY538" fmla="*/ 595348 h 1625641"/>
                    <a:gd name="connsiteX539" fmla="*/ 574418 w 1347751"/>
                    <a:gd name="connsiteY539" fmla="*/ 600181 h 1625641"/>
                    <a:gd name="connsiteX540" fmla="*/ 580459 w 1347751"/>
                    <a:gd name="connsiteY540" fmla="*/ 602597 h 1625641"/>
                    <a:gd name="connsiteX541" fmla="*/ 581667 w 1347751"/>
                    <a:gd name="connsiteY541" fmla="*/ 602597 h 1625641"/>
                    <a:gd name="connsiteX542" fmla="*/ 555088 w 1347751"/>
                    <a:gd name="connsiteY542" fmla="*/ 618303 h 1625641"/>
                    <a:gd name="connsiteX543" fmla="*/ 528509 w 1347751"/>
                    <a:gd name="connsiteY543" fmla="*/ 612262 h 1625641"/>
                    <a:gd name="connsiteX544" fmla="*/ 528509 w 1347751"/>
                    <a:gd name="connsiteY544" fmla="*/ 611054 h 1625641"/>
                    <a:gd name="connsiteX545" fmla="*/ 533342 w 1347751"/>
                    <a:gd name="connsiteY545" fmla="*/ 611054 h 1625641"/>
                    <a:gd name="connsiteX546" fmla="*/ 541799 w 1347751"/>
                    <a:gd name="connsiteY546" fmla="*/ 611054 h 1625641"/>
                    <a:gd name="connsiteX547" fmla="*/ 556296 w 1347751"/>
                    <a:gd name="connsiteY547" fmla="*/ 609846 h 1625641"/>
                    <a:gd name="connsiteX548" fmla="*/ 556296 w 1347751"/>
                    <a:gd name="connsiteY548" fmla="*/ 607430 h 1625641"/>
                    <a:gd name="connsiteX549" fmla="*/ 540591 w 1347751"/>
                    <a:gd name="connsiteY549" fmla="*/ 606221 h 1625641"/>
                    <a:gd name="connsiteX550" fmla="*/ 544215 w 1347751"/>
                    <a:gd name="connsiteY550" fmla="*/ 605013 h 1625641"/>
                    <a:gd name="connsiteX551" fmla="*/ 559921 w 1347751"/>
                    <a:gd name="connsiteY551" fmla="*/ 600181 h 1625641"/>
                    <a:gd name="connsiteX552" fmla="*/ 558712 w 1347751"/>
                    <a:gd name="connsiteY552" fmla="*/ 596556 h 1625641"/>
                    <a:gd name="connsiteX553" fmla="*/ 543007 w 1347751"/>
                    <a:gd name="connsiteY553" fmla="*/ 598973 h 1625641"/>
                    <a:gd name="connsiteX554" fmla="*/ 544215 w 1347751"/>
                    <a:gd name="connsiteY554" fmla="*/ 598973 h 1625641"/>
                    <a:gd name="connsiteX555" fmla="*/ 556296 w 1347751"/>
                    <a:gd name="connsiteY555" fmla="*/ 592932 h 1625641"/>
                    <a:gd name="connsiteX556" fmla="*/ 555088 w 1347751"/>
                    <a:gd name="connsiteY556" fmla="*/ 589308 h 1625641"/>
                    <a:gd name="connsiteX557" fmla="*/ 541799 w 1347751"/>
                    <a:gd name="connsiteY557" fmla="*/ 594140 h 1625641"/>
                    <a:gd name="connsiteX558" fmla="*/ 567169 w 1347751"/>
                    <a:gd name="connsiteY558" fmla="*/ 582059 h 1625641"/>
                    <a:gd name="connsiteX559" fmla="*/ 567169 w 1347751"/>
                    <a:gd name="connsiteY559" fmla="*/ 582059 h 1625641"/>
                    <a:gd name="connsiteX560" fmla="*/ 568377 w 1347751"/>
                    <a:gd name="connsiteY560" fmla="*/ 585683 h 1625641"/>
                    <a:gd name="connsiteX561" fmla="*/ 575626 w 1347751"/>
                    <a:gd name="connsiteY561" fmla="*/ 586891 h 1625641"/>
                    <a:gd name="connsiteX562" fmla="*/ 578042 w 1347751"/>
                    <a:gd name="connsiteY562" fmla="*/ 588099 h 1625641"/>
                    <a:gd name="connsiteX563" fmla="*/ 578042 w 1347751"/>
                    <a:gd name="connsiteY563" fmla="*/ 588099 h 1625641"/>
                    <a:gd name="connsiteX564" fmla="*/ 573210 w 1347751"/>
                    <a:gd name="connsiteY564" fmla="*/ 588099 h 1625641"/>
                    <a:gd name="connsiteX565" fmla="*/ 570794 w 1347751"/>
                    <a:gd name="connsiteY565" fmla="*/ 590516 h 1625641"/>
                    <a:gd name="connsiteX566" fmla="*/ 570794 w 1347751"/>
                    <a:gd name="connsiteY566" fmla="*/ 590516 h 1625641"/>
                    <a:gd name="connsiteX567" fmla="*/ 402865 w 1347751"/>
                    <a:gd name="connsiteY567" fmla="*/ 778983 h 1625641"/>
                    <a:gd name="connsiteX568" fmla="*/ 402865 w 1347751"/>
                    <a:gd name="connsiteY568" fmla="*/ 781399 h 1625641"/>
                    <a:gd name="connsiteX569" fmla="*/ 406489 w 1347751"/>
                    <a:gd name="connsiteY569" fmla="*/ 785023 h 1625641"/>
                    <a:gd name="connsiteX570" fmla="*/ 410113 w 1347751"/>
                    <a:gd name="connsiteY570" fmla="*/ 782607 h 1625641"/>
                    <a:gd name="connsiteX571" fmla="*/ 414946 w 1347751"/>
                    <a:gd name="connsiteY571" fmla="*/ 769318 h 1625641"/>
                    <a:gd name="connsiteX572" fmla="*/ 419778 w 1347751"/>
                    <a:gd name="connsiteY572" fmla="*/ 754820 h 1625641"/>
                    <a:gd name="connsiteX573" fmla="*/ 423403 w 1347751"/>
                    <a:gd name="connsiteY573" fmla="*/ 740323 h 1625641"/>
                    <a:gd name="connsiteX574" fmla="*/ 440317 w 1347751"/>
                    <a:gd name="connsiteY574" fmla="*/ 730658 h 1625641"/>
                    <a:gd name="connsiteX575" fmla="*/ 445149 w 1347751"/>
                    <a:gd name="connsiteY575" fmla="*/ 728242 h 1625641"/>
                    <a:gd name="connsiteX576" fmla="*/ 439108 w 1347751"/>
                    <a:gd name="connsiteY576" fmla="*/ 736698 h 1625641"/>
                    <a:gd name="connsiteX577" fmla="*/ 446357 w 1347751"/>
                    <a:gd name="connsiteY577" fmla="*/ 741531 h 1625641"/>
                    <a:gd name="connsiteX578" fmla="*/ 460855 w 1347751"/>
                    <a:gd name="connsiteY578" fmla="*/ 724617 h 1625641"/>
                    <a:gd name="connsiteX579" fmla="*/ 475352 w 1347751"/>
                    <a:gd name="connsiteY579" fmla="*/ 711328 h 1625641"/>
                    <a:gd name="connsiteX580" fmla="*/ 475352 w 1347751"/>
                    <a:gd name="connsiteY580" fmla="*/ 711328 h 1625641"/>
                    <a:gd name="connsiteX581" fmla="*/ 500723 w 1347751"/>
                    <a:gd name="connsiteY581" fmla="*/ 700455 h 1625641"/>
                    <a:gd name="connsiteX582" fmla="*/ 509179 w 1347751"/>
                    <a:gd name="connsiteY582" fmla="*/ 695622 h 1625641"/>
                    <a:gd name="connsiteX583" fmla="*/ 514012 w 1347751"/>
                    <a:gd name="connsiteY583" fmla="*/ 691998 h 1625641"/>
                    <a:gd name="connsiteX584" fmla="*/ 522469 w 1347751"/>
                    <a:gd name="connsiteY584" fmla="*/ 684749 h 1625641"/>
                    <a:gd name="connsiteX585" fmla="*/ 522469 w 1347751"/>
                    <a:gd name="connsiteY585" fmla="*/ 684749 h 1625641"/>
                    <a:gd name="connsiteX586" fmla="*/ 518844 w 1347751"/>
                    <a:gd name="connsiteY586" fmla="*/ 689582 h 1625641"/>
                    <a:gd name="connsiteX587" fmla="*/ 507971 w 1347751"/>
                    <a:gd name="connsiteY587" fmla="*/ 699247 h 1625641"/>
                    <a:gd name="connsiteX588" fmla="*/ 475352 w 1347751"/>
                    <a:gd name="connsiteY588" fmla="*/ 714952 h 1625641"/>
                    <a:gd name="connsiteX589" fmla="*/ 442733 w 1347751"/>
                    <a:gd name="connsiteY589" fmla="*/ 746364 h 1625641"/>
                    <a:gd name="connsiteX590" fmla="*/ 442733 w 1347751"/>
                    <a:gd name="connsiteY590" fmla="*/ 747571 h 1625641"/>
                    <a:gd name="connsiteX591" fmla="*/ 435484 w 1347751"/>
                    <a:gd name="connsiteY591" fmla="*/ 759653 h 1625641"/>
                    <a:gd name="connsiteX592" fmla="*/ 434276 w 1347751"/>
                    <a:gd name="connsiteY592" fmla="*/ 762069 h 1625641"/>
                    <a:gd name="connsiteX593" fmla="*/ 428235 w 1347751"/>
                    <a:gd name="connsiteY593" fmla="*/ 771734 h 1625641"/>
                    <a:gd name="connsiteX594" fmla="*/ 428235 w 1347751"/>
                    <a:gd name="connsiteY594" fmla="*/ 776567 h 1625641"/>
                    <a:gd name="connsiteX595" fmla="*/ 430652 w 1347751"/>
                    <a:gd name="connsiteY595" fmla="*/ 778983 h 1625641"/>
                    <a:gd name="connsiteX596" fmla="*/ 435484 w 1347751"/>
                    <a:gd name="connsiteY596" fmla="*/ 777775 h 1625641"/>
                    <a:gd name="connsiteX597" fmla="*/ 436692 w 1347751"/>
                    <a:gd name="connsiteY597" fmla="*/ 776567 h 1625641"/>
                    <a:gd name="connsiteX598" fmla="*/ 442733 w 1347751"/>
                    <a:gd name="connsiteY598" fmla="*/ 768110 h 1625641"/>
                    <a:gd name="connsiteX599" fmla="*/ 449981 w 1347751"/>
                    <a:gd name="connsiteY599" fmla="*/ 757237 h 1625641"/>
                    <a:gd name="connsiteX600" fmla="*/ 458438 w 1347751"/>
                    <a:gd name="connsiteY600" fmla="*/ 745155 h 1625641"/>
                    <a:gd name="connsiteX601" fmla="*/ 458438 w 1347751"/>
                    <a:gd name="connsiteY601" fmla="*/ 743947 h 1625641"/>
                    <a:gd name="connsiteX602" fmla="*/ 462063 w 1347751"/>
                    <a:gd name="connsiteY602" fmla="*/ 739115 h 1625641"/>
                    <a:gd name="connsiteX603" fmla="*/ 468103 w 1347751"/>
                    <a:gd name="connsiteY603" fmla="*/ 731866 h 1625641"/>
                    <a:gd name="connsiteX604" fmla="*/ 466895 w 1347751"/>
                    <a:gd name="connsiteY604" fmla="*/ 734282 h 1625641"/>
                    <a:gd name="connsiteX605" fmla="*/ 460855 w 1347751"/>
                    <a:gd name="connsiteY605" fmla="*/ 742739 h 1625641"/>
                    <a:gd name="connsiteX606" fmla="*/ 459646 w 1347751"/>
                    <a:gd name="connsiteY606" fmla="*/ 745155 h 1625641"/>
                    <a:gd name="connsiteX607" fmla="*/ 459646 w 1347751"/>
                    <a:gd name="connsiteY607" fmla="*/ 746364 h 1625641"/>
                    <a:gd name="connsiteX608" fmla="*/ 462063 w 1347751"/>
                    <a:gd name="connsiteY608" fmla="*/ 748780 h 1625641"/>
                    <a:gd name="connsiteX609" fmla="*/ 463271 w 1347751"/>
                    <a:gd name="connsiteY609" fmla="*/ 748780 h 1625641"/>
                    <a:gd name="connsiteX610" fmla="*/ 463271 w 1347751"/>
                    <a:gd name="connsiteY610" fmla="*/ 748780 h 1625641"/>
                    <a:gd name="connsiteX611" fmla="*/ 471728 w 1347751"/>
                    <a:gd name="connsiteY611" fmla="*/ 740323 h 1625641"/>
                    <a:gd name="connsiteX612" fmla="*/ 471728 w 1347751"/>
                    <a:gd name="connsiteY612" fmla="*/ 739115 h 1625641"/>
                    <a:gd name="connsiteX613" fmla="*/ 472936 w 1347751"/>
                    <a:gd name="connsiteY613" fmla="*/ 737907 h 1625641"/>
                    <a:gd name="connsiteX614" fmla="*/ 478976 w 1347751"/>
                    <a:gd name="connsiteY614" fmla="*/ 724617 h 1625641"/>
                    <a:gd name="connsiteX615" fmla="*/ 478976 w 1347751"/>
                    <a:gd name="connsiteY615" fmla="*/ 725825 h 1625641"/>
                    <a:gd name="connsiteX616" fmla="*/ 483809 w 1347751"/>
                    <a:gd name="connsiteY616" fmla="*/ 728242 h 1625641"/>
                    <a:gd name="connsiteX617" fmla="*/ 489850 w 1347751"/>
                    <a:gd name="connsiteY617" fmla="*/ 722201 h 1625641"/>
                    <a:gd name="connsiteX618" fmla="*/ 492266 w 1347751"/>
                    <a:gd name="connsiteY618" fmla="*/ 719785 h 1625641"/>
                    <a:gd name="connsiteX619" fmla="*/ 495890 w 1347751"/>
                    <a:gd name="connsiteY619" fmla="*/ 713744 h 1625641"/>
                    <a:gd name="connsiteX620" fmla="*/ 495890 w 1347751"/>
                    <a:gd name="connsiteY620" fmla="*/ 713744 h 1625641"/>
                    <a:gd name="connsiteX621" fmla="*/ 497098 w 1347751"/>
                    <a:gd name="connsiteY621" fmla="*/ 713744 h 1625641"/>
                    <a:gd name="connsiteX622" fmla="*/ 506763 w 1347751"/>
                    <a:gd name="connsiteY622" fmla="*/ 707704 h 1625641"/>
                    <a:gd name="connsiteX623" fmla="*/ 503139 w 1347751"/>
                    <a:gd name="connsiteY623" fmla="*/ 712536 h 1625641"/>
                    <a:gd name="connsiteX624" fmla="*/ 497098 w 1347751"/>
                    <a:gd name="connsiteY624" fmla="*/ 719785 h 1625641"/>
                    <a:gd name="connsiteX625" fmla="*/ 482601 w 1347751"/>
                    <a:gd name="connsiteY625" fmla="*/ 733074 h 1625641"/>
                    <a:gd name="connsiteX626" fmla="*/ 481393 w 1347751"/>
                    <a:gd name="connsiteY626" fmla="*/ 734282 h 1625641"/>
                    <a:gd name="connsiteX627" fmla="*/ 474144 w 1347751"/>
                    <a:gd name="connsiteY627" fmla="*/ 741531 h 1625641"/>
                    <a:gd name="connsiteX628" fmla="*/ 464479 w 1347751"/>
                    <a:gd name="connsiteY628" fmla="*/ 752404 h 1625641"/>
                    <a:gd name="connsiteX629" fmla="*/ 463271 w 1347751"/>
                    <a:gd name="connsiteY629" fmla="*/ 753612 h 1625641"/>
                    <a:gd name="connsiteX630" fmla="*/ 453606 w 1347751"/>
                    <a:gd name="connsiteY630" fmla="*/ 763277 h 1625641"/>
                    <a:gd name="connsiteX631" fmla="*/ 452398 w 1347751"/>
                    <a:gd name="connsiteY631" fmla="*/ 766901 h 1625641"/>
                    <a:gd name="connsiteX632" fmla="*/ 457230 w 1347751"/>
                    <a:gd name="connsiteY632" fmla="*/ 769318 h 1625641"/>
                    <a:gd name="connsiteX633" fmla="*/ 468103 w 1347751"/>
                    <a:gd name="connsiteY633" fmla="*/ 762069 h 1625641"/>
                    <a:gd name="connsiteX634" fmla="*/ 470520 w 1347751"/>
                    <a:gd name="connsiteY634" fmla="*/ 759653 h 1625641"/>
                    <a:gd name="connsiteX635" fmla="*/ 476560 w 1347751"/>
                    <a:gd name="connsiteY635" fmla="*/ 752404 h 1625641"/>
                    <a:gd name="connsiteX636" fmla="*/ 485017 w 1347751"/>
                    <a:gd name="connsiteY636" fmla="*/ 742739 h 1625641"/>
                    <a:gd name="connsiteX637" fmla="*/ 488641 w 1347751"/>
                    <a:gd name="connsiteY637" fmla="*/ 739115 h 1625641"/>
                    <a:gd name="connsiteX638" fmla="*/ 489850 w 1347751"/>
                    <a:gd name="connsiteY638" fmla="*/ 737907 h 1625641"/>
                    <a:gd name="connsiteX639" fmla="*/ 486225 w 1347751"/>
                    <a:gd name="connsiteY639" fmla="*/ 742739 h 1625641"/>
                    <a:gd name="connsiteX640" fmla="*/ 482601 w 1347751"/>
                    <a:gd name="connsiteY640" fmla="*/ 748780 h 1625641"/>
                    <a:gd name="connsiteX641" fmla="*/ 480185 w 1347751"/>
                    <a:gd name="connsiteY641" fmla="*/ 753612 h 1625641"/>
                    <a:gd name="connsiteX642" fmla="*/ 474144 w 1347751"/>
                    <a:gd name="connsiteY642" fmla="*/ 764485 h 1625641"/>
                    <a:gd name="connsiteX643" fmla="*/ 471728 w 1347751"/>
                    <a:gd name="connsiteY643" fmla="*/ 769318 h 1625641"/>
                    <a:gd name="connsiteX644" fmla="*/ 470520 w 1347751"/>
                    <a:gd name="connsiteY644" fmla="*/ 771734 h 1625641"/>
                    <a:gd name="connsiteX645" fmla="*/ 465687 w 1347751"/>
                    <a:gd name="connsiteY645" fmla="*/ 777775 h 1625641"/>
                    <a:gd name="connsiteX646" fmla="*/ 457230 w 1347751"/>
                    <a:gd name="connsiteY646" fmla="*/ 783815 h 1625641"/>
                    <a:gd name="connsiteX647" fmla="*/ 457230 w 1347751"/>
                    <a:gd name="connsiteY647" fmla="*/ 783815 h 1625641"/>
                    <a:gd name="connsiteX648" fmla="*/ 457230 w 1347751"/>
                    <a:gd name="connsiteY648" fmla="*/ 783815 h 1625641"/>
                    <a:gd name="connsiteX649" fmla="*/ 456022 w 1347751"/>
                    <a:gd name="connsiteY649" fmla="*/ 785023 h 1625641"/>
                    <a:gd name="connsiteX650" fmla="*/ 459646 w 1347751"/>
                    <a:gd name="connsiteY650" fmla="*/ 789856 h 1625641"/>
                    <a:gd name="connsiteX651" fmla="*/ 462063 w 1347751"/>
                    <a:gd name="connsiteY651" fmla="*/ 789856 h 1625641"/>
                    <a:gd name="connsiteX652" fmla="*/ 463271 w 1347751"/>
                    <a:gd name="connsiteY652" fmla="*/ 789856 h 1625641"/>
                    <a:gd name="connsiteX653" fmla="*/ 464479 w 1347751"/>
                    <a:gd name="connsiteY653" fmla="*/ 789856 h 1625641"/>
                    <a:gd name="connsiteX654" fmla="*/ 466895 w 1347751"/>
                    <a:gd name="connsiteY654" fmla="*/ 788648 h 1625641"/>
                    <a:gd name="connsiteX655" fmla="*/ 466895 w 1347751"/>
                    <a:gd name="connsiteY655" fmla="*/ 788648 h 1625641"/>
                    <a:gd name="connsiteX656" fmla="*/ 466895 w 1347751"/>
                    <a:gd name="connsiteY656" fmla="*/ 789856 h 1625641"/>
                    <a:gd name="connsiteX657" fmla="*/ 466895 w 1347751"/>
                    <a:gd name="connsiteY657" fmla="*/ 789856 h 1625641"/>
                    <a:gd name="connsiteX658" fmla="*/ 465687 w 1347751"/>
                    <a:gd name="connsiteY658" fmla="*/ 792272 h 1625641"/>
                    <a:gd name="connsiteX659" fmla="*/ 463271 w 1347751"/>
                    <a:gd name="connsiteY659" fmla="*/ 795896 h 1625641"/>
                    <a:gd name="connsiteX660" fmla="*/ 459646 w 1347751"/>
                    <a:gd name="connsiteY660" fmla="*/ 799521 h 1625641"/>
                    <a:gd name="connsiteX661" fmla="*/ 427027 w 1347751"/>
                    <a:gd name="connsiteY661" fmla="*/ 806770 h 1625641"/>
                    <a:gd name="connsiteX662" fmla="*/ 413738 w 1347751"/>
                    <a:gd name="connsiteY662" fmla="*/ 807978 h 1625641"/>
                    <a:gd name="connsiteX663" fmla="*/ 410113 w 1347751"/>
                    <a:gd name="connsiteY663" fmla="*/ 814018 h 1625641"/>
                    <a:gd name="connsiteX664" fmla="*/ 424611 w 1347751"/>
                    <a:gd name="connsiteY664" fmla="*/ 816435 h 1625641"/>
                    <a:gd name="connsiteX665" fmla="*/ 427027 w 1347751"/>
                    <a:gd name="connsiteY665" fmla="*/ 816435 h 1625641"/>
                    <a:gd name="connsiteX666" fmla="*/ 429443 w 1347751"/>
                    <a:gd name="connsiteY666" fmla="*/ 816435 h 1625641"/>
                    <a:gd name="connsiteX667" fmla="*/ 430652 w 1347751"/>
                    <a:gd name="connsiteY667" fmla="*/ 816435 h 1625641"/>
                    <a:gd name="connsiteX668" fmla="*/ 429443 w 1347751"/>
                    <a:gd name="connsiteY668" fmla="*/ 817643 h 1625641"/>
                    <a:gd name="connsiteX669" fmla="*/ 422195 w 1347751"/>
                    <a:gd name="connsiteY669" fmla="*/ 822475 h 1625641"/>
                    <a:gd name="connsiteX670" fmla="*/ 417362 w 1347751"/>
                    <a:gd name="connsiteY670" fmla="*/ 826099 h 1625641"/>
                    <a:gd name="connsiteX671" fmla="*/ 417362 w 1347751"/>
                    <a:gd name="connsiteY671" fmla="*/ 826099 h 1625641"/>
                    <a:gd name="connsiteX672" fmla="*/ 408905 w 1347751"/>
                    <a:gd name="connsiteY672" fmla="*/ 832140 h 1625641"/>
                    <a:gd name="connsiteX673" fmla="*/ 402865 w 1347751"/>
                    <a:gd name="connsiteY673" fmla="*/ 839389 h 1625641"/>
                    <a:gd name="connsiteX674" fmla="*/ 407697 w 1347751"/>
                    <a:gd name="connsiteY674" fmla="*/ 844221 h 1625641"/>
                    <a:gd name="connsiteX675" fmla="*/ 412530 w 1347751"/>
                    <a:gd name="connsiteY675" fmla="*/ 840597 h 1625641"/>
                    <a:gd name="connsiteX676" fmla="*/ 414946 w 1347751"/>
                    <a:gd name="connsiteY676" fmla="*/ 838181 h 1625641"/>
                    <a:gd name="connsiteX677" fmla="*/ 423403 w 1347751"/>
                    <a:gd name="connsiteY677" fmla="*/ 832140 h 1625641"/>
                    <a:gd name="connsiteX678" fmla="*/ 429443 w 1347751"/>
                    <a:gd name="connsiteY678" fmla="*/ 827308 h 1625641"/>
                    <a:gd name="connsiteX679" fmla="*/ 435484 w 1347751"/>
                    <a:gd name="connsiteY679" fmla="*/ 823683 h 1625641"/>
                    <a:gd name="connsiteX680" fmla="*/ 437900 w 1347751"/>
                    <a:gd name="connsiteY680" fmla="*/ 822475 h 1625641"/>
                    <a:gd name="connsiteX681" fmla="*/ 451190 w 1347751"/>
                    <a:gd name="connsiteY681" fmla="*/ 817643 h 1625641"/>
                    <a:gd name="connsiteX682" fmla="*/ 452398 w 1347751"/>
                    <a:gd name="connsiteY682" fmla="*/ 817643 h 1625641"/>
                    <a:gd name="connsiteX683" fmla="*/ 449981 w 1347751"/>
                    <a:gd name="connsiteY683" fmla="*/ 820059 h 1625641"/>
                    <a:gd name="connsiteX684" fmla="*/ 439108 w 1347751"/>
                    <a:gd name="connsiteY684" fmla="*/ 832140 h 1625641"/>
                    <a:gd name="connsiteX685" fmla="*/ 429443 w 1347751"/>
                    <a:gd name="connsiteY685" fmla="*/ 845429 h 1625641"/>
                    <a:gd name="connsiteX686" fmla="*/ 433068 w 1347751"/>
                    <a:gd name="connsiteY686" fmla="*/ 852678 h 1625641"/>
                    <a:gd name="connsiteX687" fmla="*/ 435484 w 1347751"/>
                    <a:gd name="connsiteY687" fmla="*/ 851470 h 1625641"/>
                    <a:gd name="connsiteX688" fmla="*/ 442733 w 1347751"/>
                    <a:gd name="connsiteY688" fmla="*/ 844221 h 1625641"/>
                    <a:gd name="connsiteX689" fmla="*/ 449981 w 1347751"/>
                    <a:gd name="connsiteY689" fmla="*/ 835765 h 1625641"/>
                    <a:gd name="connsiteX690" fmla="*/ 456022 w 1347751"/>
                    <a:gd name="connsiteY690" fmla="*/ 828516 h 1625641"/>
                    <a:gd name="connsiteX691" fmla="*/ 459646 w 1347751"/>
                    <a:gd name="connsiteY691" fmla="*/ 823683 h 1625641"/>
                    <a:gd name="connsiteX692" fmla="*/ 462063 w 1347751"/>
                    <a:gd name="connsiteY692" fmla="*/ 821267 h 1625641"/>
                    <a:gd name="connsiteX693" fmla="*/ 462063 w 1347751"/>
                    <a:gd name="connsiteY693" fmla="*/ 823683 h 1625641"/>
                    <a:gd name="connsiteX694" fmla="*/ 460855 w 1347751"/>
                    <a:gd name="connsiteY694" fmla="*/ 834556 h 1625641"/>
                    <a:gd name="connsiteX695" fmla="*/ 460855 w 1347751"/>
                    <a:gd name="connsiteY695" fmla="*/ 839389 h 1625641"/>
                    <a:gd name="connsiteX696" fmla="*/ 460855 w 1347751"/>
                    <a:gd name="connsiteY696" fmla="*/ 843013 h 1625641"/>
                    <a:gd name="connsiteX697" fmla="*/ 459646 w 1347751"/>
                    <a:gd name="connsiteY697" fmla="*/ 852678 h 1625641"/>
                    <a:gd name="connsiteX698" fmla="*/ 459646 w 1347751"/>
                    <a:gd name="connsiteY698" fmla="*/ 853886 h 1625641"/>
                    <a:gd name="connsiteX699" fmla="*/ 458438 w 1347751"/>
                    <a:gd name="connsiteY699" fmla="*/ 861135 h 1625641"/>
                    <a:gd name="connsiteX700" fmla="*/ 457230 w 1347751"/>
                    <a:gd name="connsiteY700" fmla="*/ 867176 h 1625641"/>
                    <a:gd name="connsiteX701" fmla="*/ 456022 w 1347751"/>
                    <a:gd name="connsiteY701" fmla="*/ 872008 h 1625641"/>
                    <a:gd name="connsiteX702" fmla="*/ 456022 w 1347751"/>
                    <a:gd name="connsiteY702" fmla="*/ 872008 h 1625641"/>
                    <a:gd name="connsiteX703" fmla="*/ 459646 w 1347751"/>
                    <a:gd name="connsiteY703" fmla="*/ 878049 h 1625641"/>
                    <a:gd name="connsiteX704" fmla="*/ 465687 w 1347751"/>
                    <a:gd name="connsiteY704" fmla="*/ 875633 h 1625641"/>
                    <a:gd name="connsiteX705" fmla="*/ 465687 w 1347751"/>
                    <a:gd name="connsiteY705" fmla="*/ 873216 h 1625641"/>
                    <a:gd name="connsiteX706" fmla="*/ 465687 w 1347751"/>
                    <a:gd name="connsiteY706" fmla="*/ 873216 h 1625641"/>
                    <a:gd name="connsiteX707" fmla="*/ 468103 w 1347751"/>
                    <a:gd name="connsiteY707" fmla="*/ 867176 h 1625641"/>
                    <a:gd name="connsiteX708" fmla="*/ 469311 w 1347751"/>
                    <a:gd name="connsiteY708" fmla="*/ 864759 h 1625641"/>
                    <a:gd name="connsiteX709" fmla="*/ 471728 w 1347751"/>
                    <a:gd name="connsiteY709" fmla="*/ 852678 h 1625641"/>
                    <a:gd name="connsiteX710" fmla="*/ 472936 w 1347751"/>
                    <a:gd name="connsiteY710" fmla="*/ 849054 h 1625641"/>
                    <a:gd name="connsiteX711" fmla="*/ 472936 w 1347751"/>
                    <a:gd name="connsiteY711" fmla="*/ 847846 h 1625641"/>
                    <a:gd name="connsiteX712" fmla="*/ 474144 w 1347751"/>
                    <a:gd name="connsiteY712" fmla="*/ 840597 h 1625641"/>
                    <a:gd name="connsiteX713" fmla="*/ 476560 w 1347751"/>
                    <a:gd name="connsiteY713" fmla="*/ 828516 h 1625641"/>
                    <a:gd name="connsiteX714" fmla="*/ 476560 w 1347751"/>
                    <a:gd name="connsiteY714" fmla="*/ 827308 h 1625641"/>
                    <a:gd name="connsiteX715" fmla="*/ 476560 w 1347751"/>
                    <a:gd name="connsiteY715" fmla="*/ 829724 h 1625641"/>
                    <a:gd name="connsiteX716" fmla="*/ 478976 w 1347751"/>
                    <a:gd name="connsiteY716" fmla="*/ 841805 h 1625641"/>
                    <a:gd name="connsiteX717" fmla="*/ 480185 w 1347751"/>
                    <a:gd name="connsiteY717" fmla="*/ 844221 h 1625641"/>
                    <a:gd name="connsiteX718" fmla="*/ 482601 w 1347751"/>
                    <a:gd name="connsiteY718" fmla="*/ 850262 h 1625641"/>
                    <a:gd name="connsiteX719" fmla="*/ 487433 w 1347751"/>
                    <a:gd name="connsiteY719" fmla="*/ 858719 h 1625641"/>
                    <a:gd name="connsiteX720" fmla="*/ 488641 w 1347751"/>
                    <a:gd name="connsiteY720" fmla="*/ 859927 h 1625641"/>
                    <a:gd name="connsiteX721" fmla="*/ 493474 w 1347751"/>
                    <a:gd name="connsiteY721" fmla="*/ 856302 h 1625641"/>
                    <a:gd name="connsiteX722" fmla="*/ 493474 w 1347751"/>
                    <a:gd name="connsiteY722" fmla="*/ 856302 h 1625641"/>
                    <a:gd name="connsiteX723" fmla="*/ 491058 w 1347751"/>
                    <a:gd name="connsiteY723" fmla="*/ 850262 h 1625641"/>
                    <a:gd name="connsiteX724" fmla="*/ 489850 w 1347751"/>
                    <a:gd name="connsiteY724" fmla="*/ 845429 h 1625641"/>
                    <a:gd name="connsiteX725" fmla="*/ 488641 w 1347751"/>
                    <a:gd name="connsiteY725" fmla="*/ 835765 h 1625641"/>
                    <a:gd name="connsiteX726" fmla="*/ 488641 w 1347751"/>
                    <a:gd name="connsiteY726" fmla="*/ 815226 h 1625641"/>
                    <a:gd name="connsiteX727" fmla="*/ 488641 w 1347751"/>
                    <a:gd name="connsiteY727" fmla="*/ 810394 h 1625641"/>
                    <a:gd name="connsiteX728" fmla="*/ 488641 w 1347751"/>
                    <a:gd name="connsiteY728" fmla="*/ 807978 h 1625641"/>
                    <a:gd name="connsiteX729" fmla="*/ 488641 w 1347751"/>
                    <a:gd name="connsiteY729" fmla="*/ 806770 h 1625641"/>
                    <a:gd name="connsiteX730" fmla="*/ 488641 w 1347751"/>
                    <a:gd name="connsiteY730" fmla="*/ 799521 h 1625641"/>
                    <a:gd name="connsiteX731" fmla="*/ 488641 w 1347751"/>
                    <a:gd name="connsiteY731" fmla="*/ 794689 h 1625641"/>
                    <a:gd name="connsiteX732" fmla="*/ 492266 w 1347751"/>
                    <a:gd name="connsiteY732" fmla="*/ 785023 h 1625641"/>
                    <a:gd name="connsiteX733" fmla="*/ 492266 w 1347751"/>
                    <a:gd name="connsiteY733" fmla="*/ 787440 h 1625641"/>
                    <a:gd name="connsiteX734" fmla="*/ 493474 w 1347751"/>
                    <a:gd name="connsiteY734" fmla="*/ 798313 h 1625641"/>
                    <a:gd name="connsiteX735" fmla="*/ 493474 w 1347751"/>
                    <a:gd name="connsiteY735" fmla="*/ 799521 h 1625641"/>
                    <a:gd name="connsiteX736" fmla="*/ 493474 w 1347751"/>
                    <a:gd name="connsiteY736" fmla="*/ 806770 h 1625641"/>
                    <a:gd name="connsiteX737" fmla="*/ 493474 w 1347751"/>
                    <a:gd name="connsiteY737" fmla="*/ 810394 h 1625641"/>
                    <a:gd name="connsiteX738" fmla="*/ 497098 w 1347751"/>
                    <a:gd name="connsiteY738" fmla="*/ 814018 h 1625641"/>
                    <a:gd name="connsiteX739" fmla="*/ 499514 w 1347751"/>
                    <a:gd name="connsiteY739" fmla="*/ 812810 h 1625641"/>
                    <a:gd name="connsiteX740" fmla="*/ 499514 w 1347751"/>
                    <a:gd name="connsiteY740" fmla="*/ 812810 h 1625641"/>
                    <a:gd name="connsiteX741" fmla="*/ 500723 w 1347751"/>
                    <a:gd name="connsiteY741" fmla="*/ 798313 h 1625641"/>
                    <a:gd name="connsiteX742" fmla="*/ 500723 w 1347751"/>
                    <a:gd name="connsiteY742" fmla="*/ 794689 h 1625641"/>
                    <a:gd name="connsiteX743" fmla="*/ 500723 w 1347751"/>
                    <a:gd name="connsiteY743" fmla="*/ 793480 h 1625641"/>
                    <a:gd name="connsiteX744" fmla="*/ 500723 w 1347751"/>
                    <a:gd name="connsiteY744" fmla="*/ 788648 h 1625641"/>
                    <a:gd name="connsiteX745" fmla="*/ 500723 w 1347751"/>
                    <a:gd name="connsiteY745" fmla="*/ 787440 h 1625641"/>
                    <a:gd name="connsiteX746" fmla="*/ 500723 w 1347751"/>
                    <a:gd name="connsiteY746" fmla="*/ 782607 h 1625641"/>
                    <a:gd name="connsiteX747" fmla="*/ 500723 w 1347751"/>
                    <a:gd name="connsiteY747" fmla="*/ 780191 h 1625641"/>
                    <a:gd name="connsiteX748" fmla="*/ 500723 w 1347751"/>
                    <a:gd name="connsiteY748" fmla="*/ 777775 h 1625641"/>
                    <a:gd name="connsiteX749" fmla="*/ 500723 w 1347751"/>
                    <a:gd name="connsiteY749" fmla="*/ 776567 h 1625641"/>
                    <a:gd name="connsiteX750" fmla="*/ 500723 w 1347751"/>
                    <a:gd name="connsiteY750" fmla="*/ 770526 h 1625641"/>
                    <a:gd name="connsiteX751" fmla="*/ 500723 w 1347751"/>
                    <a:gd name="connsiteY751" fmla="*/ 770526 h 1625641"/>
                    <a:gd name="connsiteX752" fmla="*/ 501931 w 1347751"/>
                    <a:gd name="connsiteY752" fmla="*/ 768110 h 1625641"/>
                    <a:gd name="connsiteX753" fmla="*/ 506763 w 1347751"/>
                    <a:gd name="connsiteY753" fmla="*/ 759653 h 1625641"/>
                    <a:gd name="connsiteX754" fmla="*/ 509179 w 1347751"/>
                    <a:gd name="connsiteY754" fmla="*/ 754820 h 1625641"/>
                    <a:gd name="connsiteX755" fmla="*/ 511596 w 1347751"/>
                    <a:gd name="connsiteY755" fmla="*/ 748780 h 1625641"/>
                    <a:gd name="connsiteX756" fmla="*/ 514012 w 1347751"/>
                    <a:gd name="connsiteY756" fmla="*/ 743947 h 1625641"/>
                    <a:gd name="connsiteX757" fmla="*/ 523677 w 1347751"/>
                    <a:gd name="connsiteY757" fmla="*/ 725825 h 1625641"/>
                    <a:gd name="connsiteX758" fmla="*/ 526093 w 1347751"/>
                    <a:gd name="connsiteY758" fmla="*/ 722201 h 1625641"/>
                    <a:gd name="connsiteX759" fmla="*/ 524885 w 1347751"/>
                    <a:gd name="connsiteY759" fmla="*/ 725825 h 1625641"/>
                    <a:gd name="connsiteX760" fmla="*/ 517636 w 1347751"/>
                    <a:gd name="connsiteY760" fmla="*/ 749988 h 1625641"/>
                    <a:gd name="connsiteX761" fmla="*/ 517636 w 1347751"/>
                    <a:gd name="connsiteY761" fmla="*/ 749988 h 1625641"/>
                    <a:gd name="connsiteX762" fmla="*/ 516428 w 1347751"/>
                    <a:gd name="connsiteY762" fmla="*/ 754820 h 1625641"/>
                    <a:gd name="connsiteX763" fmla="*/ 515220 w 1347751"/>
                    <a:gd name="connsiteY763" fmla="*/ 758445 h 1625641"/>
                    <a:gd name="connsiteX764" fmla="*/ 515220 w 1347751"/>
                    <a:gd name="connsiteY764" fmla="*/ 759653 h 1625641"/>
                    <a:gd name="connsiteX765" fmla="*/ 514012 w 1347751"/>
                    <a:gd name="connsiteY765" fmla="*/ 765693 h 1625641"/>
                    <a:gd name="connsiteX766" fmla="*/ 512804 w 1347751"/>
                    <a:gd name="connsiteY766" fmla="*/ 775358 h 1625641"/>
                    <a:gd name="connsiteX767" fmla="*/ 512804 w 1347751"/>
                    <a:gd name="connsiteY767" fmla="*/ 780191 h 1625641"/>
                    <a:gd name="connsiteX768" fmla="*/ 512804 w 1347751"/>
                    <a:gd name="connsiteY768" fmla="*/ 792272 h 1625641"/>
                    <a:gd name="connsiteX769" fmla="*/ 512804 w 1347751"/>
                    <a:gd name="connsiteY769" fmla="*/ 797105 h 1625641"/>
                    <a:gd name="connsiteX770" fmla="*/ 512804 w 1347751"/>
                    <a:gd name="connsiteY770" fmla="*/ 800729 h 1625641"/>
                    <a:gd name="connsiteX771" fmla="*/ 510388 w 1347751"/>
                    <a:gd name="connsiteY771" fmla="*/ 821267 h 1625641"/>
                    <a:gd name="connsiteX772" fmla="*/ 512804 w 1347751"/>
                    <a:gd name="connsiteY772" fmla="*/ 826099 h 1625641"/>
                    <a:gd name="connsiteX773" fmla="*/ 516428 w 1347751"/>
                    <a:gd name="connsiteY773" fmla="*/ 824892 h 1625641"/>
                    <a:gd name="connsiteX774" fmla="*/ 516428 w 1347751"/>
                    <a:gd name="connsiteY774" fmla="*/ 824892 h 1625641"/>
                    <a:gd name="connsiteX775" fmla="*/ 517636 w 1347751"/>
                    <a:gd name="connsiteY775" fmla="*/ 821267 h 1625641"/>
                    <a:gd name="connsiteX776" fmla="*/ 520053 w 1347751"/>
                    <a:gd name="connsiteY776" fmla="*/ 805562 h 1625641"/>
                    <a:gd name="connsiteX777" fmla="*/ 520053 w 1347751"/>
                    <a:gd name="connsiteY777" fmla="*/ 792272 h 1625641"/>
                    <a:gd name="connsiteX778" fmla="*/ 520053 w 1347751"/>
                    <a:gd name="connsiteY778" fmla="*/ 781399 h 1625641"/>
                    <a:gd name="connsiteX779" fmla="*/ 520053 w 1347751"/>
                    <a:gd name="connsiteY779" fmla="*/ 776567 h 1625641"/>
                    <a:gd name="connsiteX780" fmla="*/ 522469 w 1347751"/>
                    <a:gd name="connsiteY780" fmla="*/ 765693 h 1625641"/>
                    <a:gd name="connsiteX781" fmla="*/ 522469 w 1347751"/>
                    <a:gd name="connsiteY781" fmla="*/ 764485 h 1625641"/>
                    <a:gd name="connsiteX782" fmla="*/ 523677 w 1347751"/>
                    <a:gd name="connsiteY782" fmla="*/ 762069 h 1625641"/>
                    <a:gd name="connsiteX783" fmla="*/ 526093 w 1347751"/>
                    <a:gd name="connsiteY783" fmla="*/ 754820 h 1625641"/>
                    <a:gd name="connsiteX784" fmla="*/ 533342 w 1347751"/>
                    <a:gd name="connsiteY784" fmla="*/ 729450 h 1625641"/>
                    <a:gd name="connsiteX785" fmla="*/ 534550 w 1347751"/>
                    <a:gd name="connsiteY785" fmla="*/ 725825 h 1625641"/>
                    <a:gd name="connsiteX786" fmla="*/ 534550 w 1347751"/>
                    <a:gd name="connsiteY786" fmla="*/ 730658 h 1625641"/>
                    <a:gd name="connsiteX787" fmla="*/ 533342 w 1347751"/>
                    <a:gd name="connsiteY787" fmla="*/ 743947 h 1625641"/>
                    <a:gd name="connsiteX788" fmla="*/ 528509 w 1347751"/>
                    <a:gd name="connsiteY788" fmla="*/ 757237 h 1625641"/>
                    <a:gd name="connsiteX789" fmla="*/ 526093 w 1347751"/>
                    <a:gd name="connsiteY789" fmla="*/ 765693 h 1625641"/>
                    <a:gd name="connsiteX790" fmla="*/ 526093 w 1347751"/>
                    <a:gd name="connsiteY790" fmla="*/ 766901 h 1625641"/>
                    <a:gd name="connsiteX791" fmla="*/ 526093 w 1347751"/>
                    <a:gd name="connsiteY791" fmla="*/ 766901 h 1625641"/>
                    <a:gd name="connsiteX792" fmla="*/ 522469 w 1347751"/>
                    <a:gd name="connsiteY792" fmla="*/ 782607 h 1625641"/>
                    <a:gd name="connsiteX793" fmla="*/ 522469 w 1347751"/>
                    <a:gd name="connsiteY793" fmla="*/ 783815 h 1625641"/>
                    <a:gd name="connsiteX794" fmla="*/ 520053 w 1347751"/>
                    <a:gd name="connsiteY794" fmla="*/ 794689 h 1625641"/>
                    <a:gd name="connsiteX795" fmla="*/ 520053 w 1347751"/>
                    <a:gd name="connsiteY795" fmla="*/ 794689 h 1625641"/>
                    <a:gd name="connsiteX796" fmla="*/ 527301 w 1347751"/>
                    <a:gd name="connsiteY796" fmla="*/ 797105 h 1625641"/>
                    <a:gd name="connsiteX797" fmla="*/ 528509 w 1347751"/>
                    <a:gd name="connsiteY797" fmla="*/ 794689 h 1625641"/>
                    <a:gd name="connsiteX798" fmla="*/ 528509 w 1347751"/>
                    <a:gd name="connsiteY798" fmla="*/ 793480 h 1625641"/>
                    <a:gd name="connsiteX799" fmla="*/ 528509 w 1347751"/>
                    <a:gd name="connsiteY799" fmla="*/ 792272 h 1625641"/>
                    <a:gd name="connsiteX800" fmla="*/ 528509 w 1347751"/>
                    <a:gd name="connsiteY800" fmla="*/ 793480 h 1625641"/>
                    <a:gd name="connsiteX801" fmla="*/ 528509 w 1347751"/>
                    <a:gd name="connsiteY801" fmla="*/ 794689 h 1625641"/>
                    <a:gd name="connsiteX802" fmla="*/ 526093 w 1347751"/>
                    <a:gd name="connsiteY802" fmla="*/ 815226 h 1625641"/>
                    <a:gd name="connsiteX803" fmla="*/ 524885 w 1347751"/>
                    <a:gd name="connsiteY803" fmla="*/ 823683 h 1625641"/>
                    <a:gd name="connsiteX804" fmla="*/ 523677 w 1347751"/>
                    <a:gd name="connsiteY804" fmla="*/ 834556 h 1625641"/>
                    <a:gd name="connsiteX805" fmla="*/ 522469 w 1347751"/>
                    <a:gd name="connsiteY805" fmla="*/ 839389 h 1625641"/>
                    <a:gd name="connsiteX806" fmla="*/ 521261 w 1347751"/>
                    <a:gd name="connsiteY806" fmla="*/ 847846 h 1625641"/>
                    <a:gd name="connsiteX807" fmla="*/ 521261 w 1347751"/>
                    <a:gd name="connsiteY807" fmla="*/ 847846 h 1625641"/>
                    <a:gd name="connsiteX808" fmla="*/ 520053 w 1347751"/>
                    <a:gd name="connsiteY808" fmla="*/ 855095 h 1625641"/>
                    <a:gd name="connsiteX809" fmla="*/ 518844 w 1347751"/>
                    <a:gd name="connsiteY809" fmla="*/ 862343 h 1625641"/>
                    <a:gd name="connsiteX810" fmla="*/ 516428 w 1347751"/>
                    <a:gd name="connsiteY810" fmla="*/ 870800 h 1625641"/>
                    <a:gd name="connsiteX811" fmla="*/ 512804 w 1347751"/>
                    <a:gd name="connsiteY811" fmla="*/ 882881 h 1625641"/>
                    <a:gd name="connsiteX812" fmla="*/ 518844 w 1347751"/>
                    <a:gd name="connsiteY812" fmla="*/ 885298 h 1625641"/>
                    <a:gd name="connsiteX813" fmla="*/ 523677 w 1347751"/>
                    <a:gd name="connsiteY813" fmla="*/ 875633 h 1625641"/>
                    <a:gd name="connsiteX814" fmla="*/ 524885 w 1347751"/>
                    <a:gd name="connsiteY814" fmla="*/ 874424 h 1625641"/>
                    <a:gd name="connsiteX815" fmla="*/ 526093 w 1347751"/>
                    <a:gd name="connsiteY815" fmla="*/ 885298 h 1625641"/>
                    <a:gd name="connsiteX816" fmla="*/ 526093 w 1347751"/>
                    <a:gd name="connsiteY816" fmla="*/ 885298 h 1625641"/>
                    <a:gd name="connsiteX817" fmla="*/ 523677 w 1347751"/>
                    <a:gd name="connsiteY817" fmla="*/ 892546 h 1625641"/>
                    <a:gd name="connsiteX818" fmla="*/ 522469 w 1347751"/>
                    <a:gd name="connsiteY818" fmla="*/ 899795 h 1625641"/>
                    <a:gd name="connsiteX819" fmla="*/ 520053 w 1347751"/>
                    <a:gd name="connsiteY819" fmla="*/ 907044 h 1625641"/>
                    <a:gd name="connsiteX820" fmla="*/ 517636 w 1347751"/>
                    <a:gd name="connsiteY820" fmla="*/ 909460 h 1625641"/>
                    <a:gd name="connsiteX821" fmla="*/ 517636 w 1347751"/>
                    <a:gd name="connsiteY821" fmla="*/ 910668 h 1625641"/>
                    <a:gd name="connsiteX822" fmla="*/ 516428 w 1347751"/>
                    <a:gd name="connsiteY822" fmla="*/ 914293 h 1625641"/>
                    <a:gd name="connsiteX823" fmla="*/ 523677 w 1347751"/>
                    <a:gd name="connsiteY823" fmla="*/ 916709 h 1625641"/>
                    <a:gd name="connsiteX824" fmla="*/ 523677 w 1347751"/>
                    <a:gd name="connsiteY824" fmla="*/ 916709 h 1625641"/>
                    <a:gd name="connsiteX825" fmla="*/ 527301 w 1347751"/>
                    <a:gd name="connsiteY825" fmla="*/ 913084 h 1625641"/>
                    <a:gd name="connsiteX826" fmla="*/ 530926 w 1347751"/>
                    <a:gd name="connsiteY826" fmla="*/ 905836 h 1625641"/>
                    <a:gd name="connsiteX827" fmla="*/ 530926 w 1347751"/>
                    <a:gd name="connsiteY827" fmla="*/ 904627 h 1625641"/>
                    <a:gd name="connsiteX828" fmla="*/ 532134 w 1347751"/>
                    <a:gd name="connsiteY828" fmla="*/ 898587 h 1625641"/>
                    <a:gd name="connsiteX829" fmla="*/ 532134 w 1347751"/>
                    <a:gd name="connsiteY829" fmla="*/ 899795 h 1625641"/>
                    <a:gd name="connsiteX830" fmla="*/ 536966 w 1347751"/>
                    <a:gd name="connsiteY830" fmla="*/ 904627 h 1625641"/>
                    <a:gd name="connsiteX831" fmla="*/ 543007 w 1347751"/>
                    <a:gd name="connsiteY831" fmla="*/ 908252 h 1625641"/>
                    <a:gd name="connsiteX832" fmla="*/ 544215 w 1347751"/>
                    <a:gd name="connsiteY832" fmla="*/ 908252 h 1625641"/>
                    <a:gd name="connsiteX833" fmla="*/ 546631 w 1347751"/>
                    <a:gd name="connsiteY833" fmla="*/ 908252 h 1625641"/>
                    <a:gd name="connsiteX834" fmla="*/ 547839 w 1347751"/>
                    <a:gd name="connsiteY834" fmla="*/ 901003 h 1625641"/>
                    <a:gd name="connsiteX835" fmla="*/ 547839 w 1347751"/>
                    <a:gd name="connsiteY835" fmla="*/ 901003 h 1625641"/>
                    <a:gd name="connsiteX836" fmla="*/ 544215 w 1347751"/>
                    <a:gd name="connsiteY836" fmla="*/ 896171 h 1625641"/>
                    <a:gd name="connsiteX837" fmla="*/ 540591 w 1347751"/>
                    <a:gd name="connsiteY837" fmla="*/ 890130 h 1625641"/>
                    <a:gd name="connsiteX838" fmla="*/ 538174 w 1347751"/>
                    <a:gd name="connsiteY838" fmla="*/ 885298 h 1625641"/>
                    <a:gd name="connsiteX839" fmla="*/ 535758 w 1347751"/>
                    <a:gd name="connsiteY839" fmla="*/ 880465 h 1625641"/>
                    <a:gd name="connsiteX840" fmla="*/ 534550 w 1347751"/>
                    <a:gd name="connsiteY840" fmla="*/ 872008 h 1625641"/>
                    <a:gd name="connsiteX841" fmla="*/ 534550 w 1347751"/>
                    <a:gd name="connsiteY841" fmla="*/ 869592 h 1625641"/>
                    <a:gd name="connsiteX842" fmla="*/ 535758 w 1347751"/>
                    <a:gd name="connsiteY842" fmla="*/ 863551 h 1625641"/>
                    <a:gd name="connsiteX843" fmla="*/ 536966 w 1347751"/>
                    <a:gd name="connsiteY843" fmla="*/ 859927 h 1625641"/>
                    <a:gd name="connsiteX844" fmla="*/ 538174 w 1347751"/>
                    <a:gd name="connsiteY844" fmla="*/ 849054 h 1625641"/>
                    <a:gd name="connsiteX845" fmla="*/ 539383 w 1347751"/>
                    <a:gd name="connsiteY845" fmla="*/ 841805 h 1625641"/>
                    <a:gd name="connsiteX846" fmla="*/ 540591 w 1347751"/>
                    <a:gd name="connsiteY846" fmla="*/ 835765 h 1625641"/>
                    <a:gd name="connsiteX847" fmla="*/ 540591 w 1347751"/>
                    <a:gd name="connsiteY847" fmla="*/ 830932 h 1625641"/>
                    <a:gd name="connsiteX848" fmla="*/ 540591 w 1347751"/>
                    <a:gd name="connsiteY848" fmla="*/ 829724 h 1625641"/>
                    <a:gd name="connsiteX849" fmla="*/ 541799 w 1347751"/>
                    <a:gd name="connsiteY849" fmla="*/ 821267 h 1625641"/>
                    <a:gd name="connsiteX850" fmla="*/ 543007 w 1347751"/>
                    <a:gd name="connsiteY850" fmla="*/ 814018 h 1625641"/>
                    <a:gd name="connsiteX851" fmla="*/ 544215 w 1347751"/>
                    <a:gd name="connsiteY851" fmla="*/ 795896 h 1625641"/>
                    <a:gd name="connsiteX852" fmla="*/ 544215 w 1347751"/>
                    <a:gd name="connsiteY852" fmla="*/ 794689 h 1625641"/>
                    <a:gd name="connsiteX853" fmla="*/ 545423 w 1347751"/>
                    <a:gd name="connsiteY853" fmla="*/ 786232 h 1625641"/>
                    <a:gd name="connsiteX854" fmla="*/ 546631 w 1347751"/>
                    <a:gd name="connsiteY854" fmla="*/ 776567 h 1625641"/>
                    <a:gd name="connsiteX855" fmla="*/ 547839 w 1347751"/>
                    <a:gd name="connsiteY855" fmla="*/ 768110 h 1625641"/>
                    <a:gd name="connsiteX856" fmla="*/ 550256 w 1347751"/>
                    <a:gd name="connsiteY856" fmla="*/ 777775 h 1625641"/>
                    <a:gd name="connsiteX857" fmla="*/ 551464 w 1347751"/>
                    <a:gd name="connsiteY857" fmla="*/ 786232 h 1625641"/>
                    <a:gd name="connsiteX858" fmla="*/ 552672 w 1347751"/>
                    <a:gd name="connsiteY858" fmla="*/ 795896 h 1625641"/>
                    <a:gd name="connsiteX859" fmla="*/ 552672 w 1347751"/>
                    <a:gd name="connsiteY859" fmla="*/ 797105 h 1625641"/>
                    <a:gd name="connsiteX860" fmla="*/ 553880 w 1347751"/>
                    <a:gd name="connsiteY860" fmla="*/ 799521 h 1625641"/>
                    <a:gd name="connsiteX861" fmla="*/ 558712 w 1347751"/>
                    <a:gd name="connsiteY861" fmla="*/ 798313 h 1625641"/>
                    <a:gd name="connsiteX862" fmla="*/ 558712 w 1347751"/>
                    <a:gd name="connsiteY862" fmla="*/ 795896 h 1625641"/>
                    <a:gd name="connsiteX863" fmla="*/ 558712 w 1347751"/>
                    <a:gd name="connsiteY863" fmla="*/ 786232 h 1625641"/>
                    <a:gd name="connsiteX864" fmla="*/ 558712 w 1347751"/>
                    <a:gd name="connsiteY864" fmla="*/ 782607 h 1625641"/>
                    <a:gd name="connsiteX865" fmla="*/ 557504 w 1347751"/>
                    <a:gd name="connsiteY865" fmla="*/ 777775 h 1625641"/>
                    <a:gd name="connsiteX866" fmla="*/ 555088 w 1347751"/>
                    <a:gd name="connsiteY866" fmla="*/ 769318 h 1625641"/>
                    <a:gd name="connsiteX867" fmla="*/ 547839 w 1347751"/>
                    <a:gd name="connsiteY867" fmla="*/ 740323 h 1625641"/>
                    <a:gd name="connsiteX868" fmla="*/ 547839 w 1347751"/>
                    <a:gd name="connsiteY868" fmla="*/ 731866 h 1625641"/>
                    <a:gd name="connsiteX869" fmla="*/ 549048 w 1347751"/>
                    <a:gd name="connsiteY869" fmla="*/ 722201 h 1625641"/>
                    <a:gd name="connsiteX870" fmla="*/ 550256 w 1347751"/>
                    <a:gd name="connsiteY870" fmla="*/ 706495 h 1625641"/>
                    <a:gd name="connsiteX871" fmla="*/ 550256 w 1347751"/>
                    <a:gd name="connsiteY871" fmla="*/ 714952 h 1625641"/>
                    <a:gd name="connsiteX872" fmla="*/ 550256 w 1347751"/>
                    <a:gd name="connsiteY872" fmla="*/ 722201 h 1625641"/>
                    <a:gd name="connsiteX873" fmla="*/ 550256 w 1347751"/>
                    <a:gd name="connsiteY873" fmla="*/ 731866 h 1625641"/>
                    <a:gd name="connsiteX874" fmla="*/ 555088 w 1347751"/>
                    <a:gd name="connsiteY874" fmla="*/ 747571 h 1625641"/>
                    <a:gd name="connsiteX875" fmla="*/ 553880 w 1347751"/>
                    <a:gd name="connsiteY875" fmla="*/ 757237 h 1625641"/>
                    <a:gd name="connsiteX876" fmla="*/ 556296 w 1347751"/>
                    <a:gd name="connsiteY876" fmla="*/ 769318 h 1625641"/>
                    <a:gd name="connsiteX877" fmla="*/ 557504 w 1347751"/>
                    <a:gd name="connsiteY877" fmla="*/ 772942 h 1625641"/>
                    <a:gd name="connsiteX878" fmla="*/ 558712 w 1347751"/>
                    <a:gd name="connsiteY878" fmla="*/ 775358 h 1625641"/>
                    <a:gd name="connsiteX879" fmla="*/ 558712 w 1347751"/>
                    <a:gd name="connsiteY879" fmla="*/ 775358 h 1625641"/>
                    <a:gd name="connsiteX880" fmla="*/ 564753 w 1347751"/>
                    <a:gd name="connsiteY880" fmla="*/ 775358 h 1625641"/>
                    <a:gd name="connsiteX881" fmla="*/ 564753 w 1347751"/>
                    <a:gd name="connsiteY881" fmla="*/ 775358 h 1625641"/>
                    <a:gd name="connsiteX882" fmla="*/ 564753 w 1347751"/>
                    <a:gd name="connsiteY882" fmla="*/ 770526 h 1625641"/>
                    <a:gd name="connsiteX883" fmla="*/ 564753 w 1347751"/>
                    <a:gd name="connsiteY883" fmla="*/ 769318 h 1625641"/>
                    <a:gd name="connsiteX884" fmla="*/ 563545 w 1347751"/>
                    <a:gd name="connsiteY884" fmla="*/ 768110 h 1625641"/>
                    <a:gd name="connsiteX885" fmla="*/ 562337 w 1347751"/>
                    <a:gd name="connsiteY885" fmla="*/ 759653 h 1625641"/>
                    <a:gd name="connsiteX886" fmla="*/ 561129 w 1347751"/>
                    <a:gd name="connsiteY886" fmla="*/ 753612 h 1625641"/>
                    <a:gd name="connsiteX887" fmla="*/ 556296 w 1347751"/>
                    <a:gd name="connsiteY887" fmla="*/ 748780 h 1625641"/>
                    <a:gd name="connsiteX888" fmla="*/ 558712 w 1347751"/>
                    <a:gd name="connsiteY888" fmla="*/ 743947 h 1625641"/>
                    <a:gd name="connsiteX889" fmla="*/ 557504 w 1347751"/>
                    <a:gd name="connsiteY889" fmla="*/ 733074 h 1625641"/>
                    <a:gd name="connsiteX890" fmla="*/ 557504 w 1347751"/>
                    <a:gd name="connsiteY890" fmla="*/ 723409 h 1625641"/>
                    <a:gd name="connsiteX891" fmla="*/ 557504 w 1347751"/>
                    <a:gd name="connsiteY891" fmla="*/ 722201 h 1625641"/>
                    <a:gd name="connsiteX892" fmla="*/ 557504 w 1347751"/>
                    <a:gd name="connsiteY892" fmla="*/ 723409 h 1625641"/>
                    <a:gd name="connsiteX893" fmla="*/ 558712 w 1347751"/>
                    <a:gd name="connsiteY893" fmla="*/ 733074 h 1625641"/>
                    <a:gd name="connsiteX894" fmla="*/ 562337 w 1347751"/>
                    <a:gd name="connsiteY894" fmla="*/ 753612 h 1625641"/>
                    <a:gd name="connsiteX895" fmla="*/ 563545 w 1347751"/>
                    <a:gd name="connsiteY895" fmla="*/ 756028 h 1625641"/>
                    <a:gd name="connsiteX896" fmla="*/ 568377 w 1347751"/>
                    <a:gd name="connsiteY896" fmla="*/ 756028 h 1625641"/>
                    <a:gd name="connsiteX897" fmla="*/ 568377 w 1347751"/>
                    <a:gd name="connsiteY897" fmla="*/ 754820 h 1625641"/>
                    <a:gd name="connsiteX898" fmla="*/ 567169 w 1347751"/>
                    <a:gd name="connsiteY898" fmla="*/ 745155 h 1625641"/>
                    <a:gd name="connsiteX899" fmla="*/ 565961 w 1347751"/>
                    <a:gd name="connsiteY899" fmla="*/ 736698 h 1625641"/>
                    <a:gd name="connsiteX900" fmla="*/ 574418 w 1347751"/>
                    <a:gd name="connsiteY900" fmla="*/ 735490 h 1625641"/>
                    <a:gd name="connsiteX901" fmla="*/ 574418 w 1347751"/>
                    <a:gd name="connsiteY901" fmla="*/ 735490 h 1625641"/>
                    <a:gd name="connsiteX902" fmla="*/ 574418 w 1347751"/>
                    <a:gd name="connsiteY902" fmla="*/ 727034 h 1625641"/>
                    <a:gd name="connsiteX903" fmla="*/ 574418 w 1347751"/>
                    <a:gd name="connsiteY903" fmla="*/ 723409 h 1625641"/>
                    <a:gd name="connsiteX904" fmla="*/ 573210 w 1347751"/>
                    <a:gd name="connsiteY904" fmla="*/ 719785 h 1625641"/>
                    <a:gd name="connsiteX905" fmla="*/ 567169 w 1347751"/>
                    <a:gd name="connsiteY905" fmla="*/ 719785 h 1625641"/>
                    <a:gd name="connsiteX906" fmla="*/ 567169 w 1347751"/>
                    <a:gd name="connsiteY906" fmla="*/ 714952 h 1625641"/>
                    <a:gd name="connsiteX907" fmla="*/ 574418 w 1347751"/>
                    <a:gd name="connsiteY907" fmla="*/ 712536 h 1625641"/>
                    <a:gd name="connsiteX908" fmla="*/ 575626 w 1347751"/>
                    <a:gd name="connsiteY908" fmla="*/ 723409 h 1625641"/>
                    <a:gd name="connsiteX909" fmla="*/ 576834 w 1347751"/>
                    <a:gd name="connsiteY909" fmla="*/ 735490 h 1625641"/>
                    <a:gd name="connsiteX910" fmla="*/ 582875 w 1347751"/>
                    <a:gd name="connsiteY910" fmla="*/ 786232 h 1625641"/>
                    <a:gd name="connsiteX911" fmla="*/ 584083 w 1347751"/>
                    <a:gd name="connsiteY911" fmla="*/ 794689 h 1625641"/>
                    <a:gd name="connsiteX912" fmla="*/ 585291 w 1347751"/>
                    <a:gd name="connsiteY912" fmla="*/ 803145 h 1625641"/>
                    <a:gd name="connsiteX913" fmla="*/ 582875 w 1347751"/>
                    <a:gd name="connsiteY913" fmla="*/ 805562 h 1625641"/>
                    <a:gd name="connsiteX914" fmla="*/ 580459 w 1347751"/>
                    <a:gd name="connsiteY914" fmla="*/ 809186 h 1625641"/>
                    <a:gd name="connsiteX915" fmla="*/ 578042 w 1347751"/>
                    <a:gd name="connsiteY915" fmla="*/ 812810 h 1625641"/>
                    <a:gd name="connsiteX916" fmla="*/ 581667 w 1347751"/>
                    <a:gd name="connsiteY916" fmla="*/ 818851 h 1625641"/>
                    <a:gd name="connsiteX917" fmla="*/ 585291 w 1347751"/>
                    <a:gd name="connsiteY917" fmla="*/ 817643 h 1625641"/>
                    <a:gd name="connsiteX918" fmla="*/ 586499 w 1347751"/>
                    <a:gd name="connsiteY918" fmla="*/ 815226 h 1625641"/>
                    <a:gd name="connsiteX919" fmla="*/ 586499 w 1347751"/>
                    <a:gd name="connsiteY919" fmla="*/ 820059 h 1625641"/>
                    <a:gd name="connsiteX920" fmla="*/ 584083 w 1347751"/>
                    <a:gd name="connsiteY920" fmla="*/ 824892 h 1625641"/>
                    <a:gd name="connsiteX921" fmla="*/ 581667 w 1347751"/>
                    <a:gd name="connsiteY921" fmla="*/ 830932 h 1625641"/>
                    <a:gd name="connsiteX922" fmla="*/ 580459 w 1347751"/>
                    <a:gd name="connsiteY922" fmla="*/ 834556 h 1625641"/>
                    <a:gd name="connsiteX923" fmla="*/ 580459 w 1347751"/>
                    <a:gd name="connsiteY923" fmla="*/ 834556 h 1625641"/>
                    <a:gd name="connsiteX924" fmla="*/ 575626 w 1347751"/>
                    <a:gd name="connsiteY924" fmla="*/ 839389 h 1625641"/>
                    <a:gd name="connsiteX925" fmla="*/ 569586 w 1347751"/>
                    <a:gd name="connsiteY925" fmla="*/ 844221 h 1625641"/>
                    <a:gd name="connsiteX926" fmla="*/ 569586 w 1347751"/>
                    <a:gd name="connsiteY926" fmla="*/ 850262 h 1625641"/>
                    <a:gd name="connsiteX927" fmla="*/ 574418 w 1347751"/>
                    <a:gd name="connsiteY927" fmla="*/ 850262 h 1625641"/>
                    <a:gd name="connsiteX928" fmla="*/ 582875 w 1347751"/>
                    <a:gd name="connsiteY928" fmla="*/ 844221 h 1625641"/>
                    <a:gd name="connsiteX929" fmla="*/ 585291 w 1347751"/>
                    <a:gd name="connsiteY929" fmla="*/ 841805 h 1625641"/>
                    <a:gd name="connsiteX930" fmla="*/ 585291 w 1347751"/>
                    <a:gd name="connsiteY930" fmla="*/ 843013 h 1625641"/>
                    <a:gd name="connsiteX931" fmla="*/ 582875 w 1347751"/>
                    <a:gd name="connsiteY931" fmla="*/ 846638 h 1625641"/>
                    <a:gd name="connsiteX932" fmla="*/ 575626 w 1347751"/>
                    <a:gd name="connsiteY932" fmla="*/ 853886 h 1625641"/>
                    <a:gd name="connsiteX933" fmla="*/ 570794 w 1347751"/>
                    <a:gd name="connsiteY933" fmla="*/ 857511 h 1625641"/>
                    <a:gd name="connsiteX934" fmla="*/ 569586 w 1347751"/>
                    <a:gd name="connsiteY934" fmla="*/ 857511 h 1625641"/>
                    <a:gd name="connsiteX935" fmla="*/ 567169 w 1347751"/>
                    <a:gd name="connsiteY935" fmla="*/ 859927 h 1625641"/>
                    <a:gd name="connsiteX936" fmla="*/ 565961 w 1347751"/>
                    <a:gd name="connsiteY936" fmla="*/ 861135 h 1625641"/>
                    <a:gd name="connsiteX937" fmla="*/ 564753 w 1347751"/>
                    <a:gd name="connsiteY937" fmla="*/ 862343 h 1625641"/>
                    <a:gd name="connsiteX938" fmla="*/ 556296 w 1347751"/>
                    <a:gd name="connsiteY938" fmla="*/ 864759 h 1625641"/>
                    <a:gd name="connsiteX939" fmla="*/ 556296 w 1347751"/>
                    <a:gd name="connsiteY939" fmla="*/ 864759 h 1625641"/>
                    <a:gd name="connsiteX940" fmla="*/ 553880 w 1347751"/>
                    <a:gd name="connsiteY940" fmla="*/ 868384 h 1625641"/>
                    <a:gd name="connsiteX941" fmla="*/ 557504 w 1347751"/>
                    <a:gd name="connsiteY941" fmla="*/ 872008 h 1625641"/>
                    <a:gd name="connsiteX942" fmla="*/ 567169 w 1347751"/>
                    <a:gd name="connsiteY942" fmla="*/ 869592 h 1625641"/>
                    <a:gd name="connsiteX943" fmla="*/ 572002 w 1347751"/>
                    <a:gd name="connsiteY943" fmla="*/ 867176 h 1625641"/>
                    <a:gd name="connsiteX944" fmla="*/ 573210 w 1347751"/>
                    <a:gd name="connsiteY944" fmla="*/ 867176 h 1625641"/>
                    <a:gd name="connsiteX945" fmla="*/ 574418 w 1347751"/>
                    <a:gd name="connsiteY945" fmla="*/ 865968 h 1625641"/>
                    <a:gd name="connsiteX946" fmla="*/ 575626 w 1347751"/>
                    <a:gd name="connsiteY946" fmla="*/ 864759 h 1625641"/>
                    <a:gd name="connsiteX947" fmla="*/ 574418 w 1347751"/>
                    <a:gd name="connsiteY947" fmla="*/ 867176 h 1625641"/>
                    <a:gd name="connsiteX948" fmla="*/ 574418 w 1347751"/>
                    <a:gd name="connsiteY948" fmla="*/ 867176 h 1625641"/>
                    <a:gd name="connsiteX949" fmla="*/ 574418 w 1347751"/>
                    <a:gd name="connsiteY949" fmla="*/ 867176 h 1625641"/>
                    <a:gd name="connsiteX950" fmla="*/ 568377 w 1347751"/>
                    <a:gd name="connsiteY950" fmla="*/ 874424 h 1625641"/>
                    <a:gd name="connsiteX951" fmla="*/ 559921 w 1347751"/>
                    <a:gd name="connsiteY951" fmla="*/ 879257 h 1625641"/>
                    <a:gd name="connsiteX952" fmla="*/ 557504 w 1347751"/>
                    <a:gd name="connsiteY952" fmla="*/ 880465 h 1625641"/>
                    <a:gd name="connsiteX953" fmla="*/ 559921 w 1347751"/>
                    <a:gd name="connsiteY953" fmla="*/ 887714 h 1625641"/>
                    <a:gd name="connsiteX954" fmla="*/ 565961 w 1347751"/>
                    <a:gd name="connsiteY954" fmla="*/ 886506 h 1625641"/>
                    <a:gd name="connsiteX955" fmla="*/ 565961 w 1347751"/>
                    <a:gd name="connsiteY955" fmla="*/ 887714 h 1625641"/>
                    <a:gd name="connsiteX956" fmla="*/ 565961 w 1347751"/>
                    <a:gd name="connsiteY956" fmla="*/ 887714 h 1625641"/>
                    <a:gd name="connsiteX957" fmla="*/ 575626 w 1347751"/>
                    <a:gd name="connsiteY957" fmla="*/ 890130 h 1625641"/>
                    <a:gd name="connsiteX958" fmla="*/ 578042 w 1347751"/>
                    <a:gd name="connsiteY958" fmla="*/ 885298 h 1625641"/>
                    <a:gd name="connsiteX959" fmla="*/ 580459 w 1347751"/>
                    <a:gd name="connsiteY959" fmla="*/ 880465 h 1625641"/>
                    <a:gd name="connsiteX960" fmla="*/ 582875 w 1347751"/>
                    <a:gd name="connsiteY960" fmla="*/ 875633 h 1625641"/>
                    <a:gd name="connsiteX961" fmla="*/ 587707 w 1347751"/>
                    <a:gd name="connsiteY961" fmla="*/ 867176 h 1625641"/>
                    <a:gd name="connsiteX962" fmla="*/ 587707 w 1347751"/>
                    <a:gd name="connsiteY962" fmla="*/ 865968 h 1625641"/>
                    <a:gd name="connsiteX963" fmla="*/ 591332 w 1347751"/>
                    <a:gd name="connsiteY963" fmla="*/ 858719 h 1625641"/>
                    <a:gd name="connsiteX964" fmla="*/ 597372 w 1347751"/>
                    <a:gd name="connsiteY964" fmla="*/ 862343 h 1625641"/>
                    <a:gd name="connsiteX965" fmla="*/ 598580 w 1347751"/>
                    <a:gd name="connsiteY965" fmla="*/ 852678 h 1625641"/>
                    <a:gd name="connsiteX966" fmla="*/ 597372 w 1347751"/>
                    <a:gd name="connsiteY966" fmla="*/ 844221 h 1625641"/>
                    <a:gd name="connsiteX967" fmla="*/ 597372 w 1347751"/>
                    <a:gd name="connsiteY967" fmla="*/ 838181 h 1625641"/>
                    <a:gd name="connsiteX968" fmla="*/ 596164 w 1347751"/>
                    <a:gd name="connsiteY968" fmla="*/ 830932 h 1625641"/>
                    <a:gd name="connsiteX969" fmla="*/ 594956 w 1347751"/>
                    <a:gd name="connsiteY969" fmla="*/ 826099 h 1625641"/>
                    <a:gd name="connsiteX970" fmla="*/ 594956 w 1347751"/>
                    <a:gd name="connsiteY970" fmla="*/ 823683 h 1625641"/>
                    <a:gd name="connsiteX971" fmla="*/ 594956 w 1347751"/>
                    <a:gd name="connsiteY971" fmla="*/ 822475 h 1625641"/>
                    <a:gd name="connsiteX972" fmla="*/ 597372 w 1347751"/>
                    <a:gd name="connsiteY972" fmla="*/ 830932 h 1625641"/>
                    <a:gd name="connsiteX973" fmla="*/ 599789 w 1347751"/>
                    <a:gd name="connsiteY973" fmla="*/ 839389 h 1625641"/>
                    <a:gd name="connsiteX974" fmla="*/ 602205 w 1347751"/>
                    <a:gd name="connsiteY974" fmla="*/ 846638 h 1625641"/>
                    <a:gd name="connsiteX975" fmla="*/ 602205 w 1347751"/>
                    <a:gd name="connsiteY975" fmla="*/ 849054 h 1625641"/>
                    <a:gd name="connsiteX976" fmla="*/ 604621 w 1347751"/>
                    <a:gd name="connsiteY976" fmla="*/ 855095 h 1625641"/>
                    <a:gd name="connsiteX977" fmla="*/ 605829 w 1347751"/>
                    <a:gd name="connsiteY977" fmla="*/ 856302 h 1625641"/>
                    <a:gd name="connsiteX978" fmla="*/ 607037 w 1347751"/>
                    <a:gd name="connsiteY978" fmla="*/ 857511 h 1625641"/>
                    <a:gd name="connsiteX979" fmla="*/ 611870 w 1347751"/>
                    <a:gd name="connsiteY979" fmla="*/ 855095 h 1625641"/>
                    <a:gd name="connsiteX980" fmla="*/ 611870 w 1347751"/>
                    <a:gd name="connsiteY980" fmla="*/ 852678 h 1625641"/>
                    <a:gd name="connsiteX981" fmla="*/ 611870 w 1347751"/>
                    <a:gd name="connsiteY981" fmla="*/ 850262 h 1625641"/>
                    <a:gd name="connsiteX982" fmla="*/ 609454 w 1347751"/>
                    <a:gd name="connsiteY982" fmla="*/ 836973 h 1625641"/>
                    <a:gd name="connsiteX983" fmla="*/ 609454 w 1347751"/>
                    <a:gd name="connsiteY983" fmla="*/ 835765 h 1625641"/>
                    <a:gd name="connsiteX984" fmla="*/ 604621 w 1347751"/>
                    <a:gd name="connsiteY984" fmla="*/ 818851 h 1625641"/>
                    <a:gd name="connsiteX985" fmla="*/ 598580 w 1347751"/>
                    <a:gd name="connsiteY985" fmla="*/ 801937 h 1625641"/>
                    <a:gd name="connsiteX986" fmla="*/ 594956 w 1347751"/>
                    <a:gd name="connsiteY986" fmla="*/ 791064 h 1625641"/>
                    <a:gd name="connsiteX987" fmla="*/ 600997 w 1347751"/>
                    <a:gd name="connsiteY987" fmla="*/ 800729 h 1625641"/>
                    <a:gd name="connsiteX988" fmla="*/ 605829 w 1347751"/>
                    <a:gd name="connsiteY988" fmla="*/ 807978 h 1625641"/>
                    <a:gd name="connsiteX989" fmla="*/ 605829 w 1347751"/>
                    <a:gd name="connsiteY989" fmla="*/ 809186 h 1625641"/>
                    <a:gd name="connsiteX990" fmla="*/ 610662 w 1347751"/>
                    <a:gd name="connsiteY990" fmla="*/ 809186 h 1625641"/>
                    <a:gd name="connsiteX991" fmla="*/ 610662 w 1347751"/>
                    <a:gd name="connsiteY991" fmla="*/ 806770 h 1625641"/>
                    <a:gd name="connsiteX992" fmla="*/ 599789 w 1347751"/>
                    <a:gd name="connsiteY992" fmla="*/ 776567 h 1625641"/>
                    <a:gd name="connsiteX993" fmla="*/ 599789 w 1347751"/>
                    <a:gd name="connsiteY993" fmla="*/ 774150 h 1625641"/>
                    <a:gd name="connsiteX994" fmla="*/ 598580 w 1347751"/>
                    <a:gd name="connsiteY994" fmla="*/ 765693 h 1625641"/>
                    <a:gd name="connsiteX995" fmla="*/ 602205 w 1347751"/>
                    <a:gd name="connsiteY995" fmla="*/ 770526 h 1625641"/>
                    <a:gd name="connsiteX996" fmla="*/ 608246 w 1347751"/>
                    <a:gd name="connsiteY996" fmla="*/ 768110 h 1625641"/>
                    <a:gd name="connsiteX997" fmla="*/ 608246 w 1347751"/>
                    <a:gd name="connsiteY997" fmla="*/ 766901 h 1625641"/>
                    <a:gd name="connsiteX998" fmla="*/ 608246 w 1347751"/>
                    <a:gd name="connsiteY998" fmla="*/ 765693 h 1625641"/>
                    <a:gd name="connsiteX999" fmla="*/ 608246 w 1347751"/>
                    <a:gd name="connsiteY999" fmla="*/ 765693 h 1625641"/>
                    <a:gd name="connsiteX1000" fmla="*/ 610662 w 1347751"/>
                    <a:gd name="connsiteY1000" fmla="*/ 777775 h 1625641"/>
                    <a:gd name="connsiteX1001" fmla="*/ 613078 w 1347751"/>
                    <a:gd name="connsiteY1001" fmla="*/ 791064 h 1625641"/>
                    <a:gd name="connsiteX1002" fmla="*/ 615494 w 1347751"/>
                    <a:gd name="connsiteY1002" fmla="*/ 810394 h 1625641"/>
                    <a:gd name="connsiteX1003" fmla="*/ 615494 w 1347751"/>
                    <a:gd name="connsiteY1003" fmla="*/ 812810 h 1625641"/>
                    <a:gd name="connsiteX1004" fmla="*/ 616702 w 1347751"/>
                    <a:gd name="connsiteY1004" fmla="*/ 824892 h 1625641"/>
                    <a:gd name="connsiteX1005" fmla="*/ 619119 w 1347751"/>
                    <a:gd name="connsiteY1005" fmla="*/ 836973 h 1625641"/>
                    <a:gd name="connsiteX1006" fmla="*/ 619119 w 1347751"/>
                    <a:gd name="connsiteY1006" fmla="*/ 838181 h 1625641"/>
                    <a:gd name="connsiteX1007" fmla="*/ 619119 w 1347751"/>
                    <a:gd name="connsiteY1007" fmla="*/ 838181 h 1625641"/>
                    <a:gd name="connsiteX1008" fmla="*/ 619119 w 1347751"/>
                    <a:gd name="connsiteY1008" fmla="*/ 850262 h 1625641"/>
                    <a:gd name="connsiteX1009" fmla="*/ 617911 w 1347751"/>
                    <a:gd name="connsiteY1009" fmla="*/ 855095 h 1625641"/>
                    <a:gd name="connsiteX1010" fmla="*/ 617911 w 1347751"/>
                    <a:gd name="connsiteY1010" fmla="*/ 856302 h 1625641"/>
                    <a:gd name="connsiteX1011" fmla="*/ 615494 w 1347751"/>
                    <a:gd name="connsiteY1011" fmla="*/ 864759 h 1625641"/>
                    <a:gd name="connsiteX1012" fmla="*/ 608246 w 1347751"/>
                    <a:gd name="connsiteY1012" fmla="*/ 878049 h 1625641"/>
                    <a:gd name="connsiteX1013" fmla="*/ 603413 w 1347751"/>
                    <a:gd name="connsiteY1013" fmla="*/ 885298 h 1625641"/>
                    <a:gd name="connsiteX1014" fmla="*/ 603413 w 1347751"/>
                    <a:gd name="connsiteY1014" fmla="*/ 886506 h 1625641"/>
                    <a:gd name="connsiteX1015" fmla="*/ 586499 w 1347751"/>
                    <a:gd name="connsiteY1015" fmla="*/ 904627 h 1625641"/>
                    <a:gd name="connsiteX1016" fmla="*/ 585291 w 1347751"/>
                    <a:gd name="connsiteY1016" fmla="*/ 905836 h 1625641"/>
                    <a:gd name="connsiteX1017" fmla="*/ 580459 w 1347751"/>
                    <a:gd name="connsiteY1017" fmla="*/ 909460 h 1625641"/>
                    <a:gd name="connsiteX1018" fmla="*/ 575626 w 1347751"/>
                    <a:gd name="connsiteY1018" fmla="*/ 913084 h 1625641"/>
                    <a:gd name="connsiteX1019" fmla="*/ 574418 w 1347751"/>
                    <a:gd name="connsiteY1019" fmla="*/ 914293 h 1625641"/>
                    <a:gd name="connsiteX1020" fmla="*/ 564753 w 1347751"/>
                    <a:gd name="connsiteY1020" fmla="*/ 921541 h 1625641"/>
                    <a:gd name="connsiteX1021" fmla="*/ 556296 w 1347751"/>
                    <a:gd name="connsiteY1021" fmla="*/ 926374 h 1625641"/>
                    <a:gd name="connsiteX1022" fmla="*/ 552672 w 1347751"/>
                    <a:gd name="connsiteY1022" fmla="*/ 928790 h 1625641"/>
                    <a:gd name="connsiteX1023" fmla="*/ 538174 w 1347751"/>
                    <a:gd name="connsiteY1023" fmla="*/ 933623 h 1625641"/>
                    <a:gd name="connsiteX1024" fmla="*/ 533342 w 1347751"/>
                    <a:gd name="connsiteY1024" fmla="*/ 933623 h 1625641"/>
                    <a:gd name="connsiteX1025" fmla="*/ 505555 w 1347751"/>
                    <a:gd name="connsiteY1025" fmla="*/ 928790 h 1625641"/>
                    <a:gd name="connsiteX1026" fmla="*/ 485017 w 1347751"/>
                    <a:gd name="connsiteY1026" fmla="*/ 919125 h 1625641"/>
                    <a:gd name="connsiteX1027" fmla="*/ 474144 w 1347751"/>
                    <a:gd name="connsiteY1027" fmla="*/ 911876 h 1625641"/>
                    <a:gd name="connsiteX1028" fmla="*/ 463271 w 1347751"/>
                    <a:gd name="connsiteY1028" fmla="*/ 904627 h 1625641"/>
                    <a:gd name="connsiteX1029" fmla="*/ 459646 w 1347751"/>
                    <a:gd name="connsiteY1029" fmla="*/ 901003 h 1625641"/>
                    <a:gd name="connsiteX1030" fmla="*/ 458438 w 1347751"/>
                    <a:gd name="connsiteY1030" fmla="*/ 899795 h 1625641"/>
                    <a:gd name="connsiteX1031" fmla="*/ 448773 w 1347751"/>
                    <a:gd name="connsiteY1031" fmla="*/ 892546 h 1625641"/>
                    <a:gd name="connsiteX1032" fmla="*/ 448773 w 1347751"/>
                    <a:gd name="connsiteY1032" fmla="*/ 892546 h 1625641"/>
                    <a:gd name="connsiteX1033" fmla="*/ 441525 w 1347751"/>
                    <a:gd name="connsiteY1033" fmla="*/ 886506 h 1625641"/>
                    <a:gd name="connsiteX1034" fmla="*/ 437900 w 1347751"/>
                    <a:gd name="connsiteY1034" fmla="*/ 884090 h 1625641"/>
                    <a:gd name="connsiteX1035" fmla="*/ 435484 w 1347751"/>
                    <a:gd name="connsiteY1035" fmla="*/ 881673 h 1625641"/>
                    <a:gd name="connsiteX1036" fmla="*/ 431860 w 1347751"/>
                    <a:gd name="connsiteY1036" fmla="*/ 879257 h 1625641"/>
                    <a:gd name="connsiteX1037" fmla="*/ 430652 w 1347751"/>
                    <a:gd name="connsiteY1037" fmla="*/ 878049 h 1625641"/>
                    <a:gd name="connsiteX1038" fmla="*/ 425819 w 1347751"/>
                    <a:gd name="connsiteY1038" fmla="*/ 875633 h 1625641"/>
                    <a:gd name="connsiteX1039" fmla="*/ 416154 w 1347751"/>
                    <a:gd name="connsiteY1039" fmla="*/ 870800 h 1625641"/>
                    <a:gd name="connsiteX1040" fmla="*/ 413738 w 1347751"/>
                    <a:gd name="connsiteY1040" fmla="*/ 869592 h 1625641"/>
                    <a:gd name="connsiteX1041" fmla="*/ 402865 w 1347751"/>
                    <a:gd name="connsiteY1041" fmla="*/ 865968 h 1625641"/>
                    <a:gd name="connsiteX1042" fmla="*/ 395616 w 1347751"/>
                    <a:gd name="connsiteY1042" fmla="*/ 863551 h 1625641"/>
                    <a:gd name="connsiteX1043" fmla="*/ 381118 w 1347751"/>
                    <a:gd name="connsiteY1043" fmla="*/ 858719 h 1625641"/>
                    <a:gd name="connsiteX1044" fmla="*/ 372662 w 1347751"/>
                    <a:gd name="connsiteY1044" fmla="*/ 855095 h 1625641"/>
                    <a:gd name="connsiteX1045" fmla="*/ 367829 w 1347751"/>
                    <a:gd name="connsiteY1045" fmla="*/ 852678 h 1625641"/>
                    <a:gd name="connsiteX1046" fmla="*/ 366621 w 1347751"/>
                    <a:gd name="connsiteY1046" fmla="*/ 852678 h 1625641"/>
                    <a:gd name="connsiteX1047" fmla="*/ 354540 w 1347751"/>
                    <a:gd name="connsiteY1047" fmla="*/ 846638 h 1625641"/>
                    <a:gd name="connsiteX1048" fmla="*/ 354540 w 1347751"/>
                    <a:gd name="connsiteY1048" fmla="*/ 846638 h 1625641"/>
                    <a:gd name="connsiteX1049" fmla="*/ 353332 w 1347751"/>
                    <a:gd name="connsiteY1049" fmla="*/ 845429 h 1625641"/>
                    <a:gd name="connsiteX1050" fmla="*/ 352124 w 1347751"/>
                    <a:gd name="connsiteY1050" fmla="*/ 844221 h 1625641"/>
                    <a:gd name="connsiteX1051" fmla="*/ 347291 w 1347751"/>
                    <a:gd name="connsiteY1051" fmla="*/ 840597 h 1625641"/>
                    <a:gd name="connsiteX1052" fmla="*/ 341250 w 1347751"/>
                    <a:gd name="connsiteY1052" fmla="*/ 835765 h 1625641"/>
                    <a:gd name="connsiteX1053" fmla="*/ 334002 w 1347751"/>
                    <a:gd name="connsiteY1053" fmla="*/ 827308 h 1625641"/>
                    <a:gd name="connsiteX1054" fmla="*/ 327961 w 1347751"/>
                    <a:gd name="connsiteY1054" fmla="*/ 815226 h 1625641"/>
                    <a:gd name="connsiteX1055" fmla="*/ 324337 w 1347751"/>
                    <a:gd name="connsiteY1055" fmla="*/ 789856 h 1625641"/>
                    <a:gd name="connsiteX1056" fmla="*/ 324337 w 1347751"/>
                    <a:gd name="connsiteY1056" fmla="*/ 789856 h 1625641"/>
                    <a:gd name="connsiteX1057" fmla="*/ 325545 w 1347751"/>
                    <a:gd name="connsiteY1057" fmla="*/ 785023 h 1625641"/>
                    <a:gd name="connsiteX1058" fmla="*/ 326753 w 1347751"/>
                    <a:gd name="connsiteY1058" fmla="*/ 782607 h 1625641"/>
                    <a:gd name="connsiteX1059" fmla="*/ 329169 w 1347751"/>
                    <a:gd name="connsiteY1059" fmla="*/ 776567 h 1625641"/>
                    <a:gd name="connsiteX1060" fmla="*/ 329169 w 1347751"/>
                    <a:gd name="connsiteY1060" fmla="*/ 776567 h 1625641"/>
                    <a:gd name="connsiteX1061" fmla="*/ 331585 w 1347751"/>
                    <a:gd name="connsiteY1061" fmla="*/ 774150 h 1625641"/>
                    <a:gd name="connsiteX1062" fmla="*/ 334002 w 1347751"/>
                    <a:gd name="connsiteY1062" fmla="*/ 771734 h 1625641"/>
                    <a:gd name="connsiteX1063" fmla="*/ 334002 w 1347751"/>
                    <a:gd name="connsiteY1063" fmla="*/ 771734 h 1625641"/>
                    <a:gd name="connsiteX1064" fmla="*/ 340042 w 1347751"/>
                    <a:gd name="connsiteY1064" fmla="*/ 764485 h 1625641"/>
                    <a:gd name="connsiteX1065" fmla="*/ 349707 w 1347751"/>
                    <a:gd name="connsiteY1065" fmla="*/ 756028 h 1625641"/>
                    <a:gd name="connsiteX1066" fmla="*/ 352124 w 1347751"/>
                    <a:gd name="connsiteY1066" fmla="*/ 753612 h 1625641"/>
                    <a:gd name="connsiteX1067" fmla="*/ 375078 w 1347751"/>
                    <a:gd name="connsiteY1067" fmla="*/ 734282 h 1625641"/>
                    <a:gd name="connsiteX1068" fmla="*/ 376286 w 1347751"/>
                    <a:gd name="connsiteY1068" fmla="*/ 733074 h 1625641"/>
                    <a:gd name="connsiteX1069" fmla="*/ 378702 w 1347751"/>
                    <a:gd name="connsiteY1069" fmla="*/ 733074 h 1625641"/>
                    <a:gd name="connsiteX1070" fmla="*/ 376286 w 1347751"/>
                    <a:gd name="connsiteY1070" fmla="*/ 735490 h 1625641"/>
                    <a:gd name="connsiteX1071" fmla="*/ 358164 w 1347751"/>
                    <a:gd name="connsiteY1071" fmla="*/ 754820 h 1625641"/>
                    <a:gd name="connsiteX1072" fmla="*/ 361789 w 1347751"/>
                    <a:gd name="connsiteY1072" fmla="*/ 758445 h 1625641"/>
                    <a:gd name="connsiteX1073" fmla="*/ 376286 w 1347751"/>
                    <a:gd name="connsiteY1073" fmla="*/ 747571 h 1625641"/>
                    <a:gd name="connsiteX1074" fmla="*/ 387159 w 1347751"/>
                    <a:gd name="connsiteY1074" fmla="*/ 739115 h 1625641"/>
                    <a:gd name="connsiteX1075" fmla="*/ 388367 w 1347751"/>
                    <a:gd name="connsiteY1075" fmla="*/ 737907 h 1625641"/>
                    <a:gd name="connsiteX1076" fmla="*/ 398032 w 1347751"/>
                    <a:gd name="connsiteY1076" fmla="*/ 731866 h 1625641"/>
                    <a:gd name="connsiteX1077" fmla="*/ 398032 w 1347751"/>
                    <a:gd name="connsiteY1077" fmla="*/ 731866 h 1625641"/>
                    <a:gd name="connsiteX1078" fmla="*/ 399240 w 1347751"/>
                    <a:gd name="connsiteY1078" fmla="*/ 740323 h 1625641"/>
                    <a:gd name="connsiteX1079" fmla="*/ 424611 w 1347751"/>
                    <a:gd name="connsiteY1079" fmla="*/ 725825 h 1625641"/>
                    <a:gd name="connsiteX1080" fmla="*/ 429443 w 1347751"/>
                    <a:gd name="connsiteY1080" fmla="*/ 723409 h 1625641"/>
                    <a:gd name="connsiteX1081" fmla="*/ 423403 w 1347751"/>
                    <a:gd name="connsiteY1081" fmla="*/ 729450 h 1625641"/>
                    <a:gd name="connsiteX1082" fmla="*/ 422195 w 1347751"/>
                    <a:gd name="connsiteY1082" fmla="*/ 730658 h 1625641"/>
                    <a:gd name="connsiteX1083" fmla="*/ 407697 w 1347751"/>
                    <a:gd name="connsiteY1083" fmla="*/ 737907 h 1625641"/>
                    <a:gd name="connsiteX1084" fmla="*/ 385951 w 1347751"/>
                    <a:gd name="connsiteY1084" fmla="*/ 747571 h 1625641"/>
                    <a:gd name="connsiteX1085" fmla="*/ 385951 w 1347751"/>
                    <a:gd name="connsiteY1085" fmla="*/ 747571 h 1625641"/>
                    <a:gd name="connsiteX1086" fmla="*/ 384743 w 1347751"/>
                    <a:gd name="connsiteY1086" fmla="*/ 748780 h 1625641"/>
                    <a:gd name="connsiteX1087" fmla="*/ 384743 w 1347751"/>
                    <a:gd name="connsiteY1087" fmla="*/ 751196 h 1625641"/>
                    <a:gd name="connsiteX1088" fmla="*/ 385951 w 1347751"/>
                    <a:gd name="connsiteY1088" fmla="*/ 752404 h 1625641"/>
                    <a:gd name="connsiteX1089" fmla="*/ 387159 w 1347751"/>
                    <a:gd name="connsiteY1089" fmla="*/ 752404 h 1625641"/>
                    <a:gd name="connsiteX1090" fmla="*/ 402865 w 1347751"/>
                    <a:gd name="connsiteY1090" fmla="*/ 749988 h 1625641"/>
                    <a:gd name="connsiteX1091" fmla="*/ 383535 w 1347751"/>
                    <a:gd name="connsiteY1091" fmla="*/ 763277 h 1625641"/>
                    <a:gd name="connsiteX1092" fmla="*/ 383535 w 1347751"/>
                    <a:gd name="connsiteY1092" fmla="*/ 763277 h 1625641"/>
                    <a:gd name="connsiteX1093" fmla="*/ 375078 w 1347751"/>
                    <a:gd name="connsiteY1093" fmla="*/ 765693 h 1625641"/>
                    <a:gd name="connsiteX1094" fmla="*/ 372662 w 1347751"/>
                    <a:gd name="connsiteY1094" fmla="*/ 766901 h 1625641"/>
                    <a:gd name="connsiteX1095" fmla="*/ 353332 w 1347751"/>
                    <a:gd name="connsiteY1095" fmla="*/ 781399 h 1625641"/>
                    <a:gd name="connsiteX1096" fmla="*/ 347291 w 1347751"/>
                    <a:gd name="connsiteY1096" fmla="*/ 786232 h 1625641"/>
                    <a:gd name="connsiteX1097" fmla="*/ 350915 w 1347751"/>
                    <a:gd name="connsiteY1097" fmla="*/ 792272 h 1625641"/>
                    <a:gd name="connsiteX1098" fmla="*/ 352124 w 1347751"/>
                    <a:gd name="connsiteY1098" fmla="*/ 792272 h 1625641"/>
                    <a:gd name="connsiteX1099" fmla="*/ 360580 w 1347751"/>
                    <a:gd name="connsiteY1099" fmla="*/ 787440 h 1625641"/>
                    <a:gd name="connsiteX1100" fmla="*/ 371453 w 1347751"/>
                    <a:gd name="connsiteY1100" fmla="*/ 780191 h 1625641"/>
                    <a:gd name="connsiteX1101" fmla="*/ 382327 w 1347751"/>
                    <a:gd name="connsiteY1101" fmla="*/ 775358 h 1625641"/>
                    <a:gd name="connsiteX1102" fmla="*/ 371453 w 1347751"/>
                    <a:gd name="connsiteY1102" fmla="*/ 785023 h 1625641"/>
                    <a:gd name="connsiteX1103" fmla="*/ 362997 w 1347751"/>
                    <a:gd name="connsiteY1103" fmla="*/ 794689 h 1625641"/>
                    <a:gd name="connsiteX1104" fmla="*/ 353332 w 1347751"/>
                    <a:gd name="connsiteY1104" fmla="*/ 803145 h 1625641"/>
                    <a:gd name="connsiteX1105" fmla="*/ 349707 w 1347751"/>
                    <a:gd name="connsiteY1105" fmla="*/ 806770 h 1625641"/>
                    <a:gd name="connsiteX1106" fmla="*/ 346083 w 1347751"/>
                    <a:gd name="connsiteY1106" fmla="*/ 811602 h 1625641"/>
                    <a:gd name="connsiteX1107" fmla="*/ 342459 w 1347751"/>
                    <a:gd name="connsiteY1107" fmla="*/ 824892 h 1625641"/>
                    <a:gd name="connsiteX1108" fmla="*/ 342459 w 1347751"/>
                    <a:gd name="connsiteY1108" fmla="*/ 827308 h 1625641"/>
                    <a:gd name="connsiteX1109" fmla="*/ 342459 w 1347751"/>
                    <a:gd name="connsiteY1109" fmla="*/ 828516 h 1625641"/>
                    <a:gd name="connsiteX1110" fmla="*/ 346083 w 1347751"/>
                    <a:gd name="connsiteY1110" fmla="*/ 829724 h 1625641"/>
                    <a:gd name="connsiteX1111" fmla="*/ 347291 w 1347751"/>
                    <a:gd name="connsiteY1111" fmla="*/ 827308 h 1625641"/>
                    <a:gd name="connsiteX1112" fmla="*/ 348499 w 1347751"/>
                    <a:gd name="connsiteY1112" fmla="*/ 822475 h 1625641"/>
                    <a:gd name="connsiteX1113" fmla="*/ 348499 w 1347751"/>
                    <a:gd name="connsiteY1113" fmla="*/ 821267 h 1625641"/>
                    <a:gd name="connsiteX1114" fmla="*/ 353332 w 1347751"/>
                    <a:gd name="connsiteY1114" fmla="*/ 812810 h 1625641"/>
                    <a:gd name="connsiteX1115" fmla="*/ 355748 w 1347751"/>
                    <a:gd name="connsiteY1115" fmla="*/ 810394 h 1625641"/>
                    <a:gd name="connsiteX1116" fmla="*/ 356956 w 1347751"/>
                    <a:gd name="connsiteY1116" fmla="*/ 809186 h 1625641"/>
                    <a:gd name="connsiteX1117" fmla="*/ 364205 w 1347751"/>
                    <a:gd name="connsiteY1117" fmla="*/ 803145 h 1625641"/>
                    <a:gd name="connsiteX1118" fmla="*/ 369037 w 1347751"/>
                    <a:gd name="connsiteY1118" fmla="*/ 799521 h 1625641"/>
                    <a:gd name="connsiteX1119" fmla="*/ 376286 w 1347751"/>
                    <a:gd name="connsiteY1119" fmla="*/ 794689 h 1625641"/>
                    <a:gd name="connsiteX1120" fmla="*/ 373870 w 1347751"/>
                    <a:gd name="connsiteY1120" fmla="*/ 798313 h 1625641"/>
                    <a:gd name="connsiteX1121" fmla="*/ 381118 w 1347751"/>
                    <a:gd name="connsiteY1121" fmla="*/ 801937 h 1625641"/>
                    <a:gd name="connsiteX1122" fmla="*/ 394408 w 1347751"/>
                    <a:gd name="connsiteY1122" fmla="*/ 786232 h 1625641"/>
                    <a:gd name="connsiteX1123" fmla="*/ 393200 w 1347751"/>
                    <a:gd name="connsiteY1123" fmla="*/ 797105 h 1625641"/>
                    <a:gd name="connsiteX1124" fmla="*/ 393200 w 1347751"/>
                    <a:gd name="connsiteY1124" fmla="*/ 797105 h 1625641"/>
                    <a:gd name="connsiteX1125" fmla="*/ 393200 w 1347751"/>
                    <a:gd name="connsiteY1125" fmla="*/ 798313 h 1625641"/>
                    <a:gd name="connsiteX1126" fmla="*/ 390783 w 1347751"/>
                    <a:gd name="connsiteY1126" fmla="*/ 814018 h 1625641"/>
                    <a:gd name="connsiteX1127" fmla="*/ 389575 w 1347751"/>
                    <a:gd name="connsiteY1127" fmla="*/ 820059 h 1625641"/>
                    <a:gd name="connsiteX1128" fmla="*/ 388367 w 1347751"/>
                    <a:gd name="connsiteY1128" fmla="*/ 827308 h 1625641"/>
                    <a:gd name="connsiteX1129" fmla="*/ 388367 w 1347751"/>
                    <a:gd name="connsiteY1129" fmla="*/ 827308 h 1625641"/>
                    <a:gd name="connsiteX1130" fmla="*/ 393200 w 1347751"/>
                    <a:gd name="connsiteY1130" fmla="*/ 829724 h 1625641"/>
                    <a:gd name="connsiteX1131" fmla="*/ 399240 w 1347751"/>
                    <a:gd name="connsiteY1131" fmla="*/ 812810 h 1625641"/>
                    <a:gd name="connsiteX1132" fmla="*/ 400448 w 1347751"/>
                    <a:gd name="connsiteY1132" fmla="*/ 807978 h 1625641"/>
                    <a:gd name="connsiteX1133" fmla="*/ 400448 w 1347751"/>
                    <a:gd name="connsiteY1133" fmla="*/ 804353 h 1625641"/>
                    <a:gd name="connsiteX1134" fmla="*/ 401657 w 1347751"/>
                    <a:gd name="connsiteY1134" fmla="*/ 793480 h 1625641"/>
                    <a:gd name="connsiteX1135" fmla="*/ 402865 w 1347751"/>
                    <a:gd name="connsiteY1135" fmla="*/ 788648 h 1625641"/>
                    <a:gd name="connsiteX1136" fmla="*/ 402865 w 1347751"/>
                    <a:gd name="connsiteY1136" fmla="*/ 787440 h 1625641"/>
                    <a:gd name="connsiteX1137" fmla="*/ 406489 w 1347751"/>
                    <a:gd name="connsiteY1137" fmla="*/ 772942 h 1625641"/>
                    <a:gd name="connsiteX1138" fmla="*/ 408905 w 1347751"/>
                    <a:gd name="connsiteY1138" fmla="*/ 765693 h 1625641"/>
                    <a:gd name="connsiteX1139" fmla="*/ 419778 w 1347751"/>
                    <a:gd name="connsiteY1139" fmla="*/ 752404 h 1625641"/>
                    <a:gd name="connsiteX1140" fmla="*/ 416154 w 1347751"/>
                    <a:gd name="connsiteY1140" fmla="*/ 766901 h 1625641"/>
                    <a:gd name="connsiteX1141" fmla="*/ 412530 w 1347751"/>
                    <a:gd name="connsiteY1141" fmla="*/ 781399 h 1625641"/>
                    <a:gd name="connsiteX1142" fmla="*/ 402865 w 1347751"/>
                    <a:gd name="connsiteY1142" fmla="*/ 778983 h 1625641"/>
                    <a:gd name="connsiteX1143" fmla="*/ 402865 w 1347751"/>
                    <a:gd name="connsiteY1143" fmla="*/ 778983 h 1625641"/>
                    <a:gd name="connsiteX1144" fmla="*/ 588916 w 1347751"/>
                    <a:gd name="connsiteY1144" fmla="*/ 730658 h 1625641"/>
                    <a:gd name="connsiteX1145" fmla="*/ 588916 w 1347751"/>
                    <a:gd name="connsiteY1145" fmla="*/ 730658 h 1625641"/>
                    <a:gd name="connsiteX1146" fmla="*/ 591332 w 1347751"/>
                    <a:gd name="connsiteY1146" fmla="*/ 737907 h 1625641"/>
                    <a:gd name="connsiteX1147" fmla="*/ 588916 w 1347751"/>
                    <a:gd name="connsiteY1147" fmla="*/ 730658 h 1625641"/>
                    <a:gd name="connsiteX1148" fmla="*/ 582875 w 1347751"/>
                    <a:gd name="connsiteY1148" fmla="*/ 716161 h 1625641"/>
                    <a:gd name="connsiteX1149" fmla="*/ 579251 w 1347751"/>
                    <a:gd name="connsiteY1149" fmla="*/ 694414 h 1625641"/>
                    <a:gd name="connsiteX1150" fmla="*/ 585291 w 1347751"/>
                    <a:gd name="connsiteY1150" fmla="*/ 717368 h 1625641"/>
                    <a:gd name="connsiteX1151" fmla="*/ 588916 w 1347751"/>
                    <a:gd name="connsiteY1151" fmla="*/ 730658 h 1625641"/>
                    <a:gd name="connsiteX1152" fmla="*/ 588916 w 1347751"/>
                    <a:gd name="connsiteY1152" fmla="*/ 730658 h 1625641"/>
                    <a:gd name="connsiteX1153" fmla="*/ 652946 w 1347751"/>
                    <a:gd name="connsiteY1153" fmla="*/ 901003 h 1625641"/>
                    <a:gd name="connsiteX1154" fmla="*/ 651738 w 1347751"/>
                    <a:gd name="connsiteY1154" fmla="*/ 917917 h 1625641"/>
                    <a:gd name="connsiteX1155" fmla="*/ 651738 w 1347751"/>
                    <a:gd name="connsiteY1155" fmla="*/ 923957 h 1625641"/>
                    <a:gd name="connsiteX1156" fmla="*/ 645697 w 1347751"/>
                    <a:gd name="connsiteY1156" fmla="*/ 894963 h 1625641"/>
                    <a:gd name="connsiteX1157" fmla="*/ 652946 w 1347751"/>
                    <a:gd name="connsiteY1157" fmla="*/ 901003 h 1625641"/>
                    <a:gd name="connsiteX1158" fmla="*/ 681941 w 1347751"/>
                    <a:gd name="connsiteY1158" fmla="*/ 910668 h 1625641"/>
                    <a:gd name="connsiteX1159" fmla="*/ 673484 w 1347751"/>
                    <a:gd name="connsiteY1159" fmla="*/ 931206 h 1625641"/>
                    <a:gd name="connsiteX1160" fmla="*/ 679525 w 1347751"/>
                    <a:gd name="connsiteY1160" fmla="*/ 909460 h 1625641"/>
                    <a:gd name="connsiteX1161" fmla="*/ 681941 w 1347751"/>
                    <a:gd name="connsiteY1161" fmla="*/ 910668 h 1625641"/>
                    <a:gd name="connsiteX1162" fmla="*/ 681941 w 1347751"/>
                    <a:gd name="connsiteY1162" fmla="*/ 910668 h 1625641"/>
                    <a:gd name="connsiteX1163" fmla="*/ 697647 w 1347751"/>
                    <a:gd name="connsiteY1163" fmla="*/ 910668 h 1625641"/>
                    <a:gd name="connsiteX1164" fmla="*/ 689190 w 1347751"/>
                    <a:gd name="connsiteY1164" fmla="*/ 931206 h 1625641"/>
                    <a:gd name="connsiteX1165" fmla="*/ 679525 w 1347751"/>
                    <a:gd name="connsiteY1165" fmla="*/ 939663 h 1625641"/>
                    <a:gd name="connsiteX1166" fmla="*/ 690398 w 1347751"/>
                    <a:gd name="connsiteY1166" fmla="*/ 914293 h 1625641"/>
                    <a:gd name="connsiteX1167" fmla="*/ 691606 w 1347751"/>
                    <a:gd name="connsiteY1167" fmla="*/ 911876 h 1625641"/>
                    <a:gd name="connsiteX1168" fmla="*/ 697647 w 1347751"/>
                    <a:gd name="connsiteY1168" fmla="*/ 910668 h 1625641"/>
                    <a:gd name="connsiteX1169" fmla="*/ 753220 w 1347751"/>
                    <a:gd name="connsiteY1169" fmla="*/ 886506 h 1625641"/>
                    <a:gd name="connsiteX1170" fmla="*/ 737515 w 1347751"/>
                    <a:gd name="connsiteY1170" fmla="*/ 911876 h 1625641"/>
                    <a:gd name="connsiteX1171" fmla="*/ 745972 w 1347751"/>
                    <a:gd name="connsiteY1171" fmla="*/ 891338 h 1625641"/>
                    <a:gd name="connsiteX1172" fmla="*/ 753220 w 1347751"/>
                    <a:gd name="connsiteY1172" fmla="*/ 886506 h 1625641"/>
                    <a:gd name="connsiteX1173" fmla="*/ 753220 w 1347751"/>
                    <a:gd name="connsiteY1173" fmla="*/ 886506 h 1625641"/>
                    <a:gd name="connsiteX1174" fmla="*/ 744763 w 1347751"/>
                    <a:gd name="connsiteY1174" fmla="*/ 1006110 h 1625641"/>
                    <a:gd name="connsiteX1175" fmla="*/ 779799 w 1347751"/>
                    <a:gd name="connsiteY1175" fmla="*/ 1002485 h 1625641"/>
                    <a:gd name="connsiteX1176" fmla="*/ 838997 w 1347751"/>
                    <a:gd name="connsiteY1176" fmla="*/ 992821 h 1625641"/>
                    <a:gd name="connsiteX1177" fmla="*/ 855911 w 1347751"/>
                    <a:gd name="connsiteY1177" fmla="*/ 989196 h 1625641"/>
                    <a:gd name="connsiteX1178" fmla="*/ 876449 w 1347751"/>
                    <a:gd name="connsiteY1178" fmla="*/ 983155 h 1625641"/>
                    <a:gd name="connsiteX1179" fmla="*/ 857119 w 1347751"/>
                    <a:gd name="connsiteY1179" fmla="*/ 990404 h 1625641"/>
                    <a:gd name="connsiteX1180" fmla="*/ 838997 w 1347751"/>
                    <a:gd name="connsiteY1180" fmla="*/ 996445 h 1625641"/>
                    <a:gd name="connsiteX1181" fmla="*/ 823291 w 1347751"/>
                    <a:gd name="connsiteY1181" fmla="*/ 1001277 h 1625641"/>
                    <a:gd name="connsiteX1182" fmla="*/ 776175 w 1347751"/>
                    <a:gd name="connsiteY1182" fmla="*/ 1012151 h 1625641"/>
                    <a:gd name="connsiteX1183" fmla="*/ 779799 w 1347751"/>
                    <a:gd name="connsiteY1183" fmla="*/ 1008526 h 1625641"/>
                    <a:gd name="connsiteX1184" fmla="*/ 778591 w 1347751"/>
                    <a:gd name="connsiteY1184" fmla="*/ 1006110 h 1625641"/>
                    <a:gd name="connsiteX1185" fmla="*/ 771342 w 1347751"/>
                    <a:gd name="connsiteY1185" fmla="*/ 1004902 h 1625641"/>
                    <a:gd name="connsiteX1186" fmla="*/ 770134 w 1347751"/>
                    <a:gd name="connsiteY1186" fmla="*/ 1013358 h 1625641"/>
                    <a:gd name="connsiteX1187" fmla="*/ 756845 w 1347751"/>
                    <a:gd name="connsiteY1187" fmla="*/ 1014567 h 1625641"/>
                    <a:gd name="connsiteX1188" fmla="*/ 731474 w 1347751"/>
                    <a:gd name="connsiteY1188" fmla="*/ 1010942 h 1625641"/>
                    <a:gd name="connsiteX1189" fmla="*/ 755636 w 1347751"/>
                    <a:gd name="connsiteY1189" fmla="*/ 1013358 h 1625641"/>
                    <a:gd name="connsiteX1190" fmla="*/ 760469 w 1347751"/>
                    <a:gd name="connsiteY1190" fmla="*/ 1010942 h 1625641"/>
                    <a:gd name="connsiteX1191" fmla="*/ 744763 w 1347751"/>
                    <a:gd name="connsiteY1191" fmla="*/ 1006110 h 1625641"/>
                    <a:gd name="connsiteX1192" fmla="*/ 744763 w 1347751"/>
                    <a:gd name="connsiteY1192" fmla="*/ 1006110 h 1625641"/>
                    <a:gd name="connsiteX1193" fmla="*/ 772550 w 1347751"/>
                    <a:gd name="connsiteY1193" fmla="*/ 1025440 h 1625641"/>
                    <a:gd name="connsiteX1194" fmla="*/ 770134 w 1347751"/>
                    <a:gd name="connsiteY1194" fmla="*/ 1023024 h 1625641"/>
                    <a:gd name="connsiteX1195" fmla="*/ 783423 w 1347751"/>
                    <a:gd name="connsiteY1195" fmla="*/ 1020607 h 1625641"/>
                    <a:gd name="connsiteX1196" fmla="*/ 772550 w 1347751"/>
                    <a:gd name="connsiteY1196" fmla="*/ 1025440 h 1625641"/>
                    <a:gd name="connsiteX1197" fmla="*/ 772550 w 1347751"/>
                    <a:gd name="connsiteY1197" fmla="*/ 1025440 h 1625641"/>
                    <a:gd name="connsiteX1198" fmla="*/ 759261 w 1347751"/>
                    <a:gd name="connsiteY1198" fmla="*/ 1112425 h 1625641"/>
                    <a:gd name="connsiteX1199" fmla="*/ 760469 w 1347751"/>
                    <a:gd name="connsiteY1199" fmla="*/ 1114841 h 1625641"/>
                    <a:gd name="connsiteX1200" fmla="*/ 758053 w 1347751"/>
                    <a:gd name="connsiteY1200" fmla="*/ 1112425 h 1625641"/>
                    <a:gd name="connsiteX1201" fmla="*/ 744763 w 1347751"/>
                    <a:gd name="connsiteY1201" fmla="*/ 1102760 h 1625641"/>
                    <a:gd name="connsiteX1202" fmla="*/ 738723 w 1347751"/>
                    <a:gd name="connsiteY1202" fmla="*/ 1097927 h 1625641"/>
                    <a:gd name="connsiteX1203" fmla="*/ 749596 w 1347751"/>
                    <a:gd name="connsiteY1203" fmla="*/ 1101552 h 1625641"/>
                    <a:gd name="connsiteX1204" fmla="*/ 749596 w 1347751"/>
                    <a:gd name="connsiteY1204" fmla="*/ 1101552 h 1625641"/>
                    <a:gd name="connsiteX1205" fmla="*/ 759261 w 1347751"/>
                    <a:gd name="connsiteY1205" fmla="*/ 1112425 h 1625641"/>
                    <a:gd name="connsiteX1206" fmla="*/ 759261 w 1347751"/>
                    <a:gd name="connsiteY1206" fmla="*/ 1112425 h 1625641"/>
                    <a:gd name="connsiteX1207" fmla="*/ 656570 w 1347751"/>
                    <a:gd name="connsiteY1207" fmla="*/ 1079805 h 1625641"/>
                    <a:gd name="connsiteX1208" fmla="*/ 652946 w 1347751"/>
                    <a:gd name="connsiteY1208" fmla="*/ 1062892 h 1625641"/>
                    <a:gd name="connsiteX1209" fmla="*/ 679525 w 1347751"/>
                    <a:gd name="connsiteY1209" fmla="*/ 1079805 h 1625641"/>
                    <a:gd name="connsiteX1210" fmla="*/ 700063 w 1347751"/>
                    <a:gd name="connsiteY1210" fmla="*/ 1106384 h 1625641"/>
                    <a:gd name="connsiteX1211" fmla="*/ 694022 w 1347751"/>
                    <a:gd name="connsiteY1211" fmla="*/ 1106384 h 1625641"/>
                    <a:gd name="connsiteX1212" fmla="*/ 656570 w 1347751"/>
                    <a:gd name="connsiteY1212" fmla="*/ 1079805 h 1625641"/>
                    <a:gd name="connsiteX1213" fmla="*/ 656570 w 1347751"/>
                    <a:gd name="connsiteY1213" fmla="*/ 1079805 h 1625641"/>
                    <a:gd name="connsiteX1214" fmla="*/ 607037 w 1347751"/>
                    <a:gd name="connsiteY1214" fmla="*/ 1227196 h 1625641"/>
                    <a:gd name="connsiteX1215" fmla="*/ 607037 w 1347751"/>
                    <a:gd name="connsiteY1215" fmla="*/ 1227196 h 1625641"/>
                    <a:gd name="connsiteX1216" fmla="*/ 609454 w 1347751"/>
                    <a:gd name="connsiteY1216" fmla="*/ 1215115 h 1625641"/>
                    <a:gd name="connsiteX1217" fmla="*/ 613078 w 1347751"/>
                    <a:gd name="connsiteY1217" fmla="*/ 1203034 h 1625641"/>
                    <a:gd name="connsiteX1218" fmla="*/ 616702 w 1347751"/>
                    <a:gd name="connsiteY1218" fmla="*/ 1188536 h 1625641"/>
                    <a:gd name="connsiteX1219" fmla="*/ 619119 w 1347751"/>
                    <a:gd name="connsiteY1219" fmla="*/ 1180080 h 1625641"/>
                    <a:gd name="connsiteX1220" fmla="*/ 619119 w 1347751"/>
                    <a:gd name="connsiteY1220" fmla="*/ 1180080 h 1625641"/>
                    <a:gd name="connsiteX1221" fmla="*/ 621535 w 1347751"/>
                    <a:gd name="connsiteY1221" fmla="*/ 1170414 h 1625641"/>
                    <a:gd name="connsiteX1222" fmla="*/ 625159 w 1347751"/>
                    <a:gd name="connsiteY1222" fmla="*/ 1157125 h 1625641"/>
                    <a:gd name="connsiteX1223" fmla="*/ 626367 w 1347751"/>
                    <a:gd name="connsiteY1223" fmla="*/ 1152293 h 1625641"/>
                    <a:gd name="connsiteX1224" fmla="*/ 627576 w 1347751"/>
                    <a:gd name="connsiteY1224" fmla="*/ 1146252 h 1625641"/>
                    <a:gd name="connsiteX1225" fmla="*/ 628784 w 1347751"/>
                    <a:gd name="connsiteY1225" fmla="*/ 1141420 h 1625641"/>
                    <a:gd name="connsiteX1226" fmla="*/ 628784 w 1347751"/>
                    <a:gd name="connsiteY1226" fmla="*/ 1146252 h 1625641"/>
                    <a:gd name="connsiteX1227" fmla="*/ 628784 w 1347751"/>
                    <a:gd name="connsiteY1227" fmla="*/ 1151085 h 1625641"/>
                    <a:gd name="connsiteX1228" fmla="*/ 627576 w 1347751"/>
                    <a:gd name="connsiteY1228" fmla="*/ 1155917 h 1625641"/>
                    <a:gd name="connsiteX1229" fmla="*/ 625159 w 1347751"/>
                    <a:gd name="connsiteY1229" fmla="*/ 1167998 h 1625641"/>
                    <a:gd name="connsiteX1230" fmla="*/ 623951 w 1347751"/>
                    <a:gd name="connsiteY1230" fmla="*/ 1176455 h 1625641"/>
                    <a:gd name="connsiteX1231" fmla="*/ 622743 w 1347751"/>
                    <a:gd name="connsiteY1231" fmla="*/ 1178871 h 1625641"/>
                    <a:gd name="connsiteX1232" fmla="*/ 620327 w 1347751"/>
                    <a:gd name="connsiteY1232" fmla="*/ 1188536 h 1625641"/>
                    <a:gd name="connsiteX1233" fmla="*/ 616702 w 1347751"/>
                    <a:gd name="connsiteY1233" fmla="*/ 1199410 h 1625641"/>
                    <a:gd name="connsiteX1234" fmla="*/ 611870 w 1347751"/>
                    <a:gd name="connsiteY1234" fmla="*/ 1212699 h 1625641"/>
                    <a:gd name="connsiteX1235" fmla="*/ 607037 w 1347751"/>
                    <a:gd name="connsiteY1235" fmla="*/ 1227196 h 1625641"/>
                    <a:gd name="connsiteX1236" fmla="*/ 607037 w 1347751"/>
                    <a:gd name="connsiteY1236" fmla="*/ 1227196 h 1625641"/>
                    <a:gd name="connsiteX1237" fmla="*/ 550256 w 1347751"/>
                    <a:gd name="connsiteY1237" fmla="*/ 1181288 h 1625641"/>
                    <a:gd name="connsiteX1238" fmla="*/ 551464 w 1347751"/>
                    <a:gd name="connsiteY1238" fmla="*/ 1177663 h 1625641"/>
                    <a:gd name="connsiteX1239" fmla="*/ 552672 w 1347751"/>
                    <a:gd name="connsiteY1239" fmla="*/ 1181288 h 1625641"/>
                    <a:gd name="connsiteX1240" fmla="*/ 552672 w 1347751"/>
                    <a:gd name="connsiteY1240" fmla="*/ 1182496 h 1625641"/>
                    <a:gd name="connsiteX1241" fmla="*/ 552672 w 1347751"/>
                    <a:gd name="connsiteY1241" fmla="*/ 1184912 h 1625641"/>
                    <a:gd name="connsiteX1242" fmla="*/ 552672 w 1347751"/>
                    <a:gd name="connsiteY1242" fmla="*/ 1184912 h 1625641"/>
                    <a:gd name="connsiteX1243" fmla="*/ 545423 w 1347751"/>
                    <a:gd name="connsiteY1243" fmla="*/ 1198201 h 1625641"/>
                    <a:gd name="connsiteX1244" fmla="*/ 547839 w 1347751"/>
                    <a:gd name="connsiteY1244" fmla="*/ 1184912 h 1625641"/>
                    <a:gd name="connsiteX1245" fmla="*/ 550256 w 1347751"/>
                    <a:gd name="connsiteY1245" fmla="*/ 1181288 h 1625641"/>
                    <a:gd name="connsiteX1246" fmla="*/ 459646 w 1347751"/>
                    <a:gd name="connsiteY1246" fmla="*/ 1006110 h 1625641"/>
                    <a:gd name="connsiteX1247" fmla="*/ 420986 w 1347751"/>
                    <a:gd name="connsiteY1247" fmla="*/ 984364 h 1625641"/>
                    <a:gd name="connsiteX1248" fmla="*/ 390783 w 1347751"/>
                    <a:gd name="connsiteY1248" fmla="*/ 958993 h 1625641"/>
                    <a:gd name="connsiteX1249" fmla="*/ 377494 w 1347751"/>
                    <a:gd name="connsiteY1249" fmla="*/ 944496 h 1625641"/>
                    <a:gd name="connsiteX1250" fmla="*/ 366621 w 1347751"/>
                    <a:gd name="connsiteY1250" fmla="*/ 928790 h 1625641"/>
                    <a:gd name="connsiteX1251" fmla="*/ 364205 w 1347751"/>
                    <a:gd name="connsiteY1251" fmla="*/ 925166 h 1625641"/>
                    <a:gd name="connsiteX1252" fmla="*/ 359372 w 1347751"/>
                    <a:gd name="connsiteY1252" fmla="*/ 914293 h 1625641"/>
                    <a:gd name="connsiteX1253" fmla="*/ 356956 w 1347751"/>
                    <a:gd name="connsiteY1253" fmla="*/ 907044 h 1625641"/>
                    <a:gd name="connsiteX1254" fmla="*/ 352124 w 1347751"/>
                    <a:gd name="connsiteY1254" fmla="*/ 878049 h 1625641"/>
                    <a:gd name="connsiteX1255" fmla="*/ 352124 w 1347751"/>
                    <a:gd name="connsiteY1255" fmla="*/ 870800 h 1625641"/>
                    <a:gd name="connsiteX1256" fmla="*/ 352124 w 1347751"/>
                    <a:gd name="connsiteY1256" fmla="*/ 863551 h 1625641"/>
                    <a:gd name="connsiteX1257" fmla="*/ 355748 w 1347751"/>
                    <a:gd name="connsiteY1257" fmla="*/ 865968 h 1625641"/>
                    <a:gd name="connsiteX1258" fmla="*/ 358164 w 1347751"/>
                    <a:gd name="connsiteY1258" fmla="*/ 867176 h 1625641"/>
                    <a:gd name="connsiteX1259" fmla="*/ 376286 w 1347751"/>
                    <a:gd name="connsiteY1259" fmla="*/ 875633 h 1625641"/>
                    <a:gd name="connsiteX1260" fmla="*/ 377494 w 1347751"/>
                    <a:gd name="connsiteY1260" fmla="*/ 876841 h 1625641"/>
                    <a:gd name="connsiteX1261" fmla="*/ 385951 w 1347751"/>
                    <a:gd name="connsiteY1261" fmla="*/ 880465 h 1625641"/>
                    <a:gd name="connsiteX1262" fmla="*/ 388367 w 1347751"/>
                    <a:gd name="connsiteY1262" fmla="*/ 881673 h 1625641"/>
                    <a:gd name="connsiteX1263" fmla="*/ 398032 w 1347751"/>
                    <a:gd name="connsiteY1263" fmla="*/ 886506 h 1625641"/>
                    <a:gd name="connsiteX1264" fmla="*/ 404073 w 1347751"/>
                    <a:gd name="connsiteY1264" fmla="*/ 888922 h 1625641"/>
                    <a:gd name="connsiteX1265" fmla="*/ 433068 w 1347751"/>
                    <a:gd name="connsiteY1265" fmla="*/ 905836 h 1625641"/>
                    <a:gd name="connsiteX1266" fmla="*/ 433068 w 1347751"/>
                    <a:gd name="connsiteY1266" fmla="*/ 907044 h 1625641"/>
                    <a:gd name="connsiteX1267" fmla="*/ 434276 w 1347751"/>
                    <a:gd name="connsiteY1267" fmla="*/ 908252 h 1625641"/>
                    <a:gd name="connsiteX1268" fmla="*/ 447565 w 1347751"/>
                    <a:gd name="connsiteY1268" fmla="*/ 915501 h 1625641"/>
                    <a:gd name="connsiteX1269" fmla="*/ 454814 w 1347751"/>
                    <a:gd name="connsiteY1269" fmla="*/ 920333 h 1625641"/>
                    <a:gd name="connsiteX1270" fmla="*/ 485017 w 1347751"/>
                    <a:gd name="connsiteY1270" fmla="*/ 934830 h 1625641"/>
                    <a:gd name="connsiteX1271" fmla="*/ 501931 w 1347751"/>
                    <a:gd name="connsiteY1271" fmla="*/ 939663 h 1625641"/>
                    <a:gd name="connsiteX1272" fmla="*/ 517636 w 1347751"/>
                    <a:gd name="connsiteY1272" fmla="*/ 942079 h 1625641"/>
                    <a:gd name="connsiteX1273" fmla="*/ 521261 w 1347751"/>
                    <a:gd name="connsiteY1273" fmla="*/ 942079 h 1625641"/>
                    <a:gd name="connsiteX1274" fmla="*/ 527301 w 1347751"/>
                    <a:gd name="connsiteY1274" fmla="*/ 945704 h 1625641"/>
                    <a:gd name="connsiteX1275" fmla="*/ 516428 w 1347751"/>
                    <a:gd name="connsiteY1275" fmla="*/ 942079 h 1625641"/>
                    <a:gd name="connsiteX1276" fmla="*/ 500723 w 1347751"/>
                    <a:gd name="connsiteY1276" fmla="*/ 943287 h 1625641"/>
                    <a:gd name="connsiteX1277" fmla="*/ 500723 w 1347751"/>
                    <a:gd name="connsiteY1277" fmla="*/ 946912 h 1625641"/>
                    <a:gd name="connsiteX1278" fmla="*/ 504347 w 1347751"/>
                    <a:gd name="connsiteY1278" fmla="*/ 950536 h 1625641"/>
                    <a:gd name="connsiteX1279" fmla="*/ 540591 w 1347751"/>
                    <a:gd name="connsiteY1279" fmla="*/ 956577 h 1625641"/>
                    <a:gd name="connsiteX1280" fmla="*/ 550256 w 1347751"/>
                    <a:gd name="connsiteY1280" fmla="*/ 963826 h 1625641"/>
                    <a:gd name="connsiteX1281" fmla="*/ 516428 w 1347751"/>
                    <a:gd name="connsiteY1281" fmla="*/ 960201 h 1625641"/>
                    <a:gd name="connsiteX1282" fmla="*/ 500723 w 1347751"/>
                    <a:gd name="connsiteY1282" fmla="*/ 952952 h 1625641"/>
                    <a:gd name="connsiteX1283" fmla="*/ 489850 w 1347751"/>
                    <a:gd name="connsiteY1283" fmla="*/ 948120 h 1625641"/>
                    <a:gd name="connsiteX1284" fmla="*/ 446357 w 1347751"/>
                    <a:gd name="connsiteY1284" fmla="*/ 934830 h 1625641"/>
                    <a:gd name="connsiteX1285" fmla="*/ 443941 w 1347751"/>
                    <a:gd name="connsiteY1285" fmla="*/ 938455 h 1625641"/>
                    <a:gd name="connsiteX1286" fmla="*/ 491058 w 1347751"/>
                    <a:gd name="connsiteY1286" fmla="*/ 962617 h 1625641"/>
                    <a:gd name="connsiteX1287" fmla="*/ 504347 w 1347751"/>
                    <a:gd name="connsiteY1287" fmla="*/ 967450 h 1625641"/>
                    <a:gd name="connsiteX1288" fmla="*/ 514012 w 1347751"/>
                    <a:gd name="connsiteY1288" fmla="*/ 972282 h 1625641"/>
                    <a:gd name="connsiteX1289" fmla="*/ 550256 w 1347751"/>
                    <a:gd name="connsiteY1289" fmla="*/ 989196 h 1625641"/>
                    <a:gd name="connsiteX1290" fmla="*/ 520053 w 1347751"/>
                    <a:gd name="connsiteY1290" fmla="*/ 983155 h 1625641"/>
                    <a:gd name="connsiteX1291" fmla="*/ 518844 w 1347751"/>
                    <a:gd name="connsiteY1291" fmla="*/ 983155 h 1625641"/>
                    <a:gd name="connsiteX1292" fmla="*/ 509179 w 1347751"/>
                    <a:gd name="connsiteY1292" fmla="*/ 979531 h 1625641"/>
                    <a:gd name="connsiteX1293" fmla="*/ 507971 w 1347751"/>
                    <a:gd name="connsiteY1293" fmla="*/ 979531 h 1625641"/>
                    <a:gd name="connsiteX1294" fmla="*/ 497098 w 1347751"/>
                    <a:gd name="connsiteY1294" fmla="*/ 974699 h 1625641"/>
                    <a:gd name="connsiteX1295" fmla="*/ 466895 w 1347751"/>
                    <a:gd name="connsiteY1295" fmla="*/ 967450 h 1625641"/>
                    <a:gd name="connsiteX1296" fmla="*/ 465687 w 1347751"/>
                    <a:gd name="connsiteY1296" fmla="*/ 972282 h 1625641"/>
                    <a:gd name="connsiteX1297" fmla="*/ 487433 w 1347751"/>
                    <a:gd name="connsiteY1297" fmla="*/ 985572 h 1625641"/>
                    <a:gd name="connsiteX1298" fmla="*/ 485017 w 1347751"/>
                    <a:gd name="connsiteY1298" fmla="*/ 985572 h 1625641"/>
                    <a:gd name="connsiteX1299" fmla="*/ 474144 w 1347751"/>
                    <a:gd name="connsiteY1299" fmla="*/ 985572 h 1625641"/>
                    <a:gd name="connsiteX1300" fmla="*/ 453606 w 1347751"/>
                    <a:gd name="connsiteY1300" fmla="*/ 989196 h 1625641"/>
                    <a:gd name="connsiteX1301" fmla="*/ 456022 w 1347751"/>
                    <a:gd name="connsiteY1301" fmla="*/ 996445 h 1625641"/>
                    <a:gd name="connsiteX1302" fmla="*/ 491058 w 1347751"/>
                    <a:gd name="connsiteY1302" fmla="*/ 995237 h 1625641"/>
                    <a:gd name="connsiteX1303" fmla="*/ 500723 w 1347751"/>
                    <a:gd name="connsiteY1303" fmla="*/ 995237 h 1625641"/>
                    <a:gd name="connsiteX1304" fmla="*/ 503139 w 1347751"/>
                    <a:gd name="connsiteY1304" fmla="*/ 995237 h 1625641"/>
                    <a:gd name="connsiteX1305" fmla="*/ 510388 w 1347751"/>
                    <a:gd name="connsiteY1305" fmla="*/ 995237 h 1625641"/>
                    <a:gd name="connsiteX1306" fmla="*/ 522469 w 1347751"/>
                    <a:gd name="connsiteY1306" fmla="*/ 996445 h 1625641"/>
                    <a:gd name="connsiteX1307" fmla="*/ 512804 w 1347751"/>
                    <a:gd name="connsiteY1307" fmla="*/ 997653 h 1625641"/>
                    <a:gd name="connsiteX1308" fmla="*/ 510388 w 1347751"/>
                    <a:gd name="connsiteY1308" fmla="*/ 997653 h 1625641"/>
                    <a:gd name="connsiteX1309" fmla="*/ 509179 w 1347751"/>
                    <a:gd name="connsiteY1309" fmla="*/ 997653 h 1625641"/>
                    <a:gd name="connsiteX1310" fmla="*/ 505555 w 1347751"/>
                    <a:gd name="connsiteY1310" fmla="*/ 996445 h 1625641"/>
                    <a:gd name="connsiteX1311" fmla="*/ 505555 w 1347751"/>
                    <a:gd name="connsiteY1311" fmla="*/ 996445 h 1625641"/>
                    <a:gd name="connsiteX1312" fmla="*/ 494682 w 1347751"/>
                    <a:gd name="connsiteY1312" fmla="*/ 996445 h 1625641"/>
                    <a:gd name="connsiteX1313" fmla="*/ 487433 w 1347751"/>
                    <a:gd name="connsiteY1313" fmla="*/ 1002485 h 1625641"/>
                    <a:gd name="connsiteX1314" fmla="*/ 495890 w 1347751"/>
                    <a:gd name="connsiteY1314" fmla="*/ 1008526 h 1625641"/>
                    <a:gd name="connsiteX1315" fmla="*/ 511596 w 1347751"/>
                    <a:gd name="connsiteY1315" fmla="*/ 1012151 h 1625641"/>
                    <a:gd name="connsiteX1316" fmla="*/ 509179 w 1347751"/>
                    <a:gd name="connsiteY1316" fmla="*/ 1012151 h 1625641"/>
                    <a:gd name="connsiteX1317" fmla="*/ 511596 w 1347751"/>
                    <a:gd name="connsiteY1317" fmla="*/ 1019399 h 1625641"/>
                    <a:gd name="connsiteX1318" fmla="*/ 530926 w 1347751"/>
                    <a:gd name="connsiteY1318" fmla="*/ 1018191 h 1625641"/>
                    <a:gd name="connsiteX1319" fmla="*/ 543007 w 1347751"/>
                    <a:gd name="connsiteY1319" fmla="*/ 1015775 h 1625641"/>
                    <a:gd name="connsiteX1320" fmla="*/ 546631 w 1347751"/>
                    <a:gd name="connsiteY1320" fmla="*/ 1015775 h 1625641"/>
                    <a:gd name="connsiteX1321" fmla="*/ 543007 w 1347751"/>
                    <a:gd name="connsiteY1321" fmla="*/ 1016983 h 1625641"/>
                    <a:gd name="connsiteX1322" fmla="*/ 532134 w 1347751"/>
                    <a:gd name="connsiteY1322" fmla="*/ 1019399 h 1625641"/>
                    <a:gd name="connsiteX1323" fmla="*/ 509179 w 1347751"/>
                    <a:gd name="connsiteY1323" fmla="*/ 1020607 h 1625641"/>
                    <a:gd name="connsiteX1324" fmla="*/ 493474 w 1347751"/>
                    <a:gd name="connsiteY1324" fmla="*/ 1019399 h 1625641"/>
                    <a:gd name="connsiteX1325" fmla="*/ 468103 w 1347751"/>
                    <a:gd name="connsiteY1325" fmla="*/ 1009734 h 1625641"/>
                    <a:gd name="connsiteX1326" fmla="*/ 459646 w 1347751"/>
                    <a:gd name="connsiteY1326" fmla="*/ 1006110 h 1625641"/>
                    <a:gd name="connsiteX1327" fmla="*/ 459646 w 1347751"/>
                    <a:gd name="connsiteY1327" fmla="*/ 1006110 h 1625641"/>
                    <a:gd name="connsiteX1328" fmla="*/ 372662 w 1347751"/>
                    <a:gd name="connsiteY1328" fmla="*/ 979531 h 1625641"/>
                    <a:gd name="connsiteX1329" fmla="*/ 364205 w 1347751"/>
                    <a:gd name="connsiteY1329" fmla="*/ 980739 h 1625641"/>
                    <a:gd name="connsiteX1330" fmla="*/ 361789 w 1347751"/>
                    <a:gd name="connsiteY1330" fmla="*/ 980739 h 1625641"/>
                    <a:gd name="connsiteX1331" fmla="*/ 359372 w 1347751"/>
                    <a:gd name="connsiteY1331" fmla="*/ 978323 h 1625641"/>
                    <a:gd name="connsiteX1332" fmla="*/ 358164 w 1347751"/>
                    <a:gd name="connsiteY1332" fmla="*/ 969866 h 1625641"/>
                    <a:gd name="connsiteX1333" fmla="*/ 362997 w 1347751"/>
                    <a:gd name="connsiteY1333" fmla="*/ 972282 h 1625641"/>
                    <a:gd name="connsiteX1334" fmla="*/ 366621 w 1347751"/>
                    <a:gd name="connsiteY1334" fmla="*/ 963826 h 1625641"/>
                    <a:gd name="connsiteX1335" fmla="*/ 362997 w 1347751"/>
                    <a:gd name="connsiteY1335" fmla="*/ 960201 h 1625641"/>
                    <a:gd name="connsiteX1336" fmla="*/ 355748 w 1347751"/>
                    <a:gd name="connsiteY1336" fmla="*/ 948120 h 1625641"/>
                    <a:gd name="connsiteX1337" fmla="*/ 362997 w 1347751"/>
                    <a:gd name="connsiteY1337" fmla="*/ 951744 h 1625641"/>
                    <a:gd name="connsiteX1338" fmla="*/ 365413 w 1347751"/>
                    <a:gd name="connsiteY1338" fmla="*/ 949328 h 1625641"/>
                    <a:gd name="connsiteX1339" fmla="*/ 366621 w 1347751"/>
                    <a:gd name="connsiteY1339" fmla="*/ 950536 h 1625641"/>
                    <a:gd name="connsiteX1340" fmla="*/ 370245 w 1347751"/>
                    <a:gd name="connsiteY1340" fmla="*/ 963826 h 1625641"/>
                    <a:gd name="connsiteX1341" fmla="*/ 378702 w 1347751"/>
                    <a:gd name="connsiteY1341" fmla="*/ 978323 h 1625641"/>
                    <a:gd name="connsiteX1342" fmla="*/ 372662 w 1347751"/>
                    <a:gd name="connsiteY1342" fmla="*/ 979531 h 1625641"/>
                    <a:gd name="connsiteX1343" fmla="*/ 372662 w 1347751"/>
                    <a:gd name="connsiteY1343" fmla="*/ 979531 h 1625641"/>
                    <a:gd name="connsiteX1344" fmla="*/ 321920 w 1347751"/>
                    <a:gd name="connsiteY1344" fmla="*/ 723409 h 1625641"/>
                    <a:gd name="connsiteX1345" fmla="*/ 323129 w 1347751"/>
                    <a:gd name="connsiteY1345" fmla="*/ 725825 h 1625641"/>
                    <a:gd name="connsiteX1346" fmla="*/ 326753 w 1347751"/>
                    <a:gd name="connsiteY1346" fmla="*/ 730658 h 1625641"/>
                    <a:gd name="connsiteX1347" fmla="*/ 335210 w 1347751"/>
                    <a:gd name="connsiteY1347" fmla="*/ 725825 h 1625641"/>
                    <a:gd name="connsiteX1348" fmla="*/ 334002 w 1347751"/>
                    <a:gd name="connsiteY1348" fmla="*/ 723409 h 1625641"/>
                    <a:gd name="connsiteX1349" fmla="*/ 337626 w 1347751"/>
                    <a:gd name="connsiteY1349" fmla="*/ 724617 h 1625641"/>
                    <a:gd name="connsiteX1350" fmla="*/ 346083 w 1347751"/>
                    <a:gd name="connsiteY1350" fmla="*/ 725825 h 1625641"/>
                    <a:gd name="connsiteX1351" fmla="*/ 337626 w 1347751"/>
                    <a:gd name="connsiteY1351" fmla="*/ 730658 h 1625641"/>
                    <a:gd name="connsiteX1352" fmla="*/ 326753 w 1347751"/>
                    <a:gd name="connsiteY1352" fmla="*/ 737907 h 1625641"/>
                    <a:gd name="connsiteX1353" fmla="*/ 325545 w 1347751"/>
                    <a:gd name="connsiteY1353" fmla="*/ 736698 h 1625641"/>
                    <a:gd name="connsiteX1354" fmla="*/ 325545 w 1347751"/>
                    <a:gd name="connsiteY1354" fmla="*/ 736698 h 1625641"/>
                    <a:gd name="connsiteX1355" fmla="*/ 325545 w 1347751"/>
                    <a:gd name="connsiteY1355" fmla="*/ 735490 h 1625641"/>
                    <a:gd name="connsiteX1356" fmla="*/ 321920 w 1347751"/>
                    <a:gd name="connsiteY1356" fmla="*/ 727034 h 1625641"/>
                    <a:gd name="connsiteX1357" fmla="*/ 321920 w 1347751"/>
                    <a:gd name="connsiteY1357" fmla="*/ 723409 h 1625641"/>
                    <a:gd name="connsiteX1358" fmla="*/ 321920 w 1347751"/>
                    <a:gd name="connsiteY1358" fmla="*/ 723409 h 1625641"/>
                    <a:gd name="connsiteX1359" fmla="*/ 629992 w 1347751"/>
                    <a:gd name="connsiteY1359" fmla="*/ 874424 h 1625641"/>
                    <a:gd name="connsiteX1360" fmla="*/ 632408 w 1347751"/>
                    <a:gd name="connsiteY1360" fmla="*/ 878049 h 1625641"/>
                    <a:gd name="connsiteX1361" fmla="*/ 628784 w 1347751"/>
                    <a:gd name="connsiteY1361" fmla="*/ 896171 h 1625641"/>
                    <a:gd name="connsiteX1362" fmla="*/ 627576 w 1347751"/>
                    <a:gd name="connsiteY1362" fmla="*/ 909460 h 1625641"/>
                    <a:gd name="connsiteX1363" fmla="*/ 626367 w 1347751"/>
                    <a:gd name="connsiteY1363" fmla="*/ 920333 h 1625641"/>
                    <a:gd name="connsiteX1364" fmla="*/ 622743 w 1347751"/>
                    <a:gd name="connsiteY1364" fmla="*/ 938455 h 1625641"/>
                    <a:gd name="connsiteX1365" fmla="*/ 619119 w 1347751"/>
                    <a:gd name="connsiteY1365" fmla="*/ 986780 h 1625641"/>
                    <a:gd name="connsiteX1366" fmla="*/ 622743 w 1347751"/>
                    <a:gd name="connsiteY1366" fmla="*/ 1010942 h 1625641"/>
                    <a:gd name="connsiteX1367" fmla="*/ 626367 w 1347751"/>
                    <a:gd name="connsiteY1367" fmla="*/ 1021815 h 1625641"/>
                    <a:gd name="connsiteX1368" fmla="*/ 627576 w 1347751"/>
                    <a:gd name="connsiteY1368" fmla="*/ 1026648 h 1625641"/>
                    <a:gd name="connsiteX1369" fmla="*/ 617911 w 1347751"/>
                    <a:gd name="connsiteY1369" fmla="*/ 1031480 h 1625641"/>
                    <a:gd name="connsiteX1370" fmla="*/ 609454 w 1347751"/>
                    <a:gd name="connsiteY1370" fmla="*/ 1039937 h 1625641"/>
                    <a:gd name="connsiteX1371" fmla="*/ 609454 w 1347751"/>
                    <a:gd name="connsiteY1371" fmla="*/ 1039937 h 1625641"/>
                    <a:gd name="connsiteX1372" fmla="*/ 604621 w 1347751"/>
                    <a:gd name="connsiteY1372" fmla="*/ 1039937 h 1625641"/>
                    <a:gd name="connsiteX1373" fmla="*/ 604621 w 1347751"/>
                    <a:gd name="connsiteY1373" fmla="*/ 1039937 h 1625641"/>
                    <a:gd name="connsiteX1374" fmla="*/ 602205 w 1347751"/>
                    <a:gd name="connsiteY1374" fmla="*/ 1038729 h 1625641"/>
                    <a:gd name="connsiteX1375" fmla="*/ 602205 w 1347751"/>
                    <a:gd name="connsiteY1375" fmla="*/ 1038729 h 1625641"/>
                    <a:gd name="connsiteX1376" fmla="*/ 600997 w 1347751"/>
                    <a:gd name="connsiteY1376" fmla="*/ 1038729 h 1625641"/>
                    <a:gd name="connsiteX1377" fmla="*/ 599789 w 1347751"/>
                    <a:gd name="connsiteY1377" fmla="*/ 1039937 h 1625641"/>
                    <a:gd name="connsiteX1378" fmla="*/ 599789 w 1347751"/>
                    <a:gd name="connsiteY1378" fmla="*/ 1039937 h 1625641"/>
                    <a:gd name="connsiteX1379" fmla="*/ 540591 w 1347751"/>
                    <a:gd name="connsiteY1379" fmla="*/ 1030272 h 1625641"/>
                    <a:gd name="connsiteX1380" fmla="*/ 533342 w 1347751"/>
                    <a:gd name="connsiteY1380" fmla="*/ 1029064 h 1625641"/>
                    <a:gd name="connsiteX1381" fmla="*/ 533342 w 1347751"/>
                    <a:gd name="connsiteY1381" fmla="*/ 1029064 h 1625641"/>
                    <a:gd name="connsiteX1382" fmla="*/ 533342 w 1347751"/>
                    <a:gd name="connsiteY1382" fmla="*/ 1029064 h 1625641"/>
                    <a:gd name="connsiteX1383" fmla="*/ 539383 w 1347751"/>
                    <a:gd name="connsiteY1383" fmla="*/ 1027856 h 1625641"/>
                    <a:gd name="connsiteX1384" fmla="*/ 549048 w 1347751"/>
                    <a:gd name="connsiteY1384" fmla="*/ 1025440 h 1625641"/>
                    <a:gd name="connsiteX1385" fmla="*/ 582875 w 1347751"/>
                    <a:gd name="connsiteY1385" fmla="*/ 1015775 h 1625641"/>
                    <a:gd name="connsiteX1386" fmla="*/ 564753 w 1347751"/>
                    <a:gd name="connsiteY1386" fmla="*/ 1004902 h 1625641"/>
                    <a:gd name="connsiteX1387" fmla="*/ 592540 w 1347751"/>
                    <a:gd name="connsiteY1387" fmla="*/ 1006110 h 1625641"/>
                    <a:gd name="connsiteX1388" fmla="*/ 590124 w 1347751"/>
                    <a:gd name="connsiteY1388" fmla="*/ 1001277 h 1625641"/>
                    <a:gd name="connsiteX1389" fmla="*/ 541799 w 1347751"/>
                    <a:gd name="connsiteY1389" fmla="*/ 968658 h 1625641"/>
                    <a:gd name="connsiteX1390" fmla="*/ 580459 w 1347751"/>
                    <a:gd name="connsiteY1390" fmla="*/ 986780 h 1625641"/>
                    <a:gd name="connsiteX1391" fmla="*/ 587707 w 1347751"/>
                    <a:gd name="connsiteY1391" fmla="*/ 989196 h 1625641"/>
                    <a:gd name="connsiteX1392" fmla="*/ 584083 w 1347751"/>
                    <a:gd name="connsiteY1392" fmla="*/ 977115 h 1625641"/>
                    <a:gd name="connsiteX1393" fmla="*/ 581667 w 1347751"/>
                    <a:gd name="connsiteY1393" fmla="*/ 954160 h 1625641"/>
                    <a:gd name="connsiteX1394" fmla="*/ 591332 w 1347751"/>
                    <a:gd name="connsiteY1394" fmla="*/ 973491 h 1625641"/>
                    <a:gd name="connsiteX1395" fmla="*/ 603413 w 1347751"/>
                    <a:gd name="connsiteY1395" fmla="*/ 991612 h 1625641"/>
                    <a:gd name="connsiteX1396" fmla="*/ 607037 w 1347751"/>
                    <a:gd name="connsiteY1396" fmla="*/ 986780 h 1625641"/>
                    <a:gd name="connsiteX1397" fmla="*/ 603413 w 1347751"/>
                    <a:gd name="connsiteY1397" fmla="*/ 960201 h 1625641"/>
                    <a:gd name="connsiteX1398" fmla="*/ 598580 w 1347751"/>
                    <a:gd name="connsiteY1398" fmla="*/ 916709 h 1625641"/>
                    <a:gd name="connsiteX1399" fmla="*/ 596164 w 1347751"/>
                    <a:gd name="connsiteY1399" fmla="*/ 903420 h 1625641"/>
                    <a:gd name="connsiteX1400" fmla="*/ 607037 w 1347751"/>
                    <a:gd name="connsiteY1400" fmla="*/ 890130 h 1625641"/>
                    <a:gd name="connsiteX1401" fmla="*/ 613078 w 1347751"/>
                    <a:gd name="connsiteY1401" fmla="*/ 881673 h 1625641"/>
                    <a:gd name="connsiteX1402" fmla="*/ 609454 w 1347751"/>
                    <a:gd name="connsiteY1402" fmla="*/ 892546 h 1625641"/>
                    <a:gd name="connsiteX1403" fmla="*/ 607037 w 1347751"/>
                    <a:gd name="connsiteY1403" fmla="*/ 920333 h 1625641"/>
                    <a:gd name="connsiteX1404" fmla="*/ 607037 w 1347751"/>
                    <a:gd name="connsiteY1404" fmla="*/ 925166 h 1625641"/>
                    <a:gd name="connsiteX1405" fmla="*/ 609454 w 1347751"/>
                    <a:gd name="connsiteY1405" fmla="*/ 978323 h 1625641"/>
                    <a:gd name="connsiteX1406" fmla="*/ 615494 w 1347751"/>
                    <a:gd name="connsiteY1406" fmla="*/ 978323 h 1625641"/>
                    <a:gd name="connsiteX1407" fmla="*/ 620327 w 1347751"/>
                    <a:gd name="connsiteY1407" fmla="*/ 936039 h 1625641"/>
                    <a:gd name="connsiteX1408" fmla="*/ 621535 w 1347751"/>
                    <a:gd name="connsiteY1408" fmla="*/ 919125 h 1625641"/>
                    <a:gd name="connsiteX1409" fmla="*/ 623951 w 1347751"/>
                    <a:gd name="connsiteY1409" fmla="*/ 904627 h 1625641"/>
                    <a:gd name="connsiteX1410" fmla="*/ 623951 w 1347751"/>
                    <a:gd name="connsiteY1410" fmla="*/ 875633 h 1625641"/>
                    <a:gd name="connsiteX1411" fmla="*/ 623951 w 1347751"/>
                    <a:gd name="connsiteY1411" fmla="*/ 875633 h 1625641"/>
                    <a:gd name="connsiteX1412" fmla="*/ 620327 w 1347751"/>
                    <a:gd name="connsiteY1412" fmla="*/ 874424 h 1625641"/>
                    <a:gd name="connsiteX1413" fmla="*/ 619119 w 1347751"/>
                    <a:gd name="connsiteY1413" fmla="*/ 876841 h 1625641"/>
                    <a:gd name="connsiteX1414" fmla="*/ 617911 w 1347751"/>
                    <a:gd name="connsiteY1414" fmla="*/ 878049 h 1625641"/>
                    <a:gd name="connsiteX1415" fmla="*/ 617911 w 1347751"/>
                    <a:gd name="connsiteY1415" fmla="*/ 876841 h 1625641"/>
                    <a:gd name="connsiteX1416" fmla="*/ 620327 w 1347751"/>
                    <a:gd name="connsiteY1416" fmla="*/ 872008 h 1625641"/>
                    <a:gd name="connsiteX1417" fmla="*/ 621535 w 1347751"/>
                    <a:gd name="connsiteY1417" fmla="*/ 867176 h 1625641"/>
                    <a:gd name="connsiteX1418" fmla="*/ 625159 w 1347751"/>
                    <a:gd name="connsiteY1418" fmla="*/ 864759 h 1625641"/>
                    <a:gd name="connsiteX1419" fmla="*/ 627576 w 1347751"/>
                    <a:gd name="connsiteY1419" fmla="*/ 870800 h 1625641"/>
                    <a:gd name="connsiteX1420" fmla="*/ 629992 w 1347751"/>
                    <a:gd name="connsiteY1420" fmla="*/ 874424 h 1625641"/>
                    <a:gd name="connsiteX1421" fmla="*/ 629992 w 1347751"/>
                    <a:gd name="connsiteY1421" fmla="*/ 874424 h 1625641"/>
                    <a:gd name="connsiteX1422" fmla="*/ 666235 w 1347751"/>
                    <a:gd name="connsiteY1422" fmla="*/ 1006110 h 1625641"/>
                    <a:gd name="connsiteX1423" fmla="*/ 690398 w 1347751"/>
                    <a:gd name="connsiteY1423" fmla="*/ 996445 h 1625641"/>
                    <a:gd name="connsiteX1424" fmla="*/ 704895 w 1347751"/>
                    <a:gd name="connsiteY1424" fmla="*/ 992821 h 1625641"/>
                    <a:gd name="connsiteX1425" fmla="*/ 703687 w 1347751"/>
                    <a:gd name="connsiteY1425" fmla="*/ 994029 h 1625641"/>
                    <a:gd name="connsiteX1426" fmla="*/ 695230 w 1347751"/>
                    <a:gd name="connsiteY1426" fmla="*/ 1000069 h 1625641"/>
                    <a:gd name="connsiteX1427" fmla="*/ 687982 w 1347751"/>
                    <a:gd name="connsiteY1427" fmla="*/ 1006110 h 1625641"/>
                    <a:gd name="connsiteX1428" fmla="*/ 706104 w 1347751"/>
                    <a:gd name="connsiteY1428" fmla="*/ 1010942 h 1625641"/>
                    <a:gd name="connsiteX1429" fmla="*/ 684357 w 1347751"/>
                    <a:gd name="connsiteY1429" fmla="*/ 1018191 h 1625641"/>
                    <a:gd name="connsiteX1430" fmla="*/ 684357 w 1347751"/>
                    <a:gd name="connsiteY1430" fmla="*/ 1021815 h 1625641"/>
                    <a:gd name="connsiteX1431" fmla="*/ 694022 w 1347751"/>
                    <a:gd name="connsiteY1431" fmla="*/ 1023024 h 1625641"/>
                    <a:gd name="connsiteX1432" fmla="*/ 681941 w 1347751"/>
                    <a:gd name="connsiteY1432" fmla="*/ 1026648 h 1625641"/>
                    <a:gd name="connsiteX1433" fmla="*/ 644489 w 1347751"/>
                    <a:gd name="connsiteY1433" fmla="*/ 1033897 h 1625641"/>
                    <a:gd name="connsiteX1434" fmla="*/ 644489 w 1347751"/>
                    <a:gd name="connsiteY1434" fmla="*/ 1032688 h 1625641"/>
                    <a:gd name="connsiteX1435" fmla="*/ 644489 w 1347751"/>
                    <a:gd name="connsiteY1435" fmla="*/ 1030272 h 1625641"/>
                    <a:gd name="connsiteX1436" fmla="*/ 644489 w 1347751"/>
                    <a:gd name="connsiteY1436" fmla="*/ 1029064 h 1625641"/>
                    <a:gd name="connsiteX1437" fmla="*/ 643281 w 1347751"/>
                    <a:gd name="connsiteY1437" fmla="*/ 1027856 h 1625641"/>
                    <a:gd name="connsiteX1438" fmla="*/ 638449 w 1347751"/>
                    <a:gd name="connsiteY1438" fmla="*/ 1025440 h 1625641"/>
                    <a:gd name="connsiteX1439" fmla="*/ 643281 w 1347751"/>
                    <a:gd name="connsiteY1439" fmla="*/ 1012151 h 1625641"/>
                    <a:gd name="connsiteX1440" fmla="*/ 644489 w 1347751"/>
                    <a:gd name="connsiteY1440" fmla="*/ 1009734 h 1625641"/>
                    <a:gd name="connsiteX1441" fmla="*/ 648114 w 1347751"/>
                    <a:gd name="connsiteY1441" fmla="*/ 1002485 h 1625641"/>
                    <a:gd name="connsiteX1442" fmla="*/ 665027 w 1347751"/>
                    <a:gd name="connsiteY1442" fmla="*/ 974699 h 1625641"/>
                    <a:gd name="connsiteX1443" fmla="*/ 677108 w 1347751"/>
                    <a:gd name="connsiteY1443" fmla="*/ 955369 h 1625641"/>
                    <a:gd name="connsiteX1444" fmla="*/ 668652 w 1347751"/>
                    <a:gd name="connsiteY1444" fmla="*/ 978323 h 1625641"/>
                    <a:gd name="connsiteX1445" fmla="*/ 666235 w 1347751"/>
                    <a:gd name="connsiteY1445" fmla="*/ 1006110 h 1625641"/>
                    <a:gd name="connsiteX1446" fmla="*/ 666235 w 1347751"/>
                    <a:gd name="connsiteY1446" fmla="*/ 1006110 h 1625641"/>
                    <a:gd name="connsiteX1447" fmla="*/ 605829 w 1347751"/>
                    <a:gd name="connsiteY1447" fmla="*/ 1048394 h 1625641"/>
                    <a:gd name="connsiteX1448" fmla="*/ 608246 w 1347751"/>
                    <a:gd name="connsiteY1448" fmla="*/ 1045978 h 1625641"/>
                    <a:gd name="connsiteX1449" fmla="*/ 611870 w 1347751"/>
                    <a:gd name="connsiteY1449" fmla="*/ 1042354 h 1625641"/>
                    <a:gd name="connsiteX1450" fmla="*/ 622743 w 1347751"/>
                    <a:gd name="connsiteY1450" fmla="*/ 1033897 h 1625641"/>
                    <a:gd name="connsiteX1451" fmla="*/ 626367 w 1347751"/>
                    <a:gd name="connsiteY1451" fmla="*/ 1032688 h 1625641"/>
                    <a:gd name="connsiteX1452" fmla="*/ 634824 w 1347751"/>
                    <a:gd name="connsiteY1452" fmla="*/ 1032688 h 1625641"/>
                    <a:gd name="connsiteX1453" fmla="*/ 625159 w 1347751"/>
                    <a:gd name="connsiteY1453" fmla="*/ 1033897 h 1625641"/>
                    <a:gd name="connsiteX1454" fmla="*/ 615494 w 1347751"/>
                    <a:gd name="connsiteY1454" fmla="*/ 1039937 h 1625641"/>
                    <a:gd name="connsiteX1455" fmla="*/ 615494 w 1347751"/>
                    <a:gd name="connsiteY1455" fmla="*/ 1039937 h 1625641"/>
                    <a:gd name="connsiteX1456" fmla="*/ 614286 w 1347751"/>
                    <a:gd name="connsiteY1456" fmla="*/ 1041145 h 1625641"/>
                    <a:gd name="connsiteX1457" fmla="*/ 608246 w 1347751"/>
                    <a:gd name="connsiteY1457" fmla="*/ 1045978 h 1625641"/>
                    <a:gd name="connsiteX1458" fmla="*/ 605829 w 1347751"/>
                    <a:gd name="connsiteY1458" fmla="*/ 1048394 h 1625641"/>
                    <a:gd name="connsiteX1459" fmla="*/ 605829 w 1347751"/>
                    <a:gd name="connsiteY1459" fmla="*/ 1048394 h 1625641"/>
                    <a:gd name="connsiteX1460" fmla="*/ 593748 w 1347751"/>
                    <a:gd name="connsiteY1460" fmla="*/ 1049602 h 1625641"/>
                    <a:gd name="connsiteX1461" fmla="*/ 597372 w 1347751"/>
                    <a:gd name="connsiteY1461" fmla="*/ 1054435 h 1625641"/>
                    <a:gd name="connsiteX1462" fmla="*/ 597372 w 1347751"/>
                    <a:gd name="connsiteY1462" fmla="*/ 1054435 h 1625641"/>
                    <a:gd name="connsiteX1463" fmla="*/ 597372 w 1347751"/>
                    <a:gd name="connsiteY1463" fmla="*/ 1054435 h 1625641"/>
                    <a:gd name="connsiteX1464" fmla="*/ 590124 w 1347751"/>
                    <a:gd name="connsiteY1464" fmla="*/ 1053227 h 1625641"/>
                    <a:gd name="connsiteX1465" fmla="*/ 593748 w 1347751"/>
                    <a:gd name="connsiteY1465" fmla="*/ 1049602 h 1625641"/>
                    <a:gd name="connsiteX1466" fmla="*/ 593748 w 1347751"/>
                    <a:gd name="connsiteY1466" fmla="*/ 1049602 h 1625641"/>
                    <a:gd name="connsiteX1467" fmla="*/ 605829 w 1347751"/>
                    <a:gd name="connsiteY1467" fmla="*/ 1045978 h 1625641"/>
                    <a:gd name="connsiteX1468" fmla="*/ 605829 w 1347751"/>
                    <a:gd name="connsiteY1468" fmla="*/ 1045978 h 1625641"/>
                    <a:gd name="connsiteX1469" fmla="*/ 605829 w 1347751"/>
                    <a:gd name="connsiteY1469" fmla="*/ 1045978 h 1625641"/>
                    <a:gd name="connsiteX1470" fmla="*/ 605829 w 1347751"/>
                    <a:gd name="connsiteY1470" fmla="*/ 1045978 h 1625641"/>
                    <a:gd name="connsiteX1471" fmla="*/ 605829 w 1347751"/>
                    <a:gd name="connsiteY1471" fmla="*/ 1045978 h 1625641"/>
                    <a:gd name="connsiteX1472" fmla="*/ 637241 w 1347751"/>
                    <a:gd name="connsiteY1472" fmla="*/ 952952 h 1625641"/>
                    <a:gd name="connsiteX1473" fmla="*/ 633616 w 1347751"/>
                    <a:gd name="connsiteY1473" fmla="*/ 1024232 h 1625641"/>
                    <a:gd name="connsiteX1474" fmla="*/ 632408 w 1347751"/>
                    <a:gd name="connsiteY1474" fmla="*/ 1023024 h 1625641"/>
                    <a:gd name="connsiteX1475" fmla="*/ 628784 w 1347751"/>
                    <a:gd name="connsiteY1475" fmla="*/ 945704 h 1625641"/>
                    <a:gd name="connsiteX1476" fmla="*/ 637241 w 1347751"/>
                    <a:gd name="connsiteY1476" fmla="*/ 952952 h 1625641"/>
                    <a:gd name="connsiteX1477" fmla="*/ 637241 w 1347751"/>
                    <a:gd name="connsiteY1477" fmla="*/ 952952 h 1625641"/>
                    <a:gd name="connsiteX1478" fmla="*/ 615494 w 1347751"/>
                    <a:gd name="connsiteY1478" fmla="*/ 1045978 h 1625641"/>
                    <a:gd name="connsiteX1479" fmla="*/ 634824 w 1347751"/>
                    <a:gd name="connsiteY1479" fmla="*/ 1038729 h 1625641"/>
                    <a:gd name="connsiteX1480" fmla="*/ 617911 w 1347751"/>
                    <a:gd name="connsiteY1480" fmla="*/ 1047186 h 1625641"/>
                    <a:gd name="connsiteX1481" fmla="*/ 604621 w 1347751"/>
                    <a:gd name="connsiteY1481" fmla="*/ 1055643 h 1625641"/>
                    <a:gd name="connsiteX1482" fmla="*/ 603413 w 1347751"/>
                    <a:gd name="connsiteY1482" fmla="*/ 1055643 h 1625641"/>
                    <a:gd name="connsiteX1483" fmla="*/ 615494 w 1347751"/>
                    <a:gd name="connsiteY1483" fmla="*/ 1045978 h 1625641"/>
                    <a:gd name="connsiteX1484" fmla="*/ 615494 w 1347751"/>
                    <a:gd name="connsiteY1484" fmla="*/ 1045978 h 1625641"/>
                    <a:gd name="connsiteX1485" fmla="*/ 621535 w 1347751"/>
                    <a:gd name="connsiteY1485" fmla="*/ 1053227 h 1625641"/>
                    <a:gd name="connsiteX1486" fmla="*/ 639657 w 1347751"/>
                    <a:gd name="connsiteY1486" fmla="*/ 1047186 h 1625641"/>
                    <a:gd name="connsiteX1487" fmla="*/ 621535 w 1347751"/>
                    <a:gd name="connsiteY1487" fmla="*/ 1056851 h 1625641"/>
                    <a:gd name="connsiteX1488" fmla="*/ 613078 w 1347751"/>
                    <a:gd name="connsiteY1488" fmla="*/ 1058059 h 1625641"/>
                    <a:gd name="connsiteX1489" fmla="*/ 611870 w 1347751"/>
                    <a:gd name="connsiteY1489" fmla="*/ 1059267 h 1625641"/>
                    <a:gd name="connsiteX1490" fmla="*/ 610662 w 1347751"/>
                    <a:gd name="connsiteY1490" fmla="*/ 1059267 h 1625641"/>
                    <a:gd name="connsiteX1491" fmla="*/ 621535 w 1347751"/>
                    <a:gd name="connsiteY1491" fmla="*/ 1053227 h 1625641"/>
                    <a:gd name="connsiteX1492" fmla="*/ 621535 w 1347751"/>
                    <a:gd name="connsiteY1492" fmla="*/ 1053227 h 1625641"/>
                    <a:gd name="connsiteX1493" fmla="*/ 646905 w 1347751"/>
                    <a:gd name="connsiteY1493" fmla="*/ 944496 h 1625641"/>
                    <a:gd name="connsiteX1494" fmla="*/ 649322 w 1347751"/>
                    <a:gd name="connsiteY1494" fmla="*/ 963826 h 1625641"/>
                    <a:gd name="connsiteX1495" fmla="*/ 650530 w 1347751"/>
                    <a:gd name="connsiteY1495" fmla="*/ 969866 h 1625641"/>
                    <a:gd name="connsiteX1496" fmla="*/ 650530 w 1347751"/>
                    <a:gd name="connsiteY1496" fmla="*/ 971074 h 1625641"/>
                    <a:gd name="connsiteX1497" fmla="*/ 649322 w 1347751"/>
                    <a:gd name="connsiteY1497" fmla="*/ 962617 h 1625641"/>
                    <a:gd name="connsiteX1498" fmla="*/ 644489 w 1347751"/>
                    <a:gd name="connsiteY1498" fmla="*/ 948120 h 1625641"/>
                    <a:gd name="connsiteX1499" fmla="*/ 634824 w 1347751"/>
                    <a:gd name="connsiteY1499" fmla="*/ 921541 h 1625641"/>
                    <a:gd name="connsiteX1500" fmla="*/ 636032 w 1347751"/>
                    <a:gd name="connsiteY1500" fmla="*/ 917917 h 1625641"/>
                    <a:gd name="connsiteX1501" fmla="*/ 638449 w 1347751"/>
                    <a:gd name="connsiteY1501" fmla="*/ 904627 h 1625641"/>
                    <a:gd name="connsiteX1502" fmla="*/ 644489 w 1347751"/>
                    <a:gd name="connsiteY1502" fmla="*/ 926374 h 1625641"/>
                    <a:gd name="connsiteX1503" fmla="*/ 646905 w 1347751"/>
                    <a:gd name="connsiteY1503" fmla="*/ 944496 h 1625641"/>
                    <a:gd name="connsiteX1504" fmla="*/ 646905 w 1347751"/>
                    <a:gd name="connsiteY1504" fmla="*/ 944496 h 1625641"/>
                    <a:gd name="connsiteX1505" fmla="*/ 579251 w 1347751"/>
                    <a:gd name="connsiteY1505" fmla="*/ 921541 h 1625641"/>
                    <a:gd name="connsiteX1506" fmla="*/ 585291 w 1347751"/>
                    <a:gd name="connsiteY1506" fmla="*/ 916709 h 1625641"/>
                    <a:gd name="connsiteX1507" fmla="*/ 587707 w 1347751"/>
                    <a:gd name="connsiteY1507" fmla="*/ 946912 h 1625641"/>
                    <a:gd name="connsiteX1508" fmla="*/ 579251 w 1347751"/>
                    <a:gd name="connsiteY1508" fmla="*/ 921541 h 1625641"/>
                    <a:gd name="connsiteX1509" fmla="*/ 569586 w 1347751"/>
                    <a:gd name="connsiteY1509" fmla="*/ 929998 h 1625641"/>
                    <a:gd name="connsiteX1510" fmla="*/ 570794 w 1347751"/>
                    <a:gd name="connsiteY1510" fmla="*/ 961409 h 1625641"/>
                    <a:gd name="connsiteX1511" fmla="*/ 569586 w 1347751"/>
                    <a:gd name="connsiteY1511" fmla="*/ 958993 h 1625641"/>
                    <a:gd name="connsiteX1512" fmla="*/ 562337 w 1347751"/>
                    <a:gd name="connsiteY1512" fmla="*/ 934830 h 1625641"/>
                    <a:gd name="connsiteX1513" fmla="*/ 569586 w 1347751"/>
                    <a:gd name="connsiteY1513" fmla="*/ 929998 h 1625641"/>
                    <a:gd name="connsiteX1514" fmla="*/ 569586 w 1347751"/>
                    <a:gd name="connsiteY1514" fmla="*/ 929998 h 1625641"/>
                    <a:gd name="connsiteX1515" fmla="*/ 559921 w 1347751"/>
                    <a:gd name="connsiteY1515" fmla="*/ 1091886 h 1625641"/>
                    <a:gd name="connsiteX1516" fmla="*/ 572002 w 1347751"/>
                    <a:gd name="connsiteY1516" fmla="*/ 1087054 h 1625641"/>
                    <a:gd name="connsiteX1517" fmla="*/ 570794 w 1347751"/>
                    <a:gd name="connsiteY1517" fmla="*/ 1078597 h 1625641"/>
                    <a:gd name="connsiteX1518" fmla="*/ 559921 w 1347751"/>
                    <a:gd name="connsiteY1518" fmla="*/ 1081013 h 1625641"/>
                    <a:gd name="connsiteX1519" fmla="*/ 549048 w 1347751"/>
                    <a:gd name="connsiteY1519" fmla="*/ 1066516 h 1625641"/>
                    <a:gd name="connsiteX1520" fmla="*/ 532134 w 1347751"/>
                    <a:gd name="connsiteY1520" fmla="*/ 1067724 h 1625641"/>
                    <a:gd name="connsiteX1521" fmla="*/ 546631 w 1347751"/>
                    <a:gd name="connsiteY1521" fmla="*/ 1062892 h 1625641"/>
                    <a:gd name="connsiteX1522" fmla="*/ 552672 w 1347751"/>
                    <a:gd name="connsiteY1522" fmla="*/ 1061683 h 1625641"/>
                    <a:gd name="connsiteX1523" fmla="*/ 553880 w 1347751"/>
                    <a:gd name="connsiteY1523" fmla="*/ 1056851 h 1625641"/>
                    <a:gd name="connsiteX1524" fmla="*/ 533342 w 1347751"/>
                    <a:gd name="connsiteY1524" fmla="*/ 1052019 h 1625641"/>
                    <a:gd name="connsiteX1525" fmla="*/ 528509 w 1347751"/>
                    <a:gd name="connsiteY1525" fmla="*/ 1050810 h 1625641"/>
                    <a:gd name="connsiteX1526" fmla="*/ 570794 w 1347751"/>
                    <a:gd name="connsiteY1526" fmla="*/ 1045978 h 1625641"/>
                    <a:gd name="connsiteX1527" fmla="*/ 570794 w 1347751"/>
                    <a:gd name="connsiteY1527" fmla="*/ 1044770 h 1625641"/>
                    <a:gd name="connsiteX1528" fmla="*/ 576834 w 1347751"/>
                    <a:gd name="connsiteY1528" fmla="*/ 1044770 h 1625641"/>
                    <a:gd name="connsiteX1529" fmla="*/ 596164 w 1347751"/>
                    <a:gd name="connsiteY1529" fmla="*/ 1044770 h 1625641"/>
                    <a:gd name="connsiteX1530" fmla="*/ 597372 w 1347751"/>
                    <a:gd name="connsiteY1530" fmla="*/ 1042354 h 1625641"/>
                    <a:gd name="connsiteX1531" fmla="*/ 596164 w 1347751"/>
                    <a:gd name="connsiteY1531" fmla="*/ 1044770 h 1625641"/>
                    <a:gd name="connsiteX1532" fmla="*/ 596164 w 1347751"/>
                    <a:gd name="connsiteY1532" fmla="*/ 1045978 h 1625641"/>
                    <a:gd name="connsiteX1533" fmla="*/ 596164 w 1347751"/>
                    <a:gd name="connsiteY1533" fmla="*/ 1045978 h 1625641"/>
                    <a:gd name="connsiteX1534" fmla="*/ 596164 w 1347751"/>
                    <a:gd name="connsiteY1534" fmla="*/ 1045978 h 1625641"/>
                    <a:gd name="connsiteX1535" fmla="*/ 591332 w 1347751"/>
                    <a:gd name="connsiteY1535" fmla="*/ 1047186 h 1625641"/>
                    <a:gd name="connsiteX1536" fmla="*/ 588916 w 1347751"/>
                    <a:gd name="connsiteY1536" fmla="*/ 1048394 h 1625641"/>
                    <a:gd name="connsiteX1537" fmla="*/ 587707 w 1347751"/>
                    <a:gd name="connsiteY1537" fmla="*/ 1050810 h 1625641"/>
                    <a:gd name="connsiteX1538" fmla="*/ 593748 w 1347751"/>
                    <a:gd name="connsiteY1538" fmla="*/ 1056851 h 1625641"/>
                    <a:gd name="connsiteX1539" fmla="*/ 590124 w 1347751"/>
                    <a:gd name="connsiteY1539" fmla="*/ 1064100 h 1625641"/>
                    <a:gd name="connsiteX1540" fmla="*/ 590124 w 1347751"/>
                    <a:gd name="connsiteY1540" fmla="*/ 1066516 h 1625641"/>
                    <a:gd name="connsiteX1541" fmla="*/ 591332 w 1347751"/>
                    <a:gd name="connsiteY1541" fmla="*/ 1067724 h 1625641"/>
                    <a:gd name="connsiteX1542" fmla="*/ 593748 w 1347751"/>
                    <a:gd name="connsiteY1542" fmla="*/ 1067724 h 1625641"/>
                    <a:gd name="connsiteX1543" fmla="*/ 596164 w 1347751"/>
                    <a:gd name="connsiteY1543" fmla="*/ 1066516 h 1625641"/>
                    <a:gd name="connsiteX1544" fmla="*/ 599789 w 1347751"/>
                    <a:gd name="connsiteY1544" fmla="*/ 1064100 h 1625641"/>
                    <a:gd name="connsiteX1545" fmla="*/ 602205 w 1347751"/>
                    <a:gd name="connsiteY1545" fmla="*/ 1064100 h 1625641"/>
                    <a:gd name="connsiteX1546" fmla="*/ 604621 w 1347751"/>
                    <a:gd name="connsiteY1546" fmla="*/ 1065308 h 1625641"/>
                    <a:gd name="connsiteX1547" fmla="*/ 615494 w 1347751"/>
                    <a:gd name="connsiteY1547" fmla="*/ 1067724 h 1625641"/>
                    <a:gd name="connsiteX1548" fmla="*/ 620327 w 1347751"/>
                    <a:gd name="connsiteY1548" fmla="*/ 1068932 h 1625641"/>
                    <a:gd name="connsiteX1549" fmla="*/ 619119 w 1347751"/>
                    <a:gd name="connsiteY1549" fmla="*/ 1073765 h 1625641"/>
                    <a:gd name="connsiteX1550" fmla="*/ 615494 w 1347751"/>
                    <a:gd name="connsiteY1550" fmla="*/ 1084638 h 1625641"/>
                    <a:gd name="connsiteX1551" fmla="*/ 604621 w 1347751"/>
                    <a:gd name="connsiteY1551" fmla="*/ 1105176 h 1625641"/>
                    <a:gd name="connsiteX1552" fmla="*/ 587707 w 1347751"/>
                    <a:gd name="connsiteY1552" fmla="*/ 1128130 h 1625641"/>
                    <a:gd name="connsiteX1553" fmla="*/ 586499 w 1347751"/>
                    <a:gd name="connsiteY1553" fmla="*/ 1130546 h 1625641"/>
                    <a:gd name="connsiteX1554" fmla="*/ 587707 w 1347751"/>
                    <a:gd name="connsiteY1554" fmla="*/ 1128130 h 1625641"/>
                    <a:gd name="connsiteX1555" fmla="*/ 598580 w 1347751"/>
                    <a:gd name="connsiteY1555" fmla="*/ 1099135 h 1625641"/>
                    <a:gd name="connsiteX1556" fmla="*/ 599789 w 1347751"/>
                    <a:gd name="connsiteY1556" fmla="*/ 1090679 h 1625641"/>
                    <a:gd name="connsiteX1557" fmla="*/ 559921 w 1347751"/>
                    <a:gd name="connsiteY1557" fmla="*/ 1091886 h 1625641"/>
                    <a:gd name="connsiteX1558" fmla="*/ 559921 w 1347751"/>
                    <a:gd name="connsiteY1558" fmla="*/ 1091886 h 1625641"/>
                    <a:gd name="connsiteX1559" fmla="*/ 562337 w 1347751"/>
                    <a:gd name="connsiteY1559" fmla="*/ 1158333 h 1625641"/>
                    <a:gd name="connsiteX1560" fmla="*/ 567169 w 1347751"/>
                    <a:gd name="connsiteY1560" fmla="*/ 1140211 h 1625641"/>
                    <a:gd name="connsiteX1561" fmla="*/ 573210 w 1347751"/>
                    <a:gd name="connsiteY1561" fmla="*/ 1130546 h 1625641"/>
                    <a:gd name="connsiteX1562" fmla="*/ 570794 w 1347751"/>
                    <a:gd name="connsiteY1562" fmla="*/ 1137795 h 1625641"/>
                    <a:gd name="connsiteX1563" fmla="*/ 570794 w 1347751"/>
                    <a:gd name="connsiteY1563" fmla="*/ 1152293 h 1625641"/>
                    <a:gd name="connsiteX1564" fmla="*/ 561129 w 1347751"/>
                    <a:gd name="connsiteY1564" fmla="*/ 1167998 h 1625641"/>
                    <a:gd name="connsiteX1565" fmla="*/ 562337 w 1347751"/>
                    <a:gd name="connsiteY1565" fmla="*/ 1158333 h 1625641"/>
                    <a:gd name="connsiteX1566" fmla="*/ 562337 w 1347751"/>
                    <a:gd name="connsiteY1566" fmla="*/ 1158333 h 1625641"/>
                    <a:gd name="connsiteX1567" fmla="*/ 638449 w 1347751"/>
                    <a:gd name="connsiteY1567" fmla="*/ 1060476 h 1625641"/>
                    <a:gd name="connsiteX1568" fmla="*/ 625159 w 1347751"/>
                    <a:gd name="connsiteY1568" fmla="*/ 1062892 h 1625641"/>
                    <a:gd name="connsiteX1569" fmla="*/ 623951 w 1347751"/>
                    <a:gd name="connsiteY1569" fmla="*/ 1062892 h 1625641"/>
                    <a:gd name="connsiteX1570" fmla="*/ 620327 w 1347751"/>
                    <a:gd name="connsiteY1570" fmla="*/ 1062892 h 1625641"/>
                    <a:gd name="connsiteX1571" fmla="*/ 619119 w 1347751"/>
                    <a:gd name="connsiteY1571" fmla="*/ 1062892 h 1625641"/>
                    <a:gd name="connsiteX1572" fmla="*/ 620327 w 1347751"/>
                    <a:gd name="connsiteY1572" fmla="*/ 1062892 h 1625641"/>
                    <a:gd name="connsiteX1573" fmla="*/ 623951 w 1347751"/>
                    <a:gd name="connsiteY1573" fmla="*/ 1062892 h 1625641"/>
                    <a:gd name="connsiteX1574" fmla="*/ 625159 w 1347751"/>
                    <a:gd name="connsiteY1574" fmla="*/ 1062892 h 1625641"/>
                    <a:gd name="connsiteX1575" fmla="*/ 644489 w 1347751"/>
                    <a:gd name="connsiteY1575" fmla="*/ 1052019 h 1625641"/>
                    <a:gd name="connsiteX1576" fmla="*/ 638449 w 1347751"/>
                    <a:gd name="connsiteY1576" fmla="*/ 1060476 h 1625641"/>
                    <a:gd name="connsiteX1577" fmla="*/ 638449 w 1347751"/>
                    <a:gd name="connsiteY1577" fmla="*/ 1060476 h 1625641"/>
                    <a:gd name="connsiteX1578" fmla="*/ 739931 w 1347751"/>
                    <a:gd name="connsiteY1578" fmla="*/ 1042354 h 1625641"/>
                    <a:gd name="connsiteX1579" fmla="*/ 732682 w 1347751"/>
                    <a:gd name="connsiteY1579" fmla="*/ 1047186 h 1625641"/>
                    <a:gd name="connsiteX1580" fmla="*/ 710936 w 1347751"/>
                    <a:gd name="connsiteY1580" fmla="*/ 1058059 h 1625641"/>
                    <a:gd name="connsiteX1581" fmla="*/ 724225 w 1347751"/>
                    <a:gd name="connsiteY1581" fmla="*/ 1060476 h 1625641"/>
                    <a:gd name="connsiteX1582" fmla="*/ 735098 w 1347751"/>
                    <a:gd name="connsiteY1582" fmla="*/ 1061683 h 1625641"/>
                    <a:gd name="connsiteX1583" fmla="*/ 715769 w 1347751"/>
                    <a:gd name="connsiteY1583" fmla="*/ 1065308 h 1625641"/>
                    <a:gd name="connsiteX1584" fmla="*/ 727850 w 1347751"/>
                    <a:gd name="connsiteY1584" fmla="*/ 1071349 h 1625641"/>
                    <a:gd name="connsiteX1585" fmla="*/ 703687 w 1347751"/>
                    <a:gd name="connsiteY1585" fmla="*/ 1071349 h 1625641"/>
                    <a:gd name="connsiteX1586" fmla="*/ 700063 w 1347751"/>
                    <a:gd name="connsiteY1586" fmla="*/ 1076181 h 1625641"/>
                    <a:gd name="connsiteX1587" fmla="*/ 715769 w 1347751"/>
                    <a:gd name="connsiteY1587" fmla="*/ 1088262 h 1625641"/>
                    <a:gd name="connsiteX1588" fmla="*/ 704895 w 1347751"/>
                    <a:gd name="connsiteY1588" fmla="*/ 1083430 h 1625641"/>
                    <a:gd name="connsiteX1589" fmla="*/ 698855 w 1347751"/>
                    <a:gd name="connsiteY1589" fmla="*/ 1088262 h 1625641"/>
                    <a:gd name="connsiteX1590" fmla="*/ 707312 w 1347751"/>
                    <a:gd name="connsiteY1590" fmla="*/ 1103968 h 1625641"/>
                    <a:gd name="connsiteX1591" fmla="*/ 715769 w 1347751"/>
                    <a:gd name="connsiteY1591" fmla="*/ 1119673 h 1625641"/>
                    <a:gd name="connsiteX1592" fmla="*/ 713352 w 1347751"/>
                    <a:gd name="connsiteY1592" fmla="*/ 1117257 h 1625641"/>
                    <a:gd name="connsiteX1593" fmla="*/ 704895 w 1347751"/>
                    <a:gd name="connsiteY1593" fmla="*/ 1103968 h 1625641"/>
                    <a:gd name="connsiteX1594" fmla="*/ 660195 w 1347751"/>
                    <a:gd name="connsiteY1594" fmla="*/ 1056851 h 1625641"/>
                    <a:gd name="connsiteX1595" fmla="*/ 657779 w 1347751"/>
                    <a:gd name="connsiteY1595" fmla="*/ 1050810 h 1625641"/>
                    <a:gd name="connsiteX1596" fmla="*/ 739931 w 1347751"/>
                    <a:gd name="connsiteY1596" fmla="*/ 1042354 h 1625641"/>
                    <a:gd name="connsiteX1597" fmla="*/ 739931 w 1347751"/>
                    <a:gd name="connsiteY1597" fmla="*/ 1042354 h 1625641"/>
                    <a:gd name="connsiteX1598" fmla="*/ 673484 w 1347751"/>
                    <a:gd name="connsiteY1598" fmla="*/ 1047186 h 1625641"/>
                    <a:gd name="connsiteX1599" fmla="*/ 667444 w 1347751"/>
                    <a:gd name="connsiteY1599" fmla="*/ 1047186 h 1625641"/>
                    <a:gd name="connsiteX1600" fmla="*/ 651738 w 1347751"/>
                    <a:gd name="connsiteY1600" fmla="*/ 1044770 h 1625641"/>
                    <a:gd name="connsiteX1601" fmla="*/ 696438 w 1347751"/>
                    <a:gd name="connsiteY1601" fmla="*/ 1029064 h 1625641"/>
                    <a:gd name="connsiteX1602" fmla="*/ 730266 w 1347751"/>
                    <a:gd name="connsiteY1602" fmla="*/ 1026648 h 1625641"/>
                    <a:gd name="connsiteX1603" fmla="*/ 744763 w 1347751"/>
                    <a:gd name="connsiteY1603" fmla="*/ 1036313 h 1625641"/>
                    <a:gd name="connsiteX1604" fmla="*/ 673484 w 1347751"/>
                    <a:gd name="connsiteY1604" fmla="*/ 1047186 h 1625641"/>
                    <a:gd name="connsiteX1605" fmla="*/ 673484 w 1347751"/>
                    <a:gd name="connsiteY1605" fmla="*/ 1047186 h 1625641"/>
                    <a:gd name="connsiteX1606" fmla="*/ 704895 w 1347751"/>
                    <a:gd name="connsiteY1606" fmla="*/ 945704 h 1625641"/>
                    <a:gd name="connsiteX1607" fmla="*/ 687982 w 1347751"/>
                    <a:gd name="connsiteY1607" fmla="*/ 963826 h 1625641"/>
                    <a:gd name="connsiteX1608" fmla="*/ 712144 w 1347751"/>
                    <a:gd name="connsiteY1608" fmla="*/ 907044 h 1625641"/>
                    <a:gd name="connsiteX1609" fmla="*/ 731474 w 1347751"/>
                    <a:gd name="connsiteY1609" fmla="*/ 899795 h 1625641"/>
                    <a:gd name="connsiteX1610" fmla="*/ 704895 w 1347751"/>
                    <a:gd name="connsiteY1610" fmla="*/ 945704 h 1625641"/>
                    <a:gd name="connsiteX1611" fmla="*/ 500723 w 1347751"/>
                    <a:gd name="connsiteY1611" fmla="*/ 630384 h 1625641"/>
                    <a:gd name="connsiteX1612" fmla="*/ 485017 w 1347751"/>
                    <a:gd name="connsiteY1612" fmla="*/ 641257 h 1625641"/>
                    <a:gd name="connsiteX1613" fmla="*/ 465687 w 1347751"/>
                    <a:gd name="connsiteY1613" fmla="*/ 654546 h 1625641"/>
                    <a:gd name="connsiteX1614" fmla="*/ 466895 w 1347751"/>
                    <a:gd name="connsiteY1614" fmla="*/ 652130 h 1625641"/>
                    <a:gd name="connsiteX1615" fmla="*/ 466895 w 1347751"/>
                    <a:gd name="connsiteY1615" fmla="*/ 650922 h 1625641"/>
                    <a:gd name="connsiteX1616" fmla="*/ 478976 w 1347751"/>
                    <a:gd name="connsiteY1616" fmla="*/ 641257 h 1625641"/>
                    <a:gd name="connsiteX1617" fmla="*/ 489850 w 1347751"/>
                    <a:gd name="connsiteY1617" fmla="*/ 631592 h 1625641"/>
                    <a:gd name="connsiteX1618" fmla="*/ 485017 w 1347751"/>
                    <a:gd name="connsiteY1618" fmla="*/ 626759 h 1625641"/>
                    <a:gd name="connsiteX1619" fmla="*/ 474144 w 1347751"/>
                    <a:gd name="connsiteY1619" fmla="*/ 634008 h 1625641"/>
                    <a:gd name="connsiteX1620" fmla="*/ 466895 w 1347751"/>
                    <a:gd name="connsiteY1620" fmla="*/ 638840 h 1625641"/>
                    <a:gd name="connsiteX1621" fmla="*/ 468103 w 1347751"/>
                    <a:gd name="connsiteY1621" fmla="*/ 637633 h 1625641"/>
                    <a:gd name="connsiteX1622" fmla="*/ 471728 w 1347751"/>
                    <a:gd name="connsiteY1622" fmla="*/ 635216 h 1625641"/>
                    <a:gd name="connsiteX1623" fmla="*/ 472936 w 1347751"/>
                    <a:gd name="connsiteY1623" fmla="*/ 634008 h 1625641"/>
                    <a:gd name="connsiteX1624" fmla="*/ 478976 w 1347751"/>
                    <a:gd name="connsiteY1624" fmla="*/ 629176 h 1625641"/>
                    <a:gd name="connsiteX1625" fmla="*/ 499514 w 1347751"/>
                    <a:gd name="connsiteY1625" fmla="*/ 617094 h 1625641"/>
                    <a:gd name="connsiteX1626" fmla="*/ 503139 w 1347751"/>
                    <a:gd name="connsiteY1626" fmla="*/ 614678 h 1625641"/>
                    <a:gd name="connsiteX1627" fmla="*/ 506763 w 1347751"/>
                    <a:gd name="connsiteY1627" fmla="*/ 615886 h 1625641"/>
                    <a:gd name="connsiteX1628" fmla="*/ 500723 w 1347751"/>
                    <a:gd name="connsiteY1628" fmla="*/ 630384 h 1625641"/>
                    <a:gd name="connsiteX1629" fmla="*/ 500723 w 1347751"/>
                    <a:gd name="connsiteY1629" fmla="*/ 630384 h 1625641"/>
                    <a:gd name="connsiteX1630" fmla="*/ 516428 w 1347751"/>
                    <a:gd name="connsiteY1630" fmla="*/ 613470 h 1625641"/>
                    <a:gd name="connsiteX1631" fmla="*/ 506763 w 1347751"/>
                    <a:gd name="connsiteY1631" fmla="*/ 612262 h 1625641"/>
                    <a:gd name="connsiteX1632" fmla="*/ 503139 w 1347751"/>
                    <a:gd name="connsiteY1632" fmla="*/ 609846 h 1625641"/>
                    <a:gd name="connsiteX1633" fmla="*/ 501931 w 1347751"/>
                    <a:gd name="connsiteY1633" fmla="*/ 602597 h 1625641"/>
                    <a:gd name="connsiteX1634" fmla="*/ 510388 w 1347751"/>
                    <a:gd name="connsiteY1634" fmla="*/ 601389 h 1625641"/>
                    <a:gd name="connsiteX1635" fmla="*/ 510388 w 1347751"/>
                    <a:gd name="connsiteY1635" fmla="*/ 601389 h 1625641"/>
                    <a:gd name="connsiteX1636" fmla="*/ 516428 w 1347751"/>
                    <a:gd name="connsiteY1636" fmla="*/ 602597 h 1625641"/>
                    <a:gd name="connsiteX1637" fmla="*/ 517636 w 1347751"/>
                    <a:gd name="connsiteY1637" fmla="*/ 602597 h 1625641"/>
                    <a:gd name="connsiteX1638" fmla="*/ 518844 w 1347751"/>
                    <a:gd name="connsiteY1638" fmla="*/ 602597 h 1625641"/>
                    <a:gd name="connsiteX1639" fmla="*/ 524885 w 1347751"/>
                    <a:gd name="connsiteY1639" fmla="*/ 606221 h 1625641"/>
                    <a:gd name="connsiteX1640" fmla="*/ 524885 w 1347751"/>
                    <a:gd name="connsiteY1640" fmla="*/ 607430 h 1625641"/>
                    <a:gd name="connsiteX1641" fmla="*/ 524885 w 1347751"/>
                    <a:gd name="connsiteY1641" fmla="*/ 609846 h 1625641"/>
                    <a:gd name="connsiteX1642" fmla="*/ 516428 w 1347751"/>
                    <a:gd name="connsiteY1642" fmla="*/ 613470 h 1625641"/>
                    <a:gd name="connsiteX1643" fmla="*/ 516428 w 1347751"/>
                    <a:gd name="connsiteY1643" fmla="*/ 613470 h 1625641"/>
                    <a:gd name="connsiteX1644" fmla="*/ 295342 w 1347751"/>
                    <a:gd name="connsiteY1644" fmla="*/ 713744 h 1625641"/>
                    <a:gd name="connsiteX1645" fmla="*/ 308631 w 1347751"/>
                    <a:gd name="connsiteY1645" fmla="*/ 717368 h 1625641"/>
                    <a:gd name="connsiteX1646" fmla="*/ 309839 w 1347751"/>
                    <a:gd name="connsiteY1646" fmla="*/ 722201 h 1625641"/>
                    <a:gd name="connsiteX1647" fmla="*/ 303799 w 1347751"/>
                    <a:gd name="connsiteY1647" fmla="*/ 745155 h 1625641"/>
                    <a:gd name="connsiteX1648" fmla="*/ 311047 w 1347751"/>
                    <a:gd name="connsiteY1648" fmla="*/ 747571 h 1625641"/>
                    <a:gd name="connsiteX1649" fmla="*/ 315880 w 1347751"/>
                    <a:gd name="connsiteY1649" fmla="*/ 742739 h 1625641"/>
                    <a:gd name="connsiteX1650" fmla="*/ 317088 w 1347751"/>
                    <a:gd name="connsiteY1650" fmla="*/ 746364 h 1625641"/>
                    <a:gd name="connsiteX1651" fmla="*/ 315880 w 1347751"/>
                    <a:gd name="connsiteY1651" fmla="*/ 747571 h 1625641"/>
                    <a:gd name="connsiteX1652" fmla="*/ 314672 w 1347751"/>
                    <a:gd name="connsiteY1652" fmla="*/ 751196 h 1625641"/>
                    <a:gd name="connsiteX1653" fmla="*/ 313464 w 1347751"/>
                    <a:gd name="connsiteY1653" fmla="*/ 753612 h 1625641"/>
                    <a:gd name="connsiteX1654" fmla="*/ 307423 w 1347751"/>
                    <a:gd name="connsiteY1654" fmla="*/ 763277 h 1625641"/>
                    <a:gd name="connsiteX1655" fmla="*/ 307423 w 1347751"/>
                    <a:gd name="connsiteY1655" fmla="*/ 762069 h 1625641"/>
                    <a:gd name="connsiteX1656" fmla="*/ 300174 w 1347751"/>
                    <a:gd name="connsiteY1656" fmla="*/ 763277 h 1625641"/>
                    <a:gd name="connsiteX1657" fmla="*/ 300174 w 1347751"/>
                    <a:gd name="connsiteY1657" fmla="*/ 765693 h 1625641"/>
                    <a:gd name="connsiteX1658" fmla="*/ 291717 w 1347751"/>
                    <a:gd name="connsiteY1658" fmla="*/ 759653 h 1625641"/>
                    <a:gd name="connsiteX1659" fmla="*/ 292926 w 1347751"/>
                    <a:gd name="connsiteY1659" fmla="*/ 756028 h 1625641"/>
                    <a:gd name="connsiteX1660" fmla="*/ 295342 w 1347751"/>
                    <a:gd name="connsiteY1660" fmla="*/ 713744 h 1625641"/>
                    <a:gd name="connsiteX1661" fmla="*/ 295342 w 1347751"/>
                    <a:gd name="connsiteY1661" fmla="*/ 713744 h 1625641"/>
                    <a:gd name="connsiteX1662" fmla="*/ 184194 w 1347751"/>
                    <a:gd name="connsiteY1662" fmla="*/ 725825 h 1625641"/>
                    <a:gd name="connsiteX1663" fmla="*/ 187819 w 1347751"/>
                    <a:gd name="connsiteY1663" fmla="*/ 720993 h 1625641"/>
                    <a:gd name="connsiteX1664" fmla="*/ 185403 w 1347751"/>
                    <a:gd name="connsiteY1664" fmla="*/ 717368 h 1625641"/>
                    <a:gd name="connsiteX1665" fmla="*/ 153991 w 1347751"/>
                    <a:gd name="connsiteY1665" fmla="*/ 681125 h 1625641"/>
                    <a:gd name="connsiteX1666" fmla="*/ 126205 w 1347751"/>
                    <a:gd name="connsiteY1666" fmla="*/ 623135 h 1625641"/>
                    <a:gd name="connsiteX1667" fmla="*/ 205941 w 1347751"/>
                    <a:gd name="connsiteY1667" fmla="*/ 671460 h 1625641"/>
                    <a:gd name="connsiteX1668" fmla="*/ 254266 w 1347751"/>
                    <a:gd name="connsiteY1668" fmla="*/ 737907 h 1625641"/>
                    <a:gd name="connsiteX1669" fmla="*/ 272387 w 1347751"/>
                    <a:gd name="connsiteY1669" fmla="*/ 754820 h 1625641"/>
                    <a:gd name="connsiteX1670" fmla="*/ 282052 w 1347751"/>
                    <a:gd name="connsiteY1670" fmla="*/ 762069 h 1625641"/>
                    <a:gd name="connsiteX1671" fmla="*/ 285677 w 1347751"/>
                    <a:gd name="connsiteY1671" fmla="*/ 764485 h 1625641"/>
                    <a:gd name="connsiteX1672" fmla="*/ 295342 w 1347751"/>
                    <a:gd name="connsiteY1672" fmla="*/ 770526 h 1625641"/>
                    <a:gd name="connsiteX1673" fmla="*/ 303799 w 1347751"/>
                    <a:gd name="connsiteY1673" fmla="*/ 775358 h 1625641"/>
                    <a:gd name="connsiteX1674" fmla="*/ 303799 w 1347751"/>
                    <a:gd name="connsiteY1674" fmla="*/ 775358 h 1625641"/>
                    <a:gd name="connsiteX1675" fmla="*/ 303799 w 1347751"/>
                    <a:gd name="connsiteY1675" fmla="*/ 775358 h 1625641"/>
                    <a:gd name="connsiteX1676" fmla="*/ 301382 w 1347751"/>
                    <a:gd name="connsiteY1676" fmla="*/ 791064 h 1625641"/>
                    <a:gd name="connsiteX1677" fmla="*/ 300174 w 1347751"/>
                    <a:gd name="connsiteY1677" fmla="*/ 791064 h 1625641"/>
                    <a:gd name="connsiteX1678" fmla="*/ 296550 w 1347751"/>
                    <a:gd name="connsiteY1678" fmla="*/ 797105 h 1625641"/>
                    <a:gd name="connsiteX1679" fmla="*/ 290509 w 1347751"/>
                    <a:gd name="connsiteY1679" fmla="*/ 781399 h 1625641"/>
                    <a:gd name="connsiteX1680" fmla="*/ 284469 w 1347751"/>
                    <a:gd name="connsiteY1680" fmla="*/ 770526 h 1625641"/>
                    <a:gd name="connsiteX1681" fmla="*/ 280844 w 1347751"/>
                    <a:gd name="connsiteY1681" fmla="*/ 770526 h 1625641"/>
                    <a:gd name="connsiteX1682" fmla="*/ 280844 w 1347751"/>
                    <a:gd name="connsiteY1682" fmla="*/ 791064 h 1625641"/>
                    <a:gd name="connsiteX1683" fmla="*/ 288093 w 1347751"/>
                    <a:gd name="connsiteY1683" fmla="*/ 810394 h 1625641"/>
                    <a:gd name="connsiteX1684" fmla="*/ 283261 w 1347751"/>
                    <a:gd name="connsiteY1684" fmla="*/ 805562 h 1625641"/>
                    <a:gd name="connsiteX1685" fmla="*/ 269971 w 1347751"/>
                    <a:gd name="connsiteY1685" fmla="*/ 786232 h 1625641"/>
                    <a:gd name="connsiteX1686" fmla="*/ 268763 w 1347751"/>
                    <a:gd name="connsiteY1686" fmla="*/ 782607 h 1625641"/>
                    <a:gd name="connsiteX1687" fmla="*/ 266347 w 1347751"/>
                    <a:gd name="connsiteY1687" fmla="*/ 776567 h 1625641"/>
                    <a:gd name="connsiteX1688" fmla="*/ 262722 w 1347751"/>
                    <a:gd name="connsiteY1688" fmla="*/ 766901 h 1625641"/>
                    <a:gd name="connsiteX1689" fmla="*/ 263931 w 1347751"/>
                    <a:gd name="connsiteY1689" fmla="*/ 799521 h 1625641"/>
                    <a:gd name="connsiteX1690" fmla="*/ 254266 w 1347751"/>
                    <a:gd name="connsiteY1690" fmla="*/ 788648 h 1625641"/>
                    <a:gd name="connsiteX1691" fmla="*/ 238560 w 1347751"/>
                    <a:gd name="connsiteY1691" fmla="*/ 762069 h 1625641"/>
                    <a:gd name="connsiteX1692" fmla="*/ 232519 w 1347751"/>
                    <a:gd name="connsiteY1692" fmla="*/ 764485 h 1625641"/>
                    <a:gd name="connsiteX1693" fmla="*/ 244601 w 1347751"/>
                    <a:gd name="connsiteY1693" fmla="*/ 793480 h 1625641"/>
                    <a:gd name="connsiteX1694" fmla="*/ 236144 w 1347751"/>
                    <a:gd name="connsiteY1694" fmla="*/ 789856 h 1625641"/>
                    <a:gd name="connsiteX1695" fmla="*/ 220438 w 1347751"/>
                    <a:gd name="connsiteY1695" fmla="*/ 754820 h 1625641"/>
                    <a:gd name="connsiteX1696" fmla="*/ 204733 w 1347751"/>
                    <a:gd name="connsiteY1696" fmla="*/ 719785 h 1625641"/>
                    <a:gd name="connsiteX1697" fmla="*/ 199900 w 1347751"/>
                    <a:gd name="connsiteY1697" fmla="*/ 722201 h 1625641"/>
                    <a:gd name="connsiteX1698" fmla="*/ 218022 w 1347751"/>
                    <a:gd name="connsiteY1698" fmla="*/ 781399 h 1625641"/>
                    <a:gd name="connsiteX1699" fmla="*/ 213189 w 1347751"/>
                    <a:gd name="connsiteY1699" fmla="*/ 778983 h 1625641"/>
                    <a:gd name="connsiteX1700" fmla="*/ 213189 w 1347751"/>
                    <a:gd name="connsiteY1700" fmla="*/ 776567 h 1625641"/>
                    <a:gd name="connsiteX1701" fmla="*/ 201108 w 1347751"/>
                    <a:gd name="connsiteY1701" fmla="*/ 756028 h 1625641"/>
                    <a:gd name="connsiteX1702" fmla="*/ 196276 w 1347751"/>
                    <a:gd name="connsiteY1702" fmla="*/ 760861 h 1625641"/>
                    <a:gd name="connsiteX1703" fmla="*/ 199900 w 1347751"/>
                    <a:gd name="connsiteY1703" fmla="*/ 770526 h 1625641"/>
                    <a:gd name="connsiteX1704" fmla="*/ 198692 w 1347751"/>
                    <a:gd name="connsiteY1704" fmla="*/ 769318 h 1625641"/>
                    <a:gd name="connsiteX1705" fmla="*/ 178154 w 1347751"/>
                    <a:gd name="connsiteY1705" fmla="*/ 728242 h 1625641"/>
                    <a:gd name="connsiteX1706" fmla="*/ 172113 w 1347751"/>
                    <a:gd name="connsiteY1706" fmla="*/ 731866 h 1625641"/>
                    <a:gd name="connsiteX1707" fmla="*/ 180570 w 1347751"/>
                    <a:gd name="connsiteY1707" fmla="*/ 757237 h 1625641"/>
                    <a:gd name="connsiteX1708" fmla="*/ 178154 w 1347751"/>
                    <a:gd name="connsiteY1708" fmla="*/ 754820 h 1625641"/>
                    <a:gd name="connsiteX1709" fmla="*/ 176946 w 1347751"/>
                    <a:gd name="connsiteY1709" fmla="*/ 752404 h 1625641"/>
                    <a:gd name="connsiteX1710" fmla="*/ 168489 w 1347751"/>
                    <a:gd name="connsiteY1710" fmla="*/ 731866 h 1625641"/>
                    <a:gd name="connsiteX1711" fmla="*/ 160032 w 1347751"/>
                    <a:gd name="connsiteY1711" fmla="*/ 714952 h 1625641"/>
                    <a:gd name="connsiteX1712" fmla="*/ 152783 w 1347751"/>
                    <a:gd name="connsiteY1712" fmla="*/ 717368 h 1625641"/>
                    <a:gd name="connsiteX1713" fmla="*/ 158824 w 1347751"/>
                    <a:gd name="connsiteY1713" fmla="*/ 737907 h 1625641"/>
                    <a:gd name="connsiteX1714" fmla="*/ 149159 w 1347751"/>
                    <a:gd name="connsiteY1714" fmla="*/ 724617 h 1625641"/>
                    <a:gd name="connsiteX1715" fmla="*/ 137078 w 1347751"/>
                    <a:gd name="connsiteY1715" fmla="*/ 698039 h 1625641"/>
                    <a:gd name="connsiteX1716" fmla="*/ 128621 w 1347751"/>
                    <a:gd name="connsiteY1716" fmla="*/ 696831 h 1625641"/>
                    <a:gd name="connsiteX1717" fmla="*/ 134661 w 1347751"/>
                    <a:gd name="connsiteY1717" fmla="*/ 720993 h 1625641"/>
                    <a:gd name="connsiteX1718" fmla="*/ 121372 w 1347751"/>
                    <a:gd name="connsiteY1718" fmla="*/ 710120 h 1625641"/>
                    <a:gd name="connsiteX1719" fmla="*/ 116540 w 1347751"/>
                    <a:gd name="connsiteY1719" fmla="*/ 690790 h 1625641"/>
                    <a:gd name="connsiteX1720" fmla="*/ 111707 w 1347751"/>
                    <a:gd name="connsiteY1720" fmla="*/ 673876 h 1625641"/>
                    <a:gd name="connsiteX1721" fmla="*/ 105666 w 1347751"/>
                    <a:gd name="connsiteY1721" fmla="*/ 678709 h 1625641"/>
                    <a:gd name="connsiteX1722" fmla="*/ 108083 w 1347751"/>
                    <a:gd name="connsiteY1722" fmla="*/ 699247 h 1625641"/>
                    <a:gd name="connsiteX1723" fmla="*/ 97210 w 1347751"/>
                    <a:gd name="connsiteY1723" fmla="*/ 690790 h 1625641"/>
                    <a:gd name="connsiteX1724" fmla="*/ 94793 w 1347751"/>
                    <a:gd name="connsiteY1724" fmla="*/ 676292 h 1625641"/>
                    <a:gd name="connsiteX1725" fmla="*/ 88753 w 1347751"/>
                    <a:gd name="connsiteY1725" fmla="*/ 660587 h 1625641"/>
                    <a:gd name="connsiteX1726" fmla="*/ 83920 w 1347751"/>
                    <a:gd name="connsiteY1726" fmla="*/ 664211 h 1625641"/>
                    <a:gd name="connsiteX1727" fmla="*/ 83920 w 1347751"/>
                    <a:gd name="connsiteY1727" fmla="*/ 672668 h 1625641"/>
                    <a:gd name="connsiteX1728" fmla="*/ 85128 w 1347751"/>
                    <a:gd name="connsiteY1728" fmla="*/ 682333 h 1625641"/>
                    <a:gd name="connsiteX1729" fmla="*/ 77880 w 1347751"/>
                    <a:gd name="connsiteY1729" fmla="*/ 677500 h 1625641"/>
                    <a:gd name="connsiteX1730" fmla="*/ 73047 w 1347751"/>
                    <a:gd name="connsiteY1730" fmla="*/ 656962 h 1625641"/>
                    <a:gd name="connsiteX1731" fmla="*/ 68215 w 1347751"/>
                    <a:gd name="connsiteY1731" fmla="*/ 653338 h 1625641"/>
                    <a:gd name="connsiteX1732" fmla="*/ 67007 w 1347751"/>
                    <a:gd name="connsiteY1732" fmla="*/ 669043 h 1625641"/>
                    <a:gd name="connsiteX1733" fmla="*/ 59758 w 1347751"/>
                    <a:gd name="connsiteY1733" fmla="*/ 664211 h 1625641"/>
                    <a:gd name="connsiteX1734" fmla="*/ 52509 w 1347751"/>
                    <a:gd name="connsiteY1734" fmla="*/ 647297 h 1625641"/>
                    <a:gd name="connsiteX1735" fmla="*/ 52509 w 1347751"/>
                    <a:gd name="connsiteY1735" fmla="*/ 646089 h 1625641"/>
                    <a:gd name="connsiteX1736" fmla="*/ 184194 w 1347751"/>
                    <a:gd name="connsiteY1736" fmla="*/ 725825 h 1625641"/>
                    <a:gd name="connsiteX1737" fmla="*/ 184194 w 1347751"/>
                    <a:gd name="connsiteY1737" fmla="*/ 725825 h 1625641"/>
                    <a:gd name="connsiteX1738" fmla="*/ 36804 w 1347751"/>
                    <a:gd name="connsiteY1738" fmla="*/ 648506 h 1625641"/>
                    <a:gd name="connsiteX1739" fmla="*/ 42844 w 1347751"/>
                    <a:gd name="connsiteY1739" fmla="*/ 648506 h 1625641"/>
                    <a:gd name="connsiteX1740" fmla="*/ 41636 w 1347751"/>
                    <a:gd name="connsiteY1740" fmla="*/ 650922 h 1625641"/>
                    <a:gd name="connsiteX1741" fmla="*/ 44052 w 1347751"/>
                    <a:gd name="connsiteY1741" fmla="*/ 659379 h 1625641"/>
                    <a:gd name="connsiteX1742" fmla="*/ 24722 w 1347751"/>
                    <a:gd name="connsiteY1742" fmla="*/ 648506 h 1625641"/>
                    <a:gd name="connsiteX1743" fmla="*/ 36804 w 1347751"/>
                    <a:gd name="connsiteY1743" fmla="*/ 648506 h 1625641"/>
                    <a:gd name="connsiteX1744" fmla="*/ 36804 w 1347751"/>
                    <a:gd name="connsiteY1744" fmla="*/ 648506 h 1625641"/>
                    <a:gd name="connsiteX1745" fmla="*/ 141910 w 1347751"/>
                    <a:gd name="connsiteY1745" fmla="*/ 870800 h 1625641"/>
                    <a:gd name="connsiteX1746" fmla="*/ 271179 w 1347751"/>
                    <a:gd name="connsiteY1746" fmla="*/ 841805 h 1625641"/>
                    <a:gd name="connsiteX1747" fmla="*/ 295342 w 1347751"/>
                    <a:gd name="connsiteY1747" fmla="*/ 841805 h 1625641"/>
                    <a:gd name="connsiteX1748" fmla="*/ 301382 w 1347751"/>
                    <a:gd name="connsiteY1748" fmla="*/ 840597 h 1625641"/>
                    <a:gd name="connsiteX1749" fmla="*/ 301382 w 1347751"/>
                    <a:gd name="connsiteY1749" fmla="*/ 840597 h 1625641"/>
                    <a:gd name="connsiteX1750" fmla="*/ 301382 w 1347751"/>
                    <a:gd name="connsiteY1750" fmla="*/ 834556 h 1625641"/>
                    <a:gd name="connsiteX1751" fmla="*/ 298966 w 1347751"/>
                    <a:gd name="connsiteY1751" fmla="*/ 834556 h 1625641"/>
                    <a:gd name="connsiteX1752" fmla="*/ 291717 w 1347751"/>
                    <a:gd name="connsiteY1752" fmla="*/ 833348 h 1625641"/>
                    <a:gd name="connsiteX1753" fmla="*/ 290509 w 1347751"/>
                    <a:gd name="connsiteY1753" fmla="*/ 833348 h 1625641"/>
                    <a:gd name="connsiteX1754" fmla="*/ 289301 w 1347751"/>
                    <a:gd name="connsiteY1754" fmla="*/ 833348 h 1625641"/>
                    <a:gd name="connsiteX1755" fmla="*/ 282052 w 1347751"/>
                    <a:gd name="connsiteY1755" fmla="*/ 833348 h 1625641"/>
                    <a:gd name="connsiteX1756" fmla="*/ 192651 w 1347751"/>
                    <a:gd name="connsiteY1756" fmla="*/ 815226 h 1625641"/>
                    <a:gd name="connsiteX1757" fmla="*/ 205941 w 1347751"/>
                    <a:gd name="connsiteY1757" fmla="*/ 803145 h 1625641"/>
                    <a:gd name="connsiteX1758" fmla="*/ 163656 w 1347751"/>
                    <a:gd name="connsiteY1758" fmla="*/ 806770 h 1625641"/>
                    <a:gd name="connsiteX1759" fmla="*/ 155200 w 1347751"/>
                    <a:gd name="connsiteY1759" fmla="*/ 804353 h 1625641"/>
                    <a:gd name="connsiteX1760" fmla="*/ 175738 w 1347751"/>
                    <a:gd name="connsiteY1760" fmla="*/ 788648 h 1625641"/>
                    <a:gd name="connsiteX1761" fmla="*/ 129829 w 1347751"/>
                    <a:gd name="connsiteY1761" fmla="*/ 793480 h 1625641"/>
                    <a:gd name="connsiteX1762" fmla="*/ 122580 w 1347751"/>
                    <a:gd name="connsiteY1762" fmla="*/ 789856 h 1625641"/>
                    <a:gd name="connsiteX1763" fmla="*/ 146743 w 1347751"/>
                    <a:gd name="connsiteY1763" fmla="*/ 776567 h 1625641"/>
                    <a:gd name="connsiteX1764" fmla="*/ 118956 w 1347751"/>
                    <a:gd name="connsiteY1764" fmla="*/ 778983 h 1625641"/>
                    <a:gd name="connsiteX1765" fmla="*/ 100834 w 1347751"/>
                    <a:gd name="connsiteY1765" fmla="*/ 776567 h 1625641"/>
                    <a:gd name="connsiteX1766" fmla="*/ 96002 w 1347751"/>
                    <a:gd name="connsiteY1766" fmla="*/ 774150 h 1625641"/>
                    <a:gd name="connsiteX1767" fmla="*/ 117748 w 1347751"/>
                    <a:gd name="connsiteY1767" fmla="*/ 770526 h 1625641"/>
                    <a:gd name="connsiteX1768" fmla="*/ 117748 w 1347751"/>
                    <a:gd name="connsiteY1768" fmla="*/ 765693 h 1625641"/>
                    <a:gd name="connsiteX1769" fmla="*/ 81504 w 1347751"/>
                    <a:gd name="connsiteY1769" fmla="*/ 763277 h 1625641"/>
                    <a:gd name="connsiteX1770" fmla="*/ 73047 w 1347751"/>
                    <a:gd name="connsiteY1770" fmla="*/ 756028 h 1625641"/>
                    <a:gd name="connsiteX1771" fmla="*/ 89961 w 1347751"/>
                    <a:gd name="connsiteY1771" fmla="*/ 743947 h 1625641"/>
                    <a:gd name="connsiteX1772" fmla="*/ 60966 w 1347751"/>
                    <a:gd name="connsiteY1772" fmla="*/ 742739 h 1625641"/>
                    <a:gd name="connsiteX1773" fmla="*/ 52509 w 1347751"/>
                    <a:gd name="connsiteY1773" fmla="*/ 731866 h 1625641"/>
                    <a:gd name="connsiteX1774" fmla="*/ 73047 w 1347751"/>
                    <a:gd name="connsiteY1774" fmla="*/ 727034 h 1625641"/>
                    <a:gd name="connsiteX1775" fmla="*/ 41636 w 1347751"/>
                    <a:gd name="connsiteY1775" fmla="*/ 711328 h 1625641"/>
                    <a:gd name="connsiteX1776" fmla="*/ 40428 w 1347751"/>
                    <a:gd name="connsiteY1776" fmla="*/ 710120 h 1625641"/>
                    <a:gd name="connsiteX1777" fmla="*/ 39220 w 1347751"/>
                    <a:gd name="connsiteY1777" fmla="*/ 705287 h 1625641"/>
                    <a:gd name="connsiteX1778" fmla="*/ 44052 w 1347751"/>
                    <a:gd name="connsiteY1778" fmla="*/ 707704 h 1625641"/>
                    <a:gd name="connsiteX1779" fmla="*/ 50093 w 1347751"/>
                    <a:gd name="connsiteY1779" fmla="*/ 711328 h 1625641"/>
                    <a:gd name="connsiteX1780" fmla="*/ 53717 w 1347751"/>
                    <a:gd name="connsiteY1780" fmla="*/ 700455 h 1625641"/>
                    <a:gd name="connsiteX1781" fmla="*/ 48885 w 1347751"/>
                    <a:gd name="connsiteY1781" fmla="*/ 696831 h 1625641"/>
                    <a:gd name="connsiteX1782" fmla="*/ 42844 w 1347751"/>
                    <a:gd name="connsiteY1782" fmla="*/ 694414 h 1625641"/>
                    <a:gd name="connsiteX1783" fmla="*/ 35595 w 1347751"/>
                    <a:gd name="connsiteY1783" fmla="*/ 690790 h 1625641"/>
                    <a:gd name="connsiteX1784" fmla="*/ 25930 w 1347751"/>
                    <a:gd name="connsiteY1784" fmla="*/ 673876 h 1625641"/>
                    <a:gd name="connsiteX1785" fmla="*/ 10225 w 1347751"/>
                    <a:gd name="connsiteY1785" fmla="*/ 653338 h 1625641"/>
                    <a:gd name="connsiteX1786" fmla="*/ 10225 w 1347751"/>
                    <a:gd name="connsiteY1786" fmla="*/ 653338 h 1625641"/>
                    <a:gd name="connsiteX1787" fmla="*/ 36804 w 1347751"/>
                    <a:gd name="connsiteY1787" fmla="*/ 672668 h 1625641"/>
                    <a:gd name="connsiteX1788" fmla="*/ 82712 w 1347751"/>
                    <a:gd name="connsiteY1788" fmla="*/ 702871 h 1625641"/>
                    <a:gd name="connsiteX1789" fmla="*/ 85128 w 1347751"/>
                    <a:gd name="connsiteY1789" fmla="*/ 704079 h 1625641"/>
                    <a:gd name="connsiteX1790" fmla="*/ 190235 w 1347751"/>
                    <a:gd name="connsiteY1790" fmla="*/ 785023 h 1625641"/>
                    <a:gd name="connsiteX1791" fmla="*/ 276012 w 1347751"/>
                    <a:gd name="connsiteY1791" fmla="*/ 822475 h 1625641"/>
                    <a:gd name="connsiteX1792" fmla="*/ 286885 w 1347751"/>
                    <a:gd name="connsiteY1792" fmla="*/ 826099 h 1625641"/>
                    <a:gd name="connsiteX1793" fmla="*/ 296550 w 1347751"/>
                    <a:gd name="connsiteY1793" fmla="*/ 829724 h 1625641"/>
                    <a:gd name="connsiteX1794" fmla="*/ 308631 w 1347751"/>
                    <a:gd name="connsiteY1794" fmla="*/ 833348 h 1625641"/>
                    <a:gd name="connsiteX1795" fmla="*/ 309839 w 1347751"/>
                    <a:gd name="connsiteY1795" fmla="*/ 833348 h 1625641"/>
                    <a:gd name="connsiteX1796" fmla="*/ 315880 w 1347751"/>
                    <a:gd name="connsiteY1796" fmla="*/ 840597 h 1625641"/>
                    <a:gd name="connsiteX1797" fmla="*/ 323129 w 1347751"/>
                    <a:gd name="connsiteY1797" fmla="*/ 847846 h 1625641"/>
                    <a:gd name="connsiteX1798" fmla="*/ 318296 w 1347751"/>
                    <a:gd name="connsiteY1798" fmla="*/ 847846 h 1625641"/>
                    <a:gd name="connsiteX1799" fmla="*/ 314672 w 1347751"/>
                    <a:gd name="connsiteY1799" fmla="*/ 847846 h 1625641"/>
                    <a:gd name="connsiteX1800" fmla="*/ 312255 w 1347751"/>
                    <a:gd name="connsiteY1800" fmla="*/ 847846 h 1625641"/>
                    <a:gd name="connsiteX1801" fmla="*/ 309839 w 1347751"/>
                    <a:gd name="connsiteY1801" fmla="*/ 855095 h 1625641"/>
                    <a:gd name="connsiteX1802" fmla="*/ 313464 w 1347751"/>
                    <a:gd name="connsiteY1802" fmla="*/ 856302 h 1625641"/>
                    <a:gd name="connsiteX1803" fmla="*/ 312255 w 1347751"/>
                    <a:gd name="connsiteY1803" fmla="*/ 856302 h 1625641"/>
                    <a:gd name="connsiteX1804" fmla="*/ 307423 w 1347751"/>
                    <a:gd name="connsiteY1804" fmla="*/ 855095 h 1625641"/>
                    <a:gd name="connsiteX1805" fmla="*/ 295342 w 1347751"/>
                    <a:gd name="connsiteY1805" fmla="*/ 853886 h 1625641"/>
                    <a:gd name="connsiteX1806" fmla="*/ 284469 w 1347751"/>
                    <a:gd name="connsiteY1806" fmla="*/ 851470 h 1625641"/>
                    <a:gd name="connsiteX1807" fmla="*/ 274804 w 1347751"/>
                    <a:gd name="connsiteY1807" fmla="*/ 849054 h 1625641"/>
                    <a:gd name="connsiteX1808" fmla="*/ 272387 w 1347751"/>
                    <a:gd name="connsiteY1808" fmla="*/ 849054 h 1625641"/>
                    <a:gd name="connsiteX1809" fmla="*/ 277220 w 1347751"/>
                    <a:gd name="connsiteY1809" fmla="*/ 859927 h 1625641"/>
                    <a:gd name="connsiteX1810" fmla="*/ 286885 w 1347751"/>
                    <a:gd name="connsiteY1810" fmla="*/ 863551 h 1625641"/>
                    <a:gd name="connsiteX1811" fmla="*/ 284469 w 1347751"/>
                    <a:gd name="connsiteY1811" fmla="*/ 864759 h 1625641"/>
                    <a:gd name="connsiteX1812" fmla="*/ 279636 w 1347751"/>
                    <a:gd name="connsiteY1812" fmla="*/ 862343 h 1625641"/>
                    <a:gd name="connsiteX1813" fmla="*/ 247017 w 1347751"/>
                    <a:gd name="connsiteY1813" fmla="*/ 858719 h 1625641"/>
                    <a:gd name="connsiteX1814" fmla="*/ 265139 w 1347751"/>
                    <a:gd name="connsiteY1814" fmla="*/ 873216 h 1625641"/>
                    <a:gd name="connsiteX1815" fmla="*/ 254266 w 1347751"/>
                    <a:gd name="connsiteY1815" fmla="*/ 876841 h 1625641"/>
                    <a:gd name="connsiteX1816" fmla="*/ 211981 w 1347751"/>
                    <a:gd name="connsiteY1816" fmla="*/ 867176 h 1625641"/>
                    <a:gd name="connsiteX1817" fmla="*/ 226479 w 1347751"/>
                    <a:gd name="connsiteY1817" fmla="*/ 882881 h 1625641"/>
                    <a:gd name="connsiteX1818" fmla="*/ 225271 w 1347751"/>
                    <a:gd name="connsiteY1818" fmla="*/ 882881 h 1625641"/>
                    <a:gd name="connsiteX1819" fmla="*/ 141910 w 1347751"/>
                    <a:gd name="connsiteY1819" fmla="*/ 870800 h 1625641"/>
                    <a:gd name="connsiteX1820" fmla="*/ 141910 w 1347751"/>
                    <a:gd name="connsiteY1820" fmla="*/ 870800 h 1625641"/>
                    <a:gd name="connsiteX1821" fmla="*/ 91169 w 1347751"/>
                    <a:gd name="connsiteY1821" fmla="*/ 973491 h 1625641"/>
                    <a:gd name="connsiteX1822" fmla="*/ 70631 w 1347751"/>
                    <a:gd name="connsiteY1822" fmla="*/ 981948 h 1625641"/>
                    <a:gd name="connsiteX1823" fmla="*/ 62174 w 1347751"/>
                    <a:gd name="connsiteY1823" fmla="*/ 985572 h 1625641"/>
                    <a:gd name="connsiteX1824" fmla="*/ 69423 w 1347751"/>
                    <a:gd name="connsiteY1824" fmla="*/ 992821 h 1625641"/>
                    <a:gd name="connsiteX1825" fmla="*/ 42844 w 1347751"/>
                    <a:gd name="connsiteY1825" fmla="*/ 1023024 h 1625641"/>
                    <a:gd name="connsiteX1826" fmla="*/ 51301 w 1347751"/>
                    <a:gd name="connsiteY1826" fmla="*/ 1000069 h 1625641"/>
                    <a:gd name="connsiteX1827" fmla="*/ 186611 w 1347751"/>
                    <a:gd name="connsiteY1827" fmla="*/ 885298 h 1625641"/>
                    <a:gd name="connsiteX1828" fmla="*/ 220438 w 1347751"/>
                    <a:gd name="connsiteY1828" fmla="*/ 886506 h 1625641"/>
                    <a:gd name="connsiteX1829" fmla="*/ 205941 w 1347751"/>
                    <a:gd name="connsiteY1829" fmla="*/ 893754 h 1625641"/>
                    <a:gd name="connsiteX1830" fmla="*/ 170905 w 1347751"/>
                    <a:gd name="connsiteY1830" fmla="*/ 894963 h 1625641"/>
                    <a:gd name="connsiteX1831" fmla="*/ 170905 w 1347751"/>
                    <a:gd name="connsiteY1831" fmla="*/ 903420 h 1625641"/>
                    <a:gd name="connsiteX1832" fmla="*/ 185403 w 1347751"/>
                    <a:gd name="connsiteY1832" fmla="*/ 905836 h 1625641"/>
                    <a:gd name="connsiteX1833" fmla="*/ 132245 w 1347751"/>
                    <a:gd name="connsiteY1833" fmla="*/ 914293 h 1625641"/>
                    <a:gd name="connsiteX1834" fmla="*/ 151575 w 1347751"/>
                    <a:gd name="connsiteY1834" fmla="*/ 927582 h 1625641"/>
                    <a:gd name="connsiteX1835" fmla="*/ 150367 w 1347751"/>
                    <a:gd name="connsiteY1835" fmla="*/ 928790 h 1625641"/>
                    <a:gd name="connsiteX1836" fmla="*/ 123788 w 1347751"/>
                    <a:gd name="connsiteY1836" fmla="*/ 933623 h 1625641"/>
                    <a:gd name="connsiteX1837" fmla="*/ 102042 w 1347751"/>
                    <a:gd name="connsiteY1837" fmla="*/ 936039 h 1625641"/>
                    <a:gd name="connsiteX1838" fmla="*/ 102042 w 1347751"/>
                    <a:gd name="connsiteY1838" fmla="*/ 942079 h 1625641"/>
                    <a:gd name="connsiteX1839" fmla="*/ 129829 w 1347751"/>
                    <a:gd name="connsiteY1839" fmla="*/ 943287 h 1625641"/>
                    <a:gd name="connsiteX1840" fmla="*/ 81504 w 1347751"/>
                    <a:gd name="connsiteY1840" fmla="*/ 958993 h 1625641"/>
                    <a:gd name="connsiteX1841" fmla="*/ 97210 w 1347751"/>
                    <a:gd name="connsiteY1841" fmla="*/ 969866 h 1625641"/>
                    <a:gd name="connsiteX1842" fmla="*/ 91169 w 1347751"/>
                    <a:gd name="connsiteY1842" fmla="*/ 973491 h 1625641"/>
                    <a:gd name="connsiteX1843" fmla="*/ 91169 w 1347751"/>
                    <a:gd name="connsiteY1843" fmla="*/ 973491 h 1625641"/>
                    <a:gd name="connsiteX1844" fmla="*/ 213189 w 1347751"/>
                    <a:gd name="connsiteY1844" fmla="*/ 958993 h 1625641"/>
                    <a:gd name="connsiteX1845" fmla="*/ 226479 w 1347751"/>
                    <a:gd name="connsiteY1845" fmla="*/ 922749 h 1625641"/>
                    <a:gd name="connsiteX1846" fmla="*/ 232519 w 1347751"/>
                    <a:gd name="connsiteY1846" fmla="*/ 917917 h 1625641"/>
                    <a:gd name="connsiteX1847" fmla="*/ 227687 w 1347751"/>
                    <a:gd name="connsiteY1847" fmla="*/ 908252 h 1625641"/>
                    <a:gd name="connsiteX1848" fmla="*/ 203524 w 1347751"/>
                    <a:gd name="connsiteY1848" fmla="*/ 929998 h 1625641"/>
                    <a:gd name="connsiteX1849" fmla="*/ 193859 w 1347751"/>
                    <a:gd name="connsiteY1849" fmla="*/ 921541 h 1625641"/>
                    <a:gd name="connsiteX1850" fmla="*/ 187819 w 1347751"/>
                    <a:gd name="connsiteY1850" fmla="*/ 944496 h 1625641"/>
                    <a:gd name="connsiteX1851" fmla="*/ 179362 w 1347751"/>
                    <a:gd name="connsiteY1851" fmla="*/ 937247 h 1625641"/>
                    <a:gd name="connsiteX1852" fmla="*/ 173321 w 1347751"/>
                    <a:gd name="connsiteY1852" fmla="*/ 962617 h 1625641"/>
                    <a:gd name="connsiteX1853" fmla="*/ 169697 w 1347751"/>
                    <a:gd name="connsiteY1853" fmla="*/ 966242 h 1625641"/>
                    <a:gd name="connsiteX1854" fmla="*/ 160032 w 1347751"/>
                    <a:gd name="connsiteY1854" fmla="*/ 954160 h 1625641"/>
                    <a:gd name="connsiteX1855" fmla="*/ 158824 w 1347751"/>
                    <a:gd name="connsiteY1855" fmla="*/ 974699 h 1625641"/>
                    <a:gd name="connsiteX1856" fmla="*/ 146743 w 1347751"/>
                    <a:gd name="connsiteY1856" fmla="*/ 983155 h 1625641"/>
                    <a:gd name="connsiteX1857" fmla="*/ 140702 w 1347751"/>
                    <a:gd name="connsiteY1857" fmla="*/ 968658 h 1625641"/>
                    <a:gd name="connsiteX1858" fmla="*/ 129829 w 1347751"/>
                    <a:gd name="connsiteY1858" fmla="*/ 989196 h 1625641"/>
                    <a:gd name="connsiteX1859" fmla="*/ 128621 w 1347751"/>
                    <a:gd name="connsiteY1859" fmla="*/ 990404 h 1625641"/>
                    <a:gd name="connsiteX1860" fmla="*/ 121372 w 1347751"/>
                    <a:gd name="connsiteY1860" fmla="*/ 981948 h 1625641"/>
                    <a:gd name="connsiteX1861" fmla="*/ 92377 w 1347751"/>
                    <a:gd name="connsiteY1861" fmla="*/ 1010942 h 1625641"/>
                    <a:gd name="connsiteX1862" fmla="*/ 88753 w 1347751"/>
                    <a:gd name="connsiteY1862" fmla="*/ 1002485 h 1625641"/>
                    <a:gd name="connsiteX1863" fmla="*/ 68215 w 1347751"/>
                    <a:gd name="connsiteY1863" fmla="*/ 1023024 h 1625641"/>
                    <a:gd name="connsiteX1864" fmla="*/ 52509 w 1347751"/>
                    <a:gd name="connsiteY1864" fmla="*/ 1029064 h 1625641"/>
                    <a:gd name="connsiteX1865" fmla="*/ 48885 w 1347751"/>
                    <a:gd name="connsiteY1865" fmla="*/ 1030272 h 1625641"/>
                    <a:gd name="connsiteX1866" fmla="*/ 100834 w 1347751"/>
                    <a:gd name="connsiteY1866" fmla="*/ 980739 h 1625641"/>
                    <a:gd name="connsiteX1867" fmla="*/ 279636 w 1347751"/>
                    <a:gd name="connsiteY1867" fmla="*/ 875633 h 1625641"/>
                    <a:gd name="connsiteX1868" fmla="*/ 291717 w 1347751"/>
                    <a:gd name="connsiteY1868" fmla="*/ 870800 h 1625641"/>
                    <a:gd name="connsiteX1869" fmla="*/ 300174 w 1347751"/>
                    <a:gd name="connsiteY1869" fmla="*/ 867176 h 1625641"/>
                    <a:gd name="connsiteX1870" fmla="*/ 302591 w 1347751"/>
                    <a:gd name="connsiteY1870" fmla="*/ 865968 h 1625641"/>
                    <a:gd name="connsiteX1871" fmla="*/ 309839 w 1347751"/>
                    <a:gd name="connsiteY1871" fmla="*/ 862343 h 1625641"/>
                    <a:gd name="connsiteX1872" fmla="*/ 314672 w 1347751"/>
                    <a:gd name="connsiteY1872" fmla="*/ 861135 h 1625641"/>
                    <a:gd name="connsiteX1873" fmla="*/ 324337 w 1347751"/>
                    <a:gd name="connsiteY1873" fmla="*/ 857511 h 1625641"/>
                    <a:gd name="connsiteX1874" fmla="*/ 324337 w 1347751"/>
                    <a:gd name="connsiteY1874" fmla="*/ 857511 h 1625641"/>
                    <a:gd name="connsiteX1875" fmla="*/ 326753 w 1347751"/>
                    <a:gd name="connsiteY1875" fmla="*/ 856302 h 1625641"/>
                    <a:gd name="connsiteX1876" fmla="*/ 334002 w 1347751"/>
                    <a:gd name="connsiteY1876" fmla="*/ 853886 h 1625641"/>
                    <a:gd name="connsiteX1877" fmla="*/ 334002 w 1347751"/>
                    <a:gd name="connsiteY1877" fmla="*/ 853886 h 1625641"/>
                    <a:gd name="connsiteX1878" fmla="*/ 335210 w 1347751"/>
                    <a:gd name="connsiteY1878" fmla="*/ 853886 h 1625641"/>
                    <a:gd name="connsiteX1879" fmla="*/ 341250 w 1347751"/>
                    <a:gd name="connsiteY1879" fmla="*/ 852678 h 1625641"/>
                    <a:gd name="connsiteX1880" fmla="*/ 341250 w 1347751"/>
                    <a:gd name="connsiteY1880" fmla="*/ 852678 h 1625641"/>
                    <a:gd name="connsiteX1881" fmla="*/ 343667 w 1347751"/>
                    <a:gd name="connsiteY1881" fmla="*/ 893754 h 1625641"/>
                    <a:gd name="connsiteX1882" fmla="*/ 342459 w 1347751"/>
                    <a:gd name="connsiteY1882" fmla="*/ 904627 h 1625641"/>
                    <a:gd name="connsiteX1883" fmla="*/ 342459 w 1347751"/>
                    <a:gd name="connsiteY1883" fmla="*/ 905836 h 1625641"/>
                    <a:gd name="connsiteX1884" fmla="*/ 342459 w 1347751"/>
                    <a:gd name="connsiteY1884" fmla="*/ 916709 h 1625641"/>
                    <a:gd name="connsiteX1885" fmla="*/ 342459 w 1347751"/>
                    <a:gd name="connsiteY1885" fmla="*/ 926374 h 1625641"/>
                    <a:gd name="connsiteX1886" fmla="*/ 343667 w 1347751"/>
                    <a:gd name="connsiteY1886" fmla="*/ 936039 h 1625641"/>
                    <a:gd name="connsiteX1887" fmla="*/ 344875 w 1347751"/>
                    <a:gd name="connsiteY1887" fmla="*/ 942079 h 1625641"/>
                    <a:gd name="connsiteX1888" fmla="*/ 349707 w 1347751"/>
                    <a:gd name="connsiteY1888" fmla="*/ 968658 h 1625641"/>
                    <a:gd name="connsiteX1889" fmla="*/ 353332 w 1347751"/>
                    <a:gd name="connsiteY1889" fmla="*/ 979531 h 1625641"/>
                    <a:gd name="connsiteX1890" fmla="*/ 349707 w 1347751"/>
                    <a:gd name="connsiteY1890" fmla="*/ 980739 h 1625641"/>
                    <a:gd name="connsiteX1891" fmla="*/ 340042 w 1347751"/>
                    <a:gd name="connsiteY1891" fmla="*/ 984364 h 1625641"/>
                    <a:gd name="connsiteX1892" fmla="*/ 338834 w 1347751"/>
                    <a:gd name="connsiteY1892" fmla="*/ 984364 h 1625641"/>
                    <a:gd name="connsiteX1893" fmla="*/ 326753 w 1347751"/>
                    <a:gd name="connsiteY1893" fmla="*/ 981948 h 1625641"/>
                    <a:gd name="connsiteX1894" fmla="*/ 325545 w 1347751"/>
                    <a:gd name="connsiteY1894" fmla="*/ 980739 h 1625641"/>
                    <a:gd name="connsiteX1895" fmla="*/ 321920 w 1347751"/>
                    <a:gd name="connsiteY1895" fmla="*/ 973491 h 1625641"/>
                    <a:gd name="connsiteX1896" fmla="*/ 320712 w 1347751"/>
                    <a:gd name="connsiteY1896" fmla="*/ 968658 h 1625641"/>
                    <a:gd name="connsiteX1897" fmla="*/ 324337 w 1347751"/>
                    <a:gd name="connsiteY1897" fmla="*/ 971074 h 1625641"/>
                    <a:gd name="connsiteX1898" fmla="*/ 329169 w 1347751"/>
                    <a:gd name="connsiteY1898" fmla="*/ 974699 h 1625641"/>
                    <a:gd name="connsiteX1899" fmla="*/ 331585 w 1347751"/>
                    <a:gd name="connsiteY1899" fmla="*/ 974699 h 1625641"/>
                    <a:gd name="connsiteX1900" fmla="*/ 335210 w 1347751"/>
                    <a:gd name="connsiteY1900" fmla="*/ 968658 h 1625641"/>
                    <a:gd name="connsiteX1901" fmla="*/ 334002 w 1347751"/>
                    <a:gd name="connsiteY1901" fmla="*/ 966242 h 1625641"/>
                    <a:gd name="connsiteX1902" fmla="*/ 330377 w 1347751"/>
                    <a:gd name="connsiteY1902" fmla="*/ 963826 h 1625641"/>
                    <a:gd name="connsiteX1903" fmla="*/ 320712 w 1347751"/>
                    <a:gd name="connsiteY1903" fmla="*/ 954160 h 1625641"/>
                    <a:gd name="connsiteX1904" fmla="*/ 325545 w 1347751"/>
                    <a:gd name="connsiteY1904" fmla="*/ 946912 h 1625641"/>
                    <a:gd name="connsiteX1905" fmla="*/ 324337 w 1347751"/>
                    <a:gd name="connsiteY1905" fmla="*/ 945704 h 1625641"/>
                    <a:gd name="connsiteX1906" fmla="*/ 318296 w 1347751"/>
                    <a:gd name="connsiteY1906" fmla="*/ 942079 h 1625641"/>
                    <a:gd name="connsiteX1907" fmla="*/ 318296 w 1347751"/>
                    <a:gd name="connsiteY1907" fmla="*/ 942079 h 1625641"/>
                    <a:gd name="connsiteX1908" fmla="*/ 314672 w 1347751"/>
                    <a:gd name="connsiteY1908" fmla="*/ 939663 h 1625641"/>
                    <a:gd name="connsiteX1909" fmla="*/ 313464 w 1347751"/>
                    <a:gd name="connsiteY1909" fmla="*/ 932414 h 1625641"/>
                    <a:gd name="connsiteX1910" fmla="*/ 313464 w 1347751"/>
                    <a:gd name="connsiteY1910" fmla="*/ 929998 h 1625641"/>
                    <a:gd name="connsiteX1911" fmla="*/ 313464 w 1347751"/>
                    <a:gd name="connsiteY1911" fmla="*/ 926374 h 1625641"/>
                    <a:gd name="connsiteX1912" fmla="*/ 317088 w 1347751"/>
                    <a:gd name="connsiteY1912" fmla="*/ 928790 h 1625641"/>
                    <a:gd name="connsiteX1913" fmla="*/ 324337 w 1347751"/>
                    <a:gd name="connsiteY1913" fmla="*/ 927582 h 1625641"/>
                    <a:gd name="connsiteX1914" fmla="*/ 325545 w 1347751"/>
                    <a:gd name="connsiteY1914" fmla="*/ 925166 h 1625641"/>
                    <a:gd name="connsiteX1915" fmla="*/ 318296 w 1347751"/>
                    <a:gd name="connsiteY1915" fmla="*/ 916709 h 1625641"/>
                    <a:gd name="connsiteX1916" fmla="*/ 318296 w 1347751"/>
                    <a:gd name="connsiteY1916" fmla="*/ 916709 h 1625641"/>
                    <a:gd name="connsiteX1917" fmla="*/ 314672 w 1347751"/>
                    <a:gd name="connsiteY1917" fmla="*/ 910668 h 1625641"/>
                    <a:gd name="connsiteX1918" fmla="*/ 320712 w 1347751"/>
                    <a:gd name="connsiteY1918" fmla="*/ 893754 h 1625641"/>
                    <a:gd name="connsiteX1919" fmla="*/ 332794 w 1347751"/>
                    <a:gd name="connsiteY1919" fmla="*/ 872008 h 1625641"/>
                    <a:gd name="connsiteX1920" fmla="*/ 332794 w 1347751"/>
                    <a:gd name="connsiteY1920" fmla="*/ 872008 h 1625641"/>
                    <a:gd name="connsiteX1921" fmla="*/ 332794 w 1347751"/>
                    <a:gd name="connsiteY1921" fmla="*/ 870800 h 1625641"/>
                    <a:gd name="connsiteX1922" fmla="*/ 329169 w 1347751"/>
                    <a:gd name="connsiteY1922" fmla="*/ 863551 h 1625641"/>
                    <a:gd name="connsiteX1923" fmla="*/ 326753 w 1347751"/>
                    <a:gd name="connsiteY1923" fmla="*/ 863551 h 1625641"/>
                    <a:gd name="connsiteX1924" fmla="*/ 324337 w 1347751"/>
                    <a:gd name="connsiteY1924" fmla="*/ 864759 h 1625641"/>
                    <a:gd name="connsiteX1925" fmla="*/ 318296 w 1347751"/>
                    <a:gd name="connsiteY1925" fmla="*/ 869592 h 1625641"/>
                    <a:gd name="connsiteX1926" fmla="*/ 315880 w 1347751"/>
                    <a:gd name="connsiteY1926" fmla="*/ 872008 h 1625641"/>
                    <a:gd name="connsiteX1927" fmla="*/ 309839 w 1347751"/>
                    <a:gd name="connsiteY1927" fmla="*/ 876841 h 1625641"/>
                    <a:gd name="connsiteX1928" fmla="*/ 309839 w 1347751"/>
                    <a:gd name="connsiteY1928" fmla="*/ 876841 h 1625641"/>
                    <a:gd name="connsiteX1929" fmla="*/ 303799 w 1347751"/>
                    <a:gd name="connsiteY1929" fmla="*/ 881673 h 1625641"/>
                    <a:gd name="connsiteX1930" fmla="*/ 213189 w 1347751"/>
                    <a:gd name="connsiteY1930" fmla="*/ 958993 h 1625641"/>
                    <a:gd name="connsiteX1931" fmla="*/ 213189 w 1347751"/>
                    <a:gd name="connsiteY1931" fmla="*/ 958993 h 1625641"/>
                    <a:gd name="connsiteX1932" fmla="*/ 305007 w 1347751"/>
                    <a:gd name="connsiteY1932" fmla="*/ 898587 h 1625641"/>
                    <a:gd name="connsiteX1933" fmla="*/ 298966 w 1347751"/>
                    <a:gd name="connsiteY1933" fmla="*/ 913084 h 1625641"/>
                    <a:gd name="connsiteX1934" fmla="*/ 298966 w 1347751"/>
                    <a:gd name="connsiteY1934" fmla="*/ 926374 h 1625641"/>
                    <a:gd name="connsiteX1935" fmla="*/ 263931 w 1347751"/>
                    <a:gd name="connsiteY1935" fmla="*/ 939663 h 1625641"/>
                    <a:gd name="connsiteX1936" fmla="*/ 305007 w 1347751"/>
                    <a:gd name="connsiteY1936" fmla="*/ 898587 h 1625641"/>
                    <a:gd name="connsiteX1937" fmla="*/ 103250 w 1347751"/>
                    <a:gd name="connsiteY1937" fmla="*/ 1139003 h 1625641"/>
                    <a:gd name="connsiteX1938" fmla="*/ 174530 w 1347751"/>
                    <a:gd name="connsiteY1938" fmla="*/ 1118465 h 1625641"/>
                    <a:gd name="connsiteX1939" fmla="*/ 256682 w 1347751"/>
                    <a:gd name="connsiteY1939" fmla="*/ 1053227 h 1625641"/>
                    <a:gd name="connsiteX1940" fmla="*/ 257890 w 1347751"/>
                    <a:gd name="connsiteY1940" fmla="*/ 1052019 h 1625641"/>
                    <a:gd name="connsiteX1941" fmla="*/ 259098 w 1347751"/>
                    <a:gd name="connsiteY1941" fmla="*/ 1050810 h 1625641"/>
                    <a:gd name="connsiteX1942" fmla="*/ 254266 w 1347751"/>
                    <a:gd name="connsiteY1942" fmla="*/ 1043561 h 1625641"/>
                    <a:gd name="connsiteX1943" fmla="*/ 155200 w 1347751"/>
                    <a:gd name="connsiteY1943" fmla="*/ 1055643 h 1625641"/>
                    <a:gd name="connsiteX1944" fmla="*/ 157616 w 1347751"/>
                    <a:gd name="connsiteY1944" fmla="*/ 1052019 h 1625641"/>
                    <a:gd name="connsiteX1945" fmla="*/ 230103 w 1347751"/>
                    <a:gd name="connsiteY1945" fmla="*/ 992821 h 1625641"/>
                    <a:gd name="connsiteX1946" fmla="*/ 234936 w 1347751"/>
                    <a:gd name="connsiteY1946" fmla="*/ 986780 h 1625641"/>
                    <a:gd name="connsiteX1947" fmla="*/ 297758 w 1347751"/>
                    <a:gd name="connsiteY1947" fmla="*/ 937247 h 1625641"/>
                    <a:gd name="connsiteX1948" fmla="*/ 298966 w 1347751"/>
                    <a:gd name="connsiteY1948" fmla="*/ 940871 h 1625641"/>
                    <a:gd name="connsiteX1949" fmla="*/ 301382 w 1347751"/>
                    <a:gd name="connsiteY1949" fmla="*/ 948120 h 1625641"/>
                    <a:gd name="connsiteX1950" fmla="*/ 289301 w 1347751"/>
                    <a:gd name="connsiteY1950" fmla="*/ 949328 h 1625641"/>
                    <a:gd name="connsiteX1951" fmla="*/ 265139 w 1347751"/>
                    <a:gd name="connsiteY1951" fmla="*/ 950536 h 1625641"/>
                    <a:gd name="connsiteX1952" fmla="*/ 267555 w 1347751"/>
                    <a:gd name="connsiteY1952" fmla="*/ 955369 h 1625641"/>
                    <a:gd name="connsiteX1953" fmla="*/ 297758 w 1347751"/>
                    <a:gd name="connsiteY1953" fmla="*/ 956577 h 1625641"/>
                    <a:gd name="connsiteX1954" fmla="*/ 296550 w 1347751"/>
                    <a:gd name="connsiteY1954" fmla="*/ 957785 h 1625641"/>
                    <a:gd name="connsiteX1955" fmla="*/ 279636 w 1347751"/>
                    <a:gd name="connsiteY1955" fmla="*/ 963826 h 1625641"/>
                    <a:gd name="connsiteX1956" fmla="*/ 257890 w 1347751"/>
                    <a:gd name="connsiteY1956" fmla="*/ 968658 h 1625641"/>
                    <a:gd name="connsiteX1957" fmla="*/ 279636 w 1347751"/>
                    <a:gd name="connsiteY1957" fmla="*/ 972282 h 1625641"/>
                    <a:gd name="connsiteX1958" fmla="*/ 240976 w 1347751"/>
                    <a:gd name="connsiteY1958" fmla="*/ 1001277 h 1625641"/>
                    <a:gd name="connsiteX1959" fmla="*/ 247017 w 1347751"/>
                    <a:gd name="connsiteY1959" fmla="*/ 1008526 h 1625641"/>
                    <a:gd name="connsiteX1960" fmla="*/ 242184 w 1347751"/>
                    <a:gd name="connsiteY1960" fmla="*/ 1014567 h 1625641"/>
                    <a:gd name="connsiteX1961" fmla="*/ 211981 w 1347751"/>
                    <a:gd name="connsiteY1961" fmla="*/ 1024232 h 1625641"/>
                    <a:gd name="connsiteX1962" fmla="*/ 210773 w 1347751"/>
                    <a:gd name="connsiteY1962" fmla="*/ 1030272 h 1625641"/>
                    <a:gd name="connsiteX1963" fmla="*/ 220438 w 1347751"/>
                    <a:gd name="connsiteY1963" fmla="*/ 1032688 h 1625641"/>
                    <a:gd name="connsiteX1964" fmla="*/ 195068 w 1347751"/>
                    <a:gd name="connsiteY1964" fmla="*/ 1044770 h 1625641"/>
                    <a:gd name="connsiteX1965" fmla="*/ 197484 w 1347751"/>
                    <a:gd name="connsiteY1965" fmla="*/ 1052019 h 1625641"/>
                    <a:gd name="connsiteX1966" fmla="*/ 308631 w 1347751"/>
                    <a:gd name="connsiteY1966" fmla="*/ 962617 h 1625641"/>
                    <a:gd name="connsiteX1967" fmla="*/ 315880 w 1347751"/>
                    <a:gd name="connsiteY1967" fmla="*/ 986780 h 1625641"/>
                    <a:gd name="connsiteX1968" fmla="*/ 308631 w 1347751"/>
                    <a:gd name="connsiteY1968" fmla="*/ 996445 h 1625641"/>
                    <a:gd name="connsiteX1969" fmla="*/ 301382 w 1347751"/>
                    <a:gd name="connsiteY1969" fmla="*/ 1007318 h 1625641"/>
                    <a:gd name="connsiteX1970" fmla="*/ 263931 w 1347751"/>
                    <a:gd name="connsiteY1970" fmla="*/ 1053227 h 1625641"/>
                    <a:gd name="connsiteX1971" fmla="*/ 260306 w 1347751"/>
                    <a:gd name="connsiteY1971" fmla="*/ 1071349 h 1625641"/>
                    <a:gd name="connsiteX1972" fmla="*/ 40428 w 1347751"/>
                    <a:gd name="connsiteY1972" fmla="*/ 1164374 h 1625641"/>
                    <a:gd name="connsiteX1973" fmla="*/ 103250 w 1347751"/>
                    <a:gd name="connsiteY1973" fmla="*/ 1139003 h 1625641"/>
                    <a:gd name="connsiteX1974" fmla="*/ 103250 w 1347751"/>
                    <a:gd name="connsiteY1974" fmla="*/ 1139003 h 1625641"/>
                    <a:gd name="connsiteX1975" fmla="*/ 274804 w 1347751"/>
                    <a:gd name="connsiteY1975" fmla="*/ 1182496 h 1625641"/>
                    <a:gd name="connsiteX1976" fmla="*/ 262722 w 1347751"/>
                    <a:gd name="connsiteY1976" fmla="*/ 1154709 h 1625641"/>
                    <a:gd name="connsiteX1977" fmla="*/ 262722 w 1347751"/>
                    <a:gd name="connsiteY1977" fmla="*/ 1148668 h 1625641"/>
                    <a:gd name="connsiteX1978" fmla="*/ 254266 w 1347751"/>
                    <a:gd name="connsiteY1978" fmla="*/ 1148668 h 1625641"/>
                    <a:gd name="connsiteX1979" fmla="*/ 124996 w 1347751"/>
                    <a:gd name="connsiteY1979" fmla="*/ 1199410 h 1625641"/>
                    <a:gd name="connsiteX1980" fmla="*/ 85128 w 1347751"/>
                    <a:gd name="connsiteY1980" fmla="*/ 1184912 h 1625641"/>
                    <a:gd name="connsiteX1981" fmla="*/ 29555 w 1347751"/>
                    <a:gd name="connsiteY1981" fmla="*/ 1174039 h 1625641"/>
                    <a:gd name="connsiteX1982" fmla="*/ 112915 w 1347751"/>
                    <a:gd name="connsiteY1982" fmla="*/ 1159541 h 1625641"/>
                    <a:gd name="connsiteX1983" fmla="*/ 103250 w 1347751"/>
                    <a:gd name="connsiteY1983" fmla="*/ 1167998 h 1625641"/>
                    <a:gd name="connsiteX1984" fmla="*/ 106875 w 1347751"/>
                    <a:gd name="connsiteY1984" fmla="*/ 1174039 h 1625641"/>
                    <a:gd name="connsiteX1985" fmla="*/ 132245 w 1347751"/>
                    <a:gd name="connsiteY1985" fmla="*/ 1155917 h 1625641"/>
                    <a:gd name="connsiteX1986" fmla="*/ 132245 w 1347751"/>
                    <a:gd name="connsiteY1986" fmla="*/ 1155917 h 1625641"/>
                    <a:gd name="connsiteX1987" fmla="*/ 156408 w 1347751"/>
                    <a:gd name="connsiteY1987" fmla="*/ 1149877 h 1625641"/>
                    <a:gd name="connsiteX1988" fmla="*/ 133453 w 1347751"/>
                    <a:gd name="connsiteY1988" fmla="*/ 1172831 h 1625641"/>
                    <a:gd name="connsiteX1989" fmla="*/ 137078 w 1347751"/>
                    <a:gd name="connsiteY1989" fmla="*/ 1177663 h 1625641"/>
                    <a:gd name="connsiteX1990" fmla="*/ 172113 w 1347751"/>
                    <a:gd name="connsiteY1990" fmla="*/ 1145044 h 1625641"/>
                    <a:gd name="connsiteX1991" fmla="*/ 193859 w 1347751"/>
                    <a:gd name="connsiteY1991" fmla="*/ 1137795 h 1625641"/>
                    <a:gd name="connsiteX1992" fmla="*/ 170905 w 1347751"/>
                    <a:gd name="connsiteY1992" fmla="*/ 1174039 h 1625641"/>
                    <a:gd name="connsiteX1993" fmla="*/ 192651 w 1347751"/>
                    <a:gd name="connsiteY1993" fmla="*/ 1160750 h 1625641"/>
                    <a:gd name="connsiteX1994" fmla="*/ 207149 w 1347751"/>
                    <a:gd name="connsiteY1994" fmla="*/ 1131755 h 1625641"/>
                    <a:gd name="connsiteX1995" fmla="*/ 214398 w 1347751"/>
                    <a:gd name="connsiteY1995" fmla="*/ 1126922 h 1625641"/>
                    <a:gd name="connsiteX1996" fmla="*/ 208357 w 1347751"/>
                    <a:gd name="connsiteY1996" fmla="*/ 1146252 h 1625641"/>
                    <a:gd name="connsiteX1997" fmla="*/ 214398 w 1347751"/>
                    <a:gd name="connsiteY1997" fmla="*/ 1148668 h 1625641"/>
                    <a:gd name="connsiteX1998" fmla="*/ 222854 w 1347751"/>
                    <a:gd name="connsiteY1998" fmla="*/ 1129338 h 1625641"/>
                    <a:gd name="connsiteX1999" fmla="*/ 231311 w 1347751"/>
                    <a:gd name="connsiteY1999" fmla="*/ 1113633 h 1625641"/>
                    <a:gd name="connsiteX2000" fmla="*/ 242184 w 1347751"/>
                    <a:gd name="connsiteY2000" fmla="*/ 1102760 h 1625641"/>
                    <a:gd name="connsiteX2001" fmla="*/ 233727 w 1347751"/>
                    <a:gd name="connsiteY2001" fmla="*/ 1135379 h 1625641"/>
                    <a:gd name="connsiteX2002" fmla="*/ 239768 w 1347751"/>
                    <a:gd name="connsiteY2002" fmla="*/ 1137795 h 1625641"/>
                    <a:gd name="connsiteX2003" fmla="*/ 254266 w 1347751"/>
                    <a:gd name="connsiteY2003" fmla="*/ 1089470 h 1625641"/>
                    <a:gd name="connsiteX2004" fmla="*/ 255474 w 1347751"/>
                    <a:gd name="connsiteY2004" fmla="*/ 1088262 h 1625641"/>
                    <a:gd name="connsiteX2005" fmla="*/ 278428 w 1347751"/>
                    <a:gd name="connsiteY2005" fmla="*/ 1177663 h 1625641"/>
                    <a:gd name="connsiteX2006" fmla="*/ 274804 w 1347751"/>
                    <a:gd name="connsiteY2006" fmla="*/ 1182496 h 1625641"/>
                    <a:gd name="connsiteX2007" fmla="*/ 274804 w 1347751"/>
                    <a:gd name="connsiteY2007" fmla="*/ 1182496 h 1625641"/>
                    <a:gd name="connsiteX2008" fmla="*/ 314672 w 1347751"/>
                    <a:gd name="connsiteY2008" fmla="*/ 1222364 h 1625641"/>
                    <a:gd name="connsiteX2009" fmla="*/ 292926 w 1347751"/>
                    <a:gd name="connsiteY2009" fmla="*/ 1188536 h 1625641"/>
                    <a:gd name="connsiteX2010" fmla="*/ 290509 w 1347751"/>
                    <a:gd name="connsiteY2010" fmla="*/ 1178871 h 1625641"/>
                    <a:gd name="connsiteX2011" fmla="*/ 286885 w 1347751"/>
                    <a:gd name="connsiteY2011" fmla="*/ 1166790 h 1625641"/>
                    <a:gd name="connsiteX2012" fmla="*/ 272387 w 1347751"/>
                    <a:gd name="connsiteY2012" fmla="*/ 1116049 h 1625641"/>
                    <a:gd name="connsiteX2013" fmla="*/ 268763 w 1347751"/>
                    <a:gd name="connsiteY2013" fmla="*/ 1095511 h 1625641"/>
                    <a:gd name="connsiteX2014" fmla="*/ 268763 w 1347751"/>
                    <a:gd name="connsiteY2014" fmla="*/ 1094303 h 1625641"/>
                    <a:gd name="connsiteX2015" fmla="*/ 269971 w 1347751"/>
                    <a:gd name="connsiteY2015" fmla="*/ 1071349 h 1625641"/>
                    <a:gd name="connsiteX2016" fmla="*/ 297758 w 1347751"/>
                    <a:gd name="connsiteY2016" fmla="*/ 1026648 h 1625641"/>
                    <a:gd name="connsiteX2017" fmla="*/ 323129 w 1347751"/>
                    <a:gd name="connsiteY2017" fmla="*/ 1008526 h 1625641"/>
                    <a:gd name="connsiteX2018" fmla="*/ 326753 w 1347751"/>
                    <a:gd name="connsiteY2018" fmla="*/ 1006110 h 1625641"/>
                    <a:gd name="connsiteX2019" fmla="*/ 334002 w 1347751"/>
                    <a:gd name="connsiteY2019" fmla="*/ 1002485 h 1625641"/>
                    <a:gd name="connsiteX2020" fmla="*/ 337626 w 1347751"/>
                    <a:gd name="connsiteY2020" fmla="*/ 1001277 h 1625641"/>
                    <a:gd name="connsiteX2021" fmla="*/ 347291 w 1347751"/>
                    <a:gd name="connsiteY2021" fmla="*/ 997653 h 1625641"/>
                    <a:gd name="connsiteX2022" fmla="*/ 355748 w 1347751"/>
                    <a:gd name="connsiteY2022" fmla="*/ 995237 h 1625641"/>
                    <a:gd name="connsiteX2023" fmla="*/ 358164 w 1347751"/>
                    <a:gd name="connsiteY2023" fmla="*/ 994029 h 1625641"/>
                    <a:gd name="connsiteX2024" fmla="*/ 365413 w 1347751"/>
                    <a:gd name="connsiteY2024" fmla="*/ 992821 h 1625641"/>
                    <a:gd name="connsiteX2025" fmla="*/ 375078 w 1347751"/>
                    <a:gd name="connsiteY2025" fmla="*/ 991612 h 1625641"/>
                    <a:gd name="connsiteX2026" fmla="*/ 375078 w 1347751"/>
                    <a:gd name="connsiteY2026" fmla="*/ 991612 h 1625641"/>
                    <a:gd name="connsiteX2027" fmla="*/ 383535 w 1347751"/>
                    <a:gd name="connsiteY2027" fmla="*/ 990404 h 1625641"/>
                    <a:gd name="connsiteX2028" fmla="*/ 384743 w 1347751"/>
                    <a:gd name="connsiteY2028" fmla="*/ 990404 h 1625641"/>
                    <a:gd name="connsiteX2029" fmla="*/ 391992 w 1347751"/>
                    <a:gd name="connsiteY2029" fmla="*/ 990404 h 1625641"/>
                    <a:gd name="connsiteX2030" fmla="*/ 398032 w 1347751"/>
                    <a:gd name="connsiteY2030" fmla="*/ 990404 h 1625641"/>
                    <a:gd name="connsiteX2031" fmla="*/ 402865 w 1347751"/>
                    <a:gd name="connsiteY2031" fmla="*/ 990404 h 1625641"/>
                    <a:gd name="connsiteX2032" fmla="*/ 405281 w 1347751"/>
                    <a:gd name="connsiteY2032" fmla="*/ 990404 h 1625641"/>
                    <a:gd name="connsiteX2033" fmla="*/ 420986 w 1347751"/>
                    <a:gd name="connsiteY2033" fmla="*/ 998861 h 1625641"/>
                    <a:gd name="connsiteX2034" fmla="*/ 408905 w 1347751"/>
                    <a:gd name="connsiteY2034" fmla="*/ 997653 h 1625641"/>
                    <a:gd name="connsiteX2035" fmla="*/ 406489 w 1347751"/>
                    <a:gd name="connsiteY2035" fmla="*/ 997653 h 1625641"/>
                    <a:gd name="connsiteX2036" fmla="*/ 401657 w 1347751"/>
                    <a:gd name="connsiteY2036" fmla="*/ 997653 h 1625641"/>
                    <a:gd name="connsiteX2037" fmla="*/ 395616 w 1347751"/>
                    <a:gd name="connsiteY2037" fmla="*/ 997653 h 1625641"/>
                    <a:gd name="connsiteX2038" fmla="*/ 394408 w 1347751"/>
                    <a:gd name="connsiteY2038" fmla="*/ 997653 h 1625641"/>
                    <a:gd name="connsiteX2039" fmla="*/ 388367 w 1347751"/>
                    <a:gd name="connsiteY2039" fmla="*/ 997653 h 1625641"/>
                    <a:gd name="connsiteX2040" fmla="*/ 384743 w 1347751"/>
                    <a:gd name="connsiteY2040" fmla="*/ 998861 h 1625641"/>
                    <a:gd name="connsiteX2041" fmla="*/ 384743 w 1347751"/>
                    <a:gd name="connsiteY2041" fmla="*/ 998861 h 1625641"/>
                    <a:gd name="connsiteX2042" fmla="*/ 385951 w 1347751"/>
                    <a:gd name="connsiteY2042" fmla="*/ 1004902 h 1625641"/>
                    <a:gd name="connsiteX2043" fmla="*/ 391992 w 1347751"/>
                    <a:gd name="connsiteY2043" fmla="*/ 1007318 h 1625641"/>
                    <a:gd name="connsiteX2044" fmla="*/ 387159 w 1347751"/>
                    <a:gd name="connsiteY2044" fmla="*/ 1008526 h 1625641"/>
                    <a:gd name="connsiteX2045" fmla="*/ 379910 w 1347751"/>
                    <a:gd name="connsiteY2045" fmla="*/ 1009734 h 1625641"/>
                    <a:gd name="connsiteX2046" fmla="*/ 377494 w 1347751"/>
                    <a:gd name="connsiteY2046" fmla="*/ 1008526 h 1625641"/>
                    <a:gd name="connsiteX2047" fmla="*/ 371453 w 1347751"/>
                    <a:gd name="connsiteY2047" fmla="*/ 1007318 h 1625641"/>
                    <a:gd name="connsiteX2048" fmla="*/ 367829 w 1347751"/>
                    <a:gd name="connsiteY2048" fmla="*/ 1007318 h 1625641"/>
                    <a:gd name="connsiteX2049" fmla="*/ 361789 w 1347751"/>
                    <a:gd name="connsiteY2049" fmla="*/ 1007318 h 1625641"/>
                    <a:gd name="connsiteX2050" fmla="*/ 359372 w 1347751"/>
                    <a:gd name="connsiteY2050" fmla="*/ 1007318 h 1625641"/>
                    <a:gd name="connsiteX2051" fmla="*/ 349707 w 1347751"/>
                    <a:gd name="connsiteY2051" fmla="*/ 1007318 h 1625641"/>
                    <a:gd name="connsiteX2052" fmla="*/ 347291 w 1347751"/>
                    <a:gd name="connsiteY2052" fmla="*/ 1007318 h 1625641"/>
                    <a:gd name="connsiteX2053" fmla="*/ 342459 w 1347751"/>
                    <a:gd name="connsiteY2053" fmla="*/ 1007318 h 1625641"/>
                    <a:gd name="connsiteX2054" fmla="*/ 337626 w 1347751"/>
                    <a:gd name="connsiteY2054" fmla="*/ 1007318 h 1625641"/>
                    <a:gd name="connsiteX2055" fmla="*/ 326753 w 1347751"/>
                    <a:gd name="connsiteY2055" fmla="*/ 1010942 h 1625641"/>
                    <a:gd name="connsiteX2056" fmla="*/ 326753 w 1347751"/>
                    <a:gd name="connsiteY2056" fmla="*/ 1015775 h 1625641"/>
                    <a:gd name="connsiteX2057" fmla="*/ 330377 w 1347751"/>
                    <a:gd name="connsiteY2057" fmla="*/ 1015775 h 1625641"/>
                    <a:gd name="connsiteX2058" fmla="*/ 338834 w 1347751"/>
                    <a:gd name="connsiteY2058" fmla="*/ 1015775 h 1625641"/>
                    <a:gd name="connsiteX2059" fmla="*/ 347291 w 1347751"/>
                    <a:gd name="connsiteY2059" fmla="*/ 1015775 h 1625641"/>
                    <a:gd name="connsiteX2060" fmla="*/ 354540 w 1347751"/>
                    <a:gd name="connsiteY2060" fmla="*/ 1016983 h 1625641"/>
                    <a:gd name="connsiteX2061" fmla="*/ 347291 w 1347751"/>
                    <a:gd name="connsiteY2061" fmla="*/ 1020607 h 1625641"/>
                    <a:gd name="connsiteX2062" fmla="*/ 341250 w 1347751"/>
                    <a:gd name="connsiteY2062" fmla="*/ 1024232 h 1625641"/>
                    <a:gd name="connsiteX2063" fmla="*/ 338834 w 1347751"/>
                    <a:gd name="connsiteY2063" fmla="*/ 1026648 h 1625641"/>
                    <a:gd name="connsiteX2064" fmla="*/ 329169 w 1347751"/>
                    <a:gd name="connsiteY2064" fmla="*/ 1037521 h 1625641"/>
                    <a:gd name="connsiteX2065" fmla="*/ 332794 w 1347751"/>
                    <a:gd name="connsiteY2065" fmla="*/ 1039937 h 1625641"/>
                    <a:gd name="connsiteX2066" fmla="*/ 340042 w 1347751"/>
                    <a:gd name="connsiteY2066" fmla="*/ 1036313 h 1625641"/>
                    <a:gd name="connsiteX2067" fmla="*/ 347291 w 1347751"/>
                    <a:gd name="connsiteY2067" fmla="*/ 1032688 h 1625641"/>
                    <a:gd name="connsiteX2068" fmla="*/ 348499 w 1347751"/>
                    <a:gd name="connsiteY2068" fmla="*/ 1031480 h 1625641"/>
                    <a:gd name="connsiteX2069" fmla="*/ 364205 w 1347751"/>
                    <a:gd name="connsiteY2069" fmla="*/ 1025440 h 1625641"/>
                    <a:gd name="connsiteX2070" fmla="*/ 370245 w 1347751"/>
                    <a:gd name="connsiteY2070" fmla="*/ 1023024 h 1625641"/>
                    <a:gd name="connsiteX2071" fmla="*/ 378702 w 1347751"/>
                    <a:gd name="connsiteY2071" fmla="*/ 1020607 h 1625641"/>
                    <a:gd name="connsiteX2072" fmla="*/ 379910 w 1347751"/>
                    <a:gd name="connsiteY2072" fmla="*/ 1020607 h 1625641"/>
                    <a:gd name="connsiteX2073" fmla="*/ 388367 w 1347751"/>
                    <a:gd name="connsiteY2073" fmla="*/ 1018191 h 1625641"/>
                    <a:gd name="connsiteX2074" fmla="*/ 394408 w 1347751"/>
                    <a:gd name="connsiteY2074" fmla="*/ 1016983 h 1625641"/>
                    <a:gd name="connsiteX2075" fmla="*/ 405281 w 1347751"/>
                    <a:gd name="connsiteY2075" fmla="*/ 1014567 h 1625641"/>
                    <a:gd name="connsiteX2076" fmla="*/ 407697 w 1347751"/>
                    <a:gd name="connsiteY2076" fmla="*/ 1014567 h 1625641"/>
                    <a:gd name="connsiteX2077" fmla="*/ 417362 w 1347751"/>
                    <a:gd name="connsiteY2077" fmla="*/ 1013358 h 1625641"/>
                    <a:gd name="connsiteX2078" fmla="*/ 433068 w 1347751"/>
                    <a:gd name="connsiteY2078" fmla="*/ 1012151 h 1625641"/>
                    <a:gd name="connsiteX2079" fmla="*/ 434276 w 1347751"/>
                    <a:gd name="connsiteY2079" fmla="*/ 1012151 h 1625641"/>
                    <a:gd name="connsiteX2080" fmla="*/ 441525 w 1347751"/>
                    <a:gd name="connsiteY2080" fmla="*/ 1012151 h 1625641"/>
                    <a:gd name="connsiteX2081" fmla="*/ 453606 w 1347751"/>
                    <a:gd name="connsiteY2081" fmla="*/ 1013358 h 1625641"/>
                    <a:gd name="connsiteX2082" fmla="*/ 454814 w 1347751"/>
                    <a:gd name="connsiteY2082" fmla="*/ 1013358 h 1625641"/>
                    <a:gd name="connsiteX2083" fmla="*/ 458438 w 1347751"/>
                    <a:gd name="connsiteY2083" fmla="*/ 1014567 h 1625641"/>
                    <a:gd name="connsiteX2084" fmla="*/ 464479 w 1347751"/>
                    <a:gd name="connsiteY2084" fmla="*/ 1016983 h 1625641"/>
                    <a:gd name="connsiteX2085" fmla="*/ 469311 w 1347751"/>
                    <a:gd name="connsiteY2085" fmla="*/ 1019399 h 1625641"/>
                    <a:gd name="connsiteX2086" fmla="*/ 476560 w 1347751"/>
                    <a:gd name="connsiteY2086" fmla="*/ 1021815 h 1625641"/>
                    <a:gd name="connsiteX2087" fmla="*/ 469311 w 1347751"/>
                    <a:gd name="connsiteY2087" fmla="*/ 1023024 h 1625641"/>
                    <a:gd name="connsiteX2088" fmla="*/ 463271 w 1347751"/>
                    <a:gd name="connsiteY2088" fmla="*/ 1021815 h 1625641"/>
                    <a:gd name="connsiteX2089" fmla="*/ 460855 w 1347751"/>
                    <a:gd name="connsiteY2089" fmla="*/ 1021815 h 1625641"/>
                    <a:gd name="connsiteX2090" fmla="*/ 452398 w 1347751"/>
                    <a:gd name="connsiteY2090" fmla="*/ 1020607 h 1625641"/>
                    <a:gd name="connsiteX2091" fmla="*/ 443941 w 1347751"/>
                    <a:gd name="connsiteY2091" fmla="*/ 1019399 h 1625641"/>
                    <a:gd name="connsiteX2092" fmla="*/ 436692 w 1347751"/>
                    <a:gd name="connsiteY2092" fmla="*/ 1018191 h 1625641"/>
                    <a:gd name="connsiteX2093" fmla="*/ 434276 w 1347751"/>
                    <a:gd name="connsiteY2093" fmla="*/ 1018191 h 1625641"/>
                    <a:gd name="connsiteX2094" fmla="*/ 418570 w 1347751"/>
                    <a:gd name="connsiteY2094" fmla="*/ 1016983 h 1625641"/>
                    <a:gd name="connsiteX2095" fmla="*/ 408905 w 1347751"/>
                    <a:gd name="connsiteY2095" fmla="*/ 1018191 h 1625641"/>
                    <a:gd name="connsiteX2096" fmla="*/ 405281 w 1347751"/>
                    <a:gd name="connsiteY2096" fmla="*/ 1020607 h 1625641"/>
                    <a:gd name="connsiteX2097" fmla="*/ 404073 w 1347751"/>
                    <a:gd name="connsiteY2097" fmla="*/ 1021815 h 1625641"/>
                    <a:gd name="connsiteX2098" fmla="*/ 405281 w 1347751"/>
                    <a:gd name="connsiteY2098" fmla="*/ 1026648 h 1625641"/>
                    <a:gd name="connsiteX2099" fmla="*/ 406489 w 1347751"/>
                    <a:gd name="connsiteY2099" fmla="*/ 1026648 h 1625641"/>
                    <a:gd name="connsiteX2100" fmla="*/ 414946 w 1347751"/>
                    <a:gd name="connsiteY2100" fmla="*/ 1025440 h 1625641"/>
                    <a:gd name="connsiteX2101" fmla="*/ 424611 w 1347751"/>
                    <a:gd name="connsiteY2101" fmla="*/ 1025440 h 1625641"/>
                    <a:gd name="connsiteX2102" fmla="*/ 431860 w 1347751"/>
                    <a:gd name="connsiteY2102" fmla="*/ 1025440 h 1625641"/>
                    <a:gd name="connsiteX2103" fmla="*/ 425819 w 1347751"/>
                    <a:gd name="connsiteY2103" fmla="*/ 1026648 h 1625641"/>
                    <a:gd name="connsiteX2104" fmla="*/ 416154 w 1347751"/>
                    <a:gd name="connsiteY2104" fmla="*/ 1027856 h 1625641"/>
                    <a:gd name="connsiteX2105" fmla="*/ 405281 w 1347751"/>
                    <a:gd name="connsiteY2105" fmla="*/ 1029064 h 1625641"/>
                    <a:gd name="connsiteX2106" fmla="*/ 399240 w 1347751"/>
                    <a:gd name="connsiteY2106" fmla="*/ 1030272 h 1625641"/>
                    <a:gd name="connsiteX2107" fmla="*/ 394408 w 1347751"/>
                    <a:gd name="connsiteY2107" fmla="*/ 1030272 h 1625641"/>
                    <a:gd name="connsiteX2108" fmla="*/ 387159 w 1347751"/>
                    <a:gd name="connsiteY2108" fmla="*/ 1031480 h 1625641"/>
                    <a:gd name="connsiteX2109" fmla="*/ 383535 w 1347751"/>
                    <a:gd name="connsiteY2109" fmla="*/ 1031480 h 1625641"/>
                    <a:gd name="connsiteX2110" fmla="*/ 377494 w 1347751"/>
                    <a:gd name="connsiteY2110" fmla="*/ 1032688 h 1625641"/>
                    <a:gd name="connsiteX2111" fmla="*/ 373870 w 1347751"/>
                    <a:gd name="connsiteY2111" fmla="*/ 1032688 h 1625641"/>
                    <a:gd name="connsiteX2112" fmla="*/ 370245 w 1347751"/>
                    <a:gd name="connsiteY2112" fmla="*/ 1032688 h 1625641"/>
                    <a:gd name="connsiteX2113" fmla="*/ 366621 w 1347751"/>
                    <a:gd name="connsiteY2113" fmla="*/ 1032688 h 1625641"/>
                    <a:gd name="connsiteX2114" fmla="*/ 362997 w 1347751"/>
                    <a:gd name="connsiteY2114" fmla="*/ 1033897 h 1625641"/>
                    <a:gd name="connsiteX2115" fmla="*/ 354540 w 1347751"/>
                    <a:gd name="connsiteY2115" fmla="*/ 1039937 h 1625641"/>
                    <a:gd name="connsiteX2116" fmla="*/ 354540 w 1347751"/>
                    <a:gd name="connsiteY2116" fmla="*/ 1041145 h 1625641"/>
                    <a:gd name="connsiteX2117" fmla="*/ 356956 w 1347751"/>
                    <a:gd name="connsiteY2117" fmla="*/ 1043561 h 1625641"/>
                    <a:gd name="connsiteX2118" fmla="*/ 356956 w 1347751"/>
                    <a:gd name="connsiteY2118" fmla="*/ 1043561 h 1625641"/>
                    <a:gd name="connsiteX2119" fmla="*/ 361789 w 1347751"/>
                    <a:gd name="connsiteY2119" fmla="*/ 1043561 h 1625641"/>
                    <a:gd name="connsiteX2120" fmla="*/ 370245 w 1347751"/>
                    <a:gd name="connsiteY2120" fmla="*/ 1043561 h 1625641"/>
                    <a:gd name="connsiteX2121" fmla="*/ 371453 w 1347751"/>
                    <a:gd name="connsiteY2121" fmla="*/ 1043561 h 1625641"/>
                    <a:gd name="connsiteX2122" fmla="*/ 377494 w 1347751"/>
                    <a:gd name="connsiteY2122" fmla="*/ 1043561 h 1625641"/>
                    <a:gd name="connsiteX2123" fmla="*/ 379910 w 1347751"/>
                    <a:gd name="connsiteY2123" fmla="*/ 1043561 h 1625641"/>
                    <a:gd name="connsiteX2124" fmla="*/ 388367 w 1347751"/>
                    <a:gd name="connsiteY2124" fmla="*/ 1042354 h 1625641"/>
                    <a:gd name="connsiteX2125" fmla="*/ 389575 w 1347751"/>
                    <a:gd name="connsiteY2125" fmla="*/ 1042354 h 1625641"/>
                    <a:gd name="connsiteX2126" fmla="*/ 398032 w 1347751"/>
                    <a:gd name="connsiteY2126" fmla="*/ 1041145 h 1625641"/>
                    <a:gd name="connsiteX2127" fmla="*/ 398032 w 1347751"/>
                    <a:gd name="connsiteY2127" fmla="*/ 1041145 h 1625641"/>
                    <a:gd name="connsiteX2128" fmla="*/ 398032 w 1347751"/>
                    <a:gd name="connsiteY2128" fmla="*/ 1041145 h 1625641"/>
                    <a:gd name="connsiteX2129" fmla="*/ 390783 w 1347751"/>
                    <a:gd name="connsiteY2129" fmla="*/ 1043561 h 1625641"/>
                    <a:gd name="connsiteX2130" fmla="*/ 387159 w 1347751"/>
                    <a:gd name="connsiteY2130" fmla="*/ 1044770 h 1625641"/>
                    <a:gd name="connsiteX2131" fmla="*/ 382327 w 1347751"/>
                    <a:gd name="connsiteY2131" fmla="*/ 1047186 h 1625641"/>
                    <a:gd name="connsiteX2132" fmla="*/ 377494 w 1347751"/>
                    <a:gd name="connsiteY2132" fmla="*/ 1049602 h 1625641"/>
                    <a:gd name="connsiteX2133" fmla="*/ 376286 w 1347751"/>
                    <a:gd name="connsiteY2133" fmla="*/ 1049602 h 1625641"/>
                    <a:gd name="connsiteX2134" fmla="*/ 366621 w 1347751"/>
                    <a:gd name="connsiteY2134" fmla="*/ 1054435 h 1625641"/>
                    <a:gd name="connsiteX2135" fmla="*/ 349707 w 1347751"/>
                    <a:gd name="connsiteY2135" fmla="*/ 1065308 h 1625641"/>
                    <a:gd name="connsiteX2136" fmla="*/ 344875 w 1347751"/>
                    <a:gd name="connsiteY2136" fmla="*/ 1067724 h 1625641"/>
                    <a:gd name="connsiteX2137" fmla="*/ 337626 w 1347751"/>
                    <a:gd name="connsiteY2137" fmla="*/ 1073765 h 1625641"/>
                    <a:gd name="connsiteX2138" fmla="*/ 331585 w 1347751"/>
                    <a:gd name="connsiteY2138" fmla="*/ 1079805 h 1625641"/>
                    <a:gd name="connsiteX2139" fmla="*/ 330377 w 1347751"/>
                    <a:gd name="connsiteY2139" fmla="*/ 1081013 h 1625641"/>
                    <a:gd name="connsiteX2140" fmla="*/ 334002 w 1347751"/>
                    <a:gd name="connsiteY2140" fmla="*/ 1083430 h 1625641"/>
                    <a:gd name="connsiteX2141" fmla="*/ 337626 w 1347751"/>
                    <a:gd name="connsiteY2141" fmla="*/ 1081013 h 1625641"/>
                    <a:gd name="connsiteX2142" fmla="*/ 346083 w 1347751"/>
                    <a:gd name="connsiteY2142" fmla="*/ 1076181 h 1625641"/>
                    <a:gd name="connsiteX2143" fmla="*/ 373870 w 1347751"/>
                    <a:gd name="connsiteY2143" fmla="*/ 1062892 h 1625641"/>
                    <a:gd name="connsiteX2144" fmla="*/ 376286 w 1347751"/>
                    <a:gd name="connsiteY2144" fmla="*/ 1061683 h 1625641"/>
                    <a:gd name="connsiteX2145" fmla="*/ 385951 w 1347751"/>
                    <a:gd name="connsiteY2145" fmla="*/ 1058059 h 1625641"/>
                    <a:gd name="connsiteX2146" fmla="*/ 388367 w 1347751"/>
                    <a:gd name="connsiteY2146" fmla="*/ 1056851 h 1625641"/>
                    <a:gd name="connsiteX2147" fmla="*/ 389575 w 1347751"/>
                    <a:gd name="connsiteY2147" fmla="*/ 1055643 h 1625641"/>
                    <a:gd name="connsiteX2148" fmla="*/ 396824 w 1347751"/>
                    <a:gd name="connsiteY2148" fmla="*/ 1053227 h 1625641"/>
                    <a:gd name="connsiteX2149" fmla="*/ 399240 w 1347751"/>
                    <a:gd name="connsiteY2149" fmla="*/ 1052019 h 1625641"/>
                    <a:gd name="connsiteX2150" fmla="*/ 410113 w 1347751"/>
                    <a:gd name="connsiteY2150" fmla="*/ 1048394 h 1625641"/>
                    <a:gd name="connsiteX2151" fmla="*/ 424611 w 1347751"/>
                    <a:gd name="connsiteY2151" fmla="*/ 1043561 h 1625641"/>
                    <a:gd name="connsiteX2152" fmla="*/ 429443 w 1347751"/>
                    <a:gd name="connsiteY2152" fmla="*/ 1042354 h 1625641"/>
                    <a:gd name="connsiteX2153" fmla="*/ 434276 w 1347751"/>
                    <a:gd name="connsiteY2153" fmla="*/ 1041145 h 1625641"/>
                    <a:gd name="connsiteX2154" fmla="*/ 437900 w 1347751"/>
                    <a:gd name="connsiteY2154" fmla="*/ 1041145 h 1625641"/>
                    <a:gd name="connsiteX2155" fmla="*/ 442733 w 1347751"/>
                    <a:gd name="connsiteY2155" fmla="*/ 1041145 h 1625641"/>
                    <a:gd name="connsiteX2156" fmla="*/ 469311 w 1347751"/>
                    <a:gd name="connsiteY2156" fmla="*/ 1041145 h 1625641"/>
                    <a:gd name="connsiteX2157" fmla="*/ 480185 w 1347751"/>
                    <a:gd name="connsiteY2157" fmla="*/ 1041145 h 1625641"/>
                    <a:gd name="connsiteX2158" fmla="*/ 501931 w 1347751"/>
                    <a:gd name="connsiteY2158" fmla="*/ 1041145 h 1625641"/>
                    <a:gd name="connsiteX2159" fmla="*/ 511596 w 1347751"/>
                    <a:gd name="connsiteY2159" fmla="*/ 1042354 h 1625641"/>
                    <a:gd name="connsiteX2160" fmla="*/ 505555 w 1347751"/>
                    <a:gd name="connsiteY2160" fmla="*/ 1043561 h 1625641"/>
                    <a:gd name="connsiteX2161" fmla="*/ 468103 w 1347751"/>
                    <a:gd name="connsiteY2161" fmla="*/ 1047186 h 1625641"/>
                    <a:gd name="connsiteX2162" fmla="*/ 446357 w 1347751"/>
                    <a:gd name="connsiteY2162" fmla="*/ 1049602 h 1625641"/>
                    <a:gd name="connsiteX2163" fmla="*/ 446357 w 1347751"/>
                    <a:gd name="connsiteY2163" fmla="*/ 1049602 h 1625641"/>
                    <a:gd name="connsiteX2164" fmla="*/ 435484 w 1347751"/>
                    <a:gd name="connsiteY2164" fmla="*/ 1050810 h 1625641"/>
                    <a:gd name="connsiteX2165" fmla="*/ 413738 w 1347751"/>
                    <a:gd name="connsiteY2165" fmla="*/ 1055643 h 1625641"/>
                    <a:gd name="connsiteX2166" fmla="*/ 399240 w 1347751"/>
                    <a:gd name="connsiteY2166" fmla="*/ 1060476 h 1625641"/>
                    <a:gd name="connsiteX2167" fmla="*/ 400448 w 1347751"/>
                    <a:gd name="connsiteY2167" fmla="*/ 1065308 h 1625641"/>
                    <a:gd name="connsiteX2168" fmla="*/ 416154 w 1347751"/>
                    <a:gd name="connsiteY2168" fmla="*/ 1064100 h 1625641"/>
                    <a:gd name="connsiteX2169" fmla="*/ 443941 w 1347751"/>
                    <a:gd name="connsiteY2169" fmla="*/ 1060476 h 1625641"/>
                    <a:gd name="connsiteX2170" fmla="*/ 445149 w 1347751"/>
                    <a:gd name="connsiteY2170" fmla="*/ 1060476 h 1625641"/>
                    <a:gd name="connsiteX2171" fmla="*/ 446357 w 1347751"/>
                    <a:gd name="connsiteY2171" fmla="*/ 1061683 h 1625641"/>
                    <a:gd name="connsiteX2172" fmla="*/ 446357 w 1347751"/>
                    <a:gd name="connsiteY2172" fmla="*/ 1061683 h 1625641"/>
                    <a:gd name="connsiteX2173" fmla="*/ 425819 w 1347751"/>
                    <a:gd name="connsiteY2173" fmla="*/ 1064100 h 1625641"/>
                    <a:gd name="connsiteX2174" fmla="*/ 425819 w 1347751"/>
                    <a:gd name="connsiteY2174" fmla="*/ 1064100 h 1625641"/>
                    <a:gd name="connsiteX2175" fmla="*/ 425819 w 1347751"/>
                    <a:gd name="connsiteY2175" fmla="*/ 1072557 h 1625641"/>
                    <a:gd name="connsiteX2176" fmla="*/ 447565 w 1347751"/>
                    <a:gd name="connsiteY2176" fmla="*/ 1071349 h 1625641"/>
                    <a:gd name="connsiteX2177" fmla="*/ 498306 w 1347751"/>
                    <a:gd name="connsiteY2177" fmla="*/ 1070140 h 1625641"/>
                    <a:gd name="connsiteX2178" fmla="*/ 488641 w 1347751"/>
                    <a:gd name="connsiteY2178" fmla="*/ 1073765 h 1625641"/>
                    <a:gd name="connsiteX2179" fmla="*/ 418570 w 1347751"/>
                    <a:gd name="connsiteY2179" fmla="*/ 1074973 h 1625641"/>
                    <a:gd name="connsiteX2180" fmla="*/ 391992 w 1347751"/>
                    <a:gd name="connsiteY2180" fmla="*/ 1074973 h 1625641"/>
                    <a:gd name="connsiteX2181" fmla="*/ 383535 w 1347751"/>
                    <a:gd name="connsiteY2181" fmla="*/ 1074973 h 1625641"/>
                    <a:gd name="connsiteX2182" fmla="*/ 370245 w 1347751"/>
                    <a:gd name="connsiteY2182" fmla="*/ 1078597 h 1625641"/>
                    <a:gd name="connsiteX2183" fmla="*/ 367829 w 1347751"/>
                    <a:gd name="connsiteY2183" fmla="*/ 1079805 h 1625641"/>
                    <a:gd name="connsiteX2184" fmla="*/ 369037 w 1347751"/>
                    <a:gd name="connsiteY2184" fmla="*/ 1082222 h 1625641"/>
                    <a:gd name="connsiteX2185" fmla="*/ 369037 w 1347751"/>
                    <a:gd name="connsiteY2185" fmla="*/ 1082222 h 1625641"/>
                    <a:gd name="connsiteX2186" fmla="*/ 381118 w 1347751"/>
                    <a:gd name="connsiteY2186" fmla="*/ 1082222 h 1625641"/>
                    <a:gd name="connsiteX2187" fmla="*/ 452398 w 1347751"/>
                    <a:gd name="connsiteY2187" fmla="*/ 1083430 h 1625641"/>
                    <a:gd name="connsiteX2188" fmla="*/ 383535 w 1347751"/>
                    <a:gd name="connsiteY2188" fmla="*/ 1091886 h 1625641"/>
                    <a:gd name="connsiteX2189" fmla="*/ 383535 w 1347751"/>
                    <a:gd name="connsiteY2189" fmla="*/ 1097927 h 1625641"/>
                    <a:gd name="connsiteX2190" fmla="*/ 475352 w 1347751"/>
                    <a:gd name="connsiteY2190" fmla="*/ 1094303 h 1625641"/>
                    <a:gd name="connsiteX2191" fmla="*/ 462063 w 1347751"/>
                    <a:gd name="connsiteY2191" fmla="*/ 1097927 h 1625641"/>
                    <a:gd name="connsiteX2192" fmla="*/ 433068 w 1347751"/>
                    <a:gd name="connsiteY2192" fmla="*/ 1101552 h 1625641"/>
                    <a:gd name="connsiteX2193" fmla="*/ 433068 w 1347751"/>
                    <a:gd name="connsiteY2193" fmla="*/ 1108800 h 1625641"/>
                    <a:gd name="connsiteX2194" fmla="*/ 433068 w 1347751"/>
                    <a:gd name="connsiteY2194" fmla="*/ 1108800 h 1625641"/>
                    <a:gd name="connsiteX2195" fmla="*/ 483809 w 1347751"/>
                    <a:gd name="connsiteY2195" fmla="*/ 1103968 h 1625641"/>
                    <a:gd name="connsiteX2196" fmla="*/ 500723 w 1347751"/>
                    <a:gd name="connsiteY2196" fmla="*/ 1101552 h 1625641"/>
                    <a:gd name="connsiteX2197" fmla="*/ 406489 w 1347751"/>
                    <a:gd name="connsiteY2197" fmla="*/ 1116049 h 1625641"/>
                    <a:gd name="connsiteX2198" fmla="*/ 396824 w 1347751"/>
                    <a:gd name="connsiteY2198" fmla="*/ 1118465 h 1625641"/>
                    <a:gd name="connsiteX2199" fmla="*/ 390783 w 1347751"/>
                    <a:gd name="connsiteY2199" fmla="*/ 1122089 h 1625641"/>
                    <a:gd name="connsiteX2200" fmla="*/ 389575 w 1347751"/>
                    <a:gd name="connsiteY2200" fmla="*/ 1123298 h 1625641"/>
                    <a:gd name="connsiteX2201" fmla="*/ 391992 w 1347751"/>
                    <a:gd name="connsiteY2201" fmla="*/ 1126922 h 1625641"/>
                    <a:gd name="connsiteX2202" fmla="*/ 396824 w 1347751"/>
                    <a:gd name="connsiteY2202" fmla="*/ 1125714 h 1625641"/>
                    <a:gd name="connsiteX2203" fmla="*/ 407697 w 1347751"/>
                    <a:gd name="connsiteY2203" fmla="*/ 1124506 h 1625641"/>
                    <a:gd name="connsiteX2204" fmla="*/ 418570 w 1347751"/>
                    <a:gd name="connsiteY2204" fmla="*/ 1123298 h 1625641"/>
                    <a:gd name="connsiteX2205" fmla="*/ 463271 w 1347751"/>
                    <a:gd name="connsiteY2205" fmla="*/ 1118465 h 1625641"/>
                    <a:gd name="connsiteX2206" fmla="*/ 433068 w 1347751"/>
                    <a:gd name="connsiteY2206" fmla="*/ 1129338 h 1625641"/>
                    <a:gd name="connsiteX2207" fmla="*/ 430652 w 1347751"/>
                    <a:gd name="connsiteY2207" fmla="*/ 1130546 h 1625641"/>
                    <a:gd name="connsiteX2208" fmla="*/ 417362 w 1347751"/>
                    <a:gd name="connsiteY2208" fmla="*/ 1132963 h 1625641"/>
                    <a:gd name="connsiteX2209" fmla="*/ 405281 w 1347751"/>
                    <a:gd name="connsiteY2209" fmla="*/ 1135379 h 1625641"/>
                    <a:gd name="connsiteX2210" fmla="*/ 395616 w 1347751"/>
                    <a:gd name="connsiteY2210" fmla="*/ 1137795 h 1625641"/>
                    <a:gd name="connsiteX2211" fmla="*/ 384743 w 1347751"/>
                    <a:gd name="connsiteY2211" fmla="*/ 1141420 h 1625641"/>
                    <a:gd name="connsiteX2212" fmla="*/ 377494 w 1347751"/>
                    <a:gd name="connsiteY2212" fmla="*/ 1145044 h 1625641"/>
                    <a:gd name="connsiteX2213" fmla="*/ 376286 w 1347751"/>
                    <a:gd name="connsiteY2213" fmla="*/ 1146252 h 1625641"/>
                    <a:gd name="connsiteX2214" fmla="*/ 378702 w 1347751"/>
                    <a:gd name="connsiteY2214" fmla="*/ 1149877 h 1625641"/>
                    <a:gd name="connsiteX2215" fmla="*/ 381118 w 1347751"/>
                    <a:gd name="connsiteY2215" fmla="*/ 1148668 h 1625641"/>
                    <a:gd name="connsiteX2216" fmla="*/ 389575 w 1347751"/>
                    <a:gd name="connsiteY2216" fmla="*/ 1146252 h 1625641"/>
                    <a:gd name="connsiteX2217" fmla="*/ 401657 w 1347751"/>
                    <a:gd name="connsiteY2217" fmla="*/ 1143836 h 1625641"/>
                    <a:gd name="connsiteX2218" fmla="*/ 412530 w 1347751"/>
                    <a:gd name="connsiteY2218" fmla="*/ 1142628 h 1625641"/>
                    <a:gd name="connsiteX2219" fmla="*/ 419778 w 1347751"/>
                    <a:gd name="connsiteY2219" fmla="*/ 1141420 h 1625641"/>
                    <a:gd name="connsiteX2220" fmla="*/ 414946 w 1347751"/>
                    <a:gd name="connsiteY2220" fmla="*/ 1145044 h 1625641"/>
                    <a:gd name="connsiteX2221" fmla="*/ 407697 w 1347751"/>
                    <a:gd name="connsiteY2221" fmla="*/ 1149877 h 1625641"/>
                    <a:gd name="connsiteX2222" fmla="*/ 398032 w 1347751"/>
                    <a:gd name="connsiteY2222" fmla="*/ 1155917 h 1625641"/>
                    <a:gd name="connsiteX2223" fmla="*/ 390783 w 1347751"/>
                    <a:gd name="connsiteY2223" fmla="*/ 1160750 h 1625641"/>
                    <a:gd name="connsiteX2224" fmla="*/ 336418 w 1347751"/>
                    <a:gd name="connsiteY2224" fmla="*/ 1193369 h 1625641"/>
                    <a:gd name="connsiteX2225" fmla="*/ 336418 w 1347751"/>
                    <a:gd name="connsiteY2225" fmla="*/ 1195785 h 1625641"/>
                    <a:gd name="connsiteX2226" fmla="*/ 399240 w 1347751"/>
                    <a:gd name="connsiteY2226" fmla="*/ 1170414 h 1625641"/>
                    <a:gd name="connsiteX2227" fmla="*/ 406489 w 1347751"/>
                    <a:gd name="connsiteY2227" fmla="*/ 1165582 h 1625641"/>
                    <a:gd name="connsiteX2228" fmla="*/ 416154 w 1347751"/>
                    <a:gd name="connsiteY2228" fmla="*/ 1159541 h 1625641"/>
                    <a:gd name="connsiteX2229" fmla="*/ 423403 w 1347751"/>
                    <a:gd name="connsiteY2229" fmla="*/ 1154709 h 1625641"/>
                    <a:gd name="connsiteX2230" fmla="*/ 435484 w 1347751"/>
                    <a:gd name="connsiteY2230" fmla="*/ 1147460 h 1625641"/>
                    <a:gd name="connsiteX2231" fmla="*/ 446357 w 1347751"/>
                    <a:gd name="connsiteY2231" fmla="*/ 1141420 h 1625641"/>
                    <a:gd name="connsiteX2232" fmla="*/ 448773 w 1347751"/>
                    <a:gd name="connsiteY2232" fmla="*/ 1140211 h 1625641"/>
                    <a:gd name="connsiteX2233" fmla="*/ 485017 w 1347751"/>
                    <a:gd name="connsiteY2233" fmla="*/ 1128130 h 1625641"/>
                    <a:gd name="connsiteX2234" fmla="*/ 451190 w 1347751"/>
                    <a:gd name="connsiteY2234" fmla="*/ 1145044 h 1625641"/>
                    <a:gd name="connsiteX2235" fmla="*/ 441525 w 1347751"/>
                    <a:gd name="connsiteY2235" fmla="*/ 1151085 h 1625641"/>
                    <a:gd name="connsiteX2236" fmla="*/ 428235 w 1347751"/>
                    <a:gd name="connsiteY2236" fmla="*/ 1159541 h 1625641"/>
                    <a:gd name="connsiteX2237" fmla="*/ 420986 w 1347751"/>
                    <a:gd name="connsiteY2237" fmla="*/ 1164374 h 1625641"/>
                    <a:gd name="connsiteX2238" fmla="*/ 412530 w 1347751"/>
                    <a:gd name="connsiteY2238" fmla="*/ 1171623 h 1625641"/>
                    <a:gd name="connsiteX2239" fmla="*/ 406489 w 1347751"/>
                    <a:gd name="connsiteY2239" fmla="*/ 1177663 h 1625641"/>
                    <a:gd name="connsiteX2240" fmla="*/ 402865 w 1347751"/>
                    <a:gd name="connsiteY2240" fmla="*/ 1181288 h 1625641"/>
                    <a:gd name="connsiteX2241" fmla="*/ 402865 w 1347751"/>
                    <a:gd name="connsiteY2241" fmla="*/ 1181288 h 1625641"/>
                    <a:gd name="connsiteX2242" fmla="*/ 407697 w 1347751"/>
                    <a:gd name="connsiteY2242" fmla="*/ 1186120 h 1625641"/>
                    <a:gd name="connsiteX2243" fmla="*/ 419778 w 1347751"/>
                    <a:gd name="connsiteY2243" fmla="*/ 1176455 h 1625641"/>
                    <a:gd name="connsiteX2244" fmla="*/ 428235 w 1347751"/>
                    <a:gd name="connsiteY2244" fmla="*/ 1170414 h 1625641"/>
                    <a:gd name="connsiteX2245" fmla="*/ 436692 w 1347751"/>
                    <a:gd name="connsiteY2245" fmla="*/ 1165582 h 1625641"/>
                    <a:gd name="connsiteX2246" fmla="*/ 453606 w 1347751"/>
                    <a:gd name="connsiteY2246" fmla="*/ 1155917 h 1625641"/>
                    <a:gd name="connsiteX2247" fmla="*/ 463271 w 1347751"/>
                    <a:gd name="connsiteY2247" fmla="*/ 1151085 h 1625641"/>
                    <a:gd name="connsiteX2248" fmla="*/ 482601 w 1347751"/>
                    <a:gd name="connsiteY2248" fmla="*/ 1142628 h 1625641"/>
                    <a:gd name="connsiteX2249" fmla="*/ 468103 w 1347751"/>
                    <a:gd name="connsiteY2249" fmla="*/ 1155917 h 1625641"/>
                    <a:gd name="connsiteX2250" fmla="*/ 460855 w 1347751"/>
                    <a:gd name="connsiteY2250" fmla="*/ 1161958 h 1625641"/>
                    <a:gd name="connsiteX2251" fmla="*/ 446357 w 1347751"/>
                    <a:gd name="connsiteY2251" fmla="*/ 1174039 h 1625641"/>
                    <a:gd name="connsiteX2252" fmla="*/ 437900 w 1347751"/>
                    <a:gd name="connsiteY2252" fmla="*/ 1180080 h 1625641"/>
                    <a:gd name="connsiteX2253" fmla="*/ 427027 w 1347751"/>
                    <a:gd name="connsiteY2253" fmla="*/ 1187328 h 1625641"/>
                    <a:gd name="connsiteX2254" fmla="*/ 423403 w 1347751"/>
                    <a:gd name="connsiteY2254" fmla="*/ 1189744 h 1625641"/>
                    <a:gd name="connsiteX2255" fmla="*/ 416154 w 1347751"/>
                    <a:gd name="connsiteY2255" fmla="*/ 1194577 h 1625641"/>
                    <a:gd name="connsiteX2256" fmla="*/ 407697 w 1347751"/>
                    <a:gd name="connsiteY2256" fmla="*/ 1199410 h 1625641"/>
                    <a:gd name="connsiteX2257" fmla="*/ 340042 w 1347751"/>
                    <a:gd name="connsiteY2257" fmla="*/ 1223572 h 1625641"/>
                    <a:gd name="connsiteX2258" fmla="*/ 340042 w 1347751"/>
                    <a:gd name="connsiteY2258" fmla="*/ 1227196 h 1625641"/>
                    <a:gd name="connsiteX2259" fmla="*/ 414946 w 1347751"/>
                    <a:gd name="connsiteY2259" fmla="*/ 1204242 h 1625641"/>
                    <a:gd name="connsiteX2260" fmla="*/ 417362 w 1347751"/>
                    <a:gd name="connsiteY2260" fmla="*/ 1203034 h 1625641"/>
                    <a:gd name="connsiteX2261" fmla="*/ 423403 w 1347751"/>
                    <a:gd name="connsiteY2261" fmla="*/ 1199410 h 1625641"/>
                    <a:gd name="connsiteX2262" fmla="*/ 436692 w 1347751"/>
                    <a:gd name="connsiteY2262" fmla="*/ 1190953 h 1625641"/>
                    <a:gd name="connsiteX2263" fmla="*/ 427027 w 1347751"/>
                    <a:gd name="connsiteY2263" fmla="*/ 1200617 h 1625641"/>
                    <a:gd name="connsiteX2264" fmla="*/ 419778 w 1347751"/>
                    <a:gd name="connsiteY2264" fmla="*/ 1206658 h 1625641"/>
                    <a:gd name="connsiteX2265" fmla="*/ 400448 w 1347751"/>
                    <a:gd name="connsiteY2265" fmla="*/ 1221156 h 1625641"/>
                    <a:gd name="connsiteX2266" fmla="*/ 400448 w 1347751"/>
                    <a:gd name="connsiteY2266" fmla="*/ 1221156 h 1625641"/>
                    <a:gd name="connsiteX2267" fmla="*/ 401657 w 1347751"/>
                    <a:gd name="connsiteY2267" fmla="*/ 1224780 h 1625641"/>
                    <a:gd name="connsiteX2268" fmla="*/ 420986 w 1347751"/>
                    <a:gd name="connsiteY2268" fmla="*/ 1213907 h 1625641"/>
                    <a:gd name="connsiteX2269" fmla="*/ 427027 w 1347751"/>
                    <a:gd name="connsiteY2269" fmla="*/ 1209074 h 1625641"/>
                    <a:gd name="connsiteX2270" fmla="*/ 434276 w 1347751"/>
                    <a:gd name="connsiteY2270" fmla="*/ 1201826 h 1625641"/>
                    <a:gd name="connsiteX2271" fmla="*/ 447565 w 1347751"/>
                    <a:gd name="connsiteY2271" fmla="*/ 1187328 h 1625641"/>
                    <a:gd name="connsiteX2272" fmla="*/ 453606 w 1347751"/>
                    <a:gd name="connsiteY2272" fmla="*/ 1181288 h 1625641"/>
                    <a:gd name="connsiteX2273" fmla="*/ 454814 w 1347751"/>
                    <a:gd name="connsiteY2273" fmla="*/ 1180080 h 1625641"/>
                    <a:gd name="connsiteX2274" fmla="*/ 465687 w 1347751"/>
                    <a:gd name="connsiteY2274" fmla="*/ 1169207 h 1625641"/>
                    <a:gd name="connsiteX2275" fmla="*/ 472936 w 1347751"/>
                    <a:gd name="connsiteY2275" fmla="*/ 1161958 h 1625641"/>
                    <a:gd name="connsiteX2276" fmla="*/ 485017 w 1347751"/>
                    <a:gd name="connsiteY2276" fmla="*/ 1151085 h 1625641"/>
                    <a:gd name="connsiteX2277" fmla="*/ 474144 w 1347751"/>
                    <a:gd name="connsiteY2277" fmla="*/ 1163166 h 1625641"/>
                    <a:gd name="connsiteX2278" fmla="*/ 468103 w 1347751"/>
                    <a:gd name="connsiteY2278" fmla="*/ 1171623 h 1625641"/>
                    <a:gd name="connsiteX2279" fmla="*/ 459646 w 1347751"/>
                    <a:gd name="connsiteY2279" fmla="*/ 1183704 h 1625641"/>
                    <a:gd name="connsiteX2280" fmla="*/ 453606 w 1347751"/>
                    <a:gd name="connsiteY2280" fmla="*/ 1192161 h 1625641"/>
                    <a:gd name="connsiteX2281" fmla="*/ 448773 w 1347751"/>
                    <a:gd name="connsiteY2281" fmla="*/ 1198201 h 1625641"/>
                    <a:gd name="connsiteX2282" fmla="*/ 453606 w 1347751"/>
                    <a:gd name="connsiteY2282" fmla="*/ 1201826 h 1625641"/>
                    <a:gd name="connsiteX2283" fmla="*/ 460855 w 1347751"/>
                    <a:gd name="connsiteY2283" fmla="*/ 1195785 h 1625641"/>
                    <a:gd name="connsiteX2284" fmla="*/ 469311 w 1347751"/>
                    <a:gd name="connsiteY2284" fmla="*/ 1187328 h 1625641"/>
                    <a:gd name="connsiteX2285" fmla="*/ 480185 w 1347751"/>
                    <a:gd name="connsiteY2285" fmla="*/ 1177663 h 1625641"/>
                    <a:gd name="connsiteX2286" fmla="*/ 489850 w 1347751"/>
                    <a:gd name="connsiteY2286" fmla="*/ 1167998 h 1625641"/>
                    <a:gd name="connsiteX2287" fmla="*/ 538174 w 1347751"/>
                    <a:gd name="connsiteY2287" fmla="*/ 1122089 h 1625641"/>
                    <a:gd name="connsiteX2288" fmla="*/ 495890 w 1347751"/>
                    <a:gd name="connsiteY2288" fmla="*/ 1169207 h 1625641"/>
                    <a:gd name="connsiteX2289" fmla="*/ 486225 w 1347751"/>
                    <a:gd name="connsiteY2289" fmla="*/ 1178871 h 1625641"/>
                    <a:gd name="connsiteX2290" fmla="*/ 475352 w 1347751"/>
                    <a:gd name="connsiteY2290" fmla="*/ 1189744 h 1625641"/>
                    <a:gd name="connsiteX2291" fmla="*/ 469311 w 1347751"/>
                    <a:gd name="connsiteY2291" fmla="*/ 1195785 h 1625641"/>
                    <a:gd name="connsiteX2292" fmla="*/ 468103 w 1347751"/>
                    <a:gd name="connsiteY2292" fmla="*/ 1198201 h 1625641"/>
                    <a:gd name="connsiteX2293" fmla="*/ 459646 w 1347751"/>
                    <a:gd name="connsiteY2293" fmla="*/ 1207866 h 1625641"/>
                    <a:gd name="connsiteX2294" fmla="*/ 458438 w 1347751"/>
                    <a:gd name="connsiteY2294" fmla="*/ 1209074 h 1625641"/>
                    <a:gd name="connsiteX2295" fmla="*/ 443941 w 1347751"/>
                    <a:gd name="connsiteY2295" fmla="*/ 1219947 h 1625641"/>
                    <a:gd name="connsiteX2296" fmla="*/ 361789 w 1347751"/>
                    <a:gd name="connsiteY2296" fmla="*/ 1253775 h 1625641"/>
                    <a:gd name="connsiteX2297" fmla="*/ 358164 w 1347751"/>
                    <a:gd name="connsiteY2297" fmla="*/ 1253775 h 1625641"/>
                    <a:gd name="connsiteX2298" fmla="*/ 354540 w 1347751"/>
                    <a:gd name="connsiteY2298" fmla="*/ 1259816 h 1625641"/>
                    <a:gd name="connsiteX2299" fmla="*/ 359372 w 1347751"/>
                    <a:gd name="connsiteY2299" fmla="*/ 1262232 h 1625641"/>
                    <a:gd name="connsiteX2300" fmla="*/ 372662 w 1347751"/>
                    <a:gd name="connsiteY2300" fmla="*/ 1261024 h 1625641"/>
                    <a:gd name="connsiteX2301" fmla="*/ 411322 w 1347751"/>
                    <a:gd name="connsiteY2301" fmla="*/ 1250151 h 1625641"/>
                    <a:gd name="connsiteX2302" fmla="*/ 428235 w 1347751"/>
                    <a:gd name="connsiteY2302" fmla="*/ 1241694 h 1625641"/>
                    <a:gd name="connsiteX2303" fmla="*/ 436692 w 1347751"/>
                    <a:gd name="connsiteY2303" fmla="*/ 1236861 h 1625641"/>
                    <a:gd name="connsiteX2304" fmla="*/ 434276 w 1347751"/>
                    <a:gd name="connsiteY2304" fmla="*/ 1240486 h 1625641"/>
                    <a:gd name="connsiteX2305" fmla="*/ 428235 w 1347751"/>
                    <a:gd name="connsiteY2305" fmla="*/ 1247735 h 1625641"/>
                    <a:gd name="connsiteX2306" fmla="*/ 413738 w 1347751"/>
                    <a:gd name="connsiteY2306" fmla="*/ 1262232 h 1625641"/>
                    <a:gd name="connsiteX2307" fmla="*/ 412530 w 1347751"/>
                    <a:gd name="connsiteY2307" fmla="*/ 1264648 h 1625641"/>
                    <a:gd name="connsiteX2308" fmla="*/ 416154 w 1347751"/>
                    <a:gd name="connsiteY2308" fmla="*/ 1265856 h 1625641"/>
                    <a:gd name="connsiteX2309" fmla="*/ 434276 w 1347751"/>
                    <a:gd name="connsiteY2309" fmla="*/ 1252567 h 1625641"/>
                    <a:gd name="connsiteX2310" fmla="*/ 448773 w 1347751"/>
                    <a:gd name="connsiteY2310" fmla="*/ 1235653 h 1625641"/>
                    <a:gd name="connsiteX2311" fmla="*/ 451190 w 1347751"/>
                    <a:gd name="connsiteY2311" fmla="*/ 1233237 h 1625641"/>
                    <a:gd name="connsiteX2312" fmla="*/ 453606 w 1347751"/>
                    <a:gd name="connsiteY2312" fmla="*/ 1230821 h 1625641"/>
                    <a:gd name="connsiteX2313" fmla="*/ 460855 w 1347751"/>
                    <a:gd name="connsiteY2313" fmla="*/ 1223572 h 1625641"/>
                    <a:gd name="connsiteX2314" fmla="*/ 466895 w 1347751"/>
                    <a:gd name="connsiteY2314" fmla="*/ 1217531 h 1625641"/>
                    <a:gd name="connsiteX2315" fmla="*/ 475352 w 1347751"/>
                    <a:gd name="connsiteY2315" fmla="*/ 1210283 h 1625641"/>
                    <a:gd name="connsiteX2316" fmla="*/ 481393 w 1347751"/>
                    <a:gd name="connsiteY2316" fmla="*/ 1204242 h 1625641"/>
                    <a:gd name="connsiteX2317" fmla="*/ 481393 w 1347751"/>
                    <a:gd name="connsiteY2317" fmla="*/ 1204242 h 1625641"/>
                    <a:gd name="connsiteX2318" fmla="*/ 481393 w 1347751"/>
                    <a:gd name="connsiteY2318" fmla="*/ 1204242 h 1625641"/>
                    <a:gd name="connsiteX2319" fmla="*/ 477768 w 1347751"/>
                    <a:gd name="connsiteY2319" fmla="*/ 1210283 h 1625641"/>
                    <a:gd name="connsiteX2320" fmla="*/ 477768 w 1347751"/>
                    <a:gd name="connsiteY2320" fmla="*/ 1210283 h 1625641"/>
                    <a:gd name="connsiteX2321" fmla="*/ 474144 w 1347751"/>
                    <a:gd name="connsiteY2321" fmla="*/ 1216323 h 1625641"/>
                    <a:gd name="connsiteX2322" fmla="*/ 472936 w 1347751"/>
                    <a:gd name="connsiteY2322" fmla="*/ 1218739 h 1625641"/>
                    <a:gd name="connsiteX2323" fmla="*/ 460855 w 1347751"/>
                    <a:gd name="connsiteY2323" fmla="*/ 1238069 h 1625641"/>
                    <a:gd name="connsiteX2324" fmla="*/ 454814 w 1347751"/>
                    <a:gd name="connsiteY2324" fmla="*/ 1246526 h 1625641"/>
                    <a:gd name="connsiteX2325" fmla="*/ 435484 w 1347751"/>
                    <a:gd name="connsiteY2325" fmla="*/ 1274313 h 1625641"/>
                    <a:gd name="connsiteX2326" fmla="*/ 436692 w 1347751"/>
                    <a:gd name="connsiteY2326" fmla="*/ 1275521 h 1625641"/>
                    <a:gd name="connsiteX2327" fmla="*/ 457230 w 1347751"/>
                    <a:gd name="connsiteY2327" fmla="*/ 1257399 h 1625641"/>
                    <a:gd name="connsiteX2328" fmla="*/ 478976 w 1347751"/>
                    <a:gd name="connsiteY2328" fmla="*/ 1229613 h 1625641"/>
                    <a:gd name="connsiteX2329" fmla="*/ 480185 w 1347751"/>
                    <a:gd name="connsiteY2329" fmla="*/ 1227196 h 1625641"/>
                    <a:gd name="connsiteX2330" fmla="*/ 492266 w 1347751"/>
                    <a:gd name="connsiteY2330" fmla="*/ 1209074 h 1625641"/>
                    <a:gd name="connsiteX2331" fmla="*/ 494682 w 1347751"/>
                    <a:gd name="connsiteY2331" fmla="*/ 1205450 h 1625641"/>
                    <a:gd name="connsiteX2332" fmla="*/ 500723 w 1347751"/>
                    <a:gd name="connsiteY2332" fmla="*/ 1194577 h 1625641"/>
                    <a:gd name="connsiteX2333" fmla="*/ 506763 w 1347751"/>
                    <a:gd name="connsiteY2333" fmla="*/ 1181288 h 1625641"/>
                    <a:gd name="connsiteX2334" fmla="*/ 510388 w 1347751"/>
                    <a:gd name="connsiteY2334" fmla="*/ 1174039 h 1625641"/>
                    <a:gd name="connsiteX2335" fmla="*/ 511596 w 1347751"/>
                    <a:gd name="connsiteY2335" fmla="*/ 1172831 h 1625641"/>
                    <a:gd name="connsiteX2336" fmla="*/ 565961 w 1347751"/>
                    <a:gd name="connsiteY2336" fmla="*/ 1108800 h 1625641"/>
                    <a:gd name="connsiteX2337" fmla="*/ 517636 w 1347751"/>
                    <a:gd name="connsiteY2337" fmla="*/ 1174039 h 1625641"/>
                    <a:gd name="connsiteX2338" fmla="*/ 517636 w 1347751"/>
                    <a:gd name="connsiteY2338" fmla="*/ 1175247 h 1625641"/>
                    <a:gd name="connsiteX2339" fmla="*/ 517636 w 1347751"/>
                    <a:gd name="connsiteY2339" fmla="*/ 1175247 h 1625641"/>
                    <a:gd name="connsiteX2340" fmla="*/ 517636 w 1347751"/>
                    <a:gd name="connsiteY2340" fmla="*/ 1175247 h 1625641"/>
                    <a:gd name="connsiteX2341" fmla="*/ 574418 w 1347751"/>
                    <a:gd name="connsiteY2341" fmla="*/ 1110008 h 1625641"/>
                    <a:gd name="connsiteX2342" fmla="*/ 578042 w 1347751"/>
                    <a:gd name="connsiteY2342" fmla="*/ 1106384 h 1625641"/>
                    <a:gd name="connsiteX2343" fmla="*/ 575626 w 1347751"/>
                    <a:gd name="connsiteY2343" fmla="*/ 1110008 h 1625641"/>
                    <a:gd name="connsiteX2344" fmla="*/ 543007 w 1347751"/>
                    <a:gd name="connsiteY2344" fmla="*/ 1160750 h 1625641"/>
                    <a:gd name="connsiteX2345" fmla="*/ 541799 w 1347751"/>
                    <a:gd name="connsiteY2345" fmla="*/ 1163166 h 1625641"/>
                    <a:gd name="connsiteX2346" fmla="*/ 540591 w 1347751"/>
                    <a:gd name="connsiteY2346" fmla="*/ 1163166 h 1625641"/>
                    <a:gd name="connsiteX2347" fmla="*/ 534550 w 1347751"/>
                    <a:gd name="connsiteY2347" fmla="*/ 1164374 h 1625641"/>
                    <a:gd name="connsiteX2348" fmla="*/ 521261 w 1347751"/>
                    <a:gd name="connsiteY2348" fmla="*/ 1178871 h 1625641"/>
                    <a:gd name="connsiteX2349" fmla="*/ 515220 w 1347751"/>
                    <a:gd name="connsiteY2349" fmla="*/ 1186120 h 1625641"/>
                    <a:gd name="connsiteX2350" fmla="*/ 507971 w 1347751"/>
                    <a:gd name="connsiteY2350" fmla="*/ 1194577 h 1625641"/>
                    <a:gd name="connsiteX2351" fmla="*/ 475352 w 1347751"/>
                    <a:gd name="connsiteY2351" fmla="*/ 1242902 h 1625641"/>
                    <a:gd name="connsiteX2352" fmla="*/ 471728 w 1347751"/>
                    <a:gd name="connsiteY2352" fmla="*/ 1253775 h 1625641"/>
                    <a:gd name="connsiteX2353" fmla="*/ 477768 w 1347751"/>
                    <a:gd name="connsiteY2353" fmla="*/ 1256191 h 1625641"/>
                    <a:gd name="connsiteX2354" fmla="*/ 498306 w 1347751"/>
                    <a:gd name="connsiteY2354" fmla="*/ 1228404 h 1625641"/>
                    <a:gd name="connsiteX2355" fmla="*/ 524885 w 1347751"/>
                    <a:gd name="connsiteY2355" fmla="*/ 1195785 h 1625641"/>
                    <a:gd name="connsiteX2356" fmla="*/ 497098 w 1347751"/>
                    <a:gd name="connsiteY2356" fmla="*/ 1247735 h 1625641"/>
                    <a:gd name="connsiteX2357" fmla="*/ 485017 w 1347751"/>
                    <a:gd name="connsiteY2357" fmla="*/ 1269481 h 1625641"/>
                    <a:gd name="connsiteX2358" fmla="*/ 489850 w 1347751"/>
                    <a:gd name="connsiteY2358" fmla="*/ 1268272 h 1625641"/>
                    <a:gd name="connsiteX2359" fmla="*/ 517636 w 1347751"/>
                    <a:gd name="connsiteY2359" fmla="*/ 1230821 h 1625641"/>
                    <a:gd name="connsiteX2360" fmla="*/ 518844 w 1347751"/>
                    <a:gd name="connsiteY2360" fmla="*/ 1229613 h 1625641"/>
                    <a:gd name="connsiteX2361" fmla="*/ 524885 w 1347751"/>
                    <a:gd name="connsiteY2361" fmla="*/ 1218739 h 1625641"/>
                    <a:gd name="connsiteX2362" fmla="*/ 528509 w 1347751"/>
                    <a:gd name="connsiteY2362" fmla="*/ 1211491 h 1625641"/>
                    <a:gd name="connsiteX2363" fmla="*/ 529718 w 1347751"/>
                    <a:gd name="connsiteY2363" fmla="*/ 1207866 h 1625641"/>
                    <a:gd name="connsiteX2364" fmla="*/ 532134 w 1347751"/>
                    <a:gd name="connsiteY2364" fmla="*/ 1204242 h 1625641"/>
                    <a:gd name="connsiteX2365" fmla="*/ 533342 w 1347751"/>
                    <a:gd name="connsiteY2365" fmla="*/ 1200617 h 1625641"/>
                    <a:gd name="connsiteX2366" fmla="*/ 532134 w 1347751"/>
                    <a:gd name="connsiteY2366" fmla="*/ 1204242 h 1625641"/>
                    <a:gd name="connsiteX2367" fmla="*/ 530926 w 1347751"/>
                    <a:gd name="connsiteY2367" fmla="*/ 1206658 h 1625641"/>
                    <a:gd name="connsiteX2368" fmla="*/ 528509 w 1347751"/>
                    <a:gd name="connsiteY2368" fmla="*/ 1215115 h 1625641"/>
                    <a:gd name="connsiteX2369" fmla="*/ 528509 w 1347751"/>
                    <a:gd name="connsiteY2369" fmla="*/ 1216323 h 1625641"/>
                    <a:gd name="connsiteX2370" fmla="*/ 526093 w 1347751"/>
                    <a:gd name="connsiteY2370" fmla="*/ 1222364 h 1625641"/>
                    <a:gd name="connsiteX2371" fmla="*/ 520053 w 1347751"/>
                    <a:gd name="connsiteY2371" fmla="*/ 1235653 h 1625641"/>
                    <a:gd name="connsiteX2372" fmla="*/ 510388 w 1347751"/>
                    <a:gd name="connsiteY2372" fmla="*/ 1257399 h 1625641"/>
                    <a:gd name="connsiteX2373" fmla="*/ 515220 w 1347751"/>
                    <a:gd name="connsiteY2373" fmla="*/ 1261024 h 1625641"/>
                    <a:gd name="connsiteX2374" fmla="*/ 527301 w 1347751"/>
                    <a:gd name="connsiteY2374" fmla="*/ 1246526 h 1625641"/>
                    <a:gd name="connsiteX2375" fmla="*/ 532134 w 1347751"/>
                    <a:gd name="connsiteY2375" fmla="*/ 1229613 h 1625641"/>
                    <a:gd name="connsiteX2376" fmla="*/ 533342 w 1347751"/>
                    <a:gd name="connsiteY2376" fmla="*/ 1224780 h 1625641"/>
                    <a:gd name="connsiteX2377" fmla="*/ 533342 w 1347751"/>
                    <a:gd name="connsiteY2377" fmla="*/ 1222364 h 1625641"/>
                    <a:gd name="connsiteX2378" fmla="*/ 535758 w 1347751"/>
                    <a:gd name="connsiteY2378" fmla="*/ 1212699 h 1625641"/>
                    <a:gd name="connsiteX2379" fmla="*/ 536966 w 1347751"/>
                    <a:gd name="connsiteY2379" fmla="*/ 1207866 h 1625641"/>
                    <a:gd name="connsiteX2380" fmla="*/ 539383 w 1347751"/>
                    <a:gd name="connsiteY2380" fmla="*/ 1198201 h 1625641"/>
                    <a:gd name="connsiteX2381" fmla="*/ 540591 w 1347751"/>
                    <a:gd name="connsiteY2381" fmla="*/ 1189744 h 1625641"/>
                    <a:gd name="connsiteX2382" fmla="*/ 541799 w 1347751"/>
                    <a:gd name="connsiteY2382" fmla="*/ 1186120 h 1625641"/>
                    <a:gd name="connsiteX2383" fmla="*/ 541799 w 1347751"/>
                    <a:gd name="connsiteY2383" fmla="*/ 1186120 h 1625641"/>
                    <a:gd name="connsiteX2384" fmla="*/ 540591 w 1347751"/>
                    <a:gd name="connsiteY2384" fmla="*/ 1189744 h 1625641"/>
                    <a:gd name="connsiteX2385" fmla="*/ 539383 w 1347751"/>
                    <a:gd name="connsiteY2385" fmla="*/ 1198201 h 1625641"/>
                    <a:gd name="connsiteX2386" fmla="*/ 538174 w 1347751"/>
                    <a:gd name="connsiteY2386" fmla="*/ 1207866 h 1625641"/>
                    <a:gd name="connsiteX2387" fmla="*/ 536966 w 1347751"/>
                    <a:gd name="connsiteY2387" fmla="*/ 1213907 h 1625641"/>
                    <a:gd name="connsiteX2388" fmla="*/ 535758 w 1347751"/>
                    <a:gd name="connsiteY2388" fmla="*/ 1224780 h 1625641"/>
                    <a:gd name="connsiteX2389" fmla="*/ 535758 w 1347751"/>
                    <a:gd name="connsiteY2389" fmla="*/ 1229613 h 1625641"/>
                    <a:gd name="connsiteX2390" fmla="*/ 534550 w 1347751"/>
                    <a:gd name="connsiteY2390" fmla="*/ 1232029 h 1625641"/>
                    <a:gd name="connsiteX2391" fmla="*/ 528509 w 1347751"/>
                    <a:gd name="connsiteY2391" fmla="*/ 1248942 h 1625641"/>
                    <a:gd name="connsiteX2392" fmla="*/ 527301 w 1347751"/>
                    <a:gd name="connsiteY2392" fmla="*/ 1252567 h 1625641"/>
                    <a:gd name="connsiteX2393" fmla="*/ 517636 w 1347751"/>
                    <a:gd name="connsiteY2393" fmla="*/ 1264648 h 1625641"/>
                    <a:gd name="connsiteX2394" fmla="*/ 509179 w 1347751"/>
                    <a:gd name="connsiteY2394" fmla="*/ 1273105 h 1625641"/>
                    <a:gd name="connsiteX2395" fmla="*/ 507971 w 1347751"/>
                    <a:gd name="connsiteY2395" fmla="*/ 1274313 h 1625641"/>
                    <a:gd name="connsiteX2396" fmla="*/ 499514 w 1347751"/>
                    <a:gd name="connsiteY2396" fmla="*/ 1281562 h 1625641"/>
                    <a:gd name="connsiteX2397" fmla="*/ 499514 w 1347751"/>
                    <a:gd name="connsiteY2397" fmla="*/ 1281562 h 1625641"/>
                    <a:gd name="connsiteX2398" fmla="*/ 482601 w 1347751"/>
                    <a:gd name="connsiteY2398" fmla="*/ 1292435 h 1625641"/>
                    <a:gd name="connsiteX2399" fmla="*/ 472936 w 1347751"/>
                    <a:gd name="connsiteY2399" fmla="*/ 1297267 h 1625641"/>
                    <a:gd name="connsiteX2400" fmla="*/ 469311 w 1347751"/>
                    <a:gd name="connsiteY2400" fmla="*/ 1298475 h 1625641"/>
                    <a:gd name="connsiteX2401" fmla="*/ 448773 w 1347751"/>
                    <a:gd name="connsiteY2401" fmla="*/ 1305724 h 1625641"/>
                    <a:gd name="connsiteX2402" fmla="*/ 422195 w 1347751"/>
                    <a:gd name="connsiteY2402" fmla="*/ 1309348 h 1625641"/>
                    <a:gd name="connsiteX2403" fmla="*/ 408905 w 1347751"/>
                    <a:gd name="connsiteY2403" fmla="*/ 1308141 h 1625641"/>
                    <a:gd name="connsiteX2404" fmla="*/ 402865 w 1347751"/>
                    <a:gd name="connsiteY2404" fmla="*/ 1306932 h 1625641"/>
                    <a:gd name="connsiteX2405" fmla="*/ 373870 w 1347751"/>
                    <a:gd name="connsiteY2405" fmla="*/ 1297267 h 1625641"/>
                    <a:gd name="connsiteX2406" fmla="*/ 365413 w 1347751"/>
                    <a:gd name="connsiteY2406" fmla="*/ 1292435 h 1625641"/>
                    <a:gd name="connsiteX2407" fmla="*/ 364205 w 1347751"/>
                    <a:gd name="connsiteY2407" fmla="*/ 1291227 h 1625641"/>
                    <a:gd name="connsiteX2408" fmla="*/ 360580 w 1347751"/>
                    <a:gd name="connsiteY2408" fmla="*/ 1288811 h 1625641"/>
                    <a:gd name="connsiteX2409" fmla="*/ 353332 w 1347751"/>
                    <a:gd name="connsiteY2409" fmla="*/ 1282770 h 1625641"/>
                    <a:gd name="connsiteX2410" fmla="*/ 347291 w 1347751"/>
                    <a:gd name="connsiteY2410" fmla="*/ 1275521 h 1625641"/>
                    <a:gd name="connsiteX2411" fmla="*/ 337626 w 1347751"/>
                    <a:gd name="connsiteY2411" fmla="*/ 1259816 h 1625641"/>
                    <a:gd name="connsiteX2412" fmla="*/ 314672 w 1347751"/>
                    <a:gd name="connsiteY2412" fmla="*/ 1222364 h 1625641"/>
                    <a:gd name="connsiteX2413" fmla="*/ 314672 w 1347751"/>
                    <a:gd name="connsiteY2413" fmla="*/ 1222364 h 1625641"/>
                    <a:gd name="connsiteX2414" fmla="*/ 500723 w 1347751"/>
                    <a:gd name="connsiteY2414" fmla="*/ 1286394 h 1625641"/>
                    <a:gd name="connsiteX2415" fmla="*/ 505555 w 1347751"/>
                    <a:gd name="connsiteY2415" fmla="*/ 1296059 h 1625641"/>
                    <a:gd name="connsiteX2416" fmla="*/ 510388 w 1347751"/>
                    <a:gd name="connsiteY2416" fmla="*/ 1293643 h 1625641"/>
                    <a:gd name="connsiteX2417" fmla="*/ 507971 w 1347751"/>
                    <a:gd name="connsiteY2417" fmla="*/ 1280354 h 1625641"/>
                    <a:gd name="connsiteX2418" fmla="*/ 510388 w 1347751"/>
                    <a:gd name="connsiteY2418" fmla="*/ 1277938 h 1625641"/>
                    <a:gd name="connsiteX2419" fmla="*/ 515220 w 1347751"/>
                    <a:gd name="connsiteY2419" fmla="*/ 1286394 h 1625641"/>
                    <a:gd name="connsiteX2420" fmla="*/ 506763 w 1347751"/>
                    <a:gd name="connsiteY2420" fmla="*/ 1321430 h 1625641"/>
                    <a:gd name="connsiteX2421" fmla="*/ 499514 w 1347751"/>
                    <a:gd name="connsiteY2421" fmla="*/ 1294851 h 1625641"/>
                    <a:gd name="connsiteX2422" fmla="*/ 498306 w 1347751"/>
                    <a:gd name="connsiteY2422" fmla="*/ 1286394 h 1625641"/>
                    <a:gd name="connsiteX2423" fmla="*/ 500723 w 1347751"/>
                    <a:gd name="connsiteY2423" fmla="*/ 1286394 h 1625641"/>
                    <a:gd name="connsiteX2424" fmla="*/ 500723 w 1347751"/>
                    <a:gd name="connsiteY2424" fmla="*/ 1286394 h 1625641"/>
                    <a:gd name="connsiteX2425" fmla="*/ 521261 w 1347751"/>
                    <a:gd name="connsiteY2425" fmla="*/ 1267064 h 1625641"/>
                    <a:gd name="connsiteX2426" fmla="*/ 520053 w 1347751"/>
                    <a:gd name="connsiteY2426" fmla="*/ 1271897 h 1625641"/>
                    <a:gd name="connsiteX2427" fmla="*/ 520053 w 1347751"/>
                    <a:gd name="connsiteY2427" fmla="*/ 1271897 h 1625641"/>
                    <a:gd name="connsiteX2428" fmla="*/ 518844 w 1347751"/>
                    <a:gd name="connsiteY2428" fmla="*/ 1269481 h 1625641"/>
                    <a:gd name="connsiteX2429" fmla="*/ 521261 w 1347751"/>
                    <a:gd name="connsiteY2429" fmla="*/ 1267064 h 1625641"/>
                    <a:gd name="connsiteX2430" fmla="*/ 521261 w 1347751"/>
                    <a:gd name="connsiteY2430" fmla="*/ 1267064 h 1625641"/>
                    <a:gd name="connsiteX2431" fmla="*/ 370245 w 1347751"/>
                    <a:gd name="connsiteY2431" fmla="*/ 1321430 h 1625641"/>
                    <a:gd name="connsiteX2432" fmla="*/ 321920 w 1347751"/>
                    <a:gd name="connsiteY2432" fmla="*/ 1351633 h 1625641"/>
                    <a:gd name="connsiteX2433" fmla="*/ 231311 w 1347751"/>
                    <a:gd name="connsiteY2433" fmla="*/ 1354049 h 1625641"/>
                    <a:gd name="connsiteX2434" fmla="*/ 284469 w 1347751"/>
                    <a:gd name="connsiteY2434" fmla="*/ 1335927 h 1625641"/>
                    <a:gd name="connsiteX2435" fmla="*/ 309839 w 1347751"/>
                    <a:gd name="connsiteY2435" fmla="*/ 1317805 h 1625641"/>
                    <a:gd name="connsiteX2436" fmla="*/ 220438 w 1347751"/>
                    <a:gd name="connsiteY2436" fmla="*/ 1350425 h 1625641"/>
                    <a:gd name="connsiteX2437" fmla="*/ 338834 w 1347751"/>
                    <a:gd name="connsiteY2437" fmla="*/ 1277938 h 1625641"/>
                    <a:gd name="connsiteX2438" fmla="*/ 346083 w 1347751"/>
                    <a:gd name="connsiteY2438" fmla="*/ 1285186 h 1625641"/>
                    <a:gd name="connsiteX2439" fmla="*/ 291717 w 1347751"/>
                    <a:gd name="connsiteY2439" fmla="*/ 1309348 h 1625641"/>
                    <a:gd name="connsiteX2440" fmla="*/ 295342 w 1347751"/>
                    <a:gd name="connsiteY2440" fmla="*/ 1316597 h 1625641"/>
                    <a:gd name="connsiteX2441" fmla="*/ 353332 w 1347751"/>
                    <a:gd name="connsiteY2441" fmla="*/ 1291227 h 1625641"/>
                    <a:gd name="connsiteX2442" fmla="*/ 359372 w 1347751"/>
                    <a:gd name="connsiteY2442" fmla="*/ 1296059 h 1625641"/>
                    <a:gd name="connsiteX2443" fmla="*/ 365413 w 1347751"/>
                    <a:gd name="connsiteY2443" fmla="*/ 1300892 h 1625641"/>
                    <a:gd name="connsiteX2444" fmla="*/ 366621 w 1347751"/>
                    <a:gd name="connsiteY2444" fmla="*/ 1300892 h 1625641"/>
                    <a:gd name="connsiteX2445" fmla="*/ 388367 w 1347751"/>
                    <a:gd name="connsiteY2445" fmla="*/ 1309348 h 1625641"/>
                    <a:gd name="connsiteX2446" fmla="*/ 370245 w 1347751"/>
                    <a:gd name="connsiteY2446" fmla="*/ 1321430 h 1625641"/>
                    <a:gd name="connsiteX2447" fmla="*/ 370245 w 1347751"/>
                    <a:gd name="connsiteY2447" fmla="*/ 1321430 h 1625641"/>
                    <a:gd name="connsiteX2448" fmla="*/ 395616 w 1347751"/>
                    <a:gd name="connsiteY2448" fmla="*/ 1327470 h 1625641"/>
                    <a:gd name="connsiteX2449" fmla="*/ 396824 w 1347751"/>
                    <a:gd name="connsiteY2449" fmla="*/ 1311765 h 1625641"/>
                    <a:gd name="connsiteX2450" fmla="*/ 414946 w 1347751"/>
                    <a:gd name="connsiteY2450" fmla="*/ 1314181 h 1625641"/>
                    <a:gd name="connsiteX2451" fmla="*/ 395616 w 1347751"/>
                    <a:gd name="connsiteY2451" fmla="*/ 1327470 h 1625641"/>
                    <a:gd name="connsiteX2452" fmla="*/ 395616 w 1347751"/>
                    <a:gd name="connsiteY2452" fmla="*/ 1327470 h 1625641"/>
                    <a:gd name="connsiteX2453" fmla="*/ 440317 w 1347751"/>
                    <a:gd name="connsiteY2453" fmla="*/ 1312973 h 1625641"/>
                    <a:gd name="connsiteX2454" fmla="*/ 440317 w 1347751"/>
                    <a:gd name="connsiteY2454" fmla="*/ 1312973 h 1625641"/>
                    <a:gd name="connsiteX2455" fmla="*/ 440317 w 1347751"/>
                    <a:gd name="connsiteY2455" fmla="*/ 1312973 h 1625641"/>
                    <a:gd name="connsiteX2456" fmla="*/ 440317 w 1347751"/>
                    <a:gd name="connsiteY2456" fmla="*/ 1312973 h 1625641"/>
                    <a:gd name="connsiteX2457" fmla="*/ 474144 w 1347751"/>
                    <a:gd name="connsiteY2457" fmla="*/ 1595674 h 1625641"/>
                    <a:gd name="connsiteX2458" fmla="*/ 468103 w 1347751"/>
                    <a:gd name="connsiteY2458" fmla="*/ 1567887 h 1625641"/>
                    <a:gd name="connsiteX2459" fmla="*/ 458438 w 1347751"/>
                    <a:gd name="connsiteY2459" fmla="*/ 1578760 h 1625641"/>
                    <a:gd name="connsiteX2460" fmla="*/ 454814 w 1347751"/>
                    <a:gd name="connsiteY2460" fmla="*/ 1575135 h 1625641"/>
                    <a:gd name="connsiteX2461" fmla="*/ 459646 w 1347751"/>
                    <a:gd name="connsiteY2461" fmla="*/ 1546141 h 1625641"/>
                    <a:gd name="connsiteX2462" fmla="*/ 454814 w 1347751"/>
                    <a:gd name="connsiteY2462" fmla="*/ 1543725 h 1625641"/>
                    <a:gd name="connsiteX2463" fmla="*/ 446357 w 1347751"/>
                    <a:gd name="connsiteY2463" fmla="*/ 1561846 h 1625641"/>
                    <a:gd name="connsiteX2464" fmla="*/ 443941 w 1347751"/>
                    <a:gd name="connsiteY2464" fmla="*/ 1558222 h 1625641"/>
                    <a:gd name="connsiteX2465" fmla="*/ 453606 w 1347751"/>
                    <a:gd name="connsiteY2465" fmla="*/ 1531643 h 1625641"/>
                    <a:gd name="connsiteX2466" fmla="*/ 449981 w 1347751"/>
                    <a:gd name="connsiteY2466" fmla="*/ 1528019 h 1625641"/>
                    <a:gd name="connsiteX2467" fmla="*/ 439108 w 1347751"/>
                    <a:gd name="connsiteY2467" fmla="*/ 1542516 h 1625641"/>
                    <a:gd name="connsiteX2468" fmla="*/ 453606 w 1347751"/>
                    <a:gd name="connsiteY2468" fmla="*/ 1512313 h 1625641"/>
                    <a:gd name="connsiteX2469" fmla="*/ 435484 w 1347751"/>
                    <a:gd name="connsiteY2469" fmla="*/ 1523186 h 1625641"/>
                    <a:gd name="connsiteX2470" fmla="*/ 434276 w 1347751"/>
                    <a:gd name="connsiteY2470" fmla="*/ 1515938 h 1625641"/>
                    <a:gd name="connsiteX2471" fmla="*/ 442733 w 1347751"/>
                    <a:gd name="connsiteY2471" fmla="*/ 1500232 h 1625641"/>
                    <a:gd name="connsiteX2472" fmla="*/ 434276 w 1347751"/>
                    <a:gd name="connsiteY2472" fmla="*/ 1500232 h 1625641"/>
                    <a:gd name="connsiteX2473" fmla="*/ 434276 w 1347751"/>
                    <a:gd name="connsiteY2473" fmla="*/ 1496607 h 1625641"/>
                    <a:gd name="connsiteX2474" fmla="*/ 448773 w 1347751"/>
                    <a:gd name="connsiteY2474" fmla="*/ 1477278 h 1625641"/>
                    <a:gd name="connsiteX2475" fmla="*/ 434276 w 1347751"/>
                    <a:gd name="connsiteY2475" fmla="*/ 1478486 h 1625641"/>
                    <a:gd name="connsiteX2476" fmla="*/ 434276 w 1347751"/>
                    <a:gd name="connsiteY2476" fmla="*/ 1473653 h 1625641"/>
                    <a:gd name="connsiteX2477" fmla="*/ 439108 w 1347751"/>
                    <a:gd name="connsiteY2477" fmla="*/ 1466404 h 1625641"/>
                    <a:gd name="connsiteX2478" fmla="*/ 446357 w 1347751"/>
                    <a:gd name="connsiteY2478" fmla="*/ 1456740 h 1625641"/>
                    <a:gd name="connsiteX2479" fmla="*/ 436692 w 1347751"/>
                    <a:gd name="connsiteY2479" fmla="*/ 1456740 h 1625641"/>
                    <a:gd name="connsiteX2480" fmla="*/ 437900 w 1347751"/>
                    <a:gd name="connsiteY2480" fmla="*/ 1448283 h 1625641"/>
                    <a:gd name="connsiteX2481" fmla="*/ 448773 w 1347751"/>
                    <a:gd name="connsiteY2481" fmla="*/ 1441034 h 1625641"/>
                    <a:gd name="connsiteX2482" fmla="*/ 441525 w 1347751"/>
                    <a:gd name="connsiteY2482" fmla="*/ 1436201 h 1625641"/>
                    <a:gd name="connsiteX2483" fmla="*/ 442733 w 1347751"/>
                    <a:gd name="connsiteY2483" fmla="*/ 1433785 h 1625641"/>
                    <a:gd name="connsiteX2484" fmla="*/ 436692 w 1347751"/>
                    <a:gd name="connsiteY2484" fmla="*/ 1427745 h 1625641"/>
                    <a:gd name="connsiteX2485" fmla="*/ 422195 w 1347751"/>
                    <a:gd name="connsiteY2485" fmla="*/ 1438618 h 1625641"/>
                    <a:gd name="connsiteX2486" fmla="*/ 436692 w 1347751"/>
                    <a:gd name="connsiteY2486" fmla="*/ 1418080 h 1625641"/>
                    <a:gd name="connsiteX2487" fmla="*/ 418570 w 1347751"/>
                    <a:gd name="connsiteY2487" fmla="*/ 1426537 h 1625641"/>
                    <a:gd name="connsiteX2488" fmla="*/ 418570 w 1347751"/>
                    <a:gd name="connsiteY2488" fmla="*/ 1422912 h 1625641"/>
                    <a:gd name="connsiteX2489" fmla="*/ 425819 w 1347751"/>
                    <a:gd name="connsiteY2489" fmla="*/ 1414455 h 1625641"/>
                    <a:gd name="connsiteX2490" fmla="*/ 439108 w 1347751"/>
                    <a:gd name="connsiteY2490" fmla="*/ 1403582 h 1625641"/>
                    <a:gd name="connsiteX2491" fmla="*/ 417362 w 1347751"/>
                    <a:gd name="connsiteY2491" fmla="*/ 1407206 h 1625641"/>
                    <a:gd name="connsiteX2492" fmla="*/ 417362 w 1347751"/>
                    <a:gd name="connsiteY2492" fmla="*/ 1405998 h 1625641"/>
                    <a:gd name="connsiteX2493" fmla="*/ 425819 w 1347751"/>
                    <a:gd name="connsiteY2493" fmla="*/ 1393917 h 1625641"/>
                    <a:gd name="connsiteX2494" fmla="*/ 437900 w 1347751"/>
                    <a:gd name="connsiteY2494" fmla="*/ 1384252 h 1625641"/>
                    <a:gd name="connsiteX2495" fmla="*/ 436692 w 1347751"/>
                    <a:gd name="connsiteY2495" fmla="*/ 1379420 h 1625641"/>
                    <a:gd name="connsiteX2496" fmla="*/ 423403 w 1347751"/>
                    <a:gd name="connsiteY2496" fmla="*/ 1384252 h 1625641"/>
                    <a:gd name="connsiteX2497" fmla="*/ 442733 w 1347751"/>
                    <a:gd name="connsiteY2497" fmla="*/ 1366130 h 1625641"/>
                    <a:gd name="connsiteX2498" fmla="*/ 441525 w 1347751"/>
                    <a:gd name="connsiteY2498" fmla="*/ 1361298 h 1625641"/>
                    <a:gd name="connsiteX2499" fmla="*/ 427027 w 1347751"/>
                    <a:gd name="connsiteY2499" fmla="*/ 1364922 h 1625641"/>
                    <a:gd name="connsiteX2500" fmla="*/ 447565 w 1347751"/>
                    <a:gd name="connsiteY2500" fmla="*/ 1350425 h 1625641"/>
                    <a:gd name="connsiteX2501" fmla="*/ 445149 w 1347751"/>
                    <a:gd name="connsiteY2501" fmla="*/ 1345592 h 1625641"/>
                    <a:gd name="connsiteX2502" fmla="*/ 428235 w 1347751"/>
                    <a:gd name="connsiteY2502" fmla="*/ 1351633 h 1625641"/>
                    <a:gd name="connsiteX2503" fmla="*/ 451190 w 1347751"/>
                    <a:gd name="connsiteY2503" fmla="*/ 1339552 h 1625641"/>
                    <a:gd name="connsiteX2504" fmla="*/ 449981 w 1347751"/>
                    <a:gd name="connsiteY2504" fmla="*/ 1331095 h 1625641"/>
                    <a:gd name="connsiteX2505" fmla="*/ 425819 w 1347751"/>
                    <a:gd name="connsiteY2505" fmla="*/ 1341968 h 1625641"/>
                    <a:gd name="connsiteX2506" fmla="*/ 427027 w 1347751"/>
                    <a:gd name="connsiteY2506" fmla="*/ 1339552 h 1625641"/>
                    <a:gd name="connsiteX2507" fmla="*/ 458438 w 1347751"/>
                    <a:gd name="connsiteY2507" fmla="*/ 1316597 h 1625641"/>
                    <a:gd name="connsiteX2508" fmla="*/ 459646 w 1347751"/>
                    <a:gd name="connsiteY2508" fmla="*/ 1309348 h 1625641"/>
                    <a:gd name="connsiteX2509" fmla="*/ 463271 w 1347751"/>
                    <a:gd name="connsiteY2509" fmla="*/ 1308141 h 1625641"/>
                    <a:gd name="connsiteX2510" fmla="*/ 464479 w 1347751"/>
                    <a:gd name="connsiteY2510" fmla="*/ 1309348 h 1625641"/>
                    <a:gd name="connsiteX2511" fmla="*/ 472936 w 1347751"/>
                    <a:gd name="connsiteY2511" fmla="*/ 1305724 h 1625641"/>
                    <a:gd name="connsiteX2512" fmla="*/ 474144 w 1347751"/>
                    <a:gd name="connsiteY2512" fmla="*/ 1304516 h 1625641"/>
                    <a:gd name="connsiteX2513" fmla="*/ 478976 w 1347751"/>
                    <a:gd name="connsiteY2513" fmla="*/ 1302100 h 1625641"/>
                    <a:gd name="connsiteX2514" fmla="*/ 474144 w 1347751"/>
                    <a:gd name="connsiteY2514" fmla="*/ 1322638 h 1625641"/>
                    <a:gd name="connsiteX2515" fmla="*/ 465687 w 1347751"/>
                    <a:gd name="connsiteY2515" fmla="*/ 1325054 h 1625641"/>
                    <a:gd name="connsiteX2516" fmla="*/ 457230 w 1347751"/>
                    <a:gd name="connsiteY2516" fmla="*/ 1331095 h 1625641"/>
                    <a:gd name="connsiteX2517" fmla="*/ 458438 w 1347751"/>
                    <a:gd name="connsiteY2517" fmla="*/ 1334719 h 1625641"/>
                    <a:gd name="connsiteX2518" fmla="*/ 472936 w 1347751"/>
                    <a:gd name="connsiteY2518" fmla="*/ 1332303 h 1625641"/>
                    <a:gd name="connsiteX2519" fmla="*/ 489850 w 1347751"/>
                    <a:gd name="connsiteY2519" fmla="*/ 1610171 h 1625641"/>
                    <a:gd name="connsiteX2520" fmla="*/ 474144 w 1347751"/>
                    <a:gd name="connsiteY2520" fmla="*/ 1595674 h 1625641"/>
                    <a:gd name="connsiteX2521" fmla="*/ 474144 w 1347751"/>
                    <a:gd name="connsiteY2521" fmla="*/ 1595674 h 1625641"/>
                    <a:gd name="connsiteX2522" fmla="*/ 518844 w 1347751"/>
                    <a:gd name="connsiteY2522" fmla="*/ 1490567 h 1625641"/>
                    <a:gd name="connsiteX2523" fmla="*/ 499514 w 1347751"/>
                    <a:gd name="connsiteY2523" fmla="*/ 1615004 h 1625641"/>
                    <a:gd name="connsiteX2524" fmla="*/ 497098 w 1347751"/>
                    <a:gd name="connsiteY2524" fmla="*/ 1608963 h 1625641"/>
                    <a:gd name="connsiteX2525" fmla="*/ 489850 w 1347751"/>
                    <a:gd name="connsiteY2525" fmla="*/ 1592049 h 1625641"/>
                    <a:gd name="connsiteX2526" fmla="*/ 500723 w 1347751"/>
                    <a:gd name="connsiteY2526" fmla="*/ 1594465 h 1625641"/>
                    <a:gd name="connsiteX2527" fmla="*/ 482601 w 1347751"/>
                    <a:gd name="connsiteY2527" fmla="*/ 1559430 h 1625641"/>
                    <a:gd name="connsiteX2528" fmla="*/ 503139 w 1347751"/>
                    <a:gd name="connsiteY2528" fmla="*/ 1570303 h 1625641"/>
                    <a:gd name="connsiteX2529" fmla="*/ 477768 w 1347751"/>
                    <a:gd name="connsiteY2529" fmla="*/ 1514729 h 1625641"/>
                    <a:gd name="connsiteX2530" fmla="*/ 503139 w 1347751"/>
                    <a:gd name="connsiteY2530" fmla="*/ 1557014 h 1625641"/>
                    <a:gd name="connsiteX2531" fmla="*/ 510388 w 1347751"/>
                    <a:gd name="connsiteY2531" fmla="*/ 1550973 h 1625641"/>
                    <a:gd name="connsiteX2532" fmla="*/ 488641 w 1347751"/>
                    <a:gd name="connsiteY2532" fmla="*/ 1513521 h 1625641"/>
                    <a:gd name="connsiteX2533" fmla="*/ 506763 w 1347751"/>
                    <a:gd name="connsiteY2533" fmla="*/ 1530435 h 1625641"/>
                    <a:gd name="connsiteX2534" fmla="*/ 510388 w 1347751"/>
                    <a:gd name="connsiteY2534" fmla="*/ 1526811 h 1625641"/>
                    <a:gd name="connsiteX2535" fmla="*/ 477768 w 1347751"/>
                    <a:gd name="connsiteY2535" fmla="*/ 1462780 h 1625641"/>
                    <a:gd name="connsiteX2536" fmla="*/ 498306 w 1347751"/>
                    <a:gd name="connsiteY2536" fmla="*/ 1490567 h 1625641"/>
                    <a:gd name="connsiteX2537" fmla="*/ 504347 w 1347751"/>
                    <a:gd name="connsiteY2537" fmla="*/ 1485734 h 1625641"/>
                    <a:gd name="connsiteX2538" fmla="*/ 486225 w 1347751"/>
                    <a:gd name="connsiteY2538" fmla="*/ 1454323 h 1625641"/>
                    <a:gd name="connsiteX2539" fmla="*/ 475352 w 1347751"/>
                    <a:gd name="connsiteY2539" fmla="*/ 1427745 h 1625641"/>
                    <a:gd name="connsiteX2540" fmla="*/ 491058 w 1347751"/>
                    <a:gd name="connsiteY2540" fmla="*/ 1457948 h 1625641"/>
                    <a:gd name="connsiteX2541" fmla="*/ 498306 w 1347751"/>
                    <a:gd name="connsiteY2541" fmla="*/ 1454323 h 1625641"/>
                    <a:gd name="connsiteX2542" fmla="*/ 480185 w 1347751"/>
                    <a:gd name="connsiteY2542" fmla="*/ 1408415 h 1625641"/>
                    <a:gd name="connsiteX2543" fmla="*/ 494682 w 1347751"/>
                    <a:gd name="connsiteY2543" fmla="*/ 1425328 h 1625641"/>
                    <a:gd name="connsiteX2544" fmla="*/ 499514 w 1347751"/>
                    <a:gd name="connsiteY2544" fmla="*/ 1420496 h 1625641"/>
                    <a:gd name="connsiteX2545" fmla="*/ 476560 w 1347751"/>
                    <a:gd name="connsiteY2545" fmla="*/ 1364922 h 1625641"/>
                    <a:gd name="connsiteX2546" fmla="*/ 477768 w 1347751"/>
                    <a:gd name="connsiteY2546" fmla="*/ 1358882 h 1625641"/>
                    <a:gd name="connsiteX2547" fmla="*/ 491058 w 1347751"/>
                    <a:gd name="connsiteY2547" fmla="*/ 1381836 h 1625641"/>
                    <a:gd name="connsiteX2548" fmla="*/ 497098 w 1347751"/>
                    <a:gd name="connsiteY2548" fmla="*/ 1378212 h 1625641"/>
                    <a:gd name="connsiteX2549" fmla="*/ 483809 w 1347751"/>
                    <a:gd name="connsiteY2549" fmla="*/ 1331095 h 1625641"/>
                    <a:gd name="connsiteX2550" fmla="*/ 491058 w 1347751"/>
                    <a:gd name="connsiteY2550" fmla="*/ 1344384 h 1625641"/>
                    <a:gd name="connsiteX2551" fmla="*/ 497098 w 1347751"/>
                    <a:gd name="connsiteY2551" fmla="*/ 1341968 h 1625641"/>
                    <a:gd name="connsiteX2552" fmla="*/ 491058 w 1347751"/>
                    <a:gd name="connsiteY2552" fmla="*/ 1320222 h 1625641"/>
                    <a:gd name="connsiteX2553" fmla="*/ 491058 w 1347751"/>
                    <a:gd name="connsiteY2553" fmla="*/ 1300892 h 1625641"/>
                    <a:gd name="connsiteX2554" fmla="*/ 503139 w 1347751"/>
                    <a:gd name="connsiteY2554" fmla="*/ 1326262 h 1625641"/>
                    <a:gd name="connsiteX2555" fmla="*/ 505555 w 1347751"/>
                    <a:gd name="connsiteY2555" fmla="*/ 1327470 h 1625641"/>
                    <a:gd name="connsiteX2556" fmla="*/ 504347 w 1347751"/>
                    <a:gd name="connsiteY2556" fmla="*/ 1352841 h 1625641"/>
                    <a:gd name="connsiteX2557" fmla="*/ 497098 w 1347751"/>
                    <a:gd name="connsiteY2557" fmla="*/ 1355257 h 1625641"/>
                    <a:gd name="connsiteX2558" fmla="*/ 518844 w 1347751"/>
                    <a:gd name="connsiteY2558" fmla="*/ 1490567 h 1625641"/>
                    <a:gd name="connsiteX2559" fmla="*/ 518844 w 1347751"/>
                    <a:gd name="connsiteY2559" fmla="*/ 1490567 h 1625641"/>
                    <a:gd name="connsiteX2560" fmla="*/ 514012 w 1347751"/>
                    <a:gd name="connsiteY2560" fmla="*/ 1387876 h 1625641"/>
                    <a:gd name="connsiteX2561" fmla="*/ 549048 w 1347751"/>
                    <a:gd name="connsiteY2561" fmla="*/ 1415663 h 1625641"/>
                    <a:gd name="connsiteX2562" fmla="*/ 546631 w 1347751"/>
                    <a:gd name="connsiteY2562" fmla="*/ 1418080 h 1625641"/>
                    <a:gd name="connsiteX2563" fmla="*/ 557504 w 1347751"/>
                    <a:gd name="connsiteY2563" fmla="*/ 1461572 h 1625641"/>
                    <a:gd name="connsiteX2564" fmla="*/ 514012 w 1347751"/>
                    <a:gd name="connsiteY2564" fmla="*/ 1387876 h 1625641"/>
                    <a:gd name="connsiteX2565" fmla="*/ 514012 w 1347751"/>
                    <a:gd name="connsiteY2565" fmla="*/ 1387876 h 1625641"/>
                    <a:gd name="connsiteX2566" fmla="*/ 563545 w 1347751"/>
                    <a:gd name="connsiteY2566" fmla="*/ 1451907 h 1625641"/>
                    <a:gd name="connsiteX2567" fmla="*/ 551464 w 1347751"/>
                    <a:gd name="connsiteY2567" fmla="*/ 1416872 h 1625641"/>
                    <a:gd name="connsiteX2568" fmla="*/ 551464 w 1347751"/>
                    <a:gd name="connsiteY2568" fmla="*/ 1416872 h 1625641"/>
                    <a:gd name="connsiteX2569" fmla="*/ 561129 w 1347751"/>
                    <a:gd name="connsiteY2569" fmla="*/ 1420496 h 1625641"/>
                    <a:gd name="connsiteX2570" fmla="*/ 563545 w 1347751"/>
                    <a:gd name="connsiteY2570" fmla="*/ 1451907 h 1625641"/>
                    <a:gd name="connsiteX2571" fmla="*/ 563545 w 1347751"/>
                    <a:gd name="connsiteY2571" fmla="*/ 1451907 h 1625641"/>
                    <a:gd name="connsiteX2572" fmla="*/ 789464 w 1347751"/>
                    <a:gd name="connsiteY2572" fmla="*/ 1354049 h 1625641"/>
                    <a:gd name="connsiteX2573" fmla="*/ 778591 w 1347751"/>
                    <a:gd name="connsiteY2573" fmla="*/ 1377003 h 1625641"/>
                    <a:gd name="connsiteX2574" fmla="*/ 689190 w 1347751"/>
                    <a:gd name="connsiteY2574" fmla="*/ 1427745 h 1625641"/>
                    <a:gd name="connsiteX2575" fmla="*/ 666235 w 1347751"/>
                    <a:gd name="connsiteY2575" fmla="*/ 1416872 h 1625641"/>
                    <a:gd name="connsiteX2576" fmla="*/ 602205 w 1347751"/>
                    <a:gd name="connsiteY2576" fmla="*/ 1412039 h 1625641"/>
                    <a:gd name="connsiteX2577" fmla="*/ 568377 w 1347751"/>
                    <a:gd name="connsiteY2577" fmla="*/ 1414455 h 1625641"/>
                    <a:gd name="connsiteX2578" fmla="*/ 558712 w 1347751"/>
                    <a:gd name="connsiteY2578" fmla="*/ 1413247 h 1625641"/>
                    <a:gd name="connsiteX2579" fmla="*/ 544215 w 1347751"/>
                    <a:gd name="connsiteY2579" fmla="*/ 1409623 h 1625641"/>
                    <a:gd name="connsiteX2580" fmla="*/ 541799 w 1347751"/>
                    <a:gd name="connsiteY2580" fmla="*/ 1408415 h 1625641"/>
                    <a:gd name="connsiteX2581" fmla="*/ 536966 w 1347751"/>
                    <a:gd name="connsiteY2581" fmla="*/ 1405998 h 1625641"/>
                    <a:gd name="connsiteX2582" fmla="*/ 514012 w 1347751"/>
                    <a:gd name="connsiteY2582" fmla="*/ 1367339 h 1625641"/>
                    <a:gd name="connsiteX2583" fmla="*/ 512804 w 1347751"/>
                    <a:gd name="connsiteY2583" fmla="*/ 1337136 h 1625641"/>
                    <a:gd name="connsiteX2584" fmla="*/ 518844 w 1347751"/>
                    <a:gd name="connsiteY2584" fmla="*/ 1302100 h 1625641"/>
                    <a:gd name="connsiteX2585" fmla="*/ 521261 w 1347751"/>
                    <a:gd name="connsiteY2585" fmla="*/ 1290019 h 1625641"/>
                    <a:gd name="connsiteX2586" fmla="*/ 526093 w 1347751"/>
                    <a:gd name="connsiteY2586" fmla="*/ 1274313 h 1625641"/>
                    <a:gd name="connsiteX2587" fmla="*/ 528509 w 1347751"/>
                    <a:gd name="connsiteY2587" fmla="*/ 1267064 h 1625641"/>
                    <a:gd name="connsiteX2588" fmla="*/ 532134 w 1347751"/>
                    <a:gd name="connsiteY2588" fmla="*/ 1257399 h 1625641"/>
                    <a:gd name="connsiteX2589" fmla="*/ 539383 w 1347751"/>
                    <a:gd name="connsiteY2589" fmla="*/ 1235653 h 1625641"/>
                    <a:gd name="connsiteX2590" fmla="*/ 541799 w 1347751"/>
                    <a:gd name="connsiteY2590" fmla="*/ 1229613 h 1625641"/>
                    <a:gd name="connsiteX2591" fmla="*/ 544215 w 1347751"/>
                    <a:gd name="connsiteY2591" fmla="*/ 1222364 h 1625641"/>
                    <a:gd name="connsiteX2592" fmla="*/ 549048 w 1347751"/>
                    <a:gd name="connsiteY2592" fmla="*/ 1211491 h 1625641"/>
                    <a:gd name="connsiteX2593" fmla="*/ 553880 w 1347751"/>
                    <a:gd name="connsiteY2593" fmla="*/ 1201826 h 1625641"/>
                    <a:gd name="connsiteX2594" fmla="*/ 561129 w 1347751"/>
                    <a:gd name="connsiteY2594" fmla="*/ 1187328 h 1625641"/>
                    <a:gd name="connsiteX2595" fmla="*/ 562337 w 1347751"/>
                    <a:gd name="connsiteY2595" fmla="*/ 1186120 h 1625641"/>
                    <a:gd name="connsiteX2596" fmla="*/ 565961 w 1347751"/>
                    <a:gd name="connsiteY2596" fmla="*/ 1178871 h 1625641"/>
                    <a:gd name="connsiteX2597" fmla="*/ 568377 w 1347751"/>
                    <a:gd name="connsiteY2597" fmla="*/ 1174039 h 1625641"/>
                    <a:gd name="connsiteX2598" fmla="*/ 569586 w 1347751"/>
                    <a:gd name="connsiteY2598" fmla="*/ 1172831 h 1625641"/>
                    <a:gd name="connsiteX2599" fmla="*/ 582875 w 1347751"/>
                    <a:gd name="connsiteY2599" fmla="*/ 1151085 h 1625641"/>
                    <a:gd name="connsiteX2600" fmla="*/ 584083 w 1347751"/>
                    <a:gd name="connsiteY2600" fmla="*/ 1148668 h 1625641"/>
                    <a:gd name="connsiteX2601" fmla="*/ 586499 w 1347751"/>
                    <a:gd name="connsiteY2601" fmla="*/ 1145044 h 1625641"/>
                    <a:gd name="connsiteX2602" fmla="*/ 605829 w 1347751"/>
                    <a:gd name="connsiteY2602" fmla="*/ 1117257 h 1625641"/>
                    <a:gd name="connsiteX2603" fmla="*/ 608246 w 1347751"/>
                    <a:gd name="connsiteY2603" fmla="*/ 1113633 h 1625641"/>
                    <a:gd name="connsiteX2604" fmla="*/ 620327 w 1347751"/>
                    <a:gd name="connsiteY2604" fmla="*/ 1082222 h 1625641"/>
                    <a:gd name="connsiteX2605" fmla="*/ 626367 w 1347751"/>
                    <a:gd name="connsiteY2605" fmla="*/ 1068932 h 1625641"/>
                    <a:gd name="connsiteX2606" fmla="*/ 628784 w 1347751"/>
                    <a:gd name="connsiteY2606" fmla="*/ 1068932 h 1625641"/>
                    <a:gd name="connsiteX2607" fmla="*/ 636032 w 1347751"/>
                    <a:gd name="connsiteY2607" fmla="*/ 1066516 h 1625641"/>
                    <a:gd name="connsiteX2608" fmla="*/ 637241 w 1347751"/>
                    <a:gd name="connsiteY2608" fmla="*/ 1068932 h 1625641"/>
                    <a:gd name="connsiteX2609" fmla="*/ 658987 w 1347751"/>
                    <a:gd name="connsiteY2609" fmla="*/ 1093095 h 1625641"/>
                    <a:gd name="connsiteX2610" fmla="*/ 654154 w 1347751"/>
                    <a:gd name="connsiteY2610" fmla="*/ 1101552 h 1625641"/>
                    <a:gd name="connsiteX2611" fmla="*/ 656570 w 1347751"/>
                    <a:gd name="connsiteY2611" fmla="*/ 1105176 h 1625641"/>
                    <a:gd name="connsiteX2612" fmla="*/ 657779 w 1347751"/>
                    <a:gd name="connsiteY2612" fmla="*/ 1108800 h 1625641"/>
                    <a:gd name="connsiteX2613" fmla="*/ 648114 w 1347751"/>
                    <a:gd name="connsiteY2613" fmla="*/ 1105176 h 1625641"/>
                    <a:gd name="connsiteX2614" fmla="*/ 646905 w 1347751"/>
                    <a:gd name="connsiteY2614" fmla="*/ 1103968 h 1625641"/>
                    <a:gd name="connsiteX2615" fmla="*/ 644489 w 1347751"/>
                    <a:gd name="connsiteY2615" fmla="*/ 1105176 h 1625641"/>
                    <a:gd name="connsiteX2616" fmla="*/ 642073 w 1347751"/>
                    <a:gd name="connsiteY2616" fmla="*/ 1114841 h 1625641"/>
                    <a:gd name="connsiteX2617" fmla="*/ 637241 w 1347751"/>
                    <a:gd name="connsiteY2617" fmla="*/ 1106384 h 1625641"/>
                    <a:gd name="connsiteX2618" fmla="*/ 637241 w 1347751"/>
                    <a:gd name="connsiteY2618" fmla="*/ 1100343 h 1625641"/>
                    <a:gd name="connsiteX2619" fmla="*/ 626367 w 1347751"/>
                    <a:gd name="connsiteY2619" fmla="*/ 1100343 h 1625641"/>
                    <a:gd name="connsiteX2620" fmla="*/ 617911 w 1347751"/>
                    <a:gd name="connsiteY2620" fmla="*/ 1101552 h 1625641"/>
                    <a:gd name="connsiteX2621" fmla="*/ 608246 w 1347751"/>
                    <a:gd name="connsiteY2621" fmla="*/ 1114841 h 1625641"/>
                    <a:gd name="connsiteX2622" fmla="*/ 605829 w 1347751"/>
                    <a:gd name="connsiteY2622" fmla="*/ 1118465 h 1625641"/>
                    <a:gd name="connsiteX2623" fmla="*/ 598580 w 1347751"/>
                    <a:gd name="connsiteY2623" fmla="*/ 1129338 h 1625641"/>
                    <a:gd name="connsiteX2624" fmla="*/ 597372 w 1347751"/>
                    <a:gd name="connsiteY2624" fmla="*/ 1130546 h 1625641"/>
                    <a:gd name="connsiteX2625" fmla="*/ 588916 w 1347751"/>
                    <a:gd name="connsiteY2625" fmla="*/ 1142628 h 1625641"/>
                    <a:gd name="connsiteX2626" fmla="*/ 585291 w 1347751"/>
                    <a:gd name="connsiteY2626" fmla="*/ 1149877 h 1625641"/>
                    <a:gd name="connsiteX2627" fmla="*/ 573210 w 1347751"/>
                    <a:gd name="connsiteY2627" fmla="*/ 1171623 h 1625641"/>
                    <a:gd name="connsiteX2628" fmla="*/ 573210 w 1347751"/>
                    <a:gd name="connsiteY2628" fmla="*/ 1171623 h 1625641"/>
                    <a:gd name="connsiteX2629" fmla="*/ 569586 w 1347751"/>
                    <a:gd name="connsiteY2629" fmla="*/ 1178871 h 1625641"/>
                    <a:gd name="connsiteX2630" fmla="*/ 568377 w 1347751"/>
                    <a:gd name="connsiteY2630" fmla="*/ 1182496 h 1625641"/>
                    <a:gd name="connsiteX2631" fmla="*/ 568377 w 1347751"/>
                    <a:gd name="connsiteY2631" fmla="*/ 1184912 h 1625641"/>
                    <a:gd name="connsiteX2632" fmla="*/ 574418 w 1347751"/>
                    <a:gd name="connsiteY2632" fmla="*/ 1186120 h 1625641"/>
                    <a:gd name="connsiteX2633" fmla="*/ 576834 w 1347751"/>
                    <a:gd name="connsiteY2633" fmla="*/ 1183704 h 1625641"/>
                    <a:gd name="connsiteX2634" fmla="*/ 579251 w 1347751"/>
                    <a:gd name="connsiteY2634" fmla="*/ 1181288 h 1625641"/>
                    <a:gd name="connsiteX2635" fmla="*/ 586499 w 1347751"/>
                    <a:gd name="connsiteY2635" fmla="*/ 1171623 h 1625641"/>
                    <a:gd name="connsiteX2636" fmla="*/ 593748 w 1347751"/>
                    <a:gd name="connsiteY2636" fmla="*/ 1161958 h 1625641"/>
                    <a:gd name="connsiteX2637" fmla="*/ 594956 w 1347751"/>
                    <a:gd name="connsiteY2637" fmla="*/ 1160750 h 1625641"/>
                    <a:gd name="connsiteX2638" fmla="*/ 594956 w 1347751"/>
                    <a:gd name="connsiteY2638" fmla="*/ 1160750 h 1625641"/>
                    <a:gd name="connsiteX2639" fmla="*/ 602205 w 1347751"/>
                    <a:gd name="connsiteY2639" fmla="*/ 1149877 h 1625641"/>
                    <a:gd name="connsiteX2640" fmla="*/ 607037 w 1347751"/>
                    <a:gd name="connsiteY2640" fmla="*/ 1141420 h 1625641"/>
                    <a:gd name="connsiteX2641" fmla="*/ 605829 w 1347751"/>
                    <a:gd name="connsiteY2641" fmla="*/ 1146252 h 1625641"/>
                    <a:gd name="connsiteX2642" fmla="*/ 604621 w 1347751"/>
                    <a:gd name="connsiteY2642" fmla="*/ 1149877 h 1625641"/>
                    <a:gd name="connsiteX2643" fmla="*/ 602205 w 1347751"/>
                    <a:gd name="connsiteY2643" fmla="*/ 1155917 h 1625641"/>
                    <a:gd name="connsiteX2644" fmla="*/ 599789 w 1347751"/>
                    <a:gd name="connsiteY2644" fmla="*/ 1160750 h 1625641"/>
                    <a:gd name="connsiteX2645" fmla="*/ 598580 w 1347751"/>
                    <a:gd name="connsiteY2645" fmla="*/ 1163166 h 1625641"/>
                    <a:gd name="connsiteX2646" fmla="*/ 593748 w 1347751"/>
                    <a:gd name="connsiteY2646" fmla="*/ 1171623 h 1625641"/>
                    <a:gd name="connsiteX2647" fmla="*/ 592540 w 1347751"/>
                    <a:gd name="connsiteY2647" fmla="*/ 1172831 h 1625641"/>
                    <a:gd name="connsiteX2648" fmla="*/ 587707 w 1347751"/>
                    <a:gd name="connsiteY2648" fmla="*/ 1181288 h 1625641"/>
                    <a:gd name="connsiteX2649" fmla="*/ 582875 w 1347751"/>
                    <a:gd name="connsiteY2649" fmla="*/ 1190953 h 1625641"/>
                    <a:gd name="connsiteX2650" fmla="*/ 580459 w 1347751"/>
                    <a:gd name="connsiteY2650" fmla="*/ 1194577 h 1625641"/>
                    <a:gd name="connsiteX2651" fmla="*/ 572002 w 1347751"/>
                    <a:gd name="connsiteY2651" fmla="*/ 1206658 h 1625641"/>
                    <a:gd name="connsiteX2652" fmla="*/ 569586 w 1347751"/>
                    <a:gd name="connsiteY2652" fmla="*/ 1210283 h 1625641"/>
                    <a:gd name="connsiteX2653" fmla="*/ 555088 w 1347751"/>
                    <a:gd name="connsiteY2653" fmla="*/ 1224780 h 1625641"/>
                    <a:gd name="connsiteX2654" fmla="*/ 547839 w 1347751"/>
                    <a:gd name="connsiteY2654" fmla="*/ 1232029 h 1625641"/>
                    <a:gd name="connsiteX2655" fmla="*/ 544215 w 1347751"/>
                    <a:gd name="connsiteY2655" fmla="*/ 1236861 h 1625641"/>
                    <a:gd name="connsiteX2656" fmla="*/ 539383 w 1347751"/>
                    <a:gd name="connsiteY2656" fmla="*/ 1245318 h 1625641"/>
                    <a:gd name="connsiteX2657" fmla="*/ 541799 w 1347751"/>
                    <a:gd name="connsiteY2657" fmla="*/ 1246526 h 1625641"/>
                    <a:gd name="connsiteX2658" fmla="*/ 553880 w 1347751"/>
                    <a:gd name="connsiteY2658" fmla="*/ 1236861 h 1625641"/>
                    <a:gd name="connsiteX2659" fmla="*/ 557504 w 1347751"/>
                    <a:gd name="connsiteY2659" fmla="*/ 1233237 h 1625641"/>
                    <a:gd name="connsiteX2660" fmla="*/ 563545 w 1347751"/>
                    <a:gd name="connsiteY2660" fmla="*/ 1227196 h 1625641"/>
                    <a:gd name="connsiteX2661" fmla="*/ 559921 w 1347751"/>
                    <a:gd name="connsiteY2661" fmla="*/ 1234445 h 1625641"/>
                    <a:gd name="connsiteX2662" fmla="*/ 558712 w 1347751"/>
                    <a:gd name="connsiteY2662" fmla="*/ 1236861 h 1625641"/>
                    <a:gd name="connsiteX2663" fmla="*/ 553880 w 1347751"/>
                    <a:gd name="connsiteY2663" fmla="*/ 1247735 h 1625641"/>
                    <a:gd name="connsiteX2664" fmla="*/ 553880 w 1347751"/>
                    <a:gd name="connsiteY2664" fmla="*/ 1247735 h 1625641"/>
                    <a:gd name="connsiteX2665" fmla="*/ 540591 w 1347751"/>
                    <a:gd name="connsiteY2665" fmla="*/ 1269481 h 1625641"/>
                    <a:gd name="connsiteX2666" fmla="*/ 535758 w 1347751"/>
                    <a:gd name="connsiteY2666" fmla="*/ 1276729 h 1625641"/>
                    <a:gd name="connsiteX2667" fmla="*/ 533342 w 1347751"/>
                    <a:gd name="connsiteY2667" fmla="*/ 1285186 h 1625641"/>
                    <a:gd name="connsiteX2668" fmla="*/ 536966 w 1347751"/>
                    <a:gd name="connsiteY2668" fmla="*/ 1286394 h 1625641"/>
                    <a:gd name="connsiteX2669" fmla="*/ 539383 w 1347751"/>
                    <a:gd name="connsiteY2669" fmla="*/ 1282770 h 1625641"/>
                    <a:gd name="connsiteX2670" fmla="*/ 545423 w 1347751"/>
                    <a:gd name="connsiteY2670" fmla="*/ 1273105 h 1625641"/>
                    <a:gd name="connsiteX2671" fmla="*/ 561129 w 1347751"/>
                    <a:gd name="connsiteY2671" fmla="*/ 1247735 h 1625641"/>
                    <a:gd name="connsiteX2672" fmla="*/ 562337 w 1347751"/>
                    <a:gd name="connsiteY2672" fmla="*/ 1246526 h 1625641"/>
                    <a:gd name="connsiteX2673" fmla="*/ 565961 w 1347751"/>
                    <a:gd name="connsiteY2673" fmla="*/ 1239278 h 1625641"/>
                    <a:gd name="connsiteX2674" fmla="*/ 565961 w 1347751"/>
                    <a:gd name="connsiteY2674" fmla="*/ 1238069 h 1625641"/>
                    <a:gd name="connsiteX2675" fmla="*/ 565961 w 1347751"/>
                    <a:gd name="connsiteY2675" fmla="*/ 1239278 h 1625641"/>
                    <a:gd name="connsiteX2676" fmla="*/ 564753 w 1347751"/>
                    <a:gd name="connsiteY2676" fmla="*/ 1244110 h 1625641"/>
                    <a:gd name="connsiteX2677" fmla="*/ 563545 w 1347751"/>
                    <a:gd name="connsiteY2677" fmla="*/ 1246526 h 1625641"/>
                    <a:gd name="connsiteX2678" fmla="*/ 561129 w 1347751"/>
                    <a:gd name="connsiteY2678" fmla="*/ 1256191 h 1625641"/>
                    <a:gd name="connsiteX2679" fmla="*/ 561129 w 1347751"/>
                    <a:gd name="connsiteY2679" fmla="*/ 1256191 h 1625641"/>
                    <a:gd name="connsiteX2680" fmla="*/ 561129 w 1347751"/>
                    <a:gd name="connsiteY2680" fmla="*/ 1258608 h 1625641"/>
                    <a:gd name="connsiteX2681" fmla="*/ 563545 w 1347751"/>
                    <a:gd name="connsiteY2681" fmla="*/ 1257399 h 1625641"/>
                    <a:gd name="connsiteX2682" fmla="*/ 564753 w 1347751"/>
                    <a:gd name="connsiteY2682" fmla="*/ 1256191 h 1625641"/>
                    <a:gd name="connsiteX2683" fmla="*/ 572002 w 1347751"/>
                    <a:gd name="connsiteY2683" fmla="*/ 1246526 h 1625641"/>
                    <a:gd name="connsiteX2684" fmla="*/ 575626 w 1347751"/>
                    <a:gd name="connsiteY2684" fmla="*/ 1239278 h 1625641"/>
                    <a:gd name="connsiteX2685" fmla="*/ 578042 w 1347751"/>
                    <a:gd name="connsiteY2685" fmla="*/ 1232029 h 1625641"/>
                    <a:gd name="connsiteX2686" fmla="*/ 580459 w 1347751"/>
                    <a:gd name="connsiteY2686" fmla="*/ 1224780 h 1625641"/>
                    <a:gd name="connsiteX2687" fmla="*/ 580459 w 1347751"/>
                    <a:gd name="connsiteY2687" fmla="*/ 1224780 h 1625641"/>
                    <a:gd name="connsiteX2688" fmla="*/ 585291 w 1347751"/>
                    <a:gd name="connsiteY2688" fmla="*/ 1213907 h 1625641"/>
                    <a:gd name="connsiteX2689" fmla="*/ 596164 w 1347751"/>
                    <a:gd name="connsiteY2689" fmla="*/ 1192161 h 1625641"/>
                    <a:gd name="connsiteX2690" fmla="*/ 591332 w 1347751"/>
                    <a:gd name="connsiteY2690" fmla="*/ 1211491 h 1625641"/>
                    <a:gd name="connsiteX2691" fmla="*/ 587707 w 1347751"/>
                    <a:gd name="connsiteY2691" fmla="*/ 1222364 h 1625641"/>
                    <a:gd name="connsiteX2692" fmla="*/ 582875 w 1347751"/>
                    <a:gd name="connsiteY2692" fmla="*/ 1235653 h 1625641"/>
                    <a:gd name="connsiteX2693" fmla="*/ 579251 w 1347751"/>
                    <a:gd name="connsiteY2693" fmla="*/ 1242902 h 1625641"/>
                    <a:gd name="connsiteX2694" fmla="*/ 576834 w 1347751"/>
                    <a:gd name="connsiteY2694" fmla="*/ 1248942 h 1625641"/>
                    <a:gd name="connsiteX2695" fmla="*/ 570794 w 1347751"/>
                    <a:gd name="connsiteY2695" fmla="*/ 1258608 h 1625641"/>
                    <a:gd name="connsiteX2696" fmla="*/ 569586 w 1347751"/>
                    <a:gd name="connsiteY2696" fmla="*/ 1259816 h 1625641"/>
                    <a:gd name="connsiteX2697" fmla="*/ 555088 w 1347751"/>
                    <a:gd name="connsiteY2697" fmla="*/ 1282770 h 1625641"/>
                    <a:gd name="connsiteX2698" fmla="*/ 555088 w 1347751"/>
                    <a:gd name="connsiteY2698" fmla="*/ 1283978 h 1625641"/>
                    <a:gd name="connsiteX2699" fmla="*/ 546631 w 1347751"/>
                    <a:gd name="connsiteY2699" fmla="*/ 1299684 h 1625641"/>
                    <a:gd name="connsiteX2700" fmla="*/ 545423 w 1347751"/>
                    <a:gd name="connsiteY2700" fmla="*/ 1300892 h 1625641"/>
                    <a:gd name="connsiteX2701" fmla="*/ 534550 w 1347751"/>
                    <a:gd name="connsiteY2701" fmla="*/ 1314181 h 1625641"/>
                    <a:gd name="connsiteX2702" fmla="*/ 532134 w 1347751"/>
                    <a:gd name="connsiteY2702" fmla="*/ 1317805 h 1625641"/>
                    <a:gd name="connsiteX2703" fmla="*/ 528509 w 1347751"/>
                    <a:gd name="connsiteY2703" fmla="*/ 1323846 h 1625641"/>
                    <a:gd name="connsiteX2704" fmla="*/ 526093 w 1347751"/>
                    <a:gd name="connsiteY2704" fmla="*/ 1327470 h 1625641"/>
                    <a:gd name="connsiteX2705" fmla="*/ 523677 w 1347751"/>
                    <a:gd name="connsiteY2705" fmla="*/ 1335927 h 1625641"/>
                    <a:gd name="connsiteX2706" fmla="*/ 523677 w 1347751"/>
                    <a:gd name="connsiteY2706" fmla="*/ 1337136 h 1625641"/>
                    <a:gd name="connsiteX2707" fmla="*/ 524885 w 1347751"/>
                    <a:gd name="connsiteY2707" fmla="*/ 1337136 h 1625641"/>
                    <a:gd name="connsiteX2708" fmla="*/ 528509 w 1347751"/>
                    <a:gd name="connsiteY2708" fmla="*/ 1334719 h 1625641"/>
                    <a:gd name="connsiteX2709" fmla="*/ 534550 w 1347751"/>
                    <a:gd name="connsiteY2709" fmla="*/ 1325054 h 1625641"/>
                    <a:gd name="connsiteX2710" fmla="*/ 535758 w 1347751"/>
                    <a:gd name="connsiteY2710" fmla="*/ 1321430 h 1625641"/>
                    <a:gd name="connsiteX2711" fmla="*/ 536966 w 1347751"/>
                    <a:gd name="connsiteY2711" fmla="*/ 1320222 h 1625641"/>
                    <a:gd name="connsiteX2712" fmla="*/ 536966 w 1347751"/>
                    <a:gd name="connsiteY2712" fmla="*/ 1321430 h 1625641"/>
                    <a:gd name="connsiteX2713" fmla="*/ 535758 w 1347751"/>
                    <a:gd name="connsiteY2713" fmla="*/ 1325054 h 1625641"/>
                    <a:gd name="connsiteX2714" fmla="*/ 535758 w 1347751"/>
                    <a:gd name="connsiteY2714" fmla="*/ 1328679 h 1625641"/>
                    <a:gd name="connsiteX2715" fmla="*/ 533342 w 1347751"/>
                    <a:gd name="connsiteY2715" fmla="*/ 1345592 h 1625641"/>
                    <a:gd name="connsiteX2716" fmla="*/ 530926 w 1347751"/>
                    <a:gd name="connsiteY2716" fmla="*/ 1356466 h 1625641"/>
                    <a:gd name="connsiteX2717" fmla="*/ 528509 w 1347751"/>
                    <a:gd name="connsiteY2717" fmla="*/ 1367339 h 1625641"/>
                    <a:gd name="connsiteX2718" fmla="*/ 526093 w 1347751"/>
                    <a:gd name="connsiteY2718" fmla="*/ 1375795 h 1625641"/>
                    <a:gd name="connsiteX2719" fmla="*/ 530926 w 1347751"/>
                    <a:gd name="connsiteY2719" fmla="*/ 1377003 h 1625641"/>
                    <a:gd name="connsiteX2720" fmla="*/ 535758 w 1347751"/>
                    <a:gd name="connsiteY2720" fmla="*/ 1367339 h 1625641"/>
                    <a:gd name="connsiteX2721" fmla="*/ 539383 w 1347751"/>
                    <a:gd name="connsiteY2721" fmla="*/ 1358882 h 1625641"/>
                    <a:gd name="connsiteX2722" fmla="*/ 539383 w 1347751"/>
                    <a:gd name="connsiteY2722" fmla="*/ 1357673 h 1625641"/>
                    <a:gd name="connsiteX2723" fmla="*/ 540591 w 1347751"/>
                    <a:gd name="connsiteY2723" fmla="*/ 1352841 h 1625641"/>
                    <a:gd name="connsiteX2724" fmla="*/ 540591 w 1347751"/>
                    <a:gd name="connsiteY2724" fmla="*/ 1357673 h 1625641"/>
                    <a:gd name="connsiteX2725" fmla="*/ 541799 w 1347751"/>
                    <a:gd name="connsiteY2725" fmla="*/ 1368547 h 1625641"/>
                    <a:gd name="connsiteX2726" fmla="*/ 541799 w 1347751"/>
                    <a:gd name="connsiteY2726" fmla="*/ 1370963 h 1625641"/>
                    <a:gd name="connsiteX2727" fmla="*/ 543007 w 1347751"/>
                    <a:gd name="connsiteY2727" fmla="*/ 1386669 h 1625641"/>
                    <a:gd name="connsiteX2728" fmla="*/ 546631 w 1347751"/>
                    <a:gd name="connsiteY2728" fmla="*/ 1387876 h 1625641"/>
                    <a:gd name="connsiteX2729" fmla="*/ 546631 w 1347751"/>
                    <a:gd name="connsiteY2729" fmla="*/ 1386669 h 1625641"/>
                    <a:gd name="connsiteX2730" fmla="*/ 550256 w 1347751"/>
                    <a:gd name="connsiteY2730" fmla="*/ 1374587 h 1625641"/>
                    <a:gd name="connsiteX2731" fmla="*/ 551464 w 1347751"/>
                    <a:gd name="connsiteY2731" fmla="*/ 1375795 h 1625641"/>
                    <a:gd name="connsiteX2732" fmla="*/ 551464 w 1347751"/>
                    <a:gd name="connsiteY2732" fmla="*/ 1377003 h 1625641"/>
                    <a:gd name="connsiteX2733" fmla="*/ 565961 w 1347751"/>
                    <a:gd name="connsiteY2733" fmla="*/ 1393917 h 1625641"/>
                    <a:gd name="connsiteX2734" fmla="*/ 573210 w 1347751"/>
                    <a:gd name="connsiteY2734" fmla="*/ 1392709 h 1625641"/>
                    <a:gd name="connsiteX2735" fmla="*/ 558712 w 1347751"/>
                    <a:gd name="connsiteY2735" fmla="*/ 1368547 h 1625641"/>
                    <a:gd name="connsiteX2736" fmla="*/ 557504 w 1347751"/>
                    <a:gd name="connsiteY2736" fmla="*/ 1368547 h 1625641"/>
                    <a:gd name="connsiteX2737" fmla="*/ 549048 w 1347751"/>
                    <a:gd name="connsiteY2737" fmla="*/ 1358882 h 1625641"/>
                    <a:gd name="connsiteX2738" fmla="*/ 549048 w 1347751"/>
                    <a:gd name="connsiteY2738" fmla="*/ 1358882 h 1625641"/>
                    <a:gd name="connsiteX2739" fmla="*/ 549048 w 1347751"/>
                    <a:gd name="connsiteY2739" fmla="*/ 1357673 h 1625641"/>
                    <a:gd name="connsiteX2740" fmla="*/ 547839 w 1347751"/>
                    <a:gd name="connsiteY2740" fmla="*/ 1350425 h 1625641"/>
                    <a:gd name="connsiteX2741" fmla="*/ 547839 w 1347751"/>
                    <a:gd name="connsiteY2741" fmla="*/ 1349217 h 1625641"/>
                    <a:gd name="connsiteX2742" fmla="*/ 547839 w 1347751"/>
                    <a:gd name="connsiteY2742" fmla="*/ 1348009 h 1625641"/>
                    <a:gd name="connsiteX2743" fmla="*/ 549048 w 1347751"/>
                    <a:gd name="connsiteY2743" fmla="*/ 1349217 h 1625641"/>
                    <a:gd name="connsiteX2744" fmla="*/ 557504 w 1347751"/>
                    <a:gd name="connsiteY2744" fmla="*/ 1358882 h 1625641"/>
                    <a:gd name="connsiteX2745" fmla="*/ 563545 w 1347751"/>
                    <a:gd name="connsiteY2745" fmla="*/ 1360090 h 1625641"/>
                    <a:gd name="connsiteX2746" fmla="*/ 563545 w 1347751"/>
                    <a:gd name="connsiteY2746" fmla="*/ 1358882 h 1625641"/>
                    <a:gd name="connsiteX2747" fmla="*/ 563545 w 1347751"/>
                    <a:gd name="connsiteY2747" fmla="*/ 1357673 h 1625641"/>
                    <a:gd name="connsiteX2748" fmla="*/ 561129 w 1347751"/>
                    <a:gd name="connsiteY2748" fmla="*/ 1351633 h 1625641"/>
                    <a:gd name="connsiteX2749" fmla="*/ 552672 w 1347751"/>
                    <a:gd name="connsiteY2749" fmla="*/ 1339552 h 1625641"/>
                    <a:gd name="connsiteX2750" fmla="*/ 551464 w 1347751"/>
                    <a:gd name="connsiteY2750" fmla="*/ 1338344 h 1625641"/>
                    <a:gd name="connsiteX2751" fmla="*/ 549048 w 1347751"/>
                    <a:gd name="connsiteY2751" fmla="*/ 1332303 h 1625641"/>
                    <a:gd name="connsiteX2752" fmla="*/ 547839 w 1347751"/>
                    <a:gd name="connsiteY2752" fmla="*/ 1328679 h 1625641"/>
                    <a:gd name="connsiteX2753" fmla="*/ 546631 w 1347751"/>
                    <a:gd name="connsiteY2753" fmla="*/ 1325054 h 1625641"/>
                    <a:gd name="connsiteX2754" fmla="*/ 547839 w 1347751"/>
                    <a:gd name="connsiteY2754" fmla="*/ 1316597 h 1625641"/>
                    <a:gd name="connsiteX2755" fmla="*/ 547839 w 1347751"/>
                    <a:gd name="connsiteY2755" fmla="*/ 1315389 h 1625641"/>
                    <a:gd name="connsiteX2756" fmla="*/ 547839 w 1347751"/>
                    <a:gd name="connsiteY2756" fmla="*/ 1315389 h 1625641"/>
                    <a:gd name="connsiteX2757" fmla="*/ 549048 w 1347751"/>
                    <a:gd name="connsiteY2757" fmla="*/ 1311765 h 1625641"/>
                    <a:gd name="connsiteX2758" fmla="*/ 552672 w 1347751"/>
                    <a:gd name="connsiteY2758" fmla="*/ 1319014 h 1625641"/>
                    <a:gd name="connsiteX2759" fmla="*/ 552672 w 1347751"/>
                    <a:gd name="connsiteY2759" fmla="*/ 1319014 h 1625641"/>
                    <a:gd name="connsiteX2760" fmla="*/ 555088 w 1347751"/>
                    <a:gd name="connsiteY2760" fmla="*/ 1320222 h 1625641"/>
                    <a:gd name="connsiteX2761" fmla="*/ 558712 w 1347751"/>
                    <a:gd name="connsiteY2761" fmla="*/ 1319014 h 1625641"/>
                    <a:gd name="connsiteX2762" fmla="*/ 559921 w 1347751"/>
                    <a:gd name="connsiteY2762" fmla="*/ 1305724 h 1625641"/>
                    <a:gd name="connsiteX2763" fmla="*/ 561129 w 1347751"/>
                    <a:gd name="connsiteY2763" fmla="*/ 1298475 h 1625641"/>
                    <a:gd name="connsiteX2764" fmla="*/ 562337 w 1347751"/>
                    <a:gd name="connsiteY2764" fmla="*/ 1293643 h 1625641"/>
                    <a:gd name="connsiteX2765" fmla="*/ 565961 w 1347751"/>
                    <a:gd name="connsiteY2765" fmla="*/ 1285186 h 1625641"/>
                    <a:gd name="connsiteX2766" fmla="*/ 576834 w 1347751"/>
                    <a:gd name="connsiteY2766" fmla="*/ 1267064 h 1625641"/>
                    <a:gd name="connsiteX2767" fmla="*/ 579251 w 1347751"/>
                    <a:gd name="connsiteY2767" fmla="*/ 1263440 h 1625641"/>
                    <a:gd name="connsiteX2768" fmla="*/ 581667 w 1347751"/>
                    <a:gd name="connsiteY2768" fmla="*/ 1259816 h 1625641"/>
                    <a:gd name="connsiteX2769" fmla="*/ 582875 w 1347751"/>
                    <a:gd name="connsiteY2769" fmla="*/ 1257399 h 1625641"/>
                    <a:gd name="connsiteX2770" fmla="*/ 585291 w 1347751"/>
                    <a:gd name="connsiteY2770" fmla="*/ 1253775 h 1625641"/>
                    <a:gd name="connsiteX2771" fmla="*/ 587707 w 1347751"/>
                    <a:gd name="connsiteY2771" fmla="*/ 1250151 h 1625641"/>
                    <a:gd name="connsiteX2772" fmla="*/ 591332 w 1347751"/>
                    <a:gd name="connsiteY2772" fmla="*/ 1242902 h 1625641"/>
                    <a:gd name="connsiteX2773" fmla="*/ 592540 w 1347751"/>
                    <a:gd name="connsiteY2773" fmla="*/ 1239278 h 1625641"/>
                    <a:gd name="connsiteX2774" fmla="*/ 594956 w 1347751"/>
                    <a:gd name="connsiteY2774" fmla="*/ 1239278 h 1625641"/>
                    <a:gd name="connsiteX2775" fmla="*/ 593748 w 1347751"/>
                    <a:gd name="connsiteY2775" fmla="*/ 1244110 h 1625641"/>
                    <a:gd name="connsiteX2776" fmla="*/ 591332 w 1347751"/>
                    <a:gd name="connsiteY2776" fmla="*/ 1251359 h 1625641"/>
                    <a:gd name="connsiteX2777" fmla="*/ 591332 w 1347751"/>
                    <a:gd name="connsiteY2777" fmla="*/ 1252567 h 1625641"/>
                    <a:gd name="connsiteX2778" fmla="*/ 587707 w 1347751"/>
                    <a:gd name="connsiteY2778" fmla="*/ 1264648 h 1625641"/>
                    <a:gd name="connsiteX2779" fmla="*/ 582875 w 1347751"/>
                    <a:gd name="connsiteY2779" fmla="*/ 1282770 h 1625641"/>
                    <a:gd name="connsiteX2780" fmla="*/ 580459 w 1347751"/>
                    <a:gd name="connsiteY2780" fmla="*/ 1296059 h 1625641"/>
                    <a:gd name="connsiteX2781" fmla="*/ 585291 w 1347751"/>
                    <a:gd name="connsiteY2781" fmla="*/ 1298475 h 1625641"/>
                    <a:gd name="connsiteX2782" fmla="*/ 591332 w 1347751"/>
                    <a:gd name="connsiteY2782" fmla="*/ 1288811 h 1625641"/>
                    <a:gd name="connsiteX2783" fmla="*/ 592540 w 1347751"/>
                    <a:gd name="connsiteY2783" fmla="*/ 1287602 h 1625641"/>
                    <a:gd name="connsiteX2784" fmla="*/ 598580 w 1347751"/>
                    <a:gd name="connsiteY2784" fmla="*/ 1276729 h 1625641"/>
                    <a:gd name="connsiteX2785" fmla="*/ 598580 w 1347751"/>
                    <a:gd name="connsiteY2785" fmla="*/ 1276729 h 1625641"/>
                    <a:gd name="connsiteX2786" fmla="*/ 599789 w 1347751"/>
                    <a:gd name="connsiteY2786" fmla="*/ 1274313 h 1625641"/>
                    <a:gd name="connsiteX2787" fmla="*/ 600997 w 1347751"/>
                    <a:gd name="connsiteY2787" fmla="*/ 1271897 h 1625641"/>
                    <a:gd name="connsiteX2788" fmla="*/ 600997 w 1347751"/>
                    <a:gd name="connsiteY2788" fmla="*/ 1274313 h 1625641"/>
                    <a:gd name="connsiteX2789" fmla="*/ 600997 w 1347751"/>
                    <a:gd name="connsiteY2789" fmla="*/ 1276729 h 1625641"/>
                    <a:gd name="connsiteX2790" fmla="*/ 600997 w 1347751"/>
                    <a:gd name="connsiteY2790" fmla="*/ 1277938 h 1625641"/>
                    <a:gd name="connsiteX2791" fmla="*/ 599789 w 1347751"/>
                    <a:gd name="connsiteY2791" fmla="*/ 1288811 h 1625641"/>
                    <a:gd name="connsiteX2792" fmla="*/ 599789 w 1347751"/>
                    <a:gd name="connsiteY2792" fmla="*/ 1291227 h 1625641"/>
                    <a:gd name="connsiteX2793" fmla="*/ 599789 w 1347751"/>
                    <a:gd name="connsiteY2793" fmla="*/ 1309348 h 1625641"/>
                    <a:gd name="connsiteX2794" fmla="*/ 599789 w 1347751"/>
                    <a:gd name="connsiteY2794" fmla="*/ 1312973 h 1625641"/>
                    <a:gd name="connsiteX2795" fmla="*/ 603413 w 1347751"/>
                    <a:gd name="connsiteY2795" fmla="*/ 1314181 h 1625641"/>
                    <a:gd name="connsiteX2796" fmla="*/ 603413 w 1347751"/>
                    <a:gd name="connsiteY2796" fmla="*/ 1314181 h 1625641"/>
                    <a:gd name="connsiteX2797" fmla="*/ 610662 w 1347751"/>
                    <a:gd name="connsiteY2797" fmla="*/ 1293643 h 1625641"/>
                    <a:gd name="connsiteX2798" fmla="*/ 611870 w 1347751"/>
                    <a:gd name="connsiteY2798" fmla="*/ 1287602 h 1625641"/>
                    <a:gd name="connsiteX2799" fmla="*/ 613078 w 1347751"/>
                    <a:gd name="connsiteY2799" fmla="*/ 1277938 h 1625641"/>
                    <a:gd name="connsiteX2800" fmla="*/ 614286 w 1347751"/>
                    <a:gd name="connsiteY2800" fmla="*/ 1270689 h 1625641"/>
                    <a:gd name="connsiteX2801" fmla="*/ 615494 w 1347751"/>
                    <a:gd name="connsiteY2801" fmla="*/ 1261024 h 1625641"/>
                    <a:gd name="connsiteX2802" fmla="*/ 616702 w 1347751"/>
                    <a:gd name="connsiteY2802" fmla="*/ 1254983 h 1625641"/>
                    <a:gd name="connsiteX2803" fmla="*/ 617911 w 1347751"/>
                    <a:gd name="connsiteY2803" fmla="*/ 1251359 h 1625641"/>
                    <a:gd name="connsiteX2804" fmla="*/ 617911 w 1347751"/>
                    <a:gd name="connsiteY2804" fmla="*/ 1250151 h 1625641"/>
                    <a:gd name="connsiteX2805" fmla="*/ 619119 w 1347751"/>
                    <a:gd name="connsiteY2805" fmla="*/ 1256191 h 1625641"/>
                    <a:gd name="connsiteX2806" fmla="*/ 622743 w 1347751"/>
                    <a:gd name="connsiteY2806" fmla="*/ 1257399 h 1625641"/>
                    <a:gd name="connsiteX2807" fmla="*/ 621535 w 1347751"/>
                    <a:gd name="connsiteY2807" fmla="*/ 1233237 h 1625641"/>
                    <a:gd name="connsiteX2808" fmla="*/ 621535 w 1347751"/>
                    <a:gd name="connsiteY2808" fmla="*/ 1233237 h 1625641"/>
                    <a:gd name="connsiteX2809" fmla="*/ 623951 w 1347751"/>
                    <a:gd name="connsiteY2809" fmla="*/ 1221156 h 1625641"/>
                    <a:gd name="connsiteX2810" fmla="*/ 632408 w 1347751"/>
                    <a:gd name="connsiteY2810" fmla="*/ 1216323 h 1625641"/>
                    <a:gd name="connsiteX2811" fmla="*/ 632408 w 1347751"/>
                    <a:gd name="connsiteY2811" fmla="*/ 1194577 h 1625641"/>
                    <a:gd name="connsiteX2812" fmla="*/ 632408 w 1347751"/>
                    <a:gd name="connsiteY2812" fmla="*/ 1192161 h 1625641"/>
                    <a:gd name="connsiteX2813" fmla="*/ 633616 w 1347751"/>
                    <a:gd name="connsiteY2813" fmla="*/ 1189744 h 1625641"/>
                    <a:gd name="connsiteX2814" fmla="*/ 637241 w 1347751"/>
                    <a:gd name="connsiteY2814" fmla="*/ 1180080 h 1625641"/>
                    <a:gd name="connsiteX2815" fmla="*/ 639657 w 1347751"/>
                    <a:gd name="connsiteY2815" fmla="*/ 1171623 h 1625641"/>
                    <a:gd name="connsiteX2816" fmla="*/ 639657 w 1347751"/>
                    <a:gd name="connsiteY2816" fmla="*/ 1178871 h 1625641"/>
                    <a:gd name="connsiteX2817" fmla="*/ 639657 w 1347751"/>
                    <a:gd name="connsiteY2817" fmla="*/ 1184912 h 1625641"/>
                    <a:gd name="connsiteX2818" fmla="*/ 639657 w 1347751"/>
                    <a:gd name="connsiteY2818" fmla="*/ 1187328 h 1625641"/>
                    <a:gd name="connsiteX2819" fmla="*/ 634824 w 1347751"/>
                    <a:gd name="connsiteY2819" fmla="*/ 1223572 h 1625641"/>
                    <a:gd name="connsiteX2820" fmla="*/ 627576 w 1347751"/>
                    <a:gd name="connsiteY2820" fmla="*/ 1245318 h 1625641"/>
                    <a:gd name="connsiteX2821" fmla="*/ 628784 w 1347751"/>
                    <a:gd name="connsiteY2821" fmla="*/ 1246526 h 1625641"/>
                    <a:gd name="connsiteX2822" fmla="*/ 640865 w 1347751"/>
                    <a:gd name="connsiteY2822" fmla="*/ 1235653 h 1625641"/>
                    <a:gd name="connsiteX2823" fmla="*/ 636032 w 1347751"/>
                    <a:gd name="connsiteY2823" fmla="*/ 1262232 h 1625641"/>
                    <a:gd name="connsiteX2824" fmla="*/ 629992 w 1347751"/>
                    <a:gd name="connsiteY2824" fmla="*/ 1270689 h 1625641"/>
                    <a:gd name="connsiteX2825" fmla="*/ 625159 w 1347751"/>
                    <a:gd name="connsiteY2825" fmla="*/ 1276729 h 1625641"/>
                    <a:gd name="connsiteX2826" fmla="*/ 620327 w 1347751"/>
                    <a:gd name="connsiteY2826" fmla="*/ 1282770 h 1625641"/>
                    <a:gd name="connsiteX2827" fmla="*/ 627576 w 1347751"/>
                    <a:gd name="connsiteY2827" fmla="*/ 1287602 h 1625641"/>
                    <a:gd name="connsiteX2828" fmla="*/ 628784 w 1347751"/>
                    <a:gd name="connsiteY2828" fmla="*/ 1286394 h 1625641"/>
                    <a:gd name="connsiteX2829" fmla="*/ 627576 w 1347751"/>
                    <a:gd name="connsiteY2829" fmla="*/ 1291227 h 1625641"/>
                    <a:gd name="connsiteX2830" fmla="*/ 627576 w 1347751"/>
                    <a:gd name="connsiteY2830" fmla="*/ 1291227 h 1625641"/>
                    <a:gd name="connsiteX2831" fmla="*/ 623951 w 1347751"/>
                    <a:gd name="connsiteY2831" fmla="*/ 1302100 h 1625641"/>
                    <a:gd name="connsiteX2832" fmla="*/ 614286 w 1347751"/>
                    <a:gd name="connsiteY2832" fmla="*/ 1328679 h 1625641"/>
                    <a:gd name="connsiteX2833" fmla="*/ 610662 w 1347751"/>
                    <a:gd name="connsiteY2833" fmla="*/ 1340760 h 1625641"/>
                    <a:gd name="connsiteX2834" fmla="*/ 608246 w 1347751"/>
                    <a:gd name="connsiteY2834" fmla="*/ 1348009 h 1625641"/>
                    <a:gd name="connsiteX2835" fmla="*/ 613078 w 1347751"/>
                    <a:gd name="connsiteY2835" fmla="*/ 1351633 h 1625641"/>
                    <a:gd name="connsiteX2836" fmla="*/ 614286 w 1347751"/>
                    <a:gd name="connsiteY2836" fmla="*/ 1350425 h 1625641"/>
                    <a:gd name="connsiteX2837" fmla="*/ 623951 w 1347751"/>
                    <a:gd name="connsiteY2837" fmla="*/ 1337136 h 1625641"/>
                    <a:gd name="connsiteX2838" fmla="*/ 633616 w 1347751"/>
                    <a:gd name="connsiteY2838" fmla="*/ 1320222 h 1625641"/>
                    <a:gd name="connsiteX2839" fmla="*/ 634824 w 1347751"/>
                    <a:gd name="connsiteY2839" fmla="*/ 1319014 h 1625641"/>
                    <a:gd name="connsiteX2840" fmla="*/ 636032 w 1347751"/>
                    <a:gd name="connsiteY2840" fmla="*/ 1315389 h 1625641"/>
                    <a:gd name="connsiteX2841" fmla="*/ 639657 w 1347751"/>
                    <a:gd name="connsiteY2841" fmla="*/ 1305724 h 1625641"/>
                    <a:gd name="connsiteX2842" fmla="*/ 642073 w 1347751"/>
                    <a:gd name="connsiteY2842" fmla="*/ 1298475 h 1625641"/>
                    <a:gd name="connsiteX2843" fmla="*/ 643281 w 1347751"/>
                    <a:gd name="connsiteY2843" fmla="*/ 1296059 h 1625641"/>
                    <a:gd name="connsiteX2844" fmla="*/ 643281 w 1347751"/>
                    <a:gd name="connsiteY2844" fmla="*/ 1294851 h 1625641"/>
                    <a:gd name="connsiteX2845" fmla="*/ 644489 w 1347751"/>
                    <a:gd name="connsiteY2845" fmla="*/ 1298475 h 1625641"/>
                    <a:gd name="connsiteX2846" fmla="*/ 644489 w 1347751"/>
                    <a:gd name="connsiteY2846" fmla="*/ 1298475 h 1625641"/>
                    <a:gd name="connsiteX2847" fmla="*/ 644489 w 1347751"/>
                    <a:gd name="connsiteY2847" fmla="*/ 1299684 h 1625641"/>
                    <a:gd name="connsiteX2848" fmla="*/ 643281 w 1347751"/>
                    <a:gd name="connsiteY2848" fmla="*/ 1305724 h 1625641"/>
                    <a:gd name="connsiteX2849" fmla="*/ 640865 w 1347751"/>
                    <a:gd name="connsiteY2849" fmla="*/ 1314181 h 1625641"/>
                    <a:gd name="connsiteX2850" fmla="*/ 639657 w 1347751"/>
                    <a:gd name="connsiteY2850" fmla="*/ 1319014 h 1625641"/>
                    <a:gd name="connsiteX2851" fmla="*/ 637241 w 1347751"/>
                    <a:gd name="connsiteY2851" fmla="*/ 1326262 h 1625641"/>
                    <a:gd name="connsiteX2852" fmla="*/ 631200 w 1347751"/>
                    <a:gd name="connsiteY2852" fmla="*/ 1340760 h 1625641"/>
                    <a:gd name="connsiteX2853" fmla="*/ 626367 w 1347751"/>
                    <a:gd name="connsiteY2853" fmla="*/ 1352841 h 1625641"/>
                    <a:gd name="connsiteX2854" fmla="*/ 626367 w 1347751"/>
                    <a:gd name="connsiteY2854" fmla="*/ 1352841 h 1625641"/>
                    <a:gd name="connsiteX2855" fmla="*/ 625159 w 1347751"/>
                    <a:gd name="connsiteY2855" fmla="*/ 1357673 h 1625641"/>
                    <a:gd name="connsiteX2856" fmla="*/ 623951 w 1347751"/>
                    <a:gd name="connsiteY2856" fmla="*/ 1363714 h 1625641"/>
                    <a:gd name="connsiteX2857" fmla="*/ 623951 w 1347751"/>
                    <a:gd name="connsiteY2857" fmla="*/ 1363714 h 1625641"/>
                    <a:gd name="connsiteX2858" fmla="*/ 623951 w 1347751"/>
                    <a:gd name="connsiteY2858" fmla="*/ 1367339 h 1625641"/>
                    <a:gd name="connsiteX2859" fmla="*/ 629992 w 1347751"/>
                    <a:gd name="connsiteY2859" fmla="*/ 1369755 h 1625641"/>
                    <a:gd name="connsiteX2860" fmla="*/ 629992 w 1347751"/>
                    <a:gd name="connsiteY2860" fmla="*/ 1369755 h 1625641"/>
                    <a:gd name="connsiteX2861" fmla="*/ 631200 w 1347751"/>
                    <a:gd name="connsiteY2861" fmla="*/ 1366130 h 1625641"/>
                    <a:gd name="connsiteX2862" fmla="*/ 632408 w 1347751"/>
                    <a:gd name="connsiteY2862" fmla="*/ 1363714 h 1625641"/>
                    <a:gd name="connsiteX2863" fmla="*/ 636032 w 1347751"/>
                    <a:gd name="connsiteY2863" fmla="*/ 1356466 h 1625641"/>
                    <a:gd name="connsiteX2864" fmla="*/ 637241 w 1347751"/>
                    <a:gd name="connsiteY2864" fmla="*/ 1352841 h 1625641"/>
                    <a:gd name="connsiteX2865" fmla="*/ 639657 w 1347751"/>
                    <a:gd name="connsiteY2865" fmla="*/ 1346800 h 1625641"/>
                    <a:gd name="connsiteX2866" fmla="*/ 645697 w 1347751"/>
                    <a:gd name="connsiteY2866" fmla="*/ 1332303 h 1625641"/>
                    <a:gd name="connsiteX2867" fmla="*/ 645697 w 1347751"/>
                    <a:gd name="connsiteY2867" fmla="*/ 1332303 h 1625641"/>
                    <a:gd name="connsiteX2868" fmla="*/ 646905 w 1347751"/>
                    <a:gd name="connsiteY2868" fmla="*/ 1328679 h 1625641"/>
                    <a:gd name="connsiteX2869" fmla="*/ 649322 w 1347751"/>
                    <a:gd name="connsiteY2869" fmla="*/ 1321430 h 1625641"/>
                    <a:gd name="connsiteX2870" fmla="*/ 651738 w 1347751"/>
                    <a:gd name="connsiteY2870" fmla="*/ 1315389 h 1625641"/>
                    <a:gd name="connsiteX2871" fmla="*/ 654154 w 1347751"/>
                    <a:gd name="connsiteY2871" fmla="*/ 1321430 h 1625641"/>
                    <a:gd name="connsiteX2872" fmla="*/ 657779 w 1347751"/>
                    <a:gd name="connsiteY2872" fmla="*/ 1332303 h 1625641"/>
                    <a:gd name="connsiteX2873" fmla="*/ 658987 w 1347751"/>
                    <a:gd name="connsiteY2873" fmla="*/ 1335927 h 1625641"/>
                    <a:gd name="connsiteX2874" fmla="*/ 661403 w 1347751"/>
                    <a:gd name="connsiteY2874" fmla="*/ 1350425 h 1625641"/>
                    <a:gd name="connsiteX2875" fmla="*/ 662611 w 1347751"/>
                    <a:gd name="connsiteY2875" fmla="*/ 1361298 h 1625641"/>
                    <a:gd name="connsiteX2876" fmla="*/ 662611 w 1347751"/>
                    <a:gd name="connsiteY2876" fmla="*/ 1362506 h 1625641"/>
                    <a:gd name="connsiteX2877" fmla="*/ 662611 w 1347751"/>
                    <a:gd name="connsiteY2877" fmla="*/ 1364922 h 1625641"/>
                    <a:gd name="connsiteX2878" fmla="*/ 662611 w 1347751"/>
                    <a:gd name="connsiteY2878" fmla="*/ 1373379 h 1625641"/>
                    <a:gd name="connsiteX2879" fmla="*/ 665027 w 1347751"/>
                    <a:gd name="connsiteY2879" fmla="*/ 1385460 h 1625641"/>
                    <a:gd name="connsiteX2880" fmla="*/ 669860 w 1347751"/>
                    <a:gd name="connsiteY2880" fmla="*/ 1385460 h 1625641"/>
                    <a:gd name="connsiteX2881" fmla="*/ 671068 w 1347751"/>
                    <a:gd name="connsiteY2881" fmla="*/ 1383044 h 1625641"/>
                    <a:gd name="connsiteX2882" fmla="*/ 673484 w 1347751"/>
                    <a:gd name="connsiteY2882" fmla="*/ 1369755 h 1625641"/>
                    <a:gd name="connsiteX2883" fmla="*/ 673484 w 1347751"/>
                    <a:gd name="connsiteY2883" fmla="*/ 1360090 h 1625641"/>
                    <a:gd name="connsiteX2884" fmla="*/ 672276 w 1347751"/>
                    <a:gd name="connsiteY2884" fmla="*/ 1350425 h 1625641"/>
                    <a:gd name="connsiteX2885" fmla="*/ 672276 w 1347751"/>
                    <a:gd name="connsiteY2885" fmla="*/ 1349217 h 1625641"/>
                    <a:gd name="connsiteX2886" fmla="*/ 672276 w 1347751"/>
                    <a:gd name="connsiteY2886" fmla="*/ 1349217 h 1625641"/>
                    <a:gd name="connsiteX2887" fmla="*/ 671068 w 1347751"/>
                    <a:gd name="connsiteY2887" fmla="*/ 1339552 h 1625641"/>
                    <a:gd name="connsiteX2888" fmla="*/ 668652 w 1347751"/>
                    <a:gd name="connsiteY2888" fmla="*/ 1329887 h 1625641"/>
                    <a:gd name="connsiteX2889" fmla="*/ 668652 w 1347751"/>
                    <a:gd name="connsiteY2889" fmla="*/ 1329887 h 1625641"/>
                    <a:gd name="connsiteX2890" fmla="*/ 667444 w 1347751"/>
                    <a:gd name="connsiteY2890" fmla="*/ 1326262 h 1625641"/>
                    <a:gd name="connsiteX2891" fmla="*/ 666235 w 1347751"/>
                    <a:gd name="connsiteY2891" fmla="*/ 1320222 h 1625641"/>
                    <a:gd name="connsiteX2892" fmla="*/ 663819 w 1347751"/>
                    <a:gd name="connsiteY2892" fmla="*/ 1312973 h 1625641"/>
                    <a:gd name="connsiteX2893" fmla="*/ 662611 w 1347751"/>
                    <a:gd name="connsiteY2893" fmla="*/ 1309348 h 1625641"/>
                    <a:gd name="connsiteX2894" fmla="*/ 663819 w 1347751"/>
                    <a:gd name="connsiteY2894" fmla="*/ 1311765 h 1625641"/>
                    <a:gd name="connsiteX2895" fmla="*/ 671068 w 1347751"/>
                    <a:gd name="connsiteY2895" fmla="*/ 1325054 h 1625641"/>
                    <a:gd name="connsiteX2896" fmla="*/ 672276 w 1347751"/>
                    <a:gd name="connsiteY2896" fmla="*/ 1327470 h 1625641"/>
                    <a:gd name="connsiteX2897" fmla="*/ 678317 w 1347751"/>
                    <a:gd name="connsiteY2897" fmla="*/ 1343176 h 1625641"/>
                    <a:gd name="connsiteX2898" fmla="*/ 679525 w 1347751"/>
                    <a:gd name="connsiteY2898" fmla="*/ 1345592 h 1625641"/>
                    <a:gd name="connsiteX2899" fmla="*/ 679525 w 1347751"/>
                    <a:gd name="connsiteY2899" fmla="*/ 1348009 h 1625641"/>
                    <a:gd name="connsiteX2900" fmla="*/ 680733 w 1347751"/>
                    <a:gd name="connsiteY2900" fmla="*/ 1354049 h 1625641"/>
                    <a:gd name="connsiteX2901" fmla="*/ 681941 w 1347751"/>
                    <a:gd name="connsiteY2901" fmla="*/ 1358882 h 1625641"/>
                    <a:gd name="connsiteX2902" fmla="*/ 685565 w 1347751"/>
                    <a:gd name="connsiteY2902" fmla="*/ 1378212 h 1625641"/>
                    <a:gd name="connsiteX2903" fmla="*/ 687982 w 1347751"/>
                    <a:gd name="connsiteY2903" fmla="*/ 1386669 h 1625641"/>
                    <a:gd name="connsiteX2904" fmla="*/ 689190 w 1347751"/>
                    <a:gd name="connsiteY2904" fmla="*/ 1387876 h 1625641"/>
                    <a:gd name="connsiteX2905" fmla="*/ 690398 w 1347751"/>
                    <a:gd name="connsiteY2905" fmla="*/ 1387876 h 1625641"/>
                    <a:gd name="connsiteX2906" fmla="*/ 694022 w 1347751"/>
                    <a:gd name="connsiteY2906" fmla="*/ 1384252 h 1625641"/>
                    <a:gd name="connsiteX2907" fmla="*/ 696438 w 1347751"/>
                    <a:gd name="connsiteY2907" fmla="*/ 1368547 h 1625641"/>
                    <a:gd name="connsiteX2908" fmla="*/ 696438 w 1347751"/>
                    <a:gd name="connsiteY2908" fmla="*/ 1367339 h 1625641"/>
                    <a:gd name="connsiteX2909" fmla="*/ 696438 w 1347751"/>
                    <a:gd name="connsiteY2909" fmla="*/ 1368547 h 1625641"/>
                    <a:gd name="connsiteX2910" fmla="*/ 703687 w 1347751"/>
                    <a:gd name="connsiteY2910" fmla="*/ 1378212 h 1625641"/>
                    <a:gd name="connsiteX2911" fmla="*/ 715769 w 1347751"/>
                    <a:gd name="connsiteY2911" fmla="*/ 1384252 h 1625641"/>
                    <a:gd name="connsiteX2912" fmla="*/ 709728 w 1347751"/>
                    <a:gd name="connsiteY2912" fmla="*/ 1373379 h 1625641"/>
                    <a:gd name="connsiteX2913" fmla="*/ 706104 w 1347751"/>
                    <a:gd name="connsiteY2913" fmla="*/ 1368547 h 1625641"/>
                    <a:gd name="connsiteX2914" fmla="*/ 700063 w 1347751"/>
                    <a:gd name="connsiteY2914" fmla="*/ 1361298 h 1625641"/>
                    <a:gd name="connsiteX2915" fmla="*/ 700063 w 1347751"/>
                    <a:gd name="connsiteY2915" fmla="*/ 1360090 h 1625641"/>
                    <a:gd name="connsiteX2916" fmla="*/ 695230 w 1347751"/>
                    <a:gd name="connsiteY2916" fmla="*/ 1352841 h 1625641"/>
                    <a:gd name="connsiteX2917" fmla="*/ 690398 w 1347751"/>
                    <a:gd name="connsiteY2917" fmla="*/ 1343176 h 1625641"/>
                    <a:gd name="connsiteX2918" fmla="*/ 687982 w 1347751"/>
                    <a:gd name="connsiteY2918" fmla="*/ 1335927 h 1625641"/>
                    <a:gd name="connsiteX2919" fmla="*/ 672276 w 1347751"/>
                    <a:gd name="connsiteY2919" fmla="*/ 1304516 h 1625641"/>
                    <a:gd name="connsiteX2920" fmla="*/ 672276 w 1347751"/>
                    <a:gd name="connsiteY2920" fmla="*/ 1304516 h 1625641"/>
                    <a:gd name="connsiteX2921" fmla="*/ 666235 w 1347751"/>
                    <a:gd name="connsiteY2921" fmla="*/ 1296059 h 1625641"/>
                    <a:gd name="connsiteX2922" fmla="*/ 661403 w 1347751"/>
                    <a:gd name="connsiteY2922" fmla="*/ 1290019 h 1625641"/>
                    <a:gd name="connsiteX2923" fmla="*/ 657779 w 1347751"/>
                    <a:gd name="connsiteY2923" fmla="*/ 1281562 h 1625641"/>
                    <a:gd name="connsiteX2924" fmla="*/ 654154 w 1347751"/>
                    <a:gd name="connsiteY2924" fmla="*/ 1274313 h 1625641"/>
                    <a:gd name="connsiteX2925" fmla="*/ 652946 w 1347751"/>
                    <a:gd name="connsiteY2925" fmla="*/ 1264648 h 1625641"/>
                    <a:gd name="connsiteX2926" fmla="*/ 654154 w 1347751"/>
                    <a:gd name="connsiteY2926" fmla="*/ 1248942 h 1625641"/>
                    <a:gd name="connsiteX2927" fmla="*/ 668652 w 1347751"/>
                    <a:gd name="connsiteY2927" fmla="*/ 1274313 h 1625641"/>
                    <a:gd name="connsiteX2928" fmla="*/ 671068 w 1347751"/>
                    <a:gd name="connsiteY2928" fmla="*/ 1274313 h 1625641"/>
                    <a:gd name="connsiteX2929" fmla="*/ 671068 w 1347751"/>
                    <a:gd name="connsiteY2929" fmla="*/ 1273105 h 1625641"/>
                    <a:gd name="connsiteX2930" fmla="*/ 656570 w 1347751"/>
                    <a:gd name="connsiteY2930" fmla="*/ 1235653 h 1625641"/>
                    <a:gd name="connsiteX2931" fmla="*/ 655362 w 1347751"/>
                    <a:gd name="connsiteY2931" fmla="*/ 1232029 h 1625641"/>
                    <a:gd name="connsiteX2932" fmla="*/ 655362 w 1347751"/>
                    <a:gd name="connsiteY2932" fmla="*/ 1221156 h 1625641"/>
                    <a:gd name="connsiteX2933" fmla="*/ 655362 w 1347751"/>
                    <a:gd name="connsiteY2933" fmla="*/ 1194577 h 1625641"/>
                    <a:gd name="connsiteX2934" fmla="*/ 655362 w 1347751"/>
                    <a:gd name="connsiteY2934" fmla="*/ 1184912 h 1625641"/>
                    <a:gd name="connsiteX2935" fmla="*/ 654154 w 1347751"/>
                    <a:gd name="connsiteY2935" fmla="*/ 1171623 h 1625641"/>
                    <a:gd name="connsiteX2936" fmla="*/ 654154 w 1347751"/>
                    <a:gd name="connsiteY2936" fmla="*/ 1165582 h 1625641"/>
                    <a:gd name="connsiteX2937" fmla="*/ 655362 w 1347751"/>
                    <a:gd name="connsiteY2937" fmla="*/ 1166790 h 1625641"/>
                    <a:gd name="connsiteX2938" fmla="*/ 656570 w 1347751"/>
                    <a:gd name="connsiteY2938" fmla="*/ 1169207 h 1625641"/>
                    <a:gd name="connsiteX2939" fmla="*/ 661403 w 1347751"/>
                    <a:gd name="connsiteY2939" fmla="*/ 1184912 h 1625641"/>
                    <a:gd name="connsiteX2940" fmla="*/ 662611 w 1347751"/>
                    <a:gd name="connsiteY2940" fmla="*/ 1194577 h 1625641"/>
                    <a:gd name="connsiteX2941" fmla="*/ 663819 w 1347751"/>
                    <a:gd name="connsiteY2941" fmla="*/ 1217531 h 1625641"/>
                    <a:gd name="connsiteX2942" fmla="*/ 663819 w 1347751"/>
                    <a:gd name="connsiteY2942" fmla="*/ 1224780 h 1625641"/>
                    <a:gd name="connsiteX2943" fmla="*/ 668652 w 1347751"/>
                    <a:gd name="connsiteY2943" fmla="*/ 1224780 h 1625641"/>
                    <a:gd name="connsiteX2944" fmla="*/ 671068 w 1347751"/>
                    <a:gd name="connsiteY2944" fmla="*/ 1213907 h 1625641"/>
                    <a:gd name="connsiteX2945" fmla="*/ 673484 w 1347751"/>
                    <a:gd name="connsiteY2945" fmla="*/ 1230821 h 1625641"/>
                    <a:gd name="connsiteX2946" fmla="*/ 678317 w 1347751"/>
                    <a:gd name="connsiteY2946" fmla="*/ 1269481 h 1625641"/>
                    <a:gd name="connsiteX2947" fmla="*/ 680733 w 1347751"/>
                    <a:gd name="connsiteY2947" fmla="*/ 1282770 h 1625641"/>
                    <a:gd name="connsiteX2948" fmla="*/ 689190 w 1347751"/>
                    <a:gd name="connsiteY2948" fmla="*/ 1316597 h 1625641"/>
                    <a:gd name="connsiteX2949" fmla="*/ 692814 w 1347751"/>
                    <a:gd name="connsiteY2949" fmla="*/ 1327470 h 1625641"/>
                    <a:gd name="connsiteX2950" fmla="*/ 698855 w 1347751"/>
                    <a:gd name="connsiteY2950" fmla="*/ 1339552 h 1625641"/>
                    <a:gd name="connsiteX2951" fmla="*/ 698855 w 1347751"/>
                    <a:gd name="connsiteY2951" fmla="*/ 1339552 h 1625641"/>
                    <a:gd name="connsiteX2952" fmla="*/ 703687 w 1347751"/>
                    <a:gd name="connsiteY2952" fmla="*/ 1337136 h 1625641"/>
                    <a:gd name="connsiteX2953" fmla="*/ 703687 w 1347751"/>
                    <a:gd name="connsiteY2953" fmla="*/ 1335927 h 1625641"/>
                    <a:gd name="connsiteX2954" fmla="*/ 696438 w 1347751"/>
                    <a:gd name="connsiteY2954" fmla="*/ 1304516 h 1625641"/>
                    <a:gd name="connsiteX2955" fmla="*/ 691606 w 1347751"/>
                    <a:gd name="connsiteY2955" fmla="*/ 1280354 h 1625641"/>
                    <a:gd name="connsiteX2956" fmla="*/ 690398 w 1347751"/>
                    <a:gd name="connsiteY2956" fmla="*/ 1274313 h 1625641"/>
                    <a:gd name="connsiteX2957" fmla="*/ 687982 w 1347751"/>
                    <a:gd name="connsiteY2957" fmla="*/ 1263440 h 1625641"/>
                    <a:gd name="connsiteX2958" fmla="*/ 684357 w 1347751"/>
                    <a:gd name="connsiteY2958" fmla="*/ 1242902 h 1625641"/>
                    <a:gd name="connsiteX2959" fmla="*/ 692814 w 1347751"/>
                    <a:gd name="connsiteY2959" fmla="*/ 1261024 h 1625641"/>
                    <a:gd name="connsiteX2960" fmla="*/ 701271 w 1347751"/>
                    <a:gd name="connsiteY2960" fmla="*/ 1281562 h 1625641"/>
                    <a:gd name="connsiteX2961" fmla="*/ 710936 w 1347751"/>
                    <a:gd name="connsiteY2961" fmla="*/ 1310557 h 1625641"/>
                    <a:gd name="connsiteX2962" fmla="*/ 714560 w 1347751"/>
                    <a:gd name="connsiteY2962" fmla="*/ 1321430 h 1625641"/>
                    <a:gd name="connsiteX2963" fmla="*/ 716977 w 1347751"/>
                    <a:gd name="connsiteY2963" fmla="*/ 1327470 h 1625641"/>
                    <a:gd name="connsiteX2964" fmla="*/ 718185 w 1347751"/>
                    <a:gd name="connsiteY2964" fmla="*/ 1328679 h 1625641"/>
                    <a:gd name="connsiteX2965" fmla="*/ 723017 w 1347751"/>
                    <a:gd name="connsiteY2965" fmla="*/ 1327470 h 1625641"/>
                    <a:gd name="connsiteX2966" fmla="*/ 721809 w 1347751"/>
                    <a:gd name="connsiteY2966" fmla="*/ 1322638 h 1625641"/>
                    <a:gd name="connsiteX2967" fmla="*/ 720601 w 1347751"/>
                    <a:gd name="connsiteY2967" fmla="*/ 1317805 h 1625641"/>
                    <a:gd name="connsiteX2968" fmla="*/ 716977 w 1347751"/>
                    <a:gd name="connsiteY2968" fmla="*/ 1302100 h 1625641"/>
                    <a:gd name="connsiteX2969" fmla="*/ 706104 w 1347751"/>
                    <a:gd name="connsiteY2969" fmla="*/ 1270689 h 1625641"/>
                    <a:gd name="connsiteX2970" fmla="*/ 704895 w 1347751"/>
                    <a:gd name="connsiteY2970" fmla="*/ 1268272 h 1625641"/>
                    <a:gd name="connsiteX2971" fmla="*/ 700063 w 1347751"/>
                    <a:gd name="connsiteY2971" fmla="*/ 1256191 h 1625641"/>
                    <a:gd name="connsiteX2972" fmla="*/ 685565 w 1347751"/>
                    <a:gd name="connsiteY2972" fmla="*/ 1221156 h 1625641"/>
                    <a:gd name="connsiteX2973" fmla="*/ 680733 w 1347751"/>
                    <a:gd name="connsiteY2973" fmla="*/ 1211491 h 1625641"/>
                    <a:gd name="connsiteX2974" fmla="*/ 677108 w 1347751"/>
                    <a:gd name="connsiteY2974" fmla="*/ 1204242 h 1625641"/>
                    <a:gd name="connsiteX2975" fmla="*/ 674692 w 1347751"/>
                    <a:gd name="connsiteY2975" fmla="*/ 1198201 h 1625641"/>
                    <a:gd name="connsiteX2976" fmla="*/ 672276 w 1347751"/>
                    <a:gd name="connsiteY2976" fmla="*/ 1188536 h 1625641"/>
                    <a:gd name="connsiteX2977" fmla="*/ 663819 w 1347751"/>
                    <a:gd name="connsiteY2977" fmla="*/ 1163166 h 1625641"/>
                    <a:gd name="connsiteX2978" fmla="*/ 661403 w 1347751"/>
                    <a:gd name="connsiteY2978" fmla="*/ 1157125 h 1625641"/>
                    <a:gd name="connsiteX2979" fmla="*/ 661403 w 1347751"/>
                    <a:gd name="connsiteY2979" fmla="*/ 1155917 h 1625641"/>
                    <a:gd name="connsiteX2980" fmla="*/ 656570 w 1347751"/>
                    <a:gd name="connsiteY2980" fmla="*/ 1141420 h 1625641"/>
                    <a:gd name="connsiteX2981" fmla="*/ 656570 w 1347751"/>
                    <a:gd name="connsiteY2981" fmla="*/ 1140211 h 1625641"/>
                    <a:gd name="connsiteX2982" fmla="*/ 657779 w 1347751"/>
                    <a:gd name="connsiteY2982" fmla="*/ 1141420 h 1625641"/>
                    <a:gd name="connsiteX2983" fmla="*/ 658987 w 1347751"/>
                    <a:gd name="connsiteY2983" fmla="*/ 1142628 h 1625641"/>
                    <a:gd name="connsiteX2984" fmla="*/ 661403 w 1347751"/>
                    <a:gd name="connsiteY2984" fmla="*/ 1146252 h 1625641"/>
                    <a:gd name="connsiteX2985" fmla="*/ 665027 w 1347751"/>
                    <a:gd name="connsiteY2985" fmla="*/ 1152293 h 1625641"/>
                    <a:gd name="connsiteX2986" fmla="*/ 680733 w 1347751"/>
                    <a:gd name="connsiteY2986" fmla="*/ 1187328 h 1625641"/>
                    <a:gd name="connsiteX2987" fmla="*/ 684357 w 1347751"/>
                    <a:gd name="connsiteY2987" fmla="*/ 1196993 h 1625641"/>
                    <a:gd name="connsiteX2988" fmla="*/ 689190 w 1347751"/>
                    <a:gd name="connsiteY2988" fmla="*/ 1206658 h 1625641"/>
                    <a:gd name="connsiteX2989" fmla="*/ 694022 w 1347751"/>
                    <a:gd name="connsiteY2989" fmla="*/ 1216323 h 1625641"/>
                    <a:gd name="connsiteX2990" fmla="*/ 702479 w 1347751"/>
                    <a:gd name="connsiteY2990" fmla="*/ 1230821 h 1625641"/>
                    <a:gd name="connsiteX2991" fmla="*/ 712144 w 1347751"/>
                    <a:gd name="connsiteY2991" fmla="*/ 1245318 h 1625641"/>
                    <a:gd name="connsiteX2992" fmla="*/ 712144 w 1347751"/>
                    <a:gd name="connsiteY2992" fmla="*/ 1247735 h 1625641"/>
                    <a:gd name="connsiteX2993" fmla="*/ 714560 w 1347751"/>
                    <a:gd name="connsiteY2993" fmla="*/ 1258608 h 1625641"/>
                    <a:gd name="connsiteX2994" fmla="*/ 718185 w 1347751"/>
                    <a:gd name="connsiteY2994" fmla="*/ 1267064 h 1625641"/>
                    <a:gd name="connsiteX2995" fmla="*/ 718185 w 1347751"/>
                    <a:gd name="connsiteY2995" fmla="*/ 1269481 h 1625641"/>
                    <a:gd name="connsiteX2996" fmla="*/ 725433 w 1347751"/>
                    <a:gd name="connsiteY2996" fmla="*/ 1290019 h 1625641"/>
                    <a:gd name="connsiteX2997" fmla="*/ 727850 w 1347751"/>
                    <a:gd name="connsiteY2997" fmla="*/ 1288811 h 1625641"/>
                    <a:gd name="connsiteX2998" fmla="*/ 730266 w 1347751"/>
                    <a:gd name="connsiteY2998" fmla="*/ 1267064 h 1625641"/>
                    <a:gd name="connsiteX2999" fmla="*/ 732682 w 1347751"/>
                    <a:gd name="connsiteY2999" fmla="*/ 1269481 h 1625641"/>
                    <a:gd name="connsiteX3000" fmla="*/ 732682 w 1347751"/>
                    <a:gd name="connsiteY3000" fmla="*/ 1271897 h 1625641"/>
                    <a:gd name="connsiteX3001" fmla="*/ 739931 w 1347751"/>
                    <a:gd name="connsiteY3001" fmla="*/ 1300892 h 1625641"/>
                    <a:gd name="connsiteX3002" fmla="*/ 741139 w 1347751"/>
                    <a:gd name="connsiteY3002" fmla="*/ 1315389 h 1625641"/>
                    <a:gd name="connsiteX3003" fmla="*/ 744763 w 1347751"/>
                    <a:gd name="connsiteY3003" fmla="*/ 1352841 h 1625641"/>
                    <a:gd name="connsiteX3004" fmla="*/ 749596 w 1347751"/>
                    <a:gd name="connsiteY3004" fmla="*/ 1352841 h 1625641"/>
                    <a:gd name="connsiteX3005" fmla="*/ 749596 w 1347751"/>
                    <a:gd name="connsiteY3005" fmla="*/ 1305724 h 1625641"/>
                    <a:gd name="connsiteX3006" fmla="*/ 747180 w 1347751"/>
                    <a:gd name="connsiteY3006" fmla="*/ 1291227 h 1625641"/>
                    <a:gd name="connsiteX3007" fmla="*/ 744763 w 1347751"/>
                    <a:gd name="connsiteY3007" fmla="*/ 1280354 h 1625641"/>
                    <a:gd name="connsiteX3008" fmla="*/ 752012 w 1347751"/>
                    <a:gd name="connsiteY3008" fmla="*/ 1286394 h 1625641"/>
                    <a:gd name="connsiteX3009" fmla="*/ 760469 w 1347751"/>
                    <a:gd name="connsiteY3009" fmla="*/ 1293643 h 1625641"/>
                    <a:gd name="connsiteX3010" fmla="*/ 766510 w 1347751"/>
                    <a:gd name="connsiteY3010" fmla="*/ 1298475 h 1625641"/>
                    <a:gd name="connsiteX3011" fmla="*/ 768926 w 1347751"/>
                    <a:gd name="connsiteY3011" fmla="*/ 1296059 h 1625641"/>
                    <a:gd name="connsiteX3012" fmla="*/ 764093 w 1347751"/>
                    <a:gd name="connsiteY3012" fmla="*/ 1288811 h 1625641"/>
                    <a:gd name="connsiteX3013" fmla="*/ 756845 w 1347751"/>
                    <a:gd name="connsiteY3013" fmla="*/ 1280354 h 1625641"/>
                    <a:gd name="connsiteX3014" fmla="*/ 755636 w 1347751"/>
                    <a:gd name="connsiteY3014" fmla="*/ 1279145 h 1625641"/>
                    <a:gd name="connsiteX3015" fmla="*/ 745972 w 1347751"/>
                    <a:gd name="connsiteY3015" fmla="*/ 1269481 h 1625641"/>
                    <a:gd name="connsiteX3016" fmla="*/ 732682 w 1347751"/>
                    <a:gd name="connsiteY3016" fmla="*/ 1256191 h 1625641"/>
                    <a:gd name="connsiteX3017" fmla="*/ 720601 w 1347751"/>
                    <a:gd name="connsiteY3017" fmla="*/ 1241694 h 1625641"/>
                    <a:gd name="connsiteX3018" fmla="*/ 713352 w 1347751"/>
                    <a:gd name="connsiteY3018" fmla="*/ 1229613 h 1625641"/>
                    <a:gd name="connsiteX3019" fmla="*/ 709728 w 1347751"/>
                    <a:gd name="connsiteY3019" fmla="*/ 1223572 h 1625641"/>
                    <a:gd name="connsiteX3020" fmla="*/ 708520 w 1347751"/>
                    <a:gd name="connsiteY3020" fmla="*/ 1221156 h 1625641"/>
                    <a:gd name="connsiteX3021" fmla="*/ 709728 w 1347751"/>
                    <a:gd name="connsiteY3021" fmla="*/ 1223572 h 1625641"/>
                    <a:gd name="connsiteX3022" fmla="*/ 714560 w 1347751"/>
                    <a:gd name="connsiteY3022" fmla="*/ 1229613 h 1625641"/>
                    <a:gd name="connsiteX3023" fmla="*/ 723017 w 1347751"/>
                    <a:gd name="connsiteY3023" fmla="*/ 1239278 h 1625641"/>
                    <a:gd name="connsiteX3024" fmla="*/ 736307 w 1347751"/>
                    <a:gd name="connsiteY3024" fmla="*/ 1246526 h 1625641"/>
                    <a:gd name="connsiteX3025" fmla="*/ 737515 w 1347751"/>
                    <a:gd name="connsiteY3025" fmla="*/ 1244110 h 1625641"/>
                    <a:gd name="connsiteX3026" fmla="*/ 737515 w 1347751"/>
                    <a:gd name="connsiteY3026" fmla="*/ 1244110 h 1625641"/>
                    <a:gd name="connsiteX3027" fmla="*/ 731474 w 1347751"/>
                    <a:gd name="connsiteY3027" fmla="*/ 1233237 h 1625641"/>
                    <a:gd name="connsiteX3028" fmla="*/ 729058 w 1347751"/>
                    <a:gd name="connsiteY3028" fmla="*/ 1229613 h 1625641"/>
                    <a:gd name="connsiteX3029" fmla="*/ 724225 w 1347751"/>
                    <a:gd name="connsiteY3029" fmla="*/ 1222364 h 1625641"/>
                    <a:gd name="connsiteX3030" fmla="*/ 712144 w 1347751"/>
                    <a:gd name="connsiteY3030" fmla="*/ 1205450 h 1625641"/>
                    <a:gd name="connsiteX3031" fmla="*/ 702479 w 1347751"/>
                    <a:gd name="connsiteY3031" fmla="*/ 1193369 h 1625641"/>
                    <a:gd name="connsiteX3032" fmla="*/ 680733 w 1347751"/>
                    <a:gd name="connsiteY3032" fmla="*/ 1163166 h 1625641"/>
                    <a:gd name="connsiteX3033" fmla="*/ 674692 w 1347751"/>
                    <a:gd name="connsiteY3033" fmla="*/ 1149877 h 1625641"/>
                    <a:gd name="connsiteX3034" fmla="*/ 674692 w 1347751"/>
                    <a:gd name="connsiteY3034" fmla="*/ 1148668 h 1625641"/>
                    <a:gd name="connsiteX3035" fmla="*/ 674692 w 1347751"/>
                    <a:gd name="connsiteY3035" fmla="*/ 1149877 h 1625641"/>
                    <a:gd name="connsiteX3036" fmla="*/ 680733 w 1347751"/>
                    <a:gd name="connsiteY3036" fmla="*/ 1157125 h 1625641"/>
                    <a:gd name="connsiteX3037" fmla="*/ 706104 w 1347751"/>
                    <a:gd name="connsiteY3037" fmla="*/ 1193369 h 1625641"/>
                    <a:gd name="connsiteX3038" fmla="*/ 710936 w 1347751"/>
                    <a:gd name="connsiteY3038" fmla="*/ 1190953 h 1625641"/>
                    <a:gd name="connsiteX3039" fmla="*/ 720601 w 1347751"/>
                    <a:gd name="connsiteY3039" fmla="*/ 1203034 h 1625641"/>
                    <a:gd name="connsiteX3040" fmla="*/ 727850 w 1347751"/>
                    <a:gd name="connsiteY3040" fmla="*/ 1218739 h 1625641"/>
                    <a:gd name="connsiteX3041" fmla="*/ 730266 w 1347751"/>
                    <a:gd name="connsiteY3041" fmla="*/ 1218739 h 1625641"/>
                    <a:gd name="connsiteX3042" fmla="*/ 731474 w 1347751"/>
                    <a:gd name="connsiteY3042" fmla="*/ 1215115 h 1625641"/>
                    <a:gd name="connsiteX3043" fmla="*/ 736307 w 1347751"/>
                    <a:gd name="connsiteY3043" fmla="*/ 1222364 h 1625641"/>
                    <a:gd name="connsiteX3044" fmla="*/ 745972 w 1347751"/>
                    <a:gd name="connsiteY3044" fmla="*/ 1236861 h 1625641"/>
                    <a:gd name="connsiteX3045" fmla="*/ 747180 w 1347751"/>
                    <a:gd name="connsiteY3045" fmla="*/ 1239278 h 1625641"/>
                    <a:gd name="connsiteX3046" fmla="*/ 755636 w 1347751"/>
                    <a:gd name="connsiteY3046" fmla="*/ 1254983 h 1625641"/>
                    <a:gd name="connsiteX3047" fmla="*/ 758053 w 1347751"/>
                    <a:gd name="connsiteY3047" fmla="*/ 1258608 h 1625641"/>
                    <a:gd name="connsiteX3048" fmla="*/ 761677 w 1347751"/>
                    <a:gd name="connsiteY3048" fmla="*/ 1257399 h 1625641"/>
                    <a:gd name="connsiteX3049" fmla="*/ 758053 w 1347751"/>
                    <a:gd name="connsiteY3049" fmla="*/ 1240486 h 1625641"/>
                    <a:gd name="connsiteX3050" fmla="*/ 747180 w 1347751"/>
                    <a:gd name="connsiteY3050" fmla="*/ 1217531 h 1625641"/>
                    <a:gd name="connsiteX3051" fmla="*/ 686773 w 1347751"/>
                    <a:gd name="connsiteY3051" fmla="*/ 1148668 h 1625641"/>
                    <a:gd name="connsiteX3052" fmla="*/ 680733 w 1347751"/>
                    <a:gd name="connsiteY3052" fmla="*/ 1140211 h 1625641"/>
                    <a:gd name="connsiteX3053" fmla="*/ 689190 w 1347751"/>
                    <a:gd name="connsiteY3053" fmla="*/ 1148668 h 1625641"/>
                    <a:gd name="connsiteX3054" fmla="*/ 715769 w 1347751"/>
                    <a:gd name="connsiteY3054" fmla="*/ 1167998 h 1625641"/>
                    <a:gd name="connsiteX3055" fmla="*/ 718185 w 1347751"/>
                    <a:gd name="connsiteY3055" fmla="*/ 1164374 h 1625641"/>
                    <a:gd name="connsiteX3056" fmla="*/ 692814 w 1347751"/>
                    <a:gd name="connsiteY3056" fmla="*/ 1132963 h 1625641"/>
                    <a:gd name="connsiteX3057" fmla="*/ 691606 w 1347751"/>
                    <a:gd name="connsiteY3057" fmla="*/ 1131755 h 1625641"/>
                    <a:gd name="connsiteX3058" fmla="*/ 674692 w 1347751"/>
                    <a:gd name="connsiteY3058" fmla="*/ 1116049 h 1625641"/>
                    <a:gd name="connsiteX3059" fmla="*/ 674692 w 1347751"/>
                    <a:gd name="connsiteY3059" fmla="*/ 1116049 h 1625641"/>
                    <a:gd name="connsiteX3060" fmla="*/ 674692 w 1347751"/>
                    <a:gd name="connsiteY3060" fmla="*/ 1116049 h 1625641"/>
                    <a:gd name="connsiteX3061" fmla="*/ 697647 w 1347751"/>
                    <a:gd name="connsiteY3061" fmla="*/ 1132963 h 1625641"/>
                    <a:gd name="connsiteX3062" fmla="*/ 727850 w 1347751"/>
                    <a:gd name="connsiteY3062" fmla="*/ 1160750 h 1625641"/>
                    <a:gd name="connsiteX3063" fmla="*/ 731474 w 1347751"/>
                    <a:gd name="connsiteY3063" fmla="*/ 1165582 h 1625641"/>
                    <a:gd name="connsiteX3064" fmla="*/ 736307 w 1347751"/>
                    <a:gd name="connsiteY3064" fmla="*/ 1171623 h 1625641"/>
                    <a:gd name="connsiteX3065" fmla="*/ 749596 w 1347751"/>
                    <a:gd name="connsiteY3065" fmla="*/ 1190953 h 1625641"/>
                    <a:gd name="connsiteX3066" fmla="*/ 754428 w 1347751"/>
                    <a:gd name="connsiteY3066" fmla="*/ 1199410 h 1625641"/>
                    <a:gd name="connsiteX3067" fmla="*/ 759261 w 1347751"/>
                    <a:gd name="connsiteY3067" fmla="*/ 1207866 h 1625641"/>
                    <a:gd name="connsiteX3068" fmla="*/ 764093 w 1347751"/>
                    <a:gd name="connsiteY3068" fmla="*/ 1217531 h 1625641"/>
                    <a:gd name="connsiteX3069" fmla="*/ 778591 w 1347751"/>
                    <a:gd name="connsiteY3069" fmla="*/ 1250151 h 1625641"/>
                    <a:gd name="connsiteX3070" fmla="*/ 782215 w 1347751"/>
                    <a:gd name="connsiteY3070" fmla="*/ 1261024 h 1625641"/>
                    <a:gd name="connsiteX3071" fmla="*/ 782215 w 1347751"/>
                    <a:gd name="connsiteY3071" fmla="*/ 1262232 h 1625641"/>
                    <a:gd name="connsiteX3072" fmla="*/ 789464 w 1347751"/>
                    <a:gd name="connsiteY3072" fmla="*/ 1354049 h 1625641"/>
                    <a:gd name="connsiteX3073" fmla="*/ 789464 w 1347751"/>
                    <a:gd name="connsiteY3073" fmla="*/ 1354049 h 1625641"/>
                    <a:gd name="connsiteX3074" fmla="*/ 969474 w 1347751"/>
                    <a:gd name="connsiteY3074" fmla="*/ 1501440 h 1625641"/>
                    <a:gd name="connsiteX3075" fmla="*/ 968266 w 1347751"/>
                    <a:gd name="connsiteY3075" fmla="*/ 1497816 h 1625641"/>
                    <a:gd name="connsiteX3076" fmla="*/ 965850 w 1347751"/>
                    <a:gd name="connsiteY3076" fmla="*/ 1483318 h 1625641"/>
                    <a:gd name="connsiteX3077" fmla="*/ 957393 w 1347751"/>
                    <a:gd name="connsiteY3077" fmla="*/ 1484526 h 1625641"/>
                    <a:gd name="connsiteX3078" fmla="*/ 958601 w 1347751"/>
                    <a:gd name="connsiteY3078" fmla="*/ 1500232 h 1625641"/>
                    <a:gd name="connsiteX3079" fmla="*/ 932022 w 1347751"/>
                    <a:gd name="connsiteY3079" fmla="*/ 1441034 h 1625641"/>
                    <a:gd name="connsiteX3080" fmla="*/ 921149 w 1347751"/>
                    <a:gd name="connsiteY3080" fmla="*/ 1444658 h 1625641"/>
                    <a:gd name="connsiteX3081" fmla="*/ 822083 w 1347751"/>
                    <a:gd name="connsiteY3081" fmla="*/ 1586009 h 1625641"/>
                    <a:gd name="connsiteX3082" fmla="*/ 865576 w 1347751"/>
                    <a:gd name="connsiteY3082" fmla="*/ 1430161 h 1625641"/>
                    <a:gd name="connsiteX3083" fmla="*/ 854703 w 1347751"/>
                    <a:gd name="connsiteY3083" fmla="*/ 1427745 h 1625641"/>
                    <a:gd name="connsiteX3084" fmla="*/ 853494 w 1347751"/>
                    <a:gd name="connsiteY3084" fmla="*/ 1434994 h 1625641"/>
                    <a:gd name="connsiteX3085" fmla="*/ 791880 w 1347751"/>
                    <a:gd name="connsiteY3085" fmla="*/ 1479694 h 1625641"/>
                    <a:gd name="connsiteX3086" fmla="*/ 849870 w 1347751"/>
                    <a:gd name="connsiteY3086" fmla="*/ 1389085 h 1625641"/>
                    <a:gd name="connsiteX3087" fmla="*/ 859535 w 1347751"/>
                    <a:gd name="connsiteY3087" fmla="*/ 1319014 h 1625641"/>
                    <a:gd name="connsiteX3088" fmla="*/ 893363 w 1347751"/>
                    <a:gd name="connsiteY3088" fmla="*/ 1320222 h 1625641"/>
                    <a:gd name="connsiteX3089" fmla="*/ 894571 w 1347751"/>
                    <a:gd name="connsiteY3089" fmla="*/ 1409623 h 1625641"/>
                    <a:gd name="connsiteX3090" fmla="*/ 904236 w 1347751"/>
                    <a:gd name="connsiteY3090" fmla="*/ 1410831 h 1625641"/>
                    <a:gd name="connsiteX3091" fmla="*/ 903028 w 1347751"/>
                    <a:gd name="connsiteY3091" fmla="*/ 1319014 h 1625641"/>
                    <a:gd name="connsiteX3092" fmla="*/ 907860 w 1347751"/>
                    <a:gd name="connsiteY3092" fmla="*/ 1317805 h 1625641"/>
                    <a:gd name="connsiteX3093" fmla="*/ 927190 w 1347751"/>
                    <a:gd name="connsiteY3093" fmla="*/ 1364922 h 1625641"/>
                    <a:gd name="connsiteX3094" fmla="*/ 948936 w 1347751"/>
                    <a:gd name="connsiteY3094" fmla="*/ 1444658 h 1625641"/>
                    <a:gd name="connsiteX3095" fmla="*/ 957393 w 1347751"/>
                    <a:gd name="connsiteY3095" fmla="*/ 1444658 h 1625641"/>
                    <a:gd name="connsiteX3096" fmla="*/ 938063 w 1347751"/>
                    <a:gd name="connsiteY3096" fmla="*/ 1361298 h 1625641"/>
                    <a:gd name="connsiteX3097" fmla="*/ 919941 w 1347751"/>
                    <a:gd name="connsiteY3097" fmla="*/ 1315389 h 1625641"/>
                    <a:gd name="connsiteX3098" fmla="*/ 922357 w 1347751"/>
                    <a:gd name="connsiteY3098" fmla="*/ 1314181 h 1625641"/>
                    <a:gd name="connsiteX3099" fmla="*/ 951352 w 1347751"/>
                    <a:gd name="connsiteY3099" fmla="*/ 1296059 h 1625641"/>
                    <a:gd name="connsiteX3100" fmla="*/ 961017 w 1347751"/>
                    <a:gd name="connsiteY3100" fmla="*/ 1363714 h 1625641"/>
                    <a:gd name="connsiteX3101" fmla="*/ 969474 w 1347751"/>
                    <a:gd name="connsiteY3101" fmla="*/ 1501440 h 1625641"/>
                    <a:gd name="connsiteX3102" fmla="*/ 969474 w 1347751"/>
                    <a:gd name="connsiteY3102" fmla="*/ 1501440 h 1625641"/>
                    <a:gd name="connsiteX3103" fmla="*/ 1091495 w 1347751"/>
                    <a:gd name="connsiteY3103" fmla="*/ 1505064 h 1625641"/>
                    <a:gd name="connsiteX3104" fmla="*/ 1091495 w 1347751"/>
                    <a:gd name="connsiteY3104" fmla="*/ 1505064 h 1625641"/>
                    <a:gd name="connsiteX3105" fmla="*/ 1092703 w 1347751"/>
                    <a:gd name="connsiteY3105" fmla="*/ 1492983 h 1625641"/>
                    <a:gd name="connsiteX3106" fmla="*/ 1095119 w 1347751"/>
                    <a:gd name="connsiteY3106" fmla="*/ 1476070 h 1625641"/>
                    <a:gd name="connsiteX3107" fmla="*/ 1084246 w 1347751"/>
                    <a:gd name="connsiteY3107" fmla="*/ 1479694 h 1625641"/>
                    <a:gd name="connsiteX3108" fmla="*/ 1081830 w 1347751"/>
                    <a:gd name="connsiteY3108" fmla="*/ 1467613 h 1625641"/>
                    <a:gd name="connsiteX3109" fmla="*/ 1083038 w 1347751"/>
                    <a:gd name="connsiteY3109" fmla="*/ 1459156 h 1625641"/>
                    <a:gd name="connsiteX3110" fmla="*/ 1085454 w 1347751"/>
                    <a:gd name="connsiteY3110" fmla="*/ 1445867 h 1625641"/>
                    <a:gd name="connsiteX3111" fmla="*/ 1075789 w 1347751"/>
                    <a:gd name="connsiteY3111" fmla="*/ 1445867 h 1625641"/>
                    <a:gd name="connsiteX3112" fmla="*/ 1074581 w 1347751"/>
                    <a:gd name="connsiteY3112" fmla="*/ 1439826 h 1625641"/>
                    <a:gd name="connsiteX3113" fmla="*/ 1079413 w 1347751"/>
                    <a:gd name="connsiteY3113" fmla="*/ 1415663 h 1625641"/>
                    <a:gd name="connsiteX3114" fmla="*/ 1072165 w 1347751"/>
                    <a:gd name="connsiteY3114" fmla="*/ 1412039 h 1625641"/>
                    <a:gd name="connsiteX3115" fmla="*/ 1068540 w 1347751"/>
                    <a:gd name="connsiteY3115" fmla="*/ 1418080 h 1625641"/>
                    <a:gd name="connsiteX3116" fmla="*/ 1066124 w 1347751"/>
                    <a:gd name="connsiteY3116" fmla="*/ 1408415 h 1625641"/>
                    <a:gd name="connsiteX3117" fmla="*/ 1066124 w 1347751"/>
                    <a:gd name="connsiteY3117" fmla="*/ 1395125 h 1625641"/>
                    <a:gd name="connsiteX3118" fmla="*/ 1068540 w 1347751"/>
                    <a:gd name="connsiteY3118" fmla="*/ 1377003 h 1625641"/>
                    <a:gd name="connsiteX3119" fmla="*/ 1061292 w 1347751"/>
                    <a:gd name="connsiteY3119" fmla="*/ 1374587 h 1625641"/>
                    <a:gd name="connsiteX3120" fmla="*/ 1057667 w 1347751"/>
                    <a:gd name="connsiteY3120" fmla="*/ 1385460 h 1625641"/>
                    <a:gd name="connsiteX3121" fmla="*/ 1052835 w 1347751"/>
                    <a:gd name="connsiteY3121" fmla="*/ 1374587 h 1625641"/>
                    <a:gd name="connsiteX3122" fmla="*/ 1056459 w 1347751"/>
                    <a:gd name="connsiteY3122" fmla="*/ 1350425 h 1625641"/>
                    <a:gd name="connsiteX3123" fmla="*/ 1048002 w 1347751"/>
                    <a:gd name="connsiteY3123" fmla="*/ 1348009 h 1625641"/>
                    <a:gd name="connsiteX3124" fmla="*/ 1045586 w 1347751"/>
                    <a:gd name="connsiteY3124" fmla="*/ 1355257 h 1625641"/>
                    <a:gd name="connsiteX3125" fmla="*/ 1043170 w 1347751"/>
                    <a:gd name="connsiteY3125" fmla="*/ 1349217 h 1625641"/>
                    <a:gd name="connsiteX3126" fmla="*/ 1041962 w 1347751"/>
                    <a:gd name="connsiteY3126" fmla="*/ 1331095 h 1625641"/>
                    <a:gd name="connsiteX3127" fmla="*/ 1034713 w 1347751"/>
                    <a:gd name="connsiteY3127" fmla="*/ 1332303 h 1625641"/>
                    <a:gd name="connsiteX3128" fmla="*/ 1029880 w 1347751"/>
                    <a:gd name="connsiteY3128" fmla="*/ 1323846 h 1625641"/>
                    <a:gd name="connsiteX3129" fmla="*/ 1026256 w 1347751"/>
                    <a:gd name="connsiteY3129" fmla="*/ 1304516 h 1625641"/>
                    <a:gd name="connsiteX3130" fmla="*/ 1022632 w 1347751"/>
                    <a:gd name="connsiteY3130" fmla="*/ 1309348 h 1625641"/>
                    <a:gd name="connsiteX3131" fmla="*/ 1016591 w 1347751"/>
                    <a:gd name="connsiteY3131" fmla="*/ 1299684 h 1625641"/>
                    <a:gd name="connsiteX3132" fmla="*/ 1016591 w 1347751"/>
                    <a:gd name="connsiteY3132" fmla="*/ 1279145 h 1625641"/>
                    <a:gd name="connsiteX3133" fmla="*/ 1008134 w 1347751"/>
                    <a:gd name="connsiteY3133" fmla="*/ 1277938 h 1625641"/>
                    <a:gd name="connsiteX3134" fmla="*/ 1006926 w 1347751"/>
                    <a:gd name="connsiteY3134" fmla="*/ 1283978 h 1625641"/>
                    <a:gd name="connsiteX3135" fmla="*/ 1002094 w 1347751"/>
                    <a:gd name="connsiteY3135" fmla="*/ 1276729 h 1625641"/>
                    <a:gd name="connsiteX3136" fmla="*/ 1002094 w 1347751"/>
                    <a:gd name="connsiteY3136" fmla="*/ 1259816 h 1625641"/>
                    <a:gd name="connsiteX3137" fmla="*/ 993637 w 1347751"/>
                    <a:gd name="connsiteY3137" fmla="*/ 1258608 h 1625641"/>
                    <a:gd name="connsiteX3138" fmla="*/ 992429 w 1347751"/>
                    <a:gd name="connsiteY3138" fmla="*/ 1262232 h 1625641"/>
                    <a:gd name="connsiteX3139" fmla="*/ 979139 w 1347751"/>
                    <a:gd name="connsiteY3139" fmla="*/ 1241694 h 1625641"/>
                    <a:gd name="connsiteX3140" fmla="*/ 982764 w 1347751"/>
                    <a:gd name="connsiteY3140" fmla="*/ 1227196 h 1625641"/>
                    <a:gd name="connsiteX3141" fmla="*/ 990012 w 1347751"/>
                    <a:gd name="connsiteY3141" fmla="*/ 1207866 h 1625641"/>
                    <a:gd name="connsiteX3142" fmla="*/ 1010550 w 1347751"/>
                    <a:gd name="connsiteY3142" fmla="*/ 1232029 h 1625641"/>
                    <a:gd name="connsiteX3143" fmla="*/ 1104784 w 1347751"/>
                    <a:gd name="connsiteY3143" fmla="*/ 1546141 h 1625641"/>
                    <a:gd name="connsiteX3144" fmla="*/ 1091495 w 1347751"/>
                    <a:gd name="connsiteY3144" fmla="*/ 1505064 h 1625641"/>
                    <a:gd name="connsiteX3145" fmla="*/ 1091495 w 1347751"/>
                    <a:gd name="connsiteY3145" fmla="*/ 1505064 h 1625641"/>
                    <a:gd name="connsiteX3146" fmla="*/ 1124114 w 1347751"/>
                    <a:gd name="connsiteY3146" fmla="*/ 1535268 h 1625641"/>
                    <a:gd name="connsiteX3147" fmla="*/ 1115657 w 1347751"/>
                    <a:gd name="connsiteY3147" fmla="*/ 1554598 h 1625641"/>
                    <a:gd name="connsiteX3148" fmla="*/ 1115657 w 1347751"/>
                    <a:gd name="connsiteY3148" fmla="*/ 1526811 h 1625641"/>
                    <a:gd name="connsiteX3149" fmla="*/ 1126530 w 1347751"/>
                    <a:gd name="connsiteY3149" fmla="*/ 1528019 h 1625641"/>
                    <a:gd name="connsiteX3150" fmla="*/ 1124114 w 1347751"/>
                    <a:gd name="connsiteY3150" fmla="*/ 1535268 h 1625641"/>
                    <a:gd name="connsiteX3151" fmla="*/ 1124114 w 1347751"/>
                    <a:gd name="connsiteY3151" fmla="*/ 1535268 h 1625641"/>
                    <a:gd name="connsiteX3152" fmla="*/ 1275129 w 1347751"/>
                    <a:gd name="connsiteY3152" fmla="*/ 1444658 h 1625641"/>
                    <a:gd name="connsiteX3153" fmla="*/ 1266672 w 1347751"/>
                    <a:gd name="connsiteY3153" fmla="*/ 1428953 h 1625641"/>
                    <a:gd name="connsiteX3154" fmla="*/ 1260632 w 1347751"/>
                    <a:gd name="connsiteY3154" fmla="*/ 1441034 h 1625641"/>
                    <a:gd name="connsiteX3155" fmla="*/ 1257007 w 1347751"/>
                    <a:gd name="connsiteY3155" fmla="*/ 1439826 h 1625641"/>
                    <a:gd name="connsiteX3156" fmla="*/ 1255799 w 1347751"/>
                    <a:gd name="connsiteY3156" fmla="*/ 1436201 h 1625641"/>
                    <a:gd name="connsiteX3157" fmla="*/ 1248551 w 1347751"/>
                    <a:gd name="connsiteY3157" fmla="*/ 1422912 h 1625641"/>
                    <a:gd name="connsiteX3158" fmla="*/ 1242510 w 1347751"/>
                    <a:gd name="connsiteY3158" fmla="*/ 1434994 h 1625641"/>
                    <a:gd name="connsiteX3159" fmla="*/ 1237677 w 1347751"/>
                    <a:gd name="connsiteY3159" fmla="*/ 1432577 h 1625641"/>
                    <a:gd name="connsiteX3160" fmla="*/ 1237677 w 1347751"/>
                    <a:gd name="connsiteY3160" fmla="*/ 1432577 h 1625641"/>
                    <a:gd name="connsiteX3161" fmla="*/ 1229221 w 1347751"/>
                    <a:gd name="connsiteY3161" fmla="*/ 1416872 h 1625641"/>
                    <a:gd name="connsiteX3162" fmla="*/ 1220764 w 1347751"/>
                    <a:gd name="connsiteY3162" fmla="*/ 1420496 h 1625641"/>
                    <a:gd name="connsiteX3163" fmla="*/ 1221972 w 1347751"/>
                    <a:gd name="connsiteY3163" fmla="*/ 1425328 h 1625641"/>
                    <a:gd name="connsiteX3164" fmla="*/ 1218347 w 1347751"/>
                    <a:gd name="connsiteY3164" fmla="*/ 1422912 h 1625641"/>
                    <a:gd name="connsiteX3165" fmla="*/ 1209891 w 1347751"/>
                    <a:gd name="connsiteY3165" fmla="*/ 1412039 h 1625641"/>
                    <a:gd name="connsiteX3166" fmla="*/ 1199018 w 1347751"/>
                    <a:gd name="connsiteY3166" fmla="*/ 1393917 h 1625641"/>
                    <a:gd name="connsiteX3167" fmla="*/ 1195393 w 1347751"/>
                    <a:gd name="connsiteY3167" fmla="*/ 1408415 h 1625641"/>
                    <a:gd name="connsiteX3168" fmla="*/ 1188144 w 1347751"/>
                    <a:gd name="connsiteY3168" fmla="*/ 1402374 h 1625641"/>
                    <a:gd name="connsiteX3169" fmla="*/ 1176063 w 1347751"/>
                    <a:gd name="connsiteY3169" fmla="*/ 1375795 h 1625641"/>
                    <a:gd name="connsiteX3170" fmla="*/ 1171231 w 1347751"/>
                    <a:gd name="connsiteY3170" fmla="*/ 1389085 h 1625641"/>
                    <a:gd name="connsiteX3171" fmla="*/ 1161566 w 1347751"/>
                    <a:gd name="connsiteY3171" fmla="*/ 1380628 h 1625641"/>
                    <a:gd name="connsiteX3172" fmla="*/ 1155525 w 1347751"/>
                    <a:gd name="connsiteY3172" fmla="*/ 1368547 h 1625641"/>
                    <a:gd name="connsiteX3173" fmla="*/ 1149485 w 1347751"/>
                    <a:gd name="connsiteY3173" fmla="*/ 1363714 h 1625641"/>
                    <a:gd name="connsiteX3174" fmla="*/ 1144652 w 1347751"/>
                    <a:gd name="connsiteY3174" fmla="*/ 1367339 h 1625641"/>
                    <a:gd name="connsiteX3175" fmla="*/ 1110825 w 1347751"/>
                    <a:gd name="connsiteY3175" fmla="*/ 1340760 h 1625641"/>
                    <a:gd name="connsiteX3176" fmla="*/ 1130154 w 1347751"/>
                    <a:gd name="connsiteY3176" fmla="*/ 1525603 h 1625641"/>
                    <a:gd name="connsiteX3177" fmla="*/ 1121698 w 1347751"/>
                    <a:gd name="connsiteY3177" fmla="*/ 1517146 h 1625641"/>
                    <a:gd name="connsiteX3178" fmla="*/ 1118073 w 1347751"/>
                    <a:gd name="connsiteY3178" fmla="*/ 1512313 h 1625641"/>
                    <a:gd name="connsiteX3179" fmla="*/ 1118073 w 1347751"/>
                    <a:gd name="connsiteY3179" fmla="*/ 1506273 h 1625641"/>
                    <a:gd name="connsiteX3180" fmla="*/ 1132571 w 1347751"/>
                    <a:gd name="connsiteY3180" fmla="*/ 1508689 h 1625641"/>
                    <a:gd name="connsiteX3181" fmla="*/ 1118073 w 1347751"/>
                    <a:gd name="connsiteY3181" fmla="*/ 1486943 h 1625641"/>
                    <a:gd name="connsiteX3182" fmla="*/ 1118073 w 1347751"/>
                    <a:gd name="connsiteY3182" fmla="*/ 1476070 h 1625641"/>
                    <a:gd name="connsiteX3183" fmla="*/ 1131363 w 1347751"/>
                    <a:gd name="connsiteY3183" fmla="*/ 1486943 h 1625641"/>
                    <a:gd name="connsiteX3184" fmla="*/ 1137403 w 1347751"/>
                    <a:gd name="connsiteY3184" fmla="*/ 1480902 h 1625641"/>
                    <a:gd name="connsiteX3185" fmla="*/ 1116865 w 1347751"/>
                    <a:gd name="connsiteY3185" fmla="*/ 1457948 h 1625641"/>
                    <a:gd name="connsiteX3186" fmla="*/ 1115657 w 1347751"/>
                    <a:gd name="connsiteY3186" fmla="*/ 1450699 h 1625641"/>
                    <a:gd name="connsiteX3187" fmla="*/ 1132571 w 1347751"/>
                    <a:gd name="connsiteY3187" fmla="*/ 1466404 h 1625641"/>
                    <a:gd name="connsiteX3188" fmla="*/ 1138611 w 1347751"/>
                    <a:gd name="connsiteY3188" fmla="*/ 1460364 h 1625641"/>
                    <a:gd name="connsiteX3189" fmla="*/ 1124114 w 1347751"/>
                    <a:gd name="connsiteY3189" fmla="*/ 1443450 h 1625641"/>
                    <a:gd name="connsiteX3190" fmla="*/ 1113241 w 1347751"/>
                    <a:gd name="connsiteY3190" fmla="*/ 1431369 h 1625641"/>
                    <a:gd name="connsiteX3191" fmla="*/ 1112033 w 1347751"/>
                    <a:gd name="connsiteY3191" fmla="*/ 1421704 h 1625641"/>
                    <a:gd name="connsiteX3192" fmla="*/ 1131363 w 1347751"/>
                    <a:gd name="connsiteY3192" fmla="*/ 1441034 h 1625641"/>
                    <a:gd name="connsiteX3193" fmla="*/ 1137403 w 1347751"/>
                    <a:gd name="connsiteY3193" fmla="*/ 1437410 h 1625641"/>
                    <a:gd name="connsiteX3194" fmla="*/ 1122906 w 1347751"/>
                    <a:gd name="connsiteY3194" fmla="*/ 1416872 h 1625641"/>
                    <a:gd name="connsiteX3195" fmla="*/ 1110825 w 1347751"/>
                    <a:gd name="connsiteY3195" fmla="*/ 1401166 h 1625641"/>
                    <a:gd name="connsiteX3196" fmla="*/ 1108408 w 1347751"/>
                    <a:gd name="connsiteY3196" fmla="*/ 1399958 h 1625641"/>
                    <a:gd name="connsiteX3197" fmla="*/ 1105992 w 1347751"/>
                    <a:gd name="connsiteY3197" fmla="*/ 1387876 h 1625641"/>
                    <a:gd name="connsiteX3198" fmla="*/ 1127738 w 1347751"/>
                    <a:gd name="connsiteY3198" fmla="*/ 1395125 h 1625641"/>
                    <a:gd name="connsiteX3199" fmla="*/ 1110825 w 1347751"/>
                    <a:gd name="connsiteY3199" fmla="*/ 1377003 h 1625641"/>
                    <a:gd name="connsiteX3200" fmla="*/ 1099951 w 1347751"/>
                    <a:gd name="connsiteY3200" fmla="*/ 1363714 h 1625641"/>
                    <a:gd name="connsiteX3201" fmla="*/ 1098743 w 1347751"/>
                    <a:gd name="connsiteY3201" fmla="*/ 1358882 h 1625641"/>
                    <a:gd name="connsiteX3202" fmla="*/ 1103576 w 1347751"/>
                    <a:gd name="connsiteY3202" fmla="*/ 1361298 h 1625641"/>
                    <a:gd name="connsiteX3203" fmla="*/ 1108408 w 1347751"/>
                    <a:gd name="connsiteY3203" fmla="*/ 1354049 h 1625641"/>
                    <a:gd name="connsiteX3204" fmla="*/ 1092703 w 1347751"/>
                    <a:gd name="connsiteY3204" fmla="*/ 1337136 h 1625641"/>
                    <a:gd name="connsiteX3205" fmla="*/ 1099951 w 1347751"/>
                    <a:gd name="connsiteY3205" fmla="*/ 1332303 h 1625641"/>
                    <a:gd name="connsiteX3206" fmla="*/ 1091495 w 1347751"/>
                    <a:gd name="connsiteY3206" fmla="*/ 1323846 h 1625641"/>
                    <a:gd name="connsiteX3207" fmla="*/ 1081830 w 1347751"/>
                    <a:gd name="connsiteY3207" fmla="*/ 1315389 h 1625641"/>
                    <a:gd name="connsiteX3208" fmla="*/ 1081830 w 1347751"/>
                    <a:gd name="connsiteY3208" fmla="*/ 1315389 h 1625641"/>
                    <a:gd name="connsiteX3209" fmla="*/ 1080622 w 1347751"/>
                    <a:gd name="connsiteY3209" fmla="*/ 1314181 h 1625641"/>
                    <a:gd name="connsiteX3210" fmla="*/ 1085454 w 1347751"/>
                    <a:gd name="connsiteY3210" fmla="*/ 1317805 h 1625641"/>
                    <a:gd name="connsiteX3211" fmla="*/ 1091495 w 1347751"/>
                    <a:gd name="connsiteY3211" fmla="*/ 1310557 h 1625641"/>
                    <a:gd name="connsiteX3212" fmla="*/ 1063708 w 1347751"/>
                    <a:gd name="connsiteY3212" fmla="*/ 1282770 h 1625641"/>
                    <a:gd name="connsiteX3213" fmla="*/ 1038337 w 1347751"/>
                    <a:gd name="connsiteY3213" fmla="*/ 1246526 h 1625641"/>
                    <a:gd name="connsiteX3214" fmla="*/ 1026256 w 1347751"/>
                    <a:gd name="connsiteY3214" fmla="*/ 1230821 h 1625641"/>
                    <a:gd name="connsiteX3215" fmla="*/ 1312581 w 1347751"/>
                    <a:gd name="connsiteY3215" fmla="*/ 1455531 h 1625641"/>
                    <a:gd name="connsiteX3216" fmla="*/ 1275129 w 1347751"/>
                    <a:gd name="connsiteY3216" fmla="*/ 1444658 h 1625641"/>
                    <a:gd name="connsiteX3217" fmla="*/ 1275129 w 1347751"/>
                    <a:gd name="connsiteY3217" fmla="*/ 1444658 h 1625641"/>
                    <a:gd name="connsiteX3218" fmla="*/ 1092703 w 1347751"/>
                    <a:gd name="connsiteY3218" fmla="*/ 1201826 h 1625641"/>
                    <a:gd name="connsiteX3219" fmla="*/ 1139819 w 1347751"/>
                    <a:gd name="connsiteY3219" fmla="*/ 1203034 h 1625641"/>
                    <a:gd name="connsiteX3220" fmla="*/ 1276337 w 1347751"/>
                    <a:gd name="connsiteY3220" fmla="*/ 1221156 h 1625641"/>
                    <a:gd name="connsiteX3221" fmla="*/ 1335535 w 1347751"/>
                    <a:gd name="connsiteY3221" fmla="*/ 1234445 h 1625641"/>
                    <a:gd name="connsiteX3222" fmla="*/ 1259424 w 1347751"/>
                    <a:gd name="connsiteY3222" fmla="*/ 1277938 h 1625641"/>
                    <a:gd name="connsiteX3223" fmla="*/ 1184520 w 1347751"/>
                    <a:gd name="connsiteY3223" fmla="*/ 1262232 h 1625641"/>
                    <a:gd name="connsiteX3224" fmla="*/ 1180896 w 1347751"/>
                    <a:gd name="connsiteY3224" fmla="*/ 1270689 h 1625641"/>
                    <a:gd name="connsiteX3225" fmla="*/ 1183312 w 1347751"/>
                    <a:gd name="connsiteY3225" fmla="*/ 1271897 h 1625641"/>
                    <a:gd name="connsiteX3226" fmla="*/ 1314997 w 1347751"/>
                    <a:gd name="connsiteY3226" fmla="*/ 1443450 h 1625641"/>
                    <a:gd name="connsiteX3227" fmla="*/ 1278754 w 1347751"/>
                    <a:gd name="connsiteY3227" fmla="*/ 1413247 h 1625641"/>
                    <a:gd name="connsiteX3228" fmla="*/ 1287210 w 1347751"/>
                    <a:gd name="connsiteY3228" fmla="*/ 1403582 h 1625641"/>
                    <a:gd name="connsiteX3229" fmla="*/ 1276337 w 1347751"/>
                    <a:gd name="connsiteY3229" fmla="*/ 1403582 h 1625641"/>
                    <a:gd name="connsiteX3230" fmla="*/ 1266672 w 1347751"/>
                    <a:gd name="connsiteY3230" fmla="*/ 1403582 h 1625641"/>
                    <a:gd name="connsiteX3231" fmla="*/ 1254591 w 1347751"/>
                    <a:gd name="connsiteY3231" fmla="*/ 1393917 h 1625641"/>
                    <a:gd name="connsiteX3232" fmla="*/ 1271505 w 1347751"/>
                    <a:gd name="connsiteY3232" fmla="*/ 1384252 h 1625641"/>
                    <a:gd name="connsiteX3233" fmla="*/ 1235261 w 1347751"/>
                    <a:gd name="connsiteY3233" fmla="*/ 1378212 h 1625641"/>
                    <a:gd name="connsiteX3234" fmla="*/ 1230429 w 1347751"/>
                    <a:gd name="connsiteY3234" fmla="*/ 1374587 h 1625641"/>
                    <a:gd name="connsiteX3235" fmla="*/ 1252175 w 1347751"/>
                    <a:gd name="connsiteY3235" fmla="*/ 1373379 h 1625641"/>
                    <a:gd name="connsiteX3236" fmla="*/ 1252175 w 1347751"/>
                    <a:gd name="connsiteY3236" fmla="*/ 1364922 h 1625641"/>
                    <a:gd name="connsiteX3237" fmla="*/ 1213515 w 1347751"/>
                    <a:gd name="connsiteY3237" fmla="*/ 1362506 h 1625641"/>
                    <a:gd name="connsiteX3238" fmla="*/ 1206266 w 1347751"/>
                    <a:gd name="connsiteY3238" fmla="*/ 1356466 h 1625641"/>
                    <a:gd name="connsiteX3239" fmla="*/ 1232845 w 1347751"/>
                    <a:gd name="connsiteY3239" fmla="*/ 1354049 h 1625641"/>
                    <a:gd name="connsiteX3240" fmla="*/ 1231637 w 1347751"/>
                    <a:gd name="connsiteY3240" fmla="*/ 1345592 h 1625641"/>
                    <a:gd name="connsiteX3241" fmla="*/ 1194185 w 1347751"/>
                    <a:gd name="connsiteY3241" fmla="*/ 1344384 h 1625641"/>
                    <a:gd name="connsiteX3242" fmla="*/ 1188144 w 1347751"/>
                    <a:gd name="connsiteY3242" fmla="*/ 1343176 h 1625641"/>
                    <a:gd name="connsiteX3243" fmla="*/ 1180896 w 1347751"/>
                    <a:gd name="connsiteY3243" fmla="*/ 1338344 h 1625641"/>
                    <a:gd name="connsiteX3244" fmla="*/ 1197809 w 1347751"/>
                    <a:gd name="connsiteY3244" fmla="*/ 1337136 h 1625641"/>
                    <a:gd name="connsiteX3245" fmla="*/ 1200226 w 1347751"/>
                    <a:gd name="connsiteY3245" fmla="*/ 1329887 h 1625641"/>
                    <a:gd name="connsiteX3246" fmla="*/ 1160358 w 1347751"/>
                    <a:gd name="connsiteY3246" fmla="*/ 1323846 h 1625641"/>
                    <a:gd name="connsiteX3247" fmla="*/ 1170023 w 1347751"/>
                    <a:gd name="connsiteY3247" fmla="*/ 1315389 h 1625641"/>
                    <a:gd name="connsiteX3248" fmla="*/ 1120490 w 1347751"/>
                    <a:gd name="connsiteY3248" fmla="*/ 1294851 h 1625641"/>
                    <a:gd name="connsiteX3249" fmla="*/ 1149485 w 1347751"/>
                    <a:gd name="connsiteY3249" fmla="*/ 1292435 h 1625641"/>
                    <a:gd name="connsiteX3250" fmla="*/ 1120490 w 1347751"/>
                    <a:gd name="connsiteY3250" fmla="*/ 1283978 h 1625641"/>
                    <a:gd name="connsiteX3251" fmla="*/ 1095119 w 1347751"/>
                    <a:gd name="connsiteY3251" fmla="*/ 1274313 h 1625641"/>
                    <a:gd name="connsiteX3252" fmla="*/ 1091495 w 1347751"/>
                    <a:gd name="connsiteY3252" fmla="*/ 1271897 h 1625641"/>
                    <a:gd name="connsiteX3253" fmla="*/ 1131363 w 1347751"/>
                    <a:gd name="connsiteY3253" fmla="*/ 1277938 h 1625641"/>
                    <a:gd name="connsiteX3254" fmla="*/ 1132571 w 1347751"/>
                    <a:gd name="connsiteY3254" fmla="*/ 1270689 h 1625641"/>
                    <a:gd name="connsiteX3255" fmla="*/ 1095119 w 1347751"/>
                    <a:gd name="connsiteY3255" fmla="*/ 1262232 h 1625641"/>
                    <a:gd name="connsiteX3256" fmla="*/ 1070957 w 1347751"/>
                    <a:gd name="connsiteY3256" fmla="*/ 1254983 h 1625641"/>
                    <a:gd name="connsiteX3257" fmla="*/ 1068540 w 1347751"/>
                    <a:gd name="connsiteY3257" fmla="*/ 1252567 h 1625641"/>
                    <a:gd name="connsiteX3258" fmla="*/ 1103576 w 1347751"/>
                    <a:gd name="connsiteY3258" fmla="*/ 1257399 h 1625641"/>
                    <a:gd name="connsiteX3259" fmla="*/ 1126530 w 1347751"/>
                    <a:gd name="connsiteY3259" fmla="*/ 1263440 h 1625641"/>
                    <a:gd name="connsiteX3260" fmla="*/ 1126530 w 1347751"/>
                    <a:gd name="connsiteY3260" fmla="*/ 1256191 h 1625641"/>
                    <a:gd name="connsiteX3261" fmla="*/ 1104784 w 1347751"/>
                    <a:gd name="connsiteY3261" fmla="*/ 1253775 h 1625641"/>
                    <a:gd name="connsiteX3262" fmla="*/ 1083038 w 1347751"/>
                    <a:gd name="connsiteY3262" fmla="*/ 1245318 h 1625641"/>
                    <a:gd name="connsiteX3263" fmla="*/ 1083038 w 1347751"/>
                    <a:gd name="connsiteY3263" fmla="*/ 1238069 h 1625641"/>
                    <a:gd name="connsiteX3264" fmla="*/ 1079413 w 1347751"/>
                    <a:gd name="connsiteY3264" fmla="*/ 1236861 h 1625641"/>
                    <a:gd name="connsiteX3265" fmla="*/ 1162774 w 1347751"/>
                    <a:gd name="connsiteY3265" fmla="*/ 1242902 h 1625641"/>
                    <a:gd name="connsiteX3266" fmla="*/ 1162774 w 1347751"/>
                    <a:gd name="connsiteY3266" fmla="*/ 1235653 h 1625641"/>
                    <a:gd name="connsiteX3267" fmla="*/ 1031088 w 1347751"/>
                    <a:gd name="connsiteY3267" fmla="*/ 1215115 h 1625641"/>
                    <a:gd name="connsiteX3268" fmla="*/ 1023840 w 1347751"/>
                    <a:gd name="connsiteY3268" fmla="*/ 1211491 h 1625641"/>
                    <a:gd name="connsiteX3269" fmla="*/ 1034713 w 1347751"/>
                    <a:gd name="connsiteY3269" fmla="*/ 1212699 h 1625641"/>
                    <a:gd name="connsiteX3270" fmla="*/ 1066124 w 1347751"/>
                    <a:gd name="connsiteY3270" fmla="*/ 1215115 h 1625641"/>
                    <a:gd name="connsiteX3271" fmla="*/ 1067332 w 1347751"/>
                    <a:gd name="connsiteY3271" fmla="*/ 1207866 h 1625641"/>
                    <a:gd name="connsiteX3272" fmla="*/ 1040753 w 1347751"/>
                    <a:gd name="connsiteY3272" fmla="*/ 1203034 h 1625641"/>
                    <a:gd name="connsiteX3273" fmla="*/ 1008134 w 1347751"/>
                    <a:gd name="connsiteY3273" fmla="*/ 1198201 h 1625641"/>
                    <a:gd name="connsiteX3274" fmla="*/ 1002094 w 1347751"/>
                    <a:gd name="connsiteY3274" fmla="*/ 1193369 h 1625641"/>
                    <a:gd name="connsiteX3275" fmla="*/ 1006926 w 1347751"/>
                    <a:gd name="connsiteY3275" fmla="*/ 1194577 h 1625641"/>
                    <a:gd name="connsiteX3276" fmla="*/ 1045586 w 1347751"/>
                    <a:gd name="connsiteY3276" fmla="*/ 1199410 h 1625641"/>
                    <a:gd name="connsiteX3277" fmla="*/ 1046794 w 1347751"/>
                    <a:gd name="connsiteY3277" fmla="*/ 1192161 h 1625641"/>
                    <a:gd name="connsiteX3278" fmla="*/ 1006926 w 1347751"/>
                    <a:gd name="connsiteY3278" fmla="*/ 1183704 h 1625641"/>
                    <a:gd name="connsiteX3279" fmla="*/ 1003302 w 1347751"/>
                    <a:gd name="connsiteY3279" fmla="*/ 1182496 h 1625641"/>
                    <a:gd name="connsiteX3280" fmla="*/ 1003302 w 1347751"/>
                    <a:gd name="connsiteY3280" fmla="*/ 1181288 h 1625641"/>
                    <a:gd name="connsiteX3281" fmla="*/ 1004510 w 1347751"/>
                    <a:gd name="connsiteY3281" fmla="*/ 1178871 h 1625641"/>
                    <a:gd name="connsiteX3282" fmla="*/ 1019007 w 1347751"/>
                    <a:gd name="connsiteY3282" fmla="*/ 1178871 h 1625641"/>
                    <a:gd name="connsiteX3283" fmla="*/ 1020215 w 1347751"/>
                    <a:gd name="connsiteY3283" fmla="*/ 1171623 h 1625641"/>
                    <a:gd name="connsiteX3284" fmla="*/ 1010550 w 1347751"/>
                    <a:gd name="connsiteY3284" fmla="*/ 1169207 h 1625641"/>
                    <a:gd name="connsiteX3285" fmla="*/ 1012967 w 1347751"/>
                    <a:gd name="connsiteY3285" fmla="*/ 1164374 h 1625641"/>
                    <a:gd name="connsiteX3286" fmla="*/ 1092703 w 1347751"/>
                    <a:gd name="connsiteY3286" fmla="*/ 1201826 h 1625641"/>
                    <a:gd name="connsiteX3287" fmla="*/ 1092703 w 1347751"/>
                    <a:gd name="connsiteY3287" fmla="*/ 1201826 h 1625641"/>
                    <a:gd name="connsiteX3288" fmla="*/ 1027464 w 1347751"/>
                    <a:gd name="connsiteY3288" fmla="*/ 1015775 h 1625641"/>
                    <a:gd name="connsiteX3289" fmla="*/ 1091495 w 1347751"/>
                    <a:gd name="connsiteY3289" fmla="*/ 971074 h 1625641"/>
                    <a:gd name="connsiteX3290" fmla="*/ 1128946 w 1347751"/>
                    <a:gd name="connsiteY3290" fmla="*/ 919125 h 1625641"/>
                    <a:gd name="connsiteX3291" fmla="*/ 1154317 w 1347751"/>
                    <a:gd name="connsiteY3291" fmla="*/ 893754 h 1625641"/>
                    <a:gd name="connsiteX3292" fmla="*/ 1153109 w 1347751"/>
                    <a:gd name="connsiteY3292" fmla="*/ 896171 h 1625641"/>
                    <a:gd name="connsiteX3293" fmla="*/ 1144652 w 1347751"/>
                    <a:gd name="connsiteY3293" fmla="*/ 916709 h 1625641"/>
                    <a:gd name="connsiteX3294" fmla="*/ 1127738 w 1347751"/>
                    <a:gd name="connsiteY3294" fmla="*/ 942079 h 1625641"/>
                    <a:gd name="connsiteX3295" fmla="*/ 1132571 w 1347751"/>
                    <a:gd name="connsiteY3295" fmla="*/ 946912 h 1625641"/>
                    <a:gd name="connsiteX3296" fmla="*/ 1156733 w 1347751"/>
                    <a:gd name="connsiteY3296" fmla="*/ 915501 h 1625641"/>
                    <a:gd name="connsiteX3297" fmla="*/ 1160358 w 1347751"/>
                    <a:gd name="connsiteY3297" fmla="*/ 904627 h 1625641"/>
                    <a:gd name="connsiteX3298" fmla="*/ 1161566 w 1347751"/>
                    <a:gd name="connsiteY3298" fmla="*/ 901003 h 1625641"/>
                    <a:gd name="connsiteX3299" fmla="*/ 1159150 w 1347751"/>
                    <a:gd name="connsiteY3299" fmla="*/ 917917 h 1625641"/>
                    <a:gd name="connsiteX3300" fmla="*/ 1147068 w 1347751"/>
                    <a:gd name="connsiteY3300" fmla="*/ 950536 h 1625641"/>
                    <a:gd name="connsiteX3301" fmla="*/ 1147068 w 1347751"/>
                    <a:gd name="connsiteY3301" fmla="*/ 956577 h 1625641"/>
                    <a:gd name="connsiteX3302" fmla="*/ 1188144 w 1347751"/>
                    <a:gd name="connsiteY3302" fmla="*/ 944496 h 1625641"/>
                    <a:gd name="connsiteX3303" fmla="*/ 1196601 w 1347751"/>
                    <a:gd name="connsiteY3303" fmla="*/ 949328 h 1625641"/>
                    <a:gd name="connsiteX3304" fmla="*/ 1200226 w 1347751"/>
                    <a:gd name="connsiteY3304" fmla="*/ 943287 h 1625641"/>
                    <a:gd name="connsiteX3305" fmla="*/ 1206266 w 1347751"/>
                    <a:gd name="connsiteY3305" fmla="*/ 936039 h 1625641"/>
                    <a:gd name="connsiteX3306" fmla="*/ 1206266 w 1347751"/>
                    <a:gd name="connsiteY3306" fmla="*/ 934830 h 1625641"/>
                    <a:gd name="connsiteX3307" fmla="*/ 1214723 w 1347751"/>
                    <a:gd name="connsiteY3307" fmla="*/ 929998 h 1625641"/>
                    <a:gd name="connsiteX3308" fmla="*/ 1220764 w 1347751"/>
                    <a:gd name="connsiteY3308" fmla="*/ 939663 h 1625641"/>
                    <a:gd name="connsiteX3309" fmla="*/ 1232845 w 1347751"/>
                    <a:gd name="connsiteY3309" fmla="*/ 923957 h 1625641"/>
                    <a:gd name="connsiteX3310" fmla="*/ 1234053 w 1347751"/>
                    <a:gd name="connsiteY3310" fmla="*/ 920333 h 1625641"/>
                    <a:gd name="connsiteX3311" fmla="*/ 1240094 w 1347751"/>
                    <a:gd name="connsiteY3311" fmla="*/ 917917 h 1625641"/>
                    <a:gd name="connsiteX3312" fmla="*/ 1244926 w 1347751"/>
                    <a:gd name="connsiteY3312" fmla="*/ 933623 h 1625641"/>
                    <a:gd name="connsiteX3313" fmla="*/ 1248551 w 1347751"/>
                    <a:gd name="connsiteY3313" fmla="*/ 923957 h 1625641"/>
                    <a:gd name="connsiteX3314" fmla="*/ 1252175 w 1347751"/>
                    <a:gd name="connsiteY3314" fmla="*/ 914293 h 1625641"/>
                    <a:gd name="connsiteX3315" fmla="*/ 1263048 w 1347751"/>
                    <a:gd name="connsiteY3315" fmla="*/ 913084 h 1625641"/>
                    <a:gd name="connsiteX3316" fmla="*/ 1275129 w 1347751"/>
                    <a:gd name="connsiteY3316" fmla="*/ 914293 h 1625641"/>
                    <a:gd name="connsiteX3317" fmla="*/ 1279962 w 1347751"/>
                    <a:gd name="connsiteY3317" fmla="*/ 914293 h 1625641"/>
                    <a:gd name="connsiteX3318" fmla="*/ 1282378 w 1347751"/>
                    <a:gd name="connsiteY3318" fmla="*/ 927582 h 1625641"/>
                    <a:gd name="connsiteX3319" fmla="*/ 1290835 w 1347751"/>
                    <a:gd name="connsiteY3319" fmla="*/ 915501 h 1625641"/>
                    <a:gd name="connsiteX3320" fmla="*/ 1293251 w 1347751"/>
                    <a:gd name="connsiteY3320" fmla="*/ 915501 h 1625641"/>
                    <a:gd name="connsiteX3321" fmla="*/ 1293251 w 1347751"/>
                    <a:gd name="connsiteY3321" fmla="*/ 926374 h 1625641"/>
                    <a:gd name="connsiteX3322" fmla="*/ 1301708 w 1347751"/>
                    <a:gd name="connsiteY3322" fmla="*/ 921541 h 1625641"/>
                    <a:gd name="connsiteX3323" fmla="*/ 1307749 w 1347751"/>
                    <a:gd name="connsiteY3323" fmla="*/ 917917 h 1625641"/>
                    <a:gd name="connsiteX3324" fmla="*/ 1322246 w 1347751"/>
                    <a:gd name="connsiteY3324" fmla="*/ 917917 h 1625641"/>
                    <a:gd name="connsiteX3325" fmla="*/ 1217139 w 1347751"/>
                    <a:gd name="connsiteY3325" fmla="*/ 978323 h 1625641"/>
                    <a:gd name="connsiteX3326" fmla="*/ 1219556 w 1347751"/>
                    <a:gd name="connsiteY3326" fmla="*/ 987988 h 1625641"/>
                    <a:gd name="connsiteX3327" fmla="*/ 1240094 w 1347751"/>
                    <a:gd name="connsiteY3327" fmla="*/ 981948 h 1625641"/>
                    <a:gd name="connsiteX3328" fmla="*/ 1255799 w 1347751"/>
                    <a:gd name="connsiteY3328" fmla="*/ 983155 h 1625641"/>
                    <a:gd name="connsiteX3329" fmla="*/ 1266672 w 1347751"/>
                    <a:gd name="connsiteY3329" fmla="*/ 986780 h 1625641"/>
                    <a:gd name="connsiteX3330" fmla="*/ 1260632 w 1347751"/>
                    <a:gd name="connsiteY3330" fmla="*/ 973491 h 1625641"/>
                    <a:gd name="connsiteX3331" fmla="*/ 1288419 w 1347751"/>
                    <a:gd name="connsiteY3331" fmla="*/ 978323 h 1625641"/>
                    <a:gd name="connsiteX3332" fmla="*/ 1287210 w 1347751"/>
                    <a:gd name="connsiteY3332" fmla="*/ 966242 h 1625641"/>
                    <a:gd name="connsiteX3333" fmla="*/ 1301708 w 1347751"/>
                    <a:gd name="connsiteY3333" fmla="*/ 969866 h 1625641"/>
                    <a:gd name="connsiteX3334" fmla="*/ 1306540 w 1347751"/>
                    <a:gd name="connsiteY3334" fmla="*/ 961409 h 1625641"/>
                    <a:gd name="connsiteX3335" fmla="*/ 1279962 w 1347751"/>
                    <a:gd name="connsiteY3335" fmla="*/ 957785 h 1625641"/>
                    <a:gd name="connsiteX3336" fmla="*/ 1287210 w 1347751"/>
                    <a:gd name="connsiteY3336" fmla="*/ 952952 h 1625641"/>
                    <a:gd name="connsiteX3337" fmla="*/ 1305332 w 1347751"/>
                    <a:gd name="connsiteY3337" fmla="*/ 946912 h 1625641"/>
                    <a:gd name="connsiteX3338" fmla="*/ 1317413 w 1347751"/>
                    <a:gd name="connsiteY3338" fmla="*/ 949328 h 1625641"/>
                    <a:gd name="connsiteX3339" fmla="*/ 1318622 w 1347751"/>
                    <a:gd name="connsiteY3339" fmla="*/ 939663 h 1625641"/>
                    <a:gd name="connsiteX3340" fmla="*/ 1318622 w 1347751"/>
                    <a:gd name="connsiteY3340" fmla="*/ 938455 h 1625641"/>
                    <a:gd name="connsiteX3341" fmla="*/ 1316205 w 1347751"/>
                    <a:gd name="connsiteY3341" fmla="*/ 938455 h 1625641"/>
                    <a:gd name="connsiteX3342" fmla="*/ 1312581 w 1347751"/>
                    <a:gd name="connsiteY3342" fmla="*/ 937247 h 1625641"/>
                    <a:gd name="connsiteX3343" fmla="*/ 1311373 w 1347751"/>
                    <a:gd name="connsiteY3343" fmla="*/ 937247 h 1625641"/>
                    <a:gd name="connsiteX3344" fmla="*/ 1335535 w 1347751"/>
                    <a:gd name="connsiteY3344" fmla="*/ 921541 h 1625641"/>
                    <a:gd name="connsiteX3345" fmla="*/ 1257007 w 1347751"/>
                    <a:gd name="connsiteY3345" fmla="*/ 1018191 h 1625641"/>
                    <a:gd name="connsiteX3346" fmla="*/ 1162774 w 1347751"/>
                    <a:gd name="connsiteY3346" fmla="*/ 1047186 h 1625641"/>
                    <a:gd name="connsiteX3347" fmla="*/ 1165190 w 1347751"/>
                    <a:gd name="connsiteY3347" fmla="*/ 1055643 h 1625641"/>
                    <a:gd name="connsiteX3348" fmla="*/ 1218347 w 1347751"/>
                    <a:gd name="connsiteY3348" fmla="*/ 1087054 h 1625641"/>
                    <a:gd name="connsiteX3349" fmla="*/ 1250967 w 1347751"/>
                    <a:gd name="connsiteY3349" fmla="*/ 1107592 h 1625641"/>
                    <a:gd name="connsiteX3350" fmla="*/ 1217139 w 1347751"/>
                    <a:gd name="connsiteY3350" fmla="*/ 1112425 h 1625641"/>
                    <a:gd name="connsiteX3351" fmla="*/ 1173647 w 1347751"/>
                    <a:gd name="connsiteY3351" fmla="*/ 1119673 h 1625641"/>
                    <a:gd name="connsiteX3352" fmla="*/ 1097535 w 1347751"/>
                    <a:gd name="connsiteY3352" fmla="*/ 1094303 h 1625641"/>
                    <a:gd name="connsiteX3353" fmla="*/ 1019007 w 1347751"/>
                    <a:gd name="connsiteY3353" fmla="*/ 1116049 h 1625641"/>
                    <a:gd name="connsiteX3354" fmla="*/ 1014175 w 1347751"/>
                    <a:gd name="connsiteY3354" fmla="*/ 1091886 h 1625641"/>
                    <a:gd name="connsiteX3355" fmla="*/ 1022632 w 1347751"/>
                    <a:gd name="connsiteY3355" fmla="*/ 1091886 h 1625641"/>
                    <a:gd name="connsiteX3356" fmla="*/ 1023840 w 1347751"/>
                    <a:gd name="connsiteY3356" fmla="*/ 1083430 h 1625641"/>
                    <a:gd name="connsiteX3357" fmla="*/ 1011759 w 1347751"/>
                    <a:gd name="connsiteY3357" fmla="*/ 1079805 h 1625641"/>
                    <a:gd name="connsiteX3358" fmla="*/ 1010550 w 1347751"/>
                    <a:gd name="connsiteY3358" fmla="*/ 1073765 h 1625641"/>
                    <a:gd name="connsiteX3359" fmla="*/ 1028672 w 1347751"/>
                    <a:gd name="connsiteY3359" fmla="*/ 1077389 h 1625641"/>
                    <a:gd name="connsiteX3360" fmla="*/ 1031088 w 1347751"/>
                    <a:gd name="connsiteY3360" fmla="*/ 1070140 h 1625641"/>
                    <a:gd name="connsiteX3361" fmla="*/ 1015383 w 1347751"/>
                    <a:gd name="connsiteY3361" fmla="*/ 1065308 h 1625641"/>
                    <a:gd name="connsiteX3362" fmla="*/ 1029880 w 1347751"/>
                    <a:gd name="connsiteY3362" fmla="*/ 1061683 h 1625641"/>
                    <a:gd name="connsiteX3363" fmla="*/ 1075789 w 1347751"/>
                    <a:gd name="connsiteY3363" fmla="*/ 1071349 h 1625641"/>
                    <a:gd name="connsiteX3364" fmla="*/ 1076997 w 1347751"/>
                    <a:gd name="connsiteY3364" fmla="*/ 1065308 h 1625641"/>
                    <a:gd name="connsiteX3365" fmla="*/ 1046794 w 1347751"/>
                    <a:gd name="connsiteY3365" fmla="*/ 1055643 h 1625641"/>
                    <a:gd name="connsiteX3366" fmla="*/ 1087870 w 1347751"/>
                    <a:gd name="connsiteY3366" fmla="*/ 1038729 h 1625641"/>
                    <a:gd name="connsiteX3367" fmla="*/ 1085454 w 1347751"/>
                    <a:gd name="connsiteY3367" fmla="*/ 1031480 h 1625641"/>
                    <a:gd name="connsiteX3368" fmla="*/ 1025048 w 1347751"/>
                    <a:gd name="connsiteY3368" fmla="*/ 1050810 h 1625641"/>
                    <a:gd name="connsiteX3369" fmla="*/ 1008134 w 1347751"/>
                    <a:gd name="connsiteY3369" fmla="*/ 1054435 h 1625641"/>
                    <a:gd name="connsiteX3370" fmla="*/ 1000885 w 1347751"/>
                    <a:gd name="connsiteY3370" fmla="*/ 1021815 h 1625641"/>
                    <a:gd name="connsiteX3371" fmla="*/ 1027464 w 1347751"/>
                    <a:gd name="connsiteY3371" fmla="*/ 1015775 h 1625641"/>
                    <a:gd name="connsiteX3372" fmla="*/ 1027464 w 1347751"/>
                    <a:gd name="connsiteY3372" fmla="*/ 1015775 h 1625641"/>
                    <a:gd name="connsiteX3373" fmla="*/ 990012 w 1347751"/>
                    <a:gd name="connsiteY3373" fmla="*/ 1016983 h 1625641"/>
                    <a:gd name="connsiteX3374" fmla="*/ 994845 w 1347751"/>
                    <a:gd name="connsiteY3374" fmla="*/ 1025440 h 1625641"/>
                    <a:gd name="connsiteX3375" fmla="*/ 1004510 w 1347751"/>
                    <a:gd name="connsiteY3375" fmla="*/ 1055643 h 1625641"/>
                    <a:gd name="connsiteX3376" fmla="*/ 1006926 w 1347751"/>
                    <a:gd name="connsiteY3376" fmla="*/ 1070140 h 1625641"/>
                    <a:gd name="connsiteX3377" fmla="*/ 1008134 w 1347751"/>
                    <a:gd name="connsiteY3377" fmla="*/ 1074973 h 1625641"/>
                    <a:gd name="connsiteX3378" fmla="*/ 1010550 w 1347751"/>
                    <a:gd name="connsiteY3378" fmla="*/ 1087054 h 1625641"/>
                    <a:gd name="connsiteX3379" fmla="*/ 1011759 w 1347751"/>
                    <a:gd name="connsiteY3379" fmla="*/ 1093095 h 1625641"/>
                    <a:gd name="connsiteX3380" fmla="*/ 1016591 w 1347751"/>
                    <a:gd name="connsiteY3380" fmla="*/ 1117257 h 1625641"/>
                    <a:gd name="connsiteX3381" fmla="*/ 1016591 w 1347751"/>
                    <a:gd name="connsiteY3381" fmla="*/ 1129338 h 1625641"/>
                    <a:gd name="connsiteX3382" fmla="*/ 1010550 w 1347751"/>
                    <a:gd name="connsiteY3382" fmla="*/ 1148668 h 1625641"/>
                    <a:gd name="connsiteX3383" fmla="*/ 1008134 w 1347751"/>
                    <a:gd name="connsiteY3383" fmla="*/ 1154709 h 1625641"/>
                    <a:gd name="connsiteX3384" fmla="*/ 1006926 w 1347751"/>
                    <a:gd name="connsiteY3384" fmla="*/ 1158333 h 1625641"/>
                    <a:gd name="connsiteX3385" fmla="*/ 1002094 w 1347751"/>
                    <a:gd name="connsiteY3385" fmla="*/ 1166790 h 1625641"/>
                    <a:gd name="connsiteX3386" fmla="*/ 996053 w 1347751"/>
                    <a:gd name="connsiteY3386" fmla="*/ 1176455 h 1625641"/>
                    <a:gd name="connsiteX3387" fmla="*/ 994845 w 1347751"/>
                    <a:gd name="connsiteY3387" fmla="*/ 1178871 h 1625641"/>
                    <a:gd name="connsiteX3388" fmla="*/ 982764 w 1347751"/>
                    <a:gd name="connsiteY3388" fmla="*/ 1198201 h 1625641"/>
                    <a:gd name="connsiteX3389" fmla="*/ 970682 w 1347751"/>
                    <a:gd name="connsiteY3389" fmla="*/ 1229613 h 1625641"/>
                    <a:gd name="connsiteX3390" fmla="*/ 969474 w 1347751"/>
                    <a:gd name="connsiteY3390" fmla="*/ 1234445 h 1625641"/>
                    <a:gd name="connsiteX3391" fmla="*/ 967058 w 1347751"/>
                    <a:gd name="connsiteY3391" fmla="*/ 1241694 h 1625641"/>
                    <a:gd name="connsiteX3392" fmla="*/ 957393 w 1347751"/>
                    <a:gd name="connsiteY3392" fmla="*/ 1262232 h 1625641"/>
                    <a:gd name="connsiteX3393" fmla="*/ 948936 w 1347751"/>
                    <a:gd name="connsiteY3393" fmla="*/ 1274313 h 1625641"/>
                    <a:gd name="connsiteX3394" fmla="*/ 913901 w 1347751"/>
                    <a:gd name="connsiteY3394" fmla="*/ 1299684 h 1625641"/>
                    <a:gd name="connsiteX3395" fmla="*/ 892154 w 1347751"/>
                    <a:gd name="connsiteY3395" fmla="*/ 1305724 h 1625641"/>
                    <a:gd name="connsiteX3396" fmla="*/ 858327 w 1347751"/>
                    <a:gd name="connsiteY3396" fmla="*/ 1304516 h 1625641"/>
                    <a:gd name="connsiteX3397" fmla="*/ 843829 w 1347751"/>
                    <a:gd name="connsiteY3397" fmla="*/ 1299684 h 1625641"/>
                    <a:gd name="connsiteX3398" fmla="*/ 802753 w 1347751"/>
                    <a:gd name="connsiteY3398" fmla="*/ 1270689 h 1625641"/>
                    <a:gd name="connsiteX3399" fmla="*/ 799129 w 1347751"/>
                    <a:gd name="connsiteY3399" fmla="*/ 1256191 h 1625641"/>
                    <a:gd name="connsiteX3400" fmla="*/ 818459 w 1347751"/>
                    <a:gd name="connsiteY3400" fmla="*/ 1279145 h 1625641"/>
                    <a:gd name="connsiteX3401" fmla="*/ 822083 w 1347751"/>
                    <a:gd name="connsiteY3401" fmla="*/ 1274313 h 1625641"/>
                    <a:gd name="connsiteX3402" fmla="*/ 796713 w 1347751"/>
                    <a:gd name="connsiteY3402" fmla="*/ 1234445 h 1625641"/>
                    <a:gd name="connsiteX3403" fmla="*/ 791880 w 1347751"/>
                    <a:gd name="connsiteY3403" fmla="*/ 1223572 h 1625641"/>
                    <a:gd name="connsiteX3404" fmla="*/ 788256 w 1347751"/>
                    <a:gd name="connsiteY3404" fmla="*/ 1216323 h 1625641"/>
                    <a:gd name="connsiteX3405" fmla="*/ 791880 w 1347751"/>
                    <a:gd name="connsiteY3405" fmla="*/ 1222364 h 1625641"/>
                    <a:gd name="connsiteX3406" fmla="*/ 797921 w 1347751"/>
                    <a:gd name="connsiteY3406" fmla="*/ 1232029 h 1625641"/>
                    <a:gd name="connsiteX3407" fmla="*/ 823291 w 1347751"/>
                    <a:gd name="connsiteY3407" fmla="*/ 1258608 h 1625641"/>
                    <a:gd name="connsiteX3408" fmla="*/ 828124 w 1347751"/>
                    <a:gd name="connsiteY3408" fmla="*/ 1253775 h 1625641"/>
                    <a:gd name="connsiteX3409" fmla="*/ 807586 w 1347751"/>
                    <a:gd name="connsiteY3409" fmla="*/ 1221156 h 1625641"/>
                    <a:gd name="connsiteX3410" fmla="*/ 801545 w 1347751"/>
                    <a:gd name="connsiteY3410" fmla="*/ 1212699 h 1625641"/>
                    <a:gd name="connsiteX3411" fmla="*/ 799129 w 1347751"/>
                    <a:gd name="connsiteY3411" fmla="*/ 1209074 h 1625641"/>
                    <a:gd name="connsiteX3412" fmla="*/ 791880 w 1347751"/>
                    <a:gd name="connsiteY3412" fmla="*/ 1199410 h 1625641"/>
                    <a:gd name="connsiteX3413" fmla="*/ 785839 w 1347751"/>
                    <a:gd name="connsiteY3413" fmla="*/ 1189744 h 1625641"/>
                    <a:gd name="connsiteX3414" fmla="*/ 776175 w 1347751"/>
                    <a:gd name="connsiteY3414" fmla="*/ 1175247 h 1625641"/>
                    <a:gd name="connsiteX3415" fmla="*/ 785839 w 1347751"/>
                    <a:gd name="connsiteY3415" fmla="*/ 1187328 h 1625641"/>
                    <a:gd name="connsiteX3416" fmla="*/ 790672 w 1347751"/>
                    <a:gd name="connsiteY3416" fmla="*/ 1194577 h 1625641"/>
                    <a:gd name="connsiteX3417" fmla="*/ 800337 w 1347751"/>
                    <a:gd name="connsiteY3417" fmla="*/ 1206658 h 1625641"/>
                    <a:gd name="connsiteX3418" fmla="*/ 802753 w 1347751"/>
                    <a:gd name="connsiteY3418" fmla="*/ 1204242 h 1625641"/>
                    <a:gd name="connsiteX3419" fmla="*/ 800337 w 1347751"/>
                    <a:gd name="connsiteY3419" fmla="*/ 1190953 h 1625641"/>
                    <a:gd name="connsiteX3420" fmla="*/ 799129 w 1347751"/>
                    <a:gd name="connsiteY3420" fmla="*/ 1187328 h 1625641"/>
                    <a:gd name="connsiteX3421" fmla="*/ 800337 w 1347751"/>
                    <a:gd name="connsiteY3421" fmla="*/ 1188536 h 1625641"/>
                    <a:gd name="connsiteX3422" fmla="*/ 806378 w 1347751"/>
                    <a:gd name="connsiteY3422" fmla="*/ 1194577 h 1625641"/>
                    <a:gd name="connsiteX3423" fmla="*/ 808794 w 1347751"/>
                    <a:gd name="connsiteY3423" fmla="*/ 1201826 h 1625641"/>
                    <a:gd name="connsiteX3424" fmla="*/ 813626 w 1347751"/>
                    <a:gd name="connsiteY3424" fmla="*/ 1211491 h 1625641"/>
                    <a:gd name="connsiteX3425" fmla="*/ 817251 w 1347751"/>
                    <a:gd name="connsiteY3425" fmla="*/ 1218739 h 1625641"/>
                    <a:gd name="connsiteX3426" fmla="*/ 828124 w 1347751"/>
                    <a:gd name="connsiteY3426" fmla="*/ 1242902 h 1625641"/>
                    <a:gd name="connsiteX3427" fmla="*/ 832956 w 1347751"/>
                    <a:gd name="connsiteY3427" fmla="*/ 1240486 h 1625641"/>
                    <a:gd name="connsiteX3428" fmla="*/ 828124 w 1347751"/>
                    <a:gd name="connsiteY3428" fmla="*/ 1217531 h 1625641"/>
                    <a:gd name="connsiteX3429" fmla="*/ 840205 w 1347751"/>
                    <a:gd name="connsiteY3429" fmla="*/ 1233237 h 1625641"/>
                    <a:gd name="connsiteX3430" fmla="*/ 851078 w 1347751"/>
                    <a:gd name="connsiteY3430" fmla="*/ 1248942 h 1625641"/>
                    <a:gd name="connsiteX3431" fmla="*/ 864367 w 1347751"/>
                    <a:gd name="connsiteY3431" fmla="*/ 1271897 h 1625641"/>
                    <a:gd name="connsiteX3432" fmla="*/ 867992 w 1347751"/>
                    <a:gd name="connsiteY3432" fmla="*/ 1270689 h 1625641"/>
                    <a:gd name="connsiteX3433" fmla="*/ 847454 w 1347751"/>
                    <a:gd name="connsiteY3433" fmla="*/ 1227196 h 1625641"/>
                    <a:gd name="connsiteX3434" fmla="*/ 837789 w 1347751"/>
                    <a:gd name="connsiteY3434" fmla="*/ 1216323 h 1625641"/>
                    <a:gd name="connsiteX3435" fmla="*/ 824500 w 1347751"/>
                    <a:gd name="connsiteY3435" fmla="*/ 1201826 h 1625641"/>
                    <a:gd name="connsiteX3436" fmla="*/ 817251 w 1347751"/>
                    <a:gd name="connsiteY3436" fmla="*/ 1194577 h 1625641"/>
                    <a:gd name="connsiteX3437" fmla="*/ 800337 w 1347751"/>
                    <a:gd name="connsiteY3437" fmla="*/ 1177663 h 1625641"/>
                    <a:gd name="connsiteX3438" fmla="*/ 785839 w 1347751"/>
                    <a:gd name="connsiteY3438" fmla="*/ 1164374 h 1625641"/>
                    <a:gd name="connsiteX3439" fmla="*/ 774966 w 1347751"/>
                    <a:gd name="connsiteY3439" fmla="*/ 1153501 h 1625641"/>
                    <a:gd name="connsiteX3440" fmla="*/ 768926 w 1347751"/>
                    <a:gd name="connsiteY3440" fmla="*/ 1147460 h 1625641"/>
                    <a:gd name="connsiteX3441" fmla="*/ 776175 w 1347751"/>
                    <a:gd name="connsiteY3441" fmla="*/ 1145044 h 1625641"/>
                    <a:gd name="connsiteX3442" fmla="*/ 776175 w 1347751"/>
                    <a:gd name="connsiteY3442" fmla="*/ 1143836 h 1625641"/>
                    <a:gd name="connsiteX3443" fmla="*/ 756845 w 1347751"/>
                    <a:gd name="connsiteY3443" fmla="*/ 1131755 h 1625641"/>
                    <a:gd name="connsiteX3444" fmla="*/ 755636 w 1347751"/>
                    <a:gd name="connsiteY3444" fmla="*/ 1130546 h 1625641"/>
                    <a:gd name="connsiteX3445" fmla="*/ 753220 w 1347751"/>
                    <a:gd name="connsiteY3445" fmla="*/ 1128130 h 1625641"/>
                    <a:gd name="connsiteX3446" fmla="*/ 739931 w 1347751"/>
                    <a:gd name="connsiteY3446" fmla="*/ 1118465 h 1625641"/>
                    <a:gd name="connsiteX3447" fmla="*/ 738723 w 1347751"/>
                    <a:gd name="connsiteY3447" fmla="*/ 1116049 h 1625641"/>
                    <a:gd name="connsiteX3448" fmla="*/ 735098 w 1347751"/>
                    <a:gd name="connsiteY3448" fmla="*/ 1111216 h 1625641"/>
                    <a:gd name="connsiteX3449" fmla="*/ 739931 w 1347751"/>
                    <a:gd name="connsiteY3449" fmla="*/ 1114841 h 1625641"/>
                    <a:gd name="connsiteX3450" fmla="*/ 753220 w 1347751"/>
                    <a:gd name="connsiteY3450" fmla="*/ 1124506 h 1625641"/>
                    <a:gd name="connsiteX3451" fmla="*/ 761677 w 1347751"/>
                    <a:gd name="connsiteY3451" fmla="*/ 1129338 h 1625641"/>
                    <a:gd name="connsiteX3452" fmla="*/ 785839 w 1347751"/>
                    <a:gd name="connsiteY3452" fmla="*/ 1139003 h 1625641"/>
                    <a:gd name="connsiteX3453" fmla="*/ 791880 w 1347751"/>
                    <a:gd name="connsiteY3453" fmla="*/ 1136587 h 1625641"/>
                    <a:gd name="connsiteX3454" fmla="*/ 791880 w 1347751"/>
                    <a:gd name="connsiteY3454" fmla="*/ 1136587 h 1625641"/>
                    <a:gd name="connsiteX3455" fmla="*/ 767718 w 1347751"/>
                    <a:gd name="connsiteY3455" fmla="*/ 1120882 h 1625641"/>
                    <a:gd name="connsiteX3456" fmla="*/ 761677 w 1347751"/>
                    <a:gd name="connsiteY3456" fmla="*/ 1107592 h 1625641"/>
                    <a:gd name="connsiteX3457" fmla="*/ 761677 w 1347751"/>
                    <a:gd name="connsiteY3457" fmla="*/ 1107592 h 1625641"/>
                    <a:gd name="connsiteX3458" fmla="*/ 782215 w 1347751"/>
                    <a:gd name="connsiteY3458" fmla="*/ 1118465 h 1625641"/>
                    <a:gd name="connsiteX3459" fmla="*/ 793088 w 1347751"/>
                    <a:gd name="connsiteY3459" fmla="*/ 1125714 h 1625641"/>
                    <a:gd name="connsiteX3460" fmla="*/ 801545 w 1347751"/>
                    <a:gd name="connsiteY3460" fmla="*/ 1132963 h 1625641"/>
                    <a:gd name="connsiteX3461" fmla="*/ 818459 w 1347751"/>
                    <a:gd name="connsiteY3461" fmla="*/ 1147460 h 1625641"/>
                    <a:gd name="connsiteX3462" fmla="*/ 841413 w 1347751"/>
                    <a:gd name="connsiteY3462" fmla="*/ 1161958 h 1625641"/>
                    <a:gd name="connsiteX3463" fmla="*/ 843829 w 1347751"/>
                    <a:gd name="connsiteY3463" fmla="*/ 1158333 h 1625641"/>
                    <a:gd name="connsiteX3464" fmla="*/ 835373 w 1347751"/>
                    <a:gd name="connsiteY3464" fmla="*/ 1151085 h 1625641"/>
                    <a:gd name="connsiteX3465" fmla="*/ 829332 w 1347751"/>
                    <a:gd name="connsiteY3465" fmla="*/ 1145044 h 1625641"/>
                    <a:gd name="connsiteX3466" fmla="*/ 819667 w 1347751"/>
                    <a:gd name="connsiteY3466" fmla="*/ 1136587 h 1625641"/>
                    <a:gd name="connsiteX3467" fmla="*/ 807586 w 1347751"/>
                    <a:gd name="connsiteY3467" fmla="*/ 1126922 h 1625641"/>
                    <a:gd name="connsiteX3468" fmla="*/ 801545 w 1347751"/>
                    <a:gd name="connsiteY3468" fmla="*/ 1122089 h 1625641"/>
                    <a:gd name="connsiteX3469" fmla="*/ 791880 w 1347751"/>
                    <a:gd name="connsiteY3469" fmla="*/ 1114841 h 1625641"/>
                    <a:gd name="connsiteX3470" fmla="*/ 771342 w 1347751"/>
                    <a:gd name="connsiteY3470" fmla="*/ 1101552 h 1625641"/>
                    <a:gd name="connsiteX3471" fmla="*/ 760469 w 1347751"/>
                    <a:gd name="connsiteY3471" fmla="*/ 1095511 h 1625641"/>
                    <a:gd name="connsiteX3472" fmla="*/ 758053 w 1347751"/>
                    <a:gd name="connsiteY3472" fmla="*/ 1094303 h 1625641"/>
                    <a:gd name="connsiteX3473" fmla="*/ 761677 w 1347751"/>
                    <a:gd name="connsiteY3473" fmla="*/ 1095511 h 1625641"/>
                    <a:gd name="connsiteX3474" fmla="*/ 776175 w 1347751"/>
                    <a:gd name="connsiteY3474" fmla="*/ 1099135 h 1625641"/>
                    <a:gd name="connsiteX3475" fmla="*/ 794296 w 1347751"/>
                    <a:gd name="connsiteY3475" fmla="*/ 1105176 h 1625641"/>
                    <a:gd name="connsiteX3476" fmla="*/ 806378 w 1347751"/>
                    <a:gd name="connsiteY3476" fmla="*/ 1112425 h 1625641"/>
                    <a:gd name="connsiteX3477" fmla="*/ 824500 w 1347751"/>
                    <a:gd name="connsiteY3477" fmla="*/ 1124506 h 1625641"/>
                    <a:gd name="connsiteX3478" fmla="*/ 826916 w 1347751"/>
                    <a:gd name="connsiteY3478" fmla="*/ 1125714 h 1625641"/>
                    <a:gd name="connsiteX3479" fmla="*/ 836581 w 1347751"/>
                    <a:gd name="connsiteY3479" fmla="*/ 1130546 h 1625641"/>
                    <a:gd name="connsiteX3480" fmla="*/ 836581 w 1347751"/>
                    <a:gd name="connsiteY3480" fmla="*/ 1130546 h 1625641"/>
                    <a:gd name="connsiteX3481" fmla="*/ 859535 w 1347751"/>
                    <a:gd name="connsiteY3481" fmla="*/ 1151085 h 1625641"/>
                    <a:gd name="connsiteX3482" fmla="*/ 859535 w 1347751"/>
                    <a:gd name="connsiteY3482" fmla="*/ 1151085 h 1625641"/>
                    <a:gd name="connsiteX3483" fmla="*/ 836581 w 1347751"/>
                    <a:gd name="connsiteY3483" fmla="*/ 1118465 h 1625641"/>
                    <a:gd name="connsiteX3484" fmla="*/ 823291 w 1347751"/>
                    <a:gd name="connsiteY3484" fmla="*/ 1106384 h 1625641"/>
                    <a:gd name="connsiteX3485" fmla="*/ 837789 w 1347751"/>
                    <a:gd name="connsiteY3485" fmla="*/ 1111216 h 1625641"/>
                    <a:gd name="connsiteX3486" fmla="*/ 846246 w 1347751"/>
                    <a:gd name="connsiteY3486" fmla="*/ 1113633 h 1625641"/>
                    <a:gd name="connsiteX3487" fmla="*/ 866784 w 1347751"/>
                    <a:gd name="connsiteY3487" fmla="*/ 1134171 h 1625641"/>
                    <a:gd name="connsiteX3488" fmla="*/ 887322 w 1347751"/>
                    <a:gd name="connsiteY3488" fmla="*/ 1161958 h 1625641"/>
                    <a:gd name="connsiteX3489" fmla="*/ 915109 w 1347751"/>
                    <a:gd name="connsiteY3489" fmla="*/ 1193369 h 1625641"/>
                    <a:gd name="connsiteX3490" fmla="*/ 916317 w 1347751"/>
                    <a:gd name="connsiteY3490" fmla="*/ 1193369 h 1625641"/>
                    <a:gd name="connsiteX3491" fmla="*/ 917525 w 1347751"/>
                    <a:gd name="connsiteY3491" fmla="*/ 1190953 h 1625641"/>
                    <a:gd name="connsiteX3492" fmla="*/ 889738 w 1347751"/>
                    <a:gd name="connsiteY3492" fmla="*/ 1147460 h 1625641"/>
                    <a:gd name="connsiteX3493" fmla="*/ 872824 w 1347751"/>
                    <a:gd name="connsiteY3493" fmla="*/ 1124506 h 1625641"/>
                    <a:gd name="connsiteX3494" fmla="*/ 895779 w 1347751"/>
                    <a:gd name="connsiteY3494" fmla="*/ 1136587 h 1625641"/>
                    <a:gd name="connsiteX3495" fmla="*/ 946520 w 1347751"/>
                    <a:gd name="connsiteY3495" fmla="*/ 1180080 h 1625641"/>
                    <a:gd name="connsiteX3496" fmla="*/ 954977 w 1347751"/>
                    <a:gd name="connsiteY3496" fmla="*/ 1174039 h 1625641"/>
                    <a:gd name="connsiteX3497" fmla="*/ 933231 w 1347751"/>
                    <a:gd name="connsiteY3497" fmla="*/ 1151085 h 1625641"/>
                    <a:gd name="connsiteX3498" fmla="*/ 938063 w 1347751"/>
                    <a:gd name="connsiteY3498" fmla="*/ 1152293 h 1625641"/>
                    <a:gd name="connsiteX3499" fmla="*/ 958601 w 1347751"/>
                    <a:gd name="connsiteY3499" fmla="*/ 1149877 h 1625641"/>
                    <a:gd name="connsiteX3500" fmla="*/ 958601 w 1347751"/>
                    <a:gd name="connsiteY3500" fmla="*/ 1146252 h 1625641"/>
                    <a:gd name="connsiteX3501" fmla="*/ 946520 w 1347751"/>
                    <a:gd name="connsiteY3501" fmla="*/ 1141420 h 1625641"/>
                    <a:gd name="connsiteX3502" fmla="*/ 941687 w 1347751"/>
                    <a:gd name="connsiteY3502" fmla="*/ 1140211 h 1625641"/>
                    <a:gd name="connsiteX3503" fmla="*/ 911484 w 1347751"/>
                    <a:gd name="connsiteY3503" fmla="*/ 1130546 h 1625641"/>
                    <a:gd name="connsiteX3504" fmla="*/ 904236 w 1347751"/>
                    <a:gd name="connsiteY3504" fmla="*/ 1126922 h 1625641"/>
                    <a:gd name="connsiteX3505" fmla="*/ 903028 w 1347751"/>
                    <a:gd name="connsiteY3505" fmla="*/ 1126922 h 1625641"/>
                    <a:gd name="connsiteX3506" fmla="*/ 900611 w 1347751"/>
                    <a:gd name="connsiteY3506" fmla="*/ 1125714 h 1625641"/>
                    <a:gd name="connsiteX3507" fmla="*/ 894571 w 1347751"/>
                    <a:gd name="connsiteY3507" fmla="*/ 1122089 h 1625641"/>
                    <a:gd name="connsiteX3508" fmla="*/ 899403 w 1347751"/>
                    <a:gd name="connsiteY3508" fmla="*/ 1122089 h 1625641"/>
                    <a:gd name="connsiteX3509" fmla="*/ 903028 w 1347751"/>
                    <a:gd name="connsiteY3509" fmla="*/ 1122089 h 1625641"/>
                    <a:gd name="connsiteX3510" fmla="*/ 921149 w 1347751"/>
                    <a:gd name="connsiteY3510" fmla="*/ 1122089 h 1625641"/>
                    <a:gd name="connsiteX3511" fmla="*/ 934439 w 1347751"/>
                    <a:gd name="connsiteY3511" fmla="*/ 1119673 h 1625641"/>
                    <a:gd name="connsiteX3512" fmla="*/ 934439 w 1347751"/>
                    <a:gd name="connsiteY3512" fmla="*/ 1117257 h 1625641"/>
                    <a:gd name="connsiteX3513" fmla="*/ 933231 w 1347751"/>
                    <a:gd name="connsiteY3513" fmla="*/ 1117257 h 1625641"/>
                    <a:gd name="connsiteX3514" fmla="*/ 878865 w 1347751"/>
                    <a:gd name="connsiteY3514" fmla="*/ 1110008 h 1625641"/>
                    <a:gd name="connsiteX3515" fmla="*/ 878865 w 1347751"/>
                    <a:gd name="connsiteY3515" fmla="*/ 1110008 h 1625641"/>
                    <a:gd name="connsiteX3516" fmla="*/ 865576 w 1347751"/>
                    <a:gd name="connsiteY3516" fmla="*/ 1106384 h 1625641"/>
                    <a:gd name="connsiteX3517" fmla="*/ 859535 w 1347751"/>
                    <a:gd name="connsiteY3517" fmla="*/ 1103968 h 1625641"/>
                    <a:gd name="connsiteX3518" fmla="*/ 846246 w 1347751"/>
                    <a:gd name="connsiteY3518" fmla="*/ 1099135 h 1625641"/>
                    <a:gd name="connsiteX3519" fmla="*/ 857119 w 1347751"/>
                    <a:gd name="connsiteY3519" fmla="*/ 1099135 h 1625641"/>
                    <a:gd name="connsiteX3520" fmla="*/ 872824 w 1347751"/>
                    <a:gd name="connsiteY3520" fmla="*/ 1099135 h 1625641"/>
                    <a:gd name="connsiteX3521" fmla="*/ 892154 w 1347751"/>
                    <a:gd name="connsiteY3521" fmla="*/ 1101552 h 1625641"/>
                    <a:gd name="connsiteX3522" fmla="*/ 934439 w 1347751"/>
                    <a:gd name="connsiteY3522" fmla="*/ 1103968 h 1625641"/>
                    <a:gd name="connsiteX3523" fmla="*/ 941687 w 1347751"/>
                    <a:gd name="connsiteY3523" fmla="*/ 1103968 h 1625641"/>
                    <a:gd name="connsiteX3524" fmla="*/ 942895 w 1347751"/>
                    <a:gd name="connsiteY3524" fmla="*/ 1095511 h 1625641"/>
                    <a:gd name="connsiteX3525" fmla="*/ 942895 w 1347751"/>
                    <a:gd name="connsiteY3525" fmla="*/ 1095511 h 1625641"/>
                    <a:gd name="connsiteX3526" fmla="*/ 929606 w 1347751"/>
                    <a:gd name="connsiteY3526" fmla="*/ 1095511 h 1625641"/>
                    <a:gd name="connsiteX3527" fmla="*/ 925982 w 1347751"/>
                    <a:gd name="connsiteY3527" fmla="*/ 1096719 h 1625641"/>
                    <a:gd name="connsiteX3528" fmla="*/ 923566 w 1347751"/>
                    <a:gd name="connsiteY3528" fmla="*/ 1096719 h 1625641"/>
                    <a:gd name="connsiteX3529" fmla="*/ 901819 w 1347751"/>
                    <a:gd name="connsiteY3529" fmla="*/ 1094303 h 1625641"/>
                    <a:gd name="connsiteX3530" fmla="*/ 854703 w 1347751"/>
                    <a:gd name="connsiteY3530" fmla="*/ 1095511 h 1625641"/>
                    <a:gd name="connsiteX3531" fmla="*/ 843829 w 1347751"/>
                    <a:gd name="connsiteY3531" fmla="*/ 1095511 h 1625641"/>
                    <a:gd name="connsiteX3532" fmla="*/ 832956 w 1347751"/>
                    <a:gd name="connsiteY3532" fmla="*/ 1094303 h 1625641"/>
                    <a:gd name="connsiteX3533" fmla="*/ 805170 w 1347751"/>
                    <a:gd name="connsiteY3533" fmla="*/ 1089470 h 1625641"/>
                    <a:gd name="connsiteX3534" fmla="*/ 829332 w 1347751"/>
                    <a:gd name="connsiteY3534" fmla="*/ 1082222 h 1625641"/>
                    <a:gd name="connsiteX3535" fmla="*/ 829332 w 1347751"/>
                    <a:gd name="connsiteY3535" fmla="*/ 1081013 h 1625641"/>
                    <a:gd name="connsiteX3536" fmla="*/ 828124 w 1347751"/>
                    <a:gd name="connsiteY3536" fmla="*/ 1079805 h 1625641"/>
                    <a:gd name="connsiteX3537" fmla="*/ 799129 w 1347751"/>
                    <a:gd name="connsiteY3537" fmla="*/ 1079805 h 1625641"/>
                    <a:gd name="connsiteX3538" fmla="*/ 754428 w 1347751"/>
                    <a:gd name="connsiteY3538" fmla="*/ 1078597 h 1625641"/>
                    <a:gd name="connsiteX3539" fmla="*/ 805170 w 1347751"/>
                    <a:gd name="connsiteY3539" fmla="*/ 1076181 h 1625641"/>
                    <a:gd name="connsiteX3540" fmla="*/ 847454 w 1347751"/>
                    <a:gd name="connsiteY3540" fmla="*/ 1081013 h 1625641"/>
                    <a:gd name="connsiteX3541" fmla="*/ 853494 w 1347751"/>
                    <a:gd name="connsiteY3541" fmla="*/ 1082222 h 1625641"/>
                    <a:gd name="connsiteX3542" fmla="*/ 869200 w 1347751"/>
                    <a:gd name="connsiteY3542" fmla="*/ 1087054 h 1625641"/>
                    <a:gd name="connsiteX3543" fmla="*/ 870408 w 1347751"/>
                    <a:gd name="connsiteY3543" fmla="*/ 1087054 h 1625641"/>
                    <a:gd name="connsiteX3544" fmla="*/ 875241 w 1347751"/>
                    <a:gd name="connsiteY3544" fmla="*/ 1085846 h 1625641"/>
                    <a:gd name="connsiteX3545" fmla="*/ 874032 w 1347751"/>
                    <a:gd name="connsiteY3545" fmla="*/ 1077389 h 1625641"/>
                    <a:gd name="connsiteX3546" fmla="*/ 874032 w 1347751"/>
                    <a:gd name="connsiteY3546" fmla="*/ 1077389 h 1625641"/>
                    <a:gd name="connsiteX3547" fmla="*/ 871616 w 1347751"/>
                    <a:gd name="connsiteY3547" fmla="*/ 1073765 h 1625641"/>
                    <a:gd name="connsiteX3548" fmla="*/ 870408 w 1347751"/>
                    <a:gd name="connsiteY3548" fmla="*/ 1072557 h 1625641"/>
                    <a:gd name="connsiteX3549" fmla="*/ 901819 w 1347751"/>
                    <a:gd name="connsiteY3549" fmla="*/ 1074973 h 1625641"/>
                    <a:gd name="connsiteX3550" fmla="*/ 925982 w 1347751"/>
                    <a:gd name="connsiteY3550" fmla="*/ 1081013 h 1625641"/>
                    <a:gd name="connsiteX3551" fmla="*/ 956185 w 1347751"/>
                    <a:gd name="connsiteY3551" fmla="*/ 1093095 h 1625641"/>
                    <a:gd name="connsiteX3552" fmla="*/ 974307 w 1347751"/>
                    <a:gd name="connsiteY3552" fmla="*/ 1101552 h 1625641"/>
                    <a:gd name="connsiteX3553" fmla="*/ 980347 w 1347751"/>
                    <a:gd name="connsiteY3553" fmla="*/ 1097927 h 1625641"/>
                    <a:gd name="connsiteX3554" fmla="*/ 979139 w 1347751"/>
                    <a:gd name="connsiteY3554" fmla="*/ 1095511 h 1625641"/>
                    <a:gd name="connsiteX3555" fmla="*/ 957393 w 1347751"/>
                    <a:gd name="connsiteY3555" fmla="*/ 1082222 h 1625641"/>
                    <a:gd name="connsiteX3556" fmla="*/ 933231 w 1347751"/>
                    <a:gd name="connsiteY3556" fmla="*/ 1071349 h 1625641"/>
                    <a:gd name="connsiteX3557" fmla="*/ 901819 w 1347751"/>
                    <a:gd name="connsiteY3557" fmla="*/ 1062892 h 1625641"/>
                    <a:gd name="connsiteX3558" fmla="*/ 886114 w 1347751"/>
                    <a:gd name="connsiteY3558" fmla="*/ 1060476 h 1625641"/>
                    <a:gd name="connsiteX3559" fmla="*/ 957393 w 1347751"/>
                    <a:gd name="connsiteY3559" fmla="*/ 1052019 h 1625641"/>
                    <a:gd name="connsiteX3560" fmla="*/ 956185 w 1347751"/>
                    <a:gd name="connsiteY3560" fmla="*/ 1044770 h 1625641"/>
                    <a:gd name="connsiteX3561" fmla="*/ 952560 w 1347751"/>
                    <a:gd name="connsiteY3561" fmla="*/ 1044770 h 1625641"/>
                    <a:gd name="connsiteX3562" fmla="*/ 941687 w 1347751"/>
                    <a:gd name="connsiteY3562" fmla="*/ 1044770 h 1625641"/>
                    <a:gd name="connsiteX3563" fmla="*/ 892154 w 1347751"/>
                    <a:gd name="connsiteY3563" fmla="*/ 1048394 h 1625641"/>
                    <a:gd name="connsiteX3564" fmla="*/ 860743 w 1347751"/>
                    <a:gd name="connsiteY3564" fmla="*/ 1052019 h 1625641"/>
                    <a:gd name="connsiteX3565" fmla="*/ 853494 w 1347751"/>
                    <a:gd name="connsiteY3565" fmla="*/ 1053227 h 1625641"/>
                    <a:gd name="connsiteX3566" fmla="*/ 840205 w 1347751"/>
                    <a:gd name="connsiteY3566" fmla="*/ 1054435 h 1625641"/>
                    <a:gd name="connsiteX3567" fmla="*/ 828124 w 1347751"/>
                    <a:gd name="connsiteY3567" fmla="*/ 1055643 h 1625641"/>
                    <a:gd name="connsiteX3568" fmla="*/ 783423 w 1347751"/>
                    <a:gd name="connsiteY3568" fmla="*/ 1058059 h 1625641"/>
                    <a:gd name="connsiteX3569" fmla="*/ 820875 w 1347751"/>
                    <a:gd name="connsiteY3569" fmla="*/ 1052019 h 1625641"/>
                    <a:gd name="connsiteX3570" fmla="*/ 832956 w 1347751"/>
                    <a:gd name="connsiteY3570" fmla="*/ 1049602 h 1625641"/>
                    <a:gd name="connsiteX3571" fmla="*/ 841413 w 1347751"/>
                    <a:gd name="connsiteY3571" fmla="*/ 1049602 h 1625641"/>
                    <a:gd name="connsiteX3572" fmla="*/ 854703 w 1347751"/>
                    <a:gd name="connsiteY3572" fmla="*/ 1050810 h 1625641"/>
                    <a:gd name="connsiteX3573" fmla="*/ 863159 w 1347751"/>
                    <a:gd name="connsiteY3573" fmla="*/ 1050810 h 1625641"/>
                    <a:gd name="connsiteX3574" fmla="*/ 892154 w 1347751"/>
                    <a:gd name="connsiteY3574" fmla="*/ 1045978 h 1625641"/>
                    <a:gd name="connsiteX3575" fmla="*/ 892154 w 1347751"/>
                    <a:gd name="connsiteY3575" fmla="*/ 1042354 h 1625641"/>
                    <a:gd name="connsiteX3576" fmla="*/ 887322 w 1347751"/>
                    <a:gd name="connsiteY3576" fmla="*/ 1041145 h 1625641"/>
                    <a:gd name="connsiteX3577" fmla="*/ 887322 w 1347751"/>
                    <a:gd name="connsiteY3577" fmla="*/ 1041145 h 1625641"/>
                    <a:gd name="connsiteX3578" fmla="*/ 866784 w 1347751"/>
                    <a:gd name="connsiteY3578" fmla="*/ 1041145 h 1625641"/>
                    <a:gd name="connsiteX3579" fmla="*/ 857119 w 1347751"/>
                    <a:gd name="connsiteY3579" fmla="*/ 1042354 h 1625641"/>
                    <a:gd name="connsiteX3580" fmla="*/ 867992 w 1347751"/>
                    <a:gd name="connsiteY3580" fmla="*/ 1038729 h 1625641"/>
                    <a:gd name="connsiteX3581" fmla="*/ 895779 w 1347751"/>
                    <a:gd name="connsiteY3581" fmla="*/ 1031480 h 1625641"/>
                    <a:gd name="connsiteX3582" fmla="*/ 900611 w 1347751"/>
                    <a:gd name="connsiteY3582" fmla="*/ 1030272 h 1625641"/>
                    <a:gd name="connsiteX3583" fmla="*/ 929606 w 1347751"/>
                    <a:gd name="connsiteY3583" fmla="*/ 1030272 h 1625641"/>
                    <a:gd name="connsiteX3584" fmla="*/ 933231 w 1347751"/>
                    <a:gd name="connsiteY3584" fmla="*/ 1023024 h 1625641"/>
                    <a:gd name="connsiteX3585" fmla="*/ 930814 w 1347751"/>
                    <a:gd name="connsiteY3585" fmla="*/ 1021815 h 1625641"/>
                    <a:gd name="connsiteX3586" fmla="*/ 929606 w 1347751"/>
                    <a:gd name="connsiteY3586" fmla="*/ 1021815 h 1625641"/>
                    <a:gd name="connsiteX3587" fmla="*/ 911484 w 1347751"/>
                    <a:gd name="connsiteY3587" fmla="*/ 1021815 h 1625641"/>
                    <a:gd name="connsiteX3588" fmla="*/ 903028 w 1347751"/>
                    <a:gd name="connsiteY3588" fmla="*/ 1023024 h 1625641"/>
                    <a:gd name="connsiteX3589" fmla="*/ 887322 w 1347751"/>
                    <a:gd name="connsiteY3589" fmla="*/ 1025440 h 1625641"/>
                    <a:gd name="connsiteX3590" fmla="*/ 886114 w 1347751"/>
                    <a:gd name="connsiteY3590" fmla="*/ 1025440 h 1625641"/>
                    <a:gd name="connsiteX3591" fmla="*/ 892154 w 1347751"/>
                    <a:gd name="connsiteY3591" fmla="*/ 1021815 h 1625641"/>
                    <a:gd name="connsiteX3592" fmla="*/ 893363 w 1347751"/>
                    <a:gd name="connsiteY3592" fmla="*/ 1020607 h 1625641"/>
                    <a:gd name="connsiteX3593" fmla="*/ 904236 w 1347751"/>
                    <a:gd name="connsiteY3593" fmla="*/ 1013358 h 1625641"/>
                    <a:gd name="connsiteX3594" fmla="*/ 909068 w 1347751"/>
                    <a:gd name="connsiteY3594" fmla="*/ 1009734 h 1625641"/>
                    <a:gd name="connsiteX3595" fmla="*/ 928398 w 1347751"/>
                    <a:gd name="connsiteY3595" fmla="*/ 1002485 h 1625641"/>
                    <a:gd name="connsiteX3596" fmla="*/ 927190 w 1347751"/>
                    <a:gd name="connsiteY3596" fmla="*/ 997653 h 1625641"/>
                    <a:gd name="connsiteX3597" fmla="*/ 900611 w 1347751"/>
                    <a:gd name="connsiteY3597" fmla="*/ 1006110 h 1625641"/>
                    <a:gd name="connsiteX3598" fmla="*/ 887322 w 1347751"/>
                    <a:gd name="connsiteY3598" fmla="*/ 1013358 h 1625641"/>
                    <a:gd name="connsiteX3599" fmla="*/ 872824 w 1347751"/>
                    <a:gd name="connsiteY3599" fmla="*/ 1021815 h 1625641"/>
                    <a:gd name="connsiteX3600" fmla="*/ 860743 w 1347751"/>
                    <a:gd name="connsiteY3600" fmla="*/ 1031480 h 1625641"/>
                    <a:gd name="connsiteX3601" fmla="*/ 852286 w 1347751"/>
                    <a:gd name="connsiteY3601" fmla="*/ 1033897 h 1625641"/>
                    <a:gd name="connsiteX3602" fmla="*/ 838997 w 1347751"/>
                    <a:gd name="connsiteY3602" fmla="*/ 1037521 h 1625641"/>
                    <a:gd name="connsiteX3603" fmla="*/ 835373 w 1347751"/>
                    <a:gd name="connsiteY3603" fmla="*/ 1038729 h 1625641"/>
                    <a:gd name="connsiteX3604" fmla="*/ 838997 w 1347751"/>
                    <a:gd name="connsiteY3604" fmla="*/ 1036313 h 1625641"/>
                    <a:gd name="connsiteX3605" fmla="*/ 852286 w 1347751"/>
                    <a:gd name="connsiteY3605" fmla="*/ 1026648 h 1625641"/>
                    <a:gd name="connsiteX3606" fmla="*/ 870408 w 1347751"/>
                    <a:gd name="connsiteY3606" fmla="*/ 1012151 h 1625641"/>
                    <a:gd name="connsiteX3607" fmla="*/ 867992 w 1347751"/>
                    <a:gd name="connsiteY3607" fmla="*/ 1008526 h 1625641"/>
                    <a:gd name="connsiteX3608" fmla="*/ 852286 w 1347751"/>
                    <a:gd name="connsiteY3608" fmla="*/ 1015775 h 1625641"/>
                    <a:gd name="connsiteX3609" fmla="*/ 838997 w 1347751"/>
                    <a:gd name="connsiteY3609" fmla="*/ 1026648 h 1625641"/>
                    <a:gd name="connsiteX3610" fmla="*/ 831748 w 1347751"/>
                    <a:gd name="connsiteY3610" fmla="*/ 1031480 h 1625641"/>
                    <a:gd name="connsiteX3611" fmla="*/ 806378 w 1347751"/>
                    <a:gd name="connsiteY3611" fmla="*/ 1043561 h 1625641"/>
                    <a:gd name="connsiteX3612" fmla="*/ 800337 w 1347751"/>
                    <a:gd name="connsiteY3612" fmla="*/ 1044770 h 1625641"/>
                    <a:gd name="connsiteX3613" fmla="*/ 794296 w 1347751"/>
                    <a:gd name="connsiteY3613" fmla="*/ 1045978 h 1625641"/>
                    <a:gd name="connsiteX3614" fmla="*/ 797921 w 1347751"/>
                    <a:gd name="connsiteY3614" fmla="*/ 1043561 h 1625641"/>
                    <a:gd name="connsiteX3615" fmla="*/ 822083 w 1347751"/>
                    <a:gd name="connsiteY3615" fmla="*/ 1025440 h 1625641"/>
                    <a:gd name="connsiteX3616" fmla="*/ 820875 w 1347751"/>
                    <a:gd name="connsiteY3616" fmla="*/ 1023024 h 1625641"/>
                    <a:gd name="connsiteX3617" fmla="*/ 788256 w 1347751"/>
                    <a:gd name="connsiteY3617" fmla="*/ 1037521 h 1625641"/>
                    <a:gd name="connsiteX3618" fmla="*/ 778591 w 1347751"/>
                    <a:gd name="connsiteY3618" fmla="*/ 1043561 h 1625641"/>
                    <a:gd name="connsiteX3619" fmla="*/ 761677 w 1347751"/>
                    <a:gd name="connsiteY3619" fmla="*/ 1049602 h 1625641"/>
                    <a:gd name="connsiteX3620" fmla="*/ 756845 w 1347751"/>
                    <a:gd name="connsiteY3620" fmla="*/ 1050810 h 1625641"/>
                    <a:gd name="connsiteX3621" fmla="*/ 748388 w 1347751"/>
                    <a:gd name="connsiteY3621" fmla="*/ 1052019 h 1625641"/>
                    <a:gd name="connsiteX3622" fmla="*/ 756845 w 1347751"/>
                    <a:gd name="connsiteY3622" fmla="*/ 1047186 h 1625641"/>
                    <a:gd name="connsiteX3623" fmla="*/ 761677 w 1347751"/>
                    <a:gd name="connsiteY3623" fmla="*/ 1044770 h 1625641"/>
                    <a:gd name="connsiteX3624" fmla="*/ 782215 w 1347751"/>
                    <a:gd name="connsiteY3624" fmla="*/ 1035105 h 1625641"/>
                    <a:gd name="connsiteX3625" fmla="*/ 800337 w 1347751"/>
                    <a:gd name="connsiteY3625" fmla="*/ 1025440 h 1625641"/>
                    <a:gd name="connsiteX3626" fmla="*/ 826916 w 1347751"/>
                    <a:gd name="connsiteY3626" fmla="*/ 1013358 h 1625641"/>
                    <a:gd name="connsiteX3627" fmla="*/ 838997 w 1347751"/>
                    <a:gd name="connsiteY3627" fmla="*/ 1009734 h 1625641"/>
                    <a:gd name="connsiteX3628" fmla="*/ 852286 w 1347751"/>
                    <a:gd name="connsiteY3628" fmla="*/ 1004902 h 1625641"/>
                    <a:gd name="connsiteX3629" fmla="*/ 860743 w 1347751"/>
                    <a:gd name="connsiteY3629" fmla="*/ 1002485 h 1625641"/>
                    <a:gd name="connsiteX3630" fmla="*/ 882489 w 1347751"/>
                    <a:gd name="connsiteY3630" fmla="*/ 996445 h 1625641"/>
                    <a:gd name="connsiteX3631" fmla="*/ 898195 w 1347751"/>
                    <a:gd name="connsiteY3631" fmla="*/ 992821 h 1625641"/>
                    <a:gd name="connsiteX3632" fmla="*/ 904236 w 1347751"/>
                    <a:gd name="connsiteY3632" fmla="*/ 991612 h 1625641"/>
                    <a:gd name="connsiteX3633" fmla="*/ 918733 w 1347751"/>
                    <a:gd name="connsiteY3633" fmla="*/ 990404 h 1625641"/>
                    <a:gd name="connsiteX3634" fmla="*/ 921149 w 1347751"/>
                    <a:gd name="connsiteY3634" fmla="*/ 990404 h 1625641"/>
                    <a:gd name="connsiteX3635" fmla="*/ 929606 w 1347751"/>
                    <a:gd name="connsiteY3635" fmla="*/ 990404 h 1625641"/>
                    <a:gd name="connsiteX3636" fmla="*/ 942895 w 1347751"/>
                    <a:gd name="connsiteY3636" fmla="*/ 991612 h 1625641"/>
                    <a:gd name="connsiteX3637" fmla="*/ 952560 w 1347751"/>
                    <a:gd name="connsiteY3637" fmla="*/ 994029 h 1625641"/>
                    <a:gd name="connsiteX3638" fmla="*/ 952560 w 1347751"/>
                    <a:gd name="connsiteY3638" fmla="*/ 994029 h 1625641"/>
                    <a:gd name="connsiteX3639" fmla="*/ 965850 w 1347751"/>
                    <a:gd name="connsiteY3639" fmla="*/ 998861 h 1625641"/>
                    <a:gd name="connsiteX3640" fmla="*/ 981556 w 1347751"/>
                    <a:gd name="connsiteY3640" fmla="*/ 1010942 h 1625641"/>
                    <a:gd name="connsiteX3641" fmla="*/ 987596 w 1347751"/>
                    <a:gd name="connsiteY3641" fmla="*/ 1018191 h 1625641"/>
                    <a:gd name="connsiteX3642" fmla="*/ 990012 w 1347751"/>
                    <a:gd name="connsiteY3642" fmla="*/ 1016983 h 1625641"/>
                    <a:gd name="connsiteX3643" fmla="*/ 990012 w 1347751"/>
                    <a:gd name="connsiteY3643" fmla="*/ 1016983 h 1625641"/>
                    <a:gd name="connsiteX3644" fmla="*/ 987596 w 1347751"/>
                    <a:gd name="connsiteY3644" fmla="*/ 870800 h 1625641"/>
                    <a:gd name="connsiteX3645" fmla="*/ 997261 w 1347751"/>
                    <a:gd name="connsiteY3645" fmla="*/ 875633 h 1625641"/>
                    <a:gd name="connsiteX3646" fmla="*/ 997261 w 1347751"/>
                    <a:gd name="connsiteY3646" fmla="*/ 864759 h 1625641"/>
                    <a:gd name="connsiteX3647" fmla="*/ 997261 w 1347751"/>
                    <a:gd name="connsiteY3647" fmla="*/ 853886 h 1625641"/>
                    <a:gd name="connsiteX3648" fmla="*/ 997261 w 1347751"/>
                    <a:gd name="connsiteY3648" fmla="*/ 852678 h 1625641"/>
                    <a:gd name="connsiteX3649" fmla="*/ 998469 w 1347751"/>
                    <a:gd name="connsiteY3649" fmla="*/ 850262 h 1625641"/>
                    <a:gd name="connsiteX3650" fmla="*/ 998469 w 1347751"/>
                    <a:gd name="connsiteY3650" fmla="*/ 850262 h 1625641"/>
                    <a:gd name="connsiteX3651" fmla="*/ 1008134 w 1347751"/>
                    <a:gd name="connsiteY3651" fmla="*/ 847846 h 1625641"/>
                    <a:gd name="connsiteX3652" fmla="*/ 1006926 w 1347751"/>
                    <a:gd name="connsiteY3652" fmla="*/ 838181 h 1625641"/>
                    <a:gd name="connsiteX3653" fmla="*/ 1009342 w 1347751"/>
                    <a:gd name="connsiteY3653" fmla="*/ 828516 h 1625641"/>
                    <a:gd name="connsiteX3654" fmla="*/ 1009342 w 1347751"/>
                    <a:gd name="connsiteY3654" fmla="*/ 827308 h 1625641"/>
                    <a:gd name="connsiteX3655" fmla="*/ 1014175 w 1347751"/>
                    <a:gd name="connsiteY3655" fmla="*/ 811602 h 1625641"/>
                    <a:gd name="connsiteX3656" fmla="*/ 1028672 w 1347751"/>
                    <a:gd name="connsiteY3656" fmla="*/ 711328 h 1625641"/>
                    <a:gd name="connsiteX3657" fmla="*/ 1035921 w 1347751"/>
                    <a:gd name="connsiteY3657" fmla="*/ 745155 h 1625641"/>
                    <a:gd name="connsiteX3658" fmla="*/ 1032297 w 1347751"/>
                    <a:gd name="connsiteY3658" fmla="*/ 782607 h 1625641"/>
                    <a:gd name="connsiteX3659" fmla="*/ 1040753 w 1347751"/>
                    <a:gd name="connsiteY3659" fmla="*/ 783815 h 1625641"/>
                    <a:gd name="connsiteX3660" fmla="*/ 1046794 w 1347751"/>
                    <a:gd name="connsiteY3660" fmla="*/ 745155 h 1625641"/>
                    <a:gd name="connsiteX3661" fmla="*/ 1056459 w 1347751"/>
                    <a:gd name="connsiteY3661" fmla="*/ 875633 h 1625641"/>
                    <a:gd name="connsiteX3662" fmla="*/ 992429 w 1347751"/>
                    <a:gd name="connsiteY3662" fmla="*/ 995237 h 1625641"/>
                    <a:gd name="connsiteX3663" fmla="*/ 983972 w 1347751"/>
                    <a:gd name="connsiteY3663" fmla="*/ 989196 h 1625641"/>
                    <a:gd name="connsiteX3664" fmla="*/ 985180 w 1347751"/>
                    <a:gd name="connsiteY3664" fmla="*/ 989196 h 1625641"/>
                    <a:gd name="connsiteX3665" fmla="*/ 985180 w 1347751"/>
                    <a:gd name="connsiteY3665" fmla="*/ 981948 h 1625641"/>
                    <a:gd name="connsiteX3666" fmla="*/ 968266 w 1347751"/>
                    <a:gd name="connsiteY3666" fmla="*/ 983155 h 1625641"/>
                    <a:gd name="connsiteX3667" fmla="*/ 964642 w 1347751"/>
                    <a:gd name="connsiteY3667" fmla="*/ 981948 h 1625641"/>
                    <a:gd name="connsiteX3668" fmla="*/ 983972 w 1347751"/>
                    <a:gd name="connsiteY3668" fmla="*/ 975907 h 1625641"/>
                    <a:gd name="connsiteX3669" fmla="*/ 1003302 w 1347751"/>
                    <a:gd name="connsiteY3669" fmla="*/ 967450 h 1625641"/>
                    <a:gd name="connsiteX3670" fmla="*/ 999677 w 1347751"/>
                    <a:gd name="connsiteY3670" fmla="*/ 960201 h 1625641"/>
                    <a:gd name="connsiteX3671" fmla="*/ 971890 w 1347751"/>
                    <a:gd name="connsiteY3671" fmla="*/ 968658 h 1625641"/>
                    <a:gd name="connsiteX3672" fmla="*/ 1017799 w 1347751"/>
                    <a:gd name="connsiteY3672" fmla="*/ 948120 h 1625641"/>
                    <a:gd name="connsiteX3673" fmla="*/ 1016591 w 1347751"/>
                    <a:gd name="connsiteY3673" fmla="*/ 940871 h 1625641"/>
                    <a:gd name="connsiteX3674" fmla="*/ 991220 w 1347751"/>
                    <a:gd name="connsiteY3674" fmla="*/ 944496 h 1625641"/>
                    <a:gd name="connsiteX3675" fmla="*/ 997261 w 1347751"/>
                    <a:gd name="connsiteY3675" fmla="*/ 940871 h 1625641"/>
                    <a:gd name="connsiteX3676" fmla="*/ 1015383 w 1347751"/>
                    <a:gd name="connsiteY3676" fmla="*/ 931206 h 1625641"/>
                    <a:gd name="connsiteX3677" fmla="*/ 1011759 w 1347751"/>
                    <a:gd name="connsiteY3677" fmla="*/ 923957 h 1625641"/>
                    <a:gd name="connsiteX3678" fmla="*/ 998469 w 1347751"/>
                    <a:gd name="connsiteY3678" fmla="*/ 928790 h 1625641"/>
                    <a:gd name="connsiteX3679" fmla="*/ 1009342 w 1347751"/>
                    <a:gd name="connsiteY3679" fmla="*/ 914293 h 1625641"/>
                    <a:gd name="connsiteX3680" fmla="*/ 1029880 w 1347751"/>
                    <a:gd name="connsiteY3680" fmla="*/ 901003 h 1625641"/>
                    <a:gd name="connsiteX3681" fmla="*/ 1026256 w 1347751"/>
                    <a:gd name="connsiteY3681" fmla="*/ 893754 h 1625641"/>
                    <a:gd name="connsiteX3682" fmla="*/ 1009342 w 1347751"/>
                    <a:gd name="connsiteY3682" fmla="*/ 902211 h 1625641"/>
                    <a:gd name="connsiteX3683" fmla="*/ 1011759 w 1347751"/>
                    <a:gd name="connsiteY3683" fmla="*/ 896171 h 1625641"/>
                    <a:gd name="connsiteX3684" fmla="*/ 1048002 w 1347751"/>
                    <a:gd name="connsiteY3684" fmla="*/ 865968 h 1625641"/>
                    <a:gd name="connsiteX3685" fmla="*/ 1048002 w 1347751"/>
                    <a:gd name="connsiteY3685" fmla="*/ 865968 h 1625641"/>
                    <a:gd name="connsiteX3686" fmla="*/ 1045586 w 1347751"/>
                    <a:gd name="connsiteY3686" fmla="*/ 861135 h 1625641"/>
                    <a:gd name="connsiteX3687" fmla="*/ 1021423 w 1347751"/>
                    <a:gd name="connsiteY3687" fmla="*/ 876841 h 1625641"/>
                    <a:gd name="connsiteX3688" fmla="*/ 1026256 w 1347751"/>
                    <a:gd name="connsiteY3688" fmla="*/ 861135 h 1625641"/>
                    <a:gd name="connsiteX3689" fmla="*/ 1028672 w 1347751"/>
                    <a:gd name="connsiteY3689" fmla="*/ 861135 h 1625641"/>
                    <a:gd name="connsiteX3690" fmla="*/ 1038337 w 1347751"/>
                    <a:gd name="connsiteY3690" fmla="*/ 853886 h 1625641"/>
                    <a:gd name="connsiteX3691" fmla="*/ 1049210 w 1347751"/>
                    <a:gd name="connsiteY3691" fmla="*/ 845429 h 1625641"/>
                    <a:gd name="connsiteX3692" fmla="*/ 1045586 w 1347751"/>
                    <a:gd name="connsiteY3692" fmla="*/ 838181 h 1625641"/>
                    <a:gd name="connsiteX3693" fmla="*/ 1028672 w 1347751"/>
                    <a:gd name="connsiteY3693" fmla="*/ 847846 h 1625641"/>
                    <a:gd name="connsiteX3694" fmla="*/ 1031088 w 1347751"/>
                    <a:gd name="connsiteY3694" fmla="*/ 832140 h 1625641"/>
                    <a:gd name="connsiteX3695" fmla="*/ 1023840 w 1347751"/>
                    <a:gd name="connsiteY3695" fmla="*/ 830932 h 1625641"/>
                    <a:gd name="connsiteX3696" fmla="*/ 1004510 w 1347751"/>
                    <a:gd name="connsiteY3696" fmla="*/ 890130 h 1625641"/>
                    <a:gd name="connsiteX3697" fmla="*/ 1003302 w 1347751"/>
                    <a:gd name="connsiteY3697" fmla="*/ 893754 h 1625641"/>
                    <a:gd name="connsiteX3698" fmla="*/ 947728 w 1347751"/>
                    <a:gd name="connsiteY3698" fmla="*/ 979531 h 1625641"/>
                    <a:gd name="connsiteX3699" fmla="*/ 932022 w 1347751"/>
                    <a:gd name="connsiteY3699" fmla="*/ 977115 h 1625641"/>
                    <a:gd name="connsiteX3700" fmla="*/ 941687 w 1347751"/>
                    <a:gd name="connsiteY3700" fmla="*/ 948120 h 1625641"/>
                    <a:gd name="connsiteX3701" fmla="*/ 944104 w 1347751"/>
                    <a:gd name="connsiteY3701" fmla="*/ 963826 h 1625641"/>
                    <a:gd name="connsiteX3702" fmla="*/ 950144 w 1347751"/>
                    <a:gd name="connsiteY3702" fmla="*/ 962617 h 1625641"/>
                    <a:gd name="connsiteX3703" fmla="*/ 951352 w 1347751"/>
                    <a:gd name="connsiteY3703" fmla="*/ 946912 h 1625641"/>
                    <a:gd name="connsiteX3704" fmla="*/ 950144 w 1347751"/>
                    <a:gd name="connsiteY3704" fmla="*/ 927582 h 1625641"/>
                    <a:gd name="connsiteX3705" fmla="*/ 956185 w 1347751"/>
                    <a:gd name="connsiteY3705" fmla="*/ 917917 h 1625641"/>
                    <a:gd name="connsiteX3706" fmla="*/ 959809 w 1347751"/>
                    <a:gd name="connsiteY3706" fmla="*/ 925166 h 1625641"/>
                    <a:gd name="connsiteX3707" fmla="*/ 964642 w 1347751"/>
                    <a:gd name="connsiteY3707" fmla="*/ 923957 h 1625641"/>
                    <a:gd name="connsiteX3708" fmla="*/ 965850 w 1347751"/>
                    <a:gd name="connsiteY3708" fmla="*/ 911876 h 1625641"/>
                    <a:gd name="connsiteX3709" fmla="*/ 965850 w 1347751"/>
                    <a:gd name="connsiteY3709" fmla="*/ 901003 h 1625641"/>
                    <a:gd name="connsiteX3710" fmla="*/ 965850 w 1347751"/>
                    <a:gd name="connsiteY3710" fmla="*/ 899795 h 1625641"/>
                    <a:gd name="connsiteX3711" fmla="*/ 969474 w 1347751"/>
                    <a:gd name="connsiteY3711" fmla="*/ 893754 h 1625641"/>
                    <a:gd name="connsiteX3712" fmla="*/ 979139 w 1347751"/>
                    <a:gd name="connsiteY3712" fmla="*/ 901003 h 1625641"/>
                    <a:gd name="connsiteX3713" fmla="*/ 980347 w 1347751"/>
                    <a:gd name="connsiteY3713" fmla="*/ 874424 h 1625641"/>
                    <a:gd name="connsiteX3714" fmla="*/ 980347 w 1347751"/>
                    <a:gd name="connsiteY3714" fmla="*/ 874424 h 1625641"/>
                    <a:gd name="connsiteX3715" fmla="*/ 987596 w 1347751"/>
                    <a:gd name="connsiteY3715" fmla="*/ 870800 h 1625641"/>
                    <a:gd name="connsiteX3716" fmla="*/ 987596 w 1347751"/>
                    <a:gd name="connsiteY3716" fmla="*/ 870800 h 1625641"/>
                    <a:gd name="connsiteX3717" fmla="*/ 924774 w 1347751"/>
                    <a:gd name="connsiteY3717" fmla="*/ 977115 h 1625641"/>
                    <a:gd name="connsiteX3718" fmla="*/ 913901 w 1347751"/>
                    <a:gd name="connsiteY3718" fmla="*/ 977115 h 1625641"/>
                    <a:gd name="connsiteX3719" fmla="*/ 919941 w 1347751"/>
                    <a:gd name="connsiteY3719" fmla="*/ 966242 h 1625641"/>
                    <a:gd name="connsiteX3720" fmla="*/ 933231 w 1347751"/>
                    <a:gd name="connsiteY3720" fmla="*/ 951744 h 1625641"/>
                    <a:gd name="connsiteX3721" fmla="*/ 924774 w 1347751"/>
                    <a:gd name="connsiteY3721" fmla="*/ 977115 h 1625641"/>
                    <a:gd name="connsiteX3722" fmla="*/ 934439 w 1347751"/>
                    <a:gd name="connsiteY3722" fmla="*/ 931206 h 1625641"/>
                    <a:gd name="connsiteX3723" fmla="*/ 932022 w 1347751"/>
                    <a:gd name="connsiteY3723" fmla="*/ 936039 h 1625641"/>
                    <a:gd name="connsiteX3724" fmla="*/ 899403 w 1347751"/>
                    <a:gd name="connsiteY3724" fmla="*/ 969866 h 1625641"/>
                    <a:gd name="connsiteX3725" fmla="*/ 890946 w 1347751"/>
                    <a:gd name="connsiteY3725" fmla="*/ 974699 h 1625641"/>
                    <a:gd name="connsiteX3726" fmla="*/ 888530 w 1347751"/>
                    <a:gd name="connsiteY3726" fmla="*/ 974699 h 1625641"/>
                    <a:gd name="connsiteX3727" fmla="*/ 861951 w 1347751"/>
                    <a:gd name="connsiteY3727" fmla="*/ 979531 h 1625641"/>
                    <a:gd name="connsiteX3728" fmla="*/ 861951 w 1347751"/>
                    <a:gd name="connsiteY3728" fmla="*/ 979531 h 1625641"/>
                    <a:gd name="connsiteX3729" fmla="*/ 853494 w 1347751"/>
                    <a:gd name="connsiteY3729" fmla="*/ 980739 h 1625641"/>
                    <a:gd name="connsiteX3730" fmla="*/ 837789 w 1347751"/>
                    <a:gd name="connsiteY3730" fmla="*/ 983155 h 1625641"/>
                    <a:gd name="connsiteX3731" fmla="*/ 765301 w 1347751"/>
                    <a:gd name="connsiteY3731" fmla="*/ 992821 h 1625641"/>
                    <a:gd name="connsiteX3732" fmla="*/ 733890 w 1347751"/>
                    <a:gd name="connsiteY3732" fmla="*/ 991612 h 1625641"/>
                    <a:gd name="connsiteX3733" fmla="*/ 820875 w 1347751"/>
                    <a:gd name="connsiteY3733" fmla="*/ 973491 h 1625641"/>
                    <a:gd name="connsiteX3734" fmla="*/ 837789 w 1347751"/>
                    <a:gd name="connsiteY3734" fmla="*/ 972282 h 1625641"/>
                    <a:gd name="connsiteX3735" fmla="*/ 861951 w 1347751"/>
                    <a:gd name="connsiteY3735" fmla="*/ 968658 h 1625641"/>
                    <a:gd name="connsiteX3736" fmla="*/ 863159 w 1347751"/>
                    <a:gd name="connsiteY3736" fmla="*/ 967450 h 1625641"/>
                    <a:gd name="connsiteX3737" fmla="*/ 860743 w 1347751"/>
                    <a:gd name="connsiteY3737" fmla="*/ 962617 h 1625641"/>
                    <a:gd name="connsiteX3738" fmla="*/ 860743 w 1347751"/>
                    <a:gd name="connsiteY3738" fmla="*/ 962617 h 1625641"/>
                    <a:gd name="connsiteX3739" fmla="*/ 837789 w 1347751"/>
                    <a:gd name="connsiteY3739" fmla="*/ 966242 h 1625641"/>
                    <a:gd name="connsiteX3740" fmla="*/ 818459 w 1347751"/>
                    <a:gd name="connsiteY3740" fmla="*/ 967450 h 1625641"/>
                    <a:gd name="connsiteX3741" fmla="*/ 836581 w 1347751"/>
                    <a:gd name="connsiteY3741" fmla="*/ 958993 h 1625641"/>
                    <a:gd name="connsiteX3742" fmla="*/ 854703 w 1347751"/>
                    <a:gd name="connsiteY3742" fmla="*/ 949328 h 1625641"/>
                    <a:gd name="connsiteX3743" fmla="*/ 854703 w 1347751"/>
                    <a:gd name="connsiteY3743" fmla="*/ 949328 h 1625641"/>
                    <a:gd name="connsiteX3744" fmla="*/ 864367 w 1347751"/>
                    <a:gd name="connsiteY3744" fmla="*/ 944496 h 1625641"/>
                    <a:gd name="connsiteX3745" fmla="*/ 881281 w 1347751"/>
                    <a:gd name="connsiteY3745" fmla="*/ 939663 h 1625641"/>
                    <a:gd name="connsiteX3746" fmla="*/ 884906 w 1347751"/>
                    <a:gd name="connsiteY3746" fmla="*/ 939663 h 1625641"/>
                    <a:gd name="connsiteX3747" fmla="*/ 896987 w 1347751"/>
                    <a:gd name="connsiteY3747" fmla="*/ 937247 h 1625641"/>
                    <a:gd name="connsiteX3748" fmla="*/ 911484 w 1347751"/>
                    <a:gd name="connsiteY3748" fmla="*/ 928790 h 1625641"/>
                    <a:gd name="connsiteX3749" fmla="*/ 906652 w 1347751"/>
                    <a:gd name="connsiteY3749" fmla="*/ 922749 h 1625641"/>
                    <a:gd name="connsiteX3750" fmla="*/ 899403 w 1347751"/>
                    <a:gd name="connsiteY3750" fmla="*/ 925166 h 1625641"/>
                    <a:gd name="connsiteX3751" fmla="*/ 877657 w 1347751"/>
                    <a:gd name="connsiteY3751" fmla="*/ 927582 h 1625641"/>
                    <a:gd name="connsiteX3752" fmla="*/ 900611 w 1347751"/>
                    <a:gd name="connsiteY3752" fmla="*/ 917917 h 1625641"/>
                    <a:gd name="connsiteX3753" fmla="*/ 910276 w 1347751"/>
                    <a:gd name="connsiteY3753" fmla="*/ 915501 h 1625641"/>
                    <a:gd name="connsiteX3754" fmla="*/ 917525 w 1347751"/>
                    <a:gd name="connsiteY3754" fmla="*/ 909460 h 1625641"/>
                    <a:gd name="connsiteX3755" fmla="*/ 928398 w 1347751"/>
                    <a:gd name="connsiteY3755" fmla="*/ 904627 h 1625641"/>
                    <a:gd name="connsiteX3756" fmla="*/ 924774 w 1347751"/>
                    <a:gd name="connsiteY3756" fmla="*/ 899795 h 1625641"/>
                    <a:gd name="connsiteX3757" fmla="*/ 921149 w 1347751"/>
                    <a:gd name="connsiteY3757" fmla="*/ 901003 h 1625641"/>
                    <a:gd name="connsiteX3758" fmla="*/ 916317 w 1347751"/>
                    <a:gd name="connsiteY3758" fmla="*/ 904627 h 1625641"/>
                    <a:gd name="connsiteX3759" fmla="*/ 916317 w 1347751"/>
                    <a:gd name="connsiteY3759" fmla="*/ 905836 h 1625641"/>
                    <a:gd name="connsiteX3760" fmla="*/ 916317 w 1347751"/>
                    <a:gd name="connsiteY3760" fmla="*/ 905836 h 1625641"/>
                    <a:gd name="connsiteX3761" fmla="*/ 903028 w 1347751"/>
                    <a:gd name="connsiteY3761" fmla="*/ 905836 h 1625641"/>
                    <a:gd name="connsiteX3762" fmla="*/ 895779 w 1347751"/>
                    <a:gd name="connsiteY3762" fmla="*/ 908252 h 1625641"/>
                    <a:gd name="connsiteX3763" fmla="*/ 903028 w 1347751"/>
                    <a:gd name="connsiteY3763" fmla="*/ 894963 h 1625641"/>
                    <a:gd name="connsiteX3764" fmla="*/ 898195 w 1347751"/>
                    <a:gd name="connsiteY3764" fmla="*/ 891338 h 1625641"/>
                    <a:gd name="connsiteX3765" fmla="*/ 869200 w 1347751"/>
                    <a:gd name="connsiteY3765" fmla="*/ 919125 h 1625641"/>
                    <a:gd name="connsiteX3766" fmla="*/ 861951 w 1347751"/>
                    <a:gd name="connsiteY3766" fmla="*/ 925166 h 1625641"/>
                    <a:gd name="connsiteX3767" fmla="*/ 858327 w 1347751"/>
                    <a:gd name="connsiteY3767" fmla="*/ 927582 h 1625641"/>
                    <a:gd name="connsiteX3768" fmla="*/ 843829 w 1347751"/>
                    <a:gd name="connsiteY3768" fmla="*/ 937247 h 1625641"/>
                    <a:gd name="connsiteX3769" fmla="*/ 858327 w 1347751"/>
                    <a:gd name="connsiteY3769" fmla="*/ 921541 h 1625641"/>
                    <a:gd name="connsiteX3770" fmla="*/ 859535 w 1347751"/>
                    <a:gd name="connsiteY3770" fmla="*/ 920333 h 1625641"/>
                    <a:gd name="connsiteX3771" fmla="*/ 866784 w 1347751"/>
                    <a:gd name="connsiteY3771" fmla="*/ 910668 h 1625641"/>
                    <a:gd name="connsiteX3772" fmla="*/ 874032 w 1347751"/>
                    <a:gd name="connsiteY3772" fmla="*/ 897379 h 1625641"/>
                    <a:gd name="connsiteX3773" fmla="*/ 874032 w 1347751"/>
                    <a:gd name="connsiteY3773" fmla="*/ 894963 h 1625641"/>
                    <a:gd name="connsiteX3774" fmla="*/ 871616 w 1347751"/>
                    <a:gd name="connsiteY3774" fmla="*/ 894963 h 1625641"/>
                    <a:gd name="connsiteX3775" fmla="*/ 867992 w 1347751"/>
                    <a:gd name="connsiteY3775" fmla="*/ 898587 h 1625641"/>
                    <a:gd name="connsiteX3776" fmla="*/ 864367 w 1347751"/>
                    <a:gd name="connsiteY3776" fmla="*/ 902211 h 1625641"/>
                    <a:gd name="connsiteX3777" fmla="*/ 840205 w 1347751"/>
                    <a:gd name="connsiteY3777" fmla="*/ 928790 h 1625641"/>
                    <a:gd name="connsiteX3778" fmla="*/ 796713 w 1347751"/>
                    <a:gd name="connsiteY3778" fmla="*/ 956577 h 1625641"/>
                    <a:gd name="connsiteX3779" fmla="*/ 842621 w 1347751"/>
                    <a:gd name="connsiteY3779" fmla="*/ 908252 h 1625641"/>
                    <a:gd name="connsiteX3780" fmla="*/ 851078 w 1347751"/>
                    <a:gd name="connsiteY3780" fmla="*/ 896171 h 1625641"/>
                    <a:gd name="connsiteX3781" fmla="*/ 846246 w 1347751"/>
                    <a:gd name="connsiteY3781" fmla="*/ 892546 h 1625641"/>
                    <a:gd name="connsiteX3782" fmla="*/ 845038 w 1347751"/>
                    <a:gd name="connsiteY3782" fmla="*/ 893754 h 1625641"/>
                    <a:gd name="connsiteX3783" fmla="*/ 785839 w 1347751"/>
                    <a:gd name="connsiteY3783" fmla="*/ 952952 h 1625641"/>
                    <a:gd name="connsiteX3784" fmla="*/ 731474 w 1347751"/>
                    <a:gd name="connsiteY3784" fmla="*/ 980739 h 1625641"/>
                    <a:gd name="connsiteX3785" fmla="*/ 713352 w 1347751"/>
                    <a:gd name="connsiteY3785" fmla="*/ 980739 h 1625641"/>
                    <a:gd name="connsiteX3786" fmla="*/ 709728 w 1347751"/>
                    <a:gd name="connsiteY3786" fmla="*/ 980739 h 1625641"/>
                    <a:gd name="connsiteX3787" fmla="*/ 712144 w 1347751"/>
                    <a:gd name="connsiteY3787" fmla="*/ 979531 h 1625641"/>
                    <a:gd name="connsiteX3788" fmla="*/ 743555 w 1347751"/>
                    <a:gd name="connsiteY3788" fmla="*/ 965034 h 1625641"/>
                    <a:gd name="connsiteX3789" fmla="*/ 768926 w 1347751"/>
                    <a:gd name="connsiteY3789" fmla="*/ 948120 h 1625641"/>
                    <a:gd name="connsiteX3790" fmla="*/ 772550 w 1347751"/>
                    <a:gd name="connsiteY3790" fmla="*/ 945704 h 1625641"/>
                    <a:gd name="connsiteX3791" fmla="*/ 789464 w 1347751"/>
                    <a:gd name="connsiteY3791" fmla="*/ 926374 h 1625641"/>
                    <a:gd name="connsiteX3792" fmla="*/ 788256 w 1347751"/>
                    <a:gd name="connsiteY3792" fmla="*/ 925166 h 1625641"/>
                    <a:gd name="connsiteX3793" fmla="*/ 772550 w 1347751"/>
                    <a:gd name="connsiteY3793" fmla="*/ 932414 h 1625641"/>
                    <a:gd name="connsiteX3794" fmla="*/ 702479 w 1347751"/>
                    <a:gd name="connsiteY3794" fmla="*/ 971074 h 1625641"/>
                    <a:gd name="connsiteX3795" fmla="*/ 691606 w 1347751"/>
                    <a:gd name="connsiteY3795" fmla="*/ 977115 h 1625641"/>
                    <a:gd name="connsiteX3796" fmla="*/ 700063 w 1347751"/>
                    <a:gd name="connsiteY3796" fmla="*/ 968658 h 1625641"/>
                    <a:gd name="connsiteX3797" fmla="*/ 719393 w 1347751"/>
                    <a:gd name="connsiteY3797" fmla="*/ 949328 h 1625641"/>
                    <a:gd name="connsiteX3798" fmla="*/ 762885 w 1347751"/>
                    <a:gd name="connsiteY3798" fmla="*/ 931206 h 1625641"/>
                    <a:gd name="connsiteX3799" fmla="*/ 743555 w 1347751"/>
                    <a:gd name="connsiteY3799" fmla="*/ 926374 h 1625641"/>
                    <a:gd name="connsiteX3800" fmla="*/ 755636 w 1347751"/>
                    <a:gd name="connsiteY3800" fmla="*/ 917917 h 1625641"/>
                    <a:gd name="connsiteX3801" fmla="*/ 790672 w 1347751"/>
                    <a:gd name="connsiteY3801" fmla="*/ 913084 h 1625641"/>
                    <a:gd name="connsiteX3802" fmla="*/ 822083 w 1347751"/>
                    <a:gd name="connsiteY3802" fmla="*/ 910668 h 1625641"/>
                    <a:gd name="connsiteX3803" fmla="*/ 820875 w 1347751"/>
                    <a:gd name="connsiteY3803" fmla="*/ 905836 h 1625641"/>
                    <a:gd name="connsiteX3804" fmla="*/ 802753 w 1347751"/>
                    <a:gd name="connsiteY3804" fmla="*/ 904627 h 1625641"/>
                    <a:gd name="connsiteX3805" fmla="*/ 793088 w 1347751"/>
                    <a:gd name="connsiteY3805" fmla="*/ 903420 h 1625641"/>
                    <a:gd name="connsiteX3806" fmla="*/ 793088 w 1347751"/>
                    <a:gd name="connsiteY3806" fmla="*/ 903420 h 1625641"/>
                    <a:gd name="connsiteX3807" fmla="*/ 825708 w 1347751"/>
                    <a:gd name="connsiteY3807" fmla="*/ 886506 h 1625641"/>
                    <a:gd name="connsiteX3808" fmla="*/ 849870 w 1347751"/>
                    <a:gd name="connsiteY3808" fmla="*/ 870800 h 1625641"/>
                    <a:gd name="connsiteX3809" fmla="*/ 860743 w 1347751"/>
                    <a:gd name="connsiteY3809" fmla="*/ 855095 h 1625641"/>
                    <a:gd name="connsiteX3810" fmla="*/ 854703 w 1347751"/>
                    <a:gd name="connsiteY3810" fmla="*/ 852678 h 1625641"/>
                    <a:gd name="connsiteX3811" fmla="*/ 853494 w 1347751"/>
                    <a:gd name="connsiteY3811" fmla="*/ 853886 h 1625641"/>
                    <a:gd name="connsiteX3812" fmla="*/ 800337 w 1347751"/>
                    <a:gd name="connsiteY3812" fmla="*/ 890130 h 1625641"/>
                    <a:gd name="connsiteX3813" fmla="*/ 779799 w 1347751"/>
                    <a:gd name="connsiteY3813" fmla="*/ 894963 h 1625641"/>
                    <a:gd name="connsiteX3814" fmla="*/ 826916 w 1347751"/>
                    <a:gd name="connsiteY3814" fmla="*/ 857511 h 1625641"/>
                    <a:gd name="connsiteX3815" fmla="*/ 820875 w 1347751"/>
                    <a:gd name="connsiteY3815" fmla="*/ 849054 h 1625641"/>
                    <a:gd name="connsiteX3816" fmla="*/ 764093 w 1347751"/>
                    <a:gd name="connsiteY3816" fmla="*/ 893754 h 1625641"/>
                    <a:gd name="connsiteX3817" fmla="*/ 768926 w 1347751"/>
                    <a:gd name="connsiteY3817" fmla="*/ 878049 h 1625641"/>
                    <a:gd name="connsiteX3818" fmla="*/ 785839 w 1347751"/>
                    <a:gd name="connsiteY3818" fmla="*/ 861135 h 1625641"/>
                    <a:gd name="connsiteX3819" fmla="*/ 790672 w 1347751"/>
                    <a:gd name="connsiteY3819" fmla="*/ 853886 h 1625641"/>
                    <a:gd name="connsiteX3820" fmla="*/ 797921 w 1347751"/>
                    <a:gd name="connsiteY3820" fmla="*/ 843013 h 1625641"/>
                    <a:gd name="connsiteX3821" fmla="*/ 803961 w 1347751"/>
                    <a:gd name="connsiteY3821" fmla="*/ 838181 h 1625641"/>
                    <a:gd name="connsiteX3822" fmla="*/ 806378 w 1347751"/>
                    <a:gd name="connsiteY3822" fmla="*/ 835765 h 1625641"/>
                    <a:gd name="connsiteX3823" fmla="*/ 848662 w 1347751"/>
                    <a:gd name="connsiteY3823" fmla="*/ 824892 h 1625641"/>
                    <a:gd name="connsiteX3824" fmla="*/ 853494 w 1347751"/>
                    <a:gd name="connsiteY3824" fmla="*/ 832140 h 1625641"/>
                    <a:gd name="connsiteX3825" fmla="*/ 857119 w 1347751"/>
                    <a:gd name="connsiteY3825" fmla="*/ 834556 h 1625641"/>
                    <a:gd name="connsiteX3826" fmla="*/ 869200 w 1347751"/>
                    <a:gd name="connsiteY3826" fmla="*/ 840597 h 1625641"/>
                    <a:gd name="connsiteX3827" fmla="*/ 870408 w 1347751"/>
                    <a:gd name="connsiteY3827" fmla="*/ 840597 h 1625641"/>
                    <a:gd name="connsiteX3828" fmla="*/ 872824 w 1347751"/>
                    <a:gd name="connsiteY3828" fmla="*/ 841805 h 1625641"/>
                    <a:gd name="connsiteX3829" fmla="*/ 874032 w 1347751"/>
                    <a:gd name="connsiteY3829" fmla="*/ 841805 h 1625641"/>
                    <a:gd name="connsiteX3830" fmla="*/ 905444 w 1347751"/>
                    <a:gd name="connsiteY3830" fmla="*/ 850262 h 1625641"/>
                    <a:gd name="connsiteX3831" fmla="*/ 919941 w 1347751"/>
                    <a:gd name="connsiteY3831" fmla="*/ 857511 h 1625641"/>
                    <a:gd name="connsiteX3832" fmla="*/ 935647 w 1347751"/>
                    <a:gd name="connsiteY3832" fmla="*/ 873216 h 1625641"/>
                    <a:gd name="connsiteX3833" fmla="*/ 934439 w 1347751"/>
                    <a:gd name="connsiteY3833" fmla="*/ 931206 h 1625641"/>
                    <a:gd name="connsiteX3834" fmla="*/ 934439 w 1347751"/>
                    <a:gd name="connsiteY3834" fmla="*/ 931206 h 1625641"/>
                    <a:gd name="connsiteX3835" fmla="*/ 858327 w 1347751"/>
                    <a:gd name="connsiteY3835" fmla="*/ 823683 h 1625641"/>
                    <a:gd name="connsiteX3836" fmla="*/ 857119 w 1347751"/>
                    <a:gd name="connsiteY3836" fmla="*/ 826099 h 1625641"/>
                    <a:gd name="connsiteX3837" fmla="*/ 854703 w 1347751"/>
                    <a:gd name="connsiteY3837" fmla="*/ 824892 h 1625641"/>
                    <a:gd name="connsiteX3838" fmla="*/ 858327 w 1347751"/>
                    <a:gd name="connsiteY3838" fmla="*/ 823683 h 1625641"/>
                    <a:gd name="connsiteX3839" fmla="*/ 872824 w 1347751"/>
                    <a:gd name="connsiteY3839" fmla="*/ 835765 h 1625641"/>
                    <a:gd name="connsiteX3840" fmla="*/ 870408 w 1347751"/>
                    <a:gd name="connsiteY3840" fmla="*/ 827308 h 1625641"/>
                    <a:gd name="connsiteX3841" fmla="*/ 872824 w 1347751"/>
                    <a:gd name="connsiteY3841" fmla="*/ 820059 h 1625641"/>
                    <a:gd name="connsiteX3842" fmla="*/ 881281 w 1347751"/>
                    <a:gd name="connsiteY3842" fmla="*/ 818851 h 1625641"/>
                    <a:gd name="connsiteX3843" fmla="*/ 878865 w 1347751"/>
                    <a:gd name="connsiteY3843" fmla="*/ 810394 h 1625641"/>
                    <a:gd name="connsiteX3844" fmla="*/ 877657 w 1347751"/>
                    <a:gd name="connsiteY3844" fmla="*/ 807978 h 1625641"/>
                    <a:gd name="connsiteX3845" fmla="*/ 892154 w 1347751"/>
                    <a:gd name="connsiteY3845" fmla="*/ 788648 h 1625641"/>
                    <a:gd name="connsiteX3846" fmla="*/ 901819 w 1347751"/>
                    <a:gd name="connsiteY3846" fmla="*/ 844221 h 1625641"/>
                    <a:gd name="connsiteX3847" fmla="*/ 872824 w 1347751"/>
                    <a:gd name="connsiteY3847" fmla="*/ 835765 h 1625641"/>
                    <a:gd name="connsiteX3848" fmla="*/ 932022 w 1347751"/>
                    <a:gd name="connsiteY3848" fmla="*/ 858719 h 1625641"/>
                    <a:gd name="connsiteX3849" fmla="*/ 919941 w 1347751"/>
                    <a:gd name="connsiteY3849" fmla="*/ 851470 h 1625641"/>
                    <a:gd name="connsiteX3850" fmla="*/ 915109 w 1347751"/>
                    <a:gd name="connsiteY3850" fmla="*/ 849054 h 1625641"/>
                    <a:gd name="connsiteX3851" fmla="*/ 923566 w 1347751"/>
                    <a:gd name="connsiteY3851" fmla="*/ 841805 h 1625641"/>
                    <a:gd name="connsiteX3852" fmla="*/ 919941 w 1347751"/>
                    <a:gd name="connsiteY3852" fmla="*/ 834556 h 1625641"/>
                    <a:gd name="connsiteX3853" fmla="*/ 911484 w 1347751"/>
                    <a:gd name="connsiteY3853" fmla="*/ 839389 h 1625641"/>
                    <a:gd name="connsiteX3854" fmla="*/ 910276 w 1347751"/>
                    <a:gd name="connsiteY3854" fmla="*/ 828516 h 1625641"/>
                    <a:gd name="connsiteX3855" fmla="*/ 912692 w 1347751"/>
                    <a:gd name="connsiteY3855" fmla="*/ 827308 h 1625641"/>
                    <a:gd name="connsiteX3856" fmla="*/ 918733 w 1347751"/>
                    <a:gd name="connsiteY3856" fmla="*/ 822475 h 1625641"/>
                    <a:gd name="connsiteX3857" fmla="*/ 918733 w 1347751"/>
                    <a:gd name="connsiteY3857" fmla="*/ 815226 h 1625641"/>
                    <a:gd name="connsiteX3858" fmla="*/ 909068 w 1347751"/>
                    <a:gd name="connsiteY3858" fmla="*/ 816435 h 1625641"/>
                    <a:gd name="connsiteX3859" fmla="*/ 907860 w 1347751"/>
                    <a:gd name="connsiteY3859" fmla="*/ 809186 h 1625641"/>
                    <a:gd name="connsiteX3860" fmla="*/ 907860 w 1347751"/>
                    <a:gd name="connsiteY3860" fmla="*/ 809186 h 1625641"/>
                    <a:gd name="connsiteX3861" fmla="*/ 915109 w 1347751"/>
                    <a:gd name="connsiteY3861" fmla="*/ 805562 h 1625641"/>
                    <a:gd name="connsiteX3862" fmla="*/ 911484 w 1347751"/>
                    <a:gd name="connsiteY3862" fmla="*/ 795896 h 1625641"/>
                    <a:gd name="connsiteX3863" fmla="*/ 910276 w 1347751"/>
                    <a:gd name="connsiteY3863" fmla="*/ 795896 h 1625641"/>
                    <a:gd name="connsiteX3864" fmla="*/ 906652 w 1347751"/>
                    <a:gd name="connsiteY3864" fmla="*/ 798313 h 1625641"/>
                    <a:gd name="connsiteX3865" fmla="*/ 905444 w 1347751"/>
                    <a:gd name="connsiteY3865" fmla="*/ 793480 h 1625641"/>
                    <a:gd name="connsiteX3866" fmla="*/ 915109 w 1347751"/>
                    <a:gd name="connsiteY3866" fmla="*/ 788648 h 1625641"/>
                    <a:gd name="connsiteX3867" fmla="*/ 917525 w 1347751"/>
                    <a:gd name="connsiteY3867" fmla="*/ 783815 h 1625641"/>
                    <a:gd name="connsiteX3868" fmla="*/ 932022 w 1347751"/>
                    <a:gd name="connsiteY3868" fmla="*/ 858719 h 1625641"/>
                    <a:gd name="connsiteX3869" fmla="*/ 932022 w 1347751"/>
                    <a:gd name="connsiteY3869" fmla="*/ 858719 h 1625641"/>
                    <a:gd name="connsiteX3870" fmla="*/ 915109 w 1347751"/>
                    <a:gd name="connsiteY3870" fmla="*/ 780191 h 1625641"/>
                    <a:gd name="connsiteX3871" fmla="*/ 912692 w 1347751"/>
                    <a:gd name="connsiteY3871" fmla="*/ 778983 h 1625641"/>
                    <a:gd name="connsiteX3872" fmla="*/ 900611 w 1347751"/>
                    <a:gd name="connsiteY3872" fmla="*/ 781399 h 1625641"/>
                    <a:gd name="connsiteX3873" fmla="*/ 899403 w 1347751"/>
                    <a:gd name="connsiteY3873" fmla="*/ 775358 h 1625641"/>
                    <a:gd name="connsiteX3874" fmla="*/ 900611 w 1347751"/>
                    <a:gd name="connsiteY3874" fmla="*/ 774150 h 1625641"/>
                    <a:gd name="connsiteX3875" fmla="*/ 904236 w 1347751"/>
                    <a:gd name="connsiteY3875" fmla="*/ 771734 h 1625641"/>
                    <a:gd name="connsiteX3876" fmla="*/ 904236 w 1347751"/>
                    <a:gd name="connsiteY3876" fmla="*/ 765693 h 1625641"/>
                    <a:gd name="connsiteX3877" fmla="*/ 905444 w 1347751"/>
                    <a:gd name="connsiteY3877" fmla="*/ 763277 h 1625641"/>
                    <a:gd name="connsiteX3878" fmla="*/ 915109 w 1347751"/>
                    <a:gd name="connsiteY3878" fmla="*/ 780191 h 1625641"/>
                    <a:gd name="connsiteX3879" fmla="*/ 915109 w 1347751"/>
                    <a:gd name="connsiteY3879" fmla="*/ 780191 h 1625641"/>
                    <a:gd name="connsiteX3880" fmla="*/ 1010550 w 1347751"/>
                    <a:gd name="connsiteY3880" fmla="*/ 656962 h 1625641"/>
                    <a:gd name="connsiteX3881" fmla="*/ 1004510 w 1347751"/>
                    <a:gd name="connsiteY3881" fmla="*/ 654546 h 1625641"/>
                    <a:gd name="connsiteX3882" fmla="*/ 1004510 w 1347751"/>
                    <a:gd name="connsiteY3882" fmla="*/ 654546 h 1625641"/>
                    <a:gd name="connsiteX3883" fmla="*/ 994845 w 1347751"/>
                    <a:gd name="connsiteY3883" fmla="*/ 643673 h 1625641"/>
                    <a:gd name="connsiteX3884" fmla="*/ 988804 w 1347751"/>
                    <a:gd name="connsiteY3884" fmla="*/ 644881 h 1625641"/>
                    <a:gd name="connsiteX3885" fmla="*/ 988804 w 1347751"/>
                    <a:gd name="connsiteY3885" fmla="*/ 646089 h 1625641"/>
                    <a:gd name="connsiteX3886" fmla="*/ 981556 w 1347751"/>
                    <a:gd name="connsiteY3886" fmla="*/ 641257 h 1625641"/>
                    <a:gd name="connsiteX3887" fmla="*/ 971890 w 1347751"/>
                    <a:gd name="connsiteY3887" fmla="*/ 632800 h 1625641"/>
                    <a:gd name="connsiteX3888" fmla="*/ 967058 w 1347751"/>
                    <a:gd name="connsiteY3888" fmla="*/ 635216 h 1625641"/>
                    <a:gd name="connsiteX3889" fmla="*/ 970682 w 1347751"/>
                    <a:gd name="connsiteY3889" fmla="*/ 643673 h 1625641"/>
                    <a:gd name="connsiteX3890" fmla="*/ 970682 w 1347751"/>
                    <a:gd name="connsiteY3890" fmla="*/ 643673 h 1625641"/>
                    <a:gd name="connsiteX3891" fmla="*/ 944104 w 1347751"/>
                    <a:gd name="connsiteY3891" fmla="*/ 621927 h 1625641"/>
                    <a:gd name="connsiteX3892" fmla="*/ 936855 w 1347751"/>
                    <a:gd name="connsiteY3892" fmla="*/ 627967 h 1625641"/>
                    <a:gd name="connsiteX3893" fmla="*/ 945312 w 1347751"/>
                    <a:gd name="connsiteY3893" fmla="*/ 637633 h 1625641"/>
                    <a:gd name="connsiteX3894" fmla="*/ 913901 w 1347751"/>
                    <a:gd name="connsiteY3894" fmla="*/ 613470 h 1625641"/>
                    <a:gd name="connsiteX3895" fmla="*/ 909068 w 1347751"/>
                    <a:gd name="connsiteY3895" fmla="*/ 617094 h 1625641"/>
                    <a:gd name="connsiteX3896" fmla="*/ 923566 w 1347751"/>
                    <a:gd name="connsiteY3896" fmla="*/ 632800 h 1625641"/>
                    <a:gd name="connsiteX3897" fmla="*/ 890946 w 1347751"/>
                    <a:gd name="connsiteY3897" fmla="*/ 605013 h 1625641"/>
                    <a:gd name="connsiteX3898" fmla="*/ 882489 w 1347751"/>
                    <a:gd name="connsiteY3898" fmla="*/ 609846 h 1625641"/>
                    <a:gd name="connsiteX3899" fmla="*/ 890946 w 1347751"/>
                    <a:gd name="connsiteY3899" fmla="*/ 621927 h 1625641"/>
                    <a:gd name="connsiteX3900" fmla="*/ 875241 w 1347751"/>
                    <a:gd name="connsiteY3900" fmla="*/ 606221 h 1625641"/>
                    <a:gd name="connsiteX3901" fmla="*/ 866784 w 1347751"/>
                    <a:gd name="connsiteY3901" fmla="*/ 612262 h 1625641"/>
                    <a:gd name="connsiteX3902" fmla="*/ 861951 w 1347751"/>
                    <a:gd name="connsiteY3902" fmla="*/ 609846 h 1625641"/>
                    <a:gd name="connsiteX3903" fmla="*/ 877657 w 1347751"/>
                    <a:gd name="connsiteY3903" fmla="*/ 588099 h 1625641"/>
                    <a:gd name="connsiteX3904" fmla="*/ 887322 w 1347751"/>
                    <a:gd name="connsiteY3904" fmla="*/ 589308 h 1625641"/>
                    <a:gd name="connsiteX3905" fmla="*/ 954977 w 1347751"/>
                    <a:gd name="connsiteY3905" fmla="*/ 615886 h 1625641"/>
                    <a:gd name="connsiteX3906" fmla="*/ 958601 w 1347751"/>
                    <a:gd name="connsiteY3906" fmla="*/ 607430 h 1625641"/>
                    <a:gd name="connsiteX3907" fmla="*/ 882489 w 1347751"/>
                    <a:gd name="connsiteY3907" fmla="*/ 577226 h 1625641"/>
                    <a:gd name="connsiteX3908" fmla="*/ 892154 w 1347751"/>
                    <a:gd name="connsiteY3908" fmla="*/ 555480 h 1625641"/>
                    <a:gd name="connsiteX3909" fmla="*/ 1010550 w 1347751"/>
                    <a:gd name="connsiteY3909" fmla="*/ 656962 h 1625641"/>
                    <a:gd name="connsiteX3910" fmla="*/ 1010550 w 1347751"/>
                    <a:gd name="connsiteY3910" fmla="*/ 656962 h 1625641"/>
                    <a:gd name="connsiteX3911" fmla="*/ 899403 w 1347751"/>
                    <a:gd name="connsiteY3911" fmla="*/ 515612 h 1625641"/>
                    <a:gd name="connsiteX3912" fmla="*/ 899403 w 1347751"/>
                    <a:gd name="connsiteY3912" fmla="*/ 509571 h 1625641"/>
                    <a:gd name="connsiteX3913" fmla="*/ 916317 w 1347751"/>
                    <a:gd name="connsiteY3913" fmla="*/ 513196 h 1625641"/>
                    <a:gd name="connsiteX3914" fmla="*/ 899403 w 1347751"/>
                    <a:gd name="connsiteY3914" fmla="*/ 515612 h 1625641"/>
                    <a:gd name="connsiteX3915" fmla="*/ 899403 w 1347751"/>
                    <a:gd name="connsiteY3915" fmla="*/ 515612 h 1625641"/>
                    <a:gd name="connsiteX3916" fmla="*/ 890946 w 1347751"/>
                    <a:gd name="connsiteY3916" fmla="*/ 473328 h 1625641"/>
                    <a:gd name="connsiteX3917" fmla="*/ 1043170 w 1347751"/>
                    <a:gd name="connsiteY3917" fmla="*/ 412922 h 1625641"/>
                    <a:gd name="connsiteX3918" fmla="*/ 1033505 w 1347751"/>
                    <a:gd name="connsiteY3918" fmla="*/ 425003 h 1625641"/>
                    <a:gd name="connsiteX3919" fmla="*/ 1033505 w 1347751"/>
                    <a:gd name="connsiteY3919" fmla="*/ 425003 h 1625641"/>
                    <a:gd name="connsiteX3920" fmla="*/ 1017799 w 1347751"/>
                    <a:gd name="connsiteY3920" fmla="*/ 427419 h 1625641"/>
                    <a:gd name="connsiteX3921" fmla="*/ 1026256 w 1347751"/>
                    <a:gd name="connsiteY3921" fmla="*/ 434668 h 1625641"/>
                    <a:gd name="connsiteX3922" fmla="*/ 1022632 w 1347751"/>
                    <a:gd name="connsiteY3922" fmla="*/ 438292 h 1625641"/>
                    <a:gd name="connsiteX3923" fmla="*/ 1000885 w 1347751"/>
                    <a:gd name="connsiteY3923" fmla="*/ 444333 h 1625641"/>
                    <a:gd name="connsiteX3924" fmla="*/ 1009342 w 1347751"/>
                    <a:gd name="connsiteY3924" fmla="*/ 451581 h 1625641"/>
                    <a:gd name="connsiteX3925" fmla="*/ 1003302 w 1347751"/>
                    <a:gd name="connsiteY3925" fmla="*/ 458830 h 1625641"/>
                    <a:gd name="connsiteX3926" fmla="*/ 979139 w 1347751"/>
                    <a:gd name="connsiteY3926" fmla="*/ 462455 h 1625641"/>
                    <a:gd name="connsiteX3927" fmla="*/ 991220 w 1347751"/>
                    <a:gd name="connsiteY3927" fmla="*/ 469703 h 1625641"/>
                    <a:gd name="connsiteX3928" fmla="*/ 975515 w 1347751"/>
                    <a:gd name="connsiteY3928" fmla="*/ 474536 h 1625641"/>
                    <a:gd name="connsiteX3929" fmla="*/ 952560 w 1347751"/>
                    <a:gd name="connsiteY3929" fmla="*/ 479368 h 1625641"/>
                    <a:gd name="connsiteX3930" fmla="*/ 952560 w 1347751"/>
                    <a:gd name="connsiteY3930" fmla="*/ 482993 h 1625641"/>
                    <a:gd name="connsiteX3931" fmla="*/ 973098 w 1347751"/>
                    <a:gd name="connsiteY3931" fmla="*/ 484201 h 1625641"/>
                    <a:gd name="connsiteX3932" fmla="*/ 963434 w 1347751"/>
                    <a:gd name="connsiteY3932" fmla="*/ 487825 h 1625641"/>
                    <a:gd name="connsiteX3933" fmla="*/ 935647 w 1347751"/>
                    <a:gd name="connsiteY3933" fmla="*/ 493866 h 1625641"/>
                    <a:gd name="connsiteX3934" fmla="*/ 935647 w 1347751"/>
                    <a:gd name="connsiteY3934" fmla="*/ 498698 h 1625641"/>
                    <a:gd name="connsiteX3935" fmla="*/ 941687 w 1347751"/>
                    <a:gd name="connsiteY3935" fmla="*/ 499906 h 1625641"/>
                    <a:gd name="connsiteX3936" fmla="*/ 929606 w 1347751"/>
                    <a:gd name="connsiteY3936" fmla="*/ 503531 h 1625641"/>
                    <a:gd name="connsiteX3937" fmla="*/ 900611 w 1347751"/>
                    <a:gd name="connsiteY3937" fmla="*/ 503531 h 1625641"/>
                    <a:gd name="connsiteX3938" fmla="*/ 899403 w 1347751"/>
                    <a:gd name="connsiteY3938" fmla="*/ 498698 h 1625641"/>
                    <a:gd name="connsiteX3939" fmla="*/ 905444 w 1347751"/>
                    <a:gd name="connsiteY3939" fmla="*/ 496282 h 1625641"/>
                    <a:gd name="connsiteX3940" fmla="*/ 925982 w 1347751"/>
                    <a:gd name="connsiteY3940" fmla="*/ 497490 h 1625641"/>
                    <a:gd name="connsiteX3941" fmla="*/ 918733 w 1347751"/>
                    <a:gd name="connsiteY3941" fmla="*/ 490241 h 1625641"/>
                    <a:gd name="connsiteX3942" fmla="*/ 933231 w 1347751"/>
                    <a:gd name="connsiteY3942" fmla="*/ 482993 h 1625641"/>
                    <a:gd name="connsiteX3943" fmla="*/ 947728 w 1347751"/>
                    <a:gd name="connsiteY3943" fmla="*/ 482993 h 1625641"/>
                    <a:gd name="connsiteX3944" fmla="*/ 948936 w 1347751"/>
                    <a:gd name="connsiteY3944" fmla="*/ 476952 h 1625641"/>
                    <a:gd name="connsiteX3945" fmla="*/ 946520 w 1347751"/>
                    <a:gd name="connsiteY3945" fmla="*/ 475744 h 1625641"/>
                    <a:gd name="connsiteX3946" fmla="*/ 999677 w 1347751"/>
                    <a:gd name="connsiteY3946" fmla="*/ 439500 h 1625641"/>
                    <a:gd name="connsiteX3947" fmla="*/ 997261 w 1347751"/>
                    <a:gd name="connsiteY3947" fmla="*/ 435876 h 1625641"/>
                    <a:gd name="connsiteX3948" fmla="*/ 896987 w 1347751"/>
                    <a:gd name="connsiteY3948" fmla="*/ 487825 h 1625641"/>
                    <a:gd name="connsiteX3949" fmla="*/ 895779 w 1347751"/>
                    <a:gd name="connsiteY3949" fmla="*/ 485409 h 1625641"/>
                    <a:gd name="connsiteX3950" fmla="*/ 890946 w 1347751"/>
                    <a:gd name="connsiteY3950" fmla="*/ 474536 h 1625641"/>
                    <a:gd name="connsiteX3951" fmla="*/ 890946 w 1347751"/>
                    <a:gd name="connsiteY3951" fmla="*/ 473328 h 1625641"/>
                    <a:gd name="connsiteX3952" fmla="*/ 890946 w 1347751"/>
                    <a:gd name="connsiteY3952" fmla="*/ 473328 h 1625641"/>
                    <a:gd name="connsiteX3953" fmla="*/ 824500 w 1347751"/>
                    <a:gd name="connsiteY3953" fmla="*/ 315064 h 1625641"/>
                    <a:gd name="connsiteX3954" fmla="*/ 830540 w 1347751"/>
                    <a:gd name="connsiteY3954" fmla="*/ 306607 h 1625641"/>
                    <a:gd name="connsiteX3955" fmla="*/ 859535 w 1347751"/>
                    <a:gd name="connsiteY3955" fmla="*/ 281236 h 1625641"/>
                    <a:gd name="connsiteX3956" fmla="*/ 835373 w 1347751"/>
                    <a:gd name="connsiteY3956" fmla="*/ 284861 h 1625641"/>
                    <a:gd name="connsiteX3957" fmla="*/ 838997 w 1347751"/>
                    <a:gd name="connsiteY3957" fmla="*/ 273988 h 1625641"/>
                    <a:gd name="connsiteX3958" fmla="*/ 859535 w 1347751"/>
                    <a:gd name="connsiteY3958" fmla="*/ 258282 h 1625641"/>
                    <a:gd name="connsiteX3959" fmla="*/ 859535 w 1347751"/>
                    <a:gd name="connsiteY3959" fmla="*/ 248617 h 1625641"/>
                    <a:gd name="connsiteX3960" fmla="*/ 843829 w 1347751"/>
                    <a:gd name="connsiteY3960" fmla="*/ 255866 h 1625641"/>
                    <a:gd name="connsiteX3961" fmla="*/ 851078 w 1347751"/>
                    <a:gd name="connsiteY3961" fmla="*/ 236536 h 1625641"/>
                    <a:gd name="connsiteX3962" fmla="*/ 861951 w 1347751"/>
                    <a:gd name="connsiteY3962" fmla="*/ 222038 h 1625641"/>
                    <a:gd name="connsiteX3963" fmla="*/ 857119 w 1347751"/>
                    <a:gd name="connsiteY3963" fmla="*/ 217206 h 1625641"/>
                    <a:gd name="connsiteX3964" fmla="*/ 848662 w 1347751"/>
                    <a:gd name="connsiteY3964" fmla="*/ 222038 h 1625641"/>
                    <a:gd name="connsiteX3965" fmla="*/ 845038 w 1347751"/>
                    <a:gd name="connsiteY3965" fmla="*/ 138678 h 1625641"/>
                    <a:gd name="connsiteX3966" fmla="*/ 854703 w 1347751"/>
                    <a:gd name="connsiteY3966" fmla="*/ 164048 h 1625641"/>
                    <a:gd name="connsiteX3967" fmla="*/ 836581 w 1347751"/>
                    <a:gd name="connsiteY3967" fmla="*/ 383927 h 1625641"/>
                    <a:gd name="connsiteX3968" fmla="*/ 826916 w 1347751"/>
                    <a:gd name="connsiteY3968" fmla="*/ 377886 h 1625641"/>
                    <a:gd name="connsiteX3969" fmla="*/ 817251 w 1347751"/>
                    <a:gd name="connsiteY3969" fmla="*/ 370637 h 1625641"/>
                    <a:gd name="connsiteX3970" fmla="*/ 810002 w 1347751"/>
                    <a:gd name="connsiteY3970" fmla="*/ 363389 h 1625641"/>
                    <a:gd name="connsiteX3971" fmla="*/ 806378 w 1347751"/>
                    <a:gd name="connsiteY3971" fmla="*/ 359764 h 1625641"/>
                    <a:gd name="connsiteX3972" fmla="*/ 829332 w 1347751"/>
                    <a:gd name="connsiteY3972" fmla="*/ 344059 h 1625641"/>
                    <a:gd name="connsiteX3973" fmla="*/ 816043 w 1347751"/>
                    <a:gd name="connsiteY3973" fmla="*/ 341643 h 1625641"/>
                    <a:gd name="connsiteX3974" fmla="*/ 830540 w 1347751"/>
                    <a:gd name="connsiteY3974" fmla="*/ 321104 h 1625641"/>
                    <a:gd name="connsiteX3975" fmla="*/ 846246 w 1347751"/>
                    <a:gd name="connsiteY3975" fmla="*/ 311439 h 1625641"/>
                    <a:gd name="connsiteX3976" fmla="*/ 824500 w 1347751"/>
                    <a:gd name="connsiteY3976" fmla="*/ 315064 h 1625641"/>
                    <a:gd name="connsiteX3977" fmla="*/ 824500 w 1347751"/>
                    <a:gd name="connsiteY3977" fmla="*/ 315064 h 1625641"/>
                    <a:gd name="connsiteX3978" fmla="*/ 770134 w 1347751"/>
                    <a:gd name="connsiteY3978" fmla="*/ 68607 h 1625641"/>
                    <a:gd name="connsiteX3979" fmla="*/ 716977 w 1347751"/>
                    <a:gd name="connsiteY3979" fmla="*/ 120556 h 1625641"/>
                    <a:gd name="connsiteX3980" fmla="*/ 674692 w 1347751"/>
                    <a:gd name="connsiteY3980" fmla="*/ 217206 h 1625641"/>
                    <a:gd name="connsiteX3981" fmla="*/ 674692 w 1347751"/>
                    <a:gd name="connsiteY3981" fmla="*/ 218414 h 1625641"/>
                    <a:gd name="connsiteX3982" fmla="*/ 673484 w 1347751"/>
                    <a:gd name="connsiteY3982" fmla="*/ 219622 h 1625641"/>
                    <a:gd name="connsiteX3983" fmla="*/ 681941 w 1347751"/>
                    <a:gd name="connsiteY3983" fmla="*/ 223246 h 1625641"/>
                    <a:gd name="connsiteX3984" fmla="*/ 762885 w 1347751"/>
                    <a:gd name="connsiteY3984" fmla="*/ 166465 h 1625641"/>
                    <a:gd name="connsiteX3985" fmla="*/ 762885 w 1347751"/>
                    <a:gd name="connsiteY3985" fmla="*/ 170089 h 1625641"/>
                    <a:gd name="connsiteX3986" fmla="*/ 726642 w 1347751"/>
                    <a:gd name="connsiteY3986" fmla="*/ 257074 h 1625641"/>
                    <a:gd name="connsiteX3987" fmla="*/ 725433 w 1347751"/>
                    <a:gd name="connsiteY3987" fmla="*/ 265531 h 1625641"/>
                    <a:gd name="connsiteX3988" fmla="*/ 698855 w 1347751"/>
                    <a:gd name="connsiteY3988" fmla="*/ 333186 h 1625641"/>
                    <a:gd name="connsiteX3989" fmla="*/ 681941 w 1347751"/>
                    <a:gd name="connsiteY3989" fmla="*/ 334394 h 1625641"/>
                    <a:gd name="connsiteX3990" fmla="*/ 695230 w 1347751"/>
                    <a:gd name="connsiteY3990" fmla="*/ 324729 h 1625641"/>
                    <a:gd name="connsiteX3991" fmla="*/ 715769 w 1347751"/>
                    <a:gd name="connsiteY3991" fmla="*/ 311439 h 1625641"/>
                    <a:gd name="connsiteX3992" fmla="*/ 712144 w 1347751"/>
                    <a:gd name="connsiteY3992" fmla="*/ 307815 h 1625641"/>
                    <a:gd name="connsiteX3993" fmla="*/ 685565 w 1347751"/>
                    <a:gd name="connsiteY3993" fmla="*/ 321104 h 1625641"/>
                    <a:gd name="connsiteX3994" fmla="*/ 686773 w 1347751"/>
                    <a:gd name="connsiteY3994" fmla="*/ 319896 h 1625641"/>
                    <a:gd name="connsiteX3995" fmla="*/ 698855 w 1347751"/>
                    <a:gd name="connsiteY3995" fmla="*/ 306607 h 1625641"/>
                    <a:gd name="connsiteX3996" fmla="*/ 715769 w 1347751"/>
                    <a:gd name="connsiteY3996" fmla="*/ 292109 h 1625641"/>
                    <a:gd name="connsiteX3997" fmla="*/ 694022 w 1347751"/>
                    <a:gd name="connsiteY3997" fmla="*/ 299358 h 1625641"/>
                    <a:gd name="connsiteX3998" fmla="*/ 714560 w 1347751"/>
                    <a:gd name="connsiteY3998" fmla="*/ 255866 h 1625641"/>
                    <a:gd name="connsiteX3999" fmla="*/ 706104 w 1347751"/>
                    <a:gd name="connsiteY3999" fmla="*/ 252241 h 1625641"/>
                    <a:gd name="connsiteX4000" fmla="*/ 708520 w 1347751"/>
                    <a:gd name="connsiteY4000" fmla="*/ 244993 h 1625641"/>
                    <a:gd name="connsiteX4001" fmla="*/ 731474 w 1347751"/>
                    <a:gd name="connsiteY4001" fmla="*/ 222038 h 1625641"/>
                    <a:gd name="connsiteX4002" fmla="*/ 730266 w 1347751"/>
                    <a:gd name="connsiteY4002" fmla="*/ 215997 h 1625641"/>
                    <a:gd name="connsiteX4003" fmla="*/ 720601 w 1347751"/>
                    <a:gd name="connsiteY4003" fmla="*/ 218414 h 1625641"/>
                    <a:gd name="connsiteX4004" fmla="*/ 737515 w 1347751"/>
                    <a:gd name="connsiteY4004" fmla="*/ 195460 h 1625641"/>
                    <a:gd name="connsiteX4005" fmla="*/ 732682 w 1347751"/>
                    <a:gd name="connsiteY4005" fmla="*/ 190627 h 1625641"/>
                    <a:gd name="connsiteX4006" fmla="*/ 675900 w 1347751"/>
                    <a:gd name="connsiteY4006" fmla="*/ 323521 h 1625641"/>
                    <a:gd name="connsiteX4007" fmla="*/ 661403 w 1347751"/>
                    <a:gd name="connsiteY4007" fmla="*/ 294525 h 1625641"/>
                    <a:gd name="connsiteX4008" fmla="*/ 661403 w 1347751"/>
                    <a:gd name="connsiteY4008" fmla="*/ 292109 h 1625641"/>
                    <a:gd name="connsiteX4009" fmla="*/ 817251 w 1347751"/>
                    <a:gd name="connsiteY4009" fmla="*/ 16657 h 1625641"/>
                    <a:gd name="connsiteX4010" fmla="*/ 770134 w 1347751"/>
                    <a:gd name="connsiteY4010" fmla="*/ 68607 h 1625641"/>
                    <a:gd name="connsiteX4011" fmla="*/ 770134 w 1347751"/>
                    <a:gd name="connsiteY4011" fmla="*/ 68607 h 1625641"/>
                    <a:gd name="connsiteX4012" fmla="*/ 602205 w 1347751"/>
                    <a:gd name="connsiteY4012" fmla="*/ 182170 h 1625641"/>
                    <a:gd name="connsiteX4013" fmla="*/ 597372 w 1347751"/>
                    <a:gd name="connsiteY4013" fmla="*/ 142302 h 1625641"/>
                    <a:gd name="connsiteX4014" fmla="*/ 598580 w 1347751"/>
                    <a:gd name="connsiteY4014" fmla="*/ 110891 h 1625641"/>
                    <a:gd name="connsiteX4015" fmla="*/ 621535 w 1347751"/>
                    <a:gd name="connsiteY4015" fmla="*/ 129013 h 1625641"/>
                    <a:gd name="connsiteX4016" fmla="*/ 625159 w 1347751"/>
                    <a:gd name="connsiteY4016" fmla="*/ 133845 h 1625641"/>
                    <a:gd name="connsiteX4017" fmla="*/ 632408 w 1347751"/>
                    <a:gd name="connsiteY4017" fmla="*/ 130221 h 1625641"/>
                    <a:gd name="connsiteX4018" fmla="*/ 721809 w 1347751"/>
                    <a:gd name="connsiteY4018" fmla="*/ 25114 h 1625641"/>
                    <a:gd name="connsiteX4019" fmla="*/ 764093 w 1347751"/>
                    <a:gd name="connsiteY4019" fmla="*/ 19074 h 1625641"/>
                    <a:gd name="connsiteX4020" fmla="*/ 818459 w 1347751"/>
                    <a:gd name="connsiteY4020" fmla="*/ 2160 h 1625641"/>
                    <a:gd name="connsiteX4021" fmla="*/ 752012 w 1347751"/>
                    <a:gd name="connsiteY4021" fmla="*/ 54109 h 1625641"/>
                    <a:gd name="connsiteX4022" fmla="*/ 756845 w 1347751"/>
                    <a:gd name="connsiteY4022" fmla="*/ 42028 h 1625641"/>
                    <a:gd name="connsiteX4023" fmla="*/ 750804 w 1347751"/>
                    <a:gd name="connsiteY4023" fmla="*/ 38404 h 1625641"/>
                    <a:gd name="connsiteX4024" fmla="*/ 737515 w 1347751"/>
                    <a:gd name="connsiteY4024" fmla="*/ 66190 h 1625641"/>
                    <a:gd name="connsiteX4025" fmla="*/ 737515 w 1347751"/>
                    <a:gd name="connsiteY4025" fmla="*/ 66190 h 1625641"/>
                    <a:gd name="connsiteX4026" fmla="*/ 719393 w 1347751"/>
                    <a:gd name="connsiteY4026" fmla="*/ 83104 h 1625641"/>
                    <a:gd name="connsiteX4027" fmla="*/ 727850 w 1347751"/>
                    <a:gd name="connsiteY4027" fmla="*/ 51693 h 1625641"/>
                    <a:gd name="connsiteX4028" fmla="*/ 721809 w 1347751"/>
                    <a:gd name="connsiteY4028" fmla="*/ 49277 h 1625641"/>
                    <a:gd name="connsiteX4029" fmla="*/ 706104 w 1347751"/>
                    <a:gd name="connsiteY4029" fmla="*/ 93977 h 1625641"/>
                    <a:gd name="connsiteX4030" fmla="*/ 690398 w 1347751"/>
                    <a:gd name="connsiteY4030" fmla="*/ 110891 h 1625641"/>
                    <a:gd name="connsiteX4031" fmla="*/ 694022 w 1347751"/>
                    <a:gd name="connsiteY4031" fmla="*/ 67399 h 1625641"/>
                    <a:gd name="connsiteX4032" fmla="*/ 680733 w 1347751"/>
                    <a:gd name="connsiteY4032" fmla="*/ 89145 h 1625641"/>
                    <a:gd name="connsiteX4033" fmla="*/ 681941 w 1347751"/>
                    <a:gd name="connsiteY4033" fmla="*/ 121764 h 1625641"/>
                    <a:gd name="connsiteX4034" fmla="*/ 677108 w 1347751"/>
                    <a:gd name="connsiteY4034" fmla="*/ 129013 h 1625641"/>
                    <a:gd name="connsiteX4035" fmla="*/ 673484 w 1347751"/>
                    <a:gd name="connsiteY4035" fmla="*/ 109683 h 1625641"/>
                    <a:gd name="connsiteX4036" fmla="*/ 667444 w 1347751"/>
                    <a:gd name="connsiteY4036" fmla="*/ 109683 h 1625641"/>
                    <a:gd name="connsiteX4037" fmla="*/ 668652 w 1347751"/>
                    <a:gd name="connsiteY4037" fmla="*/ 130221 h 1625641"/>
                    <a:gd name="connsiteX4038" fmla="*/ 668652 w 1347751"/>
                    <a:gd name="connsiteY4038" fmla="*/ 147135 h 1625641"/>
                    <a:gd name="connsiteX4039" fmla="*/ 663819 w 1347751"/>
                    <a:gd name="connsiteY4039" fmla="*/ 162840 h 1625641"/>
                    <a:gd name="connsiteX4040" fmla="*/ 656570 w 1347751"/>
                    <a:gd name="connsiteY4040" fmla="*/ 130221 h 1625641"/>
                    <a:gd name="connsiteX4041" fmla="*/ 649322 w 1347751"/>
                    <a:gd name="connsiteY4041" fmla="*/ 131429 h 1625641"/>
                    <a:gd name="connsiteX4042" fmla="*/ 658987 w 1347751"/>
                    <a:gd name="connsiteY4042" fmla="*/ 180962 h 1625641"/>
                    <a:gd name="connsiteX4043" fmla="*/ 651738 w 1347751"/>
                    <a:gd name="connsiteY4043" fmla="*/ 246201 h 1625641"/>
                    <a:gd name="connsiteX4044" fmla="*/ 650530 w 1347751"/>
                    <a:gd name="connsiteY4044" fmla="*/ 276404 h 1625641"/>
                    <a:gd name="connsiteX4045" fmla="*/ 640865 w 1347751"/>
                    <a:gd name="connsiteY4045" fmla="*/ 264322 h 1625641"/>
                    <a:gd name="connsiteX4046" fmla="*/ 640865 w 1347751"/>
                    <a:gd name="connsiteY4046" fmla="*/ 261906 h 1625641"/>
                    <a:gd name="connsiteX4047" fmla="*/ 602205 w 1347751"/>
                    <a:gd name="connsiteY4047" fmla="*/ 182170 h 1625641"/>
                    <a:gd name="connsiteX4048" fmla="*/ 602205 w 1347751"/>
                    <a:gd name="connsiteY4048" fmla="*/ 182170 h 1625641"/>
                    <a:gd name="connsiteX4049" fmla="*/ 631200 w 1347751"/>
                    <a:gd name="connsiteY4049" fmla="*/ 254658 h 1625641"/>
                    <a:gd name="connsiteX4050" fmla="*/ 596164 w 1347751"/>
                    <a:gd name="connsiteY4050" fmla="*/ 236536 h 1625641"/>
                    <a:gd name="connsiteX4051" fmla="*/ 579251 w 1347751"/>
                    <a:gd name="connsiteY4051" fmla="*/ 213581 h 1625641"/>
                    <a:gd name="connsiteX4052" fmla="*/ 631200 w 1347751"/>
                    <a:gd name="connsiteY4052" fmla="*/ 254658 h 1625641"/>
                    <a:gd name="connsiteX4053" fmla="*/ 586499 w 1347751"/>
                    <a:gd name="connsiteY4053" fmla="*/ 234119 h 1625641"/>
                    <a:gd name="connsiteX4054" fmla="*/ 576834 w 1347751"/>
                    <a:gd name="connsiteY4054" fmla="*/ 234119 h 1625641"/>
                    <a:gd name="connsiteX4055" fmla="*/ 570794 w 1347751"/>
                    <a:gd name="connsiteY4055" fmla="*/ 215997 h 1625641"/>
                    <a:gd name="connsiteX4056" fmla="*/ 586499 w 1347751"/>
                    <a:gd name="connsiteY4056" fmla="*/ 234119 h 1625641"/>
                    <a:gd name="connsiteX4057" fmla="*/ 586499 w 1347751"/>
                    <a:gd name="connsiteY4057" fmla="*/ 234119 h 1625641"/>
                    <a:gd name="connsiteX4058" fmla="*/ 563545 w 1347751"/>
                    <a:gd name="connsiteY4058" fmla="*/ 220830 h 1625641"/>
                    <a:gd name="connsiteX4059" fmla="*/ 568377 w 1347751"/>
                    <a:gd name="connsiteY4059" fmla="*/ 235328 h 1625641"/>
                    <a:gd name="connsiteX4060" fmla="*/ 565961 w 1347751"/>
                    <a:gd name="connsiteY4060" fmla="*/ 235328 h 1625641"/>
                    <a:gd name="connsiteX4061" fmla="*/ 563545 w 1347751"/>
                    <a:gd name="connsiteY4061" fmla="*/ 220830 h 1625641"/>
                    <a:gd name="connsiteX4062" fmla="*/ 563545 w 1347751"/>
                    <a:gd name="connsiteY4062" fmla="*/ 220830 h 1625641"/>
                    <a:gd name="connsiteX4063" fmla="*/ 524885 w 1347751"/>
                    <a:gd name="connsiteY4063" fmla="*/ 273988 h 1625641"/>
                    <a:gd name="connsiteX4064" fmla="*/ 557504 w 1347751"/>
                    <a:gd name="connsiteY4064" fmla="*/ 254658 h 1625641"/>
                    <a:gd name="connsiteX4065" fmla="*/ 568377 w 1347751"/>
                    <a:gd name="connsiteY4065" fmla="*/ 252241 h 1625641"/>
                    <a:gd name="connsiteX4066" fmla="*/ 648114 w 1347751"/>
                    <a:gd name="connsiteY4066" fmla="*/ 301774 h 1625641"/>
                    <a:gd name="connsiteX4067" fmla="*/ 655362 w 1347751"/>
                    <a:gd name="connsiteY4067" fmla="*/ 315064 h 1625641"/>
                    <a:gd name="connsiteX4068" fmla="*/ 665027 w 1347751"/>
                    <a:gd name="connsiteY4068" fmla="*/ 336810 h 1625641"/>
                    <a:gd name="connsiteX4069" fmla="*/ 661403 w 1347751"/>
                    <a:gd name="connsiteY4069" fmla="*/ 338018 h 1625641"/>
                    <a:gd name="connsiteX4070" fmla="*/ 656570 w 1347751"/>
                    <a:gd name="connsiteY4070" fmla="*/ 324729 h 1625641"/>
                    <a:gd name="connsiteX4071" fmla="*/ 652946 w 1347751"/>
                    <a:gd name="connsiteY4071" fmla="*/ 325937 h 1625641"/>
                    <a:gd name="connsiteX4072" fmla="*/ 652946 w 1347751"/>
                    <a:gd name="connsiteY4072" fmla="*/ 327145 h 1625641"/>
                    <a:gd name="connsiteX4073" fmla="*/ 652946 w 1347751"/>
                    <a:gd name="connsiteY4073" fmla="*/ 328353 h 1625641"/>
                    <a:gd name="connsiteX4074" fmla="*/ 651738 w 1347751"/>
                    <a:gd name="connsiteY4074" fmla="*/ 336810 h 1625641"/>
                    <a:gd name="connsiteX4075" fmla="*/ 651738 w 1347751"/>
                    <a:gd name="connsiteY4075" fmla="*/ 338018 h 1625641"/>
                    <a:gd name="connsiteX4076" fmla="*/ 649322 w 1347751"/>
                    <a:gd name="connsiteY4076" fmla="*/ 342850 h 1625641"/>
                    <a:gd name="connsiteX4077" fmla="*/ 649322 w 1347751"/>
                    <a:gd name="connsiteY4077" fmla="*/ 345267 h 1625641"/>
                    <a:gd name="connsiteX4078" fmla="*/ 643281 w 1347751"/>
                    <a:gd name="connsiteY4078" fmla="*/ 350099 h 1625641"/>
                    <a:gd name="connsiteX4079" fmla="*/ 645697 w 1347751"/>
                    <a:gd name="connsiteY4079" fmla="*/ 342850 h 1625641"/>
                    <a:gd name="connsiteX4080" fmla="*/ 649322 w 1347751"/>
                    <a:gd name="connsiteY4080" fmla="*/ 317480 h 1625641"/>
                    <a:gd name="connsiteX4081" fmla="*/ 646905 w 1347751"/>
                    <a:gd name="connsiteY4081" fmla="*/ 316272 h 1625641"/>
                    <a:gd name="connsiteX4082" fmla="*/ 643281 w 1347751"/>
                    <a:gd name="connsiteY4082" fmla="*/ 317480 h 1625641"/>
                    <a:gd name="connsiteX4083" fmla="*/ 640865 w 1347751"/>
                    <a:gd name="connsiteY4083" fmla="*/ 324729 h 1625641"/>
                    <a:gd name="connsiteX4084" fmla="*/ 637241 w 1347751"/>
                    <a:gd name="connsiteY4084" fmla="*/ 341643 h 1625641"/>
                    <a:gd name="connsiteX4085" fmla="*/ 634824 w 1347751"/>
                    <a:gd name="connsiteY4085" fmla="*/ 350099 h 1625641"/>
                    <a:gd name="connsiteX4086" fmla="*/ 632408 w 1347751"/>
                    <a:gd name="connsiteY4086" fmla="*/ 360972 h 1625641"/>
                    <a:gd name="connsiteX4087" fmla="*/ 632408 w 1347751"/>
                    <a:gd name="connsiteY4087" fmla="*/ 363389 h 1625641"/>
                    <a:gd name="connsiteX4088" fmla="*/ 631200 w 1347751"/>
                    <a:gd name="connsiteY4088" fmla="*/ 365805 h 1625641"/>
                    <a:gd name="connsiteX4089" fmla="*/ 631200 w 1347751"/>
                    <a:gd name="connsiteY4089" fmla="*/ 365805 h 1625641"/>
                    <a:gd name="connsiteX4090" fmla="*/ 625159 w 1347751"/>
                    <a:gd name="connsiteY4090" fmla="*/ 374262 h 1625641"/>
                    <a:gd name="connsiteX4091" fmla="*/ 621535 w 1347751"/>
                    <a:gd name="connsiteY4091" fmla="*/ 379094 h 1625641"/>
                    <a:gd name="connsiteX4092" fmla="*/ 619119 w 1347751"/>
                    <a:gd name="connsiteY4092" fmla="*/ 382719 h 1625641"/>
                    <a:gd name="connsiteX4093" fmla="*/ 615494 w 1347751"/>
                    <a:gd name="connsiteY4093" fmla="*/ 389967 h 1625641"/>
                    <a:gd name="connsiteX4094" fmla="*/ 614286 w 1347751"/>
                    <a:gd name="connsiteY4094" fmla="*/ 392383 h 1625641"/>
                    <a:gd name="connsiteX4095" fmla="*/ 613078 w 1347751"/>
                    <a:gd name="connsiteY4095" fmla="*/ 394800 h 1625641"/>
                    <a:gd name="connsiteX4096" fmla="*/ 611870 w 1347751"/>
                    <a:gd name="connsiteY4096" fmla="*/ 397216 h 1625641"/>
                    <a:gd name="connsiteX4097" fmla="*/ 608246 w 1347751"/>
                    <a:gd name="connsiteY4097" fmla="*/ 403256 h 1625641"/>
                    <a:gd name="connsiteX4098" fmla="*/ 608246 w 1347751"/>
                    <a:gd name="connsiteY4098" fmla="*/ 404465 h 1625641"/>
                    <a:gd name="connsiteX4099" fmla="*/ 605829 w 1347751"/>
                    <a:gd name="connsiteY4099" fmla="*/ 410505 h 1625641"/>
                    <a:gd name="connsiteX4100" fmla="*/ 602205 w 1347751"/>
                    <a:gd name="connsiteY4100" fmla="*/ 420170 h 1625641"/>
                    <a:gd name="connsiteX4101" fmla="*/ 600997 w 1347751"/>
                    <a:gd name="connsiteY4101" fmla="*/ 422587 h 1625641"/>
                    <a:gd name="connsiteX4102" fmla="*/ 599789 w 1347751"/>
                    <a:gd name="connsiteY4102" fmla="*/ 427419 h 1625641"/>
                    <a:gd name="connsiteX4103" fmla="*/ 598580 w 1347751"/>
                    <a:gd name="connsiteY4103" fmla="*/ 433460 h 1625641"/>
                    <a:gd name="connsiteX4104" fmla="*/ 597372 w 1347751"/>
                    <a:gd name="connsiteY4104" fmla="*/ 437084 h 1625641"/>
                    <a:gd name="connsiteX4105" fmla="*/ 593748 w 1347751"/>
                    <a:gd name="connsiteY4105" fmla="*/ 450374 h 1625641"/>
                    <a:gd name="connsiteX4106" fmla="*/ 593748 w 1347751"/>
                    <a:gd name="connsiteY4106" fmla="*/ 450374 h 1625641"/>
                    <a:gd name="connsiteX4107" fmla="*/ 593748 w 1347751"/>
                    <a:gd name="connsiteY4107" fmla="*/ 450374 h 1625641"/>
                    <a:gd name="connsiteX4108" fmla="*/ 593748 w 1347751"/>
                    <a:gd name="connsiteY4108" fmla="*/ 451581 h 1625641"/>
                    <a:gd name="connsiteX4109" fmla="*/ 586499 w 1347751"/>
                    <a:gd name="connsiteY4109" fmla="*/ 479368 h 1625641"/>
                    <a:gd name="connsiteX4110" fmla="*/ 584083 w 1347751"/>
                    <a:gd name="connsiteY4110" fmla="*/ 491450 h 1625641"/>
                    <a:gd name="connsiteX4111" fmla="*/ 582875 w 1347751"/>
                    <a:gd name="connsiteY4111" fmla="*/ 495074 h 1625641"/>
                    <a:gd name="connsiteX4112" fmla="*/ 580459 w 1347751"/>
                    <a:gd name="connsiteY4112" fmla="*/ 510780 h 1625641"/>
                    <a:gd name="connsiteX4113" fmla="*/ 578042 w 1347751"/>
                    <a:gd name="connsiteY4113" fmla="*/ 522861 h 1625641"/>
                    <a:gd name="connsiteX4114" fmla="*/ 578042 w 1347751"/>
                    <a:gd name="connsiteY4114" fmla="*/ 524069 h 1625641"/>
                    <a:gd name="connsiteX4115" fmla="*/ 575626 w 1347751"/>
                    <a:gd name="connsiteY4115" fmla="*/ 544607 h 1625641"/>
                    <a:gd name="connsiteX4116" fmla="*/ 574418 w 1347751"/>
                    <a:gd name="connsiteY4116" fmla="*/ 561521 h 1625641"/>
                    <a:gd name="connsiteX4117" fmla="*/ 575626 w 1347751"/>
                    <a:gd name="connsiteY4117" fmla="*/ 563937 h 1625641"/>
                    <a:gd name="connsiteX4118" fmla="*/ 579251 w 1347751"/>
                    <a:gd name="connsiteY4118" fmla="*/ 561521 h 1625641"/>
                    <a:gd name="connsiteX4119" fmla="*/ 579251 w 1347751"/>
                    <a:gd name="connsiteY4119" fmla="*/ 561521 h 1625641"/>
                    <a:gd name="connsiteX4120" fmla="*/ 582875 w 1347751"/>
                    <a:gd name="connsiteY4120" fmla="*/ 544607 h 1625641"/>
                    <a:gd name="connsiteX4121" fmla="*/ 585291 w 1347751"/>
                    <a:gd name="connsiteY4121" fmla="*/ 530109 h 1625641"/>
                    <a:gd name="connsiteX4122" fmla="*/ 586499 w 1347751"/>
                    <a:gd name="connsiteY4122" fmla="*/ 519236 h 1625641"/>
                    <a:gd name="connsiteX4123" fmla="*/ 588916 w 1347751"/>
                    <a:gd name="connsiteY4123" fmla="*/ 502323 h 1625641"/>
                    <a:gd name="connsiteX4124" fmla="*/ 590124 w 1347751"/>
                    <a:gd name="connsiteY4124" fmla="*/ 492658 h 1625641"/>
                    <a:gd name="connsiteX4125" fmla="*/ 592540 w 1347751"/>
                    <a:gd name="connsiteY4125" fmla="*/ 484201 h 1625641"/>
                    <a:gd name="connsiteX4126" fmla="*/ 591332 w 1347751"/>
                    <a:gd name="connsiteY4126" fmla="*/ 492658 h 1625641"/>
                    <a:gd name="connsiteX4127" fmla="*/ 588916 w 1347751"/>
                    <a:gd name="connsiteY4127" fmla="*/ 522861 h 1625641"/>
                    <a:gd name="connsiteX4128" fmla="*/ 587707 w 1347751"/>
                    <a:gd name="connsiteY4128" fmla="*/ 533734 h 1625641"/>
                    <a:gd name="connsiteX4129" fmla="*/ 587707 w 1347751"/>
                    <a:gd name="connsiteY4129" fmla="*/ 545815 h 1625641"/>
                    <a:gd name="connsiteX4130" fmla="*/ 588916 w 1347751"/>
                    <a:gd name="connsiteY4130" fmla="*/ 549439 h 1625641"/>
                    <a:gd name="connsiteX4131" fmla="*/ 597372 w 1347751"/>
                    <a:gd name="connsiteY4131" fmla="*/ 545815 h 1625641"/>
                    <a:gd name="connsiteX4132" fmla="*/ 597372 w 1347751"/>
                    <a:gd name="connsiteY4132" fmla="*/ 540983 h 1625641"/>
                    <a:gd name="connsiteX4133" fmla="*/ 597372 w 1347751"/>
                    <a:gd name="connsiteY4133" fmla="*/ 540983 h 1625641"/>
                    <a:gd name="connsiteX4134" fmla="*/ 598580 w 1347751"/>
                    <a:gd name="connsiteY4134" fmla="*/ 531318 h 1625641"/>
                    <a:gd name="connsiteX4135" fmla="*/ 599789 w 1347751"/>
                    <a:gd name="connsiteY4135" fmla="*/ 522861 h 1625641"/>
                    <a:gd name="connsiteX4136" fmla="*/ 602205 w 1347751"/>
                    <a:gd name="connsiteY4136" fmla="*/ 532526 h 1625641"/>
                    <a:gd name="connsiteX4137" fmla="*/ 602205 w 1347751"/>
                    <a:gd name="connsiteY4137" fmla="*/ 534942 h 1625641"/>
                    <a:gd name="connsiteX4138" fmla="*/ 602205 w 1347751"/>
                    <a:gd name="connsiteY4138" fmla="*/ 543399 h 1625641"/>
                    <a:gd name="connsiteX4139" fmla="*/ 600997 w 1347751"/>
                    <a:gd name="connsiteY4139" fmla="*/ 550648 h 1625641"/>
                    <a:gd name="connsiteX4140" fmla="*/ 599789 w 1347751"/>
                    <a:gd name="connsiteY4140" fmla="*/ 556688 h 1625641"/>
                    <a:gd name="connsiteX4141" fmla="*/ 604621 w 1347751"/>
                    <a:gd name="connsiteY4141" fmla="*/ 563937 h 1625641"/>
                    <a:gd name="connsiteX4142" fmla="*/ 619119 w 1347751"/>
                    <a:gd name="connsiteY4142" fmla="*/ 553064 h 1625641"/>
                    <a:gd name="connsiteX4143" fmla="*/ 627576 w 1347751"/>
                    <a:gd name="connsiteY4143" fmla="*/ 547023 h 1625641"/>
                    <a:gd name="connsiteX4144" fmla="*/ 631200 w 1347751"/>
                    <a:gd name="connsiteY4144" fmla="*/ 544607 h 1625641"/>
                    <a:gd name="connsiteX4145" fmla="*/ 639657 w 1347751"/>
                    <a:gd name="connsiteY4145" fmla="*/ 538566 h 1625641"/>
                    <a:gd name="connsiteX4146" fmla="*/ 646905 w 1347751"/>
                    <a:gd name="connsiteY4146" fmla="*/ 533734 h 1625641"/>
                    <a:gd name="connsiteX4147" fmla="*/ 651738 w 1347751"/>
                    <a:gd name="connsiteY4147" fmla="*/ 530109 h 1625641"/>
                    <a:gd name="connsiteX4148" fmla="*/ 657779 w 1347751"/>
                    <a:gd name="connsiteY4148" fmla="*/ 525277 h 1625641"/>
                    <a:gd name="connsiteX4149" fmla="*/ 672276 w 1347751"/>
                    <a:gd name="connsiteY4149" fmla="*/ 514404 h 1625641"/>
                    <a:gd name="connsiteX4150" fmla="*/ 675900 w 1347751"/>
                    <a:gd name="connsiteY4150" fmla="*/ 511988 h 1625641"/>
                    <a:gd name="connsiteX4151" fmla="*/ 686773 w 1347751"/>
                    <a:gd name="connsiteY4151" fmla="*/ 503531 h 1625641"/>
                    <a:gd name="connsiteX4152" fmla="*/ 696438 w 1347751"/>
                    <a:gd name="connsiteY4152" fmla="*/ 497490 h 1625641"/>
                    <a:gd name="connsiteX4153" fmla="*/ 692814 w 1347751"/>
                    <a:gd name="connsiteY4153" fmla="*/ 492658 h 1625641"/>
                    <a:gd name="connsiteX4154" fmla="*/ 684357 w 1347751"/>
                    <a:gd name="connsiteY4154" fmla="*/ 496282 h 1625641"/>
                    <a:gd name="connsiteX4155" fmla="*/ 673484 w 1347751"/>
                    <a:gd name="connsiteY4155" fmla="*/ 503531 h 1625641"/>
                    <a:gd name="connsiteX4156" fmla="*/ 652946 w 1347751"/>
                    <a:gd name="connsiteY4156" fmla="*/ 520445 h 1625641"/>
                    <a:gd name="connsiteX4157" fmla="*/ 652946 w 1347751"/>
                    <a:gd name="connsiteY4157" fmla="*/ 520445 h 1625641"/>
                    <a:gd name="connsiteX4158" fmla="*/ 645697 w 1347751"/>
                    <a:gd name="connsiteY4158" fmla="*/ 525277 h 1625641"/>
                    <a:gd name="connsiteX4159" fmla="*/ 637241 w 1347751"/>
                    <a:gd name="connsiteY4159" fmla="*/ 530109 h 1625641"/>
                    <a:gd name="connsiteX4160" fmla="*/ 633616 w 1347751"/>
                    <a:gd name="connsiteY4160" fmla="*/ 532526 h 1625641"/>
                    <a:gd name="connsiteX4161" fmla="*/ 634824 w 1347751"/>
                    <a:gd name="connsiteY4161" fmla="*/ 530109 h 1625641"/>
                    <a:gd name="connsiteX4162" fmla="*/ 640865 w 1347751"/>
                    <a:gd name="connsiteY4162" fmla="*/ 521653 h 1625641"/>
                    <a:gd name="connsiteX4163" fmla="*/ 646905 w 1347751"/>
                    <a:gd name="connsiteY4163" fmla="*/ 514404 h 1625641"/>
                    <a:gd name="connsiteX4164" fmla="*/ 661403 w 1347751"/>
                    <a:gd name="connsiteY4164" fmla="*/ 501114 h 1625641"/>
                    <a:gd name="connsiteX4165" fmla="*/ 669860 w 1347751"/>
                    <a:gd name="connsiteY4165" fmla="*/ 495074 h 1625641"/>
                    <a:gd name="connsiteX4166" fmla="*/ 679525 w 1347751"/>
                    <a:gd name="connsiteY4166" fmla="*/ 487825 h 1625641"/>
                    <a:gd name="connsiteX4167" fmla="*/ 692814 w 1347751"/>
                    <a:gd name="connsiteY4167" fmla="*/ 479368 h 1625641"/>
                    <a:gd name="connsiteX4168" fmla="*/ 695230 w 1347751"/>
                    <a:gd name="connsiteY4168" fmla="*/ 476952 h 1625641"/>
                    <a:gd name="connsiteX4169" fmla="*/ 696438 w 1347751"/>
                    <a:gd name="connsiteY4169" fmla="*/ 476952 h 1625641"/>
                    <a:gd name="connsiteX4170" fmla="*/ 703687 w 1347751"/>
                    <a:gd name="connsiteY4170" fmla="*/ 472120 h 1625641"/>
                    <a:gd name="connsiteX4171" fmla="*/ 714560 w 1347751"/>
                    <a:gd name="connsiteY4171" fmla="*/ 464871 h 1625641"/>
                    <a:gd name="connsiteX4172" fmla="*/ 718185 w 1347751"/>
                    <a:gd name="connsiteY4172" fmla="*/ 462455 h 1625641"/>
                    <a:gd name="connsiteX4173" fmla="*/ 720601 w 1347751"/>
                    <a:gd name="connsiteY4173" fmla="*/ 461247 h 1625641"/>
                    <a:gd name="connsiteX4174" fmla="*/ 725433 w 1347751"/>
                    <a:gd name="connsiteY4174" fmla="*/ 457622 h 1625641"/>
                    <a:gd name="connsiteX4175" fmla="*/ 732682 w 1347751"/>
                    <a:gd name="connsiteY4175" fmla="*/ 451581 h 1625641"/>
                    <a:gd name="connsiteX4176" fmla="*/ 736307 w 1347751"/>
                    <a:gd name="connsiteY4176" fmla="*/ 447957 h 1625641"/>
                    <a:gd name="connsiteX4177" fmla="*/ 741139 w 1347751"/>
                    <a:gd name="connsiteY4177" fmla="*/ 439500 h 1625641"/>
                    <a:gd name="connsiteX4178" fmla="*/ 742347 w 1347751"/>
                    <a:gd name="connsiteY4178" fmla="*/ 438292 h 1625641"/>
                    <a:gd name="connsiteX4179" fmla="*/ 737515 w 1347751"/>
                    <a:gd name="connsiteY4179" fmla="*/ 434668 h 1625641"/>
                    <a:gd name="connsiteX4180" fmla="*/ 737515 w 1347751"/>
                    <a:gd name="connsiteY4180" fmla="*/ 434668 h 1625641"/>
                    <a:gd name="connsiteX4181" fmla="*/ 729058 w 1347751"/>
                    <a:gd name="connsiteY4181" fmla="*/ 441917 h 1625641"/>
                    <a:gd name="connsiteX4182" fmla="*/ 729058 w 1347751"/>
                    <a:gd name="connsiteY4182" fmla="*/ 441917 h 1625641"/>
                    <a:gd name="connsiteX4183" fmla="*/ 726642 w 1347751"/>
                    <a:gd name="connsiteY4183" fmla="*/ 444333 h 1625641"/>
                    <a:gd name="connsiteX4184" fmla="*/ 724225 w 1347751"/>
                    <a:gd name="connsiteY4184" fmla="*/ 446749 h 1625641"/>
                    <a:gd name="connsiteX4185" fmla="*/ 721809 w 1347751"/>
                    <a:gd name="connsiteY4185" fmla="*/ 447957 h 1625641"/>
                    <a:gd name="connsiteX4186" fmla="*/ 719393 w 1347751"/>
                    <a:gd name="connsiteY4186" fmla="*/ 450374 h 1625641"/>
                    <a:gd name="connsiteX4187" fmla="*/ 715769 w 1347751"/>
                    <a:gd name="connsiteY4187" fmla="*/ 452790 h 1625641"/>
                    <a:gd name="connsiteX4188" fmla="*/ 709728 w 1347751"/>
                    <a:gd name="connsiteY4188" fmla="*/ 457622 h 1625641"/>
                    <a:gd name="connsiteX4189" fmla="*/ 709728 w 1347751"/>
                    <a:gd name="connsiteY4189" fmla="*/ 457622 h 1625641"/>
                    <a:gd name="connsiteX4190" fmla="*/ 708520 w 1347751"/>
                    <a:gd name="connsiteY4190" fmla="*/ 458830 h 1625641"/>
                    <a:gd name="connsiteX4191" fmla="*/ 704895 w 1347751"/>
                    <a:gd name="connsiteY4191" fmla="*/ 461247 h 1625641"/>
                    <a:gd name="connsiteX4192" fmla="*/ 702479 w 1347751"/>
                    <a:gd name="connsiteY4192" fmla="*/ 463663 h 1625641"/>
                    <a:gd name="connsiteX4193" fmla="*/ 701271 w 1347751"/>
                    <a:gd name="connsiteY4193" fmla="*/ 464871 h 1625641"/>
                    <a:gd name="connsiteX4194" fmla="*/ 696438 w 1347751"/>
                    <a:gd name="connsiteY4194" fmla="*/ 468495 h 1625641"/>
                    <a:gd name="connsiteX4195" fmla="*/ 694022 w 1347751"/>
                    <a:gd name="connsiteY4195" fmla="*/ 469703 h 1625641"/>
                    <a:gd name="connsiteX4196" fmla="*/ 677108 w 1347751"/>
                    <a:gd name="connsiteY4196" fmla="*/ 481784 h 1625641"/>
                    <a:gd name="connsiteX4197" fmla="*/ 673484 w 1347751"/>
                    <a:gd name="connsiteY4197" fmla="*/ 484201 h 1625641"/>
                    <a:gd name="connsiteX4198" fmla="*/ 677108 w 1347751"/>
                    <a:gd name="connsiteY4198" fmla="*/ 480577 h 1625641"/>
                    <a:gd name="connsiteX4199" fmla="*/ 692814 w 1347751"/>
                    <a:gd name="connsiteY4199" fmla="*/ 466079 h 1625641"/>
                    <a:gd name="connsiteX4200" fmla="*/ 695230 w 1347751"/>
                    <a:gd name="connsiteY4200" fmla="*/ 463663 h 1625641"/>
                    <a:gd name="connsiteX4201" fmla="*/ 698855 w 1347751"/>
                    <a:gd name="connsiteY4201" fmla="*/ 460038 h 1625641"/>
                    <a:gd name="connsiteX4202" fmla="*/ 698855 w 1347751"/>
                    <a:gd name="connsiteY4202" fmla="*/ 460038 h 1625641"/>
                    <a:gd name="connsiteX4203" fmla="*/ 703687 w 1347751"/>
                    <a:gd name="connsiteY4203" fmla="*/ 456414 h 1625641"/>
                    <a:gd name="connsiteX4204" fmla="*/ 706104 w 1347751"/>
                    <a:gd name="connsiteY4204" fmla="*/ 455206 h 1625641"/>
                    <a:gd name="connsiteX4205" fmla="*/ 707312 w 1347751"/>
                    <a:gd name="connsiteY4205" fmla="*/ 453998 h 1625641"/>
                    <a:gd name="connsiteX4206" fmla="*/ 713352 w 1347751"/>
                    <a:gd name="connsiteY4206" fmla="*/ 449165 h 1625641"/>
                    <a:gd name="connsiteX4207" fmla="*/ 714560 w 1347751"/>
                    <a:gd name="connsiteY4207" fmla="*/ 447957 h 1625641"/>
                    <a:gd name="connsiteX4208" fmla="*/ 716977 w 1347751"/>
                    <a:gd name="connsiteY4208" fmla="*/ 445541 h 1625641"/>
                    <a:gd name="connsiteX4209" fmla="*/ 723017 w 1347751"/>
                    <a:gd name="connsiteY4209" fmla="*/ 439500 h 1625641"/>
                    <a:gd name="connsiteX4210" fmla="*/ 725433 w 1347751"/>
                    <a:gd name="connsiteY4210" fmla="*/ 437084 h 1625641"/>
                    <a:gd name="connsiteX4211" fmla="*/ 730266 w 1347751"/>
                    <a:gd name="connsiteY4211" fmla="*/ 431044 h 1625641"/>
                    <a:gd name="connsiteX4212" fmla="*/ 731474 w 1347751"/>
                    <a:gd name="connsiteY4212" fmla="*/ 428627 h 1625641"/>
                    <a:gd name="connsiteX4213" fmla="*/ 731474 w 1347751"/>
                    <a:gd name="connsiteY4213" fmla="*/ 427419 h 1625641"/>
                    <a:gd name="connsiteX4214" fmla="*/ 730266 w 1347751"/>
                    <a:gd name="connsiteY4214" fmla="*/ 423795 h 1625641"/>
                    <a:gd name="connsiteX4215" fmla="*/ 726642 w 1347751"/>
                    <a:gd name="connsiteY4215" fmla="*/ 425003 h 1625641"/>
                    <a:gd name="connsiteX4216" fmla="*/ 726642 w 1347751"/>
                    <a:gd name="connsiteY4216" fmla="*/ 425003 h 1625641"/>
                    <a:gd name="connsiteX4217" fmla="*/ 719393 w 1347751"/>
                    <a:gd name="connsiteY4217" fmla="*/ 432252 h 1625641"/>
                    <a:gd name="connsiteX4218" fmla="*/ 719393 w 1347751"/>
                    <a:gd name="connsiteY4218" fmla="*/ 432252 h 1625641"/>
                    <a:gd name="connsiteX4219" fmla="*/ 716977 w 1347751"/>
                    <a:gd name="connsiteY4219" fmla="*/ 434668 h 1625641"/>
                    <a:gd name="connsiteX4220" fmla="*/ 709728 w 1347751"/>
                    <a:gd name="connsiteY4220" fmla="*/ 440708 h 1625641"/>
                    <a:gd name="connsiteX4221" fmla="*/ 708520 w 1347751"/>
                    <a:gd name="connsiteY4221" fmla="*/ 441917 h 1625641"/>
                    <a:gd name="connsiteX4222" fmla="*/ 702479 w 1347751"/>
                    <a:gd name="connsiteY4222" fmla="*/ 446749 h 1625641"/>
                    <a:gd name="connsiteX4223" fmla="*/ 702479 w 1347751"/>
                    <a:gd name="connsiteY4223" fmla="*/ 446749 h 1625641"/>
                    <a:gd name="connsiteX4224" fmla="*/ 702479 w 1347751"/>
                    <a:gd name="connsiteY4224" fmla="*/ 446749 h 1625641"/>
                    <a:gd name="connsiteX4225" fmla="*/ 695230 w 1347751"/>
                    <a:gd name="connsiteY4225" fmla="*/ 452790 h 1625641"/>
                    <a:gd name="connsiteX4226" fmla="*/ 690398 w 1347751"/>
                    <a:gd name="connsiteY4226" fmla="*/ 456414 h 1625641"/>
                    <a:gd name="connsiteX4227" fmla="*/ 673484 w 1347751"/>
                    <a:gd name="connsiteY4227" fmla="*/ 470911 h 1625641"/>
                    <a:gd name="connsiteX4228" fmla="*/ 666235 w 1347751"/>
                    <a:gd name="connsiteY4228" fmla="*/ 476952 h 1625641"/>
                    <a:gd name="connsiteX4229" fmla="*/ 665027 w 1347751"/>
                    <a:gd name="connsiteY4229" fmla="*/ 478160 h 1625641"/>
                    <a:gd name="connsiteX4230" fmla="*/ 666235 w 1347751"/>
                    <a:gd name="connsiteY4230" fmla="*/ 476952 h 1625641"/>
                    <a:gd name="connsiteX4231" fmla="*/ 671068 w 1347751"/>
                    <a:gd name="connsiteY4231" fmla="*/ 469703 h 1625641"/>
                    <a:gd name="connsiteX4232" fmla="*/ 683149 w 1347751"/>
                    <a:gd name="connsiteY4232" fmla="*/ 455206 h 1625641"/>
                    <a:gd name="connsiteX4233" fmla="*/ 687982 w 1347751"/>
                    <a:gd name="connsiteY4233" fmla="*/ 453998 h 1625641"/>
                    <a:gd name="connsiteX4234" fmla="*/ 692814 w 1347751"/>
                    <a:gd name="connsiteY4234" fmla="*/ 451581 h 1625641"/>
                    <a:gd name="connsiteX4235" fmla="*/ 700063 w 1347751"/>
                    <a:gd name="connsiteY4235" fmla="*/ 446749 h 1625641"/>
                    <a:gd name="connsiteX4236" fmla="*/ 700063 w 1347751"/>
                    <a:gd name="connsiteY4236" fmla="*/ 446749 h 1625641"/>
                    <a:gd name="connsiteX4237" fmla="*/ 701271 w 1347751"/>
                    <a:gd name="connsiteY4237" fmla="*/ 445541 h 1625641"/>
                    <a:gd name="connsiteX4238" fmla="*/ 704895 w 1347751"/>
                    <a:gd name="connsiteY4238" fmla="*/ 441917 h 1625641"/>
                    <a:gd name="connsiteX4239" fmla="*/ 704895 w 1347751"/>
                    <a:gd name="connsiteY4239" fmla="*/ 438292 h 1625641"/>
                    <a:gd name="connsiteX4240" fmla="*/ 703687 w 1347751"/>
                    <a:gd name="connsiteY4240" fmla="*/ 437084 h 1625641"/>
                    <a:gd name="connsiteX4241" fmla="*/ 697647 w 1347751"/>
                    <a:gd name="connsiteY4241" fmla="*/ 437084 h 1625641"/>
                    <a:gd name="connsiteX4242" fmla="*/ 701271 w 1347751"/>
                    <a:gd name="connsiteY4242" fmla="*/ 434668 h 1625641"/>
                    <a:gd name="connsiteX4243" fmla="*/ 701271 w 1347751"/>
                    <a:gd name="connsiteY4243" fmla="*/ 434668 h 1625641"/>
                    <a:gd name="connsiteX4244" fmla="*/ 708520 w 1347751"/>
                    <a:gd name="connsiteY4244" fmla="*/ 429835 h 1625641"/>
                    <a:gd name="connsiteX4245" fmla="*/ 710936 w 1347751"/>
                    <a:gd name="connsiteY4245" fmla="*/ 428627 h 1625641"/>
                    <a:gd name="connsiteX4246" fmla="*/ 718185 w 1347751"/>
                    <a:gd name="connsiteY4246" fmla="*/ 423795 h 1625641"/>
                    <a:gd name="connsiteX4247" fmla="*/ 721809 w 1347751"/>
                    <a:gd name="connsiteY4247" fmla="*/ 423795 h 1625641"/>
                    <a:gd name="connsiteX4248" fmla="*/ 721809 w 1347751"/>
                    <a:gd name="connsiteY4248" fmla="*/ 423795 h 1625641"/>
                    <a:gd name="connsiteX4249" fmla="*/ 730266 w 1347751"/>
                    <a:gd name="connsiteY4249" fmla="*/ 422587 h 1625641"/>
                    <a:gd name="connsiteX4250" fmla="*/ 730266 w 1347751"/>
                    <a:gd name="connsiteY4250" fmla="*/ 422587 h 1625641"/>
                    <a:gd name="connsiteX4251" fmla="*/ 735098 w 1347751"/>
                    <a:gd name="connsiteY4251" fmla="*/ 422587 h 1625641"/>
                    <a:gd name="connsiteX4252" fmla="*/ 736307 w 1347751"/>
                    <a:gd name="connsiteY4252" fmla="*/ 422587 h 1625641"/>
                    <a:gd name="connsiteX4253" fmla="*/ 742347 w 1347751"/>
                    <a:gd name="connsiteY4253" fmla="*/ 423795 h 1625641"/>
                    <a:gd name="connsiteX4254" fmla="*/ 744763 w 1347751"/>
                    <a:gd name="connsiteY4254" fmla="*/ 423795 h 1625641"/>
                    <a:gd name="connsiteX4255" fmla="*/ 748388 w 1347751"/>
                    <a:gd name="connsiteY4255" fmla="*/ 423795 h 1625641"/>
                    <a:gd name="connsiteX4256" fmla="*/ 759261 w 1347751"/>
                    <a:gd name="connsiteY4256" fmla="*/ 422587 h 1625641"/>
                    <a:gd name="connsiteX4257" fmla="*/ 761677 w 1347751"/>
                    <a:gd name="connsiteY4257" fmla="*/ 416546 h 1625641"/>
                    <a:gd name="connsiteX4258" fmla="*/ 749596 w 1347751"/>
                    <a:gd name="connsiteY4258" fmla="*/ 415338 h 1625641"/>
                    <a:gd name="connsiteX4259" fmla="*/ 741139 w 1347751"/>
                    <a:gd name="connsiteY4259" fmla="*/ 414130 h 1625641"/>
                    <a:gd name="connsiteX4260" fmla="*/ 741139 w 1347751"/>
                    <a:gd name="connsiteY4260" fmla="*/ 414130 h 1625641"/>
                    <a:gd name="connsiteX4261" fmla="*/ 739931 w 1347751"/>
                    <a:gd name="connsiteY4261" fmla="*/ 414130 h 1625641"/>
                    <a:gd name="connsiteX4262" fmla="*/ 739931 w 1347751"/>
                    <a:gd name="connsiteY4262" fmla="*/ 414130 h 1625641"/>
                    <a:gd name="connsiteX4263" fmla="*/ 741139 w 1347751"/>
                    <a:gd name="connsiteY4263" fmla="*/ 414130 h 1625641"/>
                    <a:gd name="connsiteX4264" fmla="*/ 752012 w 1347751"/>
                    <a:gd name="connsiteY4264" fmla="*/ 410505 h 1625641"/>
                    <a:gd name="connsiteX4265" fmla="*/ 770134 w 1347751"/>
                    <a:gd name="connsiteY4265" fmla="*/ 405673 h 1625641"/>
                    <a:gd name="connsiteX4266" fmla="*/ 765301 w 1347751"/>
                    <a:gd name="connsiteY4266" fmla="*/ 393592 h 1625641"/>
                    <a:gd name="connsiteX4267" fmla="*/ 750804 w 1347751"/>
                    <a:gd name="connsiteY4267" fmla="*/ 397216 h 1625641"/>
                    <a:gd name="connsiteX4268" fmla="*/ 743555 w 1347751"/>
                    <a:gd name="connsiteY4268" fmla="*/ 399632 h 1625641"/>
                    <a:gd name="connsiteX4269" fmla="*/ 739931 w 1347751"/>
                    <a:gd name="connsiteY4269" fmla="*/ 400840 h 1625641"/>
                    <a:gd name="connsiteX4270" fmla="*/ 733890 w 1347751"/>
                    <a:gd name="connsiteY4270" fmla="*/ 403256 h 1625641"/>
                    <a:gd name="connsiteX4271" fmla="*/ 730266 w 1347751"/>
                    <a:gd name="connsiteY4271" fmla="*/ 404465 h 1625641"/>
                    <a:gd name="connsiteX4272" fmla="*/ 730266 w 1347751"/>
                    <a:gd name="connsiteY4272" fmla="*/ 404465 h 1625641"/>
                    <a:gd name="connsiteX4273" fmla="*/ 731474 w 1347751"/>
                    <a:gd name="connsiteY4273" fmla="*/ 402049 h 1625641"/>
                    <a:gd name="connsiteX4274" fmla="*/ 731474 w 1347751"/>
                    <a:gd name="connsiteY4274" fmla="*/ 400840 h 1625641"/>
                    <a:gd name="connsiteX4275" fmla="*/ 733890 w 1347751"/>
                    <a:gd name="connsiteY4275" fmla="*/ 396008 h 1625641"/>
                    <a:gd name="connsiteX4276" fmla="*/ 733890 w 1347751"/>
                    <a:gd name="connsiteY4276" fmla="*/ 392383 h 1625641"/>
                    <a:gd name="connsiteX4277" fmla="*/ 725433 w 1347751"/>
                    <a:gd name="connsiteY4277" fmla="*/ 389967 h 1625641"/>
                    <a:gd name="connsiteX4278" fmla="*/ 718185 w 1347751"/>
                    <a:gd name="connsiteY4278" fmla="*/ 398424 h 1625641"/>
                    <a:gd name="connsiteX4279" fmla="*/ 712144 w 1347751"/>
                    <a:gd name="connsiteY4279" fmla="*/ 405673 h 1625641"/>
                    <a:gd name="connsiteX4280" fmla="*/ 712144 w 1347751"/>
                    <a:gd name="connsiteY4280" fmla="*/ 405673 h 1625641"/>
                    <a:gd name="connsiteX4281" fmla="*/ 706104 w 1347751"/>
                    <a:gd name="connsiteY4281" fmla="*/ 412922 h 1625641"/>
                    <a:gd name="connsiteX4282" fmla="*/ 704895 w 1347751"/>
                    <a:gd name="connsiteY4282" fmla="*/ 414130 h 1625641"/>
                    <a:gd name="connsiteX4283" fmla="*/ 703687 w 1347751"/>
                    <a:gd name="connsiteY4283" fmla="*/ 415338 h 1625641"/>
                    <a:gd name="connsiteX4284" fmla="*/ 703687 w 1347751"/>
                    <a:gd name="connsiteY4284" fmla="*/ 412922 h 1625641"/>
                    <a:gd name="connsiteX4285" fmla="*/ 703687 w 1347751"/>
                    <a:gd name="connsiteY4285" fmla="*/ 411713 h 1625641"/>
                    <a:gd name="connsiteX4286" fmla="*/ 703687 w 1347751"/>
                    <a:gd name="connsiteY4286" fmla="*/ 410505 h 1625641"/>
                    <a:gd name="connsiteX4287" fmla="*/ 698855 w 1347751"/>
                    <a:gd name="connsiteY4287" fmla="*/ 406881 h 1625641"/>
                    <a:gd name="connsiteX4288" fmla="*/ 694022 w 1347751"/>
                    <a:gd name="connsiteY4288" fmla="*/ 417754 h 1625641"/>
                    <a:gd name="connsiteX4289" fmla="*/ 694022 w 1347751"/>
                    <a:gd name="connsiteY4289" fmla="*/ 417754 h 1625641"/>
                    <a:gd name="connsiteX4290" fmla="*/ 692814 w 1347751"/>
                    <a:gd name="connsiteY4290" fmla="*/ 423795 h 1625641"/>
                    <a:gd name="connsiteX4291" fmla="*/ 691606 w 1347751"/>
                    <a:gd name="connsiteY4291" fmla="*/ 428627 h 1625641"/>
                    <a:gd name="connsiteX4292" fmla="*/ 686773 w 1347751"/>
                    <a:gd name="connsiteY4292" fmla="*/ 433460 h 1625641"/>
                    <a:gd name="connsiteX4293" fmla="*/ 679525 w 1347751"/>
                    <a:gd name="connsiteY4293" fmla="*/ 440708 h 1625641"/>
                    <a:gd name="connsiteX4294" fmla="*/ 672276 w 1347751"/>
                    <a:gd name="connsiteY4294" fmla="*/ 449165 h 1625641"/>
                    <a:gd name="connsiteX4295" fmla="*/ 673484 w 1347751"/>
                    <a:gd name="connsiteY4295" fmla="*/ 434668 h 1625641"/>
                    <a:gd name="connsiteX4296" fmla="*/ 673484 w 1347751"/>
                    <a:gd name="connsiteY4296" fmla="*/ 426211 h 1625641"/>
                    <a:gd name="connsiteX4297" fmla="*/ 668652 w 1347751"/>
                    <a:gd name="connsiteY4297" fmla="*/ 423795 h 1625641"/>
                    <a:gd name="connsiteX4298" fmla="*/ 665027 w 1347751"/>
                    <a:gd name="connsiteY4298" fmla="*/ 428627 h 1625641"/>
                    <a:gd name="connsiteX4299" fmla="*/ 662611 w 1347751"/>
                    <a:gd name="connsiteY4299" fmla="*/ 462455 h 1625641"/>
                    <a:gd name="connsiteX4300" fmla="*/ 662611 w 1347751"/>
                    <a:gd name="connsiteY4300" fmla="*/ 464871 h 1625641"/>
                    <a:gd name="connsiteX4301" fmla="*/ 662611 w 1347751"/>
                    <a:gd name="connsiteY4301" fmla="*/ 464871 h 1625641"/>
                    <a:gd name="connsiteX4302" fmla="*/ 655362 w 1347751"/>
                    <a:gd name="connsiteY4302" fmla="*/ 476952 h 1625641"/>
                    <a:gd name="connsiteX4303" fmla="*/ 649322 w 1347751"/>
                    <a:gd name="connsiteY4303" fmla="*/ 462455 h 1625641"/>
                    <a:gd name="connsiteX4304" fmla="*/ 644489 w 1347751"/>
                    <a:gd name="connsiteY4304" fmla="*/ 476952 h 1625641"/>
                    <a:gd name="connsiteX4305" fmla="*/ 643281 w 1347751"/>
                    <a:gd name="connsiteY4305" fmla="*/ 480577 h 1625641"/>
                    <a:gd name="connsiteX4306" fmla="*/ 642073 w 1347751"/>
                    <a:gd name="connsiteY4306" fmla="*/ 489033 h 1625641"/>
                    <a:gd name="connsiteX4307" fmla="*/ 638449 w 1347751"/>
                    <a:gd name="connsiteY4307" fmla="*/ 505947 h 1625641"/>
                    <a:gd name="connsiteX4308" fmla="*/ 638449 w 1347751"/>
                    <a:gd name="connsiteY4308" fmla="*/ 507155 h 1625641"/>
                    <a:gd name="connsiteX4309" fmla="*/ 636032 w 1347751"/>
                    <a:gd name="connsiteY4309" fmla="*/ 510780 h 1625641"/>
                    <a:gd name="connsiteX4310" fmla="*/ 628784 w 1347751"/>
                    <a:gd name="connsiteY4310" fmla="*/ 524069 h 1625641"/>
                    <a:gd name="connsiteX4311" fmla="*/ 626367 w 1347751"/>
                    <a:gd name="connsiteY4311" fmla="*/ 528902 h 1625641"/>
                    <a:gd name="connsiteX4312" fmla="*/ 623951 w 1347751"/>
                    <a:gd name="connsiteY4312" fmla="*/ 532526 h 1625641"/>
                    <a:gd name="connsiteX4313" fmla="*/ 623951 w 1347751"/>
                    <a:gd name="connsiteY4313" fmla="*/ 527693 h 1625641"/>
                    <a:gd name="connsiteX4314" fmla="*/ 623951 w 1347751"/>
                    <a:gd name="connsiteY4314" fmla="*/ 522861 h 1625641"/>
                    <a:gd name="connsiteX4315" fmla="*/ 623951 w 1347751"/>
                    <a:gd name="connsiteY4315" fmla="*/ 519236 h 1625641"/>
                    <a:gd name="connsiteX4316" fmla="*/ 623951 w 1347751"/>
                    <a:gd name="connsiteY4316" fmla="*/ 514404 h 1625641"/>
                    <a:gd name="connsiteX4317" fmla="*/ 623951 w 1347751"/>
                    <a:gd name="connsiteY4317" fmla="*/ 514404 h 1625641"/>
                    <a:gd name="connsiteX4318" fmla="*/ 625159 w 1347751"/>
                    <a:gd name="connsiteY4318" fmla="*/ 513196 h 1625641"/>
                    <a:gd name="connsiteX4319" fmla="*/ 629992 w 1347751"/>
                    <a:gd name="connsiteY4319" fmla="*/ 507155 h 1625641"/>
                    <a:gd name="connsiteX4320" fmla="*/ 634824 w 1347751"/>
                    <a:gd name="connsiteY4320" fmla="*/ 501114 h 1625641"/>
                    <a:gd name="connsiteX4321" fmla="*/ 632408 w 1347751"/>
                    <a:gd name="connsiteY4321" fmla="*/ 497490 h 1625641"/>
                    <a:gd name="connsiteX4322" fmla="*/ 629992 w 1347751"/>
                    <a:gd name="connsiteY4322" fmla="*/ 498698 h 1625641"/>
                    <a:gd name="connsiteX4323" fmla="*/ 627576 w 1347751"/>
                    <a:gd name="connsiteY4323" fmla="*/ 499906 h 1625641"/>
                    <a:gd name="connsiteX4324" fmla="*/ 628784 w 1347751"/>
                    <a:gd name="connsiteY4324" fmla="*/ 493866 h 1625641"/>
                    <a:gd name="connsiteX4325" fmla="*/ 628784 w 1347751"/>
                    <a:gd name="connsiteY4325" fmla="*/ 493866 h 1625641"/>
                    <a:gd name="connsiteX4326" fmla="*/ 632408 w 1347751"/>
                    <a:gd name="connsiteY4326" fmla="*/ 484201 h 1625641"/>
                    <a:gd name="connsiteX4327" fmla="*/ 633616 w 1347751"/>
                    <a:gd name="connsiteY4327" fmla="*/ 481784 h 1625641"/>
                    <a:gd name="connsiteX4328" fmla="*/ 634824 w 1347751"/>
                    <a:gd name="connsiteY4328" fmla="*/ 478160 h 1625641"/>
                    <a:gd name="connsiteX4329" fmla="*/ 627576 w 1347751"/>
                    <a:gd name="connsiteY4329" fmla="*/ 473328 h 1625641"/>
                    <a:gd name="connsiteX4330" fmla="*/ 626367 w 1347751"/>
                    <a:gd name="connsiteY4330" fmla="*/ 474536 h 1625641"/>
                    <a:gd name="connsiteX4331" fmla="*/ 622743 w 1347751"/>
                    <a:gd name="connsiteY4331" fmla="*/ 486617 h 1625641"/>
                    <a:gd name="connsiteX4332" fmla="*/ 621535 w 1347751"/>
                    <a:gd name="connsiteY4332" fmla="*/ 491450 h 1625641"/>
                    <a:gd name="connsiteX4333" fmla="*/ 620327 w 1347751"/>
                    <a:gd name="connsiteY4333" fmla="*/ 495074 h 1625641"/>
                    <a:gd name="connsiteX4334" fmla="*/ 617911 w 1347751"/>
                    <a:gd name="connsiteY4334" fmla="*/ 501114 h 1625641"/>
                    <a:gd name="connsiteX4335" fmla="*/ 614286 w 1347751"/>
                    <a:gd name="connsiteY4335" fmla="*/ 524069 h 1625641"/>
                    <a:gd name="connsiteX4336" fmla="*/ 614286 w 1347751"/>
                    <a:gd name="connsiteY4336" fmla="*/ 526485 h 1625641"/>
                    <a:gd name="connsiteX4337" fmla="*/ 614286 w 1347751"/>
                    <a:gd name="connsiteY4337" fmla="*/ 525277 h 1625641"/>
                    <a:gd name="connsiteX4338" fmla="*/ 609454 w 1347751"/>
                    <a:gd name="connsiteY4338" fmla="*/ 498698 h 1625641"/>
                    <a:gd name="connsiteX4339" fmla="*/ 609454 w 1347751"/>
                    <a:gd name="connsiteY4339" fmla="*/ 498698 h 1625641"/>
                    <a:gd name="connsiteX4340" fmla="*/ 610662 w 1347751"/>
                    <a:gd name="connsiteY4340" fmla="*/ 487825 h 1625641"/>
                    <a:gd name="connsiteX4341" fmla="*/ 613078 w 1347751"/>
                    <a:gd name="connsiteY4341" fmla="*/ 474536 h 1625641"/>
                    <a:gd name="connsiteX4342" fmla="*/ 615494 w 1347751"/>
                    <a:gd name="connsiteY4342" fmla="*/ 462455 h 1625641"/>
                    <a:gd name="connsiteX4343" fmla="*/ 616702 w 1347751"/>
                    <a:gd name="connsiteY4343" fmla="*/ 458830 h 1625641"/>
                    <a:gd name="connsiteX4344" fmla="*/ 619119 w 1347751"/>
                    <a:gd name="connsiteY4344" fmla="*/ 449165 h 1625641"/>
                    <a:gd name="connsiteX4345" fmla="*/ 620327 w 1347751"/>
                    <a:gd name="connsiteY4345" fmla="*/ 444333 h 1625641"/>
                    <a:gd name="connsiteX4346" fmla="*/ 627576 w 1347751"/>
                    <a:gd name="connsiteY4346" fmla="*/ 422587 h 1625641"/>
                    <a:gd name="connsiteX4347" fmla="*/ 631200 w 1347751"/>
                    <a:gd name="connsiteY4347" fmla="*/ 412922 h 1625641"/>
                    <a:gd name="connsiteX4348" fmla="*/ 631200 w 1347751"/>
                    <a:gd name="connsiteY4348" fmla="*/ 412922 h 1625641"/>
                    <a:gd name="connsiteX4349" fmla="*/ 632408 w 1347751"/>
                    <a:gd name="connsiteY4349" fmla="*/ 410505 h 1625641"/>
                    <a:gd name="connsiteX4350" fmla="*/ 637241 w 1347751"/>
                    <a:gd name="connsiteY4350" fmla="*/ 399632 h 1625641"/>
                    <a:gd name="connsiteX4351" fmla="*/ 638449 w 1347751"/>
                    <a:gd name="connsiteY4351" fmla="*/ 398424 h 1625641"/>
                    <a:gd name="connsiteX4352" fmla="*/ 642073 w 1347751"/>
                    <a:gd name="connsiteY4352" fmla="*/ 392383 h 1625641"/>
                    <a:gd name="connsiteX4353" fmla="*/ 645697 w 1347751"/>
                    <a:gd name="connsiteY4353" fmla="*/ 387551 h 1625641"/>
                    <a:gd name="connsiteX4354" fmla="*/ 651738 w 1347751"/>
                    <a:gd name="connsiteY4354" fmla="*/ 379094 h 1625641"/>
                    <a:gd name="connsiteX4355" fmla="*/ 657779 w 1347751"/>
                    <a:gd name="connsiteY4355" fmla="*/ 373053 h 1625641"/>
                    <a:gd name="connsiteX4356" fmla="*/ 658987 w 1347751"/>
                    <a:gd name="connsiteY4356" fmla="*/ 371846 h 1625641"/>
                    <a:gd name="connsiteX4357" fmla="*/ 671068 w 1347751"/>
                    <a:gd name="connsiteY4357" fmla="*/ 363389 h 1625641"/>
                    <a:gd name="connsiteX4358" fmla="*/ 684357 w 1347751"/>
                    <a:gd name="connsiteY4358" fmla="*/ 356140 h 1625641"/>
                    <a:gd name="connsiteX4359" fmla="*/ 692814 w 1347751"/>
                    <a:gd name="connsiteY4359" fmla="*/ 353724 h 1625641"/>
                    <a:gd name="connsiteX4360" fmla="*/ 708520 w 1347751"/>
                    <a:gd name="connsiteY4360" fmla="*/ 353724 h 1625641"/>
                    <a:gd name="connsiteX4361" fmla="*/ 712144 w 1347751"/>
                    <a:gd name="connsiteY4361" fmla="*/ 353724 h 1625641"/>
                    <a:gd name="connsiteX4362" fmla="*/ 748388 w 1347751"/>
                    <a:gd name="connsiteY4362" fmla="*/ 350099 h 1625641"/>
                    <a:gd name="connsiteX4363" fmla="*/ 758053 w 1347751"/>
                    <a:gd name="connsiteY4363" fmla="*/ 351307 h 1625641"/>
                    <a:gd name="connsiteX4364" fmla="*/ 766510 w 1347751"/>
                    <a:gd name="connsiteY4364" fmla="*/ 352516 h 1625641"/>
                    <a:gd name="connsiteX4365" fmla="*/ 772550 w 1347751"/>
                    <a:gd name="connsiteY4365" fmla="*/ 354932 h 1625641"/>
                    <a:gd name="connsiteX4366" fmla="*/ 773758 w 1347751"/>
                    <a:gd name="connsiteY4366" fmla="*/ 354932 h 1625641"/>
                    <a:gd name="connsiteX4367" fmla="*/ 799129 w 1347751"/>
                    <a:gd name="connsiteY4367" fmla="*/ 373053 h 1625641"/>
                    <a:gd name="connsiteX4368" fmla="*/ 813626 w 1347751"/>
                    <a:gd name="connsiteY4368" fmla="*/ 386343 h 1625641"/>
                    <a:gd name="connsiteX4369" fmla="*/ 818459 w 1347751"/>
                    <a:gd name="connsiteY4369" fmla="*/ 389967 h 1625641"/>
                    <a:gd name="connsiteX4370" fmla="*/ 837789 w 1347751"/>
                    <a:gd name="connsiteY4370" fmla="*/ 405673 h 1625641"/>
                    <a:gd name="connsiteX4371" fmla="*/ 843829 w 1347751"/>
                    <a:gd name="connsiteY4371" fmla="*/ 412922 h 1625641"/>
                    <a:gd name="connsiteX4372" fmla="*/ 859535 w 1347751"/>
                    <a:gd name="connsiteY4372" fmla="*/ 438292 h 1625641"/>
                    <a:gd name="connsiteX4373" fmla="*/ 864367 w 1347751"/>
                    <a:gd name="connsiteY4373" fmla="*/ 447957 h 1625641"/>
                    <a:gd name="connsiteX4374" fmla="*/ 877657 w 1347751"/>
                    <a:gd name="connsiteY4374" fmla="*/ 472120 h 1625641"/>
                    <a:gd name="connsiteX4375" fmla="*/ 889738 w 1347751"/>
                    <a:gd name="connsiteY4375" fmla="*/ 498698 h 1625641"/>
                    <a:gd name="connsiteX4376" fmla="*/ 892154 w 1347751"/>
                    <a:gd name="connsiteY4376" fmla="*/ 510780 h 1625641"/>
                    <a:gd name="connsiteX4377" fmla="*/ 893363 w 1347751"/>
                    <a:gd name="connsiteY4377" fmla="*/ 519236 h 1625641"/>
                    <a:gd name="connsiteX4378" fmla="*/ 893363 w 1347751"/>
                    <a:gd name="connsiteY4378" fmla="*/ 526485 h 1625641"/>
                    <a:gd name="connsiteX4379" fmla="*/ 893363 w 1347751"/>
                    <a:gd name="connsiteY4379" fmla="*/ 530109 h 1625641"/>
                    <a:gd name="connsiteX4380" fmla="*/ 892154 w 1347751"/>
                    <a:gd name="connsiteY4380" fmla="*/ 543399 h 1625641"/>
                    <a:gd name="connsiteX4381" fmla="*/ 892154 w 1347751"/>
                    <a:gd name="connsiteY4381" fmla="*/ 545815 h 1625641"/>
                    <a:gd name="connsiteX4382" fmla="*/ 888530 w 1347751"/>
                    <a:gd name="connsiteY4382" fmla="*/ 557896 h 1625641"/>
                    <a:gd name="connsiteX4383" fmla="*/ 878865 w 1347751"/>
                    <a:gd name="connsiteY4383" fmla="*/ 579642 h 1625641"/>
                    <a:gd name="connsiteX4384" fmla="*/ 872824 w 1347751"/>
                    <a:gd name="connsiteY4384" fmla="*/ 590516 h 1625641"/>
                    <a:gd name="connsiteX4385" fmla="*/ 860743 w 1347751"/>
                    <a:gd name="connsiteY4385" fmla="*/ 606221 h 1625641"/>
                    <a:gd name="connsiteX4386" fmla="*/ 859535 w 1347751"/>
                    <a:gd name="connsiteY4386" fmla="*/ 608637 h 1625641"/>
                    <a:gd name="connsiteX4387" fmla="*/ 854703 w 1347751"/>
                    <a:gd name="connsiteY4387" fmla="*/ 606221 h 1625641"/>
                    <a:gd name="connsiteX4388" fmla="*/ 841413 w 1347751"/>
                    <a:gd name="connsiteY4388" fmla="*/ 602597 h 1625641"/>
                    <a:gd name="connsiteX4389" fmla="*/ 841413 w 1347751"/>
                    <a:gd name="connsiteY4389" fmla="*/ 602597 h 1625641"/>
                    <a:gd name="connsiteX4390" fmla="*/ 841413 w 1347751"/>
                    <a:gd name="connsiteY4390" fmla="*/ 602597 h 1625641"/>
                    <a:gd name="connsiteX4391" fmla="*/ 860743 w 1347751"/>
                    <a:gd name="connsiteY4391" fmla="*/ 592932 h 1625641"/>
                    <a:gd name="connsiteX4392" fmla="*/ 861951 w 1347751"/>
                    <a:gd name="connsiteY4392" fmla="*/ 589308 h 1625641"/>
                    <a:gd name="connsiteX4393" fmla="*/ 859535 w 1347751"/>
                    <a:gd name="connsiteY4393" fmla="*/ 588099 h 1625641"/>
                    <a:gd name="connsiteX4394" fmla="*/ 855911 w 1347751"/>
                    <a:gd name="connsiteY4394" fmla="*/ 588099 h 1625641"/>
                    <a:gd name="connsiteX4395" fmla="*/ 826916 w 1347751"/>
                    <a:gd name="connsiteY4395" fmla="*/ 597764 h 1625641"/>
                    <a:gd name="connsiteX4396" fmla="*/ 813626 w 1347751"/>
                    <a:gd name="connsiteY4396" fmla="*/ 597764 h 1625641"/>
                    <a:gd name="connsiteX4397" fmla="*/ 847454 w 1347751"/>
                    <a:gd name="connsiteY4397" fmla="*/ 585683 h 1625641"/>
                    <a:gd name="connsiteX4398" fmla="*/ 848662 w 1347751"/>
                    <a:gd name="connsiteY4398" fmla="*/ 584475 h 1625641"/>
                    <a:gd name="connsiteX4399" fmla="*/ 845038 w 1347751"/>
                    <a:gd name="connsiteY4399" fmla="*/ 579642 h 1625641"/>
                    <a:gd name="connsiteX4400" fmla="*/ 837789 w 1347751"/>
                    <a:gd name="connsiteY4400" fmla="*/ 583267 h 1625641"/>
                    <a:gd name="connsiteX4401" fmla="*/ 767718 w 1347751"/>
                    <a:gd name="connsiteY4401" fmla="*/ 594140 h 1625641"/>
                    <a:gd name="connsiteX4402" fmla="*/ 743555 w 1347751"/>
                    <a:gd name="connsiteY4402" fmla="*/ 594140 h 1625641"/>
                    <a:gd name="connsiteX4403" fmla="*/ 742347 w 1347751"/>
                    <a:gd name="connsiteY4403" fmla="*/ 594140 h 1625641"/>
                    <a:gd name="connsiteX4404" fmla="*/ 733890 w 1347751"/>
                    <a:gd name="connsiteY4404" fmla="*/ 594140 h 1625641"/>
                    <a:gd name="connsiteX4405" fmla="*/ 729058 w 1347751"/>
                    <a:gd name="connsiteY4405" fmla="*/ 592932 h 1625641"/>
                    <a:gd name="connsiteX4406" fmla="*/ 766510 w 1347751"/>
                    <a:gd name="connsiteY4406" fmla="*/ 594140 h 1625641"/>
                    <a:gd name="connsiteX4407" fmla="*/ 788256 w 1347751"/>
                    <a:gd name="connsiteY4407" fmla="*/ 589308 h 1625641"/>
                    <a:gd name="connsiteX4408" fmla="*/ 785839 w 1347751"/>
                    <a:gd name="connsiteY4408" fmla="*/ 583267 h 1625641"/>
                    <a:gd name="connsiteX4409" fmla="*/ 749596 w 1347751"/>
                    <a:gd name="connsiteY4409" fmla="*/ 584475 h 1625641"/>
                    <a:gd name="connsiteX4410" fmla="*/ 698855 w 1347751"/>
                    <a:gd name="connsiteY4410" fmla="*/ 584475 h 1625641"/>
                    <a:gd name="connsiteX4411" fmla="*/ 691606 w 1347751"/>
                    <a:gd name="connsiteY4411" fmla="*/ 584475 h 1625641"/>
                    <a:gd name="connsiteX4412" fmla="*/ 698855 w 1347751"/>
                    <a:gd name="connsiteY4412" fmla="*/ 582059 h 1625641"/>
                    <a:gd name="connsiteX4413" fmla="*/ 743555 w 1347751"/>
                    <a:gd name="connsiteY4413" fmla="*/ 582059 h 1625641"/>
                    <a:gd name="connsiteX4414" fmla="*/ 747180 w 1347751"/>
                    <a:gd name="connsiteY4414" fmla="*/ 582059 h 1625641"/>
                    <a:gd name="connsiteX4415" fmla="*/ 749596 w 1347751"/>
                    <a:gd name="connsiteY4415" fmla="*/ 580851 h 1625641"/>
                    <a:gd name="connsiteX4416" fmla="*/ 749596 w 1347751"/>
                    <a:gd name="connsiteY4416" fmla="*/ 576018 h 1625641"/>
                    <a:gd name="connsiteX4417" fmla="*/ 726642 w 1347751"/>
                    <a:gd name="connsiteY4417" fmla="*/ 571186 h 1625641"/>
                    <a:gd name="connsiteX4418" fmla="*/ 725433 w 1347751"/>
                    <a:gd name="connsiteY4418" fmla="*/ 571186 h 1625641"/>
                    <a:gd name="connsiteX4419" fmla="*/ 742347 w 1347751"/>
                    <a:gd name="connsiteY4419" fmla="*/ 567561 h 1625641"/>
                    <a:gd name="connsiteX4420" fmla="*/ 752012 w 1347751"/>
                    <a:gd name="connsiteY4420" fmla="*/ 569978 h 1625641"/>
                    <a:gd name="connsiteX4421" fmla="*/ 755636 w 1347751"/>
                    <a:gd name="connsiteY4421" fmla="*/ 571186 h 1625641"/>
                    <a:gd name="connsiteX4422" fmla="*/ 765301 w 1347751"/>
                    <a:gd name="connsiteY4422" fmla="*/ 574810 h 1625641"/>
                    <a:gd name="connsiteX4423" fmla="*/ 772550 w 1347751"/>
                    <a:gd name="connsiteY4423" fmla="*/ 577226 h 1625641"/>
                    <a:gd name="connsiteX4424" fmla="*/ 785839 w 1347751"/>
                    <a:gd name="connsiteY4424" fmla="*/ 577226 h 1625641"/>
                    <a:gd name="connsiteX4425" fmla="*/ 785839 w 1347751"/>
                    <a:gd name="connsiteY4425" fmla="*/ 571186 h 1625641"/>
                    <a:gd name="connsiteX4426" fmla="*/ 777383 w 1347751"/>
                    <a:gd name="connsiteY4426" fmla="*/ 568769 h 1625641"/>
                    <a:gd name="connsiteX4427" fmla="*/ 770134 w 1347751"/>
                    <a:gd name="connsiteY4427" fmla="*/ 566353 h 1625641"/>
                    <a:gd name="connsiteX4428" fmla="*/ 764093 w 1347751"/>
                    <a:gd name="connsiteY4428" fmla="*/ 563937 h 1625641"/>
                    <a:gd name="connsiteX4429" fmla="*/ 789464 w 1347751"/>
                    <a:gd name="connsiteY4429" fmla="*/ 563937 h 1625641"/>
                    <a:gd name="connsiteX4430" fmla="*/ 789464 w 1347751"/>
                    <a:gd name="connsiteY4430" fmla="*/ 563937 h 1625641"/>
                    <a:gd name="connsiteX4431" fmla="*/ 793088 w 1347751"/>
                    <a:gd name="connsiteY4431" fmla="*/ 563937 h 1625641"/>
                    <a:gd name="connsiteX4432" fmla="*/ 796713 w 1347751"/>
                    <a:gd name="connsiteY4432" fmla="*/ 561521 h 1625641"/>
                    <a:gd name="connsiteX4433" fmla="*/ 795505 w 1347751"/>
                    <a:gd name="connsiteY4433" fmla="*/ 555480 h 1625641"/>
                    <a:gd name="connsiteX4434" fmla="*/ 795505 w 1347751"/>
                    <a:gd name="connsiteY4434" fmla="*/ 555480 h 1625641"/>
                    <a:gd name="connsiteX4435" fmla="*/ 789464 w 1347751"/>
                    <a:gd name="connsiteY4435" fmla="*/ 554272 h 1625641"/>
                    <a:gd name="connsiteX4436" fmla="*/ 765301 w 1347751"/>
                    <a:gd name="connsiteY4436" fmla="*/ 554272 h 1625641"/>
                    <a:gd name="connsiteX4437" fmla="*/ 726642 w 1347751"/>
                    <a:gd name="connsiteY4437" fmla="*/ 560312 h 1625641"/>
                    <a:gd name="connsiteX4438" fmla="*/ 673484 w 1347751"/>
                    <a:gd name="connsiteY4438" fmla="*/ 573602 h 1625641"/>
                    <a:gd name="connsiteX4439" fmla="*/ 666235 w 1347751"/>
                    <a:gd name="connsiteY4439" fmla="*/ 576018 h 1625641"/>
                    <a:gd name="connsiteX4440" fmla="*/ 658987 w 1347751"/>
                    <a:gd name="connsiteY4440" fmla="*/ 579642 h 1625641"/>
                    <a:gd name="connsiteX4441" fmla="*/ 654154 w 1347751"/>
                    <a:gd name="connsiteY4441" fmla="*/ 580851 h 1625641"/>
                    <a:gd name="connsiteX4442" fmla="*/ 654154 w 1347751"/>
                    <a:gd name="connsiteY4442" fmla="*/ 589308 h 1625641"/>
                    <a:gd name="connsiteX4443" fmla="*/ 662611 w 1347751"/>
                    <a:gd name="connsiteY4443" fmla="*/ 590516 h 1625641"/>
                    <a:gd name="connsiteX4444" fmla="*/ 665027 w 1347751"/>
                    <a:gd name="connsiteY4444" fmla="*/ 592932 h 1625641"/>
                    <a:gd name="connsiteX4445" fmla="*/ 649322 w 1347751"/>
                    <a:gd name="connsiteY4445" fmla="*/ 591724 h 1625641"/>
                    <a:gd name="connsiteX4446" fmla="*/ 662611 w 1347751"/>
                    <a:gd name="connsiteY4446" fmla="*/ 600181 h 1625641"/>
                    <a:gd name="connsiteX4447" fmla="*/ 643281 w 1347751"/>
                    <a:gd name="connsiteY4447" fmla="*/ 603805 h 1625641"/>
                    <a:gd name="connsiteX4448" fmla="*/ 644489 w 1347751"/>
                    <a:gd name="connsiteY4448" fmla="*/ 611054 h 1625641"/>
                    <a:gd name="connsiteX4449" fmla="*/ 665027 w 1347751"/>
                    <a:gd name="connsiteY4449" fmla="*/ 609846 h 1625641"/>
                    <a:gd name="connsiteX4450" fmla="*/ 674692 w 1347751"/>
                    <a:gd name="connsiteY4450" fmla="*/ 609846 h 1625641"/>
                    <a:gd name="connsiteX4451" fmla="*/ 687982 w 1347751"/>
                    <a:gd name="connsiteY4451" fmla="*/ 609846 h 1625641"/>
                    <a:gd name="connsiteX4452" fmla="*/ 689190 w 1347751"/>
                    <a:gd name="connsiteY4452" fmla="*/ 609846 h 1625641"/>
                    <a:gd name="connsiteX4453" fmla="*/ 687982 w 1347751"/>
                    <a:gd name="connsiteY4453" fmla="*/ 609846 h 1625641"/>
                    <a:gd name="connsiteX4454" fmla="*/ 638449 w 1347751"/>
                    <a:gd name="connsiteY4454" fmla="*/ 612262 h 1625641"/>
                    <a:gd name="connsiteX4455" fmla="*/ 619119 w 1347751"/>
                    <a:gd name="connsiteY4455" fmla="*/ 613470 h 1625641"/>
                    <a:gd name="connsiteX4456" fmla="*/ 658987 w 1347751"/>
                    <a:gd name="connsiteY4456" fmla="*/ 621927 h 1625641"/>
                    <a:gd name="connsiteX4457" fmla="*/ 673484 w 1347751"/>
                    <a:gd name="connsiteY4457" fmla="*/ 621927 h 1625641"/>
                    <a:gd name="connsiteX4458" fmla="*/ 663819 w 1347751"/>
                    <a:gd name="connsiteY4458" fmla="*/ 623135 h 1625641"/>
                    <a:gd name="connsiteX4459" fmla="*/ 674692 w 1347751"/>
                    <a:gd name="connsiteY4459" fmla="*/ 630384 h 1625641"/>
                    <a:gd name="connsiteX4460" fmla="*/ 694022 w 1347751"/>
                    <a:gd name="connsiteY4460" fmla="*/ 629176 h 1625641"/>
                    <a:gd name="connsiteX4461" fmla="*/ 696438 w 1347751"/>
                    <a:gd name="connsiteY4461" fmla="*/ 629176 h 1625641"/>
                    <a:gd name="connsiteX4462" fmla="*/ 694022 w 1347751"/>
                    <a:gd name="connsiteY4462" fmla="*/ 629176 h 1625641"/>
                    <a:gd name="connsiteX4463" fmla="*/ 667444 w 1347751"/>
                    <a:gd name="connsiteY4463" fmla="*/ 632800 h 1625641"/>
                    <a:gd name="connsiteX4464" fmla="*/ 657779 w 1347751"/>
                    <a:gd name="connsiteY4464" fmla="*/ 635216 h 1625641"/>
                    <a:gd name="connsiteX4465" fmla="*/ 656570 w 1347751"/>
                    <a:gd name="connsiteY4465" fmla="*/ 637633 h 1625641"/>
                    <a:gd name="connsiteX4466" fmla="*/ 651738 w 1347751"/>
                    <a:gd name="connsiteY4466" fmla="*/ 636424 h 1625641"/>
                    <a:gd name="connsiteX4467" fmla="*/ 648114 w 1347751"/>
                    <a:gd name="connsiteY4467" fmla="*/ 643673 h 1625641"/>
                    <a:gd name="connsiteX4468" fmla="*/ 646905 w 1347751"/>
                    <a:gd name="connsiteY4468" fmla="*/ 644881 h 1625641"/>
                    <a:gd name="connsiteX4469" fmla="*/ 646905 w 1347751"/>
                    <a:gd name="connsiteY4469" fmla="*/ 646089 h 1625641"/>
                    <a:gd name="connsiteX4470" fmla="*/ 645697 w 1347751"/>
                    <a:gd name="connsiteY4470" fmla="*/ 646089 h 1625641"/>
                    <a:gd name="connsiteX4471" fmla="*/ 636032 w 1347751"/>
                    <a:gd name="connsiteY4471" fmla="*/ 640049 h 1625641"/>
                    <a:gd name="connsiteX4472" fmla="*/ 642073 w 1347751"/>
                    <a:gd name="connsiteY4472" fmla="*/ 653338 h 1625641"/>
                    <a:gd name="connsiteX4473" fmla="*/ 642073 w 1347751"/>
                    <a:gd name="connsiteY4473" fmla="*/ 655754 h 1625641"/>
                    <a:gd name="connsiteX4474" fmla="*/ 609454 w 1347751"/>
                    <a:gd name="connsiteY4474" fmla="*/ 658170 h 1625641"/>
                    <a:gd name="connsiteX4475" fmla="*/ 609454 w 1347751"/>
                    <a:gd name="connsiteY4475" fmla="*/ 658170 h 1625641"/>
                    <a:gd name="connsiteX4476" fmla="*/ 609454 w 1347751"/>
                    <a:gd name="connsiteY4476" fmla="*/ 659379 h 1625641"/>
                    <a:gd name="connsiteX4477" fmla="*/ 615494 w 1347751"/>
                    <a:gd name="connsiteY4477" fmla="*/ 684749 h 1625641"/>
                    <a:gd name="connsiteX4478" fmla="*/ 619119 w 1347751"/>
                    <a:gd name="connsiteY4478" fmla="*/ 705287 h 1625641"/>
                    <a:gd name="connsiteX4479" fmla="*/ 619119 w 1347751"/>
                    <a:gd name="connsiteY4479" fmla="*/ 707704 h 1625641"/>
                    <a:gd name="connsiteX4480" fmla="*/ 617911 w 1347751"/>
                    <a:gd name="connsiteY4480" fmla="*/ 730658 h 1625641"/>
                    <a:gd name="connsiteX4481" fmla="*/ 617911 w 1347751"/>
                    <a:gd name="connsiteY4481" fmla="*/ 733074 h 1625641"/>
                    <a:gd name="connsiteX4482" fmla="*/ 621535 w 1347751"/>
                    <a:gd name="connsiteY4482" fmla="*/ 734282 h 1625641"/>
                    <a:gd name="connsiteX4483" fmla="*/ 622743 w 1347751"/>
                    <a:gd name="connsiteY4483" fmla="*/ 731866 h 1625641"/>
                    <a:gd name="connsiteX4484" fmla="*/ 623951 w 1347751"/>
                    <a:gd name="connsiteY4484" fmla="*/ 718577 h 1625641"/>
                    <a:gd name="connsiteX4485" fmla="*/ 626367 w 1347751"/>
                    <a:gd name="connsiteY4485" fmla="*/ 737907 h 1625641"/>
                    <a:gd name="connsiteX4486" fmla="*/ 628784 w 1347751"/>
                    <a:gd name="connsiteY4486" fmla="*/ 759653 h 1625641"/>
                    <a:gd name="connsiteX4487" fmla="*/ 628784 w 1347751"/>
                    <a:gd name="connsiteY4487" fmla="*/ 787440 h 1625641"/>
                    <a:gd name="connsiteX4488" fmla="*/ 637241 w 1347751"/>
                    <a:gd name="connsiteY4488" fmla="*/ 774150 h 1625641"/>
                    <a:gd name="connsiteX4489" fmla="*/ 637241 w 1347751"/>
                    <a:gd name="connsiteY4489" fmla="*/ 759653 h 1625641"/>
                    <a:gd name="connsiteX4490" fmla="*/ 643281 w 1347751"/>
                    <a:gd name="connsiteY4490" fmla="*/ 785023 h 1625641"/>
                    <a:gd name="connsiteX4491" fmla="*/ 643281 w 1347751"/>
                    <a:gd name="connsiteY4491" fmla="*/ 788648 h 1625641"/>
                    <a:gd name="connsiteX4492" fmla="*/ 644489 w 1347751"/>
                    <a:gd name="connsiteY4492" fmla="*/ 822475 h 1625641"/>
                    <a:gd name="connsiteX4493" fmla="*/ 644489 w 1347751"/>
                    <a:gd name="connsiteY4493" fmla="*/ 841805 h 1625641"/>
                    <a:gd name="connsiteX4494" fmla="*/ 645697 w 1347751"/>
                    <a:gd name="connsiteY4494" fmla="*/ 849054 h 1625641"/>
                    <a:gd name="connsiteX4495" fmla="*/ 651738 w 1347751"/>
                    <a:gd name="connsiteY4495" fmla="*/ 849054 h 1625641"/>
                    <a:gd name="connsiteX4496" fmla="*/ 652946 w 1347751"/>
                    <a:gd name="connsiteY4496" fmla="*/ 828516 h 1625641"/>
                    <a:gd name="connsiteX4497" fmla="*/ 655362 w 1347751"/>
                    <a:gd name="connsiteY4497" fmla="*/ 832140 h 1625641"/>
                    <a:gd name="connsiteX4498" fmla="*/ 658987 w 1347751"/>
                    <a:gd name="connsiteY4498" fmla="*/ 840597 h 1625641"/>
                    <a:gd name="connsiteX4499" fmla="*/ 662611 w 1347751"/>
                    <a:gd name="connsiteY4499" fmla="*/ 849054 h 1625641"/>
                    <a:gd name="connsiteX4500" fmla="*/ 663819 w 1347751"/>
                    <a:gd name="connsiteY4500" fmla="*/ 851470 h 1625641"/>
                    <a:gd name="connsiteX4501" fmla="*/ 668652 w 1347751"/>
                    <a:gd name="connsiteY4501" fmla="*/ 868384 h 1625641"/>
                    <a:gd name="connsiteX4502" fmla="*/ 678317 w 1347751"/>
                    <a:gd name="connsiteY4502" fmla="*/ 882881 h 1625641"/>
                    <a:gd name="connsiteX4503" fmla="*/ 679525 w 1347751"/>
                    <a:gd name="connsiteY4503" fmla="*/ 884090 h 1625641"/>
                    <a:gd name="connsiteX4504" fmla="*/ 680733 w 1347751"/>
                    <a:gd name="connsiteY4504" fmla="*/ 885298 h 1625641"/>
                    <a:gd name="connsiteX4505" fmla="*/ 684357 w 1347751"/>
                    <a:gd name="connsiteY4505" fmla="*/ 880465 h 1625641"/>
                    <a:gd name="connsiteX4506" fmla="*/ 681941 w 1347751"/>
                    <a:gd name="connsiteY4506" fmla="*/ 876841 h 1625641"/>
                    <a:gd name="connsiteX4507" fmla="*/ 678317 w 1347751"/>
                    <a:gd name="connsiteY4507" fmla="*/ 873216 h 1625641"/>
                    <a:gd name="connsiteX4508" fmla="*/ 671068 w 1347751"/>
                    <a:gd name="connsiteY4508" fmla="*/ 852678 h 1625641"/>
                    <a:gd name="connsiteX4509" fmla="*/ 679525 w 1347751"/>
                    <a:gd name="connsiteY4509" fmla="*/ 861135 h 1625641"/>
                    <a:gd name="connsiteX4510" fmla="*/ 685565 w 1347751"/>
                    <a:gd name="connsiteY4510" fmla="*/ 865968 h 1625641"/>
                    <a:gd name="connsiteX4511" fmla="*/ 686773 w 1347751"/>
                    <a:gd name="connsiteY4511" fmla="*/ 867176 h 1625641"/>
                    <a:gd name="connsiteX4512" fmla="*/ 694022 w 1347751"/>
                    <a:gd name="connsiteY4512" fmla="*/ 867176 h 1625641"/>
                    <a:gd name="connsiteX4513" fmla="*/ 695230 w 1347751"/>
                    <a:gd name="connsiteY4513" fmla="*/ 862343 h 1625641"/>
                    <a:gd name="connsiteX4514" fmla="*/ 692814 w 1347751"/>
                    <a:gd name="connsiteY4514" fmla="*/ 858719 h 1625641"/>
                    <a:gd name="connsiteX4515" fmla="*/ 687982 w 1347751"/>
                    <a:gd name="connsiteY4515" fmla="*/ 855095 h 1625641"/>
                    <a:gd name="connsiteX4516" fmla="*/ 680733 w 1347751"/>
                    <a:gd name="connsiteY4516" fmla="*/ 847846 h 1625641"/>
                    <a:gd name="connsiteX4517" fmla="*/ 669860 w 1347751"/>
                    <a:gd name="connsiteY4517" fmla="*/ 830932 h 1625641"/>
                    <a:gd name="connsiteX4518" fmla="*/ 666235 w 1347751"/>
                    <a:gd name="connsiteY4518" fmla="*/ 823683 h 1625641"/>
                    <a:gd name="connsiteX4519" fmla="*/ 660195 w 1347751"/>
                    <a:gd name="connsiteY4519" fmla="*/ 809186 h 1625641"/>
                    <a:gd name="connsiteX4520" fmla="*/ 658987 w 1347751"/>
                    <a:gd name="connsiteY4520" fmla="*/ 804353 h 1625641"/>
                    <a:gd name="connsiteX4521" fmla="*/ 652946 w 1347751"/>
                    <a:gd name="connsiteY4521" fmla="*/ 781399 h 1625641"/>
                    <a:gd name="connsiteX4522" fmla="*/ 651738 w 1347751"/>
                    <a:gd name="connsiteY4522" fmla="*/ 777775 h 1625641"/>
                    <a:gd name="connsiteX4523" fmla="*/ 652946 w 1347751"/>
                    <a:gd name="connsiteY4523" fmla="*/ 780191 h 1625641"/>
                    <a:gd name="connsiteX4524" fmla="*/ 662611 w 1347751"/>
                    <a:gd name="connsiteY4524" fmla="*/ 794689 h 1625641"/>
                    <a:gd name="connsiteX4525" fmla="*/ 666235 w 1347751"/>
                    <a:gd name="connsiteY4525" fmla="*/ 799521 h 1625641"/>
                    <a:gd name="connsiteX4526" fmla="*/ 672276 w 1347751"/>
                    <a:gd name="connsiteY4526" fmla="*/ 806770 h 1625641"/>
                    <a:gd name="connsiteX4527" fmla="*/ 674692 w 1347751"/>
                    <a:gd name="connsiteY4527" fmla="*/ 809186 h 1625641"/>
                    <a:gd name="connsiteX4528" fmla="*/ 679525 w 1347751"/>
                    <a:gd name="connsiteY4528" fmla="*/ 805562 h 1625641"/>
                    <a:gd name="connsiteX4529" fmla="*/ 675900 w 1347751"/>
                    <a:gd name="connsiteY4529" fmla="*/ 798313 h 1625641"/>
                    <a:gd name="connsiteX4530" fmla="*/ 669860 w 1347751"/>
                    <a:gd name="connsiteY4530" fmla="*/ 789856 h 1625641"/>
                    <a:gd name="connsiteX4531" fmla="*/ 666235 w 1347751"/>
                    <a:gd name="connsiteY4531" fmla="*/ 785023 h 1625641"/>
                    <a:gd name="connsiteX4532" fmla="*/ 656570 w 1347751"/>
                    <a:gd name="connsiteY4532" fmla="*/ 770526 h 1625641"/>
                    <a:gd name="connsiteX4533" fmla="*/ 651738 w 1347751"/>
                    <a:gd name="connsiteY4533" fmla="*/ 764485 h 1625641"/>
                    <a:gd name="connsiteX4534" fmla="*/ 634824 w 1347751"/>
                    <a:gd name="connsiteY4534" fmla="*/ 713744 h 1625641"/>
                    <a:gd name="connsiteX4535" fmla="*/ 644489 w 1347751"/>
                    <a:gd name="connsiteY4535" fmla="*/ 733074 h 1625641"/>
                    <a:gd name="connsiteX4536" fmla="*/ 649322 w 1347751"/>
                    <a:gd name="connsiteY4536" fmla="*/ 730658 h 1625641"/>
                    <a:gd name="connsiteX4537" fmla="*/ 636032 w 1347751"/>
                    <a:gd name="connsiteY4537" fmla="*/ 698039 h 1625641"/>
                    <a:gd name="connsiteX4538" fmla="*/ 660195 w 1347751"/>
                    <a:gd name="connsiteY4538" fmla="*/ 763277 h 1625641"/>
                    <a:gd name="connsiteX4539" fmla="*/ 661403 w 1347751"/>
                    <a:gd name="connsiteY4539" fmla="*/ 766901 h 1625641"/>
                    <a:gd name="connsiteX4540" fmla="*/ 666235 w 1347751"/>
                    <a:gd name="connsiteY4540" fmla="*/ 765693 h 1625641"/>
                    <a:gd name="connsiteX4541" fmla="*/ 665027 w 1347751"/>
                    <a:gd name="connsiteY4541" fmla="*/ 754820 h 1625641"/>
                    <a:gd name="connsiteX4542" fmla="*/ 662611 w 1347751"/>
                    <a:gd name="connsiteY4542" fmla="*/ 745155 h 1625641"/>
                    <a:gd name="connsiteX4543" fmla="*/ 666235 w 1347751"/>
                    <a:gd name="connsiteY4543" fmla="*/ 752404 h 1625641"/>
                    <a:gd name="connsiteX4544" fmla="*/ 669860 w 1347751"/>
                    <a:gd name="connsiteY4544" fmla="*/ 759653 h 1625641"/>
                    <a:gd name="connsiteX4545" fmla="*/ 673484 w 1347751"/>
                    <a:gd name="connsiteY4545" fmla="*/ 771734 h 1625641"/>
                    <a:gd name="connsiteX4546" fmla="*/ 674692 w 1347751"/>
                    <a:gd name="connsiteY4546" fmla="*/ 777775 h 1625641"/>
                    <a:gd name="connsiteX4547" fmla="*/ 679525 w 1347751"/>
                    <a:gd name="connsiteY4547" fmla="*/ 794689 h 1625641"/>
                    <a:gd name="connsiteX4548" fmla="*/ 681941 w 1347751"/>
                    <a:gd name="connsiteY4548" fmla="*/ 799521 h 1625641"/>
                    <a:gd name="connsiteX4549" fmla="*/ 686773 w 1347751"/>
                    <a:gd name="connsiteY4549" fmla="*/ 800729 h 1625641"/>
                    <a:gd name="connsiteX4550" fmla="*/ 686773 w 1347751"/>
                    <a:gd name="connsiteY4550" fmla="*/ 799521 h 1625641"/>
                    <a:gd name="connsiteX4551" fmla="*/ 686773 w 1347751"/>
                    <a:gd name="connsiteY4551" fmla="*/ 798313 h 1625641"/>
                    <a:gd name="connsiteX4552" fmla="*/ 681941 w 1347751"/>
                    <a:gd name="connsiteY4552" fmla="*/ 770526 h 1625641"/>
                    <a:gd name="connsiteX4553" fmla="*/ 684357 w 1347751"/>
                    <a:gd name="connsiteY4553" fmla="*/ 774150 h 1625641"/>
                    <a:gd name="connsiteX4554" fmla="*/ 689190 w 1347751"/>
                    <a:gd name="connsiteY4554" fmla="*/ 785023 h 1625641"/>
                    <a:gd name="connsiteX4555" fmla="*/ 689190 w 1347751"/>
                    <a:gd name="connsiteY4555" fmla="*/ 793480 h 1625641"/>
                    <a:gd name="connsiteX4556" fmla="*/ 690398 w 1347751"/>
                    <a:gd name="connsiteY4556" fmla="*/ 805562 h 1625641"/>
                    <a:gd name="connsiteX4557" fmla="*/ 691606 w 1347751"/>
                    <a:gd name="connsiteY4557" fmla="*/ 815226 h 1625641"/>
                    <a:gd name="connsiteX4558" fmla="*/ 696438 w 1347751"/>
                    <a:gd name="connsiteY4558" fmla="*/ 828516 h 1625641"/>
                    <a:gd name="connsiteX4559" fmla="*/ 701271 w 1347751"/>
                    <a:gd name="connsiteY4559" fmla="*/ 828516 h 1625641"/>
                    <a:gd name="connsiteX4560" fmla="*/ 701271 w 1347751"/>
                    <a:gd name="connsiteY4560" fmla="*/ 827308 h 1625641"/>
                    <a:gd name="connsiteX4561" fmla="*/ 701271 w 1347751"/>
                    <a:gd name="connsiteY4561" fmla="*/ 826099 h 1625641"/>
                    <a:gd name="connsiteX4562" fmla="*/ 698855 w 1347751"/>
                    <a:gd name="connsiteY4562" fmla="*/ 807978 h 1625641"/>
                    <a:gd name="connsiteX4563" fmla="*/ 703687 w 1347751"/>
                    <a:gd name="connsiteY4563" fmla="*/ 818851 h 1625641"/>
                    <a:gd name="connsiteX4564" fmla="*/ 708520 w 1347751"/>
                    <a:gd name="connsiteY4564" fmla="*/ 827308 h 1625641"/>
                    <a:gd name="connsiteX4565" fmla="*/ 715769 w 1347751"/>
                    <a:gd name="connsiteY4565" fmla="*/ 839389 h 1625641"/>
                    <a:gd name="connsiteX4566" fmla="*/ 721809 w 1347751"/>
                    <a:gd name="connsiteY4566" fmla="*/ 847846 h 1625641"/>
                    <a:gd name="connsiteX4567" fmla="*/ 730266 w 1347751"/>
                    <a:gd name="connsiteY4567" fmla="*/ 857511 h 1625641"/>
                    <a:gd name="connsiteX4568" fmla="*/ 733890 w 1347751"/>
                    <a:gd name="connsiteY4568" fmla="*/ 861135 h 1625641"/>
                    <a:gd name="connsiteX4569" fmla="*/ 737515 w 1347751"/>
                    <a:gd name="connsiteY4569" fmla="*/ 856302 h 1625641"/>
                    <a:gd name="connsiteX4570" fmla="*/ 735098 w 1347751"/>
                    <a:gd name="connsiteY4570" fmla="*/ 852678 h 1625641"/>
                    <a:gd name="connsiteX4571" fmla="*/ 725433 w 1347751"/>
                    <a:gd name="connsiteY4571" fmla="*/ 838181 h 1625641"/>
                    <a:gd name="connsiteX4572" fmla="*/ 719393 w 1347751"/>
                    <a:gd name="connsiteY4572" fmla="*/ 827308 h 1625641"/>
                    <a:gd name="connsiteX4573" fmla="*/ 712144 w 1347751"/>
                    <a:gd name="connsiteY4573" fmla="*/ 815226 h 1625641"/>
                    <a:gd name="connsiteX4574" fmla="*/ 721809 w 1347751"/>
                    <a:gd name="connsiteY4574" fmla="*/ 822475 h 1625641"/>
                    <a:gd name="connsiteX4575" fmla="*/ 731474 w 1347751"/>
                    <a:gd name="connsiteY4575" fmla="*/ 828516 h 1625641"/>
                    <a:gd name="connsiteX4576" fmla="*/ 739931 w 1347751"/>
                    <a:gd name="connsiteY4576" fmla="*/ 833348 h 1625641"/>
                    <a:gd name="connsiteX4577" fmla="*/ 743555 w 1347751"/>
                    <a:gd name="connsiteY4577" fmla="*/ 828516 h 1625641"/>
                    <a:gd name="connsiteX4578" fmla="*/ 724225 w 1347751"/>
                    <a:gd name="connsiteY4578" fmla="*/ 815226 h 1625641"/>
                    <a:gd name="connsiteX4579" fmla="*/ 716977 w 1347751"/>
                    <a:gd name="connsiteY4579" fmla="*/ 809186 h 1625641"/>
                    <a:gd name="connsiteX4580" fmla="*/ 712144 w 1347751"/>
                    <a:gd name="connsiteY4580" fmla="*/ 803145 h 1625641"/>
                    <a:gd name="connsiteX4581" fmla="*/ 708520 w 1347751"/>
                    <a:gd name="connsiteY4581" fmla="*/ 799521 h 1625641"/>
                    <a:gd name="connsiteX4582" fmla="*/ 701271 w 1347751"/>
                    <a:gd name="connsiteY4582" fmla="*/ 787440 h 1625641"/>
                    <a:gd name="connsiteX4583" fmla="*/ 698855 w 1347751"/>
                    <a:gd name="connsiteY4583" fmla="*/ 783815 h 1625641"/>
                    <a:gd name="connsiteX4584" fmla="*/ 701271 w 1347751"/>
                    <a:gd name="connsiteY4584" fmla="*/ 786232 h 1625641"/>
                    <a:gd name="connsiteX4585" fmla="*/ 714560 w 1347751"/>
                    <a:gd name="connsiteY4585" fmla="*/ 799521 h 1625641"/>
                    <a:gd name="connsiteX4586" fmla="*/ 720601 w 1347751"/>
                    <a:gd name="connsiteY4586" fmla="*/ 804353 h 1625641"/>
                    <a:gd name="connsiteX4587" fmla="*/ 744763 w 1347751"/>
                    <a:gd name="connsiteY4587" fmla="*/ 821267 h 1625641"/>
                    <a:gd name="connsiteX4588" fmla="*/ 749596 w 1347751"/>
                    <a:gd name="connsiteY4588" fmla="*/ 823683 h 1625641"/>
                    <a:gd name="connsiteX4589" fmla="*/ 749596 w 1347751"/>
                    <a:gd name="connsiteY4589" fmla="*/ 823683 h 1625641"/>
                    <a:gd name="connsiteX4590" fmla="*/ 753220 w 1347751"/>
                    <a:gd name="connsiteY4590" fmla="*/ 818851 h 1625641"/>
                    <a:gd name="connsiteX4591" fmla="*/ 749596 w 1347751"/>
                    <a:gd name="connsiteY4591" fmla="*/ 816435 h 1625641"/>
                    <a:gd name="connsiteX4592" fmla="*/ 743555 w 1347751"/>
                    <a:gd name="connsiteY4592" fmla="*/ 811602 h 1625641"/>
                    <a:gd name="connsiteX4593" fmla="*/ 725433 w 1347751"/>
                    <a:gd name="connsiteY4593" fmla="*/ 797105 h 1625641"/>
                    <a:gd name="connsiteX4594" fmla="*/ 719393 w 1347751"/>
                    <a:gd name="connsiteY4594" fmla="*/ 791064 h 1625641"/>
                    <a:gd name="connsiteX4595" fmla="*/ 704895 w 1347751"/>
                    <a:gd name="connsiteY4595" fmla="*/ 777775 h 1625641"/>
                    <a:gd name="connsiteX4596" fmla="*/ 701271 w 1347751"/>
                    <a:gd name="connsiteY4596" fmla="*/ 774150 h 1625641"/>
                    <a:gd name="connsiteX4597" fmla="*/ 700063 w 1347751"/>
                    <a:gd name="connsiteY4597" fmla="*/ 771734 h 1625641"/>
                    <a:gd name="connsiteX4598" fmla="*/ 691606 w 1347751"/>
                    <a:gd name="connsiteY4598" fmla="*/ 762069 h 1625641"/>
                    <a:gd name="connsiteX4599" fmla="*/ 686773 w 1347751"/>
                    <a:gd name="connsiteY4599" fmla="*/ 756028 h 1625641"/>
                    <a:gd name="connsiteX4600" fmla="*/ 683149 w 1347751"/>
                    <a:gd name="connsiteY4600" fmla="*/ 749988 h 1625641"/>
                    <a:gd name="connsiteX4601" fmla="*/ 674692 w 1347751"/>
                    <a:gd name="connsiteY4601" fmla="*/ 735490 h 1625641"/>
                    <a:gd name="connsiteX4602" fmla="*/ 666235 w 1347751"/>
                    <a:gd name="connsiteY4602" fmla="*/ 718577 h 1625641"/>
                    <a:gd name="connsiteX4603" fmla="*/ 665027 w 1347751"/>
                    <a:gd name="connsiteY4603" fmla="*/ 716161 h 1625641"/>
                    <a:gd name="connsiteX4604" fmla="*/ 678317 w 1347751"/>
                    <a:gd name="connsiteY4604" fmla="*/ 731866 h 1625641"/>
                    <a:gd name="connsiteX4605" fmla="*/ 687982 w 1347751"/>
                    <a:gd name="connsiteY4605" fmla="*/ 743947 h 1625641"/>
                    <a:gd name="connsiteX4606" fmla="*/ 692814 w 1347751"/>
                    <a:gd name="connsiteY4606" fmla="*/ 748780 h 1625641"/>
                    <a:gd name="connsiteX4607" fmla="*/ 697647 w 1347751"/>
                    <a:gd name="connsiteY4607" fmla="*/ 754820 h 1625641"/>
                    <a:gd name="connsiteX4608" fmla="*/ 706104 w 1347751"/>
                    <a:gd name="connsiteY4608" fmla="*/ 765693 h 1625641"/>
                    <a:gd name="connsiteX4609" fmla="*/ 708520 w 1347751"/>
                    <a:gd name="connsiteY4609" fmla="*/ 768110 h 1625641"/>
                    <a:gd name="connsiteX4610" fmla="*/ 708520 w 1347751"/>
                    <a:gd name="connsiteY4610" fmla="*/ 768110 h 1625641"/>
                    <a:gd name="connsiteX4611" fmla="*/ 713352 w 1347751"/>
                    <a:gd name="connsiteY4611" fmla="*/ 764485 h 1625641"/>
                    <a:gd name="connsiteX4612" fmla="*/ 713352 w 1347751"/>
                    <a:gd name="connsiteY4612" fmla="*/ 764485 h 1625641"/>
                    <a:gd name="connsiteX4613" fmla="*/ 710936 w 1347751"/>
                    <a:gd name="connsiteY4613" fmla="*/ 760861 h 1625641"/>
                    <a:gd name="connsiteX4614" fmla="*/ 703687 w 1347751"/>
                    <a:gd name="connsiteY4614" fmla="*/ 749988 h 1625641"/>
                    <a:gd name="connsiteX4615" fmla="*/ 698855 w 1347751"/>
                    <a:gd name="connsiteY4615" fmla="*/ 742739 h 1625641"/>
                    <a:gd name="connsiteX4616" fmla="*/ 695230 w 1347751"/>
                    <a:gd name="connsiteY4616" fmla="*/ 737907 h 1625641"/>
                    <a:gd name="connsiteX4617" fmla="*/ 686773 w 1347751"/>
                    <a:gd name="connsiteY4617" fmla="*/ 727034 h 1625641"/>
                    <a:gd name="connsiteX4618" fmla="*/ 685565 w 1347751"/>
                    <a:gd name="connsiteY4618" fmla="*/ 725825 h 1625641"/>
                    <a:gd name="connsiteX4619" fmla="*/ 686773 w 1347751"/>
                    <a:gd name="connsiteY4619" fmla="*/ 727034 h 1625641"/>
                    <a:gd name="connsiteX4620" fmla="*/ 696438 w 1347751"/>
                    <a:gd name="connsiteY4620" fmla="*/ 736698 h 1625641"/>
                    <a:gd name="connsiteX4621" fmla="*/ 696438 w 1347751"/>
                    <a:gd name="connsiteY4621" fmla="*/ 736698 h 1625641"/>
                    <a:gd name="connsiteX4622" fmla="*/ 700063 w 1347751"/>
                    <a:gd name="connsiteY4622" fmla="*/ 734282 h 1625641"/>
                    <a:gd name="connsiteX4623" fmla="*/ 700063 w 1347751"/>
                    <a:gd name="connsiteY4623" fmla="*/ 734282 h 1625641"/>
                    <a:gd name="connsiteX4624" fmla="*/ 692814 w 1347751"/>
                    <a:gd name="connsiteY4624" fmla="*/ 723409 h 1625641"/>
                    <a:gd name="connsiteX4625" fmla="*/ 673484 w 1347751"/>
                    <a:gd name="connsiteY4625" fmla="*/ 702871 h 1625641"/>
                    <a:gd name="connsiteX4626" fmla="*/ 675900 w 1347751"/>
                    <a:gd name="connsiteY4626" fmla="*/ 705287 h 1625641"/>
                    <a:gd name="connsiteX4627" fmla="*/ 692814 w 1347751"/>
                    <a:gd name="connsiteY4627" fmla="*/ 722201 h 1625641"/>
                    <a:gd name="connsiteX4628" fmla="*/ 701271 w 1347751"/>
                    <a:gd name="connsiteY4628" fmla="*/ 731866 h 1625641"/>
                    <a:gd name="connsiteX4629" fmla="*/ 712144 w 1347751"/>
                    <a:gd name="connsiteY4629" fmla="*/ 746364 h 1625641"/>
                    <a:gd name="connsiteX4630" fmla="*/ 716977 w 1347751"/>
                    <a:gd name="connsiteY4630" fmla="*/ 753612 h 1625641"/>
                    <a:gd name="connsiteX4631" fmla="*/ 721809 w 1347751"/>
                    <a:gd name="connsiteY4631" fmla="*/ 763277 h 1625641"/>
                    <a:gd name="connsiteX4632" fmla="*/ 730266 w 1347751"/>
                    <a:gd name="connsiteY4632" fmla="*/ 778983 h 1625641"/>
                    <a:gd name="connsiteX4633" fmla="*/ 735098 w 1347751"/>
                    <a:gd name="connsiteY4633" fmla="*/ 786232 h 1625641"/>
                    <a:gd name="connsiteX4634" fmla="*/ 736307 w 1347751"/>
                    <a:gd name="connsiteY4634" fmla="*/ 787440 h 1625641"/>
                    <a:gd name="connsiteX4635" fmla="*/ 742347 w 1347751"/>
                    <a:gd name="connsiteY4635" fmla="*/ 783815 h 1625641"/>
                    <a:gd name="connsiteX4636" fmla="*/ 716977 w 1347751"/>
                    <a:gd name="connsiteY4636" fmla="*/ 736698 h 1625641"/>
                    <a:gd name="connsiteX4637" fmla="*/ 718185 w 1347751"/>
                    <a:gd name="connsiteY4637" fmla="*/ 737907 h 1625641"/>
                    <a:gd name="connsiteX4638" fmla="*/ 745972 w 1347751"/>
                    <a:gd name="connsiteY4638" fmla="*/ 777775 h 1625641"/>
                    <a:gd name="connsiteX4639" fmla="*/ 748388 w 1347751"/>
                    <a:gd name="connsiteY4639" fmla="*/ 781399 h 1625641"/>
                    <a:gd name="connsiteX4640" fmla="*/ 754428 w 1347751"/>
                    <a:gd name="connsiteY4640" fmla="*/ 789856 h 1625641"/>
                    <a:gd name="connsiteX4641" fmla="*/ 773758 w 1347751"/>
                    <a:gd name="connsiteY4641" fmla="*/ 812810 h 1625641"/>
                    <a:gd name="connsiteX4642" fmla="*/ 779799 w 1347751"/>
                    <a:gd name="connsiteY4642" fmla="*/ 817643 h 1625641"/>
                    <a:gd name="connsiteX4643" fmla="*/ 783423 w 1347751"/>
                    <a:gd name="connsiteY4643" fmla="*/ 820059 h 1625641"/>
                    <a:gd name="connsiteX4644" fmla="*/ 787048 w 1347751"/>
                    <a:gd name="connsiteY4644" fmla="*/ 815226 h 1625641"/>
                    <a:gd name="connsiteX4645" fmla="*/ 783423 w 1347751"/>
                    <a:gd name="connsiteY4645" fmla="*/ 812810 h 1625641"/>
                    <a:gd name="connsiteX4646" fmla="*/ 777383 w 1347751"/>
                    <a:gd name="connsiteY4646" fmla="*/ 806770 h 1625641"/>
                    <a:gd name="connsiteX4647" fmla="*/ 756845 w 1347751"/>
                    <a:gd name="connsiteY4647" fmla="*/ 781399 h 1625641"/>
                    <a:gd name="connsiteX4648" fmla="*/ 749596 w 1347751"/>
                    <a:gd name="connsiteY4648" fmla="*/ 771734 h 1625641"/>
                    <a:gd name="connsiteX4649" fmla="*/ 742347 w 1347751"/>
                    <a:gd name="connsiteY4649" fmla="*/ 762069 h 1625641"/>
                    <a:gd name="connsiteX4650" fmla="*/ 750804 w 1347751"/>
                    <a:gd name="connsiteY4650" fmla="*/ 770526 h 1625641"/>
                    <a:gd name="connsiteX4651" fmla="*/ 758053 w 1347751"/>
                    <a:gd name="connsiteY4651" fmla="*/ 777775 h 1625641"/>
                    <a:gd name="connsiteX4652" fmla="*/ 781007 w 1347751"/>
                    <a:gd name="connsiteY4652" fmla="*/ 803145 h 1625641"/>
                    <a:gd name="connsiteX4653" fmla="*/ 782215 w 1347751"/>
                    <a:gd name="connsiteY4653" fmla="*/ 804353 h 1625641"/>
                    <a:gd name="connsiteX4654" fmla="*/ 782215 w 1347751"/>
                    <a:gd name="connsiteY4654" fmla="*/ 804353 h 1625641"/>
                    <a:gd name="connsiteX4655" fmla="*/ 784631 w 1347751"/>
                    <a:gd name="connsiteY4655" fmla="*/ 806770 h 1625641"/>
                    <a:gd name="connsiteX4656" fmla="*/ 785839 w 1347751"/>
                    <a:gd name="connsiteY4656" fmla="*/ 806770 h 1625641"/>
                    <a:gd name="connsiteX4657" fmla="*/ 790672 w 1347751"/>
                    <a:gd name="connsiteY4657" fmla="*/ 805562 h 1625641"/>
                    <a:gd name="connsiteX4658" fmla="*/ 794296 w 1347751"/>
                    <a:gd name="connsiteY4658" fmla="*/ 798313 h 1625641"/>
                    <a:gd name="connsiteX4659" fmla="*/ 793088 w 1347751"/>
                    <a:gd name="connsiteY4659" fmla="*/ 795896 h 1625641"/>
                    <a:gd name="connsiteX4660" fmla="*/ 791880 w 1347751"/>
                    <a:gd name="connsiteY4660" fmla="*/ 794689 h 1625641"/>
                    <a:gd name="connsiteX4661" fmla="*/ 774966 w 1347751"/>
                    <a:gd name="connsiteY4661" fmla="*/ 775358 h 1625641"/>
                    <a:gd name="connsiteX4662" fmla="*/ 800337 w 1347751"/>
                    <a:gd name="connsiteY4662" fmla="*/ 786232 h 1625641"/>
                    <a:gd name="connsiteX4663" fmla="*/ 811210 w 1347751"/>
                    <a:gd name="connsiteY4663" fmla="*/ 789856 h 1625641"/>
                    <a:gd name="connsiteX4664" fmla="*/ 823291 w 1347751"/>
                    <a:gd name="connsiteY4664" fmla="*/ 799521 h 1625641"/>
                    <a:gd name="connsiteX4665" fmla="*/ 826916 w 1347751"/>
                    <a:gd name="connsiteY4665" fmla="*/ 794689 h 1625641"/>
                    <a:gd name="connsiteX4666" fmla="*/ 813626 w 1347751"/>
                    <a:gd name="connsiteY4666" fmla="*/ 785023 h 1625641"/>
                    <a:gd name="connsiteX4667" fmla="*/ 805170 w 1347751"/>
                    <a:gd name="connsiteY4667" fmla="*/ 777775 h 1625641"/>
                    <a:gd name="connsiteX4668" fmla="*/ 789464 w 1347751"/>
                    <a:gd name="connsiteY4668" fmla="*/ 770526 h 1625641"/>
                    <a:gd name="connsiteX4669" fmla="*/ 764093 w 1347751"/>
                    <a:gd name="connsiteY4669" fmla="*/ 759653 h 1625641"/>
                    <a:gd name="connsiteX4670" fmla="*/ 760469 w 1347751"/>
                    <a:gd name="connsiteY4670" fmla="*/ 757237 h 1625641"/>
                    <a:gd name="connsiteX4671" fmla="*/ 758053 w 1347751"/>
                    <a:gd name="connsiteY4671" fmla="*/ 756028 h 1625641"/>
                    <a:gd name="connsiteX4672" fmla="*/ 752012 w 1347751"/>
                    <a:gd name="connsiteY4672" fmla="*/ 749988 h 1625641"/>
                    <a:gd name="connsiteX4673" fmla="*/ 782215 w 1347751"/>
                    <a:gd name="connsiteY4673" fmla="*/ 759653 h 1625641"/>
                    <a:gd name="connsiteX4674" fmla="*/ 799129 w 1347751"/>
                    <a:gd name="connsiteY4674" fmla="*/ 764485 h 1625641"/>
                    <a:gd name="connsiteX4675" fmla="*/ 814835 w 1347751"/>
                    <a:gd name="connsiteY4675" fmla="*/ 768110 h 1625641"/>
                    <a:gd name="connsiteX4676" fmla="*/ 817251 w 1347751"/>
                    <a:gd name="connsiteY4676" fmla="*/ 762069 h 1625641"/>
                    <a:gd name="connsiteX4677" fmla="*/ 791880 w 1347751"/>
                    <a:gd name="connsiteY4677" fmla="*/ 752404 h 1625641"/>
                    <a:gd name="connsiteX4678" fmla="*/ 768926 w 1347751"/>
                    <a:gd name="connsiteY4678" fmla="*/ 745155 h 1625641"/>
                    <a:gd name="connsiteX4679" fmla="*/ 729058 w 1347751"/>
                    <a:gd name="connsiteY4679" fmla="*/ 727034 h 1625641"/>
                    <a:gd name="connsiteX4680" fmla="*/ 724225 w 1347751"/>
                    <a:gd name="connsiteY4680" fmla="*/ 723409 h 1625641"/>
                    <a:gd name="connsiteX4681" fmla="*/ 713352 w 1347751"/>
                    <a:gd name="connsiteY4681" fmla="*/ 713744 h 1625641"/>
                    <a:gd name="connsiteX4682" fmla="*/ 708520 w 1347751"/>
                    <a:gd name="connsiteY4682" fmla="*/ 708912 h 1625641"/>
                    <a:gd name="connsiteX4683" fmla="*/ 718185 w 1347751"/>
                    <a:gd name="connsiteY4683" fmla="*/ 712536 h 1625641"/>
                    <a:gd name="connsiteX4684" fmla="*/ 758053 w 1347751"/>
                    <a:gd name="connsiteY4684" fmla="*/ 728242 h 1625641"/>
                    <a:gd name="connsiteX4685" fmla="*/ 761677 w 1347751"/>
                    <a:gd name="connsiteY4685" fmla="*/ 723409 h 1625641"/>
                    <a:gd name="connsiteX4686" fmla="*/ 749596 w 1347751"/>
                    <a:gd name="connsiteY4686" fmla="*/ 714952 h 1625641"/>
                    <a:gd name="connsiteX4687" fmla="*/ 707312 w 1347751"/>
                    <a:gd name="connsiteY4687" fmla="*/ 696831 h 1625641"/>
                    <a:gd name="connsiteX4688" fmla="*/ 716977 w 1347751"/>
                    <a:gd name="connsiteY4688" fmla="*/ 691998 h 1625641"/>
                    <a:gd name="connsiteX4689" fmla="*/ 679525 w 1347751"/>
                    <a:gd name="connsiteY4689" fmla="*/ 673876 h 1625641"/>
                    <a:gd name="connsiteX4690" fmla="*/ 733890 w 1347751"/>
                    <a:gd name="connsiteY4690" fmla="*/ 696831 h 1625641"/>
                    <a:gd name="connsiteX4691" fmla="*/ 726642 w 1347751"/>
                    <a:gd name="connsiteY4691" fmla="*/ 694414 h 1625641"/>
                    <a:gd name="connsiteX4692" fmla="*/ 725433 w 1347751"/>
                    <a:gd name="connsiteY4692" fmla="*/ 699247 h 1625641"/>
                    <a:gd name="connsiteX4693" fmla="*/ 735098 w 1347751"/>
                    <a:gd name="connsiteY4693" fmla="*/ 704079 h 1625641"/>
                    <a:gd name="connsiteX4694" fmla="*/ 741139 w 1347751"/>
                    <a:gd name="connsiteY4694" fmla="*/ 699247 h 1625641"/>
                    <a:gd name="connsiteX4695" fmla="*/ 772550 w 1347751"/>
                    <a:gd name="connsiteY4695" fmla="*/ 714952 h 1625641"/>
                    <a:gd name="connsiteX4696" fmla="*/ 776175 w 1347751"/>
                    <a:gd name="connsiteY4696" fmla="*/ 708912 h 1625641"/>
                    <a:gd name="connsiteX4697" fmla="*/ 672276 w 1347751"/>
                    <a:gd name="connsiteY4697" fmla="*/ 659379 h 1625641"/>
                    <a:gd name="connsiteX4698" fmla="*/ 797921 w 1347751"/>
                    <a:gd name="connsiteY4698" fmla="*/ 718577 h 1625641"/>
                    <a:gd name="connsiteX4699" fmla="*/ 800337 w 1347751"/>
                    <a:gd name="connsiteY4699" fmla="*/ 713744 h 1625641"/>
                    <a:gd name="connsiteX4700" fmla="*/ 748388 w 1347751"/>
                    <a:gd name="connsiteY4700" fmla="*/ 675084 h 1625641"/>
                    <a:gd name="connsiteX4701" fmla="*/ 816043 w 1347751"/>
                    <a:gd name="connsiteY4701" fmla="*/ 706495 h 1625641"/>
                    <a:gd name="connsiteX4702" fmla="*/ 835373 w 1347751"/>
                    <a:gd name="connsiteY4702" fmla="*/ 753612 h 1625641"/>
                    <a:gd name="connsiteX4703" fmla="*/ 858327 w 1347751"/>
                    <a:gd name="connsiteY4703" fmla="*/ 781399 h 1625641"/>
                    <a:gd name="connsiteX4704" fmla="*/ 859535 w 1347751"/>
                    <a:gd name="connsiteY4704" fmla="*/ 774150 h 1625641"/>
                    <a:gd name="connsiteX4705" fmla="*/ 838997 w 1347751"/>
                    <a:gd name="connsiteY4705" fmla="*/ 728242 h 1625641"/>
                    <a:gd name="connsiteX4706" fmla="*/ 853494 w 1347751"/>
                    <a:gd name="connsiteY4706" fmla="*/ 751196 h 1625641"/>
                    <a:gd name="connsiteX4707" fmla="*/ 847454 w 1347751"/>
                    <a:gd name="connsiteY4707" fmla="*/ 723409 h 1625641"/>
                    <a:gd name="connsiteX4708" fmla="*/ 871616 w 1347751"/>
                    <a:gd name="connsiteY4708" fmla="*/ 731866 h 1625641"/>
                    <a:gd name="connsiteX4709" fmla="*/ 876449 w 1347751"/>
                    <a:gd name="connsiteY4709" fmla="*/ 724617 h 1625641"/>
                    <a:gd name="connsiteX4710" fmla="*/ 832956 w 1347751"/>
                    <a:gd name="connsiteY4710" fmla="*/ 706495 h 1625641"/>
                    <a:gd name="connsiteX4711" fmla="*/ 824500 w 1347751"/>
                    <a:gd name="connsiteY4711" fmla="*/ 699247 h 1625641"/>
                    <a:gd name="connsiteX4712" fmla="*/ 846246 w 1347751"/>
                    <a:gd name="connsiteY4712" fmla="*/ 704079 h 1625641"/>
                    <a:gd name="connsiteX4713" fmla="*/ 848662 w 1347751"/>
                    <a:gd name="connsiteY4713" fmla="*/ 698039 h 1625641"/>
                    <a:gd name="connsiteX4714" fmla="*/ 823291 w 1347751"/>
                    <a:gd name="connsiteY4714" fmla="*/ 689582 h 1625641"/>
                    <a:gd name="connsiteX4715" fmla="*/ 756845 w 1347751"/>
                    <a:gd name="connsiteY4715" fmla="*/ 665419 h 1625641"/>
                    <a:gd name="connsiteX4716" fmla="*/ 774966 w 1347751"/>
                    <a:gd name="connsiteY4716" fmla="*/ 664211 h 1625641"/>
                    <a:gd name="connsiteX4717" fmla="*/ 776175 w 1347751"/>
                    <a:gd name="connsiteY4717" fmla="*/ 656962 h 1625641"/>
                    <a:gd name="connsiteX4718" fmla="*/ 715769 w 1347751"/>
                    <a:gd name="connsiteY4718" fmla="*/ 654546 h 1625641"/>
                    <a:gd name="connsiteX4719" fmla="*/ 714560 w 1347751"/>
                    <a:gd name="connsiteY4719" fmla="*/ 648506 h 1625641"/>
                    <a:gd name="connsiteX4720" fmla="*/ 703687 w 1347751"/>
                    <a:gd name="connsiteY4720" fmla="*/ 647297 h 1625641"/>
                    <a:gd name="connsiteX4721" fmla="*/ 700063 w 1347751"/>
                    <a:gd name="connsiteY4721" fmla="*/ 653338 h 1625641"/>
                    <a:gd name="connsiteX4722" fmla="*/ 689190 w 1347751"/>
                    <a:gd name="connsiteY4722" fmla="*/ 652130 h 1625641"/>
                    <a:gd name="connsiteX4723" fmla="*/ 691606 w 1347751"/>
                    <a:gd name="connsiteY4723" fmla="*/ 644881 h 1625641"/>
                    <a:gd name="connsiteX4724" fmla="*/ 733890 w 1347751"/>
                    <a:gd name="connsiteY4724" fmla="*/ 653338 h 1625641"/>
                    <a:gd name="connsiteX4725" fmla="*/ 736307 w 1347751"/>
                    <a:gd name="connsiteY4725" fmla="*/ 644881 h 1625641"/>
                    <a:gd name="connsiteX4726" fmla="*/ 701271 w 1347751"/>
                    <a:gd name="connsiteY4726" fmla="*/ 637633 h 1625641"/>
                    <a:gd name="connsiteX4727" fmla="*/ 747180 w 1347751"/>
                    <a:gd name="connsiteY4727" fmla="*/ 647297 h 1625641"/>
                    <a:gd name="connsiteX4728" fmla="*/ 783423 w 1347751"/>
                    <a:gd name="connsiteY4728" fmla="*/ 658170 h 1625641"/>
                    <a:gd name="connsiteX4729" fmla="*/ 787048 w 1347751"/>
                    <a:gd name="connsiteY4729" fmla="*/ 652130 h 1625641"/>
                    <a:gd name="connsiteX4730" fmla="*/ 755636 w 1347751"/>
                    <a:gd name="connsiteY4730" fmla="*/ 640049 h 1625641"/>
                    <a:gd name="connsiteX4731" fmla="*/ 813626 w 1347751"/>
                    <a:gd name="connsiteY4731" fmla="*/ 659379 h 1625641"/>
                    <a:gd name="connsiteX4732" fmla="*/ 831748 w 1347751"/>
                    <a:gd name="connsiteY4732" fmla="*/ 685957 h 1625641"/>
                    <a:gd name="connsiteX4733" fmla="*/ 835373 w 1347751"/>
                    <a:gd name="connsiteY4733" fmla="*/ 681125 h 1625641"/>
                    <a:gd name="connsiteX4734" fmla="*/ 831748 w 1347751"/>
                    <a:gd name="connsiteY4734" fmla="*/ 676292 h 1625641"/>
                    <a:gd name="connsiteX4735" fmla="*/ 828124 w 1347751"/>
                    <a:gd name="connsiteY4735" fmla="*/ 669043 h 1625641"/>
                    <a:gd name="connsiteX4736" fmla="*/ 826916 w 1347751"/>
                    <a:gd name="connsiteY4736" fmla="*/ 666627 h 1625641"/>
                    <a:gd name="connsiteX4737" fmla="*/ 845038 w 1347751"/>
                    <a:gd name="connsiteY4737" fmla="*/ 677500 h 1625641"/>
                    <a:gd name="connsiteX4738" fmla="*/ 859535 w 1347751"/>
                    <a:gd name="connsiteY4738" fmla="*/ 688374 h 1625641"/>
                    <a:gd name="connsiteX4739" fmla="*/ 867992 w 1347751"/>
                    <a:gd name="connsiteY4739" fmla="*/ 679917 h 1625641"/>
                    <a:gd name="connsiteX4740" fmla="*/ 864367 w 1347751"/>
                    <a:gd name="connsiteY4740" fmla="*/ 676292 h 1625641"/>
                    <a:gd name="connsiteX4741" fmla="*/ 853494 w 1347751"/>
                    <a:gd name="connsiteY4741" fmla="*/ 666627 h 1625641"/>
                    <a:gd name="connsiteX4742" fmla="*/ 817251 w 1347751"/>
                    <a:gd name="connsiteY4742" fmla="*/ 644881 h 1625641"/>
                    <a:gd name="connsiteX4743" fmla="*/ 843829 w 1347751"/>
                    <a:gd name="connsiteY4743" fmla="*/ 642465 h 1625641"/>
                    <a:gd name="connsiteX4744" fmla="*/ 851078 w 1347751"/>
                    <a:gd name="connsiteY4744" fmla="*/ 642465 h 1625641"/>
                    <a:gd name="connsiteX4745" fmla="*/ 853494 w 1347751"/>
                    <a:gd name="connsiteY4745" fmla="*/ 641257 h 1625641"/>
                    <a:gd name="connsiteX4746" fmla="*/ 852286 w 1347751"/>
                    <a:gd name="connsiteY4746" fmla="*/ 635216 h 1625641"/>
                    <a:gd name="connsiteX4747" fmla="*/ 851078 w 1347751"/>
                    <a:gd name="connsiteY4747" fmla="*/ 635216 h 1625641"/>
                    <a:gd name="connsiteX4748" fmla="*/ 840205 w 1347751"/>
                    <a:gd name="connsiteY4748" fmla="*/ 635216 h 1625641"/>
                    <a:gd name="connsiteX4749" fmla="*/ 831748 w 1347751"/>
                    <a:gd name="connsiteY4749" fmla="*/ 636424 h 1625641"/>
                    <a:gd name="connsiteX4750" fmla="*/ 806378 w 1347751"/>
                    <a:gd name="connsiteY4750" fmla="*/ 636424 h 1625641"/>
                    <a:gd name="connsiteX4751" fmla="*/ 788256 w 1347751"/>
                    <a:gd name="connsiteY4751" fmla="*/ 634008 h 1625641"/>
                    <a:gd name="connsiteX4752" fmla="*/ 767718 w 1347751"/>
                    <a:gd name="connsiteY4752" fmla="*/ 630384 h 1625641"/>
                    <a:gd name="connsiteX4753" fmla="*/ 782215 w 1347751"/>
                    <a:gd name="connsiteY4753" fmla="*/ 629176 h 1625641"/>
                    <a:gd name="connsiteX4754" fmla="*/ 795505 w 1347751"/>
                    <a:gd name="connsiteY4754" fmla="*/ 626759 h 1625641"/>
                    <a:gd name="connsiteX4755" fmla="*/ 796713 w 1347751"/>
                    <a:gd name="connsiteY4755" fmla="*/ 626759 h 1625641"/>
                    <a:gd name="connsiteX4756" fmla="*/ 796713 w 1347751"/>
                    <a:gd name="connsiteY4756" fmla="*/ 618303 h 1625641"/>
                    <a:gd name="connsiteX4757" fmla="*/ 785839 w 1347751"/>
                    <a:gd name="connsiteY4757" fmla="*/ 618303 h 1625641"/>
                    <a:gd name="connsiteX4758" fmla="*/ 779799 w 1347751"/>
                    <a:gd name="connsiteY4758" fmla="*/ 619511 h 1625641"/>
                    <a:gd name="connsiteX4759" fmla="*/ 784631 w 1347751"/>
                    <a:gd name="connsiteY4759" fmla="*/ 618303 h 1625641"/>
                    <a:gd name="connsiteX4760" fmla="*/ 802753 w 1347751"/>
                    <a:gd name="connsiteY4760" fmla="*/ 608637 h 1625641"/>
                    <a:gd name="connsiteX4761" fmla="*/ 800337 w 1347751"/>
                    <a:gd name="connsiteY4761" fmla="*/ 605013 h 1625641"/>
                    <a:gd name="connsiteX4762" fmla="*/ 777383 w 1347751"/>
                    <a:gd name="connsiteY4762" fmla="*/ 612262 h 1625641"/>
                    <a:gd name="connsiteX4763" fmla="*/ 765301 w 1347751"/>
                    <a:gd name="connsiteY4763" fmla="*/ 615886 h 1625641"/>
                    <a:gd name="connsiteX4764" fmla="*/ 744763 w 1347751"/>
                    <a:gd name="connsiteY4764" fmla="*/ 623135 h 1625641"/>
                    <a:gd name="connsiteX4765" fmla="*/ 730266 w 1347751"/>
                    <a:gd name="connsiteY4765" fmla="*/ 624343 h 1625641"/>
                    <a:gd name="connsiteX4766" fmla="*/ 724225 w 1347751"/>
                    <a:gd name="connsiteY4766" fmla="*/ 618303 h 1625641"/>
                    <a:gd name="connsiteX4767" fmla="*/ 723017 w 1347751"/>
                    <a:gd name="connsiteY4767" fmla="*/ 618303 h 1625641"/>
                    <a:gd name="connsiteX4768" fmla="*/ 720601 w 1347751"/>
                    <a:gd name="connsiteY4768" fmla="*/ 619511 h 1625641"/>
                    <a:gd name="connsiteX4769" fmla="*/ 714560 w 1347751"/>
                    <a:gd name="connsiteY4769" fmla="*/ 619511 h 1625641"/>
                    <a:gd name="connsiteX4770" fmla="*/ 701271 w 1347751"/>
                    <a:gd name="connsiteY4770" fmla="*/ 623135 h 1625641"/>
                    <a:gd name="connsiteX4771" fmla="*/ 698855 w 1347751"/>
                    <a:gd name="connsiteY4771" fmla="*/ 624343 h 1625641"/>
                    <a:gd name="connsiteX4772" fmla="*/ 697647 w 1347751"/>
                    <a:gd name="connsiteY4772" fmla="*/ 624343 h 1625641"/>
                    <a:gd name="connsiteX4773" fmla="*/ 690398 w 1347751"/>
                    <a:gd name="connsiteY4773" fmla="*/ 617094 h 1625641"/>
                    <a:gd name="connsiteX4774" fmla="*/ 701271 w 1347751"/>
                    <a:gd name="connsiteY4774" fmla="*/ 614678 h 1625641"/>
                    <a:gd name="connsiteX4775" fmla="*/ 698855 w 1347751"/>
                    <a:gd name="connsiteY4775" fmla="*/ 607430 h 1625641"/>
                    <a:gd name="connsiteX4776" fmla="*/ 747180 w 1347751"/>
                    <a:gd name="connsiteY4776" fmla="*/ 602597 h 1625641"/>
                    <a:gd name="connsiteX4777" fmla="*/ 764093 w 1347751"/>
                    <a:gd name="connsiteY4777" fmla="*/ 601389 h 1625641"/>
                    <a:gd name="connsiteX4778" fmla="*/ 803961 w 1347751"/>
                    <a:gd name="connsiteY4778" fmla="*/ 600181 h 1625641"/>
                    <a:gd name="connsiteX4779" fmla="*/ 867992 w 1347751"/>
                    <a:gd name="connsiteY4779" fmla="*/ 627967 h 1625641"/>
                    <a:gd name="connsiteX4780" fmla="*/ 870408 w 1347751"/>
                    <a:gd name="connsiteY4780" fmla="*/ 630384 h 1625641"/>
                    <a:gd name="connsiteX4781" fmla="*/ 903028 w 1347751"/>
                    <a:gd name="connsiteY4781" fmla="*/ 730658 h 1625641"/>
                    <a:gd name="connsiteX4782" fmla="*/ 899403 w 1347751"/>
                    <a:gd name="connsiteY4782" fmla="*/ 737907 h 1625641"/>
                    <a:gd name="connsiteX4783" fmla="*/ 894571 w 1347751"/>
                    <a:gd name="connsiteY4783" fmla="*/ 746364 h 1625641"/>
                    <a:gd name="connsiteX4784" fmla="*/ 892154 w 1347751"/>
                    <a:gd name="connsiteY4784" fmla="*/ 749988 h 1625641"/>
                    <a:gd name="connsiteX4785" fmla="*/ 886114 w 1347751"/>
                    <a:gd name="connsiteY4785" fmla="*/ 760861 h 1625641"/>
                    <a:gd name="connsiteX4786" fmla="*/ 880073 w 1347751"/>
                    <a:gd name="connsiteY4786" fmla="*/ 770526 h 1625641"/>
                    <a:gd name="connsiteX4787" fmla="*/ 874032 w 1347751"/>
                    <a:gd name="connsiteY4787" fmla="*/ 780191 h 1625641"/>
                    <a:gd name="connsiteX4788" fmla="*/ 863159 w 1347751"/>
                    <a:gd name="connsiteY4788" fmla="*/ 793480 h 1625641"/>
                    <a:gd name="connsiteX4789" fmla="*/ 846246 w 1347751"/>
                    <a:gd name="connsiteY4789" fmla="*/ 804353 h 1625641"/>
                    <a:gd name="connsiteX4790" fmla="*/ 840205 w 1347751"/>
                    <a:gd name="connsiteY4790" fmla="*/ 805562 h 1625641"/>
                    <a:gd name="connsiteX4791" fmla="*/ 823291 w 1347751"/>
                    <a:gd name="connsiteY4791" fmla="*/ 809186 h 1625641"/>
                    <a:gd name="connsiteX4792" fmla="*/ 764093 w 1347751"/>
                    <a:gd name="connsiteY4792" fmla="*/ 851470 h 1625641"/>
                    <a:gd name="connsiteX4793" fmla="*/ 750804 w 1347751"/>
                    <a:gd name="connsiteY4793" fmla="*/ 862343 h 1625641"/>
                    <a:gd name="connsiteX4794" fmla="*/ 744763 w 1347751"/>
                    <a:gd name="connsiteY4794" fmla="*/ 867176 h 1625641"/>
                    <a:gd name="connsiteX4795" fmla="*/ 721809 w 1347751"/>
                    <a:gd name="connsiteY4795" fmla="*/ 880465 h 1625641"/>
                    <a:gd name="connsiteX4796" fmla="*/ 706104 w 1347751"/>
                    <a:gd name="connsiteY4796" fmla="*/ 886506 h 1625641"/>
                    <a:gd name="connsiteX4797" fmla="*/ 697647 w 1347751"/>
                    <a:gd name="connsiteY4797" fmla="*/ 887714 h 1625641"/>
                    <a:gd name="connsiteX4798" fmla="*/ 689190 w 1347751"/>
                    <a:gd name="connsiteY4798" fmla="*/ 887714 h 1625641"/>
                    <a:gd name="connsiteX4799" fmla="*/ 683149 w 1347751"/>
                    <a:gd name="connsiteY4799" fmla="*/ 887714 h 1625641"/>
                    <a:gd name="connsiteX4800" fmla="*/ 662611 w 1347751"/>
                    <a:gd name="connsiteY4800" fmla="*/ 879257 h 1625641"/>
                    <a:gd name="connsiteX4801" fmla="*/ 661403 w 1347751"/>
                    <a:gd name="connsiteY4801" fmla="*/ 878049 h 1625641"/>
                    <a:gd name="connsiteX4802" fmla="*/ 654154 w 1347751"/>
                    <a:gd name="connsiteY4802" fmla="*/ 870800 h 1625641"/>
                    <a:gd name="connsiteX4803" fmla="*/ 651738 w 1347751"/>
                    <a:gd name="connsiteY4803" fmla="*/ 868384 h 1625641"/>
                    <a:gd name="connsiteX4804" fmla="*/ 649322 w 1347751"/>
                    <a:gd name="connsiteY4804" fmla="*/ 864759 h 1625641"/>
                    <a:gd name="connsiteX4805" fmla="*/ 648114 w 1347751"/>
                    <a:gd name="connsiteY4805" fmla="*/ 863551 h 1625641"/>
                    <a:gd name="connsiteX4806" fmla="*/ 638449 w 1347751"/>
                    <a:gd name="connsiteY4806" fmla="*/ 849054 h 1625641"/>
                    <a:gd name="connsiteX4807" fmla="*/ 638449 w 1347751"/>
                    <a:gd name="connsiteY4807" fmla="*/ 849054 h 1625641"/>
                    <a:gd name="connsiteX4808" fmla="*/ 637241 w 1347751"/>
                    <a:gd name="connsiteY4808" fmla="*/ 847846 h 1625641"/>
                    <a:gd name="connsiteX4809" fmla="*/ 637241 w 1347751"/>
                    <a:gd name="connsiteY4809" fmla="*/ 846638 h 1625641"/>
                    <a:gd name="connsiteX4810" fmla="*/ 631200 w 1347751"/>
                    <a:gd name="connsiteY4810" fmla="*/ 833348 h 1625641"/>
                    <a:gd name="connsiteX4811" fmla="*/ 627576 w 1347751"/>
                    <a:gd name="connsiteY4811" fmla="*/ 823683 h 1625641"/>
                    <a:gd name="connsiteX4812" fmla="*/ 615494 w 1347751"/>
                    <a:gd name="connsiteY4812" fmla="*/ 768110 h 1625641"/>
                    <a:gd name="connsiteX4813" fmla="*/ 613078 w 1347751"/>
                    <a:gd name="connsiteY4813" fmla="*/ 737907 h 1625641"/>
                    <a:gd name="connsiteX4814" fmla="*/ 613078 w 1347751"/>
                    <a:gd name="connsiteY4814" fmla="*/ 736698 h 1625641"/>
                    <a:gd name="connsiteX4815" fmla="*/ 611870 w 1347751"/>
                    <a:gd name="connsiteY4815" fmla="*/ 718577 h 1625641"/>
                    <a:gd name="connsiteX4816" fmla="*/ 607037 w 1347751"/>
                    <a:gd name="connsiteY4816" fmla="*/ 679917 h 1625641"/>
                    <a:gd name="connsiteX4817" fmla="*/ 605829 w 1347751"/>
                    <a:gd name="connsiteY4817" fmla="*/ 673876 h 1625641"/>
                    <a:gd name="connsiteX4818" fmla="*/ 588916 w 1347751"/>
                    <a:gd name="connsiteY4818" fmla="*/ 620719 h 1625641"/>
                    <a:gd name="connsiteX4819" fmla="*/ 584083 w 1347751"/>
                    <a:gd name="connsiteY4819" fmla="*/ 614678 h 1625641"/>
                    <a:gd name="connsiteX4820" fmla="*/ 581667 w 1347751"/>
                    <a:gd name="connsiteY4820" fmla="*/ 621927 h 1625641"/>
                    <a:gd name="connsiteX4821" fmla="*/ 592540 w 1347751"/>
                    <a:gd name="connsiteY4821" fmla="*/ 670252 h 1625641"/>
                    <a:gd name="connsiteX4822" fmla="*/ 594956 w 1347751"/>
                    <a:gd name="connsiteY4822" fmla="*/ 690790 h 1625641"/>
                    <a:gd name="connsiteX4823" fmla="*/ 594956 w 1347751"/>
                    <a:gd name="connsiteY4823" fmla="*/ 693206 h 1625641"/>
                    <a:gd name="connsiteX4824" fmla="*/ 594956 w 1347751"/>
                    <a:gd name="connsiteY4824" fmla="*/ 691998 h 1625641"/>
                    <a:gd name="connsiteX4825" fmla="*/ 588916 w 1347751"/>
                    <a:gd name="connsiteY4825" fmla="*/ 665419 h 1625641"/>
                    <a:gd name="connsiteX4826" fmla="*/ 576834 w 1347751"/>
                    <a:gd name="connsiteY4826" fmla="*/ 658170 h 1625641"/>
                    <a:gd name="connsiteX4827" fmla="*/ 574418 w 1347751"/>
                    <a:gd name="connsiteY4827" fmla="*/ 648506 h 1625641"/>
                    <a:gd name="connsiteX4828" fmla="*/ 568377 w 1347751"/>
                    <a:gd name="connsiteY4828" fmla="*/ 648506 h 1625641"/>
                    <a:gd name="connsiteX4829" fmla="*/ 569586 w 1347751"/>
                    <a:gd name="connsiteY4829" fmla="*/ 664211 h 1625641"/>
                    <a:gd name="connsiteX4830" fmla="*/ 565961 w 1347751"/>
                    <a:gd name="connsiteY4830" fmla="*/ 665419 h 1625641"/>
                    <a:gd name="connsiteX4831" fmla="*/ 558712 w 1347751"/>
                    <a:gd name="connsiteY4831" fmla="*/ 664211 h 1625641"/>
                    <a:gd name="connsiteX4832" fmla="*/ 558712 w 1347751"/>
                    <a:gd name="connsiteY4832" fmla="*/ 672668 h 1625641"/>
                    <a:gd name="connsiteX4833" fmla="*/ 552672 w 1347751"/>
                    <a:gd name="connsiteY4833" fmla="*/ 672668 h 1625641"/>
                    <a:gd name="connsiteX4834" fmla="*/ 551464 w 1347751"/>
                    <a:gd name="connsiteY4834" fmla="*/ 649714 h 1625641"/>
                    <a:gd name="connsiteX4835" fmla="*/ 550256 w 1347751"/>
                    <a:gd name="connsiteY4835" fmla="*/ 646089 h 1625641"/>
                    <a:gd name="connsiteX4836" fmla="*/ 545423 w 1347751"/>
                    <a:gd name="connsiteY4836" fmla="*/ 646089 h 1625641"/>
                    <a:gd name="connsiteX4837" fmla="*/ 541799 w 1347751"/>
                    <a:gd name="connsiteY4837" fmla="*/ 650922 h 1625641"/>
                    <a:gd name="connsiteX4838" fmla="*/ 541799 w 1347751"/>
                    <a:gd name="connsiteY4838" fmla="*/ 650922 h 1625641"/>
                    <a:gd name="connsiteX4839" fmla="*/ 529718 w 1347751"/>
                    <a:gd name="connsiteY4839" fmla="*/ 672668 h 1625641"/>
                    <a:gd name="connsiteX4840" fmla="*/ 524885 w 1347751"/>
                    <a:gd name="connsiteY4840" fmla="*/ 669043 h 1625641"/>
                    <a:gd name="connsiteX4841" fmla="*/ 515220 w 1347751"/>
                    <a:gd name="connsiteY4841" fmla="*/ 676292 h 1625641"/>
                    <a:gd name="connsiteX4842" fmla="*/ 500723 w 1347751"/>
                    <a:gd name="connsiteY4842" fmla="*/ 685957 h 1625641"/>
                    <a:gd name="connsiteX4843" fmla="*/ 499514 w 1347751"/>
                    <a:gd name="connsiteY4843" fmla="*/ 685957 h 1625641"/>
                    <a:gd name="connsiteX4844" fmla="*/ 498306 w 1347751"/>
                    <a:gd name="connsiteY4844" fmla="*/ 685957 h 1625641"/>
                    <a:gd name="connsiteX4845" fmla="*/ 499514 w 1347751"/>
                    <a:gd name="connsiteY4845" fmla="*/ 684749 h 1625641"/>
                    <a:gd name="connsiteX4846" fmla="*/ 516428 w 1347751"/>
                    <a:gd name="connsiteY4846" fmla="*/ 671460 h 1625641"/>
                    <a:gd name="connsiteX4847" fmla="*/ 515220 w 1347751"/>
                    <a:gd name="connsiteY4847" fmla="*/ 664211 h 1625641"/>
                    <a:gd name="connsiteX4848" fmla="*/ 515220 w 1347751"/>
                    <a:gd name="connsiteY4848" fmla="*/ 664211 h 1625641"/>
                    <a:gd name="connsiteX4849" fmla="*/ 511596 w 1347751"/>
                    <a:gd name="connsiteY4849" fmla="*/ 664211 h 1625641"/>
                    <a:gd name="connsiteX4850" fmla="*/ 493474 w 1347751"/>
                    <a:gd name="connsiteY4850" fmla="*/ 678709 h 1625641"/>
                    <a:gd name="connsiteX4851" fmla="*/ 475352 w 1347751"/>
                    <a:gd name="connsiteY4851" fmla="*/ 694414 h 1625641"/>
                    <a:gd name="connsiteX4852" fmla="*/ 474144 w 1347751"/>
                    <a:gd name="connsiteY4852" fmla="*/ 695622 h 1625641"/>
                    <a:gd name="connsiteX4853" fmla="*/ 478976 w 1347751"/>
                    <a:gd name="connsiteY4853" fmla="*/ 690790 h 1625641"/>
                    <a:gd name="connsiteX4854" fmla="*/ 493474 w 1347751"/>
                    <a:gd name="connsiteY4854" fmla="*/ 678709 h 1625641"/>
                    <a:gd name="connsiteX4855" fmla="*/ 497098 w 1347751"/>
                    <a:gd name="connsiteY4855" fmla="*/ 673876 h 1625641"/>
                    <a:gd name="connsiteX4856" fmla="*/ 495890 w 1347751"/>
                    <a:gd name="connsiteY4856" fmla="*/ 667836 h 1625641"/>
                    <a:gd name="connsiteX4857" fmla="*/ 518844 w 1347751"/>
                    <a:gd name="connsiteY4857" fmla="*/ 653338 h 1625641"/>
                    <a:gd name="connsiteX4858" fmla="*/ 514012 w 1347751"/>
                    <a:gd name="connsiteY4858" fmla="*/ 641257 h 1625641"/>
                    <a:gd name="connsiteX4859" fmla="*/ 477768 w 1347751"/>
                    <a:gd name="connsiteY4859" fmla="*/ 663003 h 1625641"/>
                    <a:gd name="connsiteX4860" fmla="*/ 471728 w 1347751"/>
                    <a:gd name="connsiteY4860" fmla="*/ 666627 h 1625641"/>
                    <a:gd name="connsiteX4861" fmla="*/ 476560 w 1347751"/>
                    <a:gd name="connsiteY4861" fmla="*/ 663003 h 1625641"/>
                    <a:gd name="connsiteX4862" fmla="*/ 509179 w 1347751"/>
                    <a:gd name="connsiteY4862" fmla="*/ 630384 h 1625641"/>
                    <a:gd name="connsiteX4863" fmla="*/ 510388 w 1347751"/>
                    <a:gd name="connsiteY4863" fmla="*/ 629176 h 1625641"/>
                    <a:gd name="connsiteX4864" fmla="*/ 511596 w 1347751"/>
                    <a:gd name="connsiteY4864" fmla="*/ 629176 h 1625641"/>
                    <a:gd name="connsiteX4865" fmla="*/ 522469 w 1347751"/>
                    <a:gd name="connsiteY4865" fmla="*/ 620719 h 1625641"/>
                    <a:gd name="connsiteX4866" fmla="*/ 527301 w 1347751"/>
                    <a:gd name="connsiteY4866" fmla="*/ 611054 h 1625641"/>
                    <a:gd name="connsiteX4867" fmla="*/ 535758 w 1347751"/>
                    <a:gd name="connsiteY4867" fmla="*/ 606221 h 1625641"/>
                    <a:gd name="connsiteX4868" fmla="*/ 535758 w 1347751"/>
                    <a:gd name="connsiteY4868" fmla="*/ 606221 h 1625641"/>
                    <a:gd name="connsiteX4869" fmla="*/ 578042 w 1347751"/>
                    <a:gd name="connsiteY4869" fmla="*/ 613470 h 1625641"/>
                    <a:gd name="connsiteX4870" fmla="*/ 587707 w 1347751"/>
                    <a:gd name="connsiteY4870" fmla="*/ 576018 h 1625641"/>
                    <a:gd name="connsiteX4871" fmla="*/ 559921 w 1347751"/>
                    <a:gd name="connsiteY4871" fmla="*/ 563937 h 1625641"/>
                    <a:gd name="connsiteX4872" fmla="*/ 520053 w 1347751"/>
                    <a:gd name="connsiteY4872" fmla="*/ 588099 h 1625641"/>
                    <a:gd name="connsiteX4873" fmla="*/ 520053 w 1347751"/>
                    <a:gd name="connsiteY4873" fmla="*/ 588099 h 1625641"/>
                    <a:gd name="connsiteX4874" fmla="*/ 511596 w 1347751"/>
                    <a:gd name="connsiteY4874" fmla="*/ 586891 h 1625641"/>
                    <a:gd name="connsiteX4875" fmla="*/ 504347 w 1347751"/>
                    <a:gd name="connsiteY4875" fmla="*/ 588099 h 1625641"/>
                    <a:gd name="connsiteX4876" fmla="*/ 498306 w 1347751"/>
                    <a:gd name="connsiteY4876" fmla="*/ 586891 h 1625641"/>
                    <a:gd name="connsiteX4877" fmla="*/ 494682 w 1347751"/>
                    <a:gd name="connsiteY4877" fmla="*/ 582059 h 1625641"/>
                    <a:gd name="connsiteX4878" fmla="*/ 492266 w 1347751"/>
                    <a:gd name="connsiteY4878" fmla="*/ 571186 h 1625641"/>
                    <a:gd name="connsiteX4879" fmla="*/ 488641 w 1347751"/>
                    <a:gd name="connsiteY4879" fmla="*/ 569978 h 1625641"/>
                    <a:gd name="connsiteX4880" fmla="*/ 488641 w 1347751"/>
                    <a:gd name="connsiteY4880" fmla="*/ 569978 h 1625641"/>
                    <a:gd name="connsiteX4881" fmla="*/ 471728 w 1347751"/>
                    <a:gd name="connsiteY4881" fmla="*/ 567561 h 1625641"/>
                    <a:gd name="connsiteX4882" fmla="*/ 454814 w 1347751"/>
                    <a:gd name="connsiteY4882" fmla="*/ 562729 h 1625641"/>
                    <a:gd name="connsiteX4883" fmla="*/ 475352 w 1347751"/>
                    <a:gd name="connsiteY4883" fmla="*/ 567561 h 1625641"/>
                    <a:gd name="connsiteX4884" fmla="*/ 493474 w 1347751"/>
                    <a:gd name="connsiteY4884" fmla="*/ 569978 h 1625641"/>
                    <a:gd name="connsiteX4885" fmla="*/ 528509 w 1347751"/>
                    <a:gd name="connsiteY4885" fmla="*/ 573602 h 1625641"/>
                    <a:gd name="connsiteX4886" fmla="*/ 528509 w 1347751"/>
                    <a:gd name="connsiteY4886" fmla="*/ 573602 h 1625641"/>
                    <a:gd name="connsiteX4887" fmla="*/ 516428 w 1347751"/>
                    <a:gd name="connsiteY4887" fmla="*/ 565145 h 1625641"/>
                    <a:gd name="connsiteX4888" fmla="*/ 505555 w 1347751"/>
                    <a:gd name="connsiteY4888" fmla="*/ 557896 h 1625641"/>
                    <a:gd name="connsiteX4889" fmla="*/ 493474 w 1347751"/>
                    <a:gd name="connsiteY4889" fmla="*/ 551856 h 1625641"/>
                    <a:gd name="connsiteX4890" fmla="*/ 492266 w 1347751"/>
                    <a:gd name="connsiteY4890" fmla="*/ 551856 h 1625641"/>
                    <a:gd name="connsiteX4891" fmla="*/ 485017 w 1347751"/>
                    <a:gd name="connsiteY4891" fmla="*/ 548231 h 1625641"/>
                    <a:gd name="connsiteX4892" fmla="*/ 481393 w 1347751"/>
                    <a:gd name="connsiteY4892" fmla="*/ 545815 h 1625641"/>
                    <a:gd name="connsiteX4893" fmla="*/ 469311 w 1347751"/>
                    <a:gd name="connsiteY4893" fmla="*/ 539775 h 1625641"/>
                    <a:gd name="connsiteX4894" fmla="*/ 457230 w 1347751"/>
                    <a:gd name="connsiteY4894" fmla="*/ 533734 h 1625641"/>
                    <a:gd name="connsiteX4895" fmla="*/ 453606 w 1347751"/>
                    <a:gd name="connsiteY4895" fmla="*/ 531318 h 1625641"/>
                    <a:gd name="connsiteX4896" fmla="*/ 448773 w 1347751"/>
                    <a:gd name="connsiteY4896" fmla="*/ 528902 h 1625641"/>
                    <a:gd name="connsiteX4897" fmla="*/ 448773 w 1347751"/>
                    <a:gd name="connsiteY4897" fmla="*/ 528902 h 1625641"/>
                    <a:gd name="connsiteX4898" fmla="*/ 443941 w 1347751"/>
                    <a:gd name="connsiteY4898" fmla="*/ 526485 h 1625641"/>
                    <a:gd name="connsiteX4899" fmla="*/ 436692 w 1347751"/>
                    <a:gd name="connsiteY4899" fmla="*/ 521653 h 1625641"/>
                    <a:gd name="connsiteX4900" fmla="*/ 436692 w 1347751"/>
                    <a:gd name="connsiteY4900" fmla="*/ 521653 h 1625641"/>
                    <a:gd name="connsiteX4901" fmla="*/ 404073 w 1347751"/>
                    <a:gd name="connsiteY4901" fmla="*/ 493866 h 1625641"/>
                    <a:gd name="connsiteX4902" fmla="*/ 385951 w 1347751"/>
                    <a:gd name="connsiteY4902" fmla="*/ 473328 h 1625641"/>
                    <a:gd name="connsiteX4903" fmla="*/ 370245 w 1347751"/>
                    <a:gd name="connsiteY4903" fmla="*/ 449165 h 1625641"/>
                    <a:gd name="connsiteX4904" fmla="*/ 365413 w 1347751"/>
                    <a:gd name="connsiteY4904" fmla="*/ 439500 h 1625641"/>
                    <a:gd name="connsiteX4905" fmla="*/ 365413 w 1347751"/>
                    <a:gd name="connsiteY4905" fmla="*/ 439500 h 1625641"/>
                    <a:gd name="connsiteX4906" fmla="*/ 362997 w 1347751"/>
                    <a:gd name="connsiteY4906" fmla="*/ 434668 h 1625641"/>
                    <a:gd name="connsiteX4907" fmla="*/ 360580 w 1347751"/>
                    <a:gd name="connsiteY4907" fmla="*/ 426211 h 1625641"/>
                    <a:gd name="connsiteX4908" fmla="*/ 359372 w 1347751"/>
                    <a:gd name="connsiteY4908" fmla="*/ 420170 h 1625641"/>
                    <a:gd name="connsiteX4909" fmla="*/ 359372 w 1347751"/>
                    <a:gd name="connsiteY4909" fmla="*/ 418962 h 1625641"/>
                    <a:gd name="connsiteX4910" fmla="*/ 358164 w 1347751"/>
                    <a:gd name="connsiteY4910" fmla="*/ 412922 h 1625641"/>
                    <a:gd name="connsiteX4911" fmla="*/ 356956 w 1347751"/>
                    <a:gd name="connsiteY4911" fmla="*/ 406881 h 1625641"/>
                    <a:gd name="connsiteX4912" fmla="*/ 354540 w 1347751"/>
                    <a:gd name="connsiteY4912" fmla="*/ 379094 h 1625641"/>
                    <a:gd name="connsiteX4913" fmla="*/ 358164 w 1347751"/>
                    <a:gd name="connsiteY4913" fmla="*/ 353724 h 1625641"/>
                    <a:gd name="connsiteX4914" fmla="*/ 359372 w 1347751"/>
                    <a:gd name="connsiteY4914" fmla="*/ 348891 h 1625641"/>
                    <a:gd name="connsiteX4915" fmla="*/ 361789 w 1347751"/>
                    <a:gd name="connsiteY4915" fmla="*/ 341643 h 1625641"/>
                    <a:gd name="connsiteX4916" fmla="*/ 375078 w 1347751"/>
                    <a:gd name="connsiteY4916" fmla="*/ 315064 h 1625641"/>
                    <a:gd name="connsiteX4917" fmla="*/ 407697 w 1347751"/>
                    <a:gd name="connsiteY4917" fmla="*/ 298150 h 1625641"/>
                    <a:gd name="connsiteX4918" fmla="*/ 439108 w 1347751"/>
                    <a:gd name="connsiteY4918" fmla="*/ 289693 h 1625641"/>
                    <a:gd name="connsiteX4919" fmla="*/ 451190 w 1347751"/>
                    <a:gd name="connsiteY4919" fmla="*/ 288485 h 1625641"/>
                    <a:gd name="connsiteX4920" fmla="*/ 524885 w 1347751"/>
                    <a:gd name="connsiteY4920" fmla="*/ 273988 h 1625641"/>
                    <a:gd name="connsiteX4921" fmla="*/ 524885 w 1347751"/>
                    <a:gd name="connsiteY4921" fmla="*/ 273988 h 1625641"/>
                    <a:gd name="connsiteX4922" fmla="*/ 690398 w 1347751"/>
                    <a:gd name="connsiteY4922" fmla="*/ 588099 h 1625641"/>
                    <a:gd name="connsiteX4923" fmla="*/ 700063 w 1347751"/>
                    <a:gd name="connsiteY4923" fmla="*/ 588099 h 1625641"/>
                    <a:gd name="connsiteX4924" fmla="*/ 704895 w 1347751"/>
                    <a:gd name="connsiteY4924" fmla="*/ 588099 h 1625641"/>
                    <a:gd name="connsiteX4925" fmla="*/ 704895 w 1347751"/>
                    <a:gd name="connsiteY4925" fmla="*/ 588099 h 1625641"/>
                    <a:gd name="connsiteX4926" fmla="*/ 707312 w 1347751"/>
                    <a:gd name="connsiteY4926" fmla="*/ 589308 h 1625641"/>
                    <a:gd name="connsiteX4927" fmla="*/ 704895 w 1347751"/>
                    <a:gd name="connsiteY4927" fmla="*/ 589308 h 1625641"/>
                    <a:gd name="connsiteX4928" fmla="*/ 695230 w 1347751"/>
                    <a:gd name="connsiteY4928" fmla="*/ 589308 h 1625641"/>
                    <a:gd name="connsiteX4929" fmla="*/ 690398 w 1347751"/>
                    <a:gd name="connsiteY4929" fmla="*/ 588099 h 1625641"/>
                    <a:gd name="connsiteX4930" fmla="*/ 690398 w 1347751"/>
                    <a:gd name="connsiteY4930" fmla="*/ 588099 h 1625641"/>
                    <a:gd name="connsiteX4931" fmla="*/ 475352 w 1347751"/>
                    <a:gd name="connsiteY4931" fmla="*/ 219622 h 1625641"/>
                    <a:gd name="connsiteX4932" fmla="*/ 448773 w 1347751"/>
                    <a:gd name="connsiteY4932" fmla="*/ 255866 h 1625641"/>
                    <a:gd name="connsiteX4933" fmla="*/ 453606 w 1347751"/>
                    <a:gd name="connsiteY4933" fmla="*/ 259490 h 1625641"/>
                    <a:gd name="connsiteX4934" fmla="*/ 477768 w 1347751"/>
                    <a:gd name="connsiteY4934" fmla="*/ 231703 h 1625641"/>
                    <a:gd name="connsiteX4935" fmla="*/ 448773 w 1347751"/>
                    <a:gd name="connsiteY4935" fmla="*/ 282444 h 1625641"/>
                    <a:gd name="connsiteX4936" fmla="*/ 394408 w 1347751"/>
                    <a:gd name="connsiteY4936" fmla="*/ 286069 h 1625641"/>
                    <a:gd name="connsiteX4937" fmla="*/ 475352 w 1347751"/>
                    <a:gd name="connsiteY4937" fmla="*/ 219622 h 1625641"/>
                    <a:gd name="connsiteX4938" fmla="*/ 475352 w 1347751"/>
                    <a:gd name="connsiteY4938" fmla="*/ 60150 h 1625641"/>
                    <a:gd name="connsiteX4939" fmla="*/ 480185 w 1347751"/>
                    <a:gd name="connsiteY4939" fmla="*/ 56526 h 1625641"/>
                    <a:gd name="connsiteX4940" fmla="*/ 451190 w 1347751"/>
                    <a:gd name="connsiteY4940" fmla="*/ 178546 h 1625641"/>
                    <a:gd name="connsiteX4941" fmla="*/ 379910 w 1347751"/>
                    <a:gd name="connsiteY4941" fmla="*/ 293318 h 1625641"/>
                    <a:gd name="connsiteX4942" fmla="*/ 371453 w 1347751"/>
                    <a:gd name="connsiteY4942" fmla="*/ 299358 h 1625641"/>
                    <a:gd name="connsiteX4943" fmla="*/ 370245 w 1347751"/>
                    <a:gd name="connsiteY4943" fmla="*/ 299358 h 1625641"/>
                    <a:gd name="connsiteX4944" fmla="*/ 358164 w 1347751"/>
                    <a:gd name="connsiteY4944" fmla="*/ 309023 h 1625641"/>
                    <a:gd name="connsiteX4945" fmla="*/ 388367 w 1347751"/>
                    <a:gd name="connsiteY4945" fmla="*/ 271571 h 1625641"/>
                    <a:gd name="connsiteX4946" fmla="*/ 383535 w 1347751"/>
                    <a:gd name="connsiteY4946" fmla="*/ 266739 h 1625641"/>
                    <a:gd name="connsiteX4947" fmla="*/ 362997 w 1347751"/>
                    <a:gd name="connsiteY4947" fmla="*/ 283652 h 1625641"/>
                    <a:gd name="connsiteX4948" fmla="*/ 364205 w 1347751"/>
                    <a:gd name="connsiteY4948" fmla="*/ 277612 h 1625641"/>
                    <a:gd name="connsiteX4949" fmla="*/ 406489 w 1347751"/>
                    <a:gd name="connsiteY4949" fmla="*/ 235328 h 1625641"/>
                    <a:gd name="connsiteX4950" fmla="*/ 402865 w 1347751"/>
                    <a:gd name="connsiteY4950" fmla="*/ 229287 h 1625641"/>
                    <a:gd name="connsiteX4951" fmla="*/ 383535 w 1347751"/>
                    <a:gd name="connsiteY4951" fmla="*/ 238952 h 1625641"/>
                    <a:gd name="connsiteX4952" fmla="*/ 417362 w 1347751"/>
                    <a:gd name="connsiteY4952" fmla="*/ 202708 h 1625641"/>
                    <a:gd name="connsiteX4953" fmla="*/ 411322 w 1347751"/>
                    <a:gd name="connsiteY4953" fmla="*/ 196668 h 1625641"/>
                    <a:gd name="connsiteX4954" fmla="*/ 384743 w 1347751"/>
                    <a:gd name="connsiteY4954" fmla="*/ 218414 h 1625641"/>
                    <a:gd name="connsiteX4955" fmla="*/ 404073 w 1347751"/>
                    <a:gd name="connsiteY4955" fmla="*/ 196668 h 1625641"/>
                    <a:gd name="connsiteX4956" fmla="*/ 431860 w 1347751"/>
                    <a:gd name="connsiteY4956" fmla="*/ 174921 h 1625641"/>
                    <a:gd name="connsiteX4957" fmla="*/ 428235 w 1347751"/>
                    <a:gd name="connsiteY4957" fmla="*/ 168881 h 1625641"/>
                    <a:gd name="connsiteX4958" fmla="*/ 399240 w 1347751"/>
                    <a:gd name="connsiteY4958" fmla="*/ 187003 h 1625641"/>
                    <a:gd name="connsiteX4959" fmla="*/ 453606 w 1347751"/>
                    <a:gd name="connsiteY4959" fmla="*/ 141094 h 1625641"/>
                    <a:gd name="connsiteX4960" fmla="*/ 452398 w 1347751"/>
                    <a:gd name="connsiteY4960" fmla="*/ 136262 h 1625641"/>
                    <a:gd name="connsiteX4961" fmla="*/ 429443 w 1347751"/>
                    <a:gd name="connsiteY4961" fmla="*/ 145927 h 1625641"/>
                    <a:gd name="connsiteX4962" fmla="*/ 463271 w 1347751"/>
                    <a:gd name="connsiteY4962" fmla="*/ 119348 h 1625641"/>
                    <a:gd name="connsiteX4963" fmla="*/ 459646 w 1347751"/>
                    <a:gd name="connsiteY4963" fmla="*/ 110891 h 1625641"/>
                    <a:gd name="connsiteX4964" fmla="*/ 419778 w 1347751"/>
                    <a:gd name="connsiteY4964" fmla="*/ 139886 h 1625641"/>
                    <a:gd name="connsiteX4965" fmla="*/ 464479 w 1347751"/>
                    <a:gd name="connsiteY4965" fmla="*/ 97602 h 1625641"/>
                    <a:gd name="connsiteX4966" fmla="*/ 441525 w 1347751"/>
                    <a:gd name="connsiteY4966" fmla="*/ 100018 h 1625641"/>
                    <a:gd name="connsiteX4967" fmla="*/ 470520 w 1347751"/>
                    <a:gd name="connsiteY4967" fmla="*/ 74647 h 1625641"/>
                    <a:gd name="connsiteX4968" fmla="*/ 459646 w 1347751"/>
                    <a:gd name="connsiteY4968" fmla="*/ 72231 h 1625641"/>
                    <a:gd name="connsiteX4969" fmla="*/ 475352 w 1347751"/>
                    <a:gd name="connsiteY4969" fmla="*/ 60150 h 1625641"/>
                    <a:gd name="connsiteX4970" fmla="*/ 475352 w 1347751"/>
                    <a:gd name="connsiteY4970" fmla="*/ 60150 h 1625641"/>
                    <a:gd name="connsiteX4971" fmla="*/ 174530 w 1347751"/>
                    <a:gd name="connsiteY4971" fmla="*/ 231703 h 1625641"/>
                    <a:gd name="connsiteX4972" fmla="*/ 132245 w 1347751"/>
                    <a:gd name="connsiteY4972" fmla="*/ 194251 h 1625641"/>
                    <a:gd name="connsiteX4973" fmla="*/ 215606 w 1347751"/>
                    <a:gd name="connsiteY4973" fmla="*/ 231703 h 1625641"/>
                    <a:gd name="connsiteX4974" fmla="*/ 249433 w 1347751"/>
                    <a:gd name="connsiteY4974" fmla="*/ 278820 h 1625641"/>
                    <a:gd name="connsiteX4975" fmla="*/ 262722 w 1347751"/>
                    <a:gd name="connsiteY4975" fmla="*/ 298150 h 1625641"/>
                    <a:gd name="connsiteX4976" fmla="*/ 274804 w 1347751"/>
                    <a:gd name="connsiteY4976" fmla="*/ 281236 h 1625641"/>
                    <a:gd name="connsiteX4977" fmla="*/ 317088 w 1347751"/>
                    <a:gd name="connsiteY4977" fmla="*/ 364597 h 1625641"/>
                    <a:gd name="connsiteX4978" fmla="*/ 321920 w 1347751"/>
                    <a:gd name="connsiteY4978" fmla="*/ 360972 h 1625641"/>
                    <a:gd name="connsiteX4979" fmla="*/ 313464 w 1347751"/>
                    <a:gd name="connsiteY4979" fmla="*/ 340434 h 1625641"/>
                    <a:gd name="connsiteX4980" fmla="*/ 329169 w 1347751"/>
                    <a:gd name="connsiteY4980" fmla="*/ 353724 h 1625641"/>
                    <a:gd name="connsiteX4981" fmla="*/ 332794 w 1347751"/>
                    <a:gd name="connsiteY4981" fmla="*/ 348891 h 1625641"/>
                    <a:gd name="connsiteX4982" fmla="*/ 312255 w 1347751"/>
                    <a:gd name="connsiteY4982" fmla="*/ 312647 h 1625641"/>
                    <a:gd name="connsiteX4983" fmla="*/ 320712 w 1347751"/>
                    <a:gd name="connsiteY4983" fmla="*/ 323521 h 1625641"/>
                    <a:gd name="connsiteX4984" fmla="*/ 329169 w 1347751"/>
                    <a:gd name="connsiteY4984" fmla="*/ 317480 h 1625641"/>
                    <a:gd name="connsiteX4985" fmla="*/ 308631 w 1347751"/>
                    <a:gd name="connsiteY4985" fmla="*/ 284861 h 1625641"/>
                    <a:gd name="connsiteX4986" fmla="*/ 308631 w 1347751"/>
                    <a:gd name="connsiteY4986" fmla="*/ 282444 h 1625641"/>
                    <a:gd name="connsiteX4987" fmla="*/ 326753 w 1347751"/>
                    <a:gd name="connsiteY4987" fmla="*/ 301774 h 1625641"/>
                    <a:gd name="connsiteX4988" fmla="*/ 331585 w 1347751"/>
                    <a:gd name="connsiteY4988" fmla="*/ 294525 h 1625641"/>
                    <a:gd name="connsiteX4989" fmla="*/ 315880 w 1347751"/>
                    <a:gd name="connsiteY4989" fmla="*/ 275196 h 1625641"/>
                    <a:gd name="connsiteX4990" fmla="*/ 330377 w 1347751"/>
                    <a:gd name="connsiteY4990" fmla="*/ 287277 h 1625641"/>
                    <a:gd name="connsiteX4991" fmla="*/ 334002 w 1347751"/>
                    <a:gd name="connsiteY4991" fmla="*/ 283652 h 1625641"/>
                    <a:gd name="connsiteX4992" fmla="*/ 320712 w 1347751"/>
                    <a:gd name="connsiteY4992" fmla="*/ 261906 h 1625641"/>
                    <a:gd name="connsiteX4993" fmla="*/ 332794 w 1347751"/>
                    <a:gd name="connsiteY4993" fmla="*/ 270363 h 1625641"/>
                    <a:gd name="connsiteX4994" fmla="*/ 335210 w 1347751"/>
                    <a:gd name="connsiteY4994" fmla="*/ 266739 h 1625641"/>
                    <a:gd name="connsiteX4995" fmla="*/ 324337 w 1347751"/>
                    <a:gd name="connsiteY4995" fmla="*/ 242576 h 1625641"/>
                    <a:gd name="connsiteX4996" fmla="*/ 335210 w 1347751"/>
                    <a:gd name="connsiteY4996" fmla="*/ 252241 h 1625641"/>
                    <a:gd name="connsiteX4997" fmla="*/ 338834 w 1347751"/>
                    <a:gd name="connsiteY4997" fmla="*/ 248617 h 1625641"/>
                    <a:gd name="connsiteX4998" fmla="*/ 330377 w 1347751"/>
                    <a:gd name="connsiteY4998" fmla="*/ 235328 h 1625641"/>
                    <a:gd name="connsiteX4999" fmla="*/ 326753 w 1347751"/>
                    <a:gd name="connsiteY4999" fmla="*/ 220830 h 1625641"/>
                    <a:gd name="connsiteX5000" fmla="*/ 327961 w 1347751"/>
                    <a:gd name="connsiteY5000" fmla="*/ 219622 h 1625641"/>
                    <a:gd name="connsiteX5001" fmla="*/ 346083 w 1347751"/>
                    <a:gd name="connsiteY5001" fmla="*/ 231703 h 1625641"/>
                    <a:gd name="connsiteX5002" fmla="*/ 337626 w 1347751"/>
                    <a:gd name="connsiteY5002" fmla="*/ 215997 h 1625641"/>
                    <a:gd name="connsiteX5003" fmla="*/ 334002 w 1347751"/>
                    <a:gd name="connsiteY5003" fmla="*/ 205124 h 1625641"/>
                    <a:gd name="connsiteX5004" fmla="*/ 335210 w 1347751"/>
                    <a:gd name="connsiteY5004" fmla="*/ 201500 h 1625641"/>
                    <a:gd name="connsiteX5005" fmla="*/ 349707 w 1347751"/>
                    <a:gd name="connsiteY5005" fmla="*/ 215997 h 1625641"/>
                    <a:gd name="connsiteX5006" fmla="*/ 344875 w 1347751"/>
                    <a:gd name="connsiteY5006" fmla="*/ 191835 h 1625641"/>
                    <a:gd name="connsiteX5007" fmla="*/ 354540 w 1347751"/>
                    <a:gd name="connsiteY5007" fmla="*/ 206333 h 1625641"/>
                    <a:gd name="connsiteX5008" fmla="*/ 361789 w 1347751"/>
                    <a:gd name="connsiteY5008" fmla="*/ 202708 h 1625641"/>
                    <a:gd name="connsiteX5009" fmla="*/ 361789 w 1347751"/>
                    <a:gd name="connsiteY5009" fmla="*/ 200292 h 1625641"/>
                    <a:gd name="connsiteX5010" fmla="*/ 370245 w 1347751"/>
                    <a:gd name="connsiteY5010" fmla="*/ 199084 h 1625641"/>
                    <a:gd name="connsiteX5011" fmla="*/ 362997 w 1347751"/>
                    <a:gd name="connsiteY5011" fmla="*/ 188211 h 1625641"/>
                    <a:gd name="connsiteX5012" fmla="*/ 364205 w 1347751"/>
                    <a:gd name="connsiteY5012" fmla="*/ 179754 h 1625641"/>
                    <a:gd name="connsiteX5013" fmla="*/ 372662 w 1347751"/>
                    <a:gd name="connsiteY5013" fmla="*/ 183378 h 1625641"/>
                    <a:gd name="connsiteX5014" fmla="*/ 370245 w 1347751"/>
                    <a:gd name="connsiteY5014" fmla="*/ 172505 h 1625641"/>
                    <a:gd name="connsiteX5015" fmla="*/ 369037 w 1347751"/>
                    <a:gd name="connsiteY5015" fmla="*/ 164048 h 1625641"/>
                    <a:gd name="connsiteX5016" fmla="*/ 370245 w 1347751"/>
                    <a:gd name="connsiteY5016" fmla="*/ 159216 h 1625641"/>
                    <a:gd name="connsiteX5017" fmla="*/ 382327 w 1347751"/>
                    <a:gd name="connsiteY5017" fmla="*/ 165257 h 1625641"/>
                    <a:gd name="connsiteX5018" fmla="*/ 376286 w 1347751"/>
                    <a:gd name="connsiteY5018" fmla="*/ 141094 h 1625641"/>
                    <a:gd name="connsiteX5019" fmla="*/ 377494 w 1347751"/>
                    <a:gd name="connsiteY5019" fmla="*/ 137470 h 1625641"/>
                    <a:gd name="connsiteX5020" fmla="*/ 385951 w 1347751"/>
                    <a:gd name="connsiteY5020" fmla="*/ 141094 h 1625641"/>
                    <a:gd name="connsiteX5021" fmla="*/ 384743 w 1347751"/>
                    <a:gd name="connsiteY5021" fmla="*/ 122972 h 1625641"/>
                    <a:gd name="connsiteX5022" fmla="*/ 388367 w 1347751"/>
                    <a:gd name="connsiteY5022" fmla="*/ 116932 h 1625641"/>
                    <a:gd name="connsiteX5023" fmla="*/ 401657 w 1347751"/>
                    <a:gd name="connsiteY5023" fmla="*/ 133845 h 1625641"/>
                    <a:gd name="connsiteX5024" fmla="*/ 400448 w 1347751"/>
                    <a:gd name="connsiteY5024" fmla="*/ 100018 h 1625641"/>
                    <a:gd name="connsiteX5025" fmla="*/ 405281 w 1347751"/>
                    <a:gd name="connsiteY5025" fmla="*/ 118140 h 1625641"/>
                    <a:gd name="connsiteX5026" fmla="*/ 410113 w 1347751"/>
                    <a:gd name="connsiteY5026" fmla="*/ 116932 h 1625641"/>
                    <a:gd name="connsiteX5027" fmla="*/ 411322 w 1347751"/>
                    <a:gd name="connsiteY5027" fmla="*/ 89145 h 1625641"/>
                    <a:gd name="connsiteX5028" fmla="*/ 413738 w 1347751"/>
                    <a:gd name="connsiteY5028" fmla="*/ 86729 h 1625641"/>
                    <a:gd name="connsiteX5029" fmla="*/ 414946 w 1347751"/>
                    <a:gd name="connsiteY5029" fmla="*/ 106059 h 1625641"/>
                    <a:gd name="connsiteX5030" fmla="*/ 419778 w 1347751"/>
                    <a:gd name="connsiteY5030" fmla="*/ 106059 h 1625641"/>
                    <a:gd name="connsiteX5031" fmla="*/ 427027 w 1347751"/>
                    <a:gd name="connsiteY5031" fmla="*/ 77063 h 1625641"/>
                    <a:gd name="connsiteX5032" fmla="*/ 431860 w 1347751"/>
                    <a:gd name="connsiteY5032" fmla="*/ 74647 h 1625641"/>
                    <a:gd name="connsiteX5033" fmla="*/ 436692 w 1347751"/>
                    <a:gd name="connsiteY5033" fmla="*/ 89145 h 1625641"/>
                    <a:gd name="connsiteX5034" fmla="*/ 452398 w 1347751"/>
                    <a:gd name="connsiteY5034" fmla="*/ 66190 h 1625641"/>
                    <a:gd name="connsiteX5035" fmla="*/ 470520 w 1347751"/>
                    <a:gd name="connsiteY5035" fmla="*/ 60150 h 1625641"/>
                    <a:gd name="connsiteX5036" fmla="*/ 349707 w 1347751"/>
                    <a:gd name="connsiteY5036" fmla="*/ 310231 h 1625641"/>
                    <a:gd name="connsiteX5037" fmla="*/ 337626 w 1347751"/>
                    <a:gd name="connsiteY5037" fmla="*/ 301774 h 1625641"/>
                    <a:gd name="connsiteX5038" fmla="*/ 335210 w 1347751"/>
                    <a:gd name="connsiteY5038" fmla="*/ 304191 h 1625641"/>
                    <a:gd name="connsiteX5039" fmla="*/ 341250 w 1347751"/>
                    <a:gd name="connsiteY5039" fmla="*/ 312647 h 1625641"/>
                    <a:gd name="connsiteX5040" fmla="*/ 348499 w 1347751"/>
                    <a:gd name="connsiteY5040" fmla="*/ 318688 h 1625641"/>
                    <a:gd name="connsiteX5041" fmla="*/ 340042 w 1347751"/>
                    <a:gd name="connsiteY5041" fmla="*/ 421378 h 1625641"/>
                    <a:gd name="connsiteX5042" fmla="*/ 337626 w 1347751"/>
                    <a:gd name="connsiteY5042" fmla="*/ 421378 h 1625641"/>
                    <a:gd name="connsiteX5043" fmla="*/ 300174 w 1347751"/>
                    <a:gd name="connsiteY5043" fmla="*/ 364597 h 1625641"/>
                    <a:gd name="connsiteX5044" fmla="*/ 290509 w 1347751"/>
                    <a:gd name="connsiteY5044" fmla="*/ 339226 h 1625641"/>
                    <a:gd name="connsiteX5045" fmla="*/ 279636 w 1347751"/>
                    <a:gd name="connsiteY5045" fmla="*/ 302982 h 1625641"/>
                    <a:gd name="connsiteX5046" fmla="*/ 273596 w 1347751"/>
                    <a:gd name="connsiteY5046" fmla="*/ 305399 h 1625641"/>
                    <a:gd name="connsiteX5047" fmla="*/ 277220 w 1347751"/>
                    <a:gd name="connsiteY5047" fmla="*/ 335602 h 1625641"/>
                    <a:gd name="connsiteX5048" fmla="*/ 238560 w 1347751"/>
                    <a:gd name="connsiteY5048" fmla="*/ 294525 h 1625641"/>
                    <a:gd name="connsiteX5049" fmla="*/ 232519 w 1347751"/>
                    <a:gd name="connsiteY5049" fmla="*/ 299358 h 1625641"/>
                    <a:gd name="connsiteX5050" fmla="*/ 320712 w 1347751"/>
                    <a:gd name="connsiteY5050" fmla="*/ 410505 h 1625641"/>
                    <a:gd name="connsiteX5051" fmla="*/ 263931 w 1347751"/>
                    <a:gd name="connsiteY5051" fmla="*/ 344059 h 1625641"/>
                    <a:gd name="connsiteX5052" fmla="*/ 257890 w 1347751"/>
                    <a:gd name="connsiteY5052" fmla="*/ 348891 h 1625641"/>
                    <a:gd name="connsiteX5053" fmla="*/ 297758 w 1347751"/>
                    <a:gd name="connsiteY5053" fmla="*/ 397216 h 1625641"/>
                    <a:gd name="connsiteX5054" fmla="*/ 268763 w 1347751"/>
                    <a:gd name="connsiteY5054" fmla="*/ 371846 h 1625641"/>
                    <a:gd name="connsiteX5055" fmla="*/ 265139 w 1347751"/>
                    <a:gd name="connsiteY5055" fmla="*/ 375470 h 1625641"/>
                    <a:gd name="connsiteX5056" fmla="*/ 291717 w 1347751"/>
                    <a:gd name="connsiteY5056" fmla="*/ 399632 h 1625641"/>
                    <a:gd name="connsiteX5057" fmla="*/ 312255 w 1347751"/>
                    <a:gd name="connsiteY5057" fmla="*/ 417754 h 1625641"/>
                    <a:gd name="connsiteX5058" fmla="*/ 315880 w 1347751"/>
                    <a:gd name="connsiteY5058" fmla="*/ 422587 h 1625641"/>
                    <a:gd name="connsiteX5059" fmla="*/ 292926 w 1347751"/>
                    <a:gd name="connsiteY5059" fmla="*/ 428627 h 1625641"/>
                    <a:gd name="connsiteX5060" fmla="*/ 192651 w 1347751"/>
                    <a:gd name="connsiteY5060" fmla="*/ 461247 h 1625641"/>
                    <a:gd name="connsiteX5061" fmla="*/ 195068 w 1347751"/>
                    <a:gd name="connsiteY5061" fmla="*/ 468495 h 1625641"/>
                    <a:gd name="connsiteX5062" fmla="*/ 263931 w 1347751"/>
                    <a:gd name="connsiteY5062" fmla="*/ 444333 h 1625641"/>
                    <a:gd name="connsiteX5063" fmla="*/ 247017 w 1347751"/>
                    <a:gd name="connsiteY5063" fmla="*/ 463663 h 1625641"/>
                    <a:gd name="connsiteX5064" fmla="*/ 234936 w 1347751"/>
                    <a:gd name="connsiteY5064" fmla="*/ 464871 h 1625641"/>
                    <a:gd name="connsiteX5065" fmla="*/ 173321 w 1347751"/>
                    <a:gd name="connsiteY5065" fmla="*/ 474536 h 1625641"/>
                    <a:gd name="connsiteX5066" fmla="*/ 169697 w 1347751"/>
                    <a:gd name="connsiteY5066" fmla="*/ 470911 h 1625641"/>
                    <a:gd name="connsiteX5067" fmla="*/ 214398 w 1347751"/>
                    <a:gd name="connsiteY5067" fmla="*/ 439500 h 1625641"/>
                    <a:gd name="connsiteX5068" fmla="*/ 249433 w 1347751"/>
                    <a:gd name="connsiteY5068" fmla="*/ 428627 h 1625641"/>
                    <a:gd name="connsiteX5069" fmla="*/ 249433 w 1347751"/>
                    <a:gd name="connsiteY5069" fmla="*/ 420170 h 1625641"/>
                    <a:gd name="connsiteX5070" fmla="*/ 237352 w 1347751"/>
                    <a:gd name="connsiteY5070" fmla="*/ 415338 h 1625641"/>
                    <a:gd name="connsiteX5071" fmla="*/ 303799 w 1347751"/>
                    <a:gd name="connsiteY5071" fmla="*/ 420170 h 1625641"/>
                    <a:gd name="connsiteX5072" fmla="*/ 306215 w 1347751"/>
                    <a:gd name="connsiteY5072" fmla="*/ 414130 h 1625641"/>
                    <a:gd name="connsiteX5073" fmla="*/ 250641 w 1347751"/>
                    <a:gd name="connsiteY5073" fmla="*/ 379094 h 1625641"/>
                    <a:gd name="connsiteX5074" fmla="*/ 225271 w 1347751"/>
                    <a:gd name="connsiteY5074" fmla="*/ 352516 h 1625641"/>
                    <a:gd name="connsiteX5075" fmla="*/ 204733 w 1347751"/>
                    <a:gd name="connsiteY5075" fmla="*/ 317480 h 1625641"/>
                    <a:gd name="connsiteX5076" fmla="*/ 238560 w 1347751"/>
                    <a:gd name="connsiteY5076" fmla="*/ 346475 h 1625641"/>
                    <a:gd name="connsiteX5077" fmla="*/ 251849 w 1347751"/>
                    <a:gd name="connsiteY5077" fmla="*/ 359764 h 1625641"/>
                    <a:gd name="connsiteX5078" fmla="*/ 254266 w 1347751"/>
                    <a:gd name="connsiteY5078" fmla="*/ 362180 h 1625641"/>
                    <a:gd name="connsiteX5079" fmla="*/ 257890 w 1347751"/>
                    <a:gd name="connsiteY5079" fmla="*/ 362180 h 1625641"/>
                    <a:gd name="connsiteX5080" fmla="*/ 259098 w 1347751"/>
                    <a:gd name="connsiteY5080" fmla="*/ 358556 h 1625641"/>
                    <a:gd name="connsiteX5081" fmla="*/ 257890 w 1347751"/>
                    <a:gd name="connsiteY5081" fmla="*/ 354932 h 1625641"/>
                    <a:gd name="connsiteX5082" fmla="*/ 123788 w 1347751"/>
                    <a:gd name="connsiteY5082" fmla="*/ 190627 h 1625641"/>
                    <a:gd name="connsiteX5083" fmla="*/ 195068 w 1347751"/>
                    <a:gd name="connsiteY5083" fmla="*/ 254658 h 1625641"/>
                    <a:gd name="connsiteX5084" fmla="*/ 174530 w 1347751"/>
                    <a:gd name="connsiteY5084" fmla="*/ 231703 h 1625641"/>
                    <a:gd name="connsiteX5085" fmla="*/ 174530 w 1347751"/>
                    <a:gd name="connsiteY5085" fmla="*/ 231703 h 1625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  <a:cxn ang="0">
                      <a:pos x="connsiteX3701" y="connsiteY3701"/>
                    </a:cxn>
                    <a:cxn ang="0">
                      <a:pos x="connsiteX3702" y="connsiteY3702"/>
                    </a:cxn>
                    <a:cxn ang="0">
                      <a:pos x="connsiteX3703" y="connsiteY3703"/>
                    </a:cxn>
                    <a:cxn ang="0">
                      <a:pos x="connsiteX3704" y="connsiteY3704"/>
                    </a:cxn>
                    <a:cxn ang="0">
                      <a:pos x="connsiteX3705" y="connsiteY3705"/>
                    </a:cxn>
                    <a:cxn ang="0">
                      <a:pos x="connsiteX3706" y="connsiteY3706"/>
                    </a:cxn>
                    <a:cxn ang="0">
                      <a:pos x="connsiteX3707" y="connsiteY3707"/>
                    </a:cxn>
                    <a:cxn ang="0">
                      <a:pos x="connsiteX3708" y="connsiteY3708"/>
                    </a:cxn>
                    <a:cxn ang="0">
                      <a:pos x="connsiteX3709" y="connsiteY3709"/>
                    </a:cxn>
                    <a:cxn ang="0">
                      <a:pos x="connsiteX3710" y="connsiteY3710"/>
                    </a:cxn>
                    <a:cxn ang="0">
                      <a:pos x="connsiteX3711" y="connsiteY3711"/>
                    </a:cxn>
                    <a:cxn ang="0">
                      <a:pos x="connsiteX3712" y="connsiteY3712"/>
                    </a:cxn>
                    <a:cxn ang="0">
                      <a:pos x="connsiteX3713" y="connsiteY3713"/>
                    </a:cxn>
                    <a:cxn ang="0">
                      <a:pos x="connsiteX3714" y="connsiteY3714"/>
                    </a:cxn>
                    <a:cxn ang="0">
                      <a:pos x="connsiteX3715" y="connsiteY3715"/>
                    </a:cxn>
                    <a:cxn ang="0">
                      <a:pos x="connsiteX3716" y="connsiteY3716"/>
                    </a:cxn>
                    <a:cxn ang="0">
                      <a:pos x="connsiteX3717" y="connsiteY3717"/>
                    </a:cxn>
                    <a:cxn ang="0">
                      <a:pos x="connsiteX3718" y="connsiteY3718"/>
                    </a:cxn>
                    <a:cxn ang="0">
                      <a:pos x="connsiteX3719" y="connsiteY3719"/>
                    </a:cxn>
                    <a:cxn ang="0">
                      <a:pos x="connsiteX3720" y="connsiteY3720"/>
                    </a:cxn>
                    <a:cxn ang="0">
                      <a:pos x="connsiteX3721" y="connsiteY3721"/>
                    </a:cxn>
                    <a:cxn ang="0">
                      <a:pos x="connsiteX3722" y="connsiteY3722"/>
                    </a:cxn>
                    <a:cxn ang="0">
                      <a:pos x="connsiteX3723" y="connsiteY3723"/>
                    </a:cxn>
                    <a:cxn ang="0">
                      <a:pos x="connsiteX3724" y="connsiteY3724"/>
                    </a:cxn>
                    <a:cxn ang="0">
                      <a:pos x="connsiteX3725" y="connsiteY3725"/>
                    </a:cxn>
                    <a:cxn ang="0">
                      <a:pos x="connsiteX3726" y="connsiteY3726"/>
                    </a:cxn>
                    <a:cxn ang="0">
                      <a:pos x="connsiteX3727" y="connsiteY3727"/>
                    </a:cxn>
                    <a:cxn ang="0">
                      <a:pos x="connsiteX3728" y="connsiteY3728"/>
                    </a:cxn>
                    <a:cxn ang="0">
                      <a:pos x="connsiteX3729" y="connsiteY3729"/>
                    </a:cxn>
                    <a:cxn ang="0">
                      <a:pos x="connsiteX3730" y="connsiteY3730"/>
                    </a:cxn>
                    <a:cxn ang="0">
                      <a:pos x="connsiteX3731" y="connsiteY3731"/>
                    </a:cxn>
                    <a:cxn ang="0">
                      <a:pos x="connsiteX3732" y="connsiteY3732"/>
                    </a:cxn>
                    <a:cxn ang="0">
                      <a:pos x="connsiteX3733" y="connsiteY3733"/>
                    </a:cxn>
                    <a:cxn ang="0">
                      <a:pos x="connsiteX3734" y="connsiteY3734"/>
                    </a:cxn>
                    <a:cxn ang="0">
                      <a:pos x="connsiteX3735" y="connsiteY3735"/>
                    </a:cxn>
                    <a:cxn ang="0">
                      <a:pos x="connsiteX3736" y="connsiteY3736"/>
                    </a:cxn>
                    <a:cxn ang="0">
                      <a:pos x="connsiteX3737" y="connsiteY3737"/>
                    </a:cxn>
                    <a:cxn ang="0">
                      <a:pos x="connsiteX3738" y="connsiteY3738"/>
                    </a:cxn>
                    <a:cxn ang="0">
                      <a:pos x="connsiteX3739" y="connsiteY3739"/>
                    </a:cxn>
                    <a:cxn ang="0">
                      <a:pos x="connsiteX3740" y="connsiteY3740"/>
                    </a:cxn>
                    <a:cxn ang="0">
                      <a:pos x="connsiteX3741" y="connsiteY3741"/>
                    </a:cxn>
                    <a:cxn ang="0">
                      <a:pos x="connsiteX3742" y="connsiteY3742"/>
                    </a:cxn>
                    <a:cxn ang="0">
                      <a:pos x="connsiteX3743" y="connsiteY3743"/>
                    </a:cxn>
                    <a:cxn ang="0">
                      <a:pos x="connsiteX3744" y="connsiteY3744"/>
                    </a:cxn>
                    <a:cxn ang="0">
                      <a:pos x="connsiteX3745" y="connsiteY3745"/>
                    </a:cxn>
                    <a:cxn ang="0">
                      <a:pos x="connsiteX3746" y="connsiteY3746"/>
                    </a:cxn>
                    <a:cxn ang="0">
                      <a:pos x="connsiteX3747" y="connsiteY3747"/>
                    </a:cxn>
                    <a:cxn ang="0">
                      <a:pos x="connsiteX3748" y="connsiteY3748"/>
                    </a:cxn>
                    <a:cxn ang="0">
                      <a:pos x="connsiteX3749" y="connsiteY3749"/>
                    </a:cxn>
                    <a:cxn ang="0">
                      <a:pos x="connsiteX3750" y="connsiteY3750"/>
                    </a:cxn>
                    <a:cxn ang="0">
                      <a:pos x="connsiteX3751" y="connsiteY3751"/>
                    </a:cxn>
                    <a:cxn ang="0">
                      <a:pos x="connsiteX3752" y="connsiteY3752"/>
                    </a:cxn>
                    <a:cxn ang="0">
                      <a:pos x="connsiteX3753" y="connsiteY3753"/>
                    </a:cxn>
                    <a:cxn ang="0">
                      <a:pos x="connsiteX3754" y="connsiteY3754"/>
                    </a:cxn>
                    <a:cxn ang="0">
                      <a:pos x="connsiteX3755" y="connsiteY3755"/>
                    </a:cxn>
                    <a:cxn ang="0">
                      <a:pos x="connsiteX3756" y="connsiteY3756"/>
                    </a:cxn>
                    <a:cxn ang="0">
                      <a:pos x="connsiteX3757" y="connsiteY3757"/>
                    </a:cxn>
                    <a:cxn ang="0">
                      <a:pos x="connsiteX3758" y="connsiteY3758"/>
                    </a:cxn>
                    <a:cxn ang="0">
                      <a:pos x="connsiteX3759" y="connsiteY3759"/>
                    </a:cxn>
                    <a:cxn ang="0">
                      <a:pos x="connsiteX3760" y="connsiteY3760"/>
                    </a:cxn>
                    <a:cxn ang="0">
                      <a:pos x="connsiteX3761" y="connsiteY3761"/>
                    </a:cxn>
                    <a:cxn ang="0">
                      <a:pos x="connsiteX3762" y="connsiteY3762"/>
                    </a:cxn>
                    <a:cxn ang="0">
                      <a:pos x="connsiteX3763" y="connsiteY3763"/>
                    </a:cxn>
                    <a:cxn ang="0">
                      <a:pos x="connsiteX3764" y="connsiteY3764"/>
                    </a:cxn>
                    <a:cxn ang="0">
                      <a:pos x="connsiteX3765" y="connsiteY3765"/>
                    </a:cxn>
                    <a:cxn ang="0">
                      <a:pos x="connsiteX3766" y="connsiteY3766"/>
                    </a:cxn>
                    <a:cxn ang="0">
                      <a:pos x="connsiteX3767" y="connsiteY3767"/>
                    </a:cxn>
                    <a:cxn ang="0">
                      <a:pos x="connsiteX3768" y="connsiteY3768"/>
                    </a:cxn>
                    <a:cxn ang="0">
                      <a:pos x="connsiteX3769" y="connsiteY3769"/>
                    </a:cxn>
                    <a:cxn ang="0">
                      <a:pos x="connsiteX3770" y="connsiteY3770"/>
                    </a:cxn>
                    <a:cxn ang="0">
                      <a:pos x="connsiteX3771" y="connsiteY3771"/>
                    </a:cxn>
                    <a:cxn ang="0">
                      <a:pos x="connsiteX3772" y="connsiteY3772"/>
                    </a:cxn>
                    <a:cxn ang="0">
                      <a:pos x="connsiteX3773" y="connsiteY3773"/>
                    </a:cxn>
                    <a:cxn ang="0">
                      <a:pos x="connsiteX3774" y="connsiteY3774"/>
                    </a:cxn>
                    <a:cxn ang="0">
                      <a:pos x="connsiteX3775" y="connsiteY3775"/>
                    </a:cxn>
                    <a:cxn ang="0">
                      <a:pos x="connsiteX3776" y="connsiteY3776"/>
                    </a:cxn>
                    <a:cxn ang="0">
                      <a:pos x="connsiteX3777" y="connsiteY3777"/>
                    </a:cxn>
                    <a:cxn ang="0">
                      <a:pos x="connsiteX3778" y="connsiteY3778"/>
                    </a:cxn>
                    <a:cxn ang="0">
                      <a:pos x="connsiteX3779" y="connsiteY3779"/>
                    </a:cxn>
                    <a:cxn ang="0">
                      <a:pos x="connsiteX3780" y="connsiteY3780"/>
                    </a:cxn>
                    <a:cxn ang="0">
                      <a:pos x="connsiteX3781" y="connsiteY3781"/>
                    </a:cxn>
                    <a:cxn ang="0">
                      <a:pos x="connsiteX3782" y="connsiteY3782"/>
                    </a:cxn>
                    <a:cxn ang="0">
                      <a:pos x="connsiteX3783" y="connsiteY3783"/>
                    </a:cxn>
                    <a:cxn ang="0">
                      <a:pos x="connsiteX3784" y="connsiteY3784"/>
                    </a:cxn>
                    <a:cxn ang="0">
                      <a:pos x="connsiteX3785" y="connsiteY3785"/>
                    </a:cxn>
                    <a:cxn ang="0">
                      <a:pos x="connsiteX3786" y="connsiteY3786"/>
                    </a:cxn>
                    <a:cxn ang="0">
                      <a:pos x="connsiteX3787" y="connsiteY3787"/>
                    </a:cxn>
                    <a:cxn ang="0">
                      <a:pos x="connsiteX3788" y="connsiteY3788"/>
                    </a:cxn>
                    <a:cxn ang="0">
                      <a:pos x="connsiteX3789" y="connsiteY3789"/>
                    </a:cxn>
                    <a:cxn ang="0">
                      <a:pos x="connsiteX3790" y="connsiteY3790"/>
                    </a:cxn>
                    <a:cxn ang="0">
                      <a:pos x="connsiteX3791" y="connsiteY3791"/>
                    </a:cxn>
                    <a:cxn ang="0">
                      <a:pos x="connsiteX3792" y="connsiteY3792"/>
                    </a:cxn>
                    <a:cxn ang="0">
                      <a:pos x="connsiteX3793" y="connsiteY3793"/>
                    </a:cxn>
                    <a:cxn ang="0">
                      <a:pos x="connsiteX3794" y="connsiteY3794"/>
                    </a:cxn>
                    <a:cxn ang="0">
                      <a:pos x="connsiteX3795" y="connsiteY3795"/>
                    </a:cxn>
                    <a:cxn ang="0">
                      <a:pos x="connsiteX3796" y="connsiteY3796"/>
                    </a:cxn>
                    <a:cxn ang="0">
                      <a:pos x="connsiteX3797" y="connsiteY3797"/>
                    </a:cxn>
                    <a:cxn ang="0">
                      <a:pos x="connsiteX3798" y="connsiteY3798"/>
                    </a:cxn>
                    <a:cxn ang="0">
                      <a:pos x="connsiteX3799" y="connsiteY3799"/>
                    </a:cxn>
                    <a:cxn ang="0">
                      <a:pos x="connsiteX3800" y="connsiteY3800"/>
                    </a:cxn>
                    <a:cxn ang="0">
                      <a:pos x="connsiteX3801" y="connsiteY3801"/>
                    </a:cxn>
                    <a:cxn ang="0">
                      <a:pos x="connsiteX3802" y="connsiteY3802"/>
                    </a:cxn>
                    <a:cxn ang="0">
                      <a:pos x="connsiteX3803" y="connsiteY3803"/>
                    </a:cxn>
                    <a:cxn ang="0">
                      <a:pos x="connsiteX3804" y="connsiteY3804"/>
                    </a:cxn>
                    <a:cxn ang="0">
                      <a:pos x="connsiteX3805" y="connsiteY3805"/>
                    </a:cxn>
                    <a:cxn ang="0">
                      <a:pos x="connsiteX3806" y="connsiteY3806"/>
                    </a:cxn>
                    <a:cxn ang="0">
                      <a:pos x="connsiteX3807" y="connsiteY3807"/>
                    </a:cxn>
                    <a:cxn ang="0">
                      <a:pos x="connsiteX3808" y="connsiteY3808"/>
                    </a:cxn>
                    <a:cxn ang="0">
                      <a:pos x="connsiteX3809" y="connsiteY3809"/>
                    </a:cxn>
                    <a:cxn ang="0">
                      <a:pos x="connsiteX3810" y="connsiteY3810"/>
                    </a:cxn>
                    <a:cxn ang="0">
                      <a:pos x="connsiteX3811" y="connsiteY3811"/>
                    </a:cxn>
                    <a:cxn ang="0">
                      <a:pos x="connsiteX3812" y="connsiteY3812"/>
                    </a:cxn>
                    <a:cxn ang="0">
                      <a:pos x="connsiteX3813" y="connsiteY3813"/>
                    </a:cxn>
                    <a:cxn ang="0">
                      <a:pos x="connsiteX3814" y="connsiteY3814"/>
                    </a:cxn>
                    <a:cxn ang="0">
                      <a:pos x="connsiteX3815" y="connsiteY3815"/>
                    </a:cxn>
                    <a:cxn ang="0">
                      <a:pos x="connsiteX3816" y="connsiteY3816"/>
                    </a:cxn>
                    <a:cxn ang="0">
                      <a:pos x="connsiteX3817" y="connsiteY3817"/>
                    </a:cxn>
                    <a:cxn ang="0">
                      <a:pos x="connsiteX3818" y="connsiteY3818"/>
                    </a:cxn>
                    <a:cxn ang="0">
                      <a:pos x="connsiteX3819" y="connsiteY3819"/>
                    </a:cxn>
                    <a:cxn ang="0">
                      <a:pos x="connsiteX3820" y="connsiteY3820"/>
                    </a:cxn>
                    <a:cxn ang="0">
                      <a:pos x="connsiteX3821" y="connsiteY3821"/>
                    </a:cxn>
                    <a:cxn ang="0">
                      <a:pos x="connsiteX3822" y="connsiteY3822"/>
                    </a:cxn>
                    <a:cxn ang="0">
                      <a:pos x="connsiteX3823" y="connsiteY3823"/>
                    </a:cxn>
                    <a:cxn ang="0">
                      <a:pos x="connsiteX3824" y="connsiteY3824"/>
                    </a:cxn>
                    <a:cxn ang="0">
                      <a:pos x="connsiteX3825" y="connsiteY3825"/>
                    </a:cxn>
                    <a:cxn ang="0">
                      <a:pos x="connsiteX3826" y="connsiteY3826"/>
                    </a:cxn>
                    <a:cxn ang="0">
                      <a:pos x="connsiteX3827" y="connsiteY3827"/>
                    </a:cxn>
                    <a:cxn ang="0">
                      <a:pos x="connsiteX3828" y="connsiteY3828"/>
                    </a:cxn>
                    <a:cxn ang="0">
                      <a:pos x="connsiteX3829" y="connsiteY3829"/>
                    </a:cxn>
                    <a:cxn ang="0">
                      <a:pos x="connsiteX3830" y="connsiteY3830"/>
                    </a:cxn>
                    <a:cxn ang="0">
                      <a:pos x="connsiteX3831" y="connsiteY3831"/>
                    </a:cxn>
                    <a:cxn ang="0">
                      <a:pos x="connsiteX3832" y="connsiteY3832"/>
                    </a:cxn>
                    <a:cxn ang="0">
                      <a:pos x="connsiteX3833" y="connsiteY3833"/>
                    </a:cxn>
                    <a:cxn ang="0">
                      <a:pos x="connsiteX3834" y="connsiteY3834"/>
                    </a:cxn>
                    <a:cxn ang="0">
                      <a:pos x="connsiteX3835" y="connsiteY3835"/>
                    </a:cxn>
                    <a:cxn ang="0">
                      <a:pos x="connsiteX3836" y="connsiteY3836"/>
                    </a:cxn>
                    <a:cxn ang="0">
                      <a:pos x="connsiteX3837" y="connsiteY3837"/>
                    </a:cxn>
                    <a:cxn ang="0">
                      <a:pos x="connsiteX3838" y="connsiteY3838"/>
                    </a:cxn>
                    <a:cxn ang="0">
                      <a:pos x="connsiteX3839" y="connsiteY3839"/>
                    </a:cxn>
                    <a:cxn ang="0">
                      <a:pos x="connsiteX3840" y="connsiteY3840"/>
                    </a:cxn>
                    <a:cxn ang="0">
                      <a:pos x="connsiteX3841" y="connsiteY3841"/>
                    </a:cxn>
                    <a:cxn ang="0">
                      <a:pos x="connsiteX3842" y="connsiteY3842"/>
                    </a:cxn>
                    <a:cxn ang="0">
                      <a:pos x="connsiteX3843" y="connsiteY3843"/>
                    </a:cxn>
                    <a:cxn ang="0">
                      <a:pos x="connsiteX3844" y="connsiteY3844"/>
                    </a:cxn>
                    <a:cxn ang="0">
                      <a:pos x="connsiteX3845" y="connsiteY3845"/>
                    </a:cxn>
                    <a:cxn ang="0">
                      <a:pos x="connsiteX3846" y="connsiteY3846"/>
                    </a:cxn>
                    <a:cxn ang="0">
                      <a:pos x="connsiteX3847" y="connsiteY3847"/>
                    </a:cxn>
                    <a:cxn ang="0">
                      <a:pos x="connsiteX3848" y="connsiteY3848"/>
                    </a:cxn>
                    <a:cxn ang="0">
                      <a:pos x="connsiteX3849" y="connsiteY3849"/>
                    </a:cxn>
                    <a:cxn ang="0">
                      <a:pos x="connsiteX3850" y="connsiteY3850"/>
                    </a:cxn>
                    <a:cxn ang="0">
                      <a:pos x="connsiteX3851" y="connsiteY3851"/>
                    </a:cxn>
                    <a:cxn ang="0">
                      <a:pos x="connsiteX3852" y="connsiteY3852"/>
                    </a:cxn>
                    <a:cxn ang="0">
                      <a:pos x="connsiteX3853" y="connsiteY3853"/>
                    </a:cxn>
                    <a:cxn ang="0">
                      <a:pos x="connsiteX3854" y="connsiteY3854"/>
                    </a:cxn>
                    <a:cxn ang="0">
                      <a:pos x="connsiteX3855" y="connsiteY3855"/>
                    </a:cxn>
                    <a:cxn ang="0">
                      <a:pos x="connsiteX3856" y="connsiteY3856"/>
                    </a:cxn>
                    <a:cxn ang="0">
                      <a:pos x="connsiteX3857" y="connsiteY3857"/>
                    </a:cxn>
                    <a:cxn ang="0">
                      <a:pos x="connsiteX3858" y="connsiteY3858"/>
                    </a:cxn>
                    <a:cxn ang="0">
                      <a:pos x="connsiteX3859" y="connsiteY3859"/>
                    </a:cxn>
                    <a:cxn ang="0">
                      <a:pos x="connsiteX3860" y="connsiteY3860"/>
                    </a:cxn>
                    <a:cxn ang="0">
                      <a:pos x="connsiteX3861" y="connsiteY3861"/>
                    </a:cxn>
                    <a:cxn ang="0">
                      <a:pos x="connsiteX3862" y="connsiteY3862"/>
                    </a:cxn>
                    <a:cxn ang="0">
                      <a:pos x="connsiteX3863" y="connsiteY3863"/>
                    </a:cxn>
                    <a:cxn ang="0">
                      <a:pos x="connsiteX3864" y="connsiteY3864"/>
                    </a:cxn>
                    <a:cxn ang="0">
                      <a:pos x="connsiteX3865" y="connsiteY3865"/>
                    </a:cxn>
                    <a:cxn ang="0">
                      <a:pos x="connsiteX3866" y="connsiteY3866"/>
                    </a:cxn>
                    <a:cxn ang="0">
                      <a:pos x="connsiteX3867" y="connsiteY3867"/>
                    </a:cxn>
                    <a:cxn ang="0">
                      <a:pos x="connsiteX3868" y="connsiteY3868"/>
                    </a:cxn>
                    <a:cxn ang="0">
                      <a:pos x="connsiteX3869" y="connsiteY3869"/>
                    </a:cxn>
                    <a:cxn ang="0">
                      <a:pos x="connsiteX3870" y="connsiteY3870"/>
                    </a:cxn>
                    <a:cxn ang="0">
                      <a:pos x="connsiteX3871" y="connsiteY3871"/>
                    </a:cxn>
                    <a:cxn ang="0">
                      <a:pos x="connsiteX3872" y="connsiteY3872"/>
                    </a:cxn>
                    <a:cxn ang="0">
                      <a:pos x="connsiteX3873" y="connsiteY3873"/>
                    </a:cxn>
                    <a:cxn ang="0">
                      <a:pos x="connsiteX3874" y="connsiteY3874"/>
                    </a:cxn>
                    <a:cxn ang="0">
                      <a:pos x="connsiteX3875" y="connsiteY3875"/>
                    </a:cxn>
                    <a:cxn ang="0">
                      <a:pos x="connsiteX3876" y="connsiteY3876"/>
                    </a:cxn>
                    <a:cxn ang="0">
                      <a:pos x="connsiteX3877" y="connsiteY3877"/>
                    </a:cxn>
                    <a:cxn ang="0">
                      <a:pos x="connsiteX3878" y="connsiteY3878"/>
                    </a:cxn>
                    <a:cxn ang="0">
                      <a:pos x="connsiteX3879" y="connsiteY3879"/>
                    </a:cxn>
                    <a:cxn ang="0">
                      <a:pos x="connsiteX3880" y="connsiteY3880"/>
                    </a:cxn>
                    <a:cxn ang="0">
                      <a:pos x="connsiteX3881" y="connsiteY3881"/>
                    </a:cxn>
                    <a:cxn ang="0">
                      <a:pos x="connsiteX3882" y="connsiteY3882"/>
                    </a:cxn>
                    <a:cxn ang="0">
                      <a:pos x="connsiteX3883" y="connsiteY3883"/>
                    </a:cxn>
                    <a:cxn ang="0">
                      <a:pos x="connsiteX3884" y="connsiteY3884"/>
                    </a:cxn>
                    <a:cxn ang="0">
                      <a:pos x="connsiteX3885" y="connsiteY3885"/>
                    </a:cxn>
                    <a:cxn ang="0">
                      <a:pos x="connsiteX3886" y="connsiteY3886"/>
                    </a:cxn>
                    <a:cxn ang="0">
                      <a:pos x="connsiteX3887" y="connsiteY3887"/>
                    </a:cxn>
                    <a:cxn ang="0">
                      <a:pos x="connsiteX3888" y="connsiteY3888"/>
                    </a:cxn>
                    <a:cxn ang="0">
                      <a:pos x="connsiteX3889" y="connsiteY3889"/>
                    </a:cxn>
                    <a:cxn ang="0">
                      <a:pos x="connsiteX3890" y="connsiteY3890"/>
                    </a:cxn>
                    <a:cxn ang="0">
                      <a:pos x="connsiteX3891" y="connsiteY3891"/>
                    </a:cxn>
                    <a:cxn ang="0">
                      <a:pos x="connsiteX3892" y="connsiteY3892"/>
                    </a:cxn>
                    <a:cxn ang="0">
                      <a:pos x="connsiteX3893" y="connsiteY3893"/>
                    </a:cxn>
                    <a:cxn ang="0">
                      <a:pos x="connsiteX3894" y="connsiteY3894"/>
                    </a:cxn>
                    <a:cxn ang="0">
                      <a:pos x="connsiteX3895" y="connsiteY3895"/>
                    </a:cxn>
                    <a:cxn ang="0">
                      <a:pos x="connsiteX3896" y="connsiteY3896"/>
                    </a:cxn>
                    <a:cxn ang="0">
                      <a:pos x="connsiteX3897" y="connsiteY3897"/>
                    </a:cxn>
                    <a:cxn ang="0">
                      <a:pos x="connsiteX3898" y="connsiteY3898"/>
                    </a:cxn>
                    <a:cxn ang="0">
                      <a:pos x="connsiteX3899" y="connsiteY3899"/>
                    </a:cxn>
                    <a:cxn ang="0">
                      <a:pos x="connsiteX3900" y="connsiteY3900"/>
                    </a:cxn>
                    <a:cxn ang="0">
                      <a:pos x="connsiteX3901" y="connsiteY3901"/>
                    </a:cxn>
                    <a:cxn ang="0">
                      <a:pos x="connsiteX3902" y="connsiteY3902"/>
                    </a:cxn>
                    <a:cxn ang="0">
                      <a:pos x="connsiteX3903" y="connsiteY3903"/>
                    </a:cxn>
                    <a:cxn ang="0">
                      <a:pos x="connsiteX3904" y="connsiteY3904"/>
                    </a:cxn>
                    <a:cxn ang="0">
                      <a:pos x="connsiteX3905" y="connsiteY3905"/>
                    </a:cxn>
                    <a:cxn ang="0">
                      <a:pos x="connsiteX3906" y="connsiteY3906"/>
                    </a:cxn>
                    <a:cxn ang="0">
                      <a:pos x="connsiteX3907" y="connsiteY3907"/>
                    </a:cxn>
                    <a:cxn ang="0">
                      <a:pos x="connsiteX3908" y="connsiteY3908"/>
                    </a:cxn>
                    <a:cxn ang="0">
                      <a:pos x="connsiteX3909" y="connsiteY3909"/>
                    </a:cxn>
                    <a:cxn ang="0">
                      <a:pos x="connsiteX3910" y="connsiteY3910"/>
                    </a:cxn>
                    <a:cxn ang="0">
                      <a:pos x="connsiteX3911" y="connsiteY3911"/>
                    </a:cxn>
                    <a:cxn ang="0">
                      <a:pos x="connsiteX3912" y="connsiteY3912"/>
                    </a:cxn>
                    <a:cxn ang="0">
                      <a:pos x="connsiteX3913" y="connsiteY3913"/>
                    </a:cxn>
                    <a:cxn ang="0">
                      <a:pos x="connsiteX3914" y="connsiteY3914"/>
                    </a:cxn>
                    <a:cxn ang="0">
                      <a:pos x="connsiteX3915" y="connsiteY3915"/>
                    </a:cxn>
                    <a:cxn ang="0">
                      <a:pos x="connsiteX3916" y="connsiteY3916"/>
                    </a:cxn>
                    <a:cxn ang="0">
                      <a:pos x="connsiteX3917" y="connsiteY3917"/>
                    </a:cxn>
                    <a:cxn ang="0">
                      <a:pos x="connsiteX3918" y="connsiteY3918"/>
                    </a:cxn>
                    <a:cxn ang="0">
                      <a:pos x="connsiteX3919" y="connsiteY3919"/>
                    </a:cxn>
                    <a:cxn ang="0">
                      <a:pos x="connsiteX3920" y="connsiteY3920"/>
                    </a:cxn>
                    <a:cxn ang="0">
                      <a:pos x="connsiteX3921" y="connsiteY3921"/>
                    </a:cxn>
                    <a:cxn ang="0">
                      <a:pos x="connsiteX3922" y="connsiteY3922"/>
                    </a:cxn>
                    <a:cxn ang="0">
                      <a:pos x="connsiteX3923" y="connsiteY3923"/>
                    </a:cxn>
                    <a:cxn ang="0">
                      <a:pos x="connsiteX3924" y="connsiteY3924"/>
                    </a:cxn>
                    <a:cxn ang="0">
                      <a:pos x="connsiteX3925" y="connsiteY3925"/>
                    </a:cxn>
                    <a:cxn ang="0">
                      <a:pos x="connsiteX3926" y="connsiteY3926"/>
                    </a:cxn>
                    <a:cxn ang="0">
                      <a:pos x="connsiteX3927" y="connsiteY3927"/>
                    </a:cxn>
                    <a:cxn ang="0">
                      <a:pos x="connsiteX3928" y="connsiteY3928"/>
                    </a:cxn>
                    <a:cxn ang="0">
                      <a:pos x="connsiteX3929" y="connsiteY3929"/>
                    </a:cxn>
                    <a:cxn ang="0">
                      <a:pos x="connsiteX3930" y="connsiteY3930"/>
                    </a:cxn>
                    <a:cxn ang="0">
                      <a:pos x="connsiteX3931" y="connsiteY3931"/>
                    </a:cxn>
                    <a:cxn ang="0">
                      <a:pos x="connsiteX3932" y="connsiteY3932"/>
                    </a:cxn>
                    <a:cxn ang="0">
                      <a:pos x="connsiteX3933" y="connsiteY3933"/>
                    </a:cxn>
                    <a:cxn ang="0">
                      <a:pos x="connsiteX3934" y="connsiteY3934"/>
                    </a:cxn>
                    <a:cxn ang="0">
                      <a:pos x="connsiteX3935" y="connsiteY3935"/>
                    </a:cxn>
                    <a:cxn ang="0">
                      <a:pos x="connsiteX3936" y="connsiteY3936"/>
                    </a:cxn>
                    <a:cxn ang="0">
                      <a:pos x="connsiteX3937" y="connsiteY3937"/>
                    </a:cxn>
                    <a:cxn ang="0">
                      <a:pos x="connsiteX3938" y="connsiteY3938"/>
                    </a:cxn>
                    <a:cxn ang="0">
                      <a:pos x="connsiteX3939" y="connsiteY3939"/>
                    </a:cxn>
                    <a:cxn ang="0">
                      <a:pos x="connsiteX3940" y="connsiteY3940"/>
                    </a:cxn>
                    <a:cxn ang="0">
                      <a:pos x="connsiteX3941" y="connsiteY3941"/>
                    </a:cxn>
                    <a:cxn ang="0">
                      <a:pos x="connsiteX3942" y="connsiteY3942"/>
                    </a:cxn>
                    <a:cxn ang="0">
                      <a:pos x="connsiteX3943" y="connsiteY3943"/>
                    </a:cxn>
                    <a:cxn ang="0">
                      <a:pos x="connsiteX3944" y="connsiteY3944"/>
                    </a:cxn>
                    <a:cxn ang="0">
                      <a:pos x="connsiteX3945" y="connsiteY3945"/>
                    </a:cxn>
                    <a:cxn ang="0">
                      <a:pos x="connsiteX3946" y="connsiteY3946"/>
                    </a:cxn>
                    <a:cxn ang="0">
                      <a:pos x="connsiteX3947" y="connsiteY3947"/>
                    </a:cxn>
                    <a:cxn ang="0">
                      <a:pos x="connsiteX3948" y="connsiteY3948"/>
                    </a:cxn>
                    <a:cxn ang="0">
                      <a:pos x="connsiteX3949" y="connsiteY3949"/>
                    </a:cxn>
                    <a:cxn ang="0">
                      <a:pos x="connsiteX3950" y="connsiteY3950"/>
                    </a:cxn>
                    <a:cxn ang="0">
                      <a:pos x="connsiteX3951" y="connsiteY3951"/>
                    </a:cxn>
                    <a:cxn ang="0">
                      <a:pos x="connsiteX3952" y="connsiteY3952"/>
                    </a:cxn>
                    <a:cxn ang="0">
                      <a:pos x="connsiteX3953" y="connsiteY3953"/>
                    </a:cxn>
                    <a:cxn ang="0">
                      <a:pos x="connsiteX3954" y="connsiteY3954"/>
                    </a:cxn>
                    <a:cxn ang="0">
                      <a:pos x="connsiteX3955" y="connsiteY3955"/>
                    </a:cxn>
                    <a:cxn ang="0">
                      <a:pos x="connsiteX3956" y="connsiteY3956"/>
                    </a:cxn>
                    <a:cxn ang="0">
                      <a:pos x="connsiteX3957" y="connsiteY3957"/>
                    </a:cxn>
                    <a:cxn ang="0">
                      <a:pos x="connsiteX3958" y="connsiteY3958"/>
                    </a:cxn>
                    <a:cxn ang="0">
                      <a:pos x="connsiteX3959" y="connsiteY3959"/>
                    </a:cxn>
                    <a:cxn ang="0">
                      <a:pos x="connsiteX3960" y="connsiteY3960"/>
                    </a:cxn>
                    <a:cxn ang="0">
                      <a:pos x="connsiteX3961" y="connsiteY3961"/>
                    </a:cxn>
                    <a:cxn ang="0">
                      <a:pos x="connsiteX3962" y="connsiteY3962"/>
                    </a:cxn>
                    <a:cxn ang="0">
                      <a:pos x="connsiteX3963" y="connsiteY3963"/>
                    </a:cxn>
                    <a:cxn ang="0">
                      <a:pos x="connsiteX3964" y="connsiteY3964"/>
                    </a:cxn>
                    <a:cxn ang="0">
                      <a:pos x="connsiteX3965" y="connsiteY3965"/>
                    </a:cxn>
                    <a:cxn ang="0">
                      <a:pos x="connsiteX3966" y="connsiteY3966"/>
                    </a:cxn>
                    <a:cxn ang="0">
                      <a:pos x="connsiteX3967" y="connsiteY3967"/>
                    </a:cxn>
                    <a:cxn ang="0">
                      <a:pos x="connsiteX3968" y="connsiteY3968"/>
                    </a:cxn>
                    <a:cxn ang="0">
                      <a:pos x="connsiteX3969" y="connsiteY3969"/>
                    </a:cxn>
                    <a:cxn ang="0">
                      <a:pos x="connsiteX3970" y="connsiteY3970"/>
                    </a:cxn>
                    <a:cxn ang="0">
                      <a:pos x="connsiteX3971" y="connsiteY3971"/>
                    </a:cxn>
                    <a:cxn ang="0">
                      <a:pos x="connsiteX3972" y="connsiteY3972"/>
                    </a:cxn>
                    <a:cxn ang="0">
                      <a:pos x="connsiteX3973" y="connsiteY3973"/>
                    </a:cxn>
                    <a:cxn ang="0">
                      <a:pos x="connsiteX3974" y="connsiteY3974"/>
                    </a:cxn>
                    <a:cxn ang="0">
                      <a:pos x="connsiteX3975" y="connsiteY3975"/>
                    </a:cxn>
                    <a:cxn ang="0">
                      <a:pos x="connsiteX3976" y="connsiteY3976"/>
                    </a:cxn>
                    <a:cxn ang="0">
                      <a:pos x="connsiteX3977" y="connsiteY3977"/>
                    </a:cxn>
                    <a:cxn ang="0">
                      <a:pos x="connsiteX3978" y="connsiteY3978"/>
                    </a:cxn>
                    <a:cxn ang="0">
                      <a:pos x="connsiteX3979" y="connsiteY3979"/>
                    </a:cxn>
                    <a:cxn ang="0">
                      <a:pos x="connsiteX3980" y="connsiteY3980"/>
                    </a:cxn>
                    <a:cxn ang="0">
                      <a:pos x="connsiteX3981" y="connsiteY3981"/>
                    </a:cxn>
                    <a:cxn ang="0">
                      <a:pos x="connsiteX3982" y="connsiteY3982"/>
                    </a:cxn>
                    <a:cxn ang="0">
                      <a:pos x="connsiteX3983" y="connsiteY3983"/>
                    </a:cxn>
                    <a:cxn ang="0">
                      <a:pos x="connsiteX3984" y="connsiteY3984"/>
                    </a:cxn>
                    <a:cxn ang="0">
                      <a:pos x="connsiteX3985" y="connsiteY3985"/>
                    </a:cxn>
                    <a:cxn ang="0">
                      <a:pos x="connsiteX3986" y="connsiteY3986"/>
                    </a:cxn>
                    <a:cxn ang="0">
                      <a:pos x="connsiteX3987" y="connsiteY3987"/>
                    </a:cxn>
                    <a:cxn ang="0">
                      <a:pos x="connsiteX3988" y="connsiteY3988"/>
                    </a:cxn>
                    <a:cxn ang="0">
                      <a:pos x="connsiteX3989" y="connsiteY3989"/>
                    </a:cxn>
                    <a:cxn ang="0">
                      <a:pos x="connsiteX3990" y="connsiteY3990"/>
                    </a:cxn>
                    <a:cxn ang="0">
                      <a:pos x="connsiteX3991" y="connsiteY3991"/>
                    </a:cxn>
                    <a:cxn ang="0">
                      <a:pos x="connsiteX3992" y="connsiteY3992"/>
                    </a:cxn>
                    <a:cxn ang="0">
                      <a:pos x="connsiteX3993" y="connsiteY3993"/>
                    </a:cxn>
                    <a:cxn ang="0">
                      <a:pos x="connsiteX3994" y="connsiteY3994"/>
                    </a:cxn>
                    <a:cxn ang="0">
                      <a:pos x="connsiteX3995" y="connsiteY3995"/>
                    </a:cxn>
                    <a:cxn ang="0">
                      <a:pos x="connsiteX3996" y="connsiteY3996"/>
                    </a:cxn>
                    <a:cxn ang="0">
                      <a:pos x="connsiteX3997" y="connsiteY3997"/>
                    </a:cxn>
                    <a:cxn ang="0">
                      <a:pos x="connsiteX3998" y="connsiteY3998"/>
                    </a:cxn>
                    <a:cxn ang="0">
                      <a:pos x="connsiteX3999" y="connsiteY3999"/>
                    </a:cxn>
                    <a:cxn ang="0">
                      <a:pos x="connsiteX4000" y="connsiteY4000"/>
                    </a:cxn>
                    <a:cxn ang="0">
                      <a:pos x="connsiteX4001" y="connsiteY4001"/>
                    </a:cxn>
                    <a:cxn ang="0">
                      <a:pos x="connsiteX4002" y="connsiteY4002"/>
                    </a:cxn>
                    <a:cxn ang="0">
                      <a:pos x="connsiteX4003" y="connsiteY4003"/>
                    </a:cxn>
                    <a:cxn ang="0">
                      <a:pos x="connsiteX4004" y="connsiteY4004"/>
                    </a:cxn>
                    <a:cxn ang="0">
                      <a:pos x="connsiteX4005" y="connsiteY4005"/>
                    </a:cxn>
                    <a:cxn ang="0">
                      <a:pos x="connsiteX4006" y="connsiteY4006"/>
                    </a:cxn>
                    <a:cxn ang="0">
                      <a:pos x="connsiteX4007" y="connsiteY4007"/>
                    </a:cxn>
                    <a:cxn ang="0">
                      <a:pos x="connsiteX4008" y="connsiteY4008"/>
                    </a:cxn>
                    <a:cxn ang="0">
                      <a:pos x="connsiteX4009" y="connsiteY4009"/>
                    </a:cxn>
                    <a:cxn ang="0">
                      <a:pos x="connsiteX4010" y="connsiteY4010"/>
                    </a:cxn>
                    <a:cxn ang="0">
                      <a:pos x="connsiteX4011" y="connsiteY4011"/>
                    </a:cxn>
                    <a:cxn ang="0">
                      <a:pos x="connsiteX4012" y="connsiteY4012"/>
                    </a:cxn>
                    <a:cxn ang="0">
                      <a:pos x="connsiteX4013" y="connsiteY4013"/>
                    </a:cxn>
                    <a:cxn ang="0">
                      <a:pos x="connsiteX4014" y="connsiteY4014"/>
                    </a:cxn>
                    <a:cxn ang="0">
                      <a:pos x="connsiteX4015" y="connsiteY4015"/>
                    </a:cxn>
                    <a:cxn ang="0">
                      <a:pos x="connsiteX4016" y="connsiteY4016"/>
                    </a:cxn>
                    <a:cxn ang="0">
                      <a:pos x="connsiteX4017" y="connsiteY4017"/>
                    </a:cxn>
                    <a:cxn ang="0">
                      <a:pos x="connsiteX4018" y="connsiteY4018"/>
                    </a:cxn>
                    <a:cxn ang="0">
                      <a:pos x="connsiteX4019" y="connsiteY4019"/>
                    </a:cxn>
                    <a:cxn ang="0">
                      <a:pos x="connsiteX4020" y="connsiteY4020"/>
                    </a:cxn>
                    <a:cxn ang="0">
                      <a:pos x="connsiteX4021" y="connsiteY4021"/>
                    </a:cxn>
                    <a:cxn ang="0">
                      <a:pos x="connsiteX4022" y="connsiteY4022"/>
                    </a:cxn>
                    <a:cxn ang="0">
                      <a:pos x="connsiteX4023" y="connsiteY4023"/>
                    </a:cxn>
                    <a:cxn ang="0">
                      <a:pos x="connsiteX4024" y="connsiteY4024"/>
                    </a:cxn>
                    <a:cxn ang="0">
                      <a:pos x="connsiteX4025" y="connsiteY4025"/>
                    </a:cxn>
                    <a:cxn ang="0">
                      <a:pos x="connsiteX4026" y="connsiteY4026"/>
                    </a:cxn>
                    <a:cxn ang="0">
                      <a:pos x="connsiteX4027" y="connsiteY4027"/>
                    </a:cxn>
                    <a:cxn ang="0">
                      <a:pos x="connsiteX4028" y="connsiteY4028"/>
                    </a:cxn>
                    <a:cxn ang="0">
                      <a:pos x="connsiteX4029" y="connsiteY4029"/>
                    </a:cxn>
                    <a:cxn ang="0">
                      <a:pos x="connsiteX4030" y="connsiteY4030"/>
                    </a:cxn>
                    <a:cxn ang="0">
                      <a:pos x="connsiteX4031" y="connsiteY4031"/>
                    </a:cxn>
                    <a:cxn ang="0">
                      <a:pos x="connsiteX4032" y="connsiteY4032"/>
                    </a:cxn>
                    <a:cxn ang="0">
                      <a:pos x="connsiteX4033" y="connsiteY4033"/>
                    </a:cxn>
                    <a:cxn ang="0">
                      <a:pos x="connsiteX4034" y="connsiteY4034"/>
                    </a:cxn>
                    <a:cxn ang="0">
                      <a:pos x="connsiteX4035" y="connsiteY4035"/>
                    </a:cxn>
                    <a:cxn ang="0">
                      <a:pos x="connsiteX4036" y="connsiteY4036"/>
                    </a:cxn>
                    <a:cxn ang="0">
                      <a:pos x="connsiteX4037" y="connsiteY4037"/>
                    </a:cxn>
                    <a:cxn ang="0">
                      <a:pos x="connsiteX4038" y="connsiteY4038"/>
                    </a:cxn>
                    <a:cxn ang="0">
                      <a:pos x="connsiteX4039" y="connsiteY4039"/>
                    </a:cxn>
                    <a:cxn ang="0">
                      <a:pos x="connsiteX4040" y="connsiteY4040"/>
                    </a:cxn>
                    <a:cxn ang="0">
                      <a:pos x="connsiteX4041" y="connsiteY4041"/>
                    </a:cxn>
                    <a:cxn ang="0">
                      <a:pos x="connsiteX4042" y="connsiteY4042"/>
                    </a:cxn>
                    <a:cxn ang="0">
                      <a:pos x="connsiteX4043" y="connsiteY4043"/>
                    </a:cxn>
                    <a:cxn ang="0">
                      <a:pos x="connsiteX4044" y="connsiteY4044"/>
                    </a:cxn>
                    <a:cxn ang="0">
                      <a:pos x="connsiteX4045" y="connsiteY4045"/>
                    </a:cxn>
                    <a:cxn ang="0">
                      <a:pos x="connsiteX4046" y="connsiteY4046"/>
                    </a:cxn>
                    <a:cxn ang="0">
                      <a:pos x="connsiteX4047" y="connsiteY4047"/>
                    </a:cxn>
                    <a:cxn ang="0">
                      <a:pos x="connsiteX4048" y="connsiteY4048"/>
                    </a:cxn>
                    <a:cxn ang="0">
                      <a:pos x="connsiteX4049" y="connsiteY4049"/>
                    </a:cxn>
                    <a:cxn ang="0">
                      <a:pos x="connsiteX4050" y="connsiteY4050"/>
                    </a:cxn>
                    <a:cxn ang="0">
                      <a:pos x="connsiteX4051" y="connsiteY4051"/>
                    </a:cxn>
                    <a:cxn ang="0">
                      <a:pos x="connsiteX4052" y="connsiteY4052"/>
                    </a:cxn>
                    <a:cxn ang="0">
                      <a:pos x="connsiteX4053" y="connsiteY4053"/>
                    </a:cxn>
                    <a:cxn ang="0">
                      <a:pos x="connsiteX4054" y="connsiteY4054"/>
                    </a:cxn>
                    <a:cxn ang="0">
                      <a:pos x="connsiteX4055" y="connsiteY4055"/>
                    </a:cxn>
                    <a:cxn ang="0">
                      <a:pos x="connsiteX4056" y="connsiteY4056"/>
                    </a:cxn>
                    <a:cxn ang="0">
                      <a:pos x="connsiteX4057" y="connsiteY4057"/>
                    </a:cxn>
                    <a:cxn ang="0">
                      <a:pos x="connsiteX4058" y="connsiteY4058"/>
                    </a:cxn>
                    <a:cxn ang="0">
                      <a:pos x="connsiteX4059" y="connsiteY4059"/>
                    </a:cxn>
                    <a:cxn ang="0">
                      <a:pos x="connsiteX4060" y="connsiteY4060"/>
                    </a:cxn>
                    <a:cxn ang="0">
                      <a:pos x="connsiteX4061" y="connsiteY4061"/>
                    </a:cxn>
                    <a:cxn ang="0">
                      <a:pos x="connsiteX4062" y="connsiteY4062"/>
                    </a:cxn>
                    <a:cxn ang="0">
                      <a:pos x="connsiteX4063" y="connsiteY4063"/>
                    </a:cxn>
                    <a:cxn ang="0">
                      <a:pos x="connsiteX4064" y="connsiteY4064"/>
                    </a:cxn>
                    <a:cxn ang="0">
                      <a:pos x="connsiteX4065" y="connsiteY4065"/>
                    </a:cxn>
                    <a:cxn ang="0">
                      <a:pos x="connsiteX4066" y="connsiteY4066"/>
                    </a:cxn>
                    <a:cxn ang="0">
                      <a:pos x="connsiteX4067" y="connsiteY4067"/>
                    </a:cxn>
                    <a:cxn ang="0">
                      <a:pos x="connsiteX4068" y="connsiteY4068"/>
                    </a:cxn>
                    <a:cxn ang="0">
                      <a:pos x="connsiteX4069" y="connsiteY4069"/>
                    </a:cxn>
                    <a:cxn ang="0">
                      <a:pos x="connsiteX4070" y="connsiteY4070"/>
                    </a:cxn>
                    <a:cxn ang="0">
                      <a:pos x="connsiteX4071" y="connsiteY4071"/>
                    </a:cxn>
                    <a:cxn ang="0">
                      <a:pos x="connsiteX4072" y="connsiteY4072"/>
                    </a:cxn>
                    <a:cxn ang="0">
                      <a:pos x="connsiteX4073" y="connsiteY4073"/>
                    </a:cxn>
                    <a:cxn ang="0">
                      <a:pos x="connsiteX4074" y="connsiteY4074"/>
                    </a:cxn>
                    <a:cxn ang="0">
                      <a:pos x="connsiteX4075" y="connsiteY4075"/>
                    </a:cxn>
                    <a:cxn ang="0">
                      <a:pos x="connsiteX4076" y="connsiteY4076"/>
                    </a:cxn>
                    <a:cxn ang="0">
                      <a:pos x="connsiteX4077" y="connsiteY4077"/>
                    </a:cxn>
                    <a:cxn ang="0">
                      <a:pos x="connsiteX4078" y="connsiteY4078"/>
                    </a:cxn>
                    <a:cxn ang="0">
                      <a:pos x="connsiteX4079" y="connsiteY4079"/>
                    </a:cxn>
                    <a:cxn ang="0">
                      <a:pos x="connsiteX4080" y="connsiteY4080"/>
                    </a:cxn>
                    <a:cxn ang="0">
                      <a:pos x="connsiteX4081" y="connsiteY4081"/>
                    </a:cxn>
                    <a:cxn ang="0">
                      <a:pos x="connsiteX4082" y="connsiteY4082"/>
                    </a:cxn>
                    <a:cxn ang="0">
                      <a:pos x="connsiteX4083" y="connsiteY4083"/>
                    </a:cxn>
                    <a:cxn ang="0">
                      <a:pos x="connsiteX4084" y="connsiteY4084"/>
                    </a:cxn>
                    <a:cxn ang="0">
                      <a:pos x="connsiteX4085" y="connsiteY4085"/>
                    </a:cxn>
                    <a:cxn ang="0">
                      <a:pos x="connsiteX4086" y="connsiteY4086"/>
                    </a:cxn>
                    <a:cxn ang="0">
                      <a:pos x="connsiteX4087" y="connsiteY4087"/>
                    </a:cxn>
                    <a:cxn ang="0">
                      <a:pos x="connsiteX4088" y="connsiteY4088"/>
                    </a:cxn>
                    <a:cxn ang="0">
                      <a:pos x="connsiteX4089" y="connsiteY4089"/>
                    </a:cxn>
                    <a:cxn ang="0">
                      <a:pos x="connsiteX4090" y="connsiteY4090"/>
                    </a:cxn>
                    <a:cxn ang="0">
                      <a:pos x="connsiteX4091" y="connsiteY4091"/>
                    </a:cxn>
                    <a:cxn ang="0">
                      <a:pos x="connsiteX4092" y="connsiteY4092"/>
                    </a:cxn>
                    <a:cxn ang="0">
                      <a:pos x="connsiteX4093" y="connsiteY4093"/>
                    </a:cxn>
                    <a:cxn ang="0">
                      <a:pos x="connsiteX4094" y="connsiteY4094"/>
                    </a:cxn>
                    <a:cxn ang="0">
                      <a:pos x="connsiteX4095" y="connsiteY4095"/>
                    </a:cxn>
                    <a:cxn ang="0">
                      <a:pos x="connsiteX4096" y="connsiteY4096"/>
                    </a:cxn>
                    <a:cxn ang="0">
                      <a:pos x="connsiteX4097" y="connsiteY4097"/>
                    </a:cxn>
                    <a:cxn ang="0">
                      <a:pos x="connsiteX4098" y="connsiteY4098"/>
                    </a:cxn>
                    <a:cxn ang="0">
                      <a:pos x="connsiteX4099" y="connsiteY4099"/>
                    </a:cxn>
                    <a:cxn ang="0">
                      <a:pos x="connsiteX4100" y="connsiteY4100"/>
                    </a:cxn>
                    <a:cxn ang="0">
                      <a:pos x="connsiteX4101" y="connsiteY4101"/>
                    </a:cxn>
                    <a:cxn ang="0">
                      <a:pos x="connsiteX4102" y="connsiteY4102"/>
                    </a:cxn>
                    <a:cxn ang="0">
                      <a:pos x="connsiteX4103" y="connsiteY4103"/>
                    </a:cxn>
                    <a:cxn ang="0">
                      <a:pos x="connsiteX4104" y="connsiteY4104"/>
                    </a:cxn>
                    <a:cxn ang="0">
                      <a:pos x="connsiteX4105" y="connsiteY4105"/>
                    </a:cxn>
                    <a:cxn ang="0">
                      <a:pos x="connsiteX4106" y="connsiteY4106"/>
                    </a:cxn>
                    <a:cxn ang="0">
                      <a:pos x="connsiteX4107" y="connsiteY4107"/>
                    </a:cxn>
                    <a:cxn ang="0">
                      <a:pos x="connsiteX4108" y="connsiteY4108"/>
                    </a:cxn>
                    <a:cxn ang="0">
                      <a:pos x="connsiteX4109" y="connsiteY4109"/>
                    </a:cxn>
                    <a:cxn ang="0">
                      <a:pos x="connsiteX4110" y="connsiteY4110"/>
                    </a:cxn>
                    <a:cxn ang="0">
                      <a:pos x="connsiteX4111" y="connsiteY4111"/>
                    </a:cxn>
                    <a:cxn ang="0">
                      <a:pos x="connsiteX4112" y="connsiteY4112"/>
                    </a:cxn>
                    <a:cxn ang="0">
                      <a:pos x="connsiteX4113" y="connsiteY4113"/>
                    </a:cxn>
                    <a:cxn ang="0">
                      <a:pos x="connsiteX4114" y="connsiteY4114"/>
                    </a:cxn>
                    <a:cxn ang="0">
                      <a:pos x="connsiteX4115" y="connsiteY4115"/>
                    </a:cxn>
                    <a:cxn ang="0">
                      <a:pos x="connsiteX4116" y="connsiteY4116"/>
                    </a:cxn>
                    <a:cxn ang="0">
                      <a:pos x="connsiteX4117" y="connsiteY4117"/>
                    </a:cxn>
                    <a:cxn ang="0">
                      <a:pos x="connsiteX4118" y="connsiteY4118"/>
                    </a:cxn>
                    <a:cxn ang="0">
                      <a:pos x="connsiteX4119" y="connsiteY4119"/>
                    </a:cxn>
                    <a:cxn ang="0">
                      <a:pos x="connsiteX4120" y="connsiteY4120"/>
                    </a:cxn>
                    <a:cxn ang="0">
                      <a:pos x="connsiteX4121" y="connsiteY4121"/>
                    </a:cxn>
                    <a:cxn ang="0">
                      <a:pos x="connsiteX4122" y="connsiteY4122"/>
                    </a:cxn>
                    <a:cxn ang="0">
                      <a:pos x="connsiteX4123" y="connsiteY4123"/>
                    </a:cxn>
                    <a:cxn ang="0">
                      <a:pos x="connsiteX4124" y="connsiteY4124"/>
                    </a:cxn>
                    <a:cxn ang="0">
                      <a:pos x="connsiteX4125" y="connsiteY4125"/>
                    </a:cxn>
                    <a:cxn ang="0">
                      <a:pos x="connsiteX4126" y="connsiteY4126"/>
                    </a:cxn>
                    <a:cxn ang="0">
                      <a:pos x="connsiteX4127" y="connsiteY4127"/>
                    </a:cxn>
                    <a:cxn ang="0">
                      <a:pos x="connsiteX4128" y="connsiteY4128"/>
                    </a:cxn>
                    <a:cxn ang="0">
                      <a:pos x="connsiteX4129" y="connsiteY4129"/>
                    </a:cxn>
                    <a:cxn ang="0">
                      <a:pos x="connsiteX4130" y="connsiteY4130"/>
                    </a:cxn>
                    <a:cxn ang="0">
                      <a:pos x="connsiteX4131" y="connsiteY4131"/>
                    </a:cxn>
                    <a:cxn ang="0">
                      <a:pos x="connsiteX4132" y="connsiteY4132"/>
                    </a:cxn>
                    <a:cxn ang="0">
                      <a:pos x="connsiteX4133" y="connsiteY4133"/>
                    </a:cxn>
                    <a:cxn ang="0">
                      <a:pos x="connsiteX4134" y="connsiteY4134"/>
                    </a:cxn>
                    <a:cxn ang="0">
                      <a:pos x="connsiteX4135" y="connsiteY4135"/>
                    </a:cxn>
                    <a:cxn ang="0">
                      <a:pos x="connsiteX4136" y="connsiteY4136"/>
                    </a:cxn>
                    <a:cxn ang="0">
                      <a:pos x="connsiteX4137" y="connsiteY4137"/>
                    </a:cxn>
                    <a:cxn ang="0">
                      <a:pos x="connsiteX4138" y="connsiteY4138"/>
                    </a:cxn>
                    <a:cxn ang="0">
                      <a:pos x="connsiteX4139" y="connsiteY4139"/>
                    </a:cxn>
                    <a:cxn ang="0">
                      <a:pos x="connsiteX4140" y="connsiteY4140"/>
                    </a:cxn>
                    <a:cxn ang="0">
                      <a:pos x="connsiteX4141" y="connsiteY4141"/>
                    </a:cxn>
                    <a:cxn ang="0">
                      <a:pos x="connsiteX4142" y="connsiteY4142"/>
                    </a:cxn>
                    <a:cxn ang="0">
                      <a:pos x="connsiteX4143" y="connsiteY4143"/>
                    </a:cxn>
                    <a:cxn ang="0">
                      <a:pos x="connsiteX4144" y="connsiteY4144"/>
                    </a:cxn>
                    <a:cxn ang="0">
                      <a:pos x="connsiteX4145" y="connsiteY4145"/>
                    </a:cxn>
                    <a:cxn ang="0">
                      <a:pos x="connsiteX4146" y="connsiteY4146"/>
                    </a:cxn>
                    <a:cxn ang="0">
                      <a:pos x="connsiteX4147" y="connsiteY4147"/>
                    </a:cxn>
                    <a:cxn ang="0">
                      <a:pos x="connsiteX4148" y="connsiteY4148"/>
                    </a:cxn>
                    <a:cxn ang="0">
                      <a:pos x="connsiteX4149" y="connsiteY4149"/>
                    </a:cxn>
                    <a:cxn ang="0">
                      <a:pos x="connsiteX4150" y="connsiteY4150"/>
                    </a:cxn>
                    <a:cxn ang="0">
                      <a:pos x="connsiteX4151" y="connsiteY4151"/>
                    </a:cxn>
                    <a:cxn ang="0">
                      <a:pos x="connsiteX4152" y="connsiteY4152"/>
                    </a:cxn>
                    <a:cxn ang="0">
                      <a:pos x="connsiteX4153" y="connsiteY4153"/>
                    </a:cxn>
                    <a:cxn ang="0">
                      <a:pos x="connsiteX4154" y="connsiteY4154"/>
                    </a:cxn>
                    <a:cxn ang="0">
                      <a:pos x="connsiteX4155" y="connsiteY4155"/>
                    </a:cxn>
                    <a:cxn ang="0">
                      <a:pos x="connsiteX4156" y="connsiteY4156"/>
                    </a:cxn>
                    <a:cxn ang="0">
                      <a:pos x="connsiteX4157" y="connsiteY4157"/>
                    </a:cxn>
                    <a:cxn ang="0">
                      <a:pos x="connsiteX4158" y="connsiteY4158"/>
                    </a:cxn>
                    <a:cxn ang="0">
                      <a:pos x="connsiteX4159" y="connsiteY4159"/>
                    </a:cxn>
                    <a:cxn ang="0">
                      <a:pos x="connsiteX4160" y="connsiteY4160"/>
                    </a:cxn>
                    <a:cxn ang="0">
                      <a:pos x="connsiteX4161" y="connsiteY4161"/>
                    </a:cxn>
                    <a:cxn ang="0">
                      <a:pos x="connsiteX4162" y="connsiteY4162"/>
                    </a:cxn>
                    <a:cxn ang="0">
                      <a:pos x="connsiteX4163" y="connsiteY4163"/>
                    </a:cxn>
                    <a:cxn ang="0">
                      <a:pos x="connsiteX4164" y="connsiteY4164"/>
                    </a:cxn>
                    <a:cxn ang="0">
                      <a:pos x="connsiteX4165" y="connsiteY4165"/>
                    </a:cxn>
                    <a:cxn ang="0">
                      <a:pos x="connsiteX4166" y="connsiteY4166"/>
                    </a:cxn>
                    <a:cxn ang="0">
                      <a:pos x="connsiteX4167" y="connsiteY4167"/>
                    </a:cxn>
                    <a:cxn ang="0">
                      <a:pos x="connsiteX4168" y="connsiteY4168"/>
                    </a:cxn>
                    <a:cxn ang="0">
                      <a:pos x="connsiteX4169" y="connsiteY4169"/>
                    </a:cxn>
                    <a:cxn ang="0">
                      <a:pos x="connsiteX4170" y="connsiteY4170"/>
                    </a:cxn>
                    <a:cxn ang="0">
                      <a:pos x="connsiteX4171" y="connsiteY4171"/>
                    </a:cxn>
                    <a:cxn ang="0">
                      <a:pos x="connsiteX4172" y="connsiteY4172"/>
                    </a:cxn>
                    <a:cxn ang="0">
                      <a:pos x="connsiteX4173" y="connsiteY4173"/>
                    </a:cxn>
                    <a:cxn ang="0">
                      <a:pos x="connsiteX4174" y="connsiteY4174"/>
                    </a:cxn>
                    <a:cxn ang="0">
                      <a:pos x="connsiteX4175" y="connsiteY4175"/>
                    </a:cxn>
                    <a:cxn ang="0">
                      <a:pos x="connsiteX4176" y="connsiteY4176"/>
                    </a:cxn>
                    <a:cxn ang="0">
                      <a:pos x="connsiteX4177" y="connsiteY4177"/>
                    </a:cxn>
                    <a:cxn ang="0">
                      <a:pos x="connsiteX4178" y="connsiteY4178"/>
                    </a:cxn>
                    <a:cxn ang="0">
                      <a:pos x="connsiteX4179" y="connsiteY4179"/>
                    </a:cxn>
                    <a:cxn ang="0">
                      <a:pos x="connsiteX4180" y="connsiteY4180"/>
                    </a:cxn>
                    <a:cxn ang="0">
                      <a:pos x="connsiteX4181" y="connsiteY4181"/>
                    </a:cxn>
                    <a:cxn ang="0">
                      <a:pos x="connsiteX4182" y="connsiteY4182"/>
                    </a:cxn>
                    <a:cxn ang="0">
                      <a:pos x="connsiteX4183" y="connsiteY4183"/>
                    </a:cxn>
                    <a:cxn ang="0">
                      <a:pos x="connsiteX4184" y="connsiteY4184"/>
                    </a:cxn>
                    <a:cxn ang="0">
                      <a:pos x="connsiteX4185" y="connsiteY4185"/>
                    </a:cxn>
                    <a:cxn ang="0">
                      <a:pos x="connsiteX4186" y="connsiteY4186"/>
                    </a:cxn>
                    <a:cxn ang="0">
                      <a:pos x="connsiteX4187" y="connsiteY4187"/>
                    </a:cxn>
                    <a:cxn ang="0">
                      <a:pos x="connsiteX4188" y="connsiteY4188"/>
                    </a:cxn>
                    <a:cxn ang="0">
                      <a:pos x="connsiteX4189" y="connsiteY4189"/>
                    </a:cxn>
                    <a:cxn ang="0">
                      <a:pos x="connsiteX4190" y="connsiteY4190"/>
                    </a:cxn>
                    <a:cxn ang="0">
                      <a:pos x="connsiteX4191" y="connsiteY4191"/>
                    </a:cxn>
                    <a:cxn ang="0">
                      <a:pos x="connsiteX4192" y="connsiteY4192"/>
                    </a:cxn>
                    <a:cxn ang="0">
                      <a:pos x="connsiteX4193" y="connsiteY4193"/>
                    </a:cxn>
                    <a:cxn ang="0">
                      <a:pos x="connsiteX4194" y="connsiteY4194"/>
                    </a:cxn>
                    <a:cxn ang="0">
                      <a:pos x="connsiteX4195" y="connsiteY4195"/>
                    </a:cxn>
                    <a:cxn ang="0">
                      <a:pos x="connsiteX4196" y="connsiteY4196"/>
                    </a:cxn>
                    <a:cxn ang="0">
                      <a:pos x="connsiteX4197" y="connsiteY4197"/>
                    </a:cxn>
                    <a:cxn ang="0">
                      <a:pos x="connsiteX4198" y="connsiteY4198"/>
                    </a:cxn>
                    <a:cxn ang="0">
                      <a:pos x="connsiteX4199" y="connsiteY4199"/>
                    </a:cxn>
                    <a:cxn ang="0">
                      <a:pos x="connsiteX4200" y="connsiteY4200"/>
                    </a:cxn>
                    <a:cxn ang="0">
                      <a:pos x="connsiteX4201" y="connsiteY4201"/>
                    </a:cxn>
                    <a:cxn ang="0">
                      <a:pos x="connsiteX4202" y="connsiteY4202"/>
                    </a:cxn>
                    <a:cxn ang="0">
                      <a:pos x="connsiteX4203" y="connsiteY4203"/>
                    </a:cxn>
                    <a:cxn ang="0">
                      <a:pos x="connsiteX4204" y="connsiteY4204"/>
                    </a:cxn>
                    <a:cxn ang="0">
                      <a:pos x="connsiteX4205" y="connsiteY4205"/>
                    </a:cxn>
                    <a:cxn ang="0">
                      <a:pos x="connsiteX4206" y="connsiteY4206"/>
                    </a:cxn>
                    <a:cxn ang="0">
                      <a:pos x="connsiteX4207" y="connsiteY4207"/>
                    </a:cxn>
                    <a:cxn ang="0">
                      <a:pos x="connsiteX4208" y="connsiteY4208"/>
                    </a:cxn>
                    <a:cxn ang="0">
                      <a:pos x="connsiteX4209" y="connsiteY4209"/>
                    </a:cxn>
                    <a:cxn ang="0">
                      <a:pos x="connsiteX4210" y="connsiteY4210"/>
                    </a:cxn>
                    <a:cxn ang="0">
                      <a:pos x="connsiteX4211" y="connsiteY4211"/>
                    </a:cxn>
                    <a:cxn ang="0">
                      <a:pos x="connsiteX4212" y="connsiteY4212"/>
                    </a:cxn>
                    <a:cxn ang="0">
                      <a:pos x="connsiteX4213" y="connsiteY4213"/>
                    </a:cxn>
                    <a:cxn ang="0">
                      <a:pos x="connsiteX4214" y="connsiteY4214"/>
                    </a:cxn>
                    <a:cxn ang="0">
                      <a:pos x="connsiteX4215" y="connsiteY4215"/>
                    </a:cxn>
                    <a:cxn ang="0">
                      <a:pos x="connsiteX4216" y="connsiteY4216"/>
                    </a:cxn>
                    <a:cxn ang="0">
                      <a:pos x="connsiteX4217" y="connsiteY4217"/>
                    </a:cxn>
                    <a:cxn ang="0">
                      <a:pos x="connsiteX4218" y="connsiteY4218"/>
                    </a:cxn>
                    <a:cxn ang="0">
                      <a:pos x="connsiteX4219" y="connsiteY4219"/>
                    </a:cxn>
                    <a:cxn ang="0">
                      <a:pos x="connsiteX4220" y="connsiteY4220"/>
                    </a:cxn>
                    <a:cxn ang="0">
                      <a:pos x="connsiteX4221" y="connsiteY4221"/>
                    </a:cxn>
                    <a:cxn ang="0">
                      <a:pos x="connsiteX4222" y="connsiteY4222"/>
                    </a:cxn>
                    <a:cxn ang="0">
                      <a:pos x="connsiteX4223" y="connsiteY4223"/>
                    </a:cxn>
                    <a:cxn ang="0">
                      <a:pos x="connsiteX4224" y="connsiteY4224"/>
                    </a:cxn>
                    <a:cxn ang="0">
                      <a:pos x="connsiteX4225" y="connsiteY4225"/>
                    </a:cxn>
                    <a:cxn ang="0">
                      <a:pos x="connsiteX4226" y="connsiteY4226"/>
                    </a:cxn>
                    <a:cxn ang="0">
                      <a:pos x="connsiteX4227" y="connsiteY4227"/>
                    </a:cxn>
                    <a:cxn ang="0">
                      <a:pos x="connsiteX4228" y="connsiteY4228"/>
                    </a:cxn>
                    <a:cxn ang="0">
                      <a:pos x="connsiteX4229" y="connsiteY4229"/>
                    </a:cxn>
                    <a:cxn ang="0">
                      <a:pos x="connsiteX4230" y="connsiteY4230"/>
                    </a:cxn>
                    <a:cxn ang="0">
                      <a:pos x="connsiteX4231" y="connsiteY4231"/>
                    </a:cxn>
                    <a:cxn ang="0">
                      <a:pos x="connsiteX4232" y="connsiteY4232"/>
                    </a:cxn>
                    <a:cxn ang="0">
                      <a:pos x="connsiteX4233" y="connsiteY4233"/>
                    </a:cxn>
                    <a:cxn ang="0">
                      <a:pos x="connsiteX4234" y="connsiteY4234"/>
                    </a:cxn>
                    <a:cxn ang="0">
                      <a:pos x="connsiteX4235" y="connsiteY4235"/>
                    </a:cxn>
                    <a:cxn ang="0">
                      <a:pos x="connsiteX4236" y="connsiteY4236"/>
                    </a:cxn>
                    <a:cxn ang="0">
                      <a:pos x="connsiteX4237" y="connsiteY4237"/>
                    </a:cxn>
                    <a:cxn ang="0">
                      <a:pos x="connsiteX4238" y="connsiteY4238"/>
                    </a:cxn>
                    <a:cxn ang="0">
                      <a:pos x="connsiteX4239" y="connsiteY4239"/>
                    </a:cxn>
                    <a:cxn ang="0">
                      <a:pos x="connsiteX4240" y="connsiteY4240"/>
                    </a:cxn>
                    <a:cxn ang="0">
                      <a:pos x="connsiteX4241" y="connsiteY4241"/>
                    </a:cxn>
                    <a:cxn ang="0">
                      <a:pos x="connsiteX4242" y="connsiteY4242"/>
                    </a:cxn>
                    <a:cxn ang="0">
                      <a:pos x="connsiteX4243" y="connsiteY4243"/>
                    </a:cxn>
                    <a:cxn ang="0">
                      <a:pos x="connsiteX4244" y="connsiteY4244"/>
                    </a:cxn>
                    <a:cxn ang="0">
                      <a:pos x="connsiteX4245" y="connsiteY4245"/>
                    </a:cxn>
                    <a:cxn ang="0">
                      <a:pos x="connsiteX4246" y="connsiteY4246"/>
                    </a:cxn>
                    <a:cxn ang="0">
                      <a:pos x="connsiteX4247" y="connsiteY4247"/>
                    </a:cxn>
                    <a:cxn ang="0">
                      <a:pos x="connsiteX4248" y="connsiteY4248"/>
                    </a:cxn>
                    <a:cxn ang="0">
                      <a:pos x="connsiteX4249" y="connsiteY4249"/>
                    </a:cxn>
                    <a:cxn ang="0">
                      <a:pos x="connsiteX4250" y="connsiteY4250"/>
                    </a:cxn>
                    <a:cxn ang="0">
                      <a:pos x="connsiteX4251" y="connsiteY4251"/>
                    </a:cxn>
                    <a:cxn ang="0">
                      <a:pos x="connsiteX4252" y="connsiteY4252"/>
                    </a:cxn>
                    <a:cxn ang="0">
                      <a:pos x="connsiteX4253" y="connsiteY4253"/>
                    </a:cxn>
                    <a:cxn ang="0">
                      <a:pos x="connsiteX4254" y="connsiteY4254"/>
                    </a:cxn>
                    <a:cxn ang="0">
                      <a:pos x="connsiteX4255" y="connsiteY4255"/>
                    </a:cxn>
                    <a:cxn ang="0">
                      <a:pos x="connsiteX4256" y="connsiteY4256"/>
                    </a:cxn>
                    <a:cxn ang="0">
                      <a:pos x="connsiteX4257" y="connsiteY4257"/>
                    </a:cxn>
                    <a:cxn ang="0">
                      <a:pos x="connsiteX4258" y="connsiteY4258"/>
                    </a:cxn>
                    <a:cxn ang="0">
                      <a:pos x="connsiteX4259" y="connsiteY4259"/>
                    </a:cxn>
                    <a:cxn ang="0">
                      <a:pos x="connsiteX4260" y="connsiteY4260"/>
                    </a:cxn>
                    <a:cxn ang="0">
                      <a:pos x="connsiteX4261" y="connsiteY4261"/>
                    </a:cxn>
                    <a:cxn ang="0">
                      <a:pos x="connsiteX4262" y="connsiteY4262"/>
                    </a:cxn>
                    <a:cxn ang="0">
                      <a:pos x="connsiteX4263" y="connsiteY4263"/>
                    </a:cxn>
                    <a:cxn ang="0">
                      <a:pos x="connsiteX4264" y="connsiteY4264"/>
                    </a:cxn>
                    <a:cxn ang="0">
                      <a:pos x="connsiteX4265" y="connsiteY4265"/>
                    </a:cxn>
                    <a:cxn ang="0">
                      <a:pos x="connsiteX4266" y="connsiteY4266"/>
                    </a:cxn>
                    <a:cxn ang="0">
                      <a:pos x="connsiteX4267" y="connsiteY4267"/>
                    </a:cxn>
                    <a:cxn ang="0">
                      <a:pos x="connsiteX4268" y="connsiteY4268"/>
                    </a:cxn>
                    <a:cxn ang="0">
                      <a:pos x="connsiteX4269" y="connsiteY4269"/>
                    </a:cxn>
                    <a:cxn ang="0">
                      <a:pos x="connsiteX4270" y="connsiteY4270"/>
                    </a:cxn>
                    <a:cxn ang="0">
                      <a:pos x="connsiteX4271" y="connsiteY4271"/>
                    </a:cxn>
                    <a:cxn ang="0">
                      <a:pos x="connsiteX4272" y="connsiteY4272"/>
                    </a:cxn>
                    <a:cxn ang="0">
                      <a:pos x="connsiteX4273" y="connsiteY4273"/>
                    </a:cxn>
                    <a:cxn ang="0">
                      <a:pos x="connsiteX4274" y="connsiteY4274"/>
                    </a:cxn>
                    <a:cxn ang="0">
                      <a:pos x="connsiteX4275" y="connsiteY4275"/>
                    </a:cxn>
                    <a:cxn ang="0">
                      <a:pos x="connsiteX4276" y="connsiteY4276"/>
                    </a:cxn>
                    <a:cxn ang="0">
                      <a:pos x="connsiteX4277" y="connsiteY4277"/>
                    </a:cxn>
                    <a:cxn ang="0">
                      <a:pos x="connsiteX4278" y="connsiteY4278"/>
                    </a:cxn>
                    <a:cxn ang="0">
                      <a:pos x="connsiteX4279" y="connsiteY4279"/>
                    </a:cxn>
                    <a:cxn ang="0">
                      <a:pos x="connsiteX4280" y="connsiteY4280"/>
                    </a:cxn>
                    <a:cxn ang="0">
                      <a:pos x="connsiteX4281" y="connsiteY4281"/>
                    </a:cxn>
                    <a:cxn ang="0">
                      <a:pos x="connsiteX4282" y="connsiteY4282"/>
                    </a:cxn>
                    <a:cxn ang="0">
                      <a:pos x="connsiteX4283" y="connsiteY4283"/>
                    </a:cxn>
                    <a:cxn ang="0">
                      <a:pos x="connsiteX4284" y="connsiteY4284"/>
                    </a:cxn>
                    <a:cxn ang="0">
                      <a:pos x="connsiteX4285" y="connsiteY4285"/>
                    </a:cxn>
                    <a:cxn ang="0">
                      <a:pos x="connsiteX4286" y="connsiteY4286"/>
                    </a:cxn>
                    <a:cxn ang="0">
                      <a:pos x="connsiteX4287" y="connsiteY4287"/>
                    </a:cxn>
                    <a:cxn ang="0">
                      <a:pos x="connsiteX4288" y="connsiteY4288"/>
                    </a:cxn>
                    <a:cxn ang="0">
                      <a:pos x="connsiteX4289" y="connsiteY4289"/>
                    </a:cxn>
                    <a:cxn ang="0">
                      <a:pos x="connsiteX4290" y="connsiteY4290"/>
                    </a:cxn>
                    <a:cxn ang="0">
                      <a:pos x="connsiteX4291" y="connsiteY4291"/>
                    </a:cxn>
                    <a:cxn ang="0">
                      <a:pos x="connsiteX4292" y="connsiteY4292"/>
                    </a:cxn>
                    <a:cxn ang="0">
                      <a:pos x="connsiteX4293" y="connsiteY4293"/>
                    </a:cxn>
                    <a:cxn ang="0">
                      <a:pos x="connsiteX4294" y="connsiteY4294"/>
                    </a:cxn>
                    <a:cxn ang="0">
                      <a:pos x="connsiteX4295" y="connsiteY4295"/>
                    </a:cxn>
                    <a:cxn ang="0">
                      <a:pos x="connsiteX4296" y="connsiteY4296"/>
                    </a:cxn>
                    <a:cxn ang="0">
                      <a:pos x="connsiteX4297" y="connsiteY4297"/>
                    </a:cxn>
                    <a:cxn ang="0">
                      <a:pos x="connsiteX4298" y="connsiteY4298"/>
                    </a:cxn>
                    <a:cxn ang="0">
                      <a:pos x="connsiteX4299" y="connsiteY4299"/>
                    </a:cxn>
                    <a:cxn ang="0">
                      <a:pos x="connsiteX4300" y="connsiteY4300"/>
                    </a:cxn>
                    <a:cxn ang="0">
                      <a:pos x="connsiteX4301" y="connsiteY4301"/>
                    </a:cxn>
                    <a:cxn ang="0">
                      <a:pos x="connsiteX4302" y="connsiteY4302"/>
                    </a:cxn>
                    <a:cxn ang="0">
                      <a:pos x="connsiteX4303" y="connsiteY4303"/>
                    </a:cxn>
                    <a:cxn ang="0">
                      <a:pos x="connsiteX4304" y="connsiteY4304"/>
                    </a:cxn>
                    <a:cxn ang="0">
                      <a:pos x="connsiteX4305" y="connsiteY4305"/>
                    </a:cxn>
                    <a:cxn ang="0">
                      <a:pos x="connsiteX4306" y="connsiteY4306"/>
                    </a:cxn>
                    <a:cxn ang="0">
                      <a:pos x="connsiteX4307" y="connsiteY4307"/>
                    </a:cxn>
                    <a:cxn ang="0">
                      <a:pos x="connsiteX4308" y="connsiteY4308"/>
                    </a:cxn>
                    <a:cxn ang="0">
                      <a:pos x="connsiteX4309" y="connsiteY4309"/>
                    </a:cxn>
                    <a:cxn ang="0">
                      <a:pos x="connsiteX4310" y="connsiteY4310"/>
                    </a:cxn>
                    <a:cxn ang="0">
                      <a:pos x="connsiteX4311" y="connsiteY4311"/>
                    </a:cxn>
                    <a:cxn ang="0">
                      <a:pos x="connsiteX4312" y="connsiteY4312"/>
                    </a:cxn>
                    <a:cxn ang="0">
                      <a:pos x="connsiteX4313" y="connsiteY4313"/>
                    </a:cxn>
                    <a:cxn ang="0">
                      <a:pos x="connsiteX4314" y="connsiteY4314"/>
                    </a:cxn>
                    <a:cxn ang="0">
                      <a:pos x="connsiteX4315" y="connsiteY4315"/>
                    </a:cxn>
                    <a:cxn ang="0">
                      <a:pos x="connsiteX4316" y="connsiteY4316"/>
                    </a:cxn>
                    <a:cxn ang="0">
                      <a:pos x="connsiteX4317" y="connsiteY4317"/>
                    </a:cxn>
                    <a:cxn ang="0">
                      <a:pos x="connsiteX4318" y="connsiteY4318"/>
                    </a:cxn>
                    <a:cxn ang="0">
                      <a:pos x="connsiteX4319" y="connsiteY4319"/>
                    </a:cxn>
                    <a:cxn ang="0">
                      <a:pos x="connsiteX4320" y="connsiteY4320"/>
                    </a:cxn>
                    <a:cxn ang="0">
                      <a:pos x="connsiteX4321" y="connsiteY4321"/>
                    </a:cxn>
                    <a:cxn ang="0">
                      <a:pos x="connsiteX4322" y="connsiteY4322"/>
                    </a:cxn>
                    <a:cxn ang="0">
                      <a:pos x="connsiteX4323" y="connsiteY4323"/>
                    </a:cxn>
                    <a:cxn ang="0">
                      <a:pos x="connsiteX4324" y="connsiteY4324"/>
                    </a:cxn>
                    <a:cxn ang="0">
                      <a:pos x="connsiteX4325" y="connsiteY4325"/>
                    </a:cxn>
                    <a:cxn ang="0">
                      <a:pos x="connsiteX4326" y="connsiteY4326"/>
                    </a:cxn>
                    <a:cxn ang="0">
                      <a:pos x="connsiteX4327" y="connsiteY4327"/>
                    </a:cxn>
                    <a:cxn ang="0">
                      <a:pos x="connsiteX4328" y="connsiteY4328"/>
                    </a:cxn>
                    <a:cxn ang="0">
                      <a:pos x="connsiteX4329" y="connsiteY4329"/>
                    </a:cxn>
                    <a:cxn ang="0">
                      <a:pos x="connsiteX4330" y="connsiteY4330"/>
                    </a:cxn>
                    <a:cxn ang="0">
                      <a:pos x="connsiteX4331" y="connsiteY4331"/>
                    </a:cxn>
                    <a:cxn ang="0">
                      <a:pos x="connsiteX4332" y="connsiteY4332"/>
                    </a:cxn>
                    <a:cxn ang="0">
                      <a:pos x="connsiteX4333" y="connsiteY4333"/>
                    </a:cxn>
                    <a:cxn ang="0">
                      <a:pos x="connsiteX4334" y="connsiteY4334"/>
                    </a:cxn>
                    <a:cxn ang="0">
                      <a:pos x="connsiteX4335" y="connsiteY4335"/>
                    </a:cxn>
                    <a:cxn ang="0">
                      <a:pos x="connsiteX4336" y="connsiteY4336"/>
                    </a:cxn>
                    <a:cxn ang="0">
                      <a:pos x="connsiteX4337" y="connsiteY4337"/>
                    </a:cxn>
                    <a:cxn ang="0">
                      <a:pos x="connsiteX4338" y="connsiteY4338"/>
                    </a:cxn>
                    <a:cxn ang="0">
                      <a:pos x="connsiteX4339" y="connsiteY4339"/>
                    </a:cxn>
                    <a:cxn ang="0">
                      <a:pos x="connsiteX4340" y="connsiteY4340"/>
                    </a:cxn>
                    <a:cxn ang="0">
                      <a:pos x="connsiteX4341" y="connsiteY4341"/>
                    </a:cxn>
                    <a:cxn ang="0">
                      <a:pos x="connsiteX4342" y="connsiteY4342"/>
                    </a:cxn>
                    <a:cxn ang="0">
                      <a:pos x="connsiteX4343" y="connsiteY4343"/>
                    </a:cxn>
                    <a:cxn ang="0">
                      <a:pos x="connsiteX4344" y="connsiteY4344"/>
                    </a:cxn>
                    <a:cxn ang="0">
                      <a:pos x="connsiteX4345" y="connsiteY4345"/>
                    </a:cxn>
                    <a:cxn ang="0">
                      <a:pos x="connsiteX4346" y="connsiteY4346"/>
                    </a:cxn>
                    <a:cxn ang="0">
                      <a:pos x="connsiteX4347" y="connsiteY4347"/>
                    </a:cxn>
                    <a:cxn ang="0">
                      <a:pos x="connsiteX4348" y="connsiteY4348"/>
                    </a:cxn>
                    <a:cxn ang="0">
                      <a:pos x="connsiteX4349" y="connsiteY4349"/>
                    </a:cxn>
                    <a:cxn ang="0">
                      <a:pos x="connsiteX4350" y="connsiteY4350"/>
                    </a:cxn>
                    <a:cxn ang="0">
                      <a:pos x="connsiteX4351" y="connsiteY4351"/>
                    </a:cxn>
                    <a:cxn ang="0">
                      <a:pos x="connsiteX4352" y="connsiteY4352"/>
                    </a:cxn>
                    <a:cxn ang="0">
                      <a:pos x="connsiteX4353" y="connsiteY4353"/>
                    </a:cxn>
                    <a:cxn ang="0">
                      <a:pos x="connsiteX4354" y="connsiteY4354"/>
                    </a:cxn>
                    <a:cxn ang="0">
                      <a:pos x="connsiteX4355" y="connsiteY4355"/>
                    </a:cxn>
                    <a:cxn ang="0">
                      <a:pos x="connsiteX4356" y="connsiteY4356"/>
                    </a:cxn>
                    <a:cxn ang="0">
                      <a:pos x="connsiteX4357" y="connsiteY4357"/>
                    </a:cxn>
                    <a:cxn ang="0">
                      <a:pos x="connsiteX4358" y="connsiteY4358"/>
                    </a:cxn>
                    <a:cxn ang="0">
                      <a:pos x="connsiteX4359" y="connsiteY4359"/>
                    </a:cxn>
                    <a:cxn ang="0">
                      <a:pos x="connsiteX4360" y="connsiteY4360"/>
                    </a:cxn>
                    <a:cxn ang="0">
                      <a:pos x="connsiteX4361" y="connsiteY4361"/>
                    </a:cxn>
                    <a:cxn ang="0">
                      <a:pos x="connsiteX4362" y="connsiteY4362"/>
                    </a:cxn>
                    <a:cxn ang="0">
                      <a:pos x="connsiteX4363" y="connsiteY4363"/>
                    </a:cxn>
                    <a:cxn ang="0">
                      <a:pos x="connsiteX4364" y="connsiteY4364"/>
                    </a:cxn>
                    <a:cxn ang="0">
                      <a:pos x="connsiteX4365" y="connsiteY4365"/>
                    </a:cxn>
                    <a:cxn ang="0">
                      <a:pos x="connsiteX4366" y="connsiteY4366"/>
                    </a:cxn>
                    <a:cxn ang="0">
                      <a:pos x="connsiteX4367" y="connsiteY4367"/>
                    </a:cxn>
                    <a:cxn ang="0">
                      <a:pos x="connsiteX4368" y="connsiteY4368"/>
                    </a:cxn>
                    <a:cxn ang="0">
                      <a:pos x="connsiteX4369" y="connsiteY4369"/>
                    </a:cxn>
                    <a:cxn ang="0">
                      <a:pos x="connsiteX4370" y="connsiteY4370"/>
                    </a:cxn>
                    <a:cxn ang="0">
                      <a:pos x="connsiteX4371" y="connsiteY4371"/>
                    </a:cxn>
                    <a:cxn ang="0">
                      <a:pos x="connsiteX4372" y="connsiteY4372"/>
                    </a:cxn>
                    <a:cxn ang="0">
                      <a:pos x="connsiteX4373" y="connsiteY4373"/>
                    </a:cxn>
                    <a:cxn ang="0">
                      <a:pos x="connsiteX4374" y="connsiteY4374"/>
                    </a:cxn>
                    <a:cxn ang="0">
                      <a:pos x="connsiteX4375" y="connsiteY4375"/>
                    </a:cxn>
                    <a:cxn ang="0">
                      <a:pos x="connsiteX4376" y="connsiteY4376"/>
                    </a:cxn>
                    <a:cxn ang="0">
                      <a:pos x="connsiteX4377" y="connsiteY4377"/>
                    </a:cxn>
                    <a:cxn ang="0">
                      <a:pos x="connsiteX4378" y="connsiteY4378"/>
                    </a:cxn>
                    <a:cxn ang="0">
                      <a:pos x="connsiteX4379" y="connsiteY4379"/>
                    </a:cxn>
                    <a:cxn ang="0">
                      <a:pos x="connsiteX4380" y="connsiteY4380"/>
                    </a:cxn>
                    <a:cxn ang="0">
                      <a:pos x="connsiteX4381" y="connsiteY4381"/>
                    </a:cxn>
                    <a:cxn ang="0">
                      <a:pos x="connsiteX4382" y="connsiteY4382"/>
                    </a:cxn>
                    <a:cxn ang="0">
                      <a:pos x="connsiteX4383" y="connsiteY4383"/>
                    </a:cxn>
                    <a:cxn ang="0">
                      <a:pos x="connsiteX4384" y="connsiteY4384"/>
                    </a:cxn>
                    <a:cxn ang="0">
                      <a:pos x="connsiteX4385" y="connsiteY4385"/>
                    </a:cxn>
                    <a:cxn ang="0">
                      <a:pos x="connsiteX4386" y="connsiteY4386"/>
                    </a:cxn>
                    <a:cxn ang="0">
                      <a:pos x="connsiteX4387" y="connsiteY4387"/>
                    </a:cxn>
                    <a:cxn ang="0">
                      <a:pos x="connsiteX4388" y="connsiteY4388"/>
                    </a:cxn>
                    <a:cxn ang="0">
                      <a:pos x="connsiteX4389" y="connsiteY4389"/>
                    </a:cxn>
                    <a:cxn ang="0">
                      <a:pos x="connsiteX4390" y="connsiteY4390"/>
                    </a:cxn>
                    <a:cxn ang="0">
                      <a:pos x="connsiteX4391" y="connsiteY4391"/>
                    </a:cxn>
                    <a:cxn ang="0">
                      <a:pos x="connsiteX4392" y="connsiteY4392"/>
                    </a:cxn>
                    <a:cxn ang="0">
                      <a:pos x="connsiteX4393" y="connsiteY4393"/>
                    </a:cxn>
                    <a:cxn ang="0">
                      <a:pos x="connsiteX4394" y="connsiteY4394"/>
                    </a:cxn>
                    <a:cxn ang="0">
                      <a:pos x="connsiteX4395" y="connsiteY4395"/>
                    </a:cxn>
                    <a:cxn ang="0">
                      <a:pos x="connsiteX4396" y="connsiteY4396"/>
                    </a:cxn>
                    <a:cxn ang="0">
                      <a:pos x="connsiteX4397" y="connsiteY4397"/>
                    </a:cxn>
                    <a:cxn ang="0">
                      <a:pos x="connsiteX4398" y="connsiteY4398"/>
                    </a:cxn>
                    <a:cxn ang="0">
                      <a:pos x="connsiteX4399" y="connsiteY4399"/>
                    </a:cxn>
                    <a:cxn ang="0">
                      <a:pos x="connsiteX4400" y="connsiteY4400"/>
                    </a:cxn>
                    <a:cxn ang="0">
                      <a:pos x="connsiteX4401" y="connsiteY4401"/>
                    </a:cxn>
                    <a:cxn ang="0">
                      <a:pos x="connsiteX4402" y="connsiteY4402"/>
                    </a:cxn>
                    <a:cxn ang="0">
                      <a:pos x="connsiteX4403" y="connsiteY4403"/>
                    </a:cxn>
                    <a:cxn ang="0">
                      <a:pos x="connsiteX4404" y="connsiteY4404"/>
                    </a:cxn>
                    <a:cxn ang="0">
                      <a:pos x="connsiteX4405" y="connsiteY4405"/>
                    </a:cxn>
                    <a:cxn ang="0">
                      <a:pos x="connsiteX4406" y="connsiteY4406"/>
                    </a:cxn>
                    <a:cxn ang="0">
                      <a:pos x="connsiteX4407" y="connsiteY4407"/>
                    </a:cxn>
                    <a:cxn ang="0">
                      <a:pos x="connsiteX4408" y="connsiteY4408"/>
                    </a:cxn>
                    <a:cxn ang="0">
                      <a:pos x="connsiteX4409" y="connsiteY4409"/>
                    </a:cxn>
                    <a:cxn ang="0">
                      <a:pos x="connsiteX4410" y="connsiteY4410"/>
                    </a:cxn>
                    <a:cxn ang="0">
                      <a:pos x="connsiteX4411" y="connsiteY4411"/>
                    </a:cxn>
                    <a:cxn ang="0">
                      <a:pos x="connsiteX4412" y="connsiteY4412"/>
                    </a:cxn>
                    <a:cxn ang="0">
                      <a:pos x="connsiteX4413" y="connsiteY4413"/>
                    </a:cxn>
                    <a:cxn ang="0">
                      <a:pos x="connsiteX4414" y="connsiteY4414"/>
                    </a:cxn>
                    <a:cxn ang="0">
                      <a:pos x="connsiteX4415" y="connsiteY4415"/>
                    </a:cxn>
                    <a:cxn ang="0">
                      <a:pos x="connsiteX4416" y="connsiteY4416"/>
                    </a:cxn>
                    <a:cxn ang="0">
                      <a:pos x="connsiteX4417" y="connsiteY4417"/>
                    </a:cxn>
                    <a:cxn ang="0">
                      <a:pos x="connsiteX4418" y="connsiteY4418"/>
                    </a:cxn>
                    <a:cxn ang="0">
                      <a:pos x="connsiteX4419" y="connsiteY4419"/>
                    </a:cxn>
                    <a:cxn ang="0">
                      <a:pos x="connsiteX4420" y="connsiteY4420"/>
                    </a:cxn>
                    <a:cxn ang="0">
                      <a:pos x="connsiteX4421" y="connsiteY4421"/>
                    </a:cxn>
                    <a:cxn ang="0">
                      <a:pos x="connsiteX4422" y="connsiteY4422"/>
                    </a:cxn>
                    <a:cxn ang="0">
                      <a:pos x="connsiteX4423" y="connsiteY4423"/>
                    </a:cxn>
                    <a:cxn ang="0">
                      <a:pos x="connsiteX4424" y="connsiteY4424"/>
                    </a:cxn>
                    <a:cxn ang="0">
                      <a:pos x="connsiteX4425" y="connsiteY4425"/>
                    </a:cxn>
                    <a:cxn ang="0">
                      <a:pos x="connsiteX4426" y="connsiteY4426"/>
                    </a:cxn>
                    <a:cxn ang="0">
                      <a:pos x="connsiteX4427" y="connsiteY4427"/>
                    </a:cxn>
                    <a:cxn ang="0">
                      <a:pos x="connsiteX4428" y="connsiteY4428"/>
                    </a:cxn>
                    <a:cxn ang="0">
                      <a:pos x="connsiteX4429" y="connsiteY4429"/>
                    </a:cxn>
                    <a:cxn ang="0">
                      <a:pos x="connsiteX4430" y="connsiteY4430"/>
                    </a:cxn>
                    <a:cxn ang="0">
                      <a:pos x="connsiteX4431" y="connsiteY4431"/>
                    </a:cxn>
                    <a:cxn ang="0">
                      <a:pos x="connsiteX4432" y="connsiteY4432"/>
                    </a:cxn>
                    <a:cxn ang="0">
                      <a:pos x="connsiteX4433" y="connsiteY4433"/>
                    </a:cxn>
                    <a:cxn ang="0">
                      <a:pos x="connsiteX4434" y="connsiteY4434"/>
                    </a:cxn>
                    <a:cxn ang="0">
                      <a:pos x="connsiteX4435" y="connsiteY4435"/>
                    </a:cxn>
                    <a:cxn ang="0">
                      <a:pos x="connsiteX4436" y="connsiteY4436"/>
                    </a:cxn>
                    <a:cxn ang="0">
                      <a:pos x="connsiteX4437" y="connsiteY4437"/>
                    </a:cxn>
                    <a:cxn ang="0">
                      <a:pos x="connsiteX4438" y="connsiteY4438"/>
                    </a:cxn>
                    <a:cxn ang="0">
                      <a:pos x="connsiteX4439" y="connsiteY4439"/>
                    </a:cxn>
                    <a:cxn ang="0">
                      <a:pos x="connsiteX4440" y="connsiteY4440"/>
                    </a:cxn>
                    <a:cxn ang="0">
                      <a:pos x="connsiteX4441" y="connsiteY4441"/>
                    </a:cxn>
                    <a:cxn ang="0">
                      <a:pos x="connsiteX4442" y="connsiteY4442"/>
                    </a:cxn>
                    <a:cxn ang="0">
                      <a:pos x="connsiteX4443" y="connsiteY4443"/>
                    </a:cxn>
                    <a:cxn ang="0">
                      <a:pos x="connsiteX4444" y="connsiteY4444"/>
                    </a:cxn>
                    <a:cxn ang="0">
                      <a:pos x="connsiteX4445" y="connsiteY4445"/>
                    </a:cxn>
                    <a:cxn ang="0">
                      <a:pos x="connsiteX4446" y="connsiteY4446"/>
                    </a:cxn>
                    <a:cxn ang="0">
                      <a:pos x="connsiteX4447" y="connsiteY4447"/>
                    </a:cxn>
                    <a:cxn ang="0">
                      <a:pos x="connsiteX4448" y="connsiteY4448"/>
                    </a:cxn>
                    <a:cxn ang="0">
                      <a:pos x="connsiteX4449" y="connsiteY4449"/>
                    </a:cxn>
                    <a:cxn ang="0">
                      <a:pos x="connsiteX4450" y="connsiteY4450"/>
                    </a:cxn>
                    <a:cxn ang="0">
                      <a:pos x="connsiteX4451" y="connsiteY4451"/>
                    </a:cxn>
                    <a:cxn ang="0">
                      <a:pos x="connsiteX4452" y="connsiteY4452"/>
                    </a:cxn>
                    <a:cxn ang="0">
                      <a:pos x="connsiteX4453" y="connsiteY4453"/>
                    </a:cxn>
                    <a:cxn ang="0">
                      <a:pos x="connsiteX4454" y="connsiteY4454"/>
                    </a:cxn>
                    <a:cxn ang="0">
                      <a:pos x="connsiteX4455" y="connsiteY4455"/>
                    </a:cxn>
                    <a:cxn ang="0">
                      <a:pos x="connsiteX4456" y="connsiteY4456"/>
                    </a:cxn>
                    <a:cxn ang="0">
                      <a:pos x="connsiteX4457" y="connsiteY4457"/>
                    </a:cxn>
                    <a:cxn ang="0">
                      <a:pos x="connsiteX4458" y="connsiteY4458"/>
                    </a:cxn>
                    <a:cxn ang="0">
                      <a:pos x="connsiteX4459" y="connsiteY4459"/>
                    </a:cxn>
                    <a:cxn ang="0">
                      <a:pos x="connsiteX4460" y="connsiteY4460"/>
                    </a:cxn>
                    <a:cxn ang="0">
                      <a:pos x="connsiteX4461" y="connsiteY4461"/>
                    </a:cxn>
                    <a:cxn ang="0">
                      <a:pos x="connsiteX4462" y="connsiteY4462"/>
                    </a:cxn>
                    <a:cxn ang="0">
                      <a:pos x="connsiteX4463" y="connsiteY4463"/>
                    </a:cxn>
                    <a:cxn ang="0">
                      <a:pos x="connsiteX4464" y="connsiteY4464"/>
                    </a:cxn>
                    <a:cxn ang="0">
                      <a:pos x="connsiteX4465" y="connsiteY4465"/>
                    </a:cxn>
                    <a:cxn ang="0">
                      <a:pos x="connsiteX4466" y="connsiteY4466"/>
                    </a:cxn>
                    <a:cxn ang="0">
                      <a:pos x="connsiteX4467" y="connsiteY4467"/>
                    </a:cxn>
                    <a:cxn ang="0">
                      <a:pos x="connsiteX4468" y="connsiteY4468"/>
                    </a:cxn>
                    <a:cxn ang="0">
                      <a:pos x="connsiteX4469" y="connsiteY4469"/>
                    </a:cxn>
                    <a:cxn ang="0">
                      <a:pos x="connsiteX4470" y="connsiteY4470"/>
                    </a:cxn>
                    <a:cxn ang="0">
                      <a:pos x="connsiteX4471" y="connsiteY4471"/>
                    </a:cxn>
                    <a:cxn ang="0">
                      <a:pos x="connsiteX4472" y="connsiteY4472"/>
                    </a:cxn>
                    <a:cxn ang="0">
                      <a:pos x="connsiteX4473" y="connsiteY4473"/>
                    </a:cxn>
                    <a:cxn ang="0">
                      <a:pos x="connsiteX4474" y="connsiteY4474"/>
                    </a:cxn>
                    <a:cxn ang="0">
                      <a:pos x="connsiteX4475" y="connsiteY4475"/>
                    </a:cxn>
                    <a:cxn ang="0">
                      <a:pos x="connsiteX4476" y="connsiteY4476"/>
                    </a:cxn>
                    <a:cxn ang="0">
                      <a:pos x="connsiteX4477" y="connsiteY4477"/>
                    </a:cxn>
                    <a:cxn ang="0">
                      <a:pos x="connsiteX4478" y="connsiteY4478"/>
                    </a:cxn>
                    <a:cxn ang="0">
                      <a:pos x="connsiteX4479" y="connsiteY4479"/>
                    </a:cxn>
                    <a:cxn ang="0">
                      <a:pos x="connsiteX4480" y="connsiteY4480"/>
                    </a:cxn>
                    <a:cxn ang="0">
                      <a:pos x="connsiteX4481" y="connsiteY4481"/>
                    </a:cxn>
                    <a:cxn ang="0">
                      <a:pos x="connsiteX4482" y="connsiteY4482"/>
                    </a:cxn>
                    <a:cxn ang="0">
                      <a:pos x="connsiteX4483" y="connsiteY4483"/>
                    </a:cxn>
                    <a:cxn ang="0">
                      <a:pos x="connsiteX4484" y="connsiteY4484"/>
                    </a:cxn>
                    <a:cxn ang="0">
                      <a:pos x="connsiteX4485" y="connsiteY4485"/>
                    </a:cxn>
                    <a:cxn ang="0">
                      <a:pos x="connsiteX4486" y="connsiteY4486"/>
                    </a:cxn>
                    <a:cxn ang="0">
                      <a:pos x="connsiteX4487" y="connsiteY4487"/>
                    </a:cxn>
                    <a:cxn ang="0">
                      <a:pos x="connsiteX4488" y="connsiteY4488"/>
                    </a:cxn>
                    <a:cxn ang="0">
                      <a:pos x="connsiteX4489" y="connsiteY4489"/>
                    </a:cxn>
                    <a:cxn ang="0">
                      <a:pos x="connsiteX4490" y="connsiteY4490"/>
                    </a:cxn>
                    <a:cxn ang="0">
                      <a:pos x="connsiteX4491" y="connsiteY4491"/>
                    </a:cxn>
                    <a:cxn ang="0">
                      <a:pos x="connsiteX4492" y="connsiteY4492"/>
                    </a:cxn>
                    <a:cxn ang="0">
                      <a:pos x="connsiteX4493" y="connsiteY4493"/>
                    </a:cxn>
                    <a:cxn ang="0">
                      <a:pos x="connsiteX4494" y="connsiteY4494"/>
                    </a:cxn>
                    <a:cxn ang="0">
                      <a:pos x="connsiteX4495" y="connsiteY4495"/>
                    </a:cxn>
                    <a:cxn ang="0">
                      <a:pos x="connsiteX4496" y="connsiteY4496"/>
                    </a:cxn>
                    <a:cxn ang="0">
                      <a:pos x="connsiteX4497" y="connsiteY4497"/>
                    </a:cxn>
                    <a:cxn ang="0">
                      <a:pos x="connsiteX4498" y="connsiteY4498"/>
                    </a:cxn>
                    <a:cxn ang="0">
                      <a:pos x="connsiteX4499" y="connsiteY4499"/>
                    </a:cxn>
                    <a:cxn ang="0">
                      <a:pos x="connsiteX4500" y="connsiteY4500"/>
                    </a:cxn>
                    <a:cxn ang="0">
                      <a:pos x="connsiteX4501" y="connsiteY4501"/>
                    </a:cxn>
                    <a:cxn ang="0">
                      <a:pos x="connsiteX4502" y="connsiteY4502"/>
                    </a:cxn>
                    <a:cxn ang="0">
                      <a:pos x="connsiteX4503" y="connsiteY4503"/>
                    </a:cxn>
                    <a:cxn ang="0">
                      <a:pos x="connsiteX4504" y="connsiteY4504"/>
                    </a:cxn>
                    <a:cxn ang="0">
                      <a:pos x="connsiteX4505" y="connsiteY4505"/>
                    </a:cxn>
                    <a:cxn ang="0">
                      <a:pos x="connsiteX4506" y="connsiteY4506"/>
                    </a:cxn>
                    <a:cxn ang="0">
                      <a:pos x="connsiteX4507" y="connsiteY4507"/>
                    </a:cxn>
                    <a:cxn ang="0">
                      <a:pos x="connsiteX4508" y="connsiteY4508"/>
                    </a:cxn>
                    <a:cxn ang="0">
                      <a:pos x="connsiteX4509" y="connsiteY4509"/>
                    </a:cxn>
                    <a:cxn ang="0">
                      <a:pos x="connsiteX4510" y="connsiteY4510"/>
                    </a:cxn>
                    <a:cxn ang="0">
                      <a:pos x="connsiteX4511" y="connsiteY4511"/>
                    </a:cxn>
                    <a:cxn ang="0">
                      <a:pos x="connsiteX4512" y="connsiteY4512"/>
                    </a:cxn>
                    <a:cxn ang="0">
                      <a:pos x="connsiteX4513" y="connsiteY4513"/>
                    </a:cxn>
                    <a:cxn ang="0">
                      <a:pos x="connsiteX4514" y="connsiteY4514"/>
                    </a:cxn>
                    <a:cxn ang="0">
                      <a:pos x="connsiteX4515" y="connsiteY4515"/>
                    </a:cxn>
                    <a:cxn ang="0">
                      <a:pos x="connsiteX4516" y="connsiteY4516"/>
                    </a:cxn>
                    <a:cxn ang="0">
                      <a:pos x="connsiteX4517" y="connsiteY4517"/>
                    </a:cxn>
                    <a:cxn ang="0">
                      <a:pos x="connsiteX4518" y="connsiteY4518"/>
                    </a:cxn>
                    <a:cxn ang="0">
                      <a:pos x="connsiteX4519" y="connsiteY4519"/>
                    </a:cxn>
                    <a:cxn ang="0">
                      <a:pos x="connsiteX4520" y="connsiteY4520"/>
                    </a:cxn>
                    <a:cxn ang="0">
                      <a:pos x="connsiteX4521" y="connsiteY4521"/>
                    </a:cxn>
                    <a:cxn ang="0">
                      <a:pos x="connsiteX4522" y="connsiteY4522"/>
                    </a:cxn>
                    <a:cxn ang="0">
                      <a:pos x="connsiteX4523" y="connsiteY4523"/>
                    </a:cxn>
                    <a:cxn ang="0">
                      <a:pos x="connsiteX4524" y="connsiteY4524"/>
                    </a:cxn>
                    <a:cxn ang="0">
                      <a:pos x="connsiteX4525" y="connsiteY4525"/>
                    </a:cxn>
                    <a:cxn ang="0">
                      <a:pos x="connsiteX4526" y="connsiteY4526"/>
                    </a:cxn>
                    <a:cxn ang="0">
                      <a:pos x="connsiteX4527" y="connsiteY4527"/>
                    </a:cxn>
                    <a:cxn ang="0">
                      <a:pos x="connsiteX4528" y="connsiteY4528"/>
                    </a:cxn>
                    <a:cxn ang="0">
                      <a:pos x="connsiteX4529" y="connsiteY4529"/>
                    </a:cxn>
                    <a:cxn ang="0">
                      <a:pos x="connsiteX4530" y="connsiteY4530"/>
                    </a:cxn>
                    <a:cxn ang="0">
                      <a:pos x="connsiteX4531" y="connsiteY4531"/>
                    </a:cxn>
                    <a:cxn ang="0">
                      <a:pos x="connsiteX4532" y="connsiteY4532"/>
                    </a:cxn>
                    <a:cxn ang="0">
                      <a:pos x="connsiteX4533" y="connsiteY4533"/>
                    </a:cxn>
                    <a:cxn ang="0">
                      <a:pos x="connsiteX4534" y="connsiteY4534"/>
                    </a:cxn>
                    <a:cxn ang="0">
                      <a:pos x="connsiteX4535" y="connsiteY4535"/>
                    </a:cxn>
                    <a:cxn ang="0">
                      <a:pos x="connsiteX4536" y="connsiteY4536"/>
                    </a:cxn>
                    <a:cxn ang="0">
                      <a:pos x="connsiteX4537" y="connsiteY4537"/>
                    </a:cxn>
                    <a:cxn ang="0">
                      <a:pos x="connsiteX4538" y="connsiteY4538"/>
                    </a:cxn>
                    <a:cxn ang="0">
                      <a:pos x="connsiteX4539" y="connsiteY4539"/>
                    </a:cxn>
                    <a:cxn ang="0">
                      <a:pos x="connsiteX4540" y="connsiteY4540"/>
                    </a:cxn>
                    <a:cxn ang="0">
                      <a:pos x="connsiteX4541" y="connsiteY4541"/>
                    </a:cxn>
                    <a:cxn ang="0">
                      <a:pos x="connsiteX4542" y="connsiteY4542"/>
                    </a:cxn>
                    <a:cxn ang="0">
                      <a:pos x="connsiteX4543" y="connsiteY4543"/>
                    </a:cxn>
                    <a:cxn ang="0">
                      <a:pos x="connsiteX4544" y="connsiteY4544"/>
                    </a:cxn>
                    <a:cxn ang="0">
                      <a:pos x="connsiteX4545" y="connsiteY4545"/>
                    </a:cxn>
                    <a:cxn ang="0">
                      <a:pos x="connsiteX4546" y="connsiteY4546"/>
                    </a:cxn>
                    <a:cxn ang="0">
                      <a:pos x="connsiteX4547" y="connsiteY4547"/>
                    </a:cxn>
                    <a:cxn ang="0">
                      <a:pos x="connsiteX4548" y="connsiteY4548"/>
                    </a:cxn>
                    <a:cxn ang="0">
                      <a:pos x="connsiteX4549" y="connsiteY4549"/>
                    </a:cxn>
                    <a:cxn ang="0">
                      <a:pos x="connsiteX4550" y="connsiteY4550"/>
                    </a:cxn>
                    <a:cxn ang="0">
                      <a:pos x="connsiteX4551" y="connsiteY4551"/>
                    </a:cxn>
                    <a:cxn ang="0">
                      <a:pos x="connsiteX4552" y="connsiteY4552"/>
                    </a:cxn>
                    <a:cxn ang="0">
                      <a:pos x="connsiteX4553" y="connsiteY4553"/>
                    </a:cxn>
                    <a:cxn ang="0">
                      <a:pos x="connsiteX4554" y="connsiteY4554"/>
                    </a:cxn>
                    <a:cxn ang="0">
                      <a:pos x="connsiteX4555" y="connsiteY4555"/>
                    </a:cxn>
                    <a:cxn ang="0">
                      <a:pos x="connsiteX4556" y="connsiteY4556"/>
                    </a:cxn>
                    <a:cxn ang="0">
                      <a:pos x="connsiteX4557" y="connsiteY4557"/>
                    </a:cxn>
                    <a:cxn ang="0">
                      <a:pos x="connsiteX4558" y="connsiteY4558"/>
                    </a:cxn>
                    <a:cxn ang="0">
                      <a:pos x="connsiteX4559" y="connsiteY4559"/>
                    </a:cxn>
                    <a:cxn ang="0">
                      <a:pos x="connsiteX4560" y="connsiteY4560"/>
                    </a:cxn>
                    <a:cxn ang="0">
                      <a:pos x="connsiteX4561" y="connsiteY4561"/>
                    </a:cxn>
                    <a:cxn ang="0">
                      <a:pos x="connsiteX4562" y="connsiteY4562"/>
                    </a:cxn>
                    <a:cxn ang="0">
                      <a:pos x="connsiteX4563" y="connsiteY4563"/>
                    </a:cxn>
                    <a:cxn ang="0">
                      <a:pos x="connsiteX4564" y="connsiteY4564"/>
                    </a:cxn>
                    <a:cxn ang="0">
                      <a:pos x="connsiteX4565" y="connsiteY4565"/>
                    </a:cxn>
                    <a:cxn ang="0">
                      <a:pos x="connsiteX4566" y="connsiteY4566"/>
                    </a:cxn>
                    <a:cxn ang="0">
                      <a:pos x="connsiteX4567" y="connsiteY4567"/>
                    </a:cxn>
                    <a:cxn ang="0">
                      <a:pos x="connsiteX4568" y="connsiteY4568"/>
                    </a:cxn>
                    <a:cxn ang="0">
                      <a:pos x="connsiteX4569" y="connsiteY4569"/>
                    </a:cxn>
                    <a:cxn ang="0">
                      <a:pos x="connsiteX4570" y="connsiteY4570"/>
                    </a:cxn>
                    <a:cxn ang="0">
                      <a:pos x="connsiteX4571" y="connsiteY4571"/>
                    </a:cxn>
                    <a:cxn ang="0">
                      <a:pos x="connsiteX4572" y="connsiteY4572"/>
                    </a:cxn>
                    <a:cxn ang="0">
                      <a:pos x="connsiteX4573" y="connsiteY4573"/>
                    </a:cxn>
                    <a:cxn ang="0">
                      <a:pos x="connsiteX4574" y="connsiteY4574"/>
                    </a:cxn>
                    <a:cxn ang="0">
                      <a:pos x="connsiteX4575" y="connsiteY4575"/>
                    </a:cxn>
                    <a:cxn ang="0">
                      <a:pos x="connsiteX4576" y="connsiteY4576"/>
                    </a:cxn>
                    <a:cxn ang="0">
                      <a:pos x="connsiteX4577" y="connsiteY4577"/>
                    </a:cxn>
                    <a:cxn ang="0">
                      <a:pos x="connsiteX4578" y="connsiteY4578"/>
                    </a:cxn>
                    <a:cxn ang="0">
                      <a:pos x="connsiteX4579" y="connsiteY4579"/>
                    </a:cxn>
                    <a:cxn ang="0">
                      <a:pos x="connsiteX4580" y="connsiteY4580"/>
                    </a:cxn>
                    <a:cxn ang="0">
                      <a:pos x="connsiteX4581" y="connsiteY4581"/>
                    </a:cxn>
                    <a:cxn ang="0">
                      <a:pos x="connsiteX4582" y="connsiteY4582"/>
                    </a:cxn>
                    <a:cxn ang="0">
                      <a:pos x="connsiteX4583" y="connsiteY4583"/>
                    </a:cxn>
                    <a:cxn ang="0">
                      <a:pos x="connsiteX4584" y="connsiteY4584"/>
                    </a:cxn>
                    <a:cxn ang="0">
                      <a:pos x="connsiteX4585" y="connsiteY4585"/>
                    </a:cxn>
                    <a:cxn ang="0">
                      <a:pos x="connsiteX4586" y="connsiteY4586"/>
                    </a:cxn>
                    <a:cxn ang="0">
                      <a:pos x="connsiteX4587" y="connsiteY4587"/>
                    </a:cxn>
                    <a:cxn ang="0">
                      <a:pos x="connsiteX4588" y="connsiteY4588"/>
                    </a:cxn>
                    <a:cxn ang="0">
                      <a:pos x="connsiteX4589" y="connsiteY4589"/>
                    </a:cxn>
                    <a:cxn ang="0">
                      <a:pos x="connsiteX4590" y="connsiteY4590"/>
                    </a:cxn>
                    <a:cxn ang="0">
                      <a:pos x="connsiteX4591" y="connsiteY4591"/>
                    </a:cxn>
                    <a:cxn ang="0">
                      <a:pos x="connsiteX4592" y="connsiteY4592"/>
                    </a:cxn>
                    <a:cxn ang="0">
                      <a:pos x="connsiteX4593" y="connsiteY4593"/>
                    </a:cxn>
                    <a:cxn ang="0">
                      <a:pos x="connsiteX4594" y="connsiteY4594"/>
                    </a:cxn>
                    <a:cxn ang="0">
                      <a:pos x="connsiteX4595" y="connsiteY4595"/>
                    </a:cxn>
                    <a:cxn ang="0">
                      <a:pos x="connsiteX4596" y="connsiteY4596"/>
                    </a:cxn>
                    <a:cxn ang="0">
                      <a:pos x="connsiteX4597" y="connsiteY4597"/>
                    </a:cxn>
                    <a:cxn ang="0">
                      <a:pos x="connsiteX4598" y="connsiteY4598"/>
                    </a:cxn>
                    <a:cxn ang="0">
                      <a:pos x="connsiteX4599" y="connsiteY4599"/>
                    </a:cxn>
                    <a:cxn ang="0">
                      <a:pos x="connsiteX4600" y="connsiteY4600"/>
                    </a:cxn>
                    <a:cxn ang="0">
                      <a:pos x="connsiteX4601" y="connsiteY4601"/>
                    </a:cxn>
                    <a:cxn ang="0">
                      <a:pos x="connsiteX4602" y="connsiteY4602"/>
                    </a:cxn>
                    <a:cxn ang="0">
                      <a:pos x="connsiteX4603" y="connsiteY4603"/>
                    </a:cxn>
                    <a:cxn ang="0">
                      <a:pos x="connsiteX4604" y="connsiteY4604"/>
                    </a:cxn>
                    <a:cxn ang="0">
                      <a:pos x="connsiteX4605" y="connsiteY4605"/>
                    </a:cxn>
                    <a:cxn ang="0">
                      <a:pos x="connsiteX4606" y="connsiteY4606"/>
                    </a:cxn>
                    <a:cxn ang="0">
                      <a:pos x="connsiteX4607" y="connsiteY4607"/>
                    </a:cxn>
                    <a:cxn ang="0">
                      <a:pos x="connsiteX4608" y="connsiteY4608"/>
                    </a:cxn>
                    <a:cxn ang="0">
                      <a:pos x="connsiteX4609" y="connsiteY4609"/>
                    </a:cxn>
                    <a:cxn ang="0">
                      <a:pos x="connsiteX4610" y="connsiteY4610"/>
                    </a:cxn>
                    <a:cxn ang="0">
                      <a:pos x="connsiteX4611" y="connsiteY4611"/>
                    </a:cxn>
                    <a:cxn ang="0">
                      <a:pos x="connsiteX4612" y="connsiteY4612"/>
                    </a:cxn>
                    <a:cxn ang="0">
                      <a:pos x="connsiteX4613" y="connsiteY4613"/>
                    </a:cxn>
                    <a:cxn ang="0">
                      <a:pos x="connsiteX4614" y="connsiteY4614"/>
                    </a:cxn>
                    <a:cxn ang="0">
                      <a:pos x="connsiteX4615" y="connsiteY4615"/>
                    </a:cxn>
                    <a:cxn ang="0">
                      <a:pos x="connsiteX4616" y="connsiteY4616"/>
                    </a:cxn>
                    <a:cxn ang="0">
                      <a:pos x="connsiteX4617" y="connsiteY4617"/>
                    </a:cxn>
                    <a:cxn ang="0">
                      <a:pos x="connsiteX4618" y="connsiteY4618"/>
                    </a:cxn>
                    <a:cxn ang="0">
                      <a:pos x="connsiteX4619" y="connsiteY4619"/>
                    </a:cxn>
                    <a:cxn ang="0">
                      <a:pos x="connsiteX4620" y="connsiteY4620"/>
                    </a:cxn>
                    <a:cxn ang="0">
                      <a:pos x="connsiteX4621" y="connsiteY4621"/>
                    </a:cxn>
                    <a:cxn ang="0">
                      <a:pos x="connsiteX4622" y="connsiteY4622"/>
                    </a:cxn>
                    <a:cxn ang="0">
                      <a:pos x="connsiteX4623" y="connsiteY4623"/>
                    </a:cxn>
                    <a:cxn ang="0">
                      <a:pos x="connsiteX4624" y="connsiteY4624"/>
                    </a:cxn>
                    <a:cxn ang="0">
                      <a:pos x="connsiteX4625" y="connsiteY4625"/>
                    </a:cxn>
                    <a:cxn ang="0">
                      <a:pos x="connsiteX4626" y="connsiteY4626"/>
                    </a:cxn>
                    <a:cxn ang="0">
                      <a:pos x="connsiteX4627" y="connsiteY4627"/>
                    </a:cxn>
                    <a:cxn ang="0">
                      <a:pos x="connsiteX4628" y="connsiteY4628"/>
                    </a:cxn>
                    <a:cxn ang="0">
                      <a:pos x="connsiteX4629" y="connsiteY4629"/>
                    </a:cxn>
                    <a:cxn ang="0">
                      <a:pos x="connsiteX4630" y="connsiteY4630"/>
                    </a:cxn>
                    <a:cxn ang="0">
                      <a:pos x="connsiteX4631" y="connsiteY4631"/>
                    </a:cxn>
                    <a:cxn ang="0">
                      <a:pos x="connsiteX4632" y="connsiteY4632"/>
                    </a:cxn>
                    <a:cxn ang="0">
                      <a:pos x="connsiteX4633" y="connsiteY4633"/>
                    </a:cxn>
                    <a:cxn ang="0">
                      <a:pos x="connsiteX4634" y="connsiteY4634"/>
                    </a:cxn>
                    <a:cxn ang="0">
                      <a:pos x="connsiteX4635" y="connsiteY4635"/>
                    </a:cxn>
                    <a:cxn ang="0">
                      <a:pos x="connsiteX4636" y="connsiteY4636"/>
                    </a:cxn>
                    <a:cxn ang="0">
                      <a:pos x="connsiteX4637" y="connsiteY4637"/>
                    </a:cxn>
                    <a:cxn ang="0">
                      <a:pos x="connsiteX4638" y="connsiteY4638"/>
                    </a:cxn>
                    <a:cxn ang="0">
                      <a:pos x="connsiteX4639" y="connsiteY4639"/>
                    </a:cxn>
                    <a:cxn ang="0">
                      <a:pos x="connsiteX4640" y="connsiteY4640"/>
                    </a:cxn>
                    <a:cxn ang="0">
                      <a:pos x="connsiteX4641" y="connsiteY4641"/>
                    </a:cxn>
                    <a:cxn ang="0">
                      <a:pos x="connsiteX4642" y="connsiteY4642"/>
                    </a:cxn>
                    <a:cxn ang="0">
                      <a:pos x="connsiteX4643" y="connsiteY4643"/>
                    </a:cxn>
                    <a:cxn ang="0">
                      <a:pos x="connsiteX4644" y="connsiteY4644"/>
                    </a:cxn>
                    <a:cxn ang="0">
                      <a:pos x="connsiteX4645" y="connsiteY4645"/>
                    </a:cxn>
                    <a:cxn ang="0">
                      <a:pos x="connsiteX4646" y="connsiteY4646"/>
                    </a:cxn>
                    <a:cxn ang="0">
                      <a:pos x="connsiteX4647" y="connsiteY4647"/>
                    </a:cxn>
                    <a:cxn ang="0">
                      <a:pos x="connsiteX4648" y="connsiteY4648"/>
                    </a:cxn>
                    <a:cxn ang="0">
                      <a:pos x="connsiteX4649" y="connsiteY4649"/>
                    </a:cxn>
                    <a:cxn ang="0">
                      <a:pos x="connsiteX4650" y="connsiteY4650"/>
                    </a:cxn>
                    <a:cxn ang="0">
                      <a:pos x="connsiteX4651" y="connsiteY4651"/>
                    </a:cxn>
                    <a:cxn ang="0">
                      <a:pos x="connsiteX4652" y="connsiteY4652"/>
                    </a:cxn>
                    <a:cxn ang="0">
                      <a:pos x="connsiteX4653" y="connsiteY4653"/>
                    </a:cxn>
                    <a:cxn ang="0">
                      <a:pos x="connsiteX4654" y="connsiteY4654"/>
                    </a:cxn>
                    <a:cxn ang="0">
                      <a:pos x="connsiteX4655" y="connsiteY4655"/>
                    </a:cxn>
                    <a:cxn ang="0">
                      <a:pos x="connsiteX4656" y="connsiteY4656"/>
                    </a:cxn>
                    <a:cxn ang="0">
                      <a:pos x="connsiteX4657" y="connsiteY4657"/>
                    </a:cxn>
                    <a:cxn ang="0">
                      <a:pos x="connsiteX4658" y="connsiteY4658"/>
                    </a:cxn>
                    <a:cxn ang="0">
                      <a:pos x="connsiteX4659" y="connsiteY4659"/>
                    </a:cxn>
                    <a:cxn ang="0">
                      <a:pos x="connsiteX4660" y="connsiteY4660"/>
                    </a:cxn>
                    <a:cxn ang="0">
                      <a:pos x="connsiteX4661" y="connsiteY4661"/>
                    </a:cxn>
                    <a:cxn ang="0">
                      <a:pos x="connsiteX4662" y="connsiteY4662"/>
                    </a:cxn>
                    <a:cxn ang="0">
                      <a:pos x="connsiteX4663" y="connsiteY4663"/>
                    </a:cxn>
                    <a:cxn ang="0">
                      <a:pos x="connsiteX4664" y="connsiteY4664"/>
                    </a:cxn>
                    <a:cxn ang="0">
                      <a:pos x="connsiteX4665" y="connsiteY4665"/>
                    </a:cxn>
                    <a:cxn ang="0">
                      <a:pos x="connsiteX4666" y="connsiteY4666"/>
                    </a:cxn>
                    <a:cxn ang="0">
                      <a:pos x="connsiteX4667" y="connsiteY4667"/>
                    </a:cxn>
                    <a:cxn ang="0">
                      <a:pos x="connsiteX4668" y="connsiteY4668"/>
                    </a:cxn>
                    <a:cxn ang="0">
                      <a:pos x="connsiteX4669" y="connsiteY4669"/>
                    </a:cxn>
                    <a:cxn ang="0">
                      <a:pos x="connsiteX4670" y="connsiteY4670"/>
                    </a:cxn>
                    <a:cxn ang="0">
                      <a:pos x="connsiteX4671" y="connsiteY4671"/>
                    </a:cxn>
                    <a:cxn ang="0">
                      <a:pos x="connsiteX4672" y="connsiteY4672"/>
                    </a:cxn>
                    <a:cxn ang="0">
                      <a:pos x="connsiteX4673" y="connsiteY4673"/>
                    </a:cxn>
                    <a:cxn ang="0">
                      <a:pos x="connsiteX4674" y="connsiteY4674"/>
                    </a:cxn>
                    <a:cxn ang="0">
                      <a:pos x="connsiteX4675" y="connsiteY4675"/>
                    </a:cxn>
                    <a:cxn ang="0">
                      <a:pos x="connsiteX4676" y="connsiteY4676"/>
                    </a:cxn>
                    <a:cxn ang="0">
                      <a:pos x="connsiteX4677" y="connsiteY4677"/>
                    </a:cxn>
                    <a:cxn ang="0">
                      <a:pos x="connsiteX4678" y="connsiteY4678"/>
                    </a:cxn>
                    <a:cxn ang="0">
                      <a:pos x="connsiteX4679" y="connsiteY4679"/>
                    </a:cxn>
                    <a:cxn ang="0">
                      <a:pos x="connsiteX4680" y="connsiteY4680"/>
                    </a:cxn>
                    <a:cxn ang="0">
                      <a:pos x="connsiteX4681" y="connsiteY4681"/>
                    </a:cxn>
                    <a:cxn ang="0">
                      <a:pos x="connsiteX4682" y="connsiteY4682"/>
                    </a:cxn>
                    <a:cxn ang="0">
                      <a:pos x="connsiteX4683" y="connsiteY4683"/>
                    </a:cxn>
                    <a:cxn ang="0">
                      <a:pos x="connsiteX4684" y="connsiteY4684"/>
                    </a:cxn>
                    <a:cxn ang="0">
                      <a:pos x="connsiteX4685" y="connsiteY4685"/>
                    </a:cxn>
                    <a:cxn ang="0">
                      <a:pos x="connsiteX4686" y="connsiteY4686"/>
                    </a:cxn>
                    <a:cxn ang="0">
                      <a:pos x="connsiteX4687" y="connsiteY4687"/>
                    </a:cxn>
                    <a:cxn ang="0">
                      <a:pos x="connsiteX4688" y="connsiteY4688"/>
                    </a:cxn>
                    <a:cxn ang="0">
                      <a:pos x="connsiteX4689" y="connsiteY4689"/>
                    </a:cxn>
                    <a:cxn ang="0">
                      <a:pos x="connsiteX4690" y="connsiteY4690"/>
                    </a:cxn>
                    <a:cxn ang="0">
                      <a:pos x="connsiteX4691" y="connsiteY4691"/>
                    </a:cxn>
                    <a:cxn ang="0">
                      <a:pos x="connsiteX4692" y="connsiteY4692"/>
                    </a:cxn>
                    <a:cxn ang="0">
                      <a:pos x="connsiteX4693" y="connsiteY4693"/>
                    </a:cxn>
                    <a:cxn ang="0">
                      <a:pos x="connsiteX4694" y="connsiteY4694"/>
                    </a:cxn>
                    <a:cxn ang="0">
                      <a:pos x="connsiteX4695" y="connsiteY4695"/>
                    </a:cxn>
                    <a:cxn ang="0">
                      <a:pos x="connsiteX4696" y="connsiteY4696"/>
                    </a:cxn>
                    <a:cxn ang="0">
                      <a:pos x="connsiteX4697" y="connsiteY4697"/>
                    </a:cxn>
                    <a:cxn ang="0">
                      <a:pos x="connsiteX4698" y="connsiteY4698"/>
                    </a:cxn>
                    <a:cxn ang="0">
                      <a:pos x="connsiteX4699" y="connsiteY4699"/>
                    </a:cxn>
                    <a:cxn ang="0">
                      <a:pos x="connsiteX4700" y="connsiteY4700"/>
                    </a:cxn>
                    <a:cxn ang="0">
                      <a:pos x="connsiteX4701" y="connsiteY4701"/>
                    </a:cxn>
                    <a:cxn ang="0">
                      <a:pos x="connsiteX4702" y="connsiteY4702"/>
                    </a:cxn>
                    <a:cxn ang="0">
                      <a:pos x="connsiteX4703" y="connsiteY4703"/>
                    </a:cxn>
                    <a:cxn ang="0">
                      <a:pos x="connsiteX4704" y="connsiteY4704"/>
                    </a:cxn>
                    <a:cxn ang="0">
                      <a:pos x="connsiteX4705" y="connsiteY4705"/>
                    </a:cxn>
                    <a:cxn ang="0">
                      <a:pos x="connsiteX4706" y="connsiteY4706"/>
                    </a:cxn>
                    <a:cxn ang="0">
                      <a:pos x="connsiteX4707" y="connsiteY4707"/>
                    </a:cxn>
                    <a:cxn ang="0">
                      <a:pos x="connsiteX4708" y="connsiteY4708"/>
                    </a:cxn>
                    <a:cxn ang="0">
                      <a:pos x="connsiteX4709" y="connsiteY4709"/>
                    </a:cxn>
                    <a:cxn ang="0">
                      <a:pos x="connsiteX4710" y="connsiteY4710"/>
                    </a:cxn>
                    <a:cxn ang="0">
                      <a:pos x="connsiteX4711" y="connsiteY4711"/>
                    </a:cxn>
                    <a:cxn ang="0">
                      <a:pos x="connsiteX4712" y="connsiteY4712"/>
                    </a:cxn>
                    <a:cxn ang="0">
                      <a:pos x="connsiteX4713" y="connsiteY4713"/>
                    </a:cxn>
                    <a:cxn ang="0">
                      <a:pos x="connsiteX4714" y="connsiteY4714"/>
                    </a:cxn>
                    <a:cxn ang="0">
                      <a:pos x="connsiteX4715" y="connsiteY4715"/>
                    </a:cxn>
                    <a:cxn ang="0">
                      <a:pos x="connsiteX4716" y="connsiteY4716"/>
                    </a:cxn>
                    <a:cxn ang="0">
                      <a:pos x="connsiteX4717" y="connsiteY4717"/>
                    </a:cxn>
                    <a:cxn ang="0">
                      <a:pos x="connsiteX4718" y="connsiteY4718"/>
                    </a:cxn>
                    <a:cxn ang="0">
                      <a:pos x="connsiteX4719" y="connsiteY4719"/>
                    </a:cxn>
                    <a:cxn ang="0">
                      <a:pos x="connsiteX4720" y="connsiteY4720"/>
                    </a:cxn>
                    <a:cxn ang="0">
                      <a:pos x="connsiteX4721" y="connsiteY4721"/>
                    </a:cxn>
                    <a:cxn ang="0">
                      <a:pos x="connsiteX4722" y="connsiteY4722"/>
                    </a:cxn>
                    <a:cxn ang="0">
                      <a:pos x="connsiteX4723" y="connsiteY4723"/>
                    </a:cxn>
                    <a:cxn ang="0">
                      <a:pos x="connsiteX4724" y="connsiteY4724"/>
                    </a:cxn>
                    <a:cxn ang="0">
                      <a:pos x="connsiteX4725" y="connsiteY4725"/>
                    </a:cxn>
                    <a:cxn ang="0">
                      <a:pos x="connsiteX4726" y="connsiteY4726"/>
                    </a:cxn>
                    <a:cxn ang="0">
                      <a:pos x="connsiteX4727" y="connsiteY4727"/>
                    </a:cxn>
                    <a:cxn ang="0">
                      <a:pos x="connsiteX4728" y="connsiteY4728"/>
                    </a:cxn>
                    <a:cxn ang="0">
                      <a:pos x="connsiteX4729" y="connsiteY4729"/>
                    </a:cxn>
                    <a:cxn ang="0">
                      <a:pos x="connsiteX4730" y="connsiteY4730"/>
                    </a:cxn>
                    <a:cxn ang="0">
                      <a:pos x="connsiteX4731" y="connsiteY4731"/>
                    </a:cxn>
                    <a:cxn ang="0">
                      <a:pos x="connsiteX4732" y="connsiteY4732"/>
                    </a:cxn>
                    <a:cxn ang="0">
                      <a:pos x="connsiteX4733" y="connsiteY4733"/>
                    </a:cxn>
                    <a:cxn ang="0">
                      <a:pos x="connsiteX4734" y="connsiteY4734"/>
                    </a:cxn>
                    <a:cxn ang="0">
                      <a:pos x="connsiteX4735" y="connsiteY4735"/>
                    </a:cxn>
                    <a:cxn ang="0">
                      <a:pos x="connsiteX4736" y="connsiteY4736"/>
                    </a:cxn>
                    <a:cxn ang="0">
                      <a:pos x="connsiteX4737" y="connsiteY4737"/>
                    </a:cxn>
                    <a:cxn ang="0">
                      <a:pos x="connsiteX4738" y="connsiteY4738"/>
                    </a:cxn>
                    <a:cxn ang="0">
                      <a:pos x="connsiteX4739" y="connsiteY4739"/>
                    </a:cxn>
                    <a:cxn ang="0">
                      <a:pos x="connsiteX4740" y="connsiteY4740"/>
                    </a:cxn>
                    <a:cxn ang="0">
                      <a:pos x="connsiteX4741" y="connsiteY4741"/>
                    </a:cxn>
                    <a:cxn ang="0">
                      <a:pos x="connsiteX4742" y="connsiteY4742"/>
                    </a:cxn>
                    <a:cxn ang="0">
                      <a:pos x="connsiteX4743" y="connsiteY4743"/>
                    </a:cxn>
                    <a:cxn ang="0">
                      <a:pos x="connsiteX4744" y="connsiteY4744"/>
                    </a:cxn>
                    <a:cxn ang="0">
                      <a:pos x="connsiteX4745" y="connsiteY4745"/>
                    </a:cxn>
                    <a:cxn ang="0">
                      <a:pos x="connsiteX4746" y="connsiteY4746"/>
                    </a:cxn>
                    <a:cxn ang="0">
                      <a:pos x="connsiteX4747" y="connsiteY4747"/>
                    </a:cxn>
                    <a:cxn ang="0">
                      <a:pos x="connsiteX4748" y="connsiteY4748"/>
                    </a:cxn>
                    <a:cxn ang="0">
                      <a:pos x="connsiteX4749" y="connsiteY4749"/>
                    </a:cxn>
                    <a:cxn ang="0">
                      <a:pos x="connsiteX4750" y="connsiteY4750"/>
                    </a:cxn>
                    <a:cxn ang="0">
                      <a:pos x="connsiteX4751" y="connsiteY4751"/>
                    </a:cxn>
                    <a:cxn ang="0">
                      <a:pos x="connsiteX4752" y="connsiteY4752"/>
                    </a:cxn>
                    <a:cxn ang="0">
                      <a:pos x="connsiteX4753" y="connsiteY4753"/>
                    </a:cxn>
                    <a:cxn ang="0">
                      <a:pos x="connsiteX4754" y="connsiteY4754"/>
                    </a:cxn>
                    <a:cxn ang="0">
                      <a:pos x="connsiteX4755" y="connsiteY4755"/>
                    </a:cxn>
                    <a:cxn ang="0">
                      <a:pos x="connsiteX4756" y="connsiteY4756"/>
                    </a:cxn>
                    <a:cxn ang="0">
                      <a:pos x="connsiteX4757" y="connsiteY4757"/>
                    </a:cxn>
                    <a:cxn ang="0">
                      <a:pos x="connsiteX4758" y="connsiteY4758"/>
                    </a:cxn>
                    <a:cxn ang="0">
                      <a:pos x="connsiteX4759" y="connsiteY4759"/>
                    </a:cxn>
                    <a:cxn ang="0">
                      <a:pos x="connsiteX4760" y="connsiteY4760"/>
                    </a:cxn>
                    <a:cxn ang="0">
                      <a:pos x="connsiteX4761" y="connsiteY4761"/>
                    </a:cxn>
                    <a:cxn ang="0">
                      <a:pos x="connsiteX4762" y="connsiteY4762"/>
                    </a:cxn>
                    <a:cxn ang="0">
                      <a:pos x="connsiteX4763" y="connsiteY4763"/>
                    </a:cxn>
                    <a:cxn ang="0">
                      <a:pos x="connsiteX4764" y="connsiteY4764"/>
                    </a:cxn>
                    <a:cxn ang="0">
                      <a:pos x="connsiteX4765" y="connsiteY4765"/>
                    </a:cxn>
                    <a:cxn ang="0">
                      <a:pos x="connsiteX4766" y="connsiteY4766"/>
                    </a:cxn>
                    <a:cxn ang="0">
                      <a:pos x="connsiteX4767" y="connsiteY4767"/>
                    </a:cxn>
                    <a:cxn ang="0">
                      <a:pos x="connsiteX4768" y="connsiteY4768"/>
                    </a:cxn>
                    <a:cxn ang="0">
                      <a:pos x="connsiteX4769" y="connsiteY4769"/>
                    </a:cxn>
                    <a:cxn ang="0">
                      <a:pos x="connsiteX4770" y="connsiteY4770"/>
                    </a:cxn>
                    <a:cxn ang="0">
                      <a:pos x="connsiteX4771" y="connsiteY4771"/>
                    </a:cxn>
                    <a:cxn ang="0">
                      <a:pos x="connsiteX4772" y="connsiteY4772"/>
                    </a:cxn>
                    <a:cxn ang="0">
                      <a:pos x="connsiteX4773" y="connsiteY4773"/>
                    </a:cxn>
                    <a:cxn ang="0">
                      <a:pos x="connsiteX4774" y="connsiteY4774"/>
                    </a:cxn>
                    <a:cxn ang="0">
                      <a:pos x="connsiteX4775" y="connsiteY4775"/>
                    </a:cxn>
                    <a:cxn ang="0">
                      <a:pos x="connsiteX4776" y="connsiteY4776"/>
                    </a:cxn>
                    <a:cxn ang="0">
                      <a:pos x="connsiteX4777" y="connsiteY4777"/>
                    </a:cxn>
                    <a:cxn ang="0">
                      <a:pos x="connsiteX4778" y="connsiteY4778"/>
                    </a:cxn>
                    <a:cxn ang="0">
                      <a:pos x="connsiteX4779" y="connsiteY4779"/>
                    </a:cxn>
                    <a:cxn ang="0">
                      <a:pos x="connsiteX4780" y="connsiteY4780"/>
                    </a:cxn>
                    <a:cxn ang="0">
                      <a:pos x="connsiteX4781" y="connsiteY4781"/>
                    </a:cxn>
                    <a:cxn ang="0">
                      <a:pos x="connsiteX4782" y="connsiteY4782"/>
                    </a:cxn>
                    <a:cxn ang="0">
                      <a:pos x="connsiteX4783" y="connsiteY4783"/>
                    </a:cxn>
                    <a:cxn ang="0">
                      <a:pos x="connsiteX4784" y="connsiteY4784"/>
                    </a:cxn>
                    <a:cxn ang="0">
                      <a:pos x="connsiteX4785" y="connsiteY4785"/>
                    </a:cxn>
                    <a:cxn ang="0">
                      <a:pos x="connsiteX4786" y="connsiteY4786"/>
                    </a:cxn>
                    <a:cxn ang="0">
                      <a:pos x="connsiteX4787" y="connsiteY4787"/>
                    </a:cxn>
                    <a:cxn ang="0">
                      <a:pos x="connsiteX4788" y="connsiteY4788"/>
                    </a:cxn>
                    <a:cxn ang="0">
                      <a:pos x="connsiteX4789" y="connsiteY4789"/>
                    </a:cxn>
                    <a:cxn ang="0">
                      <a:pos x="connsiteX4790" y="connsiteY4790"/>
                    </a:cxn>
                    <a:cxn ang="0">
                      <a:pos x="connsiteX4791" y="connsiteY4791"/>
                    </a:cxn>
                    <a:cxn ang="0">
                      <a:pos x="connsiteX4792" y="connsiteY4792"/>
                    </a:cxn>
                    <a:cxn ang="0">
                      <a:pos x="connsiteX4793" y="connsiteY4793"/>
                    </a:cxn>
                    <a:cxn ang="0">
                      <a:pos x="connsiteX4794" y="connsiteY4794"/>
                    </a:cxn>
                    <a:cxn ang="0">
                      <a:pos x="connsiteX4795" y="connsiteY4795"/>
                    </a:cxn>
                    <a:cxn ang="0">
                      <a:pos x="connsiteX4796" y="connsiteY4796"/>
                    </a:cxn>
                    <a:cxn ang="0">
                      <a:pos x="connsiteX4797" y="connsiteY4797"/>
                    </a:cxn>
                    <a:cxn ang="0">
                      <a:pos x="connsiteX4798" y="connsiteY4798"/>
                    </a:cxn>
                    <a:cxn ang="0">
                      <a:pos x="connsiteX4799" y="connsiteY4799"/>
                    </a:cxn>
                    <a:cxn ang="0">
                      <a:pos x="connsiteX4800" y="connsiteY4800"/>
                    </a:cxn>
                    <a:cxn ang="0">
                      <a:pos x="connsiteX4801" y="connsiteY4801"/>
                    </a:cxn>
                    <a:cxn ang="0">
                      <a:pos x="connsiteX4802" y="connsiteY4802"/>
                    </a:cxn>
                    <a:cxn ang="0">
                      <a:pos x="connsiteX4803" y="connsiteY4803"/>
                    </a:cxn>
                    <a:cxn ang="0">
                      <a:pos x="connsiteX4804" y="connsiteY4804"/>
                    </a:cxn>
                    <a:cxn ang="0">
                      <a:pos x="connsiteX4805" y="connsiteY4805"/>
                    </a:cxn>
                    <a:cxn ang="0">
                      <a:pos x="connsiteX4806" y="connsiteY4806"/>
                    </a:cxn>
                    <a:cxn ang="0">
                      <a:pos x="connsiteX4807" y="connsiteY4807"/>
                    </a:cxn>
                    <a:cxn ang="0">
                      <a:pos x="connsiteX4808" y="connsiteY4808"/>
                    </a:cxn>
                    <a:cxn ang="0">
                      <a:pos x="connsiteX4809" y="connsiteY4809"/>
                    </a:cxn>
                    <a:cxn ang="0">
                      <a:pos x="connsiteX4810" y="connsiteY4810"/>
                    </a:cxn>
                    <a:cxn ang="0">
                      <a:pos x="connsiteX4811" y="connsiteY4811"/>
                    </a:cxn>
                    <a:cxn ang="0">
                      <a:pos x="connsiteX4812" y="connsiteY4812"/>
                    </a:cxn>
                    <a:cxn ang="0">
                      <a:pos x="connsiteX4813" y="connsiteY4813"/>
                    </a:cxn>
                    <a:cxn ang="0">
                      <a:pos x="connsiteX4814" y="connsiteY4814"/>
                    </a:cxn>
                    <a:cxn ang="0">
                      <a:pos x="connsiteX4815" y="connsiteY4815"/>
                    </a:cxn>
                    <a:cxn ang="0">
                      <a:pos x="connsiteX4816" y="connsiteY4816"/>
                    </a:cxn>
                    <a:cxn ang="0">
                      <a:pos x="connsiteX4817" y="connsiteY4817"/>
                    </a:cxn>
                    <a:cxn ang="0">
                      <a:pos x="connsiteX4818" y="connsiteY4818"/>
                    </a:cxn>
                    <a:cxn ang="0">
                      <a:pos x="connsiteX4819" y="connsiteY4819"/>
                    </a:cxn>
                    <a:cxn ang="0">
                      <a:pos x="connsiteX4820" y="connsiteY4820"/>
                    </a:cxn>
                    <a:cxn ang="0">
                      <a:pos x="connsiteX4821" y="connsiteY4821"/>
                    </a:cxn>
                    <a:cxn ang="0">
                      <a:pos x="connsiteX4822" y="connsiteY4822"/>
                    </a:cxn>
                    <a:cxn ang="0">
                      <a:pos x="connsiteX4823" y="connsiteY4823"/>
                    </a:cxn>
                    <a:cxn ang="0">
                      <a:pos x="connsiteX4824" y="connsiteY4824"/>
                    </a:cxn>
                    <a:cxn ang="0">
                      <a:pos x="connsiteX4825" y="connsiteY4825"/>
                    </a:cxn>
                    <a:cxn ang="0">
                      <a:pos x="connsiteX4826" y="connsiteY4826"/>
                    </a:cxn>
                    <a:cxn ang="0">
                      <a:pos x="connsiteX4827" y="connsiteY4827"/>
                    </a:cxn>
                    <a:cxn ang="0">
                      <a:pos x="connsiteX4828" y="connsiteY4828"/>
                    </a:cxn>
                    <a:cxn ang="0">
                      <a:pos x="connsiteX4829" y="connsiteY4829"/>
                    </a:cxn>
                    <a:cxn ang="0">
                      <a:pos x="connsiteX4830" y="connsiteY4830"/>
                    </a:cxn>
                    <a:cxn ang="0">
                      <a:pos x="connsiteX4831" y="connsiteY4831"/>
                    </a:cxn>
                    <a:cxn ang="0">
                      <a:pos x="connsiteX4832" y="connsiteY4832"/>
                    </a:cxn>
                    <a:cxn ang="0">
                      <a:pos x="connsiteX4833" y="connsiteY4833"/>
                    </a:cxn>
                    <a:cxn ang="0">
                      <a:pos x="connsiteX4834" y="connsiteY4834"/>
                    </a:cxn>
                    <a:cxn ang="0">
                      <a:pos x="connsiteX4835" y="connsiteY4835"/>
                    </a:cxn>
                    <a:cxn ang="0">
                      <a:pos x="connsiteX4836" y="connsiteY4836"/>
                    </a:cxn>
                    <a:cxn ang="0">
                      <a:pos x="connsiteX4837" y="connsiteY4837"/>
                    </a:cxn>
                    <a:cxn ang="0">
                      <a:pos x="connsiteX4838" y="connsiteY4838"/>
                    </a:cxn>
                    <a:cxn ang="0">
                      <a:pos x="connsiteX4839" y="connsiteY4839"/>
                    </a:cxn>
                    <a:cxn ang="0">
                      <a:pos x="connsiteX4840" y="connsiteY4840"/>
                    </a:cxn>
                    <a:cxn ang="0">
                      <a:pos x="connsiteX4841" y="connsiteY4841"/>
                    </a:cxn>
                    <a:cxn ang="0">
                      <a:pos x="connsiteX4842" y="connsiteY4842"/>
                    </a:cxn>
                    <a:cxn ang="0">
                      <a:pos x="connsiteX4843" y="connsiteY4843"/>
                    </a:cxn>
                    <a:cxn ang="0">
                      <a:pos x="connsiteX4844" y="connsiteY4844"/>
                    </a:cxn>
                    <a:cxn ang="0">
                      <a:pos x="connsiteX4845" y="connsiteY4845"/>
                    </a:cxn>
                    <a:cxn ang="0">
                      <a:pos x="connsiteX4846" y="connsiteY4846"/>
                    </a:cxn>
                    <a:cxn ang="0">
                      <a:pos x="connsiteX4847" y="connsiteY4847"/>
                    </a:cxn>
                    <a:cxn ang="0">
                      <a:pos x="connsiteX4848" y="connsiteY4848"/>
                    </a:cxn>
                    <a:cxn ang="0">
                      <a:pos x="connsiteX4849" y="connsiteY4849"/>
                    </a:cxn>
                    <a:cxn ang="0">
                      <a:pos x="connsiteX4850" y="connsiteY4850"/>
                    </a:cxn>
                    <a:cxn ang="0">
                      <a:pos x="connsiteX4851" y="connsiteY4851"/>
                    </a:cxn>
                    <a:cxn ang="0">
                      <a:pos x="connsiteX4852" y="connsiteY4852"/>
                    </a:cxn>
                    <a:cxn ang="0">
                      <a:pos x="connsiteX4853" y="connsiteY4853"/>
                    </a:cxn>
                    <a:cxn ang="0">
                      <a:pos x="connsiteX4854" y="connsiteY4854"/>
                    </a:cxn>
                    <a:cxn ang="0">
                      <a:pos x="connsiteX4855" y="connsiteY4855"/>
                    </a:cxn>
                    <a:cxn ang="0">
                      <a:pos x="connsiteX4856" y="connsiteY4856"/>
                    </a:cxn>
                    <a:cxn ang="0">
                      <a:pos x="connsiteX4857" y="connsiteY4857"/>
                    </a:cxn>
                    <a:cxn ang="0">
                      <a:pos x="connsiteX4858" y="connsiteY4858"/>
                    </a:cxn>
                    <a:cxn ang="0">
                      <a:pos x="connsiteX4859" y="connsiteY4859"/>
                    </a:cxn>
                    <a:cxn ang="0">
                      <a:pos x="connsiteX4860" y="connsiteY4860"/>
                    </a:cxn>
                    <a:cxn ang="0">
                      <a:pos x="connsiteX4861" y="connsiteY4861"/>
                    </a:cxn>
                    <a:cxn ang="0">
                      <a:pos x="connsiteX4862" y="connsiteY4862"/>
                    </a:cxn>
                    <a:cxn ang="0">
                      <a:pos x="connsiteX4863" y="connsiteY4863"/>
                    </a:cxn>
                    <a:cxn ang="0">
                      <a:pos x="connsiteX4864" y="connsiteY4864"/>
                    </a:cxn>
                    <a:cxn ang="0">
                      <a:pos x="connsiteX4865" y="connsiteY4865"/>
                    </a:cxn>
                    <a:cxn ang="0">
                      <a:pos x="connsiteX4866" y="connsiteY4866"/>
                    </a:cxn>
                    <a:cxn ang="0">
                      <a:pos x="connsiteX4867" y="connsiteY4867"/>
                    </a:cxn>
                    <a:cxn ang="0">
                      <a:pos x="connsiteX4868" y="connsiteY4868"/>
                    </a:cxn>
                    <a:cxn ang="0">
                      <a:pos x="connsiteX4869" y="connsiteY4869"/>
                    </a:cxn>
                    <a:cxn ang="0">
                      <a:pos x="connsiteX4870" y="connsiteY4870"/>
                    </a:cxn>
                    <a:cxn ang="0">
                      <a:pos x="connsiteX4871" y="connsiteY4871"/>
                    </a:cxn>
                    <a:cxn ang="0">
                      <a:pos x="connsiteX4872" y="connsiteY4872"/>
                    </a:cxn>
                    <a:cxn ang="0">
                      <a:pos x="connsiteX4873" y="connsiteY4873"/>
                    </a:cxn>
                    <a:cxn ang="0">
                      <a:pos x="connsiteX4874" y="connsiteY4874"/>
                    </a:cxn>
                    <a:cxn ang="0">
                      <a:pos x="connsiteX4875" y="connsiteY4875"/>
                    </a:cxn>
                    <a:cxn ang="0">
                      <a:pos x="connsiteX4876" y="connsiteY4876"/>
                    </a:cxn>
                    <a:cxn ang="0">
                      <a:pos x="connsiteX4877" y="connsiteY4877"/>
                    </a:cxn>
                    <a:cxn ang="0">
                      <a:pos x="connsiteX4878" y="connsiteY4878"/>
                    </a:cxn>
                    <a:cxn ang="0">
                      <a:pos x="connsiteX4879" y="connsiteY4879"/>
                    </a:cxn>
                    <a:cxn ang="0">
                      <a:pos x="connsiteX4880" y="connsiteY4880"/>
                    </a:cxn>
                    <a:cxn ang="0">
                      <a:pos x="connsiteX4881" y="connsiteY4881"/>
                    </a:cxn>
                    <a:cxn ang="0">
                      <a:pos x="connsiteX4882" y="connsiteY4882"/>
                    </a:cxn>
                    <a:cxn ang="0">
                      <a:pos x="connsiteX4883" y="connsiteY4883"/>
                    </a:cxn>
                    <a:cxn ang="0">
                      <a:pos x="connsiteX4884" y="connsiteY4884"/>
                    </a:cxn>
                    <a:cxn ang="0">
                      <a:pos x="connsiteX4885" y="connsiteY4885"/>
                    </a:cxn>
                    <a:cxn ang="0">
                      <a:pos x="connsiteX4886" y="connsiteY4886"/>
                    </a:cxn>
                    <a:cxn ang="0">
                      <a:pos x="connsiteX4887" y="connsiteY4887"/>
                    </a:cxn>
                    <a:cxn ang="0">
                      <a:pos x="connsiteX4888" y="connsiteY4888"/>
                    </a:cxn>
                    <a:cxn ang="0">
                      <a:pos x="connsiteX4889" y="connsiteY4889"/>
                    </a:cxn>
                    <a:cxn ang="0">
                      <a:pos x="connsiteX4890" y="connsiteY4890"/>
                    </a:cxn>
                    <a:cxn ang="0">
                      <a:pos x="connsiteX4891" y="connsiteY4891"/>
                    </a:cxn>
                    <a:cxn ang="0">
                      <a:pos x="connsiteX4892" y="connsiteY4892"/>
                    </a:cxn>
                    <a:cxn ang="0">
                      <a:pos x="connsiteX4893" y="connsiteY4893"/>
                    </a:cxn>
                    <a:cxn ang="0">
                      <a:pos x="connsiteX4894" y="connsiteY4894"/>
                    </a:cxn>
                    <a:cxn ang="0">
                      <a:pos x="connsiteX4895" y="connsiteY4895"/>
                    </a:cxn>
                    <a:cxn ang="0">
                      <a:pos x="connsiteX4896" y="connsiteY4896"/>
                    </a:cxn>
                    <a:cxn ang="0">
                      <a:pos x="connsiteX4897" y="connsiteY4897"/>
                    </a:cxn>
                    <a:cxn ang="0">
                      <a:pos x="connsiteX4898" y="connsiteY4898"/>
                    </a:cxn>
                    <a:cxn ang="0">
                      <a:pos x="connsiteX4899" y="connsiteY4899"/>
                    </a:cxn>
                    <a:cxn ang="0">
                      <a:pos x="connsiteX4900" y="connsiteY4900"/>
                    </a:cxn>
                    <a:cxn ang="0">
                      <a:pos x="connsiteX4901" y="connsiteY4901"/>
                    </a:cxn>
                    <a:cxn ang="0">
                      <a:pos x="connsiteX4902" y="connsiteY4902"/>
                    </a:cxn>
                    <a:cxn ang="0">
                      <a:pos x="connsiteX4903" y="connsiteY4903"/>
                    </a:cxn>
                    <a:cxn ang="0">
                      <a:pos x="connsiteX4904" y="connsiteY4904"/>
                    </a:cxn>
                    <a:cxn ang="0">
                      <a:pos x="connsiteX4905" y="connsiteY4905"/>
                    </a:cxn>
                    <a:cxn ang="0">
                      <a:pos x="connsiteX4906" y="connsiteY4906"/>
                    </a:cxn>
                    <a:cxn ang="0">
                      <a:pos x="connsiteX4907" y="connsiteY4907"/>
                    </a:cxn>
                    <a:cxn ang="0">
                      <a:pos x="connsiteX4908" y="connsiteY4908"/>
                    </a:cxn>
                    <a:cxn ang="0">
                      <a:pos x="connsiteX4909" y="connsiteY4909"/>
                    </a:cxn>
                    <a:cxn ang="0">
                      <a:pos x="connsiteX4910" y="connsiteY4910"/>
                    </a:cxn>
                    <a:cxn ang="0">
                      <a:pos x="connsiteX4911" y="connsiteY4911"/>
                    </a:cxn>
                    <a:cxn ang="0">
                      <a:pos x="connsiteX4912" y="connsiteY4912"/>
                    </a:cxn>
                    <a:cxn ang="0">
                      <a:pos x="connsiteX4913" y="connsiteY4913"/>
                    </a:cxn>
                    <a:cxn ang="0">
                      <a:pos x="connsiteX4914" y="connsiteY4914"/>
                    </a:cxn>
                    <a:cxn ang="0">
                      <a:pos x="connsiteX4915" y="connsiteY4915"/>
                    </a:cxn>
                    <a:cxn ang="0">
                      <a:pos x="connsiteX4916" y="connsiteY4916"/>
                    </a:cxn>
                    <a:cxn ang="0">
                      <a:pos x="connsiteX4917" y="connsiteY4917"/>
                    </a:cxn>
                    <a:cxn ang="0">
                      <a:pos x="connsiteX4918" y="connsiteY4918"/>
                    </a:cxn>
                    <a:cxn ang="0">
                      <a:pos x="connsiteX4919" y="connsiteY4919"/>
                    </a:cxn>
                    <a:cxn ang="0">
                      <a:pos x="connsiteX4920" y="connsiteY4920"/>
                    </a:cxn>
                    <a:cxn ang="0">
                      <a:pos x="connsiteX4921" y="connsiteY4921"/>
                    </a:cxn>
                    <a:cxn ang="0">
                      <a:pos x="connsiteX4922" y="connsiteY4922"/>
                    </a:cxn>
                    <a:cxn ang="0">
                      <a:pos x="connsiteX4923" y="connsiteY4923"/>
                    </a:cxn>
                    <a:cxn ang="0">
                      <a:pos x="connsiteX4924" y="connsiteY4924"/>
                    </a:cxn>
                    <a:cxn ang="0">
                      <a:pos x="connsiteX4925" y="connsiteY4925"/>
                    </a:cxn>
                    <a:cxn ang="0">
                      <a:pos x="connsiteX4926" y="connsiteY4926"/>
                    </a:cxn>
                    <a:cxn ang="0">
                      <a:pos x="connsiteX4927" y="connsiteY4927"/>
                    </a:cxn>
                    <a:cxn ang="0">
                      <a:pos x="connsiteX4928" y="connsiteY4928"/>
                    </a:cxn>
                    <a:cxn ang="0">
                      <a:pos x="connsiteX4929" y="connsiteY4929"/>
                    </a:cxn>
                    <a:cxn ang="0">
                      <a:pos x="connsiteX4930" y="connsiteY4930"/>
                    </a:cxn>
                    <a:cxn ang="0">
                      <a:pos x="connsiteX4931" y="connsiteY4931"/>
                    </a:cxn>
                    <a:cxn ang="0">
                      <a:pos x="connsiteX4932" y="connsiteY4932"/>
                    </a:cxn>
                    <a:cxn ang="0">
                      <a:pos x="connsiteX4933" y="connsiteY4933"/>
                    </a:cxn>
                    <a:cxn ang="0">
                      <a:pos x="connsiteX4934" y="connsiteY4934"/>
                    </a:cxn>
                    <a:cxn ang="0">
                      <a:pos x="connsiteX4935" y="connsiteY4935"/>
                    </a:cxn>
                    <a:cxn ang="0">
                      <a:pos x="connsiteX4936" y="connsiteY4936"/>
                    </a:cxn>
                    <a:cxn ang="0">
                      <a:pos x="connsiteX4937" y="connsiteY4937"/>
                    </a:cxn>
                    <a:cxn ang="0">
                      <a:pos x="connsiteX4938" y="connsiteY4938"/>
                    </a:cxn>
                    <a:cxn ang="0">
                      <a:pos x="connsiteX4939" y="connsiteY4939"/>
                    </a:cxn>
                    <a:cxn ang="0">
                      <a:pos x="connsiteX4940" y="connsiteY4940"/>
                    </a:cxn>
                    <a:cxn ang="0">
                      <a:pos x="connsiteX4941" y="connsiteY4941"/>
                    </a:cxn>
                    <a:cxn ang="0">
                      <a:pos x="connsiteX4942" y="connsiteY4942"/>
                    </a:cxn>
                    <a:cxn ang="0">
                      <a:pos x="connsiteX4943" y="connsiteY4943"/>
                    </a:cxn>
                    <a:cxn ang="0">
                      <a:pos x="connsiteX4944" y="connsiteY4944"/>
                    </a:cxn>
                    <a:cxn ang="0">
                      <a:pos x="connsiteX4945" y="connsiteY4945"/>
                    </a:cxn>
                    <a:cxn ang="0">
                      <a:pos x="connsiteX4946" y="connsiteY4946"/>
                    </a:cxn>
                    <a:cxn ang="0">
                      <a:pos x="connsiteX4947" y="connsiteY4947"/>
                    </a:cxn>
                    <a:cxn ang="0">
                      <a:pos x="connsiteX4948" y="connsiteY4948"/>
                    </a:cxn>
                    <a:cxn ang="0">
                      <a:pos x="connsiteX4949" y="connsiteY4949"/>
                    </a:cxn>
                    <a:cxn ang="0">
                      <a:pos x="connsiteX4950" y="connsiteY4950"/>
                    </a:cxn>
                    <a:cxn ang="0">
                      <a:pos x="connsiteX4951" y="connsiteY4951"/>
                    </a:cxn>
                    <a:cxn ang="0">
                      <a:pos x="connsiteX4952" y="connsiteY4952"/>
                    </a:cxn>
                    <a:cxn ang="0">
                      <a:pos x="connsiteX4953" y="connsiteY4953"/>
                    </a:cxn>
                    <a:cxn ang="0">
                      <a:pos x="connsiteX4954" y="connsiteY4954"/>
                    </a:cxn>
                    <a:cxn ang="0">
                      <a:pos x="connsiteX4955" y="connsiteY4955"/>
                    </a:cxn>
                    <a:cxn ang="0">
                      <a:pos x="connsiteX4956" y="connsiteY4956"/>
                    </a:cxn>
                    <a:cxn ang="0">
                      <a:pos x="connsiteX4957" y="connsiteY4957"/>
                    </a:cxn>
                    <a:cxn ang="0">
                      <a:pos x="connsiteX4958" y="connsiteY4958"/>
                    </a:cxn>
                    <a:cxn ang="0">
                      <a:pos x="connsiteX4959" y="connsiteY4959"/>
                    </a:cxn>
                    <a:cxn ang="0">
                      <a:pos x="connsiteX4960" y="connsiteY4960"/>
                    </a:cxn>
                    <a:cxn ang="0">
                      <a:pos x="connsiteX4961" y="connsiteY4961"/>
                    </a:cxn>
                    <a:cxn ang="0">
                      <a:pos x="connsiteX4962" y="connsiteY4962"/>
                    </a:cxn>
                    <a:cxn ang="0">
                      <a:pos x="connsiteX4963" y="connsiteY4963"/>
                    </a:cxn>
                    <a:cxn ang="0">
                      <a:pos x="connsiteX4964" y="connsiteY4964"/>
                    </a:cxn>
                    <a:cxn ang="0">
                      <a:pos x="connsiteX4965" y="connsiteY4965"/>
                    </a:cxn>
                    <a:cxn ang="0">
                      <a:pos x="connsiteX4966" y="connsiteY4966"/>
                    </a:cxn>
                    <a:cxn ang="0">
                      <a:pos x="connsiteX4967" y="connsiteY4967"/>
                    </a:cxn>
                    <a:cxn ang="0">
                      <a:pos x="connsiteX4968" y="connsiteY4968"/>
                    </a:cxn>
                    <a:cxn ang="0">
                      <a:pos x="connsiteX4969" y="connsiteY4969"/>
                    </a:cxn>
                    <a:cxn ang="0">
                      <a:pos x="connsiteX4970" y="connsiteY4970"/>
                    </a:cxn>
                    <a:cxn ang="0">
                      <a:pos x="connsiteX4971" y="connsiteY4971"/>
                    </a:cxn>
                    <a:cxn ang="0">
                      <a:pos x="connsiteX4972" y="connsiteY4972"/>
                    </a:cxn>
                    <a:cxn ang="0">
                      <a:pos x="connsiteX4973" y="connsiteY4973"/>
                    </a:cxn>
                    <a:cxn ang="0">
                      <a:pos x="connsiteX4974" y="connsiteY4974"/>
                    </a:cxn>
                    <a:cxn ang="0">
                      <a:pos x="connsiteX4975" y="connsiteY4975"/>
                    </a:cxn>
                    <a:cxn ang="0">
                      <a:pos x="connsiteX4976" y="connsiteY4976"/>
                    </a:cxn>
                    <a:cxn ang="0">
                      <a:pos x="connsiteX4977" y="connsiteY4977"/>
                    </a:cxn>
                    <a:cxn ang="0">
                      <a:pos x="connsiteX4978" y="connsiteY4978"/>
                    </a:cxn>
                    <a:cxn ang="0">
                      <a:pos x="connsiteX4979" y="connsiteY4979"/>
                    </a:cxn>
                    <a:cxn ang="0">
                      <a:pos x="connsiteX4980" y="connsiteY4980"/>
                    </a:cxn>
                    <a:cxn ang="0">
                      <a:pos x="connsiteX4981" y="connsiteY4981"/>
                    </a:cxn>
                    <a:cxn ang="0">
                      <a:pos x="connsiteX4982" y="connsiteY4982"/>
                    </a:cxn>
                    <a:cxn ang="0">
                      <a:pos x="connsiteX4983" y="connsiteY4983"/>
                    </a:cxn>
                    <a:cxn ang="0">
                      <a:pos x="connsiteX4984" y="connsiteY4984"/>
                    </a:cxn>
                    <a:cxn ang="0">
                      <a:pos x="connsiteX4985" y="connsiteY4985"/>
                    </a:cxn>
                    <a:cxn ang="0">
                      <a:pos x="connsiteX4986" y="connsiteY4986"/>
                    </a:cxn>
                    <a:cxn ang="0">
                      <a:pos x="connsiteX4987" y="connsiteY4987"/>
                    </a:cxn>
                    <a:cxn ang="0">
                      <a:pos x="connsiteX4988" y="connsiteY4988"/>
                    </a:cxn>
                    <a:cxn ang="0">
                      <a:pos x="connsiteX4989" y="connsiteY4989"/>
                    </a:cxn>
                    <a:cxn ang="0">
                      <a:pos x="connsiteX4990" y="connsiteY4990"/>
                    </a:cxn>
                    <a:cxn ang="0">
                      <a:pos x="connsiteX4991" y="connsiteY4991"/>
                    </a:cxn>
                    <a:cxn ang="0">
                      <a:pos x="connsiteX4992" y="connsiteY4992"/>
                    </a:cxn>
                    <a:cxn ang="0">
                      <a:pos x="connsiteX4993" y="connsiteY4993"/>
                    </a:cxn>
                    <a:cxn ang="0">
                      <a:pos x="connsiteX4994" y="connsiteY4994"/>
                    </a:cxn>
                    <a:cxn ang="0">
                      <a:pos x="connsiteX4995" y="connsiteY4995"/>
                    </a:cxn>
                    <a:cxn ang="0">
                      <a:pos x="connsiteX4996" y="connsiteY4996"/>
                    </a:cxn>
                    <a:cxn ang="0">
                      <a:pos x="connsiteX4997" y="connsiteY4997"/>
                    </a:cxn>
                    <a:cxn ang="0">
                      <a:pos x="connsiteX4998" y="connsiteY4998"/>
                    </a:cxn>
                    <a:cxn ang="0">
                      <a:pos x="connsiteX4999" y="connsiteY4999"/>
                    </a:cxn>
                    <a:cxn ang="0">
                      <a:pos x="connsiteX5000" y="connsiteY5000"/>
                    </a:cxn>
                    <a:cxn ang="0">
                      <a:pos x="connsiteX5001" y="connsiteY5001"/>
                    </a:cxn>
                    <a:cxn ang="0">
                      <a:pos x="connsiteX5002" y="connsiteY5002"/>
                    </a:cxn>
                    <a:cxn ang="0">
                      <a:pos x="connsiteX5003" y="connsiteY5003"/>
                    </a:cxn>
                    <a:cxn ang="0">
                      <a:pos x="connsiteX5004" y="connsiteY5004"/>
                    </a:cxn>
                    <a:cxn ang="0">
                      <a:pos x="connsiteX5005" y="connsiteY5005"/>
                    </a:cxn>
                    <a:cxn ang="0">
                      <a:pos x="connsiteX5006" y="connsiteY5006"/>
                    </a:cxn>
                    <a:cxn ang="0">
                      <a:pos x="connsiteX5007" y="connsiteY5007"/>
                    </a:cxn>
                    <a:cxn ang="0">
                      <a:pos x="connsiteX5008" y="connsiteY5008"/>
                    </a:cxn>
                    <a:cxn ang="0">
                      <a:pos x="connsiteX5009" y="connsiteY5009"/>
                    </a:cxn>
                    <a:cxn ang="0">
                      <a:pos x="connsiteX5010" y="connsiteY5010"/>
                    </a:cxn>
                    <a:cxn ang="0">
                      <a:pos x="connsiteX5011" y="connsiteY5011"/>
                    </a:cxn>
                    <a:cxn ang="0">
                      <a:pos x="connsiteX5012" y="connsiteY5012"/>
                    </a:cxn>
                    <a:cxn ang="0">
                      <a:pos x="connsiteX5013" y="connsiteY5013"/>
                    </a:cxn>
                    <a:cxn ang="0">
                      <a:pos x="connsiteX5014" y="connsiteY5014"/>
                    </a:cxn>
                    <a:cxn ang="0">
                      <a:pos x="connsiteX5015" y="connsiteY5015"/>
                    </a:cxn>
                    <a:cxn ang="0">
                      <a:pos x="connsiteX5016" y="connsiteY5016"/>
                    </a:cxn>
                    <a:cxn ang="0">
                      <a:pos x="connsiteX5017" y="connsiteY5017"/>
                    </a:cxn>
                    <a:cxn ang="0">
                      <a:pos x="connsiteX5018" y="connsiteY5018"/>
                    </a:cxn>
                    <a:cxn ang="0">
                      <a:pos x="connsiteX5019" y="connsiteY5019"/>
                    </a:cxn>
                    <a:cxn ang="0">
                      <a:pos x="connsiteX5020" y="connsiteY5020"/>
                    </a:cxn>
                    <a:cxn ang="0">
                      <a:pos x="connsiteX5021" y="connsiteY5021"/>
                    </a:cxn>
                    <a:cxn ang="0">
                      <a:pos x="connsiteX5022" y="connsiteY5022"/>
                    </a:cxn>
                    <a:cxn ang="0">
                      <a:pos x="connsiteX5023" y="connsiteY5023"/>
                    </a:cxn>
                    <a:cxn ang="0">
                      <a:pos x="connsiteX5024" y="connsiteY5024"/>
                    </a:cxn>
                    <a:cxn ang="0">
                      <a:pos x="connsiteX5025" y="connsiteY5025"/>
                    </a:cxn>
                    <a:cxn ang="0">
                      <a:pos x="connsiteX5026" y="connsiteY5026"/>
                    </a:cxn>
                    <a:cxn ang="0">
                      <a:pos x="connsiteX5027" y="connsiteY5027"/>
                    </a:cxn>
                    <a:cxn ang="0">
                      <a:pos x="connsiteX5028" y="connsiteY5028"/>
                    </a:cxn>
                    <a:cxn ang="0">
                      <a:pos x="connsiteX5029" y="connsiteY5029"/>
                    </a:cxn>
                    <a:cxn ang="0">
                      <a:pos x="connsiteX5030" y="connsiteY5030"/>
                    </a:cxn>
                    <a:cxn ang="0">
                      <a:pos x="connsiteX5031" y="connsiteY5031"/>
                    </a:cxn>
                    <a:cxn ang="0">
                      <a:pos x="connsiteX5032" y="connsiteY5032"/>
                    </a:cxn>
                    <a:cxn ang="0">
                      <a:pos x="connsiteX5033" y="connsiteY5033"/>
                    </a:cxn>
                    <a:cxn ang="0">
                      <a:pos x="connsiteX5034" y="connsiteY5034"/>
                    </a:cxn>
                    <a:cxn ang="0">
                      <a:pos x="connsiteX5035" y="connsiteY5035"/>
                    </a:cxn>
                    <a:cxn ang="0">
                      <a:pos x="connsiteX5036" y="connsiteY5036"/>
                    </a:cxn>
                    <a:cxn ang="0">
                      <a:pos x="connsiteX5037" y="connsiteY5037"/>
                    </a:cxn>
                    <a:cxn ang="0">
                      <a:pos x="connsiteX5038" y="connsiteY5038"/>
                    </a:cxn>
                    <a:cxn ang="0">
                      <a:pos x="connsiteX5039" y="connsiteY5039"/>
                    </a:cxn>
                    <a:cxn ang="0">
                      <a:pos x="connsiteX5040" y="connsiteY5040"/>
                    </a:cxn>
                    <a:cxn ang="0">
                      <a:pos x="connsiteX5041" y="connsiteY5041"/>
                    </a:cxn>
                    <a:cxn ang="0">
                      <a:pos x="connsiteX5042" y="connsiteY5042"/>
                    </a:cxn>
                    <a:cxn ang="0">
                      <a:pos x="connsiteX5043" y="connsiteY5043"/>
                    </a:cxn>
                    <a:cxn ang="0">
                      <a:pos x="connsiteX5044" y="connsiteY5044"/>
                    </a:cxn>
                    <a:cxn ang="0">
                      <a:pos x="connsiteX5045" y="connsiteY5045"/>
                    </a:cxn>
                    <a:cxn ang="0">
                      <a:pos x="connsiteX5046" y="connsiteY5046"/>
                    </a:cxn>
                    <a:cxn ang="0">
                      <a:pos x="connsiteX5047" y="connsiteY5047"/>
                    </a:cxn>
                    <a:cxn ang="0">
                      <a:pos x="connsiteX5048" y="connsiteY5048"/>
                    </a:cxn>
                    <a:cxn ang="0">
                      <a:pos x="connsiteX5049" y="connsiteY5049"/>
                    </a:cxn>
                    <a:cxn ang="0">
                      <a:pos x="connsiteX5050" y="connsiteY5050"/>
                    </a:cxn>
                    <a:cxn ang="0">
                      <a:pos x="connsiteX5051" y="connsiteY5051"/>
                    </a:cxn>
                    <a:cxn ang="0">
                      <a:pos x="connsiteX5052" y="connsiteY5052"/>
                    </a:cxn>
                    <a:cxn ang="0">
                      <a:pos x="connsiteX5053" y="connsiteY5053"/>
                    </a:cxn>
                    <a:cxn ang="0">
                      <a:pos x="connsiteX5054" y="connsiteY5054"/>
                    </a:cxn>
                    <a:cxn ang="0">
                      <a:pos x="connsiteX5055" y="connsiteY5055"/>
                    </a:cxn>
                    <a:cxn ang="0">
                      <a:pos x="connsiteX5056" y="connsiteY5056"/>
                    </a:cxn>
                    <a:cxn ang="0">
                      <a:pos x="connsiteX5057" y="connsiteY5057"/>
                    </a:cxn>
                    <a:cxn ang="0">
                      <a:pos x="connsiteX5058" y="connsiteY5058"/>
                    </a:cxn>
                    <a:cxn ang="0">
                      <a:pos x="connsiteX5059" y="connsiteY5059"/>
                    </a:cxn>
                    <a:cxn ang="0">
                      <a:pos x="connsiteX5060" y="connsiteY5060"/>
                    </a:cxn>
                    <a:cxn ang="0">
                      <a:pos x="connsiteX5061" y="connsiteY5061"/>
                    </a:cxn>
                    <a:cxn ang="0">
                      <a:pos x="connsiteX5062" y="connsiteY5062"/>
                    </a:cxn>
                    <a:cxn ang="0">
                      <a:pos x="connsiteX5063" y="connsiteY5063"/>
                    </a:cxn>
                    <a:cxn ang="0">
                      <a:pos x="connsiteX5064" y="connsiteY5064"/>
                    </a:cxn>
                    <a:cxn ang="0">
                      <a:pos x="connsiteX5065" y="connsiteY5065"/>
                    </a:cxn>
                    <a:cxn ang="0">
                      <a:pos x="connsiteX5066" y="connsiteY5066"/>
                    </a:cxn>
                    <a:cxn ang="0">
                      <a:pos x="connsiteX5067" y="connsiteY5067"/>
                    </a:cxn>
                    <a:cxn ang="0">
                      <a:pos x="connsiteX5068" y="connsiteY5068"/>
                    </a:cxn>
                    <a:cxn ang="0">
                      <a:pos x="connsiteX5069" y="connsiteY5069"/>
                    </a:cxn>
                    <a:cxn ang="0">
                      <a:pos x="connsiteX5070" y="connsiteY5070"/>
                    </a:cxn>
                    <a:cxn ang="0">
                      <a:pos x="connsiteX5071" y="connsiteY5071"/>
                    </a:cxn>
                    <a:cxn ang="0">
                      <a:pos x="connsiteX5072" y="connsiteY5072"/>
                    </a:cxn>
                    <a:cxn ang="0">
                      <a:pos x="connsiteX5073" y="connsiteY5073"/>
                    </a:cxn>
                    <a:cxn ang="0">
                      <a:pos x="connsiteX5074" y="connsiteY5074"/>
                    </a:cxn>
                    <a:cxn ang="0">
                      <a:pos x="connsiteX5075" y="connsiteY5075"/>
                    </a:cxn>
                    <a:cxn ang="0">
                      <a:pos x="connsiteX5076" y="connsiteY5076"/>
                    </a:cxn>
                    <a:cxn ang="0">
                      <a:pos x="connsiteX5077" y="connsiteY5077"/>
                    </a:cxn>
                    <a:cxn ang="0">
                      <a:pos x="connsiteX5078" y="connsiteY5078"/>
                    </a:cxn>
                    <a:cxn ang="0">
                      <a:pos x="connsiteX5079" y="connsiteY5079"/>
                    </a:cxn>
                    <a:cxn ang="0">
                      <a:pos x="connsiteX5080" y="connsiteY5080"/>
                    </a:cxn>
                    <a:cxn ang="0">
                      <a:pos x="connsiteX5081" y="connsiteY5081"/>
                    </a:cxn>
                    <a:cxn ang="0">
                      <a:pos x="connsiteX5082" y="connsiteY5082"/>
                    </a:cxn>
                    <a:cxn ang="0">
                      <a:pos x="connsiteX5083" y="connsiteY5083"/>
                    </a:cxn>
                    <a:cxn ang="0">
                      <a:pos x="connsiteX5084" y="connsiteY5084"/>
                    </a:cxn>
                    <a:cxn ang="0">
                      <a:pos x="connsiteX5085" y="connsiteY5085"/>
                    </a:cxn>
                  </a:cxnLst>
                  <a:rect l="l" t="t" r="r" b="b"/>
                  <a:pathLst>
                    <a:path w="1347751" h="1625641">
                      <a:moveTo>
                        <a:pt x="108083" y="187003"/>
                      </a:moveTo>
                      <a:cubicBezTo>
                        <a:pt x="129829" y="255866"/>
                        <a:pt x="162448" y="283652"/>
                        <a:pt x="196276" y="311439"/>
                      </a:cubicBezTo>
                      <a:cubicBezTo>
                        <a:pt x="178154" y="329561"/>
                        <a:pt x="240976" y="391175"/>
                        <a:pt x="263931" y="405673"/>
                      </a:cubicBezTo>
                      <a:cubicBezTo>
                        <a:pt x="249433" y="404465"/>
                        <a:pt x="234936" y="406881"/>
                        <a:pt x="220438" y="411713"/>
                      </a:cubicBezTo>
                      <a:cubicBezTo>
                        <a:pt x="216814" y="412922"/>
                        <a:pt x="218022" y="417754"/>
                        <a:pt x="220438" y="418962"/>
                      </a:cubicBezTo>
                      <a:cubicBezTo>
                        <a:pt x="224063" y="421378"/>
                        <a:pt x="227687" y="422587"/>
                        <a:pt x="230103" y="423795"/>
                      </a:cubicBezTo>
                      <a:cubicBezTo>
                        <a:pt x="168489" y="440708"/>
                        <a:pt x="147951" y="476952"/>
                        <a:pt x="156408" y="479368"/>
                      </a:cubicBezTo>
                      <a:cubicBezTo>
                        <a:pt x="172113" y="482993"/>
                        <a:pt x="186611" y="482993"/>
                        <a:pt x="202316" y="479368"/>
                      </a:cubicBezTo>
                      <a:cubicBezTo>
                        <a:pt x="213189" y="476952"/>
                        <a:pt x="225271" y="475744"/>
                        <a:pt x="237352" y="474536"/>
                      </a:cubicBezTo>
                      <a:cubicBezTo>
                        <a:pt x="234936" y="480577"/>
                        <a:pt x="233727" y="486617"/>
                        <a:pt x="232519" y="493866"/>
                      </a:cubicBezTo>
                      <a:cubicBezTo>
                        <a:pt x="231311" y="504739"/>
                        <a:pt x="233727" y="515612"/>
                        <a:pt x="233727" y="527693"/>
                      </a:cubicBezTo>
                      <a:cubicBezTo>
                        <a:pt x="236144" y="580851"/>
                        <a:pt x="205941" y="588099"/>
                        <a:pt x="234936" y="656962"/>
                      </a:cubicBezTo>
                      <a:cubicBezTo>
                        <a:pt x="245809" y="682333"/>
                        <a:pt x="251849" y="700455"/>
                        <a:pt x="280844" y="708912"/>
                      </a:cubicBezTo>
                      <a:cubicBezTo>
                        <a:pt x="282052" y="708912"/>
                        <a:pt x="283261" y="710120"/>
                        <a:pt x="284469" y="710120"/>
                      </a:cubicBezTo>
                      <a:cubicBezTo>
                        <a:pt x="280844" y="720993"/>
                        <a:pt x="279636" y="734282"/>
                        <a:pt x="280844" y="746364"/>
                      </a:cubicBezTo>
                      <a:cubicBezTo>
                        <a:pt x="279636" y="746364"/>
                        <a:pt x="277220" y="746364"/>
                        <a:pt x="276012" y="747571"/>
                      </a:cubicBezTo>
                      <a:cubicBezTo>
                        <a:pt x="268763" y="741531"/>
                        <a:pt x="261514" y="734282"/>
                        <a:pt x="255474" y="728242"/>
                      </a:cubicBezTo>
                      <a:cubicBezTo>
                        <a:pt x="239768" y="712536"/>
                        <a:pt x="233727" y="690790"/>
                        <a:pt x="221646" y="673876"/>
                      </a:cubicBezTo>
                      <a:cubicBezTo>
                        <a:pt x="203524" y="649714"/>
                        <a:pt x="152783" y="613470"/>
                        <a:pt x="120164" y="613470"/>
                      </a:cubicBezTo>
                      <a:cubicBezTo>
                        <a:pt x="118956" y="613470"/>
                        <a:pt x="116540" y="614678"/>
                        <a:pt x="116540" y="615886"/>
                      </a:cubicBezTo>
                      <a:cubicBezTo>
                        <a:pt x="109291" y="632800"/>
                        <a:pt x="122580" y="647297"/>
                        <a:pt x="128621" y="661795"/>
                      </a:cubicBezTo>
                      <a:cubicBezTo>
                        <a:pt x="131037" y="667836"/>
                        <a:pt x="133453" y="672668"/>
                        <a:pt x="137078" y="677500"/>
                      </a:cubicBezTo>
                      <a:cubicBezTo>
                        <a:pt x="103250" y="653338"/>
                        <a:pt x="81504" y="636424"/>
                        <a:pt x="38012" y="636424"/>
                      </a:cubicBezTo>
                      <a:cubicBezTo>
                        <a:pt x="28347" y="636424"/>
                        <a:pt x="5392" y="632800"/>
                        <a:pt x="560" y="642465"/>
                      </a:cubicBezTo>
                      <a:cubicBezTo>
                        <a:pt x="-1856" y="647297"/>
                        <a:pt x="4184" y="656962"/>
                        <a:pt x="6600" y="661795"/>
                      </a:cubicBezTo>
                      <a:cubicBezTo>
                        <a:pt x="13849" y="673876"/>
                        <a:pt x="22306" y="681125"/>
                        <a:pt x="25930" y="694414"/>
                      </a:cubicBezTo>
                      <a:cubicBezTo>
                        <a:pt x="33179" y="716161"/>
                        <a:pt x="47677" y="740323"/>
                        <a:pt x="68215" y="760861"/>
                      </a:cubicBezTo>
                      <a:cubicBezTo>
                        <a:pt x="71839" y="766901"/>
                        <a:pt x="104458" y="792272"/>
                        <a:pt x="133453" y="803145"/>
                      </a:cubicBezTo>
                      <a:cubicBezTo>
                        <a:pt x="160032" y="812810"/>
                        <a:pt x="189027" y="820059"/>
                        <a:pt x="216814" y="827308"/>
                      </a:cubicBezTo>
                      <a:cubicBezTo>
                        <a:pt x="220438" y="828516"/>
                        <a:pt x="224063" y="828516"/>
                        <a:pt x="227687" y="829724"/>
                      </a:cubicBezTo>
                      <a:cubicBezTo>
                        <a:pt x="191443" y="830932"/>
                        <a:pt x="168489" y="835765"/>
                        <a:pt x="128621" y="864759"/>
                      </a:cubicBezTo>
                      <a:cubicBezTo>
                        <a:pt x="124996" y="867176"/>
                        <a:pt x="126205" y="870800"/>
                        <a:pt x="129829" y="873216"/>
                      </a:cubicBezTo>
                      <a:cubicBezTo>
                        <a:pt x="138286" y="879257"/>
                        <a:pt x="149159" y="879257"/>
                        <a:pt x="160032" y="880465"/>
                      </a:cubicBezTo>
                      <a:cubicBezTo>
                        <a:pt x="137078" y="887714"/>
                        <a:pt x="106875" y="899795"/>
                        <a:pt x="86337" y="917917"/>
                      </a:cubicBezTo>
                      <a:cubicBezTo>
                        <a:pt x="58550" y="940871"/>
                        <a:pt x="24722" y="1001277"/>
                        <a:pt x="33179" y="1037521"/>
                      </a:cubicBezTo>
                      <a:cubicBezTo>
                        <a:pt x="34387" y="1041145"/>
                        <a:pt x="36804" y="1042354"/>
                        <a:pt x="39220" y="1041145"/>
                      </a:cubicBezTo>
                      <a:cubicBezTo>
                        <a:pt x="48885" y="1038729"/>
                        <a:pt x="67007" y="1035105"/>
                        <a:pt x="73047" y="1032688"/>
                      </a:cubicBezTo>
                      <a:cubicBezTo>
                        <a:pt x="98418" y="1025440"/>
                        <a:pt x="167281" y="980739"/>
                        <a:pt x="184194" y="966242"/>
                      </a:cubicBezTo>
                      <a:cubicBezTo>
                        <a:pt x="192651" y="958993"/>
                        <a:pt x="199900" y="950536"/>
                        <a:pt x="205941" y="942079"/>
                      </a:cubicBezTo>
                      <a:cubicBezTo>
                        <a:pt x="203524" y="949328"/>
                        <a:pt x="202316" y="956577"/>
                        <a:pt x="199900" y="962617"/>
                      </a:cubicBezTo>
                      <a:cubicBezTo>
                        <a:pt x="198692" y="966242"/>
                        <a:pt x="201108" y="971074"/>
                        <a:pt x="205941" y="969866"/>
                      </a:cubicBezTo>
                      <a:cubicBezTo>
                        <a:pt x="215606" y="967450"/>
                        <a:pt x="224063" y="963826"/>
                        <a:pt x="231311" y="960201"/>
                      </a:cubicBezTo>
                      <a:cubicBezTo>
                        <a:pt x="227687" y="966242"/>
                        <a:pt x="225271" y="973491"/>
                        <a:pt x="225271" y="981948"/>
                      </a:cubicBezTo>
                      <a:cubicBezTo>
                        <a:pt x="225271" y="981948"/>
                        <a:pt x="225271" y="981948"/>
                        <a:pt x="225271" y="983155"/>
                      </a:cubicBezTo>
                      <a:cubicBezTo>
                        <a:pt x="201108" y="994029"/>
                        <a:pt x="162448" y="1035105"/>
                        <a:pt x="144326" y="1054435"/>
                      </a:cubicBezTo>
                      <a:cubicBezTo>
                        <a:pt x="143118" y="1055643"/>
                        <a:pt x="143118" y="1058059"/>
                        <a:pt x="143118" y="1059267"/>
                      </a:cubicBezTo>
                      <a:cubicBezTo>
                        <a:pt x="143118" y="1060476"/>
                        <a:pt x="144326" y="1062892"/>
                        <a:pt x="145535" y="1062892"/>
                      </a:cubicBezTo>
                      <a:cubicBezTo>
                        <a:pt x="173321" y="1073765"/>
                        <a:pt x="203524" y="1074973"/>
                        <a:pt x="230103" y="1065308"/>
                      </a:cubicBezTo>
                      <a:cubicBezTo>
                        <a:pt x="160032" y="1128130"/>
                        <a:pt x="134661" y="1111216"/>
                        <a:pt x="38012" y="1154709"/>
                      </a:cubicBezTo>
                      <a:cubicBezTo>
                        <a:pt x="30763" y="1158333"/>
                        <a:pt x="22306" y="1159541"/>
                        <a:pt x="15057" y="1163166"/>
                      </a:cubicBezTo>
                      <a:cubicBezTo>
                        <a:pt x="13849" y="1163166"/>
                        <a:pt x="12641" y="1164374"/>
                        <a:pt x="12641" y="1165582"/>
                      </a:cubicBezTo>
                      <a:cubicBezTo>
                        <a:pt x="12641" y="1165582"/>
                        <a:pt x="12641" y="1166790"/>
                        <a:pt x="12641" y="1166790"/>
                      </a:cubicBezTo>
                      <a:cubicBezTo>
                        <a:pt x="18682" y="1178871"/>
                        <a:pt x="30763" y="1184912"/>
                        <a:pt x="44052" y="1187328"/>
                      </a:cubicBezTo>
                      <a:cubicBezTo>
                        <a:pt x="60966" y="1189744"/>
                        <a:pt x="75463" y="1189744"/>
                        <a:pt x="92377" y="1194577"/>
                      </a:cubicBezTo>
                      <a:cubicBezTo>
                        <a:pt x="123788" y="1204242"/>
                        <a:pt x="128621" y="1219947"/>
                        <a:pt x="168489" y="1215115"/>
                      </a:cubicBezTo>
                      <a:cubicBezTo>
                        <a:pt x="187819" y="1212699"/>
                        <a:pt x="210773" y="1210283"/>
                        <a:pt x="228895" y="1203034"/>
                      </a:cubicBezTo>
                      <a:cubicBezTo>
                        <a:pt x="242184" y="1196993"/>
                        <a:pt x="253058" y="1186120"/>
                        <a:pt x="259098" y="1172831"/>
                      </a:cubicBezTo>
                      <a:cubicBezTo>
                        <a:pt x="261514" y="1178871"/>
                        <a:pt x="265139" y="1183704"/>
                        <a:pt x="267555" y="1189744"/>
                      </a:cubicBezTo>
                      <a:cubicBezTo>
                        <a:pt x="268763" y="1192161"/>
                        <a:pt x="271179" y="1195785"/>
                        <a:pt x="274804" y="1194577"/>
                      </a:cubicBezTo>
                      <a:cubicBezTo>
                        <a:pt x="276012" y="1194577"/>
                        <a:pt x="277220" y="1193369"/>
                        <a:pt x="277220" y="1192161"/>
                      </a:cubicBezTo>
                      <a:cubicBezTo>
                        <a:pt x="278428" y="1190953"/>
                        <a:pt x="279636" y="1189744"/>
                        <a:pt x="280844" y="1187328"/>
                      </a:cubicBezTo>
                      <a:cubicBezTo>
                        <a:pt x="282052" y="1193369"/>
                        <a:pt x="282052" y="1198201"/>
                        <a:pt x="285677" y="1203034"/>
                      </a:cubicBezTo>
                      <a:cubicBezTo>
                        <a:pt x="295342" y="1218739"/>
                        <a:pt x="309839" y="1225988"/>
                        <a:pt x="319504" y="1245318"/>
                      </a:cubicBezTo>
                      <a:cubicBezTo>
                        <a:pt x="323129" y="1252567"/>
                        <a:pt x="324337" y="1259816"/>
                        <a:pt x="327961" y="1265856"/>
                      </a:cubicBezTo>
                      <a:cubicBezTo>
                        <a:pt x="329169" y="1267064"/>
                        <a:pt x="329169" y="1268272"/>
                        <a:pt x="330377" y="1269481"/>
                      </a:cubicBezTo>
                      <a:cubicBezTo>
                        <a:pt x="289301" y="1281562"/>
                        <a:pt x="248225" y="1294851"/>
                        <a:pt x="202316" y="1350425"/>
                      </a:cubicBezTo>
                      <a:cubicBezTo>
                        <a:pt x="199900" y="1352841"/>
                        <a:pt x="202316" y="1356466"/>
                        <a:pt x="204733" y="1357673"/>
                      </a:cubicBezTo>
                      <a:cubicBezTo>
                        <a:pt x="238560" y="1367339"/>
                        <a:pt x="273596" y="1369755"/>
                        <a:pt x="308631" y="1362506"/>
                      </a:cubicBezTo>
                      <a:cubicBezTo>
                        <a:pt x="367829" y="1350425"/>
                        <a:pt x="361789" y="1334719"/>
                        <a:pt x="384743" y="1315389"/>
                      </a:cubicBezTo>
                      <a:cubicBezTo>
                        <a:pt x="383535" y="1321430"/>
                        <a:pt x="383535" y="1327470"/>
                        <a:pt x="383535" y="1334719"/>
                      </a:cubicBezTo>
                      <a:cubicBezTo>
                        <a:pt x="383535" y="1348009"/>
                        <a:pt x="413738" y="1323846"/>
                        <a:pt x="423403" y="1314181"/>
                      </a:cubicBezTo>
                      <a:cubicBezTo>
                        <a:pt x="406489" y="1352841"/>
                        <a:pt x="404073" y="1407206"/>
                        <a:pt x="408905" y="1448283"/>
                      </a:cubicBezTo>
                      <a:cubicBezTo>
                        <a:pt x="408905" y="1451907"/>
                        <a:pt x="412530" y="1453115"/>
                        <a:pt x="416154" y="1451907"/>
                      </a:cubicBezTo>
                      <a:cubicBezTo>
                        <a:pt x="420986" y="1449491"/>
                        <a:pt x="424611" y="1445867"/>
                        <a:pt x="428235" y="1443450"/>
                      </a:cubicBezTo>
                      <a:cubicBezTo>
                        <a:pt x="418570" y="1479694"/>
                        <a:pt x="419778" y="1523186"/>
                        <a:pt x="431860" y="1559430"/>
                      </a:cubicBezTo>
                      <a:cubicBezTo>
                        <a:pt x="433068" y="1583592"/>
                        <a:pt x="474144" y="1612587"/>
                        <a:pt x="495890" y="1624669"/>
                      </a:cubicBezTo>
                      <a:cubicBezTo>
                        <a:pt x="499514" y="1627085"/>
                        <a:pt x="503139" y="1624669"/>
                        <a:pt x="503139" y="1621044"/>
                      </a:cubicBezTo>
                      <a:cubicBezTo>
                        <a:pt x="512804" y="1579968"/>
                        <a:pt x="527301" y="1536476"/>
                        <a:pt x="526093" y="1492983"/>
                      </a:cubicBezTo>
                      <a:cubicBezTo>
                        <a:pt x="524885" y="1466404"/>
                        <a:pt x="518844" y="1439826"/>
                        <a:pt x="512804" y="1412039"/>
                      </a:cubicBezTo>
                      <a:cubicBezTo>
                        <a:pt x="526093" y="1436201"/>
                        <a:pt x="543007" y="1459156"/>
                        <a:pt x="556296" y="1480902"/>
                      </a:cubicBezTo>
                      <a:cubicBezTo>
                        <a:pt x="558712" y="1484526"/>
                        <a:pt x="563545" y="1484526"/>
                        <a:pt x="564753" y="1480902"/>
                      </a:cubicBezTo>
                      <a:cubicBezTo>
                        <a:pt x="570794" y="1460364"/>
                        <a:pt x="572002" y="1439826"/>
                        <a:pt x="568377" y="1420496"/>
                      </a:cubicBezTo>
                      <a:cubicBezTo>
                        <a:pt x="580459" y="1421704"/>
                        <a:pt x="592540" y="1419288"/>
                        <a:pt x="605829" y="1419288"/>
                      </a:cubicBezTo>
                      <a:cubicBezTo>
                        <a:pt x="637241" y="1419288"/>
                        <a:pt x="661403" y="1433785"/>
                        <a:pt x="689190" y="1437410"/>
                      </a:cubicBezTo>
                      <a:cubicBezTo>
                        <a:pt x="747180" y="1444658"/>
                        <a:pt x="806378" y="1368547"/>
                        <a:pt x="806378" y="1317805"/>
                      </a:cubicBezTo>
                      <a:cubicBezTo>
                        <a:pt x="806378" y="1309348"/>
                        <a:pt x="805170" y="1299684"/>
                        <a:pt x="803961" y="1290019"/>
                      </a:cubicBezTo>
                      <a:cubicBezTo>
                        <a:pt x="814835" y="1300892"/>
                        <a:pt x="828124" y="1309348"/>
                        <a:pt x="842621" y="1314181"/>
                      </a:cubicBezTo>
                      <a:cubicBezTo>
                        <a:pt x="842621" y="1346800"/>
                        <a:pt x="838997" y="1325054"/>
                        <a:pt x="830540" y="1374587"/>
                      </a:cubicBezTo>
                      <a:cubicBezTo>
                        <a:pt x="814835" y="1437410"/>
                        <a:pt x="785839" y="1443450"/>
                        <a:pt x="774966" y="1484526"/>
                      </a:cubicBezTo>
                      <a:cubicBezTo>
                        <a:pt x="773758" y="1488151"/>
                        <a:pt x="777383" y="1491775"/>
                        <a:pt x="781007" y="1490567"/>
                      </a:cubicBezTo>
                      <a:cubicBezTo>
                        <a:pt x="805170" y="1485734"/>
                        <a:pt x="828124" y="1473653"/>
                        <a:pt x="845038" y="1455531"/>
                      </a:cubicBezTo>
                      <a:cubicBezTo>
                        <a:pt x="831748" y="1501440"/>
                        <a:pt x="805170" y="1543725"/>
                        <a:pt x="808794" y="1593257"/>
                      </a:cubicBezTo>
                      <a:cubicBezTo>
                        <a:pt x="808794" y="1596882"/>
                        <a:pt x="813626" y="1598090"/>
                        <a:pt x="816043" y="1596882"/>
                      </a:cubicBezTo>
                      <a:cubicBezTo>
                        <a:pt x="864367" y="1572719"/>
                        <a:pt x="927190" y="1534059"/>
                        <a:pt x="930814" y="1476070"/>
                      </a:cubicBezTo>
                      <a:cubicBezTo>
                        <a:pt x="938063" y="1492983"/>
                        <a:pt x="947728" y="1508689"/>
                        <a:pt x="959809" y="1523186"/>
                      </a:cubicBezTo>
                      <a:cubicBezTo>
                        <a:pt x="962225" y="1525603"/>
                        <a:pt x="967058" y="1525603"/>
                        <a:pt x="968266" y="1521978"/>
                      </a:cubicBezTo>
                      <a:cubicBezTo>
                        <a:pt x="990012" y="1480902"/>
                        <a:pt x="979139" y="1433785"/>
                        <a:pt x="973098" y="1390293"/>
                      </a:cubicBezTo>
                      <a:cubicBezTo>
                        <a:pt x="968266" y="1354049"/>
                        <a:pt x="963434" y="1317805"/>
                        <a:pt x="957393" y="1281562"/>
                      </a:cubicBezTo>
                      <a:cubicBezTo>
                        <a:pt x="963434" y="1273105"/>
                        <a:pt x="968266" y="1262232"/>
                        <a:pt x="971890" y="1250151"/>
                      </a:cubicBezTo>
                      <a:cubicBezTo>
                        <a:pt x="1079413" y="1402374"/>
                        <a:pt x="1052835" y="1496607"/>
                        <a:pt x="1107200" y="1571511"/>
                      </a:cubicBezTo>
                      <a:cubicBezTo>
                        <a:pt x="1109616" y="1575135"/>
                        <a:pt x="1114449" y="1572719"/>
                        <a:pt x="1115657" y="1570303"/>
                      </a:cubicBezTo>
                      <a:cubicBezTo>
                        <a:pt x="1144652" y="1509897"/>
                        <a:pt x="1155525" y="1439826"/>
                        <a:pt x="1131363" y="1378212"/>
                      </a:cubicBezTo>
                      <a:cubicBezTo>
                        <a:pt x="1177271" y="1424120"/>
                        <a:pt x="1236469" y="1447075"/>
                        <a:pt x="1238886" y="1445867"/>
                      </a:cubicBezTo>
                      <a:cubicBezTo>
                        <a:pt x="1265464" y="1455531"/>
                        <a:pt x="1293251" y="1460364"/>
                        <a:pt x="1322246" y="1461572"/>
                      </a:cubicBezTo>
                      <a:cubicBezTo>
                        <a:pt x="1325870" y="1461572"/>
                        <a:pt x="1330703" y="1457948"/>
                        <a:pt x="1328287" y="1454323"/>
                      </a:cubicBezTo>
                      <a:cubicBezTo>
                        <a:pt x="1296875" y="1387876"/>
                        <a:pt x="1254591" y="1326262"/>
                        <a:pt x="1200226" y="1277938"/>
                      </a:cubicBezTo>
                      <a:cubicBezTo>
                        <a:pt x="1261840" y="1298475"/>
                        <a:pt x="1293251" y="1277938"/>
                        <a:pt x="1341576" y="1233237"/>
                      </a:cubicBezTo>
                      <a:cubicBezTo>
                        <a:pt x="1342784" y="1232029"/>
                        <a:pt x="1343992" y="1228404"/>
                        <a:pt x="1341576" y="1225988"/>
                      </a:cubicBezTo>
                      <a:cubicBezTo>
                        <a:pt x="1316205" y="1210283"/>
                        <a:pt x="1288419" y="1213907"/>
                        <a:pt x="1260632" y="1206658"/>
                      </a:cubicBezTo>
                      <a:cubicBezTo>
                        <a:pt x="1234053" y="1199410"/>
                        <a:pt x="1212307" y="1183704"/>
                        <a:pt x="1183312" y="1182496"/>
                      </a:cubicBezTo>
                      <a:cubicBezTo>
                        <a:pt x="1150693" y="1180080"/>
                        <a:pt x="1121698" y="1200617"/>
                        <a:pt x="1089078" y="1189744"/>
                      </a:cubicBezTo>
                      <a:cubicBezTo>
                        <a:pt x="1062500" y="1180080"/>
                        <a:pt x="1037129" y="1166790"/>
                        <a:pt x="1012967" y="1151085"/>
                      </a:cubicBezTo>
                      <a:cubicBezTo>
                        <a:pt x="1016591" y="1142628"/>
                        <a:pt x="1019007" y="1134171"/>
                        <a:pt x="1019007" y="1123298"/>
                      </a:cubicBezTo>
                      <a:cubicBezTo>
                        <a:pt x="1021423" y="1122089"/>
                        <a:pt x="1023840" y="1122089"/>
                        <a:pt x="1026256" y="1120882"/>
                      </a:cubicBezTo>
                      <a:cubicBezTo>
                        <a:pt x="1038337" y="1116049"/>
                        <a:pt x="1048002" y="1110008"/>
                        <a:pt x="1060084" y="1105176"/>
                      </a:cubicBezTo>
                      <a:cubicBezTo>
                        <a:pt x="1080622" y="1096719"/>
                        <a:pt x="1093911" y="1099135"/>
                        <a:pt x="1114449" y="1108800"/>
                      </a:cubicBezTo>
                      <a:cubicBezTo>
                        <a:pt x="1182104" y="1140211"/>
                        <a:pt x="1195393" y="1119673"/>
                        <a:pt x="1231637" y="1116049"/>
                      </a:cubicBezTo>
                      <a:cubicBezTo>
                        <a:pt x="1243718" y="1114841"/>
                        <a:pt x="1252175" y="1116049"/>
                        <a:pt x="1261840" y="1107592"/>
                      </a:cubicBezTo>
                      <a:cubicBezTo>
                        <a:pt x="1270297" y="1100343"/>
                        <a:pt x="1250967" y="1091886"/>
                        <a:pt x="1242510" y="1087054"/>
                      </a:cubicBezTo>
                      <a:cubicBezTo>
                        <a:pt x="1217139" y="1072557"/>
                        <a:pt x="1218347" y="1058059"/>
                        <a:pt x="1179688" y="1045978"/>
                      </a:cubicBezTo>
                      <a:cubicBezTo>
                        <a:pt x="1197809" y="1039937"/>
                        <a:pt x="1215931" y="1045978"/>
                        <a:pt x="1235261" y="1039937"/>
                      </a:cubicBezTo>
                      <a:cubicBezTo>
                        <a:pt x="1253383" y="1033897"/>
                        <a:pt x="1271505" y="1016983"/>
                        <a:pt x="1286002" y="1004902"/>
                      </a:cubicBezTo>
                      <a:cubicBezTo>
                        <a:pt x="1316205" y="979531"/>
                        <a:pt x="1341576" y="948120"/>
                        <a:pt x="1347617" y="907044"/>
                      </a:cubicBezTo>
                      <a:cubicBezTo>
                        <a:pt x="1348825" y="902211"/>
                        <a:pt x="1341576" y="901003"/>
                        <a:pt x="1339160" y="904627"/>
                      </a:cubicBezTo>
                      <a:cubicBezTo>
                        <a:pt x="1318622" y="911876"/>
                        <a:pt x="1301708" y="904627"/>
                        <a:pt x="1281170" y="902211"/>
                      </a:cubicBezTo>
                      <a:cubicBezTo>
                        <a:pt x="1231637" y="896171"/>
                        <a:pt x="1197809" y="925166"/>
                        <a:pt x="1155525" y="942079"/>
                      </a:cubicBezTo>
                      <a:cubicBezTo>
                        <a:pt x="1167606" y="919125"/>
                        <a:pt x="1173647" y="893754"/>
                        <a:pt x="1171231" y="867176"/>
                      </a:cubicBezTo>
                      <a:cubicBezTo>
                        <a:pt x="1171231" y="862343"/>
                        <a:pt x="1165190" y="861135"/>
                        <a:pt x="1162774" y="864759"/>
                      </a:cubicBezTo>
                      <a:cubicBezTo>
                        <a:pt x="1147068" y="885298"/>
                        <a:pt x="1124114" y="896171"/>
                        <a:pt x="1107200" y="915501"/>
                      </a:cubicBezTo>
                      <a:cubicBezTo>
                        <a:pt x="1091495" y="934830"/>
                        <a:pt x="1079413" y="956577"/>
                        <a:pt x="1062500" y="975907"/>
                      </a:cubicBezTo>
                      <a:cubicBezTo>
                        <a:pt x="1043170" y="997653"/>
                        <a:pt x="1023840" y="1006110"/>
                        <a:pt x="997261" y="1013358"/>
                      </a:cubicBezTo>
                      <a:cubicBezTo>
                        <a:pt x="996053" y="1009734"/>
                        <a:pt x="994845" y="1007318"/>
                        <a:pt x="992429" y="1004902"/>
                      </a:cubicBezTo>
                      <a:cubicBezTo>
                        <a:pt x="1026256" y="971074"/>
                        <a:pt x="1051626" y="932414"/>
                        <a:pt x="1058875" y="882881"/>
                      </a:cubicBezTo>
                      <a:cubicBezTo>
                        <a:pt x="1068540" y="822475"/>
                        <a:pt x="1063708" y="753612"/>
                        <a:pt x="1031088" y="701663"/>
                      </a:cubicBezTo>
                      <a:cubicBezTo>
                        <a:pt x="1029880" y="699247"/>
                        <a:pt x="1027464" y="699247"/>
                        <a:pt x="1026256" y="700455"/>
                      </a:cubicBezTo>
                      <a:cubicBezTo>
                        <a:pt x="1025048" y="700455"/>
                        <a:pt x="1023840" y="700455"/>
                        <a:pt x="1022632" y="701663"/>
                      </a:cubicBezTo>
                      <a:cubicBezTo>
                        <a:pt x="1011759" y="716161"/>
                        <a:pt x="1003302" y="731866"/>
                        <a:pt x="1000885" y="749988"/>
                      </a:cubicBezTo>
                      <a:cubicBezTo>
                        <a:pt x="996053" y="781399"/>
                        <a:pt x="1002094" y="807978"/>
                        <a:pt x="986388" y="839389"/>
                      </a:cubicBezTo>
                      <a:cubicBezTo>
                        <a:pt x="973098" y="865968"/>
                        <a:pt x="958601" y="892546"/>
                        <a:pt x="945312" y="917917"/>
                      </a:cubicBezTo>
                      <a:cubicBezTo>
                        <a:pt x="946520" y="911876"/>
                        <a:pt x="947728" y="907044"/>
                        <a:pt x="948936" y="901003"/>
                      </a:cubicBezTo>
                      <a:cubicBezTo>
                        <a:pt x="950144" y="887714"/>
                        <a:pt x="945312" y="876841"/>
                        <a:pt x="938063" y="868384"/>
                      </a:cubicBezTo>
                      <a:cubicBezTo>
                        <a:pt x="936855" y="857511"/>
                        <a:pt x="935647" y="846638"/>
                        <a:pt x="934439" y="838181"/>
                      </a:cubicBezTo>
                      <a:cubicBezTo>
                        <a:pt x="930814" y="815226"/>
                        <a:pt x="924774" y="776567"/>
                        <a:pt x="906652" y="756028"/>
                      </a:cubicBezTo>
                      <a:cubicBezTo>
                        <a:pt x="907860" y="752404"/>
                        <a:pt x="910276" y="749988"/>
                        <a:pt x="911484" y="746364"/>
                      </a:cubicBezTo>
                      <a:cubicBezTo>
                        <a:pt x="928398" y="717368"/>
                        <a:pt x="919941" y="681125"/>
                        <a:pt x="900611" y="654546"/>
                      </a:cubicBezTo>
                      <a:cubicBezTo>
                        <a:pt x="896987" y="649714"/>
                        <a:pt x="894571" y="646089"/>
                        <a:pt x="890946" y="642465"/>
                      </a:cubicBezTo>
                      <a:cubicBezTo>
                        <a:pt x="915109" y="647297"/>
                        <a:pt x="945312" y="650922"/>
                        <a:pt x="1012967" y="671460"/>
                      </a:cubicBezTo>
                      <a:cubicBezTo>
                        <a:pt x="1017799" y="672668"/>
                        <a:pt x="1021423" y="669043"/>
                        <a:pt x="1019007" y="664211"/>
                      </a:cubicBezTo>
                      <a:cubicBezTo>
                        <a:pt x="999677" y="603805"/>
                        <a:pt x="950144" y="557896"/>
                        <a:pt x="890946" y="545815"/>
                      </a:cubicBezTo>
                      <a:cubicBezTo>
                        <a:pt x="892154" y="543399"/>
                        <a:pt x="892154" y="539775"/>
                        <a:pt x="893363" y="537358"/>
                      </a:cubicBezTo>
                      <a:cubicBezTo>
                        <a:pt x="959809" y="518028"/>
                        <a:pt x="1012967" y="469703"/>
                        <a:pt x="1055251" y="412922"/>
                      </a:cubicBezTo>
                      <a:cubicBezTo>
                        <a:pt x="1057667" y="409297"/>
                        <a:pt x="1055251" y="404465"/>
                        <a:pt x="1050418" y="404465"/>
                      </a:cubicBezTo>
                      <a:cubicBezTo>
                        <a:pt x="1004510" y="402049"/>
                        <a:pt x="959809" y="412922"/>
                        <a:pt x="921149" y="435876"/>
                      </a:cubicBezTo>
                      <a:cubicBezTo>
                        <a:pt x="923566" y="433460"/>
                        <a:pt x="925982" y="429835"/>
                        <a:pt x="928398" y="427419"/>
                      </a:cubicBezTo>
                      <a:cubicBezTo>
                        <a:pt x="933231" y="420170"/>
                        <a:pt x="936855" y="415338"/>
                        <a:pt x="935647" y="405673"/>
                      </a:cubicBezTo>
                      <a:cubicBezTo>
                        <a:pt x="935647" y="402049"/>
                        <a:pt x="932022" y="399632"/>
                        <a:pt x="928398" y="400840"/>
                      </a:cubicBezTo>
                      <a:cubicBezTo>
                        <a:pt x="905444" y="406881"/>
                        <a:pt x="882489" y="415338"/>
                        <a:pt x="861951" y="426211"/>
                      </a:cubicBezTo>
                      <a:cubicBezTo>
                        <a:pt x="863159" y="428627"/>
                        <a:pt x="864367" y="432252"/>
                        <a:pt x="865576" y="435876"/>
                      </a:cubicBezTo>
                      <a:cubicBezTo>
                        <a:pt x="876449" y="429835"/>
                        <a:pt x="888530" y="425003"/>
                        <a:pt x="900611" y="420170"/>
                      </a:cubicBezTo>
                      <a:cubicBezTo>
                        <a:pt x="903028" y="418962"/>
                        <a:pt x="922357" y="414130"/>
                        <a:pt x="923566" y="412922"/>
                      </a:cubicBezTo>
                      <a:cubicBezTo>
                        <a:pt x="917525" y="429835"/>
                        <a:pt x="889738" y="455206"/>
                        <a:pt x="880073" y="467287"/>
                      </a:cubicBezTo>
                      <a:cubicBezTo>
                        <a:pt x="878865" y="464871"/>
                        <a:pt x="877657" y="463663"/>
                        <a:pt x="877657" y="461247"/>
                      </a:cubicBezTo>
                      <a:cubicBezTo>
                        <a:pt x="875241" y="457622"/>
                        <a:pt x="874032" y="453998"/>
                        <a:pt x="872824" y="450374"/>
                      </a:cubicBezTo>
                      <a:cubicBezTo>
                        <a:pt x="870408" y="444333"/>
                        <a:pt x="867992" y="439500"/>
                        <a:pt x="865576" y="435876"/>
                      </a:cubicBezTo>
                      <a:cubicBezTo>
                        <a:pt x="864367" y="432252"/>
                        <a:pt x="863159" y="428627"/>
                        <a:pt x="861951" y="426211"/>
                      </a:cubicBezTo>
                      <a:cubicBezTo>
                        <a:pt x="854703" y="406881"/>
                        <a:pt x="855911" y="404465"/>
                        <a:pt x="845038" y="397216"/>
                      </a:cubicBezTo>
                      <a:cubicBezTo>
                        <a:pt x="843829" y="396008"/>
                        <a:pt x="841413" y="394800"/>
                        <a:pt x="838997" y="393592"/>
                      </a:cubicBezTo>
                      <a:cubicBezTo>
                        <a:pt x="911484" y="253449"/>
                        <a:pt x="870408" y="194251"/>
                        <a:pt x="838997" y="121764"/>
                      </a:cubicBezTo>
                      <a:cubicBezTo>
                        <a:pt x="837789" y="119348"/>
                        <a:pt x="834164" y="118140"/>
                        <a:pt x="831748" y="120556"/>
                      </a:cubicBezTo>
                      <a:cubicBezTo>
                        <a:pt x="777383" y="176130"/>
                        <a:pt x="753220" y="266739"/>
                        <a:pt x="738723" y="333186"/>
                      </a:cubicBezTo>
                      <a:cubicBezTo>
                        <a:pt x="744763" y="333186"/>
                        <a:pt x="749596" y="333186"/>
                        <a:pt x="754428" y="333186"/>
                      </a:cubicBezTo>
                      <a:cubicBezTo>
                        <a:pt x="753220" y="329561"/>
                        <a:pt x="752012" y="325937"/>
                        <a:pt x="750804" y="323521"/>
                      </a:cubicBezTo>
                      <a:cubicBezTo>
                        <a:pt x="752012" y="318688"/>
                        <a:pt x="753220" y="315064"/>
                        <a:pt x="753220" y="311439"/>
                      </a:cubicBezTo>
                      <a:cubicBezTo>
                        <a:pt x="755636" y="321104"/>
                        <a:pt x="759261" y="329561"/>
                        <a:pt x="766510" y="334394"/>
                      </a:cubicBezTo>
                      <a:cubicBezTo>
                        <a:pt x="768926" y="335602"/>
                        <a:pt x="771342" y="333186"/>
                        <a:pt x="770134" y="330769"/>
                      </a:cubicBezTo>
                      <a:cubicBezTo>
                        <a:pt x="764093" y="316272"/>
                        <a:pt x="759261" y="310231"/>
                        <a:pt x="761677" y="294525"/>
                      </a:cubicBezTo>
                      <a:cubicBezTo>
                        <a:pt x="767718" y="311439"/>
                        <a:pt x="783423" y="316272"/>
                        <a:pt x="781007" y="309023"/>
                      </a:cubicBezTo>
                      <a:cubicBezTo>
                        <a:pt x="774966" y="290901"/>
                        <a:pt x="765301" y="292109"/>
                        <a:pt x="770134" y="266739"/>
                      </a:cubicBezTo>
                      <a:cubicBezTo>
                        <a:pt x="778591" y="293318"/>
                        <a:pt x="793088" y="296942"/>
                        <a:pt x="791880" y="289693"/>
                      </a:cubicBezTo>
                      <a:cubicBezTo>
                        <a:pt x="787048" y="270363"/>
                        <a:pt x="776175" y="266739"/>
                        <a:pt x="778591" y="241368"/>
                      </a:cubicBezTo>
                      <a:cubicBezTo>
                        <a:pt x="783423" y="252241"/>
                        <a:pt x="789464" y="264322"/>
                        <a:pt x="796713" y="271571"/>
                      </a:cubicBezTo>
                      <a:cubicBezTo>
                        <a:pt x="799129" y="272779"/>
                        <a:pt x="801545" y="271571"/>
                        <a:pt x="801545" y="269155"/>
                      </a:cubicBezTo>
                      <a:cubicBezTo>
                        <a:pt x="800337" y="248617"/>
                        <a:pt x="784631" y="243785"/>
                        <a:pt x="784631" y="218414"/>
                      </a:cubicBezTo>
                      <a:cubicBezTo>
                        <a:pt x="788256" y="228079"/>
                        <a:pt x="794296" y="236536"/>
                        <a:pt x="797921" y="240160"/>
                      </a:cubicBezTo>
                      <a:cubicBezTo>
                        <a:pt x="799129" y="241368"/>
                        <a:pt x="802753" y="240160"/>
                        <a:pt x="802753" y="237744"/>
                      </a:cubicBezTo>
                      <a:cubicBezTo>
                        <a:pt x="802753" y="225663"/>
                        <a:pt x="791880" y="215997"/>
                        <a:pt x="793088" y="203916"/>
                      </a:cubicBezTo>
                      <a:cubicBezTo>
                        <a:pt x="795505" y="211165"/>
                        <a:pt x="800337" y="219622"/>
                        <a:pt x="803961" y="225663"/>
                      </a:cubicBezTo>
                      <a:cubicBezTo>
                        <a:pt x="805170" y="228079"/>
                        <a:pt x="808794" y="226871"/>
                        <a:pt x="808794" y="224454"/>
                      </a:cubicBezTo>
                      <a:cubicBezTo>
                        <a:pt x="807586" y="207541"/>
                        <a:pt x="796713" y="206333"/>
                        <a:pt x="803961" y="180962"/>
                      </a:cubicBezTo>
                      <a:cubicBezTo>
                        <a:pt x="810002" y="187003"/>
                        <a:pt x="808794" y="172505"/>
                        <a:pt x="810002" y="168881"/>
                      </a:cubicBezTo>
                      <a:cubicBezTo>
                        <a:pt x="810002" y="166465"/>
                        <a:pt x="811210" y="165257"/>
                        <a:pt x="812418" y="162840"/>
                      </a:cubicBezTo>
                      <a:cubicBezTo>
                        <a:pt x="812418" y="166465"/>
                        <a:pt x="813626" y="168881"/>
                        <a:pt x="816043" y="171297"/>
                      </a:cubicBezTo>
                      <a:cubicBezTo>
                        <a:pt x="817251" y="172505"/>
                        <a:pt x="819667" y="171297"/>
                        <a:pt x="820875" y="170089"/>
                      </a:cubicBezTo>
                      <a:cubicBezTo>
                        <a:pt x="822083" y="167673"/>
                        <a:pt x="822083" y="165257"/>
                        <a:pt x="820875" y="161632"/>
                      </a:cubicBezTo>
                      <a:cubicBezTo>
                        <a:pt x="820875" y="156800"/>
                        <a:pt x="820875" y="151967"/>
                        <a:pt x="820875" y="148343"/>
                      </a:cubicBezTo>
                      <a:cubicBezTo>
                        <a:pt x="820875" y="148343"/>
                        <a:pt x="820875" y="148343"/>
                        <a:pt x="820875" y="148343"/>
                      </a:cubicBezTo>
                      <a:cubicBezTo>
                        <a:pt x="823291" y="143510"/>
                        <a:pt x="826916" y="139886"/>
                        <a:pt x="828124" y="135053"/>
                      </a:cubicBezTo>
                      <a:cubicBezTo>
                        <a:pt x="828124" y="135053"/>
                        <a:pt x="829332" y="135053"/>
                        <a:pt x="829332" y="135053"/>
                      </a:cubicBezTo>
                      <a:cubicBezTo>
                        <a:pt x="829332" y="135053"/>
                        <a:pt x="829332" y="135053"/>
                        <a:pt x="830540" y="135053"/>
                      </a:cubicBezTo>
                      <a:cubicBezTo>
                        <a:pt x="817251" y="199084"/>
                        <a:pt x="858327" y="202708"/>
                        <a:pt x="796713" y="340434"/>
                      </a:cubicBezTo>
                      <a:cubicBezTo>
                        <a:pt x="794296" y="345267"/>
                        <a:pt x="791880" y="351307"/>
                        <a:pt x="789464" y="356140"/>
                      </a:cubicBezTo>
                      <a:cubicBezTo>
                        <a:pt x="785839" y="352516"/>
                        <a:pt x="782215" y="348891"/>
                        <a:pt x="778591" y="345267"/>
                      </a:cubicBezTo>
                      <a:cubicBezTo>
                        <a:pt x="771342" y="340434"/>
                        <a:pt x="764093" y="335602"/>
                        <a:pt x="752012" y="334394"/>
                      </a:cubicBezTo>
                      <a:cubicBezTo>
                        <a:pt x="747180" y="334394"/>
                        <a:pt x="742347" y="333186"/>
                        <a:pt x="736307" y="334394"/>
                      </a:cubicBezTo>
                      <a:cubicBezTo>
                        <a:pt x="733890" y="334394"/>
                        <a:pt x="730266" y="334394"/>
                        <a:pt x="727850" y="335602"/>
                      </a:cubicBezTo>
                      <a:cubicBezTo>
                        <a:pt x="725433" y="335602"/>
                        <a:pt x="724225" y="335602"/>
                        <a:pt x="721809" y="336810"/>
                      </a:cubicBezTo>
                      <a:cubicBezTo>
                        <a:pt x="716977" y="338018"/>
                        <a:pt x="712144" y="338018"/>
                        <a:pt x="707312" y="338018"/>
                      </a:cubicBezTo>
                      <a:cubicBezTo>
                        <a:pt x="730266" y="311439"/>
                        <a:pt x="741139" y="293318"/>
                        <a:pt x="730266" y="269155"/>
                      </a:cubicBezTo>
                      <a:cubicBezTo>
                        <a:pt x="730266" y="269155"/>
                        <a:pt x="730266" y="269155"/>
                        <a:pt x="730266" y="269155"/>
                      </a:cubicBezTo>
                      <a:cubicBezTo>
                        <a:pt x="747180" y="248617"/>
                        <a:pt x="760469" y="193043"/>
                        <a:pt x="767718" y="167673"/>
                      </a:cubicBezTo>
                      <a:cubicBezTo>
                        <a:pt x="768926" y="165257"/>
                        <a:pt x="767718" y="164048"/>
                        <a:pt x="765301" y="162840"/>
                      </a:cubicBezTo>
                      <a:cubicBezTo>
                        <a:pt x="764093" y="161632"/>
                        <a:pt x="762885" y="160424"/>
                        <a:pt x="761677" y="160424"/>
                      </a:cubicBezTo>
                      <a:cubicBezTo>
                        <a:pt x="731474" y="164048"/>
                        <a:pt x="704895" y="176130"/>
                        <a:pt x="686773" y="197876"/>
                      </a:cubicBezTo>
                      <a:cubicBezTo>
                        <a:pt x="719393" y="109683"/>
                        <a:pt x="748388" y="112099"/>
                        <a:pt x="813626" y="27531"/>
                      </a:cubicBezTo>
                      <a:cubicBezTo>
                        <a:pt x="818459" y="21490"/>
                        <a:pt x="824500" y="15449"/>
                        <a:pt x="829332" y="9409"/>
                      </a:cubicBezTo>
                      <a:cubicBezTo>
                        <a:pt x="829332" y="8201"/>
                        <a:pt x="830540" y="8201"/>
                        <a:pt x="830540" y="6992"/>
                      </a:cubicBezTo>
                      <a:cubicBezTo>
                        <a:pt x="830540" y="6992"/>
                        <a:pt x="829332" y="5784"/>
                        <a:pt x="829332" y="5784"/>
                      </a:cubicBezTo>
                      <a:cubicBezTo>
                        <a:pt x="818459" y="-1465"/>
                        <a:pt x="805170" y="-1465"/>
                        <a:pt x="793088" y="3368"/>
                      </a:cubicBezTo>
                      <a:cubicBezTo>
                        <a:pt x="777383" y="8201"/>
                        <a:pt x="764093" y="16657"/>
                        <a:pt x="747180" y="19074"/>
                      </a:cubicBezTo>
                      <a:cubicBezTo>
                        <a:pt x="714560" y="25114"/>
                        <a:pt x="703687" y="13033"/>
                        <a:pt x="669860" y="37195"/>
                      </a:cubicBezTo>
                      <a:cubicBezTo>
                        <a:pt x="654154" y="48069"/>
                        <a:pt x="633616" y="61358"/>
                        <a:pt x="622743" y="75856"/>
                      </a:cubicBezTo>
                      <a:cubicBezTo>
                        <a:pt x="614286" y="87937"/>
                        <a:pt x="609454" y="102434"/>
                        <a:pt x="610662" y="116932"/>
                      </a:cubicBezTo>
                      <a:cubicBezTo>
                        <a:pt x="605829" y="113307"/>
                        <a:pt x="599789" y="109683"/>
                        <a:pt x="594956" y="106059"/>
                      </a:cubicBezTo>
                      <a:cubicBezTo>
                        <a:pt x="592540" y="104850"/>
                        <a:pt x="588916" y="102434"/>
                        <a:pt x="586499" y="104850"/>
                      </a:cubicBezTo>
                      <a:cubicBezTo>
                        <a:pt x="585291" y="106059"/>
                        <a:pt x="585291" y="107266"/>
                        <a:pt x="585291" y="108475"/>
                      </a:cubicBezTo>
                      <a:cubicBezTo>
                        <a:pt x="581667" y="124180"/>
                        <a:pt x="580459" y="137470"/>
                        <a:pt x="582875" y="153175"/>
                      </a:cubicBezTo>
                      <a:cubicBezTo>
                        <a:pt x="584083" y="167673"/>
                        <a:pt x="587707" y="182170"/>
                        <a:pt x="591332" y="196668"/>
                      </a:cubicBezTo>
                      <a:cubicBezTo>
                        <a:pt x="593748" y="207541"/>
                        <a:pt x="599789" y="217206"/>
                        <a:pt x="607037" y="226871"/>
                      </a:cubicBezTo>
                      <a:cubicBezTo>
                        <a:pt x="592540" y="214790"/>
                        <a:pt x="576834" y="207541"/>
                        <a:pt x="555088" y="200292"/>
                      </a:cubicBezTo>
                      <a:cubicBezTo>
                        <a:pt x="552672" y="199084"/>
                        <a:pt x="549048" y="201500"/>
                        <a:pt x="549048" y="205124"/>
                      </a:cubicBezTo>
                      <a:cubicBezTo>
                        <a:pt x="549048" y="217206"/>
                        <a:pt x="550256" y="230495"/>
                        <a:pt x="551464" y="242576"/>
                      </a:cubicBezTo>
                      <a:cubicBezTo>
                        <a:pt x="521261" y="252241"/>
                        <a:pt x="503139" y="281236"/>
                        <a:pt x="470520" y="286069"/>
                      </a:cubicBezTo>
                      <a:cubicBezTo>
                        <a:pt x="465687" y="287277"/>
                        <a:pt x="459646" y="287277"/>
                        <a:pt x="454814" y="287277"/>
                      </a:cubicBezTo>
                      <a:cubicBezTo>
                        <a:pt x="472936" y="264322"/>
                        <a:pt x="486225" y="238952"/>
                        <a:pt x="488641" y="208749"/>
                      </a:cubicBezTo>
                      <a:cubicBezTo>
                        <a:pt x="488641" y="203916"/>
                        <a:pt x="483809" y="202708"/>
                        <a:pt x="481393" y="205124"/>
                      </a:cubicBezTo>
                      <a:cubicBezTo>
                        <a:pt x="460855" y="219622"/>
                        <a:pt x="435484" y="234119"/>
                        <a:pt x="414946" y="252241"/>
                      </a:cubicBezTo>
                      <a:cubicBezTo>
                        <a:pt x="430652" y="230495"/>
                        <a:pt x="446357" y="207541"/>
                        <a:pt x="457230" y="183378"/>
                      </a:cubicBezTo>
                      <a:cubicBezTo>
                        <a:pt x="475352" y="143510"/>
                        <a:pt x="477768" y="97602"/>
                        <a:pt x="485017" y="55317"/>
                      </a:cubicBezTo>
                      <a:cubicBezTo>
                        <a:pt x="485017" y="51693"/>
                        <a:pt x="482601" y="49277"/>
                        <a:pt x="478976" y="49277"/>
                      </a:cubicBezTo>
                      <a:cubicBezTo>
                        <a:pt x="454814" y="52901"/>
                        <a:pt x="405281" y="62566"/>
                        <a:pt x="395616" y="85520"/>
                      </a:cubicBezTo>
                      <a:cubicBezTo>
                        <a:pt x="370245" y="113307"/>
                        <a:pt x="352124" y="154384"/>
                        <a:pt x="347291" y="190627"/>
                      </a:cubicBezTo>
                      <a:cubicBezTo>
                        <a:pt x="344875" y="185794"/>
                        <a:pt x="342459" y="182170"/>
                        <a:pt x="340042" y="177338"/>
                      </a:cubicBezTo>
                      <a:cubicBezTo>
                        <a:pt x="337626" y="174921"/>
                        <a:pt x="334002" y="174921"/>
                        <a:pt x="332794" y="177338"/>
                      </a:cubicBezTo>
                      <a:cubicBezTo>
                        <a:pt x="312255" y="213581"/>
                        <a:pt x="294134" y="265531"/>
                        <a:pt x="294134" y="307815"/>
                      </a:cubicBezTo>
                      <a:cubicBezTo>
                        <a:pt x="288093" y="295734"/>
                        <a:pt x="269971" y="261906"/>
                        <a:pt x="265139" y="273988"/>
                      </a:cubicBezTo>
                      <a:cubicBezTo>
                        <a:pt x="262722" y="280028"/>
                        <a:pt x="260306" y="286069"/>
                        <a:pt x="259098" y="292109"/>
                      </a:cubicBezTo>
                      <a:cubicBezTo>
                        <a:pt x="245809" y="265531"/>
                        <a:pt x="256682" y="254658"/>
                        <a:pt x="207149" y="219622"/>
                      </a:cubicBezTo>
                      <a:cubicBezTo>
                        <a:pt x="178154" y="199084"/>
                        <a:pt x="144326" y="188211"/>
                        <a:pt x="109291" y="184587"/>
                      </a:cubicBezTo>
                      <a:cubicBezTo>
                        <a:pt x="110499" y="180962"/>
                        <a:pt x="106875" y="184587"/>
                        <a:pt x="108083" y="187003"/>
                      </a:cubicBezTo>
                      <a:lnTo>
                        <a:pt x="108083" y="187003"/>
                      </a:lnTo>
                      <a:close/>
                      <a:moveTo>
                        <a:pt x="294134" y="696831"/>
                      </a:moveTo>
                      <a:cubicBezTo>
                        <a:pt x="256682" y="678709"/>
                        <a:pt x="227687" y="641257"/>
                        <a:pt x="245809" y="568769"/>
                      </a:cubicBezTo>
                      <a:cubicBezTo>
                        <a:pt x="249433" y="555480"/>
                        <a:pt x="251849" y="545815"/>
                        <a:pt x="251849" y="531318"/>
                      </a:cubicBezTo>
                      <a:cubicBezTo>
                        <a:pt x="250641" y="505947"/>
                        <a:pt x="251849" y="487825"/>
                        <a:pt x="255474" y="473328"/>
                      </a:cubicBezTo>
                      <a:cubicBezTo>
                        <a:pt x="256682" y="469703"/>
                        <a:pt x="257890" y="466079"/>
                        <a:pt x="260306" y="462455"/>
                      </a:cubicBezTo>
                      <a:cubicBezTo>
                        <a:pt x="266347" y="451581"/>
                        <a:pt x="276012" y="445541"/>
                        <a:pt x="290509" y="440708"/>
                      </a:cubicBezTo>
                      <a:cubicBezTo>
                        <a:pt x="303799" y="435876"/>
                        <a:pt x="321920" y="433460"/>
                        <a:pt x="343667" y="431044"/>
                      </a:cubicBezTo>
                      <a:cubicBezTo>
                        <a:pt x="344875" y="434668"/>
                        <a:pt x="346083" y="438292"/>
                        <a:pt x="347291" y="441917"/>
                      </a:cubicBezTo>
                      <a:cubicBezTo>
                        <a:pt x="346083" y="441917"/>
                        <a:pt x="344875" y="440708"/>
                        <a:pt x="344875" y="440708"/>
                      </a:cubicBezTo>
                      <a:cubicBezTo>
                        <a:pt x="341250" y="439500"/>
                        <a:pt x="337626" y="439500"/>
                        <a:pt x="335210" y="438292"/>
                      </a:cubicBezTo>
                      <a:cubicBezTo>
                        <a:pt x="332794" y="437084"/>
                        <a:pt x="329169" y="440708"/>
                        <a:pt x="331585" y="443125"/>
                      </a:cubicBezTo>
                      <a:cubicBezTo>
                        <a:pt x="335210" y="446749"/>
                        <a:pt x="340042" y="446749"/>
                        <a:pt x="343667" y="449165"/>
                      </a:cubicBezTo>
                      <a:cubicBezTo>
                        <a:pt x="346083" y="450374"/>
                        <a:pt x="348499" y="451581"/>
                        <a:pt x="350915" y="451581"/>
                      </a:cubicBezTo>
                      <a:cubicBezTo>
                        <a:pt x="350915" y="451581"/>
                        <a:pt x="350915" y="451581"/>
                        <a:pt x="350915" y="452790"/>
                      </a:cubicBezTo>
                      <a:cubicBezTo>
                        <a:pt x="344875" y="450374"/>
                        <a:pt x="338834" y="450374"/>
                        <a:pt x="330377" y="447957"/>
                      </a:cubicBezTo>
                      <a:cubicBezTo>
                        <a:pt x="325545" y="446749"/>
                        <a:pt x="319504" y="445541"/>
                        <a:pt x="312255" y="443125"/>
                      </a:cubicBezTo>
                      <a:cubicBezTo>
                        <a:pt x="308631" y="441917"/>
                        <a:pt x="305007" y="446749"/>
                        <a:pt x="307423" y="449165"/>
                      </a:cubicBezTo>
                      <a:cubicBezTo>
                        <a:pt x="313464" y="453998"/>
                        <a:pt x="320712" y="456414"/>
                        <a:pt x="327961" y="457622"/>
                      </a:cubicBezTo>
                      <a:cubicBezTo>
                        <a:pt x="329169" y="457622"/>
                        <a:pt x="330377" y="458830"/>
                        <a:pt x="331585" y="458830"/>
                      </a:cubicBezTo>
                      <a:cubicBezTo>
                        <a:pt x="334002" y="460038"/>
                        <a:pt x="337626" y="460038"/>
                        <a:pt x="340042" y="461247"/>
                      </a:cubicBezTo>
                      <a:cubicBezTo>
                        <a:pt x="341250" y="461247"/>
                        <a:pt x="341250" y="462455"/>
                        <a:pt x="342459" y="462455"/>
                      </a:cubicBezTo>
                      <a:cubicBezTo>
                        <a:pt x="347291" y="464871"/>
                        <a:pt x="353332" y="467287"/>
                        <a:pt x="358164" y="469703"/>
                      </a:cubicBezTo>
                      <a:cubicBezTo>
                        <a:pt x="359372" y="469703"/>
                        <a:pt x="359372" y="469703"/>
                        <a:pt x="360580" y="469703"/>
                      </a:cubicBezTo>
                      <a:cubicBezTo>
                        <a:pt x="360580" y="469703"/>
                        <a:pt x="360580" y="469703"/>
                        <a:pt x="360580" y="470911"/>
                      </a:cubicBezTo>
                      <a:cubicBezTo>
                        <a:pt x="354540" y="468495"/>
                        <a:pt x="348499" y="467287"/>
                        <a:pt x="343667" y="466079"/>
                      </a:cubicBezTo>
                      <a:cubicBezTo>
                        <a:pt x="341250" y="464871"/>
                        <a:pt x="338834" y="464871"/>
                        <a:pt x="336418" y="464871"/>
                      </a:cubicBezTo>
                      <a:cubicBezTo>
                        <a:pt x="305007" y="457622"/>
                        <a:pt x="294134" y="458830"/>
                        <a:pt x="290509" y="456414"/>
                      </a:cubicBezTo>
                      <a:cubicBezTo>
                        <a:pt x="289301" y="455206"/>
                        <a:pt x="286885" y="456414"/>
                        <a:pt x="286885" y="458830"/>
                      </a:cubicBezTo>
                      <a:cubicBezTo>
                        <a:pt x="286885" y="461247"/>
                        <a:pt x="285677" y="463663"/>
                        <a:pt x="291717" y="464871"/>
                      </a:cubicBezTo>
                      <a:cubicBezTo>
                        <a:pt x="296550" y="467287"/>
                        <a:pt x="306215" y="468495"/>
                        <a:pt x="325545" y="473328"/>
                      </a:cubicBezTo>
                      <a:cubicBezTo>
                        <a:pt x="334002" y="474536"/>
                        <a:pt x="341250" y="475744"/>
                        <a:pt x="349707" y="478160"/>
                      </a:cubicBezTo>
                      <a:cubicBezTo>
                        <a:pt x="312255" y="470911"/>
                        <a:pt x="297758" y="479368"/>
                        <a:pt x="278428" y="474536"/>
                      </a:cubicBezTo>
                      <a:cubicBezTo>
                        <a:pt x="274804" y="473328"/>
                        <a:pt x="273596" y="479368"/>
                        <a:pt x="277220" y="480577"/>
                      </a:cubicBezTo>
                      <a:cubicBezTo>
                        <a:pt x="291717" y="485409"/>
                        <a:pt x="308631" y="485409"/>
                        <a:pt x="323129" y="489033"/>
                      </a:cubicBezTo>
                      <a:cubicBezTo>
                        <a:pt x="366621" y="496282"/>
                        <a:pt x="388367" y="507155"/>
                        <a:pt x="391992" y="505947"/>
                      </a:cubicBezTo>
                      <a:cubicBezTo>
                        <a:pt x="393200" y="507155"/>
                        <a:pt x="395616" y="509571"/>
                        <a:pt x="396824" y="510780"/>
                      </a:cubicBezTo>
                      <a:cubicBezTo>
                        <a:pt x="398032" y="511988"/>
                        <a:pt x="398032" y="511988"/>
                        <a:pt x="399240" y="513196"/>
                      </a:cubicBezTo>
                      <a:cubicBezTo>
                        <a:pt x="399240" y="513196"/>
                        <a:pt x="398032" y="513196"/>
                        <a:pt x="398032" y="513196"/>
                      </a:cubicBezTo>
                      <a:cubicBezTo>
                        <a:pt x="370245" y="503531"/>
                        <a:pt x="331585" y="501114"/>
                        <a:pt x="321920" y="502323"/>
                      </a:cubicBezTo>
                      <a:cubicBezTo>
                        <a:pt x="319504" y="502323"/>
                        <a:pt x="318296" y="507155"/>
                        <a:pt x="321920" y="508363"/>
                      </a:cubicBezTo>
                      <a:cubicBezTo>
                        <a:pt x="354540" y="515612"/>
                        <a:pt x="384743" y="526485"/>
                        <a:pt x="414946" y="539775"/>
                      </a:cubicBezTo>
                      <a:cubicBezTo>
                        <a:pt x="417362" y="540983"/>
                        <a:pt x="420986" y="542191"/>
                        <a:pt x="423403" y="543399"/>
                      </a:cubicBezTo>
                      <a:cubicBezTo>
                        <a:pt x="420986" y="542191"/>
                        <a:pt x="417362" y="540983"/>
                        <a:pt x="414946" y="540983"/>
                      </a:cubicBezTo>
                      <a:cubicBezTo>
                        <a:pt x="402865" y="537358"/>
                        <a:pt x="390783" y="532526"/>
                        <a:pt x="378702" y="528902"/>
                      </a:cubicBezTo>
                      <a:cubicBezTo>
                        <a:pt x="376286" y="527693"/>
                        <a:pt x="375078" y="527693"/>
                        <a:pt x="372662" y="526485"/>
                      </a:cubicBezTo>
                      <a:cubicBezTo>
                        <a:pt x="366621" y="524069"/>
                        <a:pt x="359372" y="521653"/>
                        <a:pt x="353332" y="519236"/>
                      </a:cubicBezTo>
                      <a:cubicBezTo>
                        <a:pt x="349707" y="518028"/>
                        <a:pt x="347291" y="522861"/>
                        <a:pt x="350915" y="525277"/>
                      </a:cubicBezTo>
                      <a:cubicBezTo>
                        <a:pt x="354540" y="526485"/>
                        <a:pt x="359372" y="528902"/>
                        <a:pt x="365413" y="532526"/>
                      </a:cubicBezTo>
                      <a:cubicBezTo>
                        <a:pt x="371453" y="534942"/>
                        <a:pt x="378702" y="537358"/>
                        <a:pt x="385951" y="540983"/>
                      </a:cubicBezTo>
                      <a:cubicBezTo>
                        <a:pt x="398032" y="545815"/>
                        <a:pt x="412530" y="551856"/>
                        <a:pt x="425819" y="556688"/>
                      </a:cubicBezTo>
                      <a:cubicBezTo>
                        <a:pt x="428235" y="557896"/>
                        <a:pt x="430652" y="559105"/>
                        <a:pt x="433068" y="559105"/>
                      </a:cubicBezTo>
                      <a:cubicBezTo>
                        <a:pt x="433068" y="559105"/>
                        <a:pt x="433068" y="559105"/>
                        <a:pt x="434276" y="559105"/>
                      </a:cubicBezTo>
                      <a:cubicBezTo>
                        <a:pt x="434276" y="559105"/>
                        <a:pt x="434276" y="559105"/>
                        <a:pt x="434276" y="559105"/>
                      </a:cubicBezTo>
                      <a:cubicBezTo>
                        <a:pt x="435484" y="559105"/>
                        <a:pt x="435484" y="560312"/>
                        <a:pt x="436692" y="560312"/>
                      </a:cubicBezTo>
                      <a:cubicBezTo>
                        <a:pt x="436692" y="560312"/>
                        <a:pt x="437900" y="560312"/>
                        <a:pt x="437900" y="560312"/>
                      </a:cubicBezTo>
                      <a:cubicBezTo>
                        <a:pt x="443941" y="562729"/>
                        <a:pt x="448773" y="563937"/>
                        <a:pt x="452398" y="566353"/>
                      </a:cubicBezTo>
                      <a:cubicBezTo>
                        <a:pt x="452398" y="566353"/>
                        <a:pt x="453606" y="566353"/>
                        <a:pt x="453606" y="566353"/>
                      </a:cubicBezTo>
                      <a:cubicBezTo>
                        <a:pt x="457230" y="567561"/>
                        <a:pt x="459646" y="568769"/>
                        <a:pt x="462063" y="568769"/>
                      </a:cubicBezTo>
                      <a:cubicBezTo>
                        <a:pt x="466895" y="569978"/>
                        <a:pt x="469311" y="571186"/>
                        <a:pt x="469311" y="571186"/>
                      </a:cubicBezTo>
                      <a:cubicBezTo>
                        <a:pt x="465687" y="569978"/>
                        <a:pt x="462063" y="569978"/>
                        <a:pt x="459646" y="568769"/>
                      </a:cubicBezTo>
                      <a:cubicBezTo>
                        <a:pt x="457230" y="567561"/>
                        <a:pt x="454814" y="567561"/>
                        <a:pt x="452398" y="566353"/>
                      </a:cubicBezTo>
                      <a:cubicBezTo>
                        <a:pt x="451190" y="566353"/>
                        <a:pt x="449981" y="566353"/>
                        <a:pt x="448773" y="565145"/>
                      </a:cubicBezTo>
                      <a:cubicBezTo>
                        <a:pt x="447565" y="565145"/>
                        <a:pt x="445149" y="563937"/>
                        <a:pt x="443941" y="563937"/>
                      </a:cubicBezTo>
                      <a:cubicBezTo>
                        <a:pt x="440317" y="562729"/>
                        <a:pt x="435484" y="561521"/>
                        <a:pt x="431860" y="559105"/>
                      </a:cubicBezTo>
                      <a:cubicBezTo>
                        <a:pt x="431860" y="559105"/>
                        <a:pt x="430652" y="559105"/>
                        <a:pt x="430652" y="559105"/>
                      </a:cubicBezTo>
                      <a:cubicBezTo>
                        <a:pt x="428235" y="557896"/>
                        <a:pt x="424611" y="556688"/>
                        <a:pt x="422195" y="555480"/>
                      </a:cubicBezTo>
                      <a:cubicBezTo>
                        <a:pt x="411322" y="550648"/>
                        <a:pt x="399240" y="547023"/>
                        <a:pt x="388367" y="543399"/>
                      </a:cubicBezTo>
                      <a:cubicBezTo>
                        <a:pt x="387159" y="543399"/>
                        <a:pt x="385951" y="542191"/>
                        <a:pt x="383535" y="542191"/>
                      </a:cubicBezTo>
                      <a:cubicBezTo>
                        <a:pt x="381118" y="540983"/>
                        <a:pt x="378702" y="545815"/>
                        <a:pt x="381118" y="547023"/>
                      </a:cubicBezTo>
                      <a:cubicBezTo>
                        <a:pt x="384743" y="549439"/>
                        <a:pt x="389575" y="551856"/>
                        <a:pt x="393200" y="554272"/>
                      </a:cubicBezTo>
                      <a:cubicBezTo>
                        <a:pt x="398032" y="556688"/>
                        <a:pt x="404073" y="559105"/>
                        <a:pt x="410113" y="561521"/>
                      </a:cubicBezTo>
                      <a:cubicBezTo>
                        <a:pt x="410113" y="561521"/>
                        <a:pt x="411322" y="561521"/>
                        <a:pt x="411322" y="562729"/>
                      </a:cubicBezTo>
                      <a:cubicBezTo>
                        <a:pt x="411322" y="562729"/>
                        <a:pt x="410113" y="562729"/>
                        <a:pt x="410113" y="562729"/>
                      </a:cubicBezTo>
                      <a:cubicBezTo>
                        <a:pt x="406489" y="561521"/>
                        <a:pt x="402865" y="560312"/>
                        <a:pt x="398032" y="559105"/>
                      </a:cubicBezTo>
                      <a:cubicBezTo>
                        <a:pt x="398032" y="557896"/>
                        <a:pt x="396824" y="557896"/>
                        <a:pt x="393200" y="555480"/>
                      </a:cubicBezTo>
                      <a:cubicBezTo>
                        <a:pt x="390783" y="554272"/>
                        <a:pt x="384743" y="551856"/>
                        <a:pt x="376286" y="548231"/>
                      </a:cubicBezTo>
                      <a:cubicBezTo>
                        <a:pt x="373870" y="547023"/>
                        <a:pt x="370245" y="545815"/>
                        <a:pt x="366621" y="544607"/>
                      </a:cubicBezTo>
                      <a:cubicBezTo>
                        <a:pt x="362997" y="543399"/>
                        <a:pt x="360580" y="542191"/>
                        <a:pt x="355748" y="539775"/>
                      </a:cubicBezTo>
                      <a:cubicBezTo>
                        <a:pt x="349707" y="537358"/>
                        <a:pt x="342459" y="533734"/>
                        <a:pt x="334002" y="530109"/>
                      </a:cubicBezTo>
                      <a:cubicBezTo>
                        <a:pt x="285677" y="508363"/>
                        <a:pt x="288093" y="521653"/>
                        <a:pt x="291717" y="522861"/>
                      </a:cubicBezTo>
                      <a:cubicBezTo>
                        <a:pt x="312255" y="531318"/>
                        <a:pt x="331585" y="539775"/>
                        <a:pt x="350915" y="549439"/>
                      </a:cubicBezTo>
                      <a:cubicBezTo>
                        <a:pt x="350915" y="549439"/>
                        <a:pt x="350915" y="549439"/>
                        <a:pt x="350915" y="549439"/>
                      </a:cubicBezTo>
                      <a:cubicBezTo>
                        <a:pt x="350915" y="549439"/>
                        <a:pt x="350915" y="549439"/>
                        <a:pt x="349707" y="549439"/>
                      </a:cubicBezTo>
                      <a:cubicBezTo>
                        <a:pt x="327961" y="547023"/>
                        <a:pt x="298966" y="544607"/>
                        <a:pt x="279636" y="553064"/>
                      </a:cubicBezTo>
                      <a:cubicBezTo>
                        <a:pt x="272387" y="555480"/>
                        <a:pt x="278428" y="566353"/>
                        <a:pt x="285677" y="562729"/>
                      </a:cubicBezTo>
                      <a:cubicBezTo>
                        <a:pt x="292926" y="560312"/>
                        <a:pt x="301382" y="559105"/>
                        <a:pt x="311047" y="559105"/>
                      </a:cubicBezTo>
                      <a:cubicBezTo>
                        <a:pt x="290509" y="567561"/>
                        <a:pt x="303799" y="572394"/>
                        <a:pt x="272387" y="578434"/>
                      </a:cubicBezTo>
                      <a:cubicBezTo>
                        <a:pt x="266347" y="579642"/>
                        <a:pt x="261514" y="582059"/>
                        <a:pt x="255474" y="583267"/>
                      </a:cubicBezTo>
                      <a:cubicBezTo>
                        <a:pt x="251849" y="583267"/>
                        <a:pt x="253058" y="589308"/>
                        <a:pt x="255474" y="590516"/>
                      </a:cubicBezTo>
                      <a:cubicBezTo>
                        <a:pt x="261514" y="591724"/>
                        <a:pt x="267555" y="588099"/>
                        <a:pt x="273596" y="588099"/>
                      </a:cubicBezTo>
                      <a:cubicBezTo>
                        <a:pt x="279636" y="586891"/>
                        <a:pt x="284469" y="588099"/>
                        <a:pt x="290509" y="585683"/>
                      </a:cubicBezTo>
                      <a:cubicBezTo>
                        <a:pt x="295342" y="583267"/>
                        <a:pt x="298966" y="578434"/>
                        <a:pt x="305007" y="574810"/>
                      </a:cubicBezTo>
                      <a:cubicBezTo>
                        <a:pt x="300174" y="582059"/>
                        <a:pt x="295342" y="586891"/>
                        <a:pt x="285677" y="590516"/>
                      </a:cubicBezTo>
                      <a:cubicBezTo>
                        <a:pt x="277220" y="594140"/>
                        <a:pt x="268763" y="597764"/>
                        <a:pt x="261514" y="603805"/>
                      </a:cubicBezTo>
                      <a:cubicBezTo>
                        <a:pt x="257890" y="607430"/>
                        <a:pt x="261514" y="614678"/>
                        <a:pt x="266347" y="612262"/>
                      </a:cubicBezTo>
                      <a:cubicBezTo>
                        <a:pt x="274804" y="608637"/>
                        <a:pt x="280844" y="603805"/>
                        <a:pt x="289301" y="601389"/>
                      </a:cubicBezTo>
                      <a:cubicBezTo>
                        <a:pt x="318296" y="594140"/>
                        <a:pt x="303799" y="580851"/>
                        <a:pt x="343667" y="566353"/>
                      </a:cubicBezTo>
                      <a:cubicBezTo>
                        <a:pt x="344875" y="566353"/>
                        <a:pt x="347291" y="565145"/>
                        <a:pt x="348499" y="563937"/>
                      </a:cubicBezTo>
                      <a:cubicBezTo>
                        <a:pt x="350915" y="563937"/>
                        <a:pt x="353332" y="565145"/>
                        <a:pt x="355748" y="565145"/>
                      </a:cubicBezTo>
                      <a:cubicBezTo>
                        <a:pt x="358164" y="565145"/>
                        <a:pt x="360580" y="566353"/>
                        <a:pt x="364205" y="566353"/>
                      </a:cubicBezTo>
                      <a:cubicBezTo>
                        <a:pt x="366621" y="566353"/>
                        <a:pt x="369037" y="567561"/>
                        <a:pt x="371453" y="568769"/>
                      </a:cubicBezTo>
                      <a:cubicBezTo>
                        <a:pt x="371453" y="568769"/>
                        <a:pt x="371453" y="568769"/>
                        <a:pt x="372662" y="568769"/>
                      </a:cubicBezTo>
                      <a:cubicBezTo>
                        <a:pt x="372662" y="568769"/>
                        <a:pt x="372662" y="568769"/>
                        <a:pt x="371453" y="568769"/>
                      </a:cubicBezTo>
                      <a:cubicBezTo>
                        <a:pt x="369037" y="568769"/>
                        <a:pt x="365413" y="569978"/>
                        <a:pt x="362997" y="571186"/>
                      </a:cubicBezTo>
                      <a:cubicBezTo>
                        <a:pt x="359372" y="572394"/>
                        <a:pt x="356956" y="572394"/>
                        <a:pt x="353332" y="572394"/>
                      </a:cubicBezTo>
                      <a:cubicBezTo>
                        <a:pt x="352124" y="572394"/>
                        <a:pt x="350915" y="572394"/>
                        <a:pt x="349707" y="572394"/>
                      </a:cubicBezTo>
                      <a:cubicBezTo>
                        <a:pt x="347291" y="572394"/>
                        <a:pt x="346083" y="576018"/>
                        <a:pt x="348499" y="577226"/>
                      </a:cubicBezTo>
                      <a:cubicBezTo>
                        <a:pt x="349707" y="577226"/>
                        <a:pt x="350915" y="578434"/>
                        <a:pt x="352124" y="578434"/>
                      </a:cubicBezTo>
                      <a:cubicBezTo>
                        <a:pt x="355748" y="579642"/>
                        <a:pt x="358164" y="578434"/>
                        <a:pt x="361789" y="578434"/>
                      </a:cubicBezTo>
                      <a:cubicBezTo>
                        <a:pt x="365413" y="578434"/>
                        <a:pt x="369037" y="577226"/>
                        <a:pt x="372662" y="577226"/>
                      </a:cubicBezTo>
                      <a:cubicBezTo>
                        <a:pt x="376286" y="577226"/>
                        <a:pt x="381118" y="576018"/>
                        <a:pt x="384743" y="577226"/>
                      </a:cubicBezTo>
                      <a:cubicBezTo>
                        <a:pt x="381118" y="578434"/>
                        <a:pt x="377494" y="579642"/>
                        <a:pt x="372662" y="582059"/>
                      </a:cubicBezTo>
                      <a:cubicBezTo>
                        <a:pt x="369037" y="584475"/>
                        <a:pt x="365413" y="585683"/>
                        <a:pt x="362997" y="586891"/>
                      </a:cubicBezTo>
                      <a:cubicBezTo>
                        <a:pt x="362997" y="586891"/>
                        <a:pt x="362997" y="586891"/>
                        <a:pt x="362997" y="586891"/>
                      </a:cubicBezTo>
                      <a:cubicBezTo>
                        <a:pt x="359372" y="585683"/>
                        <a:pt x="354540" y="585683"/>
                        <a:pt x="350915" y="584475"/>
                      </a:cubicBezTo>
                      <a:cubicBezTo>
                        <a:pt x="347291" y="584475"/>
                        <a:pt x="342459" y="584475"/>
                        <a:pt x="340042" y="583267"/>
                      </a:cubicBezTo>
                      <a:cubicBezTo>
                        <a:pt x="338834" y="583267"/>
                        <a:pt x="337626" y="583267"/>
                        <a:pt x="337626" y="583267"/>
                      </a:cubicBezTo>
                      <a:cubicBezTo>
                        <a:pt x="335210" y="582059"/>
                        <a:pt x="331585" y="585683"/>
                        <a:pt x="334002" y="588099"/>
                      </a:cubicBezTo>
                      <a:cubicBezTo>
                        <a:pt x="335210" y="589308"/>
                        <a:pt x="336418" y="589308"/>
                        <a:pt x="338834" y="590516"/>
                      </a:cubicBezTo>
                      <a:cubicBezTo>
                        <a:pt x="342459" y="591724"/>
                        <a:pt x="346083" y="591724"/>
                        <a:pt x="349707" y="592932"/>
                      </a:cubicBezTo>
                      <a:cubicBezTo>
                        <a:pt x="353332" y="592932"/>
                        <a:pt x="356956" y="594140"/>
                        <a:pt x="360580" y="595348"/>
                      </a:cubicBezTo>
                      <a:cubicBezTo>
                        <a:pt x="359372" y="596556"/>
                        <a:pt x="358164" y="597764"/>
                        <a:pt x="356956" y="598973"/>
                      </a:cubicBezTo>
                      <a:cubicBezTo>
                        <a:pt x="354540" y="601389"/>
                        <a:pt x="358164" y="605013"/>
                        <a:pt x="360580" y="603805"/>
                      </a:cubicBezTo>
                      <a:cubicBezTo>
                        <a:pt x="362997" y="602597"/>
                        <a:pt x="364205" y="601389"/>
                        <a:pt x="366621" y="601389"/>
                      </a:cubicBezTo>
                      <a:cubicBezTo>
                        <a:pt x="367829" y="601389"/>
                        <a:pt x="369037" y="600181"/>
                        <a:pt x="370245" y="600181"/>
                      </a:cubicBezTo>
                      <a:cubicBezTo>
                        <a:pt x="377494" y="597764"/>
                        <a:pt x="385951" y="595348"/>
                        <a:pt x="393200" y="592932"/>
                      </a:cubicBezTo>
                      <a:cubicBezTo>
                        <a:pt x="394408" y="592932"/>
                        <a:pt x="395616" y="591724"/>
                        <a:pt x="398032" y="591724"/>
                      </a:cubicBezTo>
                      <a:cubicBezTo>
                        <a:pt x="401657" y="590516"/>
                        <a:pt x="405281" y="589308"/>
                        <a:pt x="407697" y="589308"/>
                      </a:cubicBezTo>
                      <a:cubicBezTo>
                        <a:pt x="413738" y="588099"/>
                        <a:pt x="419778" y="586891"/>
                        <a:pt x="427027" y="586891"/>
                      </a:cubicBezTo>
                      <a:cubicBezTo>
                        <a:pt x="414946" y="590516"/>
                        <a:pt x="413738" y="592932"/>
                        <a:pt x="410113" y="592932"/>
                      </a:cubicBezTo>
                      <a:cubicBezTo>
                        <a:pt x="410113" y="592932"/>
                        <a:pt x="410113" y="592932"/>
                        <a:pt x="408905" y="592932"/>
                      </a:cubicBezTo>
                      <a:cubicBezTo>
                        <a:pt x="405281" y="592932"/>
                        <a:pt x="404073" y="598973"/>
                        <a:pt x="411322" y="598973"/>
                      </a:cubicBezTo>
                      <a:cubicBezTo>
                        <a:pt x="414946" y="598973"/>
                        <a:pt x="419778" y="598973"/>
                        <a:pt x="425819" y="596556"/>
                      </a:cubicBezTo>
                      <a:cubicBezTo>
                        <a:pt x="445149" y="590516"/>
                        <a:pt x="442733" y="595348"/>
                        <a:pt x="457230" y="594140"/>
                      </a:cubicBezTo>
                      <a:cubicBezTo>
                        <a:pt x="457230" y="594140"/>
                        <a:pt x="457230" y="594140"/>
                        <a:pt x="457230" y="594140"/>
                      </a:cubicBezTo>
                      <a:cubicBezTo>
                        <a:pt x="456022" y="594140"/>
                        <a:pt x="436692" y="597764"/>
                        <a:pt x="433068" y="597764"/>
                      </a:cubicBezTo>
                      <a:cubicBezTo>
                        <a:pt x="428235" y="598973"/>
                        <a:pt x="424611" y="600181"/>
                        <a:pt x="419778" y="600181"/>
                      </a:cubicBezTo>
                      <a:cubicBezTo>
                        <a:pt x="416154" y="600181"/>
                        <a:pt x="414946" y="605013"/>
                        <a:pt x="418570" y="606221"/>
                      </a:cubicBezTo>
                      <a:cubicBezTo>
                        <a:pt x="427027" y="608637"/>
                        <a:pt x="435484" y="606221"/>
                        <a:pt x="443941" y="605013"/>
                      </a:cubicBezTo>
                      <a:cubicBezTo>
                        <a:pt x="443941" y="606221"/>
                        <a:pt x="443941" y="608637"/>
                        <a:pt x="445149" y="609846"/>
                      </a:cubicBezTo>
                      <a:cubicBezTo>
                        <a:pt x="443941" y="609846"/>
                        <a:pt x="441525" y="609846"/>
                        <a:pt x="440317" y="611054"/>
                      </a:cubicBezTo>
                      <a:cubicBezTo>
                        <a:pt x="437900" y="611054"/>
                        <a:pt x="436692" y="611054"/>
                        <a:pt x="434276" y="612262"/>
                      </a:cubicBezTo>
                      <a:cubicBezTo>
                        <a:pt x="434276" y="612262"/>
                        <a:pt x="434276" y="612262"/>
                        <a:pt x="434276" y="612262"/>
                      </a:cubicBezTo>
                      <a:cubicBezTo>
                        <a:pt x="428235" y="613470"/>
                        <a:pt x="422195" y="614678"/>
                        <a:pt x="414946" y="615886"/>
                      </a:cubicBezTo>
                      <a:cubicBezTo>
                        <a:pt x="411322" y="617094"/>
                        <a:pt x="408905" y="617094"/>
                        <a:pt x="405281" y="618303"/>
                      </a:cubicBezTo>
                      <a:cubicBezTo>
                        <a:pt x="400448" y="619511"/>
                        <a:pt x="395616" y="620719"/>
                        <a:pt x="389575" y="621927"/>
                      </a:cubicBezTo>
                      <a:cubicBezTo>
                        <a:pt x="387159" y="621927"/>
                        <a:pt x="385951" y="623135"/>
                        <a:pt x="383535" y="623135"/>
                      </a:cubicBezTo>
                      <a:cubicBezTo>
                        <a:pt x="383535" y="623135"/>
                        <a:pt x="383535" y="623135"/>
                        <a:pt x="382327" y="623135"/>
                      </a:cubicBezTo>
                      <a:cubicBezTo>
                        <a:pt x="381118" y="623135"/>
                        <a:pt x="381118" y="623135"/>
                        <a:pt x="379910" y="623135"/>
                      </a:cubicBezTo>
                      <a:cubicBezTo>
                        <a:pt x="377494" y="623135"/>
                        <a:pt x="376286" y="623135"/>
                        <a:pt x="373870" y="623135"/>
                      </a:cubicBezTo>
                      <a:cubicBezTo>
                        <a:pt x="370245" y="623135"/>
                        <a:pt x="366621" y="621927"/>
                        <a:pt x="364205" y="621927"/>
                      </a:cubicBezTo>
                      <a:cubicBezTo>
                        <a:pt x="364205" y="621927"/>
                        <a:pt x="364205" y="621927"/>
                        <a:pt x="364205" y="621927"/>
                      </a:cubicBezTo>
                      <a:cubicBezTo>
                        <a:pt x="359372" y="621927"/>
                        <a:pt x="353332" y="623135"/>
                        <a:pt x="348499" y="623135"/>
                      </a:cubicBezTo>
                      <a:cubicBezTo>
                        <a:pt x="347291" y="623135"/>
                        <a:pt x="347291" y="623135"/>
                        <a:pt x="346083" y="623135"/>
                      </a:cubicBezTo>
                      <a:cubicBezTo>
                        <a:pt x="342459" y="621927"/>
                        <a:pt x="338834" y="620719"/>
                        <a:pt x="335210" y="619511"/>
                      </a:cubicBezTo>
                      <a:cubicBezTo>
                        <a:pt x="334002" y="619511"/>
                        <a:pt x="334002" y="618303"/>
                        <a:pt x="332794" y="618303"/>
                      </a:cubicBezTo>
                      <a:cubicBezTo>
                        <a:pt x="321920" y="614678"/>
                        <a:pt x="311047" y="613470"/>
                        <a:pt x="300174" y="611054"/>
                      </a:cubicBezTo>
                      <a:cubicBezTo>
                        <a:pt x="296550" y="609846"/>
                        <a:pt x="295342" y="614678"/>
                        <a:pt x="297758" y="615886"/>
                      </a:cubicBezTo>
                      <a:cubicBezTo>
                        <a:pt x="302591" y="618303"/>
                        <a:pt x="307423" y="619511"/>
                        <a:pt x="312255" y="620719"/>
                      </a:cubicBezTo>
                      <a:cubicBezTo>
                        <a:pt x="313464" y="620719"/>
                        <a:pt x="314672" y="620719"/>
                        <a:pt x="314672" y="621927"/>
                      </a:cubicBezTo>
                      <a:cubicBezTo>
                        <a:pt x="315880" y="621927"/>
                        <a:pt x="317088" y="623135"/>
                        <a:pt x="318296" y="623135"/>
                      </a:cubicBezTo>
                      <a:cubicBezTo>
                        <a:pt x="323129" y="624343"/>
                        <a:pt x="327961" y="626759"/>
                        <a:pt x="332794" y="629176"/>
                      </a:cubicBezTo>
                      <a:cubicBezTo>
                        <a:pt x="336418" y="630384"/>
                        <a:pt x="340042" y="631592"/>
                        <a:pt x="343667" y="632800"/>
                      </a:cubicBezTo>
                      <a:cubicBezTo>
                        <a:pt x="344875" y="632800"/>
                        <a:pt x="346083" y="632800"/>
                        <a:pt x="347291" y="632800"/>
                      </a:cubicBezTo>
                      <a:cubicBezTo>
                        <a:pt x="346083" y="632800"/>
                        <a:pt x="344875" y="632800"/>
                        <a:pt x="343667" y="634008"/>
                      </a:cubicBezTo>
                      <a:cubicBezTo>
                        <a:pt x="343667" y="634008"/>
                        <a:pt x="343667" y="634008"/>
                        <a:pt x="343667" y="634008"/>
                      </a:cubicBezTo>
                      <a:cubicBezTo>
                        <a:pt x="340042" y="632800"/>
                        <a:pt x="336418" y="632800"/>
                        <a:pt x="334002" y="632800"/>
                      </a:cubicBezTo>
                      <a:cubicBezTo>
                        <a:pt x="331585" y="632800"/>
                        <a:pt x="329169" y="632800"/>
                        <a:pt x="327961" y="631592"/>
                      </a:cubicBezTo>
                      <a:cubicBezTo>
                        <a:pt x="324337" y="631592"/>
                        <a:pt x="320712" y="630384"/>
                        <a:pt x="315880" y="630384"/>
                      </a:cubicBezTo>
                      <a:cubicBezTo>
                        <a:pt x="315880" y="630384"/>
                        <a:pt x="315880" y="630384"/>
                        <a:pt x="315880" y="630384"/>
                      </a:cubicBezTo>
                      <a:cubicBezTo>
                        <a:pt x="313464" y="630384"/>
                        <a:pt x="309839" y="630384"/>
                        <a:pt x="307423" y="629176"/>
                      </a:cubicBezTo>
                      <a:cubicBezTo>
                        <a:pt x="297758" y="627967"/>
                        <a:pt x="286885" y="625551"/>
                        <a:pt x="273596" y="621927"/>
                      </a:cubicBezTo>
                      <a:cubicBezTo>
                        <a:pt x="269971" y="620719"/>
                        <a:pt x="267555" y="625551"/>
                        <a:pt x="271179" y="626759"/>
                      </a:cubicBezTo>
                      <a:cubicBezTo>
                        <a:pt x="279636" y="632800"/>
                        <a:pt x="289301" y="635216"/>
                        <a:pt x="300174" y="636424"/>
                      </a:cubicBezTo>
                      <a:cubicBezTo>
                        <a:pt x="290509" y="636424"/>
                        <a:pt x="279636" y="637633"/>
                        <a:pt x="269971" y="638840"/>
                      </a:cubicBezTo>
                      <a:cubicBezTo>
                        <a:pt x="267555" y="638840"/>
                        <a:pt x="267555" y="642465"/>
                        <a:pt x="269971" y="643673"/>
                      </a:cubicBezTo>
                      <a:cubicBezTo>
                        <a:pt x="279636" y="647297"/>
                        <a:pt x="290509" y="644881"/>
                        <a:pt x="300174" y="644881"/>
                      </a:cubicBezTo>
                      <a:cubicBezTo>
                        <a:pt x="302591" y="644881"/>
                        <a:pt x="303799" y="644881"/>
                        <a:pt x="305007" y="644881"/>
                      </a:cubicBezTo>
                      <a:cubicBezTo>
                        <a:pt x="309839" y="644881"/>
                        <a:pt x="313464" y="644881"/>
                        <a:pt x="317088" y="644881"/>
                      </a:cubicBezTo>
                      <a:cubicBezTo>
                        <a:pt x="321920" y="644881"/>
                        <a:pt x="325545" y="644881"/>
                        <a:pt x="330377" y="644881"/>
                      </a:cubicBezTo>
                      <a:cubicBezTo>
                        <a:pt x="335210" y="644881"/>
                        <a:pt x="340042" y="644881"/>
                        <a:pt x="346083" y="643673"/>
                      </a:cubicBezTo>
                      <a:cubicBezTo>
                        <a:pt x="352124" y="642465"/>
                        <a:pt x="358164" y="641257"/>
                        <a:pt x="365413" y="640049"/>
                      </a:cubicBezTo>
                      <a:cubicBezTo>
                        <a:pt x="366621" y="640049"/>
                        <a:pt x="366621" y="640049"/>
                        <a:pt x="367829" y="638840"/>
                      </a:cubicBezTo>
                      <a:cubicBezTo>
                        <a:pt x="366621" y="638840"/>
                        <a:pt x="366621" y="640049"/>
                        <a:pt x="365413" y="641257"/>
                      </a:cubicBezTo>
                      <a:cubicBezTo>
                        <a:pt x="359372" y="646089"/>
                        <a:pt x="353332" y="652130"/>
                        <a:pt x="346083" y="654546"/>
                      </a:cubicBezTo>
                      <a:cubicBezTo>
                        <a:pt x="344875" y="654546"/>
                        <a:pt x="343667" y="655754"/>
                        <a:pt x="342459" y="655754"/>
                      </a:cubicBezTo>
                      <a:cubicBezTo>
                        <a:pt x="337626" y="656962"/>
                        <a:pt x="338834" y="665419"/>
                        <a:pt x="343667" y="664211"/>
                      </a:cubicBezTo>
                      <a:cubicBezTo>
                        <a:pt x="344875" y="664211"/>
                        <a:pt x="344875" y="664211"/>
                        <a:pt x="346083" y="663003"/>
                      </a:cubicBezTo>
                      <a:cubicBezTo>
                        <a:pt x="353332" y="660587"/>
                        <a:pt x="359372" y="656962"/>
                        <a:pt x="364205" y="652130"/>
                      </a:cubicBezTo>
                      <a:cubicBezTo>
                        <a:pt x="367829" y="649714"/>
                        <a:pt x="371453" y="647297"/>
                        <a:pt x="375078" y="644881"/>
                      </a:cubicBezTo>
                      <a:cubicBezTo>
                        <a:pt x="376286" y="643673"/>
                        <a:pt x="377494" y="643673"/>
                        <a:pt x="378702" y="642465"/>
                      </a:cubicBezTo>
                      <a:cubicBezTo>
                        <a:pt x="381118" y="641257"/>
                        <a:pt x="384743" y="638840"/>
                        <a:pt x="388367" y="638840"/>
                      </a:cubicBezTo>
                      <a:cubicBezTo>
                        <a:pt x="389575" y="638840"/>
                        <a:pt x="391992" y="637633"/>
                        <a:pt x="393200" y="637633"/>
                      </a:cubicBezTo>
                      <a:cubicBezTo>
                        <a:pt x="398032" y="636424"/>
                        <a:pt x="402865" y="634008"/>
                        <a:pt x="407697" y="632800"/>
                      </a:cubicBezTo>
                      <a:cubicBezTo>
                        <a:pt x="411322" y="631592"/>
                        <a:pt x="413738" y="630384"/>
                        <a:pt x="417362" y="630384"/>
                      </a:cubicBezTo>
                      <a:cubicBezTo>
                        <a:pt x="419778" y="630384"/>
                        <a:pt x="422195" y="629176"/>
                        <a:pt x="424611" y="629176"/>
                      </a:cubicBezTo>
                      <a:cubicBezTo>
                        <a:pt x="422195" y="630384"/>
                        <a:pt x="419778" y="631592"/>
                        <a:pt x="417362" y="632800"/>
                      </a:cubicBezTo>
                      <a:cubicBezTo>
                        <a:pt x="413738" y="635216"/>
                        <a:pt x="411322" y="636424"/>
                        <a:pt x="407697" y="638840"/>
                      </a:cubicBezTo>
                      <a:cubicBezTo>
                        <a:pt x="402865" y="642465"/>
                        <a:pt x="398032" y="644881"/>
                        <a:pt x="391992" y="647297"/>
                      </a:cubicBezTo>
                      <a:cubicBezTo>
                        <a:pt x="390783" y="647297"/>
                        <a:pt x="389575" y="648506"/>
                        <a:pt x="389575" y="648506"/>
                      </a:cubicBezTo>
                      <a:cubicBezTo>
                        <a:pt x="384743" y="650922"/>
                        <a:pt x="381118" y="652130"/>
                        <a:pt x="377494" y="654546"/>
                      </a:cubicBezTo>
                      <a:cubicBezTo>
                        <a:pt x="372662" y="656962"/>
                        <a:pt x="369037" y="659379"/>
                        <a:pt x="366621" y="660587"/>
                      </a:cubicBezTo>
                      <a:cubicBezTo>
                        <a:pt x="365413" y="661795"/>
                        <a:pt x="364205" y="661795"/>
                        <a:pt x="362997" y="663003"/>
                      </a:cubicBezTo>
                      <a:cubicBezTo>
                        <a:pt x="355748" y="666627"/>
                        <a:pt x="350915" y="669043"/>
                        <a:pt x="346083" y="671460"/>
                      </a:cubicBezTo>
                      <a:cubicBezTo>
                        <a:pt x="342459" y="672668"/>
                        <a:pt x="340042" y="673876"/>
                        <a:pt x="336418" y="675084"/>
                      </a:cubicBezTo>
                      <a:cubicBezTo>
                        <a:pt x="331585" y="676292"/>
                        <a:pt x="324337" y="676292"/>
                        <a:pt x="315880" y="675084"/>
                      </a:cubicBezTo>
                      <a:cubicBezTo>
                        <a:pt x="312255" y="675084"/>
                        <a:pt x="309839" y="675084"/>
                        <a:pt x="305007" y="673876"/>
                      </a:cubicBezTo>
                      <a:cubicBezTo>
                        <a:pt x="305007" y="673876"/>
                        <a:pt x="305007" y="673876"/>
                        <a:pt x="305007" y="673876"/>
                      </a:cubicBezTo>
                      <a:cubicBezTo>
                        <a:pt x="302591" y="673876"/>
                        <a:pt x="300174" y="673876"/>
                        <a:pt x="297758" y="672668"/>
                      </a:cubicBezTo>
                      <a:cubicBezTo>
                        <a:pt x="295342" y="672668"/>
                        <a:pt x="294134" y="673876"/>
                        <a:pt x="292926" y="675084"/>
                      </a:cubicBezTo>
                      <a:cubicBezTo>
                        <a:pt x="291717" y="677500"/>
                        <a:pt x="291717" y="679917"/>
                        <a:pt x="292926" y="681125"/>
                      </a:cubicBezTo>
                      <a:cubicBezTo>
                        <a:pt x="294134" y="682333"/>
                        <a:pt x="294134" y="682333"/>
                        <a:pt x="296550" y="683541"/>
                      </a:cubicBezTo>
                      <a:cubicBezTo>
                        <a:pt x="298966" y="683541"/>
                        <a:pt x="302591" y="684749"/>
                        <a:pt x="306215" y="685957"/>
                      </a:cubicBezTo>
                      <a:cubicBezTo>
                        <a:pt x="307423" y="685957"/>
                        <a:pt x="309839" y="687165"/>
                        <a:pt x="311047" y="687165"/>
                      </a:cubicBezTo>
                      <a:cubicBezTo>
                        <a:pt x="314672" y="688374"/>
                        <a:pt x="318296" y="688374"/>
                        <a:pt x="321920" y="689582"/>
                      </a:cubicBezTo>
                      <a:cubicBezTo>
                        <a:pt x="325545" y="690790"/>
                        <a:pt x="329169" y="690790"/>
                        <a:pt x="332794" y="690790"/>
                      </a:cubicBezTo>
                      <a:cubicBezTo>
                        <a:pt x="331585" y="691998"/>
                        <a:pt x="329169" y="693206"/>
                        <a:pt x="327961" y="694414"/>
                      </a:cubicBezTo>
                      <a:cubicBezTo>
                        <a:pt x="324337" y="698039"/>
                        <a:pt x="329169" y="705287"/>
                        <a:pt x="334002" y="700455"/>
                      </a:cubicBezTo>
                      <a:cubicBezTo>
                        <a:pt x="337626" y="696831"/>
                        <a:pt x="337626" y="700455"/>
                        <a:pt x="349707" y="685957"/>
                      </a:cubicBezTo>
                      <a:cubicBezTo>
                        <a:pt x="353332" y="684749"/>
                        <a:pt x="356956" y="682333"/>
                        <a:pt x="359372" y="679917"/>
                      </a:cubicBezTo>
                      <a:cubicBezTo>
                        <a:pt x="362997" y="677500"/>
                        <a:pt x="366621" y="675084"/>
                        <a:pt x="370245" y="672668"/>
                      </a:cubicBezTo>
                      <a:cubicBezTo>
                        <a:pt x="370245" y="672668"/>
                        <a:pt x="371453" y="672668"/>
                        <a:pt x="371453" y="671460"/>
                      </a:cubicBezTo>
                      <a:cubicBezTo>
                        <a:pt x="371453" y="671460"/>
                        <a:pt x="370245" y="672668"/>
                        <a:pt x="370245" y="672668"/>
                      </a:cubicBezTo>
                      <a:cubicBezTo>
                        <a:pt x="366621" y="677500"/>
                        <a:pt x="364205" y="682333"/>
                        <a:pt x="360580" y="687165"/>
                      </a:cubicBezTo>
                      <a:cubicBezTo>
                        <a:pt x="356956" y="690790"/>
                        <a:pt x="362997" y="696831"/>
                        <a:pt x="371453" y="688374"/>
                      </a:cubicBezTo>
                      <a:cubicBezTo>
                        <a:pt x="372662" y="687165"/>
                        <a:pt x="375078" y="684749"/>
                        <a:pt x="376286" y="682333"/>
                      </a:cubicBezTo>
                      <a:cubicBezTo>
                        <a:pt x="377494" y="679917"/>
                        <a:pt x="379910" y="676292"/>
                        <a:pt x="381118" y="672668"/>
                      </a:cubicBezTo>
                      <a:cubicBezTo>
                        <a:pt x="383535" y="667836"/>
                        <a:pt x="388367" y="664211"/>
                        <a:pt x="391992" y="661795"/>
                      </a:cubicBezTo>
                      <a:cubicBezTo>
                        <a:pt x="393200" y="660587"/>
                        <a:pt x="394408" y="659379"/>
                        <a:pt x="394408" y="658170"/>
                      </a:cubicBezTo>
                      <a:cubicBezTo>
                        <a:pt x="393200" y="660587"/>
                        <a:pt x="391992" y="661795"/>
                        <a:pt x="390783" y="664211"/>
                      </a:cubicBezTo>
                      <a:cubicBezTo>
                        <a:pt x="389575" y="666627"/>
                        <a:pt x="388367" y="669043"/>
                        <a:pt x="385951" y="671460"/>
                      </a:cubicBezTo>
                      <a:cubicBezTo>
                        <a:pt x="364205" y="710120"/>
                        <a:pt x="381118" y="711328"/>
                        <a:pt x="382327" y="705287"/>
                      </a:cubicBezTo>
                      <a:cubicBezTo>
                        <a:pt x="383535" y="702871"/>
                        <a:pt x="383535" y="699247"/>
                        <a:pt x="384743" y="695622"/>
                      </a:cubicBezTo>
                      <a:cubicBezTo>
                        <a:pt x="387159" y="688374"/>
                        <a:pt x="391992" y="681125"/>
                        <a:pt x="395616" y="673876"/>
                      </a:cubicBezTo>
                      <a:cubicBezTo>
                        <a:pt x="395616" y="672668"/>
                        <a:pt x="396824" y="671460"/>
                        <a:pt x="396824" y="671460"/>
                      </a:cubicBezTo>
                      <a:cubicBezTo>
                        <a:pt x="399240" y="666627"/>
                        <a:pt x="401657" y="663003"/>
                        <a:pt x="404073" y="659379"/>
                      </a:cubicBezTo>
                      <a:cubicBezTo>
                        <a:pt x="405281" y="658170"/>
                        <a:pt x="406489" y="655754"/>
                        <a:pt x="407697" y="654546"/>
                      </a:cubicBezTo>
                      <a:cubicBezTo>
                        <a:pt x="407697" y="653338"/>
                        <a:pt x="408905" y="653338"/>
                        <a:pt x="408905" y="652130"/>
                      </a:cubicBezTo>
                      <a:cubicBezTo>
                        <a:pt x="407697" y="653338"/>
                        <a:pt x="407697" y="654546"/>
                        <a:pt x="407697" y="656962"/>
                      </a:cubicBezTo>
                      <a:cubicBezTo>
                        <a:pt x="407697" y="658170"/>
                        <a:pt x="406489" y="659379"/>
                        <a:pt x="406489" y="660587"/>
                      </a:cubicBezTo>
                      <a:cubicBezTo>
                        <a:pt x="406489" y="661795"/>
                        <a:pt x="405281" y="663003"/>
                        <a:pt x="405281" y="664211"/>
                      </a:cubicBezTo>
                      <a:cubicBezTo>
                        <a:pt x="404073" y="669043"/>
                        <a:pt x="402865" y="673876"/>
                        <a:pt x="401657" y="678709"/>
                      </a:cubicBezTo>
                      <a:cubicBezTo>
                        <a:pt x="400448" y="681125"/>
                        <a:pt x="400448" y="683541"/>
                        <a:pt x="399240" y="685957"/>
                      </a:cubicBezTo>
                      <a:cubicBezTo>
                        <a:pt x="398032" y="689582"/>
                        <a:pt x="396824" y="691998"/>
                        <a:pt x="394408" y="694414"/>
                      </a:cubicBezTo>
                      <a:cubicBezTo>
                        <a:pt x="391992" y="698039"/>
                        <a:pt x="395616" y="700455"/>
                        <a:pt x="399240" y="700455"/>
                      </a:cubicBezTo>
                      <a:cubicBezTo>
                        <a:pt x="400448" y="700455"/>
                        <a:pt x="401657" y="699247"/>
                        <a:pt x="402865" y="698039"/>
                      </a:cubicBezTo>
                      <a:cubicBezTo>
                        <a:pt x="402865" y="698039"/>
                        <a:pt x="402865" y="696831"/>
                        <a:pt x="404073" y="696831"/>
                      </a:cubicBezTo>
                      <a:cubicBezTo>
                        <a:pt x="407697" y="689582"/>
                        <a:pt x="411322" y="682333"/>
                        <a:pt x="413738" y="673876"/>
                      </a:cubicBezTo>
                      <a:cubicBezTo>
                        <a:pt x="414946" y="667836"/>
                        <a:pt x="417362" y="663003"/>
                        <a:pt x="419778" y="658170"/>
                      </a:cubicBezTo>
                      <a:cubicBezTo>
                        <a:pt x="423403" y="650922"/>
                        <a:pt x="428235" y="643673"/>
                        <a:pt x="433068" y="636424"/>
                      </a:cubicBezTo>
                      <a:cubicBezTo>
                        <a:pt x="434276" y="636424"/>
                        <a:pt x="434276" y="635216"/>
                        <a:pt x="435484" y="635216"/>
                      </a:cubicBezTo>
                      <a:cubicBezTo>
                        <a:pt x="431860" y="642465"/>
                        <a:pt x="429443" y="650922"/>
                        <a:pt x="425819" y="658170"/>
                      </a:cubicBezTo>
                      <a:cubicBezTo>
                        <a:pt x="424611" y="661795"/>
                        <a:pt x="422195" y="665419"/>
                        <a:pt x="419778" y="669043"/>
                      </a:cubicBezTo>
                      <a:cubicBezTo>
                        <a:pt x="416154" y="675084"/>
                        <a:pt x="412530" y="682333"/>
                        <a:pt x="416154" y="687165"/>
                      </a:cubicBezTo>
                      <a:cubicBezTo>
                        <a:pt x="416154" y="687165"/>
                        <a:pt x="417362" y="688374"/>
                        <a:pt x="417362" y="688374"/>
                      </a:cubicBezTo>
                      <a:cubicBezTo>
                        <a:pt x="419778" y="689582"/>
                        <a:pt x="422195" y="687165"/>
                        <a:pt x="422195" y="685957"/>
                      </a:cubicBezTo>
                      <a:cubicBezTo>
                        <a:pt x="422195" y="682333"/>
                        <a:pt x="427027" y="678709"/>
                        <a:pt x="429443" y="675084"/>
                      </a:cubicBezTo>
                      <a:cubicBezTo>
                        <a:pt x="431860" y="671460"/>
                        <a:pt x="434276" y="666627"/>
                        <a:pt x="436692" y="661795"/>
                      </a:cubicBezTo>
                      <a:cubicBezTo>
                        <a:pt x="440317" y="650922"/>
                        <a:pt x="446357" y="640049"/>
                        <a:pt x="452398" y="629176"/>
                      </a:cubicBezTo>
                      <a:cubicBezTo>
                        <a:pt x="460855" y="625551"/>
                        <a:pt x="469311" y="623135"/>
                        <a:pt x="477768" y="621927"/>
                      </a:cubicBezTo>
                      <a:cubicBezTo>
                        <a:pt x="474144" y="624343"/>
                        <a:pt x="471728" y="626759"/>
                        <a:pt x="468103" y="629176"/>
                      </a:cubicBezTo>
                      <a:cubicBezTo>
                        <a:pt x="463271" y="632800"/>
                        <a:pt x="456022" y="635216"/>
                        <a:pt x="451190" y="640049"/>
                      </a:cubicBezTo>
                      <a:cubicBezTo>
                        <a:pt x="447565" y="644881"/>
                        <a:pt x="442733" y="652130"/>
                        <a:pt x="440317" y="658170"/>
                      </a:cubicBezTo>
                      <a:cubicBezTo>
                        <a:pt x="439108" y="659379"/>
                        <a:pt x="439108" y="660587"/>
                        <a:pt x="439108" y="661795"/>
                      </a:cubicBezTo>
                      <a:cubicBezTo>
                        <a:pt x="437900" y="664211"/>
                        <a:pt x="436692" y="665419"/>
                        <a:pt x="436692" y="667836"/>
                      </a:cubicBezTo>
                      <a:cubicBezTo>
                        <a:pt x="433068" y="675084"/>
                        <a:pt x="430652" y="683541"/>
                        <a:pt x="425819" y="690790"/>
                      </a:cubicBezTo>
                      <a:cubicBezTo>
                        <a:pt x="422195" y="693206"/>
                        <a:pt x="419778" y="695622"/>
                        <a:pt x="417362" y="698039"/>
                      </a:cubicBezTo>
                      <a:cubicBezTo>
                        <a:pt x="411322" y="702871"/>
                        <a:pt x="406489" y="706495"/>
                        <a:pt x="402865" y="708912"/>
                      </a:cubicBezTo>
                      <a:cubicBezTo>
                        <a:pt x="401657" y="708912"/>
                        <a:pt x="401657" y="710120"/>
                        <a:pt x="400448" y="710120"/>
                      </a:cubicBezTo>
                      <a:cubicBezTo>
                        <a:pt x="398032" y="711328"/>
                        <a:pt x="396824" y="712536"/>
                        <a:pt x="394408" y="712536"/>
                      </a:cubicBezTo>
                      <a:cubicBezTo>
                        <a:pt x="393200" y="712536"/>
                        <a:pt x="390783" y="713744"/>
                        <a:pt x="388367" y="713744"/>
                      </a:cubicBezTo>
                      <a:cubicBezTo>
                        <a:pt x="387159" y="713744"/>
                        <a:pt x="385951" y="714952"/>
                        <a:pt x="383535" y="714952"/>
                      </a:cubicBezTo>
                      <a:cubicBezTo>
                        <a:pt x="379910" y="716161"/>
                        <a:pt x="376286" y="716161"/>
                        <a:pt x="371453" y="716161"/>
                      </a:cubicBezTo>
                      <a:cubicBezTo>
                        <a:pt x="370245" y="716161"/>
                        <a:pt x="370245" y="716161"/>
                        <a:pt x="369037" y="716161"/>
                      </a:cubicBezTo>
                      <a:cubicBezTo>
                        <a:pt x="365413" y="716161"/>
                        <a:pt x="361789" y="716161"/>
                        <a:pt x="356956" y="716161"/>
                      </a:cubicBezTo>
                      <a:cubicBezTo>
                        <a:pt x="348499" y="716161"/>
                        <a:pt x="340042" y="716161"/>
                        <a:pt x="331585" y="714952"/>
                      </a:cubicBezTo>
                      <a:cubicBezTo>
                        <a:pt x="327961" y="714952"/>
                        <a:pt x="324337" y="713744"/>
                        <a:pt x="319504" y="712536"/>
                      </a:cubicBezTo>
                      <a:cubicBezTo>
                        <a:pt x="318296" y="712536"/>
                        <a:pt x="318296" y="712536"/>
                        <a:pt x="317088" y="712536"/>
                      </a:cubicBezTo>
                      <a:cubicBezTo>
                        <a:pt x="315880" y="712536"/>
                        <a:pt x="314672" y="712536"/>
                        <a:pt x="313464" y="711328"/>
                      </a:cubicBezTo>
                      <a:cubicBezTo>
                        <a:pt x="312255" y="711328"/>
                        <a:pt x="309839" y="710120"/>
                        <a:pt x="308631" y="710120"/>
                      </a:cubicBezTo>
                      <a:cubicBezTo>
                        <a:pt x="305007" y="708912"/>
                        <a:pt x="301382" y="707704"/>
                        <a:pt x="296550" y="706495"/>
                      </a:cubicBezTo>
                      <a:cubicBezTo>
                        <a:pt x="295342" y="706495"/>
                        <a:pt x="294134" y="705287"/>
                        <a:pt x="294134" y="705287"/>
                      </a:cubicBezTo>
                      <a:cubicBezTo>
                        <a:pt x="298966" y="699247"/>
                        <a:pt x="296550" y="698039"/>
                        <a:pt x="294134" y="696831"/>
                      </a:cubicBezTo>
                      <a:lnTo>
                        <a:pt x="294134" y="696831"/>
                      </a:lnTo>
                      <a:close/>
                      <a:moveTo>
                        <a:pt x="570794" y="590516"/>
                      </a:moveTo>
                      <a:cubicBezTo>
                        <a:pt x="573210" y="592932"/>
                        <a:pt x="576834" y="592932"/>
                        <a:pt x="579251" y="592932"/>
                      </a:cubicBezTo>
                      <a:cubicBezTo>
                        <a:pt x="579251" y="592932"/>
                        <a:pt x="579251" y="592932"/>
                        <a:pt x="579251" y="592932"/>
                      </a:cubicBezTo>
                      <a:cubicBezTo>
                        <a:pt x="579251" y="594140"/>
                        <a:pt x="579251" y="595348"/>
                        <a:pt x="580459" y="596556"/>
                      </a:cubicBezTo>
                      <a:cubicBezTo>
                        <a:pt x="579251" y="595348"/>
                        <a:pt x="576834" y="595348"/>
                        <a:pt x="575626" y="595348"/>
                      </a:cubicBezTo>
                      <a:cubicBezTo>
                        <a:pt x="573210" y="595348"/>
                        <a:pt x="573210" y="598973"/>
                        <a:pt x="574418" y="600181"/>
                      </a:cubicBezTo>
                      <a:cubicBezTo>
                        <a:pt x="575626" y="601389"/>
                        <a:pt x="578042" y="601389"/>
                        <a:pt x="580459" y="602597"/>
                      </a:cubicBezTo>
                      <a:cubicBezTo>
                        <a:pt x="580459" y="602597"/>
                        <a:pt x="580459" y="602597"/>
                        <a:pt x="581667" y="602597"/>
                      </a:cubicBezTo>
                      <a:cubicBezTo>
                        <a:pt x="580459" y="618303"/>
                        <a:pt x="569586" y="623135"/>
                        <a:pt x="555088" y="618303"/>
                      </a:cubicBezTo>
                      <a:cubicBezTo>
                        <a:pt x="546631" y="614678"/>
                        <a:pt x="538174" y="611054"/>
                        <a:pt x="528509" y="612262"/>
                      </a:cubicBezTo>
                      <a:cubicBezTo>
                        <a:pt x="528509" y="612262"/>
                        <a:pt x="528509" y="612262"/>
                        <a:pt x="528509" y="611054"/>
                      </a:cubicBezTo>
                      <a:cubicBezTo>
                        <a:pt x="529718" y="611054"/>
                        <a:pt x="530926" y="611054"/>
                        <a:pt x="533342" y="611054"/>
                      </a:cubicBezTo>
                      <a:cubicBezTo>
                        <a:pt x="535758" y="611054"/>
                        <a:pt x="539383" y="611054"/>
                        <a:pt x="541799" y="611054"/>
                      </a:cubicBezTo>
                      <a:cubicBezTo>
                        <a:pt x="546631" y="611054"/>
                        <a:pt x="551464" y="612262"/>
                        <a:pt x="556296" y="609846"/>
                      </a:cubicBezTo>
                      <a:cubicBezTo>
                        <a:pt x="557504" y="609846"/>
                        <a:pt x="557504" y="607430"/>
                        <a:pt x="556296" y="607430"/>
                      </a:cubicBezTo>
                      <a:cubicBezTo>
                        <a:pt x="551464" y="607430"/>
                        <a:pt x="545423" y="606221"/>
                        <a:pt x="540591" y="606221"/>
                      </a:cubicBezTo>
                      <a:cubicBezTo>
                        <a:pt x="541799" y="606221"/>
                        <a:pt x="543007" y="605013"/>
                        <a:pt x="544215" y="605013"/>
                      </a:cubicBezTo>
                      <a:cubicBezTo>
                        <a:pt x="550256" y="603805"/>
                        <a:pt x="555088" y="602597"/>
                        <a:pt x="559921" y="600181"/>
                      </a:cubicBezTo>
                      <a:cubicBezTo>
                        <a:pt x="561129" y="598973"/>
                        <a:pt x="561129" y="596556"/>
                        <a:pt x="558712" y="596556"/>
                      </a:cubicBezTo>
                      <a:cubicBezTo>
                        <a:pt x="553880" y="596556"/>
                        <a:pt x="547839" y="597764"/>
                        <a:pt x="543007" y="598973"/>
                      </a:cubicBezTo>
                      <a:cubicBezTo>
                        <a:pt x="543007" y="598973"/>
                        <a:pt x="544215" y="598973"/>
                        <a:pt x="544215" y="598973"/>
                      </a:cubicBezTo>
                      <a:cubicBezTo>
                        <a:pt x="549048" y="597764"/>
                        <a:pt x="552672" y="596556"/>
                        <a:pt x="556296" y="592932"/>
                      </a:cubicBezTo>
                      <a:cubicBezTo>
                        <a:pt x="557504" y="591724"/>
                        <a:pt x="556296" y="589308"/>
                        <a:pt x="555088" y="589308"/>
                      </a:cubicBezTo>
                      <a:cubicBezTo>
                        <a:pt x="550256" y="590516"/>
                        <a:pt x="545423" y="591724"/>
                        <a:pt x="541799" y="594140"/>
                      </a:cubicBezTo>
                      <a:cubicBezTo>
                        <a:pt x="549048" y="586891"/>
                        <a:pt x="556296" y="580851"/>
                        <a:pt x="567169" y="582059"/>
                      </a:cubicBezTo>
                      <a:cubicBezTo>
                        <a:pt x="567169" y="582059"/>
                        <a:pt x="567169" y="582059"/>
                        <a:pt x="567169" y="582059"/>
                      </a:cubicBezTo>
                      <a:cubicBezTo>
                        <a:pt x="565961" y="583267"/>
                        <a:pt x="565961" y="585683"/>
                        <a:pt x="568377" y="585683"/>
                      </a:cubicBezTo>
                      <a:cubicBezTo>
                        <a:pt x="570794" y="585683"/>
                        <a:pt x="573210" y="586891"/>
                        <a:pt x="575626" y="586891"/>
                      </a:cubicBezTo>
                      <a:cubicBezTo>
                        <a:pt x="576834" y="586891"/>
                        <a:pt x="576834" y="586891"/>
                        <a:pt x="578042" y="588099"/>
                      </a:cubicBezTo>
                      <a:cubicBezTo>
                        <a:pt x="578042" y="588099"/>
                        <a:pt x="578042" y="588099"/>
                        <a:pt x="578042" y="588099"/>
                      </a:cubicBezTo>
                      <a:cubicBezTo>
                        <a:pt x="576834" y="588099"/>
                        <a:pt x="574418" y="588099"/>
                        <a:pt x="573210" y="588099"/>
                      </a:cubicBezTo>
                      <a:cubicBezTo>
                        <a:pt x="569586" y="586891"/>
                        <a:pt x="568377" y="589308"/>
                        <a:pt x="570794" y="590516"/>
                      </a:cubicBezTo>
                      <a:lnTo>
                        <a:pt x="570794" y="590516"/>
                      </a:lnTo>
                      <a:close/>
                      <a:moveTo>
                        <a:pt x="402865" y="778983"/>
                      </a:moveTo>
                      <a:cubicBezTo>
                        <a:pt x="402865" y="780191"/>
                        <a:pt x="402865" y="780191"/>
                        <a:pt x="402865" y="781399"/>
                      </a:cubicBezTo>
                      <a:cubicBezTo>
                        <a:pt x="402865" y="783815"/>
                        <a:pt x="404073" y="785023"/>
                        <a:pt x="406489" y="785023"/>
                      </a:cubicBezTo>
                      <a:cubicBezTo>
                        <a:pt x="407697" y="785023"/>
                        <a:pt x="408905" y="783815"/>
                        <a:pt x="410113" y="782607"/>
                      </a:cubicBezTo>
                      <a:cubicBezTo>
                        <a:pt x="411322" y="780191"/>
                        <a:pt x="412530" y="775358"/>
                        <a:pt x="414946" y="769318"/>
                      </a:cubicBezTo>
                      <a:cubicBezTo>
                        <a:pt x="416154" y="764485"/>
                        <a:pt x="418570" y="759653"/>
                        <a:pt x="419778" y="754820"/>
                      </a:cubicBezTo>
                      <a:cubicBezTo>
                        <a:pt x="420986" y="749988"/>
                        <a:pt x="422195" y="745155"/>
                        <a:pt x="423403" y="740323"/>
                      </a:cubicBezTo>
                      <a:cubicBezTo>
                        <a:pt x="429443" y="737907"/>
                        <a:pt x="434276" y="734282"/>
                        <a:pt x="440317" y="730658"/>
                      </a:cubicBezTo>
                      <a:cubicBezTo>
                        <a:pt x="441525" y="729450"/>
                        <a:pt x="442733" y="729450"/>
                        <a:pt x="445149" y="728242"/>
                      </a:cubicBezTo>
                      <a:cubicBezTo>
                        <a:pt x="442733" y="730658"/>
                        <a:pt x="441525" y="733074"/>
                        <a:pt x="439108" y="736698"/>
                      </a:cubicBezTo>
                      <a:cubicBezTo>
                        <a:pt x="436692" y="741531"/>
                        <a:pt x="442733" y="746364"/>
                        <a:pt x="446357" y="741531"/>
                      </a:cubicBezTo>
                      <a:cubicBezTo>
                        <a:pt x="449981" y="735490"/>
                        <a:pt x="456022" y="729450"/>
                        <a:pt x="460855" y="724617"/>
                      </a:cubicBezTo>
                      <a:cubicBezTo>
                        <a:pt x="465687" y="719785"/>
                        <a:pt x="470520" y="716161"/>
                        <a:pt x="475352" y="711328"/>
                      </a:cubicBezTo>
                      <a:cubicBezTo>
                        <a:pt x="475352" y="711328"/>
                        <a:pt x="475352" y="711328"/>
                        <a:pt x="475352" y="711328"/>
                      </a:cubicBezTo>
                      <a:cubicBezTo>
                        <a:pt x="483809" y="706495"/>
                        <a:pt x="493474" y="704079"/>
                        <a:pt x="500723" y="700455"/>
                      </a:cubicBezTo>
                      <a:cubicBezTo>
                        <a:pt x="504347" y="699247"/>
                        <a:pt x="506763" y="696831"/>
                        <a:pt x="509179" y="695622"/>
                      </a:cubicBezTo>
                      <a:cubicBezTo>
                        <a:pt x="510388" y="694414"/>
                        <a:pt x="512804" y="693206"/>
                        <a:pt x="514012" y="691998"/>
                      </a:cubicBezTo>
                      <a:cubicBezTo>
                        <a:pt x="516428" y="690790"/>
                        <a:pt x="521261" y="684749"/>
                        <a:pt x="522469" y="684749"/>
                      </a:cubicBezTo>
                      <a:cubicBezTo>
                        <a:pt x="522469" y="684749"/>
                        <a:pt x="522469" y="684749"/>
                        <a:pt x="522469" y="684749"/>
                      </a:cubicBezTo>
                      <a:cubicBezTo>
                        <a:pt x="521261" y="685957"/>
                        <a:pt x="520053" y="687165"/>
                        <a:pt x="518844" y="689582"/>
                      </a:cubicBezTo>
                      <a:cubicBezTo>
                        <a:pt x="515220" y="693206"/>
                        <a:pt x="511596" y="695622"/>
                        <a:pt x="507971" y="699247"/>
                      </a:cubicBezTo>
                      <a:cubicBezTo>
                        <a:pt x="497098" y="705287"/>
                        <a:pt x="486225" y="710120"/>
                        <a:pt x="475352" y="714952"/>
                      </a:cubicBezTo>
                      <a:cubicBezTo>
                        <a:pt x="462063" y="720993"/>
                        <a:pt x="452398" y="733074"/>
                        <a:pt x="442733" y="746364"/>
                      </a:cubicBezTo>
                      <a:cubicBezTo>
                        <a:pt x="442733" y="746364"/>
                        <a:pt x="442733" y="746364"/>
                        <a:pt x="442733" y="747571"/>
                      </a:cubicBezTo>
                      <a:cubicBezTo>
                        <a:pt x="440317" y="751196"/>
                        <a:pt x="437900" y="756028"/>
                        <a:pt x="435484" y="759653"/>
                      </a:cubicBezTo>
                      <a:cubicBezTo>
                        <a:pt x="435484" y="760861"/>
                        <a:pt x="434276" y="760861"/>
                        <a:pt x="434276" y="762069"/>
                      </a:cubicBezTo>
                      <a:cubicBezTo>
                        <a:pt x="431860" y="765693"/>
                        <a:pt x="430652" y="768110"/>
                        <a:pt x="428235" y="771734"/>
                      </a:cubicBezTo>
                      <a:cubicBezTo>
                        <a:pt x="427027" y="772942"/>
                        <a:pt x="427027" y="775358"/>
                        <a:pt x="428235" y="776567"/>
                      </a:cubicBezTo>
                      <a:cubicBezTo>
                        <a:pt x="428235" y="777775"/>
                        <a:pt x="429443" y="777775"/>
                        <a:pt x="430652" y="778983"/>
                      </a:cubicBezTo>
                      <a:cubicBezTo>
                        <a:pt x="431860" y="780191"/>
                        <a:pt x="434276" y="778983"/>
                        <a:pt x="435484" y="777775"/>
                      </a:cubicBezTo>
                      <a:cubicBezTo>
                        <a:pt x="435484" y="777775"/>
                        <a:pt x="435484" y="777775"/>
                        <a:pt x="436692" y="776567"/>
                      </a:cubicBezTo>
                      <a:cubicBezTo>
                        <a:pt x="439108" y="774150"/>
                        <a:pt x="440317" y="770526"/>
                        <a:pt x="442733" y="768110"/>
                      </a:cubicBezTo>
                      <a:cubicBezTo>
                        <a:pt x="445149" y="764485"/>
                        <a:pt x="447565" y="760861"/>
                        <a:pt x="449981" y="757237"/>
                      </a:cubicBezTo>
                      <a:cubicBezTo>
                        <a:pt x="452398" y="753612"/>
                        <a:pt x="456022" y="748780"/>
                        <a:pt x="458438" y="745155"/>
                      </a:cubicBezTo>
                      <a:cubicBezTo>
                        <a:pt x="458438" y="745155"/>
                        <a:pt x="458438" y="745155"/>
                        <a:pt x="458438" y="743947"/>
                      </a:cubicBezTo>
                      <a:cubicBezTo>
                        <a:pt x="459646" y="742739"/>
                        <a:pt x="460855" y="741531"/>
                        <a:pt x="462063" y="739115"/>
                      </a:cubicBezTo>
                      <a:cubicBezTo>
                        <a:pt x="464479" y="736698"/>
                        <a:pt x="466895" y="734282"/>
                        <a:pt x="468103" y="731866"/>
                      </a:cubicBezTo>
                      <a:cubicBezTo>
                        <a:pt x="468103" y="733074"/>
                        <a:pt x="466895" y="734282"/>
                        <a:pt x="466895" y="734282"/>
                      </a:cubicBezTo>
                      <a:cubicBezTo>
                        <a:pt x="465687" y="736698"/>
                        <a:pt x="463271" y="739115"/>
                        <a:pt x="460855" y="742739"/>
                      </a:cubicBezTo>
                      <a:cubicBezTo>
                        <a:pt x="460855" y="743947"/>
                        <a:pt x="459646" y="745155"/>
                        <a:pt x="459646" y="745155"/>
                      </a:cubicBezTo>
                      <a:cubicBezTo>
                        <a:pt x="459646" y="745155"/>
                        <a:pt x="459646" y="746364"/>
                        <a:pt x="459646" y="746364"/>
                      </a:cubicBezTo>
                      <a:cubicBezTo>
                        <a:pt x="459646" y="747571"/>
                        <a:pt x="460855" y="748780"/>
                        <a:pt x="462063" y="748780"/>
                      </a:cubicBezTo>
                      <a:cubicBezTo>
                        <a:pt x="462063" y="748780"/>
                        <a:pt x="462063" y="748780"/>
                        <a:pt x="463271" y="748780"/>
                      </a:cubicBezTo>
                      <a:cubicBezTo>
                        <a:pt x="463271" y="748780"/>
                        <a:pt x="463271" y="748780"/>
                        <a:pt x="463271" y="748780"/>
                      </a:cubicBezTo>
                      <a:cubicBezTo>
                        <a:pt x="468103" y="748780"/>
                        <a:pt x="470520" y="743947"/>
                        <a:pt x="471728" y="740323"/>
                      </a:cubicBezTo>
                      <a:cubicBezTo>
                        <a:pt x="471728" y="740323"/>
                        <a:pt x="471728" y="739115"/>
                        <a:pt x="471728" y="739115"/>
                      </a:cubicBezTo>
                      <a:cubicBezTo>
                        <a:pt x="471728" y="739115"/>
                        <a:pt x="471728" y="737907"/>
                        <a:pt x="472936" y="737907"/>
                      </a:cubicBezTo>
                      <a:cubicBezTo>
                        <a:pt x="475352" y="733074"/>
                        <a:pt x="477768" y="729450"/>
                        <a:pt x="478976" y="724617"/>
                      </a:cubicBezTo>
                      <a:cubicBezTo>
                        <a:pt x="478976" y="724617"/>
                        <a:pt x="478976" y="724617"/>
                        <a:pt x="478976" y="725825"/>
                      </a:cubicBezTo>
                      <a:cubicBezTo>
                        <a:pt x="478976" y="728242"/>
                        <a:pt x="481393" y="729450"/>
                        <a:pt x="483809" y="728242"/>
                      </a:cubicBezTo>
                      <a:cubicBezTo>
                        <a:pt x="486225" y="727034"/>
                        <a:pt x="488641" y="724617"/>
                        <a:pt x="489850" y="722201"/>
                      </a:cubicBezTo>
                      <a:cubicBezTo>
                        <a:pt x="491058" y="720993"/>
                        <a:pt x="491058" y="719785"/>
                        <a:pt x="492266" y="719785"/>
                      </a:cubicBezTo>
                      <a:cubicBezTo>
                        <a:pt x="493474" y="717368"/>
                        <a:pt x="494682" y="716161"/>
                        <a:pt x="495890" y="713744"/>
                      </a:cubicBezTo>
                      <a:cubicBezTo>
                        <a:pt x="495890" y="713744"/>
                        <a:pt x="495890" y="713744"/>
                        <a:pt x="495890" y="713744"/>
                      </a:cubicBezTo>
                      <a:cubicBezTo>
                        <a:pt x="495890" y="713744"/>
                        <a:pt x="497098" y="713744"/>
                        <a:pt x="497098" y="713744"/>
                      </a:cubicBezTo>
                      <a:cubicBezTo>
                        <a:pt x="500723" y="711328"/>
                        <a:pt x="504347" y="710120"/>
                        <a:pt x="506763" y="707704"/>
                      </a:cubicBezTo>
                      <a:cubicBezTo>
                        <a:pt x="505555" y="708912"/>
                        <a:pt x="504347" y="711328"/>
                        <a:pt x="503139" y="712536"/>
                      </a:cubicBezTo>
                      <a:cubicBezTo>
                        <a:pt x="500723" y="714952"/>
                        <a:pt x="498306" y="717368"/>
                        <a:pt x="497098" y="719785"/>
                      </a:cubicBezTo>
                      <a:cubicBezTo>
                        <a:pt x="492266" y="724617"/>
                        <a:pt x="487433" y="728242"/>
                        <a:pt x="482601" y="733074"/>
                      </a:cubicBezTo>
                      <a:cubicBezTo>
                        <a:pt x="482601" y="733074"/>
                        <a:pt x="481393" y="734282"/>
                        <a:pt x="481393" y="734282"/>
                      </a:cubicBezTo>
                      <a:cubicBezTo>
                        <a:pt x="478976" y="736698"/>
                        <a:pt x="476560" y="739115"/>
                        <a:pt x="474144" y="741531"/>
                      </a:cubicBezTo>
                      <a:cubicBezTo>
                        <a:pt x="470520" y="745155"/>
                        <a:pt x="468103" y="748780"/>
                        <a:pt x="464479" y="752404"/>
                      </a:cubicBezTo>
                      <a:cubicBezTo>
                        <a:pt x="464479" y="752404"/>
                        <a:pt x="464479" y="752404"/>
                        <a:pt x="463271" y="753612"/>
                      </a:cubicBezTo>
                      <a:cubicBezTo>
                        <a:pt x="459646" y="757237"/>
                        <a:pt x="457230" y="760861"/>
                        <a:pt x="453606" y="763277"/>
                      </a:cubicBezTo>
                      <a:cubicBezTo>
                        <a:pt x="452398" y="764485"/>
                        <a:pt x="452398" y="765693"/>
                        <a:pt x="452398" y="766901"/>
                      </a:cubicBezTo>
                      <a:cubicBezTo>
                        <a:pt x="452398" y="768110"/>
                        <a:pt x="454814" y="769318"/>
                        <a:pt x="457230" y="769318"/>
                      </a:cubicBezTo>
                      <a:cubicBezTo>
                        <a:pt x="460855" y="768110"/>
                        <a:pt x="465687" y="765693"/>
                        <a:pt x="468103" y="762069"/>
                      </a:cubicBezTo>
                      <a:cubicBezTo>
                        <a:pt x="469311" y="760861"/>
                        <a:pt x="469311" y="760861"/>
                        <a:pt x="470520" y="759653"/>
                      </a:cubicBezTo>
                      <a:cubicBezTo>
                        <a:pt x="472936" y="757237"/>
                        <a:pt x="474144" y="754820"/>
                        <a:pt x="476560" y="752404"/>
                      </a:cubicBezTo>
                      <a:cubicBezTo>
                        <a:pt x="478976" y="748780"/>
                        <a:pt x="482601" y="745155"/>
                        <a:pt x="485017" y="742739"/>
                      </a:cubicBezTo>
                      <a:cubicBezTo>
                        <a:pt x="486225" y="741531"/>
                        <a:pt x="487433" y="740323"/>
                        <a:pt x="488641" y="739115"/>
                      </a:cubicBezTo>
                      <a:cubicBezTo>
                        <a:pt x="488641" y="739115"/>
                        <a:pt x="489850" y="737907"/>
                        <a:pt x="489850" y="737907"/>
                      </a:cubicBezTo>
                      <a:cubicBezTo>
                        <a:pt x="488641" y="739115"/>
                        <a:pt x="487433" y="741531"/>
                        <a:pt x="486225" y="742739"/>
                      </a:cubicBezTo>
                      <a:cubicBezTo>
                        <a:pt x="485017" y="745155"/>
                        <a:pt x="483809" y="746364"/>
                        <a:pt x="482601" y="748780"/>
                      </a:cubicBezTo>
                      <a:cubicBezTo>
                        <a:pt x="481393" y="749988"/>
                        <a:pt x="481393" y="751196"/>
                        <a:pt x="480185" y="753612"/>
                      </a:cubicBezTo>
                      <a:cubicBezTo>
                        <a:pt x="477768" y="757237"/>
                        <a:pt x="476560" y="760861"/>
                        <a:pt x="474144" y="764485"/>
                      </a:cubicBezTo>
                      <a:cubicBezTo>
                        <a:pt x="472936" y="765693"/>
                        <a:pt x="472936" y="766901"/>
                        <a:pt x="471728" y="769318"/>
                      </a:cubicBezTo>
                      <a:cubicBezTo>
                        <a:pt x="470520" y="770526"/>
                        <a:pt x="470520" y="771734"/>
                        <a:pt x="470520" y="771734"/>
                      </a:cubicBezTo>
                      <a:cubicBezTo>
                        <a:pt x="469311" y="774150"/>
                        <a:pt x="466895" y="775358"/>
                        <a:pt x="465687" y="777775"/>
                      </a:cubicBezTo>
                      <a:cubicBezTo>
                        <a:pt x="463271" y="780191"/>
                        <a:pt x="459646" y="781399"/>
                        <a:pt x="457230" y="783815"/>
                      </a:cubicBezTo>
                      <a:cubicBezTo>
                        <a:pt x="457230" y="783815"/>
                        <a:pt x="457230" y="783815"/>
                        <a:pt x="457230" y="783815"/>
                      </a:cubicBezTo>
                      <a:cubicBezTo>
                        <a:pt x="457230" y="783815"/>
                        <a:pt x="457230" y="783815"/>
                        <a:pt x="457230" y="783815"/>
                      </a:cubicBezTo>
                      <a:cubicBezTo>
                        <a:pt x="457230" y="783815"/>
                        <a:pt x="456022" y="785023"/>
                        <a:pt x="456022" y="785023"/>
                      </a:cubicBezTo>
                      <a:cubicBezTo>
                        <a:pt x="453606" y="787440"/>
                        <a:pt x="457230" y="791064"/>
                        <a:pt x="459646" y="789856"/>
                      </a:cubicBezTo>
                      <a:cubicBezTo>
                        <a:pt x="460855" y="789856"/>
                        <a:pt x="460855" y="789856"/>
                        <a:pt x="462063" y="789856"/>
                      </a:cubicBezTo>
                      <a:cubicBezTo>
                        <a:pt x="462063" y="789856"/>
                        <a:pt x="463271" y="789856"/>
                        <a:pt x="463271" y="789856"/>
                      </a:cubicBezTo>
                      <a:cubicBezTo>
                        <a:pt x="463271" y="789856"/>
                        <a:pt x="464479" y="789856"/>
                        <a:pt x="464479" y="789856"/>
                      </a:cubicBezTo>
                      <a:cubicBezTo>
                        <a:pt x="465687" y="789856"/>
                        <a:pt x="465687" y="788648"/>
                        <a:pt x="466895" y="788648"/>
                      </a:cubicBezTo>
                      <a:cubicBezTo>
                        <a:pt x="466895" y="788648"/>
                        <a:pt x="466895" y="788648"/>
                        <a:pt x="466895" y="788648"/>
                      </a:cubicBezTo>
                      <a:cubicBezTo>
                        <a:pt x="466895" y="788648"/>
                        <a:pt x="466895" y="789856"/>
                        <a:pt x="466895" y="789856"/>
                      </a:cubicBezTo>
                      <a:cubicBezTo>
                        <a:pt x="466895" y="789856"/>
                        <a:pt x="466895" y="789856"/>
                        <a:pt x="466895" y="789856"/>
                      </a:cubicBezTo>
                      <a:cubicBezTo>
                        <a:pt x="466895" y="791064"/>
                        <a:pt x="465687" y="791064"/>
                        <a:pt x="465687" y="792272"/>
                      </a:cubicBezTo>
                      <a:cubicBezTo>
                        <a:pt x="464479" y="793480"/>
                        <a:pt x="464479" y="794689"/>
                        <a:pt x="463271" y="795896"/>
                      </a:cubicBezTo>
                      <a:cubicBezTo>
                        <a:pt x="462063" y="797105"/>
                        <a:pt x="460855" y="798313"/>
                        <a:pt x="459646" y="799521"/>
                      </a:cubicBezTo>
                      <a:cubicBezTo>
                        <a:pt x="452398" y="804353"/>
                        <a:pt x="441525" y="805562"/>
                        <a:pt x="427027" y="806770"/>
                      </a:cubicBezTo>
                      <a:cubicBezTo>
                        <a:pt x="423403" y="806770"/>
                        <a:pt x="417362" y="809186"/>
                        <a:pt x="413738" y="807978"/>
                      </a:cubicBezTo>
                      <a:cubicBezTo>
                        <a:pt x="410113" y="806770"/>
                        <a:pt x="406489" y="811602"/>
                        <a:pt x="410113" y="814018"/>
                      </a:cubicBezTo>
                      <a:cubicBezTo>
                        <a:pt x="413738" y="816435"/>
                        <a:pt x="418570" y="816435"/>
                        <a:pt x="424611" y="816435"/>
                      </a:cubicBezTo>
                      <a:cubicBezTo>
                        <a:pt x="425819" y="816435"/>
                        <a:pt x="427027" y="816435"/>
                        <a:pt x="427027" y="816435"/>
                      </a:cubicBezTo>
                      <a:cubicBezTo>
                        <a:pt x="428235" y="816435"/>
                        <a:pt x="428235" y="816435"/>
                        <a:pt x="429443" y="816435"/>
                      </a:cubicBezTo>
                      <a:cubicBezTo>
                        <a:pt x="429443" y="816435"/>
                        <a:pt x="430652" y="816435"/>
                        <a:pt x="430652" y="816435"/>
                      </a:cubicBezTo>
                      <a:cubicBezTo>
                        <a:pt x="430652" y="816435"/>
                        <a:pt x="430652" y="816435"/>
                        <a:pt x="429443" y="817643"/>
                      </a:cubicBezTo>
                      <a:cubicBezTo>
                        <a:pt x="427027" y="820059"/>
                        <a:pt x="424611" y="821267"/>
                        <a:pt x="422195" y="822475"/>
                      </a:cubicBezTo>
                      <a:cubicBezTo>
                        <a:pt x="420986" y="823683"/>
                        <a:pt x="418570" y="824892"/>
                        <a:pt x="417362" y="826099"/>
                      </a:cubicBezTo>
                      <a:cubicBezTo>
                        <a:pt x="417362" y="826099"/>
                        <a:pt x="417362" y="826099"/>
                        <a:pt x="417362" y="826099"/>
                      </a:cubicBezTo>
                      <a:cubicBezTo>
                        <a:pt x="414946" y="828516"/>
                        <a:pt x="411322" y="830932"/>
                        <a:pt x="408905" y="832140"/>
                      </a:cubicBezTo>
                      <a:cubicBezTo>
                        <a:pt x="406489" y="834556"/>
                        <a:pt x="404073" y="836973"/>
                        <a:pt x="402865" y="839389"/>
                      </a:cubicBezTo>
                      <a:cubicBezTo>
                        <a:pt x="400448" y="843013"/>
                        <a:pt x="405281" y="846638"/>
                        <a:pt x="407697" y="844221"/>
                      </a:cubicBezTo>
                      <a:cubicBezTo>
                        <a:pt x="408905" y="843013"/>
                        <a:pt x="410113" y="841805"/>
                        <a:pt x="412530" y="840597"/>
                      </a:cubicBezTo>
                      <a:cubicBezTo>
                        <a:pt x="413738" y="840597"/>
                        <a:pt x="413738" y="839389"/>
                        <a:pt x="414946" y="838181"/>
                      </a:cubicBezTo>
                      <a:cubicBezTo>
                        <a:pt x="417362" y="835765"/>
                        <a:pt x="420986" y="834556"/>
                        <a:pt x="423403" y="832140"/>
                      </a:cubicBezTo>
                      <a:cubicBezTo>
                        <a:pt x="425819" y="830932"/>
                        <a:pt x="428235" y="828516"/>
                        <a:pt x="429443" y="827308"/>
                      </a:cubicBezTo>
                      <a:cubicBezTo>
                        <a:pt x="431860" y="826099"/>
                        <a:pt x="434276" y="824892"/>
                        <a:pt x="435484" y="823683"/>
                      </a:cubicBezTo>
                      <a:cubicBezTo>
                        <a:pt x="436692" y="822475"/>
                        <a:pt x="436692" y="822475"/>
                        <a:pt x="437900" y="822475"/>
                      </a:cubicBezTo>
                      <a:cubicBezTo>
                        <a:pt x="447565" y="816435"/>
                        <a:pt x="441525" y="817643"/>
                        <a:pt x="451190" y="817643"/>
                      </a:cubicBezTo>
                      <a:cubicBezTo>
                        <a:pt x="451190" y="817643"/>
                        <a:pt x="452398" y="817643"/>
                        <a:pt x="452398" y="817643"/>
                      </a:cubicBezTo>
                      <a:cubicBezTo>
                        <a:pt x="451190" y="818851"/>
                        <a:pt x="451190" y="818851"/>
                        <a:pt x="449981" y="820059"/>
                      </a:cubicBezTo>
                      <a:cubicBezTo>
                        <a:pt x="446357" y="823683"/>
                        <a:pt x="442733" y="828516"/>
                        <a:pt x="439108" y="832140"/>
                      </a:cubicBezTo>
                      <a:cubicBezTo>
                        <a:pt x="435484" y="836973"/>
                        <a:pt x="431860" y="840597"/>
                        <a:pt x="429443" y="845429"/>
                      </a:cubicBezTo>
                      <a:cubicBezTo>
                        <a:pt x="428235" y="847846"/>
                        <a:pt x="429443" y="851470"/>
                        <a:pt x="433068" y="852678"/>
                      </a:cubicBezTo>
                      <a:cubicBezTo>
                        <a:pt x="434276" y="852678"/>
                        <a:pt x="434276" y="852678"/>
                        <a:pt x="435484" y="851470"/>
                      </a:cubicBezTo>
                      <a:cubicBezTo>
                        <a:pt x="437900" y="849054"/>
                        <a:pt x="440317" y="846638"/>
                        <a:pt x="442733" y="844221"/>
                      </a:cubicBezTo>
                      <a:cubicBezTo>
                        <a:pt x="445149" y="841805"/>
                        <a:pt x="447565" y="839389"/>
                        <a:pt x="449981" y="835765"/>
                      </a:cubicBezTo>
                      <a:cubicBezTo>
                        <a:pt x="452398" y="833348"/>
                        <a:pt x="453606" y="830932"/>
                        <a:pt x="456022" y="828516"/>
                      </a:cubicBezTo>
                      <a:cubicBezTo>
                        <a:pt x="457230" y="827308"/>
                        <a:pt x="458438" y="824892"/>
                        <a:pt x="459646" y="823683"/>
                      </a:cubicBezTo>
                      <a:cubicBezTo>
                        <a:pt x="460855" y="822475"/>
                        <a:pt x="460855" y="822475"/>
                        <a:pt x="462063" y="821267"/>
                      </a:cubicBezTo>
                      <a:cubicBezTo>
                        <a:pt x="462063" y="822475"/>
                        <a:pt x="462063" y="822475"/>
                        <a:pt x="462063" y="823683"/>
                      </a:cubicBezTo>
                      <a:cubicBezTo>
                        <a:pt x="462063" y="827308"/>
                        <a:pt x="460855" y="830932"/>
                        <a:pt x="460855" y="834556"/>
                      </a:cubicBezTo>
                      <a:cubicBezTo>
                        <a:pt x="460855" y="835765"/>
                        <a:pt x="460855" y="838181"/>
                        <a:pt x="460855" y="839389"/>
                      </a:cubicBezTo>
                      <a:cubicBezTo>
                        <a:pt x="460855" y="840597"/>
                        <a:pt x="460855" y="841805"/>
                        <a:pt x="460855" y="843013"/>
                      </a:cubicBezTo>
                      <a:cubicBezTo>
                        <a:pt x="460855" y="846638"/>
                        <a:pt x="459646" y="850262"/>
                        <a:pt x="459646" y="852678"/>
                      </a:cubicBezTo>
                      <a:cubicBezTo>
                        <a:pt x="459646" y="853886"/>
                        <a:pt x="459646" y="853886"/>
                        <a:pt x="459646" y="853886"/>
                      </a:cubicBezTo>
                      <a:cubicBezTo>
                        <a:pt x="459646" y="856302"/>
                        <a:pt x="458438" y="858719"/>
                        <a:pt x="458438" y="861135"/>
                      </a:cubicBezTo>
                      <a:cubicBezTo>
                        <a:pt x="458438" y="863551"/>
                        <a:pt x="457230" y="865968"/>
                        <a:pt x="457230" y="867176"/>
                      </a:cubicBezTo>
                      <a:cubicBezTo>
                        <a:pt x="457230" y="868384"/>
                        <a:pt x="456022" y="870800"/>
                        <a:pt x="456022" y="872008"/>
                      </a:cubicBezTo>
                      <a:cubicBezTo>
                        <a:pt x="456022" y="872008"/>
                        <a:pt x="456022" y="872008"/>
                        <a:pt x="456022" y="872008"/>
                      </a:cubicBezTo>
                      <a:cubicBezTo>
                        <a:pt x="456022" y="874424"/>
                        <a:pt x="456022" y="875633"/>
                        <a:pt x="459646" y="878049"/>
                      </a:cubicBezTo>
                      <a:cubicBezTo>
                        <a:pt x="462063" y="879257"/>
                        <a:pt x="465687" y="878049"/>
                        <a:pt x="465687" y="875633"/>
                      </a:cubicBezTo>
                      <a:cubicBezTo>
                        <a:pt x="465687" y="874424"/>
                        <a:pt x="465687" y="873216"/>
                        <a:pt x="465687" y="873216"/>
                      </a:cubicBezTo>
                      <a:cubicBezTo>
                        <a:pt x="465687" y="873216"/>
                        <a:pt x="465687" y="873216"/>
                        <a:pt x="465687" y="873216"/>
                      </a:cubicBezTo>
                      <a:cubicBezTo>
                        <a:pt x="465687" y="874424"/>
                        <a:pt x="466895" y="872008"/>
                        <a:pt x="468103" y="867176"/>
                      </a:cubicBezTo>
                      <a:cubicBezTo>
                        <a:pt x="468103" y="865968"/>
                        <a:pt x="468103" y="865968"/>
                        <a:pt x="469311" y="864759"/>
                      </a:cubicBezTo>
                      <a:cubicBezTo>
                        <a:pt x="470520" y="861135"/>
                        <a:pt x="470520" y="857511"/>
                        <a:pt x="471728" y="852678"/>
                      </a:cubicBezTo>
                      <a:cubicBezTo>
                        <a:pt x="471728" y="851470"/>
                        <a:pt x="471728" y="850262"/>
                        <a:pt x="472936" y="849054"/>
                      </a:cubicBezTo>
                      <a:cubicBezTo>
                        <a:pt x="472936" y="849054"/>
                        <a:pt x="472936" y="849054"/>
                        <a:pt x="472936" y="847846"/>
                      </a:cubicBezTo>
                      <a:cubicBezTo>
                        <a:pt x="472936" y="845429"/>
                        <a:pt x="474144" y="843013"/>
                        <a:pt x="474144" y="840597"/>
                      </a:cubicBezTo>
                      <a:cubicBezTo>
                        <a:pt x="475352" y="835765"/>
                        <a:pt x="476560" y="830932"/>
                        <a:pt x="476560" y="828516"/>
                      </a:cubicBezTo>
                      <a:cubicBezTo>
                        <a:pt x="476560" y="827308"/>
                        <a:pt x="476560" y="827308"/>
                        <a:pt x="476560" y="827308"/>
                      </a:cubicBezTo>
                      <a:cubicBezTo>
                        <a:pt x="476560" y="828516"/>
                        <a:pt x="476560" y="828516"/>
                        <a:pt x="476560" y="829724"/>
                      </a:cubicBezTo>
                      <a:cubicBezTo>
                        <a:pt x="476560" y="833348"/>
                        <a:pt x="477768" y="838181"/>
                        <a:pt x="478976" y="841805"/>
                      </a:cubicBezTo>
                      <a:cubicBezTo>
                        <a:pt x="478976" y="843013"/>
                        <a:pt x="478976" y="844221"/>
                        <a:pt x="480185" y="844221"/>
                      </a:cubicBezTo>
                      <a:cubicBezTo>
                        <a:pt x="480185" y="846638"/>
                        <a:pt x="481393" y="849054"/>
                        <a:pt x="482601" y="850262"/>
                      </a:cubicBezTo>
                      <a:cubicBezTo>
                        <a:pt x="483809" y="853886"/>
                        <a:pt x="485017" y="856302"/>
                        <a:pt x="487433" y="858719"/>
                      </a:cubicBezTo>
                      <a:cubicBezTo>
                        <a:pt x="487433" y="858719"/>
                        <a:pt x="488641" y="859927"/>
                        <a:pt x="488641" y="859927"/>
                      </a:cubicBezTo>
                      <a:cubicBezTo>
                        <a:pt x="491058" y="861135"/>
                        <a:pt x="493474" y="858719"/>
                        <a:pt x="493474" y="856302"/>
                      </a:cubicBezTo>
                      <a:cubicBezTo>
                        <a:pt x="493474" y="856302"/>
                        <a:pt x="493474" y="856302"/>
                        <a:pt x="493474" y="856302"/>
                      </a:cubicBezTo>
                      <a:cubicBezTo>
                        <a:pt x="492266" y="853886"/>
                        <a:pt x="492266" y="851470"/>
                        <a:pt x="491058" y="850262"/>
                      </a:cubicBezTo>
                      <a:cubicBezTo>
                        <a:pt x="491058" y="849054"/>
                        <a:pt x="489850" y="846638"/>
                        <a:pt x="489850" y="845429"/>
                      </a:cubicBezTo>
                      <a:cubicBezTo>
                        <a:pt x="488641" y="841805"/>
                        <a:pt x="488641" y="839389"/>
                        <a:pt x="488641" y="835765"/>
                      </a:cubicBezTo>
                      <a:cubicBezTo>
                        <a:pt x="487433" y="828516"/>
                        <a:pt x="487433" y="822475"/>
                        <a:pt x="488641" y="815226"/>
                      </a:cubicBezTo>
                      <a:cubicBezTo>
                        <a:pt x="488641" y="814018"/>
                        <a:pt x="488641" y="812810"/>
                        <a:pt x="488641" y="810394"/>
                      </a:cubicBezTo>
                      <a:cubicBezTo>
                        <a:pt x="488641" y="809186"/>
                        <a:pt x="488641" y="809186"/>
                        <a:pt x="488641" y="807978"/>
                      </a:cubicBezTo>
                      <a:cubicBezTo>
                        <a:pt x="488641" y="807978"/>
                        <a:pt x="488641" y="806770"/>
                        <a:pt x="488641" y="806770"/>
                      </a:cubicBezTo>
                      <a:cubicBezTo>
                        <a:pt x="488641" y="804353"/>
                        <a:pt x="488641" y="801937"/>
                        <a:pt x="488641" y="799521"/>
                      </a:cubicBezTo>
                      <a:cubicBezTo>
                        <a:pt x="488641" y="798313"/>
                        <a:pt x="488641" y="795896"/>
                        <a:pt x="488641" y="794689"/>
                      </a:cubicBezTo>
                      <a:cubicBezTo>
                        <a:pt x="489850" y="791064"/>
                        <a:pt x="491058" y="788648"/>
                        <a:pt x="492266" y="785023"/>
                      </a:cubicBezTo>
                      <a:cubicBezTo>
                        <a:pt x="492266" y="786232"/>
                        <a:pt x="492266" y="786232"/>
                        <a:pt x="492266" y="787440"/>
                      </a:cubicBezTo>
                      <a:cubicBezTo>
                        <a:pt x="492266" y="791064"/>
                        <a:pt x="493474" y="794689"/>
                        <a:pt x="493474" y="798313"/>
                      </a:cubicBezTo>
                      <a:cubicBezTo>
                        <a:pt x="493474" y="798313"/>
                        <a:pt x="493474" y="799521"/>
                        <a:pt x="493474" y="799521"/>
                      </a:cubicBezTo>
                      <a:cubicBezTo>
                        <a:pt x="493474" y="801937"/>
                        <a:pt x="493474" y="804353"/>
                        <a:pt x="493474" y="806770"/>
                      </a:cubicBezTo>
                      <a:cubicBezTo>
                        <a:pt x="493474" y="807978"/>
                        <a:pt x="493474" y="809186"/>
                        <a:pt x="493474" y="810394"/>
                      </a:cubicBezTo>
                      <a:cubicBezTo>
                        <a:pt x="493474" y="812810"/>
                        <a:pt x="495890" y="814018"/>
                        <a:pt x="497098" y="814018"/>
                      </a:cubicBezTo>
                      <a:cubicBezTo>
                        <a:pt x="498306" y="814018"/>
                        <a:pt x="499514" y="814018"/>
                        <a:pt x="499514" y="812810"/>
                      </a:cubicBezTo>
                      <a:cubicBezTo>
                        <a:pt x="499514" y="812810"/>
                        <a:pt x="499514" y="812810"/>
                        <a:pt x="499514" y="812810"/>
                      </a:cubicBezTo>
                      <a:cubicBezTo>
                        <a:pt x="501931" y="807978"/>
                        <a:pt x="501931" y="803145"/>
                        <a:pt x="500723" y="798313"/>
                      </a:cubicBezTo>
                      <a:cubicBezTo>
                        <a:pt x="500723" y="797105"/>
                        <a:pt x="500723" y="795896"/>
                        <a:pt x="500723" y="794689"/>
                      </a:cubicBezTo>
                      <a:cubicBezTo>
                        <a:pt x="500723" y="794689"/>
                        <a:pt x="500723" y="793480"/>
                        <a:pt x="500723" y="793480"/>
                      </a:cubicBezTo>
                      <a:cubicBezTo>
                        <a:pt x="500723" y="792272"/>
                        <a:pt x="500723" y="789856"/>
                        <a:pt x="500723" y="788648"/>
                      </a:cubicBezTo>
                      <a:cubicBezTo>
                        <a:pt x="500723" y="788648"/>
                        <a:pt x="500723" y="788648"/>
                        <a:pt x="500723" y="787440"/>
                      </a:cubicBezTo>
                      <a:cubicBezTo>
                        <a:pt x="500723" y="786232"/>
                        <a:pt x="500723" y="783815"/>
                        <a:pt x="500723" y="782607"/>
                      </a:cubicBezTo>
                      <a:cubicBezTo>
                        <a:pt x="500723" y="781399"/>
                        <a:pt x="500723" y="781399"/>
                        <a:pt x="500723" y="780191"/>
                      </a:cubicBezTo>
                      <a:cubicBezTo>
                        <a:pt x="500723" y="778983"/>
                        <a:pt x="500723" y="778983"/>
                        <a:pt x="500723" y="777775"/>
                      </a:cubicBezTo>
                      <a:cubicBezTo>
                        <a:pt x="500723" y="777775"/>
                        <a:pt x="500723" y="776567"/>
                        <a:pt x="500723" y="776567"/>
                      </a:cubicBezTo>
                      <a:cubicBezTo>
                        <a:pt x="500723" y="774150"/>
                        <a:pt x="500723" y="771734"/>
                        <a:pt x="500723" y="770526"/>
                      </a:cubicBezTo>
                      <a:cubicBezTo>
                        <a:pt x="500723" y="770526"/>
                        <a:pt x="500723" y="770526"/>
                        <a:pt x="500723" y="770526"/>
                      </a:cubicBezTo>
                      <a:cubicBezTo>
                        <a:pt x="500723" y="769318"/>
                        <a:pt x="501931" y="769318"/>
                        <a:pt x="501931" y="768110"/>
                      </a:cubicBezTo>
                      <a:cubicBezTo>
                        <a:pt x="503139" y="765693"/>
                        <a:pt x="504347" y="762069"/>
                        <a:pt x="506763" y="759653"/>
                      </a:cubicBezTo>
                      <a:cubicBezTo>
                        <a:pt x="507971" y="758445"/>
                        <a:pt x="507971" y="757237"/>
                        <a:pt x="509179" y="754820"/>
                      </a:cubicBezTo>
                      <a:cubicBezTo>
                        <a:pt x="510388" y="752404"/>
                        <a:pt x="511596" y="751196"/>
                        <a:pt x="511596" y="748780"/>
                      </a:cubicBezTo>
                      <a:cubicBezTo>
                        <a:pt x="512804" y="747571"/>
                        <a:pt x="512804" y="745155"/>
                        <a:pt x="514012" y="743947"/>
                      </a:cubicBezTo>
                      <a:cubicBezTo>
                        <a:pt x="517636" y="737907"/>
                        <a:pt x="520053" y="731866"/>
                        <a:pt x="523677" y="725825"/>
                      </a:cubicBezTo>
                      <a:cubicBezTo>
                        <a:pt x="524885" y="724617"/>
                        <a:pt x="524885" y="723409"/>
                        <a:pt x="526093" y="722201"/>
                      </a:cubicBezTo>
                      <a:cubicBezTo>
                        <a:pt x="526093" y="723409"/>
                        <a:pt x="524885" y="724617"/>
                        <a:pt x="524885" y="725825"/>
                      </a:cubicBezTo>
                      <a:cubicBezTo>
                        <a:pt x="522469" y="734282"/>
                        <a:pt x="520053" y="742739"/>
                        <a:pt x="517636" y="749988"/>
                      </a:cubicBezTo>
                      <a:cubicBezTo>
                        <a:pt x="517636" y="749988"/>
                        <a:pt x="517636" y="749988"/>
                        <a:pt x="517636" y="749988"/>
                      </a:cubicBezTo>
                      <a:cubicBezTo>
                        <a:pt x="517636" y="751196"/>
                        <a:pt x="516428" y="753612"/>
                        <a:pt x="516428" y="754820"/>
                      </a:cubicBezTo>
                      <a:cubicBezTo>
                        <a:pt x="516428" y="756028"/>
                        <a:pt x="515220" y="757237"/>
                        <a:pt x="515220" y="758445"/>
                      </a:cubicBezTo>
                      <a:cubicBezTo>
                        <a:pt x="515220" y="758445"/>
                        <a:pt x="515220" y="759653"/>
                        <a:pt x="515220" y="759653"/>
                      </a:cubicBezTo>
                      <a:cubicBezTo>
                        <a:pt x="515220" y="762069"/>
                        <a:pt x="514012" y="763277"/>
                        <a:pt x="514012" y="765693"/>
                      </a:cubicBezTo>
                      <a:cubicBezTo>
                        <a:pt x="514012" y="769318"/>
                        <a:pt x="512804" y="771734"/>
                        <a:pt x="512804" y="775358"/>
                      </a:cubicBezTo>
                      <a:cubicBezTo>
                        <a:pt x="512804" y="776567"/>
                        <a:pt x="512804" y="778983"/>
                        <a:pt x="512804" y="780191"/>
                      </a:cubicBezTo>
                      <a:cubicBezTo>
                        <a:pt x="512804" y="783815"/>
                        <a:pt x="512804" y="788648"/>
                        <a:pt x="512804" y="792272"/>
                      </a:cubicBezTo>
                      <a:cubicBezTo>
                        <a:pt x="512804" y="793480"/>
                        <a:pt x="512804" y="794689"/>
                        <a:pt x="512804" y="797105"/>
                      </a:cubicBezTo>
                      <a:cubicBezTo>
                        <a:pt x="512804" y="798313"/>
                        <a:pt x="512804" y="799521"/>
                        <a:pt x="512804" y="800729"/>
                      </a:cubicBezTo>
                      <a:cubicBezTo>
                        <a:pt x="512804" y="807978"/>
                        <a:pt x="511596" y="814018"/>
                        <a:pt x="510388" y="821267"/>
                      </a:cubicBezTo>
                      <a:cubicBezTo>
                        <a:pt x="510388" y="823683"/>
                        <a:pt x="511596" y="824892"/>
                        <a:pt x="512804" y="826099"/>
                      </a:cubicBezTo>
                      <a:cubicBezTo>
                        <a:pt x="514012" y="826099"/>
                        <a:pt x="515220" y="826099"/>
                        <a:pt x="516428" y="824892"/>
                      </a:cubicBezTo>
                      <a:cubicBezTo>
                        <a:pt x="516428" y="824892"/>
                        <a:pt x="516428" y="824892"/>
                        <a:pt x="516428" y="824892"/>
                      </a:cubicBezTo>
                      <a:cubicBezTo>
                        <a:pt x="516428" y="823683"/>
                        <a:pt x="517636" y="822475"/>
                        <a:pt x="517636" y="821267"/>
                      </a:cubicBezTo>
                      <a:cubicBezTo>
                        <a:pt x="518844" y="816435"/>
                        <a:pt x="520053" y="811602"/>
                        <a:pt x="520053" y="805562"/>
                      </a:cubicBezTo>
                      <a:cubicBezTo>
                        <a:pt x="520053" y="800729"/>
                        <a:pt x="520053" y="797105"/>
                        <a:pt x="520053" y="792272"/>
                      </a:cubicBezTo>
                      <a:cubicBezTo>
                        <a:pt x="520053" y="788648"/>
                        <a:pt x="520053" y="785023"/>
                        <a:pt x="520053" y="781399"/>
                      </a:cubicBezTo>
                      <a:cubicBezTo>
                        <a:pt x="520053" y="780191"/>
                        <a:pt x="520053" y="778983"/>
                        <a:pt x="520053" y="776567"/>
                      </a:cubicBezTo>
                      <a:cubicBezTo>
                        <a:pt x="520053" y="772942"/>
                        <a:pt x="521261" y="769318"/>
                        <a:pt x="522469" y="765693"/>
                      </a:cubicBezTo>
                      <a:cubicBezTo>
                        <a:pt x="522469" y="765693"/>
                        <a:pt x="522469" y="764485"/>
                        <a:pt x="522469" y="764485"/>
                      </a:cubicBezTo>
                      <a:cubicBezTo>
                        <a:pt x="522469" y="763277"/>
                        <a:pt x="522469" y="762069"/>
                        <a:pt x="523677" y="762069"/>
                      </a:cubicBezTo>
                      <a:cubicBezTo>
                        <a:pt x="524885" y="759653"/>
                        <a:pt x="524885" y="757237"/>
                        <a:pt x="526093" y="754820"/>
                      </a:cubicBezTo>
                      <a:cubicBezTo>
                        <a:pt x="528509" y="746364"/>
                        <a:pt x="530926" y="737907"/>
                        <a:pt x="533342" y="729450"/>
                      </a:cubicBezTo>
                      <a:cubicBezTo>
                        <a:pt x="533342" y="728242"/>
                        <a:pt x="534550" y="727034"/>
                        <a:pt x="534550" y="725825"/>
                      </a:cubicBezTo>
                      <a:cubicBezTo>
                        <a:pt x="534550" y="727034"/>
                        <a:pt x="534550" y="728242"/>
                        <a:pt x="534550" y="730658"/>
                      </a:cubicBezTo>
                      <a:cubicBezTo>
                        <a:pt x="534550" y="735490"/>
                        <a:pt x="533342" y="740323"/>
                        <a:pt x="533342" y="743947"/>
                      </a:cubicBezTo>
                      <a:cubicBezTo>
                        <a:pt x="532134" y="748780"/>
                        <a:pt x="530926" y="752404"/>
                        <a:pt x="528509" y="757237"/>
                      </a:cubicBezTo>
                      <a:cubicBezTo>
                        <a:pt x="527301" y="759653"/>
                        <a:pt x="527301" y="763277"/>
                        <a:pt x="526093" y="765693"/>
                      </a:cubicBezTo>
                      <a:cubicBezTo>
                        <a:pt x="526093" y="765693"/>
                        <a:pt x="526093" y="766901"/>
                        <a:pt x="526093" y="766901"/>
                      </a:cubicBezTo>
                      <a:cubicBezTo>
                        <a:pt x="526093" y="766901"/>
                        <a:pt x="526093" y="766901"/>
                        <a:pt x="526093" y="766901"/>
                      </a:cubicBezTo>
                      <a:cubicBezTo>
                        <a:pt x="524885" y="771734"/>
                        <a:pt x="523677" y="776567"/>
                        <a:pt x="522469" y="782607"/>
                      </a:cubicBezTo>
                      <a:cubicBezTo>
                        <a:pt x="522469" y="782607"/>
                        <a:pt x="522469" y="782607"/>
                        <a:pt x="522469" y="783815"/>
                      </a:cubicBezTo>
                      <a:cubicBezTo>
                        <a:pt x="521261" y="787440"/>
                        <a:pt x="521261" y="791064"/>
                        <a:pt x="520053" y="794689"/>
                      </a:cubicBezTo>
                      <a:cubicBezTo>
                        <a:pt x="520053" y="794689"/>
                        <a:pt x="520053" y="794689"/>
                        <a:pt x="520053" y="794689"/>
                      </a:cubicBezTo>
                      <a:cubicBezTo>
                        <a:pt x="518844" y="798313"/>
                        <a:pt x="524885" y="799521"/>
                        <a:pt x="527301" y="797105"/>
                      </a:cubicBezTo>
                      <a:cubicBezTo>
                        <a:pt x="527301" y="795896"/>
                        <a:pt x="528509" y="795896"/>
                        <a:pt x="528509" y="794689"/>
                      </a:cubicBezTo>
                      <a:cubicBezTo>
                        <a:pt x="528509" y="794689"/>
                        <a:pt x="528509" y="793480"/>
                        <a:pt x="528509" y="793480"/>
                      </a:cubicBezTo>
                      <a:cubicBezTo>
                        <a:pt x="528509" y="793480"/>
                        <a:pt x="528509" y="792272"/>
                        <a:pt x="528509" y="792272"/>
                      </a:cubicBezTo>
                      <a:cubicBezTo>
                        <a:pt x="528509" y="792272"/>
                        <a:pt x="528509" y="793480"/>
                        <a:pt x="528509" y="793480"/>
                      </a:cubicBezTo>
                      <a:cubicBezTo>
                        <a:pt x="528509" y="793480"/>
                        <a:pt x="528509" y="794689"/>
                        <a:pt x="528509" y="794689"/>
                      </a:cubicBezTo>
                      <a:cubicBezTo>
                        <a:pt x="527301" y="801937"/>
                        <a:pt x="527301" y="807978"/>
                        <a:pt x="526093" y="815226"/>
                      </a:cubicBezTo>
                      <a:cubicBezTo>
                        <a:pt x="526093" y="817643"/>
                        <a:pt x="524885" y="821267"/>
                        <a:pt x="524885" y="823683"/>
                      </a:cubicBezTo>
                      <a:cubicBezTo>
                        <a:pt x="524885" y="827308"/>
                        <a:pt x="523677" y="830932"/>
                        <a:pt x="523677" y="834556"/>
                      </a:cubicBezTo>
                      <a:cubicBezTo>
                        <a:pt x="523677" y="835765"/>
                        <a:pt x="523677" y="838181"/>
                        <a:pt x="522469" y="839389"/>
                      </a:cubicBezTo>
                      <a:cubicBezTo>
                        <a:pt x="522469" y="841805"/>
                        <a:pt x="521261" y="845429"/>
                        <a:pt x="521261" y="847846"/>
                      </a:cubicBezTo>
                      <a:cubicBezTo>
                        <a:pt x="521261" y="847846"/>
                        <a:pt x="521261" y="847846"/>
                        <a:pt x="521261" y="847846"/>
                      </a:cubicBezTo>
                      <a:cubicBezTo>
                        <a:pt x="521261" y="850262"/>
                        <a:pt x="520053" y="852678"/>
                        <a:pt x="520053" y="855095"/>
                      </a:cubicBezTo>
                      <a:cubicBezTo>
                        <a:pt x="520053" y="857511"/>
                        <a:pt x="518844" y="859927"/>
                        <a:pt x="518844" y="862343"/>
                      </a:cubicBezTo>
                      <a:cubicBezTo>
                        <a:pt x="517636" y="864759"/>
                        <a:pt x="517636" y="868384"/>
                        <a:pt x="516428" y="870800"/>
                      </a:cubicBezTo>
                      <a:cubicBezTo>
                        <a:pt x="515220" y="875633"/>
                        <a:pt x="514012" y="879257"/>
                        <a:pt x="512804" y="882881"/>
                      </a:cubicBezTo>
                      <a:cubicBezTo>
                        <a:pt x="511596" y="886506"/>
                        <a:pt x="516428" y="888922"/>
                        <a:pt x="518844" y="885298"/>
                      </a:cubicBezTo>
                      <a:cubicBezTo>
                        <a:pt x="521261" y="881673"/>
                        <a:pt x="522469" y="878049"/>
                        <a:pt x="523677" y="875633"/>
                      </a:cubicBezTo>
                      <a:cubicBezTo>
                        <a:pt x="523677" y="875633"/>
                        <a:pt x="523677" y="874424"/>
                        <a:pt x="524885" y="874424"/>
                      </a:cubicBezTo>
                      <a:cubicBezTo>
                        <a:pt x="524885" y="878049"/>
                        <a:pt x="524885" y="881673"/>
                        <a:pt x="526093" y="885298"/>
                      </a:cubicBezTo>
                      <a:cubicBezTo>
                        <a:pt x="526093" y="885298"/>
                        <a:pt x="526093" y="885298"/>
                        <a:pt x="526093" y="885298"/>
                      </a:cubicBezTo>
                      <a:cubicBezTo>
                        <a:pt x="524885" y="886506"/>
                        <a:pt x="523677" y="888922"/>
                        <a:pt x="523677" y="892546"/>
                      </a:cubicBezTo>
                      <a:cubicBezTo>
                        <a:pt x="523677" y="894963"/>
                        <a:pt x="523677" y="897379"/>
                        <a:pt x="522469" y="899795"/>
                      </a:cubicBezTo>
                      <a:cubicBezTo>
                        <a:pt x="522469" y="902211"/>
                        <a:pt x="521261" y="904627"/>
                        <a:pt x="520053" y="907044"/>
                      </a:cubicBezTo>
                      <a:cubicBezTo>
                        <a:pt x="520053" y="908252"/>
                        <a:pt x="518844" y="908252"/>
                        <a:pt x="517636" y="909460"/>
                      </a:cubicBezTo>
                      <a:cubicBezTo>
                        <a:pt x="517636" y="909460"/>
                        <a:pt x="517636" y="909460"/>
                        <a:pt x="517636" y="910668"/>
                      </a:cubicBezTo>
                      <a:cubicBezTo>
                        <a:pt x="516428" y="911876"/>
                        <a:pt x="516428" y="913084"/>
                        <a:pt x="516428" y="914293"/>
                      </a:cubicBezTo>
                      <a:cubicBezTo>
                        <a:pt x="517636" y="916709"/>
                        <a:pt x="521261" y="919125"/>
                        <a:pt x="523677" y="916709"/>
                      </a:cubicBezTo>
                      <a:cubicBezTo>
                        <a:pt x="523677" y="916709"/>
                        <a:pt x="523677" y="916709"/>
                        <a:pt x="523677" y="916709"/>
                      </a:cubicBezTo>
                      <a:cubicBezTo>
                        <a:pt x="524885" y="915501"/>
                        <a:pt x="526093" y="914293"/>
                        <a:pt x="527301" y="913084"/>
                      </a:cubicBezTo>
                      <a:cubicBezTo>
                        <a:pt x="528509" y="910668"/>
                        <a:pt x="529718" y="908252"/>
                        <a:pt x="530926" y="905836"/>
                      </a:cubicBezTo>
                      <a:cubicBezTo>
                        <a:pt x="530926" y="905836"/>
                        <a:pt x="530926" y="905836"/>
                        <a:pt x="530926" y="904627"/>
                      </a:cubicBezTo>
                      <a:cubicBezTo>
                        <a:pt x="532134" y="902211"/>
                        <a:pt x="532134" y="899795"/>
                        <a:pt x="532134" y="898587"/>
                      </a:cubicBezTo>
                      <a:cubicBezTo>
                        <a:pt x="532134" y="898587"/>
                        <a:pt x="532134" y="898587"/>
                        <a:pt x="532134" y="899795"/>
                      </a:cubicBezTo>
                      <a:cubicBezTo>
                        <a:pt x="533342" y="901003"/>
                        <a:pt x="534550" y="903420"/>
                        <a:pt x="536966" y="904627"/>
                      </a:cubicBezTo>
                      <a:cubicBezTo>
                        <a:pt x="539383" y="905836"/>
                        <a:pt x="540591" y="907044"/>
                        <a:pt x="543007" y="908252"/>
                      </a:cubicBezTo>
                      <a:cubicBezTo>
                        <a:pt x="543007" y="908252"/>
                        <a:pt x="544215" y="908252"/>
                        <a:pt x="544215" y="908252"/>
                      </a:cubicBezTo>
                      <a:cubicBezTo>
                        <a:pt x="545423" y="908252"/>
                        <a:pt x="545423" y="908252"/>
                        <a:pt x="546631" y="908252"/>
                      </a:cubicBezTo>
                      <a:cubicBezTo>
                        <a:pt x="549048" y="907044"/>
                        <a:pt x="551464" y="902211"/>
                        <a:pt x="547839" y="901003"/>
                      </a:cubicBezTo>
                      <a:cubicBezTo>
                        <a:pt x="547839" y="901003"/>
                        <a:pt x="547839" y="901003"/>
                        <a:pt x="547839" y="901003"/>
                      </a:cubicBezTo>
                      <a:cubicBezTo>
                        <a:pt x="547839" y="901003"/>
                        <a:pt x="545423" y="898587"/>
                        <a:pt x="544215" y="896171"/>
                      </a:cubicBezTo>
                      <a:cubicBezTo>
                        <a:pt x="543007" y="893754"/>
                        <a:pt x="541799" y="892546"/>
                        <a:pt x="540591" y="890130"/>
                      </a:cubicBezTo>
                      <a:cubicBezTo>
                        <a:pt x="539383" y="887714"/>
                        <a:pt x="538174" y="886506"/>
                        <a:pt x="538174" y="885298"/>
                      </a:cubicBezTo>
                      <a:cubicBezTo>
                        <a:pt x="536966" y="882881"/>
                        <a:pt x="535758" y="880465"/>
                        <a:pt x="535758" y="880465"/>
                      </a:cubicBezTo>
                      <a:cubicBezTo>
                        <a:pt x="534550" y="876841"/>
                        <a:pt x="534550" y="874424"/>
                        <a:pt x="534550" y="872008"/>
                      </a:cubicBezTo>
                      <a:cubicBezTo>
                        <a:pt x="534550" y="870800"/>
                        <a:pt x="534550" y="869592"/>
                        <a:pt x="534550" y="869592"/>
                      </a:cubicBezTo>
                      <a:cubicBezTo>
                        <a:pt x="534550" y="867176"/>
                        <a:pt x="535758" y="865968"/>
                        <a:pt x="535758" y="863551"/>
                      </a:cubicBezTo>
                      <a:cubicBezTo>
                        <a:pt x="535758" y="862343"/>
                        <a:pt x="535758" y="861135"/>
                        <a:pt x="536966" y="859927"/>
                      </a:cubicBezTo>
                      <a:cubicBezTo>
                        <a:pt x="536966" y="856302"/>
                        <a:pt x="538174" y="852678"/>
                        <a:pt x="538174" y="849054"/>
                      </a:cubicBezTo>
                      <a:cubicBezTo>
                        <a:pt x="538174" y="846638"/>
                        <a:pt x="539383" y="844221"/>
                        <a:pt x="539383" y="841805"/>
                      </a:cubicBezTo>
                      <a:cubicBezTo>
                        <a:pt x="539383" y="839389"/>
                        <a:pt x="539383" y="838181"/>
                        <a:pt x="540591" y="835765"/>
                      </a:cubicBezTo>
                      <a:cubicBezTo>
                        <a:pt x="540591" y="834556"/>
                        <a:pt x="540591" y="833348"/>
                        <a:pt x="540591" y="830932"/>
                      </a:cubicBezTo>
                      <a:cubicBezTo>
                        <a:pt x="540591" y="830932"/>
                        <a:pt x="540591" y="829724"/>
                        <a:pt x="540591" y="829724"/>
                      </a:cubicBezTo>
                      <a:cubicBezTo>
                        <a:pt x="540591" y="827308"/>
                        <a:pt x="541799" y="823683"/>
                        <a:pt x="541799" y="821267"/>
                      </a:cubicBezTo>
                      <a:cubicBezTo>
                        <a:pt x="541799" y="818851"/>
                        <a:pt x="541799" y="816435"/>
                        <a:pt x="543007" y="814018"/>
                      </a:cubicBezTo>
                      <a:cubicBezTo>
                        <a:pt x="544215" y="807978"/>
                        <a:pt x="544215" y="801937"/>
                        <a:pt x="544215" y="795896"/>
                      </a:cubicBezTo>
                      <a:cubicBezTo>
                        <a:pt x="544215" y="795896"/>
                        <a:pt x="544215" y="794689"/>
                        <a:pt x="544215" y="794689"/>
                      </a:cubicBezTo>
                      <a:cubicBezTo>
                        <a:pt x="544215" y="792272"/>
                        <a:pt x="544215" y="788648"/>
                        <a:pt x="545423" y="786232"/>
                      </a:cubicBezTo>
                      <a:cubicBezTo>
                        <a:pt x="545423" y="782607"/>
                        <a:pt x="545423" y="780191"/>
                        <a:pt x="546631" y="776567"/>
                      </a:cubicBezTo>
                      <a:cubicBezTo>
                        <a:pt x="546631" y="774150"/>
                        <a:pt x="546631" y="770526"/>
                        <a:pt x="547839" y="768110"/>
                      </a:cubicBezTo>
                      <a:cubicBezTo>
                        <a:pt x="549048" y="771734"/>
                        <a:pt x="549048" y="774150"/>
                        <a:pt x="550256" y="777775"/>
                      </a:cubicBezTo>
                      <a:cubicBezTo>
                        <a:pt x="551464" y="780191"/>
                        <a:pt x="551464" y="783815"/>
                        <a:pt x="551464" y="786232"/>
                      </a:cubicBezTo>
                      <a:cubicBezTo>
                        <a:pt x="552672" y="789856"/>
                        <a:pt x="552672" y="793480"/>
                        <a:pt x="552672" y="795896"/>
                      </a:cubicBezTo>
                      <a:cubicBezTo>
                        <a:pt x="552672" y="795896"/>
                        <a:pt x="552672" y="797105"/>
                        <a:pt x="552672" y="797105"/>
                      </a:cubicBezTo>
                      <a:cubicBezTo>
                        <a:pt x="552672" y="798313"/>
                        <a:pt x="553880" y="799521"/>
                        <a:pt x="553880" y="799521"/>
                      </a:cubicBezTo>
                      <a:cubicBezTo>
                        <a:pt x="555088" y="800729"/>
                        <a:pt x="557504" y="800729"/>
                        <a:pt x="558712" y="798313"/>
                      </a:cubicBezTo>
                      <a:cubicBezTo>
                        <a:pt x="558712" y="797105"/>
                        <a:pt x="558712" y="797105"/>
                        <a:pt x="558712" y="795896"/>
                      </a:cubicBezTo>
                      <a:cubicBezTo>
                        <a:pt x="559921" y="792272"/>
                        <a:pt x="559921" y="788648"/>
                        <a:pt x="558712" y="786232"/>
                      </a:cubicBezTo>
                      <a:cubicBezTo>
                        <a:pt x="558712" y="785023"/>
                        <a:pt x="558712" y="783815"/>
                        <a:pt x="558712" y="782607"/>
                      </a:cubicBezTo>
                      <a:cubicBezTo>
                        <a:pt x="558712" y="781399"/>
                        <a:pt x="558712" y="778983"/>
                        <a:pt x="557504" y="777775"/>
                      </a:cubicBezTo>
                      <a:cubicBezTo>
                        <a:pt x="557504" y="775358"/>
                        <a:pt x="556296" y="771734"/>
                        <a:pt x="555088" y="769318"/>
                      </a:cubicBezTo>
                      <a:cubicBezTo>
                        <a:pt x="552672" y="759653"/>
                        <a:pt x="549048" y="751196"/>
                        <a:pt x="547839" y="740323"/>
                      </a:cubicBezTo>
                      <a:cubicBezTo>
                        <a:pt x="547839" y="737907"/>
                        <a:pt x="547839" y="734282"/>
                        <a:pt x="547839" y="731866"/>
                      </a:cubicBezTo>
                      <a:cubicBezTo>
                        <a:pt x="547839" y="728242"/>
                        <a:pt x="547839" y="725825"/>
                        <a:pt x="549048" y="722201"/>
                      </a:cubicBezTo>
                      <a:cubicBezTo>
                        <a:pt x="549048" y="717368"/>
                        <a:pt x="550256" y="711328"/>
                        <a:pt x="550256" y="706495"/>
                      </a:cubicBezTo>
                      <a:cubicBezTo>
                        <a:pt x="550256" y="708912"/>
                        <a:pt x="550256" y="712536"/>
                        <a:pt x="550256" y="714952"/>
                      </a:cubicBezTo>
                      <a:cubicBezTo>
                        <a:pt x="550256" y="717368"/>
                        <a:pt x="550256" y="719785"/>
                        <a:pt x="550256" y="722201"/>
                      </a:cubicBezTo>
                      <a:cubicBezTo>
                        <a:pt x="550256" y="725825"/>
                        <a:pt x="550256" y="729450"/>
                        <a:pt x="550256" y="731866"/>
                      </a:cubicBezTo>
                      <a:cubicBezTo>
                        <a:pt x="550256" y="741531"/>
                        <a:pt x="550256" y="747571"/>
                        <a:pt x="555088" y="747571"/>
                      </a:cubicBezTo>
                      <a:cubicBezTo>
                        <a:pt x="550256" y="749988"/>
                        <a:pt x="553880" y="754820"/>
                        <a:pt x="553880" y="757237"/>
                      </a:cubicBezTo>
                      <a:cubicBezTo>
                        <a:pt x="553880" y="759653"/>
                        <a:pt x="555088" y="765693"/>
                        <a:pt x="556296" y="769318"/>
                      </a:cubicBezTo>
                      <a:cubicBezTo>
                        <a:pt x="556296" y="770526"/>
                        <a:pt x="557504" y="771734"/>
                        <a:pt x="557504" y="772942"/>
                      </a:cubicBezTo>
                      <a:cubicBezTo>
                        <a:pt x="556296" y="771734"/>
                        <a:pt x="557504" y="774150"/>
                        <a:pt x="558712" y="775358"/>
                      </a:cubicBezTo>
                      <a:cubicBezTo>
                        <a:pt x="558712" y="775358"/>
                        <a:pt x="558712" y="775358"/>
                        <a:pt x="558712" y="775358"/>
                      </a:cubicBezTo>
                      <a:cubicBezTo>
                        <a:pt x="561129" y="777775"/>
                        <a:pt x="563545" y="776567"/>
                        <a:pt x="564753" y="775358"/>
                      </a:cubicBezTo>
                      <a:cubicBezTo>
                        <a:pt x="564753" y="775358"/>
                        <a:pt x="564753" y="775358"/>
                        <a:pt x="564753" y="775358"/>
                      </a:cubicBezTo>
                      <a:cubicBezTo>
                        <a:pt x="565961" y="774150"/>
                        <a:pt x="565961" y="771734"/>
                        <a:pt x="564753" y="770526"/>
                      </a:cubicBezTo>
                      <a:cubicBezTo>
                        <a:pt x="565961" y="771734"/>
                        <a:pt x="564753" y="770526"/>
                        <a:pt x="564753" y="769318"/>
                      </a:cubicBezTo>
                      <a:cubicBezTo>
                        <a:pt x="564753" y="769318"/>
                        <a:pt x="564753" y="768110"/>
                        <a:pt x="563545" y="768110"/>
                      </a:cubicBezTo>
                      <a:cubicBezTo>
                        <a:pt x="562337" y="764485"/>
                        <a:pt x="562337" y="762069"/>
                        <a:pt x="562337" y="759653"/>
                      </a:cubicBezTo>
                      <a:cubicBezTo>
                        <a:pt x="562337" y="757237"/>
                        <a:pt x="562337" y="756028"/>
                        <a:pt x="561129" y="753612"/>
                      </a:cubicBezTo>
                      <a:cubicBezTo>
                        <a:pt x="561129" y="751196"/>
                        <a:pt x="559921" y="748780"/>
                        <a:pt x="556296" y="748780"/>
                      </a:cubicBezTo>
                      <a:cubicBezTo>
                        <a:pt x="557504" y="747571"/>
                        <a:pt x="559921" y="746364"/>
                        <a:pt x="558712" y="743947"/>
                      </a:cubicBezTo>
                      <a:cubicBezTo>
                        <a:pt x="557504" y="740323"/>
                        <a:pt x="557504" y="736698"/>
                        <a:pt x="557504" y="733074"/>
                      </a:cubicBezTo>
                      <a:cubicBezTo>
                        <a:pt x="557504" y="729450"/>
                        <a:pt x="557504" y="727034"/>
                        <a:pt x="557504" y="723409"/>
                      </a:cubicBezTo>
                      <a:cubicBezTo>
                        <a:pt x="557504" y="723409"/>
                        <a:pt x="557504" y="722201"/>
                        <a:pt x="557504" y="722201"/>
                      </a:cubicBezTo>
                      <a:cubicBezTo>
                        <a:pt x="557504" y="722201"/>
                        <a:pt x="557504" y="723409"/>
                        <a:pt x="557504" y="723409"/>
                      </a:cubicBezTo>
                      <a:cubicBezTo>
                        <a:pt x="557504" y="727034"/>
                        <a:pt x="558712" y="730658"/>
                        <a:pt x="558712" y="733074"/>
                      </a:cubicBezTo>
                      <a:cubicBezTo>
                        <a:pt x="559921" y="746364"/>
                        <a:pt x="561129" y="751196"/>
                        <a:pt x="562337" y="753612"/>
                      </a:cubicBezTo>
                      <a:cubicBezTo>
                        <a:pt x="562337" y="754820"/>
                        <a:pt x="563545" y="754820"/>
                        <a:pt x="563545" y="756028"/>
                      </a:cubicBezTo>
                      <a:cubicBezTo>
                        <a:pt x="564753" y="757237"/>
                        <a:pt x="567169" y="757237"/>
                        <a:pt x="568377" y="756028"/>
                      </a:cubicBezTo>
                      <a:cubicBezTo>
                        <a:pt x="568377" y="756028"/>
                        <a:pt x="568377" y="754820"/>
                        <a:pt x="568377" y="754820"/>
                      </a:cubicBezTo>
                      <a:cubicBezTo>
                        <a:pt x="569586" y="751196"/>
                        <a:pt x="568377" y="748780"/>
                        <a:pt x="567169" y="745155"/>
                      </a:cubicBezTo>
                      <a:cubicBezTo>
                        <a:pt x="565961" y="742739"/>
                        <a:pt x="565961" y="739115"/>
                        <a:pt x="565961" y="736698"/>
                      </a:cubicBezTo>
                      <a:cubicBezTo>
                        <a:pt x="568377" y="740323"/>
                        <a:pt x="574418" y="740323"/>
                        <a:pt x="574418" y="735490"/>
                      </a:cubicBezTo>
                      <a:cubicBezTo>
                        <a:pt x="574418" y="735490"/>
                        <a:pt x="574418" y="735490"/>
                        <a:pt x="574418" y="735490"/>
                      </a:cubicBezTo>
                      <a:cubicBezTo>
                        <a:pt x="574418" y="733074"/>
                        <a:pt x="573210" y="730658"/>
                        <a:pt x="574418" y="727034"/>
                      </a:cubicBezTo>
                      <a:cubicBezTo>
                        <a:pt x="574418" y="725825"/>
                        <a:pt x="574418" y="724617"/>
                        <a:pt x="574418" y="723409"/>
                      </a:cubicBezTo>
                      <a:cubicBezTo>
                        <a:pt x="574418" y="722201"/>
                        <a:pt x="573210" y="720993"/>
                        <a:pt x="573210" y="719785"/>
                      </a:cubicBezTo>
                      <a:cubicBezTo>
                        <a:pt x="570794" y="717368"/>
                        <a:pt x="568377" y="718577"/>
                        <a:pt x="567169" y="719785"/>
                      </a:cubicBezTo>
                      <a:cubicBezTo>
                        <a:pt x="567169" y="718577"/>
                        <a:pt x="567169" y="717368"/>
                        <a:pt x="567169" y="714952"/>
                      </a:cubicBezTo>
                      <a:cubicBezTo>
                        <a:pt x="569586" y="717368"/>
                        <a:pt x="574418" y="716161"/>
                        <a:pt x="574418" y="712536"/>
                      </a:cubicBezTo>
                      <a:cubicBezTo>
                        <a:pt x="574418" y="712536"/>
                        <a:pt x="574418" y="717368"/>
                        <a:pt x="575626" y="723409"/>
                      </a:cubicBezTo>
                      <a:cubicBezTo>
                        <a:pt x="575626" y="727034"/>
                        <a:pt x="576834" y="730658"/>
                        <a:pt x="576834" y="735490"/>
                      </a:cubicBezTo>
                      <a:cubicBezTo>
                        <a:pt x="579251" y="751196"/>
                        <a:pt x="581667" y="771734"/>
                        <a:pt x="582875" y="786232"/>
                      </a:cubicBezTo>
                      <a:cubicBezTo>
                        <a:pt x="582875" y="788648"/>
                        <a:pt x="584083" y="792272"/>
                        <a:pt x="584083" y="794689"/>
                      </a:cubicBezTo>
                      <a:cubicBezTo>
                        <a:pt x="584083" y="799521"/>
                        <a:pt x="585291" y="803145"/>
                        <a:pt x="585291" y="803145"/>
                      </a:cubicBezTo>
                      <a:cubicBezTo>
                        <a:pt x="584083" y="804353"/>
                        <a:pt x="582875" y="804353"/>
                        <a:pt x="582875" y="805562"/>
                      </a:cubicBezTo>
                      <a:cubicBezTo>
                        <a:pt x="581667" y="806770"/>
                        <a:pt x="581667" y="807978"/>
                        <a:pt x="580459" y="809186"/>
                      </a:cubicBezTo>
                      <a:cubicBezTo>
                        <a:pt x="579251" y="810394"/>
                        <a:pt x="578042" y="811602"/>
                        <a:pt x="578042" y="812810"/>
                      </a:cubicBezTo>
                      <a:cubicBezTo>
                        <a:pt x="575626" y="815226"/>
                        <a:pt x="578042" y="818851"/>
                        <a:pt x="581667" y="818851"/>
                      </a:cubicBezTo>
                      <a:cubicBezTo>
                        <a:pt x="582875" y="818851"/>
                        <a:pt x="584083" y="818851"/>
                        <a:pt x="585291" y="817643"/>
                      </a:cubicBezTo>
                      <a:cubicBezTo>
                        <a:pt x="585291" y="816435"/>
                        <a:pt x="586499" y="816435"/>
                        <a:pt x="586499" y="815226"/>
                      </a:cubicBezTo>
                      <a:cubicBezTo>
                        <a:pt x="586499" y="816435"/>
                        <a:pt x="586499" y="818851"/>
                        <a:pt x="586499" y="820059"/>
                      </a:cubicBezTo>
                      <a:cubicBezTo>
                        <a:pt x="585291" y="821267"/>
                        <a:pt x="584083" y="822475"/>
                        <a:pt x="584083" y="824892"/>
                      </a:cubicBezTo>
                      <a:cubicBezTo>
                        <a:pt x="582875" y="826099"/>
                        <a:pt x="582875" y="828516"/>
                        <a:pt x="581667" y="830932"/>
                      </a:cubicBezTo>
                      <a:cubicBezTo>
                        <a:pt x="581667" y="832140"/>
                        <a:pt x="580459" y="833348"/>
                        <a:pt x="580459" y="834556"/>
                      </a:cubicBezTo>
                      <a:cubicBezTo>
                        <a:pt x="580459" y="834556"/>
                        <a:pt x="580459" y="834556"/>
                        <a:pt x="580459" y="834556"/>
                      </a:cubicBezTo>
                      <a:cubicBezTo>
                        <a:pt x="579251" y="836973"/>
                        <a:pt x="578042" y="838181"/>
                        <a:pt x="575626" y="839389"/>
                      </a:cubicBezTo>
                      <a:cubicBezTo>
                        <a:pt x="573210" y="840597"/>
                        <a:pt x="570794" y="841805"/>
                        <a:pt x="569586" y="844221"/>
                      </a:cubicBezTo>
                      <a:cubicBezTo>
                        <a:pt x="567169" y="846638"/>
                        <a:pt x="568377" y="849054"/>
                        <a:pt x="569586" y="850262"/>
                      </a:cubicBezTo>
                      <a:cubicBezTo>
                        <a:pt x="570794" y="851470"/>
                        <a:pt x="573210" y="851470"/>
                        <a:pt x="574418" y="850262"/>
                      </a:cubicBezTo>
                      <a:cubicBezTo>
                        <a:pt x="576834" y="847846"/>
                        <a:pt x="580459" y="846638"/>
                        <a:pt x="582875" y="844221"/>
                      </a:cubicBezTo>
                      <a:cubicBezTo>
                        <a:pt x="584083" y="843013"/>
                        <a:pt x="585291" y="841805"/>
                        <a:pt x="585291" y="841805"/>
                      </a:cubicBezTo>
                      <a:cubicBezTo>
                        <a:pt x="585291" y="841805"/>
                        <a:pt x="585291" y="843013"/>
                        <a:pt x="585291" y="843013"/>
                      </a:cubicBezTo>
                      <a:cubicBezTo>
                        <a:pt x="585291" y="843013"/>
                        <a:pt x="584083" y="844221"/>
                        <a:pt x="582875" y="846638"/>
                      </a:cubicBezTo>
                      <a:cubicBezTo>
                        <a:pt x="581667" y="849054"/>
                        <a:pt x="579251" y="851470"/>
                        <a:pt x="575626" y="853886"/>
                      </a:cubicBezTo>
                      <a:cubicBezTo>
                        <a:pt x="574418" y="855095"/>
                        <a:pt x="573210" y="856302"/>
                        <a:pt x="570794" y="857511"/>
                      </a:cubicBezTo>
                      <a:cubicBezTo>
                        <a:pt x="570794" y="857511"/>
                        <a:pt x="570794" y="857511"/>
                        <a:pt x="569586" y="857511"/>
                      </a:cubicBezTo>
                      <a:cubicBezTo>
                        <a:pt x="568377" y="858719"/>
                        <a:pt x="568377" y="858719"/>
                        <a:pt x="567169" y="859927"/>
                      </a:cubicBezTo>
                      <a:cubicBezTo>
                        <a:pt x="567169" y="859927"/>
                        <a:pt x="565961" y="859927"/>
                        <a:pt x="565961" y="861135"/>
                      </a:cubicBezTo>
                      <a:cubicBezTo>
                        <a:pt x="565961" y="861135"/>
                        <a:pt x="564753" y="862343"/>
                        <a:pt x="564753" y="862343"/>
                      </a:cubicBezTo>
                      <a:cubicBezTo>
                        <a:pt x="562337" y="863551"/>
                        <a:pt x="559921" y="863551"/>
                        <a:pt x="556296" y="864759"/>
                      </a:cubicBezTo>
                      <a:cubicBezTo>
                        <a:pt x="556296" y="864759"/>
                        <a:pt x="556296" y="864759"/>
                        <a:pt x="556296" y="864759"/>
                      </a:cubicBezTo>
                      <a:cubicBezTo>
                        <a:pt x="555088" y="865968"/>
                        <a:pt x="553880" y="867176"/>
                        <a:pt x="553880" y="868384"/>
                      </a:cubicBezTo>
                      <a:cubicBezTo>
                        <a:pt x="553880" y="869592"/>
                        <a:pt x="555088" y="872008"/>
                        <a:pt x="557504" y="872008"/>
                      </a:cubicBezTo>
                      <a:cubicBezTo>
                        <a:pt x="559921" y="872008"/>
                        <a:pt x="563545" y="872008"/>
                        <a:pt x="567169" y="869592"/>
                      </a:cubicBezTo>
                      <a:cubicBezTo>
                        <a:pt x="568377" y="868384"/>
                        <a:pt x="569586" y="868384"/>
                        <a:pt x="572002" y="867176"/>
                      </a:cubicBezTo>
                      <a:cubicBezTo>
                        <a:pt x="572002" y="867176"/>
                        <a:pt x="572002" y="867176"/>
                        <a:pt x="573210" y="867176"/>
                      </a:cubicBezTo>
                      <a:cubicBezTo>
                        <a:pt x="573210" y="867176"/>
                        <a:pt x="573210" y="867176"/>
                        <a:pt x="574418" y="865968"/>
                      </a:cubicBezTo>
                      <a:cubicBezTo>
                        <a:pt x="574418" y="865968"/>
                        <a:pt x="575626" y="864759"/>
                        <a:pt x="575626" y="864759"/>
                      </a:cubicBezTo>
                      <a:cubicBezTo>
                        <a:pt x="575626" y="865968"/>
                        <a:pt x="575626" y="865968"/>
                        <a:pt x="574418" y="867176"/>
                      </a:cubicBezTo>
                      <a:cubicBezTo>
                        <a:pt x="574418" y="867176"/>
                        <a:pt x="574418" y="867176"/>
                        <a:pt x="574418" y="867176"/>
                      </a:cubicBezTo>
                      <a:cubicBezTo>
                        <a:pt x="574418" y="867176"/>
                        <a:pt x="574418" y="867176"/>
                        <a:pt x="574418" y="867176"/>
                      </a:cubicBezTo>
                      <a:cubicBezTo>
                        <a:pt x="573210" y="870800"/>
                        <a:pt x="570794" y="873216"/>
                        <a:pt x="568377" y="874424"/>
                      </a:cubicBezTo>
                      <a:cubicBezTo>
                        <a:pt x="565961" y="876841"/>
                        <a:pt x="563545" y="878049"/>
                        <a:pt x="559921" y="879257"/>
                      </a:cubicBezTo>
                      <a:cubicBezTo>
                        <a:pt x="558712" y="879257"/>
                        <a:pt x="558712" y="880465"/>
                        <a:pt x="557504" y="880465"/>
                      </a:cubicBezTo>
                      <a:cubicBezTo>
                        <a:pt x="553880" y="881673"/>
                        <a:pt x="555088" y="887714"/>
                        <a:pt x="559921" y="887714"/>
                      </a:cubicBezTo>
                      <a:cubicBezTo>
                        <a:pt x="562337" y="887714"/>
                        <a:pt x="563545" y="886506"/>
                        <a:pt x="565961" y="886506"/>
                      </a:cubicBezTo>
                      <a:lnTo>
                        <a:pt x="565961" y="887714"/>
                      </a:lnTo>
                      <a:cubicBezTo>
                        <a:pt x="565961" y="887714"/>
                        <a:pt x="565961" y="887714"/>
                        <a:pt x="565961" y="887714"/>
                      </a:cubicBezTo>
                      <a:cubicBezTo>
                        <a:pt x="564753" y="893754"/>
                        <a:pt x="573210" y="896171"/>
                        <a:pt x="575626" y="890130"/>
                      </a:cubicBezTo>
                      <a:cubicBezTo>
                        <a:pt x="576834" y="887714"/>
                        <a:pt x="576834" y="886506"/>
                        <a:pt x="578042" y="885298"/>
                      </a:cubicBezTo>
                      <a:cubicBezTo>
                        <a:pt x="579251" y="882881"/>
                        <a:pt x="579251" y="881673"/>
                        <a:pt x="580459" y="880465"/>
                      </a:cubicBezTo>
                      <a:cubicBezTo>
                        <a:pt x="581667" y="879257"/>
                        <a:pt x="581667" y="876841"/>
                        <a:pt x="582875" y="875633"/>
                      </a:cubicBezTo>
                      <a:cubicBezTo>
                        <a:pt x="584083" y="873216"/>
                        <a:pt x="586499" y="870800"/>
                        <a:pt x="587707" y="867176"/>
                      </a:cubicBezTo>
                      <a:cubicBezTo>
                        <a:pt x="587707" y="867176"/>
                        <a:pt x="587707" y="865968"/>
                        <a:pt x="587707" y="865968"/>
                      </a:cubicBezTo>
                      <a:cubicBezTo>
                        <a:pt x="588916" y="863551"/>
                        <a:pt x="590124" y="861135"/>
                        <a:pt x="591332" y="858719"/>
                      </a:cubicBezTo>
                      <a:cubicBezTo>
                        <a:pt x="591332" y="865968"/>
                        <a:pt x="596164" y="864759"/>
                        <a:pt x="597372" y="862343"/>
                      </a:cubicBezTo>
                      <a:cubicBezTo>
                        <a:pt x="598580" y="858719"/>
                        <a:pt x="598580" y="856302"/>
                        <a:pt x="598580" y="852678"/>
                      </a:cubicBezTo>
                      <a:cubicBezTo>
                        <a:pt x="598580" y="850262"/>
                        <a:pt x="598580" y="846638"/>
                        <a:pt x="597372" y="844221"/>
                      </a:cubicBezTo>
                      <a:cubicBezTo>
                        <a:pt x="597372" y="841805"/>
                        <a:pt x="597372" y="840597"/>
                        <a:pt x="597372" y="838181"/>
                      </a:cubicBezTo>
                      <a:cubicBezTo>
                        <a:pt x="597372" y="835765"/>
                        <a:pt x="597372" y="833348"/>
                        <a:pt x="596164" y="830932"/>
                      </a:cubicBezTo>
                      <a:cubicBezTo>
                        <a:pt x="596164" y="829724"/>
                        <a:pt x="594956" y="827308"/>
                        <a:pt x="594956" y="826099"/>
                      </a:cubicBezTo>
                      <a:cubicBezTo>
                        <a:pt x="594956" y="824892"/>
                        <a:pt x="594956" y="824892"/>
                        <a:pt x="594956" y="823683"/>
                      </a:cubicBezTo>
                      <a:cubicBezTo>
                        <a:pt x="594956" y="823683"/>
                        <a:pt x="594956" y="822475"/>
                        <a:pt x="594956" y="822475"/>
                      </a:cubicBezTo>
                      <a:cubicBezTo>
                        <a:pt x="596164" y="824892"/>
                        <a:pt x="596164" y="828516"/>
                        <a:pt x="597372" y="830932"/>
                      </a:cubicBezTo>
                      <a:cubicBezTo>
                        <a:pt x="598580" y="833348"/>
                        <a:pt x="598580" y="836973"/>
                        <a:pt x="599789" y="839389"/>
                      </a:cubicBezTo>
                      <a:cubicBezTo>
                        <a:pt x="600997" y="841805"/>
                        <a:pt x="600997" y="844221"/>
                        <a:pt x="602205" y="846638"/>
                      </a:cubicBezTo>
                      <a:cubicBezTo>
                        <a:pt x="602205" y="847846"/>
                        <a:pt x="602205" y="847846"/>
                        <a:pt x="602205" y="849054"/>
                      </a:cubicBezTo>
                      <a:cubicBezTo>
                        <a:pt x="602205" y="851470"/>
                        <a:pt x="603413" y="852678"/>
                        <a:pt x="604621" y="855095"/>
                      </a:cubicBezTo>
                      <a:cubicBezTo>
                        <a:pt x="604621" y="855095"/>
                        <a:pt x="605829" y="856302"/>
                        <a:pt x="605829" y="856302"/>
                      </a:cubicBezTo>
                      <a:cubicBezTo>
                        <a:pt x="605829" y="856302"/>
                        <a:pt x="605829" y="857511"/>
                        <a:pt x="607037" y="857511"/>
                      </a:cubicBezTo>
                      <a:cubicBezTo>
                        <a:pt x="608246" y="858719"/>
                        <a:pt x="611870" y="858719"/>
                        <a:pt x="611870" y="855095"/>
                      </a:cubicBezTo>
                      <a:cubicBezTo>
                        <a:pt x="611870" y="853886"/>
                        <a:pt x="611870" y="853886"/>
                        <a:pt x="611870" y="852678"/>
                      </a:cubicBezTo>
                      <a:cubicBezTo>
                        <a:pt x="611870" y="851470"/>
                        <a:pt x="611870" y="851470"/>
                        <a:pt x="611870" y="850262"/>
                      </a:cubicBezTo>
                      <a:cubicBezTo>
                        <a:pt x="610662" y="845429"/>
                        <a:pt x="611870" y="841805"/>
                        <a:pt x="609454" y="836973"/>
                      </a:cubicBezTo>
                      <a:cubicBezTo>
                        <a:pt x="609454" y="836973"/>
                        <a:pt x="609454" y="835765"/>
                        <a:pt x="609454" y="835765"/>
                      </a:cubicBezTo>
                      <a:cubicBezTo>
                        <a:pt x="607037" y="829724"/>
                        <a:pt x="605829" y="823683"/>
                        <a:pt x="604621" y="818851"/>
                      </a:cubicBezTo>
                      <a:cubicBezTo>
                        <a:pt x="603413" y="812810"/>
                        <a:pt x="600997" y="807978"/>
                        <a:pt x="598580" y="801937"/>
                      </a:cubicBezTo>
                      <a:cubicBezTo>
                        <a:pt x="597372" y="798313"/>
                        <a:pt x="596164" y="794689"/>
                        <a:pt x="594956" y="791064"/>
                      </a:cubicBezTo>
                      <a:cubicBezTo>
                        <a:pt x="596164" y="794689"/>
                        <a:pt x="598580" y="798313"/>
                        <a:pt x="600997" y="800729"/>
                      </a:cubicBezTo>
                      <a:cubicBezTo>
                        <a:pt x="602205" y="803145"/>
                        <a:pt x="603413" y="805562"/>
                        <a:pt x="605829" y="807978"/>
                      </a:cubicBezTo>
                      <a:cubicBezTo>
                        <a:pt x="605829" y="807978"/>
                        <a:pt x="605829" y="807978"/>
                        <a:pt x="605829" y="809186"/>
                      </a:cubicBezTo>
                      <a:cubicBezTo>
                        <a:pt x="607037" y="810394"/>
                        <a:pt x="609454" y="810394"/>
                        <a:pt x="610662" y="809186"/>
                      </a:cubicBezTo>
                      <a:cubicBezTo>
                        <a:pt x="610662" y="809186"/>
                        <a:pt x="611870" y="807978"/>
                        <a:pt x="610662" y="806770"/>
                      </a:cubicBezTo>
                      <a:cubicBezTo>
                        <a:pt x="609454" y="795896"/>
                        <a:pt x="602205" y="786232"/>
                        <a:pt x="599789" y="776567"/>
                      </a:cubicBezTo>
                      <a:cubicBezTo>
                        <a:pt x="599789" y="776567"/>
                        <a:pt x="599789" y="775358"/>
                        <a:pt x="599789" y="774150"/>
                      </a:cubicBezTo>
                      <a:cubicBezTo>
                        <a:pt x="598580" y="771734"/>
                        <a:pt x="598580" y="769318"/>
                        <a:pt x="598580" y="765693"/>
                      </a:cubicBezTo>
                      <a:cubicBezTo>
                        <a:pt x="599789" y="766901"/>
                        <a:pt x="600997" y="769318"/>
                        <a:pt x="602205" y="770526"/>
                      </a:cubicBezTo>
                      <a:cubicBezTo>
                        <a:pt x="603413" y="772942"/>
                        <a:pt x="607037" y="770526"/>
                        <a:pt x="608246" y="768110"/>
                      </a:cubicBezTo>
                      <a:cubicBezTo>
                        <a:pt x="608246" y="768110"/>
                        <a:pt x="608246" y="766901"/>
                        <a:pt x="608246" y="766901"/>
                      </a:cubicBezTo>
                      <a:cubicBezTo>
                        <a:pt x="608246" y="766901"/>
                        <a:pt x="608246" y="766901"/>
                        <a:pt x="608246" y="765693"/>
                      </a:cubicBezTo>
                      <a:cubicBezTo>
                        <a:pt x="608246" y="765693"/>
                        <a:pt x="608246" y="765693"/>
                        <a:pt x="608246" y="765693"/>
                      </a:cubicBezTo>
                      <a:cubicBezTo>
                        <a:pt x="609454" y="769318"/>
                        <a:pt x="609454" y="774150"/>
                        <a:pt x="610662" y="777775"/>
                      </a:cubicBezTo>
                      <a:cubicBezTo>
                        <a:pt x="611870" y="782607"/>
                        <a:pt x="611870" y="786232"/>
                        <a:pt x="613078" y="791064"/>
                      </a:cubicBezTo>
                      <a:cubicBezTo>
                        <a:pt x="614286" y="797105"/>
                        <a:pt x="614286" y="804353"/>
                        <a:pt x="615494" y="810394"/>
                      </a:cubicBezTo>
                      <a:cubicBezTo>
                        <a:pt x="615494" y="811602"/>
                        <a:pt x="615494" y="811602"/>
                        <a:pt x="615494" y="812810"/>
                      </a:cubicBezTo>
                      <a:cubicBezTo>
                        <a:pt x="615494" y="816435"/>
                        <a:pt x="616702" y="821267"/>
                        <a:pt x="616702" y="824892"/>
                      </a:cubicBezTo>
                      <a:cubicBezTo>
                        <a:pt x="617911" y="828516"/>
                        <a:pt x="617911" y="832140"/>
                        <a:pt x="619119" y="836973"/>
                      </a:cubicBezTo>
                      <a:cubicBezTo>
                        <a:pt x="619119" y="836973"/>
                        <a:pt x="619119" y="838181"/>
                        <a:pt x="619119" y="838181"/>
                      </a:cubicBezTo>
                      <a:cubicBezTo>
                        <a:pt x="619119" y="838181"/>
                        <a:pt x="619119" y="838181"/>
                        <a:pt x="619119" y="838181"/>
                      </a:cubicBezTo>
                      <a:cubicBezTo>
                        <a:pt x="620327" y="843013"/>
                        <a:pt x="620327" y="846638"/>
                        <a:pt x="619119" y="850262"/>
                      </a:cubicBezTo>
                      <a:cubicBezTo>
                        <a:pt x="619119" y="851470"/>
                        <a:pt x="619119" y="853886"/>
                        <a:pt x="617911" y="855095"/>
                      </a:cubicBezTo>
                      <a:cubicBezTo>
                        <a:pt x="617911" y="855095"/>
                        <a:pt x="617911" y="856302"/>
                        <a:pt x="617911" y="856302"/>
                      </a:cubicBezTo>
                      <a:cubicBezTo>
                        <a:pt x="616702" y="858719"/>
                        <a:pt x="616702" y="862343"/>
                        <a:pt x="615494" y="864759"/>
                      </a:cubicBezTo>
                      <a:cubicBezTo>
                        <a:pt x="613078" y="869592"/>
                        <a:pt x="610662" y="874424"/>
                        <a:pt x="608246" y="878049"/>
                      </a:cubicBezTo>
                      <a:cubicBezTo>
                        <a:pt x="607037" y="880465"/>
                        <a:pt x="604621" y="882881"/>
                        <a:pt x="603413" y="885298"/>
                      </a:cubicBezTo>
                      <a:cubicBezTo>
                        <a:pt x="603413" y="885298"/>
                        <a:pt x="603413" y="885298"/>
                        <a:pt x="603413" y="886506"/>
                      </a:cubicBezTo>
                      <a:cubicBezTo>
                        <a:pt x="598580" y="893754"/>
                        <a:pt x="592540" y="899795"/>
                        <a:pt x="586499" y="904627"/>
                      </a:cubicBezTo>
                      <a:cubicBezTo>
                        <a:pt x="586499" y="904627"/>
                        <a:pt x="586499" y="904627"/>
                        <a:pt x="585291" y="905836"/>
                      </a:cubicBezTo>
                      <a:cubicBezTo>
                        <a:pt x="584083" y="907044"/>
                        <a:pt x="582875" y="908252"/>
                        <a:pt x="580459" y="909460"/>
                      </a:cubicBezTo>
                      <a:cubicBezTo>
                        <a:pt x="579251" y="910668"/>
                        <a:pt x="578042" y="911876"/>
                        <a:pt x="575626" y="913084"/>
                      </a:cubicBezTo>
                      <a:cubicBezTo>
                        <a:pt x="575626" y="913084"/>
                        <a:pt x="574418" y="914293"/>
                        <a:pt x="574418" y="914293"/>
                      </a:cubicBezTo>
                      <a:cubicBezTo>
                        <a:pt x="570794" y="916709"/>
                        <a:pt x="568377" y="919125"/>
                        <a:pt x="564753" y="921541"/>
                      </a:cubicBezTo>
                      <a:cubicBezTo>
                        <a:pt x="562337" y="923957"/>
                        <a:pt x="558712" y="925166"/>
                        <a:pt x="556296" y="926374"/>
                      </a:cubicBezTo>
                      <a:cubicBezTo>
                        <a:pt x="555088" y="927582"/>
                        <a:pt x="553880" y="927582"/>
                        <a:pt x="552672" y="928790"/>
                      </a:cubicBezTo>
                      <a:cubicBezTo>
                        <a:pt x="547839" y="931206"/>
                        <a:pt x="543007" y="932414"/>
                        <a:pt x="538174" y="933623"/>
                      </a:cubicBezTo>
                      <a:cubicBezTo>
                        <a:pt x="536966" y="933623"/>
                        <a:pt x="534550" y="933623"/>
                        <a:pt x="533342" y="933623"/>
                      </a:cubicBezTo>
                      <a:cubicBezTo>
                        <a:pt x="524885" y="933623"/>
                        <a:pt x="516428" y="932414"/>
                        <a:pt x="505555" y="928790"/>
                      </a:cubicBezTo>
                      <a:cubicBezTo>
                        <a:pt x="498306" y="926374"/>
                        <a:pt x="491058" y="922749"/>
                        <a:pt x="485017" y="919125"/>
                      </a:cubicBezTo>
                      <a:cubicBezTo>
                        <a:pt x="481393" y="916709"/>
                        <a:pt x="477768" y="914293"/>
                        <a:pt x="474144" y="911876"/>
                      </a:cubicBezTo>
                      <a:cubicBezTo>
                        <a:pt x="470520" y="909460"/>
                        <a:pt x="466895" y="907044"/>
                        <a:pt x="463271" y="904627"/>
                      </a:cubicBezTo>
                      <a:cubicBezTo>
                        <a:pt x="462063" y="903420"/>
                        <a:pt x="460855" y="902211"/>
                        <a:pt x="459646" y="901003"/>
                      </a:cubicBezTo>
                      <a:cubicBezTo>
                        <a:pt x="459646" y="901003"/>
                        <a:pt x="458438" y="899795"/>
                        <a:pt x="458438" y="899795"/>
                      </a:cubicBezTo>
                      <a:cubicBezTo>
                        <a:pt x="454814" y="897379"/>
                        <a:pt x="452398" y="894963"/>
                        <a:pt x="448773" y="892546"/>
                      </a:cubicBezTo>
                      <a:cubicBezTo>
                        <a:pt x="448773" y="892546"/>
                        <a:pt x="448773" y="892546"/>
                        <a:pt x="448773" y="892546"/>
                      </a:cubicBezTo>
                      <a:cubicBezTo>
                        <a:pt x="446357" y="890130"/>
                        <a:pt x="443941" y="888922"/>
                        <a:pt x="441525" y="886506"/>
                      </a:cubicBezTo>
                      <a:cubicBezTo>
                        <a:pt x="440317" y="885298"/>
                        <a:pt x="439108" y="884090"/>
                        <a:pt x="437900" y="884090"/>
                      </a:cubicBezTo>
                      <a:cubicBezTo>
                        <a:pt x="436692" y="882881"/>
                        <a:pt x="435484" y="882881"/>
                        <a:pt x="435484" y="881673"/>
                      </a:cubicBezTo>
                      <a:cubicBezTo>
                        <a:pt x="434276" y="880465"/>
                        <a:pt x="433068" y="880465"/>
                        <a:pt x="431860" y="879257"/>
                      </a:cubicBezTo>
                      <a:cubicBezTo>
                        <a:pt x="431860" y="879257"/>
                        <a:pt x="430652" y="878049"/>
                        <a:pt x="430652" y="878049"/>
                      </a:cubicBezTo>
                      <a:cubicBezTo>
                        <a:pt x="429443" y="876841"/>
                        <a:pt x="427027" y="875633"/>
                        <a:pt x="425819" y="875633"/>
                      </a:cubicBezTo>
                      <a:cubicBezTo>
                        <a:pt x="422195" y="874424"/>
                        <a:pt x="419778" y="872008"/>
                        <a:pt x="416154" y="870800"/>
                      </a:cubicBezTo>
                      <a:cubicBezTo>
                        <a:pt x="414946" y="870800"/>
                        <a:pt x="414946" y="869592"/>
                        <a:pt x="413738" y="869592"/>
                      </a:cubicBezTo>
                      <a:cubicBezTo>
                        <a:pt x="410113" y="868384"/>
                        <a:pt x="406489" y="867176"/>
                        <a:pt x="402865" y="865968"/>
                      </a:cubicBezTo>
                      <a:cubicBezTo>
                        <a:pt x="400448" y="864759"/>
                        <a:pt x="398032" y="864759"/>
                        <a:pt x="395616" y="863551"/>
                      </a:cubicBezTo>
                      <a:cubicBezTo>
                        <a:pt x="390783" y="862343"/>
                        <a:pt x="385951" y="859927"/>
                        <a:pt x="381118" y="858719"/>
                      </a:cubicBezTo>
                      <a:cubicBezTo>
                        <a:pt x="378702" y="857511"/>
                        <a:pt x="375078" y="856302"/>
                        <a:pt x="372662" y="855095"/>
                      </a:cubicBezTo>
                      <a:cubicBezTo>
                        <a:pt x="371453" y="855095"/>
                        <a:pt x="370245" y="853886"/>
                        <a:pt x="367829" y="852678"/>
                      </a:cubicBezTo>
                      <a:cubicBezTo>
                        <a:pt x="367829" y="852678"/>
                        <a:pt x="366621" y="852678"/>
                        <a:pt x="366621" y="852678"/>
                      </a:cubicBezTo>
                      <a:cubicBezTo>
                        <a:pt x="361789" y="850262"/>
                        <a:pt x="358164" y="849054"/>
                        <a:pt x="354540" y="846638"/>
                      </a:cubicBezTo>
                      <a:cubicBezTo>
                        <a:pt x="354540" y="846638"/>
                        <a:pt x="354540" y="846638"/>
                        <a:pt x="354540" y="846638"/>
                      </a:cubicBezTo>
                      <a:cubicBezTo>
                        <a:pt x="354540" y="846638"/>
                        <a:pt x="353332" y="845429"/>
                        <a:pt x="353332" y="845429"/>
                      </a:cubicBezTo>
                      <a:cubicBezTo>
                        <a:pt x="353332" y="845429"/>
                        <a:pt x="352124" y="845429"/>
                        <a:pt x="352124" y="844221"/>
                      </a:cubicBezTo>
                      <a:cubicBezTo>
                        <a:pt x="350915" y="843013"/>
                        <a:pt x="348499" y="841805"/>
                        <a:pt x="347291" y="840597"/>
                      </a:cubicBezTo>
                      <a:cubicBezTo>
                        <a:pt x="344875" y="839389"/>
                        <a:pt x="343667" y="836973"/>
                        <a:pt x="341250" y="835765"/>
                      </a:cubicBezTo>
                      <a:cubicBezTo>
                        <a:pt x="338834" y="833348"/>
                        <a:pt x="336418" y="829724"/>
                        <a:pt x="334002" y="827308"/>
                      </a:cubicBezTo>
                      <a:cubicBezTo>
                        <a:pt x="331585" y="823683"/>
                        <a:pt x="329169" y="820059"/>
                        <a:pt x="327961" y="815226"/>
                      </a:cubicBezTo>
                      <a:cubicBezTo>
                        <a:pt x="324337" y="805562"/>
                        <a:pt x="323129" y="797105"/>
                        <a:pt x="324337" y="789856"/>
                      </a:cubicBezTo>
                      <a:cubicBezTo>
                        <a:pt x="324337" y="789856"/>
                        <a:pt x="324337" y="789856"/>
                        <a:pt x="324337" y="789856"/>
                      </a:cubicBezTo>
                      <a:cubicBezTo>
                        <a:pt x="324337" y="788648"/>
                        <a:pt x="325545" y="786232"/>
                        <a:pt x="325545" y="785023"/>
                      </a:cubicBezTo>
                      <a:cubicBezTo>
                        <a:pt x="325545" y="783815"/>
                        <a:pt x="325545" y="783815"/>
                        <a:pt x="326753" y="782607"/>
                      </a:cubicBezTo>
                      <a:cubicBezTo>
                        <a:pt x="327961" y="780191"/>
                        <a:pt x="327961" y="778983"/>
                        <a:pt x="329169" y="776567"/>
                      </a:cubicBezTo>
                      <a:cubicBezTo>
                        <a:pt x="329169" y="776567"/>
                        <a:pt x="329169" y="776567"/>
                        <a:pt x="329169" y="776567"/>
                      </a:cubicBezTo>
                      <a:cubicBezTo>
                        <a:pt x="329169" y="775358"/>
                        <a:pt x="330377" y="774150"/>
                        <a:pt x="331585" y="774150"/>
                      </a:cubicBezTo>
                      <a:cubicBezTo>
                        <a:pt x="332794" y="772942"/>
                        <a:pt x="332794" y="771734"/>
                        <a:pt x="334002" y="771734"/>
                      </a:cubicBezTo>
                      <a:cubicBezTo>
                        <a:pt x="334002" y="771734"/>
                        <a:pt x="334002" y="771734"/>
                        <a:pt x="334002" y="771734"/>
                      </a:cubicBezTo>
                      <a:cubicBezTo>
                        <a:pt x="336418" y="769318"/>
                        <a:pt x="337626" y="766901"/>
                        <a:pt x="340042" y="764485"/>
                      </a:cubicBezTo>
                      <a:cubicBezTo>
                        <a:pt x="342459" y="760861"/>
                        <a:pt x="346083" y="758445"/>
                        <a:pt x="349707" y="756028"/>
                      </a:cubicBezTo>
                      <a:cubicBezTo>
                        <a:pt x="350915" y="754820"/>
                        <a:pt x="352124" y="754820"/>
                        <a:pt x="352124" y="753612"/>
                      </a:cubicBezTo>
                      <a:cubicBezTo>
                        <a:pt x="359372" y="747571"/>
                        <a:pt x="367829" y="741531"/>
                        <a:pt x="375078" y="734282"/>
                      </a:cubicBezTo>
                      <a:cubicBezTo>
                        <a:pt x="375078" y="734282"/>
                        <a:pt x="375078" y="734282"/>
                        <a:pt x="376286" y="733074"/>
                      </a:cubicBezTo>
                      <a:cubicBezTo>
                        <a:pt x="377494" y="733074"/>
                        <a:pt x="377494" y="733074"/>
                        <a:pt x="378702" y="733074"/>
                      </a:cubicBezTo>
                      <a:cubicBezTo>
                        <a:pt x="377494" y="734282"/>
                        <a:pt x="376286" y="734282"/>
                        <a:pt x="376286" y="735490"/>
                      </a:cubicBezTo>
                      <a:cubicBezTo>
                        <a:pt x="369037" y="741531"/>
                        <a:pt x="362997" y="747571"/>
                        <a:pt x="358164" y="754820"/>
                      </a:cubicBezTo>
                      <a:cubicBezTo>
                        <a:pt x="356956" y="757237"/>
                        <a:pt x="359372" y="759653"/>
                        <a:pt x="361789" y="758445"/>
                      </a:cubicBezTo>
                      <a:cubicBezTo>
                        <a:pt x="367829" y="754820"/>
                        <a:pt x="371453" y="751196"/>
                        <a:pt x="376286" y="747571"/>
                      </a:cubicBezTo>
                      <a:cubicBezTo>
                        <a:pt x="379910" y="745155"/>
                        <a:pt x="382327" y="742739"/>
                        <a:pt x="387159" y="739115"/>
                      </a:cubicBezTo>
                      <a:cubicBezTo>
                        <a:pt x="387159" y="739115"/>
                        <a:pt x="388367" y="739115"/>
                        <a:pt x="388367" y="737907"/>
                      </a:cubicBezTo>
                      <a:cubicBezTo>
                        <a:pt x="390783" y="735490"/>
                        <a:pt x="394408" y="734282"/>
                        <a:pt x="398032" y="731866"/>
                      </a:cubicBezTo>
                      <a:cubicBezTo>
                        <a:pt x="398032" y="731866"/>
                        <a:pt x="398032" y="731866"/>
                        <a:pt x="398032" y="731866"/>
                      </a:cubicBezTo>
                      <a:cubicBezTo>
                        <a:pt x="390783" y="739115"/>
                        <a:pt x="396824" y="742739"/>
                        <a:pt x="399240" y="740323"/>
                      </a:cubicBezTo>
                      <a:cubicBezTo>
                        <a:pt x="406489" y="735490"/>
                        <a:pt x="405281" y="737907"/>
                        <a:pt x="424611" y="725825"/>
                      </a:cubicBezTo>
                      <a:cubicBezTo>
                        <a:pt x="425819" y="724617"/>
                        <a:pt x="427027" y="724617"/>
                        <a:pt x="429443" y="723409"/>
                      </a:cubicBezTo>
                      <a:cubicBezTo>
                        <a:pt x="428235" y="725825"/>
                        <a:pt x="425819" y="727034"/>
                        <a:pt x="423403" y="729450"/>
                      </a:cubicBezTo>
                      <a:cubicBezTo>
                        <a:pt x="423403" y="729450"/>
                        <a:pt x="423403" y="729450"/>
                        <a:pt x="422195" y="730658"/>
                      </a:cubicBezTo>
                      <a:cubicBezTo>
                        <a:pt x="417362" y="731866"/>
                        <a:pt x="412530" y="735490"/>
                        <a:pt x="407697" y="737907"/>
                      </a:cubicBezTo>
                      <a:cubicBezTo>
                        <a:pt x="400448" y="741531"/>
                        <a:pt x="393200" y="743947"/>
                        <a:pt x="385951" y="747571"/>
                      </a:cubicBezTo>
                      <a:cubicBezTo>
                        <a:pt x="385951" y="747571"/>
                        <a:pt x="385951" y="747571"/>
                        <a:pt x="385951" y="747571"/>
                      </a:cubicBezTo>
                      <a:cubicBezTo>
                        <a:pt x="385951" y="747571"/>
                        <a:pt x="384743" y="747571"/>
                        <a:pt x="384743" y="748780"/>
                      </a:cubicBezTo>
                      <a:cubicBezTo>
                        <a:pt x="384743" y="749988"/>
                        <a:pt x="384743" y="749988"/>
                        <a:pt x="384743" y="751196"/>
                      </a:cubicBezTo>
                      <a:cubicBezTo>
                        <a:pt x="384743" y="751196"/>
                        <a:pt x="384743" y="752404"/>
                        <a:pt x="385951" y="752404"/>
                      </a:cubicBezTo>
                      <a:cubicBezTo>
                        <a:pt x="385951" y="752404"/>
                        <a:pt x="387159" y="752404"/>
                        <a:pt x="387159" y="752404"/>
                      </a:cubicBezTo>
                      <a:cubicBezTo>
                        <a:pt x="393200" y="753612"/>
                        <a:pt x="398032" y="752404"/>
                        <a:pt x="402865" y="749988"/>
                      </a:cubicBezTo>
                      <a:cubicBezTo>
                        <a:pt x="391992" y="759653"/>
                        <a:pt x="389575" y="760861"/>
                        <a:pt x="383535" y="763277"/>
                      </a:cubicBezTo>
                      <a:cubicBezTo>
                        <a:pt x="383535" y="763277"/>
                        <a:pt x="383535" y="763277"/>
                        <a:pt x="383535" y="763277"/>
                      </a:cubicBezTo>
                      <a:cubicBezTo>
                        <a:pt x="381118" y="764485"/>
                        <a:pt x="378702" y="764485"/>
                        <a:pt x="375078" y="765693"/>
                      </a:cubicBezTo>
                      <a:cubicBezTo>
                        <a:pt x="373870" y="765693"/>
                        <a:pt x="373870" y="766901"/>
                        <a:pt x="372662" y="766901"/>
                      </a:cubicBezTo>
                      <a:cubicBezTo>
                        <a:pt x="365413" y="770526"/>
                        <a:pt x="359372" y="775358"/>
                        <a:pt x="353332" y="781399"/>
                      </a:cubicBezTo>
                      <a:cubicBezTo>
                        <a:pt x="350915" y="782607"/>
                        <a:pt x="349707" y="785023"/>
                        <a:pt x="347291" y="786232"/>
                      </a:cubicBezTo>
                      <a:cubicBezTo>
                        <a:pt x="344875" y="788648"/>
                        <a:pt x="347291" y="792272"/>
                        <a:pt x="350915" y="792272"/>
                      </a:cubicBezTo>
                      <a:cubicBezTo>
                        <a:pt x="350915" y="792272"/>
                        <a:pt x="352124" y="792272"/>
                        <a:pt x="352124" y="792272"/>
                      </a:cubicBezTo>
                      <a:cubicBezTo>
                        <a:pt x="355748" y="791064"/>
                        <a:pt x="356956" y="789856"/>
                        <a:pt x="360580" y="787440"/>
                      </a:cubicBezTo>
                      <a:cubicBezTo>
                        <a:pt x="364205" y="785023"/>
                        <a:pt x="367829" y="782607"/>
                        <a:pt x="371453" y="780191"/>
                      </a:cubicBezTo>
                      <a:cubicBezTo>
                        <a:pt x="375078" y="778983"/>
                        <a:pt x="378702" y="776567"/>
                        <a:pt x="382327" y="775358"/>
                      </a:cubicBezTo>
                      <a:cubicBezTo>
                        <a:pt x="378702" y="778983"/>
                        <a:pt x="375078" y="781399"/>
                        <a:pt x="371453" y="785023"/>
                      </a:cubicBezTo>
                      <a:cubicBezTo>
                        <a:pt x="367829" y="787440"/>
                        <a:pt x="365413" y="791064"/>
                        <a:pt x="362997" y="794689"/>
                      </a:cubicBezTo>
                      <a:cubicBezTo>
                        <a:pt x="359372" y="797105"/>
                        <a:pt x="356956" y="799521"/>
                        <a:pt x="353332" y="803145"/>
                      </a:cubicBezTo>
                      <a:cubicBezTo>
                        <a:pt x="352124" y="804353"/>
                        <a:pt x="350915" y="805562"/>
                        <a:pt x="349707" y="806770"/>
                      </a:cubicBezTo>
                      <a:cubicBezTo>
                        <a:pt x="348499" y="807978"/>
                        <a:pt x="347291" y="809186"/>
                        <a:pt x="346083" y="811602"/>
                      </a:cubicBezTo>
                      <a:cubicBezTo>
                        <a:pt x="343667" y="815226"/>
                        <a:pt x="342459" y="820059"/>
                        <a:pt x="342459" y="824892"/>
                      </a:cubicBezTo>
                      <a:cubicBezTo>
                        <a:pt x="342459" y="826099"/>
                        <a:pt x="342459" y="826099"/>
                        <a:pt x="342459" y="827308"/>
                      </a:cubicBezTo>
                      <a:cubicBezTo>
                        <a:pt x="342459" y="827308"/>
                        <a:pt x="342459" y="828516"/>
                        <a:pt x="342459" y="828516"/>
                      </a:cubicBezTo>
                      <a:cubicBezTo>
                        <a:pt x="343667" y="829724"/>
                        <a:pt x="344875" y="829724"/>
                        <a:pt x="346083" y="829724"/>
                      </a:cubicBezTo>
                      <a:cubicBezTo>
                        <a:pt x="347291" y="829724"/>
                        <a:pt x="347291" y="828516"/>
                        <a:pt x="347291" y="827308"/>
                      </a:cubicBezTo>
                      <a:cubicBezTo>
                        <a:pt x="347291" y="826099"/>
                        <a:pt x="348499" y="823683"/>
                        <a:pt x="348499" y="822475"/>
                      </a:cubicBezTo>
                      <a:cubicBezTo>
                        <a:pt x="348499" y="822475"/>
                        <a:pt x="348499" y="821267"/>
                        <a:pt x="348499" y="821267"/>
                      </a:cubicBezTo>
                      <a:cubicBezTo>
                        <a:pt x="349707" y="817643"/>
                        <a:pt x="350915" y="815226"/>
                        <a:pt x="353332" y="812810"/>
                      </a:cubicBezTo>
                      <a:cubicBezTo>
                        <a:pt x="354540" y="811602"/>
                        <a:pt x="354540" y="810394"/>
                        <a:pt x="355748" y="810394"/>
                      </a:cubicBezTo>
                      <a:cubicBezTo>
                        <a:pt x="355748" y="810394"/>
                        <a:pt x="356956" y="809186"/>
                        <a:pt x="356956" y="809186"/>
                      </a:cubicBezTo>
                      <a:cubicBezTo>
                        <a:pt x="359372" y="806770"/>
                        <a:pt x="360580" y="805562"/>
                        <a:pt x="364205" y="803145"/>
                      </a:cubicBezTo>
                      <a:cubicBezTo>
                        <a:pt x="365413" y="801937"/>
                        <a:pt x="367829" y="800729"/>
                        <a:pt x="369037" y="799521"/>
                      </a:cubicBezTo>
                      <a:cubicBezTo>
                        <a:pt x="371453" y="798313"/>
                        <a:pt x="373870" y="795896"/>
                        <a:pt x="376286" y="794689"/>
                      </a:cubicBezTo>
                      <a:cubicBezTo>
                        <a:pt x="375078" y="795896"/>
                        <a:pt x="375078" y="797105"/>
                        <a:pt x="373870" y="798313"/>
                      </a:cubicBezTo>
                      <a:cubicBezTo>
                        <a:pt x="371453" y="803145"/>
                        <a:pt x="378702" y="805562"/>
                        <a:pt x="381118" y="801937"/>
                      </a:cubicBezTo>
                      <a:cubicBezTo>
                        <a:pt x="385951" y="797105"/>
                        <a:pt x="389575" y="791064"/>
                        <a:pt x="394408" y="786232"/>
                      </a:cubicBezTo>
                      <a:cubicBezTo>
                        <a:pt x="394408" y="789856"/>
                        <a:pt x="393200" y="793480"/>
                        <a:pt x="393200" y="797105"/>
                      </a:cubicBezTo>
                      <a:cubicBezTo>
                        <a:pt x="393200" y="797105"/>
                        <a:pt x="393200" y="797105"/>
                        <a:pt x="393200" y="797105"/>
                      </a:cubicBezTo>
                      <a:cubicBezTo>
                        <a:pt x="393200" y="797105"/>
                        <a:pt x="393200" y="798313"/>
                        <a:pt x="393200" y="798313"/>
                      </a:cubicBezTo>
                      <a:cubicBezTo>
                        <a:pt x="391992" y="803145"/>
                        <a:pt x="391992" y="807978"/>
                        <a:pt x="390783" y="814018"/>
                      </a:cubicBezTo>
                      <a:cubicBezTo>
                        <a:pt x="390783" y="816435"/>
                        <a:pt x="390783" y="818851"/>
                        <a:pt x="389575" y="820059"/>
                      </a:cubicBezTo>
                      <a:cubicBezTo>
                        <a:pt x="389575" y="822475"/>
                        <a:pt x="388367" y="824892"/>
                        <a:pt x="388367" y="827308"/>
                      </a:cubicBezTo>
                      <a:cubicBezTo>
                        <a:pt x="388367" y="827308"/>
                        <a:pt x="388367" y="827308"/>
                        <a:pt x="388367" y="827308"/>
                      </a:cubicBezTo>
                      <a:cubicBezTo>
                        <a:pt x="388367" y="829724"/>
                        <a:pt x="391992" y="832140"/>
                        <a:pt x="393200" y="829724"/>
                      </a:cubicBezTo>
                      <a:cubicBezTo>
                        <a:pt x="396824" y="824892"/>
                        <a:pt x="398032" y="818851"/>
                        <a:pt x="399240" y="812810"/>
                      </a:cubicBezTo>
                      <a:cubicBezTo>
                        <a:pt x="399240" y="811602"/>
                        <a:pt x="399240" y="809186"/>
                        <a:pt x="400448" y="807978"/>
                      </a:cubicBezTo>
                      <a:cubicBezTo>
                        <a:pt x="400448" y="806770"/>
                        <a:pt x="400448" y="805562"/>
                        <a:pt x="400448" y="804353"/>
                      </a:cubicBezTo>
                      <a:cubicBezTo>
                        <a:pt x="400448" y="800729"/>
                        <a:pt x="401657" y="797105"/>
                        <a:pt x="401657" y="793480"/>
                      </a:cubicBezTo>
                      <a:cubicBezTo>
                        <a:pt x="401657" y="792272"/>
                        <a:pt x="401657" y="789856"/>
                        <a:pt x="402865" y="788648"/>
                      </a:cubicBezTo>
                      <a:cubicBezTo>
                        <a:pt x="402865" y="788648"/>
                        <a:pt x="402865" y="787440"/>
                        <a:pt x="402865" y="787440"/>
                      </a:cubicBezTo>
                      <a:cubicBezTo>
                        <a:pt x="404073" y="782607"/>
                        <a:pt x="404073" y="777775"/>
                        <a:pt x="406489" y="772942"/>
                      </a:cubicBezTo>
                      <a:cubicBezTo>
                        <a:pt x="407697" y="770526"/>
                        <a:pt x="407697" y="768110"/>
                        <a:pt x="408905" y="765693"/>
                      </a:cubicBezTo>
                      <a:cubicBezTo>
                        <a:pt x="412530" y="760861"/>
                        <a:pt x="416154" y="757237"/>
                        <a:pt x="419778" y="752404"/>
                      </a:cubicBezTo>
                      <a:cubicBezTo>
                        <a:pt x="418570" y="757237"/>
                        <a:pt x="417362" y="762069"/>
                        <a:pt x="416154" y="766901"/>
                      </a:cubicBezTo>
                      <a:cubicBezTo>
                        <a:pt x="414946" y="771734"/>
                        <a:pt x="413738" y="776567"/>
                        <a:pt x="412530" y="781399"/>
                      </a:cubicBezTo>
                      <a:cubicBezTo>
                        <a:pt x="402865" y="776567"/>
                        <a:pt x="402865" y="777775"/>
                        <a:pt x="402865" y="778983"/>
                      </a:cubicBezTo>
                      <a:lnTo>
                        <a:pt x="402865" y="778983"/>
                      </a:lnTo>
                      <a:close/>
                      <a:moveTo>
                        <a:pt x="588916" y="730658"/>
                      </a:moveTo>
                      <a:cubicBezTo>
                        <a:pt x="588916" y="730658"/>
                        <a:pt x="588916" y="731866"/>
                        <a:pt x="588916" y="730658"/>
                      </a:cubicBezTo>
                      <a:cubicBezTo>
                        <a:pt x="590124" y="733074"/>
                        <a:pt x="590124" y="735490"/>
                        <a:pt x="591332" y="737907"/>
                      </a:cubicBezTo>
                      <a:cubicBezTo>
                        <a:pt x="590124" y="735490"/>
                        <a:pt x="588916" y="734282"/>
                        <a:pt x="588916" y="730658"/>
                      </a:cubicBezTo>
                      <a:cubicBezTo>
                        <a:pt x="586499" y="727034"/>
                        <a:pt x="585291" y="723409"/>
                        <a:pt x="582875" y="716161"/>
                      </a:cubicBezTo>
                      <a:cubicBezTo>
                        <a:pt x="581667" y="710120"/>
                        <a:pt x="580459" y="702871"/>
                        <a:pt x="579251" y="694414"/>
                      </a:cubicBezTo>
                      <a:cubicBezTo>
                        <a:pt x="581667" y="705287"/>
                        <a:pt x="584083" y="712536"/>
                        <a:pt x="585291" y="717368"/>
                      </a:cubicBezTo>
                      <a:cubicBezTo>
                        <a:pt x="588916" y="729450"/>
                        <a:pt x="587707" y="729450"/>
                        <a:pt x="588916" y="730658"/>
                      </a:cubicBezTo>
                      <a:lnTo>
                        <a:pt x="588916" y="730658"/>
                      </a:lnTo>
                      <a:close/>
                      <a:moveTo>
                        <a:pt x="652946" y="901003"/>
                      </a:moveTo>
                      <a:cubicBezTo>
                        <a:pt x="652946" y="907044"/>
                        <a:pt x="651738" y="913084"/>
                        <a:pt x="651738" y="917917"/>
                      </a:cubicBezTo>
                      <a:cubicBezTo>
                        <a:pt x="651738" y="920333"/>
                        <a:pt x="651738" y="921541"/>
                        <a:pt x="651738" y="923957"/>
                      </a:cubicBezTo>
                      <a:cubicBezTo>
                        <a:pt x="648114" y="911876"/>
                        <a:pt x="646905" y="902211"/>
                        <a:pt x="645697" y="894963"/>
                      </a:cubicBezTo>
                      <a:cubicBezTo>
                        <a:pt x="648114" y="897379"/>
                        <a:pt x="650530" y="899795"/>
                        <a:pt x="652946" y="901003"/>
                      </a:cubicBezTo>
                      <a:close/>
                      <a:moveTo>
                        <a:pt x="681941" y="910668"/>
                      </a:moveTo>
                      <a:cubicBezTo>
                        <a:pt x="679525" y="917917"/>
                        <a:pt x="675900" y="925166"/>
                        <a:pt x="673484" y="931206"/>
                      </a:cubicBezTo>
                      <a:cubicBezTo>
                        <a:pt x="675900" y="923957"/>
                        <a:pt x="677108" y="916709"/>
                        <a:pt x="679525" y="909460"/>
                      </a:cubicBezTo>
                      <a:cubicBezTo>
                        <a:pt x="679525" y="910668"/>
                        <a:pt x="680733" y="910668"/>
                        <a:pt x="681941" y="910668"/>
                      </a:cubicBezTo>
                      <a:lnTo>
                        <a:pt x="681941" y="910668"/>
                      </a:lnTo>
                      <a:close/>
                      <a:moveTo>
                        <a:pt x="697647" y="910668"/>
                      </a:moveTo>
                      <a:cubicBezTo>
                        <a:pt x="694022" y="917917"/>
                        <a:pt x="691606" y="925166"/>
                        <a:pt x="689190" y="931206"/>
                      </a:cubicBezTo>
                      <a:cubicBezTo>
                        <a:pt x="685565" y="933623"/>
                        <a:pt x="683149" y="936039"/>
                        <a:pt x="679525" y="939663"/>
                      </a:cubicBezTo>
                      <a:cubicBezTo>
                        <a:pt x="683149" y="931206"/>
                        <a:pt x="686773" y="922749"/>
                        <a:pt x="690398" y="914293"/>
                      </a:cubicBezTo>
                      <a:cubicBezTo>
                        <a:pt x="690398" y="913084"/>
                        <a:pt x="690398" y="913084"/>
                        <a:pt x="691606" y="911876"/>
                      </a:cubicBezTo>
                      <a:cubicBezTo>
                        <a:pt x="692814" y="910668"/>
                        <a:pt x="695230" y="910668"/>
                        <a:pt x="697647" y="910668"/>
                      </a:cubicBezTo>
                      <a:close/>
                      <a:moveTo>
                        <a:pt x="753220" y="886506"/>
                      </a:moveTo>
                      <a:cubicBezTo>
                        <a:pt x="749596" y="893754"/>
                        <a:pt x="747180" y="902211"/>
                        <a:pt x="737515" y="911876"/>
                      </a:cubicBezTo>
                      <a:cubicBezTo>
                        <a:pt x="741139" y="904627"/>
                        <a:pt x="743555" y="898587"/>
                        <a:pt x="745972" y="891338"/>
                      </a:cubicBezTo>
                      <a:cubicBezTo>
                        <a:pt x="748388" y="890130"/>
                        <a:pt x="750804" y="887714"/>
                        <a:pt x="753220" y="886506"/>
                      </a:cubicBezTo>
                      <a:lnTo>
                        <a:pt x="753220" y="886506"/>
                      </a:lnTo>
                      <a:close/>
                      <a:moveTo>
                        <a:pt x="744763" y="1006110"/>
                      </a:moveTo>
                      <a:cubicBezTo>
                        <a:pt x="756845" y="1006110"/>
                        <a:pt x="767718" y="1003694"/>
                        <a:pt x="779799" y="1002485"/>
                      </a:cubicBezTo>
                      <a:cubicBezTo>
                        <a:pt x="797921" y="998861"/>
                        <a:pt x="819667" y="996445"/>
                        <a:pt x="838997" y="992821"/>
                      </a:cubicBezTo>
                      <a:cubicBezTo>
                        <a:pt x="845038" y="991612"/>
                        <a:pt x="851078" y="990404"/>
                        <a:pt x="855911" y="989196"/>
                      </a:cubicBezTo>
                      <a:cubicBezTo>
                        <a:pt x="863159" y="987988"/>
                        <a:pt x="869200" y="985572"/>
                        <a:pt x="876449" y="983155"/>
                      </a:cubicBezTo>
                      <a:cubicBezTo>
                        <a:pt x="870408" y="985572"/>
                        <a:pt x="863159" y="987988"/>
                        <a:pt x="857119" y="990404"/>
                      </a:cubicBezTo>
                      <a:cubicBezTo>
                        <a:pt x="851078" y="992821"/>
                        <a:pt x="845038" y="994029"/>
                        <a:pt x="838997" y="996445"/>
                      </a:cubicBezTo>
                      <a:cubicBezTo>
                        <a:pt x="834164" y="997653"/>
                        <a:pt x="828124" y="1000069"/>
                        <a:pt x="823291" y="1001277"/>
                      </a:cubicBezTo>
                      <a:cubicBezTo>
                        <a:pt x="807586" y="1006110"/>
                        <a:pt x="791880" y="1009734"/>
                        <a:pt x="776175" y="1012151"/>
                      </a:cubicBezTo>
                      <a:cubicBezTo>
                        <a:pt x="777383" y="1010942"/>
                        <a:pt x="778591" y="1010942"/>
                        <a:pt x="779799" y="1008526"/>
                      </a:cubicBezTo>
                      <a:cubicBezTo>
                        <a:pt x="779799" y="1007318"/>
                        <a:pt x="779799" y="1007318"/>
                        <a:pt x="778591" y="1006110"/>
                      </a:cubicBezTo>
                      <a:cubicBezTo>
                        <a:pt x="776175" y="1004902"/>
                        <a:pt x="773758" y="1003694"/>
                        <a:pt x="771342" y="1004902"/>
                      </a:cubicBezTo>
                      <a:cubicBezTo>
                        <a:pt x="766510" y="1004902"/>
                        <a:pt x="766510" y="1010942"/>
                        <a:pt x="770134" y="1013358"/>
                      </a:cubicBezTo>
                      <a:cubicBezTo>
                        <a:pt x="765301" y="1014567"/>
                        <a:pt x="761677" y="1014567"/>
                        <a:pt x="756845" y="1014567"/>
                      </a:cubicBezTo>
                      <a:cubicBezTo>
                        <a:pt x="747180" y="1015775"/>
                        <a:pt x="739931" y="1015775"/>
                        <a:pt x="731474" y="1010942"/>
                      </a:cubicBezTo>
                      <a:cubicBezTo>
                        <a:pt x="739931" y="1012151"/>
                        <a:pt x="748388" y="1014567"/>
                        <a:pt x="755636" y="1013358"/>
                      </a:cubicBezTo>
                      <a:cubicBezTo>
                        <a:pt x="758053" y="1013358"/>
                        <a:pt x="759261" y="1012151"/>
                        <a:pt x="760469" y="1010942"/>
                      </a:cubicBezTo>
                      <a:cubicBezTo>
                        <a:pt x="761677" y="1010942"/>
                        <a:pt x="744763" y="1006110"/>
                        <a:pt x="744763" y="1006110"/>
                      </a:cubicBezTo>
                      <a:lnTo>
                        <a:pt x="744763" y="1006110"/>
                      </a:lnTo>
                      <a:close/>
                      <a:moveTo>
                        <a:pt x="772550" y="1025440"/>
                      </a:moveTo>
                      <a:cubicBezTo>
                        <a:pt x="771342" y="1024232"/>
                        <a:pt x="770134" y="1024232"/>
                        <a:pt x="770134" y="1023024"/>
                      </a:cubicBezTo>
                      <a:cubicBezTo>
                        <a:pt x="774966" y="1023024"/>
                        <a:pt x="778591" y="1021815"/>
                        <a:pt x="783423" y="1020607"/>
                      </a:cubicBezTo>
                      <a:cubicBezTo>
                        <a:pt x="779799" y="1023024"/>
                        <a:pt x="776175" y="1024232"/>
                        <a:pt x="772550" y="1025440"/>
                      </a:cubicBezTo>
                      <a:lnTo>
                        <a:pt x="772550" y="1025440"/>
                      </a:lnTo>
                      <a:close/>
                      <a:moveTo>
                        <a:pt x="759261" y="1112425"/>
                      </a:moveTo>
                      <a:cubicBezTo>
                        <a:pt x="759261" y="1113633"/>
                        <a:pt x="760469" y="1113633"/>
                        <a:pt x="760469" y="1114841"/>
                      </a:cubicBezTo>
                      <a:cubicBezTo>
                        <a:pt x="759261" y="1113633"/>
                        <a:pt x="758053" y="1113633"/>
                        <a:pt x="758053" y="1112425"/>
                      </a:cubicBezTo>
                      <a:cubicBezTo>
                        <a:pt x="742347" y="1102760"/>
                        <a:pt x="749596" y="1106384"/>
                        <a:pt x="744763" y="1102760"/>
                      </a:cubicBezTo>
                      <a:cubicBezTo>
                        <a:pt x="743555" y="1101552"/>
                        <a:pt x="741139" y="1100343"/>
                        <a:pt x="738723" y="1097927"/>
                      </a:cubicBezTo>
                      <a:cubicBezTo>
                        <a:pt x="742347" y="1099135"/>
                        <a:pt x="745972" y="1100343"/>
                        <a:pt x="749596" y="1101552"/>
                      </a:cubicBezTo>
                      <a:cubicBezTo>
                        <a:pt x="749596" y="1101552"/>
                        <a:pt x="749596" y="1101552"/>
                        <a:pt x="749596" y="1101552"/>
                      </a:cubicBezTo>
                      <a:cubicBezTo>
                        <a:pt x="754428" y="1107592"/>
                        <a:pt x="755636" y="1105176"/>
                        <a:pt x="759261" y="1112425"/>
                      </a:cubicBezTo>
                      <a:lnTo>
                        <a:pt x="759261" y="1112425"/>
                      </a:lnTo>
                      <a:close/>
                      <a:moveTo>
                        <a:pt x="656570" y="1079805"/>
                      </a:moveTo>
                      <a:cubicBezTo>
                        <a:pt x="650530" y="1073765"/>
                        <a:pt x="638449" y="1061683"/>
                        <a:pt x="652946" y="1062892"/>
                      </a:cubicBezTo>
                      <a:cubicBezTo>
                        <a:pt x="662611" y="1062892"/>
                        <a:pt x="673484" y="1073765"/>
                        <a:pt x="679525" y="1079805"/>
                      </a:cubicBezTo>
                      <a:cubicBezTo>
                        <a:pt x="686773" y="1088262"/>
                        <a:pt x="694022" y="1096719"/>
                        <a:pt x="700063" y="1106384"/>
                      </a:cubicBezTo>
                      <a:cubicBezTo>
                        <a:pt x="698855" y="1106384"/>
                        <a:pt x="696438" y="1106384"/>
                        <a:pt x="694022" y="1106384"/>
                      </a:cubicBezTo>
                      <a:cubicBezTo>
                        <a:pt x="680733" y="1096719"/>
                        <a:pt x="667444" y="1089470"/>
                        <a:pt x="656570" y="1079805"/>
                      </a:cubicBezTo>
                      <a:lnTo>
                        <a:pt x="656570" y="1079805"/>
                      </a:lnTo>
                      <a:close/>
                      <a:moveTo>
                        <a:pt x="607037" y="1227196"/>
                      </a:moveTo>
                      <a:cubicBezTo>
                        <a:pt x="605829" y="1227196"/>
                        <a:pt x="607037" y="1227196"/>
                        <a:pt x="607037" y="1227196"/>
                      </a:cubicBezTo>
                      <a:cubicBezTo>
                        <a:pt x="605829" y="1224780"/>
                        <a:pt x="607037" y="1221156"/>
                        <a:pt x="609454" y="1215115"/>
                      </a:cubicBezTo>
                      <a:cubicBezTo>
                        <a:pt x="610662" y="1211491"/>
                        <a:pt x="611870" y="1207866"/>
                        <a:pt x="613078" y="1203034"/>
                      </a:cubicBezTo>
                      <a:cubicBezTo>
                        <a:pt x="614286" y="1198201"/>
                        <a:pt x="615494" y="1193369"/>
                        <a:pt x="616702" y="1188536"/>
                      </a:cubicBezTo>
                      <a:cubicBezTo>
                        <a:pt x="617911" y="1186120"/>
                        <a:pt x="617911" y="1182496"/>
                        <a:pt x="619119" y="1180080"/>
                      </a:cubicBezTo>
                      <a:cubicBezTo>
                        <a:pt x="619119" y="1180080"/>
                        <a:pt x="619119" y="1180080"/>
                        <a:pt x="619119" y="1180080"/>
                      </a:cubicBezTo>
                      <a:cubicBezTo>
                        <a:pt x="620327" y="1176455"/>
                        <a:pt x="620327" y="1174039"/>
                        <a:pt x="621535" y="1170414"/>
                      </a:cubicBezTo>
                      <a:cubicBezTo>
                        <a:pt x="622743" y="1165582"/>
                        <a:pt x="623951" y="1160750"/>
                        <a:pt x="625159" y="1157125"/>
                      </a:cubicBezTo>
                      <a:cubicBezTo>
                        <a:pt x="625159" y="1155917"/>
                        <a:pt x="626367" y="1154709"/>
                        <a:pt x="626367" y="1152293"/>
                      </a:cubicBezTo>
                      <a:cubicBezTo>
                        <a:pt x="626367" y="1149877"/>
                        <a:pt x="627576" y="1147460"/>
                        <a:pt x="627576" y="1146252"/>
                      </a:cubicBezTo>
                      <a:cubicBezTo>
                        <a:pt x="628784" y="1142628"/>
                        <a:pt x="628784" y="1141420"/>
                        <a:pt x="628784" y="1141420"/>
                      </a:cubicBezTo>
                      <a:cubicBezTo>
                        <a:pt x="628784" y="1143836"/>
                        <a:pt x="628784" y="1145044"/>
                        <a:pt x="628784" y="1146252"/>
                      </a:cubicBezTo>
                      <a:cubicBezTo>
                        <a:pt x="628784" y="1147460"/>
                        <a:pt x="628784" y="1149877"/>
                        <a:pt x="628784" y="1151085"/>
                      </a:cubicBezTo>
                      <a:cubicBezTo>
                        <a:pt x="628784" y="1152293"/>
                        <a:pt x="628784" y="1154709"/>
                        <a:pt x="627576" y="1155917"/>
                      </a:cubicBezTo>
                      <a:cubicBezTo>
                        <a:pt x="627576" y="1160750"/>
                        <a:pt x="626367" y="1164374"/>
                        <a:pt x="625159" y="1167998"/>
                      </a:cubicBezTo>
                      <a:cubicBezTo>
                        <a:pt x="625159" y="1170414"/>
                        <a:pt x="623951" y="1172831"/>
                        <a:pt x="623951" y="1176455"/>
                      </a:cubicBezTo>
                      <a:cubicBezTo>
                        <a:pt x="623951" y="1177663"/>
                        <a:pt x="623951" y="1178871"/>
                        <a:pt x="622743" y="1178871"/>
                      </a:cubicBezTo>
                      <a:cubicBezTo>
                        <a:pt x="621535" y="1182496"/>
                        <a:pt x="621535" y="1184912"/>
                        <a:pt x="620327" y="1188536"/>
                      </a:cubicBezTo>
                      <a:cubicBezTo>
                        <a:pt x="619119" y="1192161"/>
                        <a:pt x="617911" y="1195785"/>
                        <a:pt x="616702" y="1199410"/>
                      </a:cubicBezTo>
                      <a:cubicBezTo>
                        <a:pt x="615494" y="1204242"/>
                        <a:pt x="614286" y="1207866"/>
                        <a:pt x="611870" y="1212699"/>
                      </a:cubicBezTo>
                      <a:cubicBezTo>
                        <a:pt x="610662" y="1218739"/>
                        <a:pt x="608246" y="1222364"/>
                        <a:pt x="607037" y="1227196"/>
                      </a:cubicBezTo>
                      <a:lnTo>
                        <a:pt x="607037" y="1227196"/>
                      </a:lnTo>
                      <a:close/>
                      <a:moveTo>
                        <a:pt x="550256" y="1181288"/>
                      </a:moveTo>
                      <a:cubicBezTo>
                        <a:pt x="550256" y="1180080"/>
                        <a:pt x="551464" y="1178871"/>
                        <a:pt x="551464" y="1177663"/>
                      </a:cubicBezTo>
                      <a:cubicBezTo>
                        <a:pt x="551464" y="1180080"/>
                        <a:pt x="551464" y="1181288"/>
                        <a:pt x="552672" y="1181288"/>
                      </a:cubicBezTo>
                      <a:cubicBezTo>
                        <a:pt x="552672" y="1181288"/>
                        <a:pt x="552672" y="1181288"/>
                        <a:pt x="552672" y="1182496"/>
                      </a:cubicBezTo>
                      <a:cubicBezTo>
                        <a:pt x="552672" y="1183704"/>
                        <a:pt x="552672" y="1183704"/>
                        <a:pt x="552672" y="1184912"/>
                      </a:cubicBezTo>
                      <a:cubicBezTo>
                        <a:pt x="552672" y="1184912"/>
                        <a:pt x="552672" y="1184912"/>
                        <a:pt x="552672" y="1184912"/>
                      </a:cubicBezTo>
                      <a:cubicBezTo>
                        <a:pt x="550256" y="1189744"/>
                        <a:pt x="547839" y="1193369"/>
                        <a:pt x="545423" y="1198201"/>
                      </a:cubicBezTo>
                      <a:cubicBezTo>
                        <a:pt x="546631" y="1193369"/>
                        <a:pt x="546631" y="1189744"/>
                        <a:pt x="547839" y="1184912"/>
                      </a:cubicBezTo>
                      <a:cubicBezTo>
                        <a:pt x="549048" y="1184912"/>
                        <a:pt x="550256" y="1183704"/>
                        <a:pt x="550256" y="1181288"/>
                      </a:cubicBezTo>
                      <a:close/>
                      <a:moveTo>
                        <a:pt x="459646" y="1006110"/>
                      </a:moveTo>
                      <a:cubicBezTo>
                        <a:pt x="446357" y="1000069"/>
                        <a:pt x="433068" y="992821"/>
                        <a:pt x="420986" y="984364"/>
                      </a:cubicBezTo>
                      <a:cubicBezTo>
                        <a:pt x="410113" y="977115"/>
                        <a:pt x="400448" y="968658"/>
                        <a:pt x="390783" y="958993"/>
                      </a:cubicBezTo>
                      <a:cubicBezTo>
                        <a:pt x="385951" y="954160"/>
                        <a:pt x="382327" y="949328"/>
                        <a:pt x="377494" y="944496"/>
                      </a:cubicBezTo>
                      <a:cubicBezTo>
                        <a:pt x="373870" y="939663"/>
                        <a:pt x="370245" y="933623"/>
                        <a:pt x="366621" y="928790"/>
                      </a:cubicBezTo>
                      <a:cubicBezTo>
                        <a:pt x="365413" y="927582"/>
                        <a:pt x="365413" y="926374"/>
                        <a:pt x="364205" y="925166"/>
                      </a:cubicBezTo>
                      <a:cubicBezTo>
                        <a:pt x="361789" y="921541"/>
                        <a:pt x="360580" y="917917"/>
                        <a:pt x="359372" y="914293"/>
                      </a:cubicBezTo>
                      <a:cubicBezTo>
                        <a:pt x="358164" y="911876"/>
                        <a:pt x="358164" y="909460"/>
                        <a:pt x="356956" y="907044"/>
                      </a:cubicBezTo>
                      <a:cubicBezTo>
                        <a:pt x="354540" y="897379"/>
                        <a:pt x="352124" y="887714"/>
                        <a:pt x="352124" y="878049"/>
                      </a:cubicBezTo>
                      <a:cubicBezTo>
                        <a:pt x="352124" y="875633"/>
                        <a:pt x="352124" y="873216"/>
                        <a:pt x="352124" y="870800"/>
                      </a:cubicBezTo>
                      <a:cubicBezTo>
                        <a:pt x="352124" y="868384"/>
                        <a:pt x="352124" y="865968"/>
                        <a:pt x="352124" y="863551"/>
                      </a:cubicBezTo>
                      <a:cubicBezTo>
                        <a:pt x="353332" y="864759"/>
                        <a:pt x="354540" y="864759"/>
                        <a:pt x="355748" y="865968"/>
                      </a:cubicBezTo>
                      <a:cubicBezTo>
                        <a:pt x="356956" y="865968"/>
                        <a:pt x="356956" y="867176"/>
                        <a:pt x="358164" y="867176"/>
                      </a:cubicBezTo>
                      <a:cubicBezTo>
                        <a:pt x="364205" y="870800"/>
                        <a:pt x="370245" y="873216"/>
                        <a:pt x="376286" y="875633"/>
                      </a:cubicBezTo>
                      <a:cubicBezTo>
                        <a:pt x="376286" y="875633"/>
                        <a:pt x="377494" y="875633"/>
                        <a:pt x="377494" y="876841"/>
                      </a:cubicBezTo>
                      <a:cubicBezTo>
                        <a:pt x="379910" y="878049"/>
                        <a:pt x="383535" y="879257"/>
                        <a:pt x="385951" y="880465"/>
                      </a:cubicBezTo>
                      <a:cubicBezTo>
                        <a:pt x="387159" y="880465"/>
                        <a:pt x="387159" y="881673"/>
                        <a:pt x="388367" y="881673"/>
                      </a:cubicBezTo>
                      <a:cubicBezTo>
                        <a:pt x="391992" y="882881"/>
                        <a:pt x="394408" y="885298"/>
                        <a:pt x="398032" y="886506"/>
                      </a:cubicBezTo>
                      <a:cubicBezTo>
                        <a:pt x="400448" y="887714"/>
                        <a:pt x="401657" y="888922"/>
                        <a:pt x="404073" y="888922"/>
                      </a:cubicBezTo>
                      <a:cubicBezTo>
                        <a:pt x="413738" y="893754"/>
                        <a:pt x="423403" y="899795"/>
                        <a:pt x="433068" y="905836"/>
                      </a:cubicBezTo>
                      <a:cubicBezTo>
                        <a:pt x="433068" y="905836"/>
                        <a:pt x="433068" y="907044"/>
                        <a:pt x="433068" y="907044"/>
                      </a:cubicBezTo>
                      <a:cubicBezTo>
                        <a:pt x="433068" y="908252"/>
                        <a:pt x="434276" y="908252"/>
                        <a:pt x="434276" y="908252"/>
                      </a:cubicBezTo>
                      <a:cubicBezTo>
                        <a:pt x="435484" y="909460"/>
                        <a:pt x="442733" y="914293"/>
                        <a:pt x="447565" y="915501"/>
                      </a:cubicBezTo>
                      <a:cubicBezTo>
                        <a:pt x="449981" y="916709"/>
                        <a:pt x="452398" y="919125"/>
                        <a:pt x="454814" y="920333"/>
                      </a:cubicBezTo>
                      <a:cubicBezTo>
                        <a:pt x="464479" y="925166"/>
                        <a:pt x="474144" y="929998"/>
                        <a:pt x="485017" y="934830"/>
                      </a:cubicBezTo>
                      <a:cubicBezTo>
                        <a:pt x="491058" y="937247"/>
                        <a:pt x="495890" y="938455"/>
                        <a:pt x="501931" y="939663"/>
                      </a:cubicBezTo>
                      <a:cubicBezTo>
                        <a:pt x="506763" y="940871"/>
                        <a:pt x="512804" y="942079"/>
                        <a:pt x="517636" y="942079"/>
                      </a:cubicBezTo>
                      <a:cubicBezTo>
                        <a:pt x="518844" y="942079"/>
                        <a:pt x="520053" y="942079"/>
                        <a:pt x="521261" y="942079"/>
                      </a:cubicBezTo>
                      <a:cubicBezTo>
                        <a:pt x="523677" y="943287"/>
                        <a:pt x="526093" y="944496"/>
                        <a:pt x="527301" y="945704"/>
                      </a:cubicBezTo>
                      <a:cubicBezTo>
                        <a:pt x="523677" y="944496"/>
                        <a:pt x="520053" y="943287"/>
                        <a:pt x="516428" y="942079"/>
                      </a:cubicBezTo>
                      <a:cubicBezTo>
                        <a:pt x="510388" y="940871"/>
                        <a:pt x="504347" y="939663"/>
                        <a:pt x="500723" y="943287"/>
                      </a:cubicBezTo>
                      <a:cubicBezTo>
                        <a:pt x="499514" y="944496"/>
                        <a:pt x="499514" y="945704"/>
                        <a:pt x="500723" y="946912"/>
                      </a:cubicBezTo>
                      <a:cubicBezTo>
                        <a:pt x="501931" y="948120"/>
                        <a:pt x="503139" y="949328"/>
                        <a:pt x="504347" y="950536"/>
                      </a:cubicBezTo>
                      <a:cubicBezTo>
                        <a:pt x="509179" y="952952"/>
                        <a:pt x="518844" y="952952"/>
                        <a:pt x="540591" y="956577"/>
                      </a:cubicBezTo>
                      <a:cubicBezTo>
                        <a:pt x="544215" y="958993"/>
                        <a:pt x="546631" y="961409"/>
                        <a:pt x="550256" y="963826"/>
                      </a:cubicBezTo>
                      <a:cubicBezTo>
                        <a:pt x="544215" y="961409"/>
                        <a:pt x="523677" y="957785"/>
                        <a:pt x="516428" y="960201"/>
                      </a:cubicBezTo>
                      <a:cubicBezTo>
                        <a:pt x="511596" y="957785"/>
                        <a:pt x="505555" y="955369"/>
                        <a:pt x="500723" y="952952"/>
                      </a:cubicBezTo>
                      <a:cubicBezTo>
                        <a:pt x="497098" y="951744"/>
                        <a:pt x="493474" y="949328"/>
                        <a:pt x="489850" y="948120"/>
                      </a:cubicBezTo>
                      <a:cubicBezTo>
                        <a:pt x="475352" y="942079"/>
                        <a:pt x="460855" y="937247"/>
                        <a:pt x="446357" y="934830"/>
                      </a:cubicBezTo>
                      <a:cubicBezTo>
                        <a:pt x="443941" y="934830"/>
                        <a:pt x="442733" y="937247"/>
                        <a:pt x="443941" y="938455"/>
                      </a:cubicBezTo>
                      <a:cubicBezTo>
                        <a:pt x="456022" y="950536"/>
                        <a:pt x="474144" y="956577"/>
                        <a:pt x="491058" y="962617"/>
                      </a:cubicBezTo>
                      <a:cubicBezTo>
                        <a:pt x="495890" y="963826"/>
                        <a:pt x="499514" y="966242"/>
                        <a:pt x="504347" y="967450"/>
                      </a:cubicBezTo>
                      <a:cubicBezTo>
                        <a:pt x="507971" y="968658"/>
                        <a:pt x="510388" y="969866"/>
                        <a:pt x="514012" y="972282"/>
                      </a:cubicBezTo>
                      <a:cubicBezTo>
                        <a:pt x="526093" y="977115"/>
                        <a:pt x="538174" y="983155"/>
                        <a:pt x="550256" y="989196"/>
                      </a:cubicBezTo>
                      <a:cubicBezTo>
                        <a:pt x="540591" y="986780"/>
                        <a:pt x="529718" y="985572"/>
                        <a:pt x="520053" y="983155"/>
                      </a:cubicBezTo>
                      <a:cubicBezTo>
                        <a:pt x="520053" y="983155"/>
                        <a:pt x="518844" y="983155"/>
                        <a:pt x="518844" y="983155"/>
                      </a:cubicBezTo>
                      <a:cubicBezTo>
                        <a:pt x="515220" y="981948"/>
                        <a:pt x="512804" y="980739"/>
                        <a:pt x="509179" y="979531"/>
                      </a:cubicBezTo>
                      <a:cubicBezTo>
                        <a:pt x="509179" y="979531"/>
                        <a:pt x="507971" y="979531"/>
                        <a:pt x="507971" y="979531"/>
                      </a:cubicBezTo>
                      <a:cubicBezTo>
                        <a:pt x="504347" y="978323"/>
                        <a:pt x="500723" y="975907"/>
                        <a:pt x="497098" y="974699"/>
                      </a:cubicBezTo>
                      <a:cubicBezTo>
                        <a:pt x="487433" y="969866"/>
                        <a:pt x="476560" y="966242"/>
                        <a:pt x="466895" y="967450"/>
                      </a:cubicBezTo>
                      <a:cubicBezTo>
                        <a:pt x="464479" y="967450"/>
                        <a:pt x="464479" y="971074"/>
                        <a:pt x="465687" y="972282"/>
                      </a:cubicBezTo>
                      <a:cubicBezTo>
                        <a:pt x="471728" y="978323"/>
                        <a:pt x="478976" y="981948"/>
                        <a:pt x="487433" y="985572"/>
                      </a:cubicBezTo>
                      <a:cubicBezTo>
                        <a:pt x="486225" y="985572"/>
                        <a:pt x="486225" y="985572"/>
                        <a:pt x="485017" y="985572"/>
                      </a:cubicBezTo>
                      <a:cubicBezTo>
                        <a:pt x="481393" y="985572"/>
                        <a:pt x="477768" y="985572"/>
                        <a:pt x="474144" y="985572"/>
                      </a:cubicBezTo>
                      <a:cubicBezTo>
                        <a:pt x="466895" y="985572"/>
                        <a:pt x="459646" y="986780"/>
                        <a:pt x="453606" y="989196"/>
                      </a:cubicBezTo>
                      <a:cubicBezTo>
                        <a:pt x="448773" y="991612"/>
                        <a:pt x="452398" y="997653"/>
                        <a:pt x="456022" y="996445"/>
                      </a:cubicBezTo>
                      <a:cubicBezTo>
                        <a:pt x="468103" y="994029"/>
                        <a:pt x="478976" y="995237"/>
                        <a:pt x="491058" y="995237"/>
                      </a:cubicBezTo>
                      <a:cubicBezTo>
                        <a:pt x="494682" y="995237"/>
                        <a:pt x="497098" y="995237"/>
                        <a:pt x="500723" y="995237"/>
                      </a:cubicBezTo>
                      <a:cubicBezTo>
                        <a:pt x="501931" y="995237"/>
                        <a:pt x="501931" y="995237"/>
                        <a:pt x="503139" y="995237"/>
                      </a:cubicBezTo>
                      <a:cubicBezTo>
                        <a:pt x="505555" y="995237"/>
                        <a:pt x="507971" y="995237"/>
                        <a:pt x="510388" y="995237"/>
                      </a:cubicBezTo>
                      <a:cubicBezTo>
                        <a:pt x="514012" y="995237"/>
                        <a:pt x="518844" y="995237"/>
                        <a:pt x="522469" y="996445"/>
                      </a:cubicBezTo>
                      <a:cubicBezTo>
                        <a:pt x="518844" y="996445"/>
                        <a:pt x="515220" y="997653"/>
                        <a:pt x="512804" y="997653"/>
                      </a:cubicBezTo>
                      <a:cubicBezTo>
                        <a:pt x="511596" y="997653"/>
                        <a:pt x="511596" y="997653"/>
                        <a:pt x="510388" y="997653"/>
                      </a:cubicBezTo>
                      <a:cubicBezTo>
                        <a:pt x="510388" y="997653"/>
                        <a:pt x="509179" y="997653"/>
                        <a:pt x="509179" y="997653"/>
                      </a:cubicBezTo>
                      <a:cubicBezTo>
                        <a:pt x="507971" y="997653"/>
                        <a:pt x="506763" y="997653"/>
                        <a:pt x="505555" y="996445"/>
                      </a:cubicBezTo>
                      <a:cubicBezTo>
                        <a:pt x="505555" y="996445"/>
                        <a:pt x="505555" y="996445"/>
                        <a:pt x="505555" y="996445"/>
                      </a:cubicBezTo>
                      <a:cubicBezTo>
                        <a:pt x="500723" y="996445"/>
                        <a:pt x="497098" y="996445"/>
                        <a:pt x="494682" y="996445"/>
                      </a:cubicBezTo>
                      <a:cubicBezTo>
                        <a:pt x="489850" y="997653"/>
                        <a:pt x="487433" y="1000069"/>
                        <a:pt x="487433" y="1002485"/>
                      </a:cubicBezTo>
                      <a:cubicBezTo>
                        <a:pt x="487433" y="1004902"/>
                        <a:pt x="491058" y="1006110"/>
                        <a:pt x="495890" y="1008526"/>
                      </a:cubicBezTo>
                      <a:cubicBezTo>
                        <a:pt x="499514" y="1009734"/>
                        <a:pt x="505555" y="1010942"/>
                        <a:pt x="511596" y="1012151"/>
                      </a:cubicBezTo>
                      <a:cubicBezTo>
                        <a:pt x="510388" y="1012151"/>
                        <a:pt x="510388" y="1012151"/>
                        <a:pt x="509179" y="1012151"/>
                      </a:cubicBezTo>
                      <a:cubicBezTo>
                        <a:pt x="505555" y="1013358"/>
                        <a:pt x="506763" y="1019399"/>
                        <a:pt x="511596" y="1019399"/>
                      </a:cubicBezTo>
                      <a:cubicBezTo>
                        <a:pt x="514012" y="1019399"/>
                        <a:pt x="523677" y="1019399"/>
                        <a:pt x="530926" y="1018191"/>
                      </a:cubicBezTo>
                      <a:cubicBezTo>
                        <a:pt x="536966" y="1016983"/>
                        <a:pt x="541799" y="1016983"/>
                        <a:pt x="543007" y="1015775"/>
                      </a:cubicBezTo>
                      <a:cubicBezTo>
                        <a:pt x="544215" y="1015775"/>
                        <a:pt x="545423" y="1015775"/>
                        <a:pt x="546631" y="1015775"/>
                      </a:cubicBezTo>
                      <a:cubicBezTo>
                        <a:pt x="544215" y="1015775"/>
                        <a:pt x="544215" y="1015775"/>
                        <a:pt x="543007" y="1016983"/>
                      </a:cubicBezTo>
                      <a:cubicBezTo>
                        <a:pt x="539383" y="1018191"/>
                        <a:pt x="535758" y="1019399"/>
                        <a:pt x="532134" y="1019399"/>
                      </a:cubicBezTo>
                      <a:cubicBezTo>
                        <a:pt x="522469" y="1020607"/>
                        <a:pt x="515220" y="1020607"/>
                        <a:pt x="509179" y="1020607"/>
                      </a:cubicBezTo>
                      <a:cubicBezTo>
                        <a:pt x="500723" y="1019399"/>
                        <a:pt x="495890" y="1018191"/>
                        <a:pt x="493474" y="1019399"/>
                      </a:cubicBezTo>
                      <a:cubicBezTo>
                        <a:pt x="485017" y="1016983"/>
                        <a:pt x="476560" y="1013358"/>
                        <a:pt x="468103" y="1009734"/>
                      </a:cubicBezTo>
                      <a:cubicBezTo>
                        <a:pt x="468103" y="1009734"/>
                        <a:pt x="464479" y="1007318"/>
                        <a:pt x="459646" y="1006110"/>
                      </a:cubicBezTo>
                      <a:lnTo>
                        <a:pt x="459646" y="1006110"/>
                      </a:lnTo>
                      <a:close/>
                      <a:moveTo>
                        <a:pt x="372662" y="979531"/>
                      </a:moveTo>
                      <a:cubicBezTo>
                        <a:pt x="370245" y="979531"/>
                        <a:pt x="366621" y="980739"/>
                        <a:pt x="364205" y="980739"/>
                      </a:cubicBezTo>
                      <a:cubicBezTo>
                        <a:pt x="362997" y="980739"/>
                        <a:pt x="362997" y="980739"/>
                        <a:pt x="361789" y="980739"/>
                      </a:cubicBezTo>
                      <a:cubicBezTo>
                        <a:pt x="360580" y="979531"/>
                        <a:pt x="360580" y="978323"/>
                        <a:pt x="359372" y="978323"/>
                      </a:cubicBezTo>
                      <a:cubicBezTo>
                        <a:pt x="359372" y="975907"/>
                        <a:pt x="358164" y="972282"/>
                        <a:pt x="358164" y="969866"/>
                      </a:cubicBezTo>
                      <a:cubicBezTo>
                        <a:pt x="360580" y="971074"/>
                        <a:pt x="361789" y="972282"/>
                        <a:pt x="362997" y="972282"/>
                      </a:cubicBezTo>
                      <a:cubicBezTo>
                        <a:pt x="367829" y="972282"/>
                        <a:pt x="370245" y="966242"/>
                        <a:pt x="366621" y="963826"/>
                      </a:cubicBezTo>
                      <a:cubicBezTo>
                        <a:pt x="365413" y="962617"/>
                        <a:pt x="364205" y="961409"/>
                        <a:pt x="362997" y="960201"/>
                      </a:cubicBezTo>
                      <a:cubicBezTo>
                        <a:pt x="359372" y="956577"/>
                        <a:pt x="356956" y="952952"/>
                        <a:pt x="355748" y="948120"/>
                      </a:cubicBezTo>
                      <a:cubicBezTo>
                        <a:pt x="358164" y="950536"/>
                        <a:pt x="360580" y="951744"/>
                        <a:pt x="362997" y="951744"/>
                      </a:cubicBezTo>
                      <a:cubicBezTo>
                        <a:pt x="364205" y="951744"/>
                        <a:pt x="365413" y="950536"/>
                        <a:pt x="365413" y="949328"/>
                      </a:cubicBezTo>
                      <a:cubicBezTo>
                        <a:pt x="365413" y="949328"/>
                        <a:pt x="366621" y="950536"/>
                        <a:pt x="366621" y="950536"/>
                      </a:cubicBezTo>
                      <a:cubicBezTo>
                        <a:pt x="367829" y="955369"/>
                        <a:pt x="369037" y="960201"/>
                        <a:pt x="370245" y="963826"/>
                      </a:cubicBezTo>
                      <a:cubicBezTo>
                        <a:pt x="372662" y="968658"/>
                        <a:pt x="375078" y="973491"/>
                        <a:pt x="378702" y="978323"/>
                      </a:cubicBezTo>
                      <a:cubicBezTo>
                        <a:pt x="376286" y="978323"/>
                        <a:pt x="375078" y="978323"/>
                        <a:pt x="372662" y="979531"/>
                      </a:cubicBezTo>
                      <a:lnTo>
                        <a:pt x="372662" y="979531"/>
                      </a:lnTo>
                      <a:close/>
                      <a:moveTo>
                        <a:pt x="321920" y="723409"/>
                      </a:moveTo>
                      <a:cubicBezTo>
                        <a:pt x="321920" y="724617"/>
                        <a:pt x="323129" y="724617"/>
                        <a:pt x="323129" y="725825"/>
                      </a:cubicBezTo>
                      <a:cubicBezTo>
                        <a:pt x="324337" y="727034"/>
                        <a:pt x="325545" y="729450"/>
                        <a:pt x="326753" y="730658"/>
                      </a:cubicBezTo>
                      <a:cubicBezTo>
                        <a:pt x="330377" y="735490"/>
                        <a:pt x="338834" y="730658"/>
                        <a:pt x="335210" y="725825"/>
                      </a:cubicBezTo>
                      <a:cubicBezTo>
                        <a:pt x="335210" y="724617"/>
                        <a:pt x="334002" y="724617"/>
                        <a:pt x="334002" y="723409"/>
                      </a:cubicBezTo>
                      <a:cubicBezTo>
                        <a:pt x="335210" y="723409"/>
                        <a:pt x="336418" y="723409"/>
                        <a:pt x="337626" y="724617"/>
                      </a:cubicBezTo>
                      <a:cubicBezTo>
                        <a:pt x="340042" y="724617"/>
                        <a:pt x="343667" y="725825"/>
                        <a:pt x="346083" y="725825"/>
                      </a:cubicBezTo>
                      <a:cubicBezTo>
                        <a:pt x="343667" y="727034"/>
                        <a:pt x="341250" y="729450"/>
                        <a:pt x="337626" y="730658"/>
                      </a:cubicBezTo>
                      <a:cubicBezTo>
                        <a:pt x="334002" y="733074"/>
                        <a:pt x="330377" y="735490"/>
                        <a:pt x="326753" y="737907"/>
                      </a:cubicBezTo>
                      <a:cubicBezTo>
                        <a:pt x="326753" y="737907"/>
                        <a:pt x="325545" y="736698"/>
                        <a:pt x="325545" y="736698"/>
                      </a:cubicBezTo>
                      <a:cubicBezTo>
                        <a:pt x="325545" y="736698"/>
                        <a:pt x="325545" y="736698"/>
                        <a:pt x="325545" y="736698"/>
                      </a:cubicBezTo>
                      <a:cubicBezTo>
                        <a:pt x="325545" y="736698"/>
                        <a:pt x="325545" y="735490"/>
                        <a:pt x="325545" y="735490"/>
                      </a:cubicBezTo>
                      <a:cubicBezTo>
                        <a:pt x="324337" y="733074"/>
                        <a:pt x="323129" y="729450"/>
                        <a:pt x="321920" y="727034"/>
                      </a:cubicBezTo>
                      <a:cubicBezTo>
                        <a:pt x="323129" y="725825"/>
                        <a:pt x="321920" y="724617"/>
                        <a:pt x="321920" y="723409"/>
                      </a:cubicBezTo>
                      <a:lnTo>
                        <a:pt x="321920" y="723409"/>
                      </a:lnTo>
                      <a:close/>
                      <a:moveTo>
                        <a:pt x="629992" y="874424"/>
                      </a:moveTo>
                      <a:cubicBezTo>
                        <a:pt x="631200" y="875633"/>
                        <a:pt x="631200" y="876841"/>
                        <a:pt x="632408" y="878049"/>
                      </a:cubicBezTo>
                      <a:cubicBezTo>
                        <a:pt x="631200" y="884090"/>
                        <a:pt x="629992" y="890130"/>
                        <a:pt x="628784" y="896171"/>
                      </a:cubicBezTo>
                      <a:cubicBezTo>
                        <a:pt x="627576" y="901003"/>
                        <a:pt x="627576" y="904627"/>
                        <a:pt x="627576" y="909460"/>
                      </a:cubicBezTo>
                      <a:cubicBezTo>
                        <a:pt x="627576" y="913084"/>
                        <a:pt x="627576" y="916709"/>
                        <a:pt x="626367" y="920333"/>
                      </a:cubicBezTo>
                      <a:cubicBezTo>
                        <a:pt x="625159" y="926374"/>
                        <a:pt x="623951" y="932414"/>
                        <a:pt x="622743" y="938455"/>
                      </a:cubicBezTo>
                      <a:cubicBezTo>
                        <a:pt x="620327" y="954160"/>
                        <a:pt x="617911" y="971074"/>
                        <a:pt x="619119" y="986780"/>
                      </a:cubicBezTo>
                      <a:cubicBezTo>
                        <a:pt x="619119" y="995237"/>
                        <a:pt x="620327" y="1002485"/>
                        <a:pt x="622743" y="1010942"/>
                      </a:cubicBezTo>
                      <a:cubicBezTo>
                        <a:pt x="623951" y="1014567"/>
                        <a:pt x="625159" y="1018191"/>
                        <a:pt x="626367" y="1021815"/>
                      </a:cubicBezTo>
                      <a:cubicBezTo>
                        <a:pt x="626367" y="1023024"/>
                        <a:pt x="627576" y="1025440"/>
                        <a:pt x="627576" y="1026648"/>
                      </a:cubicBezTo>
                      <a:cubicBezTo>
                        <a:pt x="623951" y="1027856"/>
                        <a:pt x="620327" y="1029064"/>
                        <a:pt x="617911" y="1031480"/>
                      </a:cubicBezTo>
                      <a:cubicBezTo>
                        <a:pt x="614286" y="1033897"/>
                        <a:pt x="611870" y="1036313"/>
                        <a:pt x="609454" y="1039937"/>
                      </a:cubicBezTo>
                      <a:lnTo>
                        <a:pt x="609454" y="1039937"/>
                      </a:lnTo>
                      <a:cubicBezTo>
                        <a:pt x="608246" y="1039937"/>
                        <a:pt x="607037" y="1039937"/>
                        <a:pt x="604621" y="1039937"/>
                      </a:cubicBezTo>
                      <a:cubicBezTo>
                        <a:pt x="604621" y="1039937"/>
                        <a:pt x="604621" y="1039937"/>
                        <a:pt x="604621" y="1039937"/>
                      </a:cubicBezTo>
                      <a:cubicBezTo>
                        <a:pt x="603413" y="1038729"/>
                        <a:pt x="603413" y="1038729"/>
                        <a:pt x="602205" y="1038729"/>
                      </a:cubicBezTo>
                      <a:cubicBezTo>
                        <a:pt x="602205" y="1038729"/>
                        <a:pt x="602205" y="1038729"/>
                        <a:pt x="602205" y="1038729"/>
                      </a:cubicBezTo>
                      <a:cubicBezTo>
                        <a:pt x="602205" y="1038729"/>
                        <a:pt x="600997" y="1038729"/>
                        <a:pt x="600997" y="1038729"/>
                      </a:cubicBezTo>
                      <a:cubicBezTo>
                        <a:pt x="599789" y="1038729"/>
                        <a:pt x="599789" y="1039937"/>
                        <a:pt x="599789" y="1039937"/>
                      </a:cubicBezTo>
                      <a:lnTo>
                        <a:pt x="599789" y="1039937"/>
                      </a:lnTo>
                      <a:cubicBezTo>
                        <a:pt x="581667" y="1038729"/>
                        <a:pt x="557504" y="1033897"/>
                        <a:pt x="540591" y="1030272"/>
                      </a:cubicBezTo>
                      <a:cubicBezTo>
                        <a:pt x="538174" y="1030272"/>
                        <a:pt x="535758" y="1029064"/>
                        <a:pt x="533342" y="1029064"/>
                      </a:cubicBezTo>
                      <a:cubicBezTo>
                        <a:pt x="533342" y="1029064"/>
                        <a:pt x="533342" y="1029064"/>
                        <a:pt x="533342" y="1029064"/>
                      </a:cubicBezTo>
                      <a:cubicBezTo>
                        <a:pt x="533342" y="1029064"/>
                        <a:pt x="533342" y="1029064"/>
                        <a:pt x="533342" y="1029064"/>
                      </a:cubicBezTo>
                      <a:cubicBezTo>
                        <a:pt x="535758" y="1029064"/>
                        <a:pt x="536966" y="1027856"/>
                        <a:pt x="539383" y="1027856"/>
                      </a:cubicBezTo>
                      <a:cubicBezTo>
                        <a:pt x="543007" y="1026648"/>
                        <a:pt x="546631" y="1026648"/>
                        <a:pt x="549048" y="1025440"/>
                      </a:cubicBezTo>
                      <a:cubicBezTo>
                        <a:pt x="574418" y="1020607"/>
                        <a:pt x="586499" y="1021815"/>
                        <a:pt x="582875" y="1015775"/>
                      </a:cubicBezTo>
                      <a:cubicBezTo>
                        <a:pt x="580459" y="1012151"/>
                        <a:pt x="562337" y="1007318"/>
                        <a:pt x="564753" y="1004902"/>
                      </a:cubicBezTo>
                      <a:cubicBezTo>
                        <a:pt x="569586" y="1001277"/>
                        <a:pt x="590124" y="1013358"/>
                        <a:pt x="592540" y="1006110"/>
                      </a:cubicBezTo>
                      <a:cubicBezTo>
                        <a:pt x="593748" y="1003694"/>
                        <a:pt x="591332" y="1002485"/>
                        <a:pt x="590124" y="1001277"/>
                      </a:cubicBezTo>
                      <a:cubicBezTo>
                        <a:pt x="588916" y="1001277"/>
                        <a:pt x="550256" y="968658"/>
                        <a:pt x="541799" y="968658"/>
                      </a:cubicBezTo>
                      <a:cubicBezTo>
                        <a:pt x="555088" y="968658"/>
                        <a:pt x="570794" y="977115"/>
                        <a:pt x="580459" y="986780"/>
                      </a:cubicBezTo>
                      <a:cubicBezTo>
                        <a:pt x="582875" y="989196"/>
                        <a:pt x="585291" y="991612"/>
                        <a:pt x="587707" y="989196"/>
                      </a:cubicBezTo>
                      <a:cubicBezTo>
                        <a:pt x="588916" y="987988"/>
                        <a:pt x="585291" y="979531"/>
                        <a:pt x="584083" y="977115"/>
                      </a:cubicBezTo>
                      <a:cubicBezTo>
                        <a:pt x="581667" y="968658"/>
                        <a:pt x="581667" y="960201"/>
                        <a:pt x="581667" y="954160"/>
                      </a:cubicBezTo>
                      <a:cubicBezTo>
                        <a:pt x="585291" y="961409"/>
                        <a:pt x="587707" y="966242"/>
                        <a:pt x="591332" y="973491"/>
                      </a:cubicBezTo>
                      <a:cubicBezTo>
                        <a:pt x="593748" y="978323"/>
                        <a:pt x="596164" y="992821"/>
                        <a:pt x="603413" y="991612"/>
                      </a:cubicBezTo>
                      <a:cubicBezTo>
                        <a:pt x="605829" y="991612"/>
                        <a:pt x="605829" y="989196"/>
                        <a:pt x="607037" y="986780"/>
                      </a:cubicBezTo>
                      <a:cubicBezTo>
                        <a:pt x="608246" y="979531"/>
                        <a:pt x="604621" y="963826"/>
                        <a:pt x="603413" y="960201"/>
                      </a:cubicBezTo>
                      <a:cubicBezTo>
                        <a:pt x="603413" y="945704"/>
                        <a:pt x="600997" y="931206"/>
                        <a:pt x="598580" y="916709"/>
                      </a:cubicBezTo>
                      <a:cubicBezTo>
                        <a:pt x="597372" y="911876"/>
                        <a:pt x="597372" y="908252"/>
                        <a:pt x="596164" y="903420"/>
                      </a:cubicBezTo>
                      <a:cubicBezTo>
                        <a:pt x="599789" y="898587"/>
                        <a:pt x="604621" y="893754"/>
                        <a:pt x="607037" y="890130"/>
                      </a:cubicBezTo>
                      <a:cubicBezTo>
                        <a:pt x="609454" y="887714"/>
                        <a:pt x="610662" y="884090"/>
                        <a:pt x="613078" y="881673"/>
                      </a:cubicBezTo>
                      <a:cubicBezTo>
                        <a:pt x="611870" y="885298"/>
                        <a:pt x="610662" y="888922"/>
                        <a:pt x="609454" y="892546"/>
                      </a:cubicBezTo>
                      <a:cubicBezTo>
                        <a:pt x="607037" y="902211"/>
                        <a:pt x="607037" y="911876"/>
                        <a:pt x="607037" y="920333"/>
                      </a:cubicBezTo>
                      <a:cubicBezTo>
                        <a:pt x="607037" y="921541"/>
                        <a:pt x="607037" y="923957"/>
                        <a:pt x="607037" y="925166"/>
                      </a:cubicBezTo>
                      <a:cubicBezTo>
                        <a:pt x="605829" y="942079"/>
                        <a:pt x="604621" y="961409"/>
                        <a:pt x="609454" y="978323"/>
                      </a:cubicBezTo>
                      <a:cubicBezTo>
                        <a:pt x="610662" y="980739"/>
                        <a:pt x="614286" y="980739"/>
                        <a:pt x="615494" y="978323"/>
                      </a:cubicBezTo>
                      <a:cubicBezTo>
                        <a:pt x="619119" y="965034"/>
                        <a:pt x="619119" y="950536"/>
                        <a:pt x="620327" y="936039"/>
                      </a:cubicBezTo>
                      <a:cubicBezTo>
                        <a:pt x="620327" y="929998"/>
                        <a:pt x="621535" y="923957"/>
                        <a:pt x="621535" y="919125"/>
                      </a:cubicBezTo>
                      <a:cubicBezTo>
                        <a:pt x="621535" y="914293"/>
                        <a:pt x="622743" y="909460"/>
                        <a:pt x="623951" y="904627"/>
                      </a:cubicBezTo>
                      <a:cubicBezTo>
                        <a:pt x="625159" y="894963"/>
                        <a:pt x="627576" y="884090"/>
                        <a:pt x="623951" y="875633"/>
                      </a:cubicBezTo>
                      <a:cubicBezTo>
                        <a:pt x="623951" y="875633"/>
                        <a:pt x="623951" y="875633"/>
                        <a:pt x="623951" y="875633"/>
                      </a:cubicBezTo>
                      <a:cubicBezTo>
                        <a:pt x="622743" y="874424"/>
                        <a:pt x="621535" y="873216"/>
                        <a:pt x="620327" y="874424"/>
                      </a:cubicBezTo>
                      <a:cubicBezTo>
                        <a:pt x="620327" y="874424"/>
                        <a:pt x="619119" y="875633"/>
                        <a:pt x="619119" y="876841"/>
                      </a:cubicBezTo>
                      <a:cubicBezTo>
                        <a:pt x="619119" y="876841"/>
                        <a:pt x="619119" y="878049"/>
                        <a:pt x="617911" y="878049"/>
                      </a:cubicBezTo>
                      <a:cubicBezTo>
                        <a:pt x="617911" y="878049"/>
                        <a:pt x="617911" y="876841"/>
                        <a:pt x="617911" y="876841"/>
                      </a:cubicBezTo>
                      <a:cubicBezTo>
                        <a:pt x="619119" y="875633"/>
                        <a:pt x="619119" y="873216"/>
                        <a:pt x="620327" y="872008"/>
                      </a:cubicBezTo>
                      <a:cubicBezTo>
                        <a:pt x="620327" y="870800"/>
                        <a:pt x="621535" y="868384"/>
                        <a:pt x="621535" y="867176"/>
                      </a:cubicBezTo>
                      <a:cubicBezTo>
                        <a:pt x="622743" y="867176"/>
                        <a:pt x="623951" y="867176"/>
                        <a:pt x="625159" y="864759"/>
                      </a:cubicBezTo>
                      <a:cubicBezTo>
                        <a:pt x="626367" y="867176"/>
                        <a:pt x="627576" y="868384"/>
                        <a:pt x="627576" y="870800"/>
                      </a:cubicBezTo>
                      <a:cubicBezTo>
                        <a:pt x="627576" y="872008"/>
                        <a:pt x="628784" y="873216"/>
                        <a:pt x="629992" y="874424"/>
                      </a:cubicBezTo>
                      <a:lnTo>
                        <a:pt x="629992" y="874424"/>
                      </a:lnTo>
                      <a:close/>
                      <a:moveTo>
                        <a:pt x="666235" y="1006110"/>
                      </a:moveTo>
                      <a:cubicBezTo>
                        <a:pt x="672276" y="1004902"/>
                        <a:pt x="681941" y="1000069"/>
                        <a:pt x="690398" y="996445"/>
                      </a:cubicBezTo>
                      <a:cubicBezTo>
                        <a:pt x="697647" y="992821"/>
                        <a:pt x="704895" y="990404"/>
                        <a:pt x="704895" y="992821"/>
                      </a:cubicBezTo>
                      <a:cubicBezTo>
                        <a:pt x="704895" y="992821"/>
                        <a:pt x="704895" y="994029"/>
                        <a:pt x="703687" y="994029"/>
                      </a:cubicBezTo>
                      <a:cubicBezTo>
                        <a:pt x="701271" y="997653"/>
                        <a:pt x="697647" y="998861"/>
                        <a:pt x="695230" y="1000069"/>
                      </a:cubicBezTo>
                      <a:cubicBezTo>
                        <a:pt x="691606" y="1002485"/>
                        <a:pt x="687982" y="1003694"/>
                        <a:pt x="687982" y="1006110"/>
                      </a:cubicBezTo>
                      <a:cubicBezTo>
                        <a:pt x="687982" y="1007318"/>
                        <a:pt x="704895" y="1012151"/>
                        <a:pt x="706104" y="1010942"/>
                      </a:cubicBezTo>
                      <a:cubicBezTo>
                        <a:pt x="698855" y="1014567"/>
                        <a:pt x="691606" y="1014567"/>
                        <a:pt x="684357" y="1018191"/>
                      </a:cubicBezTo>
                      <a:cubicBezTo>
                        <a:pt x="683149" y="1019399"/>
                        <a:pt x="683149" y="1021815"/>
                        <a:pt x="684357" y="1021815"/>
                      </a:cubicBezTo>
                      <a:cubicBezTo>
                        <a:pt x="686773" y="1023024"/>
                        <a:pt x="690398" y="1023024"/>
                        <a:pt x="694022" y="1023024"/>
                      </a:cubicBezTo>
                      <a:cubicBezTo>
                        <a:pt x="690398" y="1024232"/>
                        <a:pt x="685565" y="1025440"/>
                        <a:pt x="681941" y="1026648"/>
                      </a:cubicBezTo>
                      <a:cubicBezTo>
                        <a:pt x="674692" y="1029064"/>
                        <a:pt x="655362" y="1038729"/>
                        <a:pt x="644489" y="1033897"/>
                      </a:cubicBezTo>
                      <a:cubicBezTo>
                        <a:pt x="644489" y="1033897"/>
                        <a:pt x="644489" y="1033897"/>
                        <a:pt x="644489" y="1032688"/>
                      </a:cubicBezTo>
                      <a:cubicBezTo>
                        <a:pt x="644489" y="1031480"/>
                        <a:pt x="644489" y="1031480"/>
                        <a:pt x="644489" y="1030272"/>
                      </a:cubicBezTo>
                      <a:cubicBezTo>
                        <a:pt x="644489" y="1030272"/>
                        <a:pt x="644489" y="1029064"/>
                        <a:pt x="644489" y="1029064"/>
                      </a:cubicBezTo>
                      <a:cubicBezTo>
                        <a:pt x="644489" y="1029064"/>
                        <a:pt x="644489" y="1027856"/>
                        <a:pt x="643281" y="1027856"/>
                      </a:cubicBezTo>
                      <a:cubicBezTo>
                        <a:pt x="642073" y="1026648"/>
                        <a:pt x="640865" y="1025440"/>
                        <a:pt x="638449" y="1025440"/>
                      </a:cubicBezTo>
                      <a:cubicBezTo>
                        <a:pt x="638449" y="1020607"/>
                        <a:pt x="642073" y="1015775"/>
                        <a:pt x="643281" y="1012151"/>
                      </a:cubicBezTo>
                      <a:cubicBezTo>
                        <a:pt x="643281" y="1010942"/>
                        <a:pt x="644489" y="1010942"/>
                        <a:pt x="644489" y="1009734"/>
                      </a:cubicBezTo>
                      <a:cubicBezTo>
                        <a:pt x="645697" y="1007318"/>
                        <a:pt x="646905" y="1004902"/>
                        <a:pt x="648114" y="1002485"/>
                      </a:cubicBezTo>
                      <a:cubicBezTo>
                        <a:pt x="652946" y="994029"/>
                        <a:pt x="658987" y="984364"/>
                        <a:pt x="665027" y="974699"/>
                      </a:cubicBezTo>
                      <a:cubicBezTo>
                        <a:pt x="669860" y="967450"/>
                        <a:pt x="673484" y="961409"/>
                        <a:pt x="677108" y="955369"/>
                      </a:cubicBezTo>
                      <a:cubicBezTo>
                        <a:pt x="675900" y="960201"/>
                        <a:pt x="672276" y="968658"/>
                        <a:pt x="668652" y="978323"/>
                      </a:cubicBezTo>
                      <a:cubicBezTo>
                        <a:pt x="665027" y="994029"/>
                        <a:pt x="661403" y="1007318"/>
                        <a:pt x="666235" y="1006110"/>
                      </a:cubicBezTo>
                      <a:lnTo>
                        <a:pt x="666235" y="1006110"/>
                      </a:lnTo>
                      <a:close/>
                      <a:moveTo>
                        <a:pt x="605829" y="1048394"/>
                      </a:moveTo>
                      <a:cubicBezTo>
                        <a:pt x="607037" y="1047186"/>
                        <a:pt x="607037" y="1045978"/>
                        <a:pt x="608246" y="1045978"/>
                      </a:cubicBezTo>
                      <a:cubicBezTo>
                        <a:pt x="609454" y="1044770"/>
                        <a:pt x="610662" y="1043561"/>
                        <a:pt x="611870" y="1042354"/>
                      </a:cubicBezTo>
                      <a:cubicBezTo>
                        <a:pt x="615494" y="1038729"/>
                        <a:pt x="619119" y="1036313"/>
                        <a:pt x="622743" y="1033897"/>
                      </a:cubicBezTo>
                      <a:cubicBezTo>
                        <a:pt x="623951" y="1033897"/>
                        <a:pt x="625159" y="1032688"/>
                        <a:pt x="626367" y="1032688"/>
                      </a:cubicBezTo>
                      <a:cubicBezTo>
                        <a:pt x="629992" y="1031480"/>
                        <a:pt x="632408" y="1031480"/>
                        <a:pt x="634824" y="1032688"/>
                      </a:cubicBezTo>
                      <a:cubicBezTo>
                        <a:pt x="632408" y="1032688"/>
                        <a:pt x="628784" y="1032688"/>
                        <a:pt x="625159" y="1033897"/>
                      </a:cubicBezTo>
                      <a:cubicBezTo>
                        <a:pt x="621535" y="1035105"/>
                        <a:pt x="617911" y="1037521"/>
                        <a:pt x="615494" y="1039937"/>
                      </a:cubicBezTo>
                      <a:cubicBezTo>
                        <a:pt x="615494" y="1039937"/>
                        <a:pt x="615494" y="1039937"/>
                        <a:pt x="615494" y="1039937"/>
                      </a:cubicBezTo>
                      <a:cubicBezTo>
                        <a:pt x="615494" y="1039937"/>
                        <a:pt x="614286" y="1041145"/>
                        <a:pt x="614286" y="1041145"/>
                      </a:cubicBezTo>
                      <a:cubicBezTo>
                        <a:pt x="611870" y="1042354"/>
                        <a:pt x="609454" y="1044770"/>
                        <a:pt x="608246" y="1045978"/>
                      </a:cubicBezTo>
                      <a:cubicBezTo>
                        <a:pt x="608246" y="1045978"/>
                        <a:pt x="607037" y="1047186"/>
                        <a:pt x="605829" y="1048394"/>
                      </a:cubicBezTo>
                      <a:lnTo>
                        <a:pt x="605829" y="1048394"/>
                      </a:lnTo>
                      <a:close/>
                      <a:moveTo>
                        <a:pt x="593748" y="1049602"/>
                      </a:moveTo>
                      <a:cubicBezTo>
                        <a:pt x="596164" y="1049602"/>
                        <a:pt x="596164" y="1053227"/>
                        <a:pt x="597372" y="1054435"/>
                      </a:cubicBezTo>
                      <a:cubicBezTo>
                        <a:pt x="597372" y="1054435"/>
                        <a:pt x="597372" y="1054435"/>
                        <a:pt x="597372" y="1054435"/>
                      </a:cubicBezTo>
                      <a:cubicBezTo>
                        <a:pt x="597372" y="1054435"/>
                        <a:pt x="597372" y="1054435"/>
                        <a:pt x="597372" y="1054435"/>
                      </a:cubicBezTo>
                      <a:cubicBezTo>
                        <a:pt x="594956" y="1054435"/>
                        <a:pt x="592540" y="1054435"/>
                        <a:pt x="590124" y="1053227"/>
                      </a:cubicBezTo>
                      <a:cubicBezTo>
                        <a:pt x="588916" y="1052019"/>
                        <a:pt x="592540" y="1049602"/>
                        <a:pt x="593748" y="1049602"/>
                      </a:cubicBezTo>
                      <a:lnTo>
                        <a:pt x="593748" y="1049602"/>
                      </a:lnTo>
                      <a:close/>
                      <a:moveTo>
                        <a:pt x="605829" y="1045978"/>
                      </a:moveTo>
                      <a:cubicBezTo>
                        <a:pt x="605829" y="1045978"/>
                        <a:pt x="605829" y="1045978"/>
                        <a:pt x="605829" y="1045978"/>
                      </a:cubicBezTo>
                      <a:cubicBezTo>
                        <a:pt x="605829" y="1044770"/>
                        <a:pt x="605829" y="1044770"/>
                        <a:pt x="605829" y="1045978"/>
                      </a:cubicBezTo>
                      <a:cubicBezTo>
                        <a:pt x="605829" y="1045978"/>
                        <a:pt x="605829" y="1045978"/>
                        <a:pt x="605829" y="1045978"/>
                      </a:cubicBezTo>
                      <a:lnTo>
                        <a:pt x="605829" y="1045978"/>
                      </a:lnTo>
                      <a:close/>
                      <a:moveTo>
                        <a:pt x="637241" y="952952"/>
                      </a:moveTo>
                      <a:cubicBezTo>
                        <a:pt x="644489" y="971074"/>
                        <a:pt x="648114" y="991612"/>
                        <a:pt x="633616" y="1024232"/>
                      </a:cubicBezTo>
                      <a:cubicBezTo>
                        <a:pt x="633616" y="1024232"/>
                        <a:pt x="633616" y="1024232"/>
                        <a:pt x="632408" y="1023024"/>
                      </a:cubicBezTo>
                      <a:cubicBezTo>
                        <a:pt x="623951" y="997653"/>
                        <a:pt x="625159" y="972282"/>
                        <a:pt x="628784" y="945704"/>
                      </a:cubicBezTo>
                      <a:cubicBezTo>
                        <a:pt x="632408" y="949328"/>
                        <a:pt x="634824" y="951744"/>
                        <a:pt x="637241" y="952952"/>
                      </a:cubicBezTo>
                      <a:lnTo>
                        <a:pt x="637241" y="952952"/>
                      </a:lnTo>
                      <a:close/>
                      <a:moveTo>
                        <a:pt x="615494" y="1045978"/>
                      </a:moveTo>
                      <a:cubicBezTo>
                        <a:pt x="621535" y="1041145"/>
                        <a:pt x="627576" y="1038729"/>
                        <a:pt x="634824" y="1038729"/>
                      </a:cubicBezTo>
                      <a:cubicBezTo>
                        <a:pt x="629992" y="1039937"/>
                        <a:pt x="623951" y="1043561"/>
                        <a:pt x="617911" y="1047186"/>
                      </a:cubicBezTo>
                      <a:cubicBezTo>
                        <a:pt x="613078" y="1050810"/>
                        <a:pt x="608246" y="1053227"/>
                        <a:pt x="604621" y="1055643"/>
                      </a:cubicBezTo>
                      <a:cubicBezTo>
                        <a:pt x="604621" y="1055643"/>
                        <a:pt x="603413" y="1055643"/>
                        <a:pt x="603413" y="1055643"/>
                      </a:cubicBezTo>
                      <a:cubicBezTo>
                        <a:pt x="607037" y="1053227"/>
                        <a:pt x="610662" y="1049602"/>
                        <a:pt x="615494" y="1045978"/>
                      </a:cubicBezTo>
                      <a:lnTo>
                        <a:pt x="615494" y="1045978"/>
                      </a:lnTo>
                      <a:close/>
                      <a:moveTo>
                        <a:pt x="621535" y="1053227"/>
                      </a:moveTo>
                      <a:cubicBezTo>
                        <a:pt x="627576" y="1050810"/>
                        <a:pt x="633616" y="1048394"/>
                        <a:pt x="639657" y="1047186"/>
                      </a:cubicBezTo>
                      <a:cubicBezTo>
                        <a:pt x="634824" y="1053227"/>
                        <a:pt x="628784" y="1055643"/>
                        <a:pt x="621535" y="1056851"/>
                      </a:cubicBezTo>
                      <a:cubicBezTo>
                        <a:pt x="619119" y="1056851"/>
                        <a:pt x="615494" y="1058059"/>
                        <a:pt x="613078" y="1058059"/>
                      </a:cubicBezTo>
                      <a:cubicBezTo>
                        <a:pt x="611870" y="1058059"/>
                        <a:pt x="611870" y="1058059"/>
                        <a:pt x="611870" y="1059267"/>
                      </a:cubicBezTo>
                      <a:cubicBezTo>
                        <a:pt x="611870" y="1059267"/>
                        <a:pt x="610662" y="1059267"/>
                        <a:pt x="610662" y="1059267"/>
                      </a:cubicBezTo>
                      <a:cubicBezTo>
                        <a:pt x="614286" y="1056851"/>
                        <a:pt x="617911" y="1055643"/>
                        <a:pt x="621535" y="1053227"/>
                      </a:cubicBezTo>
                      <a:lnTo>
                        <a:pt x="621535" y="1053227"/>
                      </a:lnTo>
                      <a:close/>
                      <a:moveTo>
                        <a:pt x="646905" y="944496"/>
                      </a:moveTo>
                      <a:cubicBezTo>
                        <a:pt x="648114" y="950536"/>
                        <a:pt x="648114" y="956577"/>
                        <a:pt x="649322" y="963826"/>
                      </a:cubicBezTo>
                      <a:cubicBezTo>
                        <a:pt x="649322" y="966242"/>
                        <a:pt x="649322" y="968658"/>
                        <a:pt x="650530" y="969866"/>
                      </a:cubicBezTo>
                      <a:cubicBezTo>
                        <a:pt x="650530" y="969866"/>
                        <a:pt x="650530" y="971074"/>
                        <a:pt x="650530" y="971074"/>
                      </a:cubicBezTo>
                      <a:cubicBezTo>
                        <a:pt x="650530" y="968658"/>
                        <a:pt x="649322" y="966242"/>
                        <a:pt x="649322" y="962617"/>
                      </a:cubicBezTo>
                      <a:cubicBezTo>
                        <a:pt x="648114" y="957785"/>
                        <a:pt x="646905" y="952952"/>
                        <a:pt x="644489" y="948120"/>
                      </a:cubicBezTo>
                      <a:cubicBezTo>
                        <a:pt x="639657" y="938455"/>
                        <a:pt x="636032" y="929998"/>
                        <a:pt x="634824" y="921541"/>
                      </a:cubicBezTo>
                      <a:cubicBezTo>
                        <a:pt x="634824" y="920333"/>
                        <a:pt x="634824" y="919125"/>
                        <a:pt x="636032" y="917917"/>
                      </a:cubicBezTo>
                      <a:cubicBezTo>
                        <a:pt x="637241" y="913084"/>
                        <a:pt x="638449" y="908252"/>
                        <a:pt x="638449" y="904627"/>
                      </a:cubicBezTo>
                      <a:cubicBezTo>
                        <a:pt x="639657" y="911876"/>
                        <a:pt x="642073" y="919125"/>
                        <a:pt x="644489" y="926374"/>
                      </a:cubicBezTo>
                      <a:cubicBezTo>
                        <a:pt x="644489" y="931206"/>
                        <a:pt x="646905" y="938455"/>
                        <a:pt x="646905" y="944496"/>
                      </a:cubicBezTo>
                      <a:lnTo>
                        <a:pt x="646905" y="944496"/>
                      </a:lnTo>
                      <a:close/>
                      <a:moveTo>
                        <a:pt x="579251" y="921541"/>
                      </a:moveTo>
                      <a:cubicBezTo>
                        <a:pt x="581667" y="920333"/>
                        <a:pt x="582875" y="917917"/>
                        <a:pt x="585291" y="916709"/>
                      </a:cubicBezTo>
                      <a:cubicBezTo>
                        <a:pt x="586499" y="926374"/>
                        <a:pt x="586499" y="937247"/>
                        <a:pt x="587707" y="946912"/>
                      </a:cubicBezTo>
                      <a:cubicBezTo>
                        <a:pt x="581667" y="931206"/>
                        <a:pt x="581667" y="926374"/>
                        <a:pt x="579251" y="921541"/>
                      </a:cubicBezTo>
                      <a:close/>
                      <a:moveTo>
                        <a:pt x="569586" y="929998"/>
                      </a:moveTo>
                      <a:cubicBezTo>
                        <a:pt x="568377" y="939663"/>
                        <a:pt x="569586" y="950536"/>
                        <a:pt x="570794" y="961409"/>
                      </a:cubicBezTo>
                      <a:cubicBezTo>
                        <a:pt x="570794" y="960201"/>
                        <a:pt x="569586" y="960201"/>
                        <a:pt x="569586" y="958993"/>
                      </a:cubicBezTo>
                      <a:cubicBezTo>
                        <a:pt x="567169" y="950536"/>
                        <a:pt x="563545" y="943287"/>
                        <a:pt x="562337" y="934830"/>
                      </a:cubicBezTo>
                      <a:cubicBezTo>
                        <a:pt x="563545" y="933623"/>
                        <a:pt x="567169" y="931206"/>
                        <a:pt x="569586" y="929998"/>
                      </a:cubicBezTo>
                      <a:lnTo>
                        <a:pt x="569586" y="929998"/>
                      </a:lnTo>
                      <a:close/>
                      <a:moveTo>
                        <a:pt x="559921" y="1091886"/>
                      </a:moveTo>
                      <a:cubicBezTo>
                        <a:pt x="563545" y="1090679"/>
                        <a:pt x="567169" y="1088262"/>
                        <a:pt x="572002" y="1087054"/>
                      </a:cubicBezTo>
                      <a:cubicBezTo>
                        <a:pt x="576834" y="1085846"/>
                        <a:pt x="575626" y="1077389"/>
                        <a:pt x="570794" y="1078597"/>
                      </a:cubicBezTo>
                      <a:cubicBezTo>
                        <a:pt x="567169" y="1078597"/>
                        <a:pt x="563545" y="1079805"/>
                        <a:pt x="559921" y="1081013"/>
                      </a:cubicBezTo>
                      <a:cubicBezTo>
                        <a:pt x="561129" y="1081013"/>
                        <a:pt x="585291" y="1060476"/>
                        <a:pt x="549048" y="1066516"/>
                      </a:cubicBezTo>
                      <a:cubicBezTo>
                        <a:pt x="534550" y="1068932"/>
                        <a:pt x="536966" y="1066516"/>
                        <a:pt x="532134" y="1067724"/>
                      </a:cubicBezTo>
                      <a:cubicBezTo>
                        <a:pt x="536966" y="1066516"/>
                        <a:pt x="541799" y="1064100"/>
                        <a:pt x="546631" y="1062892"/>
                      </a:cubicBezTo>
                      <a:cubicBezTo>
                        <a:pt x="549048" y="1062892"/>
                        <a:pt x="551464" y="1062892"/>
                        <a:pt x="552672" y="1061683"/>
                      </a:cubicBezTo>
                      <a:cubicBezTo>
                        <a:pt x="555088" y="1060476"/>
                        <a:pt x="555088" y="1058059"/>
                        <a:pt x="553880" y="1056851"/>
                      </a:cubicBezTo>
                      <a:cubicBezTo>
                        <a:pt x="551464" y="1050810"/>
                        <a:pt x="543007" y="1053227"/>
                        <a:pt x="533342" y="1052019"/>
                      </a:cubicBezTo>
                      <a:cubicBezTo>
                        <a:pt x="532134" y="1052019"/>
                        <a:pt x="529718" y="1050810"/>
                        <a:pt x="528509" y="1050810"/>
                      </a:cubicBezTo>
                      <a:cubicBezTo>
                        <a:pt x="563545" y="1050810"/>
                        <a:pt x="570794" y="1050810"/>
                        <a:pt x="570794" y="1045978"/>
                      </a:cubicBezTo>
                      <a:cubicBezTo>
                        <a:pt x="570794" y="1045978"/>
                        <a:pt x="570794" y="1045978"/>
                        <a:pt x="570794" y="1044770"/>
                      </a:cubicBezTo>
                      <a:cubicBezTo>
                        <a:pt x="573210" y="1044770"/>
                        <a:pt x="574418" y="1044770"/>
                        <a:pt x="576834" y="1044770"/>
                      </a:cubicBezTo>
                      <a:cubicBezTo>
                        <a:pt x="584083" y="1044770"/>
                        <a:pt x="590124" y="1044770"/>
                        <a:pt x="596164" y="1044770"/>
                      </a:cubicBezTo>
                      <a:cubicBezTo>
                        <a:pt x="596164" y="1043561"/>
                        <a:pt x="596164" y="1043561"/>
                        <a:pt x="597372" y="1042354"/>
                      </a:cubicBezTo>
                      <a:cubicBezTo>
                        <a:pt x="597372" y="1042354"/>
                        <a:pt x="596164" y="1043561"/>
                        <a:pt x="596164" y="1044770"/>
                      </a:cubicBezTo>
                      <a:cubicBezTo>
                        <a:pt x="596164" y="1044770"/>
                        <a:pt x="596164" y="1045978"/>
                        <a:pt x="596164" y="1045978"/>
                      </a:cubicBezTo>
                      <a:lnTo>
                        <a:pt x="596164" y="1045978"/>
                      </a:lnTo>
                      <a:cubicBezTo>
                        <a:pt x="596164" y="1045978"/>
                        <a:pt x="596164" y="1045978"/>
                        <a:pt x="596164" y="1045978"/>
                      </a:cubicBezTo>
                      <a:cubicBezTo>
                        <a:pt x="594956" y="1045978"/>
                        <a:pt x="592540" y="1045978"/>
                        <a:pt x="591332" y="1047186"/>
                      </a:cubicBezTo>
                      <a:cubicBezTo>
                        <a:pt x="590124" y="1047186"/>
                        <a:pt x="590124" y="1048394"/>
                        <a:pt x="588916" y="1048394"/>
                      </a:cubicBezTo>
                      <a:cubicBezTo>
                        <a:pt x="588916" y="1048394"/>
                        <a:pt x="587707" y="1049602"/>
                        <a:pt x="587707" y="1050810"/>
                      </a:cubicBezTo>
                      <a:cubicBezTo>
                        <a:pt x="585291" y="1054435"/>
                        <a:pt x="590124" y="1056851"/>
                        <a:pt x="593748" y="1056851"/>
                      </a:cubicBezTo>
                      <a:cubicBezTo>
                        <a:pt x="591332" y="1058059"/>
                        <a:pt x="590124" y="1060476"/>
                        <a:pt x="590124" y="1064100"/>
                      </a:cubicBezTo>
                      <a:cubicBezTo>
                        <a:pt x="590124" y="1065308"/>
                        <a:pt x="590124" y="1065308"/>
                        <a:pt x="590124" y="1066516"/>
                      </a:cubicBezTo>
                      <a:cubicBezTo>
                        <a:pt x="590124" y="1066516"/>
                        <a:pt x="591332" y="1067724"/>
                        <a:pt x="591332" y="1067724"/>
                      </a:cubicBezTo>
                      <a:cubicBezTo>
                        <a:pt x="592540" y="1067724"/>
                        <a:pt x="592540" y="1067724"/>
                        <a:pt x="593748" y="1067724"/>
                      </a:cubicBezTo>
                      <a:cubicBezTo>
                        <a:pt x="594956" y="1067724"/>
                        <a:pt x="594956" y="1066516"/>
                        <a:pt x="596164" y="1066516"/>
                      </a:cubicBezTo>
                      <a:cubicBezTo>
                        <a:pt x="597372" y="1066516"/>
                        <a:pt x="597372" y="1064100"/>
                        <a:pt x="599789" y="1064100"/>
                      </a:cubicBezTo>
                      <a:cubicBezTo>
                        <a:pt x="600997" y="1064100"/>
                        <a:pt x="600997" y="1064100"/>
                        <a:pt x="602205" y="1064100"/>
                      </a:cubicBezTo>
                      <a:cubicBezTo>
                        <a:pt x="603413" y="1064100"/>
                        <a:pt x="604621" y="1065308"/>
                        <a:pt x="604621" y="1065308"/>
                      </a:cubicBezTo>
                      <a:cubicBezTo>
                        <a:pt x="608246" y="1066516"/>
                        <a:pt x="611870" y="1066516"/>
                        <a:pt x="615494" y="1067724"/>
                      </a:cubicBezTo>
                      <a:cubicBezTo>
                        <a:pt x="616702" y="1067724"/>
                        <a:pt x="619119" y="1067724"/>
                        <a:pt x="620327" y="1068932"/>
                      </a:cubicBezTo>
                      <a:cubicBezTo>
                        <a:pt x="620327" y="1070140"/>
                        <a:pt x="619119" y="1072557"/>
                        <a:pt x="619119" y="1073765"/>
                      </a:cubicBezTo>
                      <a:cubicBezTo>
                        <a:pt x="617911" y="1077389"/>
                        <a:pt x="616702" y="1081013"/>
                        <a:pt x="615494" y="1084638"/>
                      </a:cubicBezTo>
                      <a:cubicBezTo>
                        <a:pt x="613078" y="1091886"/>
                        <a:pt x="609454" y="1099135"/>
                        <a:pt x="604621" y="1105176"/>
                      </a:cubicBezTo>
                      <a:cubicBezTo>
                        <a:pt x="599789" y="1112425"/>
                        <a:pt x="593748" y="1120882"/>
                        <a:pt x="587707" y="1128130"/>
                      </a:cubicBezTo>
                      <a:cubicBezTo>
                        <a:pt x="587707" y="1129338"/>
                        <a:pt x="586499" y="1129338"/>
                        <a:pt x="586499" y="1130546"/>
                      </a:cubicBezTo>
                      <a:cubicBezTo>
                        <a:pt x="586499" y="1130546"/>
                        <a:pt x="586499" y="1129338"/>
                        <a:pt x="587707" y="1128130"/>
                      </a:cubicBezTo>
                      <a:cubicBezTo>
                        <a:pt x="590124" y="1122089"/>
                        <a:pt x="597372" y="1102760"/>
                        <a:pt x="598580" y="1099135"/>
                      </a:cubicBezTo>
                      <a:cubicBezTo>
                        <a:pt x="599789" y="1096719"/>
                        <a:pt x="600997" y="1093095"/>
                        <a:pt x="599789" y="1090679"/>
                      </a:cubicBezTo>
                      <a:cubicBezTo>
                        <a:pt x="596164" y="1084638"/>
                        <a:pt x="573210" y="1089470"/>
                        <a:pt x="559921" y="1091886"/>
                      </a:cubicBezTo>
                      <a:lnTo>
                        <a:pt x="559921" y="1091886"/>
                      </a:lnTo>
                      <a:close/>
                      <a:moveTo>
                        <a:pt x="562337" y="1158333"/>
                      </a:moveTo>
                      <a:cubicBezTo>
                        <a:pt x="563545" y="1149877"/>
                        <a:pt x="565961" y="1145044"/>
                        <a:pt x="567169" y="1140211"/>
                      </a:cubicBezTo>
                      <a:cubicBezTo>
                        <a:pt x="569586" y="1136587"/>
                        <a:pt x="570794" y="1134171"/>
                        <a:pt x="573210" y="1130546"/>
                      </a:cubicBezTo>
                      <a:cubicBezTo>
                        <a:pt x="572002" y="1132963"/>
                        <a:pt x="572002" y="1135379"/>
                        <a:pt x="570794" y="1137795"/>
                      </a:cubicBezTo>
                      <a:cubicBezTo>
                        <a:pt x="569586" y="1142628"/>
                        <a:pt x="569586" y="1147460"/>
                        <a:pt x="570794" y="1152293"/>
                      </a:cubicBezTo>
                      <a:cubicBezTo>
                        <a:pt x="567169" y="1157125"/>
                        <a:pt x="564753" y="1163166"/>
                        <a:pt x="561129" y="1167998"/>
                      </a:cubicBezTo>
                      <a:cubicBezTo>
                        <a:pt x="563545" y="1164374"/>
                        <a:pt x="563545" y="1161958"/>
                        <a:pt x="562337" y="1158333"/>
                      </a:cubicBezTo>
                      <a:lnTo>
                        <a:pt x="562337" y="1158333"/>
                      </a:lnTo>
                      <a:close/>
                      <a:moveTo>
                        <a:pt x="638449" y="1060476"/>
                      </a:moveTo>
                      <a:cubicBezTo>
                        <a:pt x="634824" y="1062892"/>
                        <a:pt x="629992" y="1062892"/>
                        <a:pt x="625159" y="1062892"/>
                      </a:cubicBezTo>
                      <a:cubicBezTo>
                        <a:pt x="625159" y="1062892"/>
                        <a:pt x="623951" y="1062892"/>
                        <a:pt x="623951" y="1062892"/>
                      </a:cubicBezTo>
                      <a:cubicBezTo>
                        <a:pt x="622743" y="1062892"/>
                        <a:pt x="621535" y="1062892"/>
                        <a:pt x="620327" y="1062892"/>
                      </a:cubicBezTo>
                      <a:cubicBezTo>
                        <a:pt x="620327" y="1062892"/>
                        <a:pt x="619119" y="1062892"/>
                        <a:pt x="619119" y="1062892"/>
                      </a:cubicBezTo>
                      <a:cubicBezTo>
                        <a:pt x="619119" y="1062892"/>
                        <a:pt x="620327" y="1062892"/>
                        <a:pt x="620327" y="1062892"/>
                      </a:cubicBezTo>
                      <a:cubicBezTo>
                        <a:pt x="621535" y="1062892"/>
                        <a:pt x="622743" y="1062892"/>
                        <a:pt x="623951" y="1062892"/>
                      </a:cubicBezTo>
                      <a:cubicBezTo>
                        <a:pt x="623951" y="1062892"/>
                        <a:pt x="625159" y="1062892"/>
                        <a:pt x="625159" y="1062892"/>
                      </a:cubicBezTo>
                      <a:cubicBezTo>
                        <a:pt x="633616" y="1061683"/>
                        <a:pt x="640865" y="1059267"/>
                        <a:pt x="644489" y="1052019"/>
                      </a:cubicBezTo>
                      <a:cubicBezTo>
                        <a:pt x="645697" y="1054435"/>
                        <a:pt x="644489" y="1058059"/>
                        <a:pt x="638449" y="1060476"/>
                      </a:cubicBezTo>
                      <a:lnTo>
                        <a:pt x="638449" y="1060476"/>
                      </a:lnTo>
                      <a:close/>
                      <a:moveTo>
                        <a:pt x="739931" y="1042354"/>
                      </a:moveTo>
                      <a:cubicBezTo>
                        <a:pt x="737515" y="1043561"/>
                        <a:pt x="735098" y="1045978"/>
                        <a:pt x="732682" y="1047186"/>
                      </a:cubicBezTo>
                      <a:cubicBezTo>
                        <a:pt x="725433" y="1050810"/>
                        <a:pt x="709728" y="1054435"/>
                        <a:pt x="710936" y="1058059"/>
                      </a:cubicBezTo>
                      <a:cubicBezTo>
                        <a:pt x="712144" y="1061683"/>
                        <a:pt x="721809" y="1060476"/>
                        <a:pt x="724225" y="1060476"/>
                      </a:cubicBezTo>
                      <a:cubicBezTo>
                        <a:pt x="727850" y="1060476"/>
                        <a:pt x="731474" y="1061683"/>
                        <a:pt x="735098" y="1061683"/>
                      </a:cubicBezTo>
                      <a:cubicBezTo>
                        <a:pt x="729058" y="1061683"/>
                        <a:pt x="721809" y="1062892"/>
                        <a:pt x="715769" y="1065308"/>
                      </a:cubicBezTo>
                      <a:cubicBezTo>
                        <a:pt x="709728" y="1067724"/>
                        <a:pt x="726642" y="1072557"/>
                        <a:pt x="727850" y="1071349"/>
                      </a:cubicBezTo>
                      <a:cubicBezTo>
                        <a:pt x="724225" y="1074973"/>
                        <a:pt x="713352" y="1071349"/>
                        <a:pt x="703687" y="1071349"/>
                      </a:cubicBezTo>
                      <a:cubicBezTo>
                        <a:pt x="701271" y="1071349"/>
                        <a:pt x="695230" y="1073765"/>
                        <a:pt x="700063" y="1076181"/>
                      </a:cubicBezTo>
                      <a:cubicBezTo>
                        <a:pt x="710936" y="1082222"/>
                        <a:pt x="723017" y="1087054"/>
                        <a:pt x="715769" y="1088262"/>
                      </a:cubicBezTo>
                      <a:cubicBezTo>
                        <a:pt x="710936" y="1089470"/>
                        <a:pt x="708520" y="1085846"/>
                        <a:pt x="704895" y="1083430"/>
                      </a:cubicBezTo>
                      <a:cubicBezTo>
                        <a:pt x="701271" y="1082222"/>
                        <a:pt x="697647" y="1084638"/>
                        <a:pt x="698855" y="1088262"/>
                      </a:cubicBezTo>
                      <a:cubicBezTo>
                        <a:pt x="701271" y="1093095"/>
                        <a:pt x="703687" y="1099135"/>
                        <a:pt x="707312" y="1103968"/>
                      </a:cubicBezTo>
                      <a:cubicBezTo>
                        <a:pt x="709728" y="1108800"/>
                        <a:pt x="713352" y="1113633"/>
                        <a:pt x="715769" y="1119673"/>
                      </a:cubicBezTo>
                      <a:cubicBezTo>
                        <a:pt x="714560" y="1118465"/>
                        <a:pt x="713352" y="1118465"/>
                        <a:pt x="713352" y="1117257"/>
                      </a:cubicBezTo>
                      <a:cubicBezTo>
                        <a:pt x="710936" y="1113633"/>
                        <a:pt x="707312" y="1108800"/>
                        <a:pt x="704895" y="1103968"/>
                      </a:cubicBezTo>
                      <a:cubicBezTo>
                        <a:pt x="692814" y="1085846"/>
                        <a:pt x="677108" y="1062892"/>
                        <a:pt x="660195" y="1056851"/>
                      </a:cubicBezTo>
                      <a:cubicBezTo>
                        <a:pt x="658987" y="1054435"/>
                        <a:pt x="656570" y="1053227"/>
                        <a:pt x="657779" y="1050810"/>
                      </a:cubicBezTo>
                      <a:cubicBezTo>
                        <a:pt x="684357" y="1058059"/>
                        <a:pt x="710936" y="1052019"/>
                        <a:pt x="739931" y="1042354"/>
                      </a:cubicBezTo>
                      <a:lnTo>
                        <a:pt x="739931" y="1042354"/>
                      </a:lnTo>
                      <a:close/>
                      <a:moveTo>
                        <a:pt x="673484" y="1047186"/>
                      </a:moveTo>
                      <a:cubicBezTo>
                        <a:pt x="671068" y="1047186"/>
                        <a:pt x="669860" y="1047186"/>
                        <a:pt x="667444" y="1047186"/>
                      </a:cubicBezTo>
                      <a:cubicBezTo>
                        <a:pt x="662611" y="1047186"/>
                        <a:pt x="656570" y="1045978"/>
                        <a:pt x="651738" y="1044770"/>
                      </a:cubicBezTo>
                      <a:cubicBezTo>
                        <a:pt x="667444" y="1039937"/>
                        <a:pt x="679525" y="1032688"/>
                        <a:pt x="696438" y="1029064"/>
                      </a:cubicBezTo>
                      <a:cubicBezTo>
                        <a:pt x="707312" y="1026648"/>
                        <a:pt x="719393" y="1026648"/>
                        <a:pt x="730266" y="1026648"/>
                      </a:cubicBezTo>
                      <a:cubicBezTo>
                        <a:pt x="735098" y="1030272"/>
                        <a:pt x="739931" y="1032688"/>
                        <a:pt x="744763" y="1036313"/>
                      </a:cubicBezTo>
                      <a:cubicBezTo>
                        <a:pt x="721809" y="1043561"/>
                        <a:pt x="697647" y="1049602"/>
                        <a:pt x="673484" y="1047186"/>
                      </a:cubicBezTo>
                      <a:lnTo>
                        <a:pt x="673484" y="1047186"/>
                      </a:lnTo>
                      <a:close/>
                      <a:moveTo>
                        <a:pt x="704895" y="945704"/>
                      </a:moveTo>
                      <a:cubicBezTo>
                        <a:pt x="698855" y="951744"/>
                        <a:pt x="692814" y="957785"/>
                        <a:pt x="687982" y="963826"/>
                      </a:cubicBezTo>
                      <a:cubicBezTo>
                        <a:pt x="694022" y="946912"/>
                        <a:pt x="702479" y="928790"/>
                        <a:pt x="712144" y="907044"/>
                      </a:cubicBezTo>
                      <a:cubicBezTo>
                        <a:pt x="719393" y="904627"/>
                        <a:pt x="725433" y="902211"/>
                        <a:pt x="731474" y="899795"/>
                      </a:cubicBezTo>
                      <a:cubicBezTo>
                        <a:pt x="724225" y="913084"/>
                        <a:pt x="714560" y="929998"/>
                        <a:pt x="704895" y="945704"/>
                      </a:cubicBezTo>
                      <a:close/>
                      <a:moveTo>
                        <a:pt x="500723" y="630384"/>
                      </a:moveTo>
                      <a:cubicBezTo>
                        <a:pt x="495890" y="634008"/>
                        <a:pt x="491058" y="638840"/>
                        <a:pt x="485017" y="641257"/>
                      </a:cubicBezTo>
                      <a:cubicBezTo>
                        <a:pt x="478976" y="644881"/>
                        <a:pt x="469311" y="649714"/>
                        <a:pt x="465687" y="654546"/>
                      </a:cubicBezTo>
                      <a:cubicBezTo>
                        <a:pt x="465687" y="653338"/>
                        <a:pt x="466895" y="653338"/>
                        <a:pt x="466895" y="652130"/>
                      </a:cubicBezTo>
                      <a:cubicBezTo>
                        <a:pt x="466895" y="652130"/>
                        <a:pt x="466895" y="650922"/>
                        <a:pt x="466895" y="650922"/>
                      </a:cubicBezTo>
                      <a:cubicBezTo>
                        <a:pt x="470520" y="647297"/>
                        <a:pt x="474144" y="643673"/>
                        <a:pt x="478976" y="641257"/>
                      </a:cubicBezTo>
                      <a:cubicBezTo>
                        <a:pt x="483809" y="637633"/>
                        <a:pt x="487433" y="636424"/>
                        <a:pt x="489850" y="631592"/>
                      </a:cubicBezTo>
                      <a:cubicBezTo>
                        <a:pt x="491058" y="627967"/>
                        <a:pt x="487433" y="624343"/>
                        <a:pt x="485017" y="626759"/>
                      </a:cubicBezTo>
                      <a:cubicBezTo>
                        <a:pt x="481393" y="629176"/>
                        <a:pt x="477768" y="631592"/>
                        <a:pt x="474144" y="634008"/>
                      </a:cubicBezTo>
                      <a:cubicBezTo>
                        <a:pt x="471728" y="635216"/>
                        <a:pt x="469311" y="636424"/>
                        <a:pt x="466895" y="638840"/>
                      </a:cubicBezTo>
                      <a:cubicBezTo>
                        <a:pt x="466895" y="638840"/>
                        <a:pt x="466895" y="638840"/>
                        <a:pt x="468103" y="637633"/>
                      </a:cubicBezTo>
                      <a:cubicBezTo>
                        <a:pt x="469311" y="636424"/>
                        <a:pt x="470520" y="636424"/>
                        <a:pt x="471728" y="635216"/>
                      </a:cubicBezTo>
                      <a:cubicBezTo>
                        <a:pt x="471728" y="635216"/>
                        <a:pt x="472936" y="634008"/>
                        <a:pt x="472936" y="634008"/>
                      </a:cubicBezTo>
                      <a:cubicBezTo>
                        <a:pt x="475352" y="632800"/>
                        <a:pt x="477768" y="630384"/>
                        <a:pt x="478976" y="629176"/>
                      </a:cubicBezTo>
                      <a:cubicBezTo>
                        <a:pt x="485017" y="625551"/>
                        <a:pt x="492266" y="621927"/>
                        <a:pt x="499514" y="617094"/>
                      </a:cubicBezTo>
                      <a:cubicBezTo>
                        <a:pt x="500723" y="615886"/>
                        <a:pt x="501931" y="615886"/>
                        <a:pt x="503139" y="614678"/>
                      </a:cubicBezTo>
                      <a:cubicBezTo>
                        <a:pt x="504347" y="614678"/>
                        <a:pt x="505555" y="615886"/>
                        <a:pt x="506763" y="615886"/>
                      </a:cubicBezTo>
                      <a:cubicBezTo>
                        <a:pt x="504347" y="618303"/>
                        <a:pt x="500723" y="624343"/>
                        <a:pt x="500723" y="630384"/>
                      </a:cubicBezTo>
                      <a:lnTo>
                        <a:pt x="500723" y="630384"/>
                      </a:lnTo>
                      <a:close/>
                      <a:moveTo>
                        <a:pt x="516428" y="613470"/>
                      </a:moveTo>
                      <a:cubicBezTo>
                        <a:pt x="512804" y="613470"/>
                        <a:pt x="510388" y="613470"/>
                        <a:pt x="506763" y="612262"/>
                      </a:cubicBezTo>
                      <a:cubicBezTo>
                        <a:pt x="505555" y="612262"/>
                        <a:pt x="504347" y="611054"/>
                        <a:pt x="503139" y="609846"/>
                      </a:cubicBezTo>
                      <a:cubicBezTo>
                        <a:pt x="500723" y="607430"/>
                        <a:pt x="499514" y="605013"/>
                        <a:pt x="501931" y="602597"/>
                      </a:cubicBezTo>
                      <a:cubicBezTo>
                        <a:pt x="504347" y="601389"/>
                        <a:pt x="506763" y="601389"/>
                        <a:pt x="510388" y="601389"/>
                      </a:cubicBezTo>
                      <a:cubicBezTo>
                        <a:pt x="510388" y="601389"/>
                        <a:pt x="510388" y="601389"/>
                        <a:pt x="510388" y="601389"/>
                      </a:cubicBezTo>
                      <a:cubicBezTo>
                        <a:pt x="511596" y="601389"/>
                        <a:pt x="514012" y="601389"/>
                        <a:pt x="516428" y="602597"/>
                      </a:cubicBezTo>
                      <a:cubicBezTo>
                        <a:pt x="516428" y="602597"/>
                        <a:pt x="516428" y="602597"/>
                        <a:pt x="517636" y="602597"/>
                      </a:cubicBezTo>
                      <a:cubicBezTo>
                        <a:pt x="517636" y="602597"/>
                        <a:pt x="518844" y="602597"/>
                        <a:pt x="518844" y="602597"/>
                      </a:cubicBezTo>
                      <a:cubicBezTo>
                        <a:pt x="521261" y="603805"/>
                        <a:pt x="523677" y="605013"/>
                        <a:pt x="524885" y="606221"/>
                      </a:cubicBezTo>
                      <a:cubicBezTo>
                        <a:pt x="524885" y="606221"/>
                        <a:pt x="524885" y="607430"/>
                        <a:pt x="524885" y="607430"/>
                      </a:cubicBezTo>
                      <a:cubicBezTo>
                        <a:pt x="524885" y="608637"/>
                        <a:pt x="524885" y="608637"/>
                        <a:pt x="524885" y="609846"/>
                      </a:cubicBezTo>
                      <a:cubicBezTo>
                        <a:pt x="522469" y="611054"/>
                        <a:pt x="518844" y="612262"/>
                        <a:pt x="516428" y="613470"/>
                      </a:cubicBezTo>
                      <a:lnTo>
                        <a:pt x="516428" y="613470"/>
                      </a:lnTo>
                      <a:close/>
                      <a:moveTo>
                        <a:pt x="295342" y="713744"/>
                      </a:moveTo>
                      <a:cubicBezTo>
                        <a:pt x="300174" y="714952"/>
                        <a:pt x="303799" y="716161"/>
                        <a:pt x="308631" y="717368"/>
                      </a:cubicBezTo>
                      <a:cubicBezTo>
                        <a:pt x="308631" y="718577"/>
                        <a:pt x="309839" y="720993"/>
                        <a:pt x="309839" y="722201"/>
                      </a:cubicBezTo>
                      <a:cubicBezTo>
                        <a:pt x="307423" y="729450"/>
                        <a:pt x="305007" y="736698"/>
                        <a:pt x="303799" y="745155"/>
                      </a:cubicBezTo>
                      <a:cubicBezTo>
                        <a:pt x="302591" y="749988"/>
                        <a:pt x="311047" y="752404"/>
                        <a:pt x="311047" y="747571"/>
                      </a:cubicBezTo>
                      <a:cubicBezTo>
                        <a:pt x="312255" y="745155"/>
                        <a:pt x="314672" y="743947"/>
                        <a:pt x="315880" y="742739"/>
                      </a:cubicBezTo>
                      <a:cubicBezTo>
                        <a:pt x="315880" y="743947"/>
                        <a:pt x="317088" y="745155"/>
                        <a:pt x="317088" y="746364"/>
                      </a:cubicBezTo>
                      <a:cubicBezTo>
                        <a:pt x="317088" y="746364"/>
                        <a:pt x="315880" y="747571"/>
                        <a:pt x="315880" y="747571"/>
                      </a:cubicBezTo>
                      <a:cubicBezTo>
                        <a:pt x="315880" y="748780"/>
                        <a:pt x="315880" y="749988"/>
                        <a:pt x="314672" y="751196"/>
                      </a:cubicBezTo>
                      <a:cubicBezTo>
                        <a:pt x="314672" y="752404"/>
                        <a:pt x="313464" y="752404"/>
                        <a:pt x="313464" y="753612"/>
                      </a:cubicBezTo>
                      <a:cubicBezTo>
                        <a:pt x="311047" y="756028"/>
                        <a:pt x="309839" y="759653"/>
                        <a:pt x="307423" y="763277"/>
                      </a:cubicBezTo>
                      <a:cubicBezTo>
                        <a:pt x="307423" y="763277"/>
                        <a:pt x="307423" y="763277"/>
                        <a:pt x="307423" y="762069"/>
                      </a:cubicBezTo>
                      <a:cubicBezTo>
                        <a:pt x="306215" y="757237"/>
                        <a:pt x="300174" y="758445"/>
                        <a:pt x="300174" y="763277"/>
                      </a:cubicBezTo>
                      <a:cubicBezTo>
                        <a:pt x="300174" y="764485"/>
                        <a:pt x="300174" y="764485"/>
                        <a:pt x="300174" y="765693"/>
                      </a:cubicBezTo>
                      <a:cubicBezTo>
                        <a:pt x="296550" y="764485"/>
                        <a:pt x="294134" y="762069"/>
                        <a:pt x="291717" y="759653"/>
                      </a:cubicBezTo>
                      <a:cubicBezTo>
                        <a:pt x="292926" y="758445"/>
                        <a:pt x="292926" y="757237"/>
                        <a:pt x="292926" y="756028"/>
                      </a:cubicBezTo>
                      <a:cubicBezTo>
                        <a:pt x="290509" y="741531"/>
                        <a:pt x="290509" y="727034"/>
                        <a:pt x="295342" y="713744"/>
                      </a:cubicBezTo>
                      <a:lnTo>
                        <a:pt x="295342" y="713744"/>
                      </a:lnTo>
                      <a:close/>
                      <a:moveTo>
                        <a:pt x="184194" y="725825"/>
                      </a:moveTo>
                      <a:cubicBezTo>
                        <a:pt x="186611" y="727034"/>
                        <a:pt x="190235" y="723409"/>
                        <a:pt x="187819" y="720993"/>
                      </a:cubicBezTo>
                      <a:cubicBezTo>
                        <a:pt x="186611" y="719785"/>
                        <a:pt x="185403" y="718577"/>
                        <a:pt x="185403" y="717368"/>
                      </a:cubicBezTo>
                      <a:cubicBezTo>
                        <a:pt x="187819" y="711328"/>
                        <a:pt x="173321" y="706495"/>
                        <a:pt x="153991" y="681125"/>
                      </a:cubicBezTo>
                      <a:cubicBezTo>
                        <a:pt x="160032" y="689582"/>
                        <a:pt x="124996" y="625551"/>
                        <a:pt x="126205" y="623135"/>
                      </a:cubicBezTo>
                      <a:cubicBezTo>
                        <a:pt x="138286" y="613470"/>
                        <a:pt x="199900" y="666627"/>
                        <a:pt x="205941" y="671460"/>
                      </a:cubicBezTo>
                      <a:cubicBezTo>
                        <a:pt x="225271" y="690790"/>
                        <a:pt x="233727" y="718577"/>
                        <a:pt x="254266" y="737907"/>
                      </a:cubicBezTo>
                      <a:cubicBezTo>
                        <a:pt x="260306" y="743947"/>
                        <a:pt x="266347" y="748780"/>
                        <a:pt x="272387" y="754820"/>
                      </a:cubicBezTo>
                      <a:cubicBezTo>
                        <a:pt x="276012" y="757237"/>
                        <a:pt x="278428" y="759653"/>
                        <a:pt x="282052" y="762069"/>
                      </a:cubicBezTo>
                      <a:cubicBezTo>
                        <a:pt x="283261" y="763277"/>
                        <a:pt x="284469" y="763277"/>
                        <a:pt x="285677" y="764485"/>
                      </a:cubicBezTo>
                      <a:cubicBezTo>
                        <a:pt x="289301" y="766901"/>
                        <a:pt x="291717" y="769318"/>
                        <a:pt x="295342" y="770526"/>
                      </a:cubicBezTo>
                      <a:cubicBezTo>
                        <a:pt x="297758" y="771734"/>
                        <a:pt x="301382" y="774150"/>
                        <a:pt x="303799" y="775358"/>
                      </a:cubicBezTo>
                      <a:cubicBezTo>
                        <a:pt x="303799" y="775358"/>
                        <a:pt x="303799" y="775358"/>
                        <a:pt x="303799" y="775358"/>
                      </a:cubicBezTo>
                      <a:cubicBezTo>
                        <a:pt x="303799" y="775358"/>
                        <a:pt x="303799" y="775358"/>
                        <a:pt x="303799" y="775358"/>
                      </a:cubicBezTo>
                      <a:cubicBezTo>
                        <a:pt x="302591" y="780191"/>
                        <a:pt x="301382" y="785023"/>
                        <a:pt x="301382" y="791064"/>
                      </a:cubicBezTo>
                      <a:cubicBezTo>
                        <a:pt x="301382" y="791064"/>
                        <a:pt x="300174" y="791064"/>
                        <a:pt x="300174" y="791064"/>
                      </a:cubicBezTo>
                      <a:cubicBezTo>
                        <a:pt x="297758" y="791064"/>
                        <a:pt x="295342" y="792272"/>
                        <a:pt x="296550" y="797105"/>
                      </a:cubicBezTo>
                      <a:cubicBezTo>
                        <a:pt x="292926" y="791064"/>
                        <a:pt x="291717" y="785023"/>
                        <a:pt x="290509" y="781399"/>
                      </a:cubicBezTo>
                      <a:cubicBezTo>
                        <a:pt x="289301" y="776567"/>
                        <a:pt x="288093" y="772942"/>
                        <a:pt x="284469" y="770526"/>
                      </a:cubicBezTo>
                      <a:cubicBezTo>
                        <a:pt x="283261" y="769318"/>
                        <a:pt x="282052" y="769318"/>
                        <a:pt x="280844" y="770526"/>
                      </a:cubicBezTo>
                      <a:cubicBezTo>
                        <a:pt x="278428" y="772942"/>
                        <a:pt x="279636" y="781399"/>
                        <a:pt x="280844" y="791064"/>
                      </a:cubicBezTo>
                      <a:cubicBezTo>
                        <a:pt x="282052" y="797105"/>
                        <a:pt x="284469" y="804353"/>
                        <a:pt x="288093" y="810394"/>
                      </a:cubicBezTo>
                      <a:cubicBezTo>
                        <a:pt x="286885" y="809186"/>
                        <a:pt x="284469" y="806770"/>
                        <a:pt x="283261" y="805562"/>
                      </a:cubicBezTo>
                      <a:cubicBezTo>
                        <a:pt x="279636" y="801937"/>
                        <a:pt x="274804" y="797105"/>
                        <a:pt x="269971" y="786232"/>
                      </a:cubicBezTo>
                      <a:cubicBezTo>
                        <a:pt x="269971" y="785023"/>
                        <a:pt x="268763" y="783815"/>
                        <a:pt x="268763" y="782607"/>
                      </a:cubicBezTo>
                      <a:cubicBezTo>
                        <a:pt x="267555" y="780191"/>
                        <a:pt x="267555" y="777775"/>
                        <a:pt x="266347" y="776567"/>
                      </a:cubicBezTo>
                      <a:cubicBezTo>
                        <a:pt x="265139" y="772942"/>
                        <a:pt x="262722" y="770526"/>
                        <a:pt x="262722" y="766901"/>
                      </a:cubicBezTo>
                      <a:cubicBezTo>
                        <a:pt x="261514" y="758445"/>
                        <a:pt x="244601" y="764485"/>
                        <a:pt x="263931" y="799521"/>
                      </a:cubicBezTo>
                      <a:cubicBezTo>
                        <a:pt x="260306" y="795896"/>
                        <a:pt x="257890" y="792272"/>
                        <a:pt x="254266" y="788648"/>
                      </a:cubicBezTo>
                      <a:cubicBezTo>
                        <a:pt x="248225" y="781399"/>
                        <a:pt x="247017" y="769318"/>
                        <a:pt x="238560" y="762069"/>
                      </a:cubicBezTo>
                      <a:cubicBezTo>
                        <a:pt x="236144" y="760861"/>
                        <a:pt x="232519" y="762069"/>
                        <a:pt x="232519" y="764485"/>
                      </a:cubicBezTo>
                      <a:cubicBezTo>
                        <a:pt x="233727" y="775358"/>
                        <a:pt x="237352" y="785023"/>
                        <a:pt x="244601" y="793480"/>
                      </a:cubicBezTo>
                      <a:cubicBezTo>
                        <a:pt x="242184" y="792272"/>
                        <a:pt x="238560" y="791064"/>
                        <a:pt x="236144" y="789856"/>
                      </a:cubicBezTo>
                      <a:cubicBezTo>
                        <a:pt x="231311" y="777775"/>
                        <a:pt x="224063" y="766901"/>
                        <a:pt x="220438" y="754820"/>
                      </a:cubicBezTo>
                      <a:cubicBezTo>
                        <a:pt x="216814" y="743947"/>
                        <a:pt x="214398" y="727034"/>
                        <a:pt x="204733" y="719785"/>
                      </a:cubicBezTo>
                      <a:cubicBezTo>
                        <a:pt x="202316" y="718577"/>
                        <a:pt x="201108" y="719785"/>
                        <a:pt x="199900" y="722201"/>
                      </a:cubicBezTo>
                      <a:cubicBezTo>
                        <a:pt x="199900" y="724617"/>
                        <a:pt x="215606" y="777775"/>
                        <a:pt x="218022" y="781399"/>
                      </a:cubicBezTo>
                      <a:cubicBezTo>
                        <a:pt x="216814" y="780191"/>
                        <a:pt x="214398" y="780191"/>
                        <a:pt x="213189" y="778983"/>
                      </a:cubicBezTo>
                      <a:cubicBezTo>
                        <a:pt x="213189" y="777775"/>
                        <a:pt x="213189" y="777775"/>
                        <a:pt x="213189" y="776567"/>
                      </a:cubicBezTo>
                      <a:cubicBezTo>
                        <a:pt x="209565" y="769318"/>
                        <a:pt x="209565" y="760861"/>
                        <a:pt x="201108" y="756028"/>
                      </a:cubicBezTo>
                      <a:cubicBezTo>
                        <a:pt x="198692" y="754820"/>
                        <a:pt x="195068" y="757237"/>
                        <a:pt x="196276" y="760861"/>
                      </a:cubicBezTo>
                      <a:cubicBezTo>
                        <a:pt x="196276" y="764485"/>
                        <a:pt x="198692" y="766901"/>
                        <a:pt x="199900" y="770526"/>
                      </a:cubicBezTo>
                      <a:cubicBezTo>
                        <a:pt x="199900" y="770526"/>
                        <a:pt x="198692" y="769318"/>
                        <a:pt x="198692" y="769318"/>
                      </a:cubicBezTo>
                      <a:cubicBezTo>
                        <a:pt x="193859" y="763277"/>
                        <a:pt x="185403" y="737907"/>
                        <a:pt x="178154" y="728242"/>
                      </a:cubicBezTo>
                      <a:cubicBezTo>
                        <a:pt x="175738" y="725825"/>
                        <a:pt x="170905" y="728242"/>
                        <a:pt x="172113" y="731866"/>
                      </a:cubicBezTo>
                      <a:cubicBezTo>
                        <a:pt x="174530" y="740323"/>
                        <a:pt x="176946" y="748780"/>
                        <a:pt x="180570" y="757237"/>
                      </a:cubicBezTo>
                      <a:cubicBezTo>
                        <a:pt x="179362" y="756028"/>
                        <a:pt x="179362" y="756028"/>
                        <a:pt x="178154" y="754820"/>
                      </a:cubicBezTo>
                      <a:cubicBezTo>
                        <a:pt x="178154" y="753612"/>
                        <a:pt x="178154" y="752404"/>
                        <a:pt x="176946" y="752404"/>
                      </a:cubicBezTo>
                      <a:cubicBezTo>
                        <a:pt x="173321" y="746364"/>
                        <a:pt x="172113" y="739115"/>
                        <a:pt x="168489" y="731866"/>
                      </a:cubicBezTo>
                      <a:cubicBezTo>
                        <a:pt x="166073" y="725825"/>
                        <a:pt x="162448" y="720993"/>
                        <a:pt x="160032" y="714952"/>
                      </a:cubicBezTo>
                      <a:cubicBezTo>
                        <a:pt x="157616" y="711328"/>
                        <a:pt x="151575" y="713744"/>
                        <a:pt x="152783" y="717368"/>
                      </a:cubicBezTo>
                      <a:cubicBezTo>
                        <a:pt x="156408" y="730658"/>
                        <a:pt x="156408" y="731866"/>
                        <a:pt x="158824" y="737907"/>
                      </a:cubicBezTo>
                      <a:cubicBezTo>
                        <a:pt x="152783" y="731866"/>
                        <a:pt x="153991" y="729450"/>
                        <a:pt x="149159" y="724617"/>
                      </a:cubicBezTo>
                      <a:cubicBezTo>
                        <a:pt x="145535" y="713744"/>
                        <a:pt x="137078" y="699247"/>
                        <a:pt x="137078" y="698039"/>
                      </a:cubicBezTo>
                      <a:cubicBezTo>
                        <a:pt x="137078" y="694414"/>
                        <a:pt x="131037" y="691998"/>
                        <a:pt x="128621" y="696831"/>
                      </a:cubicBezTo>
                      <a:cubicBezTo>
                        <a:pt x="126205" y="704079"/>
                        <a:pt x="129829" y="710120"/>
                        <a:pt x="134661" y="720993"/>
                      </a:cubicBezTo>
                      <a:cubicBezTo>
                        <a:pt x="129829" y="717368"/>
                        <a:pt x="126205" y="713744"/>
                        <a:pt x="121372" y="710120"/>
                      </a:cubicBezTo>
                      <a:cubicBezTo>
                        <a:pt x="121372" y="706495"/>
                        <a:pt x="118956" y="707704"/>
                        <a:pt x="116540" y="690790"/>
                      </a:cubicBezTo>
                      <a:cubicBezTo>
                        <a:pt x="115332" y="684749"/>
                        <a:pt x="115332" y="678709"/>
                        <a:pt x="111707" y="673876"/>
                      </a:cubicBezTo>
                      <a:cubicBezTo>
                        <a:pt x="108083" y="670252"/>
                        <a:pt x="104458" y="675084"/>
                        <a:pt x="105666" y="678709"/>
                      </a:cubicBezTo>
                      <a:cubicBezTo>
                        <a:pt x="106875" y="681125"/>
                        <a:pt x="105666" y="685957"/>
                        <a:pt x="108083" y="699247"/>
                      </a:cubicBezTo>
                      <a:cubicBezTo>
                        <a:pt x="105666" y="698039"/>
                        <a:pt x="98418" y="691998"/>
                        <a:pt x="97210" y="690790"/>
                      </a:cubicBezTo>
                      <a:cubicBezTo>
                        <a:pt x="97210" y="685957"/>
                        <a:pt x="97210" y="683541"/>
                        <a:pt x="94793" y="676292"/>
                      </a:cubicBezTo>
                      <a:cubicBezTo>
                        <a:pt x="93585" y="671460"/>
                        <a:pt x="94793" y="663003"/>
                        <a:pt x="88753" y="660587"/>
                      </a:cubicBezTo>
                      <a:cubicBezTo>
                        <a:pt x="86337" y="659379"/>
                        <a:pt x="83920" y="661795"/>
                        <a:pt x="83920" y="664211"/>
                      </a:cubicBezTo>
                      <a:cubicBezTo>
                        <a:pt x="83920" y="666627"/>
                        <a:pt x="83920" y="670252"/>
                        <a:pt x="83920" y="672668"/>
                      </a:cubicBezTo>
                      <a:cubicBezTo>
                        <a:pt x="83920" y="676292"/>
                        <a:pt x="85128" y="679917"/>
                        <a:pt x="85128" y="682333"/>
                      </a:cubicBezTo>
                      <a:cubicBezTo>
                        <a:pt x="82712" y="681125"/>
                        <a:pt x="80296" y="678709"/>
                        <a:pt x="77880" y="677500"/>
                      </a:cubicBezTo>
                      <a:cubicBezTo>
                        <a:pt x="77880" y="671460"/>
                        <a:pt x="76672" y="661795"/>
                        <a:pt x="73047" y="656962"/>
                      </a:cubicBezTo>
                      <a:cubicBezTo>
                        <a:pt x="73047" y="654546"/>
                        <a:pt x="69423" y="652130"/>
                        <a:pt x="68215" y="653338"/>
                      </a:cubicBezTo>
                      <a:cubicBezTo>
                        <a:pt x="62174" y="655754"/>
                        <a:pt x="64590" y="663003"/>
                        <a:pt x="67007" y="669043"/>
                      </a:cubicBezTo>
                      <a:cubicBezTo>
                        <a:pt x="65799" y="667836"/>
                        <a:pt x="60966" y="665419"/>
                        <a:pt x="59758" y="664211"/>
                      </a:cubicBezTo>
                      <a:cubicBezTo>
                        <a:pt x="59758" y="658170"/>
                        <a:pt x="54925" y="652130"/>
                        <a:pt x="52509" y="647297"/>
                      </a:cubicBezTo>
                      <a:cubicBezTo>
                        <a:pt x="52509" y="647297"/>
                        <a:pt x="52509" y="647297"/>
                        <a:pt x="52509" y="646089"/>
                      </a:cubicBezTo>
                      <a:cubicBezTo>
                        <a:pt x="103250" y="655754"/>
                        <a:pt x="139494" y="698039"/>
                        <a:pt x="184194" y="725825"/>
                      </a:cubicBezTo>
                      <a:lnTo>
                        <a:pt x="184194" y="725825"/>
                      </a:lnTo>
                      <a:close/>
                      <a:moveTo>
                        <a:pt x="36804" y="648506"/>
                      </a:moveTo>
                      <a:cubicBezTo>
                        <a:pt x="39220" y="648506"/>
                        <a:pt x="40428" y="648506"/>
                        <a:pt x="42844" y="648506"/>
                      </a:cubicBezTo>
                      <a:cubicBezTo>
                        <a:pt x="42844" y="649714"/>
                        <a:pt x="41636" y="649714"/>
                        <a:pt x="41636" y="650922"/>
                      </a:cubicBezTo>
                      <a:cubicBezTo>
                        <a:pt x="41636" y="653338"/>
                        <a:pt x="42844" y="656962"/>
                        <a:pt x="44052" y="659379"/>
                      </a:cubicBezTo>
                      <a:cubicBezTo>
                        <a:pt x="36804" y="655754"/>
                        <a:pt x="30763" y="652130"/>
                        <a:pt x="24722" y="648506"/>
                      </a:cubicBezTo>
                      <a:cubicBezTo>
                        <a:pt x="28347" y="648506"/>
                        <a:pt x="34387" y="648506"/>
                        <a:pt x="36804" y="648506"/>
                      </a:cubicBezTo>
                      <a:lnTo>
                        <a:pt x="36804" y="648506"/>
                      </a:lnTo>
                      <a:close/>
                      <a:moveTo>
                        <a:pt x="141910" y="870800"/>
                      </a:moveTo>
                      <a:cubicBezTo>
                        <a:pt x="190235" y="836973"/>
                        <a:pt x="236144" y="840597"/>
                        <a:pt x="271179" y="841805"/>
                      </a:cubicBezTo>
                      <a:cubicBezTo>
                        <a:pt x="279636" y="841805"/>
                        <a:pt x="288093" y="841805"/>
                        <a:pt x="295342" y="841805"/>
                      </a:cubicBezTo>
                      <a:cubicBezTo>
                        <a:pt x="297758" y="841805"/>
                        <a:pt x="300174" y="841805"/>
                        <a:pt x="301382" y="840597"/>
                      </a:cubicBezTo>
                      <a:cubicBezTo>
                        <a:pt x="301382" y="840597"/>
                        <a:pt x="301382" y="840597"/>
                        <a:pt x="301382" y="840597"/>
                      </a:cubicBezTo>
                      <a:cubicBezTo>
                        <a:pt x="305007" y="839389"/>
                        <a:pt x="305007" y="834556"/>
                        <a:pt x="301382" y="834556"/>
                      </a:cubicBezTo>
                      <a:cubicBezTo>
                        <a:pt x="300174" y="834556"/>
                        <a:pt x="298966" y="834556"/>
                        <a:pt x="298966" y="834556"/>
                      </a:cubicBezTo>
                      <a:cubicBezTo>
                        <a:pt x="296550" y="834556"/>
                        <a:pt x="294134" y="834556"/>
                        <a:pt x="291717" y="833348"/>
                      </a:cubicBezTo>
                      <a:cubicBezTo>
                        <a:pt x="291717" y="833348"/>
                        <a:pt x="290509" y="833348"/>
                        <a:pt x="290509" y="833348"/>
                      </a:cubicBezTo>
                      <a:cubicBezTo>
                        <a:pt x="290509" y="833348"/>
                        <a:pt x="290509" y="833348"/>
                        <a:pt x="289301" y="833348"/>
                      </a:cubicBezTo>
                      <a:cubicBezTo>
                        <a:pt x="286885" y="833348"/>
                        <a:pt x="284469" y="833348"/>
                        <a:pt x="282052" y="833348"/>
                      </a:cubicBezTo>
                      <a:cubicBezTo>
                        <a:pt x="256682" y="830932"/>
                        <a:pt x="201108" y="817643"/>
                        <a:pt x="192651" y="815226"/>
                      </a:cubicBezTo>
                      <a:cubicBezTo>
                        <a:pt x="209565" y="812810"/>
                        <a:pt x="209565" y="804353"/>
                        <a:pt x="205941" y="803145"/>
                      </a:cubicBezTo>
                      <a:cubicBezTo>
                        <a:pt x="199900" y="800729"/>
                        <a:pt x="198692" y="807978"/>
                        <a:pt x="163656" y="806770"/>
                      </a:cubicBezTo>
                      <a:cubicBezTo>
                        <a:pt x="161240" y="805562"/>
                        <a:pt x="158824" y="805562"/>
                        <a:pt x="155200" y="804353"/>
                      </a:cubicBezTo>
                      <a:cubicBezTo>
                        <a:pt x="180570" y="801937"/>
                        <a:pt x="182986" y="791064"/>
                        <a:pt x="175738" y="788648"/>
                      </a:cubicBezTo>
                      <a:cubicBezTo>
                        <a:pt x="168489" y="786232"/>
                        <a:pt x="158824" y="794689"/>
                        <a:pt x="129829" y="793480"/>
                      </a:cubicBezTo>
                      <a:cubicBezTo>
                        <a:pt x="127413" y="792272"/>
                        <a:pt x="124996" y="791064"/>
                        <a:pt x="122580" y="789856"/>
                      </a:cubicBezTo>
                      <a:cubicBezTo>
                        <a:pt x="150367" y="789856"/>
                        <a:pt x="152783" y="780191"/>
                        <a:pt x="146743" y="776567"/>
                      </a:cubicBezTo>
                      <a:cubicBezTo>
                        <a:pt x="141910" y="774150"/>
                        <a:pt x="132245" y="777775"/>
                        <a:pt x="118956" y="778983"/>
                      </a:cubicBezTo>
                      <a:cubicBezTo>
                        <a:pt x="112915" y="778983"/>
                        <a:pt x="106875" y="777775"/>
                        <a:pt x="100834" y="776567"/>
                      </a:cubicBezTo>
                      <a:cubicBezTo>
                        <a:pt x="99626" y="775358"/>
                        <a:pt x="98418" y="774150"/>
                        <a:pt x="96002" y="774150"/>
                      </a:cubicBezTo>
                      <a:cubicBezTo>
                        <a:pt x="106875" y="774150"/>
                        <a:pt x="115332" y="774150"/>
                        <a:pt x="117748" y="770526"/>
                      </a:cubicBezTo>
                      <a:cubicBezTo>
                        <a:pt x="118956" y="769318"/>
                        <a:pt x="118956" y="766901"/>
                        <a:pt x="117748" y="765693"/>
                      </a:cubicBezTo>
                      <a:cubicBezTo>
                        <a:pt x="110499" y="759653"/>
                        <a:pt x="97210" y="766901"/>
                        <a:pt x="81504" y="763277"/>
                      </a:cubicBezTo>
                      <a:cubicBezTo>
                        <a:pt x="79088" y="760861"/>
                        <a:pt x="76672" y="758445"/>
                        <a:pt x="73047" y="756028"/>
                      </a:cubicBezTo>
                      <a:cubicBezTo>
                        <a:pt x="102042" y="759653"/>
                        <a:pt x="104458" y="740323"/>
                        <a:pt x="89961" y="743947"/>
                      </a:cubicBezTo>
                      <a:cubicBezTo>
                        <a:pt x="80296" y="746364"/>
                        <a:pt x="70631" y="746364"/>
                        <a:pt x="60966" y="742739"/>
                      </a:cubicBezTo>
                      <a:cubicBezTo>
                        <a:pt x="58550" y="739115"/>
                        <a:pt x="54925" y="735490"/>
                        <a:pt x="52509" y="731866"/>
                      </a:cubicBezTo>
                      <a:cubicBezTo>
                        <a:pt x="69423" y="739115"/>
                        <a:pt x="76672" y="730658"/>
                        <a:pt x="73047" y="727034"/>
                      </a:cubicBezTo>
                      <a:cubicBezTo>
                        <a:pt x="67007" y="719785"/>
                        <a:pt x="57342" y="728242"/>
                        <a:pt x="41636" y="711328"/>
                      </a:cubicBezTo>
                      <a:cubicBezTo>
                        <a:pt x="41636" y="711328"/>
                        <a:pt x="40428" y="710120"/>
                        <a:pt x="40428" y="710120"/>
                      </a:cubicBezTo>
                      <a:cubicBezTo>
                        <a:pt x="40428" y="708912"/>
                        <a:pt x="39220" y="707704"/>
                        <a:pt x="39220" y="705287"/>
                      </a:cubicBezTo>
                      <a:cubicBezTo>
                        <a:pt x="40428" y="706495"/>
                        <a:pt x="42844" y="706495"/>
                        <a:pt x="44052" y="707704"/>
                      </a:cubicBezTo>
                      <a:cubicBezTo>
                        <a:pt x="46468" y="708912"/>
                        <a:pt x="47677" y="710120"/>
                        <a:pt x="50093" y="711328"/>
                      </a:cubicBezTo>
                      <a:cubicBezTo>
                        <a:pt x="57342" y="713744"/>
                        <a:pt x="62174" y="702871"/>
                        <a:pt x="53717" y="700455"/>
                      </a:cubicBezTo>
                      <a:cubicBezTo>
                        <a:pt x="51301" y="699247"/>
                        <a:pt x="50093" y="698039"/>
                        <a:pt x="48885" y="696831"/>
                      </a:cubicBezTo>
                      <a:cubicBezTo>
                        <a:pt x="46468" y="695622"/>
                        <a:pt x="44052" y="695622"/>
                        <a:pt x="42844" y="694414"/>
                      </a:cubicBezTo>
                      <a:cubicBezTo>
                        <a:pt x="40428" y="693206"/>
                        <a:pt x="38012" y="691998"/>
                        <a:pt x="35595" y="690790"/>
                      </a:cubicBezTo>
                      <a:cubicBezTo>
                        <a:pt x="33179" y="684749"/>
                        <a:pt x="30763" y="678709"/>
                        <a:pt x="25930" y="673876"/>
                      </a:cubicBezTo>
                      <a:cubicBezTo>
                        <a:pt x="23514" y="671460"/>
                        <a:pt x="9017" y="658170"/>
                        <a:pt x="10225" y="653338"/>
                      </a:cubicBezTo>
                      <a:cubicBezTo>
                        <a:pt x="10225" y="653338"/>
                        <a:pt x="10225" y="653338"/>
                        <a:pt x="10225" y="653338"/>
                      </a:cubicBezTo>
                      <a:cubicBezTo>
                        <a:pt x="17474" y="661795"/>
                        <a:pt x="28347" y="667836"/>
                        <a:pt x="36804" y="672668"/>
                      </a:cubicBezTo>
                      <a:cubicBezTo>
                        <a:pt x="52509" y="682333"/>
                        <a:pt x="67007" y="691998"/>
                        <a:pt x="82712" y="702871"/>
                      </a:cubicBezTo>
                      <a:cubicBezTo>
                        <a:pt x="82712" y="704079"/>
                        <a:pt x="83920" y="704079"/>
                        <a:pt x="85128" y="704079"/>
                      </a:cubicBezTo>
                      <a:cubicBezTo>
                        <a:pt x="122580" y="731866"/>
                        <a:pt x="152783" y="760861"/>
                        <a:pt x="190235" y="785023"/>
                      </a:cubicBezTo>
                      <a:cubicBezTo>
                        <a:pt x="219230" y="803145"/>
                        <a:pt x="240976" y="811602"/>
                        <a:pt x="276012" y="822475"/>
                      </a:cubicBezTo>
                      <a:cubicBezTo>
                        <a:pt x="279636" y="823683"/>
                        <a:pt x="283261" y="824892"/>
                        <a:pt x="286885" y="826099"/>
                      </a:cubicBezTo>
                      <a:cubicBezTo>
                        <a:pt x="290509" y="827308"/>
                        <a:pt x="292926" y="828516"/>
                        <a:pt x="296550" y="829724"/>
                      </a:cubicBezTo>
                      <a:cubicBezTo>
                        <a:pt x="300174" y="830932"/>
                        <a:pt x="303799" y="832140"/>
                        <a:pt x="308631" y="833348"/>
                      </a:cubicBezTo>
                      <a:cubicBezTo>
                        <a:pt x="308631" y="833348"/>
                        <a:pt x="309839" y="833348"/>
                        <a:pt x="309839" y="833348"/>
                      </a:cubicBezTo>
                      <a:cubicBezTo>
                        <a:pt x="312255" y="835765"/>
                        <a:pt x="313464" y="838181"/>
                        <a:pt x="315880" y="840597"/>
                      </a:cubicBezTo>
                      <a:cubicBezTo>
                        <a:pt x="318296" y="843013"/>
                        <a:pt x="320712" y="845429"/>
                        <a:pt x="323129" y="847846"/>
                      </a:cubicBezTo>
                      <a:cubicBezTo>
                        <a:pt x="321920" y="847846"/>
                        <a:pt x="319504" y="847846"/>
                        <a:pt x="318296" y="847846"/>
                      </a:cubicBezTo>
                      <a:cubicBezTo>
                        <a:pt x="317088" y="847846"/>
                        <a:pt x="315880" y="847846"/>
                        <a:pt x="314672" y="847846"/>
                      </a:cubicBezTo>
                      <a:cubicBezTo>
                        <a:pt x="313464" y="847846"/>
                        <a:pt x="312255" y="847846"/>
                        <a:pt x="312255" y="847846"/>
                      </a:cubicBezTo>
                      <a:cubicBezTo>
                        <a:pt x="308631" y="846638"/>
                        <a:pt x="305007" y="852678"/>
                        <a:pt x="309839" y="855095"/>
                      </a:cubicBezTo>
                      <a:cubicBezTo>
                        <a:pt x="311047" y="855095"/>
                        <a:pt x="312255" y="856302"/>
                        <a:pt x="313464" y="856302"/>
                      </a:cubicBezTo>
                      <a:cubicBezTo>
                        <a:pt x="313464" y="856302"/>
                        <a:pt x="312255" y="856302"/>
                        <a:pt x="312255" y="856302"/>
                      </a:cubicBezTo>
                      <a:cubicBezTo>
                        <a:pt x="311047" y="856302"/>
                        <a:pt x="309839" y="856302"/>
                        <a:pt x="307423" y="855095"/>
                      </a:cubicBezTo>
                      <a:cubicBezTo>
                        <a:pt x="303799" y="855095"/>
                        <a:pt x="298966" y="855095"/>
                        <a:pt x="295342" y="853886"/>
                      </a:cubicBezTo>
                      <a:cubicBezTo>
                        <a:pt x="291717" y="852678"/>
                        <a:pt x="288093" y="851470"/>
                        <a:pt x="284469" y="851470"/>
                      </a:cubicBezTo>
                      <a:cubicBezTo>
                        <a:pt x="280844" y="850262"/>
                        <a:pt x="278428" y="850262"/>
                        <a:pt x="274804" y="849054"/>
                      </a:cubicBezTo>
                      <a:cubicBezTo>
                        <a:pt x="273596" y="849054"/>
                        <a:pt x="273596" y="849054"/>
                        <a:pt x="272387" y="849054"/>
                      </a:cubicBezTo>
                      <a:cubicBezTo>
                        <a:pt x="269971" y="850262"/>
                        <a:pt x="268763" y="855095"/>
                        <a:pt x="277220" y="859927"/>
                      </a:cubicBezTo>
                      <a:cubicBezTo>
                        <a:pt x="279636" y="861135"/>
                        <a:pt x="282052" y="862343"/>
                        <a:pt x="286885" y="863551"/>
                      </a:cubicBezTo>
                      <a:cubicBezTo>
                        <a:pt x="285677" y="863551"/>
                        <a:pt x="285677" y="863551"/>
                        <a:pt x="284469" y="864759"/>
                      </a:cubicBezTo>
                      <a:cubicBezTo>
                        <a:pt x="283261" y="863551"/>
                        <a:pt x="282052" y="862343"/>
                        <a:pt x="279636" y="862343"/>
                      </a:cubicBezTo>
                      <a:cubicBezTo>
                        <a:pt x="276012" y="862343"/>
                        <a:pt x="267555" y="861135"/>
                        <a:pt x="247017" y="858719"/>
                      </a:cubicBezTo>
                      <a:cubicBezTo>
                        <a:pt x="240976" y="857511"/>
                        <a:pt x="238560" y="868384"/>
                        <a:pt x="265139" y="873216"/>
                      </a:cubicBezTo>
                      <a:cubicBezTo>
                        <a:pt x="261514" y="874424"/>
                        <a:pt x="257890" y="875633"/>
                        <a:pt x="254266" y="876841"/>
                      </a:cubicBezTo>
                      <a:cubicBezTo>
                        <a:pt x="245809" y="873216"/>
                        <a:pt x="243392" y="874424"/>
                        <a:pt x="211981" y="867176"/>
                      </a:cubicBezTo>
                      <a:cubicBezTo>
                        <a:pt x="205941" y="865968"/>
                        <a:pt x="203524" y="876841"/>
                        <a:pt x="226479" y="882881"/>
                      </a:cubicBezTo>
                      <a:cubicBezTo>
                        <a:pt x="226479" y="882881"/>
                        <a:pt x="225271" y="882881"/>
                        <a:pt x="225271" y="882881"/>
                      </a:cubicBezTo>
                      <a:cubicBezTo>
                        <a:pt x="222854" y="878049"/>
                        <a:pt x="153991" y="873216"/>
                        <a:pt x="141910" y="870800"/>
                      </a:cubicBezTo>
                      <a:lnTo>
                        <a:pt x="141910" y="870800"/>
                      </a:lnTo>
                      <a:close/>
                      <a:moveTo>
                        <a:pt x="91169" y="973491"/>
                      </a:moveTo>
                      <a:cubicBezTo>
                        <a:pt x="86337" y="975907"/>
                        <a:pt x="75463" y="981948"/>
                        <a:pt x="70631" y="981948"/>
                      </a:cubicBezTo>
                      <a:cubicBezTo>
                        <a:pt x="68215" y="981948"/>
                        <a:pt x="62174" y="979531"/>
                        <a:pt x="62174" y="985572"/>
                      </a:cubicBezTo>
                      <a:cubicBezTo>
                        <a:pt x="62174" y="990404"/>
                        <a:pt x="65799" y="992821"/>
                        <a:pt x="69423" y="992821"/>
                      </a:cubicBezTo>
                      <a:cubicBezTo>
                        <a:pt x="59758" y="1002485"/>
                        <a:pt x="50093" y="1012151"/>
                        <a:pt x="42844" y="1023024"/>
                      </a:cubicBezTo>
                      <a:cubicBezTo>
                        <a:pt x="44052" y="1015775"/>
                        <a:pt x="48885" y="1006110"/>
                        <a:pt x="51301" y="1000069"/>
                      </a:cubicBezTo>
                      <a:cubicBezTo>
                        <a:pt x="88753" y="901003"/>
                        <a:pt x="112915" y="920333"/>
                        <a:pt x="186611" y="885298"/>
                      </a:cubicBezTo>
                      <a:cubicBezTo>
                        <a:pt x="197484" y="886506"/>
                        <a:pt x="208357" y="886506"/>
                        <a:pt x="220438" y="886506"/>
                      </a:cubicBezTo>
                      <a:cubicBezTo>
                        <a:pt x="218022" y="887714"/>
                        <a:pt x="208357" y="892546"/>
                        <a:pt x="205941" y="893754"/>
                      </a:cubicBezTo>
                      <a:cubicBezTo>
                        <a:pt x="204733" y="893754"/>
                        <a:pt x="178154" y="893754"/>
                        <a:pt x="170905" y="894963"/>
                      </a:cubicBezTo>
                      <a:cubicBezTo>
                        <a:pt x="167281" y="896171"/>
                        <a:pt x="167281" y="902211"/>
                        <a:pt x="170905" y="903420"/>
                      </a:cubicBezTo>
                      <a:cubicBezTo>
                        <a:pt x="175738" y="904627"/>
                        <a:pt x="180570" y="905836"/>
                        <a:pt x="185403" y="905836"/>
                      </a:cubicBezTo>
                      <a:cubicBezTo>
                        <a:pt x="175738" y="910668"/>
                        <a:pt x="144326" y="919125"/>
                        <a:pt x="132245" y="914293"/>
                      </a:cubicBezTo>
                      <a:cubicBezTo>
                        <a:pt x="123788" y="910668"/>
                        <a:pt x="115332" y="932414"/>
                        <a:pt x="151575" y="927582"/>
                      </a:cubicBezTo>
                      <a:cubicBezTo>
                        <a:pt x="151575" y="927582"/>
                        <a:pt x="150367" y="928790"/>
                        <a:pt x="150367" y="928790"/>
                      </a:cubicBezTo>
                      <a:cubicBezTo>
                        <a:pt x="141910" y="931206"/>
                        <a:pt x="132245" y="933623"/>
                        <a:pt x="123788" y="933623"/>
                      </a:cubicBezTo>
                      <a:cubicBezTo>
                        <a:pt x="116540" y="933623"/>
                        <a:pt x="108083" y="931206"/>
                        <a:pt x="102042" y="936039"/>
                      </a:cubicBezTo>
                      <a:cubicBezTo>
                        <a:pt x="100834" y="937247"/>
                        <a:pt x="100834" y="940871"/>
                        <a:pt x="102042" y="942079"/>
                      </a:cubicBezTo>
                      <a:cubicBezTo>
                        <a:pt x="108083" y="946912"/>
                        <a:pt x="122580" y="944496"/>
                        <a:pt x="129829" y="943287"/>
                      </a:cubicBezTo>
                      <a:cubicBezTo>
                        <a:pt x="98418" y="966242"/>
                        <a:pt x="91169" y="955369"/>
                        <a:pt x="81504" y="958993"/>
                      </a:cubicBezTo>
                      <a:cubicBezTo>
                        <a:pt x="75463" y="961409"/>
                        <a:pt x="80296" y="971074"/>
                        <a:pt x="97210" y="969866"/>
                      </a:cubicBezTo>
                      <a:cubicBezTo>
                        <a:pt x="94793" y="971074"/>
                        <a:pt x="92377" y="972282"/>
                        <a:pt x="91169" y="973491"/>
                      </a:cubicBezTo>
                      <a:lnTo>
                        <a:pt x="91169" y="973491"/>
                      </a:lnTo>
                      <a:close/>
                      <a:moveTo>
                        <a:pt x="213189" y="958993"/>
                      </a:moveTo>
                      <a:cubicBezTo>
                        <a:pt x="216814" y="946912"/>
                        <a:pt x="219230" y="933623"/>
                        <a:pt x="226479" y="922749"/>
                      </a:cubicBezTo>
                      <a:cubicBezTo>
                        <a:pt x="228895" y="920333"/>
                        <a:pt x="231311" y="919125"/>
                        <a:pt x="232519" y="917917"/>
                      </a:cubicBezTo>
                      <a:cubicBezTo>
                        <a:pt x="238560" y="914293"/>
                        <a:pt x="232519" y="904627"/>
                        <a:pt x="227687" y="908252"/>
                      </a:cubicBezTo>
                      <a:cubicBezTo>
                        <a:pt x="219230" y="914293"/>
                        <a:pt x="210773" y="921541"/>
                        <a:pt x="203524" y="929998"/>
                      </a:cubicBezTo>
                      <a:cubicBezTo>
                        <a:pt x="202316" y="915501"/>
                        <a:pt x="193859" y="917917"/>
                        <a:pt x="193859" y="921541"/>
                      </a:cubicBezTo>
                      <a:cubicBezTo>
                        <a:pt x="192651" y="933623"/>
                        <a:pt x="193859" y="934830"/>
                        <a:pt x="187819" y="944496"/>
                      </a:cubicBezTo>
                      <a:cubicBezTo>
                        <a:pt x="186611" y="927582"/>
                        <a:pt x="179362" y="934830"/>
                        <a:pt x="179362" y="937247"/>
                      </a:cubicBezTo>
                      <a:cubicBezTo>
                        <a:pt x="179362" y="952952"/>
                        <a:pt x="172113" y="957785"/>
                        <a:pt x="173321" y="962617"/>
                      </a:cubicBezTo>
                      <a:cubicBezTo>
                        <a:pt x="172113" y="963826"/>
                        <a:pt x="170905" y="965034"/>
                        <a:pt x="169697" y="966242"/>
                      </a:cubicBezTo>
                      <a:cubicBezTo>
                        <a:pt x="169697" y="949328"/>
                        <a:pt x="160032" y="949328"/>
                        <a:pt x="160032" y="954160"/>
                      </a:cubicBezTo>
                      <a:cubicBezTo>
                        <a:pt x="157616" y="972282"/>
                        <a:pt x="157616" y="972282"/>
                        <a:pt x="158824" y="974699"/>
                      </a:cubicBezTo>
                      <a:cubicBezTo>
                        <a:pt x="155200" y="977115"/>
                        <a:pt x="150367" y="980739"/>
                        <a:pt x="146743" y="983155"/>
                      </a:cubicBezTo>
                      <a:cubicBezTo>
                        <a:pt x="151575" y="967450"/>
                        <a:pt x="143118" y="963826"/>
                        <a:pt x="140702" y="968658"/>
                      </a:cubicBezTo>
                      <a:cubicBezTo>
                        <a:pt x="133453" y="987988"/>
                        <a:pt x="133453" y="984364"/>
                        <a:pt x="129829" y="989196"/>
                      </a:cubicBezTo>
                      <a:cubicBezTo>
                        <a:pt x="129829" y="989196"/>
                        <a:pt x="128621" y="989196"/>
                        <a:pt x="128621" y="990404"/>
                      </a:cubicBezTo>
                      <a:cubicBezTo>
                        <a:pt x="131037" y="978323"/>
                        <a:pt x="123788" y="978323"/>
                        <a:pt x="121372" y="981948"/>
                      </a:cubicBezTo>
                      <a:cubicBezTo>
                        <a:pt x="115332" y="996445"/>
                        <a:pt x="105666" y="1003694"/>
                        <a:pt x="92377" y="1010942"/>
                      </a:cubicBezTo>
                      <a:cubicBezTo>
                        <a:pt x="98418" y="997653"/>
                        <a:pt x="88753" y="1001277"/>
                        <a:pt x="88753" y="1002485"/>
                      </a:cubicBezTo>
                      <a:cubicBezTo>
                        <a:pt x="70631" y="1023024"/>
                        <a:pt x="71839" y="1016983"/>
                        <a:pt x="68215" y="1023024"/>
                      </a:cubicBezTo>
                      <a:cubicBezTo>
                        <a:pt x="62174" y="1024232"/>
                        <a:pt x="57342" y="1026648"/>
                        <a:pt x="52509" y="1029064"/>
                      </a:cubicBezTo>
                      <a:cubicBezTo>
                        <a:pt x="51301" y="1029064"/>
                        <a:pt x="50093" y="1029064"/>
                        <a:pt x="48885" y="1030272"/>
                      </a:cubicBezTo>
                      <a:cubicBezTo>
                        <a:pt x="63382" y="1010942"/>
                        <a:pt x="83920" y="997653"/>
                        <a:pt x="100834" y="980739"/>
                      </a:cubicBezTo>
                      <a:cubicBezTo>
                        <a:pt x="180570" y="904627"/>
                        <a:pt x="239768" y="892546"/>
                        <a:pt x="279636" y="875633"/>
                      </a:cubicBezTo>
                      <a:cubicBezTo>
                        <a:pt x="283261" y="874424"/>
                        <a:pt x="286885" y="872008"/>
                        <a:pt x="291717" y="870800"/>
                      </a:cubicBezTo>
                      <a:cubicBezTo>
                        <a:pt x="294134" y="869592"/>
                        <a:pt x="297758" y="868384"/>
                        <a:pt x="300174" y="867176"/>
                      </a:cubicBezTo>
                      <a:cubicBezTo>
                        <a:pt x="301382" y="867176"/>
                        <a:pt x="301382" y="865968"/>
                        <a:pt x="302591" y="865968"/>
                      </a:cubicBezTo>
                      <a:cubicBezTo>
                        <a:pt x="305007" y="864759"/>
                        <a:pt x="307423" y="863551"/>
                        <a:pt x="309839" y="862343"/>
                      </a:cubicBezTo>
                      <a:cubicBezTo>
                        <a:pt x="311047" y="862343"/>
                        <a:pt x="312255" y="861135"/>
                        <a:pt x="314672" y="861135"/>
                      </a:cubicBezTo>
                      <a:cubicBezTo>
                        <a:pt x="318296" y="859927"/>
                        <a:pt x="320712" y="858719"/>
                        <a:pt x="324337" y="857511"/>
                      </a:cubicBezTo>
                      <a:cubicBezTo>
                        <a:pt x="324337" y="857511"/>
                        <a:pt x="324337" y="857511"/>
                        <a:pt x="324337" y="857511"/>
                      </a:cubicBezTo>
                      <a:cubicBezTo>
                        <a:pt x="325545" y="857511"/>
                        <a:pt x="325545" y="857511"/>
                        <a:pt x="326753" y="856302"/>
                      </a:cubicBezTo>
                      <a:cubicBezTo>
                        <a:pt x="329169" y="856302"/>
                        <a:pt x="331585" y="855095"/>
                        <a:pt x="334002" y="853886"/>
                      </a:cubicBezTo>
                      <a:cubicBezTo>
                        <a:pt x="334002" y="853886"/>
                        <a:pt x="334002" y="853886"/>
                        <a:pt x="334002" y="853886"/>
                      </a:cubicBezTo>
                      <a:cubicBezTo>
                        <a:pt x="334002" y="853886"/>
                        <a:pt x="334002" y="853886"/>
                        <a:pt x="335210" y="853886"/>
                      </a:cubicBezTo>
                      <a:cubicBezTo>
                        <a:pt x="337626" y="853886"/>
                        <a:pt x="338834" y="853886"/>
                        <a:pt x="341250" y="852678"/>
                      </a:cubicBezTo>
                      <a:cubicBezTo>
                        <a:pt x="341250" y="852678"/>
                        <a:pt x="341250" y="852678"/>
                        <a:pt x="341250" y="852678"/>
                      </a:cubicBezTo>
                      <a:cubicBezTo>
                        <a:pt x="340042" y="865968"/>
                        <a:pt x="341250" y="879257"/>
                        <a:pt x="343667" y="893754"/>
                      </a:cubicBezTo>
                      <a:cubicBezTo>
                        <a:pt x="342459" y="897379"/>
                        <a:pt x="342459" y="901003"/>
                        <a:pt x="342459" y="904627"/>
                      </a:cubicBezTo>
                      <a:cubicBezTo>
                        <a:pt x="342459" y="904627"/>
                        <a:pt x="342459" y="905836"/>
                        <a:pt x="342459" y="905836"/>
                      </a:cubicBezTo>
                      <a:cubicBezTo>
                        <a:pt x="342459" y="909460"/>
                        <a:pt x="342459" y="913084"/>
                        <a:pt x="342459" y="916709"/>
                      </a:cubicBezTo>
                      <a:cubicBezTo>
                        <a:pt x="342459" y="920333"/>
                        <a:pt x="342459" y="922749"/>
                        <a:pt x="342459" y="926374"/>
                      </a:cubicBezTo>
                      <a:cubicBezTo>
                        <a:pt x="342459" y="929998"/>
                        <a:pt x="342459" y="932414"/>
                        <a:pt x="343667" y="936039"/>
                      </a:cubicBezTo>
                      <a:cubicBezTo>
                        <a:pt x="343667" y="938455"/>
                        <a:pt x="343667" y="939663"/>
                        <a:pt x="344875" y="942079"/>
                      </a:cubicBezTo>
                      <a:cubicBezTo>
                        <a:pt x="346083" y="950536"/>
                        <a:pt x="347291" y="960201"/>
                        <a:pt x="349707" y="968658"/>
                      </a:cubicBezTo>
                      <a:cubicBezTo>
                        <a:pt x="350915" y="972282"/>
                        <a:pt x="352124" y="975907"/>
                        <a:pt x="353332" y="979531"/>
                      </a:cubicBezTo>
                      <a:cubicBezTo>
                        <a:pt x="352124" y="979531"/>
                        <a:pt x="350915" y="980739"/>
                        <a:pt x="349707" y="980739"/>
                      </a:cubicBezTo>
                      <a:cubicBezTo>
                        <a:pt x="346083" y="981948"/>
                        <a:pt x="342459" y="983155"/>
                        <a:pt x="340042" y="984364"/>
                      </a:cubicBezTo>
                      <a:cubicBezTo>
                        <a:pt x="340042" y="984364"/>
                        <a:pt x="338834" y="984364"/>
                        <a:pt x="338834" y="984364"/>
                      </a:cubicBezTo>
                      <a:cubicBezTo>
                        <a:pt x="334002" y="984364"/>
                        <a:pt x="330377" y="983155"/>
                        <a:pt x="326753" y="981948"/>
                      </a:cubicBezTo>
                      <a:cubicBezTo>
                        <a:pt x="326753" y="981948"/>
                        <a:pt x="325545" y="981948"/>
                        <a:pt x="325545" y="980739"/>
                      </a:cubicBezTo>
                      <a:cubicBezTo>
                        <a:pt x="324337" y="978323"/>
                        <a:pt x="323129" y="975907"/>
                        <a:pt x="321920" y="973491"/>
                      </a:cubicBezTo>
                      <a:cubicBezTo>
                        <a:pt x="321920" y="972282"/>
                        <a:pt x="320712" y="969866"/>
                        <a:pt x="320712" y="968658"/>
                      </a:cubicBezTo>
                      <a:cubicBezTo>
                        <a:pt x="321920" y="969866"/>
                        <a:pt x="323129" y="969866"/>
                        <a:pt x="324337" y="971074"/>
                      </a:cubicBezTo>
                      <a:cubicBezTo>
                        <a:pt x="325545" y="972282"/>
                        <a:pt x="327961" y="973491"/>
                        <a:pt x="329169" y="974699"/>
                      </a:cubicBezTo>
                      <a:cubicBezTo>
                        <a:pt x="330377" y="974699"/>
                        <a:pt x="330377" y="974699"/>
                        <a:pt x="331585" y="974699"/>
                      </a:cubicBezTo>
                      <a:cubicBezTo>
                        <a:pt x="334002" y="974699"/>
                        <a:pt x="336418" y="971074"/>
                        <a:pt x="335210" y="968658"/>
                      </a:cubicBezTo>
                      <a:cubicBezTo>
                        <a:pt x="335210" y="967450"/>
                        <a:pt x="334002" y="967450"/>
                        <a:pt x="334002" y="966242"/>
                      </a:cubicBezTo>
                      <a:cubicBezTo>
                        <a:pt x="332794" y="965034"/>
                        <a:pt x="331585" y="965034"/>
                        <a:pt x="330377" y="963826"/>
                      </a:cubicBezTo>
                      <a:cubicBezTo>
                        <a:pt x="326753" y="961409"/>
                        <a:pt x="323129" y="957785"/>
                        <a:pt x="320712" y="954160"/>
                      </a:cubicBezTo>
                      <a:cubicBezTo>
                        <a:pt x="325545" y="952952"/>
                        <a:pt x="326753" y="949328"/>
                        <a:pt x="325545" y="946912"/>
                      </a:cubicBezTo>
                      <a:cubicBezTo>
                        <a:pt x="325545" y="946912"/>
                        <a:pt x="325545" y="945704"/>
                        <a:pt x="324337" y="945704"/>
                      </a:cubicBezTo>
                      <a:cubicBezTo>
                        <a:pt x="323129" y="944496"/>
                        <a:pt x="320712" y="943287"/>
                        <a:pt x="318296" y="942079"/>
                      </a:cubicBezTo>
                      <a:cubicBezTo>
                        <a:pt x="318296" y="942079"/>
                        <a:pt x="318296" y="942079"/>
                        <a:pt x="318296" y="942079"/>
                      </a:cubicBezTo>
                      <a:cubicBezTo>
                        <a:pt x="317088" y="940871"/>
                        <a:pt x="315880" y="940871"/>
                        <a:pt x="314672" y="939663"/>
                      </a:cubicBezTo>
                      <a:cubicBezTo>
                        <a:pt x="314672" y="937247"/>
                        <a:pt x="314672" y="934830"/>
                        <a:pt x="313464" y="932414"/>
                      </a:cubicBezTo>
                      <a:cubicBezTo>
                        <a:pt x="313464" y="931206"/>
                        <a:pt x="313464" y="931206"/>
                        <a:pt x="313464" y="929998"/>
                      </a:cubicBezTo>
                      <a:cubicBezTo>
                        <a:pt x="313464" y="928790"/>
                        <a:pt x="313464" y="927582"/>
                        <a:pt x="313464" y="926374"/>
                      </a:cubicBezTo>
                      <a:cubicBezTo>
                        <a:pt x="314672" y="927582"/>
                        <a:pt x="315880" y="928790"/>
                        <a:pt x="317088" y="928790"/>
                      </a:cubicBezTo>
                      <a:cubicBezTo>
                        <a:pt x="319504" y="929998"/>
                        <a:pt x="321920" y="929998"/>
                        <a:pt x="324337" y="927582"/>
                      </a:cubicBezTo>
                      <a:cubicBezTo>
                        <a:pt x="325545" y="926374"/>
                        <a:pt x="325545" y="925166"/>
                        <a:pt x="325545" y="925166"/>
                      </a:cubicBezTo>
                      <a:cubicBezTo>
                        <a:pt x="326753" y="921541"/>
                        <a:pt x="320712" y="919125"/>
                        <a:pt x="318296" y="916709"/>
                      </a:cubicBezTo>
                      <a:cubicBezTo>
                        <a:pt x="318296" y="916709"/>
                        <a:pt x="318296" y="916709"/>
                        <a:pt x="318296" y="916709"/>
                      </a:cubicBezTo>
                      <a:cubicBezTo>
                        <a:pt x="317088" y="915501"/>
                        <a:pt x="315880" y="913084"/>
                        <a:pt x="314672" y="910668"/>
                      </a:cubicBezTo>
                      <a:cubicBezTo>
                        <a:pt x="315880" y="904627"/>
                        <a:pt x="318296" y="898587"/>
                        <a:pt x="320712" y="893754"/>
                      </a:cubicBezTo>
                      <a:cubicBezTo>
                        <a:pt x="324337" y="886506"/>
                        <a:pt x="327961" y="880465"/>
                        <a:pt x="332794" y="872008"/>
                      </a:cubicBezTo>
                      <a:cubicBezTo>
                        <a:pt x="332794" y="872008"/>
                        <a:pt x="332794" y="872008"/>
                        <a:pt x="332794" y="872008"/>
                      </a:cubicBezTo>
                      <a:cubicBezTo>
                        <a:pt x="332794" y="872008"/>
                        <a:pt x="332794" y="870800"/>
                        <a:pt x="332794" y="870800"/>
                      </a:cubicBezTo>
                      <a:cubicBezTo>
                        <a:pt x="334002" y="868384"/>
                        <a:pt x="331585" y="864759"/>
                        <a:pt x="329169" y="863551"/>
                      </a:cubicBezTo>
                      <a:cubicBezTo>
                        <a:pt x="327961" y="863551"/>
                        <a:pt x="327961" y="863551"/>
                        <a:pt x="326753" y="863551"/>
                      </a:cubicBezTo>
                      <a:cubicBezTo>
                        <a:pt x="325545" y="863551"/>
                        <a:pt x="325545" y="863551"/>
                        <a:pt x="324337" y="864759"/>
                      </a:cubicBezTo>
                      <a:cubicBezTo>
                        <a:pt x="321920" y="865968"/>
                        <a:pt x="320712" y="867176"/>
                        <a:pt x="318296" y="869592"/>
                      </a:cubicBezTo>
                      <a:cubicBezTo>
                        <a:pt x="317088" y="869592"/>
                        <a:pt x="317088" y="870800"/>
                        <a:pt x="315880" y="872008"/>
                      </a:cubicBezTo>
                      <a:cubicBezTo>
                        <a:pt x="313464" y="873216"/>
                        <a:pt x="311047" y="875633"/>
                        <a:pt x="309839" y="876841"/>
                      </a:cubicBezTo>
                      <a:cubicBezTo>
                        <a:pt x="309839" y="876841"/>
                        <a:pt x="309839" y="876841"/>
                        <a:pt x="309839" y="876841"/>
                      </a:cubicBezTo>
                      <a:cubicBezTo>
                        <a:pt x="307423" y="878049"/>
                        <a:pt x="306215" y="880465"/>
                        <a:pt x="303799" y="881673"/>
                      </a:cubicBezTo>
                      <a:cubicBezTo>
                        <a:pt x="276012" y="910668"/>
                        <a:pt x="250641" y="945704"/>
                        <a:pt x="213189" y="958993"/>
                      </a:cubicBezTo>
                      <a:lnTo>
                        <a:pt x="213189" y="958993"/>
                      </a:lnTo>
                      <a:close/>
                      <a:moveTo>
                        <a:pt x="305007" y="898587"/>
                      </a:moveTo>
                      <a:cubicBezTo>
                        <a:pt x="302591" y="903420"/>
                        <a:pt x="300174" y="908252"/>
                        <a:pt x="298966" y="913084"/>
                      </a:cubicBezTo>
                      <a:cubicBezTo>
                        <a:pt x="297758" y="916709"/>
                        <a:pt x="297758" y="921541"/>
                        <a:pt x="298966" y="926374"/>
                      </a:cubicBezTo>
                      <a:cubicBezTo>
                        <a:pt x="285677" y="931206"/>
                        <a:pt x="273596" y="936039"/>
                        <a:pt x="263931" y="939663"/>
                      </a:cubicBezTo>
                      <a:cubicBezTo>
                        <a:pt x="277220" y="926374"/>
                        <a:pt x="290509" y="911876"/>
                        <a:pt x="305007" y="898587"/>
                      </a:cubicBezTo>
                      <a:close/>
                      <a:moveTo>
                        <a:pt x="103250" y="1139003"/>
                      </a:moveTo>
                      <a:cubicBezTo>
                        <a:pt x="127413" y="1131755"/>
                        <a:pt x="152783" y="1129338"/>
                        <a:pt x="174530" y="1118465"/>
                      </a:cubicBezTo>
                      <a:cubicBezTo>
                        <a:pt x="204733" y="1103968"/>
                        <a:pt x="233727" y="1076181"/>
                        <a:pt x="256682" y="1053227"/>
                      </a:cubicBezTo>
                      <a:cubicBezTo>
                        <a:pt x="256682" y="1053227"/>
                        <a:pt x="257890" y="1052019"/>
                        <a:pt x="257890" y="1052019"/>
                      </a:cubicBezTo>
                      <a:cubicBezTo>
                        <a:pt x="257890" y="1052019"/>
                        <a:pt x="259098" y="1052019"/>
                        <a:pt x="259098" y="1050810"/>
                      </a:cubicBezTo>
                      <a:cubicBezTo>
                        <a:pt x="262722" y="1047186"/>
                        <a:pt x="257890" y="1041145"/>
                        <a:pt x="254266" y="1043561"/>
                      </a:cubicBezTo>
                      <a:cubicBezTo>
                        <a:pt x="213189" y="1073765"/>
                        <a:pt x="155200" y="1061683"/>
                        <a:pt x="155200" y="1055643"/>
                      </a:cubicBezTo>
                      <a:cubicBezTo>
                        <a:pt x="155200" y="1054435"/>
                        <a:pt x="156408" y="1053227"/>
                        <a:pt x="157616" y="1052019"/>
                      </a:cubicBezTo>
                      <a:cubicBezTo>
                        <a:pt x="180570" y="1027856"/>
                        <a:pt x="198692" y="1007318"/>
                        <a:pt x="230103" y="992821"/>
                      </a:cubicBezTo>
                      <a:cubicBezTo>
                        <a:pt x="232519" y="991612"/>
                        <a:pt x="236144" y="989196"/>
                        <a:pt x="234936" y="986780"/>
                      </a:cubicBezTo>
                      <a:cubicBezTo>
                        <a:pt x="228895" y="951744"/>
                        <a:pt x="273596" y="945704"/>
                        <a:pt x="297758" y="937247"/>
                      </a:cubicBezTo>
                      <a:cubicBezTo>
                        <a:pt x="297758" y="938455"/>
                        <a:pt x="297758" y="939663"/>
                        <a:pt x="298966" y="940871"/>
                      </a:cubicBezTo>
                      <a:cubicBezTo>
                        <a:pt x="298966" y="943287"/>
                        <a:pt x="300174" y="945704"/>
                        <a:pt x="301382" y="948120"/>
                      </a:cubicBezTo>
                      <a:cubicBezTo>
                        <a:pt x="297758" y="949328"/>
                        <a:pt x="292926" y="949328"/>
                        <a:pt x="289301" y="949328"/>
                      </a:cubicBezTo>
                      <a:cubicBezTo>
                        <a:pt x="280844" y="949328"/>
                        <a:pt x="272387" y="946912"/>
                        <a:pt x="265139" y="950536"/>
                      </a:cubicBezTo>
                      <a:cubicBezTo>
                        <a:pt x="262722" y="951744"/>
                        <a:pt x="265139" y="955369"/>
                        <a:pt x="267555" y="955369"/>
                      </a:cubicBezTo>
                      <a:cubicBezTo>
                        <a:pt x="277220" y="955369"/>
                        <a:pt x="286885" y="956577"/>
                        <a:pt x="297758" y="956577"/>
                      </a:cubicBezTo>
                      <a:cubicBezTo>
                        <a:pt x="297758" y="956577"/>
                        <a:pt x="296550" y="957785"/>
                        <a:pt x="296550" y="957785"/>
                      </a:cubicBezTo>
                      <a:cubicBezTo>
                        <a:pt x="290509" y="960201"/>
                        <a:pt x="285677" y="962617"/>
                        <a:pt x="279636" y="963826"/>
                      </a:cubicBezTo>
                      <a:cubicBezTo>
                        <a:pt x="272387" y="966242"/>
                        <a:pt x="265139" y="966242"/>
                        <a:pt x="257890" y="968658"/>
                      </a:cubicBezTo>
                      <a:cubicBezTo>
                        <a:pt x="254266" y="969866"/>
                        <a:pt x="253058" y="979531"/>
                        <a:pt x="279636" y="972282"/>
                      </a:cubicBezTo>
                      <a:cubicBezTo>
                        <a:pt x="263931" y="987988"/>
                        <a:pt x="260306" y="997653"/>
                        <a:pt x="240976" y="1001277"/>
                      </a:cubicBezTo>
                      <a:cubicBezTo>
                        <a:pt x="236144" y="1002485"/>
                        <a:pt x="234936" y="1009734"/>
                        <a:pt x="247017" y="1008526"/>
                      </a:cubicBezTo>
                      <a:cubicBezTo>
                        <a:pt x="245809" y="1010942"/>
                        <a:pt x="243392" y="1012151"/>
                        <a:pt x="242184" y="1014567"/>
                      </a:cubicBezTo>
                      <a:cubicBezTo>
                        <a:pt x="228895" y="1020607"/>
                        <a:pt x="239768" y="1019399"/>
                        <a:pt x="211981" y="1024232"/>
                      </a:cubicBezTo>
                      <a:cubicBezTo>
                        <a:pt x="209565" y="1024232"/>
                        <a:pt x="208357" y="1027856"/>
                        <a:pt x="210773" y="1030272"/>
                      </a:cubicBezTo>
                      <a:cubicBezTo>
                        <a:pt x="213189" y="1032688"/>
                        <a:pt x="216814" y="1032688"/>
                        <a:pt x="220438" y="1032688"/>
                      </a:cubicBezTo>
                      <a:cubicBezTo>
                        <a:pt x="213189" y="1037521"/>
                        <a:pt x="204733" y="1041145"/>
                        <a:pt x="195068" y="1044770"/>
                      </a:cubicBezTo>
                      <a:cubicBezTo>
                        <a:pt x="191443" y="1045978"/>
                        <a:pt x="192651" y="1053227"/>
                        <a:pt x="197484" y="1052019"/>
                      </a:cubicBezTo>
                      <a:cubicBezTo>
                        <a:pt x="256682" y="1036313"/>
                        <a:pt x="257890" y="1001277"/>
                        <a:pt x="308631" y="962617"/>
                      </a:cubicBezTo>
                      <a:cubicBezTo>
                        <a:pt x="311047" y="971074"/>
                        <a:pt x="312255" y="979531"/>
                        <a:pt x="315880" y="986780"/>
                      </a:cubicBezTo>
                      <a:cubicBezTo>
                        <a:pt x="313464" y="990404"/>
                        <a:pt x="311047" y="992821"/>
                        <a:pt x="308631" y="996445"/>
                      </a:cubicBezTo>
                      <a:cubicBezTo>
                        <a:pt x="306215" y="1000069"/>
                        <a:pt x="303799" y="1003694"/>
                        <a:pt x="301382" y="1007318"/>
                      </a:cubicBezTo>
                      <a:cubicBezTo>
                        <a:pt x="283261" y="1019399"/>
                        <a:pt x="269971" y="1035105"/>
                        <a:pt x="263931" y="1053227"/>
                      </a:cubicBezTo>
                      <a:cubicBezTo>
                        <a:pt x="261514" y="1059267"/>
                        <a:pt x="260306" y="1065308"/>
                        <a:pt x="260306" y="1071349"/>
                      </a:cubicBezTo>
                      <a:cubicBezTo>
                        <a:pt x="228895" y="1113633"/>
                        <a:pt x="179362" y="1147460"/>
                        <a:pt x="40428" y="1164374"/>
                      </a:cubicBezTo>
                      <a:cubicBezTo>
                        <a:pt x="59758" y="1155917"/>
                        <a:pt x="81504" y="1145044"/>
                        <a:pt x="103250" y="1139003"/>
                      </a:cubicBezTo>
                      <a:lnTo>
                        <a:pt x="103250" y="1139003"/>
                      </a:lnTo>
                      <a:close/>
                      <a:moveTo>
                        <a:pt x="274804" y="1182496"/>
                      </a:moveTo>
                      <a:cubicBezTo>
                        <a:pt x="268763" y="1175247"/>
                        <a:pt x="262722" y="1164374"/>
                        <a:pt x="262722" y="1154709"/>
                      </a:cubicBezTo>
                      <a:cubicBezTo>
                        <a:pt x="262722" y="1152293"/>
                        <a:pt x="262722" y="1151085"/>
                        <a:pt x="262722" y="1148668"/>
                      </a:cubicBezTo>
                      <a:cubicBezTo>
                        <a:pt x="261514" y="1143836"/>
                        <a:pt x="254266" y="1143836"/>
                        <a:pt x="254266" y="1148668"/>
                      </a:cubicBezTo>
                      <a:cubicBezTo>
                        <a:pt x="254266" y="1205450"/>
                        <a:pt x="164865" y="1217531"/>
                        <a:pt x="124996" y="1199410"/>
                      </a:cubicBezTo>
                      <a:cubicBezTo>
                        <a:pt x="111707" y="1193369"/>
                        <a:pt x="99626" y="1188536"/>
                        <a:pt x="85128" y="1184912"/>
                      </a:cubicBezTo>
                      <a:cubicBezTo>
                        <a:pt x="80296" y="1183704"/>
                        <a:pt x="40428" y="1181288"/>
                        <a:pt x="29555" y="1174039"/>
                      </a:cubicBezTo>
                      <a:cubicBezTo>
                        <a:pt x="57342" y="1171623"/>
                        <a:pt x="85128" y="1166790"/>
                        <a:pt x="112915" y="1159541"/>
                      </a:cubicBezTo>
                      <a:cubicBezTo>
                        <a:pt x="109291" y="1161958"/>
                        <a:pt x="105666" y="1164374"/>
                        <a:pt x="103250" y="1167998"/>
                      </a:cubicBezTo>
                      <a:cubicBezTo>
                        <a:pt x="100834" y="1170414"/>
                        <a:pt x="103250" y="1174039"/>
                        <a:pt x="106875" y="1174039"/>
                      </a:cubicBezTo>
                      <a:cubicBezTo>
                        <a:pt x="114123" y="1172831"/>
                        <a:pt x="131037" y="1157125"/>
                        <a:pt x="132245" y="1155917"/>
                      </a:cubicBezTo>
                      <a:cubicBezTo>
                        <a:pt x="132245" y="1155917"/>
                        <a:pt x="132245" y="1155917"/>
                        <a:pt x="132245" y="1155917"/>
                      </a:cubicBezTo>
                      <a:cubicBezTo>
                        <a:pt x="139494" y="1153501"/>
                        <a:pt x="149159" y="1152293"/>
                        <a:pt x="156408" y="1149877"/>
                      </a:cubicBezTo>
                      <a:cubicBezTo>
                        <a:pt x="146743" y="1160750"/>
                        <a:pt x="139494" y="1165582"/>
                        <a:pt x="133453" y="1172831"/>
                      </a:cubicBezTo>
                      <a:cubicBezTo>
                        <a:pt x="131037" y="1175247"/>
                        <a:pt x="133453" y="1178871"/>
                        <a:pt x="137078" y="1177663"/>
                      </a:cubicBezTo>
                      <a:cubicBezTo>
                        <a:pt x="147951" y="1172831"/>
                        <a:pt x="168489" y="1149877"/>
                        <a:pt x="172113" y="1145044"/>
                      </a:cubicBezTo>
                      <a:cubicBezTo>
                        <a:pt x="179362" y="1142628"/>
                        <a:pt x="186611" y="1140211"/>
                        <a:pt x="193859" y="1137795"/>
                      </a:cubicBezTo>
                      <a:cubicBezTo>
                        <a:pt x="189027" y="1147460"/>
                        <a:pt x="184194" y="1160750"/>
                        <a:pt x="170905" y="1174039"/>
                      </a:cubicBezTo>
                      <a:cubicBezTo>
                        <a:pt x="166073" y="1178871"/>
                        <a:pt x="176946" y="1188536"/>
                        <a:pt x="192651" y="1160750"/>
                      </a:cubicBezTo>
                      <a:cubicBezTo>
                        <a:pt x="195068" y="1157125"/>
                        <a:pt x="207149" y="1134171"/>
                        <a:pt x="207149" y="1131755"/>
                      </a:cubicBezTo>
                      <a:cubicBezTo>
                        <a:pt x="209565" y="1130546"/>
                        <a:pt x="211981" y="1129338"/>
                        <a:pt x="214398" y="1126922"/>
                      </a:cubicBezTo>
                      <a:cubicBezTo>
                        <a:pt x="211981" y="1132963"/>
                        <a:pt x="209565" y="1139003"/>
                        <a:pt x="208357" y="1146252"/>
                      </a:cubicBezTo>
                      <a:cubicBezTo>
                        <a:pt x="207149" y="1149877"/>
                        <a:pt x="211981" y="1152293"/>
                        <a:pt x="214398" y="1148668"/>
                      </a:cubicBezTo>
                      <a:cubicBezTo>
                        <a:pt x="218022" y="1142628"/>
                        <a:pt x="220438" y="1135379"/>
                        <a:pt x="222854" y="1129338"/>
                      </a:cubicBezTo>
                      <a:cubicBezTo>
                        <a:pt x="225271" y="1124506"/>
                        <a:pt x="228895" y="1119673"/>
                        <a:pt x="231311" y="1113633"/>
                      </a:cubicBezTo>
                      <a:cubicBezTo>
                        <a:pt x="234936" y="1110008"/>
                        <a:pt x="238560" y="1106384"/>
                        <a:pt x="242184" y="1102760"/>
                      </a:cubicBezTo>
                      <a:cubicBezTo>
                        <a:pt x="238560" y="1124506"/>
                        <a:pt x="237352" y="1120882"/>
                        <a:pt x="233727" y="1135379"/>
                      </a:cubicBezTo>
                      <a:cubicBezTo>
                        <a:pt x="232519" y="1139003"/>
                        <a:pt x="238560" y="1140211"/>
                        <a:pt x="239768" y="1137795"/>
                      </a:cubicBezTo>
                      <a:cubicBezTo>
                        <a:pt x="247017" y="1129338"/>
                        <a:pt x="255474" y="1097927"/>
                        <a:pt x="254266" y="1089470"/>
                      </a:cubicBezTo>
                      <a:cubicBezTo>
                        <a:pt x="254266" y="1089470"/>
                        <a:pt x="255474" y="1088262"/>
                        <a:pt x="255474" y="1088262"/>
                      </a:cubicBezTo>
                      <a:cubicBezTo>
                        <a:pt x="255474" y="1122089"/>
                        <a:pt x="269971" y="1151085"/>
                        <a:pt x="278428" y="1177663"/>
                      </a:cubicBezTo>
                      <a:cubicBezTo>
                        <a:pt x="278428" y="1180080"/>
                        <a:pt x="277220" y="1181288"/>
                        <a:pt x="274804" y="1182496"/>
                      </a:cubicBezTo>
                      <a:lnTo>
                        <a:pt x="274804" y="1182496"/>
                      </a:lnTo>
                      <a:close/>
                      <a:moveTo>
                        <a:pt x="314672" y="1222364"/>
                      </a:moveTo>
                      <a:cubicBezTo>
                        <a:pt x="301382" y="1210283"/>
                        <a:pt x="297758" y="1205450"/>
                        <a:pt x="292926" y="1188536"/>
                      </a:cubicBezTo>
                      <a:cubicBezTo>
                        <a:pt x="291717" y="1184912"/>
                        <a:pt x="290509" y="1182496"/>
                        <a:pt x="290509" y="1178871"/>
                      </a:cubicBezTo>
                      <a:cubicBezTo>
                        <a:pt x="289301" y="1175247"/>
                        <a:pt x="288093" y="1170414"/>
                        <a:pt x="286885" y="1166790"/>
                      </a:cubicBezTo>
                      <a:cubicBezTo>
                        <a:pt x="279636" y="1141420"/>
                        <a:pt x="274804" y="1126922"/>
                        <a:pt x="272387" y="1116049"/>
                      </a:cubicBezTo>
                      <a:cubicBezTo>
                        <a:pt x="269971" y="1107592"/>
                        <a:pt x="268763" y="1101552"/>
                        <a:pt x="268763" y="1095511"/>
                      </a:cubicBezTo>
                      <a:cubicBezTo>
                        <a:pt x="268763" y="1095511"/>
                        <a:pt x="268763" y="1095511"/>
                        <a:pt x="268763" y="1094303"/>
                      </a:cubicBezTo>
                      <a:cubicBezTo>
                        <a:pt x="267555" y="1087054"/>
                        <a:pt x="268763" y="1078597"/>
                        <a:pt x="269971" y="1071349"/>
                      </a:cubicBezTo>
                      <a:cubicBezTo>
                        <a:pt x="273596" y="1054435"/>
                        <a:pt x="284469" y="1038729"/>
                        <a:pt x="297758" y="1026648"/>
                      </a:cubicBezTo>
                      <a:cubicBezTo>
                        <a:pt x="306215" y="1019399"/>
                        <a:pt x="314672" y="1013358"/>
                        <a:pt x="323129" y="1008526"/>
                      </a:cubicBezTo>
                      <a:cubicBezTo>
                        <a:pt x="324337" y="1007318"/>
                        <a:pt x="325545" y="1007318"/>
                        <a:pt x="326753" y="1006110"/>
                      </a:cubicBezTo>
                      <a:cubicBezTo>
                        <a:pt x="329169" y="1004902"/>
                        <a:pt x="331585" y="1003694"/>
                        <a:pt x="334002" y="1002485"/>
                      </a:cubicBezTo>
                      <a:cubicBezTo>
                        <a:pt x="335210" y="1002485"/>
                        <a:pt x="336418" y="1001277"/>
                        <a:pt x="337626" y="1001277"/>
                      </a:cubicBezTo>
                      <a:cubicBezTo>
                        <a:pt x="341250" y="1000069"/>
                        <a:pt x="344875" y="998861"/>
                        <a:pt x="347291" y="997653"/>
                      </a:cubicBezTo>
                      <a:cubicBezTo>
                        <a:pt x="349707" y="996445"/>
                        <a:pt x="353332" y="996445"/>
                        <a:pt x="355748" y="995237"/>
                      </a:cubicBezTo>
                      <a:cubicBezTo>
                        <a:pt x="356956" y="995237"/>
                        <a:pt x="356956" y="995237"/>
                        <a:pt x="358164" y="994029"/>
                      </a:cubicBezTo>
                      <a:cubicBezTo>
                        <a:pt x="360580" y="992821"/>
                        <a:pt x="362997" y="992821"/>
                        <a:pt x="365413" y="992821"/>
                      </a:cubicBezTo>
                      <a:cubicBezTo>
                        <a:pt x="369037" y="991612"/>
                        <a:pt x="371453" y="991612"/>
                        <a:pt x="375078" y="991612"/>
                      </a:cubicBezTo>
                      <a:cubicBezTo>
                        <a:pt x="375078" y="991612"/>
                        <a:pt x="375078" y="991612"/>
                        <a:pt x="375078" y="991612"/>
                      </a:cubicBezTo>
                      <a:cubicBezTo>
                        <a:pt x="378702" y="991612"/>
                        <a:pt x="381118" y="990404"/>
                        <a:pt x="383535" y="990404"/>
                      </a:cubicBezTo>
                      <a:cubicBezTo>
                        <a:pt x="383535" y="990404"/>
                        <a:pt x="384743" y="990404"/>
                        <a:pt x="384743" y="990404"/>
                      </a:cubicBezTo>
                      <a:cubicBezTo>
                        <a:pt x="387159" y="990404"/>
                        <a:pt x="389575" y="990404"/>
                        <a:pt x="391992" y="990404"/>
                      </a:cubicBezTo>
                      <a:cubicBezTo>
                        <a:pt x="394408" y="990404"/>
                        <a:pt x="396824" y="990404"/>
                        <a:pt x="398032" y="990404"/>
                      </a:cubicBezTo>
                      <a:cubicBezTo>
                        <a:pt x="399240" y="990404"/>
                        <a:pt x="401657" y="990404"/>
                        <a:pt x="402865" y="990404"/>
                      </a:cubicBezTo>
                      <a:cubicBezTo>
                        <a:pt x="404073" y="990404"/>
                        <a:pt x="404073" y="990404"/>
                        <a:pt x="405281" y="990404"/>
                      </a:cubicBezTo>
                      <a:cubicBezTo>
                        <a:pt x="411322" y="991612"/>
                        <a:pt x="416154" y="996445"/>
                        <a:pt x="420986" y="998861"/>
                      </a:cubicBezTo>
                      <a:cubicBezTo>
                        <a:pt x="417362" y="998861"/>
                        <a:pt x="412530" y="997653"/>
                        <a:pt x="408905" y="997653"/>
                      </a:cubicBezTo>
                      <a:cubicBezTo>
                        <a:pt x="407697" y="997653"/>
                        <a:pt x="407697" y="997653"/>
                        <a:pt x="406489" y="997653"/>
                      </a:cubicBezTo>
                      <a:cubicBezTo>
                        <a:pt x="405281" y="997653"/>
                        <a:pt x="402865" y="997653"/>
                        <a:pt x="401657" y="997653"/>
                      </a:cubicBezTo>
                      <a:cubicBezTo>
                        <a:pt x="399240" y="997653"/>
                        <a:pt x="398032" y="997653"/>
                        <a:pt x="395616" y="997653"/>
                      </a:cubicBezTo>
                      <a:cubicBezTo>
                        <a:pt x="395616" y="997653"/>
                        <a:pt x="394408" y="997653"/>
                        <a:pt x="394408" y="997653"/>
                      </a:cubicBezTo>
                      <a:cubicBezTo>
                        <a:pt x="391992" y="997653"/>
                        <a:pt x="390783" y="997653"/>
                        <a:pt x="388367" y="997653"/>
                      </a:cubicBezTo>
                      <a:cubicBezTo>
                        <a:pt x="387159" y="997653"/>
                        <a:pt x="385951" y="997653"/>
                        <a:pt x="384743" y="998861"/>
                      </a:cubicBezTo>
                      <a:cubicBezTo>
                        <a:pt x="384743" y="998861"/>
                        <a:pt x="384743" y="998861"/>
                        <a:pt x="384743" y="998861"/>
                      </a:cubicBezTo>
                      <a:cubicBezTo>
                        <a:pt x="382327" y="1000069"/>
                        <a:pt x="382327" y="1002485"/>
                        <a:pt x="385951" y="1004902"/>
                      </a:cubicBezTo>
                      <a:cubicBezTo>
                        <a:pt x="387159" y="1006110"/>
                        <a:pt x="389575" y="1007318"/>
                        <a:pt x="391992" y="1007318"/>
                      </a:cubicBezTo>
                      <a:cubicBezTo>
                        <a:pt x="390783" y="1007318"/>
                        <a:pt x="388367" y="1008526"/>
                        <a:pt x="387159" y="1008526"/>
                      </a:cubicBezTo>
                      <a:cubicBezTo>
                        <a:pt x="384743" y="1008526"/>
                        <a:pt x="382327" y="1009734"/>
                        <a:pt x="379910" y="1009734"/>
                      </a:cubicBezTo>
                      <a:cubicBezTo>
                        <a:pt x="379910" y="1009734"/>
                        <a:pt x="378702" y="1008526"/>
                        <a:pt x="377494" y="1008526"/>
                      </a:cubicBezTo>
                      <a:cubicBezTo>
                        <a:pt x="376286" y="1008526"/>
                        <a:pt x="373870" y="1007318"/>
                        <a:pt x="371453" y="1007318"/>
                      </a:cubicBezTo>
                      <a:cubicBezTo>
                        <a:pt x="370245" y="1007318"/>
                        <a:pt x="369037" y="1007318"/>
                        <a:pt x="367829" y="1007318"/>
                      </a:cubicBezTo>
                      <a:cubicBezTo>
                        <a:pt x="365413" y="1007318"/>
                        <a:pt x="364205" y="1007318"/>
                        <a:pt x="361789" y="1007318"/>
                      </a:cubicBezTo>
                      <a:cubicBezTo>
                        <a:pt x="360580" y="1007318"/>
                        <a:pt x="360580" y="1007318"/>
                        <a:pt x="359372" y="1007318"/>
                      </a:cubicBezTo>
                      <a:cubicBezTo>
                        <a:pt x="355748" y="1007318"/>
                        <a:pt x="352124" y="1007318"/>
                        <a:pt x="349707" y="1007318"/>
                      </a:cubicBezTo>
                      <a:cubicBezTo>
                        <a:pt x="348499" y="1007318"/>
                        <a:pt x="348499" y="1007318"/>
                        <a:pt x="347291" y="1007318"/>
                      </a:cubicBezTo>
                      <a:cubicBezTo>
                        <a:pt x="346083" y="1007318"/>
                        <a:pt x="343667" y="1007318"/>
                        <a:pt x="342459" y="1007318"/>
                      </a:cubicBezTo>
                      <a:cubicBezTo>
                        <a:pt x="341250" y="1007318"/>
                        <a:pt x="340042" y="1007318"/>
                        <a:pt x="337626" y="1007318"/>
                      </a:cubicBezTo>
                      <a:cubicBezTo>
                        <a:pt x="331585" y="1008526"/>
                        <a:pt x="327961" y="1009734"/>
                        <a:pt x="326753" y="1010942"/>
                      </a:cubicBezTo>
                      <a:cubicBezTo>
                        <a:pt x="324337" y="1013358"/>
                        <a:pt x="324337" y="1015775"/>
                        <a:pt x="326753" y="1015775"/>
                      </a:cubicBezTo>
                      <a:cubicBezTo>
                        <a:pt x="327961" y="1015775"/>
                        <a:pt x="329169" y="1015775"/>
                        <a:pt x="330377" y="1015775"/>
                      </a:cubicBezTo>
                      <a:cubicBezTo>
                        <a:pt x="332794" y="1015775"/>
                        <a:pt x="336418" y="1015775"/>
                        <a:pt x="338834" y="1015775"/>
                      </a:cubicBezTo>
                      <a:cubicBezTo>
                        <a:pt x="341250" y="1015775"/>
                        <a:pt x="343667" y="1015775"/>
                        <a:pt x="347291" y="1015775"/>
                      </a:cubicBezTo>
                      <a:cubicBezTo>
                        <a:pt x="349707" y="1015775"/>
                        <a:pt x="352124" y="1015775"/>
                        <a:pt x="354540" y="1016983"/>
                      </a:cubicBezTo>
                      <a:cubicBezTo>
                        <a:pt x="352124" y="1018191"/>
                        <a:pt x="349707" y="1019399"/>
                        <a:pt x="347291" y="1020607"/>
                      </a:cubicBezTo>
                      <a:cubicBezTo>
                        <a:pt x="344875" y="1021815"/>
                        <a:pt x="343667" y="1023024"/>
                        <a:pt x="341250" y="1024232"/>
                      </a:cubicBezTo>
                      <a:cubicBezTo>
                        <a:pt x="340042" y="1024232"/>
                        <a:pt x="338834" y="1025440"/>
                        <a:pt x="338834" y="1026648"/>
                      </a:cubicBezTo>
                      <a:cubicBezTo>
                        <a:pt x="335210" y="1030272"/>
                        <a:pt x="331585" y="1033897"/>
                        <a:pt x="329169" y="1037521"/>
                      </a:cubicBezTo>
                      <a:cubicBezTo>
                        <a:pt x="327961" y="1039937"/>
                        <a:pt x="330377" y="1041145"/>
                        <a:pt x="332794" y="1039937"/>
                      </a:cubicBezTo>
                      <a:cubicBezTo>
                        <a:pt x="335210" y="1038729"/>
                        <a:pt x="337626" y="1037521"/>
                        <a:pt x="340042" y="1036313"/>
                      </a:cubicBezTo>
                      <a:cubicBezTo>
                        <a:pt x="342459" y="1035105"/>
                        <a:pt x="344875" y="1033897"/>
                        <a:pt x="347291" y="1032688"/>
                      </a:cubicBezTo>
                      <a:cubicBezTo>
                        <a:pt x="347291" y="1032688"/>
                        <a:pt x="348499" y="1032688"/>
                        <a:pt x="348499" y="1031480"/>
                      </a:cubicBezTo>
                      <a:cubicBezTo>
                        <a:pt x="353332" y="1029064"/>
                        <a:pt x="358164" y="1027856"/>
                        <a:pt x="364205" y="1025440"/>
                      </a:cubicBezTo>
                      <a:cubicBezTo>
                        <a:pt x="366621" y="1024232"/>
                        <a:pt x="367829" y="1024232"/>
                        <a:pt x="370245" y="1023024"/>
                      </a:cubicBezTo>
                      <a:cubicBezTo>
                        <a:pt x="372662" y="1021815"/>
                        <a:pt x="376286" y="1021815"/>
                        <a:pt x="378702" y="1020607"/>
                      </a:cubicBezTo>
                      <a:cubicBezTo>
                        <a:pt x="378702" y="1020607"/>
                        <a:pt x="378702" y="1020607"/>
                        <a:pt x="379910" y="1020607"/>
                      </a:cubicBezTo>
                      <a:cubicBezTo>
                        <a:pt x="382327" y="1019399"/>
                        <a:pt x="385951" y="1019399"/>
                        <a:pt x="388367" y="1018191"/>
                      </a:cubicBezTo>
                      <a:cubicBezTo>
                        <a:pt x="390783" y="1018191"/>
                        <a:pt x="391992" y="1016983"/>
                        <a:pt x="394408" y="1016983"/>
                      </a:cubicBezTo>
                      <a:cubicBezTo>
                        <a:pt x="398032" y="1015775"/>
                        <a:pt x="401657" y="1015775"/>
                        <a:pt x="405281" y="1014567"/>
                      </a:cubicBezTo>
                      <a:cubicBezTo>
                        <a:pt x="406489" y="1014567"/>
                        <a:pt x="406489" y="1014567"/>
                        <a:pt x="407697" y="1014567"/>
                      </a:cubicBezTo>
                      <a:cubicBezTo>
                        <a:pt x="411322" y="1013358"/>
                        <a:pt x="413738" y="1013358"/>
                        <a:pt x="417362" y="1013358"/>
                      </a:cubicBezTo>
                      <a:cubicBezTo>
                        <a:pt x="423403" y="1012151"/>
                        <a:pt x="428235" y="1012151"/>
                        <a:pt x="433068" y="1012151"/>
                      </a:cubicBezTo>
                      <a:cubicBezTo>
                        <a:pt x="433068" y="1012151"/>
                        <a:pt x="434276" y="1012151"/>
                        <a:pt x="434276" y="1012151"/>
                      </a:cubicBezTo>
                      <a:cubicBezTo>
                        <a:pt x="436692" y="1012151"/>
                        <a:pt x="439108" y="1012151"/>
                        <a:pt x="441525" y="1012151"/>
                      </a:cubicBezTo>
                      <a:cubicBezTo>
                        <a:pt x="445149" y="1012151"/>
                        <a:pt x="449981" y="1013358"/>
                        <a:pt x="453606" y="1013358"/>
                      </a:cubicBezTo>
                      <a:cubicBezTo>
                        <a:pt x="453606" y="1013358"/>
                        <a:pt x="453606" y="1013358"/>
                        <a:pt x="454814" y="1013358"/>
                      </a:cubicBezTo>
                      <a:cubicBezTo>
                        <a:pt x="456022" y="1013358"/>
                        <a:pt x="457230" y="1014567"/>
                        <a:pt x="458438" y="1014567"/>
                      </a:cubicBezTo>
                      <a:cubicBezTo>
                        <a:pt x="460855" y="1015775"/>
                        <a:pt x="462063" y="1015775"/>
                        <a:pt x="464479" y="1016983"/>
                      </a:cubicBezTo>
                      <a:cubicBezTo>
                        <a:pt x="465687" y="1018191"/>
                        <a:pt x="468103" y="1018191"/>
                        <a:pt x="469311" y="1019399"/>
                      </a:cubicBezTo>
                      <a:cubicBezTo>
                        <a:pt x="471728" y="1020607"/>
                        <a:pt x="474144" y="1020607"/>
                        <a:pt x="476560" y="1021815"/>
                      </a:cubicBezTo>
                      <a:cubicBezTo>
                        <a:pt x="474144" y="1021815"/>
                        <a:pt x="471728" y="1023024"/>
                        <a:pt x="469311" y="1023024"/>
                      </a:cubicBezTo>
                      <a:cubicBezTo>
                        <a:pt x="466895" y="1023024"/>
                        <a:pt x="465687" y="1023024"/>
                        <a:pt x="463271" y="1021815"/>
                      </a:cubicBezTo>
                      <a:cubicBezTo>
                        <a:pt x="462063" y="1021815"/>
                        <a:pt x="462063" y="1021815"/>
                        <a:pt x="460855" y="1021815"/>
                      </a:cubicBezTo>
                      <a:cubicBezTo>
                        <a:pt x="458438" y="1021815"/>
                        <a:pt x="454814" y="1020607"/>
                        <a:pt x="452398" y="1020607"/>
                      </a:cubicBezTo>
                      <a:cubicBezTo>
                        <a:pt x="449981" y="1020607"/>
                        <a:pt x="447565" y="1019399"/>
                        <a:pt x="443941" y="1019399"/>
                      </a:cubicBezTo>
                      <a:cubicBezTo>
                        <a:pt x="441525" y="1019399"/>
                        <a:pt x="439108" y="1018191"/>
                        <a:pt x="436692" y="1018191"/>
                      </a:cubicBezTo>
                      <a:cubicBezTo>
                        <a:pt x="435484" y="1018191"/>
                        <a:pt x="435484" y="1018191"/>
                        <a:pt x="434276" y="1018191"/>
                      </a:cubicBezTo>
                      <a:cubicBezTo>
                        <a:pt x="429443" y="1016983"/>
                        <a:pt x="424611" y="1016983"/>
                        <a:pt x="418570" y="1016983"/>
                      </a:cubicBezTo>
                      <a:cubicBezTo>
                        <a:pt x="414946" y="1016983"/>
                        <a:pt x="411322" y="1016983"/>
                        <a:pt x="408905" y="1018191"/>
                      </a:cubicBezTo>
                      <a:cubicBezTo>
                        <a:pt x="407697" y="1018191"/>
                        <a:pt x="406489" y="1019399"/>
                        <a:pt x="405281" y="1020607"/>
                      </a:cubicBezTo>
                      <a:cubicBezTo>
                        <a:pt x="405281" y="1020607"/>
                        <a:pt x="404073" y="1021815"/>
                        <a:pt x="404073" y="1021815"/>
                      </a:cubicBezTo>
                      <a:cubicBezTo>
                        <a:pt x="402865" y="1024232"/>
                        <a:pt x="404073" y="1025440"/>
                        <a:pt x="405281" y="1026648"/>
                      </a:cubicBezTo>
                      <a:cubicBezTo>
                        <a:pt x="405281" y="1026648"/>
                        <a:pt x="406489" y="1026648"/>
                        <a:pt x="406489" y="1026648"/>
                      </a:cubicBezTo>
                      <a:cubicBezTo>
                        <a:pt x="410113" y="1026648"/>
                        <a:pt x="412530" y="1025440"/>
                        <a:pt x="414946" y="1025440"/>
                      </a:cubicBezTo>
                      <a:cubicBezTo>
                        <a:pt x="418570" y="1025440"/>
                        <a:pt x="420986" y="1025440"/>
                        <a:pt x="424611" y="1025440"/>
                      </a:cubicBezTo>
                      <a:cubicBezTo>
                        <a:pt x="427027" y="1025440"/>
                        <a:pt x="429443" y="1025440"/>
                        <a:pt x="431860" y="1025440"/>
                      </a:cubicBezTo>
                      <a:cubicBezTo>
                        <a:pt x="429443" y="1025440"/>
                        <a:pt x="428235" y="1025440"/>
                        <a:pt x="425819" y="1026648"/>
                      </a:cubicBezTo>
                      <a:cubicBezTo>
                        <a:pt x="422195" y="1026648"/>
                        <a:pt x="419778" y="1027856"/>
                        <a:pt x="416154" y="1027856"/>
                      </a:cubicBezTo>
                      <a:cubicBezTo>
                        <a:pt x="412530" y="1027856"/>
                        <a:pt x="408905" y="1029064"/>
                        <a:pt x="405281" y="1029064"/>
                      </a:cubicBezTo>
                      <a:cubicBezTo>
                        <a:pt x="402865" y="1029064"/>
                        <a:pt x="401657" y="1029064"/>
                        <a:pt x="399240" y="1030272"/>
                      </a:cubicBezTo>
                      <a:cubicBezTo>
                        <a:pt x="398032" y="1030272"/>
                        <a:pt x="396824" y="1030272"/>
                        <a:pt x="394408" y="1030272"/>
                      </a:cubicBezTo>
                      <a:cubicBezTo>
                        <a:pt x="391992" y="1030272"/>
                        <a:pt x="389575" y="1030272"/>
                        <a:pt x="387159" y="1031480"/>
                      </a:cubicBezTo>
                      <a:cubicBezTo>
                        <a:pt x="385951" y="1031480"/>
                        <a:pt x="384743" y="1031480"/>
                        <a:pt x="383535" y="1031480"/>
                      </a:cubicBezTo>
                      <a:cubicBezTo>
                        <a:pt x="381118" y="1031480"/>
                        <a:pt x="378702" y="1031480"/>
                        <a:pt x="377494" y="1032688"/>
                      </a:cubicBezTo>
                      <a:cubicBezTo>
                        <a:pt x="376286" y="1032688"/>
                        <a:pt x="375078" y="1032688"/>
                        <a:pt x="373870" y="1032688"/>
                      </a:cubicBezTo>
                      <a:cubicBezTo>
                        <a:pt x="372662" y="1032688"/>
                        <a:pt x="371453" y="1032688"/>
                        <a:pt x="370245" y="1032688"/>
                      </a:cubicBezTo>
                      <a:cubicBezTo>
                        <a:pt x="369037" y="1032688"/>
                        <a:pt x="367829" y="1032688"/>
                        <a:pt x="366621" y="1032688"/>
                      </a:cubicBezTo>
                      <a:cubicBezTo>
                        <a:pt x="365413" y="1032688"/>
                        <a:pt x="364205" y="1032688"/>
                        <a:pt x="362997" y="1033897"/>
                      </a:cubicBezTo>
                      <a:cubicBezTo>
                        <a:pt x="358164" y="1035105"/>
                        <a:pt x="355748" y="1036313"/>
                        <a:pt x="354540" y="1039937"/>
                      </a:cubicBezTo>
                      <a:cubicBezTo>
                        <a:pt x="354540" y="1039937"/>
                        <a:pt x="354540" y="1039937"/>
                        <a:pt x="354540" y="1041145"/>
                      </a:cubicBezTo>
                      <a:cubicBezTo>
                        <a:pt x="354540" y="1042354"/>
                        <a:pt x="355748" y="1043561"/>
                        <a:pt x="356956" y="1043561"/>
                      </a:cubicBezTo>
                      <a:cubicBezTo>
                        <a:pt x="356956" y="1043561"/>
                        <a:pt x="356956" y="1043561"/>
                        <a:pt x="356956" y="1043561"/>
                      </a:cubicBezTo>
                      <a:cubicBezTo>
                        <a:pt x="358164" y="1043561"/>
                        <a:pt x="360580" y="1043561"/>
                        <a:pt x="361789" y="1043561"/>
                      </a:cubicBezTo>
                      <a:cubicBezTo>
                        <a:pt x="364205" y="1043561"/>
                        <a:pt x="367829" y="1043561"/>
                        <a:pt x="370245" y="1043561"/>
                      </a:cubicBezTo>
                      <a:cubicBezTo>
                        <a:pt x="370245" y="1043561"/>
                        <a:pt x="371453" y="1043561"/>
                        <a:pt x="371453" y="1043561"/>
                      </a:cubicBezTo>
                      <a:cubicBezTo>
                        <a:pt x="373870" y="1043561"/>
                        <a:pt x="375078" y="1043561"/>
                        <a:pt x="377494" y="1043561"/>
                      </a:cubicBezTo>
                      <a:cubicBezTo>
                        <a:pt x="378702" y="1043561"/>
                        <a:pt x="378702" y="1043561"/>
                        <a:pt x="379910" y="1043561"/>
                      </a:cubicBezTo>
                      <a:cubicBezTo>
                        <a:pt x="382327" y="1043561"/>
                        <a:pt x="385951" y="1042354"/>
                        <a:pt x="388367" y="1042354"/>
                      </a:cubicBezTo>
                      <a:cubicBezTo>
                        <a:pt x="388367" y="1042354"/>
                        <a:pt x="389575" y="1042354"/>
                        <a:pt x="389575" y="1042354"/>
                      </a:cubicBezTo>
                      <a:cubicBezTo>
                        <a:pt x="391992" y="1042354"/>
                        <a:pt x="394408" y="1042354"/>
                        <a:pt x="398032" y="1041145"/>
                      </a:cubicBezTo>
                      <a:cubicBezTo>
                        <a:pt x="398032" y="1041145"/>
                        <a:pt x="398032" y="1041145"/>
                        <a:pt x="398032" y="1041145"/>
                      </a:cubicBezTo>
                      <a:cubicBezTo>
                        <a:pt x="398032" y="1041145"/>
                        <a:pt x="398032" y="1041145"/>
                        <a:pt x="398032" y="1041145"/>
                      </a:cubicBezTo>
                      <a:cubicBezTo>
                        <a:pt x="395616" y="1042354"/>
                        <a:pt x="393200" y="1043561"/>
                        <a:pt x="390783" y="1043561"/>
                      </a:cubicBezTo>
                      <a:cubicBezTo>
                        <a:pt x="389575" y="1043561"/>
                        <a:pt x="388367" y="1044770"/>
                        <a:pt x="387159" y="1044770"/>
                      </a:cubicBezTo>
                      <a:cubicBezTo>
                        <a:pt x="385951" y="1045978"/>
                        <a:pt x="383535" y="1045978"/>
                        <a:pt x="382327" y="1047186"/>
                      </a:cubicBezTo>
                      <a:cubicBezTo>
                        <a:pt x="381118" y="1048394"/>
                        <a:pt x="379910" y="1048394"/>
                        <a:pt x="377494" y="1049602"/>
                      </a:cubicBezTo>
                      <a:cubicBezTo>
                        <a:pt x="377494" y="1049602"/>
                        <a:pt x="376286" y="1049602"/>
                        <a:pt x="376286" y="1049602"/>
                      </a:cubicBezTo>
                      <a:cubicBezTo>
                        <a:pt x="372662" y="1050810"/>
                        <a:pt x="370245" y="1053227"/>
                        <a:pt x="366621" y="1054435"/>
                      </a:cubicBezTo>
                      <a:cubicBezTo>
                        <a:pt x="360580" y="1058059"/>
                        <a:pt x="354540" y="1061683"/>
                        <a:pt x="349707" y="1065308"/>
                      </a:cubicBezTo>
                      <a:cubicBezTo>
                        <a:pt x="348499" y="1066516"/>
                        <a:pt x="347291" y="1066516"/>
                        <a:pt x="344875" y="1067724"/>
                      </a:cubicBezTo>
                      <a:cubicBezTo>
                        <a:pt x="341250" y="1070140"/>
                        <a:pt x="338834" y="1071349"/>
                        <a:pt x="337626" y="1073765"/>
                      </a:cubicBezTo>
                      <a:cubicBezTo>
                        <a:pt x="334002" y="1076181"/>
                        <a:pt x="331585" y="1078597"/>
                        <a:pt x="331585" y="1079805"/>
                      </a:cubicBezTo>
                      <a:cubicBezTo>
                        <a:pt x="331585" y="1079805"/>
                        <a:pt x="330377" y="1081013"/>
                        <a:pt x="330377" y="1081013"/>
                      </a:cubicBezTo>
                      <a:cubicBezTo>
                        <a:pt x="329169" y="1083430"/>
                        <a:pt x="331585" y="1084638"/>
                        <a:pt x="334002" y="1083430"/>
                      </a:cubicBezTo>
                      <a:cubicBezTo>
                        <a:pt x="335210" y="1082222"/>
                        <a:pt x="336418" y="1082222"/>
                        <a:pt x="337626" y="1081013"/>
                      </a:cubicBezTo>
                      <a:cubicBezTo>
                        <a:pt x="340042" y="1079805"/>
                        <a:pt x="342459" y="1077389"/>
                        <a:pt x="346083" y="1076181"/>
                      </a:cubicBezTo>
                      <a:cubicBezTo>
                        <a:pt x="354540" y="1071349"/>
                        <a:pt x="364205" y="1066516"/>
                        <a:pt x="373870" y="1062892"/>
                      </a:cubicBezTo>
                      <a:cubicBezTo>
                        <a:pt x="375078" y="1062892"/>
                        <a:pt x="375078" y="1062892"/>
                        <a:pt x="376286" y="1061683"/>
                      </a:cubicBezTo>
                      <a:cubicBezTo>
                        <a:pt x="379910" y="1060476"/>
                        <a:pt x="382327" y="1059267"/>
                        <a:pt x="385951" y="1058059"/>
                      </a:cubicBezTo>
                      <a:cubicBezTo>
                        <a:pt x="387159" y="1058059"/>
                        <a:pt x="387159" y="1056851"/>
                        <a:pt x="388367" y="1056851"/>
                      </a:cubicBezTo>
                      <a:cubicBezTo>
                        <a:pt x="388367" y="1056851"/>
                        <a:pt x="389575" y="1056851"/>
                        <a:pt x="389575" y="1055643"/>
                      </a:cubicBezTo>
                      <a:cubicBezTo>
                        <a:pt x="391992" y="1054435"/>
                        <a:pt x="394408" y="1053227"/>
                        <a:pt x="396824" y="1053227"/>
                      </a:cubicBezTo>
                      <a:cubicBezTo>
                        <a:pt x="398032" y="1053227"/>
                        <a:pt x="399240" y="1052019"/>
                        <a:pt x="399240" y="1052019"/>
                      </a:cubicBezTo>
                      <a:cubicBezTo>
                        <a:pt x="402865" y="1050810"/>
                        <a:pt x="406489" y="1049602"/>
                        <a:pt x="410113" y="1048394"/>
                      </a:cubicBezTo>
                      <a:cubicBezTo>
                        <a:pt x="414946" y="1047186"/>
                        <a:pt x="419778" y="1044770"/>
                        <a:pt x="424611" y="1043561"/>
                      </a:cubicBezTo>
                      <a:cubicBezTo>
                        <a:pt x="425819" y="1043561"/>
                        <a:pt x="428235" y="1042354"/>
                        <a:pt x="429443" y="1042354"/>
                      </a:cubicBezTo>
                      <a:cubicBezTo>
                        <a:pt x="430652" y="1042354"/>
                        <a:pt x="433068" y="1041145"/>
                        <a:pt x="434276" y="1041145"/>
                      </a:cubicBezTo>
                      <a:cubicBezTo>
                        <a:pt x="435484" y="1041145"/>
                        <a:pt x="436692" y="1041145"/>
                        <a:pt x="437900" y="1041145"/>
                      </a:cubicBezTo>
                      <a:cubicBezTo>
                        <a:pt x="439108" y="1041145"/>
                        <a:pt x="441525" y="1041145"/>
                        <a:pt x="442733" y="1041145"/>
                      </a:cubicBezTo>
                      <a:cubicBezTo>
                        <a:pt x="451190" y="1041145"/>
                        <a:pt x="459646" y="1041145"/>
                        <a:pt x="469311" y="1041145"/>
                      </a:cubicBezTo>
                      <a:cubicBezTo>
                        <a:pt x="472936" y="1041145"/>
                        <a:pt x="476560" y="1041145"/>
                        <a:pt x="480185" y="1041145"/>
                      </a:cubicBezTo>
                      <a:cubicBezTo>
                        <a:pt x="487433" y="1041145"/>
                        <a:pt x="494682" y="1041145"/>
                        <a:pt x="501931" y="1041145"/>
                      </a:cubicBezTo>
                      <a:cubicBezTo>
                        <a:pt x="505555" y="1041145"/>
                        <a:pt x="507971" y="1041145"/>
                        <a:pt x="511596" y="1042354"/>
                      </a:cubicBezTo>
                      <a:cubicBezTo>
                        <a:pt x="509179" y="1042354"/>
                        <a:pt x="507971" y="1042354"/>
                        <a:pt x="505555" y="1043561"/>
                      </a:cubicBezTo>
                      <a:cubicBezTo>
                        <a:pt x="492266" y="1044770"/>
                        <a:pt x="480185" y="1045978"/>
                        <a:pt x="468103" y="1047186"/>
                      </a:cubicBezTo>
                      <a:cubicBezTo>
                        <a:pt x="460855" y="1048394"/>
                        <a:pt x="453606" y="1048394"/>
                        <a:pt x="446357" y="1049602"/>
                      </a:cubicBezTo>
                      <a:cubicBezTo>
                        <a:pt x="446357" y="1049602"/>
                        <a:pt x="446357" y="1049602"/>
                        <a:pt x="446357" y="1049602"/>
                      </a:cubicBezTo>
                      <a:cubicBezTo>
                        <a:pt x="442733" y="1049602"/>
                        <a:pt x="439108" y="1050810"/>
                        <a:pt x="435484" y="1050810"/>
                      </a:cubicBezTo>
                      <a:cubicBezTo>
                        <a:pt x="428235" y="1052019"/>
                        <a:pt x="420986" y="1053227"/>
                        <a:pt x="413738" y="1055643"/>
                      </a:cubicBezTo>
                      <a:cubicBezTo>
                        <a:pt x="408905" y="1056851"/>
                        <a:pt x="404073" y="1058059"/>
                        <a:pt x="399240" y="1060476"/>
                      </a:cubicBezTo>
                      <a:cubicBezTo>
                        <a:pt x="396824" y="1061683"/>
                        <a:pt x="398032" y="1065308"/>
                        <a:pt x="400448" y="1065308"/>
                      </a:cubicBezTo>
                      <a:cubicBezTo>
                        <a:pt x="405281" y="1065308"/>
                        <a:pt x="411322" y="1065308"/>
                        <a:pt x="416154" y="1064100"/>
                      </a:cubicBezTo>
                      <a:cubicBezTo>
                        <a:pt x="425819" y="1062892"/>
                        <a:pt x="434276" y="1061683"/>
                        <a:pt x="443941" y="1060476"/>
                      </a:cubicBezTo>
                      <a:cubicBezTo>
                        <a:pt x="443941" y="1060476"/>
                        <a:pt x="445149" y="1060476"/>
                        <a:pt x="445149" y="1060476"/>
                      </a:cubicBezTo>
                      <a:cubicBezTo>
                        <a:pt x="445149" y="1060476"/>
                        <a:pt x="445149" y="1061683"/>
                        <a:pt x="446357" y="1061683"/>
                      </a:cubicBezTo>
                      <a:cubicBezTo>
                        <a:pt x="446357" y="1061683"/>
                        <a:pt x="446357" y="1061683"/>
                        <a:pt x="446357" y="1061683"/>
                      </a:cubicBezTo>
                      <a:cubicBezTo>
                        <a:pt x="440317" y="1061683"/>
                        <a:pt x="434276" y="1062892"/>
                        <a:pt x="425819" y="1064100"/>
                      </a:cubicBezTo>
                      <a:lnTo>
                        <a:pt x="425819" y="1064100"/>
                      </a:lnTo>
                      <a:cubicBezTo>
                        <a:pt x="418570" y="1065308"/>
                        <a:pt x="422195" y="1072557"/>
                        <a:pt x="425819" y="1072557"/>
                      </a:cubicBezTo>
                      <a:cubicBezTo>
                        <a:pt x="433068" y="1072557"/>
                        <a:pt x="440317" y="1071349"/>
                        <a:pt x="447565" y="1071349"/>
                      </a:cubicBezTo>
                      <a:cubicBezTo>
                        <a:pt x="463271" y="1074973"/>
                        <a:pt x="481393" y="1071349"/>
                        <a:pt x="498306" y="1070140"/>
                      </a:cubicBezTo>
                      <a:cubicBezTo>
                        <a:pt x="494682" y="1071349"/>
                        <a:pt x="492266" y="1072557"/>
                        <a:pt x="488641" y="1073765"/>
                      </a:cubicBezTo>
                      <a:cubicBezTo>
                        <a:pt x="463271" y="1076181"/>
                        <a:pt x="439108" y="1074973"/>
                        <a:pt x="418570" y="1074973"/>
                      </a:cubicBezTo>
                      <a:cubicBezTo>
                        <a:pt x="408905" y="1074973"/>
                        <a:pt x="399240" y="1074973"/>
                        <a:pt x="391992" y="1074973"/>
                      </a:cubicBezTo>
                      <a:cubicBezTo>
                        <a:pt x="389575" y="1074973"/>
                        <a:pt x="385951" y="1074973"/>
                        <a:pt x="383535" y="1074973"/>
                      </a:cubicBezTo>
                      <a:cubicBezTo>
                        <a:pt x="377494" y="1076181"/>
                        <a:pt x="373870" y="1076181"/>
                        <a:pt x="370245" y="1078597"/>
                      </a:cubicBezTo>
                      <a:cubicBezTo>
                        <a:pt x="369037" y="1078597"/>
                        <a:pt x="369037" y="1079805"/>
                        <a:pt x="367829" y="1079805"/>
                      </a:cubicBezTo>
                      <a:cubicBezTo>
                        <a:pt x="366621" y="1081013"/>
                        <a:pt x="367829" y="1082222"/>
                        <a:pt x="369037" y="1082222"/>
                      </a:cubicBezTo>
                      <a:cubicBezTo>
                        <a:pt x="369037" y="1082222"/>
                        <a:pt x="369037" y="1082222"/>
                        <a:pt x="369037" y="1082222"/>
                      </a:cubicBezTo>
                      <a:cubicBezTo>
                        <a:pt x="372662" y="1082222"/>
                        <a:pt x="376286" y="1082222"/>
                        <a:pt x="381118" y="1082222"/>
                      </a:cubicBezTo>
                      <a:cubicBezTo>
                        <a:pt x="405281" y="1083430"/>
                        <a:pt x="428235" y="1083430"/>
                        <a:pt x="452398" y="1083430"/>
                      </a:cubicBezTo>
                      <a:cubicBezTo>
                        <a:pt x="429443" y="1085846"/>
                        <a:pt x="406489" y="1089470"/>
                        <a:pt x="383535" y="1091886"/>
                      </a:cubicBezTo>
                      <a:cubicBezTo>
                        <a:pt x="379910" y="1091886"/>
                        <a:pt x="381118" y="1097927"/>
                        <a:pt x="383535" y="1097927"/>
                      </a:cubicBezTo>
                      <a:cubicBezTo>
                        <a:pt x="404073" y="1100343"/>
                        <a:pt x="454814" y="1096719"/>
                        <a:pt x="475352" y="1094303"/>
                      </a:cubicBezTo>
                      <a:cubicBezTo>
                        <a:pt x="470520" y="1095511"/>
                        <a:pt x="466895" y="1096719"/>
                        <a:pt x="462063" y="1097927"/>
                      </a:cubicBezTo>
                      <a:cubicBezTo>
                        <a:pt x="452398" y="1099135"/>
                        <a:pt x="442733" y="1100343"/>
                        <a:pt x="433068" y="1101552"/>
                      </a:cubicBezTo>
                      <a:cubicBezTo>
                        <a:pt x="429443" y="1101552"/>
                        <a:pt x="427027" y="1108800"/>
                        <a:pt x="433068" y="1108800"/>
                      </a:cubicBezTo>
                      <a:cubicBezTo>
                        <a:pt x="433068" y="1108800"/>
                        <a:pt x="433068" y="1108800"/>
                        <a:pt x="433068" y="1108800"/>
                      </a:cubicBezTo>
                      <a:cubicBezTo>
                        <a:pt x="436692" y="1108800"/>
                        <a:pt x="451190" y="1111216"/>
                        <a:pt x="483809" y="1103968"/>
                      </a:cubicBezTo>
                      <a:cubicBezTo>
                        <a:pt x="488641" y="1102760"/>
                        <a:pt x="494682" y="1101552"/>
                        <a:pt x="500723" y="1101552"/>
                      </a:cubicBezTo>
                      <a:cubicBezTo>
                        <a:pt x="454814" y="1116049"/>
                        <a:pt x="428235" y="1111216"/>
                        <a:pt x="406489" y="1116049"/>
                      </a:cubicBezTo>
                      <a:cubicBezTo>
                        <a:pt x="402865" y="1117257"/>
                        <a:pt x="400448" y="1117257"/>
                        <a:pt x="396824" y="1118465"/>
                      </a:cubicBezTo>
                      <a:cubicBezTo>
                        <a:pt x="394408" y="1119673"/>
                        <a:pt x="391992" y="1120882"/>
                        <a:pt x="390783" y="1122089"/>
                      </a:cubicBezTo>
                      <a:cubicBezTo>
                        <a:pt x="389575" y="1122089"/>
                        <a:pt x="389575" y="1123298"/>
                        <a:pt x="389575" y="1123298"/>
                      </a:cubicBezTo>
                      <a:cubicBezTo>
                        <a:pt x="388367" y="1125714"/>
                        <a:pt x="389575" y="1126922"/>
                        <a:pt x="391992" y="1126922"/>
                      </a:cubicBezTo>
                      <a:cubicBezTo>
                        <a:pt x="393200" y="1126922"/>
                        <a:pt x="395616" y="1126922"/>
                        <a:pt x="396824" y="1125714"/>
                      </a:cubicBezTo>
                      <a:cubicBezTo>
                        <a:pt x="400448" y="1125714"/>
                        <a:pt x="404073" y="1124506"/>
                        <a:pt x="407697" y="1124506"/>
                      </a:cubicBezTo>
                      <a:cubicBezTo>
                        <a:pt x="411322" y="1124506"/>
                        <a:pt x="414946" y="1123298"/>
                        <a:pt x="418570" y="1123298"/>
                      </a:cubicBezTo>
                      <a:cubicBezTo>
                        <a:pt x="433068" y="1122089"/>
                        <a:pt x="448773" y="1120882"/>
                        <a:pt x="463271" y="1118465"/>
                      </a:cubicBezTo>
                      <a:cubicBezTo>
                        <a:pt x="452398" y="1120882"/>
                        <a:pt x="442733" y="1126922"/>
                        <a:pt x="433068" y="1129338"/>
                      </a:cubicBezTo>
                      <a:cubicBezTo>
                        <a:pt x="431860" y="1129338"/>
                        <a:pt x="431860" y="1129338"/>
                        <a:pt x="430652" y="1130546"/>
                      </a:cubicBezTo>
                      <a:cubicBezTo>
                        <a:pt x="425819" y="1131755"/>
                        <a:pt x="422195" y="1132963"/>
                        <a:pt x="417362" y="1132963"/>
                      </a:cubicBezTo>
                      <a:cubicBezTo>
                        <a:pt x="413738" y="1134171"/>
                        <a:pt x="408905" y="1134171"/>
                        <a:pt x="405281" y="1135379"/>
                      </a:cubicBezTo>
                      <a:cubicBezTo>
                        <a:pt x="401657" y="1135379"/>
                        <a:pt x="399240" y="1136587"/>
                        <a:pt x="395616" y="1137795"/>
                      </a:cubicBezTo>
                      <a:cubicBezTo>
                        <a:pt x="391992" y="1139003"/>
                        <a:pt x="388367" y="1140211"/>
                        <a:pt x="384743" y="1141420"/>
                      </a:cubicBezTo>
                      <a:cubicBezTo>
                        <a:pt x="382327" y="1142628"/>
                        <a:pt x="379910" y="1143836"/>
                        <a:pt x="377494" y="1145044"/>
                      </a:cubicBezTo>
                      <a:cubicBezTo>
                        <a:pt x="377494" y="1145044"/>
                        <a:pt x="376286" y="1145044"/>
                        <a:pt x="376286" y="1146252"/>
                      </a:cubicBezTo>
                      <a:cubicBezTo>
                        <a:pt x="373870" y="1147460"/>
                        <a:pt x="376286" y="1151085"/>
                        <a:pt x="378702" y="1149877"/>
                      </a:cubicBezTo>
                      <a:cubicBezTo>
                        <a:pt x="379910" y="1149877"/>
                        <a:pt x="379910" y="1149877"/>
                        <a:pt x="381118" y="1148668"/>
                      </a:cubicBezTo>
                      <a:cubicBezTo>
                        <a:pt x="383535" y="1147460"/>
                        <a:pt x="387159" y="1146252"/>
                        <a:pt x="389575" y="1146252"/>
                      </a:cubicBezTo>
                      <a:cubicBezTo>
                        <a:pt x="393200" y="1145044"/>
                        <a:pt x="398032" y="1145044"/>
                        <a:pt x="401657" y="1143836"/>
                      </a:cubicBezTo>
                      <a:cubicBezTo>
                        <a:pt x="405281" y="1143836"/>
                        <a:pt x="408905" y="1142628"/>
                        <a:pt x="412530" y="1142628"/>
                      </a:cubicBezTo>
                      <a:cubicBezTo>
                        <a:pt x="414946" y="1142628"/>
                        <a:pt x="417362" y="1142628"/>
                        <a:pt x="419778" y="1141420"/>
                      </a:cubicBezTo>
                      <a:cubicBezTo>
                        <a:pt x="418570" y="1142628"/>
                        <a:pt x="416154" y="1143836"/>
                        <a:pt x="414946" y="1145044"/>
                      </a:cubicBezTo>
                      <a:cubicBezTo>
                        <a:pt x="412530" y="1146252"/>
                        <a:pt x="410113" y="1147460"/>
                        <a:pt x="407697" y="1149877"/>
                      </a:cubicBezTo>
                      <a:cubicBezTo>
                        <a:pt x="404073" y="1152293"/>
                        <a:pt x="401657" y="1153501"/>
                        <a:pt x="398032" y="1155917"/>
                      </a:cubicBezTo>
                      <a:cubicBezTo>
                        <a:pt x="395616" y="1157125"/>
                        <a:pt x="393200" y="1159541"/>
                        <a:pt x="390783" y="1160750"/>
                      </a:cubicBezTo>
                      <a:cubicBezTo>
                        <a:pt x="373870" y="1172831"/>
                        <a:pt x="355748" y="1184912"/>
                        <a:pt x="336418" y="1193369"/>
                      </a:cubicBezTo>
                      <a:cubicBezTo>
                        <a:pt x="335210" y="1193369"/>
                        <a:pt x="335210" y="1195785"/>
                        <a:pt x="336418" y="1195785"/>
                      </a:cubicBezTo>
                      <a:cubicBezTo>
                        <a:pt x="360580" y="1193369"/>
                        <a:pt x="379910" y="1182496"/>
                        <a:pt x="399240" y="1170414"/>
                      </a:cubicBezTo>
                      <a:cubicBezTo>
                        <a:pt x="401657" y="1169207"/>
                        <a:pt x="404073" y="1166790"/>
                        <a:pt x="406489" y="1165582"/>
                      </a:cubicBezTo>
                      <a:cubicBezTo>
                        <a:pt x="410113" y="1163166"/>
                        <a:pt x="412530" y="1161958"/>
                        <a:pt x="416154" y="1159541"/>
                      </a:cubicBezTo>
                      <a:cubicBezTo>
                        <a:pt x="418570" y="1158333"/>
                        <a:pt x="420986" y="1155917"/>
                        <a:pt x="423403" y="1154709"/>
                      </a:cubicBezTo>
                      <a:cubicBezTo>
                        <a:pt x="427027" y="1152293"/>
                        <a:pt x="431860" y="1149877"/>
                        <a:pt x="435484" y="1147460"/>
                      </a:cubicBezTo>
                      <a:cubicBezTo>
                        <a:pt x="439108" y="1145044"/>
                        <a:pt x="442733" y="1143836"/>
                        <a:pt x="446357" y="1141420"/>
                      </a:cubicBezTo>
                      <a:cubicBezTo>
                        <a:pt x="447565" y="1141420"/>
                        <a:pt x="448773" y="1140211"/>
                        <a:pt x="448773" y="1140211"/>
                      </a:cubicBezTo>
                      <a:cubicBezTo>
                        <a:pt x="460855" y="1135379"/>
                        <a:pt x="472936" y="1131755"/>
                        <a:pt x="485017" y="1128130"/>
                      </a:cubicBezTo>
                      <a:cubicBezTo>
                        <a:pt x="474144" y="1134171"/>
                        <a:pt x="462063" y="1139003"/>
                        <a:pt x="451190" y="1145044"/>
                      </a:cubicBezTo>
                      <a:cubicBezTo>
                        <a:pt x="447565" y="1147460"/>
                        <a:pt x="443941" y="1148668"/>
                        <a:pt x="441525" y="1151085"/>
                      </a:cubicBezTo>
                      <a:cubicBezTo>
                        <a:pt x="436692" y="1153501"/>
                        <a:pt x="431860" y="1157125"/>
                        <a:pt x="428235" y="1159541"/>
                      </a:cubicBezTo>
                      <a:cubicBezTo>
                        <a:pt x="425819" y="1160750"/>
                        <a:pt x="423403" y="1163166"/>
                        <a:pt x="420986" y="1164374"/>
                      </a:cubicBezTo>
                      <a:cubicBezTo>
                        <a:pt x="418570" y="1166790"/>
                        <a:pt x="414946" y="1169207"/>
                        <a:pt x="412530" y="1171623"/>
                      </a:cubicBezTo>
                      <a:cubicBezTo>
                        <a:pt x="410113" y="1174039"/>
                        <a:pt x="408905" y="1175247"/>
                        <a:pt x="406489" y="1177663"/>
                      </a:cubicBezTo>
                      <a:cubicBezTo>
                        <a:pt x="405281" y="1178871"/>
                        <a:pt x="404073" y="1180080"/>
                        <a:pt x="402865" y="1181288"/>
                      </a:cubicBezTo>
                      <a:cubicBezTo>
                        <a:pt x="402865" y="1181288"/>
                        <a:pt x="402865" y="1181288"/>
                        <a:pt x="402865" y="1181288"/>
                      </a:cubicBezTo>
                      <a:cubicBezTo>
                        <a:pt x="400448" y="1184912"/>
                        <a:pt x="405281" y="1188536"/>
                        <a:pt x="407697" y="1186120"/>
                      </a:cubicBezTo>
                      <a:cubicBezTo>
                        <a:pt x="411322" y="1182496"/>
                        <a:pt x="416154" y="1180080"/>
                        <a:pt x="419778" y="1176455"/>
                      </a:cubicBezTo>
                      <a:cubicBezTo>
                        <a:pt x="422195" y="1174039"/>
                        <a:pt x="425819" y="1172831"/>
                        <a:pt x="428235" y="1170414"/>
                      </a:cubicBezTo>
                      <a:cubicBezTo>
                        <a:pt x="430652" y="1169207"/>
                        <a:pt x="433068" y="1166790"/>
                        <a:pt x="436692" y="1165582"/>
                      </a:cubicBezTo>
                      <a:cubicBezTo>
                        <a:pt x="442733" y="1161958"/>
                        <a:pt x="447565" y="1159541"/>
                        <a:pt x="453606" y="1155917"/>
                      </a:cubicBezTo>
                      <a:cubicBezTo>
                        <a:pt x="457230" y="1154709"/>
                        <a:pt x="459646" y="1152293"/>
                        <a:pt x="463271" y="1151085"/>
                      </a:cubicBezTo>
                      <a:cubicBezTo>
                        <a:pt x="469311" y="1147460"/>
                        <a:pt x="475352" y="1145044"/>
                        <a:pt x="482601" y="1142628"/>
                      </a:cubicBezTo>
                      <a:cubicBezTo>
                        <a:pt x="477768" y="1147460"/>
                        <a:pt x="472936" y="1151085"/>
                        <a:pt x="468103" y="1155917"/>
                      </a:cubicBezTo>
                      <a:cubicBezTo>
                        <a:pt x="465687" y="1158333"/>
                        <a:pt x="463271" y="1159541"/>
                        <a:pt x="460855" y="1161958"/>
                      </a:cubicBezTo>
                      <a:cubicBezTo>
                        <a:pt x="456022" y="1165582"/>
                        <a:pt x="451190" y="1169207"/>
                        <a:pt x="446357" y="1174039"/>
                      </a:cubicBezTo>
                      <a:cubicBezTo>
                        <a:pt x="443941" y="1176455"/>
                        <a:pt x="441525" y="1177663"/>
                        <a:pt x="437900" y="1180080"/>
                      </a:cubicBezTo>
                      <a:cubicBezTo>
                        <a:pt x="434276" y="1182496"/>
                        <a:pt x="430652" y="1184912"/>
                        <a:pt x="427027" y="1187328"/>
                      </a:cubicBezTo>
                      <a:cubicBezTo>
                        <a:pt x="425819" y="1188536"/>
                        <a:pt x="424611" y="1188536"/>
                        <a:pt x="423403" y="1189744"/>
                      </a:cubicBezTo>
                      <a:cubicBezTo>
                        <a:pt x="420986" y="1190953"/>
                        <a:pt x="418570" y="1192161"/>
                        <a:pt x="416154" y="1194577"/>
                      </a:cubicBezTo>
                      <a:cubicBezTo>
                        <a:pt x="413738" y="1195785"/>
                        <a:pt x="411322" y="1198201"/>
                        <a:pt x="407697" y="1199410"/>
                      </a:cubicBezTo>
                      <a:cubicBezTo>
                        <a:pt x="387159" y="1211491"/>
                        <a:pt x="364205" y="1219947"/>
                        <a:pt x="340042" y="1223572"/>
                      </a:cubicBezTo>
                      <a:cubicBezTo>
                        <a:pt x="338834" y="1223572"/>
                        <a:pt x="337626" y="1225988"/>
                        <a:pt x="340042" y="1227196"/>
                      </a:cubicBezTo>
                      <a:cubicBezTo>
                        <a:pt x="366621" y="1233237"/>
                        <a:pt x="391992" y="1217531"/>
                        <a:pt x="414946" y="1204242"/>
                      </a:cubicBezTo>
                      <a:cubicBezTo>
                        <a:pt x="416154" y="1204242"/>
                        <a:pt x="416154" y="1203034"/>
                        <a:pt x="417362" y="1203034"/>
                      </a:cubicBezTo>
                      <a:cubicBezTo>
                        <a:pt x="419778" y="1201826"/>
                        <a:pt x="422195" y="1200617"/>
                        <a:pt x="423403" y="1199410"/>
                      </a:cubicBezTo>
                      <a:cubicBezTo>
                        <a:pt x="428235" y="1196993"/>
                        <a:pt x="433068" y="1193369"/>
                        <a:pt x="436692" y="1190953"/>
                      </a:cubicBezTo>
                      <a:cubicBezTo>
                        <a:pt x="433068" y="1194577"/>
                        <a:pt x="430652" y="1198201"/>
                        <a:pt x="427027" y="1200617"/>
                      </a:cubicBezTo>
                      <a:cubicBezTo>
                        <a:pt x="424611" y="1203034"/>
                        <a:pt x="422195" y="1205450"/>
                        <a:pt x="419778" y="1206658"/>
                      </a:cubicBezTo>
                      <a:cubicBezTo>
                        <a:pt x="413738" y="1212699"/>
                        <a:pt x="406489" y="1217531"/>
                        <a:pt x="400448" y="1221156"/>
                      </a:cubicBezTo>
                      <a:cubicBezTo>
                        <a:pt x="400448" y="1221156"/>
                        <a:pt x="400448" y="1221156"/>
                        <a:pt x="400448" y="1221156"/>
                      </a:cubicBezTo>
                      <a:cubicBezTo>
                        <a:pt x="399240" y="1222364"/>
                        <a:pt x="399240" y="1224780"/>
                        <a:pt x="401657" y="1224780"/>
                      </a:cubicBezTo>
                      <a:cubicBezTo>
                        <a:pt x="407697" y="1223572"/>
                        <a:pt x="414946" y="1218739"/>
                        <a:pt x="420986" y="1213907"/>
                      </a:cubicBezTo>
                      <a:cubicBezTo>
                        <a:pt x="423403" y="1212699"/>
                        <a:pt x="424611" y="1210283"/>
                        <a:pt x="427027" y="1209074"/>
                      </a:cubicBezTo>
                      <a:cubicBezTo>
                        <a:pt x="429443" y="1206658"/>
                        <a:pt x="431860" y="1204242"/>
                        <a:pt x="434276" y="1201826"/>
                      </a:cubicBezTo>
                      <a:cubicBezTo>
                        <a:pt x="439108" y="1196993"/>
                        <a:pt x="443941" y="1192161"/>
                        <a:pt x="447565" y="1187328"/>
                      </a:cubicBezTo>
                      <a:cubicBezTo>
                        <a:pt x="449981" y="1184912"/>
                        <a:pt x="452398" y="1182496"/>
                        <a:pt x="453606" y="1181288"/>
                      </a:cubicBezTo>
                      <a:cubicBezTo>
                        <a:pt x="453606" y="1181288"/>
                        <a:pt x="454814" y="1180080"/>
                        <a:pt x="454814" y="1180080"/>
                      </a:cubicBezTo>
                      <a:cubicBezTo>
                        <a:pt x="459646" y="1175247"/>
                        <a:pt x="463271" y="1171623"/>
                        <a:pt x="465687" y="1169207"/>
                      </a:cubicBezTo>
                      <a:cubicBezTo>
                        <a:pt x="468103" y="1166790"/>
                        <a:pt x="470520" y="1164374"/>
                        <a:pt x="472936" y="1161958"/>
                      </a:cubicBezTo>
                      <a:cubicBezTo>
                        <a:pt x="475352" y="1159541"/>
                        <a:pt x="478976" y="1157125"/>
                        <a:pt x="485017" y="1151085"/>
                      </a:cubicBezTo>
                      <a:cubicBezTo>
                        <a:pt x="481393" y="1154709"/>
                        <a:pt x="477768" y="1158333"/>
                        <a:pt x="474144" y="1163166"/>
                      </a:cubicBezTo>
                      <a:cubicBezTo>
                        <a:pt x="471728" y="1165582"/>
                        <a:pt x="469311" y="1167998"/>
                        <a:pt x="468103" y="1171623"/>
                      </a:cubicBezTo>
                      <a:cubicBezTo>
                        <a:pt x="464479" y="1175247"/>
                        <a:pt x="462063" y="1178871"/>
                        <a:pt x="459646" y="1183704"/>
                      </a:cubicBezTo>
                      <a:cubicBezTo>
                        <a:pt x="457230" y="1186120"/>
                        <a:pt x="456022" y="1189744"/>
                        <a:pt x="453606" y="1192161"/>
                      </a:cubicBezTo>
                      <a:cubicBezTo>
                        <a:pt x="452398" y="1194577"/>
                        <a:pt x="451190" y="1196993"/>
                        <a:pt x="448773" y="1198201"/>
                      </a:cubicBezTo>
                      <a:cubicBezTo>
                        <a:pt x="447565" y="1200617"/>
                        <a:pt x="451190" y="1204242"/>
                        <a:pt x="453606" y="1201826"/>
                      </a:cubicBezTo>
                      <a:cubicBezTo>
                        <a:pt x="456022" y="1199410"/>
                        <a:pt x="458438" y="1198201"/>
                        <a:pt x="460855" y="1195785"/>
                      </a:cubicBezTo>
                      <a:cubicBezTo>
                        <a:pt x="463271" y="1193369"/>
                        <a:pt x="466895" y="1190953"/>
                        <a:pt x="469311" y="1187328"/>
                      </a:cubicBezTo>
                      <a:cubicBezTo>
                        <a:pt x="472936" y="1183704"/>
                        <a:pt x="476560" y="1181288"/>
                        <a:pt x="480185" y="1177663"/>
                      </a:cubicBezTo>
                      <a:cubicBezTo>
                        <a:pt x="483809" y="1174039"/>
                        <a:pt x="486225" y="1171623"/>
                        <a:pt x="489850" y="1167998"/>
                      </a:cubicBezTo>
                      <a:cubicBezTo>
                        <a:pt x="505555" y="1152293"/>
                        <a:pt x="520053" y="1135379"/>
                        <a:pt x="538174" y="1122089"/>
                      </a:cubicBezTo>
                      <a:cubicBezTo>
                        <a:pt x="510388" y="1155917"/>
                        <a:pt x="505555" y="1160750"/>
                        <a:pt x="495890" y="1169207"/>
                      </a:cubicBezTo>
                      <a:cubicBezTo>
                        <a:pt x="493474" y="1171623"/>
                        <a:pt x="489850" y="1174039"/>
                        <a:pt x="486225" y="1178871"/>
                      </a:cubicBezTo>
                      <a:cubicBezTo>
                        <a:pt x="483809" y="1181288"/>
                        <a:pt x="480185" y="1184912"/>
                        <a:pt x="475352" y="1189744"/>
                      </a:cubicBezTo>
                      <a:cubicBezTo>
                        <a:pt x="472936" y="1192161"/>
                        <a:pt x="471728" y="1193369"/>
                        <a:pt x="469311" y="1195785"/>
                      </a:cubicBezTo>
                      <a:cubicBezTo>
                        <a:pt x="468103" y="1196993"/>
                        <a:pt x="468103" y="1196993"/>
                        <a:pt x="468103" y="1198201"/>
                      </a:cubicBezTo>
                      <a:cubicBezTo>
                        <a:pt x="465687" y="1201826"/>
                        <a:pt x="462063" y="1204242"/>
                        <a:pt x="459646" y="1207866"/>
                      </a:cubicBezTo>
                      <a:cubicBezTo>
                        <a:pt x="459646" y="1207866"/>
                        <a:pt x="459646" y="1207866"/>
                        <a:pt x="458438" y="1209074"/>
                      </a:cubicBezTo>
                      <a:cubicBezTo>
                        <a:pt x="453606" y="1212699"/>
                        <a:pt x="448773" y="1216323"/>
                        <a:pt x="443941" y="1219947"/>
                      </a:cubicBezTo>
                      <a:cubicBezTo>
                        <a:pt x="419778" y="1238069"/>
                        <a:pt x="393200" y="1251359"/>
                        <a:pt x="361789" y="1253775"/>
                      </a:cubicBezTo>
                      <a:cubicBezTo>
                        <a:pt x="360580" y="1253775"/>
                        <a:pt x="359372" y="1253775"/>
                        <a:pt x="358164" y="1253775"/>
                      </a:cubicBezTo>
                      <a:cubicBezTo>
                        <a:pt x="354540" y="1253775"/>
                        <a:pt x="353332" y="1257399"/>
                        <a:pt x="354540" y="1259816"/>
                      </a:cubicBezTo>
                      <a:cubicBezTo>
                        <a:pt x="355748" y="1261024"/>
                        <a:pt x="356956" y="1262232"/>
                        <a:pt x="359372" y="1262232"/>
                      </a:cubicBezTo>
                      <a:cubicBezTo>
                        <a:pt x="364205" y="1262232"/>
                        <a:pt x="369037" y="1261024"/>
                        <a:pt x="372662" y="1261024"/>
                      </a:cubicBezTo>
                      <a:cubicBezTo>
                        <a:pt x="385951" y="1258608"/>
                        <a:pt x="399240" y="1254983"/>
                        <a:pt x="411322" y="1250151"/>
                      </a:cubicBezTo>
                      <a:cubicBezTo>
                        <a:pt x="417362" y="1247735"/>
                        <a:pt x="423403" y="1245318"/>
                        <a:pt x="428235" y="1241694"/>
                      </a:cubicBezTo>
                      <a:cubicBezTo>
                        <a:pt x="430652" y="1240486"/>
                        <a:pt x="434276" y="1239278"/>
                        <a:pt x="436692" y="1236861"/>
                      </a:cubicBezTo>
                      <a:cubicBezTo>
                        <a:pt x="435484" y="1238069"/>
                        <a:pt x="435484" y="1239278"/>
                        <a:pt x="434276" y="1240486"/>
                      </a:cubicBezTo>
                      <a:cubicBezTo>
                        <a:pt x="431860" y="1242902"/>
                        <a:pt x="429443" y="1245318"/>
                        <a:pt x="428235" y="1247735"/>
                      </a:cubicBezTo>
                      <a:cubicBezTo>
                        <a:pt x="423403" y="1252567"/>
                        <a:pt x="418570" y="1257399"/>
                        <a:pt x="413738" y="1262232"/>
                      </a:cubicBezTo>
                      <a:cubicBezTo>
                        <a:pt x="412530" y="1263440"/>
                        <a:pt x="412530" y="1263440"/>
                        <a:pt x="412530" y="1264648"/>
                      </a:cubicBezTo>
                      <a:cubicBezTo>
                        <a:pt x="412530" y="1265856"/>
                        <a:pt x="414946" y="1267064"/>
                        <a:pt x="416154" y="1265856"/>
                      </a:cubicBezTo>
                      <a:cubicBezTo>
                        <a:pt x="423403" y="1262232"/>
                        <a:pt x="429443" y="1257399"/>
                        <a:pt x="434276" y="1252567"/>
                      </a:cubicBezTo>
                      <a:cubicBezTo>
                        <a:pt x="439108" y="1247735"/>
                        <a:pt x="443941" y="1241694"/>
                        <a:pt x="448773" y="1235653"/>
                      </a:cubicBezTo>
                      <a:cubicBezTo>
                        <a:pt x="449981" y="1234445"/>
                        <a:pt x="449981" y="1234445"/>
                        <a:pt x="451190" y="1233237"/>
                      </a:cubicBezTo>
                      <a:cubicBezTo>
                        <a:pt x="452398" y="1232029"/>
                        <a:pt x="452398" y="1232029"/>
                        <a:pt x="453606" y="1230821"/>
                      </a:cubicBezTo>
                      <a:cubicBezTo>
                        <a:pt x="456022" y="1228404"/>
                        <a:pt x="458438" y="1225988"/>
                        <a:pt x="460855" y="1223572"/>
                      </a:cubicBezTo>
                      <a:cubicBezTo>
                        <a:pt x="463271" y="1221156"/>
                        <a:pt x="465687" y="1218739"/>
                        <a:pt x="466895" y="1217531"/>
                      </a:cubicBezTo>
                      <a:cubicBezTo>
                        <a:pt x="469311" y="1215115"/>
                        <a:pt x="471728" y="1212699"/>
                        <a:pt x="475352" y="1210283"/>
                      </a:cubicBezTo>
                      <a:cubicBezTo>
                        <a:pt x="477768" y="1207866"/>
                        <a:pt x="478976" y="1206658"/>
                        <a:pt x="481393" y="1204242"/>
                      </a:cubicBezTo>
                      <a:cubicBezTo>
                        <a:pt x="481393" y="1204242"/>
                        <a:pt x="481393" y="1204242"/>
                        <a:pt x="481393" y="1204242"/>
                      </a:cubicBezTo>
                      <a:cubicBezTo>
                        <a:pt x="481393" y="1204242"/>
                        <a:pt x="481393" y="1204242"/>
                        <a:pt x="481393" y="1204242"/>
                      </a:cubicBezTo>
                      <a:cubicBezTo>
                        <a:pt x="480185" y="1206658"/>
                        <a:pt x="478976" y="1207866"/>
                        <a:pt x="477768" y="1210283"/>
                      </a:cubicBezTo>
                      <a:cubicBezTo>
                        <a:pt x="477768" y="1210283"/>
                        <a:pt x="477768" y="1210283"/>
                        <a:pt x="477768" y="1210283"/>
                      </a:cubicBezTo>
                      <a:cubicBezTo>
                        <a:pt x="476560" y="1212699"/>
                        <a:pt x="475352" y="1213907"/>
                        <a:pt x="474144" y="1216323"/>
                      </a:cubicBezTo>
                      <a:cubicBezTo>
                        <a:pt x="474144" y="1217531"/>
                        <a:pt x="472936" y="1217531"/>
                        <a:pt x="472936" y="1218739"/>
                      </a:cubicBezTo>
                      <a:cubicBezTo>
                        <a:pt x="469311" y="1224780"/>
                        <a:pt x="465687" y="1232029"/>
                        <a:pt x="460855" y="1238069"/>
                      </a:cubicBezTo>
                      <a:cubicBezTo>
                        <a:pt x="458438" y="1240486"/>
                        <a:pt x="457230" y="1244110"/>
                        <a:pt x="454814" y="1246526"/>
                      </a:cubicBezTo>
                      <a:cubicBezTo>
                        <a:pt x="448773" y="1256191"/>
                        <a:pt x="442733" y="1265856"/>
                        <a:pt x="435484" y="1274313"/>
                      </a:cubicBezTo>
                      <a:cubicBezTo>
                        <a:pt x="434276" y="1276729"/>
                        <a:pt x="434276" y="1276729"/>
                        <a:pt x="436692" y="1275521"/>
                      </a:cubicBezTo>
                      <a:cubicBezTo>
                        <a:pt x="440317" y="1274313"/>
                        <a:pt x="447565" y="1267064"/>
                        <a:pt x="457230" y="1257399"/>
                      </a:cubicBezTo>
                      <a:cubicBezTo>
                        <a:pt x="464479" y="1250151"/>
                        <a:pt x="471728" y="1240486"/>
                        <a:pt x="478976" y="1229613"/>
                      </a:cubicBezTo>
                      <a:cubicBezTo>
                        <a:pt x="478976" y="1228404"/>
                        <a:pt x="480185" y="1228404"/>
                        <a:pt x="480185" y="1227196"/>
                      </a:cubicBezTo>
                      <a:cubicBezTo>
                        <a:pt x="483809" y="1221156"/>
                        <a:pt x="487433" y="1215115"/>
                        <a:pt x="492266" y="1209074"/>
                      </a:cubicBezTo>
                      <a:cubicBezTo>
                        <a:pt x="493474" y="1207866"/>
                        <a:pt x="493474" y="1206658"/>
                        <a:pt x="494682" y="1205450"/>
                      </a:cubicBezTo>
                      <a:cubicBezTo>
                        <a:pt x="497098" y="1201826"/>
                        <a:pt x="498306" y="1198201"/>
                        <a:pt x="500723" y="1194577"/>
                      </a:cubicBezTo>
                      <a:cubicBezTo>
                        <a:pt x="503139" y="1190953"/>
                        <a:pt x="505555" y="1186120"/>
                        <a:pt x="506763" y="1181288"/>
                      </a:cubicBezTo>
                      <a:cubicBezTo>
                        <a:pt x="507971" y="1178871"/>
                        <a:pt x="509179" y="1176455"/>
                        <a:pt x="510388" y="1174039"/>
                      </a:cubicBezTo>
                      <a:cubicBezTo>
                        <a:pt x="510388" y="1174039"/>
                        <a:pt x="511596" y="1172831"/>
                        <a:pt x="511596" y="1172831"/>
                      </a:cubicBezTo>
                      <a:cubicBezTo>
                        <a:pt x="529718" y="1154709"/>
                        <a:pt x="545423" y="1125714"/>
                        <a:pt x="565961" y="1108800"/>
                      </a:cubicBezTo>
                      <a:cubicBezTo>
                        <a:pt x="547839" y="1128130"/>
                        <a:pt x="533342" y="1153501"/>
                        <a:pt x="517636" y="1174039"/>
                      </a:cubicBezTo>
                      <a:cubicBezTo>
                        <a:pt x="517636" y="1174039"/>
                        <a:pt x="517636" y="1175247"/>
                        <a:pt x="517636" y="1175247"/>
                      </a:cubicBezTo>
                      <a:cubicBezTo>
                        <a:pt x="517636" y="1175247"/>
                        <a:pt x="517636" y="1175247"/>
                        <a:pt x="517636" y="1175247"/>
                      </a:cubicBezTo>
                      <a:cubicBezTo>
                        <a:pt x="517636" y="1175247"/>
                        <a:pt x="517636" y="1175247"/>
                        <a:pt x="517636" y="1175247"/>
                      </a:cubicBezTo>
                      <a:cubicBezTo>
                        <a:pt x="528509" y="1180080"/>
                        <a:pt x="550256" y="1136587"/>
                        <a:pt x="574418" y="1110008"/>
                      </a:cubicBezTo>
                      <a:cubicBezTo>
                        <a:pt x="575626" y="1108800"/>
                        <a:pt x="576834" y="1107592"/>
                        <a:pt x="578042" y="1106384"/>
                      </a:cubicBezTo>
                      <a:cubicBezTo>
                        <a:pt x="576834" y="1107592"/>
                        <a:pt x="576834" y="1108800"/>
                        <a:pt x="575626" y="1110008"/>
                      </a:cubicBezTo>
                      <a:cubicBezTo>
                        <a:pt x="563545" y="1126922"/>
                        <a:pt x="552672" y="1143836"/>
                        <a:pt x="543007" y="1160750"/>
                      </a:cubicBezTo>
                      <a:cubicBezTo>
                        <a:pt x="543007" y="1161958"/>
                        <a:pt x="541799" y="1161958"/>
                        <a:pt x="541799" y="1163166"/>
                      </a:cubicBezTo>
                      <a:cubicBezTo>
                        <a:pt x="541799" y="1163166"/>
                        <a:pt x="540591" y="1163166"/>
                        <a:pt x="540591" y="1163166"/>
                      </a:cubicBezTo>
                      <a:cubicBezTo>
                        <a:pt x="538174" y="1163166"/>
                        <a:pt x="536966" y="1163166"/>
                        <a:pt x="534550" y="1164374"/>
                      </a:cubicBezTo>
                      <a:cubicBezTo>
                        <a:pt x="530926" y="1169207"/>
                        <a:pt x="526093" y="1174039"/>
                        <a:pt x="521261" y="1178871"/>
                      </a:cubicBezTo>
                      <a:cubicBezTo>
                        <a:pt x="518844" y="1181288"/>
                        <a:pt x="517636" y="1183704"/>
                        <a:pt x="515220" y="1186120"/>
                      </a:cubicBezTo>
                      <a:cubicBezTo>
                        <a:pt x="512804" y="1188536"/>
                        <a:pt x="510388" y="1192161"/>
                        <a:pt x="507971" y="1194577"/>
                      </a:cubicBezTo>
                      <a:cubicBezTo>
                        <a:pt x="494682" y="1209074"/>
                        <a:pt x="483809" y="1224780"/>
                        <a:pt x="475352" y="1242902"/>
                      </a:cubicBezTo>
                      <a:cubicBezTo>
                        <a:pt x="474144" y="1246526"/>
                        <a:pt x="472936" y="1250151"/>
                        <a:pt x="471728" y="1253775"/>
                      </a:cubicBezTo>
                      <a:cubicBezTo>
                        <a:pt x="470520" y="1257399"/>
                        <a:pt x="475352" y="1258608"/>
                        <a:pt x="477768" y="1256191"/>
                      </a:cubicBezTo>
                      <a:cubicBezTo>
                        <a:pt x="483809" y="1246526"/>
                        <a:pt x="491058" y="1236861"/>
                        <a:pt x="498306" y="1228404"/>
                      </a:cubicBezTo>
                      <a:cubicBezTo>
                        <a:pt x="506763" y="1217531"/>
                        <a:pt x="515220" y="1206658"/>
                        <a:pt x="524885" y="1195785"/>
                      </a:cubicBezTo>
                      <a:cubicBezTo>
                        <a:pt x="515220" y="1212699"/>
                        <a:pt x="506763" y="1230821"/>
                        <a:pt x="497098" y="1247735"/>
                      </a:cubicBezTo>
                      <a:cubicBezTo>
                        <a:pt x="493474" y="1254983"/>
                        <a:pt x="489850" y="1262232"/>
                        <a:pt x="485017" y="1269481"/>
                      </a:cubicBezTo>
                      <a:cubicBezTo>
                        <a:pt x="483809" y="1271897"/>
                        <a:pt x="485017" y="1271897"/>
                        <a:pt x="489850" y="1268272"/>
                      </a:cubicBezTo>
                      <a:cubicBezTo>
                        <a:pt x="494682" y="1263440"/>
                        <a:pt x="503139" y="1253775"/>
                        <a:pt x="517636" y="1230821"/>
                      </a:cubicBezTo>
                      <a:cubicBezTo>
                        <a:pt x="517636" y="1230821"/>
                        <a:pt x="518844" y="1229613"/>
                        <a:pt x="518844" y="1229613"/>
                      </a:cubicBezTo>
                      <a:cubicBezTo>
                        <a:pt x="521261" y="1225988"/>
                        <a:pt x="522469" y="1222364"/>
                        <a:pt x="524885" y="1218739"/>
                      </a:cubicBezTo>
                      <a:cubicBezTo>
                        <a:pt x="526093" y="1216323"/>
                        <a:pt x="527301" y="1213907"/>
                        <a:pt x="528509" y="1211491"/>
                      </a:cubicBezTo>
                      <a:cubicBezTo>
                        <a:pt x="528509" y="1210283"/>
                        <a:pt x="529718" y="1209074"/>
                        <a:pt x="529718" y="1207866"/>
                      </a:cubicBezTo>
                      <a:cubicBezTo>
                        <a:pt x="530926" y="1206658"/>
                        <a:pt x="530926" y="1205450"/>
                        <a:pt x="532134" y="1204242"/>
                      </a:cubicBezTo>
                      <a:cubicBezTo>
                        <a:pt x="532134" y="1203034"/>
                        <a:pt x="533342" y="1201826"/>
                        <a:pt x="533342" y="1200617"/>
                      </a:cubicBezTo>
                      <a:cubicBezTo>
                        <a:pt x="533342" y="1201826"/>
                        <a:pt x="532134" y="1203034"/>
                        <a:pt x="532134" y="1204242"/>
                      </a:cubicBezTo>
                      <a:cubicBezTo>
                        <a:pt x="532134" y="1205450"/>
                        <a:pt x="532134" y="1205450"/>
                        <a:pt x="530926" y="1206658"/>
                      </a:cubicBezTo>
                      <a:cubicBezTo>
                        <a:pt x="529718" y="1209074"/>
                        <a:pt x="529718" y="1212699"/>
                        <a:pt x="528509" y="1215115"/>
                      </a:cubicBezTo>
                      <a:cubicBezTo>
                        <a:pt x="528509" y="1215115"/>
                        <a:pt x="528509" y="1215115"/>
                        <a:pt x="528509" y="1216323"/>
                      </a:cubicBezTo>
                      <a:cubicBezTo>
                        <a:pt x="527301" y="1218739"/>
                        <a:pt x="527301" y="1219947"/>
                        <a:pt x="526093" y="1222364"/>
                      </a:cubicBezTo>
                      <a:cubicBezTo>
                        <a:pt x="524885" y="1227196"/>
                        <a:pt x="522469" y="1230821"/>
                        <a:pt x="520053" y="1235653"/>
                      </a:cubicBezTo>
                      <a:cubicBezTo>
                        <a:pt x="516428" y="1242902"/>
                        <a:pt x="512804" y="1250151"/>
                        <a:pt x="510388" y="1257399"/>
                      </a:cubicBezTo>
                      <a:cubicBezTo>
                        <a:pt x="509179" y="1259816"/>
                        <a:pt x="512804" y="1261024"/>
                        <a:pt x="515220" y="1261024"/>
                      </a:cubicBezTo>
                      <a:cubicBezTo>
                        <a:pt x="521261" y="1257399"/>
                        <a:pt x="524885" y="1252567"/>
                        <a:pt x="527301" y="1246526"/>
                      </a:cubicBezTo>
                      <a:cubicBezTo>
                        <a:pt x="529718" y="1241694"/>
                        <a:pt x="530926" y="1235653"/>
                        <a:pt x="532134" y="1229613"/>
                      </a:cubicBezTo>
                      <a:cubicBezTo>
                        <a:pt x="532134" y="1228404"/>
                        <a:pt x="533342" y="1225988"/>
                        <a:pt x="533342" y="1224780"/>
                      </a:cubicBezTo>
                      <a:cubicBezTo>
                        <a:pt x="533342" y="1223572"/>
                        <a:pt x="533342" y="1223572"/>
                        <a:pt x="533342" y="1222364"/>
                      </a:cubicBezTo>
                      <a:cubicBezTo>
                        <a:pt x="534550" y="1218739"/>
                        <a:pt x="534550" y="1215115"/>
                        <a:pt x="535758" y="1212699"/>
                      </a:cubicBezTo>
                      <a:cubicBezTo>
                        <a:pt x="535758" y="1211491"/>
                        <a:pt x="536966" y="1210283"/>
                        <a:pt x="536966" y="1207866"/>
                      </a:cubicBezTo>
                      <a:cubicBezTo>
                        <a:pt x="538174" y="1204242"/>
                        <a:pt x="538174" y="1201826"/>
                        <a:pt x="539383" y="1198201"/>
                      </a:cubicBezTo>
                      <a:cubicBezTo>
                        <a:pt x="539383" y="1195785"/>
                        <a:pt x="540591" y="1192161"/>
                        <a:pt x="540591" y="1189744"/>
                      </a:cubicBezTo>
                      <a:cubicBezTo>
                        <a:pt x="540591" y="1188536"/>
                        <a:pt x="540591" y="1187328"/>
                        <a:pt x="541799" y="1186120"/>
                      </a:cubicBezTo>
                      <a:cubicBezTo>
                        <a:pt x="541799" y="1186120"/>
                        <a:pt x="541799" y="1186120"/>
                        <a:pt x="541799" y="1186120"/>
                      </a:cubicBezTo>
                      <a:cubicBezTo>
                        <a:pt x="541799" y="1187328"/>
                        <a:pt x="541799" y="1188536"/>
                        <a:pt x="540591" y="1189744"/>
                      </a:cubicBezTo>
                      <a:cubicBezTo>
                        <a:pt x="540591" y="1192161"/>
                        <a:pt x="539383" y="1195785"/>
                        <a:pt x="539383" y="1198201"/>
                      </a:cubicBezTo>
                      <a:cubicBezTo>
                        <a:pt x="539383" y="1201826"/>
                        <a:pt x="538174" y="1204242"/>
                        <a:pt x="538174" y="1207866"/>
                      </a:cubicBezTo>
                      <a:cubicBezTo>
                        <a:pt x="538174" y="1210283"/>
                        <a:pt x="538174" y="1211491"/>
                        <a:pt x="536966" y="1213907"/>
                      </a:cubicBezTo>
                      <a:cubicBezTo>
                        <a:pt x="536966" y="1217531"/>
                        <a:pt x="535758" y="1221156"/>
                        <a:pt x="535758" y="1224780"/>
                      </a:cubicBezTo>
                      <a:cubicBezTo>
                        <a:pt x="535758" y="1225988"/>
                        <a:pt x="535758" y="1228404"/>
                        <a:pt x="535758" y="1229613"/>
                      </a:cubicBezTo>
                      <a:cubicBezTo>
                        <a:pt x="535758" y="1230821"/>
                        <a:pt x="535758" y="1230821"/>
                        <a:pt x="534550" y="1232029"/>
                      </a:cubicBezTo>
                      <a:cubicBezTo>
                        <a:pt x="532134" y="1238069"/>
                        <a:pt x="530926" y="1244110"/>
                        <a:pt x="528509" y="1248942"/>
                      </a:cubicBezTo>
                      <a:cubicBezTo>
                        <a:pt x="528509" y="1250151"/>
                        <a:pt x="527301" y="1251359"/>
                        <a:pt x="527301" y="1252567"/>
                      </a:cubicBezTo>
                      <a:cubicBezTo>
                        <a:pt x="524885" y="1257399"/>
                        <a:pt x="521261" y="1261024"/>
                        <a:pt x="517636" y="1264648"/>
                      </a:cubicBezTo>
                      <a:cubicBezTo>
                        <a:pt x="515220" y="1267064"/>
                        <a:pt x="511596" y="1270689"/>
                        <a:pt x="509179" y="1273105"/>
                      </a:cubicBezTo>
                      <a:cubicBezTo>
                        <a:pt x="509179" y="1273105"/>
                        <a:pt x="507971" y="1274313"/>
                        <a:pt x="507971" y="1274313"/>
                      </a:cubicBezTo>
                      <a:cubicBezTo>
                        <a:pt x="505555" y="1276729"/>
                        <a:pt x="501931" y="1279145"/>
                        <a:pt x="499514" y="1281562"/>
                      </a:cubicBezTo>
                      <a:cubicBezTo>
                        <a:pt x="499514" y="1281562"/>
                        <a:pt x="499514" y="1281562"/>
                        <a:pt x="499514" y="1281562"/>
                      </a:cubicBezTo>
                      <a:cubicBezTo>
                        <a:pt x="493474" y="1285186"/>
                        <a:pt x="488641" y="1290019"/>
                        <a:pt x="482601" y="1292435"/>
                      </a:cubicBezTo>
                      <a:cubicBezTo>
                        <a:pt x="478976" y="1293643"/>
                        <a:pt x="476560" y="1296059"/>
                        <a:pt x="472936" y="1297267"/>
                      </a:cubicBezTo>
                      <a:cubicBezTo>
                        <a:pt x="471728" y="1297267"/>
                        <a:pt x="470520" y="1298475"/>
                        <a:pt x="469311" y="1298475"/>
                      </a:cubicBezTo>
                      <a:cubicBezTo>
                        <a:pt x="462063" y="1300892"/>
                        <a:pt x="456022" y="1303308"/>
                        <a:pt x="448773" y="1305724"/>
                      </a:cubicBezTo>
                      <a:cubicBezTo>
                        <a:pt x="440317" y="1308141"/>
                        <a:pt x="430652" y="1309348"/>
                        <a:pt x="422195" y="1309348"/>
                      </a:cubicBezTo>
                      <a:cubicBezTo>
                        <a:pt x="417362" y="1309348"/>
                        <a:pt x="413738" y="1309348"/>
                        <a:pt x="408905" y="1308141"/>
                      </a:cubicBezTo>
                      <a:cubicBezTo>
                        <a:pt x="406489" y="1308141"/>
                        <a:pt x="405281" y="1308141"/>
                        <a:pt x="402865" y="1306932"/>
                      </a:cubicBezTo>
                      <a:cubicBezTo>
                        <a:pt x="393200" y="1305724"/>
                        <a:pt x="383535" y="1302100"/>
                        <a:pt x="373870" y="1297267"/>
                      </a:cubicBezTo>
                      <a:cubicBezTo>
                        <a:pt x="371453" y="1296059"/>
                        <a:pt x="367829" y="1293643"/>
                        <a:pt x="365413" y="1292435"/>
                      </a:cubicBezTo>
                      <a:cubicBezTo>
                        <a:pt x="365413" y="1292435"/>
                        <a:pt x="364205" y="1292435"/>
                        <a:pt x="364205" y="1291227"/>
                      </a:cubicBezTo>
                      <a:cubicBezTo>
                        <a:pt x="362997" y="1290019"/>
                        <a:pt x="361789" y="1290019"/>
                        <a:pt x="360580" y="1288811"/>
                      </a:cubicBezTo>
                      <a:cubicBezTo>
                        <a:pt x="358164" y="1286394"/>
                        <a:pt x="355748" y="1285186"/>
                        <a:pt x="353332" y="1282770"/>
                      </a:cubicBezTo>
                      <a:cubicBezTo>
                        <a:pt x="350915" y="1280354"/>
                        <a:pt x="348499" y="1277938"/>
                        <a:pt x="347291" y="1275521"/>
                      </a:cubicBezTo>
                      <a:cubicBezTo>
                        <a:pt x="343667" y="1270689"/>
                        <a:pt x="340042" y="1265856"/>
                        <a:pt x="337626" y="1259816"/>
                      </a:cubicBezTo>
                      <a:cubicBezTo>
                        <a:pt x="326753" y="1246526"/>
                        <a:pt x="324337" y="1232029"/>
                        <a:pt x="314672" y="1222364"/>
                      </a:cubicBezTo>
                      <a:lnTo>
                        <a:pt x="314672" y="1222364"/>
                      </a:lnTo>
                      <a:close/>
                      <a:moveTo>
                        <a:pt x="500723" y="1286394"/>
                      </a:moveTo>
                      <a:cubicBezTo>
                        <a:pt x="501931" y="1290019"/>
                        <a:pt x="504347" y="1292435"/>
                        <a:pt x="505555" y="1296059"/>
                      </a:cubicBezTo>
                      <a:cubicBezTo>
                        <a:pt x="506763" y="1298475"/>
                        <a:pt x="511596" y="1297267"/>
                        <a:pt x="510388" y="1293643"/>
                      </a:cubicBezTo>
                      <a:cubicBezTo>
                        <a:pt x="510388" y="1288811"/>
                        <a:pt x="509179" y="1283978"/>
                        <a:pt x="507971" y="1280354"/>
                      </a:cubicBezTo>
                      <a:cubicBezTo>
                        <a:pt x="509179" y="1279145"/>
                        <a:pt x="509179" y="1279145"/>
                        <a:pt x="510388" y="1277938"/>
                      </a:cubicBezTo>
                      <a:cubicBezTo>
                        <a:pt x="511596" y="1281562"/>
                        <a:pt x="512804" y="1283978"/>
                        <a:pt x="515220" y="1286394"/>
                      </a:cubicBezTo>
                      <a:cubicBezTo>
                        <a:pt x="511596" y="1297267"/>
                        <a:pt x="507971" y="1309348"/>
                        <a:pt x="506763" y="1321430"/>
                      </a:cubicBezTo>
                      <a:cubicBezTo>
                        <a:pt x="504347" y="1312973"/>
                        <a:pt x="501931" y="1304516"/>
                        <a:pt x="499514" y="1294851"/>
                      </a:cubicBezTo>
                      <a:cubicBezTo>
                        <a:pt x="499514" y="1292435"/>
                        <a:pt x="498306" y="1290019"/>
                        <a:pt x="498306" y="1286394"/>
                      </a:cubicBezTo>
                      <a:cubicBezTo>
                        <a:pt x="499514" y="1287602"/>
                        <a:pt x="499514" y="1286394"/>
                        <a:pt x="500723" y="1286394"/>
                      </a:cubicBezTo>
                      <a:lnTo>
                        <a:pt x="500723" y="1286394"/>
                      </a:lnTo>
                      <a:close/>
                      <a:moveTo>
                        <a:pt x="521261" y="1267064"/>
                      </a:moveTo>
                      <a:cubicBezTo>
                        <a:pt x="521261" y="1268272"/>
                        <a:pt x="520053" y="1270689"/>
                        <a:pt x="520053" y="1271897"/>
                      </a:cubicBezTo>
                      <a:cubicBezTo>
                        <a:pt x="520053" y="1271897"/>
                        <a:pt x="520053" y="1271897"/>
                        <a:pt x="520053" y="1271897"/>
                      </a:cubicBezTo>
                      <a:cubicBezTo>
                        <a:pt x="520053" y="1270689"/>
                        <a:pt x="518844" y="1269481"/>
                        <a:pt x="518844" y="1269481"/>
                      </a:cubicBezTo>
                      <a:cubicBezTo>
                        <a:pt x="518844" y="1268272"/>
                        <a:pt x="520053" y="1268272"/>
                        <a:pt x="521261" y="1267064"/>
                      </a:cubicBezTo>
                      <a:lnTo>
                        <a:pt x="521261" y="1267064"/>
                      </a:lnTo>
                      <a:close/>
                      <a:moveTo>
                        <a:pt x="370245" y="1321430"/>
                      </a:moveTo>
                      <a:cubicBezTo>
                        <a:pt x="354540" y="1337136"/>
                        <a:pt x="342459" y="1346800"/>
                        <a:pt x="321920" y="1351633"/>
                      </a:cubicBezTo>
                      <a:cubicBezTo>
                        <a:pt x="291717" y="1360090"/>
                        <a:pt x="261514" y="1360090"/>
                        <a:pt x="231311" y="1354049"/>
                      </a:cubicBezTo>
                      <a:cubicBezTo>
                        <a:pt x="249433" y="1348009"/>
                        <a:pt x="266347" y="1341968"/>
                        <a:pt x="284469" y="1335927"/>
                      </a:cubicBezTo>
                      <a:cubicBezTo>
                        <a:pt x="321920" y="1322638"/>
                        <a:pt x="312255" y="1316597"/>
                        <a:pt x="309839" y="1317805"/>
                      </a:cubicBezTo>
                      <a:cubicBezTo>
                        <a:pt x="279636" y="1326262"/>
                        <a:pt x="249433" y="1338344"/>
                        <a:pt x="220438" y="1350425"/>
                      </a:cubicBezTo>
                      <a:cubicBezTo>
                        <a:pt x="263931" y="1302100"/>
                        <a:pt x="302591" y="1290019"/>
                        <a:pt x="338834" y="1277938"/>
                      </a:cubicBezTo>
                      <a:cubicBezTo>
                        <a:pt x="341250" y="1280354"/>
                        <a:pt x="343667" y="1282770"/>
                        <a:pt x="346083" y="1285186"/>
                      </a:cubicBezTo>
                      <a:cubicBezTo>
                        <a:pt x="327961" y="1293643"/>
                        <a:pt x="309839" y="1302100"/>
                        <a:pt x="291717" y="1309348"/>
                      </a:cubicBezTo>
                      <a:cubicBezTo>
                        <a:pt x="286885" y="1311765"/>
                        <a:pt x="290509" y="1319014"/>
                        <a:pt x="295342" y="1316597"/>
                      </a:cubicBezTo>
                      <a:cubicBezTo>
                        <a:pt x="321920" y="1304516"/>
                        <a:pt x="340042" y="1297267"/>
                        <a:pt x="353332" y="1291227"/>
                      </a:cubicBezTo>
                      <a:cubicBezTo>
                        <a:pt x="355748" y="1292435"/>
                        <a:pt x="356956" y="1293643"/>
                        <a:pt x="359372" y="1296059"/>
                      </a:cubicBezTo>
                      <a:cubicBezTo>
                        <a:pt x="359372" y="1298475"/>
                        <a:pt x="361789" y="1302100"/>
                        <a:pt x="365413" y="1300892"/>
                      </a:cubicBezTo>
                      <a:cubicBezTo>
                        <a:pt x="365413" y="1300892"/>
                        <a:pt x="366621" y="1300892"/>
                        <a:pt x="366621" y="1300892"/>
                      </a:cubicBezTo>
                      <a:cubicBezTo>
                        <a:pt x="373870" y="1304516"/>
                        <a:pt x="381118" y="1308141"/>
                        <a:pt x="388367" y="1309348"/>
                      </a:cubicBezTo>
                      <a:cubicBezTo>
                        <a:pt x="379910" y="1311765"/>
                        <a:pt x="373870" y="1319014"/>
                        <a:pt x="370245" y="1321430"/>
                      </a:cubicBezTo>
                      <a:lnTo>
                        <a:pt x="370245" y="1321430"/>
                      </a:lnTo>
                      <a:close/>
                      <a:moveTo>
                        <a:pt x="395616" y="1327470"/>
                      </a:moveTo>
                      <a:cubicBezTo>
                        <a:pt x="395616" y="1321430"/>
                        <a:pt x="396824" y="1315389"/>
                        <a:pt x="396824" y="1311765"/>
                      </a:cubicBezTo>
                      <a:cubicBezTo>
                        <a:pt x="402865" y="1312973"/>
                        <a:pt x="408905" y="1314181"/>
                        <a:pt x="414946" y="1314181"/>
                      </a:cubicBezTo>
                      <a:cubicBezTo>
                        <a:pt x="407697" y="1319014"/>
                        <a:pt x="401657" y="1323846"/>
                        <a:pt x="395616" y="1327470"/>
                      </a:cubicBezTo>
                      <a:lnTo>
                        <a:pt x="395616" y="1327470"/>
                      </a:lnTo>
                      <a:close/>
                      <a:moveTo>
                        <a:pt x="440317" y="1312973"/>
                      </a:moveTo>
                      <a:cubicBezTo>
                        <a:pt x="440317" y="1312973"/>
                        <a:pt x="441525" y="1312973"/>
                        <a:pt x="440317" y="1312973"/>
                      </a:cubicBezTo>
                      <a:cubicBezTo>
                        <a:pt x="441525" y="1311765"/>
                        <a:pt x="441525" y="1311765"/>
                        <a:pt x="440317" y="1312973"/>
                      </a:cubicBezTo>
                      <a:cubicBezTo>
                        <a:pt x="441525" y="1312973"/>
                        <a:pt x="441525" y="1312973"/>
                        <a:pt x="440317" y="1312973"/>
                      </a:cubicBezTo>
                      <a:close/>
                      <a:moveTo>
                        <a:pt x="474144" y="1595674"/>
                      </a:moveTo>
                      <a:cubicBezTo>
                        <a:pt x="464479" y="1587217"/>
                        <a:pt x="466895" y="1582384"/>
                        <a:pt x="468103" y="1567887"/>
                      </a:cubicBezTo>
                      <a:cubicBezTo>
                        <a:pt x="469311" y="1563054"/>
                        <a:pt x="459646" y="1560638"/>
                        <a:pt x="458438" y="1578760"/>
                      </a:cubicBezTo>
                      <a:cubicBezTo>
                        <a:pt x="457230" y="1577552"/>
                        <a:pt x="456022" y="1576344"/>
                        <a:pt x="454814" y="1575135"/>
                      </a:cubicBezTo>
                      <a:cubicBezTo>
                        <a:pt x="456022" y="1565471"/>
                        <a:pt x="449981" y="1572719"/>
                        <a:pt x="459646" y="1546141"/>
                      </a:cubicBezTo>
                      <a:cubicBezTo>
                        <a:pt x="460855" y="1543725"/>
                        <a:pt x="457230" y="1542516"/>
                        <a:pt x="454814" y="1543725"/>
                      </a:cubicBezTo>
                      <a:cubicBezTo>
                        <a:pt x="449981" y="1548557"/>
                        <a:pt x="447565" y="1554598"/>
                        <a:pt x="446357" y="1561846"/>
                      </a:cubicBezTo>
                      <a:cubicBezTo>
                        <a:pt x="446357" y="1560638"/>
                        <a:pt x="445149" y="1559430"/>
                        <a:pt x="443941" y="1558222"/>
                      </a:cubicBezTo>
                      <a:cubicBezTo>
                        <a:pt x="442733" y="1549765"/>
                        <a:pt x="448773" y="1538892"/>
                        <a:pt x="453606" y="1531643"/>
                      </a:cubicBezTo>
                      <a:cubicBezTo>
                        <a:pt x="456022" y="1529227"/>
                        <a:pt x="451190" y="1526811"/>
                        <a:pt x="449981" y="1528019"/>
                      </a:cubicBezTo>
                      <a:cubicBezTo>
                        <a:pt x="445149" y="1531643"/>
                        <a:pt x="441525" y="1536476"/>
                        <a:pt x="439108" y="1542516"/>
                      </a:cubicBezTo>
                      <a:cubicBezTo>
                        <a:pt x="439108" y="1526811"/>
                        <a:pt x="447565" y="1520770"/>
                        <a:pt x="453606" y="1512313"/>
                      </a:cubicBezTo>
                      <a:cubicBezTo>
                        <a:pt x="457230" y="1505064"/>
                        <a:pt x="443941" y="1507481"/>
                        <a:pt x="435484" y="1523186"/>
                      </a:cubicBezTo>
                      <a:cubicBezTo>
                        <a:pt x="435484" y="1520770"/>
                        <a:pt x="434276" y="1518354"/>
                        <a:pt x="434276" y="1515938"/>
                      </a:cubicBezTo>
                      <a:cubicBezTo>
                        <a:pt x="436692" y="1507481"/>
                        <a:pt x="439108" y="1506273"/>
                        <a:pt x="442733" y="1500232"/>
                      </a:cubicBezTo>
                      <a:cubicBezTo>
                        <a:pt x="443941" y="1499024"/>
                        <a:pt x="441525" y="1491775"/>
                        <a:pt x="434276" y="1500232"/>
                      </a:cubicBezTo>
                      <a:cubicBezTo>
                        <a:pt x="434276" y="1499024"/>
                        <a:pt x="434276" y="1497816"/>
                        <a:pt x="434276" y="1496607"/>
                      </a:cubicBezTo>
                      <a:cubicBezTo>
                        <a:pt x="443941" y="1482110"/>
                        <a:pt x="436692" y="1489359"/>
                        <a:pt x="448773" y="1477278"/>
                      </a:cubicBezTo>
                      <a:cubicBezTo>
                        <a:pt x="453606" y="1472445"/>
                        <a:pt x="443941" y="1467613"/>
                        <a:pt x="434276" y="1478486"/>
                      </a:cubicBezTo>
                      <a:cubicBezTo>
                        <a:pt x="434276" y="1477278"/>
                        <a:pt x="434276" y="1474861"/>
                        <a:pt x="434276" y="1473653"/>
                      </a:cubicBezTo>
                      <a:cubicBezTo>
                        <a:pt x="436692" y="1471237"/>
                        <a:pt x="436692" y="1468821"/>
                        <a:pt x="439108" y="1466404"/>
                      </a:cubicBezTo>
                      <a:cubicBezTo>
                        <a:pt x="441525" y="1462780"/>
                        <a:pt x="443941" y="1460364"/>
                        <a:pt x="446357" y="1456740"/>
                      </a:cubicBezTo>
                      <a:cubicBezTo>
                        <a:pt x="448773" y="1454323"/>
                        <a:pt x="445149" y="1449491"/>
                        <a:pt x="436692" y="1456740"/>
                      </a:cubicBezTo>
                      <a:cubicBezTo>
                        <a:pt x="436692" y="1454323"/>
                        <a:pt x="437900" y="1450699"/>
                        <a:pt x="437900" y="1448283"/>
                      </a:cubicBezTo>
                      <a:cubicBezTo>
                        <a:pt x="440317" y="1444658"/>
                        <a:pt x="443941" y="1443450"/>
                        <a:pt x="448773" y="1441034"/>
                      </a:cubicBezTo>
                      <a:cubicBezTo>
                        <a:pt x="451190" y="1439826"/>
                        <a:pt x="449981" y="1433785"/>
                        <a:pt x="441525" y="1436201"/>
                      </a:cubicBezTo>
                      <a:cubicBezTo>
                        <a:pt x="441525" y="1434994"/>
                        <a:pt x="441525" y="1433785"/>
                        <a:pt x="442733" y="1433785"/>
                      </a:cubicBezTo>
                      <a:cubicBezTo>
                        <a:pt x="443941" y="1430161"/>
                        <a:pt x="440317" y="1427745"/>
                        <a:pt x="436692" y="1427745"/>
                      </a:cubicBezTo>
                      <a:cubicBezTo>
                        <a:pt x="434276" y="1427745"/>
                        <a:pt x="434276" y="1427745"/>
                        <a:pt x="422195" y="1438618"/>
                      </a:cubicBezTo>
                      <a:cubicBezTo>
                        <a:pt x="428235" y="1426537"/>
                        <a:pt x="433068" y="1425328"/>
                        <a:pt x="436692" y="1418080"/>
                      </a:cubicBezTo>
                      <a:cubicBezTo>
                        <a:pt x="439108" y="1412039"/>
                        <a:pt x="428235" y="1412039"/>
                        <a:pt x="418570" y="1426537"/>
                      </a:cubicBezTo>
                      <a:cubicBezTo>
                        <a:pt x="418570" y="1425328"/>
                        <a:pt x="418570" y="1424120"/>
                        <a:pt x="418570" y="1422912"/>
                      </a:cubicBezTo>
                      <a:cubicBezTo>
                        <a:pt x="420986" y="1420496"/>
                        <a:pt x="423403" y="1416872"/>
                        <a:pt x="425819" y="1414455"/>
                      </a:cubicBezTo>
                      <a:cubicBezTo>
                        <a:pt x="429443" y="1410831"/>
                        <a:pt x="435484" y="1407206"/>
                        <a:pt x="439108" y="1403582"/>
                      </a:cubicBezTo>
                      <a:cubicBezTo>
                        <a:pt x="442733" y="1399958"/>
                        <a:pt x="439108" y="1387876"/>
                        <a:pt x="417362" y="1407206"/>
                      </a:cubicBezTo>
                      <a:cubicBezTo>
                        <a:pt x="417362" y="1407206"/>
                        <a:pt x="417362" y="1405998"/>
                        <a:pt x="417362" y="1405998"/>
                      </a:cubicBezTo>
                      <a:cubicBezTo>
                        <a:pt x="418570" y="1404790"/>
                        <a:pt x="422195" y="1397542"/>
                        <a:pt x="425819" y="1393917"/>
                      </a:cubicBezTo>
                      <a:cubicBezTo>
                        <a:pt x="429443" y="1390293"/>
                        <a:pt x="434276" y="1387876"/>
                        <a:pt x="437900" y="1384252"/>
                      </a:cubicBezTo>
                      <a:cubicBezTo>
                        <a:pt x="440317" y="1383044"/>
                        <a:pt x="439108" y="1379420"/>
                        <a:pt x="436692" y="1379420"/>
                      </a:cubicBezTo>
                      <a:cubicBezTo>
                        <a:pt x="431860" y="1379420"/>
                        <a:pt x="427027" y="1380628"/>
                        <a:pt x="423403" y="1384252"/>
                      </a:cubicBezTo>
                      <a:cubicBezTo>
                        <a:pt x="431860" y="1370963"/>
                        <a:pt x="435484" y="1374587"/>
                        <a:pt x="442733" y="1366130"/>
                      </a:cubicBezTo>
                      <a:cubicBezTo>
                        <a:pt x="443941" y="1364922"/>
                        <a:pt x="443941" y="1362506"/>
                        <a:pt x="441525" y="1361298"/>
                      </a:cubicBezTo>
                      <a:cubicBezTo>
                        <a:pt x="436692" y="1360090"/>
                        <a:pt x="431860" y="1361298"/>
                        <a:pt x="427027" y="1364922"/>
                      </a:cubicBezTo>
                      <a:cubicBezTo>
                        <a:pt x="433068" y="1357673"/>
                        <a:pt x="440317" y="1356466"/>
                        <a:pt x="447565" y="1350425"/>
                      </a:cubicBezTo>
                      <a:cubicBezTo>
                        <a:pt x="448773" y="1349217"/>
                        <a:pt x="447565" y="1345592"/>
                        <a:pt x="445149" y="1345592"/>
                      </a:cubicBezTo>
                      <a:cubicBezTo>
                        <a:pt x="440317" y="1345592"/>
                        <a:pt x="433068" y="1348009"/>
                        <a:pt x="428235" y="1351633"/>
                      </a:cubicBezTo>
                      <a:cubicBezTo>
                        <a:pt x="434276" y="1345592"/>
                        <a:pt x="441525" y="1341968"/>
                        <a:pt x="451190" y="1339552"/>
                      </a:cubicBezTo>
                      <a:cubicBezTo>
                        <a:pt x="457230" y="1338344"/>
                        <a:pt x="456022" y="1329887"/>
                        <a:pt x="449981" y="1331095"/>
                      </a:cubicBezTo>
                      <a:cubicBezTo>
                        <a:pt x="440317" y="1332303"/>
                        <a:pt x="433068" y="1335927"/>
                        <a:pt x="425819" y="1341968"/>
                      </a:cubicBezTo>
                      <a:cubicBezTo>
                        <a:pt x="425819" y="1340760"/>
                        <a:pt x="425819" y="1340760"/>
                        <a:pt x="427027" y="1339552"/>
                      </a:cubicBezTo>
                      <a:cubicBezTo>
                        <a:pt x="435484" y="1333511"/>
                        <a:pt x="440317" y="1327470"/>
                        <a:pt x="458438" y="1316597"/>
                      </a:cubicBezTo>
                      <a:cubicBezTo>
                        <a:pt x="460855" y="1315389"/>
                        <a:pt x="460855" y="1311765"/>
                        <a:pt x="459646" y="1309348"/>
                      </a:cubicBezTo>
                      <a:cubicBezTo>
                        <a:pt x="460855" y="1309348"/>
                        <a:pt x="462063" y="1308141"/>
                        <a:pt x="463271" y="1308141"/>
                      </a:cubicBezTo>
                      <a:cubicBezTo>
                        <a:pt x="463271" y="1308141"/>
                        <a:pt x="464479" y="1309348"/>
                        <a:pt x="464479" y="1309348"/>
                      </a:cubicBezTo>
                      <a:cubicBezTo>
                        <a:pt x="468103" y="1310557"/>
                        <a:pt x="470520" y="1306932"/>
                        <a:pt x="472936" y="1305724"/>
                      </a:cubicBezTo>
                      <a:cubicBezTo>
                        <a:pt x="472936" y="1305724"/>
                        <a:pt x="474144" y="1304516"/>
                        <a:pt x="474144" y="1304516"/>
                      </a:cubicBezTo>
                      <a:cubicBezTo>
                        <a:pt x="475352" y="1303308"/>
                        <a:pt x="477768" y="1303308"/>
                        <a:pt x="478976" y="1302100"/>
                      </a:cubicBezTo>
                      <a:cubicBezTo>
                        <a:pt x="477768" y="1309348"/>
                        <a:pt x="475352" y="1315389"/>
                        <a:pt x="474144" y="1322638"/>
                      </a:cubicBezTo>
                      <a:cubicBezTo>
                        <a:pt x="470520" y="1322638"/>
                        <a:pt x="468103" y="1323846"/>
                        <a:pt x="465687" y="1325054"/>
                      </a:cubicBezTo>
                      <a:cubicBezTo>
                        <a:pt x="462063" y="1326262"/>
                        <a:pt x="459646" y="1327470"/>
                        <a:pt x="457230" y="1331095"/>
                      </a:cubicBezTo>
                      <a:cubicBezTo>
                        <a:pt x="456022" y="1332303"/>
                        <a:pt x="457230" y="1334719"/>
                        <a:pt x="458438" y="1334719"/>
                      </a:cubicBezTo>
                      <a:cubicBezTo>
                        <a:pt x="462063" y="1335927"/>
                        <a:pt x="468103" y="1334719"/>
                        <a:pt x="472936" y="1332303"/>
                      </a:cubicBezTo>
                      <a:cubicBezTo>
                        <a:pt x="441525" y="1513521"/>
                        <a:pt x="489850" y="1608963"/>
                        <a:pt x="489850" y="1610171"/>
                      </a:cubicBezTo>
                      <a:cubicBezTo>
                        <a:pt x="483809" y="1604131"/>
                        <a:pt x="478976" y="1600506"/>
                        <a:pt x="474144" y="1595674"/>
                      </a:cubicBezTo>
                      <a:lnTo>
                        <a:pt x="474144" y="1595674"/>
                      </a:lnTo>
                      <a:close/>
                      <a:moveTo>
                        <a:pt x="518844" y="1490567"/>
                      </a:moveTo>
                      <a:cubicBezTo>
                        <a:pt x="521261" y="1532851"/>
                        <a:pt x="506763" y="1573928"/>
                        <a:pt x="499514" y="1615004"/>
                      </a:cubicBezTo>
                      <a:cubicBezTo>
                        <a:pt x="498306" y="1612587"/>
                        <a:pt x="497098" y="1611379"/>
                        <a:pt x="497098" y="1608963"/>
                      </a:cubicBezTo>
                      <a:cubicBezTo>
                        <a:pt x="494682" y="1602922"/>
                        <a:pt x="492266" y="1598090"/>
                        <a:pt x="489850" y="1592049"/>
                      </a:cubicBezTo>
                      <a:cubicBezTo>
                        <a:pt x="499514" y="1604131"/>
                        <a:pt x="501931" y="1596882"/>
                        <a:pt x="500723" y="1594465"/>
                      </a:cubicBezTo>
                      <a:cubicBezTo>
                        <a:pt x="495890" y="1586009"/>
                        <a:pt x="486225" y="1578760"/>
                        <a:pt x="482601" y="1559430"/>
                      </a:cubicBezTo>
                      <a:cubicBezTo>
                        <a:pt x="500723" y="1588425"/>
                        <a:pt x="506763" y="1573928"/>
                        <a:pt x="503139" y="1570303"/>
                      </a:cubicBezTo>
                      <a:cubicBezTo>
                        <a:pt x="487433" y="1553389"/>
                        <a:pt x="482601" y="1535268"/>
                        <a:pt x="477768" y="1514729"/>
                      </a:cubicBezTo>
                      <a:cubicBezTo>
                        <a:pt x="483809" y="1530435"/>
                        <a:pt x="492266" y="1544932"/>
                        <a:pt x="503139" y="1557014"/>
                      </a:cubicBezTo>
                      <a:cubicBezTo>
                        <a:pt x="506763" y="1560638"/>
                        <a:pt x="512804" y="1554598"/>
                        <a:pt x="510388" y="1550973"/>
                      </a:cubicBezTo>
                      <a:cubicBezTo>
                        <a:pt x="500723" y="1538892"/>
                        <a:pt x="493474" y="1526811"/>
                        <a:pt x="488641" y="1513521"/>
                      </a:cubicBezTo>
                      <a:cubicBezTo>
                        <a:pt x="494682" y="1520770"/>
                        <a:pt x="500723" y="1526811"/>
                        <a:pt x="506763" y="1530435"/>
                      </a:cubicBezTo>
                      <a:cubicBezTo>
                        <a:pt x="509179" y="1531643"/>
                        <a:pt x="511596" y="1528019"/>
                        <a:pt x="510388" y="1526811"/>
                      </a:cubicBezTo>
                      <a:cubicBezTo>
                        <a:pt x="495890" y="1505064"/>
                        <a:pt x="483809" y="1489359"/>
                        <a:pt x="477768" y="1462780"/>
                      </a:cubicBezTo>
                      <a:cubicBezTo>
                        <a:pt x="483809" y="1473653"/>
                        <a:pt x="491058" y="1483318"/>
                        <a:pt x="498306" y="1490567"/>
                      </a:cubicBezTo>
                      <a:cubicBezTo>
                        <a:pt x="500723" y="1494191"/>
                        <a:pt x="505555" y="1489359"/>
                        <a:pt x="504347" y="1485734"/>
                      </a:cubicBezTo>
                      <a:cubicBezTo>
                        <a:pt x="499514" y="1474861"/>
                        <a:pt x="492266" y="1465197"/>
                        <a:pt x="486225" y="1454323"/>
                      </a:cubicBezTo>
                      <a:cubicBezTo>
                        <a:pt x="481393" y="1445867"/>
                        <a:pt x="478976" y="1436201"/>
                        <a:pt x="475352" y="1427745"/>
                      </a:cubicBezTo>
                      <a:cubicBezTo>
                        <a:pt x="480185" y="1438618"/>
                        <a:pt x="486225" y="1449491"/>
                        <a:pt x="491058" y="1457948"/>
                      </a:cubicBezTo>
                      <a:cubicBezTo>
                        <a:pt x="493474" y="1461572"/>
                        <a:pt x="499514" y="1459156"/>
                        <a:pt x="498306" y="1454323"/>
                      </a:cubicBezTo>
                      <a:cubicBezTo>
                        <a:pt x="491058" y="1437410"/>
                        <a:pt x="485017" y="1425328"/>
                        <a:pt x="480185" y="1408415"/>
                      </a:cubicBezTo>
                      <a:cubicBezTo>
                        <a:pt x="485017" y="1415663"/>
                        <a:pt x="489850" y="1421704"/>
                        <a:pt x="494682" y="1425328"/>
                      </a:cubicBezTo>
                      <a:cubicBezTo>
                        <a:pt x="498306" y="1427745"/>
                        <a:pt x="501931" y="1424120"/>
                        <a:pt x="499514" y="1420496"/>
                      </a:cubicBezTo>
                      <a:cubicBezTo>
                        <a:pt x="471728" y="1370963"/>
                        <a:pt x="483809" y="1389085"/>
                        <a:pt x="476560" y="1364922"/>
                      </a:cubicBezTo>
                      <a:cubicBezTo>
                        <a:pt x="476560" y="1362506"/>
                        <a:pt x="476560" y="1361298"/>
                        <a:pt x="477768" y="1358882"/>
                      </a:cubicBezTo>
                      <a:cubicBezTo>
                        <a:pt x="481393" y="1367339"/>
                        <a:pt x="485017" y="1375795"/>
                        <a:pt x="491058" y="1381836"/>
                      </a:cubicBezTo>
                      <a:cubicBezTo>
                        <a:pt x="493474" y="1385460"/>
                        <a:pt x="498306" y="1381836"/>
                        <a:pt x="497098" y="1378212"/>
                      </a:cubicBezTo>
                      <a:cubicBezTo>
                        <a:pt x="493474" y="1366130"/>
                        <a:pt x="480185" y="1346800"/>
                        <a:pt x="483809" y="1331095"/>
                      </a:cubicBezTo>
                      <a:cubicBezTo>
                        <a:pt x="485017" y="1335927"/>
                        <a:pt x="487433" y="1340760"/>
                        <a:pt x="491058" y="1344384"/>
                      </a:cubicBezTo>
                      <a:cubicBezTo>
                        <a:pt x="493474" y="1348009"/>
                        <a:pt x="498306" y="1345592"/>
                        <a:pt x="497098" y="1341968"/>
                      </a:cubicBezTo>
                      <a:cubicBezTo>
                        <a:pt x="495890" y="1334719"/>
                        <a:pt x="492266" y="1327470"/>
                        <a:pt x="491058" y="1320222"/>
                      </a:cubicBezTo>
                      <a:cubicBezTo>
                        <a:pt x="489850" y="1314181"/>
                        <a:pt x="491058" y="1306932"/>
                        <a:pt x="491058" y="1300892"/>
                      </a:cubicBezTo>
                      <a:cubicBezTo>
                        <a:pt x="493474" y="1310557"/>
                        <a:pt x="498306" y="1320222"/>
                        <a:pt x="503139" y="1326262"/>
                      </a:cubicBezTo>
                      <a:cubicBezTo>
                        <a:pt x="503139" y="1327470"/>
                        <a:pt x="504347" y="1327470"/>
                        <a:pt x="505555" y="1327470"/>
                      </a:cubicBezTo>
                      <a:cubicBezTo>
                        <a:pt x="504347" y="1335927"/>
                        <a:pt x="503139" y="1344384"/>
                        <a:pt x="504347" y="1352841"/>
                      </a:cubicBezTo>
                      <a:cubicBezTo>
                        <a:pt x="501931" y="1350425"/>
                        <a:pt x="497098" y="1351633"/>
                        <a:pt x="497098" y="1355257"/>
                      </a:cubicBezTo>
                      <a:cubicBezTo>
                        <a:pt x="500723" y="1409623"/>
                        <a:pt x="516428" y="1450699"/>
                        <a:pt x="518844" y="1490567"/>
                      </a:cubicBezTo>
                      <a:lnTo>
                        <a:pt x="518844" y="1490567"/>
                      </a:lnTo>
                      <a:close/>
                      <a:moveTo>
                        <a:pt x="514012" y="1387876"/>
                      </a:moveTo>
                      <a:cubicBezTo>
                        <a:pt x="522469" y="1399958"/>
                        <a:pt x="534550" y="1409623"/>
                        <a:pt x="549048" y="1415663"/>
                      </a:cubicBezTo>
                      <a:cubicBezTo>
                        <a:pt x="547839" y="1415663"/>
                        <a:pt x="546631" y="1416872"/>
                        <a:pt x="546631" y="1418080"/>
                      </a:cubicBezTo>
                      <a:cubicBezTo>
                        <a:pt x="549048" y="1434994"/>
                        <a:pt x="555088" y="1433785"/>
                        <a:pt x="557504" y="1461572"/>
                      </a:cubicBezTo>
                      <a:cubicBezTo>
                        <a:pt x="541799" y="1438618"/>
                        <a:pt x="524885" y="1414455"/>
                        <a:pt x="514012" y="1387876"/>
                      </a:cubicBezTo>
                      <a:lnTo>
                        <a:pt x="514012" y="1387876"/>
                      </a:lnTo>
                      <a:close/>
                      <a:moveTo>
                        <a:pt x="563545" y="1451907"/>
                      </a:moveTo>
                      <a:cubicBezTo>
                        <a:pt x="561129" y="1436201"/>
                        <a:pt x="556296" y="1430161"/>
                        <a:pt x="551464" y="1416872"/>
                      </a:cubicBezTo>
                      <a:cubicBezTo>
                        <a:pt x="551464" y="1416872"/>
                        <a:pt x="551464" y="1416872"/>
                        <a:pt x="551464" y="1416872"/>
                      </a:cubicBezTo>
                      <a:cubicBezTo>
                        <a:pt x="555088" y="1418080"/>
                        <a:pt x="558712" y="1419288"/>
                        <a:pt x="561129" y="1420496"/>
                      </a:cubicBezTo>
                      <a:cubicBezTo>
                        <a:pt x="563545" y="1430161"/>
                        <a:pt x="564753" y="1441034"/>
                        <a:pt x="563545" y="1451907"/>
                      </a:cubicBezTo>
                      <a:lnTo>
                        <a:pt x="563545" y="1451907"/>
                      </a:lnTo>
                      <a:close/>
                      <a:moveTo>
                        <a:pt x="789464" y="1354049"/>
                      </a:moveTo>
                      <a:cubicBezTo>
                        <a:pt x="787048" y="1361298"/>
                        <a:pt x="783423" y="1369755"/>
                        <a:pt x="778591" y="1377003"/>
                      </a:cubicBezTo>
                      <a:cubicBezTo>
                        <a:pt x="760469" y="1408415"/>
                        <a:pt x="723017" y="1437410"/>
                        <a:pt x="689190" y="1427745"/>
                      </a:cubicBezTo>
                      <a:cubicBezTo>
                        <a:pt x="680733" y="1425328"/>
                        <a:pt x="674692" y="1420496"/>
                        <a:pt x="666235" y="1416872"/>
                      </a:cubicBezTo>
                      <a:cubicBezTo>
                        <a:pt x="645697" y="1407206"/>
                        <a:pt x="622743" y="1409623"/>
                        <a:pt x="602205" y="1412039"/>
                      </a:cubicBezTo>
                      <a:cubicBezTo>
                        <a:pt x="592540" y="1413247"/>
                        <a:pt x="580459" y="1414455"/>
                        <a:pt x="568377" y="1414455"/>
                      </a:cubicBezTo>
                      <a:cubicBezTo>
                        <a:pt x="564753" y="1414455"/>
                        <a:pt x="562337" y="1414455"/>
                        <a:pt x="558712" y="1413247"/>
                      </a:cubicBezTo>
                      <a:cubicBezTo>
                        <a:pt x="553880" y="1412039"/>
                        <a:pt x="547839" y="1410831"/>
                        <a:pt x="544215" y="1409623"/>
                      </a:cubicBezTo>
                      <a:cubicBezTo>
                        <a:pt x="543007" y="1409623"/>
                        <a:pt x="543007" y="1408415"/>
                        <a:pt x="541799" y="1408415"/>
                      </a:cubicBezTo>
                      <a:cubicBezTo>
                        <a:pt x="540591" y="1407206"/>
                        <a:pt x="539383" y="1407206"/>
                        <a:pt x="536966" y="1405998"/>
                      </a:cubicBezTo>
                      <a:cubicBezTo>
                        <a:pt x="523677" y="1396333"/>
                        <a:pt x="516428" y="1383044"/>
                        <a:pt x="514012" y="1367339"/>
                      </a:cubicBezTo>
                      <a:cubicBezTo>
                        <a:pt x="512804" y="1357673"/>
                        <a:pt x="512804" y="1348009"/>
                        <a:pt x="512804" y="1337136"/>
                      </a:cubicBezTo>
                      <a:cubicBezTo>
                        <a:pt x="514012" y="1325054"/>
                        <a:pt x="516428" y="1312973"/>
                        <a:pt x="518844" y="1302100"/>
                      </a:cubicBezTo>
                      <a:cubicBezTo>
                        <a:pt x="520053" y="1298475"/>
                        <a:pt x="521261" y="1293643"/>
                        <a:pt x="521261" y="1290019"/>
                      </a:cubicBezTo>
                      <a:cubicBezTo>
                        <a:pt x="522469" y="1285186"/>
                        <a:pt x="523677" y="1279145"/>
                        <a:pt x="526093" y="1274313"/>
                      </a:cubicBezTo>
                      <a:cubicBezTo>
                        <a:pt x="527301" y="1271897"/>
                        <a:pt x="527301" y="1269481"/>
                        <a:pt x="528509" y="1267064"/>
                      </a:cubicBezTo>
                      <a:cubicBezTo>
                        <a:pt x="529718" y="1263440"/>
                        <a:pt x="530926" y="1259816"/>
                        <a:pt x="532134" y="1257399"/>
                      </a:cubicBezTo>
                      <a:cubicBezTo>
                        <a:pt x="534550" y="1250151"/>
                        <a:pt x="536966" y="1242902"/>
                        <a:pt x="539383" y="1235653"/>
                      </a:cubicBezTo>
                      <a:cubicBezTo>
                        <a:pt x="540591" y="1233237"/>
                        <a:pt x="540591" y="1232029"/>
                        <a:pt x="541799" y="1229613"/>
                      </a:cubicBezTo>
                      <a:cubicBezTo>
                        <a:pt x="543007" y="1227196"/>
                        <a:pt x="544215" y="1224780"/>
                        <a:pt x="544215" y="1222364"/>
                      </a:cubicBezTo>
                      <a:cubicBezTo>
                        <a:pt x="545423" y="1218739"/>
                        <a:pt x="547839" y="1215115"/>
                        <a:pt x="549048" y="1211491"/>
                      </a:cubicBezTo>
                      <a:cubicBezTo>
                        <a:pt x="550256" y="1207866"/>
                        <a:pt x="551464" y="1205450"/>
                        <a:pt x="553880" y="1201826"/>
                      </a:cubicBezTo>
                      <a:cubicBezTo>
                        <a:pt x="556296" y="1196993"/>
                        <a:pt x="558712" y="1192161"/>
                        <a:pt x="561129" y="1187328"/>
                      </a:cubicBezTo>
                      <a:cubicBezTo>
                        <a:pt x="561129" y="1187328"/>
                        <a:pt x="561129" y="1186120"/>
                        <a:pt x="562337" y="1186120"/>
                      </a:cubicBezTo>
                      <a:cubicBezTo>
                        <a:pt x="563545" y="1183704"/>
                        <a:pt x="564753" y="1181288"/>
                        <a:pt x="565961" y="1178871"/>
                      </a:cubicBezTo>
                      <a:cubicBezTo>
                        <a:pt x="567169" y="1177663"/>
                        <a:pt x="567169" y="1176455"/>
                        <a:pt x="568377" y="1174039"/>
                      </a:cubicBezTo>
                      <a:cubicBezTo>
                        <a:pt x="568377" y="1174039"/>
                        <a:pt x="569586" y="1172831"/>
                        <a:pt x="569586" y="1172831"/>
                      </a:cubicBezTo>
                      <a:cubicBezTo>
                        <a:pt x="574418" y="1165582"/>
                        <a:pt x="578042" y="1158333"/>
                        <a:pt x="582875" y="1151085"/>
                      </a:cubicBezTo>
                      <a:cubicBezTo>
                        <a:pt x="582875" y="1149877"/>
                        <a:pt x="584083" y="1149877"/>
                        <a:pt x="584083" y="1148668"/>
                      </a:cubicBezTo>
                      <a:cubicBezTo>
                        <a:pt x="585291" y="1147460"/>
                        <a:pt x="585291" y="1146252"/>
                        <a:pt x="586499" y="1145044"/>
                      </a:cubicBezTo>
                      <a:cubicBezTo>
                        <a:pt x="592540" y="1135379"/>
                        <a:pt x="599789" y="1126922"/>
                        <a:pt x="605829" y="1117257"/>
                      </a:cubicBezTo>
                      <a:cubicBezTo>
                        <a:pt x="607037" y="1116049"/>
                        <a:pt x="607037" y="1114841"/>
                        <a:pt x="608246" y="1113633"/>
                      </a:cubicBezTo>
                      <a:cubicBezTo>
                        <a:pt x="614286" y="1103968"/>
                        <a:pt x="617911" y="1094303"/>
                        <a:pt x="620327" y="1082222"/>
                      </a:cubicBezTo>
                      <a:cubicBezTo>
                        <a:pt x="620327" y="1079805"/>
                        <a:pt x="622743" y="1073765"/>
                        <a:pt x="626367" y="1068932"/>
                      </a:cubicBezTo>
                      <a:cubicBezTo>
                        <a:pt x="627576" y="1068932"/>
                        <a:pt x="627576" y="1068932"/>
                        <a:pt x="628784" y="1068932"/>
                      </a:cubicBezTo>
                      <a:cubicBezTo>
                        <a:pt x="631200" y="1068932"/>
                        <a:pt x="633616" y="1067724"/>
                        <a:pt x="636032" y="1066516"/>
                      </a:cubicBezTo>
                      <a:cubicBezTo>
                        <a:pt x="637241" y="1067724"/>
                        <a:pt x="637241" y="1068932"/>
                        <a:pt x="637241" y="1068932"/>
                      </a:cubicBezTo>
                      <a:cubicBezTo>
                        <a:pt x="642073" y="1079805"/>
                        <a:pt x="657779" y="1093095"/>
                        <a:pt x="658987" y="1093095"/>
                      </a:cubicBezTo>
                      <a:cubicBezTo>
                        <a:pt x="655362" y="1093095"/>
                        <a:pt x="652946" y="1097927"/>
                        <a:pt x="654154" y="1101552"/>
                      </a:cubicBezTo>
                      <a:cubicBezTo>
                        <a:pt x="654154" y="1102760"/>
                        <a:pt x="656570" y="1103968"/>
                        <a:pt x="656570" y="1105176"/>
                      </a:cubicBezTo>
                      <a:cubicBezTo>
                        <a:pt x="657779" y="1106384"/>
                        <a:pt x="657779" y="1107592"/>
                        <a:pt x="657779" y="1108800"/>
                      </a:cubicBezTo>
                      <a:cubicBezTo>
                        <a:pt x="655362" y="1113633"/>
                        <a:pt x="651738" y="1107592"/>
                        <a:pt x="648114" y="1105176"/>
                      </a:cubicBezTo>
                      <a:cubicBezTo>
                        <a:pt x="648114" y="1105176"/>
                        <a:pt x="646905" y="1103968"/>
                        <a:pt x="646905" y="1103968"/>
                      </a:cubicBezTo>
                      <a:cubicBezTo>
                        <a:pt x="645697" y="1103968"/>
                        <a:pt x="644489" y="1103968"/>
                        <a:pt x="644489" y="1105176"/>
                      </a:cubicBezTo>
                      <a:cubicBezTo>
                        <a:pt x="643281" y="1107592"/>
                        <a:pt x="644489" y="1112425"/>
                        <a:pt x="642073" y="1114841"/>
                      </a:cubicBezTo>
                      <a:cubicBezTo>
                        <a:pt x="638449" y="1119673"/>
                        <a:pt x="637241" y="1111216"/>
                        <a:pt x="637241" y="1106384"/>
                      </a:cubicBezTo>
                      <a:cubicBezTo>
                        <a:pt x="637241" y="1103968"/>
                        <a:pt x="637241" y="1100343"/>
                        <a:pt x="637241" y="1100343"/>
                      </a:cubicBezTo>
                      <a:cubicBezTo>
                        <a:pt x="637241" y="1093095"/>
                        <a:pt x="626367" y="1091886"/>
                        <a:pt x="626367" y="1100343"/>
                      </a:cubicBezTo>
                      <a:cubicBezTo>
                        <a:pt x="623951" y="1097927"/>
                        <a:pt x="620327" y="1097927"/>
                        <a:pt x="617911" y="1101552"/>
                      </a:cubicBezTo>
                      <a:cubicBezTo>
                        <a:pt x="615494" y="1106384"/>
                        <a:pt x="611870" y="1111216"/>
                        <a:pt x="608246" y="1114841"/>
                      </a:cubicBezTo>
                      <a:cubicBezTo>
                        <a:pt x="607037" y="1116049"/>
                        <a:pt x="607037" y="1117257"/>
                        <a:pt x="605829" y="1118465"/>
                      </a:cubicBezTo>
                      <a:cubicBezTo>
                        <a:pt x="603413" y="1122089"/>
                        <a:pt x="600997" y="1125714"/>
                        <a:pt x="598580" y="1129338"/>
                      </a:cubicBezTo>
                      <a:cubicBezTo>
                        <a:pt x="598580" y="1129338"/>
                        <a:pt x="598580" y="1130546"/>
                        <a:pt x="597372" y="1130546"/>
                      </a:cubicBezTo>
                      <a:cubicBezTo>
                        <a:pt x="594956" y="1134171"/>
                        <a:pt x="592540" y="1139003"/>
                        <a:pt x="588916" y="1142628"/>
                      </a:cubicBezTo>
                      <a:cubicBezTo>
                        <a:pt x="587707" y="1145044"/>
                        <a:pt x="586499" y="1147460"/>
                        <a:pt x="585291" y="1149877"/>
                      </a:cubicBezTo>
                      <a:cubicBezTo>
                        <a:pt x="580459" y="1157125"/>
                        <a:pt x="576834" y="1164374"/>
                        <a:pt x="573210" y="1171623"/>
                      </a:cubicBezTo>
                      <a:cubicBezTo>
                        <a:pt x="573210" y="1171623"/>
                        <a:pt x="573210" y="1171623"/>
                        <a:pt x="573210" y="1171623"/>
                      </a:cubicBezTo>
                      <a:cubicBezTo>
                        <a:pt x="572002" y="1174039"/>
                        <a:pt x="570794" y="1176455"/>
                        <a:pt x="569586" y="1178871"/>
                      </a:cubicBezTo>
                      <a:cubicBezTo>
                        <a:pt x="569586" y="1180080"/>
                        <a:pt x="568377" y="1181288"/>
                        <a:pt x="568377" y="1182496"/>
                      </a:cubicBezTo>
                      <a:cubicBezTo>
                        <a:pt x="568377" y="1183704"/>
                        <a:pt x="568377" y="1183704"/>
                        <a:pt x="568377" y="1184912"/>
                      </a:cubicBezTo>
                      <a:cubicBezTo>
                        <a:pt x="569586" y="1187328"/>
                        <a:pt x="572002" y="1187328"/>
                        <a:pt x="574418" y="1186120"/>
                      </a:cubicBezTo>
                      <a:cubicBezTo>
                        <a:pt x="575626" y="1184912"/>
                        <a:pt x="575626" y="1183704"/>
                        <a:pt x="576834" y="1183704"/>
                      </a:cubicBezTo>
                      <a:cubicBezTo>
                        <a:pt x="578042" y="1182496"/>
                        <a:pt x="578042" y="1182496"/>
                        <a:pt x="579251" y="1181288"/>
                      </a:cubicBezTo>
                      <a:cubicBezTo>
                        <a:pt x="581667" y="1177663"/>
                        <a:pt x="584083" y="1175247"/>
                        <a:pt x="586499" y="1171623"/>
                      </a:cubicBezTo>
                      <a:cubicBezTo>
                        <a:pt x="588916" y="1167998"/>
                        <a:pt x="591332" y="1165582"/>
                        <a:pt x="593748" y="1161958"/>
                      </a:cubicBezTo>
                      <a:cubicBezTo>
                        <a:pt x="593748" y="1161958"/>
                        <a:pt x="593748" y="1160750"/>
                        <a:pt x="594956" y="1160750"/>
                      </a:cubicBezTo>
                      <a:cubicBezTo>
                        <a:pt x="594956" y="1160750"/>
                        <a:pt x="594956" y="1160750"/>
                        <a:pt x="594956" y="1160750"/>
                      </a:cubicBezTo>
                      <a:cubicBezTo>
                        <a:pt x="597372" y="1157125"/>
                        <a:pt x="599789" y="1153501"/>
                        <a:pt x="602205" y="1149877"/>
                      </a:cubicBezTo>
                      <a:cubicBezTo>
                        <a:pt x="603413" y="1147460"/>
                        <a:pt x="605829" y="1145044"/>
                        <a:pt x="607037" y="1141420"/>
                      </a:cubicBezTo>
                      <a:cubicBezTo>
                        <a:pt x="607037" y="1142628"/>
                        <a:pt x="605829" y="1145044"/>
                        <a:pt x="605829" y="1146252"/>
                      </a:cubicBezTo>
                      <a:cubicBezTo>
                        <a:pt x="605829" y="1147460"/>
                        <a:pt x="604621" y="1148668"/>
                        <a:pt x="604621" y="1149877"/>
                      </a:cubicBezTo>
                      <a:cubicBezTo>
                        <a:pt x="603413" y="1152293"/>
                        <a:pt x="603413" y="1153501"/>
                        <a:pt x="602205" y="1155917"/>
                      </a:cubicBezTo>
                      <a:cubicBezTo>
                        <a:pt x="600997" y="1157125"/>
                        <a:pt x="600997" y="1159541"/>
                        <a:pt x="599789" y="1160750"/>
                      </a:cubicBezTo>
                      <a:cubicBezTo>
                        <a:pt x="599789" y="1161958"/>
                        <a:pt x="598580" y="1163166"/>
                        <a:pt x="598580" y="1163166"/>
                      </a:cubicBezTo>
                      <a:cubicBezTo>
                        <a:pt x="597372" y="1165582"/>
                        <a:pt x="596164" y="1169207"/>
                        <a:pt x="593748" y="1171623"/>
                      </a:cubicBezTo>
                      <a:cubicBezTo>
                        <a:pt x="593748" y="1171623"/>
                        <a:pt x="593748" y="1172831"/>
                        <a:pt x="592540" y="1172831"/>
                      </a:cubicBezTo>
                      <a:cubicBezTo>
                        <a:pt x="591332" y="1175247"/>
                        <a:pt x="590124" y="1178871"/>
                        <a:pt x="587707" y="1181288"/>
                      </a:cubicBezTo>
                      <a:cubicBezTo>
                        <a:pt x="586499" y="1184912"/>
                        <a:pt x="584083" y="1187328"/>
                        <a:pt x="582875" y="1190953"/>
                      </a:cubicBezTo>
                      <a:cubicBezTo>
                        <a:pt x="581667" y="1192161"/>
                        <a:pt x="581667" y="1193369"/>
                        <a:pt x="580459" y="1194577"/>
                      </a:cubicBezTo>
                      <a:cubicBezTo>
                        <a:pt x="578042" y="1198201"/>
                        <a:pt x="575626" y="1203034"/>
                        <a:pt x="572002" y="1206658"/>
                      </a:cubicBezTo>
                      <a:cubicBezTo>
                        <a:pt x="570794" y="1207866"/>
                        <a:pt x="569586" y="1209074"/>
                        <a:pt x="569586" y="1210283"/>
                      </a:cubicBezTo>
                      <a:cubicBezTo>
                        <a:pt x="565961" y="1215115"/>
                        <a:pt x="559921" y="1219947"/>
                        <a:pt x="555088" y="1224780"/>
                      </a:cubicBezTo>
                      <a:cubicBezTo>
                        <a:pt x="552672" y="1227196"/>
                        <a:pt x="550256" y="1229613"/>
                        <a:pt x="547839" y="1232029"/>
                      </a:cubicBezTo>
                      <a:cubicBezTo>
                        <a:pt x="546631" y="1233237"/>
                        <a:pt x="545423" y="1235653"/>
                        <a:pt x="544215" y="1236861"/>
                      </a:cubicBezTo>
                      <a:cubicBezTo>
                        <a:pt x="543007" y="1239278"/>
                        <a:pt x="540591" y="1241694"/>
                        <a:pt x="539383" y="1245318"/>
                      </a:cubicBezTo>
                      <a:cubicBezTo>
                        <a:pt x="539383" y="1246526"/>
                        <a:pt x="540591" y="1247735"/>
                        <a:pt x="541799" y="1246526"/>
                      </a:cubicBezTo>
                      <a:cubicBezTo>
                        <a:pt x="546631" y="1244110"/>
                        <a:pt x="550256" y="1240486"/>
                        <a:pt x="553880" y="1236861"/>
                      </a:cubicBezTo>
                      <a:cubicBezTo>
                        <a:pt x="555088" y="1235653"/>
                        <a:pt x="556296" y="1234445"/>
                        <a:pt x="557504" y="1233237"/>
                      </a:cubicBezTo>
                      <a:cubicBezTo>
                        <a:pt x="559921" y="1230821"/>
                        <a:pt x="562337" y="1229613"/>
                        <a:pt x="563545" y="1227196"/>
                      </a:cubicBezTo>
                      <a:cubicBezTo>
                        <a:pt x="562337" y="1229613"/>
                        <a:pt x="561129" y="1232029"/>
                        <a:pt x="559921" y="1234445"/>
                      </a:cubicBezTo>
                      <a:cubicBezTo>
                        <a:pt x="559921" y="1235653"/>
                        <a:pt x="558712" y="1235653"/>
                        <a:pt x="558712" y="1236861"/>
                      </a:cubicBezTo>
                      <a:cubicBezTo>
                        <a:pt x="556296" y="1240486"/>
                        <a:pt x="555088" y="1244110"/>
                        <a:pt x="553880" y="1247735"/>
                      </a:cubicBezTo>
                      <a:cubicBezTo>
                        <a:pt x="553880" y="1247735"/>
                        <a:pt x="553880" y="1247735"/>
                        <a:pt x="553880" y="1247735"/>
                      </a:cubicBezTo>
                      <a:cubicBezTo>
                        <a:pt x="547839" y="1258608"/>
                        <a:pt x="543007" y="1264648"/>
                        <a:pt x="540591" y="1269481"/>
                      </a:cubicBezTo>
                      <a:cubicBezTo>
                        <a:pt x="538174" y="1271897"/>
                        <a:pt x="536966" y="1274313"/>
                        <a:pt x="535758" y="1276729"/>
                      </a:cubicBezTo>
                      <a:cubicBezTo>
                        <a:pt x="534550" y="1279145"/>
                        <a:pt x="533342" y="1281562"/>
                        <a:pt x="533342" y="1285186"/>
                      </a:cubicBezTo>
                      <a:cubicBezTo>
                        <a:pt x="533342" y="1287602"/>
                        <a:pt x="535758" y="1287602"/>
                        <a:pt x="536966" y="1286394"/>
                      </a:cubicBezTo>
                      <a:cubicBezTo>
                        <a:pt x="538174" y="1285186"/>
                        <a:pt x="538174" y="1283978"/>
                        <a:pt x="539383" y="1282770"/>
                      </a:cubicBezTo>
                      <a:cubicBezTo>
                        <a:pt x="541799" y="1279145"/>
                        <a:pt x="544215" y="1276729"/>
                        <a:pt x="545423" y="1273105"/>
                      </a:cubicBezTo>
                      <a:cubicBezTo>
                        <a:pt x="551464" y="1264648"/>
                        <a:pt x="556296" y="1256191"/>
                        <a:pt x="561129" y="1247735"/>
                      </a:cubicBezTo>
                      <a:cubicBezTo>
                        <a:pt x="561129" y="1247735"/>
                        <a:pt x="561129" y="1246526"/>
                        <a:pt x="562337" y="1246526"/>
                      </a:cubicBezTo>
                      <a:cubicBezTo>
                        <a:pt x="563545" y="1244110"/>
                        <a:pt x="564753" y="1241694"/>
                        <a:pt x="565961" y="1239278"/>
                      </a:cubicBezTo>
                      <a:cubicBezTo>
                        <a:pt x="565961" y="1239278"/>
                        <a:pt x="565961" y="1238069"/>
                        <a:pt x="565961" y="1238069"/>
                      </a:cubicBezTo>
                      <a:cubicBezTo>
                        <a:pt x="565961" y="1238069"/>
                        <a:pt x="565961" y="1239278"/>
                        <a:pt x="565961" y="1239278"/>
                      </a:cubicBezTo>
                      <a:cubicBezTo>
                        <a:pt x="565961" y="1240486"/>
                        <a:pt x="564753" y="1242902"/>
                        <a:pt x="564753" y="1244110"/>
                      </a:cubicBezTo>
                      <a:cubicBezTo>
                        <a:pt x="564753" y="1245318"/>
                        <a:pt x="564753" y="1245318"/>
                        <a:pt x="563545" y="1246526"/>
                      </a:cubicBezTo>
                      <a:cubicBezTo>
                        <a:pt x="562337" y="1250151"/>
                        <a:pt x="561129" y="1253775"/>
                        <a:pt x="561129" y="1256191"/>
                      </a:cubicBezTo>
                      <a:cubicBezTo>
                        <a:pt x="561129" y="1256191"/>
                        <a:pt x="561129" y="1256191"/>
                        <a:pt x="561129" y="1256191"/>
                      </a:cubicBezTo>
                      <a:cubicBezTo>
                        <a:pt x="561129" y="1257399"/>
                        <a:pt x="561129" y="1258608"/>
                        <a:pt x="561129" y="1258608"/>
                      </a:cubicBezTo>
                      <a:cubicBezTo>
                        <a:pt x="562337" y="1258608"/>
                        <a:pt x="562337" y="1257399"/>
                        <a:pt x="563545" y="1257399"/>
                      </a:cubicBezTo>
                      <a:cubicBezTo>
                        <a:pt x="563545" y="1257399"/>
                        <a:pt x="564753" y="1257399"/>
                        <a:pt x="564753" y="1256191"/>
                      </a:cubicBezTo>
                      <a:cubicBezTo>
                        <a:pt x="567169" y="1253775"/>
                        <a:pt x="569586" y="1250151"/>
                        <a:pt x="572002" y="1246526"/>
                      </a:cubicBezTo>
                      <a:cubicBezTo>
                        <a:pt x="573210" y="1244110"/>
                        <a:pt x="574418" y="1241694"/>
                        <a:pt x="575626" y="1239278"/>
                      </a:cubicBezTo>
                      <a:cubicBezTo>
                        <a:pt x="576834" y="1236861"/>
                        <a:pt x="576834" y="1234445"/>
                        <a:pt x="578042" y="1232029"/>
                      </a:cubicBezTo>
                      <a:cubicBezTo>
                        <a:pt x="579251" y="1229613"/>
                        <a:pt x="579251" y="1227196"/>
                        <a:pt x="580459" y="1224780"/>
                      </a:cubicBezTo>
                      <a:cubicBezTo>
                        <a:pt x="580459" y="1224780"/>
                        <a:pt x="580459" y="1224780"/>
                        <a:pt x="580459" y="1224780"/>
                      </a:cubicBezTo>
                      <a:cubicBezTo>
                        <a:pt x="581667" y="1221156"/>
                        <a:pt x="584083" y="1217531"/>
                        <a:pt x="585291" y="1213907"/>
                      </a:cubicBezTo>
                      <a:cubicBezTo>
                        <a:pt x="588916" y="1206658"/>
                        <a:pt x="592540" y="1199410"/>
                        <a:pt x="596164" y="1192161"/>
                      </a:cubicBezTo>
                      <a:cubicBezTo>
                        <a:pt x="594956" y="1199410"/>
                        <a:pt x="592540" y="1205450"/>
                        <a:pt x="591332" y="1211491"/>
                      </a:cubicBezTo>
                      <a:cubicBezTo>
                        <a:pt x="590124" y="1215115"/>
                        <a:pt x="588916" y="1218739"/>
                        <a:pt x="587707" y="1222364"/>
                      </a:cubicBezTo>
                      <a:cubicBezTo>
                        <a:pt x="586499" y="1227196"/>
                        <a:pt x="584083" y="1232029"/>
                        <a:pt x="582875" y="1235653"/>
                      </a:cubicBezTo>
                      <a:cubicBezTo>
                        <a:pt x="581667" y="1238069"/>
                        <a:pt x="580459" y="1240486"/>
                        <a:pt x="579251" y="1242902"/>
                      </a:cubicBezTo>
                      <a:cubicBezTo>
                        <a:pt x="578042" y="1245318"/>
                        <a:pt x="576834" y="1246526"/>
                        <a:pt x="576834" y="1248942"/>
                      </a:cubicBezTo>
                      <a:cubicBezTo>
                        <a:pt x="575626" y="1252567"/>
                        <a:pt x="573210" y="1254983"/>
                        <a:pt x="570794" y="1258608"/>
                      </a:cubicBezTo>
                      <a:cubicBezTo>
                        <a:pt x="570794" y="1258608"/>
                        <a:pt x="569586" y="1259816"/>
                        <a:pt x="569586" y="1259816"/>
                      </a:cubicBezTo>
                      <a:cubicBezTo>
                        <a:pt x="564753" y="1267064"/>
                        <a:pt x="559921" y="1274313"/>
                        <a:pt x="555088" y="1282770"/>
                      </a:cubicBezTo>
                      <a:cubicBezTo>
                        <a:pt x="555088" y="1282770"/>
                        <a:pt x="555088" y="1282770"/>
                        <a:pt x="555088" y="1283978"/>
                      </a:cubicBezTo>
                      <a:cubicBezTo>
                        <a:pt x="552672" y="1288811"/>
                        <a:pt x="549048" y="1293643"/>
                        <a:pt x="546631" y="1299684"/>
                      </a:cubicBezTo>
                      <a:cubicBezTo>
                        <a:pt x="546631" y="1299684"/>
                        <a:pt x="545423" y="1300892"/>
                        <a:pt x="545423" y="1300892"/>
                      </a:cubicBezTo>
                      <a:cubicBezTo>
                        <a:pt x="541799" y="1303308"/>
                        <a:pt x="538174" y="1308141"/>
                        <a:pt x="534550" y="1314181"/>
                      </a:cubicBezTo>
                      <a:cubicBezTo>
                        <a:pt x="533342" y="1315389"/>
                        <a:pt x="533342" y="1316597"/>
                        <a:pt x="532134" y="1317805"/>
                      </a:cubicBezTo>
                      <a:cubicBezTo>
                        <a:pt x="530926" y="1320222"/>
                        <a:pt x="529718" y="1322638"/>
                        <a:pt x="528509" y="1323846"/>
                      </a:cubicBezTo>
                      <a:cubicBezTo>
                        <a:pt x="527301" y="1325054"/>
                        <a:pt x="527301" y="1326262"/>
                        <a:pt x="526093" y="1327470"/>
                      </a:cubicBezTo>
                      <a:cubicBezTo>
                        <a:pt x="524885" y="1329887"/>
                        <a:pt x="522469" y="1332303"/>
                        <a:pt x="523677" y="1335927"/>
                      </a:cubicBezTo>
                      <a:cubicBezTo>
                        <a:pt x="523677" y="1335927"/>
                        <a:pt x="523677" y="1337136"/>
                        <a:pt x="523677" y="1337136"/>
                      </a:cubicBezTo>
                      <a:cubicBezTo>
                        <a:pt x="523677" y="1337136"/>
                        <a:pt x="524885" y="1337136"/>
                        <a:pt x="524885" y="1337136"/>
                      </a:cubicBezTo>
                      <a:cubicBezTo>
                        <a:pt x="526093" y="1337136"/>
                        <a:pt x="527301" y="1335927"/>
                        <a:pt x="528509" y="1334719"/>
                      </a:cubicBezTo>
                      <a:cubicBezTo>
                        <a:pt x="530926" y="1332303"/>
                        <a:pt x="532134" y="1328679"/>
                        <a:pt x="534550" y="1325054"/>
                      </a:cubicBezTo>
                      <a:cubicBezTo>
                        <a:pt x="534550" y="1323846"/>
                        <a:pt x="535758" y="1322638"/>
                        <a:pt x="535758" y="1321430"/>
                      </a:cubicBezTo>
                      <a:cubicBezTo>
                        <a:pt x="535758" y="1321430"/>
                        <a:pt x="535758" y="1320222"/>
                        <a:pt x="536966" y="1320222"/>
                      </a:cubicBezTo>
                      <a:cubicBezTo>
                        <a:pt x="536966" y="1320222"/>
                        <a:pt x="536966" y="1320222"/>
                        <a:pt x="536966" y="1321430"/>
                      </a:cubicBezTo>
                      <a:cubicBezTo>
                        <a:pt x="536966" y="1322638"/>
                        <a:pt x="536966" y="1323846"/>
                        <a:pt x="535758" y="1325054"/>
                      </a:cubicBezTo>
                      <a:cubicBezTo>
                        <a:pt x="535758" y="1326262"/>
                        <a:pt x="535758" y="1327470"/>
                        <a:pt x="535758" y="1328679"/>
                      </a:cubicBezTo>
                      <a:cubicBezTo>
                        <a:pt x="534550" y="1334719"/>
                        <a:pt x="534550" y="1339552"/>
                        <a:pt x="533342" y="1345592"/>
                      </a:cubicBezTo>
                      <a:cubicBezTo>
                        <a:pt x="532134" y="1349217"/>
                        <a:pt x="530926" y="1352841"/>
                        <a:pt x="530926" y="1356466"/>
                      </a:cubicBezTo>
                      <a:cubicBezTo>
                        <a:pt x="529718" y="1360090"/>
                        <a:pt x="528509" y="1363714"/>
                        <a:pt x="528509" y="1367339"/>
                      </a:cubicBezTo>
                      <a:cubicBezTo>
                        <a:pt x="527301" y="1369755"/>
                        <a:pt x="527301" y="1373379"/>
                        <a:pt x="526093" y="1375795"/>
                      </a:cubicBezTo>
                      <a:cubicBezTo>
                        <a:pt x="524885" y="1378212"/>
                        <a:pt x="529718" y="1379420"/>
                        <a:pt x="530926" y="1377003"/>
                      </a:cubicBezTo>
                      <a:cubicBezTo>
                        <a:pt x="533342" y="1373379"/>
                        <a:pt x="534550" y="1370963"/>
                        <a:pt x="535758" y="1367339"/>
                      </a:cubicBezTo>
                      <a:cubicBezTo>
                        <a:pt x="536966" y="1364922"/>
                        <a:pt x="538174" y="1361298"/>
                        <a:pt x="539383" y="1358882"/>
                      </a:cubicBezTo>
                      <a:cubicBezTo>
                        <a:pt x="539383" y="1358882"/>
                        <a:pt x="539383" y="1357673"/>
                        <a:pt x="539383" y="1357673"/>
                      </a:cubicBezTo>
                      <a:cubicBezTo>
                        <a:pt x="539383" y="1356466"/>
                        <a:pt x="540591" y="1355257"/>
                        <a:pt x="540591" y="1352841"/>
                      </a:cubicBezTo>
                      <a:cubicBezTo>
                        <a:pt x="540591" y="1354049"/>
                        <a:pt x="540591" y="1355257"/>
                        <a:pt x="540591" y="1357673"/>
                      </a:cubicBezTo>
                      <a:cubicBezTo>
                        <a:pt x="540591" y="1361298"/>
                        <a:pt x="541799" y="1364922"/>
                        <a:pt x="541799" y="1368547"/>
                      </a:cubicBezTo>
                      <a:cubicBezTo>
                        <a:pt x="541799" y="1369755"/>
                        <a:pt x="541799" y="1369755"/>
                        <a:pt x="541799" y="1370963"/>
                      </a:cubicBezTo>
                      <a:cubicBezTo>
                        <a:pt x="541799" y="1375795"/>
                        <a:pt x="543007" y="1380628"/>
                        <a:pt x="543007" y="1386669"/>
                      </a:cubicBezTo>
                      <a:cubicBezTo>
                        <a:pt x="543007" y="1389085"/>
                        <a:pt x="545423" y="1390293"/>
                        <a:pt x="546631" y="1387876"/>
                      </a:cubicBezTo>
                      <a:cubicBezTo>
                        <a:pt x="546631" y="1387876"/>
                        <a:pt x="546631" y="1386669"/>
                        <a:pt x="546631" y="1386669"/>
                      </a:cubicBezTo>
                      <a:cubicBezTo>
                        <a:pt x="549048" y="1383044"/>
                        <a:pt x="550256" y="1378212"/>
                        <a:pt x="550256" y="1374587"/>
                      </a:cubicBezTo>
                      <a:cubicBezTo>
                        <a:pt x="550256" y="1374587"/>
                        <a:pt x="551464" y="1374587"/>
                        <a:pt x="551464" y="1375795"/>
                      </a:cubicBezTo>
                      <a:cubicBezTo>
                        <a:pt x="551464" y="1375795"/>
                        <a:pt x="551464" y="1375795"/>
                        <a:pt x="551464" y="1377003"/>
                      </a:cubicBezTo>
                      <a:cubicBezTo>
                        <a:pt x="553880" y="1381836"/>
                        <a:pt x="562337" y="1387876"/>
                        <a:pt x="565961" y="1393917"/>
                      </a:cubicBezTo>
                      <a:cubicBezTo>
                        <a:pt x="567169" y="1397542"/>
                        <a:pt x="573210" y="1396333"/>
                        <a:pt x="573210" y="1392709"/>
                      </a:cubicBezTo>
                      <a:cubicBezTo>
                        <a:pt x="573210" y="1381836"/>
                        <a:pt x="564753" y="1372171"/>
                        <a:pt x="558712" y="1368547"/>
                      </a:cubicBezTo>
                      <a:cubicBezTo>
                        <a:pt x="558712" y="1368547"/>
                        <a:pt x="558712" y="1368547"/>
                        <a:pt x="557504" y="1368547"/>
                      </a:cubicBezTo>
                      <a:cubicBezTo>
                        <a:pt x="552672" y="1363714"/>
                        <a:pt x="551464" y="1360090"/>
                        <a:pt x="549048" y="1358882"/>
                      </a:cubicBezTo>
                      <a:cubicBezTo>
                        <a:pt x="549048" y="1358882"/>
                        <a:pt x="549048" y="1358882"/>
                        <a:pt x="549048" y="1358882"/>
                      </a:cubicBezTo>
                      <a:cubicBezTo>
                        <a:pt x="549048" y="1358882"/>
                        <a:pt x="549048" y="1357673"/>
                        <a:pt x="549048" y="1357673"/>
                      </a:cubicBezTo>
                      <a:cubicBezTo>
                        <a:pt x="549048" y="1355257"/>
                        <a:pt x="547839" y="1352841"/>
                        <a:pt x="547839" y="1350425"/>
                      </a:cubicBezTo>
                      <a:cubicBezTo>
                        <a:pt x="547839" y="1350425"/>
                        <a:pt x="547839" y="1349217"/>
                        <a:pt x="547839" y="1349217"/>
                      </a:cubicBezTo>
                      <a:cubicBezTo>
                        <a:pt x="547839" y="1349217"/>
                        <a:pt x="547839" y="1349217"/>
                        <a:pt x="547839" y="1348009"/>
                      </a:cubicBezTo>
                      <a:cubicBezTo>
                        <a:pt x="547839" y="1348009"/>
                        <a:pt x="547839" y="1349217"/>
                        <a:pt x="549048" y="1349217"/>
                      </a:cubicBezTo>
                      <a:cubicBezTo>
                        <a:pt x="551464" y="1352841"/>
                        <a:pt x="553880" y="1356466"/>
                        <a:pt x="557504" y="1358882"/>
                      </a:cubicBezTo>
                      <a:cubicBezTo>
                        <a:pt x="559921" y="1360090"/>
                        <a:pt x="561129" y="1360090"/>
                        <a:pt x="563545" y="1360090"/>
                      </a:cubicBezTo>
                      <a:cubicBezTo>
                        <a:pt x="563545" y="1360090"/>
                        <a:pt x="564753" y="1360090"/>
                        <a:pt x="563545" y="1358882"/>
                      </a:cubicBezTo>
                      <a:cubicBezTo>
                        <a:pt x="563545" y="1358882"/>
                        <a:pt x="563545" y="1358882"/>
                        <a:pt x="563545" y="1357673"/>
                      </a:cubicBezTo>
                      <a:cubicBezTo>
                        <a:pt x="563545" y="1355257"/>
                        <a:pt x="562337" y="1354049"/>
                        <a:pt x="561129" y="1351633"/>
                      </a:cubicBezTo>
                      <a:cubicBezTo>
                        <a:pt x="557504" y="1348009"/>
                        <a:pt x="555088" y="1343176"/>
                        <a:pt x="552672" y="1339552"/>
                      </a:cubicBezTo>
                      <a:cubicBezTo>
                        <a:pt x="552672" y="1339552"/>
                        <a:pt x="551464" y="1338344"/>
                        <a:pt x="551464" y="1338344"/>
                      </a:cubicBezTo>
                      <a:cubicBezTo>
                        <a:pt x="550256" y="1337136"/>
                        <a:pt x="550256" y="1334719"/>
                        <a:pt x="549048" y="1332303"/>
                      </a:cubicBezTo>
                      <a:cubicBezTo>
                        <a:pt x="549048" y="1331095"/>
                        <a:pt x="547839" y="1329887"/>
                        <a:pt x="547839" y="1328679"/>
                      </a:cubicBezTo>
                      <a:cubicBezTo>
                        <a:pt x="547839" y="1327470"/>
                        <a:pt x="546631" y="1326262"/>
                        <a:pt x="546631" y="1325054"/>
                      </a:cubicBezTo>
                      <a:cubicBezTo>
                        <a:pt x="546631" y="1321430"/>
                        <a:pt x="546631" y="1319014"/>
                        <a:pt x="547839" y="1316597"/>
                      </a:cubicBezTo>
                      <a:cubicBezTo>
                        <a:pt x="547839" y="1316597"/>
                        <a:pt x="547839" y="1315389"/>
                        <a:pt x="547839" y="1315389"/>
                      </a:cubicBezTo>
                      <a:cubicBezTo>
                        <a:pt x="547839" y="1315389"/>
                        <a:pt x="547839" y="1315389"/>
                        <a:pt x="547839" y="1315389"/>
                      </a:cubicBezTo>
                      <a:cubicBezTo>
                        <a:pt x="547839" y="1314181"/>
                        <a:pt x="549048" y="1312973"/>
                        <a:pt x="549048" y="1311765"/>
                      </a:cubicBezTo>
                      <a:cubicBezTo>
                        <a:pt x="549048" y="1314181"/>
                        <a:pt x="550256" y="1316597"/>
                        <a:pt x="552672" y="1319014"/>
                      </a:cubicBezTo>
                      <a:cubicBezTo>
                        <a:pt x="552672" y="1319014"/>
                        <a:pt x="552672" y="1319014"/>
                        <a:pt x="552672" y="1319014"/>
                      </a:cubicBezTo>
                      <a:cubicBezTo>
                        <a:pt x="553880" y="1319014"/>
                        <a:pt x="553880" y="1320222"/>
                        <a:pt x="555088" y="1320222"/>
                      </a:cubicBezTo>
                      <a:cubicBezTo>
                        <a:pt x="556296" y="1320222"/>
                        <a:pt x="557504" y="1320222"/>
                        <a:pt x="558712" y="1319014"/>
                      </a:cubicBezTo>
                      <a:cubicBezTo>
                        <a:pt x="559921" y="1314181"/>
                        <a:pt x="558712" y="1310557"/>
                        <a:pt x="559921" y="1305724"/>
                      </a:cubicBezTo>
                      <a:cubicBezTo>
                        <a:pt x="559921" y="1303308"/>
                        <a:pt x="559921" y="1302100"/>
                        <a:pt x="561129" y="1298475"/>
                      </a:cubicBezTo>
                      <a:cubicBezTo>
                        <a:pt x="561129" y="1297267"/>
                        <a:pt x="562337" y="1296059"/>
                        <a:pt x="562337" y="1293643"/>
                      </a:cubicBezTo>
                      <a:cubicBezTo>
                        <a:pt x="563545" y="1291227"/>
                        <a:pt x="564753" y="1288811"/>
                        <a:pt x="565961" y="1285186"/>
                      </a:cubicBezTo>
                      <a:cubicBezTo>
                        <a:pt x="568377" y="1280354"/>
                        <a:pt x="574418" y="1274313"/>
                        <a:pt x="576834" y="1267064"/>
                      </a:cubicBezTo>
                      <a:cubicBezTo>
                        <a:pt x="578042" y="1265856"/>
                        <a:pt x="579251" y="1264648"/>
                        <a:pt x="579251" y="1263440"/>
                      </a:cubicBezTo>
                      <a:cubicBezTo>
                        <a:pt x="580459" y="1262232"/>
                        <a:pt x="580459" y="1261024"/>
                        <a:pt x="581667" y="1259816"/>
                      </a:cubicBezTo>
                      <a:cubicBezTo>
                        <a:pt x="581667" y="1258608"/>
                        <a:pt x="582875" y="1258608"/>
                        <a:pt x="582875" y="1257399"/>
                      </a:cubicBezTo>
                      <a:cubicBezTo>
                        <a:pt x="584083" y="1256191"/>
                        <a:pt x="585291" y="1254983"/>
                        <a:pt x="585291" y="1253775"/>
                      </a:cubicBezTo>
                      <a:cubicBezTo>
                        <a:pt x="586499" y="1252567"/>
                        <a:pt x="586499" y="1251359"/>
                        <a:pt x="587707" y="1250151"/>
                      </a:cubicBezTo>
                      <a:cubicBezTo>
                        <a:pt x="590124" y="1246526"/>
                        <a:pt x="591332" y="1244110"/>
                        <a:pt x="591332" y="1242902"/>
                      </a:cubicBezTo>
                      <a:cubicBezTo>
                        <a:pt x="591332" y="1241694"/>
                        <a:pt x="592540" y="1240486"/>
                        <a:pt x="592540" y="1239278"/>
                      </a:cubicBezTo>
                      <a:cubicBezTo>
                        <a:pt x="593748" y="1239278"/>
                        <a:pt x="593748" y="1239278"/>
                        <a:pt x="594956" y="1239278"/>
                      </a:cubicBezTo>
                      <a:cubicBezTo>
                        <a:pt x="594956" y="1240486"/>
                        <a:pt x="593748" y="1242902"/>
                        <a:pt x="593748" y="1244110"/>
                      </a:cubicBezTo>
                      <a:cubicBezTo>
                        <a:pt x="592540" y="1246526"/>
                        <a:pt x="592540" y="1248942"/>
                        <a:pt x="591332" y="1251359"/>
                      </a:cubicBezTo>
                      <a:cubicBezTo>
                        <a:pt x="591332" y="1251359"/>
                        <a:pt x="591332" y="1252567"/>
                        <a:pt x="591332" y="1252567"/>
                      </a:cubicBezTo>
                      <a:cubicBezTo>
                        <a:pt x="590124" y="1256191"/>
                        <a:pt x="588916" y="1259816"/>
                        <a:pt x="587707" y="1264648"/>
                      </a:cubicBezTo>
                      <a:cubicBezTo>
                        <a:pt x="585291" y="1270689"/>
                        <a:pt x="584083" y="1276729"/>
                        <a:pt x="582875" y="1282770"/>
                      </a:cubicBezTo>
                      <a:cubicBezTo>
                        <a:pt x="581667" y="1287602"/>
                        <a:pt x="581667" y="1292435"/>
                        <a:pt x="580459" y="1296059"/>
                      </a:cubicBezTo>
                      <a:cubicBezTo>
                        <a:pt x="580459" y="1298475"/>
                        <a:pt x="584083" y="1300892"/>
                        <a:pt x="585291" y="1298475"/>
                      </a:cubicBezTo>
                      <a:cubicBezTo>
                        <a:pt x="587707" y="1294851"/>
                        <a:pt x="588916" y="1291227"/>
                        <a:pt x="591332" y="1288811"/>
                      </a:cubicBezTo>
                      <a:cubicBezTo>
                        <a:pt x="591332" y="1288811"/>
                        <a:pt x="591332" y="1287602"/>
                        <a:pt x="592540" y="1287602"/>
                      </a:cubicBezTo>
                      <a:cubicBezTo>
                        <a:pt x="594956" y="1283978"/>
                        <a:pt x="596164" y="1280354"/>
                        <a:pt x="598580" y="1276729"/>
                      </a:cubicBezTo>
                      <a:cubicBezTo>
                        <a:pt x="598580" y="1276729"/>
                        <a:pt x="598580" y="1276729"/>
                        <a:pt x="598580" y="1276729"/>
                      </a:cubicBezTo>
                      <a:cubicBezTo>
                        <a:pt x="598580" y="1275521"/>
                        <a:pt x="599789" y="1274313"/>
                        <a:pt x="599789" y="1274313"/>
                      </a:cubicBezTo>
                      <a:cubicBezTo>
                        <a:pt x="599789" y="1273105"/>
                        <a:pt x="600997" y="1273105"/>
                        <a:pt x="600997" y="1271897"/>
                      </a:cubicBezTo>
                      <a:cubicBezTo>
                        <a:pt x="600997" y="1273105"/>
                        <a:pt x="600997" y="1273105"/>
                        <a:pt x="600997" y="1274313"/>
                      </a:cubicBezTo>
                      <a:cubicBezTo>
                        <a:pt x="600997" y="1275521"/>
                        <a:pt x="600997" y="1275521"/>
                        <a:pt x="600997" y="1276729"/>
                      </a:cubicBezTo>
                      <a:cubicBezTo>
                        <a:pt x="600997" y="1276729"/>
                        <a:pt x="600997" y="1277938"/>
                        <a:pt x="600997" y="1277938"/>
                      </a:cubicBezTo>
                      <a:cubicBezTo>
                        <a:pt x="599789" y="1281562"/>
                        <a:pt x="599789" y="1285186"/>
                        <a:pt x="599789" y="1288811"/>
                      </a:cubicBezTo>
                      <a:cubicBezTo>
                        <a:pt x="599789" y="1290019"/>
                        <a:pt x="599789" y="1291227"/>
                        <a:pt x="599789" y="1291227"/>
                      </a:cubicBezTo>
                      <a:cubicBezTo>
                        <a:pt x="599789" y="1297267"/>
                        <a:pt x="598580" y="1303308"/>
                        <a:pt x="599789" y="1309348"/>
                      </a:cubicBezTo>
                      <a:cubicBezTo>
                        <a:pt x="599789" y="1310557"/>
                        <a:pt x="599789" y="1311765"/>
                        <a:pt x="599789" y="1312973"/>
                      </a:cubicBezTo>
                      <a:cubicBezTo>
                        <a:pt x="599789" y="1314181"/>
                        <a:pt x="602205" y="1315389"/>
                        <a:pt x="603413" y="1314181"/>
                      </a:cubicBezTo>
                      <a:cubicBezTo>
                        <a:pt x="603413" y="1314181"/>
                        <a:pt x="603413" y="1314181"/>
                        <a:pt x="603413" y="1314181"/>
                      </a:cubicBezTo>
                      <a:cubicBezTo>
                        <a:pt x="607037" y="1308141"/>
                        <a:pt x="609454" y="1300892"/>
                        <a:pt x="610662" y="1293643"/>
                      </a:cubicBezTo>
                      <a:cubicBezTo>
                        <a:pt x="610662" y="1291227"/>
                        <a:pt x="611870" y="1290019"/>
                        <a:pt x="611870" y="1287602"/>
                      </a:cubicBezTo>
                      <a:cubicBezTo>
                        <a:pt x="611870" y="1283978"/>
                        <a:pt x="613078" y="1281562"/>
                        <a:pt x="613078" y="1277938"/>
                      </a:cubicBezTo>
                      <a:cubicBezTo>
                        <a:pt x="613078" y="1275521"/>
                        <a:pt x="614286" y="1273105"/>
                        <a:pt x="614286" y="1270689"/>
                      </a:cubicBezTo>
                      <a:cubicBezTo>
                        <a:pt x="614286" y="1267064"/>
                        <a:pt x="615494" y="1264648"/>
                        <a:pt x="615494" y="1261024"/>
                      </a:cubicBezTo>
                      <a:cubicBezTo>
                        <a:pt x="615494" y="1258608"/>
                        <a:pt x="616702" y="1257399"/>
                        <a:pt x="616702" y="1254983"/>
                      </a:cubicBezTo>
                      <a:cubicBezTo>
                        <a:pt x="616702" y="1253775"/>
                        <a:pt x="616702" y="1252567"/>
                        <a:pt x="617911" y="1251359"/>
                      </a:cubicBezTo>
                      <a:cubicBezTo>
                        <a:pt x="617911" y="1251359"/>
                        <a:pt x="617911" y="1250151"/>
                        <a:pt x="617911" y="1250151"/>
                      </a:cubicBezTo>
                      <a:cubicBezTo>
                        <a:pt x="619119" y="1252567"/>
                        <a:pt x="619119" y="1253775"/>
                        <a:pt x="619119" y="1256191"/>
                      </a:cubicBezTo>
                      <a:cubicBezTo>
                        <a:pt x="619119" y="1257399"/>
                        <a:pt x="621535" y="1258608"/>
                        <a:pt x="622743" y="1257399"/>
                      </a:cubicBezTo>
                      <a:cubicBezTo>
                        <a:pt x="626367" y="1250151"/>
                        <a:pt x="622743" y="1241694"/>
                        <a:pt x="621535" y="1233237"/>
                      </a:cubicBezTo>
                      <a:cubicBezTo>
                        <a:pt x="621535" y="1233237"/>
                        <a:pt x="621535" y="1233237"/>
                        <a:pt x="621535" y="1233237"/>
                      </a:cubicBezTo>
                      <a:cubicBezTo>
                        <a:pt x="622743" y="1229613"/>
                        <a:pt x="623951" y="1224780"/>
                        <a:pt x="623951" y="1221156"/>
                      </a:cubicBezTo>
                      <a:cubicBezTo>
                        <a:pt x="627576" y="1222364"/>
                        <a:pt x="632408" y="1221156"/>
                        <a:pt x="632408" y="1216323"/>
                      </a:cubicBezTo>
                      <a:cubicBezTo>
                        <a:pt x="632408" y="1209074"/>
                        <a:pt x="632408" y="1201826"/>
                        <a:pt x="632408" y="1194577"/>
                      </a:cubicBezTo>
                      <a:cubicBezTo>
                        <a:pt x="632408" y="1193369"/>
                        <a:pt x="632408" y="1193369"/>
                        <a:pt x="632408" y="1192161"/>
                      </a:cubicBezTo>
                      <a:cubicBezTo>
                        <a:pt x="632408" y="1190953"/>
                        <a:pt x="632408" y="1190953"/>
                        <a:pt x="633616" y="1189744"/>
                      </a:cubicBezTo>
                      <a:cubicBezTo>
                        <a:pt x="634824" y="1186120"/>
                        <a:pt x="636032" y="1183704"/>
                        <a:pt x="637241" y="1180080"/>
                      </a:cubicBezTo>
                      <a:cubicBezTo>
                        <a:pt x="638449" y="1177663"/>
                        <a:pt x="638449" y="1175247"/>
                        <a:pt x="639657" y="1171623"/>
                      </a:cubicBezTo>
                      <a:cubicBezTo>
                        <a:pt x="639657" y="1174039"/>
                        <a:pt x="639657" y="1176455"/>
                        <a:pt x="639657" y="1178871"/>
                      </a:cubicBezTo>
                      <a:cubicBezTo>
                        <a:pt x="639657" y="1181288"/>
                        <a:pt x="639657" y="1183704"/>
                        <a:pt x="639657" y="1184912"/>
                      </a:cubicBezTo>
                      <a:cubicBezTo>
                        <a:pt x="639657" y="1186120"/>
                        <a:pt x="639657" y="1187328"/>
                        <a:pt x="639657" y="1187328"/>
                      </a:cubicBezTo>
                      <a:cubicBezTo>
                        <a:pt x="639657" y="1205450"/>
                        <a:pt x="637241" y="1216323"/>
                        <a:pt x="634824" y="1223572"/>
                      </a:cubicBezTo>
                      <a:cubicBezTo>
                        <a:pt x="631200" y="1235653"/>
                        <a:pt x="626367" y="1236861"/>
                        <a:pt x="627576" y="1245318"/>
                      </a:cubicBezTo>
                      <a:cubicBezTo>
                        <a:pt x="627576" y="1246526"/>
                        <a:pt x="627576" y="1246526"/>
                        <a:pt x="628784" y="1246526"/>
                      </a:cubicBezTo>
                      <a:cubicBezTo>
                        <a:pt x="631200" y="1250151"/>
                        <a:pt x="637241" y="1241694"/>
                        <a:pt x="640865" y="1235653"/>
                      </a:cubicBezTo>
                      <a:cubicBezTo>
                        <a:pt x="639657" y="1245318"/>
                        <a:pt x="637241" y="1253775"/>
                        <a:pt x="636032" y="1262232"/>
                      </a:cubicBezTo>
                      <a:cubicBezTo>
                        <a:pt x="633616" y="1264648"/>
                        <a:pt x="632408" y="1268272"/>
                        <a:pt x="629992" y="1270689"/>
                      </a:cubicBezTo>
                      <a:cubicBezTo>
                        <a:pt x="628784" y="1273105"/>
                        <a:pt x="627576" y="1274313"/>
                        <a:pt x="625159" y="1276729"/>
                      </a:cubicBezTo>
                      <a:cubicBezTo>
                        <a:pt x="623951" y="1279145"/>
                        <a:pt x="621535" y="1281562"/>
                        <a:pt x="620327" y="1282770"/>
                      </a:cubicBezTo>
                      <a:cubicBezTo>
                        <a:pt x="616702" y="1287602"/>
                        <a:pt x="623951" y="1292435"/>
                        <a:pt x="627576" y="1287602"/>
                      </a:cubicBezTo>
                      <a:cubicBezTo>
                        <a:pt x="627576" y="1287602"/>
                        <a:pt x="628784" y="1286394"/>
                        <a:pt x="628784" y="1286394"/>
                      </a:cubicBezTo>
                      <a:cubicBezTo>
                        <a:pt x="628784" y="1287602"/>
                        <a:pt x="627576" y="1290019"/>
                        <a:pt x="627576" y="1291227"/>
                      </a:cubicBezTo>
                      <a:lnTo>
                        <a:pt x="627576" y="1291227"/>
                      </a:lnTo>
                      <a:cubicBezTo>
                        <a:pt x="626367" y="1294851"/>
                        <a:pt x="625159" y="1298475"/>
                        <a:pt x="623951" y="1302100"/>
                      </a:cubicBezTo>
                      <a:cubicBezTo>
                        <a:pt x="620327" y="1310557"/>
                        <a:pt x="617911" y="1320222"/>
                        <a:pt x="614286" y="1328679"/>
                      </a:cubicBezTo>
                      <a:cubicBezTo>
                        <a:pt x="613078" y="1332303"/>
                        <a:pt x="611870" y="1335927"/>
                        <a:pt x="610662" y="1340760"/>
                      </a:cubicBezTo>
                      <a:cubicBezTo>
                        <a:pt x="609454" y="1343176"/>
                        <a:pt x="609454" y="1345592"/>
                        <a:pt x="608246" y="1348009"/>
                      </a:cubicBezTo>
                      <a:cubicBezTo>
                        <a:pt x="607037" y="1350425"/>
                        <a:pt x="611870" y="1354049"/>
                        <a:pt x="613078" y="1351633"/>
                      </a:cubicBezTo>
                      <a:cubicBezTo>
                        <a:pt x="613078" y="1351633"/>
                        <a:pt x="614286" y="1350425"/>
                        <a:pt x="614286" y="1350425"/>
                      </a:cubicBezTo>
                      <a:cubicBezTo>
                        <a:pt x="617911" y="1345592"/>
                        <a:pt x="621535" y="1341968"/>
                        <a:pt x="623951" y="1337136"/>
                      </a:cubicBezTo>
                      <a:cubicBezTo>
                        <a:pt x="627576" y="1331095"/>
                        <a:pt x="631200" y="1326262"/>
                        <a:pt x="633616" y="1320222"/>
                      </a:cubicBezTo>
                      <a:cubicBezTo>
                        <a:pt x="633616" y="1320222"/>
                        <a:pt x="633616" y="1319014"/>
                        <a:pt x="634824" y="1319014"/>
                      </a:cubicBezTo>
                      <a:cubicBezTo>
                        <a:pt x="634824" y="1317805"/>
                        <a:pt x="636032" y="1316597"/>
                        <a:pt x="636032" y="1315389"/>
                      </a:cubicBezTo>
                      <a:cubicBezTo>
                        <a:pt x="637241" y="1311765"/>
                        <a:pt x="638449" y="1309348"/>
                        <a:pt x="639657" y="1305724"/>
                      </a:cubicBezTo>
                      <a:cubicBezTo>
                        <a:pt x="640865" y="1303308"/>
                        <a:pt x="640865" y="1300892"/>
                        <a:pt x="642073" y="1298475"/>
                      </a:cubicBezTo>
                      <a:cubicBezTo>
                        <a:pt x="642073" y="1297267"/>
                        <a:pt x="643281" y="1296059"/>
                        <a:pt x="643281" y="1296059"/>
                      </a:cubicBezTo>
                      <a:cubicBezTo>
                        <a:pt x="643281" y="1296059"/>
                        <a:pt x="643281" y="1294851"/>
                        <a:pt x="643281" y="1294851"/>
                      </a:cubicBezTo>
                      <a:cubicBezTo>
                        <a:pt x="643281" y="1296059"/>
                        <a:pt x="644489" y="1297267"/>
                        <a:pt x="644489" y="1298475"/>
                      </a:cubicBezTo>
                      <a:cubicBezTo>
                        <a:pt x="644489" y="1298475"/>
                        <a:pt x="644489" y="1298475"/>
                        <a:pt x="644489" y="1298475"/>
                      </a:cubicBezTo>
                      <a:cubicBezTo>
                        <a:pt x="644489" y="1298475"/>
                        <a:pt x="644489" y="1299684"/>
                        <a:pt x="644489" y="1299684"/>
                      </a:cubicBezTo>
                      <a:cubicBezTo>
                        <a:pt x="644489" y="1302100"/>
                        <a:pt x="644489" y="1303308"/>
                        <a:pt x="643281" y="1305724"/>
                      </a:cubicBezTo>
                      <a:cubicBezTo>
                        <a:pt x="642073" y="1309348"/>
                        <a:pt x="642073" y="1311765"/>
                        <a:pt x="640865" y="1314181"/>
                      </a:cubicBezTo>
                      <a:cubicBezTo>
                        <a:pt x="640865" y="1315389"/>
                        <a:pt x="639657" y="1317805"/>
                        <a:pt x="639657" y="1319014"/>
                      </a:cubicBezTo>
                      <a:cubicBezTo>
                        <a:pt x="638449" y="1321430"/>
                        <a:pt x="637241" y="1323846"/>
                        <a:pt x="637241" y="1326262"/>
                      </a:cubicBezTo>
                      <a:cubicBezTo>
                        <a:pt x="634824" y="1331095"/>
                        <a:pt x="632408" y="1335927"/>
                        <a:pt x="631200" y="1340760"/>
                      </a:cubicBezTo>
                      <a:cubicBezTo>
                        <a:pt x="629992" y="1344384"/>
                        <a:pt x="627576" y="1349217"/>
                        <a:pt x="626367" y="1352841"/>
                      </a:cubicBezTo>
                      <a:cubicBezTo>
                        <a:pt x="626367" y="1352841"/>
                        <a:pt x="626367" y="1352841"/>
                        <a:pt x="626367" y="1352841"/>
                      </a:cubicBezTo>
                      <a:cubicBezTo>
                        <a:pt x="626367" y="1354049"/>
                        <a:pt x="625159" y="1355257"/>
                        <a:pt x="625159" y="1357673"/>
                      </a:cubicBezTo>
                      <a:cubicBezTo>
                        <a:pt x="625159" y="1360090"/>
                        <a:pt x="623951" y="1362506"/>
                        <a:pt x="623951" y="1363714"/>
                      </a:cubicBezTo>
                      <a:cubicBezTo>
                        <a:pt x="623951" y="1363714"/>
                        <a:pt x="623951" y="1363714"/>
                        <a:pt x="623951" y="1363714"/>
                      </a:cubicBezTo>
                      <a:cubicBezTo>
                        <a:pt x="623951" y="1364922"/>
                        <a:pt x="623951" y="1366130"/>
                        <a:pt x="623951" y="1367339"/>
                      </a:cubicBezTo>
                      <a:cubicBezTo>
                        <a:pt x="623951" y="1369755"/>
                        <a:pt x="627576" y="1372171"/>
                        <a:pt x="629992" y="1369755"/>
                      </a:cubicBezTo>
                      <a:cubicBezTo>
                        <a:pt x="629992" y="1369755"/>
                        <a:pt x="629992" y="1369755"/>
                        <a:pt x="629992" y="1369755"/>
                      </a:cubicBezTo>
                      <a:cubicBezTo>
                        <a:pt x="631200" y="1368547"/>
                        <a:pt x="631200" y="1367339"/>
                        <a:pt x="631200" y="1366130"/>
                      </a:cubicBezTo>
                      <a:cubicBezTo>
                        <a:pt x="631200" y="1364922"/>
                        <a:pt x="632408" y="1364922"/>
                        <a:pt x="632408" y="1363714"/>
                      </a:cubicBezTo>
                      <a:cubicBezTo>
                        <a:pt x="633616" y="1361298"/>
                        <a:pt x="634824" y="1358882"/>
                        <a:pt x="636032" y="1356466"/>
                      </a:cubicBezTo>
                      <a:cubicBezTo>
                        <a:pt x="636032" y="1355257"/>
                        <a:pt x="637241" y="1354049"/>
                        <a:pt x="637241" y="1352841"/>
                      </a:cubicBezTo>
                      <a:cubicBezTo>
                        <a:pt x="638449" y="1350425"/>
                        <a:pt x="638449" y="1349217"/>
                        <a:pt x="639657" y="1346800"/>
                      </a:cubicBezTo>
                      <a:cubicBezTo>
                        <a:pt x="642073" y="1341968"/>
                        <a:pt x="643281" y="1337136"/>
                        <a:pt x="645697" y="1332303"/>
                      </a:cubicBezTo>
                      <a:cubicBezTo>
                        <a:pt x="645697" y="1332303"/>
                        <a:pt x="645697" y="1332303"/>
                        <a:pt x="645697" y="1332303"/>
                      </a:cubicBezTo>
                      <a:cubicBezTo>
                        <a:pt x="645697" y="1331095"/>
                        <a:pt x="646905" y="1329887"/>
                        <a:pt x="646905" y="1328679"/>
                      </a:cubicBezTo>
                      <a:cubicBezTo>
                        <a:pt x="646905" y="1327470"/>
                        <a:pt x="648114" y="1325054"/>
                        <a:pt x="649322" y="1321430"/>
                      </a:cubicBezTo>
                      <a:cubicBezTo>
                        <a:pt x="650530" y="1319014"/>
                        <a:pt x="650530" y="1317805"/>
                        <a:pt x="651738" y="1315389"/>
                      </a:cubicBezTo>
                      <a:cubicBezTo>
                        <a:pt x="652946" y="1317805"/>
                        <a:pt x="652946" y="1319014"/>
                        <a:pt x="654154" y="1321430"/>
                      </a:cubicBezTo>
                      <a:cubicBezTo>
                        <a:pt x="655362" y="1325054"/>
                        <a:pt x="656570" y="1328679"/>
                        <a:pt x="657779" y="1332303"/>
                      </a:cubicBezTo>
                      <a:cubicBezTo>
                        <a:pt x="657779" y="1333511"/>
                        <a:pt x="657779" y="1334719"/>
                        <a:pt x="658987" y="1335927"/>
                      </a:cubicBezTo>
                      <a:cubicBezTo>
                        <a:pt x="660195" y="1340760"/>
                        <a:pt x="661403" y="1345592"/>
                        <a:pt x="661403" y="1350425"/>
                      </a:cubicBezTo>
                      <a:cubicBezTo>
                        <a:pt x="661403" y="1354049"/>
                        <a:pt x="662611" y="1357673"/>
                        <a:pt x="662611" y="1361298"/>
                      </a:cubicBezTo>
                      <a:cubicBezTo>
                        <a:pt x="662611" y="1361298"/>
                        <a:pt x="662611" y="1362506"/>
                        <a:pt x="662611" y="1362506"/>
                      </a:cubicBezTo>
                      <a:cubicBezTo>
                        <a:pt x="662611" y="1363714"/>
                        <a:pt x="662611" y="1363714"/>
                        <a:pt x="662611" y="1364922"/>
                      </a:cubicBezTo>
                      <a:cubicBezTo>
                        <a:pt x="662611" y="1368547"/>
                        <a:pt x="662611" y="1370963"/>
                        <a:pt x="662611" y="1373379"/>
                      </a:cubicBezTo>
                      <a:cubicBezTo>
                        <a:pt x="662611" y="1377003"/>
                        <a:pt x="662611" y="1380628"/>
                        <a:pt x="665027" y="1385460"/>
                      </a:cubicBezTo>
                      <a:cubicBezTo>
                        <a:pt x="666235" y="1387876"/>
                        <a:pt x="669860" y="1386669"/>
                        <a:pt x="669860" y="1385460"/>
                      </a:cubicBezTo>
                      <a:cubicBezTo>
                        <a:pt x="669860" y="1384252"/>
                        <a:pt x="669860" y="1383044"/>
                        <a:pt x="671068" y="1383044"/>
                      </a:cubicBezTo>
                      <a:cubicBezTo>
                        <a:pt x="672276" y="1378212"/>
                        <a:pt x="673484" y="1373379"/>
                        <a:pt x="673484" y="1369755"/>
                      </a:cubicBezTo>
                      <a:cubicBezTo>
                        <a:pt x="673484" y="1366130"/>
                        <a:pt x="673484" y="1362506"/>
                        <a:pt x="673484" y="1360090"/>
                      </a:cubicBezTo>
                      <a:cubicBezTo>
                        <a:pt x="673484" y="1356466"/>
                        <a:pt x="673484" y="1354049"/>
                        <a:pt x="672276" y="1350425"/>
                      </a:cubicBezTo>
                      <a:cubicBezTo>
                        <a:pt x="672276" y="1350425"/>
                        <a:pt x="672276" y="1349217"/>
                        <a:pt x="672276" y="1349217"/>
                      </a:cubicBezTo>
                      <a:cubicBezTo>
                        <a:pt x="672276" y="1349217"/>
                        <a:pt x="672276" y="1349217"/>
                        <a:pt x="672276" y="1349217"/>
                      </a:cubicBezTo>
                      <a:cubicBezTo>
                        <a:pt x="672276" y="1345592"/>
                        <a:pt x="671068" y="1343176"/>
                        <a:pt x="671068" y="1339552"/>
                      </a:cubicBezTo>
                      <a:cubicBezTo>
                        <a:pt x="669860" y="1335927"/>
                        <a:pt x="669860" y="1333511"/>
                        <a:pt x="668652" y="1329887"/>
                      </a:cubicBezTo>
                      <a:cubicBezTo>
                        <a:pt x="668652" y="1329887"/>
                        <a:pt x="668652" y="1329887"/>
                        <a:pt x="668652" y="1329887"/>
                      </a:cubicBezTo>
                      <a:cubicBezTo>
                        <a:pt x="668652" y="1328679"/>
                        <a:pt x="667444" y="1327470"/>
                        <a:pt x="667444" y="1326262"/>
                      </a:cubicBezTo>
                      <a:cubicBezTo>
                        <a:pt x="667444" y="1323846"/>
                        <a:pt x="666235" y="1322638"/>
                        <a:pt x="666235" y="1320222"/>
                      </a:cubicBezTo>
                      <a:cubicBezTo>
                        <a:pt x="665027" y="1317805"/>
                        <a:pt x="665027" y="1315389"/>
                        <a:pt x="663819" y="1312973"/>
                      </a:cubicBezTo>
                      <a:cubicBezTo>
                        <a:pt x="663819" y="1311765"/>
                        <a:pt x="662611" y="1310557"/>
                        <a:pt x="662611" y="1309348"/>
                      </a:cubicBezTo>
                      <a:cubicBezTo>
                        <a:pt x="662611" y="1310557"/>
                        <a:pt x="663819" y="1310557"/>
                        <a:pt x="663819" y="1311765"/>
                      </a:cubicBezTo>
                      <a:cubicBezTo>
                        <a:pt x="666235" y="1316597"/>
                        <a:pt x="668652" y="1320222"/>
                        <a:pt x="671068" y="1325054"/>
                      </a:cubicBezTo>
                      <a:cubicBezTo>
                        <a:pt x="671068" y="1326262"/>
                        <a:pt x="671068" y="1326262"/>
                        <a:pt x="672276" y="1327470"/>
                      </a:cubicBezTo>
                      <a:cubicBezTo>
                        <a:pt x="674692" y="1332303"/>
                        <a:pt x="675900" y="1337136"/>
                        <a:pt x="678317" y="1343176"/>
                      </a:cubicBezTo>
                      <a:cubicBezTo>
                        <a:pt x="678317" y="1344384"/>
                        <a:pt x="678317" y="1344384"/>
                        <a:pt x="679525" y="1345592"/>
                      </a:cubicBezTo>
                      <a:cubicBezTo>
                        <a:pt x="679525" y="1346800"/>
                        <a:pt x="679525" y="1346800"/>
                        <a:pt x="679525" y="1348009"/>
                      </a:cubicBezTo>
                      <a:cubicBezTo>
                        <a:pt x="679525" y="1350425"/>
                        <a:pt x="680733" y="1351633"/>
                        <a:pt x="680733" y="1354049"/>
                      </a:cubicBezTo>
                      <a:cubicBezTo>
                        <a:pt x="680733" y="1355257"/>
                        <a:pt x="681941" y="1357673"/>
                        <a:pt x="681941" y="1358882"/>
                      </a:cubicBezTo>
                      <a:cubicBezTo>
                        <a:pt x="683149" y="1366130"/>
                        <a:pt x="684357" y="1373379"/>
                        <a:pt x="685565" y="1378212"/>
                      </a:cubicBezTo>
                      <a:cubicBezTo>
                        <a:pt x="686773" y="1383044"/>
                        <a:pt x="686773" y="1385460"/>
                        <a:pt x="687982" y="1386669"/>
                      </a:cubicBezTo>
                      <a:cubicBezTo>
                        <a:pt x="687982" y="1386669"/>
                        <a:pt x="689190" y="1387876"/>
                        <a:pt x="689190" y="1387876"/>
                      </a:cubicBezTo>
                      <a:cubicBezTo>
                        <a:pt x="689190" y="1387876"/>
                        <a:pt x="690398" y="1387876"/>
                        <a:pt x="690398" y="1387876"/>
                      </a:cubicBezTo>
                      <a:cubicBezTo>
                        <a:pt x="691606" y="1386669"/>
                        <a:pt x="692814" y="1385460"/>
                        <a:pt x="694022" y="1384252"/>
                      </a:cubicBezTo>
                      <a:cubicBezTo>
                        <a:pt x="696438" y="1379420"/>
                        <a:pt x="697647" y="1374587"/>
                        <a:pt x="696438" y="1368547"/>
                      </a:cubicBezTo>
                      <a:cubicBezTo>
                        <a:pt x="696438" y="1368547"/>
                        <a:pt x="696438" y="1368547"/>
                        <a:pt x="696438" y="1367339"/>
                      </a:cubicBezTo>
                      <a:cubicBezTo>
                        <a:pt x="696438" y="1367339"/>
                        <a:pt x="696438" y="1367339"/>
                        <a:pt x="696438" y="1368547"/>
                      </a:cubicBezTo>
                      <a:cubicBezTo>
                        <a:pt x="698855" y="1372171"/>
                        <a:pt x="701271" y="1375795"/>
                        <a:pt x="703687" y="1378212"/>
                      </a:cubicBezTo>
                      <a:cubicBezTo>
                        <a:pt x="712144" y="1386669"/>
                        <a:pt x="716977" y="1385460"/>
                        <a:pt x="715769" y="1384252"/>
                      </a:cubicBezTo>
                      <a:cubicBezTo>
                        <a:pt x="714560" y="1380628"/>
                        <a:pt x="712144" y="1377003"/>
                        <a:pt x="709728" y="1373379"/>
                      </a:cubicBezTo>
                      <a:cubicBezTo>
                        <a:pt x="708520" y="1372171"/>
                        <a:pt x="707312" y="1369755"/>
                        <a:pt x="706104" y="1368547"/>
                      </a:cubicBezTo>
                      <a:cubicBezTo>
                        <a:pt x="703687" y="1366130"/>
                        <a:pt x="701271" y="1363714"/>
                        <a:pt x="700063" y="1361298"/>
                      </a:cubicBezTo>
                      <a:cubicBezTo>
                        <a:pt x="700063" y="1361298"/>
                        <a:pt x="700063" y="1361298"/>
                        <a:pt x="700063" y="1360090"/>
                      </a:cubicBezTo>
                      <a:cubicBezTo>
                        <a:pt x="697647" y="1357673"/>
                        <a:pt x="696438" y="1355257"/>
                        <a:pt x="695230" y="1352841"/>
                      </a:cubicBezTo>
                      <a:cubicBezTo>
                        <a:pt x="692814" y="1349217"/>
                        <a:pt x="691606" y="1346800"/>
                        <a:pt x="690398" y="1343176"/>
                      </a:cubicBezTo>
                      <a:cubicBezTo>
                        <a:pt x="689190" y="1340760"/>
                        <a:pt x="687982" y="1338344"/>
                        <a:pt x="687982" y="1335927"/>
                      </a:cubicBezTo>
                      <a:cubicBezTo>
                        <a:pt x="685565" y="1328679"/>
                        <a:pt x="683149" y="1321430"/>
                        <a:pt x="672276" y="1304516"/>
                      </a:cubicBezTo>
                      <a:cubicBezTo>
                        <a:pt x="672276" y="1304516"/>
                        <a:pt x="672276" y="1304516"/>
                        <a:pt x="672276" y="1304516"/>
                      </a:cubicBezTo>
                      <a:cubicBezTo>
                        <a:pt x="668652" y="1299684"/>
                        <a:pt x="667444" y="1297267"/>
                        <a:pt x="666235" y="1296059"/>
                      </a:cubicBezTo>
                      <a:cubicBezTo>
                        <a:pt x="665027" y="1294851"/>
                        <a:pt x="663819" y="1292435"/>
                        <a:pt x="661403" y="1290019"/>
                      </a:cubicBezTo>
                      <a:cubicBezTo>
                        <a:pt x="660195" y="1287602"/>
                        <a:pt x="658987" y="1285186"/>
                        <a:pt x="657779" y="1281562"/>
                      </a:cubicBezTo>
                      <a:cubicBezTo>
                        <a:pt x="656570" y="1279145"/>
                        <a:pt x="655362" y="1276729"/>
                        <a:pt x="654154" y="1274313"/>
                      </a:cubicBezTo>
                      <a:cubicBezTo>
                        <a:pt x="654154" y="1270689"/>
                        <a:pt x="654154" y="1268272"/>
                        <a:pt x="652946" y="1264648"/>
                      </a:cubicBezTo>
                      <a:cubicBezTo>
                        <a:pt x="654154" y="1259816"/>
                        <a:pt x="654154" y="1253775"/>
                        <a:pt x="654154" y="1248942"/>
                      </a:cubicBezTo>
                      <a:cubicBezTo>
                        <a:pt x="656570" y="1254983"/>
                        <a:pt x="665027" y="1269481"/>
                        <a:pt x="668652" y="1274313"/>
                      </a:cubicBezTo>
                      <a:cubicBezTo>
                        <a:pt x="671068" y="1276729"/>
                        <a:pt x="672276" y="1276729"/>
                        <a:pt x="671068" y="1274313"/>
                      </a:cubicBezTo>
                      <a:cubicBezTo>
                        <a:pt x="671068" y="1274313"/>
                        <a:pt x="671068" y="1273105"/>
                        <a:pt x="671068" y="1273105"/>
                      </a:cubicBezTo>
                      <a:cubicBezTo>
                        <a:pt x="669860" y="1261024"/>
                        <a:pt x="662611" y="1248942"/>
                        <a:pt x="656570" y="1235653"/>
                      </a:cubicBezTo>
                      <a:cubicBezTo>
                        <a:pt x="656570" y="1234445"/>
                        <a:pt x="655362" y="1233237"/>
                        <a:pt x="655362" y="1232029"/>
                      </a:cubicBezTo>
                      <a:cubicBezTo>
                        <a:pt x="655362" y="1228404"/>
                        <a:pt x="655362" y="1224780"/>
                        <a:pt x="655362" y="1221156"/>
                      </a:cubicBezTo>
                      <a:cubicBezTo>
                        <a:pt x="655362" y="1212699"/>
                        <a:pt x="655362" y="1203034"/>
                        <a:pt x="655362" y="1194577"/>
                      </a:cubicBezTo>
                      <a:cubicBezTo>
                        <a:pt x="655362" y="1190953"/>
                        <a:pt x="655362" y="1188536"/>
                        <a:pt x="655362" y="1184912"/>
                      </a:cubicBezTo>
                      <a:cubicBezTo>
                        <a:pt x="655362" y="1180080"/>
                        <a:pt x="655362" y="1176455"/>
                        <a:pt x="654154" y="1171623"/>
                      </a:cubicBezTo>
                      <a:cubicBezTo>
                        <a:pt x="654154" y="1169207"/>
                        <a:pt x="654154" y="1166790"/>
                        <a:pt x="654154" y="1165582"/>
                      </a:cubicBezTo>
                      <a:cubicBezTo>
                        <a:pt x="654154" y="1165582"/>
                        <a:pt x="654154" y="1166790"/>
                        <a:pt x="655362" y="1166790"/>
                      </a:cubicBezTo>
                      <a:cubicBezTo>
                        <a:pt x="655362" y="1167998"/>
                        <a:pt x="656570" y="1167998"/>
                        <a:pt x="656570" y="1169207"/>
                      </a:cubicBezTo>
                      <a:cubicBezTo>
                        <a:pt x="658987" y="1175247"/>
                        <a:pt x="660195" y="1180080"/>
                        <a:pt x="661403" y="1184912"/>
                      </a:cubicBezTo>
                      <a:cubicBezTo>
                        <a:pt x="662611" y="1188536"/>
                        <a:pt x="662611" y="1190953"/>
                        <a:pt x="662611" y="1194577"/>
                      </a:cubicBezTo>
                      <a:cubicBezTo>
                        <a:pt x="663819" y="1204242"/>
                        <a:pt x="663819" y="1212699"/>
                        <a:pt x="663819" y="1217531"/>
                      </a:cubicBezTo>
                      <a:cubicBezTo>
                        <a:pt x="663819" y="1221156"/>
                        <a:pt x="663819" y="1223572"/>
                        <a:pt x="663819" y="1224780"/>
                      </a:cubicBezTo>
                      <a:cubicBezTo>
                        <a:pt x="663819" y="1227196"/>
                        <a:pt x="667444" y="1225988"/>
                        <a:pt x="668652" y="1224780"/>
                      </a:cubicBezTo>
                      <a:cubicBezTo>
                        <a:pt x="669860" y="1221156"/>
                        <a:pt x="671068" y="1217531"/>
                        <a:pt x="671068" y="1213907"/>
                      </a:cubicBezTo>
                      <a:cubicBezTo>
                        <a:pt x="672276" y="1218739"/>
                        <a:pt x="673484" y="1224780"/>
                        <a:pt x="673484" y="1230821"/>
                      </a:cubicBezTo>
                      <a:cubicBezTo>
                        <a:pt x="674692" y="1242902"/>
                        <a:pt x="677108" y="1256191"/>
                        <a:pt x="678317" y="1269481"/>
                      </a:cubicBezTo>
                      <a:cubicBezTo>
                        <a:pt x="679525" y="1274313"/>
                        <a:pt x="679525" y="1277938"/>
                        <a:pt x="680733" y="1282770"/>
                      </a:cubicBezTo>
                      <a:cubicBezTo>
                        <a:pt x="683149" y="1293643"/>
                        <a:pt x="685565" y="1305724"/>
                        <a:pt x="689190" y="1316597"/>
                      </a:cubicBezTo>
                      <a:cubicBezTo>
                        <a:pt x="690398" y="1320222"/>
                        <a:pt x="691606" y="1323846"/>
                        <a:pt x="692814" y="1327470"/>
                      </a:cubicBezTo>
                      <a:cubicBezTo>
                        <a:pt x="694022" y="1331095"/>
                        <a:pt x="696438" y="1335927"/>
                        <a:pt x="698855" y="1339552"/>
                      </a:cubicBezTo>
                      <a:cubicBezTo>
                        <a:pt x="698855" y="1339552"/>
                        <a:pt x="698855" y="1339552"/>
                        <a:pt x="698855" y="1339552"/>
                      </a:cubicBezTo>
                      <a:cubicBezTo>
                        <a:pt x="700063" y="1341968"/>
                        <a:pt x="704895" y="1339552"/>
                        <a:pt x="703687" y="1337136"/>
                      </a:cubicBezTo>
                      <a:cubicBezTo>
                        <a:pt x="703687" y="1337136"/>
                        <a:pt x="703687" y="1335927"/>
                        <a:pt x="703687" y="1335927"/>
                      </a:cubicBezTo>
                      <a:cubicBezTo>
                        <a:pt x="701271" y="1325054"/>
                        <a:pt x="698855" y="1314181"/>
                        <a:pt x="696438" y="1304516"/>
                      </a:cubicBezTo>
                      <a:cubicBezTo>
                        <a:pt x="695230" y="1296059"/>
                        <a:pt x="692814" y="1288811"/>
                        <a:pt x="691606" y="1280354"/>
                      </a:cubicBezTo>
                      <a:cubicBezTo>
                        <a:pt x="691606" y="1277938"/>
                        <a:pt x="690398" y="1275521"/>
                        <a:pt x="690398" y="1274313"/>
                      </a:cubicBezTo>
                      <a:cubicBezTo>
                        <a:pt x="689190" y="1270689"/>
                        <a:pt x="689190" y="1267064"/>
                        <a:pt x="687982" y="1263440"/>
                      </a:cubicBezTo>
                      <a:cubicBezTo>
                        <a:pt x="686773" y="1256191"/>
                        <a:pt x="685565" y="1248942"/>
                        <a:pt x="684357" y="1242902"/>
                      </a:cubicBezTo>
                      <a:cubicBezTo>
                        <a:pt x="687982" y="1250151"/>
                        <a:pt x="690398" y="1254983"/>
                        <a:pt x="692814" y="1261024"/>
                      </a:cubicBezTo>
                      <a:cubicBezTo>
                        <a:pt x="696438" y="1269481"/>
                        <a:pt x="698855" y="1275521"/>
                        <a:pt x="701271" y="1281562"/>
                      </a:cubicBezTo>
                      <a:cubicBezTo>
                        <a:pt x="704895" y="1291227"/>
                        <a:pt x="707312" y="1299684"/>
                        <a:pt x="710936" y="1310557"/>
                      </a:cubicBezTo>
                      <a:cubicBezTo>
                        <a:pt x="712144" y="1314181"/>
                        <a:pt x="713352" y="1317805"/>
                        <a:pt x="714560" y="1321430"/>
                      </a:cubicBezTo>
                      <a:cubicBezTo>
                        <a:pt x="715769" y="1322638"/>
                        <a:pt x="715769" y="1325054"/>
                        <a:pt x="716977" y="1327470"/>
                      </a:cubicBezTo>
                      <a:cubicBezTo>
                        <a:pt x="716977" y="1328679"/>
                        <a:pt x="716977" y="1328679"/>
                        <a:pt x="718185" y="1328679"/>
                      </a:cubicBezTo>
                      <a:cubicBezTo>
                        <a:pt x="719393" y="1331095"/>
                        <a:pt x="723017" y="1331095"/>
                        <a:pt x="723017" y="1327470"/>
                      </a:cubicBezTo>
                      <a:cubicBezTo>
                        <a:pt x="723017" y="1326262"/>
                        <a:pt x="721809" y="1323846"/>
                        <a:pt x="721809" y="1322638"/>
                      </a:cubicBezTo>
                      <a:cubicBezTo>
                        <a:pt x="721809" y="1321430"/>
                        <a:pt x="721809" y="1319014"/>
                        <a:pt x="720601" y="1317805"/>
                      </a:cubicBezTo>
                      <a:cubicBezTo>
                        <a:pt x="719393" y="1312973"/>
                        <a:pt x="718185" y="1306932"/>
                        <a:pt x="716977" y="1302100"/>
                      </a:cubicBezTo>
                      <a:cubicBezTo>
                        <a:pt x="714560" y="1291227"/>
                        <a:pt x="710936" y="1281562"/>
                        <a:pt x="706104" y="1270689"/>
                      </a:cubicBezTo>
                      <a:cubicBezTo>
                        <a:pt x="706104" y="1269481"/>
                        <a:pt x="706104" y="1269481"/>
                        <a:pt x="704895" y="1268272"/>
                      </a:cubicBezTo>
                      <a:cubicBezTo>
                        <a:pt x="703687" y="1264648"/>
                        <a:pt x="701271" y="1259816"/>
                        <a:pt x="700063" y="1256191"/>
                      </a:cubicBezTo>
                      <a:cubicBezTo>
                        <a:pt x="695230" y="1244110"/>
                        <a:pt x="690398" y="1232029"/>
                        <a:pt x="685565" y="1221156"/>
                      </a:cubicBezTo>
                      <a:cubicBezTo>
                        <a:pt x="684357" y="1217531"/>
                        <a:pt x="681941" y="1213907"/>
                        <a:pt x="680733" y="1211491"/>
                      </a:cubicBezTo>
                      <a:cubicBezTo>
                        <a:pt x="679525" y="1209074"/>
                        <a:pt x="678317" y="1206658"/>
                        <a:pt x="677108" y="1204242"/>
                      </a:cubicBezTo>
                      <a:cubicBezTo>
                        <a:pt x="677108" y="1201826"/>
                        <a:pt x="675900" y="1199410"/>
                        <a:pt x="674692" y="1198201"/>
                      </a:cubicBezTo>
                      <a:cubicBezTo>
                        <a:pt x="673484" y="1194577"/>
                        <a:pt x="673484" y="1192161"/>
                        <a:pt x="672276" y="1188536"/>
                      </a:cubicBezTo>
                      <a:cubicBezTo>
                        <a:pt x="669860" y="1180080"/>
                        <a:pt x="666235" y="1171623"/>
                        <a:pt x="663819" y="1163166"/>
                      </a:cubicBezTo>
                      <a:cubicBezTo>
                        <a:pt x="662611" y="1160750"/>
                        <a:pt x="662611" y="1159541"/>
                        <a:pt x="661403" y="1157125"/>
                      </a:cubicBezTo>
                      <a:cubicBezTo>
                        <a:pt x="661403" y="1157125"/>
                        <a:pt x="661403" y="1155917"/>
                        <a:pt x="661403" y="1155917"/>
                      </a:cubicBezTo>
                      <a:cubicBezTo>
                        <a:pt x="660195" y="1151085"/>
                        <a:pt x="657779" y="1146252"/>
                        <a:pt x="656570" y="1141420"/>
                      </a:cubicBezTo>
                      <a:cubicBezTo>
                        <a:pt x="656570" y="1141420"/>
                        <a:pt x="656570" y="1140211"/>
                        <a:pt x="656570" y="1140211"/>
                      </a:cubicBezTo>
                      <a:cubicBezTo>
                        <a:pt x="656570" y="1140211"/>
                        <a:pt x="656570" y="1141420"/>
                        <a:pt x="657779" y="1141420"/>
                      </a:cubicBezTo>
                      <a:cubicBezTo>
                        <a:pt x="657779" y="1141420"/>
                        <a:pt x="657779" y="1142628"/>
                        <a:pt x="658987" y="1142628"/>
                      </a:cubicBezTo>
                      <a:cubicBezTo>
                        <a:pt x="660195" y="1143836"/>
                        <a:pt x="660195" y="1145044"/>
                        <a:pt x="661403" y="1146252"/>
                      </a:cubicBezTo>
                      <a:cubicBezTo>
                        <a:pt x="662611" y="1148668"/>
                        <a:pt x="663819" y="1151085"/>
                        <a:pt x="665027" y="1152293"/>
                      </a:cubicBezTo>
                      <a:cubicBezTo>
                        <a:pt x="671068" y="1163166"/>
                        <a:pt x="675900" y="1175247"/>
                        <a:pt x="680733" y="1187328"/>
                      </a:cubicBezTo>
                      <a:cubicBezTo>
                        <a:pt x="681941" y="1190953"/>
                        <a:pt x="683149" y="1193369"/>
                        <a:pt x="684357" y="1196993"/>
                      </a:cubicBezTo>
                      <a:cubicBezTo>
                        <a:pt x="685565" y="1200617"/>
                        <a:pt x="686773" y="1203034"/>
                        <a:pt x="689190" y="1206658"/>
                      </a:cubicBezTo>
                      <a:cubicBezTo>
                        <a:pt x="690398" y="1210283"/>
                        <a:pt x="692814" y="1212699"/>
                        <a:pt x="694022" y="1216323"/>
                      </a:cubicBezTo>
                      <a:cubicBezTo>
                        <a:pt x="696438" y="1221156"/>
                        <a:pt x="698855" y="1225988"/>
                        <a:pt x="702479" y="1230821"/>
                      </a:cubicBezTo>
                      <a:cubicBezTo>
                        <a:pt x="706104" y="1235653"/>
                        <a:pt x="708520" y="1240486"/>
                        <a:pt x="712144" y="1245318"/>
                      </a:cubicBezTo>
                      <a:cubicBezTo>
                        <a:pt x="712144" y="1246526"/>
                        <a:pt x="712144" y="1246526"/>
                        <a:pt x="712144" y="1247735"/>
                      </a:cubicBezTo>
                      <a:cubicBezTo>
                        <a:pt x="712144" y="1251359"/>
                        <a:pt x="713352" y="1254983"/>
                        <a:pt x="714560" y="1258608"/>
                      </a:cubicBezTo>
                      <a:cubicBezTo>
                        <a:pt x="715769" y="1261024"/>
                        <a:pt x="716977" y="1264648"/>
                        <a:pt x="718185" y="1267064"/>
                      </a:cubicBezTo>
                      <a:cubicBezTo>
                        <a:pt x="718185" y="1267064"/>
                        <a:pt x="718185" y="1268272"/>
                        <a:pt x="718185" y="1269481"/>
                      </a:cubicBezTo>
                      <a:cubicBezTo>
                        <a:pt x="719393" y="1275521"/>
                        <a:pt x="721809" y="1290019"/>
                        <a:pt x="725433" y="1290019"/>
                      </a:cubicBezTo>
                      <a:cubicBezTo>
                        <a:pt x="726642" y="1290019"/>
                        <a:pt x="726642" y="1290019"/>
                        <a:pt x="727850" y="1288811"/>
                      </a:cubicBezTo>
                      <a:cubicBezTo>
                        <a:pt x="732682" y="1282770"/>
                        <a:pt x="731474" y="1274313"/>
                        <a:pt x="730266" y="1267064"/>
                      </a:cubicBezTo>
                      <a:cubicBezTo>
                        <a:pt x="731474" y="1268272"/>
                        <a:pt x="732682" y="1269481"/>
                        <a:pt x="732682" y="1269481"/>
                      </a:cubicBezTo>
                      <a:cubicBezTo>
                        <a:pt x="732682" y="1270689"/>
                        <a:pt x="732682" y="1270689"/>
                        <a:pt x="732682" y="1271897"/>
                      </a:cubicBezTo>
                      <a:cubicBezTo>
                        <a:pt x="736307" y="1282770"/>
                        <a:pt x="738723" y="1292435"/>
                        <a:pt x="739931" y="1300892"/>
                      </a:cubicBezTo>
                      <a:cubicBezTo>
                        <a:pt x="741139" y="1305724"/>
                        <a:pt x="741139" y="1310557"/>
                        <a:pt x="741139" y="1315389"/>
                      </a:cubicBezTo>
                      <a:cubicBezTo>
                        <a:pt x="742347" y="1328679"/>
                        <a:pt x="742347" y="1340760"/>
                        <a:pt x="744763" y="1352841"/>
                      </a:cubicBezTo>
                      <a:cubicBezTo>
                        <a:pt x="744763" y="1355257"/>
                        <a:pt x="749596" y="1355257"/>
                        <a:pt x="749596" y="1352841"/>
                      </a:cubicBezTo>
                      <a:cubicBezTo>
                        <a:pt x="752012" y="1338344"/>
                        <a:pt x="752012" y="1321430"/>
                        <a:pt x="749596" y="1305724"/>
                      </a:cubicBezTo>
                      <a:cubicBezTo>
                        <a:pt x="748388" y="1300892"/>
                        <a:pt x="748388" y="1296059"/>
                        <a:pt x="747180" y="1291227"/>
                      </a:cubicBezTo>
                      <a:cubicBezTo>
                        <a:pt x="745972" y="1287602"/>
                        <a:pt x="745972" y="1283978"/>
                        <a:pt x="744763" y="1280354"/>
                      </a:cubicBezTo>
                      <a:cubicBezTo>
                        <a:pt x="747180" y="1282770"/>
                        <a:pt x="749596" y="1283978"/>
                        <a:pt x="752012" y="1286394"/>
                      </a:cubicBezTo>
                      <a:cubicBezTo>
                        <a:pt x="754428" y="1288811"/>
                        <a:pt x="758053" y="1291227"/>
                        <a:pt x="760469" y="1293643"/>
                      </a:cubicBezTo>
                      <a:cubicBezTo>
                        <a:pt x="762885" y="1294851"/>
                        <a:pt x="764093" y="1297267"/>
                        <a:pt x="766510" y="1298475"/>
                      </a:cubicBezTo>
                      <a:cubicBezTo>
                        <a:pt x="767718" y="1299684"/>
                        <a:pt x="770134" y="1297267"/>
                        <a:pt x="768926" y="1296059"/>
                      </a:cubicBezTo>
                      <a:cubicBezTo>
                        <a:pt x="767718" y="1293643"/>
                        <a:pt x="765301" y="1291227"/>
                        <a:pt x="764093" y="1288811"/>
                      </a:cubicBezTo>
                      <a:cubicBezTo>
                        <a:pt x="761677" y="1285186"/>
                        <a:pt x="759261" y="1282770"/>
                        <a:pt x="756845" y="1280354"/>
                      </a:cubicBezTo>
                      <a:cubicBezTo>
                        <a:pt x="756845" y="1280354"/>
                        <a:pt x="755636" y="1279145"/>
                        <a:pt x="755636" y="1279145"/>
                      </a:cubicBezTo>
                      <a:cubicBezTo>
                        <a:pt x="752012" y="1275521"/>
                        <a:pt x="749596" y="1273105"/>
                        <a:pt x="745972" y="1269481"/>
                      </a:cubicBezTo>
                      <a:cubicBezTo>
                        <a:pt x="742347" y="1265856"/>
                        <a:pt x="737515" y="1261024"/>
                        <a:pt x="732682" y="1256191"/>
                      </a:cubicBezTo>
                      <a:cubicBezTo>
                        <a:pt x="729058" y="1252567"/>
                        <a:pt x="725433" y="1246526"/>
                        <a:pt x="720601" y="1241694"/>
                      </a:cubicBezTo>
                      <a:cubicBezTo>
                        <a:pt x="718185" y="1238069"/>
                        <a:pt x="715769" y="1234445"/>
                        <a:pt x="713352" y="1229613"/>
                      </a:cubicBezTo>
                      <a:cubicBezTo>
                        <a:pt x="712144" y="1227196"/>
                        <a:pt x="710936" y="1225988"/>
                        <a:pt x="709728" y="1223572"/>
                      </a:cubicBezTo>
                      <a:cubicBezTo>
                        <a:pt x="709728" y="1222364"/>
                        <a:pt x="708520" y="1222364"/>
                        <a:pt x="708520" y="1221156"/>
                      </a:cubicBezTo>
                      <a:cubicBezTo>
                        <a:pt x="708520" y="1222364"/>
                        <a:pt x="709728" y="1222364"/>
                        <a:pt x="709728" y="1223572"/>
                      </a:cubicBezTo>
                      <a:cubicBezTo>
                        <a:pt x="710936" y="1225988"/>
                        <a:pt x="713352" y="1228404"/>
                        <a:pt x="714560" y="1229613"/>
                      </a:cubicBezTo>
                      <a:cubicBezTo>
                        <a:pt x="718185" y="1233237"/>
                        <a:pt x="720601" y="1236861"/>
                        <a:pt x="723017" y="1239278"/>
                      </a:cubicBezTo>
                      <a:cubicBezTo>
                        <a:pt x="729058" y="1244110"/>
                        <a:pt x="733890" y="1246526"/>
                        <a:pt x="736307" y="1246526"/>
                      </a:cubicBezTo>
                      <a:cubicBezTo>
                        <a:pt x="737515" y="1246526"/>
                        <a:pt x="737515" y="1245318"/>
                        <a:pt x="737515" y="1244110"/>
                      </a:cubicBezTo>
                      <a:cubicBezTo>
                        <a:pt x="737515" y="1244110"/>
                        <a:pt x="737515" y="1244110"/>
                        <a:pt x="737515" y="1244110"/>
                      </a:cubicBezTo>
                      <a:cubicBezTo>
                        <a:pt x="736307" y="1240486"/>
                        <a:pt x="733890" y="1236861"/>
                        <a:pt x="731474" y="1233237"/>
                      </a:cubicBezTo>
                      <a:cubicBezTo>
                        <a:pt x="730266" y="1232029"/>
                        <a:pt x="730266" y="1230821"/>
                        <a:pt x="729058" y="1229613"/>
                      </a:cubicBezTo>
                      <a:cubicBezTo>
                        <a:pt x="727850" y="1227196"/>
                        <a:pt x="725433" y="1224780"/>
                        <a:pt x="724225" y="1222364"/>
                      </a:cubicBezTo>
                      <a:cubicBezTo>
                        <a:pt x="720601" y="1216323"/>
                        <a:pt x="715769" y="1210283"/>
                        <a:pt x="712144" y="1205450"/>
                      </a:cubicBezTo>
                      <a:cubicBezTo>
                        <a:pt x="708520" y="1201826"/>
                        <a:pt x="706104" y="1196993"/>
                        <a:pt x="702479" y="1193369"/>
                      </a:cubicBezTo>
                      <a:cubicBezTo>
                        <a:pt x="695230" y="1183704"/>
                        <a:pt x="687982" y="1174039"/>
                        <a:pt x="680733" y="1163166"/>
                      </a:cubicBezTo>
                      <a:cubicBezTo>
                        <a:pt x="678317" y="1158333"/>
                        <a:pt x="677108" y="1154709"/>
                        <a:pt x="674692" y="1149877"/>
                      </a:cubicBezTo>
                      <a:cubicBezTo>
                        <a:pt x="674692" y="1149877"/>
                        <a:pt x="674692" y="1149877"/>
                        <a:pt x="674692" y="1148668"/>
                      </a:cubicBezTo>
                      <a:cubicBezTo>
                        <a:pt x="674692" y="1148668"/>
                        <a:pt x="674692" y="1148668"/>
                        <a:pt x="674692" y="1149877"/>
                      </a:cubicBezTo>
                      <a:cubicBezTo>
                        <a:pt x="677108" y="1152293"/>
                        <a:pt x="678317" y="1154709"/>
                        <a:pt x="680733" y="1157125"/>
                      </a:cubicBezTo>
                      <a:cubicBezTo>
                        <a:pt x="689190" y="1167998"/>
                        <a:pt x="696438" y="1182496"/>
                        <a:pt x="706104" y="1193369"/>
                      </a:cubicBezTo>
                      <a:cubicBezTo>
                        <a:pt x="708520" y="1195785"/>
                        <a:pt x="710936" y="1193369"/>
                        <a:pt x="710936" y="1190953"/>
                      </a:cubicBezTo>
                      <a:cubicBezTo>
                        <a:pt x="714560" y="1194577"/>
                        <a:pt x="716977" y="1199410"/>
                        <a:pt x="720601" y="1203034"/>
                      </a:cubicBezTo>
                      <a:cubicBezTo>
                        <a:pt x="723017" y="1207866"/>
                        <a:pt x="723017" y="1216323"/>
                        <a:pt x="727850" y="1218739"/>
                      </a:cubicBezTo>
                      <a:cubicBezTo>
                        <a:pt x="729058" y="1218739"/>
                        <a:pt x="729058" y="1218739"/>
                        <a:pt x="730266" y="1218739"/>
                      </a:cubicBezTo>
                      <a:cubicBezTo>
                        <a:pt x="731474" y="1217531"/>
                        <a:pt x="731474" y="1216323"/>
                        <a:pt x="731474" y="1215115"/>
                      </a:cubicBezTo>
                      <a:cubicBezTo>
                        <a:pt x="732682" y="1217531"/>
                        <a:pt x="735098" y="1219947"/>
                        <a:pt x="736307" y="1222364"/>
                      </a:cubicBezTo>
                      <a:cubicBezTo>
                        <a:pt x="739931" y="1227196"/>
                        <a:pt x="743555" y="1232029"/>
                        <a:pt x="745972" y="1236861"/>
                      </a:cubicBezTo>
                      <a:cubicBezTo>
                        <a:pt x="747180" y="1238069"/>
                        <a:pt x="747180" y="1239278"/>
                        <a:pt x="747180" y="1239278"/>
                      </a:cubicBezTo>
                      <a:cubicBezTo>
                        <a:pt x="750804" y="1244110"/>
                        <a:pt x="753220" y="1248942"/>
                        <a:pt x="755636" y="1254983"/>
                      </a:cubicBezTo>
                      <a:cubicBezTo>
                        <a:pt x="756845" y="1256191"/>
                        <a:pt x="756845" y="1257399"/>
                        <a:pt x="758053" y="1258608"/>
                      </a:cubicBezTo>
                      <a:cubicBezTo>
                        <a:pt x="759261" y="1259816"/>
                        <a:pt x="761677" y="1259816"/>
                        <a:pt x="761677" y="1257399"/>
                      </a:cubicBezTo>
                      <a:cubicBezTo>
                        <a:pt x="761677" y="1251359"/>
                        <a:pt x="760469" y="1245318"/>
                        <a:pt x="758053" y="1240486"/>
                      </a:cubicBezTo>
                      <a:cubicBezTo>
                        <a:pt x="755636" y="1232029"/>
                        <a:pt x="752012" y="1224780"/>
                        <a:pt x="747180" y="1217531"/>
                      </a:cubicBezTo>
                      <a:cubicBezTo>
                        <a:pt x="731474" y="1193369"/>
                        <a:pt x="704895" y="1172831"/>
                        <a:pt x="686773" y="1148668"/>
                      </a:cubicBezTo>
                      <a:cubicBezTo>
                        <a:pt x="684357" y="1146252"/>
                        <a:pt x="681941" y="1142628"/>
                        <a:pt x="680733" y="1140211"/>
                      </a:cubicBezTo>
                      <a:cubicBezTo>
                        <a:pt x="683149" y="1142628"/>
                        <a:pt x="685565" y="1146252"/>
                        <a:pt x="689190" y="1148668"/>
                      </a:cubicBezTo>
                      <a:cubicBezTo>
                        <a:pt x="696438" y="1157125"/>
                        <a:pt x="704895" y="1165582"/>
                        <a:pt x="715769" y="1167998"/>
                      </a:cubicBezTo>
                      <a:cubicBezTo>
                        <a:pt x="716977" y="1167998"/>
                        <a:pt x="719393" y="1166790"/>
                        <a:pt x="718185" y="1164374"/>
                      </a:cubicBezTo>
                      <a:cubicBezTo>
                        <a:pt x="713352" y="1152293"/>
                        <a:pt x="702479" y="1142628"/>
                        <a:pt x="692814" y="1132963"/>
                      </a:cubicBezTo>
                      <a:cubicBezTo>
                        <a:pt x="692814" y="1132963"/>
                        <a:pt x="691606" y="1131755"/>
                        <a:pt x="691606" y="1131755"/>
                      </a:cubicBezTo>
                      <a:cubicBezTo>
                        <a:pt x="685565" y="1125714"/>
                        <a:pt x="680733" y="1120882"/>
                        <a:pt x="674692" y="1116049"/>
                      </a:cubicBezTo>
                      <a:cubicBezTo>
                        <a:pt x="674692" y="1116049"/>
                        <a:pt x="674692" y="1116049"/>
                        <a:pt x="674692" y="1116049"/>
                      </a:cubicBezTo>
                      <a:cubicBezTo>
                        <a:pt x="674692" y="1116049"/>
                        <a:pt x="674692" y="1116049"/>
                        <a:pt x="674692" y="1116049"/>
                      </a:cubicBezTo>
                      <a:cubicBezTo>
                        <a:pt x="681941" y="1122089"/>
                        <a:pt x="690398" y="1126922"/>
                        <a:pt x="697647" y="1132963"/>
                      </a:cubicBezTo>
                      <a:cubicBezTo>
                        <a:pt x="708520" y="1141420"/>
                        <a:pt x="718185" y="1149877"/>
                        <a:pt x="727850" y="1160750"/>
                      </a:cubicBezTo>
                      <a:cubicBezTo>
                        <a:pt x="729058" y="1161958"/>
                        <a:pt x="730266" y="1164374"/>
                        <a:pt x="731474" y="1165582"/>
                      </a:cubicBezTo>
                      <a:cubicBezTo>
                        <a:pt x="732682" y="1167998"/>
                        <a:pt x="735098" y="1169207"/>
                        <a:pt x="736307" y="1171623"/>
                      </a:cubicBezTo>
                      <a:cubicBezTo>
                        <a:pt x="741139" y="1177663"/>
                        <a:pt x="745972" y="1184912"/>
                        <a:pt x="749596" y="1190953"/>
                      </a:cubicBezTo>
                      <a:cubicBezTo>
                        <a:pt x="750804" y="1193369"/>
                        <a:pt x="753220" y="1195785"/>
                        <a:pt x="754428" y="1199410"/>
                      </a:cubicBezTo>
                      <a:cubicBezTo>
                        <a:pt x="755636" y="1201826"/>
                        <a:pt x="758053" y="1205450"/>
                        <a:pt x="759261" y="1207866"/>
                      </a:cubicBezTo>
                      <a:cubicBezTo>
                        <a:pt x="761677" y="1211491"/>
                        <a:pt x="762885" y="1215115"/>
                        <a:pt x="764093" y="1217531"/>
                      </a:cubicBezTo>
                      <a:cubicBezTo>
                        <a:pt x="770134" y="1228404"/>
                        <a:pt x="773758" y="1239278"/>
                        <a:pt x="778591" y="1250151"/>
                      </a:cubicBezTo>
                      <a:cubicBezTo>
                        <a:pt x="779799" y="1253775"/>
                        <a:pt x="781007" y="1257399"/>
                        <a:pt x="782215" y="1261024"/>
                      </a:cubicBezTo>
                      <a:cubicBezTo>
                        <a:pt x="782215" y="1261024"/>
                        <a:pt x="782215" y="1262232"/>
                        <a:pt x="782215" y="1262232"/>
                      </a:cubicBezTo>
                      <a:cubicBezTo>
                        <a:pt x="795505" y="1285186"/>
                        <a:pt x="799129" y="1320222"/>
                        <a:pt x="789464" y="1354049"/>
                      </a:cubicBezTo>
                      <a:lnTo>
                        <a:pt x="789464" y="1354049"/>
                      </a:lnTo>
                      <a:close/>
                      <a:moveTo>
                        <a:pt x="969474" y="1501440"/>
                      </a:moveTo>
                      <a:cubicBezTo>
                        <a:pt x="969474" y="1500232"/>
                        <a:pt x="968266" y="1499024"/>
                        <a:pt x="968266" y="1497816"/>
                      </a:cubicBezTo>
                      <a:cubicBezTo>
                        <a:pt x="967058" y="1492983"/>
                        <a:pt x="967058" y="1488151"/>
                        <a:pt x="965850" y="1483318"/>
                      </a:cubicBezTo>
                      <a:cubicBezTo>
                        <a:pt x="964642" y="1478486"/>
                        <a:pt x="957393" y="1480902"/>
                        <a:pt x="957393" y="1484526"/>
                      </a:cubicBezTo>
                      <a:cubicBezTo>
                        <a:pt x="957393" y="1489359"/>
                        <a:pt x="957393" y="1495400"/>
                        <a:pt x="958601" y="1500232"/>
                      </a:cubicBezTo>
                      <a:cubicBezTo>
                        <a:pt x="946520" y="1482110"/>
                        <a:pt x="938063" y="1462780"/>
                        <a:pt x="932022" y="1441034"/>
                      </a:cubicBezTo>
                      <a:cubicBezTo>
                        <a:pt x="929606" y="1433785"/>
                        <a:pt x="919941" y="1437410"/>
                        <a:pt x="921149" y="1444658"/>
                      </a:cubicBezTo>
                      <a:cubicBezTo>
                        <a:pt x="940479" y="1511105"/>
                        <a:pt x="881281" y="1555806"/>
                        <a:pt x="822083" y="1586009"/>
                      </a:cubicBezTo>
                      <a:cubicBezTo>
                        <a:pt x="822083" y="1531643"/>
                        <a:pt x="859535" y="1484526"/>
                        <a:pt x="865576" y="1430161"/>
                      </a:cubicBezTo>
                      <a:cubicBezTo>
                        <a:pt x="866784" y="1422912"/>
                        <a:pt x="855911" y="1420496"/>
                        <a:pt x="854703" y="1427745"/>
                      </a:cubicBezTo>
                      <a:cubicBezTo>
                        <a:pt x="854703" y="1430161"/>
                        <a:pt x="853494" y="1432577"/>
                        <a:pt x="853494" y="1434994"/>
                      </a:cubicBezTo>
                      <a:cubicBezTo>
                        <a:pt x="836581" y="1456740"/>
                        <a:pt x="817251" y="1471237"/>
                        <a:pt x="791880" y="1479694"/>
                      </a:cubicBezTo>
                      <a:cubicBezTo>
                        <a:pt x="805170" y="1447075"/>
                        <a:pt x="838997" y="1425328"/>
                        <a:pt x="849870" y="1389085"/>
                      </a:cubicBezTo>
                      <a:cubicBezTo>
                        <a:pt x="857119" y="1367339"/>
                        <a:pt x="859535" y="1343176"/>
                        <a:pt x="859535" y="1319014"/>
                      </a:cubicBezTo>
                      <a:cubicBezTo>
                        <a:pt x="870408" y="1321430"/>
                        <a:pt x="882489" y="1321430"/>
                        <a:pt x="893363" y="1320222"/>
                      </a:cubicBezTo>
                      <a:cubicBezTo>
                        <a:pt x="895779" y="1356466"/>
                        <a:pt x="895779" y="1389085"/>
                        <a:pt x="894571" y="1409623"/>
                      </a:cubicBezTo>
                      <a:cubicBezTo>
                        <a:pt x="894571" y="1415663"/>
                        <a:pt x="904236" y="1416872"/>
                        <a:pt x="904236" y="1410831"/>
                      </a:cubicBezTo>
                      <a:cubicBezTo>
                        <a:pt x="906652" y="1380628"/>
                        <a:pt x="905444" y="1349217"/>
                        <a:pt x="903028" y="1319014"/>
                      </a:cubicBezTo>
                      <a:cubicBezTo>
                        <a:pt x="904236" y="1319014"/>
                        <a:pt x="905444" y="1317805"/>
                        <a:pt x="907860" y="1317805"/>
                      </a:cubicBezTo>
                      <a:cubicBezTo>
                        <a:pt x="915109" y="1333511"/>
                        <a:pt x="922357" y="1349217"/>
                        <a:pt x="927190" y="1364922"/>
                      </a:cubicBezTo>
                      <a:cubicBezTo>
                        <a:pt x="936855" y="1391501"/>
                        <a:pt x="941687" y="1418080"/>
                        <a:pt x="948936" y="1444658"/>
                      </a:cubicBezTo>
                      <a:cubicBezTo>
                        <a:pt x="950144" y="1449491"/>
                        <a:pt x="957393" y="1449491"/>
                        <a:pt x="957393" y="1444658"/>
                      </a:cubicBezTo>
                      <a:cubicBezTo>
                        <a:pt x="957393" y="1415663"/>
                        <a:pt x="947728" y="1387876"/>
                        <a:pt x="938063" y="1361298"/>
                      </a:cubicBezTo>
                      <a:cubicBezTo>
                        <a:pt x="935647" y="1354049"/>
                        <a:pt x="928398" y="1333511"/>
                        <a:pt x="919941" y="1315389"/>
                      </a:cubicBezTo>
                      <a:cubicBezTo>
                        <a:pt x="921149" y="1315389"/>
                        <a:pt x="921149" y="1315389"/>
                        <a:pt x="922357" y="1314181"/>
                      </a:cubicBezTo>
                      <a:cubicBezTo>
                        <a:pt x="934439" y="1309348"/>
                        <a:pt x="942895" y="1303308"/>
                        <a:pt x="951352" y="1296059"/>
                      </a:cubicBezTo>
                      <a:cubicBezTo>
                        <a:pt x="954977" y="1319014"/>
                        <a:pt x="957393" y="1341968"/>
                        <a:pt x="961017" y="1363714"/>
                      </a:cubicBezTo>
                      <a:cubicBezTo>
                        <a:pt x="967058" y="1405998"/>
                        <a:pt x="982764" y="1457948"/>
                        <a:pt x="969474" y="1501440"/>
                      </a:cubicBezTo>
                      <a:lnTo>
                        <a:pt x="969474" y="1501440"/>
                      </a:lnTo>
                      <a:close/>
                      <a:moveTo>
                        <a:pt x="1091495" y="1505064"/>
                      </a:moveTo>
                      <a:cubicBezTo>
                        <a:pt x="1091495" y="1505064"/>
                        <a:pt x="1091495" y="1505064"/>
                        <a:pt x="1091495" y="1505064"/>
                      </a:cubicBezTo>
                      <a:cubicBezTo>
                        <a:pt x="1093911" y="1501440"/>
                        <a:pt x="1092703" y="1496607"/>
                        <a:pt x="1092703" y="1492983"/>
                      </a:cubicBezTo>
                      <a:cubicBezTo>
                        <a:pt x="1092703" y="1486943"/>
                        <a:pt x="1095119" y="1482110"/>
                        <a:pt x="1095119" y="1476070"/>
                      </a:cubicBezTo>
                      <a:cubicBezTo>
                        <a:pt x="1096327" y="1471237"/>
                        <a:pt x="1089078" y="1466404"/>
                        <a:pt x="1084246" y="1479694"/>
                      </a:cubicBezTo>
                      <a:cubicBezTo>
                        <a:pt x="1083038" y="1476070"/>
                        <a:pt x="1081830" y="1471237"/>
                        <a:pt x="1081830" y="1467613"/>
                      </a:cubicBezTo>
                      <a:cubicBezTo>
                        <a:pt x="1081830" y="1465197"/>
                        <a:pt x="1081830" y="1461572"/>
                        <a:pt x="1083038" y="1459156"/>
                      </a:cubicBezTo>
                      <a:cubicBezTo>
                        <a:pt x="1083038" y="1454323"/>
                        <a:pt x="1085454" y="1449491"/>
                        <a:pt x="1085454" y="1445867"/>
                      </a:cubicBezTo>
                      <a:cubicBezTo>
                        <a:pt x="1086662" y="1441034"/>
                        <a:pt x="1080622" y="1437410"/>
                        <a:pt x="1075789" y="1445867"/>
                      </a:cubicBezTo>
                      <a:cubicBezTo>
                        <a:pt x="1075789" y="1443450"/>
                        <a:pt x="1074581" y="1442242"/>
                        <a:pt x="1074581" y="1439826"/>
                      </a:cubicBezTo>
                      <a:cubicBezTo>
                        <a:pt x="1075789" y="1434994"/>
                        <a:pt x="1073373" y="1441034"/>
                        <a:pt x="1079413" y="1415663"/>
                      </a:cubicBezTo>
                      <a:cubicBezTo>
                        <a:pt x="1080622" y="1410831"/>
                        <a:pt x="1074581" y="1408415"/>
                        <a:pt x="1072165" y="1412039"/>
                      </a:cubicBezTo>
                      <a:cubicBezTo>
                        <a:pt x="1070957" y="1413247"/>
                        <a:pt x="1069748" y="1415663"/>
                        <a:pt x="1068540" y="1418080"/>
                      </a:cubicBezTo>
                      <a:cubicBezTo>
                        <a:pt x="1067332" y="1414455"/>
                        <a:pt x="1066124" y="1412039"/>
                        <a:pt x="1066124" y="1408415"/>
                      </a:cubicBezTo>
                      <a:cubicBezTo>
                        <a:pt x="1067332" y="1403582"/>
                        <a:pt x="1066124" y="1398750"/>
                        <a:pt x="1066124" y="1395125"/>
                      </a:cubicBezTo>
                      <a:cubicBezTo>
                        <a:pt x="1066124" y="1389085"/>
                        <a:pt x="1068540" y="1383044"/>
                        <a:pt x="1068540" y="1377003"/>
                      </a:cubicBezTo>
                      <a:cubicBezTo>
                        <a:pt x="1068540" y="1373379"/>
                        <a:pt x="1062500" y="1372171"/>
                        <a:pt x="1061292" y="1374587"/>
                      </a:cubicBezTo>
                      <a:cubicBezTo>
                        <a:pt x="1060084" y="1378212"/>
                        <a:pt x="1058875" y="1381836"/>
                        <a:pt x="1057667" y="1385460"/>
                      </a:cubicBezTo>
                      <a:cubicBezTo>
                        <a:pt x="1055251" y="1378212"/>
                        <a:pt x="1056459" y="1381836"/>
                        <a:pt x="1052835" y="1374587"/>
                      </a:cubicBezTo>
                      <a:cubicBezTo>
                        <a:pt x="1054043" y="1368547"/>
                        <a:pt x="1051626" y="1369755"/>
                        <a:pt x="1056459" y="1350425"/>
                      </a:cubicBezTo>
                      <a:cubicBezTo>
                        <a:pt x="1057667" y="1345592"/>
                        <a:pt x="1050418" y="1344384"/>
                        <a:pt x="1048002" y="1348009"/>
                      </a:cubicBezTo>
                      <a:cubicBezTo>
                        <a:pt x="1046794" y="1350425"/>
                        <a:pt x="1045586" y="1352841"/>
                        <a:pt x="1045586" y="1355257"/>
                      </a:cubicBezTo>
                      <a:cubicBezTo>
                        <a:pt x="1044378" y="1352841"/>
                        <a:pt x="1044378" y="1351633"/>
                        <a:pt x="1043170" y="1349217"/>
                      </a:cubicBezTo>
                      <a:cubicBezTo>
                        <a:pt x="1043170" y="1343176"/>
                        <a:pt x="1043170" y="1337136"/>
                        <a:pt x="1041962" y="1331095"/>
                      </a:cubicBezTo>
                      <a:cubicBezTo>
                        <a:pt x="1040753" y="1327470"/>
                        <a:pt x="1035921" y="1327470"/>
                        <a:pt x="1034713" y="1332303"/>
                      </a:cubicBezTo>
                      <a:cubicBezTo>
                        <a:pt x="1033505" y="1329887"/>
                        <a:pt x="1032297" y="1326262"/>
                        <a:pt x="1029880" y="1323846"/>
                      </a:cubicBezTo>
                      <a:cubicBezTo>
                        <a:pt x="1032297" y="1320222"/>
                        <a:pt x="1033505" y="1300892"/>
                        <a:pt x="1026256" y="1304516"/>
                      </a:cubicBezTo>
                      <a:cubicBezTo>
                        <a:pt x="1025048" y="1305724"/>
                        <a:pt x="1022632" y="1306932"/>
                        <a:pt x="1022632" y="1309348"/>
                      </a:cubicBezTo>
                      <a:cubicBezTo>
                        <a:pt x="1021423" y="1305724"/>
                        <a:pt x="1019007" y="1303308"/>
                        <a:pt x="1016591" y="1299684"/>
                      </a:cubicBezTo>
                      <a:cubicBezTo>
                        <a:pt x="1016591" y="1298475"/>
                        <a:pt x="1016591" y="1280354"/>
                        <a:pt x="1016591" y="1279145"/>
                      </a:cubicBezTo>
                      <a:cubicBezTo>
                        <a:pt x="1016591" y="1275521"/>
                        <a:pt x="1010550" y="1273105"/>
                        <a:pt x="1008134" y="1277938"/>
                      </a:cubicBezTo>
                      <a:cubicBezTo>
                        <a:pt x="1008134" y="1279145"/>
                        <a:pt x="1006926" y="1281562"/>
                        <a:pt x="1006926" y="1283978"/>
                      </a:cubicBezTo>
                      <a:cubicBezTo>
                        <a:pt x="1005718" y="1281562"/>
                        <a:pt x="1003302" y="1279145"/>
                        <a:pt x="1002094" y="1276729"/>
                      </a:cubicBezTo>
                      <a:cubicBezTo>
                        <a:pt x="1003302" y="1271897"/>
                        <a:pt x="1002094" y="1264648"/>
                        <a:pt x="1002094" y="1259816"/>
                      </a:cubicBezTo>
                      <a:cubicBezTo>
                        <a:pt x="1002094" y="1256191"/>
                        <a:pt x="996053" y="1254983"/>
                        <a:pt x="993637" y="1258608"/>
                      </a:cubicBezTo>
                      <a:cubicBezTo>
                        <a:pt x="993637" y="1259816"/>
                        <a:pt x="992429" y="1261024"/>
                        <a:pt x="992429" y="1262232"/>
                      </a:cubicBezTo>
                      <a:cubicBezTo>
                        <a:pt x="987596" y="1254983"/>
                        <a:pt x="982764" y="1248942"/>
                        <a:pt x="979139" y="1241694"/>
                      </a:cubicBezTo>
                      <a:cubicBezTo>
                        <a:pt x="980347" y="1236861"/>
                        <a:pt x="981556" y="1232029"/>
                        <a:pt x="982764" y="1227196"/>
                      </a:cubicBezTo>
                      <a:cubicBezTo>
                        <a:pt x="983972" y="1219947"/>
                        <a:pt x="987596" y="1213907"/>
                        <a:pt x="990012" y="1207866"/>
                      </a:cubicBezTo>
                      <a:cubicBezTo>
                        <a:pt x="997261" y="1216323"/>
                        <a:pt x="1003302" y="1223572"/>
                        <a:pt x="1010550" y="1232029"/>
                      </a:cubicBezTo>
                      <a:cubicBezTo>
                        <a:pt x="1086662" y="1343176"/>
                        <a:pt x="1107200" y="1384252"/>
                        <a:pt x="1104784" y="1546141"/>
                      </a:cubicBezTo>
                      <a:cubicBezTo>
                        <a:pt x="1098743" y="1531643"/>
                        <a:pt x="1095119" y="1518354"/>
                        <a:pt x="1091495" y="1505064"/>
                      </a:cubicBezTo>
                      <a:lnTo>
                        <a:pt x="1091495" y="1505064"/>
                      </a:lnTo>
                      <a:close/>
                      <a:moveTo>
                        <a:pt x="1124114" y="1535268"/>
                      </a:moveTo>
                      <a:cubicBezTo>
                        <a:pt x="1122906" y="1537684"/>
                        <a:pt x="1118073" y="1547349"/>
                        <a:pt x="1115657" y="1554598"/>
                      </a:cubicBezTo>
                      <a:cubicBezTo>
                        <a:pt x="1115657" y="1544932"/>
                        <a:pt x="1115657" y="1536476"/>
                        <a:pt x="1115657" y="1526811"/>
                      </a:cubicBezTo>
                      <a:cubicBezTo>
                        <a:pt x="1119281" y="1529227"/>
                        <a:pt x="1122906" y="1531643"/>
                        <a:pt x="1126530" y="1528019"/>
                      </a:cubicBezTo>
                      <a:cubicBezTo>
                        <a:pt x="1125322" y="1530435"/>
                        <a:pt x="1124114" y="1532851"/>
                        <a:pt x="1124114" y="1535268"/>
                      </a:cubicBezTo>
                      <a:lnTo>
                        <a:pt x="1124114" y="1535268"/>
                      </a:lnTo>
                      <a:close/>
                      <a:moveTo>
                        <a:pt x="1275129" y="1444658"/>
                      </a:moveTo>
                      <a:cubicBezTo>
                        <a:pt x="1275129" y="1443450"/>
                        <a:pt x="1266672" y="1430161"/>
                        <a:pt x="1266672" y="1428953"/>
                      </a:cubicBezTo>
                      <a:cubicBezTo>
                        <a:pt x="1264256" y="1425328"/>
                        <a:pt x="1255799" y="1425328"/>
                        <a:pt x="1260632" y="1441034"/>
                      </a:cubicBezTo>
                      <a:cubicBezTo>
                        <a:pt x="1259424" y="1441034"/>
                        <a:pt x="1258216" y="1439826"/>
                        <a:pt x="1257007" y="1439826"/>
                      </a:cubicBezTo>
                      <a:cubicBezTo>
                        <a:pt x="1257007" y="1438618"/>
                        <a:pt x="1257007" y="1437410"/>
                        <a:pt x="1255799" y="1436201"/>
                      </a:cubicBezTo>
                      <a:cubicBezTo>
                        <a:pt x="1252175" y="1431369"/>
                        <a:pt x="1250967" y="1426537"/>
                        <a:pt x="1248551" y="1422912"/>
                      </a:cubicBezTo>
                      <a:cubicBezTo>
                        <a:pt x="1246134" y="1419288"/>
                        <a:pt x="1235261" y="1418080"/>
                        <a:pt x="1242510" y="1434994"/>
                      </a:cubicBezTo>
                      <a:cubicBezTo>
                        <a:pt x="1240094" y="1433785"/>
                        <a:pt x="1238886" y="1433785"/>
                        <a:pt x="1237677" y="1432577"/>
                      </a:cubicBezTo>
                      <a:cubicBezTo>
                        <a:pt x="1237677" y="1432577"/>
                        <a:pt x="1237677" y="1432577"/>
                        <a:pt x="1237677" y="1432577"/>
                      </a:cubicBezTo>
                      <a:cubicBezTo>
                        <a:pt x="1234053" y="1427745"/>
                        <a:pt x="1231637" y="1421704"/>
                        <a:pt x="1229221" y="1416872"/>
                      </a:cubicBezTo>
                      <a:cubicBezTo>
                        <a:pt x="1226804" y="1413247"/>
                        <a:pt x="1219556" y="1415663"/>
                        <a:pt x="1220764" y="1420496"/>
                      </a:cubicBezTo>
                      <a:cubicBezTo>
                        <a:pt x="1220764" y="1421704"/>
                        <a:pt x="1221972" y="1424120"/>
                        <a:pt x="1221972" y="1425328"/>
                      </a:cubicBezTo>
                      <a:cubicBezTo>
                        <a:pt x="1220764" y="1424120"/>
                        <a:pt x="1219556" y="1424120"/>
                        <a:pt x="1218347" y="1422912"/>
                      </a:cubicBezTo>
                      <a:cubicBezTo>
                        <a:pt x="1214723" y="1419288"/>
                        <a:pt x="1212307" y="1415663"/>
                        <a:pt x="1209891" y="1412039"/>
                      </a:cubicBezTo>
                      <a:cubicBezTo>
                        <a:pt x="1206266" y="1405998"/>
                        <a:pt x="1203850" y="1398750"/>
                        <a:pt x="1199018" y="1393917"/>
                      </a:cubicBezTo>
                      <a:cubicBezTo>
                        <a:pt x="1195393" y="1390293"/>
                        <a:pt x="1188144" y="1393917"/>
                        <a:pt x="1195393" y="1408415"/>
                      </a:cubicBezTo>
                      <a:cubicBezTo>
                        <a:pt x="1192977" y="1405998"/>
                        <a:pt x="1190561" y="1404790"/>
                        <a:pt x="1188144" y="1402374"/>
                      </a:cubicBezTo>
                      <a:cubicBezTo>
                        <a:pt x="1186936" y="1398750"/>
                        <a:pt x="1180896" y="1379420"/>
                        <a:pt x="1176063" y="1375795"/>
                      </a:cubicBezTo>
                      <a:cubicBezTo>
                        <a:pt x="1171231" y="1372171"/>
                        <a:pt x="1166398" y="1375795"/>
                        <a:pt x="1171231" y="1389085"/>
                      </a:cubicBezTo>
                      <a:cubicBezTo>
                        <a:pt x="1167606" y="1386669"/>
                        <a:pt x="1163982" y="1383044"/>
                        <a:pt x="1161566" y="1380628"/>
                      </a:cubicBezTo>
                      <a:cubicBezTo>
                        <a:pt x="1161566" y="1378212"/>
                        <a:pt x="1153109" y="1361298"/>
                        <a:pt x="1155525" y="1368547"/>
                      </a:cubicBezTo>
                      <a:cubicBezTo>
                        <a:pt x="1154317" y="1366130"/>
                        <a:pt x="1154317" y="1362506"/>
                        <a:pt x="1149485" y="1363714"/>
                      </a:cubicBezTo>
                      <a:cubicBezTo>
                        <a:pt x="1145860" y="1363714"/>
                        <a:pt x="1144652" y="1364922"/>
                        <a:pt x="1144652" y="1367339"/>
                      </a:cubicBezTo>
                      <a:cubicBezTo>
                        <a:pt x="1133779" y="1357673"/>
                        <a:pt x="1122906" y="1349217"/>
                        <a:pt x="1110825" y="1340760"/>
                      </a:cubicBezTo>
                      <a:cubicBezTo>
                        <a:pt x="1092703" y="1354049"/>
                        <a:pt x="1170023" y="1391501"/>
                        <a:pt x="1130154" y="1525603"/>
                      </a:cubicBezTo>
                      <a:cubicBezTo>
                        <a:pt x="1128946" y="1523186"/>
                        <a:pt x="1125322" y="1521978"/>
                        <a:pt x="1121698" y="1517146"/>
                      </a:cubicBezTo>
                      <a:cubicBezTo>
                        <a:pt x="1120490" y="1514729"/>
                        <a:pt x="1119281" y="1513521"/>
                        <a:pt x="1118073" y="1512313"/>
                      </a:cubicBezTo>
                      <a:cubicBezTo>
                        <a:pt x="1118073" y="1509897"/>
                        <a:pt x="1118073" y="1508689"/>
                        <a:pt x="1118073" y="1506273"/>
                      </a:cubicBezTo>
                      <a:cubicBezTo>
                        <a:pt x="1131363" y="1523186"/>
                        <a:pt x="1133779" y="1511105"/>
                        <a:pt x="1132571" y="1508689"/>
                      </a:cubicBezTo>
                      <a:cubicBezTo>
                        <a:pt x="1132571" y="1508689"/>
                        <a:pt x="1118073" y="1486943"/>
                        <a:pt x="1118073" y="1486943"/>
                      </a:cubicBezTo>
                      <a:cubicBezTo>
                        <a:pt x="1118073" y="1483318"/>
                        <a:pt x="1118073" y="1479694"/>
                        <a:pt x="1118073" y="1476070"/>
                      </a:cubicBezTo>
                      <a:cubicBezTo>
                        <a:pt x="1121698" y="1480902"/>
                        <a:pt x="1126530" y="1484526"/>
                        <a:pt x="1131363" y="1486943"/>
                      </a:cubicBezTo>
                      <a:cubicBezTo>
                        <a:pt x="1134987" y="1489359"/>
                        <a:pt x="1141028" y="1484526"/>
                        <a:pt x="1137403" y="1480902"/>
                      </a:cubicBezTo>
                      <a:cubicBezTo>
                        <a:pt x="1118073" y="1460364"/>
                        <a:pt x="1121698" y="1461572"/>
                        <a:pt x="1116865" y="1457948"/>
                      </a:cubicBezTo>
                      <a:cubicBezTo>
                        <a:pt x="1116865" y="1455531"/>
                        <a:pt x="1116865" y="1453115"/>
                        <a:pt x="1115657" y="1450699"/>
                      </a:cubicBezTo>
                      <a:cubicBezTo>
                        <a:pt x="1120490" y="1456740"/>
                        <a:pt x="1126530" y="1462780"/>
                        <a:pt x="1132571" y="1466404"/>
                      </a:cubicBezTo>
                      <a:cubicBezTo>
                        <a:pt x="1137403" y="1468821"/>
                        <a:pt x="1141028" y="1463988"/>
                        <a:pt x="1138611" y="1460364"/>
                      </a:cubicBezTo>
                      <a:cubicBezTo>
                        <a:pt x="1134987" y="1454323"/>
                        <a:pt x="1128946" y="1449491"/>
                        <a:pt x="1124114" y="1443450"/>
                      </a:cubicBezTo>
                      <a:cubicBezTo>
                        <a:pt x="1120490" y="1439826"/>
                        <a:pt x="1116865" y="1432577"/>
                        <a:pt x="1113241" y="1431369"/>
                      </a:cubicBezTo>
                      <a:cubicBezTo>
                        <a:pt x="1113241" y="1427745"/>
                        <a:pt x="1112033" y="1425328"/>
                        <a:pt x="1112033" y="1421704"/>
                      </a:cubicBezTo>
                      <a:cubicBezTo>
                        <a:pt x="1118073" y="1428953"/>
                        <a:pt x="1126530" y="1434994"/>
                        <a:pt x="1131363" y="1441034"/>
                      </a:cubicBezTo>
                      <a:cubicBezTo>
                        <a:pt x="1133779" y="1443450"/>
                        <a:pt x="1139819" y="1442242"/>
                        <a:pt x="1137403" y="1437410"/>
                      </a:cubicBezTo>
                      <a:cubicBezTo>
                        <a:pt x="1133779" y="1428953"/>
                        <a:pt x="1128946" y="1422912"/>
                        <a:pt x="1122906" y="1416872"/>
                      </a:cubicBezTo>
                      <a:cubicBezTo>
                        <a:pt x="1118073" y="1412039"/>
                        <a:pt x="1115657" y="1405998"/>
                        <a:pt x="1110825" y="1401166"/>
                      </a:cubicBezTo>
                      <a:cubicBezTo>
                        <a:pt x="1109616" y="1399958"/>
                        <a:pt x="1109616" y="1399958"/>
                        <a:pt x="1108408" y="1399958"/>
                      </a:cubicBezTo>
                      <a:cubicBezTo>
                        <a:pt x="1107200" y="1396333"/>
                        <a:pt x="1107200" y="1391501"/>
                        <a:pt x="1105992" y="1387876"/>
                      </a:cubicBezTo>
                      <a:cubicBezTo>
                        <a:pt x="1127738" y="1412039"/>
                        <a:pt x="1131363" y="1398750"/>
                        <a:pt x="1127738" y="1395125"/>
                      </a:cubicBezTo>
                      <a:cubicBezTo>
                        <a:pt x="1122906" y="1389085"/>
                        <a:pt x="1116865" y="1384252"/>
                        <a:pt x="1110825" y="1377003"/>
                      </a:cubicBezTo>
                      <a:cubicBezTo>
                        <a:pt x="1107200" y="1372171"/>
                        <a:pt x="1104784" y="1367339"/>
                        <a:pt x="1099951" y="1363714"/>
                      </a:cubicBezTo>
                      <a:cubicBezTo>
                        <a:pt x="1099951" y="1362506"/>
                        <a:pt x="1098743" y="1360090"/>
                        <a:pt x="1098743" y="1358882"/>
                      </a:cubicBezTo>
                      <a:cubicBezTo>
                        <a:pt x="1099951" y="1360090"/>
                        <a:pt x="1101160" y="1361298"/>
                        <a:pt x="1103576" y="1361298"/>
                      </a:cubicBezTo>
                      <a:cubicBezTo>
                        <a:pt x="1108408" y="1363714"/>
                        <a:pt x="1110825" y="1357673"/>
                        <a:pt x="1108408" y="1354049"/>
                      </a:cubicBezTo>
                      <a:cubicBezTo>
                        <a:pt x="1092703" y="1337136"/>
                        <a:pt x="1096327" y="1339552"/>
                        <a:pt x="1092703" y="1337136"/>
                      </a:cubicBezTo>
                      <a:cubicBezTo>
                        <a:pt x="1099951" y="1340760"/>
                        <a:pt x="1102368" y="1334719"/>
                        <a:pt x="1099951" y="1332303"/>
                      </a:cubicBezTo>
                      <a:cubicBezTo>
                        <a:pt x="1097535" y="1328679"/>
                        <a:pt x="1093911" y="1327470"/>
                        <a:pt x="1091495" y="1323846"/>
                      </a:cubicBezTo>
                      <a:cubicBezTo>
                        <a:pt x="1087870" y="1320222"/>
                        <a:pt x="1085454" y="1316597"/>
                        <a:pt x="1081830" y="1315389"/>
                      </a:cubicBezTo>
                      <a:lnTo>
                        <a:pt x="1081830" y="1315389"/>
                      </a:lnTo>
                      <a:cubicBezTo>
                        <a:pt x="1081830" y="1315389"/>
                        <a:pt x="1081830" y="1314181"/>
                        <a:pt x="1080622" y="1314181"/>
                      </a:cubicBezTo>
                      <a:cubicBezTo>
                        <a:pt x="1081830" y="1315389"/>
                        <a:pt x="1083038" y="1316597"/>
                        <a:pt x="1085454" y="1317805"/>
                      </a:cubicBezTo>
                      <a:cubicBezTo>
                        <a:pt x="1090287" y="1320222"/>
                        <a:pt x="1095119" y="1314181"/>
                        <a:pt x="1091495" y="1310557"/>
                      </a:cubicBezTo>
                      <a:cubicBezTo>
                        <a:pt x="1083038" y="1300892"/>
                        <a:pt x="1073373" y="1291227"/>
                        <a:pt x="1063708" y="1282770"/>
                      </a:cubicBezTo>
                      <a:cubicBezTo>
                        <a:pt x="1055251" y="1270689"/>
                        <a:pt x="1046794" y="1257399"/>
                        <a:pt x="1038337" y="1246526"/>
                      </a:cubicBezTo>
                      <a:cubicBezTo>
                        <a:pt x="1034713" y="1240486"/>
                        <a:pt x="1031088" y="1235653"/>
                        <a:pt x="1026256" y="1230821"/>
                      </a:cubicBezTo>
                      <a:cubicBezTo>
                        <a:pt x="1102368" y="1296059"/>
                        <a:pt x="1302916" y="1448283"/>
                        <a:pt x="1312581" y="1455531"/>
                      </a:cubicBezTo>
                      <a:cubicBezTo>
                        <a:pt x="1296875" y="1449491"/>
                        <a:pt x="1286002" y="1447075"/>
                        <a:pt x="1275129" y="1444658"/>
                      </a:cubicBezTo>
                      <a:lnTo>
                        <a:pt x="1275129" y="1444658"/>
                      </a:lnTo>
                      <a:close/>
                      <a:moveTo>
                        <a:pt x="1092703" y="1201826"/>
                      </a:moveTo>
                      <a:cubicBezTo>
                        <a:pt x="1109616" y="1207866"/>
                        <a:pt x="1121698" y="1207866"/>
                        <a:pt x="1139819" y="1203034"/>
                      </a:cubicBezTo>
                      <a:cubicBezTo>
                        <a:pt x="1214723" y="1181288"/>
                        <a:pt x="1231637" y="1213907"/>
                        <a:pt x="1276337" y="1221156"/>
                      </a:cubicBezTo>
                      <a:cubicBezTo>
                        <a:pt x="1286002" y="1222364"/>
                        <a:pt x="1334327" y="1221156"/>
                        <a:pt x="1335535" y="1234445"/>
                      </a:cubicBezTo>
                      <a:cubicBezTo>
                        <a:pt x="1335535" y="1238069"/>
                        <a:pt x="1292043" y="1274313"/>
                        <a:pt x="1259424" y="1277938"/>
                      </a:cubicBezTo>
                      <a:cubicBezTo>
                        <a:pt x="1232845" y="1281562"/>
                        <a:pt x="1208682" y="1270689"/>
                        <a:pt x="1184520" y="1262232"/>
                      </a:cubicBezTo>
                      <a:cubicBezTo>
                        <a:pt x="1179688" y="1259816"/>
                        <a:pt x="1176063" y="1268272"/>
                        <a:pt x="1180896" y="1270689"/>
                      </a:cubicBezTo>
                      <a:cubicBezTo>
                        <a:pt x="1182104" y="1270689"/>
                        <a:pt x="1182104" y="1271897"/>
                        <a:pt x="1183312" y="1271897"/>
                      </a:cubicBezTo>
                      <a:cubicBezTo>
                        <a:pt x="1236469" y="1322638"/>
                        <a:pt x="1281170" y="1378212"/>
                        <a:pt x="1314997" y="1443450"/>
                      </a:cubicBezTo>
                      <a:cubicBezTo>
                        <a:pt x="1302916" y="1433785"/>
                        <a:pt x="1290835" y="1424120"/>
                        <a:pt x="1278754" y="1413247"/>
                      </a:cubicBezTo>
                      <a:cubicBezTo>
                        <a:pt x="1294459" y="1412039"/>
                        <a:pt x="1290835" y="1403582"/>
                        <a:pt x="1287210" y="1403582"/>
                      </a:cubicBezTo>
                      <a:cubicBezTo>
                        <a:pt x="1283586" y="1403582"/>
                        <a:pt x="1279962" y="1403582"/>
                        <a:pt x="1276337" y="1403582"/>
                      </a:cubicBezTo>
                      <a:cubicBezTo>
                        <a:pt x="1273921" y="1403582"/>
                        <a:pt x="1269089" y="1401166"/>
                        <a:pt x="1266672" y="1403582"/>
                      </a:cubicBezTo>
                      <a:cubicBezTo>
                        <a:pt x="1263048" y="1399958"/>
                        <a:pt x="1258216" y="1397542"/>
                        <a:pt x="1254591" y="1393917"/>
                      </a:cubicBezTo>
                      <a:cubicBezTo>
                        <a:pt x="1282378" y="1396333"/>
                        <a:pt x="1276337" y="1384252"/>
                        <a:pt x="1271505" y="1384252"/>
                      </a:cubicBezTo>
                      <a:cubicBezTo>
                        <a:pt x="1234053" y="1380628"/>
                        <a:pt x="1240094" y="1378212"/>
                        <a:pt x="1235261" y="1378212"/>
                      </a:cubicBezTo>
                      <a:cubicBezTo>
                        <a:pt x="1234053" y="1377003"/>
                        <a:pt x="1231637" y="1375795"/>
                        <a:pt x="1230429" y="1374587"/>
                      </a:cubicBezTo>
                      <a:cubicBezTo>
                        <a:pt x="1237677" y="1374587"/>
                        <a:pt x="1244926" y="1374587"/>
                        <a:pt x="1252175" y="1373379"/>
                      </a:cubicBezTo>
                      <a:cubicBezTo>
                        <a:pt x="1257007" y="1372171"/>
                        <a:pt x="1257007" y="1366130"/>
                        <a:pt x="1252175" y="1364922"/>
                      </a:cubicBezTo>
                      <a:cubicBezTo>
                        <a:pt x="1236469" y="1362506"/>
                        <a:pt x="1225596" y="1366130"/>
                        <a:pt x="1213515" y="1362506"/>
                      </a:cubicBezTo>
                      <a:cubicBezTo>
                        <a:pt x="1209891" y="1360090"/>
                        <a:pt x="1211099" y="1360090"/>
                        <a:pt x="1206266" y="1356466"/>
                      </a:cubicBezTo>
                      <a:cubicBezTo>
                        <a:pt x="1214723" y="1356466"/>
                        <a:pt x="1224388" y="1356466"/>
                        <a:pt x="1232845" y="1354049"/>
                      </a:cubicBezTo>
                      <a:cubicBezTo>
                        <a:pt x="1236469" y="1352841"/>
                        <a:pt x="1236469" y="1346800"/>
                        <a:pt x="1231637" y="1345592"/>
                      </a:cubicBezTo>
                      <a:cubicBezTo>
                        <a:pt x="1219556" y="1343176"/>
                        <a:pt x="1202642" y="1346800"/>
                        <a:pt x="1194185" y="1344384"/>
                      </a:cubicBezTo>
                      <a:cubicBezTo>
                        <a:pt x="1191769" y="1343176"/>
                        <a:pt x="1190561" y="1343176"/>
                        <a:pt x="1188144" y="1343176"/>
                      </a:cubicBezTo>
                      <a:cubicBezTo>
                        <a:pt x="1185728" y="1341968"/>
                        <a:pt x="1183312" y="1339552"/>
                        <a:pt x="1180896" y="1338344"/>
                      </a:cubicBezTo>
                      <a:cubicBezTo>
                        <a:pt x="1186936" y="1337136"/>
                        <a:pt x="1192977" y="1335927"/>
                        <a:pt x="1197809" y="1337136"/>
                      </a:cubicBezTo>
                      <a:cubicBezTo>
                        <a:pt x="1201434" y="1337136"/>
                        <a:pt x="1203850" y="1331095"/>
                        <a:pt x="1200226" y="1329887"/>
                      </a:cubicBezTo>
                      <a:cubicBezTo>
                        <a:pt x="1186936" y="1323846"/>
                        <a:pt x="1184520" y="1334719"/>
                        <a:pt x="1160358" y="1323846"/>
                      </a:cubicBezTo>
                      <a:cubicBezTo>
                        <a:pt x="1177271" y="1325054"/>
                        <a:pt x="1173647" y="1316597"/>
                        <a:pt x="1170023" y="1315389"/>
                      </a:cubicBezTo>
                      <a:cubicBezTo>
                        <a:pt x="1150693" y="1309348"/>
                        <a:pt x="1148276" y="1315389"/>
                        <a:pt x="1120490" y="1294851"/>
                      </a:cubicBezTo>
                      <a:cubicBezTo>
                        <a:pt x="1153109" y="1305724"/>
                        <a:pt x="1154317" y="1294851"/>
                        <a:pt x="1149485" y="1292435"/>
                      </a:cubicBezTo>
                      <a:cubicBezTo>
                        <a:pt x="1141028" y="1287602"/>
                        <a:pt x="1128946" y="1287602"/>
                        <a:pt x="1120490" y="1283978"/>
                      </a:cubicBezTo>
                      <a:cubicBezTo>
                        <a:pt x="1112033" y="1280354"/>
                        <a:pt x="1098743" y="1274313"/>
                        <a:pt x="1095119" y="1274313"/>
                      </a:cubicBezTo>
                      <a:cubicBezTo>
                        <a:pt x="1095119" y="1274313"/>
                        <a:pt x="1092703" y="1271897"/>
                        <a:pt x="1091495" y="1271897"/>
                      </a:cubicBezTo>
                      <a:cubicBezTo>
                        <a:pt x="1103576" y="1274313"/>
                        <a:pt x="1116865" y="1277938"/>
                        <a:pt x="1131363" y="1277938"/>
                      </a:cubicBezTo>
                      <a:cubicBezTo>
                        <a:pt x="1134987" y="1277938"/>
                        <a:pt x="1137403" y="1271897"/>
                        <a:pt x="1132571" y="1270689"/>
                      </a:cubicBezTo>
                      <a:cubicBezTo>
                        <a:pt x="1120490" y="1267064"/>
                        <a:pt x="1107200" y="1265856"/>
                        <a:pt x="1095119" y="1262232"/>
                      </a:cubicBezTo>
                      <a:cubicBezTo>
                        <a:pt x="1087870" y="1259816"/>
                        <a:pt x="1079413" y="1256191"/>
                        <a:pt x="1070957" y="1254983"/>
                      </a:cubicBezTo>
                      <a:cubicBezTo>
                        <a:pt x="1069748" y="1253775"/>
                        <a:pt x="1069748" y="1253775"/>
                        <a:pt x="1068540" y="1252567"/>
                      </a:cubicBezTo>
                      <a:cubicBezTo>
                        <a:pt x="1072165" y="1253775"/>
                        <a:pt x="1101160" y="1259816"/>
                        <a:pt x="1103576" y="1257399"/>
                      </a:cubicBezTo>
                      <a:cubicBezTo>
                        <a:pt x="1107200" y="1264648"/>
                        <a:pt x="1119281" y="1264648"/>
                        <a:pt x="1126530" y="1263440"/>
                      </a:cubicBezTo>
                      <a:cubicBezTo>
                        <a:pt x="1131363" y="1263440"/>
                        <a:pt x="1130154" y="1256191"/>
                        <a:pt x="1126530" y="1256191"/>
                      </a:cubicBezTo>
                      <a:cubicBezTo>
                        <a:pt x="1120490" y="1254983"/>
                        <a:pt x="1108408" y="1250151"/>
                        <a:pt x="1104784" y="1253775"/>
                      </a:cubicBezTo>
                      <a:cubicBezTo>
                        <a:pt x="1104784" y="1250151"/>
                        <a:pt x="1103576" y="1251359"/>
                        <a:pt x="1083038" y="1245318"/>
                      </a:cubicBezTo>
                      <a:cubicBezTo>
                        <a:pt x="1085454" y="1244110"/>
                        <a:pt x="1086662" y="1239278"/>
                        <a:pt x="1083038" y="1238069"/>
                      </a:cubicBezTo>
                      <a:cubicBezTo>
                        <a:pt x="1081830" y="1238069"/>
                        <a:pt x="1080622" y="1236861"/>
                        <a:pt x="1079413" y="1236861"/>
                      </a:cubicBezTo>
                      <a:cubicBezTo>
                        <a:pt x="1107200" y="1241694"/>
                        <a:pt x="1136195" y="1242902"/>
                        <a:pt x="1162774" y="1242902"/>
                      </a:cubicBezTo>
                      <a:cubicBezTo>
                        <a:pt x="1166398" y="1242902"/>
                        <a:pt x="1167606" y="1236861"/>
                        <a:pt x="1162774" y="1235653"/>
                      </a:cubicBezTo>
                      <a:cubicBezTo>
                        <a:pt x="1118073" y="1229613"/>
                        <a:pt x="1075789" y="1224780"/>
                        <a:pt x="1031088" y="1215115"/>
                      </a:cubicBezTo>
                      <a:cubicBezTo>
                        <a:pt x="1028672" y="1213907"/>
                        <a:pt x="1026256" y="1212699"/>
                        <a:pt x="1023840" y="1211491"/>
                      </a:cubicBezTo>
                      <a:cubicBezTo>
                        <a:pt x="1027464" y="1211491"/>
                        <a:pt x="1031088" y="1212699"/>
                        <a:pt x="1034713" y="1212699"/>
                      </a:cubicBezTo>
                      <a:cubicBezTo>
                        <a:pt x="1044378" y="1213907"/>
                        <a:pt x="1055251" y="1216323"/>
                        <a:pt x="1066124" y="1215115"/>
                      </a:cubicBezTo>
                      <a:cubicBezTo>
                        <a:pt x="1069748" y="1215115"/>
                        <a:pt x="1070957" y="1209074"/>
                        <a:pt x="1067332" y="1207866"/>
                      </a:cubicBezTo>
                      <a:cubicBezTo>
                        <a:pt x="1058875" y="1204242"/>
                        <a:pt x="1049210" y="1204242"/>
                        <a:pt x="1040753" y="1203034"/>
                      </a:cubicBezTo>
                      <a:cubicBezTo>
                        <a:pt x="1029880" y="1201826"/>
                        <a:pt x="1019007" y="1198201"/>
                        <a:pt x="1008134" y="1198201"/>
                      </a:cubicBezTo>
                      <a:cubicBezTo>
                        <a:pt x="1005718" y="1196993"/>
                        <a:pt x="1004510" y="1194577"/>
                        <a:pt x="1002094" y="1193369"/>
                      </a:cubicBezTo>
                      <a:cubicBezTo>
                        <a:pt x="1003302" y="1193369"/>
                        <a:pt x="1005718" y="1193369"/>
                        <a:pt x="1006926" y="1194577"/>
                      </a:cubicBezTo>
                      <a:cubicBezTo>
                        <a:pt x="1019007" y="1196993"/>
                        <a:pt x="1032297" y="1199410"/>
                        <a:pt x="1045586" y="1199410"/>
                      </a:cubicBezTo>
                      <a:cubicBezTo>
                        <a:pt x="1050418" y="1199410"/>
                        <a:pt x="1051626" y="1193369"/>
                        <a:pt x="1046794" y="1192161"/>
                      </a:cubicBezTo>
                      <a:cubicBezTo>
                        <a:pt x="1033505" y="1188536"/>
                        <a:pt x="1020215" y="1187328"/>
                        <a:pt x="1006926" y="1183704"/>
                      </a:cubicBezTo>
                      <a:cubicBezTo>
                        <a:pt x="1005718" y="1183704"/>
                        <a:pt x="1004510" y="1182496"/>
                        <a:pt x="1003302" y="1182496"/>
                      </a:cubicBezTo>
                      <a:cubicBezTo>
                        <a:pt x="1003302" y="1182496"/>
                        <a:pt x="1003302" y="1181288"/>
                        <a:pt x="1003302" y="1181288"/>
                      </a:cubicBezTo>
                      <a:cubicBezTo>
                        <a:pt x="1003302" y="1180080"/>
                        <a:pt x="1004510" y="1180080"/>
                        <a:pt x="1004510" y="1178871"/>
                      </a:cubicBezTo>
                      <a:cubicBezTo>
                        <a:pt x="1009342" y="1178871"/>
                        <a:pt x="1014175" y="1180080"/>
                        <a:pt x="1019007" y="1178871"/>
                      </a:cubicBezTo>
                      <a:cubicBezTo>
                        <a:pt x="1022632" y="1178871"/>
                        <a:pt x="1023840" y="1172831"/>
                        <a:pt x="1020215" y="1171623"/>
                      </a:cubicBezTo>
                      <a:cubicBezTo>
                        <a:pt x="1017799" y="1170414"/>
                        <a:pt x="1014175" y="1170414"/>
                        <a:pt x="1010550" y="1169207"/>
                      </a:cubicBezTo>
                      <a:cubicBezTo>
                        <a:pt x="1011759" y="1167998"/>
                        <a:pt x="1012967" y="1165582"/>
                        <a:pt x="1012967" y="1164374"/>
                      </a:cubicBezTo>
                      <a:cubicBezTo>
                        <a:pt x="1038337" y="1178871"/>
                        <a:pt x="1064916" y="1193369"/>
                        <a:pt x="1092703" y="1201826"/>
                      </a:cubicBezTo>
                      <a:lnTo>
                        <a:pt x="1092703" y="1201826"/>
                      </a:lnTo>
                      <a:close/>
                      <a:moveTo>
                        <a:pt x="1027464" y="1015775"/>
                      </a:moveTo>
                      <a:cubicBezTo>
                        <a:pt x="1055251" y="1007318"/>
                        <a:pt x="1074581" y="995237"/>
                        <a:pt x="1091495" y="971074"/>
                      </a:cubicBezTo>
                      <a:cubicBezTo>
                        <a:pt x="1103576" y="954160"/>
                        <a:pt x="1114449" y="934830"/>
                        <a:pt x="1128946" y="919125"/>
                      </a:cubicBezTo>
                      <a:cubicBezTo>
                        <a:pt x="1137403" y="909460"/>
                        <a:pt x="1145860" y="902211"/>
                        <a:pt x="1154317" y="893754"/>
                      </a:cubicBezTo>
                      <a:cubicBezTo>
                        <a:pt x="1154317" y="894963"/>
                        <a:pt x="1153109" y="894963"/>
                        <a:pt x="1153109" y="896171"/>
                      </a:cubicBezTo>
                      <a:cubicBezTo>
                        <a:pt x="1150693" y="903420"/>
                        <a:pt x="1149485" y="909460"/>
                        <a:pt x="1144652" y="916709"/>
                      </a:cubicBezTo>
                      <a:cubicBezTo>
                        <a:pt x="1139819" y="925166"/>
                        <a:pt x="1132571" y="933623"/>
                        <a:pt x="1127738" y="942079"/>
                      </a:cubicBezTo>
                      <a:cubicBezTo>
                        <a:pt x="1126530" y="945704"/>
                        <a:pt x="1130154" y="949328"/>
                        <a:pt x="1132571" y="946912"/>
                      </a:cubicBezTo>
                      <a:cubicBezTo>
                        <a:pt x="1142236" y="938455"/>
                        <a:pt x="1150693" y="926374"/>
                        <a:pt x="1156733" y="915501"/>
                      </a:cubicBezTo>
                      <a:cubicBezTo>
                        <a:pt x="1159150" y="911876"/>
                        <a:pt x="1159150" y="908252"/>
                        <a:pt x="1160358" y="904627"/>
                      </a:cubicBezTo>
                      <a:cubicBezTo>
                        <a:pt x="1160358" y="903420"/>
                        <a:pt x="1161566" y="902211"/>
                        <a:pt x="1161566" y="901003"/>
                      </a:cubicBezTo>
                      <a:cubicBezTo>
                        <a:pt x="1161566" y="908252"/>
                        <a:pt x="1160358" y="914293"/>
                        <a:pt x="1159150" y="917917"/>
                      </a:cubicBezTo>
                      <a:cubicBezTo>
                        <a:pt x="1155525" y="928790"/>
                        <a:pt x="1148276" y="938455"/>
                        <a:pt x="1147068" y="950536"/>
                      </a:cubicBezTo>
                      <a:cubicBezTo>
                        <a:pt x="1147068" y="952952"/>
                        <a:pt x="1147068" y="954160"/>
                        <a:pt x="1147068" y="956577"/>
                      </a:cubicBezTo>
                      <a:cubicBezTo>
                        <a:pt x="1151901" y="968658"/>
                        <a:pt x="1174855" y="951744"/>
                        <a:pt x="1188144" y="944496"/>
                      </a:cubicBezTo>
                      <a:cubicBezTo>
                        <a:pt x="1188144" y="951744"/>
                        <a:pt x="1194185" y="952952"/>
                        <a:pt x="1196601" y="949328"/>
                      </a:cubicBezTo>
                      <a:cubicBezTo>
                        <a:pt x="1199018" y="946912"/>
                        <a:pt x="1199018" y="945704"/>
                        <a:pt x="1200226" y="943287"/>
                      </a:cubicBezTo>
                      <a:cubicBezTo>
                        <a:pt x="1201434" y="940871"/>
                        <a:pt x="1205058" y="939663"/>
                        <a:pt x="1206266" y="936039"/>
                      </a:cubicBezTo>
                      <a:cubicBezTo>
                        <a:pt x="1206266" y="936039"/>
                        <a:pt x="1206266" y="934830"/>
                        <a:pt x="1206266" y="934830"/>
                      </a:cubicBezTo>
                      <a:cubicBezTo>
                        <a:pt x="1208682" y="933623"/>
                        <a:pt x="1212307" y="931206"/>
                        <a:pt x="1214723" y="929998"/>
                      </a:cubicBezTo>
                      <a:cubicBezTo>
                        <a:pt x="1211099" y="937247"/>
                        <a:pt x="1215931" y="943287"/>
                        <a:pt x="1220764" y="939663"/>
                      </a:cubicBezTo>
                      <a:cubicBezTo>
                        <a:pt x="1225596" y="937247"/>
                        <a:pt x="1220764" y="936039"/>
                        <a:pt x="1232845" y="923957"/>
                      </a:cubicBezTo>
                      <a:cubicBezTo>
                        <a:pt x="1234053" y="922749"/>
                        <a:pt x="1234053" y="921541"/>
                        <a:pt x="1234053" y="920333"/>
                      </a:cubicBezTo>
                      <a:cubicBezTo>
                        <a:pt x="1236469" y="919125"/>
                        <a:pt x="1237677" y="919125"/>
                        <a:pt x="1240094" y="917917"/>
                      </a:cubicBezTo>
                      <a:cubicBezTo>
                        <a:pt x="1232845" y="929998"/>
                        <a:pt x="1240094" y="937247"/>
                        <a:pt x="1244926" y="933623"/>
                      </a:cubicBezTo>
                      <a:cubicBezTo>
                        <a:pt x="1247343" y="931206"/>
                        <a:pt x="1247343" y="927582"/>
                        <a:pt x="1248551" y="923957"/>
                      </a:cubicBezTo>
                      <a:cubicBezTo>
                        <a:pt x="1249759" y="920333"/>
                        <a:pt x="1252175" y="916709"/>
                        <a:pt x="1252175" y="914293"/>
                      </a:cubicBezTo>
                      <a:cubicBezTo>
                        <a:pt x="1255799" y="914293"/>
                        <a:pt x="1259424" y="913084"/>
                        <a:pt x="1263048" y="913084"/>
                      </a:cubicBezTo>
                      <a:cubicBezTo>
                        <a:pt x="1249759" y="926374"/>
                        <a:pt x="1263048" y="934830"/>
                        <a:pt x="1275129" y="914293"/>
                      </a:cubicBezTo>
                      <a:cubicBezTo>
                        <a:pt x="1276337" y="914293"/>
                        <a:pt x="1278754" y="914293"/>
                        <a:pt x="1279962" y="914293"/>
                      </a:cubicBezTo>
                      <a:cubicBezTo>
                        <a:pt x="1267881" y="927582"/>
                        <a:pt x="1278754" y="931206"/>
                        <a:pt x="1282378" y="927582"/>
                      </a:cubicBezTo>
                      <a:cubicBezTo>
                        <a:pt x="1284794" y="923957"/>
                        <a:pt x="1288419" y="920333"/>
                        <a:pt x="1290835" y="915501"/>
                      </a:cubicBezTo>
                      <a:cubicBezTo>
                        <a:pt x="1292043" y="915501"/>
                        <a:pt x="1292043" y="915501"/>
                        <a:pt x="1293251" y="915501"/>
                      </a:cubicBezTo>
                      <a:cubicBezTo>
                        <a:pt x="1287210" y="921541"/>
                        <a:pt x="1289627" y="926374"/>
                        <a:pt x="1293251" y="926374"/>
                      </a:cubicBezTo>
                      <a:cubicBezTo>
                        <a:pt x="1296875" y="925166"/>
                        <a:pt x="1298084" y="922749"/>
                        <a:pt x="1301708" y="921541"/>
                      </a:cubicBezTo>
                      <a:cubicBezTo>
                        <a:pt x="1304124" y="920333"/>
                        <a:pt x="1306540" y="919125"/>
                        <a:pt x="1307749" y="917917"/>
                      </a:cubicBezTo>
                      <a:cubicBezTo>
                        <a:pt x="1312581" y="917917"/>
                        <a:pt x="1317413" y="919125"/>
                        <a:pt x="1322246" y="917917"/>
                      </a:cubicBezTo>
                      <a:cubicBezTo>
                        <a:pt x="1287210" y="937247"/>
                        <a:pt x="1255799" y="968658"/>
                        <a:pt x="1217139" y="978323"/>
                      </a:cubicBezTo>
                      <a:cubicBezTo>
                        <a:pt x="1211099" y="979531"/>
                        <a:pt x="1213515" y="989196"/>
                        <a:pt x="1219556" y="987988"/>
                      </a:cubicBezTo>
                      <a:cubicBezTo>
                        <a:pt x="1226804" y="986780"/>
                        <a:pt x="1232845" y="984364"/>
                        <a:pt x="1240094" y="981948"/>
                      </a:cubicBezTo>
                      <a:cubicBezTo>
                        <a:pt x="1242510" y="983155"/>
                        <a:pt x="1247343" y="980739"/>
                        <a:pt x="1255799" y="983155"/>
                      </a:cubicBezTo>
                      <a:cubicBezTo>
                        <a:pt x="1259424" y="984364"/>
                        <a:pt x="1263048" y="986780"/>
                        <a:pt x="1266672" y="986780"/>
                      </a:cubicBezTo>
                      <a:cubicBezTo>
                        <a:pt x="1272713" y="987988"/>
                        <a:pt x="1275129" y="978323"/>
                        <a:pt x="1260632" y="973491"/>
                      </a:cubicBezTo>
                      <a:cubicBezTo>
                        <a:pt x="1277546" y="968658"/>
                        <a:pt x="1282378" y="977115"/>
                        <a:pt x="1288419" y="978323"/>
                      </a:cubicBezTo>
                      <a:cubicBezTo>
                        <a:pt x="1293251" y="979531"/>
                        <a:pt x="1296875" y="972282"/>
                        <a:pt x="1287210" y="966242"/>
                      </a:cubicBezTo>
                      <a:cubicBezTo>
                        <a:pt x="1292043" y="966242"/>
                        <a:pt x="1296875" y="967450"/>
                        <a:pt x="1301708" y="969866"/>
                      </a:cubicBezTo>
                      <a:cubicBezTo>
                        <a:pt x="1307749" y="972282"/>
                        <a:pt x="1311373" y="963826"/>
                        <a:pt x="1306540" y="961409"/>
                      </a:cubicBezTo>
                      <a:cubicBezTo>
                        <a:pt x="1298084" y="957785"/>
                        <a:pt x="1289627" y="956577"/>
                        <a:pt x="1279962" y="957785"/>
                      </a:cubicBezTo>
                      <a:cubicBezTo>
                        <a:pt x="1282378" y="956577"/>
                        <a:pt x="1284794" y="954160"/>
                        <a:pt x="1287210" y="952952"/>
                      </a:cubicBezTo>
                      <a:cubicBezTo>
                        <a:pt x="1292043" y="954160"/>
                        <a:pt x="1295667" y="945704"/>
                        <a:pt x="1305332" y="946912"/>
                      </a:cubicBezTo>
                      <a:cubicBezTo>
                        <a:pt x="1310165" y="948120"/>
                        <a:pt x="1312581" y="949328"/>
                        <a:pt x="1317413" y="949328"/>
                      </a:cubicBezTo>
                      <a:cubicBezTo>
                        <a:pt x="1323454" y="948120"/>
                        <a:pt x="1322246" y="942079"/>
                        <a:pt x="1318622" y="939663"/>
                      </a:cubicBezTo>
                      <a:cubicBezTo>
                        <a:pt x="1319830" y="939663"/>
                        <a:pt x="1319830" y="939663"/>
                        <a:pt x="1318622" y="938455"/>
                      </a:cubicBezTo>
                      <a:cubicBezTo>
                        <a:pt x="1317413" y="938455"/>
                        <a:pt x="1317413" y="938455"/>
                        <a:pt x="1316205" y="938455"/>
                      </a:cubicBezTo>
                      <a:cubicBezTo>
                        <a:pt x="1314997" y="938455"/>
                        <a:pt x="1313789" y="937247"/>
                        <a:pt x="1312581" y="937247"/>
                      </a:cubicBezTo>
                      <a:cubicBezTo>
                        <a:pt x="1312581" y="937247"/>
                        <a:pt x="1311373" y="937247"/>
                        <a:pt x="1311373" y="937247"/>
                      </a:cubicBezTo>
                      <a:cubicBezTo>
                        <a:pt x="1319830" y="932414"/>
                        <a:pt x="1328287" y="926374"/>
                        <a:pt x="1335535" y="921541"/>
                      </a:cubicBezTo>
                      <a:cubicBezTo>
                        <a:pt x="1322246" y="962617"/>
                        <a:pt x="1292043" y="992821"/>
                        <a:pt x="1257007" y="1018191"/>
                      </a:cubicBezTo>
                      <a:cubicBezTo>
                        <a:pt x="1228012" y="1039937"/>
                        <a:pt x="1192977" y="1027856"/>
                        <a:pt x="1162774" y="1047186"/>
                      </a:cubicBezTo>
                      <a:cubicBezTo>
                        <a:pt x="1159150" y="1049602"/>
                        <a:pt x="1161566" y="1055643"/>
                        <a:pt x="1165190" y="1055643"/>
                      </a:cubicBezTo>
                      <a:cubicBezTo>
                        <a:pt x="1214723" y="1067724"/>
                        <a:pt x="1208682" y="1078597"/>
                        <a:pt x="1218347" y="1087054"/>
                      </a:cubicBezTo>
                      <a:cubicBezTo>
                        <a:pt x="1228012" y="1095511"/>
                        <a:pt x="1241302" y="1099135"/>
                        <a:pt x="1250967" y="1107592"/>
                      </a:cubicBezTo>
                      <a:cubicBezTo>
                        <a:pt x="1241302" y="1112425"/>
                        <a:pt x="1226804" y="1111216"/>
                        <a:pt x="1217139" y="1112425"/>
                      </a:cubicBezTo>
                      <a:cubicBezTo>
                        <a:pt x="1202642" y="1114841"/>
                        <a:pt x="1188144" y="1119673"/>
                        <a:pt x="1173647" y="1119673"/>
                      </a:cubicBezTo>
                      <a:cubicBezTo>
                        <a:pt x="1144652" y="1119673"/>
                        <a:pt x="1124114" y="1101552"/>
                        <a:pt x="1097535" y="1094303"/>
                      </a:cubicBezTo>
                      <a:cubicBezTo>
                        <a:pt x="1069748" y="1085846"/>
                        <a:pt x="1045586" y="1105176"/>
                        <a:pt x="1019007" y="1116049"/>
                      </a:cubicBezTo>
                      <a:cubicBezTo>
                        <a:pt x="1017799" y="1108800"/>
                        <a:pt x="1016591" y="1100343"/>
                        <a:pt x="1014175" y="1091886"/>
                      </a:cubicBezTo>
                      <a:cubicBezTo>
                        <a:pt x="1016591" y="1091886"/>
                        <a:pt x="1019007" y="1093095"/>
                        <a:pt x="1022632" y="1091886"/>
                      </a:cubicBezTo>
                      <a:cubicBezTo>
                        <a:pt x="1027464" y="1091886"/>
                        <a:pt x="1028672" y="1084638"/>
                        <a:pt x="1023840" y="1083430"/>
                      </a:cubicBezTo>
                      <a:cubicBezTo>
                        <a:pt x="1020215" y="1082222"/>
                        <a:pt x="1016591" y="1081013"/>
                        <a:pt x="1011759" y="1079805"/>
                      </a:cubicBezTo>
                      <a:cubicBezTo>
                        <a:pt x="1011759" y="1077389"/>
                        <a:pt x="1010550" y="1076181"/>
                        <a:pt x="1010550" y="1073765"/>
                      </a:cubicBezTo>
                      <a:cubicBezTo>
                        <a:pt x="1017799" y="1074973"/>
                        <a:pt x="1025048" y="1077389"/>
                        <a:pt x="1028672" y="1077389"/>
                      </a:cubicBezTo>
                      <a:cubicBezTo>
                        <a:pt x="1032297" y="1077389"/>
                        <a:pt x="1034713" y="1072557"/>
                        <a:pt x="1031088" y="1070140"/>
                      </a:cubicBezTo>
                      <a:cubicBezTo>
                        <a:pt x="1026256" y="1067724"/>
                        <a:pt x="1020215" y="1066516"/>
                        <a:pt x="1015383" y="1065308"/>
                      </a:cubicBezTo>
                      <a:cubicBezTo>
                        <a:pt x="1020215" y="1064100"/>
                        <a:pt x="1025048" y="1062892"/>
                        <a:pt x="1029880" y="1061683"/>
                      </a:cubicBezTo>
                      <a:cubicBezTo>
                        <a:pt x="1044378" y="1066516"/>
                        <a:pt x="1060084" y="1071349"/>
                        <a:pt x="1075789" y="1071349"/>
                      </a:cubicBezTo>
                      <a:cubicBezTo>
                        <a:pt x="1079413" y="1071349"/>
                        <a:pt x="1080622" y="1066516"/>
                        <a:pt x="1076997" y="1065308"/>
                      </a:cubicBezTo>
                      <a:cubicBezTo>
                        <a:pt x="1067332" y="1061683"/>
                        <a:pt x="1057667" y="1059267"/>
                        <a:pt x="1046794" y="1055643"/>
                      </a:cubicBezTo>
                      <a:cubicBezTo>
                        <a:pt x="1061292" y="1050810"/>
                        <a:pt x="1074581" y="1044770"/>
                        <a:pt x="1087870" y="1038729"/>
                      </a:cubicBezTo>
                      <a:cubicBezTo>
                        <a:pt x="1091495" y="1036313"/>
                        <a:pt x="1090287" y="1030272"/>
                        <a:pt x="1085454" y="1031480"/>
                      </a:cubicBezTo>
                      <a:cubicBezTo>
                        <a:pt x="1020215" y="1053227"/>
                        <a:pt x="1026256" y="1049602"/>
                        <a:pt x="1025048" y="1050810"/>
                      </a:cubicBezTo>
                      <a:cubicBezTo>
                        <a:pt x="1019007" y="1052019"/>
                        <a:pt x="1012967" y="1053227"/>
                        <a:pt x="1008134" y="1054435"/>
                      </a:cubicBezTo>
                      <a:cubicBezTo>
                        <a:pt x="1006926" y="1043561"/>
                        <a:pt x="1004510" y="1031480"/>
                        <a:pt x="1000885" y="1021815"/>
                      </a:cubicBezTo>
                      <a:cubicBezTo>
                        <a:pt x="1012967" y="1019399"/>
                        <a:pt x="1020215" y="1016983"/>
                        <a:pt x="1027464" y="1015775"/>
                      </a:cubicBezTo>
                      <a:lnTo>
                        <a:pt x="1027464" y="1015775"/>
                      </a:lnTo>
                      <a:close/>
                      <a:moveTo>
                        <a:pt x="990012" y="1016983"/>
                      </a:moveTo>
                      <a:cubicBezTo>
                        <a:pt x="991220" y="1019399"/>
                        <a:pt x="993637" y="1021815"/>
                        <a:pt x="994845" y="1025440"/>
                      </a:cubicBezTo>
                      <a:cubicBezTo>
                        <a:pt x="999677" y="1035105"/>
                        <a:pt x="1002094" y="1044770"/>
                        <a:pt x="1004510" y="1055643"/>
                      </a:cubicBezTo>
                      <a:cubicBezTo>
                        <a:pt x="1005718" y="1060476"/>
                        <a:pt x="1006926" y="1065308"/>
                        <a:pt x="1006926" y="1070140"/>
                      </a:cubicBezTo>
                      <a:cubicBezTo>
                        <a:pt x="1006926" y="1071349"/>
                        <a:pt x="1008134" y="1073765"/>
                        <a:pt x="1008134" y="1074973"/>
                      </a:cubicBezTo>
                      <a:cubicBezTo>
                        <a:pt x="1009342" y="1078597"/>
                        <a:pt x="1009342" y="1083430"/>
                        <a:pt x="1010550" y="1087054"/>
                      </a:cubicBezTo>
                      <a:cubicBezTo>
                        <a:pt x="1010550" y="1089470"/>
                        <a:pt x="1011759" y="1090679"/>
                        <a:pt x="1011759" y="1093095"/>
                      </a:cubicBezTo>
                      <a:cubicBezTo>
                        <a:pt x="1014175" y="1102760"/>
                        <a:pt x="1015383" y="1110008"/>
                        <a:pt x="1016591" y="1117257"/>
                      </a:cubicBezTo>
                      <a:cubicBezTo>
                        <a:pt x="1016591" y="1120882"/>
                        <a:pt x="1017799" y="1125714"/>
                        <a:pt x="1016591" y="1129338"/>
                      </a:cubicBezTo>
                      <a:cubicBezTo>
                        <a:pt x="1016591" y="1135379"/>
                        <a:pt x="1014175" y="1141420"/>
                        <a:pt x="1010550" y="1148668"/>
                      </a:cubicBezTo>
                      <a:cubicBezTo>
                        <a:pt x="1009342" y="1149877"/>
                        <a:pt x="1009342" y="1152293"/>
                        <a:pt x="1008134" y="1154709"/>
                      </a:cubicBezTo>
                      <a:cubicBezTo>
                        <a:pt x="1006926" y="1155917"/>
                        <a:pt x="1006926" y="1157125"/>
                        <a:pt x="1006926" y="1158333"/>
                      </a:cubicBezTo>
                      <a:cubicBezTo>
                        <a:pt x="1005718" y="1160750"/>
                        <a:pt x="1003302" y="1164374"/>
                        <a:pt x="1002094" y="1166790"/>
                      </a:cubicBezTo>
                      <a:cubicBezTo>
                        <a:pt x="999677" y="1170414"/>
                        <a:pt x="998469" y="1174039"/>
                        <a:pt x="996053" y="1176455"/>
                      </a:cubicBezTo>
                      <a:cubicBezTo>
                        <a:pt x="996053" y="1177663"/>
                        <a:pt x="994845" y="1177663"/>
                        <a:pt x="994845" y="1178871"/>
                      </a:cubicBezTo>
                      <a:cubicBezTo>
                        <a:pt x="990012" y="1186120"/>
                        <a:pt x="986388" y="1192161"/>
                        <a:pt x="982764" y="1198201"/>
                      </a:cubicBezTo>
                      <a:cubicBezTo>
                        <a:pt x="979139" y="1205450"/>
                        <a:pt x="975515" y="1213907"/>
                        <a:pt x="970682" y="1229613"/>
                      </a:cubicBezTo>
                      <a:cubicBezTo>
                        <a:pt x="970682" y="1230821"/>
                        <a:pt x="969474" y="1233237"/>
                        <a:pt x="969474" y="1234445"/>
                      </a:cubicBezTo>
                      <a:cubicBezTo>
                        <a:pt x="968266" y="1236861"/>
                        <a:pt x="968266" y="1239278"/>
                        <a:pt x="967058" y="1241694"/>
                      </a:cubicBezTo>
                      <a:cubicBezTo>
                        <a:pt x="964642" y="1248942"/>
                        <a:pt x="961017" y="1256191"/>
                        <a:pt x="957393" y="1262232"/>
                      </a:cubicBezTo>
                      <a:cubicBezTo>
                        <a:pt x="954977" y="1267064"/>
                        <a:pt x="951352" y="1270689"/>
                        <a:pt x="948936" y="1274313"/>
                      </a:cubicBezTo>
                      <a:cubicBezTo>
                        <a:pt x="939271" y="1286394"/>
                        <a:pt x="927190" y="1294851"/>
                        <a:pt x="913901" y="1299684"/>
                      </a:cubicBezTo>
                      <a:cubicBezTo>
                        <a:pt x="906652" y="1302100"/>
                        <a:pt x="899403" y="1304516"/>
                        <a:pt x="892154" y="1305724"/>
                      </a:cubicBezTo>
                      <a:cubicBezTo>
                        <a:pt x="881281" y="1306932"/>
                        <a:pt x="870408" y="1306932"/>
                        <a:pt x="858327" y="1304516"/>
                      </a:cubicBezTo>
                      <a:cubicBezTo>
                        <a:pt x="853494" y="1303308"/>
                        <a:pt x="848662" y="1302100"/>
                        <a:pt x="843829" y="1299684"/>
                      </a:cubicBezTo>
                      <a:cubicBezTo>
                        <a:pt x="829332" y="1293643"/>
                        <a:pt x="814835" y="1283978"/>
                        <a:pt x="802753" y="1270689"/>
                      </a:cubicBezTo>
                      <a:cubicBezTo>
                        <a:pt x="801545" y="1265856"/>
                        <a:pt x="800337" y="1261024"/>
                        <a:pt x="799129" y="1256191"/>
                      </a:cubicBezTo>
                      <a:cubicBezTo>
                        <a:pt x="803961" y="1265856"/>
                        <a:pt x="810002" y="1273105"/>
                        <a:pt x="818459" y="1279145"/>
                      </a:cubicBezTo>
                      <a:cubicBezTo>
                        <a:pt x="822083" y="1281562"/>
                        <a:pt x="824500" y="1276729"/>
                        <a:pt x="822083" y="1274313"/>
                      </a:cubicBezTo>
                      <a:cubicBezTo>
                        <a:pt x="811210" y="1262232"/>
                        <a:pt x="803961" y="1248942"/>
                        <a:pt x="796713" y="1234445"/>
                      </a:cubicBezTo>
                      <a:cubicBezTo>
                        <a:pt x="795505" y="1230821"/>
                        <a:pt x="793088" y="1227196"/>
                        <a:pt x="791880" y="1223572"/>
                      </a:cubicBezTo>
                      <a:cubicBezTo>
                        <a:pt x="790672" y="1221156"/>
                        <a:pt x="789464" y="1218739"/>
                        <a:pt x="788256" y="1216323"/>
                      </a:cubicBezTo>
                      <a:cubicBezTo>
                        <a:pt x="789464" y="1218739"/>
                        <a:pt x="790672" y="1221156"/>
                        <a:pt x="791880" y="1222364"/>
                      </a:cubicBezTo>
                      <a:cubicBezTo>
                        <a:pt x="794296" y="1225988"/>
                        <a:pt x="795505" y="1228404"/>
                        <a:pt x="797921" y="1232029"/>
                      </a:cubicBezTo>
                      <a:cubicBezTo>
                        <a:pt x="805170" y="1242902"/>
                        <a:pt x="813626" y="1252567"/>
                        <a:pt x="823291" y="1258608"/>
                      </a:cubicBezTo>
                      <a:cubicBezTo>
                        <a:pt x="826916" y="1261024"/>
                        <a:pt x="829332" y="1256191"/>
                        <a:pt x="828124" y="1253775"/>
                      </a:cubicBezTo>
                      <a:cubicBezTo>
                        <a:pt x="823291" y="1242902"/>
                        <a:pt x="816043" y="1232029"/>
                        <a:pt x="807586" y="1221156"/>
                      </a:cubicBezTo>
                      <a:cubicBezTo>
                        <a:pt x="805170" y="1218739"/>
                        <a:pt x="803961" y="1215115"/>
                        <a:pt x="801545" y="1212699"/>
                      </a:cubicBezTo>
                      <a:cubicBezTo>
                        <a:pt x="800337" y="1211491"/>
                        <a:pt x="800337" y="1210283"/>
                        <a:pt x="799129" y="1209074"/>
                      </a:cubicBezTo>
                      <a:cubicBezTo>
                        <a:pt x="796713" y="1205450"/>
                        <a:pt x="794296" y="1201826"/>
                        <a:pt x="791880" y="1199410"/>
                      </a:cubicBezTo>
                      <a:cubicBezTo>
                        <a:pt x="789464" y="1196993"/>
                        <a:pt x="788256" y="1193369"/>
                        <a:pt x="785839" y="1189744"/>
                      </a:cubicBezTo>
                      <a:cubicBezTo>
                        <a:pt x="782215" y="1184912"/>
                        <a:pt x="779799" y="1180080"/>
                        <a:pt x="776175" y="1175247"/>
                      </a:cubicBezTo>
                      <a:cubicBezTo>
                        <a:pt x="779799" y="1178871"/>
                        <a:pt x="783423" y="1183704"/>
                        <a:pt x="785839" y="1187328"/>
                      </a:cubicBezTo>
                      <a:cubicBezTo>
                        <a:pt x="787048" y="1189744"/>
                        <a:pt x="789464" y="1192161"/>
                        <a:pt x="790672" y="1194577"/>
                      </a:cubicBezTo>
                      <a:cubicBezTo>
                        <a:pt x="794296" y="1200617"/>
                        <a:pt x="797921" y="1205450"/>
                        <a:pt x="800337" y="1206658"/>
                      </a:cubicBezTo>
                      <a:cubicBezTo>
                        <a:pt x="801545" y="1207866"/>
                        <a:pt x="802753" y="1206658"/>
                        <a:pt x="802753" y="1204242"/>
                      </a:cubicBezTo>
                      <a:cubicBezTo>
                        <a:pt x="803961" y="1199410"/>
                        <a:pt x="802753" y="1195785"/>
                        <a:pt x="800337" y="1190953"/>
                      </a:cubicBezTo>
                      <a:cubicBezTo>
                        <a:pt x="800337" y="1189744"/>
                        <a:pt x="799129" y="1188536"/>
                        <a:pt x="799129" y="1187328"/>
                      </a:cubicBezTo>
                      <a:cubicBezTo>
                        <a:pt x="799129" y="1187328"/>
                        <a:pt x="800337" y="1188536"/>
                        <a:pt x="800337" y="1188536"/>
                      </a:cubicBezTo>
                      <a:cubicBezTo>
                        <a:pt x="802753" y="1190953"/>
                        <a:pt x="805170" y="1192161"/>
                        <a:pt x="806378" y="1194577"/>
                      </a:cubicBezTo>
                      <a:cubicBezTo>
                        <a:pt x="806378" y="1196993"/>
                        <a:pt x="807586" y="1199410"/>
                        <a:pt x="808794" y="1201826"/>
                      </a:cubicBezTo>
                      <a:cubicBezTo>
                        <a:pt x="810002" y="1205450"/>
                        <a:pt x="812418" y="1207866"/>
                        <a:pt x="813626" y="1211491"/>
                      </a:cubicBezTo>
                      <a:cubicBezTo>
                        <a:pt x="814835" y="1213907"/>
                        <a:pt x="816043" y="1216323"/>
                        <a:pt x="817251" y="1218739"/>
                      </a:cubicBezTo>
                      <a:cubicBezTo>
                        <a:pt x="819667" y="1227196"/>
                        <a:pt x="819667" y="1238069"/>
                        <a:pt x="828124" y="1242902"/>
                      </a:cubicBezTo>
                      <a:cubicBezTo>
                        <a:pt x="830540" y="1244110"/>
                        <a:pt x="832956" y="1242902"/>
                        <a:pt x="832956" y="1240486"/>
                      </a:cubicBezTo>
                      <a:cubicBezTo>
                        <a:pt x="831748" y="1234445"/>
                        <a:pt x="830540" y="1225988"/>
                        <a:pt x="828124" y="1217531"/>
                      </a:cubicBezTo>
                      <a:cubicBezTo>
                        <a:pt x="832956" y="1222364"/>
                        <a:pt x="836581" y="1227196"/>
                        <a:pt x="840205" y="1233237"/>
                      </a:cubicBezTo>
                      <a:cubicBezTo>
                        <a:pt x="843829" y="1238069"/>
                        <a:pt x="847454" y="1244110"/>
                        <a:pt x="851078" y="1248942"/>
                      </a:cubicBezTo>
                      <a:cubicBezTo>
                        <a:pt x="855911" y="1256191"/>
                        <a:pt x="860743" y="1263440"/>
                        <a:pt x="864367" y="1271897"/>
                      </a:cubicBezTo>
                      <a:cubicBezTo>
                        <a:pt x="865576" y="1274313"/>
                        <a:pt x="869200" y="1273105"/>
                        <a:pt x="867992" y="1270689"/>
                      </a:cubicBezTo>
                      <a:cubicBezTo>
                        <a:pt x="865576" y="1254983"/>
                        <a:pt x="858327" y="1241694"/>
                        <a:pt x="847454" y="1227196"/>
                      </a:cubicBezTo>
                      <a:cubicBezTo>
                        <a:pt x="845038" y="1223572"/>
                        <a:pt x="841413" y="1219947"/>
                        <a:pt x="837789" y="1216323"/>
                      </a:cubicBezTo>
                      <a:cubicBezTo>
                        <a:pt x="834164" y="1211491"/>
                        <a:pt x="829332" y="1206658"/>
                        <a:pt x="824500" y="1201826"/>
                      </a:cubicBezTo>
                      <a:cubicBezTo>
                        <a:pt x="822083" y="1199410"/>
                        <a:pt x="819667" y="1196993"/>
                        <a:pt x="817251" y="1194577"/>
                      </a:cubicBezTo>
                      <a:cubicBezTo>
                        <a:pt x="812418" y="1189744"/>
                        <a:pt x="806378" y="1183704"/>
                        <a:pt x="800337" y="1177663"/>
                      </a:cubicBezTo>
                      <a:cubicBezTo>
                        <a:pt x="795505" y="1172831"/>
                        <a:pt x="790672" y="1169207"/>
                        <a:pt x="785839" y="1164374"/>
                      </a:cubicBezTo>
                      <a:cubicBezTo>
                        <a:pt x="782215" y="1160750"/>
                        <a:pt x="778591" y="1157125"/>
                        <a:pt x="774966" y="1153501"/>
                      </a:cubicBezTo>
                      <a:cubicBezTo>
                        <a:pt x="772550" y="1151085"/>
                        <a:pt x="771342" y="1149877"/>
                        <a:pt x="768926" y="1147460"/>
                      </a:cubicBezTo>
                      <a:cubicBezTo>
                        <a:pt x="772550" y="1148668"/>
                        <a:pt x="777383" y="1147460"/>
                        <a:pt x="776175" y="1145044"/>
                      </a:cubicBezTo>
                      <a:cubicBezTo>
                        <a:pt x="776175" y="1145044"/>
                        <a:pt x="776175" y="1145044"/>
                        <a:pt x="776175" y="1143836"/>
                      </a:cubicBezTo>
                      <a:cubicBezTo>
                        <a:pt x="773758" y="1140211"/>
                        <a:pt x="768926" y="1141420"/>
                        <a:pt x="756845" y="1131755"/>
                      </a:cubicBezTo>
                      <a:cubicBezTo>
                        <a:pt x="756845" y="1131755"/>
                        <a:pt x="756845" y="1131755"/>
                        <a:pt x="755636" y="1130546"/>
                      </a:cubicBezTo>
                      <a:cubicBezTo>
                        <a:pt x="754428" y="1129338"/>
                        <a:pt x="754428" y="1129338"/>
                        <a:pt x="753220" y="1128130"/>
                      </a:cubicBezTo>
                      <a:cubicBezTo>
                        <a:pt x="749596" y="1124506"/>
                        <a:pt x="744763" y="1119673"/>
                        <a:pt x="739931" y="1118465"/>
                      </a:cubicBezTo>
                      <a:cubicBezTo>
                        <a:pt x="739931" y="1117257"/>
                        <a:pt x="738723" y="1117257"/>
                        <a:pt x="738723" y="1116049"/>
                      </a:cubicBezTo>
                      <a:cubicBezTo>
                        <a:pt x="737515" y="1114841"/>
                        <a:pt x="736307" y="1113633"/>
                        <a:pt x="735098" y="1111216"/>
                      </a:cubicBezTo>
                      <a:cubicBezTo>
                        <a:pt x="736307" y="1112425"/>
                        <a:pt x="738723" y="1113633"/>
                        <a:pt x="739931" y="1114841"/>
                      </a:cubicBezTo>
                      <a:cubicBezTo>
                        <a:pt x="744763" y="1118465"/>
                        <a:pt x="749596" y="1122089"/>
                        <a:pt x="753220" y="1124506"/>
                      </a:cubicBezTo>
                      <a:cubicBezTo>
                        <a:pt x="755636" y="1125714"/>
                        <a:pt x="758053" y="1128130"/>
                        <a:pt x="761677" y="1129338"/>
                      </a:cubicBezTo>
                      <a:cubicBezTo>
                        <a:pt x="771342" y="1134171"/>
                        <a:pt x="779799" y="1137795"/>
                        <a:pt x="785839" y="1139003"/>
                      </a:cubicBezTo>
                      <a:cubicBezTo>
                        <a:pt x="791880" y="1140211"/>
                        <a:pt x="794296" y="1140211"/>
                        <a:pt x="791880" y="1136587"/>
                      </a:cubicBezTo>
                      <a:cubicBezTo>
                        <a:pt x="791880" y="1136587"/>
                        <a:pt x="791880" y="1136587"/>
                        <a:pt x="791880" y="1136587"/>
                      </a:cubicBezTo>
                      <a:cubicBezTo>
                        <a:pt x="785839" y="1130546"/>
                        <a:pt x="779799" y="1128130"/>
                        <a:pt x="767718" y="1120882"/>
                      </a:cubicBezTo>
                      <a:cubicBezTo>
                        <a:pt x="766510" y="1114841"/>
                        <a:pt x="762885" y="1118465"/>
                        <a:pt x="761677" y="1107592"/>
                      </a:cubicBezTo>
                      <a:cubicBezTo>
                        <a:pt x="761677" y="1107592"/>
                        <a:pt x="761677" y="1107592"/>
                        <a:pt x="761677" y="1107592"/>
                      </a:cubicBezTo>
                      <a:cubicBezTo>
                        <a:pt x="768926" y="1111216"/>
                        <a:pt x="776175" y="1114841"/>
                        <a:pt x="782215" y="1118465"/>
                      </a:cubicBezTo>
                      <a:cubicBezTo>
                        <a:pt x="787048" y="1120882"/>
                        <a:pt x="790672" y="1123298"/>
                        <a:pt x="793088" y="1125714"/>
                      </a:cubicBezTo>
                      <a:cubicBezTo>
                        <a:pt x="796713" y="1128130"/>
                        <a:pt x="799129" y="1130546"/>
                        <a:pt x="801545" y="1132963"/>
                      </a:cubicBezTo>
                      <a:cubicBezTo>
                        <a:pt x="807586" y="1137795"/>
                        <a:pt x="813626" y="1143836"/>
                        <a:pt x="818459" y="1147460"/>
                      </a:cubicBezTo>
                      <a:cubicBezTo>
                        <a:pt x="824500" y="1153501"/>
                        <a:pt x="831748" y="1158333"/>
                        <a:pt x="841413" y="1161958"/>
                      </a:cubicBezTo>
                      <a:cubicBezTo>
                        <a:pt x="843829" y="1163166"/>
                        <a:pt x="846246" y="1159541"/>
                        <a:pt x="843829" y="1158333"/>
                      </a:cubicBezTo>
                      <a:cubicBezTo>
                        <a:pt x="841413" y="1155917"/>
                        <a:pt x="838997" y="1153501"/>
                        <a:pt x="835373" y="1151085"/>
                      </a:cubicBezTo>
                      <a:cubicBezTo>
                        <a:pt x="832956" y="1148668"/>
                        <a:pt x="830540" y="1147460"/>
                        <a:pt x="829332" y="1145044"/>
                      </a:cubicBezTo>
                      <a:cubicBezTo>
                        <a:pt x="825708" y="1142628"/>
                        <a:pt x="823291" y="1140211"/>
                        <a:pt x="819667" y="1136587"/>
                      </a:cubicBezTo>
                      <a:cubicBezTo>
                        <a:pt x="816043" y="1132963"/>
                        <a:pt x="811210" y="1129338"/>
                        <a:pt x="807586" y="1126922"/>
                      </a:cubicBezTo>
                      <a:cubicBezTo>
                        <a:pt x="805170" y="1125714"/>
                        <a:pt x="803961" y="1123298"/>
                        <a:pt x="801545" y="1122089"/>
                      </a:cubicBezTo>
                      <a:cubicBezTo>
                        <a:pt x="797921" y="1119673"/>
                        <a:pt x="794296" y="1117257"/>
                        <a:pt x="791880" y="1114841"/>
                      </a:cubicBezTo>
                      <a:cubicBezTo>
                        <a:pt x="784631" y="1110008"/>
                        <a:pt x="778591" y="1105176"/>
                        <a:pt x="771342" y="1101552"/>
                      </a:cubicBezTo>
                      <a:cubicBezTo>
                        <a:pt x="767718" y="1099135"/>
                        <a:pt x="764093" y="1097927"/>
                        <a:pt x="760469" y="1095511"/>
                      </a:cubicBezTo>
                      <a:cubicBezTo>
                        <a:pt x="759261" y="1095511"/>
                        <a:pt x="759261" y="1094303"/>
                        <a:pt x="758053" y="1094303"/>
                      </a:cubicBezTo>
                      <a:cubicBezTo>
                        <a:pt x="758053" y="1094303"/>
                        <a:pt x="759261" y="1094303"/>
                        <a:pt x="761677" y="1095511"/>
                      </a:cubicBezTo>
                      <a:cubicBezTo>
                        <a:pt x="765301" y="1096719"/>
                        <a:pt x="770134" y="1097927"/>
                        <a:pt x="776175" y="1099135"/>
                      </a:cubicBezTo>
                      <a:cubicBezTo>
                        <a:pt x="783423" y="1101552"/>
                        <a:pt x="791880" y="1103968"/>
                        <a:pt x="794296" y="1105176"/>
                      </a:cubicBezTo>
                      <a:cubicBezTo>
                        <a:pt x="797921" y="1106384"/>
                        <a:pt x="802753" y="1108800"/>
                        <a:pt x="806378" y="1112425"/>
                      </a:cubicBezTo>
                      <a:cubicBezTo>
                        <a:pt x="812418" y="1116049"/>
                        <a:pt x="818459" y="1120882"/>
                        <a:pt x="824500" y="1124506"/>
                      </a:cubicBezTo>
                      <a:cubicBezTo>
                        <a:pt x="825708" y="1124506"/>
                        <a:pt x="826916" y="1125714"/>
                        <a:pt x="826916" y="1125714"/>
                      </a:cubicBezTo>
                      <a:cubicBezTo>
                        <a:pt x="830540" y="1126922"/>
                        <a:pt x="832956" y="1129338"/>
                        <a:pt x="836581" y="1130546"/>
                      </a:cubicBezTo>
                      <a:cubicBezTo>
                        <a:pt x="836581" y="1130546"/>
                        <a:pt x="836581" y="1130546"/>
                        <a:pt x="836581" y="1130546"/>
                      </a:cubicBezTo>
                      <a:cubicBezTo>
                        <a:pt x="843829" y="1137795"/>
                        <a:pt x="849870" y="1148668"/>
                        <a:pt x="859535" y="1151085"/>
                      </a:cubicBezTo>
                      <a:cubicBezTo>
                        <a:pt x="859535" y="1151085"/>
                        <a:pt x="860743" y="1151085"/>
                        <a:pt x="859535" y="1151085"/>
                      </a:cubicBezTo>
                      <a:cubicBezTo>
                        <a:pt x="857119" y="1137795"/>
                        <a:pt x="847454" y="1128130"/>
                        <a:pt x="836581" y="1118465"/>
                      </a:cubicBezTo>
                      <a:cubicBezTo>
                        <a:pt x="831748" y="1114841"/>
                        <a:pt x="828124" y="1111216"/>
                        <a:pt x="823291" y="1106384"/>
                      </a:cubicBezTo>
                      <a:cubicBezTo>
                        <a:pt x="828124" y="1107592"/>
                        <a:pt x="832956" y="1108800"/>
                        <a:pt x="837789" y="1111216"/>
                      </a:cubicBezTo>
                      <a:cubicBezTo>
                        <a:pt x="840205" y="1112425"/>
                        <a:pt x="842621" y="1112425"/>
                        <a:pt x="846246" y="1113633"/>
                      </a:cubicBezTo>
                      <a:cubicBezTo>
                        <a:pt x="853494" y="1120882"/>
                        <a:pt x="860743" y="1126922"/>
                        <a:pt x="866784" y="1134171"/>
                      </a:cubicBezTo>
                      <a:cubicBezTo>
                        <a:pt x="874032" y="1142628"/>
                        <a:pt x="881281" y="1151085"/>
                        <a:pt x="887322" y="1161958"/>
                      </a:cubicBezTo>
                      <a:cubicBezTo>
                        <a:pt x="894571" y="1175247"/>
                        <a:pt x="900611" y="1186120"/>
                        <a:pt x="915109" y="1193369"/>
                      </a:cubicBezTo>
                      <a:cubicBezTo>
                        <a:pt x="915109" y="1193369"/>
                        <a:pt x="916317" y="1193369"/>
                        <a:pt x="916317" y="1193369"/>
                      </a:cubicBezTo>
                      <a:cubicBezTo>
                        <a:pt x="917525" y="1193369"/>
                        <a:pt x="917525" y="1192161"/>
                        <a:pt x="917525" y="1190953"/>
                      </a:cubicBezTo>
                      <a:cubicBezTo>
                        <a:pt x="907860" y="1176455"/>
                        <a:pt x="899403" y="1161958"/>
                        <a:pt x="889738" y="1147460"/>
                      </a:cubicBezTo>
                      <a:cubicBezTo>
                        <a:pt x="884906" y="1139003"/>
                        <a:pt x="878865" y="1131755"/>
                        <a:pt x="872824" y="1124506"/>
                      </a:cubicBezTo>
                      <a:cubicBezTo>
                        <a:pt x="880073" y="1128130"/>
                        <a:pt x="888530" y="1132963"/>
                        <a:pt x="895779" y="1136587"/>
                      </a:cubicBezTo>
                      <a:cubicBezTo>
                        <a:pt x="913901" y="1148668"/>
                        <a:pt x="932022" y="1161958"/>
                        <a:pt x="946520" y="1180080"/>
                      </a:cubicBezTo>
                      <a:cubicBezTo>
                        <a:pt x="950144" y="1184912"/>
                        <a:pt x="958601" y="1178871"/>
                        <a:pt x="954977" y="1174039"/>
                      </a:cubicBezTo>
                      <a:cubicBezTo>
                        <a:pt x="947728" y="1165582"/>
                        <a:pt x="940479" y="1158333"/>
                        <a:pt x="933231" y="1151085"/>
                      </a:cubicBezTo>
                      <a:cubicBezTo>
                        <a:pt x="934439" y="1151085"/>
                        <a:pt x="936855" y="1152293"/>
                        <a:pt x="938063" y="1152293"/>
                      </a:cubicBezTo>
                      <a:cubicBezTo>
                        <a:pt x="945312" y="1153501"/>
                        <a:pt x="953769" y="1154709"/>
                        <a:pt x="958601" y="1149877"/>
                      </a:cubicBezTo>
                      <a:cubicBezTo>
                        <a:pt x="959809" y="1148668"/>
                        <a:pt x="959809" y="1147460"/>
                        <a:pt x="958601" y="1146252"/>
                      </a:cubicBezTo>
                      <a:cubicBezTo>
                        <a:pt x="956185" y="1145044"/>
                        <a:pt x="951352" y="1142628"/>
                        <a:pt x="946520" y="1141420"/>
                      </a:cubicBezTo>
                      <a:cubicBezTo>
                        <a:pt x="945312" y="1141420"/>
                        <a:pt x="944104" y="1140211"/>
                        <a:pt x="941687" y="1140211"/>
                      </a:cubicBezTo>
                      <a:cubicBezTo>
                        <a:pt x="933231" y="1137795"/>
                        <a:pt x="922357" y="1134171"/>
                        <a:pt x="911484" y="1130546"/>
                      </a:cubicBezTo>
                      <a:cubicBezTo>
                        <a:pt x="909068" y="1129338"/>
                        <a:pt x="906652" y="1128130"/>
                        <a:pt x="904236" y="1126922"/>
                      </a:cubicBezTo>
                      <a:cubicBezTo>
                        <a:pt x="904236" y="1126922"/>
                        <a:pt x="904236" y="1126922"/>
                        <a:pt x="903028" y="1126922"/>
                      </a:cubicBezTo>
                      <a:cubicBezTo>
                        <a:pt x="901819" y="1126922"/>
                        <a:pt x="900611" y="1125714"/>
                        <a:pt x="900611" y="1125714"/>
                      </a:cubicBezTo>
                      <a:cubicBezTo>
                        <a:pt x="898195" y="1124506"/>
                        <a:pt x="896987" y="1123298"/>
                        <a:pt x="894571" y="1122089"/>
                      </a:cubicBezTo>
                      <a:cubicBezTo>
                        <a:pt x="895779" y="1122089"/>
                        <a:pt x="898195" y="1122089"/>
                        <a:pt x="899403" y="1122089"/>
                      </a:cubicBezTo>
                      <a:cubicBezTo>
                        <a:pt x="900611" y="1122089"/>
                        <a:pt x="901819" y="1122089"/>
                        <a:pt x="903028" y="1122089"/>
                      </a:cubicBezTo>
                      <a:cubicBezTo>
                        <a:pt x="909068" y="1122089"/>
                        <a:pt x="915109" y="1122089"/>
                        <a:pt x="921149" y="1122089"/>
                      </a:cubicBezTo>
                      <a:cubicBezTo>
                        <a:pt x="925982" y="1122089"/>
                        <a:pt x="929606" y="1120882"/>
                        <a:pt x="934439" y="1119673"/>
                      </a:cubicBezTo>
                      <a:cubicBezTo>
                        <a:pt x="935647" y="1119673"/>
                        <a:pt x="935647" y="1118465"/>
                        <a:pt x="934439" y="1117257"/>
                      </a:cubicBezTo>
                      <a:cubicBezTo>
                        <a:pt x="934439" y="1117257"/>
                        <a:pt x="933231" y="1117257"/>
                        <a:pt x="933231" y="1117257"/>
                      </a:cubicBezTo>
                      <a:cubicBezTo>
                        <a:pt x="916317" y="1110008"/>
                        <a:pt x="900611" y="1114841"/>
                        <a:pt x="878865" y="1110008"/>
                      </a:cubicBezTo>
                      <a:cubicBezTo>
                        <a:pt x="878865" y="1110008"/>
                        <a:pt x="878865" y="1110008"/>
                        <a:pt x="878865" y="1110008"/>
                      </a:cubicBezTo>
                      <a:cubicBezTo>
                        <a:pt x="875241" y="1108800"/>
                        <a:pt x="870408" y="1107592"/>
                        <a:pt x="865576" y="1106384"/>
                      </a:cubicBezTo>
                      <a:cubicBezTo>
                        <a:pt x="863159" y="1105176"/>
                        <a:pt x="861951" y="1105176"/>
                        <a:pt x="859535" y="1103968"/>
                      </a:cubicBezTo>
                      <a:cubicBezTo>
                        <a:pt x="854703" y="1102760"/>
                        <a:pt x="851078" y="1100343"/>
                        <a:pt x="846246" y="1099135"/>
                      </a:cubicBezTo>
                      <a:cubicBezTo>
                        <a:pt x="849870" y="1099135"/>
                        <a:pt x="853494" y="1099135"/>
                        <a:pt x="857119" y="1099135"/>
                      </a:cubicBezTo>
                      <a:cubicBezTo>
                        <a:pt x="861951" y="1099135"/>
                        <a:pt x="867992" y="1099135"/>
                        <a:pt x="872824" y="1099135"/>
                      </a:cubicBezTo>
                      <a:cubicBezTo>
                        <a:pt x="878865" y="1099135"/>
                        <a:pt x="884906" y="1100343"/>
                        <a:pt x="892154" y="1101552"/>
                      </a:cubicBezTo>
                      <a:cubicBezTo>
                        <a:pt x="906652" y="1103968"/>
                        <a:pt x="923566" y="1107592"/>
                        <a:pt x="934439" y="1103968"/>
                      </a:cubicBezTo>
                      <a:cubicBezTo>
                        <a:pt x="936855" y="1103968"/>
                        <a:pt x="939271" y="1103968"/>
                        <a:pt x="941687" y="1103968"/>
                      </a:cubicBezTo>
                      <a:cubicBezTo>
                        <a:pt x="947728" y="1103968"/>
                        <a:pt x="947728" y="1095511"/>
                        <a:pt x="942895" y="1095511"/>
                      </a:cubicBezTo>
                      <a:cubicBezTo>
                        <a:pt x="942895" y="1095511"/>
                        <a:pt x="942895" y="1095511"/>
                        <a:pt x="942895" y="1095511"/>
                      </a:cubicBezTo>
                      <a:cubicBezTo>
                        <a:pt x="939271" y="1095511"/>
                        <a:pt x="934439" y="1094303"/>
                        <a:pt x="929606" y="1095511"/>
                      </a:cubicBezTo>
                      <a:cubicBezTo>
                        <a:pt x="928398" y="1095511"/>
                        <a:pt x="927190" y="1095511"/>
                        <a:pt x="925982" y="1096719"/>
                      </a:cubicBezTo>
                      <a:cubicBezTo>
                        <a:pt x="924774" y="1096719"/>
                        <a:pt x="924774" y="1096719"/>
                        <a:pt x="923566" y="1096719"/>
                      </a:cubicBezTo>
                      <a:cubicBezTo>
                        <a:pt x="915109" y="1095511"/>
                        <a:pt x="907860" y="1094303"/>
                        <a:pt x="901819" y="1094303"/>
                      </a:cubicBezTo>
                      <a:cubicBezTo>
                        <a:pt x="882489" y="1093095"/>
                        <a:pt x="869200" y="1095511"/>
                        <a:pt x="854703" y="1095511"/>
                      </a:cubicBezTo>
                      <a:cubicBezTo>
                        <a:pt x="851078" y="1095511"/>
                        <a:pt x="847454" y="1095511"/>
                        <a:pt x="843829" y="1095511"/>
                      </a:cubicBezTo>
                      <a:cubicBezTo>
                        <a:pt x="840205" y="1095511"/>
                        <a:pt x="836581" y="1095511"/>
                        <a:pt x="832956" y="1094303"/>
                      </a:cubicBezTo>
                      <a:cubicBezTo>
                        <a:pt x="824500" y="1093095"/>
                        <a:pt x="816043" y="1091886"/>
                        <a:pt x="805170" y="1089470"/>
                      </a:cubicBezTo>
                      <a:cubicBezTo>
                        <a:pt x="814835" y="1089470"/>
                        <a:pt x="825708" y="1088262"/>
                        <a:pt x="829332" y="1082222"/>
                      </a:cubicBezTo>
                      <a:cubicBezTo>
                        <a:pt x="829332" y="1082222"/>
                        <a:pt x="829332" y="1082222"/>
                        <a:pt x="829332" y="1081013"/>
                      </a:cubicBezTo>
                      <a:cubicBezTo>
                        <a:pt x="829332" y="1079805"/>
                        <a:pt x="829332" y="1079805"/>
                        <a:pt x="828124" y="1079805"/>
                      </a:cubicBezTo>
                      <a:cubicBezTo>
                        <a:pt x="824500" y="1078597"/>
                        <a:pt x="812418" y="1079805"/>
                        <a:pt x="799129" y="1079805"/>
                      </a:cubicBezTo>
                      <a:cubicBezTo>
                        <a:pt x="783423" y="1079805"/>
                        <a:pt x="764093" y="1081013"/>
                        <a:pt x="754428" y="1078597"/>
                      </a:cubicBezTo>
                      <a:cubicBezTo>
                        <a:pt x="768926" y="1077389"/>
                        <a:pt x="787048" y="1076181"/>
                        <a:pt x="805170" y="1076181"/>
                      </a:cubicBezTo>
                      <a:cubicBezTo>
                        <a:pt x="819667" y="1076181"/>
                        <a:pt x="834164" y="1077389"/>
                        <a:pt x="847454" y="1081013"/>
                      </a:cubicBezTo>
                      <a:cubicBezTo>
                        <a:pt x="849870" y="1081013"/>
                        <a:pt x="852286" y="1082222"/>
                        <a:pt x="853494" y="1082222"/>
                      </a:cubicBezTo>
                      <a:cubicBezTo>
                        <a:pt x="859535" y="1083430"/>
                        <a:pt x="864367" y="1084638"/>
                        <a:pt x="869200" y="1087054"/>
                      </a:cubicBezTo>
                      <a:cubicBezTo>
                        <a:pt x="869200" y="1087054"/>
                        <a:pt x="870408" y="1087054"/>
                        <a:pt x="870408" y="1087054"/>
                      </a:cubicBezTo>
                      <a:cubicBezTo>
                        <a:pt x="872824" y="1087054"/>
                        <a:pt x="874032" y="1087054"/>
                        <a:pt x="875241" y="1085846"/>
                      </a:cubicBezTo>
                      <a:cubicBezTo>
                        <a:pt x="877657" y="1083430"/>
                        <a:pt x="877657" y="1079805"/>
                        <a:pt x="874032" y="1077389"/>
                      </a:cubicBezTo>
                      <a:cubicBezTo>
                        <a:pt x="874032" y="1077389"/>
                        <a:pt x="874032" y="1077389"/>
                        <a:pt x="874032" y="1077389"/>
                      </a:cubicBezTo>
                      <a:cubicBezTo>
                        <a:pt x="874032" y="1076181"/>
                        <a:pt x="872824" y="1074973"/>
                        <a:pt x="871616" y="1073765"/>
                      </a:cubicBezTo>
                      <a:cubicBezTo>
                        <a:pt x="871616" y="1073765"/>
                        <a:pt x="870408" y="1072557"/>
                        <a:pt x="870408" y="1072557"/>
                      </a:cubicBezTo>
                      <a:cubicBezTo>
                        <a:pt x="881281" y="1072557"/>
                        <a:pt x="890946" y="1073765"/>
                        <a:pt x="901819" y="1074973"/>
                      </a:cubicBezTo>
                      <a:cubicBezTo>
                        <a:pt x="910276" y="1076181"/>
                        <a:pt x="917525" y="1078597"/>
                        <a:pt x="925982" y="1081013"/>
                      </a:cubicBezTo>
                      <a:cubicBezTo>
                        <a:pt x="936855" y="1084638"/>
                        <a:pt x="946520" y="1088262"/>
                        <a:pt x="956185" y="1093095"/>
                      </a:cubicBezTo>
                      <a:cubicBezTo>
                        <a:pt x="962225" y="1095511"/>
                        <a:pt x="968266" y="1099135"/>
                        <a:pt x="974307" y="1101552"/>
                      </a:cubicBezTo>
                      <a:cubicBezTo>
                        <a:pt x="977931" y="1102760"/>
                        <a:pt x="980347" y="1100343"/>
                        <a:pt x="980347" y="1097927"/>
                      </a:cubicBezTo>
                      <a:cubicBezTo>
                        <a:pt x="980347" y="1096719"/>
                        <a:pt x="980347" y="1096719"/>
                        <a:pt x="979139" y="1095511"/>
                      </a:cubicBezTo>
                      <a:cubicBezTo>
                        <a:pt x="973098" y="1090679"/>
                        <a:pt x="964642" y="1085846"/>
                        <a:pt x="957393" y="1082222"/>
                      </a:cubicBezTo>
                      <a:cubicBezTo>
                        <a:pt x="948936" y="1078597"/>
                        <a:pt x="941687" y="1074973"/>
                        <a:pt x="933231" y="1071349"/>
                      </a:cubicBezTo>
                      <a:cubicBezTo>
                        <a:pt x="922357" y="1067724"/>
                        <a:pt x="911484" y="1064100"/>
                        <a:pt x="901819" y="1062892"/>
                      </a:cubicBezTo>
                      <a:cubicBezTo>
                        <a:pt x="895779" y="1061683"/>
                        <a:pt x="890946" y="1061683"/>
                        <a:pt x="886114" y="1060476"/>
                      </a:cubicBezTo>
                      <a:cubicBezTo>
                        <a:pt x="954977" y="1052019"/>
                        <a:pt x="946520" y="1056851"/>
                        <a:pt x="957393" y="1052019"/>
                      </a:cubicBezTo>
                      <a:cubicBezTo>
                        <a:pt x="961017" y="1050810"/>
                        <a:pt x="961017" y="1043561"/>
                        <a:pt x="956185" y="1044770"/>
                      </a:cubicBezTo>
                      <a:cubicBezTo>
                        <a:pt x="954977" y="1044770"/>
                        <a:pt x="953769" y="1044770"/>
                        <a:pt x="952560" y="1044770"/>
                      </a:cubicBezTo>
                      <a:cubicBezTo>
                        <a:pt x="948936" y="1044770"/>
                        <a:pt x="945312" y="1044770"/>
                        <a:pt x="941687" y="1044770"/>
                      </a:cubicBezTo>
                      <a:cubicBezTo>
                        <a:pt x="924774" y="1045978"/>
                        <a:pt x="907860" y="1047186"/>
                        <a:pt x="892154" y="1048394"/>
                      </a:cubicBezTo>
                      <a:cubicBezTo>
                        <a:pt x="881281" y="1049602"/>
                        <a:pt x="871616" y="1050810"/>
                        <a:pt x="860743" y="1052019"/>
                      </a:cubicBezTo>
                      <a:cubicBezTo>
                        <a:pt x="858327" y="1052019"/>
                        <a:pt x="855911" y="1052019"/>
                        <a:pt x="853494" y="1053227"/>
                      </a:cubicBezTo>
                      <a:cubicBezTo>
                        <a:pt x="848662" y="1053227"/>
                        <a:pt x="845038" y="1054435"/>
                        <a:pt x="840205" y="1054435"/>
                      </a:cubicBezTo>
                      <a:cubicBezTo>
                        <a:pt x="836581" y="1054435"/>
                        <a:pt x="831748" y="1055643"/>
                        <a:pt x="828124" y="1055643"/>
                      </a:cubicBezTo>
                      <a:cubicBezTo>
                        <a:pt x="813626" y="1056851"/>
                        <a:pt x="797921" y="1058059"/>
                        <a:pt x="783423" y="1058059"/>
                      </a:cubicBezTo>
                      <a:cubicBezTo>
                        <a:pt x="803961" y="1054435"/>
                        <a:pt x="813626" y="1053227"/>
                        <a:pt x="820875" y="1052019"/>
                      </a:cubicBezTo>
                      <a:cubicBezTo>
                        <a:pt x="825708" y="1050810"/>
                        <a:pt x="829332" y="1050810"/>
                        <a:pt x="832956" y="1049602"/>
                      </a:cubicBezTo>
                      <a:cubicBezTo>
                        <a:pt x="834164" y="1049602"/>
                        <a:pt x="837789" y="1049602"/>
                        <a:pt x="841413" y="1049602"/>
                      </a:cubicBezTo>
                      <a:cubicBezTo>
                        <a:pt x="845038" y="1049602"/>
                        <a:pt x="849870" y="1049602"/>
                        <a:pt x="854703" y="1050810"/>
                      </a:cubicBezTo>
                      <a:cubicBezTo>
                        <a:pt x="857119" y="1050810"/>
                        <a:pt x="860743" y="1050810"/>
                        <a:pt x="863159" y="1050810"/>
                      </a:cubicBezTo>
                      <a:cubicBezTo>
                        <a:pt x="874032" y="1050810"/>
                        <a:pt x="884906" y="1049602"/>
                        <a:pt x="892154" y="1045978"/>
                      </a:cubicBezTo>
                      <a:cubicBezTo>
                        <a:pt x="893363" y="1044770"/>
                        <a:pt x="893363" y="1043561"/>
                        <a:pt x="892154" y="1042354"/>
                      </a:cubicBezTo>
                      <a:cubicBezTo>
                        <a:pt x="890946" y="1041145"/>
                        <a:pt x="888530" y="1041145"/>
                        <a:pt x="887322" y="1041145"/>
                      </a:cubicBezTo>
                      <a:cubicBezTo>
                        <a:pt x="887322" y="1041145"/>
                        <a:pt x="887322" y="1041145"/>
                        <a:pt x="887322" y="1041145"/>
                      </a:cubicBezTo>
                      <a:cubicBezTo>
                        <a:pt x="881281" y="1039937"/>
                        <a:pt x="874032" y="1039937"/>
                        <a:pt x="866784" y="1041145"/>
                      </a:cubicBezTo>
                      <a:cubicBezTo>
                        <a:pt x="863159" y="1041145"/>
                        <a:pt x="860743" y="1042354"/>
                        <a:pt x="857119" y="1042354"/>
                      </a:cubicBezTo>
                      <a:cubicBezTo>
                        <a:pt x="860743" y="1041145"/>
                        <a:pt x="864367" y="1039937"/>
                        <a:pt x="867992" y="1038729"/>
                      </a:cubicBezTo>
                      <a:cubicBezTo>
                        <a:pt x="877657" y="1036313"/>
                        <a:pt x="887322" y="1033897"/>
                        <a:pt x="895779" y="1031480"/>
                      </a:cubicBezTo>
                      <a:cubicBezTo>
                        <a:pt x="896987" y="1031480"/>
                        <a:pt x="899403" y="1031480"/>
                        <a:pt x="900611" y="1030272"/>
                      </a:cubicBezTo>
                      <a:cubicBezTo>
                        <a:pt x="910276" y="1029064"/>
                        <a:pt x="919941" y="1029064"/>
                        <a:pt x="929606" y="1030272"/>
                      </a:cubicBezTo>
                      <a:cubicBezTo>
                        <a:pt x="933231" y="1031480"/>
                        <a:pt x="935647" y="1025440"/>
                        <a:pt x="933231" y="1023024"/>
                      </a:cubicBezTo>
                      <a:cubicBezTo>
                        <a:pt x="933231" y="1021815"/>
                        <a:pt x="932022" y="1021815"/>
                        <a:pt x="930814" y="1021815"/>
                      </a:cubicBezTo>
                      <a:cubicBezTo>
                        <a:pt x="930814" y="1021815"/>
                        <a:pt x="929606" y="1021815"/>
                        <a:pt x="929606" y="1021815"/>
                      </a:cubicBezTo>
                      <a:cubicBezTo>
                        <a:pt x="923566" y="1021815"/>
                        <a:pt x="917525" y="1021815"/>
                        <a:pt x="911484" y="1021815"/>
                      </a:cubicBezTo>
                      <a:cubicBezTo>
                        <a:pt x="909068" y="1021815"/>
                        <a:pt x="905444" y="1021815"/>
                        <a:pt x="903028" y="1023024"/>
                      </a:cubicBezTo>
                      <a:cubicBezTo>
                        <a:pt x="898195" y="1024232"/>
                        <a:pt x="892154" y="1024232"/>
                        <a:pt x="887322" y="1025440"/>
                      </a:cubicBezTo>
                      <a:cubicBezTo>
                        <a:pt x="887322" y="1025440"/>
                        <a:pt x="886114" y="1025440"/>
                        <a:pt x="886114" y="1025440"/>
                      </a:cubicBezTo>
                      <a:cubicBezTo>
                        <a:pt x="888530" y="1024232"/>
                        <a:pt x="889738" y="1023024"/>
                        <a:pt x="892154" y="1021815"/>
                      </a:cubicBezTo>
                      <a:cubicBezTo>
                        <a:pt x="892154" y="1021815"/>
                        <a:pt x="893363" y="1020607"/>
                        <a:pt x="893363" y="1020607"/>
                      </a:cubicBezTo>
                      <a:cubicBezTo>
                        <a:pt x="896987" y="1018191"/>
                        <a:pt x="900611" y="1015775"/>
                        <a:pt x="904236" y="1013358"/>
                      </a:cubicBezTo>
                      <a:cubicBezTo>
                        <a:pt x="905444" y="1012151"/>
                        <a:pt x="907860" y="1010942"/>
                        <a:pt x="909068" y="1009734"/>
                      </a:cubicBezTo>
                      <a:cubicBezTo>
                        <a:pt x="915109" y="1006110"/>
                        <a:pt x="922357" y="1004902"/>
                        <a:pt x="928398" y="1002485"/>
                      </a:cubicBezTo>
                      <a:cubicBezTo>
                        <a:pt x="930814" y="1001277"/>
                        <a:pt x="929606" y="997653"/>
                        <a:pt x="927190" y="997653"/>
                      </a:cubicBezTo>
                      <a:cubicBezTo>
                        <a:pt x="917525" y="998861"/>
                        <a:pt x="909068" y="1001277"/>
                        <a:pt x="900611" y="1006110"/>
                      </a:cubicBezTo>
                      <a:cubicBezTo>
                        <a:pt x="895779" y="1008526"/>
                        <a:pt x="892154" y="1010942"/>
                        <a:pt x="887322" y="1013358"/>
                      </a:cubicBezTo>
                      <a:cubicBezTo>
                        <a:pt x="880073" y="1016983"/>
                        <a:pt x="876449" y="1020607"/>
                        <a:pt x="872824" y="1021815"/>
                      </a:cubicBezTo>
                      <a:cubicBezTo>
                        <a:pt x="865576" y="1026648"/>
                        <a:pt x="867992" y="1026648"/>
                        <a:pt x="860743" y="1031480"/>
                      </a:cubicBezTo>
                      <a:cubicBezTo>
                        <a:pt x="858327" y="1032688"/>
                        <a:pt x="854703" y="1032688"/>
                        <a:pt x="852286" y="1033897"/>
                      </a:cubicBezTo>
                      <a:cubicBezTo>
                        <a:pt x="847454" y="1035105"/>
                        <a:pt x="843829" y="1036313"/>
                        <a:pt x="838997" y="1037521"/>
                      </a:cubicBezTo>
                      <a:cubicBezTo>
                        <a:pt x="837789" y="1037521"/>
                        <a:pt x="836581" y="1037521"/>
                        <a:pt x="835373" y="1038729"/>
                      </a:cubicBezTo>
                      <a:cubicBezTo>
                        <a:pt x="836581" y="1037521"/>
                        <a:pt x="837789" y="1036313"/>
                        <a:pt x="838997" y="1036313"/>
                      </a:cubicBezTo>
                      <a:cubicBezTo>
                        <a:pt x="845038" y="1031480"/>
                        <a:pt x="848662" y="1029064"/>
                        <a:pt x="852286" y="1026648"/>
                      </a:cubicBezTo>
                      <a:cubicBezTo>
                        <a:pt x="861951" y="1019399"/>
                        <a:pt x="866784" y="1018191"/>
                        <a:pt x="870408" y="1012151"/>
                      </a:cubicBezTo>
                      <a:cubicBezTo>
                        <a:pt x="871616" y="1010942"/>
                        <a:pt x="869200" y="1008526"/>
                        <a:pt x="867992" y="1008526"/>
                      </a:cubicBezTo>
                      <a:cubicBezTo>
                        <a:pt x="861951" y="1009734"/>
                        <a:pt x="857119" y="1012151"/>
                        <a:pt x="852286" y="1015775"/>
                      </a:cubicBezTo>
                      <a:cubicBezTo>
                        <a:pt x="847454" y="1019399"/>
                        <a:pt x="843829" y="1023024"/>
                        <a:pt x="838997" y="1026648"/>
                      </a:cubicBezTo>
                      <a:cubicBezTo>
                        <a:pt x="836581" y="1027856"/>
                        <a:pt x="834164" y="1030272"/>
                        <a:pt x="831748" y="1031480"/>
                      </a:cubicBezTo>
                      <a:cubicBezTo>
                        <a:pt x="823291" y="1036313"/>
                        <a:pt x="814835" y="1039937"/>
                        <a:pt x="806378" y="1043561"/>
                      </a:cubicBezTo>
                      <a:cubicBezTo>
                        <a:pt x="803961" y="1043561"/>
                        <a:pt x="802753" y="1043561"/>
                        <a:pt x="800337" y="1044770"/>
                      </a:cubicBezTo>
                      <a:cubicBezTo>
                        <a:pt x="797921" y="1044770"/>
                        <a:pt x="795505" y="1044770"/>
                        <a:pt x="794296" y="1045978"/>
                      </a:cubicBezTo>
                      <a:cubicBezTo>
                        <a:pt x="795505" y="1044770"/>
                        <a:pt x="796713" y="1044770"/>
                        <a:pt x="797921" y="1043561"/>
                      </a:cubicBezTo>
                      <a:cubicBezTo>
                        <a:pt x="806378" y="1038729"/>
                        <a:pt x="816043" y="1032688"/>
                        <a:pt x="822083" y="1025440"/>
                      </a:cubicBezTo>
                      <a:cubicBezTo>
                        <a:pt x="823291" y="1024232"/>
                        <a:pt x="822083" y="1021815"/>
                        <a:pt x="820875" y="1023024"/>
                      </a:cubicBezTo>
                      <a:cubicBezTo>
                        <a:pt x="808794" y="1024232"/>
                        <a:pt x="797921" y="1031480"/>
                        <a:pt x="788256" y="1037521"/>
                      </a:cubicBezTo>
                      <a:cubicBezTo>
                        <a:pt x="784631" y="1039937"/>
                        <a:pt x="782215" y="1041145"/>
                        <a:pt x="778591" y="1043561"/>
                      </a:cubicBezTo>
                      <a:cubicBezTo>
                        <a:pt x="773758" y="1045978"/>
                        <a:pt x="767718" y="1047186"/>
                        <a:pt x="761677" y="1049602"/>
                      </a:cubicBezTo>
                      <a:cubicBezTo>
                        <a:pt x="760469" y="1049602"/>
                        <a:pt x="758053" y="1050810"/>
                        <a:pt x="756845" y="1050810"/>
                      </a:cubicBezTo>
                      <a:cubicBezTo>
                        <a:pt x="754428" y="1050810"/>
                        <a:pt x="752012" y="1050810"/>
                        <a:pt x="748388" y="1052019"/>
                      </a:cubicBezTo>
                      <a:cubicBezTo>
                        <a:pt x="750804" y="1050810"/>
                        <a:pt x="754428" y="1048394"/>
                        <a:pt x="756845" y="1047186"/>
                      </a:cubicBezTo>
                      <a:cubicBezTo>
                        <a:pt x="758053" y="1045978"/>
                        <a:pt x="760469" y="1044770"/>
                        <a:pt x="761677" y="1044770"/>
                      </a:cubicBezTo>
                      <a:cubicBezTo>
                        <a:pt x="767718" y="1041145"/>
                        <a:pt x="774966" y="1038729"/>
                        <a:pt x="782215" y="1035105"/>
                      </a:cubicBezTo>
                      <a:cubicBezTo>
                        <a:pt x="789464" y="1032688"/>
                        <a:pt x="795505" y="1029064"/>
                        <a:pt x="800337" y="1025440"/>
                      </a:cubicBezTo>
                      <a:cubicBezTo>
                        <a:pt x="806378" y="1023024"/>
                        <a:pt x="811210" y="1021815"/>
                        <a:pt x="826916" y="1013358"/>
                      </a:cubicBezTo>
                      <a:cubicBezTo>
                        <a:pt x="830540" y="1012151"/>
                        <a:pt x="834164" y="1010942"/>
                        <a:pt x="838997" y="1009734"/>
                      </a:cubicBezTo>
                      <a:cubicBezTo>
                        <a:pt x="843829" y="1008526"/>
                        <a:pt x="847454" y="1006110"/>
                        <a:pt x="852286" y="1004902"/>
                      </a:cubicBezTo>
                      <a:cubicBezTo>
                        <a:pt x="854703" y="1003694"/>
                        <a:pt x="858327" y="1003694"/>
                        <a:pt x="860743" y="1002485"/>
                      </a:cubicBezTo>
                      <a:cubicBezTo>
                        <a:pt x="867992" y="1000069"/>
                        <a:pt x="875241" y="998861"/>
                        <a:pt x="882489" y="996445"/>
                      </a:cubicBezTo>
                      <a:cubicBezTo>
                        <a:pt x="888530" y="995237"/>
                        <a:pt x="893363" y="994029"/>
                        <a:pt x="898195" y="992821"/>
                      </a:cubicBezTo>
                      <a:cubicBezTo>
                        <a:pt x="900611" y="992821"/>
                        <a:pt x="901819" y="992821"/>
                        <a:pt x="904236" y="991612"/>
                      </a:cubicBezTo>
                      <a:cubicBezTo>
                        <a:pt x="909068" y="990404"/>
                        <a:pt x="913901" y="990404"/>
                        <a:pt x="918733" y="990404"/>
                      </a:cubicBezTo>
                      <a:cubicBezTo>
                        <a:pt x="919941" y="990404"/>
                        <a:pt x="919941" y="990404"/>
                        <a:pt x="921149" y="990404"/>
                      </a:cubicBezTo>
                      <a:cubicBezTo>
                        <a:pt x="923566" y="990404"/>
                        <a:pt x="927190" y="990404"/>
                        <a:pt x="929606" y="990404"/>
                      </a:cubicBezTo>
                      <a:cubicBezTo>
                        <a:pt x="934439" y="990404"/>
                        <a:pt x="938063" y="990404"/>
                        <a:pt x="942895" y="991612"/>
                      </a:cubicBezTo>
                      <a:cubicBezTo>
                        <a:pt x="946520" y="991612"/>
                        <a:pt x="950144" y="992821"/>
                        <a:pt x="952560" y="994029"/>
                      </a:cubicBezTo>
                      <a:cubicBezTo>
                        <a:pt x="952560" y="994029"/>
                        <a:pt x="952560" y="994029"/>
                        <a:pt x="952560" y="994029"/>
                      </a:cubicBezTo>
                      <a:cubicBezTo>
                        <a:pt x="957393" y="995237"/>
                        <a:pt x="962225" y="997653"/>
                        <a:pt x="965850" y="998861"/>
                      </a:cubicBezTo>
                      <a:cubicBezTo>
                        <a:pt x="971890" y="1002485"/>
                        <a:pt x="977931" y="1006110"/>
                        <a:pt x="981556" y="1010942"/>
                      </a:cubicBezTo>
                      <a:cubicBezTo>
                        <a:pt x="983972" y="1013358"/>
                        <a:pt x="985180" y="1015775"/>
                        <a:pt x="987596" y="1018191"/>
                      </a:cubicBezTo>
                      <a:cubicBezTo>
                        <a:pt x="988804" y="1015775"/>
                        <a:pt x="990012" y="1016983"/>
                        <a:pt x="990012" y="1016983"/>
                      </a:cubicBezTo>
                      <a:lnTo>
                        <a:pt x="990012" y="1016983"/>
                      </a:lnTo>
                      <a:close/>
                      <a:moveTo>
                        <a:pt x="987596" y="870800"/>
                      </a:moveTo>
                      <a:cubicBezTo>
                        <a:pt x="990012" y="878049"/>
                        <a:pt x="996053" y="879257"/>
                        <a:pt x="997261" y="875633"/>
                      </a:cubicBezTo>
                      <a:cubicBezTo>
                        <a:pt x="998469" y="872008"/>
                        <a:pt x="997261" y="869592"/>
                        <a:pt x="997261" y="864759"/>
                      </a:cubicBezTo>
                      <a:cubicBezTo>
                        <a:pt x="997261" y="861135"/>
                        <a:pt x="997261" y="857511"/>
                        <a:pt x="997261" y="853886"/>
                      </a:cubicBezTo>
                      <a:cubicBezTo>
                        <a:pt x="997261" y="853886"/>
                        <a:pt x="997261" y="852678"/>
                        <a:pt x="997261" y="852678"/>
                      </a:cubicBezTo>
                      <a:cubicBezTo>
                        <a:pt x="997261" y="851470"/>
                        <a:pt x="998469" y="851470"/>
                        <a:pt x="998469" y="850262"/>
                      </a:cubicBezTo>
                      <a:cubicBezTo>
                        <a:pt x="998469" y="850262"/>
                        <a:pt x="998469" y="850262"/>
                        <a:pt x="998469" y="850262"/>
                      </a:cubicBezTo>
                      <a:cubicBezTo>
                        <a:pt x="1000885" y="855095"/>
                        <a:pt x="1009342" y="853886"/>
                        <a:pt x="1008134" y="847846"/>
                      </a:cubicBezTo>
                      <a:cubicBezTo>
                        <a:pt x="1006926" y="844221"/>
                        <a:pt x="1006926" y="841805"/>
                        <a:pt x="1006926" y="838181"/>
                      </a:cubicBezTo>
                      <a:cubicBezTo>
                        <a:pt x="1006926" y="834556"/>
                        <a:pt x="1008134" y="832140"/>
                        <a:pt x="1009342" y="828516"/>
                      </a:cubicBezTo>
                      <a:cubicBezTo>
                        <a:pt x="1009342" y="828516"/>
                        <a:pt x="1009342" y="828516"/>
                        <a:pt x="1009342" y="827308"/>
                      </a:cubicBezTo>
                      <a:cubicBezTo>
                        <a:pt x="1011759" y="822475"/>
                        <a:pt x="1012967" y="817643"/>
                        <a:pt x="1014175" y="811602"/>
                      </a:cubicBezTo>
                      <a:cubicBezTo>
                        <a:pt x="1020215" y="777775"/>
                        <a:pt x="1011759" y="742739"/>
                        <a:pt x="1028672" y="711328"/>
                      </a:cubicBezTo>
                      <a:cubicBezTo>
                        <a:pt x="1031088" y="722201"/>
                        <a:pt x="1035921" y="734282"/>
                        <a:pt x="1035921" y="745155"/>
                      </a:cubicBezTo>
                      <a:cubicBezTo>
                        <a:pt x="1035921" y="757237"/>
                        <a:pt x="1031088" y="769318"/>
                        <a:pt x="1032297" y="782607"/>
                      </a:cubicBezTo>
                      <a:cubicBezTo>
                        <a:pt x="1032297" y="786232"/>
                        <a:pt x="1039545" y="787440"/>
                        <a:pt x="1040753" y="783815"/>
                      </a:cubicBezTo>
                      <a:cubicBezTo>
                        <a:pt x="1044378" y="771734"/>
                        <a:pt x="1046794" y="757237"/>
                        <a:pt x="1046794" y="745155"/>
                      </a:cubicBezTo>
                      <a:cubicBezTo>
                        <a:pt x="1060084" y="787440"/>
                        <a:pt x="1061292" y="832140"/>
                        <a:pt x="1056459" y="875633"/>
                      </a:cubicBezTo>
                      <a:cubicBezTo>
                        <a:pt x="1050418" y="925166"/>
                        <a:pt x="1025048" y="962617"/>
                        <a:pt x="992429" y="995237"/>
                      </a:cubicBezTo>
                      <a:cubicBezTo>
                        <a:pt x="990012" y="992821"/>
                        <a:pt x="987596" y="990404"/>
                        <a:pt x="983972" y="989196"/>
                      </a:cubicBezTo>
                      <a:cubicBezTo>
                        <a:pt x="983972" y="989196"/>
                        <a:pt x="985180" y="989196"/>
                        <a:pt x="985180" y="989196"/>
                      </a:cubicBezTo>
                      <a:cubicBezTo>
                        <a:pt x="990012" y="989196"/>
                        <a:pt x="990012" y="981948"/>
                        <a:pt x="985180" y="981948"/>
                      </a:cubicBezTo>
                      <a:cubicBezTo>
                        <a:pt x="979139" y="980739"/>
                        <a:pt x="974307" y="981948"/>
                        <a:pt x="968266" y="983155"/>
                      </a:cubicBezTo>
                      <a:cubicBezTo>
                        <a:pt x="967058" y="983155"/>
                        <a:pt x="965850" y="981948"/>
                        <a:pt x="964642" y="981948"/>
                      </a:cubicBezTo>
                      <a:cubicBezTo>
                        <a:pt x="970682" y="979531"/>
                        <a:pt x="979139" y="977115"/>
                        <a:pt x="983972" y="975907"/>
                      </a:cubicBezTo>
                      <a:cubicBezTo>
                        <a:pt x="991220" y="973491"/>
                        <a:pt x="998469" y="972282"/>
                        <a:pt x="1003302" y="967450"/>
                      </a:cubicBezTo>
                      <a:cubicBezTo>
                        <a:pt x="1005718" y="965034"/>
                        <a:pt x="1003302" y="960201"/>
                        <a:pt x="999677" y="960201"/>
                      </a:cubicBezTo>
                      <a:cubicBezTo>
                        <a:pt x="990012" y="961409"/>
                        <a:pt x="983972" y="965034"/>
                        <a:pt x="971890" y="968658"/>
                      </a:cubicBezTo>
                      <a:cubicBezTo>
                        <a:pt x="994845" y="948120"/>
                        <a:pt x="993637" y="957785"/>
                        <a:pt x="1017799" y="948120"/>
                      </a:cubicBezTo>
                      <a:cubicBezTo>
                        <a:pt x="1021423" y="946912"/>
                        <a:pt x="1020215" y="940871"/>
                        <a:pt x="1016591" y="940871"/>
                      </a:cubicBezTo>
                      <a:cubicBezTo>
                        <a:pt x="1008134" y="939663"/>
                        <a:pt x="999677" y="942079"/>
                        <a:pt x="991220" y="944496"/>
                      </a:cubicBezTo>
                      <a:cubicBezTo>
                        <a:pt x="993637" y="943287"/>
                        <a:pt x="996053" y="942079"/>
                        <a:pt x="997261" y="940871"/>
                      </a:cubicBezTo>
                      <a:cubicBezTo>
                        <a:pt x="1003302" y="937247"/>
                        <a:pt x="1010550" y="934830"/>
                        <a:pt x="1015383" y="931206"/>
                      </a:cubicBezTo>
                      <a:cubicBezTo>
                        <a:pt x="1019007" y="928790"/>
                        <a:pt x="1016591" y="922749"/>
                        <a:pt x="1011759" y="923957"/>
                      </a:cubicBezTo>
                      <a:cubicBezTo>
                        <a:pt x="1006926" y="925166"/>
                        <a:pt x="1003302" y="926374"/>
                        <a:pt x="998469" y="928790"/>
                      </a:cubicBezTo>
                      <a:cubicBezTo>
                        <a:pt x="1002094" y="923957"/>
                        <a:pt x="1006926" y="919125"/>
                        <a:pt x="1009342" y="914293"/>
                      </a:cubicBezTo>
                      <a:cubicBezTo>
                        <a:pt x="1016591" y="909460"/>
                        <a:pt x="1023840" y="905836"/>
                        <a:pt x="1029880" y="901003"/>
                      </a:cubicBezTo>
                      <a:cubicBezTo>
                        <a:pt x="1033505" y="898587"/>
                        <a:pt x="1029880" y="891338"/>
                        <a:pt x="1026256" y="893754"/>
                      </a:cubicBezTo>
                      <a:cubicBezTo>
                        <a:pt x="1020215" y="896171"/>
                        <a:pt x="1014175" y="898587"/>
                        <a:pt x="1009342" y="902211"/>
                      </a:cubicBezTo>
                      <a:cubicBezTo>
                        <a:pt x="1010550" y="899795"/>
                        <a:pt x="1011759" y="898587"/>
                        <a:pt x="1011759" y="896171"/>
                      </a:cubicBezTo>
                      <a:cubicBezTo>
                        <a:pt x="1020215" y="891338"/>
                        <a:pt x="1045586" y="869592"/>
                        <a:pt x="1048002" y="865968"/>
                      </a:cubicBezTo>
                      <a:lnTo>
                        <a:pt x="1048002" y="865968"/>
                      </a:lnTo>
                      <a:cubicBezTo>
                        <a:pt x="1049210" y="863551"/>
                        <a:pt x="1048002" y="861135"/>
                        <a:pt x="1045586" y="861135"/>
                      </a:cubicBezTo>
                      <a:cubicBezTo>
                        <a:pt x="1037129" y="861135"/>
                        <a:pt x="1029880" y="868384"/>
                        <a:pt x="1021423" y="876841"/>
                      </a:cubicBezTo>
                      <a:cubicBezTo>
                        <a:pt x="1023840" y="872008"/>
                        <a:pt x="1025048" y="865968"/>
                        <a:pt x="1026256" y="861135"/>
                      </a:cubicBezTo>
                      <a:cubicBezTo>
                        <a:pt x="1027464" y="861135"/>
                        <a:pt x="1027464" y="861135"/>
                        <a:pt x="1028672" y="861135"/>
                      </a:cubicBezTo>
                      <a:cubicBezTo>
                        <a:pt x="1032297" y="858719"/>
                        <a:pt x="1034713" y="856302"/>
                        <a:pt x="1038337" y="853886"/>
                      </a:cubicBezTo>
                      <a:cubicBezTo>
                        <a:pt x="1041962" y="850262"/>
                        <a:pt x="1046794" y="847846"/>
                        <a:pt x="1049210" y="845429"/>
                      </a:cubicBezTo>
                      <a:cubicBezTo>
                        <a:pt x="1051626" y="843013"/>
                        <a:pt x="1049210" y="838181"/>
                        <a:pt x="1045586" y="838181"/>
                      </a:cubicBezTo>
                      <a:cubicBezTo>
                        <a:pt x="1040753" y="839389"/>
                        <a:pt x="1034713" y="843013"/>
                        <a:pt x="1028672" y="847846"/>
                      </a:cubicBezTo>
                      <a:cubicBezTo>
                        <a:pt x="1029880" y="843013"/>
                        <a:pt x="1029880" y="838181"/>
                        <a:pt x="1031088" y="832140"/>
                      </a:cubicBezTo>
                      <a:cubicBezTo>
                        <a:pt x="1031088" y="827308"/>
                        <a:pt x="1025048" y="826099"/>
                        <a:pt x="1023840" y="830932"/>
                      </a:cubicBezTo>
                      <a:cubicBezTo>
                        <a:pt x="1019007" y="851470"/>
                        <a:pt x="1012967" y="872008"/>
                        <a:pt x="1004510" y="890130"/>
                      </a:cubicBezTo>
                      <a:cubicBezTo>
                        <a:pt x="1003302" y="891338"/>
                        <a:pt x="1003302" y="892546"/>
                        <a:pt x="1003302" y="893754"/>
                      </a:cubicBezTo>
                      <a:cubicBezTo>
                        <a:pt x="991220" y="921541"/>
                        <a:pt x="968266" y="954160"/>
                        <a:pt x="947728" y="979531"/>
                      </a:cubicBezTo>
                      <a:cubicBezTo>
                        <a:pt x="942895" y="978323"/>
                        <a:pt x="938063" y="978323"/>
                        <a:pt x="932022" y="977115"/>
                      </a:cubicBezTo>
                      <a:cubicBezTo>
                        <a:pt x="936855" y="966242"/>
                        <a:pt x="936855" y="958993"/>
                        <a:pt x="941687" y="948120"/>
                      </a:cubicBezTo>
                      <a:cubicBezTo>
                        <a:pt x="941687" y="952952"/>
                        <a:pt x="940479" y="958993"/>
                        <a:pt x="944104" y="963826"/>
                      </a:cubicBezTo>
                      <a:cubicBezTo>
                        <a:pt x="945312" y="966242"/>
                        <a:pt x="948936" y="965034"/>
                        <a:pt x="950144" y="962617"/>
                      </a:cubicBezTo>
                      <a:cubicBezTo>
                        <a:pt x="952560" y="957785"/>
                        <a:pt x="951352" y="952952"/>
                        <a:pt x="951352" y="946912"/>
                      </a:cubicBezTo>
                      <a:cubicBezTo>
                        <a:pt x="951352" y="940871"/>
                        <a:pt x="951352" y="933623"/>
                        <a:pt x="950144" y="927582"/>
                      </a:cubicBezTo>
                      <a:cubicBezTo>
                        <a:pt x="952560" y="923957"/>
                        <a:pt x="953769" y="921541"/>
                        <a:pt x="956185" y="917917"/>
                      </a:cubicBezTo>
                      <a:cubicBezTo>
                        <a:pt x="956185" y="920333"/>
                        <a:pt x="957393" y="923957"/>
                        <a:pt x="959809" y="925166"/>
                      </a:cubicBezTo>
                      <a:cubicBezTo>
                        <a:pt x="961017" y="926374"/>
                        <a:pt x="964642" y="925166"/>
                        <a:pt x="964642" y="923957"/>
                      </a:cubicBezTo>
                      <a:cubicBezTo>
                        <a:pt x="967058" y="920333"/>
                        <a:pt x="965850" y="916709"/>
                        <a:pt x="965850" y="911876"/>
                      </a:cubicBezTo>
                      <a:cubicBezTo>
                        <a:pt x="965850" y="908252"/>
                        <a:pt x="965850" y="904627"/>
                        <a:pt x="965850" y="901003"/>
                      </a:cubicBezTo>
                      <a:cubicBezTo>
                        <a:pt x="965850" y="901003"/>
                        <a:pt x="965850" y="901003"/>
                        <a:pt x="965850" y="899795"/>
                      </a:cubicBezTo>
                      <a:cubicBezTo>
                        <a:pt x="967058" y="897379"/>
                        <a:pt x="968266" y="896171"/>
                        <a:pt x="969474" y="893754"/>
                      </a:cubicBezTo>
                      <a:cubicBezTo>
                        <a:pt x="970682" y="903420"/>
                        <a:pt x="977931" y="905836"/>
                        <a:pt x="979139" y="901003"/>
                      </a:cubicBezTo>
                      <a:cubicBezTo>
                        <a:pt x="981556" y="896171"/>
                        <a:pt x="979139" y="885298"/>
                        <a:pt x="980347" y="874424"/>
                      </a:cubicBezTo>
                      <a:lnTo>
                        <a:pt x="980347" y="874424"/>
                      </a:lnTo>
                      <a:cubicBezTo>
                        <a:pt x="985180" y="875633"/>
                        <a:pt x="986388" y="873216"/>
                        <a:pt x="987596" y="870800"/>
                      </a:cubicBezTo>
                      <a:lnTo>
                        <a:pt x="987596" y="870800"/>
                      </a:lnTo>
                      <a:close/>
                      <a:moveTo>
                        <a:pt x="924774" y="977115"/>
                      </a:moveTo>
                      <a:cubicBezTo>
                        <a:pt x="921149" y="977115"/>
                        <a:pt x="917525" y="977115"/>
                        <a:pt x="913901" y="977115"/>
                      </a:cubicBezTo>
                      <a:cubicBezTo>
                        <a:pt x="918733" y="972282"/>
                        <a:pt x="919941" y="968658"/>
                        <a:pt x="919941" y="966242"/>
                      </a:cubicBezTo>
                      <a:cubicBezTo>
                        <a:pt x="924774" y="962617"/>
                        <a:pt x="928398" y="957785"/>
                        <a:pt x="933231" y="951744"/>
                      </a:cubicBezTo>
                      <a:cubicBezTo>
                        <a:pt x="930814" y="961409"/>
                        <a:pt x="927190" y="969866"/>
                        <a:pt x="924774" y="977115"/>
                      </a:cubicBezTo>
                      <a:close/>
                      <a:moveTo>
                        <a:pt x="934439" y="931206"/>
                      </a:moveTo>
                      <a:cubicBezTo>
                        <a:pt x="933231" y="932414"/>
                        <a:pt x="933231" y="934830"/>
                        <a:pt x="932022" y="936039"/>
                      </a:cubicBezTo>
                      <a:cubicBezTo>
                        <a:pt x="923566" y="950536"/>
                        <a:pt x="912692" y="961409"/>
                        <a:pt x="899403" y="969866"/>
                      </a:cubicBezTo>
                      <a:cubicBezTo>
                        <a:pt x="896987" y="972282"/>
                        <a:pt x="893363" y="973491"/>
                        <a:pt x="890946" y="974699"/>
                      </a:cubicBezTo>
                      <a:cubicBezTo>
                        <a:pt x="890946" y="974699"/>
                        <a:pt x="889738" y="974699"/>
                        <a:pt x="888530" y="974699"/>
                      </a:cubicBezTo>
                      <a:cubicBezTo>
                        <a:pt x="884906" y="974699"/>
                        <a:pt x="876449" y="977115"/>
                        <a:pt x="861951" y="979531"/>
                      </a:cubicBezTo>
                      <a:cubicBezTo>
                        <a:pt x="861951" y="979531"/>
                        <a:pt x="861951" y="979531"/>
                        <a:pt x="861951" y="979531"/>
                      </a:cubicBezTo>
                      <a:cubicBezTo>
                        <a:pt x="859535" y="979531"/>
                        <a:pt x="857119" y="980739"/>
                        <a:pt x="853494" y="980739"/>
                      </a:cubicBezTo>
                      <a:cubicBezTo>
                        <a:pt x="848662" y="981948"/>
                        <a:pt x="843829" y="981948"/>
                        <a:pt x="837789" y="983155"/>
                      </a:cubicBezTo>
                      <a:cubicBezTo>
                        <a:pt x="819667" y="986780"/>
                        <a:pt x="795505" y="989196"/>
                        <a:pt x="765301" y="992821"/>
                      </a:cubicBezTo>
                      <a:cubicBezTo>
                        <a:pt x="755636" y="994029"/>
                        <a:pt x="744763" y="992821"/>
                        <a:pt x="733890" y="991612"/>
                      </a:cubicBezTo>
                      <a:cubicBezTo>
                        <a:pt x="752012" y="985572"/>
                        <a:pt x="812418" y="974699"/>
                        <a:pt x="820875" y="973491"/>
                      </a:cubicBezTo>
                      <a:cubicBezTo>
                        <a:pt x="826916" y="972282"/>
                        <a:pt x="831748" y="972282"/>
                        <a:pt x="837789" y="972282"/>
                      </a:cubicBezTo>
                      <a:cubicBezTo>
                        <a:pt x="846246" y="972282"/>
                        <a:pt x="854703" y="971074"/>
                        <a:pt x="861951" y="968658"/>
                      </a:cubicBezTo>
                      <a:cubicBezTo>
                        <a:pt x="861951" y="968658"/>
                        <a:pt x="863159" y="968658"/>
                        <a:pt x="863159" y="967450"/>
                      </a:cubicBezTo>
                      <a:cubicBezTo>
                        <a:pt x="864367" y="965034"/>
                        <a:pt x="863159" y="962617"/>
                        <a:pt x="860743" y="962617"/>
                      </a:cubicBezTo>
                      <a:cubicBezTo>
                        <a:pt x="860743" y="962617"/>
                        <a:pt x="860743" y="962617"/>
                        <a:pt x="860743" y="962617"/>
                      </a:cubicBezTo>
                      <a:cubicBezTo>
                        <a:pt x="853494" y="965034"/>
                        <a:pt x="846246" y="965034"/>
                        <a:pt x="837789" y="966242"/>
                      </a:cubicBezTo>
                      <a:cubicBezTo>
                        <a:pt x="830540" y="966242"/>
                        <a:pt x="824500" y="966242"/>
                        <a:pt x="818459" y="967450"/>
                      </a:cubicBezTo>
                      <a:cubicBezTo>
                        <a:pt x="825708" y="963826"/>
                        <a:pt x="831748" y="961409"/>
                        <a:pt x="836581" y="958993"/>
                      </a:cubicBezTo>
                      <a:cubicBezTo>
                        <a:pt x="843829" y="955369"/>
                        <a:pt x="848662" y="952952"/>
                        <a:pt x="854703" y="949328"/>
                      </a:cubicBezTo>
                      <a:cubicBezTo>
                        <a:pt x="854703" y="949328"/>
                        <a:pt x="854703" y="949328"/>
                        <a:pt x="854703" y="949328"/>
                      </a:cubicBezTo>
                      <a:cubicBezTo>
                        <a:pt x="858327" y="948120"/>
                        <a:pt x="860743" y="946912"/>
                        <a:pt x="864367" y="944496"/>
                      </a:cubicBezTo>
                      <a:cubicBezTo>
                        <a:pt x="869200" y="943287"/>
                        <a:pt x="874032" y="940871"/>
                        <a:pt x="881281" y="939663"/>
                      </a:cubicBezTo>
                      <a:cubicBezTo>
                        <a:pt x="882489" y="939663"/>
                        <a:pt x="883697" y="939663"/>
                        <a:pt x="884906" y="939663"/>
                      </a:cubicBezTo>
                      <a:cubicBezTo>
                        <a:pt x="888530" y="939663"/>
                        <a:pt x="893363" y="938455"/>
                        <a:pt x="896987" y="937247"/>
                      </a:cubicBezTo>
                      <a:cubicBezTo>
                        <a:pt x="903028" y="936039"/>
                        <a:pt x="907860" y="933623"/>
                        <a:pt x="911484" y="928790"/>
                      </a:cubicBezTo>
                      <a:cubicBezTo>
                        <a:pt x="913901" y="925166"/>
                        <a:pt x="910276" y="920333"/>
                        <a:pt x="906652" y="922749"/>
                      </a:cubicBezTo>
                      <a:cubicBezTo>
                        <a:pt x="904236" y="923957"/>
                        <a:pt x="901819" y="925166"/>
                        <a:pt x="899403" y="925166"/>
                      </a:cubicBezTo>
                      <a:cubicBezTo>
                        <a:pt x="893363" y="926374"/>
                        <a:pt x="886114" y="927582"/>
                        <a:pt x="877657" y="927582"/>
                      </a:cubicBezTo>
                      <a:cubicBezTo>
                        <a:pt x="883697" y="921541"/>
                        <a:pt x="893363" y="919125"/>
                        <a:pt x="900611" y="917917"/>
                      </a:cubicBezTo>
                      <a:cubicBezTo>
                        <a:pt x="904236" y="916709"/>
                        <a:pt x="907860" y="916709"/>
                        <a:pt x="910276" y="915501"/>
                      </a:cubicBezTo>
                      <a:cubicBezTo>
                        <a:pt x="913901" y="914293"/>
                        <a:pt x="916317" y="913084"/>
                        <a:pt x="917525" y="909460"/>
                      </a:cubicBezTo>
                      <a:cubicBezTo>
                        <a:pt x="922357" y="913084"/>
                        <a:pt x="925982" y="908252"/>
                        <a:pt x="928398" y="904627"/>
                      </a:cubicBezTo>
                      <a:cubicBezTo>
                        <a:pt x="930814" y="902211"/>
                        <a:pt x="927190" y="898587"/>
                        <a:pt x="924774" y="899795"/>
                      </a:cubicBezTo>
                      <a:cubicBezTo>
                        <a:pt x="923566" y="899795"/>
                        <a:pt x="922357" y="901003"/>
                        <a:pt x="921149" y="901003"/>
                      </a:cubicBezTo>
                      <a:cubicBezTo>
                        <a:pt x="918733" y="902211"/>
                        <a:pt x="917525" y="903420"/>
                        <a:pt x="916317" y="904627"/>
                      </a:cubicBezTo>
                      <a:cubicBezTo>
                        <a:pt x="916317" y="904627"/>
                        <a:pt x="916317" y="904627"/>
                        <a:pt x="916317" y="905836"/>
                      </a:cubicBezTo>
                      <a:cubicBezTo>
                        <a:pt x="916317" y="905836"/>
                        <a:pt x="916317" y="905836"/>
                        <a:pt x="916317" y="905836"/>
                      </a:cubicBezTo>
                      <a:cubicBezTo>
                        <a:pt x="913901" y="903420"/>
                        <a:pt x="909068" y="904627"/>
                        <a:pt x="903028" y="905836"/>
                      </a:cubicBezTo>
                      <a:cubicBezTo>
                        <a:pt x="900611" y="905836"/>
                        <a:pt x="898195" y="907044"/>
                        <a:pt x="895779" y="908252"/>
                      </a:cubicBezTo>
                      <a:cubicBezTo>
                        <a:pt x="898195" y="904627"/>
                        <a:pt x="901819" y="899795"/>
                        <a:pt x="903028" y="894963"/>
                      </a:cubicBezTo>
                      <a:cubicBezTo>
                        <a:pt x="904236" y="892546"/>
                        <a:pt x="900611" y="888922"/>
                        <a:pt x="898195" y="891338"/>
                      </a:cubicBezTo>
                      <a:cubicBezTo>
                        <a:pt x="886114" y="901003"/>
                        <a:pt x="878865" y="910668"/>
                        <a:pt x="869200" y="919125"/>
                      </a:cubicBezTo>
                      <a:cubicBezTo>
                        <a:pt x="866784" y="921541"/>
                        <a:pt x="864367" y="923957"/>
                        <a:pt x="861951" y="925166"/>
                      </a:cubicBezTo>
                      <a:cubicBezTo>
                        <a:pt x="860743" y="926374"/>
                        <a:pt x="859535" y="927582"/>
                        <a:pt x="858327" y="927582"/>
                      </a:cubicBezTo>
                      <a:cubicBezTo>
                        <a:pt x="854703" y="931206"/>
                        <a:pt x="849870" y="933623"/>
                        <a:pt x="843829" y="937247"/>
                      </a:cubicBezTo>
                      <a:cubicBezTo>
                        <a:pt x="848662" y="932414"/>
                        <a:pt x="853494" y="927582"/>
                        <a:pt x="858327" y="921541"/>
                      </a:cubicBezTo>
                      <a:cubicBezTo>
                        <a:pt x="858327" y="921541"/>
                        <a:pt x="858327" y="920333"/>
                        <a:pt x="859535" y="920333"/>
                      </a:cubicBezTo>
                      <a:cubicBezTo>
                        <a:pt x="861951" y="916709"/>
                        <a:pt x="864367" y="914293"/>
                        <a:pt x="866784" y="910668"/>
                      </a:cubicBezTo>
                      <a:cubicBezTo>
                        <a:pt x="869200" y="907044"/>
                        <a:pt x="871616" y="902211"/>
                        <a:pt x="874032" y="897379"/>
                      </a:cubicBezTo>
                      <a:cubicBezTo>
                        <a:pt x="874032" y="896171"/>
                        <a:pt x="874032" y="894963"/>
                        <a:pt x="874032" y="894963"/>
                      </a:cubicBezTo>
                      <a:cubicBezTo>
                        <a:pt x="872824" y="893754"/>
                        <a:pt x="872824" y="893754"/>
                        <a:pt x="871616" y="894963"/>
                      </a:cubicBezTo>
                      <a:cubicBezTo>
                        <a:pt x="870408" y="896171"/>
                        <a:pt x="869200" y="897379"/>
                        <a:pt x="867992" y="898587"/>
                      </a:cubicBezTo>
                      <a:cubicBezTo>
                        <a:pt x="866784" y="899795"/>
                        <a:pt x="865576" y="901003"/>
                        <a:pt x="864367" y="902211"/>
                      </a:cubicBezTo>
                      <a:cubicBezTo>
                        <a:pt x="853494" y="911876"/>
                        <a:pt x="848662" y="920333"/>
                        <a:pt x="840205" y="928790"/>
                      </a:cubicBezTo>
                      <a:cubicBezTo>
                        <a:pt x="831748" y="937247"/>
                        <a:pt x="819667" y="945704"/>
                        <a:pt x="796713" y="956577"/>
                      </a:cubicBezTo>
                      <a:cubicBezTo>
                        <a:pt x="814835" y="943287"/>
                        <a:pt x="829332" y="926374"/>
                        <a:pt x="842621" y="908252"/>
                      </a:cubicBezTo>
                      <a:cubicBezTo>
                        <a:pt x="845038" y="904627"/>
                        <a:pt x="848662" y="901003"/>
                        <a:pt x="851078" y="896171"/>
                      </a:cubicBezTo>
                      <a:cubicBezTo>
                        <a:pt x="853494" y="892546"/>
                        <a:pt x="848662" y="888922"/>
                        <a:pt x="846246" y="892546"/>
                      </a:cubicBezTo>
                      <a:cubicBezTo>
                        <a:pt x="846246" y="892546"/>
                        <a:pt x="846246" y="892546"/>
                        <a:pt x="845038" y="893754"/>
                      </a:cubicBezTo>
                      <a:cubicBezTo>
                        <a:pt x="826916" y="915501"/>
                        <a:pt x="811210" y="937247"/>
                        <a:pt x="785839" y="952952"/>
                      </a:cubicBezTo>
                      <a:cubicBezTo>
                        <a:pt x="736307" y="983155"/>
                        <a:pt x="745972" y="977115"/>
                        <a:pt x="731474" y="980739"/>
                      </a:cubicBezTo>
                      <a:cubicBezTo>
                        <a:pt x="729058" y="977115"/>
                        <a:pt x="723017" y="979531"/>
                        <a:pt x="713352" y="980739"/>
                      </a:cubicBezTo>
                      <a:cubicBezTo>
                        <a:pt x="712144" y="980739"/>
                        <a:pt x="710936" y="980739"/>
                        <a:pt x="709728" y="980739"/>
                      </a:cubicBezTo>
                      <a:cubicBezTo>
                        <a:pt x="710936" y="980739"/>
                        <a:pt x="710936" y="979531"/>
                        <a:pt x="712144" y="979531"/>
                      </a:cubicBezTo>
                      <a:cubicBezTo>
                        <a:pt x="723017" y="974699"/>
                        <a:pt x="732682" y="969866"/>
                        <a:pt x="743555" y="965034"/>
                      </a:cubicBezTo>
                      <a:cubicBezTo>
                        <a:pt x="752012" y="961409"/>
                        <a:pt x="761677" y="955369"/>
                        <a:pt x="768926" y="948120"/>
                      </a:cubicBezTo>
                      <a:cubicBezTo>
                        <a:pt x="770134" y="946912"/>
                        <a:pt x="771342" y="946912"/>
                        <a:pt x="772550" y="945704"/>
                      </a:cubicBezTo>
                      <a:cubicBezTo>
                        <a:pt x="778591" y="940871"/>
                        <a:pt x="788256" y="933623"/>
                        <a:pt x="789464" y="926374"/>
                      </a:cubicBezTo>
                      <a:cubicBezTo>
                        <a:pt x="789464" y="926374"/>
                        <a:pt x="789464" y="925166"/>
                        <a:pt x="788256" y="925166"/>
                      </a:cubicBezTo>
                      <a:cubicBezTo>
                        <a:pt x="782215" y="925166"/>
                        <a:pt x="777383" y="928790"/>
                        <a:pt x="772550" y="932414"/>
                      </a:cubicBezTo>
                      <a:cubicBezTo>
                        <a:pt x="716977" y="967450"/>
                        <a:pt x="726642" y="957785"/>
                        <a:pt x="702479" y="971074"/>
                      </a:cubicBezTo>
                      <a:cubicBezTo>
                        <a:pt x="698855" y="972282"/>
                        <a:pt x="695230" y="974699"/>
                        <a:pt x="691606" y="977115"/>
                      </a:cubicBezTo>
                      <a:cubicBezTo>
                        <a:pt x="694022" y="974699"/>
                        <a:pt x="697647" y="971074"/>
                        <a:pt x="700063" y="968658"/>
                      </a:cubicBezTo>
                      <a:cubicBezTo>
                        <a:pt x="706104" y="962617"/>
                        <a:pt x="713352" y="955369"/>
                        <a:pt x="719393" y="949328"/>
                      </a:cubicBezTo>
                      <a:cubicBezTo>
                        <a:pt x="748388" y="931206"/>
                        <a:pt x="758053" y="938455"/>
                        <a:pt x="762885" y="931206"/>
                      </a:cubicBezTo>
                      <a:cubicBezTo>
                        <a:pt x="765301" y="928790"/>
                        <a:pt x="760469" y="921541"/>
                        <a:pt x="743555" y="926374"/>
                      </a:cubicBezTo>
                      <a:cubicBezTo>
                        <a:pt x="747180" y="922749"/>
                        <a:pt x="749596" y="921541"/>
                        <a:pt x="755636" y="917917"/>
                      </a:cubicBezTo>
                      <a:cubicBezTo>
                        <a:pt x="761677" y="916709"/>
                        <a:pt x="770134" y="910668"/>
                        <a:pt x="790672" y="913084"/>
                      </a:cubicBezTo>
                      <a:cubicBezTo>
                        <a:pt x="799129" y="914293"/>
                        <a:pt x="816043" y="920333"/>
                        <a:pt x="822083" y="910668"/>
                      </a:cubicBezTo>
                      <a:cubicBezTo>
                        <a:pt x="823291" y="908252"/>
                        <a:pt x="823291" y="907044"/>
                        <a:pt x="820875" y="905836"/>
                      </a:cubicBezTo>
                      <a:cubicBezTo>
                        <a:pt x="814835" y="903420"/>
                        <a:pt x="808794" y="905836"/>
                        <a:pt x="802753" y="904627"/>
                      </a:cubicBezTo>
                      <a:cubicBezTo>
                        <a:pt x="799129" y="904627"/>
                        <a:pt x="795505" y="903420"/>
                        <a:pt x="793088" y="903420"/>
                      </a:cubicBezTo>
                      <a:cubicBezTo>
                        <a:pt x="793088" y="903420"/>
                        <a:pt x="793088" y="903420"/>
                        <a:pt x="793088" y="903420"/>
                      </a:cubicBezTo>
                      <a:cubicBezTo>
                        <a:pt x="803961" y="898587"/>
                        <a:pt x="814835" y="892546"/>
                        <a:pt x="825708" y="886506"/>
                      </a:cubicBezTo>
                      <a:cubicBezTo>
                        <a:pt x="832956" y="882881"/>
                        <a:pt x="842621" y="878049"/>
                        <a:pt x="849870" y="870800"/>
                      </a:cubicBezTo>
                      <a:cubicBezTo>
                        <a:pt x="854703" y="865968"/>
                        <a:pt x="859535" y="861135"/>
                        <a:pt x="860743" y="855095"/>
                      </a:cubicBezTo>
                      <a:cubicBezTo>
                        <a:pt x="861951" y="851470"/>
                        <a:pt x="855911" y="849054"/>
                        <a:pt x="854703" y="852678"/>
                      </a:cubicBezTo>
                      <a:cubicBezTo>
                        <a:pt x="854703" y="852678"/>
                        <a:pt x="853494" y="853886"/>
                        <a:pt x="853494" y="853886"/>
                      </a:cubicBezTo>
                      <a:cubicBezTo>
                        <a:pt x="842621" y="869592"/>
                        <a:pt x="817251" y="885298"/>
                        <a:pt x="800337" y="890130"/>
                      </a:cubicBezTo>
                      <a:cubicBezTo>
                        <a:pt x="794296" y="892546"/>
                        <a:pt x="787048" y="893754"/>
                        <a:pt x="779799" y="894963"/>
                      </a:cubicBezTo>
                      <a:cubicBezTo>
                        <a:pt x="795505" y="882881"/>
                        <a:pt x="812418" y="870800"/>
                        <a:pt x="826916" y="857511"/>
                      </a:cubicBezTo>
                      <a:cubicBezTo>
                        <a:pt x="831748" y="852678"/>
                        <a:pt x="825708" y="844221"/>
                        <a:pt x="820875" y="849054"/>
                      </a:cubicBezTo>
                      <a:cubicBezTo>
                        <a:pt x="802753" y="864759"/>
                        <a:pt x="783423" y="879257"/>
                        <a:pt x="764093" y="893754"/>
                      </a:cubicBezTo>
                      <a:cubicBezTo>
                        <a:pt x="766510" y="888922"/>
                        <a:pt x="767718" y="882881"/>
                        <a:pt x="768926" y="878049"/>
                      </a:cubicBezTo>
                      <a:cubicBezTo>
                        <a:pt x="772550" y="879257"/>
                        <a:pt x="773758" y="876841"/>
                        <a:pt x="785839" y="861135"/>
                      </a:cubicBezTo>
                      <a:cubicBezTo>
                        <a:pt x="788256" y="858719"/>
                        <a:pt x="789464" y="856302"/>
                        <a:pt x="790672" y="853886"/>
                      </a:cubicBezTo>
                      <a:cubicBezTo>
                        <a:pt x="795505" y="849054"/>
                        <a:pt x="797921" y="845429"/>
                        <a:pt x="797921" y="843013"/>
                      </a:cubicBezTo>
                      <a:cubicBezTo>
                        <a:pt x="800337" y="840597"/>
                        <a:pt x="801545" y="839389"/>
                        <a:pt x="803961" y="838181"/>
                      </a:cubicBezTo>
                      <a:cubicBezTo>
                        <a:pt x="805170" y="838181"/>
                        <a:pt x="806378" y="836973"/>
                        <a:pt x="806378" y="835765"/>
                      </a:cubicBezTo>
                      <a:cubicBezTo>
                        <a:pt x="818459" y="828516"/>
                        <a:pt x="831748" y="829724"/>
                        <a:pt x="848662" y="824892"/>
                      </a:cubicBezTo>
                      <a:cubicBezTo>
                        <a:pt x="849870" y="827308"/>
                        <a:pt x="851078" y="829724"/>
                        <a:pt x="853494" y="832140"/>
                      </a:cubicBezTo>
                      <a:cubicBezTo>
                        <a:pt x="854703" y="833348"/>
                        <a:pt x="855911" y="834556"/>
                        <a:pt x="857119" y="834556"/>
                      </a:cubicBezTo>
                      <a:cubicBezTo>
                        <a:pt x="860743" y="836973"/>
                        <a:pt x="864367" y="839389"/>
                        <a:pt x="869200" y="840597"/>
                      </a:cubicBezTo>
                      <a:cubicBezTo>
                        <a:pt x="869200" y="840597"/>
                        <a:pt x="870408" y="840597"/>
                        <a:pt x="870408" y="840597"/>
                      </a:cubicBezTo>
                      <a:cubicBezTo>
                        <a:pt x="871616" y="840597"/>
                        <a:pt x="871616" y="840597"/>
                        <a:pt x="872824" y="841805"/>
                      </a:cubicBezTo>
                      <a:cubicBezTo>
                        <a:pt x="872824" y="841805"/>
                        <a:pt x="874032" y="841805"/>
                        <a:pt x="874032" y="841805"/>
                      </a:cubicBezTo>
                      <a:cubicBezTo>
                        <a:pt x="886114" y="844221"/>
                        <a:pt x="896987" y="846638"/>
                        <a:pt x="905444" y="850262"/>
                      </a:cubicBezTo>
                      <a:cubicBezTo>
                        <a:pt x="911484" y="852678"/>
                        <a:pt x="916317" y="855095"/>
                        <a:pt x="919941" y="857511"/>
                      </a:cubicBezTo>
                      <a:cubicBezTo>
                        <a:pt x="927190" y="862343"/>
                        <a:pt x="932022" y="867176"/>
                        <a:pt x="935647" y="873216"/>
                      </a:cubicBezTo>
                      <a:cubicBezTo>
                        <a:pt x="944104" y="894963"/>
                        <a:pt x="942895" y="913084"/>
                        <a:pt x="934439" y="931206"/>
                      </a:cubicBezTo>
                      <a:lnTo>
                        <a:pt x="934439" y="931206"/>
                      </a:lnTo>
                      <a:close/>
                      <a:moveTo>
                        <a:pt x="858327" y="823683"/>
                      </a:moveTo>
                      <a:cubicBezTo>
                        <a:pt x="858327" y="824892"/>
                        <a:pt x="858327" y="826099"/>
                        <a:pt x="857119" y="826099"/>
                      </a:cubicBezTo>
                      <a:cubicBezTo>
                        <a:pt x="855911" y="826099"/>
                        <a:pt x="855911" y="824892"/>
                        <a:pt x="854703" y="824892"/>
                      </a:cubicBezTo>
                      <a:cubicBezTo>
                        <a:pt x="857119" y="824892"/>
                        <a:pt x="858327" y="824892"/>
                        <a:pt x="858327" y="823683"/>
                      </a:cubicBezTo>
                      <a:close/>
                      <a:moveTo>
                        <a:pt x="872824" y="835765"/>
                      </a:moveTo>
                      <a:cubicBezTo>
                        <a:pt x="871616" y="833348"/>
                        <a:pt x="870408" y="829724"/>
                        <a:pt x="870408" y="827308"/>
                      </a:cubicBezTo>
                      <a:cubicBezTo>
                        <a:pt x="870408" y="824892"/>
                        <a:pt x="871616" y="822475"/>
                        <a:pt x="872824" y="820059"/>
                      </a:cubicBezTo>
                      <a:cubicBezTo>
                        <a:pt x="877657" y="824892"/>
                        <a:pt x="881281" y="821267"/>
                        <a:pt x="881281" y="818851"/>
                      </a:cubicBezTo>
                      <a:cubicBezTo>
                        <a:pt x="882489" y="815226"/>
                        <a:pt x="880073" y="814018"/>
                        <a:pt x="878865" y="810394"/>
                      </a:cubicBezTo>
                      <a:cubicBezTo>
                        <a:pt x="878865" y="809186"/>
                        <a:pt x="878865" y="809186"/>
                        <a:pt x="877657" y="807978"/>
                      </a:cubicBezTo>
                      <a:cubicBezTo>
                        <a:pt x="882489" y="801937"/>
                        <a:pt x="887322" y="794689"/>
                        <a:pt x="892154" y="788648"/>
                      </a:cubicBezTo>
                      <a:cubicBezTo>
                        <a:pt x="896987" y="807978"/>
                        <a:pt x="899403" y="826099"/>
                        <a:pt x="901819" y="844221"/>
                      </a:cubicBezTo>
                      <a:cubicBezTo>
                        <a:pt x="892154" y="841805"/>
                        <a:pt x="882489" y="839389"/>
                        <a:pt x="872824" y="835765"/>
                      </a:cubicBezTo>
                      <a:close/>
                      <a:moveTo>
                        <a:pt x="932022" y="858719"/>
                      </a:moveTo>
                      <a:cubicBezTo>
                        <a:pt x="928398" y="856302"/>
                        <a:pt x="923566" y="853886"/>
                        <a:pt x="919941" y="851470"/>
                      </a:cubicBezTo>
                      <a:cubicBezTo>
                        <a:pt x="918733" y="850262"/>
                        <a:pt x="916317" y="850262"/>
                        <a:pt x="915109" y="849054"/>
                      </a:cubicBezTo>
                      <a:cubicBezTo>
                        <a:pt x="916317" y="847846"/>
                        <a:pt x="918733" y="845429"/>
                        <a:pt x="923566" y="841805"/>
                      </a:cubicBezTo>
                      <a:cubicBezTo>
                        <a:pt x="927190" y="839389"/>
                        <a:pt x="923566" y="832140"/>
                        <a:pt x="919941" y="834556"/>
                      </a:cubicBezTo>
                      <a:cubicBezTo>
                        <a:pt x="917525" y="835765"/>
                        <a:pt x="913901" y="836973"/>
                        <a:pt x="911484" y="839389"/>
                      </a:cubicBezTo>
                      <a:cubicBezTo>
                        <a:pt x="911484" y="835765"/>
                        <a:pt x="910276" y="832140"/>
                        <a:pt x="910276" y="828516"/>
                      </a:cubicBezTo>
                      <a:cubicBezTo>
                        <a:pt x="911484" y="828516"/>
                        <a:pt x="911484" y="827308"/>
                        <a:pt x="912692" y="827308"/>
                      </a:cubicBezTo>
                      <a:cubicBezTo>
                        <a:pt x="915109" y="826099"/>
                        <a:pt x="916317" y="824892"/>
                        <a:pt x="918733" y="822475"/>
                      </a:cubicBezTo>
                      <a:cubicBezTo>
                        <a:pt x="921149" y="821267"/>
                        <a:pt x="921149" y="816435"/>
                        <a:pt x="918733" y="815226"/>
                      </a:cubicBezTo>
                      <a:cubicBezTo>
                        <a:pt x="915109" y="814018"/>
                        <a:pt x="911484" y="815226"/>
                        <a:pt x="909068" y="816435"/>
                      </a:cubicBezTo>
                      <a:cubicBezTo>
                        <a:pt x="909068" y="814018"/>
                        <a:pt x="907860" y="811602"/>
                        <a:pt x="907860" y="809186"/>
                      </a:cubicBezTo>
                      <a:cubicBezTo>
                        <a:pt x="907860" y="809186"/>
                        <a:pt x="907860" y="809186"/>
                        <a:pt x="907860" y="809186"/>
                      </a:cubicBezTo>
                      <a:cubicBezTo>
                        <a:pt x="910276" y="807978"/>
                        <a:pt x="912692" y="806770"/>
                        <a:pt x="915109" y="805562"/>
                      </a:cubicBezTo>
                      <a:cubicBezTo>
                        <a:pt x="921149" y="803145"/>
                        <a:pt x="917525" y="793480"/>
                        <a:pt x="911484" y="795896"/>
                      </a:cubicBezTo>
                      <a:cubicBezTo>
                        <a:pt x="913901" y="794689"/>
                        <a:pt x="911484" y="795896"/>
                        <a:pt x="910276" y="795896"/>
                      </a:cubicBezTo>
                      <a:cubicBezTo>
                        <a:pt x="907860" y="797105"/>
                        <a:pt x="907860" y="797105"/>
                        <a:pt x="906652" y="798313"/>
                      </a:cubicBezTo>
                      <a:cubicBezTo>
                        <a:pt x="906652" y="797105"/>
                        <a:pt x="905444" y="794689"/>
                        <a:pt x="905444" y="793480"/>
                      </a:cubicBezTo>
                      <a:cubicBezTo>
                        <a:pt x="906652" y="792272"/>
                        <a:pt x="912692" y="788648"/>
                        <a:pt x="915109" y="788648"/>
                      </a:cubicBezTo>
                      <a:cubicBezTo>
                        <a:pt x="917525" y="787440"/>
                        <a:pt x="917525" y="786232"/>
                        <a:pt x="917525" y="783815"/>
                      </a:cubicBezTo>
                      <a:cubicBezTo>
                        <a:pt x="927190" y="806770"/>
                        <a:pt x="929606" y="835765"/>
                        <a:pt x="932022" y="858719"/>
                      </a:cubicBezTo>
                      <a:lnTo>
                        <a:pt x="932022" y="858719"/>
                      </a:lnTo>
                      <a:close/>
                      <a:moveTo>
                        <a:pt x="915109" y="780191"/>
                      </a:moveTo>
                      <a:cubicBezTo>
                        <a:pt x="915109" y="778983"/>
                        <a:pt x="913901" y="778983"/>
                        <a:pt x="912692" y="778983"/>
                      </a:cubicBezTo>
                      <a:cubicBezTo>
                        <a:pt x="909068" y="777775"/>
                        <a:pt x="904236" y="778983"/>
                        <a:pt x="900611" y="781399"/>
                      </a:cubicBezTo>
                      <a:cubicBezTo>
                        <a:pt x="900611" y="778983"/>
                        <a:pt x="899403" y="777775"/>
                        <a:pt x="899403" y="775358"/>
                      </a:cubicBezTo>
                      <a:cubicBezTo>
                        <a:pt x="899403" y="775358"/>
                        <a:pt x="900611" y="774150"/>
                        <a:pt x="900611" y="774150"/>
                      </a:cubicBezTo>
                      <a:cubicBezTo>
                        <a:pt x="901819" y="774150"/>
                        <a:pt x="903028" y="772942"/>
                        <a:pt x="904236" y="771734"/>
                      </a:cubicBezTo>
                      <a:cubicBezTo>
                        <a:pt x="905444" y="770526"/>
                        <a:pt x="906652" y="766901"/>
                        <a:pt x="904236" y="765693"/>
                      </a:cubicBezTo>
                      <a:cubicBezTo>
                        <a:pt x="904236" y="764485"/>
                        <a:pt x="905444" y="764485"/>
                        <a:pt x="905444" y="763277"/>
                      </a:cubicBezTo>
                      <a:cubicBezTo>
                        <a:pt x="909068" y="769318"/>
                        <a:pt x="912692" y="775358"/>
                        <a:pt x="915109" y="780191"/>
                      </a:cubicBezTo>
                      <a:lnTo>
                        <a:pt x="915109" y="780191"/>
                      </a:lnTo>
                      <a:close/>
                      <a:moveTo>
                        <a:pt x="1010550" y="656962"/>
                      </a:moveTo>
                      <a:cubicBezTo>
                        <a:pt x="1008134" y="655754"/>
                        <a:pt x="1005718" y="655754"/>
                        <a:pt x="1004510" y="654546"/>
                      </a:cubicBezTo>
                      <a:cubicBezTo>
                        <a:pt x="1004510" y="654546"/>
                        <a:pt x="1004510" y="654546"/>
                        <a:pt x="1004510" y="654546"/>
                      </a:cubicBezTo>
                      <a:cubicBezTo>
                        <a:pt x="999677" y="652130"/>
                        <a:pt x="998469" y="647297"/>
                        <a:pt x="994845" y="643673"/>
                      </a:cubicBezTo>
                      <a:cubicBezTo>
                        <a:pt x="992429" y="641257"/>
                        <a:pt x="988804" y="642465"/>
                        <a:pt x="988804" y="644881"/>
                      </a:cubicBezTo>
                      <a:cubicBezTo>
                        <a:pt x="988804" y="644881"/>
                        <a:pt x="988804" y="646089"/>
                        <a:pt x="988804" y="646089"/>
                      </a:cubicBezTo>
                      <a:cubicBezTo>
                        <a:pt x="986388" y="643673"/>
                        <a:pt x="983972" y="642465"/>
                        <a:pt x="981556" y="641257"/>
                      </a:cubicBezTo>
                      <a:cubicBezTo>
                        <a:pt x="977931" y="638840"/>
                        <a:pt x="975515" y="635216"/>
                        <a:pt x="971890" y="632800"/>
                      </a:cubicBezTo>
                      <a:cubicBezTo>
                        <a:pt x="969474" y="631592"/>
                        <a:pt x="967058" y="632800"/>
                        <a:pt x="967058" y="635216"/>
                      </a:cubicBezTo>
                      <a:cubicBezTo>
                        <a:pt x="967058" y="638840"/>
                        <a:pt x="969474" y="641257"/>
                        <a:pt x="970682" y="643673"/>
                      </a:cubicBezTo>
                      <a:cubicBezTo>
                        <a:pt x="970682" y="643673"/>
                        <a:pt x="970682" y="643673"/>
                        <a:pt x="970682" y="643673"/>
                      </a:cubicBezTo>
                      <a:cubicBezTo>
                        <a:pt x="961017" y="637633"/>
                        <a:pt x="951352" y="631592"/>
                        <a:pt x="944104" y="621927"/>
                      </a:cubicBezTo>
                      <a:cubicBezTo>
                        <a:pt x="940479" y="617094"/>
                        <a:pt x="933231" y="623135"/>
                        <a:pt x="936855" y="627967"/>
                      </a:cubicBezTo>
                      <a:cubicBezTo>
                        <a:pt x="939271" y="631592"/>
                        <a:pt x="941687" y="634008"/>
                        <a:pt x="945312" y="637633"/>
                      </a:cubicBezTo>
                      <a:cubicBezTo>
                        <a:pt x="919941" y="618303"/>
                        <a:pt x="921149" y="615886"/>
                        <a:pt x="913901" y="613470"/>
                      </a:cubicBezTo>
                      <a:cubicBezTo>
                        <a:pt x="911484" y="612262"/>
                        <a:pt x="909068" y="614678"/>
                        <a:pt x="909068" y="617094"/>
                      </a:cubicBezTo>
                      <a:cubicBezTo>
                        <a:pt x="910276" y="624343"/>
                        <a:pt x="917525" y="629176"/>
                        <a:pt x="923566" y="632800"/>
                      </a:cubicBezTo>
                      <a:cubicBezTo>
                        <a:pt x="910276" y="626759"/>
                        <a:pt x="898195" y="618303"/>
                        <a:pt x="890946" y="605013"/>
                      </a:cubicBezTo>
                      <a:cubicBezTo>
                        <a:pt x="887322" y="598973"/>
                        <a:pt x="878865" y="603805"/>
                        <a:pt x="882489" y="609846"/>
                      </a:cubicBezTo>
                      <a:cubicBezTo>
                        <a:pt x="884906" y="614678"/>
                        <a:pt x="888530" y="618303"/>
                        <a:pt x="890946" y="621927"/>
                      </a:cubicBezTo>
                      <a:cubicBezTo>
                        <a:pt x="884906" y="618303"/>
                        <a:pt x="880073" y="613470"/>
                        <a:pt x="875241" y="606221"/>
                      </a:cubicBezTo>
                      <a:cubicBezTo>
                        <a:pt x="872824" y="602597"/>
                        <a:pt x="863159" y="603805"/>
                        <a:pt x="866784" y="612262"/>
                      </a:cubicBezTo>
                      <a:cubicBezTo>
                        <a:pt x="865576" y="611054"/>
                        <a:pt x="864367" y="609846"/>
                        <a:pt x="861951" y="609846"/>
                      </a:cubicBezTo>
                      <a:cubicBezTo>
                        <a:pt x="867992" y="602597"/>
                        <a:pt x="872824" y="595348"/>
                        <a:pt x="877657" y="588099"/>
                      </a:cubicBezTo>
                      <a:cubicBezTo>
                        <a:pt x="881281" y="588099"/>
                        <a:pt x="884906" y="589308"/>
                        <a:pt x="887322" y="589308"/>
                      </a:cubicBezTo>
                      <a:cubicBezTo>
                        <a:pt x="912692" y="594140"/>
                        <a:pt x="932022" y="606221"/>
                        <a:pt x="954977" y="615886"/>
                      </a:cubicBezTo>
                      <a:cubicBezTo>
                        <a:pt x="961017" y="618303"/>
                        <a:pt x="963434" y="611054"/>
                        <a:pt x="958601" y="607430"/>
                      </a:cubicBezTo>
                      <a:cubicBezTo>
                        <a:pt x="935647" y="594140"/>
                        <a:pt x="909068" y="583267"/>
                        <a:pt x="882489" y="577226"/>
                      </a:cubicBezTo>
                      <a:cubicBezTo>
                        <a:pt x="886114" y="569978"/>
                        <a:pt x="889738" y="562729"/>
                        <a:pt x="892154" y="555480"/>
                      </a:cubicBezTo>
                      <a:cubicBezTo>
                        <a:pt x="950144" y="567561"/>
                        <a:pt x="991220" y="605013"/>
                        <a:pt x="1010550" y="656962"/>
                      </a:cubicBezTo>
                      <a:lnTo>
                        <a:pt x="1010550" y="656962"/>
                      </a:lnTo>
                      <a:close/>
                      <a:moveTo>
                        <a:pt x="899403" y="515612"/>
                      </a:moveTo>
                      <a:cubicBezTo>
                        <a:pt x="899403" y="513196"/>
                        <a:pt x="899403" y="511988"/>
                        <a:pt x="899403" y="509571"/>
                      </a:cubicBezTo>
                      <a:cubicBezTo>
                        <a:pt x="905444" y="510780"/>
                        <a:pt x="910276" y="511988"/>
                        <a:pt x="916317" y="513196"/>
                      </a:cubicBezTo>
                      <a:cubicBezTo>
                        <a:pt x="909068" y="515612"/>
                        <a:pt x="904236" y="515612"/>
                        <a:pt x="899403" y="515612"/>
                      </a:cubicBezTo>
                      <a:lnTo>
                        <a:pt x="899403" y="515612"/>
                      </a:lnTo>
                      <a:close/>
                      <a:moveTo>
                        <a:pt x="890946" y="473328"/>
                      </a:moveTo>
                      <a:cubicBezTo>
                        <a:pt x="933231" y="433460"/>
                        <a:pt x="986388" y="412922"/>
                        <a:pt x="1043170" y="412922"/>
                      </a:cubicBezTo>
                      <a:cubicBezTo>
                        <a:pt x="1039545" y="416546"/>
                        <a:pt x="1035921" y="421378"/>
                        <a:pt x="1033505" y="425003"/>
                      </a:cubicBezTo>
                      <a:cubicBezTo>
                        <a:pt x="1033505" y="425003"/>
                        <a:pt x="1033505" y="425003"/>
                        <a:pt x="1033505" y="425003"/>
                      </a:cubicBezTo>
                      <a:cubicBezTo>
                        <a:pt x="1028672" y="426211"/>
                        <a:pt x="1022632" y="426211"/>
                        <a:pt x="1017799" y="427419"/>
                      </a:cubicBezTo>
                      <a:cubicBezTo>
                        <a:pt x="1014175" y="427419"/>
                        <a:pt x="1010550" y="435876"/>
                        <a:pt x="1026256" y="434668"/>
                      </a:cubicBezTo>
                      <a:cubicBezTo>
                        <a:pt x="1025048" y="435876"/>
                        <a:pt x="1023840" y="437084"/>
                        <a:pt x="1022632" y="438292"/>
                      </a:cubicBezTo>
                      <a:cubicBezTo>
                        <a:pt x="1021423" y="438292"/>
                        <a:pt x="1002094" y="444333"/>
                        <a:pt x="1000885" y="444333"/>
                      </a:cubicBezTo>
                      <a:cubicBezTo>
                        <a:pt x="997261" y="446749"/>
                        <a:pt x="997261" y="453998"/>
                        <a:pt x="1009342" y="451581"/>
                      </a:cubicBezTo>
                      <a:cubicBezTo>
                        <a:pt x="1006926" y="453998"/>
                        <a:pt x="1004510" y="456414"/>
                        <a:pt x="1003302" y="458830"/>
                      </a:cubicBezTo>
                      <a:cubicBezTo>
                        <a:pt x="1002094" y="458830"/>
                        <a:pt x="981556" y="460038"/>
                        <a:pt x="979139" y="462455"/>
                      </a:cubicBezTo>
                      <a:cubicBezTo>
                        <a:pt x="975515" y="464871"/>
                        <a:pt x="977931" y="469703"/>
                        <a:pt x="991220" y="469703"/>
                      </a:cubicBezTo>
                      <a:cubicBezTo>
                        <a:pt x="986388" y="470911"/>
                        <a:pt x="980347" y="473328"/>
                        <a:pt x="975515" y="474536"/>
                      </a:cubicBezTo>
                      <a:cubicBezTo>
                        <a:pt x="968266" y="475744"/>
                        <a:pt x="959809" y="475744"/>
                        <a:pt x="952560" y="479368"/>
                      </a:cubicBezTo>
                      <a:cubicBezTo>
                        <a:pt x="951352" y="480577"/>
                        <a:pt x="951352" y="481784"/>
                        <a:pt x="952560" y="482993"/>
                      </a:cubicBezTo>
                      <a:cubicBezTo>
                        <a:pt x="958601" y="486617"/>
                        <a:pt x="967058" y="485409"/>
                        <a:pt x="973098" y="484201"/>
                      </a:cubicBezTo>
                      <a:cubicBezTo>
                        <a:pt x="969474" y="485409"/>
                        <a:pt x="967058" y="486617"/>
                        <a:pt x="963434" y="487825"/>
                      </a:cubicBezTo>
                      <a:cubicBezTo>
                        <a:pt x="953769" y="490241"/>
                        <a:pt x="944104" y="491450"/>
                        <a:pt x="935647" y="493866"/>
                      </a:cubicBezTo>
                      <a:cubicBezTo>
                        <a:pt x="933231" y="493866"/>
                        <a:pt x="933231" y="498698"/>
                        <a:pt x="935647" y="498698"/>
                      </a:cubicBezTo>
                      <a:cubicBezTo>
                        <a:pt x="938063" y="498698"/>
                        <a:pt x="939271" y="499906"/>
                        <a:pt x="941687" y="499906"/>
                      </a:cubicBezTo>
                      <a:cubicBezTo>
                        <a:pt x="936855" y="501114"/>
                        <a:pt x="933231" y="502323"/>
                        <a:pt x="929606" y="503531"/>
                      </a:cubicBezTo>
                      <a:cubicBezTo>
                        <a:pt x="919941" y="505947"/>
                        <a:pt x="910276" y="501114"/>
                        <a:pt x="900611" y="503531"/>
                      </a:cubicBezTo>
                      <a:cubicBezTo>
                        <a:pt x="900611" y="502323"/>
                        <a:pt x="900611" y="501114"/>
                        <a:pt x="899403" y="498698"/>
                      </a:cubicBezTo>
                      <a:cubicBezTo>
                        <a:pt x="901819" y="497490"/>
                        <a:pt x="903028" y="497490"/>
                        <a:pt x="905444" y="496282"/>
                      </a:cubicBezTo>
                      <a:cubicBezTo>
                        <a:pt x="906652" y="498698"/>
                        <a:pt x="922357" y="499906"/>
                        <a:pt x="925982" y="497490"/>
                      </a:cubicBezTo>
                      <a:cubicBezTo>
                        <a:pt x="929606" y="495074"/>
                        <a:pt x="927190" y="490241"/>
                        <a:pt x="918733" y="490241"/>
                      </a:cubicBezTo>
                      <a:cubicBezTo>
                        <a:pt x="923566" y="487825"/>
                        <a:pt x="928398" y="485409"/>
                        <a:pt x="933231" y="482993"/>
                      </a:cubicBezTo>
                      <a:cubicBezTo>
                        <a:pt x="936855" y="485409"/>
                        <a:pt x="942895" y="482993"/>
                        <a:pt x="947728" y="482993"/>
                      </a:cubicBezTo>
                      <a:cubicBezTo>
                        <a:pt x="950144" y="482993"/>
                        <a:pt x="952560" y="478160"/>
                        <a:pt x="948936" y="476952"/>
                      </a:cubicBezTo>
                      <a:cubicBezTo>
                        <a:pt x="947728" y="476952"/>
                        <a:pt x="947728" y="476952"/>
                        <a:pt x="946520" y="475744"/>
                      </a:cubicBezTo>
                      <a:cubicBezTo>
                        <a:pt x="965850" y="464871"/>
                        <a:pt x="982764" y="452790"/>
                        <a:pt x="999677" y="439500"/>
                      </a:cubicBezTo>
                      <a:cubicBezTo>
                        <a:pt x="1002094" y="437084"/>
                        <a:pt x="999677" y="434668"/>
                        <a:pt x="997261" y="435876"/>
                      </a:cubicBezTo>
                      <a:cubicBezTo>
                        <a:pt x="957393" y="458830"/>
                        <a:pt x="924774" y="475744"/>
                        <a:pt x="896987" y="487825"/>
                      </a:cubicBezTo>
                      <a:cubicBezTo>
                        <a:pt x="896987" y="486617"/>
                        <a:pt x="896987" y="486617"/>
                        <a:pt x="895779" y="485409"/>
                      </a:cubicBezTo>
                      <a:cubicBezTo>
                        <a:pt x="894571" y="481784"/>
                        <a:pt x="892154" y="478160"/>
                        <a:pt x="890946" y="474536"/>
                      </a:cubicBezTo>
                      <a:cubicBezTo>
                        <a:pt x="889738" y="474536"/>
                        <a:pt x="890946" y="474536"/>
                        <a:pt x="890946" y="473328"/>
                      </a:cubicBezTo>
                      <a:lnTo>
                        <a:pt x="890946" y="473328"/>
                      </a:lnTo>
                      <a:close/>
                      <a:moveTo>
                        <a:pt x="824500" y="315064"/>
                      </a:moveTo>
                      <a:cubicBezTo>
                        <a:pt x="826916" y="312647"/>
                        <a:pt x="828124" y="309023"/>
                        <a:pt x="830540" y="306607"/>
                      </a:cubicBezTo>
                      <a:cubicBezTo>
                        <a:pt x="845038" y="286069"/>
                        <a:pt x="857119" y="289693"/>
                        <a:pt x="859535" y="281236"/>
                      </a:cubicBezTo>
                      <a:cubicBezTo>
                        <a:pt x="861951" y="276404"/>
                        <a:pt x="853494" y="270363"/>
                        <a:pt x="835373" y="284861"/>
                      </a:cubicBezTo>
                      <a:cubicBezTo>
                        <a:pt x="836581" y="281236"/>
                        <a:pt x="837789" y="277612"/>
                        <a:pt x="838997" y="273988"/>
                      </a:cubicBezTo>
                      <a:cubicBezTo>
                        <a:pt x="841413" y="272779"/>
                        <a:pt x="848662" y="264322"/>
                        <a:pt x="859535" y="258282"/>
                      </a:cubicBezTo>
                      <a:cubicBezTo>
                        <a:pt x="863159" y="257074"/>
                        <a:pt x="863159" y="252241"/>
                        <a:pt x="859535" y="248617"/>
                      </a:cubicBezTo>
                      <a:cubicBezTo>
                        <a:pt x="855911" y="246201"/>
                        <a:pt x="848662" y="252241"/>
                        <a:pt x="843829" y="255866"/>
                      </a:cubicBezTo>
                      <a:cubicBezTo>
                        <a:pt x="845038" y="249825"/>
                        <a:pt x="845038" y="246201"/>
                        <a:pt x="851078" y="236536"/>
                      </a:cubicBezTo>
                      <a:cubicBezTo>
                        <a:pt x="854703" y="231703"/>
                        <a:pt x="860743" y="228079"/>
                        <a:pt x="861951" y="222038"/>
                      </a:cubicBezTo>
                      <a:cubicBezTo>
                        <a:pt x="861951" y="219622"/>
                        <a:pt x="859535" y="217206"/>
                        <a:pt x="857119" y="217206"/>
                      </a:cubicBezTo>
                      <a:cubicBezTo>
                        <a:pt x="854703" y="217206"/>
                        <a:pt x="851078" y="219622"/>
                        <a:pt x="848662" y="222038"/>
                      </a:cubicBezTo>
                      <a:cubicBezTo>
                        <a:pt x="849870" y="194251"/>
                        <a:pt x="846246" y="166465"/>
                        <a:pt x="845038" y="138678"/>
                      </a:cubicBezTo>
                      <a:cubicBezTo>
                        <a:pt x="848662" y="147135"/>
                        <a:pt x="852286" y="160424"/>
                        <a:pt x="854703" y="164048"/>
                      </a:cubicBezTo>
                      <a:cubicBezTo>
                        <a:pt x="878865" y="222038"/>
                        <a:pt x="889738" y="281236"/>
                        <a:pt x="836581" y="383927"/>
                      </a:cubicBezTo>
                      <a:cubicBezTo>
                        <a:pt x="834164" y="382719"/>
                        <a:pt x="830540" y="380302"/>
                        <a:pt x="826916" y="377886"/>
                      </a:cubicBezTo>
                      <a:cubicBezTo>
                        <a:pt x="823291" y="375470"/>
                        <a:pt x="820875" y="373053"/>
                        <a:pt x="817251" y="370637"/>
                      </a:cubicBezTo>
                      <a:cubicBezTo>
                        <a:pt x="814835" y="368221"/>
                        <a:pt x="812418" y="365805"/>
                        <a:pt x="810002" y="363389"/>
                      </a:cubicBezTo>
                      <a:cubicBezTo>
                        <a:pt x="808794" y="362180"/>
                        <a:pt x="807586" y="360972"/>
                        <a:pt x="806378" y="359764"/>
                      </a:cubicBezTo>
                      <a:cubicBezTo>
                        <a:pt x="820875" y="347683"/>
                        <a:pt x="825708" y="348891"/>
                        <a:pt x="829332" y="344059"/>
                      </a:cubicBezTo>
                      <a:cubicBezTo>
                        <a:pt x="831748" y="340434"/>
                        <a:pt x="825708" y="335602"/>
                        <a:pt x="816043" y="341643"/>
                      </a:cubicBezTo>
                      <a:cubicBezTo>
                        <a:pt x="820875" y="334394"/>
                        <a:pt x="825708" y="328353"/>
                        <a:pt x="830540" y="321104"/>
                      </a:cubicBezTo>
                      <a:cubicBezTo>
                        <a:pt x="835373" y="317480"/>
                        <a:pt x="843829" y="316272"/>
                        <a:pt x="846246" y="311439"/>
                      </a:cubicBezTo>
                      <a:cubicBezTo>
                        <a:pt x="847454" y="307815"/>
                        <a:pt x="838997" y="302982"/>
                        <a:pt x="824500" y="315064"/>
                      </a:cubicBezTo>
                      <a:lnTo>
                        <a:pt x="824500" y="315064"/>
                      </a:lnTo>
                      <a:close/>
                      <a:moveTo>
                        <a:pt x="770134" y="68607"/>
                      </a:moveTo>
                      <a:cubicBezTo>
                        <a:pt x="752012" y="85520"/>
                        <a:pt x="731474" y="100018"/>
                        <a:pt x="716977" y="120556"/>
                      </a:cubicBezTo>
                      <a:cubicBezTo>
                        <a:pt x="697647" y="148343"/>
                        <a:pt x="684357" y="185794"/>
                        <a:pt x="674692" y="217206"/>
                      </a:cubicBezTo>
                      <a:cubicBezTo>
                        <a:pt x="674692" y="217206"/>
                        <a:pt x="674692" y="218414"/>
                        <a:pt x="674692" y="218414"/>
                      </a:cubicBezTo>
                      <a:cubicBezTo>
                        <a:pt x="674692" y="218414"/>
                        <a:pt x="674692" y="219622"/>
                        <a:pt x="673484" y="219622"/>
                      </a:cubicBezTo>
                      <a:cubicBezTo>
                        <a:pt x="671068" y="224454"/>
                        <a:pt x="679525" y="228079"/>
                        <a:pt x="681941" y="223246"/>
                      </a:cubicBezTo>
                      <a:cubicBezTo>
                        <a:pt x="703687" y="177338"/>
                        <a:pt x="760469" y="160424"/>
                        <a:pt x="762885" y="166465"/>
                      </a:cubicBezTo>
                      <a:cubicBezTo>
                        <a:pt x="762885" y="167673"/>
                        <a:pt x="762885" y="168881"/>
                        <a:pt x="762885" y="170089"/>
                      </a:cubicBezTo>
                      <a:cubicBezTo>
                        <a:pt x="754428" y="201500"/>
                        <a:pt x="747180" y="229287"/>
                        <a:pt x="726642" y="257074"/>
                      </a:cubicBezTo>
                      <a:cubicBezTo>
                        <a:pt x="725433" y="259490"/>
                        <a:pt x="723017" y="263115"/>
                        <a:pt x="725433" y="265531"/>
                      </a:cubicBezTo>
                      <a:cubicBezTo>
                        <a:pt x="744763" y="290901"/>
                        <a:pt x="716977" y="315064"/>
                        <a:pt x="698855" y="333186"/>
                      </a:cubicBezTo>
                      <a:cubicBezTo>
                        <a:pt x="692814" y="333186"/>
                        <a:pt x="687982" y="333186"/>
                        <a:pt x="681941" y="334394"/>
                      </a:cubicBezTo>
                      <a:cubicBezTo>
                        <a:pt x="686773" y="330769"/>
                        <a:pt x="690398" y="327145"/>
                        <a:pt x="695230" y="324729"/>
                      </a:cubicBezTo>
                      <a:cubicBezTo>
                        <a:pt x="702479" y="321104"/>
                        <a:pt x="710936" y="318688"/>
                        <a:pt x="715769" y="311439"/>
                      </a:cubicBezTo>
                      <a:cubicBezTo>
                        <a:pt x="716977" y="309023"/>
                        <a:pt x="713352" y="306607"/>
                        <a:pt x="712144" y="307815"/>
                      </a:cubicBezTo>
                      <a:cubicBezTo>
                        <a:pt x="703687" y="311439"/>
                        <a:pt x="694022" y="316272"/>
                        <a:pt x="685565" y="321104"/>
                      </a:cubicBezTo>
                      <a:cubicBezTo>
                        <a:pt x="685565" y="321104"/>
                        <a:pt x="686773" y="319896"/>
                        <a:pt x="686773" y="319896"/>
                      </a:cubicBezTo>
                      <a:cubicBezTo>
                        <a:pt x="690398" y="315064"/>
                        <a:pt x="694022" y="310231"/>
                        <a:pt x="698855" y="306607"/>
                      </a:cubicBezTo>
                      <a:cubicBezTo>
                        <a:pt x="703687" y="301774"/>
                        <a:pt x="710936" y="296942"/>
                        <a:pt x="715769" y="292109"/>
                      </a:cubicBezTo>
                      <a:cubicBezTo>
                        <a:pt x="718185" y="289693"/>
                        <a:pt x="714560" y="280028"/>
                        <a:pt x="694022" y="299358"/>
                      </a:cubicBezTo>
                      <a:cubicBezTo>
                        <a:pt x="700063" y="277612"/>
                        <a:pt x="698855" y="267947"/>
                        <a:pt x="714560" y="255866"/>
                      </a:cubicBezTo>
                      <a:cubicBezTo>
                        <a:pt x="718185" y="253449"/>
                        <a:pt x="715769" y="244993"/>
                        <a:pt x="706104" y="252241"/>
                      </a:cubicBezTo>
                      <a:cubicBezTo>
                        <a:pt x="707312" y="249825"/>
                        <a:pt x="707312" y="247409"/>
                        <a:pt x="708520" y="244993"/>
                      </a:cubicBezTo>
                      <a:cubicBezTo>
                        <a:pt x="716977" y="234119"/>
                        <a:pt x="708520" y="238952"/>
                        <a:pt x="731474" y="222038"/>
                      </a:cubicBezTo>
                      <a:cubicBezTo>
                        <a:pt x="733890" y="220830"/>
                        <a:pt x="732682" y="215997"/>
                        <a:pt x="730266" y="215997"/>
                      </a:cubicBezTo>
                      <a:cubicBezTo>
                        <a:pt x="726642" y="215997"/>
                        <a:pt x="723017" y="217206"/>
                        <a:pt x="720601" y="218414"/>
                      </a:cubicBezTo>
                      <a:cubicBezTo>
                        <a:pt x="725433" y="211165"/>
                        <a:pt x="730266" y="202708"/>
                        <a:pt x="737515" y="195460"/>
                      </a:cubicBezTo>
                      <a:cubicBezTo>
                        <a:pt x="739931" y="193043"/>
                        <a:pt x="735098" y="187003"/>
                        <a:pt x="732682" y="190627"/>
                      </a:cubicBezTo>
                      <a:cubicBezTo>
                        <a:pt x="686773" y="232911"/>
                        <a:pt x="703687" y="265531"/>
                        <a:pt x="675900" y="323521"/>
                      </a:cubicBezTo>
                      <a:cubicBezTo>
                        <a:pt x="671068" y="313855"/>
                        <a:pt x="666235" y="304191"/>
                        <a:pt x="661403" y="294525"/>
                      </a:cubicBezTo>
                      <a:cubicBezTo>
                        <a:pt x="661403" y="293318"/>
                        <a:pt x="661403" y="293318"/>
                        <a:pt x="661403" y="292109"/>
                      </a:cubicBezTo>
                      <a:cubicBezTo>
                        <a:pt x="672276" y="199084"/>
                        <a:pt x="640865" y="141094"/>
                        <a:pt x="817251" y="16657"/>
                      </a:cubicBezTo>
                      <a:cubicBezTo>
                        <a:pt x="800337" y="32363"/>
                        <a:pt x="785839" y="51693"/>
                        <a:pt x="770134" y="68607"/>
                      </a:cubicBezTo>
                      <a:lnTo>
                        <a:pt x="770134" y="68607"/>
                      </a:lnTo>
                      <a:close/>
                      <a:moveTo>
                        <a:pt x="602205" y="182170"/>
                      </a:moveTo>
                      <a:cubicBezTo>
                        <a:pt x="599789" y="168881"/>
                        <a:pt x="598580" y="155591"/>
                        <a:pt x="597372" y="142302"/>
                      </a:cubicBezTo>
                      <a:cubicBezTo>
                        <a:pt x="596164" y="131429"/>
                        <a:pt x="593748" y="121764"/>
                        <a:pt x="598580" y="110891"/>
                      </a:cubicBezTo>
                      <a:cubicBezTo>
                        <a:pt x="607037" y="114515"/>
                        <a:pt x="617911" y="121764"/>
                        <a:pt x="621535" y="129013"/>
                      </a:cubicBezTo>
                      <a:cubicBezTo>
                        <a:pt x="622743" y="130221"/>
                        <a:pt x="623951" y="132637"/>
                        <a:pt x="625159" y="133845"/>
                      </a:cubicBezTo>
                      <a:cubicBezTo>
                        <a:pt x="627576" y="137470"/>
                        <a:pt x="634824" y="135053"/>
                        <a:pt x="632408" y="130221"/>
                      </a:cubicBezTo>
                      <a:cubicBezTo>
                        <a:pt x="604621" y="80688"/>
                        <a:pt x="678317" y="26322"/>
                        <a:pt x="721809" y="25114"/>
                      </a:cubicBezTo>
                      <a:cubicBezTo>
                        <a:pt x="736307" y="23906"/>
                        <a:pt x="749596" y="22698"/>
                        <a:pt x="764093" y="19074"/>
                      </a:cubicBezTo>
                      <a:cubicBezTo>
                        <a:pt x="768926" y="17865"/>
                        <a:pt x="805170" y="952"/>
                        <a:pt x="818459" y="2160"/>
                      </a:cubicBezTo>
                      <a:cubicBezTo>
                        <a:pt x="794296" y="17865"/>
                        <a:pt x="773758" y="34779"/>
                        <a:pt x="752012" y="54109"/>
                      </a:cubicBezTo>
                      <a:cubicBezTo>
                        <a:pt x="753220" y="50485"/>
                        <a:pt x="755636" y="45652"/>
                        <a:pt x="756845" y="42028"/>
                      </a:cubicBezTo>
                      <a:cubicBezTo>
                        <a:pt x="758053" y="39612"/>
                        <a:pt x="753220" y="37195"/>
                        <a:pt x="750804" y="38404"/>
                      </a:cubicBezTo>
                      <a:cubicBezTo>
                        <a:pt x="745972" y="43236"/>
                        <a:pt x="737515" y="64982"/>
                        <a:pt x="737515" y="66190"/>
                      </a:cubicBezTo>
                      <a:cubicBezTo>
                        <a:pt x="737515" y="66190"/>
                        <a:pt x="737515" y="66190"/>
                        <a:pt x="737515" y="66190"/>
                      </a:cubicBezTo>
                      <a:cubicBezTo>
                        <a:pt x="731474" y="71023"/>
                        <a:pt x="725433" y="77063"/>
                        <a:pt x="719393" y="83104"/>
                      </a:cubicBezTo>
                      <a:cubicBezTo>
                        <a:pt x="723017" y="68607"/>
                        <a:pt x="726642" y="61358"/>
                        <a:pt x="727850" y="51693"/>
                      </a:cubicBezTo>
                      <a:cubicBezTo>
                        <a:pt x="729058" y="48069"/>
                        <a:pt x="724225" y="46860"/>
                        <a:pt x="721809" y="49277"/>
                      </a:cubicBezTo>
                      <a:cubicBezTo>
                        <a:pt x="714560" y="58942"/>
                        <a:pt x="707312" y="87937"/>
                        <a:pt x="706104" y="93977"/>
                      </a:cubicBezTo>
                      <a:cubicBezTo>
                        <a:pt x="701271" y="98810"/>
                        <a:pt x="695230" y="104850"/>
                        <a:pt x="690398" y="110891"/>
                      </a:cubicBezTo>
                      <a:cubicBezTo>
                        <a:pt x="690398" y="100018"/>
                        <a:pt x="687982" y="86729"/>
                        <a:pt x="694022" y="67399"/>
                      </a:cubicBezTo>
                      <a:cubicBezTo>
                        <a:pt x="696438" y="60150"/>
                        <a:pt x="681941" y="57734"/>
                        <a:pt x="680733" y="89145"/>
                      </a:cubicBezTo>
                      <a:cubicBezTo>
                        <a:pt x="680733" y="92769"/>
                        <a:pt x="680733" y="119348"/>
                        <a:pt x="681941" y="121764"/>
                      </a:cubicBezTo>
                      <a:cubicBezTo>
                        <a:pt x="680733" y="124180"/>
                        <a:pt x="678317" y="126596"/>
                        <a:pt x="677108" y="129013"/>
                      </a:cubicBezTo>
                      <a:cubicBezTo>
                        <a:pt x="677108" y="122972"/>
                        <a:pt x="675900" y="115723"/>
                        <a:pt x="673484" y="109683"/>
                      </a:cubicBezTo>
                      <a:cubicBezTo>
                        <a:pt x="672276" y="106059"/>
                        <a:pt x="666235" y="106059"/>
                        <a:pt x="667444" y="109683"/>
                      </a:cubicBezTo>
                      <a:cubicBezTo>
                        <a:pt x="667444" y="116932"/>
                        <a:pt x="668652" y="124180"/>
                        <a:pt x="668652" y="130221"/>
                      </a:cubicBezTo>
                      <a:cubicBezTo>
                        <a:pt x="668652" y="136262"/>
                        <a:pt x="667444" y="142302"/>
                        <a:pt x="668652" y="147135"/>
                      </a:cubicBezTo>
                      <a:cubicBezTo>
                        <a:pt x="667444" y="151967"/>
                        <a:pt x="665027" y="156800"/>
                        <a:pt x="663819" y="162840"/>
                      </a:cubicBezTo>
                      <a:cubicBezTo>
                        <a:pt x="656570" y="142302"/>
                        <a:pt x="660195" y="144718"/>
                        <a:pt x="656570" y="130221"/>
                      </a:cubicBezTo>
                      <a:cubicBezTo>
                        <a:pt x="655362" y="126596"/>
                        <a:pt x="650530" y="127805"/>
                        <a:pt x="649322" y="131429"/>
                      </a:cubicBezTo>
                      <a:cubicBezTo>
                        <a:pt x="646905" y="142302"/>
                        <a:pt x="654154" y="173713"/>
                        <a:pt x="658987" y="180962"/>
                      </a:cubicBezTo>
                      <a:cubicBezTo>
                        <a:pt x="654154" y="202708"/>
                        <a:pt x="651738" y="224454"/>
                        <a:pt x="651738" y="246201"/>
                      </a:cubicBezTo>
                      <a:cubicBezTo>
                        <a:pt x="651738" y="255866"/>
                        <a:pt x="651738" y="266739"/>
                        <a:pt x="650530" y="276404"/>
                      </a:cubicBezTo>
                      <a:cubicBezTo>
                        <a:pt x="646905" y="271571"/>
                        <a:pt x="644489" y="267947"/>
                        <a:pt x="640865" y="264322"/>
                      </a:cubicBezTo>
                      <a:cubicBezTo>
                        <a:pt x="640865" y="264322"/>
                        <a:pt x="640865" y="263115"/>
                        <a:pt x="640865" y="261906"/>
                      </a:cubicBezTo>
                      <a:cubicBezTo>
                        <a:pt x="637241" y="231703"/>
                        <a:pt x="608246" y="213581"/>
                        <a:pt x="602205" y="182170"/>
                      </a:cubicBezTo>
                      <a:lnTo>
                        <a:pt x="602205" y="182170"/>
                      </a:lnTo>
                      <a:close/>
                      <a:moveTo>
                        <a:pt x="631200" y="254658"/>
                      </a:moveTo>
                      <a:cubicBezTo>
                        <a:pt x="621535" y="246201"/>
                        <a:pt x="609454" y="238952"/>
                        <a:pt x="596164" y="236536"/>
                      </a:cubicBezTo>
                      <a:cubicBezTo>
                        <a:pt x="591332" y="228079"/>
                        <a:pt x="586499" y="220830"/>
                        <a:pt x="579251" y="213581"/>
                      </a:cubicBezTo>
                      <a:cubicBezTo>
                        <a:pt x="604621" y="224454"/>
                        <a:pt x="611870" y="232911"/>
                        <a:pt x="631200" y="254658"/>
                      </a:cubicBezTo>
                      <a:close/>
                      <a:moveTo>
                        <a:pt x="586499" y="234119"/>
                      </a:moveTo>
                      <a:cubicBezTo>
                        <a:pt x="582875" y="234119"/>
                        <a:pt x="580459" y="234119"/>
                        <a:pt x="576834" y="234119"/>
                      </a:cubicBezTo>
                      <a:cubicBezTo>
                        <a:pt x="574418" y="229287"/>
                        <a:pt x="573210" y="223246"/>
                        <a:pt x="570794" y="215997"/>
                      </a:cubicBezTo>
                      <a:cubicBezTo>
                        <a:pt x="579251" y="223246"/>
                        <a:pt x="582875" y="229287"/>
                        <a:pt x="586499" y="234119"/>
                      </a:cubicBezTo>
                      <a:lnTo>
                        <a:pt x="586499" y="234119"/>
                      </a:lnTo>
                      <a:close/>
                      <a:moveTo>
                        <a:pt x="563545" y="220830"/>
                      </a:moveTo>
                      <a:cubicBezTo>
                        <a:pt x="564753" y="225663"/>
                        <a:pt x="567169" y="230495"/>
                        <a:pt x="568377" y="235328"/>
                      </a:cubicBezTo>
                      <a:cubicBezTo>
                        <a:pt x="567169" y="235328"/>
                        <a:pt x="567169" y="235328"/>
                        <a:pt x="565961" y="235328"/>
                      </a:cubicBezTo>
                      <a:cubicBezTo>
                        <a:pt x="564753" y="230495"/>
                        <a:pt x="563545" y="225663"/>
                        <a:pt x="563545" y="220830"/>
                      </a:cubicBezTo>
                      <a:lnTo>
                        <a:pt x="563545" y="220830"/>
                      </a:lnTo>
                      <a:close/>
                      <a:moveTo>
                        <a:pt x="524885" y="273988"/>
                      </a:moveTo>
                      <a:cubicBezTo>
                        <a:pt x="535758" y="265531"/>
                        <a:pt x="546631" y="259490"/>
                        <a:pt x="557504" y="254658"/>
                      </a:cubicBezTo>
                      <a:cubicBezTo>
                        <a:pt x="561129" y="253449"/>
                        <a:pt x="564753" y="252241"/>
                        <a:pt x="568377" y="252241"/>
                      </a:cubicBezTo>
                      <a:cubicBezTo>
                        <a:pt x="597372" y="246201"/>
                        <a:pt x="623951" y="259490"/>
                        <a:pt x="648114" y="301774"/>
                      </a:cubicBezTo>
                      <a:cubicBezTo>
                        <a:pt x="650530" y="305399"/>
                        <a:pt x="652946" y="310231"/>
                        <a:pt x="655362" y="315064"/>
                      </a:cubicBezTo>
                      <a:cubicBezTo>
                        <a:pt x="658987" y="322312"/>
                        <a:pt x="662611" y="329561"/>
                        <a:pt x="665027" y="336810"/>
                      </a:cubicBezTo>
                      <a:cubicBezTo>
                        <a:pt x="663819" y="336810"/>
                        <a:pt x="662611" y="338018"/>
                        <a:pt x="661403" y="338018"/>
                      </a:cubicBezTo>
                      <a:cubicBezTo>
                        <a:pt x="662611" y="333186"/>
                        <a:pt x="662611" y="327145"/>
                        <a:pt x="656570" y="324729"/>
                      </a:cubicBezTo>
                      <a:cubicBezTo>
                        <a:pt x="655362" y="324729"/>
                        <a:pt x="652946" y="324729"/>
                        <a:pt x="652946" y="325937"/>
                      </a:cubicBezTo>
                      <a:cubicBezTo>
                        <a:pt x="652946" y="325937"/>
                        <a:pt x="652946" y="327145"/>
                        <a:pt x="652946" y="327145"/>
                      </a:cubicBezTo>
                      <a:cubicBezTo>
                        <a:pt x="652946" y="327145"/>
                        <a:pt x="652946" y="328353"/>
                        <a:pt x="652946" y="328353"/>
                      </a:cubicBezTo>
                      <a:cubicBezTo>
                        <a:pt x="652946" y="330769"/>
                        <a:pt x="652946" y="334394"/>
                        <a:pt x="651738" y="336810"/>
                      </a:cubicBezTo>
                      <a:cubicBezTo>
                        <a:pt x="651738" y="336810"/>
                        <a:pt x="651738" y="336810"/>
                        <a:pt x="651738" y="338018"/>
                      </a:cubicBezTo>
                      <a:cubicBezTo>
                        <a:pt x="650530" y="339226"/>
                        <a:pt x="649322" y="341643"/>
                        <a:pt x="649322" y="342850"/>
                      </a:cubicBezTo>
                      <a:cubicBezTo>
                        <a:pt x="649322" y="344059"/>
                        <a:pt x="649322" y="344059"/>
                        <a:pt x="649322" y="345267"/>
                      </a:cubicBezTo>
                      <a:cubicBezTo>
                        <a:pt x="646905" y="346475"/>
                        <a:pt x="645697" y="348891"/>
                        <a:pt x="643281" y="350099"/>
                      </a:cubicBezTo>
                      <a:cubicBezTo>
                        <a:pt x="644489" y="347683"/>
                        <a:pt x="644489" y="345267"/>
                        <a:pt x="645697" y="342850"/>
                      </a:cubicBezTo>
                      <a:cubicBezTo>
                        <a:pt x="648114" y="334394"/>
                        <a:pt x="652946" y="325937"/>
                        <a:pt x="649322" y="317480"/>
                      </a:cubicBezTo>
                      <a:cubicBezTo>
                        <a:pt x="649322" y="316272"/>
                        <a:pt x="648114" y="316272"/>
                        <a:pt x="646905" y="316272"/>
                      </a:cubicBezTo>
                      <a:cubicBezTo>
                        <a:pt x="645697" y="316272"/>
                        <a:pt x="644489" y="316272"/>
                        <a:pt x="643281" y="317480"/>
                      </a:cubicBezTo>
                      <a:cubicBezTo>
                        <a:pt x="642073" y="319896"/>
                        <a:pt x="640865" y="321104"/>
                        <a:pt x="640865" y="324729"/>
                      </a:cubicBezTo>
                      <a:cubicBezTo>
                        <a:pt x="639657" y="328353"/>
                        <a:pt x="639657" y="333186"/>
                        <a:pt x="637241" y="341643"/>
                      </a:cubicBezTo>
                      <a:cubicBezTo>
                        <a:pt x="637241" y="344059"/>
                        <a:pt x="636032" y="346475"/>
                        <a:pt x="634824" y="350099"/>
                      </a:cubicBezTo>
                      <a:cubicBezTo>
                        <a:pt x="633616" y="353724"/>
                        <a:pt x="633616" y="357348"/>
                        <a:pt x="632408" y="360972"/>
                      </a:cubicBezTo>
                      <a:cubicBezTo>
                        <a:pt x="632408" y="362180"/>
                        <a:pt x="632408" y="362180"/>
                        <a:pt x="632408" y="363389"/>
                      </a:cubicBezTo>
                      <a:cubicBezTo>
                        <a:pt x="632408" y="364597"/>
                        <a:pt x="631200" y="364597"/>
                        <a:pt x="631200" y="365805"/>
                      </a:cubicBezTo>
                      <a:cubicBezTo>
                        <a:pt x="631200" y="365805"/>
                        <a:pt x="631200" y="365805"/>
                        <a:pt x="631200" y="365805"/>
                      </a:cubicBezTo>
                      <a:cubicBezTo>
                        <a:pt x="628784" y="368221"/>
                        <a:pt x="627576" y="370637"/>
                        <a:pt x="625159" y="374262"/>
                      </a:cubicBezTo>
                      <a:cubicBezTo>
                        <a:pt x="623951" y="375470"/>
                        <a:pt x="622743" y="377886"/>
                        <a:pt x="621535" y="379094"/>
                      </a:cubicBezTo>
                      <a:cubicBezTo>
                        <a:pt x="620327" y="380302"/>
                        <a:pt x="620327" y="381510"/>
                        <a:pt x="619119" y="382719"/>
                      </a:cubicBezTo>
                      <a:cubicBezTo>
                        <a:pt x="617911" y="385135"/>
                        <a:pt x="616702" y="387551"/>
                        <a:pt x="615494" y="389967"/>
                      </a:cubicBezTo>
                      <a:cubicBezTo>
                        <a:pt x="615494" y="391175"/>
                        <a:pt x="614286" y="391175"/>
                        <a:pt x="614286" y="392383"/>
                      </a:cubicBezTo>
                      <a:cubicBezTo>
                        <a:pt x="614286" y="393592"/>
                        <a:pt x="613078" y="393592"/>
                        <a:pt x="613078" y="394800"/>
                      </a:cubicBezTo>
                      <a:cubicBezTo>
                        <a:pt x="613078" y="396008"/>
                        <a:pt x="611870" y="396008"/>
                        <a:pt x="611870" y="397216"/>
                      </a:cubicBezTo>
                      <a:cubicBezTo>
                        <a:pt x="610662" y="399632"/>
                        <a:pt x="609454" y="402049"/>
                        <a:pt x="608246" y="403256"/>
                      </a:cubicBezTo>
                      <a:cubicBezTo>
                        <a:pt x="608246" y="403256"/>
                        <a:pt x="608246" y="403256"/>
                        <a:pt x="608246" y="404465"/>
                      </a:cubicBezTo>
                      <a:cubicBezTo>
                        <a:pt x="607037" y="406881"/>
                        <a:pt x="605829" y="408089"/>
                        <a:pt x="605829" y="410505"/>
                      </a:cubicBezTo>
                      <a:cubicBezTo>
                        <a:pt x="604621" y="414130"/>
                        <a:pt x="603413" y="416546"/>
                        <a:pt x="602205" y="420170"/>
                      </a:cubicBezTo>
                      <a:cubicBezTo>
                        <a:pt x="602205" y="421378"/>
                        <a:pt x="602205" y="421378"/>
                        <a:pt x="600997" y="422587"/>
                      </a:cubicBezTo>
                      <a:cubicBezTo>
                        <a:pt x="599789" y="423795"/>
                        <a:pt x="599789" y="426211"/>
                        <a:pt x="599789" y="427419"/>
                      </a:cubicBezTo>
                      <a:cubicBezTo>
                        <a:pt x="598580" y="429835"/>
                        <a:pt x="598580" y="431044"/>
                        <a:pt x="598580" y="433460"/>
                      </a:cubicBezTo>
                      <a:cubicBezTo>
                        <a:pt x="598580" y="434668"/>
                        <a:pt x="597372" y="435876"/>
                        <a:pt x="597372" y="437084"/>
                      </a:cubicBezTo>
                      <a:cubicBezTo>
                        <a:pt x="596164" y="441917"/>
                        <a:pt x="594956" y="446749"/>
                        <a:pt x="593748" y="450374"/>
                      </a:cubicBezTo>
                      <a:cubicBezTo>
                        <a:pt x="593748" y="450374"/>
                        <a:pt x="593748" y="450374"/>
                        <a:pt x="593748" y="450374"/>
                      </a:cubicBezTo>
                      <a:cubicBezTo>
                        <a:pt x="593748" y="450374"/>
                        <a:pt x="593748" y="450374"/>
                        <a:pt x="593748" y="450374"/>
                      </a:cubicBezTo>
                      <a:cubicBezTo>
                        <a:pt x="593748" y="450374"/>
                        <a:pt x="593748" y="450374"/>
                        <a:pt x="593748" y="451581"/>
                      </a:cubicBezTo>
                      <a:cubicBezTo>
                        <a:pt x="591332" y="461247"/>
                        <a:pt x="588916" y="469703"/>
                        <a:pt x="586499" y="479368"/>
                      </a:cubicBezTo>
                      <a:cubicBezTo>
                        <a:pt x="585291" y="482993"/>
                        <a:pt x="585291" y="487825"/>
                        <a:pt x="584083" y="491450"/>
                      </a:cubicBezTo>
                      <a:cubicBezTo>
                        <a:pt x="584083" y="492658"/>
                        <a:pt x="584083" y="493866"/>
                        <a:pt x="582875" y="495074"/>
                      </a:cubicBezTo>
                      <a:cubicBezTo>
                        <a:pt x="581667" y="499906"/>
                        <a:pt x="580459" y="504739"/>
                        <a:pt x="580459" y="510780"/>
                      </a:cubicBezTo>
                      <a:cubicBezTo>
                        <a:pt x="579251" y="514404"/>
                        <a:pt x="579251" y="519236"/>
                        <a:pt x="578042" y="522861"/>
                      </a:cubicBezTo>
                      <a:cubicBezTo>
                        <a:pt x="578042" y="522861"/>
                        <a:pt x="578042" y="524069"/>
                        <a:pt x="578042" y="524069"/>
                      </a:cubicBezTo>
                      <a:cubicBezTo>
                        <a:pt x="576834" y="531318"/>
                        <a:pt x="575626" y="537358"/>
                        <a:pt x="575626" y="544607"/>
                      </a:cubicBezTo>
                      <a:cubicBezTo>
                        <a:pt x="575626" y="550648"/>
                        <a:pt x="574418" y="555480"/>
                        <a:pt x="574418" y="561521"/>
                      </a:cubicBezTo>
                      <a:cubicBezTo>
                        <a:pt x="574418" y="562729"/>
                        <a:pt x="574418" y="563937"/>
                        <a:pt x="575626" y="563937"/>
                      </a:cubicBezTo>
                      <a:cubicBezTo>
                        <a:pt x="576834" y="565145"/>
                        <a:pt x="579251" y="562729"/>
                        <a:pt x="579251" y="561521"/>
                      </a:cubicBezTo>
                      <a:cubicBezTo>
                        <a:pt x="579251" y="561521"/>
                        <a:pt x="579251" y="561521"/>
                        <a:pt x="579251" y="561521"/>
                      </a:cubicBezTo>
                      <a:cubicBezTo>
                        <a:pt x="580459" y="555480"/>
                        <a:pt x="581667" y="550648"/>
                        <a:pt x="582875" y="544607"/>
                      </a:cubicBezTo>
                      <a:cubicBezTo>
                        <a:pt x="584083" y="539775"/>
                        <a:pt x="585291" y="534942"/>
                        <a:pt x="585291" y="530109"/>
                      </a:cubicBezTo>
                      <a:cubicBezTo>
                        <a:pt x="585291" y="526485"/>
                        <a:pt x="586499" y="522861"/>
                        <a:pt x="586499" y="519236"/>
                      </a:cubicBezTo>
                      <a:cubicBezTo>
                        <a:pt x="587707" y="513196"/>
                        <a:pt x="587707" y="508363"/>
                        <a:pt x="588916" y="502323"/>
                      </a:cubicBezTo>
                      <a:cubicBezTo>
                        <a:pt x="588916" y="498698"/>
                        <a:pt x="590124" y="495074"/>
                        <a:pt x="590124" y="492658"/>
                      </a:cubicBezTo>
                      <a:cubicBezTo>
                        <a:pt x="591332" y="490241"/>
                        <a:pt x="591332" y="486617"/>
                        <a:pt x="592540" y="484201"/>
                      </a:cubicBezTo>
                      <a:cubicBezTo>
                        <a:pt x="592540" y="486617"/>
                        <a:pt x="592540" y="490241"/>
                        <a:pt x="591332" y="492658"/>
                      </a:cubicBezTo>
                      <a:cubicBezTo>
                        <a:pt x="590124" y="503531"/>
                        <a:pt x="588916" y="513196"/>
                        <a:pt x="588916" y="522861"/>
                      </a:cubicBezTo>
                      <a:cubicBezTo>
                        <a:pt x="588916" y="526485"/>
                        <a:pt x="588916" y="530109"/>
                        <a:pt x="587707" y="533734"/>
                      </a:cubicBezTo>
                      <a:cubicBezTo>
                        <a:pt x="587707" y="537358"/>
                        <a:pt x="587707" y="542191"/>
                        <a:pt x="587707" y="545815"/>
                      </a:cubicBezTo>
                      <a:cubicBezTo>
                        <a:pt x="587707" y="547023"/>
                        <a:pt x="587707" y="548231"/>
                        <a:pt x="588916" y="549439"/>
                      </a:cubicBezTo>
                      <a:cubicBezTo>
                        <a:pt x="591332" y="551856"/>
                        <a:pt x="597372" y="549439"/>
                        <a:pt x="597372" y="545815"/>
                      </a:cubicBezTo>
                      <a:cubicBezTo>
                        <a:pt x="597372" y="544607"/>
                        <a:pt x="597372" y="542191"/>
                        <a:pt x="597372" y="540983"/>
                      </a:cubicBezTo>
                      <a:cubicBezTo>
                        <a:pt x="597372" y="540983"/>
                        <a:pt x="597372" y="540983"/>
                        <a:pt x="597372" y="540983"/>
                      </a:cubicBezTo>
                      <a:cubicBezTo>
                        <a:pt x="597372" y="537358"/>
                        <a:pt x="598580" y="534942"/>
                        <a:pt x="598580" y="531318"/>
                      </a:cubicBezTo>
                      <a:cubicBezTo>
                        <a:pt x="598580" y="528902"/>
                        <a:pt x="598580" y="525277"/>
                        <a:pt x="599789" y="522861"/>
                      </a:cubicBezTo>
                      <a:cubicBezTo>
                        <a:pt x="600997" y="526485"/>
                        <a:pt x="600997" y="530109"/>
                        <a:pt x="602205" y="532526"/>
                      </a:cubicBezTo>
                      <a:cubicBezTo>
                        <a:pt x="602205" y="533734"/>
                        <a:pt x="602205" y="533734"/>
                        <a:pt x="602205" y="534942"/>
                      </a:cubicBezTo>
                      <a:cubicBezTo>
                        <a:pt x="602205" y="538566"/>
                        <a:pt x="602205" y="540983"/>
                        <a:pt x="602205" y="543399"/>
                      </a:cubicBezTo>
                      <a:cubicBezTo>
                        <a:pt x="602205" y="545815"/>
                        <a:pt x="602205" y="548231"/>
                        <a:pt x="600997" y="550648"/>
                      </a:cubicBezTo>
                      <a:cubicBezTo>
                        <a:pt x="599789" y="553064"/>
                        <a:pt x="599789" y="554272"/>
                        <a:pt x="599789" y="556688"/>
                      </a:cubicBezTo>
                      <a:cubicBezTo>
                        <a:pt x="594956" y="566353"/>
                        <a:pt x="599789" y="567561"/>
                        <a:pt x="604621" y="563937"/>
                      </a:cubicBezTo>
                      <a:cubicBezTo>
                        <a:pt x="610662" y="559105"/>
                        <a:pt x="615494" y="555480"/>
                        <a:pt x="619119" y="553064"/>
                      </a:cubicBezTo>
                      <a:cubicBezTo>
                        <a:pt x="622743" y="550648"/>
                        <a:pt x="625159" y="548231"/>
                        <a:pt x="627576" y="547023"/>
                      </a:cubicBezTo>
                      <a:cubicBezTo>
                        <a:pt x="628784" y="545815"/>
                        <a:pt x="629992" y="545815"/>
                        <a:pt x="631200" y="544607"/>
                      </a:cubicBezTo>
                      <a:cubicBezTo>
                        <a:pt x="634824" y="542191"/>
                        <a:pt x="637241" y="539775"/>
                        <a:pt x="639657" y="538566"/>
                      </a:cubicBezTo>
                      <a:cubicBezTo>
                        <a:pt x="643281" y="536150"/>
                        <a:pt x="645697" y="534942"/>
                        <a:pt x="646905" y="533734"/>
                      </a:cubicBezTo>
                      <a:cubicBezTo>
                        <a:pt x="649322" y="531318"/>
                        <a:pt x="650530" y="531318"/>
                        <a:pt x="651738" y="530109"/>
                      </a:cubicBezTo>
                      <a:cubicBezTo>
                        <a:pt x="652946" y="528902"/>
                        <a:pt x="655362" y="527693"/>
                        <a:pt x="657779" y="525277"/>
                      </a:cubicBezTo>
                      <a:cubicBezTo>
                        <a:pt x="661403" y="522861"/>
                        <a:pt x="666235" y="519236"/>
                        <a:pt x="672276" y="514404"/>
                      </a:cubicBezTo>
                      <a:cubicBezTo>
                        <a:pt x="673484" y="513196"/>
                        <a:pt x="674692" y="513196"/>
                        <a:pt x="675900" y="511988"/>
                      </a:cubicBezTo>
                      <a:cubicBezTo>
                        <a:pt x="679525" y="509571"/>
                        <a:pt x="683149" y="505947"/>
                        <a:pt x="686773" y="503531"/>
                      </a:cubicBezTo>
                      <a:cubicBezTo>
                        <a:pt x="689190" y="501114"/>
                        <a:pt x="692814" y="498698"/>
                        <a:pt x="696438" y="497490"/>
                      </a:cubicBezTo>
                      <a:cubicBezTo>
                        <a:pt x="698855" y="495074"/>
                        <a:pt x="696438" y="491450"/>
                        <a:pt x="692814" y="492658"/>
                      </a:cubicBezTo>
                      <a:cubicBezTo>
                        <a:pt x="689190" y="493866"/>
                        <a:pt x="686773" y="495074"/>
                        <a:pt x="684357" y="496282"/>
                      </a:cubicBezTo>
                      <a:cubicBezTo>
                        <a:pt x="680733" y="498698"/>
                        <a:pt x="677108" y="501114"/>
                        <a:pt x="673484" y="503531"/>
                      </a:cubicBezTo>
                      <a:cubicBezTo>
                        <a:pt x="666235" y="509571"/>
                        <a:pt x="660195" y="515612"/>
                        <a:pt x="652946" y="520445"/>
                      </a:cubicBezTo>
                      <a:cubicBezTo>
                        <a:pt x="652946" y="520445"/>
                        <a:pt x="652946" y="520445"/>
                        <a:pt x="652946" y="520445"/>
                      </a:cubicBezTo>
                      <a:cubicBezTo>
                        <a:pt x="650530" y="521653"/>
                        <a:pt x="648114" y="524069"/>
                        <a:pt x="645697" y="525277"/>
                      </a:cubicBezTo>
                      <a:cubicBezTo>
                        <a:pt x="643281" y="526485"/>
                        <a:pt x="640865" y="528902"/>
                        <a:pt x="637241" y="530109"/>
                      </a:cubicBezTo>
                      <a:cubicBezTo>
                        <a:pt x="636032" y="531318"/>
                        <a:pt x="634824" y="531318"/>
                        <a:pt x="633616" y="532526"/>
                      </a:cubicBezTo>
                      <a:cubicBezTo>
                        <a:pt x="633616" y="531318"/>
                        <a:pt x="634824" y="530109"/>
                        <a:pt x="634824" y="530109"/>
                      </a:cubicBezTo>
                      <a:cubicBezTo>
                        <a:pt x="636032" y="527693"/>
                        <a:pt x="638449" y="525277"/>
                        <a:pt x="640865" y="521653"/>
                      </a:cubicBezTo>
                      <a:cubicBezTo>
                        <a:pt x="643281" y="519236"/>
                        <a:pt x="644489" y="516820"/>
                        <a:pt x="646905" y="514404"/>
                      </a:cubicBezTo>
                      <a:cubicBezTo>
                        <a:pt x="651738" y="509571"/>
                        <a:pt x="656570" y="504739"/>
                        <a:pt x="661403" y="501114"/>
                      </a:cubicBezTo>
                      <a:cubicBezTo>
                        <a:pt x="663819" y="498698"/>
                        <a:pt x="667444" y="497490"/>
                        <a:pt x="669860" y="495074"/>
                      </a:cubicBezTo>
                      <a:cubicBezTo>
                        <a:pt x="673484" y="492658"/>
                        <a:pt x="677108" y="490241"/>
                        <a:pt x="679525" y="487825"/>
                      </a:cubicBezTo>
                      <a:cubicBezTo>
                        <a:pt x="684357" y="485409"/>
                        <a:pt x="687982" y="481784"/>
                        <a:pt x="692814" y="479368"/>
                      </a:cubicBezTo>
                      <a:cubicBezTo>
                        <a:pt x="694022" y="478160"/>
                        <a:pt x="695230" y="478160"/>
                        <a:pt x="695230" y="476952"/>
                      </a:cubicBezTo>
                      <a:cubicBezTo>
                        <a:pt x="695230" y="476952"/>
                        <a:pt x="695230" y="476952"/>
                        <a:pt x="696438" y="476952"/>
                      </a:cubicBezTo>
                      <a:cubicBezTo>
                        <a:pt x="698855" y="475744"/>
                        <a:pt x="701271" y="473328"/>
                        <a:pt x="703687" y="472120"/>
                      </a:cubicBezTo>
                      <a:cubicBezTo>
                        <a:pt x="707312" y="469703"/>
                        <a:pt x="710936" y="467287"/>
                        <a:pt x="714560" y="464871"/>
                      </a:cubicBezTo>
                      <a:cubicBezTo>
                        <a:pt x="715769" y="463663"/>
                        <a:pt x="716977" y="463663"/>
                        <a:pt x="718185" y="462455"/>
                      </a:cubicBezTo>
                      <a:cubicBezTo>
                        <a:pt x="719393" y="462455"/>
                        <a:pt x="719393" y="461247"/>
                        <a:pt x="720601" y="461247"/>
                      </a:cubicBezTo>
                      <a:cubicBezTo>
                        <a:pt x="721809" y="460038"/>
                        <a:pt x="724225" y="458830"/>
                        <a:pt x="725433" y="457622"/>
                      </a:cubicBezTo>
                      <a:cubicBezTo>
                        <a:pt x="727850" y="455206"/>
                        <a:pt x="730266" y="453998"/>
                        <a:pt x="732682" y="451581"/>
                      </a:cubicBezTo>
                      <a:cubicBezTo>
                        <a:pt x="733890" y="450374"/>
                        <a:pt x="735098" y="449165"/>
                        <a:pt x="736307" y="447957"/>
                      </a:cubicBezTo>
                      <a:cubicBezTo>
                        <a:pt x="738723" y="445541"/>
                        <a:pt x="739931" y="441917"/>
                        <a:pt x="741139" y="439500"/>
                      </a:cubicBezTo>
                      <a:cubicBezTo>
                        <a:pt x="741139" y="439500"/>
                        <a:pt x="741139" y="438292"/>
                        <a:pt x="742347" y="438292"/>
                      </a:cubicBezTo>
                      <a:cubicBezTo>
                        <a:pt x="743555" y="435876"/>
                        <a:pt x="739931" y="433460"/>
                        <a:pt x="737515" y="434668"/>
                      </a:cubicBezTo>
                      <a:cubicBezTo>
                        <a:pt x="737515" y="434668"/>
                        <a:pt x="737515" y="434668"/>
                        <a:pt x="737515" y="434668"/>
                      </a:cubicBezTo>
                      <a:cubicBezTo>
                        <a:pt x="735098" y="437084"/>
                        <a:pt x="732682" y="439500"/>
                        <a:pt x="729058" y="441917"/>
                      </a:cubicBezTo>
                      <a:cubicBezTo>
                        <a:pt x="729058" y="441917"/>
                        <a:pt x="729058" y="441917"/>
                        <a:pt x="729058" y="441917"/>
                      </a:cubicBezTo>
                      <a:cubicBezTo>
                        <a:pt x="727850" y="443125"/>
                        <a:pt x="726642" y="443125"/>
                        <a:pt x="726642" y="444333"/>
                      </a:cubicBezTo>
                      <a:cubicBezTo>
                        <a:pt x="725433" y="445541"/>
                        <a:pt x="724225" y="445541"/>
                        <a:pt x="724225" y="446749"/>
                      </a:cubicBezTo>
                      <a:cubicBezTo>
                        <a:pt x="723017" y="446749"/>
                        <a:pt x="723017" y="447957"/>
                        <a:pt x="721809" y="447957"/>
                      </a:cubicBezTo>
                      <a:cubicBezTo>
                        <a:pt x="720601" y="449165"/>
                        <a:pt x="720601" y="449165"/>
                        <a:pt x="719393" y="450374"/>
                      </a:cubicBezTo>
                      <a:cubicBezTo>
                        <a:pt x="718185" y="451581"/>
                        <a:pt x="716977" y="451581"/>
                        <a:pt x="715769" y="452790"/>
                      </a:cubicBezTo>
                      <a:cubicBezTo>
                        <a:pt x="713352" y="453998"/>
                        <a:pt x="712144" y="456414"/>
                        <a:pt x="709728" y="457622"/>
                      </a:cubicBezTo>
                      <a:cubicBezTo>
                        <a:pt x="709728" y="457622"/>
                        <a:pt x="709728" y="457622"/>
                        <a:pt x="709728" y="457622"/>
                      </a:cubicBezTo>
                      <a:cubicBezTo>
                        <a:pt x="709728" y="457622"/>
                        <a:pt x="708520" y="458830"/>
                        <a:pt x="708520" y="458830"/>
                      </a:cubicBezTo>
                      <a:cubicBezTo>
                        <a:pt x="707312" y="460038"/>
                        <a:pt x="706104" y="460038"/>
                        <a:pt x="704895" y="461247"/>
                      </a:cubicBezTo>
                      <a:cubicBezTo>
                        <a:pt x="703687" y="462455"/>
                        <a:pt x="702479" y="462455"/>
                        <a:pt x="702479" y="463663"/>
                      </a:cubicBezTo>
                      <a:cubicBezTo>
                        <a:pt x="702479" y="463663"/>
                        <a:pt x="701271" y="463663"/>
                        <a:pt x="701271" y="464871"/>
                      </a:cubicBezTo>
                      <a:cubicBezTo>
                        <a:pt x="700063" y="466079"/>
                        <a:pt x="697647" y="467287"/>
                        <a:pt x="696438" y="468495"/>
                      </a:cubicBezTo>
                      <a:cubicBezTo>
                        <a:pt x="695230" y="468495"/>
                        <a:pt x="695230" y="469703"/>
                        <a:pt x="694022" y="469703"/>
                      </a:cubicBezTo>
                      <a:cubicBezTo>
                        <a:pt x="687982" y="473328"/>
                        <a:pt x="683149" y="476952"/>
                        <a:pt x="677108" y="481784"/>
                      </a:cubicBezTo>
                      <a:cubicBezTo>
                        <a:pt x="675900" y="482993"/>
                        <a:pt x="674692" y="482993"/>
                        <a:pt x="673484" y="484201"/>
                      </a:cubicBezTo>
                      <a:cubicBezTo>
                        <a:pt x="674692" y="482993"/>
                        <a:pt x="675900" y="481784"/>
                        <a:pt x="677108" y="480577"/>
                      </a:cubicBezTo>
                      <a:cubicBezTo>
                        <a:pt x="681941" y="475744"/>
                        <a:pt x="687982" y="470911"/>
                        <a:pt x="692814" y="466079"/>
                      </a:cubicBezTo>
                      <a:cubicBezTo>
                        <a:pt x="694022" y="464871"/>
                        <a:pt x="695230" y="464871"/>
                        <a:pt x="695230" y="463663"/>
                      </a:cubicBezTo>
                      <a:cubicBezTo>
                        <a:pt x="696438" y="462455"/>
                        <a:pt x="697647" y="461247"/>
                        <a:pt x="698855" y="460038"/>
                      </a:cubicBezTo>
                      <a:cubicBezTo>
                        <a:pt x="698855" y="460038"/>
                        <a:pt x="698855" y="460038"/>
                        <a:pt x="698855" y="460038"/>
                      </a:cubicBezTo>
                      <a:cubicBezTo>
                        <a:pt x="700063" y="458830"/>
                        <a:pt x="701271" y="457622"/>
                        <a:pt x="703687" y="456414"/>
                      </a:cubicBezTo>
                      <a:cubicBezTo>
                        <a:pt x="704895" y="456414"/>
                        <a:pt x="704895" y="455206"/>
                        <a:pt x="706104" y="455206"/>
                      </a:cubicBezTo>
                      <a:cubicBezTo>
                        <a:pt x="706104" y="455206"/>
                        <a:pt x="707312" y="455206"/>
                        <a:pt x="707312" y="453998"/>
                      </a:cubicBezTo>
                      <a:cubicBezTo>
                        <a:pt x="709728" y="452790"/>
                        <a:pt x="710936" y="450374"/>
                        <a:pt x="713352" y="449165"/>
                      </a:cubicBezTo>
                      <a:cubicBezTo>
                        <a:pt x="713352" y="449165"/>
                        <a:pt x="713352" y="449165"/>
                        <a:pt x="714560" y="447957"/>
                      </a:cubicBezTo>
                      <a:cubicBezTo>
                        <a:pt x="715769" y="446749"/>
                        <a:pt x="715769" y="446749"/>
                        <a:pt x="716977" y="445541"/>
                      </a:cubicBezTo>
                      <a:cubicBezTo>
                        <a:pt x="719393" y="443125"/>
                        <a:pt x="721809" y="441917"/>
                        <a:pt x="723017" y="439500"/>
                      </a:cubicBezTo>
                      <a:cubicBezTo>
                        <a:pt x="724225" y="438292"/>
                        <a:pt x="724225" y="438292"/>
                        <a:pt x="725433" y="437084"/>
                      </a:cubicBezTo>
                      <a:cubicBezTo>
                        <a:pt x="726642" y="434668"/>
                        <a:pt x="729058" y="433460"/>
                        <a:pt x="730266" y="431044"/>
                      </a:cubicBezTo>
                      <a:cubicBezTo>
                        <a:pt x="730266" y="429835"/>
                        <a:pt x="731474" y="428627"/>
                        <a:pt x="731474" y="428627"/>
                      </a:cubicBezTo>
                      <a:cubicBezTo>
                        <a:pt x="731474" y="428627"/>
                        <a:pt x="731474" y="428627"/>
                        <a:pt x="731474" y="427419"/>
                      </a:cubicBezTo>
                      <a:cubicBezTo>
                        <a:pt x="732682" y="426211"/>
                        <a:pt x="731474" y="423795"/>
                        <a:pt x="730266" y="423795"/>
                      </a:cubicBezTo>
                      <a:cubicBezTo>
                        <a:pt x="729058" y="423795"/>
                        <a:pt x="727850" y="423795"/>
                        <a:pt x="726642" y="425003"/>
                      </a:cubicBezTo>
                      <a:cubicBezTo>
                        <a:pt x="726642" y="425003"/>
                        <a:pt x="726642" y="425003"/>
                        <a:pt x="726642" y="425003"/>
                      </a:cubicBezTo>
                      <a:cubicBezTo>
                        <a:pt x="724225" y="427419"/>
                        <a:pt x="721809" y="429835"/>
                        <a:pt x="719393" y="432252"/>
                      </a:cubicBezTo>
                      <a:cubicBezTo>
                        <a:pt x="719393" y="432252"/>
                        <a:pt x="719393" y="432252"/>
                        <a:pt x="719393" y="432252"/>
                      </a:cubicBezTo>
                      <a:cubicBezTo>
                        <a:pt x="718185" y="433460"/>
                        <a:pt x="718185" y="433460"/>
                        <a:pt x="716977" y="434668"/>
                      </a:cubicBezTo>
                      <a:cubicBezTo>
                        <a:pt x="714560" y="437084"/>
                        <a:pt x="712144" y="438292"/>
                        <a:pt x="709728" y="440708"/>
                      </a:cubicBezTo>
                      <a:cubicBezTo>
                        <a:pt x="709728" y="440708"/>
                        <a:pt x="708520" y="441917"/>
                        <a:pt x="708520" y="441917"/>
                      </a:cubicBezTo>
                      <a:cubicBezTo>
                        <a:pt x="706104" y="443125"/>
                        <a:pt x="703687" y="445541"/>
                        <a:pt x="702479" y="446749"/>
                      </a:cubicBezTo>
                      <a:cubicBezTo>
                        <a:pt x="702479" y="446749"/>
                        <a:pt x="702479" y="446749"/>
                        <a:pt x="702479" y="446749"/>
                      </a:cubicBezTo>
                      <a:cubicBezTo>
                        <a:pt x="702479" y="446749"/>
                        <a:pt x="702479" y="446749"/>
                        <a:pt x="702479" y="446749"/>
                      </a:cubicBezTo>
                      <a:cubicBezTo>
                        <a:pt x="700063" y="449165"/>
                        <a:pt x="697647" y="450374"/>
                        <a:pt x="695230" y="452790"/>
                      </a:cubicBezTo>
                      <a:cubicBezTo>
                        <a:pt x="694022" y="453998"/>
                        <a:pt x="692814" y="455206"/>
                        <a:pt x="690398" y="456414"/>
                      </a:cubicBezTo>
                      <a:cubicBezTo>
                        <a:pt x="684357" y="461247"/>
                        <a:pt x="678317" y="466079"/>
                        <a:pt x="673484" y="470911"/>
                      </a:cubicBezTo>
                      <a:cubicBezTo>
                        <a:pt x="671068" y="473328"/>
                        <a:pt x="668652" y="474536"/>
                        <a:pt x="666235" y="476952"/>
                      </a:cubicBezTo>
                      <a:cubicBezTo>
                        <a:pt x="666235" y="476952"/>
                        <a:pt x="665027" y="476952"/>
                        <a:pt x="665027" y="478160"/>
                      </a:cubicBezTo>
                      <a:cubicBezTo>
                        <a:pt x="665027" y="478160"/>
                        <a:pt x="665027" y="476952"/>
                        <a:pt x="666235" y="476952"/>
                      </a:cubicBezTo>
                      <a:cubicBezTo>
                        <a:pt x="667444" y="474536"/>
                        <a:pt x="669860" y="472120"/>
                        <a:pt x="671068" y="469703"/>
                      </a:cubicBezTo>
                      <a:cubicBezTo>
                        <a:pt x="674692" y="464871"/>
                        <a:pt x="678317" y="460038"/>
                        <a:pt x="683149" y="455206"/>
                      </a:cubicBezTo>
                      <a:cubicBezTo>
                        <a:pt x="684357" y="455206"/>
                        <a:pt x="686773" y="453998"/>
                        <a:pt x="687982" y="453998"/>
                      </a:cubicBezTo>
                      <a:cubicBezTo>
                        <a:pt x="689190" y="452790"/>
                        <a:pt x="691606" y="452790"/>
                        <a:pt x="692814" y="451581"/>
                      </a:cubicBezTo>
                      <a:cubicBezTo>
                        <a:pt x="695230" y="450374"/>
                        <a:pt x="697647" y="449165"/>
                        <a:pt x="700063" y="446749"/>
                      </a:cubicBezTo>
                      <a:cubicBezTo>
                        <a:pt x="700063" y="446749"/>
                        <a:pt x="700063" y="446749"/>
                        <a:pt x="700063" y="446749"/>
                      </a:cubicBezTo>
                      <a:cubicBezTo>
                        <a:pt x="700063" y="446749"/>
                        <a:pt x="701271" y="445541"/>
                        <a:pt x="701271" y="445541"/>
                      </a:cubicBezTo>
                      <a:cubicBezTo>
                        <a:pt x="702479" y="444333"/>
                        <a:pt x="703687" y="443125"/>
                        <a:pt x="704895" y="441917"/>
                      </a:cubicBezTo>
                      <a:cubicBezTo>
                        <a:pt x="706104" y="440708"/>
                        <a:pt x="706104" y="439500"/>
                        <a:pt x="704895" y="438292"/>
                      </a:cubicBezTo>
                      <a:cubicBezTo>
                        <a:pt x="704895" y="438292"/>
                        <a:pt x="704895" y="438292"/>
                        <a:pt x="703687" y="437084"/>
                      </a:cubicBezTo>
                      <a:cubicBezTo>
                        <a:pt x="702479" y="435876"/>
                        <a:pt x="701271" y="435876"/>
                        <a:pt x="697647" y="437084"/>
                      </a:cubicBezTo>
                      <a:cubicBezTo>
                        <a:pt x="698855" y="435876"/>
                        <a:pt x="700063" y="435876"/>
                        <a:pt x="701271" y="434668"/>
                      </a:cubicBezTo>
                      <a:cubicBezTo>
                        <a:pt x="701271" y="434668"/>
                        <a:pt x="701271" y="434668"/>
                        <a:pt x="701271" y="434668"/>
                      </a:cubicBezTo>
                      <a:cubicBezTo>
                        <a:pt x="703687" y="433460"/>
                        <a:pt x="706104" y="431044"/>
                        <a:pt x="708520" y="429835"/>
                      </a:cubicBezTo>
                      <a:cubicBezTo>
                        <a:pt x="709728" y="429835"/>
                        <a:pt x="709728" y="428627"/>
                        <a:pt x="710936" y="428627"/>
                      </a:cubicBezTo>
                      <a:cubicBezTo>
                        <a:pt x="713352" y="427419"/>
                        <a:pt x="715769" y="425003"/>
                        <a:pt x="718185" y="423795"/>
                      </a:cubicBezTo>
                      <a:cubicBezTo>
                        <a:pt x="719393" y="423795"/>
                        <a:pt x="720601" y="423795"/>
                        <a:pt x="721809" y="423795"/>
                      </a:cubicBezTo>
                      <a:cubicBezTo>
                        <a:pt x="721809" y="423795"/>
                        <a:pt x="721809" y="423795"/>
                        <a:pt x="721809" y="423795"/>
                      </a:cubicBezTo>
                      <a:cubicBezTo>
                        <a:pt x="725433" y="423795"/>
                        <a:pt x="727850" y="422587"/>
                        <a:pt x="730266" y="422587"/>
                      </a:cubicBezTo>
                      <a:cubicBezTo>
                        <a:pt x="730266" y="422587"/>
                        <a:pt x="730266" y="422587"/>
                        <a:pt x="730266" y="422587"/>
                      </a:cubicBezTo>
                      <a:cubicBezTo>
                        <a:pt x="731474" y="422587"/>
                        <a:pt x="733890" y="422587"/>
                        <a:pt x="735098" y="422587"/>
                      </a:cubicBezTo>
                      <a:cubicBezTo>
                        <a:pt x="735098" y="422587"/>
                        <a:pt x="736307" y="422587"/>
                        <a:pt x="736307" y="422587"/>
                      </a:cubicBezTo>
                      <a:cubicBezTo>
                        <a:pt x="738723" y="422587"/>
                        <a:pt x="739931" y="422587"/>
                        <a:pt x="742347" y="423795"/>
                      </a:cubicBezTo>
                      <a:cubicBezTo>
                        <a:pt x="743555" y="423795"/>
                        <a:pt x="743555" y="423795"/>
                        <a:pt x="744763" y="423795"/>
                      </a:cubicBezTo>
                      <a:cubicBezTo>
                        <a:pt x="745972" y="423795"/>
                        <a:pt x="747180" y="423795"/>
                        <a:pt x="748388" y="423795"/>
                      </a:cubicBezTo>
                      <a:cubicBezTo>
                        <a:pt x="752012" y="423795"/>
                        <a:pt x="755636" y="422587"/>
                        <a:pt x="759261" y="422587"/>
                      </a:cubicBezTo>
                      <a:cubicBezTo>
                        <a:pt x="761677" y="422587"/>
                        <a:pt x="764093" y="418962"/>
                        <a:pt x="761677" y="416546"/>
                      </a:cubicBezTo>
                      <a:cubicBezTo>
                        <a:pt x="758053" y="414130"/>
                        <a:pt x="754428" y="415338"/>
                        <a:pt x="749596" y="415338"/>
                      </a:cubicBezTo>
                      <a:cubicBezTo>
                        <a:pt x="747180" y="415338"/>
                        <a:pt x="743555" y="414130"/>
                        <a:pt x="741139" y="414130"/>
                      </a:cubicBezTo>
                      <a:cubicBezTo>
                        <a:pt x="741139" y="414130"/>
                        <a:pt x="741139" y="414130"/>
                        <a:pt x="741139" y="414130"/>
                      </a:cubicBezTo>
                      <a:cubicBezTo>
                        <a:pt x="741139" y="414130"/>
                        <a:pt x="739931" y="414130"/>
                        <a:pt x="739931" y="414130"/>
                      </a:cubicBezTo>
                      <a:cubicBezTo>
                        <a:pt x="739931" y="414130"/>
                        <a:pt x="739931" y="414130"/>
                        <a:pt x="739931" y="414130"/>
                      </a:cubicBezTo>
                      <a:cubicBezTo>
                        <a:pt x="739931" y="414130"/>
                        <a:pt x="741139" y="414130"/>
                        <a:pt x="741139" y="414130"/>
                      </a:cubicBezTo>
                      <a:cubicBezTo>
                        <a:pt x="744763" y="412922"/>
                        <a:pt x="748388" y="411713"/>
                        <a:pt x="752012" y="410505"/>
                      </a:cubicBezTo>
                      <a:cubicBezTo>
                        <a:pt x="758053" y="408089"/>
                        <a:pt x="764093" y="406881"/>
                        <a:pt x="770134" y="405673"/>
                      </a:cubicBezTo>
                      <a:cubicBezTo>
                        <a:pt x="778591" y="403256"/>
                        <a:pt x="773758" y="391175"/>
                        <a:pt x="765301" y="393592"/>
                      </a:cubicBezTo>
                      <a:cubicBezTo>
                        <a:pt x="760469" y="394800"/>
                        <a:pt x="755636" y="396008"/>
                        <a:pt x="750804" y="397216"/>
                      </a:cubicBezTo>
                      <a:cubicBezTo>
                        <a:pt x="748388" y="398424"/>
                        <a:pt x="745972" y="398424"/>
                        <a:pt x="743555" y="399632"/>
                      </a:cubicBezTo>
                      <a:cubicBezTo>
                        <a:pt x="742347" y="399632"/>
                        <a:pt x="741139" y="400840"/>
                        <a:pt x="739931" y="400840"/>
                      </a:cubicBezTo>
                      <a:cubicBezTo>
                        <a:pt x="737515" y="402049"/>
                        <a:pt x="736307" y="402049"/>
                        <a:pt x="733890" y="403256"/>
                      </a:cubicBezTo>
                      <a:cubicBezTo>
                        <a:pt x="732682" y="403256"/>
                        <a:pt x="731474" y="404465"/>
                        <a:pt x="730266" y="404465"/>
                      </a:cubicBezTo>
                      <a:cubicBezTo>
                        <a:pt x="730266" y="404465"/>
                        <a:pt x="730266" y="404465"/>
                        <a:pt x="730266" y="404465"/>
                      </a:cubicBezTo>
                      <a:cubicBezTo>
                        <a:pt x="730266" y="403256"/>
                        <a:pt x="731474" y="403256"/>
                        <a:pt x="731474" y="402049"/>
                      </a:cubicBezTo>
                      <a:cubicBezTo>
                        <a:pt x="731474" y="402049"/>
                        <a:pt x="731474" y="402049"/>
                        <a:pt x="731474" y="400840"/>
                      </a:cubicBezTo>
                      <a:cubicBezTo>
                        <a:pt x="732682" y="399632"/>
                        <a:pt x="732682" y="397216"/>
                        <a:pt x="733890" y="396008"/>
                      </a:cubicBezTo>
                      <a:cubicBezTo>
                        <a:pt x="733890" y="394800"/>
                        <a:pt x="733890" y="393592"/>
                        <a:pt x="733890" y="392383"/>
                      </a:cubicBezTo>
                      <a:cubicBezTo>
                        <a:pt x="732682" y="389967"/>
                        <a:pt x="727850" y="387551"/>
                        <a:pt x="725433" y="389967"/>
                      </a:cubicBezTo>
                      <a:cubicBezTo>
                        <a:pt x="725433" y="389967"/>
                        <a:pt x="721809" y="393592"/>
                        <a:pt x="718185" y="398424"/>
                      </a:cubicBezTo>
                      <a:cubicBezTo>
                        <a:pt x="715769" y="400840"/>
                        <a:pt x="714560" y="403256"/>
                        <a:pt x="712144" y="405673"/>
                      </a:cubicBezTo>
                      <a:cubicBezTo>
                        <a:pt x="712144" y="405673"/>
                        <a:pt x="712144" y="405673"/>
                        <a:pt x="712144" y="405673"/>
                      </a:cubicBezTo>
                      <a:cubicBezTo>
                        <a:pt x="709728" y="408089"/>
                        <a:pt x="707312" y="410505"/>
                        <a:pt x="706104" y="412922"/>
                      </a:cubicBezTo>
                      <a:cubicBezTo>
                        <a:pt x="706104" y="412922"/>
                        <a:pt x="704895" y="414130"/>
                        <a:pt x="704895" y="414130"/>
                      </a:cubicBezTo>
                      <a:cubicBezTo>
                        <a:pt x="703687" y="415338"/>
                        <a:pt x="703687" y="415338"/>
                        <a:pt x="703687" y="415338"/>
                      </a:cubicBezTo>
                      <a:cubicBezTo>
                        <a:pt x="703687" y="414130"/>
                        <a:pt x="703687" y="414130"/>
                        <a:pt x="703687" y="412922"/>
                      </a:cubicBezTo>
                      <a:cubicBezTo>
                        <a:pt x="703687" y="412922"/>
                        <a:pt x="703687" y="411713"/>
                        <a:pt x="703687" y="411713"/>
                      </a:cubicBezTo>
                      <a:cubicBezTo>
                        <a:pt x="703687" y="411713"/>
                        <a:pt x="703687" y="411713"/>
                        <a:pt x="703687" y="410505"/>
                      </a:cubicBezTo>
                      <a:cubicBezTo>
                        <a:pt x="704895" y="406881"/>
                        <a:pt x="701271" y="405673"/>
                        <a:pt x="698855" y="406881"/>
                      </a:cubicBezTo>
                      <a:cubicBezTo>
                        <a:pt x="695230" y="409297"/>
                        <a:pt x="695230" y="412922"/>
                        <a:pt x="694022" y="417754"/>
                      </a:cubicBezTo>
                      <a:cubicBezTo>
                        <a:pt x="694022" y="417754"/>
                        <a:pt x="694022" y="417754"/>
                        <a:pt x="694022" y="417754"/>
                      </a:cubicBezTo>
                      <a:cubicBezTo>
                        <a:pt x="694022" y="418962"/>
                        <a:pt x="692814" y="421378"/>
                        <a:pt x="692814" y="423795"/>
                      </a:cubicBezTo>
                      <a:cubicBezTo>
                        <a:pt x="692814" y="425003"/>
                        <a:pt x="691606" y="426211"/>
                        <a:pt x="691606" y="428627"/>
                      </a:cubicBezTo>
                      <a:cubicBezTo>
                        <a:pt x="690398" y="429835"/>
                        <a:pt x="687982" y="432252"/>
                        <a:pt x="686773" y="433460"/>
                      </a:cubicBezTo>
                      <a:cubicBezTo>
                        <a:pt x="684357" y="435876"/>
                        <a:pt x="681941" y="438292"/>
                        <a:pt x="679525" y="440708"/>
                      </a:cubicBezTo>
                      <a:cubicBezTo>
                        <a:pt x="677108" y="443125"/>
                        <a:pt x="674692" y="446749"/>
                        <a:pt x="672276" y="449165"/>
                      </a:cubicBezTo>
                      <a:cubicBezTo>
                        <a:pt x="672276" y="444333"/>
                        <a:pt x="673484" y="439500"/>
                        <a:pt x="673484" y="434668"/>
                      </a:cubicBezTo>
                      <a:cubicBezTo>
                        <a:pt x="673484" y="432252"/>
                        <a:pt x="673484" y="428627"/>
                        <a:pt x="673484" y="426211"/>
                      </a:cubicBezTo>
                      <a:cubicBezTo>
                        <a:pt x="673484" y="423795"/>
                        <a:pt x="669860" y="422587"/>
                        <a:pt x="668652" y="423795"/>
                      </a:cubicBezTo>
                      <a:cubicBezTo>
                        <a:pt x="666235" y="425003"/>
                        <a:pt x="665027" y="427419"/>
                        <a:pt x="665027" y="428627"/>
                      </a:cubicBezTo>
                      <a:cubicBezTo>
                        <a:pt x="662611" y="434668"/>
                        <a:pt x="663819" y="445541"/>
                        <a:pt x="662611" y="462455"/>
                      </a:cubicBezTo>
                      <a:cubicBezTo>
                        <a:pt x="662611" y="463663"/>
                        <a:pt x="662611" y="463663"/>
                        <a:pt x="662611" y="464871"/>
                      </a:cubicBezTo>
                      <a:cubicBezTo>
                        <a:pt x="662611" y="464871"/>
                        <a:pt x="662611" y="464871"/>
                        <a:pt x="662611" y="464871"/>
                      </a:cubicBezTo>
                      <a:cubicBezTo>
                        <a:pt x="660195" y="468495"/>
                        <a:pt x="657779" y="473328"/>
                        <a:pt x="655362" y="476952"/>
                      </a:cubicBezTo>
                      <a:cubicBezTo>
                        <a:pt x="660195" y="461247"/>
                        <a:pt x="651738" y="457622"/>
                        <a:pt x="649322" y="462455"/>
                      </a:cubicBezTo>
                      <a:cubicBezTo>
                        <a:pt x="646905" y="466079"/>
                        <a:pt x="645697" y="470911"/>
                        <a:pt x="644489" y="476952"/>
                      </a:cubicBezTo>
                      <a:cubicBezTo>
                        <a:pt x="644489" y="478160"/>
                        <a:pt x="644489" y="479368"/>
                        <a:pt x="643281" y="480577"/>
                      </a:cubicBezTo>
                      <a:cubicBezTo>
                        <a:pt x="643281" y="482993"/>
                        <a:pt x="642073" y="485409"/>
                        <a:pt x="642073" y="489033"/>
                      </a:cubicBezTo>
                      <a:cubicBezTo>
                        <a:pt x="640865" y="493866"/>
                        <a:pt x="639657" y="499906"/>
                        <a:pt x="638449" y="505947"/>
                      </a:cubicBezTo>
                      <a:cubicBezTo>
                        <a:pt x="638449" y="505947"/>
                        <a:pt x="638449" y="505947"/>
                        <a:pt x="638449" y="507155"/>
                      </a:cubicBezTo>
                      <a:cubicBezTo>
                        <a:pt x="637241" y="508363"/>
                        <a:pt x="637241" y="509571"/>
                        <a:pt x="636032" y="510780"/>
                      </a:cubicBezTo>
                      <a:cubicBezTo>
                        <a:pt x="633616" y="515612"/>
                        <a:pt x="631200" y="519236"/>
                        <a:pt x="628784" y="524069"/>
                      </a:cubicBezTo>
                      <a:cubicBezTo>
                        <a:pt x="627576" y="525277"/>
                        <a:pt x="626367" y="527693"/>
                        <a:pt x="626367" y="528902"/>
                      </a:cubicBezTo>
                      <a:cubicBezTo>
                        <a:pt x="625159" y="530109"/>
                        <a:pt x="625159" y="531318"/>
                        <a:pt x="623951" y="532526"/>
                      </a:cubicBezTo>
                      <a:cubicBezTo>
                        <a:pt x="623951" y="530109"/>
                        <a:pt x="623951" y="528902"/>
                        <a:pt x="623951" y="527693"/>
                      </a:cubicBezTo>
                      <a:cubicBezTo>
                        <a:pt x="623951" y="525277"/>
                        <a:pt x="623951" y="524069"/>
                        <a:pt x="623951" y="522861"/>
                      </a:cubicBezTo>
                      <a:cubicBezTo>
                        <a:pt x="623951" y="521653"/>
                        <a:pt x="623951" y="520445"/>
                        <a:pt x="623951" y="519236"/>
                      </a:cubicBezTo>
                      <a:cubicBezTo>
                        <a:pt x="623951" y="518028"/>
                        <a:pt x="623951" y="516820"/>
                        <a:pt x="623951" y="514404"/>
                      </a:cubicBezTo>
                      <a:cubicBezTo>
                        <a:pt x="623951" y="514404"/>
                        <a:pt x="623951" y="514404"/>
                        <a:pt x="623951" y="514404"/>
                      </a:cubicBezTo>
                      <a:cubicBezTo>
                        <a:pt x="623951" y="513196"/>
                        <a:pt x="625159" y="513196"/>
                        <a:pt x="625159" y="513196"/>
                      </a:cubicBezTo>
                      <a:cubicBezTo>
                        <a:pt x="626367" y="510780"/>
                        <a:pt x="627576" y="508363"/>
                        <a:pt x="629992" y="507155"/>
                      </a:cubicBezTo>
                      <a:cubicBezTo>
                        <a:pt x="632408" y="504739"/>
                        <a:pt x="633616" y="503531"/>
                        <a:pt x="634824" y="501114"/>
                      </a:cubicBezTo>
                      <a:cubicBezTo>
                        <a:pt x="634824" y="499906"/>
                        <a:pt x="633616" y="497490"/>
                        <a:pt x="632408" y="497490"/>
                      </a:cubicBezTo>
                      <a:cubicBezTo>
                        <a:pt x="631200" y="497490"/>
                        <a:pt x="631200" y="497490"/>
                        <a:pt x="629992" y="498698"/>
                      </a:cubicBezTo>
                      <a:cubicBezTo>
                        <a:pt x="628784" y="498698"/>
                        <a:pt x="628784" y="499906"/>
                        <a:pt x="627576" y="499906"/>
                      </a:cubicBezTo>
                      <a:cubicBezTo>
                        <a:pt x="627576" y="497490"/>
                        <a:pt x="628784" y="496282"/>
                        <a:pt x="628784" y="493866"/>
                      </a:cubicBezTo>
                      <a:cubicBezTo>
                        <a:pt x="628784" y="493866"/>
                        <a:pt x="628784" y="493866"/>
                        <a:pt x="628784" y="493866"/>
                      </a:cubicBezTo>
                      <a:cubicBezTo>
                        <a:pt x="629992" y="490241"/>
                        <a:pt x="631200" y="486617"/>
                        <a:pt x="632408" y="484201"/>
                      </a:cubicBezTo>
                      <a:cubicBezTo>
                        <a:pt x="632408" y="482993"/>
                        <a:pt x="632408" y="482993"/>
                        <a:pt x="633616" y="481784"/>
                      </a:cubicBezTo>
                      <a:cubicBezTo>
                        <a:pt x="633616" y="480577"/>
                        <a:pt x="634824" y="479368"/>
                        <a:pt x="634824" y="478160"/>
                      </a:cubicBezTo>
                      <a:cubicBezTo>
                        <a:pt x="636032" y="473328"/>
                        <a:pt x="629992" y="469703"/>
                        <a:pt x="627576" y="473328"/>
                      </a:cubicBezTo>
                      <a:cubicBezTo>
                        <a:pt x="627576" y="473328"/>
                        <a:pt x="627576" y="474536"/>
                        <a:pt x="626367" y="474536"/>
                      </a:cubicBezTo>
                      <a:cubicBezTo>
                        <a:pt x="625159" y="478160"/>
                        <a:pt x="623951" y="482993"/>
                        <a:pt x="622743" y="486617"/>
                      </a:cubicBezTo>
                      <a:cubicBezTo>
                        <a:pt x="622743" y="487825"/>
                        <a:pt x="621535" y="490241"/>
                        <a:pt x="621535" y="491450"/>
                      </a:cubicBezTo>
                      <a:cubicBezTo>
                        <a:pt x="621535" y="492658"/>
                        <a:pt x="620327" y="493866"/>
                        <a:pt x="620327" y="495074"/>
                      </a:cubicBezTo>
                      <a:cubicBezTo>
                        <a:pt x="619119" y="497490"/>
                        <a:pt x="619119" y="499906"/>
                        <a:pt x="617911" y="501114"/>
                      </a:cubicBezTo>
                      <a:cubicBezTo>
                        <a:pt x="614286" y="511988"/>
                        <a:pt x="614286" y="507155"/>
                        <a:pt x="614286" y="524069"/>
                      </a:cubicBezTo>
                      <a:cubicBezTo>
                        <a:pt x="614286" y="525277"/>
                        <a:pt x="614286" y="525277"/>
                        <a:pt x="614286" y="526485"/>
                      </a:cubicBezTo>
                      <a:cubicBezTo>
                        <a:pt x="614286" y="526485"/>
                        <a:pt x="614286" y="525277"/>
                        <a:pt x="614286" y="525277"/>
                      </a:cubicBezTo>
                      <a:cubicBezTo>
                        <a:pt x="613078" y="516820"/>
                        <a:pt x="609454" y="508363"/>
                        <a:pt x="609454" y="498698"/>
                      </a:cubicBezTo>
                      <a:cubicBezTo>
                        <a:pt x="609454" y="498698"/>
                        <a:pt x="609454" y="498698"/>
                        <a:pt x="609454" y="498698"/>
                      </a:cubicBezTo>
                      <a:cubicBezTo>
                        <a:pt x="609454" y="495074"/>
                        <a:pt x="610662" y="491450"/>
                        <a:pt x="610662" y="487825"/>
                      </a:cubicBezTo>
                      <a:cubicBezTo>
                        <a:pt x="611870" y="482993"/>
                        <a:pt x="611870" y="479368"/>
                        <a:pt x="613078" y="474536"/>
                      </a:cubicBezTo>
                      <a:cubicBezTo>
                        <a:pt x="614286" y="470911"/>
                        <a:pt x="614286" y="466079"/>
                        <a:pt x="615494" y="462455"/>
                      </a:cubicBezTo>
                      <a:cubicBezTo>
                        <a:pt x="615494" y="461247"/>
                        <a:pt x="615494" y="460038"/>
                        <a:pt x="616702" y="458830"/>
                      </a:cubicBezTo>
                      <a:cubicBezTo>
                        <a:pt x="617911" y="455206"/>
                        <a:pt x="617911" y="451581"/>
                        <a:pt x="619119" y="449165"/>
                      </a:cubicBezTo>
                      <a:cubicBezTo>
                        <a:pt x="619119" y="447957"/>
                        <a:pt x="620327" y="445541"/>
                        <a:pt x="620327" y="444333"/>
                      </a:cubicBezTo>
                      <a:cubicBezTo>
                        <a:pt x="622743" y="437084"/>
                        <a:pt x="625159" y="429835"/>
                        <a:pt x="627576" y="422587"/>
                      </a:cubicBezTo>
                      <a:cubicBezTo>
                        <a:pt x="628784" y="418962"/>
                        <a:pt x="629992" y="416546"/>
                        <a:pt x="631200" y="412922"/>
                      </a:cubicBezTo>
                      <a:cubicBezTo>
                        <a:pt x="631200" y="412922"/>
                        <a:pt x="631200" y="412922"/>
                        <a:pt x="631200" y="412922"/>
                      </a:cubicBezTo>
                      <a:cubicBezTo>
                        <a:pt x="631200" y="411713"/>
                        <a:pt x="632408" y="411713"/>
                        <a:pt x="632408" y="410505"/>
                      </a:cubicBezTo>
                      <a:cubicBezTo>
                        <a:pt x="633616" y="406881"/>
                        <a:pt x="636032" y="403256"/>
                        <a:pt x="637241" y="399632"/>
                      </a:cubicBezTo>
                      <a:cubicBezTo>
                        <a:pt x="637241" y="399632"/>
                        <a:pt x="637241" y="398424"/>
                        <a:pt x="638449" y="398424"/>
                      </a:cubicBezTo>
                      <a:cubicBezTo>
                        <a:pt x="639657" y="396008"/>
                        <a:pt x="640865" y="393592"/>
                        <a:pt x="642073" y="392383"/>
                      </a:cubicBezTo>
                      <a:cubicBezTo>
                        <a:pt x="643281" y="391175"/>
                        <a:pt x="644489" y="388759"/>
                        <a:pt x="645697" y="387551"/>
                      </a:cubicBezTo>
                      <a:cubicBezTo>
                        <a:pt x="648114" y="383927"/>
                        <a:pt x="650530" y="381510"/>
                        <a:pt x="651738" y="379094"/>
                      </a:cubicBezTo>
                      <a:cubicBezTo>
                        <a:pt x="654154" y="376678"/>
                        <a:pt x="655362" y="375470"/>
                        <a:pt x="657779" y="373053"/>
                      </a:cubicBezTo>
                      <a:cubicBezTo>
                        <a:pt x="657779" y="373053"/>
                        <a:pt x="657779" y="373053"/>
                        <a:pt x="658987" y="371846"/>
                      </a:cubicBezTo>
                      <a:cubicBezTo>
                        <a:pt x="662611" y="369429"/>
                        <a:pt x="666235" y="367013"/>
                        <a:pt x="671068" y="363389"/>
                      </a:cubicBezTo>
                      <a:cubicBezTo>
                        <a:pt x="677108" y="359764"/>
                        <a:pt x="680733" y="357348"/>
                        <a:pt x="684357" y="356140"/>
                      </a:cubicBezTo>
                      <a:cubicBezTo>
                        <a:pt x="687982" y="354932"/>
                        <a:pt x="690398" y="353724"/>
                        <a:pt x="692814" y="353724"/>
                      </a:cubicBezTo>
                      <a:cubicBezTo>
                        <a:pt x="696438" y="353724"/>
                        <a:pt x="701271" y="353724"/>
                        <a:pt x="708520" y="353724"/>
                      </a:cubicBezTo>
                      <a:cubicBezTo>
                        <a:pt x="709728" y="353724"/>
                        <a:pt x="710936" y="353724"/>
                        <a:pt x="712144" y="353724"/>
                      </a:cubicBezTo>
                      <a:cubicBezTo>
                        <a:pt x="726642" y="353724"/>
                        <a:pt x="737515" y="350099"/>
                        <a:pt x="748388" y="350099"/>
                      </a:cubicBezTo>
                      <a:cubicBezTo>
                        <a:pt x="750804" y="350099"/>
                        <a:pt x="754428" y="350099"/>
                        <a:pt x="758053" y="351307"/>
                      </a:cubicBezTo>
                      <a:cubicBezTo>
                        <a:pt x="760469" y="351307"/>
                        <a:pt x="762885" y="352516"/>
                        <a:pt x="766510" y="352516"/>
                      </a:cubicBezTo>
                      <a:cubicBezTo>
                        <a:pt x="768926" y="352516"/>
                        <a:pt x="770134" y="353724"/>
                        <a:pt x="772550" y="354932"/>
                      </a:cubicBezTo>
                      <a:cubicBezTo>
                        <a:pt x="772550" y="354932"/>
                        <a:pt x="772550" y="354932"/>
                        <a:pt x="773758" y="354932"/>
                      </a:cubicBezTo>
                      <a:cubicBezTo>
                        <a:pt x="784631" y="359764"/>
                        <a:pt x="791880" y="365805"/>
                        <a:pt x="799129" y="373053"/>
                      </a:cubicBezTo>
                      <a:cubicBezTo>
                        <a:pt x="803961" y="377886"/>
                        <a:pt x="808794" y="382719"/>
                        <a:pt x="813626" y="386343"/>
                      </a:cubicBezTo>
                      <a:cubicBezTo>
                        <a:pt x="814835" y="387551"/>
                        <a:pt x="816043" y="388759"/>
                        <a:pt x="818459" y="389967"/>
                      </a:cubicBezTo>
                      <a:cubicBezTo>
                        <a:pt x="826916" y="396008"/>
                        <a:pt x="832956" y="400840"/>
                        <a:pt x="837789" y="405673"/>
                      </a:cubicBezTo>
                      <a:cubicBezTo>
                        <a:pt x="840205" y="408089"/>
                        <a:pt x="842621" y="410505"/>
                        <a:pt x="843829" y="412922"/>
                      </a:cubicBezTo>
                      <a:cubicBezTo>
                        <a:pt x="851078" y="421378"/>
                        <a:pt x="854703" y="429835"/>
                        <a:pt x="859535" y="438292"/>
                      </a:cubicBezTo>
                      <a:cubicBezTo>
                        <a:pt x="860743" y="441917"/>
                        <a:pt x="861951" y="444333"/>
                        <a:pt x="864367" y="447957"/>
                      </a:cubicBezTo>
                      <a:cubicBezTo>
                        <a:pt x="867992" y="455206"/>
                        <a:pt x="871616" y="462455"/>
                        <a:pt x="877657" y="472120"/>
                      </a:cubicBezTo>
                      <a:cubicBezTo>
                        <a:pt x="883697" y="480577"/>
                        <a:pt x="887322" y="490241"/>
                        <a:pt x="889738" y="498698"/>
                      </a:cubicBezTo>
                      <a:cubicBezTo>
                        <a:pt x="890946" y="502323"/>
                        <a:pt x="892154" y="505947"/>
                        <a:pt x="892154" y="510780"/>
                      </a:cubicBezTo>
                      <a:cubicBezTo>
                        <a:pt x="892154" y="513196"/>
                        <a:pt x="893363" y="516820"/>
                        <a:pt x="893363" y="519236"/>
                      </a:cubicBezTo>
                      <a:cubicBezTo>
                        <a:pt x="893363" y="521653"/>
                        <a:pt x="893363" y="524069"/>
                        <a:pt x="893363" y="526485"/>
                      </a:cubicBezTo>
                      <a:cubicBezTo>
                        <a:pt x="893363" y="527693"/>
                        <a:pt x="893363" y="528902"/>
                        <a:pt x="893363" y="530109"/>
                      </a:cubicBezTo>
                      <a:cubicBezTo>
                        <a:pt x="893363" y="534942"/>
                        <a:pt x="892154" y="539775"/>
                        <a:pt x="892154" y="543399"/>
                      </a:cubicBezTo>
                      <a:cubicBezTo>
                        <a:pt x="892154" y="544607"/>
                        <a:pt x="892154" y="544607"/>
                        <a:pt x="892154" y="545815"/>
                      </a:cubicBezTo>
                      <a:cubicBezTo>
                        <a:pt x="890946" y="549439"/>
                        <a:pt x="890946" y="554272"/>
                        <a:pt x="888530" y="557896"/>
                      </a:cubicBezTo>
                      <a:cubicBezTo>
                        <a:pt x="886114" y="565145"/>
                        <a:pt x="882489" y="572394"/>
                        <a:pt x="878865" y="579642"/>
                      </a:cubicBezTo>
                      <a:cubicBezTo>
                        <a:pt x="876449" y="583267"/>
                        <a:pt x="875241" y="586891"/>
                        <a:pt x="872824" y="590516"/>
                      </a:cubicBezTo>
                      <a:cubicBezTo>
                        <a:pt x="869200" y="596556"/>
                        <a:pt x="865576" y="601389"/>
                        <a:pt x="860743" y="606221"/>
                      </a:cubicBezTo>
                      <a:cubicBezTo>
                        <a:pt x="860743" y="607430"/>
                        <a:pt x="859535" y="607430"/>
                        <a:pt x="859535" y="608637"/>
                      </a:cubicBezTo>
                      <a:cubicBezTo>
                        <a:pt x="858327" y="607430"/>
                        <a:pt x="855911" y="607430"/>
                        <a:pt x="854703" y="606221"/>
                      </a:cubicBezTo>
                      <a:cubicBezTo>
                        <a:pt x="849870" y="605013"/>
                        <a:pt x="846246" y="602597"/>
                        <a:pt x="841413" y="602597"/>
                      </a:cubicBezTo>
                      <a:cubicBezTo>
                        <a:pt x="841413" y="602597"/>
                        <a:pt x="841413" y="602597"/>
                        <a:pt x="841413" y="602597"/>
                      </a:cubicBezTo>
                      <a:cubicBezTo>
                        <a:pt x="841413" y="602597"/>
                        <a:pt x="841413" y="602597"/>
                        <a:pt x="841413" y="602597"/>
                      </a:cubicBezTo>
                      <a:cubicBezTo>
                        <a:pt x="848662" y="600181"/>
                        <a:pt x="854703" y="595348"/>
                        <a:pt x="860743" y="592932"/>
                      </a:cubicBezTo>
                      <a:cubicBezTo>
                        <a:pt x="861951" y="591724"/>
                        <a:pt x="863159" y="590516"/>
                        <a:pt x="861951" y="589308"/>
                      </a:cubicBezTo>
                      <a:cubicBezTo>
                        <a:pt x="861951" y="588099"/>
                        <a:pt x="860743" y="586891"/>
                        <a:pt x="859535" y="588099"/>
                      </a:cubicBezTo>
                      <a:cubicBezTo>
                        <a:pt x="858327" y="588099"/>
                        <a:pt x="857119" y="588099"/>
                        <a:pt x="855911" y="588099"/>
                      </a:cubicBezTo>
                      <a:cubicBezTo>
                        <a:pt x="846246" y="590516"/>
                        <a:pt x="837789" y="596556"/>
                        <a:pt x="826916" y="597764"/>
                      </a:cubicBezTo>
                      <a:cubicBezTo>
                        <a:pt x="823291" y="597764"/>
                        <a:pt x="818459" y="597764"/>
                        <a:pt x="813626" y="597764"/>
                      </a:cubicBezTo>
                      <a:cubicBezTo>
                        <a:pt x="824500" y="595348"/>
                        <a:pt x="836581" y="591724"/>
                        <a:pt x="847454" y="585683"/>
                      </a:cubicBezTo>
                      <a:cubicBezTo>
                        <a:pt x="847454" y="585683"/>
                        <a:pt x="848662" y="585683"/>
                        <a:pt x="848662" y="584475"/>
                      </a:cubicBezTo>
                      <a:cubicBezTo>
                        <a:pt x="852286" y="582059"/>
                        <a:pt x="848662" y="577226"/>
                        <a:pt x="845038" y="579642"/>
                      </a:cubicBezTo>
                      <a:cubicBezTo>
                        <a:pt x="842621" y="580851"/>
                        <a:pt x="840205" y="582059"/>
                        <a:pt x="837789" y="583267"/>
                      </a:cubicBezTo>
                      <a:cubicBezTo>
                        <a:pt x="816043" y="592932"/>
                        <a:pt x="791880" y="594140"/>
                        <a:pt x="767718" y="594140"/>
                      </a:cubicBezTo>
                      <a:cubicBezTo>
                        <a:pt x="759261" y="594140"/>
                        <a:pt x="750804" y="594140"/>
                        <a:pt x="743555" y="594140"/>
                      </a:cubicBezTo>
                      <a:cubicBezTo>
                        <a:pt x="743555" y="594140"/>
                        <a:pt x="743555" y="594140"/>
                        <a:pt x="742347" y="594140"/>
                      </a:cubicBezTo>
                      <a:cubicBezTo>
                        <a:pt x="739931" y="594140"/>
                        <a:pt x="737515" y="594140"/>
                        <a:pt x="733890" y="594140"/>
                      </a:cubicBezTo>
                      <a:cubicBezTo>
                        <a:pt x="732682" y="594140"/>
                        <a:pt x="730266" y="592932"/>
                        <a:pt x="729058" y="592932"/>
                      </a:cubicBezTo>
                      <a:cubicBezTo>
                        <a:pt x="741139" y="592932"/>
                        <a:pt x="754428" y="594140"/>
                        <a:pt x="766510" y="594140"/>
                      </a:cubicBezTo>
                      <a:cubicBezTo>
                        <a:pt x="773758" y="594140"/>
                        <a:pt x="781007" y="592932"/>
                        <a:pt x="788256" y="589308"/>
                      </a:cubicBezTo>
                      <a:cubicBezTo>
                        <a:pt x="791880" y="588099"/>
                        <a:pt x="789464" y="583267"/>
                        <a:pt x="785839" y="583267"/>
                      </a:cubicBezTo>
                      <a:cubicBezTo>
                        <a:pt x="772550" y="585683"/>
                        <a:pt x="761677" y="584475"/>
                        <a:pt x="749596" y="584475"/>
                      </a:cubicBezTo>
                      <a:cubicBezTo>
                        <a:pt x="737515" y="584475"/>
                        <a:pt x="721809" y="583267"/>
                        <a:pt x="698855" y="584475"/>
                      </a:cubicBezTo>
                      <a:cubicBezTo>
                        <a:pt x="696438" y="584475"/>
                        <a:pt x="694022" y="584475"/>
                        <a:pt x="691606" y="584475"/>
                      </a:cubicBezTo>
                      <a:cubicBezTo>
                        <a:pt x="694022" y="583267"/>
                        <a:pt x="696438" y="583267"/>
                        <a:pt x="698855" y="582059"/>
                      </a:cubicBezTo>
                      <a:cubicBezTo>
                        <a:pt x="725433" y="574810"/>
                        <a:pt x="724225" y="582059"/>
                        <a:pt x="743555" y="582059"/>
                      </a:cubicBezTo>
                      <a:cubicBezTo>
                        <a:pt x="744763" y="582059"/>
                        <a:pt x="745972" y="582059"/>
                        <a:pt x="747180" y="582059"/>
                      </a:cubicBezTo>
                      <a:cubicBezTo>
                        <a:pt x="748388" y="582059"/>
                        <a:pt x="748388" y="582059"/>
                        <a:pt x="749596" y="580851"/>
                      </a:cubicBezTo>
                      <a:cubicBezTo>
                        <a:pt x="750804" y="579642"/>
                        <a:pt x="750804" y="577226"/>
                        <a:pt x="749596" y="576018"/>
                      </a:cubicBezTo>
                      <a:cubicBezTo>
                        <a:pt x="743555" y="571186"/>
                        <a:pt x="733890" y="572394"/>
                        <a:pt x="726642" y="571186"/>
                      </a:cubicBezTo>
                      <a:cubicBezTo>
                        <a:pt x="726642" y="571186"/>
                        <a:pt x="725433" y="571186"/>
                        <a:pt x="725433" y="571186"/>
                      </a:cubicBezTo>
                      <a:cubicBezTo>
                        <a:pt x="731474" y="569978"/>
                        <a:pt x="736307" y="568769"/>
                        <a:pt x="742347" y="567561"/>
                      </a:cubicBezTo>
                      <a:cubicBezTo>
                        <a:pt x="747180" y="568769"/>
                        <a:pt x="749596" y="568769"/>
                        <a:pt x="752012" y="569978"/>
                      </a:cubicBezTo>
                      <a:cubicBezTo>
                        <a:pt x="753220" y="569978"/>
                        <a:pt x="754428" y="569978"/>
                        <a:pt x="755636" y="571186"/>
                      </a:cubicBezTo>
                      <a:cubicBezTo>
                        <a:pt x="758053" y="572394"/>
                        <a:pt x="760469" y="573602"/>
                        <a:pt x="765301" y="574810"/>
                      </a:cubicBezTo>
                      <a:cubicBezTo>
                        <a:pt x="767718" y="576018"/>
                        <a:pt x="770134" y="577226"/>
                        <a:pt x="772550" y="577226"/>
                      </a:cubicBezTo>
                      <a:cubicBezTo>
                        <a:pt x="777383" y="578434"/>
                        <a:pt x="782215" y="579642"/>
                        <a:pt x="785839" y="577226"/>
                      </a:cubicBezTo>
                      <a:cubicBezTo>
                        <a:pt x="788256" y="576018"/>
                        <a:pt x="788256" y="572394"/>
                        <a:pt x="785839" y="571186"/>
                      </a:cubicBezTo>
                      <a:cubicBezTo>
                        <a:pt x="783423" y="569978"/>
                        <a:pt x="781007" y="569978"/>
                        <a:pt x="777383" y="568769"/>
                      </a:cubicBezTo>
                      <a:cubicBezTo>
                        <a:pt x="774966" y="567561"/>
                        <a:pt x="772550" y="567561"/>
                        <a:pt x="770134" y="566353"/>
                      </a:cubicBezTo>
                      <a:cubicBezTo>
                        <a:pt x="767718" y="565145"/>
                        <a:pt x="766510" y="565145"/>
                        <a:pt x="764093" y="563937"/>
                      </a:cubicBezTo>
                      <a:cubicBezTo>
                        <a:pt x="772550" y="562729"/>
                        <a:pt x="781007" y="562729"/>
                        <a:pt x="789464" y="563937"/>
                      </a:cubicBezTo>
                      <a:cubicBezTo>
                        <a:pt x="789464" y="563937"/>
                        <a:pt x="789464" y="563937"/>
                        <a:pt x="789464" y="563937"/>
                      </a:cubicBezTo>
                      <a:cubicBezTo>
                        <a:pt x="790672" y="563937"/>
                        <a:pt x="791880" y="563937"/>
                        <a:pt x="793088" y="563937"/>
                      </a:cubicBezTo>
                      <a:cubicBezTo>
                        <a:pt x="794296" y="563937"/>
                        <a:pt x="795505" y="562729"/>
                        <a:pt x="796713" y="561521"/>
                      </a:cubicBezTo>
                      <a:cubicBezTo>
                        <a:pt x="797921" y="559105"/>
                        <a:pt x="797921" y="556688"/>
                        <a:pt x="795505" y="555480"/>
                      </a:cubicBezTo>
                      <a:cubicBezTo>
                        <a:pt x="795505" y="555480"/>
                        <a:pt x="795505" y="555480"/>
                        <a:pt x="795505" y="555480"/>
                      </a:cubicBezTo>
                      <a:cubicBezTo>
                        <a:pt x="793088" y="555480"/>
                        <a:pt x="790672" y="554272"/>
                        <a:pt x="789464" y="554272"/>
                      </a:cubicBezTo>
                      <a:cubicBezTo>
                        <a:pt x="781007" y="553064"/>
                        <a:pt x="773758" y="553064"/>
                        <a:pt x="765301" y="554272"/>
                      </a:cubicBezTo>
                      <a:cubicBezTo>
                        <a:pt x="752012" y="555480"/>
                        <a:pt x="738723" y="557896"/>
                        <a:pt x="726642" y="560312"/>
                      </a:cubicBezTo>
                      <a:cubicBezTo>
                        <a:pt x="710936" y="563937"/>
                        <a:pt x="690398" y="566353"/>
                        <a:pt x="673484" y="573602"/>
                      </a:cubicBezTo>
                      <a:cubicBezTo>
                        <a:pt x="671068" y="574810"/>
                        <a:pt x="668652" y="576018"/>
                        <a:pt x="666235" y="576018"/>
                      </a:cubicBezTo>
                      <a:cubicBezTo>
                        <a:pt x="663819" y="577226"/>
                        <a:pt x="661403" y="578434"/>
                        <a:pt x="658987" y="579642"/>
                      </a:cubicBezTo>
                      <a:cubicBezTo>
                        <a:pt x="657779" y="579642"/>
                        <a:pt x="655362" y="580851"/>
                        <a:pt x="654154" y="580851"/>
                      </a:cubicBezTo>
                      <a:cubicBezTo>
                        <a:pt x="650530" y="582059"/>
                        <a:pt x="649322" y="588099"/>
                        <a:pt x="654154" y="589308"/>
                      </a:cubicBezTo>
                      <a:cubicBezTo>
                        <a:pt x="656570" y="590516"/>
                        <a:pt x="660195" y="590516"/>
                        <a:pt x="662611" y="590516"/>
                      </a:cubicBezTo>
                      <a:cubicBezTo>
                        <a:pt x="663819" y="591724"/>
                        <a:pt x="665027" y="591724"/>
                        <a:pt x="665027" y="592932"/>
                      </a:cubicBezTo>
                      <a:cubicBezTo>
                        <a:pt x="660195" y="592932"/>
                        <a:pt x="654154" y="592932"/>
                        <a:pt x="649322" y="591724"/>
                      </a:cubicBezTo>
                      <a:cubicBezTo>
                        <a:pt x="645697" y="591724"/>
                        <a:pt x="640865" y="600181"/>
                        <a:pt x="662611" y="600181"/>
                      </a:cubicBezTo>
                      <a:cubicBezTo>
                        <a:pt x="655362" y="600181"/>
                        <a:pt x="649322" y="601389"/>
                        <a:pt x="643281" y="603805"/>
                      </a:cubicBezTo>
                      <a:cubicBezTo>
                        <a:pt x="639657" y="605013"/>
                        <a:pt x="639657" y="611054"/>
                        <a:pt x="644489" y="611054"/>
                      </a:cubicBezTo>
                      <a:cubicBezTo>
                        <a:pt x="651738" y="611054"/>
                        <a:pt x="658987" y="609846"/>
                        <a:pt x="665027" y="609846"/>
                      </a:cubicBezTo>
                      <a:cubicBezTo>
                        <a:pt x="668652" y="609846"/>
                        <a:pt x="671068" y="609846"/>
                        <a:pt x="674692" y="609846"/>
                      </a:cubicBezTo>
                      <a:cubicBezTo>
                        <a:pt x="679525" y="609846"/>
                        <a:pt x="684357" y="609846"/>
                        <a:pt x="687982" y="609846"/>
                      </a:cubicBezTo>
                      <a:cubicBezTo>
                        <a:pt x="687982" y="609846"/>
                        <a:pt x="689190" y="609846"/>
                        <a:pt x="689190" y="609846"/>
                      </a:cubicBezTo>
                      <a:cubicBezTo>
                        <a:pt x="689190" y="609846"/>
                        <a:pt x="687982" y="609846"/>
                        <a:pt x="687982" y="609846"/>
                      </a:cubicBezTo>
                      <a:cubicBezTo>
                        <a:pt x="671068" y="612262"/>
                        <a:pt x="654154" y="613470"/>
                        <a:pt x="638449" y="612262"/>
                      </a:cubicBezTo>
                      <a:cubicBezTo>
                        <a:pt x="632408" y="612262"/>
                        <a:pt x="623951" y="609846"/>
                        <a:pt x="619119" y="613470"/>
                      </a:cubicBezTo>
                      <a:cubicBezTo>
                        <a:pt x="628784" y="624343"/>
                        <a:pt x="645697" y="621927"/>
                        <a:pt x="658987" y="621927"/>
                      </a:cubicBezTo>
                      <a:cubicBezTo>
                        <a:pt x="663819" y="621927"/>
                        <a:pt x="668652" y="621927"/>
                        <a:pt x="673484" y="621927"/>
                      </a:cubicBezTo>
                      <a:cubicBezTo>
                        <a:pt x="669860" y="623135"/>
                        <a:pt x="667444" y="623135"/>
                        <a:pt x="663819" y="623135"/>
                      </a:cubicBezTo>
                      <a:cubicBezTo>
                        <a:pt x="657779" y="621927"/>
                        <a:pt x="650530" y="636424"/>
                        <a:pt x="674692" y="630384"/>
                      </a:cubicBezTo>
                      <a:cubicBezTo>
                        <a:pt x="679525" y="629176"/>
                        <a:pt x="683149" y="629176"/>
                        <a:pt x="694022" y="629176"/>
                      </a:cubicBezTo>
                      <a:cubicBezTo>
                        <a:pt x="695230" y="629176"/>
                        <a:pt x="695230" y="629176"/>
                        <a:pt x="696438" y="629176"/>
                      </a:cubicBezTo>
                      <a:cubicBezTo>
                        <a:pt x="695230" y="629176"/>
                        <a:pt x="695230" y="629176"/>
                        <a:pt x="694022" y="629176"/>
                      </a:cubicBezTo>
                      <a:cubicBezTo>
                        <a:pt x="674692" y="631592"/>
                        <a:pt x="673484" y="630384"/>
                        <a:pt x="667444" y="632800"/>
                      </a:cubicBezTo>
                      <a:cubicBezTo>
                        <a:pt x="661403" y="632800"/>
                        <a:pt x="661403" y="631592"/>
                        <a:pt x="657779" y="635216"/>
                      </a:cubicBezTo>
                      <a:cubicBezTo>
                        <a:pt x="656570" y="636424"/>
                        <a:pt x="656570" y="636424"/>
                        <a:pt x="656570" y="637633"/>
                      </a:cubicBezTo>
                      <a:cubicBezTo>
                        <a:pt x="655362" y="637633"/>
                        <a:pt x="654154" y="637633"/>
                        <a:pt x="651738" y="636424"/>
                      </a:cubicBezTo>
                      <a:cubicBezTo>
                        <a:pt x="646905" y="635216"/>
                        <a:pt x="644489" y="641257"/>
                        <a:pt x="648114" y="643673"/>
                      </a:cubicBezTo>
                      <a:cubicBezTo>
                        <a:pt x="648114" y="643673"/>
                        <a:pt x="646905" y="644881"/>
                        <a:pt x="646905" y="644881"/>
                      </a:cubicBezTo>
                      <a:cubicBezTo>
                        <a:pt x="646905" y="644881"/>
                        <a:pt x="646905" y="646089"/>
                        <a:pt x="646905" y="646089"/>
                      </a:cubicBezTo>
                      <a:cubicBezTo>
                        <a:pt x="646905" y="646089"/>
                        <a:pt x="646905" y="646089"/>
                        <a:pt x="645697" y="646089"/>
                      </a:cubicBezTo>
                      <a:cubicBezTo>
                        <a:pt x="642073" y="644881"/>
                        <a:pt x="638449" y="642465"/>
                        <a:pt x="636032" y="640049"/>
                      </a:cubicBezTo>
                      <a:cubicBezTo>
                        <a:pt x="633616" y="638840"/>
                        <a:pt x="625159" y="642465"/>
                        <a:pt x="642073" y="653338"/>
                      </a:cubicBezTo>
                      <a:cubicBezTo>
                        <a:pt x="642073" y="654546"/>
                        <a:pt x="642073" y="654546"/>
                        <a:pt x="642073" y="655754"/>
                      </a:cubicBezTo>
                      <a:cubicBezTo>
                        <a:pt x="599789" y="631592"/>
                        <a:pt x="602205" y="640049"/>
                        <a:pt x="609454" y="658170"/>
                      </a:cubicBezTo>
                      <a:cubicBezTo>
                        <a:pt x="609454" y="658170"/>
                        <a:pt x="609454" y="658170"/>
                        <a:pt x="609454" y="658170"/>
                      </a:cubicBezTo>
                      <a:cubicBezTo>
                        <a:pt x="609454" y="658170"/>
                        <a:pt x="609454" y="658170"/>
                        <a:pt x="609454" y="659379"/>
                      </a:cubicBezTo>
                      <a:cubicBezTo>
                        <a:pt x="609454" y="664211"/>
                        <a:pt x="614286" y="675084"/>
                        <a:pt x="615494" y="684749"/>
                      </a:cubicBezTo>
                      <a:cubicBezTo>
                        <a:pt x="616702" y="691998"/>
                        <a:pt x="617911" y="698039"/>
                        <a:pt x="619119" y="705287"/>
                      </a:cubicBezTo>
                      <a:cubicBezTo>
                        <a:pt x="619119" y="706495"/>
                        <a:pt x="619119" y="706495"/>
                        <a:pt x="619119" y="707704"/>
                      </a:cubicBezTo>
                      <a:cubicBezTo>
                        <a:pt x="617911" y="714952"/>
                        <a:pt x="617911" y="723409"/>
                        <a:pt x="617911" y="730658"/>
                      </a:cubicBezTo>
                      <a:cubicBezTo>
                        <a:pt x="617911" y="731866"/>
                        <a:pt x="617911" y="731866"/>
                        <a:pt x="617911" y="733074"/>
                      </a:cubicBezTo>
                      <a:cubicBezTo>
                        <a:pt x="617911" y="735490"/>
                        <a:pt x="620327" y="735490"/>
                        <a:pt x="621535" y="734282"/>
                      </a:cubicBezTo>
                      <a:cubicBezTo>
                        <a:pt x="621535" y="734282"/>
                        <a:pt x="622743" y="733074"/>
                        <a:pt x="622743" y="731866"/>
                      </a:cubicBezTo>
                      <a:cubicBezTo>
                        <a:pt x="622743" y="728242"/>
                        <a:pt x="622743" y="723409"/>
                        <a:pt x="623951" y="718577"/>
                      </a:cubicBezTo>
                      <a:cubicBezTo>
                        <a:pt x="625159" y="724617"/>
                        <a:pt x="626367" y="731866"/>
                        <a:pt x="626367" y="737907"/>
                      </a:cubicBezTo>
                      <a:cubicBezTo>
                        <a:pt x="627576" y="745155"/>
                        <a:pt x="628784" y="752404"/>
                        <a:pt x="628784" y="759653"/>
                      </a:cubicBezTo>
                      <a:cubicBezTo>
                        <a:pt x="629992" y="768110"/>
                        <a:pt x="629992" y="777775"/>
                        <a:pt x="628784" y="787440"/>
                      </a:cubicBezTo>
                      <a:cubicBezTo>
                        <a:pt x="628784" y="791064"/>
                        <a:pt x="636032" y="794689"/>
                        <a:pt x="637241" y="774150"/>
                      </a:cubicBezTo>
                      <a:cubicBezTo>
                        <a:pt x="637241" y="770526"/>
                        <a:pt x="637241" y="765693"/>
                        <a:pt x="637241" y="759653"/>
                      </a:cubicBezTo>
                      <a:cubicBezTo>
                        <a:pt x="640865" y="774150"/>
                        <a:pt x="639657" y="766901"/>
                        <a:pt x="643281" y="785023"/>
                      </a:cubicBezTo>
                      <a:cubicBezTo>
                        <a:pt x="643281" y="786232"/>
                        <a:pt x="643281" y="787440"/>
                        <a:pt x="643281" y="788648"/>
                      </a:cubicBezTo>
                      <a:cubicBezTo>
                        <a:pt x="643281" y="799521"/>
                        <a:pt x="644489" y="811602"/>
                        <a:pt x="644489" y="822475"/>
                      </a:cubicBezTo>
                      <a:cubicBezTo>
                        <a:pt x="644489" y="828516"/>
                        <a:pt x="643281" y="835765"/>
                        <a:pt x="644489" y="841805"/>
                      </a:cubicBezTo>
                      <a:cubicBezTo>
                        <a:pt x="644489" y="844221"/>
                        <a:pt x="645697" y="846638"/>
                        <a:pt x="645697" y="849054"/>
                      </a:cubicBezTo>
                      <a:cubicBezTo>
                        <a:pt x="646905" y="851470"/>
                        <a:pt x="650530" y="851470"/>
                        <a:pt x="651738" y="849054"/>
                      </a:cubicBezTo>
                      <a:cubicBezTo>
                        <a:pt x="652946" y="843013"/>
                        <a:pt x="652946" y="835765"/>
                        <a:pt x="652946" y="828516"/>
                      </a:cubicBezTo>
                      <a:cubicBezTo>
                        <a:pt x="654154" y="829724"/>
                        <a:pt x="654154" y="830932"/>
                        <a:pt x="655362" y="832140"/>
                      </a:cubicBezTo>
                      <a:cubicBezTo>
                        <a:pt x="656570" y="834556"/>
                        <a:pt x="657779" y="838181"/>
                        <a:pt x="658987" y="840597"/>
                      </a:cubicBezTo>
                      <a:cubicBezTo>
                        <a:pt x="660195" y="843013"/>
                        <a:pt x="661403" y="846638"/>
                        <a:pt x="662611" y="849054"/>
                      </a:cubicBezTo>
                      <a:cubicBezTo>
                        <a:pt x="662611" y="850262"/>
                        <a:pt x="662611" y="850262"/>
                        <a:pt x="663819" y="851470"/>
                      </a:cubicBezTo>
                      <a:cubicBezTo>
                        <a:pt x="666235" y="857511"/>
                        <a:pt x="666235" y="862343"/>
                        <a:pt x="668652" y="868384"/>
                      </a:cubicBezTo>
                      <a:cubicBezTo>
                        <a:pt x="671068" y="873216"/>
                        <a:pt x="673484" y="878049"/>
                        <a:pt x="678317" y="882881"/>
                      </a:cubicBezTo>
                      <a:cubicBezTo>
                        <a:pt x="678317" y="882881"/>
                        <a:pt x="679525" y="884090"/>
                        <a:pt x="679525" y="884090"/>
                      </a:cubicBezTo>
                      <a:cubicBezTo>
                        <a:pt x="679525" y="884090"/>
                        <a:pt x="680733" y="885298"/>
                        <a:pt x="680733" y="885298"/>
                      </a:cubicBezTo>
                      <a:cubicBezTo>
                        <a:pt x="683149" y="887714"/>
                        <a:pt x="686773" y="884090"/>
                        <a:pt x="684357" y="880465"/>
                      </a:cubicBezTo>
                      <a:cubicBezTo>
                        <a:pt x="683149" y="879257"/>
                        <a:pt x="681941" y="878049"/>
                        <a:pt x="681941" y="876841"/>
                      </a:cubicBezTo>
                      <a:cubicBezTo>
                        <a:pt x="680733" y="875633"/>
                        <a:pt x="679525" y="874424"/>
                        <a:pt x="678317" y="873216"/>
                      </a:cubicBezTo>
                      <a:cubicBezTo>
                        <a:pt x="673484" y="867176"/>
                        <a:pt x="673484" y="865968"/>
                        <a:pt x="671068" y="852678"/>
                      </a:cubicBezTo>
                      <a:cubicBezTo>
                        <a:pt x="673484" y="856302"/>
                        <a:pt x="677108" y="858719"/>
                        <a:pt x="679525" y="861135"/>
                      </a:cubicBezTo>
                      <a:cubicBezTo>
                        <a:pt x="680733" y="862343"/>
                        <a:pt x="683149" y="864759"/>
                        <a:pt x="685565" y="865968"/>
                      </a:cubicBezTo>
                      <a:cubicBezTo>
                        <a:pt x="685565" y="865968"/>
                        <a:pt x="686773" y="867176"/>
                        <a:pt x="686773" y="867176"/>
                      </a:cubicBezTo>
                      <a:cubicBezTo>
                        <a:pt x="689190" y="869592"/>
                        <a:pt x="691606" y="868384"/>
                        <a:pt x="694022" y="867176"/>
                      </a:cubicBezTo>
                      <a:cubicBezTo>
                        <a:pt x="695230" y="865968"/>
                        <a:pt x="696438" y="864759"/>
                        <a:pt x="695230" y="862343"/>
                      </a:cubicBezTo>
                      <a:cubicBezTo>
                        <a:pt x="695230" y="861135"/>
                        <a:pt x="694022" y="859927"/>
                        <a:pt x="692814" y="858719"/>
                      </a:cubicBezTo>
                      <a:cubicBezTo>
                        <a:pt x="691606" y="857511"/>
                        <a:pt x="690398" y="856302"/>
                        <a:pt x="687982" y="855095"/>
                      </a:cubicBezTo>
                      <a:cubicBezTo>
                        <a:pt x="685565" y="852678"/>
                        <a:pt x="683149" y="850262"/>
                        <a:pt x="680733" y="847846"/>
                      </a:cubicBezTo>
                      <a:cubicBezTo>
                        <a:pt x="675900" y="841805"/>
                        <a:pt x="672276" y="836973"/>
                        <a:pt x="669860" y="830932"/>
                      </a:cubicBezTo>
                      <a:cubicBezTo>
                        <a:pt x="668652" y="828516"/>
                        <a:pt x="667444" y="826099"/>
                        <a:pt x="666235" y="823683"/>
                      </a:cubicBezTo>
                      <a:cubicBezTo>
                        <a:pt x="663819" y="818851"/>
                        <a:pt x="662611" y="814018"/>
                        <a:pt x="660195" y="809186"/>
                      </a:cubicBezTo>
                      <a:cubicBezTo>
                        <a:pt x="660195" y="807978"/>
                        <a:pt x="658987" y="805562"/>
                        <a:pt x="658987" y="804353"/>
                      </a:cubicBezTo>
                      <a:cubicBezTo>
                        <a:pt x="656570" y="797105"/>
                        <a:pt x="654154" y="788648"/>
                        <a:pt x="652946" y="781399"/>
                      </a:cubicBezTo>
                      <a:cubicBezTo>
                        <a:pt x="652946" y="780191"/>
                        <a:pt x="652946" y="778983"/>
                        <a:pt x="651738" y="777775"/>
                      </a:cubicBezTo>
                      <a:cubicBezTo>
                        <a:pt x="651738" y="778983"/>
                        <a:pt x="652946" y="778983"/>
                        <a:pt x="652946" y="780191"/>
                      </a:cubicBezTo>
                      <a:cubicBezTo>
                        <a:pt x="656570" y="785023"/>
                        <a:pt x="658987" y="789856"/>
                        <a:pt x="662611" y="794689"/>
                      </a:cubicBezTo>
                      <a:cubicBezTo>
                        <a:pt x="663819" y="797105"/>
                        <a:pt x="665027" y="798313"/>
                        <a:pt x="666235" y="799521"/>
                      </a:cubicBezTo>
                      <a:cubicBezTo>
                        <a:pt x="668652" y="801937"/>
                        <a:pt x="669860" y="804353"/>
                        <a:pt x="672276" y="806770"/>
                      </a:cubicBezTo>
                      <a:cubicBezTo>
                        <a:pt x="673484" y="807978"/>
                        <a:pt x="673484" y="807978"/>
                        <a:pt x="674692" y="809186"/>
                      </a:cubicBezTo>
                      <a:cubicBezTo>
                        <a:pt x="677108" y="811602"/>
                        <a:pt x="681941" y="809186"/>
                        <a:pt x="679525" y="805562"/>
                      </a:cubicBezTo>
                      <a:cubicBezTo>
                        <a:pt x="678317" y="804353"/>
                        <a:pt x="677108" y="801937"/>
                        <a:pt x="675900" y="798313"/>
                      </a:cubicBezTo>
                      <a:cubicBezTo>
                        <a:pt x="674692" y="795896"/>
                        <a:pt x="672276" y="792272"/>
                        <a:pt x="669860" y="789856"/>
                      </a:cubicBezTo>
                      <a:cubicBezTo>
                        <a:pt x="668652" y="788648"/>
                        <a:pt x="667444" y="786232"/>
                        <a:pt x="666235" y="785023"/>
                      </a:cubicBezTo>
                      <a:cubicBezTo>
                        <a:pt x="662611" y="780191"/>
                        <a:pt x="658987" y="774150"/>
                        <a:pt x="656570" y="770526"/>
                      </a:cubicBezTo>
                      <a:cubicBezTo>
                        <a:pt x="654154" y="766901"/>
                        <a:pt x="652946" y="764485"/>
                        <a:pt x="651738" y="764485"/>
                      </a:cubicBezTo>
                      <a:cubicBezTo>
                        <a:pt x="644489" y="747571"/>
                        <a:pt x="639657" y="730658"/>
                        <a:pt x="634824" y="713744"/>
                      </a:cubicBezTo>
                      <a:cubicBezTo>
                        <a:pt x="637241" y="719785"/>
                        <a:pt x="640865" y="727034"/>
                        <a:pt x="644489" y="733074"/>
                      </a:cubicBezTo>
                      <a:cubicBezTo>
                        <a:pt x="645697" y="735490"/>
                        <a:pt x="650530" y="734282"/>
                        <a:pt x="649322" y="730658"/>
                      </a:cubicBezTo>
                      <a:cubicBezTo>
                        <a:pt x="648114" y="723409"/>
                        <a:pt x="645697" y="720993"/>
                        <a:pt x="636032" y="698039"/>
                      </a:cubicBezTo>
                      <a:cubicBezTo>
                        <a:pt x="654154" y="724617"/>
                        <a:pt x="651738" y="740323"/>
                        <a:pt x="660195" y="763277"/>
                      </a:cubicBezTo>
                      <a:cubicBezTo>
                        <a:pt x="660195" y="764485"/>
                        <a:pt x="661403" y="765693"/>
                        <a:pt x="661403" y="766901"/>
                      </a:cubicBezTo>
                      <a:cubicBezTo>
                        <a:pt x="662611" y="770526"/>
                        <a:pt x="667444" y="768110"/>
                        <a:pt x="666235" y="765693"/>
                      </a:cubicBezTo>
                      <a:cubicBezTo>
                        <a:pt x="666235" y="762069"/>
                        <a:pt x="665027" y="758445"/>
                        <a:pt x="665027" y="754820"/>
                      </a:cubicBezTo>
                      <a:cubicBezTo>
                        <a:pt x="665027" y="751196"/>
                        <a:pt x="663819" y="748780"/>
                        <a:pt x="662611" y="745155"/>
                      </a:cubicBezTo>
                      <a:cubicBezTo>
                        <a:pt x="663819" y="747571"/>
                        <a:pt x="665027" y="749988"/>
                        <a:pt x="666235" y="752404"/>
                      </a:cubicBezTo>
                      <a:cubicBezTo>
                        <a:pt x="667444" y="754820"/>
                        <a:pt x="668652" y="757237"/>
                        <a:pt x="669860" y="759653"/>
                      </a:cubicBezTo>
                      <a:cubicBezTo>
                        <a:pt x="671068" y="763277"/>
                        <a:pt x="672276" y="768110"/>
                        <a:pt x="673484" y="771734"/>
                      </a:cubicBezTo>
                      <a:cubicBezTo>
                        <a:pt x="673484" y="774150"/>
                        <a:pt x="674692" y="775358"/>
                        <a:pt x="674692" y="777775"/>
                      </a:cubicBezTo>
                      <a:cubicBezTo>
                        <a:pt x="675900" y="783815"/>
                        <a:pt x="677108" y="788648"/>
                        <a:pt x="679525" y="794689"/>
                      </a:cubicBezTo>
                      <a:cubicBezTo>
                        <a:pt x="679525" y="795896"/>
                        <a:pt x="680733" y="797105"/>
                        <a:pt x="681941" y="799521"/>
                      </a:cubicBezTo>
                      <a:cubicBezTo>
                        <a:pt x="683149" y="801937"/>
                        <a:pt x="685565" y="801937"/>
                        <a:pt x="686773" y="800729"/>
                      </a:cubicBezTo>
                      <a:cubicBezTo>
                        <a:pt x="686773" y="800729"/>
                        <a:pt x="686773" y="799521"/>
                        <a:pt x="686773" y="799521"/>
                      </a:cubicBezTo>
                      <a:cubicBezTo>
                        <a:pt x="686773" y="799521"/>
                        <a:pt x="686773" y="798313"/>
                        <a:pt x="686773" y="798313"/>
                      </a:cubicBezTo>
                      <a:cubicBezTo>
                        <a:pt x="686773" y="789856"/>
                        <a:pt x="684357" y="780191"/>
                        <a:pt x="681941" y="770526"/>
                      </a:cubicBezTo>
                      <a:cubicBezTo>
                        <a:pt x="683149" y="771734"/>
                        <a:pt x="683149" y="772942"/>
                        <a:pt x="684357" y="774150"/>
                      </a:cubicBezTo>
                      <a:cubicBezTo>
                        <a:pt x="685565" y="777775"/>
                        <a:pt x="687982" y="781399"/>
                        <a:pt x="689190" y="785023"/>
                      </a:cubicBezTo>
                      <a:cubicBezTo>
                        <a:pt x="689190" y="787440"/>
                        <a:pt x="689190" y="791064"/>
                        <a:pt x="689190" y="793480"/>
                      </a:cubicBezTo>
                      <a:cubicBezTo>
                        <a:pt x="689190" y="797105"/>
                        <a:pt x="690398" y="801937"/>
                        <a:pt x="690398" y="805562"/>
                      </a:cubicBezTo>
                      <a:cubicBezTo>
                        <a:pt x="690398" y="807978"/>
                        <a:pt x="690398" y="811602"/>
                        <a:pt x="691606" y="815226"/>
                      </a:cubicBezTo>
                      <a:cubicBezTo>
                        <a:pt x="692814" y="820059"/>
                        <a:pt x="692814" y="824892"/>
                        <a:pt x="696438" y="828516"/>
                      </a:cubicBezTo>
                      <a:cubicBezTo>
                        <a:pt x="697647" y="829724"/>
                        <a:pt x="700063" y="829724"/>
                        <a:pt x="701271" y="828516"/>
                      </a:cubicBezTo>
                      <a:cubicBezTo>
                        <a:pt x="701271" y="828516"/>
                        <a:pt x="701271" y="828516"/>
                        <a:pt x="701271" y="827308"/>
                      </a:cubicBezTo>
                      <a:cubicBezTo>
                        <a:pt x="701271" y="827308"/>
                        <a:pt x="701271" y="827308"/>
                        <a:pt x="701271" y="826099"/>
                      </a:cubicBezTo>
                      <a:cubicBezTo>
                        <a:pt x="701271" y="820059"/>
                        <a:pt x="700063" y="814018"/>
                        <a:pt x="698855" y="807978"/>
                      </a:cubicBezTo>
                      <a:cubicBezTo>
                        <a:pt x="700063" y="811602"/>
                        <a:pt x="702479" y="815226"/>
                        <a:pt x="703687" y="818851"/>
                      </a:cubicBezTo>
                      <a:cubicBezTo>
                        <a:pt x="704895" y="821267"/>
                        <a:pt x="706104" y="824892"/>
                        <a:pt x="708520" y="827308"/>
                      </a:cubicBezTo>
                      <a:cubicBezTo>
                        <a:pt x="710936" y="832140"/>
                        <a:pt x="713352" y="835765"/>
                        <a:pt x="715769" y="839389"/>
                      </a:cubicBezTo>
                      <a:cubicBezTo>
                        <a:pt x="718185" y="843013"/>
                        <a:pt x="719393" y="845429"/>
                        <a:pt x="721809" y="847846"/>
                      </a:cubicBezTo>
                      <a:cubicBezTo>
                        <a:pt x="724225" y="851470"/>
                        <a:pt x="727850" y="855095"/>
                        <a:pt x="730266" y="857511"/>
                      </a:cubicBezTo>
                      <a:cubicBezTo>
                        <a:pt x="731474" y="858719"/>
                        <a:pt x="732682" y="859927"/>
                        <a:pt x="733890" y="861135"/>
                      </a:cubicBezTo>
                      <a:cubicBezTo>
                        <a:pt x="736307" y="863551"/>
                        <a:pt x="739931" y="859927"/>
                        <a:pt x="737515" y="856302"/>
                      </a:cubicBezTo>
                      <a:cubicBezTo>
                        <a:pt x="736307" y="855095"/>
                        <a:pt x="736307" y="853886"/>
                        <a:pt x="735098" y="852678"/>
                      </a:cubicBezTo>
                      <a:cubicBezTo>
                        <a:pt x="731474" y="847846"/>
                        <a:pt x="729058" y="843013"/>
                        <a:pt x="725433" y="838181"/>
                      </a:cubicBezTo>
                      <a:cubicBezTo>
                        <a:pt x="723017" y="834556"/>
                        <a:pt x="721809" y="830932"/>
                        <a:pt x="719393" y="827308"/>
                      </a:cubicBezTo>
                      <a:cubicBezTo>
                        <a:pt x="716977" y="823683"/>
                        <a:pt x="714560" y="818851"/>
                        <a:pt x="712144" y="815226"/>
                      </a:cubicBezTo>
                      <a:cubicBezTo>
                        <a:pt x="715769" y="817643"/>
                        <a:pt x="718185" y="820059"/>
                        <a:pt x="721809" y="822475"/>
                      </a:cubicBezTo>
                      <a:cubicBezTo>
                        <a:pt x="725433" y="824892"/>
                        <a:pt x="727850" y="826099"/>
                        <a:pt x="731474" y="828516"/>
                      </a:cubicBezTo>
                      <a:cubicBezTo>
                        <a:pt x="733890" y="829724"/>
                        <a:pt x="737515" y="832140"/>
                        <a:pt x="739931" y="833348"/>
                      </a:cubicBezTo>
                      <a:cubicBezTo>
                        <a:pt x="742347" y="834556"/>
                        <a:pt x="745972" y="830932"/>
                        <a:pt x="743555" y="828516"/>
                      </a:cubicBezTo>
                      <a:cubicBezTo>
                        <a:pt x="737515" y="822475"/>
                        <a:pt x="730266" y="820059"/>
                        <a:pt x="724225" y="815226"/>
                      </a:cubicBezTo>
                      <a:cubicBezTo>
                        <a:pt x="721809" y="812810"/>
                        <a:pt x="719393" y="811602"/>
                        <a:pt x="716977" y="809186"/>
                      </a:cubicBezTo>
                      <a:cubicBezTo>
                        <a:pt x="714560" y="806770"/>
                        <a:pt x="713352" y="805562"/>
                        <a:pt x="712144" y="803145"/>
                      </a:cubicBezTo>
                      <a:cubicBezTo>
                        <a:pt x="710936" y="801937"/>
                        <a:pt x="709728" y="800729"/>
                        <a:pt x="708520" y="799521"/>
                      </a:cubicBezTo>
                      <a:cubicBezTo>
                        <a:pt x="706104" y="795896"/>
                        <a:pt x="703687" y="791064"/>
                        <a:pt x="701271" y="787440"/>
                      </a:cubicBezTo>
                      <a:cubicBezTo>
                        <a:pt x="700063" y="786232"/>
                        <a:pt x="700063" y="785023"/>
                        <a:pt x="698855" y="783815"/>
                      </a:cubicBezTo>
                      <a:cubicBezTo>
                        <a:pt x="700063" y="785023"/>
                        <a:pt x="700063" y="785023"/>
                        <a:pt x="701271" y="786232"/>
                      </a:cubicBezTo>
                      <a:cubicBezTo>
                        <a:pt x="704895" y="791064"/>
                        <a:pt x="709728" y="794689"/>
                        <a:pt x="714560" y="799521"/>
                      </a:cubicBezTo>
                      <a:cubicBezTo>
                        <a:pt x="716977" y="800729"/>
                        <a:pt x="718185" y="803145"/>
                        <a:pt x="720601" y="804353"/>
                      </a:cubicBezTo>
                      <a:cubicBezTo>
                        <a:pt x="727850" y="810394"/>
                        <a:pt x="736307" y="816435"/>
                        <a:pt x="744763" y="821267"/>
                      </a:cubicBezTo>
                      <a:cubicBezTo>
                        <a:pt x="745972" y="822475"/>
                        <a:pt x="748388" y="823683"/>
                        <a:pt x="749596" y="823683"/>
                      </a:cubicBezTo>
                      <a:cubicBezTo>
                        <a:pt x="749596" y="823683"/>
                        <a:pt x="749596" y="823683"/>
                        <a:pt x="749596" y="823683"/>
                      </a:cubicBezTo>
                      <a:cubicBezTo>
                        <a:pt x="752012" y="824892"/>
                        <a:pt x="755636" y="821267"/>
                        <a:pt x="753220" y="818851"/>
                      </a:cubicBezTo>
                      <a:cubicBezTo>
                        <a:pt x="752012" y="817643"/>
                        <a:pt x="750804" y="817643"/>
                        <a:pt x="749596" y="816435"/>
                      </a:cubicBezTo>
                      <a:cubicBezTo>
                        <a:pt x="747180" y="815226"/>
                        <a:pt x="745972" y="812810"/>
                        <a:pt x="743555" y="811602"/>
                      </a:cubicBezTo>
                      <a:cubicBezTo>
                        <a:pt x="737515" y="806770"/>
                        <a:pt x="731474" y="801937"/>
                        <a:pt x="725433" y="797105"/>
                      </a:cubicBezTo>
                      <a:cubicBezTo>
                        <a:pt x="723017" y="794689"/>
                        <a:pt x="720601" y="793480"/>
                        <a:pt x="719393" y="791064"/>
                      </a:cubicBezTo>
                      <a:cubicBezTo>
                        <a:pt x="714560" y="786232"/>
                        <a:pt x="709728" y="782607"/>
                        <a:pt x="704895" y="777775"/>
                      </a:cubicBezTo>
                      <a:cubicBezTo>
                        <a:pt x="703687" y="776567"/>
                        <a:pt x="702479" y="775358"/>
                        <a:pt x="701271" y="774150"/>
                      </a:cubicBezTo>
                      <a:cubicBezTo>
                        <a:pt x="701271" y="772942"/>
                        <a:pt x="700063" y="772942"/>
                        <a:pt x="700063" y="771734"/>
                      </a:cubicBezTo>
                      <a:cubicBezTo>
                        <a:pt x="697647" y="768110"/>
                        <a:pt x="694022" y="765693"/>
                        <a:pt x="691606" y="762069"/>
                      </a:cubicBezTo>
                      <a:cubicBezTo>
                        <a:pt x="690398" y="759653"/>
                        <a:pt x="689190" y="757237"/>
                        <a:pt x="686773" y="756028"/>
                      </a:cubicBezTo>
                      <a:cubicBezTo>
                        <a:pt x="685565" y="753612"/>
                        <a:pt x="684357" y="751196"/>
                        <a:pt x="683149" y="749988"/>
                      </a:cubicBezTo>
                      <a:cubicBezTo>
                        <a:pt x="680733" y="745155"/>
                        <a:pt x="678317" y="740323"/>
                        <a:pt x="674692" y="735490"/>
                      </a:cubicBezTo>
                      <a:cubicBezTo>
                        <a:pt x="672276" y="730658"/>
                        <a:pt x="668652" y="724617"/>
                        <a:pt x="666235" y="718577"/>
                      </a:cubicBezTo>
                      <a:cubicBezTo>
                        <a:pt x="666235" y="717368"/>
                        <a:pt x="665027" y="716161"/>
                        <a:pt x="665027" y="716161"/>
                      </a:cubicBezTo>
                      <a:cubicBezTo>
                        <a:pt x="669860" y="722201"/>
                        <a:pt x="673484" y="727034"/>
                        <a:pt x="678317" y="731866"/>
                      </a:cubicBezTo>
                      <a:cubicBezTo>
                        <a:pt x="681941" y="735490"/>
                        <a:pt x="684357" y="739115"/>
                        <a:pt x="687982" y="743947"/>
                      </a:cubicBezTo>
                      <a:cubicBezTo>
                        <a:pt x="689190" y="745155"/>
                        <a:pt x="690398" y="747571"/>
                        <a:pt x="692814" y="748780"/>
                      </a:cubicBezTo>
                      <a:cubicBezTo>
                        <a:pt x="694022" y="751196"/>
                        <a:pt x="696438" y="752404"/>
                        <a:pt x="697647" y="754820"/>
                      </a:cubicBezTo>
                      <a:cubicBezTo>
                        <a:pt x="700063" y="758445"/>
                        <a:pt x="703687" y="762069"/>
                        <a:pt x="706104" y="765693"/>
                      </a:cubicBezTo>
                      <a:cubicBezTo>
                        <a:pt x="707312" y="766901"/>
                        <a:pt x="707312" y="768110"/>
                        <a:pt x="708520" y="768110"/>
                      </a:cubicBezTo>
                      <a:cubicBezTo>
                        <a:pt x="708520" y="768110"/>
                        <a:pt x="708520" y="768110"/>
                        <a:pt x="708520" y="768110"/>
                      </a:cubicBezTo>
                      <a:cubicBezTo>
                        <a:pt x="710936" y="770526"/>
                        <a:pt x="714560" y="768110"/>
                        <a:pt x="713352" y="764485"/>
                      </a:cubicBezTo>
                      <a:cubicBezTo>
                        <a:pt x="713352" y="764485"/>
                        <a:pt x="713352" y="764485"/>
                        <a:pt x="713352" y="764485"/>
                      </a:cubicBezTo>
                      <a:cubicBezTo>
                        <a:pt x="712144" y="763277"/>
                        <a:pt x="712144" y="762069"/>
                        <a:pt x="710936" y="760861"/>
                      </a:cubicBezTo>
                      <a:cubicBezTo>
                        <a:pt x="708520" y="757237"/>
                        <a:pt x="706104" y="753612"/>
                        <a:pt x="703687" y="749988"/>
                      </a:cubicBezTo>
                      <a:cubicBezTo>
                        <a:pt x="702479" y="747571"/>
                        <a:pt x="700063" y="745155"/>
                        <a:pt x="698855" y="742739"/>
                      </a:cubicBezTo>
                      <a:cubicBezTo>
                        <a:pt x="697647" y="741531"/>
                        <a:pt x="696438" y="739115"/>
                        <a:pt x="695230" y="737907"/>
                      </a:cubicBezTo>
                      <a:cubicBezTo>
                        <a:pt x="692814" y="734282"/>
                        <a:pt x="690398" y="730658"/>
                        <a:pt x="686773" y="727034"/>
                      </a:cubicBezTo>
                      <a:cubicBezTo>
                        <a:pt x="686773" y="727034"/>
                        <a:pt x="686773" y="727034"/>
                        <a:pt x="685565" y="725825"/>
                      </a:cubicBezTo>
                      <a:cubicBezTo>
                        <a:pt x="685565" y="725825"/>
                        <a:pt x="685565" y="725825"/>
                        <a:pt x="686773" y="727034"/>
                      </a:cubicBezTo>
                      <a:cubicBezTo>
                        <a:pt x="690398" y="730658"/>
                        <a:pt x="692814" y="733074"/>
                        <a:pt x="696438" y="736698"/>
                      </a:cubicBezTo>
                      <a:cubicBezTo>
                        <a:pt x="696438" y="736698"/>
                        <a:pt x="696438" y="736698"/>
                        <a:pt x="696438" y="736698"/>
                      </a:cubicBezTo>
                      <a:cubicBezTo>
                        <a:pt x="697647" y="737907"/>
                        <a:pt x="701271" y="736698"/>
                        <a:pt x="700063" y="734282"/>
                      </a:cubicBezTo>
                      <a:cubicBezTo>
                        <a:pt x="700063" y="734282"/>
                        <a:pt x="700063" y="734282"/>
                        <a:pt x="700063" y="734282"/>
                      </a:cubicBezTo>
                      <a:cubicBezTo>
                        <a:pt x="698855" y="730658"/>
                        <a:pt x="696438" y="727034"/>
                        <a:pt x="692814" y="723409"/>
                      </a:cubicBezTo>
                      <a:cubicBezTo>
                        <a:pt x="686773" y="716161"/>
                        <a:pt x="679525" y="710120"/>
                        <a:pt x="673484" y="702871"/>
                      </a:cubicBezTo>
                      <a:cubicBezTo>
                        <a:pt x="674692" y="704079"/>
                        <a:pt x="674692" y="704079"/>
                        <a:pt x="675900" y="705287"/>
                      </a:cubicBezTo>
                      <a:cubicBezTo>
                        <a:pt x="681941" y="710120"/>
                        <a:pt x="687982" y="716161"/>
                        <a:pt x="692814" y="722201"/>
                      </a:cubicBezTo>
                      <a:cubicBezTo>
                        <a:pt x="695230" y="725825"/>
                        <a:pt x="698855" y="728242"/>
                        <a:pt x="701271" y="731866"/>
                      </a:cubicBezTo>
                      <a:cubicBezTo>
                        <a:pt x="704895" y="736698"/>
                        <a:pt x="708520" y="741531"/>
                        <a:pt x="712144" y="746364"/>
                      </a:cubicBezTo>
                      <a:cubicBezTo>
                        <a:pt x="713352" y="748780"/>
                        <a:pt x="715769" y="751196"/>
                        <a:pt x="716977" y="753612"/>
                      </a:cubicBezTo>
                      <a:cubicBezTo>
                        <a:pt x="718185" y="757237"/>
                        <a:pt x="720601" y="759653"/>
                        <a:pt x="721809" y="763277"/>
                      </a:cubicBezTo>
                      <a:cubicBezTo>
                        <a:pt x="724225" y="768110"/>
                        <a:pt x="726642" y="774150"/>
                        <a:pt x="730266" y="778983"/>
                      </a:cubicBezTo>
                      <a:cubicBezTo>
                        <a:pt x="731474" y="781399"/>
                        <a:pt x="733890" y="783815"/>
                        <a:pt x="735098" y="786232"/>
                      </a:cubicBezTo>
                      <a:cubicBezTo>
                        <a:pt x="735098" y="786232"/>
                        <a:pt x="736307" y="787440"/>
                        <a:pt x="736307" y="787440"/>
                      </a:cubicBezTo>
                      <a:cubicBezTo>
                        <a:pt x="738723" y="791064"/>
                        <a:pt x="743555" y="787440"/>
                        <a:pt x="742347" y="783815"/>
                      </a:cubicBezTo>
                      <a:cubicBezTo>
                        <a:pt x="736307" y="768110"/>
                        <a:pt x="727850" y="752404"/>
                        <a:pt x="716977" y="736698"/>
                      </a:cubicBezTo>
                      <a:cubicBezTo>
                        <a:pt x="716977" y="736698"/>
                        <a:pt x="718185" y="737907"/>
                        <a:pt x="718185" y="737907"/>
                      </a:cubicBezTo>
                      <a:cubicBezTo>
                        <a:pt x="727850" y="751196"/>
                        <a:pt x="737515" y="764485"/>
                        <a:pt x="745972" y="777775"/>
                      </a:cubicBezTo>
                      <a:cubicBezTo>
                        <a:pt x="747180" y="778983"/>
                        <a:pt x="747180" y="780191"/>
                        <a:pt x="748388" y="781399"/>
                      </a:cubicBezTo>
                      <a:cubicBezTo>
                        <a:pt x="750804" y="783815"/>
                        <a:pt x="752012" y="787440"/>
                        <a:pt x="754428" y="789856"/>
                      </a:cubicBezTo>
                      <a:cubicBezTo>
                        <a:pt x="760469" y="798313"/>
                        <a:pt x="766510" y="806770"/>
                        <a:pt x="773758" y="812810"/>
                      </a:cubicBezTo>
                      <a:cubicBezTo>
                        <a:pt x="776175" y="814018"/>
                        <a:pt x="777383" y="816435"/>
                        <a:pt x="779799" y="817643"/>
                      </a:cubicBezTo>
                      <a:cubicBezTo>
                        <a:pt x="781007" y="818851"/>
                        <a:pt x="782215" y="818851"/>
                        <a:pt x="783423" y="820059"/>
                      </a:cubicBezTo>
                      <a:cubicBezTo>
                        <a:pt x="785839" y="821267"/>
                        <a:pt x="790672" y="817643"/>
                        <a:pt x="787048" y="815226"/>
                      </a:cubicBezTo>
                      <a:cubicBezTo>
                        <a:pt x="785839" y="814018"/>
                        <a:pt x="784631" y="812810"/>
                        <a:pt x="783423" y="812810"/>
                      </a:cubicBezTo>
                      <a:cubicBezTo>
                        <a:pt x="781007" y="811602"/>
                        <a:pt x="779799" y="809186"/>
                        <a:pt x="777383" y="806770"/>
                      </a:cubicBezTo>
                      <a:cubicBezTo>
                        <a:pt x="770134" y="799521"/>
                        <a:pt x="762885" y="791064"/>
                        <a:pt x="756845" y="781399"/>
                      </a:cubicBezTo>
                      <a:cubicBezTo>
                        <a:pt x="754428" y="777775"/>
                        <a:pt x="752012" y="774150"/>
                        <a:pt x="749596" y="771734"/>
                      </a:cubicBezTo>
                      <a:cubicBezTo>
                        <a:pt x="747180" y="768110"/>
                        <a:pt x="744763" y="765693"/>
                        <a:pt x="742347" y="762069"/>
                      </a:cubicBezTo>
                      <a:cubicBezTo>
                        <a:pt x="744763" y="764485"/>
                        <a:pt x="748388" y="768110"/>
                        <a:pt x="750804" y="770526"/>
                      </a:cubicBezTo>
                      <a:cubicBezTo>
                        <a:pt x="753220" y="772942"/>
                        <a:pt x="755636" y="775358"/>
                        <a:pt x="758053" y="777775"/>
                      </a:cubicBezTo>
                      <a:cubicBezTo>
                        <a:pt x="766510" y="786232"/>
                        <a:pt x="773758" y="794689"/>
                        <a:pt x="781007" y="803145"/>
                      </a:cubicBezTo>
                      <a:lnTo>
                        <a:pt x="782215" y="804353"/>
                      </a:lnTo>
                      <a:cubicBezTo>
                        <a:pt x="782215" y="804353"/>
                        <a:pt x="782215" y="804353"/>
                        <a:pt x="782215" y="804353"/>
                      </a:cubicBezTo>
                      <a:cubicBezTo>
                        <a:pt x="783423" y="805562"/>
                        <a:pt x="784631" y="805562"/>
                        <a:pt x="784631" y="806770"/>
                      </a:cubicBezTo>
                      <a:cubicBezTo>
                        <a:pt x="784631" y="806770"/>
                        <a:pt x="785839" y="806770"/>
                        <a:pt x="785839" y="806770"/>
                      </a:cubicBezTo>
                      <a:cubicBezTo>
                        <a:pt x="787048" y="806770"/>
                        <a:pt x="789464" y="806770"/>
                        <a:pt x="790672" y="805562"/>
                      </a:cubicBezTo>
                      <a:cubicBezTo>
                        <a:pt x="793088" y="804353"/>
                        <a:pt x="795505" y="800729"/>
                        <a:pt x="794296" y="798313"/>
                      </a:cubicBezTo>
                      <a:cubicBezTo>
                        <a:pt x="794296" y="797105"/>
                        <a:pt x="793088" y="797105"/>
                        <a:pt x="793088" y="795896"/>
                      </a:cubicBezTo>
                      <a:cubicBezTo>
                        <a:pt x="793088" y="795896"/>
                        <a:pt x="791880" y="794689"/>
                        <a:pt x="791880" y="794689"/>
                      </a:cubicBezTo>
                      <a:cubicBezTo>
                        <a:pt x="785839" y="787440"/>
                        <a:pt x="781007" y="781399"/>
                        <a:pt x="774966" y="775358"/>
                      </a:cubicBezTo>
                      <a:cubicBezTo>
                        <a:pt x="784631" y="778983"/>
                        <a:pt x="793088" y="782607"/>
                        <a:pt x="800337" y="786232"/>
                      </a:cubicBezTo>
                      <a:cubicBezTo>
                        <a:pt x="805170" y="788648"/>
                        <a:pt x="810002" y="789856"/>
                        <a:pt x="811210" y="789856"/>
                      </a:cubicBezTo>
                      <a:cubicBezTo>
                        <a:pt x="813626" y="794689"/>
                        <a:pt x="818459" y="798313"/>
                        <a:pt x="823291" y="799521"/>
                      </a:cubicBezTo>
                      <a:cubicBezTo>
                        <a:pt x="828124" y="800729"/>
                        <a:pt x="828124" y="798313"/>
                        <a:pt x="826916" y="794689"/>
                      </a:cubicBezTo>
                      <a:cubicBezTo>
                        <a:pt x="825708" y="791064"/>
                        <a:pt x="820875" y="786232"/>
                        <a:pt x="813626" y="785023"/>
                      </a:cubicBezTo>
                      <a:cubicBezTo>
                        <a:pt x="812418" y="782607"/>
                        <a:pt x="810002" y="780191"/>
                        <a:pt x="805170" y="777775"/>
                      </a:cubicBezTo>
                      <a:cubicBezTo>
                        <a:pt x="801545" y="775358"/>
                        <a:pt x="795505" y="772942"/>
                        <a:pt x="789464" y="770526"/>
                      </a:cubicBezTo>
                      <a:cubicBezTo>
                        <a:pt x="782215" y="768110"/>
                        <a:pt x="773758" y="764485"/>
                        <a:pt x="764093" y="759653"/>
                      </a:cubicBezTo>
                      <a:cubicBezTo>
                        <a:pt x="762885" y="759653"/>
                        <a:pt x="761677" y="758445"/>
                        <a:pt x="760469" y="757237"/>
                      </a:cubicBezTo>
                      <a:cubicBezTo>
                        <a:pt x="759261" y="757237"/>
                        <a:pt x="758053" y="756028"/>
                        <a:pt x="758053" y="756028"/>
                      </a:cubicBezTo>
                      <a:cubicBezTo>
                        <a:pt x="755636" y="753612"/>
                        <a:pt x="754428" y="752404"/>
                        <a:pt x="752012" y="749988"/>
                      </a:cubicBezTo>
                      <a:cubicBezTo>
                        <a:pt x="761677" y="753612"/>
                        <a:pt x="771342" y="757237"/>
                        <a:pt x="782215" y="759653"/>
                      </a:cubicBezTo>
                      <a:cubicBezTo>
                        <a:pt x="788256" y="760861"/>
                        <a:pt x="793088" y="763277"/>
                        <a:pt x="799129" y="764485"/>
                      </a:cubicBezTo>
                      <a:cubicBezTo>
                        <a:pt x="803961" y="765693"/>
                        <a:pt x="810002" y="766901"/>
                        <a:pt x="814835" y="768110"/>
                      </a:cubicBezTo>
                      <a:cubicBezTo>
                        <a:pt x="818459" y="769318"/>
                        <a:pt x="820875" y="763277"/>
                        <a:pt x="817251" y="762069"/>
                      </a:cubicBezTo>
                      <a:cubicBezTo>
                        <a:pt x="807586" y="758445"/>
                        <a:pt x="799129" y="754820"/>
                        <a:pt x="791880" y="752404"/>
                      </a:cubicBezTo>
                      <a:cubicBezTo>
                        <a:pt x="783423" y="749988"/>
                        <a:pt x="776175" y="747571"/>
                        <a:pt x="768926" y="745155"/>
                      </a:cubicBezTo>
                      <a:cubicBezTo>
                        <a:pt x="758053" y="741531"/>
                        <a:pt x="747180" y="736698"/>
                        <a:pt x="729058" y="727034"/>
                      </a:cubicBezTo>
                      <a:cubicBezTo>
                        <a:pt x="727850" y="725825"/>
                        <a:pt x="726642" y="724617"/>
                        <a:pt x="724225" y="723409"/>
                      </a:cubicBezTo>
                      <a:cubicBezTo>
                        <a:pt x="720601" y="719785"/>
                        <a:pt x="716977" y="717368"/>
                        <a:pt x="713352" y="713744"/>
                      </a:cubicBezTo>
                      <a:cubicBezTo>
                        <a:pt x="712144" y="712536"/>
                        <a:pt x="709728" y="711328"/>
                        <a:pt x="708520" y="708912"/>
                      </a:cubicBezTo>
                      <a:cubicBezTo>
                        <a:pt x="712144" y="710120"/>
                        <a:pt x="714560" y="711328"/>
                        <a:pt x="718185" y="712536"/>
                      </a:cubicBezTo>
                      <a:cubicBezTo>
                        <a:pt x="731474" y="718577"/>
                        <a:pt x="745972" y="723409"/>
                        <a:pt x="758053" y="728242"/>
                      </a:cubicBezTo>
                      <a:cubicBezTo>
                        <a:pt x="760469" y="729450"/>
                        <a:pt x="762885" y="725825"/>
                        <a:pt x="761677" y="723409"/>
                      </a:cubicBezTo>
                      <a:cubicBezTo>
                        <a:pt x="758053" y="719785"/>
                        <a:pt x="753220" y="717368"/>
                        <a:pt x="749596" y="714952"/>
                      </a:cubicBezTo>
                      <a:cubicBezTo>
                        <a:pt x="738723" y="708912"/>
                        <a:pt x="724225" y="705287"/>
                        <a:pt x="707312" y="696831"/>
                      </a:cubicBezTo>
                      <a:cubicBezTo>
                        <a:pt x="723017" y="701663"/>
                        <a:pt x="719393" y="693206"/>
                        <a:pt x="716977" y="691998"/>
                      </a:cubicBezTo>
                      <a:cubicBezTo>
                        <a:pt x="706104" y="689582"/>
                        <a:pt x="696438" y="682333"/>
                        <a:pt x="679525" y="673876"/>
                      </a:cubicBezTo>
                      <a:cubicBezTo>
                        <a:pt x="695230" y="679917"/>
                        <a:pt x="708520" y="684749"/>
                        <a:pt x="733890" y="696831"/>
                      </a:cubicBezTo>
                      <a:cubicBezTo>
                        <a:pt x="731474" y="695622"/>
                        <a:pt x="729058" y="695622"/>
                        <a:pt x="726642" y="694414"/>
                      </a:cubicBezTo>
                      <a:cubicBezTo>
                        <a:pt x="724225" y="694414"/>
                        <a:pt x="723017" y="698039"/>
                        <a:pt x="725433" y="699247"/>
                      </a:cubicBezTo>
                      <a:cubicBezTo>
                        <a:pt x="729058" y="701663"/>
                        <a:pt x="731474" y="702871"/>
                        <a:pt x="735098" y="704079"/>
                      </a:cubicBezTo>
                      <a:cubicBezTo>
                        <a:pt x="739931" y="706495"/>
                        <a:pt x="742347" y="701663"/>
                        <a:pt x="741139" y="699247"/>
                      </a:cubicBezTo>
                      <a:cubicBezTo>
                        <a:pt x="752012" y="704079"/>
                        <a:pt x="761677" y="710120"/>
                        <a:pt x="772550" y="714952"/>
                      </a:cubicBezTo>
                      <a:cubicBezTo>
                        <a:pt x="776175" y="717368"/>
                        <a:pt x="779799" y="712536"/>
                        <a:pt x="776175" y="708912"/>
                      </a:cubicBezTo>
                      <a:cubicBezTo>
                        <a:pt x="747180" y="684749"/>
                        <a:pt x="709728" y="672668"/>
                        <a:pt x="672276" y="659379"/>
                      </a:cubicBezTo>
                      <a:cubicBezTo>
                        <a:pt x="758053" y="675084"/>
                        <a:pt x="749596" y="693206"/>
                        <a:pt x="797921" y="718577"/>
                      </a:cubicBezTo>
                      <a:cubicBezTo>
                        <a:pt x="801545" y="719785"/>
                        <a:pt x="802753" y="714952"/>
                        <a:pt x="800337" y="713744"/>
                      </a:cubicBezTo>
                      <a:cubicBezTo>
                        <a:pt x="784631" y="699247"/>
                        <a:pt x="766510" y="685957"/>
                        <a:pt x="748388" y="675084"/>
                      </a:cubicBezTo>
                      <a:cubicBezTo>
                        <a:pt x="772550" y="682333"/>
                        <a:pt x="796713" y="691998"/>
                        <a:pt x="816043" y="706495"/>
                      </a:cubicBezTo>
                      <a:cubicBezTo>
                        <a:pt x="826916" y="719785"/>
                        <a:pt x="832956" y="736698"/>
                        <a:pt x="835373" y="753612"/>
                      </a:cubicBezTo>
                      <a:cubicBezTo>
                        <a:pt x="837789" y="768110"/>
                        <a:pt x="838997" y="782607"/>
                        <a:pt x="858327" y="781399"/>
                      </a:cubicBezTo>
                      <a:cubicBezTo>
                        <a:pt x="861951" y="781399"/>
                        <a:pt x="863159" y="775358"/>
                        <a:pt x="859535" y="774150"/>
                      </a:cubicBezTo>
                      <a:cubicBezTo>
                        <a:pt x="841413" y="770526"/>
                        <a:pt x="845038" y="746364"/>
                        <a:pt x="838997" y="728242"/>
                      </a:cubicBezTo>
                      <a:cubicBezTo>
                        <a:pt x="845038" y="735490"/>
                        <a:pt x="849870" y="742739"/>
                        <a:pt x="853494" y="751196"/>
                      </a:cubicBezTo>
                      <a:cubicBezTo>
                        <a:pt x="849870" y="759653"/>
                        <a:pt x="882489" y="769318"/>
                        <a:pt x="847454" y="723409"/>
                      </a:cubicBezTo>
                      <a:cubicBezTo>
                        <a:pt x="855911" y="725825"/>
                        <a:pt x="859535" y="725825"/>
                        <a:pt x="871616" y="731866"/>
                      </a:cubicBezTo>
                      <a:cubicBezTo>
                        <a:pt x="875241" y="734282"/>
                        <a:pt x="881281" y="728242"/>
                        <a:pt x="876449" y="724617"/>
                      </a:cubicBezTo>
                      <a:cubicBezTo>
                        <a:pt x="864367" y="714952"/>
                        <a:pt x="855911" y="718577"/>
                        <a:pt x="832956" y="706495"/>
                      </a:cubicBezTo>
                      <a:cubicBezTo>
                        <a:pt x="830540" y="704079"/>
                        <a:pt x="826916" y="701663"/>
                        <a:pt x="824500" y="699247"/>
                      </a:cubicBezTo>
                      <a:cubicBezTo>
                        <a:pt x="832956" y="700455"/>
                        <a:pt x="840205" y="701663"/>
                        <a:pt x="846246" y="704079"/>
                      </a:cubicBezTo>
                      <a:cubicBezTo>
                        <a:pt x="849870" y="705287"/>
                        <a:pt x="852286" y="700455"/>
                        <a:pt x="848662" y="698039"/>
                      </a:cubicBezTo>
                      <a:cubicBezTo>
                        <a:pt x="841413" y="693206"/>
                        <a:pt x="831748" y="691998"/>
                        <a:pt x="823291" y="689582"/>
                      </a:cubicBezTo>
                      <a:cubicBezTo>
                        <a:pt x="820875" y="688374"/>
                        <a:pt x="787048" y="676292"/>
                        <a:pt x="756845" y="665419"/>
                      </a:cubicBezTo>
                      <a:cubicBezTo>
                        <a:pt x="762885" y="664211"/>
                        <a:pt x="768926" y="664211"/>
                        <a:pt x="774966" y="664211"/>
                      </a:cubicBezTo>
                      <a:cubicBezTo>
                        <a:pt x="779799" y="664211"/>
                        <a:pt x="781007" y="658170"/>
                        <a:pt x="776175" y="656962"/>
                      </a:cubicBezTo>
                      <a:cubicBezTo>
                        <a:pt x="760469" y="654546"/>
                        <a:pt x="762885" y="663003"/>
                        <a:pt x="715769" y="654546"/>
                      </a:cubicBezTo>
                      <a:cubicBezTo>
                        <a:pt x="718185" y="653338"/>
                        <a:pt x="718185" y="648506"/>
                        <a:pt x="714560" y="648506"/>
                      </a:cubicBezTo>
                      <a:cubicBezTo>
                        <a:pt x="710936" y="647297"/>
                        <a:pt x="707312" y="647297"/>
                        <a:pt x="703687" y="647297"/>
                      </a:cubicBezTo>
                      <a:cubicBezTo>
                        <a:pt x="700063" y="646089"/>
                        <a:pt x="697647" y="650922"/>
                        <a:pt x="700063" y="653338"/>
                      </a:cubicBezTo>
                      <a:cubicBezTo>
                        <a:pt x="696438" y="653338"/>
                        <a:pt x="692814" y="652130"/>
                        <a:pt x="689190" y="652130"/>
                      </a:cubicBezTo>
                      <a:cubicBezTo>
                        <a:pt x="692814" y="652130"/>
                        <a:pt x="694022" y="647297"/>
                        <a:pt x="691606" y="644881"/>
                      </a:cubicBezTo>
                      <a:cubicBezTo>
                        <a:pt x="706104" y="647297"/>
                        <a:pt x="719393" y="650922"/>
                        <a:pt x="733890" y="653338"/>
                      </a:cubicBezTo>
                      <a:cubicBezTo>
                        <a:pt x="738723" y="654546"/>
                        <a:pt x="742347" y="646089"/>
                        <a:pt x="736307" y="644881"/>
                      </a:cubicBezTo>
                      <a:cubicBezTo>
                        <a:pt x="724225" y="642465"/>
                        <a:pt x="713352" y="640049"/>
                        <a:pt x="701271" y="637633"/>
                      </a:cubicBezTo>
                      <a:cubicBezTo>
                        <a:pt x="725433" y="637633"/>
                        <a:pt x="718185" y="638840"/>
                        <a:pt x="747180" y="647297"/>
                      </a:cubicBezTo>
                      <a:cubicBezTo>
                        <a:pt x="759261" y="650922"/>
                        <a:pt x="772550" y="653338"/>
                        <a:pt x="783423" y="658170"/>
                      </a:cubicBezTo>
                      <a:cubicBezTo>
                        <a:pt x="787048" y="659379"/>
                        <a:pt x="789464" y="654546"/>
                        <a:pt x="787048" y="652130"/>
                      </a:cubicBezTo>
                      <a:cubicBezTo>
                        <a:pt x="779799" y="644881"/>
                        <a:pt x="766510" y="642465"/>
                        <a:pt x="755636" y="640049"/>
                      </a:cubicBezTo>
                      <a:cubicBezTo>
                        <a:pt x="774966" y="643673"/>
                        <a:pt x="794296" y="650922"/>
                        <a:pt x="813626" y="659379"/>
                      </a:cubicBezTo>
                      <a:cubicBezTo>
                        <a:pt x="817251" y="665419"/>
                        <a:pt x="817251" y="676292"/>
                        <a:pt x="831748" y="685957"/>
                      </a:cubicBezTo>
                      <a:cubicBezTo>
                        <a:pt x="834164" y="688374"/>
                        <a:pt x="837789" y="683541"/>
                        <a:pt x="835373" y="681125"/>
                      </a:cubicBezTo>
                      <a:cubicBezTo>
                        <a:pt x="834164" y="679917"/>
                        <a:pt x="832956" y="677500"/>
                        <a:pt x="831748" y="676292"/>
                      </a:cubicBezTo>
                      <a:cubicBezTo>
                        <a:pt x="830540" y="673876"/>
                        <a:pt x="829332" y="671460"/>
                        <a:pt x="828124" y="669043"/>
                      </a:cubicBezTo>
                      <a:cubicBezTo>
                        <a:pt x="828124" y="667836"/>
                        <a:pt x="826916" y="667836"/>
                        <a:pt x="826916" y="666627"/>
                      </a:cubicBezTo>
                      <a:cubicBezTo>
                        <a:pt x="832956" y="670252"/>
                        <a:pt x="838997" y="673876"/>
                        <a:pt x="845038" y="677500"/>
                      </a:cubicBezTo>
                      <a:cubicBezTo>
                        <a:pt x="849870" y="681125"/>
                        <a:pt x="854703" y="684749"/>
                        <a:pt x="859535" y="688374"/>
                      </a:cubicBezTo>
                      <a:cubicBezTo>
                        <a:pt x="865576" y="693206"/>
                        <a:pt x="872824" y="684749"/>
                        <a:pt x="867992" y="679917"/>
                      </a:cubicBezTo>
                      <a:cubicBezTo>
                        <a:pt x="866784" y="678709"/>
                        <a:pt x="865576" y="677500"/>
                        <a:pt x="864367" y="676292"/>
                      </a:cubicBezTo>
                      <a:cubicBezTo>
                        <a:pt x="860743" y="672668"/>
                        <a:pt x="857119" y="669043"/>
                        <a:pt x="853494" y="666627"/>
                      </a:cubicBezTo>
                      <a:cubicBezTo>
                        <a:pt x="841413" y="656962"/>
                        <a:pt x="829332" y="650922"/>
                        <a:pt x="817251" y="644881"/>
                      </a:cubicBezTo>
                      <a:cubicBezTo>
                        <a:pt x="825708" y="643673"/>
                        <a:pt x="835373" y="642465"/>
                        <a:pt x="843829" y="642465"/>
                      </a:cubicBezTo>
                      <a:cubicBezTo>
                        <a:pt x="846246" y="642465"/>
                        <a:pt x="848662" y="642465"/>
                        <a:pt x="851078" y="642465"/>
                      </a:cubicBezTo>
                      <a:cubicBezTo>
                        <a:pt x="852286" y="642465"/>
                        <a:pt x="853494" y="642465"/>
                        <a:pt x="853494" y="641257"/>
                      </a:cubicBezTo>
                      <a:cubicBezTo>
                        <a:pt x="854703" y="640049"/>
                        <a:pt x="854703" y="636424"/>
                        <a:pt x="852286" y="635216"/>
                      </a:cubicBezTo>
                      <a:cubicBezTo>
                        <a:pt x="852286" y="635216"/>
                        <a:pt x="851078" y="635216"/>
                        <a:pt x="851078" y="635216"/>
                      </a:cubicBezTo>
                      <a:cubicBezTo>
                        <a:pt x="847454" y="634008"/>
                        <a:pt x="843829" y="635216"/>
                        <a:pt x="840205" y="635216"/>
                      </a:cubicBezTo>
                      <a:cubicBezTo>
                        <a:pt x="837789" y="635216"/>
                        <a:pt x="834164" y="636424"/>
                        <a:pt x="831748" y="636424"/>
                      </a:cubicBezTo>
                      <a:cubicBezTo>
                        <a:pt x="823291" y="637633"/>
                        <a:pt x="814835" y="637633"/>
                        <a:pt x="806378" y="636424"/>
                      </a:cubicBezTo>
                      <a:cubicBezTo>
                        <a:pt x="800337" y="635216"/>
                        <a:pt x="794296" y="635216"/>
                        <a:pt x="788256" y="634008"/>
                      </a:cubicBezTo>
                      <a:cubicBezTo>
                        <a:pt x="781007" y="632800"/>
                        <a:pt x="773758" y="631592"/>
                        <a:pt x="767718" y="630384"/>
                      </a:cubicBezTo>
                      <a:cubicBezTo>
                        <a:pt x="773758" y="630384"/>
                        <a:pt x="778591" y="629176"/>
                        <a:pt x="782215" y="629176"/>
                      </a:cubicBezTo>
                      <a:cubicBezTo>
                        <a:pt x="789464" y="627967"/>
                        <a:pt x="790672" y="626759"/>
                        <a:pt x="795505" y="626759"/>
                      </a:cubicBezTo>
                      <a:cubicBezTo>
                        <a:pt x="795505" y="626759"/>
                        <a:pt x="796713" y="626759"/>
                        <a:pt x="796713" y="626759"/>
                      </a:cubicBezTo>
                      <a:cubicBezTo>
                        <a:pt x="802753" y="626759"/>
                        <a:pt x="802753" y="618303"/>
                        <a:pt x="796713" y="618303"/>
                      </a:cubicBezTo>
                      <a:cubicBezTo>
                        <a:pt x="793088" y="618303"/>
                        <a:pt x="789464" y="618303"/>
                        <a:pt x="785839" y="618303"/>
                      </a:cubicBezTo>
                      <a:cubicBezTo>
                        <a:pt x="783423" y="618303"/>
                        <a:pt x="782215" y="618303"/>
                        <a:pt x="779799" y="619511"/>
                      </a:cubicBezTo>
                      <a:cubicBezTo>
                        <a:pt x="781007" y="619511"/>
                        <a:pt x="783423" y="618303"/>
                        <a:pt x="784631" y="618303"/>
                      </a:cubicBezTo>
                      <a:cubicBezTo>
                        <a:pt x="790672" y="615886"/>
                        <a:pt x="797921" y="613470"/>
                        <a:pt x="802753" y="608637"/>
                      </a:cubicBezTo>
                      <a:cubicBezTo>
                        <a:pt x="803961" y="607430"/>
                        <a:pt x="802753" y="603805"/>
                        <a:pt x="800337" y="605013"/>
                      </a:cubicBezTo>
                      <a:cubicBezTo>
                        <a:pt x="799129" y="605013"/>
                        <a:pt x="789464" y="608637"/>
                        <a:pt x="777383" y="612262"/>
                      </a:cubicBezTo>
                      <a:cubicBezTo>
                        <a:pt x="773758" y="613470"/>
                        <a:pt x="768926" y="614678"/>
                        <a:pt x="765301" y="615886"/>
                      </a:cubicBezTo>
                      <a:cubicBezTo>
                        <a:pt x="755636" y="619511"/>
                        <a:pt x="748388" y="621927"/>
                        <a:pt x="744763" y="623135"/>
                      </a:cubicBezTo>
                      <a:cubicBezTo>
                        <a:pt x="739931" y="623135"/>
                        <a:pt x="735098" y="624343"/>
                        <a:pt x="730266" y="624343"/>
                      </a:cubicBezTo>
                      <a:cubicBezTo>
                        <a:pt x="731474" y="621927"/>
                        <a:pt x="729058" y="617094"/>
                        <a:pt x="724225" y="618303"/>
                      </a:cubicBezTo>
                      <a:cubicBezTo>
                        <a:pt x="725433" y="618303"/>
                        <a:pt x="723017" y="618303"/>
                        <a:pt x="723017" y="618303"/>
                      </a:cubicBezTo>
                      <a:cubicBezTo>
                        <a:pt x="721809" y="618303"/>
                        <a:pt x="721809" y="618303"/>
                        <a:pt x="720601" y="619511"/>
                      </a:cubicBezTo>
                      <a:cubicBezTo>
                        <a:pt x="718185" y="619511"/>
                        <a:pt x="716977" y="619511"/>
                        <a:pt x="714560" y="619511"/>
                      </a:cubicBezTo>
                      <a:cubicBezTo>
                        <a:pt x="709728" y="620719"/>
                        <a:pt x="706104" y="621927"/>
                        <a:pt x="701271" y="623135"/>
                      </a:cubicBezTo>
                      <a:cubicBezTo>
                        <a:pt x="700063" y="623135"/>
                        <a:pt x="698855" y="624343"/>
                        <a:pt x="698855" y="624343"/>
                      </a:cubicBezTo>
                      <a:cubicBezTo>
                        <a:pt x="698855" y="624343"/>
                        <a:pt x="697647" y="624343"/>
                        <a:pt x="697647" y="624343"/>
                      </a:cubicBezTo>
                      <a:cubicBezTo>
                        <a:pt x="700063" y="620719"/>
                        <a:pt x="698855" y="617094"/>
                        <a:pt x="690398" y="617094"/>
                      </a:cubicBezTo>
                      <a:cubicBezTo>
                        <a:pt x="694022" y="617094"/>
                        <a:pt x="698855" y="617094"/>
                        <a:pt x="701271" y="614678"/>
                      </a:cubicBezTo>
                      <a:cubicBezTo>
                        <a:pt x="703687" y="612262"/>
                        <a:pt x="702479" y="607430"/>
                        <a:pt x="698855" y="607430"/>
                      </a:cubicBezTo>
                      <a:cubicBezTo>
                        <a:pt x="716977" y="606221"/>
                        <a:pt x="732682" y="603805"/>
                        <a:pt x="747180" y="602597"/>
                      </a:cubicBezTo>
                      <a:cubicBezTo>
                        <a:pt x="753220" y="602597"/>
                        <a:pt x="758053" y="601389"/>
                        <a:pt x="764093" y="601389"/>
                      </a:cubicBezTo>
                      <a:cubicBezTo>
                        <a:pt x="779799" y="600181"/>
                        <a:pt x="793088" y="598973"/>
                        <a:pt x="803961" y="600181"/>
                      </a:cubicBezTo>
                      <a:cubicBezTo>
                        <a:pt x="830540" y="601389"/>
                        <a:pt x="849870" y="608637"/>
                        <a:pt x="867992" y="627967"/>
                      </a:cubicBezTo>
                      <a:cubicBezTo>
                        <a:pt x="869200" y="629176"/>
                        <a:pt x="869200" y="629176"/>
                        <a:pt x="870408" y="630384"/>
                      </a:cubicBezTo>
                      <a:cubicBezTo>
                        <a:pt x="894571" y="656962"/>
                        <a:pt x="921149" y="695622"/>
                        <a:pt x="903028" y="730658"/>
                      </a:cubicBezTo>
                      <a:cubicBezTo>
                        <a:pt x="901819" y="733074"/>
                        <a:pt x="900611" y="735490"/>
                        <a:pt x="899403" y="737907"/>
                      </a:cubicBezTo>
                      <a:cubicBezTo>
                        <a:pt x="898195" y="740323"/>
                        <a:pt x="895779" y="743947"/>
                        <a:pt x="894571" y="746364"/>
                      </a:cubicBezTo>
                      <a:cubicBezTo>
                        <a:pt x="893363" y="747571"/>
                        <a:pt x="893363" y="748780"/>
                        <a:pt x="892154" y="749988"/>
                      </a:cubicBezTo>
                      <a:cubicBezTo>
                        <a:pt x="889738" y="753612"/>
                        <a:pt x="888530" y="757237"/>
                        <a:pt x="886114" y="760861"/>
                      </a:cubicBezTo>
                      <a:cubicBezTo>
                        <a:pt x="883697" y="764485"/>
                        <a:pt x="882489" y="766901"/>
                        <a:pt x="880073" y="770526"/>
                      </a:cubicBezTo>
                      <a:cubicBezTo>
                        <a:pt x="877657" y="774150"/>
                        <a:pt x="875241" y="776567"/>
                        <a:pt x="874032" y="780191"/>
                      </a:cubicBezTo>
                      <a:cubicBezTo>
                        <a:pt x="870408" y="786232"/>
                        <a:pt x="866784" y="791064"/>
                        <a:pt x="863159" y="793480"/>
                      </a:cubicBezTo>
                      <a:cubicBezTo>
                        <a:pt x="857119" y="798313"/>
                        <a:pt x="852286" y="801937"/>
                        <a:pt x="846246" y="804353"/>
                      </a:cubicBezTo>
                      <a:cubicBezTo>
                        <a:pt x="843829" y="805562"/>
                        <a:pt x="842621" y="805562"/>
                        <a:pt x="840205" y="805562"/>
                      </a:cubicBezTo>
                      <a:cubicBezTo>
                        <a:pt x="835373" y="806770"/>
                        <a:pt x="830540" y="807978"/>
                        <a:pt x="823291" y="809186"/>
                      </a:cubicBezTo>
                      <a:cubicBezTo>
                        <a:pt x="789464" y="816435"/>
                        <a:pt x="789464" y="828516"/>
                        <a:pt x="764093" y="851470"/>
                      </a:cubicBezTo>
                      <a:cubicBezTo>
                        <a:pt x="760469" y="855095"/>
                        <a:pt x="755636" y="858719"/>
                        <a:pt x="750804" y="862343"/>
                      </a:cubicBezTo>
                      <a:cubicBezTo>
                        <a:pt x="748388" y="863551"/>
                        <a:pt x="745972" y="865968"/>
                        <a:pt x="744763" y="867176"/>
                      </a:cubicBezTo>
                      <a:cubicBezTo>
                        <a:pt x="737515" y="872008"/>
                        <a:pt x="729058" y="876841"/>
                        <a:pt x="721809" y="880465"/>
                      </a:cubicBezTo>
                      <a:cubicBezTo>
                        <a:pt x="716977" y="882881"/>
                        <a:pt x="710936" y="884090"/>
                        <a:pt x="706104" y="886506"/>
                      </a:cubicBezTo>
                      <a:cubicBezTo>
                        <a:pt x="703687" y="887714"/>
                        <a:pt x="700063" y="887714"/>
                        <a:pt x="697647" y="887714"/>
                      </a:cubicBezTo>
                      <a:cubicBezTo>
                        <a:pt x="695230" y="887714"/>
                        <a:pt x="691606" y="887714"/>
                        <a:pt x="689190" y="887714"/>
                      </a:cubicBezTo>
                      <a:cubicBezTo>
                        <a:pt x="686773" y="887714"/>
                        <a:pt x="684357" y="887714"/>
                        <a:pt x="683149" y="887714"/>
                      </a:cubicBezTo>
                      <a:cubicBezTo>
                        <a:pt x="675900" y="886506"/>
                        <a:pt x="669860" y="884090"/>
                        <a:pt x="662611" y="879257"/>
                      </a:cubicBezTo>
                      <a:cubicBezTo>
                        <a:pt x="662611" y="879257"/>
                        <a:pt x="661403" y="879257"/>
                        <a:pt x="661403" y="878049"/>
                      </a:cubicBezTo>
                      <a:cubicBezTo>
                        <a:pt x="658987" y="875633"/>
                        <a:pt x="656570" y="874424"/>
                        <a:pt x="654154" y="870800"/>
                      </a:cubicBezTo>
                      <a:cubicBezTo>
                        <a:pt x="652946" y="869592"/>
                        <a:pt x="652946" y="868384"/>
                        <a:pt x="651738" y="868384"/>
                      </a:cubicBezTo>
                      <a:cubicBezTo>
                        <a:pt x="650530" y="867176"/>
                        <a:pt x="649322" y="865968"/>
                        <a:pt x="649322" y="864759"/>
                      </a:cubicBezTo>
                      <a:cubicBezTo>
                        <a:pt x="649322" y="864759"/>
                        <a:pt x="648114" y="863551"/>
                        <a:pt x="648114" y="863551"/>
                      </a:cubicBezTo>
                      <a:cubicBezTo>
                        <a:pt x="644489" y="858719"/>
                        <a:pt x="640865" y="853886"/>
                        <a:pt x="638449" y="849054"/>
                      </a:cubicBezTo>
                      <a:cubicBezTo>
                        <a:pt x="638449" y="849054"/>
                        <a:pt x="638449" y="849054"/>
                        <a:pt x="638449" y="849054"/>
                      </a:cubicBezTo>
                      <a:cubicBezTo>
                        <a:pt x="638449" y="849054"/>
                        <a:pt x="638449" y="847846"/>
                        <a:pt x="637241" y="847846"/>
                      </a:cubicBezTo>
                      <a:cubicBezTo>
                        <a:pt x="637241" y="847846"/>
                        <a:pt x="637241" y="846638"/>
                        <a:pt x="637241" y="846638"/>
                      </a:cubicBezTo>
                      <a:cubicBezTo>
                        <a:pt x="634824" y="841805"/>
                        <a:pt x="632408" y="838181"/>
                        <a:pt x="631200" y="833348"/>
                      </a:cubicBezTo>
                      <a:cubicBezTo>
                        <a:pt x="629992" y="829724"/>
                        <a:pt x="628784" y="827308"/>
                        <a:pt x="627576" y="823683"/>
                      </a:cubicBezTo>
                      <a:cubicBezTo>
                        <a:pt x="621535" y="805562"/>
                        <a:pt x="617911" y="786232"/>
                        <a:pt x="615494" y="768110"/>
                      </a:cubicBezTo>
                      <a:cubicBezTo>
                        <a:pt x="614286" y="758445"/>
                        <a:pt x="613078" y="747571"/>
                        <a:pt x="613078" y="737907"/>
                      </a:cubicBezTo>
                      <a:cubicBezTo>
                        <a:pt x="613078" y="737907"/>
                        <a:pt x="613078" y="737907"/>
                        <a:pt x="613078" y="736698"/>
                      </a:cubicBezTo>
                      <a:cubicBezTo>
                        <a:pt x="613078" y="730658"/>
                        <a:pt x="611870" y="724617"/>
                        <a:pt x="611870" y="718577"/>
                      </a:cubicBezTo>
                      <a:cubicBezTo>
                        <a:pt x="610662" y="705287"/>
                        <a:pt x="609454" y="693206"/>
                        <a:pt x="607037" y="679917"/>
                      </a:cubicBezTo>
                      <a:cubicBezTo>
                        <a:pt x="607037" y="677500"/>
                        <a:pt x="605829" y="676292"/>
                        <a:pt x="605829" y="673876"/>
                      </a:cubicBezTo>
                      <a:cubicBezTo>
                        <a:pt x="600997" y="655754"/>
                        <a:pt x="593748" y="638840"/>
                        <a:pt x="588916" y="620719"/>
                      </a:cubicBezTo>
                      <a:cubicBezTo>
                        <a:pt x="587707" y="618303"/>
                        <a:pt x="587707" y="614678"/>
                        <a:pt x="584083" y="614678"/>
                      </a:cubicBezTo>
                      <a:cubicBezTo>
                        <a:pt x="581667" y="615886"/>
                        <a:pt x="581667" y="619511"/>
                        <a:pt x="581667" y="621927"/>
                      </a:cubicBezTo>
                      <a:cubicBezTo>
                        <a:pt x="581667" y="638840"/>
                        <a:pt x="588916" y="653338"/>
                        <a:pt x="592540" y="670252"/>
                      </a:cubicBezTo>
                      <a:cubicBezTo>
                        <a:pt x="593748" y="677500"/>
                        <a:pt x="593748" y="683541"/>
                        <a:pt x="594956" y="690790"/>
                      </a:cubicBezTo>
                      <a:cubicBezTo>
                        <a:pt x="594956" y="691998"/>
                        <a:pt x="594956" y="691998"/>
                        <a:pt x="594956" y="693206"/>
                      </a:cubicBezTo>
                      <a:cubicBezTo>
                        <a:pt x="594956" y="691998"/>
                        <a:pt x="594956" y="691998"/>
                        <a:pt x="594956" y="691998"/>
                      </a:cubicBezTo>
                      <a:cubicBezTo>
                        <a:pt x="591332" y="679917"/>
                        <a:pt x="594956" y="682333"/>
                        <a:pt x="588916" y="665419"/>
                      </a:cubicBezTo>
                      <a:cubicBezTo>
                        <a:pt x="587707" y="649714"/>
                        <a:pt x="578042" y="649714"/>
                        <a:pt x="576834" y="658170"/>
                      </a:cubicBezTo>
                      <a:cubicBezTo>
                        <a:pt x="575626" y="654546"/>
                        <a:pt x="574418" y="650922"/>
                        <a:pt x="574418" y="648506"/>
                      </a:cubicBezTo>
                      <a:cubicBezTo>
                        <a:pt x="574418" y="644881"/>
                        <a:pt x="568377" y="644881"/>
                        <a:pt x="568377" y="648506"/>
                      </a:cubicBezTo>
                      <a:cubicBezTo>
                        <a:pt x="568377" y="653338"/>
                        <a:pt x="568377" y="659379"/>
                        <a:pt x="569586" y="664211"/>
                      </a:cubicBezTo>
                      <a:cubicBezTo>
                        <a:pt x="568377" y="664211"/>
                        <a:pt x="567169" y="664211"/>
                        <a:pt x="565961" y="665419"/>
                      </a:cubicBezTo>
                      <a:cubicBezTo>
                        <a:pt x="564753" y="659379"/>
                        <a:pt x="558712" y="660587"/>
                        <a:pt x="558712" y="664211"/>
                      </a:cubicBezTo>
                      <a:cubicBezTo>
                        <a:pt x="558712" y="666627"/>
                        <a:pt x="558712" y="670252"/>
                        <a:pt x="558712" y="672668"/>
                      </a:cubicBezTo>
                      <a:cubicBezTo>
                        <a:pt x="557504" y="671460"/>
                        <a:pt x="553880" y="670252"/>
                        <a:pt x="552672" y="672668"/>
                      </a:cubicBezTo>
                      <a:cubicBezTo>
                        <a:pt x="552672" y="665419"/>
                        <a:pt x="552672" y="656962"/>
                        <a:pt x="551464" y="649714"/>
                      </a:cubicBezTo>
                      <a:cubicBezTo>
                        <a:pt x="551464" y="648506"/>
                        <a:pt x="551464" y="647297"/>
                        <a:pt x="550256" y="646089"/>
                      </a:cubicBezTo>
                      <a:cubicBezTo>
                        <a:pt x="549048" y="644881"/>
                        <a:pt x="546631" y="644881"/>
                        <a:pt x="545423" y="646089"/>
                      </a:cubicBezTo>
                      <a:cubicBezTo>
                        <a:pt x="544215" y="647297"/>
                        <a:pt x="543007" y="648506"/>
                        <a:pt x="541799" y="650922"/>
                      </a:cubicBezTo>
                      <a:cubicBezTo>
                        <a:pt x="541799" y="650922"/>
                        <a:pt x="541799" y="650922"/>
                        <a:pt x="541799" y="650922"/>
                      </a:cubicBezTo>
                      <a:cubicBezTo>
                        <a:pt x="536966" y="659379"/>
                        <a:pt x="534550" y="666627"/>
                        <a:pt x="529718" y="672668"/>
                      </a:cubicBezTo>
                      <a:cubicBezTo>
                        <a:pt x="529718" y="670252"/>
                        <a:pt x="527301" y="667836"/>
                        <a:pt x="524885" y="669043"/>
                      </a:cubicBezTo>
                      <a:cubicBezTo>
                        <a:pt x="520053" y="670252"/>
                        <a:pt x="518844" y="673876"/>
                        <a:pt x="515220" y="676292"/>
                      </a:cubicBezTo>
                      <a:cubicBezTo>
                        <a:pt x="510388" y="679917"/>
                        <a:pt x="505555" y="683541"/>
                        <a:pt x="500723" y="685957"/>
                      </a:cubicBezTo>
                      <a:cubicBezTo>
                        <a:pt x="500723" y="685957"/>
                        <a:pt x="500723" y="685957"/>
                        <a:pt x="499514" y="685957"/>
                      </a:cubicBezTo>
                      <a:cubicBezTo>
                        <a:pt x="499514" y="685957"/>
                        <a:pt x="499514" y="685957"/>
                        <a:pt x="498306" y="685957"/>
                      </a:cubicBezTo>
                      <a:cubicBezTo>
                        <a:pt x="498306" y="685957"/>
                        <a:pt x="498306" y="685957"/>
                        <a:pt x="499514" y="684749"/>
                      </a:cubicBezTo>
                      <a:cubicBezTo>
                        <a:pt x="504347" y="679917"/>
                        <a:pt x="510388" y="675084"/>
                        <a:pt x="516428" y="671460"/>
                      </a:cubicBezTo>
                      <a:cubicBezTo>
                        <a:pt x="520053" y="669043"/>
                        <a:pt x="518844" y="665419"/>
                        <a:pt x="515220" y="664211"/>
                      </a:cubicBezTo>
                      <a:cubicBezTo>
                        <a:pt x="515220" y="664211"/>
                        <a:pt x="515220" y="664211"/>
                        <a:pt x="515220" y="664211"/>
                      </a:cubicBezTo>
                      <a:cubicBezTo>
                        <a:pt x="514012" y="664211"/>
                        <a:pt x="512804" y="664211"/>
                        <a:pt x="511596" y="664211"/>
                      </a:cubicBezTo>
                      <a:cubicBezTo>
                        <a:pt x="504347" y="667836"/>
                        <a:pt x="498306" y="673876"/>
                        <a:pt x="493474" y="678709"/>
                      </a:cubicBezTo>
                      <a:cubicBezTo>
                        <a:pt x="487433" y="684749"/>
                        <a:pt x="481393" y="689582"/>
                        <a:pt x="475352" y="694414"/>
                      </a:cubicBezTo>
                      <a:cubicBezTo>
                        <a:pt x="475352" y="694414"/>
                        <a:pt x="474144" y="694414"/>
                        <a:pt x="474144" y="695622"/>
                      </a:cubicBezTo>
                      <a:cubicBezTo>
                        <a:pt x="475352" y="694414"/>
                        <a:pt x="477768" y="691998"/>
                        <a:pt x="478976" y="690790"/>
                      </a:cubicBezTo>
                      <a:cubicBezTo>
                        <a:pt x="483809" y="687165"/>
                        <a:pt x="488641" y="683541"/>
                        <a:pt x="493474" y="678709"/>
                      </a:cubicBezTo>
                      <a:cubicBezTo>
                        <a:pt x="494682" y="677500"/>
                        <a:pt x="495890" y="676292"/>
                        <a:pt x="497098" y="673876"/>
                      </a:cubicBezTo>
                      <a:cubicBezTo>
                        <a:pt x="498306" y="671460"/>
                        <a:pt x="498306" y="669043"/>
                        <a:pt x="495890" y="667836"/>
                      </a:cubicBezTo>
                      <a:cubicBezTo>
                        <a:pt x="504347" y="663003"/>
                        <a:pt x="511596" y="658170"/>
                        <a:pt x="518844" y="653338"/>
                      </a:cubicBezTo>
                      <a:cubicBezTo>
                        <a:pt x="526093" y="649714"/>
                        <a:pt x="521261" y="637633"/>
                        <a:pt x="514012" y="641257"/>
                      </a:cubicBezTo>
                      <a:cubicBezTo>
                        <a:pt x="501931" y="648506"/>
                        <a:pt x="489850" y="655754"/>
                        <a:pt x="477768" y="663003"/>
                      </a:cubicBezTo>
                      <a:cubicBezTo>
                        <a:pt x="475352" y="664211"/>
                        <a:pt x="474144" y="665419"/>
                        <a:pt x="471728" y="666627"/>
                      </a:cubicBezTo>
                      <a:cubicBezTo>
                        <a:pt x="472936" y="665419"/>
                        <a:pt x="475352" y="664211"/>
                        <a:pt x="476560" y="663003"/>
                      </a:cubicBezTo>
                      <a:cubicBezTo>
                        <a:pt x="486225" y="655754"/>
                        <a:pt x="501931" y="642465"/>
                        <a:pt x="509179" y="630384"/>
                      </a:cubicBezTo>
                      <a:cubicBezTo>
                        <a:pt x="509179" y="630384"/>
                        <a:pt x="509179" y="629176"/>
                        <a:pt x="510388" y="629176"/>
                      </a:cubicBezTo>
                      <a:cubicBezTo>
                        <a:pt x="510388" y="629176"/>
                        <a:pt x="510388" y="629176"/>
                        <a:pt x="511596" y="629176"/>
                      </a:cubicBezTo>
                      <a:cubicBezTo>
                        <a:pt x="516428" y="629176"/>
                        <a:pt x="520053" y="624343"/>
                        <a:pt x="522469" y="620719"/>
                      </a:cubicBezTo>
                      <a:cubicBezTo>
                        <a:pt x="524885" y="617094"/>
                        <a:pt x="526093" y="614678"/>
                        <a:pt x="527301" y="611054"/>
                      </a:cubicBezTo>
                      <a:cubicBezTo>
                        <a:pt x="529718" y="607430"/>
                        <a:pt x="532134" y="607430"/>
                        <a:pt x="535758" y="606221"/>
                      </a:cubicBezTo>
                      <a:cubicBezTo>
                        <a:pt x="535758" y="606221"/>
                        <a:pt x="535758" y="606221"/>
                        <a:pt x="535758" y="606221"/>
                      </a:cubicBezTo>
                      <a:cubicBezTo>
                        <a:pt x="550256" y="606221"/>
                        <a:pt x="563545" y="621927"/>
                        <a:pt x="578042" y="613470"/>
                      </a:cubicBezTo>
                      <a:cubicBezTo>
                        <a:pt x="590124" y="607430"/>
                        <a:pt x="592540" y="588099"/>
                        <a:pt x="587707" y="576018"/>
                      </a:cubicBezTo>
                      <a:cubicBezTo>
                        <a:pt x="582875" y="565145"/>
                        <a:pt x="570794" y="560312"/>
                        <a:pt x="559921" y="563937"/>
                      </a:cubicBezTo>
                      <a:cubicBezTo>
                        <a:pt x="545423" y="568769"/>
                        <a:pt x="536966" y="588099"/>
                        <a:pt x="520053" y="588099"/>
                      </a:cubicBezTo>
                      <a:cubicBezTo>
                        <a:pt x="520053" y="588099"/>
                        <a:pt x="520053" y="588099"/>
                        <a:pt x="520053" y="588099"/>
                      </a:cubicBezTo>
                      <a:cubicBezTo>
                        <a:pt x="517636" y="586891"/>
                        <a:pt x="514012" y="586891"/>
                        <a:pt x="511596" y="586891"/>
                      </a:cubicBezTo>
                      <a:cubicBezTo>
                        <a:pt x="509179" y="586891"/>
                        <a:pt x="506763" y="586891"/>
                        <a:pt x="504347" y="588099"/>
                      </a:cubicBezTo>
                      <a:cubicBezTo>
                        <a:pt x="501931" y="588099"/>
                        <a:pt x="499514" y="588099"/>
                        <a:pt x="498306" y="586891"/>
                      </a:cubicBezTo>
                      <a:cubicBezTo>
                        <a:pt x="497098" y="584475"/>
                        <a:pt x="495890" y="583267"/>
                        <a:pt x="494682" y="582059"/>
                      </a:cubicBezTo>
                      <a:cubicBezTo>
                        <a:pt x="497098" y="578434"/>
                        <a:pt x="497098" y="573602"/>
                        <a:pt x="492266" y="571186"/>
                      </a:cubicBezTo>
                      <a:cubicBezTo>
                        <a:pt x="491058" y="571186"/>
                        <a:pt x="489850" y="569978"/>
                        <a:pt x="488641" y="569978"/>
                      </a:cubicBezTo>
                      <a:cubicBezTo>
                        <a:pt x="488641" y="569978"/>
                        <a:pt x="488641" y="569978"/>
                        <a:pt x="488641" y="569978"/>
                      </a:cubicBezTo>
                      <a:cubicBezTo>
                        <a:pt x="482601" y="569978"/>
                        <a:pt x="477768" y="568769"/>
                        <a:pt x="471728" y="567561"/>
                      </a:cubicBezTo>
                      <a:cubicBezTo>
                        <a:pt x="465687" y="566353"/>
                        <a:pt x="459646" y="563937"/>
                        <a:pt x="454814" y="562729"/>
                      </a:cubicBezTo>
                      <a:cubicBezTo>
                        <a:pt x="462063" y="565145"/>
                        <a:pt x="468103" y="566353"/>
                        <a:pt x="475352" y="567561"/>
                      </a:cubicBezTo>
                      <a:cubicBezTo>
                        <a:pt x="481393" y="568769"/>
                        <a:pt x="487433" y="568769"/>
                        <a:pt x="493474" y="569978"/>
                      </a:cubicBezTo>
                      <a:cubicBezTo>
                        <a:pt x="505555" y="571186"/>
                        <a:pt x="516428" y="573602"/>
                        <a:pt x="528509" y="573602"/>
                      </a:cubicBezTo>
                      <a:cubicBezTo>
                        <a:pt x="528509" y="573602"/>
                        <a:pt x="528509" y="573602"/>
                        <a:pt x="528509" y="573602"/>
                      </a:cubicBezTo>
                      <a:cubicBezTo>
                        <a:pt x="524885" y="569978"/>
                        <a:pt x="520053" y="567561"/>
                        <a:pt x="516428" y="565145"/>
                      </a:cubicBezTo>
                      <a:cubicBezTo>
                        <a:pt x="512804" y="562729"/>
                        <a:pt x="509179" y="560312"/>
                        <a:pt x="505555" y="557896"/>
                      </a:cubicBezTo>
                      <a:cubicBezTo>
                        <a:pt x="501931" y="555480"/>
                        <a:pt x="498306" y="553064"/>
                        <a:pt x="493474" y="551856"/>
                      </a:cubicBezTo>
                      <a:cubicBezTo>
                        <a:pt x="493474" y="551856"/>
                        <a:pt x="493474" y="551856"/>
                        <a:pt x="492266" y="551856"/>
                      </a:cubicBezTo>
                      <a:cubicBezTo>
                        <a:pt x="489850" y="550648"/>
                        <a:pt x="487433" y="549439"/>
                        <a:pt x="485017" y="548231"/>
                      </a:cubicBezTo>
                      <a:cubicBezTo>
                        <a:pt x="483809" y="547023"/>
                        <a:pt x="482601" y="547023"/>
                        <a:pt x="481393" y="545815"/>
                      </a:cubicBezTo>
                      <a:cubicBezTo>
                        <a:pt x="477768" y="543399"/>
                        <a:pt x="472936" y="540983"/>
                        <a:pt x="469311" y="539775"/>
                      </a:cubicBezTo>
                      <a:cubicBezTo>
                        <a:pt x="465687" y="537358"/>
                        <a:pt x="460855" y="536150"/>
                        <a:pt x="457230" y="533734"/>
                      </a:cubicBezTo>
                      <a:cubicBezTo>
                        <a:pt x="456022" y="532526"/>
                        <a:pt x="454814" y="532526"/>
                        <a:pt x="453606" y="531318"/>
                      </a:cubicBezTo>
                      <a:cubicBezTo>
                        <a:pt x="452398" y="530109"/>
                        <a:pt x="449981" y="528902"/>
                        <a:pt x="448773" y="528902"/>
                      </a:cubicBezTo>
                      <a:cubicBezTo>
                        <a:pt x="448773" y="528902"/>
                        <a:pt x="448773" y="528902"/>
                        <a:pt x="448773" y="528902"/>
                      </a:cubicBezTo>
                      <a:cubicBezTo>
                        <a:pt x="447565" y="527693"/>
                        <a:pt x="445149" y="526485"/>
                        <a:pt x="443941" y="526485"/>
                      </a:cubicBezTo>
                      <a:cubicBezTo>
                        <a:pt x="441525" y="525277"/>
                        <a:pt x="439108" y="522861"/>
                        <a:pt x="436692" y="521653"/>
                      </a:cubicBezTo>
                      <a:cubicBezTo>
                        <a:pt x="436692" y="521653"/>
                        <a:pt x="436692" y="521653"/>
                        <a:pt x="436692" y="521653"/>
                      </a:cubicBezTo>
                      <a:cubicBezTo>
                        <a:pt x="424611" y="513196"/>
                        <a:pt x="413738" y="504739"/>
                        <a:pt x="404073" y="493866"/>
                      </a:cubicBezTo>
                      <a:cubicBezTo>
                        <a:pt x="398032" y="487825"/>
                        <a:pt x="391992" y="480577"/>
                        <a:pt x="385951" y="473328"/>
                      </a:cubicBezTo>
                      <a:cubicBezTo>
                        <a:pt x="379910" y="466079"/>
                        <a:pt x="375078" y="457622"/>
                        <a:pt x="370245" y="449165"/>
                      </a:cubicBezTo>
                      <a:cubicBezTo>
                        <a:pt x="369037" y="445541"/>
                        <a:pt x="366621" y="443125"/>
                        <a:pt x="365413" y="439500"/>
                      </a:cubicBezTo>
                      <a:cubicBezTo>
                        <a:pt x="365413" y="439500"/>
                        <a:pt x="365413" y="439500"/>
                        <a:pt x="365413" y="439500"/>
                      </a:cubicBezTo>
                      <a:cubicBezTo>
                        <a:pt x="364205" y="438292"/>
                        <a:pt x="364205" y="435876"/>
                        <a:pt x="362997" y="434668"/>
                      </a:cubicBezTo>
                      <a:cubicBezTo>
                        <a:pt x="361789" y="432252"/>
                        <a:pt x="360580" y="429835"/>
                        <a:pt x="360580" y="426211"/>
                      </a:cubicBezTo>
                      <a:cubicBezTo>
                        <a:pt x="359372" y="423795"/>
                        <a:pt x="359372" y="422587"/>
                        <a:pt x="359372" y="420170"/>
                      </a:cubicBezTo>
                      <a:cubicBezTo>
                        <a:pt x="359372" y="420170"/>
                        <a:pt x="359372" y="418962"/>
                        <a:pt x="359372" y="418962"/>
                      </a:cubicBezTo>
                      <a:cubicBezTo>
                        <a:pt x="359372" y="416546"/>
                        <a:pt x="359372" y="414130"/>
                        <a:pt x="358164" y="412922"/>
                      </a:cubicBezTo>
                      <a:cubicBezTo>
                        <a:pt x="358164" y="410505"/>
                        <a:pt x="356956" y="409297"/>
                        <a:pt x="356956" y="406881"/>
                      </a:cubicBezTo>
                      <a:cubicBezTo>
                        <a:pt x="355748" y="397216"/>
                        <a:pt x="354540" y="387551"/>
                        <a:pt x="354540" y="379094"/>
                      </a:cubicBezTo>
                      <a:cubicBezTo>
                        <a:pt x="354540" y="370637"/>
                        <a:pt x="355748" y="362180"/>
                        <a:pt x="358164" y="353724"/>
                      </a:cubicBezTo>
                      <a:cubicBezTo>
                        <a:pt x="358164" y="352516"/>
                        <a:pt x="359372" y="351307"/>
                        <a:pt x="359372" y="348891"/>
                      </a:cubicBezTo>
                      <a:cubicBezTo>
                        <a:pt x="360580" y="346475"/>
                        <a:pt x="360580" y="344059"/>
                        <a:pt x="361789" y="341643"/>
                      </a:cubicBezTo>
                      <a:cubicBezTo>
                        <a:pt x="366621" y="328353"/>
                        <a:pt x="370245" y="321104"/>
                        <a:pt x="375078" y="315064"/>
                      </a:cubicBezTo>
                      <a:cubicBezTo>
                        <a:pt x="381118" y="307815"/>
                        <a:pt x="390783" y="304191"/>
                        <a:pt x="407697" y="298150"/>
                      </a:cubicBezTo>
                      <a:cubicBezTo>
                        <a:pt x="419778" y="293318"/>
                        <a:pt x="429443" y="290901"/>
                        <a:pt x="439108" y="289693"/>
                      </a:cubicBezTo>
                      <a:cubicBezTo>
                        <a:pt x="443941" y="288485"/>
                        <a:pt x="447565" y="288485"/>
                        <a:pt x="451190" y="288485"/>
                      </a:cubicBezTo>
                      <a:cubicBezTo>
                        <a:pt x="475352" y="294525"/>
                        <a:pt x="492266" y="299358"/>
                        <a:pt x="524885" y="273988"/>
                      </a:cubicBezTo>
                      <a:lnTo>
                        <a:pt x="524885" y="273988"/>
                      </a:lnTo>
                      <a:close/>
                      <a:moveTo>
                        <a:pt x="690398" y="588099"/>
                      </a:moveTo>
                      <a:cubicBezTo>
                        <a:pt x="694022" y="588099"/>
                        <a:pt x="696438" y="588099"/>
                        <a:pt x="700063" y="588099"/>
                      </a:cubicBezTo>
                      <a:cubicBezTo>
                        <a:pt x="701271" y="588099"/>
                        <a:pt x="703687" y="588099"/>
                        <a:pt x="704895" y="588099"/>
                      </a:cubicBezTo>
                      <a:cubicBezTo>
                        <a:pt x="704895" y="588099"/>
                        <a:pt x="704895" y="588099"/>
                        <a:pt x="704895" y="588099"/>
                      </a:cubicBezTo>
                      <a:cubicBezTo>
                        <a:pt x="706104" y="588099"/>
                        <a:pt x="706104" y="589308"/>
                        <a:pt x="707312" y="589308"/>
                      </a:cubicBezTo>
                      <a:cubicBezTo>
                        <a:pt x="706104" y="589308"/>
                        <a:pt x="706104" y="589308"/>
                        <a:pt x="704895" y="589308"/>
                      </a:cubicBezTo>
                      <a:cubicBezTo>
                        <a:pt x="701271" y="589308"/>
                        <a:pt x="698855" y="589308"/>
                        <a:pt x="695230" y="589308"/>
                      </a:cubicBezTo>
                      <a:cubicBezTo>
                        <a:pt x="692814" y="588099"/>
                        <a:pt x="691606" y="588099"/>
                        <a:pt x="690398" y="588099"/>
                      </a:cubicBezTo>
                      <a:lnTo>
                        <a:pt x="690398" y="588099"/>
                      </a:lnTo>
                      <a:close/>
                      <a:moveTo>
                        <a:pt x="475352" y="219622"/>
                      </a:moveTo>
                      <a:cubicBezTo>
                        <a:pt x="463271" y="244993"/>
                        <a:pt x="457230" y="241368"/>
                        <a:pt x="448773" y="255866"/>
                      </a:cubicBezTo>
                      <a:cubicBezTo>
                        <a:pt x="447565" y="258282"/>
                        <a:pt x="451190" y="261906"/>
                        <a:pt x="453606" y="259490"/>
                      </a:cubicBezTo>
                      <a:cubicBezTo>
                        <a:pt x="463271" y="248617"/>
                        <a:pt x="470520" y="246201"/>
                        <a:pt x="477768" y="231703"/>
                      </a:cubicBezTo>
                      <a:cubicBezTo>
                        <a:pt x="471728" y="249825"/>
                        <a:pt x="460855" y="266739"/>
                        <a:pt x="448773" y="282444"/>
                      </a:cubicBezTo>
                      <a:cubicBezTo>
                        <a:pt x="430652" y="282444"/>
                        <a:pt x="411322" y="280028"/>
                        <a:pt x="394408" y="286069"/>
                      </a:cubicBezTo>
                      <a:cubicBezTo>
                        <a:pt x="414946" y="258282"/>
                        <a:pt x="446357" y="238952"/>
                        <a:pt x="475352" y="219622"/>
                      </a:cubicBezTo>
                      <a:close/>
                      <a:moveTo>
                        <a:pt x="475352" y="60150"/>
                      </a:moveTo>
                      <a:cubicBezTo>
                        <a:pt x="476560" y="58942"/>
                        <a:pt x="478976" y="57734"/>
                        <a:pt x="480185" y="56526"/>
                      </a:cubicBezTo>
                      <a:cubicBezTo>
                        <a:pt x="471728" y="97602"/>
                        <a:pt x="469311" y="139886"/>
                        <a:pt x="451190" y="178546"/>
                      </a:cubicBezTo>
                      <a:cubicBezTo>
                        <a:pt x="433068" y="214790"/>
                        <a:pt x="402865" y="246201"/>
                        <a:pt x="379910" y="293318"/>
                      </a:cubicBezTo>
                      <a:cubicBezTo>
                        <a:pt x="377494" y="295734"/>
                        <a:pt x="373870" y="296942"/>
                        <a:pt x="371453" y="299358"/>
                      </a:cubicBezTo>
                      <a:cubicBezTo>
                        <a:pt x="371453" y="299358"/>
                        <a:pt x="370245" y="299358"/>
                        <a:pt x="370245" y="299358"/>
                      </a:cubicBezTo>
                      <a:cubicBezTo>
                        <a:pt x="365413" y="301774"/>
                        <a:pt x="361789" y="305399"/>
                        <a:pt x="358164" y="309023"/>
                      </a:cubicBezTo>
                      <a:cubicBezTo>
                        <a:pt x="360580" y="294525"/>
                        <a:pt x="379910" y="281236"/>
                        <a:pt x="388367" y="271571"/>
                      </a:cubicBezTo>
                      <a:cubicBezTo>
                        <a:pt x="390783" y="269155"/>
                        <a:pt x="387159" y="264322"/>
                        <a:pt x="383535" y="266739"/>
                      </a:cubicBezTo>
                      <a:cubicBezTo>
                        <a:pt x="376286" y="270363"/>
                        <a:pt x="369037" y="276404"/>
                        <a:pt x="362997" y="283652"/>
                      </a:cubicBezTo>
                      <a:cubicBezTo>
                        <a:pt x="362997" y="281236"/>
                        <a:pt x="364205" y="280028"/>
                        <a:pt x="364205" y="277612"/>
                      </a:cubicBezTo>
                      <a:cubicBezTo>
                        <a:pt x="381118" y="258282"/>
                        <a:pt x="361789" y="270363"/>
                        <a:pt x="406489" y="235328"/>
                      </a:cubicBezTo>
                      <a:cubicBezTo>
                        <a:pt x="410113" y="232911"/>
                        <a:pt x="407697" y="228079"/>
                        <a:pt x="402865" y="229287"/>
                      </a:cubicBezTo>
                      <a:cubicBezTo>
                        <a:pt x="396824" y="230495"/>
                        <a:pt x="389575" y="234119"/>
                        <a:pt x="383535" y="238952"/>
                      </a:cubicBezTo>
                      <a:cubicBezTo>
                        <a:pt x="394408" y="224454"/>
                        <a:pt x="404073" y="215997"/>
                        <a:pt x="417362" y="202708"/>
                      </a:cubicBezTo>
                      <a:cubicBezTo>
                        <a:pt x="420986" y="199084"/>
                        <a:pt x="414946" y="194251"/>
                        <a:pt x="411322" y="196668"/>
                      </a:cubicBezTo>
                      <a:cubicBezTo>
                        <a:pt x="402865" y="201500"/>
                        <a:pt x="393200" y="209957"/>
                        <a:pt x="384743" y="218414"/>
                      </a:cubicBezTo>
                      <a:cubicBezTo>
                        <a:pt x="390783" y="211165"/>
                        <a:pt x="396824" y="203916"/>
                        <a:pt x="404073" y="196668"/>
                      </a:cubicBezTo>
                      <a:cubicBezTo>
                        <a:pt x="413738" y="189419"/>
                        <a:pt x="423403" y="182170"/>
                        <a:pt x="431860" y="174921"/>
                      </a:cubicBezTo>
                      <a:cubicBezTo>
                        <a:pt x="434276" y="172505"/>
                        <a:pt x="431860" y="166465"/>
                        <a:pt x="428235" y="168881"/>
                      </a:cubicBezTo>
                      <a:cubicBezTo>
                        <a:pt x="418570" y="173713"/>
                        <a:pt x="408905" y="179754"/>
                        <a:pt x="399240" y="187003"/>
                      </a:cubicBezTo>
                      <a:cubicBezTo>
                        <a:pt x="414946" y="165257"/>
                        <a:pt x="431860" y="155591"/>
                        <a:pt x="453606" y="141094"/>
                      </a:cubicBezTo>
                      <a:cubicBezTo>
                        <a:pt x="456022" y="139886"/>
                        <a:pt x="454814" y="135053"/>
                        <a:pt x="452398" y="136262"/>
                      </a:cubicBezTo>
                      <a:cubicBezTo>
                        <a:pt x="445149" y="137470"/>
                        <a:pt x="436692" y="141094"/>
                        <a:pt x="429443" y="145927"/>
                      </a:cubicBezTo>
                      <a:cubicBezTo>
                        <a:pt x="439108" y="136262"/>
                        <a:pt x="449981" y="126596"/>
                        <a:pt x="463271" y="119348"/>
                      </a:cubicBezTo>
                      <a:cubicBezTo>
                        <a:pt x="468103" y="116932"/>
                        <a:pt x="464479" y="108475"/>
                        <a:pt x="459646" y="110891"/>
                      </a:cubicBezTo>
                      <a:cubicBezTo>
                        <a:pt x="445149" y="118140"/>
                        <a:pt x="431860" y="127805"/>
                        <a:pt x="419778" y="139886"/>
                      </a:cubicBezTo>
                      <a:cubicBezTo>
                        <a:pt x="431860" y="122972"/>
                        <a:pt x="442733" y="107266"/>
                        <a:pt x="464479" y="97602"/>
                      </a:cubicBezTo>
                      <a:cubicBezTo>
                        <a:pt x="469311" y="95185"/>
                        <a:pt x="469311" y="79480"/>
                        <a:pt x="441525" y="100018"/>
                      </a:cubicBezTo>
                      <a:cubicBezTo>
                        <a:pt x="451190" y="83104"/>
                        <a:pt x="463271" y="80688"/>
                        <a:pt x="470520" y="74647"/>
                      </a:cubicBezTo>
                      <a:cubicBezTo>
                        <a:pt x="472936" y="73439"/>
                        <a:pt x="472936" y="64982"/>
                        <a:pt x="459646" y="72231"/>
                      </a:cubicBezTo>
                      <a:cubicBezTo>
                        <a:pt x="465687" y="67399"/>
                        <a:pt x="470520" y="63774"/>
                        <a:pt x="475352" y="60150"/>
                      </a:cubicBezTo>
                      <a:lnTo>
                        <a:pt x="475352" y="60150"/>
                      </a:lnTo>
                      <a:close/>
                      <a:moveTo>
                        <a:pt x="174530" y="231703"/>
                      </a:moveTo>
                      <a:cubicBezTo>
                        <a:pt x="161240" y="219622"/>
                        <a:pt x="146743" y="206333"/>
                        <a:pt x="132245" y="194251"/>
                      </a:cubicBezTo>
                      <a:cubicBezTo>
                        <a:pt x="162448" y="200292"/>
                        <a:pt x="190235" y="212373"/>
                        <a:pt x="215606" y="231703"/>
                      </a:cubicBezTo>
                      <a:cubicBezTo>
                        <a:pt x="233727" y="244993"/>
                        <a:pt x="239768" y="258282"/>
                        <a:pt x="249433" y="278820"/>
                      </a:cubicBezTo>
                      <a:cubicBezTo>
                        <a:pt x="251849" y="283652"/>
                        <a:pt x="256682" y="296942"/>
                        <a:pt x="262722" y="298150"/>
                      </a:cubicBezTo>
                      <a:cubicBezTo>
                        <a:pt x="268763" y="302982"/>
                        <a:pt x="271179" y="290901"/>
                        <a:pt x="274804" y="281236"/>
                      </a:cubicBezTo>
                      <a:cubicBezTo>
                        <a:pt x="292926" y="305399"/>
                        <a:pt x="298966" y="340434"/>
                        <a:pt x="317088" y="364597"/>
                      </a:cubicBezTo>
                      <a:cubicBezTo>
                        <a:pt x="319504" y="368221"/>
                        <a:pt x="324337" y="364597"/>
                        <a:pt x="321920" y="360972"/>
                      </a:cubicBezTo>
                      <a:cubicBezTo>
                        <a:pt x="318296" y="354932"/>
                        <a:pt x="314672" y="347683"/>
                        <a:pt x="313464" y="340434"/>
                      </a:cubicBezTo>
                      <a:cubicBezTo>
                        <a:pt x="318296" y="345267"/>
                        <a:pt x="323129" y="350099"/>
                        <a:pt x="329169" y="353724"/>
                      </a:cubicBezTo>
                      <a:cubicBezTo>
                        <a:pt x="331585" y="354932"/>
                        <a:pt x="334002" y="351307"/>
                        <a:pt x="332794" y="348891"/>
                      </a:cubicBezTo>
                      <a:cubicBezTo>
                        <a:pt x="324337" y="336810"/>
                        <a:pt x="312255" y="328353"/>
                        <a:pt x="312255" y="312647"/>
                      </a:cubicBezTo>
                      <a:cubicBezTo>
                        <a:pt x="314672" y="316272"/>
                        <a:pt x="318296" y="319896"/>
                        <a:pt x="320712" y="323521"/>
                      </a:cubicBezTo>
                      <a:cubicBezTo>
                        <a:pt x="324337" y="328353"/>
                        <a:pt x="332794" y="322312"/>
                        <a:pt x="329169" y="317480"/>
                      </a:cubicBezTo>
                      <a:cubicBezTo>
                        <a:pt x="315880" y="300566"/>
                        <a:pt x="314672" y="293318"/>
                        <a:pt x="308631" y="284861"/>
                      </a:cubicBezTo>
                      <a:cubicBezTo>
                        <a:pt x="308631" y="283652"/>
                        <a:pt x="308631" y="283652"/>
                        <a:pt x="308631" y="282444"/>
                      </a:cubicBezTo>
                      <a:cubicBezTo>
                        <a:pt x="312255" y="289693"/>
                        <a:pt x="318296" y="296942"/>
                        <a:pt x="326753" y="301774"/>
                      </a:cubicBezTo>
                      <a:cubicBezTo>
                        <a:pt x="331585" y="304191"/>
                        <a:pt x="336418" y="296942"/>
                        <a:pt x="331585" y="294525"/>
                      </a:cubicBezTo>
                      <a:cubicBezTo>
                        <a:pt x="324337" y="289693"/>
                        <a:pt x="318296" y="283652"/>
                        <a:pt x="315880" y="275196"/>
                      </a:cubicBezTo>
                      <a:cubicBezTo>
                        <a:pt x="319504" y="281236"/>
                        <a:pt x="325545" y="286069"/>
                        <a:pt x="330377" y="287277"/>
                      </a:cubicBezTo>
                      <a:cubicBezTo>
                        <a:pt x="332794" y="288485"/>
                        <a:pt x="335210" y="286069"/>
                        <a:pt x="334002" y="283652"/>
                      </a:cubicBezTo>
                      <a:cubicBezTo>
                        <a:pt x="330377" y="275196"/>
                        <a:pt x="324337" y="271571"/>
                        <a:pt x="320712" y="261906"/>
                      </a:cubicBezTo>
                      <a:cubicBezTo>
                        <a:pt x="323129" y="266739"/>
                        <a:pt x="327961" y="269155"/>
                        <a:pt x="332794" y="270363"/>
                      </a:cubicBezTo>
                      <a:cubicBezTo>
                        <a:pt x="335210" y="270363"/>
                        <a:pt x="336418" y="267947"/>
                        <a:pt x="335210" y="266739"/>
                      </a:cubicBezTo>
                      <a:cubicBezTo>
                        <a:pt x="331585" y="257074"/>
                        <a:pt x="326753" y="258282"/>
                        <a:pt x="324337" y="242576"/>
                      </a:cubicBezTo>
                      <a:cubicBezTo>
                        <a:pt x="326753" y="246201"/>
                        <a:pt x="330377" y="249825"/>
                        <a:pt x="335210" y="252241"/>
                      </a:cubicBezTo>
                      <a:cubicBezTo>
                        <a:pt x="337626" y="253449"/>
                        <a:pt x="340042" y="249825"/>
                        <a:pt x="338834" y="248617"/>
                      </a:cubicBezTo>
                      <a:cubicBezTo>
                        <a:pt x="336418" y="243785"/>
                        <a:pt x="332794" y="240160"/>
                        <a:pt x="330377" y="235328"/>
                      </a:cubicBezTo>
                      <a:cubicBezTo>
                        <a:pt x="327961" y="229287"/>
                        <a:pt x="327961" y="222038"/>
                        <a:pt x="326753" y="220830"/>
                      </a:cubicBezTo>
                      <a:cubicBezTo>
                        <a:pt x="326753" y="220830"/>
                        <a:pt x="326753" y="219622"/>
                        <a:pt x="327961" y="219622"/>
                      </a:cubicBezTo>
                      <a:cubicBezTo>
                        <a:pt x="340042" y="246201"/>
                        <a:pt x="348499" y="235328"/>
                        <a:pt x="346083" y="231703"/>
                      </a:cubicBezTo>
                      <a:cubicBezTo>
                        <a:pt x="343667" y="226871"/>
                        <a:pt x="340042" y="222038"/>
                        <a:pt x="337626" y="215997"/>
                      </a:cubicBezTo>
                      <a:cubicBezTo>
                        <a:pt x="336418" y="212373"/>
                        <a:pt x="335210" y="208749"/>
                        <a:pt x="334002" y="205124"/>
                      </a:cubicBezTo>
                      <a:cubicBezTo>
                        <a:pt x="334002" y="203916"/>
                        <a:pt x="335210" y="202708"/>
                        <a:pt x="335210" y="201500"/>
                      </a:cubicBezTo>
                      <a:cubicBezTo>
                        <a:pt x="338834" y="218414"/>
                        <a:pt x="349707" y="223246"/>
                        <a:pt x="349707" y="215997"/>
                      </a:cubicBezTo>
                      <a:cubicBezTo>
                        <a:pt x="349707" y="207541"/>
                        <a:pt x="346083" y="205124"/>
                        <a:pt x="344875" y="191835"/>
                      </a:cubicBezTo>
                      <a:cubicBezTo>
                        <a:pt x="352124" y="206333"/>
                        <a:pt x="352124" y="206333"/>
                        <a:pt x="354540" y="206333"/>
                      </a:cubicBezTo>
                      <a:cubicBezTo>
                        <a:pt x="356956" y="208749"/>
                        <a:pt x="361789" y="207541"/>
                        <a:pt x="361789" y="202708"/>
                      </a:cubicBezTo>
                      <a:cubicBezTo>
                        <a:pt x="361789" y="201500"/>
                        <a:pt x="361789" y="200292"/>
                        <a:pt x="361789" y="200292"/>
                      </a:cubicBezTo>
                      <a:cubicBezTo>
                        <a:pt x="369037" y="205124"/>
                        <a:pt x="372662" y="201500"/>
                        <a:pt x="370245" y="199084"/>
                      </a:cubicBezTo>
                      <a:cubicBezTo>
                        <a:pt x="366621" y="195460"/>
                        <a:pt x="364205" y="193043"/>
                        <a:pt x="362997" y="188211"/>
                      </a:cubicBezTo>
                      <a:cubicBezTo>
                        <a:pt x="362997" y="185794"/>
                        <a:pt x="364205" y="183378"/>
                        <a:pt x="364205" y="179754"/>
                      </a:cubicBezTo>
                      <a:cubicBezTo>
                        <a:pt x="369037" y="189419"/>
                        <a:pt x="373870" y="187003"/>
                        <a:pt x="372662" y="183378"/>
                      </a:cubicBezTo>
                      <a:cubicBezTo>
                        <a:pt x="371453" y="179754"/>
                        <a:pt x="370245" y="176130"/>
                        <a:pt x="370245" y="172505"/>
                      </a:cubicBezTo>
                      <a:cubicBezTo>
                        <a:pt x="370245" y="168881"/>
                        <a:pt x="370245" y="166465"/>
                        <a:pt x="369037" y="164048"/>
                      </a:cubicBezTo>
                      <a:cubicBezTo>
                        <a:pt x="369037" y="162840"/>
                        <a:pt x="370245" y="160424"/>
                        <a:pt x="370245" y="159216"/>
                      </a:cubicBezTo>
                      <a:cubicBezTo>
                        <a:pt x="375078" y="173713"/>
                        <a:pt x="384743" y="171297"/>
                        <a:pt x="382327" y="165257"/>
                      </a:cubicBezTo>
                      <a:cubicBezTo>
                        <a:pt x="375078" y="148343"/>
                        <a:pt x="378702" y="159216"/>
                        <a:pt x="376286" y="141094"/>
                      </a:cubicBezTo>
                      <a:cubicBezTo>
                        <a:pt x="376286" y="139886"/>
                        <a:pt x="377494" y="138678"/>
                        <a:pt x="377494" y="137470"/>
                      </a:cubicBezTo>
                      <a:cubicBezTo>
                        <a:pt x="381118" y="148343"/>
                        <a:pt x="385951" y="142302"/>
                        <a:pt x="385951" y="141094"/>
                      </a:cubicBezTo>
                      <a:cubicBezTo>
                        <a:pt x="384743" y="133845"/>
                        <a:pt x="383535" y="131429"/>
                        <a:pt x="384743" y="122972"/>
                      </a:cubicBezTo>
                      <a:cubicBezTo>
                        <a:pt x="385951" y="120556"/>
                        <a:pt x="387159" y="119348"/>
                        <a:pt x="388367" y="116932"/>
                      </a:cubicBezTo>
                      <a:cubicBezTo>
                        <a:pt x="389575" y="135053"/>
                        <a:pt x="401657" y="142302"/>
                        <a:pt x="401657" y="133845"/>
                      </a:cubicBezTo>
                      <a:cubicBezTo>
                        <a:pt x="400448" y="122972"/>
                        <a:pt x="394408" y="114515"/>
                        <a:pt x="400448" y="100018"/>
                      </a:cubicBezTo>
                      <a:cubicBezTo>
                        <a:pt x="400448" y="106059"/>
                        <a:pt x="401657" y="112099"/>
                        <a:pt x="405281" y="118140"/>
                      </a:cubicBezTo>
                      <a:cubicBezTo>
                        <a:pt x="406489" y="120556"/>
                        <a:pt x="411322" y="119348"/>
                        <a:pt x="410113" y="116932"/>
                      </a:cubicBezTo>
                      <a:cubicBezTo>
                        <a:pt x="408905" y="108475"/>
                        <a:pt x="406489" y="95185"/>
                        <a:pt x="411322" y="89145"/>
                      </a:cubicBezTo>
                      <a:cubicBezTo>
                        <a:pt x="412530" y="87937"/>
                        <a:pt x="413738" y="87937"/>
                        <a:pt x="413738" y="86729"/>
                      </a:cubicBezTo>
                      <a:cubicBezTo>
                        <a:pt x="412530" y="92769"/>
                        <a:pt x="412530" y="100018"/>
                        <a:pt x="414946" y="106059"/>
                      </a:cubicBezTo>
                      <a:cubicBezTo>
                        <a:pt x="416154" y="108475"/>
                        <a:pt x="419778" y="108475"/>
                        <a:pt x="419778" y="106059"/>
                      </a:cubicBezTo>
                      <a:cubicBezTo>
                        <a:pt x="420986" y="78272"/>
                        <a:pt x="424611" y="86729"/>
                        <a:pt x="427027" y="77063"/>
                      </a:cubicBezTo>
                      <a:cubicBezTo>
                        <a:pt x="428235" y="75856"/>
                        <a:pt x="429443" y="75856"/>
                        <a:pt x="431860" y="74647"/>
                      </a:cubicBezTo>
                      <a:cubicBezTo>
                        <a:pt x="425819" y="91561"/>
                        <a:pt x="435484" y="93977"/>
                        <a:pt x="436692" y="89145"/>
                      </a:cubicBezTo>
                      <a:cubicBezTo>
                        <a:pt x="440317" y="75856"/>
                        <a:pt x="440317" y="69815"/>
                        <a:pt x="452398" y="66190"/>
                      </a:cubicBezTo>
                      <a:cubicBezTo>
                        <a:pt x="458438" y="63774"/>
                        <a:pt x="464479" y="61358"/>
                        <a:pt x="470520" y="60150"/>
                      </a:cubicBezTo>
                      <a:cubicBezTo>
                        <a:pt x="470520" y="61358"/>
                        <a:pt x="389575" y="131429"/>
                        <a:pt x="349707" y="310231"/>
                      </a:cubicBezTo>
                      <a:cubicBezTo>
                        <a:pt x="347291" y="306607"/>
                        <a:pt x="342459" y="302982"/>
                        <a:pt x="337626" y="301774"/>
                      </a:cubicBezTo>
                      <a:cubicBezTo>
                        <a:pt x="336418" y="301774"/>
                        <a:pt x="334002" y="302982"/>
                        <a:pt x="335210" y="304191"/>
                      </a:cubicBezTo>
                      <a:cubicBezTo>
                        <a:pt x="336418" y="307815"/>
                        <a:pt x="338834" y="310231"/>
                        <a:pt x="341250" y="312647"/>
                      </a:cubicBezTo>
                      <a:cubicBezTo>
                        <a:pt x="343667" y="315064"/>
                        <a:pt x="344875" y="317480"/>
                        <a:pt x="348499" y="318688"/>
                      </a:cubicBezTo>
                      <a:cubicBezTo>
                        <a:pt x="341250" y="352516"/>
                        <a:pt x="337626" y="387551"/>
                        <a:pt x="340042" y="421378"/>
                      </a:cubicBezTo>
                      <a:cubicBezTo>
                        <a:pt x="338834" y="421378"/>
                        <a:pt x="338834" y="421378"/>
                        <a:pt x="337626" y="421378"/>
                      </a:cubicBezTo>
                      <a:cubicBezTo>
                        <a:pt x="327961" y="402049"/>
                        <a:pt x="314672" y="382719"/>
                        <a:pt x="300174" y="364597"/>
                      </a:cubicBezTo>
                      <a:cubicBezTo>
                        <a:pt x="296550" y="356140"/>
                        <a:pt x="294134" y="347683"/>
                        <a:pt x="290509" y="339226"/>
                      </a:cubicBezTo>
                      <a:cubicBezTo>
                        <a:pt x="282052" y="322312"/>
                        <a:pt x="288093" y="312647"/>
                        <a:pt x="279636" y="302982"/>
                      </a:cubicBezTo>
                      <a:cubicBezTo>
                        <a:pt x="277220" y="300566"/>
                        <a:pt x="273596" y="302982"/>
                        <a:pt x="273596" y="305399"/>
                      </a:cubicBezTo>
                      <a:cubicBezTo>
                        <a:pt x="274804" y="315064"/>
                        <a:pt x="273596" y="325937"/>
                        <a:pt x="277220" y="335602"/>
                      </a:cubicBezTo>
                      <a:cubicBezTo>
                        <a:pt x="263931" y="321104"/>
                        <a:pt x="250641" y="306607"/>
                        <a:pt x="238560" y="294525"/>
                      </a:cubicBezTo>
                      <a:cubicBezTo>
                        <a:pt x="234936" y="290901"/>
                        <a:pt x="228895" y="295734"/>
                        <a:pt x="232519" y="299358"/>
                      </a:cubicBezTo>
                      <a:cubicBezTo>
                        <a:pt x="283261" y="353724"/>
                        <a:pt x="298966" y="377886"/>
                        <a:pt x="320712" y="410505"/>
                      </a:cubicBezTo>
                      <a:cubicBezTo>
                        <a:pt x="303799" y="392383"/>
                        <a:pt x="277220" y="360972"/>
                        <a:pt x="263931" y="344059"/>
                      </a:cubicBezTo>
                      <a:cubicBezTo>
                        <a:pt x="261514" y="340434"/>
                        <a:pt x="255474" y="345267"/>
                        <a:pt x="257890" y="348891"/>
                      </a:cubicBezTo>
                      <a:cubicBezTo>
                        <a:pt x="269971" y="364597"/>
                        <a:pt x="284469" y="382719"/>
                        <a:pt x="297758" y="397216"/>
                      </a:cubicBezTo>
                      <a:cubicBezTo>
                        <a:pt x="285677" y="386343"/>
                        <a:pt x="278428" y="377886"/>
                        <a:pt x="268763" y="371846"/>
                      </a:cubicBezTo>
                      <a:cubicBezTo>
                        <a:pt x="266347" y="370637"/>
                        <a:pt x="262722" y="373053"/>
                        <a:pt x="265139" y="375470"/>
                      </a:cubicBezTo>
                      <a:cubicBezTo>
                        <a:pt x="272387" y="385135"/>
                        <a:pt x="283261" y="391175"/>
                        <a:pt x="291717" y="399632"/>
                      </a:cubicBezTo>
                      <a:cubicBezTo>
                        <a:pt x="298966" y="405673"/>
                        <a:pt x="305007" y="411713"/>
                        <a:pt x="312255" y="417754"/>
                      </a:cubicBezTo>
                      <a:cubicBezTo>
                        <a:pt x="313464" y="420170"/>
                        <a:pt x="314672" y="421378"/>
                        <a:pt x="315880" y="422587"/>
                      </a:cubicBezTo>
                      <a:cubicBezTo>
                        <a:pt x="307423" y="423795"/>
                        <a:pt x="300174" y="426211"/>
                        <a:pt x="292926" y="428627"/>
                      </a:cubicBezTo>
                      <a:cubicBezTo>
                        <a:pt x="257890" y="431044"/>
                        <a:pt x="218022" y="450374"/>
                        <a:pt x="192651" y="461247"/>
                      </a:cubicBezTo>
                      <a:cubicBezTo>
                        <a:pt x="187819" y="463663"/>
                        <a:pt x="191443" y="470911"/>
                        <a:pt x="195068" y="468495"/>
                      </a:cubicBezTo>
                      <a:cubicBezTo>
                        <a:pt x="216814" y="460038"/>
                        <a:pt x="240976" y="450374"/>
                        <a:pt x="263931" y="444333"/>
                      </a:cubicBezTo>
                      <a:cubicBezTo>
                        <a:pt x="256682" y="450374"/>
                        <a:pt x="251849" y="456414"/>
                        <a:pt x="247017" y="463663"/>
                      </a:cubicBezTo>
                      <a:cubicBezTo>
                        <a:pt x="243392" y="463663"/>
                        <a:pt x="238560" y="463663"/>
                        <a:pt x="234936" y="464871"/>
                      </a:cubicBezTo>
                      <a:cubicBezTo>
                        <a:pt x="214398" y="467287"/>
                        <a:pt x="221646" y="474536"/>
                        <a:pt x="173321" y="474536"/>
                      </a:cubicBezTo>
                      <a:cubicBezTo>
                        <a:pt x="170905" y="474536"/>
                        <a:pt x="168489" y="473328"/>
                        <a:pt x="169697" y="470911"/>
                      </a:cubicBezTo>
                      <a:cubicBezTo>
                        <a:pt x="178154" y="453998"/>
                        <a:pt x="197484" y="446749"/>
                        <a:pt x="214398" y="439500"/>
                      </a:cubicBezTo>
                      <a:cubicBezTo>
                        <a:pt x="225271" y="434668"/>
                        <a:pt x="237352" y="431044"/>
                        <a:pt x="249433" y="428627"/>
                      </a:cubicBezTo>
                      <a:cubicBezTo>
                        <a:pt x="254266" y="427419"/>
                        <a:pt x="251849" y="421378"/>
                        <a:pt x="249433" y="420170"/>
                      </a:cubicBezTo>
                      <a:cubicBezTo>
                        <a:pt x="244601" y="418962"/>
                        <a:pt x="240976" y="417754"/>
                        <a:pt x="237352" y="415338"/>
                      </a:cubicBezTo>
                      <a:cubicBezTo>
                        <a:pt x="260306" y="410505"/>
                        <a:pt x="280844" y="412922"/>
                        <a:pt x="303799" y="420170"/>
                      </a:cubicBezTo>
                      <a:cubicBezTo>
                        <a:pt x="307423" y="421378"/>
                        <a:pt x="309839" y="416546"/>
                        <a:pt x="306215" y="414130"/>
                      </a:cubicBezTo>
                      <a:cubicBezTo>
                        <a:pt x="286885" y="404465"/>
                        <a:pt x="266347" y="392383"/>
                        <a:pt x="250641" y="379094"/>
                      </a:cubicBezTo>
                      <a:cubicBezTo>
                        <a:pt x="240976" y="370637"/>
                        <a:pt x="233727" y="360972"/>
                        <a:pt x="225271" y="352516"/>
                      </a:cubicBezTo>
                      <a:cubicBezTo>
                        <a:pt x="218022" y="345267"/>
                        <a:pt x="204733" y="319896"/>
                        <a:pt x="204733" y="317480"/>
                      </a:cubicBezTo>
                      <a:cubicBezTo>
                        <a:pt x="203524" y="313855"/>
                        <a:pt x="215606" y="318688"/>
                        <a:pt x="238560" y="346475"/>
                      </a:cubicBezTo>
                      <a:cubicBezTo>
                        <a:pt x="242184" y="351307"/>
                        <a:pt x="248225" y="354932"/>
                        <a:pt x="251849" y="359764"/>
                      </a:cubicBezTo>
                      <a:cubicBezTo>
                        <a:pt x="253058" y="360972"/>
                        <a:pt x="253058" y="362180"/>
                        <a:pt x="254266" y="362180"/>
                      </a:cubicBezTo>
                      <a:cubicBezTo>
                        <a:pt x="255474" y="363389"/>
                        <a:pt x="256682" y="363389"/>
                        <a:pt x="257890" y="362180"/>
                      </a:cubicBezTo>
                      <a:cubicBezTo>
                        <a:pt x="259098" y="360972"/>
                        <a:pt x="259098" y="359764"/>
                        <a:pt x="259098" y="358556"/>
                      </a:cubicBezTo>
                      <a:cubicBezTo>
                        <a:pt x="259098" y="357348"/>
                        <a:pt x="257890" y="356140"/>
                        <a:pt x="257890" y="354932"/>
                      </a:cubicBezTo>
                      <a:cubicBezTo>
                        <a:pt x="220438" y="298150"/>
                        <a:pt x="160032" y="289693"/>
                        <a:pt x="123788" y="190627"/>
                      </a:cubicBezTo>
                      <a:cubicBezTo>
                        <a:pt x="146743" y="212373"/>
                        <a:pt x="169697" y="235328"/>
                        <a:pt x="195068" y="254658"/>
                      </a:cubicBezTo>
                      <a:cubicBezTo>
                        <a:pt x="192651" y="259490"/>
                        <a:pt x="203524" y="258282"/>
                        <a:pt x="174530" y="231703"/>
                      </a:cubicBezTo>
                      <a:lnTo>
                        <a:pt x="174530" y="23170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8" name="Freeform 692"/>
                <p:cNvSpPr/>
                <p:nvPr/>
              </p:nvSpPr>
              <p:spPr>
                <a:xfrm>
                  <a:off x="1702502" y="4452689"/>
                  <a:ext cx="16055" cy="11227"/>
                </a:xfrm>
                <a:custGeom>
                  <a:avLst/>
                  <a:gdLst>
                    <a:gd name="connsiteX0" fmla="*/ 1972 w 16055"/>
                    <a:gd name="connsiteY0" fmla="*/ 2288 h 11227"/>
                    <a:gd name="connsiteX1" fmla="*/ 8013 w 16055"/>
                    <a:gd name="connsiteY1" fmla="*/ 10744 h 11227"/>
                    <a:gd name="connsiteX2" fmla="*/ 14054 w 16055"/>
                    <a:gd name="connsiteY2" fmla="*/ 8328 h 11227"/>
                    <a:gd name="connsiteX3" fmla="*/ 15262 w 16055"/>
                    <a:gd name="connsiteY3" fmla="*/ 2288 h 11227"/>
                    <a:gd name="connsiteX4" fmla="*/ 1972 w 16055"/>
                    <a:gd name="connsiteY4" fmla="*/ 2288 h 11227"/>
                    <a:gd name="connsiteX5" fmla="*/ 1972 w 16055"/>
                    <a:gd name="connsiteY5" fmla="*/ 2288 h 11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55" h="11227">
                      <a:moveTo>
                        <a:pt x="1972" y="2288"/>
                      </a:moveTo>
                      <a:cubicBezTo>
                        <a:pt x="-2860" y="5912"/>
                        <a:pt x="1972" y="13161"/>
                        <a:pt x="8013" y="10744"/>
                      </a:cubicBezTo>
                      <a:cubicBezTo>
                        <a:pt x="10429" y="9536"/>
                        <a:pt x="12846" y="9536"/>
                        <a:pt x="14054" y="8328"/>
                      </a:cubicBezTo>
                      <a:cubicBezTo>
                        <a:pt x="16470" y="7120"/>
                        <a:pt x="16470" y="3495"/>
                        <a:pt x="15262" y="2288"/>
                      </a:cubicBezTo>
                      <a:cubicBezTo>
                        <a:pt x="10429" y="-1337"/>
                        <a:pt x="5597" y="-129"/>
                        <a:pt x="1972" y="2288"/>
                      </a:cubicBezTo>
                      <a:lnTo>
                        <a:pt x="1972" y="228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9" name="Freeform 693"/>
                <p:cNvSpPr/>
                <p:nvPr/>
              </p:nvSpPr>
              <p:spPr>
                <a:xfrm>
                  <a:off x="1717764" y="4426689"/>
                  <a:ext cx="12685" cy="10165"/>
                </a:xfrm>
                <a:custGeom>
                  <a:avLst/>
                  <a:gdLst>
                    <a:gd name="connsiteX0" fmla="*/ 0 w 12685"/>
                    <a:gd name="connsiteY0" fmla="*/ 6541 h 10165"/>
                    <a:gd name="connsiteX1" fmla="*/ 3624 w 12685"/>
                    <a:gd name="connsiteY1" fmla="*/ 10166 h 10165"/>
                    <a:gd name="connsiteX2" fmla="*/ 10873 w 12685"/>
                    <a:gd name="connsiteY2" fmla="*/ 7749 h 10165"/>
                    <a:gd name="connsiteX3" fmla="*/ 10873 w 12685"/>
                    <a:gd name="connsiteY3" fmla="*/ 500 h 10165"/>
                    <a:gd name="connsiteX4" fmla="*/ 3624 w 12685"/>
                    <a:gd name="connsiteY4" fmla="*/ 1709 h 10165"/>
                    <a:gd name="connsiteX5" fmla="*/ 1208 w 12685"/>
                    <a:gd name="connsiteY5" fmla="*/ 5333 h 10165"/>
                    <a:gd name="connsiteX6" fmla="*/ 0 w 12685"/>
                    <a:gd name="connsiteY6" fmla="*/ 6541 h 10165"/>
                    <a:gd name="connsiteX7" fmla="*/ 0 w 12685"/>
                    <a:gd name="connsiteY7" fmla="*/ 6541 h 10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85" h="10165">
                      <a:moveTo>
                        <a:pt x="0" y="6541"/>
                      </a:moveTo>
                      <a:cubicBezTo>
                        <a:pt x="0" y="8957"/>
                        <a:pt x="1208" y="10166"/>
                        <a:pt x="3624" y="10166"/>
                      </a:cubicBezTo>
                      <a:cubicBezTo>
                        <a:pt x="6041" y="10166"/>
                        <a:pt x="8457" y="8957"/>
                        <a:pt x="10873" y="7749"/>
                      </a:cubicBezTo>
                      <a:cubicBezTo>
                        <a:pt x="13289" y="6541"/>
                        <a:pt x="13289" y="1709"/>
                        <a:pt x="10873" y="500"/>
                      </a:cubicBezTo>
                      <a:cubicBezTo>
                        <a:pt x="8457" y="-708"/>
                        <a:pt x="6041" y="500"/>
                        <a:pt x="3624" y="1709"/>
                      </a:cubicBezTo>
                      <a:cubicBezTo>
                        <a:pt x="2416" y="2917"/>
                        <a:pt x="1208" y="4125"/>
                        <a:pt x="1208" y="5333"/>
                      </a:cubicBezTo>
                      <a:lnTo>
                        <a:pt x="0" y="6541"/>
                      </a:lnTo>
                      <a:lnTo>
                        <a:pt x="0" y="65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0" name="Freeform 694"/>
                <p:cNvSpPr/>
                <p:nvPr/>
              </p:nvSpPr>
              <p:spPr>
                <a:xfrm>
                  <a:off x="1479378" y="4524662"/>
                  <a:ext cx="26964" cy="28646"/>
                </a:xfrm>
                <a:custGeom>
                  <a:avLst/>
                  <a:gdLst>
                    <a:gd name="connsiteX0" fmla="*/ 1594 w 26964"/>
                    <a:gd name="connsiteY0" fmla="*/ 8842 h 28646"/>
                    <a:gd name="connsiteX1" fmla="*/ 23340 w 26964"/>
                    <a:gd name="connsiteY1" fmla="*/ 28172 h 28646"/>
                    <a:gd name="connsiteX2" fmla="*/ 26964 w 26964"/>
                    <a:gd name="connsiteY2" fmla="*/ 25756 h 28646"/>
                    <a:gd name="connsiteX3" fmla="*/ 8842 w 26964"/>
                    <a:gd name="connsiteY3" fmla="*/ 1594 h 28646"/>
                    <a:gd name="connsiteX4" fmla="*/ 1594 w 26964"/>
                    <a:gd name="connsiteY4" fmla="*/ 8842 h 28646"/>
                    <a:gd name="connsiteX5" fmla="*/ 1594 w 26964"/>
                    <a:gd name="connsiteY5" fmla="*/ 8842 h 28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964" h="28646">
                      <a:moveTo>
                        <a:pt x="1594" y="8842"/>
                      </a:moveTo>
                      <a:cubicBezTo>
                        <a:pt x="8842" y="14883"/>
                        <a:pt x="14883" y="24548"/>
                        <a:pt x="23340" y="28172"/>
                      </a:cubicBezTo>
                      <a:cubicBezTo>
                        <a:pt x="24548" y="29380"/>
                        <a:pt x="26964" y="28172"/>
                        <a:pt x="26964" y="25756"/>
                      </a:cubicBezTo>
                      <a:cubicBezTo>
                        <a:pt x="24548" y="16091"/>
                        <a:pt x="16091" y="7634"/>
                        <a:pt x="8842" y="1594"/>
                      </a:cubicBezTo>
                      <a:cubicBezTo>
                        <a:pt x="4010" y="-3239"/>
                        <a:pt x="-3239" y="4010"/>
                        <a:pt x="1594" y="8842"/>
                      </a:cubicBezTo>
                      <a:lnTo>
                        <a:pt x="1594" y="884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1" name="Freeform 695"/>
                <p:cNvSpPr/>
                <p:nvPr/>
              </p:nvSpPr>
              <p:spPr>
                <a:xfrm>
                  <a:off x="1449651" y="4515473"/>
                  <a:ext cx="77472" cy="85478"/>
                </a:xfrm>
                <a:custGeom>
                  <a:avLst/>
                  <a:gdLst>
                    <a:gd name="connsiteX0" fmla="*/ 1118 w 77472"/>
                    <a:gd name="connsiteY0" fmla="*/ 7158 h 85478"/>
                    <a:gd name="connsiteX1" fmla="*/ 73605 w 77472"/>
                    <a:gd name="connsiteY1" fmla="*/ 84478 h 85478"/>
                    <a:gd name="connsiteX2" fmla="*/ 77229 w 77472"/>
                    <a:gd name="connsiteY2" fmla="*/ 82062 h 85478"/>
                    <a:gd name="connsiteX3" fmla="*/ 7158 w 77472"/>
                    <a:gd name="connsiteY3" fmla="*/ 1117 h 85478"/>
                    <a:gd name="connsiteX4" fmla="*/ 1118 w 77472"/>
                    <a:gd name="connsiteY4" fmla="*/ 7158 h 8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472" h="85478">
                      <a:moveTo>
                        <a:pt x="1118" y="7158"/>
                      </a:moveTo>
                      <a:cubicBezTo>
                        <a:pt x="25280" y="32529"/>
                        <a:pt x="49442" y="57899"/>
                        <a:pt x="73605" y="84478"/>
                      </a:cubicBezTo>
                      <a:cubicBezTo>
                        <a:pt x="74813" y="86894"/>
                        <a:pt x="78437" y="84478"/>
                        <a:pt x="77229" y="82062"/>
                      </a:cubicBezTo>
                      <a:cubicBezTo>
                        <a:pt x="73605" y="69981"/>
                        <a:pt x="69981" y="65148"/>
                        <a:pt x="7158" y="1117"/>
                      </a:cubicBezTo>
                      <a:cubicBezTo>
                        <a:pt x="3534" y="-2507"/>
                        <a:pt x="-2507" y="3534"/>
                        <a:pt x="1118" y="715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2" name="Freeform 696"/>
                <p:cNvSpPr/>
                <p:nvPr/>
              </p:nvSpPr>
              <p:spPr>
                <a:xfrm>
                  <a:off x="1429671" y="4497185"/>
                  <a:ext cx="12962" cy="14902"/>
                </a:xfrm>
                <a:custGeom>
                  <a:avLst/>
                  <a:gdLst>
                    <a:gd name="connsiteX0" fmla="*/ 6600 w 12962"/>
                    <a:gd name="connsiteY0" fmla="*/ 1284 h 14902"/>
                    <a:gd name="connsiteX1" fmla="*/ 560 w 12962"/>
                    <a:gd name="connsiteY1" fmla="*/ 6116 h 14902"/>
                    <a:gd name="connsiteX2" fmla="*/ 9017 w 12962"/>
                    <a:gd name="connsiteY2" fmla="*/ 14573 h 14902"/>
                    <a:gd name="connsiteX3" fmla="*/ 12641 w 12962"/>
                    <a:gd name="connsiteY3" fmla="*/ 12157 h 14902"/>
                    <a:gd name="connsiteX4" fmla="*/ 6600 w 12962"/>
                    <a:gd name="connsiteY4" fmla="*/ 1284 h 14902"/>
                    <a:gd name="connsiteX5" fmla="*/ 6600 w 12962"/>
                    <a:gd name="connsiteY5" fmla="*/ 1284 h 14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62" h="14902">
                      <a:moveTo>
                        <a:pt x="6600" y="1284"/>
                      </a:moveTo>
                      <a:cubicBezTo>
                        <a:pt x="4184" y="-2341"/>
                        <a:pt x="-1856" y="2492"/>
                        <a:pt x="560" y="6116"/>
                      </a:cubicBezTo>
                      <a:cubicBezTo>
                        <a:pt x="2976" y="8532"/>
                        <a:pt x="6600" y="12157"/>
                        <a:pt x="9017" y="14573"/>
                      </a:cubicBezTo>
                      <a:cubicBezTo>
                        <a:pt x="11433" y="15781"/>
                        <a:pt x="13849" y="13365"/>
                        <a:pt x="12641" y="12157"/>
                      </a:cubicBezTo>
                      <a:cubicBezTo>
                        <a:pt x="11433" y="7324"/>
                        <a:pt x="9017" y="3700"/>
                        <a:pt x="6600" y="1284"/>
                      </a:cubicBezTo>
                      <a:lnTo>
                        <a:pt x="6600" y="1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3" name="Freeform 697"/>
                <p:cNvSpPr/>
                <p:nvPr/>
              </p:nvSpPr>
              <p:spPr>
                <a:xfrm>
                  <a:off x="1661817" y="4410602"/>
                  <a:ext cx="10352" cy="11344"/>
                </a:xfrm>
                <a:custGeom>
                  <a:avLst/>
                  <a:gdLst>
                    <a:gd name="connsiteX0" fmla="*/ 10039 w 10352"/>
                    <a:gd name="connsiteY0" fmla="*/ 6923 h 11344"/>
                    <a:gd name="connsiteX1" fmla="*/ 5206 w 10352"/>
                    <a:gd name="connsiteY1" fmla="*/ 10547 h 11344"/>
                    <a:gd name="connsiteX2" fmla="*/ 10039 w 10352"/>
                    <a:gd name="connsiteY2" fmla="*/ 6923 h 1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352" h="11344">
                      <a:moveTo>
                        <a:pt x="10039" y="6923"/>
                      </a:moveTo>
                      <a:cubicBezTo>
                        <a:pt x="5206" y="-6366"/>
                        <a:pt x="-6875" y="2091"/>
                        <a:pt x="5206" y="10547"/>
                      </a:cubicBezTo>
                      <a:cubicBezTo>
                        <a:pt x="8830" y="12964"/>
                        <a:pt x="11247" y="9339"/>
                        <a:pt x="10039" y="69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4" name="Freeform 698"/>
                <p:cNvSpPr/>
                <p:nvPr/>
              </p:nvSpPr>
              <p:spPr>
                <a:xfrm>
                  <a:off x="1624173" y="4502094"/>
                  <a:ext cx="8882" cy="10966"/>
                </a:xfrm>
                <a:custGeom>
                  <a:avLst/>
                  <a:gdLst>
                    <a:gd name="connsiteX0" fmla="*/ 2982 w 8882"/>
                    <a:gd name="connsiteY0" fmla="*/ 0 h 10966"/>
                    <a:gd name="connsiteX1" fmla="*/ 5398 w 8882"/>
                    <a:gd name="connsiteY1" fmla="*/ 10873 h 10966"/>
                    <a:gd name="connsiteX2" fmla="*/ 2982 w 8882"/>
                    <a:gd name="connsiteY2" fmla="*/ 0 h 10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82" h="10966">
                      <a:moveTo>
                        <a:pt x="2982" y="0"/>
                      </a:moveTo>
                      <a:cubicBezTo>
                        <a:pt x="-1851" y="0"/>
                        <a:pt x="-642" y="8457"/>
                        <a:pt x="5398" y="10873"/>
                      </a:cubicBezTo>
                      <a:cubicBezTo>
                        <a:pt x="6606" y="12081"/>
                        <a:pt x="13855" y="1208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5" name="Freeform 699"/>
                <p:cNvSpPr/>
                <p:nvPr/>
              </p:nvSpPr>
              <p:spPr>
                <a:xfrm>
                  <a:off x="1626681" y="4483932"/>
                  <a:ext cx="13617" cy="14684"/>
                </a:xfrm>
                <a:custGeom>
                  <a:avLst/>
                  <a:gdLst>
                    <a:gd name="connsiteX0" fmla="*/ 2890 w 13617"/>
                    <a:gd name="connsiteY0" fmla="*/ 40 h 14684"/>
                    <a:gd name="connsiteX1" fmla="*/ 474 w 13617"/>
                    <a:gd name="connsiteY1" fmla="*/ 3664 h 14684"/>
                    <a:gd name="connsiteX2" fmla="*/ 5306 w 13617"/>
                    <a:gd name="connsiteY2" fmla="*/ 9705 h 14684"/>
                    <a:gd name="connsiteX3" fmla="*/ 2890 w 13617"/>
                    <a:gd name="connsiteY3" fmla="*/ 40 h 14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617" h="14684">
                      <a:moveTo>
                        <a:pt x="2890" y="40"/>
                      </a:moveTo>
                      <a:cubicBezTo>
                        <a:pt x="474" y="40"/>
                        <a:pt x="-734" y="2456"/>
                        <a:pt x="474" y="3664"/>
                      </a:cubicBezTo>
                      <a:cubicBezTo>
                        <a:pt x="1682" y="6081"/>
                        <a:pt x="2890" y="7289"/>
                        <a:pt x="5306" y="9705"/>
                      </a:cubicBezTo>
                      <a:cubicBezTo>
                        <a:pt x="16180" y="25411"/>
                        <a:pt x="17388" y="-1168"/>
                        <a:pt x="2890" y="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6" name="Freeform 700"/>
                <p:cNvSpPr/>
                <p:nvPr/>
              </p:nvSpPr>
              <p:spPr>
                <a:xfrm>
                  <a:off x="1616281" y="4517799"/>
                  <a:ext cx="15485" cy="16989"/>
                </a:xfrm>
                <a:custGeom>
                  <a:avLst/>
                  <a:gdLst>
                    <a:gd name="connsiteX0" fmla="*/ 14498 w 15485"/>
                    <a:gd name="connsiteY0" fmla="*/ 10873 h 16989"/>
                    <a:gd name="connsiteX1" fmla="*/ 3624 w 15485"/>
                    <a:gd name="connsiteY1" fmla="*/ 0 h 16989"/>
                    <a:gd name="connsiteX2" fmla="*/ 0 w 15485"/>
                    <a:gd name="connsiteY2" fmla="*/ 2416 h 16989"/>
                    <a:gd name="connsiteX3" fmla="*/ 7249 w 15485"/>
                    <a:gd name="connsiteY3" fmla="*/ 15706 h 16989"/>
                    <a:gd name="connsiteX4" fmla="*/ 14498 w 15485"/>
                    <a:gd name="connsiteY4" fmla="*/ 10873 h 16989"/>
                    <a:gd name="connsiteX5" fmla="*/ 14498 w 15485"/>
                    <a:gd name="connsiteY5" fmla="*/ 10873 h 16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85" h="16989">
                      <a:moveTo>
                        <a:pt x="14498" y="10873"/>
                      </a:moveTo>
                      <a:cubicBezTo>
                        <a:pt x="10873" y="7249"/>
                        <a:pt x="8457" y="2416"/>
                        <a:pt x="3624" y="0"/>
                      </a:cubicBezTo>
                      <a:cubicBezTo>
                        <a:pt x="2416" y="0"/>
                        <a:pt x="0" y="1208"/>
                        <a:pt x="0" y="2416"/>
                      </a:cubicBezTo>
                      <a:cubicBezTo>
                        <a:pt x="0" y="7249"/>
                        <a:pt x="4833" y="10873"/>
                        <a:pt x="7249" y="15706"/>
                      </a:cubicBezTo>
                      <a:cubicBezTo>
                        <a:pt x="10873" y="19330"/>
                        <a:pt x="18122" y="14498"/>
                        <a:pt x="14498" y="10873"/>
                      </a:cubicBezTo>
                      <a:lnTo>
                        <a:pt x="14498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7" name="Freeform 701"/>
                <p:cNvSpPr/>
                <p:nvPr/>
              </p:nvSpPr>
              <p:spPr>
                <a:xfrm>
                  <a:off x="1612580" y="4535706"/>
                  <a:ext cx="14811" cy="16373"/>
                </a:xfrm>
                <a:custGeom>
                  <a:avLst/>
                  <a:gdLst>
                    <a:gd name="connsiteX0" fmla="*/ 14575 w 14811"/>
                    <a:gd name="connsiteY0" fmla="*/ 12296 h 16373"/>
                    <a:gd name="connsiteX1" fmla="*/ 77 w 14811"/>
                    <a:gd name="connsiteY1" fmla="*/ 2631 h 16373"/>
                    <a:gd name="connsiteX2" fmla="*/ 8534 w 14811"/>
                    <a:gd name="connsiteY2" fmla="*/ 15921 h 16373"/>
                    <a:gd name="connsiteX3" fmla="*/ 14575 w 14811"/>
                    <a:gd name="connsiteY3" fmla="*/ 12296 h 16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811" h="16373">
                      <a:moveTo>
                        <a:pt x="14575" y="12296"/>
                      </a:moveTo>
                      <a:cubicBezTo>
                        <a:pt x="12159" y="1423"/>
                        <a:pt x="-1131" y="-3409"/>
                        <a:pt x="77" y="2631"/>
                      </a:cubicBezTo>
                      <a:cubicBezTo>
                        <a:pt x="1286" y="7464"/>
                        <a:pt x="4910" y="12296"/>
                        <a:pt x="8534" y="15921"/>
                      </a:cubicBezTo>
                      <a:cubicBezTo>
                        <a:pt x="12159" y="17129"/>
                        <a:pt x="15783" y="15921"/>
                        <a:pt x="14575" y="1229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8" name="Freeform 702"/>
                <p:cNvSpPr/>
                <p:nvPr/>
              </p:nvSpPr>
              <p:spPr>
                <a:xfrm>
                  <a:off x="1607999" y="4590286"/>
                  <a:ext cx="9977" cy="13155"/>
                </a:xfrm>
                <a:custGeom>
                  <a:avLst/>
                  <a:gdLst>
                    <a:gd name="connsiteX0" fmla="*/ 9491 w 9977"/>
                    <a:gd name="connsiteY0" fmla="*/ 7249 h 13155"/>
                    <a:gd name="connsiteX1" fmla="*/ 3450 w 9977"/>
                    <a:gd name="connsiteY1" fmla="*/ 0 h 13155"/>
                    <a:gd name="connsiteX2" fmla="*/ 1034 w 9977"/>
                    <a:gd name="connsiteY2" fmla="*/ 1208 h 13155"/>
                    <a:gd name="connsiteX3" fmla="*/ 2242 w 9977"/>
                    <a:gd name="connsiteY3" fmla="*/ 10873 h 13155"/>
                    <a:gd name="connsiteX4" fmla="*/ 9491 w 9977"/>
                    <a:gd name="connsiteY4" fmla="*/ 7249 h 13155"/>
                    <a:gd name="connsiteX5" fmla="*/ 9491 w 9977"/>
                    <a:gd name="connsiteY5" fmla="*/ 7249 h 13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7" h="13155">
                      <a:moveTo>
                        <a:pt x="9491" y="7249"/>
                      </a:moveTo>
                      <a:cubicBezTo>
                        <a:pt x="8283" y="4832"/>
                        <a:pt x="7074" y="1208"/>
                        <a:pt x="3450" y="0"/>
                      </a:cubicBezTo>
                      <a:cubicBezTo>
                        <a:pt x="2242" y="0"/>
                        <a:pt x="1034" y="0"/>
                        <a:pt x="1034" y="1208"/>
                      </a:cubicBezTo>
                      <a:cubicBezTo>
                        <a:pt x="-1382" y="4832"/>
                        <a:pt x="1034" y="7249"/>
                        <a:pt x="2242" y="10873"/>
                      </a:cubicBezTo>
                      <a:cubicBezTo>
                        <a:pt x="4658" y="15706"/>
                        <a:pt x="11907" y="12081"/>
                        <a:pt x="9491" y="7249"/>
                      </a:cubicBezTo>
                      <a:lnTo>
                        <a:pt x="9491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9" name="Freeform 703"/>
                <p:cNvSpPr/>
                <p:nvPr/>
              </p:nvSpPr>
              <p:spPr>
                <a:xfrm>
                  <a:off x="1636744" y="4470682"/>
                  <a:ext cx="13144" cy="11463"/>
                </a:xfrm>
                <a:custGeom>
                  <a:avLst/>
                  <a:gdLst>
                    <a:gd name="connsiteX0" fmla="*/ 1284 w 13144"/>
                    <a:gd name="connsiteY0" fmla="*/ 6041 h 11463"/>
                    <a:gd name="connsiteX1" fmla="*/ 4908 w 13144"/>
                    <a:gd name="connsiteY1" fmla="*/ 9665 h 11463"/>
                    <a:gd name="connsiteX2" fmla="*/ 12157 w 13144"/>
                    <a:gd name="connsiteY2" fmla="*/ 4832 h 11463"/>
                    <a:gd name="connsiteX3" fmla="*/ 6116 w 13144"/>
                    <a:gd name="connsiteY3" fmla="*/ 0 h 11463"/>
                    <a:gd name="connsiteX4" fmla="*/ 1284 w 13144"/>
                    <a:gd name="connsiteY4" fmla="*/ 6041 h 11463"/>
                    <a:gd name="connsiteX5" fmla="*/ 1284 w 13144"/>
                    <a:gd name="connsiteY5" fmla="*/ 6041 h 11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44" h="11463">
                      <a:moveTo>
                        <a:pt x="1284" y="6041"/>
                      </a:moveTo>
                      <a:cubicBezTo>
                        <a:pt x="2492" y="7249"/>
                        <a:pt x="3700" y="8457"/>
                        <a:pt x="4908" y="9665"/>
                      </a:cubicBezTo>
                      <a:cubicBezTo>
                        <a:pt x="8532" y="14498"/>
                        <a:pt x="15781" y="8457"/>
                        <a:pt x="12157" y="4832"/>
                      </a:cubicBezTo>
                      <a:cubicBezTo>
                        <a:pt x="10949" y="2416"/>
                        <a:pt x="8532" y="1208"/>
                        <a:pt x="6116" y="0"/>
                      </a:cubicBezTo>
                      <a:cubicBezTo>
                        <a:pt x="2492" y="0"/>
                        <a:pt x="-2341" y="3624"/>
                        <a:pt x="1284" y="6041"/>
                      </a:cubicBezTo>
                      <a:lnTo>
                        <a:pt x="1284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0" name="Freeform 704"/>
                <p:cNvSpPr/>
                <p:nvPr/>
              </p:nvSpPr>
              <p:spPr>
                <a:xfrm>
                  <a:off x="1659208" y="4435553"/>
                  <a:ext cx="6210" cy="8644"/>
                </a:xfrm>
                <a:custGeom>
                  <a:avLst/>
                  <a:gdLst>
                    <a:gd name="connsiteX0" fmla="*/ 2982 w 6210"/>
                    <a:gd name="connsiteY0" fmla="*/ 94 h 8644"/>
                    <a:gd name="connsiteX1" fmla="*/ 5398 w 6210"/>
                    <a:gd name="connsiteY1" fmla="*/ 8551 h 8644"/>
                    <a:gd name="connsiteX2" fmla="*/ 2982 w 6210"/>
                    <a:gd name="connsiteY2" fmla="*/ 94 h 8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210" h="8644">
                      <a:moveTo>
                        <a:pt x="2982" y="94"/>
                      </a:moveTo>
                      <a:cubicBezTo>
                        <a:pt x="-1851" y="-1114"/>
                        <a:pt x="-643" y="9759"/>
                        <a:pt x="5398" y="8551"/>
                      </a:cubicBezTo>
                      <a:cubicBezTo>
                        <a:pt x="7814" y="8551"/>
                        <a:pt x="4190" y="1302"/>
                        <a:pt x="2982" y="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1" name="Freeform 705"/>
                <p:cNvSpPr/>
                <p:nvPr/>
              </p:nvSpPr>
              <p:spPr>
                <a:xfrm>
                  <a:off x="1676537" y="4402790"/>
                  <a:ext cx="7163" cy="7743"/>
                </a:xfrm>
                <a:custGeom>
                  <a:avLst/>
                  <a:gdLst>
                    <a:gd name="connsiteX0" fmla="*/ 2567 w 7163"/>
                    <a:gd name="connsiteY0" fmla="*/ 237 h 7743"/>
                    <a:gd name="connsiteX1" fmla="*/ 6191 w 7163"/>
                    <a:gd name="connsiteY1" fmla="*/ 6278 h 7743"/>
                    <a:gd name="connsiteX2" fmla="*/ 2567 w 7163"/>
                    <a:gd name="connsiteY2" fmla="*/ 237 h 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63" h="7743">
                      <a:moveTo>
                        <a:pt x="2567" y="237"/>
                      </a:moveTo>
                      <a:cubicBezTo>
                        <a:pt x="-3474" y="2653"/>
                        <a:pt x="2567" y="11110"/>
                        <a:pt x="6191" y="6278"/>
                      </a:cubicBezTo>
                      <a:cubicBezTo>
                        <a:pt x="8608" y="2653"/>
                        <a:pt x="6191" y="-971"/>
                        <a:pt x="2567" y="2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2" name="Freeform 706"/>
                <p:cNvSpPr/>
                <p:nvPr/>
              </p:nvSpPr>
              <p:spPr>
                <a:xfrm>
                  <a:off x="1684986" y="4383925"/>
                  <a:ext cx="7543" cy="10935"/>
                </a:xfrm>
                <a:custGeom>
                  <a:avLst/>
                  <a:gdLst>
                    <a:gd name="connsiteX0" fmla="*/ 7408 w 7543"/>
                    <a:gd name="connsiteY0" fmla="*/ 7021 h 10935"/>
                    <a:gd name="connsiteX1" fmla="*/ 6199 w 7543"/>
                    <a:gd name="connsiteY1" fmla="*/ 2188 h 10935"/>
                    <a:gd name="connsiteX2" fmla="*/ 159 w 7543"/>
                    <a:gd name="connsiteY2" fmla="*/ 3397 h 10935"/>
                    <a:gd name="connsiteX3" fmla="*/ 1367 w 7543"/>
                    <a:gd name="connsiteY3" fmla="*/ 8229 h 10935"/>
                    <a:gd name="connsiteX4" fmla="*/ 7408 w 7543"/>
                    <a:gd name="connsiteY4" fmla="*/ 7021 h 10935"/>
                    <a:gd name="connsiteX5" fmla="*/ 7408 w 7543"/>
                    <a:gd name="connsiteY5" fmla="*/ 7021 h 10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43" h="10935">
                      <a:moveTo>
                        <a:pt x="7408" y="7021"/>
                      </a:moveTo>
                      <a:cubicBezTo>
                        <a:pt x="7408" y="5813"/>
                        <a:pt x="6199" y="4605"/>
                        <a:pt x="6199" y="2188"/>
                      </a:cubicBezTo>
                      <a:cubicBezTo>
                        <a:pt x="4991" y="-1436"/>
                        <a:pt x="-1049" y="-228"/>
                        <a:pt x="159" y="3397"/>
                      </a:cubicBezTo>
                      <a:cubicBezTo>
                        <a:pt x="159" y="4605"/>
                        <a:pt x="1367" y="7021"/>
                        <a:pt x="1367" y="8229"/>
                      </a:cubicBezTo>
                      <a:cubicBezTo>
                        <a:pt x="1367" y="13061"/>
                        <a:pt x="8616" y="10645"/>
                        <a:pt x="7408" y="7021"/>
                      </a:cubicBezTo>
                      <a:lnTo>
                        <a:pt x="7408" y="70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3" name="Freeform 707"/>
                <p:cNvSpPr/>
                <p:nvPr/>
              </p:nvSpPr>
              <p:spPr>
                <a:xfrm>
                  <a:off x="1692393" y="4372534"/>
                  <a:ext cx="8456" cy="10172"/>
                </a:xfrm>
                <a:custGeom>
                  <a:avLst/>
                  <a:gdLst>
                    <a:gd name="connsiteX0" fmla="*/ 1208 w 8456"/>
                    <a:gd name="connsiteY0" fmla="*/ 7539 h 10172"/>
                    <a:gd name="connsiteX1" fmla="*/ 8457 w 8456"/>
                    <a:gd name="connsiteY1" fmla="*/ 5122 h 10172"/>
                    <a:gd name="connsiteX2" fmla="*/ 7249 w 8456"/>
                    <a:gd name="connsiteY2" fmla="*/ 2706 h 10172"/>
                    <a:gd name="connsiteX3" fmla="*/ 0 w 8456"/>
                    <a:gd name="connsiteY3" fmla="*/ 3914 h 10172"/>
                    <a:gd name="connsiteX4" fmla="*/ 1208 w 8456"/>
                    <a:gd name="connsiteY4" fmla="*/ 7539 h 10172"/>
                    <a:gd name="connsiteX5" fmla="*/ 1208 w 8456"/>
                    <a:gd name="connsiteY5" fmla="*/ 7539 h 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6" h="10172">
                      <a:moveTo>
                        <a:pt x="1208" y="7539"/>
                      </a:moveTo>
                      <a:cubicBezTo>
                        <a:pt x="2416" y="12371"/>
                        <a:pt x="8457" y="9955"/>
                        <a:pt x="8457" y="5122"/>
                      </a:cubicBezTo>
                      <a:cubicBezTo>
                        <a:pt x="8457" y="3914"/>
                        <a:pt x="8457" y="3914"/>
                        <a:pt x="7249" y="2706"/>
                      </a:cubicBezTo>
                      <a:cubicBezTo>
                        <a:pt x="6041" y="-2126"/>
                        <a:pt x="0" y="290"/>
                        <a:pt x="0" y="3914"/>
                      </a:cubicBezTo>
                      <a:cubicBezTo>
                        <a:pt x="1208" y="5122"/>
                        <a:pt x="1208" y="6330"/>
                        <a:pt x="1208" y="7539"/>
                      </a:cubicBezTo>
                      <a:lnTo>
                        <a:pt x="1208" y="75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4" name="Freeform 708"/>
                <p:cNvSpPr/>
                <p:nvPr/>
              </p:nvSpPr>
              <p:spPr>
                <a:xfrm>
                  <a:off x="1710194" y="4527464"/>
                  <a:ext cx="17235" cy="16026"/>
                </a:xfrm>
                <a:custGeom>
                  <a:avLst/>
                  <a:gdLst>
                    <a:gd name="connsiteX0" fmla="*/ 3946 w 17235"/>
                    <a:gd name="connsiteY0" fmla="*/ 15705 h 16026"/>
                    <a:gd name="connsiteX1" fmla="*/ 17235 w 17235"/>
                    <a:gd name="connsiteY1" fmla="*/ 3624 h 16026"/>
                    <a:gd name="connsiteX2" fmla="*/ 13611 w 17235"/>
                    <a:gd name="connsiteY2" fmla="*/ 0 h 16026"/>
                    <a:gd name="connsiteX3" fmla="*/ 321 w 17235"/>
                    <a:gd name="connsiteY3" fmla="*/ 12081 h 16026"/>
                    <a:gd name="connsiteX4" fmla="*/ 3946 w 17235"/>
                    <a:gd name="connsiteY4" fmla="*/ 15705 h 16026"/>
                    <a:gd name="connsiteX5" fmla="*/ 3946 w 17235"/>
                    <a:gd name="connsiteY5" fmla="*/ 15705 h 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35" h="16026">
                      <a:moveTo>
                        <a:pt x="3946" y="15705"/>
                      </a:moveTo>
                      <a:cubicBezTo>
                        <a:pt x="8778" y="13289"/>
                        <a:pt x="16027" y="9665"/>
                        <a:pt x="17235" y="3624"/>
                      </a:cubicBezTo>
                      <a:cubicBezTo>
                        <a:pt x="17235" y="1208"/>
                        <a:pt x="16027" y="0"/>
                        <a:pt x="13611" y="0"/>
                      </a:cubicBezTo>
                      <a:cubicBezTo>
                        <a:pt x="7570" y="0"/>
                        <a:pt x="2738" y="7248"/>
                        <a:pt x="321" y="12081"/>
                      </a:cubicBezTo>
                      <a:cubicBezTo>
                        <a:pt x="-887" y="14497"/>
                        <a:pt x="1529" y="16914"/>
                        <a:pt x="3946" y="15705"/>
                      </a:cubicBezTo>
                      <a:lnTo>
                        <a:pt x="3946" y="1570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5" name="Freeform 709"/>
                <p:cNvSpPr/>
                <p:nvPr/>
              </p:nvSpPr>
              <p:spPr>
                <a:xfrm>
                  <a:off x="1777690" y="5725562"/>
                  <a:ext cx="15451" cy="13886"/>
                </a:xfrm>
                <a:custGeom>
                  <a:avLst/>
                  <a:gdLst>
                    <a:gd name="connsiteX0" fmla="*/ 480 w 15451"/>
                    <a:gd name="connsiteY0" fmla="*/ 7608 h 13886"/>
                    <a:gd name="connsiteX1" fmla="*/ 12561 w 15451"/>
                    <a:gd name="connsiteY1" fmla="*/ 13649 h 13886"/>
                    <a:gd name="connsiteX2" fmla="*/ 14977 w 15451"/>
                    <a:gd name="connsiteY2" fmla="*/ 7608 h 13886"/>
                    <a:gd name="connsiteX3" fmla="*/ 10145 w 15451"/>
                    <a:gd name="connsiteY3" fmla="*/ 2776 h 13886"/>
                    <a:gd name="connsiteX4" fmla="*/ 480 w 15451"/>
                    <a:gd name="connsiteY4" fmla="*/ 7608 h 13886"/>
                    <a:gd name="connsiteX5" fmla="*/ 480 w 15451"/>
                    <a:gd name="connsiteY5" fmla="*/ 7608 h 13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51" h="13886">
                      <a:moveTo>
                        <a:pt x="480" y="7608"/>
                      </a:moveTo>
                      <a:cubicBezTo>
                        <a:pt x="2896" y="11233"/>
                        <a:pt x="7729" y="14857"/>
                        <a:pt x="12561" y="13649"/>
                      </a:cubicBezTo>
                      <a:cubicBezTo>
                        <a:pt x="14977" y="12441"/>
                        <a:pt x="16186" y="10025"/>
                        <a:pt x="14977" y="7608"/>
                      </a:cubicBezTo>
                      <a:cubicBezTo>
                        <a:pt x="13769" y="6400"/>
                        <a:pt x="11353" y="5192"/>
                        <a:pt x="10145" y="2776"/>
                      </a:cubicBezTo>
                      <a:cubicBezTo>
                        <a:pt x="5312" y="-3265"/>
                        <a:pt x="-1936" y="1568"/>
                        <a:pt x="480" y="7608"/>
                      </a:cubicBezTo>
                      <a:lnTo>
                        <a:pt x="480" y="76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6" name="Freeform 710"/>
                <p:cNvSpPr/>
                <p:nvPr/>
              </p:nvSpPr>
              <p:spPr>
                <a:xfrm>
                  <a:off x="1783002" y="5757333"/>
                  <a:ext cx="10922" cy="10873"/>
                </a:xfrm>
                <a:custGeom>
                  <a:avLst/>
                  <a:gdLst>
                    <a:gd name="connsiteX0" fmla="*/ 0 w 10922"/>
                    <a:gd name="connsiteY0" fmla="*/ 2416 h 10873"/>
                    <a:gd name="connsiteX1" fmla="*/ 1208 w 10922"/>
                    <a:gd name="connsiteY1" fmla="*/ 7249 h 10873"/>
                    <a:gd name="connsiteX2" fmla="*/ 7249 w 10922"/>
                    <a:gd name="connsiteY2" fmla="*/ 10873 h 10873"/>
                    <a:gd name="connsiteX3" fmla="*/ 9665 w 10922"/>
                    <a:gd name="connsiteY3" fmla="*/ 4832 h 10873"/>
                    <a:gd name="connsiteX4" fmla="*/ 3624 w 10922"/>
                    <a:gd name="connsiteY4" fmla="*/ 0 h 10873"/>
                    <a:gd name="connsiteX5" fmla="*/ 0 w 10922"/>
                    <a:gd name="connsiteY5" fmla="*/ 2416 h 10873"/>
                    <a:gd name="connsiteX6" fmla="*/ 0 w 10922"/>
                    <a:gd name="connsiteY6" fmla="*/ 2416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922" h="10873">
                      <a:moveTo>
                        <a:pt x="0" y="2416"/>
                      </a:moveTo>
                      <a:cubicBezTo>
                        <a:pt x="0" y="3624"/>
                        <a:pt x="0" y="6041"/>
                        <a:pt x="1208" y="7249"/>
                      </a:cubicBezTo>
                      <a:cubicBezTo>
                        <a:pt x="3624" y="9665"/>
                        <a:pt x="4833" y="10873"/>
                        <a:pt x="7249" y="10873"/>
                      </a:cubicBezTo>
                      <a:cubicBezTo>
                        <a:pt x="10873" y="10873"/>
                        <a:pt x="12081" y="7249"/>
                        <a:pt x="9665" y="4832"/>
                      </a:cubicBezTo>
                      <a:cubicBezTo>
                        <a:pt x="8457" y="2416"/>
                        <a:pt x="6041" y="0"/>
                        <a:pt x="3624" y="0"/>
                      </a:cubicBezTo>
                      <a:cubicBezTo>
                        <a:pt x="1208" y="0"/>
                        <a:pt x="0" y="0"/>
                        <a:pt x="0" y="2416"/>
                      </a:cubicBezTo>
                      <a:cubicBezTo>
                        <a:pt x="1208" y="1208"/>
                        <a:pt x="0" y="2416"/>
                        <a:pt x="0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7" name="Freeform 711"/>
                <p:cNvSpPr/>
                <p:nvPr/>
              </p:nvSpPr>
              <p:spPr>
                <a:xfrm>
                  <a:off x="1598680" y="5566450"/>
                  <a:ext cx="33133" cy="19714"/>
                </a:xfrm>
                <a:custGeom>
                  <a:avLst/>
                  <a:gdLst>
                    <a:gd name="connsiteX0" fmla="*/ 30891 w 33133"/>
                    <a:gd name="connsiteY0" fmla="*/ 0 h 19714"/>
                    <a:gd name="connsiteX1" fmla="*/ 3104 w 33133"/>
                    <a:gd name="connsiteY1" fmla="*/ 9665 h 19714"/>
                    <a:gd name="connsiteX2" fmla="*/ 6729 w 33133"/>
                    <a:gd name="connsiteY2" fmla="*/ 19330 h 19714"/>
                    <a:gd name="connsiteX3" fmla="*/ 32099 w 33133"/>
                    <a:gd name="connsiteY3" fmla="*/ 3624 h 19714"/>
                    <a:gd name="connsiteX4" fmla="*/ 30891 w 33133"/>
                    <a:gd name="connsiteY4" fmla="*/ 0 h 19714"/>
                    <a:gd name="connsiteX5" fmla="*/ 30891 w 33133"/>
                    <a:gd name="connsiteY5" fmla="*/ 0 h 19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133" h="19714">
                      <a:moveTo>
                        <a:pt x="30891" y="0"/>
                      </a:moveTo>
                      <a:cubicBezTo>
                        <a:pt x="21226" y="0"/>
                        <a:pt x="12769" y="6041"/>
                        <a:pt x="3104" y="9665"/>
                      </a:cubicBezTo>
                      <a:cubicBezTo>
                        <a:pt x="-2936" y="12081"/>
                        <a:pt x="688" y="21746"/>
                        <a:pt x="6729" y="19330"/>
                      </a:cubicBezTo>
                      <a:cubicBezTo>
                        <a:pt x="15186" y="15705"/>
                        <a:pt x="27267" y="12081"/>
                        <a:pt x="32099" y="3624"/>
                      </a:cubicBezTo>
                      <a:cubicBezTo>
                        <a:pt x="34516" y="2416"/>
                        <a:pt x="32099" y="0"/>
                        <a:pt x="30891" y="0"/>
                      </a:cubicBezTo>
                      <a:lnTo>
                        <a:pt x="3089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8" name="Freeform 712"/>
                <p:cNvSpPr/>
                <p:nvPr/>
              </p:nvSpPr>
              <p:spPr>
                <a:xfrm>
                  <a:off x="1541512" y="5580947"/>
                  <a:ext cx="16572" cy="10224"/>
                </a:xfrm>
                <a:custGeom>
                  <a:avLst/>
                  <a:gdLst>
                    <a:gd name="connsiteX0" fmla="*/ 13155 w 16572"/>
                    <a:gd name="connsiteY0" fmla="*/ 0 h 10224"/>
                    <a:gd name="connsiteX1" fmla="*/ 2282 w 16572"/>
                    <a:gd name="connsiteY1" fmla="*/ 3625 h 10224"/>
                    <a:gd name="connsiteX2" fmla="*/ 5906 w 16572"/>
                    <a:gd name="connsiteY2" fmla="*/ 9665 h 10224"/>
                    <a:gd name="connsiteX3" fmla="*/ 15571 w 16572"/>
                    <a:gd name="connsiteY3" fmla="*/ 3625 h 10224"/>
                    <a:gd name="connsiteX4" fmla="*/ 13155 w 16572"/>
                    <a:gd name="connsiteY4" fmla="*/ 0 h 10224"/>
                    <a:gd name="connsiteX5" fmla="*/ 13155 w 16572"/>
                    <a:gd name="connsiteY5" fmla="*/ 0 h 1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72" h="10224">
                      <a:moveTo>
                        <a:pt x="13155" y="0"/>
                      </a:moveTo>
                      <a:cubicBezTo>
                        <a:pt x="9531" y="1208"/>
                        <a:pt x="5906" y="2416"/>
                        <a:pt x="2282" y="3625"/>
                      </a:cubicBezTo>
                      <a:cubicBezTo>
                        <a:pt x="-2550" y="6041"/>
                        <a:pt x="1074" y="12081"/>
                        <a:pt x="5906" y="9665"/>
                      </a:cubicBezTo>
                      <a:cubicBezTo>
                        <a:pt x="9531" y="7249"/>
                        <a:pt x="13155" y="6041"/>
                        <a:pt x="15571" y="3625"/>
                      </a:cubicBezTo>
                      <a:cubicBezTo>
                        <a:pt x="17988" y="2416"/>
                        <a:pt x="15571" y="0"/>
                        <a:pt x="13155" y="0"/>
                      </a:cubicBezTo>
                      <a:lnTo>
                        <a:pt x="1315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9" name="Freeform 713"/>
                <p:cNvSpPr/>
                <p:nvPr/>
              </p:nvSpPr>
              <p:spPr>
                <a:xfrm>
                  <a:off x="1723543" y="5750084"/>
                  <a:ext cx="12391" cy="10233"/>
                </a:xfrm>
                <a:custGeom>
                  <a:avLst/>
                  <a:gdLst>
                    <a:gd name="connsiteX0" fmla="*/ 8718 w 12391"/>
                    <a:gd name="connsiteY0" fmla="*/ 0 h 10233"/>
                    <a:gd name="connsiteX1" fmla="*/ 11134 w 12391"/>
                    <a:gd name="connsiteY1" fmla="*/ 6041 h 10233"/>
                    <a:gd name="connsiteX2" fmla="*/ 8718 w 12391"/>
                    <a:gd name="connsiteY2" fmla="*/ 0 h 10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91" h="10233">
                      <a:moveTo>
                        <a:pt x="8718" y="0"/>
                      </a:moveTo>
                      <a:cubicBezTo>
                        <a:pt x="-6988" y="3625"/>
                        <a:pt x="1469" y="16914"/>
                        <a:pt x="11134" y="6041"/>
                      </a:cubicBezTo>
                      <a:cubicBezTo>
                        <a:pt x="13550" y="3625"/>
                        <a:pt x="12342" y="0"/>
                        <a:pt x="871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0" name="Freeform 714"/>
                <p:cNvSpPr/>
                <p:nvPr/>
              </p:nvSpPr>
              <p:spPr>
                <a:xfrm>
                  <a:off x="1724248" y="5651018"/>
                  <a:ext cx="9192" cy="9984"/>
                </a:xfrm>
                <a:custGeom>
                  <a:avLst/>
                  <a:gdLst>
                    <a:gd name="connsiteX0" fmla="*/ 8013 w 9192"/>
                    <a:gd name="connsiteY0" fmla="*/ 0 h 9984"/>
                    <a:gd name="connsiteX1" fmla="*/ 1972 w 9192"/>
                    <a:gd name="connsiteY1" fmla="*/ 9665 h 9984"/>
                    <a:gd name="connsiteX2" fmla="*/ 8013 w 9192"/>
                    <a:gd name="connsiteY2" fmla="*/ 0 h 9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192" h="9984">
                      <a:moveTo>
                        <a:pt x="8013" y="0"/>
                      </a:moveTo>
                      <a:cubicBezTo>
                        <a:pt x="1972" y="1208"/>
                        <a:pt x="-2860" y="8457"/>
                        <a:pt x="1972" y="9665"/>
                      </a:cubicBezTo>
                      <a:cubicBezTo>
                        <a:pt x="11637" y="12081"/>
                        <a:pt x="9221" y="0"/>
                        <a:pt x="801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1" name="Freeform 715"/>
                <p:cNvSpPr/>
                <p:nvPr/>
              </p:nvSpPr>
              <p:spPr>
                <a:xfrm>
                  <a:off x="1719386" y="5667605"/>
                  <a:ext cx="15402" cy="12143"/>
                </a:xfrm>
                <a:custGeom>
                  <a:avLst/>
                  <a:gdLst>
                    <a:gd name="connsiteX0" fmla="*/ 6834 w 15402"/>
                    <a:gd name="connsiteY0" fmla="*/ 2743 h 12143"/>
                    <a:gd name="connsiteX1" fmla="*/ 794 w 15402"/>
                    <a:gd name="connsiteY1" fmla="*/ 6368 h 12143"/>
                    <a:gd name="connsiteX2" fmla="*/ 2002 w 15402"/>
                    <a:gd name="connsiteY2" fmla="*/ 11200 h 12143"/>
                    <a:gd name="connsiteX3" fmla="*/ 6834 w 15402"/>
                    <a:gd name="connsiteY3" fmla="*/ 2743 h 1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02" h="12143">
                      <a:moveTo>
                        <a:pt x="6834" y="2743"/>
                      </a:moveTo>
                      <a:cubicBezTo>
                        <a:pt x="4418" y="3951"/>
                        <a:pt x="2002" y="5160"/>
                        <a:pt x="794" y="6368"/>
                      </a:cubicBezTo>
                      <a:cubicBezTo>
                        <a:pt x="-415" y="7576"/>
                        <a:pt x="-415" y="9992"/>
                        <a:pt x="2002" y="11200"/>
                      </a:cubicBezTo>
                      <a:cubicBezTo>
                        <a:pt x="14083" y="17241"/>
                        <a:pt x="22540" y="-8130"/>
                        <a:pt x="6834" y="27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2" name="Freeform 716"/>
                <p:cNvSpPr/>
                <p:nvPr/>
              </p:nvSpPr>
              <p:spPr>
                <a:xfrm>
                  <a:off x="1723330" y="5630700"/>
                  <a:ext cx="18038" cy="14277"/>
                </a:xfrm>
                <a:custGeom>
                  <a:avLst/>
                  <a:gdLst>
                    <a:gd name="connsiteX0" fmla="*/ 11347 w 18038"/>
                    <a:gd name="connsiteY0" fmla="*/ 988 h 14277"/>
                    <a:gd name="connsiteX1" fmla="*/ 474 w 18038"/>
                    <a:gd name="connsiteY1" fmla="*/ 10653 h 14277"/>
                    <a:gd name="connsiteX2" fmla="*/ 2890 w 18038"/>
                    <a:gd name="connsiteY2" fmla="*/ 14277 h 14277"/>
                    <a:gd name="connsiteX3" fmla="*/ 17388 w 18038"/>
                    <a:gd name="connsiteY3" fmla="*/ 8237 h 14277"/>
                    <a:gd name="connsiteX4" fmla="*/ 11347 w 18038"/>
                    <a:gd name="connsiteY4" fmla="*/ 988 h 1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38" h="14277">
                      <a:moveTo>
                        <a:pt x="11347" y="988"/>
                      </a:moveTo>
                      <a:cubicBezTo>
                        <a:pt x="7723" y="3404"/>
                        <a:pt x="1682" y="5820"/>
                        <a:pt x="474" y="10653"/>
                      </a:cubicBezTo>
                      <a:cubicBezTo>
                        <a:pt x="-734" y="11861"/>
                        <a:pt x="474" y="14277"/>
                        <a:pt x="2890" y="14277"/>
                      </a:cubicBezTo>
                      <a:cubicBezTo>
                        <a:pt x="7723" y="14277"/>
                        <a:pt x="12555" y="10653"/>
                        <a:pt x="17388" y="8237"/>
                      </a:cubicBezTo>
                      <a:cubicBezTo>
                        <a:pt x="19804" y="4612"/>
                        <a:pt x="14971" y="-2637"/>
                        <a:pt x="11347" y="9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3" name="Freeform 717"/>
                <p:cNvSpPr/>
                <p:nvPr/>
              </p:nvSpPr>
              <p:spPr>
                <a:xfrm>
                  <a:off x="1725647" y="5613326"/>
                  <a:ext cx="18459" cy="12359"/>
                </a:xfrm>
                <a:custGeom>
                  <a:avLst/>
                  <a:gdLst>
                    <a:gd name="connsiteX0" fmla="*/ 13863 w 18459"/>
                    <a:gd name="connsiteY0" fmla="*/ 240 h 12359"/>
                    <a:gd name="connsiteX1" fmla="*/ 574 w 18459"/>
                    <a:gd name="connsiteY1" fmla="*/ 8697 h 12359"/>
                    <a:gd name="connsiteX2" fmla="*/ 17487 w 18459"/>
                    <a:gd name="connsiteY2" fmla="*/ 5072 h 12359"/>
                    <a:gd name="connsiteX3" fmla="*/ 13863 w 18459"/>
                    <a:gd name="connsiteY3" fmla="*/ 240 h 12359"/>
                    <a:gd name="connsiteX4" fmla="*/ 13863 w 18459"/>
                    <a:gd name="connsiteY4" fmla="*/ 240 h 12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59" h="12359">
                      <a:moveTo>
                        <a:pt x="13863" y="240"/>
                      </a:moveTo>
                      <a:cubicBezTo>
                        <a:pt x="9031" y="1448"/>
                        <a:pt x="4198" y="5072"/>
                        <a:pt x="574" y="8697"/>
                      </a:cubicBezTo>
                      <a:cubicBezTo>
                        <a:pt x="-3051" y="13529"/>
                        <a:pt x="11447" y="14737"/>
                        <a:pt x="17487" y="5072"/>
                      </a:cubicBezTo>
                      <a:cubicBezTo>
                        <a:pt x="19904" y="2656"/>
                        <a:pt x="17487" y="-968"/>
                        <a:pt x="13863" y="240"/>
                      </a:cubicBezTo>
                      <a:lnTo>
                        <a:pt x="13863" y="2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4" name="Freeform 718"/>
                <p:cNvSpPr/>
                <p:nvPr/>
              </p:nvSpPr>
              <p:spPr>
                <a:xfrm>
                  <a:off x="1724428" y="5684359"/>
                  <a:ext cx="13459" cy="10151"/>
                </a:xfrm>
                <a:custGeom>
                  <a:avLst/>
                  <a:gdLst>
                    <a:gd name="connsiteX0" fmla="*/ 6625 w 13459"/>
                    <a:gd name="connsiteY0" fmla="*/ 486 h 10151"/>
                    <a:gd name="connsiteX1" fmla="*/ 1793 w 13459"/>
                    <a:gd name="connsiteY1" fmla="*/ 2903 h 10151"/>
                    <a:gd name="connsiteX2" fmla="*/ 4209 w 13459"/>
                    <a:gd name="connsiteY2" fmla="*/ 10151 h 10151"/>
                    <a:gd name="connsiteX3" fmla="*/ 11458 w 13459"/>
                    <a:gd name="connsiteY3" fmla="*/ 7735 h 10151"/>
                    <a:gd name="connsiteX4" fmla="*/ 6625 w 13459"/>
                    <a:gd name="connsiteY4" fmla="*/ 486 h 10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59" h="10151">
                      <a:moveTo>
                        <a:pt x="6625" y="486"/>
                      </a:moveTo>
                      <a:cubicBezTo>
                        <a:pt x="5417" y="1695"/>
                        <a:pt x="3001" y="1695"/>
                        <a:pt x="1793" y="2903"/>
                      </a:cubicBezTo>
                      <a:cubicBezTo>
                        <a:pt x="-1831" y="5319"/>
                        <a:pt x="585" y="10151"/>
                        <a:pt x="4209" y="10151"/>
                      </a:cubicBezTo>
                      <a:cubicBezTo>
                        <a:pt x="6625" y="10151"/>
                        <a:pt x="9042" y="8943"/>
                        <a:pt x="11458" y="7735"/>
                      </a:cubicBezTo>
                      <a:cubicBezTo>
                        <a:pt x="16290" y="5319"/>
                        <a:pt x="11458" y="-1930"/>
                        <a:pt x="6625" y="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5" name="Freeform 719"/>
                <p:cNvSpPr/>
                <p:nvPr/>
              </p:nvSpPr>
              <p:spPr>
                <a:xfrm>
                  <a:off x="1730259" y="5727529"/>
                  <a:ext cx="7964" cy="8057"/>
                </a:xfrm>
                <a:custGeom>
                  <a:avLst/>
                  <a:gdLst>
                    <a:gd name="connsiteX0" fmla="*/ 6834 w 7964"/>
                    <a:gd name="connsiteY0" fmla="*/ 809 h 8057"/>
                    <a:gd name="connsiteX1" fmla="*/ 2002 w 7964"/>
                    <a:gd name="connsiteY1" fmla="*/ 8057 h 8057"/>
                    <a:gd name="connsiteX2" fmla="*/ 6834 w 7964"/>
                    <a:gd name="connsiteY2" fmla="*/ 809 h 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64" h="8057">
                      <a:moveTo>
                        <a:pt x="6834" y="809"/>
                      </a:moveTo>
                      <a:cubicBezTo>
                        <a:pt x="2002" y="-2816"/>
                        <a:pt x="-2831" y="6849"/>
                        <a:pt x="2002" y="8057"/>
                      </a:cubicBezTo>
                      <a:cubicBezTo>
                        <a:pt x="4418" y="8057"/>
                        <a:pt x="10459" y="2017"/>
                        <a:pt x="6834" y="8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6" name="Freeform 720"/>
                <p:cNvSpPr/>
                <p:nvPr/>
              </p:nvSpPr>
              <p:spPr>
                <a:xfrm>
                  <a:off x="1734419" y="5765639"/>
                  <a:ext cx="7697" cy="7164"/>
                </a:xfrm>
                <a:custGeom>
                  <a:avLst/>
                  <a:gdLst>
                    <a:gd name="connsiteX0" fmla="*/ 1466 w 7697"/>
                    <a:gd name="connsiteY0" fmla="*/ 6192 h 7164"/>
                    <a:gd name="connsiteX1" fmla="*/ 7507 w 7697"/>
                    <a:gd name="connsiteY1" fmla="*/ 2567 h 7164"/>
                    <a:gd name="connsiteX2" fmla="*/ 1466 w 7697"/>
                    <a:gd name="connsiteY2" fmla="*/ 6192 h 7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97" h="7164">
                      <a:moveTo>
                        <a:pt x="1466" y="6192"/>
                      </a:moveTo>
                      <a:cubicBezTo>
                        <a:pt x="3882" y="8608"/>
                        <a:pt x="8715" y="6192"/>
                        <a:pt x="7507" y="2567"/>
                      </a:cubicBezTo>
                      <a:cubicBezTo>
                        <a:pt x="5091" y="-3474"/>
                        <a:pt x="-3366" y="2567"/>
                        <a:pt x="1466" y="61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7" name="Freeform 721"/>
                <p:cNvSpPr/>
                <p:nvPr/>
              </p:nvSpPr>
              <p:spPr>
                <a:xfrm>
                  <a:off x="1734019" y="5782628"/>
                  <a:ext cx="9773" cy="10537"/>
                </a:xfrm>
                <a:custGeom>
                  <a:avLst/>
                  <a:gdLst>
                    <a:gd name="connsiteX0" fmla="*/ 5491 w 9773"/>
                    <a:gd name="connsiteY0" fmla="*/ 9740 h 10537"/>
                    <a:gd name="connsiteX1" fmla="*/ 9115 w 9773"/>
                    <a:gd name="connsiteY1" fmla="*/ 6116 h 10537"/>
                    <a:gd name="connsiteX2" fmla="*/ 4283 w 9773"/>
                    <a:gd name="connsiteY2" fmla="*/ 1284 h 10537"/>
                    <a:gd name="connsiteX3" fmla="*/ 659 w 9773"/>
                    <a:gd name="connsiteY3" fmla="*/ 6116 h 10537"/>
                    <a:gd name="connsiteX4" fmla="*/ 5491 w 9773"/>
                    <a:gd name="connsiteY4" fmla="*/ 9740 h 10537"/>
                    <a:gd name="connsiteX5" fmla="*/ 5491 w 9773"/>
                    <a:gd name="connsiteY5" fmla="*/ 9740 h 10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73" h="10537">
                      <a:moveTo>
                        <a:pt x="5491" y="9740"/>
                      </a:moveTo>
                      <a:cubicBezTo>
                        <a:pt x="6699" y="8532"/>
                        <a:pt x="7907" y="7324"/>
                        <a:pt x="9115" y="6116"/>
                      </a:cubicBezTo>
                      <a:cubicBezTo>
                        <a:pt x="11532" y="2492"/>
                        <a:pt x="6699" y="-2341"/>
                        <a:pt x="4283" y="1284"/>
                      </a:cubicBezTo>
                      <a:cubicBezTo>
                        <a:pt x="3075" y="2492"/>
                        <a:pt x="1867" y="3700"/>
                        <a:pt x="659" y="6116"/>
                      </a:cubicBezTo>
                      <a:cubicBezTo>
                        <a:pt x="-1758" y="8532"/>
                        <a:pt x="3075" y="12157"/>
                        <a:pt x="5491" y="9740"/>
                      </a:cubicBezTo>
                      <a:lnTo>
                        <a:pt x="5491" y="97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8" name="Freeform 722"/>
                <p:cNvSpPr/>
                <p:nvPr/>
              </p:nvSpPr>
              <p:spPr>
                <a:xfrm>
                  <a:off x="1738111" y="5797125"/>
                  <a:ext cx="8089" cy="10004"/>
                </a:xfrm>
                <a:custGeom>
                  <a:avLst/>
                  <a:gdLst>
                    <a:gd name="connsiteX0" fmla="*/ 6231 w 8089"/>
                    <a:gd name="connsiteY0" fmla="*/ 8532 h 10004"/>
                    <a:gd name="connsiteX1" fmla="*/ 7439 w 8089"/>
                    <a:gd name="connsiteY1" fmla="*/ 6116 h 10004"/>
                    <a:gd name="connsiteX2" fmla="*/ 1399 w 8089"/>
                    <a:gd name="connsiteY2" fmla="*/ 1284 h 10004"/>
                    <a:gd name="connsiteX3" fmla="*/ 191 w 8089"/>
                    <a:gd name="connsiteY3" fmla="*/ 3700 h 10004"/>
                    <a:gd name="connsiteX4" fmla="*/ 6231 w 8089"/>
                    <a:gd name="connsiteY4" fmla="*/ 8532 h 10004"/>
                    <a:gd name="connsiteX5" fmla="*/ 6231 w 8089"/>
                    <a:gd name="connsiteY5" fmla="*/ 8532 h 10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89" h="10004">
                      <a:moveTo>
                        <a:pt x="6231" y="8532"/>
                      </a:moveTo>
                      <a:cubicBezTo>
                        <a:pt x="6231" y="7324"/>
                        <a:pt x="7439" y="7324"/>
                        <a:pt x="7439" y="6116"/>
                      </a:cubicBezTo>
                      <a:cubicBezTo>
                        <a:pt x="9856" y="2492"/>
                        <a:pt x="5023" y="-2341"/>
                        <a:pt x="1399" y="1284"/>
                      </a:cubicBezTo>
                      <a:cubicBezTo>
                        <a:pt x="1399" y="2492"/>
                        <a:pt x="191" y="2492"/>
                        <a:pt x="191" y="3700"/>
                      </a:cubicBezTo>
                      <a:cubicBezTo>
                        <a:pt x="-1017" y="8532"/>
                        <a:pt x="3815" y="12157"/>
                        <a:pt x="6231" y="8532"/>
                      </a:cubicBezTo>
                      <a:lnTo>
                        <a:pt x="6231" y="85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9" name="Freeform 723"/>
                <p:cNvSpPr/>
                <p:nvPr/>
              </p:nvSpPr>
              <p:spPr>
                <a:xfrm>
                  <a:off x="1648683" y="5455651"/>
                  <a:ext cx="21169" cy="13045"/>
                </a:xfrm>
                <a:custGeom>
                  <a:avLst/>
                  <a:gdLst>
                    <a:gd name="connsiteX0" fmla="*/ 5050 w 21169"/>
                    <a:gd name="connsiteY0" fmla="*/ 12941 h 13045"/>
                    <a:gd name="connsiteX1" fmla="*/ 20756 w 21169"/>
                    <a:gd name="connsiteY1" fmla="*/ 2068 h 13045"/>
                    <a:gd name="connsiteX2" fmla="*/ 2634 w 21169"/>
                    <a:gd name="connsiteY2" fmla="*/ 4484 h 13045"/>
                    <a:gd name="connsiteX3" fmla="*/ 5050 w 21169"/>
                    <a:gd name="connsiteY3" fmla="*/ 12941 h 13045"/>
                    <a:gd name="connsiteX4" fmla="*/ 5050 w 21169"/>
                    <a:gd name="connsiteY4" fmla="*/ 12941 h 13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169" h="13045">
                      <a:moveTo>
                        <a:pt x="5050" y="12941"/>
                      </a:moveTo>
                      <a:cubicBezTo>
                        <a:pt x="11091" y="10524"/>
                        <a:pt x="18340" y="8108"/>
                        <a:pt x="20756" y="2068"/>
                      </a:cubicBezTo>
                      <a:cubicBezTo>
                        <a:pt x="23172" y="-2765"/>
                        <a:pt x="14715" y="2068"/>
                        <a:pt x="2634" y="4484"/>
                      </a:cubicBezTo>
                      <a:cubicBezTo>
                        <a:pt x="-2198" y="4484"/>
                        <a:pt x="218" y="14149"/>
                        <a:pt x="5050" y="12941"/>
                      </a:cubicBezTo>
                      <a:lnTo>
                        <a:pt x="5050" y="129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0" name="Freeform 724"/>
                <p:cNvSpPr/>
                <p:nvPr/>
              </p:nvSpPr>
              <p:spPr>
                <a:xfrm>
                  <a:off x="1652025" y="5486790"/>
                  <a:ext cx="24360" cy="18201"/>
                </a:xfrm>
                <a:custGeom>
                  <a:avLst/>
                  <a:gdLst>
                    <a:gd name="connsiteX0" fmla="*/ 1709 w 24360"/>
                    <a:gd name="connsiteY0" fmla="*/ 18046 h 18201"/>
                    <a:gd name="connsiteX1" fmla="*/ 23455 w 24360"/>
                    <a:gd name="connsiteY1" fmla="*/ 7173 h 18201"/>
                    <a:gd name="connsiteX2" fmla="*/ 23455 w 24360"/>
                    <a:gd name="connsiteY2" fmla="*/ 2340 h 18201"/>
                    <a:gd name="connsiteX3" fmla="*/ 500 w 24360"/>
                    <a:gd name="connsiteY3" fmla="*/ 14421 h 18201"/>
                    <a:gd name="connsiteX4" fmla="*/ 1709 w 24360"/>
                    <a:gd name="connsiteY4" fmla="*/ 18046 h 18201"/>
                    <a:gd name="connsiteX5" fmla="*/ 1709 w 24360"/>
                    <a:gd name="connsiteY5" fmla="*/ 18046 h 18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360" h="18201">
                      <a:moveTo>
                        <a:pt x="1709" y="18046"/>
                      </a:moveTo>
                      <a:cubicBezTo>
                        <a:pt x="6541" y="19254"/>
                        <a:pt x="19830" y="13213"/>
                        <a:pt x="23455" y="7173"/>
                      </a:cubicBezTo>
                      <a:cubicBezTo>
                        <a:pt x="24663" y="5964"/>
                        <a:pt x="24663" y="3548"/>
                        <a:pt x="23455" y="2340"/>
                      </a:cubicBezTo>
                      <a:cubicBezTo>
                        <a:pt x="18622" y="-6117"/>
                        <a:pt x="2917" y="10797"/>
                        <a:pt x="500" y="14421"/>
                      </a:cubicBezTo>
                      <a:cubicBezTo>
                        <a:pt x="-708" y="16837"/>
                        <a:pt x="500" y="18046"/>
                        <a:pt x="1709" y="18046"/>
                      </a:cubicBezTo>
                      <a:lnTo>
                        <a:pt x="1709" y="180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1" name="Freeform 725"/>
                <p:cNvSpPr/>
                <p:nvPr/>
              </p:nvSpPr>
              <p:spPr>
                <a:xfrm>
                  <a:off x="1664606" y="5526581"/>
                  <a:ext cx="18343" cy="14818"/>
                </a:xfrm>
                <a:custGeom>
                  <a:avLst/>
                  <a:gdLst>
                    <a:gd name="connsiteX0" fmla="*/ 4833 w 18343"/>
                    <a:gd name="connsiteY0" fmla="*/ 14498 h 14818"/>
                    <a:gd name="connsiteX1" fmla="*/ 18122 w 18343"/>
                    <a:gd name="connsiteY1" fmla="*/ 1208 h 14818"/>
                    <a:gd name="connsiteX2" fmla="*/ 16914 w 18343"/>
                    <a:gd name="connsiteY2" fmla="*/ 0 h 14818"/>
                    <a:gd name="connsiteX3" fmla="*/ 14498 w 18343"/>
                    <a:gd name="connsiteY3" fmla="*/ 0 h 14818"/>
                    <a:gd name="connsiteX4" fmla="*/ 4833 w 18343"/>
                    <a:gd name="connsiteY4" fmla="*/ 6041 h 14818"/>
                    <a:gd name="connsiteX5" fmla="*/ 3624 w 18343"/>
                    <a:gd name="connsiteY5" fmla="*/ 6041 h 14818"/>
                    <a:gd name="connsiteX6" fmla="*/ 0 w 18343"/>
                    <a:gd name="connsiteY6" fmla="*/ 10873 h 14818"/>
                    <a:gd name="connsiteX7" fmla="*/ 4833 w 18343"/>
                    <a:gd name="connsiteY7" fmla="*/ 14498 h 14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343" h="14818">
                      <a:moveTo>
                        <a:pt x="4833" y="14498"/>
                      </a:moveTo>
                      <a:cubicBezTo>
                        <a:pt x="15706" y="12081"/>
                        <a:pt x="19330" y="3625"/>
                        <a:pt x="18122" y="1208"/>
                      </a:cubicBezTo>
                      <a:cubicBezTo>
                        <a:pt x="18122" y="1208"/>
                        <a:pt x="16914" y="1208"/>
                        <a:pt x="16914" y="0"/>
                      </a:cubicBezTo>
                      <a:cubicBezTo>
                        <a:pt x="16914" y="0"/>
                        <a:pt x="15706" y="0"/>
                        <a:pt x="14498" y="0"/>
                      </a:cubicBezTo>
                      <a:cubicBezTo>
                        <a:pt x="10873" y="1208"/>
                        <a:pt x="8457" y="4832"/>
                        <a:pt x="4833" y="6041"/>
                      </a:cubicBezTo>
                      <a:cubicBezTo>
                        <a:pt x="4833" y="6041"/>
                        <a:pt x="3624" y="6041"/>
                        <a:pt x="3624" y="6041"/>
                      </a:cubicBezTo>
                      <a:cubicBezTo>
                        <a:pt x="1208" y="6041"/>
                        <a:pt x="0" y="8457"/>
                        <a:pt x="0" y="10873"/>
                      </a:cubicBezTo>
                      <a:cubicBezTo>
                        <a:pt x="0" y="13289"/>
                        <a:pt x="2416" y="15706"/>
                        <a:pt x="4833" y="144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2" name="Freeform 726"/>
                <p:cNvSpPr/>
                <p:nvPr/>
              </p:nvSpPr>
              <p:spPr>
                <a:xfrm>
                  <a:off x="1702360" y="5466175"/>
                  <a:ext cx="23860" cy="19330"/>
                </a:xfrm>
                <a:custGeom>
                  <a:avLst/>
                  <a:gdLst>
                    <a:gd name="connsiteX0" fmla="*/ 906 w 23860"/>
                    <a:gd name="connsiteY0" fmla="*/ 19330 h 19330"/>
                    <a:gd name="connsiteX1" fmla="*/ 5739 w 23860"/>
                    <a:gd name="connsiteY1" fmla="*/ 18122 h 19330"/>
                    <a:gd name="connsiteX2" fmla="*/ 10571 w 23860"/>
                    <a:gd name="connsiteY2" fmla="*/ 15706 h 19330"/>
                    <a:gd name="connsiteX3" fmla="*/ 21444 w 23860"/>
                    <a:gd name="connsiteY3" fmla="*/ 8457 h 19330"/>
                    <a:gd name="connsiteX4" fmla="*/ 22652 w 23860"/>
                    <a:gd name="connsiteY4" fmla="*/ 1208 h 19330"/>
                    <a:gd name="connsiteX5" fmla="*/ 20236 w 23860"/>
                    <a:gd name="connsiteY5" fmla="*/ 0 h 19330"/>
                    <a:gd name="connsiteX6" fmla="*/ 17820 w 23860"/>
                    <a:gd name="connsiteY6" fmla="*/ 2416 h 19330"/>
                    <a:gd name="connsiteX7" fmla="*/ 9363 w 23860"/>
                    <a:gd name="connsiteY7" fmla="*/ 9665 h 19330"/>
                    <a:gd name="connsiteX8" fmla="*/ 906 w 23860"/>
                    <a:gd name="connsiteY8" fmla="*/ 16914 h 19330"/>
                    <a:gd name="connsiteX9" fmla="*/ 906 w 23860"/>
                    <a:gd name="connsiteY9" fmla="*/ 19330 h 19330"/>
                    <a:gd name="connsiteX10" fmla="*/ 906 w 23860"/>
                    <a:gd name="connsiteY10" fmla="*/ 19330 h 19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860" h="19330">
                      <a:moveTo>
                        <a:pt x="906" y="19330"/>
                      </a:moveTo>
                      <a:cubicBezTo>
                        <a:pt x="2114" y="19330"/>
                        <a:pt x="3322" y="19330"/>
                        <a:pt x="5739" y="18122"/>
                      </a:cubicBezTo>
                      <a:cubicBezTo>
                        <a:pt x="6947" y="16914"/>
                        <a:pt x="9363" y="16914"/>
                        <a:pt x="10571" y="15706"/>
                      </a:cubicBezTo>
                      <a:cubicBezTo>
                        <a:pt x="12987" y="13289"/>
                        <a:pt x="17820" y="9665"/>
                        <a:pt x="21444" y="8457"/>
                      </a:cubicBezTo>
                      <a:cubicBezTo>
                        <a:pt x="25069" y="7249"/>
                        <a:pt x="23860" y="3625"/>
                        <a:pt x="22652" y="1208"/>
                      </a:cubicBezTo>
                      <a:cubicBezTo>
                        <a:pt x="21444" y="1208"/>
                        <a:pt x="21444" y="0"/>
                        <a:pt x="20236" y="0"/>
                      </a:cubicBezTo>
                      <a:cubicBezTo>
                        <a:pt x="19028" y="0"/>
                        <a:pt x="17820" y="0"/>
                        <a:pt x="17820" y="2416"/>
                      </a:cubicBezTo>
                      <a:cubicBezTo>
                        <a:pt x="15404" y="4832"/>
                        <a:pt x="11779" y="7249"/>
                        <a:pt x="9363" y="9665"/>
                      </a:cubicBezTo>
                      <a:cubicBezTo>
                        <a:pt x="6947" y="12081"/>
                        <a:pt x="3322" y="14498"/>
                        <a:pt x="906" y="16914"/>
                      </a:cubicBezTo>
                      <a:cubicBezTo>
                        <a:pt x="-302" y="18122"/>
                        <a:pt x="-302" y="19330"/>
                        <a:pt x="906" y="19330"/>
                      </a:cubicBezTo>
                      <a:lnTo>
                        <a:pt x="906" y="1933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3" name="Freeform 727"/>
                <p:cNvSpPr/>
                <p:nvPr/>
              </p:nvSpPr>
              <p:spPr>
                <a:xfrm>
                  <a:off x="1688769" y="5541683"/>
                  <a:ext cx="19558" cy="16309"/>
                </a:xfrm>
                <a:custGeom>
                  <a:avLst/>
                  <a:gdLst>
                    <a:gd name="connsiteX0" fmla="*/ 4833 w 19558"/>
                    <a:gd name="connsiteY0" fmla="*/ 16310 h 16309"/>
                    <a:gd name="connsiteX1" fmla="*/ 9665 w 19558"/>
                    <a:gd name="connsiteY1" fmla="*/ 15101 h 16309"/>
                    <a:gd name="connsiteX2" fmla="*/ 19330 w 19558"/>
                    <a:gd name="connsiteY2" fmla="*/ 3020 h 16309"/>
                    <a:gd name="connsiteX3" fmla="*/ 7249 w 19558"/>
                    <a:gd name="connsiteY3" fmla="*/ 4228 h 16309"/>
                    <a:gd name="connsiteX4" fmla="*/ 0 w 19558"/>
                    <a:gd name="connsiteY4" fmla="*/ 12685 h 16309"/>
                    <a:gd name="connsiteX5" fmla="*/ 4833 w 19558"/>
                    <a:gd name="connsiteY5" fmla="*/ 16310 h 16309"/>
                    <a:gd name="connsiteX6" fmla="*/ 4833 w 19558"/>
                    <a:gd name="connsiteY6" fmla="*/ 16310 h 16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58" h="16309">
                      <a:moveTo>
                        <a:pt x="4833" y="16310"/>
                      </a:moveTo>
                      <a:cubicBezTo>
                        <a:pt x="6041" y="16310"/>
                        <a:pt x="8457" y="15101"/>
                        <a:pt x="9665" y="15101"/>
                      </a:cubicBezTo>
                      <a:cubicBezTo>
                        <a:pt x="16914" y="11477"/>
                        <a:pt x="20538" y="6645"/>
                        <a:pt x="19330" y="3020"/>
                      </a:cubicBezTo>
                      <a:cubicBezTo>
                        <a:pt x="19330" y="-604"/>
                        <a:pt x="14498" y="-1812"/>
                        <a:pt x="7249" y="4228"/>
                      </a:cubicBezTo>
                      <a:cubicBezTo>
                        <a:pt x="4833" y="6645"/>
                        <a:pt x="2416" y="9061"/>
                        <a:pt x="0" y="12685"/>
                      </a:cubicBezTo>
                      <a:cubicBezTo>
                        <a:pt x="0" y="15101"/>
                        <a:pt x="2416" y="16310"/>
                        <a:pt x="4833" y="16310"/>
                      </a:cubicBezTo>
                      <a:lnTo>
                        <a:pt x="4833" y="163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4" name="Freeform 728"/>
                <p:cNvSpPr/>
                <p:nvPr/>
              </p:nvSpPr>
              <p:spPr>
                <a:xfrm>
                  <a:off x="1734448" y="5522175"/>
                  <a:ext cx="17702" cy="21481"/>
                </a:xfrm>
                <a:custGeom>
                  <a:avLst/>
                  <a:gdLst>
                    <a:gd name="connsiteX0" fmla="*/ 229 w 17702"/>
                    <a:gd name="connsiteY0" fmla="*/ 17696 h 21481"/>
                    <a:gd name="connsiteX1" fmla="*/ 9894 w 17702"/>
                    <a:gd name="connsiteY1" fmla="*/ 15280 h 21481"/>
                    <a:gd name="connsiteX2" fmla="*/ 14726 w 17702"/>
                    <a:gd name="connsiteY2" fmla="*/ 9239 h 21481"/>
                    <a:gd name="connsiteX3" fmla="*/ 17143 w 17702"/>
                    <a:gd name="connsiteY3" fmla="*/ 5615 h 21481"/>
                    <a:gd name="connsiteX4" fmla="*/ 11102 w 17702"/>
                    <a:gd name="connsiteY4" fmla="*/ 782 h 21481"/>
                    <a:gd name="connsiteX5" fmla="*/ 3853 w 17702"/>
                    <a:gd name="connsiteY5" fmla="*/ 11655 h 21481"/>
                    <a:gd name="connsiteX6" fmla="*/ 229 w 17702"/>
                    <a:gd name="connsiteY6" fmla="*/ 17696 h 21481"/>
                    <a:gd name="connsiteX7" fmla="*/ 229 w 17702"/>
                    <a:gd name="connsiteY7" fmla="*/ 17696 h 21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02" h="21481">
                      <a:moveTo>
                        <a:pt x="229" y="17696"/>
                      </a:moveTo>
                      <a:cubicBezTo>
                        <a:pt x="-979" y="22528"/>
                        <a:pt x="2645" y="23737"/>
                        <a:pt x="9894" y="15280"/>
                      </a:cubicBezTo>
                      <a:cubicBezTo>
                        <a:pt x="11102" y="12864"/>
                        <a:pt x="13518" y="11655"/>
                        <a:pt x="14726" y="9239"/>
                      </a:cubicBezTo>
                      <a:cubicBezTo>
                        <a:pt x="15935" y="8031"/>
                        <a:pt x="15935" y="6823"/>
                        <a:pt x="17143" y="5615"/>
                      </a:cubicBezTo>
                      <a:cubicBezTo>
                        <a:pt x="19559" y="1991"/>
                        <a:pt x="13518" y="-1634"/>
                        <a:pt x="11102" y="782"/>
                      </a:cubicBezTo>
                      <a:cubicBezTo>
                        <a:pt x="7478" y="3198"/>
                        <a:pt x="6270" y="8031"/>
                        <a:pt x="3853" y="11655"/>
                      </a:cubicBezTo>
                      <a:cubicBezTo>
                        <a:pt x="1437" y="14072"/>
                        <a:pt x="229" y="16488"/>
                        <a:pt x="229" y="17696"/>
                      </a:cubicBezTo>
                      <a:lnTo>
                        <a:pt x="229" y="1769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5" name="Freeform 729"/>
                <p:cNvSpPr/>
                <p:nvPr/>
              </p:nvSpPr>
              <p:spPr>
                <a:xfrm>
                  <a:off x="1622020" y="5355028"/>
                  <a:ext cx="30505" cy="7248"/>
                </a:xfrm>
                <a:custGeom>
                  <a:avLst/>
                  <a:gdLst>
                    <a:gd name="connsiteX0" fmla="*/ 28089 w 30505"/>
                    <a:gd name="connsiteY0" fmla="*/ 1208 h 7248"/>
                    <a:gd name="connsiteX1" fmla="*/ 19632 w 30505"/>
                    <a:gd name="connsiteY1" fmla="*/ 0 h 7248"/>
                    <a:gd name="connsiteX2" fmla="*/ 18424 w 30505"/>
                    <a:gd name="connsiteY2" fmla="*/ 0 h 7248"/>
                    <a:gd name="connsiteX3" fmla="*/ 16008 w 30505"/>
                    <a:gd name="connsiteY3" fmla="*/ 0 h 7248"/>
                    <a:gd name="connsiteX4" fmla="*/ 9967 w 30505"/>
                    <a:gd name="connsiteY4" fmla="*/ 0 h 7248"/>
                    <a:gd name="connsiteX5" fmla="*/ 3926 w 30505"/>
                    <a:gd name="connsiteY5" fmla="*/ 0 h 7248"/>
                    <a:gd name="connsiteX6" fmla="*/ 2718 w 30505"/>
                    <a:gd name="connsiteY6" fmla="*/ 0 h 7248"/>
                    <a:gd name="connsiteX7" fmla="*/ 6343 w 30505"/>
                    <a:gd name="connsiteY7" fmla="*/ 7248 h 7248"/>
                    <a:gd name="connsiteX8" fmla="*/ 8759 w 30505"/>
                    <a:gd name="connsiteY8" fmla="*/ 7248 h 7248"/>
                    <a:gd name="connsiteX9" fmla="*/ 14800 w 30505"/>
                    <a:gd name="connsiteY9" fmla="*/ 7248 h 7248"/>
                    <a:gd name="connsiteX10" fmla="*/ 17216 w 30505"/>
                    <a:gd name="connsiteY10" fmla="*/ 7248 h 7248"/>
                    <a:gd name="connsiteX11" fmla="*/ 18424 w 30505"/>
                    <a:gd name="connsiteY11" fmla="*/ 7248 h 7248"/>
                    <a:gd name="connsiteX12" fmla="*/ 29297 w 30505"/>
                    <a:gd name="connsiteY12" fmla="*/ 4832 h 7248"/>
                    <a:gd name="connsiteX13" fmla="*/ 29297 w 30505"/>
                    <a:gd name="connsiteY13" fmla="*/ 4832 h 7248"/>
                    <a:gd name="connsiteX14" fmla="*/ 30505 w 30505"/>
                    <a:gd name="connsiteY14" fmla="*/ 3624 h 7248"/>
                    <a:gd name="connsiteX15" fmla="*/ 28089 w 30505"/>
                    <a:gd name="connsiteY15" fmla="*/ 1208 h 7248"/>
                    <a:gd name="connsiteX16" fmla="*/ 28089 w 30505"/>
                    <a:gd name="connsiteY16" fmla="*/ 120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505" h="7248">
                      <a:moveTo>
                        <a:pt x="28089" y="1208"/>
                      </a:moveTo>
                      <a:cubicBezTo>
                        <a:pt x="25673" y="0"/>
                        <a:pt x="22048" y="0"/>
                        <a:pt x="19632" y="0"/>
                      </a:cubicBezTo>
                      <a:cubicBezTo>
                        <a:pt x="19632" y="0"/>
                        <a:pt x="18424" y="0"/>
                        <a:pt x="18424" y="0"/>
                      </a:cubicBezTo>
                      <a:cubicBezTo>
                        <a:pt x="17216" y="0"/>
                        <a:pt x="17216" y="0"/>
                        <a:pt x="16008" y="0"/>
                      </a:cubicBezTo>
                      <a:cubicBezTo>
                        <a:pt x="13591" y="0"/>
                        <a:pt x="12383" y="0"/>
                        <a:pt x="9967" y="0"/>
                      </a:cubicBezTo>
                      <a:cubicBezTo>
                        <a:pt x="7551" y="0"/>
                        <a:pt x="6343" y="0"/>
                        <a:pt x="3926" y="0"/>
                      </a:cubicBezTo>
                      <a:cubicBezTo>
                        <a:pt x="3926" y="0"/>
                        <a:pt x="2718" y="0"/>
                        <a:pt x="2718" y="0"/>
                      </a:cubicBezTo>
                      <a:cubicBezTo>
                        <a:pt x="302" y="1208"/>
                        <a:pt x="-3322" y="6041"/>
                        <a:pt x="6343" y="7248"/>
                      </a:cubicBezTo>
                      <a:cubicBezTo>
                        <a:pt x="7551" y="7248"/>
                        <a:pt x="7551" y="7248"/>
                        <a:pt x="8759" y="7248"/>
                      </a:cubicBezTo>
                      <a:cubicBezTo>
                        <a:pt x="9967" y="7248"/>
                        <a:pt x="12383" y="7248"/>
                        <a:pt x="14800" y="7248"/>
                      </a:cubicBezTo>
                      <a:cubicBezTo>
                        <a:pt x="16008" y="7248"/>
                        <a:pt x="16008" y="7248"/>
                        <a:pt x="17216" y="7248"/>
                      </a:cubicBezTo>
                      <a:cubicBezTo>
                        <a:pt x="17216" y="7248"/>
                        <a:pt x="17216" y="7248"/>
                        <a:pt x="18424" y="7248"/>
                      </a:cubicBezTo>
                      <a:cubicBezTo>
                        <a:pt x="22048" y="7248"/>
                        <a:pt x="25673" y="6041"/>
                        <a:pt x="29297" y="4832"/>
                      </a:cubicBezTo>
                      <a:cubicBezTo>
                        <a:pt x="29297" y="4832"/>
                        <a:pt x="29297" y="4832"/>
                        <a:pt x="29297" y="4832"/>
                      </a:cubicBezTo>
                      <a:cubicBezTo>
                        <a:pt x="29297" y="4832"/>
                        <a:pt x="29297" y="3624"/>
                        <a:pt x="30505" y="3624"/>
                      </a:cubicBezTo>
                      <a:cubicBezTo>
                        <a:pt x="29297" y="2416"/>
                        <a:pt x="28089" y="1208"/>
                        <a:pt x="28089" y="1208"/>
                      </a:cubicBezTo>
                      <a:lnTo>
                        <a:pt x="28089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6" name="Freeform 730"/>
                <p:cNvSpPr/>
                <p:nvPr/>
              </p:nvSpPr>
              <p:spPr>
                <a:xfrm>
                  <a:off x="1580172" y="5351404"/>
                  <a:ext cx="32485" cy="8888"/>
                </a:xfrm>
                <a:custGeom>
                  <a:avLst/>
                  <a:gdLst>
                    <a:gd name="connsiteX0" fmla="*/ 32485 w 32485"/>
                    <a:gd name="connsiteY0" fmla="*/ 6041 h 8888"/>
                    <a:gd name="connsiteX1" fmla="*/ 31277 w 32485"/>
                    <a:gd name="connsiteY1" fmla="*/ 4832 h 8888"/>
                    <a:gd name="connsiteX2" fmla="*/ 30069 w 32485"/>
                    <a:gd name="connsiteY2" fmla="*/ 4832 h 8888"/>
                    <a:gd name="connsiteX3" fmla="*/ 19196 w 32485"/>
                    <a:gd name="connsiteY3" fmla="*/ 2416 h 8888"/>
                    <a:gd name="connsiteX4" fmla="*/ 15571 w 32485"/>
                    <a:gd name="connsiteY4" fmla="*/ 1208 h 8888"/>
                    <a:gd name="connsiteX5" fmla="*/ 7115 w 32485"/>
                    <a:gd name="connsiteY5" fmla="*/ 0 h 8888"/>
                    <a:gd name="connsiteX6" fmla="*/ 2282 w 32485"/>
                    <a:gd name="connsiteY6" fmla="*/ 1208 h 8888"/>
                    <a:gd name="connsiteX7" fmla="*/ 5906 w 32485"/>
                    <a:gd name="connsiteY7" fmla="*/ 8457 h 8888"/>
                    <a:gd name="connsiteX8" fmla="*/ 8323 w 32485"/>
                    <a:gd name="connsiteY8" fmla="*/ 7249 h 8888"/>
                    <a:gd name="connsiteX9" fmla="*/ 16779 w 32485"/>
                    <a:gd name="connsiteY9" fmla="*/ 7249 h 8888"/>
                    <a:gd name="connsiteX10" fmla="*/ 24028 w 32485"/>
                    <a:gd name="connsiteY10" fmla="*/ 7249 h 8888"/>
                    <a:gd name="connsiteX11" fmla="*/ 30069 w 32485"/>
                    <a:gd name="connsiteY11" fmla="*/ 7249 h 8888"/>
                    <a:gd name="connsiteX12" fmla="*/ 32485 w 32485"/>
                    <a:gd name="connsiteY12" fmla="*/ 6041 h 8888"/>
                    <a:gd name="connsiteX13" fmla="*/ 32485 w 32485"/>
                    <a:gd name="connsiteY13" fmla="*/ 6041 h 8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485" h="8888">
                      <a:moveTo>
                        <a:pt x="32485" y="6041"/>
                      </a:moveTo>
                      <a:cubicBezTo>
                        <a:pt x="32485" y="6041"/>
                        <a:pt x="32485" y="4832"/>
                        <a:pt x="31277" y="4832"/>
                      </a:cubicBezTo>
                      <a:cubicBezTo>
                        <a:pt x="31277" y="4832"/>
                        <a:pt x="31277" y="4832"/>
                        <a:pt x="30069" y="4832"/>
                      </a:cubicBezTo>
                      <a:cubicBezTo>
                        <a:pt x="26444" y="4832"/>
                        <a:pt x="22820" y="3625"/>
                        <a:pt x="19196" y="2416"/>
                      </a:cubicBezTo>
                      <a:cubicBezTo>
                        <a:pt x="17988" y="2416"/>
                        <a:pt x="16779" y="2416"/>
                        <a:pt x="15571" y="1208"/>
                      </a:cubicBezTo>
                      <a:cubicBezTo>
                        <a:pt x="13155" y="0"/>
                        <a:pt x="9531" y="0"/>
                        <a:pt x="7115" y="0"/>
                      </a:cubicBezTo>
                      <a:cubicBezTo>
                        <a:pt x="5906" y="0"/>
                        <a:pt x="3490" y="0"/>
                        <a:pt x="2282" y="1208"/>
                      </a:cubicBezTo>
                      <a:cubicBezTo>
                        <a:pt x="-2550" y="2416"/>
                        <a:pt x="1074" y="10873"/>
                        <a:pt x="5906" y="8457"/>
                      </a:cubicBezTo>
                      <a:cubicBezTo>
                        <a:pt x="7115" y="8457"/>
                        <a:pt x="7115" y="8457"/>
                        <a:pt x="8323" y="7249"/>
                      </a:cubicBezTo>
                      <a:cubicBezTo>
                        <a:pt x="10739" y="7249"/>
                        <a:pt x="13155" y="7249"/>
                        <a:pt x="16779" y="7249"/>
                      </a:cubicBezTo>
                      <a:cubicBezTo>
                        <a:pt x="19196" y="7249"/>
                        <a:pt x="21612" y="7249"/>
                        <a:pt x="24028" y="7249"/>
                      </a:cubicBezTo>
                      <a:cubicBezTo>
                        <a:pt x="26444" y="7249"/>
                        <a:pt x="27653" y="7249"/>
                        <a:pt x="30069" y="7249"/>
                      </a:cubicBezTo>
                      <a:cubicBezTo>
                        <a:pt x="32485" y="8457"/>
                        <a:pt x="32485" y="7249"/>
                        <a:pt x="32485" y="6041"/>
                      </a:cubicBezTo>
                      <a:lnTo>
                        <a:pt x="32485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7" name="Freeform 731"/>
                <p:cNvSpPr/>
                <p:nvPr/>
              </p:nvSpPr>
              <p:spPr>
                <a:xfrm>
                  <a:off x="1595834" y="5367595"/>
                  <a:ext cx="18352" cy="15295"/>
                </a:xfrm>
                <a:custGeom>
                  <a:avLst/>
                  <a:gdLst>
                    <a:gd name="connsiteX0" fmla="*/ 14407 w 18352"/>
                    <a:gd name="connsiteY0" fmla="*/ 722 h 15295"/>
                    <a:gd name="connsiteX1" fmla="*/ 1118 w 18352"/>
                    <a:gd name="connsiteY1" fmla="*/ 9179 h 15295"/>
                    <a:gd name="connsiteX2" fmla="*/ 7158 w 18352"/>
                    <a:gd name="connsiteY2" fmla="*/ 14012 h 15295"/>
                    <a:gd name="connsiteX3" fmla="*/ 18031 w 18352"/>
                    <a:gd name="connsiteY3" fmla="*/ 3139 h 15295"/>
                    <a:gd name="connsiteX4" fmla="*/ 14407 w 18352"/>
                    <a:gd name="connsiteY4" fmla="*/ 722 h 15295"/>
                    <a:gd name="connsiteX5" fmla="*/ 14407 w 18352"/>
                    <a:gd name="connsiteY5" fmla="*/ 722 h 15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52" h="15295">
                      <a:moveTo>
                        <a:pt x="14407" y="722"/>
                      </a:moveTo>
                      <a:cubicBezTo>
                        <a:pt x="10783" y="1931"/>
                        <a:pt x="3534" y="5555"/>
                        <a:pt x="1118" y="9179"/>
                      </a:cubicBezTo>
                      <a:cubicBezTo>
                        <a:pt x="-2507" y="12804"/>
                        <a:pt x="3534" y="17636"/>
                        <a:pt x="7158" y="14012"/>
                      </a:cubicBezTo>
                      <a:cubicBezTo>
                        <a:pt x="11991" y="9179"/>
                        <a:pt x="15615" y="5555"/>
                        <a:pt x="18031" y="3139"/>
                      </a:cubicBezTo>
                      <a:cubicBezTo>
                        <a:pt x="19239" y="-485"/>
                        <a:pt x="16823" y="-485"/>
                        <a:pt x="14407" y="722"/>
                      </a:cubicBezTo>
                      <a:lnTo>
                        <a:pt x="14407" y="7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8" name="Freeform 732"/>
                <p:cNvSpPr/>
                <p:nvPr/>
              </p:nvSpPr>
              <p:spPr>
                <a:xfrm>
                  <a:off x="1573215" y="5382341"/>
                  <a:ext cx="24058" cy="30059"/>
                </a:xfrm>
                <a:custGeom>
                  <a:avLst/>
                  <a:gdLst>
                    <a:gd name="connsiteX0" fmla="*/ 16488 w 24058"/>
                    <a:gd name="connsiteY0" fmla="*/ 14972 h 30059"/>
                    <a:gd name="connsiteX1" fmla="*/ 23737 w 24058"/>
                    <a:gd name="connsiteY1" fmla="*/ 2890 h 30059"/>
                    <a:gd name="connsiteX2" fmla="*/ 20112 w 24058"/>
                    <a:gd name="connsiteY2" fmla="*/ 474 h 30059"/>
                    <a:gd name="connsiteX3" fmla="*/ 20112 w 24058"/>
                    <a:gd name="connsiteY3" fmla="*/ 474 h 30059"/>
                    <a:gd name="connsiteX4" fmla="*/ 5615 w 24058"/>
                    <a:gd name="connsiteY4" fmla="*/ 14972 h 30059"/>
                    <a:gd name="connsiteX5" fmla="*/ 782 w 24058"/>
                    <a:gd name="connsiteY5" fmla="*/ 28261 h 30059"/>
                    <a:gd name="connsiteX6" fmla="*/ 782 w 24058"/>
                    <a:gd name="connsiteY6" fmla="*/ 28261 h 30059"/>
                    <a:gd name="connsiteX7" fmla="*/ 9239 w 24058"/>
                    <a:gd name="connsiteY7" fmla="*/ 23428 h 30059"/>
                    <a:gd name="connsiteX8" fmla="*/ 16488 w 24058"/>
                    <a:gd name="connsiteY8" fmla="*/ 14972 h 30059"/>
                    <a:gd name="connsiteX9" fmla="*/ 16488 w 24058"/>
                    <a:gd name="connsiteY9" fmla="*/ 14972 h 3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58" h="30059">
                      <a:moveTo>
                        <a:pt x="16488" y="14972"/>
                      </a:moveTo>
                      <a:cubicBezTo>
                        <a:pt x="18904" y="11347"/>
                        <a:pt x="22529" y="7723"/>
                        <a:pt x="23737" y="2890"/>
                      </a:cubicBezTo>
                      <a:cubicBezTo>
                        <a:pt x="24945" y="474"/>
                        <a:pt x="22529" y="-734"/>
                        <a:pt x="20112" y="474"/>
                      </a:cubicBezTo>
                      <a:cubicBezTo>
                        <a:pt x="20112" y="474"/>
                        <a:pt x="20112" y="474"/>
                        <a:pt x="20112" y="474"/>
                      </a:cubicBezTo>
                      <a:cubicBezTo>
                        <a:pt x="17696" y="2890"/>
                        <a:pt x="10447" y="8931"/>
                        <a:pt x="5615" y="14972"/>
                      </a:cubicBezTo>
                      <a:cubicBezTo>
                        <a:pt x="1991" y="19804"/>
                        <a:pt x="-1634" y="24636"/>
                        <a:pt x="782" y="28261"/>
                      </a:cubicBezTo>
                      <a:cubicBezTo>
                        <a:pt x="782" y="28261"/>
                        <a:pt x="782" y="28261"/>
                        <a:pt x="782" y="28261"/>
                      </a:cubicBezTo>
                      <a:cubicBezTo>
                        <a:pt x="4407" y="33093"/>
                        <a:pt x="8031" y="27053"/>
                        <a:pt x="9239" y="23428"/>
                      </a:cubicBezTo>
                      <a:cubicBezTo>
                        <a:pt x="11655" y="21012"/>
                        <a:pt x="14072" y="17388"/>
                        <a:pt x="16488" y="14972"/>
                      </a:cubicBezTo>
                      <a:lnTo>
                        <a:pt x="16488" y="1497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9" name="Freeform 733"/>
                <p:cNvSpPr/>
                <p:nvPr/>
              </p:nvSpPr>
              <p:spPr>
                <a:xfrm>
                  <a:off x="1600576" y="5417758"/>
                  <a:ext cx="22539" cy="19923"/>
                </a:xfrm>
                <a:custGeom>
                  <a:avLst/>
                  <a:gdLst>
                    <a:gd name="connsiteX0" fmla="*/ 20538 w 22539"/>
                    <a:gd name="connsiteY0" fmla="*/ 93 h 19923"/>
                    <a:gd name="connsiteX1" fmla="*/ 0 w 22539"/>
                    <a:gd name="connsiteY1" fmla="*/ 18214 h 19923"/>
                    <a:gd name="connsiteX2" fmla="*/ 2416 w 22539"/>
                    <a:gd name="connsiteY2" fmla="*/ 19423 h 19923"/>
                    <a:gd name="connsiteX3" fmla="*/ 12081 w 22539"/>
                    <a:gd name="connsiteY3" fmla="*/ 10966 h 19923"/>
                    <a:gd name="connsiteX4" fmla="*/ 21746 w 22539"/>
                    <a:gd name="connsiteY4" fmla="*/ 4925 h 19923"/>
                    <a:gd name="connsiteX5" fmla="*/ 20538 w 22539"/>
                    <a:gd name="connsiteY5" fmla="*/ 93 h 19923"/>
                    <a:gd name="connsiteX6" fmla="*/ 20538 w 22539"/>
                    <a:gd name="connsiteY6" fmla="*/ 93 h 19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39" h="19923">
                      <a:moveTo>
                        <a:pt x="20538" y="93"/>
                      </a:moveTo>
                      <a:cubicBezTo>
                        <a:pt x="12081" y="-1116"/>
                        <a:pt x="1208" y="9758"/>
                        <a:pt x="0" y="18214"/>
                      </a:cubicBezTo>
                      <a:cubicBezTo>
                        <a:pt x="0" y="19423"/>
                        <a:pt x="1208" y="20631"/>
                        <a:pt x="2416" y="19423"/>
                      </a:cubicBezTo>
                      <a:cubicBezTo>
                        <a:pt x="6041" y="17006"/>
                        <a:pt x="8457" y="13382"/>
                        <a:pt x="12081" y="10966"/>
                      </a:cubicBezTo>
                      <a:cubicBezTo>
                        <a:pt x="14497" y="8550"/>
                        <a:pt x="19330" y="7341"/>
                        <a:pt x="21746" y="4925"/>
                      </a:cubicBezTo>
                      <a:cubicBezTo>
                        <a:pt x="22954" y="3717"/>
                        <a:pt x="22954" y="93"/>
                        <a:pt x="20538" y="93"/>
                      </a:cubicBezTo>
                      <a:lnTo>
                        <a:pt x="20538" y="9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0" name="Freeform 734"/>
                <p:cNvSpPr/>
                <p:nvPr/>
              </p:nvSpPr>
              <p:spPr>
                <a:xfrm>
                  <a:off x="1623205" y="5407098"/>
                  <a:ext cx="23530" cy="13827"/>
                </a:xfrm>
                <a:custGeom>
                  <a:avLst/>
                  <a:gdLst>
                    <a:gd name="connsiteX0" fmla="*/ 23279 w 23530"/>
                    <a:gd name="connsiteY0" fmla="*/ 2296 h 13827"/>
                    <a:gd name="connsiteX1" fmla="*/ 1533 w 23530"/>
                    <a:gd name="connsiteY1" fmla="*/ 8336 h 13827"/>
                    <a:gd name="connsiteX2" fmla="*/ 3950 w 23530"/>
                    <a:gd name="connsiteY2" fmla="*/ 13169 h 13827"/>
                    <a:gd name="connsiteX3" fmla="*/ 23279 w 23530"/>
                    <a:gd name="connsiteY3" fmla="*/ 2296 h 13827"/>
                    <a:gd name="connsiteX4" fmla="*/ 23279 w 23530"/>
                    <a:gd name="connsiteY4" fmla="*/ 2296 h 1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30" h="13827">
                      <a:moveTo>
                        <a:pt x="23279" y="2296"/>
                      </a:moveTo>
                      <a:cubicBezTo>
                        <a:pt x="20863" y="-3745"/>
                        <a:pt x="6366" y="3504"/>
                        <a:pt x="1533" y="8336"/>
                      </a:cubicBezTo>
                      <a:cubicBezTo>
                        <a:pt x="-2091" y="10752"/>
                        <a:pt x="1533" y="15585"/>
                        <a:pt x="3950" y="13169"/>
                      </a:cubicBezTo>
                      <a:cubicBezTo>
                        <a:pt x="9990" y="10752"/>
                        <a:pt x="25696" y="8336"/>
                        <a:pt x="23279" y="2296"/>
                      </a:cubicBezTo>
                      <a:lnTo>
                        <a:pt x="23279" y="229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1" name="Freeform 735"/>
                <p:cNvSpPr/>
                <p:nvPr/>
              </p:nvSpPr>
              <p:spPr>
                <a:xfrm>
                  <a:off x="1593006" y="5304611"/>
                  <a:ext cx="13227" cy="13286"/>
                </a:xfrm>
                <a:custGeom>
                  <a:avLst/>
                  <a:gdLst>
                    <a:gd name="connsiteX0" fmla="*/ 7570 w 13227"/>
                    <a:gd name="connsiteY0" fmla="*/ 884 h 13286"/>
                    <a:gd name="connsiteX1" fmla="*/ 2738 w 13227"/>
                    <a:gd name="connsiteY1" fmla="*/ 5717 h 13286"/>
                    <a:gd name="connsiteX2" fmla="*/ 321 w 13227"/>
                    <a:gd name="connsiteY2" fmla="*/ 9341 h 13286"/>
                    <a:gd name="connsiteX3" fmla="*/ 3946 w 13227"/>
                    <a:gd name="connsiteY3" fmla="*/ 12965 h 13286"/>
                    <a:gd name="connsiteX4" fmla="*/ 3946 w 13227"/>
                    <a:gd name="connsiteY4" fmla="*/ 12965 h 13286"/>
                    <a:gd name="connsiteX5" fmla="*/ 11194 w 13227"/>
                    <a:gd name="connsiteY5" fmla="*/ 9341 h 13286"/>
                    <a:gd name="connsiteX6" fmla="*/ 7570 w 13227"/>
                    <a:gd name="connsiteY6" fmla="*/ 884 h 13286"/>
                    <a:gd name="connsiteX7" fmla="*/ 7570 w 13227"/>
                    <a:gd name="connsiteY7" fmla="*/ 884 h 13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27" h="13286">
                      <a:moveTo>
                        <a:pt x="7570" y="884"/>
                      </a:moveTo>
                      <a:cubicBezTo>
                        <a:pt x="5154" y="2092"/>
                        <a:pt x="3946" y="3300"/>
                        <a:pt x="2738" y="5717"/>
                      </a:cubicBezTo>
                      <a:cubicBezTo>
                        <a:pt x="1529" y="6925"/>
                        <a:pt x="1529" y="8133"/>
                        <a:pt x="321" y="9341"/>
                      </a:cubicBezTo>
                      <a:cubicBezTo>
                        <a:pt x="-887" y="11757"/>
                        <a:pt x="1529" y="14174"/>
                        <a:pt x="3946" y="12965"/>
                      </a:cubicBezTo>
                      <a:cubicBezTo>
                        <a:pt x="3946" y="12965"/>
                        <a:pt x="3946" y="12965"/>
                        <a:pt x="3946" y="12965"/>
                      </a:cubicBezTo>
                      <a:cubicBezTo>
                        <a:pt x="6362" y="11757"/>
                        <a:pt x="8778" y="10549"/>
                        <a:pt x="11194" y="9341"/>
                      </a:cubicBezTo>
                      <a:cubicBezTo>
                        <a:pt x="16027" y="5717"/>
                        <a:pt x="11194" y="-2740"/>
                        <a:pt x="7570" y="884"/>
                      </a:cubicBezTo>
                      <a:lnTo>
                        <a:pt x="7570" y="8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2" name="Freeform 736"/>
                <p:cNvSpPr/>
                <p:nvPr/>
              </p:nvSpPr>
              <p:spPr>
                <a:xfrm>
                  <a:off x="1627154" y="5384845"/>
                  <a:ext cx="30891" cy="15212"/>
                </a:xfrm>
                <a:custGeom>
                  <a:avLst/>
                  <a:gdLst>
                    <a:gd name="connsiteX0" fmla="*/ 6041 w 30891"/>
                    <a:gd name="connsiteY0" fmla="*/ 14883 h 15212"/>
                    <a:gd name="connsiteX1" fmla="*/ 19330 w 30891"/>
                    <a:gd name="connsiteY1" fmla="*/ 11259 h 15212"/>
                    <a:gd name="connsiteX2" fmla="*/ 26579 w 30891"/>
                    <a:gd name="connsiteY2" fmla="*/ 8843 h 15212"/>
                    <a:gd name="connsiteX3" fmla="*/ 27787 w 30891"/>
                    <a:gd name="connsiteY3" fmla="*/ 8843 h 15212"/>
                    <a:gd name="connsiteX4" fmla="*/ 24162 w 30891"/>
                    <a:gd name="connsiteY4" fmla="*/ 386 h 15212"/>
                    <a:gd name="connsiteX5" fmla="*/ 21746 w 30891"/>
                    <a:gd name="connsiteY5" fmla="*/ 386 h 15212"/>
                    <a:gd name="connsiteX6" fmla="*/ 14498 w 30891"/>
                    <a:gd name="connsiteY6" fmla="*/ 2802 h 15212"/>
                    <a:gd name="connsiteX7" fmla="*/ 10873 w 30891"/>
                    <a:gd name="connsiteY7" fmla="*/ 4010 h 15212"/>
                    <a:gd name="connsiteX8" fmla="*/ 7249 w 30891"/>
                    <a:gd name="connsiteY8" fmla="*/ 5219 h 15212"/>
                    <a:gd name="connsiteX9" fmla="*/ 3624 w 30891"/>
                    <a:gd name="connsiteY9" fmla="*/ 7635 h 15212"/>
                    <a:gd name="connsiteX10" fmla="*/ 0 w 30891"/>
                    <a:gd name="connsiteY10" fmla="*/ 12467 h 15212"/>
                    <a:gd name="connsiteX11" fmla="*/ 6041 w 30891"/>
                    <a:gd name="connsiteY11" fmla="*/ 14883 h 15212"/>
                    <a:gd name="connsiteX12" fmla="*/ 6041 w 30891"/>
                    <a:gd name="connsiteY12" fmla="*/ 14883 h 1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891" h="15212">
                      <a:moveTo>
                        <a:pt x="6041" y="14883"/>
                      </a:moveTo>
                      <a:cubicBezTo>
                        <a:pt x="10873" y="13675"/>
                        <a:pt x="15706" y="12467"/>
                        <a:pt x="19330" y="11259"/>
                      </a:cubicBezTo>
                      <a:cubicBezTo>
                        <a:pt x="21746" y="10051"/>
                        <a:pt x="24162" y="10051"/>
                        <a:pt x="26579" y="8843"/>
                      </a:cubicBezTo>
                      <a:cubicBezTo>
                        <a:pt x="26579" y="8843"/>
                        <a:pt x="27787" y="8843"/>
                        <a:pt x="27787" y="8843"/>
                      </a:cubicBezTo>
                      <a:cubicBezTo>
                        <a:pt x="33827" y="7635"/>
                        <a:pt x="30203" y="-2030"/>
                        <a:pt x="24162" y="386"/>
                      </a:cubicBezTo>
                      <a:cubicBezTo>
                        <a:pt x="22954" y="386"/>
                        <a:pt x="22954" y="386"/>
                        <a:pt x="21746" y="386"/>
                      </a:cubicBezTo>
                      <a:cubicBezTo>
                        <a:pt x="19330" y="1594"/>
                        <a:pt x="16914" y="1594"/>
                        <a:pt x="14498" y="2802"/>
                      </a:cubicBezTo>
                      <a:cubicBezTo>
                        <a:pt x="13289" y="2802"/>
                        <a:pt x="12081" y="4010"/>
                        <a:pt x="10873" y="4010"/>
                      </a:cubicBezTo>
                      <a:cubicBezTo>
                        <a:pt x="9665" y="4010"/>
                        <a:pt x="8457" y="5219"/>
                        <a:pt x="7249" y="5219"/>
                      </a:cubicBezTo>
                      <a:cubicBezTo>
                        <a:pt x="6041" y="5219"/>
                        <a:pt x="4833" y="6427"/>
                        <a:pt x="3624" y="7635"/>
                      </a:cubicBezTo>
                      <a:cubicBezTo>
                        <a:pt x="2416" y="8843"/>
                        <a:pt x="1208" y="10051"/>
                        <a:pt x="0" y="12467"/>
                      </a:cubicBezTo>
                      <a:cubicBezTo>
                        <a:pt x="1208" y="13675"/>
                        <a:pt x="3624" y="16092"/>
                        <a:pt x="6041" y="14883"/>
                      </a:cubicBezTo>
                      <a:lnTo>
                        <a:pt x="6041" y="1488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3" name="Freeform 737"/>
                <p:cNvSpPr/>
                <p:nvPr/>
              </p:nvSpPr>
              <p:spPr>
                <a:xfrm>
                  <a:off x="1840086" y="5455302"/>
                  <a:ext cx="14195" cy="18892"/>
                </a:xfrm>
                <a:custGeom>
                  <a:avLst/>
                  <a:gdLst>
                    <a:gd name="connsiteX0" fmla="*/ 9363 w 14195"/>
                    <a:gd name="connsiteY0" fmla="*/ 15705 h 18892"/>
                    <a:gd name="connsiteX1" fmla="*/ 12987 w 14195"/>
                    <a:gd name="connsiteY1" fmla="*/ 6041 h 18892"/>
                    <a:gd name="connsiteX2" fmla="*/ 14195 w 14195"/>
                    <a:gd name="connsiteY2" fmla="*/ 3624 h 18892"/>
                    <a:gd name="connsiteX3" fmla="*/ 10571 w 14195"/>
                    <a:gd name="connsiteY3" fmla="*/ 0 h 18892"/>
                    <a:gd name="connsiteX4" fmla="*/ 3322 w 14195"/>
                    <a:gd name="connsiteY4" fmla="*/ 7249 h 18892"/>
                    <a:gd name="connsiteX5" fmla="*/ 906 w 14195"/>
                    <a:gd name="connsiteY5" fmla="*/ 10873 h 18892"/>
                    <a:gd name="connsiteX6" fmla="*/ 906 w 14195"/>
                    <a:gd name="connsiteY6" fmla="*/ 15705 h 18892"/>
                    <a:gd name="connsiteX7" fmla="*/ 9363 w 14195"/>
                    <a:gd name="connsiteY7" fmla="*/ 15705 h 18892"/>
                    <a:gd name="connsiteX8" fmla="*/ 9363 w 14195"/>
                    <a:gd name="connsiteY8" fmla="*/ 15705 h 18892"/>
                    <a:gd name="connsiteX9" fmla="*/ 9363 w 14195"/>
                    <a:gd name="connsiteY9" fmla="*/ 15705 h 18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95" h="18892">
                      <a:moveTo>
                        <a:pt x="9363" y="15705"/>
                      </a:moveTo>
                      <a:cubicBezTo>
                        <a:pt x="10571" y="12081"/>
                        <a:pt x="12987" y="9665"/>
                        <a:pt x="12987" y="6041"/>
                      </a:cubicBezTo>
                      <a:cubicBezTo>
                        <a:pt x="12987" y="4832"/>
                        <a:pt x="12987" y="4832"/>
                        <a:pt x="14195" y="3624"/>
                      </a:cubicBezTo>
                      <a:cubicBezTo>
                        <a:pt x="14195" y="1208"/>
                        <a:pt x="12987" y="0"/>
                        <a:pt x="10571" y="0"/>
                      </a:cubicBezTo>
                      <a:cubicBezTo>
                        <a:pt x="6947" y="1208"/>
                        <a:pt x="5739" y="4832"/>
                        <a:pt x="3322" y="7249"/>
                      </a:cubicBezTo>
                      <a:cubicBezTo>
                        <a:pt x="2114" y="8457"/>
                        <a:pt x="2114" y="9665"/>
                        <a:pt x="906" y="10873"/>
                      </a:cubicBezTo>
                      <a:cubicBezTo>
                        <a:pt x="-302" y="13289"/>
                        <a:pt x="-302" y="14498"/>
                        <a:pt x="906" y="15705"/>
                      </a:cubicBezTo>
                      <a:cubicBezTo>
                        <a:pt x="3322" y="19330"/>
                        <a:pt x="6947" y="20538"/>
                        <a:pt x="9363" y="15705"/>
                      </a:cubicBezTo>
                      <a:cubicBezTo>
                        <a:pt x="9363" y="15705"/>
                        <a:pt x="9363" y="15705"/>
                        <a:pt x="9363" y="15705"/>
                      </a:cubicBezTo>
                      <a:lnTo>
                        <a:pt x="9363" y="1570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4" name="Freeform 738"/>
                <p:cNvSpPr/>
                <p:nvPr/>
              </p:nvSpPr>
              <p:spPr>
                <a:xfrm>
                  <a:off x="1806610" y="5557671"/>
                  <a:ext cx="12876" cy="18004"/>
                </a:xfrm>
                <a:custGeom>
                  <a:avLst/>
                  <a:gdLst>
                    <a:gd name="connsiteX0" fmla="*/ 12636 w 12876"/>
                    <a:gd name="connsiteY0" fmla="*/ 3946 h 18004"/>
                    <a:gd name="connsiteX1" fmla="*/ 7804 w 12876"/>
                    <a:gd name="connsiteY1" fmla="*/ 321 h 18004"/>
                    <a:gd name="connsiteX2" fmla="*/ 7804 w 12876"/>
                    <a:gd name="connsiteY2" fmla="*/ 321 h 18004"/>
                    <a:gd name="connsiteX3" fmla="*/ 6595 w 12876"/>
                    <a:gd name="connsiteY3" fmla="*/ 1530 h 18004"/>
                    <a:gd name="connsiteX4" fmla="*/ 555 w 12876"/>
                    <a:gd name="connsiteY4" fmla="*/ 11194 h 18004"/>
                    <a:gd name="connsiteX5" fmla="*/ 7804 w 12876"/>
                    <a:gd name="connsiteY5" fmla="*/ 17235 h 18004"/>
                    <a:gd name="connsiteX6" fmla="*/ 9012 w 12876"/>
                    <a:gd name="connsiteY6" fmla="*/ 16027 h 18004"/>
                    <a:gd name="connsiteX7" fmla="*/ 10220 w 12876"/>
                    <a:gd name="connsiteY7" fmla="*/ 14819 h 18004"/>
                    <a:gd name="connsiteX8" fmla="*/ 12636 w 12876"/>
                    <a:gd name="connsiteY8" fmla="*/ 3946 h 18004"/>
                    <a:gd name="connsiteX9" fmla="*/ 12636 w 12876"/>
                    <a:gd name="connsiteY9" fmla="*/ 3946 h 18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76" h="18004">
                      <a:moveTo>
                        <a:pt x="12636" y="3946"/>
                      </a:moveTo>
                      <a:cubicBezTo>
                        <a:pt x="13844" y="1530"/>
                        <a:pt x="10220" y="-887"/>
                        <a:pt x="7804" y="321"/>
                      </a:cubicBezTo>
                      <a:cubicBezTo>
                        <a:pt x="7804" y="321"/>
                        <a:pt x="7804" y="321"/>
                        <a:pt x="7804" y="321"/>
                      </a:cubicBezTo>
                      <a:cubicBezTo>
                        <a:pt x="7804" y="321"/>
                        <a:pt x="6595" y="321"/>
                        <a:pt x="6595" y="1530"/>
                      </a:cubicBezTo>
                      <a:cubicBezTo>
                        <a:pt x="4179" y="3946"/>
                        <a:pt x="1763" y="7570"/>
                        <a:pt x="555" y="11194"/>
                      </a:cubicBezTo>
                      <a:cubicBezTo>
                        <a:pt x="-1861" y="16027"/>
                        <a:pt x="4179" y="19651"/>
                        <a:pt x="7804" y="17235"/>
                      </a:cubicBezTo>
                      <a:cubicBezTo>
                        <a:pt x="7804" y="17235"/>
                        <a:pt x="7804" y="17235"/>
                        <a:pt x="9012" y="16027"/>
                      </a:cubicBezTo>
                      <a:cubicBezTo>
                        <a:pt x="9012" y="16027"/>
                        <a:pt x="10220" y="14819"/>
                        <a:pt x="10220" y="14819"/>
                      </a:cubicBezTo>
                      <a:cubicBezTo>
                        <a:pt x="10220" y="11194"/>
                        <a:pt x="12636" y="7570"/>
                        <a:pt x="12636" y="3946"/>
                      </a:cubicBezTo>
                      <a:lnTo>
                        <a:pt x="12636" y="39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5" name="Freeform 739"/>
                <p:cNvSpPr/>
                <p:nvPr/>
              </p:nvSpPr>
              <p:spPr>
                <a:xfrm>
                  <a:off x="1742494" y="5540758"/>
                  <a:ext cx="16667" cy="14818"/>
                </a:xfrm>
                <a:custGeom>
                  <a:avLst/>
                  <a:gdLst>
                    <a:gd name="connsiteX0" fmla="*/ 3056 w 16667"/>
                    <a:gd name="connsiteY0" fmla="*/ 14819 h 14818"/>
                    <a:gd name="connsiteX1" fmla="*/ 6681 w 16667"/>
                    <a:gd name="connsiteY1" fmla="*/ 13611 h 14818"/>
                    <a:gd name="connsiteX2" fmla="*/ 16346 w 16667"/>
                    <a:gd name="connsiteY2" fmla="*/ 3946 h 14818"/>
                    <a:gd name="connsiteX3" fmla="*/ 12721 w 16667"/>
                    <a:gd name="connsiteY3" fmla="*/ 321 h 14818"/>
                    <a:gd name="connsiteX4" fmla="*/ 3056 w 16667"/>
                    <a:gd name="connsiteY4" fmla="*/ 6362 h 14818"/>
                    <a:gd name="connsiteX5" fmla="*/ 1848 w 16667"/>
                    <a:gd name="connsiteY5" fmla="*/ 7570 h 14818"/>
                    <a:gd name="connsiteX6" fmla="*/ 3056 w 16667"/>
                    <a:gd name="connsiteY6" fmla="*/ 14819 h 14818"/>
                    <a:gd name="connsiteX7" fmla="*/ 3056 w 16667"/>
                    <a:gd name="connsiteY7" fmla="*/ 14819 h 14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67" h="14818">
                      <a:moveTo>
                        <a:pt x="3056" y="14819"/>
                      </a:moveTo>
                      <a:cubicBezTo>
                        <a:pt x="4264" y="14819"/>
                        <a:pt x="5473" y="14819"/>
                        <a:pt x="6681" y="13611"/>
                      </a:cubicBezTo>
                      <a:cubicBezTo>
                        <a:pt x="10305" y="11194"/>
                        <a:pt x="13929" y="7570"/>
                        <a:pt x="16346" y="3946"/>
                      </a:cubicBezTo>
                      <a:cubicBezTo>
                        <a:pt x="17554" y="1530"/>
                        <a:pt x="15138" y="-887"/>
                        <a:pt x="12721" y="321"/>
                      </a:cubicBezTo>
                      <a:cubicBezTo>
                        <a:pt x="9097" y="1530"/>
                        <a:pt x="5473" y="3946"/>
                        <a:pt x="3056" y="6362"/>
                      </a:cubicBezTo>
                      <a:cubicBezTo>
                        <a:pt x="3056" y="6362"/>
                        <a:pt x="1848" y="7570"/>
                        <a:pt x="1848" y="7570"/>
                      </a:cubicBezTo>
                      <a:cubicBezTo>
                        <a:pt x="-1776" y="9986"/>
                        <a:pt x="640" y="13611"/>
                        <a:pt x="3056" y="14819"/>
                      </a:cubicBezTo>
                      <a:lnTo>
                        <a:pt x="3056" y="1481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6" name="Freeform 740"/>
                <p:cNvSpPr/>
                <p:nvPr/>
              </p:nvSpPr>
              <p:spPr>
                <a:xfrm>
                  <a:off x="1764880" y="5526392"/>
                  <a:ext cx="18255" cy="15160"/>
                </a:xfrm>
                <a:custGeom>
                  <a:avLst/>
                  <a:gdLst>
                    <a:gd name="connsiteX0" fmla="*/ 0 w 18255"/>
                    <a:gd name="connsiteY0" fmla="*/ 12270 h 15160"/>
                    <a:gd name="connsiteX1" fmla="*/ 7249 w 18255"/>
                    <a:gd name="connsiteY1" fmla="*/ 14687 h 15160"/>
                    <a:gd name="connsiteX2" fmla="*/ 18122 w 18255"/>
                    <a:gd name="connsiteY2" fmla="*/ 1397 h 15160"/>
                    <a:gd name="connsiteX3" fmla="*/ 16914 w 18255"/>
                    <a:gd name="connsiteY3" fmla="*/ 189 h 15160"/>
                    <a:gd name="connsiteX4" fmla="*/ 1208 w 18255"/>
                    <a:gd name="connsiteY4" fmla="*/ 7438 h 15160"/>
                    <a:gd name="connsiteX5" fmla="*/ 1208 w 18255"/>
                    <a:gd name="connsiteY5" fmla="*/ 7438 h 15160"/>
                    <a:gd name="connsiteX6" fmla="*/ 0 w 18255"/>
                    <a:gd name="connsiteY6" fmla="*/ 12270 h 15160"/>
                    <a:gd name="connsiteX7" fmla="*/ 0 w 18255"/>
                    <a:gd name="connsiteY7" fmla="*/ 12270 h 15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55" h="15160">
                      <a:moveTo>
                        <a:pt x="0" y="12270"/>
                      </a:moveTo>
                      <a:cubicBezTo>
                        <a:pt x="1208" y="14687"/>
                        <a:pt x="3624" y="15895"/>
                        <a:pt x="7249" y="14687"/>
                      </a:cubicBezTo>
                      <a:cubicBezTo>
                        <a:pt x="12081" y="12270"/>
                        <a:pt x="19330" y="7438"/>
                        <a:pt x="18122" y="1397"/>
                      </a:cubicBezTo>
                      <a:cubicBezTo>
                        <a:pt x="18122" y="189"/>
                        <a:pt x="16914" y="189"/>
                        <a:pt x="16914" y="189"/>
                      </a:cubicBezTo>
                      <a:cubicBezTo>
                        <a:pt x="12081" y="-1019"/>
                        <a:pt x="4833" y="3814"/>
                        <a:pt x="1208" y="7438"/>
                      </a:cubicBezTo>
                      <a:lnTo>
                        <a:pt x="1208" y="7438"/>
                      </a:lnTo>
                      <a:cubicBezTo>
                        <a:pt x="0" y="8646"/>
                        <a:pt x="0" y="11062"/>
                        <a:pt x="0" y="12270"/>
                      </a:cubicBezTo>
                      <a:lnTo>
                        <a:pt x="0" y="122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7" name="Freeform 741"/>
                <p:cNvSpPr/>
                <p:nvPr/>
              </p:nvSpPr>
              <p:spPr>
                <a:xfrm>
                  <a:off x="1642860" y="5262003"/>
                  <a:ext cx="16962" cy="9664"/>
                </a:xfrm>
                <a:custGeom>
                  <a:avLst/>
                  <a:gdLst>
                    <a:gd name="connsiteX0" fmla="*/ 1208 w 16962"/>
                    <a:gd name="connsiteY0" fmla="*/ 3624 h 9664"/>
                    <a:gd name="connsiteX1" fmla="*/ 1208 w 16962"/>
                    <a:gd name="connsiteY1" fmla="*/ 3624 h 9664"/>
                    <a:gd name="connsiteX2" fmla="*/ 1208 w 16962"/>
                    <a:gd name="connsiteY2" fmla="*/ 3624 h 9664"/>
                    <a:gd name="connsiteX3" fmla="*/ 1208 w 16962"/>
                    <a:gd name="connsiteY3" fmla="*/ 3624 h 9664"/>
                    <a:gd name="connsiteX4" fmla="*/ 1208 w 16962"/>
                    <a:gd name="connsiteY4" fmla="*/ 3624 h 9664"/>
                    <a:gd name="connsiteX5" fmla="*/ 2416 w 16962"/>
                    <a:gd name="connsiteY5" fmla="*/ 6041 h 9664"/>
                    <a:gd name="connsiteX6" fmla="*/ 2416 w 16962"/>
                    <a:gd name="connsiteY6" fmla="*/ 6041 h 9664"/>
                    <a:gd name="connsiteX7" fmla="*/ 2416 w 16962"/>
                    <a:gd name="connsiteY7" fmla="*/ 6041 h 9664"/>
                    <a:gd name="connsiteX8" fmla="*/ 2416 w 16962"/>
                    <a:gd name="connsiteY8" fmla="*/ 6041 h 9664"/>
                    <a:gd name="connsiteX9" fmla="*/ 6041 w 16962"/>
                    <a:gd name="connsiteY9" fmla="*/ 8457 h 9664"/>
                    <a:gd name="connsiteX10" fmla="*/ 12081 w 16962"/>
                    <a:gd name="connsiteY10" fmla="*/ 9665 h 9664"/>
                    <a:gd name="connsiteX11" fmla="*/ 13289 w 16962"/>
                    <a:gd name="connsiteY11" fmla="*/ 9665 h 9664"/>
                    <a:gd name="connsiteX12" fmla="*/ 15706 w 16962"/>
                    <a:gd name="connsiteY12" fmla="*/ 1208 h 9664"/>
                    <a:gd name="connsiteX13" fmla="*/ 13289 w 16962"/>
                    <a:gd name="connsiteY13" fmla="*/ 0 h 9664"/>
                    <a:gd name="connsiteX14" fmla="*/ 12081 w 16962"/>
                    <a:gd name="connsiteY14" fmla="*/ 0 h 9664"/>
                    <a:gd name="connsiteX15" fmla="*/ 2416 w 16962"/>
                    <a:gd name="connsiteY15" fmla="*/ 1208 h 9664"/>
                    <a:gd name="connsiteX16" fmla="*/ 0 w 16962"/>
                    <a:gd name="connsiteY16" fmla="*/ 3624 h 9664"/>
                    <a:gd name="connsiteX17" fmla="*/ 1208 w 16962"/>
                    <a:gd name="connsiteY17" fmla="*/ 3624 h 9664"/>
                    <a:gd name="connsiteX18" fmla="*/ 1208 w 16962"/>
                    <a:gd name="connsiteY18" fmla="*/ 3624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962" h="9664">
                      <a:moveTo>
                        <a:pt x="1208" y="3624"/>
                      </a:moveTo>
                      <a:lnTo>
                        <a:pt x="1208" y="3624"/>
                      </a:lnTo>
                      <a:cubicBezTo>
                        <a:pt x="0" y="3624"/>
                        <a:pt x="0" y="3624"/>
                        <a:pt x="1208" y="3624"/>
                      </a:cubicBezTo>
                      <a:cubicBezTo>
                        <a:pt x="1208" y="3624"/>
                        <a:pt x="1208" y="3624"/>
                        <a:pt x="1208" y="3624"/>
                      </a:cubicBezTo>
                      <a:cubicBezTo>
                        <a:pt x="1208" y="3624"/>
                        <a:pt x="1208" y="3624"/>
                        <a:pt x="1208" y="3624"/>
                      </a:cubicBezTo>
                      <a:cubicBezTo>
                        <a:pt x="2416" y="4832"/>
                        <a:pt x="2416" y="6041"/>
                        <a:pt x="2416" y="6041"/>
                      </a:cubicBezTo>
                      <a:cubicBezTo>
                        <a:pt x="2416" y="6041"/>
                        <a:pt x="2416" y="6041"/>
                        <a:pt x="2416" y="6041"/>
                      </a:cubicBezTo>
                      <a:lnTo>
                        <a:pt x="2416" y="6041"/>
                      </a:lnTo>
                      <a:cubicBezTo>
                        <a:pt x="2416" y="6041"/>
                        <a:pt x="2416" y="6041"/>
                        <a:pt x="2416" y="6041"/>
                      </a:cubicBezTo>
                      <a:cubicBezTo>
                        <a:pt x="3624" y="7249"/>
                        <a:pt x="4833" y="8457"/>
                        <a:pt x="6041" y="8457"/>
                      </a:cubicBezTo>
                      <a:cubicBezTo>
                        <a:pt x="8457" y="8457"/>
                        <a:pt x="9665" y="9665"/>
                        <a:pt x="12081" y="9665"/>
                      </a:cubicBezTo>
                      <a:cubicBezTo>
                        <a:pt x="12081" y="9665"/>
                        <a:pt x="13289" y="9665"/>
                        <a:pt x="13289" y="9665"/>
                      </a:cubicBezTo>
                      <a:cubicBezTo>
                        <a:pt x="16914" y="8457"/>
                        <a:pt x="18122" y="4832"/>
                        <a:pt x="15706" y="1208"/>
                      </a:cubicBezTo>
                      <a:cubicBezTo>
                        <a:pt x="15706" y="0"/>
                        <a:pt x="14497" y="0"/>
                        <a:pt x="13289" y="0"/>
                      </a:cubicBezTo>
                      <a:cubicBezTo>
                        <a:pt x="13289" y="0"/>
                        <a:pt x="12081" y="0"/>
                        <a:pt x="12081" y="0"/>
                      </a:cubicBezTo>
                      <a:cubicBezTo>
                        <a:pt x="8457" y="0"/>
                        <a:pt x="4833" y="0"/>
                        <a:pt x="2416" y="1208"/>
                      </a:cubicBezTo>
                      <a:cubicBezTo>
                        <a:pt x="1208" y="1208"/>
                        <a:pt x="1208" y="2416"/>
                        <a:pt x="0" y="3624"/>
                      </a:cubicBezTo>
                      <a:cubicBezTo>
                        <a:pt x="0" y="2416"/>
                        <a:pt x="0" y="2416"/>
                        <a:pt x="1208" y="3624"/>
                      </a:cubicBezTo>
                      <a:lnTo>
                        <a:pt x="1208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8" name="Freeform 742"/>
                <p:cNvSpPr/>
                <p:nvPr/>
              </p:nvSpPr>
              <p:spPr>
                <a:xfrm>
                  <a:off x="1708947" y="5214082"/>
                  <a:ext cx="29828" cy="16767"/>
                </a:xfrm>
                <a:custGeom>
                  <a:avLst/>
                  <a:gdLst>
                    <a:gd name="connsiteX0" fmla="*/ 7608 w 29828"/>
                    <a:gd name="connsiteY0" fmla="*/ 804 h 16767"/>
                    <a:gd name="connsiteX1" fmla="*/ 2776 w 29828"/>
                    <a:gd name="connsiteY1" fmla="*/ 9261 h 16767"/>
                    <a:gd name="connsiteX2" fmla="*/ 29355 w 29828"/>
                    <a:gd name="connsiteY2" fmla="*/ 15301 h 16767"/>
                    <a:gd name="connsiteX3" fmla="*/ 7608 w 29828"/>
                    <a:gd name="connsiteY3" fmla="*/ 804 h 16767"/>
                    <a:gd name="connsiteX4" fmla="*/ 7608 w 29828"/>
                    <a:gd name="connsiteY4" fmla="*/ 804 h 16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28" h="16767">
                      <a:moveTo>
                        <a:pt x="7608" y="804"/>
                      </a:moveTo>
                      <a:cubicBezTo>
                        <a:pt x="1568" y="-2821"/>
                        <a:pt x="-3265" y="6845"/>
                        <a:pt x="2776" y="9261"/>
                      </a:cubicBezTo>
                      <a:cubicBezTo>
                        <a:pt x="8817" y="11677"/>
                        <a:pt x="22106" y="20134"/>
                        <a:pt x="29355" y="15301"/>
                      </a:cubicBezTo>
                      <a:cubicBezTo>
                        <a:pt x="32979" y="11677"/>
                        <a:pt x="14857" y="4428"/>
                        <a:pt x="7608" y="804"/>
                      </a:cubicBezTo>
                      <a:lnTo>
                        <a:pt x="7608" y="80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9" name="Freeform 743"/>
                <p:cNvSpPr/>
                <p:nvPr/>
              </p:nvSpPr>
              <p:spPr>
                <a:xfrm>
                  <a:off x="1663398" y="5177980"/>
                  <a:ext cx="36998" cy="32229"/>
                </a:xfrm>
                <a:custGeom>
                  <a:avLst/>
                  <a:gdLst>
                    <a:gd name="connsiteX0" fmla="*/ 36244 w 36998"/>
                    <a:gd name="connsiteY0" fmla="*/ 28448 h 32229"/>
                    <a:gd name="connsiteX1" fmla="*/ 28995 w 36998"/>
                    <a:gd name="connsiteY1" fmla="*/ 21200 h 32229"/>
                    <a:gd name="connsiteX2" fmla="*/ 1208 w 36998"/>
                    <a:gd name="connsiteY2" fmla="*/ 662 h 32229"/>
                    <a:gd name="connsiteX3" fmla="*/ 0 w 36998"/>
                    <a:gd name="connsiteY3" fmla="*/ 1870 h 32229"/>
                    <a:gd name="connsiteX4" fmla="*/ 1208 w 36998"/>
                    <a:gd name="connsiteY4" fmla="*/ 6702 h 32229"/>
                    <a:gd name="connsiteX5" fmla="*/ 14498 w 36998"/>
                    <a:gd name="connsiteY5" fmla="*/ 18784 h 32229"/>
                    <a:gd name="connsiteX6" fmla="*/ 36244 w 36998"/>
                    <a:gd name="connsiteY6" fmla="*/ 28448 h 32229"/>
                    <a:gd name="connsiteX7" fmla="*/ 36244 w 36998"/>
                    <a:gd name="connsiteY7" fmla="*/ 28448 h 32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998" h="32229">
                      <a:moveTo>
                        <a:pt x="36244" y="28448"/>
                      </a:moveTo>
                      <a:cubicBezTo>
                        <a:pt x="33827" y="26032"/>
                        <a:pt x="30203" y="23616"/>
                        <a:pt x="28995" y="21200"/>
                      </a:cubicBezTo>
                      <a:cubicBezTo>
                        <a:pt x="8457" y="1870"/>
                        <a:pt x="8457" y="-1755"/>
                        <a:pt x="1208" y="662"/>
                      </a:cubicBezTo>
                      <a:cubicBezTo>
                        <a:pt x="0" y="662"/>
                        <a:pt x="0" y="1870"/>
                        <a:pt x="0" y="1870"/>
                      </a:cubicBezTo>
                      <a:cubicBezTo>
                        <a:pt x="0" y="3078"/>
                        <a:pt x="0" y="5494"/>
                        <a:pt x="1208" y="6702"/>
                      </a:cubicBezTo>
                      <a:cubicBezTo>
                        <a:pt x="3624" y="11535"/>
                        <a:pt x="10873" y="15159"/>
                        <a:pt x="14498" y="18784"/>
                      </a:cubicBezTo>
                      <a:cubicBezTo>
                        <a:pt x="36244" y="39322"/>
                        <a:pt x="38660" y="30865"/>
                        <a:pt x="36244" y="28448"/>
                      </a:cubicBezTo>
                      <a:lnTo>
                        <a:pt x="36244" y="2844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0" name="Freeform 744"/>
                <p:cNvSpPr/>
                <p:nvPr/>
              </p:nvSpPr>
              <p:spPr>
                <a:xfrm>
                  <a:off x="1647506" y="5159983"/>
                  <a:ext cx="12268" cy="14300"/>
                </a:xfrm>
                <a:custGeom>
                  <a:avLst/>
                  <a:gdLst>
                    <a:gd name="connsiteX0" fmla="*/ 11060 w 12268"/>
                    <a:gd name="connsiteY0" fmla="*/ 6578 h 14300"/>
                    <a:gd name="connsiteX1" fmla="*/ 6228 w 12268"/>
                    <a:gd name="connsiteY1" fmla="*/ 537 h 14300"/>
                    <a:gd name="connsiteX2" fmla="*/ 1395 w 12268"/>
                    <a:gd name="connsiteY2" fmla="*/ 537 h 14300"/>
                    <a:gd name="connsiteX3" fmla="*/ 1395 w 12268"/>
                    <a:gd name="connsiteY3" fmla="*/ 6578 h 14300"/>
                    <a:gd name="connsiteX4" fmla="*/ 3811 w 12268"/>
                    <a:gd name="connsiteY4" fmla="*/ 8994 h 14300"/>
                    <a:gd name="connsiteX5" fmla="*/ 8644 w 12268"/>
                    <a:gd name="connsiteY5" fmla="*/ 13826 h 14300"/>
                    <a:gd name="connsiteX6" fmla="*/ 12268 w 12268"/>
                    <a:gd name="connsiteY6" fmla="*/ 11410 h 14300"/>
                    <a:gd name="connsiteX7" fmla="*/ 11060 w 12268"/>
                    <a:gd name="connsiteY7" fmla="*/ 6578 h 14300"/>
                    <a:gd name="connsiteX8" fmla="*/ 11060 w 12268"/>
                    <a:gd name="connsiteY8" fmla="*/ 6578 h 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68" h="14300">
                      <a:moveTo>
                        <a:pt x="11060" y="6578"/>
                      </a:moveTo>
                      <a:cubicBezTo>
                        <a:pt x="9852" y="2953"/>
                        <a:pt x="7436" y="537"/>
                        <a:pt x="6228" y="537"/>
                      </a:cubicBezTo>
                      <a:cubicBezTo>
                        <a:pt x="5019" y="-671"/>
                        <a:pt x="2603" y="537"/>
                        <a:pt x="1395" y="537"/>
                      </a:cubicBezTo>
                      <a:cubicBezTo>
                        <a:pt x="187" y="1745"/>
                        <a:pt x="-1021" y="4161"/>
                        <a:pt x="1395" y="6578"/>
                      </a:cubicBezTo>
                      <a:cubicBezTo>
                        <a:pt x="2603" y="7786"/>
                        <a:pt x="2603" y="7786"/>
                        <a:pt x="3811" y="8994"/>
                      </a:cubicBezTo>
                      <a:cubicBezTo>
                        <a:pt x="5019" y="10202"/>
                        <a:pt x="6228" y="12618"/>
                        <a:pt x="8644" y="13826"/>
                      </a:cubicBezTo>
                      <a:cubicBezTo>
                        <a:pt x="9852" y="15034"/>
                        <a:pt x="12268" y="13826"/>
                        <a:pt x="12268" y="11410"/>
                      </a:cubicBezTo>
                      <a:cubicBezTo>
                        <a:pt x="11060" y="8994"/>
                        <a:pt x="11060" y="7786"/>
                        <a:pt x="11060" y="6578"/>
                      </a:cubicBezTo>
                      <a:lnTo>
                        <a:pt x="11060" y="657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1" name="Freeform 745"/>
                <p:cNvSpPr/>
                <p:nvPr/>
              </p:nvSpPr>
              <p:spPr>
                <a:xfrm>
                  <a:off x="1696911" y="5177434"/>
                  <a:ext cx="24476" cy="21746"/>
                </a:xfrm>
                <a:custGeom>
                  <a:avLst/>
                  <a:gdLst>
                    <a:gd name="connsiteX0" fmla="*/ 22060 w 24476"/>
                    <a:gd name="connsiteY0" fmla="*/ 14498 h 21746"/>
                    <a:gd name="connsiteX1" fmla="*/ 8771 w 24476"/>
                    <a:gd name="connsiteY1" fmla="*/ 1208 h 21746"/>
                    <a:gd name="connsiteX2" fmla="*/ 6355 w 24476"/>
                    <a:gd name="connsiteY2" fmla="*/ 0 h 21746"/>
                    <a:gd name="connsiteX3" fmla="*/ 5147 w 24476"/>
                    <a:gd name="connsiteY3" fmla="*/ 0 h 21746"/>
                    <a:gd name="connsiteX4" fmla="*/ 314 w 24476"/>
                    <a:gd name="connsiteY4" fmla="*/ 7249 h 21746"/>
                    <a:gd name="connsiteX5" fmla="*/ 1522 w 24476"/>
                    <a:gd name="connsiteY5" fmla="*/ 8457 h 21746"/>
                    <a:gd name="connsiteX6" fmla="*/ 20852 w 24476"/>
                    <a:gd name="connsiteY6" fmla="*/ 21746 h 21746"/>
                    <a:gd name="connsiteX7" fmla="*/ 24477 w 24476"/>
                    <a:gd name="connsiteY7" fmla="*/ 18122 h 21746"/>
                    <a:gd name="connsiteX8" fmla="*/ 22060 w 24476"/>
                    <a:gd name="connsiteY8" fmla="*/ 14498 h 21746"/>
                    <a:gd name="connsiteX9" fmla="*/ 22060 w 24476"/>
                    <a:gd name="connsiteY9" fmla="*/ 14498 h 21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476" h="21746">
                      <a:moveTo>
                        <a:pt x="22060" y="14498"/>
                      </a:moveTo>
                      <a:cubicBezTo>
                        <a:pt x="18436" y="9665"/>
                        <a:pt x="12395" y="3624"/>
                        <a:pt x="8771" y="1208"/>
                      </a:cubicBezTo>
                      <a:cubicBezTo>
                        <a:pt x="7563" y="1208"/>
                        <a:pt x="7563" y="0"/>
                        <a:pt x="6355" y="0"/>
                      </a:cubicBezTo>
                      <a:cubicBezTo>
                        <a:pt x="6355" y="0"/>
                        <a:pt x="5147" y="0"/>
                        <a:pt x="5147" y="0"/>
                      </a:cubicBezTo>
                      <a:cubicBezTo>
                        <a:pt x="1522" y="0"/>
                        <a:pt x="-894" y="3624"/>
                        <a:pt x="314" y="7249"/>
                      </a:cubicBezTo>
                      <a:cubicBezTo>
                        <a:pt x="314" y="7249"/>
                        <a:pt x="314" y="8457"/>
                        <a:pt x="1522" y="8457"/>
                      </a:cubicBezTo>
                      <a:cubicBezTo>
                        <a:pt x="5147" y="13289"/>
                        <a:pt x="14812" y="20538"/>
                        <a:pt x="20852" y="21746"/>
                      </a:cubicBezTo>
                      <a:cubicBezTo>
                        <a:pt x="23269" y="21746"/>
                        <a:pt x="24477" y="20538"/>
                        <a:pt x="24477" y="18122"/>
                      </a:cubicBezTo>
                      <a:cubicBezTo>
                        <a:pt x="23269" y="16914"/>
                        <a:pt x="23269" y="15705"/>
                        <a:pt x="22060" y="14498"/>
                      </a:cubicBezTo>
                      <a:lnTo>
                        <a:pt x="22060" y="1449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2" name="Freeform 746"/>
                <p:cNvSpPr/>
                <p:nvPr/>
              </p:nvSpPr>
              <p:spPr>
                <a:xfrm>
                  <a:off x="1669053" y="5149262"/>
                  <a:ext cx="21283" cy="22247"/>
                </a:xfrm>
                <a:custGeom>
                  <a:avLst/>
                  <a:gdLst>
                    <a:gd name="connsiteX0" fmla="*/ 18507 w 21283"/>
                    <a:gd name="connsiteY0" fmla="*/ 22132 h 22247"/>
                    <a:gd name="connsiteX1" fmla="*/ 13675 w 21283"/>
                    <a:gd name="connsiteY1" fmla="*/ 7634 h 22247"/>
                    <a:gd name="connsiteX2" fmla="*/ 10051 w 21283"/>
                    <a:gd name="connsiteY2" fmla="*/ 2802 h 22247"/>
                    <a:gd name="connsiteX3" fmla="*/ 8842 w 21283"/>
                    <a:gd name="connsiteY3" fmla="*/ 1594 h 22247"/>
                    <a:gd name="connsiteX4" fmla="*/ 1594 w 21283"/>
                    <a:gd name="connsiteY4" fmla="*/ 8842 h 22247"/>
                    <a:gd name="connsiteX5" fmla="*/ 1594 w 21283"/>
                    <a:gd name="connsiteY5" fmla="*/ 8842 h 22247"/>
                    <a:gd name="connsiteX6" fmla="*/ 5218 w 21283"/>
                    <a:gd name="connsiteY6" fmla="*/ 12467 h 22247"/>
                    <a:gd name="connsiteX7" fmla="*/ 18507 w 21283"/>
                    <a:gd name="connsiteY7" fmla="*/ 22132 h 22247"/>
                    <a:gd name="connsiteX8" fmla="*/ 18507 w 21283"/>
                    <a:gd name="connsiteY8" fmla="*/ 22132 h 2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83" h="22247">
                      <a:moveTo>
                        <a:pt x="18507" y="22132"/>
                      </a:moveTo>
                      <a:cubicBezTo>
                        <a:pt x="24548" y="23340"/>
                        <a:pt x="19715" y="14883"/>
                        <a:pt x="13675" y="7634"/>
                      </a:cubicBezTo>
                      <a:cubicBezTo>
                        <a:pt x="12467" y="5218"/>
                        <a:pt x="11259" y="4010"/>
                        <a:pt x="10051" y="2802"/>
                      </a:cubicBezTo>
                      <a:cubicBezTo>
                        <a:pt x="10051" y="2802"/>
                        <a:pt x="10051" y="1594"/>
                        <a:pt x="8842" y="1594"/>
                      </a:cubicBezTo>
                      <a:cubicBezTo>
                        <a:pt x="4010" y="-3239"/>
                        <a:pt x="-3239" y="4010"/>
                        <a:pt x="1594" y="8842"/>
                      </a:cubicBezTo>
                      <a:cubicBezTo>
                        <a:pt x="1594" y="8842"/>
                        <a:pt x="1594" y="8842"/>
                        <a:pt x="1594" y="8842"/>
                      </a:cubicBezTo>
                      <a:cubicBezTo>
                        <a:pt x="2802" y="10051"/>
                        <a:pt x="4010" y="11259"/>
                        <a:pt x="5218" y="12467"/>
                      </a:cubicBezTo>
                      <a:cubicBezTo>
                        <a:pt x="8842" y="17299"/>
                        <a:pt x="13675" y="20924"/>
                        <a:pt x="18507" y="22132"/>
                      </a:cubicBezTo>
                      <a:lnTo>
                        <a:pt x="18507" y="221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3" name="Freeform 747"/>
                <p:cNvSpPr/>
                <p:nvPr/>
              </p:nvSpPr>
              <p:spPr>
                <a:xfrm>
                  <a:off x="1761242" y="5199652"/>
                  <a:ext cx="18136" cy="10901"/>
                </a:xfrm>
                <a:custGeom>
                  <a:avLst/>
                  <a:gdLst>
                    <a:gd name="connsiteX0" fmla="*/ 3639 w 18136"/>
                    <a:gd name="connsiteY0" fmla="*/ 9193 h 10901"/>
                    <a:gd name="connsiteX1" fmla="*/ 16928 w 18136"/>
                    <a:gd name="connsiteY1" fmla="*/ 10401 h 10901"/>
                    <a:gd name="connsiteX2" fmla="*/ 18136 w 18136"/>
                    <a:gd name="connsiteY2" fmla="*/ 9193 h 10901"/>
                    <a:gd name="connsiteX3" fmla="*/ 7263 w 18136"/>
                    <a:gd name="connsiteY3" fmla="*/ 736 h 10901"/>
                    <a:gd name="connsiteX4" fmla="*/ 3639 w 18136"/>
                    <a:gd name="connsiteY4" fmla="*/ 9193 h 10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36" h="10901">
                      <a:moveTo>
                        <a:pt x="3639" y="9193"/>
                      </a:moveTo>
                      <a:cubicBezTo>
                        <a:pt x="8471" y="10401"/>
                        <a:pt x="12096" y="11609"/>
                        <a:pt x="16928" y="10401"/>
                      </a:cubicBezTo>
                      <a:cubicBezTo>
                        <a:pt x="16928" y="10401"/>
                        <a:pt x="18136" y="9193"/>
                        <a:pt x="18136" y="9193"/>
                      </a:cubicBezTo>
                      <a:cubicBezTo>
                        <a:pt x="15720" y="4361"/>
                        <a:pt x="10888" y="3153"/>
                        <a:pt x="7263" y="736"/>
                      </a:cubicBezTo>
                      <a:cubicBezTo>
                        <a:pt x="1223" y="-2888"/>
                        <a:pt x="-3610" y="7985"/>
                        <a:pt x="3639" y="919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4" name="Freeform 748"/>
                <p:cNvSpPr/>
                <p:nvPr/>
              </p:nvSpPr>
              <p:spPr>
                <a:xfrm>
                  <a:off x="1861530" y="5572632"/>
                  <a:ext cx="10957" cy="40519"/>
                </a:xfrm>
                <a:custGeom>
                  <a:avLst/>
                  <a:gdLst>
                    <a:gd name="connsiteX0" fmla="*/ 6041 w 10957"/>
                    <a:gd name="connsiteY0" fmla="*/ 33685 h 40519"/>
                    <a:gd name="connsiteX1" fmla="*/ 9665 w 10957"/>
                    <a:gd name="connsiteY1" fmla="*/ 16771 h 40519"/>
                    <a:gd name="connsiteX2" fmla="*/ 10873 w 10957"/>
                    <a:gd name="connsiteY2" fmla="*/ 5898 h 40519"/>
                    <a:gd name="connsiteX3" fmla="*/ 0 w 10957"/>
                    <a:gd name="connsiteY3" fmla="*/ 5898 h 40519"/>
                    <a:gd name="connsiteX4" fmla="*/ 0 w 10957"/>
                    <a:gd name="connsiteY4" fmla="*/ 9523 h 40519"/>
                    <a:gd name="connsiteX5" fmla="*/ 0 w 10957"/>
                    <a:gd name="connsiteY5" fmla="*/ 16771 h 40519"/>
                    <a:gd name="connsiteX6" fmla="*/ 0 w 10957"/>
                    <a:gd name="connsiteY6" fmla="*/ 17980 h 40519"/>
                    <a:gd name="connsiteX7" fmla="*/ 0 w 10957"/>
                    <a:gd name="connsiteY7" fmla="*/ 22812 h 40519"/>
                    <a:gd name="connsiteX8" fmla="*/ 0 w 10957"/>
                    <a:gd name="connsiteY8" fmla="*/ 27644 h 40519"/>
                    <a:gd name="connsiteX9" fmla="*/ 0 w 10957"/>
                    <a:gd name="connsiteY9" fmla="*/ 38517 h 40519"/>
                    <a:gd name="connsiteX10" fmla="*/ 4832 w 10957"/>
                    <a:gd name="connsiteY10" fmla="*/ 39726 h 40519"/>
                    <a:gd name="connsiteX11" fmla="*/ 6041 w 10957"/>
                    <a:gd name="connsiteY11" fmla="*/ 33685 h 40519"/>
                    <a:gd name="connsiteX12" fmla="*/ 6041 w 10957"/>
                    <a:gd name="connsiteY12" fmla="*/ 33685 h 40519"/>
                    <a:gd name="connsiteX13" fmla="*/ 6041 w 10957"/>
                    <a:gd name="connsiteY13" fmla="*/ 33685 h 40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57" h="40519">
                      <a:moveTo>
                        <a:pt x="6041" y="33685"/>
                      </a:moveTo>
                      <a:cubicBezTo>
                        <a:pt x="8457" y="28853"/>
                        <a:pt x="9665" y="22812"/>
                        <a:pt x="9665" y="16771"/>
                      </a:cubicBezTo>
                      <a:cubicBezTo>
                        <a:pt x="9665" y="13147"/>
                        <a:pt x="9665" y="9523"/>
                        <a:pt x="10873" y="5898"/>
                      </a:cubicBezTo>
                      <a:cubicBezTo>
                        <a:pt x="12081" y="-1350"/>
                        <a:pt x="0" y="-2559"/>
                        <a:pt x="0" y="5898"/>
                      </a:cubicBezTo>
                      <a:cubicBezTo>
                        <a:pt x="0" y="7106"/>
                        <a:pt x="0" y="8314"/>
                        <a:pt x="0" y="9523"/>
                      </a:cubicBezTo>
                      <a:cubicBezTo>
                        <a:pt x="0" y="11939"/>
                        <a:pt x="0" y="14355"/>
                        <a:pt x="0" y="16771"/>
                      </a:cubicBezTo>
                      <a:cubicBezTo>
                        <a:pt x="0" y="16771"/>
                        <a:pt x="0" y="16771"/>
                        <a:pt x="0" y="17980"/>
                      </a:cubicBezTo>
                      <a:cubicBezTo>
                        <a:pt x="0" y="19187"/>
                        <a:pt x="0" y="20396"/>
                        <a:pt x="0" y="22812"/>
                      </a:cubicBezTo>
                      <a:cubicBezTo>
                        <a:pt x="0" y="24020"/>
                        <a:pt x="0" y="26436"/>
                        <a:pt x="0" y="27644"/>
                      </a:cubicBezTo>
                      <a:cubicBezTo>
                        <a:pt x="0" y="31269"/>
                        <a:pt x="0" y="34893"/>
                        <a:pt x="0" y="38517"/>
                      </a:cubicBezTo>
                      <a:cubicBezTo>
                        <a:pt x="0" y="40934"/>
                        <a:pt x="3624" y="40934"/>
                        <a:pt x="4832" y="39726"/>
                      </a:cubicBezTo>
                      <a:cubicBezTo>
                        <a:pt x="4832" y="36101"/>
                        <a:pt x="4832" y="34893"/>
                        <a:pt x="6041" y="33685"/>
                      </a:cubicBezTo>
                      <a:cubicBezTo>
                        <a:pt x="4832" y="33685"/>
                        <a:pt x="6041" y="33685"/>
                        <a:pt x="6041" y="33685"/>
                      </a:cubicBezTo>
                      <a:lnTo>
                        <a:pt x="6041" y="3368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5" name="Freeform 749"/>
                <p:cNvSpPr/>
                <p:nvPr/>
              </p:nvSpPr>
              <p:spPr>
                <a:xfrm>
                  <a:off x="1873372" y="5621663"/>
                  <a:ext cx="17288" cy="24762"/>
                </a:xfrm>
                <a:custGeom>
                  <a:avLst/>
                  <a:gdLst>
                    <a:gd name="connsiteX0" fmla="*/ 17154 w 17288"/>
                    <a:gd name="connsiteY0" fmla="*/ 7608 h 24762"/>
                    <a:gd name="connsiteX1" fmla="*/ 17154 w 17288"/>
                    <a:gd name="connsiteY1" fmla="*/ 7608 h 24762"/>
                    <a:gd name="connsiteX2" fmla="*/ 8697 w 17288"/>
                    <a:gd name="connsiteY2" fmla="*/ 2776 h 24762"/>
                    <a:gd name="connsiteX3" fmla="*/ 7489 w 17288"/>
                    <a:gd name="connsiteY3" fmla="*/ 5192 h 24762"/>
                    <a:gd name="connsiteX4" fmla="*/ 6281 w 17288"/>
                    <a:gd name="connsiteY4" fmla="*/ 7608 h 24762"/>
                    <a:gd name="connsiteX5" fmla="*/ 3864 w 17288"/>
                    <a:gd name="connsiteY5" fmla="*/ 12441 h 24762"/>
                    <a:gd name="connsiteX6" fmla="*/ 240 w 17288"/>
                    <a:gd name="connsiteY6" fmla="*/ 19690 h 24762"/>
                    <a:gd name="connsiteX7" fmla="*/ 5072 w 17288"/>
                    <a:gd name="connsiteY7" fmla="*/ 24522 h 24762"/>
                    <a:gd name="connsiteX8" fmla="*/ 15946 w 17288"/>
                    <a:gd name="connsiteY8" fmla="*/ 11233 h 24762"/>
                    <a:gd name="connsiteX9" fmla="*/ 17154 w 17288"/>
                    <a:gd name="connsiteY9" fmla="*/ 7608 h 2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88" h="24762">
                      <a:moveTo>
                        <a:pt x="17154" y="7608"/>
                      </a:moveTo>
                      <a:cubicBezTo>
                        <a:pt x="17154" y="7608"/>
                        <a:pt x="17154" y="7608"/>
                        <a:pt x="17154" y="7608"/>
                      </a:cubicBezTo>
                      <a:cubicBezTo>
                        <a:pt x="18362" y="1568"/>
                        <a:pt x="11113" y="-3265"/>
                        <a:pt x="8697" y="2776"/>
                      </a:cubicBezTo>
                      <a:cubicBezTo>
                        <a:pt x="8697" y="3984"/>
                        <a:pt x="7489" y="5192"/>
                        <a:pt x="7489" y="5192"/>
                      </a:cubicBezTo>
                      <a:cubicBezTo>
                        <a:pt x="7489" y="6400"/>
                        <a:pt x="6281" y="6400"/>
                        <a:pt x="6281" y="7608"/>
                      </a:cubicBezTo>
                      <a:cubicBezTo>
                        <a:pt x="5072" y="8817"/>
                        <a:pt x="5072" y="11233"/>
                        <a:pt x="3864" y="12441"/>
                      </a:cubicBezTo>
                      <a:cubicBezTo>
                        <a:pt x="2656" y="14857"/>
                        <a:pt x="1448" y="17274"/>
                        <a:pt x="240" y="19690"/>
                      </a:cubicBezTo>
                      <a:cubicBezTo>
                        <a:pt x="-968" y="22106"/>
                        <a:pt x="2656" y="25730"/>
                        <a:pt x="5072" y="24522"/>
                      </a:cubicBezTo>
                      <a:cubicBezTo>
                        <a:pt x="9905" y="22106"/>
                        <a:pt x="13529" y="16065"/>
                        <a:pt x="15946" y="11233"/>
                      </a:cubicBezTo>
                      <a:cubicBezTo>
                        <a:pt x="17154" y="10025"/>
                        <a:pt x="17154" y="8817"/>
                        <a:pt x="17154" y="76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6" name="Freeform 750"/>
                <p:cNvSpPr/>
                <p:nvPr/>
              </p:nvSpPr>
              <p:spPr>
                <a:xfrm>
                  <a:off x="1877944" y="5577737"/>
                  <a:ext cx="10165" cy="17103"/>
                </a:xfrm>
                <a:custGeom>
                  <a:avLst/>
                  <a:gdLst>
                    <a:gd name="connsiteX0" fmla="*/ 10165 w 10165"/>
                    <a:gd name="connsiteY0" fmla="*/ 4418 h 17103"/>
                    <a:gd name="connsiteX1" fmla="*/ 7749 w 10165"/>
                    <a:gd name="connsiteY1" fmla="*/ 794 h 17103"/>
                    <a:gd name="connsiteX2" fmla="*/ 1709 w 10165"/>
                    <a:gd name="connsiteY2" fmla="*/ 2001 h 17103"/>
                    <a:gd name="connsiteX3" fmla="*/ 1709 w 10165"/>
                    <a:gd name="connsiteY3" fmla="*/ 2001 h 17103"/>
                    <a:gd name="connsiteX4" fmla="*/ 500 w 10165"/>
                    <a:gd name="connsiteY4" fmla="*/ 10458 h 17103"/>
                    <a:gd name="connsiteX5" fmla="*/ 1709 w 10165"/>
                    <a:gd name="connsiteY5" fmla="*/ 15291 h 17103"/>
                    <a:gd name="connsiteX6" fmla="*/ 7749 w 10165"/>
                    <a:gd name="connsiteY6" fmla="*/ 15291 h 17103"/>
                    <a:gd name="connsiteX7" fmla="*/ 10165 w 10165"/>
                    <a:gd name="connsiteY7" fmla="*/ 8042 h 17103"/>
                    <a:gd name="connsiteX8" fmla="*/ 10165 w 10165"/>
                    <a:gd name="connsiteY8" fmla="*/ 4418 h 17103"/>
                    <a:gd name="connsiteX9" fmla="*/ 10165 w 10165"/>
                    <a:gd name="connsiteY9" fmla="*/ 4418 h 17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65" h="17103">
                      <a:moveTo>
                        <a:pt x="10165" y="4418"/>
                      </a:moveTo>
                      <a:cubicBezTo>
                        <a:pt x="10165" y="3210"/>
                        <a:pt x="8957" y="794"/>
                        <a:pt x="7749" y="794"/>
                      </a:cubicBezTo>
                      <a:cubicBezTo>
                        <a:pt x="5333" y="-415"/>
                        <a:pt x="2917" y="-415"/>
                        <a:pt x="1709" y="2001"/>
                      </a:cubicBezTo>
                      <a:cubicBezTo>
                        <a:pt x="1709" y="2001"/>
                        <a:pt x="1709" y="2001"/>
                        <a:pt x="1709" y="2001"/>
                      </a:cubicBezTo>
                      <a:cubicBezTo>
                        <a:pt x="500" y="4418"/>
                        <a:pt x="-708" y="8042"/>
                        <a:pt x="500" y="10458"/>
                      </a:cubicBezTo>
                      <a:cubicBezTo>
                        <a:pt x="500" y="11667"/>
                        <a:pt x="1709" y="14083"/>
                        <a:pt x="1709" y="15291"/>
                      </a:cubicBezTo>
                      <a:cubicBezTo>
                        <a:pt x="2917" y="17707"/>
                        <a:pt x="6541" y="17707"/>
                        <a:pt x="7749" y="15291"/>
                      </a:cubicBezTo>
                      <a:cubicBezTo>
                        <a:pt x="8957" y="12875"/>
                        <a:pt x="10165" y="10458"/>
                        <a:pt x="10165" y="8042"/>
                      </a:cubicBezTo>
                      <a:cubicBezTo>
                        <a:pt x="10165" y="8042"/>
                        <a:pt x="10165" y="5626"/>
                        <a:pt x="10165" y="4418"/>
                      </a:cubicBezTo>
                      <a:lnTo>
                        <a:pt x="10165" y="44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7" name="Freeform 751"/>
                <p:cNvSpPr/>
                <p:nvPr/>
              </p:nvSpPr>
              <p:spPr>
                <a:xfrm>
                  <a:off x="1895358" y="5642087"/>
                  <a:ext cx="11373" cy="17180"/>
                </a:xfrm>
                <a:custGeom>
                  <a:avLst/>
                  <a:gdLst>
                    <a:gd name="connsiteX0" fmla="*/ 9665 w 11373"/>
                    <a:gd name="connsiteY0" fmla="*/ 1682 h 17180"/>
                    <a:gd name="connsiteX1" fmla="*/ 7249 w 11373"/>
                    <a:gd name="connsiteY1" fmla="*/ 474 h 17180"/>
                    <a:gd name="connsiteX2" fmla="*/ 2416 w 11373"/>
                    <a:gd name="connsiteY2" fmla="*/ 2890 h 17180"/>
                    <a:gd name="connsiteX3" fmla="*/ 0 w 11373"/>
                    <a:gd name="connsiteY3" fmla="*/ 13763 h 17180"/>
                    <a:gd name="connsiteX4" fmla="*/ 4832 w 11373"/>
                    <a:gd name="connsiteY4" fmla="*/ 16179 h 17180"/>
                    <a:gd name="connsiteX5" fmla="*/ 10873 w 11373"/>
                    <a:gd name="connsiteY5" fmla="*/ 6515 h 17180"/>
                    <a:gd name="connsiteX6" fmla="*/ 9665 w 11373"/>
                    <a:gd name="connsiteY6" fmla="*/ 1682 h 17180"/>
                    <a:gd name="connsiteX7" fmla="*/ 9665 w 11373"/>
                    <a:gd name="connsiteY7" fmla="*/ 1682 h 17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373" h="17180">
                      <a:moveTo>
                        <a:pt x="9665" y="1682"/>
                      </a:moveTo>
                      <a:cubicBezTo>
                        <a:pt x="8457" y="474"/>
                        <a:pt x="8457" y="474"/>
                        <a:pt x="7249" y="474"/>
                      </a:cubicBezTo>
                      <a:cubicBezTo>
                        <a:pt x="4832" y="-734"/>
                        <a:pt x="2416" y="474"/>
                        <a:pt x="2416" y="2890"/>
                      </a:cubicBezTo>
                      <a:cubicBezTo>
                        <a:pt x="1208" y="6515"/>
                        <a:pt x="0" y="10139"/>
                        <a:pt x="0" y="13763"/>
                      </a:cubicBezTo>
                      <a:cubicBezTo>
                        <a:pt x="0" y="16179"/>
                        <a:pt x="2416" y="18596"/>
                        <a:pt x="4832" y="16179"/>
                      </a:cubicBezTo>
                      <a:cubicBezTo>
                        <a:pt x="8457" y="13763"/>
                        <a:pt x="9665" y="10139"/>
                        <a:pt x="10873" y="6515"/>
                      </a:cubicBezTo>
                      <a:cubicBezTo>
                        <a:pt x="12081" y="4098"/>
                        <a:pt x="10873" y="2890"/>
                        <a:pt x="9665" y="1682"/>
                      </a:cubicBezTo>
                      <a:lnTo>
                        <a:pt x="9665" y="168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8" name="Freeform 752"/>
                <p:cNvSpPr/>
                <p:nvPr/>
              </p:nvSpPr>
              <p:spPr>
                <a:xfrm>
                  <a:off x="1963012" y="5651731"/>
                  <a:ext cx="11007" cy="19220"/>
                </a:xfrm>
                <a:custGeom>
                  <a:avLst/>
                  <a:gdLst>
                    <a:gd name="connsiteX0" fmla="*/ 10873 w 11007"/>
                    <a:gd name="connsiteY0" fmla="*/ 6535 h 19220"/>
                    <a:gd name="connsiteX1" fmla="*/ 1208 w 11007"/>
                    <a:gd name="connsiteY1" fmla="*/ 1703 h 19220"/>
                    <a:gd name="connsiteX2" fmla="*/ 0 w 11007"/>
                    <a:gd name="connsiteY2" fmla="*/ 4119 h 19220"/>
                    <a:gd name="connsiteX3" fmla="*/ 0 w 11007"/>
                    <a:gd name="connsiteY3" fmla="*/ 5327 h 19220"/>
                    <a:gd name="connsiteX4" fmla="*/ 0 w 11007"/>
                    <a:gd name="connsiteY4" fmla="*/ 14992 h 19220"/>
                    <a:gd name="connsiteX5" fmla="*/ 1208 w 11007"/>
                    <a:gd name="connsiteY5" fmla="*/ 17409 h 19220"/>
                    <a:gd name="connsiteX6" fmla="*/ 7249 w 11007"/>
                    <a:gd name="connsiteY6" fmla="*/ 17409 h 19220"/>
                    <a:gd name="connsiteX7" fmla="*/ 8457 w 11007"/>
                    <a:gd name="connsiteY7" fmla="*/ 16200 h 19220"/>
                    <a:gd name="connsiteX8" fmla="*/ 10873 w 11007"/>
                    <a:gd name="connsiteY8" fmla="*/ 6535 h 19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7" h="19220">
                      <a:moveTo>
                        <a:pt x="10873" y="6535"/>
                      </a:moveTo>
                      <a:cubicBezTo>
                        <a:pt x="12081" y="495"/>
                        <a:pt x="4833" y="-1921"/>
                        <a:pt x="1208" y="1703"/>
                      </a:cubicBezTo>
                      <a:cubicBezTo>
                        <a:pt x="1208" y="1703"/>
                        <a:pt x="0" y="2911"/>
                        <a:pt x="0" y="4119"/>
                      </a:cubicBezTo>
                      <a:cubicBezTo>
                        <a:pt x="0" y="4119"/>
                        <a:pt x="0" y="5327"/>
                        <a:pt x="0" y="5327"/>
                      </a:cubicBezTo>
                      <a:cubicBezTo>
                        <a:pt x="0" y="8952"/>
                        <a:pt x="0" y="11368"/>
                        <a:pt x="0" y="14992"/>
                      </a:cubicBezTo>
                      <a:cubicBezTo>
                        <a:pt x="0" y="16200"/>
                        <a:pt x="0" y="17409"/>
                        <a:pt x="1208" y="17409"/>
                      </a:cubicBezTo>
                      <a:cubicBezTo>
                        <a:pt x="2416" y="19825"/>
                        <a:pt x="4833" y="19825"/>
                        <a:pt x="7249" y="17409"/>
                      </a:cubicBezTo>
                      <a:cubicBezTo>
                        <a:pt x="7249" y="17409"/>
                        <a:pt x="8457" y="16200"/>
                        <a:pt x="8457" y="16200"/>
                      </a:cubicBezTo>
                      <a:cubicBezTo>
                        <a:pt x="9665" y="13784"/>
                        <a:pt x="9665" y="8952"/>
                        <a:pt x="10873" y="653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9" name="Freeform 753"/>
                <p:cNvSpPr/>
                <p:nvPr/>
              </p:nvSpPr>
              <p:spPr>
                <a:xfrm>
                  <a:off x="1914688" y="5647702"/>
                  <a:ext cx="10873" cy="15474"/>
                </a:xfrm>
                <a:custGeom>
                  <a:avLst/>
                  <a:gdLst>
                    <a:gd name="connsiteX0" fmla="*/ 10873 w 10873"/>
                    <a:gd name="connsiteY0" fmla="*/ 5732 h 15474"/>
                    <a:gd name="connsiteX1" fmla="*/ 10873 w 10873"/>
                    <a:gd name="connsiteY1" fmla="*/ 4524 h 15474"/>
                    <a:gd name="connsiteX2" fmla="*/ 1208 w 10873"/>
                    <a:gd name="connsiteY2" fmla="*/ 2108 h 15474"/>
                    <a:gd name="connsiteX3" fmla="*/ 0 w 10873"/>
                    <a:gd name="connsiteY3" fmla="*/ 5732 h 15474"/>
                    <a:gd name="connsiteX4" fmla="*/ 8457 w 10873"/>
                    <a:gd name="connsiteY4" fmla="*/ 12981 h 15474"/>
                    <a:gd name="connsiteX5" fmla="*/ 10873 w 10873"/>
                    <a:gd name="connsiteY5" fmla="*/ 5732 h 15474"/>
                    <a:gd name="connsiteX6" fmla="*/ 10873 w 10873"/>
                    <a:gd name="connsiteY6" fmla="*/ 5732 h 15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73" h="15474">
                      <a:moveTo>
                        <a:pt x="10873" y="5732"/>
                      </a:moveTo>
                      <a:cubicBezTo>
                        <a:pt x="10873" y="5732"/>
                        <a:pt x="10873" y="4524"/>
                        <a:pt x="10873" y="4524"/>
                      </a:cubicBezTo>
                      <a:cubicBezTo>
                        <a:pt x="10873" y="-309"/>
                        <a:pt x="3624" y="-1517"/>
                        <a:pt x="1208" y="2108"/>
                      </a:cubicBezTo>
                      <a:cubicBezTo>
                        <a:pt x="0" y="3316"/>
                        <a:pt x="0" y="3316"/>
                        <a:pt x="0" y="5732"/>
                      </a:cubicBezTo>
                      <a:cubicBezTo>
                        <a:pt x="1208" y="17813"/>
                        <a:pt x="7249" y="16605"/>
                        <a:pt x="8457" y="12981"/>
                      </a:cubicBezTo>
                      <a:cubicBezTo>
                        <a:pt x="10873" y="10564"/>
                        <a:pt x="10873" y="8148"/>
                        <a:pt x="10873" y="5732"/>
                      </a:cubicBezTo>
                      <a:lnTo>
                        <a:pt x="10873" y="57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0" name="Freeform 754"/>
                <p:cNvSpPr/>
                <p:nvPr/>
              </p:nvSpPr>
              <p:spPr>
                <a:xfrm>
                  <a:off x="1802140" y="5606318"/>
                  <a:ext cx="7770" cy="9227"/>
                </a:xfrm>
                <a:custGeom>
                  <a:avLst/>
                  <a:gdLst>
                    <a:gd name="connsiteX0" fmla="*/ 5025 w 7770"/>
                    <a:gd name="connsiteY0" fmla="*/ 0 h 9227"/>
                    <a:gd name="connsiteX1" fmla="*/ 192 w 7770"/>
                    <a:gd name="connsiteY1" fmla="*/ 6041 h 9227"/>
                    <a:gd name="connsiteX2" fmla="*/ 7441 w 7770"/>
                    <a:gd name="connsiteY2" fmla="*/ 6041 h 9227"/>
                    <a:gd name="connsiteX3" fmla="*/ 5025 w 7770"/>
                    <a:gd name="connsiteY3" fmla="*/ 0 h 9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0" h="9227">
                      <a:moveTo>
                        <a:pt x="5025" y="0"/>
                      </a:moveTo>
                      <a:cubicBezTo>
                        <a:pt x="3817" y="0"/>
                        <a:pt x="-1016" y="4832"/>
                        <a:pt x="192" y="6041"/>
                      </a:cubicBezTo>
                      <a:cubicBezTo>
                        <a:pt x="192" y="9665"/>
                        <a:pt x="3817" y="10873"/>
                        <a:pt x="7441" y="6041"/>
                      </a:cubicBezTo>
                      <a:cubicBezTo>
                        <a:pt x="8649" y="3624"/>
                        <a:pt x="6233" y="0"/>
                        <a:pt x="502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1" name="Freeform 755"/>
                <p:cNvSpPr/>
                <p:nvPr/>
              </p:nvSpPr>
              <p:spPr>
                <a:xfrm>
                  <a:off x="1996840" y="5644978"/>
                  <a:ext cx="7248" cy="14195"/>
                </a:xfrm>
                <a:custGeom>
                  <a:avLst/>
                  <a:gdLst>
                    <a:gd name="connsiteX0" fmla="*/ 7249 w 7248"/>
                    <a:gd name="connsiteY0" fmla="*/ 13289 h 14195"/>
                    <a:gd name="connsiteX1" fmla="*/ 4833 w 7248"/>
                    <a:gd name="connsiteY1" fmla="*/ 2416 h 14195"/>
                    <a:gd name="connsiteX2" fmla="*/ 4833 w 7248"/>
                    <a:gd name="connsiteY2" fmla="*/ 1208 h 14195"/>
                    <a:gd name="connsiteX3" fmla="*/ 1208 w 7248"/>
                    <a:gd name="connsiteY3" fmla="*/ 0 h 14195"/>
                    <a:gd name="connsiteX4" fmla="*/ 0 w 7248"/>
                    <a:gd name="connsiteY4" fmla="*/ 2416 h 14195"/>
                    <a:gd name="connsiteX5" fmla="*/ 2416 w 7248"/>
                    <a:gd name="connsiteY5" fmla="*/ 10873 h 14195"/>
                    <a:gd name="connsiteX6" fmla="*/ 3624 w 7248"/>
                    <a:gd name="connsiteY6" fmla="*/ 13289 h 14195"/>
                    <a:gd name="connsiteX7" fmla="*/ 7249 w 7248"/>
                    <a:gd name="connsiteY7" fmla="*/ 13289 h 14195"/>
                    <a:gd name="connsiteX8" fmla="*/ 7249 w 7248"/>
                    <a:gd name="connsiteY8" fmla="*/ 13289 h 14195"/>
                    <a:gd name="connsiteX9" fmla="*/ 7249 w 7248"/>
                    <a:gd name="connsiteY9" fmla="*/ 13289 h 14195"/>
                    <a:gd name="connsiteX10" fmla="*/ 7249 w 7248"/>
                    <a:gd name="connsiteY10" fmla="*/ 13289 h 14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248" h="14195">
                      <a:moveTo>
                        <a:pt x="7249" y="13289"/>
                      </a:moveTo>
                      <a:cubicBezTo>
                        <a:pt x="7249" y="9665"/>
                        <a:pt x="7249" y="6041"/>
                        <a:pt x="4833" y="2416"/>
                      </a:cubicBezTo>
                      <a:cubicBezTo>
                        <a:pt x="4833" y="2416"/>
                        <a:pt x="4833" y="1208"/>
                        <a:pt x="4833" y="1208"/>
                      </a:cubicBezTo>
                      <a:cubicBezTo>
                        <a:pt x="3624" y="0"/>
                        <a:pt x="2416" y="0"/>
                        <a:pt x="1208" y="0"/>
                      </a:cubicBez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0" y="4832"/>
                        <a:pt x="1208" y="8457"/>
                        <a:pt x="2416" y="10873"/>
                      </a:cubicBezTo>
                      <a:cubicBezTo>
                        <a:pt x="2416" y="12081"/>
                        <a:pt x="3624" y="12081"/>
                        <a:pt x="3624" y="13289"/>
                      </a:cubicBezTo>
                      <a:cubicBezTo>
                        <a:pt x="4833" y="14497"/>
                        <a:pt x="6041" y="14497"/>
                        <a:pt x="7249" y="13289"/>
                      </a:cubicBezTo>
                      <a:cubicBezTo>
                        <a:pt x="7249" y="13289"/>
                        <a:pt x="7249" y="13289"/>
                        <a:pt x="7249" y="13289"/>
                      </a:cubicBezTo>
                      <a:cubicBezTo>
                        <a:pt x="7249" y="13289"/>
                        <a:pt x="7249" y="13289"/>
                        <a:pt x="7249" y="13289"/>
                      </a:cubicBezTo>
                      <a:lnTo>
                        <a:pt x="7249" y="1328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2" name="Freeform 756"/>
                <p:cNvSpPr/>
                <p:nvPr/>
              </p:nvSpPr>
              <p:spPr>
                <a:xfrm>
                  <a:off x="2018394" y="5614377"/>
                  <a:ext cx="13163" cy="26975"/>
                </a:xfrm>
                <a:custGeom>
                  <a:avLst/>
                  <a:gdLst>
                    <a:gd name="connsiteX0" fmla="*/ 5025 w 13163"/>
                    <a:gd name="connsiteY0" fmla="*/ 4022 h 26975"/>
                    <a:gd name="connsiteX1" fmla="*/ 192 w 13163"/>
                    <a:gd name="connsiteY1" fmla="*/ 25768 h 26975"/>
                    <a:gd name="connsiteX2" fmla="*/ 2608 w 13163"/>
                    <a:gd name="connsiteY2" fmla="*/ 26976 h 26975"/>
                    <a:gd name="connsiteX3" fmla="*/ 12274 w 13163"/>
                    <a:gd name="connsiteY3" fmla="*/ 6438 h 26975"/>
                    <a:gd name="connsiteX4" fmla="*/ 5025 w 13163"/>
                    <a:gd name="connsiteY4" fmla="*/ 4022 h 26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63" h="26975">
                      <a:moveTo>
                        <a:pt x="5025" y="4022"/>
                      </a:moveTo>
                      <a:cubicBezTo>
                        <a:pt x="3817" y="11270"/>
                        <a:pt x="-1016" y="18519"/>
                        <a:pt x="192" y="25768"/>
                      </a:cubicBezTo>
                      <a:cubicBezTo>
                        <a:pt x="192" y="26976"/>
                        <a:pt x="2608" y="26976"/>
                        <a:pt x="2608" y="26976"/>
                      </a:cubicBezTo>
                      <a:cubicBezTo>
                        <a:pt x="7441" y="22143"/>
                        <a:pt x="9857" y="13686"/>
                        <a:pt x="12274" y="6438"/>
                      </a:cubicBezTo>
                      <a:cubicBezTo>
                        <a:pt x="15898" y="397"/>
                        <a:pt x="7441" y="-3227"/>
                        <a:pt x="5025" y="40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3" name="Freeform 757"/>
                <p:cNvSpPr/>
                <p:nvPr/>
              </p:nvSpPr>
              <p:spPr>
                <a:xfrm>
                  <a:off x="2051360" y="5562811"/>
                  <a:ext cx="14342" cy="23444"/>
                </a:xfrm>
                <a:custGeom>
                  <a:avLst/>
                  <a:gdLst>
                    <a:gd name="connsiteX0" fmla="*/ 1054 w 14342"/>
                    <a:gd name="connsiteY0" fmla="*/ 7263 h 23444"/>
                    <a:gd name="connsiteX1" fmla="*/ 9511 w 14342"/>
                    <a:gd name="connsiteY1" fmla="*/ 21761 h 23444"/>
                    <a:gd name="connsiteX2" fmla="*/ 14343 w 14342"/>
                    <a:gd name="connsiteY2" fmla="*/ 20553 h 23444"/>
                    <a:gd name="connsiteX3" fmla="*/ 13135 w 14342"/>
                    <a:gd name="connsiteY3" fmla="*/ 13304 h 23444"/>
                    <a:gd name="connsiteX4" fmla="*/ 10719 w 14342"/>
                    <a:gd name="connsiteY4" fmla="*/ 3639 h 23444"/>
                    <a:gd name="connsiteX5" fmla="*/ 1054 w 14342"/>
                    <a:gd name="connsiteY5" fmla="*/ 7263 h 23444"/>
                    <a:gd name="connsiteX6" fmla="*/ 1054 w 14342"/>
                    <a:gd name="connsiteY6" fmla="*/ 7263 h 23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42" h="23444">
                      <a:moveTo>
                        <a:pt x="1054" y="7263"/>
                      </a:moveTo>
                      <a:cubicBezTo>
                        <a:pt x="3470" y="12096"/>
                        <a:pt x="7094" y="16928"/>
                        <a:pt x="9511" y="21761"/>
                      </a:cubicBezTo>
                      <a:cubicBezTo>
                        <a:pt x="10719" y="24177"/>
                        <a:pt x="14343" y="24177"/>
                        <a:pt x="14343" y="20553"/>
                      </a:cubicBezTo>
                      <a:cubicBezTo>
                        <a:pt x="14343" y="18136"/>
                        <a:pt x="14343" y="15720"/>
                        <a:pt x="13135" y="13304"/>
                      </a:cubicBezTo>
                      <a:cubicBezTo>
                        <a:pt x="11927" y="9680"/>
                        <a:pt x="11927" y="7263"/>
                        <a:pt x="10719" y="3639"/>
                      </a:cubicBezTo>
                      <a:cubicBezTo>
                        <a:pt x="9511" y="-3610"/>
                        <a:pt x="-3779" y="1223"/>
                        <a:pt x="1054" y="7263"/>
                      </a:cubicBezTo>
                      <a:lnTo>
                        <a:pt x="1054" y="726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4" name="Freeform 758"/>
                <p:cNvSpPr/>
                <p:nvPr/>
              </p:nvSpPr>
              <p:spPr>
                <a:xfrm>
                  <a:off x="2045108" y="5516362"/>
                  <a:ext cx="12138" cy="15052"/>
                </a:xfrm>
                <a:custGeom>
                  <a:avLst/>
                  <a:gdLst>
                    <a:gd name="connsiteX0" fmla="*/ 12138 w 12138"/>
                    <a:gd name="connsiteY0" fmla="*/ 12636 h 15052"/>
                    <a:gd name="connsiteX1" fmla="*/ 12138 w 12138"/>
                    <a:gd name="connsiteY1" fmla="*/ 6596 h 15052"/>
                    <a:gd name="connsiteX2" fmla="*/ 7306 w 12138"/>
                    <a:gd name="connsiteY2" fmla="*/ 555 h 15052"/>
                    <a:gd name="connsiteX3" fmla="*/ 1265 w 12138"/>
                    <a:gd name="connsiteY3" fmla="*/ 7804 h 15052"/>
                    <a:gd name="connsiteX4" fmla="*/ 2473 w 12138"/>
                    <a:gd name="connsiteY4" fmla="*/ 9012 h 15052"/>
                    <a:gd name="connsiteX5" fmla="*/ 10930 w 12138"/>
                    <a:gd name="connsiteY5" fmla="*/ 15052 h 15052"/>
                    <a:gd name="connsiteX6" fmla="*/ 10930 w 12138"/>
                    <a:gd name="connsiteY6" fmla="*/ 15052 h 15052"/>
                    <a:gd name="connsiteX7" fmla="*/ 12138 w 12138"/>
                    <a:gd name="connsiteY7" fmla="*/ 12636 h 15052"/>
                    <a:gd name="connsiteX8" fmla="*/ 12138 w 12138"/>
                    <a:gd name="connsiteY8" fmla="*/ 12636 h 15052"/>
                    <a:gd name="connsiteX9" fmla="*/ 12138 w 12138"/>
                    <a:gd name="connsiteY9" fmla="*/ 12636 h 15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38" h="15052">
                      <a:moveTo>
                        <a:pt x="12138" y="12636"/>
                      </a:moveTo>
                      <a:cubicBezTo>
                        <a:pt x="12138" y="11428"/>
                        <a:pt x="12138" y="7804"/>
                        <a:pt x="12138" y="6596"/>
                      </a:cubicBezTo>
                      <a:cubicBezTo>
                        <a:pt x="10930" y="2971"/>
                        <a:pt x="9722" y="1763"/>
                        <a:pt x="7306" y="555"/>
                      </a:cubicBezTo>
                      <a:cubicBezTo>
                        <a:pt x="2473" y="-1861"/>
                        <a:pt x="-2359" y="4179"/>
                        <a:pt x="1265" y="7804"/>
                      </a:cubicBezTo>
                      <a:cubicBezTo>
                        <a:pt x="1265" y="7804"/>
                        <a:pt x="1265" y="7804"/>
                        <a:pt x="2473" y="9012"/>
                      </a:cubicBezTo>
                      <a:cubicBezTo>
                        <a:pt x="4890" y="11428"/>
                        <a:pt x="7306" y="15052"/>
                        <a:pt x="10930" y="15052"/>
                      </a:cubicBezTo>
                      <a:cubicBezTo>
                        <a:pt x="10930" y="15052"/>
                        <a:pt x="10930" y="15052"/>
                        <a:pt x="10930" y="15052"/>
                      </a:cubicBezTo>
                      <a:cubicBezTo>
                        <a:pt x="10930" y="15052"/>
                        <a:pt x="12138" y="13844"/>
                        <a:pt x="12138" y="12636"/>
                      </a:cubicBezTo>
                      <a:cubicBezTo>
                        <a:pt x="12138" y="12636"/>
                        <a:pt x="12138" y="12636"/>
                        <a:pt x="12138" y="12636"/>
                      </a:cubicBezTo>
                      <a:lnTo>
                        <a:pt x="12138" y="1263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5" name="Freeform 759"/>
                <p:cNvSpPr/>
                <p:nvPr/>
              </p:nvSpPr>
              <p:spPr>
                <a:xfrm>
                  <a:off x="1989434" y="5602693"/>
                  <a:ext cx="14730" cy="20460"/>
                </a:xfrm>
                <a:custGeom>
                  <a:avLst/>
                  <a:gdLst>
                    <a:gd name="connsiteX0" fmla="*/ 13446 w 14730"/>
                    <a:gd name="connsiteY0" fmla="*/ 14497 h 20460"/>
                    <a:gd name="connsiteX1" fmla="*/ 2573 w 14730"/>
                    <a:gd name="connsiteY1" fmla="*/ 0 h 20460"/>
                    <a:gd name="connsiteX2" fmla="*/ 157 w 14730"/>
                    <a:gd name="connsiteY2" fmla="*/ 1208 h 20460"/>
                    <a:gd name="connsiteX3" fmla="*/ 8614 w 14730"/>
                    <a:gd name="connsiteY3" fmla="*/ 19330 h 20460"/>
                    <a:gd name="connsiteX4" fmla="*/ 13446 w 14730"/>
                    <a:gd name="connsiteY4" fmla="*/ 14497 h 2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30" h="20460">
                      <a:moveTo>
                        <a:pt x="13446" y="14497"/>
                      </a:moveTo>
                      <a:cubicBezTo>
                        <a:pt x="9822" y="10873"/>
                        <a:pt x="8614" y="1208"/>
                        <a:pt x="2573" y="0"/>
                      </a:cubicBezTo>
                      <a:cubicBezTo>
                        <a:pt x="1365" y="0"/>
                        <a:pt x="157" y="1208"/>
                        <a:pt x="157" y="1208"/>
                      </a:cubicBezTo>
                      <a:cubicBezTo>
                        <a:pt x="-1051" y="4832"/>
                        <a:pt x="4990" y="15705"/>
                        <a:pt x="8614" y="19330"/>
                      </a:cubicBezTo>
                      <a:cubicBezTo>
                        <a:pt x="12238" y="22954"/>
                        <a:pt x="17071" y="16914"/>
                        <a:pt x="13446" y="1449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6" name="Freeform 760"/>
                <p:cNvSpPr/>
                <p:nvPr/>
              </p:nvSpPr>
              <p:spPr>
                <a:xfrm>
                  <a:off x="2000464" y="5586801"/>
                  <a:ext cx="10824" cy="13681"/>
                </a:xfrm>
                <a:custGeom>
                  <a:avLst/>
                  <a:gdLst>
                    <a:gd name="connsiteX0" fmla="*/ 8457 w 10824"/>
                    <a:gd name="connsiteY0" fmla="*/ 1395 h 13681"/>
                    <a:gd name="connsiteX1" fmla="*/ 8457 w 10824"/>
                    <a:gd name="connsiteY1" fmla="*/ 1395 h 13681"/>
                    <a:gd name="connsiteX2" fmla="*/ 2416 w 10824"/>
                    <a:gd name="connsiteY2" fmla="*/ 1395 h 13681"/>
                    <a:gd name="connsiteX3" fmla="*/ 0 w 10824"/>
                    <a:gd name="connsiteY3" fmla="*/ 7436 h 13681"/>
                    <a:gd name="connsiteX4" fmla="*/ 8457 w 10824"/>
                    <a:gd name="connsiteY4" fmla="*/ 1395 h 1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24" h="13681">
                      <a:moveTo>
                        <a:pt x="8457" y="1395"/>
                      </a:moveTo>
                      <a:cubicBezTo>
                        <a:pt x="8457" y="187"/>
                        <a:pt x="7249" y="187"/>
                        <a:pt x="8457" y="1395"/>
                      </a:cubicBezTo>
                      <a:cubicBezTo>
                        <a:pt x="6041" y="-1021"/>
                        <a:pt x="3624" y="187"/>
                        <a:pt x="2416" y="1395"/>
                      </a:cubicBezTo>
                      <a:cubicBezTo>
                        <a:pt x="1208" y="3811"/>
                        <a:pt x="0" y="6228"/>
                        <a:pt x="0" y="7436"/>
                      </a:cubicBezTo>
                      <a:cubicBezTo>
                        <a:pt x="0" y="17101"/>
                        <a:pt x="16914" y="15893"/>
                        <a:pt x="8457" y="139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7" name="Freeform 761"/>
                <p:cNvSpPr/>
                <p:nvPr/>
              </p:nvSpPr>
              <p:spPr>
                <a:xfrm>
                  <a:off x="2234840" y="5451522"/>
                  <a:ext cx="11222" cy="15736"/>
                </a:xfrm>
                <a:custGeom>
                  <a:avLst/>
                  <a:gdLst>
                    <a:gd name="connsiteX0" fmla="*/ 2416 w 11222"/>
                    <a:gd name="connsiteY0" fmla="*/ 156 h 15736"/>
                    <a:gd name="connsiteX1" fmla="*/ 1208 w 11222"/>
                    <a:gd name="connsiteY1" fmla="*/ 12238 h 15736"/>
                    <a:gd name="connsiteX2" fmla="*/ 10873 w 11222"/>
                    <a:gd name="connsiteY2" fmla="*/ 9821 h 15736"/>
                    <a:gd name="connsiteX3" fmla="*/ 2416 w 11222"/>
                    <a:gd name="connsiteY3" fmla="*/ 156 h 15736"/>
                    <a:gd name="connsiteX4" fmla="*/ 2416 w 11222"/>
                    <a:gd name="connsiteY4" fmla="*/ 156 h 1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22" h="15736">
                      <a:moveTo>
                        <a:pt x="2416" y="156"/>
                      </a:moveTo>
                      <a:cubicBezTo>
                        <a:pt x="-1208" y="1364"/>
                        <a:pt x="0" y="4989"/>
                        <a:pt x="1208" y="12238"/>
                      </a:cubicBezTo>
                      <a:cubicBezTo>
                        <a:pt x="2416" y="18278"/>
                        <a:pt x="13289" y="15862"/>
                        <a:pt x="10873" y="9821"/>
                      </a:cubicBezTo>
                      <a:cubicBezTo>
                        <a:pt x="10873" y="4989"/>
                        <a:pt x="6041" y="-1052"/>
                        <a:pt x="2416" y="156"/>
                      </a:cubicBezTo>
                      <a:lnTo>
                        <a:pt x="2416" y="15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8" name="Freeform 762"/>
                <p:cNvSpPr/>
                <p:nvPr/>
              </p:nvSpPr>
              <p:spPr>
                <a:xfrm>
                  <a:off x="2237256" y="5473122"/>
                  <a:ext cx="10665" cy="11489"/>
                </a:xfrm>
                <a:custGeom>
                  <a:avLst/>
                  <a:gdLst>
                    <a:gd name="connsiteX0" fmla="*/ 0 w 10665"/>
                    <a:gd name="connsiteY0" fmla="*/ 6343 h 11489"/>
                    <a:gd name="connsiteX1" fmla="*/ 7249 w 10665"/>
                    <a:gd name="connsiteY1" fmla="*/ 11175 h 11489"/>
                    <a:gd name="connsiteX2" fmla="*/ 9665 w 10665"/>
                    <a:gd name="connsiteY2" fmla="*/ 2718 h 11489"/>
                    <a:gd name="connsiteX3" fmla="*/ 1208 w 10665"/>
                    <a:gd name="connsiteY3" fmla="*/ 2718 h 11489"/>
                    <a:gd name="connsiteX4" fmla="*/ 0 w 10665"/>
                    <a:gd name="connsiteY4" fmla="*/ 6343 h 1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65" h="11489">
                      <a:moveTo>
                        <a:pt x="0" y="6343"/>
                      </a:moveTo>
                      <a:cubicBezTo>
                        <a:pt x="0" y="9967"/>
                        <a:pt x="3624" y="12383"/>
                        <a:pt x="7249" y="11175"/>
                      </a:cubicBezTo>
                      <a:cubicBezTo>
                        <a:pt x="9665" y="9967"/>
                        <a:pt x="12081" y="7551"/>
                        <a:pt x="9665" y="2718"/>
                      </a:cubicBezTo>
                      <a:cubicBezTo>
                        <a:pt x="8457" y="-906"/>
                        <a:pt x="3624" y="-906"/>
                        <a:pt x="1208" y="2718"/>
                      </a:cubicBezTo>
                      <a:cubicBezTo>
                        <a:pt x="0" y="3926"/>
                        <a:pt x="0" y="5134"/>
                        <a:pt x="0" y="6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9" name="Freeform 763"/>
                <p:cNvSpPr/>
                <p:nvPr/>
              </p:nvSpPr>
              <p:spPr>
                <a:xfrm>
                  <a:off x="2247593" y="5410174"/>
                  <a:ext cx="17450" cy="11300"/>
                </a:xfrm>
                <a:custGeom>
                  <a:avLst/>
                  <a:gdLst>
                    <a:gd name="connsiteX0" fmla="*/ 1745 w 17450"/>
                    <a:gd name="connsiteY0" fmla="*/ 10092 h 11300"/>
                    <a:gd name="connsiteX1" fmla="*/ 5369 w 17450"/>
                    <a:gd name="connsiteY1" fmla="*/ 11301 h 11300"/>
                    <a:gd name="connsiteX2" fmla="*/ 12618 w 17450"/>
                    <a:gd name="connsiteY2" fmla="*/ 11301 h 11300"/>
                    <a:gd name="connsiteX3" fmla="*/ 15034 w 17450"/>
                    <a:gd name="connsiteY3" fmla="*/ 11301 h 11300"/>
                    <a:gd name="connsiteX4" fmla="*/ 17451 w 17450"/>
                    <a:gd name="connsiteY4" fmla="*/ 7676 h 11300"/>
                    <a:gd name="connsiteX5" fmla="*/ 5369 w 17450"/>
                    <a:gd name="connsiteY5" fmla="*/ 427 h 11300"/>
                    <a:gd name="connsiteX6" fmla="*/ 1745 w 17450"/>
                    <a:gd name="connsiteY6" fmla="*/ 10092 h 1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450" h="11300">
                      <a:moveTo>
                        <a:pt x="1745" y="10092"/>
                      </a:moveTo>
                      <a:cubicBezTo>
                        <a:pt x="2953" y="10092"/>
                        <a:pt x="2953" y="11301"/>
                        <a:pt x="5369" y="11301"/>
                      </a:cubicBezTo>
                      <a:cubicBezTo>
                        <a:pt x="7786" y="11301"/>
                        <a:pt x="10202" y="11301"/>
                        <a:pt x="12618" y="11301"/>
                      </a:cubicBezTo>
                      <a:cubicBezTo>
                        <a:pt x="13826" y="11301"/>
                        <a:pt x="15034" y="11301"/>
                        <a:pt x="15034" y="11301"/>
                      </a:cubicBezTo>
                      <a:cubicBezTo>
                        <a:pt x="16243" y="11301"/>
                        <a:pt x="17451" y="10092"/>
                        <a:pt x="17451" y="7676"/>
                      </a:cubicBezTo>
                      <a:cubicBezTo>
                        <a:pt x="16243" y="1635"/>
                        <a:pt x="10202" y="1635"/>
                        <a:pt x="5369" y="427"/>
                      </a:cubicBezTo>
                      <a:cubicBezTo>
                        <a:pt x="537" y="-1989"/>
                        <a:pt x="-1879" y="6468"/>
                        <a:pt x="1745" y="100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0" name="Freeform 764"/>
                <p:cNvSpPr/>
                <p:nvPr/>
              </p:nvSpPr>
              <p:spPr>
                <a:xfrm>
                  <a:off x="2220645" y="5379092"/>
                  <a:ext cx="44096" cy="9763"/>
                </a:xfrm>
                <a:custGeom>
                  <a:avLst/>
                  <a:gdLst>
                    <a:gd name="connsiteX0" fmla="*/ 10571 w 44096"/>
                    <a:gd name="connsiteY0" fmla="*/ 2515 h 9763"/>
                    <a:gd name="connsiteX1" fmla="*/ 906 w 44096"/>
                    <a:gd name="connsiteY1" fmla="*/ 3723 h 9763"/>
                    <a:gd name="connsiteX2" fmla="*/ 906 w 44096"/>
                    <a:gd name="connsiteY2" fmla="*/ 6139 h 9763"/>
                    <a:gd name="connsiteX3" fmla="*/ 8155 w 44096"/>
                    <a:gd name="connsiteY3" fmla="*/ 8555 h 9763"/>
                    <a:gd name="connsiteX4" fmla="*/ 21444 w 44096"/>
                    <a:gd name="connsiteY4" fmla="*/ 9763 h 9763"/>
                    <a:gd name="connsiteX5" fmla="*/ 23860 w 44096"/>
                    <a:gd name="connsiteY5" fmla="*/ 9763 h 9763"/>
                    <a:gd name="connsiteX6" fmla="*/ 32317 w 44096"/>
                    <a:gd name="connsiteY6" fmla="*/ 9763 h 9763"/>
                    <a:gd name="connsiteX7" fmla="*/ 40774 w 44096"/>
                    <a:gd name="connsiteY7" fmla="*/ 9763 h 9763"/>
                    <a:gd name="connsiteX8" fmla="*/ 43190 w 44096"/>
                    <a:gd name="connsiteY8" fmla="*/ 8555 h 9763"/>
                    <a:gd name="connsiteX9" fmla="*/ 43190 w 44096"/>
                    <a:gd name="connsiteY9" fmla="*/ 4931 h 9763"/>
                    <a:gd name="connsiteX10" fmla="*/ 22652 w 44096"/>
                    <a:gd name="connsiteY10" fmla="*/ 99 h 9763"/>
                    <a:gd name="connsiteX11" fmla="*/ 10571 w 44096"/>
                    <a:gd name="connsiteY11" fmla="*/ 2515 h 9763"/>
                    <a:gd name="connsiteX12" fmla="*/ 10571 w 44096"/>
                    <a:gd name="connsiteY12" fmla="*/ 2515 h 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096" h="9763">
                      <a:moveTo>
                        <a:pt x="10571" y="2515"/>
                      </a:moveTo>
                      <a:cubicBezTo>
                        <a:pt x="6947" y="2515"/>
                        <a:pt x="4531" y="2515"/>
                        <a:pt x="906" y="3723"/>
                      </a:cubicBezTo>
                      <a:cubicBezTo>
                        <a:pt x="-302" y="3723"/>
                        <a:pt x="-302" y="6139"/>
                        <a:pt x="906" y="6139"/>
                      </a:cubicBezTo>
                      <a:cubicBezTo>
                        <a:pt x="3322" y="8555"/>
                        <a:pt x="5739" y="8555"/>
                        <a:pt x="8155" y="8555"/>
                      </a:cubicBezTo>
                      <a:cubicBezTo>
                        <a:pt x="12987" y="8555"/>
                        <a:pt x="16612" y="9763"/>
                        <a:pt x="21444" y="9763"/>
                      </a:cubicBezTo>
                      <a:cubicBezTo>
                        <a:pt x="22652" y="9763"/>
                        <a:pt x="22652" y="9763"/>
                        <a:pt x="23860" y="9763"/>
                      </a:cubicBezTo>
                      <a:cubicBezTo>
                        <a:pt x="26277" y="9763"/>
                        <a:pt x="29901" y="9763"/>
                        <a:pt x="32317" y="9763"/>
                      </a:cubicBezTo>
                      <a:cubicBezTo>
                        <a:pt x="35942" y="9763"/>
                        <a:pt x="38358" y="9763"/>
                        <a:pt x="40774" y="9763"/>
                      </a:cubicBezTo>
                      <a:cubicBezTo>
                        <a:pt x="41982" y="9763"/>
                        <a:pt x="41982" y="8555"/>
                        <a:pt x="43190" y="8555"/>
                      </a:cubicBezTo>
                      <a:cubicBezTo>
                        <a:pt x="44398" y="7347"/>
                        <a:pt x="44398" y="6139"/>
                        <a:pt x="43190" y="4931"/>
                      </a:cubicBezTo>
                      <a:cubicBezTo>
                        <a:pt x="39566" y="-1110"/>
                        <a:pt x="28693" y="99"/>
                        <a:pt x="22652" y="99"/>
                      </a:cubicBezTo>
                      <a:cubicBezTo>
                        <a:pt x="20236" y="99"/>
                        <a:pt x="15404" y="2515"/>
                        <a:pt x="10571" y="2515"/>
                      </a:cubicBezTo>
                      <a:lnTo>
                        <a:pt x="10571" y="251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1" name="Freeform 765"/>
                <p:cNvSpPr/>
                <p:nvPr/>
              </p:nvSpPr>
              <p:spPr>
                <a:xfrm>
                  <a:off x="2242214" y="5309119"/>
                  <a:ext cx="20412" cy="12268"/>
                </a:xfrm>
                <a:custGeom>
                  <a:avLst/>
                  <a:gdLst>
                    <a:gd name="connsiteX0" fmla="*/ 3499 w 20412"/>
                    <a:gd name="connsiteY0" fmla="*/ 10873 h 12268"/>
                    <a:gd name="connsiteX1" fmla="*/ 19205 w 20412"/>
                    <a:gd name="connsiteY1" fmla="*/ 10873 h 12268"/>
                    <a:gd name="connsiteX2" fmla="*/ 20413 w 20412"/>
                    <a:gd name="connsiteY2" fmla="*/ 8457 h 12268"/>
                    <a:gd name="connsiteX3" fmla="*/ 5915 w 20412"/>
                    <a:gd name="connsiteY3" fmla="*/ 0 h 12268"/>
                    <a:gd name="connsiteX4" fmla="*/ 3499 w 20412"/>
                    <a:gd name="connsiteY4" fmla="*/ 10873 h 12268"/>
                    <a:gd name="connsiteX5" fmla="*/ 3499 w 20412"/>
                    <a:gd name="connsiteY5" fmla="*/ 10873 h 1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12" h="12268">
                      <a:moveTo>
                        <a:pt x="3499" y="10873"/>
                      </a:moveTo>
                      <a:cubicBezTo>
                        <a:pt x="7123" y="12081"/>
                        <a:pt x="15580" y="13289"/>
                        <a:pt x="19205" y="10873"/>
                      </a:cubicBezTo>
                      <a:cubicBezTo>
                        <a:pt x="20413" y="10873"/>
                        <a:pt x="20413" y="9665"/>
                        <a:pt x="20413" y="8457"/>
                      </a:cubicBezTo>
                      <a:cubicBezTo>
                        <a:pt x="20413" y="2416"/>
                        <a:pt x="10748" y="0"/>
                        <a:pt x="5915" y="0"/>
                      </a:cubicBezTo>
                      <a:cubicBezTo>
                        <a:pt x="-125" y="0"/>
                        <a:pt x="-2542" y="9665"/>
                        <a:pt x="3499" y="10873"/>
                      </a:cubicBezTo>
                      <a:lnTo>
                        <a:pt x="3499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2" name="Freeform 766"/>
                <p:cNvSpPr/>
                <p:nvPr/>
              </p:nvSpPr>
              <p:spPr>
                <a:xfrm>
                  <a:off x="2200778" y="5494785"/>
                  <a:ext cx="18839" cy="23219"/>
                </a:xfrm>
                <a:custGeom>
                  <a:avLst/>
                  <a:gdLst>
                    <a:gd name="connsiteX0" fmla="*/ 9900 w 18839"/>
                    <a:gd name="connsiteY0" fmla="*/ 1594 h 23219"/>
                    <a:gd name="connsiteX1" fmla="*/ 1443 w 18839"/>
                    <a:gd name="connsiteY1" fmla="*/ 8842 h 23219"/>
                    <a:gd name="connsiteX2" fmla="*/ 6275 w 18839"/>
                    <a:gd name="connsiteY2" fmla="*/ 14883 h 23219"/>
                    <a:gd name="connsiteX3" fmla="*/ 18357 w 18839"/>
                    <a:gd name="connsiteY3" fmla="*/ 20924 h 23219"/>
                    <a:gd name="connsiteX4" fmla="*/ 9900 w 18839"/>
                    <a:gd name="connsiteY4" fmla="*/ 1594 h 23219"/>
                    <a:gd name="connsiteX5" fmla="*/ 9900 w 18839"/>
                    <a:gd name="connsiteY5" fmla="*/ 1594 h 23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839" h="23219">
                      <a:moveTo>
                        <a:pt x="9900" y="1594"/>
                      </a:moveTo>
                      <a:cubicBezTo>
                        <a:pt x="5067" y="-3239"/>
                        <a:pt x="-3390" y="4010"/>
                        <a:pt x="1443" y="8842"/>
                      </a:cubicBezTo>
                      <a:cubicBezTo>
                        <a:pt x="2651" y="10051"/>
                        <a:pt x="5067" y="12467"/>
                        <a:pt x="6275" y="14883"/>
                      </a:cubicBezTo>
                      <a:cubicBezTo>
                        <a:pt x="11108" y="19715"/>
                        <a:pt x="15940" y="26964"/>
                        <a:pt x="18357" y="20924"/>
                      </a:cubicBezTo>
                      <a:cubicBezTo>
                        <a:pt x="20773" y="13675"/>
                        <a:pt x="13524" y="6426"/>
                        <a:pt x="9900" y="1594"/>
                      </a:cubicBezTo>
                      <a:lnTo>
                        <a:pt x="9900" y="15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3" name="Freeform 767"/>
                <p:cNvSpPr/>
                <p:nvPr/>
              </p:nvSpPr>
              <p:spPr>
                <a:xfrm>
                  <a:off x="2201013" y="5503627"/>
                  <a:ext cx="906" cy="906"/>
                </a:xfrm>
                <a:custGeom>
                  <a:avLst/>
                  <a:gdLst>
                    <a:gd name="connsiteX0" fmla="*/ 0 w 906"/>
                    <a:gd name="connsiteY0" fmla="*/ 0 h 906"/>
                    <a:gd name="connsiteX1" fmla="*/ 0 w 906"/>
                    <a:gd name="connsiteY1" fmla="*/ 0 h 906"/>
                    <a:gd name="connsiteX2" fmla="*/ 0 w 906"/>
                    <a:gd name="connsiteY2" fmla="*/ 0 h 906"/>
                    <a:gd name="connsiteX3" fmla="*/ 0 w 906"/>
                    <a:gd name="connsiteY3" fmla="*/ 0 h 906"/>
                    <a:gd name="connsiteX4" fmla="*/ 0 w 906"/>
                    <a:gd name="connsiteY4" fmla="*/ 0 h 906"/>
                    <a:gd name="connsiteX5" fmla="*/ 0 w 906"/>
                    <a:gd name="connsiteY5" fmla="*/ 0 h 906"/>
                    <a:gd name="connsiteX6" fmla="*/ 0 w 906"/>
                    <a:gd name="connsiteY6" fmla="*/ 0 h 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06" h="90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208" y="0"/>
                        <a:pt x="0" y="0"/>
                      </a:cubicBezTo>
                      <a:cubicBezTo>
                        <a:pt x="1208" y="1208"/>
                        <a:pt x="1208" y="1208"/>
                        <a:pt x="0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4" name="Freeform 768"/>
                <p:cNvSpPr/>
                <p:nvPr/>
              </p:nvSpPr>
              <p:spPr>
                <a:xfrm>
                  <a:off x="2063701" y="5414934"/>
                  <a:ext cx="134469" cy="106924"/>
                </a:xfrm>
                <a:custGeom>
                  <a:avLst/>
                  <a:gdLst>
                    <a:gd name="connsiteX0" fmla="*/ 133687 w 134469"/>
                    <a:gd name="connsiteY0" fmla="*/ 75404 h 106924"/>
                    <a:gd name="connsiteX1" fmla="*/ 132479 w 134469"/>
                    <a:gd name="connsiteY1" fmla="*/ 74196 h 106924"/>
                    <a:gd name="connsiteX2" fmla="*/ 114357 w 134469"/>
                    <a:gd name="connsiteY2" fmla="*/ 57282 h 106924"/>
                    <a:gd name="connsiteX3" fmla="*/ 111941 w 134469"/>
                    <a:gd name="connsiteY3" fmla="*/ 56074 h 106924"/>
                    <a:gd name="connsiteX4" fmla="*/ 96235 w 134469"/>
                    <a:gd name="connsiteY4" fmla="*/ 45201 h 106924"/>
                    <a:gd name="connsiteX5" fmla="*/ 80530 w 134469"/>
                    <a:gd name="connsiteY5" fmla="*/ 35536 h 106924"/>
                    <a:gd name="connsiteX6" fmla="*/ 38245 w 134469"/>
                    <a:gd name="connsiteY6" fmla="*/ 17414 h 106924"/>
                    <a:gd name="connsiteX7" fmla="*/ 27372 w 134469"/>
                    <a:gd name="connsiteY7" fmla="*/ 12582 h 106924"/>
                    <a:gd name="connsiteX8" fmla="*/ 22540 w 134469"/>
                    <a:gd name="connsiteY8" fmla="*/ 10165 h 106924"/>
                    <a:gd name="connsiteX9" fmla="*/ 11667 w 134469"/>
                    <a:gd name="connsiteY9" fmla="*/ 4125 h 106924"/>
                    <a:gd name="connsiteX10" fmla="*/ 5626 w 134469"/>
                    <a:gd name="connsiteY10" fmla="*/ 500 h 106924"/>
                    <a:gd name="connsiteX11" fmla="*/ 5626 w 134469"/>
                    <a:gd name="connsiteY11" fmla="*/ 500 h 106924"/>
                    <a:gd name="connsiteX12" fmla="*/ 794 w 134469"/>
                    <a:gd name="connsiteY12" fmla="*/ 1708 h 106924"/>
                    <a:gd name="connsiteX13" fmla="*/ 2002 w 134469"/>
                    <a:gd name="connsiteY13" fmla="*/ 6541 h 106924"/>
                    <a:gd name="connsiteX14" fmla="*/ 8042 w 134469"/>
                    <a:gd name="connsiteY14" fmla="*/ 10165 h 106924"/>
                    <a:gd name="connsiteX15" fmla="*/ 21332 w 134469"/>
                    <a:gd name="connsiteY15" fmla="*/ 17414 h 106924"/>
                    <a:gd name="connsiteX16" fmla="*/ 27372 w 134469"/>
                    <a:gd name="connsiteY16" fmla="*/ 19830 h 106924"/>
                    <a:gd name="connsiteX17" fmla="*/ 38245 w 134469"/>
                    <a:gd name="connsiteY17" fmla="*/ 24663 h 106924"/>
                    <a:gd name="connsiteX18" fmla="*/ 51535 w 134469"/>
                    <a:gd name="connsiteY18" fmla="*/ 29495 h 106924"/>
                    <a:gd name="connsiteX19" fmla="*/ 51535 w 134469"/>
                    <a:gd name="connsiteY19" fmla="*/ 29495 h 106924"/>
                    <a:gd name="connsiteX20" fmla="*/ 62408 w 134469"/>
                    <a:gd name="connsiteY20" fmla="*/ 36744 h 106924"/>
                    <a:gd name="connsiteX21" fmla="*/ 86570 w 134469"/>
                    <a:gd name="connsiteY21" fmla="*/ 58490 h 106924"/>
                    <a:gd name="connsiteX22" fmla="*/ 102276 w 134469"/>
                    <a:gd name="connsiteY22" fmla="*/ 91110 h 106924"/>
                    <a:gd name="connsiteX23" fmla="*/ 107108 w 134469"/>
                    <a:gd name="connsiteY23" fmla="*/ 105607 h 106924"/>
                    <a:gd name="connsiteX24" fmla="*/ 110733 w 134469"/>
                    <a:gd name="connsiteY24" fmla="*/ 104399 h 106924"/>
                    <a:gd name="connsiteX25" fmla="*/ 99860 w 134469"/>
                    <a:gd name="connsiteY25" fmla="*/ 65739 h 106924"/>
                    <a:gd name="connsiteX26" fmla="*/ 85362 w 134469"/>
                    <a:gd name="connsiteY26" fmla="*/ 45201 h 106924"/>
                    <a:gd name="connsiteX27" fmla="*/ 93819 w 134469"/>
                    <a:gd name="connsiteY27" fmla="*/ 50033 h 106924"/>
                    <a:gd name="connsiteX28" fmla="*/ 97443 w 134469"/>
                    <a:gd name="connsiteY28" fmla="*/ 52450 h 106924"/>
                    <a:gd name="connsiteX29" fmla="*/ 121606 w 134469"/>
                    <a:gd name="connsiteY29" fmla="*/ 72988 h 106924"/>
                    <a:gd name="connsiteX30" fmla="*/ 128855 w 134469"/>
                    <a:gd name="connsiteY30" fmla="*/ 77820 h 106924"/>
                    <a:gd name="connsiteX31" fmla="*/ 133687 w 134469"/>
                    <a:gd name="connsiteY31" fmla="*/ 75404 h 106924"/>
                    <a:gd name="connsiteX32" fmla="*/ 133687 w 134469"/>
                    <a:gd name="connsiteY32" fmla="*/ 75404 h 106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34469" h="106924">
                      <a:moveTo>
                        <a:pt x="133687" y="75404"/>
                      </a:moveTo>
                      <a:cubicBezTo>
                        <a:pt x="133687" y="75404"/>
                        <a:pt x="132479" y="74196"/>
                        <a:pt x="132479" y="74196"/>
                      </a:cubicBezTo>
                      <a:cubicBezTo>
                        <a:pt x="126438" y="68155"/>
                        <a:pt x="120398" y="62114"/>
                        <a:pt x="114357" y="57282"/>
                      </a:cubicBezTo>
                      <a:cubicBezTo>
                        <a:pt x="113149" y="57282"/>
                        <a:pt x="113149" y="56074"/>
                        <a:pt x="111941" y="56074"/>
                      </a:cubicBezTo>
                      <a:cubicBezTo>
                        <a:pt x="107108" y="52450"/>
                        <a:pt x="102276" y="48825"/>
                        <a:pt x="96235" y="45201"/>
                      </a:cubicBezTo>
                      <a:cubicBezTo>
                        <a:pt x="91403" y="41577"/>
                        <a:pt x="85362" y="39160"/>
                        <a:pt x="80530" y="35536"/>
                      </a:cubicBezTo>
                      <a:cubicBezTo>
                        <a:pt x="67240" y="28287"/>
                        <a:pt x="52743" y="23455"/>
                        <a:pt x="38245" y="17414"/>
                      </a:cubicBezTo>
                      <a:cubicBezTo>
                        <a:pt x="34621" y="16206"/>
                        <a:pt x="30997" y="13790"/>
                        <a:pt x="27372" y="12582"/>
                      </a:cubicBezTo>
                      <a:cubicBezTo>
                        <a:pt x="26164" y="11373"/>
                        <a:pt x="24956" y="11373"/>
                        <a:pt x="22540" y="10165"/>
                      </a:cubicBezTo>
                      <a:cubicBezTo>
                        <a:pt x="18915" y="7749"/>
                        <a:pt x="15291" y="6541"/>
                        <a:pt x="11667" y="4125"/>
                      </a:cubicBezTo>
                      <a:cubicBezTo>
                        <a:pt x="9250" y="2916"/>
                        <a:pt x="6834" y="1708"/>
                        <a:pt x="5626" y="500"/>
                      </a:cubicBezTo>
                      <a:cubicBezTo>
                        <a:pt x="5626" y="500"/>
                        <a:pt x="5626" y="500"/>
                        <a:pt x="5626" y="500"/>
                      </a:cubicBezTo>
                      <a:cubicBezTo>
                        <a:pt x="3210" y="-708"/>
                        <a:pt x="2002" y="500"/>
                        <a:pt x="794" y="1708"/>
                      </a:cubicBezTo>
                      <a:cubicBezTo>
                        <a:pt x="-415" y="2916"/>
                        <a:pt x="-415" y="5333"/>
                        <a:pt x="2002" y="6541"/>
                      </a:cubicBezTo>
                      <a:cubicBezTo>
                        <a:pt x="4418" y="7749"/>
                        <a:pt x="5626" y="8957"/>
                        <a:pt x="8042" y="10165"/>
                      </a:cubicBezTo>
                      <a:cubicBezTo>
                        <a:pt x="12875" y="12582"/>
                        <a:pt x="17707" y="14998"/>
                        <a:pt x="21332" y="17414"/>
                      </a:cubicBezTo>
                      <a:cubicBezTo>
                        <a:pt x="23748" y="18622"/>
                        <a:pt x="26164" y="19830"/>
                        <a:pt x="27372" y="19830"/>
                      </a:cubicBezTo>
                      <a:cubicBezTo>
                        <a:pt x="30997" y="21038"/>
                        <a:pt x="34621" y="22247"/>
                        <a:pt x="38245" y="24663"/>
                      </a:cubicBezTo>
                      <a:cubicBezTo>
                        <a:pt x="43078" y="25871"/>
                        <a:pt x="46702" y="28287"/>
                        <a:pt x="51535" y="29495"/>
                      </a:cubicBezTo>
                      <a:cubicBezTo>
                        <a:pt x="51535" y="29495"/>
                        <a:pt x="51535" y="29495"/>
                        <a:pt x="51535" y="29495"/>
                      </a:cubicBezTo>
                      <a:cubicBezTo>
                        <a:pt x="55159" y="31911"/>
                        <a:pt x="58784" y="34328"/>
                        <a:pt x="62408" y="36744"/>
                      </a:cubicBezTo>
                      <a:cubicBezTo>
                        <a:pt x="70865" y="42785"/>
                        <a:pt x="80530" y="50033"/>
                        <a:pt x="86570" y="58490"/>
                      </a:cubicBezTo>
                      <a:cubicBezTo>
                        <a:pt x="93819" y="68155"/>
                        <a:pt x="98651" y="79028"/>
                        <a:pt x="102276" y="91110"/>
                      </a:cubicBezTo>
                      <a:cubicBezTo>
                        <a:pt x="103484" y="95942"/>
                        <a:pt x="105900" y="100774"/>
                        <a:pt x="107108" y="105607"/>
                      </a:cubicBezTo>
                      <a:cubicBezTo>
                        <a:pt x="108316" y="108023"/>
                        <a:pt x="110733" y="106815"/>
                        <a:pt x="110733" y="104399"/>
                      </a:cubicBezTo>
                      <a:cubicBezTo>
                        <a:pt x="108316" y="89901"/>
                        <a:pt x="104692" y="76612"/>
                        <a:pt x="99860" y="65739"/>
                      </a:cubicBezTo>
                      <a:cubicBezTo>
                        <a:pt x="96235" y="58490"/>
                        <a:pt x="91403" y="51241"/>
                        <a:pt x="85362" y="45201"/>
                      </a:cubicBezTo>
                      <a:cubicBezTo>
                        <a:pt x="87778" y="46409"/>
                        <a:pt x="90195" y="48825"/>
                        <a:pt x="93819" y="50033"/>
                      </a:cubicBezTo>
                      <a:cubicBezTo>
                        <a:pt x="95027" y="51241"/>
                        <a:pt x="96235" y="52450"/>
                        <a:pt x="97443" y="52450"/>
                      </a:cubicBezTo>
                      <a:cubicBezTo>
                        <a:pt x="105900" y="58490"/>
                        <a:pt x="113149" y="66947"/>
                        <a:pt x="121606" y="72988"/>
                      </a:cubicBezTo>
                      <a:cubicBezTo>
                        <a:pt x="124022" y="75404"/>
                        <a:pt x="126438" y="76612"/>
                        <a:pt x="128855" y="77820"/>
                      </a:cubicBezTo>
                      <a:cubicBezTo>
                        <a:pt x="132479" y="81444"/>
                        <a:pt x="136103" y="77820"/>
                        <a:pt x="133687" y="75404"/>
                      </a:cubicBezTo>
                      <a:lnTo>
                        <a:pt x="133687" y="7540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5" name="Freeform 769"/>
                <p:cNvSpPr/>
                <p:nvPr/>
              </p:nvSpPr>
              <p:spPr>
                <a:xfrm>
                  <a:off x="2173226" y="5520748"/>
                  <a:ext cx="13479" cy="22123"/>
                </a:xfrm>
                <a:custGeom>
                  <a:avLst/>
                  <a:gdLst>
                    <a:gd name="connsiteX0" fmla="*/ 13289 w 13479"/>
                    <a:gd name="connsiteY0" fmla="*/ 17915 h 22123"/>
                    <a:gd name="connsiteX1" fmla="*/ 10873 w 13479"/>
                    <a:gd name="connsiteY1" fmla="*/ 13082 h 22123"/>
                    <a:gd name="connsiteX2" fmla="*/ 4832 w 13479"/>
                    <a:gd name="connsiteY2" fmla="*/ 1001 h 22123"/>
                    <a:gd name="connsiteX3" fmla="*/ 0 w 13479"/>
                    <a:gd name="connsiteY3" fmla="*/ 3417 h 22123"/>
                    <a:gd name="connsiteX4" fmla="*/ 7249 w 13479"/>
                    <a:gd name="connsiteY4" fmla="*/ 20331 h 22123"/>
                    <a:gd name="connsiteX5" fmla="*/ 7249 w 13479"/>
                    <a:gd name="connsiteY5" fmla="*/ 20331 h 22123"/>
                    <a:gd name="connsiteX6" fmla="*/ 13289 w 13479"/>
                    <a:gd name="connsiteY6" fmla="*/ 17915 h 22123"/>
                    <a:gd name="connsiteX7" fmla="*/ 13289 w 13479"/>
                    <a:gd name="connsiteY7" fmla="*/ 17915 h 22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79" h="22123">
                      <a:moveTo>
                        <a:pt x="13289" y="17915"/>
                      </a:moveTo>
                      <a:cubicBezTo>
                        <a:pt x="12081" y="16706"/>
                        <a:pt x="12081" y="15499"/>
                        <a:pt x="10873" y="13082"/>
                      </a:cubicBezTo>
                      <a:cubicBezTo>
                        <a:pt x="9665" y="8250"/>
                        <a:pt x="8457" y="3417"/>
                        <a:pt x="4832" y="1001"/>
                      </a:cubicBezTo>
                      <a:cubicBezTo>
                        <a:pt x="2416" y="-1415"/>
                        <a:pt x="0" y="1001"/>
                        <a:pt x="0" y="3417"/>
                      </a:cubicBezTo>
                      <a:cubicBezTo>
                        <a:pt x="0" y="7042"/>
                        <a:pt x="3624" y="16706"/>
                        <a:pt x="7249" y="20331"/>
                      </a:cubicBezTo>
                      <a:cubicBezTo>
                        <a:pt x="7249" y="20331"/>
                        <a:pt x="7249" y="20331"/>
                        <a:pt x="7249" y="20331"/>
                      </a:cubicBezTo>
                      <a:cubicBezTo>
                        <a:pt x="9665" y="23955"/>
                        <a:pt x="14497" y="21539"/>
                        <a:pt x="13289" y="17915"/>
                      </a:cubicBezTo>
                      <a:lnTo>
                        <a:pt x="13289" y="1791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6" name="Freeform 770"/>
                <p:cNvSpPr/>
                <p:nvPr/>
              </p:nvSpPr>
              <p:spPr>
                <a:xfrm>
                  <a:off x="2109604" y="5526262"/>
                  <a:ext cx="16505" cy="19129"/>
                </a:xfrm>
                <a:custGeom>
                  <a:avLst/>
                  <a:gdLst>
                    <a:gd name="connsiteX0" fmla="*/ 15297 w 16505"/>
                    <a:gd name="connsiteY0" fmla="*/ 14817 h 19129"/>
                    <a:gd name="connsiteX1" fmla="*/ 15297 w 16505"/>
                    <a:gd name="connsiteY1" fmla="*/ 14817 h 19129"/>
                    <a:gd name="connsiteX2" fmla="*/ 10464 w 16505"/>
                    <a:gd name="connsiteY2" fmla="*/ 2736 h 19129"/>
                    <a:gd name="connsiteX3" fmla="*/ 800 w 16505"/>
                    <a:gd name="connsiteY3" fmla="*/ 8777 h 19129"/>
                    <a:gd name="connsiteX4" fmla="*/ 16505 w 16505"/>
                    <a:gd name="connsiteY4" fmla="*/ 17233 h 19129"/>
                    <a:gd name="connsiteX5" fmla="*/ 15297 w 16505"/>
                    <a:gd name="connsiteY5" fmla="*/ 14817 h 19129"/>
                    <a:gd name="connsiteX6" fmla="*/ 15297 w 16505"/>
                    <a:gd name="connsiteY6" fmla="*/ 14817 h 19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05" h="19129">
                      <a:moveTo>
                        <a:pt x="15297" y="14817"/>
                      </a:moveTo>
                      <a:cubicBezTo>
                        <a:pt x="15297" y="14817"/>
                        <a:pt x="15297" y="13609"/>
                        <a:pt x="15297" y="14817"/>
                      </a:cubicBezTo>
                      <a:cubicBezTo>
                        <a:pt x="15297" y="13609"/>
                        <a:pt x="14089" y="11193"/>
                        <a:pt x="10464" y="2736"/>
                      </a:cubicBezTo>
                      <a:cubicBezTo>
                        <a:pt x="6840" y="-3304"/>
                        <a:pt x="-2825" y="1528"/>
                        <a:pt x="800" y="8777"/>
                      </a:cubicBezTo>
                      <a:cubicBezTo>
                        <a:pt x="8048" y="22066"/>
                        <a:pt x="14089" y="19650"/>
                        <a:pt x="16505" y="17233"/>
                      </a:cubicBezTo>
                      <a:cubicBezTo>
                        <a:pt x="15297" y="14817"/>
                        <a:pt x="15297" y="14817"/>
                        <a:pt x="15297" y="14817"/>
                      </a:cubicBezTo>
                      <a:lnTo>
                        <a:pt x="15297" y="148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7" name="Freeform 771"/>
                <p:cNvSpPr/>
                <p:nvPr/>
              </p:nvSpPr>
              <p:spPr>
                <a:xfrm>
                  <a:off x="2146647" y="5418737"/>
                  <a:ext cx="16989" cy="19785"/>
                </a:xfrm>
                <a:custGeom>
                  <a:avLst/>
                  <a:gdLst>
                    <a:gd name="connsiteX0" fmla="*/ 8457 w 16989"/>
                    <a:gd name="connsiteY0" fmla="*/ 18443 h 19785"/>
                    <a:gd name="connsiteX1" fmla="*/ 10873 w 16989"/>
                    <a:gd name="connsiteY1" fmla="*/ 19651 h 19785"/>
                    <a:gd name="connsiteX2" fmla="*/ 15705 w 16989"/>
                    <a:gd name="connsiteY2" fmla="*/ 9986 h 19785"/>
                    <a:gd name="connsiteX3" fmla="*/ 8457 w 16989"/>
                    <a:gd name="connsiteY3" fmla="*/ 2738 h 19785"/>
                    <a:gd name="connsiteX4" fmla="*/ 4832 w 16989"/>
                    <a:gd name="connsiteY4" fmla="*/ 321 h 19785"/>
                    <a:gd name="connsiteX5" fmla="*/ 0 w 16989"/>
                    <a:gd name="connsiteY5" fmla="*/ 3946 h 19785"/>
                    <a:gd name="connsiteX6" fmla="*/ 8457 w 16989"/>
                    <a:gd name="connsiteY6" fmla="*/ 18443 h 19785"/>
                    <a:gd name="connsiteX7" fmla="*/ 8457 w 16989"/>
                    <a:gd name="connsiteY7" fmla="*/ 18443 h 19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89" h="19785">
                      <a:moveTo>
                        <a:pt x="8457" y="18443"/>
                      </a:moveTo>
                      <a:cubicBezTo>
                        <a:pt x="9665" y="19651"/>
                        <a:pt x="9665" y="19651"/>
                        <a:pt x="10873" y="19651"/>
                      </a:cubicBezTo>
                      <a:cubicBezTo>
                        <a:pt x="14497" y="20860"/>
                        <a:pt x="19330" y="13611"/>
                        <a:pt x="15705" y="9986"/>
                      </a:cubicBezTo>
                      <a:cubicBezTo>
                        <a:pt x="13289" y="7570"/>
                        <a:pt x="10873" y="5154"/>
                        <a:pt x="8457" y="2738"/>
                      </a:cubicBezTo>
                      <a:cubicBezTo>
                        <a:pt x="7249" y="1530"/>
                        <a:pt x="6041" y="1530"/>
                        <a:pt x="4832" y="321"/>
                      </a:cubicBezTo>
                      <a:cubicBezTo>
                        <a:pt x="2416" y="-887"/>
                        <a:pt x="0" y="1530"/>
                        <a:pt x="0" y="3946"/>
                      </a:cubicBezTo>
                      <a:cubicBezTo>
                        <a:pt x="0" y="11194"/>
                        <a:pt x="4832" y="14819"/>
                        <a:pt x="8457" y="18443"/>
                      </a:cubicBezTo>
                      <a:lnTo>
                        <a:pt x="8457" y="184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8" name="Freeform 772"/>
                <p:cNvSpPr/>
                <p:nvPr/>
              </p:nvSpPr>
              <p:spPr>
                <a:xfrm>
                  <a:off x="2078992" y="5405529"/>
                  <a:ext cx="19898" cy="12807"/>
                </a:xfrm>
                <a:custGeom>
                  <a:avLst/>
                  <a:gdLst>
                    <a:gd name="connsiteX0" fmla="*/ 0 w 19898"/>
                    <a:gd name="connsiteY0" fmla="*/ 3865 h 12807"/>
                    <a:gd name="connsiteX1" fmla="*/ 0 w 19898"/>
                    <a:gd name="connsiteY1" fmla="*/ 3865 h 12807"/>
                    <a:gd name="connsiteX2" fmla="*/ 1208 w 19898"/>
                    <a:gd name="connsiteY2" fmla="*/ 6281 h 12807"/>
                    <a:gd name="connsiteX3" fmla="*/ 10873 w 19898"/>
                    <a:gd name="connsiteY3" fmla="*/ 11113 h 12807"/>
                    <a:gd name="connsiteX4" fmla="*/ 12081 w 19898"/>
                    <a:gd name="connsiteY4" fmla="*/ 12321 h 12807"/>
                    <a:gd name="connsiteX5" fmla="*/ 12081 w 19898"/>
                    <a:gd name="connsiteY5" fmla="*/ 12321 h 12807"/>
                    <a:gd name="connsiteX6" fmla="*/ 18122 w 19898"/>
                    <a:gd name="connsiteY6" fmla="*/ 5072 h 12807"/>
                    <a:gd name="connsiteX7" fmla="*/ 1208 w 19898"/>
                    <a:gd name="connsiteY7" fmla="*/ 240 h 12807"/>
                    <a:gd name="connsiteX8" fmla="*/ 0 w 19898"/>
                    <a:gd name="connsiteY8" fmla="*/ 3865 h 12807"/>
                    <a:gd name="connsiteX9" fmla="*/ 0 w 19898"/>
                    <a:gd name="connsiteY9" fmla="*/ 3865 h 12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98" h="12807">
                      <a:moveTo>
                        <a:pt x="0" y="3865"/>
                      </a:moveTo>
                      <a:cubicBezTo>
                        <a:pt x="0" y="3865"/>
                        <a:pt x="0" y="3865"/>
                        <a:pt x="0" y="3865"/>
                      </a:cubicBezTo>
                      <a:cubicBezTo>
                        <a:pt x="0" y="5072"/>
                        <a:pt x="1208" y="5072"/>
                        <a:pt x="1208" y="6281"/>
                      </a:cubicBezTo>
                      <a:cubicBezTo>
                        <a:pt x="3624" y="8697"/>
                        <a:pt x="7249" y="9905"/>
                        <a:pt x="10873" y="11113"/>
                      </a:cubicBezTo>
                      <a:cubicBezTo>
                        <a:pt x="10873" y="11113"/>
                        <a:pt x="12081" y="11113"/>
                        <a:pt x="12081" y="12321"/>
                      </a:cubicBezTo>
                      <a:cubicBezTo>
                        <a:pt x="12081" y="12321"/>
                        <a:pt x="12081" y="12321"/>
                        <a:pt x="12081" y="12321"/>
                      </a:cubicBezTo>
                      <a:cubicBezTo>
                        <a:pt x="16914" y="14738"/>
                        <a:pt x="22954" y="7489"/>
                        <a:pt x="18122" y="5072"/>
                      </a:cubicBezTo>
                      <a:cubicBezTo>
                        <a:pt x="13289" y="2656"/>
                        <a:pt x="7249" y="-968"/>
                        <a:pt x="1208" y="240"/>
                      </a:cubicBezTo>
                      <a:cubicBezTo>
                        <a:pt x="0" y="240"/>
                        <a:pt x="0" y="2656"/>
                        <a:pt x="0" y="3865"/>
                      </a:cubicBezTo>
                      <a:lnTo>
                        <a:pt x="0" y="38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9" name="Freeform 773"/>
                <p:cNvSpPr/>
                <p:nvPr/>
              </p:nvSpPr>
              <p:spPr>
                <a:xfrm>
                  <a:off x="2219437" y="5287788"/>
                  <a:ext cx="16611" cy="11666"/>
                </a:xfrm>
                <a:custGeom>
                  <a:avLst/>
                  <a:gdLst>
                    <a:gd name="connsiteX0" fmla="*/ 11779 w 16611"/>
                    <a:gd name="connsiteY0" fmla="*/ 794 h 11666"/>
                    <a:gd name="connsiteX1" fmla="*/ 2114 w 16611"/>
                    <a:gd name="connsiteY1" fmla="*/ 2001 h 11666"/>
                    <a:gd name="connsiteX2" fmla="*/ 906 w 16611"/>
                    <a:gd name="connsiteY2" fmla="*/ 2001 h 11666"/>
                    <a:gd name="connsiteX3" fmla="*/ 906 w 16611"/>
                    <a:gd name="connsiteY3" fmla="*/ 5626 h 11666"/>
                    <a:gd name="connsiteX4" fmla="*/ 3322 w 16611"/>
                    <a:gd name="connsiteY4" fmla="*/ 8042 h 11666"/>
                    <a:gd name="connsiteX5" fmla="*/ 9363 w 16611"/>
                    <a:gd name="connsiteY5" fmla="*/ 11667 h 11666"/>
                    <a:gd name="connsiteX6" fmla="*/ 10571 w 16611"/>
                    <a:gd name="connsiteY6" fmla="*/ 11667 h 11666"/>
                    <a:gd name="connsiteX7" fmla="*/ 16612 w 16611"/>
                    <a:gd name="connsiteY7" fmla="*/ 6834 h 11666"/>
                    <a:gd name="connsiteX8" fmla="*/ 11779 w 16611"/>
                    <a:gd name="connsiteY8" fmla="*/ 794 h 11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11" h="11666">
                      <a:moveTo>
                        <a:pt x="11779" y="794"/>
                      </a:moveTo>
                      <a:cubicBezTo>
                        <a:pt x="8155" y="-415"/>
                        <a:pt x="4530" y="-415"/>
                        <a:pt x="2114" y="2001"/>
                      </a:cubicBezTo>
                      <a:cubicBezTo>
                        <a:pt x="2114" y="2001"/>
                        <a:pt x="2114" y="2001"/>
                        <a:pt x="906" y="2001"/>
                      </a:cubicBezTo>
                      <a:cubicBezTo>
                        <a:pt x="-302" y="3210"/>
                        <a:pt x="-302" y="4418"/>
                        <a:pt x="906" y="5626"/>
                      </a:cubicBezTo>
                      <a:cubicBezTo>
                        <a:pt x="2114" y="6834"/>
                        <a:pt x="2114" y="6834"/>
                        <a:pt x="3322" y="8042"/>
                      </a:cubicBezTo>
                      <a:cubicBezTo>
                        <a:pt x="5739" y="9250"/>
                        <a:pt x="6947" y="10458"/>
                        <a:pt x="9363" y="11667"/>
                      </a:cubicBezTo>
                      <a:cubicBezTo>
                        <a:pt x="9363" y="11667"/>
                        <a:pt x="10571" y="11667"/>
                        <a:pt x="10571" y="11667"/>
                      </a:cubicBezTo>
                      <a:cubicBezTo>
                        <a:pt x="14195" y="11667"/>
                        <a:pt x="16612" y="9250"/>
                        <a:pt x="16612" y="6834"/>
                      </a:cubicBezTo>
                      <a:cubicBezTo>
                        <a:pt x="16612" y="4418"/>
                        <a:pt x="15403" y="2001"/>
                        <a:pt x="11779" y="7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0" name="Freeform 774"/>
                <p:cNvSpPr/>
                <p:nvPr/>
              </p:nvSpPr>
              <p:spPr>
                <a:xfrm>
                  <a:off x="2217451" y="5259761"/>
                  <a:ext cx="30678" cy="17239"/>
                </a:xfrm>
                <a:custGeom>
                  <a:avLst/>
                  <a:gdLst>
                    <a:gd name="connsiteX0" fmla="*/ 22222 w 30678"/>
                    <a:gd name="connsiteY0" fmla="*/ 15531 h 17239"/>
                    <a:gd name="connsiteX1" fmla="*/ 28263 w 30678"/>
                    <a:gd name="connsiteY1" fmla="*/ 16740 h 17239"/>
                    <a:gd name="connsiteX2" fmla="*/ 30679 w 30678"/>
                    <a:gd name="connsiteY2" fmla="*/ 13115 h 17239"/>
                    <a:gd name="connsiteX3" fmla="*/ 28263 w 30678"/>
                    <a:gd name="connsiteY3" fmla="*/ 8283 h 17239"/>
                    <a:gd name="connsiteX4" fmla="*/ 24638 w 30678"/>
                    <a:gd name="connsiteY4" fmla="*/ 5866 h 17239"/>
                    <a:gd name="connsiteX5" fmla="*/ 24638 w 30678"/>
                    <a:gd name="connsiteY5" fmla="*/ 5866 h 17239"/>
                    <a:gd name="connsiteX6" fmla="*/ 19806 w 30678"/>
                    <a:gd name="connsiteY6" fmla="*/ 3450 h 17239"/>
                    <a:gd name="connsiteX7" fmla="*/ 16182 w 30678"/>
                    <a:gd name="connsiteY7" fmla="*/ 2242 h 17239"/>
                    <a:gd name="connsiteX8" fmla="*/ 1684 w 30678"/>
                    <a:gd name="connsiteY8" fmla="*/ 1034 h 17239"/>
                    <a:gd name="connsiteX9" fmla="*/ 2892 w 30678"/>
                    <a:gd name="connsiteY9" fmla="*/ 7074 h 17239"/>
                    <a:gd name="connsiteX10" fmla="*/ 8933 w 30678"/>
                    <a:gd name="connsiteY10" fmla="*/ 7074 h 17239"/>
                    <a:gd name="connsiteX11" fmla="*/ 12557 w 30678"/>
                    <a:gd name="connsiteY11" fmla="*/ 8283 h 17239"/>
                    <a:gd name="connsiteX12" fmla="*/ 17390 w 30678"/>
                    <a:gd name="connsiteY12" fmla="*/ 10699 h 17239"/>
                    <a:gd name="connsiteX13" fmla="*/ 22222 w 30678"/>
                    <a:gd name="connsiteY13" fmla="*/ 15531 h 17239"/>
                    <a:gd name="connsiteX14" fmla="*/ 22222 w 30678"/>
                    <a:gd name="connsiteY14" fmla="*/ 15531 h 17239"/>
                    <a:gd name="connsiteX15" fmla="*/ 22222 w 30678"/>
                    <a:gd name="connsiteY15" fmla="*/ 15531 h 17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678" h="17239">
                      <a:moveTo>
                        <a:pt x="22222" y="15531"/>
                      </a:moveTo>
                      <a:cubicBezTo>
                        <a:pt x="24638" y="16740"/>
                        <a:pt x="25847" y="17947"/>
                        <a:pt x="28263" y="16740"/>
                      </a:cubicBezTo>
                      <a:cubicBezTo>
                        <a:pt x="29471" y="16740"/>
                        <a:pt x="30679" y="14323"/>
                        <a:pt x="30679" y="13115"/>
                      </a:cubicBezTo>
                      <a:cubicBezTo>
                        <a:pt x="30679" y="10699"/>
                        <a:pt x="29471" y="9491"/>
                        <a:pt x="28263" y="8283"/>
                      </a:cubicBezTo>
                      <a:cubicBezTo>
                        <a:pt x="27055" y="7074"/>
                        <a:pt x="25847" y="7074"/>
                        <a:pt x="24638" y="5866"/>
                      </a:cubicBezTo>
                      <a:cubicBezTo>
                        <a:pt x="24638" y="5866"/>
                        <a:pt x="24638" y="5866"/>
                        <a:pt x="24638" y="5866"/>
                      </a:cubicBezTo>
                      <a:cubicBezTo>
                        <a:pt x="23430" y="4658"/>
                        <a:pt x="21014" y="3450"/>
                        <a:pt x="19806" y="3450"/>
                      </a:cubicBezTo>
                      <a:cubicBezTo>
                        <a:pt x="18598" y="3450"/>
                        <a:pt x="17390" y="2242"/>
                        <a:pt x="16182" y="2242"/>
                      </a:cubicBezTo>
                      <a:cubicBezTo>
                        <a:pt x="12557" y="1034"/>
                        <a:pt x="6517" y="-1382"/>
                        <a:pt x="1684" y="1034"/>
                      </a:cubicBezTo>
                      <a:cubicBezTo>
                        <a:pt x="-732" y="2242"/>
                        <a:pt x="-732" y="8283"/>
                        <a:pt x="2892" y="7074"/>
                      </a:cubicBezTo>
                      <a:cubicBezTo>
                        <a:pt x="4100" y="5866"/>
                        <a:pt x="6517" y="7074"/>
                        <a:pt x="8933" y="7074"/>
                      </a:cubicBezTo>
                      <a:cubicBezTo>
                        <a:pt x="10141" y="7074"/>
                        <a:pt x="11349" y="8283"/>
                        <a:pt x="12557" y="8283"/>
                      </a:cubicBezTo>
                      <a:cubicBezTo>
                        <a:pt x="14973" y="9491"/>
                        <a:pt x="16182" y="9491"/>
                        <a:pt x="17390" y="10699"/>
                      </a:cubicBezTo>
                      <a:cubicBezTo>
                        <a:pt x="16182" y="13115"/>
                        <a:pt x="18598" y="14323"/>
                        <a:pt x="22222" y="15531"/>
                      </a:cubicBezTo>
                      <a:cubicBezTo>
                        <a:pt x="21014" y="15531"/>
                        <a:pt x="21014" y="15531"/>
                        <a:pt x="22222" y="15531"/>
                      </a:cubicBezTo>
                      <a:lnTo>
                        <a:pt x="22222" y="1553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1" name="Freeform 775"/>
                <p:cNvSpPr/>
                <p:nvPr/>
              </p:nvSpPr>
              <p:spPr>
                <a:xfrm>
                  <a:off x="2109195" y="5099890"/>
                  <a:ext cx="14376" cy="15929"/>
                </a:xfrm>
                <a:custGeom>
                  <a:avLst/>
                  <a:gdLst>
                    <a:gd name="connsiteX0" fmla="*/ 6041 w 14376"/>
                    <a:gd name="connsiteY0" fmla="*/ 1432 h 15929"/>
                    <a:gd name="connsiteX1" fmla="*/ 0 w 14376"/>
                    <a:gd name="connsiteY1" fmla="*/ 12305 h 15929"/>
                    <a:gd name="connsiteX2" fmla="*/ 3624 w 14376"/>
                    <a:gd name="connsiteY2" fmla="*/ 15929 h 15929"/>
                    <a:gd name="connsiteX3" fmla="*/ 12081 w 14376"/>
                    <a:gd name="connsiteY3" fmla="*/ 11097 h 15929"/>
                    <a:gd name="connsiteX4" fmla="*/ 6041 w 14376"/>
                    <a:gd name="connsiteY4" fmla="*/ 1432 h 15929"/>
                    <a:gd name="connsiteX5" fmla="*/ 6041 w 14376"/>
                    <a:gd name="connsiteY5" fmla="*/ 1432 h 15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76" h="15929">
                      <a:moveTo>
                        <a:pt x="6041" y="1432"/>
                      </a:moveTo>
                      <a:cubicBezTo>
                        <a:pt x="2416" y="5056"/>
                        <a:pt x="0" y="7473"/>
                        <a:pt x="0" y="12305"/>
                      </a:cubicBezTo>
                      <a:cubicBezTo>
                        <a:pt x="0" y="13513"/>
                        <a:pt x="2416" y="15929"/>
                        <a:pt x="3624" y="15929"/>
                      </a:cubicBezTo>
                      <a:cubicBezTo>
                        <a:pt x="7249" y="14721"/>
                        <a:pt x="9665" y="12305"/>
                        <a:pt x="12081" y="11097"/>
                      </a:cubicBezTo>
                      <a:cubicBezTo>
                        <a:pt x="18122" y="5056"/>
                        <a:pt x="10873" y="-3401"/>
                        <a:pt x="6041" y="1432"/>
                      </a:cubicBezTo>
                      <a:lnTo>
                        <a:pt x="6041" y="14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2" name="Freeform 776"/>
                <p:cNvSpPr/>
                <p:nvPr/>
              </p:nvSpPr>
              <p:spPr>
                <a:xfrm>
                  <a:off x="2154869" y="5145395"/>
                  <a:ext cx="12669" cy="14302"/>
                </a:xfrm>
                <a:custGeom>
                  <a:avLst/>
                  <a:gdLst>
                    <a:gd name="connsiteX0" fmla="*/ 1443 w 12669"/>
                    <a:gd name="connsiteY0" fmla="*/ 5460 h 14302"/>
                    <a:gd name="connsiteX1" fmla="*/ 9900 w 12669"/>
                    <a:gd name="connsiteY1" fmla="*/ 12709 h 14302"/>
                    <a:gd name="connsiteX2" fmla="*/ 1443 w 12669"/>
                    <a:gd name="connsiteY2" fmla="*/ 5460 h 1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669" h="14302">
                      <a:moveTo>
                        <a:pt x="1443" y="5460"/>
                      </a:moveTo>
                      <a:cubicBezTo>
                        <a:pt x="-3390" y="10293"/>
                        <a:pt x="5067" y="17542"/>
                        <a:pt x="9900" y="12709"/>
                      </a:cubicBezTo>
                      <a:cubicBezTo>
                        <a:pt x="17149" y="-580"/>
                        <a:pt x="8692" y="-4204"/>
                        <a:pt x="1443" y="54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3" name="Freeform 777"/>
                <p:cNvSpPr/>
                <p:nvPr/>
              </p:nvSpPr>
              <p:spPr>
                <a:xfrm>
                  <a:off x="2180366" y="5139982"/>
                  <a:ext cx="15399" cy="15568"/>
                </a:xfrm>
                <a:custGeom>
                  <a:avLst/>
                  <a:gdLst>
                    <a:gd name="connsiteX0" fmla="*/ 13398 w 15399"/>
                    <a:gd name="connsiteY0" fmla="*/ 1208 h 15568"/>
                    <a:gd name="connsiteX1" fmla="*/ 12190 w 15399"/>
                    <a:gd name="connsiteY1" fmla="*/ 0 h 15568"/>
                    <a:gd name="connsiteX2" fmla="*/ 8566 w 15399"/>
                    <a:gd name="connsiteY2" fmla="*/ 0 h 15568"/>
                    <a:gd name="connsiteX3" fmla="*/ 2525 w 15399"/>
                    <a:gd name="connsiteY3" fmla="*/ 4832 h 15568"/>
                    <a:gd name="connsiteX4" fmla="*/ 1317 w 15399"/>
                    <a:gd name="connsiteY4" fmla="*/ 6041 h 15568"/>
                    <a:gd name="connsiteX5" fmla="*/ 2525 w 15399"/>
                    <a:gd name="connsiteY5" fmla="*/ 14498 h 15568"/>
                    <a:gd name="connsiteX6" fmla="*/ 14606 w 15399"/>
                    <a:gd name="connsiteY6" fmla="*/ 6041 h 15568"/>
                    <a:gd name="connsiteX7" fmla="*/ 13398 w 15399"/>
                    <a:gd name="connsiteY7" fmla="*/ 1208 h 15568"/>
                    <a:gd name="connsiteX8" fmla="*/ 13398 w 15399"/>
                    <a:gd name="connsiteY8" fmla="*/ 1208 h 1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99" h="15568">
                      <a:moveTo>
                        <a:pt x="13398" y="1208"/>
                      </a:moveTo>
                      <a:cubicBezTo>
                        <a:pt x="13398" y="1208"/>
                        <a:pt x="12190" y="1208"/>
                        <a:pt x="12190" y="0"/>
                      </a:cubicBezTo>
                      <a:cubicBezTo>
                        <a:pt x="10982" y="0"/>
                        <a:pt x="9774" y="0"/>
                        <a:pt x="8566" y="0"/>
                      </a:cubicBezTo>
                      <a:cubicBezTo>
                        <a:pt x="6149" y="1208"/>
                        <a:pt x="4941" y="3625"/>
                        <a:pt x="2525" y="4832"/>
                      </a:cubicBezTo>
                      <a:cubicBezTo>
                        <a:pt x="2525" y="4832"/>
                        <a:pt x="2525" y="4832"/>
                        <a:pt x="1317" y="6041"/>
                      </a:cubicBezTo>
                      <a:cubicBezTo>
                        <a:pt x="-1099" y="8457"/>
                        <a:pt x="109" y="12081"/>
                        <a:pt x="2525" y="14498"/>
                      </a:cubicBezTo>
                      <a:cubicBezTo>
                        <a:pt x="4941" y="16914"/>
                        <a:pt x="10982" y="15706"/>
                        <a:pt x="14606" y="6041"/>
                      </a:cubicBezTo>
                      <a:cubicBezTo>
                        <a:pt x="15814" y="4832"/>
                        <a:pt x="15814" y="2416"/>
                        <a:pt x="13398" y="1208"/>
                      </a:cubicBezTo>
                      <a:lnTo>
                        <a:pt x="13398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4" name="Freeform 778"/>
                <p:cNvSpPr/>
                <p:nvPr/>
              </p:nvSpPr>
              <p:spPr>
                <a:xfrm>
                  <a:off x="2148157" y="5225327"/>
                  <a:ext cx="17457" cy="8754"/>
                </a:xfrm>
                <a:custGeom>
                  <a:avLst/>
                  <a:gdLst>
                    <a:gd name="connsiteX0" fmla="*/ 11779 w 17457"/>
                    <a:gd name="connsiteY0" fmla="*/ 432 h 8754"/>
                    <a:gd name="connsiteX1" fmla="*/ 906 w 17457"/>
                    <a:gd name="connsiteY1" fmla="*/ 4056 h 8754"/>
                    <a:gd name="connsiteX2" fmla="*/ 906 w 17457"/>
                    <a:gd name="connsiteY2" fmla="*/ 7681 h 8754"/>
                    <a:gd name="connsiteX3" fmla="*/ 12987 w 17457"/>
                    <a:gd name="connsiteY3" fmla="*/ 7681 h 8754"/>
                    <a:gd name="connsiteX4" fmla="*/ 11779 w 17457"/>
                    <a:gd name="connsiteY4" fmla="*/ 432 h 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57" h="8754">
                      <a:moveTo>
                        <a:pt x="11779" y="432"/>
                      </a:moveTo>
                      <a:cubicBezTo>
                        <a:pt x="8155" y="1640"/>
                        <a:pt x="4531" y="2848"/>
                        <a:pt x="906" y="4056"/>
                      </a:cubicBezTo>
                      <a:cubicBezTo>
                        <a:pt x="-302" y="5264"/>
                        <a:pt x="-302" y="6472"/>
                        <a:pt x="906" y="7681"/>
                      </a:cubicBezTo>
                      <a:cubicBezTo>
                        <a:pt x="4531" y="10097"/>
                        <a:pt x="9363" y="7681"/>
                        <a:pt x="12987" y="7681"/>
                      </a:cubicBezTo>
                      <a:cubicBezTo>
                        <a:pt x="20236" y="6472"/>
                        <a:pt x="17820" y="-1985"/>
                        <a:pt x="11779" y="4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5" name="Freeform 779"/>
                <p:cNvSpPr/>
                <p:nvPr/>
              </p:nvSpPr>
              <p:spPr>
                <a:xfrm>
                  <a:off x="2127317" y="5135754"/>
                  <a:ext cx="17022" cy="19047"/>
                </a:xfrm>
                <a:custGeom>
                  <a:avLst/>
                  <a:gdLst>
                    <a:gd name="connsiteX0" fmla="*/ 14497 w 17022"/>
                    <a:gd name="connsiteY0" fmla="*/ 1812 h 19047"/>
                    <a:gd name="connsiteX1" fmla="*/ 7249 w 17022"/>
                    <a:gd name="connsiteY1" fmla="*/ 1812 h 19047"/>
                    <a:gd name="connsiteX2" fmla="*/ 0 w 17022"/>
                    <a:gd name="connsiteY2" fmla="*/ 15101 h 19047"/>
                    <a:gd name="connsiteX3" fmla="*/ 4832 w 17022"/>
                    <a:gd name="connsiteY3" fmla="*/ 18726 h 19047"/>
                    <a:gd name="connsiteX4" fmla="*/ 15706 w 17022"/>
                    <a:gd name="connsiteY4" fmla="*/ 9061 h 19047"/>
                    <a:gd name="connsiteX5" fmla="*/ 15706 w 17022"/>
                    <a:gd name="connsiteY5" fmla="*/ 9061 h 19047"/>
                    <a:gd name="connsiteX6" fmla="*/ 14497 w 17022"/>
                    <a:gd name="connsiteY6" fmla="*/ 1812 h 19047"/>
                    <a:gd name="connsiteX7" fmla="*/ 14497 w 17022"/>
                    <a:gd name="connsiteY7" fmla="*/ 1812 h 19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22" h="19047">
                      <a:moveTo>
                        <a:pt x="14497" y="1812"/>
                      </a:moveTo>
                      <a:cubicBezTo>
                        <a:pt x="12081" y="-604"/>
                        <a:pt x="9665" y="-604"/>
                        <a:pt x="7249" y="1812"/>
                      </a:cubicBezTo>
                      <a:cubicBezTo>
                        <a:pt x="4832" y="5437"/>
                        <a:pt x="1208" y="10269"/>
                        <a:pt x="0" y="15101"/>
                      </a:cubicBezTo>
                      <a:cubicBezTo>
                        <a:pt x="0" y="17518"/>
                        <a:pt x="2416" y="19934"/>
                        <a:pt x="4832" y="18726"/>
                      </a:cubicBezTo>
                      <a:cubicBezTo>
                        <a:pt x="9665" y="16310"/>
                        <a:pt x="12081" y="12685"/>
                        <a:pt x="15706" y="9061"/>
                      </a:cubicBezTo>
                      <a:cubicBezTo>
                        <a:pt x="15706" y="9061"/>
                        <a:pt x="15706" y="9061"/>
                        <a:pt x="15706" y="9061"/>
                      </a:cubicBezTo>
                      <a:cubicBezTo>
                        <a:pt x="18122" y="6645"/>
                        <a:pt x="16914" y="3020"/>
                        <a:pt x="14497" y="1812"/>
                      </a:cubicBezTo>
                      <a:lnTo>
                        <a:pt x="14497" y="181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6" name="Freeform 780"/>
                <p:cNvSpPr/>
                <p:nvPr/>
              </p:nvSpPr>
              <p:spPr>
                <a:xfrm>
                  <a:off x="1771842" y="5276230"/>
                  <a:ext cx="12285" cy="6804"/>
                </a:xfrm>
                <a:custGeom>
                  <a:avLst/>
                  <a:gdLst>
                    <a:gd name="connsiteX0" fmla="*/ 11160 w 12285"/>
                    <a:gd name="connsiteY0" fmla="*/ 6311 h 6804"/>
                    <a:gd name="connsiteX1" fmla="*/ 287 w 12285"/>
                    <a:gd name="connsiteY1" fmla="*/ 1478 h 6804"/>
                    <a:gd name="connsiteX2" fmla="*/ 11160 w 12285"/>
                    <a:gd name="connsiteY2" fmla="*/ 6311 h 6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285" h="6804">
                      <a:moveTo>
                        <a:pt x="11160" y="6311"/>
                      </a:moveTo>
                      <a:cubicBezTo>
                        <a:pt x="15993" y="5103"/>
                        <a:pt x="3911" y="-3354"/>
                        <a:pt x="287" y="1478"/>
                      </a:cubicBezTo>
                      <a:cubicBezTo>
                        <a:pt x="-921" y="1478"/>
                        <a:pt x="1495" y="8727"/>
                        <a:pt x="11160" y="631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7" name="Freeform 781"/>
                <p:cNvSpPr/>
                <p:nvPr/>
              </p:nvSpPr>
              <p:spPr>
                <a:xfrm>
                  <a:off x="1636346" y="5065834"/>
                  <a:ext cx="14971" cy="22199"/>
                </a:xfrm>
                <a:custGeom>
                  <a:avLst/>
                  <a:gdLst>
                    <a:gd name="connsiteX0" fmla="*/ 10139 w 14971"/>
                    <a:gd name="connsiteY0" fmla="*/ 19783 h 22199"/>
                    <a:gd name="connsiteX1" fmla="*/ 14971 w 14971"/>
                    <a:gd name="connsiteY1" fmla="*/ 6494 h 22199"/>
                    <a:gd name="connsiteX2" fmla="*/ 14971 w 14971"/>
                    <a:gd name="connsiteY2" fmla="*/ 6494 h 22199"/>
                    <a:gd name="connsiteX3" fmla="*/ 14971 w 14971"/>
                    <a:gd name="connsiteY3" fmla="*/ 5286 h 22199"/>
                    <a:gd name="connsiteX4" fmla="*/ 10139 w 14971"/>
                    <a:gd name="connsiteY4" fmla="*/ 453 h 22199"/>
                    <a:gd name="connsiteX5" fmla="*/ 2890 w 14971"/>
                    <a:gd name="connsiteY5" fmla="*/ 4078 h 22199"/>
                    <a:gd name="connsiteX6" fmla="*/ 2890 w 14971"/>
                    <a:gd name="connsiteY6" fmla="*/ 4078 h 22199"/>
                    <a:gd name="connsiteX7" fmla="*/ 2890 w 14971"/>
                    <a:gd name="connsiteY7" fmla="*/ 4078 h 22199"/>
                    <a:gd name="connsiteX8" fmla="*/ 2890 w 14971"/>
                    <a:gd name="connsiteY8" fmla="*/ 5286 h 22199"/>
                    <a:gd name="connsiteX9" fmla="*/ 2890 w 14971"/>
                    <a:gd name="connsiteY9" fmla="*/ 5286 h 22199"/>
                    <a:gd name="connsiteX10" fmla="*/ 2890 w 14971"/>
                    <a:gd name="connsiteY10" fmla="*/ 7702 h 22199"/>
                    <a:gd name="connsiteX11" fmla="*/ 2890 w 14971"/>
                    <a:gd name="connsiteY11" fmla="*/ 8910 h 22199"/>
                    <a:gd name="connsiteX12" fmla="*/ 2890 w 14971"/>
                    <a:gd name="connsiteY12" fmla="*/ 11326 h 22199"/>
                    <a:gd name="connsiteX13" fmla="*/ 1682 w 14971"/>
                    <a:gd name="connsiteY13" fmla="*/ 14951 h 22199"/>
                    <a:gd name="connsiteX14" fmla="*/ 1682 w 14971"/>
                    <a:gd name="connsiteY14" fmla="*/ 14951 h 22199"/>
                    <a:gd name="connsiteX15" fmla="*/ 474 w 14971"/>
                    <a:gd name="connsiteY15" fmla="*/ 16159 h 22199"/>
                    <a:gd name="connsiteX16" fmla="*/ 2890 w 14971"/>
                    <a:gd name="connsiteY16" fmla="*/ 22199 h 22199"/>
                    <a:gd name="connsiteX17" fmla="*/ 10139 w 14971"/>
                    <a:gd name="connsiteY17" fmla="*/ 19783 h 22199"/>
                    <a:gd name="connsiteX18" fmla="*/ 10139 w 14971"/>
                    <a:gd name="connsiteY18" fmla="*/ 19783 h 2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971" h="22199">
                      <a:moveTo>
                        <a:pt x="10139" y="19783"/>
                      </a:moveTo>
                      <a:cubicBezTo>
                        <a:pt x="12555" y="16159"/>
                        <a:pt x="13763" y="11326"/>
                        <a:pt x="14971" y="6494"/>
                      </a:cubicBezTo>
                      <a:cubicBezTo>
                        <a:pt x="14971" y="6494"/>
                        <a:pt x="14971" y="6494"/>
                        <a:pt x="14971" y="6494"/>
                      </a:cubicBezTo>
                      <a:cubicBezTo>
                        <a:pt x="14971" y="6494"/>
                        <a:pt x="14971" y="5286"/>
                        <a:pt x="14971" y="5286"/>
                      </a:cubicBezTo>
                      <a:cubicBezTo>
                        <a:pt x="14971" y="2869"/>
                        <a:pt x="12555" y="453"/>
                        <a:pt x="10139" y="453"/>
                      </a:cubicBezTo>
                      <a:cubicBezTo>
                        <a:pt x="7723" y="-755"/>
                        <a:pt x="4098" y="453"/>
                        <a:pt x="2890" y="4078"/>
                      </a:cubicBezTo>
                      <a:cubicBezTo>
                        <a:pt x="2890" y="4078"/>
                        <a:pt x="2890" y="4078"/>
                        <a:pt x="2890" y="4078"/>
                      </a:cubicBezTo>
                      <a:cubicBezTo>
                        <a:pt x="2890" y="4078"/>
                        <a:pt x="2890" y="4078"/>
                        <a:pt x="2890" y="4078"/>
                      </a:cubicBezTo>
                      <a:cubicBezTo>
                        <a:pt x="2890" y="4078"/>
                        <a:pt x="2890" y="4078"/>
                        <a:pt x="2890" y="5286"/>
                      </a:cubicBezTo>
                      <a:cubicBezTo>
                        <a:pt x="2890" y="5286"/>
                        <a:pt x="2890" y="5286"/>
                        <a:pt x="2890" y="5286"/>
                      </a:cubicBezTo>
                      <a:cubicBezTo>
                        <a:pt x="2890" y="6494"/>
                        <a:pt x="2890" y="6494"/>
                        <a:pt x="2890" y="7702"/>
                      </a:cubicBezTo>
                      <a:cubicBezTo>
                        <a:pt x="2890" y="7702"/>
                        <a:pt x="2890" y="8910"/>
                        <a:pt x="2890" y="8910"/>
                      </a:cubicBezTo>
                      <a:cubicBezTo>
                        <a:pt x="2890" y="10118"/>
                        <a:pt x="2890" y="10118"/>
                        <a:pt x="2890" y="11326"/>
                      </a:cubicBezTo>
                      <a:cubicBezTo>
                        <a:pt x="2890" y="12534"/>
                        <a:pt x="1682" y="13742"/>
                        <a:pt x="1682" y="14951"/>
                      </a:cubicBezTo>
                      <a:cubicBezTo>
                        <a:pt x="1682" y="14951"/>
                        <a:pt x="1682" y="14951"/>
                        <a:pt x="1682" y="14951"/>
                      </a:cubicBezTo>
                      <a:cubicBezTo>
                        <a:pt x="1682" y="14951"/>
                        <a:pt x="1682" y="16159"/>
                        <a:pt x="474" y="16159"/>
                      </a:cubicBezTo>
                      <a:cubicBezTo>
                        <a:pt x="-734" y="18575"/>
                        <a:pt x="474" y="20991"/>
                        <a:pt x="2890" y="22199"/>
                      </a:cubicBezTo>
                      <a:cubicBezTo>
                        <a:pt x="4098" y="22199"/>
                        <a:pt x="7723" y="22199"/>
                        <a:pt x="10139" y="19783"/>
                      </a:cubicBezTo>
                      <a:lnTo>
                        <a:pt x="10139" y="1978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8" name="Freeform 782"/>
                <p:cNvSpPr/>
                <p:nvPr/>
              </p:nvSpPr>
              <p:spPr>
                <a:xfrm>
                  <a:off x="1977010" y="5132733"/>
                  <a:ext cx="20398" cy="14654"/>
                </a:xfrm>
                <a:custGeom>
                  <a:avLst/>
                  <a:gdLst>
                    <a:gd name="connsiteX0" fmla="*/ 1708 w 20398"/>
                    <a:gd name="connsiteY0" fmla="*/ 6041 h 14654"/>
                    <a:gd name="connsiteX1" fmla="*/ 6541 w 20398"/>
                    <a:gd name="connsiteY1" fmla="*/ 12081 h 14654"/>
                    <a:gd name="connsiteX2" fmla="*/ 11373 w 20398"/>
                    <a:gd name="connsiteY2" fmla="*/ 14498 h 14654"/>
                    <a:gd name="connsiteX3" fmla="*/ 12582 w 20398"/>
                    <a:gd name="connsiteY3" fmla="*/ 14498 h 14654"/>
                    <a:gd name="connsiteX4" fmla="*/ 18622 w 20398"/>
                    <a:gd name="connsiteY4" fmla="*/ 6041 h 14654"/>
                    <a:gd name="connsiteX5" fmla="*/ 18622 w 20398"/>
                    <a:gd name="connsiteY5" fmla="*/ 6041 h 14654"/>
                    <a:gd name="connsiteX6" fmla="*/ 11373 w 20398"/>
                    <a:gd name="connsiteY6" fmla="*/ 1208 h 14654"/>
                    <a:gd name="connsiteX7" fmla="*/ 5333 w 20398"/>
                    <a:gd name="connsiteY7" fmla="*/ 0 h 14654"/>
                    <a:gd name="connsiteX8" fmla="*/ 1708 w 20398"/>
                    <a:gd name="connsiteY8" fmla="*/ 1208 h 14654"/>
                    <a:gd name="connsiteX9" fmla="*/ 500 w 20398"/>
                    <a:gd name="connsiteY9" fmla="*/ 4833 h 14654"/>
                    <a:gd name="connsiteX10" fmla="*/ 1708 w 20398"/>
                    <a:gd name="connsiteY10" fmla="*/ 6041 h 14654"/>
                    <a:gd name="connsiteX11" fmla="*/ 1708 w 20398"/>
                    <a:gd name="connsiteY11" fmla="*/ 6041 h 14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98" h="14654">
                      <a:moveTo>
                        <a:pt x="1708" y="6041"/>
                      </a:moveTo>
                      <a:cubicBezTo>
                        <a:pt x="2917" y="8457"/>
                        <a:pt x="4125" y="10873"/>
                        <a:pt x="6541" y="12081"/>
                      </a:cubicBezTo>
                      <a:cubicBezTo>
                        <a:pt x="7749" y="13289"/>
                        <a:pt x="10165" y="14498"/>
                        <a:pt x="11373" y="14498"/>
                      </a:cubicBezTo>
                      <a:cubicBezTo>
                        <a:pt x="11373" y="14498"/>
                        <a:pt x="12582" y="14498"/>
                        <a:pt x="12582" y="14498"/>
                      </a:cubicBezTo>
                      <a:cubicBezTo>
                        <a:pt x="17414" y="15706"/>
                        <a:pt x="23455" y="9665"/>
                        <a:pt x="18622" y="6041"/>
                      </a:cubicBezTo>
                      <a:cubicBezTo>
                        <a:pt x="18622" y="6041"/>
                        <a:pt x="18622" y="6041"/>
                        <a:pt x="18622" y="6041"/>
                      </a:cubicBezTo>
                      <a:cubicBezTo>
                        <a:pt x="16206" y="4833"/>
                        <a:pt x="13790" y="2416"/>
                        <a:pt x="11373" y="1208"/>
                      </a:cubicBezTo>
                      <a:cubicBezTo>
                        <a:pt x="10165" y="0"/>
                        <a:pt x="7749" y="0"/>
                        <a:pt x="5333" y="0"/>
                      </a:cubicBezTo>
                      <a:cubicBezTo>
                        <a:pt x="4125" y="0"/>
                        <a:pt x="2917" y="1208"/>
                        <a:pt x="1708" y="1208"/>
                      </a:cubicBezTo>
                      <a:cubicBezTo>
                        <a:pt x="500" y="2416"/>
                        <a:pt x="-708" y="3625"/>
                        <a:pt x="500" y="4833"/>
                      </a:cubicBezTo>
                      <a:cubicBezTo>
                        <a:pt x="1708" y="4833"/>
                        <a:pt x="1708" y="4833"/>
                        <a:pt x="1708" y="6041"/>
                      </a:cubicBezTo>
                      <a:lnTo>
                        <a:pt x="1708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9" name="Freeform 783"/>
                <p:cNvSpPr/>
                <p:nvPr/>
              </p:nvSpPr>
              <p:spPr>
                <a:xfrm>
                  <a:off x="2011823" y="4621047"/>
                  <a:ext cx="17824" cy="21662"/>
                </a:xfrm>
                <a:custGeom>
                  <a:avLst/>
                  <a:gdLst>
                    <a:gd name="connsiteX0" fmla="*/ 17636 w 17824"/>
                    <a:gd name="connsiteY0" fmla="*/ 6691 h 21662"/>
                    <a:gd name="connsiteX1" fmla="*/ 9179 w 17824"/>
                    <a:gd name="connsiteY1" fmla="*/ 650 h 21662"/>
                    <a:gd name="connsiteX2" fmla="*/ 3139 w 17824"/>
                    <a:gd name="connsiteY2" fmla="*/ 6691 h 21662"/>
                    <a:gd name="connsiteX3" fmla="*/ 723 w 17824"/>
                    <a:gd name="connsiteY3" fmla="*/ 18772 h 21662"/>
                    <a:gd name="connsiteX4" fmla="*/ 6763 w 17824"/>
                    <a:gd name="connsiteY4" fmla="*/ 21189 h 21662"/>
                    <a:gd name="connsiteX5" fmla="*/ 10388 w 17824"/>
                    <a:gd name="connsiteY5" fmla="*/ 18772 h 21662"/>
                    <a:gd name="connsiteX6" fmla="*/ 11596 w 17824"/>
                    <a:gd name="connsiteY6" fmla="*/ 17564 h 21662"/>
                    <a:gd name="connsiteX7" fmla="*/ 16428 w 17824"/>
                    <a:gd name="connsiteY7" fmla="*/ 10315 h 21662"/>
                    <a:gd name="connsiteX8" fmla="*/ 17636 w 17824"/>
                    <a:gd name="connsiteY8" fmla="*/ 6691 h 21662"/>
                    <a:gd name="connsiteX9" fmla="*/ 17636 w 17824"/>
                    <a:gd name="connsiteY9" fmla="*/ 6691 h 2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824" h="21662">
                      <a:moveTo>
                        <a:pt x="17636" y="6691"/>
                      </a:moveTo>
                      <a:cubicBezTo>
                        <a:pt x="18844" y="3067"/>
                        <a:pt x="14012" y="-1766"/>
                        <a:pt x="9179" y="650"/>
                      </a:cubicBezTo>
                      <a:cubicBezTo>
                        <a:pt x="6763" y="3067"/>
                        <a:pt x="5555" y="4275"/>
                        <a:pt x="3139" y="6691"/>
                      </a:cubicBezTo>
                      <a:cubicBezTo>
                        <a:pt x="-486" y="11523"/>
                        <a:pt x="-486" y="15148"/>
                        <a:pt x="723" y="18772"/>
                      </a:cubicBezTo>
                      <a:cubicBezTo>
                        <a:pt x="1931" y="21189"/>
                        <a:pt x="4347" y="22396"/>
                        <a:pt x="6763" y="21189"/>
                      </a:cubicBezTo>
                      <a:cubicBezTo>
                        <a:pt x="6763" y="21189"/>
                        <a:pt x="10388" y="18772"/>
                        <a:pt x="10388" y="18772"/>
                      </a:cubicBezTo>
                      <a:cubicBezTo>
                        <a:pt x="10388" y="18772"/>
                        <a:pt x="11596" y="18772"/>
                        <a:pt x="11596" y="17564"/>
                      </a:cubicBezTo>
                      <a:cubicBezTo>
                        <a:pt x="12804" y="16356"/>
                        <a:pt x="15220" y="12732"/>
                        <a:pt x="16428" y="10315"/>
                      </a:cubicBezTo>
                      <a:cubicBezTo>
                        <a:pt x="16428" y="9107"/>
                        <a:pt x="16428" y="7899"/>
                        <a:pt x="17636" y="6691"/>
                      </a:cubicBezTo>
                      <a:lnTo>
                        <a:pt x="17636" y="66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0" name="Freeform 784"/>
                <p:cNvSpPr/>
                <p:nvPr/>
              </p:nvSpPr>
              <p:spPr>
                <a:xfrm>
                  <a:off x="1834293" y="4539847"/>
                  <a:ext cx="74353" cy="257481"/>
                </a:xfrm>
                <a:custGeom>
                  <a:avLst/>
                  <a:gdLst>
                    <a:gd name="connsiteX0" fmla="*/ 659 w 74353"/>
                    <a:gd name="connsiteY0" fmla="*/ 21444 h 257481"/>
                    <a:gd name="connsiteX1" fmla="*/ 16364 w 74353"/>
                    <a:gd name="connsiteY1" fmla="*/ 48023 h 257481"/>
                    <a:gd name="connsiteX2" fmla="*/ 17572 w 74353"/>
                    <a:gd name="connsiteY2" fmla="*/ 50439 h 257481"/>
                    <a:gd name="connsiteX3" fmla="*/ 23613 w 74353"/>
                    <a:gd name="connsiteY3" fmla="*/ 64937 h 257481"/>
                    <a:gd name="connsiteX4" fmla="*/ 24821 w 74353"/>
                    <a:gd name="connsiteY4" fmla="*/ 67353 h 257481"/>
                    <a:gd name="connsiteX5" fmla="*/ 26029 w 74353"/>
                    <a:gd name="connsiteY5" fmla="*/ 69769 h 257481"/>
                    <a:gd name="connsiteX6" fmla="*/ 27237 w 74353"/>
                    <a:gd name="connsiteY6" fmla="*/ 72185 h 257481"/>
                    <a:gd name="connsiteX7" fmla="*/ 28445 w 74353"/>
                    <a:gd name="connsiteY7" fmla="*/ 75810 h 257481"/>
                    <a:gd name="connsiteX8" fmla="*/ 29653 w 74353"/>
                    <a:gd name="connsiteY8" fmla="*/ 80642 h 257481"/>
                    <a:gd name="connsiteX9" fmla="*/ 29653 w 74353"/>
                    <a:gd name="connsiteY9" fmla="*/ 80642 h 257481"/>
                    <a:gd name="connsiteX10" fmla="*/ 32070 w 74353"/>
                    <a:gd name="connsiteY10" fmla="*/ 87891 h 257481"/>
                    <a:gd name="connsiteX11" fmla="*/ 32070 w 74353"/>
                    <a:gd name="connsiteY11" fmla="*/ 87891 h 257481"/>
                    <a:gd name="connsiteX12" fmla="*/ 33278 w 74353"/>
                    <a:gd name="connsiteY12" fmla="*/ 95140 h 257481"/>
                    <a:gd name="connsiteX13" fmla="*/ 33278 w 74353"/>
                    <a:gd name="connsiteY13" fmla="*/ 97556 h 257481"/>
                    <a:gd name="connsiteX14" fmla="*/ 33278 w 74353"/>
                    <a:gd name="connsiteY14" fmla="*/ 99972 h 257481"/>
                    <a:gd name="connsiteX15" fmla="*/ 32070 w 74353"/>
                    <a:gd name="connsiteY15" fmla="*/ 97556 h 257481"/>
                    <a:gd name="connsiteX16" fmla="*/ 30862 w 74353"/>
                    <a:gd name="connsiteY16" fmla="*/ 96348 h 257481"/>
                    <a:gd name="connsiteX17" fmla="*/ 27237 w 74353"/>
                    <a:gd name="connsiteY17" fmla="*/ 89099 h 257481"/>
                    <a:gd name="connsiteX18" fmla="*/ 27237 w 74353"/>
                    <a:gd name="connsiteY18" fmla="*/ 89099 h 257481"/>
                    <a:gd name="connsiteX19" fmla="*/ 27237 w 74353"/>
                    <a:gd name="connsiteY19" fmla="*/ 89099 h 257481"/>
                    <a:gd name="connsiteX20" fmla="*/ 21197 w 74353"/>
                    <a:gd name="connsiteY20" fmla="*/ 85474 h 257481"/>
                    <a:gd name="connsiteX21" fmla="*/ 22405 w 74353"/>
                    <a:gd name="connsiteY21" fmla="*/ 84267 h 257481"/>
                    <a:gd name="connsiteX22" fmla="*/ 22405 w 74353"/>
                    <a:gd name="connsiteY22" fmla="*/ 81850 h 257481"/>
                    <a:gd name="connsiteX23" fmla="*/ 22405 w 74353"/>
                    <a:gd name="connsiteY23" fmla="*/ 80642 h 257481"/>
                    <a:gd name="connsiteX24" fmla="*/ 21197 w 74353"/>
                    <a:gd name="connsiteY24" fmla="*/ 79434 h 257481"/>
                    <a:gd name="connsiteX25" fmla="*/ 19988 w 74353"/>
                    <a:gd name="connsiteY25" fmla="*/ 78226 h 257481"/>
                    <a:gd name="connsiteX26" fmla="*/ 16364 w 74353"/>
                    <a:gd name="connsiteY26" fmla="*/ 70977 h 257481"/>
                    <a:gd name="connsiteX27" fmla="*/ 16364 w 74353"/>
                    <a:gd name="connsiteY27" fmla="*/ 70977 h 257481"/>
                    <a:gd name="connsiteX28" fmla="*/ 9115 w 74353"/>
                    <a:gd name="connsiteY28" fmla="*/ 72185 h 257481"/>
                    <a:gd name="connsiteX29" fmla="*/ 9115 w 74353"/>
                    <a:gd name="connsiteY29" fmla="*/ 75810 h 257481"/>
                    <a:gd name="connsiteX30" fmla="*/ 9115 w 74353"/>
                    <a:gd name="connsiteY30" fmla="*/ 75810 h 257481"/>
                    <a:gd name="connsiteX31" fmla="*/ 13948 w 74353"/>
                    <a:gd name="connsiteY31" fmla="*/ 84267 h 257481"/>
                    <a:gd name="connsiteX32" fmla="*/ 16364 w 74353"/>
                    <a:gd name="connsiteY32" fmla="*/ 85474 h 257481"/>
                    <a:gd name="connsiteX33" fmla="*/ 18780 w 74353"/>
                    <a:gd name="connsiteY33" fmla="*/ 85474 h 257481"/>
                    <a:gd name="connsiteX34" fmla="*/ 17572 w 74353"/>
                    <a:gd name="connsiteY34" fmla="*/ 86683 h 257481"/>
                    <a:gd name="connsiteX35" fmla="*/ 17572 w 74353"/>
                    <a:gd name="connsiteY35" fmla="*/ 86683 h 257481"/>
                    <a:gd name="connsiteX36" fmla="*/ 17572 w 74353"/>
                    <a:gd name="connsiteY36" fmla="*/ 89099 h 257481"/>
                    <a:gd name="connsiteX37" fmla="*/ 18780 w 74353"/>
                    <a:gd name="connsiteY37" fmla="*/ 91515 h 257481"/>
                    <a:gd name="connsiteX38" fmla="*/ 18780 w 74353"/>
                    <a:gd name="connsiteY38" fmla="*/ 91515 h 257481"/>
                    <a:gd name="connsiteX39" fmla="*/ 18780 w 74353"/>
                    <a:gd name="connsiteY39" fmla="*/ 92723 h 257481"/>
                    <a:gd name="connsiteX40" fmla="*/ 21197 w 74353"/>
                    <a:gd name="connsiteY40" fmla="*/ 99972 h 257481"/>
                    <a:gd name="connsiteX41" fmla="*/ 22405 w 74353"/>
                    <a:gd name="connsiteY41" fmla="*/ 101180 h 257481"/>
                    <a:gd name="connsiteX42" fmla="*/ 21197 w 74353"/>
                    <a:gd name="connsiteY42" fmla="*/ 99972 h 257481"/>
                    <a:gd name="connsiteX43" fmla="*/ 15156 w 74353"/>
                    <a:gd name="connsiteY43" fmla="*/ 102388 h 257481"/>
                    <a:gd name="connsiteX44" fmla="*/ 15156 w 74353"/>
                    <a:gd name="connsiteY44" fmla="*/ 102388 h 257481"/>
                    <a:gd name="connsiteX45" fmla="*/ 15156 w 74353"/>
                    <a:gd name="connsiteY45" fmla="*/ 103596 h 257481"/>
                    <a:gd name="connsiteX46" fmla="*/ 15156 w 74353"/>
                    <a:gd name="connsiteY46" fmla="*/ 104804 h 257481"/>
                    <a:gd name="connsiteX47" fmla="*/ 15156 w 74353"/>
                    <a:gd name="connsiteY47" fmla="*/ 118094 h 257481"/>
                    <a:gd name="connsiteX48" fmla="*/ 13948 w 74353"/>
                    <a:gd name="connsiteY48" fmla="*/ 133799 h 257481"/>
                    <a:gd name="connsiteX49" fmla="*/ 13948 w 74353"/>
                    <a:gd name="connsiteY49" fmla="*/ 133799 h 257481"/>
                    <a:gd name="connsiteX50" fmla="*/ 22405 w 74353"/>
                    <a:gd name="connsiteY50" fmla="*/ 133799 h 257481"/>
                    <a:gd name="connsiteX51" fmla="*/ 22405 w 74353"/>
                    <a:gd name="connsiteY51" fmla="*/ 133799 h 257481"/>
                    <a:gd name="connsiteX52" fmla="*/ 22405 w 74353"/>
                    <a:gd name="connsiteY52" fmla="*/ 132592 h 257481"/>
                    <a:gd name="connsiteX53" fmla="*/ 22405 w 74353"/>
                    <a:gd name="connsiteY53" fmla="*/ 131383 h 257481"/>
                    <a:gd name="connsiteX54" fmla="*/ 22405 w 74353"/>
                    <a:gd name="connsiteY54" fmla="*/ 120510 h 257481"/>
                    <a:gd name="connsiteX55" fmla="*/ 22405 w 74353"/>
                    <a:gd name="connsiteY55" fmla="*/ 101180 h 257481"/>
                    <a:gd name="connsiteX56" fmla="*/ 27237 w 74353"/>
                    <a:gd name="connsiteY56" fmla="*/ 120510 h 257481"/>
                    <a:gd name="connsiteX57" fmla="*/ 28445 w 74353"/>
                    <a:gd name="connsiteY57" fmla="*/ 122926 h 257481"/>
                    <a:gd name="connsiteX58" fmla="*/ 27237 w 74353"/>
                    <a:gd name="connsiteY58" fmla="*/ 130175 h 257481"/>
                    <a:gd name="connsiteX59" fmla="*/ 27237 w 74353"/>
                    <a:gd name="connsiteY59" fmla="*/ 130175 h 257481"/>
                    <a:gd name="connsiteX60" fmla="*/ 26029 w 74353"/>
                    <a:gd name="connsiteY60" fmla="*/ 133799 h 257481"/>
                    <a:gd name="connsiteX61" fmla="*/ 24821 w 74353"/>
                    <a:gd name="connsiteY61" fmla="*/ 139840 h 257481"/>
                    <a:gd name="connsiteX62" fmla="*/ 22405 w 74353"/>
                    <a:gd name="connsiteY62" fmla="*/ 151921 h 257481"/>
                    <a:gd name="connsiteX63" fmla="*/ 22405 w 74353"/>
                    <a:gd name="connsiteY63" fmla="*/ 151921 h 257481"/>
                    <a:gd name="connsiteX64" fmla="*/ 19988 w 74353"/>
                    <a:gd name="connsiteY64" fmla="*/ 161586 h 257481"/>
                    <a:gd name="connsiteX65" fmla="*/ 18780 w 74353"/>
                    <a:gd name="connsiteY65" fmla="*/ 168835 h 257481"/>
                    <a:gd name="connsiteX66" fmla="*/ 16364 w 74353"/>
                    <a:gd name="connsiteY66" fmla="*/ 180916 h 257481"/>
                    <a:gd name="connsiteX67" fmla="*/ 13948 w 74353"/>
                    <a:gd name="connsiteY67" fmla="*/ 191789 h 257481"/>
                    <a:gd name="connsiteX68" fmla="*/ 12740 w 74353"/>
                    <a:gd name="connsiteY68" fmla="*/ 196622 h 257481"/>
                    <a:gd name="connsiteX69" fmla="*/ 10324 w 74353"/>
                    <a:gd name="connsiteY69" fmla="*/ 207495 h 257481"/>
                    <a:gd name="connsiteX70" fmla="*/ 9115 w 74353"/>
                    <a:gd name="connsiteY70" fmla="*/ 212327 h 257481"/>
                    <a:gd name="connsiteX71" fmla="*/ 9115 w 74353"/>
                    <a:gd name="connsiteY71" fmla="*/ 212327 h 257481"/>
                    <a:gd name="connsiteX72" fmla="*/ 6699 w 74353"/>
                    <a:gd name="connsiteY72" fmla="*/ 226825 h 257481"/>
                    <a:gd name="connsiteX73" fmla="*/ 5491 w 74353"/>
                    <a:gd name="connsiteY73" fmla="*/ 235282 h 257481"/>
                    <a:gd name="connsiteX74" fmla="*/ 4283 w 74353"/>
                    <a:gd name="connsiteY74" fmla="*/ 244947 h 257481"/>
                    <a:gd name="connsiteX75" fmla="*/ 3075 w 74353"/>
                    <a:gd name="connsiteY75" fmla="*/ 252196 h 257481"/>
                    <a:gd name="connsiteX76" fmla="*/ 6699 w 74353"/>
                    <a:gd name="connsiteY76" fmla="*/ 257028 h 257481"/>
                    <a:gd name="connsiteX77" fmla="*/ 12740 w 74353"/>
                    <a:gd name="connsiteY77" fmla="*/ 253404 h 257481"/>
                    <a:gd name="connsiteX78" fmla="*/ 12740 w 74353"/>
                    <a:gd name="connsiteY78" fmla="*/ 250987 h 257481"/>
                    <a:gd name="connsiteX79" fmla="*/ 15156 w 74353"/>
                    <a:gd name="connsiteY79" fmla="*/ 237698 h 257481"/>
                    <a:gd name="connsiteX80" fmla="*/ 15156 w 74353"/>
                    <a:gd name="connsiteY80" fmla="*/ 236490 h 257481"/>
                    <a:gd name="connsiteX81" fmla="*/ 16364 w 74353"/>
                    <a:gd name="connsiteY81" fmla="*/ 225617 h 257481"/>
                    <a:gd name="connsiteX82" fmla="*/ 17572 w 74353"/>
                    <a:gd name="connsiteY82" fmla="*/ 220784 h 257481"/>
                    <a:gd name="connsiteX83" fmla="*/ 19988 w 74353"/>
                    <a:gd name="connsiteY83" fmla="*/ 209911 h 257481"/>
                    <a:gd name="connsiteX84" fmla="*/ 22405 w 74353"/>
                    <a:gd name="connsiteY84" fmla="*/ 197830 h 257481"/>
                    <a:gd name="connsiteX85" fmla="*/ 22405 w 74353"/>
                    <a:gd name="connsiteY85" fmla="*/ 196622 h 257481"/>
                    <a:gd name="connsiteX86" fmla="*/ 26029 w 74353"/>
                    <a:gd name="connsiteY86" fmla="*/ 177292 h 257481"/>
                    <a:gd name="connsiteX87" fmla="*/ 27237 w 74353"/>
                    <a:gd name="connsiteY87" fmla="*/ 172459 h 257481"/>
                    <a:gd name="connsiteX88" fmla="*/ 28445 w 74353"/>
                    <a:gd name="connsiteY88" fmla="*/ 165211 h 257481"/>
                    <a:gd name="connsiteX89" fmla="*/ 29653 w 74353"/>
                    <a:gd name="connsiteY89" fmla="*/ 159170 h 257481"/>
                    <a:gd name="connsiteX90" fmla="*/ 29653 w 74353"/>
                    <a:gd name="connsiteY90" fmla="*/ 157962 h 257481"/>
                    <a:gd name="connsiteX91" fmla="*/ 30862 w 74353"/>
                    <a:gd name="connsiteY91" fmla="*/ 154338 h 257481"/>
                    <a:gd name="connsiteX92" fmla="*/ 32070 w 74353"/>
                    <a:gd name="connsiteY92" fmla="*/ 151921 h 257481"/>
                    <a:gd name="connsiteX93" fmla="*/ 32070 w 74353"/>
                    <a:gd name="connsiteY93" fmla="*/ 150713 h 257481"/>
                    <a:gd name="connsiteX94" fmla="*/ 33278 w 74353"/>
                    <a:gd name="connsiteY94" fmla="*/ 148297 h 257481"/>
                    <a:gd name="connsiteX95" fmla="*/ 33278 w 74353"/>
                    <a:gd name="connsiteY95" fmla="*/ 147089 h 257481"/>
                    <a:gd name="connsiteX96" fmla="*/ 36902 w 74353"/>
                    <a:gd name="connsiteY96" fmla="*/ 138632 h 257481"/>
                    <a:gd name="connsiteX97" fmla="*/ 36902 w 74353"/>
                    <a:gd name="connsiteY97" fmla="*/ 138632 h 257481"/>
                    <a:gd name="connsiteX98" fmla="*/ 41735 w 74353"/>
                    <a:gd name="connsiteY98" fmla="*/ 128967 h 257481"/>
                    <a:gd name="connsiteX99" fmla="*/ 45359 w 74353"/>
                    <a:gd name="connsiteY99" fmla="*/ 120510 h 257481"/>
                    <a:gd name="connsiteX100" fmla="*/ 45359 w 74353"/>
                    <a:gd name="connsiteY100" fmla="*/ 120510 h 257481"/>
                    <a:gd name="connsiteX101" fmla="*/ 48983 w 74353"/>
                    <a:gd name="connsiteY101" fmla="*/ 113261 h 257481"/>
                    <a:gd name="connsiteX102" fmla="*/ 48983 w 74353"/>
                    <a:gd name="connsiteY102" fmla="*/ 112053 h 257481"/>
                    <a:gd name="connsiteX103" fmla="*/ 51400 w 74353"/>
                    <a:gd name="connsiteY103" fmla="*/ 107221 h 257481"/>
                    <a:gd name="connsiteX104" fmla="*/ 55024 w 74353"/>
                    <a:gd name="connsiteY104" fmla="*/ 99972 h 257481"/>
                    <a:gd name="connsiteX105" fmla="*/ 57440 w 74353"/>
                    <a:gd name="connsiteY105" fmla="*/ 95140 h 257481"/>
                    <a:gd name="connsiteX106" fmla="*/ 59856 w 74353"/>
                    <a:gd name="connsiteY106" fmla="*/ 90307 h 257481"/>
                    <a:gd name="connsiteX107" fmla="*/ 64689 w 74353"/>
                    <a:gd name="connsiteY107" fmla="*/ 80642 h 257481"/>
                    <a:gd name="connsiteX108" fmla="*/ 65897 w 74353"/>
                    <a:gd name="connsiteY108" fmla="*/ 78226 h 257481"/>
                    <a:gd name="connsiteX109" fmla="*/ 68313 w 74353"/>
                    <a:gd name="connsiteY109" fmla="*/ 72185 h 257481"/>
                    <a:gd name="connsiteX110" fmla="*/ 68313 w 74353"/>
                    <a:gd name="connsiteY110" fmla="*/ 72185 h 257481"/>
                    <a:gd name="connsiteX111" fmla="*/ 70730 w 74353"/>
                    <a:gd name="connsiteY111" fmla="*/ 64937 h 257481"/>
                    <a:gd name="connsiteX112" fmla="*/ 71938 w 74353"/>
                    <a:gd name="connsiteY112" fmla="*/ 62520 h 257481"/>
                    <a:gd name="connsiteX113" fmla="*/ 74354 w 74353"/>
                    <a:gd name="connsiteY113" fmla="*/ 51647 h 257481"/>
                    <a:gd name="connsiteX114" fmla="*/ 74354 w 74353"/>
                    <a:gd name="connsiteY114" fmla="*/ 44398 h 257481"/>
                    <a:gd name="connsiteX115" fmla="*/ 69522 w 74353"/>
                    <a:gd name="connsiteY115" fmla="*/ 41982 h 257481"/>
                    <a:gd name="connsiteX116" fmla="*/ 68313 w 74353"/>
                    <a:gd name="connsiteY116" fmla="*/ 44398 h 257481"/>
                    <a:gd name="connsiteX117" fmla="*/ 67105 w 74353"/>
                    <a:gd name="connsiteY117" fmla="*/ 52855 h 257481"/>
                    <a:gd name="connsiteX118" fmla="*/ 64689 w 74353"/>
                    <a:gd name="connsiteY118" fmla="*/ 60104 h 257481"/>
                    <a:gd name="connsiteX119" fmla="*/ 63481 w 74353"/>
                    <a:gd name="connsiteY119" fmla="*/ 62520 h 257481"/>
                    <a:gd name="connsiteX120" fmla="*/ 59856 w 74353"/>
                    <a:gd name="connsiteY120" fmla="*/ 69769 h 257481"/>
                    <a:gd name="connsiteX121" fmla="*/ 56232 w 74353"/>
                    <a:gd name="connsiteY121" fmla="*/ 75810 h 257481"/>
                    <a:gd name="connsiteX122" fmla="*/ 55024 w 74353"/>
                    <a:gd name="connsiteY122" fmla="*/ 78226 h 257481"/>
                    <a:gd name="connsiteX123" fmla="*/ 55024 w 74353"/>
                    <a:gd name="connsiteY123" fmla="*/ 78226 h 257481"/>
                    <a:gd name="connsiteX124" fmla="*/ 53816 w 74353"/>
                    <a:gd name="connsiteY124" fmla="*/ 79434 h 257481"/>
                    <a:gd name="connsiteX125" fmla="*/ 50191 w 74353"/>
                    <a:gd name="connsiteY125" fmla="*/ 85474 h 257481"/>
                    <a:gd name="connsiteX126" fmla="*/ 48983 w 74353"/>
                    <a:gd name="connsiteY126" fmla="*/ 87891 h 257481"/>
                    <a:gd name="connsiteX127" fmla="*/ 45359 w 74353"/>
                    <a:gd name="connsiteY127" fmla="*/ 93931 h 257481"/>
                    <a:gd name="connsiteX128" fmla="*/ 47775 w 74353"/>
                    <a:gd name="connsiteY128" fmla="*/ 86683 h 257481"/>
                    <a:gd name="connsiteX129" fmla="*/ 48983 w 74353"/>
                    <a:gd name="connsiteY129" fmla="*/ 84267 h 257481"/>
                    <a:gd name="connsiteX130" fmla="*/ 50191 w 74353"/>
                    <a:gd name="connsiteY130" fmla="*/ 80642 h 257481"/>
                    <a:gd name="connsiteX131" fmla="*/ 51400 w 74353"/>
                    <a:gd name="connsiteY131" fmla="*/ 77018 h 257481"/>
                    <a:gd name="connsiteX132" fmla="*/ 52608 w 74353"/>
                    <a:gd name="connsiteY132" fmla="*/ 74601 h 257481"/>
                    <a:gd name="connsiteX133" fmla="*/ 52608 w 74353"/>
                    <a:gd name="connsiteY133" fmla="*/ 74601 h 257481"/>
                    <a:gd name="connsiteX134" fmla="*/ 55024 w 74353"/>
                    <a:gd name="connsiteY134" fmla="*/ 66145 h 257481"/>
                    <a:gd name="connsiteX135" fmla="*/ 55024 w 74353"/>
                    <a:gd name="connsiteY135" fmla="*/ 64937 h 257481"/>
                    <a:gd name="connsiteX136" fmla="*/ 55024 w 74353"/>
                    <a:gd name="connsiteY136" fmla="*/ 63728 h 257481"/>
                    <a:gd name="connsiteX137" fmla="*/ 56232 w 74353"/>
                    <a:gd name="connsiteY137" fmla="*/ 56480 h 257481"/>
                    <a:gd name="connsiteX138" fmla="*/ 57440 w 74353"/>
                    <a:gd name="connsiteY138" fmla="*/ 51647 h 257481"/>
                    <a:gd name="connsiteX139" fmla="*/ 58648 w 74353"/>
                    <a:gd name="connsiteY139" fmla="*/ 38358 h 257481"/>
                    <a:gd name="connsiteX140" fmla="*/ 55024 w 74353"/>
                    <a:gd name="connsiteY140" fmla="*/ 33525 h 257481"/>
                    <a:gd name="connsiteX141" fmla="*/ 53816 w 74353"/>
                    <a:gd name="connsiteY141" fmla="*/ 35942 h 257481"/>
                    <a:gd name="connsiteX142" fmla="*/ 52608 w 74353"/>
                    <a:gd name="connsiteY142" fmla="*/ 41982 h 257481"/>
                    <a:gd name="connsiteX143" fmla="*/ 51400 w 74353"/>
                    <a:gd name="connsiteY143" fmla="*/ 52855 h 257481"/>
                    <a:gd name="connsiteX144" fmla="*/ 51400 w 74353"/>
                    <a:gd name="connsiteY144" fmla="*/ 55271 h 257481"/>
                    <a:gd name="connsiteX145" fmla="*/ 50191 w 74353"/>
                    <a:gd name="connsiteY145" fmla="*/ 64937 h 257481"/>
                    <a:gd name="connsiteX146" fmla="*/ 50191 w 74353"/>
                    <a:gd name="connsiteY146" fmla="*/ 66145 h 257481"/>
                    <a:gd name="connsiteX147" fmla="*/ 50191 w 74353"/>
                    <a:gd name="connsiteY147" fmla="*/ 67353 h 257481"/>
                    <a:gd name="connsiteX148" fmla="*/ 48983 w 74353"/>
                    <a:gd name="connsiteY148" fmla="*/ 72185 h 257481"/>
                    <a:gd name="connsiteX149" fmla="*/ 48983 w 74353"/>
                    <a:gd name="connsiteY149" fmla="*/ 72185 h 257481"/>
                    <a:gd name="connsiteX150" fmla="*/ 47775 w 74353"/>
                    <a:gd name="connsiteY150" fmla="*/ 74601 h 257481"/>
                    <a:gd name="connsiteX151" fmla="*/ 47775 w 74353"/>
                    <a:gd name="connsiteY151" fmla="*/ 77018 h 257481"/>
                    <a:gd name="connsiteX152" fmla="*/ 46567 w 74353"/>
                    <a:gd name="connsiteY152" fmla="*/ 81850 h 257481"/>
                    <a:gd name="connsiteX153" fmla="*/ 46567 w 74353"/>
                    <a:gd name="connsiteY153" fmla="*/ 81850 h 257481"/>
                    <a:gd name="connsiteX154" fmla="*/ 45359 w 74353"/>
                    <a:gd name="connsiteY154" fmla="*/ 85474 h 257481"/>
                    <a:gd name="connsiteX155" fmla="*/ 44151 w 74353"/>
                    <a:gd name="connsiteY155" fmla="*/ 91515 h 257481"/>
                    <a:gd name="connsiteX156" fmla="*/ 42943 w 74353"/>
                    <a:gd name="connsiteY156" fmla="*/ 97556 h 257481"/>
                    <a:gd name="connsiteX157" fmla="*/ 41735 w 74353"/>
                    <a:gd name="connsiteY157" fmla="*/ 90307 h 257481"/>
                    <a:gd name="connsiteX158" fmla="*/ 41735 w 74353"/>
                    <a:gd name="connsiteY158" fmla="*/ 87891 h 257481"/>
                    <a:gd name="connsiteX159" fmla="*/ 41735 w 74353"/>
                    <a:gd name="connsiteY159" fmla="*/ 85474 h 257481"/>
                    <a:gd name="connsiteX160" fmla="*/ 42943 w 74353"/>
                    <a:gd name="connsiteY160" fmla="*/ 80642 h 257481"/>
                    <a:gd name="connsiteX161" fmla="*/ 42943 w 74353"/>
                    <a:gd name="connsiteY161" fmla="*/ 79434 h 257481"/>
                    <a:gd name="connsiteX162" fmla="*/ 42943 w 74353"/>
                    <a:gd name="connsiteY162" fmla="*/ 78226 h 257481"/>
                    <a:gd name="connsiteX163" fmla="*/ 42943 w 74353"/>
                    <a:gd name="connsiteY163" fmla="*/ 74601 h 257481"/>
                    <a:gd name="connsiteX164" fmla="*/ 44151 w 74353"/>
                    <a:gd name="connsiteY164" fmla="*/ 69769 h 257481"/>
                    <a:gd name="connsiteX165" fmla="*/ 44151 w 74353"/>
                    <a:gd name="connsiteY165" fmla="*/ 66145 h 257481"/>
                    <a:gd name="connsiteX166" fmla="*/ 44151 w 74353"/>
                    <a:gd name="connsiteY166" fmla="*/ 64937 h 257481"/>
                    <a:gd name="connsiteX167" fmla="*/ 44151 w 74353"/>
                    <a:gd name="connsiteY167" fmla="*/ 63728 h 257481"/>
                    <a:gd name="connsiteX168" fmla="*/ 44151 w 74353"/>
                    <a:gd name="connsiteY168" fmla="*/ 58896 h 257481"/>
                    <a:gd name="connsiteX169" fmla="*/ 44151 w 74353"/>
                    <a:gd name="connsiteY169" fmla="*/ 49231 h 257481"/>
                    <a:gd name="connsiteX170" fmla="*/ 44151 w 74353"/>
                    <a:gd name="connsiteY170" fmla="*/ 44398 h 257481"/>
                    <a:gd name="connsiteX171" fmla="*/ 44151 w 74353"/>
                    <a:gd name="connsiteY171" fmla="*/ 38358 h 257481"/>
                    <a:gd name="connsiteX172" fmla="*/ 38110 w 74353"/>
                    <a:gd name="connsiteY172" fmla="*/ 35942 h 257481"/>
                    <a:gd name="connsiteX173" fmla="*/ 36902 w 74353"/>
                    <a:gd name="connsiteY173" fmla="*/ 37150 h 257481"/>
                    <a:gd name="connsiteX174" fmla="*/ 35694 w 74353"/>
                    <a:gd name="connsiteY174" fmla="*/ 46815 h 257481"/>
                    <a:gd name="connsiteX175" fmla="*/ 35694 w 74353"/>
                    <a:gd name="connsiteY175" fmla="*/ 48023 h 257481"/>
                    <a:gd name="connsiteX176" fmla="*/ 35694 w 74353"/>
                    <a:gd name="connsiteY176" fmla="*/ 56480 h 257481"/>
                    <a:gd name="connsiteX177" fmla="*/ 35694 w 74353"/>
                    <a:gd name="connsiteY177" fmla="*/ 56480 h 257481"/>
                    <a:gd name="connsiteX178" fmla="*/ 35694 w 74353"/>
                    <a:gd name="connsiteY178" fmla="*/ 58896 h 257481"/>
                    <a:gd name="connsiteX179" fmla="*/ 34486 w 74353"/>
                    <a:gd name="connsiteY179" fmla="*/ 63728 h 257481"/>
                    <a:gd name="connsiteX180" fmla="*/ 34486 w 74353"/>
                    <a:gd name="connsiteY180" fmla="*/ 63728 h 257481"/>
                    <a:gd name="connsiteX181" fmla="*/ 34486 w 74353"/>
                    <a:gd name="connsiteY181" fmla="*/ 63728 h 257481"/>
                    <a:gd name="connsiteX182" fmla="*/ 32070 w 74353"/>
                    <a:gd name="connsiteY182" fmla="*/ 57688 h 257481"/>
                    <a:gd name="connsiteX183" fmla="*/ 32070 w 74353"/>
                    <a:gd name="connsiteY183" fmla="*/ 56480 h 257481"/>
                    <a:gd name="connsiteX184" fmla="*/ 32070 w 74353"/>
                    <a:gd name="connsiteY184" fmla="*/ 56480 h 257481"/>
                    <a:gd name="connsiteX185" fmla="*/ 27237 w 74353"/>
                    <a:gd name="connsiteY185" fmla="*/ 44398 h 257481"/>
                    <a:gd name="connsiteX186" fmla="*/ 27237 w 74353"/>
                    <a:gd name="connsiteY186" fmla="*/ 43190 h 257481"/>
                    <a:gd name="connsiteX187" fmla="*/ 27237 w 74353"/>
                    <a:gd name="connsiteY187" fmla="*/ 34734 h 257481"/>
                    <a:gd name="connsiteX188" fmla="*/ 28445 w 74353"/>
                    <a:gd name="connsiteY188" fmla="*/ 17820 h 257481"/>
                    <a:gd name="connsiteX189" fmla="*/ 24821 w 74353"/>
                    <a:gd name="connsiteY189" fmla="*/ 906 h 257481"/>
                    <a:gd name="connsiteX190" fmla="*/ 19988 w 74353"/>
                    <a:gd name="connsiteY190" fmla="*/ 906 h 257481"/>
                    <a:gd name="connsiteX191" fmla="*/ 18780 w 74353"/>
                    <a:gd name="connsiteY191" fmla="*/ 5739 h 257481"/>
                    <a:gd name="connsiteX192" fmla="*/ 19988 w 74353"/>
                    <a:gd name="connsiteY192" fmla="*/ 21444 h 257481"/>
                    <a:gd name="connsiteX193" fmla="*/ 19988 w 74353"/>
                    <a:gd name="connsiteY193" fmla="*/ 28693 h 257481"/>
                    <a:gd name="connsiteX194" fmla="*/ 5491 w 74353"/>
                    <a:gd name="connsiteY194" fmla="*/ 10571 h 257481"/>
                    <a:gd name="connsiteX195" fmla="*/ 659 w 74353"/>
                    <a:gd name="connsiteY195" fmla="*/ 21444 h 257481"/>
                    <a:gd name="connsiteX196" fmla="*/ 659 w 74353"/>
                    <a:gd name="connsiteY196" fmla="*/ 21444 h 257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74353" h="257481">
                      <a:moveTo>
                        <a:pt x="659" y="21444"/>
                      </a:moveTo>
                      <a:cubicBezTo>
                        <a:pt x="6699" y="29901"/>
                        <a:pt x="12740" y="38358"/>
                        <a:pt x="16364" y="48023"/>
                      </a:cubicBezTo>
                      <a:cubicBezTo>
                        <a:pt x="16364" y="49231"/>
                        <a:pt x="17572" y="50439"/>
                        <a:pt x="17572" y="50439"/>
                      </a:cubicBezTo>
                      <a:cubicBezTo>
                        <a:pt x="19988" y="55271"/>
                        <a:pt x="22405" y="60104"/>
                        <a:pt x="23613" y="64937"/>
                      </a:cubicBezTo>
                      <a:cubicBezTo>
                        <a:pt x="23613" y="66145"/>
                        <a:pt x="24821" y="66145"/>
                        <a:pt x="24821" y="67353"/>
                      </a:cubicBezTo>
                      <a:cubicBezTo>
                        <a:pt x="24821" y="68561"/>
                        <a:pt x="26029" y="69769"/>
                        <a:pt x="26029" y="69769"/>
                      </a:cubicBezTo>
                      <a:cubicBezTo>
                        <a:pt x="26029" y="70977"/>
                        <a:pt x="26029" y="70977"/>
                        <a:pt x="27237" y="72185"/>
                      </a:cubicBezTo>
                      <a:cubicBezTo>
                        <a:pt x="27237" y="73393"/>
                        <a:pt x="28445" y="74601"/>
                        <a:pt x="28445" y="75810"/>
                      </a:cubicBezTo>
                      <a:cubicBezTo>
                        <a:pt x="28445" y="77018"/>
                        <a:pt x="29653" y="79434"/>
                        <a:pt x="29653" y="80642"/>
                      </a:cubicBezTo>
                      <a:cubicBezTo>
                        <a:pt x="29653" y="80642"/>
                        <a:pt x="29653" y="80642"/>
                        <a:pt x="29653" y="80642"/>
                      </a:cubicBezTo>
                      <a:cubicBezTo>
                        <a:pt x="30862" y="83058"/>
                        <a:pt x="30862" y="85474"/>
                        <a:pt x="32070" y="87891"/>
                      </a:cubicBezTo>
                      <a:cubicBezTo>
                        <a:pt x="32070" y="87891"/>
                        <a:pt x="32070" y="87891"/>
                        <a:pt x="32070" y="87891"/>
                      </a:cubicBezTo>
                      <a:cubicBezTo>
                        <a:pt x="32070" y="90307"/>
                        <a:pt x="33278" y="92723"/>
                        <a:pt x="33278" y="95140"/>
                      </a:cubicBezTo>
                      <a:cubicBezTo>
                        <a:pt x="33278" y="96348"/>
                        <a:pt x="33278" y="96348"/>
                        <a:pt x="33278" y="97556"/>
                      </a:cubicBezTo>
                      <a:cubicBezTo>
                        <a:pt x="33278" y="98764"/>
                        <a:pt x="33278" y="98764"/>
                        <a:pt x="33278" y="99972"/>
                      </a:cubicBezTo>
                      <a:cubicBezTo>
                        <a:pt x="33278" y="98764"/>
                        <a:pt x="33278" y="97556"/>
                        <a:pt x="32070" y="97556"/>
                      </a:cubicBezTo>
                      <a:cubicBezTo>
                        <a:pt x="32070" y="97556"/>
                        <a:pt x="32070" y="96348"/>
                        <a:pt x="30862" y="96348"/>
                      </a:cubicBezTo>
                      <a:cubicBezTo>
                        <a:pt x="29653" y="93931"/>
                        <a:pt x="28445" y="91515"/>
                        <a:pt x="27237" y="89099"/>
                      </a:cubicBezTo>
                      <a:cubicBezTo>
                        <a:pt x="27237" y="89099"/>
                        <a:pt x="27237" y="89099"/>
                        <a:pt x="27237" y="89099"/>
                      </a:cubicBezTo>
                      <a:cubicBezTo>
                        <a:pt x="27237" y="89099"/>
                        <a:pt x="27237" y="89099"/>
                        <a:pt x="27237" y="89099"/>
                      </a:cubicBezTo>
                      <a:cubicBezTo>
                        <a:pt x="27237" y="86683"/>
                        <a:pt x="23613" y="84267"/>
                        <a:pt x="21197" y="85474"/>
                      </a:cubicBezTo>
                      <a:cubicBezTo>
                        <a:pt x="21197" y="85474"/>
                        <a:pt x="22405" y="84267"/>
                        <a:pt x="22405" y="84267"/>
                      </a:cubicBezTo>
                      <a:cubicBezTo>
                        <a:pt x="22405" y="83058"/>
                        <a:pt x="22405" y="83058"/>
                        <a:pt x="22405" y="81850"/>
                      </a:cubicBezTo>
                      <a:cubicBezTo>
                        <a:pt x="22405" y="81850"/>
                        <a:pt x="22405" y="80642"/>
                        <a:pt x="22405" y="80642"/>
                      </a:cubicBezTo>
                      <a:cubicBezTo>
                        <a:pt x="22405" y="80642"/>
                        <a:pt x="22405" y="80642"/>
                        <a:pt x="21197" y="79434"/>
                      </a:cubicBezTo>
                      <a:cubicBezTo>
                        <a:pt x="21197" y="79434"/>
                        <a:pt x="19988" y="78226"/>
                        <a:pt x="19988" y="78226"/>
                      </a:cubicBezTo>
                      <a:cubicBezTo>
                        <a:pt x="19988" y="77018"/>
                        <a:pt x="18780" y="74601"/>
                        <a:pt x="16364" y="70977"/>
                      </a:cubicBezTo>
                      <a:cubicBezTo>
                        <a:pt x="16364" y="70977"/>
                        <a:pt x="16364" y="70977"/>
                        <a:pt x="16364" y="70977"/>
                      </a:cubicBezTo>
                      <a:cubicBezTo>
                        <a:pt x="13948" y="68561"/>
                        <a:pt x="10324" y="69769"/>
                        <a:pt x="9115" y="72185"/>
                      </a:cubicBezTo>
                      <a:cubicBezTo>
                        <a:pt x="9115" y="73393"/>
                        <a:pt x="9115" y="74601"/>
                        <a:pt x="9115" y="75810"/>
                      </a:cubicBezTo>
                      <a:cubicBezTo>
                        <a:pt x="9115" y="75810"/>
                        <a:pt x="9115" y="75810"/>
                        <a:pt x="9115" y="75810"/>
                      </a:cubicBezTo>
                      <a:cubicBezTo>
                        <a:pt x="11532" y="78226"/>
                        <a:pt x="11532" y="81850"/>
                        <a:pt x="13948" y="84267"/>
                      </a:cubicBezTo>
                      <a:cubicBezTo>
                        <a:pt x="15156" y="85474"/>
                        <a:pt x="15156" y="85474"/>
                        <a:pt x="16364" y="85474"/>
                      </a:cubicBezTo>
                      <a:cubicBezTo>
                        <a:pt x="17572" y="85474"/>
                        <a:pt x="17572" y="85474"/>
                        <a:pt x="18780" y="85474"/>
                      </a:cubicBezTo>
                      <a:cubicBezTo>
                        <a:pt x="18780" y="85474"/>
                        <a:pt x="17572" y="86683"/>
                        <a:pt x="17572" y="86683"/>
                      </a:cubicBezTo>
                      <a:cubicBezTo>
                        <a:pt x="17572" y="86683"/>
                        <a:pt x="17572" y="86683"/>
                        <a:pt x="17572" y="86683"/>
                      </a:cubicBezTo>
                      <a:cubicBezTo>
                        <a:pt x="17572" y="87891"/>
                        <a:pt x="17572" y="87891"/>
                        <a:pt x="17572" y="89099"/>
                      </a:cubicBezTo>
                      <a:cubicBezTo>
                        <a:pt x="17572" y="90307"/>
                        <a:pt x="17572" y="90307"/>
                        <a:pt x="18780" y="91515"/>
                      </a:cubicBezTo>
                      <a:cubicBezTo>
                        <a:pt x="18780" y="91515"/>
                        <a:pt x="18780" y="91515"/>
                        <a:pt x="18780" y="91515"/>
                      </a:cubicBezTo>
                      <a:cubicBezTo>
                        <a:pt x="18780" y="91515"/>
                        <a:pt x="18780" y="91515"/>
                        <a:pt x="18780" y="92723"/>
                      </a:cubicBezTo>
                      <a:cubicBezTo>
                        <a:pt x="19988" y="93931"/>
                        <a:pt x="19988" y="96348"/>
                        <a:pt x="21197" y="99972"/>
                      </a:cubicBezTo>
                      <a:cubicBezTo>
                        <a:pt x="21197" y="99972"/>
                        <a:pt x="21197" y="101180"/>
                        <a:pt x="22405" y="101180"/>
                      </a:cubicBezTo>
                      <a:cubicBezTo>
                        <a:pt x="22405" y="101180"/>
                        <a:pt x="21197" y="99972"/>
                        <a:pt x="21197" y="99972"/>
                      </a:cubicBezTo>
                      <a:cubicBezTo>
                        <a:pt x="18780" y="98764"/>
                        <a:pt x="16364" y="99972"/>
                        <a:pt x="15156" y="102388"/>
                      </a:cubicBezTo>
                      <a:cubicBezTo>
                        <a:pt x="15156" y="102388"/>
                        <a:pt x="15156" y="102388"/>
                        <a:pt x="15156" y="102388"/>
                      </a:cubicBezTo>
                      <a:cubicBezTo>
                        <a:pt x="15156" y="102388"/>
                        <a:pt x="15156" y="103596"/>
                        <a:pt x="15156" y="103596"/>
                      </a:cubicBezTo>
                      <a:cubicBezTo>
                        <a:pt x="15156" y="103596"/>
                        <a:pt x="15156" y="104804"/>
                        <a:pt x="15156" y="104804"/>
                      </a:cubicBezTo>
                      <a:cubicBezTo>
                        <a:pt x="15156" y="109637"/>
                        <a:pt x="15156" y="114470"/>
                        <a:pt x="15156" y="118094"/>
                      </a:cubicBezTo>
                      <a:cubicBezTo>
                        <a:pt x="15156" y="122926"/>
                        <a:pt x="13948" y="128967"/>
                        <a:pt x="13948" y="133799"/>
                      </a:cubicBezTo>
                      <a:cubicBezTo>
                        <a:pt x="13948" y="133799"/>
                        <a:pt x="13948" y="133799"/>
                        <a:pt x="13948" y="133799"/>
                      </a:cubicBezTo>
                      <a:cubicBezTo>
                        <a:pt x="15156" y="138632"/>
                        <a:pt x="22405" y="138632"/>
                        <a:pt x="22405" y="133799"/>
                      </a:cubicBezTo>
                      <a:cubicBezTo>
                        <a:pt x="22405" y="133799"/>
                        <a:pt x="22405" y="133799"/>
                        <a:pt x="22405" y="133799"/>
                      </a:cubicBezTo>
                      <a:cubicBezTo>
                        <a:pt x="22405" y="133799"/>
                        <a:pt x="22405" y="132592"/>
                        <a:pt x="22405" y="132592"/>
                      </a:cubicBezTo>
                      <a:cubicBezTo>
                        <a:pt x="22405" y="132592"/>
                        <a:pt x="22405" y="131383"/>
                        <a:pt x="22405" y="131383"/>
                      </a:cubicBezTo>
                      <a:cubicBezTo>
                        <a:pt x="22405" y="127759"/>
                        <a:pt x="22405" y="124135"/>
                        <a:pt x="22405" y="120510"/>
                      </a:cubicBezTo>
                      <a:cubicBezTo>
                        <a:pt x="22405" y="114470"/>
                        <a:pt x="23613" y="107221"/>
                        <a:pt x="22405" y="101180"/>
                      </a:cubicBezTo>
                      <a:cubicBezTo>
                        <a:pt x="26029" y="110845"/>
                        <a:pt x="26029" y="116886"/>
                        <a:pt x="27237" y="120510"/>
                      </a:cubicBezTo>
                      <a:cubicBezTo>
                        <a:pt x="27237" y="121718"/>
                        <a:pt x="27237" y="122926"/>
                        <a:pt x="28445" y="122926"/>
                      </a:cubicBezTo>
                      <a:cubicBezTo>
                        <a:pt x="28445" y="125343"/>
                        <a:pt x="27237" y="127759"/>
                        <a:pt x="27237" y="130175"/>
                      </a:cubicBezTo>
                      <a:cubicBezTo>
                        <a:pt x="27237" y="130175"/>
                        <a:pt x="27237" y="130175"/>
                        <a:pt x="27237" y="130175"/>
                      </a:cubicBezTo>
                      <a:cubicBezTo>
                        <a:pt x="27237" y="131383"/>
                        <a:pt x="26029" y="132592"/>
                        <a:pt x="26029" y="133799"/>
                      </a:cubicBezTo>
                      <a:cubicBezTo>
                        <a:pt x="26029" y="136216"/>
                        <a:pt x="24821" y="137424"/>
                        <a:pt x="24821" y="139840"/>
                      </a:cubicBezTo>
                      <a:cubicBezTo>
                        <a:pt x="23613" y="143465"/>
                        <a:pt x="22405" y="147089"/>
                        <a:pt x="22405" y="151921"/>
                      </a:cubicBezTo>
                      <a:cubicBezTo>
                        <a:pt x="22405" y="151921"/>
                        <a:pt x="22405" y="151921"/>
                        <a:pt x="22405" y="151921"/>
                      </a:cubicBezTo>
                      <a:cubicBezTo>
                        <a:pt x="21197" y="154338"/>
                        <a:pt x="21197" y="157962"/>
                        <a:pt x="19988" y="161586"/>
                      </a:cubicBezTo>
                      <a:cubicBezTo>
                        <a:pt x="19988" y="164002"/>
                        <a:pt x="18780" y="166419"/>
                        <a:pt x="18780" y="168835"/>
                      </a:cubicBezTo>
                      <a:cubicBezTo>
                        <a:pt x="17572" y="172459"/>
                        <a:pt x="17572" y="176084"/>
                        <a:pt x="16364" y="180916"/>
                      </a:cubicBezTo>
                      <a:cubicBezTo>
                        <a:pt x="15156" y="184541"/>
                        <a:pt x="15156" y="188165"/>
                        <a:pt x="13948" y="191789"/>
                      </a:cubicBezTo>
                      <a:cubicBezTo>
                        <a:pt x="13948" y="192998"/>
                        <a:pt x="13948" y="195414"/>
                        <a:pt x="12740" y="196622"/>
                      </a:cubicBezTo>
                      <a:cubicBezTo>
                        <a:pt x="12740" y="200246"/>
                        <a:pt x="11532" y="203871"/>
                        <a:pt x="10324" y="207495"/>
                      </a:cubicBezTo>
                      <a:cubicBezTo>
                        <a:pt x="10324" y="208703"/>
                        <a:pt x="10324" y="209911"/>
                        <a:pt x="9115" y="212327"/>
                      </a:cubicBezTo>
                      <a:cubicBezTo>
                        <a:pt x="9115" y="212327"/>
                        <a:pt x="9115" y="212327"/>
                        <a:pt x="9115" y="212327"/>
                      </a:cubicBezTo>
                      <a:cubicBezTo>
                        <a:pt x="7907" y="217160"/>
                        <a:pt x="7907" y="221993"/>
                        <a:pt x="6699" y="226825"/>
                      </a:cubicBezTo>
                      <a:cubicBezTo>
                        <a:pt x="6699" y="229241"/>
                        <a:pt x="5491" y="232866"/>
                        <a:pt x="5491" y="235282"/>
                      </a:cubicBezTo>
                      <a:cubicBezTo>
                        <a:pt x="5491" y="237698"/>
                        <a:pt x="4283" y="241323"/>
                        <a:pt x="4283" y="244947"/>
                      </a:cubicBezTo>
                      <a:cubicBezTo>
                        <a:pt x="4283" y="247363"/>
                        <a:pt x="3075" y="249779"/>
                        <a:pt x="3075" y="252196"/>
                      </a:cubicBezTo>
                      <a:cubicBezTo>
                        <a:pt x="3075" y="254612"/>
                        <a:pt x="4283" y="257028"/>
                        <a:pt x="6699" y="257028"/>
                      </a:cubicBezTo>
                      <a:cubicBezTo>
                        <a:pt x="9115" y="258236"/>
                        <a:pt x="11532" y="257028"/>
                        <a:pt x="12740" y="253404"/>
                      </a:cubicBezTo>
                      <a:cubicBezTo>
                        <a:pt x="12740" y="252196"/>
                        <a:pt x="12740" y="250987"/>
                        <a:pt x="12740" y="250987"/>
                      </a:cubicBezTo>
                      <a:cubicBezTo>
                        <a:pt x="13948" y="246155"/>
                        <a:pt x="13948" y="242530"/>
                        <a:pt x="15156" y="237698"/>
                      </a:cubicBezTo>
                      <a:cubicBezTo>
                        <a:pt x="15156" y="237698"/>
                        <a:pt x="15156" y="236490"/>
                        <a:pt x="15156" y="236490"/>
                      </a:cubicBezTo>
                      <a:cubicBezTo>
                        <a:pt x="15156" y="232866"/>
                        <a:pt x="16364" y="229241"/>
                        <a:pt x="16364" y="225617"/>
                      </a:cubicBezTo>
                      <a:cubicBezTo>
                        <a:pt x="16364" y="224409"/>
                        <a:pt x="17572" y="221993"/>
                        <a:pt x="17572" y="220784"/>
                      </a:cubicBezTo>
                      <a:cubicBezTo>
                        <a:pt x="18780" y="217160"/>
                        <a:pt x="18780" y="213536"/>
                        <a:pt x="19988" y="209911"/>
                      </a:cubicBezTo>
                      <a:cubicBezTo>
                        <a:pt x="21197" y="206287"/>
                        <a:pt x="21197" y="201454"/>
                        <a:pt x="22405" y="197830"/>
                      </a:cubicBezTo>
                      <a:cubicBezTo>
                        <a:pt x="22405" y="197830"/>
                        <a:pt x="22405" y="196622"/>
                        <a:pt x="22405" y="196622"/>
                      </a:cubicBezTo>
                      <a:cubicBezTo>
                        <a:pt x="23613" y="190581"/>
                        <a:pt x="24821" y="183332"/>
                        <a:pt x="26029" y="177292"/>
                      </a:cubicBezTo>
                      <a:cubicBezTo>
                        <a:pt x="26029" y="176084"/>
                        <a:pt x="27237" y="174876"/>
                        <a:pt x="27237" y="172459"/>
                      </a:cubicBezTo>
                      <a:cubicBezTo>
                        <a:pt x="27237" y="170043"/>
                        <a:pt x="28445" y="167627"/>
                        <a:pt x="28445" y="165211"/>
                      </a:cubicBezTo>
                      <a:cubicBezTo>
                        <a:pt x="28445" y="162795"/>
                        <a:pt x="29653" y="161586"/>
                        <a:pt x="29653" y="159170"/>
                      </a:cubicBezTo>
                      <a:cubicBezTo>
                        <a:pt x="29653" y="159170"/>
                        <a:pt x="29653" y="157962"/>
                        <a:pt x="29653" y="157962"/>
                      </a:cubicBezTo>
                      <a:cubicBezTo>
                        <a:pt x="29653" y="156754"/>
                        <a:pt x="29653" y="155546"/>
                        <a:pt x="30862" y="154338"/>
                      </a:cubicBezTo>
                      <a:cubicBezTo>
                        <a:pt x="30862" y="154338"/>
                        <a:pt x="32070" y="153129"/>
                        <a:pt x="32070" y="151921"/>
                      </a:cubicBezTo>
                      <a:cubicBezTo>
                        <a:pt x="32070" y="151921"/>
                        <a:pt x="32070" y="151921"/>
                        <a:pt x="32070" y="150713"/>
                      </a:cubicBezTo>
                      <a:cubicBezTo>
                        <a:pt x="32070" y="149505"/>
                        <a:pt x="32070" y="149505"/>
                        <a:pt x="33278" y="148297"/>
                      </a:cubicBezTo>
                      <a:cubicBezTo>
                        <a:pt x="33278" y="148297"/>
                        <a:pt x="33278" y="147089"/>
                        <a:pt x="33278" y="147089"/>
                      </a:cubicBezTo>
                      <a:cubicBezTo>
                        <a:pt x="34486" y="144673"/>
                        <a:pt x="35694" y="141048"/>
                        <a:pt x="36902" y="138632"/>
                      </a:cubicBezTo>
                      <a:cubicBezTo>
                        <a:pt x="36902" y="138632"/>
                        <a:pt x="36902" y="138632"/>
                        <a:pt x="36902" y="138632"/>
                      </a:cubicBezTo>
                      <a:cubicBezTo>
                        <a:pt x="38110" y="135008"/>
                        <a:pt x="39318" y="132592"/>
                        <a:pt x="41735" y="128967"/>
                      </a:cubicBezTo>
                      <a:cubicBezTo>
                        <a:pt x="42943" y="126551"/>
                        <a:pt x="44151" y="124135"/>
                        <a:pt x="45359" y="120510"/>
                      </a:cubicBezTo>
                      <a:cubicBezTo>
                        <a:pt x="45359" y="120510"/>
                        <a:pt x="45359" y="120510"/>
                        <a:pt x="45359" y="120510"/>
                      </a:cubicBezTo>
                      <a:cubicBezTo>
                        <a:pt x="46567" y="118094"/>
                        <a:pt x="47775" y="115678"/>
                        <a:pt x="48983" y="113261"/>
                      </a:cubicBezTo>
                      <a:cubicBezTo>
                        <a:pt x="48983" y="113261"/>
                        <a:pt x="48983" y="113261"/>
                        <a:pt x="48983" y="112053"/>
                      </a:cubicBezTo>
                      <a:cubicBezTo>
                        <a:pt x="50191" y="110845"/>
                        <a:pt x="50191" y="108429"/>
                        <a:pt x="51400" y="107221"/>
                      </a:cubicBezTo>
                      <a:cubicBezTo>
                        <a:pt x="52608" y="104804"/>
                        <a:pt x="53816" y="102388"/>
                        <a:pt x="55024" y="99972"/>
                      </a:cubicBezTo>
                      <a:cubicBezTo>
                        <a:pt x="56232" y="98764"/>
                        <a:pt x="56232" y="96348"/>
                        <a:pt x="57440" y="95140"/>
                      </a:cubicBezTo>
                      <a:cubicBezTo>
                        <a:pt x="58648" y="93931"/>
                        <a:pt x="58648" y="91515"/>
                        <a:pt x="59856" y="90307"/>
                      </a:cubicBezTo>
                      <a:cubicBezTo>
                        <a:pt x="61065" y="86683"/>
                        <a:pt x="63481" y="84267"/>
                        <a:pt x="64689" y="80642"/>
                      </a:cubicBezTo>
                      <a:cubicBezTo>
                        <a:pt x="64689" y="79434"/>
                        <a:pt x="64689" y="79434"/>
                        <a:pt x="65897" y="78226"/>
                      </a:cubicBezTo>
                      <a:cubicBezTo>
                        <a:pt x="67105" y="75810"/>
                        <a:pt x="68313" y="74601"/>
                        <a:pt x="68313" y="72185"/>
                      </a:cubicBezTo>
                      <a:cubicBezTo>
                        <a:pt x="68313" y="72185"/>
                        <a:pt x="68313" y="72185"/>
                        <a:pt x="68313" y="72185"/>
                      </a:cubicBezTo>
                      <a:cubicBezTo>
                        <a:pt x="69522" y="69769"/>
                        <a:pt x="70730" y="67353"/>
                        <a:pt x="70730" y="64937"/>
                      </a:cubicBezTo>
                      <a:cubicBezTo>
                        <a:pt x="70730" y="63728"/>
                        <a:pt x="70730" y="63728"/>
                        <a:pt x="71938" y="62520"/>
                      </a:cubicBezTo>
                      <a:cubicBezTo>
                        <a:pt x="73146" y="58896"/>
                        <a:pt x="74354" y="55271"/>
                        <a:pt x="74354" y="51647"/>
                      </a:cubicBezTo>
                      <a:cubicBezTo>
                        <a:pt x="74354" y="49231"/>
                        <a:pt x="74354" y="46815"/>
                        <a:pt x="74354" y="44398"/>
                      </a:cubicBezTo>
                      <a:cubicBezTo>
                        <a:pt x="74354" y="41982"/>
                        <a:pt x="71938" y="41982"/>
                        <a:pt x="69522" y="41982"/>
                      </a:cubicBezTo>
                      <a:cubicBezTo>
                        <a:pt x="68313" y="41982"/>
                        <a:pt x="68313" y="43190"/>
                        <a:pt x="68313" y="44398"/>
                      </a:cubicBezTo>
                      <a:cubicBezTo>
                        <a:pt x="68313" y="46815"/>
                        <a:pt x="67105" y="49231"/>
                        <a:pt x="67105" y="52855"/>
                      </a:cubicBezTo>
                      <a:cubicBezTo>
                        <a:pt x="65897" y="55271"/>
                        <a:pt x="65897" y="57688"/>
                        <a:pt x="64689" y="60104"/>
                      </a:cubicBezTo>
                      <a:cubicBezTo>
                        <a:pt x="64689" y="61312"/>
                        <a:pt x="64689" y="61312"/>
                        <a:pt x="63481" y="62520"/>
                      </a:cubicBezTo>
                      <a:cubicBezTo>
                        <a:pt x="62273" y="64937"/>
                        <a:pt x="61065" y="67353"/>
                        <a:pt x="59856" y="69769"/>
                      </a:cubicBezTo>
                      <a:cubicBezTo>
                        <a:pt x="58648" y="72185"/>
                        <a:pt x="57440" y="73393"/>
                        <a:pt x="56232" y="75810"/>
                      </a:cubicBezTo>
                      <a:cubicBezTo>
                        <a:pt x="56232" y="77018"/>
                        <a:pt x="55024" y="77018"/>
                        <a:pt x="55024" y="78226"/>
                      </a:cubicBezTo>
                      <a:cubicBezTo>
                        <a:pt x="55024" y="78226"/>
                        <a:pt x="55024" y="78226"/>
                        <a:pt x="55024" y="78226"/>
                      </a:cubicBezTo>
                      <a:cubicBezTo>
                        <a:pt x="55024" y="78226"/>
                        <a:pt x="55024" y="79434"/>
                        <a:pt x="53816" y="79434"/>
                      </a:cubicBezTo>
                      <a:cubicBezTo>
                        <a:pt x="52608" y="81850"/>
                        <a:pt x="51400" y="83058"/>
                        <a:pt x="50191" y="85474"/>
                      </a:cubicBezTo>
                      <a:cubicBezTo>
                        <a:pt x="50191" y="86683"/>
                        <a:pt x="48983" y="87891"/>
                        <a:pt x="48983" y="87891"/>
                      </a:cubicBezTo>
                      <a:cubicBezTo>
                        <a:pt x="47775" y="90307"/>
                        <a:pt x="46567" y="91515"/>
                        <a:pt x="45359" y="93931"/>
                      </a:cubicBezTo>
                      <a:cubicBezTo>
                        <a:pt x="46567" y="91515"/>
                        <a:pt x="46567" y="89099"/>
                        <a:pt x="47775" y="86683"/>
                      </a:cubicBezTo>
                      <a:cubicBezTo>
                        <a:pt x="47775" y="85474"/>
                        <a:pt x="47775" y="85474"/>
                        <a:pt x="48983" y="84267"/>
                      </a:cubicBezTo>
                      <a:cubicBezTo>
                        <a:pt x="48983" y="83058"/>
                        <a:pt x="50191" y="81850"/>
                        <a:pt x="50191" y="80642"/>
                      </a:cubicBezTo>
                      <a:cubicBezTo>
                        <a:pt x="50191" y="79434"/>
                        <a:pt x="51400" y="78226"/>
                        <a:pt x="51400" y="77018"/>
                      </a:cubicBezTo>
                      <a:cubicBezTo>
                        <a:pt x="51400" y="75810"/>
                        <a:pt x="51400" y="75810"/>
                        <a:pt x="52608" y="74601"/>
                      </a:cubicBezTo>
                      <a:lnTo>
                        <a:pt x="52608" y="74601"/>
                      </a:lnTo>
                      <a:cubicBezTo>
                        <a:pt x="53816" y="70977"/>
                        <a:pt x="53816" y="68561"/>
                        <a:pt x="55024" y="66145"/>
                      </a:cubicBezTo>
                      <a:cubicBezTo>
                        <a:pt x="55024" y="66145"/>
                        <a:pt x="55024" y="66145"/>
                        <a:pt x="55024" y="64937"/>
                      </a:cubicBezTo>
                      <a:cubicBezTo>
                        <a:pt x="55024" y="64937"/>
                        <a:pt x="55024" y="63728"/>
                        <a:pt x="55024" y="63728"/>
                      </a:cubicBezTo>
                      <a:cubicBezTo>
                        <a:pt x="55024" y="61312"/>
                        <a:pt x="56232" y="58896"/>
                        <a:pt x="56232" y="56480"/>
                      </a:cubicBezTo>
                      <a:cubicBezTo>
                        <a:pt x="56232" y="55271"/>
                        <a:pt x="56232" y="52855"/>
                        <a:pt x="57440" y="51647"/>
                      </a:cubicBezTo>
                      <a:cubicBezTo>
                        <a:pt x="58648" y="45607"/>
                        <a:pt x="58648" y="40774"/>
                        <a:pt x="58648" y="38358"/>
                      </a:cubicBezTo>
                      <a:cubicBezTo>
                        <a:pt x="58648" y="32317"/>
                        <a:pt x="56232" y="32317"/>
                        <a:pt x="55024" y="33525"/>
                      </a:cubicBezTo>
                      <a:cubicBezTo>
                        <a:pt x="53816" y="33525"/>
                        <a:pt x="53816" y="34734"/>
                        <a:pt x="53816" y="35942"/>
                      </a:cubicBezTo>
                      <a:cubicBezTo>
                        <a:pt x="52608" y="38358"/>
                        <a:pt x="52608" y="40774"/>
                        <a:pt x="52608" y="41982"/>
                      </a:cubicBezTo>
                      <a:cubicBezTo>
                        <a:pt x="51400" y="46815"/>
                        <a:pt x="51400" y="49231"/>
                        <a:pt x="51400" y="52855"/>
                      </a:cubicBezTo>
                      <a:cubicBezTo>
                        <a:pt x="51400" y="54064"/>
                        <a:pt x="51400" y="54064"/>
                        <a:pt x="51400" y="55271"/>
                      </a:cubicBezTo>
                      <a:cubicBezTo>
                        <a:pt x="51400" y="57688"/>
                        <a:pt x="50191" y="61312"/>
                        <a:pt x="50191" y="64937"/>
                      </a:cubicBezTo>
                      <a:cubicBezTo>
                        <a:pt x="50191" y="64937"/>
                        <a:pt x="50191" y="64937"/>
                        <a:pt x="50191" y="66145"/>
                      </a:cubicBezTo>
                      <a:cubicBezTo>
                        <a:pt x="50191" y="66145"/>
                        <a:pt x="50191" y="66145"/>
                        <a:pt x="50191" y="67353"/>
                      </a:cubicBezTo>
                      <a:cubicBezTo>
                        <a:pt x="50191" y="68561"/>
                        <a:pt x="48983" y="69769"/>
                        <a:pt x="48983" y="72185"/>
                      </a:cubicBezTo>
                      <a:cubicBezTo>
                        <a:pt x="48983" y="72185"/>
                        <a:pt x="48983" y="72185"/>
                        <a:pt x="48983" y="72185"/>
                      </a:cubicBezTo>
                      <a:cubicBezTo>
                        <a:pt x="48983" y="73393"/>
                        <a:pt x="48983" y="73393"/>
                        <a:pt x="47775" y="74601"/>
                      </a:cubicBezTo>
                      <a:cubicBezTo>
                        <a:pt x="47775" y="75810"/>
                        <a:pt x="47775" y="75810"/>
                        <a:pt x="47775" y="77018"/>
                      </a:cubicBezTo>
                      <a:cubicBezTo>
                        <a:pt x="47775" y="78226"/>
                        <a:pt x="46567" y="80642"/>
                        <a:pt x="46567" y="81850"/>
                      </a:cubicBezTo>
                      <a:cubicBezTo>
                        <a:pt x="46567" y="81850"/>
                        <a:pt x="46567" y="81850"/>
                        <a:pt x="46567" y="81850"/>
                      </a:cubicBezTo>
                      <a:cubicBezTo>
                        <a:pt x="46567" y="83058"/>
                        <a:pt x="45359" y="84267"/>
                        <a:pt x="45359" y="85474"/>
                      </a:cubicBezTo>
                      <a:cubicBezTo>
                        <a:pt x="45359" y="86683"/>
                        <a:pt x="44151" y="89099"/>
                        <a:pt x="44151" y="91515"/>
                      </a:cubicBezTo>
                      <a:cubicBezTo>
                        <a:pt x="44151" y="93931"/>
                        <a:pt x="42943" y="95140"/>
                        <a:pt x="42943" y="97556"/>
                      </a:cubicBezTo>
                      <a:cubicBezTo>
                        <a:pt x="42943" y="95140"/>
                        <a:pt x="42943" y="92723"/>
                        <a:pt x="41735" y="90307"/>
                      </a:cubicBezTo>
                      <a:cubicBezTo>
                        <a:pt x="41735" y="89099"/>
                        <a:pt x="41735" y="89099"/>
                        <a:pt x="41735" y="87891"/>
                      </a:cubicBezTo>
                      <a:cubicBezTo>
                        <a:pt x="41735" y="86683"/>
                        <a:pt x="41735" y="86683"/>
                        <a:pt x="41735" y="85474"/>
                      </a:cubicBezTo>
                      <a:cubicBezTo>
                        <a:pt x="42943" y="84267"/>
                        <a:pt x="42943" y="81850"/>
                        <a:pt x="42943" y="80642"/>
                      </a:cubicBezTo>
                      <a:cubicBezTo>
                        <a:pt x="42943" y="80642"/>
                        <a:pt x="42943" y="79434"/>
                        <a:pt x="42943" y="79434"/>
                      </a:cubicBezTo>
                      <a:cubicBezTo>
                        <a:pt x="42943" y="79434"/>
                        <a:pt x="42943" y="79434"/>
                        <a:pt x="42943" y="78226"/>
                      </a:cubicBezTo>
                      <a:cubicBezTo>
                        <a:pt x="42943" y="77018"/>
                        <a:pt x="42943" y="75810"/>
                        <a:pt x="42943" y="74601"/>
                      </a:cubicBezTo>
                      <a:cubicBezTo>
                        <a:pt x="42943" y="72185"/>
                        <a:pt x="42943" y="70977"/>
                        <a:pt x="44151" y="69769"/>
                      </a:cubicBezTo>
                      <a:cubicBezTo>
                        <a:pt x="44151" y="68561"/>
                        <a:pt x="44151" y="67353"/>
                        <a:pt x="44151" y="66145"/>
                      </a:cubicBezTo>
                      <a:cubicBezTo>
                        <a:pt x="44151" y="66145"/>
                        <a:pt x="44151" y="64937"/>
                        <a:pt x="44151" y="64937"/>
                      </a:cubicBezTo>
                      <a:cubicBezTo>
                        <a:pt x="44151" y="64937"/>
                        <a:pt x="44151" y="63728"/>
                        <a:pt x="44151" y="63728"/>
                      </a:cubicBezTo>
                      <a:cubicBezTo>
                        <a:pt x="44151" y="62520"/>
                        <a:pt x="44151" y="61312"/>
                        <a:pt x="44151" y="58896"/>
                      </a:cubicBezTo>
                      <a:cubicBezTo>
                        <a:pt x="44151" y="56480"/>
                        <a:pt x="44151" y="54064"/>
                        <a:pt x="44151" y="49231"/>
                      </a:cubicBezTo>
                      <a:cubicBezTo>
                        <a:pt x="44151" y="48023"/>
                        <a:pt x="44151" y="46815"/>
                        <a:pt x="44151" y="44398"/>
                      </a:cubicBezTo>
                      <a:cubicBezTo>
                        <a:pt x="44151" y="41982"/>
                        <a:pt x="44151" y="40774"/>
                        <a:pt x="44151" y="38358"/>
                      </a:cubicBezTo>
                      <a:cubicBezTo>
                        <a:pt x="44151" y="34734"/>
                        <a:pt x="40527" y="33525"/>
                        <a:pt x="38110" y="35942"/>
                      </a:cubicBezTo>
                      <a:cubicBezTo>
                        <a:pt x="38110" y="35942"/>
                        <a:pt x="36902" y="37150"/>
                        <a:pt x="36902" y="37150"/>
                      </a:cubicBezTo>
                      <a:cubicBezTo>
                        <a:pt x="35694" y="39566"/>
                        <a:pt x="35694" y="43190"/>
                        <a:pt x="35694" y="46815"/>
                      </a:cubicBezTo>
                      <a:cubicBezTo>
                        <a:pt x="35694" y="46815"/>
                        <a:pt x="35694" y="48023"/>
                        <a:pt x="35694" y="48023"/>
                      </a:cubicBezTo>
                      <a:cubicBezTo>
                        <a:pt x="35694" y="50439"/>
                        <a:pt x="35694" y="52855"/>
                        <a:pt x="35694" y="56480"/>
                      </a:cubicBezTo>
                      <a:cubicBezTo>
                        <a:pt x="35694" y="56480"/>
                        <a:pt x="35694" y="56480"/>
                        <a:pt x="35694" y="56480"/>
                      </a:cubicBezTo>
                      <a:cubicBezTo>
                        <a:pt x="35694" y="57688"/>
                        <a:pt x="35694" y="58896"/>
                        <a:pt x="35694" y="58896"/>
                      </a:cubicBezTo>
                      <a:cubicBezTo>
                        <a:pt x="35694" y="60104"/>
                        <a:pt x="35694" y="62520"/>
                        <a:pt x="34486" y="63728"/>
                      </a:cubicBezTo>
                      <a:cubicBezTo>
                        <a:pt x="34486" y="63728"/>
                        <a:pt x="34486" y="63728"/>
                        <a:pt x="34486" y="63728"/>
                      </a:cubicBezTo>
                      <a:cubicBezTo>
                        <a:pt x="34486" y="63728"/>
                        <a:pt x="34486" y="63728"/>
                        <a:pt x="34486" y="63728"/>
                      </a:cubicBezTo>
                      <a:cubicBezTo>
                        <a:pt x="33278" y="61312"/>
                        <a:pt x="33278" y="58896"/>
                        <a:pt x="32070" y="57688"/>
                      </a:cubicBezTo>
                      <a:cubicBezTo>
                        <a:pt x="32070" y="57688"/>
                        <a:pt x="32070" y="56480"/>
                        <a:pt x="32070" y="56480"/>
                      </a:cubicBezTo>
                      <a:cubicBezTo>
                        <a:pt x="32070" y="56480"/>
                        <a:pt x="32070" y="56480"/>
                        <a:pt x="32070" y="56480"/>
                      </a:cubicBezTo>
                      <a:cubicBezTo>
                        <a:pt x="30862" y="52855"/>
                        <a:pt x="28445" y="48023"/>
                        <a:pt x="27237" y="44398"/>
                      </a:cubicBezTo>
                      <a:cubicBezTo>
                        <a:pt x="27237" y="44398"/>
                        <a:pt x="27237" y="43190"/>
                        <a:pt x="27237" y="43190"/>
                      </a:cubicBezTo>
                      <a:cubicBezTo>
                        <a:pt x="27237" y="40774"/>
                        <a:pt x="27237" y="38358"/>
                        <a:pt x="27237" y="34734"/>
                      </a:cubicBezTo>
                      <a:cubicBezTo>
                        <a:pt x="27237" y="29901"/>
                        <a:pt x="28445" y="23860"/>
                        <a:pt x="28445" y="17820"/>
                      </a:cubicBezTo>
                      <a:cubicBezTo>
                        <a:pt x="28445" y="10571"/>
                        <a:pt x="28445" y="3322"/>
                        <a:pt x="24821" y="906"/>
                      </a:cubicBezTo>
                      <a:cubicBezTo>
                        <a:pt x="23613" y="-302"/>
                        <a:pt x="21197" y="-302"/>
                        <a:pt x="19988" y="906"/>
                      </a:cubicBezTo>
                      <a:cubicBezTo>
                        <a:pt x="18780" y="2114"/>
                        <a:pt x="17572" y="4530"/>
                        <a:pt x="18780" y="5739"/>
                      </a:cubicBezTo>
                      <a:cubicBezTo>
                        <a:pt x="19988" y="6946"/>
                        <a:pt x="19988" y="15403"/>
                        <a:pt x="19988" y="21444"/>
                      </a:cubicBezTo>
                      <a:cubicBezTo>
                        <a:pt x="19988" y="25068"/>
                        <a:pt x="19988" y="28693"/>
                        <a:pt x="19988" y="28693"/>
                      </a:cubicBezTo>
                      <a:cubicBezTo>
                        <a:pt x="15156" y="21444"/>
                        <a:pt x="10324" y="15403"/>
                        <a:pt x="5491" y="10571"/>
                      </a:cubicBezTo>
                      <a:cubicBezTo>
                        <a:pt x="3075" y="14195"/>
                        <a:pt x="-1758" y="17820"/>
                        <a:pt x="659" y="21444"/>
                      </a:cubicBezTo>
                      <a:lnTo>
                        <a:pt x="659" y="214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1" name="Freeform 785"/>
                <p:cNvSpPr/>
                <p:nvPr/>
              </p:nvSpPr>
              <p:spPr>
                <a:xfrm>
                  <a:off x="1832535" y="4668021"/>
                  <a:ext cx="8932" cy="17405"/>
                </a:xfrm>
                <a:custGeom>
                  <a:avLst/>
                  <a:gdLst>
                    <a:gd name="connsiteX0" fmla="*/ 0 w 8932"/>
                    <a:gd name="connsiteY0" fmla="*/ 14083 h 17405"/>
                    <a:gd name="connsiteX1" fmla="*/ 1208 w 8932"/>
                    <a:gd name="connsiteY1" fmla="*/ 16499 h 17405"/>
                    <a:gd name="connsiteX2" fmla="*/ 4833 w 8932"/>
                    <a:gd name="connsiteY2" fmla="*/ 16499 h 17405"/>
                    <a:gd name="connsiteX3" fmla="*/ 7249 w 8932"/>
                    <a:gd name="connsiteY3" fmla="*/ 12875 h 17405"/>
                    <a:gd name="connsiteX4" fmla="*/ 6041 w 8932"/>
                    <a:gd name="connsiteY4" fmla="*/ 794 h 17405"/>
                    <a:gd name="connsiteX5" fmla="*/ 1208 w 8932"/>
                    <a:gd name="connsiteY5" fmla="*/ 2002 h 17405"/>
                    <a:gd name="connsiteX6" fmla="*/ 0 w 8932"/>
                    <a:gd name="connsiteY6" fmla="*/ 14083 h 17405"/>
                    <a:gd name="connsiteX7" fmla="*/ 0 w 8932"/>
                    <a:gd name="connsiteY7" fmla="*/ 14083 h 17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32" h="17405">
                      <a:moveTo>
                        <a:pt x="0" y="14083"/>
                      </a:moveTo>
                      <a:cubicBezTo>
                        <a:pt x="0" y="15291"/>
                        <a:pt x="0" y="16499"/>
                        <a:pt x="1208" y="16499"/>
                      </a:cubicBezTo>
                      <a:cubicBezTo>
                        <a:pt x="2416" y="17707"/>
                        <a:pt x="3624" y="17707"/>
                        <a:pt x="4833" y="16499"/>
                      </a:cubicBezTo>
                      <a:cubicBezTo>
                        <a:pt x="6041" y="15291"/>
                        <a:pt x="7249" y="14083"/>
                        <a:pt x="7249" y="12875"/>
                      </a:cubicBezTo>
                      <a:cubicBezTo>
                        <a:pt x="9665" y="9251"/>
                        <a:pt x="9665" y="3210"/>
                        <a:pt x="6041" y="794"/>
                      </a:cubicBezTo>
                      <a:cubicBezTo>
                        <a:pt x="4833" y="-415"/>
                        <a:pt x="1208" y="-415"/>
                        <a:pt x="1208" y="2002"/>
                      </a:cubicBezTo>
                      <a:cubicBezTo>
                        <a:pt x="0" y="5626"/>
                        <a:pt x="1208" y="10459"/>
                        <a:pt x="0" y="14083"/>
                      </a:cubicBezTo>
                      <a:lnTo>
                        <a:pt x="0" y="1408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2" name="Freeform 786"/>
                <p:cNvSpPr/>
                <p:nvPr/>
              </p:nvSpPr>
              <p:spPr>
                <a:xfrm>
                  <a:off x="1833206" y="4627032"/>
                  <a:ext cx="536" cy="1914"/>
                </a:xfrm>
                <a:custGeom>
                  <a:avLst/>
                  <a:gdLst>
                    <a:gd name="connsiteX0" fmla="*/ 537 w 536"/>
                    <a:gd name="connsiteY0" fmla="*/ 1914 h 1914"/>
                    <a:gd name="connsiteX1" fmla="*/ 537 w 536"/>
                    <a:gd name="connsiteY1" fmla="*/ 1914 h 1914"/>
                    <a:gd name="connsiteX2" fmla="*/ 537 w 536"/>
                    <a:gd name="connsiteY2" fmla="*/ 1914 h 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6" h="1914">
                      <a:moveTo>
                        <a:pt x="537" y="1914"/>
                      </a:moveTo>
                      <a:cubicBezTo>
                        <a:pt x="537" y="706"/>
                        <a:pt x="-671" y="-1710"/>
                        <a:pt x="537" y="1914"/>
                      </a:cubicBezTo>
                      <a:lnTo>
                        <a:pt x="537" y="19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3" name="Freeform 787"/>
                <p:cNvSpPr/>
                <p:nvPr/>
              </p:nvSpPr>
              <p:spPr>
                <a:xfrm>
                  <a:off x="1832535" y="4622183"/>
                  <a:ext cx="8456" cy="43006"/>
                </a:xfrm>
                <a:custGeom>
                  <a:avLst/>
                  <a:gdLst>
                    <a:gd name="connsiteX0" fmla="*/ 1208 w 8456"/>
                    <a:gd name="connsiteY0" fmla="*/ 11596 h 43006"/>
                    <a:gd name="connsiteX1" fmla="*/ 1208 w 8456"/>
                    <a:gd name="connsiteY1" fmla="*/ 12804 h 43006"/>
                    <a:gd name="connsiteX2" fmla="*/ 1208 w 8456"/>
                    <a:gd name="connsiteY2" fmla="*/ 15220 h 43006"/>
                    <a:gd name="connsiteX3" fmla="*/ 1208 w 8456"/>
                    <a:gd name="connsiteY3" fmla="*/ 16428 h 43006"/>
                    <a:gd name="connsiteX4" fmla="*/ 0 w 8456"/>
                    <a:gd name="connsiteY4" fmla="*/ 22469 h 43006"/>
                    <a:gd name="connsiteX5" fmla="*/ 0 w 8456"/>
                    <a:gd name="connsiteY5" fmla="*/ 23677 h 43006"/>
                    <a:gd name="connsiteX6" fmla="*/ 0 w 8456"/>
                    <a:gd name="connsiteY6" fmla="*/ 29717 h 43006"/>
                    <a:gd name="connsiteX7" fmla="*/ 1208 w 8456"/>
                    <a:gd name="connsiteY7" fmla="*/ 39382 h 43006"/>
                    <a:gd name="connsiteX8" fmla="*/ 1208 w 8456"/>
                    <a:gd name="connsiteY8" fmla="*/ 40591 h 43006"/>
                    <a:gd name="connsiteX9" fmla="*/ 3624 w 8456"/>
                    <a:gd name="connsiteY9" fmla="*/ 43007 h 43006"/>
                    <a:gd name="connsiteX10" fmla="*/ 7249 w 8456"/>
                    <a:gd name="connsiteY10" fmla="*/ 41799 h 43006"/>
                    <a:gd name="connsiteX11" fmla="*/ 8457 w 8456"/>
                    <a:gd name="connsiteY11" fmla="*/ 29717 h 43006"/>
                    <a:gd name="connsiteX12" fmla="*/ 8457 w 8456"/>
                    <a:gd name="connsiteY12" fmla="*/ 26093 h 43006"/>
                    <a:gd name="connsiteX13" fmla="*/ 8457 w 8456"/>
                    <a:gd name="connsiteY13" fmla="*/ 26093 h 43006"/>
                    <a:gd name="connsiteX14" fmla="*/ 8457 w 8456"/>
                    <a:gd name="connsiteY14" fmla="*/ 21260 h 43006"/>
                    <a:gd name="connsiteX15" fmla="*/ 8457 w 8456"/>
                    <a:gd name="connsiteY15" fmla="*/ 17636 h 43006"/>
                    <a:gd name="connsiteX16" fmla="*/ 8457 w 8456"/>
                    <a:gd name="connsiteY16" fmla="*/ 16428 h 43006"/>
                    <a:gd name="connsiteX17" fmla="*/ 8457 w 8456"/>
                    <a:gd name="connsiteY17" fmla="*/ 15220 h 43006"/>
                    <a:gd name="connsiteX18" fmla="*/ 8457 w 8456"/>
                    <a:gd name="connsiteY18" fmla="*/ 7971 h 43006"/>
                    <a:gd name="connsiteX19" fmla="*/ 8457 w 8456"/>
                    <a:gd name="connsiteY19" fmla="*/ 4347 h 43006"/>
                    <a:gd name="connsiteX20" fmla="*/ 8457 w 8456"/>
                    <a:gd name="connsiteY20" fmla="*/ 3139 h 43006"/>
                    <a:gd name="connsiteX21" fmla="*/ 1208 w 8456"/>
                    <a:gd name="connsiteY21" fmla="*/ 723 h 43006"/>
                    <a:gd name="connsiteX22" fmla="*/ 0 w 8456"/>
                    <a:gd name="connsiteY22" fmla="*/ 4347 h 43006"/>
                    <a:gd name="connsiteX23" fmla="*/ 1208 w 8456"/>
                    <a:gd name="connsiteY23" fmla="*/ 11596 h 43006"/>
                    <a:gd name="connsiteX24" fmla="*/ 1208 w 8456"/>
                    <a:gd name="connsiteY24" fmla="*/ 11596 h 43006"/>
                    <a:gd name="connsiteX25" fmla="*/ 1208 w 8456"/>
                    <a:gd name="connsiteY25" fmla="*/ 11596 h 43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456" h="43006">
                      <a:moveTo>
                        <a:pt x="1208" y="11596"/>
                      </a:moveTo>
                      <a:cubicBezTo>
                        <a:pt x="1208" y="11596"/>
                        <a:pt x="1208" y="12804"/>
                        <a:pt x="1208" y="12804"/>
                      </a:cubicBezTo>
                      <a:cubicBezTo>
                        <a:pt x="1208" y="14012"/>
                        <a:pt x="1208" y="14012"/>
                        <a:pt x="1208" y="15220"/>
                      </a:cubicBezTo>
                      <a:cubicBezTo>
                        <a:pt x="1208" y="15220"/>
                        <a:pt x="1208" y="16428"/>
                        <a:pt x="1208" y="16428"/>
                      </a:cubicBezTo>
                      <a:cubicBezTo>
                        <a:pt x="1208" y="18844"/>
                        <a:pt x="1208" y="20053"/>
                        <a:pt x="0" y="22469"/>
                      </a:cubicBezTo>
                      <a:cubicBezTo>
                        <a:pt x="0" y="22469"/>
                        <a:pt x="0" y="23677"/>
                        <a:pt x="0" y="23677"/>
                      </a:cubicBezTo>
                      <a:cubicBezTo>
                        <a:pt x="0" y="26093"/>
                        <a:pt x="0" y="28509"/>
                        <a:pt x="0" y="29717"/>
                      </a:cubicBezTo>
                      <a:cubicBezTo>
                        <a:pt x="0" y="33342"/>
                        <a:pt x="1208" y="35758"/>
                        <a:pt x="1208" y="39382"/>
                      </a:cubicBezTo>
                      <a:cubicBezTo>
                        <a:pt x="1208" y="39382"/>
                        <a:pt x="1208" y="40591"/>
                        <a:pt x="1208" y="40591"/>
                      </a:cubicBezTo>
                      <a:cubicBezTo>
                        <a:pt x="1208" y="41799"/>
                        <a:pt x="2416" y="43007"/>
                        <a:pt x="3624" y="43007"/>
                      </a:cubicBezTo>
                      <a:cubicBezTo>
                        <a:pt x="4833" y="43007"/>
                        <a:pt x="7249" y="43007"/>
                        <a:pt x="7249" y="41799"/>
                      </a:cubicBezTo>
                      <a:cubicBezTo>
                        <a:pt x="8457" y="38174"/>
                        <a:pt x="8457" y="33342"/>
                        <a:pt x="8457" y="29717"/>
                      </a:cubicBezTo>
                      <a:cubicBezTo>
                        <a:pt x="8457" y="28509"/>
                        <a:pt x="8457" y="27301"/>
                        <a:pt x="8457" y="26093"/>
                      </a:cubicBezTo>
                      <a:cubicBezTo>
                        <a:pt x="8457" y="26093"/>
                        <a:pt x="8457" y="26093"/>
                        <a:pt x="8457" y="26093"/>
                      </a:cubicBezTo>
                      <a:cubicBezTo>
                        <a:pt x="8457" y="24885"/>
                        <a:pt x="8457" y="22469"/>
                        <a:pt x="8457" y="21260"/>
                      </a:cubicBezTo>
                      <a:cubicBezTo>
                        <a:pt x="8457" y="20053"/>
                        <a:pt x="8457" y="18844"/>
                        <a:pt x="8457" y="17636"/>
                      </a:cubicBezTo>
                      <a:cubicBezTo>
                        <a:pt x="8457" y="17636"/>
                        <a:pt x="8457" y="16428"/>
                        <a:pt x="8457" y="16428"/>
                      </a:cubicBezTo>
                      <a:cubicBezTo>
                        <a:pt x="8457" y="16428"/>
                        <a:pt x="8457" y="16428"/>
                        <a:pt x="8457" y="15220"/>
                      </a:cubicBezTo>
                      <a:cubicBezTo>
                        <a:pt x="8457" y="12804"/>
                        <a:pt x="8457" y="10387"/>
                        <a:pt x="8457" y="7971"/>
                      </a:cubicBezTo>
                      <a:cubicBezTo>
                        <a:pt x="8457" y="6763"/>
                        <a:pt x="8457" y="5555"/>
                        <a:pt x="8457" y="4347"/>
                      </a:cubicBezTo>
                      <a:cubicBezTo>
                        <a:pt x="8457" y="4347"/>
                        <a:pt x="8457" y="3139"/>
                        <a:pt x="8457" y="3139"/>
                      </a:cubicBezTo>
                      <a:cubicBezTo>
                        <a:pt x="7249" y="-486"/>
                        <a:pt x="3624" y="-486"/>
                        <a:pt x="1208" y="723"/>
                      </a:cubicBezTo>
                      <a:cubicBezTo>
                        <a:pt x="0" y="1931"/>
                        <a:pt x="0" y="3139"/>
                        <a:pt x="0" y="4347"/>
                      </a:cubicBezTo>
                      <a:cubicBezTo>
                        <a:pt x="1208" y="7971"/>
                        <a:pt x="1208" y="10387"/>
                        <a:pt x="1208" y="11596"/>
                      </a:cubicBezTo>
                      <a:cubicBezTo>
                        <a:pt x="1208" y="11596"/>
                        <a:pt x="1208" y="11596"/>
                        <a:pt x="1208" y="11596"/>
                      </a:cubicBezTo>
                      <a:lnTo>
                        <a:pt x="1208" y="1159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4" name="Freeform 788"/>
                <p:cNvSpPr/>
                <p:nvPr/>
              </p:nvSpPr>
              <p:spPr>
                <a:xfrm>
                  <a:off x="1872403" y="4553063"/>
                  <a:ext cx="8758" cy="20914"/>
                </a:xfrm>
                <a:custGeom>
                  <a:avLst/>
                  <a:gdLst>
                    <a:gd name="connsiteX0" fmla="*/ 7249 w 8758"/>
                    <a:gd name="connsiteY0" fmla="*/ 7021 h 20914"/>
                    <a:gd name="connsiteX1" fmla="*/ 6041 w 8758"/>
                    <a:gd name="connsiteY1" fmla="*/ 2188 h 20914"/>
                    <a:gd name="connsiteX2" fmla="*/ 0 w 8758"/>
                    <a:gd name="connsiteY2" fmla="*/ 3397 h 20914"/>
                    <a:gd name="connsiteX3" fmla="*/ 2416 w 8758"/>
                    <a:gd name="connsiteY3" fmla="*/ 19102 h 20914"/>
                    <a:gd name="connsiteX4" fmla="*/ 8457 w 8758"/>
                    <a:gd name="connsiteY4" fmla="*/ 19102 h 20914"/>
                    <a:gd name="connsiteX5" fmla="*/ 7249 w 8758"/>
                    <a:gd name="connsiteY5" fmla="*/ 7021 h 20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58" h="20914">
                      <a:moveTo>
                        <a:pt x="7249" y="7021"/>
                      </a:moveTo>
                      <a:cubicBezTo>
                        <a:pt x="7249" y="5813"/>
                        <a:pt x="6041" y="4605"/>
                        <a:pt x="6041" y="2188"/>
                      </a:cubicBezTo>
                      <a:cubicBezTo>
                        <a:pt x="4833" y="-1436"/>
                        <a:pt x="0" y="-228"/>
                        <a:pt x="0" y="3397"/>
                      </a:cubicBezTo>
                      <a:cubicBezTo>
                        <a:pt x="0" y="8229"/>
                        <a:pt x="0" y="15478"/>
                        <a:pt x="2416" y="19102"/>
                      </a:cubicBezTo>
                      <a:cubicBezTo>
                        <a:pt x="3624" y="21518"/>
                        <a:pt x="6041" y="21518"/>
                        <a:pt x="8457" y="19102"/>
                      </a:cubicBezTo>
                      <a:cubicBezTo>
                        <a:pt x="8457" y="16686"/>
                        <a:pt x="9665" y="13061"/>
                        <a:pt x="7249" y="70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5" name="Freeform 789"/>
                <p:cNvSpPr/>
                <p:nvPr/>
              </p:nvSpPr>
              <p:spPr>
                <a:xfrm>
                  <a:off x="1872403" y="4533546"/>
                  <a:ext cx="26276" cy="36768"/>
                </a:xfrm>
                <a:custGeom>
                  <a:avLst/>
                  <a:gdLst>
                    <a:gd name="connsiteX0" fmla="*/ 6041 w 26276"/>
                    <a:gd name="connsiteY0" fmla="*/ 14456 h 36768"/>
                    <a:gd name="connsiteX1" fmla="*/ 6041 w 26276"/>
                    <a:gd name="connsiteY1" fmla="*/ 18081 h 36768"/>
                    <a:gd name="connsiteX2" fmla="*/ 9665 w 26276"/>
                    <a:gd name="connsiteY2" fmla="*/ 25329 h 36768"/>
                    <a:gd name="connsiteX3" fmla="*/ 18122 w 26276"/>
                    <a:gd name="connsiteY3" fmla="*/ 31370 h 36768"/>
                    <a:gd name="connsiteX4" fmla="*/ 25371 w 26276"/>
                    <a:gd name="connsiteY4" fmla="*/ 33786 h 36768"/>
                    <a:gd name="connsiteX5" fmla="*/ 25371 w 26276"/>
                    <a:gd name="connsiteY5" fmla="*/ 19289 h 36768"/>
                    <a:gd name="connsiteX6" fmla="*/ 18122 w 26276"/>
                    <a:gd name="connsiteY6" fmla="*/ 18081 h 36768"/>
                    <a:gd name="connsiteX7" fmla="*/ 16914 w 26276"/>
                    <a:gd name="connsiteY7" fmla="*/ 21705 h 36768"/>
                    <a:gd name="connsiteX8" fmla="*/ 9665 w 26276"/>
                    <a:gd name="connsiteY8" fmla="*/ 13248 h 36768"/>
                    <a:gd name="connsiteX9" fmla="*/ 8457 w 26276"/>
                    <a:gd name="connsiteY9" fmla="*/ 3583 h 36768"/>
                    <a:gd name="connsiteX10" fmla="*/ 0 w 26276"/>
                    <a:gd name="connsiteY10" fmla="*/ 4791 h 36768"/>
                    <a:gd name="connsiteX11" fmla="*/ 6041 w 26276"/>
                    <a:gd name="connsiteY11" fmla="*/ 14456 h 36768"/>
                    <a:gd name="connsiteX12" fmla="*/ 6041 w 26276"/>
                    <a:gd name="connsiteY12" fmla="*/ 14456 h 3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276" h="36768">
                      <a:moveTo>
                        <a:pt x="6041" y="14456"/>
                      </a:moveTo>
                      <a:cubicBezTo>
                        <a:pt x="6041" y="15665"/>
                        <a:pt x="6041" y="16873"/>
                        <a:pt x="6041" y="18081"/>
                      </a:cubicBezTo>
                      <a:cubicBezTo>
                        <a:pt x="7249" y="20497"/>
                        <a:pt x="7249" y="22913"/>
                        <a:pt x="9665" y="25329"/>
                      </a:cubicBezTo>
                      <a:cubicBezTo>
                        <a:pt x="10873" y="27746"/>
                        <a:pt x="15706" y="32578"/>
                        <a:pt x="18122" y="31370"/>
                      </a:cubicBezTo>
                      <a:cubicBezTo>
                        <a:pt x="19330" y="37411"/>
                        <a:pt x="22954" y="38619"/>
                        <a:pt x="25371" y="33786"/>
                      </a:cubicBezTo>
                      <a:cubicBezTo>
                        <a:pt x="26579" y="31370"/>
                        <a:pt x="26579" y="26538"/>
                        <a:pt x="25371" y="19289"/>
                      </a:cubicBezTo>
                      <a:cubicBezTo>
                        <a:pt x="24162" y="15665"/>
                        <a:pt x="20538" y="15665"/>
                        <a:pt x="18122" y="18081"/>
                      </a:cubicBezTo>
                      <a:cubicBezTo>
                        <a:pt x="16914" y="19289"/>
                        <a:pt x="16914" y="20497"/>
                        <a:pt x="16914" y="21705"/>
                      </a:cubicBezTo>
                      <a:cubicBezTo>
                        <a:pt x="14498" y="18081"/>
                        <a:pt x="14498" y="13248"/>
                        <a:pt x="9665" y="13248"/>
                      </a:cubicBezTo>
                      <a:cubicBezTo>
                        <a:pt x="10873" y="10832"/>
                        <a:pt x="9665" y="8416"/>
                        <a:pt x="8457" y="3583"/>
                      </a:cubicBezTo>
                      <a:cubicBezTo>
                        <a:pt x="7249" y="-2457"/>
                        <a:pt x="0" y="-41"/>
                        <a:pt x="0" y="4791"/>
                      </a:cubicBezTo>
                      <a:cubicBezTo>
                        <a:pt x="2416" y="10832"/>
                        <a:pt x="3624" y="14456"/>
                        <a:pt x="6041" y="14456"/>
                      </a:cubicBezTo>
                      <a:lnTo>
                        <a:pt x="6041" y="1445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6" name="Freeform 790"/>
                <p:cNvSpPr/>
                <p:nvPr/>
              </p:nvSpPr>
              <p:spPr>
                <a:xfrm>
                  <a:off x="1908456" y="4563908"/>
                  <a:ext cx="10285" cy="17495"/>
                </a:xfrm>
                <a:custGeom>
                  <a:avLst/>
                  <a:gdLst>
                    <a:gd name="connsiteX0" fmla="*/ 1399 w 10285"/>
                    <a:gd name="connsiteY0" fmla="*/ 3424 h 17495"/>
                    <a:gd name="connsiteX1" fmla="*/ 191 w 10285"/>
                    <a:gd name="connsiteY1" fmla="*/ 11881 h 17495"/>
                    <a:gd name="connsiteX2" fmla="*/ 6231 w 10285"/>
                    <a:gd name="connsiteY2" fmla="*/ 16713 h 17495"/>
                    <a:gd name="connsiteX3" fmla="*/ 7439 w 10285"/>
                    <a:gd name="connsiteY3" fmla="*/ 15505 h 17495"/>
                    <a:gd name="connsiteX4" fmla="*/ 9856 w 10285"/>
                    <a:gd name="connsiteY4" fmla="*/ 7048 h 17495"/>
                    <a:gd name="connsiteX5" fmla="*/ 1399 w 10285"/>
                    <a:gd name="connsiteY5" fmla="*/ 3424 h 17495"/>
                    <a:gd name="connsiteX6" fmla="*/ 1399 w 10285"/>
                    <a:gd name="connsiteY6" fmla="*/ 3424 h 17495"/>
                    <a:gd name="connsiteX7" fmla="*/ 1399 w 10285"/>
                    <a:gd name="connsiteY7" fmla="*/ 3424 h 17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85" h="17495">
                      <a:moveTo>
                        <a:pt x="1399" y="3424"/>
                      </a:moveTo>
                      <a:cubicBezTo>
                        <a:pt x="191" y="5840"/>
                        <a:pt x="1399" y="9464"/>
                        <a:pt x="191" y="11881"/>
                      </a:cubicBezTo>
                      <a:cubicBezTo>
                        <a:pt x="-1017" y="15505"/>
                        <a:pt x="3815" y="19129"/>
                        <a:pt x="6231" y="16713"/>
                      </a:cubicBezTo>
                      <a:cubicBezTo>
                        <a:pt x="6231" y="16713"/>
                        <a:pt x="7439" y="15505"/>
                        <a:pt x="7439" y="15505"/>
                      </a:cubicBezTo>
                      <a:cubicBezTo>
                        <a:pt x="9856" y="13088"/>
                        <a:pt x="8648" y="9464"/>
                        <a:pt x="9856" y="7048"/>
                      </a:cubicBezTo>
                      <a:cubicBezTo>
                        <a:pt x="12272" y="-201"/>
                        <a:pt x="3815" y="-2617"/>
                        <a:pt x="1399" y="3424"/>
                      </a:cubicBezTo>
                      <a:cubicBezTo>
                        <a:pt x="1399" y="3424"/>
                        <a:pt x="1399" y="3424"/>
                        <a:pt x="1399" y="3424"/>
                      </a:cubicBezTo>
                      <a:lnTo>
                        <a:pt x="1399" y="34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7" name="Freeform 791"/>
                <p:cNvSpPr/>
                <p:nvPr/>
              </p:nvSpPr>
              <p:spPr>
                <a:xfrm>
                  <a:off x="1759511" y="4588969"/>
                  <a:ext cx="17450" cy="27161"/>
                </a:xfrm>
                <a:custGeom>
                  <a:avLst/>
                  <a:gdLst>
                    <a:gd name="connsiteX0" fmla="*/ 6578 w 17450"/>
                    <a:gd name="connsiteY0" fmla="*/ 1317 h 27161"/>
                    <a:gd name="connsiteX1" fmla="*/ 6578 w 17450"/>
                    <a:gd name="connsiteY1" fmla="*/ 1317 h 27161"/>
                    <a:gd name="connsiteX2" fmla="*/ 537 w 17450"/>
                    <a:gd name="connsiteY2" fmla="*/ 2525 h 27161"/>
                    <a:gd name="connsiteX3" fmla="*/ 537 w 17450"/>
                    <a:gd name="connsiteY3" fmla="*/ 6149 h 27161"/>
                    <a:gd name="connsiteX4" fmla="*/ 2953 w 17450"/>
                    <a:gd name="connsiteY4" fmla="*/ 10982 h 27161"/>
                    <a:gd name="connsiteX5" fmla="*/ 2953 w 17450"/>
                    <a:gd name="connsiteY5" fmla="*/ 10982 h 27161"/>
                    <a:gd name="connsiteX6" fmla="*/ 6578 w 17450"/>
                    <a:gd name="connsiteY6" fmla="*/ 17023 h 27161"/>
                    <a:gd name="connsiteX7" fmla="*/ 6578 w 17450"/>
                    <a:gd name="connsiteY7" fmla="*/ 18231 h 27161"/>
                    <a:gd name="connsiteX8" fmla="*/ 7786 w 17450"/>
                    <a:gd name="connsiteY8" fmla="*/ 21855 h 27161"/>
                    <a:gd name="connsiteX9" fmla="*/ 12618 w 17450"/>
                    <a:gd name="connsiteY9" fmla="*/ 26688 h 27161"/>
                    <a:gd name="connsiteX10" fmla="*/ 17451 w 17450"/>
                    <a:gd name="connsiteY10" fmla="*/ 24271 h 27161"/>
                    <a:gd name="connsiteX11" fmla="*/ 16243 w 17450"/>
                    <a:gd name="connsiteY11" fmla="*/ 18231 h 27161"/>
                    <a:gd name="connsiteX12" fmla="*/ 15034 w 17450"/>
                    <a:gd name="connsiteY12" fmla="*/ 15815 h 27161"/>
                    <a:gd name="connsiteX13" fmla="*/ 6578 w 17450"/>
                    <a:gd name="connsiteY13" fmla="*/ 1317 h 27161"/>
                    <a:gd name="connsiteX14" fmla="*/ 6578 w 17450"/>
                    <a:gd name="connsiteY14" fmla="*/ 1317 h 2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450" h="27161">
                      <a:moveTo>
                        <a:pt x="6578" y="1317"/>
                      </a:moveTo>
                      <a:cubicBezTo>
                        <a:pt x="6578" y="1317"/>
                        <a:pt x="6578" y="1317"/>
                        <a:pt x="6578" y="1317"/>
                      </a:cubicBezTo>
                      <a:cubicBezTo>
                        <a:pt x="4161" y="-1099"/>
                        <a:pt x="1745" y="109"/>
                        <a:pt x="537" y="2525"/>
                      </a:cubicBezTo>
                      <a:cubicBezTo>
                        <a:pt x="537" y="3733"/>
                        <a:pt x="-671" y="4942"/>
                        <a:pt x="537" y="6149"/>
                      </a:cubicBezTo>
                      <a:cubicBezTo>
                        <a:pt x="1745" y="7358"/>
                        <a:pt x="1745" y="9774"/>
                        <a:pt x="2953" y="10982"/>
                      </a:cubicBezTo>
                      <a:cubicBezTo>
                        <a:pt x="2953" y="10982"/>
                        <a:pt x="2953" y="10982"/>
                        <a:pt x="2953" y="10982"/>
                      </a:cubicBezTo>
                      <a:cubicBezTo>
                        <a:pt x="4161" y="13398"/>
                        <a:pt x="5369" y="14606"/>
                        <a:pt x="6578" y="17023"/>
                      </a:cubicBezTo>
                      <a:cubicBezTo>
                        <a:pt x="6578" y="17023"/>
                        <a:pt x="6578" y="17023"/>
                        <a:pt x="6578" y="18231"/>
                      </a:cubicBezTo>
                      <a:cubicBezTo>
                        <a:pt x="7786" y="19439"/>
                        <a:pt x="7786" y="20647"/>
                        <a:pt x="7786" y="21855"/>
                      </a:cubicBezTo>
                      <a:cubicBezTo>
                        <a:pt x="8994" y="23063"/>
                        <a:pt x="8994" y="24271"/>
                        <a:pt x="12618" y="26688"/>
                      </a:cubicBezTo>
                      <a:cubicBezTo>
                        <a:pt x="15034" y="27896"/>
                        <a:pt x="17451" y="26688"/>
                        <a:pt x="17451" y="24271"/>
                      </a:cubicBezTo>
                      <a:cubicBezTo>
                        <a:pt x="17451" y="23063"/>
                        <a:pt x="17451" y="20647"/>
                        <a:pt x="16243" y="18231"/>
                      </a:cubicBezTo>
                      <a:cubicBezTo>
                        <a:pt x="16243" y="17023"/>
                        <a:pt x="15034" y="17023"/>
                        <a:pt x="15034" y="15815"/>
                      </a:cubicBezTo>
                      <a:cubicBezTo>
                        <a:pt x="12618" y="9774"/>
                        <a:pt x="7786" y="3733"/>
                        <a:pt x="6578" y="1317"/>
                      </a:cubicBezTo>
                      <a:lnTo>
                        <a:pt x="6578" y="13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8" name="Freeform 792"/>
                <p:cNvSpPr/>
                <p:nvPr/>
              </p:nvSpPr>
              <p:spPr>
                <a:xfrm>
                  <a:off x="1734677" y="4655051"/>
                  <a:ext cx="16034" cy="29054"/>
                </a:xfrm>
                <a:custGeom>
                  <a:avLst/>
                  <a:gdLst>
                    <a:gd name="connsiteX0" fmla="*/ 15706 w 16034"/>
                    <a:gd name="connsiteY0" fmla="*/ 27053 h 29054"/>
                    <a:gd name="connsiteX1" fmla="*/ 13289 w 16034"/>
                    <a:gd name="connsiteY1" fmla="*/ 16180 h 29054"/>
                    <a:gd name="connsiteX2" fmla="*/ 9665 w 16034"/>
                    <a:gd name="connsiteY2" fmla="*/ 10139 h 29054"/>
                    <a:gd name="connsiteX3" fmla="*/ 8457 w 16034"/>
                    <a:gd name="connsiteY3" fmla="*/ 6514 h 29054"/>
                    <a:gd name="connsiteX4" fmla="*/ 7249 w 16034"/>
                    <a:gd name="connsiteY4" fmla="*/ 2890 h 29054"/>
                    <a:gd name="connsiteX5" fmla="*/ 2416 w 16034"/>
                    <a:gd name="connsiteY5" fmla="*/ 474 h 29054"/>
                    <a:gd name="connsiteX6" fmla="*/ 0 w 16034"/>
                    <a:gd name="connsiteY6" fmla="*/ 2890 h 29054"/>
                    <a:gd name="connsiteX7" fmla="*/ 0 w 16034"/>
                    <a:gd name="connsiteY7" fmla="*/ 7723 h 29054"/>
                    <a:gd name="connsiteX8" fmla="*/ 1208 w 16034"/>
                    <a:gd name="connsiteY8" fmla="*/ 12555 h 29054"/>
                    <a:gd name="connsiteX9" fmla="*/ 3624 w 16034"/>
                    <a:gd name="connsiteY9" fmla="*/ 17388 h 29054"/>
                    <a:gd name="connsiteX10" fmla="*/ 7249 w 16034"/>
                    <a:gd name="connsiteY10" fmla="*/ 24636 h 29054"/>
                    <a:gd name="connsiteX11" fmla="*/ 10873 w 16034"/>
                    <a:gd name="connsiteY11" fmla="*/ 28261 h 29054"/>
                    <a:gd name="connsiteX12" fmla="*/ 12081 w 16034"/>
                    <a:gd name="connsiteY12" fmla="*/ 28261 h 29054"/>
                    <a:gd name="connsiteX13" fmla="*/ 15706 w 16034"/>
                    <a:gd name="connsiteY13" fmla="*/ 27053 h 29054"/>
                    <a:gd name="connsiteX14" fmla="*/ 15706 w 16034"/>
                    <a:gd name="connsiteY14" fmla="*/ 27053 h 29054"/>
                    <a:gd name="connsiteX15" fmla="*/ 15706 w 16034"/>
                    <a:gd name="connsiteY15" fmla="*/ 27053 h 2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034" h="29054">
                      <a:moveTo>
                        <a:pt x="15706" y="27053"/>
                      </a:moveTo>
                      <a:cubicBezTo>
                        <a:pt x="16914" y="22220"/>
                        <a:pt x="14497" y="19804"/>
                        <a:pt x="13289" y="16180"/>
                      </a:cubicBezTo>
                      <a:cubicBezTo>
                        <a:pt x="12081" y="14971"/>
                        <a:pt x="10873" y="12555"/>
                        <a:pt x="9665" y="10139"/>
                      </a:cubicBezTo>
                      <a:cubicBezTo>
                        <a:pt x="9665" y="8931"/>
                        <a:pt x="8457" y="7723"/>
                        <a:pt x="8457" y="6514"/>
                      </a:cubicBezTo>
                      <a:cubicBezTo>
                        <a:pt x="8457" y="5307"/>
                        <a:pt x="7249" y="4098"/>
                        <a:pt x="7249" y="2890"/>
                      </a:cubicBezTo>
                      <a:cubicBezTo>
                        <a:pt x="7249" y="474"/>
                        <a:pt x="3624" y="-734"/>
                        <a:pt x="2416" y="474"/>
                      </a:cubicBezTo>
                      <a:cubicBezTo>
                        <a:pt x="1208" y="474"/>
                        <a:pt x="1208" y="1682"/>
                        <a:pt x="0" y="2890"/>
                      </a:cubicBezTo>
                      <a:cubicBezTo>
                        <a:pt x="0" y="4098"/>
                        <a:pt x="0" y="6514"/>
                        <a:pt x="0" y="7723"/>
                      </a:cubicBezTo>
                      <a:cubicBezTo>
                        <a:pt x="0" y="8931"/>
                        <a:pt x="1208" y="10139"/>
                        <a:pt x="1208" y="12555"/>
                      </a:cubicBezTo>
                      <a:cubicBezTo>
                        <a:pt x="2416" y="13763"/>
                        <a:pt x="2416" y="16180"/>
                        <a:pt x="3624" y="17388"/>
                      </a:cubicBezTo>
                      <a:cubicBezTo>
                        <a:pt x="4833" y="19804"/>
                        <a:pt x="6041" y="22220"/>
                        <a:pt x="7249" y="24636"/>
                      </a:cubicBezTo>
                      <a:cubicBezTo>
                        <a:pt x="8457" y="25844"/>
                        <a:pt x="9665" y="28261"/>
                        <a:pt x="10873" y="28261"/>
                      </a:cubicBezTo>
                      <a:cubicBezTo>
                        <a:pt x="10873" y="28261"/>
                        <a:pt x="10873" y="28261"/>
                        <a:pt x="12081" y="28261"/>
                      </a:cubicBezTo>
                      <a:cubicBezTo>
                        <a:pt x="13289" y="29469"/>
                        <a:pt x="14497" y="29469"/>
                        <a:pt x="15706" y="27053"/>
                      </a:cubicBezTo>
                      <a:cubicBezTo>
                        <a:pt x="15706" y="27053"/>
                        <a:pt x="15706" y="27053"/>
                        <a:pt x="15706" y="27053"/>
                      </a:cubicBezTo>
                      <a:lnTo>
                        <a:pt x="15706" y="270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9" name="Freeform 793"/>
                <p:cNvSpPr/>
                <p:nvPr/>
              </p:nvSpPr>
              <p:spPr>
                <a:xfrm>
                  <a:off x="1731053" y="4689790"/>
                  <a:ext cx="14497" cy="23725"/>
                </a:xfrm>
                <a:custGeom>
                  <a:avLst/>
                  <a:gdLst>
                    <a:gd name="connsiteX0" fmla="*/ 7249 w 14497"/>
                    <a:gd name="connsiteY0" fmla="*/ 3187 h 23725"/>
                    <a:gd name="connsiteX1" fmla="*/ 0 w 14497"/>
                    <a:gd name="connsiteY1" fmla="*/ 3187 h 23725"/>
                    <a:gd name="connsiteX2" fmla="*/ 0 w 14497"/>
                    <a:gd name="connsiteY2" fmla="*/ 8020 h 23725"/>
                    <a:gd name="connsiteX3" fmla="*/ 10873 w 14497"/>
                    <a:gd name="connsiteY3" fmla="*/ 23725 h 23725"/>
                    <a:gd name="connsiteX4" fmla="*/ 14498 w 14497"/>
                    <a:gd name="connsiteY4" fmla="*/ 20101 h 23725"/>
                    <a:gd name="connsiteX5" fmla="*/ 8457 w 14497"/>
                    <a:gd name="connsiteY5" fmla="*/ 4395 h 23725"/>
                    <a:gd name="connsiteX6" fmla="*/ 7249 w 14497"/>
                    <a:gd name="connsiteY6" fmla="*/ 3187 h 23725"/>
                    <a:gd name="connsiteX7" fmla="*/ 7249 w 14497"/>
                    <a:gd name="connsiteY7" fmla="*/ 3187 h 23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97" h="23725">
                      <a:moveTo>
                        <a:pt x="7249" y="3187"/>
                      </a:moveTo>
                      <a:cubicBezTo>
                        <a:pt x="6041" y="-437"/>
                        <a:pt x="1208" y="-1645"/>
                        <a:pt x="0" y="3187"/>
                      </a:cubicBezTo>
                      <a:cubicBezTo>
                        <a:pt x="0" y="4395"/>
                        <a:pt x="0" y="6812"/>
                        <a:pt x="0" y="8020"/>
                      </a:cubicBezTo>
                      <a:cubicBezTo>
                        <a:pt x="1208" y="15268"/>
                        <a:pt x="4833" y="22517"/>
                        <a:pt x="10873" y="23725"/>
                      </a:cubicBezTo>
                      <a:cubicBezTo>
                        <a:pt x="13289" y="23725"/>
                        <a:pt x="14498" y="21309"/>
                        <a:pt x="14498" y="20101"/>
                      </a:cubicBezTo>
                      <a:cubicBezTo>
                        <a:pt x="13289" y="15268"/>
                        <a:pt x="9665" y="10436"/>
                        <a:pt x="8457" y="4395"/>
                      </a:cubicBezTo>
                      <a:cubicBezTo>
                        <a:pt x="7249" y="4395"/>
                        <a:pt x="7249" y="4395"/>
                        <a:pt x="7249" y="3187"/>
                      </a:cubicBezTo>
                      <a:lnTo>
                        <a:pt x="7249" y="318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0" name="Freeform 794"/>
                <p:cNvSpPr/>
                <p:nvPr/>
              </p:nvSpPr>
              <p:spPr>
                <a:xfrm>
                  <a:off x="1674271" y="4589810"/>
                  <a:ext cx="10571" cy="25175"/>
                </a:xfrm>
                <a:custGeom>
                  <a:avLst/>
                  <a:gdLst>
                    <a:gd name="connsiteX0" fmla="*/ 3624 w 10571"/>
                    <a:gd name="connsiteY0" fmla="*/ 24638 h 25175"/>
                    <a:gd name="connsiteX1" fmla="*/ 7249 w 10571"/>
                    <a:gd name="connsiteY1" fmla="*/ 24638 h 25175"/>
                    <a:gd name="connsiteX2" fmla="*/ 9665 w 10571"/>
                    <a:gd name="connsiteY2" fmla="*/ 18598 h 25175"/>
                    <a:gd name="connsiteX3" fmla="*/ 9665 w 10571"/>
                    <a:gd name="connsiteY3" fmla="*/ 8933 h 25175"/>
                    <a:gd name="connsiteX4" fmla="*/ 8457 w 10571"/>
                    <a:gd name="connsiteY4" fmla="*/ 5308 h 25175"/>
                    <a:gd name="connsiteX5" fmla="*/ 8457 w 10571"/>
                    <a:gd name="connsiteY5" fmla="*/ 2892 h 25175"/>
                    <a:gd name="connsiteX6" fmla="*/ 2416 w 10571"/>
                    <a:gd name="connsiteY6" fmla="*/ 1684 h 25175"/>
                    <a:gd name="connsiteX7" fmla="*/ 0 w 10571"/>
                    <a:gd name="connsiteY7" fmla="*/ 13765 h 25175"/>
                    <a:gd name="connsiteX8" fmla="*/ 0 w 10571"/>
                    <a:gd name="connsiteY8" fmla="*/ 16182 h 25175"/>
                    <a:gd name="connsiteX9" fmla="*/ 3624 w 10571"/>
                    <a:gd name="connsiteY9" fmla="*/ 24638 h 25175"/>
                    <a:gd name="connsiteX10" fmla="*/ 3624 w 10571"/>
                    <a:gd name="connsiteY10" fmla="*/ 24638 h 25175"/>
                    <a:gd name="connsiteX11" fmla="*/ 3624 w 10571"/>
                    <a:gd name="connsiteY11" fmla="*/ 24638 h 25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571" h="25175">
                      <a:moveTo>
                        <a:pt x="3624" y="24638"/>
                      </a:moveTo>
                      <a:cubicBezTo>
                        <a:pt x="4833" y="25847"/>
                        <a:pt x="6041" y="24638"/>
                        <a:pt x="7249" y="24638"/>
                      </a:cubicBezTo>
                      <a:cubicBezTo>
                        <a:pt x="8457" y="23430"/>
                        <a:pt x="9665" y="21014"/>
                        <a:pt x="9665" y="18598"/>
                      </a:cubicBezTo>
                      <a:cubicBezTo>
                        <a:pt x="10873" y="14973"/>
                        <a:pt x="10873" y="10141"/>
                        <a:pt x="9665" y="8933"/>
                      </a:cubicBezTo>
                      <a:cubicBezTo>
                        <a:pt x="9665" y="7725"/>
                        <a:pt x="9665" y="6516"/>
                        <a:pt x="8457" y="5308"/>
                      </a:cubicBezTo>
                      <a:cubicBezTo>
                        <a:pt x="8457" y="4100"/>
                        <a:pt x="8457" y="2892"/>
                        <a:pt x="8457" y="2892"/>
                      </a:cubicBezTo>
                      <a:cubicBezTo>
                        <a:pt x="8457" y="-732"/>
                        <a:pt x="3624" y="-732"/>
                        <a:pt x="2416" y="1684"/>
                      </a:cubicBezTo>
                      <a:cubicBezTo>
                        <a:pt x="1208" y="5308"/>
                        <a:pt x="1208" y="8933"/>
                        <a:pt x="0" y="13765"/>
                      </a:cubicBezTo>
                      <a:cubicBezTo>
                        <a:pt x="0" y="14973"/>
                        <a:pt x="0" y="16182"/>
                        <a:pt x="0" y="16182"/>
                      </a:cubicBezTo>
                      <a:cubicBezTo>
                        <a:pt x="1208" y="18598"/>
                        <a:pt x="1208" y="21014"/>
                        <a:pt x="3624" y="24638"/>
                      </a:cubicBezTo>
                      <a:cubicBezTo>
                        <a:pt x="3624" y="24638"/>
                        <a:pt x="3624" y="24638"/>
                        <a:pt x="3624" y="24638"/>
                      </a:cubicBezTo>
                      <a:lnTo>
                        <a:pt x="3624" y="2463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1" name="Freeform 795"/>
                <p:cNvSpPr/>
                <p:nvPr/>
              </p:nvSpPr>
              <p:spPr>
                <a:xfrm>
                  <a:off x="1669646" y="4747102"/>
                  <a:ext cx="32949" cy="20778"/>
                </a:xfrm>
                <a:custGeom>
                  <a:avLst/>
                  <a:gdLst>
                    <a:gd name="connsiteX0" fmla="*/ 32412 w 32949"/>
                    <a:gd name="connsiteY0" fmla="*/ 18362 h 20778"/>
                    <a:gd name="connsiteX1" fmla="*/ 32412 w 32949"/>
                    <a:gd name="connsiteY1" fmla="*/ 15946 h 20778"/>
                    <a:gd name="connsiteX2" fmla="*/ 27580 w 32949"/>
                    <a:gd name="connsiteY2" fmla="*/ 9905 h 20778"/>
                    <a:gd name="connsiteX3" fmla="*/ 15498 w 32949"/>
                    <a:gd name="connsiteY3" fmla="*/ 3865 h 20778"/>
                    <a:gd name="connsiteX4" fmla="*/ 3417 w 32949"/>
                    <a:gd name="connsiteY4" fmla="*/ 240 h 20778"/>
                    <a:gd name="connsiteX5" fmla="*/ 1001 w 32949"/>
                    <a:gd name="connsiteY5" fmla="*/ 5072 h 20778"/>
                    <a:gd name="connsiteX6" fmla="*/ 11874 w 32949"/>
                    <a:gd name="connsiteY6" fmla="*/ 12321 h 20778"/>
                    <a:gd name="connsiteX7" fmla="*/ 23955 w 32949"/>
                    <a:gd name="connsiteY7" fmla="*/ 18362 h 20778"/>
                    <a:gd name="connsiteX8" fmla="*/ 29996 w 32949"/>
                    <a:gd name="connsiteY8" fmla="*/ 20778 h 20778"/>
                    <a:gd name="connsiteX9" fmla="*/ 32412 w 32949"/>
                    <a:gd name="connsiteY9" fmla="*/ 18362 h 20778"/>
                    <a:gd name="connsiteX10" fmla="*/ 32412 w 32949"/>
                    <a:gd name="connsiteY10" fmla="*/ 18362 h 20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949" h="20778">
                      <a:moveTo>
                        <a:pt x="32412" y="18362"/>
                      </a:moveTo>
                      <a:cubicBezTo>
                        <a:pt x="32412" y="17154"/>
                        <a:pt x="33620" y="17154"/>
                        <a:pt x="32412" y="15946"/>
                      </a:cubicBezTo>
                      <a:cubicBezTo>
                        <a:pt x="31204" y="13529"/>
                        <a:pt x="28788" y="11113"/>
                        <a:pt x="27580" y="9905"/>
                      </a:cubicBezTo>
                      <a:cubicBezTo>
                        <a:pt x="23955" y="7489"/>
                        <a:pt x="19123" y="5072"/>
                        <a:pt x="15498" y="3865"/>
                      </a:cubicBezTo>
                      <a:cubicBezTo>
                        <a:pt x="11874" y="2656"/>
                        <a:pt x="7041" y="1448"/>
                        <a:pt x="3417" y="240"/>
                      </a:cubicBezTo>
                      <a:cubicBezTo>
                        <a:pt x="1001" y="-968"/>
                        <a:pt x="-1415" y="2656"/>
                        <a:pt x="1001" y="5072"/>
                      </a:cubicBezTo>
                      <a:cubicBezTo>
                        <a:pt x="4625" y="7489"/>
                        <a:pt x="8250" y="9905"/>
                        <a:pt x="11874" y="12321"/>
                      </a:cubicBezTo>
                      <a:cubicBezTo>
                        <a:pt x="15498" y="14738"/>
                        <a:pt x="19123" y="17154"/>
                        <a:pt x="23955" y="18362"/>
                      </a:cubicBezTo>
                      <a:cubicBezTo>
                        <a:pt x="26371" y="19570"/>
                        <a:pt x="27580" y="19570"/>
                        <a:pt x="29996" y="20778"/>
                      </a:cubicBezTo>
                      <a:cubicBezTo>
                        <a:pt x="31204" y="19570"/>
                        <a:pt x="32412" y="18362"/>
                        <a:pt x="32412" y="18362"/>
                      </a:cubicBezTo>
                      <a:lnTo>
                        <a:pt x="32412" y="1836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2" name="Freeform 796"/>
                <p:cNvSpPr/>
                <p:nvPr/>
              </p:nvSpPr>
              <p:spPr>
                <a:xfrm>
                  <a:off x="1641010" y="4571268"/>
                  <a:ext cx="214479" cy="265475"/>
                </a:xfrm>
                <a:custGeom>
                  <a:avLst/>
                  <a:gdLst>
                    <a:gd name="connsiteX0" fmla="*/ 57424 w 214479"/>
                    <a:gd name="connsiteY0" fmla="*/ 21435 h 265475"/>
                    <a:gd name="connsiteX1" fmla="*/ 57424 w 214479"/>
                    <a:gd name="connsiteY1" fmla="*/ 38348 h 265475"/>
                    <a:gd name="connsiteX2" fmla="*/ 57424 w 214479"/>
                    <a:gd name="connsiteY2" fmla="*/ 40765 h 265475"/>
                    <a:gd name="connsiteX3" fmla="*/ 58632 w 214479"/>
                    <a:gd name="connsiteY3" fmla="*/ 49221 h 265475"/>
                    <a:gd name="connsiteX4" fmla="*/ 58632 w 214479"/>
                    <a:gd name="connsiteY4" fmla="*/ 52846 h 265475"/>
                    <a:gd name="connsiteX5" fmla="*/ 58632 w 214479"/>
                    <a:gd name="connsiteY5" fmla="*/ 52846 h 265475"/>
                    <a:gd name="connsiteX6" fmla="*/ 61048 w 214479"/>
                    <a:gd name="connsiteY6" fmla="*/ 64927 h 265475"/>
                    <a:gd name="connsiteX7" fmla="*/ 61048 w 214479"/>
                    <a:gd name="connsiteY7" fmla="*/ 64927 h 265475"/>
                    <a:gd name="connsiteX8" fmla="*/ 59840 w 214479"/>
                    <a:gd name="connsiteY8" fmla="*/ 75800 h 265475"/>
                    <a:gd name="connsiteX9" fmla="*/ 61048 w 214479"/>
                    <a:gd name="connsiteY9" fmla="*/ 90297 h 265475"/>
                    <a:gd name="connsiteX10" fmla="*/ 53799 w 214479"/>
                    <a:gd name="connsiteY10" fmla="*/ 78216 h 265475"/>
                    <a:gd name="connsiteX11" fmla="*/ 45343 w 214479"/>
                    <a:gd name="connsiteY11" fmla="*/ 60094 h 265475"/>
                    <a:gd name="connsiteX12" fmla="*/ 42926 w 214479"/>
                    <a:gd name="connsiteY12" fmla="*/ 51638 h 265475"/>
                    <a:gd name="connsiteX13" fmla="*/ 36886 w 214479"/>
                    <a:gd name="connsiteY13" fmla="*/ 52846 h 265475"/>
                    <a:gd name="connsiteX14" fmla="*/ 39302 w 214479"/>
                    <a:gd name="connsiteY14" fmla="*/ 67343 h 265475"/>
                    <a:gd name="connsiteX15" fmla="*/ 45343 w 214479"/>
                    <a:gd name="connsiteY15" fmla="*/ 81841 h 265475"/>
                    <a:gd name="connsiteX16" fmla="*/ 61048 w 214479"/>
                    <a:gd name="connsiteY16" fmla="*/ 107211 h 265475"/>
                    <a:gd name="connsiteX17" fmla="*/ 62256 w 214479"/>
                    <a:gd name="connsiteY17" fmla="*/ 109627 h 265475"/>
                    <a:gd name="connsiteX18" fmla="*/ 64672 w 214479"/>
                    <a:gd name="connsiteY18" fmla="*/ 114460 h 265475"/>
                    <a:gd name="connsiteX19" fmla="*/ 67089 w 214479"/>
                    <a:gd name="connsiteY19" fmla="*/ 121709 h 265475"/>
                    <a:gd name="connsiteX20" fmla="*/ 68297 w 214479"/>
                    <a:gd name="connsiteY20" fmla="*/ 124125 h 265475"/>
                    <a:gd name="connsiteX21" fmla="*/ 65881 w 214479"/>
                    <a:gd name="connsiteY21" fmla="*/ 122917 h 265475"/>
                    <a:gd name="connsiteX22" fmla="*/ 47759 w 214479"/>
                    <a:gd name="connsiteY22" fmla="*/ 113252 h 265475"/>
                    <a:gd name="connsiteX23" fmla="*/ 38094 w 214479"/>
                    <a:gd name="connsiteY23" fmla="*/ 104795 h 265475"/>
                    <a:gd name="connsiteX24" fmla="*/ 33261 w 214479"/>
                    <a:gd name="connsiteY24" fmla="*/ 109627 h 265475"/>
                    <a:gd name="connsiteX25" fmla="*/ 38094 w 214479"/>
                    <a:gd name="connsiteY25" fmla="*/ 115668 h 265475"/>
                    <a:gd name="connsiteX26" fmla="*/ 39302 w 214479"/>
                    <a:gd name="connsiteY26" fmla="*/ 116876 h 265475"/>
                    <a:gd name="connsiteX27" fmla="*/ 44134 w 214479"/>
                    <a:gd name="connsiteY27" fmla="*/ 122917 h 265475"/>
                    <a:gd name="connsiteX28" fmla="*/ 53799 w 214479"/>
                    <a:gd name="connsiteY28" fmla="*/ 128957 h 265475"/>
                    <a:gd name="connsiteX29" fmla="*/ 68297 w 214479"/>
                    <a:gd name="connsiteY29" fmla="*/ 134998 h 265475"/>
                    <a:gd name="connsiteX30" fmla="*/ 75546 w 214479"/>
                    <a:gd name="connsiteY30" fmla="*/ 141039 h 265475"/>
                    <a:gd name="connsiteX31" fmla="*/ 110581 w 214479"/>
                    <a:gd name="connsiteY31" fmla="*/ 195404 h 265475"/>
                    <a:gd name="connsiteX32" fmla="*/ 82794 w 214479"/>
                    <a:gd name="connsiteY32" fmla="*/ 159160 h 265475"/>
                    <a:gd name="connsiteX33" fmla="*/ 81586 w 214479"/>
                    <a:gd name="connsiteY33" fmla="*/ 174866 h 265475"/>
                    <a:gd name="connsiteX34" fmla="*/ 59840 w 214479"/>
                    <a:gd name="connsiteY34" fmla="*/ 136206 h 265475"/>
                    <a:gd name="connsiteX35" fmla="*/ 56216 w 214479"/>
                    <a:gd name="connsiteY35" fmla="*/ 132582 h 265475"/>
                    <a:gd name="connsiteX36" fmla="*/ 51383 w 214479"/>
                    <a:gd name="connsiteY36" fmla="*/ 136206 h 265475"/>
                    <a:gd name="connsiteX37" fmla="*/ 51383 w 214479"/>
                    <a:gd name="connsiteY37" fmla="*/ 136206 h 265475"/>
                    <a:gd name="connsiteX38" fmla="*/ 56216 w 214479"/>
                    <a:gd name="connsiteY38" fmla="*/ 148287 h 265475"/>
                    <a:gd name="connsiteX39" fmla="*/ 62256 w 214479"/>
                    <a:gd name="connsiteY39" fmla="*/ 161577 h 265475"/>
                    <a:gd name="connsiteX40" fmla="*/ 59840 w 214479"/>
                    <a:gd name="connsiteY40" fmla="*/ 160369 h 265475"/>
                    <a:gd name="connsiteX41" fmla="*/ 40510 w 214479"/>
                    <a:gd name="connsiteY41" fmla="*/ 136206 h 265475"/>
                    <a:gd name="connsiteX42" fmla="*/ 40510 w 214479"/>
                    <a:gd name="connsiteY42" fmla="*/ 136206 h 265475"/>
                    <a:gd name="connsiteX43" fmla="*/ 36886 w 214479"/>
                    <a:gd name="connsiteY43" fmla="*/ 128957 h 265475"/>
                    <a:gd name="connsiteX44" fmla="*/ 35678 w 214479"/>
                    <a:gd name="connsiteY44" fmla="*/ 125333 h 265475"/>
                    <a:gd name="connsiteX45" fmla="*/ 29637 w 214479"/>
                    <a:gd name="connsiteY45" fmla="*/ 110836 h 265475"/>
                    <a:gd name="connsiteX46" fmla="*/ 24804 w 214479"/>
                    <a:gd name="connsiteY46" fmla="*/ 91506 h 265475"/>
                    <a:gd name="connsiteX47" fmla="*/ 23596 w 214479"/>
                    <a:gd name="connsiteY47" fmla="*/ 70968 h 265475"/>
                    <a:gd name="connsiteX48" fmla="*/ 23596 w 214479"/>
                    <a:gd name="connsiteY48" fmla="*/ 69759 h 265475"/>
                    <a:gd name="connsiteX49" fmla="*/ 16348 w 214479"/>
                    <a:gd name="connsiteY49" fmla="*/ 69759 h 265475"/>
                    <a:gd name="connsiteX50" fmla="*/ 16348 w 214479"/>
                    <a:gd name="connsiteY50" fmla="*/ 86673 h 265475"/>
                    <a:gd name="connsiteX51" fmla="*/ 18764 w 214479"/>
                    <a:gd name="connsiteY51" fmla="*/ 96338 h 265475"/>
                    <a:gd name="connsiteX52" fmla="*/ 21180 w 214479"/>
                    <a:gd name="connsiteY52" fmla="*/ 104795 h 265475"/>
                    <a:gd name="connsiteX53" fmla="*/ 26013 w 214479"/>
                    <a:gd name="connsiteY53" fmla="*/ 121709 h 265475"/>
                    <a:gd name="connsiteX54" fmla="*/ 19972 w 214479"/>
                    <a:gd name="connsiteY54" fmla="*/ 118084 h 265475"/>
                    <a:gd name="connsiteX55" fmla="*/ 6683 w 214479"/>
                    <a:gd name="connsiteY55" fmla="*/ 110836 h 265475"/>
                    <a:gd name="connsiteX56" fmla="*/ 4266 w 214479"/>
                    <a:gd name="connsiteY56" fmla="*/ 120500 h 265475"/>
                    <a:gd name="connsiteX57" fmla="*/ 5474 w 214479"/>
                    <a:gd name="connsiteY57" fmla="*/ 121709 h 265475"/>
                    <a:gd name="connsiteX58" fmla="*/ 16348 w 214479"/>
                    <a:gd name="connsiteY58" fmla="*/ 127749 h 265475"/>
                    <a:gd name="connsiteX59" fmla="*/ 21180 w 214479"/>
                    <a:gd name="connsiteY59" fmla="*/ 130166 h 265475"/>
                    <a:gd name="connsiteX60" fmla="*/ 33261 w 214479"/>
                    <a:gd name="connsiteY60" fmla="*/ 137414 h 265475"/>
                    <a:gd name="connsiteX61" fmla="*/ 35678 w 214479"/>
                    <a:gd name="connsiteY61" fmla="*/ 141039 h 265475"/>
                    <a:gd name="connsiteX62" fmla="*/ 39302 w 214479"/>
                    <a:gd name="connsiteY62" fmla="*/ 145871 h 265475"/>
                    <a:gd name="connsiteX63" fmla="*/ 44134 w 214479"/>
                    <a:gd name="connsiteY63" fmla="*/ 151912 h 265475"/>
                    <a:gd name="connsiteX64" fmla="*/ 13931 w 214479"/>
                    <a:gd name="connsiteY64" fmla="*/ 139830 h 265475"/>
                    <a:gd name="connsiteX65" fmla="*/ 11515 w 214479"/>
                    <a:gd name="connsiteY65" fmla="*/ 144663 h 265475"/>
                    <a:gd name="connsiteX66" fmla="*/ 11515 w 214479"/>
                    <a:gd name="connsiteY66" fmla="*/ 144663 h 265475"/>
                    <a:gd name="connsiteX67" fmla="*/ 35678 w 214479"/>
                    <a:gd name="connsiteY67" fmla="*/ 157952 h 265475"/>
                    <a:gd name="connsiteX68" fmla="*/ 48967 w 214479"/>
                    <a:gd name="connsiteY68" fmla="*/ 163993 h 265475"/>
                    <a:gd name="connsiteX69" fmla="*/ 46551 w 214479"/>
                    <a:gd name="connsiteY69" fmla="*/ 165201 h 265475"/>
                    <a:gd name="connsiteX70" fmla="*/ 44134 w 214479"/>
                    <a:gd name="connsiteY70" fmla="*/ 166409 h 265475"/>
                    <a:gd name="connsiteX71" fmla="*/ 47759 w 214479"/>
                    <a:gd name="connsiteY71" fmla="*/ 173658 h 265475"/>
                    <a:gd name="connsiteX72" fmla="*/ 48967 w 214479"/>
                    <a:gd name="connsiteY72" fmla="*/ 173658 h 265475"/>
                    <a:gd name="connsiteX73" fmla="*/ 52591 w 214479"/>
                    <a:gd name="connsiteY73" fmla="*/ 172450 h 265475"/>
                    <a:gd name="connsiteX74" fmla="*/ 59840 w 214479"/>
                    <a:gd name="connsiteY74" fmla="*/ 171242 h 265475"/>
                    <a:gd name="connsiteX75" fmla="*/ 68297 w 214479"/>
                    <a:gd name="connsiteY75" fmla="*/ 177282 h 265475"/>
                    <a:gd name="connsiteX76" fmla="*/ 64672 w 214479"/>
                    <a:gd name="connsiteY76" fmla="*/ 177282 h 265475"/>
                    <a:gd name="connsiteX77" fmla="*/ 59840 w 214479"/>
                    <a:gd name="connsiteY77" fmla="*/ 184531 h 265475"/>
                    <a:gd name="connsiteX78" fmla="*/ 69505 w 214479"/>
                    <a:gd name="connsiteY78" fmla="*/ 186947 h 265475"/>
                    <a:gd name="connsiteX79" fmla="*/ 77962 w 214479"/>
                    <a:gd name="connsiteY79" fmla="*/ 189364 h 265475"/>
                    <a:gd name="connsiteX80" fmla="*/ 81586 w 214479"/>
                    <a:gd name="connsiteY80" fmla="*/ 189364 h 265475"/>
                    <a:gd name="connsiteX81" fmla="*/ 86419 w 214479"/>
                    <a:gd name="connsiteY81" fmla="*/ 192988 h 265475"/>
                    <a:gd name="connsiteX82" fmla="*/ 85211 w 214479"/>
                    <a:gd name="connsiteY82" fmla="*/ 192988 h 265475"/>
                    <a:gd name="connsiteX83" fmla="*/ 80378 w 214479"/>
                    <a:gd name="connsiteY83" fmla="*/ 194196 h 265475"/>
                    <a:gd name="connsiteX84" fmla="*/ 79170 w 214479"/>
                    <a:gd name="connsiteY84" fmla="*/ 197821 h 265475"/>
                    <a:gd name="connsiteX85" fmla="*/ 68297 w 214479"/>
                    <a:gd name="connsiteY85" fmla="*/ 195404 h 265475"/>
                    <a:gd name="connsiteX86" fmla="*/ 65881 w 214479"/>
                    <a:gd name="connsiteY86" fmla="*/ 197821 h 265475"/>
                    <a:gd name="connsiteX87" fmla="*/ 67089 w 214479"/>
                    <a:gd name="connsiteY87" fmla="*/ 200237 h 265475"/>
                    <a:gd name="connsiteX88" fmla="*/ 68297 w 214479"/>
                    <a:gd name="connsiteY88" fmla="*/ 200237 h 265475"/>
                    <a:gd name="connsiteX89" fmla="*/ 85211 w 214479"/>
                    <a:gd name="connsiteY89" fmla="*/ 207485 h 265475"/>
                    <a:gd name="connsiteX90" fmla="*/ 94876 w 214479"/>
                    <a:gd name="connsiteY90" fmla="*/ 213526 h 265475"/>
                    <a:gd name="connsiteX91" fmla="*/ 105749 w 214479"/>
                    <a:gd name="connsiteY91" fmla="*/ 220775 h 265475"/>
                    <a:gd name="connsiteX92" fmla="*/ 102124 w 214479"/>
                    <a:gd name="connsiteY92" fmla="*/ 224399 h 265475"/>
                    <a:gd name="connsiteX93" fmla="*/ 96084 w 214479"/>
                    <a:gd name="connsiteY93" fmla="*/ 219567 h 265475"/>
                    <a:gd name="connsiteX94" fmla="*/ 86419 w 214479"/>
                    <a:gd name="connsiteY94" fmla="*/ 212318 h 265475"/>
                    <a:gd name="connsiteX95" fmla="*/ 68297 w 214479"/>
                    <a:gd name="connsiteY95" fmla="*/ 202653 h 265475"/>
                    <a:gd name="connsiteX96" fmla="*/ 61048 w 214479"/>
                    <a:gd name="connsiteY96" fmla="*/ 200237 h 265475"/>
                    <a:gd name="connsiteX97" fmla="*/ 57424 w 214479"/>
                    <a:gd name="connsiteY97" fmla="*/ 200237 h 265475"/>
                    <a:gd name="connsiteX98" fmla="*/ 57424 w 214479"/>
                    <a:gd name="connsiteY98" fmla="*/ 207485 h 265475"/>
                    <a:gd name="connsiteX99" fmla="*/ 76754 w 214479"/>
                    <a:gd name="connsiteY99" fmla="*/ 219567 h 265475"/>
                    <a:gd name="connsiteX100" fmla="*/ 82794 w 214479"/>
                    <a:gd name="connsiteY100" fmla="*/ 223191 h 265475"/>
                    <a:gd name="connsiteX101" fmla="*/ 88835 w 214479"/>
                    <a:gd name="connsiteY101" fmla="*/ 226815 h 265475"/>
                    <a:gd name="connsiteX102" fmla="*/ 94876 w 214479"/>
                    <a:gd name="connsiteY102" fmla="*/ 230440 h 265475"/>
                    <a:gd name="connsiteX103" fmla="*/ 98500 w 214479"/>
                    <a:gd name="connsiteY103" fmla="*/ 232856 h 265475"/>
                    <a:gd name="connsiteX104" fmla="*/ 100916 w 214479"/>
                    <a:gd name="connsiteY104" fmla="*/ 234064 h 265475"/>
                    <a:gd name="connsiteX105" fmla="*/ 115414 w 214479"/>
                    <a:gd name="connsiteY105" fmla="*/ 243729 h 265475"/>
                    <a:gd name="connsiteX106" fmla="*/ 125079 w 214479"/>
                    <a:gd name="connsiteY106" fmla="*/ 249770 h 265475"/>
                    <a:gd name="connsiteX107" fmla="*/ 128703 w 214479"/>
                    <a:gd name="connsiteY107" fmla="*/ 250978 h 265475"/>
                    <a:gd name="connsiteX108" fmla="*/ 135952 w 214479"/>
                    <a:gd name="connsiteY108" fmla="*/ 254602 h 265475"/>
                    <a:gd name="connsiteX109" fmla="*/ 135952 w 214479"/>
                    <a:gd name="connsiteY109" fmla="*/ 254602 h 265475"/>
                    <a:gd name="connsiteX110" fmla="*/ 154074 w 214479"/>
                    <a:gd name="connsiteY110" fmla="*/ 263059 h 265475"/>
                    <a:gd name="connsiteX111" fmla="*/ 160114 w 214479"/>
                    <a:gd name="connsiteY111" fmla="*/ 265475 h 265475"/>
                    <a:gd name="connsiteX112" fmla="*/ 163739 w 214479"/>
                    <a:gd name="connsiteY112" fmla="*/ 264267 h 265475"/>
                    <a:gd name="connsiteX113" fmla="*/ 163739 w 214479"/>
                    <a:gd name="connsiteY113" fmla="*/ 263059 h 265475"/>
                    <a:gd name="connsiteX114" fmla="*/ 163739 w 214479"/>
                    <a:gd name="connsiteY114" fmla="*/ 261851 h 265475"/>
                    <a:gd name="connsiteX115" fmla="*/ 160114 w 214479"/>
                    <a:gd name="connsiteY115" fmla="*/ 259434 h 265475"/>
                    <a:gd name="connsiteX116" fmla="*/ 151657 w 214479"/>
                    <a:gd name="connsiteY116" fmla="*/ 257018 h 265475"/>
                    <a:gd name="connsiteX117" fmla="*/ 145617 w 214479"/>
                    <a:gd name="connsiteY117" fmla="*/ 254602 h 265475"/>
                    <a:gd name="connsiteX118" fmla="*/ 145617 w 214479"/>
                    <a:gd name="connsiteY118" fmla="*/ 254602 h 265475"/>
                    <a:gd name="connsiteX119" fmla="*/ 146825 w 214479"/>
                    <a:gd name="connsiteY119" fmla="*/ 249770 h 265475"/>
                    <a:gd name="connsiteX120" fmla="*/ 148033 w 214479"/>
                    <a:gd name="connsiteY120" fmla="*/ 250978 h 265475"/>
                    <a:gd name="connsiteX121" fmla="*/ 152865 w 214479"/>
                    <a:gd name="connsiteY121" fmla="*/ 253394 h 265475"/>
                    <a:gd name="connsiteX122" fmla="*/ 155282 w 214479"/>
                    <a:gd name="connsiteY122" fmla="*/ 253394 h 265475"/>
                    <a:gd name="connsiteX123" fmla="*/ 158906 w 214479"/>
                    <a:gd name="connsiteY123" fmla="*/ 244937 h 265475"/>
                    <a:gd name="connsiteX124" fmla="*/ 157698 w 214479"/>
                    <a:gd name="connsiteY124" fmla="*/ 244937 h 265475"/>
                    <a:gd name="connsiteX125" fmla="*/ 150449 w 214479"/>
                    <a:gd name="connsiteY125" fmla="*/ 241313 h 265475"/>
                    <a:gd name="connsiteX126" fmla="*/ 148033 w 214479"/>
                    <a:gd name="connsiteY126" fmla="*/ 240105 h 265475"/>
                    <a:gd name="connsiteX127" fmla="*/ 139576 w 214479"/>
                    <a:gd name="connsiteY127" fmla="*/ 234064 h 265475"/>
                    <a:gd name="connsiteX128" fmla="*/ 132327 w 214479"/>
                    <a:gd name="connsiteY128" fmla="*/ 228024 h 265475"/>
                    <a:gd name="connsiteX129" fmla="*/ 141992 w 214479"/>
                    <a:gd name="connsiteY129" fmla="*/ 231648 h 265475"/>
                    <a:gd name="connsiteX130" fmla="*/ 158906 w 214479"/>
                    <a:gd name="connsiteY130" fmla="*/ 241313 h 265475"/>
                    <a:gd name="connsiteX131" fmla="*/ 166155 w 214479"/>
                    <a:gd name="connsiteY131" fmla="*/ 246145 h 265475"/>
                    <a:gd name="connsiteX132" fmla="*/ 169779 w 214479"/>
                    <a:gd name="connsiteY132" fmla="*/ 248561 h 265475"/>
                    <a:gd name="connsiteX133" fmla="*/ 170987 w 214479"/>
                    <a:gd name="connsiteY133" fmla="*/ 248561 h 265475"/>
                    <a:gd name="connsiteX134" fmla="*/ 172195 w 214479"/>
                    <a:gd name="connsiteY134" fmla="*/ 248561 h 265475"/>
                    <a:gd name="connsiteX135" fmla="*/ 180652 w 214479"/>
                    <a:gd name="connsiteY135" fmla="*/ 253394 h 265475"/>
                    <a:gd name="connsiteX136" fmla="*/ 185485 w 214479"/>
                    <a:gd name="connsiteY136" fmla="*/ 257018 h 265475"/>
                    <a:gd name="connsiteX137" fmla="*/ 186693 w 214479"/>
                    <a:gd name="connsiteY137" fmla="*/ 258227 h 265475"/>
                    <a:gd name="connsiteX138" fmla="*/ 187901 w 214479"/>
                    <a:gd name="connsiteY138" fmla="*/ 259434 h 265475"/>
                    <a:gd name="connsiteX139" fmla="*/ 187901 w 214479"/>
                    <a:gd name="connsiteY139" fmla="*/ 259434 h 265475"/>
                    <a:gd name="connsiteX140" fmla="*/ 193942 w 214479"/>
                    <a:gd name="connsiteY140" fmla="*/ 254602 h 265475"/>
                    <a:gd name="connsiteX141" fmla="*/ 193942 w 214479"/>
                    <a:gd name="connsiteY141" fmla="*/ 253394 h 265475"/>
                    <a:gd name="connsiteX142" fmla="*/ 191525 w 214479"/>
                    <a:gd name="connsiteY142" fmla="*/ 243729 h 265475"/>
                    <a:gd name="connsiteX143" fmla="*/ 192733 w 214479"/>
                    <a:gd name="connsiteY143" fmla="*/ 246145 h 265475"/>
                    <a:gd name="connsiteX144" fmla="*/ 197566 w 214479"/>
                    <a:gd name="connsiteY144" fmla="*/ 246145 h 265475"/>
                    <a:gd name="connsiteX145" fmla="*/ 201190 w 214479"/>
                    <a:gd name="connsiteY145" fmla="*/ 235272 h 265475"/>
                    <a:gd name="connsiteX146" fmla="*/ 202398 w 214479"/>
                    <a:gd name="connsiteY146" fmla="*/ 228024 h 265475"/>
                    <a:gd name="connsiteX147" fmla="*/ 204815 w 214479"/>
                    <a:gd name="connsiteY147" fmla="*/ 202653 h 265475"/>
                    <a:gd name="connsiteX148" fmla="*/ 204815 w 214479"/>
                    <a:gd name="connsiteY148" fmla="*/ 202653 h 265475"/>
                    <a:gd name="connsiteX149" fmla="*/ 204815 w 214479"/>
                    <a:gd name="connsiteY149" fmla="*/ 201445 h 265475"/>
                    <a:gd name="connsiteX150" fmla="*/ 204815 w 214479"/>
                    <a:gd name="connsiteY150" fmla="*/ 196612 h 265475"/>
                    <a:gd name="connsiteX151" fmla="*/ 206023 w 214479"/>
                    <a:gd name="connsiteY151" fmla="*/ 186947 h 265475"/>
                    <a:gd name="connsiteX152" fmla="*/ 206023 w 214479"/>
                    <a:gd name="connsiteY152" fmla="*/ 186947 h 265475"/>
                    <a:gd name="connsiteX153" fmla="*/ 208439 w 214479"/>
                    <a:gd name="connsiteY153" fmla="*/ 177282 h 265475"/>
                    <a:gd name="connsiteX154" fmla="*/ 208439 w 214479"/>
                    <a:gd name="connsiteY154" fmla="*/ 177282 h 265475"/>
                    <a:gd name="connsiteX155" fmla="*/ 212064 w 214479"/>
                    <a:gd name="connsiteY155" fmla="*/ 163993 h 265475"/>
                    <a:gd name="connsiteX156" fmla="*/ 214480 w 214479"/>
                    <a:gd name="connsiteY156" fmla="*/ 151912 h 265475"/>
                    <a:gd name="connsiteX157" fmla="*/ 214480 w 214479"/>
                    <a:gd name="connsiteY157" fmla="*/ 151912 h 265475"/>
                    <a:gd name="connsiteX158" fmla="*/ 209647 w 214479"/>
                    <a:gd name="connsiteY158" fmla="*/ 147079 h 265475"/>
                    <a:gd name="connsiteX159" fmla="*/ 206023 w 214479"/>
                    <a:gd name="connsiteY159" fmla="*/ 149496 h 265475"/>
                    <a:gd name="connsiteX160" fmla="*/ 206023 w 214479"/>
                    <a:gd name="connsiteY160" fmla="*/ 150703 h 265475"/>
                    <a:gd name="connsiteX161" fmla="*/ 203607 w 214479"/>
                    <a:gd name="connsiteY161" fmla="*/ 160369 h 265475"/>
                    <a:gd name="connsiteX162" fmla="*/ 199982 w 214479"/>
                    <a:gd name="connsiteY162" fmla="*/ 173658 h 265475"/>
                    <a:gd name="connsiteX163" fmla="*/ 198774 w 214479"/>
                    <a:gd name="connsiteY163" fmla="*/ 178491 h 265475"/>
                    <a:gd name="connsiteX164" fmla="*/ 197566 w 214479"/>
                    <a:gd name="connsiteY164" fmla="*/ 180907 h 265475"/>
                    <a:gd name="connsiteX165" fmla="*/ 197566 w 214479"/>
                    <a:gd name="connsiteY165" fmla="*/ 178491 h 265475"/>
                    <a:gd name="connsiteX166" fmla="*/ 197566 w 214479"/>
                    <a:gd name="connsiteY166" fmla="*/ 174866 h 265475"/>
                    <a:gd name="connsiteX167" fmla="*/ 198774 w 214479"/>
                    <a:gd name="connsiteY167" fmla="*/ 162785 h 265475"/>
                    <a:gd name="connsiteX168" fmla="*/ 199982 w 214479"/>
                    <a:gd name="connsiteY168" fmla="*/ 151912 h 265475"/>
                    <a:gd name="connsiteX169" fmla="*/ 201190 w 214479"/>
                    <a:gd name="connsiteY169" fmla="*/ 142247 h 265475"/>
                    <a:gd name="connsiteX170" fmla="*/ 202398 w 214479"/>
                    <a:gd name="connsiteY170" fmla="*/ 130166 h 265475"/>
                    <a:gd name="connsiteX171" fmla="*/ 202398 w 214479"/>
                    <a:gd name="connsiteY171" fmla="*/ 127749 h 265475"/>
                    <a:gd name="connsiteX172" fmla="*/ 193942 w 214479"/>
                    <a:gd name="connsiteY172" fmla="*/ 128957 h 265475"/>
                    <a:gd name="connsiteX173" fmla="*/ 193942 w 214479"/>
                    <a:gd name="connsiteY173" fmla="*/ 131374 h 265475"/>
                    <a:gd name="connsiteX174" fmla="*/ 192733 w 214479"/>
                    <a:gd name="connsiteY174" fmla="*/ 147079 h 265475"/>
                    <a:gd name="connsiteX175" fmla="*/ 191525 w 214479"/>
                    <a:gd name="connsiteY175" fmla="*/ 157952 h 265475"/>
                    <a:gd name="connsiteX176" fmla="*/ 190317 w 214479"/>
                    <a:gd name="connsiteY176" fmla="*/ 168825 h 265475"/>
                    <a:gd name="connsiteX177" fmla="*/ 189109 w 214479"/>
                    <a:gd name="connsiteY177" fmla="*/ 179699 h 265475"/>
                    <a:gd name="connsiteX178" fmla="*/ 189109 w 214479"/>
                    <a:gd name="connsiteY178" fmla="*/ 182115 h 265475"/>
                    <a:gd name="connsiteX179" fmla="*/ 187901 w 214479"/>
                    <a:gd name="connsiteY179" fmla="*/ 197821 h 265475"/>
                    <a:gd name="connsiteX180" fmla="*/ 187901 w 214479"/>
                    <a:gd name="connsiteY180" fmla="*/ 208694 h 265475"/>
                    <a:gd name="connsiteX181" fmla="*/ 189109 w 214479"/>
                    <a:gd name="connsiteY181" fmla="*/ 228024 h 265475"/>
                    <a:gd name="connsiteX182" fmla="*/ 189109 w 214479"/>
                    <a:gd name="connsiteY182" fmla="*/ 231648 h 265475"/>
                    <a:gd name="connsiteX183" fmla="*/ 189109 w 214479"/>
                    <a:gd name="connsiteY183" fmla="*/ 234064 h 265475"/>
                    <a:gd name="connsiteX184" fmla="*/ 189109 w 214479"/>
                    <a:gd name="connsiteY184" fmla="*/ 234064 h 265475"/>
                    <a:gd name="connsiteX185" fmla="*/ 190317 w 214479"/>
                    <a:gd name="connsiteY185" fmla="*/ 242521 h 265475"/>
                    <a:gd name="connsiteX186" fmla="*/ 189109 w 214479"/>
                    <a:gd name="connsiteY186" fmla="*/ 237688 h 265475"/>
                    <a:gd name="connsiteX187" fmla="*/ 189109 w 214479"/>
                    <a:gd name="connsiteY187" fmla="*/ 234064 h 265475"/>
                    <a:gd name="connsiteX188" fmla="*/ 187901 w 214479"/>
                    <a:gd name="connsiteY188" fmla="*/ 209902 h 265475"/>
                    <a:gd name="connsiteX189" fmla="*/ 187901 w 214479"/>
                    <a:gd name="connsiteY189" fmla="*/ 199028 h 265475"/>
                    <a:gd name="connsiteX190" fmla="*/ 187901 w 214479"/>
                    <a:gd name="connsiteY190" fmla="*/ 180907 h 265475"/>
                    <a:gd name="connsiteX191" fmla="*/ 187901 w 214479"/>
                    <a:gd name="connsiteY191" fmla="*/ 171242 h 265475"/>
                    <a:gd name="connsiteX192" fmla="*/ 187901 w 214479"/>
                    <a:gd name="connsiteY192" fmla="*/ 160369 h 265475"/>
                    <a:gd name="connsiteX193" fmla="*/ 187901 w 214479"/>
                    <a:gd name="connsiteY193" fmla="*/ 149496 h 265475"/>
                    <a:gd name="connsiteX194" fmla="*/ 187901 w 214479"/>
                    <a:gd name="connsiteY194" fmla="*/ 133790 h 265475"/>
                    <a:gd name="connsiteX195" fmla="*/ 187901 w 214479"/>
                    <a:gd name="connsiteY195" fmla="*/ 122917 h 265475"/>
                    <a:gd name="connsiteX196" fmla="*/ 187901 w 214479"/>
                    <a:gd name="connsiteY196" fmla="*/ 110836 h 265475"/>
                    <a:gd name="connsiteX197" fmla="*/ 190317 w 214479"/>
                    <a:gd name="connsiteY197" fmla="*/ 91506 h 265475"/>
                    <a:gd name="connsiteX198" fmla="*/ 191525 w 214479"/>
                    <a:gd name="connsiteY198" fmla="*/ 86673 h 265475"/>
                    <a:gd name="connsiteX199" fmla="*/ 192733 w 214479"/>
                    <a:gd name="connsiteY199" fmla="*/ 83049 h 265475"/>
                    <a:gd name="connsiteX200" fmla="*/ 195150 w 214479"/>
                    <a:gd name="connsiteY200" fmla="*/ 73384 h 265475"/>
                    <a:gd name="connsiteX201" fmla="*/ 195150 w 214479"/>
                    <a:gd name="connsiteY201" fmla="*/ 72175 h 265475"/>
                    <a:gd name="connsiteX202" fmla="*/ 195150 w 214479"/>
                    <a:gd name="connsiteY202" fmla="*/ 69759 h 265475"/>
                    <a:gd name="connsiteX203" fmla="*/ 195150 w 214479"/>
                    <a:gd name="connsiteY203" fmla="*/ 68551 h 265475"/>
                    <a:gd name="connsiteX204" fmla="*/ 189109 w 214479"/>
                    <a:gd name="connsiteY204" fmla="*/ 69759 h 265475"/>
                    <a:gd name="connsiteX205" fmla="*/ 189109 w 214479"/>
                    <a:gd name="connsiteY205" fmla="*/ 55262 h 265475"/>
                    <a:gd name="connsiteX206" fmla="*/ 189109 w 214479"/>
                    <a:gd name="connsiteY206" fmla="*/ 51638 h 265475"/>
                    <a:gd name="connsiteX207" fmla="*/ 189109 w 214479"/>
                    <a:gd name="connsiteY207" fmla="*/ 50429 h 265475"/>
                    <a:gd name="connsiteX208" fmla="*/ 186693 w 214479"/>
                    <a:gd name="connsiteY208" fmla="*/ 41972 h 265475"/>
                    <a:gd name="connsiteX209" fmla="*/ 186693 w 214479"/>
                    <a:gd name="connsiteY209" fmla="*/ 40765 h 265475"/>
                    <a:gd name="connsiteX210" fmla="*/ 186693 w 214479"/>
                    <a:gd name="connsiteY210" fmla="*/ 39556 h 265475"/>
                    <a:gd name="connsiteX211" fmla="*/ 186693 w 214479"/>
                    <a:gd name="connsiteY211" fmla="*/ 39556 h 265475"/>
                    <a:gd name="connsiteX212" fmla="*/ 185485 w 214479"/>
                    <a:gd name="connsiteY212" fmla="*/ 33516 h 265475"/>
                    <a:gd name="connsiteX213" fmla="*/ 185485 w 214479"/>
                    <a:gd name="connsiteY213" fmla="*/ 32308 h 265475"/>
                    <a:gd name="connsiteX214" fmla="*/ 184277 w 214479"/>
                    <a:gd name="connsiteY214" fmla="*/ 29891 h 265475"/>
                    <a:gd name="connsiteX215" fmla="*/ 183069 w 214479"/>
                    <a:gd name="connsiteY215" fmla="*/ 27475 h 265475"/>
                    <a:gd name="connsiteX216" fmla="*/ 178236 w 214479"/>
                    <a:gd name="connsiteY216" fmla="*/ 26267 h 265475"/>
                    <a:gd name="connsiteX217" fmla="*/ 175820 w 214479"/>
                    <a:gd name="connsiteY217" fmla="*/ 31099 h 265475"/>
                    <a:gd name="connsiteX218" fmla="*/ 177028 w 214479"/>
                    <a:gd name="connsiteY218" fmla="*/ 33516 h 265475"/>
                    <a:gd name="connsiteX219" fmla="*/ 178236 w 214479"/>
                    <a:gd name="connsiteY219" fmla="*/ 35932 h 265475"/>
                    <a:gd name="connsiteX220" fmla="*/ 179444 w 214479"/>
                    <a:gd name="connsiteY220" fmla="*/ 38348 h 265475"/>
                    <a:gd name="connsiteX221" fmla="*/ 181860 w 214479"/>
                    <a:gd name="connsiteY221" fmla="*/ 52846 h 265475"/>
                    <a:gd name="connsiteX222" fmla="*/ 183069 w 214479"/>
                    <a:gd name="connsiteY222" fmla="*/ 61302 h 265475"/>
                    <a:gd name="connsiteX223" fmla="*/ 180652 w 214479"/>
                    <a:gd name="connsiteY223" fmla="*/ 52846 h 265475"/>
                    <a:gd name="connsiteX224" fmla="*/ 175820 w 214479"/>
                    <a:gd name="connsiteY224" fmla="*/ 39556 h 265475"/>
                    <a:gd name="connsiteX225" fmla="*/ 174612 w 214479"/>
                    <a:gd name="connsiteY225" fmla="*/ 35932 h 265475"/>
                    <a:gd name="connsiteX226" fmla="*/ 173404 w 214479"/>
                    <a:gd name="connsiteY226" fmla="*/ 31099 h 265475"/>
                    <a:gd name="connsiteX227" fmla="*/ 168571 w 214479"/>
                    <a:gd name="connsiteY227" fmla="*/ 20226 h 265475"/>
                    <a:gd name="connsiteX228" fmla="*/ 164947 w 214479"/>
                    <a:gd name="connsiteY228" fmla="*/ 11769 h 265475"/>
                    <a:gd name="connsiteX229" fmla="*/ 163739 w 214479"/>
                    <a:gd name="connsiteY229" fmla="*/ 9353 h 265475"/>
                    <a:gd name="connsiteX230" fmla="*/ 161322 w 214479"/>
                    <a:gd name="connsiteY230" fmla="*/ 3313 h 265475"/>
                    <a:gd name="connsiteX231" fmla="*/ 151657 w 214479"/>
                    <a:gd name="connsiteY231" fmla="*/ 8145 h 265475"/>
                    <a:gd name="connsiteX232" fmla="*/ 157698 w 214479"/>
                    <a:gd name="connsiteY232" fmla="*/ 20226 h 265475"/>
                    <a:gd name="connsiteX233" fmla="*/ 161322 w 214479"/>
                    <a:gd name="connsiteY233" fmla="*/ 29891 h 265475"/>
                    <a:gd name="connsiteX234" fmla="*/ 162530 w 214479"/>
                    <a:gd name="connsiteY234" fmla="*/ 32308 h 265475"/>
                    <a:gd name="connsiteX235" fmla="*/ 166155 w 214479"/>
                    <a:gd name="connsiteY235" fmla="*/ 41972 h 265475"/>
                    <a:gd name="connsiteX236" fmla="*/ 166155 w 214479"/>
                    <a:gd name="connsiteY236" fmla="*/ 43181 h 265475"/>
                    <a:gd name="connsiteX237" fmla="*/ 170987 w 214479"/>
                    <a:gd name="connsiteY237" fmla="*/ 55262 h 265475"/>
                    <a:gd name="connsiteX238" fmla="*/ 174612 w 214479"/>
                    <a:gd name="connsiteY238" fmla="*/ 68551 h 265475"/>
                    <a:gd name="connsiteX239" fmla="*/ 169779 w 214479"/>
                    <a:gd name="connsiteY239" fmla="*/ 60094 h 265475"/>
                    <a:gd name="connsiteX240" fmla="*/ 168571 w 214479"/>
                    <a:gd name="connsiteY240" fmla="*/ 58886 h 265475"/>
                    <a:gd name="connsiteX241" fmla="*/ 162530 w 214479"/>
                    <a:gd name="connsiteY241" fmla="*/ 60094 h 265475"/>
                    <a:gd name="connsiteX242" fmla="*/ 162530 w 214479"/>
                    <a:gd name="connsiteY242" fmla="*/ 63719 h 265475"/>
                    <a:gd name="connsiteX243" fmla="*/ 168571 w 214479"/>
                    <a:gd name="connsiteY243" fmla="*/ 74592 h 265475"/>
                    <a:gd name="connsiteX244" fmla="*/ 170987 w 214479"/>
                    <a:gd name="connsiteY244" fmla="*/ 79424 h 265475"/>
                    <a:gd name="connsiteX245" fmla="*/ 175820 w 214479"/>
                    <a:gd name="connsiteY245" fmla="*/ 89090 h 265475"/>
                    <a:gd name="connsiteX246" fmla="*/ 177028 w 214479"/>
                    <a:gd name="connsiteY246" fmla="*/ 91506 h 265475"/>
                    <a:gd name="connsiteX247" fmla="*/ 178236 w 214479"/>
                    <a:gd name="connsiteY247" fmla="*/ 93922 h 265475"/>
                    <a:gd name="connsiteX248" fmla="*/ 178236 w 214479"/>
                    <a:gd name="connsiteY248" fmla="*/ 98754 h 265475"/>
                    <a:gd name="connsiteX249" fmla="*/ 179444 w 214479"/>
                    <a:gd name="connsiteY249" fmla="*/ 122917 h 265475"/>
                    <a:gd name="connsiteX250" fmla="*/ 169779 w 214479"/>
                    <a:gd name="connsiteY250" fmla="*/ 102379 h 265475"/>
                    <a:gd name="connsiteX251" fmla="*/ 167363 w 214479"/>
                    <a:gd name="connsiteY251" fmla="*/ 96338 h 265475"/>
                    <a:gd name="connsiteX252" fmla="*/ 163739 w 214479"/>
                    <a:gd name="connsiteY252" fmla="*/ 89090 h 265475"/>
                    <a:gd name="connsiteX253" fmla="*/ 160114 w 214479"/>
                    <a:gd name="connsiteY253" fmla="*/ 81841 h 265475"/>
                    <a:gd name="connsiteX254" fmla="*/ 160114 w 214479"/>
                    <a:gd name="connsiteY254" fmla="*/ 80632 h 265475"/>
                    <a:gd name="connsiteX255" fmla="*/ 150449 w 214479"/>
                    <a:gd name="connsiteY255" fmla="*/ 60094 h 265475"/>
                    <a:gd name="connsiteX256" fmla="*/ 150449 w 214479"/>
                    <a:gd name="connsiteY256" fmla="*/ 60094 h 265475"/>
                    <a:gd name="connsiteX257" fmla="*/ 143200 w 214479"/>
                    <a:gd name="connsiteY257" fmla="*/ 61302 h 265475"/>
                    <a:gd name="connsiteX258" fmla="*/ 143200 w 214479"/>
                    <a:gd name="connsiteY258" fmla="*/ 62511 h 265475"/>
                    <a:gd name="connsiteX259" fmla="*/ 143200 w 214479"/>
                    <a:gd name="connsiteY259" fmla="*/ 64927 h 265475"/>
                    <a:gd name="connsiteX260" fmla="*/ 145617 w 214479"/>
                    <a:gd name="connsiteY260" fmla="*/ 72175 h 265475"/>
                    <a:gd name="connsiteX261" fmla="*/ 150449 w 214479"/>
                    <a:gd name="connsiteY261" fmla="*/ 83049 h 265475"/>
                    <a:gd name="connsiteX262" fmla="*/ 151657 w 214479"/>
                    <a:gd name="connsiteY262" fmla="*/ 85465 h 265475"/>
                    <a:gd name="connsiteX263" fmla="*/ 152865 w 214479"/>
                    <a:gd name="connsiteY263" fmla="*/ 87881 h 265475"/>
                    <a:gd name="connsiteX264" fmla="*/ 158906 w 214479"/>
                    <a:gd name="connsiteY264" fmla="*/ 101171 h 265475"/>
                    <a:gd name="connsiteX265" fmla="*/ 162530 w 214479"/>
                    <a:gd name="connsiteY265" fmla="*/ 107211 h 265475"/>
                    <a:gd name="connsiteX266" fmla="*/ 163739 w 214479"/>
                    <a:gd name="connsiteY266" fmla="*/ 109627 h 265475"/>
                    <a:gd name="connsiteX267" fmla="*/ 168571 w 214479"/>
                    <a:gd name="connsiteY267" fmla="*/ 118084 h 265475"/>
                    <a:gd name="connsiteX268" fmla="*/ 173404 w 214479"/>
                    <a:gd name="connsiteY268" fmla="*/ 130166 h 265475"/>
                    <a:gd name="connsiteX269" fmla="*/ 175820 w 214479"/>
                    <a:gd name="connsiteY269" fmla="*/ 137414 h 265475"/>
                    <a:gd name="connsiteX270" fmla="*/ 170987 w 214479"/>
                    <a:gd name="connsiteY270" fmla="*/ 130166 h 265475"/>
                    <a:gd name="connsiteX271" fmla="*/ 166155 w 214479"/>
                    <a:gd name="connsiteY271" fmla="*/ 121709 h 265475"/>
                    <a:gd name="connsiteX272" fmla="*/ 163739 w 214479"/>
                    <a:gd name="connsiteY272" fmla="*/ 119293 h 265475"/>
                    <a:gd name="connsiteX273" fmla="*/ 158906 w 214479"/>
                    <a:gd name="connsiteY273" fmla="*/ 125333 h 265475"/>
                    <a:gd name="connsiteX274" fmla="*/ 158906 w 214479"/>
                    <a:gd name="connsiteY274" fmla="*/ 125333 h 265475"/>
                    <a:gd name="connsiteX275" fmla="*/ 162530 w 214479"/>
                    <a:gd name="connsiteY275" fmla="*/ 131374 h 265475"/>
                    <a:gd name="connsiteX276" fmla="*/ 168571 w 214479"/>
                    <a:gd name="connsiteY276" fmla="*/ 141039 h 265475"/>
                    <a:gd name="connsiteX277" fmla="*/ 173404 w 214479"/>
                    <a:gd name="connsiteY277" fmla="*/ 148287 h 265475"/>
                    <a:gd name="connsiteX278" fmla="*/ 167363 w 214479"/>
                    <a:gd name="connsiteY278" fmla="*/ 142247 h 265475"/>
                    <a:gd name="connsiteX279" fmla="*/ 161322 w 214479"/>
                    <a:gd name="connsiteY279" fmla="*/ 133790 h 265475"/>
                    <a:gd name="connsiteX280" fmla="*/ 158906 w 214479"/>
                    <a:gd name="connsiteY280" fmla="*/ 128957 h 265475"/>
                    <a:gd name="connsiteX281" fmla="*/ 154074 w 214479"/>
                    <a:gd name="connsiteY281" fmla="*/ 120500 h 265475"/>
                    <a:gd name="connsiteX282" fmla="*/ 152865 w 214479"/>
                    <a:gd name="connsiteY282" fmla="*/ 116876 h 265475"/>
                    <a:gd name="connsiteX283" fmla="*/ 150449 w 214479"/>
                    <a:gd name="connsiteY283" fmla="*/ 112044 h 265475"/>
                    <a:gd name="connsiteX284" fmla="*/ 149241 w 214479"/>
                    <a:gd name="connsiteY284" fmla="*/ 108419 h 265475"/>
                    <a:gd name="connsiteX285" fmla="*/ 148033 w 214479"/>
                    <a:gd name="connsiteY285" fmla="*/ 106003 h 265475"/>
                    <a:gd name="connsiteX286" fmla="*/ 146825 w 214479"/>
                    <a:gd name="connsiteY286" fmla="*/ 102379 h 265475"/>
                    <a:gd name="connsiteX287" fmla="*/ 145617 w 214479"/>
                    <a:gd name="connsiteY287" fmla="*/ 98754 h 265475"/>
                    <a:gd name="connsiteX288" fmla="*/ 145617 w 214479"/>
                    <a:gd name="connsiteY288" fmla="*/ 97546 h 265475"/>
                    <a:gd name="connsiteX289" fmla="*/ 145617 w 214479"/>
                    <a:gd name="connsiteY289" fmla="*/ 95130 h 265475"/>
                    <a:gd name="connsiteX290" fmla="*/ 145617 w 214479"/>
                    <a:gd name="connsiteY290" fmla="*/ 91506 h 265475"/>
                    <a:gd name="connsiteX291" fmla="*/ 145617 w 214479"/>
                    <a:gd name="connsiteY291" fmla="*/ 87881 h 265475"/>
                    <a:gd name="connsiteX292" fmla="*/ 145617 w 214479"/>
                    <a:gd name="connsiteY292" fmla="*/ 83049 h 265475"/>
                    <a:gd name="connsiteX293" fmla="*/ 145617 w 214479"/>
                    <a:gd name="connsiteY293" fmla="*/ 79424 h 265475"/>
                    <a:gd name="connsiteX294" fmla="*/ 144409 w 214479"/>
                    <a:gd name="connsiteY294" fmla="*/ 72175 h 265475"/>
                    <a:gd name="connsiteX295" fmla="*/ 140784 w 214479"/>
                    <a:gd name="connsiteY295" fmla="*/ 67343 h 265475"/>
                    <a:gd name="connsiteX296" fmla="*/ 141992 w 214479"/>
                    <a:gd name="connsiteY296" fmla="*/ 64927 h 265475"/>
                    <a:gd name="connsiteX297" fmla="*/ 141992 w 214479"/>
                    <a:gd name="connsiteY297" fmla="*/ 62511 h 265475"/>
                    <a:gd name="connsiteX298" fmla="*/ 141992 w 214479"/>
                    <a:gd name="connsiteY298" fmla="*/ 62511 h 265475"/>
                    <a:gd name="connsiteX299" fmla="*/ 137160 w 214479"/>
                    <a:gd name="connsiteY299" fmla="*/ 51638 h 265475"/>
                    <a:gd name="connsiteX300" fmla="*/ 137160 w 214479"/>
                    <a:gd name="connsiteY300" fmla="*/ 51638 h 265475"/>
                    <a:gd name="connsiteX301" fmla="*/ 134744 w 214479"/>
                    <a:gd name="connsiteY301" fmla="*/ 50429 h 265475"/>
                    <a:gd name="connsiteX302" fmla="*/ 129911 w 214479"/>
                    <a:gd name="connsiteY302" fmla="*/ 51638 h 265475"/>
                    <a:gd name="connsiteX303" fmla="*/ 128703 w 214479"/>
                    <a:gd name="connsiteY303" fmla="*/ 52846 h 265475"/>
                    <a:gd name="connsiteX304" fmla="*/ 128703 w 214479"/>
                    <a:gd name="connsiteY304" fmla="*/ 55262 h 265475"/>
                    <a:gd name="connsiteX305" fmla="*/ 128703 w 214479"/>
                    <a:gd name="connsiteY305" fmla="*/ 55262 h 265475"/>
                    <a:gd name="connsiteX306" fmla="*/ 129911 w 214479"/>
                    <a:gd name="connsiteY306" fmla="*/ 57678 h 265475"/>
                    <a:gd name="connsiteX307" fmla="*/ 132327 w 214479"/>
                    <a:gd name="connsiteY307" fmla="*/ 63719 h 265475"/>
                    <a:gd name="connsiteX308" fmla="*/ 133536 w 214479"/>
                    <a:gd name="connsiteY308" fmla="*/ 66135 h 265475"/>
                    <a:gd name="connsiteX309" fmla="*/ 134744 w 214479"/>
                    <a:gd name="connsiteY309" fmla="*/ 68551 h 265475"/>
                    <a:gd name="connsiteX310" fmla="*/ 134744 w 214479"/>
                    <a:gd name="connsiteY310" fmla="*/ 72175 h 265475"/>
                    <a:gd name="connsiteX311" fmla="*/ 134744 w 214479"/>
                    <a:gd name="connsiteY311" fmla="*/ 73384 h 265475"/>
                    <a:gd name="connsiteX312" fmla="*/ 135952 w 214479"/>
                    <a:gd name="connsiteY312" fmla="*/ 80632 h 265475"/>
                    <a:gd name="connsiteX313" fmla="*/ 135952 w 214479"/>
                    <a:gd name="connsiteY313" fmla="*/ 83049 h 265475"/>
                    <a:gd name="connsiteX314" fmla="*/ 135952 w 214479"/>
                    <a:gd name="connsiteY314" fmla="*/ 84257 h 265475"/>
                    <a:gd name="connsiteX315" fmla="*/ 135952 w 214479"/>
                    <a:gd name="connsiteY315" fmla="*/ 84257 h 265475"/>
                    <a:gd name="connsiteX316" fmla="*/ 135952 w 214479"/>
                    <a:gd name="connsiteY316" fmla="*/ 87881 h 265475"/>
                    <a:gd name="connsiteX317" fmla="*/ 135952 w 214479"/>
                    <a:gd name="connsiteY317" fmla="*/ 93922 h 265475"/>
                    <a:gd name="connsiteX318" fmla="*/ 135952 w 214479"/>
                    <a:gd name="connsiteY318" fmla="*/ 95130 h 265475"/>
                    <a:gd name="connsiteX319" fmla="*/ 135952 w 214479"/>
                    <a:gd name="connsiteY319" fmla="*/ 95130 h 265475"/>
                    <a:gd name="connsiteX320" fmla="*/ 135952 w 214479"/>
                    <a:gd name="connsiteY320" fmla="*/ 98754 h 265475"/>
                    <a:gd name="connsiteX321" fmla="*/ 133536 w 214479"/>
                    <a:gd name="connsiteY321" fmla="*/ 95130 h 265475"/>
                    <a:gd name="connsiteX322" fmla="*/ 133536 w 214479"/>
                    <a:gd name="connsiteY322" fmla="*/ 93922 h 265475"/>
                    <a:gd name="connsiteX323" fmla="*/ 131119 w 214479"/>
                    <a:gd name="connsiteY323" fmla="*/ 89090 h 265475"/>
                    <a:gd name="connsiteX324" fmla="*/ 129911 w 214479"/>
                    <a:gd name="connsiteY324" fmla="*/ 87881 h 265475"/>
                    <a:gd name="connsiteX325" fmla="*/ 128703 w 214479"/>
                    <a:gd name="connsiteY325" fmla="*/ 84257 h 265475"/>
                    <a:gd name="connsiteX326" fmla="*/ 127495 w 214479"/>
                    <a:gd name="connsiteY326" fmla="*/ 80632 h 265475"/>
                    <a:gd name="connsiteX327" fmla="*/ 122662 w 214479"/>
                    <a:gd name="connsiteY327" fmla="*/ 66135 h 265475"/>
                    <a:gd name="connsiteX328" fmla="*/ 120246 w 214479"/>
                    <a:gd name="connsiteY328" fmla="*/ 60094 h 265475"/>
                    <a:gd name="connsiteX329" fmla="*/ 119038 w 214479"/>
                    <a:gd name="connsiteY329" fmla="*/ 57678 h 265475"/>
                    <a:gd name="connsiteX330" fmla="*/ 116622 w 214479"/>
                    <a:gd name="connsiteY330" fmla="*/ 51638 h 265475"/>
                    <a:gd name="connsiteX331" fmla="*/ 116622 w 214479"/>
                    <a:gd name="connsiteY331" fmla="*/ 51638 h 265475"/>
                    <a:gd name="connsiteX332" fmla="*/ 116622 w 214479"/>
                    <a:gd name="connsiteY332" fmla="*/ 50429 h 265475"/>
                    <a:gd name="connsiteX333" fmla="*/ 114205 w 214479"/>
                    <a:gd name="connsiteY333" fmla="*/ 45597 h 265475"/>
                    <a:gd name="connsiteX334" fmla="*/ 114205 w 214479"/>
                    <a:gd name="connsiteY334" fmla="*/ 44389 h 265475"/>
                    <a:gd name="connsiteX335" fmla="*/ 109373 w 214479"/>
                    <a:gd name="connsiteY335" fmla="*/ 46805 h 265475"/>
                    <a:gd name="connsiteX336" fmla="*/ 108165 w 214479"/>
                    <a:gd name="connsiteY336" fmla="*/ 51638 h 265475"/>
                    <a:gd name="connsiteX337" fmla="*/ 109373 w 214479"/>
                    <a:gd name="connsiteY337" fmla="*/ 57678 h 265475"/>
                    <a:gd name="connsiteX338" fmla="*/ 111789 w 214479"/>
                    <a:gd name="connsiteY338" fmla="*/ 64927 h 265475"/>
                    <a:gd name="connsiteX339" fmla="*/ 112997 w 214479"/>
                    <a:gd name="connsiteY339" fmla="*/ 68551 h 265475"/>
                    <a:gd name="connsiteX340" fmla="*/ 115414 w 214479"/>
                    <a:gd name="connsiteY340" fmla="*/ 74592 h 265475"/>
                    <a:gd name="connsiteX341" fmla="*/ 116622 w 214479"/>
                    <a:gd name="connsiteY341" fmla="*/ 79424 h 265475"/>
                    <a:gd name="connsiteX342" fmla="*/ 116622 w 214479"/>
                    <a:gd name="connsiteY342" fmla="*/ 80632 h 265475"/>
                    <a:gd name="connsiteX343" fmla="*/ 116622 w 214479"/>
                    <a:gd name="connsiteY343" fmla="*/ 80632 h 265475"/>
                    <a:gd name="connsiteX344" fmla="*/ 114205 w 214479"/>
                    <a:gd name="connsiteY344" fmla="*/ 78216 h 265475"/>
                    <a:gd name="connsiteX345" fmla="*/ 110581 w 214479"/>
                    <a:gd name="connsiteY345" fmla="*/ 74592 h 265475"/>
                    <a:gd name="connsiteX346" fmla="*/ 108165 w 214479"/>
                    <a:gd name="connsiteY346" fmla="*/ 70968 h 265475"/>
                    <a:gd name="connsiteX347" fmla="*/ 106957 w 214479"/>
                    <a:gd name="connsiteY347" fmla="*/ 68551 h 265475"/>
                    <a:gd name="connsiteX348" fmla="*/ 99708 w 214479"/>
                    <a:gd name="connsiteY348" fmla="*/ 73384 h 265475"/>
                    <a:gd name="connsiteX349" fmla="*/ 110581 w 214479"/>
                    <a:gd name="connsiteY349" fmla="*/ 86673 h 265475"/>
                    <a:gd name="connsiteX350" fmla="*/ 120246 w 214479"/>
                    <a:gd name="connsiteY350" fmla="*/ 103587 h 265475"/>
                    <a:gd name="connsiteX351" fmla="*/ 122662 w 214479"/>
                    <a:gd name="connsiteY351" fmla="*/ 108419 h 265475"/>
                    <a:gd name="connsiteX352" fmla="*/ 127495 w 214479"/>
                    <a:gd name="connsiteY352" fmla="*/ 115668 h 265475"/>
                    <a:gd name="connsiteX353" fmla="*/ 131119 w 214479"/>
                    <a:gd name="connsiteY353" fmla="*/ 121709 h 265475"/>
                    <a:gd name="connsiteX354" fmla="*/ 141992 w 214479"/>
                    <a:gd name="connsiteY354" fmla="*/ 137414 h 265475"/>
                    <a:gd name="connsiteX355" fmla="*/ 146825 w 214479"/>
                    <a:gd name="connsiteY355" fmla="*/ 144663 h 265475"/>
                    <a:gd name="connsiteX356" fmla="*/ 161322 w 214479"/>
                    <a:gd name="connsiteY356" fmla="*/ 170033 h 265475"/>
                    <a:gd name="connsiteX357" fmla="*/ 163739 w 214479"/>
                    <a:gd name="connsiteY357" fmla="*/ 176074 h 265475"/>
                    <a:gd name="connsiteX358" fmla="*/ 166155 w 214479"/>
                    <a:gd name="connsiteY358" fmla="*/ 182115 h 265475"/>
                    <a:gd name="connsiteX359" fmla="*/ 168571 w 214479"/>
                    <a:gd name="connsiteY359" fmla="*/ 188155 h 265475"/>
                    <a:gd name="connsiteX360" fmla="*/ 173404 w 214479"/>
                    <a:gd name="connsiteY360" fmla="*/ 202653 h 265475"/>
                    <a:gd name="connsiteX361" fmla="*/ 161322 w 214479"/>
                    <a:gd name="connsiteY361" fmla="*/ 179699 h 265475"/>
                    <a:gd name="connsiteX362" fmla="*/ 160114 w 214479"/>
                    <a:gd name="connsiteY362" fmla="*/ 177282 h 265475"/>
                    <a:gd name="connsiteX363" fmla="*/ 156490 w 214479"/>
                    <a:gd name="connsiteY363" fmla="*/ 172450 h 265475"/>
                    <a:gd name="connsiteX364" fmla="*/ 139576 w 214479"/>
                    <a:gd name="connsiteY364" fmla="*/ 150703 h 265475"/>
                    <a:gd name="connsiteX365" fmla="*/ 117830 w 214479"/>
                    <a:gd name="connsiteY365" fmla="*/ 127749 h 265475"/>
                    <a:gd name="connsiteX366" fmla="*/ 117830 w 214479"/>
                    <a:gd name="connsiteY366" fmla="*/ 127749 h 265475"/>
                    <a:gd name="connsiteX367" fmla="*/ 149241 w 214479"/>
                    <a:gd name="connsiteY367" fmla="*/ 178491 h 265475"/>
                    <a:gd name="connsiteX368" fmla="*/ 152865 w 214479"/>
                    <a:gd name="connsiteY368" fmla="*/ 183323 h 265475"/>
                    <a:gd name="connsiteX369" fmla="*/ 154074 w 214479"/>
                    <a:gd name="connsiteY369" fmla="*/ 185739 h 265475"/>
                    <a:gd name="connsiteX370" fmla="*/ 157698 w 214479"/>
                    <a:gd name="connsiteY370" fmla="*/ 190572 h 265475"/>
                    <a:gd name="connsiteX371" fmla="*/ 160114 w 214479"/>
                    <a:gd name="connsiteY371" fmla="*/ 194196 h 265475"/>
                    <a:gd name="connsiteX372" fmla="*/ 169779 w 214479"/>
                    <a:gd name="connsiteY372" fmla="*/ 212318 h 265475"/>
                    <a:gd name="connsiteX373" fmla="*/ 157698 w 214479"/>
                    <a:gd name="connsiteY373" fmla="*/ 196612 h 265475"/>
                    <a:gd name="connsiteX374" fmla="*/ 143200 w 214479"/>
                    <a:gd name="connsiteY374" fmla="*/ 182115 h 265475"/>
                    <a:gd name="connsiteX375" fmla="*/ 117830 w 214479"/>
                    <a:gd name="connsiteY375" fmla="*/ 153120 h 265475"/>
                    <a:gd name="connsiteX376" fmla="*/ 111789 w 214479"/>
                    <a:gd name="connsiteY376" fmla="*/ 153120 h 265475"/>
                    <a:gd name="connsiteX377" fmla="*/ 139576 w 214479"/>
                    <a:gd name="connsiteY377" fmla="*/ 190572 h 265475"/>
                    <a:gd name="connsiteX378" fmla="*/ 144409 w 214479"/>
                    <a:gd name="connsiteY378" fmla="*/ 195404 h 265475"/>
                    <a:gd name="connsiteX379" fmla="*/ 150449 w 214479"/>
                    <a:gd name="connsiteY379" fmla="*/ 202653 h 265475"/>
                    <a:gd name="connsiteX380" fmla="*/ 162530 w 214479"/>
                    <a:gd name="connsiteY380" fmla="*/ 220775 h 265475"/>
                    <a:gd name="connsiteX381" fmla="*/ 167363 w 214479"/>
                    <a:gd name="connsiteY381" fmla="*/ 228024 h 265475"/>
                    <a:gd name="connsiteX382" fmla="*/ 170987 w 214479"/>
                    <a:gd name="connsiteY382" fmla="*/ 232856 h 265475"/>
                    <a:gd name="connsiteX383" fmla="*/ 175820 w 214479"/>
                    <a:gd name="connsiteY383" fmla="*/ 240105 h 265475"/>
                    <a:gd name="connsiteX384" fmla="*/ 170987 w 214479"/>
                    <a:gd name="connsiteY384" fmla="*/ 236480 h 265475"/>
                    <a:gd name="connsiteX385" fmla="*/ 166155 w 214479"/>
                    <a:gd name="connsiteY385" fmla="*/ 232856 h 265475"/>
                    <a:gd name="connsiteX386" fmla="*/ 156490 w 214479"/>
                    <a:gd name="connsiteY386" fmla="*/ 225607 h 265475"/>
                    <a:gd name="connsiteX387" fmla="*/ 140784 w 214479"/>
                    <a:gd name="connsiteY387" fmla="*/ 209902 h 265475"/>
                    <a:gd name="connsiteX388" fmla="*/ 135952 w 214479"/>
                    <a:gd name="connsiteY388" fmla="*/ 205069 h 265475"/>
                    <a:gd name="connsiteX389" fmla="*/ 93667 w 214479"/>
                    <a:gd name="connsiteY389" fmla="*/ 133790 h 265475"/>
                    <a:gd name="connsiteX390" fmla="*/ 91251 w 214479"/>
                    <a:gd name="connsiteY390" fmla="*/ 126541 h 265475"/>
                    <a:gd name="connsiteX391" fmla="*/ 88835 w 214479"/>
                    <a:gd name="connsiteY391" fmla="*/ 119293 h 265475"/>
                    <a:gd name="connsiteX392" fmla="*/ 85211 w 214479"/>
                    <a:gd name="connsiteY392" fmla="*/ 104795 h 265475"/>
                    <a:gd name="connsiteX393" fmla="*/ 90043 w 214479"/>
                    <a:gd name="connsiteY393" fmla="*/ 97546 h 265475"/>
                    <a:gd name="connsiteX394" fmla="*/ 91251 w 214479"/>
                    <a:gd name="connsiteY394" fmla="*/ 96338 h 265475"/>
                    <a:gd name="connsiteX395" fmla="*/ 96084 w 214479"/>
                    <a:gd name="connsiteY395" fmla="*/ 83049 h 265475"/>
                    <a:gd name="connsiteX396" fmla="*/ 97292 w 214479"/>
                    <a:gd name="connsiteY396" fmla="*/ 79424 h 265475"/>
                    <a:gd name="connsiteX397" fmla="*/ 88835 w 214479"/>
                    <a:gd name="connsiteY397" fmla="*/ 75800 h 265475"/>
                    <a:gd name="connsiteX398" fmla="*/ 87627 w 214479"/>
                    <a:gd name="connsiteY398" fmla="*/ 79424 h 265475"/>
                    <a:gd name="connsiteX399" fmla="*/ 82794 w 214479"/>
                    <a:gd name="connsiteY399" fmla="*/ 92714 h 265475"/>
                    <a:gd name="connsiteX400" fmla="*/ 82794 w 214479"/>
                    <a:gd name="connsiteY400" fmla="*/ 77008 h 265475"/>
                    <a:gd name="connsiteX401" fmla="*/ 82794 w 214479"/>
                    <a:gd name="connsiteY401" fmla="*/ 69759 h 265475"/>
                    <a:gd name="connsiteX402" fmla="*/ 85211 w 214479"/>
                    <a:gd name="connsiteY402" fmla="*/ 52846 h 265475"/>
                    <a:gd name="connsiteX403" fmla="*/ 85211 w 214479"/>
                    <a:gd name="connsiteY403" fmla="*/ 52846 h 265475"/>
                    <a:gd name="connsiteX404" fmla="*/ 91251 w 214479"/>
                    <a:gd name="connsiteY404" fmla="*/ 35932 h 265475"/>
                    <a:gd name="connsiteX405" fmla="*/ 91251 w 214479"/>
                    <a:gd name="connsiteY405" fmla="*/ 34724 h 265475"/>
                    <a:gd name="connsiteX406" fmla="*/ 80378 w 214479"/>
                    <a:gd name="connsiteY406" fmla="*/ 29891 h 265475"/>
                    <a:gd name="connsiteX407" fmla="*/ 75546 w 214479"/>
                    <a:gd name="connsiteY407" fmla="*/ 40765 h 265475"/>
                    <a:gd name="connsiteX408" fmla="*/ 71921 w 214479"/>
                    <a:gd name="connsiteY408" fmla="*/ 49221 h 265475"/>
                    <a:gd name="connsiteX409" fmla="*/ 71921 w 214479"/>
                    <a:gd name="connsiteY409" fmla="*/ 49221 h 265475"/>
                    <a:gd name="connsiteX410" fmla="*/ 71921 w 214479"/>
                    <a:gd name="connsiteY410" fmla="*/ 49221 h 265475"/>
                    <a:gd name="connsiteX411" fmla="*/ 70713 w 214479"/>
                    <a:gd name="connsiteY411" fmla="*/ 41972 h 265475"/>
                    <a:gd name="connsiteX412" fmla="*/ 71921 w 214479"/>
                    <a:gd name="connsiteY412" fmla="*/ 27475 h 265475"/>
                    <a:gd name="connsiteX413" fmla="*/ 69505 w 214479"/>
                    <a:gd name="connsiteY413" fmla="*/ 21435 h 265475"/>
                    <a:gd name="connsiteX414" fmla="*/ 57424 w 214479"/>
                    <a:gd name="connsiteY414" fmla="*/ 21435 h 265475"/>
                    <a:gd name="connsiteX415" fmla="*/ 57424 w 214479"/>
                    <a:gd name="connsiteY415" fmla="*/ 21435 h 265475"/>
                    <a:gd name="connsiteX416" fmla="*/ 114205 w 214479"/>
                    <a:gd name="connsiteY416" fmla="*/ 209902 h 265475"/>
                    <a:gd name="connsiteX417" fmla="*/ 116622 w 214479"/>
                    <a:gd name="connsiteY417" fmla="*/ 211110 h 265475"/>
                    <a:gd name="connsiteX418" fmla="*/ 114205 w 214479"/>
                    <a:gd name="connsiteY418" fmla="*/ 209902 h 265475"/>
                    <a:gd name="connsiteX419" fmla="*/ 106957 w 214479"/>
                    <a:gd name="connsiteY419" fmla="*/ 209902 h 265475"/>
                    <a:gd name="connsiteX420" fmla="*/ 92459 w 214479"/>
                    <a:gd name="connsiteY420" fmla="*/ 201445 h 265475"/>
                    <a:gd name="connsiteX421" fmla="*/ 103332 w 214479"/>
                    <a:gd name="connsiteY421" fmla="*/ 203861 h 265475"/>
                    <a:gd name="connsiteX422" fmla="*/ 114205 w 214479"/>
                    <a:gd name="connsiteY422" fmla="*/ 209902 h 265475"/>
                    <a:gd name="connsiteX423" fmla="*/ 114205 w 214479"/>
                    <a:gd name="connsiteY423" fmla="*/ 209902 h 265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</a:cxnLst>
                  <a:rect l="l" t="t" r="r" b="b"/>
                  <a:pathLst>
                    <a:path w="214479" h="265475">
                      <a:moveTo>
                        <a:pt x="57424" y="21435"/>
                      </a:moveTo>
                      <a:cubicBezTo>
                        <a:pt x="56216" y="25059"/>
                        <a:pt x="56216" y="31099"/>
                        <a:pt x="57424" y="38348"/>
                      </a:cubicBezTo>
                      <a:cubicBezTo>
                        <a:pt x="57424" y="39556"/>
                        <a:pt x="57424" y="39556"/>
                        <a:pt x="57424" y="40765"/>
                      </a:cubicBezTo>
                      <a:cubicBezTo>
                        <a:pt x="57424" y="43181"/>
                        <a:pt x="57424" y="45597"/>
                        <a:pt x="58632" y="49221"/>
                      </a:cubicBezTo>
                      <a:cubicBezTo>
                        <a:pt x="58632" y="50429"/>
                        <a:pt x="58632" y="51638"/>
                        <a:pt x="58632" y="52846"/>
                      </a:cubicBezTo>
                      <a:cubicBezTo>
                        <a:pt x="58632" y="52846"/>
                        <a:pt x="58632" y="52846"/>
                        <a:pt x="58632" y="52846"/>
                      </a:cubicBezTo>
                      <a:cubicBezTo>
                        <a:pt x="59840" y="56470"/>
                        <a:pt x="61048" y="61302"/>
                        <a:pt x="61048" y="64927"/>
                      </a:cubicBezTo>
                      <a:cubicBezTo>
                        <a:pt x="61048" y="64927"/>
                        <a:pt x="61048" y="64927"/>
                        <a:pt x="61048" y="64927"/>
                      </a:cubicBezTo>
                      <a:cubicBezTo>
                        <a:pt x="61048" y="68551"/>
                        <a:pt x="59840" y="72175"/>
                        <a:pt x="59840" y="75800"/>
                      </a:cubicBezTo>
                      <a:cubicBezTo>
                        <a:pt x="59840" y="80632"/>
                        <a:pt x="59840" y="85465"/>
                        <a:pt x="61048" y="90297"/>
                      </a:cubicBezTo>
                      <a:cubicBezTo>
                        <a:pt x="58632" y="86673"/>
                        <a:pt x="56216" y="81841"/>
                        <a:pt x="53799" y="78216"/>
                      </a:cubicBezTo>
                      <a:cubicBezTo>
                        <a:pt x="50175" y="72175"/>
                        <a:pt x="47759" y="66135"/>
                        <a:pt x="45343" y="60094"/>
                      </a:cubicBezTo>
                      <a:cubicBezTo>
                        <a:pt x="44134" y="57678"/>
                        <a:pt x="44134" y="55262"/>
                        <a:pt x="42926" y="51638"/>
                      </a:cubicBezTo>
                      <a:cubicBezTo>
                        <a:pt x="41718" y="48013"/>
                        <a:pt x="36886" y="49221"/>
                        <a:pt x="36886" y="52846"/>
                      </a:cubicBezTo>
                      <a:cubicBezTo>
                        <a:pt x="36886" y="57678"/>
                        <a:pt x="38094" y="62511"/>
                        <a:pt x="39302" y="67343"/>
                      </a:cubicBezTo>
                      <a:cubicBezTo>
                        <a:pt x="40510" y="72175"/>
                        <a:pt x="42926" y="77008"/>
                        <a:pt x="45343" y="81841"/>
                      </a:cubicBezTo>
                      <a:cubicBezTo>
                        <a:pt x="50175" y="92714"/>
                        <a:pt x="57424" y="101171"/>
                        <a:pt x="61048" y="107211"/>
                      </a:cubicBezTo>
                      <a:cubicBezTo>
                        <a:pt x="61048" y="108419"/>
                        <a:pt x="62256" y="108419"/>
                        <a:pt x="62256" y="109627"/>
                      </a:cubicBezTo>
                      <a:cubicBezTo>
                        <a:pt x="63464" y="110836"/>
                        <a:pt x="63464" y="112044"/>
                        <a:pt x="64672" y="114460"/>
                      </a:cubicBezTo>
                      <a:cubicBezTo>
                        <a:pt x="65881" y="116876"/>
                        <a:pt x="67089" y="119293"/>
                        <a:pt x="67089" y="121709"/>
                      </a:cubicBezTo>
                      <a:cubicBezTo>
                        <a:pt x="67089" y="122917"/>
                        <a:pt x="68297" y="122917"/>
                        <a:pt x="68297" y="124125"/>
                      </a:cubicBezTo>
                      <a:cubicBezTo>
                        <a:pt x="67089" y="124125"/>
                        <a:pt x="67089" y="122917"/>
                        <a:pt x="65881" y="122917"/>
                      </a:cubicBezTo>
                      <a:cubicBezTo>
                        <a:pt x="59840" y="120500"/>
                        <a:pt x="52591" y="118084"/>
                        <a:pt x="47759" y="113252"/>
                      </a:cubicBezTo>
                      <a:cubicBezTo>
                        <a:pt x="44134" y="110836"/>
                        <a:pt x="41718" y="107211"/>
                        <a:pt x="38094" y="104795"/>
                      </a:cubicBezTo>
                      <a:cubicBezTo>
                        <a:pt x="35678" y="103587"/>
                        <a:pt x="30845" y="106003"/>
                        <a:pt x="33261" y="109627"/>
                      </a:cubicBezTo>
                      <a:cubicBezTo>
                        <a:pt x="34469" y="112044"/>
                        <a:pt x="35678" y="113252"/>
                        <a:pt x="38094" y="115668"/>
                      </a:cubicBezTo>
                      <a:cubicBezTo>
                        <a:pt x="38094" y="115668"/>
                        <a:pt x="39302" y="116876"/>
                        <a:pt x="39302" y="116876"/>
                      </a:cubicBezTo>
                      <a:cubicBezTo>
                        <a:pt x="41718" y="119293"/>
                        <a:pt x="42926" y="120500"/>
                        <a:pt x="44134" y="122917"/>
                      </a:cubicBezTo>
                      <a:cubicBezTo>
                        <a:pt x="47759" y="125333"/>
                        <a:pt x="50175" y="127749"/>
                        <a:pt x="53799" y="128957"/>
                      </a:cubicBezTo>
                      <a:cubicBezTo>
                        <a:pt x="58632" y="131374"/>
                        <a:pt x="63464" y="132582"/>
                        <a:pt x="68297" y="134998"/>
                      </a:cubicBezTo>
                      <a:cubicBezTo>
                        <a:pt x="70713" y="136206"/>
                        <a:pt x="73129" y="138622"/>
                        <a:pt x="75546" y="141039"/>
                      </a:cubicBezTo>
                      <a:cubicBezTo>
                        <a:pt x="86419" y="151912"/>
                        <a:pt x="90043" y="166409"/>
                        <a:pt x="110581" y="195404"/>
                      </a:cubicBezTo>
                      <a:cubicBezTo>
                        <a:pt x="98500" y="185739"/>
                        <a:pt x="90043" y="173658"/>
                        <a:pt x="82794" y="159160"/>
                      </a:cubicBezTo>
                      <a:cubicBezTo>
                        <a:pt x="81586" y="156744"/>
                        <a:pt x="71921" y="154328"/>
                        <a:pt x="81586" y="174866"/>
                      </a:cubicBezTo>
                      <a:cubicBezTo>
                        <a:pt x="68297" y="157952"/>
                        <a:pt x="67089" y="143455"/>
                        <a:pt x="59840" y="136206"/>
                      </a:cubicBezTo>
                      <a:cubicBezTo>
                        <a:pt x="58632" y="134998"/>
                        <a:pt x="57424" y="133790"/>
                        <a:pt x="56216" y="132582"/>
                      </a:cubicBezTo>
                      <a:cubicBezTo>
                        <a:pt x="53799" y="130166"/>
                        <a:pt x="50175" y="133790"/>
                        <a:pt x="51383" y="136206"/>
                      </a:cubicBezTo>
                      <a:cubicBezTo>
                        <a:pt x="51383" y="136206"/>
                        <a:pt x="51383" y="136206"/>
                        <a:pt x="51383" y="136206"/>
                      </a:cubicBezTo>
                      <a:cubicBezTo>
                        <a:pt x="53799" y="139830"/>
                        <a:pt x="53799" y="143455"/>
                        <a:pt x="56216" y="148287"/>
                      </a:cubicBezTo>
                      <a:cubicBezTo>
                        <a:pt x="57424" y="151912"/>
                        <a:pt x="58632" y="155536"/>
                        <a:pt x="62256" y="161577"/>
                      </a:cubicBezTo>
                      <a:cubicBezTo>
                        <a:pt x="61048" y="161577"/>
                        <a:pt x="59840" y="160369"/>
                        <a:pt x="59840" y="160369"/>
                      </a:cubicBezTo>
                      <a:cubicBezTo>
                        <a:pt x="53799" y="153120"/>
                        <a:pt x="46551" y="144663"/>
                        <a:pt x="40510" y="136206"/>
                      </a:cubicBezTo>
                      <a:cubicBezTo>
                        <a:pt x="40510" y="136206"/>
                        <a:pt x="40510" y="136206"/>
                        <a:pt x="40510" y="136206"/>
                      </a:cubicBezTo>
                      <a:cubicBezTo>
                        <a:pt x="39302" y="133790"/>
                        <a:pt x="38094" y="131374"/>
                        <a:pt x="36886" y="128957"/>
                      </a:cubicBezTo>
                      <a:cubicBezTo>
                        <a:pt x="36886" y="127749"/>
                        <a:pt x="35678" y="126541"/>
                        <a:pt x="35678" y="125333"/>
                      </a:cubicBezTo>
                      <a:cubicBezTo>
                        <a:pt x="33261" y="120500"/>
                        <a:pt x="30845" y="115668"/>
                        <a:pt x="29637" y="110836"/>
                      </a:cubicBezTo>
                      <a:cubicBezTo>
                        <a:pt x="28429" y="106003"/>
                        <a:pt x="26013" y="98754"/>
                        <a:pt x="24804" y="91506"/>
                      </a:cubicBezTo>
                      <a:cubicBezTo>
                        <a:pt x="23596" y="84257"/>
                        <a:pt x="22388" y="75800"/>
                        <a:pt x="23596" y="70968"/>
                      </a:cubicBezTo>
                      <a:cubicBezTo>
                        <a:pt x="23596" y="69759"/>
                        <a:pt x="23596" y="69759"/>
                        <a:pt x="23596" y="69759"/>
                      </a:cubicBezTo>
                      <a:cubicBezTo>
                        <a:pt x="22388" y="66135"/>
                        <a:pt x="17556" y="66135"/>
                        <a:pt x="16348" y="69759"/>
                      </a:cubicBezTo>
                      <a:cubicBezTo>
                        <a:pt x="13931" y="74592"/>
                        <a:pt x="15139" y="80632"/>
                        <a:pt x="16348" y="86673"/>
                      </a:cubicBezTo>
                      <a:cubicBezTo>
                        <a:pt x="17556" y="90297"/>
                        <a:pt x="17556" y="93922"/>
                        <a:pt x="18764" y="96338"/>
                      </a:cubicBezTo>
                      <a:cubicBezTo>
                        <a:pt x="19972" y="99963"/>
                        <a:pt x="19972" y="102379"/>
                        <a:pt x="21180" y="104795"/>
                      </a:cubicBezTo>
                      <a:cubicBezTo>
                        <a:pt x="22388" y="110836"/>
                        <a:pt x="24804" y="116876"/>
                        <a:pt x="26013" y="121709"/>
                      </a:cubicBezTo>
                      <a:cubicBezTo>
                        <a:pt x="23596" y="120500"/>
                        <a:pt x="22388" y="119293"/>
                        <a:pt x="19972" y="118084"/>
                      </a:cubicBezTo>
                      <a:cubicBezTo>
                        <a:pt x="15139" y="115668"/>
                        <a:pt x="11515" y="113252"/>
                        <a:pt x="6683" y="110836"/>
                      </a:cubicBezTo>
                      <a:cubicBezTo>
                        <a:pt x="-1774" y="107211"/>
                        <a:pt x="-1774" y="120500"/>
                        <a:pt x="4266" y="120500"/>
                      </a:cubicBezTo>
                      <a:cubicBezTo>
                        <a:pt x="4266" y="120500"/>
                        <a:pt x="5474" y="121709"/>
                        <a:pt x="5474" y="121709"/>
                      </a:cubicBezTo>
                      <a:cubicBezTo>
                        <a:pt x="9099" y="124125"/>
                        <a:pt x="12723" y="125333"/>
                        <a:pt x="16348" y="127749"/>
                      </a:cubicBezTo>
                      <a:cubicBezTo>
                        <a:pt x="17556" y="128957"/>
                        <a:pt x="18764" y="130166"/>
                        <a:pt x="21180" y="130166"/>
                      </a:cubicBezTo>
                      <a:cubicBezTo>
                        <a:pt x="26013" y="133790"/>
                        <a:pt x="28429" y="136206"/>
                        <a:pt x="33261" y="137414"/>
                      </a:cubicBezTo>
                      <a:cubicBezTo>
                        <a:pt x="34469" y="138622"/>
                        <a:pt x="34469" y="139830"/>
                        <a:pt x="35678" y="141039"/>
                      </a:cubicBezTo>
                      <a:cubicBezTo>
                        <a:pt x="36886" y="142247"/>
                        <a:pt x="38094" y="144663"/>
                        <a:pt x="39302" y="145871"/>
                      </a:cubicBezTo>
                      <a:cubicBezTo>
                        <a:pt x="40510" y="148287"/>
                        <a:pt x="42926" y="149496"/>
                        <a:pt x="44134" y="151912"/>
                      </a:cubicBezTo>
                      <a:cubicBezTo>
                        <a:pt x="34469" y="147079"/>
                        <a:pt x="23596" y="144663"/>
                        <a:pt x="13931" y="139830"/>
                      </a:cubicBezTo>
                      <a:cubicBezTo>
                        <a:pt x="10307" y="138622"/>
                        <a:pt x="9099" y="142247"/>
                        <a:pt x="11515" y="144663"/>
                      </a:cubicBezTo>
                      <a:cubicBezTo>
                        <a:pt x="11515" y="144663"/>
                        <a:pt x="11515" y="144663"/>
                        <a:pt x="11515" y="144663"/>
                      </a:cubicBezTo>
                      <a:cubicBezTo>
                        <a:pt x="18764" y="151912"/>
                        <a:pt x="27221" y="154328"/>
                        <a:pt x="35678" y="157952"/>
                      </a:cubicBezTo>
                      <a:cubicBezTo>
                        <a:pt x="40510" y="159160"/>
                        <a:pt x="44134" y="161577"/>
                        <a:pt x="48967" y="163993"/>
                      </a:cubicBezTo>
                      <a:cubicBezTo>
                        <a:pt x="47759" y="163993"/>
                        <a:pt x="47759" y="163993"/>
                        <a:pt x="46551" y="165201"/>
                      </a:cubicBezTo>
                      <a:cubicBezTo>
                        <a:pt x="45343" y="165201"/>
                        <a:pt x="45343" y="166409"/>
                        <a:pt x="44134" y="166409"/>
                      </a:cubicBezTo>
                      <a:cubicBezTo>
                        <a:pt x="41718" y="168825"/>
                        <a:pt x="44134" y="173658"/>
                        <a:pt x="47759" y="173658"/>
                      </a:cubicBezTo>
                      <a:cubicBezTo>
                        <a:pt x="47759" y="173658"/>
                        <a:pt x="48967" y="173658"/>
                        <a:pt x="48967" y="173658"/>
                      </a:cubicBezTo>
                      <a:cubicBezTo>
                        <a:pt x="50175" y="173658"/>
                        <a:pt x="51383" y="172450"/>
                        <a:pt x="52591" y="172450"/>
                      </a:cubicBezTo>
                      <a:cubicBezTo>
                        <a:pt x="55008" y="172450"/>
                        <a:pt x="57424" y="173658"/>
                        <a:pt x="59840" y="171242"/>
                      </a:cubicBezTo>
                      <a:cubicBezTo>
                        <a:pt x="63464" y="173658"/>
                        <a:pt x="63464" y="173658"/>
                        <a:pt x="68297" y="177282"/>
                      </a:cubicBezTo>
                      <a:cubicBezTo>
                        <a:pt x="67089" y="177282"/>
                        <a:pt x="64672" y="177282"/>
                        <a:pt x="64672" y="177282"/>
                      </a:cubicBezTo>
                      <a:cubicBezTo>
                        <a:pt x="59840" y="174866"/>
                        <a:pt x="55008" y="180907"/>
                        <a:pt x="59840" y="184531"/>
                      </a:cubicBezTo>
                      <a:cubicBezTo>
                        <a:pt x="63464" y="186947"/>
                        <a:pt x="65881" y="185739"/>
                        <a:pt x="69505" y="186947"/>
                      </a:cubicBezTo>
                      <a:cubicBezTo>
                        <a:pt x="71921" y="186947"/>
                        <a:pt x="75546" y="188155"/>
                        <a:pt x="77962" y="189364"/>
                      </a:cubicBezTo>
                      <a:cubicBezTo>
                        <a:pt x="79170" y="189364"/>
                        <a:pt x="80378" y="189364"/>
                        <a:pt x="81586" y="189364"/>
                      </a:cubicBezTo>
                      <a:cubicBezTo>
                        <a:pt x="82794" y="190572"/>
                        <a:pt x="85211" y="191780"/>
                        <a:pt x="86419" y="192988"/>
                      </a:cubicBezTo>
                      <a:cubicBezTo>
                        <a:pt x="86419" y="192988"/>
                        <a:pt x="85211" y="192988"/>
                        <a:pt x="85211" y="192988"/>
                      </a:cubicBezTo>
                      <a:cubicBezTo>
                        <a:pt x="82794" y="191780"/>
                        <a:pt x="81586" y="192988"/>
                        <a:pt x="80378" y="194196"/>
                      </a:cubicBezTo>
                      <a:cubicBezTo>
                        <a:pt x="79170" y="195404"/>
                        <a:pt x="79170" y="196612"/>
                        <a:pt x="79170" y="197821"/>
                      </a:cubicBezTo>
                      <a:cubicBezTo>
                        <a:pt x="75546" y="196612"/>
                        <a:pt x="71921" y="196612"/>
                        <a:pt x="68297" y="195404"/>
                      </a:cubicBezTo>
                      <a:cubicBezTo>
                        <a:pt x="67089" y="195404"/>
                        <a:pt x="65881" y="196612"/>
                        <a:pt x="65881" y="197821"/>
                      </a:cubicBezTo>
                      <a:cubicBezTo>
                        <a:pt x="65881" y="199028"/>
                        <a:pt x="65881" y="199028"/>
                        <a:pt x="67089" y="200237"/>
                      </a:cubicBezTo>
                      <a:cubicBezTo>
                        <a:pt x="67089" y="200237"/>
                        <a:pt x="67089" y="200237"/>
                        <a:pt x="68297" y="200237"/>
                      </a:cubicBezTo>
                      <a:cubicBezTo>
                        <a:pt x="73129" y="201445"/>
                        <a:pt x="79170" y="203861"/>
                        <a:pt x="85211" y="207485"/>
                      </a:cubicBezTo>
                      <a:cubicBezTo>
                        <a:pt x="88835" y="208694"/>
                        <a:pt x="92459" y="211110"/>
                        <a:pt x="94876" y="213526"/>
                      </a:cubicBezTo>
                      <a:cubicBezTo>
                        <a:pt x="98500" y="215942"/>
                        <a:pt x="102124" y="218358"/>
                        <a:pt x="105749" y="220775"/>
                      </a:cubicBezTo>
                      <a:cubicBezTo>
                        <a:pt x="104541" y="220775"/>
                        <a:pt x="102124" y="221983"/>
                        <a:pt x="102124" y="224399"/>
                      </a:cubicBezTo>
                      <a:cubicBezTo>
                        <a:pt x="99708" y="223191"/>
                        <a:pt x="98500" y="221983"/>
                        <a:pt x="96084" y="219567"/>
                      </a:cubicBezTo>
                      <a:cubicBezTo>
                        <a:pt x="92459" y="217150"/>
                        <a:pt x="90043" y="214734"/>
                        <a:pt x="86419" y="212318"/>
                      </a:cubicBezTo>
                      <a:cubicBezTo>
                        <a:pt x="80378" y="208694"/>
                        <a:pt x="74338" y="205069"/>
                        <a:pt x="68297" y="202653"/>
                      </a:cubicBezTo>
                      <a:cubicBezTo>
                        <a:pt x="65881" y="201445"/>
                        <a:pt x="63464" y="200237"/>
                        <a:pt x="61048" y="200237"/>
                      </a:cubicBezTo>
                      <a:cubicBezTo>
                        <a:pt x="59840" y="200237"/>
                        <a:pt x="58632" y="200237"/>
                        <a:pt x="57424" y="200237"/>
                      </a:cubicBezTo>
                      <a:cubicBezTo>
                        <a:pt x="55008" y="201445"/>
                        <a:pt x="53799" y="206277"/>
                        <a:pt x="57424" y="207485"/>
                      </a:cubicBezTo>
                      <a:cubicBezTo>
                        <a:pt x="63464" y="211110"/>
                        <a:pt x="70713" y="214734"/>
                        <a:pt x="76754" y="219567"/>
                      </a:cubicBezTo>
                      <a:cubicBezTo>
                        <a:pt x="79170" y="220775"/>
                        <a:pt x="80378" y="221983"/>
                        <a:pt x="82794" y="223191"/>
                      </a:cubicBezTo>
                      <a:cubicBezTo>
                        <a:pt x="85211" y="224399"/>
                        <a:pt x="86419" y="225607"/>
                        <a:pt x="88835" y="226815"/>
                      </a:cubicBezTo>
                      <a:cubicBezTo>
                        <a:pt x="91251" y="228024"/>
                        <a:pt x="92459" y="229231"/>
                        <a:pt x="94876" y="230440"/>
                      </a:cubicBezTo>
                      <a:cubicBezTo>
                        <a:pt x="96084" y="231648"/>
                        <a:pt x="97292" y="231648"/>
                        <a:pt x="98500" y="232856"/>
                      </a:cubicBezTo>
                      <a:cubicBezTo>
                        <a:pt x="99708" y="232856"/>
                        <a:pt x="99708" y="234064"/>
                        <a:pt x="100916" y="234064"/>
                      </a:cubicBezTo>
                      <a:cubicBezTo>
                        <a:pt x="105749" y="237688"/>
                        <a:pt x="110581" y="240105"/>
                        <a:pt x="115414" y="243729"/>
                      </a:cubicBezTo>
                      <a:cubicBezTo>
                        <a:pt x="119038" y="246145"/>
                        <a:pt x="121454" y="247353"/>
                        <a:pt x="125079" y="249770"/>
                      </a:cubicBezTo>
                      <a:cubicBezTo>
                        <a:pt x="126287" y="249770"/>
                        <a:pt x="127495" y="250978"/>
                        <a:pt x="128703" y="250978"/>
                      </a:cubicBezTo>
                      <a:cubicBezTo>
                        <a:pt x="131119" y="252186"/>
                        <a:pt x="133536" y="253394"/>
                        <a:pt x="135952" y="254602"/>
                      </a:cubicBezTo>
                      <a:cubicBezTo>
                        <a:pt x="135952" y="254602"/>
                        <a:pt x="135952" y="254602"/>
                        <a:pt x="135952" y="254602"/>
                      </a:cubicBezTo>
                      <a:cubicBezTo>
                        <a:pt x="141992" y="258227"/>
                        <a:pt x="148033" y="260643"/>
                        <a:pt x="154074" y="263059"/>
                      </a:cubicBezTo>
                      <a:cubicBezTo>
                        <a:pt x="156490" y="264267"/>
                        <a:pt x="157698" y="264267"/>
                        <a:pt x="160114" y="265475"/>
                      </a:cubicBezTo>
                      <a:cubicBezTo>
                        <a:pt x="161322" y="265475"/>
                        <a:pt x="162530" y="265475"/>
                        <a:pt x="163739" y="264267"/>
                      </a:cubicBezTo>
                      <a:cubicBezTo>
                        <a:pt x="163739" y="264267"/>
                        <a:pt x="163739" y="263059"/>
                        <a:pt x="163739" y="263059"/>
                      </a:cubicBezTo>
                      <a:cubicBezTo>
                        <a:pt x="163739" y="263059"/>
                        <a:pt x="163739" y="261851"/>
                        <a:pt x="163739" y="261851"/>
                      </a:cubicBezTo>
                      <a:cubicBezTo>
                        <a:pt x="163739" y="260643"/>
                        <a:pt x="162530" y="259434"/>
                        <a:pt x="160114" y="259434"/>
                      </a:cubicBezTo>
                      <a:cubicBezTo>
                        <a:pt x="157698" y="259434"/>
                        <a:pt x="154074" y="258227"/>
                        <a:pt x="151657" y="257018"/>
                      </a:cubicBezTo>
                      <a:cubicBezTo>
                        <a:pt x="149241" y="255810"/>
                        <a:pt x="146825" y="255810"/>
                        <a:pt x="145617" y="254602"/>
                      </a:cubicBezTo>
                      <a:cubicBezTo>
                        <a:pt x="145617" y="254602"/>
                        <a:pt x="145617" y="254602"/>
                        <a:pt x="145617" y="254602"/>
                      </a:cubicBezTo>
                      <a:cubicBezTo>
                        <a:pt x="146825" y="253394"/>
                        <a:pt x="146825" y="250978"/>
                        <a:pt x="146825" y="249770"/>
                      </a:cubicBezTo>
                      <a:cubicBezTo>
                        <a:pt x="146825" y="249770"/>
                        <a:pt x="148033" y="249770"/>
                        <a:pt x="148033" y="250978"/>
                      </a:cubicBezTo>
                      <a:cubicBezTo>
                        <a:pt x="149241" y="252186"/>
                        <a:pt x="151657" y="253394"/>
                        <a:pt x="152865" y="253394"/>
                      </a:cubicBezTo>
                      <a:cubicBezTo>
                        <a:pt x="154074" y="253394"/>
                        <a:pt x="154074" y="253394"/>
                        <a:pt x="155282" y="253394"/>
                      </a:cubicBezTo>
                      <a:cubicBezTo>
                        <a:pt x="158906" y="253394"/>
                        <a:pt x="161322" y="248561"/>
                        <a:pt x="158906" y="244937"/>
                      </a:cubicBezTo>
                      <a:cubicBezTo>
                        <a:pt x="158906" y="244937"/>
                        <a:pt x="158906" y="244937"/>
                        <a:pt x="157698" y="244937"/>
                      </a:cubicBezTo>
                      <a:cubicBezTo>
                        <a:pt x="155282" y="243729"/>
                        <a:pt x="152865" y="242521"/>
                        <a:pt x="150449" y="241313"/>
                      </a:cubicBezTo>
                      <a:cubicBezTo>
                        <a:pt x="149241" y="241313"/>
                        <a:pt x="149241" y="240105"/>
                        <a:pt x="148033" y="240105"/>
                      </a:cubicBezTo>
                      <a:cubicBezTo>
                        <a:pt x="145617" y="238897"/>
                        <a:pt x="141992" y="236480"/>
                        <a:pt x="139576" y="234064"/>
                      </a:cubicBezTo>
                      <a:cubicBezTo>
                        <a:pt x="137160" y="232856"/>
                        <a:pt x="134744" y="230440"/>
                        <a:pt x="132327" y="228024"/>
                      </a:cubicBezTo>
                      <a:cubicBezTo>
                        <a:pt x="135952" y="229231"/>
                        <a:pt x="139576" y="230440"/>
                        <a:pt x="141992" y="231648"/>
                      </a:cubicBezTo>
                      <a:cubicBezTo>
                        <a:pt x="148033" y="234064"/>
                        <a:pt x="154074" y="237688"/>
                        <a:pt x="158906" y="241313"/>
                      </a:cubicBezTo>
                      <a:cubicBezTo>
                        <a:pt x="161322" y="242521"/>
                        <a:pt x="163739" y="244937"/>
                        <a:pt x="166155" y="246145"/>
                      </a:cubicBezTo>
                      <a:cubicBezTo>
                        <a:pt x="167363" y="247353"/>
                        <a:pt x="168571" y="247353"/>
                        <a:pt x="169779" y="248561"/>
                      </a:cubicBezTo>
                      <a:cubicBezTo>
                        <a:pt x="169779" y="248561"/>
                        <a:pt x="170987" y="248561"/>
                        <a:pt x="170987" y="248561"/>
                      </a:cubicBezTo>
                      <a:cubicBezTo>
                        <a:pt x="170987" y="248561"/>
                        <a:pt x="170987" y="248561"/>
                        <a:pt x="172195" y="248561"/>
                      </a:cubicBezTo>
                      <a:cubicBezTo>
                        <a:pt x="174612" y="249770"/>
                        <a:pt x="177028" y="252186"/>
                        <a:pt x="180652" y="253394"/>
                      </a:cubicBezTo>
                      <a:cubicBezTo>
                        <a:pt x="181860" y="254602"/>
                        <a:pt x="184277" y="255810"/>
                        <a:pt x="185485" y="257018"/>
                      </a:cubicBezTo>
                      <a:cubicBezTo>
                        <a:pt x="185485" y="257018"/>
                        <a:pt x="186693" y="258227"/>
                        <a:pt x="186693" y="258227"/>
                      </a:cubicBezTo>
                      <a:cubicBezTo>
                        <a:pt x="186693" y="258227"/>
                        <a:pt x="187901" y="259434"/>
                        <a:pt x="187901" y="259434"/>
                      </a:cubicBezTo>
                      <a:cubicBezTo>
                        <a:pt x="187901" y="259434"/>
                        <a:pt x="187901" y="259434"/>
                        <a:pt x="187901" y="259434"/>
                      </a:cubicBezTo>
                      <a:cubicBezTo>
                        <a:pt x="191525" y="261851"/>
                        <a:pt x="195150" y="258227"/>
                        <a:pt x="193942" y="254602"/>
                      </a:cubicBezTo>
                      <a:cubicBezTo>
                        <a:pt x="193942" y="254602"/>
                        <a:pt x="193942" y="253394"/>
                        <a:pt x="193942" y="253394"/>
                      </a:cubicBezTo>
                      <a:cubicBezTo>
                        <a:pt x="192733" y="249770"/>
                        <a:pt x="192733" y="246145"/>
                        <a:pt x="191525" y="243729"/>
                      </a:cubicBezTo>
                      <a:cubicBezTo>
                        <a:pt x="191525" y="244937"/>
                        <a:pt x="191525" y="244937"/>
                        <a:pt x="192733" y="246145"/>
                      </a:cubicBezTo>
                      <a:cubicBezTo>
                        <a:pt x="193942" y="248561"/>
                        <a:pt x="196358" y="248561"/>
                        <a:pt x="197566" y="246145"/>
                      </a:cubicBezTo>
                      <a:cubicBezTo>
                        <a:pt x="199982" y="243729"/>
                        <a:pt x="201190" y="238897"/>
                        <a:pt x="201190" y="235272"/>
                      </a:cubicBezTo>
                      <a:cubicBezTo>
                        <a:pt x="202398" y="232856"/>
                        <a:pt x="202398" y="230440"/>
                        <a:pt x="202398" y="228024"/>
                      </a:cubicBezTo>
                      <a:cubicBezTo>
                        <a:pt x="203607" y="219567"/>
                        <a:pt x="204815" y="211110"/>
                        <a:pt x="204815" y="202653"/>
                      </a:cubicBezTo>
                      <a:cubicBezTo>
                        <a:pt x="204815" y="202653"/>
                        <a:pt x="204815" y="202653"/>
                        <a:pt x="204815" y="202653"/>
                      </a:cubicBezTo>
                      <a:cubicBezTo>
                        <a:pt x="204815" y="202653"/>
                        <a:pt x="204815" y="202653"/>
                        <a:pt x="204815" y="201445"/>
                      </a:cubicBezTo>
                      <a:cubicBezTo>
                        <a:pt x="204815" y="200237"/>
                        <a:pt x="204815" y="197821"/>
                        <a:pt x="204815" y="196612"/>
                      </a:cubicBezTo>
                      <a:cubicBezTo>
                        <a:pt x="204815" y="192988"/>
                        <a:pt x="206023" y="189364"/>
                        <a:pt x="206023" y="186947"/>
                      </a:cubicBezTo>
                      <a:cubicBezTo>
                        <a:pt x="206023" y="186947"/>
                        <a:pt x="206023" y="186947"/>
                        <a:pt x="206023" y="186947"/>
                      </a:cubicBezTo>
                      <a:cubicBezTo>
                        <a:pt x="207231" y="183323"/>
                        <a:pt x="207231" y="179699"/>
                        <a:pt x="208439" y="177282"/>
                      </a:cubicBezTo>
                      <a:cubicBezTo>
                        <a:pt x="208439" y="177282"/>
                        <a:pt x="208439" y="177282"/>
                        <a:pt x="208439" y="177282"/>
                      </a:cubicBezTo>
                      <a:cubicBezTo>
                        <a:pt x="209647" y="172450"/>
                        <a:pt x="210855" y="168825"/>
                        <a:pt x="212064" y="163993"/>
                      </a:cubicBezTo>
                      <a:cubicBezTo>
                        <a:pt x="213272" y="160369"/>
                        <a:pt x="214480" y="155536"/>
                        <a:pt x="214480" y="151912"/>
                      </a:cubicBezTo>
                      <a:cubicBezTo>
                        <a:pt x="214480" y="151912"/>
                        <a:pt x="214480" y="151912"/>
                        <a:pt x="214480" y="151912"/>
                      </a:cubicBezTo>
                      <a:cubicBezTo>
                        <a:pt x="214480" y="149496"/>
                        <a:pt x="212064" y="147079"/>
                        <a:pt x="209647" y="147079"/>
                      </a:cubicBezTo>
                      <a:cubicBezTo>
                        <a:pt x="208439" y="147079"/>
                        <a:pt x="207231" y="148287"/>
                        <a:pt x="206023" y="149496"/>
                      </a:cubicBezTo>
                      <a:cubicBezTo>
                        <a:pt x="206023" y="149496"/>
                        <a:pt x="206023" y="150703"/>
                        <a:pt x="206023" y="150703"/>
                      </a:cubicBezTo>
                      <a:cubicBezTo>
                        <a:pt x="204815" y="154328"/>
                        <a:pt x="204815" y="156744"/>
                        <a:pt x="203607" y="160369"/>
                      </a:cubicBezTo>
                      <a:cubicBezTo>
                        <a:pt x="202398" y="165201"/>
                        <a:pt x="201190" y="168825"/>
                        <a:pt x="199982" y="173658"/>
                      </a:cubicBezTo>
                      <a:cubicBezTo>
                        <a:pt x="199982" y="174866"/>
                        <a:pt x="198774" y="177282"/>
                        <a:pt x="198774" y="178491"/>
                      </a:cubicBezTo>
                      <a:cubicBezTo>
                        <a:pt x="198774" y="179699"/>
                        <a:pt x="198774" y="180907"/>
                        <a:pt x="197566" y="180907"/>
                      </a:cubicBezTo>
                      <a:cubicBezTo>
                        <a:pt x="197566" y="179699"/>
                        <a:pt x="197566" y="178491"/>
                        <a:pt x="197566" y="178491"/>
                      </a:cubicBezTo>
                      <a:cubicBezTo>
                        <a:pt x="197566" y="177282"/>
                        <a:pt x="197566" y="176074"/>
                        <a:pt x="197566" y="174866"/>
                      </a:cubicBezTo>
                      <a:cubicBezTo>
                        <a:pt x="197566" y="171242"/>
                        <a:pt x="198774" y="166409"/>
                        <a:pt x="198774" y="162785"/>
                      </a:cubicBezTo>
                      <a:cubicBezTo>
                        <a:pt x="198774" y="159160"/>
                        <a:pt x="199982" y="155536"/>
                        <a:pt x="199982" y="151912"/>
                      </a:cubicBezTo>
                      <a:cubicBezTo>
                        <a:pt x="199982" y="148287"/>
                        <a:pt x="201190" y="145871"/>
                        <a:pt x="201190" y="142247"/>
                      </a:cubicBezTo>
                      <a:cubicBezTo>
                        <a:pt x="201190" y="138622"/>
                        <a:pt x="201190" y="133790"/>
                        <a:pt x="202398" y="130166"/>
                      </a:cubicBezTo>
                      <a:cubicBezTo>
                        <a:pt x="202398" y="128957"/>
                        <a:pt x="202398" y="128957"/>
                        <a:pt x="202398" y="127749"/>
                      </a:cubicBezTo>
                      <a:cubicBezTo>
                        <a:pt x="201190" y="124125"/>
                        <a:pt x="193942" y="124125"/>
                        <a:pt x="193942" y="128957"/>
                      </a:cubicBezTo>
                      <a:cubicBezTo>
                        <a:pt x="193942" y="130166"/>
                        <a:pt x="193942" y="130166"/>
                        <a:pt x="193942" y="131374"/>
                      </a:cubicBezTo>
                      <a:cubicBezTo>
                        <a:pt x="193942" y="136206"/>
                        <a:pt x="192733" y="142247"/>
                        <a:pt x="192733" y="147079"/>
                      </a:cubicBezTo>
                      <a:cubicBezTo>
                        <a:pt x="192733" y="150703"/>
                        <a:pt x="191525" y="154328"/>
                        <a:pt x="191525" y="157952"/>
                      </a:cubicBezTo>
                      <a:cubicBezTo>
                        <a:pt x="191525" y="161577"/>
                        <a:pt x="190317" y="165201"/>
                        <a:pt x="190317" y="168825"/>
                      </a:cubicBezTo>
                      <a:cubicBezTo>
                        <a:pt x="190317" y="172450"/>
                        <a:pt x="189109" y="176074"/>
                        <a:pt x="189109" y="179699"/>
                      </a:cubicBezTo>
                      <a:cubicBezTo>
                        <a:pt x="189109" y="180907"/>
                        <a:pt x="189109" y="180907"/>
                        <a:pt x="189109" y="182115"/>
                      </a:cubicBezTo>
                      <a:cubicBezTo>
                        <a:pt x="189109" y="186947"/>
                        <a:pt x="187901" y="192988"/>
                        <a:pt x="187901" y="197821"/>
                      </a:cubicBezTo>
                      <a:cubicBezTo>
                        <a:pt x="187901" y="201445"/>
                        <a:pt x="187901" y="205069"/>
                        <a:pt x="187901" y="208694"/>
                      </a:cubicBezTo>
                      <a:cubicBezTo>
                        <a:pt x="187901" y="214734"/>
                        <a:pt x="187901" y="221983"/>
                        <a:pt x="189109" y="228024"/>
                      </a:cubicBezTo>
                      <a:cubicBezTo>
                        <a:pt x="189109" y="229231"/>
                        <a:pt x="189109" y="230440"/>
                        <a:pt x="189109" y="231648"/>
                      </a:cubicBezTo>
                      <a:cubicBezTo>
                        <a:pt x="189109" y="232856"/>
                        <a:pt x="189109" y="232856"/>
                        <a:pt x="189109" y="234064"/>
                      </a:cubicBezTo>
                      <a:cubicBezTo>
                        <a:pt x="189109" y="234064"/>
                        <a:pt x="189109" y="234064"/>
                        <a:pt x="189109" y="234064"/>
                      </a:cubicBezTo>
                      <a:cubicBezTo>
                        <a:pt x="189109" y="237688"/>
                        <a:pt x="189109" y="240105"/>
                        <a:pt x="190317" y="242521"/>
                      </a:cubicBezTo>
                      <a:cubicBezTo>
                        <a:pt x="190317" y="241313"/>
                        <a:pt x="189109" y="240105"/>
                        <a:pt x="189109" y="237688"/>
                      </a:cubicBezTo>
                      <a:cubicBezTo>
                        <a:pt x="189109" y="236480"/>
                        <a:pt x="189109" y="235272"/>
                        <a:pt x="189109" y="234064"/>
                      </a:cubicBezTo>
                      <a:cubicBezTo>
                        <a:pt x="187901" y="225607"/>
                        <a:pt x="187901" y="218358"/>
                        <a:pt x="187901" y="209902"/>
                      </a:cubicBezTo>
                      <a:cubicBezTo>
                        <a:pt x="187901" y="206277"/>
                        <a:pt x="187901" y="202653"/>
                        <a:pt x="187901" y="199028"/>
                      </a:cubicBezTo>
                      <a:cubicBezTo>
                        <a:pt x="187901" y="192988"/>
                        <a:pt x="187901" y="186947"/>
                        <a:pt x="187901" y="180907"/>
                      </a:cubicBezTo>
                      <a:cubicBezTo>
                        <a:pt x="187901" y="177282"/>
                        <a:pt x="187901" y="174866"/>
                        <a:pt x="187901" y="171242"/>
                      </a:cubicBezTo>
                      <a:cubicBezTo>
                        <a:pt x="187901" y="167617"/>
                        <a:pt x="187901" y="163993"/>
                        <a:pt x="187901" y="160369"/>
                      </a:cubicBezTo>
                      <a:cubicBezTo>
                        <a:pt x="187901" y="156744"/>
                        <a:pt x="187901" y="153120"/>
                        <a:pt x="187901" y="149496"/>
                      </a:cubicBezTo>
                      <a:cubicBezTo>
                        <a:pt x="187901" y="144663"/>
                        <a:pt x="187901" y="138622"/>
                        <a:pt x="187901" y="133790"/>
                      </a:cubicBezTo>
                      <a:cubicBezTo>
                        <a:pt x="187901" y="130166"/>
                        <a:pt x="187901" y="126541"/>
                        <a:pt x="187901" y="122917"/>
                      </a:cubicBezTo>
                      <a:cubicBezTo>
                        <a:pt x="187901" y="119293"/>
                        <a:pt x="187901" y="114460"/>
                        <a:pt x="187901" y="110836"/>
                      </a:cubicBezTo>
                      <a:cubicBezTo>
                        <a:pt x="187901" y="104795"/>
                        <a:pt x="189109" y="98754"/>
                        <a:pt x="190317" y="91506"/>
                      </a:cubicBezTo>
                      <a:cubicBezTo>
                        <a:pt x="190317" y="90297"/>
                        <a:pt x="191525" y="87881"/>
                        <a:pt x="191525" y="86673"/>
                      </a:cubicBezTo>
                      <a:cubicBezTo>
                        <a:pt x="191525" y="85465"/>
                        <a:pt x="191525" y="84257"/>
                        <a:pt x="192733" y="83049"/>
                      </a:cubicBezTo>
                      <a:cubicBezTo>
                        <a:pt x="193942" y="79424"/>
                        <a:pt x="193942" y="77008"/>
                        <a:pt x="195150" y="73384"/>
                      </a:cubicBezTo>
                      <a:cubicBezTo>
                        <a:pt x="195150" y="73384"/>
                        <a:pt x="195150" y="72175"/>
                        <a:pt x="195150" y="72175"/>
                      </a:cubicBezTo>
                      <a:cubicBezTo>
                        <a:pt x="195150" y="70968"/>
                        <a:pt x="195150" y="70968"/>
                        <a:pt x="195150" y="69759"/>
                      </a:cubicBezTo>
                      <a:cubicBezTo>
                        <a:pt x="195150" y="69759"/>
                        <a:pt x="195150" y="69759"/>
                        <a:pt x="195150" y="68551"/>
                      </a:cubicBezTo>
                      <a:cubicBezTo>
                        <a:pt x="193942" y="67343"/>
                        <a:pt x="190317" y="67343"/>
                        <a:pt x="189109" y="69759"/>
                      </a:cubicBezTo>
                      <a:cubicBezTo>
                        <a:pt x="190317" y="63719"/>
                        <a:pt x="189109" y="58886"/>
                        <a:pt x="189109" y="55262"/>
                      </a:cubicBezTo>
                      <a:cubicBezTo>
                        <a:pt x="189109" y="54054"/>
                        <a:pt x="189109" y="52846"/>
                        <a:pt x="189109" y="51638"/>
                      </a:cubicBezTo>
                      <a:cubicBezTo>
                        <a:pt x="189109" y="51638"/>
                        <a:pt x="189109" y="50429"/>
                        <a:pt x="189109" y="50429"/>
                      </a:cubicBezTo>
                      <a:cubicBezTo>
                        <a:pt x="187901" y="48013"/>
                        <a:pt x="187901" y="44389"/>
                        <a:pt x="186693" y="41972"/>
                      </a:cubicBezTo>
                      <a:cubicBezTo>
                        <a:pt x="186693" y="41972"/>
                        <a:pt x="186693" y="40765"/>
                        <a:pt x="186693" y="40765"/>
                      </a:cubicBezTo>
                      <a:cubicBezTo>
                        <a:pt x="186693" y="40765"/>
                        <a:pt x="186693" y="39556"/>
                        <a:pt x="186693" y="39556"/>
                      </a:cubicBezTo>
                      <a:cubicBezTo>
                        <a:pt x="186693" y="39556"/>
                        <a:pt x="186693" y="39556"/>
                        <a:pt x="186693" y="39556"/>
                      </a:cubicBezTo>
                      <a:cubicBezTo>
                        <a:pt x="186693" y="37140"/>
                        <a:pt x="186693" y="35932"/>
                        <a:pt x="185485" y="33516"/>
                      </a:cubicBezTo>
                      <a:cubicBezTo>
                        <a:pt x="185485" y="33516"/>
                        <a:pt x="185485" y="32308"/>
                        <a:pt x="185485" y="32308"/>
                      </a:cubicBezTo>
                      <a:cubicBezTo>
                        <a:pt x="185485" y="31099"/>
                        <a:pt x="185485" y="31099"/>
                        <a:pt x="184277" y="29891"/>
                      </a:cubicBezTo>
                      <a:cubicBezTo>
                        <a:pt x="184277" y="28683"/>
                        <a:pt x="183069" y="27475"/>
                        <a:pt x="183069" y="27475"/>
                      </a:cubicBezTo>
                      <a:cubicBezTo>
                        <a:pt x="181860" y="26267"/>
                        <a:pt x="180652" y="25059"/>
                        <a:pt x="178236" y="26267"/>
                      </a:cubicBezTo>
                      <a:cubicBezTo>
                        <a:pt x="175820" y="27475"/>
                        <a:pt x="174612" y="28683"/>
                        <a:pt x="175820" y="31099"/>
                      </a:cubicBezTo>
                      <a:cubicBezTo>
                        <a:pt x="175820" y="32308"/>
                        <a:pt x="175820" y="32308"/>
                        <a:pt x="177028" y="33516"/>
                      </a:cubicBezTo>
                      <a:cubicBezTo>
                        <a:pt x="177028" y="34724"/>
                        <a:pt x="178236" y="35932"/>
                        <a:pt x="178236" y="35932"/>
                      </a:cubicBezTo>
                      <a:cubicBezTo>
                        <a:pt x="178236" y="37140"/>
                        <a:pt x="178236" y="38348"/>
                        <a:pt x="179444" y="38348"/>
                      </a:cubicBezTo>
                      <a:cubicBezTo>
                        <a:pt x="180652" y="43181"/>
                        <a:pt x="181860" y="48013"/>
                        <a:pt x="181860" y="52846"/>
                      </a:cubicBezTo>
                      <a:cubicBezTo>
                        <a:pt x="181860" y="56470"/>
                        <a:pt x="183069" y="58886"/>
                        <a:pt x="183069" y="61302"/>
                      </a:cubicBezTo>
                      <a:cubicBezTo>
                        <a:pt x="181860" y="58886"/>
                        <a:pt x="180652" y="55262"/>
                        <a:pt x="180652" y="52846"/>
                      </a:cubicBezTo>
                      <a:cubicBezTo>
                        <a:pt x="179444" y="48013"/>
                        <a:pt x="177028" y="43181"/>
                        <a:pt x="175820" y="39556"/>
                      </a:cubicBezTo>
                      <a:cubicBezTo>
                        <a:pt x="175820" y="38348"/>
                        <a:pt x="174612" y="37140"/>
                        <a:pt x="174612" y="35932"/>
                      </a:cubicBezTo>
                      <a:cubicBezTo>
                        <a:pt x="174612" y="34724"/>
                        <a:pt x="173404" y="33516"/>
                        <a:pt x="173404" y="31099"/>
                      </a:cubicBezTo>
                      <a:cubicBezTo>
                        <a:pt x="172195" y="27475"/>
                        <a:pt x="169779" y="23851"/>
                        <a:pt x="168571" y="20226"/>
                      </a:cubicBezTo>
                      <a:cubicBezTo>
                        <a:pt x="167363" y="17810"/>
                        <a:pt x="166155" y="15394"/>
                        <a:pt x="164947" y="11769"/>
                      </a:cubicBezTo>
                      <a:cubicBezTo>
                        <a:pt x="164947" y="10562"/>
                        <a:pt x="163739" y="9353"/>
                        <a:pt x="163739" y="9353"/>
                      </a:cubicBezTo>
                      <a:cubicBezTo>
                        <a:pt x="162530" y="6937"/>
                        <a:pt x="162530" y="5729"/>
                        <a:pt x="161322" y="3313"/>
                      </a:cubicBezTo>
                      <a:cubicBezTo>
                        <a:pt x="157698" y="-3936"/>
                        <a:pt x="148033" y="2105"/>
                        <a:pt x="151657" y="8145"/>
                      </a:cubicBezTo>
                      <a:cubicBezTo>
                        <a:pt x="154074" y="12978"/>
                        <a:pt x="156490" y="16602"/>
                        <a:pt x="157698" y="20226"/>
                      </a:cubicBezTo>
                      <a:cubicBezTo>
                        <a:pt x="158906" y="23851"/>
                        <a:pt x="160114" y="26267"/>
                        <a:pt x="161322" y="29891"/>
                      </a:cubicBezTo>
                      <a:cubicBezTo>
                        <a:pt x="161322" y="31099"/>
                        <a:pt x="162530" y="32308"/>
                        <a:pt x="162530" y="32308"/>
                      </a:cubicBezTo>
                      <a:cubicBezTo>
                        <a:pt x="163739" y="35932"/>
                        <a:pt x="164947" y="38348"/>
                        <a:pt x="166155" y="41972"/>
                      </a:cubicBezTo>
                      <a:cubicBezTo>
                        <a:pt x="166155" y="41972"/>
                        <a:pt x="166155" y="41972"/>
                        <a:pt x="166155" y="43181"/>
                      </a:cubicBezTo>
                      <a:cubicBezTo>
                        <a:pt x="167363" y="46805"/>
                        <a:pt x="168571" y="51638"/>
                        <a:pt x="170987" y="55262"/>
                      </a:cubicBezTo>
                      <a:cubicBezTo>
                        <a:pt x="172195" y="60094"/>
                        <a:pt x="173404" y="63719"/>
                        <a:pt x="174612" y="68551"/>
                      </a:cubicBezTo>
                      <a:cubicBezTo>
                        <a:pt x="173404" y="66135"/>
                        <a:pt x="170987" y="62511"/>
                        <a:pt x="169779" y="60094"/>
                      </a:cubicBezTo>
                      <a:cubicBezTo>
                        <a:pt x="169779" y="58886"/>
                        <a:pt x="168571" y="58886"/>
                        <a:pt x="168571" y="58886"/>
                      </a:cubicBezTo>
                      <a:cubicBezTo>
                        <a:pt x="166155" y="57678"/>
                        <a:pt x="163739" y="58886"/>
                        <a:pt x="162530" y="60094"/>
                      </a:cubicBezTo>
                      <a:cubicBezTo>
                        <a:pt x="162530" y="61302"/>
                        <a:pt x="161322" y="62511"/>
                        <a:pt x="162530" y="63719"/>
                      </a:cubicBezTo>
                      <a:cubicBezTo>
                        <a:pt x="162530" y="63719"/>
                        <a:pt x="164947" y="69759"/>
                        <a:pt x="168571" y="74592"/>
                      </a:cubicBezTo>
                      <a:cubicBezTo>
                        <a:pt x="169779" y="75800"/>
                        <a:pt x="169779" y="77008"/>
                        <a:pt x="170987" y="79424"/>
                      </a:cubicBezTo>
                      <a:cubicBezTo>
                        <a:pt x="173404" y="83049"/>
                        <a:pt x="174612" y="86673"/>
                        <a:pt x="175820" y="89090"/>
                      </a:cubicBezTo>
                      <a:cubicBezTo>
                        <a:pt x="177028" y="90297"/>
                        <a:pt x="177028" y="91506"/>
                        <a:pt x="177028" y="91506"/>
                      </a:cubicBezTo>
                      <a:cubicBezTo>
                        <a:pt x="178236" y="92714"/>
                        <a:pt x="178236" y="92714"/>
                        <a:pt x="178236" y="93922"/>
                      </a:cubicBezTo>
                      <a:cubicBezTo>
                        <a:pt x="178236" y="95130"/>
                        <a:pt x="178236" y="97546"/>
                        <a:pt x="178236" y="98754"/>
                      </a:cubicBezTo>
                      <a:cubicBezTo>
                        <a:pt x="179444" y="107211"/>
                        <a:pt x="179444" y="114460"/>
                        <a:pt x="179444" y="122917"/>
                      </a:cubicBezTo>
                      <a:cubicBezTo>
                        <a:pt x="175820" y="115668"/>
                        <a:pt x="173404" y="108419"/>
                        <a:pt x="169779" y="102379"/>
                      </a:cubicBezTo>
                      <a:cubicBezTo>
                        <a:pt x="168571" y="99963"/>
                        <a:pt x="167363" y="97546"/>
                        <a:pt x="167363" y="96338"/>
                      </a:cubicBezTo>
                      <a:cubicBezTo>
                        <a:pt x="166155" y="93922"/>
                        <a:pt x="164947" y="91506"/>
                        <a:pt x="163739" y="89090"/>
                      </a:cubicBezTo>
                      <a:cubicBezTo>
                        <a:pt x="162530" y="86673"/>
                        <a:pt x="161322" y="84257"/>
                        <a:pt x="160114" y="81841"/>
                      </a:cubicBezTo>
                      <a:cubicBezTo>
                        <a:pt x="160114" y="81841"/>
                        <a:pt x="160114" y="80632"/>
                        <a:pt x="160114" y="80632"/>
                      </a:cubicBezTo>
                      <a:cubicBezTo>
                        <a:pt x="156490" y="73384"/>
                        <a:pt x="154074" y="67343"/>
                        <a:pt x="150449" y="60094"/>
                      </a:cubicBezTo>
                      <a:cubicBezTo>
                        <a:pt x="150449" y="60094"/>
                        <a:pt x="150449" y="60094"/>
                        <a:pt x="150449" y="60094"/>
                      </a:cubicBezTo>
                      <a:cubicBezTo>
                        <a:pt x="149241" y="56470"/>
                        <a:pt x="144409" y="58886"/>
                        <a:pt x="143200" y="61302"/>
                      </a:cubicBezTo>
                      <a:cubicBezTo>
                        <a:pt x="143200" y="61302"/>
                        <a:pt x="143200" y="61302"/>
                        <a:pt x="143200" y="62511"/>
                      </a:cubicBezTo>
                      <a:cubicBezTo>
                        <a:pt x="143200" y="63719"/>
                        <a:pt x="143200" y="63719"/>
                        <a:pt x="143200" y="64927"/>
                      </a:cubicBezTo>
                      <a:cubicBezTo>
                        <a:pt x="143200" y="67343"/>
                        <a:pt x="144409" y="69759"/>
                        <a:pt x="145617" y="72175"/>
                      </a:cubicBezTo>
                      <a:cubicBezTo>
                        <a:pt x="146825" y="75800"/>
                        <a:pt x="148033" y="79424"/>
                        <a:pt x="150449" y="83049"/>
                      </a:cubicBezTo>
                      <a:cubicBezTo>
                        <a:pt x="150449" y="84257"/>
                        <a:pt x="151657" y="84257"/>
                        <a:pt x="151657" y="85465"/>
                      </a:cubicBezTo>
                      <a:cubicBezTo>
                        <a:pt x="151657" y="86673"/>
                        <a:pt x="152865" y="86673"/>
                        <a:pt x="152865" y="87881"/>
                      </a:cubicBezTo>
                      <a:cubicBezTo>
                        <a:pt x="155282" y="91506"/>
                        <a:pt x="157698" y="96338"/>
                        <a:pt x="158906" y="101171"/>
                      </a:cubicBezTo>
                      <a:cubicBezTo>
                        <a:pt x="160114" y="103587"/>
                        <a:pt x="161322" y="104795"/>
                        <a:pt x="162530" y="107211"/>
                      </a:cubicBezTo>
                      <a:cubicBezTo>
                        <a:pt x="162530" y="108419"/>
                        <a:pt x="163739" y="108419"/>
                        <a:pt x="163739" y="109627"/>
                      </a:cubicBezTo>
                      <a:cubicBezTo>
                        <a:pt x="164947" y="112044"/>
                        <a:pt x="166155" y="115668"/>
                        <a:pt x="168571" y="118084"/>
                      </a:cubicBezTo>
                      <a:cubicBezTo>
                        <a:pt x="169779" y="121709"/>
                        <a:pt x="172195" y="126541"/>
                        <a:pt x="173404" y="130166"/>
                      </a:cubicBezTo>
                      <a:cubicBezTo>
                        <a:pt x="174612" y="132582"/>
                        <a:pt x="175820" y="134998"/>
                        <a:pt x="175820" y="137414"/>
                      </a:cubicBezTo>
                      <a:cubicBezTo>
                        <a:pt x="174612" y="134998"/>
                        <a:pt x="172195" y="132582"/>
                        <a:pt x="170987" y="130166"/>
                      </a:cubicBezTo>
                      <a:cubicBezTo>
                        <a:pt x="169779" y="127749"/>
                        <a:pt x="167363" y="125333"/>
                        <a:pt x="166155" y="121709"/>
                      </a:cubicBezTo>
                      <a:cubicBezTo>
                        <a:pt x="164947" y="120500"/>
                        <a:pt x="164947" y="119293"/>
                        <a:pt x="163739" y="119293"/>
                      </a:cubicBezTo>
                      <a:cubicBezTo>
                        <a:pt x="161322" y="119293"/>
                        <a:pt x="157698" y="121709"/>
                        <a:pt x="158906" y="125333"/>
                      </a:cubicBezTo>
                      <a:cubicBezTo>
                        <a:pt x="158906" y="125333"/>
                        <a:pt x="158906" y="125333"/>
                        <a:pt x="158906" y="125333"/>
                      </a:cubicBezTo>
                      <a:cubicBezTo>
                        <a:pt x="160114" y="127749"/>
                        <a:pt x="161322" y="128957"/>
                        <a:pt x="162530" y="131374"/>
                      </a:cubicBezTo>
                      <a:cubicBezTo>
                        <a:pt x="164947" y="134998"/>
                        <a:pt x="166155" y="137414"/>
                        <a:pt x="168571" y="141039"/>
                      </a:cubicBezTo>
                      <a:cubicBezTo>
                        <a:pt x="169779" y="143455"/>
                        <a:pt x="170987" y="145871"/>
                        <a:pt x="173404" y="148287"/>
                      </a:cubicBezTo>
                      <a:cubicBezTo>
                        <a:pt x="172195" y="147079"/>
                        <a:pt x="170987" y="144663"/>
                        <a:pt x="167363" y="142247"/>
                      </a:cubicBezTo>
                      <a:cubicBezTo>
                        <a:pt x="164947" y="139830"/>
                        <a:pt x="163739" y="137414"/>
                        <a:pt x="161322" y="133790"/>
                      </a:cubicBezTo>
                      <a:cubicBezTo>
                        <a:pt x="160114" y="132582"/>
                        <a:pt x="158906" y="130166"/>
                        <a:pt x="158906" y="128957"/>
                      </a:cubicBezTo>
                      <a:cubicBezTo>
                        <a:pt x="157698" y="126541"/>
                        <a:pt x="156490" y="124125"/>
                        <a:pt x="154074" y="120500"/>
                      </a:cubicBezTo>
                      <a:cubicBezTo>
                        <a:pt x="154074" y="119293"/>
                        <a:pt x="152865" y="118084"/>
                        <a:pt x="152865" y="116876"/>
                      </a:cubicBezTo>
                      <a:cubicBezTo>
                        <a:pt x="151657" y="115668"/>
                        <a:pt x="151657" y="114460"/>
                        <a:pt x="150449" y="112044"/>
                      </a:cubicBezTo>
                      <a:cubicBezTo>
                        <a:pt x="150449" y="110836"/>
                        <a:pt x="149241" y="109627"/>
                        <a:pt x="149241" y="108419"/>
                      </a:cubicBezTo>
                      <a:cubicBezTo>
                        <a:pt x="149241" y="107211"/>
                        <a:pt x="149241" y="107211"/>
                        <a:pt x="148033" y="106003"/>
                      </a:cubicBezTo>
                      <a:cubicBezTo>
                        <a:pt x="148033" y="104795"/>
                        <a:pt x="146825" y="103587"/>
                        <a:pt x="146825" y="102379"/>
                      </a:cubicBezTo>
                      <a:cubicBezTo>
                        <a:pt x="146825" y="101171"/>
                        <a:pt x="146825" y="99963"/>
                        <a:pt x="145617" y="98754"/>
                      </a:cubicBezTo>
                      <a:cubicBezTo>
                        <a:pt x="145617" y="98754"/>
                        <a:pt x="145617" y="97546"/>
                        <a:pt x="145617" y="97546"/>
                      </a:cubicBezTo>
                      <a:cubicBezTo>
                        <a:pt x="145617" y="96338"/>
                        <a:pt x="145617" y="96338"/>
                        <a:pt x="145617" y="95130"/>
                      </a:cubicBezTo>
                      <a:cubicBezTo>
                        <a:pt x="145617" y="93922"/>
                        <a:pt x="145617" y="92714"/>
                        <a:pt x="145617" y="91506"/>
                      </a:cubicBezTo>
                      <a:cubicBezTo>
                        <a:pt x="145617" y="90297"/>
                        <a:pt x="145617" y="89090"/>
                        <a:pt x="145617" y="87881"/>
                      </a:cubicBezTo>
                      <a:cubicBezTo>
                        <a:pt x="145617" y="86673"/>
                        <a:pt x="145617" y="85465"/>
                        <a:pt x="145617" y="83049"/>
                      </a:cubicBezTo>
                      <a:cubicBezTo>
                        <a:pt x="145617" y="81841"/>
                        <a:pt x="145617" y="80632"/>
                        <a:pt x="145617" y="79424"/>
                      </a:cubicBezTo>
                      <a:cubicBezTo>
                        <a:pt x="145617" y="77008"/>
                        <a:pt x="145617" y="74592"/>
                        <a:pt x="144409" y="72175"/>
                      </a:cubicBezTo>
                      <a:cubicBezTo>
                        <a:pt x="143200" y="69759"/>
                        <a:pt x="143200" y="67343"/>
                        <a:pt x="140784" y="67343"/>
                      </a:cubicBezTo>
                      <a:cubicBezTo>
                        <a:pt x="140784" y="66135"/>
                        <a:pt x="141992" y="66135"/>
                        <a:pt x="141992" y="64927"/>
                      </a:cubicBezTo>
                      <a:cubicBezTo>
                        <a:pt x="141992" y="64927"/>
                        <a:pt x="141992" y="63719"/>
                        <a:pt x="141992" y="62511"/>
                      </a:cubicBezTo>
                      <a:cubicBezTo>
                        <a:pt x="141992" y="62511"/>
                        <a:pt x="141992" y="62511"/>
                        <a:pt x="141992" y="62511"/>
                      </a:cubicBezTo>
                      <a:cubicBezTo>
                        <a:pt x="140784" y="58886"/>
                        <a:pt x="139576" y="54054"/>
                        <a:pt x="137160" y="51638"/>
                      </a:cubicBezTo>
                      <a:cubicBezTo>
                        <a:pt x="137160" y="51638"/>
                        <a:pt x="137160" y="51638"/>
                        <a:pt x="137160" y="51638"/>
                      </a:cubicBezTo>
                      <a:cubicBezTo>
                        <a:pt x="137160" y="50429"/>
                        <a:pt x="135952" y="50429"/>
                        <a:pt x="134744" y="50429"/>
                      </a:cubicBezTo>
                      <a:cubicBezTo>
                        <a:pt x="132327" y="49221"/>
                        <a:pt x="131119" y="50429"/>
                        <a:pt x="129911" y="51638"/>
                      </a:cubicBezTo>
                      <a:cubicBezTo>
                        <a:pt x="129911" y="51638"/>
                        <a:pt x="129911" y="52846"/>
                        <a:pt x="128703" y="52846"/>
                      </a:cubicBezTo>
                      <a:cubicBezTo>
                        <a:pt x="128703" y="54054"/>
                        <a:pt x="128703" y="54054"/>
                        <a:pt x="128703" y="55262"/>
                      </a:cubicBezTo>
                      <a:cubicBezTo>
                        <a:pt x="128703" y="55262"/>
                        <a:pt x="128703" y="55262"/>
                        <a:pt x="128703" y="55262"/>
                      </a:cubicBezTo>
                      <a:cubicBezTo>
                        <a:pt x="129911" y="56470"/>
                        <a:pt x="129911" y="57678"/>
                        <a:pt x="129911" y="57678"/>
                      </a:cubicBezTo>
                      <a:cubicBezTo>
                        <a:pt x="131119" y="60094"/>
                        <a:pt x="132327" y="62511"/>
                        <a:pt x="132327" y="63719"/>
                      </a:cubicBezTo>
                      <a:cubicBezTo>
                        <a:pt x="132327" y="64927"/>
                        <a:pt x="133536" y="64927"/>
                        <a:pt x="133536" y="66135"/>
                      </a:cubicBezTo>
                      <a:cubicBezTo>
                        <a:pt x="133536" y="67343"/>
                        <a:pt x="134744" y="67343"/>
                        <a:pt x="134744" y="68551"/>
                      </a:cubicBezTo>
                      <a:cubicBezTo>
                        <a:pt x="133536" y="69759"/>
                        <a:pt x="133536" y="70968"/>
                        <a:pt x="134744" y="72175"/>
                      </a:cubicBezTo>
                      <a:cubicBezTo>
                        <a:pt x="134744" y="72175"/>
                        <a:pt x="134744" y="72175"/>
                        <a:pt x="134744" y="73384"/>
                      </a:cubicBezTo>
                      <a:cubicBezTo>
                        <a:pt x="135952" y="75800"/>
                        <a:pt x="135952" y="78216"/>
                        <a:pt x="135952" y="80632"/>
                      </a:cubicBezTo>
                      <a:cubicBezTo>
                        <a:pt x="135952" y="81841"/>
                        <a:pt x="135952" y="81841"/>
                        <a:pt x="135952" y="83049"/>
                      </a:cubicBezTo>
                      <a:cubicBezTo>
                        <a:pt x="135952" y="83049"/>
                        <a:pt x="135952" y="84257"/>
                        <a:pt x="135952" y="84257"/>
                      </a:cubicBezTo>
                      <a:cubicBezTo>
                        <a:pt x="135952" y="84257"/>
                        <a:pt x="135952" y="84257"/>
                        <a:pt x="135952" y="84257"/>
                      </a:cubicBezTo>
                      <a:cubicBezTo>
                        <a:pt x="135952" y="85465"/>
                        <a:pt x="135952" y="86673"/>
                        <a:pt x="135952" y="87881"/>
                      </a:cubicBezTo>
                      <a:cubicBezTo>
                        <a:pt x="135952" y="90297"/>
                        <a:pt x="135952" y="92714"/>
                        <a:pt x="135952" y="93922"/>
                      </a:cubicBezTo>
                      <a:cubicBezTo>
                        <a:pt x="135952" y="93922"/>
                        <a:pt x="135952" y="95130"/>
                        <a:pt x="135952" y="95130"/>
                      </a:cubicBezTo>
                      <a:cubicBezTo>
                        <a:pt x="135952" y="95130"/>
                        <a:pt x="135952" y="95130"/>
                        <a:pt x="135952" y="95130"/>
                      </a:cubicBezTo>
                      <a:cubicBezTo>
                        <a:pt x="135952" y="96338"/>
                        <a:pt x="135952" y="97546"/>
                        <a:pt x="135952" y="98754"/>
                      </a:cubicBezTo>
                      <a:cubicBezTo>
                        <a:pt x="134744" y="97546"/>
                        <a:pt x="134744" y="96338"/>
                        <a:pt x="133536" y="95130"/>
                      </a:cubicBezTo>
                      <a:cubicBezTo>
                        <a:pt x="133536" y="95130"/>
                        <a:pt x="133536" y="95130"/>
                        <a:pt x="133536" y="93922"/>
                      </a:cubicBezTo>
                      <a:cubicBezTo>
                        <a:pt x="132327" y="92714"/>
                        <a:pt x="132327" y="90297"/>
                        <a:pt x="131119" y="89090"/>
                      </a:cubicBezTo>
                      <a:cubicBezTo>
                        <a:pt x="131119" y="89090"/>
                        <a:pt x="131119" y="87881"/>
                        <a:pt x="129911" y="87881"/>
                      </a:cubicBezTo>
                      <a:cubicBezTo>
                        <a:pt x="129911" y="86673"/>
                        <a:pt x="128703" y="85465"/>
                        <a:pt x="128703" y="84257"/>
                      </a:cubicBezTo>
                      <a:cubicBezTo>
                        <a:pt x="128703" y="83049"/>
                        <a:pt x="128703" y="81841"/>
                        <a:pt x="127495" y="80632"/>
                      </a:cubicBezTo>
                      <a:cubicBezTo>
                        <a:pt x="126287" y="77008"/>
                        <a:pt x="123871" y="70968"/>
                        <a:pt x="122662" y="66135"/>
                      </a:cubicBezTo>
                      <a:cubicBezTo>
                        <a:pt x="121454" y="63719"/>
                        <a:pt x="121454" y="61302"/>
                        <a:pt x="120246" y="60094"/>
                      </a:cubicBezTo>
                      <a:cubicBezTo>
                        <a:pt x="120246" y="58886"/>
                        <a:pt x="119038" y="58886"/>
                        <a:pt x="119038" y="57678"/>
                      </a:cubicBezTo>
                      <a:cubicBezTo>
                        <a:pt x="117830" y="55262"/>
                        <a:pt x="117830" y="54054"/>
                        <a:pt x="116622" y="51638"/>
                      </a:cubicBezTo>
                      <a:cubicBezTo>
                        <a:pt x="116622" y="51638"/>
                        <a:pt x="116622" y="51638"/>
                        <a:pt x="116622" y="51638"/>
                      </a:cubicBezTo>
                      <a:cubicBezTo>
                        <a:pt x="116622" y="51638"/>
                        <a:pt x="116622" y="51638"/>
                        <a:pt x="116622" y="50429"/>
                      </a:cubicBezTo>
                      <a:cubicBezTo>
                        <a:pt x="115414" y="48013"/>
                        <a:pt x="114205" y="46805"/>
                        <a:pt x="114205" y="45597"/>
                      </a:cubicBezTo>
                      <a:cubicBezTo>
                        <a:pt x="114205" y="45597"/>
                        <a:pt x="114205" y="45597"/>
                        <a:pt x="114205" y="44389"/>
                      </a:cubicBezTo>
                      <a:cubicBezTo>
                        <a:pt x="112997" y="41972"/>
                        <a:pt x="108165" y="41972"/>
                        <a:pt x="109373" y="46805"/>
                      </a:cubicBezTo>
                      <a:cubicBezTo>
                        <a:pt x="108165" y="48013"/>
                        <a:pt x="108165" y="49221"/>
                        <a:pt x="108165" y="51638"/>
                      </a:cubicBezTo>
                      <a:cubicBezTo>
                        <a:pt x="108165" y="52846"/>
                        <a:pt x="108165" y="55262"/>
                        <a:pt x="109373" y="57678"/>
                      </a:cubicBezTo>
                      <a:cubicBezTo>
                        <a:pt x="109373" y="60094"/>
                        <a:pt x="110581" y="62511"/>
                        <a:pt x="111789" y="64927"/>
                      </a:cubicBezTo>
                      <a:cubicBezTo>
                        <a:pt x="111789" y="66135"/>
                        <a:pt x="112997" y="67343"/>
                        <a:pt x="112997" y="68551"/>
                      </a:cubicBezTo>
                      <a:cubicBezTo>
                        <a:pt x="114205" y="70968"/>
                        <a:pt x="114205" y="72175"/>
                        <a:pt x="115414" y="74592"/>
                      </a:cubicBezTo>
                      <a:cubicBezTo>
                        <a:pt x="116622" y="75800"/>
                        <a:pt x="116622" y="78216"/>
                        <a:pt x="116622" y="79424"/>
                      </a:cubicBezTo>
                      <a:cubicBezTo>
                        <a:pt x="116622" y="79424"/>
                        <a:pt x="116622" y="80632"/>
                        <a:pt x="116622" y="80632"/>
                      </a:cubicBezTo>
                      <a:cubicBezTo>
                        <a:pt x="116622" y="80632"/>
                        <a:pt x="116622" y="80632"/>
                        <a:pt x="116622" y="80632"/>
                      </a:cubicBezTo>
                      <a:cubicBezTo>
                        <a:pt x="115414" y="79424"/>
                        <a:pt x="115414" y="79424"/>
                        <a:pt x="114205" y="78216"/>
                      </a:cubicBezTo>
                      <a:cubicBezTo>
                        <a:pt x="112997" y="77008"/>
                        <a:pt x="111789" y="75800"/>
                        <a:pt x="110581" y="74592"/>
                      </a:cubicBezTo>
                      <a:cubicBezTo>
                        <a:pt x="109373" y="73384"/>
                        <a:pt x="108165" y="72175"/>
                        <a:pt x="108165" y="70968"/>
                      </a:cubicBezTo>
                      <a:cubicBezTo>
                        <a:pt x="108165" y="69759"/>
                        <a:pt x="106957" y="69759"/>
                        <a:pt x="106957" y="68551"/>
                      </a:cubicBezTo>
                      <a:cubicBezTo>
                        <a:pt x="105749" y="62511"/>
                        <a:pt x="96084" y="63719"/>
                        <a:pt x="99708" y="73384"/>
                      </a:cubicBezTo>
                      <a:cubicBezTo>
                        <a:pt x="100916" y="77008"/>
                        <a:pt x="104541" y="80632"/>
                        <a:pt x="110581" y="86673"/>
                      </a:cubicBezTo>
                      <a:cubicBezTo>
                        <a:pt x="114205" y="92714"/>
                        <a:pt x="117830" y="97546"/>
                        <a:pt x="120246" y="103587"/>
                      </a:cubicBezTo>
                      <a:cubicBezTo>
                        <a:pt x="121454" y="104795"/>
                        <a:pt x="122662" y="106003"/>
                        <a:pt x="122662" y="108419"/>
                      </a:cubicBezTo>
                      <a:cubicBezTo>
                        <a:pt x="123871" y="110836"/>
                        <a:pt x="126287" y="113252"/>
                        <a:pt x="127495" y="115668"/>
                      </a:cubicBezTo>
                      <a:cubicBezTo>
                        <a:pt x="128703" y="118084"/>
                        <a:pt x="129911" y="119293"/>
                        <a:pt x="131119" y="121709"/>
                      </a:cubicBezTo>
                      <a:cubicBezTo>
                        <a:pt x="134744" y="126541"/>
                        <a:pt x="138368" y="132582"/>
                        <a:pt x="141992" y="137414"/>
                      </a:cubicBezTo>
                      <a:cubicBezTo>
                        <a:pt x="143200" y="139830"/>
                        <a:pt x="145617" y="142247"/>
                        <a:pt x="146825" y="144663"/>
                      </a:cubicBezTo>
                      <a:cubicBezTo>
                        <a:pt x="151657" y="153120"/>
                        <a:pt x="156490" y="160369"/>
                        <a:pt x="161322" y="170033"/>
                      </a:cubicBezTo>
                      <a:cubicBezTo>
                        <a:pt x="162530" y="172450"/>
                        <a:pt x="163739" y="173658"/>
                        <a:pt x="163739" y="176074"/>
                      </a:cubicBezTo>
                      <a:cubicBezTo>
                        <a:pt x="164947" y="178491"/>
                        <a:pt x="166155" y="180907"/>
                        <a:pt x="166155" y="182115"/>
                      </a:cubicBezTo>
                      <a:cubicBezTo>
                        <a:pt x="167363" y="184531"/>
                        <a:pt x="167363" y="185739"/>
                        <a:pt x="168571" y="188155"/>
                      </a:cubicBezTo>
                      <a:cubicBezTo>
                        <a:pt x="169779" y="192988"/>
                        <a:pt x="172195" y="197821"/>
                        <a:pt x="173404" y="202653"/>
                      </a:cubicBezTo>
                      <a:cubicBezTo>
                        <a:pt x="169779" y="195404"/>
                        <a:pt x="166155" y="188155"/>
                        <a:pt x="161322" y="179699"/>
                      </a:cubicBezTo>
                      <a:cubicBezTo>
                        <a:pt x="161322" y="178491"/>
                        <a:pt x="160114" y="178491"/>
                        <a:pt x="160114" y="177282"/>
                      </a:cubicBezTo>
                      <a:cubicBezTo>
                        <a:pt x="158906" y="176074"/>
                        <a:pt x="157698" y="173658"/>
                        <a:pt x="156490" y="172450"/>
                      </a:cubicBezTo>
                      <a:cubicBezTo>
                        <a:pt x="151657" y="165201"/>
                        <a:pt x="145617" y="157952"/>
                        <a:pt x="139576" y="150703"/>
                      </a:cubicBezTo>
                      <a:cubicBezTo>
                        <a:pt x="131119" y="139830"/>
                        <a:pt x="123871" y="118084"/>
                        <a:pt x="117830" y="127749"/>
                      </a:cubicBezTo>
                      <a:cubicBezTo>
                        <a:pt x="117830" y="127749"/>
                        <a:pt x="117830" y="127749"/>
                        <a:pt x="117830" y="127749"/>
                      </a:cubicBezTo>
                      <a:cubicBezTo>
                        <a:pt x="114205" y="132582"/>
                        <a:pt x="132327" y="150703"/>
                        <a:pt x="149241" y="178491"/>
                      </a:cubicBezTo>
                      <a:cubicBezTo>
                        <a:pt x="150449" y="179699"/>
                        <a:pt x="151657" y="182115"/>
                        <a:pt x="152865" y="183323"/>
                      </a:cubicBezTo>
                      <a:cubicBezTo>
                        <a:pt x="152865" y="184531"/>
                        <a:pt x="154074" y="185739"/>
                        <a:pt x="154074" y="185739"/>
                      </a:cubicBezTo>
                      <a:cubicBezTo>
                        <a:pt x="155282" y="188155"/>
                        <a:pt x="156490" y="189364"/>
                        <a:pt x="157698" y="190572"/>
                      </a:cubicBezTo>
                      <a:cubicBezTo>
                        <a:pt x="158906" y="191780"/>
                        <a:pt x="158906" y="192988"/>
                        <a:pt x="160114" y="194196"/>
                      </a:cubicBezTo>
                      <a:cubicBezTo>
                        <a:pt x="163739" y="200237"/>
                        <a:pt x="167363" y="206277"/>
                        <a:pt x="169779" y="212318"/>
                      </a:cubicBezTo>
                      <a:cubicBezTo>
                        <a:pt x="166155" y="206277"/>
                        <a:pt x="161322" y="201445"/>
                        <a:pt x="157698" y="196612"/>
                      </a:cubicBezTo>
                      <a:cubicBezTo>
                        <a:pt x="152865" y="190572"/>
                        <a:pt x="148033" y="186947"/>
                        <a:pt x="143200" y="182115"/>
                      </a:cubicBezTo>
                      <a:cubicBezTo>
                        <a:pt x="132327" y="172450"/>
                        <a:pt x="122662" y="165201"/>
                        <a:pt x="117830" y="153120"/>
                      </a:cubicBezTo>
                      <a:cubicBezTo>
                        <a:pt x="116622" y="150703"/>
                        <a:pt x="111789" y="149496"/>
                        <a:pt x="111789" y="153120"/>
                      </a:cubicBezTo>
                      <a:cubicBezTo>
                        <a:pt x="110581" y="167617"/>
                        <a:pt x="131119" y="182115"/>
                        <a:pt x="139576" y="190572"/>
                      </a:cubicBezTo>
                      <a:cubicBezTo>
                        <a:pt x="140784" y="191780"/>
                        <a:pt x="141992" y="192988"/>
                        <a:pt x="144409" y="195404"/>
                      </a:cubicBezTo>
                      <a:cubicBezTo>
                        <a:pt x="146825" y="197821"/>
                        <a:pt x="148033" y="200237"/>
                        <a:pt x="150449" y="202653"/>
                      </a:cubicBezTo>
                      <a:cubicBezTo>
                        <a:pt x="155282" y="208694"/>
                        <a:pt x="158906" y="214734"/>
                        <a:pt x="162530" y="220775"/>
                      </a:cubicBezTo>
                      <a:cubicBezTo>
                        <a:pt x="163739" y="223191"/>
                        <a:pt x="166155" y="225607"/>
                        <a:pt x="167363" y="228024"/>
                      </a:cubicBezTo>
                      <a:cubicBezTo>
                        <a:pt x="168571" y="229231"/>
                        <a:pt x="169779" y="231648"/>
                        <a:pt x="170987" y="232856"/>
                      </a:cubicBezTo>
                      <a:cubicBezTo>
                        <a:pt x="172195" y="235272"/>
                        <a:pt x="174612" y="237688"/>
                        <a:pt x="175820" y="240105"/>
                      </a:cubicBezTo>
                      <a:cubicBezTo>
                        <a:pt x="174612" y="238897"/>
                        <a:pt x="172195" y="237688"/>
                        <a:pt x="170987" y="236480"/>
                      </a:cubicBezTo>
                      <a:cubicBezTo>
                        <a:pt x="169779" y="235272"/>
                        <a:pt x="167363" y="234064"/>
                        <a:pt x="166155" y="232856"/>
                      </a:cubicBezTo>
                      <a:cubicBezTo>
                        <a:pt x="162530" y="230440"/>
                        <a:pt x="160114" y="228024"/>
                        <a:pt x="156490" y="225607"/>
                      </a:cubicBezTo>
                      <a:cubicBezTo>
                        <a:pt x="151657" y="220775"/>
                        <a:pt x="146825" y="215942"/>
                        <a:pt x="140784" y="209902"/>
                      </a:cubicBezTo>
                      <a:cubicBezTo>
                        <a:pt x="139576" y="208694"/>
                        <a:pt x="138368" y="206277"/>
                        <a:pt x="135952" y="205069"/>
                      </a:cubicBezTo>
                      <a:cubicBezTo>
                        <a:pt x="119038" y="184531"/>
                        <a:pt x="103332" y="160369"/>
                        <a:pt x="93667" y="133790"/>
                      </a:cubicBezTo>
                      <a:cubicBezTo>
                        <a:pt x="92459" y="131374"/>
                        <a:pt x="91251" y="128957"/>
                        <a:pt x="91251" y="126541"/>
                      </a:cubicBezTo>
                      <a:cubicBezTo>
                        <a:pt x="90043" y="124125"/>
                        <a:pt x="90043" y="121709"/>
                        <a:pt x="88835" y="119293"/>
                      </a:cubicBezTo>
                      <a:cubicBezTo>
                        <a:pt x="87627" y="114460"/>
                        <a:pt x="86419" y="109627"/>
                        <a:pt x="85211" y="104795"/>
                      </a:cubicBezTo>
                      <a:cubicBezTo>
                        <a:pt x="87627" y="101171"/>
                        <a:pt x="88835" y="98754"/>
                        <a:pt x="90043" y="97546"/>
                      </a:cubicBezTo>
                      <a:cubicBezTo>
                        <a:pt x="90043" y="97546"/>
                        <a:pt x="90043" y="97546"/>
                        <a:pt x="91251" y="96338"/>
                      </a:cubicBezTo>
                      <a:cubicBezTo>
                        <a:pt x="92459" y="93922"/>
                        <a:pt x="92459" y="93922"/>
                        <a:pt x="96084" y="83049"/>
                      </a:cubicBezTo>
                      <a:cubicBezTo>
                        <a:pt x="96084" y="81841"/>
                        <a:pt x="97292" y="80632"/>
                        <a:pt x="97292" y="79424"/>
                      </a:cubicBezTo>
                      <a:cubicBezTo>
                        <a:pt x="98500" y="74592"/>
                        <a:pt x="92459" y="72175"/>
                        <a:pt x="88835" y="75800"/>
                      </a:cubicBezTo>
                      <a:cubicBezTo>
                        <a:pt x="87627" y="77008"/>
                        <a:pt x="87627" y="78216"/>
                        <a:pt x="87627" y="79424"/>
                      </a:cubicBezTo>
                      <a:cubicBezTo>
                        <a:pt x="86419" y="85465"/>
                        <a:pt x="86419" y="87881"/>
                        <a:pt x="82794" y="92714"/>
                      </a:cubicBezTo>
                      <a:cubicBezTo>
                        <a:pt x="82794" y="87881"/>
                        <a:pt x="81586" y="81841"/>
                        <a:pt x="82794" y="77008"/>
                      </a:cubicBezTo>
                      <a:cubicBezTo>
                        <a:pt x="82794" y="74592"/>
                        <a:pt x="82794" y="72175"/>
                        <a:pt x="82794" y="69759"/>
                      </a:cubicBezTo>
                      <a:cubicBezTo>
                        <a:pt x="82794" y="63719"/>
                        <a:pt x="84002" y="58886"/>
                        <a:pt x="85211" y="52846"/>
                      </a:cubicBezTo>
                      <a:cubicBezTo>
                        <a:pt x="85211" y="52846"/>
                        <a:pt x="85211" y="52846"/>
                        <a:pt x="85211" y="52846"/>
                      </a:cubicBezTo>
                      <a:cubicBezTo>
                        <a:pt x="86419" y="46805"/>
                        <a:pt x="88835" y="41972"/>
                        <a:pt x="91251" y="35932"/>
                      </a:cubicBezTo>
                      <a:cubicBezTo>
                        <a:pt x="91251" y="35932"/>
                        <a:pt x="91251" y="34724"/>
                        <a:pt x="91251" y="34724"/>
                      </a:cubicBezTo>
                      <a:cubicBezTo>
                        <a:pt x="94876" y="27475"/>
                        <a:pt x="84002" y="22643"/>
                        <a:pt x="80378" y="29891"/>
                      </a:cubicBezTo>
                      <a:cubicBezTo>
                        <a:pt x="79170" y="33516"/>
                        <a:pt x="76754" y="37140"/>
                        <a:pt x="75546" y="40765"/>
                      </a:cubicBezTo>
                      <a:cubicBezTo>
                        <a:pt x="74338" y="43181"/>
                        <a:pt x="73129" y="46805"/>
                        <a:pt x="71921" y="49221"/>
                      </a:cubicBezTo>
                      <a:cubicBezTo>
                        <a:pt x="71921" y="49221"/>
                        <a:pt x="71921" y="49221"/>
                        <a:pt x="71921" y="49221"/>
                      </a:cubicBezTo>
                      <a:cubicBezTo>
                        <a:pt x="71921" y="49221"/>
                        <a:pt x="71921" y="49221"/>
                        <a:pt x="71921" y="49221"/>
                      </a:cubicBezTo>
                      <a:cubicBezTo>
                        <a:pt x="71921" y="46805"/>
                        <a:pt x="70713" y="44389"/>
                        <a:pt x="70713" y="41972"/>
                      </a:cubicBezTo>
                      <a:cubicBezTo>
                        <a:pt x="70713" y="37140"/>
                        <a:pt x="70713" y="31099"/>
                        <a:pt x="71921" y="27475"/>
                      </a:cubicBezTo>
                      <a:cubicBezTo>
                        <a:pt x="73129" y="25059"/>
                        <a:pt x="71921" y="21435"/>
                        <a:pt x="69505" y="21435"/>
                      </a:cubicBezTo>
                      <a:cubicBezTo>
                        <a:pt x="62256" y="12978"/>
                        <a:pt x="59840" y="14186"/>
                        <a:pt x="57424" y="21435"/>
                      </a:cubicBezTo>
                      <a:lnTo>
                        <a:pt x="57424" y="21435"/>
                      </a:lnTo>
                      <a:close/>
                      <a:moveTo>
                        <a:pt x="114205" y="209902"/>
                      </a:moveTo>
                      <a:cubicBezTo>
                        <a:pt x="115414" y="209902"/>
                        <a:pt x="115414" y="211110"/>
                        <a:pt x="116622" y="211110"/>
                      </a:cubicBezTo>
                      <a:cubicBezTo>
                        <a:pt x="115414" y="209902"/>
                        <a:pt x="114205" y="209902"/>
                        <a:pt x="114205" y="209902"/>
                      </a:cubicBezTo>
                      <a:cubicBezTo>
                        <a:pt x="108165" y="209902"/>
                        <a:pt x="108165" y="208694"/>
                        <a:pt x="106957" y="209902"/>
                      </a:cubicBezTo>
                      <a:cubicBezTo>
                        <a:pt x="102124" y="206277"/>
                        <a:pt x="97292" y="203861"/>
                        <a:pt x="92459" y="201445"/>
                      </a:cubicBezTo>
                      <a:cubicBezTo>
                        <a:pt x="96084" y="202653"/>
                        <a:pt x="100916" y="205069"/>
                        <a:pt x="103332" y="203861"/>
                      </a:cubicBezTo>
                      <a:cubicBezTo>
                        <a:pt x="106957" y="205069"/>
                        <a:pt x="110581" y="207485"/>
                        <a:pt x="114205" y="209902"/>
                      </a:cubicBezTo>
                      <a:lnTo>
                        <a:pt x="114205" y="2099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3" name="Freeform 797"/>
                <p:cNvSpPr/>
                <p:nvPr/>
              </p:nvSpPr>
              <p:spPr>
                <a:xfrm>
                  <a:off x="1561256" y="4764256"/>
                  <a:ext cx="30417" cy="8993"/>
                </a:xfrm>
                <a:custGeom>
                  <a:avLst/>
                  <a:gdLst>
                    <a:gd name="connsiteX0" fmla="*/ 24823 w 30417"/>
                    <a:gd name="connsiteY0" fmla="*/ 1208 h 8993"/>
                    <a:gd name="connsiteX1" fmla="*/ 21198 w 30417"/>
                    <a:gd name="connsiteY1" fmla="*/ 0 h 8993"/>
                    <a:gd name="connsiteX2" fmla="*/ 15158 w 30417"/>
                    <a:gd name="connsiteY2" fmla="*/ 1208 h 8993"/>
                    <a:gd name="connsiteX3" fmla="*/ 3076 w 30417"/>
                    <a:gd name="connsiteY3" fmla="*/ 0 h 8993"/>
                    <a:gd name="connsiteX4" fmla="*/ 4284 w 30417"/>
                    <a:gd name="connsiteY4" fmla="*/ 8457 h 8993"/>
                    <a:gd name="connsiteX5" fmla="*/ 5493 w 30417"/>
                    <a:gd name="connsiteY5" fmla="*/ 8457 h 8993"/>
                    <a:gd name="connsiteX6" fmla="*/ 9117 w 30417"/>
                    <a:gd name="connsiteY6" fmla="*/ 8457 h 8993"/>
                    <a:gd name="connsiteX7" fmla="*/ 16366 w 30417"/>
                    <a:gd name="connsiteY7" fmla="*/ 8457 h 8993"/>
                    <a:gd name="connsiteX8" fmla="*/ 22406 w 30417"/>
                    <a:gd name="connsiteY8" fmla="*/ 7249 h 8993"/>
                    <a:gd name="connsiteX9" fmla="*/ 24823 w 30417"/>
                    <a:gd name="connsiteY9" fmla="*/ 1208 h 8993"/>
                    <a:gd name="connsiteX10" fmla="*/ 24823 w 30417"/>
                    <a:gd name="connsiteY10" fmla="*/ 1208 h 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417" h="8993">
                      <a:moveTo>
                        <a:pt x="24823" y="1208"/>
                      </a:moveTo>
                      <a:cubicBezTo>
                        <a:pt x="26031" y="1208"/>
                        <a:pt x="22406" y="0"/>
                        <a:pt x="21198" y="0"/>
                      </a:cubicBezTo>
                      <a:cubicBezTo>
                        <a:pt x="18782" y="0"/>
                        <a:pt x="17574" y="1208"/>
                        <a:pt x="15158" y="1208"/>
                      </a:cubicBezTo>
                      <a:cubicBezTo>
                        <a:pt x="11533" y="1208"/>
                        <a:pt x="6701" y="0"/>
                        <a:pt x="3076" y="0"/>
                      </a:cubicBezTo>
                      <a:cubicBezTo>
                        <a:pt x="-1756" y="0"/>
                        <a:pt x="-548" y="8457"/>
                        <a:pt x="4284" y="8457"/>
                      </a:cubicBezTo>
                      <a:cubicBezTo>
                        <a:pt x="3076" y="8457"/>
                        <a:pt x="6701" y="8457"/>
                        <a:pt x="5493" y="8457"/>
                      </a:cubicBezTo>
                      <a:cubicBezTo>
                        <a:pt x="6701" y="8457"/>
                        <a:pt x="7909" y="8457"/>
                        <a:pt x="9117" y="8457"/>
                      </a:cubicBezTo>
                      <a:cubicBezTo>
                        <a:pt x="11533" y="8457"/>
                        <a:pt x="13950" y="9665"/>
                        <a:pt x="16366" y="8457"/>
                      </a:cubicBezTo>
                      <a:cubicBezTo>
                        <a:pt x="18782" y="8457"/>
                        <a:pt x="19990" y="7249"/>
                        <a:pt x="22406" y="7249"/>
                      </a:cubicBezTo>
                      <a:cubicBezTo>
                        <a:pt x="33279" y="8457"/>
                        <a:pt x="32071" y="-1208"/>
                        <a:pt x="24823" y="1208"/>
                      </a:cubicBezTo>
                      <a:lnTo>
                        <a:pt x="24823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4" name="Freeform 798"/>
                <p:cNvSpPr/>
                <p:nvPr/>
              </p:nvSpPr>
              <p:spPr>
                <a:xfrm>
                  <a:off x="1569165" y="4778754"/>
                  <a:ext cx="1394" cy="1073"/>
                </a:xfrm>
                <a:custGeom>
                  <a:avLst/>
                  <a:gdLst>
                    <a:gd name="connsiteX0" fmla="*/ 0 w 1394"/>
                    <a:gd name="connsiteY0" fmla="*/ 0 h 1073"/>
                    <a:gd name="connsiteX1" fmla="*/ 0 w 1394"/>
                    <a:gd name="connsiteY1" fmla="*/ 0 h 1073"/>
                    <a:gd name="connsiteX2" fmla="*/ 0 w 1394"/>
                    <a:gd name="connsiteY2" fmla="*/ 0 h 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94" h="107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416" y="2416"/>
                        <a:pt x="1208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5" name="Freeform 799"/>
                <p:cNvSpPr/>
                <p:nvPr/>
              </p:nvSpPr>
              <p:spPr>
                <a:xfrm>
                  <a:off x="1548055" y="4775044"/>
                  <a:ext cx="22082" cy="9834"/>
                </a:xfrm>
                <a:custGeom>
                  <a:avLst/>
                  <a:gdLst>
                    <a:gd name="connsiteX0" fmla="*/ 21110 w 22082"/>
                    <a:gd name="connsiteY0" fmla="*/ 3709 h 9834"/>
                    <a:gd name="connsiteX1" fmla="*/ 4196 w 22082"/>
                    <a:gd name="connsiteY1" fmla="*/ 85 h 9834"/>
                    <a:gd name="connsiteX2" fmla="*/ 17485 w 22082"/>
                    <a:gd name="connsiteY2" fmla="*/ 9750 h 9834"/>
                    <a:gd name="connsiteX3" fmla="*/ 21110 w 22082"/>
                    <a:gd name="connsiteY3" fmla="*/ 3709 h 9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82" h="9834">
                      <a:moveTo>
                        <a:pt x="21110" y="3709"/>
                      </a:moveTo>
                      <a:cubicBezTo>
                        <a:pt x="17485" y="-1123"/>
                        <a:pt x="11445" y="1293"/>
                        <a:pt x="4196" y="85"/>
                      </a:cubicBezTo>
                      <a:cubicBezTo>
                        <a:pt x="-1845" y="-1123"/>
                        <a:pt x="-4261" y="10958"/>
                        <a:pt x="17485" y="9750"/>
                      </a:cubicBezTo>
                      <a:cubicBezTo>
                        <a:pt x="21110" y="9750"/>
                        <a:pt x="23526" y="6126"/>
                        <a:pt x="21110" y="37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6" name="Freeform 800"/>
                <p:cNvSpPr/>
                <p:nvPr/>
              </p:nvSpPr>
              <p:spPr>
                <a:xfrm>
                  <a:off x="1611373" y="4866946"/>
                  <a:ext cx="65767" cy="13826"/>
                </a:xfrm>
                <a:custGeom>
                  <a:avLst/>
                  <a:gdLst>
                    <a:gd name="connsiteX0" fmla="*/ 1284 w 65767"/>
                    <a:gd name="connsiteY0" fmla="*/ 7249 h 13826"/>
                    <a:gd name="connsiteX1" fmla="*/ 8532 w 65767"/>
                    <a:gd name="connsiteY1" fmla="*/ 10873 h 13826"/>
                    <a:gd name="connsiteX2" fmla="*/ 19405 w 65767"/>
                    <a:gd name="connsiteY2" fmla="*/ 13289 h 13826"/>
                    <a:gd name="connsiteX3" fmla="*/ 37527 w 65767"/>
                    <a:gd name="connsiteY3" fmla="*/ 13289 h 13826"/>
                    <a:gd name="connsiteX4" fmla="*/ 47192 w 65767"/>
                    <a:gd name="connsiteY4" fmla="*/ 12081 h 13826"/>
                    <a:gd name="connsiteX5" fmla="*/ 55649 w 65767"/>
                    <a:gd name="connsiteY5" fmla="*/ 10873 h 13826"/>
                    <a:gd name="connsiteX6" fmla="*/ 56857 w 65767"/>
                    <a:gd name="connsiteY6" fmla="*/ 10873 h 13826"/>
                    <a:gd name="connsiteX7" fmla="*/ 65314 w 65767"/>
                    <a:gd name="connsiteY7" fmla="*/ 6041 h 13826"/>
                    <a:gd name="connsiteX8" fmla="*/ 61690 w 65767"/>
                    <a:gd name="connsiteY8" fmla="*/ 0 h 13826"/>
                    <a:gd name="connsiteX9" fmla="*/ 47192 w 65767"/>
                    <a:gd name="connsiteY9" fmla="*/ 2416 h 13826"/>
                    <a:gd name="connsiteX10" fmla="*/ 38735 w 65767"/>
                    <a:gd name="connsiteY10" fmla="*/ 3625 h 13826"/>
                    <a:gd name="connsiteX11" fmla="*/ 21822 w 65767"/>
                    <a:gd name="connsiteY11" fmla="*/ 3625 h 13826"/>
                    <a:gd name="connsiteX12" fmla="*/ 10949 w 65767"/>
                    <a:gd name="connsiteY12" fmla="*/ 2416 h 13826"/>
                    <a:gd name="connsiteX13" fmla="*/ 6116 w 65767"/>
                    <a:gd name="connsiteY13" fmla="*/ 1208 h 13826"/>
                    <a:gd name="connsiteX14" fmla="*/ 1284 w 65767"/>
                    <a:gd name="connsiteY14" fmla="*/ 7249 h 13826"/>
                    <a:gd name="connsiteX15" fmla="*/ 1284 w 65767"/>
                    <a:gd name="connsiteY15" fmla="*/ 7249 h 1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5767" h="13826">
                      <a:moveTo>
                        <a:pt x="1284" y="7249"/>
                      </a:moveTo>
                      <a:cubicBezTo>
                        <a:pt x="3700" y="8457"/>
                        <a:pt x="6116" y="9665"/>
                        <a:pt x="8532" y="10873"/>
                      </a:cubicBezTo>
                      <a:cubicBezTo>
                        <a:pt x="12157" y="12081"/>
                        <a:pt x="15781" y="13289"/>
                        <a:pt x="19405" y="13289"/>
                      </a:cubicBezTo>
                      <a:cubicBezTo>
                        <a:pt x="25446" y="14498"/>
                        <a:pt x="31487" y="13289"/>
                        <a:pt x="37527" y="13289"/>
                      </a:cubicBezTo>
                      <a:cubicBezTo>
                        <a:pt x="41152" y="13289"/>
                        <a:pt x="44776" y="12081"/>
                        <a:pt x="47192" y="12081"/>
                      </a:cubicBezTo>
                      <a:cubicBezTo>
                        <a:pt x="50817" y="10873"/>
                        <a:pt x="54441" y="10873"/>
                        <a:pt x="55649" y="10873"/>
                      </a:cubicBezTo>
                      <a:cubicBezTo>
                        <a:pt x="55649" y="10873"/>
                        <a:pt x="56857" y="10873"/>
                        <a:pt x="56857" y="10873"/>
                      </a:cubicBezTo>
                      <a:cubicBezTo>
                        <a:pt x="60482" y="10873"/>
                        <a:pt x="62898" y="9665"/>
                        <a:pt x="65314" y="6041"/>
                      </a:cubicBezTo>
                      <a:cubicBezTo>
                        <a:pt x="66522" y="3625"/>
                        <a:pt x="65314" y="0"/>
                        <a:pt x="61690" y="0"/>
                      </a:cubicBezTo>
                      <a:cubicBezTo>
                        <a:pt x="56857" y="1208"/>
                        <a:pt x="52025" y="2416"/>
                        <a:pt x="47192" y="2416"/>
                      </a:cubicBezTo>
                      <a:cubicBezTo>
                        <a:pt x="44776" y="2416"/>
                        <a:pt x="41152" y="3625"/>
                        <a:pt x="38735" y="3625"/>
                      </a:cubicBezTo>
                      <a:cubicBezTo>
                        <a:pt x="32695" y="4833"/>
                        <a:pt x="27862" y="4833"/>
                        <a:pt x="21822" y="3625"/>
                      </a:cubicBezTo>
                      <a:cubicBezTo>
                        <a:pt x="18197" y="3625"/>
                        <a:pt x="14573" y="2416"/>
                        <a:pt x="10949" y="2416"/>
                      </a:cubicBezTo>
                      <a:cubicBezTo>
                        <a:pt x="9740" y="2416"/>
                        <a:pt x="8532" y="1208"/>
                        <a:pt x="6116" y="1208"/>
                      </a:cubicBezTo>
                      <a:cubicBezTo>
                        <a:pt x="2492" y="0"/>
                        <a:pt x="-2341" y="4833"/>
                        <a:pt x="1284" y="7249"/>
                      </a:cubicBezTo>
                      <a:lnTo>
                        <a:pt x="1284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7" name="Freeform 801"/>
                <p:cNvSpPr/>
                <p:nvPr/>
              </p:nvSpPr>
              <p:spPr>
                <a:xfrm>
                  <a:off x="1678321" y="4865739"/>
                  <a:ext cx="20612" cy="8930"/>
                </a:xfrm>
                <a:custGeom>
                  <a:avLst/>
                  <a:gdLst>
                    <a:gd name="connsiteX0" fmla="*/ 782 w 20612"/>
                    <a:gd name="connsiteY0" fmla="*/ 6041 h 8930"/>
                    <a:gd name="connsiteX1" fmla="*/ 9239 w 20612"/>
                    <a:gd name="connsiteY1" fmla="*/ 8457 h 8930"/>
                    <a:gd name="connsiteX2" fmla="*/ 10447 w 20612"/>
                    <a:gd name="connsiteY2" fmla="*/ 8457 h 8930"/>
                    <a:gd name="connsiteX3" fmla="*/ 18904 w 20612"/>
                    <a:gd name="connsiteY3" fmla="*/ 6041 h 8930"/>
                    <a:gd name="connsiteX4" fmla="*/ 20112 w 20612"/>
                    <a:gd name="connsiteY4" fmla="*/ 4832 h 8930"/>
                    <a:gd name="connsiteX5" fmla="*/ 18904 w 20612"/>
                    <a:gd name="connsiteY5" fmla="*/ 0 h 8930"/>
                    <a:gd name="connsiteX6" fmla="*/ 16488 w 20612"/>
                    <a:gd name="connsiteY6" fmla="*/ 0 h 8930"/>
                    <a:gd name="connsiteX7" fmla="*/ 8031 w 20612"/>
                    <a:gd name="connsiteY7" fmla="*/ 1208 h 8930"/>
                    <a:gd name="connsiteX8" fmla="*/ 5615 w 20612"/>
                    <a:gd name="connsiteY8" fmla="*/ 2416 h 8930"/>
                    <a:gd name="connsiteX9" fmla="*/ 782 w 20612"/>
                    <a:gd name="connsiteY9" fmla="*/ 6041 h 8930"/>
                    <a:gd name="connsiteX10" fmla="*/ 782 w 20612"/>
                    <a:gd name="connsiteY10" fmla="*/ 6041 h 8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612" h="8930">
                      <a:moveTo>
                        <a:pt x="782" y="6041"/>
                      </a:moveTo>
                      <a:cubicBezTo>
                        <a:pt x="3199" y="8457"/>
                        <a:pt x="5615" y="9665"/>
                        <a:pt x="9239" y="8457"/>
                      </a:cubicBezTo>
                      <a:cubicBezTo>
                        <a:pt x="9239" y="8457"/>
                        <a:pt x="9239" y="8457"/>
                        <a:pt x="10447" y="8457"/>
                      </a:cubicBezTo>
                      <a:cubicBezTo>
                        <a:pt x="12864" y="8457"/>
                        <a:pt x="16488" y="8457"/>
                        <a:pt x="18904" y="6041"/>
                      </a:cubicBezTo>
                      <a:cubicBezTo>
                        <a:pt x="20112" y="6041"/>
                        <a:pt x="20112" y="4832"/>
                        <a:pt x="20112" y="4832"/>
                      </a:cubicBezTo>
                      <a:cubicBezTo>
                        <a:pt x="21320" y="2416"/>
                        <a:pt x="20112" y="0"/>
                        <a:pt x="18904" y="0"/>
                      </a:cubicBezTo>
                      <a:cubicBezTo>
                        <a:pt x="18904" y="0"/>
                        <a:pt x="17696" y="0"/>
                        <a:pt x="16488" y="0"/>
                      </a:cubicBezTo>
                      <a:cubicBezTo>
                        <a:pt x="11656" y="0"/>
                        <a:pt x="9239" y="1208"/>
                        <a:pt x="8031" y="1208"/>
                      </a:cubicBezTo>
                      <a:cubicBezTo>
                        <a:pt x="6823" y="1208"/>
                        <a:pt x="5615" y="2416"/>
                        <a:pt x="5615" y="2416"/>
                      </a:cubicBezTo>
                      <a:cubicBezTo>
                        <a:pt x="1990" y="0"/>
                        <a:pt x="-1634" y="2416"/>
                        <a:pt x="782" y="6041"/>
                      </a:cubicBezTo>
                      <a:lnTo>
                        <a:pt x="782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8" name="Freeform 802"/>
                <p:cNvSpPr/>
                <p:nvPr/>
              </p:nvSpPr>
              <p:spPr>
                <a:xfrm>
                  <a:off x="1545002" y="4897149"/>
                  <a:ext cx="1812" cy="12081"/>
                </a:xfrm>
                <a:custGeom>
                  <a:avLst/>
                  <a:gdLst>
                    <a:gd name="connsiteX0" fmla="*/ 0 w 1812"/>
                    <a:gd name="connsiteY0" fmla="*/ 0 h 12081"/>
                    <a:gd name="connsiteX1" fmla="*/ 0 w 1812"/>
                    <a:gd name="connsiteY1" fmla="*/ 0 h 12081"/>
                    <a:gd name="connsiteX2" fmla="*/ 0 w 1812"/>
                    <a:gd name="connsiteY2" fmla="*/ 0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12" h="1208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416" y="0"/>
                        <a:pt x="2416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9" name="Freeform 803"/>
                <p:cNvSpPr/>
                <p:nvPr/>
              </p:nvSpPr>
              <p:spPr>
                <a:xfrm>
                  <a:off x="1533566" y="4897149"/>
                  <a:ext cx="16323" cy="12709"/>
                </a:xfrm>
                <a:custGeom>
                  <a:avLst/>
                  <a:gdLst>
                    <a:gd name="connsiteX0" fmla="*/ 12644 w 16323"/>
                    <a:gd name="connsiteY0" fmla="*/ 0 h 12709"/>
                    <a:gd name="connsiteX1" fmla="*/ 7812 w 16323"/>
                    <a:gd name="connsiteY1" fmla="*/ 2416 h 12709"/>
                    <a:gd name="connsiteX2" fmla="*/ 5396 w 16323"/>
                    <a:gd name="connsiteY2" fmla="*/ 12081 h 12709"/>
                    <a:gd name="connsiteX3" fmla="*/ 12644 w 16323"/>
                    <a:gd name="connsiteY3" fmla="*/ 9665 h 12709"/>
                    <a:gd name="connsiteX4" fmla="*/ 12644 w 16323"/>
                    <a:gd name="connsiteY4" fmla="*/ 0 h 12709"/>
                    <a:gd name="connsiteX5" fmla="*/ 12644 w 16323"/>
                    <a:gd name="connsiteY5" fmla="*/ 0 h 1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23" h="12709">
                      <a:moveTo>
                        <a:pt x="12644" y="0"/>
                      </a:moveTo>
                      <a:cubicBezTo>
                        <a:pt x="9020" y="0"/>
                        <a:pt x="10228" y="1208"/>
                        <a:pt x="7812" y="2416"/>
                      </a:cubicBezTo>
                      <a:cubicBezTo>
                        <a:pt x="-6686" y="9665"/>
                        <a:pt x="2979" y="14498"/>
                        <a:pt x="5396" y="12081"/>
                      </a:cubicBezTo>
                      <a:cubicBezTo>
                        <a:pt x="7812" y="9665"/>
                        <a:pt x="10228" y="10873"/>
                        <a:pt x="12644" y="9665"/>
                      </a:cubicBezTo>
                      <a:cubicBezTo>
                        <a:pt x="16269" y="7249"/>
                        <a:pt x="18685" y="0"/>
                        <a:pt x="12644" y="0"/>
                      </a:cubicBezTo>
                      <a:lnTo>
                        <a:pt x="1264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0" name="Freeform 804"/>
                <p:cNvSpPr/>
                <p:nvPr/>
              </p:nvSpPr>
              <p:spPr>
                <a:xfrm>
                  <a:off x="1634212" y="4956348"/>
                  <a:ext cx="11953" cy="15279"/>
                </a:xfrm>
                <a:custGeom>
                  <a:avLst/>
                  <a:gdLst>
                    <a:gd name="connsiteX0" fmla="*/ 6231 w 11953"/>
                    <a:gd name="connsiteY0" fmla="*/ 14497 h 15279"/>
                    <a:gd name="connsiteX1" fmla="*/ 8648 w 11953"/>
                    <a:gd name="connsiteY1" fmla="*/ 12081 h 15279"/>
                    <a:gd name="connsiteX2" fmla="*/ 8648 w 11953"/>
                    <a:gd name="connsiteY2" fmla="*/ 0 h 15279"/>
                    <a:gd name="connsiteX3" fmla="*/ 7440 w 11953"/>
                    <a:gd name="connsiteY3" fmla="*/ 0 h 15279"/>
                    <a:gd name="connsiteX4" fmla="*/ 191 w 11953"/>
                    <a:gd name="connsiteY4" fmla="*/ 9665 h 15279"/>
                    <a:gd name="connsiteX5" fmla="*/ 6231 w 11953"/>
                    <a:gd name="connsiteY5" fmla="*/ 14497 h 15279"/>
                    <a:gd name="connsiteX6" fmla="*/ 6231 w 11953"/>
                    <a:gd name="connsiteY6" fmla="*/ 14497 h 1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53" h="15279">
                      <a:moveTo>
                        <a:pt x="6231" y="14497"/>
                      </a:moveTo>
                      <a:cubicBezTo>
                        <a:pt x="7440" y="13289"/>
                        <a:pt x="7440" y="13289"/>
                        <a:pt x="8648" y="12081"/>
                      </a:cubicBezTo>
                      <a:cubicBezTo>
                        <a:pt x="14688" y="4832"/>
                        <a:pt x="11064" y="0"/>
                        <a:pt x="8648" y="0"/>
                      </a:cubicBezTo>
                      <a:cubicBezTo>
                        <a:pt x="8648" y="0"/>
                        <a:pt x="8648" y="0"/>
                        <a:pt x="7440" y="0"/>
                      </a:cubicBezTo>
                      <a:cubicBezTo>
                        <a:pt x="3815" y="1208"/>
                        <a:pt x="1399" y="6041"/>
                        <a:pt x="191" y="9665"/>
                      </a:cubicBezTo>
                      <a:cubicBezTo>
                        <a:pt x="-1017" y="13289"/>
                        <a:pt x="3815" y="16914"/>
                        <a:pt x="6231" y="14497"/>
                      </a:cubicBezTo>
                      <a:lnTo>
                        <a:pt x="6231" y="1449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1" name="Freeform 805"/>
                <p:cNvSpPr/>
                <p:nvPr/>
              </p:nvSpPr>
              <p:spPr>
                <a:xfrm>
                  <a:off x="1710251" y="5053912"/>
                  <a:ext cx="17367" cy="12374"/>
                </a:xfrm>
                <a:custGeom>
                  <a:avLst/>
                  <a:gdLst>
                    <a:gd name="connsiteX0" fmla="*/ 6305 w 17367"/>
                    <a:gd name="connsiteY0" fmla="*/ 12374 h 12374"/>
                    <a:gd name="connsiteX1" fmla="*/ 14762 w 17367"/>
                    <a:gd name="connsiteY1" fmla="*/ 8750 h 12374"/>
                    <a:gd name="connsiteX2" fmla="*/ 17178 w 17367"/>
                    <a:gd name="connsiteY2" fmla="*/ 5126 h 12374"/>
                    <a:gd name="connsiteX3" fmla="*/ 17178 w 17367"/>
                    <a:gd name="connsiteY3" fmla="*/ 5126 h 12374"/>
                    <a:gd name="connsiteX4" fmla="*/ 9929 w 17367"/>
                    <a:gd name="connsiteY4" fmla="*/ 1501 h 12374"/>
                    <a:gd name="connsiteX5" fmla="*/ 1472 w 17367"/>
                    <a:gd name="connsiteY5" fmla="*/ 5126 h 12374"/>
                    <a:gd name="connsiteX6" fmla="*/ 6305 w 17367"/>
                    <a:gd name="connsiteY6" fmla="*/ 12374 h 12374"/>
                    <a:gd name="connsiteX7" fmla="*/ 6305 w 17367"/>
                    <a:gd name="connsiteY7" fmla="*/ 12374 h 12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67" h="12374">
                      <a:moveTo>
                        <a:pt x="6305" y="12374"/>
                      </a:moveTo>
                      <a:cubicBezTo>
                        <a:pt x="8721" y="12374"/>
                        <a:pt x="12345" y="11166"/>
                        <a:pt x="14762" y="8750"/>
                      </a:cubicBezTo>
                      <a:cubicBezTo>
                        <a:pt x="15970" y="7542"/>
                        <a:pt x="17178" y="6334"/>
                        <a:pt x="17178" y="5126"/>
                      </a:cubicBezTo>
                      <a:cubicBezTo>
                        <a:pt x="17178" y="5126"/>
                        <a:pt x="17178" y="5126"/>
                        <a:pt x="17178" y="5126"/>
                      </a:cubicBezTo>
                      <a:cubicBezTo>
                        <a:pt x="18386" y="1501"/>
                        <a:pt x="13554" y="-2123"/>
                        <a:pt x="9929" y="1501"/>
                      </a:cubicBezTo>
                      <a:cubicBezTo>
                        <a:pt x="7513" y="3918"/>
                        <a:pt x="3889" y="3918"/>
                        <a:pt x="1472" y="5126"/>
                      </a:cubicBezTo>
                      <a:cubicBezTo>
                        <a:pt x="-2152" y="7542"/>
                        <a:pt x="1472" y="12374"/>
                        <a:pt x="6305" y="12374"/>
                      </a:cubicBezTo>
                      <a:lnTo>
                        <a:pt x="6305" y="123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2" name="Freeform 806"/>
                <p:cNvSpPr/>
                <p:nvPr/>
              </p:nvSpPr>
              <p:spPr>
                <a:xfrm>
                  <a:off x="1671061" y="5075952"/>
                  <a:ext cx="13875" cy="12081"/>
                </a:xfrm>
                <a:custGeom>
                  <a:avLst/>
                  <a:gdLst>
                    <a:gd name="connsiteX0" fmla="*/ 10459 w 13875"/>
                    <a:gd name="connsiteY0" fmla="*/ 0 h 12081"/>
                    <a:gd name="connsiteX1" fmla="*/ 8042 w 13875"/>
                    <a:gd name="connsiteY1" fmla="*/ 0 h 12081"/>
                    <a:gd name="connsiteX2" fmla="*/ 5626 w 13875"/>
                    <a:gd name="connsiteY2" fmla="*/ 1208 h 12081"/>
                    <a:gd name="connsiteX3" fmla="*/ 2002 w 13875"/>
                    <a:gd name="connsiteY3" fmla="*/ 3624 h 12081"/>
                    <a:gd name="connsiteX4" fmla="*/ 794 w 13875"/>
                    <a:gd name="connsiteY4" fmla="*/ 9665 h 12081"/>
                    <a:gd name="connsiteX5" fmla="*/ 2002 w 13875"/>
                    <a:gd name="connsiteY5" fmla="*/ 10873 h 12081"/>
                    <a:gd name="connsiteX6" fmla="*/ 8042 w 13875"/>
                    <a:gd name="connsiteY6" fmla="*/ 9665 h 12081"/>
                    <a:gd name="connsiteX7" fmla="*/ 12875 w 13875"/>
                    <a:gd name="connsiteY7" fmla="*/ 4832 h 12081"/>
                    <a:gd name="connsiteX8" fmla="*/ 10459 w 13875"/>
                    <a:gd name="connsiteY8" fmla="*/ 0 h 12081"/>
                    <a:gd name="connsiteX9" fmla="*/ 10459 w 13875"/>
                    <a:gd name="connsiteY9" fmla="*/ 0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875" h="12081">
                      <a:moveTo>
                        <a:pt x="10459" y="0"/>
                      </a:moveTo>
                      <a:cubicBezTo>
                        <a:pt x="9250" y="0"/>
                        <a:pt x="9250" y="0"/>
                        <a:pt x="8042" y="0"/>
                      </a:cubicBezTo>
                      <a:cubicBezTo>
                        <a:pt x="6834" y="0"/>
                        <a:pt x="6834" y="1208"/>
                        <a:pt x="5626" y="1208"/>
                      </a:cubicBezTo>
                      <a:cubicBezTo>
                        <a:pt x="4418" y="2416"/>
                        <a:pt x="3210" y="2416"/>
                        <a:pt x="2002" y="3624"/>
                      </a:cubicBezTo>
                      <a:cubicBezTo>
                        <a:pt x="-415" y="4832"/>
                        <a:pt x="-415" y="8457"/>
                        <a:pt x="794" y="9665"/>
                      </a:cubicBezTo>
                      <a:cubicBezTo>
                        <a:pt x="794" y="10873"/>
                        <a:pt x="2002" y="10873"/>
                        <a:pt x="2002" y="10873"/>
                      </a:cubicBezTo>
                      <a:cubicBezTo>
                        <a:pt x="4418" y="12081"/>
                        <a:pt x="6834" y="13289"/>
                        <a:pt x="8042" y="9665"/>
                      </a:cubicBezTo>
                      <a:cubicBezTo>
                        <a:pt x="11667" y="7249"/>
                        <a:pt x="10459" y="8457"/>
                        <a:pt x="12875" y="4832"/>
                      </a:cubicBezTo>
                      <a:cubicBezTo>
                        <a:pt x="15291" y="4832"/>
                        <a:pt x="12875" y="1208"/>
                        <a:pt x="10459" y="0"/>
                      </a:cubicBezTo>
                      <a:lnTo>
                        <a:pt x="1045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3" name="Freeform 807"/>
                <p:cNvSpPr/>
                <p:nvPr/>
              </p:nvSpPr>
              <p:spPr>
                <a:xfrm>
                  <a:off x="1827514" y="5161255"/>
                  <a:ext cx="15894" cy="10453"/>
                </a:xfrm>
                <a:custGeom>
                  <a:avLst/>
                  <a:gdLst>
                    <a:gd name="connsiteX0" fmla="*/ 189 w 15894"/>
                    <a:gd name="connsiteY0" fmla="*/ 5306 h 10453"/>
                    <a:gd name="connsiteX1" fmla="*/ 9854 w 15894"/>
                    <a:gd name="connsiteY1" fmla="*/ 10139 h 10453"/>
                    <a:gd name="connsiteX2" fmla="*/ 14687 w 15894"/>
                    <a:gd name="connsiteY2" fmla="*/ 8931 h 10453"/>
                    <a:gd name="connsiteX3" fmla="*/ 15895 w 15894"/>
                    <a:gd name="connsiteY3" fmla="*/ 6515 h 10453"/>
                    <a:gd name="connsiteX4" fmla="*/ 14687 w 15894"/>
                    <a:gd name="connsiteY4" fmla="*/ 2890 h 10453"/>
                    <a:gd name="connsiteX5" fmla="*/ 8646 w 15894"/>
                    <a:gd name="connsiteY5" fmla="*/ 474 h 10453"/>
                    <a:gd name="connsiteX6" fmla="*/ 7438 w 15894"/>
                    <a:gd name="connsiteY6" fmla="*/ 1682 h 10453"/>
                    <a:gd name="connsiteX7" fmla="*/ 189 w 15894"/>
                    <a:gd name="connsiteY7" fmla="*/ 5306 h 10453"/>
                    <a:gd name="connsiteX8" fmla="*/ 189 w 15894"/>
                    <a:gd name="connsiteY8" fmla="*/ 5306 h 10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94" h="10453">
                      <a:moveTo>
                        <a:pt x="189" y="5306"/>
                      </a:moveTo>
                      <a:cubicBezTo>
                        <a:pt x="1397" y="8931"/>
                        <a:pt x="6230" y="11347"/>
                        <a:pt x="9854" y="10139"/>
                      </a:cubicBezTo>
                      <a:cubicBezTo>
                        <a:pt x="11062" y="10139"/>
                        <a:pt x="13479" y="8931"/>
                        <a:pt x="14687" y="8931"/>
                      </a:cubicBezTo>
                      <a:cubicBezTo>
                        <a:pt x="15895" y="7722"/>
                        <a:pt x="15895" y="6515"/>
                        <a:pt x="15895" y="6515"/>
                      </a:cubicBezTo>
                      <a:cubicBezTo>
                        <a:pt x="15895" y="5306"/>
                        <a:pt x="15895" y="4098"/>
                        <a:pt x="14687" y="2890"/>
                      </a:cubicBezTo>
                      <a:cubicBezTo>
                        <a:pt x="13479" y="474"/>
                        <a:pt x="11062" y="-734"/>
                        <a:pt x="8646" y="474"/>
                      </a:cubicBezTo>
                      <a:cubicBezTo>
                        <a:pt x="8646" y="474"/>
                        <a:pt x="7438" y="474"/>
                        <a:pt x="7438" y="1682"/>
                      </a:cubicBezTo>
                      <a:cubicBezTo>
                        <a:pt x="3814" y="1682"/>
                        <a:pt x="-1019" y="474"/>
                        <a:pt x="189" y="5306"/>
                      </a:cubicBezTo>
                      <a:lnTo>
                        <a:pt x="189" y="53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4" name="Freeform 808"/>
                <p:cNvSpPr/>
                <p:nvPr/>
              </p:nvSpPr>
              <p:spPr>
                <a:xfrm>
                  <a:off x="1853073" y="5037292"/>
                  <a:ext cx="906" cy="906"/>
                </a:xfrm>
                <a:custGeom>
                  <a:avLst/>
                  <a:gdLst>
                    <a:gd name="connsiteX0" fmla="*/ 0 w 906"/>
                    <a:gd name="connsiteY0" fmla="*/ 0 h 906"/>
                    <a:gd name="connsiteX1" fmla="*/ 0 w 906"/>
                    <a:gd name="connsiteY1" fmla="*/ 0 h 906"/>
                    <a:gd name="connsiteX2" fmla="*/ 0 w 906"/>
                    <a:gd name="connsiteY2" fmla="*/ 0 h 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6" h="906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208" y="1208"/>
                        <a:pt x="1208" y="1208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5" name="Freeform 809"/>
                <p:cNvSpPr/>
                <p:nvPr/>
              </p:nvSpPr>
              <p:spPr>
                <a:xfrm>
                  <a:off x="1843168" y="5013365"/>
                  <a:ext cx="9904" cy="27930"/>
                </a:xfrm>
                <a:custGeom>
                  <a:avLst/>
                  <a:gdLst>
                    <a:gd name="connsiteX0" fmla="*/ 8697 w 9904"/>
                    <a:gd name="connsiteY0" fmla="*/ 26343 h 27930"/>
                    <a:gd name="connsiteX1" fmla="*/ 9905 w 9904"/>
                    <a:gd name="connsiteY1" fmla="*/ 22719 h 27930"/>
                    <a:gd name="connsiteX2" fmla="*/ 8697 w 9904"/>
                    <a:gd name="connsiteY2" fmla="*/ 9430 h 27930"/>
                    <a:gd name="connsiteX3" fmla="*/ 5072 w 9904"/>
                    <a:gd name="connsiteY3" fmla="*/ 973 h 27930"/>
                    <a:gd name="connsiteX4" fmla="*/ 240 w 9904"/>
                    <a:gd name="connsiteY4" fmla="*/ 4597 h 27930"/>
                    <a:gd name="connsiteX5" fmla="*/ 240 w 9904"/>
                    <a:gd name="connsiteY5" fmla="*/ 10638 h 27930"/>
                    <a:gd name="connsiteX6" fmla="*/ 240 w 9904"/>
                    <a:gd name="connsiteY6" fmla="*/ 20303 h 27930"/>
                    <a:gd name="connsiteX7" fmla="*/ 240 w 9904"/>
                    <a:gd name="connsiteY7" fmla="*/ 23927 h 27930"/>
                    <a:gd name="connsiteX8" fmla="*/ 8697 w 9904"/>
                    <a:gd name="connsiteY8" fmla="*/ 26343 h 27930"/>
                    <a:gd name="connsiteX9" fmla="*/ 8697 w 9904"/>
                    <a:gd name="connsiteY9" fmla="*/ 26343 h 27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04" h="27930">
                      <a:moveTo>
                        <a:pt x="8697" y="26343"/>
                      </a:moveTo>
                      <a:cubicBezTo>
                        <a:pt x="9905" y="25135"/>
                        <a:pt x="9905" y="23927"/>
                        <a:pt x="9905" y="22719"/>
                      </a:cubicBezTo>
                      <a:cubicBezTo>
                        <a:pt x="9905" y="19095"/>
                        <a:pt x="9905" y="26343"/>
                        <a:pt x="8697" y="9430"/>
                      </a:cubicBezTo>
                      <a:cubicBezTo>
                        <a:pt x="8697" y="4597"/>
                        <a:pt x="6281" y="2181"/>
                        <a:pt x="5072" y="973"/>
                      </a:cubicBezTo>
                      <a:cubicBezTo>
                        <a:pt x="2656" y="-1444"/>
                        <a:pt x="-968" y="973"/>
                        <a:pt x="240" y="4597"/>
                      </a:cubicBezTo>
                      <a:cubicBezTo>
                        <a:pt x="240" y="4597"/>
                        <a:pt x="240" y="7013"/>
                        <a:pt x="240" y="10638"/>
                      </a:cubicBezTo>
                      <a:cubicBezTo>
                        <a:pt x="240" y="14262"/>
                        <a:pt x="240" y="17886"/>
                        <a:pt x="240" y="20303"/>
                      </a:cubicBezTo>
                      <a:cubicBezTo>
                        <a:pt x="240" y="21511"/>
                        <a:pt x="240" y="22719"/>
                        <a:pt x="240" y="23927"/>
                      </a:cubicBezTo>
                      <a:cubicBezTo>
                        <a:pt x="2656" y="28759"/>
                        <a:pt x="7489" y="28759"/>
                        <a:pt x="8697" y="26343"/>
                      </a:cubicBezTo>
                      <a:lnTo>
                        <a:pt x="8697" y="263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6" name="Freeform 810"/>
                <p:cNvSpPr/>
                <p:nvPr/>
              </p:nvSpPr>
              <p:spPr>
                <a:xfrm>
                  <a:off x="1831548" y="5045984"/>
                  <a:ext cx="22733" cy="57136"/>
                </a:xfrm>
                <a:custGeom>
                  <a:avLst/>
                  <a:gdLst>
                    <a:gd name="connsiteX0" fmla="*/ 20318 w 22733"/>
                    <a:gd name="connsiteY0" fmla="*/ 32384 h 57136"/>
                    <a:gd name="connsiteX1" fmla="*/ 22734 w 22733"/>
                    <a:gd name="connsiteY1" fmla="*/ 16678 h 57136"/>
                    <a:gd name="connsiteX2" fmla="*/ 21526 w 22733"/>
                    <a:gd name="connsiteY2" fmla="*/ 8221 h 57136"/>
                    <a:gd name="connsiteX3" fmla="*/ 17902 w 22733"/>
                    <a:gd name="connsiteY3" fmla="*/ 973 h 57136"/>
                    <a:gd name="connsiteX4" fmla="*/ 13069 w 22733"/>
                    <a:gd name="connsiteY4" fmla="*/ 4597 h 57136"/>
                    <a:gd name="connsiteX5" fmla="*/ 14277 w 22733"/>
                    <a:gd name="connsiteY5" fmla="*/ 8221 h 57136"/>
                    <a:gd name="connsiteX6" fmla="*/ 11861 w 22733"/>
                    <a:gd name="connsiteY6" fmla="*/ 31176 h 57136"/>
                    <a:gd name="connsiteX7" fmla="*/ 11861 w 22733"/>
                    <a:gd name="connsiteY7" fmla="*/ 31176 h 57136"/>
                    <a:gd name="connsiteX8" fmla="*/ 10653 w 22733"/>
                    <a:gd name="connsiteY8" fmla="*/ 33592 h 57136"/>
                    <a:gd name="connsiteX9" fmla="*/ 7028 w 22733"/>
                    <a:gd name="connsiteY9" fmla="*/ 40841 h 57136"/>
                    <a:gd name="connsiteX10" fmla="*/ 3404 w 22733"/>
                    <a:gd name="connsiteY10" fmla="*/ 46881 h 57136"/>
                    <a:gd name="connsiteX11" fmla="*/ 2196 w 22733"/>
                    <a:gd name="connsiteY11" fmla="*/ 49298 h 57136"/>
                    <a:gd name="connsiteX12" fmla="*/ 988 w 22733"/>
                    <a:gd name="connsiteY12" fmla="*/ 50505 h 57136"/>
                    <a:gd name="connsiteX13" fmla="*/ 8236 w 22733"/>
                    <a:gd name="connsiteY13" fmla="*/ 55338 h 57136"/>
                    <a:gd name="connsiteX14" fmla="*/ 16693 w 22733"/>
                    <a:gd name="connsiteY14" fmla="*/ 43257 h 57136"/>
                    <a:gd name="connsiteX15" fmla="*/ 20318 w 22733"/>
                    <a:gd name="connsiteY15" fmla="*/ 32384 h 57136"/>
                    <a:gd name="connsiteX16" fmla="*/ 20318 w 22733"/>
                    <a:gd name="connsiteY16" fmla="*/ 32384 h 57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733" h="57136">
                      <a:moveTo>
                        <a:pt x="20318" y="32384"/>
                      </a:moveTo>
                      <a:cubicBezTo>
                        <a:pt x="21526" y="27551"/>
                        <a:pt x="22734" y="21511"/>
                        <a:pt x="22734" y="16678"/>
                      </a:cubicBezTo>
                      <a:cubicBezTo>
                        <a:pt x="22734" y="14262"/>
                        <a:pt x="22734" y="10638"/>
                        <a:pt x="21526" y="8221"/>
                      </a:cubicBezTo>
                      <a:cubicBezTo>
                        <a:pt x="20318" y="5805"/>
                        <a:pt x="19110" y="3389"/>
                        <a:pt x="17902" y="973"/>
                      </a:cubicBezTo>
                      <a:cubicBezTo>
                        <a:pt x="15485" y="-1444"/>
                        <a:pt x="11861" y="973"/>
                        <a:pt x="13069" y="4597"/>
                      </a:cubicBezTo>
                      <a:cubicBezTo>
                        <a:pt x="13069" y="5805"/>
                        <a:pt x="14277" y="7013"/>
                        <a:pt x="14277" y="8221"/>
                      </a:cubicBezTo>
                      <a:cubicBezTo>
                        <a:pt x="15485" y="15470"/>
                        <a:pt x="14277" y="23927"/>
                        <a:pt x="11861" y="31176"/>
                      </a:cubicBezTo>
                      <a:cubicBezTo>
                        <a:pt x="11861" y="31176"/>
                        <a:pt x="11861" y="31176"/>
                        <a:pt x="11861" y="31176"/>
                      </a:cubicBezTo>
                      <a:cubicBezTo>
                        <a:pt x="11861" y="31176"/>
                        <a:pt x="11861" y="32384"/>
                        <a:pt x="10653" y="33592"/>
                      </a:cubicBezTo>
                      <a:cubicBezTo>
                        <a:pt x="9445" y="34800"/>
                        <a:pt x="8236" y="38424"/>
                        <a:pt x="7028" y="40841"/>
                      </a:cubicBezTo>
                      <a:cubicBezTo>
                        <a:pt x="5820" y="43257"/>
                        <a:pt x="4612" y="45673"/>
                        <a:pt x="3404" y="46881"/>
                      </a:cubicBezTo>
                      <a:cubicBezTo>
                        <a:pt x="3404" y="48089"/>
                        <a:pt x="2196" y="48089"/>
                        <a:pt x="2196" y="49298"/>
                      </a:cubicBezTo>
                      <a:cubicBezTo>
                        <a:pt x="2196" y="49298"/>
                        <a:pt x="988" y="50505"/>
                        <a:pt x="988" y="50505"/>
                      </a:cubicBezTo>
                      <a:cubicBezTo>
                        <a:pt x="-2637" y="54130"/>
                        <a:pt x="4612" y="60171"/>
                        <a:pt x="8236" y="55338"/>
                      </a:cubicBezTo>
                      <a:cubicBezTo>
                        <a:pt x="10653" y="51714"/>
                        <a:pt x="14277" y="48089"/>
                        <a:pt x="16693" y="43257"/>
                      </a:cubicBezTo>
                      <a:cubicBezTo>
                        <a:pt x="17902" y="38424"/>
                        <a:pt x="19110" y="34800"/>
                        <a:pt x="20318" y="32384"/>
                      </a:cubicBezTo>
                      <a:lnTo>
                        <a:pt x="20318" y="323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7" name="Freeform 811"/>
                <p:cNvSpPr/>
                <p:nvPr/>
              </p:nvSpPr>
              <p:spPr>
                <a:xfrm>
                  <a:off x="1815622" y="5066066"/>
                  <a:ext cx="18473" cy="55794"/>
                </a:xfrm>
                <a:custGeom>
                  <a:avLst/>
                  <a:gdLst>
                    <a:gd name="connsiteX0" fmla="*/ 13289 w 18473"/>
                    <a:gd name="connsiteY0" fmla="*/ 36464 h 55794"/>
                    <a:gd name="connsiteX1" fmla="*/ 13289 w 18473"/>
                    <a:gd name="connsiteY1" fmla="*/ 34048 h 55794"/>
                    <a:gd name="connsiteX2" fmla="*/ 14498 w 18473"/>
                    <a:gd name="connsiteY2" fmla="*/ 26799 h 55794"/>
                    <a:gd name="connsiteX3" fmla="*/ 15706 w 18473"/>
                    <a:gd name="connsiteY3" fmla="*/ 23175 h 55794"/>
                    <a:gd name="connsiteX4" fmla="*/ 15706 w 18473"/>
                    <a:gd name="connsiteY4" fmla="*/ 20759 h 55794"/>
                    <a:gd name="connsiteX5" fmla="*/ 18122 w 18473"/>
                    <a:gd name="connsiteY5" fmla="*/ 12302 h 55794"/>
                    <a:gd name="connsiteX6" fmla="*/ 18122 w 18473"/>
                    <a:gd name="connsiteY6" fmla="*/ 9886 h 55794"/>
                    <a:gd name="connsiteX7" fmla="*/ 10873 w 18473"/>
                    <a:gd name="connsiteY7" fmla="*/ 3845 h 55794"/>
                    <a:gd name="connsiteX8" fmla="*/ 9665 w 18473"/>
                    <a:gd name="connsiteY8" fmla="*/ 12302 h 55794"/>
                    <a:gd name="connsiteX9" fmla="*/ 8457 w 18473"/>
                    <a:gd name="connsiteY9" fmla="*/ 15926 h 55794"/>
                    <a:gd name="connsiteX10" fmla="*/ 7249 w 18473"/>
                    <a:gd name="connsiteY10" fmla="*/ 20759 h 55794"/>
                    <a:gd name="connsiteX11" fmla="*/ 4833 w 18473"/>
                    <a:gd name="connsiteY11" fmla="*/ 28008 h 55794"/>
                    <a:gd name="connsiteX12" fmla="*/ 4833 w 18473"/>
                    <a:gd name="connsiteY12" fmla="*/ 29216 h 55794"/>
                    <a:gd name="connsiteX13" fmla="*/ 4833 w 18473"/>
                    <a:gd name="connsiteY13" fmla="*/ 31632 h 55794"/>
                    <a:gd name="connsiteX14" fmla="*/ 1208 w 18473"/>
                    <a:gd name="connsiteY14" fmla="*/ 46129 h 55794"/>
                    <a:gd name="connsiteX15" fmla="*/ 0 w 18473"/>
                    <a:gd name="connsiteY15" fmla="*/ 49754 h 55794"/>
                    <a:gd name="connsiteX16" fmla="*/ 0 w 18473"/>
                    <a:gd name="connsiteY16" fmla="*/ 50962 h 55794"/>
                    <a:gd name="connsiteX17" fmla="*/ 0 w 18473"/>
                    <a:gd name="connsiteY17" fmla="*/ 52170 h 55794"/>
                    <a:gd name="connsiteX18" fmla="*/ 2416 w 18473"/>
                    <a:gd name="connsiteY18" fmla="*/ 55794 h 55794"/>
                    <a:gd name="connsiteX19" fmla="*/ 4833 w 18473"/>
                    <a:gd name="connsiteY19" fmla="*/ 54586 h 55794"/>
                    <a:gd name="connsiteX20" fmla="*/ 9665 w 18473"/>
                    <a:gd name="connsiteY20" fmla="*/ 47338 h 55794"/>
                    <a:gd name="connsiteX21" fmla="*/ 13289 w 18473"/>
                    <a:gd name="connsiteY21" fmla="*/ 36464 h 55794"/>
                    <a:gd name="connsiteX22" fmla="*/ 13289 w 18473"/>
                    <a:gd name="connsiteY22" fmla="*/ 36464 h 55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473" h="55794">
                      <a:moveTo>
                        <a:pt x="13289" y="36464"/>
                      </a:moveTo>
                      <a:cubicBezTo>
                        <a:pt x="13289" y="35256"/>
                        <a:pt x="13289" y="35256"/>
                        <a:pt x="13289" y="34048"/>
                      </a:cubicBezTo>
                      <a:cubicBezTo>
                        <a:pt x="13289" y="31632"/>
                        <a:pt x="14498" y="29216"/>
                        <a:pt x="14498" y="26799"/>
                      </a:cubicBezTo>
                      <a:cubicBezTo>
                        <a:pt x="14498" y="25591"/>
                        <a:pt x="14498" y="24383"/>
                        <a:pt x="15706" y="23175"/>
                      </a:cubicBezTo>
                      <a:cubicBezTo>
                        <a:pt x="15706" y="21967"/>
                        <a:pt x="15706" y="21967"/>
                        <a:pt x="15706" y="20759"/>
                      </a:cubicBezTo>
                      <a:cubicBezTo>
                        <a:pt x="15706" y="18342"/>
                        <a:pt x="16914" y="14718"/>
                        <a:pt x="18122" y="12302"/>
                      </a:cubicBezTo>
                      <a:cubicBezTo>
                        <a:pt x="18122" y="11094"/>
                        <a:pt x="18122" y="11094"/>
                        <a:pt x="18122" y="9886"/>
                      </a:cubicBezTo>
                      <a:cubicBezTo>
                        <a:pt x="20538" y="-3404"/>
                        <a:pt x="9665" y="-987"/>
                        <a:pt x="10873" y="3845"/>
                      </a:cubicBezTo>
                      <a:cubicBezTo>
                        <a:pt x="10873" y="6261"/>
                        <a:pt x="10873" y="8678"/>
                        <a:pt x="9665" y="12302"/>
                      </a:cubicBezTo>
                      <a:cubicBezTo>
                        <a:pt x="9665" y="13510"/>
                        <a:pt x="8457" y="14718"/>
                        <a:pt x="8457" y="15926"/>
                      </a:cubicBezTo>
                      <a:cubicBezTo>
                        <a:pt x="8457" y="17135"/>
                        <a:pt x="7249" y="19551"/>
                        <a:pt x="7249" y="20759"/>
                      </a:cubicBezTo>
                      <a:cubicBezTo>
                        <a:pt x="6041" y="23175"/>
                        <a:pt x="6041" y="25591"/>
                        <a:pt x="4833" y="28008"/>
                      </a:cubicBezTo>
                      <a:cubicBezTo>
                        <a:pt x="4833" y="28008"/>
                        <a:pt x="4833" y="29216"/>
                        <a:pt x="4833" y="29216"/>
                      </a:cubicBezTo>
                      <a:cubicBezTo>
                        <a:pt x="4833" y="30424"/>
                        <a:pt x="4833" y="30424"/>
                        <a:pt x="4833" y="31632"/>
                      </a:cubicBezTo>
                      <a:cubicBezTo>
                        <a:pt x="3624" y="36464"/>
                        <a:pt x="3624" y="41297"/>
                        <a:pt x="1208" y="46129"/>
                      </a:cubicBezTo>
                      <a:cubicBezTo>
                        <a:pt x="1208" y="47338"/>
                        <a:pt x="0" y="48545"/>
                        <a:pt x="0" y="49754"/>
                      </a:cubicBezTo>
                      <a:cubicBezTo>
                        <a:pt x="0" y="49754"/>
                        <a:pt x="0" y="50962"/>
                        <a:pt x="0" y="50962"/>
                      </a:cubicBezTo>
                      <a:cubicBezTo>
                        <a:pt x="0" y="50962"/>
                        <a:pt x="0" y="50962"/>
                        <a:pt x="0" y="52170"/>
                      </a:cubicBezTo>
                      <a:cubicBezTo>
                        <a:pt x="0" y="53378"/>
                        <a:pt x="1208" y="55794"/>
                        <a:pt x="2416" y="55794"/>
                      </a:cubicBezTo>
                      <a:cubicBezTo>
                        <a:pt x="3624" y="55794"/>
                        <a:pt x="4833" y="55794"/>
                        <a:pt x="4833" y="54586"/>
                      </a:cubicBezTo>
                      <a:cubicBezTo>
                        <a:pt x="7249" y="52170"/>
                        <a:pt x="8457" y="49754"/>
                        <a:pt x="9665" y="47338"/>
                      </a:cubicBezTo>
                      <a:cubicBezTo>
                        <a:pt x="12081" y="43713"/>
                        <a:pt x="12081" y="40089"/>
                        <a:pt x="13289" y="36464"/>
                      </a:cubicBezTo>
                      <a:lnTo>
                        <a:pt x="13289" y="3646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8" name="Freeform 812"/>
                <p:cNvSpPr/>
                <p:nvPr/>
              </p:nvSpPr>
              <p:spPr>
                <a:xfrm>
                  <a:off x="1865826" y="5123776"/>
                  <a:ext cx="9295" cy="20151"/>
                </a:xfrm>
                <a:custGeom>
                  <a:avLst/>
                  <a:gdLst>
                    <a:gd name="connsiteX0" fmla="*/ 537 w 9295"/>
                    <a:gd name="connsiteY0" fmla="*/ 12582 h 20151"/>
                    <a:gd name="connsiteX1" fmla="*/ 537 w 9295"/>
                    <a:gd name="connsiteY1" fmla="*/ 14998 h 20151"/>
                    <a:gd name="connsiteX2" fmla="*/ 537 w 9295"/>
                    <a:gd name="connsiteY2" fmla="*/ 16206 h 20151"/>
                    <a:gd name="connsiteX3" fmla="*/ 5369 w 9295"/>
                    <a:gd name="connsiteY3" fmla="*/ 19830 h 20151"/>
                    <a:gd name="connsiteX4" fmla="*/ 5369 w 9295"/>
                    <a:gd name="connsiteY4" fmla="*/ 19830 h 20151"/>
                    <a:gd name="connsiteX5" fmla="*/ 5369 w 9295"/>
                    <a:gd name="connsiteY5" fmla="*/ 19830 h 20151"/>
                    <a:gd name="connsiteX6" fmla="*/ 6578 w 9295"/>
                    <a:gd name="connsiteY6" fmla="*/ 18622 h 20151"/>
                    <a:gd name="connsiteX7" fmla="*/ 8994 w 9295"/>
                    <a:gd name="connsiteY7" fmla="*/ 13790 h 20151"/>
                    <a:gd name="connsiteX8" fmla="*/ 8994 w 9295"/>
                    <a:gd name="connsiteY8" fmla="*/ 8957 h 20151"/>
                    <a:gd name="connsiteX9" fmla="*/ 8994 w 9295"/>
                    <a:gd name="connsiteY9" fmla="*/ 8957 h 20151"/>
                    <a:gd name="connsiteX10" fmla="*/ 7786 w 9295"/>
                    <a:gd name="connsiteY10" fmla="*/ 500 h 20151"/>
                    <a:gd name="connsiteX11" fmla="*/ 1745 w 9295"/>
                    <a:gd name="connsiteY11" fmla="*/ 1709 h 20151"/>
                    <a:gd name="connsiteX12" fmla="*/ 537 w 9295"/>
                    <a:gd name="connsiteY12" fmla="*/ 2916 h 20151"/>
                    <a:gd name="connsiteX13" fmla="*/ 537 w 9295"/>
                    <a:gd name="connsiteY13" fmla="*/ 12582 h 20151"/>
                    <a:gd name="connsiteX14" fmla="*/ 537 w 9295"/>
                    <a:gd name="connsiteY14" fmla="*/ 12582 h 20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295" h="20151">
                      <a:moveTo>
                        <a:pt x="537" y="12582"/>
                      </a:moveTo>
                      <a:cubicBezTo>
                        <a:pt x="537" y="13790"/>
                        <a:pt x="537" y="13790"/>
                        <a:pt x="537" y="14998"/>
                      </a:cubicBezTo>
                      <a:cubicBezTo>
                        <a:pt x="537" y="14998"/>
                        <a:pt x="537" y="16206"/>
                        <a:pt x="537" y="16206"/>
                      </a:cubicBezTo>
                      <a:cubicBezTo>
                        <a:pt x="-671" y="18622"/>
                        <a:pt x="2953" y="21038"/>
                        <a:pt x="5369" y="19830"/>
                      </a:cubicBezTo>
                      <a:cubicBezTo>
                        <a:pt x="5369" y="19830"/>
                        <a:pt x="5369" y="19830"/>
                        <a:pt x="5369" y="19830"/>
                      </a:cubicBezTo>
                      <a:cubicBezTo>
                        <a:pt x="5369" y="19830"/>
                        <a:pt x="5369" y="19830"/>
                        <a:pt x="5369" y="19830"/>
                      </a:cubicBezTo>
                      <a:cubicBezTo>
                        <a:pt x="6578" y="19830"/>
                        <a:pt x="6578" y="18622"/>
                        <a:pt x="6578" y="18622"/>
                      </a:cubicBezTo>
                      <a:cubicBezTo>
                        <a:pt x="7786" y="17414"/>
                        <a:pt x="7786" y="16206"/>
                        <a:pt x="8994" y="13790"/>
                      </a:cubicBezTo>
                      <a:cubicBezTo>
                        <a:pt x="8994" y="12582"/>
                        <a:pt x="8994" y="10165"/>
                        <a:pt x="8994" y="8957"/>
                      </a:cubicBezTo>
                      <a:cubicBezTo>
                        <a:pt x="8994" y="8957"/>
                        <a:pt x="8994" y="8957"/>
                        <a:pt x="8994" y="8957"/>
                      </a:cubicBezTo>
                      <a:cubicBezTo>
                        <a:pt x="8994" y="6541"/>
                        <a:pt x="10202" y="2916"/>
                        <a:pt x="7786" y="500"/>
                      </a:cubicBezTo>
                      <a:cubicBezTo>
                        <a:pt x="5369" y="-708"/>
                        <a:pt x="2953" y="500"/>
                        <a:pt x="1745" y="1709"/>
                      </a:cubicBezTo>
                      <a:cubicBezTo>
                        <a:pt x="1745" y="1709"/>
                        <a:pt x="1745" y="2916"/>
                        <a:pt x="537" y="2916"/>
                      </a:cubicBezTo>
                      <a:cubicBezTo>
                        <a:pt x="-671" y="6541"/>
                        <a:pt x="537" y="10165"/>
                        <a:pt x="537" y="12582"/>
                      </a:cubicBezTo>
                      <a:lnTo>
                        <a:pt x="537" y="1258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9" name="Freeform 813"/>
                <p:cNvSpPr/>
                <p:nvPr/>
              </p:nvSpPr>
              <p:spPr>
                <a:xfrm>
                  <a:off x="1781794" y="5093965"/>
                  <a:ext cx="8456" cy="18230"/>
                </a:xfrm>
                <a:custGeom>
                  <a:avLst/>
                  <a:gdLst>
                    <a:gd name="connsiteX0" fmla="*/ 0 w 8456"/>
                    <a:gd name="connsiteY0" fmla="*/ 15814 h 18230"/>
                    <a:gd name="connsiteX1" fmla="*/ 0 w 8456"/>
                    <a:gd name="connsiteY1" fmla="*/ 17023 h 18230"/>
                    <a:gd name="connsiteX2" fmla="*/ 0 w 8456"/>
                    <a:gd name="connsiteY2" fmla="*/ 17023 h 18230"/>
                    <a:gd name="connsiteX3" fmla="*/ 1208 w 8456"/>
                    <a:gd name="connsiteY3" fmla="*/ 18231 h 18230"/>
                    <a:gd name="connsiteX4" fmla="*/ 2416 w 8456"/>
                    <a:gd name="connsiteY4" fmla="*/ 18231 h 18230"/>
                    <a:gd name="connsiteX5" fmla="*/ 8457 w 8456"/>
                    <a:gd name="connsiteY5" fmla="*/ 7358 h 18230"/>
                    <a:gd name="connsiteX6" fmla="*/ 8457 w 8456"/>
                    <a:gd name="connsiteY6" fmla="*/ 7358 h 18230"/>
                    <a:gd name="connsiteX7" fmla="*/ 7249 w 8456"/>
                    <a:gd name="connsiteY7" fmla="*/ 2525 h 18230"/>
                    <a:gd name="connsiteX8" fmla="*/ 2416 w 8456"/>
                    <a:gd name="connsiteY8" fmla="*/ 1317 h 18230"/>
                    <a:gd name="connsiteX9" fmla="*/ 2416 w 8456"/>
                    <a:gd name="connsiteY9" fmla="*/ 1317 h 18230"/>
                    <a:gd name="connsiteX10" fmla="*/ 1208 w 8456"/>
                    <a:gd name="connsiteY10" fmla="*/ 6150 h 18230"/>
                    <a:gd name="connsiteX11" fmla="*/ 1208 w 8456"/>
                    <a:gd name="connsiteY11" fmla="*/ 7358 h 18230"/>
                    <a:gd name="connsiteX12" fmla="*/ 0 w 8456"/>
                    <a:gd name="connsiteY12" fmla="*/ 12190 h 18230"/>
                    <a:gd name="connsiteX13" fmla="*/ 0 w 8456"/>
                    <a:gd name="connsiteY13" fmla="*/ 15814 h 18230"/>
                    <a:gd name="connsiteX14" fmla="*/ 0 w 8456"/>
                    <a:gd name="connsiteY14" fmla="*/ 15814 h 18230"/>
                    <a:gd name="connsiteX15" fmla="*/ 0 w 8456"/>
                    <a:gd name="connsiteY15" fmla="*/ 15814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56" h="18230">
                      <a:moveTo>
                        <a:pt x="0" y="15814"/>
                      </a:moveTo>
                      <a:cubicBezTo>
                        <a:pt x="0" y="15814"/>
                        <a:pt x="0" y="17023"/>
                        <a:pt x="0" y="17023"/>
                      </a:cubicBezTo>
                      <a:cubicBezTo>
                        <a:pt x="0" y="17023"/>
                        <a:pt x="0" y="17023"/>
                        <a:pt x="0" y="17023"/>
                      </a:cubicBezTo>
                      <a:cubicBezTo>
                        <a:pt x="0" y="17023"/>
                        <a:pt x="1208" y="18231"/>
                        <a:pt x="1208" y="18231"/>
                      </a:cubicBezTo>
                      <a:cubicBezTo>
                        <a:pt x="1208" y="18231"/>
                        <a:pt x="2416" y="18231"/>
                        <a:pt x="2416" y="18231"/>
                      </a:cubicBezTo>
                      <a:cubicBezTo>
                        <a:pt x="7249" y="15814"/>
                        <a:pt x="8457" y="10982"/>
                        <a:pt x="8457" y="7358"/>
                      </a:cubicBezTo>
                      <a:cubicBezTo>
                        <a:pt x="8457" y="7358"/>
                        <a:pt x="8457" y="7358"/>
                        <a:pt x="8457" y="7358"/>
                      </a:cubicBezTo>
                      <a:cubicBezTo>
                        <a:pt x="8457" y="6150"/>
                        <a:pt x="8457" y="3733"/>
                        <a:pt x="7249" y="2525"/>
                      </a:cubicBezTo>
                      <a:cubicBezTo>
                        <a:pt x="6041" y="109"/>
                        <a:pt x="3624" y="-1099"/>
                        <a:pt x="2416" y="1317"/>
                      </a:cubicBezTo>
                      <a:cubicBezTo>
                        <a:pt x="2416" y="1317"/>
                        <a:pt x="2416" y="1317"/>
                        <a:pt x="2416" y="1317"/>
                      </a:cubicBezTo>
                      <a:cubicBezTo>
                        <a:pt x="1208" y="2525"/>
                        <a:pt x="1208" y="4941"/>
                        <a:pt x="1208" y="6150"/>
                      </a:cubicBezTo>
                      <a:cubicBezTo>
                        <a:pt x="1208" y="6150"/>
                        <a:pt x="1208" y="7358"/>
                        <a:pt x="1208" y="7358"/>
                      </a:cubicBezTo>
                      <a:cubicBezTo>
                        <a:pt x="1208" y="9774"/>
                        <a:pt x="0" y="10982"/>
                        <a:pt x="0" y="12190"/>
                      </a:cubicBezTo>
                      <a:cubicBezTo>
                        <a:pt x="0" y="12190"/>
                        <a:pt x="0" y="13398"/>
                        <a:pt x="0" y="15814"/>
                      </a:cubicBezTo>
                      <a:cubicBezTo>
                        <a:pt x="0" y="15814"/>
                        <a:pt x="0" y="15814"/>
                        <a:pt x="0" y="15814"/>
                      </a:cubicBezTo>
                      <a:lnTo>
                        <a:pt x="0" y="158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0" name="Freeform 814"/>
                <p:cNvSpPr/>
                <p:nvPr/>
              </p:nvSpPr>
              <p:spPr>
                <a:xfrm>
                  <a:off x="1763974" y="5131525"/>
                  <a:ext cx="9899" cy="26276"/>
                </a:xfrm>
                <a:custGeom>
                  <a:avLst/>
                  <a:gdLst>
                    <a:gd name="connsiteX0" fmla="*/ 906 w 9899"/>
                    <a:gd name="connsiteY0" fmla="*/ 1208 h 26276"/>
                    <a:gd name="connsiteX1" fmla="*/ 906 w 9899"/>
                    <a:gd name="connsiteY1" fmla="*/ 1208 h 26276"/>
                    <a:gd name="connsiteX2" fmla="*/ 906 w 9899"/>
                    <a:gd name="connsiteY2" fmla="*/ 6041 h 26276"/>
                    <a:gd name="connsiteX3" fmla="*/ 906 w 9899"/>
                    <a:gd name="connsiteY3" fmla="*/ 10873 h 26276"/>
                    <a:gd name="connsiteX4" fmla="*/ 906 w 9899"/>
                    <a:gd name="connsiteY4" fmla="*/ 15706 h 26276"/>
                    <a:gd name="connsiteX5" fmla="*/ 906 w 9899"/>
                    <a:gd name="connsiteY5" fmla="*/ 16914 h 26276"/>
                    <a:gd name="connsiteX6" fmla="*/ 906 w 9899"/>
                    <a:gd name="connsiteY6" fmla="*/ 18122 h 26276"/>
                    <a:gd name="connsiteX7" fmla="*/ 906 w 9899"/>
                    <a:gd name="connsiteY7" fmla="*/ 21746 h 26276"/>
                    <a:gd name="connsiteX8" fmla="*/ 906 w 9899"/>
                    <a:gd name="connsiteY8" fmla="*/ 22954 h 26276"/>
                    <a:gd name="connsiteX9" fmla="*/ 2114 w 9899"/>
                    <a:gd name="connsiteY9" fmla="*/ 25370 h 26276"/>
                    <a:gd name="connsiteX10" fmla="*/ 6947 w 9899"/>
                    <a:gd name="connsiteY10" fmla="*/ 25370 h 26276"/>
                    <a:gd name="connsiteX11" fmla="*/ 8155 w 9899"/>
                    <a:gd name="connsiteY11" fmla="*/ 22954 h 26276"/>
                    <a:gd name="connsiteX12" fmla="*/ 8155 w 9899"/>
                    <a:gd name="connsiteY12" fmla="*/ 21746 h 26276"/>
                    <a:gd name="connsiteX13" fmla="*/ 8155 w 9899"/>
                    <a:gd name="connsiteY13" fmla="*/ 20538 h 26276"/>
                    <a:gd name="connsiteX14" fmla="*/ 9363 w 9899"/>
                    <a:gd name="connsiteY14" fmla="*/ 16914 h 26276"/>
                    <a:gd name="connsiteX15" fmla="*/ 9363 w 9899"/>
                    <a:gd name="connsiteY15" fmla="*/ 7249 h 26276"/>
                    <a:gd name="connsiteX16" fmla="*/ 9363 w 9899"/>
                    <a:gd name="connsiteY16" fmla="*/ 6041 h 26276"/>
                    <a:gd name="connsiteX17" fmla="*/ 6947 w 9899"/>
                    <a:gd name="connsiteY17" fmla="*/ 2416 h 26276"/>
                    <a:gd name="connsiteX18" fmla="*/ 906 w 9899"/>
                    <a:gd name="connsiteY18" fmla="*/ 1208 h 26276"/>
                    <a:gd name="connsiteX19" fmla="*/ 906 w 9899"/>
                    <a:gd name="connsiteY19" fmla="*/ 1208 h 2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9899" h="26276">
                      <a:moveTo>
                        <a:pt x="906" y="1208"/>
                      </a:moveTo>
                      <a:cubicBezTo>
                        <a:pt x="-302" y="2416"/>
                        <a:pt x="-302" y="2416"/>
                        <a:pt x="906" y="1208"/>
                      </a:cubicBezTo>
                      <a:cubicBezTo>
                        <a:pt x="906" y="3624"/>
                        <a:pt x="-302" y="4833"/>
                        <a:pt x="906" y="6041"/>
                      </a:cubicBezTo>
                      <a:cubicBezTo>
                        <a:pt x="906" y="7249"/>
                        <a:pt x="906" y="8457"/>
                        <a:pt x="906" y="10873"/>
                      </a:cubicBezTo>
                      <a:cubicBezTo>
                        <a:pt x="906" y="12081"/>
                        <a:pt x="906" y="14497"/>
                        <a:pt x="906" y="15706"/>
                      </a:cubicBezTo>
                      <a:cubicBezTo>
                        <a:pt x="906" y="15706"/>
                        <a:pt x="906" y="15706"/>
                        <a:pt x="906" y="16914"/>
                      </a:cubicBezTo>
                      <a:cubicBezTo>
                        <a:pt x="906" y="16914"/>
                        <a:pt x="906" y="18122"/>
                        <a:pt x="906" y="18122"/>
                      </a:cubicBezTo>
                      <a:cubicBezTo>
                        <a:pt x="906" y="19330"/>
                        <a:pt x="906" y="20538"/>
                        <a:pt x="906" y="21746"/>
                      </a:cubicBezTo>
                      <a:cubicBezTo>
                        <a:pt x="906" y="21746"/>
                        <a:pt x="906" y="21746"/>
                        <a:pt x="906" y="22954"/>
                      </a:cubicBezTo>
                      <a:cubicBezTo>
                        <a:pt x="906" y="24163"/>
                        <a:pt x="906" y="25370"/>
                        <a:pt x="2114" y="25370"/>
                      </a:cubicBezTo>
                      <a:cubicBezTo>
                        <a:pt x="3322" y="26579"/>
                        <a:pt x="5739" y="26579"/>
                        <a:pt x="6947" y="25370"/>
                      </a:cubicBezTo>
                      <a:cubicBezTo>
                        <a:pt x="6947" y="24163"/>
                        <a:pt x="8155" y="24163"/>
                        <a:pt x="8155" y="22954"/>
                      </a:cubicBezTo>
                      <a:cubicBezTo>
                        <a:pt x="8155" y="22954"/>
                        <a:pt x="8155" y="21746"/>
                        <a:pt x="8155" y="21746"/>
                      </a:cubicBezTo>
                      <a:cubicBezTo>
                        <a:pt x="8155" y="21746"/>
                        <a:pt x="8155" y="20538"/>
                        <a:pt x="8155" y="20538"/>
                      </a:cubicBezTo>
                      <a:cubicBezTo>
                        <a:pt x="8155" y="19330"/>
                        <a:pt x="8155" y="18122"/>
                        <a:pt x="9363" y="16914"/>
                      </a:cubicBezTo>
                      <a:cubicBezTo>
                        <a:pt x="9363" y="13289"/>
                        <a:pt x="10571" y="9665"/>
                        <a:pt x="9363" y="7249"/>
                      </a:cubicBezTo>
                      <a:cubicBezTo>
                        <a:pt x="9363" y="7249"/>
                        <a:pt x="9363" y="6041"/>
                        <a:pt x="9363" y="6041"/>
                      </a:cubicBezTo>
                      <a:cubicBezTo>
                        <a:pt x="9363" y="4833"/>
                        <a:pt x="8155" y="3624"/>
                        <a:pt x="6947" y="2416"/>
                      </a:cubicBezTo>
                      <a:cubicBezTo>
                        <a:pt x="3322" y="-1208"/>
                        <a:pt x="906" y="0"/>
                        <a:pt x="906" y="1208"/>
                      </a:cubicBezTo>
                      <a:lnTo>
                        <a:pt x="906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1" name="Freeform 815"/>
                <p:cNvSpPr/>
                <p:nvPr/>
              </p:nvSpPr>
              <p:spPr>
                <a:xfrm>
                  <a:off x="1901398" y="4641442"/>
                  <a:ext cx="38659" cy="77885"/>
                </a:xfrm>
                <a:custGeom>
                  <a:avLst/>
                  <a:gdLst>
                    <a:gd name="connsiteX0" fmla="*/ 14497 w 38659"/>
                    <a:gd name="connsiteY0" fmla="*/ 55159 h 77885"/>
                    <a:gd name="connsiteX1" fmla="*/ 24162 w 38659"/>
                    <a:gd name="connsiteY1" fmla="*/ 44286 h 77885"/>
                    <a:gd name="connsiteX2" fmla="*/ 30203 w 38659"/>
                    <a:gd name="connsiteY2" fmla="*/ 39453 h 77885"/>
                    <a:gd name="connsiteX3" fmla="*/ 31411 w 38659"/>
                    <a:gd name="connsiteY3" fmla="*/ 38245 h 77885"/>
                    <a:gd name="connsiteX4" fmla="*/ 26579 w 38659"/>
                    <a:gd name="connsiteY4" fmla="*/ 33413 h 77885"/>
                    <a:gd name="connsiteX5" fmla="*/ 22954 w 38659"/>
                    <a:gd name="connsiteY5" fmla="*/ 35829 h 77885"/>
                    <a:gd name="connsiteX6" fmla="*/ 31411 w 38659"/>
                    <a:gd name="connsiteY6" fmla="*/ 22540 h 77885"/>
                    <a:gd name="connsiteX7" fmla="*/ 32619 w 38659"/>
                    <a:gd name="connsiteY7" fmla="*/ 18915 h 77885"/>
                    <a:gd name="connsiteX8" fmla="*/ 33827 w 38659"/>
                    <a:gd name="connsiteY8" fmla="*/ 15291 h 77885"/>
                    <a:gd name="connsiteX9" fmla="*/ 33827 w 38659"/>
                    <a:gd name="connsiteY9" fmla="*/ 14083 h 77885"/>
                    <a:gd name="connsiteX10" fmla="*/ 36244 w 38659"/>
                    <a:gd name="connsiteY10" fmla="*/ 9250 h 77885"/>
                    <a:gd name="connsiteX11" fmla="*/ 38660 w 38659"/>
                    <a:gd name="connsiteY11" fmla="*/ 5626 h 77885"/>
                    <a:gd name="connsiteX12" fmla="*/ 38660 w 38659"/>
                    <a:gd name="connsiteY12" fmla="*/ 4418 h 77885"/>
                    <a:gd name="connsiteX13" fmla="*/ 37452 w 38659"/>
                    <a:gd name="connsiteY13" fmla="*/ 2001 h 77885"/>
                    <a:gd name="connsiteX14" fmla="*/ 32619 w 38659"/>
                    <a:gd name="connsiteY14" fmla="*/ 794 h 77885"/>
                    <a:gd name="connsiteX15" fmla="*/ 31411 w 38659"/>
                    <a:gd name="connsiteY15" fmla="*/ 2001 h 77885"/>
                    <a:gd name="connsiteX16" fmla="*/ 31411 w 38659"/>
                    <a:gd name="connsiteY16" fmla="*/ 2001 h 77885"/>
                    <a:gd name="connsiteX17" fmla="*/ 26579 w 38659"/>
                    <a:gd name="connsiteY17" fmla="*/ 9250 h 77885"/>
                    <a:gd name="connsiteX18" fmla="*/ 26579 w 38659"/>
                    <a:gd name="connsiteY18" fmla="*/ 9250 h 77885"/>
                    <a:gd name="connsiteX19" fmla="*/ 21746 w 38659"/>
                    <a:gd name="connsiteY19" fmla="*/ 18915 h 77885"/>
                    <a:gd name="connsiteX20" fmla="*/ 10873 w 38659"/>
                    <a:gd name="connsiteY20" fmla="*/ 37037 h 77885"/>
                    <a:gd name="connsiteX21" fmla="*/ 7249 w 38659"/>
                    <a:gd name="connsiteY21" fmla="*/ 45494 h 77885"/>
                    <a:gd name="connsiteX22" fmla="*/ 0 w 38659"/>
                    <a:gd name="connsiteY22" fmla="*/ 74489 h 77885"/>
                    <a:gd name="connsiteX23" fmla="*/ 0 w 38659"/>
                    <a:gd name="connsiteY23" fmla="*/ 74489 h 77885"/>
                    <a:gd name="connsiteX24" fmla="*/ 7249 w 38659"/>
                    <a:gd name="connsiteY24" fmla="*/ 75697 h 77885"/>
                    <a:gd name="connsiteX25" fmla="*/ 14497 w 38659"/>
                    <a:gd name="connsiteY25" fmla="*/ 55159 h 77885"/>
                    <a:gd name="connsiteX26" fmla="*/ 14497 w 38659"/>
                    <a:gd name="connsiteY26" fmla="*/ 55159 h 77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8659" h="77885">
                      <a:moveTo>
                        <a:pt x="14497" y="55159"/>
                      </a:moveTo>
                      <a:cubicBezTo>
                        <a:pt x="19330" y="49119"/>
                        <a:pt x="20538" y="47910"/>
                        <a:pt x="24162" y="44286"/>
                      </a:cubicBezTo>
                      <a:cubicBezTo>
                        <a:pt x="25370" y="43078"/>
                        <a:pt x="27787" y="41870"/>
                        <a:pt x="30203" y="39453"/>
                      </a:cubicBezTo>
                      <a:cubicBezTo>
                        <a:pt x="30203" y="39453"/>
                        <a:pt x="31411" y="38245"/>
                        <a:pt x="31411" y="38245"/>
                      </a:cubicBezTo>
                      <a:cubicBezTo>
                        <a:pt x="32619" y="35829"/>
                        <a:pt x="28995" y="30997"/>
                        <a:pt x="26579" y="33413"/>
                      </a:cubicBezTo>
                      <a:cubicBezTo>
                        <a:pt x="25370" y="34621"/>
                        <a:pt x="24162" y="34621"/>
                        <a:pt x="22954" y="35829"/>
                      </a:cubicBezTo>
                      <a:cubicBezTo>
                        <a:pt x="25370" y="30997"/>
                        <a:pt x="28995" y="27372"/>
                        <a:pt x="31411" y="22540"/>
                      </a:cubicBezTo>
                      <a:cubicBezTo>
                        <a:pt x="31411" y="22540"/>
                        <a:pt x="32619" y="21331"/>
                        <a:pt x="32619" y="18915"/>
                      </a:cubicBezTo>
                      <a:cubicBezTo>
                        <a:pt x="32619" y="17707"/>
                        <a:pt x="33827" y="16499"/>
                        <a:pt x="33827" y="15291"/>
                      </a:cubicBezTo>
                      <a:cubicBezTo>
                        <a:pt x="33827" y="15291"/>
                        <a:pt x="33827" y="15291"/>
                        <a:pt x="33827" y="14083"/>
                      </a:cubicBezTo>
                      <a:cubicBezTo>
                        <a:pt x="35035" y="11667"/>
                        <a:pt x="36244" y="9250"/>
                        <a:pt x="36244" y="9250"/>
                      </a:cubicBezTo>
                      <a:cubicBezTo>
                        <a:pt x="37452" y="9250"/>
                        <a:pt x="38660" y="8042"/>
                        <a:pt x="38660" y="5626"/>
                      </a:cubicBezTo>
                      <a:cubicBezTo>
                        <a:pt x="38660" y="5626"/>
                        <a:pt x="38660" y="4418"/>
                        <a:pt x="38660" y="4418"/>
                      </a:cubicBezTo>
                      <a:cubicBezTo>
                        <a:pt x="38660" y="3210"/>
                        <a:pt x="37452" y="3210"/>
                        <a:pt x="37452" y="2001"/>
                      </a:cubicBezTo>
                      <a:cubicBezTo>
                        <a:pt x="36244" y="-415"/>
                        <a:pt x="33827" y="-415"/>
                        <a:pt x="32619" y="794"/>
                      </a:cubicBezTo>
                      <a:cubicBezTo>
                        <a:pt x="32619" y="794"/>
                        <a:pt x="31411" y="794"/>
                        <a:pt x="31411" y="2001"/>
                      </a:cubicBezTo>
                      <a:cubicBezTo>
                        <a:pt x="31411" y="2001"/>
                        <a:pt x="31411" y="2001"/>
                        <a:pt x="31411" y="2001"/>
                      </a:cubicBezTo>
                      <a:cubicBezTo>
                        <a:pt x="28995" y="4418"/>
                        <a:pt x="27787" y="6834"/>
                        <a:pt x="26579" y="9250"/>
                      </a:cubicBezTo>
                      <a:cubicBezTo>
                        <a:pt x="26579" y="9250"/>
                        <a:pt x="26579" y="9250"/>
                        <a:pt x="26579" y="9250"/>
                      </a:cubicBezTo>
                      <a:cubicBezTo>
                        <a:pt x="25370" y="12875"/>
                        <a:pt x="22954" y="15291"/>
                        <a:pt x="21746" y="18915"/>
                      </a:cubicBezTo>
                      <a:cubicBezTo>
                        <a:pt x="18122" y="24956"/>
                        <a:pt x="14497" y="30997"/>
                        <a:pt x="10873" y="37037"/>
                      </a:cubicBezTo>
                      <a:cubicBezTo>
                        <a:pt x="9665" y="39453"/>
                        <a:pt x="8457" y="43078"/>
                        <a:pt x="7249" y="45494"/>
                      </a:cubicBezTo>
                      <a:cubicBezTo>
                        <a:pt x="3624" y="55159"/>
                        <a:pt x="1208" y="64824"/>
                        <a:pt x="0" y="74489"/>
                      </a:cubicBezTo>
                      <a:cubicBezTo>
                        <a:pt x="0" y="74489"/>
                        <a:pt x="0" y="74489"/>
                        <a:pt x="0" y="74489"/>
                      </a:cubicBezTo>
                      <a:cubicBezTo>
                        <a:pt x="0" y="78113"/>
                        <a:pt x="4832" y="79322"/>
                        <a:pt x="7249" y="75697"/>
                      </a:cubicBezTo>
                      <a:cubicBezTo>
                        <a:pt x="9665" y="70865"/>
                        <a:pt x="12081" y="62408"/>
                        <a:pt x="14497" y="55159"/>
                      </a:cubicBezTo>
                      <a:lnTo>
                        <a:pt x="14497" y="5515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2" name="Freeform 816"/>
                <p:cNvSpPr/>
                <p:nvPr/>
              </p:nvSpPr>
              <p:spPr>
                <a:xfrm>
                  <a:off x="1950741" y="4625413"/>
                  <a:ext cx="29095" cy="43166"/>
                </a:xfrm>
                <a:custGeom>
                  <a:avLst/>
                  <a:gdLst>
                    <a:gd name="connsiteX0" fmla="*/ 9856 w 29095"/>
                    <a:gd name="connsiteY0" fmla="*/ 22864 h 43166"/>
                    <a:gd name="connsiteX1" fmla="*/ 12272 w 29095"/>
                    <a:gd name="connsiteY1" fmla="*/ 19239 h 43166"/>
                    <a:gd name="connsiteX2" fmla="*/ 20729 w 29095"/>
                    <a:gd name="connsiteY2" fmla="*/ 14407 h 43166"/>
                    <a:gd name="connsiteX3" fmla="*/ 27978 w 29095"/>
                    <a:gd name="connsiteY3" fmla="*/ 7158 h 43166"/>
                    <a:gd name="connsiteX4" fmla="*/ 21937 w 29095"/>
                    <a:gd name="connsiteY4" fmla="*/ 1117 h 43166"/>
                    <a:gd name="connsiteX5" fmla="*/ 12272 w 29095"/>
                    <a:gd name="connsiteY5" fmla="*/ 8366 h 43166"/>
                    <a:gd name="connsiteX6" fmla="*/ 6231 w 29095"/>
                    <a:gd name="connsiteY6" fmla="*/ 13199 h 43166"/>
                    <a:gd name="connsiteX7" fmla="*/ 6231 w 29095"/>
                    <a:gd name="connsiteY7" fmla="*/ 13199 h 43166"/>
                    <a:gd name="connsiteX8" fmla="*/ 2607 w 29095"/>
                    <a:gd name="connsiteY8" fmla="*/ 21656 h 43166"/>
                    <a:gd name="connsiteX9" fmla="*/ 1399 w 29095"/>
                    <a:gd name="connsiteY9" fmla="*/ 31321 h 43166"/>
                    <a:gd name="connsiteX10" fmla="*/ 191 w 29095"/>
                    <a:gd name="connsiteY10" fmla="*/ 38569 h 43166"/>
                    <a:gd name="connsiteX11" fmla="*/ 6231 w 29095"/>
                    <a:gd name="connsiteY11" fmla="*/ 42194 h 43166"/>
                    <a:gd name="connsiteX12" fmla="*/ 8648 w 29095"/>
                    <a:gd name="connsiteY12" fmla="*/ 38569 h 43166"/>
                    <a:gd name="connsiteX13" fmla="*/ 9856 w 29095"/>
                    <a:gd name="connsiteY13" fmla="*/ 22864 h 43166"/>
                    <a:gd name="connsiteX14" fmla="*/ 9856 w 29095"/>
                    <a:gd name="connsiteY14" fmla="*/ 22864 h 4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095" h="43166">
                      <a:moveTo>
                        <a:pt x="9856" y="22864"/>
                      </a:moveTo>
                      <a:cubicBezTo>
                        <a:pt x="9856" y="21656"/>
                        <a:pt x="11064" y="20448"/>
                        <a:pt x="12272" y="19239"/>
                      </a:cubicBezTo>
                      <a:cubicBezTo>
                        <a:pt x="14688" y="16823"/>
                        <a:pt x="18313" y="15615"/>
                        <a:pt x="20729" y="14407"/>
                      </a:cubicBezTo>
                      <a:cubicBezTo>
                        <a:pt x="23145" y="13199"/>
                        <a:pt x="25561" y="9575"/>
                        <a:pt x="27978" y="7158"/>
                      </a:cubicBezTo>
                      <a:cubicBezTo>
                        <a:pt x="31602" y="3534"/>
                        <a:pt x="25561" y="-2507"/>
                        <a:pt x="21937" y="1117"/>
                      </a:cubicBezTo>
                      <a:cubicBezTo>
                        <a:pt x="18313" y="4742"/>
                        <a:pt x="15896" y="5950"/>
                        <a:pt x="12272" y="8366"/>
                      </a:cubicBezTo>
                      <a:cubicBezTo>
                        <a:pt x="9856" y="9575"/>
                        <a:pt x="7439" y="11991"/>
                        <a:pt x="6231" y="13199"/>
                      </a:cubicBezTo>
                      <a:cubicBezTo>
                        <a:pt x="6231" y="13199"/>
                        <a:pt x="6231" y="13199"/>
                        <a:pt x="6231" y="13199"/>
                      </a:cubicBezTo>
                      <a:cubicBezTo>
                        <a:pt x="3815" y="15615"/>
                        <a:pt x="2607" y="19239"/>
                        <a:pt x="2607" y="21656"/>
                      </a:cubicBezTo>
                      <a:cubicBezTo>
                        <a:pt x="2607" y="24072"/>
                        <a:pt x="1399" y="27696"/>
                        <a:pt x="1399" y="31321"/>
                      </a:cubicBezTo>
                      <a:cubicBezTo>
                        <a:pt x="1399" y="33737"/>
                        <a:pt x="191" y="36153"/>
                        <a:pt x="191" y="38569"/>
                      </a:cubicBezTo>
                      <a:cubicBezTo>
                        <a:pt x="-1017" y="42194"/>
                        <a:pt x="3815" y="44610"/>
                        <a:pt x="6231" y="42194"/>
                      </a:cubicBezTo>
                      <a:cubicBezTo>
                        <a:pt x="7439" y="40986"/>
                        <a:pt x="7439" y="39778"/>
                        <a:pt x="8648" y="38569"/>
                      </a:cubicBezTo>
                      <a:cubicBezTo>
                        <a:pt x="8648" y="34945"/>
                        <a:pt x="7439" y="28905"/>
                        <a:pt x="9856" y="22864"/>
                      </a:cubicBezTo>
                      <a:lnTo>
                        <a:pt x="9856" y="2286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3" name="Freeform 817"/>
                <p:cNvSpPr/>
                <p:nvPr/>
              </p:nvSpPr>
              <p:spPr>
                <a:xfrm>
                  <a:off x="1977510" y="4626766"/>
                  <a:ext cx="20777" cy="29665"/>
                </a:xfrm>
                <a:custGeom>
                  <a:avLst/>
                  <a:gdLst>
                    <a:gd name="connsiteX0" fmla="*/ 20538 w 20777"/>
                    <a:gd name="connsiteY0" fmla="*/ 4597 h 29665"/>
                    <a:gd name="connsiteX1" fmla="*/ 15705 w 20777"/>
                    <a:gd name="connsiteY1" fmla="*/ 973 h 29665"/>
                    <a:gd name="connsiteX2" fmla="*/ 4832 w 20777"/>
                    <a:gd name="connsiteY2" fmla="*/ 16678 h 29665"/>
                    <a:gd name="connsiteX3" fmla="*/ 0 w 20777"/>
                    <a:gd name="connsiteY3" fmla="*/ 23927 h 29665"/>
                    <a:gd name="connsiteX4" fmla="*/ 0 w 20777"/>
                    <a:gd name="connsiteY4" fmla="*/ 27552 h 29665"/>
                    <a:gd name="connsiteX5" fmla="*/ 9665 w 20777"/>
                    <a:gd name="connsiteY5" fmla="*/ 26343 h 29665"/>
                    <a:gd name="connsiteX6" fmla="*/ 13289 w 20777"/>
                    <a:gd name="connsiteY6" fmla="*/ 20303 h 29665"/>
                    <a:gd name="connsiteX7" fmla="*/ 20538 w 20777"/>
                    <a:gd name="connsiteY7" fmla="*/ 4597 h 29665"/>
                    <a:gd name="connsiteX8" fmla="*/ 20538 w 20777"/>
                    <a:gd name="connsiteY8" fmla="*/ 4597 h 2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77" h="29665">
                      <a:moveTo>
                        <a:pt x="20538" y="4597"/>
                      </a:moveTo>
                      <a:cubicBezTo>
                        <a:pt x="21746" y="973"/>
                        <a:pt x="18122" y="-1444"/>
                        <a:pt x="15705" y="973"/>
                      </a:cubicBezTo>
                      <a:cubicBezTo>
                        <a:pt x="10873" y="4597"/>
                        <a:pt x="7249" y="10638"/>
                        <a:pt x="4832" y="16678"/>
                      </a:cubicBezTo>
                      <a:cubicBezTo>
                        <a:pt x="3624" y="19095"/>
                        <a:pt x="1208" y="21511"/>
                        <a:pt x="0" y="23927"/>
                      </a:cubicBezTo>
                      <a:cubicBezTo>
                        <a:pt x="0" y="25135"/>
                        <a:pt x="0" y="26343"/>
                        <a:pt x="0" y="27552"/>
                      </a:cubicBezTo>
                      <a:cubicBezTo>
                        <a:pt x="2416" y="29968"/>
                        <a:pt x="6041" y="31176"/>
                        <a:pt x="9665" y="26343"/>
                      </a:cubicBezTo>
                      <a:cubicBezTo>
                        <a:pt x="10873" y="25135"/>
                        <a:pt x="12081" y="22719"/>
                        <a:pt x="13289" y="20303"/>
                      </a:cubicBezTo>
                      <a:cubicBezTo>
                        <a:pt x="15705" y="14262"/>
                        <a:pt x="19330" y="9430"/>
                        <a:pt x="20538" y="4597"/>
                      </a:cubicBezTo>
                      <a:lnTo>
                        <a:pt x="20538" y="459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4" name="Freeform 818"/>
                <p:cNvSpPr/>
                <p:nvPr/>
              </p:nvSpPr>
              <p:spPr>
                <a:xfrm>
                  <a:off x="2018133" y="4694185"/>
                  <a:ext cx="16158" cy="16913"/>
                </a:xfrm>
                <a:custGeom>
                  <a:avLst/>
                  <a:gdLst>
                    <a:gd name="connsiteX0" fmla="*/ 6494 w 16158"/>
                    <a:gd name="connsiteY0" fmla="*/ 3624 h 16913"/>
                    <a:gd name="connsiteX1" fmla="*/ 1661 w 16158"/>
                    <a:gd name="connsiteY1" fmla="*/ 9665 h 16913"/>
                    <a:gd name="connsiteX2" fmla="*/ 453 w 16158"/>
                    <a:gd name="connsiteY2" fmla="*/ 10873 h 16913"/>
                    <a:gd name="connsiteX3" fmla="*/ 4077 w 16158"/>
                    <a:gd name="connsiteY3" fmla="*/ 16914 h 16913"/>
                    <a:gd name="connsiteX4" fmla="*/ 7702 w 16158"/>
                    <a:gd name="connsiteY4" fmla="*/ 15705 h 16913"/>
                    <a:gd name="connsiteX5" fmla="*/ 7702 w 16158"/>
                    <a:gd name="connsiteY5" fmla="*/ 15705 h 16913"/>
                    <a:gd name="connsiteX6" fmla="*/ 7702 w 16158"/>
                    <a:gd name="connsiteY6" fmla="*/ 15705 h 16913"/>
                    <a:gd name="connsiteX7" fmla="*/ 8910 w 16158"/>
                    <a:gd name="connsiteY7" fmla="*/ 13289 h 16913"/>
                    <a:gd name="connsiteX8" fmla="*/ 10118 w 16158"/>
                    <a:gd name="connsiteY8" fmla="*/ 13289 h 16913"/>
                    <a:gd name="connsiteX9" fmla="*/ 11326 w 16158"/>
                    <a:gd name="connsiteY9" fmla="*/ 12081 h 16913"/>
                    <a:gd name="connsiteX10" fmla="*/ 12534 w 16158"/>
                    <a:gd name="connsiteY10" fmla="*/ 9665 h 16913"/>
                    <a:gd name="connsiteX11" fmla="*/ 13742 w 16158"/>
                    <a:gd name="connsiteY11" fmla="*/ 8457 h 16913"/>
                    <a:gd name="connsiteX12" fmla="*/ 16159 w 16158"/>
                    <a:gd name="connsiteY12" fmla="*/ 2416 h 16913"/>
                    <a:gd name="connsiteX13" fmla="*/ 16159 w 16158"/>
                    <a:gd name="connsiteY13" fmla="*/ 2416 h 16913"/>
                    <a:gd name="connsiteX14" fmla="*/ 16159 w 16158"/>
                    <a:gd name="connsiteY14" fmla="*/ 1208 h 16913"/>
                    <a:gd name="connsiteX15" fmla="*/ 13742 w 16158"/>
                    <a:gd name="connsiteY15" fmla="*/ 0 h 16913"/>
                    <a:gd name="connsiteX16" fmla="*/ 10118 w 16158"/>
                    <a:gd name="connsiteY16" fmla="*/ 0 h 16913"/>
                    <a:gd name="connsiteX17" fmla="*/ 6494 w 16158"/>
                    <a:gd name="connsiteY17" fmla="*/ 3624 h 16913"/>
                    <a:gd name="connsiteX18" fmla="*/ 6494 w 16158"/>
                    <a:gd name="connsiteY18" fmla="*/ 3624 h 1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58" h="16913">
                      <a:moveTo>
                        <a:pt x="6494" y="3624"/>
                      </a:moveTo>
                      <a:cubicBezTo>
                        <a:pt x="5285" y="6041"/>
                        <a:pt x="2869" y="8457"/>
                        <a:pt x="1661" y="9665"/>
                      </a:cubicBezTo>
                      <a:cubicBezTo>
                        <a:pt x="1661" y="9665"/>
                        <a:pt x="453" y="10873"/>
                        <a:pt x="453" y="10873"/>
                      </a:cubicBezTo>
                      <a:cubicBezTo>
                        <a:pt x="-755" y="13289"/>
                        <a:pt x="453" y="16914"/>
                        <a:pt x="4077" y="16914"/>
                      </a:cubicBezTo>
                      <a:cubicBezTo>
                        <a:pt x="5285" y="16914"/>
                        <a:pt x="6494" y="16914"/>
                        <a:pt x="7702" y="15705"/>
                      </a:cubicBezTo>
                      <a:cubicBezTo>
                        <a:pt x="7702" y="15705"/>
                        <a:pt x="7702" y="15705"/>
                        <a:pt x="7702" y="15705"/>
                      </a:cubicBezTo>
                      <a:cubicBezTo>
                        <a:pt x="7702" y="15705"/>
                        <a:pt x="7702" y="15705"/>
                        <a:pt x="7702" y="15705"/>
                      </a:cubicBezTo>
                      <a:cubicBezTo>
                        <a:pt x="7702" y="15705"/>
                        <a:pt x="8910" y="14498"/>
                        <a:pt x="8910" y="13289"/>
                      </a:cubicBezTo>
                      <a:cubicBezTo>
                        <a:pt x="8910" y="14498"/>
                        <a:pt x="8910" y="14498"/>
                        <a:pt x="10118" y="13289"/>
                      </a:cubicBezTo>
                      <a:cubicBezTo>
                        <a:pt x="10118" y="13289"/>
                        <a:pt x="11326" y="12081"/>
                        <a:pt x="11326" y="12081"/>
                      </a:cubicBezTo>
                      <a:cubicBezTo>
                        <a:pt x="11326" y="12081"/>
                        <a:pt x="12534" y="10873"/>
                        <a:pt x="12534" y="9665"/>
                      </a:cubicBezTo>
                      <a:cubicBezTo>
                        <a:pt x="12534" y="9665"/>
                        <a:pt x="12534" y="8457"/>
                        <a:pt x="13742" y="8457"/>
                      </a:cubicBezTo>
                      <a:cubicBezTo>
                        <a:pt x="14951" y="6041"/>
                        <a:pt x="14951" y="4832"/>
                        <a:pt x="16159" y="2416"/>
                      </a:cubicBezTo>
                      <a:cubicBezTo>
                        <a:pt x="16159" y="2416"/>
                        <a:pt x="16159" y="2416"/>
                        <a:pt x="16159" y="2416"/>
                      </a:cubicBezTo>
                      <a:cubicBezTo>
                        <a:pt x="16159" y="2416"/>
                        <a:pt x="16159" y="1208"/>
                        <a:pt x="16159" y="1208"/>
                      </a:cubicBezTo>
                      <a:cubicBezTo>
                        <a:pt x="16159" y="0"/>
                        <a:pt x="14951" y="0"/>
                        <a:pt x="13742" y="0"/>
                      </a:cubicBezTo>
                      <a:cubicBezTo>
                        <a:pt x="12534" y="0"/>
                        <a:pt x="11326" y="0"/>
                        <a:pt x="10118" y="0"/>
                      </a:cubicBezTo>
                      <a:cubicBezTo>
                        <a:pt x="8910" y="1208"/>
                        <a:pt x="7702" y="2416"/>
                        <a:pt x="6494" y="3624"/>
                      </a:cubicBezTo>
                      <a:lnTo>
                        <a:pt x="6494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5" name="Freeform 819"/>
                <p:cNvSpPr/>
                <p:nvPr/>
              </p:nvSpPr>
              <p:spPr>
                <a:xfrm>
                  <a:off x="1986202" y="4713751"/>
                  <a:ext cx="31367" cy="28808"/>
                </a:xfrm>
                <a:custGeom>
                  <a:avLst/>
                  <a:gdLst>
                    <a:gd name="connsiteX0" fmla="*/ 10638 w 31367"/>
                    <a:gd name="connsiteY0" fmla="*/ 25135 h 28808"/>
                    <a:gd name="connsiteX1" fmla="*/ 14262 w 31367"/>
                    <a:gd name="connsiteY1" fmla="*/ 22719 h 28808"/>
                    <a:gd name="connsiteX2" fmla="*/ 16678 w 31367"/>
                    <a:gd name="connsiteY2" fmla="*/ 20302 h 28808"/>
                    <a:gd name="connsiteX3" fmla="*/ 26343 w 31367"/>
                    <a:gd name="connsiteY3" fmla="*/ 11846 h 28808"/>
                    <a:gd name="connsiteX4" fmla="*/ 28759 w 31367"/>
                    <a:gd name="connsiteY4" fmla="*/ 8221 h 28808"/>
                    <a:gd name="connsiteX5" fmla="*/ 31176 w 31367"/>
                    <a:gd name="connsiteY5" fmla="*/ 4597 h 28808"/>
                    <a:gd name="connsiteX6" fmla="*/ 26343 w 31367"/>
                    <a:gd name="connsiteY6" fmla="*/ 973 h 28808"/>
                    <a:gd name="connsiteX7" fmla="*/ 25135 w 31367"/>
                    <a:gd name="connsiteY7" fmla="*/ 2181 h 28808"/>
                    <a:gd name="connsiteX8" fmla="*/ 15470 w 31367"/>
                    <a:gd name="connsiteY8" fmla="*/ 9429 h 28808"/>
                    <a:gd name="connsiteX9" fmla="*/ 9430 w 31367"/>
                    <a:gd name="connsiteY9" fmla="*/ 14262 h 28808"/>
                    <a:gd name="connsiteX10" fmla="*/ 8221 w 31367"/>
                    <a:gd name="connsiteY10" fmla="*/ 15470 h 28808"/>
                    <a:gd name="connsiteX11" fmla="*/ 7013 w 31367"/>
                    <a:gd name="connsiteY11" fmla="*/ 16678 h 28808"/>
                    <a:gd name="connsiteX12" fmla="*/ 3389 w 31367"/>
                    <a:gd name="connsiteY12" fmla="*/ 20302 h 28808"/>
                    <a:gd name="connsiteX13" fmla="*/ 973 w 31367"/>
                    <a:gd name="connsiteY13" fmla="*/ 22719 h 28808"/>
                    <a:gd name="connsiteX14" fmla="*/ 4597 w 31367"/>
                    <a:gd name="connsiteY14" fmla="*/ 27551 h 28808"/>
                    <a:gd name="connsiteX15" fmla="*/ 10638 w 31367"/>
                    <a:gd name="connsiteY15" fmla="*/ 25135 h 28808"/>
                    <a:gd name="connsiteX16" fmla="*/ 10638 w 31367"/>
                    <a:gd name="connsiteY16" fmla="*/ 25135 h 2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367" h="28808">
                      <a:moveTo>
                        <a:pt x="10638" y="25135"/>
                      </a:moveTo>
                      <a:cubicBezTo>
                        <a:pt x="11846" y="23927"/>
                        <a:pt x="13054" y="23927"/>
                        <a:pt x="14262" y="22719"/>
                      </a:cubicBezTo>
                      <a:cubicBezTo>
                        <a:pt x="15470" y="21511"/>
                        <a:pt x="15470" y="21511"/>
                        <a:pt x="16678" y="20302"/>
                      </a:cubicBezTo>
                      <a:cubicBezTo>
                        <a:pt x="20303" y="16678"/>
                        <a:pt x="22719" y="14262"/>
                        <a:pt x="26343" y="11846"/>
                      </a:cubicBezTo>
                      <a:cubicBezTo>
                        <a:pt x="27551" y="10638"/>
                        <a:pt x="28759" y="9429"/>
                        <a:pt x="28759" y="8221"/>
                      </a:cubicBezTo>
                      <a:cubicBezTo>
                        <a:pt x="29968" y="7013"/>
                        <a:pt x="29968" y="5805"/>
                        <a:pt x="31176" y="4597"/>
                      </a:cubicBezTo>
                      <a:cubicBezTo>
                        <a:pt x="32384" y="973"/>
                        <a:pt x="27551" y="-1444"/>
                        <a:pt x="26343" y="973"/>
                      </a:cubicBezTo>
                      <a:cubicBezTo>
                        <a:pt x="26343" y="973"/>
                        <a:pt x="25135" y="2181"/>
                        <a:pt x="25135" y="2181"/>
                      </a:cubicBezTo>
                      <a:cubicBezTo>
                        <a:pt x="22719" y="4597"/>
                        <a:pt x="19094" y="7013"/>
                        <a:pt x="15470" y="9429"/>
                      </a:cubicBezTo>
                      <a:cubicBezTo>
                        <a:pt x="13054" y="10638"/>
                        <a:pt x="11846" y="13054"/>
                        <a:pt x="9430" y="14262"/>
                      </a:cubicBezTo>
                      <a:cubicBezTo>
                        <a:pt x="9430" y="14262"/>
                        <a:pt x="8221" y="15470"/>
                        <a:pt x="8221" y="15470"/>
                      </a:cubicBezTo>
                      <a:cubicBezTo>
                        <a:pt x="8221" y="15470"/>
                        <a:pt x="7013" y="16678"/>
                        <a:pt x="7013" y="16678"/>
                      </a:cubicBezTo>
                      <a:cubicBezTo>
                        <a:pt x="5805" y="17886"/>
                        <a:pt x="4597" y="19095"/>
                        <a:pt x="3389" y="20302"/>
                      </a:cubicBezTo>
                      <a:cubicBezTo>
                        <a:pt x="2181" y="21511"/>
                        <a:pt x="2181" y="21511"/>
                        <a:pt x="973" y="22719"/>
                      </a:cubicBezTo>
                      <a:cubicBezTo>
                        <a:pt x="-1444" y="25135"/>
                        <a:pt x="973" y="27551"/>
                        <a:pt x="4597" y="27551"/>
                      </a:cubicBezTo>
                      <a:cubicBezTo>
                        <a:pt x="4597" y="29968"/>
                        <a:pt x="8221" y="28759"/>
                        <a:pt x="10638" y="25135"/>
                      </a:cubicBezTo>
                      <a:lnTo>
                        <a:pt x="10638" y="2513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6" name="Freeform 820"/>
                <p:cNvSpPr/>
                <p:nvPr/>
              </p:nvSpPr>
              <p:spPr>
                <a:xfrm>
                  <a:off x="2078029" y="4930915"/>
                  <a:ext cx="20586" cy="19582"/>
                </a:xfrm>
                <a:custGeom>
                  <a:avLst/>
                  <a:gdLst>
                    <a:gd name="connsiteX0" fmla="*/ 19085 w 20586"/>
                    <a:gd name="connsiteY0" fmla="*/ 13351 h 19582"/>
                    <a:gd name="connsiteX1" fmla="*/ 16669 w 20586"/>
                    <a:gd name="connsiteY1" fmla="*/ 9726 h 19582"/>
                    <a:gd name="connsiteX2" fmla="*/ 10628 w 20586"/>
                    <a:gd name="connsiteY2" fmla="*/ 4894 h 19582"/>
                    <a:gd name="connsiteX3" fmla="*/ 3379 w 20586"/>
                    <a:gd name="connsiteY3" fmla="*/ 62 h 19582"/>
                    <a:gd name="connsiteX4" fmla="*/ 15460 w 20586"/>
                    <a:gd name="connsiteY4" fmla="*/ 19392 h 19582"/>
                    <a:gd name="connsiteX5" fmla="*/ 19085 w 20586"/>
                    <a:gd name="connsiteY5" fmla="*/ 13351 h 19582"/>
                    <a:gd name="connsiteX6" fmla="*/ 19085 w 20586"/>
                    <a:gd name="connsiteY6" fmla="*/ 13351 h 1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586" h="19582">
                      <a:moveTo>
                        <a:pt x="19085" y="13351"/>
                      </a:moveTo>
                      <a:cubicBezTo>
                        <a:pt x="17877" y="12143"/>
                        <a:pt x="17877" y="10935"/>
                        <a:pt x="16669" y="9726"/>
                      </a:cubicBezTo>
                      <a:cubicBezTo>
                        <a:pt x="15460" y="7310"/>
                        <a:pt x="13044" y="6102"/>
                        <a:pt x="10628" y="4894"/>
                      </a:cubicBezTo>
                      <a:cubicBezTo>
                        <a:pt x="8212" y="2478"/>
                        <a:pt x="5795" y="62"/>
                        <a:pt x="3379" y="62"/>
                      </a:cubicBezTo>
                      <a:cubicBezTo>
                        <a:pt x="-6286" y="-1147"/>
                        <a:pt x="7004" y="15767"/>
                        <a:pt x="15460" y="19392"/>
                      </a:cubicBezTo>
                      <a:cubicBezTo>
                        <a:pt x="19085" y="20599"/>
                        <a:pt x="22709" y="15767"/>
                        <a:pt x="19085" y="13351"/>
                      </a:cubicBezTo>
                      <a:lnTo>
                        <a:pt x="19085" y="133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7" name="Freeform 821"/>
                <p:cNvSpPr/>
                <p:nvPr/>
              </p:nvSpPr>
              <p:spPr>
                <a:xfrm>
                  <a:off x="1986748" y="4880370"/>
                  <a:ext cx="15749" cy="9530"/>
                </a:xfrm>
                <a:custGeom>
                  <a:avLst/>
                  <a:gdLst>
                    <a:gd name="connsiteX0" fmla="*/ 13716 w 15749"/>
                    <a:gd name="connsiteY0" fmla="*/ 1074 h 9530"/>
                    <a:gd name="connsiteX1" fmla="*/ 6467 w 15749"/>
                    <a:gd name="connsiteY1" fmla="*/ 1074 h 9530"/>
                    <a:gd name="connsiteX2" fmla="*/ 6467 w 15749"/>
                    <a:gd name="connsiteY2" fmla="*/ 9531 h 9530"/>
                    <a:gd name="connsiteX3" fmla="*/ 10092 w 15749"/>
                    <a:gd name="connsiteY3" fmla="*/ 8323 h 9530"/>
                    <a:gd name="connsiteX4" fmla="*/ 13716 w 15749"/>
                    <a:gd name="connsiteY4" fmla="*/ 1074 h 9530"/>
                    <a:gd name="connsiteX5" fmla="*/ 13716 w 15749"/>
                    <a:gd name="connsiteY5" fmla="*/ 1074 h 9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49" h="9530">
                      <a:moveTo>
                        <a:pt x="13716" y="1074"/>
                      </a:moveTo>
                      <a:cubicBezTo>
                        <a:pt x="10092" y="-1342"/>
                        <a:pt x="5259" y="1074"/>
                        <a:pt x="6467" y="1074"/>
                      </a:cubicBezTo>
                      <a:cubicBezTo>
                        <a:pt x="427" y="-2550"/>
                        <a:pt x="-4406" y="9531"/>
                        <a:pt x="6467" y="9531"/>
                      </a:cubicBezTo>
                      <a:cubicBezTo>
                        <a:pt x="7675" y="9531"/>
                        <a:pt x="11300" y="9531"/>
                        <a:pt x="10092" y="8323"/>
                      </a:cubicBezTo>
                      <a:cubicBezTo>
                        <a:pt x="13716" y="10739"/>
                        <a:pt x="18548" y="3490"/>
                        <a:pt x="13716" y="1074"/>
                      </a:cubicBezTo>
                      <a:lnTo>
                        <a:pt x="13716" y="10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8" name="Freeform 822"/>
                <p:cNvSpPr/>
                <p:nvPr/>
              </p:nvSpPr>
              <p:spPr>
                <a:xfrm>
                  <a:off x="2014056" y="4884582"/>
                  <a:ext cx="15667" cy="10151"/>
                </a:xfrm>
                <a:custGeom>
                  <a:avLst/>
                  <a:gdLst>
                    <a:gd name="connsiteX0" fmla="*/ 9363 w 15667"/>
                    <a:gd name="connsiteY0" fmla="*/ 486 h 10151"/>
                    <a:gd name="connsiteX1" fmla="*/ 5739 w 15667"/>
                    <a:gd name="connsiteY1" fmla="*/ 486 h 10151"/>
                    <a:gd name="connsiteX2" fmla="*/ 4530 w 15667"/>
                    <a:gd name="connsiteY2" fmla="*/ 1694 h 10151"/>
                    <a:gd name="connsiteX3" fmla="*/ 4530 w 15667"/>
                    <a:gd name="connsiteY3" fmla="*/ 10151 h 10151"/>
                    <a:gd name="connsiteX4" fmla="*/ 9363 w 15667"/>
                    <a:gd name="connsiteY4" fmla="*/ 8943 h 10151"/>
                    <a:gd name="connsiteX5" fmla="*/ 14195 w 15667"/>
                    <a:gd name="connsiteY5" fmla="*/ 7735 h 10151"/>
                    <a:gd name="connsiteX6" fmla="*/ 9363 w 15667"/>
                    <a:gd name="connsiteY6" fmla="*/ 486 h 10151"/>
                    <a:gd name="connsiteX7" fmla="*/ 9363 w 15667"/>
                    <a:gd name="connsiteY7" fmla="*/ 486 h 10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67" h="10151">
                      <a:moveTo>
                        <a:pt x="9363" y="486"/>
                      </a:moveTo>
                      <a:cubicBezTo>
                        <a:pt x="8155" y="486"/>
                        <a:pt x="6947" y="486"/>
                        <a:pt x="5739" y="486"/>
                      </a:cubicBezTo>
                      <a:cubicBezTo>
                        <a:pt x="5739" y="486"/>
                        <a:pt x="3322" y="1694"/>
                        <a:pt x="4530" y="1694"/>
                      </a:cubicBezTo>
                      <a:cubicBezTo>
                        <a:pt x="-1510" y="1694"/>
                        <a:pt x="-1510" y="10151"/>
                        <a:pt x="4530" y="10151"/>
                      </a:cubicBezTo>
                      <a:cubicBezTo>
                        <a:pt x="6947" y="10151"/>
                        <a:pt x="6947" y="8943"/>
                        <a:pt x="9363" y="8943"/>
                      </a:cubicBezTo>
                      <a:cubicBezTo>
                        <a:pt x="10571" y="8943"/>
                        <a:pt x="11779" y="8943"/>
                        <a:pt x="14195" y="7735"/>
                      </a:cubicBezTo>
                      <a:cubicBezTo>
                        <a:pt x="17820" y="5319"/>
                        <a:pt x="14195" y="-1930"/>
                        <a:pt x="9363" y="486"/>
                      </a:cubicBezTo>
                      <a:lnTo>
                        <a:pt x="9363" y="48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9" name="Freeform 823"/>
                <p:cNvSpPr/>
                <p:nvPr/>
              </p:nvSpPr>
              <p:spPr>
                <a:xfrm>
                  <a:off x="2034426" y="4876401"/>
                  <a:ext cx="18351" cy="13181"/>
                </a:xfrm>
                <a:custGeom>
                  <a:avLst/>
                  <a:gdLst>
                    <a:gd name="connsiteX0" fmla="*/ 3490 w 18351"/>
                    <a:gd name="connsiteY0" fmla="*/ 3834 h 13181"/>
                    <a:gd name="connsiteX1" fmla="*/ 2282 w 18351"/>
                    <a:gd name="connsiteY1" fmla="*/ 5043 h 13181"/>
                    <a:gd name="connsiteX2" fmla="*/ 5906 w 18351"/>
                    <a:gd name="connsiteY2" fmla="*/ 12291 h 13181"/>
                    <a:gd name="connsiteX3" fmla="*/ 11947 w 18351"/>
                    <a:gd name="connsiteY3" fmla="*/ 9875 h 13181"/>
                    <a:gd name="connsiteX4" fmla="*/ 15571 w 18351"/>
                    <a:gd name="connsiteY4" fmla="*/ 8667 h 13181"/>
                    <a:gd name="connsiteX5" fmla="*/ 3490 w 18351"/>
                    <a:gd name="connsiteY5" fmla="*/ 3834 h 13181"/>
                    <a:gd name="connsiteX6" fmla="*/ 3490 w 18351"/>
                    <a:gd name="connsiteY6" fmla="*/ 3834 h 13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51" h="13181">
                      <a:moveTo>
                        <a:pt x="3490" y="3834"/>
                      </a:moveTo>
                      <a:cubicBezTo>
                        <a:pt x="3490" y="3834"/>
                        <a:pt x="2282" y="3834"/>
                        <a:pt x="2282" y="5043"/>
                      </a:cubicBezTo>
                      <a:cubicBezTo>
                        <a:pt x="-2550" y="7459"/>
                        <a:pt x="1074" y="15916"/>
                        <a:pt x="5906" y="12291"/>
                      </a:cubicBezTo>
                      <a:cubicBezTo>
                        <a:pt x="7114" y="11083"/>
                        <a:pt x="9531" y="9875"/>
                        <a:pt x="11947" y="9875"/>
                      </a:cubicBezTo>
                      <a:cubicBezTo>
                        <a:pt x="13155" y="9875"/>
                        <a:pt x="14363" y="8667"/>
                        <a:pt x="15571" y="8667"/>
                      </a:cubicBezTo>
                      <a:cubicBezTo>
                        <a:pt x="20404" y="8667"/>
                        <a:pt x="20404" y="-7039"/>
                        <a:pt x="3490" y="3834"/>
                      </a:cubicBezTo>
                      <a:lnTo>
                        <a:pt x="3490" y="383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0" name="Freeform 824"/>
                <p:cNvSpPr/>
                <p:nvPr/>
              </p:nvSpPr>
              <p:spPr>
                <a:xfrm>
                  <a:off x="2084373" y="4888693"/>
                  <a:ext cx="27238" cy="9782"/>
                </a:xfrm>
                <a:custGeom>
                  <a:avLst/>
                  <a:gdLst>
                    <a:gd name="connsiteX0" fmla="*/ 23614 w 27238"/>
                    <a:gd name="connsiteY0" fmla="*/ 0 h 9782"/>
                    <a:gd name="connsiteX1" fmla="*/ 23614 w 27238"/>
                    <a:gd name="connsiteY1" fmla="*/ 0 h 9782"/>
                    <a:gd name="connsiteX2" fmla="*/ 18782 w 27238"/>
                    <a:gd name="connsiteY2" fmla="*/ 0 h 9782"/>
                    <a:gd name="connsiteX3" fmla="*/ 12741 w 27238"/>
                    <a:gd name="connsiteY3" fmla="*/ 0 h 9782"/>
                    <a:gd name="connsiteX4" fmla="*/ 7909 w 27238"/>
                    <a:gd name="connsiteY4" fmla="*/ 1208 h 9782"/>
                    <a:gd name="connsiteX5" fmla="*/ 3076 w 27238"/>
                    <a:gd name="connsiteY5" fmla="*/ 1208 h 9782"/>
                    <a:gd name="connsiteX6" fmla="*/ 4285 w 27238"/>
                    <a:gd name="connsiteY6" fmla="*/ 9665 h 9782"/>
                    <a:gd name="connsiteX7" fmla="*/ 7909 w 27238"/>
                    <a:gd name="connsiteY7" fmla="*/ 9665 h 9782"/>
                    <a:gd name="connsiteX8" fmla="*/ 12741 w 27238"/>
                    <a:gd name="connsiteY8" fmla="*/ 8457 h 9782"/>
                    <a:gd name="connsiteX9" fmla="*/ 17574 w 27238"/>
                    <a:gd name="connsiteY9" fmla="*/ 8457 h 9782"/>
                    <a:gd name="connsiteX10" fmla="*/ 22406 w 27238"/>
                    <a:gd name="connsiteY10" fmla="*/ 8457 h 9782"/>
                    <a:gd name="connsiteX11" fmla="*/ 27239 w 27238"/>
                    <a:gd name="connsiteY11" fmla="*/ 4832 h 9782"/>
                    <a:gd name="connsiteX12" fmla="*/ 23614 w 27238"/>
                    <a:gd name="connsiteY12" fmla="*/ 0 h 9782"/>
                    <a:gd name="connsiteX13" fmla="*/ 23614 w 27238"/>
                    <a:gd name="connsiteY13" fmla="*/ 0 h 9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238" h="9782">
                      <a:moveTo>
                        <a:pt x="23614" y="0"/>
                      </a:moveTo>
                      <a:cubicBezTo>
                        <a:pt x="22406" y="0"/>
                        <a:pt x="22406" y="0"/>
                        <a:pt x="23614" y="0"/>
                      </a:cubicBezTo>
                      <a:cubicBezTo>
                        <a:pt x="21198" y="0"/>
                        <a:pt x="19990" y="0"/>
                        <a:pt x="18782" y="0"/>
                      </a:cubicBezTo>
                      <a:cubicBezTo>
                        <a:pt x="16366" y="0"/>
                        <a:pt x="15158" y="0"/>
                        <a:pt x="12741" y="0"/>
                      </a:cubicBezTo>
                      <a:cubicBezTo>
                        <a:pt x="11533" y="0"/>
                        <a:pt x="9117" y="1208"/>
                        <a:pt x="7909" y="1208"/>
                      </a:cubicBezTo>
                      <a:cubicBezTo>
                        <a:pt x="6701" y="1208"/>
                        <a:pt x="4285" y="1208"/>
                        <a:pt x="3076" y="1208"/>
                      </a:cubicBezTo>
                      <a:cubicBezTo>
                        <a:pt x="-1756" y="2416"/>
                        <a:pt x="-548" y="10873"/>
                        <a:pt x="4285" y="9665"/>
                      </a:cubicBezTo>
                      <a:cubicBezTo>
                        <a:pt x="5493" y="9665"/>
                        <a:pt x="6701" y="9665"/>
                        <a:pt x="7909" y="9665"/>
                      </a:cubicBezTo>
                      <a:cubicBezTo>
                        <a:pt x="9117" y="9665"/>
                        <a:pt x="10325" y="8457"/>
                        <a:pt x="12741" y="8457"/>
                      </a:cubicBezTo>
                      <a:cubicBezTo>
                        <a:pt x="13950" y="8457"/>
                        <a:pt x="15158" y="8457"/>
                        <a:pt x="17574" y="8457"/>
                      </a:cubicBezTo>
                      <a:cubicBezTo>
                        <a:pt x="18782" y="8457"/>
                        <a:pt x="19990" y="8457"/>
                        <a:pt x="22406" y="8457"/>
                      </a:cubicBezTo>
                      <a:cubicBezTo>
                        <a:pt x="24823" y="8457"/>
                        <a:pt x="27239" y="7249"/>
                        <a:pt x="27239" y="4832"/>
                      </a:cubicBezTo>
                      <a:cubicBezTo>
                        <a:pt x="27239" y="2416"/>
                        <a:pt x="26031" y="0"/>
                        <a:pt x="23614" y="0"/>
                      </a:cubicBezTo>
                      <a:lnTo>
                        <a:pt x="2361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1" name="Freeform 825"/>
                <p:cNvSpPr/>
                <p:nvPr/>
              </p:nvSpPr>
              <p:spPr>
                <a:xfrm>
                  <a:off x="1704474" y="5006849"/>
                  <a:ext cx="14497" cy="14114"/>
                </a:xfrm>
                <a:custGeom>
                  <a:avLst/>
                  <a:gdLst>
                    <a:gd name="connsiteX0" fmla="*/ 8457 w 14497"/>
                    <a:gd name="connsiteY0" fmla="*/ 12321 h 14114"/>
                    <a:gd name="connsiteX1" fmla="*/ 10873 w 14497"/>
                    <a:gd name="connsiteY1" fmla="*/ 9905 h 14114"/>
                    <a:gd name="connsiteX2" fmla="*/ 12081 w 14497"/>
                    <a:gd name="connsiteY2" fmla="*/ 8697 h 14114"/>
                    <a:gd name="connsiteX3" fmla="*/ 12081 w 14497"/>
                    <a:gd name="connsiteY3" fmla="*/ 8697 h 14114"/>
                    <a:gd name="connsiteX4" fmla="*/ 14497 w 14497"/>
                    <a:gd name="connsiteY4" fmla="*/ 5072 h 14114"/>
                    <a:gd name="connsiteX5" fmla="*/ 14497 w 14497"/>
                    <a:gd name="connsiteY5" fmla="*/ 5072 h 14114"/>
                    <a:gd name="connsiteX6" fmla="*/ 8457 w 14497"/>
                    <a:gd name="connsiteY6" fmla="*/ 240 h 14114"/>
                    <a:gd name="connsiteX7" fmla="*/ 1208 w 14497"/>
                    <a:gd name="connsiteY7" fmla="*/ 7489 h 14114"/>
                    <a:gd name="connsiteX8" fmla="*/ 0 w 14497"/>
                    <a:gd name="connsiteY8" fmla="*/ 9905 h 14114"/>
                    <a:gd name="connsiteX9" fmla="*/ 8457 w 14497"/>
                    <a:gd name="connsiteY9" fmla="*/ 12321 h 14114"/>
                    <a:gd name="connsiteX10" fmla="*/ 8457 w 14497"/>
                    <a:gd name="connsiteY10" fmla="*/ 12321 h 14114"/>
                    <a:gd name="connsiteX11" fmla="*/ 8457 w 14497"/>
                    <a:gd name="connsiteY11" fmla="*/ 12321 h 14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97" h="14114">
                      <a:moveTo>
                        <a:pt x="8457" y="12321"/>
                      </a:moveTo>
                      <a:cubicBezTo>
                        <a:pt x="9665" y="11113"/>
                        <a:pt x="9665" y="9905"/>
                        <a:pt x="10873" y="9905"/>
                      </a:cubicBezTo>
                      <a:cubicBezTo>
                        <a:pt x="10873" y="9905"/>
                        <a:pt x="12081" y="8697"/>
                        <a:pt x="12081" y="8697"/>
                      </a:cubicBezTo>
                      <a:cubicBezTo>
                        <a:pt x="12081" y="8697"/>
                        <a:pt x="12081" y="8697"/>
                        <a:pt x="12081" y="8697"/>
                      </a:cubicBezTo>
                      <a:cubicBezTo>
                        <a:pt x="13289" y="7489"/>
                        <a:pt x="14497" y="7489"/>
                        <a:pt x="14497" y="5072"/>
                      </a:cubicBezTo>
                      <a:cubicBezTo>
                        <a:pt x="14497" y="5072"/>
                        <a:pt x="14497" y="5072"/>
                        <a:pt x="14497" y="5072"/>
                      </a:cubicBezTo>
                      <a:cubicBezTo>
                        <a:pt x="14497" y="2656"/>
                        <a:pt x="12081" y="-968"/>
                        <a:pt x="8457" y="240"/>
                      </a:cubicBezTo>
                      <a:cubicBezTo>
                        <a:pt x="6041" y="1448"/>
                        <a:pt x="2416" y="5072"/>
                        <a:pt x="1208" y="7489"/>
                      </a:cubicBezTo>
                      <a:cubicBezTo>
                        <a:pt x="1208" y="8697"/>
                        <a:pt x="0" y="8697"/>
                        <a:pt x="0" y="9905"/>
                      </a:cubicBezTo>
                      <a:cubicBezTo>
                        <a:pt x="0" y="13529"/>
                        <a:pt x="4833" y="15946"/>
                        <a:pt x="8457" y="12321"/>
                      </a:cubicBezTo>
                      <a:cubicBezTo>
                        <a:pt x="7249" y="12321"/>
                        <a:pt x="7249" y="12321"/>
                        <a:pt x="8457" y="12321"/>
                      </a:cubicBezTo>
                      <a:lnTo>
                        <a:pt x="8457" y="123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2" name="Freeform 826"/>
                <p:cNvSpPr/>
                <p:nvPr/>
              </p:nvSpPr>
              <p:spPr>
                <a:xfrm>
                  <a:off x="1547833" y="4923242"/>
                  <a:ext cx="26957" cy="15470"/>
                </a:xfrm>
                <a:custGeom>
                  <a:avLst/>
                  <a:gdLst>
                    <a:gd name="connsiteX0" fmla="*/ 24956 w 26957"/>
                    <a:gd name="connsiteY0" fmla="*/ 7735 h 15470"/>
                    <a:gd name="connsiteX1" fmla="*/ 6834 w 26957"/>
                    <a:gd name="connsiteY1" fmla="*/ 486 h 15470"/>
                    <a:gd name="connsiteX2" fmla="*/ 2002 w 26957"/>
                    <a:gd name="connsiteY2" fmla="*/ 7735 h 15470"/>
                    <a:gd name="connsiteX3" fmla="*/ 20123 w 26957"/>
                    <a:gd name="connsiteY3" fmla="*/ 14984 h 15470"/>
                    <a:gd name="connsiteX4" fmla="*/ 24956 w 26957"/>
                    <a:gd name="connsiteY4" fmla="*/ 7735 h 15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957" h="15470">
                      <a:moveTo>
                        <a:pt x="24956" y="7735"/>
                      </a:moveTo>
                      <a:cubicBezTo>
                        <a:pt x="18915" y="4111"/>
                        <a:pt x="15291" y="5319"/>
                        <a:pt x="6834" y="486"/>
                      </a:cubicBezTo>
                      <a:cubicBezTo>
                        <a:pt x="2002" y="-1930"/>
                        <a:pt x="-2831" y="5319"/>
                        <a:pt x="2002" y="7735"/>
                      </a:cubicBezTo>
                      <a:cubicBezTo>
                        <a:pt x="11667" y="13776"/>
                        <a:pt x="15291" y="12568"/>
                        <a:pt x="20123" y="14984"/>
                      </a:cubicBezTo>
                      <a:cubicBezTo>
                        <a:pt x="24956" y="17400"/>
                        <a:pt x="29789" y="10151"/>
                        <a:pt x="24956" y="773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3" name="Freeform 827"/>
                <p:cNvSpPr/>
                <p:nvPr/>
              </p:nvSpPr>
              <p:spPr>
                <a:xfrm>
                  <a:off x="1598160" y="4953931"/>
                  <a:ext cx="13614" cy="12878"/>
                </a:xfrm>
                <a:custGeom>
                  <a:avLst/>
                  <a:gdLst>
                    <a:gd name="connsiteX0" fmla="*/ 0 w 13614"/>
                    <a:gd name="connsiteY0" fmla="*/ 7249 h 12878"/>
                    <a:gd name="connsiteX1" fmla="*/ 0 w 13614"/>
                    <a:gd name="connsiteY1" fmla="*/ 8457 h 12878"/>
                    <a:gd name="connsiteX2" fmla="*/ 6041 w 13614"/>
                    <a:gd name="connsiteY2" fmla="*/ 12081 h 12878"/>
                    <a:gd name="connsiteX3" fmla="*/ 7249 w 13614"/>
                    <a:gd name="connsiteY3" fmla="*/ 10873 h 12878"/>
                    <a:gd name="connsiteX4" fmla="*/ 8457 w 13614"/>
                    <a:gd name="connsiteY4" fmla="*/ 9665 h 12878"/>
                    <a:gd name="connsiteX5" fmla="*/ 12081 w 13614"/>
                    <a:gd name="connsiteY5" fmla="*/ 7249 h 12878"/>
                    <a:gd name="connsiteX6" fmla="*/ 12081 w 13614"/>
                    <a:gd name="connsiteY6" fmla="*/ 7249 h 12878"/>
                    <a:gd name="connsiteX7" fmla="*/ 9665 w 13614"/>
                    <a:gd name="connsiteY7" fmla="*/ 0 h 12878"/>
                    <a:gd name="connsiteX8" fmla="*/ 7249 w 13614"/>
                    <a:gd name="connsiteY8" fmla="*/ 1208 h 12878"/>
                    <a:gd name="connsiteX9" fmla="*/ 6041 w 13614"/>
                    <a:gd name="connsiteY9" fmla="*/ 2416 h 12878"/>
                    <a:gd name="connsiteX10" fmla="*/ 3624 w 13614"/>
                    <a:gd name="connsiteY10" fmla="*/ 3624 h 12878"/>
                    <a:gd name="connsiteX11" fmla="*/ 0 w 13614"/>
                    <a:gd name="connsiteY11" fmla="*/ 7249 h 12878"/>
                    <a:gd name="connsiteX12" fmla="*/ 0 w 13614"/>
                    <a:gd name="connsiteY12" fmla="*/ 7249 h 12878"/>
                    <a:gd name="connsiteX13" fmla="*/ 0 w 13614"/>
                    <a:gd name="connsiteY13" fmla="*/ 7249 h 12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614" h="12878">
                      <a:moveTo>
                        <a:pt x="0" y="7249"/>
                      </a:moveTo>
                      <a:cubicBezTo>
                        <a:pt x="0" y="7249"/>
                        <a:pt x="0" y="8457"/>
                        <a:pt x="0" y="8457"/>
                      </a:cubicBezTo>
                      <a:cubicBezTo>
                        <a:pt x="0" y="10873"/>
                        <a:pt x="2416" y="14498"/>
                        <a:pt x="6041" y="12081"/>
                      </a:cubicBezTo>
                      <a:cubicBezTo>
                        <a:pt x="6041" y="12081"/>
                        <a:pt x="7249" y="12081"/>
                        <a:pt x="7249" y="10873"/>
                      </a:cubicBezTo>
                      <a:cubicBezTo>
                        <a:pt x="7249" y="10873"/>
                        <a:pt x="8457" y="10873"/>
                        <a:pt x="8457" y="9665"/>
                      </a:cubicBezTo>
                      <a:cubicBezTo>
                        <a:pt x="9665" y="8457"/>
                        <a:pt x="10873" y="8457"/>
                        <a:pt x="12081" y="7249"/>
                      </a:cubicBezTo>
                      <a:cubicBezTo>
                        <a:pt x="12081" y="7249"/>
                        <a:pt x="12081" y="7249"/>
                        <a:pt x="12081" y="7249"/>
                      </a:cubicBezTo>
                      <a:cubicBezTo>
                        <a:pt x="15706" y="4832"/>
                        <a:pt x="12081" y="0"/>
                        <a:pt x="9665" y="0"/>
                      </a:cubicBezTo>
                      <a:cubicBezTo>
                        <a:pt x="8457" y="0"/>
                        <a:pt x="7249" y="0"/>
                        <a:pt x="7249" y="1208"/>
                      </a:cubicBezTo>
                      <a:cubicBezTo>
                        <a:pt x="7249" y="1208"/>
                        <a:pt x="6041" y="2416"/>
                        <a:pt x="6041" y="2416"/>
                      </a:cubicBezTo>
                      <a:cubicBezTo>
                        <a:pt x="4833" y="2416"/>
                        <a:pt x="3624" y="3624"/>
                        <a:pt x="3624" y="3624"/>
                      </a:cubicBezTo>
                      <a:cubicBezTo>
                        <a:pt x="0" y="4832"/>
                        <a:pt x="0" y="6041"/>
                        <a:pt x="0" y="7249"/>
                      </a:cubicBezTo>
                      <a:cubicBezTo>
                        <a:pt x="0" y="7249"/>
                        <a:pt x="0" y="7249"/>
                        <a:pt x="0" y="7249"/>
                      </a:cubicBezTo>
                      <a:lnTo>
                        <a:pt x="0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4" name="Freeform 828"/>
                <p:cNvSpPr/>
                <p:nvPr/>
              </p:nvSpPr>
              <p:spPr>
                <a:xfrm>
                  <a:off x="1600845" y="4918896"/>
                  <a:ext cx="23059" cy="11373"/>
                </a:xfrm>
                <a:custGeom>
                  <a:avLst/>
                  <a:gdLst>
                    <a:gd name="connsiteX0" fmla="*/ 3355 w 23059"/>
                    <a:gd name="connsiteY0" fmla="*/ 10873 h 11373"/>
                    <a:gd name="connsiteX1" fmla="*/ 14229 w 23059"/>
                    <a:gd name="connsiteY1" fmla="*/ 9665 h 11373"/>
                    <a:gd name="connsiteX2" fmla="*/ 20269 w 23059"/>
                    <a:gd name="connsiteY2" fmla="*/ 7249 h 11373"/>
                    <a:gd name="connsiteX3" fmla="*/ 20269 w 23059"/>
                    <a:gd name="connsiteY3" fmla="*/ 0 h 11373"/>
                    <a:gd name="connsiteX4" fmla="*/ 16645 w 23059"/>
                    <a:gd name="connsiteY4" fmla="*/ 1208 h 11373"/>
                    <a:gd name="connsiteX5" fmla="*/ 15437 w 23059"/>
                    <a:gd name="connsiteY5" fmla="*/ 1208 h 11373"/>
                    <a:gd name="connsiteX6" fmla="*/ 13021 w 23059"/>
                    <a:gd name="connsiteY6" fmla="*/ 2416 h 11373"/>
                    <a:gd name="connsiteX7" fmla="*/ 8188 w 23059"/>
                    <a:gd name="connsiteY7" fmla="*/ 3624 h 11373"/>
                    <a:gd name="connsiteX8" fmla="*/ 3355 w 23059"/>
                    <a:gd name="connsiteY8" fmla="*/ 10873 h 11373"/>
                    <a:gd name="connsiteX9" fmla="*/ 3355 w 23059"/>
                    <a:gd name="connsiteY9" fmla="*/ 10873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59" h="11373">
                      <a:moveTo>
                        <a:pt x="3355" y="10873"/>
                      </a:moveTo>
                      <a:cubicBezTo>
                        <a:pt x="6980" y="12081"/>
                        <a:pt x="10604" y="10873"/>
                        <a:pt x="14229" y="9665"/>
                      </a:cubicBezTo>
                      <a:cubicBezTo>
                        <a:pt x="16645" y="9665"/>
                        <a:pt x="19061" y="8457"/>
                        <a:pt x="20269" y="7249"/>
                      </a:cubicBezTo>
                      <a:cubicBezTo>
                        <a:pt x="25102" y="4832"/>
                        <a:pt x="22686" y="1208"/>
                        <a:pt x="20269" y="0"/>
                      </a:cubicBezTo>
                      <a:cubicBezTo>
                        <a:pt x="19061" y="0"/>
                        <a:pt x="17853" y="0"/>
                        <a:pt x="16645" y="1208"/>
                      </a:cubicBezTo>
                      <a:cubicBezTo>
                        <a:pt x="16645" y="1208"/>
                        <a:pt x="16645" y="1208"/>
                        <a:pt x="15437" y="1208"/>
                      </a:cubicBezTo>
                      <a:cubicBezTo>
                        <a:pt x="14229" y="1208"/>
                        <a:pt x="13021" y="1208"/>
                        <a:pt x="13021" y="2416"/>
                      </a:cubicBezTo>
                      <a:cubicBezTo>
                        <a:pt x="11812" y="2416"/>
                        <a:pt x="9396" y="3624"/>
                        <a:pt x="8188" y="3624"/>
                      </a:cubicBezTo>
                      <a:cubicBezTo>
                        <a:pt x="-269" y="1208"/>
                        <a:pt x="-2685" y="9665"/>
                        <a:pt x="3355" y="10873"/>
                      </a:cubicBezTo>
                      <a:lnTo>
                        <a:pt x="3355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5" name="Freeform 829"/>
                <p:cNvSpPr/>
                <p:nvPr/>
              </p:nvSpPr>
              <p:spPr>
                <a:xfrm>
                  <a:off x="1668321" y="4734014"/>
                  <a:ext cx="11319" cy="9492"/>
                </a:xfrm>
                <a:custGeom>
                  <a:avLst/>
                  <a:gdLst>
                    <a:gd name="connsiteX0" fmla="*/ 7158 w 11319"/>
                    <a:gd name="connsiteY0" fmla="*/ 8496 h 9492"/>
                    <a:gd name="connsiteX1" fmla="*/ 8366 w 11319"/>
                    <a:gd name="connsiteY1" fmla="*/ 8496 h 9492"/>
                    <a:gd name="connsiteX2" fmla="*/ 8366 w 11319"/>
                    <a:gd name="connsiteY2" fmla="*/ 8496 h 9492"/>
                    <a:gd name="connsiteX3" fmla="*/ 1118 w 11319"/>
                    <a:gd name="connsiteY3" fmla="*/ 2456 h 9492"/>
                    <a:gd name="connsiteX4" fmla="*/ 1118 w 11319"/>
                    <a:gd name="connsiteY4" fmla="*/ 2456 h 9492"/>
                    <a:gd name="connsiteX5" fmla="*/ 7158 w 11319"/>
                    <a:gd name="connsiteY5" fmla="*/ 8496 h 9492"/>
                    <a:gd name="connsiteX6" fmla="*/ 7158 w 11319"/>
                    <a:gd name="connsiteY6" fmla="*/ 8496 h 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19" h="9492">
                      <a:moveTo>
                        <a:pt x="7158" y="8496"/>
                      </a:moveTo>
                      <a:cubicBezTo>
                        <a:pt x="7158" y="8496"/>
                        <a:pt x="8366" y="8496"/>
                        <a:pt x="8366" y="8496"/>
                      </a:cubicBezTo>
                      <a:cubicBezTo>
                        <a:pt x="8366" y="8496"/>
                        <a:pt x="8366" y="8496"/>
                        <a:pt x="8366" y="8496"/>
                      </a:cubicBezTo>
                      <a:cubicBezTo>
                        <a:pt x="14407" y="6080"/>
                        <a:pt x="10783" y="-4793"/>
                        <a:pt x="1118" y="2456"/>
                      </a:cubicBezTo>
                      <a:cubicBezTo>
                        <a:pt x="1118" y="2456"/>
                        <a:pt x="1118" y="2456"/>
                        <a:pt x="1118" y="2456"/>
                      </a:cubicBezTo>
                      <a:cubicBezTo>
                        <a:pt x="-2507" y="4872"/>
                        <a:pt x="3534" y="12120"/>
                        <a:pt x="7158" y="8496"/>
                      </a:cubicBezTo>
                      <a:lnTo>
                        <a:pt x="7158" y="849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6" name="Freeform 830"/>
                <p:cNvSpPr/>
                <p:nvPr/>
              </p:nvSpPr>
              <p:spPr>
                <a:xfrm>
                  <a:off x="1835973" y="4598269"/>
                  <a:ext cx="11060" cy="13555"/>
                </a:xfrm>
                <a:custGeom>
                  <a:avLst/>
                  <a:gdLst>
                    <a:gd name="connsiteX0" fmla="*/ 8644 w 11060"/>
                    <a:gd name="connsiteY0" fmla="*/ 2890 h 13555"/>
                    <a:gd name="connsiteX1" fmla="*/ 8644 w 11060"/>
                    <a:gd name="connsiteY1" fmla="*/ 2890 h 13555"/>
                    <a:gd name="connsiteX2" fmla="*/ 2603 w 11060"/>
                    <a:gd name="connsiteY2" fmla="*/ 474 h 13555"/>
                    <a:gd name="connsiteX3" fmla="*/ 1395 w 11060"/>
                    <a:gd name="connsiteY3" fmla="*/ 1682 h 13555"/>
                    <a:gd name="connsiteX4" fmla="*/ 1395 w 11060"/>
                    <a:gd name="connsiteY4" fmla="*/ 8931 h 13555"/>
                    <a:gd name="connsiteX5" fmla="*/ 5019 w 11060"/>
                    <a:gd name="connsiteY5" fmla="*/ 12555 h 13555"/>
                    <a:gd name="connsiteX6" fmla="*/ 11060 w 11060"/>
                    <a:gd name="connsiteY6" fmla="*/ 10139 h 13555"/>
                    <a:gd name="connsiteX7" fmla="*/ 11060 w 11060"/>
                    <a:gd name="connsiteY7" fmla="*/ 10139 h 13555"/>
                    <a:gd name="connsiteX8" fmla="*/ 9852 w 11060"/>
                    <a:gd name="connsiteY8" fmla="*/ 5306 h 13555"/>
                    <a:gd name="connsiteX9" fmla="*/ 8644 w 11060"/>
                    <a:gd name="connsiteY9" fmla="*/ 2890 h 13555"/>
                    <a:gd name="connsiteX10" fmla="*/ 8644 w 11060"/>
                    <a:gd name="connsiteY10" fmla="*/ 2890 h 1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60" h="13555">
                      <a:moveTo>
                        <a:pt x="8644" y="2890"/>
                      </a:moveTo>
                      <a:cubicBezTo>
                        <a:pt x="8644" y="2890"/>
                        <a:pt x="8644" y="2890"/>
                        <a:pt x="8644" y="2890"/>
                      </a:cubicBezTo>
                      <a:cubicBezTo>
                        <a:pt x="6228" y="474"/>
                        <a:pt x="5019" y="-734"/>
                        <a:pt x="2603" y="474"/>
                      </a:cubicBezTo>
                      <a:cubicBezTo>
                        <a:pt x="2603" y="474"/>
                        <a:pt x="1395" y="474"/>
                        <a:pt x="1395" y="1682"/>
                      </a:cubicBezTo>
                      <a:cubicBezTo>
                        <a:pt x="187" y="2890"/>
                        <a:pt x="-1021" y="5306"/>
                        <a:pt x="1395" y="8931"/>
                      </a:cubicBezTo>
                      <a:cubicBezTo>
                        <a:pt x="2603" y="10139"/>
                        <a:pt x="2603" y="11347"/>
                        <a:pt x="5019" y="12555"/>
                      </a:cubicBezTo>
                      <a:cubicBezTo>
                        <a:pt x="7436" y="14971"/>
                        <a:pt x="9852" y="12555"/>
                        <a:pt x="11060" y="10139"/>
                      </a:cubicBezTo>
                      <a:cubicBezTo>
                        <a:pt x="11060" y="10139"/>
                        <a:pt x="11060" y="10139"/>
                        <a:pt x="11060" y="10139"/>
                      </a:cubicBezTo>
                      <a:cubicBezTo>
                        <a:pt x="11060" y="8931"/>
                        <a:pt x="11060" y="6515"/>
                        <a:pt x="9852" y="5306"/>
                      </a:cubicBezTo>
                      <a:cubicBezTo>
                        <a:pt x="9852" y="5306"/>
                        <a:pt x="8644" y="2890"/>
                        <a:pt x="8644" y="2890"/>
                      </a:cubicBezTo>
                      <a:lnTo>
                        <a:pt x="8644" y="28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7" name="Freeform 831"/>
                <p:cNvSpPr/>
                <p:nvPr/>
              </p:nvSpPr>
              <p:spPr>
                <a:xfrm>
                  <a:off x="1817920" y="4569587"/>
                  <a:ext cx="19448" cy="50600"/>
                </a:xfrm>
                <a:custGeom>
                  <a:avLst/>
                  <a:gdLst>
                    <a:gd name="connsiteX0" fmla="*/ 118 w 19448"/>
                    <a:gd name="connsiteY0" fmla="*/ 4994 h 50600"/>
                    <a:gd name="connsiteX1" fmla="*/ 1326 w 19448"/>
                    <a:gd name="connsiteY1" fmla="*/ 7410 h 50600"/>
                    <a:gd name="connsiteX2" fmla="*/ 3742 w 19448"/>
                    <a:gd name="connsiteY2" fmla="*/ 15867 h 50600"/>
                    <a:gd name="connsiteX3" fmla="*/ 3742 w 19448"/>
                    <a:gd name="connsiteY3" fmla="*/ 17075 h 50600"/>
                    <a:gd name="connsiteX4" fmla="*/ 6159 w 19448"/>
                    <a:gd name="connsiteY4" fmla="*/ 25532 h 50600"/>
                    <a:gd name="connsiteX5" fmla="*/ 6159 w 19448"/>
                    <a:gd name="connsiteY5" fmla="*/ 26740 h 50600"/>
                    <a:gd name="connsiteX6" fmla="*/ 8575 w 19448"/>
                    <a:gd name="connsiteY6" fmla="*/ 36405 h 50600"/>
                    <a:gd name="connsiteX7" fmla="*/ 8575 w 19448"/>
                    <a:gd name="connsiteY7" fmla="*/ 37613 h 50600"/>
                    <a:gd name="connsiteX8" fmla="*/ 8575 w 19448"/>
                    <a:gd name="connsiteY8" fmla="*/ 37613 h 50600"/>
                    <a:gd name="connsiteX9" fmla="*/ 10991 w 19448"/>
                    <a:gd name="connsiteY9" fmla="*/ 47278 h 50600"/>
                    <a:gd name="connsiteX10" fmla="*/ 10991 w 19448"/>
                    <a:gd name="connsiteY10" fmla="*/ 47278 h 50600"/>
                    <a:gd name="connsiteX11" fmla="*/ 10991 w 19448"/>
                    <a:gd name="connsiteY11" fmla="*/ 47278 h 50600"/>
                    <a:gd name="connsiteX12" fmla="*/ 10991 w 19448"/>
                    <a:gd name="connsiteY12" fmla="*/ 47278 h 50600"/>
                    <a:gd name="connsiteX13" fmla="*/ 19448 w 19448"/>
                    <a:gd name="connsiteY13" fmla="*/ 48486 h 50600"/>
                    <a:gd name="connsiteX14" fmla="*/ 19448 w 19448"/>
                    <a:gd name="connsiteY14" fmla="*/ 48486 h 50600"/>
                    <a:gd name="connsiteX15" fmla="*/ 19448 w 19448"/>
                    <a:gd name="connsiteY15" fmla="*/ 47278 h 50600"/>
                    <a:gd name="connsiteX16" fmla="*/ 19448 w 19448"/>
                    <a:gd name="connsiteY16" fmla="*/ 47278 h 50600"/>
                    <a:gd name="connsiteX17" fmla="*/ 18240 w 19448"/>
                    <a:gd name="connsiteY17" fmla="*/ 44862 h 50600"/>
                    <a:gd name="connsiteX18" fmla="*/ 17032 w 19448"/>
                    <a:gd name="connsiteY18" fmla="*/ 38821 h 50600"/>
                    <a:gd name="connsiteX19" fmla="*/ 15824 w 19448"/>
                    <a:gd name="connsiteY19" fmla="*/ 32780 h 50600"/>
                    <a:gd name="connsiteX20" fmla="*/ 12199 w 19448"/>
                    <a:gd name="connsiteY20" fmla="*/ 21907 h 50600"/>
                    <a:gd name="connsiteX21" fmla="*/ 10991 w 19448"/>
                    <a:gd name="connsiteY21" fmla="*/ 17075 h 50600"/>
                    <a:gd name="connsiteX22" fmla="*/ 9783 w 19448"/>
                    <a:gd name="connsiteY22" fmla="*/ 12243 h 50600"/>
                    <a:gd name="connsiteX23" fmla="*/ 7367 w 19448"/>
                    <a:gd name="connsiteY23" fmla="*/ 4994 h 50600"/>
                    <a:gd name="connsiteX24" fmla="*/ 118 w 19448"/>
                    <a:gd name="connsiteY24" fmla="*/ 4994 h 50600"/>
                    <a:gd name="connsiteX25" fmla="*/ 118 w 19448"/>
                    <a:gd name="connsiteY25" fmla="*/ 4994 h 5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9448" h="50600">
                      <a:moveTo>
                        <a:pt x="118" y="4994"/>
                      </a:moveTo>
                      <a:cubicBezTo>
                        <a:pt x="118" y="6202"/>
                        <a:pt x="118" y="6202"/>
                        <a:pt x="1326" y="7410"/>
                      </a:cubicBezTo>
                      <a:cubicBezTo>
                        <a:pt x="2534" y="9826"/>
                        <a:pt x="2534" y="13450"/>
                        <a:pt x="3742" y="15867"/>
                      </a:cubicBezTo>
                      <a:cubicBezTo>
                        <a:pt x="3742" y="15867"/>
                        <a:pt x="3742" y="17075"/>
                        <a:pt x="3742" y="17075"/>
                      </a:cubicBezTo>
                      <a:cubicBezTo>
                        <a:pt x="4951" y="19491"/>
                        <a:pt x="4951" y="23116"/>
                        <a:pt x="6159" y="25532"/>
                      </a:cubicBezTo>
                      <a:cubicBezTo>
                        <a:pt x="6159" y="25532"/>
                        <a:pt x="6159" y="26740"/>
                        <a:pt x="6159" y="26740"/>
                      </a:cubicBezTo>
                      <a:cubicBezTo>
                        <a:pt x="7367" y="30364"/>
                        <a:pt x="8575" y="32780"/>
                        <a:pt x="8575" y="36405"/>
                      </a:cubicBezTo>
                      <a:cubicBezTo>
                        <a:pt x="8575" y="36405"/>
                        <a:pt x="8575" y="36405"/>
                        <a:pt x="8575" y="37613"/>
                      </a:cubicBezTo>
                      <a:cubicBezTo>
                        <a:pt x="8575" y="37613"/>
                        <a:pt x="8575" y="37613"/>
                        <a:pt x="8575" y="37613"/>
                      </a:cubicBezTo>
                      <a:cubicBezTo>
                        <a:pt x="9783" y="41237"/>
                        <a:pt x="9783" y="44862"/>
                        <a:pt x="10991" y="47278"/>
                      </a:cubicBezTo>
                      <a:cubicBezTo>
                        <a:pt x="10991" y="47278"/>
                        <a:pt x="10991" y="47278"/>
                        <a:pt x="10991" y="47278"/>
                      </a:cubicBezTo>
                      <a:cubicBezTo>
                        <a:pt x="10991" y="47278"/>
                        <a:pt x="10991" y="47278"/>
                        <a:pt x="10991" y="47278"/>
                      </a:cubicBezTo>
                      <a:cubicBezTo>
                        <a:pt x="10991" y="47278"/>
                        <a:pt x="10991" y="47278"/>
                        <a:pt x="10991" y="47278"/>
                      </a:cubicBezTo>
                      <a:cubicBezTo>
                        <a:pt x="12199" y="52110"/>
                        <a:pt x="17032" y="50902"/>
                        <a:pt x="19448" y="48486"/>
                      </a:cubicBezTo>
                      <a:cubicBezTo>
                        <a:pt x="19448" y="48486"/>
                        <a:pt x="19448" y="48486"/>
                        <a:pt x="19448" y="48486"/>
                      </a:cubicBezTo>
                      <a:cubicBezTo>
                        <a:pt x="19448" y="48486"/>
                        <a:pt x="19448" y="47278"/>
                        <a:pt x="19448" y="47278"/>
                      </a:cubicBezTo>
                      <a:cubicBezTo>
                        <a:pt x="19448" y="47278"/>
                        <a:pt x="19448" y="47278"/>
                        <a:pt x="19448" y="47278"/>
                      </a:cubicBezTo>
                      <a:cubicBezTo>
                        <a:pt x="19448" y="46070"/>
                        <a:pt x="19448" y="44862"/>
                        <a:pt x="18240" y="44862"/>
                      </a:cubicBezTo>
                      <a:cubicBezTo>
                        <a:pt x="18240" y="42446"/>
                        <a:pt x="17032" y="41237"/>
                        <a:pt x="17032" y="38821"/>
                      </a:cubicBezTo>
                      <a:cubicBezTo>
                        <a:pt x="17032" y="36405"/>
                        <a:pt x="15824" y="35197"/>
                        <a:pt x="15824" y="32780"/>
                      </a:cubicBezTo>
                      <a:cubicBezTo>
                        <a:pt x="14616" y="29156"/>
                        <a:pt x="13407" y="25532"/>
                        <a:pt x="12199" y="21907"/>
                      </a:cubicBezTo>
                      <a:cubicBezTo>
                        <a:pt x="12199" y="20699"/>
                        <a:pt x="10991" y="18283"/>
                        <a:pt x="10991" y="17075"/>
                      </a:cubicBezTo>
                      <a:cubicBezTo>
                        <a:pt x="10991" y="15867"/>
                        <a:pt x="9783" y="13450"/>
                        <a:pt x="9783" y="12243"/>
                      </a:cubicBezTo>
                      <a:cubicBezTo>
                        <a:pt x="8575" y="9826"/>
                        <a:pt x="8575" y="7410"/>
                        <a:pt x="7367" y="4994"/>
                      </a:cubicBezTo>
                      <a:cubicBezTo>
                        <a:pt x="7367" y="-2255"/>
                        <a:pt x="-1090" y="-1047"/>
                        <a:pt x="118" y="4994"/>
                      </a:cubicBezTo>
                      <a:lnTo>
                        <a:pt x="118" y="49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8" name="Freeform 832"/>
                <p:cNvSpPr/>
                <p:nvPr/>
              </p:nvSpPr>
              <p:spPr>
                <a:xfrm>
                  <a:off x="1808080" y="4548223"/>
                  <a:ext cx="13491" cy="18469"/>
                </a:xfrm>
                <a:custGeom>
                  <a:avLst/>
                  <a:gdLst>
                    <a:gd name="connsiteX0" fmla="*/ 1501 w 13491"/>
                    <a:gd name="connsiteY0" fmla="*/ 8237 h 18469"/>
                    <a:gd name="connsiteX1" fmla="*/ 6334 w 13491"/>
                    <a:gd name="connsiteY1" fmla="*/ 16693 h 18469"/>
                    <a:gd name="connsiteX2" fmla="*/ 12374 w 13491"/>
                    <a:gd name="connsiteY2" fmla="*/ 10653 h 18469"/>
                    <a:gd name="connsiteX3" fmla="*/ 5126 w 13491"/>
                    <a:gd name="connsiteY3" fmla="*/ 988 h 18469"/>
                    <a:gd name="connsiteX4" fmla="*/ 1501 w 13491"/>
                    <a:gd name="connsiteY4" fmla="*/ 8237 h 18469"/>
                    <a:gd name="connsiteX5" fmla="*/ 1501 w 13491"/>
                    <a:gd name="connsiteY5" fmla="*/ 8237 h 18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91" h="18469">
                      <a:moveTo>
                        <a:pt x="1501" y="8237"/>
                      </a:moveTo>
                      <a:cubicBezTo>
                        <a:pt x="3918" y="10653"/>
                        <a:pt x="5126" y="14277"/>
                        <a:pt x="6334" y="16693"/>
                      </a:cubicBezTo>
                      <a:cubicBezTo>
                        <a:pt x="9958" y="21526"/>
                        <a:pt x="15999" y="15485"/>
                        <a:pt x="12374" y="10653"/>
                      </a:cubicBezTo>
                      <a:cubicBezTo>
                        <a:pt x="9958" y="7028"/>
                        <a:pt x="8750" y="3404"/>
                        <a:pt x="5126" y="988"/>
                      </a:cubicBezTo>
                      <a:cubicBezTo>
                        <a:pt x="1501" y="-2636"/>
                        <a:pt x="-2123" y="4612"/>
                        <a:pt x="1501" y="8237"/>
                      </a:cubicBezTo>
                      <a:lnTo>
                        <a:pt x="1501" y="82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9" name="Freeform 833"/>
                <p:cNvSpPr/>
                <p:nvPr/>
              </p:nvSpPr>
              <p:spPr>
                <a:xfrm>
                  <a:off x="1824078" y="4543170"/>
                  <a:ext cx="12248" cy="12631"/>
                </a:xfrm>
                <a:custGeom>
                  <a:avLst/>
                  <a:gdLst>
                    <a:gd name="connsiteX0" fmla="*/ 9665 w 12248"/>
                    <a:gd name="connsiteY0" fmla="*/ 12081 h 12631"/>
                    <a:gd name="connsiteX1" fmla="*/ 8457 w 12248"/>
                    <a:gd name="connsiteY1" fmla="*/ 3624 h 12631"/>
                    <a:gd name="connsiteX2" fmla="*/ 0 w 12248"/>
                    <a:gd name="connsiteY2" fmla="*/ 3624 h 12631"/>
                    <a:gd name="connsiteX3" fmla="*/ 9665 w 12248"/>
                    <a:gd name="connsiteY3" fmla="*/ 12081 h 12631"/>
                    <a:gd name="connsiteX4" fmla="*/ 9665 w 12248"/>
                    <a:gd name="connsiteY4" fmla="*/ 12081 h 1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48" h="12631">
                      <a:moveTo>
                        <a:pt x="9665" y="12081"/>
                      </a:moveTo>
                      <a:cubicBezTo>
                        <a:pt x="13289" y="10873"/>
                        <a:pt x="13289" y="4833"/>
                        <a:pt x="8457" y="3624"/>
                      </a:cubicBezTo>
                      <a:cubicBezTo>
                        <a:pt x="8457" y="-1208"/>
                        <a:pt x="0" y="-1208"/>
                        <a:pt x="0" y="3624"/>
                      </a:cubicBezTo>
                      <a:cubicBezTo>
                        <a:pt x="0" y="8457"/>
                        <a:pt x="4833" y="14498"/>
                        <a:pt x="9665" y="12081"/>
                      </a:cubicBezTo>
                      <a:lnTo>
                        <a:pt x="9665" y="1208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0" name="Freeform 834"/>
                <p:cNvSpPr/>
                <p:nvPr/>
              </p:nvSpPr>
              <p:spPr>
                <a:xfrm>
                  <a:off x="1723804" y="4612033"/>
                  <a:ext cx="9665" cy="16913"/>
                </a:xfrm>
                <a:custGeom>
                  <a:avLst/>
                  <a:gdLst>
                    <a:gd name="connsiteX0" fmla="*/ 4833 w 9665"/>
                    <a:gd name="connsiteY0" fmla="*/ 0 h 16913"/>
                    <a:gd name="connsiteX1" fmla="*/ 2416 w 9665"/>
                    <a:gd name="connsiteY1" fmla="*/ 0 h 16913"/>
                    <a:gd name="connsiteX2" fmla="*/ 0 w 9665"/>
                    <a:gd name="connsiteY2" fmla="*/ 1208 h 16913"/>
                    <a:gd name="connsiteX3" fmla="*/ 0 w 9665"/>
                    <a:gd name="connsiteY3" fmla="*/ 2416 h 16913"/>
                    <a:gd name="connsiteX4" fmla="*/ 0 w 9665"/>
                    <a:gd name="connsiteY4" fmla="*/ 3624 h 16913"/>
                    <a:gd name="connsiteX5" fmla="*/ 0 w 9665"/>
                    <a:gd name="connsiteY5" fmla="*/ 8457 h 16913"/>
                    <a:gd name="connsiteX6" fmla="*/ 4833 w 9665"/>
                    <a:gd name="connsiteY6" fmla="*/ 16914 h 16913"/>
                    <a:gd name="connsiteX7" fmla="*/ 8457 w 9665"/>
                    <a:gd name="connsiteY7" fmla="*/ 14497 h 16913"/>
                    <a:gd name="connsiteX8" fmla="*/ 9665 w 9665"/>
                    <a:gd name="connsiteY8" fmla="*/ 12081 h 16913"/>
                    <a:gd name="connsiteX9" fmla="*/ 9665 w 9665"/>
                    <a:gd name="connsiteY9" fmla="*/ 12081 h 16913"/>
                    <a:gd name="connsiteX10" fmla="*/ 8457 w 9665"/>
                    <a:gd name="connsiteY10" fmla="*/ 9665 h 16913"/>
                    <a:gd name="connsiteX11" fmla="*/ 8457 w 9665"/>
                    <a:gd name="connsiteY11" fmla="*/ 3624 h 16913"/>
                    <a:gd name="connsiteX12" fmla="*/ 6041 w 9665"/>
                    <a:gd name="connsiteY12" fmla="*/ 0 h 16913"/>
                    <a:gd name="connsiteX13" fmla="*/ 4833 w 9665"/>
                    <a:gd name="connsiteY13" fmla="*/ 0 h 16913"/>
                    <a:gd name="connsiteX14" fmla="*/ 4833 w 9665"/>
                    <a:gd name="connsiteY14" fmla="*/ 0 h 1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65" h="16913">
                      <a:moveTo>
                        <a:pt x="4833" y="0"/>
                      </a:moveTo>
                      <a:cubicBezTo>
                        <a:pt x="3624" y="0"/>
                        <a:pt x="3624" y="0"/>
                        <a:pt x="2416" y="0"/>
                      </a:cubicBezTo>
                      <a:cubicBezTo>
                        <a:pt x="1208" y="0"/>
                        <a:pt x="1208" y="1208"/>
                        <a:pt x="0" y="1208"/>
                      </a:cubicBezTo>
                      <a:cubicBezTo>
                        <a:pt x="0" y="1208"/>
                        <a:pt x="0" y="2416"/>
                        <a:pt x="0" y="2416"/>
                      </a:cubicBezTo>
                      <a:cubicBezTo>
                        <a:pt x="0" y="2416"/>
                        <a:pt x="0" y="3624"/>
                        <a:pt x="0" y="3624"/>
                      </a:cubicBezTo>
                      <a:cubicBezTo>
                        <a:pt x="0" y="6041"/>
                        <a:pt x="0" y="7248"/>
                        <a:pt x="0" y="8457"/>
                      </a:cubicBezTo>
                      <a:cubicBezTo>
                        <a:pt x="1208" y="14497"/>
                        <a:pt x="3624" y="16914"/>
                        <a:pt x="4833" y="16914"/>
                      </a:cubicBezTo>
                      <a:cubicBezTo>
                        <a:pt x="6041" y="16914"/>
                        <a:pt x="7249" y="15705"/>
                        <a:pt x="8457" y="14497"/>
                      </a:cubicBezTo>
                      <a:cubicBezTo>
                        <a:pt x="8457" y="13289"/>
                        <a:pt x="9665" y="13289"/>
                        <a:pt x="9665" y="12081"/>
                      </a:cubicBezTo>
                      <a:cubicBezTo>
                        <a:pt x="9665" y="12081"/>
                        <a:pt x="9665" y="12081"/>
                        <a:pt x="9665" y="12081"/>
                      </a:cubicBezTo>
                      <a:cubicBezTo>
                        <a:pt x="9665" y="10873"/>
                        <a:pt x="9665" y="10873"/>
                        <a:pt x="8457" y="9665"/>
                      </a:cubicBezTo>
                      <a:cubicBezTo>
                        <a:pt x="8457" y="8457"/>
                        <a:pt x="8457" y="4832"/>
                        <a:pt x="8457" y="3624"/>
                      </a:cubicBezTo>
                      <a:cubicBezTo>
                        <a:pt x="8457" y="2416"/>
                        <a:pt x="7249" y="1208"/>
                        <a:pt x="6041" y="0"/>
                      </a:cubicBezTo>
                      <a:cubicBezTo>
                        <a:pt x="6041" y="1208"/>
                        <a:pt x="6041" y="0"/>
                        <a:pt x="4833" y="0"/>
                      </a:cubicBezTo>
                      <a:lnTo>
                        <a:pt x="483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1" name="Freeform 835"/>
                <p:cNvSpPr/>
                <p:nvPr/>
              </p:nvSpPr>
              <p:spPr>
                <a:xfrm>
                  <a:off x="1846496" y="4688144"/>
                  <a:ext cx="10675" cy="19914"/>
                </a:xfrm>
                <a:custGeom>
                  <a:avLst/>
                  <a:gdLst>
                    <a:gd name="connsiteX0" fmla="*/ 8994 w 10675"/>
                    <a:gd name="connsiteY0" fmla="*/ 10873 h 19914"/>
                    <a:gd name="connsiteX1" fmla="*/ 10202 w 10675"/>
                    <a:gd name="connsiteY1" fmla="*/ 7249 h 19914"/>
                    <a:gd name="connsiteX2" fmla="*/ 10202 w 10675"/>
                    <a:gd name="connsiteY2" fmla="*/ 6041 h 19914"/>
                    <a:gd name="connsiteX3" fmla="*/ 7786 w 10675"/>
                    <a:gd name="connsiteY3" fmla="*/ 0 h 19914"/>
                    <a:gd name="connsiteX4" fmla="*/ 5369 w 10675"/>
                    <a:gd name="connsiteY4" fmla="*/ 0 h 19914"/>
                    <a:gd name="connsiteX5" fmla="*/ 4161 w 10675"/>
                    <a:gd name="connsiteY5" fmla="*/ 1208 h 19914"/>
                    <a:gd name="connsiteX6" fmla="*/ 4161 w 10675"/>
                    <a:gd name="connsiteY6" fmla="*/ 1208 h 19914"/>
                    <a:gd name="connsiteX7" fmla="*/ 537 w 10675"/>
                    <a:gd name="connsiteY7" fmla="*/ 13289 h 19914"/>
                    <a:gd name="connsiteX8" fmla="*/ 537 w 10675"/>
                    <a:gd name="connsiteY8" fmla="*/ 15705 h 19914"/>
                    <a:gd name="connsiteX9" fmla="*/ 7786 w 10675"/>
                    <a:gd name="connsiteY9" fmla="*/ 18122 h 19914"/>
                    <a:gd name="connsiteX10" fmla="*/ 8994 w 10675"/>
                    <a:gd name="connsiteY10" fmla="*/ 10873 h 19914"/>
                    <a:gd name="connsiteX11" fmla="*/ 8994 w 10675"/>
                    <a:gd name="connsiteY11" fmla="*/ 10873 h 19914"/>
                    <a:gd name="connsiteX12" fmla="*/ 8994 w 10675"/>
                    <a:gd name="connsiteY12" fmla="*/ 10873 h 19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675" h="19914">
                      <a:moveTo>
                        <a:pt x="8994" y="10873"/>
                      </a:moveTo>
                      <a:cubicBezTo>
                        <a:pt x="8994" y="9665"/>
                        <a:pt x="10202" y="8457"/>
                        <a:pt x="10202" y="7249"/>
                      </a:cubicBezTo>
                      <a:cubicBezTo>
                        <a:pt x="10202" y="6041"/>
                        <a:pt x="10202" y="6041"/>
                        <a:pt x="10202" y="6041"/>
                      </a:cubicBezTo>
                      <a:cubicBezTo>
                        <a:pt x="11410" y="3624"/>
                        <a:pt x="10202" y="1208"/>
                        <a:pt x="7786" y="0"/>
                      </a:cubicBezTo>
                      <a:cubicBezTo>
                        <a:pt x="6578" y="0"/>
                        <a:pt x="5369" y="0"/>
                        <a:pt x="5369" y="0"/>
                      </a:cubicBezTo>
                      <a:cubicBezTo>
                        <a:pt x="4161" y="0"/>
                        <a:pt x="4161" y="1208"/>
                        <a:pt x="4161" y="1208"/>
                      </a:cubicBezTo>
                      <a:cubicBezTo>
                        <a:pt x="4161" y="1208"/>
                        <a:pt x="4161" y="1208"/>
                        <a:pt x="4161" y="1208"/>
                      </a:cubicBezTo>
                      <a:cubicBezTo>
                        <a:pt x="1745" y="4832"/>
                        <a:pt x="2953" y="9665"/>
                        <a:pt x="537" y="13289"/>
                      </a:cubicBezTo>
                      <a:cubicBezTo>
                        <a:pt x="537" y="14498"/>
                        <a:pt x="-671" y="15705"/>
                        <a:pt x="537" y="15705"/>
                      </a:cubicBezTo>
                      <a:cubicBezTo>
                        <a:pt x="537" y="19330"/>
                        <a:pt x="5369" y="21746"/>
                        <a:pt x="7786" y="18122"/>
                      </a:cubicBezTo>
                      <a:cubicBezTo>
                        <a:pt x="6578" y="15705"/>
                        <a:pt x="7786" y="13289"/>
                        <a:pt x="8994" y="10873"/>
                      </a:cubicBezTo>
                      <a:cubicBezTo>
                        <a:pt x="8994" y="12081"/>
                        <a:pt x="8994" y="10873"/>
                        <a:pt x="8994" y="10873"/>
                      </a:cubicBezTo>
                      <a:lnTo>
                        <a:pt x="8994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2" name="Freeform 836"/>
                <p:cNvSpPr/>
                <p:nvPr/>
              </p:nvSpPr>
              <p:spPr>
                <a:xfrm>
                  <a:off x="1780888" y="4596998"/>
                  <a:ext cx="15403" cy="27115"/>
                </a:xfrm>
                <a:custGeom>
                  <a:avLst/>
                  <a:gdLst>
                    <a:gd name="connsiteX0" fmla="*/ 906 w 15403"/>
                    <a:gd name="connsiteY0" fmla="*/ 5369 h 27115"/>
                    <a:gd name="connsiteX1" fmla="*/ 2114 w 15403"/>
                    <a:gd name="connsiteY1" fmla="*/ 8994 h 27115"/>
                    <a:gd name="connsiteX2" fmla="*/ 5739 w 15403"/>
                    <a:gd name="connsiteY2" fmla="*/ 16242 h 27115"/>
                    <a:gd name="connsiteX3" fmla="*/ 8155 w 15403"/>
                    <a:gd name="connsiteY3" fmla="*/ 23491 h 27115"/>
                    <a:gd name="connsiteX4" fmla="*/ 8155 w 15403"/>
                    <a:gd name="connsiteY4" fmla="*/ 24699 h 27115"/>
                    <a:gd name="connsiteX5" fmla="*/ 8155 w 15403"/>
                    <a:gd name="connsiteY5" fmla="*/ 25908 h 27115"/>
                    <a:gd name="connsiteX6" fmla="*/ 10571 w 15403"/>
                    <a:gd name="connsiteY6" fmla="*/ 27116 h 27115"/>
                    <a:gd name="connsiteX7" fmla="*/ 15404 w 15403"/>
                    <a:gd name="connsiteY7" fmla="*/ 24699 h 27115"/>
                    <a:gd name="connsiteX8" fmla="*/ 15404 w 15403"/>
                    <a:gd name="connsiteY8" fmla="*/ 22283 h 27115"/>
                    <a:gd name="connsiteX9" fmla="*/ 14195 w 15403"/>
                    <a:gd name="connsiteY9" fmla="*/ 19867 h 27115"/>
                    <a:gd name="connsiteX10" fmla="*/ 11779 w 15403"/>
                    <a:gd name="connsiteY10" fmla="*/ 13826 h 27115"/>
                    <a:gd name="connsiteX11" fmla="*/ 8155 w 15403"/>
                    <a:gd name="connsiteY11" fmla="*/ 6578 h 27115"/>
                    <a:gd name="connsiteX12" fmla="*/ 6947 w 15403"/>
                    <a:gd name="connsiteY12" fmla="*/ 5369 h 27115"/>
                    <a:gd name="connsiteX13" fmla="*/ 5739 w 15403"/>
                    <a:gd name="connsiteY13" fmla="*/ 2953 h 27115"/>
                    <a:gd name="connsiteX14" fmla="*/ 4530 w 15403"/>
                    <a:gd name="connsiteY14" fmla="*/ 1745 h 27115"/>
                    <a:gd name="connsiteX15" fmla="*/ 906 w 15403"/>
                    <a:gd name="connsiteY15" fmla="*/ 5369 h 27115"/>
                    <a:gd name="connsiteX16" fmla="*/ 906 w 15403"/>
                    <a:gd name="connsiteY16" fmla="*/ 5369 h 27115"/>
                    <a:gd name="connsiteX17" fmla="*/ 906 w 15403"/>
                    <a:gd name="connsiteY17" fmla="*/ 5369 h 27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403" h="27115">
                      <a:moveTo>
                        <a:pt x="906" y="5369"/>
                      </a:moveTo>
                      <a:cubicBezTo>
                        <a:pt x="906" y="5369"/>
                        <a:pt x="2114" y="6578"/>
                        <a:pt x="2114" y="8994"/>
                      </a:cubicBezTo>
                      <a:cubicBezTo>
                        <a:pt x="3322" y="11410"/>
                        <a:pt x="4530" y="13826"/>
                        <a:pt x="5739" y="16242"/>
                      </a:cubicBezTo>
                      <a:cubicBezTo>
                        <a:pt x="6947" y="19867"/>
                        <a:pt x="8155" y="22283"/>
                        <a:pt x="8155" y="23491"/>
                      </a:cubicBezTo>
                      <a:cubicBezTo>
                        <a:pt x="8155" y="23491"/>
                        <a:pt x="8155" y="24699"/>
                        <a:pt x="8155" y="24699"/>
                      </a:cubicBezTo>
                      <a:cubicBezTo>
                        <a:pt x="8155" y="24699"/>
                        <a:pt x="8155" y="24699"/>
                        <a:pt x="8155" y="25908"/>
                      </a:cubicBezTo>
                      <a:cubicBezTo>
                        <a:pt x="9363" y="27116"/>
                        <a:pt x="9363" y="27116"/>
                        <a:pt x="10571" y="27116"/>
                      </a:cubicBezTo>
                      <a:cubicBezTo>
                        <a:pt x="12987" y="27116"/>
                        <a:pt x="14195" y="25908"/>
                        <a:pt x="15404" y="24699"/>
                      </a:cubicBezTo>
                      <a:cubicBezTo>
                        <a:pt x="15404" y="24699"/>
                        <a:pt x="15404" y="23491"/>
                        <a:pt x="15404" y="22283"/>
                      </a:cubicBezTo>
                      <a:cubicBezTo>
                        <a:pt x="15404" y="21075"/>
                        <a:pt x="15404" y="21075"/>
                        <a:pt x="14195" y="19867"/>
                      </a:cubicBezTo>
                      <a:cubicBezTo>
                        <a:pt x="12987" y="17451"/>
                        <a:pt x="12987" y="16242"/>
                        <a:pt x="11779" y="13826"/>
                      </a:cubicBezTo>
                      <a:cubicBezTo>
                        <a:pt x="10571" y="11410"/>
                        <a:pt x="9363" y="7786"/>
                        <a:pt x="8155" y="6578"/>
                      </a:cubicBezTo>
                      <a:cubicBezTo>
                        <a:pt x="8155" y="5369"/>
                        <a:pt x="8155" y="5369"/>
                        <a:pt x="6947" y="5369"/>
                      </a:cubicBezTo>
                      <a:cubicBezTo>
                        <a:pt x="6947" y="4161"/>
                        <a:pt x="5739" y="2953"/>
                        <a:pt x="5739" y="2953"/>
                      </a:cubicBezTo>
                      <a:cubicBezTo>
                        <a:pt x="5739" y="2953"/>
                        <a:pt x="5739" y="2953"/>
                        <a:pt x="4530" y="1745"/>
                      </a:cubicBezTo>
                      <a:cubicBezTo>
                        <a:pt x="4530" y="-1879"/>
                        <a:pt x="-1510" y="537"/>
                        <a:pt x="906" y="5369"/>
                      </a:cubicBezTo>
                      <a:cubicBezTo>
                        <a:pt x="-302" y="5369"/>
                        <a:pt x="-302" y="5369"/>
                        <a:pt x="906" y="5369"/>
                      </a:cubicBezTo>
                      <a:lnTo>
                        <a:pt x="906" y="536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3" name="Freeform 837"/>
                <p:cNvSpPr/>
                <p:nvPr/>
              </p:nvSpPr>
              <p:spPr>
                <a:xfrm>
                  <a:off x="1765560" y="4569031"/>
                  <a:ext cx="16392" cy="24208"/>
                </a:xfrm>
                <a:custGeom>
                  <a:avLst/>
                  <a:gdLst>
                    <a:gd name="connsiteX0" fmla="*/ 1737 w 16392"/>
                    <a:gd name="connsiteY0" fmla="*/ 7966 h 24208"/>
                    <a:gd name="connsiteX1" fmla="*/ 8985 w 16392"/>
                    <a:gd name="connsiteY1" fmla="*/ 20047 h 24208"/>
                    <a:gd name="connsiteX2" fmla="*/ 8985 w 16392"/>
                    <a:gd name="connsiteY2" fmla="*/ 21255 h 24208"/>
                    <a:gd name="connsiteX3" fmla="*/ 8985 w 16392"/>
                    <a:gd name="connsiteY3" fmla="*/ 22463 h 24208"/>
                    <a:gd name="connsiteX4" fmla="*/ 16234 w 16392"/>
                    <a:gd name="connsiteY4" fmla="*/ 18839 h 24208"/>
                    <a:gd name="connsiteX5" fmla="*/ 16234 w 16392"/>
                    <a:gd name="connsiteY5" fmla="*/ 17631 h 24208"/>
                    <a:gd name="connsiteX6" fmla="*/ 10194 w 16392"/>
                    <a:gd name="connsiteY6" fmla="*/ 5549 h 24208"/>
                    <a:gd name="connsiteX7" fmla="*/ 1737 w 16392"/>
                    <a:gd name="connsiteY7" fmla="*/ 7966 h 24208"/>
                    <a:gd name="connsiteX8" fmla="*/ 1737 w 16392"/>
                    <a:gd name="connsiteY8" fmla="*/ 7966 h 24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92" h="24208">
                      <a:moveTo>
                        <a:pt x="1737" y="7966"/>
                      </a:moveTo>
                      <a:cubicBezTo>
                        <a:pt x="5361" y="10382"/>
                        <a:pt x="7777" y="15214"/>
                        <a:pt x="8985" y="20047"/>
                      </a:cubicBezTo>
                      <a:cubicBezTo>
                        <a:pt x="8985" y="20047"/>
                        <a:pt x="8985" y="21255"/>
                        <a:pt x="8985" y="21255"/>
                      </a:cubicBezTo>
                      <a:cubicBezTo>
                        <a:pt x="8985" y="21255"/>
                        <a:pt x="8985" y="21255"/>
                        <a:pt x="8985" y="22463"/>
                      </a:cubicBezTo>
                      <a:cubicBezTo>
                        <a:pt x="11402" y="26087"/>
                        <a:pt x="17442" y="23671"/>
                        <a:pt x="16234" y="18839"/>
                      </a:cubicBezTo>
                      <a:cubicBezTo>
                        <a:pt x="16234" y="18839"/>
                        <a:pt x="16234" y="17631"/>
                        <a:pt x="16234" y="17631"/>
                      </a:cubicBezTo>
                      <a:cubicBezTo>
                        <a:pt x="13818" y="12798"/>
                        <a:pt x="12610" y="7966"/>
                        <a:pt x="10194" y="5549"/>
                      </a:cubicBezTo>
                      <a:cubicBezTo>
                        <a:pt x="2945" y="-6532"/>
                        <a:pt x="-3096" y="4341"/>
                        <a:pt x="1737" y="7966"/>
                      </a:cubicBezTo>
                      <a:lnTo>
                        <a:pt x="1737" y="79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4" name="Freeform 838"/>
                <p:cNvSpPr/>
                <p:nvPr/>
              </p:nvSpPr>
              <p:spPr>
                <a:xfrm>
                  <a:off x="1734491" y="4575524"/>
                  <a:ext cx="29181" cy="31676"/>
                </a:xfrm>
                <a:custGeom>
                  <a:avLst/>
                  <a:gdLst>
                    <a:gd name="connsiteX0" fmla="*/ 186 w 29181"/>
                    <a:gd name="connsiteY0" fmla="*/ 6306 h 31676"/>
                    <a:gd name="connsiteX1" fmla="*/ 1394 w 29181"/>
                    <a:gd name="connsiteY1" fmla="*/ 22011 h 31676"/>
                    <a:gd name="connsiteX2" fmla="*/ 2603 w 29181"/>
                    <a:gd name="connsiteY2" fmla="*/ 25636 h 31676"/>
                    <a:gd name="connsiteX3" fmla="*/ 9851 w 29181"/>
                    <a:gd name="connsiteY3" fmla="*/ 22011 h 31676"/>
                    <a:gd name="connsiteX4" fmla="*/ 9851 w 29181"/>
                    <a:gd name="connsiteY4" fmla="*/ 20803 h 31676"/>
                    <a:gd name="connsiteX5" fmla="*/ 9851 w 29181"/>
                    <a:gd name="connsiteY5" fmla="*/ 11138 h 31676"/>
                    <a:gd name="connsiteX6" fmla="*/ 14684 w 29181"/>
                    <a:gd name="connsiteY6" fmla="*/ 19595 h 31676"/>
                    <a:gd name="connsiteX7" fmla="*/ 19516 w 29181"/>
                    <a:gd name="connsiteY7" fmla="*/ 29260 h 31676"/>
                    <a:gd name="connsiteX8" fmla="*/ 20724 w 29181"/>
                    <a:gd name="connsiteY8" fmla="*/ 30468 h 31676"/>
                    <a:gd name="connsiteX9" fmla="*/ 23141 w 29181"/>
                    <a:gd name="connsiteY9" fmla="*/ 31676 h 31676"/>
                    <a:gd name="connsiteX10" fmla="*/ 24349 w 29181"/>
                    <a:gd name="connsiteY10" fmla="*/ 31676 h 31676"/>
                    <a:gd name="connsiteX11" fmla="*/ 25557 w 29181"/>
                    <a:gd name="connsiteY11" fmla="*/ 31676 h 31676"/>
                    <a:gd name="connsiteX12" fmla="*/ 29181 w 29181"/>
                    <a:gd name="connsiteY12" fmla="*/ 26844 h 31676"/>
                    <a:gd name="connsiteX13" fmla="*/ 29181 w 29181"/>
                    <a:gd name="connsiteY13" fmla="*/ 25636 h 31676"/>
                    <a:gd name="connsiteX14" fmla="*/ 29181 w 29181"/>
                    <a:gd name="connsiteY14" fmla="*/ 25636 h 31676"/>
                    <a:gd name="connsiteX15" fmla="*/ 25557 w 29181"/>
                    <a:gd name="connsiteY15" fmla="*/ 18387 h 31676"/>
                    <a:gd name="connsiteX16" fmla="*/ 9851 w 29181"/>
                    <a:gd name="connsiteY16" fmla="*/ 2681 h 31676"/>
                    <a:gd name="connsiteX17" fmla="*/ 186 w 29181"/>
                    <a:gd name="connsiteY17" fmla="*/ 6306 h 31676"/>
                    <a:gd name="connsiteX18" fmla="*/ 186 w 29181"/>
                    <a:gd name="connsiteY18" fmla="*/ 6306 h 31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181" h="31676">
                      <a:moveTo>
                        <a:pt x="186" y="6306"/>
                      </a:moveTo>
                      <a:cubicBezTo>
                        <a:pt x="1394" y="9930"/>
                        <a:pt x="186" y="15971"/>
                        <a:pt x="1394" y="22011"/>
                      </a:cubicBezTo>
                      <a:cubicBezTo>
                        <a:pt x="1394" y="23220"/>
                        <a:pt x="1394" y="24428"/>
                        <a:pt x="2603" y="25636"/>
                      </a:cubicBezTo>
                      <a:cubicBezTo>
                        <a:pt x="5019" y="30468"/>
                        <a:pt x="12268" y="26844"/>
                        <a:pt x="9851" y="22011"/>
                      </a:cubicBezTo>
                      <a:cubicBezTo>
                        <a:pt x="9851" y="22011"/>
                        <a:pt x="9851" y="20803"/>
                        <a:pt x="9851" y="20803"/>
                      </a:cubicBezTo>
                      <a:cubicBezTo>
                        <a:pt x="9851" y="18387"/>
                        <a:pt x="9851" y="14763"/>
                        <a:pt x="9851" y="11138"/>
                      </a:cubicBezTo>
                      <a:cubicBezTo>
                        <a:pt x="11059" y="13554"/>
                        <a:pt x="13476" y="17179"/>
                        <a:pt x="14684" y="19595"/>
                      </a:cubicBezTo>
                      <a:cubicBezTo>
                        <a:pt x="15892" y="23220"/>
                        <a:pt x="17100" y="25636"/>
                        <a:pt x="19516" y="29260"/>
                      </a:cubicBezTo>
                      <a:cubicBezTo>
                        <a:pt x="19516" y="29260"/>
                        <a:pt x="19516" y="29260"/>
                        <a:pt x="20724" y="30468"/>
                      </a:cubicBezTo>
                      <a:cubicBezTo>
                        <a:pt x="20724" y="31676"/>
                        <a:pt x="21933" y="31676"/>
                        <a:pt x="23141" y="31676"/>
                      </a:cubicBezTo>
                      <a:cubicBezTo>
                        <a:pt x="23141" y="31676"/>
                        <a:pt x="23141" y="31676"/>
                        <a:pt x="24349" y="31676"/>
                      </a:cubicBezTo>
                      <a:cubicBezTo>
                        <a:pt x="24349" y="31676"/>
                        <a:pt x="25557" y="31676"/>
                        <a:pt x="25557" y="31676"/>
                      </a:cubicBezTo>
                      <a:cubicBezTo>
                        <a:pt x="27973" y="31676"/>
                        <a:pt x="29181" y="29260"/>
                        <a:pt x="29181" y="26844"/>
                      </a:cubicBezTo>
                      <a:cubicBezTo>
                        <a:pt x="29181" y="26844"/>
                        <a:pt x="29181" y="25636"/>
                        <a:pt x="29181" y="25636"/>
                      </a:cubicBezTo>
                      <a:cubicBezTo>
                        <a:pt x="29181" y="25636"/>
                        <a:pt x="29181" y="25636"/>
                        <a:pt x="29181" y="25636"/>
                      </a:cubicBezTo>
                      <a:cubicBezTo>
                        <a:pt x="27973" y="24428"/>
                        <a:pt x="26765" y="20803"/>
                        <a:pt x="25557" y="18387"/>
                      </a:cubicBezTo>
                      <a:cubicBezTo>
                        <a:pt x="20724" y="7514"/>
                        <a:pt x="14684" y="-5775"/>
                        <a:pt x="9851" y="2681"/>
                      </a:cubicBezTo>
                      <a:cubicBezTo>
                        <a:pt x="3811" y="-943"/>
                        <a:pt x="-1022" y="2681"/>
                        <a:pt x="186" y="6306"/>
                      </a:cubicBezTo>
                      <a:lnTo>
                        <a:pt x="186" y="63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5" name="Freeform 839"/>
                <p:cNvSpPr/>
                <p:nvPr/>
              </p:nvSpPr>
              <p:spPr>
                <a:xfrm>
                  <a:off x="1898397" y="4666077"/>
                  <a:ext cx="222464" cy="165180"/>
                </a:xfrm>
                <a:custGeom>
                  <a:avLst/>
                  <a:gdLst>
                    <a:gd name="connsiteX0" fmla="*/ 4209 w 222464"/>
                    <a:gd name="connsiteY0" fmla="*/ 151337 h 165180"/>
                    <a:gd name="connsiteX1" fmla="*/ 10250 w 222464"/>
                    <a:gd name="connsiteY1" fmla="*/ 148920 h 165180"/>
                    <a:gd name="connsiteX2" fmla="*/ 16290 w 222464"/>
                    <a:gd name="connsiteY2" fmla="*/ 146504 h 165180"/>
                    <a:gd name="connsiteX3" fmla="*/ 11458 w 222464"/>
                    <a:gd name="connsiteY3" fmla="*/ 150129 h 165180"/>
                    <a:gd name="connsiteX4" fmla="*/ 4209 w 222464"/>
                    <a:gd name="connsiteY4" fmla="*/ 157377 h 165180"/>
                    <a:gd name="connsiteX5" fmla="*/ 9042 w 222464"/>
                    <a:gd name="connsiteY5" fmla="*/ 164626 h 165180"/>
                    <a:gd name="connsiteX6" fmla="*/ 18707 w 222464"/>
                    <a:gd name="connsiteY6" fmla="*/ 158585 h 165180"/>
                    <a:gd name="connsiteX7" fmla="*/ 24747 w 222464"/>
                    <a:gd name="connsiteY7" fmla="*/ 163418 h 165180"/>
                    <a:gd name="connsiteX8" fmla="*/ 31996 w 222464"/>
                    <a:gd name="connsiteY8" fmla="*/ 159793 h 165180"/>
                    <a:gd name="connsiteX9" fmla="*/ 34412 w 222464"/>
                    <a:gd name="connsiteY9" fmla="*/ 158585 h 165180"/>
                    <a:gd name="connsiteX10" fmla="*/ 42869 w 222464"/>
                    <a:gd name="connsiteY10" fmla="*/ 153753 h 165180"/>
                    <a:gd name="connsiteX11" fmla="*/ 46493 w 222464"/>
                    <a:gd name="connsiteY11" fmla="*/ 152545 h 165180"/>
                    <a:gd name="connsiteX12" fmla="*/ 56158 w 222464"/>
                    <a:gd name="connsiteY12" fmla="*/ 147712 h 165180"/>
                    <a:gd name="connsiteX13" fmla="*/ 60991 w 222464"/>
                    <a:gd name="connsiteY13" fmla="*/ 145296 h 165180"/>
                    <a:gd name="connsiteX14" fmla="*/ 81529 w 222464"/>
                    <a:gd name="connsiteY14" fmla="*/ 135631 h 165180"/>
                    <a:gd name="connsiteX15" fmla="*/ 83945 w 222464"/>
                    <a:gd name="connsiteY15" fmla="*/ 134423 h 165180"/>
                    <a:gd name="connsiteX16" fmla="*/ 97235 w 222464"/>
                    <a:gd name="connsiteY16" fmla="*/ 129590 h 165180"/>
                    <a:gd name="connsiteX17" fmla="*/ 118981 w 222464"/>
                    <a:gd name="connsiteY17" fmla="*/ 124758 h 165180"/>
                    <a:gd name="connsiteX18" fmla="*/ 118981 w 222464"/>
                    <a:gd name="connsiteY18" fmla="*/ 116301 h 165180"/>
                    <a:gd name="connsiteX19" fmla="*/ 102067 w 222464"/>
                    <a:gd name="connsiteY19" fmla="*/ 118717 h 165180"/>
                    <a:gd name="connsiteX20" fmla="*/ 91194 w 222464"/>
                    <a:gd name="connsiteY20" fmla="*/ 122341 h 165180"/>
                    <a:gd name="connsiteX21" fmla="*/ 82737 w 222464"/>
                    <a:gd name="connsiteY21" fmla="*/ 125966 h 165180"/>
                    <a:gd name="connsiteX22" fmla="*/ 73072 w 222464"/>
                    <a:gd name="connsiteY22" fmla="*/ 129590 h 165180"/>
                    <a:gd name="connsiteX23" fmla="*/ 73072 w 222464"/>
                    <a:gd name="connsiteY23" fmla="*/ 129590 h 165180"/>
                    <a:gd name="connsiteX24" fmla="*/ 70656 w 222464"/>
                    <a:gd name="connsiteY24" fmla="*/ 130798 h 165180"/>
                    <a:gd name="connsiteX25" fmla="*/ 73072 w 222464"/>
                    <a:gd name="connsiteY25" fmla="*/ 128382 h 165180"/>
                    <a:gd name="connsiteX26" fmla="*/ 73072 w 222464"/>
                    <a:gd name="connsiteY26" fmla="*/ 128382 h 165180"/>
                    <a:gd name="connsiteX27" fmla="*/ 82737 w 222464"/>
                    <a:gd name="connsiteY27" fmla="*/ 119925 h 165180"/>
                    <a:gd name="connsiteX28" fmla="*/ 88778 w 222464"/>
                    <a:gd name="connsiteY28" fmla="*/ 115093 h 165180"/>
                    <a:gd name="connsiteX29" fmla="*/ 96026 w 222464"/>
                    <a:gd name="connsiteY29" fmla="*/ 112677 h 165180"/>
                    <a:gd name="connsiteX30" fmla="*/ 106900 w 222464"/>
                    <a:gd name="connsiteY30" fmla="*/ 109052 h 165180"/>
                    <a:gd name="connsiteX31" fmla="*/ 117773 w 222464"/>
                    <a:gd name="connsiteY31" fmla="*/ 106636 h 165180"/>
                    <a:gd name="connsiteX32" fmla="*/ 132270 w 222464"/>
                    <a:gd name="connsiteY32" fmla="*/ 105428 h 165180"/>
                    <a:gd name="connsiteX33" fmla="*/ 138311 w 222464"/>
                    <a:gd name="connsiteY33" fmla="*/ 105428 h 165180"/>
                    <a:gd name="connsiteX34" fmla="*/ 139519 w 222464"/>
                    <a:gd name="connsiteY34" fmla="*/ 105428 h 165180"/>
                    <a:gd name="connsiteX35" fmla="*/ 147976 w 222464"/>
                    <a:gd name="connsiteY35" fmla="*/ 105428 h 165180"/>
                    <a:gd name="connsiteX36" fmla="*/ 150392 w 222464"/>
                    <a:gd name="connsiteY36" fmla="*/ 105428 h 165180"/>
                    <a:gd name="connsiteX37" fmla="*/ 156433 w 222464"/>
                    <a:gd name="connsiteY37" fmla="*/ 105428 h 165180"/>
                    <a:gd name="connsiteX38" fmla="*/ 156433 w 222464"/>
                    <a:gd name="connsiteY38" fmla="*/ 105428 h 165180"/>
                    <a:gd name="connsiteX39" fmla="*/ 157641 w 222464"/>
                    <a:gd name="connsiteY39" fmla="*/ 105428 h 165180"/>
                    <a:gd name="connsiteX40" fmla="*/ 172138 w 222464"/>
                    <a:gd name="connsiteY40" fmla="*/ 104220 h 165180"/>
                    <a:gd name="connsiteX41" fmla="*/ 181803 w 222464"/>
                    <a:gd name="connsiteY41" fmla="*/ 103012 h 165180"/>
                    <a:gd name="connsiteX42" fmla="*/ 181803 w 222464"/>
                    <a:gd name="connsiteY42" fmla="*/ 103012 h 165180"/>
                    <a:gd name="connsiteX43" fmla="*/ 181803 w 222464"/>
                    <a:gd name="connsiteY43" fmla="*/ 94555 h 165180"/>
                    <a:gd name="connsiteX44" fmla="*/ 179387 w 222464"/>
                    <a:gd name="connsiteY44" fmla="*/ 94555 h 165180"/>
                    <a:gd name="connsiteX45" fmla="*/ 163681 w 222464"/>
                    <a:gd name="connsiteY45" fmla="*/ 94555 h 165180"/>
                    <a:gd name="connsiteX46" fmla="*/ 157641 w 222464"/>
                    <a:gd name="connsiteY46" fmla="*/ 94555 h 165180"/>
                    <a:gd name="connsiteX47" fmla="*/ 152808 w 222464"/>
                    <a:gd name="connsiteY47" fmla="*/ 94555 h 165180"/>
                    <a:gd name="connsiteX48" fmla="*/ 146768 w 222464"/>
                    <a:gd name="connsiteY48" fmla="*/ 94555 h 165180"/>
                    <a:gd name="connsiteX49" fmla="*/ 143143 w 222464"/>
                    <a:gd name="connsiteY49" fmla="*/ 94555 h 165180"/>
                    <a:gd name="connsiteX50" fmla="*/ 139519 w 222464"/>
                    <a:gd name="connsiteY50" fmla="*/ 94555 h 165180"/>
                    <a:gd name="connsiteX51" fmla="*/ 132270 w 222464"/>
                    <a:gd name="connsiteY51" fmla="*/ 95763 h 165180"/>
                    <a:gd name="connsiteX52" fmla="*/ 125021 w 222464"/>
                    <a:gd name="connsiteY52" fmla="*/ 96971 h 165180"/>
                    <a:gd name="connsiteX53" fmla="*/ 111732 w 222464"/>
                    <a:gd name="connsiteY53" fmla="*/ 99387 h 165180"/>
                    <a:gd name="connsiteX54" fmla="*/ 109316 w 222464"/>
                    <a:gd name="connsiteY54" fmla="*/ 99387 h 165180"/>
                    <a:gd name="connsiteX55" fmla="*/ 102067 w 222464"/>
                    <a:gd name="connsiteY55" fmla="*/ 100595 h 165180"/>
                    <a:gd name="connsiteX56" fmla="*/ 110524 w 222464"/>
                    <a:gd name="connsiteY56" fmla="*/ 94555 h 165180"/>
                    <a:gd name="connsiteX57" fmla="*/ 111732 w 222464"/>
                    <a:gd name="connsiteY57" fmla="*/ 93347 h 165180"/>
                    <a:gd name="connsiteX58" fmla="*/ 122605 w 222464"/>
                    <a:gd name="connsiteY58" fmla="*/ 89722 h 165180"/>
                    <a:gd name="connsiteX59" fmla="*/ 128646 w 222464"/>
                    <a:gd name="connsiteY59" fmla="*/ 88514 h 165180"/>
                    <a:gd name="connsiteX60" fmla="*/ 135895 w 222464"/>
                    <a:gd name="connsiteY60" fmla="*/ 87306 h 165180"/>
                    <a:gd name="connsiteX61" fmla="*/ 141935 w 222464"/>
                    <a:gd name="connsiteY61" fmla="*/ 86098 h 165180"/>
                    <a:gd name="connsiteX62" fmla="*/ 150392 w 222464"/>
                    <a:gd name="connsiteY62" fmla="*/ 84890 h 165180"/>
                    <a:gd name="connsiteX63" fmla="*/ 151600 w 222464"/>
                    <a:gd name="connsiteY63" fmla="*/ 84890 h 165180"/>
                    <a:gd name="connsiteX64" fmla="*/ 168514 w 222464"/>
                    <a:gd name="connsiteY64" fmla="*/ 84890 h 165180"/>
                    <a:gd name="connsiteX65" fmla="*/ 172138 w 222464"/>
                    <a:gd name="connsiteY65" fmla="*/ 84890 h 165180"/>
                    <a:gd name="connsiteX66" fmla="*/ 183011 w 222464"/>
                    <a:gd name="connsiteY66" fmla="*/ 84890 h 165180"/>
                    <a:gd name="connsiteX67" fmla="*/ 193884 w 222464"/>
                    <a:gd name="connsiteY67" fmla="*/ 84890 h 165180"/>
                    <a:gd name="connsiteX68" fmla="*/ 193884 w 222464"/>
                    <a:gd name="connsiteY68" fmla="*/ 76433 h 165180"/>
                    <a:gd name="connsiteX69" fmla="*/ 181803 w 222464"/>
                    <a:gd name="connsiteY69" fmla="*/ 77641 h 165180"/>
                    <a:gd name="connsiteX70" fmla="*/ 176971 w 222464"/>
                    <a:gd name="connsiteY70" fmla="*/ 77641 h 165180"/>
                    <a:gd name="connsiteX71" fmla="*/ 169722 w 222464"/>
                    <a:gd name="connsiteY71" fmla="*/ 77641 h 165180"/>
                    <a:gd name="connsiteX72" fmla="*/ 166098 w 222464"/>
                    <a:gd name="connsiteY72" fmla="*/ 77641 h 165180"/>
                    <a:gd name="connsiteX73" fmla="*/ 169722 w 222464"/>
                    <a:gd name="connsiteY73" fmla="*/ 76433 h 165180"/>
                    <a:gd name="connsiteX74" fmla="*/ 179387 w 222464"/>
                    <a:gd name="connsiteY74" fmla="*/ 71601 h 165180"/>
                    <a:gd name="connsiteX75" fmla="*/ 180595 w 222464"/>
                    <a:gd name="connsiteY75" fmla="*/ 71601 h 165180"/>
                    <a:gd name="connsiteX76" fmla="*/ 195092 w 222464"/>
                    <a:gd name="connsiteY76" fmla="*/ 63144 h 165180"/>
                    <a:gd name="connsiteX77" fmla="*/ 197509 w 222464"/>
                    <a:gd name="connsiteY77" fmla="*/ 61935 h 165180"/>
                    <a:gd name="connsiteX78" fmla="*/ 215631 w 222464"/>
                    <a:gd name="connsiteY78" fmla="*/ 54687 h 165180"/>
                    <a:gd name="connsiteX79" fmla="*/ 220463 w 222464"/>
                    <a:gd name="connsiteY79" fmla="*/ 47438 h 165180"/>
                    <a:gd name="connsiteX80" fmla="*/ 220463 w 222464"/>
                    <a:gd name="connsiteY80" fmla="*/ 47438 h 165180"/>
                    <a:gd name="connsiteX81" fmla="*/ 189052 w 222464"/>
                    <a:gd name="connsiteY81" fmla="*/ 58311 h 165180"/>
                    <a:gd name="connsiteX82" fmla="*/ 184219 w 222464"/>
                    <a:gd name="connsiteY82" fmla="*/ 60728 h 165180"/>
                    <a:gd name="connsiteX83" fmla="*/ 178179 w 222464"/>
                    <a:gd name="connsiteY83" fmla="*/ 64352 h 165180"/>
                    <a:gd name="connsiteX84" fmla="*/ 178179 w 222464"/>
                    <a:gd name="connsiteY84" fmla="*/ 64352 h 165180"/>
                    <a:gd name="connsiteX85" fmla="*/ 167306 w 222464"/>
                    <a:gd name="connsiteY85" fmla="*/ 69184 h 165180"/>
                    <a:gd name="connsiteX86" fmla="*/ 161265 w 222464"/>
                    <a:gd name="connsiteY86" fmla="*/ 71601 h 165180"/>
                    <a:gd name="connsiteX87" fmla="*/ 145560 w 222464"/>
                    <a:gd name="connsiteY87" fmla="*/ 76433 h 165180"/>
                    <a:gd name="connsiteX88" fmla="*/ 144351 w 222464"/>
                    <a:gd name="connsiteY88" fmla="*/ 76433 h 165180"/>
                    <a:gd name="connsiteX89" fmla="*/ 141935 w 222464"/>
                    <a:gd name="connsiteY89" fmla="*/ 77641 h 165180"/>
                    <a:gd name="connsiteX90" fmla="*/ 137103 w 222464"/>
                    <a:gd name="connsiteY90" fmla="*/ 78849 h 165180"/>
                    <a:gd name="connsiteX91" fmla="*/ 133478 w 222464"/>
                    <a:gd name="connsiteY91" fmla="*/ 78849 h 165180"/>
                    <a:gd name="connsiteX92" fmla="*/ 125021 w 222464"/>
                    <a:gd name="connsiteY92" fmla="*/ 81265 h 165180"/>
                    <a:gd name="connsiteX93" fmla="*/ 121397 w 222464"/>
                    <a:gd name="connsiteY93" fmla="*/ 82474 h 165180"/>
                    <a:gd name="connsiteX94" fmla="*/ 120189 w 222464"/>
                    <a:gd name="connsiteY94" fmla="*/ 82474 h 165180"/>
                    <a:gd name="connsiteX95" fmla="*/ 121397 w 222464"/>
                    <a:gd name="connsiteY95" fmla="*/ 81265 h 165180"/>
                    <a:gd name="connsiteX96" fmla="*/ 123813 w 222464"/>
                    <a:gd name="connsiteY96" fmla="*/ 78849 h 165180"/>
                    <a:gd name="connsiteX97" fmla="*/ 126230 w 222464"/>
                    <a:gd name="connsiteY97" fmla="*/ 75225 h 165180"/>
                    <a:gd name="connsiteX98" fmla="*/ 128646 w 222464"/>
                    <a:gd name="connsiteY98" fmla="*/ 75225 h 165180"/>
                    <a:gd name="connsiteX99" fmla="*/ 129854 w 222464"/>
                    <a:gd name="connsiteY99" fmla="*/ 75225 h 165180"/>
                    <a:gd name="connsiteX100" fmla="*/ 133478 w 222464"/>
                    <a:gd name="connsiteY100" fmla="*/ 74017 h 165180"/>
                    <a:gd name="connsiteX101" fmla="*/ 144351 w 222464"/>
                    <a:gd name="connsiteY101" fmla="*/ 72809 h 165180"/>
                    <a:gd name="connsiteX102" fmla="*/ 144351 w 222464"/>
                    <a:gd name="connsiteY102" fmla="*/ 72809 h 165180"/>
                    <a:gd name="connsiteX103" fmla="*/ 152808 w 222464"/>
                    <a:gd name="connsiteY103" fmla="*/ 70392 h 165180"/>
                    <a:gd name="connsiteX104" fmla="*/ 156433 w 222464"/>
                    <a:gd name="connsiteY104" fmla="*/ 70392 h 165180"/>
                    <a:gd name="connsiteX105" fmla="*/ 156433 w 222464"/>
                    <a:gd name="connsiteY105" fmla="*/ 70392 h 165180"/>
                    <a:gd name="connsiteX106" fmla="*/ 158849 w 222464"/>
                    <a:gd name="connsiteY106" fmla="*/ 61935 h 165180"/>
                    <a:gd name="connsiteX107" fmla="*/ 154016 w 222464"/>
                    <a:gd name="connsiteY107" fmla="*/ 61935 h 165180"/>
                    <a:gd name="connsiteX108" fmla="*/ 144351 w 222464"/>
                    <a:gd name="connsiteY108" fmla="*/ 64352 h 165180"/>
                    <a:gd name="connsiteX109" fmla="*/ 138311 w 222464"/>
                    <a:gd name="connsiteY109" fmla="*/ 65560 h 165180"/>
                    <a:gd name="connsiteX110" fmla="*/ 133478 w 222464"/>
                    <a:gd name="connsiteY110" fmla="*/ 66768 h 165180"/>
                    <a:gd name="connsiteX111" fmla="*/ 133478 w 222464"/>
                    <a:gd name="connsiteY111" fmla="*/ 66768 h 165180"/>
                    <a:gd name="connsiteX112" fmla="*/ 135895 w 222464"/>
                    <a:gd name="connsiteY112" fmla="*/ 63144 h 165180"/>
                    <a:gd name="connsiteX113" fmla="*/ 135895 w 222464"/>
                    <a:gd name="connsiteY113" fmla="*/ 61935 h 165180"/>
                    <a:gd name="connsiteX114" fmla="*/ 137103 w 222464"/>
                    <a:gd name="connsiteY114" fmla="*/ 61935 h 165180"/>
                    <a:gd name="connsiteX115" fmla="*/ 141935 w 222464"/>
                    <a:gd name="connsiteY115" fmla="*/ 60728 h 165180"/>
                    <a:gd name="connsiteX116" fmla="*/ 141935 w 222464"/>
                    <a:gd name="connsiteY116" fmla="*/ 60728 h 165180"/>
                    <a:gd name="connsiteX117" fmla="*/ 150392 w 222464"/>
                    <a:gd name="connsiteY117" fmla="*/ 58311 h 165180"/>
                    <a:gd name="connsiteX118" fmla="*/ 160057 w 222464"/>
                    <a:gd name="connsiteY118" fmla="*/ 55895 h 165180"/>
                    <a:gd name="connsiteX119" fmla="*/ 172138 w 222464"/>
                    <a:gd name="connsiteY119" fmla="*/ 53479 h 165180"/>
                    <a:gd name="connsiteX120" fmla="*/ 176971 w 222464"/>
                    <a:gd name="connsiteY120" fmla="*/ 52271 h 165180"/>
                    <a:gd name="connsiteX121" fmla="*/ 191468 w 222464"/>
                    <a:gd name="connsiteY121" fmla="*/ 47438 h 165180"/>
                    <a:gd name="connsiteX122" fmla="*/ 212006 w 222464"/>
                    <a:gd name="connsiteY122" fmla="*/ 40189 h 165180"/>
                    <a:gd name="connsiteX123" fmla="*/ 208382 w 222464"/>
                    <a:gd name="connsiteY123" fmla="*/ 32940 h 165180"/>
                    <a:gd name="connsiteX124" fmla="*/ 199925 w 222464"/>
                    <a:gd name="connsiteY124" fmla="*/ 36565 h 165180"/>
                    <a:gd name="connsiteX125" fmla="*/ 185427 w 222464"/>
                    <a:gd name="connsiteY125" fmla="*/ 41397 h 165180"/>
                    <a:gd name="connsiteX126" fmla="*/ 170930 w 222464"/>
                    <a:gd name="connsiteY126" fmla="*/ 45022 h 165180"/>
                    <a:gd name="connsiteX127" fmla="*/ 190260 w 222464"/>
                    <a:gd name="connsiteY127" fmla="*/ 32940 h 165180"/>
                    <a:gd name="connsiteX128" fmla="*/ 192676 w 222464"/>
                    <a:gd name="connsiteY128" fmla="*/ 32940 h 165180"/>
                    <a:gd name="connsiteX129" fmla="*/ 195092 w 222464"/>
                    <a:gd name="connsiteY129" fmla="*/ 25692 h 165180"/>
                    <a:gd name="connsiteX130" fmla="*/ 191468 w 222464"/>
                    <a:gd name="connsiteY130" fmla="*/ 24484 h 165180"/>
                    <a:gd name="connsiteX131" fmla="*/ 163681 w 222464"/>
                    <a:gd name="connsiteY131" fmla="*/ 40189 h 165180"/>
                    <a:gd name="connsiteX132" fmla="*/ 155224 w 222464"/>
                    <a:gd name="connsiteY132" fmla="*/ 46230 h 165180"/>
                    <a:gd name="connsiteX133" fmla="*/ 154016 w 222464"/>
                    <a:gd name="connsiteY133" fmla="*/ 47438 h 165180"/>
                    <a:gd name="connsiteX134" fmla="*/ 152808 w 222464"/>
                    <a:gd name="connsiteY134" fmla="*/ 48646 h 165180"/>
                    <a:gd name="connsiteX135" fmla="*/ 150392 w 222464"/>
                    <a:gd name="connsiteY135" fmla="*/ 49854 h 165180"/>
                    <a:gd name="connsiteX136" fmla="*/ 146768 w 222464"/>
                    <a:gd name="connsiteY136" fmla="*/ 51062 h 165180"/>
                    <a:gd name="connsiteX137" fmla="*/ 144351 w 222464"/>
                    <a:gd name="connsiteY137" fmla="*/ 51062 h 165180"/>
                    <a:gd name="connsiteX138" fmla="*/ 144351 w 222464"/>
                    <a:gd name="connsiteY138" fmla="*/ 51062 h 165180"/>
                    <a:gd name="connsiteX139" fmla="*/ 144351 w 222464"/>
                    <a:gd name="connsiteY139" fmla="*/ 49854 h 165180"/>
                    <a:gd name="connsiteX140" fmla="*/ 149184 w 222464"/>
                    <a:gd name="connsiteY140" fmla="*/ 42606 h 165180"/>
                    <a:gd name="connsiteX141" fmla="*/ 156433 w 222464"/>
                    <a:gd name="connsiteY141" fmla="*/ 35357 h 165180"/>
                    <a:gd name="connsiteX142" fmla="*/ 185427 w 222464"/>
                    <a:gd name="connsiteY142" fmla="*/ 22067 h 165180"/>
                    <a:gd name="connsiteX143" fmla="*/ 181803 w 222464"/>
                    <a:gd name="connsiteY143" fmla="*/ 9986 h 165180"/>
                    <a:gd name="connsiteX144" fmla="*/ 157641 w 222464"/>
                    <a:gd name="connsiteY144" fmla="*/ 18443 h 165180"/>
                    <a:gd name="connsiteX145" fmla="*/ 162473 w 222464"/>
                    <a:gd name="connsiteY145" fmla="*/ 9986 h 165180"/>
                    <a:gd name="connsiteX146" fmla="*/ 166098 w 222464"/>
                    <a:gd name="connsiteY146" fmla="*/ 3946 h 165180"/>
                    <a:gd name="connsiteX147" fmla="*/ 162473 w 222464"/>
                    <a:gd name="connsiteY147" fmla="*/ 321 h 165180"/>
                    <a:gd name="connsiteX148" fmla="*/ 150392 w 222464"/>
                    <a:gd name="connsiteY148" fmla="*/ 14819 h 165180"/>
                    <a:gd name="connsiteX149" fmla="*/ 147976 w 222464"/>
                    <a:gd name="connsiteY149" fmla="*/ 19651 h 165180"/>
                    <a:gd name="connsiteX150" fmla="*/ 147976 w 222464"/>
                    <a:gd name="connsiteY150" fmla="*/ 19651 h 165180"/>
                    <a:gd name="connsiteX151" fmla="*/ 144351 w 222464"/>
                    <a:gd name="connsiteY151" fmla="*/ 24484 h 165180"/>
                    <a:gd name="connsiteX152" fmla="*/ 143143 w 222464"/>
                    <a:gd name="connsiteY152" fmla="*/ 26900 h 165180"/>
                    <a:gd name="connsiteX153" fmla="*/ 140727 w 222464"/>
                    <a:gd name="connsiteY153" fmla="*/ 31732 h 165180"/>
                    <a:gd name="connsiteX154" fmla="*/ 139519 w 222464"/>
                    <a:gd name="connsiteY154" fmla="*/ 35357 h 165180"/>
                    <a:gd name="connsiteX155" fmla="*/ 135895 w 222464"/>
                    <a:gd name="connsiteY155" fmla="*/ 40189 h 165180"/>
                    <a:gd name="connsiteX156" fmla="*/ 131062 w 222464"/>
                    <a:gd name="connsiteY156" fmla="*/ 47438 h 165180"/>
                    <a:gd name="connsiteX157" fmla="*/ 127438 w 222464"/>
                    <a:gd name="connsiteY157" fmla="*/ 53479 h 165180"/>
                    <a:gd name="connsiteX158" fmla="*/ 122605 w 222464"/>
                    <a:gd name="connsiteY158" fmla="*/ 61935 h 165180"/>
                    <a:gd name="connsiteX159" fmla="*/ 120189 w 222464"/>
                    <a:gd name="connsiteY159" fmla="*/ 65560 h 165180"/>
                    <a:gd name="connsiteX160" fmla="*/ 118981 w 222464"/>
                    <a:gd name="connsiteY160" fmla="*/ 67976 h 165180"/>
                    <a:gd name="connsiteX161" fmla="*/ 109316 w 222464"/>
                    <a:gd name="connsiteY161" fmla="*/ 81265 h 165180"/>
                    <a:gd name="connsiteX162" fmla="*/ 88778 w 222464"/>
                    <a:gd name="connsiteY162" fmla="*/ 100595 h 165180"/>
                    <a:gd name="connsiteX163" fmla="*/ 79113 w 222464"/>
                    <a:gd name="connsiteY163" fmla="*/ 107844 h 165180"/>
                    <a:gd name="connsiteX164" fmla="*/ 74280 w 222464"/>
                    <a:gd name="connsiteY164" fmla="*/ 111468 h 165180"/>
                    <a:gd name="connsiteX165" fmla="*/ 67032 w 222464"/>
                    <a:gd name="connsiteY165" fmla="*/ 116301 h 165180"/>
                    <a:gd name="connsiteX166" fmla="*/ 65823 w 222464"/>
                    <a:gd name="connsiteY166" fmla="*/ 115093 h 165180"/>
                    <a:gd name="connsiteX167" fmla="*/ 63407 w 222464"/>
                    <a:gd name="connsiteY167" fmla="*/ 113885 h 165180"/>
                    <a:gd name="connsiteX168" fmla="*/ 59783 w 222464"/>
                    <a:gd name="connsiteY168" fmla="*/ 106636 h 165180"/>
                    <a:gd name="connsiteX169" fmla="*/ 58575 w 222464"/>
                    <a:gd name="connsiteY169" fmla="*/ 106636 h 165180"/>
                    <a:gd name="connsiteX170" fmla="*/ 41661 w 222464"/>
                    <a:gd name="connsiteY170" fmla="*/ 118717 h 165180"/>
                    <a:gd name="connsiteX171" fmla="*/ 35620 w 222464"/>
                    <a:gd name="connsiteY171" fmla="*/ 123550 h 165180"/>
                    <a:gd name="connsiteX172" fmla="*/ 31996 w 222464"/>
                    <a:gd name="connsiteY172" fmla="*/ 125966 h 165180"/>
                    <a:gd name="connsiteX173" fmla="*/ 30788 w 222464"/>
                    <a:gd name="connsiteY173" fmla="*/ 127174 h 165180"/>
                    <a:gd name="connsiteX174" fmla="*/ 23539 w 222464"/>
                    <a:gd name="connsiteY174" fmla="*/ 132007 h 165180"/>
                    <a:gd name="connsiteX175" fmla="*/ 13874 w 222464"/>
                    <a:gd name="connsiteY175" fmla="*/ 138047 h 165180"/>
                    <a:gd name="connsiteX176" fmla="*/ 11458 w 222464"/>
                    <a:gd name="connsiteY176" fmla="*/ 140463 h 165180"/>
                    <a:gd name="connsiteX177" fmla="*/ 10250 w 222464"/>
                    <a:gd name="connsiteY177" fmla="*/ 141672 h 165180"/>
                    <a:gd name="connsiteX178" fmla="*/ 3001 w 222464"/>
                    <a:gd name="connsiteY178" fmla="*/ 147712 h 165180"/>
                    <a:gd name="connsiteX179" fmla="*/ 1793 w 222464"/>
                    <a:gd name="connsiteY179" fmla="*/ 148920 h 165180"/>
                    <a:gd name="connsiteX180" fmla="*/ 4209 w 222464"/>
                    <a:gd name="connsiteY180" fmla="*/ 151337 h 165180"/>
                    <a:gd name="connsiteX181" fmla="*/ 4209 w 222464"/>
                    <a:gd name="connsiteY181" fmla="*/ 151337 h 165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</a:cxnLst>
                  <a:rect l="l" t="t" r="r" b="b"/>
                  <a:pathLst>
                    <a:path w="222464" h="165180">
                      <a:moveTo>
                        <a:pt x="4209" y="151337"/>
                      </a:moveTo>
                      <a:cubicBezTo>
                        <a:pt x="5417" y="150129"/>
                        <a:pt x="7833" y="150129"/>
                        <a:pt x="10250" y="148920"/>
                      </a:cubicBezTo>
                      <a:cubicBezTo>
                        <a:pt x="12666" y="147712"/>
                        <a:pt x="13874" y="146504"/>
                        <a:pt x="16290" y="146504"/>
                      </a:cubicBezTo>
                      <a:cubicBezTo>
                        <a:pt x="15082" y="147712"/>
                        <a:pt x="12666" y="148920"/>
                        <a:pt x="11458" y="150129"/>
                      </a:cubicBezTo>
                      <a:cubicBezTo>
                        <a:pt x="9042" y="152545"/>
                        <a:pt x="6625" y="154961"/>
                        <a:pt x="4209" y="157377"/>
                      </a:cubicBezTo>
                      <a:cubicBezTo>
                        <a:pt x="1793" y="161002"/>
                        <a:pt x="4209" y="167042"/>
                        <a:pt x="9042" y="164626"/>
                      </a:cubicBezTo>
                      <a:cubicBezTo>
                        <a:pt x="12666" y="162210"/>
                        <a:pt x="15082" y="161002"/>
                        <a:pt x="18707" y="158585"/>
                      </a:cubicBezTo>
                      <a:cubicBezTo>
                        <a:pt x="17499" y="162210"/>
                        <a:pt x="21123" y="165834"/>
                        <a:pt x="24747" y="163418"/>
                      </a:cubicBezTo>
                      <a:cubicBezTo>
                        <a:pt x="25955" y="162210"/>
                        <a:pt x="29580" y="161002"/>
                        <a:pt x="31996" y="159793"/>
                      </a:cubicBezTo>
                      <a:cubicBezTo>
                        <a:pt x="33204" y="159793"/>
                        <a:pt x="33204" y="158585"/>
                        <a:pt x="34412" y="158585"/>
                      </a:cubicBezTo>
                      <a:cubicBezTo>
                        <a:pt x="36829" y="157377"/>
                        <a:pt x="39245" y="156169"/>
                        <a:pt x="42869" y="153753"/>
                      </a:cubicBezTo>
                      <a:cubicBezTo>
                        <a:pt x="44077" y="153753"/>
                        <a:pt x="45285" y="152545"/>
                        <a:pt x="46493" y="152545"/>
                      </a:cubicBezTo>
                      <a:cubicBezTo>
                        <a:pt x="50118" y="151337"/>
                        <a:pt x="52534" y="148920"/>
                        <a:pt x="56158" y="147712"/>
                      </a:cubicBezTo>
                      <a:cubicBezTo>
                        <a:pt x="57367" y="146504"/>
                        <a:pt x="58575" y="146504"/>
                        <a:pt x="60991" y="145296"/>
                      </a:cubicBezTo>
                      <a:cubicBezTo>
                        <a:pt x="68240" y="141672"/>
                        <a:pt x="74280" y="139256"/>
                        <a:pt x="81529" y="135631"/>
                      </a:cubicBezTo>
                      <a:cubicBezTo>
                        <a:pt x="82737" y="135631"/>
                        <a:pt x="82737" y="134423"/>
                        <a:pt x="83945" y="134423"/>
                      </a:cubicBezTo>
                      <a:cubicBezTo>
                        <a:pt x="88778" y="132007"/>
                        <a:pt x="92402" y="130798"/>
                        <a:pt x="97235" y="129590"/>
                      </a:cubicBezTo>
                      <a:cubicBezTo>
                        <a:pt x="106900" y="125966"/>
                        <a:pt x="114148" y="123550"/>
                        <a:pt x="118981" y="124758"/>
                      </a:cubicBezTo>
                      <a:cubicBezTo>
                        <a:pt x="125021" y="124758"/>
                        <a:pt x="125021" y="116301"/>
                        <a:pt x="118981" y="116301"/>
                      </a:cubicBezTo>
                      <a:cubicBezTo>
                        <a:pt x="115357" y="116301"/>
                        <a:pt x="109316" y="117509"/>
                        <a:pt x="102067" y="118717"/>
                      </a:cubicBezTo>
                      <a:cubicBezTo>
                        <a:pt x="98443" y="119925"/>
                        <a:pt x="94818" y="121134"/>
                        <a:pt x="91194" y="122341"/>
                      </a:cubicBezTo>
                      <a:cubicBezTo>
                        <a:pt x="88778" y="123550"/>
                        <a:pt x="85153" y="124758"/>
                        <a:pt x="82737" y="125966"/>
                      </a:cubicBezTo>
                      <a:cubicBezTo>
                        <a:pt x="79113" y="127174"/>
                        <a:pt x="75488" y="128382"/>
                        <a:pt x="73072" y="129590"/>
                      </a:cubicBezTo>
                      <a:cubicBezTo>
                        <a:pt x="73072" y="129590"/>
                        <a:pt x="73072" y="129590"/>
                        <a:pt x="73072" y="129590"/>
                      </a:cubicBezTo>
                      <a:cubicBezTo>
                        <a:pt x="71864" y="129590"/>
                        <a:pt x="70656" y="130798"/>
                        <a:pt x="70656" y="130798"/>
                      </a:cubicBezTo>
                      <a:cubicBezTo>
                        <a:pt x="71864" y="129590"/>
                        <a:pt x="71864" y="129590"/>
                        <a:pt x="73072" y="128382"/>
                      </a:cubicBezTo>
                      <a:cubicBezTo>
                        <a:pt x="73072" y="128382"/>
                        <a:pt x="73072" y="128382"/>
                        <a:pt x="73072" y="128382"/>
                      </a:cubicBezTo>
                      <a:cubicBezTo>
                        <a:pt x="76696" y="125966"/>
                        <a:pt x="80321" y="123550"/>
                        <a:pt x="82737" y="119925"/>
                      </a:cubicBezTo>
                      <a:cubicBezTo>
                        <a:pt x="85153" y="118717"/>
                        <a:pt x="86361" y="116301"/>
                        <a:pt x="88778" y="115093"/>
                      </a:cubicBezTo>
                      <a:cubicBezTo>
                        <a:pt x="91194" y="113885"/>
                        <a:pt x="93610" y="112677"/>
                        <a:pt x="96026" y="112677"/>
                      </a:cubicBezTo>
                      <a:cubicBezTo>
                        <a:pt x="99651" y="111468"/>
                        <a:pt x="103275" y="110260"/>
                        <a:pt x="106900" y="109052"/>
                      </a:cubicBezTo>
                      <a:cubicBezTo>
                        <a:pt x="110524" y="107844"/>
                        <a:pt x="114148" y="107844"/>
                        <a:pt x="117773" y="106636"/>
                      </a:cubicBezTo>
                      <a:cubicBezTo>
                        <a:pt x="122605" y="105428"/>
                        <a:pt x="127438" y="105428"/>
                        <a:pt x="132270" y="105428"/>
                      </a:cubicBezTo>
                      <a:cubicBezTo>
                        <a:pt x="133478" y="105428"/>
                        <a:pt x="135895" y="105428"/>
                        <a:pt x="138311" y="105428"/>
                      </a:cubicBezTo>
                      <a:cubicBezTo>
                        <a:pt x="138311" y="105428"/>
                        <a:pt x="139519" y="105428"/>
                        <a:pt x="139519" y="105428"/>
                      </a:cubicBezTo>
                      <a:cubicBezTo>
                        <a:pt x="141935" y="105428"/>
                        <a:pt x="145560" y="105428"/>
                        <a:pt x="147976" y="105428"/>
                      </a:cubicBezTo>
                      <a:cubicBezTo>
                        <a:pt x="149184" y="105428"/>
                        <a:pt x="150392" y="105428"/>
                        <a:pt x="150392" y="105428"/>
                      </a:cubicBezTo>
                      <a:cubicBezTo>
                        <a:pt x="152808" y="105428"/>
                        <a:pt x="154016" y="105428"/>
                        <a:pt x="156433" y="105428"/>
                      </a:cubicBezTo>
                      <a:cubicBezTo>
                        <a:pt x="156433" y="105428"/>
                        <a:pt x="156433" y="105428"/>
                        <a:pt x="156433" y="105428"/>
                      </a:cubicBezTo>
                      <a:cubicBezTo>
                        <a:pt x="156433" y="105428"/>
                        <a:pt x="157641" y="105428"/>
                        <a:pt x="157641" y="105428"/>
                      </a:cubicBezTo>
                      <a:cubicBezTo>
                        <a:pt x="162473" y="105428"/>
                        <a:pt x="167306" y="104220"/>
                        <a:pt x="172138" y="104220"/>
                      </a:cubicBezTo>
                      <a:cubicBezTo>
                        <a:pt x="175763" y="104220"/>
                        <a:pt x="178179" y="103012"/>
                        <a:pt x="181803" y="103012"/>
                      </a:cubicBezTo>
                      <a:cubicBezTo>
                        <a:pt x="181803" y="103012"/>
                        <a:pt x="181803" y="103012"/>
                        <a:pt x="181803" y="103012"/>
                      </a:cubicBezTo>
                      <a:cubicBezTo>
                        <a:pt x="187844" y="103012"/>
                        <a:pt x="187844" y="94555"/>
                        <a:pt x="181803" y="94555"/>
                      </a:cubicBezTo>
                      <a:cubicBezTo>
                        <a:pt x="180595" y="94555"/>
                        <a:pt x="180595" y="94555"/>
                        <a:pt x="179387" y="94555"/>
                      </a:cubicBezTo>
                      <a:cubicBezTo>
                        <a:pt x="173346" y="94555"/>
                        <a:pt x="168514" y="94555"/>
                        <a:pt x="163681" y="94555"/>
                      </a:cubicBezTo>
                      <a:cubicBezTo>
                        <a:pt x="161265" y="94555"/>
                        <a:pt x="160057" y="94555"/>
                        <a:pt x="157641" y="94555"/>
                      </a:cubicBezTo>
                      <a:cubicBezTo>
                        <a:pt x="156433" y="94555"/>
                        <a:pt x="154016" y="94555"/>
                        <a:pt x="152808" y="94555"/>
                      </a:cubicBezTo>
                      <a:cubicBezTo>
                        <a:pt x="150392" y="94555"/>
                        <a:pt x="149184" y="94555"/>
                        <a:pt x="146768" y="94555"/>
                      </a:cubicBezTo>
                      <a:cubicBezTo>
                        <a:pt x="145560" y="94555"/>
                        <a:pt x="144351" y="94555"/>
                        <a:pt x="143143" y="94555"/>
                      </a:cubicBezTo>
                      <a:cubicBezTo>
                        <a:pt x="141935" y="94555"/>
                        <a:pt x="140727" y="94555"/>
                        <a:pt x="139519" y="94555"/>
                      </a:cubicBezTo>
                      <a:cubicBezTo>
                        <a:pt x="137103" y="94555"/>
                        <a:pt x="134686" y="94555"/>
                        <a:pt x="132270" y="95763"/>
                      </a:cubicBezTo>
                      <a:cubicBezTo>
                        <a:pt x="129854" y="95763"/>
                        <a:pt x="127438" y="96971"/>
                        <a:pt x="125021" y="96971"/>
                      </a:cubicBezTo>
                      <a:cubicBezTo>
                        <a:pt x="120189" y="98179"/>
                        <a:pt x="116565" y="98179"/>
                        <a:pt x="111732" y="99387"/>
                      </a:cubicBezTo>
                      <a:cubicBezTo>
                        <a:pt x="110524" y="99387"/>
                        <a:pt x="110524" y="99387"/>
                        <a:pt x="109316" y="99387"/>
                      </a:cubicBezTo>
                      <a:cubicBezTo>
                        <a:pt x="106900" y="99387"/>
                        <a:pt x="104483" y="100595"/>
                        <a:pt x="102067" y="100595"/>
                      </a:cubicBezTo>
                      <a:cubicBezTo>
                        <a:pt x="104483" y="98179"/>
                        <a:pt x="106900" y="95763"/>
                        <a:pt x="110524" y="94555"/>
                      </a:cubicBezTo>
                      <a:cubicBezTo>
                        <a:pt x="110524" y="94555"/>
                        <a:pt x="111732" y="94555"/>
                        <a:pt x="111732" y="93347"/>
                      </a:cubicBezTo>
                      <a:cubicBezTo>
                        <a:pt x="115357" y="92138"/>
                        <a:pt x="118981" y="89722"/>
                        <a:pt x="122605" y="89722"/>
                      </a:cubicBezTo>
                      <a:cubicBezTo>
                        <a:pt x="125021" y="89722"/>
                        <a:pt x="126230" y="88514"/>
                        <a:pt x="128646" y="88514"/>
                      </a:cubicBezTo>
                      <a:cubicBezTo>
                        <a:pt x="131062" y="88514"/>
                        <a:pt x="133478" y="87306"/>
                        <a:pt x="135895" y="87306"/>
                      </a:cubicBezTo>
                      <a:cubicBezTo>
                        <a:pt x="138311" y="87306"/>
                        <a:pt x="139519" y="87306"/>
                        <a:pt x="141935" y="86098"/>
                      </a:cubicBezTo>
                      <a:cubicBezTo>
                        <a:pt x="144351" y="86098"/>
                        <a:pt x="147976" y="86098"/>
                        <a:pt x="150392" y="84890"/>
                      </a:cubicBezTo>
                      <a:cubicBezTo>
                        <a:pt x="150392" y="84890"/>
                        <a:pt x="150392" y="84890"/>
                        <a:pt x="151600" y="84890"/>
                      </a:cubicBezTo>
                      <a:cubicBezTo>
                        <a:pt x="157641" y="84890"/>
                        <a:pt x="162473" y="84890"/>
                        <a:pt x="168514" y="84890"/>
                      </a:cubicBezTo>
                      <a:cubicBezTo>
                        <a:pt x="169722" y="84890"/>
                        <a:pt x="170930" y="84890"/>
                        <a:pt x="172138" y="84890"/>
                      </a:cubicBezTo>
                      <a:cubicBezTo>
                        <a:pt x="175763" y="84890"/>
                        <a:pt x="179387" y="84890"/>
                        <a:pt x="183011" y="84890"/>
                      </a:cubicBezTo>
                      <a:cubicBezTo>
                        <a:pt x="186636" y="84890"/>
                        <a:pt x="190260" y="84890"/>
                        <a:pt x="193884" y="84890"/>
                      </a:cubicBezTo>
                      <a:cubicBezTo>
                        <a:pt x="198717" y="84890"/>
                        <a:pt x="199925" y="76433"/>
                        <a:pt x="193884" y="76433"/>
                      </a:cubicBezTo>
                      <a:cubicBezTo>
                        <a:pt x="189052" y="76433"/>
                        <a:pt x="185427" y="77641"/>
                        <a:pt x="181803" y="77641"/>
                      </a:cubicBezTo>
                      <a:cubicBezTo>
                        <a:pt x="180595" y="77641"/>
                        <a:pt x="178179" y="77641"/>
                        <a:pt x="176971" y="77641"/>
                      </a:cubicBezTo>
                      <a:cubicBezTo>
                        <a:pt x="174554" y="77641"/>
                        <a:pt x="172138" y="77641"/>
                        <a:pt x="169722" y="77641"/>
                      </a:cubicBezTo>
                      <a:cubicBezTo>
                        <a:pt x="168514" y="77641"/>
                        <a:pt x="167306" y="77641"/>
                        <a:pt x="166098" y="77641"/>
                      </a:cubicBezTo>
                      <a:cubicBezTo>
                        <a:pt x="167306" y="77641"/>
                        <a:pt x="168514" y="76433"/>
                        <a:pt x="169722" y="76433"/>
                      </a:cubicBezTo>
                      <a:cubicBezTo>
                        <a:pt x="173346" y="75225"/>
                        <a:pt x="175763" y="74017"/>
                        <a:pt x="179387" y="71601"/>
                      </a:cubicBezTo>
                      <a:cubicBezTo>
                        <a:pt x="179387" y="71601"/>
                        <a:pt x="179387" y="71601"/>
                        <a:pt x="180595" y="71601"/>
                      </a:cubicBezTo>
                      <a:cubicBezTo>
                        <a:pt x="185427" y="69184"/>
                        <a:pt x="190260" y="65560"/>
                        <a:pt x="195092" y="63144"/>
                      </a:cubicBezTo>
                      <a:cubicBezTo>
                        <a:pt x="195092" y="63144"/>
                        <a:pt x="196301" y="61935"/>
                        <a:pt x="197509" y="61935"/>
                      </a:cubicBezTo>
                      <a:cubicBezTo>
                        <a:pt x="202341" y="59519"/>
                        <a:pt x="210798" y="54687"/>
                        <a:pt x="215631" y="54687"/>
                      </a:cubicBezTo>
                      <a:cubicBezTo>
                        <a:pt x="220463" y="57103"/>
                        <a:pt x="225296" y="49854"/>
                        <a:pt x="220463" y="47438"/>
                      </a:cubicBezTo>
                      <a:cubicBezTo>
                        <a:pt x="220463" y="47438"/>
                        <a:pt x="220463" y="47438"/>
                        <a:pt x="220463" y="47438"/>
                      </a:cubicBezTo>
                      <a:cubicBezTo>
                        <a:pt x="213214" y="43814"/>
                        <a:pt x="195092" y="54687"/>
                        <a:pt x="189052" y="58311"/>
                      </a:cubicBezTo>
                      <a:cubicBezTo>
                        <a:pt x="187844" y="59519"/>
                        <a:pt x="185427" y="59519"/>
                        <a:pt x="184219" y="60728"/>
                      </a:cubicBezTo>
                      <a:cubicBezTo>
                        <a:pt x="181803" y="61935"/>
                        <a:pt x="180595" y="63144"/>
                        <a:pt x="178179" y="64352"/>
                      </a:cubicBezTo>
                      <a:cubicBezTo>
                        <a:pt x="178179" y="64352"/>
                        <a:pt x="178179" y="64352"/>
                        <a:pt x="178179" y="64352"/>
                      </a:cubicBezTo>
                      <a:cubicBezTo>
                        <a:pt x="174554" y="66768"/>
                        <a:pt x="170930" y="67976"/>
                        <a:pt x="167306" y="69184"/>
                      </a:cubicBezTo>
                      <a:cubicBezTo>
                        <a:pt x="164889" y="70392"/>
                        <a:pt x="163681" y="71601"/>
                        <a:pt x="161265" y="71601"/>
                      </a:cubicBezTo>
                      <a:cubicBezTo>
                        <a:pt x="156433" y="74017"/>
                        <a:pt x="151600" y="75225"/>
                        <a:pt x="145560" y="76433"/>
                      </a:cubicBezTo>
                      <a:cubicBezTo>
                        <a:pt x="145560" y="76433"/>
                        <a:pt x="144351" y="76433"/>
                        <a:pt x="144351" y="76433"/>
                      </a:cubicBezTo>
                      <a:cubicBezTo>
                        <a:pt x="143143" y="76433"/>
                        <a:pt x="143143" y="77641"/>
                        <a:pt x="141935" y="77641"/>
                      </a:cubicBezTo>
                      <a:cubicBezTo>
                        <a:pt x="140727" y="77641"/>
                        <a:pt x="138311" y="77641"/>
                        <a:pt x="137103" y="78849"/>
                      </a:cubicBezTo>
                      <a:cubicBezTo>
                        <a:pt x="135895" y="78849"/>
                        <a:pt x="134686" y="78849"/>
                        <a:pt x="133478" y="78849"/>
                      </a:cubicBezTo>
                      <a:cubicBezTo>
                        <a:pt x="131062" y="78849"/>
                        <a:pt x="127438" y="80057"/>
                        <a:pt x="125021" y="81265"/>
                      </a:cubicBezTo>
                      <a:cubicBezTo>
                        <a:pt x="123813" y="81265"/>
                        <a:pt x="122605" y="81265"/>
                        <a:pt x="121397" y="82474"/>
                      </a:cubicBezTo>
                      <a:cubicBezTo>
                        <a:pt x="121397" y="82474"/>
                        <a:pt x="120189" y="82474"/>
                        <a:pt x="120189" y="82474"/>
                      </a:cubicBezTo>
                      <a:cubicBezTo>
                        <a:pt x="120189" y="82474"/>
                        <a:pt x="120189" y="81265"/>
                        <a:pt x="121397" y="81265"/>
                      </a:cubicBezTo>
                      <a:cubicBezTo>
                        <a:pt x="122605" y="80057"/>
                        <a:pt x="122605" y="78849"/>
                        <a:pt x="123813" y="78849"/>
                      </a:cubicBezTo>
                      <a:cubicBezTo>
                        <a:pt x="125021" y="77641"/>
                        <a:pt x="125021" y="76433"/>
                        <a:pt x="126230" y="75225"/>
                      </a:cubicBezTo>
                      <a:cubicBezTo>
                        <a:pt x="127438" y="75225"/>
                        <a:pt x="127438" y="75225"/>
                        <a:pt x="128646" y="75225"/>
                      </a:cubicBezTo>
                      <a:cubicBezTo>
                        <a:pt x="128646" y="75225"/>
                        <a:pt x="129854" y="75225"/>
                        <a:pt x="129854" y="75225"/>
                      </a:cubicBezTo>
                      <a:cubicBezTo>
                        <a:pt x="131062" y="75225"/>
                        <a:pt x="132270" y="74017"/>
                        <a:pt x="133478" y="74017"/>
                      </a:cubicBezTo>
                      <a:cubicBezTo>
                        <a:pt x="137103" y="74017"/>
                        <a:pt x="140727" y="74017"/>
                        <a:pt x="144351" y="72809"/>
                      </a:cubicBezTo>
                      <a:cubicBezTo>
                        <a:pt x="144351" y="72809"/>
                        <a:pt x="144351" y="72809"/>
                        <a:pt x="144351" y="72809"/>
                      </a:cubicBezTo>
                      <a:cubicBezTo>
                        <a:pt x="146768" y="72809"/>
                        <a:pt x="150392" y="70392"/>
                        <a:pt x="152808" y="70392"/>
                      </a:cubicBezTo>
                      <a:cubicBezTo>
                        <a:pt x="154016" y="70392"/>
                        <a:pt x="155224" y="70392"/>
                        <a:pt x="156433" y="70392"/>
                      </a:cubicBezTo>
                      <a:cubicBezTo>
                        <a:pt x="156433" y="70392"/>
                        <a:pt x="156433" y="70392"/>
                        <a:pt x="156433" y="70392"/>
                      </a:cubicBezTo>
                      <a:cubicBezTo>
                        <a:pt x="161265" y="71601"/>
                        <a:pt x="163681" y="64352"/>
                        <a:pt x="158849" y="61935"/>
                      </a:cubicBezTo>
                      <a:cubicBezTo>
                        <a:pt x="157641" y="61935"/>
                        <a:pt x="155224" y="60728"/>
                        <a:pt x="154016" y="61935"/>
                      </a:cubicBezTo>
                      <a:cubicBezTo>
                        <a:pt x="151600" y="61935"/>
                        <a:pt x="149184" y="63144"/>
                        <a:pt x="144351" y="64352"/>
                      </a:cubicBezTo>
                      <a:cubicBezTo>
                        <a:pt x="141935" y="64352"/>
                        <a:pt x="140727" y="65560"/>
                        <a:pt x="138311" y="65560"/>
                      </a:cubicBezTo>
                      <a:cubicBezTo>
                        <a:pt x="137103" y="65560"/>
                        <a:pt x="134686" y="65560"/>
                        <a:pt x="133478" y="66768"/>
                      </a:cubicBezTo>
                      <a:cubicBezTo>
                        <a:pt x="133478" y="66768"/>
                        <a:pt x="133478" y="66768"/>
                        <a:pt x="133478" y="66768"/>
                      </a:cubicBezTo>
                      <a:cubicBezTo>
                        <a:pt x="134686" y="65560"/>
                        <a:pt x="134686" y="64352"/>
                        <a:pt x="135895" y="63144"/>
                      </a:cubicBezTo>
                      <a:cubicBezTo>
                        <a:pt x="135895" y="63144"/>
                        <a:pt x="135895" y="63144"/>
                        <a:pt x="135895" y="61935"/>
                      </a:cubicBezTo>
                      <a:cubicBezTo>
                        <a:pt x="135895" y="61935"/>
                        <a:pt x="135895" y="61935"/>
                        <a:pt x="137103" y="61935"/>
                      </a:cubicBezTo>
                      <a:cubicBezTo>
                        <a:pt x="138311" y="61935"/>
                        <a:pt x="139519" y="60728"/>
                        <a:pt x="141935" y="60728"/>
                      </a:cubicBezTo>
                      <a:cubicBezTo>
                        <a:pt x="141935" y="60728"/>
                        <a:pt x="141935" y="60728"/>
                        <a:pt x="141935" y="60728"/>
                      </a:cubicBezTo>
                      <a:cubicBezTo>
                        <a:pt x="145560" y="59519"/>
                        <a:pt x="147976" y="59519"/>
                        <a:pt x="150392" y="58311"/>
                      </a:cubicBezTo>
                      <a:cubicBezTo>
                        <a:pt x="154016" y="57103"/>
                        <a:pt x="156433" y="57103"/>
                        <a:pt x="160057" y="55895"/>
                      </a:cubicBezTo>
                      <a:cubicBezTo>
                        <a:pt x="163681" y="54687"/>
                        <a:pt x="167306" y="54687"/>
                        <a:pt x="172138" y="53479"/>
                      </a:cubicBezTo>
                      <a:cubicBezTo>
                        <a:pt x="173346" y="53479"/>
                        <a:pt x="174554" y="52271"/>
                        <a:pt x="176971" y="52271"/>
                      </a:cubicBezTo>
                      <a:cubicBezTo>
                        <a:pt x="180595" y="51062"/>
                        <a:pt x="185427" y="49854"/>
                        <a:pt x="191468" y="47438"/>
                      </a:cubicBezTo>
                      <a:cubicBezTo>
                        <a:pt x="196301" y="45022"/>
                        <a:pt x="203549" y="42606"/>
                        <a:pt x="212006" y="40189"/>
                      </a:cubicBezTo>
                      <a:cubicBezTo>
                        <a:pt x="216839" y="37773"/>
                        <a:pt x="213214" y="30524"/>
                        <a:pt x="208382" y="32940"/>
                      </a:cubicBezTo>
                      <a:cubicBezTo>
                        <a:pt x="204758" y="34149"/>
                        <a:pt x="202341" y="35357"/>
                        <a:pt x="199925" y="36565"/>
                      </a:cubicBezTo>
                      <a:cubicBezTo>
                        <a:pt x="195092" y="38981"/>
                        <a:pt x="190260" y="40189"/>
                        <a:pt x="185427" y="41397"/>
                      </a:cubicBezTo>
                      <a:cubicBezTo>
                        <a:pt x="180595" y="42606"/>
                        <a:pt x="176971" y="43814"/>
                        <a:pt x="170930" y="45022"/>
                      </a:cubicBezTo>
                      <a:cubicBezTo>
                        <a:pt x="176971" y="40189"/>
                        <a:pt x="183011" y="35357"/>
                        <a:pt x="190260" y="32940"/>
                      </a:cubicBezTo>
                      <a:cubicBezTo>
                        <a:pt x="191468" y="32940"/>
                        <a:pt x="191468" y="32940"/>
                        <a:pt x="192676" y="32940"/>
                      </a:cubicBezTo>
                      <a:cubicBezTo>
                        <a:pt x="196301" y="31732"/>
                        <a:pt x="196301" y="28108"/>
                        <a:pt x="195092" y="25692"/>
                      </a:cubicBezTo>
                      <a:cubicBezTo>
                        <a:pt x="193884" y="24484"/>
                        <a:pt x="192676" y="23276"/>
                        <a:pt x="191468" y="24484"/>
                      </a:cubicBezTo>
                      <a:cubicBezTo>
                        <a:pt x="180595" y="26900"/>
                        <a:pt x="172138" y="34149"/>
                        <a:pt x="163681" y="40189"/>
                      </a:cubicBezTo>
                      <a:cubicBezTo>
                        <a:pt x="161265" y="42606"/>
                        <a:pt x="158849" y="45022"/>
                        <a:pt x="155224" y="46230"/>
                      </a:cubicBezTo>
                      <a:cubicBezTo>
                        <a:pt x="155224" y="46230"/>
                        <a:pt x="154016" y="47438"/>
                        <a:pt x="154016" y="47438"/>
                      </a:cubicBezTo>
                      <a:cubicBezTo>
                        <a:pt x="152808" y="47438"/>
                        <a:pt x="152808" y="48646"/>
                        <a:pt x="152808" y="48646"/>
                      </a:cubicBezTo>
                      <a:cubicBezTo>
                        <a:pt x="151600" y="48646"/>
                        <a:pt x="151600" y="48646"/>
                        <a:pt x="150392" y="49854"/>
                      </a:cubicBezTo>
                      <a:cubicBezTo>
                        <a:pt x="149184" y="49854"/>
                        <a:pt x="147976" y="49854"/>
                        <a:pt x="146768" y="51062"/>
                      </a:cubicBezTo>
                      <a:cubicBezTo>
                        <a:pt x="145560" y="51062"/>
                        <a:pt x="145560" y="51062"/>
                        <a:pt x="144351" y="51062"/>
                      </a:cubicBezTo>
                      <a:cubicBezTo>
                        <a:pt x="144351" y="51062"/>
                        <a:pt x="144351" y="51062"/>
                        <a:pt x="144351" y="51062"/>
                      </a:cubicBezTo>
                      <a:cubicBezTo>
                        <a:pt x="144351" y="51062"/>
                        <a:pt x="144351" y="51062"/>
                        <a:pt x="144351" y="49854"/>
                      </a:cubicBezTo>
                      <a:cubicBezTo>
                        <a:pt x="146768" y="47438"/>
                        <a:pt x="147976" y="45022"/>
                        <a:pt x="149184" y="42606"/>
                      </a:cubicBezTo>
                      <a:cubicBezTo>
                        <a:pt x="151600" y="40189"/>
                        <a:pt x="152808" y="37773"/>
                        <a:pt x="156433" y="35357"/>
                      </a:cubicBezTo>
                      <a:cubicBezTo>
                        <a:pt x="162473" y="30524"/>
                        <a:pt x="170930" y="26900"/>
                        <a:pt x="185427" y="22067"/>
                      </a:cubicBezTo>
                      <a:cubicBezTo>
                        <a:pt x="192676" y="19651"/>
                        <a:pt x="189052" y="6362"/>
                        <a:pt x="181803" y="9986"/>
                      </a:cubicBezTo>
                      <a:cubicBezTo>
                        <a:pt x="174554" y="12403"/>
                        <a:pt x="166098" y="14819"/>
                        <a:pt x="157641" y="18443"/>
                      </a:cubicBezTo>
                      <a:cubicBezTo>
                        <a:pt x="158849" y="16027"/>
                        <a:pt x="161265" y="12403"/>
                        <a:pt x="162473" y="9986"/>
                      </a:cubicBezTo>
                      <a:cubicBezTo>
                        <a:pt x="163681" y="7570"/>
                        <a:pt x="164889" y="6362"/>
                        <a:pt x="166098" y="3946"/>
                      </a:cubicBezTo>
                      <a:cubicBezTo>
                        <a:pt x="167306" y="1529"/>
                        <a:pt x="164889" y="-887"/>
                        <a:pt x="162473" y="321"/>
                      </a:cubicBezTo>
                      <a:cubicBezTo>
                        <a:pt x="156433" y="1529"/>
                        <a:pt x="154016" y="8778"/>
                        <a:pt x="150392" y="14819"/>
                      </a:cubicBezTo>
                      <a:cubicBezTo>
                        <a:pt x="149184" y="16027"/>
                        <a:pt x="147976" y="18443"/>
                        <a:pt x="147976" y="19651"/>
                      </a:cubicBezTo>
                      <a:cubicBezTo>
                        <a:pt x="147976" y="19651"/>
                        <a:pt x="147976" y="19651"/>
                        <a:pt x="147976" y="19651"/>
                      </a:cubicBezTo>
                      <a:cubicBezTo>
                        <a:pt x="146768" y="20859"/>
                        <a:pt x="145560" y="23276"/>
                        <a:pt x="144351" y="24484"/>
                      </a:cubicBezTo>
                      <a:cubicBezTo>
                        <a:pt x="144351" y="25692"/>
                        <a:pt x="143143" y="26900"/>
                        <a:pt x="143143" y="26900"/>
                      </a:cubicBezTo>
                      <a:cubicBezTo>
                        <a:pt x="141935" y="28108"/>
                        <a:pt x="141935" y="30524"/>
                        <a:pt x="140727" y="31732"/>
                      </a:cubicBezTo>
                      <a:cubicBezTo>
                        <a:pt x="140727" y="32940"/>
                        <a:pt x="139519" y="34149"/>
                        <a:pt x="139519" y="35357"/>
                      </a:cubicBezTo>
                      <a:cubicBezTo>
                        <a:pt x="138311" y="36565"/>
                        <a:pt x="137103" y="37773"/>
                        <a:pt x="135895" y="40189"/>
                      </a:cubicBezTo>
                      <a:cubicBezTo>
                        <a:pt x="134686" y="42606"/>
                        <a:pt x="132270" y="45022"/>
                        <a:pt x="131062" y="47438"/>
                      </a:cubicBezTo>
                      <a:cubicBezTo>
                        <a:pt x="129854" y="49854"/>
                        <a:pt x="128646" y="51062"/>
                        <a:pt x="127438" y="53479"/>
                      </a:cubicBezTo>
                      <a:cubicBezTo>
                        <a:pt x="126230" y="55895"/>
                        <a:pt x="123813" y="59519"/>
                        <a:pt x="122605" y="61935"/>
                      </a:cubicBezTo>
                      <a:cubicBezTo>
                        <a:pt x="121397" y="63144"/>
                        <a:pt x="121397" y="64352"/>
                        <a:pt x="120189" y="65560"/>
                      </a:cubicBezTo>
                      <a:cubicBezTo>
                        <a:pt x="120189" y="66768"/>
                        <a:pt x="118981" y="66768"/>
                        <a:pt x="118981" y="67976"/>
                      </a:cubicBezTo>
                      <a:cubicBezTo>
                        <a:pt x="116565" y="72809"/>
                        <a:pt x="112940" y="76433"/>
                        <a:pt x="109316" y="81265"/>
                      </a:cubicBezTo>
                      <a:cubicBezTo>
                        <a:pt x="104483" y="87306"/>
                        <a:pt x="97235" y="93347"/>
                        <a:pt x="88778" y="100595"/>
                      </a:cubicBezTo>
                      <a:cubicBezTo>
                        <a:pt x="86361" y="103012"/>
                        <a:pt x="82737" y="105428"/>
                        <a:pt x="79113" y="107844"/>
                      </a:cubicBezTo>
                      <a:cubicBezTo>
                        <a:pt x="77905" y="109052"/>
                        <a:pt x="75488" y="110260"/>
                        <a:pt x="74280" y="111468"/>
                      </a:cubicBezTo>
                      <a:cubicBezTo>
                        <a:pt x="71864" y="112677"/>
                        <a:pt x="69448" y="115093"/>
                        <a:pt x="67032" y="116301"/>
                      </a:cubicBezTo>
                      <a:cubicBezTo>
                        <a:pt x="67032" y="116301"/>
                        <a:pt x="67032" y="115093"/>
                        <a:pt x="65823" y="115093"/>
                      </a:cubicBezTo>
                      <a:cubicBezTo>
                        <a:pt x="64615" y="115093"/>
                        <a:pt x="64615" y="113885"/>
                        <a:pt x="63407" y="113885"/>
                      </a:cubicBezTo>
                      <a:cubicBezTo>
                        <a:pt x="68240" y="111468"/>
                        <a:pt x="64615" y="104220"/>
                        <a:pt x="59783" y="106636"/>
                      </a:cubicBezTo>
                      <a:cubicBezTo>
                        <a:pt x="59783" y="106636"/>
                        <a:pt x="59783" y="106636"/>
                        <a:pt x="58575" y="106636"/>
                      </a:cubicBezTo>
                      <a:cubicBezTo>
                        <a:pt x="52534" y="110260"/>
                        <a:pt x="46493" y="115093"/>
                        <a:pt x="41661" y="118717"/>
                      </a:cubicBezTo>
                      <a:cubicBezTo>
                        <a:pt x="39245" y="119925"/>
                        <a:pt x="38037" y="122341"/>
                        <a:pt x="35620" y="123550"/>
                      </a:cubicBezTo>
                      <a:cubicBezTo>
                        <a:pt x="34412" y="124758"/>
                        <a:pt x="33204" y="124758"/>
                        <a:pt x="31996" y="125966"/>
                      </a:cubicBezTo>
                      <a:cubicBezTo>
                        <a:pt x="31996" y="125966"/>
                        <a:pt x="30788" y="125966"/>
                        <a:pt x="30788" y="127174"/>
                      </a:cubicBezTo>
                      <a:cubicBezTo>
                        <a:pt x="28372" y="128382"/>
                        <a:pt x="25955" y="130798"/>
                        <a:pt x="23539" y="132007"/>
                      </a:cubicBezTo>
                      <a:cubicBezTo>
                        <a:pt x="19915" y="134423"/>
                        <a:pt x="16290" y="135631"/>
                        <a:pt x="13874" y="138047"/>
                      </a:cubicBezTo>
                      <a:cubicBezTo>
                        <a:pt x="12666" y="139256"/>
                        <a:pt x="11458" y="139256"/>
                        <a:pt x="11458" y="140463"/>
                      </a:cubicBezTo>
                      <a:cubicBezTo>
                        <a:pt x="11458" y="140463"/>
                        <a:pt x="10250" y="141672"/>
                        <a:pt x="10250" y="141672"/>
                      </a:cubicBezTo>
                      <a:cubicBezTo>
                        <a:pt x="7833" y="142880"/>
                        <a:pt x="5417" y="145296"/>
                        <a:pt x="3001" y="147712"/>
                      </a:cubicBezTo>
                      <a:cubicBezTo>
                        <a:pt x="3001" y="147712"/>
                        <a:pt x="3001" y="147712"/>
                        <a:pt x="1793" y="148920"/>
                      </a:cubicBezTo>
                      <a:cubicBezTo>
                        <a:pt x="-1832" y="148920"/>
                        <a:pt x="585" y="153753"/>
                        <a:pt x="4209" y="151337"/>
                      </a:cubicBezTo>
                      <a:lnTo>
                        <a:pt x="4209" y="1513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6" name="Freeform 840"/>
                <p:cNvSpPr/>
                <p:nvPr/>
              </p:nvSpPr>
              <p:spPr>
                <a:xfrm>
                  <a:off x="1962937" y="4759424"/>
                  <a:ext cx="16761" cy="14731"/>
                </a:xfrm>
                <a:custGeom>
                  <a:avLst/>
                  <a:gdLst>
                    <a:gd name="connsiteX0" fmla="*/ 6116 w 16761"/>
                    <a:gd name="connsiteY0" fmla="*/ 14498 h 14731"/>
                    <a:gd name="connsiteX1" fmla="*/ 7324 w 16761"/>
                    <a:gd name="connsiteY1" fmla="*/ 13289 h 14731"/>
                    <a:gd name="connsiteX2" fmla="*/ 12157 w 16761"/>
                    <a:gd name="connsiteY2" fmla="*/ 9665 h 14731"/>
                    <a:gd name="connsiteX3" fmla="*/ 14573 w 16761"/>
                    <a:gd name="connsiteY3" fmla="*/ 8457 h 14731"/>
                    <a:gd name="connsiteX4" fmla="*/ 13365 w 16761"/>
                    <a:gd name="connsiteY4" fmla="*/ 0 h 14731"/>
                    <a:gd name="connsiteX5" fmla="*/ 10949 w 16761"/>
                    <a:gd name="connsiteY5" fmla="*/ 0 h 14731"/>
                    <a:gd name="connsiteX6" fmla="*/ 4908 w 16761"/>
                    <a:gd name="connsiteY6" fmla="*/ 3625 h 14731"/>
                    <a:gd name="connsiteX7" fmla="*/ 1284 w 16761"/>
                    <a:gd name="connsiteY7" fmla="*/ 7249 h 14731"/>
                    <a:gd name="connsiteX8" fmla="*/ 6116 w 16761"/>
                    <a:gd name="connsiteY8" fmla="*/ 14498 h 14731"/>
                    <a:gd name="connsiteX9" fmla="*/ 6116 w 16761"/>
                    <a:gd name="connsiteY9" fmla="*/ 14498 h 14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61" h="14731">
                      <a:moveTo>
                        <a:pt x="6116" y="14498"/>
                      </a:moveTo>
                      <a:cubicBezTo>
                        <a:pt x="6116" y="14498"/>
                        <a:pt x="7324" y="13289"/>
                        <a:pt x="7324" y="13289"/>
                      </a:cubicBezTo>
                      <a:cubicBezTo>
                        <a:pt x="8532" y="12081"/>
                        <a:pt x="9740" y="10873"/>
                        <a:pt x="12157" y="9665"/>
                      </a:cubicBezTo>
                      <a:cubicBezTo>
                        <a:pt x="13365" y="9665"/>
                        <a:pt x="13365" y="8457"/>
                        <a:pt x="14573" y="8457"/>
                      </a:cubicBezTo>
                      <a:cubicBezTo>
                        <a:pt x="18197" y="6041"/>
                        <a:pt x="16989" y="1208"/>
                        <a:pt x="13365" y="0"/>
                      </a:cubicBezTo>
                      <a:cubicBezTo>
                        <a:pt x="12157" y="0"/>
                        <a:pt x="10949" y="0"/>
                        <a:pt x="10949" y="0"/>
                      </a:cubicBezTo>
                      <a:cubicBezTo>
                        <a:pt x="8532" y="1208"/>
                        <a:pt x="6116" y="2416"/>
                        <a:pt x="4908" y="3625"/>
                      </a:cubicBezTo>
                      <a:cubicBezTo>
                        <a:pt x="3700" y="4832"/>
                        <a:pt x="2492" y="6041"/>
                        <a:pt x="1284" y="7249"/>
                      </a:cubicBezTo>
                      <a:cubicBezTo>
                        <a:pt x="-2341" y="12081"/>
                        <a:pt x="2492" y="15706"/>
                        <a:pt x="6116" y="14498"/>
                      </a:cubicBezTo>
                      <a:lnTo>
                        <a:pt x="6116" y="1449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7" name="Freeform 841"/>
                <p:cNvSpPr/>
                <p:nvPr/>
              </p:nvSpPr>
              <p:spPr>
                <a:xfrm>
                  <a:off x="2025835" y="4781170"/>
                  <a:ext cx="21444" cy="11373"/>
                </a:xfrm>
                <a:custGeom>
                  <a:avLst/>
                  <a:gdLst>
                    <a:gd name="connsiteX0" fmla="*/ 4832 w 21444"/>
                    <a:gd name="connsiteY0" fmla="*/ 10873 h 11373"/>
                    <a:gd name="connsiteX1" fmla="*/ 16914 w 21444"/>
                    <a:gd name="connsiteY1" fmla="*/ 9665 h 11373"/>
                    <a:gd name="connsiteX2" fmla="*/ 18122 w 21444"/>
                    <a:gd name="connsiteY2" fmla="*/ 9665 h 11373"/>
                    <a:gd name="connsiteX3" fmla="*/ 19330 w 21444"/>
                    <a:gd name="connsiteY3" fmla="*/ 1208 h 11373"/>
                    <a:gd name="connsiteX4" fmla="*/ 16914 w 21444"/>
                    <a:gd name="connsiteY4" fmla="*/ 0 h 11373"/>
                    <a:gd name="connsiteX5" fmla="*/ 13289 w 21444"/>
                    <a:gd name="connsiteY5" fmla="*/ 1208 h 11373"/>
                    <a:gd name="connsiteX6" fmla="*/ 13289 w 21444"/>
                    <a:gd name="connsiteY6" fmla="*/ 1208 h 11373"/>
                    <a:gd name="connsiteX7" fmla="*/ 12081 w 21444"/>
                    <a:gd name="connsiteY7" fmla="*/ 1208 h 11373"/>
                    <a:gd name="connsiteX8" fmla="*/ 3624 w 21444"/>
                    <a:gd name="connsiteY8" fmla="*/ 2416 h 11373"/>
                    <a:gd name="connsiteX9" fmla="*/ 2416 w 21444"/>
                    <a:gd name="connsiteY9" fmla="*/ 2416 h 11373"/>
                    <a:gd name="connsiteX10" fmla="*/ 0 w 21444"/>
                    <a:gd name="connsiteY10" fmla="*/ 7248 h 11373"/>
                    <a:gd name="connsiteX11" fmla="*/ 2416 w 21444"/>
                    <a:gd name="connsiteY11" fmla="*/ 10873 h 11373"/>
                    <a:gd name="connsiteX12" fmla="*/ 4832 w 21444"/>
                    <a:gd name="connsiteY12" fmla="*/ 10873 h 11373"/>
                    <a:gd name="connsiteX13" fmla="*/ 4832 w 21444"/>
                    <a:gd name="connsiteY13" fmla="*/ 10873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444" h="11373">
                      <a:moveTo>
                        <a:pt x="4832" y="10873"/>
                      </a:moveTo>
                      <a:cubicBezTo>
                        <a:pt x="3624" y="12081"/>
                        <a:pt x="13289" y="10873"/>
                        <a:pt x="16914" y="9665"/>
                      </a:cubicBezTo>
                      <a:cubicBezTo>
                        <a:pt x="18122" y="9665"/>
                        <a:pt x="18122" y="9665"/>
                        <a:pt x="18122" y="9665"/>
                      </a:cubicBezTo>
                      <a:cubicBezTo>
                        <a:pt x="22954" y="8457"/>
                        <a:pt x="21746" y="3624"/>
                        <a:pt x="19330" y="1208"/>
                      </a:cubicBezTo>
                      <a:cubicBezTo>
                        <a:pt x="18122" y="0"/>
                        <a:pt x="18122" y="0"/>
                        <a:pt x="16914" y="0"/>
                      </a:cubicBezTo>
                      <a:cubicBezTo>
                        <a:pt x="15705" y="0"/>
                        <a:pt x="14497" y="0"/>
                        <a:pt x="13289" y="1208"/>
                      </a:cubicBezTo>
                      <a:cubicBezTo>
                        <a:pt x="13289" y="1208"/>
                        <a:pt x="13289" y="1208"/>
                        <a:pt x="13289" y="1208"/>
                      </a:cubicBezTo>
                      <a:cubicBezTo>
                        <a:pt x="13289" y="1208"/>
                        <a:pt x="12081" y="1208"/>
                        <a:pt x="12081" y="1208"/>
                      </a:cubicBezTo>
                      <a:cubicBezTo>
                        <a:pt x="6041" y="1208"/>
                        <a:pt x="4832" y="1208"/>
                        <a:pt x="3624" y="2416"/>
                      </a:cubicBezTo>
                      <a:cubicBezTo>
                        <a:pt x="3624" y="2416"/>
                        <a:pt x="2416" y="2416"/>
                        <a:pt x="2416" y="2416"/>
                      </a:cubicBezTo>
                      <a:cubicBezTo>
                        <a:pt x="0" y="3624"/>
                        <a:pt x="0" y="4832"/>
                        <a:pt x="0" y="7248"/>
                      </a:cubicBezTo>
                      <a:cubicBezTo>
                        <a:pt x="0" y="8457"/>
                        <a:pt x="1208" y="9665"/>
                        <a:pt x="2416" y="10873"/>
                      </a:cubicBezTo>
                      <a:cubicBezTo>
                        <a:pt x="2416" y="10873"/>
                        <a:pt x="3624" y="10873"/>
                        <a:pt x="4832" y="10873"/>
                      </a:cubicBezTo>
                      <a:lnTo>
                        <a:pt x="4832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8" name="Freeform 842"/>
                <p:cNvSpPr/>
                <p:nvPr/>
              </p:nvSpPr>
              <p:spPr>
                <a:xfrm>
                  <a:off x="2093710" y="4755682"/>
                  <a:ext cx="19769" cy="11784"/>
                </a:xfrm>
                <a:custGeom>
                  <a:avLst/>
                  <a:gdLst>
                    <a:gd name="connsiteX0" fmla="*/ 8236 w 19769"/>
                    <a:gd name="connsiteY0" fmla="*/ 9783 h 11784"/>
                    <a:gd name="connsiteX1" fmla="*/ 16693 w 19769"/>
                    <a:gd name="connsiteY1" fmla="*/ 8574 h 11784"/>
                    <a:gd name="connsiteX2" fmla="*/ 15485 w 19769"/>
                    <a:gd name="connsiteY2" fmla="*/ 118 h 11784"/>
                    <a:gd name="connsiteX3" fmla="*/ 988 w 19769"/>
                    <a:gd name="connsiteY3" fmla="*/ 4950 h 11784"/>
                    <a:gd name="connsiteX4" fmla="*/ 8236 w 19769"/>
                    <a:gd name="connsiteY4" fmla="*/ 9783 h 11784"/>
                    <a:gd name="connsiteX5" fmla="*/ 8236 w 19769"/>
                    <a:gd name="connsiteY5" fmla="*/ 9783 h 11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769" h="11784">
                      <a:moveTo>
                        <a:pt x="8236" y="9783"/>
                      </a:moveTo>
                      <a:cubicBezTo>
                        <a:pt x="7028" y="10991"/>
                        <a:pt x="15485" y="9783"/>
                        <a:pt x="16693" y="8574"/>
                      </a:cubicBezTo>
                      <a:cubicBezTo>
                        <a:pt x="21526" y="7367"/>
                        <a:pt x="20318" y="-1090"/>
                        <a:pt x="15485" y="118"/>
                      </a:cubicBezTo>
                      <a:cubicBezTo>
                        <a:pt x="10653" y="1326"/>
                        <a:pt x="4612" y="118"/>
                        <a:pt x="988" y="4950"/>
                      </a:cubicBezTo>
                      <a:cubicBezTo>
                        <a:pt x="-2637" y="9783"/>
                        <a:pt x="4612" y="14615"/>
                        <a:pt x="8236" y="9783"/>
                      </a:cubicBezTo>
                      <a:lnTo>
                        <a:pt x="8236" y="978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9" name="Freeform 843"/>
                <p:cNvSpPr/>
                <p:nvPr/>
              </p:nvSpPr>
              <p:spPr>
                <a:xfrm>
                  <a:off x="2103464" y="4736334"/>
                  <a:ext cx="24328" cy="13558"/>
                </a:xfrm>
                <a:custGeom>
                  <a:avLst/>
                  <a:gdLst>
                    <a:gd name="connsiteX0" fmla="*/ 4524 w 24328"/>
                    <a:gd name="connsiteY0" fmla="*/ 13424 h 13558"/>
                    <a:gd name="connsiteX1" fmla="*/ 20229 w 24328"/>
                    <a:gd name="connsiteY1" fmla="*/ 8592 h 13558"/>
                    <a:gd name="connsiteX2" fmla="*/ 19021 w 24328"/>
                    <a:gd name="connsiteY2" fmla="*/ 135 h 13558"/>
                    <a:gd name="connsiteX3" fmla="*/ 2107 w 24328"/>
                    <a:gd name="connsiteY3" fmla="*/ 4967 h 13558"/>
                    <a:gd name="connsiteX4" fmla="*/ 4524 w 24328"/>
                    <a:gd name="connsiteY4" fmla="*/ 13424 h 13558"/>
                    <a:gd name="connsiteX5" fmla="*/ 4524 w 24328"/>
                    <a:gd name="connsiteY5" fmla="*/ 13424 h 13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328" h="13558">
                      <a:moveTo>
                        <a:pt x="4524" y="13424"/>
                      </a:moveTo>
                      <a:cubicBezTo>
                        <a:pt x="9356" y="12216"/>
                        <a:pt x="20229" y="8592"/>
                        <a:pt x="20229" y="8592"/>
                      </a:cubicBezTo>
                      <a:cubicBezTo>
                        <a:pt x="27478" y="6175"/>
                        <a:pt x="23854" y="-1073"/>
                        <a:pt x="19021" y="135"/>
                      </a:cubicBezTo>
                      <a:cubicBezTo>
                        <a:pt x="12981" y="1343"/>
                        <a:pt x="8148" y="3759"/>
                        <a:pt x="2107" y="4967"/>
                      </a:cubicBezTo>
                      <a:cubicBezTo>
                        <a:pt x="-1517" y="7384"/>
                        <a:pt x="-309" y="14632"/>
                        <a:pt x="4524" y="13424"/>
                      </a:cubicBezTo>
                      <a:lnTo>
                        <a:pt x="4524" y="134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0" name="Freeform 844"/>
                <p:cNvSpPr/>
                <p:nvPr/>
              </p:nvSpPr>
              <p:spPr>
                <a:xfrm>
                  <a:off x="2086282" y="4671855"/>
                  <a:ext cx="13120" cy="10383"/>
                </a:xfrm>
                <a:custGeom>
                  <a:avLst/>
                  <a:gdLst>
                    <a:gd name="connsiteX0" fmla="*/ 4791 w 13120"/>
                    <a:gd name="connsiteY0" fmla="*/ 10249 h 10383"/>
                    <a:gd name="connsiteX1" fmla="*/ 3583 w 13120"/>
                    <a:gd name="connsiteY1" fmla="*/ 1792 h 10383"/>
                    <a:gd name="connsiteX2" fmla="*/ 4791 w 13120"/>
                    <a:gd name="connsiteY2" fmla="*/ 10249 h 10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120" h="10383">
                      <a:moveTo>
                        <a:pt x="4791" y="10249"/>
                      </a:moveTo>
                      <a:cubicBezTo>
                        <a:pt x="21705" y="6624"/>
                        <a:pt x="8416" y="-4249"/>
                        <a:pt x="3583" y="1792"/>
                      </a:cubicBezTo>
                      <a:cubicBezTo>
                        <a:pt x="-2457" y="4208"/>
                        <a:pt x="-41" y="11457"/>
                        <a:pt x="4791" y="102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1" name="Freeform 845"/>
                <p:cNvSpPr/>
                <p:nvPr/>
              </p:nvSpPr>
              <p:spPr>
                <a:xfrm>
                  <a:off x="2050545" y="4636903"/>
                  <a:ext cx="18233" cy="11491"/>
                </a:xfrm>
                <a:custGeom>
                  <a:avLst/>
                  <a:gdLst>
                    <a:gd name="connsiteX0" fmla="*/ 15158 w 18233"/>
                    <a:gd name="connsiteY0" fmla="*/ 500 h 11491"/>
                    <a:gd name="connsiteX1" fmla="*/ 15158 w 18233"/>
                    <a:gd name="connsiteY1" fmla="*/ 500 h 11491"/>
                    <a:gd name="connsiteX2" fmla="*/ 9117 w 18233"/>
                    <a:gd name="connsiteY2" fmla="*/ 1708 h 11491"/>
                    <a:gd name="connsiteX3" fmla="*/ 3076 w 18233"/>
                    <a:gd name="connsiteY3" fmla="*/ 2917 h 11491"/>
                    <a:gd name="connsiteX4" fmla="*/ 4284 w 18233"/>
                    <a:gd name="connsiteY4" fmla="*/ 11374 h 11491"/>
                    <a:gd name="connsiteX5" fmla="*/ 7909 w 18233"/>
                    <a:gd name="connsiteY5" fmla="*/ 10165 h 11491"/>
                    <a:gd name="connsiteX6" fmla="*/ 13949 w 18233"/>
                    <a:gd name="connsiteY6" fmla="*/ 8957 h 11491"/>
                    <a:gd name="connsiteX7" fmla="*/ 15158 w 18233"/>
                    <a:gd name="connsiteY7" fmla="*/ 500 h 11491"/>
                    <a:gd name="connsiteX8" fmla="*/ 15158 w 18233"/>
                    <a:gd name="connsiteY8" fmla="*/ 500 h 1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33" h="11491">
                      <a:moveTo>
                        <a:pt x="15158" y="500"/>
                      </a:moveTo>
                      <a:cubicBezTo>
                        <a:pt x="15158" y="500"/>
                        <a:pt x="15158" y="500"/>
                        <a:pt x="15158" y="500"/>
                      </a:cubicBezTo>
                      <a:cubicBezTo>
                        <a:pt x="12741" y="-708"/>
                        <a:pt x="10325" y="500"/>
                        <a:pt x="9117" y="1708"/>
                      </a:cubicBezTo>
                      <a:cubicBezTo>
                        <a:pt x="6701" y="1708"/>
                        <a:pt x="5493" y="2917"/>
                        <a:pt x="3076" y="2917"/>
                      </a:cubicBezTo>
                      <a:cubicBezTo>
                        <a:pt x="-1756" y="4125"/>
                        <a:pt x="-548" y="12582"/>
                        <a:pt x="4284" y="11374"/>
                      </a:cubicBezTo>
                      <a:cubicBezTo>
                        <a:pt x="5493" y="11374"/>
                        <a:pt x="6701" y="10165"/>
                        <a:pt x="7909" y="10165"/>
                      </a:cubicBezTo>
                      <a:cubicBezTo>
                        <a:pt x="10325" y="10165"/>
                        <a:pt x="11533" y="8957"/>
                        <a:pt x="13949" y="8957"/>
                      </a:cubicBezTo>
                      <a:cubicBezTo>
                        <a:pt x="18782" y="7749"/>
                        <a:pt x="19990" y="4125"/>
                        <a:pt x="15158" y="500"/>
                      </a:cubicBezTo>
                      <a:lnTo>
                        <a:pt x="15158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2" name="Freeform 846"/>
                <p:cNvSpPr/>
                <p:nvPr/>
              </p:nvSpPr>
              <p:spPr>
                <a:xfrm>
                  <a:off x="2094739" y="4684416"/>
                  <a:ext cx="19146" cy="10198"/>
                </a:xfrm>
                <a:custGeom>
                  <a:avLst/>
                  <a:gdLst>
                    <a:gd name="connsiteX0" fmla="*/ 4791 w 19146"/>
                    <a:gd name="connsiteY0" fmla="*/ 9769 h 10198"/>
                    <a:gd name="connsiteX1" fmla="*/ 4791 w 19146"/>
                    <a:gd name="connsiteY1" fmla="*/ 9769 h 10198"/>
                    <a:gd name="connsiteX2" fmla="*/ 14456 w 19146"/>
                    <a:gd name="connsiteY2" fmla="*/ 8561 h 10198"/>
                    <a:gd name="connsiteX3" fmla="*/ 12040 w 19146"/>
                    <a:gd name="connsiteY3" fmla="*/ 105 h 10198"/>
                    <a:gd name="connsiteX4" fmla="*/ 3583 w 19146"/>
                    <a:gd name="connsiteY4" fmla="*/ 1312 h 10198"/>
                    <a:gd name="connsiteX5" fmla="*/ 4791 w 19146"/>
                    <a:gd name="connsiteY5" fmla="*/ 9769 h 10198"/>
                    <a:gd name="connsiteX6" fmla="*/ 4791 w 19146"/>
                    <a:gd name="connsiteY6" fmla="*/ 9769 h 1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46" h="10198">
                      <a:moveTo>
                        <a:pt x="4791" y="9769"/>
                      </a:moveTo>
                      <a:cubicBezTo>
                        <a:pt x="4791" y="9769"/>
                        <a:pt x="4791" y="9769"/>
                        <a:pt x="4791" y="9769"/>
                      </a:cubicBezTo>
                      <a:cubicBezTo>
                        <a:pt x="8416" y="8561"/>
                        <a:pt x="10832" y="8561"/>
                        <a:pt x="14456" y="8561"/>
                      </a:cubicBezTo>
                      <a:cubicBezTo>
                        <a:pt x="19289" y="8561"/>
                        <a:pt x="22913" y="-1104"/>
                        <a:pt x="12040" y="105"/>
                      </a:cubicBezTo>
                      <a:cubicBezTo>
                        <a:pt x="9624" y="105"/>
                        <a:pt x="7208" y="105"/>
                        <a:pt x="3583" y="1312"/>
                      </a:cubicBezTo>
                      <a:cubicBezTo>
                        <a:pt x="-2457" y="3729"/>
                        <a:pt x="-41" y="12186"/>
                        <a:pt x="4791" y="9769"/>
                      </a:cubicBezTo>
                      <a:lnTo>
                        <a:pt x="4791" y="976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3" name="Freeform 847"/>
                <p:cNvSpPr/>
                <p:nvPr/>
              </p:nvSpPr>
              <p:spPr>
                <a:xfrm>
                  <a:off x="2119441" y="4779532"/>
                  <a:ext cx="28279" cy="13139"/>
                </a:xfrm>
                <a:custGeom>
                  <a:avLst/>
                  <a:gdLst>
                    <a:gd name="connsiteX0" fmla="*/ 22373 w 28279"/>
                    <a:gd name="connsiteY0" fmla="*/ 430 h 13139"/>
                    <a:gd name="connsiteX1" fmla="*/ 5460 w 28279"/>
                    <a:gd name="connsiteY1" fmla="*/ 4054 h 13139"/>
                    <a:gd name="connsiteX2" fmla="*/ 12708 w 28279"/>
                    <a:gd name="connsiteY2" fmla="*/ 12511 h 13139"/>
                    <a:gd name="connsiteX3" fmla="*/ 25998 w 28279"/>
                    <a:gd name="connsiteY3" fmla="*/ 8886 h 13139"/>
                    <a:gd name="connsiteX4" fmla="*/ 25998 w 28279"/>
                    <a:gd name="connsiteY4" fmla="*/ 8886 h 13139"/>
                    <a:gd name="connsiteX5" fmla="*/ 22373 w 28279"/>
                    <a:gd name="connsiteY5" fmla="*/ 430 h 13139"/>
                    <a:gd name="connsiteX6" fmla="*/ 22373 w 28279"/>
                    <a:gd name="connsiteY6" fmla="*/ 430 h 13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279" h="13139">
                      <a:moveTo>
                        <a:pt x="22373" y="430"/>
                      </a:moveTo>
                      <a:cubicBezTo>
                        <a:pt x="17541" y="2846"/>
                        <a:pt x="10292" y="5262"/>
                        <a:pt x="5460" y="4054"/>
                      </a:cubicBezTo>
                      <a:cubicBezTo>
                        <a:pt x="-581" y="2846"/>
                        <a:pt x="-5414" y="16135"/>
                        <a:pt x="12708" y="12511"/>
                      </a:cubicBezTo>
                      <a:cubicBezTo>
                        <a:pt x="16333" y="11303"/>
                        <a:pt x="21165" y="10094"/>
                        <a:pt x="25998" y="8886"/>
                      </a:cubicBezTo>
                      <a:cubicBezTo>
                        <a:pt x="25998" y="8886"/>
                        <a:pt x="25998" y="8886"/>
                        <a:pt x="25998" y="8886"/>
                      </a:cubicBezTo>
                      <a:cubicBezTo>
                        <a:pt x="30830" y="6470"/>
                        <a:pt x="27206" y="-1987"/>
                        <a:pt x="22373" y="430"/>
                      </a:cubicBezTo>
                      <a:lnTo>
                        <a:pt x="22373" y="43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4" name="Freeform 848"/>
                <p:cNvSpPr/>
                <p:nvPr/>
              </p:nvSpPr>
              <p:spPr>
                <a:xfrm>
                  <a:off x="2118513" y="4752897"/>
                  <a:ext cx="19941" cy="11359"/>
                </a:xfrm>
                <a:custGeom>
                  <a:avLst/>
                  <a:gdLst>
                    <a:gd name="connsiteX0" fmla="*/ 5179 w 19941"/>
                    <a:gd name="connsiteY0" fmla="*/ 11359 h 11359"/>
                    <a:gd name="connsiteX1" fmla="*/ 14844 w 19941"/>
                    <a:gd name="connsiteY1" fmla="*/ 8943 h 11359"/>
                    <a:gd name="connsiteX2" fmla="*/ 18469 w 19941"/>
                    <a:gd name="connsiteY2" fmla="*/ 7735 h 11359"/>
                    <a:gd name="connsiteX3" fmla="*/ 13636 w 19941"/>
                    <a:gd name="connsiteY3" fmla="*/ 486 h 11359"/>
                    <a:gd name="connsiteX4" fmla="*/ 3971 w 19941"/>
                    <a:gd name="connsiteY4" fmla="*/ 4111 h 11359"/>
                    <a:gd name="connsiteX5" fmla="*/ 5179 w 19941"/>
                    <a:gd name="connsiteY5" fmla="*/ 11359 h 11359"/>
                    <a:gd name="connsiteX6" fmla="*/ 5179 w 19941"/>
                    <a:gd name="connsiteY6" fmla="*/ 11359 h 1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941" h="11359">
                      <a:moveTo>
                        <a:pt x="5179" y="11359"/>
                      </a:moveTo>
                      <a:cubicBezTo>
                        <a:pt x="8804" y="11359"/>
                        <a:pt x="11220" y="10151"/>
                        <a:pt x="14844" y="8943"/>
                      </a:cubicBezTo>
                      <a:cubicBezTo>
                        <a:pt x="16053" y="8943"/>
                        <a:pt x="17261" y="7735"/>
                        <a:pt x="18469" y="7735"/>
                      </a:cubicBezTo>
                      <a:cubicBezTo>
                        <a:pt x="22093" y="5319"/>
                        <a:pt x="18469" y="-1930"/>
                        <a:pt x="13636" y="486"/>
                      </a:cubicBezTo>
                      <a:cubicBezTo>
                        <a:pt x="10012" y="1694"/>
                        <a:pt x="7596" y="2903"/>
                        <a:pt x="3971" y="4111"/>
                      </a:cubicBezTo>
                      <a:cubicBezTo>
                        <a:pt x="-2069" y="2903"/>
                        <a:pt x="-861" y="11359"/>
                        <a:pt x="5179" y="11359"/>
                      </a:cubicBezTo>
                      <a:lnTo>
                        <a:pt x="5179" y="1135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5" name="Freeform 849"/>
                <p:cNvSpPr/>
                <p:nvPr/>
              </p:nvSpPr>
              <p:spPr>
                <a:xfrm>
                  <a:off x="1913687" y="4817414"/>
                  <a:ext cx="52307" cy="24483"/>
                </a:xfrm>
                <a:custGeom>
                  <a:avLst/>
                  <a:gdLst>
                    <a:gd name="connsiteX0" fmla="*/ 46910 w 52307"/>
                    <a:gd name="connsiteY0" fmla="*/ 0 h 24483"/>
                    <a:gd name="connsiteX1" fmla="*/ 45702 w 52307"/>
                    <a:gd name="connsiteY1" fmla="*/ 0 h 24483"/>
                    <a:gd name="connsiteX2" fmla="*/ 45702 w 52307"/>
                    <a:gd name="connsiteY2" fmla="*/ 0 h 24483"/>
                    <a:gd name="connsiteX3" fmla="*/ 34828 w 52307"/>
                    <a:gd name="connsiteY3" fmla="*/ 3624 h 24483"/>
                    <a:gd name="connsiteX4" fmla="*/ 32412 w 52307"/>
                    <a:gd name="connsiteY4" fmla="*/ 4832 h 24483"/>
                    <a:gd name="connsiteX5" fmla="*/ 21539 w 52307"/>
                    <a:gd name="connsiteY5" fmla="*/ 9665 h 24483"/>
                    <a:gd name="connsiteX6" fmla="*/ 20331 w 52307"/>
                    <a:gd name="connsiteY6" fmla="*/ 9665 h 24483"/>
                    <a:gd name="connsiteX7" fmla="*/ 1001 w 52307"/>
                    <a:gd name="connsiteY7" fmla="*/ 20538 h 24483"/>
                    <a:gd name="connsiteX8" fmla="*/ 3417 w 52307"/>
                    <a:gd name="connsiteY8" fmla="*/ 24162 h 24483"/>
                    <a:gd name="connsiteX9" fmla="*/ 23955 w 52307"/>
                    <a:gd name="connsiteY9" fmla="*/ 18122 h 24483"/>
                    <a:gd name="connsiteX10" fmla="*/ 31204 w 52307"/>
                    <a:gd name="connsiteY10" fmla="*/ 15705 h 24483"/>
                    <a:gd name="connsiteX11" fmla="*/ 49326 w 52307"/>
                    <a:gd name="connsiteY11" fmla="*/ 9665 h 24483"/>
                    <a:gd name="connsiteX12" fmla="*/ 46910 w 52307"/>
                    <a:gd name="connsiteY12" fmla="*/ 0 h 24483"/>
                    <a:gd name="connsiteX13" fmla="*/ 46910 w 52307"/>
                    <a:gd name="connsiteY13" fmla="*/ 0 h 2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2307" h="24483">
                      <a:moveTo>
                        <a:pt x="46910" y="0"/>
                      </a:moveTo>
                      <a:cubicBezTo>
                        <a:pt x="46910" y="0"/>
                        <a:pt x="45702" y="0"/>
                        <a:pt x="45702" y="0"/>
                      </a:cubicBezTo>
                      <a:cubicBezTo>
                        <a:pt x="45702" y="0"/>
                        <a:pt x="45702" y="0"/>
                        <a:pt x="45702" y="0"/>
                      </a:cubicBezTo>
                      <a:cubicBezTo>
                        <a:pt x="43285" y="0"/>
                        <a:pt x="38453" y="1208"/>
                        <a:pt x="34828" y="3624"/>
                      </a:cubicBezTo>
                      <a:cubicBezTo>
                        <a:pt x="33620" y="3624"/>
                        <a:pt x="32412" y="4832"/>
                        <a:pt x="32412" y="4832"/>
                      </a:cubicBezTo>
                      <a:cubicBezTo>
                        <a:pt x="28788" y="6041"/>
                        <a:pt x="25163" y="7248"/>
                        <a:pt x="21539" y="9665"/>
                      </a:cubicBezTo>
                      <a:cubicBezTo>
                        <a:pt x="21539" y="9665"/>
                        <a:pt x="20331" y="9665"/>
                        <a:pt x="20331" y="9665"/>
                      </a:cubicBezTo>
                      <a:cubicBezTo>
                        <a:pt x="11874" y="13289"/>
                        <a:pt x="3417" y="18122"/>
                        <a:pt x="1001" y="20538"/>
                      </a:cubicBezTo>
                      <a:cubicBezTo>
                        <a:pt x="-1415" y="22954"/>
                        <a:pt x="1001" y="25370"/>
                        <a:pt x="3417" y="24162"/>
                      </a:cubicBezTo>
                      <a:cubicBezTo>
                        <a:pt x="10666" y="22954"/>
                        <a:pt x="16706" y="20538"/>
                        <a:pt x="23955" y="18122"/>
                      </a:cubicBezTo>
                      <a:cubicBezTo>
                        <a:pt x="26371" y="16914"/>
                        <a:pt x="28788" y="15705"/>
                        <a:pt x="31204" y="15705"/>
                      </a:cubicBezTo>
                      <a:cubicBezTo>
                        <a:pt x="38453" y="13289"/>
                        <a:pt x="45702" y="9665"/>
                        <a:pt x="49326" y="9665"/>
                      </a:cubicBezTo>
                      <a:cubicBezTo>
                        <a:pt x="54158" y="9665"/>
                        <a:pt x="52950" y="0"/>
                        <a:pt x="46910" y="0"/>
                      </a:cubicBezTo>
                      <a:lnTo>
                        <a:pt x="4691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6" name="Freeform 850"/>
                <p:cNvSpPr/>
                <p:nvPr/>
              </p:nvSpPr>
              <p:spPr>
                <a:xfrm>
                  <a:off x="1968944" y="4802758"/>
                  <a:ext cx="58147" cy="20696"/>
                </a:xfrm>
                <a:custGeom>
                  <a:avLst/>
                  <a:gdLst>
                    <a:gd name="connsiteX0" fmla="*/ 54474 w 58147"/>
                    <a:gd name="connsiteY0" fmla="*/ 158 h 20696"/>
                    <a:gd name="connsiteX1" fmla="*/ 27896 w 58147"/>
                    <a:gd name="connsiteY1" fmla="*/ 7407 h 20696"/>
                    <a:gd name="connsiteX2" fmla="*/ 23063 w 58147"/>
                    <a:gd name="connsiteY2" fmla="*/ 8615 h 20696"/>
                    <a:gd name="connsiteX3" fmla="*/ 18231 w 58147"/>
                    <a:gd name="connsiteY3" fmla="*/ 9823 h 20696"/>
                    <a:gd name="connsiteX4" fmla="*/ 1317 w 58147"/>
                    <a:gd name="connsiteY4" fmla="*/ 14656 h 20696"/>
                    <a:gd name="connsiteX5" fmla="*/ 2525 w 58147"/>
                    <a:gd name="connsiteY5" fmla="*/ 20696 h 20696"/>
                    <a:gd name="connsiteX6" fmla="*/ 56891 w 58147"/>
                    <a:gd name="connsiteY6" fmla="*/ 7407 h 20696"/>
                    <a:gd name="connsiteX7" fmla="*/ 54474 w 58147"/>
                    <a:gd name="connsiteY7" fmla="*/ 158 h 20696"/>
                    <a:gd name="connsiteX8" fmla="*/ 54474 w 58147"/>
                    <a:gd name="connsiteY8" fmla="*/ 158 h 20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147" h="20696">
                      <a:moveTo>
                        <a:pt x="54474" y="158"/>
                      </a:moveTo>
                      <a:cubicBezTo>
                        <a:pt x="46018" y="1366"/>
                        <a:pt x="36353" y="4990"/>
                        <a:pt x="27896" y="7407"/>
                      </a:cubicBezTo>
                      <a:cubicBezTo>
                        <a:pt x="26688" y="7407"/>
                        <a:pt x="24271" y="8615"/>
                        <a:pt x="23063" y="8615"/>
                      </a:cubicBezTo>
                      <a:cubicBezTo>
                        <a:pt x="21855" y="8615"/>
                        <a:pt x="19439" y="9823"/>
                        <a:pt x="18231" y="9823"/>
                      </a:cubicBezTo>
                      <a:cubicBezTo>
                        <a:pt x="12190" y="11031"/>
                        <a:pt x="6149" y="12239"/>
                        <a:pt x="1317" y="14656"/>
                      </a:cubicBezTo>
                      <a:cubicBezTo>
                        <a:pt x="-1099" y="15863"/>
                        <a:pt x="109" y="20696"/>
                        <a:pt x="2525" y="20696"/>
                      </a:cubicBezTo>
                      <a:cubicBezTo>
                        <a:pt x="9774" y="20696"/>
                        <a:pt x="47226" y="13447"/>
                        <a:pt x="56891" y="7407"/>
                      </a:cubicBezTo>
                      <a:cubicBezTo>
                        <a:pt x="59307" y="4990"/>
                        <a:pt x="58099" y="-1050"/>
                        <a:pt x="54474" y="158"/>
                      </a:cubicBezTo>
                      <a:lnTo>
                        <a:pt x="54474" y="15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7" name="Freeform 851"/>
                <p:cNvSpPr/>
                <p:nvPr/>
              </p:nvSpPr>
              <p:spPr>
                <a:xfrm>
                  <a:off x="2027564" y="4798791"/>
                  <a:ext cx="22019" cy="9115"/>
                </a:xfrm>
                <a:custGeom>
                  <a:avLst/>
                  <a:gdLst>
                    <a:gd name="connsiteX0" fmla="*/ 20017 w 22019"/>
                    <a:gd name="connsiteY0" fmla="*/ 500 h 9115"/>
                    <a:gd name="connsiteX1" fmla="*/ 5520 w 22019"/>
                    <a:gd name="connsiteY1" fmla="*/ 1708 h 9115"/>
                    <a:gd name="connsiteX2" fmla="*/ 1895 w 22019"/>
                    <a:gd name="connsiteY2" fmla="*/ 2916 h 9115"/>
                    <a:gd name="connsiteX3" fmla="*/ 10352 w 22019"/>
                    <a:gd name="connsiteY3" fmla="*/ 8957 h 9115"/>
                    <a:gd name="connsiteX4" fmla="*/ 11560 w 22019"/>
                    <a:gd name="connsiteY4" fmla="*/ 8957 h 9115"/>
                    <a:gd name="connsiteX5" fmla="*/ 21225 w 22019"/>
                    <a:gd name="connsiteY5" fmla="*/ 6541 h 9115"/>
                    <a:gd name="connsiteX6" fmla="*/ 20017 w 22019"/>
                    <a:gd name="connsiteY6" fmla="*/ 500 h 9115"/>
                    <a:gd name="connsiteX7" fmla="*/ 20017 w 22019"/>
                    <a:gd name="connsiteY7" fmla="*/ 500 h 9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9" h="9115">
                      <a:moveTo>
                        <a:pt x="20017" y="500"/>
                      </a:moveTo>
                      <a:cubicBezTo>
                        <a:pt x="17601" y="-708"/>
                        <a:pt x="10352" y="500"/>
                        <a:pt x="5520" y="1708"/>
                      </a:cubicBezTo>
                      <a:cubicBezTo>
                        <a:pt x="4312" y="1708"/>
                        <a:pt x="3104" y="2916"/>
                        <a:pt x="1895" y="2916"/>
                      </a:cubicBezTo>
                      <a:cubicBezTo>
                        <a:pt x="-521" y="4125"/>
                        <a:pt x="-2937" y="10165"/>
                        <a:pt x="10352" y="8957"/>
                      </a:cubicBezTo>
                      <a:cubicBezTo>
                        <a:pt x="10352" y="8957"/>
                        <a:pt x="11560" y="8957"/>
                        <a:pt x="11560" y="8957"/>
                      </a:cubicBezTo>
                      <a:cubicBezTo>
                        <a:pt x="15185" y="8957"/>
                        <a:pt x="17601" y="8957"/>
                        <a:pt x="21225" y="6541"/>
                      </a:cubicBezTo>
                      <a:cubicBezTo>
                        <a:pt x="22434" y="4125"/>
                        <a:pt x="22434" y="1708"/>
                        <a:pt x="20017" y="500"/>
                      </a:cubicBezTo>
                      <a:lnTo>
                        <a:pt x="20017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8" name="Freeform 852"/>
                <p:cNvSpPr/>
                <p:nvPr/>
              </p:nvSpPr>
              <p:spPr>
                <a:xfrm>
                  <a:off x="2055929" y="4770297"/>
                  <a:ext cx="60515" cy="31411"/>
                </a:xfrm>
                <a:custGeom>
                  <a:avLst/>
                  <a:gdLst>
                    <a:gd name="connsiteX0" fmla="*/ 36353 w 60515"/>
                    <a:gd name="connsiteY0" fmla="*/ 28995 h 31411"/>
                    <a:gd name="connsiteX1" fmla="*/ 36353 w 60515"/>
                    <a:gd name="connsiteY1" fmla="*/ 28995 h 31411"/>
                    <a:gd name="connsiteX2" fmla="*/ 52058 w 60515"/>
                    <a:gd name="connsiteY2" fmla="*/ 25371 h 31411"/>
                    <a:gd name="connsiteX3" fmla="*/ 55683 w 60515"/>
                    <a:gd name="connsiteY3" fmla="*/ 24162 h 31411"/>
                    <a:gd name="connsiteX4" fmla="*/ 59307 w 60515"/>
                    <a:gd name="connsiteY4" fmla="*/ 20538 h 31411"/>
                    <a:gd name="connsiteX5" fmla="*/ 55683 w 60515"/>
                    <a:gd name="connsiteY5" fmla="*/ 15706 h 31411"/>
                    <a:gd name="connsiteX6" fmla="*/ 35144 w 60515"/>
                    <a:gd name="connsiteY6" fmla="*/ 19330 h 31411"/>
                    <a:gd name="connsiteX7" fmla="*/ 26688 w 60515"/>
                    <a:gd name="connsiteY7" fmla="*/ 20538 h 31411"/>
                    <a:gd name="connsiteX8" fmla="*/ 25479 w 60515"/>
                    <a:gd name="connsiteY8" fmla="*/ 20538 h 31411"/>
                    <a:gd name="connsiteX9" fmla="*/ 26688 w 60515"/>
                    <a:gd name="connsiteY9" fmla="*/ 20538 h 31411"/>
                    <a:gd name="connsiteX10" fmla="*/ 27896 w 60515"/>
                    <a:gd name="connsiteY10" fmla="*/ 19330 h 31411"/>
                    <a:gd name="connsiteX11" fmla="*/ 33936 w 60515"/>
                    <a:gd name="connsiteY11" fmla="*/ 15706 h 31411"/>
                    <a:gd name="connsiteX12" fmla="*/ 59307 w 60515"/>
                    <a:gd name="connsiteY12" fmla="*/ 4833 h 31411"/>
                    <a:gd name="connsiteX13" fmla="*/ 60515 w 60515"/>
                    <a:gd name="connsiteY13" fmla="*/ 1208 h 31411"/>
                    <a:gd name="connsiteX14" fmla="*/ 58099 w 60515"/>
                    <a:gd name="connsiteY14" fmla="*/ 0 h 31411"/>
                    <a:gd name="connsiteX15" fmla="*/ 36353 w 60515"/>
                    <a:gd name="connsiteY15" fmla="*/ 8457 h 31411"/>
                    <a:gd name="connsiteX16" fmla="*/ 33936 w 60515"/>
                    <a:gd name="connsiteY16" fmla="*/ 9665 h 31411"/>
                    <a:gd name="connsiteX17" fmla="*/ 32728 w 60515"/>
                    <a:gd name="connsiteY17" fmla="*/ 9665 h 31411"/>
                    <a:gd name="connsiteX18" fmla="*/ 24271 w 60515"/>
                    <a:gd name="connsiteY18" fmla="*/ 13289 h 31411"/>
                    <a:gd name="connsiteX19" fmla="*/ 10982 w 60515"/>
                    <a:gd name="connsiteY19" fmla="*/ 24162 h 31411"/>
                    <a:gd name="connsiteX20" fmla="*/ 10982 w 60515"/>
                    <a:gd name="connsiteY20" fmla="*/ 24162 h 31411"/>
                    <a:gd name="connsiteX21" fmla="*/ 10982 w 60515"/>
                    <a:gd name="connsiteY21" fmla="*/ 24162 h 31411"/>
                    <a:gd name="connsiteX22" fmla="*/ 7358 w 60515"/>
                    <a:gd name="connsiteY22" fmla="*/ 25371 h 31411"/>
                    <a:gd name="connsiteX23" fmla="*/ 2525 w 60515"/>
                    <a:gd name="connsiteY23" fmla="*/ 26579 h 31411"/>
                    <a:gd name="connsiteX24" fmla="*/ 1317 w 60515"/>
                    <a:gd name="connsiteY24" fmla="*/ 26579 h 31411"/>
                    <a:gd name="connsiteX25" fmla="*/ 2525 w 60515"/>
                    <a:gd name="connsiteY25" fmla="*/ 31411 h 31411"/>
                    <a:gd name="connsiteX26" fmla="*/ 3733 w 60515"/>
                    <a:gd name="connsiteY26" fmla="*/ 31411 h 31411"/>
                    <a:gd name="connsiteX27" fmla="*/ 12190 w 60515"/>
                    <a:gd name="connsiteY27" fmla="*/ 30203 h 31411"/>
                    <a:gd name="connsiteX28" fmla="*/ 29104 w 60515"/>
                    <a:gd name="connsiteY28" fmla="*/ 27787 h 31411"/>
                    <a:gd name="connsiteX29" fmla="*/ 36353 w 60515"/>
                    <a:gd name="connsiteY29" fmla="*/ 28995 h 31411"/>
                    <a:gd name="connsiteX30" fmla="*/ 36353 w 60515"/>
                    <a:gd name="connsiteY30" fmla="*/ 28995 h 31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0515" h="31411">
                      <a:moveTo>
                        <a:pt x="36353" y="28995"/>
                      </a:moveTo>
                      <a:cubicBezTo>
                        <a:pt x="36353" y="28995"/>
                        <a:pt x="36353" y="28995"/>
                        <a:pt x="36353" y="28995"/>
                      </a:cubicBezTo>
                      <a:cubicBezTo>
                        <a:pt x="43601" y="27787"/>
                        <a:pt x="48434" y="26579"/>
                        <a:pt x="52058" y="25371"/>
                      </a:cubicBezTo>
                      <a:cubicBezTo>
                        <a:pt x="54475" y="25371"/>
                        <a:pt x="55683" y="24162"/>
                        <a:pt x="55683" y="24162"/>
                      </a:cubicBezTo>
                      <a:cubicBezTo>
                        <a:pt x="56891" y="24162"/>
                        <a:pt x="58099" y="22955"/>
                        <a:pt x="59307" y="20538"/>
                      </a:cubicBezTo>
                      <a:cubicBezTo>
                        <a:pt x="59307" y="18122"/>
                        <a:pt x="58099" y="15706"/>
                        <a:pt x="55683" y="15706"/>
                      </a:cubicBezTo>
                      <a:cubicBezTo>
                        <a:pt x="48434" y="16914"/>
                        <a:pt x="42393" y="18122"/>
                        <a:pt x="35144" y="19330"/>
                      </a:cubicBezTo>
                      <a:cubicBezTo>
                        <a:pt x="32728" y="19330"/>
                        <a:pt x="29104" y="20538"/>
                        <a:pt x="26688" y="20538"/>
                      </a:cubicBezTo>
                      <a:cubicBezTo>
                        <a:pt x="26688" y="20538"/>
                        <a:pt x="26688" y="20538"/>
                        <a:pt x="25479" y="20538"/>
                      </a:cubicBezTo>
                      <a:cubicBezTo>
                        <a:pt x="25479" y="20538"/>
                        <a:pt x="25479" y="20538"/>
                        <a:pt x="26688" y="20538"/>
                      </a:cubicBezTo>
                      <a:cubicBezTo>
                        <a:pt x="26688" y="20538"/>
                        <a:pt x="27896" y="20538"/>
                        <a:pt x="27896" y="19330"/>
                      </a:cubicBezTo>
                      <a:cubicBezTo>
                        <a:pt x="30312" y="18122"/>
                        <a:pt x="32728" y="16914"/>
                        <a:pt x="33936" y="15706"/>
                      </a:cubicBezTo>
                      <a:cubicBezTo>
                        <a:pt x="44809" y="9665"/>
                        <a:pt x="49642" y="10873"/>
                        <a:pt x="59307" y="4833"/>
                      </a:cubicBezTo>
                      <a:cubicBezTo>
                        <a:pt x="60515" y="3625"/>
                        <a:pt x="60515" y="2416"/>
                        <a:pt x="60515" y="1208"/>
                      </a:cubicBezTo>
                      <a:cubicBezTo>
                        <a:pt x="60515" y="0"/>
                        <a:pt x="59307" y="0"/>
                        <a:pt x="58099" y="0"/>
                      </a:cubicBezTo>
                      <a:cubicBezTo>
                        <a:pt x="49642" y="1208"/>
                        <a:pt x="43601" y="4833"/>
                        <a:pt x="36353" y="8457"/>
                      </a:cubicBezTo>
                      <a:cubicBezTo>
                        <a:pt x="35144" y="8457"/>
                        <a:pt x="35144" y="9665"/>
                        <a:pt x="33936" y="9665"/>
                      </a:cubicBezTo>
                      <a:cubicBezTo>
                        <a:pt x="33936" y="9665"/>
                        <a:pt x="33936" y="9665"/>
                        <a:pt x="32728" y="9665"/>
                      </a:cubicBezTo>
                      <a:cubicBezTo>
                        <a:pt x="30312" y="10873"/>
                        <a:pt x="27896" y="12081"/>
                        <a:pt x="24271" y="13289"/>
                      </a:cubicBezTo>
                      <a:cubicBezTo>
                        <a:pt x="19439" y="16914"/>
                        <a:pt x="13398" y="20538"/>
                        <a:pt x="10982" y="24162"/>
                      </a:cubicBezTo>
                      <a:cubicBezTo>
                        <a:pt x="10982" y="24162"/>
                        <a:pt x="10982" y="24162"/>
                        <a:pt x="10982" y="24162"/>
                      </a:cubicBezTo>
                      <a:cubicBezTo>
                        <a:pt x="10982" y="24162"/>
                        <a:pt x="10982" y="24162"/>
                        <a:pt x="10982" y="24162"/>
                      </a:cubicBezTo>
                      <a:cubicBezTo>
                        <a:pt x="9774" y="24162"/>
                        <a:pt x="8566" y="25371"/>
                        <a:pt x="7358" y="25371"/>
                      </a:cubicBezTo>
                      <a:cubicBezTo>
                        <a:pt x="6150" y="25371"/>
                        <a:pt x="4941" y="26579"/>
                        <a:pt x="2525" y="26579"/>
                      </a:cubicBezTo>
                      <a:cubicBezTo>
                        <a:pt x="2525" y="26579"/>
                        <a:pt x="2525" y="26579"/>
                        <a:pt x="1317" y="26579"/>
                      </a:cubicBezTo>
                      <a:cubicBezTo>
                        <a:pt x="-1099" y="27787"/>
                        <a:pt x="109" y="31411"/>
                        <a:pt x="2525" y="31411"/>
                      </a:cubicBezTo>
                      <a:cubicBezTo>
                        <a:pt x="2525" y="31411"/>
                        <a:pt x="2525" y="31411"/>
                        <a:pt x="3733" y="31411"/>
                      </a:cubicBezTo>
                      <a:cubicBezTo>
                        <a:pt x="4941" y="31411"/>
                        <a:pt x="8566" y="31411"/>
                        <a:pt x="12190" y="30203"/>
                      </a:cubicBezTo>
                      <a:cubicBezTo>
                        <a:pt x="17023" y="28995"/>
                        <a:pt x="23063" y="28995"/>
                        <a:pt x="29104" y="27787"/>
                      </a:cubicBezTo>
                      <a:cubicBezTo>
                        <a:pt x="30312" y="30203"/>
                        <a:pt x="32728" y="30203"/>
                        <a:pt x="36353" y="28995"/>
                      </a:cubicBezTo>
                      <a:lnTo>
                        <a:pt x="36353" y="289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9" name="Freeform 853"/>
                <p:cNvSpPr/>
                <p:nvPr/>
              </p:nvSpPr>
              <p:spPr>
                <a:xfrm>
                  <a:off x="2067326" y="4802781"/>
                  <a:ext cx="45784" cy="12216"/>
                </a:xfrm>
                <a:custGeom>
                  <a:avLst/>
                  <a:gdLst>
                    <a:gd name="connsiteX0" fmla="*/ 16499 w 45784"/>
                    <a:gd name="connsiteY0" fmla="*/ 12217 h 12216"/>
                    <a:gd name="connsiteX1" fmla="*/ 23748 w 45784"/>
                    <a:gd name="connsiteY1" fmla="*/ 11008 h 12216"/>
                    <a:gd name="connsiteX2" fmla="*/ 43078 w 45784"/>
                    <a:gd name="connsiteY2" fmla="*/ 7384 h 12216"/>
                    <a:gd name="connsiteX3" fmla="*/ 41870 w 45784"/>
                    <a:gd name="connsiteY3" fmla="*/ 135 h 12216"/>
                    <a:gd name="connsiteX4" fmla="*/ 27372 w 45784"/>
                    <a:gd name="connsiteY4" fmla="*/ 2552 h 12216"/>
                    <a:gd name="connsiteX5" fmla="*/ 24956 w 45784"/>
                    <a:gd name="connsiteY5" fmla="*/ 2552 h 12216"/>
                    <a:gd name="connsiteX6" fmla="*/ 16499 w 45784"/>
                    <a:gd name="connsiteY6" fmla="*/ 3760 h 12216"/>
                    <a:gd name="connsiteX7" fmla="*/ 2002 w 45784"/>
                    <a:gd name="connsiteY7" fmla="*/ 4968 h 12216"/>
                    <a:gd name="connsiteX8" fmla="*/ 794 w 45784"/>
                    <a:gd name="connsiteY8" fmla="*/ 6176 h 12216"/>
                    <a:gd name="connsiteX9" fmla="*/ 2002 w 45784"/>
                    <a:gd name="connsiteY9" fmla="*/ 11008 h 12216"/>
                    <a:gd name="connsiteX10" fmla="*/ 3210 w 45784"/>
                    <a:gd name="connsiteY10" fmla="*/ 11008 h 12216"/>
                    <a:gd name="connsiteX11" fmla="*/ 14083 w 45784"/>
                    <a:gd name="connsiteY11" fmla="*/ 12217 h 12216"/>
                    <a:gd name="connsiteX12" fmla="*/ 16499 w 45784"/>
                    <a:gd name="connsiteY12" fmla="*/ 12217 h 12216"/>
                    <a:gd name="connsiteX13" fmla="*/ 16499 w 45784"/>
                    <a:gd name="connsiteY13" fmla="*/ 12217 h 1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5784" h="12216">
                      <a:moveTo>
                        <a:pt x="16499" y="12217"/>
                      </a:moveTo>
                      <a:cubicBezTo>
                        <a:pt x="18915" y="12217"/>
                        <a:pt x="21332" y="12217"/>
                        <a:pt x="23748" y="11008"/>
                      </a:cubicBezTo>
                      <a:cubicBezTo>
                        <a:pt x="29788" y="9800"/>
                        <a:pt x="37037" y="8592"/>
                        <a:pt x="43078" y="7384"/>
                      </a:cubicBezTo>
                      <a:cubicBezTo>
                        <a:pt x="47910" y="6176"/>
                        <a:pt x="45494" y="-1073"/>
                        <a:pt x="41870" y="135"/>
                      </a:cubicBezTo>
                      <a:cubicBezTo>
                        <a:pt x="37037" y="1343"/>
                        <a:pt x="32205" y="2552"/>
                        <a:pt x="27372" y="2552"/>
                      </a:cubicBezTo>
                      <a:cubicBezTo>
                        <a:pt x="26164" y="2552"/>
                        <a:pt x="26164" y="2552"/>
                        <a:pt x="24956" y="2552"/>
                      </a:cubicBezTo>
                      <a:cubicBezTo>
                        <a:pt x="22540" y="2552"/>
                        <a:pt x="20123" y="3760"/>
                        <a:pt x="16499" y="3760"/>
                      </a:cubicBezTo>
                      <a:cubicBezTo>
                        <a:pt x="11667" y="3760"/>
                        <a:pt x="6834" y="4968"/>
                        <a:pt x="2002" y="4968"/>
                      </a:cubicBezTo>
                      <a:cubicBezTo>
                        <a:pt x="794" y="4968"/>
                        <a:pt x="794" y="4968"/>
                        <a:pt x="794" y="6176"/>
                      </a:cubicBezTo>
                      <a:cubicBezTo>
                        <a:pt x="-415" y="7384"/>
                        <a:pt x="-415" y="9800"/>
                        <a:pt x="2002" y="11008"/>
                      </a:cubicBezTo>
                      <a:cubicBezTo>
                        <a:pt x="2002" y="11008"/>
                        <a:pt x="2002" y="11008"/>
                        <a:pt x="3210" y="11008"/>
                      </a:cubicBezTo>
                      <a:cubicBezTo>
                        <a:pt x="6834" y="12217"/>
                        <a:pt x="10458" y="12217"/>
                        <a:pt x="14083" y="12217"/>
                      </a:cubicBezTo>
                      <a:cubicBezTo>
                        <a:pt x="14083" y="12217"/>
                        <a:pt x="15291" y="12217"/>
                        <a:pt x="16499" y="12217"/>
                      </a:cubicBezTo>
                      <a:lnTo>
                        <a:pt x="16499" y="122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0" name="Freeform 854"/>
                <p:cNvSpPr/>
                <p:nvPr/>
              </p:nvSpPr>
              <p:spPr>
                <a:xfrm>
                  <a:off x="2063777" y="4833119"/>
                  <a:ext cx="22940" cy="8993"/>
                </a:xfrm>
                <a:custGeom>
                  <a:avLst/>
                  <a:gdLst>
                    <a:gd name="connsiteX0" fmla="*/ 21256 w 22940"/>
                    <a:gd name="connsiteY0" fmla="*/ 1208 h 8993"/>
                    <a:gd name="connsiteX1" fmla="*/ 18840 w 22940"/>
                    <a:gd name="connsiteY1" fmla="*/ 1208 h 8993"/>
                    <a:gd name="connsiteX2" fmla="*/ 12800 w 22940"/>
                    <a:gd name="connsiteY2" fmla="*/ 1208 h 8993"/>
                    <a:gd name="connsiteX3" fmla="*/ 11591 w 22940"/>
                    <a:gd name="connsiteY3" fmla="*/ 1208 h 8993"/>
                    <a:gd name="connsiteX4" fmla="*/ 3135 w 22940"/>
                    <a:gd name="connsiteY4" fmla="*/ 0 h 8993"/>
                    <a:gd name="connsiteX5" fmla="*/ 1926 w 22940"/>
                    <a:gd name="connsiteY5" fmla="*/ 0 h 8993"/>
                    <a:gd name="connsiteX6" fmla="*/ 7967 w 22940"/>
                    <a:gd name="connsiteY6" fmla="*/ 8457 h 8993"/>
                    <a:gd name="connsiteX7" fmla="*/ 16424 w 22940"/>
                    <a:gd name="connsiteY7" fmla="*/ 8457 h 8993"/>
                    <a:gd name="connsiteX8" fmla="*/ 20048 w 22940"/>
                    <a:gd name="connsiteY8" fmla="*/ 8457 h 8993"/>
                    <a:gd name="connsiteX9" fmla="*/ 21256 w 22940"/>
                    <a:gd name="connsiteY9" fmla="*/ 1208 h 8993"/>
                    <a:gd name="connsiteX10" fmla="*/ 21256 w 22940"/>
                    <a:gd name="connsiteY10" fmla="*/ 1208 h 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940" h="8993">
                      <a:moveTo>
                        <a:pt x="21256" y="1208"/>
                      </a:moveTo>
                      <a:cubicBezTo>
                        <a:pt x="20048" y="1208"/>
                        <a:pt x="20048" y="0"/>
                        <a:pt x="18840" y="1208"/>
                      </a:cubicBezTo>
                      <a:cubicBezTo>
                        <a:pt x="16424" y="1208"/>
                        <a:pt x="14008" y="1208"/>
                        <a:pt x="12800" y="1208"/>
                      </a:cubicBezTo>
                      <a:cubicBezTo>
                        <a:pt x="12800" y="1208"/>
                        <a:pt x="11591" y="1208"/>
                        <a:pt x="11591" y="1208"/>
                      </a:cubicBezTo>
                      <a:cubicBezTo>
                        <a:pt x="9175" y="1208"/>
                        <a:pt x="6759" y="0"/>
                        <a:pt x="3135" y="0"/>
                      </a:cubicBezTo>
                      <a:cubicBezTo>
                        <a:pt x="3135" y="0"/>
                        <a:pt x="3135" y="0"/>
                        <a:pt x="1926" y="0"/>
                      </a:cubicBezTo>
                      <a:cubicBezTo>
                        <a:pt x="-1698" y="1208"/>
                        <a:pt x="-490" y="7249"/>
                        <a:pt x="7967" y="8457"/>
                      </a:cubicBezTo>
                      <a:cubicBezTo>
                        <a:pt x="10383" y="8457"/>
                        <a:pt x="12800" y="9665"/>
                        <a:pt x="16424" y="8457"/>
                      </a:cubicBezTo>
                      <a:cubicBezTo>
                        <a:pt x="17632" y="8457"/>
                        <a:pt x="18840" y="8457"/>
                        <a:pt x="20048" y="8457"/>
                      </a:cubicBezTo>
                      <a:cubicBezTo>
                        <a:pt x="23673" y="8457"/>
                        <a:pt x="23673" y="3624"/>
                        <a:pt x="21256" y="1208"/>
                      </a:cubicBezTo>
                      <a:lnTo>
                        <a:pt x="21256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1" name="Freeform 855"/>
                <p:cNvSpPr/>
                <p:nvPr/>
              </p:nvSpPr>
              <p:spPr>
                <a:xfrm>
                  <a:off x="2074367" y="4817221"/>
                  <a:ext cx="17180" cy="9555"/>
                </a:xfrm>
                <a:custGeom>
                  <a:avLst/>
                  <a:gdLst>
                    <a:gd name="connsiteX0" fmla="*/ 5833 w 17180"/>
                    <a:gd name="connsiteY0" fmla="*/ 8649 h 9555"/>
                    <a:gd name="connsiteX1" fmla="*/ 14290 w 17180"/>
                    <a:gd name="connsiteY1" fmla="*/ 8649 h 9555"/>
                    <a:gd name="connsiteX2" fmla="*/ 16706 w 17180"/>
                    <a:gd name="connsiteY2" fmla="*/ 3817 h 9555"/>
                    <a:gd name="connsiteX3" fmla="*/ 16706 w 17180"/>
                    <a:gd name="connsiteY3" fmla="*/ 2608 h 9555"/>
                    <a:gd name="connsiteX4" fmla="*/ 16706 w 17180"/>
                    <a:gd name="connsiteY4" fmla="*/ 2608 h 9555"/>
                    <a:gd name="connsiteX5" fmla="*/ 9458 w 17180"/>
                    <a:gd name="connsiteY5" fmla="*/ 192 h 9555"/>
                    <a:gd name="connsiteX6" fmla="*/ 5833 w 17180"/>
                    <a:gd name="connsiteY6" fmla="*/ 192 h 9555"/>
                    <a:gd name="connsiteX7" fmla="*/ 3417 w 17180"/>
                    <a:gd name="connsiteY7" fmla="*/ 192 h 9555"/>
                    <a:gd name="connsiteX8" fmla="*/ 1001 w 17180"/>
                    <a:gd name="connsiteY8" fmla="*/ 5025 h 9555"/>
                    <a:gd name="connsiteX9" fmla="*/ 5833 w 17180"/>
                    <a:gd name="connsiteY9" fmla="*/ 8649 h 9555"/>
                    <a:gd name="connsiteX10" fmla="*/ 5833 w 17180"/>
                    <a:gd name="connsiteY10" fmla="*/ 8649 h 9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80" h="9555">
                      <a:moveTo>
                        <a:pt x="5833" y="8649"/>
                      </a:moveTo>
                      <a:cubicBezTo>
                        <a:pt x="9458" y="9857"/>
                        <a:pt x="11874" y="9857"/>
                        <a:pt x="14290" y="8649"/>
                      </a:cubicBezTo>
                      <a:cubicBezTo>
                        <a:pt x="16706" y="7441"/>
                        <a:pt x="17915" y="5025"/>
                        <a:pt x="16706" y="3817"/>
                      </a:cubicBezTo>
                      <a:cubicBezTo>
                        <a:pt x="16706" y="3817"/>
                        <a:pt x="16706" y="3817"/>
                        <a:pt x="16706" y="2608"/>
                      </a:cubicBezTo>
                      <a:cubicBezTo>
                        <a:pt x="16706" y="2608"/>
                        <a:pt x="16706" y="2608"/>
                        <a:pt x="16706" y="2608"/>
                      </a:cubicBezTo>
                      <a:cubicBezTo>
                        <a:pt x="14290" y="192"/>
                        <a:pt x="11874" y="192"/>
                        <a:pt x="9458" y="192"/>
                      </a:cubicBezTo>
                      <a:cubicBezTo>
                        <a:pt x="8250" y="192"/>
                        <a:pt x="7041" y="192"/>
                        <a:pt x="5833" y="192"/>
                      </a:cubicBezTo>
                      <a:cubicBezTo>
                        <a:pt x="4625" y="192"/>
                        <a:pt x="4625" y="192"/>
                        <a:pt x="3417" y="192"/>
                      </a:cubicBezTo>
                      <a:cubicBezTo>
                        <a:pt x="1001" y="-1016"/>
                        <a:pt x="-1415" y="3817"/>
                        <a:pt x="1001" y="5025"/>
                      </a:cubicBezTo>
                      <a:cubicBezTo>
                        <a:pt x="3417" y="7441"/>
                        <a:pt x="4625" y="7441"/>
                        <a:pt x="5833" y="8649"/>
                      </a:cubicBezTo>
                      <a:lnTo>
                        <a:pt x="5833" y="86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2" name="Freeform 856"/>
                <p:cNvSpPr/>
                <p:nvPr/>
              </p:nvSpPr>
              <p:spPr>
                <a:xfrm>
                  <a:off x="2097738" y="4792691"/>
                  <a:ext cx="54035" cy="33371"/>
                </a:xfrm>
                <a:custGeom>
                  <a:avLst/>
                  <a:gdLst>
                    <a:gd name="connsiteX0" fmla="*/ 17499 w 54035"/>
                    <a:gd name="connsiteY0" fmla="*/ 23514 h 33371"/>
                    <a:gd name="connsiteX1" fmla="*/ 10250 w 54035"/>
                    <a:gd name="connsiteY1" fmla="*/ 25930 h 33371"/>
                    <a:gd name="connsiteX2" fmla="*/ 1793 w 54035"/>
                    <a:gd name="connsiteY2" fmla="*/ 28347 h 33371"/>
                    <a:gd name="connsiteX3" fmla="*/ 4209 w 54035"/>
                    <a:gd name="connsiteY3" fmla="*/ 33179 h 33371"/>
                    <a:gd name="connsiteX4" fmla="*/ 21123 w 54035"/>
                    <a:gd name="connsiteY4" fmla="*/ 29555 h 33371"/>
                    <a:gd name="connsiteX5" fmla="*/ 29580 w 54035"/>
                    <a:gd name="connsiteY5" fmla="*/ 31971 h 33371"/>
                    <a:gd name="connsiteX6" fmla="*/ 44077 w 54035"/>
                    <a:gd name="connsiteY6" fmla="*/ 31971 h 33371"/>
                    <a:gd name="connsiteX7" fmla="*/ 46493 w 54035"/>
                    <a:gd name="connsiteY7" fmla="*/ 25930 h 33371"/>
                    <a:gd name="connsiteX8" fmla="*/ 31996 w 54035"/>
                    <a:gd name="connsiteY8" fmla="*/ 23514 h 33371"/>
                    <a:gd name="connsiteX9" fmla="*/ 33204 w 54035"/>
                    <a:gd name="connsiteY9" fmla="*/ 22306 h 33371"/>
                    <a:gd name="connsiteX10" fmla="*/ 52534 w 54035"/>
                    <a:gd name="connsiteY10" fmla="*/ 6601 h 33371"/>
                    <a:gd name="connsiteX11" fmla="*/ 48910 w 54035"/>
                    <a:gd name="connsiteY11" fmla="*/ 560 h 33371"/>
                    <a:gd name="connsiteX12" fmla="*/ 23539 w 54035"/>
                    <a:gd name="connsiteY12" fmla="*/ 19890 h 33371"/>
                    <a:gd name="connsiteX13" fmla="*/ 17499 w 54035"/>
                    <a:gd name="connsiteY13" fmla="*/ 23514 h 33371"/>
                    <a:gd name="connsiteX14" fmla="*/ 17499 w 54035"/>
                    <a:gd name="connsiteY14" fmla="*/ 23514 h 33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4035" h="33371">
                      <a:moveTo>
                        <a:pt x="17499" y="23514"/>
                      </a:moveTo>
                      <a:cubicBezTo>
                        <a:pt x="15082" y="24722"/>
                        <a:pt x="12666" y="24722"/>
                        <a:pt x="10250" y="25930"/>
                      </a:cubicBezTo>
                      <a:cubicBezTo>
                        <a:pt x="7833" y="27138"/>
                        <a:pt x="4209" y="27138"/>
                        <a:pt x="1793" y="28347"/>
                      </a:cubicBezTo>
                      <a:cubicBezTo>
                        <a:pt x="-1832" y="29555"/>
                        <a:pt x="585" y="34387"/>
                        <a:pt x="4209" y="33179"/>
                      </a:cubicBezTo>
                      <a:cubicBezTo>
                        <a:pt x="10250" y="31971"/>
                        <a:pt x="16290" y="30763"/>
                        <a:pt x="21123" y="29555"/>
                      </a:cubicBezTo>
                      <a:cubicBezTo>
                        <a:pt x="23539" y="30763"/>
                        <a:pt x="27164" y="31971"/>
                        <a:pt x="29580" y="31971"/>
                      </a:cubicBezTo>
                      <a:cubicBezTo>
                        <a:pt x="34412" y="33179"/>
                        <a:pt x="39245" y="31971"/>
                        <a:pt x="44077" y="31971"/>
                      </a:cubicBezTo>
                      <a:cubicBezTo>
                        <a:pt x="47702" y="33179"/>
                        <a:pt x="48910" y="27138"/>
                        <a:pt x="46493" y="25930"/>
                      </a:cubicBezTo>
                      <a:cubicBezTo>
                        <a:pt x="41661" y="23514"/>
                        <a:pt x="36829" y="24722"/>
                        <a:pt x="31996" y="23514"/>
                      </a:cubicBezTo>
                      <a:cubicBezTo>
                        <a:pt x="31996" y="23514"/>
                        <a:pt x="33204" y="23514"/>
                        <a:pt x="33204" y="22306"/>
                      </a:cubicBezTo>
                      <a:cubicBezTo>
                        <a:pt x="39245" y="17474"/>
                        <a:pt x="45285" y="11433"/>
                        <a:pt x="52534" y="6601"/>
                      </a:cubicBezTo>
                      <a:cubicBezTo>
                        <a:pt x="56158" y="4184"/>
                        <a:pt x="52534" y="-1856"/>
                        <a:pt x="48910" y="560"/>
                      </a:cubicBezTo>
                      <a:cubicBezTo>
                        <a:pt x="39245" y="6601"/>
                        <a:pt x="33204" y="15057"/>
                        <a:pt x="23539" y="19890"/>
                      </a:cubicBezTo>
                      <a:cubicBezTo>
                        <a:pt x="21123" y="22306"/>
                        <a:pt x="18707" y="22306"/>
                        <a:pt x="17499" y="23514"/>
                      </a:cubicBezTo>
                      <a:lnTo>
                        <a:pt x="17499" y="235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3" name="Freeform 857"/>
                <p:cNvSpPr/>
                <p:nvPr/>
              </p:nvSpPr>
              <p:spPr>
                <a:xfrm>
                  <a:off x="2120068" y="4767158"/>
                  <a:ext cx="19094" cy="8471"/>
                </a:xfrm>
                <a:custGeom>
                  <a:avLst/>
                  <a:gdLst>
                    <a:gd name="connsiteX0" fmla="*/ 0 w 19094"/>
                    <a:gd name="connsiteY0" fmla="*/ 3139 h 8471"/>
                    <a:gd name="connsiteX1" fmla="*/ 0 w 19094"/>
                    <a:gd name="connsiteY1" fmla="*/ 4347 h 8471"/>
                    <a:gd name="connsiteX2" fmla="*/ 2416 w 19094"/>
                    <a:gd name="connsiteY2" fmla="*/ 7971 h 8471"/>
                    <a:gd name="connsiteX3" fmla="*/ 10873 w 19094"/>
                    <a:gd name="connsiteY3" fmla="*/ 6763 h 8471"/>
                    <a:gd name="connsiteX4" fmla="*/ 18122 w 19094"/>
                    <a:gd name="connsiteY4" fmla="*/ 5555 h 8471"/>
                    <a:gd name="connsiteX5" fmla="*/ 14498 w 19094"/>
                    <a:gd name="connsiteY5" fmla="*/ 723 h 8471"/>
                    <a:gd name="connsiteX6" fmla="*/ 0 w 19094"/>
                    <a:gd name="connsiteY6" fmla="*/ 3139 h 8471"/>
                    <a:gd name="connsiteX7" fmla="*/ 0 w 19094"/>
                    <a:gd name="connsiteY7" fmla="*/ 3139 h 8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094" h="8471">
                      <a:moveTo>
                        <a:pt x="0" y="3139"/>
                      </a:moveTo>
                      <a:cubicBezTo>
                        <a:pt x="0" y="3139"/>
                        <a:pt x="0" y="4347"/>
                        <a:pt x="0" y="4347"/>
                      </a:cubicBezTo>
                      <a:cubicBezTo>
                        <a:pt x="0" y="5555"/>
                        <a:pt x="1208" y="6763"/>
                        <a:pt x="2416" y="7971"/>
                      </a:cubicBezTo>
                      <a:cubicBezTo>
                        <a:pt x="6041" y="9179"/>
                        <a:pt x="8457" y="7971"/>
                        <a:pt x="10873" y="6763"/>
                      </a:cubicBezTo>
                      <a:cubicBezTo>
                        <a:pt x="13289" y="6763"/>
                        <a:pt x="15706" y="6763"/>
                        <a:pt x="18122" y="5555"/>
                      </a:cubicBezTo>
                      <a:cubicBezTo>
                        <a:pt x="20538" y="3139"/>
                        <a:pt x="18122" y="1931"/>
                        <a:pt x="14498" y="723"/>
                      </a:cubicBezTo>
                      <a:cubicBezTo>
                        <a:pt x="9665" y="-486"/>
                        <a:pt x="3624" y="-486"/>
                        <a:pt x="0" y="3139"/>
                      </a:cubicBezTo>
                      <a:lnTo>
                        <a:pt x="0" y="31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4" name="Freeform 858"/>
                <p:cNvSpPr/>
                <p:nvPr/>
              </p:nvSpPr>
              <p:spPr>
                <a:xfrm>
                  <a:off x="2140498" y="4764071"/>
                  <a:ext cx="11004" cy="8896"/>
                </a:xfrm>
                <a:custGeom>
                  <a:avLst/>
                  <a:gdLst>
                    <a:gd name="connsiteX0" fmla="*/ 2525 w 11004"/>
                    <a:gd name="connsiteY0" fmla="*/ 8642 h 8896"/>
                    <a:gd name="connsiteX1" fmla="*/ 1317 w 11004"/>
                    <a:gd name="connsiteY1" fmla="*/ 1393 h 8896"/>
                    <a:gd name="connsiteX2" fmla="*/ 2525 w 11004"/>
                    <a:gd name="connsiteY2" fmla="*/ 8642 h 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04" h="8896">
                      <a:moveTo>
                        <a:pt x="2525" y="8642"/>
                      </a:moveTo>
                      <a:cubicBezTo>
                        <a:pt x="14606" y="11058"/>
                        <a:pt x="13398" y="-4647"/>
                        <a:pt x="1317" y="1393"/>
                      </a:cubicBezTo>
                      <a:cubicBezTo>
                        <a:pt x="-1099" y="2601"/>
                        <a:pt x="109" y="7434"/>
                        <a:pt x="2525" y="86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5" name="Freeform 859"/>
                <p:cNvSpPr/>
                <p:nvPr/>
              </p:nvSpPr>
              <p:spPr>
                <a:xfrm>
                  <a:off x="2130302" y="4732462"/>
                  <a:ext cx="10266" cy="8839"/>
                </a:xfrm>
                <a:custGeom>
                  <a:avLst/>
                  <a:gdLst>
                    <a:gd name="connsiteX0" fmla="*/ 3056 w 10266"/>
                    <a:gd name="connsiteY0" fmla="*/ 8839 h 8839"/>
                    <a:gd name="connsiteX1" fmla="*/ 6681 w 10266"/>
                    <a:gd name="connsiteY1" fmla="*/ 8839 h 8839"/>
                    <a:gd name="connsiteX2" fmla="*/ 1848 w 10266"/>
                    <a:gd name="connsiteY2" fmla="*/ 2799 h 8839"/>
                    <a:gd name="connsiteX3" fmla="*/ 3056 w 10266"/>
                    <a:gd name="connsiteY3" fmla="*/ 8839 h 8839"/>
                    <a:gd name="connsiteX4" fmla="*/ 3056 w 10266"/>
                    <a:gd name="connsiteY4" fmla="*/ 8839 h 8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66" h="8839">
                      <a:moveTo>
                        <a:pt x="3056" y="8839"/>
                      </a:moveTo>
                      <a:cubicBezTo>
                        <a:pt x="4265" y="8839"/>
                        <a:pt x="5473" y="8839"/>
                        <a:pt x="6681" y="8839"/>
                      </a:cubicBezTo>
                      <a:cubicBezTo>
                        <a:pt x="13929" y="7631"/>
                        <a:pt x="9097" y="-5658"/>
                        <a:pt x="1848" y="2799"/>
                      </a:cubicBezTo>
                      <a:cubicBezTo>
                        <a:pt x="-1776" y="5215"/>
                        <a:pt x="640" y="8839"/>
                        <a:pt x="3056" y="8839"/>
                      </a:cubicBezTo>
                      <a:lnTo>
                        <a:pt x="3056" y="88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6" name="Freeform 860"/>
                <p:cNvSpPr/>
                <p:nvPr/>
              </p:nvSpPr>
              <p:spPr>
                <a:xfrm>
                  <a:off x="2060871" y="4650692"/>
                  <a:ext cx="17203" cy="14971"/>
                </a:xfrm>
                <a:custGeom>
                  <a:avLst/>
                  <a:gdLst>
                    <a:gd name="connsiteX0" fmla="*/ 0 w 17203"/>
                    <a:gd name="connsiteY0" fmla="*/ 12081 h 14971"/>
                    <a:gd name="connsiteX1" fmla="*/ 0 w 17203"/>
                    <a:gd name="connsiteY1" fmla="*/ 12081 h 14971"/>
                    <a:gd name="connsiteX2" fmla="*/ 2416 w 17203"/>
                    <a:gd name="connsiteY2" fmla="*/ 14498 h 14971"/>
                    <a:gd name="connsiteX3" fmla="*/ 7249 w 17203"/>
                    <a:gd name="connsiteY3" fmla="*/ 12081 h 14971"/>
                    <a:gd name="connsiteX4" fmla="*/ 10873 w 17203"/>
                    <a:gd name="connsiteY4" fmla="*/ 9665 h 14971"/>
                    <a:gd name="connsiteX5" fmla="*/ 14497 w 17203"/>
                    <a:gd name="connsiteY5" fmla="*/ 8457 h 14971"/>
                    <a:gd name="connsiteX6" fmla="*/ 13289 w 17203"/>
                    <a:gd name="connsiteY6" fmla="*/ 0 h 14971"/>
                    <a:gd name="connsiteX7" fmla="*/ 12081 w 17203"/>
                    <a:gd name="connsiteY7" fmla="*/ 0 h 14971"/>
                    <a:gd name="connsiteX8" fmla="*/ 1208 w 17203"/>
                    <a:gd name="connsiteY8" fmla="*/ 8457 h 14971"/>
                    <a:gd name="connsiteX9" fmla="*/ 0 w 17203"/>
                    <a:gd name="connsiteY9" fmla="*/ 12081 h 1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03" h="14971">
                      <a:moveTo>
                        <a:pt x="0" y="12081"/>
                      </a:moveTo>
                      <a:cubicBezTo>
                        <a:pt x="0" y="13289"/>
                        <a:pt x="1208" y="13289"/>
                        <a:pt x="0" y="12081"/>
                      </a:cubicBezTo>
                      <a:cubicBezTo>
                        <a:pt x="1208" y="13289"/>
                        <a:pt x="1208" y="14498"/>
                        <a:pt x="2416" y="14498"/>
                      </a:cubicBezTo>
                      <a:cubicBezTo>
                        <a:pt x="4832" y="15706"/>
                        <a:pt x="6041" y="14498"/>
                        <a:pt x="7249" y="12081"/>
                      </a:cubicBezTo>
                      <a:cubicBezTo>
                        <a:pt x="8457" y="10873"/>
                        <a:pt x="9665" y="9665"/>
                        <a:pt x="10873" y="9665"/>
                      </a:cubicBezTo>
                      <a:cubicBezTo>
                        <a:pt x="12081" y="9665"/>
                        <a:pt x="13289" y="8457"/>
                        <a:pt x="14497" y="8457"/>
                      </a:cubicBezTo>
                      <a:cubicBezTo>
                        <a:pt x="19330" y="7249"/>
                        <a:pt x="16914" y="0"/>
                        <a:pt x="13289" y="0"/>
                      </a:cubicBezTo>
                      <a:cubicBezTo>
                        <a:pt x="13289" y="0"/>
                        <a:pt x="12081" y="0"/>
                        <a:pt x="12081" y="0"/>
                      </a:cubicBezTo>
                      <a:cubicBezTo>
                        <a:pt x="7249" y="1208"/>
                        <a:pt x="2416" y="3625"/>
                        <a:pt x="1208" y="8457"/>
                      </a:cubicBezTo>
                      <a:cubicBezTo>
                        <a:pt x="0" y="10873"/>
                        <a:pt x="0" y="10873"/>
                        <a:pt x="0" y="120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7" name="Freeform 861"/>
                <p:cNvSpPr/>
                <p:nvPr/>
              </p:nvSpPr>
              <p:spPr>
                <a:xfrm>
                  <a:off x="1917104" y="4692652"/>
                  <a:ext cx="12318" cy="15296"/>
                </a:xfrm>
                <a:custGeom>
                  <a:avLst/>
                  <a:gdLst>
                    <a:gd name="connsiteX0" fmla="*/ 6041 w 12318"/>
                    <a:gd name="connsiteY0" fmla="*/ 1533 h 15296"/>
                    <a:gd name="connsiteX1" fmla="*/ 3624 w 12318"/>
                    <a:gd name="connsiteY1" fmla="*/ 3950 h 15296"/>
                    <a:gd name="connsiteX2" fmla="*/ 1208 w 12318"/>
                    <a:gd name="connsiteY2" fmla="*/ 7574 h 15296"/>
                    <a:gd name="connsiteX3" fmla="*/ 0 w 12318"/>
                    <a:gd name="connsiteY3" fmla="*/ 11198 h 15296"/>
                    <a:gd name="connsiteX4" fmla="*/ 0 w 12318"/>
                    <a:gd name="connsiteY4" fmla="*/ 12406 h 15296"/>
                    <a:gd name="connsiteX5" fmla="*/ 6041 w 12318"/>
                    <a:gd name="connsiteY5" fmla="*/ 14823 h 15296"/>
                    <a:gd name="connsiteX6" fmla="*/ 7249 w 12318"/>
                    <a:gd name="connsiteY6" fmla="*/ 13614 h 15296"/>
                    <a:gd name="connsiteX7" fmla="*/ 12081 w 12318"/>
                    <a:gd name="connsiteY7" fmla="*/ 6366 h 15296"/>
                    <a:gd name="connsiteX8" fmla="*/ 12081 w 12318"/>
                    <a:gd name="connsiteY8" fmla="*/ 3950 h 15296"/>
                    <a:gd name="connsiteX9" fmla="*/ 6041 w 12318"/>
                    <a:gd name="connsiteY9" fmla="*/ 1533 h 15296"/>
                    <a:gd name="connsiteX10" fmla="*/ 6041 w 12318"/>
                    <a:gd name="connsiteY10" fmla="*/ 1533 h 15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318" h="15296">
                      <a:moveTo>
                        <a:pt x="6041" y="1533"/>
                      </a:moveTo>
                      <a:cubicBezTo>
                        <a:pt x="4832" y="1533"/>
                        <a:pt x="4832" y="2741"/>
                        <a:pt x="3624" y="3950"/>
                      </a:cubicBezTo>
                      <a:cubicBezTo>
                        <a:pt x="2416" y="5157"/>
                        <a:pt x="2416" y="6366"/>
                        <a:pt x="1208" y="7574"/>
                      </a:cubicBezTo>
                      <a:cubicBezTo>
                        <a:pt x="1208" y="8782"/>
                        <a:pt x="0" y="9990"/>
                        <a:pt x="0" y="11198"/>
                      </a:cubicBezTo>
                      <a:cubicBezTo>
                        <a:pt x="0" y="11198"/>
                        <a:pt x="0" y="12406"/>
                        <a:pt x="0" y="12406"/>
                      </a:cubicBezTo>
                      <a:cubicBezTo>
                        <a:pt x="0" y="14823"/>
                        <a:pt x="3624" y="16031"/>
                        <a:pt x="6041" y="14823"/>
                      </a:cubicBezTo>
                      <a:cubicBezTo>
                        <a:pt x="6041" y="14823"/>
                        <a:pt x="6041" y="14823"/>
                        <a:pt x="7249" y="13614"/>
                      </a:cubicBezTo>
                      <a:cubicBezTo>
                        <a:pt x="9665" y="11198"/>
                        <a:pt x="12081" y="8782"/>
                        <a:pt x="12081" y="6366"/>
                      </a:cubicBezTo>
                      <a:cubicBezTo>
                        <a:pt x="12081" y="5157"/>
                        <a:pt x="12081" y="5157"/>
                        <a:pt x="12081" y="3950"/>
                      </a:cubicBezTo>
                      <a:cubicBezTo>
                        <a:pt x="13289" y="1533"/>
                        <a:pt x="9665" y="-2091"/>
                        <a:pt x="6041" y="1533"/>
                      </a:cubicBezTo>
                      <a:lnTo>
                        <a:pt x="6041" y="15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8" name="Freeform 862"/>
                <p:cNvSpPr/>
                <p:nvPr/>
              </p:nvSpPr>
              <p:spPr>
                <a:xfrm>
                  <a:off x="2122032" y="4832348"/>
                  <a:ext cx="10117" cy="9228"/>
                </a:xfrm>
                <a:custGeom>
                  <a:avLst/>
                  <a:gdLst>
                    <a:gd name="connsiteX0" fmla="*/ 4077 w 10117"/>
                    <a:gd name="connsiteY0" fmla="*/ 1979 h 9228"/>
                    <a:gd name="connsiteX1" fmla="*/ 1661 w 10117"/>
                    <a:gd name="connsiteY1" fmla="*/ 3187 h 9228"/>
                    <a:gd name="connsiteX2" fmla="*/ 453 w 10117"/>
                    <a:gd name="connsiteY2" fmla="*/ 4395 h 9228"/>
                    <a:gd name="connsiteX3" fmla="*/ 4077 w 10117"/>
                    <a:gd name="connsiteY3" fmla="*/ 9228 h 9228"/>
                    <a:gd name="connsiteX4" fmla="*/ 7702 w 10117"/>
                    <a:gd name="connsiteY4" fmla="*/ 8020 h 9228"/>
                    <a:gd name="connsiteX5" fmla="*/ 10118 w 10117"/>
                    <a:gd name="connsiteY5" fmla="*/ 6812 h 9228"/>
                    <a:gd name="connsiteX6" fmla="*/ 10118 w 10117"/>
                    <a:gd name="connsiteY6" fmla="*/ 6812 h 9228"/>
                    <a:gd name="connsiteX7" fmla="*/ 4077 w 10117"/>
                    <a:gd name="connsiteY7" fmla="*/ 1979 h 9228"/>
                    <a:gd name="connsiteX8" fmla="*/ 4077 w 10117"/>
                    <a:gd name="connsiteY8" fmla="*/ 1979 h 9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17" h="9228">
                      <a:moveTo>
                        <a:pt x="4077" y="1979"/>
                      </a:moveTo>
                      <a:cubicBezTo>
                        <a:pt x="2869" y="1979"/>
                        <a:pt x="2869" y="3187"/>
                        <a:pt x="1661" y="3187"/>
                      </a:cubicBezTo>
                      <a:cubicBezTo>
                        <a:pt x="1661" y="3187"/>
                        <a:pt x="1661" y="4395"/>
                        <a:pt x="453" y="4395"/>
                      </a:cubicBezTo>
                      <a:cubicBezTo>
                        <a:pt x="-755" y="6812"/>
                        <a:pt x="453" y="9228"/>
                        <a:pt x="4077" y="9228"/>
                      </a:cubicBezTo>
                      <a:cubicBezTo>
                        <a:pt x="5285" y="9228"/>
                        <a:pt x="6494" y="8020"/>
                        <a:pt x="7702" y="8020"/>
                      </a:cubicBezTo>
                      <a:cubicBezTo>
                        <a:pt x="8910" y="8020"/>
                        <a:pt x="10118" y="6812"/>
                        <a:pt x="10118" y="6812"/>
                      </a:cubicBezTo>
                      <a:cubicBezTo>
                        <a:pt x="10118" y="6812"/>
                        <a:pt x="10118" y="6812"/>
                        <a:pt x="10118" y="6812"/>
                      </a:cubicBezTo>
                      <a:cubicBezTo>
                        <a:pt x="10118" y="-437"/>
                        <a:pt x="6494" y="-1645"/>
                        <a:pt x="4077" y="1979"/>
                      </a:cubicBezTo>
                      <a:lnTo>
                        <a:pt x="4077" y="197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9" name="Freeform 863"/>
                <p:cNvSpPr/>
                <p:nvPr/>
              </p:nvSpPr>
              <p:spPr>
                <a:xfrm>
                  <a:off x="2089390" y="4828994"/>
                  <a:ext cx="26450" cy="11373"/>
                </a:xfrm>
                <a:custGeom>
                  <a:avLst/>
                  <a:gdLst>
                    <a:gd name="connsiteX0" fmla="*/ 24638 w 26450"/>
                    <a:gd name="connsiteY0" fmla="*/ 500 h 11373"/>
                    <a:gd name="connsiteX1" fmla="*/ 13765 w 26450"/>
                    <a:gd name="connsiteY1" fmla="*/ 1708 h 11373"/>
                    <a:gd name="connsiteX2" fmla="*/ 1684 w 26450"/>
                    <a:gd name="connsiteY2" fmla="*/ 5333 h 11373"/>
                    <a:gd name="connsiteX3" fmla="*/ 2892 w 26450"/>
                    <a:gd name="connsiteY3" fmla="*/ 11373 h 11373"/>
                    <a:gd name="connsiteX4" fmla="*/ 14973 w 26450"/>
                    <a:gd name="connsiteY4" fmla="*/ 8957 h 11373"/>
                    <a:gd name="connsiteX5" fmla="*/ 17390 w 26450"/>
                    <a:gd name="connsiteY5" fmla="*/ 8957 h 11373"/>
                    <a:gd name="connsiteX6" fmla="*/ 22222 w 26450"/>
                    <a:gd name="connsiteY6" fmla="*/ 7749 h 11373"/>
                    <a:gd name="connsiteX7" fmla="*/ 24638 w 26450"/>
                    <a:gd name="connsiteY7" fmla="*/ 6541 h 11373"/>
                    <a:gd name="connsiteX8" fmla="*/ 24638 w 26450"/>
                    <a:gd name="connsiteY8" fmla="*/ 500 h 11373"/>
                    <a:gd name="connsiteX9" fmla="*/ 24638 w 26450"/>
                    <a:gd name="connsiteY9" fmla="*/ 500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450" h="11373">
                      <a:moveTo>
                        <a:pt x="24638" y="500"/>
                      </a:moveTo>
                      <a:cubicBezTo>
                        <a:pt x="21014" y="-708"/>
                        <a:pt x="17390" y="500"/>
                        <a:pt x="13765" y="1708"/>
                      </a:cubicBezTo>
                      <a:cubicBezTo>
                        <a:pt x="10141" y="2916"/>
                        <a:pt x="5308" y="4125"/>
                        <a:pt x="1684" y="5333"/>
                      </a:cubicBezTo>
                      <a:cubicBezTo>
                        <a:pt x="-732" y="6541"/>
                        <a:pt x="-732" y="11373"/>
                        <a:pt x="2892" y="11373"/>
                      </a:cubicBezTo>
                      <a:cubicBezTo>
                        <a:pt x="6516" y="10165"/>
                        <a:pt x="10141" y="10165"/>
                        <a:pt x="14973" y="8957"/>
                      </a:cubicBezTo>
                      <a:cubicBezTo>
                        <a:pt x="16181" y="8957"/>
                        <a:pt x="16181" y="8957"/>
                        <a:pt x="17390" y="8957"/>
                      </a:cubicBezTo>
                      <a:cubicBezTo>
                        <a:pt x="18598" y="8957"/>
                        <a:pt x="21014" y="8957"/>
                        <a:pt x="22222" y="7749"/>
                      </a:cubicBezTo>
                      <a:cubicBezTo>
                        <a:pt x="23430" y="7749"/>
                        <a:pt x="23430" y="6541"/>
                        <a:pt x="24638" y="6541"/>
                      </a:cubicBezTo>
                      <a:cubicBezTo>
                        <a:pt x="27055" y="5333"/>
                        <a:pt x="27055" y="1708"/>
                        <a:pt x="24638" y="500"/>
                      </a:cubicBezTo>
                      <a:lnTo>
                        <a:pt x="24638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0" name="Freeform 864"/>
                <p:cNvSpPr/>
                <p:nvPr/>
              </p:nvSpPr>
              <p:spPr>
                <a:xfrm>
                  <a:off x="2136661" y="4827813"/>
                  <a:ext cx="10204" cy="7840"/>
                </a:xfrm>
                <a:custGeom>
                  <a:avLst/>
                  <a:gdLst>
                    <a:gd name="connsiteX0" fmla="*/ 321 w 10204"/>
                    <a:gd name="connsiteY0" fmla="*/ 2890 h 7840"/>
                    <a:gd name="connsiteX1" fmla="*/ 3946 w 10204"/>
                    <a:gd name="connsiteY1" fmla="*/ 7723 h 7840"/>
                    <a:gd name="connsiteX2" fmla="*/ 5154 w 10204"/>
                    <a:gd name="connsiteY2" fmla="*/ 7723 h 7840"/>
                    <a:gd name="connsiteX3" fmla="*/ 7570 w 10204"/>
                    <a:gd name="connsiteY3" fmla="*/ 474 h 7840"/>
                    <a:gd name="connsiteX4" fmla="*/ 321 w 10204"/>
                    <a:gd name="connsiteY4" fmla="*/ 2890 h 7840"/>
                    <a:gd name="connsiteX5" fmla="*/ 321 w 10204"/>
                    <a:gd name="connsiteY5" fmla="*/ 2890 h 7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04" h="7840">
                      <a:moveTo>
                        <a:pt x="321" y="2890"/>
                      </a:moveTo>
                      <a:cubicBezTo>
                        <a:pt x="-887" y="5306"/>
                        <a:pt x="1529" y="7723"/>
                        <a:pt x="3946" y="7723"/>
                      </a:cubicBezTo>
                      <a:cubicBezTo>
                        <a:pt x="5154" y="7723"/>
                        <a:pt x="5154" y="7723"/>
                        <a:pt x="5154" y="7723"/>
                      </a:cubicBezTo>
                      <a:cubicBezTo>
                        <a:pt x="9986" y="8931"/>
                        <a:pt x="12403" y="474"/>
                        <a:pt x="7570" y="474"/>
                      </a:cubicBezTo>
                      <a:cubicBezTo>
                        <a:pt x="2738" y="-734"/>
                        <a:pt x="1529" y="474"/>
                        <a:pt x="321" y="2890"/>
                      </a:cubicBezTo>
                      <a:lnTo>
                        <a:pt x="321" y="28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1" name="Freeform 865"/>
                <p:cNvSpPr/>
                <p:nvPr/>
              </p:nvSpPr>
              <p:spPr>
                <a:xfrm>
                  <a:off x="2117535" y="4887366"/>
                  <a:ext cx="13880" cy="7366"/>
                </a:xfrm>
                <a:custGeom>
                  <a:avLst/>
                  <a:gdLst>
                    <a:gd name="connsiteX0" fmla="*/ 10990 w 13880"/>
                    <a:gd name="connsiteY0" fmla="*/ 118 h 7366"/>
                    <a:gd name="connsiteX1" fmla="*/ 3741 w 13880"/>
                    <a:gd name="connsiteY1" fmla="*/ 7367 h 7366"/>
                    <a:gd name="connsiteX2" fmla="*/ 6158 w 13880"/>
                    <a:gd name="connsiteY2" fmla="*/ 7367 h 7366"/>
                    <a:gd name="connsiteX3" fmla="*/ 9782 w 13880"/>
                    <a:gd name="connsiteY3" fmla="*/ 7367 h 7366"/>
                    <a:gd name="connsiteX4" fmla="*/ 9782 w 13880"/>
                    <a:gd name="connsiteY4" fmla="*/ 7367 h 7366"/>
                    <a:gd name="connsiteX5" fmla="*/ 9782 w 13880"/>
                    <a:gd name="connsiteY5" fmla="*/ 7367 h 7366"/>
                    <a:gd name="connsiteX6" fmla="*/ 13406 w 13880"/>
                    <a:gd name="connsiteY6" fmla="*/ 4951 h 7366"/>
                    <a:gd name="connsiteX7" fmla="*/ 10990 w 13880"/>
                    <a:gd name="connsiteY7" fmla="*/ 118 h 7366"/>
                    <a:gd name="connsiteX8" fmla="*/ 10990 w 13880"/>
                    <a:gd name="connsiteY8" fmla="*/ 118 h 7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80" h="7366">
                      <a:moveTo>
                        <a:pt x="10990" y="118"/>
                      </a:moveTo>
                      <a:cubicBezTo>
                        <a:pt x="-3507" y="-1090"/>
                        <a:pt x="-1091" y="7367"/>
                        <a:pt x="3741" y="7367"/>
                      </a:cubicBezTo>
                      <a:cubicBezTo>
                        <a:pt x="4950" y="7367"/>
                        <a:pt x="6158" y="7367"/>
                        <a:pt x="6158" y="7367"/>
                      </a:cubicBezTo>
                      <a:cubicBezTo>
                        <a:pt x="7366" y="7367"/>
                        <a:pt x="8574" y="7367"/>
                        <a:pt x="9782" y="7367"/>
                      </a:cubicBezTo>
                      <a:cubicBezTo>
                        <a:pt x="9782" y="7367"/>
                        <a:pt x="9782" y="7367"/>
                        <a:pt x="9782" y="7367"/>
                      </a:cubicBezTo>
                      <a:cubicBezTo>
                        <a:pt x="9782" y="7367"/>
                        <a:pt x="9782" y="7367"/>
                        <a:pt x="9782" y="7367"/>
                      </a:cubicBezTo>
                      <a:cubicBezTo>
                        <a:pt x="12198" y="7367"/>
                        <a:pt x="13406" y="6159"/>
                        <a:pt x="13406" y="4951"/>
                      </a:cubicBezTo>
                      <a:cubicBezTo>
                        <a:pt x="14614" y="3742"/>
                        <a:pt x="13406" y="1326"/>
                        <a:pt x="10990" y="118"/>
                      </a:cubicBezTo>
                      <a:lnTo>
                        <a:pt x="10990" y="1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2" name="Freeform 866"/>
                <p:cNvSpPr/>
                <p:nvPr/>
              </p:nvSpPr>
              <p:spPr>
                <a:xfrm>
                  <a:off x="2139362" y="4911647"/>
                  <a:ext cx="14621" cy="10882"/>
                </a:xfrm>
                <a:custGeom>
                  <a:avLst/>
                  <a:gdLst>
                    <a:gd name="connsiteX0" fmla="*/ 3661 w 14621"/>
                    <a:gd name="connsiteY0" fmla="*/ 0 h 10882"/>
                    <a:gd name="connsiteX1" fmla="*/ 7285 w 14621"/>
                    <a:gd name="connsiteY1" fmla="*/ 9665 h 10882"/>
                    <a:gd name="connsiteX2" fmla="*/ 3661 w 14621"/>
                    <a:gd name="connsiteY2" fmla="*/ 0 h 1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621" h="10882">
                      <a:moveTo>
                        <a:pt x="3661" y="0"/>
                      </a:moveTo>
                      <a:cubicBezTo>
                        <a:pt x="1244" y="0"/>
                        <a:pt x="-4796" y="3624"/>
                        <a:pt x="7285" y="9665"/>
                      </a:cubicBezTo>
                      <a:cubicBezTo>
                        <a:pt x="13326" y="14498"/>
                        <a:pt x="21782" y="3624"/>
                        <a:pt x="366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3" name="Freeform 867"/>
                <p:cNvSpPr/>
                <p:nvPr/>
              </p:nvSpPr>
              <p:spPr>
                <a:xfrm>
                  <a:off x="2157411" y="4963440"/>
                  <a:ext cx="21429" cy="17625"/>
                </a:xfrm>
                <a:custGeom>
                  <a:avLst/>
                  <a:gdLst>
                    <a:gd name="connsiteX0" fmla="*/ 20647 w 21429"/>
                    <a:gd name="connsiteY0" fmla="*/ 9821 h 17625"/>
                    <a:gd name="connsiteX1" fmla="*/ 2525 w 21429"/>
                    <a:gd name="connsiteY1" fmla="*/ 156 h 17625"/>
                    <a:gd name="connsiteX2" fmla="*/ 1317 w 21429"/>
                    <a:gd name="connsiteY2" fmla="*/ 4989 h 17625"/>
                    <a:gd name="connsiteX3" fmla="*/ 10982 w 21429"/>
                    <a:gd name="connsiteY3" fmla="*/ 13446 h 17625"/>
                    <a:gd name="connsiteX4" fmla="*/ 15815 w 21429"/>
                    <a:gd name="connsiteY4" fmla="*/ 17070 h 17625"/>
                    <a:gd name="connsiteX5" fmla="*/ 20647 w 21429"/>
                    <a:gd name="connsiteY5" fmla="*/ 9821 h 17625"/>
                    <a:gd name="connsiteX6" fmla="*/ 20647 w 21429"/>
                    <a:gd name="connsiteY6" fmla="*/ 9821 h 1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429" h="17625">
                      <a:moveTo>
                        <a:pt x="20647" y="9821"/>
                      </a:moveTo>
                      <a:cubicBezTo>
                        <a:pt x="15815" y="4989"/>
                        <a:pt x="9774" y="-1052"/>
                        <a:pt x="2525" y="156"/>
                      </a:cubicBezTo>
                      <a:cubicBezTo>
                        <a:pt x="109" y="156"/>
                        <a:pt x="-1099" y="3781"/>
                        <a:pt x="1317" y="4989"/>
                      </a:cubicBezTo>
                      <a:cubicBezTo>
                        <a:pt x="4941" y="7405"/>
                        <a:pt x="8566" y="9821"/>
                        <a:pt x="10982" y="13446"/>
                      </a:cubicBezTo>
                      <a:cubicBezTo>
                        <a:pt x="12190" y="15862"/>
                        <a:pt x="13398" y="15862"/>
                        <a:pt x="15815" y="17070"/>
                      </a:cubicBezTo>
                      <a:cubicBezTo>
                        <a:pt x="19439" y="19486"/>
                        <a:pt x="23063" y="13446"/>
                        <a:pt x="20647" y="9821"/>
                      </a:cubicBezTo>
                      <a:lnTo>
                        <a:pt x="20647" y="98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4" name="Freeform 868"/>
                <p:cNvSpPr/>
                <p:nvPr/>
              </p:nvSpPr>
              <p:spPr>
                <a:xfrm>
                  <a:off x="2163085" y="4999653"/>
                  <a:ext cx="9583" cy="10116"/>
                </a:xfrm>
                <a:custGeom>
                  <a:avLst/>
                  <a:gdLst>
                    <a:gd name="connsiteX0" fmla="*/ 8933 w 9583"/>
                    <a:gd name="connsiteY0" fmla="*/ 3811 h 10116"/>
                    <a:gd name="connsiteX1" fmla="*/ 7725 w 9583"/>
                    <a:gd name="connsiteY1" fmla="*/ 1395 h 10116"/>
                    <a:gd name="connsiteX2" fmla="*/ 1684 w 9583"/>
                    <a:gd name="connsiteY2" fmla="*/ 1395 h 10116"/>
                    <a:gd name="connsiteX3" fmla="*/ 2892 w 9583"/>
                    <a:gd name="connsiteY3" fmla="*/ 8644 h 10116"/>
                    <a:gd name="connsiteX4" fmla="*/ 8933 w 9583"/>
                    <a:gd name="connsiteY4" fmla="*/ 3811 h 10116"/>
                    <a:gd name="connsiteX5" fmla="*/ 8933 w 9583"/>
                    <a:gd name="connsiteY5" fmla="*/ 3811 h 10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3" h="10116">
                      <a:moveTo>
                        <a:pt x="8933" y="3811"/>
                      </a:moveTo>
                      <a:cubicBezTo>
                        <a:pt x="8933" y="2603"/>
                        <a:pt x="7725" y="2603"/>
                        <a:pt x="7725" y="1395"/>
                      </a:cubicBezTo>
                      <a:cubicBezTo>
                        <a:pt x="5308" y="-1021"/>
                        <a:pt x="2892" y="187"/>
                        <a:pt x="1684" y="1395"/>
                      </a:cubicBezTo>
                      <a:cubicBezTo>
                        <a:pt x="-732" y="3811"/>
                        <a:pt x="-732" y="7436"/>
                        <a:pt x="2892" y="8644"/>
                      </a:cubicBezTo>
                      <a:cubicBezTo>
                        <a:pt x="6517" y="12268"/>
                        <a:pt x="11349" y="8644"/>
                        <a:pt x="8933" y="3811"/>
                      </a:cubicBezTo>
                      <a:lnTo>
                        <a:pt x="8933" y="381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5" name="Freeform 869"/>
                <p:cNvSpPr/>
                <p:nvPr/>
              </p:nvSpPr>
              <p:spPr>
                <a:xfrm>
                  <a:off x="2157520" y="4927352"/>
                  <a:ext cx="13532" cy="13763"/>
                </a:xfrm>
                <a:custGeom>
                  <a:avLst/>
                  <a:gdLst>
                    <a:gd name="connsiteX0" fmla="*/ 3624 w 13532"/>
                    <a:gd name="connsiteY0" fmla="*/ 0 h 13763"/>
                    <a:gd name="connsiteX1" fmla="*/ 0 w 13532"/>
                    <a:gd name="connsiteY1" fmla="*/ 3625 h 13763"/>
                    <a:gd name="connsiteX2" fmla="*/ 9665 w 13532"/>
                    <a:gd name="connsiteY2" fmla="*/ 13289 h 13763"/>
                    <a:gd name="connsiteX3" fmla="*/ 13289 w 13532"/>
                    <a:gd name="connsiteY3" fmla="*/ 10873 h 13763"/>
                    <a:gd name="connsiteX4" fmla="*/ 3624 w 13532"/>
                    <a:gd name="connsiteY4" fmla="*/ 0 h 1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32" h="13763">
                      <a:moveTo>
                        <a:pt x="3624" y="0"/>
                      </a:moveTo>
                      <a:cubicBezTo>
                        <a:pt x="1208" y="0"/>
                        <a:pt x="0" y="1208"/>
                        <a:pt x="0" y="3625"/>
                      </a:cubicBezTo>
                      <a:cubicBezTo>
                        <a:pt x="1208" y="7249"/>
                        <a:pt x="6041" y="10873"/>
                        <a:pt x="9665" y="13289"/>
                      </a:cubicBezTo>
                      <a:cubicBezTo>
                        <a:pt x="10873" y="14498"/>
                        <a:pt x="14497" y="13289"/>
                        <a:pt x="13289" y="10873"/>
                      </a:cubicBezTo>
                      <a:cubicBezTo>
                        <a:pt x="12081" y="6041"/>
                        <a:pt x="8457" y="1208"/>
                        <a:pt x="3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6" name="Freeform 870"/>
                <p:cNvSpPr/>
                <p:nvPr/>
              </p:nvSpPr>
              <p:spPr>
                <a:xfrm>
                  <a:off x="2089865" y="4989269"/>
                  <a:ext cx="16678" cy="12987"/>
                </a:xfrm>
                <a:custGeom>
                  <a:avLst/>
                  <a:gdLst>
                    <a:gd name="connsiteX0" fmla="*/ 15706 w 16678"/>
                    <a:gd name="connsiteY0" fmla="*/ 8155 h 12987"/>
                    <a:gd name="connsiteX1" fmla="*/ 7249 w 16678"/>
                    <a:gd name="connsiteY1" fmla="*/ 906 h 12987"/>
                    <a:gd name="connsiteX2" fmla="*/ 1208 w 16678"/>
                    <a:gd name="connsiteY2" fmla="*/ 906 h 12987"/>
                    <a:gd name="connsiteX3" fmla="*/ 0 w 16678"/>
                    <a:gd name="connsiteY3" fmla="*/ 3323 h 12987"/>
                    <a:gd name="connsiteX4" fmla="*/ 12081 w 16678"/>
                    <a:gd name="connsiteY4" fmla="*/ 12987 h 12987"/>
                    <a:gd name="connsiteX5" fmla="*/ 15706 w 16678"/>
                    <a:gd name="connsiteY5" fmla="*/ 8155 h 12987"/>
                    <a:gd name="connsiteX6" fmla="*/ 15706 w 16678"/>
                    <a:gd name="connsiteY6" fmla="*/ 8155 h 1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78" h="12987">
                      <a:moveTo>
                        <a:pt x="15706" y="8155"/>
                      </a:moveTo>
                      <a:cubicBezTo>
                        <a:pt x="13289" y="5739"/>
                        <a:pt x="10873" y="3323"/>
                        <a:pt x="7249" y="906"/>
                      </a:cubicBezTo>
                      <a:cubicBezTo>
                        <a:pt x="4833" y="-302"/>
                        <a:pt x="2416" y="-302"/>
                        <a:pt x="1208" y="906"/>
                      </a:cubicBezTo>
                      <a:cubicBezTo>
                        <a:pt x="0" y="906"/>
                        <a:pt x="0" y="2114"/>
                        <a:pt x="0" y="3323"/>
                      </a:cubicBezTo>
                      <a:cubicBezTo>
                        <a:pt x="0" y="9363"/>
                        <a:pt x="7249" y="11779"/>
                        <a:pt x="12081" y="12987"/>
                      </a:cubicBezTo>
                      <a:cubicBezTo>
                        <a:pt x="15706" y="12987"/>
                        <a:pt x="18122" y="9363"/>
                        <a:pt x="15706" y="8155"/>
                      </a:cubicBezTo>
                      <a:lnTo>
                        <a:pt x="15706" y="81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7" name="Freeform 871"/>
                <p:cNvSpPr/>
                <p:nvPr/>
              </p:nvSpPr>
              <p:spPr>
                <a:xfrm>
                  <a:off x="2104049" y="5030937"/>
                  <a:ext cx="12663" cy="13603"/>
                </a:xfrm>
                <a:custGeom>
                  <a:avLst/>
                  <a:gdLst>
                    <a:gd name="connsiteX0" fmla="*/ 5147 w 12663"/>
                    <a:gd name="connsiteY0" fmla="*/ 314 h 13603"/>
                    <a:gd name="connsiteX1" fmla="*/ 314 w 12663"/>
                    <a:gd name="connsiteY1" fmla="*/ 5147 h 13603"/>
                    <a:gd name="connsiteX2" fmla="*/ 1522 w 12663"/>
                    <a:gd name="connsiteY2" fmla="*/ 7563 h 13603"/>
                    <a:gd name="connsiteX3" fmla="*/ 12396 w 12663"/>
                    <a:gd name="connsiteY3" fmla="*/ 13604 h 13603"/>
                    <a:gd name="connsiteX4" fmla="*/ 5147 w 12663"/>
                    <a:gd name="connsiteY4" fmla="*/ 314 h 13603"/>
                    <a:gd name="connsiteX5" fmla="*/ 5147 w 12663"/>
                    <a:gd name="connsiteY5" fmla="*/ 314 h 13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63" h="13603">
                      <a:moveTo>
                        <a:pt x="5147" y="314"/>
                      </a:moveTo>
                      <a:cubicBezTo>
                        <a:pt x="1522" y="-894"/>
                        <a:pt x="-894" y="1522"/>
                        <a:pt x="314" y="5147"/>
                      </a:cubicBezTo>
                      <a:cubicBezTo>
                        <a:pt x="314" y="3939"/>
                        <a:pt x="314" y="6355"/>
                        <a:pt x="1522" y="7563"/>
                      </a:cubicBezTo>
                      <a:cubicBezTo>
                        <a:pt x="2731" y="8771"/>
                        <a:pt x="7563" y="12396"/>
                        <a:pt x="12396" y="13604"/>
                      </a:cubicBezTo>
                      <a:cubicBezTo>
                        <a:pt x="12396" y="12396"/>
                        <a:pt x="14812" y="5147"/>
                        <a:pt x="5147" y="314"/>
                      </a:cubicBezTo>
                      <a:lnTo>
                        <a:pt x="5147" y="3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8" name="Freeform 872"/>
                <p:cNvSpPr/>
                <p:nvPr/>
              </p:nvSpPr>
              <p:spPr>
                <a:xfrm>
                  <a:off x="2056038" y="4991149"/>
                  <a:ext cx="18451" cy="11904"/>
                </a:xfrm>
                <a:custGeom>
                  <a:avLst/>
                  <a:gdLst>
                    <a:gd name="connsiteX0" fmla="*/ 18122 w 18451"/>
                    <a:gd name="connsiteY0" fmla="*/ 7483 h 11904"/>
                    <a:gd name="connsiteX1" fmla="*/ 2416 w 18451"/>
                    <a:gd name="connsiteY1" fmla="*/ 234 h 11904"/>
                    <a:gd name="connsiteX2" fmla="*/ 0 w 18451"/>
                    <a:gd name="connsiteY2" fmla="*/ 2650 h 11904"/>
                    <a:gd name="connsiteX3" fmla="*/ 2416 w 18451"/>
                    <a:gd name="connsiteY3" fmla="*/ 7483 h 11904"/>
                    <a:gd name="connsiteX4" fmla="*/ 7249 w 18451"/>
                    <a:gd name="connsiteY4" fmla="*/ 8691 h 11904"/>
                    <a:gd name="connsiteX5" fmla="*/ 8457 w 18451"/>
                    <a:gd name="connsiteY5" fmla="*/ 8691 h 11904"/>
                    <a:gd name="connsiteX6" fmla="*/ 15705 w 18451"/>
                    <a:gd name="connsiteY6" fmla="*/ 11107 h 11904"/>
                    <a:gd name="connsiteX7" fmla="*/ 18122 w 18451"/>
                    <a:gd name="connsiteY7" fmla="*/ 7483 h 11904"/>
                    <a:gd name="connsiteX8" fmla="*/ 18122 w 18451"/>
                    <a:gd name="connsiteY8" fmla="*/ 7483 h 1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51" h="11904">
                      <a:moveTo>
                        <a:pt x="18122" y="7483"/>
                      </a:moveTo>
                      <a:cubicBezTo>
                        <a:pt x="14497" y="2650"/>
                        <a:pt x="8457" y="-974"/>
                        <a:pt x="2416" y="234"/>
                      </a:cubicBezTo>
                      <a:cubicBezTo>
                        <a:pt x="1208" y="234"/>
                        <a:pt x="0" y="1442"/>
                        <a:pt x="0" y="2650"/>
                      </a:cubicBezTo>
                      <a:cubicBezTo>
                        <a:pt x="0" y="3858"/>
                        <a:pt x="0" y="6275"/>
                        <a:pt x="2416" y="7483"/>
                      </a:cubicBezTo>
                      <a:cubicBezTo>
                        <a:pt x="3624" y="8691"/>
                        <a:pt x="4832" y="8691"/>
                        <a:pt x="7249" y="8691"/>
                      </a:cubicBezTo>
                      <a:cubicBezTo>
                        <a:pt x="7249" y="8691"/>
                        <a:pt x="8457" y="8691"/>
                        <a:pt x="8457" y="8691"/>
                      </a:cubicBezTo>
                      <a:cubicBezTo>
                        <a:pt x="10873" y="9899"/>
                        <a:pt x="13289" y="11107"/>
                        <a:pt x="15705" y="11107"/>
                      </a:cubicBezTo>
                      <a:cubicBezTo>
                        <a:pt x="16914" y="13524"/>
                        <a:pt x="19330" y="9899"/>
                        <a:pt x="18122" y="7483"/>
                      </a:cubicBezTo>
                      <a:lnTo>
                        <a:pt x="18122" y="748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9" name="Freeform 873"/>
                <p:cNvSpPr/>
                <p:nvPr/>
              </p:nvSpPr>
              <p:spPr>
                <a:xfrm>
                  <a:off x="2023419" y="5052948"/>
                  <a:ext cx="14497" cy="19378"/>
                </a:xfrm>
                <a:custGeom>
                  <a:avLst/>
                  <a:gdLst>
                    <a:gd name="connsiteX0" fmla="*/ 12081 w 14497"/>
                    <a:gd name="connsiteY0" fmla="*/ 10922 h 19378"/>
                    <a:gd name="connsiteX1" fmla="*/ 10873 w 14497"/>
                    <a:gd name="connsiteY1" fmla="*/ 9714 h 19378"/>
                    <a:gd name="connsiteX2" fmla="*/ 6041 w 14497"/>
                    <a:gd name="connsiteY2" fmla="*/ 3673 h 19378"/>
                    <a:gd name="connsiteX3" fmla="*/ 4833 w 14497"/>
                    <a:gd name="connsiteY3" fmla="*/ 1257 h 19378"/>
                    <a:gd name="connsiteX4" fmla="*/ 0 w 14497"/>
                    <a:gd name="connsiteY4" fmla="*/ 3673 h 19378"/>
                    <a:gd name="connsiteX5" fmla="*/ 3624 w 14497"/>
                    <a:gd name="connsiteY5" fmla="*/ 12130 h 19378"/>
                    <a:gd name="connsiteX6" fmla="*/ 3624 w 14497"/>
                    <a:gd name="connsiteY6" fmla="*/ 13338 h 19378"/>
                    <a:gd name="connsiteX7" fmla="*/ 9665 w 14497"/>
                    <a:gd name="connsiteY7" fmla="*/ 19379 h 19378"/>
                    <a:gd name="connsiteX8" fmla="*/ 10873 w 14497"/>
                    <a:gd name="connsiteY8" fmla="*/ 19379 h 19378"/>
                    <a:gd name="connsiteX9" fmla="*/ 14498 w 14497"/>
                    <a:gd name="connsiteY9" fmla="*/ 16963 h 19378"/>
                    <a:gd name="connsiteX10" fmla="*/ 12081 w 14497"/>
                    <a:gd name="connsiteY10" fmla="*/ 10922 h 19378"/>
                    <a:gd name="connsiteX11" fmla="*/ 12081 w 14497"/>
                    <a:gd name="connsiteY11" fmla="*/ 10922 h 1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97" h="19378">
                      <a:moveTo>
                        <a:pt x="12081" y="10922"/>
                      </a:moveTo>
                      <a:cubicBezTo>
                        <a:pt x="12081" y="10922"/>
                        <a:pt x="10873" y="9714"/>
                        <a:pt x="10873" y="9714"/>
                      </a:cubicBezTo>
                      <a:cubicBezTo>
                        <a:pt x="9665" y="7298"/>
                        <a:pt x="8457" y="6090"/>
                        <a:pt x="6041" y="3673"/>
                      </a:cubicBezTo>
                      <a:cubicBezTo>
                        <a:pt x="6041" y="2465"/>
                        <a:pt x="4833" y="2465"/>
                        <a:pt x="4833" y="1257"/>
                      </a:cubicBezTo>
                      <a:cubicBezTo>
                        <a:pt x="3624" y="-1159"/>
                        <a:pt x="0" y="49"/>
                        <a:pt x="0" y="3673"/>
                      </a:cubicBezTo>
                      <a:cubicBezTo>
                        <a:pt x="0" y="7298"/>
                        <a:pt x="1208" y="9714"/>
                        <a:pt x="3624" y="12130"/>
                      </a:cubicBezTo>
                      <a:cubicBezTo>
                        <a:pt x="3624" y="12130"/>
                        <a:pt x="3624" y="12130"/>
                        <a:pt x="3624" y="13338"/>
                      </a:cubicBezTo>
                      <a:cubicBezTo>
                        <a:pt x="4833" y="15755"/>
                        <a:pt x="7249" y="18171"/>
                        <a:pt x="9665" y="19379"/>
                      </a:cubicBezTo>
                      <a:cubicBezTo>
                        <a:pt x="9665" y="19379"/>
                        <a:pt x="9665" y="19379"/>
                        <a:pt x="10873" y="19379"/>
                      </a:cubicBezTo>
                      <a:cubicBezTo>
                        <a:pt x="12081" y="19379"/>
                        <a:pt x="14498" y="19379"/>
                        <a:pt x="14498" y="16963"/>
                      </a:cubicBezTo>
                      <a:cubicBezTo>
                        <a:pt x="14498" y="14546"/>
                        <a:pt x="13289" y="13338"/>
                        <a:pt x="12081" y="10922"/>
                      </a:cubicBezTo>
                      <a:lnTo>
                        <a:pt x="12081" y="109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0" name="Freeform 874"/>
                <p:cNvSpPr/>
                <p:nvPr/>
              </p:nvSpPr>
              <p:spPr>
                <a:xfrm>
                  <a:off x="2041492" y="5075712"/>
                  <a:ext cx="9119" cy="9490"/>
                </a:xfrm>
                <a:custGeom>
                  <a:avLst/>
                  <a:gdLst>
                    <a:gd name="connsiteX0" fmla="*/ 7298 w 9119"/>
                    <a:gd name="connsiteY0" fmla="*/ 8697 h 9490"/>
                    <a:gd name="connsiteX1" fmla="*/ 3673 w 9119"/>
                    <a:gd name="connsiteY1" fmla="*/ 240 h 9490"/>
                    <a:gd name="connsiteX2" fmla="*/ 1257 w 9119"/>
                    <a:gd name="connsiteY2" fmla="*/ 5072 h 9490"/>
                    <a:gd name="connsiteX3" fmla="*/ 3673 w 9119"/>
                    <a:gd name="connsiteY3" fmla="*/ 7489 h 9490"/>
                    <a:gd name="connsiteX4" fmla="*/ 7298 w 9119"/>
                    <a:gd name="connsiteY4" fmla="*/ 8697 h 9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19" h="9490">
                      <a:moveTo>
                        <a:pt x="7298" y="8697"/>
                      </a:moveTo>
                      <a:cubicBezTo>
                        <a:pt x="12130" y="6281"/>
                        <a:pt x="6089" y="1448"/>
                        <a:pt x="3673" y="240"/>
                      </a:cubicBezTo>
                      <a:cubicBezTo>
                        <a:pt x="49" y="-968"/>
                        <a:pt x="-1159" y="2656"/>
                        <a:pt x="1257" y="5072"/>
                      </a:cubicBezTo>
                      <a:cubicBezTo>
                        <a:pt x="2465" y="6281"/>
                        <a:pt x="2465" y="7489"/>
                        <a:pt x="3673" y="7489"/>
                      </a:cubicBezTo>
                      <a:cubicBezTo>
                        <a:pt x="4881" y="9905"/>
                        <a:pt x="6089" y="9905"/>
                        <a:pt x="7298" y="869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1" name="Freeform 875"/>
                <p:cNvSpPr/>
                <p:nvPr/>
              </p:nvSpPr>
              <p:spPr>
                <a:xfrm>
                  <a:off x="2078752" y="5069720"/>
                  <a:ext cx="12705" cy="13354"/>
                </a:xfrm>
                <a:custGeom>
                  <a:avLst/>
                  <a:gdLst>
                    <a:gd name="connsiteX0" fmla="*/ 12321 w 12705"/>
                    <a:gd name="connsiteY0" fmla="*/ 7440 h 13354"/>
                    <a:gd name="connsiteX1" fmla="*/ 5072 w 12705"/>
                    <a:gd name="connsiteY1" fmla="*/ 191 h 13354"/>
                    <a:gd name="connsiteX2" fmla="*/ 240 w 12705"/>
                    <a:gd name="connsiteY2" fmla="*/ 6231 h 13354"/>
                    <a:gd name="connsiteX3" fmla="*/ 2656 w 12705"/>
                    <a:gd name="connsiteY3" fmla="*/ 9856 h 13354"/>
                    <a:gd name="connsiteX4" fmla="*/ 12321 w 12705"/>
                    <a:gd name="connsiteY4" fmla="*/ 7440 h 13354"/>
                    <a:gd name="connsiteX5" fmla="*/ 12321 w 12705"/>
                    <a:gd name="connsiteY5" fmla="*/ 7440 h 13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05" h="13354">
                      <a:moveTo>
                        <a:pt x="12321" y="7440"/>
                      </a:moveTo>
                      <a:cubicBezTo>
                        <a:pt x="11113" y="3815"/>
                        <a:pt x="8697" y="1399"/>
                        <a:pt x="5072" y="191"/>
                      </a:cubicBezTo>
                      <a:cubicBezTo>
                        <a:pt x="2656" y="-1017"/>
                        <a:pt x="-968" y="3815"/>
                        <a:pt x="240" y="6231"/>
                      </a:cubicBezTo>
                      <a:cubicBezTo>
                        <a:pt x="1448" y="7440"/>
                        <a:pt x="2656" y="8647"/>
                        <a:pt x="2656" y="9856"/>
                      </a:cubicBezTo>
                      <a:cubicBezTo>
                        <a:pt x="5072" y="15896"/>
                        <a:pt x="14737" y="13480"/>
                        <a:pt x="12321" y="7440"/>
                      </a:cubicBezTo>
                      <a:lnTo>
                        <a:pt x="12321" y="74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2" name="Freeform 876"/>
                <p:cNvSpPr/>
                <p:nvPr/>
              </p:nvSpPr>
              <p:spPr>
                <a:xfrm>
                  <a:off x="2030167" y="5095282"/>
                  <a:ext cx="19623" cy="13289"/>
                </a:xfrm>
                <a:custGeom>
                  <a:avLst/>
                  <a:gdLst>
                    <a:gd name="connsiteX0" fmla="*/ 18622 w 19623"/>
                    <a:gd name="connsiteY0" fmla="*/ 6041 h 13289"/>
                    <a:gd name="connsiteX1" fmla="*/ 12582 w 19623"/>
                    <a:gd name="connsiteY1" fmla="*/ 2416 h 13289"/>
                    <a:gd name="connsiteX2" fmla="*/ 5333 w 19623"/>
                    <a:gd name="connsiteY2" fmla="*/ 0 h 13289"/>
                    <a:gd name="connsiteX3" fmla="*/ 500 w 19623"/>
                    <a:gd name="connsiteY3" fmla="*/ 1208 h 13289"/>
                    <a:gd name="connsiteX4" fmla="*/ 500 w 19623"/>
                    <a:gd name="connsiteY4" fmla="*/ 2416 h 13289"/>
                    <a:gd name="connsiteX5" fmla="*/ 1709 w 19623"/>
                    <a:gd name="connsiteY5" fmla="*/ 7248 h 13289"/>
                    <a:gd name="connsiteX6" fmla="*/ 16206 w 19623"/>
                    <a:gd name="connsiteY6" fmla="*/ 13289 h 13289"/>
                    <a:gd name="connsiteX7" fmla="*/ 18622 w 19623"/>
                    <a:gd name="connsiteY7" fmla="*/ 6041 h 13289"/>
                    <a:gd name="connsiteX8" fmla="*/ 18622 w 19623"/>
                    <a:gd name="connsiteY8" fmla="*/ 6041 h 1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23" h="13289">
                      <a:moveTo>
                        <a:pt x="18622" y="6041"/>
                      </a:moveTo>
                      <a:cubicBezTo>
                        <a:pt x="17414" y="4832"/>
                        <a:pt x="14998" y="3624"/>
                        <a:pt x="12582" y="2416"/>
                      </a:cubicBezTo>
                      <a:cubicBezTo>
                        <a:pt x="10165" y="1208"/>
                        <a:pt x="8957" y="1208"/>
                        <a:pt x="5333" y="0"/>
                      </a:cubicBezTo>
                      <a:cubicBezTo>
                        <a:pt x="4125" y="0"/>
                        <a:pt x="1709" y="0"/>
                        <a:pt x="500" y="1208"/>
                      </a:cubicBezTo>
                      <a:cubicBezTo>
                        <a:pt x="500" y="1208"/>
                        <a:pt x="500" y="2416"/>
                        <a:pt x="500" y="2416"/>
                      </a:cubicBezTo>
                      <a:cubicBezTo>
                        <a:pt x="-708" y="3624"/>
                        <a:pt x="500" y="6041"/>
                        <a:pt x="1709" y="7248"/>
                      </a:cubicBezTo>
                      <a:cubicBezTo>
                        <a:pt x="4125" y="10873"/>
                        <a:pt x="12582" y="13289"/>
                        <a:pt x="16206" y="13289"/>
                      </a:cubicBezTo>
                      <a:cubicBezTo>
                        <a:pt x="18622" y="13289"/>
                        <a:pt x="21038" y="9665"/>
                        <a:pt x="18622" y="6041"/>
                      </a:cubicBezTo>
                      <a:lnTo>
                        <a:pt x="18622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3" name="Freeform 877"/>
                <p:cNvSpPr/>
                <p:nvPr/>
              </p:nvSpPr>
              <p:spPr>
                <a:xfrm>
                  <a:off x="1954556" y="5074744"/>
                  <a:ext cx="11308" cy="15892"/>
                </a:xfrm>
                <a:custGeom>
                  <a:avLst/>
                  <a:gdLst>
                    <a:gd name="connsiteX0" fmla="*/ 6041 w 11308"/>
                    <a:gd name="connsiteY0" fmla="*/ 1208 h 15892"/>
                    <a:gd name="connsiteX1" fmla="*/ 2416 w 11308"/>
                    <a:gd name="connsiteY1" fmla="*/ 0 h 15892"/>
                    <a:gd name="connsiteX2" fmla="*/ 0 w 11308"/>
                    <a:gd name="connsiteY2" fmla="*/ 3624 h 15892"/>
                    <a:gd name="connsiteX3" fmla="*/ 0 w 11308"/>
                    <a:gd name="connsiteY3" fmla="*/ 4832 h 15892"/>
                    <a:gd name="connsiteX4" fmla="*/ 3624 w 11308"/>
                    <a:gd name="connsiteY4" fmla="*/ 14498 h 15892"/>
                    <a:gd name="connsiteX5" fmla="*/ 9665 w 11308"/>
                    <a:gd name="connsiteY5" fmla="*/ 14498 h 15892"/>
                    <a:gd name="connsiteX6" fmla="*/ 10873 w 11308"/>
                    <a:gd name="connsiteY6" fmla="*/ 12081 h 15892"/>
                    <a:gd name="connsiteX7" fmla="*/ 6041 w 11308"/>
                    <a:gd name="connsiteY7" fmla="*/ 1208 h 15892"/>
                    <a:gd name="connsiteX8" fmla="*/ 6041 w 11308"/>
                    <a:gd name="connsiteY8" fmla="*/ 1208 h 15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8" h="15892">
                      <a:moveTo>
                        <a:pt x="6041" y="1208"/>
                      </a:moveTo>
                      <a:cubicBezTo>
                        <a:pt x="4833" y="0"/>
                        <a:pt x="3624" y="0"/>
                        <a:pt x="2416" y="0"/>
                      </a:cubicBezTo>
                      <a:cubicBezTo>
                        <a:pt x="1208" y="0"/>
                        <a:pt x="0" y="1208"/>
                        <a:pt x="0" y="3624"/>
                      </a:cubicBezTo>
                      <a:cubicBezTo>
                        <a:pt x="0" y="3624"/>
                        <a:pt x="0" y="4832"/>
                        <a:pt x="0" y="4832"/>
                      </a:cubicBezTo>
                      <a:cubicBezTo>
                        <a:pt x="1208" y="7249"/>
                        <a:pt x="3624" y="14498"/>
                        <a:pt x="3624" y="14498"/>
                      </a:cubicBezTo>
                      <a:cubicBezTo>
                        <a:pt x="4833" y="16914"/>
                        <a:pt x="7249" y="15705"/>
                        <a:pt x="9665" y="14498"/>
                      </a:cubicBezTo>
                      <a:cubicBezTo>
                        <a:pt x="9665" y="14498"/>
                        <a:pt x="10873" y="13289"/>
                        <a:pt x="10873" y="12081"/>
                      </a:cubicBezTo>
                      <a:cubicBezTo>
                        <a:pt x="12081" y="9665"/>
                        <a:pt x="10873" y="6041"/>
                        <a:pt x="6041" y="1208"/>
                      </a:cubicBezTo>
                      <a:lnTo>
                        <a:pt x="6041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4" name="Freeform 878"/>
                <p:cNvSpPr/>
                <p:nvPr/>
              </p:nvSpPr>
              <p:spPr>
                <a:xfrm>
                  <a:off x="1973886" y="5094376"/>
                  <a:ext cx="10873" cy="17612"/>
                </a:xfrm>
                <a:custGeom>
                  <a:avLst/>
                  <a:gdLst>
                    <a:gd name="connsiteX0" fmla="*/ 8457 w 10873"/>
                    <a:gd name="connsiteY0" fmla="*/ 5739 h 17612"/>
                    <a:gd name="connsiteX1" fmla="*/ 4832 w 10873"/>
                    <a:gd name="connsiteY1" fmla="*/ 906 h 17612"/>
                    <a:gd name="connsiteX2" fmla="*/ 1208 w 10873"/>
                    <a:gd name="connsiteY2" fmla="*/ 906 h 17612"/>
                    <a:gd name="connsiteX3" fmla="*/ 0 w 10873"/>
                    <a:gd name="connsiteY3" fmla="*/ 2114 h 17612"/>
                    <a:gd name="connsiteX4" fmla="*/ 0 w 10873"/>
                    <a:gd name="connsiteY4" fmla="*/ 4530 h 17612"/>
                    <a:gd name="connsiteX5" fmla="*/ 3624 w 10873"/>
                    <a:gd name="connsiteY5" fmla="*/ 15403 h 17612"/>
                    <a:gd name="connsiteX6" fmla="*/ 4832 w 10873"/>
                    <a:gd name="connsiteY6" fmla="*/ 16612 h 17612"/>
                    <a:gd name="connsiteX7" fmla="*/ 10873 w 10873"/>
                    <a:gd name="connsiteY7" fmla="*/ 14195 h 17612"/>
                    <a:gd name="connsiteX8" fmla="*/ 8457 w 10873"/>
                    <a:gd name="connsiteY8" fmla="*/ 5739 h 17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73" h="17612">
                      <a:moveTo>
                        <a:pt x="8457" y="5739"/>
                      </a:moveTo>
                      <a:cubicBezTo>
                        <a:pt x="7249" y="4530"/>
                        <a:pt x="7249" y="2114"/>
                        <a:pt x="4832" y="906"/>
                      </a:cubicBezTo>
                      <a:cubicBezTo>
                        <a:pt x="3624" y="-302"/>
                        <a:pt x="2416" y="-302"/>
                        <a:pt x="1208" y="906"/>
                      </a:cubicBezTo>
                      <a:cubicBezTo>
                        <a:pt x="0" y="906"/>
                        <a:pt x="0" y="2114"/>
                        <a:pt x="0" y="2114"/>
                      </a:cubicBezTo>
                      <a:cubicBezTo>
                        <a:pt x="0" y="3322"/>
                        <a:pt x="0" y="3322"/>
                        <a:pt x="0" y="4530"/>
                      </a:cubicBezTo>
                      <a:cubicBezTo>
                        <a:pt x="0" y="8155"/>
                        <a:pt x="2416" y="11779"/>
                        <a:pt x="3624" y="15403"/>
                      </a:cubicBezTo>
                      <a:cubicBezTo>
                        <a:pt x="3624" y="15403"/>
                        <a:pt x="3624" y="16612"/>
                        <a:pt x="4832" y="16612"/>
                      </a:cubicBezTo>
                      <a:cubicBezTo>
                        <a:pt x="6041" y="19028"/>
                        <a:pt x="9665" y="16612"/>
                        <a:pt x="10873" y="14195"/>
                      </a:cubicBezTo>
                      <a:cubicBezTo>
                        <a:pt x="10873" y="11779"/>
                        <a:pt x="9665" y="9363"/>
                        <a:pt x="8457" y="573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5" name="Freeform 879"/>
                <p:cNvSpPr/>
                <p:nvPr/>
              </p:nvSpPr>
              <p:spPr>
                <a:xfrm>
                  <a:off x="1994424" y="5037292"/>
                  <a:ext cx="12402" cy="14497"/>
                </a:xfrm>
                <a:custGeom>
                  <a:avLst/>
                  <a:gdLst>
                    <a:gd name="connsiteX0" fmla="*/ 12081 w 12402"/>
                    <a:gd name="connsiteY0" fmla="*/ 10873 h 14497"/>
                    <a:gd name="connsiteX1" fmla="*/ 3624 w 12402"/>
                    <a:gd name="connsiteY1" fmla="*/ 0 h 14497"/>
                    <a:gd name="connsiteX2" fmla="*/ 0 w 12402"/>
                    <a:gd name="connsiteY2" fmla="*/ 2416 h 14497"/>
                    <a:gd name="connsiteX3" fmla="*/ 7249 w 12402"/>
                    <a:gd name="connsiteY3" fmla="*/ 13289 h 14497"/>
                    <a:gd name="connsiteX4" fmla="*/ 8457 w 12402"/>
                    <a:gd name="connsiteY4" fmla="*/ 14498 h 14497"/>
                    <a:gd name="connsiteX5" fmla="*/ 12081 w 12402"/>
                    <a:gd name="connsiteY5" fmla="*/ 10873 h 14497"/>
                    <a:gd name="connsiteX6" fmla="*/ 12081 w 12402"/>
                    <a:gd name="connsiteY6" fmla="*/ 10873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02" h="14497">
                      <a:moveTo>
                        <a:pt x="12081" y="10873"/>
                      </a:moveTo>
                      <a:cubicBezTo>
                        <a:pt x="10873" y="6041"/>
                        <a:pt x="8457" y="0"/>
                        <a:pt x="3624" y="0"/>
                      </a:cubicBezTo>
                      <a:cubicBezTo>
                        <a:pt x="2416" y="0"/>
                        <a:pt x="0" y="1208"/>
                        <a:pt x="0" y="2416"/>
                      </a:cubicBezTo>
                      <a:cubicBezTo>
                        <a:pt x="0" y="7249"/>
                        <a:pt x="3624" y="10873"/>
                        <a:pt x="7249" y="13289"/>
                      </a:cubicBezTo>
                      <a:cubicBezTo>
                        <a:pt x="7249" y="13289"/>
                        <a:pt x="8457" y="14498"/>
                        <a:pt x="8457" y="14498"/>
                      </a:cubicBezTo>
                      <a:cubicBezTo>
                        <a:pt x="10873" y="14498"/>
                        <a:pt x="13289" y="13289"/>
                        <a:pt x="12081" y="10873"/>
                      </a:cubicBezTo>
                      <a:cubicBezTo>
                        <a:pt x="12081" y="12081"/>
                        <a:pt x="12081" y="10873"/>
                        <a:pt x="12081" y="108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6" name="Freeform 880"/>
                <p:cNvSpPr/>
                <p:nvPr/>
              </p:nvSpPr>
              <p:spPr>
                <a:xfrm>
                  <a:off x="1921265" y="5115283"/>
                  <a:ext cx="9128" cy="13826"/>
                </a:xfrm>
                <a:custGeom>
                  <a:avLst/>
                  <a:gdLst>
                    <a:gd name="connsiteX0" fmla="*/ 4296 w 9128"/>
                    <a:gd name="connsiteY0" fmla="*/ 12618 h 13826"/>
                    <a:gd name="connsiteX1" fmla="*/ 4296 w 9128"/>
                    <a:gd name="connsiteY1" fmla="*/ 12618 h 13826"/>
                    <a:gd name="connsiteX2" fmla="*/ 6712 w 9128"/>
                    <a:gd name="connsiteY2" fmla="*/ 13826 h 13826"/>
                    <a:gd name="connsiteX3" fmla="*/ 9128 w 9128"/>
                    <a:gd name="connsiteY3" fmla="*/ 10202 h 13826"/>
                    <a:gd name="connsiteX4" fmla="*/ 9128 w 9128"/>
                    <a:gd name="connsiteY4" fmla="*/ 10202 h 13826"/>
                    <a:gd name="connsiteX5" fmla="*/ 6712 w 9128"/>
                    <a:gd name="connsiteY5" fmla="*/ 2953 h 13826"/>
                    <a:gd name="connsiteX6" fmla="*/ 5504 w 9128"/>
                    <a:gd name="connsiteY6" fmla="*/ 1745 h 13826"/>
                    <a:gd name="connsiteX7" fmla="*/ 4296 w 9128"/>
                    <a:gd name="connsiteY7" fmla="*/ 537 h 13826"/>
                    <a:gd name="connsiteX8" fmla="*/ 671 w 9128"/>
                    <a:gd name="connsiteY8" fmla="*/ 537 h 13826"/>
                    <a:gd name="connsiteX9" fmla="*/ 4296 w 9128"/>
                    <a:gd name="connsiteY9" fmla="*/ 12618 h 13826"/>
                    <a:gd name="connsiteX10" fmla="*/ 4296 w 9128"/>
                    <a:gd name="connsiteY10" fmla="*/ 12618 h 1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28" h="13826">
                      <a:moveTo>
                        <a:pt x="4296" y="12618"/>
                      </a:moveTo>
                      <a:cubicBezTo>
                        <a:pt x="4296" y="13826"/>
                        <a:pt x="5504" y="13826"/>
                        <a:pt x="4296" y="12618"/>
                      </a:cubicBezTo>
                      <a:cubicBezTo>
                        <a:pt x="5504" y="13826"/>
                        <a:pt x="6712" y="13826"/>
                        <a:pt x="6712" y="13826"/>
                      </a:cubicBezTo>
                      <a:cubicBezTo>
                        <a:pt x="7920" y="13826"/>
                        <a:pt x="9128" y="12618"/>
                        <a:pt x="9128" y="10202"/>
                      </a:cubicBezTo>
                      <a:cubicBezTo>
                        <a:pt x="9128" y="10202"/>
                        <a:pt x="9128" y="10202"/>
                        <a:pt x="9128" y="10202"/>
                      </a:cubicBezTo>
                      <a:cubicBezTo>
                        <a:pt x="9128" y="7786"/>
                        <a:pt x="7920" y="4162"/>
                        <a:pt x="6712" y="2953"/>
                      </a:cubicBezTo>
                      <a:cubicBezTo>
                        <a:pt x="6712" y="2953"/>
                        <a:pt x="6712" y="2953"/>
                        <a:pt x="5504" y="1745"/>
                      </a:cubicBezTo>
                      <a:cubicBezTo>
                        <a:pt x="5504" y="1745"/>
                        <a:pt x="4296" y="537"/>
                        <a:pt x="4296" y="537"/>
                      </a:cubicBezTo>
                      <a:cubicBezTo>
                        <a:pt x="3087" y="-671"/>
                        <a:pt x="1879" y="537"/>
                        <a:pt x="671" y="537"/>
                      </a:cubicBezTo>
                      <a:cubicBezTo>
                        <a:pt x="-537" y="2953"/>
                        <a:pt x="-537" y="7786"/>
                        <a:pt x="4296" y="12618"/>
                      </a:cubicBezTo>
                      <a:lnTo>
                        <a:pt x="4296" y="126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7" name="Freeform 881"/>
                <p:cNvSpPr/>
                <p:nvPr/>
              </p:nvSpPr>
              <p:spPr>
                <a:xfrm>
                  <a:off x="1901398" y="5058989"/>
                  <a:ext cx="8042" cy="23607"/>
                </a:xfrm>
                <a:custGeom>
                  <a:avLst/>
                  <a:gdLst>
                    <a:gd name="connsiteX0" fmla="*/ 2416 w 8042"/>
                    <a:gd name="connsiteY0" fmla="*/ 21795 h 23607"/>
                    <a:gd name="connsiteX1" fmla="*/ 2416 w 8042"/>
                    <a:gd name="connsiteY1" fmla="*/ 21795 h 23607"/>
                    <a:gd name="connsiteX2" fmla="*/ 7249 w 8042"/>
                    <a:gd name="connsiteY2" fmla="*/ 21795 h 23607"/>
                    <a:gd name="connsiteX3" fmla="*/ 6041 w 8042"/>
                    <a:gd name="connsiteY3" fmla="*/ 1257 h 23607"/>
                    <a:gd name="connsiteX4" fmla="*/ 0 w 8042"/>
                    <a:gd name="connsiteY4" fmla="*/ 3673 h 23607"/>
                    <a:gd name="connsiteX5" fmla="*/ 2416 w 8042"/>
                    <a:gd name="connsiteY5" fmla="*/ 21795 h 23607"/>
                    <a:gd name="connsiteX6" fmla="*/ 2416 w 8042"/>
                    <a:gd name="connsiteY6" fmla="*/ 21795 h 23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42" h="23607">
                      <a:moveTo>
                        <a:pt x="2416" y="21795"/>
                      </a:moveTo>
                      <a:cubicBezTo>
                        <a:pt x="2416" y="21795"/>
                        <a:pt x="3624" y="23003"/>
                        <a:pt x="2416" y="21795"/>
                      </a:cubicBezTo>
                      <a:cubicBezTo>
                        <a:pt x="4832" y="24212"/>
                        <a:pt x="7249" y="24212"/>
                        <a:pt x="7249" y="21795"/>
                      </a:cubicBezTo>
                      <a:cubicBezTo>
                        <a:pt x="8457" y="18171"/>
                        <a:pt x="8457" y="4881"/>
                        <a:pt x="6041" y="1257"/>
                      </a:cubicBezTo>
                      <a:cubicBezTo>
                        <a:pt x="4832" y="-1159"/>
                        <a:pt x="1208" y="49"/>
                        <a:pt x="0" y="3673"/>
                      </a:cubicBezTo>
                      <a:cubicBezTo>
                        <a:pt x="0" y="6090"/>
                        <a:pt x="0" y="12130"/>
                        <a:pt x="2416" y="21795"/>
                      </a:cubicBezTo>
                      <a:lnTo>
                        <a:pt x="2416" y="217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8" name="Freeform 882"/>
                <p:cNvSpPr/>
                <p:nvPr/>
              </p:nvSpPr>
              <p:spPr>
                <a:xfrm>
                  <a:off x="1764407" y="5163238"/>
                  <a:ext cx="10675" cy="12858"/>
                </a:xfrm>
                <a:custGeom>
                  <a:avLst/>
                  <a:gdLst>
                    <a:gd name="connsiteX0" fmla="*/ 2890 w 10675"/>
                    <a:gd name="connsiteY0" fmla="*/ 10571 h 12858"/>
                    <a:gd name="connsiteX1" fmla="*/ 2890 w 10675"/>
                    <a:gd name="connsiteY1" fmla="*/ 10571 h 12858"/>
                    <a:gd name="connsiteX2" fmla="*/ 10139 w 10675"/>
                    <a:gd name="connsiteY2" fmla="*/ 10571 h 12858"/>
                    <a:gd name="connsiteX3" fmla="*/ 10139 w 10675"/>
                    <a:gd name="connsiteY3" fmla="*/ 6947 h 12858"/>
                    <a:gd name="connsiteX4" fmla="*/ 7723 w 10675"/>
                    <a:gd name="connsiteY4" fmla="*/ 2114 h 12858"/>
                    <a:gd name="connsiteX5" fmla="*/ 6515 w 10675"/>
                    <a:gd name="connsiteY5" fmla="*/ 906 h 12858"/>
                    <a:gd name="connsiteX6" fmla="*/ 6515 w 10675"/>
                    <a:gd name="connsiteY6" fmla="*/ 906 h 12858"/>
                    <a:gd name="connsiteX7" fmla="*/ 1682 w 10675"/>
                    <a:gd name="connsiteY7" fmla="*/ 906 h 12858"/>
                    <a:gd name="connsiteX8" fmla="*/ 474 w 10675"/>
                    <a:gd name="connsiteY8" fmla="*/ 2114 h 12858"/>
                    <a:gd name="connsiteX9" fmla="*/ 2890 w 10675"/>
                    <a:gd name="connsiteY9" fmla="*/ 10571 h 12858"/>
                    <a:gd name="connsiteX10" fmla="*/ 2890 w 10675"/>
                    <a:gd name="connsiteY10" fmla="*/ 10571 h 1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675" h="12858">
                      <a:moveTo>
                        <a:pt x="2890" y="10571"/>
                      </a:moveTo>
                      <a:cubicBezTo>
                        <a:pt x="2890" y="10571"/>
                        <a:pt x="2890" y="10571"/>
                        <a:pt x="2890" y="10571"/>
                      </a:cubicBezTo>
                      <a:cubicBezTo>
                        <a:pt x="5306" y="14196"/>
                        <a:pt x="8931" y="12987"/>
                        <a:pt x="10139" y="10571"/>
                      </a:cubicBezTo>
                      <a:cubicBezTo>
                        <a:pt x="10139" y="9363"/>
                        <a:pt x="11347" y="8155"/>
                        <a:pt x="10139" y="6947"/>
                      </a:cubicBezTo>
                      <a:cubicBezTo>
                        <a:pt x="8931" y="5739"/>
                        <a:pt x="8931" y="3323"/>
                        <a:pt x="7723" y="2114"/>
                      </a:cubicBezTo>
                      <a:cubicBezTo>
                        <a:pt x="7723" y="2114"/>
                        <a:pt x="6515" y="906"/>
                        <a:pt x="6515" y="906"/>
                      </a:cubicBezTo>
                      <a:cubicBezTo>
                        <a:pt x="6515" y="906"/>
                        <a:pt x="6515" y="906"/>
                        <a:pt x="6515" y="906"/>
                      </a:cubicBezTo>
                      <a:cubicBezTo>
                        <a:pt x="5306" y="-302"/>
                        <a:pt x="2890" y="-302"/>
                        <a:pt x="1682" y="906"/>
                      </a:cubicBezTo>
                      <a:cubicBezTo>
                        <a:pt x="1682" y="906"/>
                        <a:pt x="1682" y="2114"/>
                        <a:pt x="474" y="2114"/>
                      </a:cubicBezTo>
                      <a:cubicBezTo>
                        <a:pt x="-734" y="3323"/>
                        <a:pt x="474" y="6947"/>
                        <a:pt x="2890" y="10571"/>
                      </a:cubicBezTo>
                      <a:lnTo>
                        <a:pt x="2890" y="105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9" name="Freeform 883"/>
                <p:cNvSpPr/>
                <p:nvPr/>
              </p:nvSpPr>
              <p:spPr>
                <a:xfrm>
                  <a:off x="1734677" y="5143498"/>
                  <a:ext cx="8456" cy="13259"/>
                </a:xfrm>
                <a:custGeom>
                  <a:avLst/>
                  <a:gdLst>
                    <a:gd name="connsiteX0" fmla="*/ 0 w 8456"/>
                    <a:gd name="connsiteY0" fmla="*/ 4941 h 13259"/>
                    <a:gd name="connsiteX1" fmla="*/ 0 w 8456"/>
                    <a:gd name="connsiteY1" fmla="*/ 7357 h 13259"/>
                    <a:gd name="connsiteX2" fmla="*/ 0 w 8456"/>
                    <a:gd name="connsiteY2" fmla="*/ 8566 h 13259"/>
                    <a:gd name="connsiteX3" fmla="*/ 8457 w 8456"/>
                    <a:gd name="connsiteY3" fmla="*/ 9774 h 13259"/>
                    <a:gd name="connsiteX4" fmla="*/ 8457 w 8456"/>
                    <a:gd name="connsiteY4" fmla="*/ 8566 h 13259"/>
                    <a:gd name="connsiteX5" fmla="*/ 8457 w 8456"/>
                    <a:gd name="connsiteY5" fmla="*/ 7357 h 13259"/>
                    <a:gd name="connsiteX6" fmla="*/ 6041 w 8456"/>
                    <a:gd name="connsiteY6" fmla="*/ 2525 h 13259"/>
                    <a:gd name="connsiteX7" fmla="*/ 6041 w 8456"/>
                    <a:gd name="connsiteY7" fmla="*/ 1317 h 13259"/>
                    <a:gd name="connsiteX8" fmla="*/ 0 w 8456"/>
                    <a:gd name="connsiteY8" fmla="*/ 2525 h 13259"/>
                    <a:gd name="connsiteX9" fmla="*/ 0 w 8456"/>
                    <a:gd name="connsiteY9" fmla="*/ 4941 h 13259"/>
                    <a:gd name="connsiteX10" fmla="*/ 0 w 8456"/>
                    <a:gd name="connsiteY10" fmla="*/ 4941 h 1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56" h="13259">
                      <a:moveTo>
                        <a:pt x="0" y="4941"/>
                      </a:moveTo>
                      <a:cubicBezTo>
                        <a:pt x="0" y="6150"/>
                        <a:pt x="0" y="7357"/>
                        <a:pt x="0" y="7357"/>
                      </a:cubicBezTo>
                      <a:cubicBezTo>
                        <a:pt x="0" y="7357"/>
                        <a:pt x="0" y="8566"/>
                        <a:pt x="0" y="8566"/>
                      </a:cubicBezTo>
                      <a:cubicBezTo>
                        <a:pt x="2416" y="14606"/>
                        <a:pt x="8457" y="14606"/>
                        <a:pt x="8457" y="9774"/>
                      </a:cubicBezTo>
                      <a:cubicBezTo>
                        <a:pt x="8457" y="9774"/>
                        <a:pt x="8457" y="8566"/>
                        <a:pt x="8457" y="8566"/>
                      </a:cubicBezTo>
                      <a:cubicBezTo>
                        <a:pt x="8457" y="8566"/>
                        <a:pt x="8457" y="7357"/>
                        <a:pt x="8457" y="7357"/>
                      </a:cubicBezTo>
                      <a:cubicBezTo>
                        <a:pt x="8457" y="6150"/>
                        <a:pt x="7249" y="3733"/>
                        <a:pt x="6041" y="2525"/>
                      </a:cubicBezTo>
                      <a:cubicBezTo>
                        <a:pt x="6041" y="2525"/>
                        <a:pt x="6041" y="1317"/>
                        <a:pt x="6041" y="1317"/>
                      </a:cubicBezTo>
                      <a:cubicBezTo>
                        <a:pt x="4833" y="-1099"/>
                        <a:pt x="1208" y="109"/>
                        <a:pt x="0" y="2525"/>
                      </a:cubicBezTo>
                      <a:cubicBezTo>
                        <a:pt x="0" y="3733"/>
                        <a:pt x="0" y="4941"/>
                        <a:pt x="0" y="4941"/>
                      </a:cubicBezTo>
                      <a:lnTo>
                        <a:pt x="0" y="49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0" name="Freeform 884"/>
                <p:cNvSpPr/>
                <p:nvPr/>
              </p:nvSpPr>
              <p:spPr>
                <a:xfrm>
                  <a:off x="1690709" y="5114290"/>
                  <a:ext cx="19805" cy="13610"/>
                </a:xfrm>
                <a:custGeom>
                  <a:avLst/>
                  <a:gdLst>
                    <a:gd name="connsiteX0" fmla="*/ 1684 w 19805"/>
                    <a:gd name="connsiteY0" fmla="*/ 12402 h 13610"/>
                    <a:gd name="connsiteX1" fmla="*/ 4100 w 19805"/>
                    <a:gd name="connsiteY1" fmla="*/ 13611 h 13610"/>
                    <a:gd name="connsiteX2" fmla="*/ 14973 w 19805"/>
                    <a:gd name="connsiteY2" fmla="*/ 11195 h 13610"/>
                    <a:gd name="connsiteX3" fmla="*/ 19806 w 19805"/>
                    <a:gd name="connsiteY3" fmla="*/ 5154 h 13610"/>
                    <a:gd name="connsiteX4" fmla="*/ 19806 w 19805"/>
                    <a:gd name="connsiteY4" fmla="*/ 3946 h 13610"/>
                    <a:gd name="connsiteX5" fmla="*/ 16181 w 19805"/>
                    <a:gd name="connsiteY5" fmla="*/ 321 h 13610"/>
                    <a:gd name="connsiteX6" fmla="*/ 8933 w 19805"/>
                    <a:gd name="connsiteY6" fmla="*/ 3946 h 13610"/>
                    <a:gd name="connsiteX7" fmla="*/ 2892 w 19805"/>
                    <a:gd name="connsiteY7" fmla="*/ 5154 h 13610"/>
                    <a:gd name="connsiteX8" fmla="*/ 1684 w 19805"/>
                    <a:gd name="connsiteY8" fmla="*/ 12402 h 13610"/>
                    <a:gd name="connsiteX9" fmla="*/ 1684 w 19805"/>
                    <a:gd name="connsiteY9" fmla="*/ 12402 h 13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05" h="13610">
                      <a:moveTo>
                        <a:pt x="1684" y="12402"/>
                      </a:moveTo>
                      <a:cubicBezTo>
                        <a:pt x="2892" y="13611"/>
                        <a:pt x="2892" y="13611"/>
                        <a:pt x="4100" y="13611"/>
                      </a:cubicBezTo>
                      <a:cubicBezTo>
                        <a:pt x="6516" y="13611"/>
                        <a:pt x="11349" y="12402"/>
                        <a:pt x="14973" y="11195"/>
                      </a:cubicBezTo>
                      <a:cubicBezTo>
                        <a:pt x="17390" y="9986"/>
                        <a:pt x="19806" y="7570"/>
                        <a:pt x="19806" y="5154"/>
                      </a:cubicBezTo>
                      <a:cubicBezTo>
                        <a:pt x="19806" y="5154"/>
                        <a:pt x="19806" y="5154"/>
                        <a:pt x="19806" y="3946"/>
                      </a:cubicBezTo>
                      <a:cubicBezTo>
                        <a:pt x="19806" y="1529"/>
                        <a:pt x="18598" y="-887"/>
                        <a:pt x="16181" y="321"/>
                      </a:cubicBezTo>
                      <a:cubicBezTo>
                        <a:pt x="13765" y="1529"/>
                        <a:pt x="11349" y="2738"/>
                        <a:pt x="8933" y="3946"/>
                      </a:cubicBezTo>
                      <a:cubicBezTo>
                        <a:pt x="7725" y="5154"/>
                        <a:pt x="5308" y="5154"/>
                        <a:pt x="2892" y="5154"/>
                      </a:cubicBezTo>
                      <a:cubicBezTo>
                        <a:pt x="-732" y="5154"/>
                        <a:pt x="-732" y="9986"/>
                        <a:pt x="1684" y="12402"/>
                      </a:cubicBezTo>
                      <a:lnTo>
                        <a:pt x="1684" y="124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1" name="Freeform 885"/>
                <p:cNvSpPr/>
                <p:nvPr/>
              </p:nvSpPr>
              <p:spPr>
                <a:xfrm>
                  <a:off x="1663134" y="5107123"/>
                  <a:ext cx="18839" cy="11599"/>
                </a:xfrm>
                <a:custGeom>
                  <a:avLst/>
                  <a:gdLst>
                    <a:gd name="connsiteX0" fmla="*/ 6305 w 18839"/>
                    <a:gd name="connsiteY0" fmla="*/ 11113 h 11599"/>
                    <a:gd name="connsiteX1" fmla="*/ 18386 w 18839"/>
                    <a:gd name="connsiteY1" fmla="*/ 5072 h 11599"/>
                    <a:gd name="connsiteX2" fmla="*/ 14762 w 18839"/>
                    <a:gd name="connsiteY2" fmla="*/ 240 h 11599"/>
                    <a:gd name="connsiteX3" fmla="*/ 13554 w 18839"/>
                    <a:gd name="connsiteY3" fmla="*/ 240 h 11599"/>
                    <a:gd name="connsiteX4" fmla="*/ 8721 w 18839"/>
                    <a:gd name="connsiteY4" fmla="*/ 1448 h 11599"/>
                    <a:gd name="connsiteX5" fmla="*/ 1472 w 18839"/>
                    <a:gd name="connsiteY5" fmla="*/ 3864 h 11599"/>
                    <a:gd name="connsiteX6" fmla="*/ 6305 w 18839"/>
                    <a:gd name="connsiteY6" fmla="*/ 11113 h 11599"/>
                    <a:gd name="connsiteX7" fmla="*/ 6305 w 18839"/>
                    <a:gd name="connsiteY7" fmla="*/ 11113 h 1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39" h="11599">
                      <a:moveTo>
                        <a:pt x="6305" y="11113"/>
                      </a:moveTo>
                      <a:cubicBezTo>
                        <a:pt x="11137" y="8697"/>
                        <a:pt x="15970" y="9905"/>
                        <a:pt x="18386" y="5072"/>
                      </a:cubicBezTo>
                      <a:cubicBezTo>
                        <a:pt x="19594" y="2656"/>
                        <a:pt x="18386" y="-968"/>
                        <a:pt x="14762" y="240"/>
                      </a:cubicBezTo>
                      <a:cubicBezTo>
                        <a:pt x="14762" y="240"/>
                        <a:pt x="13554" y="240"/>
                        <a:pt x="13554" y="240"/>
                      </a:cubicBezTo>
                      <a:cubicBezTo>
                        <a:pt x="12345" y="1448"/>
                        <a:pt x="9929" y="1448"/>
                        <a:pt x="8721" y="1448"/>
                      </a:cubicBezTo>
                      <a:cubicBezTo>
                        <a:pt x="6305" y="1448"/>
                        <a:pt x="3889" y="2656"/>
                        <a:pt x="1472" y="3864"/>
                      </a:cubicBezTo>
                      <a:cubicBezTo>
                        <a:pt x="-2152" y="6281"/>
                        <a:pt x="1472" y="13529"/>
                        <a:pt x="6305" y="11113"/>
                      </a:cubicBezTo>
                      <a:lnTo>
                        <a:pt x="6305" y="1111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2" name="Freeform 886"/>
                <p:cNvSpPr/>
                <p:nvPr/>
              </p:nvSpPr>
              <p:spPr>
                <a:xfrm>
                  <a:off x="1659510" y="5089912"/>
                  <a:ext cx="8721" cy="15034"/>
                </a:xfrm>
                <a:custGeom>
                  <a:avLst/>
                  <a:gdLst>
                    <a:gd name="connsiteX0" fmla="*/ 7513 w 8721"/>
                    <a:gd name="connsiteY0" fmla="*/ 7786 h 15034"/>
                    <a:gd name="connsiteX1" fmla="*/ 7513 w 8721"/>
                    <a:gd name="connsiteY1" fmla="*/ 7786 h 15034"/>
                    <a:gd name="connsiteX2" fmla="*/ 7513 w 8721"/>
                    <a:gd name="connsiteY2" fmla="*/ 6577 h 15034"/>
                    <a:gd name="connsiteX3" fmla="*/ 8721 w 8721"/>
                    <a:gd name="connsiteY3" fmla="*/ 2953 h 15034"/>
                    <a:gd name="connsiteX4" fmla="*/ 8721 w 8721"/>
                    <a:gd name="connsiteY4" fmla="*/ 2953 h 15034"/>
                    <a:gd name="connsiteX5" fmla="*/ 8721 w 8721"/>
                    <a:gd name="connsiteY5" fmla="*/ 2953 h 15034"/>
                    <a:gd name="connsiteX6" fmla="*/ 6305 w 8721"/>
                    <a:gd name="connsiteY6" fmla="*/ 537 h 15034"/>
                    <a:gd name="connsiteX7" fmla="*/ 1472 w 8721"/>
                    <a:gd name="connsiteY7" fmla="*/ 12618 h 15034"/>
                    <a:gd name="connsiteX8" fmla="*/ 3889 w 8721"/>
                    <a:gd name="connsiteY8" fmla="*/ 15034 h 15034"/>
                    <a:gd name="connsiteX9" fmla="*/ 5097 w 8721"/>
                    <a:gd name="connsiteY9" fmla="*/ 15034 h 15034"/>
                    <a:gd name="connsiteX10" fmla="*/ 8721 w 8721"/>
                    <a:gd name="connsiteY10" fmla="*/ 11410 h 15034"/>
                    <a:gd name="connsiteX11" fmla="*/ 7513 w 8721"/>
                    <a:gd name="connsiteY11" fmla="*/ 7786 h 15034"/>
                    <a:gd name="connsiteX12" fmla="*/ 7513 w 8721"/>
                    <a:gd name="connsiteY12" fmla="*/ 7786 h 1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21" h="15034">
                      <a:moveTo>
                        <a:pt x="7513" y="7786"/>
                      </a:moveTo>
                      <a:cubicBezTo>
                        <a:pt x="7513" y="7786"/>
                        <a:pt x="7513" y="7786"/>
                        <a:pt x="7513" y="7786"/>
                      </a:cubicBezTo>
                      <a:cubicBezTo>
                        <a:pt x="7513" y="6577"/>
                        <a:pt x="7513" y="5370"/>
                        <a:pt x="7513" y="6577"/>
                      </a:cubicBezTo>
                      <a:cubicBezTo>
                        <a:pt x="8721" y="5370"/>
                        <a:pt x="8721" y="4161"/>
                        <a:pt x="8721" y="2953"/>
                      </a:cubicBezTo>
                      <a:cubicBezTo>
                        <a:pt x="8721" y="2953"/>
                        <a:pt x="8721" y="2953"/>
                        <a:pt x="8721" y="2953"/>
                      </a:cubicBezTo>
                      <a:cubicBezTo>
                        <a:pt x="8721" y="2953"/>
                        <a:pt x="8721" y="2953"/>
                        <a:pt x="8721" y="2953"/>
                      </a:cubicBezTo>
                      <a:cubicBezTo>
                        <a:pt x="8721" y="1745"/>
                        <a:pt x="7513" y="537"/>
                        <a:pt x="6305" y="537"/>
                      </a:cubicBezTo>
                      <a:cubicBezTo>
                        <a:pt x="1472" y="-1879"/>
                        <a:pt x="-2152" y="4161"/>
                        <a:pt x="1472" y="12618"/>
                      </a:cubicBezTo>
                      <a:cubicBezTo>
                        <a:pt x="1472" y="13826"/>
                        <a:pt x="2680" y="13826"/>
                        <a:pt x="3889" y="15034"/>
                      </a:cubicBezTo>
                      <a:cubicBezTo>
                        <a:pt x="3889" y="15034"/>
                        <a:pt x="5097" y="15034"/>
                        <a:pt x="5097" y="15034"/>
                      </a:cubicBezTo>
                      <a:cubicBezTo>
                        <a:pt x="7513" y="15034"/>
                        <a:pt x="8721" y="13826"/>
                        <a:pt x="8721" y="11410"/>
                      </a:cubicBezTo>
                      <a:cubicBezTo>
                        <a:pt x="7513" y="10202"/>
                        <a:pt x="7513" y="8994"/>
                        <a:pt x="7513" y="7786"/>
                      </a:cubicBezTo>
                      <a:lnTo>
                        <a:pt x="7513" y="778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3" name="Freeform 887"/>
                <p:cNvSpPr/>
                <p:nvPr/>
              </p:nvSpPr>
              <p:spPr>
                <a:xfrm>
                  <a:off x="1630779" y="5089241"/>
                  <a:ext cx="10873" cy="12321"/>
                </a:xfrm>
                <a:custGeom>
                  <a:avLst/>
                  <a:gdLst>
                    <a:gd name="connsiteX0" fmla="*/ 10873 w 10873"/>
                    <a:gd name="connsiteY0" fmla="*/ 3624 h 12321"/>
                    <a:gd name="connsiteX1" fmla="*/ 6041 w 10873"/>
                    <a:gd name="connsiteY1" fmla="*/ 0 h 12321"/>
                    <a:gd name="connsiteX2" fmla="*/ 1208 w 10873"/>
                    <a:gd name="connsiteY2" fmla="*/ 3624 h 12321"/>
                    <a:gd name="connsiteX3" fmla="*/ 0 w 10873"/>
                    <a:gd name="connsiteY3" fmla="*/ 7248 h 12321"/>
                    <a:gd name="connsiteX4" fmla="*/ 4833 w 10873"/>
                    <a:gd name="connsiteY4" fmla="*/ 12081 h 12321"/>
                    <a:gd name="connsiteX5" fmla="*/ 6041 w 10873"/>
                    <a:gd name="connsiteY5" fmla="*/ 10873 h 12321"/>
                    <a:gd name="connsiteX6" fmla="*/ 9665 w 10873"/>
                    <a:gd name="connsiteY6" fmla="*/ 4832 h 12321"/>
                    <a:gd name="connsiteX7" fmla="*/ 10873 w 10873"/>
                    <a:gd name="connsiteY7" fmla="*/ 3624 h 12321"/>
                    <a:gd name="connsiteX8" fmla="*/ 10873 w 10873"/>
                    <a:gd name="connsiteY8" fmla="*/ 3624 h 12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73" h="12321">
                      <a:moveTo>
                        <a:pt x="10873" y="3624"/>
                      </a:moveTo>
                      <a:cubicBezTo>
                        <a:pt x="10873" y="1208"/>
                        <a:pt x="8457" y="0"/>
                        <a:pt x="6041" y="0"/>
                      </a:cubicBezTo>
                      <a:cubicBezTo>
                        <a:pt x="3624" y="0"/>
                        <a:pt x="2416" y="1208"/>
                        <a:pt x="1208" y="3624"/>
                      </a:cubicBezTo>
                      <a:cubicBezTo>
                        <a:pt x="1208" y="4832"/>
                        <a:pt x="1208" y="6041"/>
                        <a:pt x="0" y="7248"/>
                      </a:cubicBezTo>
                      <a:cubicBezTo>
                        <a:pt x="0" y="9665"/>
                        <a:pt x="1208" y="13289"/>
                        <a:pt x="4833" y="12081"/>
                      </a:cubicBezTo>
                      <a:cubicBezTo>
                        <a:pt x="4833" y="12081"/>
                        <a:pt x="6041" y="12081"/>
                        <a:pt x="6041" y="10873"/>
                      </a:cubicBezTo>
                      <a:cubicBezTo>
                        <a:pt x="7249" y="9665"/>
                        <a:pt x="8457" y="7248"/>
                        <a:pt x="9665" y="4832"/>
                      </a:cubicBezTo>
                      <a:cubicBezTo>
                        <a:pt x="10873" y="4832"/>
                        <a:pt x="10873" y="4832"/>
                        <a:pt x="10873" y="3624"/>
                      </a:cubicBezTo>
                      <a:lnTo>
                        <a:pt x="10873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4" name="Freeform 888"/>
                <p:cNvSpPr/>
                <p:nvPr/>
              </p:nvSpPr>
              <p:spPr>
                <a:xfrm>
                  <a:off x="1685144" y="5043615"/>
                  <a:ext cx="23145" cy="23880"/>
                </a:xfrm>
                <a:custGeom>
                  <a:avLst/>
                  <a:gdLst>
                    <a:gd name="connsiteX0" fmla="*/ 0 w 23145"/>
                    <a:gd name="connsiteY0" fmla="*/ 17840 h 23880"/>
                    <a:gd name="connsiteX1" fmla="*/ 1208 w 23145"/>
                    <a:gd name="connsiteY1" fmla="*/ 22672 h 23880"/>
                    <a:gd name="connsiteX2" fmla="*/ 3624 w 23145"/>
                    <a:gd name="connsiteY2" fmla="*/ 23880 h 23880"/>
                    <a:gd name="connsiteX3" fmla="*/ 6041 w 23145"/>
                    <a:gd name="connsiteY3" fmla="*/ 23880 h 23880"/>
                    <a:gd name="connsiteX4" fmla="*/ 13289 w 23145"/>
                    <a:gd name="connsiteY4" fmla="*/ 19048 h 23880"/>
                    <a:gd name="connsiteX5" fmla="*/ 16914 w 23145"/>
                    <a:gd name="connsiteY5" fmla="*/ 15424 h 23880"/>
                    <a:gd name="connsiteX6" fmla="*/ 21746 w 23145"/>
                    <a:gd name="connsiteY6" fmla="*/ 9383 h 23880"/>
                    <a:gd name="connsiteX7" fmla="*/ 22954 w 23145"/>
                    <a:gd name="connsiteY7" fmla="*/ 6967 h 23880"/>
                    <a:gd name="connsiteX8" fmla="*/ 16914 w 23145"/>
                    <a:gd name="connsiteY8" fmla="*/ 926 h 23880"/>
                    <a:gd name="connsiteX9" fmla="*/ 12081 w 23145"/>
                    <a:gd name="connsiteY9" fmla="*/ 6967 h 23880"/>
                    <a:gd name="connsiteX10" fmla="*/ 0 w 23145"/>
                    <a:gd name="connsiteY10" fmla="*/ 17840 h 23880"/>
                    <a:gd name="connsiteX11" fmla="*/ 0 w 23145"/>
                    <a:gd name="connsiteY11" fmla="*/ 17840 h 23880"/>
                    <a:gd name="connsiteX12" fmla="*/ 0 w 23145"/>
                    <a:gd name="connsiteY12" fmla="*/ 17840 h 2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145" h="23880">
                      <a:moveTo>
                        <a:pt x="0" y="17840"/>
                      </a:moveTo>
                      <a:cubicBezTo>
                        <a:pt x="0" y="19048"/>
                        <a:pt x="0" y="21464"/>
                        <a:pt x="1208" y="22672"/>
                      </a:cubicBezTo>
                      <a:cubicBezTo>
                        <a:pt x="1208" y="23880"/>
                        <a:pt x="2416" y="23880"/>
                        <a:pt x="3624" y="23880"/>
                      </a:cubicBezTo>
                      <a:cubicBezTo>
                        <a:pt x="4833" y="23880"/>
                        <a:pt x="4833" y="23880"/>
                        <a:pt x="6041" y="23880"/>
                      </a:cubicBezTo>
                      <a:cubicBezTo>
                        <a:pt x="8457" y="22672"/>
                        <a:pt x="10873" y="20256"/>
                        <a:pt x="13289" y="19048"/>
                      </a:cubicBezTo>
                      <a:cubicBezTo>
                        <a:pt x="14497" y="17840"/>
                        <a:pt x="15706" y="16631"/>
                        <a:pt x="16914" y="15424"/>
                      </a:cubicBezTo>
                      <a:cubicBezTo>
                        <a:pt x="19330" y="13007"/>
                        <a:pt x="20538" y="11799"/>
                        <a:pt x="21746" y="9383"/>
                      </a:cubicBezTo>
                      <a:cubicBezTo>
                        <a:pt x="21746" y="8175"/>
                        <a:pt x="22954" y="8175"/>
                        <a:pt x="22954" y="6967"/>
                      </a:cubicBezTo>
                      <a:cubicBezTo>
                        <a:pt x="24162" y="926"/>
                        <a:pt x="19330" y="-1490"/>
                        <a:pt x="16914" y="926"/>
                      </a:cubicBezTo>
                      <a:cubicBezTo>
                        <a:pt x="15706" y="3342"/>
                        <a:pt x="14497" y="5758"/>
                        <a:pt x="12081" y="6967"/>
                      </a:cubicBezTo>
                      <a:cubicBezTo>
                        <a:pt x="8457" y="10591"/>
                        <a:pt x="1208" y="14215"/>
                        <a:pt x="0" y="17840"/>
                      </a:cubicBezTo>
                      <a:cubicBezTo>
                        <a:pt x="0" y="17840"/>
                        <a:pt x="0" y="17840"/>
                        <a:pt x="0" y="17840"/>
                      </a:cubicBezTo>
                      <a:lnTo>
                        <a:pt x="0" y="178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5" name="Freeform 889"/>
                <p:cNvSpPr/>
                <p:nvPr/>
              </p:nvSpPr>
              <p:spPr>
                <a:xfrm>
                  <a:off x="1633993" y="5010476"/>
                  <a:ext cx="17063" cy="14851"/>
                </a:xfrm>
                <a:custGeom>
                  <a:avLst/>
                  <a:gdLst>
                    <a:gd name="connsiteX0" fmla="*/ 7659 w 17063"/>
                    <a:gd name="connsiteY0" fmla="*/ 13526 h 14851"/>
                    <a:gd name="connsiteX1" fmla="*/ 16116 w 17063"/>
                    <a:gd name="connsiteY1" fmla="*/ 6278 h 14851"/>
                    <a:gd name="connsiteX2" fmla="*/ 11283 w 17063"/>
                    <a:gd name="connsiteY2" fmla="*/ 237 h 14851"/>
                    <a:gd name="connsiteX3" fmla="*/ 8867 w 17063"/>
                    <a:gd name="connsiteY3" fmla="*/ 1445 h 14851"/>
                    <a:gd name="connsiteX4" fmla="*/ 2826 w 17063"/>
                    <a:gd name="connsiteY4" fmla="*/ 5069 h 14851"/>
                    <a:gd name="connsiteX5" fmla="*/ 7659 w 17063"/>
                    <a:gd name="connsiteY5" fmla="*/ 13526 h 14851"/>
                    <a:gd name="connsiteX6" fmla="*/ 7659 w 17063"/>
                    <a:gd name="connsiteY6" fmla="*/ 13526 h 14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063" h="14851">
                      <a:moveTo>
                        <a:pt x="7659" y="13526"/>
                      </a:moveTo>
                      <a:cubicBezTo>
                        <a:pt x="10075" y="12318"/>
                        <a:pt x="12491" y="9902"/>
                        <a:pt x="16116" y="6278"/>
                      </a:cubicBezTo>
                      <a:cubicBezTo>
                        <a:pt x="18532" y="2653"/>
                        <a:pt x="16116" y="-971"/>
                        <a:pt x="11283" y="237"/>
                      </a:cubicBezTo>
                      <a:cubicBezTo>
                        <a:pt x="10075" y="237"/>
                        <a:pt x="8867" y="1445"/>
                        <a:pt x="8867" y="1445"/>
                      </a:cubicBezTo>
                      <a:cubicBezTo>
                        <a:pt x="6451" y="2653"/>
                        <a:pt x="4035" y="3861"/>
                        <a:pt x="2826" y="5069"/>
                      </a:cubicBezTo>
                      <a:cubicBezTo>
                        <a:pt x="-2006" y="8694"/>
                        <a:pt x="-798" y="18359"/>
                        <a:pt x="7659" y="13526"/>
                      </a:cubicBezTo>
                      <a:lnTo>
                        <a:pt x="7659" y="1352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6" name="Freeform 890"/>
                <p:cNvSpPr/>
                <p:nvPr/>
              </p:nvSpPr>
              <p:spPr>
                <a:xfrm>
                  <a:off x="1605408" y="5021702"/>
                  <a:ext cx="15705" cy="19535"/>
                </a:xfrm>
                <a:custGeom>
                  <a:avLst/>
                  <a:gdLst>
                    <a:gd name="connsiteX0" fmla="*/ 13289 w 15705"/>
                    <a:gd name="connsiteY0" fmla="*/ 7133 h 19535"/>
                    <a:gd name="connsiteX1" fmla="*/ 15706 w 15705"/>
                    <a:gd name="connsiteY1" fmla="*/ 3509 h 19535"/>
                    <a:gd name="connsiteX2" fmla="*/ 15706 w 15705"/>
                    <a:gd name="connsiteY2" fmla="*/ 2300 h 19535"/>
                    <a:gd name="connsiteX3" fmla="*/ 3624 w 15705"/>
                    <a:gd name="connsiteY3" fmla="*/ 7133 h 19535"/>
                    <a:gd name="connsiteX4" fmla="*/ 0 w 15705"/>
                    <a:gd name="connsiteY4" fmla="*/ 13174 h 19535"/>
                    <a:gd name="connsiteX5" fmla="*/ 1208 w 15705"/>
                    <a:gd name="connsiteY5" fmla="*/ 18006 h 19535"/>
                    <a:gd name="connsiteX6" fmla="*/ 3624 w 15705"/>
                    <a:gd name="connsiteY6" fmla="*/ 19214 h 19535"/>
                    <a:gd name="connsiteX7" fmla="*/ 9665 w 15705"/>
                    <a:gd name="connsiteY7" fmla="*/ 15590 h 19535"/>
                    <a:gd name="connsiteX8" fmla="*/ 13289 w 15705"/>
                    <a:gd name="connsiteY8" fmla="*/ 7133 h 19535"/>
                    <a:gd name="connsiteX9" fmla="*/ 13289 w 15705"/>
                    <a:gd name="connsiteY9" fmla="*/ 7133 h 1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705" h="19535">
                      <a:moveTo>
                        <a:pt x="13289" y="7133"/>
                      </a:moveTo>
                      <a:cubicBezTo>
                        <a:pt x="14497" y="5925"/>
                        <a:pt x="14497" y="4717"/>
                        <a:pt x="15706" y="3509"/>
                      </a:cubicBezTo>
                      <a:cubicBezTo>
                        <a:pt x="15706" y="3509"/>
                        <a:pt x="15706" y="2300"/>
                        <a:pt x="15706" y="2300"/>
                      </a:cubicBezTo>
                      <a:cubicBezTo>
                        <a:pt x="15706" y="-1324"/>
                        <a:pt x="9665" y="-1324"/>
                        <a:pt x="3624" y="7133"/>
                      </a:cubicBezTo>
                      <a:cubicBezTo>
                        <a:pt x="2416" y="8341"/>
                        <a:pt x="1208" y="10757"/>
                        <a:pt x="0" y="13174"/>
                      </a:cubicBezTo>
                      <a:cubicBezTo>
                        <a:pt x="0" y="14382"/>
                        <a:pt x="0" y="16798"/>
                        <a:pt x="1208" y="18006"/>
                      </a:cubicBezTo>
                      <a:cubicBezTo>
                        <a:pt x="2416" y="19214"/>
                        <a:pt x="2416" y="19214"/>
                        <a:pt x="3624" y="19214"/>
                      </a:cubicBezTo>
                      <a:cubicBezTo>
                        <a:pt x="6041" y="20422"/>
                        <a:pt x="8457" y="18006"/>
                        <a:pt x="9665" y="15590"/>
                      </a:cubicBezTo>
                      <a:cubicBezTo>
                        <a:pt x="10873" y="11966"/>
                        <a:pt x="12081" y="9549"/>
                        <a:pt x="13289" y="7133"/>
                      </a:cubicBezTo>
                      <a:lnTo>
                        <a:pt x="13289" y="71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7" name="Freeform 891"/>
                <p:cNvSpPr/>
                <p:nvPr/>
              </p:nvSpPr>
              <p:spPr>
                <a:xfrm>
                  <a:off x="1838389" y="4850704"/>
                  <a:ext cx="10352" cy="5478"/>
                </a:xfrm>
                <a:custGeom>
                  <a:avLst/>
                  <a:gdLst>
                    <a:gd name="connsiteX0" fmla="*/ 8644 w 10352"/>
                    <a:gd name="connsiteY0" fmla="*/ 537 h 5478"/>
                    <a:gd name="connsiteX1" fmla="*/ 1395 w 10352"/>
                    <a:gd name="connsiteY1" fmla="*/ 537 h 5478"/>
                    <a:gd name="connsiteX2" fmla="*/ 1395 w 10352"/>
                    <a:gd name="connsiteY2" fmla="*/ 4161 h 5478"/>
                    <a:gd name="connsiteX3" fmla="*/ 9852 w 10352"/>
                    <a:gd name="connsiteY3" fmla="*/ 2953 h 5478"/>
                    <a:gd name="connsiteX4" fmla="*/ 8644 w 10352"/>
                    <a:gd name="connsiteY4" fmla="*/ 537 h 5478"/>
                    <a:gd name="connsiteX5" fmla="*/ 8644 w 10352"/>
                    <a:gd name="connsiteY5" fmla="*/ 537 h 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2" h="5478">
                      <a:moveTo>
                        <a:pt x="8644" y="537"/>
                      </a:moveTo>
                      <a:cubicBezTo>
                        <a:pt x="6228" y="537"/>
                        <a:pt x="3811" y="-671"/>
                        <a:pt x="1395" y="537"/>
                      </a:cubicBezTo>
                      <a:cubicBezTo>
                        <a:pt x="187" y="1745"/>
                        <a:pt x="-1021" y="2953"/>
                        <a:pt x="1395" y="4161"/>
                      </a:cubicBezTo>
                      <a:cubicBezTo>
                        <a:pt x="3811" y="6578"/>
                        <a:pt x="7436" y="5369"/>
                        <a:pt x="9852" y="2953"/>
                      </a:cubicBezTo>
                      <a:cubicBezTo>
                        <a:pt x="11060" y="1745"/>
                        <a:pt x="9852" y="537"/>
                        <a:pt x="8644" y="537"/>
                      </a:cubicBezTo>
                      <a:lnTo>
                        <a:pt x="8644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61" name="Graphic 17"/>
            <p:cNvGrpSpPr/>
            <p:nvPr/>
          </p:nvGrpSpPr>
          <p:grpSpPr>
            <a:xfrm>
              <a:off x="8910903" y="3860580"/>
              <a:ext cx="2813337" cy="2645265"/>
              <a:chOff x="8910903" y="3860580"/>
              <a:chExt cx="2813337" cy="2645265"/>
            </a:xfrm>
            <a:solidFill>
              <a:schemeClr val="accent1"/>
            </a:solidFill>
          </p:grpSpPr>
          <p:sp>
            <p:nvSpPr>
              <p:cNvPr id="1762" name="Freeform 893"/>
              <p:cNvSpPr/>
              <p:nvPr/>
            </p:nvSpPr>
            <p:spPr>
              <a:xfrm>
                <a:off x="10189854" y="4756533"/>
                <a:ext cx="1534386" cy="1578661"/>
              </a:xfrm>
              <a:custGeom>
                <a:avLst/>
                <a:gdLst>
                  <a:gd name="connsiteX0" fmla="*/ 944018 w 1534386"/>
                  <a:gd name="connsiteY0" fmla="*/ 1271419 h 1578661"/>
                  <a:gd name="connsiteX1" fmla="*/ 944018 w 1534386"/>
                  <a:gd name="connsiteY1" fmla="*/ 1271419 h 1578661"/>
                  <a:gd name="connsiteX2" fmla="*/ 944018 w 1534386"/>
                  <a:gd name="connsiteY2" fmla="*/ 1271419 h 1578661"/>
                  <a:gd name="connsiteX3" fmla="*/ 944018 w 1534386"/>
                  <a:gd name="connsiteY3" fmla="*/ 1271419 h 1578661"/>
                  <a:gd name="connsiteX4" fmla="*/ 944018 w 1534386"/>
                  <a:gd name="connsiteY4" fmla="*/ 1271419 h 1578661"/>
                  <a:gd name="connsiteX5" fmla="*/ 255388 w 1534386"/>
                  <a:gd name="connsiteY5" fmla="*/ 1462302 h 1578661"/>
                  <a:gd name="connsiteX6" fmla="*/ 199814 w 1534386"/>
                  <a:gd name="connsiteY6" fmla="*/ 1481632 h 1578661"/>
                  <a:gd name="connsiteX7" fmla="*/ 140616 w 1534386"/>
                  <a:gd name="connsiteY7" fmla="*/ 1488881 h 1578661"/>
                  <a:gd name="connsiteX8" fmla="*/ 140616 w 1534386"/>
                  <a:gd name="connsiteY8" fmla="*/ 1490089 h 1578661"/>
                  <a:gd name="connsiteX9" fmla="*/ 192565 w 1534386"/>
                  <a:gd name="connsiteY9" fmla="*/ 1486465 h 1578661"/>
                  <a:gd name="connsiteX10" fmla="*/ 240890 w 1534386"/>
                  <a:gd name="connsiteY10" fmla="*/ 1470759 h 1578661"/>
                  <a:gd name="connsiteX11" fmla="*/ 321834 w 1534386"/>
                  <a:gd name="connsiteY11" fmla="*/ 1426059 h 1578661"/>
                  <a:gd name="connsiteX12" fmla="*/ 383448 w 1534386"/>
                  <a:gd name="connsiteY12" fmla="*/ 1358404 h 1578661"/>
                  <a:gd name="connsiteX13" fmla="*/ 434190 w 1534386"/>
                  <a:gd name="connsiteY13" fmla="*/ 1313703 h 1578661"/>
                  <a:gd name="connsiteX14" fmla="*/ 436606 w 1534386"/>
                  <a:gd name="connsiteY14" fmla="*/ 1312495 h 1578661"/>
                  <a:gd name="connsiteX15" fmla="*/ 397946 w 1534386"/>
                  <a:gd name="connsiteY15" fmla="*/ 1328201 h 1578661"/>
                  <a:gd name="connsiteX16" fmla="*/ 397946 w 1534386"/>
                  <a:gd name="connsiteY16" fmla="*/ 1328201 h 1578661"/>
                  <a:gd name="connsiteX17" fmla="*/ 397946 w 1534386"/>
                  <a:gd name="connsiteY17" fmla="*/ 1328201 h 1578661"/>
                  <a:gd name="connsiteX18" fmla="*/ 371367 w 1534386"/>
                  <a:gd name="connsiteY18" fmla="*/ 1366860 h 1578661"/>
                  <a:gd name="connsiteX19" fmla="*/ 338748 w 1534386"/>
                  <a:gd name="connsiteY19" fmla="*/ 1405520 h 1578661"/>
                  <a:gd name="connsiteX20" fmla="*/ 255388 w 1534386"/>
                  <a:gd name="connsiteY20" fmla="*/ 1462302 h 1578661"/>
                  <a:gd name="connsiteX21" fmla="*/ 937977 w 1534386"/>
                  <a:gd name="connsiteY21" fmla="*/ 1265378 h 1578661"/>
                  <a:gd name="connsiteX22" fmla="*/ 937977 w 1534386"/>
                  <a:gd name="connsiteY22" fmla="*/ 1265378 h 1578661"/>
                  <a:gd name="connsiteX23" fmla="*/ 937977 w 1534386"/>
                  <a:gd name="connsiteY23" fmla="*/ 1265378 h 1578661"/>
                  <a:gd name="connsiteX24" fmla="*/ 937977 w 1534386"/>
                  <a:gd name="connsiteY24" fmla="*/ 1265378 h 1578661"/>
                  <a:gd name="connsiteX25" fmla="*/ 937977 w 1534386"/>
                  <a:gd name="connsiteY25" fmla="*/ 1265378 h 1578661"/>
                  <a:gd name="connsiteX26" fmla="*/ 937977 w 1534386"/>
                  <a:gd name="connsiteY26" fmla="*/ 1266586 h 1578661"/>
                  <a:gd name="connsiteX27" fmla="*/ 937977 w 1534386"/>
                  <a:gd name="connsiteY27" fmla="*/ 1266586 h 1578661"/>
                  <a:gd name="connsiteX28" fmla="*/ 937977 w 1534386"/>
                  <a:gd name="connsiteY28" fmla="*/ 1266586 h 1578661"/>
                  <a:gd name="connsiteX29" fmla="*/ 937977 w 1534386"/>
                  <a:gd name="connsiteY29" fmla="*/ 1266586 h 1578661"/>
                  <a:gd name="connsiteX30" fmla="*/ 937977 w 1534386"/>
                  <a:gd name="connsiteY30" fmla="*/ 1266586 h 1578661"/>
                  <a:gd name="connsiteX31" fmla="*/ 937977 w 1534386"/>
                  <a:gd name="connsiteY31" fmla="*/ 1266586 h 1578661"/>
                  <a:gd name="connsiteX32" fmla="*/ 937977 w 1534386"/>
                  <a:gd name="connsiteY32" fmla="*/ 1266586 h 1578661"/>
                  <a:gd name="connsiteX33" fmla="*/ 937977 w 1534386"/>
                  <a:gd name="connsiteY33" fmla="*/ 1266586 h 1578661"/>
                  <a:gd name="connsiteX34" fmla="*/ 937977 w 1534386"/>
                  <a:gd name="connsiteY34" fmla="*/ 1266586 h 1578661"/>
                  <a:gd name="connsiteX35" fmla="*/ 939185 w 1534386"/>
                  <a:gd name="connsiteY35" fmla="*/ 1266586 h 1578661"/>
                  <a:gd name="connsiteX36" fmla="*/ 939185 w 1534386"/>
                  <a:gd name="connsiteY36" fmla="*/ 1266586 h 1578661"/>
                  <a:gd name="connsiteX37" fmla="*/ 940393 w 1534386"/>
                  <a:gd name="connsiteY37" fmla="*/ 1266586 h 1578661"/>
                  <a:gd name="connsiteX38" fmla="*/ 940393 w 1534386"/>
                  <a:gd name="connsiteY38" fmla="*/ 1266586 h 1578661"/>
                  <a:gd name="connsiteX39" fmla="*/ 941601 w 1534386"/>
                  <a:gd name="connsiteY39" fmla="*/ 1266586 h 1578661"/>
                  <a:gd name="connsiteX40" fmla="*/ 941601 w 1534386"/>
                  <a:gd name="connsiteY40" fmla="*/ 1266586 h 1578661"/>
                  <a:gd name="connsiteX41" fmla="*/ 941601 w 1534386"/>
                  <a:gd name="connsiteY41" fmla="*/ 1266586 h 1578661"/>
                  <a:gd name="connsiteX42" fmla="*/ 941601 w 1534386"/>
                  <a:gd name="connsiteY42" fmla="*/ 1266586 h 1578661"/>
                  <a:gd name="connsiteX43" fmla="*/ 941601 w 1534386"/>
                  <a:gd name="connsiteY43" fmla="*/ 1266586 h 1578661"/>
                  <a:gd name="connsiteX44" fmla="*/ 941601 w 1534386"/>
                  <a:gd name="connsiteY44" fmla="*/ 1266586 h 1578661"/>
                  <a:gd name="connsiteX45" fmla="*/ 941601 w 1534386"/>
                  <a:gd name="connsiteY45" fmla="*/ 1266586 h 1578661"/>
                  <a:gd name="connsiteX46" fmla="*/ 941601 w 1534386"/>
                  <a:gd name="connsiteY46" fmla="*/ 1266586 h 1578661"/>
                  <a:gd name="connsiteX47" fmla="*/ 941601 w 1534386"/>
                  <a:gd name="connsiteY47" fmla="*/ 1266586 h 1578661"/>
                  <a:gd name="connsiteX48" fmla="*/ 941601 w 1534386"/>
                  <a:gd name="connsiteY48" fmla="*/ 1266586 h 1578661"/>
                  <a:gd name="connsiteX49" fmla="*/ 941601 w 1534386"/>
                  <a:gd name="connsiteY49" fmla="*/ 1266586 h 1578661"/>
                  <a:gd name="connsiteX50" fmla="*/ 942810 w 1534386"/>
                  <a:gd name="connsiteY50" fmla="*/ 1266586 h 1578661"/>
                  <a:gd name="connsiteX51" fmla="*/ 942810 w 1534386"/>
                  <a:gd name="connsiteY51" fmla="*/ 1266586 h 1578661"/>
                  <a:gd name="connsiteX52" fmla="*/ 942810 w 1534386"/>
                  <a:gd name="connsiteY52" fmla="*/ 1266586 h 1578661"/>
                  <a:gd name="connsiteX53" fmla="*/ 942810 w 1534386"/>
                  <a:gd name="connsiteY53" fmla="*/ 1266586 h 1578661"/>
                  <a:gd name="connsiteX54" fmla="*/ 942810 w 1534386"/>
                  <a:gd name="connsiteY54" fmla="*/ 1266586 h 1578661"/>
                  <a:gd name="connsiteX55" fmla="*/ 942810 w 1534386"/>
                  <a:gd name="connsiteY55" fmla="*/ 1266586 h 1578661"/>
                  <a:gd name="connsiteX56" fmla="*/ 942810 w 1534386"/>
                  <a:gd name="connsiteY56" fmla="*/ 1266586 h 1578661"/>
                  <a:gd name="connsiteX57" fmla="*/ 942810 w 1534386"/>
                  <a:gd name="connsiteY57" fmla="*/ 1266586 h 1578661"/>
                  <a:gd name="connsiteX58" fmla="*/ 942810 w 1534386"/>
                  <a:gd name="connsiteY58" fmla="*/ 1266586 h 1578661"/>
                  <a:gd name="connsiteX59" fmla="*/ 942810 w 1534386"/>
                  <a:gd name="connsiteY59" fmla="*/ 1266586 h 1578661"/>
                  <a:gd name="connsiteX60" fmla="*/ 942810 w 1534386"/>
                  <a:gd name="connsiteY60" fmla="*/ 1266586 h 1578661"/>
                  <a:gd name="connsiteX61" fmla="*/ 942810 w 1534386"/>
                  <a:gd name="connsiteY61" fmla="*/ 1266586 h 1578661"/>
                  <a:gd name="connsiteX62" fmla="*/ 942810 w 1534386"/>
                  <a:gd name="connsiteY62" fmla="*/ 1266586 h 1578661"/>
                  <a:gd name="connsiteX63" fmla="*/ 942810 w 1534386"/>
                  <a:gd name="connsiteY63" fmla="*/ 1266586 h 1578661"/>
                  <a:gd name="connsiteX64" fmla="*/ 944018 w 1534386"/>
                  <a:gd name="connsiteY64" fmla="*/ 1261754 h 1578661"/>
                  <a:gd name="connsiteX65" fmla="*/ 944018 w 1534386"/>
                  <a:gd name="connsiteY65" fmla="*/ 1261754 h 1578661"/>
                  <a:gd name="connsiteX66" fmla="*/ 944018 w 1534386"/>
                  <a:gd name="connsiteY66" fmla="*/ 1249673 h 1578661"/>
                  <a:gd name="connsiteX67" fmla="*/ 944018 w 1534386"/>
                  <a:gd name="connsiteY67" fmla="*/ 1249673 h 1578661"/>
                  <a:gd name="connsiteX68" fmla="*/ 944018 w 1534386"/>
                  <a:gd name="connsiteY68" fmla="*/ 1249673 h 1578661"/>
                  <a:gd name="connsiteX69" fmla="*/ 944018 w 1534386"/>
                  <a:gd name="connsiteY69" fmla="*/ 1246048 h 1578661"/>
                  <a:gd name="connsiteX70" fmla="*/ 942810 w 1534386"/>
                  <a:gd name="connsiteY70" fmla="*/ 1242424 h 1578661"/>
                  <a:gd name="connsiteX71" fmla="*/ 940393 w 1534386"/>
                  <a:gd name="connsiteY71" fmla="*/ 1240008 h 1578661"/>
                  <a:gd name="connsiteX72" fmla="*/ 936769 w 1534386"/>
                  <a:gd name="connsiteY72" fmla="*/ 1238800 h 1578661"/>
                  <a:gd name="connsiteX73" fmla="*/ 935561 w 1534386"/>
                  <a:gd name="connsiteY73" fmla="*/ 1238800 h 1578661"/>
                  <a:gd name="connsiteX74" fmla="*/ 931936 w 1534386"/>
                  <a:gd name="connsiteY74" fmla="*/ 1244840 h 1578661"/>
                  <a:gd name="connsiteX75" fmla="*/ 931936 w 1534386"/>
                  <a:gd name="connsiteY75" fmla="*/ 1244840 h 1578661"/>
                  <a:gd name="connsiteX76" fmla="*/ 931936 w 1534386"/>
                  <a:gd name="connsiteY76" fmla="*/ 1244840 h 1578661"/>
                  <a:gd name="connsiteX77" fmla="*/ 934353 w 1534386"/>
                  <a:gd name="connsiteY77" fmla="*/ 1253297 h 1578661"/>
                  <a:gd name="connsiteX78" fmla="*/ 933144 w 1534386"/>
                  <a:gd name="connsiteY78" fmla="*/ 1254505 h 1578661"/>
                  <a:gd name="connsiteX79" fmla="*/ 933144 w 1534386"/>
                  <a:gd name="connsiteY79" fmla="*/ 1254505 h 1578661"/>
                  <a:gd name="connsiteX80" fmla="*/ 933144 w 1534386"/>
                  <a:gd name="connsiteY80" fmla="*/ 1254505 h 1578661"/>
                  <a:gd name="connsiteX81" fmla="*/ 933144 w 1534386"/>
                  <a:gd name="connsiteY81" fmla="*/ 1254505 h 1578661"/>
                  <a:gd name="connsiteX82" fmla="*/ 933144 w 1534386"/>
                  <a:gd name="connsiteY82" fmla="*/ 1254505 h 1578661"/>
                  <a:gd name="connsiteX83" fmla="*/ 934353 w 1534386"/>
                  <a:gd name="connsiteY83" fmla="*/ 1258129 h 1578661"/>
                  <a:gd name="connsiteX84" fmla="*/ 933144 w 1534386"/>
                  <a:gd name="connsiteY84" fmla="*/ 1259338 h 1578661"/>
                  <a:gd name="connsiteX85" fmla="*/ 933144 w 1534386"/>
                  <a:gd name="connsiteY85" fmla="*/ 1259338 h 1578661"/>
                  <a:gd name="connsiteX86" fmla="*/ 933144 w 1534386"/>
                  <a:gd name="connsiteY86" fmla="*/ 1260546 h 1578661"/>
                  <a:gd name="connsiteX87" fmla="*/ 933144 w 1534386"/>
                  <a:gd name="connsiteY87" fmla="*/ 1264170 h 1578661"/>
                  <a:gd name="connsiteX88" fmla="*/ 933144 w 1534386"/>
                  <a:gd name="connsiteY88" fmla="*/ 1264170 h 1578661"/>
                  <a:gd name="connsiteX89" fmla="*/ 933144 w 1534386"/>
                  <a:gd name="connsiteY89" fmla="*/ 1265378 h 1578661"/>
                  <a:gd name="connsiteX90" fmla="*/ 937977 w 1534386"/>
                  <a:gd name="connsiteY90" fmla="*/ 1265378 h 1578661"/>
                  <a:gd name="connsiteX91" fmla="*/ 937977 w 1534386"/>
                  <a:gd name="connsiteY91" fmla="*/ 1265378 h 1578661"/>
                  <a:gd name="connsiteX92" fmla="*/ 937977 w 1534386"/>
                  <a:gd name="connsiteY92" fmla="*/ 1265378 h 1578661"/>
                  <a:gd name="connsiteX93" fmla="*/ 937977 w 1534386"/>
                  <a:gd name="connsiteY93" fmla="*/ 1265378 h 1578661"/>
                  <a:gd name="connsiteX94" fmla="*/ 937977 w 1534386"/>
                  <a:gd name="connsiteY94" fmla="*/ 1265378 h 1578661"/>
                  <a:gd name="connsiteX95" fmla="*/ 428149 w 1534386"/>
                  <a:gd name="connsiteY95" fmla="*/ 1300414 h 1578661"/>
                  <a:gd name="connsiteX96" fmla="*/ 436606 w 1534386"/>
                  <a:gd name="connsiteY96" fmla="*/ 1296789 h 1578661"/>
                  <a:gd name="connsiteX97" fmla="*/ 443855 w 1534386"/>
                  <a:gd name="connsiteY97" fmla="*/ 1296789 h 1578661"/>
                  <a:gd name="connsiteX98" fmla="*/ 445063 w 1534386"/>
                  <a:gd name="connsiteY98" fmla="*/ 1291957 h 1578661"/>
                  <a:gd name="connsiteX99" fmla="*/ 445063 w 1534386"/>
                  <a:gd name="connsiteY99" fmla="*/ 1291957 h 1578661"/>
                  <a:gd name="connsiteX100" fmla="*/ 451104 w 1534386"/>
                  <a:gd name="connsiteY100" fmla="*/ 1283500 h 1578661"/>
                  <a:gd name="connsiteX101" fmla="*/ 468017 w 1534386"/>
                  <a:gd name="connsiteY101" fmla="*/ 1267795 h 1578661"/>
                  <a:gd name="connsiteX102" fmla="*/ 468017 w 1534386"/>
                  <a:gd name="connsiteY102" fmla="*/ 1267795 h 1578661"/>
                  <a:gd name="connsiteX103" fmla="*/ 440230 w 1534386"/>
                  <a:gd name="connsiteY103" fmla="*/ 1293165 h 1578661"/>
                  <a:gd name="connsiteX104" fmla="*/ 440230 w 1534386"/>
                  <a:gd name="connsiteY104" fmla="*/ 1294373 h 1578661"/>
                  <a:gd name="connsiteX105" fmla="*/ 439023 w 1534386"/>
                  <a:gd name="connsiteY105" fmla="*/ 1294373 h 1578661"/>
                  <a:gd name="connsiteX106" fmla="*/ 436606 w 1534386"/>
                  <a:gd name="connsiteY106" fmla="*/ 1293165 h 1578661"/>
                  <a:gd name="connsiteX107" fmla="*/ 425733 w 1534386"/>
                  <a:gd name="connsiteY107" fmla="*/ 1297998 h 1578661"/>
                  <a:gd name="connsiteX108" fmla="*/ 428149 w 1534386"/>
                  <a:gd name="connsiteY108" fmla="*/ 1300414 h 1578661"/>
                  <a:gd name="connsiteX109" fmla="*/ 859449 w 1534386"/>
                  <a:gd name="connsiteY109" fmla="*/ 1337866 h 1578661"/>
                  <a:gd name="connsiteX110" fmla="*/ 859449 w 1534386"/>
                  <a:gd name="connsiteY110" fmla="*/ 1337866 h 1578661"/>
                  <a:gd name="connsiteX111" fmla="*/ 859449 w 1534386"/>
                  <a:gd name="connsiteY111" fmla="*/ 1337866 h 1578661"/>
                  <a:gd name="connsiteX112" fmla="*/ 840119 w 1534386"/>
                  <a:gd name="connsiteY112" fmla="*/ 1349947 h 1578661"/>
                  <a:gd name="connsiteX113" fmla="*/ 834079 w 1534386"/>
                  <a:gd name="connsiteY113" fmla="*/ 1368069 h 1578661"/>
                  <a:gd name="connsiteX114" fmla="*/ 838911 w 1534386"/>
                  <a:gd name="connsiteY114" fmla="*/ 1383774 h 1578661"/>
                  <a:gd name="connsiteX115" fmla="*/ 842535 w 1534386"/>
                  <a:gd name="connsiteY115" fmla="*/ 1384982 h 1578661"/>
                  <a:gd name="connsiteX116" fmla="*/ 848576 w 1534386"/>
                  <a:gd name="connsiteY116" fmla="*/ 1384982 h 1578661"/>
                  <a:gd name="connsiteX117" fmla="*/ 848576 w 1534386"/>
                  <a:gd name="connsiteY117" fmla="*/ 1384982 h 1578661"/>
                  <a:gd name="connsiteX118" fmla="*/ 848576 w 1534386"/>
                  <a:gd name="connsiteY118" fmla="*/ 1384982 h 1578661"/>
                  <a:gd name="connsiteX119" fmla="*/ 849784 w 1534386"/>
                  <a:gd name="connsiteY119" fmla="*/ 1384982 h 1578661"/>
                  <a:gd name="connsiteX120" fmla="*/ 850992 w 1534386"/>
                  <a:gd name="connsiteY120" fmla="*/ 1384982 h 1578661"/>
                  <a:gd name="connsiteX121" fmla="*/ 852201 w 1534386"/>
                  <a:gd name="connsiteY121" fmla="*/ 1384982 h 1578661"/>
                  <a:gd name="connsiteX122" fmla="*/ 853408 w 1534386"/>
                  <a:gd name="connsiteY122" fmla="*/ 1383774 h 1578661"/>
                  <a:gd name="connsiteX123" fmla="*/ 850992 w 1534386"/>
                  <a:gd name="connsiteY123" fmla="*/ 1382566 h 1578661"/>
                  <a:gd name="connsiteX124" fmla="*/ 849784 w 1534386"/>
                  <a:gd name="connsiteY124" fmla="*/ 1382566 h 1578661"/>
                  <a:gd name="connsiteX125" fmla="*/ 849784 w 1534386"/>
                  <a:gd name="connsiteY125" fmla="*/ 1382566 h 1578661"/>
                  <a:gd name="connsiteX126" fmla="*/ 840119 w 1534386"/>
                  <a:gd name="connsiteY126" fmla="*/ 1359612 h 1578661"/>
                  <a:gd name="connsiteX127" fmla="*/ 859449 w 1534386"/>
                  <a:gd name="connsiteY127" fmla="*/ 1337866 h 1578661"/>
                  <a:gd name="connsiteX128" fmla="*/ 859449 w 1534386"/>
                  <a:gd name="connsiteY128" fmla="*/ 1337866 h 1578661"/>
                  <a:gd name="connsiteX129" fmla="*/ 866698 w 1534386"/>
                  <a:gd name="connsiteY129" fmla="*/ 1333033 h 1578661"/>
                  <a:gd name="connsiteX130" fmla="*/ 866698 w 1534386"/>
                  <a:gd name="connsiteY130" fmla="*/ 1333033 h 1578661"/>
                  <a:gd name="connsiteX131" fmla="*/ 866698 w 1534386"/>
                  <a:gd name="connsiteY131" fmla="*/ 1333033 h 1578661"/>
                  <a:gd name="connsiteX132" fmla="*/ 859449 w 1534386"/>
                  <a:gd name="connsiteY132" fmla="*/ 1337866 h 1578661"/>
                  <a:gd name="connsiteX133" fmla="*/ 140616 w 1534386"/>
                  <a:gd name="connsiteY133" fmla="*/ 1410353 h 1578661"/>
                  <a:gd name="connsiteX134" fmla="*/ 140616 w 1534386"/>
                  <a:gd name="connsiteY134" fmla="*/ 1410353 h 1578661"/>
                  <a:gd name="connsiteX135" fmla="*/ 140616 w 1534386"/>
                  <a:gd name="connsiteY135" fmla="*/ 1410353 h 1578661"/>
                  <a:gd name="connsiteX136" fmla="*/ 133368 w 1534386"/>
                  <a:gd name="connsiteY136" fmla="*/ 1411561 h 1578661"/>
                  <a:gd name="connsiteX137" fmla="*/ 129743 w 1534386"/>
                  <a:gd name="connsiteY137" fmla="*/ 1411561 h 1578661"/>
                  <a:gd name="connsiteX138" fmla="*/ 128535 w 1534386"/>
                  <a:gd name="connsiteY138" fmla="*/ 1410353 h 1578661"/>
                  <a:gd name="connsiteX139" fmla="*/ 128535 w 1534386"/>
                  <a:gd name="connsiteY139" fmla="*/ 1405520 h 1578661"/>
                  <a:gd name="connsiteX140" fmla="*/ 124911 w 1534386"/>
                  <a:gd name="connsiteY140" fmla="*/ 1399480 h 1578661"/>
                  <a:gd name="connsiteX141" fmla="*/ 123702 w 1534386"/>
                  <a:gd name="connsiteY141" fmla="*/ 1395856 h 1578661"/>
                  <a:gd name="connsiteX142" fmla="*/ 123702 w 1534386"/>
                  <a:gd name="connsiteY142" fmla="*/ 1395856 h 1578661"/>
                  <a:gd name="connsiteX143" fmla="*/ 123702 w 1534386"/>
                  <a:gd name="connsiteY143" fmla="*/ 1395856 h 1578661"/>
                  <a:gd name="connsiteX144" fmla="*/ 123702 w 1534386"/>
                  <a:gd name="connsiteY144" fmla="*/ 1395856 h 1578661"/>
                  <a:gd name="connsiteX145" fmla="*/ 122494 w 1534386"/>
                  <a:gd name="connsiteY145" fmla="*/ 1405520 h 1578661"/>
                  <a:gd name="connsiteX146" fmla="*/ 122494 w 1534386"/>
                  <a:gd name="connsiteY146" fmla="*/ 1412769 h 1578661"/>
                  <a:gd name="connsiteX147" fmla="*/ 126118 w 1534386"/>
                  <a:gd name="connsiteY147" fmla="*/ 1415185 h 1578661"/>
                  <a:gd name="connsiteX148" fmla="*/ 128535 w 1534386"/>
                  <a:gd name="connsiteY148" fmla="*/ 1415185 h 1578661"/>
                  <a:gd name="connsiteX149" fmla="*/ 135783 w 1534386"/>
                  <a:gd name="connsiteY149" fmla="*/ 1413977 h 1578661"/>
                  <a:gd name="connsiteX150" fmla="*/ 136992 w 1534386"/>
                  <a:gd name="connsiteY150" fmla="*/ 1413977 h 1578661"/>
                  <a:gd name="connsiteX151" fmla="*/ 140616 w 1534386"/>
                  <a:gd name="connsiteY151" fmla="*/ 1410353 h 1578661"/>
                  <a:gd name="connsiteX152" fmla="*/ 140616 w 1534386"/>
                  <a:gd name="connsiteY152" fmla="*/ 1410353 h 1578661"/>
                  <a:gd name="connsiteX153" fmla="*/ 767632 w 1534386"/>
                  <a:gd name="connsiteY153" fmla="*/ 1459886 h 1578661"/>
                  <a:gd name="connsiteX154" fmla="*/ 767632 w 1534386"/>
                  <a:gd name="connsiteY154" fmla="*/ 1459886 h 1578661"/>
                  <a:gd name="connsiteX155" fmla="*/ 767632 w 1534386"/>
                  <a:gd name="connsiteY155" fmla="*/ 1459886 h 1578661"/>
                  <a:gd name="connsiteX156" fmla="*/ 767632 w 1534386"/>
                  <a:gd name="connsiteY156" fmla="*/ 1459886 h 1578661"/>
                  <a:gd name="connsiteX157" fmla="*/ 257804 w 1534386"/>
                  <a:gd name="connsiteY157" fmla="*/ 1305246 h 1578661"/>
                  <a:gd name="connsiteX158" fmla="*/ 257804 w 1534386"/>
                  <a:gd name="connsiteY158" fmla="*/ 1305246 h 1578661"/>
                  <a:gd name="connsiteX159" fmla="*/ 257804 w 1534386"/>
                  <a:gd name="connsiteY159" fmla="*/ 1305246 h 1578661"/>
                  <a:gd name="connsiteX160" fmla="*/ 257804 w 1534386"/>
                  <a:gd name="connsiteY160" fmla="*/ 1305246 h 1578661"/>
                  <a:gd name="connsiteX161" fmla="*/ 257804 w 1534386"/>
                  <a:gd name="connsiteY161" fmla="*/ 1305246 h 1578661"/>
                  <a:gd name="connsiteX162" fmla="*/ 204646 w 1534386"/>
                  <a:gd name="connsiteY162" fmla="*/ 1474384 h 1578661"/>
                  <a:gd name="connsiteX163" fmla="*/ 209479 w 1534386"/>
                  <a:gd name="connsiteY163" fmla="*/ 1471967 h 1578661"/>
                  <a:gd name="connsiteX164" fmla="*/ 209479 w 1534386"/>
                  <a:gd name="connsiteY164" fmla="*/ 1469551 h 1578661"/>
                  <a:gd name="connsiteX165" fmla="*/ 214311 w 1534386"/>
                  <a:gd name="connsiteY165" fmla="*/ 1464718 h 1578661"/>
                  <a:gd name="connsiteX166" fmla="*/ 244514 w 1534386"/>
                  <a:gd name="connsiteY166" fmla="*/ 1452637 h 1578661"/>
                  <a:gd name="connsiteX167" fmla="*/ 248139 w 1534386"/>
                  <a:gd name="connsiteY167" fmla="*/ 1455054 h 1578661"/>
                  <a:gd name="connsiteX168" fmla="*/ 260221 w 1534386"/>
                  <a:gd name="connsiteY168" fmla="*/ 1453845 h 1578661"/>
                  <a:gd name="connsiteX169" fmla="*/ 291631 w 1534386"/>
                  <a:gd name="connsiteY169" fmla="*/ 1439348 h 1578661"/>
                  <a:gd name="connsiteX170" fmla="*/ 307337 w 1534386"/>
                  <a:gd name="connsiteY170" fmla="*/ 1426059 h 1578661"/>
                  <a:gd name="connsiteX171" fmla="*/ 321834 w 1534386"/>
                  <a:gd name="connsiteY171" fmla="*/ 1415185 h 1578661"/>
                  <a:gd name="connsiteX172" fmla="*/ 341164 w 1534386"/>
                  <a:gd name="connsiteY172" fmla="*/ 1394647 h 1578661"/>
                  <a:gd name="connsiteX173" fmla="*/ 341164 w 1534386"/>
                  <a:gd name="connsiteY173" fmla="*/ 1394647 h 1578661"/>
                  <a:gd name="connsiteX174" fmla="*/ 323042 w 1534386"/>
                  <a:gd name="connsiteY174" fmla="*/ 1411561 h 1578661"/>
                  <a:gd name="connsiteX175" fmla="*/ 300088 w 1534386"/>
                  <a:gd name="connsiteY175" fmla="*/ 1429683 h 1578661"/>
                  <a:gd name="connsiteX176" fmla="*/ 273510 w 1534386"/>
                  <a:gd name="connsiteY176" fmla="*/ 1447805 h 1578661"/>
                  <a:gd name="connsiteX177" fmla="*/ 255388 w 1534386"/>
                  <a:gd name="connsiteY177" fmla="*/ 1451429 h 1578661"/>
                  <a:gd name="connsiteX178" fmla="*/ 248139 w 1534386"/>
                  <a:gd name="connsiteY178" fmla="*/ 1447805 h 1578661"/>
                  <a:gd name="connsiteX179" fmla="*/ 244514 w 1534386"/>
                  <a:gd name="connsiteY179" fmla="*/ 1447805 h 1578661"/>
                  <a:gd name="connsiteX180" fmla="*/ 215520 w 1534386"/>
                  <a:gd name="connsiteY180" fmla="*/ 1459886 h 1578661"/>
                  <a:gd name="connsiteX181" fmla="*/ 208271 w 1534386"/>
                  <a:gd name="connsiteY181" fmla="*/ 1464718 h 1578661"/>
                  <a:gd name="connsiteX182" fmla="*/ 203439 w 1534386"/>
                  <a:gd name="connsiteY182" fmla="*/ 1470759 h 1578661"/>
                  <a:gd name="connsiteX183" fmla="*/ 192565 w 1534386"/>
                  <a:gd name="connsiteY183" fmla="*/ 1474384 h 1578661"/>
                  <a:gd name="connsiteX184" fmla="*/ 184108 w 1534386"/>
                  <a:gd name="connsiteY184" fmla="*/ 1476800 h 1578661"/>
                  <a:gd name="connsiteX185" fmla="*/ 184108 w 1534386"/>
                  <a:gd name="connsiteY185" fmla="*/ 1478008 h 1578661"/>
                  <a:gd name="connsiteX186" fmla="*/ 204646 w 1534386"/>
                  <a:gd name="connsiteY186" fmla="*/ 1474384 h 1578661"/>
                  <a:gd name="connsiteX187" fmla="*/ 1046708 w 1534386"/>
                  <a:gd name="connsiteY187" fmla="*/ 1109530 h 1578661"/>
                  <a:gd name="connsiteX188" fmla="*/ 1046708 w 1534386"/>
                  <a:gd name="connsiteY188" fmla="*/ 1109530 h 1578661"/>
                  <a:gd name="connsiteX189" fmla="*/ 1046708 w 1534386"/>
                  <a:gd name="connsiteY189" fmla="*/ 1109530 h 1578661"/>
                  <a:gd name="connsiteX190" fmla="*/ 1046708 w 1534386"/>
                  <a:gd name="connsiteY190" fmla="*/ 1109530 h 1578661"/>
                  <a:gd name="connsiteX191" fmla="*/ 176860 w 1534386"/>
                  <a:gd name="connsiteY191" fmla="*/ 1363236 h 1578661"/>
                  <a:gd name="connsiteX192" fmla="*/ 176860 w 1534386"/>
                  <a:gd name="connsiteY192" fmla="*/ 1352363 h 1578661"/>
                  <a:gd name="connsiteX193" fmla="*/ 181693 w 1534386"/>
                  <a:gd name="connsiteY193" fmla="*/ 1312495 h 1578661"/>
                  <a:gd name="connsiteX194" fmla="*/ 191357 w 1534386"/>
                  <a:gd name="connsiteY194" fmla="*/ 1297998 h 1578661"/>
                  <a:gd name="connsiteX195" fmla="*/ 203439 w 1534386"/>
                  <a:gd name="connsiteY195" fmla="*/ 1288332 h 1578661"/>
                  <a:gd name="connsiteX196" fmla="*/ 227601 w 1534386"/>
                  <a:gd name="connsiteY196" fmla="*/ 1278668 h 1578661"/>
                  <a:gd name="connsiteX197" fmla="*/ 285591 w 1534386"/>
                  <a:gd name="connsiteY197" fmla="*/ 1296789 h 1578661"/>
                  <a:gd name="connsiteX198" fmla="*/ 290424 w 1534386"/>
                  <a:gd name="connsiteY198" fmla="*/ 1296789 h 1578661"/>
                  <a:gd name="connsiteX199" fmla="*/ 295256 w 1534386"/>
                  <a:gd name="connsiteY199" fmla="*/ 1296789 h 1578661"/>
                  <a:gd name="connsiteX200" fmla="*/ 296464 w 1534386"/>
                  <a:gd name="connsiteY200" fmla="*/ 1296789 h 1578661"/>
                  <a:gd name="connsiteX201" fmla="*/ 297672 w 1534386"/>
                  <a:gd name="connsiteY201" fmla="*/ 1296789 h 1578661"/>
                  <a:gd name="connsiteX202" fmla="*/ 297672 w 1534386"/>
                  <a:gd name="connsiteY202" fmla="*/ 1296789 h 1578661"/>
                  <a:gd name="connsiteX203" fmla="*/ 303713 w 1534386"/>
                  <a:gd name="connsiteY203" fmla="*/ 1294373 h 1578661"/>
                  <a:gd name="connsiteX204" fmla="*/ 307337 w 1534386"/>
                  <a:gd name="connsiteY204" fmla="*/ 1293165 h 1578661"/>
                  <a:gd name="connsiteX205" fmla="*/ 310961 w 1534386"/>
                  <a:gd name="connsiteY205" fmla="*/ 1291957 h 1578661"/>
                  <a:gd name="connsiteX206" fmla="*/ 317002 w 1534386"/>
                  <a:gd name="connsiteY206" fmla="*/ 1289541 h 1578661"/>
                  <a:gd name="connsiteX207" fmla="*/ 319418 w 1534386"/>
                  <a:gd name="connsiteY207" fmla="*/ 1288332 h 1578661"/>
                  <a:gd name="connsiteX208" fmla="*/ 326667 w 1534386"/>
                  <a:gd name="connsiteY208" fmla="*/ 1278668 h 1578661"/>
                  <a:gd name="connsiteX209" fmla="*/ 332708 w 1534386"/>
                  <a:gd name="connsiteY209" fmla="*/ 1258129 h 1578661"/>
                  <a:gd name="connsiteX210" fmla="*/ 335124 w 1534386"/>
                  <a:gd name="connsiteY210" fmla="*/ 1235175 h 1578661"/>
                  <a:gd name="connsiteX211" fmla="*/ 338748 w 1534386"/>
                  <a:gd name="connsiteY211" fmla="*/ 1217053 h 1578661"/>
                  <a:gd name="connsiteX212" fmla="*/ 345997 w 1534386"/>
                  <a:gd name="connsiteY212" fmla="*/ 1208597 h 1578661"/>
                  <a:gd name="connsiteX213" fmla="*/ 359286 w 1534386"/>
                  <a:gd name="connsiteY213" fmla="*/ 1204972 h 1578661"/>
                  <a:gd name="connsiteX214" fmla="*/ 371367 w 1534386"/>
                  <a:gd name="connsiteY214" fmla="*/ 1204972 h 1578661"/>
                  <a:gd name="connsiteX215" fmla="*/ 371367 w 1534386"/>
                  <a:gd name="connsiteY215" fmla="*/ 1201348 h 1578661"/>
                  <a:gd name="connsiteX216" fmla="*/ 378616 w 1534386"/>
                  <a:gd name="connsiteY216" fmla="*/ 1190475 h 1578661"/>
                  <a:gd name="connsiteX217" fmla="*/ 379824 w 1534386"/>
                  <a:gd name="connsiteY217" fmla="*/ 1189267 h 1578661"/>
                  <a:gd name="connsiteX218" fmla="*/ 387073 w 1534386"/>
                  <a:gd name="connsiteY218" fmla="*/ 1167520 h 1578661"/>
                  <a:gd name="connsiteX219" fmla="*/ 391905 w 1534386"/>
                  <a:gd name="connsiteY219" fmla="*/ 1154231 h 1578661"/>
                  <a:gd name="connsiteX220" fmla="*/ 393114 w 1534386"/>
                  <a:gd name="connsiteY220" fmla="*/ 1153023 h 1578661"/>
                  <a:gd name="connsiteX221" fmla="*/ 396738 w 1534386"/>
                  <a:gd name="connsiteY221" fmla="*/ 1150607 h 1578661"/>
                  <a:gd name="connsiteX222" fmla="*/ 412444 w 1534386"/>
                  <a:gd name="connsiteY222" fmla="*/ 1149398 h 1578661"/>
                  <a:gd name="connsiteX223" fmla="*/ 412444 w 1534386"/>
                  <a:gd name="connsiteY223" fmla="*/ 1149398 h 1578661"/>
                  <a:gd name="connsiteX224" fmla="*/ 413652 w 1534386"/>
                  <a:gd name="connsiteY224" fmla="*/ 1143358 h 1578661"/>
                  <a:gd name="connsiteX225" fmla="*/ 420901 w 1534386"/>
                  <a:gd name="connsiteY225" fmla="*/ 1127652 h 1578661"/>
                  <a:gd name="connsiteX226" fmla="*/ 425733 w 1534386"/>
                  <a:gd name="connsiteY226" fmla="*/ 1120403 h 1578661"/>
                  <a:gd name="connsiteX227" fmla="*/ 425733 w 1534386"/>
                  <a:gd name="connsiteY227" fmla="*/ 1120403 h 1578661"/>
                  <a:gd name="connsiteX228" fmla="*/ 431773 w 1534386"/>
                  <a:gd name="connsiteY228" fmla="*/ 1111947 h 1578661"/>
                  <a:gd name="connsiteX229" fmla="*/ 436606 w 1534386"/>
                  <a:gd name="connsiteY229" fmla="*/ 1105906 h 1578661"/>
                  <a:gd name="connsiteX230" fmla="*/ 443855 w 1534386"/>
                  <a:gd name="connsiteY230" fmla="*/ 1095033 h 1578661"/>
                  <a:gd name="connsiteX231" fmla="*/ 448687 w 1534386"/>
                  <a:gd name="connsiteY231" fmla="*/ 1081744 h 1578661"/>
                  <a:gd name="connsiteX232" fmla="*/ 449895 w 1534386"/>
                  <a:gd name="connsiteY232" fmla="*/ 1075703 h 1578661"/>
                  <a:gd name="connsiteX233" fmla="*/ 451104 w 1534386"/>
                  <a:gd name="connsiteY233" fmla="*/ 1069663 h 1578661"/>
                  <a:gd name="connsiteX234" fmla="*/ 454728 w 1534386"/>
                  <a:gd name="connsiteY234" fmla="*/ 1059997 h 1578661"/>
                  <a:gd name="connsiteX235" fmla="*/ 504261 w 1534386"/>
                  <a:gd name="connsiteY235" fmla="*/ 1017713 h 1578661"/>
                  <a:gd name="connsiteX236" fmla="*/ 556211 w 1534386"/>
                  <a:gd name="connsiteY236" fmla="*/ 1015297 h 1578661"/>
                  <a:gd name="connsiteX237" fmla="*/ 571916 w 1534386"/>
                  <a:gd name="connsiteY237" fmla="*/ 1018921 h 1578661"/>
                  <a:gd name="connsiteX238" fmla="*/ 615408 w 1534386"/>
                  <a:gd name="connsiteY238" fmla="*/ 1058789 h 1578661"/>
                  <a:gd name="connsiteX239" fmla="*/ 619032 w 1534386"/>
                  <a:gd name="connsiteY239" fmla="*/ 1074495 h 1578661"/>
                  <a:gd name="connsiteX240" fmla="*/ 605743 w 1534386"/>
                  <a:gd name="connsiteY240" fmla="*/ 1104698 h 1578661"/>
                  <a:gd name="connsiteX241" fmla="*/ 599703 w 1534386"/>
                  <a:gd name="connsiteY241" fmla="*/ 1114363 h 1578661"/>
                  <a:gd name="connsiteX242" fmla="*/ 597286 w 1534386"/>
                  <a:gd name="connsiteY242" fmla="*/ 1119195 h 1578661"/>
                  <a:gd name="connsiteX243" fmla="*/ 593662 w 1534386"/>
                  <a:gd name="connsiteY243" fmla="*/ 1132485 h 1578661"/>
                  <a:gd name="connsiteX244" fmla="*/ 592454 w 1534386"/>
                  <a:gd name="connsiteY244" fmla="*/ 1134901 h 1578661"/>
                  <a:gd name="connsiteX245" fmla="*/ 625073 w 1534386"/>
                  <a:gd name="connsiteY245" fmla="*/ 1132485 h 1578661"/>
                  <a:gd name="connsiteX246" fmla="*/ 639571 w 1534386"/>
                  <a:gd name="connsiteY246" fmla="*/ 1130069 h 1578661"/>
                  <a:gd name="connsiteX247" fmla="*/ 641987 w 1534386"/>
                  <a:gd name="connsiteY247" fmla="*/ 1128860 h 1578661"/>
                  <a:gd name="connsiteX248" fmla="*/ 644403 w 1534386"/>
                  <a:gd name="connsiteY248" fmla="*/ 1124028 h 1578661"/>
                  <a:gd name="connsiteX249" fmla="*/ 641987 w 1534386"/>
                  <a:gd name="connsiteY249" fmla="*/ 1120403 h 1578661"/>
                  <a:gd name="connsiteX250" fmla="*/ 641987 w 1534386"/>
                  <a:gd name="connsiteY250" fmla="*/ 1119195 h 1578661"/>
                  <a:gd name="connsiteX251" fmla="*/ 641987 w 1534386"/>
                  <a:gd name="connsiteY251" fmla="*/ 1117987 h 1578661"/>
                  <a:gd name="connsiteX252" fmla="*/ 641987 w 1534386"/>
                  <a:gd name="connsiteY252" fmla="*/ 1116779 h 1578661"/>
                  <a:gd name="connsiteX253" fmla="*/ 641987 w 1534386"/>
                  <a:gd name="connsiteY253" fmla="*/ 1116779 h 1578661"/>
                  <a:gd name="connsiteX254" fmla="*/ 645611 w 1534386"/>
                  <a:gd name="connsiteY254" fmla="*/ 1114363 h 1578661"/>
                  <a:gd name="connsiteX255" fmla="*/ 669774 w 1534386"/>
                  <a:gd name="connsiteY255" fmla="*/ 1110739 h 1578661"/>
                  <a:gd name="connsiteX256" fmla="*/ 719307 w 1534386"/>
                  <a:gd name="connsiteY256" fmla="*/ 1120403 h 1578661"/>
                  <a:gd name="connsiteX257" fmla="*/ 719307 w 1534386"/>
                  <a:gd name="connsiteY257" fmla="*/ 1120403 h 1578661"/>
                  <a:gd name="connsiteX258" fmla="*/ 698769 w 1534386"/>
                  <a:gd name="connsiteY258" fmla="*/ 1096241 h 1578661"/>
                  <a:gd name="connsiteX259" fmla="*/ 698769 w 1534386"/>
                  <a:gd name="connsiteY259" fmla="*/ 1044292 h 1578661"/>
                  <a:gd name="connsiteX260" fmla="*/ 714474 w 1534386"/>
                  <a:gd name="connsiteY260" fmla="*/ 1033419 h 1578661"/>
                  <a:gd name="connsiteX261" fmla="*/ 715682 w 1534386"/>
                  <a:gd name="connsiteY261" fmla="*/ 1032211 h 1578661"/>
                  <a:gd name="connsiteX262" fmla="*/ 726556 w 1534386"/>
                  <a:gd name="connsiteY262" fmla="*/ 1021338 h 1578661"/>
                  <a:gd name="connsiteX263" fmla="*/ 732596 w 1534386"/>
                  <a:gd name="connsiteY263" fmla="*/ 1012881 h 1578661"/>
                  <a:gd name="connsiteX264" fmla="*/ 736220 w 1534386"/>
                  <a:gd name="connsiteY264" fmla="*/ 1004424 h 1578661"/>
                  <a:gd name="connsiteX265" fmla="*/ 739845 w 1534386"/>
                  <a:gd name="connsiteY265" fmla="*/ 993551 h 1578661"/>
                  <a:gd name="connsiteX266" fmla="*/ 743470 w 1534386"/>
                  <a:gd name="connsiteY266" fmla="*/ 983886 h 1578661"/>
                  <a:gd name="connsiteX267" fmla="*/ 778505 w 1534386"/>
                  <a:gd name="connsiteY267" fmla="*/ 951266 h 1578661"/>
                  <a:gd name="connsiteX268" fmla="*/ 784545 w 1534386"/>
                  <a:gd name="connsiteY268" fmla="*/ 951266 h 1578661"/>
                  <a:gd name="connsiteX269" fmla="*/ 802667 w 1534386"/>
                  <a:gd name="connsiteY269" fmla="*/ 959723 h 1578661"/>
                  <a:gd name="connsiteX270" fmla="*/ 809916 w 1534386"/>
                  <a:gd name="connsiteY270" fmla="*/ 970596 h 1578661"/>
                  <a:gd name="connsiteX271" fmla="*/ 809916 w 1534386"/>
                  <a:gd name="connsiteY271" fmla="*/ 970596 h 1578661"/>
                  <a:gd name="connsiteX272" fmla="*/ 809916 w 1534386"/>
                  <a:gd name="connsiteY272" fmla="*/ 957307 h 1578661"/>
                  <a:gd name="connsiteX273" fmla="*/ 812332 w 1534386"/>
                  <a:gd name="connsiteY273" fmla="*/ 933144 h 1578661"/>
                  <a:gd name="connsiteX274" fmla="*/ 817165 w 1534386"/>
                  <a:gd name="connsiteY274" fmla="*/ 916231 h 1578661"/>
                  <a:gd name="connsiteX275" fmla="*/ 817165 w 1534386"/>
                  <a:gd name="connsiteY275" fmla="*/ 916231 h 1578661"/>
                  <a:gd name="connsiteX276" fmla="*/ 820789 w 1534386"/>
                  <a:gd name="connsiteY276" fmla="*/ 917439 h 1578661"/>
                  <a:gd name="connsiteX277" fmla="*/ 821998 w 1534386"/>
                  <a:gd name="connsiteY277" fmla="*/ 918647 h 1578661"/>
                  <a:gd name="connsiteX278" fmla="*/ 825622 w 1534386"/>
                  <a:gd name="connsiteY278" fmla="*/ 911398 h 1578661"/>
                  <a:gd name="connsiteX279" fmla="*/ 825622 w 1534386"/>
                  <a:gd name="connsiteY279" fmla="*/ 911398 h 1578661"/>
                  <a:gd name="connsiteX280" fmla="*/ 826830 w 1534386"/>
                  <a:gd name="connsiteY280" fmla="*/ 906566 h 1578661"/>
                  <a:gd name="connsiteX281" fmla="*/ 825622 w 1534386"/>
                  <a:gd name="connsiteY281" fmla="*/ 893277 h 1578661"/>
                  <a:gd name="connsiteX282" fmla="*/ 825622 w 1534386"/>
                  <a:gd name="connsiteY282" fmla="*/ 892068 h 1578661"/>
                  <a:gd name="connsiteX283" fmla="*/ 831662 w 1534386"/>
                  <a:gd name="connsiteY283" fmla="*/ 871530 h 1578661"/>
                  <a:gd name="connsiteX284" fmla="*/ 842535 w 1534386"/>
                  <a:gd name="connsiteY284" fmla="*/ 836495 h 1578661"/>
                  <a:gd name="connsiteX285" fmla="*/ 843744 w 1534386"/>
                  <a:gd name="connsiteY285" fmla="*/ 832870 h 1578661"/>
                  <a:gd name="connsiteX286" fmla="*/ 866698 w 1534386"/>
                  <a:gd name="connsiteY286" fmla="*/ 799043 h 1578661"/>
                  <a:gd name="connsiteX287" fmla="*/ 866698 w 1534386"/>
                  <a:gd name="connsiteY287" fmla="*/ 799043 h 1578661"/>
                  <a:gd name="connsiteX288" fmla="*/ 896901 w 1534386"/>
                  <a:gd name="connsiteY288" fmla="*/ 773672 h 1578661"/>
                  <a:gd name="connsiteX289" fmla="*/ 900526 w 1534386"/>
                  <a:gd name="connsiteY289" fmla="*/ 772464 h 1578661"/>
                  <a:gd name="connsiteX290" fmla="*/ 912607 w 1534386"/>
                  <a:gd name="connsiteY290" fmla="*/ 766424 h 1578661"/>
                  <a:gd name="connsiteX291" fmla="*/ 912607 w 1534386"/>
                  <a:gd name="connsiteY291" fmla="*/ 766424 h 1578661"/>
                  <a:gd name="connsiteX292" fmla="*/ 912607 w 1534386"/>
                  <a:gd name="connsiteY292" fmla="*/ 766424 h 1578661"/>
                  <a:gd name="connsiteX293" fmla="*/ 918647 w 1534386"/>
                  <a:gd name="connsiteY293" fmla="*/ 764007 h 1578661"/>
                  <a:gd name="connsiteX294" fmla="*/ 922272 w 1534386"/>
                  <a:gd name="connsiteY294" fmla="*/ 762799 h 1578661"/>
                  <a:gd name="connsiteX295" fmla="*/ 927104 w 1534386"/>
                  <a:gd name="connsiteY295" fmla="*/ 761591 h 1578661"/>
                  <a:gd name="connsiteX296" fmla="*/ 934353 w 1534386"/>
                  <a:gd name="connsiteY296" fmla="*/ 760383 h 1578661"/>
                  <a:gd name="connsiteX297" fmla="*/ 939185 w 1534386"/>
                  <a:gd name="connsiteY297" fmla="*/ 760383 h 1578661"/>
                  <a:gd name="connsiteX298" fmla="*/ 947642 w 1534386"/>
                  <a:gd name="connsiteY298" fmla="*/ 760383 h 1578661"/>
                  <a:gd name="connsiteX299" fmla="*/ 952475 w 1534386"/>
                  <a:gd name="connsiteY299" fmla="*/ 760383 h 1578661"/>
                  <a:gd name="connsiteX300" fmla="*/ 965764 w 1534386"/>
                  <a:gd name="connsiteY300" fmla="*/ 762799 h 1578661"/>
                  <a:gd name="connsiteX301" fmla="*/ 963347 w 1534386"/>
                  <a:gd name="connsiteY301" fmla="*/ 742261 h 1578661"/>
                  <a:gd name="connsiteX302" fmla="*/ 963347 w 1534386"/>
                  <a:gd name="connsiteY302" fmla="*/ 739845 h 1578661"/>
                  <a:gd name="connsiteX303" fmla="*/ 963347 w 1534386"/>
                  <a:gd name="connsiteY303" fmla="*/ 738637 h 1578661"/>
                  <a:gd name="connsiteX304" fmla="*/ 963347 w 1534386"/>
                  <a:gd name="connsiteY304" fmla="*/ 738637 h 1578661"/>
                  <a:gd name="connsiteX305" fmla="*/ 964556 w 1534386"/>
                  <a:gd name="connsiteY305" fmla="*/ 736221 h 1578661"/>
                  <a:gd name="connsiteX306" fmla="*/ 966972 w 1534386"/>
                  <a:gd name="connsiteY306" fmla="*/ 735012 h 1578661"/>
                  <a:gd name="connsiteX307" fmla="*/ 969388 w 1534386"/>
                  <a:gd name="connsiteY307" fmla="*/ 735012 h 1578661"/>
                  <a:gd name="connsiteX308" fmla="*/ 969388 w 1534386"/>
                  <a:gd name="connsiteY308" fmla="*/ 735012 h 1578661"/>
                  <a:gd name="connsiteX309" fmla="*/ 969388 w 1534386"/>
                  <a:gd name="connsiteY309" fmla="*/ 735012 h 1578661"/>
                  <a:gd name="connsiteX310" fmla="*/ 975429 w 1534386"/>
                  <a:gd name="connsiteY310" fmla="*/ 735012 h 1578661"/>
                  <a:gd name="connsiteX311" fmla="*/ 977845 w 1534386"/>
                  <a:gd name="connsiteY311" fmla="*/ 735012 h 1578661"/>
                  <a:gd name="connsiteX312" fmla="*/ 992343 w 1534386"/>
                  <a:gd name="connsiteY312" fmla="*/ 730180 h 1578661"/>
                  <a:gd name="connsiteX313" fmla="*/ 1012881 w 1534386"/>
                  <a:gd name="connsiteY313" fmla="*/ 714474 h 1578661"/>
                  <a:gd name="connsiteX314" fmla="*/ 1012881 w 1534386"/>
                  <a:gd name="connsiteY314" fmla="*/ 714474 h 1578661"/>
                  <a:gd name="connsiteX315" fmla="*/ 1015297 w 1534386"/>
                  <a:gd name="connsiteY315" fmla="*/ 712058 h 1578661"/>
                  <a:gd name="connsiteX316" fmla="*/ 1018921 w 1534386"/>
                  <a:gd name="connsiteY316" fmla="*/ 707226 h 1578661"/>
                  <a:gd name="connsiteX317" fmla="*/ 1027378 w 1534386"/>
                  <a:gd name="connsiteY317" fmla="*/ 691520 h 1578661"/>
                  <a:gd name="connsiteX318" fmla="*/ 1027378 w 1534386"/>
                  <a:gd name="connsiteY318" fmla="*/ 690312 h 1578661"/>
                  <a:gd name="connsiteX319" fmla="*/ 1027378 w 1534386"/>
                  <a:gd name="connsiteY319" fmla="*/ 690312 h 1578661"/>
                  <a:gd name="connsiteX320" fmla="*/ 1027378 w 1534386"/>
                  <a:gd name="connsiteY320" fmla="*/ 686688 h 1578661"/>
                  <a:gd name="connsiteX321" fmla="*/ 1027378 w 1534386"/>
                  <a:gd name="connsiteY321" fmla="*/ 683063 h 1578661"/>
                  <a:gd name="connsiteX322" fmla="*/ 1027378 w 1534386"/>
                  <a:gd name="connsiteY322" fmla="*/ 683063 h 1578661"/>
                  <a:gd name="connsiteX323" fmla="*/ 1023753 w 1534386"/>
                  <a:gd name="connsiteY323" fmla="*/ 670982 h 1578661"/>
                  <a:gd name="connsiteX324" fmla="*/ 985094 w 1534386"/>
                  <a:gd name="connsiteY324" fmla="*/ 573124 h 1578661"/>
                  <a:gd name="connsiteX325" fmla="*/ 982678 w 1534386"/>
                  <a:gd name="connsiteY325" fmla="*/ 563459 h 1578661"/>
                  <a:gd name="connsiteX326" fmla="*/ 981469 w 1534386"/>
                  <a:gd name="connsiteY326" fmla="*/ 558626 h 1578661"/>
                  <a:gd name="connsiteX327" fmla="*/ 980261 w 1534386"/>
                  <a:gd name="connsiteY327" fmla="*/ 550170 h 1578661"/>
                  <a:gd name="connsiteX328" fmla="*/ 994759 w 1534386"/>
                  <a:gd name="connsiteY328" fmla="*/ 497012 h 1578661"/>
                  <a:gd name="connsiteX329" fmla="*/ 995967 w 1534386"/>
                  <a:gd name="connsiteY329" fmla="*/ 495804 h 1578661"/>
                  <a:gd name="connsiteX330" fmla="*/ 1018921 w 1534386"/>
                  <a:gd name="connsiteY330" fmla="*/ 481307 h 1578661"/>
                  <a:gd name="connsiteX331" fmla="*/ 1026170 w 1534386"/>
                  <a:gd name="connsiteY331" fmla="*/ 478890 h 1578661"/>
                  <a:gd name="connsiteX332" fmla="*/ 1027378 w 1534386"/>
                  <a:gd name="connsiteY332" fmla="*/ 477682 h 1578661"/>
                  <a:gd name="connsiteX333" fmla="*/ 1027378 w 1534386"/>
                  <a:gd name="connsiteY333" fmla="*/ 476474 h 1578661"/>
                  <a:gd name="connsiteX334" fmla="*/ 1031003 w 1534386"/>
                  <a:gd name="connsiteY334" fmla="*/ 472850 h 1578661"/>
                  <a:gd name="connsiteX335" fmla="*/ 1045500 w 1534386"/>
                  <a:gd name="connsiteY335" fmla="*/ 463185 h 1578661"/>
                  <a:gd name="connsiteX336" fmla="*/ 1051541 w 1534386"/>
                  <a:gd name="connsiteY336" fmla="*/ 460768 h 1578661"/>
                  <a:gd name="connsiteX337" fmla="*/ 1062414 w 1534386"/>
                  <a:gd name="connsiteY337" fmla="*/ 454728 h 1578661"/>
                  <a:gd name="connsiteX338" fmla="*/ 1080535 w 1534386"/>
                  <a:gd name="connsiteY338" fmla="*/ 445063 h 1578661"/>
                  <a:gd name="connsiteX339" fmla="*/ 1095033 w 1534386"/>
                  <a:gd name="connsiteY339" fmla="*/ 436606 h 1578661"/>
                  <a:gd name="connsiteX340" fmla="*/ 1116779 w 1534386"/>
                  <a:gd name="connsiteY340" fmla="*/ 422109 h 1578661"/>
                  <a:gd name="connsiteX341" fmla="*/ 1134901 w 1534386"/>
                  <a:gd name="connsiteY341" fmla="*/ 407611 h 1578661"/>
                  <a:gd name="connsiteX342" fmla="*/ 1150606 w 1534386"/>
                  <a:gd name="connsiteY342" fmla="*/ 394322 h 1578661"/>
                  <a:gd name="connsiteX343" fmla="*/ 1151815 w 1534386"/>
                  <a:gd name="connsiteY343" fmla="*/ 391906 h 1578661"/>
                  <a:gd name="connsiteX344" fmla="*/ 1163896 w 1534386"/>
                  <a:gd name="connsiteY344" fmla="*/ 373784 h 1578661"/>
                  <a:gd name="connsiteX345" fmla="*/ 1165104 w 1534386"/>
                  <a:gd name="connsiteY345" fmla="*/ 371367 h 1578661"/>
                  <a:gd name="connsiteX346" fmla="*/ 1174769 w 1534386"/>
                  <a:gd name="connsiteY346" fmla="*/ 350830 h 1578661"/>
                  <a:gd name="connsiteX347" fmla="*/ 1177185 w 1534386"/>
                  <a:gd name="connsiteY347" fmla="*/ 342373 h 1578661"/>
                  <a:gd name="connsiteX348" fmla="*/ 1178394 w 1534386"/>
                  <a:gd name="connsiteY348" fmla="*/ 337540 h 1578661"/>
                  <a:gd name="connsiteX349" fmla="*/ 1180809 w 1534386"/>
                  <a:gd name="connsiteY349" fmla="*/ 307337 h 1578661"/>
                  <a:gd name="connsiteX350" fmla="*/ 1180809 w 1534386"/>
                  <a:gd name="connsiteY350" fmla="*/ 297672 h 1578661"/>
                  <a:gd name="connsiteX351" fmla="*/ 1178394 w 1534386"/>
                  <a:gd name="connsiteY351" fmla="*/ 286799 h 1578661"/>
                  <a:gd name="connsiteX352" fmla="*/ 1175977 w 1534386"/>
                  <a:gd name="connsiteY352" fmla="*/ 279550 h 1578661"/>
                  <a:gd name="connsiteX353" fmla="*/ 1173561 w 1534386"/>
                  <a:gd name="connsiteY353" fmla="*/ 271093 h 1578661"/>
                  <a:gd name="connsiteX354" fmla="*/ 1172353 w 1534386"/>
                  <a:gd name="connsiteY354" fmla="*/ 267469 h 1578661"/>
                  <a:gd name="connsiteX355" fmla="*/ 1172353 w 1534386"/>
                  <a:gd name="connsiteY355" fmla="*/ 256596 h 1578661"/>
                  <a:gd name="connsiteX356" fmla="*/ 1192891 w 1534386"/>
                  <a:gd name="connsiteY356" fmla="*/ 222768 h 1578661"/>
                  <a:gd name="connsiteX357" fmla="*/ 1195307 w 1534386"/>
                  <a:gd name="connsiteY357" fmla="*/ 211895 h 1578661"/>
                  <a:gd name="connsiteX358" fmla="*/ 1194099 w 1534386"/>
                  <a:gd name="connsiteY358" fmla="*/ 192565 h 1578661"/>
                  <a:gd name="connsiteX359" fmla="*/ 1192891 w 1534386"/>
                  <a:gd name="connsiteY359" fmla="*/ 190149 h 1578661"/>
                  <a:gd name="connsiteX360" fmla="*/ 1188059 w 1534386"/>
                  <a:gd name="connsiteY360" fmla="*/ 182900 h 1578661"/>
                  <a:gd name="connsiteX361" fmla="*/ 1185642 w 1534386"/>
                  <a:gd name="connsiteY361" fmla="*/ 180484 h 1578661"/>
                  <a:gd name="connsiteX362" fmla="*/ 1173561 w 1534386"/>
                  <a:gd name="connsiteY362" fmla="*/ 168403 h 1578661"/>
                  <a:gd name="connsiteX363" fmla="*/ 1172353 w 1534386"/>
                  <a:gd name="connsiteY363" fmla="*/ 164778 h 1578661"/>
                  <a:gd name="connsiteX364" fmla="*/ 1172353 w 1534386"/>
                  <a:gd name="connsiteY364" fmla="*/ 163571 h 1578661"/>
                  <a:gd name="connsiteX365" fmla="*/ 1171145 w 1534386"/>
                  <a:gd name="connsiteY365" fmla="*/ 155114 h 1578661"/>
                  <a:gd name="connsiteX366" fmla="*/ 1167520 w 1534386"/>
                  <a:gd name="connsiteY366" fmla="*/ 149073 h 1578661"/>
                  <a:gd name="connsiteX367" fmla="*/ 1162688 w 1534386"/>
                  <a:gd name="connsiteY367" fmla="*/ 143032 h 1578661"/>
                  <a:gd name="connsiteX368" fmla="*/ 1161480 w 1534386"/>
                  <a:gd name="connsiteY368" fmla="*/ 140616 h 1578661"/>
                  <a:gd name="connsiteX369" fmla="*/ 1157856 w 1534386"/>
                  <a:gd name="connsiteY369" fmla="*/ 136992 h 1578661"/>
                  <a:gd name="connsiteX370" fmla="*/ 1156647 w 1534386"/>
                  <a:gd name="connsiteY370" fmla="*/ 135784 h 1578661"/>
                  <a:gd name="connsiteX371" fmla="*/ 1145774 w 1534386"/>
                  <a:gd name="connsiteY371" fmla="*/ 128535 h 1578661"/>
                  <a:gd name="connsiteX372" fmla="*/ 1127652 w 1534386"/>
                  <a:gd name="connsiteY372" fmla="*/ 123702 h 1578661"/>
                  <a:gd name="connsiteX373" fmla="*/ 1074495 w 1534386"/>
                  <a:gd name="connsiteY373" fmla="*/ 140616 h 1578661"/>
                  <a:gd name="connsiteX374" fmla="*/ 1047916 w 1534386"/>
                  <a:gd name="connsiteY374" fmla="*/ 170819 h 1578661"/>
                  <a:gd name="connsiteX375" fmla="*/ 1035835 w 1534386"/>
                  <a:gd name="connsiteY375" fmla="*/ 208271 h 1578661"/>
                  <a:gd name="connsiteX376" fmla="*/ 1035835 w 1534386"/>
                  <a:gd name="connsiteY376" fmla="*/ 211895 h 1578661"/>
                  <a:gd name="connsiteX377" fmla="*/ 1035835 w 1534386"/>
                  <a:gd name="connsiteY377" fmla="*/ 213103 h 1578661"/>
                  <a:gd name="connsiteX378" fmla="*/ 1039460 w 1534386"/>
                  <a:gd name="connsiteY378" fmla="*/ 240890 h 1578661"/>
                  <a:gd name="connsiteX379" fmla="*/ 1039460 w 1534386"/>
                  <a:gd name="connsiteY379" fmla="*/ 240890 h 1578661"/>
                  <a:gd name="connsiteX380" fmla="*/ 1043084 w 1534386"/>
                  <a:gd name="connsiteY380" fmla="*/ 248139 h 1578661"/>
                  <a:gd name="connsiteX381" fmla="*/ 1044292 w 1534386"/>
                  <a:gd name="connsiteY381" fmla="*/ 249347 h 1578661"/>
                  <a:gd name="connsiteX382" fmla="*/ 1057581 w 1534386"/>
                  <a:gd name="connsiteY382" fmla="*/ 249347 h 1578661"/>
                  <a:gd name="connsiteX383" fmla="*/ 1066038 w 1534386"/>
                  <a:gd name="connsiteY383" fmla="*/ 244515 h 1578661"/>
                  <a:gd name="connsiteX384" fmla="*/ 1072078 w 1534386"/>
                  <a:gd name="connsiteY384" fmla="*/ 239682 h 1578661"/>
                  <a:gd name="connsiteX385" fmla="*/ 1079328 w 1534386"/>
                  <a:gd name="connsiteY385" fmla="*/ 219144 h 1578661"/>
                  <a:gd name="connsiteX386" fmla="*/ 1079328 w 1534386"/>
                  <a:gd name="connsiteY386" fmla="*/ 217936 h 1578661"/>
                  <a:gd name="connsiteX387" fmla="*/ 1079328 w 1534386"/>
                  <a:gd name="connsiteY387" fmla="*/ 216728 h 1578661"/>
                  <a:gd name="connsiteX388" fmla="*/ 1078119 w 1534386"/>
                  <a:gd name="connsiteY388" fmla="*/ 203438 h 1578661"/>
                  <a:gd name="connsiteX389" fmla="*/ 1076911 w 1534386"/>
                  <a:gd name="connsiteY389" fmla="*/ 192565 h 1578661"/>
                  <a:gd name="connsiteX390" fmla="*/ 1081744 w 1534386"/>
                  <a:gd name="connsiteY390" fmla="*/ 186525 h 1578661"/>
                  <a:gd name="connsiteX391" fmla="*/ 1081744 w 1534386"/>
                  <a:gd name="connsiteY391" fmla="*/ 185317 h 1578661"/>
                  <a:gd name="connsiteX392" fmla="*/ 1081744 w 1534386"/>
                  <a:gd name="connsiteY392" fmla="*/ 184108 h 1578661"/>
                  <a:gd name="connsiteX393" fmla="*/ 1117988 w 1534386"/>
                  <a:gd name="connsiteY393" fmla="*/ 184108 h 1578661"/>
                  <a:gd name="connsiteX394" fmla="*/ 1128860 w 1534386"/>
                  <a:gd name="connsiteY394" fmla="*/ 192565 h 1578661"/>
                  <a:gd name="connsiteX395" fmla="*/ 1142150 w 1534386"/>
                  <a:gd name="connsiteY395" fmla="*/ 210687 h 1578661"/>
                  <a:gd name="connsiteX396" fmla="*/ 1142150 w 1534386"/>
                  <a:gd name="connsiteY396" fmla="*/ 211895 h 1578661"/>
                  <a:gd name="connsiteX397" fmla="*/ 1146982 w 1534386"/>
                  <a:gd name="connsiteY397" fmla="*/ 245723 h 1578661"/>
                  <a:gd name="connsiteX398" fmla="*/ 1142150 w 1534386"/>
                  <a:gd name="connsiteY398" fmla="*/ 259012 h 1578661"/>
                  <a:gd name="connsiteX399" fmla="*/ 1130069 w 1534386"/>
                  <a:gd name="connsiteY399" fmla="*/ 275926 h 1578661"/>
                  <a:gd name="connsiteX400" fmla="*/ 1117988 w 1534386"/>
                  <a:gd name="connsiteY400" fmla="*/ 290423 h 1578661"/>
                  <a:gd name="connsiteX401" fmla="*/ 1113155 w 1534386"/>
                  <a:gd name="connsiteY401" fmla="*/ 296464 h 1578661"/>
                  <a:gd name="connsiteX402" fmla="*/ 1107114 w 1534386"/>
                  <a:gd name="connsiteY402" fmla="*/ 318210 h 1578661"/>
                  <a:gd name="connsiteX403" fmla="*/ 1107114 w 1534386"/>
                  <a:gd name="connsiteY403" fmla="*/ 336332 h 1578661"/>
                  <a:gd name="connsiteX404" fmla="*/ 1105906 w 1534386"/>
                  <a:gd name="connsiteY404" fmla="*/ 341164 h 1578661"/>
                  <a:gd name="connsiteX405" fmla="*/ 1105906 w 1534386"/>
                  <a:gd name="connsiteY405" fmla="*/ 341164 h 1578661"/>
                  <a:gd name="connsiteX406" fmla="*/ 1103490 w 1534386"/>
                  <a:gd name="connsiteY406" fmla="*/ 342373 h 1578661"/>
                  <a:gd name="connsiteX407" fmla="*/ 1102281 w 1534386"/>
                  <a:gd name="connsiteY407" fmla="*/ 342373 h 1578661"/>
                  <a:gd name="connsiteX408" fmla="*/ 1102281 w 1534386"/>
                  <a:gd name="connsiteY408" fmla="*/ 342373 h 1578661"/>
                  <a:gd name="connsiteX409" fmla="*/ 1101074 w 1534386"/>
                  <a:gd name="connsiteY409" fmla="*/ 342373 h 1578661"/>
                  <a:gd name="connsiteX410" fmla="*/ 1101074 w 1534386"/>
                  <a:gd name="connsiteY410" fmla="*/ 342373 h 1578661"/>
                  <a:gd name="connsiteX411" fmla="*/ 1101074 w 1534386"/>
                  <a:gd name="connsiteY411" fmla="*/ 342373 h 1578661"/>
                  <a:gd name="connsiteX412" fmla="*/ 1101074 w 1534386"/>
                  <a:gd name="connsiteY412" fmla="*/ 342373 h 1578661"/>
                  <a:gd name="connsiteX413" fmla="*/ 1098657 w 1534386"/>
                  <a:gd name="connsiteY413" fmla="*/ 342373 h 1578661"/>
                  <a:gd name="connsiteX414" fmla="*/ 1091409 w 1534386"/>
                  <a:gd name="connsiteY414" fmla="*/ 343581 h 1578661"/>
                  <a:gd name="connsiteX415" fmla="*/ 1087785 w 1534386"/>
                  <a:gd name="connsiteY415" fmla="*/ 343581 h 1578661"/>
                  <a:gd name="connsiteX416" fmla="*/ 1081744 w 1534386"/>
                  <a:gd name="connsiteY416" fmla="*/ 343581 h 1578661"/>
                  <a:gd name="connsiteX417" fmla="*/ 1076911 w 1534386"/>
                  <a:gd name="connsiteY417" fmla="*/ 342373 h 1578661"/>
                  <a:gd name="connsiteX418" fmla="*/ 1072078 w 1534386"/>
                  <a:gd name="connsiteY418" fmla="*/ 341164 h 1578661"/>
                  <a:gd name="connsiteX419" fmla="*/ 1068454 w 1534386"/>
                  <a:gd name="connsiteY419" fmla="*/ 339956 h 1578661"/>
                  <a:gd name="connsiteX420" fmla="*/ 1061206 w 1534386"/>
                  <a:gd name="connsiteY420" fmla="*/ 337540 h 1578661"/>
                  <a:gd name="connsiteX421" fmla="*/ 1017713 w 1534386"/>
                  <a:gd name="connsiteY421" fmla="*/ 306129 h 1578661"/>
                  <a:gd name="connsiteX422" fmla="*/ 992343 w 1534386"/>
                  <a:gd name="connsiteY422" fmla="*/ 256596 h 1578661"/>
                  <a:gd name="connsiteX423" fmla="*/ 997175 w 1534386"/>
                  <a:gd name="connsiteY423" fmla="*/ 188941 h 1578661"/>
                  <a:gd name="connsiteX424" fmla="*/ 997175 w 1534386"/>
                  <a:gd name="connsiteY424" fmla="*/ 187733 h 1578661"/>
                  <a:gd name="connsiteX425" fmla="*/ 998383 w 1534386"/>
                  <a:gd name="connsiteY425" fmla="*/ 184108 h 1578661"/>
                  <a:gd name="connsiteX426" fmla="*/ 1014089 w 1534386"/>
                  <a:gd name="connsiteY426" fmla="*/ 151489 h 1578661"/>
                  <a:gd name="connsiteX427" fmla="*/ 1029794 w 1534386"/>
                  <a:gd name="connsiteY427" fmla="*/ 130951 h 1578661"/>
                  <a:gd name="connsiteX428" fmla="*/ 1098657 w 1534386"/>
                  <a:gd name="connsiteY428" fmla="*/ 100748 h 1578661"/>
                  <a:gd name="connsiteX429" fmla="*/ 1102281 w 1534386"/>
                  <a:gd name="connsiteY429" fmla="*/ 100748 h 1578661"/>
                  <a:gd name="connsiteX430" fmla="*/ 1101074 w 1534386"/>
                  <a:gd name="connsiteY430" fmla="*/ 100748 h 1578661"/>
                  <a:gd name="connsiteX431" fmla="*/ 1108322 w 1534386"/>
                  <a:gd name="connsiteY431" fmla="*/ 101956 h 1578661"/>
                  <a:gd name="connsiteX432" fmla="*/ 1124028 w 1534386"/>
                  <a:gd name="connsiteY432" fmla="*/ 105580 h 1578661"/>
                  <a:gd name="connsiteX433" fmla="*/ 1124028 w 1534386"/>
                  <a:gd name="connsiteY433" fmla="*/ 82626 h 1578661"/>
                  <a:gd name="connsiteX434" fmla="*/ 1122820 w 1534386"/>
                  <a:gd name="connsiteY434" fmla="*/ 76586 h 1578661"/>
                  <a:gd name="connsiteX435" fmla="*/ 1122820 w 1534386"/>
                  <a:gd name="connsiteY435" fmla="*/ 42758 h 1578661"/>
                  <a:gd name="connsiteX436" fmla="*/ 1124028 w 1534386"/>
                  <a:gd name="connsiteY436" fmla="*/ 33093 h 1578661"/>
                  <a:gd name="connsiteX437" fmla="*/ 1131277 w 1534386"/>
                  <a:gd name="connsiteY437" fmla="*/ 13763 h 1578661"/>
                  <a:gd name="connsiteX438" fmla="*/ 1134901 w 1534386"/>
                  <a:gd name="connsiteY438" fmla="*/ 8931 h 1578661"/>
                  <a:gd name="connsiteX439" fmla="*/ 1139734 w 1534386"/>
                  <a:gd name="connsiteY439" fmla="*/ 5306 h 1578661"/>
                  <a:gd name="connsiteX440" fmla="*/ 1151815 w 1534386"/>
                  <a:gd name="connsiteY440" fmla="*/ 474 h 1578661"/>
                  <a:gd name="connsiteX441" fmla="*/ 1171145 w 1534386"/>
                  <a:gd name="connsiteY441" fmla="*/ 2890 h 1578661"/>
                  <a:gd name="connsiteX442" fmla="*/ 1183226 w 1534386"/>
                  <a:gd name="connsiteY442" fmla="*/ 27052 h 1578661"/>
                  <a:gd name="connsiteX443" fmla="*/ 1180809 w 1534386"/>
                  <a:gd name="connsiteY443" fmla="*/ 34301 h 1578661"/>
                  <a:gd name="connsiteX444" fmla="*/ 1174769 w 1534386"/>
                  <a:gd name="connsiteY444" fmla="*/ 40342 h 1578661"/>
                  <a:gd name="connsiteX445" fmla="*/ 1167520 w 1534386"/>
                  <a:gd name="connsiteY445" fmla="*/ 40342 h 1578661"/>
                  <a:gd name="connsiteX446" fmla="*/ 1155439 w 1534386"/>
                  <a:gd name="connsiteY446" fmla="*/ 30677 h 1578661"/>
                  <a:gd name="connsiteX447" fmla="*/ 1159063 w 1534386"/>
                  <a:gd name="connsiteY447" fmla="*/ 17388 h 1578661"/>
                  <a:gd name="connsiteX448" fmla="*/ 1166313 w 1534386"/>
                  <a:gd name="connsiteY448" fmla="*/ 19804 h 1578661"/>
                  <a:gd name="connsiteX449" fmla="*/ 1166313 w 1534386"/>
                  <a:gd name="connsiteY449" fmla="*/ 24636 h 1578661"/>
                  <a:gd name="connsiteX450" fmla="*/ 1168728 w 1534386"/>
                  <a:gd name="connsiteY450" fmla="*/ 34301 h 1578661"/>
                  <a:gd name="connsiteX451" fmla="*/ 1173561 w 1534386"/>
                  <a:gd name="connsiteY451" fmla="*/ 35509 h 1578661"/>
                  <a:gd name="connsiteX452" fmla="*/ 1177185 w 1534386"/>
                  <a:gd name="connsiteY452" fmla="*/ 31885 h 1578661"/>
                  <a:gd name="connsiteX453" fmla="*/ 1177185 w 1534386"/>
                  <a:gd name="connsiteY453" fmla="*/ 17388 h 1578661"/>
                  <a:gd name="connsiteX454" fmla="*/ 1156647 w 1534386"/>
                  <a:gd name="connsiteY454" fmla="*/ 4098 h 1578661"/>
                  <a:gd name="connsiteX455" fmla="*/ 1150606 w 1534386"/>
                  <a:gd name="connsiteY455" fmla="*/ 7722 h 1578661"/>
                  <a:gd name="connsiteX456" fmla="*/ 1145774 w 1534386"/>
                  <a:gd name="connsiteY456" fmla="*/ 17388 h 1578661"/>
                  <a:gd name="connsiteX457" fmla="*/ 1155439 w 1534386"/>
                  <a:gd name="connsiteY457" fmla="*/ 54840 h 1578661"/>
                  <a:gd name="connsiteX458" fmla="*/ 1157856 w 1534386"/>
                  <a:gd name="connsiteY458" fmla="*/ 60880 h 1578661"/>
                  <a:gd name="connsiteX459" fmla="*/ 1167520 w 1534386"/>
                  <a:gd name="connsiteY459" fmla="*/ 77794 h 1578661"/>
                  <a:gd name="connsiteX460" fmla="*/ 1185642 w 1534386"/>
                  <a:gd name="connsiteY460" fmla="*/ 103164 h 1578661"/>
                  <a:gd name="connsiteX461" fmla="*/ 1204972 w 1534386"/>
                  <a:gd name="connsiteY461" fmla="*/ 135784 h 1578661"/>
                  <a:gd name="connsiteX462" fmla="*/ 1218262 w 1534386"/>
                  <a:gd name="connsiteY462" fmla="*/ 163571 h 1578661"/>
                  <a:gd name="connsiteX463" fmla="*/ 1232759 w 1534386"/>
                  <a:gd name="connsiteY463" fmla="*/ 202230 h 1578661"/>
                  <a:gd name="connsiteX464" fmla="*/ 1230343 w 1534386"/>
                  <a:gd name="connsiteY464" fmla="*/ 360494 h 1578661"/>
                  <a:gd name="connsiteX465" fmla="*/ 1231551 w 1534386"/>
                  <a:gd name="connsiteY465" fmla="*/ 389489 h 1578661"/>
                  <a:gd name="connsiteX466" fmla="*/ 1236383 w 1534386"/>
                  <a:gd name="connsiteY466" fmla="*/ 414860 h 1578661"/>
                  <a:gd name="connsiteX467" fmla="*/ 1238800 w 1534386"/>
                  <a:gd name="connsiteY467" fmla="*/ 428149 h 1578661"/>
                  <a:gd name="connsiteX468" fmla="*/ 1236383 w 1534386"/>
                  <a:gd name="connsiteY468" fmla="*/ 457144 h 1578661"/>
                  <a:gd name="connsiteX469" fmla="*/ 1227926 w 1534386"/>
                  <a:gd name="connsiteY469" fmla="*/ 474058 h 1578661"/>
                  <a:gd name="connsiteX470" fmla="*/ 1226719 w 1534386"/>
                  <a:gd name="connsiteY470" fmla="*/ 476474 h 1578661"/>
                  <a:gd name="connsiteX471" fmla="*/ 1220678 w 1534386"/>
                  <a:gd name="connsiteY471" fmla="*/ 484931 h 1578661"/>
                  <a:gd name="connsiteX472" fmla="*/ 1186850 w 1534386"/>
                  <a:gd name="connsiteY472" fmla="*/ 523591 h 1578661"/>
                  <a:gd name="connsiteX473" fmla="*/ 1163896 w 1534386"/>
                  <a:gd name="connsiteY473" fmla="*/ 575540 h 1578661"/>
                  <a:gd name="connsiteX474" fmla="*/ 1157856 w 1534386"/>
                  <a:gd name="connsiteY474" fmla="*/ 591246 h 1578661"/>
                  <a:gd name="connsiteX475" fmla="*/ 1169937 w 1534386"/>
                  <a:gd name="connsiteY475" fmla="*/ 582789 h 1578661"/>
                  <a:gd name="connsiteX476" fmla="*/ 1180809 w 1534386"/>
                  <a:gd name="connsiteY476" fmla="*/ 577956 h 1578661"/>
                  <a:gd name="connsiteX477" fmla="*/ 1189266 w 1534386"/>
                  <a:gd name="connsiteY477" fmla="*/ 575540 h 1578661"/>
                  <a:gd name="connsiteX478" fmla="*/ 1213429 w 1534386"/>
                  <a:gd name="connsiteY478" fmla="*/ 574332 h 1578661"/>
                  <a:gd name="connsiteX479" fmla="*/ 1217053 w 1534386"/>
                  <a:gd name="connsiteY479" fmla="*/ 576748 h 1578661"/>
                  <a:gd name="connsiteX480" fmla="*/ 1220678 w 1534386"/>
                  <a:gd name="connsiteY480" fmla="*/ 580373 h 1578661"/>
                  <a:gd name="connsiteX481" fmla="*/ 1223094 w 1534386"/>
                  <a:gd name="connsiteY481" fmla="*/ 592454 h 1578661"/>
                  <a:gd name="connsiteX482" fmla="*/ 1221886 w 1534386"/>
                  <a:gd name="connsiteY482" fmla="*/ 597287 h 1578661"/>
                  <a:gd name="connsiteX483" fmla="*/ 1221886 w 1534386"/>
                  <a:gd name="connsiteY483" fmla="*/ 621449 h 1578661"/>
                  <a:gd name="connsiteX484" fmla="*/ 1242424 w 1534386"/>
                  <a:gd name="connsiteY484" fmla="*/ 632322 h 1578661"/>
                  <a:gd name="connsiteX485" fmla="*/ 1246048 w 1534386"/>
                  <a:gd name="connsiteY485" fmla="*/ 632322 h 1578661"/>
                  <a:gd name="connsiteX486" fmla="*/ 1253297 w 1534386"/>
                  <a:gd name="connsiteY486" fmla="*/ 631114 h 1578661"/>
                  <a:gd name="connsiteX487" fmla="*/ 1256922 w 1534386"/>
                  <a:gd name="connsiteY487" fmla="*/ 629906 h 1578661"/>
                  <a:gd name="connsiteX488" fmla="*/ 1261754 w 1534386"/>
                  <a:gd name="connsiteY488" fmla="*/ 628698 h 1578661"/>
                  <a:gd name="connsiteX489" fmla="*/ 1300414 w 1534386"/>
                  <a:gd name="connsiteY489" fmla="*/ 625073 h 1578661"/>
                  <a:gd name="connsiteX490" fmla="*/ 1310079 w 1534386"/>
                  <a:gd name="connsiteY490" fmla="*/ 627490 h 1578661"/>
                  <a:gd name="connsiteX491" fmla="*/ 1342698 w 1534386"/>
                  <a:gd name="connsiteY491" fmla="*/ 649236 h 1578661"/>
                  <a:gd name="connsiteX492" fmla="*/ 1354779 w 1534386"/>
                  <a:gd name="connsiteY492" fmla="*/ 668566 h 1578661"/>
                  <a:gd name="connsiteX493" fmla="*/ 1354779 w 1534386"/>
                  <a:gd name="connsiteY493" fmla="*/ 725348 h 1578661"/>
                  <a:gd name="connsiteX494" fmla="*/ 1346322 w 1534386"/>
                  <a:gd name="connsiteY494" fmla="*/ 744677 h 1578661"/>
                  <a:gd name="connsiteX495" fmla="*/ 1324576 w 1534386"/>
                  <a:gd name="connsiteY495" fmla="*/ 777297 h 1578661"/>
                  <a:gd name="connsiteX496" fmla="*/ 1295581 w 1534386"/>
                  <a:gd name="connsiteY496" fmla="*/ 801459 h 1578661"/>
                  <a:gd name="connsiteX497" fmla="*/ 1271419 w 1534386"/>
                  <a:gd name="connsiteY497" fmla="*/ 813540 h 1578661"/>
                  <a:gd name="connsiteX498" fmla="*/ 1250881 w 1534386"/>
                  <a:gd name="connsiteY498" fmla="*/ 819581 h 1578661"/>
                  <a:gd name="connsiteX499" fmla="*/ 1197723 w 1534386"/>
                  <a:gd name="connsiteY499" fmla="*/ 819581 h 1578661"/>
                  <a:gd name="connsiteX500" fmla="*/ 1180809 w 1534386"/>
                  <a:gd name="connsiteY500" fmla="*/ 811124 h 1578661"/>
                  <a:gd name="connsiteX501" fmla="*/ 1169937 w 1534386"/>
                  <a:gd name="connsiteY501" fmla="*/ 796627 h 1578661"/>
                  <a:gd name="connsiteX502" fmla="*/ 1163896 w 1534386"/>
                  <a:gd name="connsiteY502" fmla="*/ 770048 h 1578661"/>
                  <a:gd name="connsiteX503" fmla="*/ 1162688 w 1534386"/>
                  <a:gd name="connsiteY503" fmla="*/ 764007 h 1578661"/>
                  <a:gd name="connsiteX504" fmla="*/ 1161480 w 1534386"/>
                  <a:gd name="connsiteY504" fmla="*/ 759175 h 1578661"/>
                  <a:gd name="connsiteX505" fmla="*/ 1157856 w 1534386"/>
                  <a:gd name="connsiteY505" fmla="*/ 750718 h 1578661"/>
                  <a:gd name="connsiteX506" fmla="*/ 1148191 w 1534386"/>
                  <a:gd name="connsiteY506" fmla="*/ 739845 h 1578661"/>
                  <a:gd name="connsiteX507" fmla="*/ 1145774 w 1534386"/>
                  <a:gd name="connsiteY507" fmla="*/ 744677 h 1578661"/>
                  <a:gd name="connsiteX508" fmla="*/ 1138525 w 1534386"/>
                  <a:gd name="connsiteY508" fmla="*/ 764007 h 1578661"/>
                  <a:gd name="connsiteX509" fmla="*/ 1138525 w 1534386"/>
                  <a:gd name="connsiteY509" fmla="*/ 800251 h 1578661"/>
                  <a:gd name="connsiteX510" fmla="*/ 1145774 w 1534386"/>
                  <a:gd name="connsiteY510" fmla="*/ 797835 h 1578661"/>
                  <a:gd name="connsiteX511" fmla="*/ 1150606 w 1534386"/>
                  <a:gd name="connsiteY511" fmla="*/ 797835 h 1578661"/>
                  <a:gd name="connsiteX512" fmla="*/ 1151815 w 1534386"/>
                  <a:gd name="connsiteY512" fmla="*/ 797835 h 1578661"/>
                  <a:gd name="connsiteX513" fmla="*/ 1153023 w 1534386"/>
                  <a:gd name="connsiteY513" fmla="*/ 800251 h 1578661"/>
                  <a:gd name="connsiteX514" fmla="*/ 1149399 w 1534386"/>
                  <a:gd name="connsiteY514" fmla="*/ 805083 h 1578661"/>
                  <a:gd name="connsiteX515" fmla="*/ 1132485 w 1534386"/>
                  <a:gd name="connsiteY515" fmla="*/ 869114 h 1578661"/>
                  <a:gd name="connsiteX516" fmla="*/ 1150606 w 1534386"/>
                  <a:gd name="connsiteY516" fmla="*/ 866698 h 1578661"/>
                  <a:gd name="connsiteX517" fmla="*/ 1160272 w 1534386"/>
                  <a:gd name="connsiteY517" fmla="*/ 869114 h 1578661"/>
                  <a:gd name="connsiteX518" fmla="*/ 1163896 w 1534386"/>
                  <a:gd name="connsiteY518" fmla="*/ 872738 h 1578661"/>
                  <a:gd name="connsiteX519" fmla="*/ 1165104 w 1534386"/>
                  <a:gd name="connsiteY519" fmla="*/ 886028 h 1578661"/>
                  <a:gd name="connsiteX520" fmla="*/ 1156647 w 1534386"/>
                  <a:gd name="connsiteY520" fmla="*/ 913814 h 1578661"/>
                  <a:gd name="connsiteX521" fmla="*/ 1156647 w 1534386"/>
                  <a:gd name="connsiteY521" fmla="*/ 922271 h 1578661"/>
                  <a:gd name="connsiteX522" fmla="*/ 1157856 w 1534386"/>
                  <a:gd name="connsiteY522" fmla="*/ 933144 h 1578661"/>
                  <a:gd name="connsiteX523" fmla="*/ 1159063 w 1534386"/>
                  <a:gd name="connsiteY523" fmla="*/ 939185 h 1578661"/>
                  <a:gd name="connsiteX524" fmla="*/ 1159063 w 1534386"/>
                  <a:gd name="connsiteY524" fmla="*/ 940393 h 1578661"/>
                  <a:gd name="connsiteX525" fmla="*/ 1166313 w 1534386"/>
                  <a:gd name="connsiteY525" fmla="*/ 944017 h 1578661"/>
                  <a:gd name="connsiteX526" fmla="*/ 1171145 w 1534386"/>
                  <a:gd name="connsiteY526" fmla="*/ 937977 h 1578661"/>
                  <a:gd name="connsiteX527" fmla="*/ 1175977 w 1534386"/>
                  <a:gd name="connsiteY527" fmla="*/ 931936 h 1578661"/>
                  <a:gd name="connsiteX528" fmla="*/ 1197723 w 1534386"/>
                  <a:gd name="connsiteY528" fmla="*/ 905358 h 1578661"/>
                  <a:gd name="connsiteX529" fmla="*/ 1204972 w 1534386"/>
                  <a:gd name="connsiteY529" fmla="*/ 898109 h 1578661"/>
                  <a:gd name="connsiteX530" fmla="*/ 1215845 w 1534386"/>
                  <a:gd name="connsiteY530" fmla="*/ 888444 h 1578661"/>
                  <a:gd name="connsiteX531" fmla="*/ 1218262 w 1534386"/>
                  <a:gd name="connsiteY531" fmla="*/ 886028 h 1578661"/>
                  <a:gd name="connsiteX532" fmla="*/ 1231551 w 1534386"/>
                  <a:gd name="connsiteY532" fmla="*/ 876363 h 1578661"/>
                  <a:gd name="connsiteX533" fmla="*/ 1255713 w 1534386"/>
                  <a:gd name="connsiteY533" fmla="*/ 878779 h 1578661"/>
                  <a:gd name="connsiteX534" fmla="*/ 1270211 w 1534386"/>
                  <a:gd name="connsiteY534" fmla="*/ 893277 h 1578661"/>
                  <a:gd name="connsiteX535" fmla="*/ 1283500 w 1534386"/>
                  <a:gd name="connsiteY535" fmla="*/ 890860 h 1578661"/>
                  <a:gd name="connsiteX536" fmla="*/ 1306454 w 1534386"/>
                  <a:gd name="connsiteY536" fmla="*/ 889652 h 1578661"/>
                  <a:gd name="connsiteX537" fmla="*/ 1312495 w 1534386"/>
                  <a:gd name="connsiteY537" fmla="*/ 890860 h 1578661"/>
                  <a:gd name="connsiteX538" fmla="*/ 1319744 w 1534386"/>
                  <a:gd name="connsiteY538" fmla="*/ 894485 h 1578661"/>
                  <a:gd name="connsiteX539" fmla="*/ 1326993 w 1534386"/>
                  <a:gd name="connsiteY539" fmla="*/ 902941 h 1578661"/>
                  <a:gd name="connsiteX540" fmla="*/ 1326993 w 1534386"/>
                  <a:gd name="connsiteY540" fmla="*/ 915023 h 1578661"/>
                  <a:gd name="connsiteX541" fmla="*/ 1326993 w 1534386"/>
                  <a:gd name="connsiteY541" fmla="*/ 917439 h 1578661"/>
                  <a:gd name="connsiteX542" fmla="*/ 1326993 w 1534386"/>
                  <a:gd name="connsiteY542" fmla="*/ 918647 h 1578661"/>
                  <a:gd name="connsiteX543" fmla="*/ 1326993 w 1534386"/>
                  <a:gd name="connsiteY543" fmla="*/ 919855 h 1578661"/>
                  <a:gd name="connsiteX544" fmla="*/ 1326993 w 1534386"/>
                  <a:gd name="connsiteY544" fmla="*/ 921063 h 1578661"/>
                  <a:gd name="connsiteX545" fmla="*/ 1326993 w 1534386"/>
                  <a:gd name="connsiteY545" fmla="*/ 921063 h 1578661"/>
                  <a:gd name="connsiteX546" fmla="*/ 1325784 w 1534386"/>
                  <a:gd name="connsiteY546" fmla="*/ 922271 h 1578661"/>
                  <a:gd name="connsiteX547" fmla="*/ 1324576 w 1534386"/>
                  <a:gd name="connsiteY547" fmla="*/ 924688 h 1578661"/>
                  <a:gd name="connsiteX548" fmla="*/ 1342698 w 1534386"/>
                  <a:gd name="connsiteY548" fmla="*/ 918647 h 1578661"/>
                  <a:gd name="connsiteX549" fmla="*/ 1346322 w 1534386"/>
                  <a:gd name="connsiteY549" fmla="*/ 917439 h 1578661"/>
                  <a:gd name="connsiteX550" fmla="*/ 1362028 w 1534386"/>
                  <a:gd name="connsiteY550" fmla="*/ 913814 h 1578661"/>
                  <a:gd name="connsiteX551" fmla="*/ 1365653 w 1534386"/>
                  <a:gd name="connsiteY551" fmla="*/ 913814 h 1578661"/>
                  <a:gd name="connsiteX552" fmla="*/ 1375318 w 1534386"/>
                  <a:gd name="connsiteY552" fmla="*/ 913814 h 1578661"/>
                  <a:gd name="connsiteX553" fmla="*/ 1376525 w 1534386"/>
                  <a:gd name="connsiteY553" fmla="*/ 913814 h 1578661"/>
                  <a:gd name="connsiteX554" fmla="*/ 1378942 w 1534386"/>
                  <a:gd name="connsiteY554" fmla="*/ 913814 h 1578661"/>
                  <a:gd name="connsiteX555" fmla="*/ 1378942 w 1534386"/>
                  <a:gd name="connsiteY555" fmla="*/ 913814 h 1578661"/>
                  <a:gd name="connsiteX556" fmla="*/ 1384982 w 1534386"/>
                  <a:gd name="connsiteY556" fmla="*/ 916231 h 1578661"/>
                  <a:gd name="connsiteX557" fmla="*/ 1393439 w 1534386"/>
                  <a:gd name="connsiteY557" fmla="*/ 936769 h 1578661"/>
                  <a:gd name="connsiteX558" fmla="*/ 1393439 w 1534386"/>
                  <a:gd name="connsiteY558" fmla="*/ 936769 h 1578661"/>
                  <a:gd name="connsiteX559" fmla="*/ 1393439 w 1534386"/>
                  <a:gd name="connsiteY559" fmla="*/ 937977 h 1578661"/>
                  <a:gd name="connsiteX560" fmla="*/ 1399480 w 1534386"/>
                  <a:gd name="connsiteY560" fmla="*/ 963348 h 1578661"/>
                  <a:gd name="connsiteX561" fmla="*/ 1405521 w 1534386"/>
                  <a:gd name="connsiteY561" fmla="*/ 971805 h 1578661"/>
                  <a:gd name="connsiteX562" fmla="*/ 1406728 w 1534386"/>
                  <a:gd name="connsiteY562" fmla="*/ 973013 h 1578661"/>
                  <a:gd name="connsiteX563" fmla="*/ 1411561 w 1534386"/>
                  <a:gd name="connsiteY563" fmla="*/ 977845 h 1578661"/>
                  <a:gd name="connsiteX564" fmla="*/ 1412769 w 1534386"/>
                  <a:gd name="connsiteY564" fmla="*/ 979053 h 1578661"/>
                  <a:gd name="connsiteX565" fmla="*/ 1416393 w 1534386"/>
                  <a:gd name="connsiteY565" fmla="*/ 982678 h 1578661"/>
                  <a:gd name="connsiteX566" fmla="*/ 1418810 w 1534386"/>
                  <a:gd name="connsiteY566" fmla="*/ 983886 h 1578661"/>
                  <a:gd name="connsiteX567" fmla="*/ 1428475 w 1534386"/>
                  <a:gd name="connsiteY567" fmla="*/ 991135 h 1578661"/>
                  <a:gd name="connsiteX568" fmla="*/ 1428475 w 1534386"/>
                  <a:gd name="connsiteY568" fmla="*/ 991135 h 1578661"/>
                  <a:gd name="connsiteX569" fmla="*/ 1432100 w 1534386"/>
                  <a:gd name="connsiteY569" fmla="*/ 993551 h 1578661"/>
                  <a:gd name="connsiteX570" fmla="*/ 1435724 w 1534386"/>
                  <a:gd name="connsiteY570" fmla="*/ 993551 h 1578661"/>
                  <a:gd name="connsiteX571" fmla="*/ 1446596 w 1534386"/>
                  <a:gd name="connsiteY571" fmla="*/ 994759 h 1578661"/>
                  <a:gd name="connsiteX572" fmla="*/ 1473175 w 1534386"/>
                  <a:gd name="connsiteY572" fmla="*/ 1010464 h 1578661"/>
                  <a:gd name="connsiteX573" fmla="*/ 1476799 w 1534386"/>
                  <a:gd name="connsiteY573" fmla="*/ 1020129 h 1578661"/>
                  <a:gd name="connsiteX574" fmla="*/ 1474384 w 1534386"/>
                  <a:gd name="connsiteY574" fmla="*/ 1051541 h 1578661"/>
                  <a:gd name="connsiteX575" fmla="*/ 1465927 w 1534386"/>
                  <a:gd name="connsiteY575" fmla="*/ 1066038 h 1578661"/>
                  <a:gd name="connsiteX576" fmla="*/ 1453846 w 1534386"/>
                  <a:gd name="connsiteY576" fmla="*/ 1078119 h 1578661"/>
                  <a:gd name="connsiteX577" fmla="*/ 1450221 w 1534386"/>
                  <a:gd name="connsiteY577" fmla="*/ 1080536 h 1578661"/>
                  <a:gd name="connsiteX578" fmla="*/ 1450221 w 1534386"/>
                  <a:gd name="connsiteY578" fmla="*/ 1080536 h 1578661"/>
                  <a:gd name="connsiteX579" fmla="*/ 1447805 w 1534386"/>
                  <a:gd name="connsiteY579" fmla="*/ 1081744 h 1578661"/>
                  <a:gd name="connsiteX580" fmla="*/ 1440556 w 1534386"/>
                  <a:gd name="connsiteY580" fmla="*/ 1085368 h 1578661"/>
                  <a:gd name="connsiteX581" fmla="*/ 1422434 w 1534386"/>
                  <a:gd name="connsiteY581" fmla="*/ 1093825 h 1578661"/>
                  <a:gd name="connsiteX582" fmla="*/ 1411561 w 1534386"/>
                  <a:gd name="connsiteY582" fmla="*/ 1095033 h 1578661"/>
                  <a:gd name="connsiteX583" fmla="*/ 1374109 w 1534386"/>
                  <a:gd name="connsiteY583" fmla="*/ 1097449 h 1578661"/>
                  <a:gd name="connsiteX584" fmla="*/ 1364444 w 1534386"/>
                  <a:gd name="connsiteY584" fmla="*/ 1101073 h 1578661"/>
                  <a:gd name="connsiteX585" fmla="*/ 1352363 w 1534386"/>
                  <a:gd name="connsiteY585" fmla="*/ 1127652 h 1578661"/>
                  <a:gd name="connsiteX586" fmla="*/ 1360820 w 1534386"/>
                  <a:gd name="connsiteY586" fmla="*/ 1133693 h 1578661"/>
                  <a:gd name="connsiteX587" fmla="*/ 1368068 w 1534386"/>
                  <a:gd name="connsiteY587" fmla="*/ 1137317 h 1578661"/>
                  <a:gd name="connsiteX588" fmla="*/ 1388607 w 1534386"/>
                  <a:gd name="connsiteY588" fmla="*/ 1136109 h 1578661"/>
                  <a:gd name="connsiteX589" fmla="*/ 1389815 w 1534386"/>
                  <a:gd name="connsiteY589" fmla="*/ 1134901 h 1578661"/>
                  <a:gd name="connsiteX590" fmla="*/ 1391023 w 1534386"/>
                  <a:gd name="connsiteY590" fmla="*/ 1134901 h 1578661"/>
                  <a:gd name="connsiteX591" fmla="*/ 1394647 w 1534386"/>
                  <a:gd name="connsiteY591" fmla="*/ 1134901 h 1578661"/>
                  <a:gd name="connsiteX592" fmla="*/ 1397064 w 1534386"/>
                  <a:gd name="connsiteY592" fmla="*/ 1136109 h 1578661"/>
                  <a:gd name="connsiteX593" fmla="*/ 1398271 w 1534386"/>
                  <a:gd name="connsiteY593" fmla="*/ 1140942 h 1578661"/>
                  <a:gd name="connsiteX594" fmla="*/ 1398271 w 1534386"/>
                  <a:gd name="connsiteY594" fmla="*/ 1142150 h 1578661"/>
                  <a:gd name="connsiteX595" fmla="*/ 1395856 w 1534386"/>
                  <a:gd name="connsiteY595" fmla="*/ 1146982 h 1578661"/>
                  <a:gd name="connsiteX596" fmla="*/ 1394647 w 1534386"/>
                  <a:gd name="connsiteY596" fmla="*/ 1148191 h 1578661"/>
                  <a:gd name="connsiteX597" fmla="*/ 1393439 w 1534386"/>
                  <a:gd name="connsiteY597" fmla="*/ 1148191 h 1578661"/>
                  <a:gd name="connsiteX598" fmla="*/ 1392231 w 1534386"/>
                  <a:gd name="connsiteY598" fmla="*/ 1148191 h 1578661"/>
                  <a:gd name="connsiteX599" fmla="*/ 1388607 w 1534386"/>
                  <a:gd name="connsiteY599" fmla="*/ 1145774 h 1578661"/>
                  <a:gd name="connsiteX600" fmla="*/ 1358404 w 1534386"/>
                  <a:gd name="connsiteY600" fmla="*/ 1140942 h 1578661"/>
                  <a:gd name="connsiteX601" fmla="*/ 1341490 w 1534386"/>
                  <a:gd name="connsiteY601" fmla="*/ 1124028 h 1578661"/>
                  <a:gd name="connsiteX602" fmla="*/ 1340282 w 1534386"/>
                  <a:gd name="connsiteY602" fmla="*/ 1116779 h 1578661"/>
                  <a:gd name="connsiteX603" fmla="*/ 1343906 w 1534386"/>
                  <a:gd name="connsiteY603" fmla="*/ 1108322 h 1578661"/>
                  <a:gd name="connsiteX604" fmla="*/ 1369277 w 1534386"/>
                  <a:gd name="connsiteY604" fmla="*/ 1093825 h 1578661"/>
                  <a:gd name="connsiteX605" fmla="*/ 1377734 w 1534386"/>
                  <a:gd name="connsiteY605" fmla="*/ 1090200 h 1578661"/>
                  <a:gd name="connsiteX606" fmla="*/ 1397064 w 1534386"/>
                  <a:gd name="connsiteY606" fmla="*/ 1084160 h 1578661"/>
                  <a:gd name="connsiteX607" fmla="*/ 1429683 w 1534386"/>
                  <a:gd name="connsiteY607" fmla="*/ 1064830 h 1578661"/>
                  <a:gd name="connsiteX608" fmla="*/ 1432100 w 1534386"/>
                  <a:gd name="connsiteY608" fmla="*/ 1032211 h 1578661"/>
                  <a:gd name="connsiteX609" fmla="*/ 1421226 w 1534386"/>
                  <a:gd name="connsiteY609" fmla="*/ 1017713 h 1578661"/>
                  <a:gd name="connsiteX610" fmla="*/ 1417602 w 1534386"/>
                  <a:gd name="connsiteY610" fmla="*/ 1015297 h 1578661"/>
                  <a:gd name="connsiteX611" fmla="*/ 1413978 w 1534386"/>
                  <a:gd name="connsiteY611" fmla="*/ 1014089 h 1578661"/>
                  <a:gd name="connsiteX612" fmla="*/ 1407937 w 1534386"/>
                  <a:gd name="connsiteY612" fmla="*/ 1012881 h 1578661"/>
                  <a:gd name="connsiteX613" fmla="*/ 1347531 w 1534386"/>
                  <a:gd name="connsiteY613" fmla="*/ 1022545 h 1578661"/>
                  <a:gd name="connsiteX614" fmla="*/ 1320952 w 1534386"/>
                  <a:gd name="connsiteY614" fmla="*/ 1035835 h 1578661"/>
                  <a:gd name="connsiteX615" fmla="*/ 1295581 w 1534386"/>
                  <a:gd name="connsiteY615" fmla="*/ 1053957 h 1578661"/>
                  <a:gd name="connsiteX616" fmla="*/ 1272627 w 1534386"/>
                  <a:gd name="connsiteY616" fmla="*/ 1076911 h 1578661"/>
                  <a:gd name="connsiteX617" fmla="*/ 1259337 w 1534386"/>
                  <a:gd name="connsiteY617" fmla="*/ 1101073 h 1578661"/>
                  <a:gd name="connsiteX618" fmla="*/ 1265378 w 1534386"/>
                  <a:gd name="connsiteY618" fmla="*/ 1110739 h 1578661"/>
                  <a:gd name="connsiteX619" fmla="*/ 1266587 w 1534386"/>
                  <a:gd name="connsiteY619" fmla="*/ 1111947 h 1578661"/>
                  <a:gd name="connsiteX620" fmla="*/ 1267794 w 1534386"/>
                  <a:gd name="connsiteY620" fmla="*/ 1113155 h 1578661"/>
                  <a:gd name="connsiteX621" fmla="*/ 1269003 w 1534386"/>
                  <a:gd name="connsiteY621" fmla="*/ 1117987 h 1578661"/>
                  <a:gd name="connsiteX622" fmla="*/ 1269003 w 1534386"/>
                  <a:gd name="connsiteY622" fmla="*/ 1136109 h 1578661"/>
                  <a:gd name="connsiteX623" fmla="*/ 1269003 w 1534386"/>
                  <a:gd name="connsiteY623" fmla="*/ 1136109 h 1578661"/>
                  <a:gd name="connsiteX624" fmla="*/ 1266587 w 1534386"/>
                  <a:gd name="connsiteY624" fmla="*/ 1140942 h 1578661"/>
                  <a:gd name="connsiteX625" fmla="*/ 1265378 w 1534386"/>
                  <a:gd name="connsiteY625" fmla="*/ 1143358 h 1578661"/>
                  <a:gd name="connsiteX626" fmla="*/ 1260546 w 1534386"/>
                  <a:gd name="connsiteY626" fmla="*/ 1153023 h 1578661"/>
                  <a:gd name="connsiteX627" fmla="*/ 1265378 w 1534386"/>
                  <a:gd name="connsiteY627" fmla="*/ 1167520 h 1578661"/>
                  <a:gd name="connsiteX628" fmla="*/ 1271419 w 1534386"/>
                  <a:gd name="connsiteY628" fmla="*/ 1173561 h 1578661"/>
                  <a:gd name="connsiteX629" fmla="*/ 1273835 w 1534386"/>
                  <a:gd name="connsiteY629" fmla="*/ 1174769 h 1578661"/>
                  <a:gd name="connsiteX630" fmla="*/ 1273835 w 1534386"/>
                  <a:gd name="connsiteY630" fmla="*/ 1179601 h 1578661"/>
                  <a:gd name="connsiteX631" fmla="*/ 1272627 w 1534386"/>
                  <a:gd name="connsiteY631" fmla="*/ 1211013 h 1578661"/>
                  <a:gd name="connsiteX632" fmla="*/ 1272627 w 1534386"/>
                  <a:gd name="connsiteY632" fmla="*/ 1212221 h 1578661"/>
                  <a:gd name="connsiteX633" fmla="*/ 1272627 w 1534386"/>
                  <a:gd name="connsiteY633" fmla="*/ 1213429 h 1578661"/>
                  <a:gd name="connsiteX634" fmla="*/ 1272627 w 1534386"/>
                  <a:gd name="connsiteY634" fmla="*/ 1214637 h 1578661"/>
                  <a:gd name="connsiteX635" fmla="*/ 1272627 w 1534386"/>
                  <a:gd name="connsiteY635" fmla="*/ 1215845 h 1578661"/>
                  <a:gd name="connsiteX636" fmla="*/ 1272627 w 1534386"/>
                  <a:gd name="connsiteY636" fmla="*/ 1217053 h 1578661"/>
                  <a:gd name="connsiteX637" fmla="*/ 1272627 w 1534386"/>
                  <a:gd name="connsiteY637" fmla="*/ 1218261 h 1578661"/>
                  <a:gd name="connsiteX638" fmla="*/ 1272627 w 1534386"/>
                  <a:gd name="connsiteY638" fmla="*/ 1219470 h 1578661"/>
                  <a:gd name="connsiteX639" fmla="*/ 1272627 w 1534386"/>
                  <a:gd name="connsiteY639" fmla="*/ 1219470 h 1578661"/>
                  <a:gd name="connsiteX640" fmla="*/ 1272627 w 1534386"/>
                  <a:gd name="connsiteY640" fmla="*/ 1220678 h 1578661"/>
                  <a:gd name="connsiteX641" fmla="*/ 1272627 w 1534386"/>
                  <a:gd name="connsiteY641" fmla="*/ 1220678 h 1578661"/>
                  <a:gd name="connsiteX642" fmla="*/ 1272627 w 1534386"/>
                  <a:gd name="connsiteY642" fmla="*/ 1221886 h 1578661"/>
                  <a:gd name="connsiteX643" fmla="*/ 1272627 w 1534386"/>
                  <a:gd name="connsiteY643" fmla="*/ 1221886 h 1578661"/>
                  <a:gd name="connsiteX644" fmla="*/ 1272627 w 1534386"/>
                  <a:gd name="connsiteY644" fmla="*/ 1223094 h 1578661"/>
                  <a:gd name="connsiteX645" fmla="*/ 1272627 w 1534386"/>
                  <a:gd name="connsiteY645" fmla="*/ 1223094 h 1578661"/>
                  <a:gd name="connsiteX646" fmla="*/ 1272627 w 1534386"/>
                  <a:gd name="connsiteY646" fmla="*/ 1224302 h 1578661"/>
                  <a:gd name="connsiteX647" fmla="*/ 1272627 w 1534386"/>
                  <a:gd name="connsiteY647" fmla="*/ 1224302 h 1578661"/>
                  <a:gd name="connsiteX648" fmla="*/ 1271419 w 1534386"/>
                  <a:gd name="connsiteY648" fmla="*/ 1225510 h 1578661"/>
                  <a:gd name="connsiteX649" fmla="*/ 1271419 w 1534386"/>
                  <a:gd name="connsiteY649" fmla="*/ 1225510 h 1578661"/>
                  <a:gd name="connsiteX650" fmla="*/ 1270211 w 1534386"/>
                  <a:gd name="connsiteY650" fmla="*/ 1226718 h 1578661"/>
                  <a:gd name="connsiteX651" fmla="*/ 1270211 w 1534386"/>
                  <a:gd name="connsiteY651" fmla="*/ 1226718 h 1578661"/>
                  <a:gd name="connsiteX652" fmla="*/ 1269003 w 1534386"/>
                  <a:gd name="connsiteY652" fmla="*/ 1227926 h 1578661"/>
                  <a:gd name="connsiteX653" fmla="*/ 1267794 w 1534386"/>
                  <a:gd name="connsiteY653" fmla="*/ 1229135 h 1578661"/>
                  <a:gd name="connsiteX654" fmla="*/ 1264170 w 1534386"/>
                  <a:gd name="connsiteY654" fmla="*/ 1231551 h 1578661"/>
                  <a:gd name="connsiteX655" fmla="*/ 1243632 w 1534386"/>
                  <a:gd name="connsiteY655" fmla="*/ 1242424 h 1578661"/>
                  <a:gd name="connsiteX656" fmla="*/ 1233967 w 1534386"/>
                  <a:gd name="connsiteY656" fmla="*/ 1244840 h 1578661"/>
                  <a:gd name="connsiteX657" fmla="*/ 1220678 w 1534386"/>
                  <a:gd name="connsiteY657" fmla="*/ 1244840 h 1578661"/>
                  <a:gd name="connsiteX658" fmla="*/ 1214637 w 1534386"/>
                  <a:gd name="connsiteY658" fmla="*/ 1243632 h 1578661"/>
                  <a:gd name="connsiteX659" fmla="*/ 1212221 w 1534386"/>
                  <a:gd name="connsiteY659" fmla="*/ 1242424 h 1578661"/>
                  <a:gd name="connsiteX660" fmla="*/ 1206180 w 1534386"/>
                  <a:gd name="connsiteY660" fmla="*/ 1240008 h 1578661"/>
                  <a:gd name="connsiteX661" fmla="*/ 1201348 w 1534386"/>
                  <a:gd name="connsiteY661" fmla="*/ 1237592 h 1578661"/>
                  <a:gd name="connsiteX662" fmla="*/ 1192891 w 1534386"/>
                  <a:gd name="connsiteY662" fmla="*/ 1233967 h 1578661"/>
                  <a:gd name="connsiteX663" fmla="*/ 1190475 w 1534386"/>
                  <a:gd name="connsiteY663" fmla="*/ 1232759 h 1578661"/>
                  <a:gd name="connsiteX664" fmla="*/ 1180809 w 1534386"/>
                  <a:gd name="connsiteY664" fmla="*/ 1227926 h 1578661"/>
                  <a:gd name="connsiteX665" fmla="*/ 1172353 w 1534386"/>
                  <a:gd name="connsiteY665" fmla="*/ 1223094 h 1578661"/>
                  <a:gd name="connsiteX666" fmla="*/ 1178394 w 1534386"/>
                  <a:gd name="connsiteY666" fmla="*/ 1231551 h 1578661"/>
                  <a:gd name="connsiteX667" fmla="*/ 1182018 w 1534386"/>
                  <a:gd name="connsiteY667" fmla="*/ 1236383 h 1578661"/>
                  <a:gd name="connsiteX668" fmla="*/ 1200140 w 1534386"/>
                  <a:gd name="connsiteY668" fmla="*/ 1249673 h 1578661"/>
                  <a:gd name="connsiteX669" fmla="*/ 1204972 w 1534386"/>
                  <a:gd name="connsiteY669" fmla="*/ 1252089 h 1578661"/>
                  <a:gd name="connsiteX670" fmla="*/ 1218262 w 1534386"/>
                  <a:gd name="connsiteY670" fmla="*/ 1260546 h 1578661"/>
                  <a:gd name="connsiteX671" fmla="*/ 1227926 w 1534386"/>
                  <a:gd name="connsiteY671" fmla="*/ 1270211 h 1578661"/>
                  <a:gd name="connsiteX672" fmla="*/ 1227926 w 1534386"/>
                  <a:gd name="connsiteY672" fmla="*/ 1271419 h 1578661"/>
                  <a:gd name="connsiteX673" fmla="*/ 1235175 w 1534386"/>
                  <a:gd name="connsiteY673" fmla="*/ 1290749 h 1578661"/>
                  <a:gd name="connsiteX674" fmla="*/ 1232759 w 1534386"/>
                  <a:gd name="connsiteY674" fmla="*/ 1307662 h 1578661"/>
                  <a:gd name="connsiteX675" fmla="*/ 1223094 w 1534386"/>
                  <a:gd name="connsiteY675" fmla="*/ 1317328 h 1578661"/>
                  <a:gd name="connsiteX676" fmla="*/ 1218262 w 1534386"/>
                  <a:gd name="connsiteY676" fmla="*/ 1319744 h 1578661"/>
                  <a:gd name="connsiteX677" fmla="*/ 1217053 w 1534386"/>
                  <a:gd name="connsiteY677" fmla="*/ 1319744 h 1578661"/>
                  <a:gd name="connsiteX678" fmla="*/ 1212221 w 1534386"/>
                  <a:gd name="connsiteY678" fmla="*/ 1320952 h 1578661"/>
                  <a:gd name="connsiteX679" fmla="*/ 1211012 w 1534386"/>
                  <a:gd name="connsiteY679" fmla="*/ 1320952 h 1578661"/>
                  <a:gd name="connsiteX680" fmla="*/ 1209805 w 1534386"/>
                  <a:gd name="connsiteY680" fmla="*/ 1320952 h 1578661"/>
                  <a:gd name="connsiteX681" fmla="*/ 1208597 w 1534386"/>
                  <a:gd name="connsiteY681" fmla="*/ 1320952 h 1578661"/>
                  <a:gd name="connsiteX682" fmla="*/ 1203764 w 1534386"/>
                  <a:gd name="connsiteY682" fmla="*/ 1319744 h 1578661"/>
                  <a:gd name="connsiteX683" fmla="*/ 1200140 w 1534386"/>
                  <a:gd name="connsiteY683" fmla="*/ 1317328 h 1578661"/>
                  <a:gd name="connsiteX684" fmla="*/ 1198931 w 1534386"/>
                  <a:gd name="connsiteY684" fmla="*/ 1316119 h 1578661"/>
                  <a:gd name="connsiteX685" fmla="*/ 1197723 w 1534386"/>
                  <a:gd name="connsiteY685" fmla="*/ 1314911 h 1578661"/>
                  <a:gd name="connsiteX686" fmla="*/ 1191683 w 1534386"/>
                  <a:gd name="connsiteY686" fmla="*/ 1310079 h 1578661"/>
                  <a:gd name="connsiteX687" fmla="*/ 1184434 w 1534386"/>
                  <a:gd name="connsiteY687" fmla="*/ 1307662 h 1578661"/>
                  <a:gd name="connsiteX688" fmla="*/ 1183226 w 1534386"/>
                  <a:gd name="connsiteY688" fmla="*/ 1307662 h 1578661"/>
                  <a:gd name="connsiteX689" fmla="*/ 1183226 w 1534386"/>
                  <a:gd name="connsiteY689" fmla="*/ 1318536 h 1578661"/>
                  <a:gd name="connsiteX690" fmla="*/ 1184434 w 1534386"/>
                  <a:gd name="connsiteY690" fmla="*/ 1329409 h 1578661"/>
                  <a:gd name="connsiteX691" fmla="*/ 1186850 w 1534386"/>
                  <a:gd name="connsiteY691" fmla="*/ 1341490 h 1578661"/>
                  <a:gd name="connsiteX692" fmla="*/ 1186850 w 1534386"/>
                  <a:gd name="connsiteY692" fmla="*/ 1342698 h 1578661"/>
                  <a:gd name="connsiteX693" fmla="*/ 1191683 w 1534386"/>
                  <a:gd name="connsiteY693" fmla="*/ 1352363 h 1578661"/>
                  <a:gd name="connsiteX694" fmla="*/ 1192891 w 1534386"/>
                  <a:gd name="connsiteY694" fmla="*/ 1353571 h 1578661"/>
                  <a:gd name="connsiteX695" fmla="*/ 1200140 w 1534386"/>
                  <a:gd name="connsiteY695" fmla="*/ 1360820 h 1578661"/>
                  <a:gd name="connsiteX696" fmla="*/ 1201348 w 1534386"/>
                  <a:gd name="connsiteY696" fmla="*/ 1362028 h 1578661"/>
                  <a:gd name="connsiteX697" fmla="*/ 1211012 w 1534386"/>
                  <a:gd name="connsiteY697" fmla="*/ 1366860 h 1578661"/>
                  <a:gd name="connsiteX698" fmla="*/ 1217053 w 1534386"/>
                  <a:gd name="connsiteY698" fmla="*/ 1368069 h 1578661"/>
                  <a:gd name="connsiteX699" fmla="*/ 1219469 w 1534386"/>
                  <a:gd name="connsiteY699" fmla="*/ 1368069 h 1578661"/>
                  <a:gd name="connsiteX700" fmla="*/ 1221886 w 1534386"/>
                  <a:gd name="connsiteY700" fmla="*/ 1368069 h 1578661"/>
                  <a:gd name="connsiteX701" fmla="*/ 1224302 w 1534386"/>
                  <a:gd name="connsiteY701" fmla="*/ 1371693 h 1578661"/>
                  <a:gd name="connsiteX702" fmla="*/ 1223094 w 1534386"/>
                  <a:gd name="connsiteY702" fmla="*/ 1372901 h 1578661"/>
                  <a:gd name="connsiteX703" fmla="*/ 1203764 w 1534386"/>
                  <a:gd name="connsiteY703" fmla="*/ 1386190 h 1578661"/>
                  <a:gd name="connsiteX704" fmla="*/ 1201348 w 1534386"/>
                  <a:gd name="connsiteY704" fmla="*/ 1395856 h 1578661"/>
                  <a:gd name="connsiteX705" fmla="*/ 1209805 w 1534386"/>
                  <a:gd name="connsiteY705" fmla="*/ 1410353 h 1578661"/>
                  <a:gd name="connsiteX706" fmla="*/ 1219469 w 1534386"/>
                  <a:gd name="connsiteY706" fmla="*/ 1416394 h 1578661"/>
                  <a:gd name="connsiteX707" fmla="*/ 1223094 w 1534386"/>
                  <a:gd name="connsiteY707" fmla="*/ 1417602 h 1578661"/>
                  <a:gd name="connsiteX708" fmla="*/ 1229134 w 1534386"/>
                  <a:gd name="connsiteY708" fmla="*/ 1420018 h 1578661"/>
                  <a:gd name="connsiteX709" fmla="*/ 1230343 w 1534386"/>
                  <a:gd name="connsiteY709" fmla="*/ 1420018 h 1578661"/>
                  <a:gd name="connsiteX710" fmla="*/ 1238800 w 1534386"/>
                  <a:gd name="connsiteY710" fmla="*/ 1422434 h 1578661"/>
                  <a:gd name="connsiteX711" fmla="*/ 1242424 w 1534386"/>
                  <a:gd name="connsiteY711" fmla="*/ 1423642 h 1578661"/>
                  <a:gd name="connsiteX712" fmla="*/ 1254505 w 1534386"/>
                  <a:gd name="connsiteY712" fmla="*/ 1427267 h 1578661"/>
                  <a:gd name="connsiteX713" fmla="*/ 1276251 w 1534386"/>
                  <a:gd name="connsiteY713" fmla="*/ 1394647 h 1578661"/>
                  <a:gd name="connsiteX714" fmla="*/ 1270211 w 1534386"/>
                  <a:gd name="connsiteY714" fmla="*/ 1368069 h 1578661"/>
                  <a:gd name="connsiteX715" fmla="*/ 1270211 w 1534386"/>
                  <a:gd name="connsiteY715" fmla="*/ 1364444 h 1578661"/>
                  <a:gd name="connsiteX716" fmla="*/ 1270211 w 1534386"/>
                  <a:gd name="connsiteY716" fmla="*/ 1363236 h 1578661"/>
                  <a:gd name="connsiteX717" fmla="*/ 1271419 w 1534386"/>
                  <a:gd name="connsiteY717" fmla="*/ 1357196 h 1578661"/>
                  <a:gd name="connsiteX718" fmla="*/ 1272627 w 1534386"/>
                  <a:gd name="connsiteY718" fmla="*/ 1352363 h 1578661"/>
                  <a:gd name="connsiteX719" fmla="*/ 1285916 w 1534386"/>
                  <a:gd name="connsiteY719" fmla="*/ 1340282 h 1578661"/>
                  <a:gd name="connsiteX720" fmla="*/ 1289540 w 1534386"/>
                  <a:gd name="connsiteY720" fmla="*/ 1339074 h 1578661"/>
                  <a:gd name="connsiteX721" fmla="*/ 1290749 w 1534386"/>
                  <a:gd name="connsiteY721" fmla="*/ 1339074 h 1578661"/>
                  <a:gd name="connsiteX722" fmla="*/ 1295581 w 1534386"/>
                  <a:gd name="connsiteY722" fmla="*/ 1337866 h 1578661"/>
                  <a:gd name="connsiteX723" fmla="*/ 1296790 w 1534386"/>
                  <a:gd name="connsiteY723" fmla="*/ 1337866 h 1578661"/>
                  <a:gd name="connsiteX724" fmla="*/ 1305247 w 1534386"/>
                  <a:gd name="connsiteY724" fmla="*/ 1336657 h 1578661"/>
                  <a:gd name="connsiteX725" fmla="*/ 1317328 w 1534386"/>
                  <a:gd name="connsiteY725" fmla="*/ 1336657 h 1578661"/>
                  <a:gd name="connsiteX726" fmla="*/ 1326993 w 1534386"/>
                  <a:gd name="connsiteY726" fmla="*/ 1337866 h 1578661"/>
                  <a:gd name="connsiteX727" fmla="*/ 1347531 w 1534386"/>
                  <a:gd name="connsiteY727" fmla="*/ 1313703 h 1578661"/>
                  <a:gd name="connsiteX728" fmla="*/ 1349947 w 1534386"/>
                  <a:gd name="connsiteY728" fmla="*/ 1308871 h 1578661"/>
                  <a:gd name="connsiteX729" fmla="*/ 1358404 w 1534386"/>
                  <a:gd name="connsiteY729" fmla="*/ 1285916 h 1578661"/>
                  <a:gd name="connsiteX730" fmla="*/ 1362028 w 1534386"/>
                  <a:gd name="connsiteY730" fmla="*/ 1271419 h 1578661"/>
                  <a:gd name="connsiteX731" fmla="*/ 1376525 w 1534386"/>
                  <a:gd name="connsiteY731" fmla="*/ 1237592 h 1578661"/>
                  <a:gd name="connsiteX732" fmla="*/ 1381358 w 1534386"/>
                  <a:gd name="connsiteY732" fmla="*/ 1230343 h 1578661"/>
                  <a:gd name="connsiteX733" fmla="*/ 1400688 w 1534386"/>
                  <a:gd name="connsiteY733" fmla="*/ 1214637 h 1578661"/>
                  <a:gd name="connsiteX734" fmla="*/ 1416393 w 1534386"/>
                  <a:gd name="connsiteY734" fmla="*/ 1209804 h 1578661"/>
                  <a:gd name="connsiteX735" fmla="*/ 1424850 w 1534386"/>
                  <a:gd name="connsiteY735" fmla="*/ 1209804 h 1578661"/>
                  <a:gd name="connsiteX736" fmla="*/ 1478008 w 1534386"/>
                  <a:gd name="connsiteY736" fmla="*/ 1235175 h 1578661"/>
                  <a:gd name="connsiteX737" fmla="*/ 1521500 w 1534386"/>
                  <a:gd name="connsiteY737" fmla="*/ 1434515 h 1578661"/>
                  <a:gd name="connsiteX738" fmla="*/ 1459886 w 1534386"/>
                  <a:gd name="connsiteY738" fmla="*/ 1517876 h 1578661"/>
                  <a:gd name="connsiteX739" fmla="*/ 1405521 w 1534386"/>
                  <a:gd name="connsiteY739" fmla="*/ 1540830 h 1578661"/>
                  <a:gd name="connsiteX740" fmla="*/ 1405521 w 1534386"/>
                  <a:gd name="connsiteY740" fmla="*/ 1540830 h 1578661"/>
                  <a:gd name="connsiteX741" fmla="*/ 1398271 w 1534386"/>
                  <a:gd name="connsiteY741" fmla="*/ 1551703 h 1578661"/>
                  <a:gd name="connsiteX742" fmla="*/ 1388607 w 1534386"/>
                  <a:gd name="connsiteY742" fmla="*/ 1562576 h 1578661"/>
                  <a:gd name="connsiteX743" fmla="*/ 1381358 w 1534386"/>
                  <a:gd name="connsiteY743" fmla="*/ 1567409 h 1578661"/>
                  <a:gd name="connsiteX744" fmla="*/ 1325784 w 1534386"/>
                  <a:gd name="connsiteY744" fmla="*/ 1575865 h 1578661"/>
                  <a:gd name="connsiteX745" fmla="*/ 1324576 w 1534386"/>
                  <a:gd name="connsiteY745" fmla="*/ 1575865 h 1578661"/>
                  <a:gd name="connsiteX746" fmla="*/ 1267794 w 1534386"/>
                  <a:gd name="connsiteY746" fmla="*/ 1568617 h 1578661"/>
                  <a:gd name="connsiteX747" fmla="*/ 1261754 w 1534386"/>
                  <a:gd name="connsiteY747" fmla="*/ 1566201 h 1578661"/>
                  <a:gd name="connsiteX748" fmla="*/ 1247256 w 1534386"/>
                  <a:gd name="connsiteY748" fmla="*/ 1556536 h 1578661"/>
                  <a:gd name="connsiteX749" fmla="*/ 1233967 w 1534386"/>
                  <a:gd name="connsiteY749" fmla="*/ 1561369 h 1578661"/>
                  <a:gd name="connsiteX750" fmla="*/ 1231551 w 1534386"/>
                  <a:gd name="connsiteY750" fmla="*/ 1561369 h 1578661"/>
                  <a:gd name="connsiteX751" fmla="*/ 1227926 w 1534386"/>
                  <a:gd name="connsiteY751" fmla="*/ 1561369 h 1578661"/>
                  <a:gd name="connsiteX752" fmla="*/ 1224302 w 1534386"/>
                  <a:gd name="connsiteY752" fmla="*/ 1561369 h 1578661"/>
                  <a:gd name="connsiteX753" fmla="*/ 1221886 w 1534386"/>
                  <a:gd name="connsiteY753" fmla="*/ 1561369 h 1578661"/>
                  <a:gd name="connsiteX754" fmla="*/ 1213429 w 1534386"/>
                  <a:gd name="connsiteY754" fmla="*/ 1561369 h 1578661"/>
                  <a:gd name="connsiteX755" fmla="*/ 1197723 w 1534386"/>
                  <a:gd name="connsiteY755" fmla="*/ 1558952 h 1578661"/>
                  <a:gd name="connsiteX756" fmla="*/ 1180809 w 1534386"/>
                  <a:gd name="connsiteY756" fmla="*/ 1554119 h 1578661"/>
                  <a:gd name="connsiteX757" fmla="*/ 1175977 w 1534386"/>
                  <a:gd name="connsiteY757" fmla="*/ 1551703 h 1578661"/>
                  <a:gd name="connsiteX758" fmla="*/ 1173561 w 1534386"/>
                  <a:gd name="connsiteY758" fmla="*/ 1550495 h 1578661"/>
                  <a:gd name="connsiteX759" fmla="*/ 1163896 w 1534386"/>
                  <a:gd name="connsiteY759" fmla="*/ 1544455 h 1578661"/>
                  <a:gd name="connsiteX760" fmla="*/ 1157856 w 1534386"/>
                  <a:gd name="connsiteY760" fmla="*/ 1533581 h 1578661"/>
                  <a:gd name="connsiteX761" fmla="*/ 1159063 w 1534386"/>
                  <a:gd name="connsiteY761" fmla="*/ 1532373 h 1578661"/>
                  <a:gd name="connsiteX762" fmla="*/ 1166313 w 1534386"/>
                  <a:gd name="connsiteY762" fmla="*/ 1519084 h 1578661"/>
                  <a:gd name="connsiteX763" fmla="*/ 1165104 w 1534386"/>
                  <a:gd name="connsiteY763" fmla="*/ 1514252 h 1578661"/>
                  <a:gd name="connsiteX764" fmla="*/ 1165104 w 1534386"/>
                  <a:gd name="connsiteY764" fmla="*/ 1513043 h 1578661"/>
                  <a:gd name="connsiteX765" fmla="*/ 1159063 w 1534386"/>
                  <a:gd name="connsiteY765" fmla="*/ 1505795 h 1578661"/>
                  <a:gd name="connsiteX766" fmla="*/ 1156647 w 1534386"/>
                  <a:gd name="connsiteY766" fmla="*/ 1504587 h 1578661"/>
                  <a:gd name="connsiteX767" fmla="*/ 1150606 w 1534386"/>
                  <a:gd name="connsiteY767" fmla="*/ 1508211 h 1578661"/>
                  <a:gd name="connsiteX768" fmla="*/ 1119195 w 1534386"/>
                  <a:gd name="connsiteY768" fmla="*/ 1516668 h 1578661"/>
                  <a:gd name="connsiteX769" fmla="*/ 1104698 w 1534386"/>
                  <a:gd name="connsiteY769" fmla="*/ 1513043 h 1578661"/>
                  <a:gd name="connsiteX770" fmla="*/ 1082952 w 1534386"/>
                  <a:gd name="connsiteY770" fmla="*/ 1497338 h 1578661"/>
                  <a:gd name="connsiteX771" fmla="*/ 1074495 w 1534386"/>
                  <a:gd name="connsiteY771" fmla="*/ 1487673 h 1578661"/>
                  <a:gd name="connsiteX772" fmla="*/ 1064830 w 1534386"/>
                  <a:gd name="connsiteY772" fmla="*/ 1478008 h 1578661"/>
                  <a:gd name="connsiteX773" fmla="*/ 1059997 w 1534386"/>
                  <a:gd name="connsiteY773" fmla="*/ 1474384 h 1578661"/>
                  <a:gd name="connsiteX774" fmla="*/ 1052749 w 1534386"/>
                  <a:gd name="connsiteY774" fmla="*/ 1470759 h 1578661"/>
                  <a:gd name="connsiteX775" fmla="*/ 1043084 w 1534386"/>
                  <a:gd name="connsiteY775" fmla="*/ 1465927 h 1578661"/>
                  <a:gd name="connsiteX776" fmla="*/ 1035835 w 1534386"/>
                  <a:gd name="connsiteY776" fmla="*/ 1461094 h 1578661"/>
                  <a:gd name="connsiteX777" fmla="*/ 1027378 w 1534386"/>
                  <a:gd name="connsiteY777" fmla="*/ 1451429 h 1578661"/>
                  <a:gd name="connsiteX778" fmla="*/ 1021338 w 1534386"/>
                  <a:gd name="connsiteY778" fmla="*/ 1434515 h 1578661"/>
                  <a:gd name="connsiteX779" fmla="*/ 1020129 w 1534386"/>
                  <a:gd name="connsiteY779" fmla="*/ 1427267 h 1578661"/>
                  <a:gd name="connsiteX780" fmla="*/ 1020129 w 1534386"/>
                  <a:gd name="connsiteY780" fmla="*/ 1424851 h 1578661"/>
                  <a:gd name="connsiteX781" fmla="*/ 1020129 w 1534386"/>
                  <a:gd name="connsiteY781" fmla="*/ 1420018 h 1578661"/>
                  <a:gd name="connsiteX782" fmla="*/ 1021338 w 1534386"/>
                  <a:gd name="connsiteY782" fmla="*/ 1417602 h 1578661"/>
                  <a:gd name="connsiteX783" fmla="*/ 1022546 w 1534386"/>
                  <a:gd name="connsiteY783" fmla="*/ 1413977 h 1578661"/>
                  <a:gd name="connsiteX784" fmla="*/ 1023753 w 1534386"/>
                  <a:gd name="connsiteY784" fmla="*/ 1411561 h 1578661"/>
                  <a:gd name="connsiteX785" fmla="*/ 1026170 w 1534386"/>
                  <a:gd name="connsiteY785" fmla="*/ 1409145 h 1578661"/>
                  <a:gd name="connsiteX786" fmla="*/ 1027378 w 1534386"/>
                  <a:gd name="connsiteY786" fmla="*/ 1407937 h 1578661"/>
                  <a:gd name="connsiteX787" fmla="*/ 1031003 w 1534386"/>
                  <a:gd name="connsiteY787" fmla="*/ 1406729 h 1578661"/>
                  <a:gd name="connsiteX788" fmla="*/ 1032210 w 1534386"/>
                  <a:gd name="connsiteY788" fmla="*/ 1405520 h 1578661"/>
                  <a:gd name="connsiteX789" fmla="*/ 1034627 w 1534386"/>
                  <a:gd name="connsiteY789" fmla="*/ 1405520 h 1578661"/>
                  <a:gd name="connsiteX790" fmla="*/ 1037043 w 1534386"/>
                  <a:gd name="connsiteY790" fmla="*/ 1405520 h 1578661"/>
                  <a:gd name="connsiteX791" fmla="*/ 1046708 w 1534386"/>
                  <a:gd name="connsiteY791" fmla="*/ 1406729 h 1578661"/>
                  <a:gd name="connsiteX792" fmla="*/ 1046708 w 1534386"/>
                  <a:gd name="connsiteY792" fmla="*/ 1406729 h 1578661"/>
                  <a:gd name="connsiteX793" fmla="*/ 1047916 w 1534386"/>
                  <a:gd name="connsiteY793" fmla="*/ 1406729 h 1578661"/>
                  <a:gd name="connsiteX794" fmla="*/ 1055165 w 1534386"/>
                  <a:gd name="connsiteY794" fmla="*/ 1411561 h 1578661"/>
                  <a:gd name="connsiteX795" fmla="*/ 1056373 w 1534386"/>
                  <a:gd name="connsiteY795" fmla="*/ 1412769 h 1578661"/>
                  <a:gd name="connsiteX796" fmla="*/ 1057581 w 1534386"/>
                  <a:gd name="connsiteY796" fmla="*/ 1413977 h 1578661"/>
                  <a:gd name="connsiteX797" fmla="*/ 1063622 w 1534386"/>
                  <a:gd name="connsiteY797" fmla="*/ 1420018 h 1578661"/>
                  <a:gd name="connsiteX798" fmla="*/ 1068454 w 1534386"/>
                  <a:gd name="connsiteY798" fmla="*/ 1422434 h 1578661"/>
                  <a:gd name="connsiteX799" fmla="*/ 1068454 w 1534386"/>
                  <a:gd name="connsiteY799" fmla="*/ 1409145 h 1578661"/>
                  <a:gd name="connsiteX800" fmla="*/ 1051541 w 1534386"/>
                  <a:gd name="connsiteY800" fmla="*/ 1374109 h 1578661"/>
                  <a:gd name="connsiteX801" fmla="*/ 1046708 w 1534386"/>
                  <a:gd name="connsiteY801" fmla="*/ 1369277 h 1578661"/>
                  <a:gd name="connsiteX802" fmla="*/ 1044292 w 1534386"/>
                  <a:gd name="connsiteY802" fmla="*/ 1368069 h 1578661"/>
                  <a:gd name="connsiteX803" fmla="*/ 1040667 w 1534386"/>
                  <a:gd name="connsiteY803" fmla="*/ 1365653 h 1578661"/>
                  <a:gd name="connsiteX804" fmla="*/ 1034627 w 1534386"/>
                  <a:gd name="connsiteY804" fmla="*/ 1363236 h 1578661"/>
                  <a:gd name="connsiteX805" fmla="*/ 1031003 w 1534386"/>
                  <a:gd name="connsiteY805" fmla="*/ 1362028 h 1578661"/>
                  <a:gd name="connsiteX806" fmla="*/ 1024962 w 1534386"/>
                  <a:gd name="connsiteY806" fmla="*/ 1360820 h 1578661"/>
                  <a:gd name="connsiteX807" fmla="*/ 1022546 w 1534386"/>
                  <a:gd name="connsiteY807" fmla="*/ 1359612 h 1578661"/>
                  <a:gd name="connsiteX808" fmla="*/ 1012881 w 1534386"/>
                  <a:gd name="connsiteY808" fmla="*/ 1358404 h 1578661"/>
                  <a:gd name="connsiteX809" fmla="*/ 1021338 w 1534386"/>
                  <a:gd name="connsiteY809" fmla="*/ 1369277 h 1578661"/>
                  <a:gd name="connsiteX810" fmla="*/ 1024962 w 1534386"/>
                  <a:gd name="connsiteY810" fmla="*/ 1374109 h 1578661"/>
                  <a:gd name="connsiteX811" fmla="*/ 1028586 w 1534386"/>
                  <a:gd name="connsiteY811" fmla="*/ 1398272 h 1578661"/>
                  <a:gd name="connsiteX812" fmla="*/ 1026170 w 1534386"/>
                  <a:gd name="connsiteY812" fmla="*/ 1401896 h 1578661"/>
                  <a:gd name="connsiteX813" fmla="*/ 1023753 w 1534386"/>
                  <a:gd name="connsiteY813" fmla="*/ 1404312 h 1578661"/>
                  <a:gd name="connsiteX814" fmla="*/ 1022546 w 1534386"/>
                  <a:gd name="connsiteY814" fmla="*/ 1405520 h 1578661"/>
                  <a:gd name="connsiteX815" fmla="*/ 1020129 w 1534386"/>
                  <a:gd name="connsiteY815" fmla="*/ 1406729 h 1578661"/>
                  <a:gd name="connsiteX816" fmla="*/ 1018921 w 1534386"/>
                  <a:gd name="connsiteY816" fmla="*/ 1407937 h 1578661"/>
                  <a:gd name="connsiteX817" fmla="*/ 1014089 w 1534386"/>
                  <a:gd name="connsiteY817" fmla="*/ 1409145 h 1578661"/>
                  <a:gd name="connsiteX818" fmla="*/ 1011672 w 1534386"/>
                  <a:gd name="connsiteY818" fmla="*/ 1409145 h 1578661"/>
                  <a:gd name="connsiteX819" fmla="*/ 1009257 w 1534386"/>
                  <a:gd name="connsiteY819" fmla="*/ 1409145 h 1578661"/>
                  <a:gd name="connsiteX820" fmla="*/ 1005632 w 1534386"/>
                  <a:gd name="connsiteY820" fmla="*/ 1410353 h 1578661"/>
                  <a:gd name="connsiteX821" fmla="*/ 1004424 w 1534386"/>
                  <a:gd name="connsiteY821" fmla="*/ 1410353 h 1578661"/>
                  <a:gd name="connsiteX822" fmla="*/ 1000800 w 1534386"/>
                  <a:gd name="connsiteY822" fmla="*/ 1415185 h 1578661"/>
                  <a:gd name="connsiteX823" fmla="*/ 1000800 w 1534386"/>
                  <a:gd name="connsiteY823" fmla="*/ 1423642 h 1578661"/>
                  <a:gd name="connsiteX824" fmla="*/ 995967 w 1534386"/>
                  <a:gd name="connsiteY824" fmla="*/ 1427267 h 1578661"/>
                  <a:gd name="connsiteX825" fmla="*/ 983886 w 1534386"/>
                  <a:gd name="connsiteY825" fmla="*/ 1435724 h 1578661"/>
                  <a:gd name="connsiteX826" fmla="*/ 982678 w 1534386"/>
                  <a:gd name="connsiteY826" fmla="*/ 1435724 h 1578661"/>
                  <a:gd name="connsiteX827" fmla="*/ 981469 w 1534386"/>
                  <a:gd name="connsiteY827" fmla="*/ 1435724 h 1578661"/>
                  <a:gd name="connsiteX828" fmla="*/ 980261 w 1534386"/>
                  <a:gd name="connsiteY828" fmla="*/ 1435724 h 1578661"/>
                  <a:gd name="connsiteX829" fmla="*/ 979053 w 1534386"/>
                  <a:gd name="connsiteY829" fmla="*/ 1435724 h 1578661"/>
                  <a:gd name="connsiteX830" fmla="*/ 977845 w 1534386"/>
                  <a:gd name="connsiteY830" fmla="*/ 1435724 h 1578661"/>
                  <a:gd name="connsiteX831" fmla="*/ 976637 w 1534386"/>
                  <a:gd name="connsiteY831" fmla="*/ 1435724 h 1578661"/>
                  <a:gd name="connsiteX832" fmla="*/ 975429 w 1534386"/>
                  <a:gd name="connsiteY832" fmla="*/ 1435724 h 1578661"/>
                  <a:gd name="connsiteX833" fmla="*/ 974221 w 1534386"/>
                  <a:gd name="connsiteY833" fmla="*/ 1435724 h 1578661"/>
                  <a:gd name="connsiteX834" fmla="*/ 973013 w 1534386"/>
                  <a:gd name="connsiteY834" fmla="*/ 1435724 h 1578661"/>
                  <a:gd name="connsiteX835" fmla="*/ 971804 w 1534386"/>
                  <a:gd name="connsiteY835" fmla="*/ 1435724 h 1578661"/>
                  <a:gd name="connsiteX836" fmla="*/ 970596 w 1534386"/>
                  <a:gd name="connsiteY836" fmla="*/ 1435724 h 1578661"/>
                  <a:gd name="connsiteX837" fmla="*/ 969388 w 1534386"/>
                  <a:gd name="connsiteY837" fmla="*/ 1435724 h 1578661"/>
                  <a:gd name="connsiteX838" fmla="*/ 968180 w 1534386"/>
                  <a:gd name="connsiteY838" fmla="*/ 1435724 h 1578661"/>
                  <a:gd name="connsiteX839" fmla="*/ 965764 w 1534386"/>
                  <a:gd name="connsiteY839" fmla="*/ 1434515 h 1578661"/>
                  <a:gd name="connsiteX840" fmla="*/ 951266 w 1534386"/>
                  <a:gd name="connsiteY840" fmla="*/ 1428475 h 1578661"/>
                  <a:gd name="connsiteX841" fmla="*/ 945225 w 1534386"/>
                  <a:gd name="connsiteY841" fmla="*/ 1424851 h 1578661"/>
                  <a:gd name="connsiteX842" fmla="*/ 939185 w 1534386"/>
                  <a:gd name="connsiteY842" fmla="*/ 1418810 h 1578661"/>
                  <a:gd name="connsiteX843" fmla="*/ 934353 w 1534386"/>
                  <a:gd name="connsiteY843" fmla="*/ 1410353 h 1578661"/>
                  <a:gd name="connsiteX844" fmla="*/ 930729 w 1534386"/>
                  <a:gd name="connsiteY844" fmla="*/ 1401896 h 1578661"/>
                  <a:gd name="connsiteX845" fmla="*/ 924688 w 1534386"/>
                  <a:gd name="connsiteY845" fmla="*/ 1384982 h 1578661"/>
                  <a:gd name="connsiteX846" fmla="*/ 923479 w 1534386"/>
                  <a:gd name="connsiteY846" fmla="*/ 1382566 h 1578661"/>
                  <a:gd name="connsiteX847" fmla="*/ 919855 w 1534386"/>
                  <a:gd name="connsiteY847" fmla="*/ 1365653 h 1578661"/>
                  <a:gd name="connsiteX848" fmla="*/ 919855 w 1534386"/>
                  <a:gd name="connsiteY848" fmla="*/ 1364444 h 1578661"/>
                  <a:gd name="connsiteX849" fmla="*/ 919855 w 1534386"/>
                  <a:gd name="connsiteY849" fmla="*/ 1363236 h 1578661"/>
                  <a:gd name="connsiteX850" fmla="*/ 919855 w 1534386"/>
                  <a:gd name="connsiteY850" fmla="*/ 1362028 h 1578661"/>
                  <a:gd name="connsiteX851" fmla="*/ 919855 w 1534386"/>
                  <a:gd name="connsiteY851" fmla="*/ 1362028 h 1578661"/>
                  <a:gd name="connsiteX852" fmla="*/ 919855 w 1534386"/>
                  <a:gd name="connsiteY852" fmla="*/ 1362028 h 1578661"/>
                  <a:gd name="connsiteX853" fmla="*/ 919855 w 1534386"/>
                  <a:gd name="connsiteY853" fmla="*/ 1362028 h 1578661"/>
                  <a:gd name="connsiteX854" fmla="*/ 918647 w 1534386"/>
                  <a:gd name="connsiteY854" fmla="*/ 1365653 h 1578661"/>
                  <a:gd name="connsiteX855" fmla="*/ 917439 w 1534386"/>
                  <a:gd name="connsiteY855" fmla="*/ 1369277 h 1578661"/>
                  <a:gd name="connsiteX856" fmla="*/ 915022 w 1534386"/>
                  <a:gd name="connsiteY856" fmla="*/ 1376526 h 1578661"/>
                  <a:gd name="connsiteX857" fmla="*/ 912607 w 1534386"/>
                  <a:gd name="connsiteY857" fmla="*/ 1381358 h 1578661"/>
                  <a:gd name="connsiteX858" fmla="*/ 910190 w 1534386"/>
                  <a:gd name="connsiteY858" fmla="*/ 1384982 h 1578661"/>
                  <a:gd name="connsiteX859" fmla="*/ 904150 w 1534386"/>
                  <a:gd name="connsiteY859" fmla="*/ 1393439 h 1578661"/>
                  <a:gd name="connsiteX860" fmla="*/ 904150 w 1534386"/>
                  <a:gd name="connsiteY860" fmla="*/ 1394647 h 1578661"/>
                  <a:gd name="connsiteX861" fmla="*/ 904150 w 1534386"/>
                  <a:gd name="connsiteY861" fmla="*/ 1394647 h 1578661"/>
                  <a:gd name="connsiteX862" fmla="*/ 895693 w 1534386"/>
                  <a:gd name="connsiteY862" fmla="*/ 1401896 h 1578661"/>
                  <a:gd name="connsiteX863" fmla="*/ 892069 w 1534386"/>
                  <a:gd name="connsiteY863" fmla="*/ 1404312 h 1578661"/>
                  <a:gd name="connsiteX864" fmla="*/ 888444 w 1534386"/>
                  <a:gd name="connsiteY864" fmla="*/ 1405520 h 1578661"/>
                  <a:gd name="connsiteX865" fmla="*/ 887236 w 1534386"/>
                  <a:gd name="connsiteY865" fmla="*/ 1405520 h 1578661"/>
                  <a:gd name="connsiteX866" fmla="*/ 887236 w 1534386"/>
                  <a:gd name="connsiteY866" fmla="*/ 1405520 h 1578661"/>
                  <a:gd name="connsiteX867" fmla="*/ 881195 w 1534386"/>
                  <a:gd name="connsiteY867" fmla="*/ 1405520 h 1578661"/>
                  <a:gd name="connsiteX868" fmla="*/ 873947 w 1534386"/>
                  <a:gd name="connsiteY868" fmla="*/ 1404312 h 1578661"/>
                  <a:gd name="connsiteX869" fmla="*/ 861865 w 1534386"/>
                  <a:gd name="connsiteY869" fmla="*/ 1401896 h 1578661"/>
                  <a:gd name="connsiteX870" fmla="*/ 857033 w 1534386"/>
                  <a:gd name="connsiteY870" fmla="*/ 1400688 h 1578661"/>
                  <a:gd name="connsiteX871" fmla="*/ 857033 w 1534386"/>
                  <a:gd name="connsiteY871" fmla="*/ 1400688 h 1578661"/>
                  <a:gd name="connsiteX872" fmla="*/ 854616 w 1534386"/>
                  <a:gd name="connsiteY872" fmla="*/ 1399480 h 1578661"/>
                  <a:gd name="connsiteX873" fmla="*/ 852201 w 1534386"/>
                  <a:gd name="connsiteY873" fmla="*/ 1397063 h 1578661"/>
                  <a:gd name="connsiteX874" fmla="*/ 850992 w 1534386"/>
                  <a:gd name="connsiteY874" fmla="*/ 1395856 h 1578661"/>
                  <a:gd name="connsiteX875" fmla="*/ 849784 w 1534386"/>
                  <a:gd name="connsiteY875" fmla="*/ 1394647 h 1578661"/>
                  <a:gd name="connsiteX876" fmla="*/ 847368 w 1534386"/>
                  <a:gd name="connsiteY876" fmla="*/ 1392231 h 1578661"/>
                  <a:gd name="connsiteX877" fmla="*/ 846160 w 1534386"/>
                  <a:gd name="connsiteY877" fmla="*/ 1389815 h 1578661"/>
                  <a:gd name="connsiteX878" fmla="*/ 842535 w 1534386"/>
                  <a:gd name="connsiteY878" fmla="*/ 1384982 h 1578661"/>
                  <a:gd name="connsiteX879" fmla="*/ 838911 w 1534386"/>
                  <a:gd name="connsiteY879" fmla="*/ 1382566 h 1578661"/>
                  <a:gd name="connsiteX880" fmla="*/ 835287 w 1534386"/>
                  <a:gd name="connsiteY880" fmla="*/ 1380150 h 1578661"/>
                  <a:gd name="connsiteX881" fmla="*/ 828038 w 1534386"/>
                  <a:gd name="connsiteY881" fmla="*/ 1387399 h 1578661"/>
                  <a:gd name="connsiteX882" fmla="*/ 825622 w 1534386"/>
                  <a:gd name="connsiteY882" fmla="*/ 1401896 h 1578661"/>
                  <a:gd name="connsiteX883" fmla="*/ 824413 w 1534386"/>
                  <a:gd name="connsiteY883" fmla="*/ 1407937 h 1578661"/>
                  <a:gd name="connsiteX884" fmla="*/ 813541 w 1534386"/>
                  <a:gd name="connsiteY884" fmla="*/ 1428475 h 1578661"/>
                  <a:gd name="connsiteX885" fmla="*/ 801459 w 1534386"/>
                  <a:gd name="connsiteY885" fmla="*/ 1438140 h 1578661"/>
                  <a:gd name="connsiteX886" fmla="*/ 790586 w 1534386"/>
                  <a:gd name="connsiteY886" fmla="*/ 1445388 h 1578661"/>
                  <a:gd name="connsiteX887" fmla="*/ 768840 w 1534386"/>
                  <a:gd name="connsiteY887" fmla="*/ 1452637 h 1578661"/>
                  <a:gd name="connsiteX888" fmla="*/ 767632 w 1534386"/>
                  <a:gd name="connsiteY888" fmla="*/ 1452637 h 1578661"/>
                  <a:gd name="connsiteX889" fmla="*/ 766423 w 1534386"/>
                  <a:gd name="connsiteY889" fmla="*/ 1458678 h 1578661"/>
                  <a:gd name="connsiteX890" fmla="*/ 764007 w 1534386"/>
                  <a:gd name="connsiteY890" fmla="*/ 1461094 h 1578661"/>
                  <a:gd name="connsiteX891" fmla="*/ 760383 w 1534386"/>
                  <a:gd name="connsiteY891" fmla="*/ 1464718 h 1578661"/>
                  <a:gd name="connsiteX892" fmla="*/ 759175 w 1534386"/>
                  <a:gd name="connsiteY892" fmla="*/ 1465927 h 1578661"/>
                  <a:gd name="connsiteX893" fmla="*/ 751926 w 1534386"/>
                  <a:gd name="connsiteY893" fmla="*/ 1470759 h 1578661"/>
                  <a:gd name="connsiteX894" fmla="*/ 745885 w 1534386"/>
                  <a:gd name="connsiteY894" fmla="*/ 1473175 h 1578661"/>
                  <a:gd name="connsiteX895" fmla="*/ 726556 w 1534386"/>
                  <a:gd name="connsiteY895" fmla="*/ 1479216 h 1578661"/>
                  <a:gd name="connsiteX896" fmla="*/ 702393 w 1534386"/>
                  <a:gd name="connsiteY896" fmla="*/ 1485257 h 1578661"/>
                  <a:gd name="connsiteX897" fmla="*/ 698769 w 1534386"/>
                  <a:gd name="connsiteY897" fmla="*/ 1486465 h 1578661"/>
                  <a:gd name="connsiteX898" fmla="*/ 696353 w 1534386"/>
                  <a:gd name="connsiteY898" fmla="*/ 1486465 h 1578661"/>
                  <a:gd name="connsiteX899" fmla="*/ 693936 w 1534386"/>
                  <a:gd name="connsiteY899" fmla="*/ 1486465 h 1578661"/>
                  <a:gd name="connsiteX900" fmla="*/ 689104 w 1534386"/>
                  <a:gd name="connsiteY900" fmla="*/ 1487673 h 1578661"/>
                  <a:gd name="connsiteX901" fmla="*/ 685479 w 1534386"/>
                  <a:gd name="connsiteY901" fmla="*/ 1487673 h 1578661"/>
                  <a:gd name="connsiteX902" fmla="*/ 681855 w 1534386"/>
                  <a:gd name="connsiteY902" fmla="*/ 1487673 h 1578661"/>
                  <a:gd name="connsiteX903" fmla="*/ 677023 w 1534386"/>
                  <a:gd name="connsiteY903" fmla="*/ 1486465 h 1578661"/>
                  <a:gd name="connsiteX904" fmla="*/ 674606 w 1534386"/>
                  <a:gd name="connsiteY904" fmla="*/ 1486465 h 1578661"/>
                  <a:gd name="connsiteX905" fmla="*/ 668566 w 1534386"/>
                  <a:gd name="connsiteY905" fmla="*/ 1482840 h 1578661"/>
                  <a:gd name="connsiteX906" fmla="*/ 662525 w 1534386"/>
                  <a:gd name="connsiteY906" fmla="*/ 1478008 h 1578661"/>
                  <a:gd name="connsiteX907" fmla="*/ 654068 w 1534386"/>
                  <a:gd name="connsiteY907" fmla="*/ 1468343 h 1578661"/>
                  <a:gd name="connsiteX908" fmla="*/ 637154 w 1534386"/>
                  <a:gd name="connsiteY908" fmla="*/ 1474384 h 1578661"/>
                  <a:gd name="connsiteX909" fmla="*/ 619032 w 1534386"/>
                  <a:gd name="connsiteY909" fmla="*/ 1474384 h 1578661"/>
                  <a:gd name="connsiteX910" fmla="*/ 576748 w 1534386"/>
                  <a:gd name="connsiteY910" fmla="*/ 1457470 h 1578661"/>
                  <a:gd name="connsiteX911" fmla="*/ 570707 w 1534386"/>
                  <a:gd name="connsiteY911" fmla="*/ 1451429 h 1578661"/>
                  <a:gd name="connsiteX912" fmla="*/ 568292 w 1534386"/>
                  <a:gd name="connsiteY912" fmla="*/ 1449013 h 1578661"/>
                  <a:gd name="connsiteX913" fmla="*/ 561043 w 1534386"/>
                  <a:gd name="connsiteY913" fmla="*/ 1440556 h 1578661"/>
                  <a:gd name="connsiteX914" fmla="*/ 541713 w 1534386"/>
                  <a:gd name="connsiteY914" fmla="*/ 1426059 h 1578661"/>
                  <a:gd name="connsiteX915" fmla="*/ 512718 w 1534386"/>
                  <a:gd name="connsiteY915" fmla="*/ 1401896 h 1578661"/>
                  <a:gd name="connsiteX916" fmla="*/ 517550 w 1534386"/>
                  <a:gd name="connsiteY916" fmla="*/ 1351155 h 1578661"/>
                  <a:gd name="connsiteX917" fmla="*/ 526008 w 1534386"/>
                  <a:gd name="connsiteY917" fmla="*/ 1351155 h 1578661"/>
                  <a:gd name="connsiteX918" fmla="*/ 528423 w 1534386"/>
                  <a:gd name="connsiteY918" fmla="*/ 1331825 h 1578661"/>
                  <a:gd name="connsiteX919" fmla="*/ 530840 w 1534386"/>
                  <a:gd name="connsiteY919" fmla="*/ 1313703 h 1578661"/>
                  <a:gd name="connsiteX920" fmla="*/ 542921 w 1534386"/>
                  <a:gd name="connsiteY920" fmla="*/ 1277459 h 1578661"/>
                  <a:gd name="connsiteX921" fmla="*/ 544129 w 1534386"/>
                  <a:gd name="connsiteY921" fmla="*/ 1273835 h 1578661"/>
                  <a:gd name="connsiteX922" fmla="*/ 544129 w 1534386"/>
                  <a:gd name="connsiteY922" fmla="*/ 1272627 h 1578661"/>
                  <a:gd name="connsiteX923" fmla="*/ 530840 w 1534386"/>
                  <a:gd name="connsiteY923" fmla="*/ 1281084 h 1578661"/>
                  <a:gd name="connsiteX924" fmla="*/ 526008 w 1534386"/>
                  <a:gd name="connsiteY924" fmla="*/ 1283500 h 1578661"/>
                  <a:gd name="connsiteX925" fmla="*/ 522383 w 1534386"/>
                  <a:gd name="connsiteY925" fmla="*/ 1284708 h 1578661"/>
                  <a:gd name="connsiteX926" fmla="*/ 521175 w 1534386"/>
                  <a:gd name="connsiteY926" fmla="*/ 1284708 h 1578661"/>
                  <a:gd name="connsiteX927" fmla="*/ 519967 w 1534386"/>
                  <a:gd name="connsiteY927" fmla="*/ 1284708 h 1578661"/>
                  <a:gd name="connsiteX928" fmla="*/ 517550 w 1534386"/>
                  <a:gd name="connsiteY928" fmla="*/ 1284708 h 1578661"/>
                  <a:gd name="connsiteX929" fmla="*/ 516342 w 1534386"/>
                  <a:gd name="connsiteY929" fmla="*/ 1284708 h 1578661"/>
                  <a:gd name="connsiteX930" fmla="*/ 512718 w 1534386"/>
                  <a:gd name="connsiteY930" fmla="*/ 1284708 h 1578661"/>
                  <a:gd name="connsiteX931" fmla="*/ 509093 w 1534386"/>
                  <a:gd name="connsiteY931" fmla="*/ 1285916 h 1578661"/>
                  <a:gd name="connsiteX932" fmla="*/ 503053 w 1534386"/>
                  <a:gd name="connsiteY932" fmla="*/ 1288332 h 1578661"/>
                  <a:gd name="connsiteX933" fmla="*/ 497012 w 1534386"/>
                  <a:gd name="connsiteY933" fmla="*/ 1291957 h 1578661"/>
                  <a:gd name="connsiteX934" fmla="*/ 471642 w 1534386"/>
                  <a:gd name="connsiteY934" fmla="*/ 1312495 h 1578661"/>
                  <a:gd name="connsiteX935" fmla="*/ 470433 w 1534386"/>
                  <a:gd name="connsiteY935" fmla="*/ 1313703 h 1578661"/>
                  <a:gd name="connsiteX936" fmla="*/ 459561 w 1534386"/>
                  <a:gd name="connsiteY936" fmla="*/ 1322160 h 1578661"/>
                  <a:gd name="connsiteX937" fmla="*/ 460769 w 1534386"/>
                  <a:gd name="connsiteY937" fmla="*/ 1323368 h 1578661"/>
                  <a:gd name="connsiteX938" fmla="*/ 461976 w 1534386"/>
                  <a:gd name="connsiteY938" fmla="*/ 1325784 h 1578661"/>
                  <a:gd name="connsiteX939" fmla="*/ 469226 w 1534386"/>
                  <a:gd name="connsiteY939" fmla="*/ 1329409 h 1578661"/>
                  <a:gd name="connsiteX940" fmla="*/ 474058 w 1534386"/>
                  <a:gd name="connsiteY940" fmla="*/ 1331825 h 1578661"/>
                  <a:gd name="connsiteX941" fmla="*/ 477683 w 1534386"/>
                  <a:gd name="connsiteY941" fmla="*/ 1335450 h 1578661"/>
                  <a:gd name="connsiteX942" fmla="*/ 478890 w 1534386"/>
                  <a:gd name="connsiteY942" fmla="*/ 1337866 h 1578661"/>
                  <a:gd name="connsiteX943" fmla="*/ 480098 w 1534386"/>
                  <a:gd name="connsiteY943" fmla="*/ 1339074 h 1578661"/>
                  <a:gd name="connsiteX944" fmla="*/ 481307 w 1534386"/>
                  <a:gd name="connsiteY944" fmla="*/ 1343906 h 1578661"/>
                  <a:gd name="connsiteX945" fmla="*/ 476474 w 1534386"/>
                  <a:gd name="connsiteY945" fmla="*/ 1363236 h 1578661"/>
                  <a:gd name="connsiteX946" fmla="*/ 464393 w 1534386"/>
                  <a:gd name="connsiteY946" fmla="*/ 1383774 h 1578661"/>
                  <a:gd name="connsiteX947" fmla="*/ 458352 w 1534386"/>
                  <a:gd name="connsiteY947" fmla="*/ 1392231 h 1578661"/>
                  <a:gd name="connsiteX948" fmla="*/ 457144 w 1534386"/>
                  <a:gd name="connsiteY948" fmla="*/ 1394647 h 1578661"/>
                  <a:gd name="connsiteX949" fmla="*/ 451104 w 1534386"/>
                  <a:gd name="connsiteY949" fmla="*/ 1400688 h 1578661"/>
                  <a:gd name="connsiteX950" fmla="*/ 448687 w 1534386"/>
                  <a:gd name="connsiteY950" fmla="*/ 1403104 h 1578661"/>
                  <a:gd name="connsiteX951" fmla="*/ 440230 w 1534386"/>
                  <a:gd name="connsiteY951" fmla="*/ 1410353 h 1578661"/>
                  <a:gd name="connsiteX952" fmla="*/ 436606 w 1534386"/>
                  <a:gd name="connsiteY952" fmla="*/ 1412769 h 1578661"/>
                  <a:gd name="connsiteX953" fmla="*/ 429358 w 1534386"/>
                  <a:gd name="connsiteY953" fmla="*/ 1416394 h 1578661"/>
                  <a:gd name="connsiteX954" fmla="*/ 410027 w 1534386"/>
                  <a:gd name="connsiteY954" fmla="*/ 1422434 h 1578661"/>
                  <a:gd name="connsiteX955" fmla="*/ 402779 w 1534386"/>
                  <a:gd name="connsiteY955" fmla="*/ 1420018 h 1578661"/>
                  <a:gd name="connsiteX956" fmla="*/ 399155 w 1534386"/>
                  <a:gd name="connsiteY956" fmla="*/ 1417602 h 1578661"/>
                  <a:gd name="connsiteX957" fmla="*/ 397946 w 1534386"/>
                  <a:gd name="connsiteY957" fmla="*/ 1416394 h 1578661"/>
                  <a:gd name="connsiteX958" fmla="*/ 389489 w 1534386"/>
                  <a:gd name="connsiteY958" fmla="*/ 1410353 h 1578661"/>
                  <a:gd name="connsiteX959" fmla="*/ 381033 w 1534386"/>
                  <a:gd name="connsiteY959" fmla="*/ 1404312 h 1578661"/>
                  <a:gd name="connsiteX960" fmla="*/ 366535 w 1534386"/>
                  <a:gd name="connsiteY960" fmla="*/ 1397063 h 1578661"/>
                  <a:gd name="connsiteX961" fmla="*/ 365327 w 1534386"/>
                  <a:gd name="connsiteY961" fmla="*/ 1394647 h 1578661"/>
                  <a:gd name="connsiteX962" fmla="*/ 365327 w 1534386"/>
                  <a:gd name="connsiteY962" fmla="*/ 1392231 h 1578661"/>
                  <a:gd name="connsiteX963" fmla="*/ 356870 w 1534386"/>
                  <a:gd name="connsiteY963" fmla="*/ 1405520 h 1578661"/>
                  <a:gd name="connsiteX964" fmla="*/ 350830 w 1534386"/>
                  <a:gd name="connsiteY964" fmla="*/ 1413977 h 1578661"/>
                  <a:gd name="connsiteX965" fmla="*/ 339956 w 1534386"/>
                  <a:gd name="connsiteY965" fmla="*/ 1427267 h 1578661"/>
                  <a:gd name="connsiteX966" fmla="*/ 337540 w 1534386"/>
                  <a:gd name="connsiteY966" fmla="*/ 1442972 h 1578661"/>
                  <a:gd name="connsiteX967" fmla="*/ 325459 w 1534386"/>
                  <a:gd name="connsiteY967" fmla="*/ 1457470 h 1578661"/>
                  <a:gd name="connsiteX968" fmla="*/ 324251 w 1534386"/>
                  <a:gd name="connsiteY968" fmla="*/ 1458678 h 1578661"/>
                  <a:gd name="connsiteX969" fmla="*/ 308545 w 1534386"/>
                  <a:gd name="connsiteY969" fmla="*/ 1468343 h 1578661"/>
                  <a:gd name="connsiteX970" fmla="*/ 303713 w 1534386"/>
                  <a:gd name="connsiteY970" fmla="*/ 1470759 h 1578661"/>
                  <a:gd name="connsiteX971" fmla="*/ 283174 w 1534386"/>
                  <a:gd name="connsiteY971" fmla="*/ 1479216 h 1578661"/>
                  <a:gd name="connsiteX972" fmla="*/ 251764 w 1534386"/>
                  <a:gd name="connsiteY972" fmla="*/ 1488881 h 1578661"/>
                  <a:gd name="connsiteX973" fmla="*/ 243307 w 1534386"/>
                  <a:gd name="connsiteY973" fmla="*/ 1484048 h 1578661"/>
                  <a:gd name="connsiteX974" fmla="*/ 239682 w 1534386"/>
                  <a:gd name="connsiteY974" fmla="*/ 1480424 h 1578661"/>
                  <a:gd name="connsiteX975" fmla="*/ 233642 w 1534386"/>
                  <a:gd name="connsiteY975" fmla="*/ 1471967 h 1578661"/>
                  <a:gd name="connsiteX976" fmla="*/ 226392 w 1534386"/>
                  <a:gd name="connsiteY976" fmla="*/ 1470759 h 1578661"/>
                  <a:gd name="connsiteX977" fmla="*/ 223977 w 1534386"/>
                  <a:gd name="connsiteY977" fmla="*/ 1470759 h 1578661"/>
                  <a:gd name="connsiteX978" fmla="*/ 207063 w 1534386"/>
                  <a:gd name="connsiteY978" fmla="*/ 1476800 h 1578661"/>
                  <a:gd name="connsiteX979" fmla="*/ 193774 w 1534386"/>
                  <a:gd name="connsiteY979" fmla="*/ 1484048 h 1578661"/>
                  <a:gd name="connsiteX980" fmla="*/ 186525 w 1534386"/>
                  <a:gd name="connsiteY980" fmla="*/ 1486465 h 1578661"/>
                  <a:gd name="connsiteX981" fmla="*/ 181693 w 1534386"/>
                  <a:gd name="connsiteY981" fmla="*/ 1487673 h 1578661"/>
                  <a:gd name="connsiteX982" fmla="*/ 150281 w 1534386"/>
                  <a:gd name="connsiteY982" fmla="*/ 1492505 h 1578661"/>
                  <a:gd name="connsiteX983" fmla="*/ 128535 w 1534386"/>
                  <a:gd name="connsiteY983" fmla="*/ 1492505 h 1578661"/>
                  <a:gd name="connsiteX984" fmla="*/ 122494 w 1534386"/>
                  <a:gd name="connsiteY984" fmla="*/ 1491297 h 1578661"/>
                  <a:gd name="connsiteX985" fmla="*/ 114037 w 1534386"/>
                  <a:gd name="connsiteY985" fmla="*/ 1487673 h 1578661"/>
                  <a:gd name="connsiteX986" fmla="*/ 92291 w 1534386"/>
                  <a:gd name="connsiteY986" fmla="*/ 1474384 h 1578661"/>
                  <a:gd name="connsiteX987" fmla="*/ 81418 w 1534386"/>
                  <a:gd name="connsiteY987" fmla="*/ 1470759 h 1578661"/>
                  <a:gd name="connsiteX988" fmla="*/ 57255 w 1534386"/>
                  <a:gd name="connsiteY988" fmla="*/ 1465927 h 1578661"/>
                  <a:gd name="connsiteX989" fmla="*/ 39133 w 1534386"/>
                  <a:gd name="connsiteY989" fmla="*/ 1467135 h 1578661"/>
                  <a:gd name="connsiteX990" fmla="*/ 21012 w 1534386"/>
                  <a:gd name="connsiteY990" fmla="*/ 1475591 h 1578661"/>
                  <a:gd name="connsiteX991" fmla="*/ 18596 w 1534386"/>
                  <a:gd name="connsiteY991" fmla="*/ 1478008 h 1578661"/>
                  <a:gd name="connsiteX992" fmla="*/ 17387 w 1534386"/>
                  <a:gd name="connsiteY992" fmla="*/ 1479216 h 1578661"/>
                  <a:gd name="connsiteX993" fmla="*/ 16180 w 1534386"/>
                  <a:gd name="connsiteY993" fmla="*/ 1481632 h 1578661"/>
                  <a:gd name="connsiteX994" fmla="*/ 16180 w 1534386"/>
                  <a:gd name="connsiteY994" fmla="*/ 1482840 h 1578661"/>
                  <a:gd name="connsiteX995" fmla="*/ 18596 w 1534386"/>
                  <a:gd name="connsiteY995" fmla="*/ 1484048 h 1578661"/>
                  <a:gd name="connsiteX996" fmla="*/ 22220 w 1534386"/>
                  <a:gd name="connsiteY996" fmla="*/ 1480424 h 1578661"/>
                  <a:gd name="connsiteX997" fmla="*/ 24637 w 1534386"/>
                  <a:gd name="connsiteY997" fmla="*/ 1478008 h 1578661"/>
                  <a:gd name="connsiteX998" fmla="*/ 27052 w 1534386"/>
                  <a:gd name="connsiteY998" fmla="*/ 1476800 h 1578661"/>
                  <a:gd name="connsiteX999" fmla="*/ 37926 w 1534386"/>
                  <a:gd name="connsiteY999" fmla="*/ 1481632 h 1578661"/>
                  <a:gd name="connsiteX1000" fmla="*/ 41550 w 1534386"/>
                  <a:gd name="connsiteY1000" fmla="*/ 1484048 h 1578661"/>
                  <a:gd name="connsiteX1001" fmla="*/ 46383 w 1534386"/>
                  <a:gd name="connsiteY1001" fmla="*/ 1494921 h 1578661"/>
                  <a:gd name="connsiteX1002" fmla="*/ 35509 w 1534386"/>
                  <a:gd name="connsiteY1002" fmla="*/ 1503378 h 1578661"/>
                  <a:gd name="connsiteX1003" fmla="*/ 16180 w 1534386"/>
                  <a:gd name="connsiteY1003" fmla="*/ 1505795 h 1578661"/>
                  <a:gd name="connsiteX1004" fmla="*/ 7723 w 1534386"/>
                  <a:gd name="connsiteY1004" fmla="*/ 1503378 h 1578661"/>
                  <a:gd name="connsiteX1005" fmla="*/ 474 w 1534386"/>
                  <a:gd name="connsiteY1005" fmla="*/ 1492505 h 1578661"/>
                  <a:gd name="connsiteX1006" fmla="*/ 2890 w 1534386"/>
                  <a:gd name="connsiteY1006" fmla="*/ 1470759 h 1578661"/>
                  <a:gd name="connsiteX1007" fmla="*/ 6515 w 1534386"/>
                  <a:gd name="connsiteY1007" fmla="*/ 1462302 h 1578661"/>
                  <a:gd name="connsiteX1008" fmla="*/ 46383 w 1534386"/>
                  <a:gd name="connsiteY1008" fmla="*/ 1440556 h 1578661"/>
                  <a:gd name="connsiteX1009" fmla="*/ 81418 w 1534386"/>
                  <a:gd name="connsiteY1009" fmla="*/ 1438140 h 1578661"/>
                  <a:gd name="connsiteX1010" fmla="*/ 87458 w 1534386"/>
                  <a:gd name="connsiteY1010" fmla="*/ 1436932 h 1578661"/>
                  <a:gd name="connsiteX1011" fmla="*/ 107997 w 1534386"/>
                  <a:gd name="connsiteY1011" fmla="*/ 1434515 h 1578661"/>
                  <a:gd name="connsiteX1012" fmla="*/ 109205 w 1534386"/>
                  <a:gd name="connsiteY1012" fmla="*/ 1434515 h 1578661"/>
                  <a:gd name="connsiteX1013" fmla="*/ 129743 w 1534386"/>
                  <a:gd name="connsiteY1013" fmla="*/ 1429683 h 1578661"/>
                  <a:gd name="connsiteX1014" fmla="*/ 133368 w 1534386"/>
                  <a:gd name="connsiteY1014" fmla="*/ 1428475 h 1578661"/>
                  <a:gd name="connsiteX1015" fmla="*/ 145449 w 1534386"/>
                  <a:gd name="connsiteY1015" fmla="*/ 1422434 h 1578661"/>
                  <a:gd name="connsiteX1016" fmla="*/ 151489 w 1534386"/>
                  <a:gd name="connsiteY1016" fmla="*/ 1418810 h 1578661"/>
                  <a:gd name="connsiteX1017" fmla="*/ 152697 w 1534386"/>
                  <a:gd name="connsiteY1017" fmla="*/ 1417602 h 1578661"/>
                  <a:gd name="connsiteX1018" fmla="*/ 157530 w 1534386"/>
                  <a:gd name="connsiteY1018" fmla="*/ 1409145 h 1578661"/>
                  <a:gd name="connsiteX1019" fmla="*/ 155114 w 1534386"/>
                  <a:gd name="connsiteY1019" fmla="*/ 1407937 h 1578661"/>
                  <a:gd name="connsiteX1020" fmla="*/ 122494 w 1534386"/>
                  <a:gd name="connsiteY1020" fmla="*/ 1406729 h 1578661"/>
                  <a:gd name="connsiteX1021" fmla="*/ 118870 w 1534386"/>
                  <a:gd name="connsiteY1021" fmla="*/ 1407937 h 1578661"/>
                  <a:gd name="connsiteX1022" fmla="*/ 122494 w 1534386"/>
                  <a:gd name="connsiteY1022" fmla="*/ 1410353 h 1578661"/>
                  <a:gd name="connsiteX1023" fmla="*/ 123702 w 1534386"/>
                  <a:gd name="connsiteY1023" fmla="*/ 1412769 h 1578661"/>
                  <a:gd name="connsiteX1024" fmla="*/ 123702 w 1534386"/>
                  <a:gd name="connsiteY1024" fmla="*/ 1413977 h 1578661"/>
                  <a:gd name="connsiteX1025" fmla="*/ 122494 w 1534386"/>
                  <a:gd name="connsiteY1025" fmla="*/ 1417602 h 1578661"/>
                  <a:gd name="connsiteX1026" fmla="*/ 122494 w 1534386"/>
                  <a:gd name="connsiteY1026" fmla="*/ 1420018 h 1578661"/>
                  <a:gd name="connsiteX1027" fmla="*/ 112829 w 1534386"/>
                  <a:gd name="connsiteY1027" fmla="*/ 1428475 h 1578661"/>
                  <a:gd name="connsiteX1028" fmla="*/ 106789 w 1534386"/>
                  <a:gd name="connsiteY1028" fmla="*/ 1429683 h 1578661"/>
                  <a:gd name="connsiteX1029" fmla="*/ 81418 w 1534386"/>
                  <a:gd name="connsiteY1029" fmla="*/ 1422434 h 1578661"/>
                  <a:gd name="connsiteX1030" fmla="*/ 83834 w 1534386"/>
                  <a:gd name="connsiteY1030" fmla="*/ 1405520 h 1578661"/>
                  <a:gd name="connsiteX1031" fmla="*/ 86251 w 1534386"/>
                  <a:gd name="connsiteY1031" fmla="*/ 1403104 h 1578661"/>
                  <a:gd name="connsiteX1032" fmla="*/ 93499 w 1534386"/>
                  <a:gd name="connsiteY1032" fmla="*/ 1398272 h 1578661"/>
                  <a:gd name="connsiteX1033" fmla="*/ 97124 w 1534386"/>
                  <a:gd name="connsiteY1033" fmla="*/ 1394647 h 1578661"/>
                  <a:gd name="connsiteX1034" fmla="*/ 99540 w 1534386"/>
                  <a:gd name="connsiteY1034" fmla="*/ 1392231 h 1578661"/>
                  <a:gd name="connsiteX1035" fmla="*/ 99540 w 1534386"/>
                  <a:gd name="connsiteY1035" fmla="*/ 1391023 h 1578661"/>
                  <a:gd name="connsiteX1036" fmla="*/ 99540 w 1534386"/>
                  <a:gd name="connsiteY1036" fmla="*/ 1372901 h 1578661"/>
                  <a:gd name="connsiteX1037" fmla="*/ 153905 w 1534386"/>
                  <a:gd name="connsiteY1037" fmla="*/ 1368069 h 1578661"/>
                  <a:gd name="connsiteX1038" fmla="*/ 164779 w 1534386"/>
                  <a:gd name="connsiteY1038" fmla="*/ 1359612 h 1578661"/>
                  <a:gd name="connsiteX1039" fmla="*/ 169611 w 1534386"/>
                  <a:gd name="connsiteY1039" fmla="*/ 1349947 h 1578661"/>
                  <a:gd name="connsiteX1040" fmla="*/ 176860 w 1534386"/>
                  <a:gd name="connsiteY1040" fmla="*/ 1363236 h 1578661"/>
                  <a:gd name="connsiteX1041" fmla="*/ 471642 w 1534386"/>
                  <a:gd name="connsiteY1041" fmla="*/ 1377734 h 1578661"/>
                  <a:gd name="connsiteX1042" fmla="*/ 471642 w 1534386"/>
                  <a:gd name="connsiteY1042" fmla="*/ 1377734 h 1578661"/>
                  <a:gd name="connsiteX1043" fmla="*/ 471642 w 1534386"/>
                  <a:gd name="connsiteY1043" fmla="*/ 1377734 h 1578661"/>
                  <a:gd name="connsiteX1044" fmla="*/ 471642 w 1534386"/>
                  <a:gd name="connsiteY1044" fmla="*/ 1377734 h 1578661"/>
                  <a:gd name="connsiteX1045" fmla="*/ 460769 w 1534386"/>
                  <a:gd name="connsiteY1045" fmla="*/ 1383774 h 1578661"/>
                  <a:gd name="connsiteX1046" fmla="*/ 447480 w 1534386"/>
                  <a:gd name="connsiteY1046" fmla="*/ 1397063 h 1578661"/>
                  <a:gd name="connsiteX1047" fmla="*/ 440230 w 1534386"/>
                  <a:gd name="connsiteY1047" fmla="*/ 1398272 h 1578661"/>
                  <a:gd name="connsiteX1048" fmla="*/ 422109 w 1534386"/>
                  <a:gd name="connsiteY1048" fmla="*/ 1406729 h 1578661"/>
                  <a:gd name="connsiteX1049" fmla="*/ 425733 w 1534386"/>
                  <a:gd name="connsiteY1049" fmla="*/ 1421226 h 1578661"/>
                  <a:gd name="connsiteX1050" fmla="*/ 441439 w 1534386"/>
                  <a:gd name="connsiteY1050" fmla="*/ 1423642 h 1578661"/>
                  <a:gd name="connsiteX1051" fmla="*/ 443855 w 1534386"/>
                  <a:gd name="connsiteY1051" fmla="*/ 1422434 h 1578661"/>
                  <a:gd name="connsiteX1052" fmla="*/ 471642 w 1534386"/>
                  <a:gd name="connsiteY1052" fmla="*/ 1388607 h 1578661"/>
                  <a:gd name="connsiteX1053" fmla="*/ 472850 w 1534386"/>
                  <a:gd name="connsiteY1053" fmla="*/ 1384982 h 1578661"/>
                  <a:gd name="connsiteX1054" fmla="*/ 470433 w 1534386"/>
                  <a:gd name="connsiteY1054" fmla="*/ 1378942 h 1578661"/>
                  <a:gd name="connsiteX1055" fmla="*/ 460769 w 1534386"/>
                  <a:gd name="connsiteY1055" fmla="*/ 1383774 h 1578661"/>
                  <a:gd name="connsiteX1056" fmla="*/ 440230 w 1534386"/>
                  <a:gd name="connsiteY1056" fmla="*/ 1394647 h 1578661"/>
                  <a:gd name="connsiteX1057" fmla="*/ 453520 w 1534386"/>
                  <a:gd name="connsiteY1057" fmla="*/ 1386190 h 1578661"/>
                  <a:gd name="connsiteX1058" fmla="*/ 461976 w 1534386"/>
                  <a:gd name="connsiteY1058" fmla="*/ 1368069 h 1578661"/>
                  <a:gd name="connsiteX1059" fmla="*/ 448687 w 1534386"/>
                  <a:gd name="connsiteY1059" fmla="*/ 1369277 h 1578661"/>
                  <a:gd name="connsiteX1060" fmla="*/ 447480 w 1534386"/>
                  <a:gd name="connsiteY1060" fmla="*/ 1368069 h 1578661"/>
                  <a:gd name="connsiteX1061" fmla="*/ 441439 w 1534386"/>
                  <a:gd name="connsiteY1061" fmla="*/ 1378942 h 1578661"/>
                  <a:gd name="connsiteX1062" fmla="*/ 440230 w 1534386"/>
                  <a:gd name="connsiteY1062" fmla="*/ 1382566 h 1578661"/>
                  <a:gd name="connsiteX1063" fmla="*/ 437814 w 1534386"/>
                  <a:gd name="connsiteY1063" fmla="*/ 1391023 h 1578661"/>
                  <a:gd name="connsiteX1064" fmla="*/ 437814 w 1534386"/>
                  <a:gd name="connsiteY1064" fmla="*/ 1391023 h 1578661"/>
                  <a:gd name="connsiteX1065" fmla="*/ 440230 w 1534386"/>
                  <a:gd name="connsiteY1065" fmla="*/ 1394647 h 1578661"/>
                  <a:gd name="connsiteX1066" fmla="*/ 461976 w 1534386"/>
                  <a:gd name="connsiteY1066" fmla="*/ 1339074 h 1578661"/>
                  <a:gd name="connsiteX1067" fmla="*/ 455936 w 1534386"/>
                  <a:gd name="connsiteY1067" fmla="*/ 1343906 h 1578661"/>
                  <a:gd name="connsiteX1068" fmla="*/ 445063 w 1534386"/>
                  <a:gd name="connsiteY1068" fmla="*/ 1353571 h 1578661"/>
                  <a:gd name="connsiteX1069" fmla="*/ 423317 w 1534386"/>
                  <a:gd name="connsiteY1069" fmla="*/ 1377734 h 1578661"/>
                  <a:gd name="connsiteX1070" fmla="*/ 430566 w 1534386"/>
                  <a:gd name="connsiteY1070" fmla="*/ 1380150 h 1578661"/>
                  <a:gd name="connsiteX1071" fmla="*/ 435398 w 1534386"/>
                  <a:gd name="connsiteY1071" fmla="*/ 1386190 h 1578661"/>
                  <a:gd name="connsiteX1072" fmla="*/ 439023 w 1534386"/>
                  <a:gd name="connsiteY1072" fmla="*/ 1377734 h 1578661"/>
                  <a:gd name="connsiteX1073" fmla="*/ 440230 w 1534386"/>
                  <a:gd name="connsiteY1073" fmla="*/ 1374109 h 1578661"/>
                  <a:gd name="connsiteX1074" fmla="*/ 447480 w 1534386"/>
                  <a:gd name="connsiteY1074" fmla="*/ 1359612 h 1578661"/>
                  <a:gd name="connsiteX1075" fmla="*/ 449895 w 1534386"/>
                  <a:gd name="connsiteY1075" fmla="*/ 1357196 h 1578661"/>
                  <a:gd name="connsiteX1076" fmla="*/ 459561 w 1534386"/>
                  <a:gd name="connsiteY1076" fmla="*/ 1349947 h 1578661"/>
                  <a:gd name="connsiteX1077" fmla="*/ 469226 w 1534386"/>
                  <a:gd name="connsiteY1077" fmla="*/ 1346323 h 1578661"/>
                  <a:gd name="connsiteX1078" fmla="*/ 468017 w 1534386"/>
                  <a:gd name="connsiteY1078" fmla="*/ 1345114 h 1578661"/>
                  <a:gd name="connsiteX1079" fmla="*/ 468017 w 1534386"/>
                  <a:gd name="connsiteY1079" fmla="*/ 1345114 h 1578661"/>
                  <a:gd name="connsiteX1080" fmla="*/ 461976 w 1534386"/>
                  <a:gd name="connsiteY1080" fmla="*/ 1339074 h 1578661"/>
                  <a:gd name="connsiteX1081" fmla="*/ 771256 w 1534386"/>
                  <a:gd name="connsiteY1081" fmla="*/ 1463510 h 1578661"/>
                  <a:gd name="connsiteX1082" fmla="*/ 770048 w 1534386"/>
                  <a:gd name="connsiteY1082" fmla="*/ 1464718 h 1578661"/>
                  <a:gd name="connsiteX1083" fmla="*/ 756759 w 1534386"/>
                  <a:gd name="connsiteY1083" fmla="*/ 1465927 h 1578661"/>
                  <a:gd name="connsiteX1084" fmla="*/ 755551 w 1534386"/>
                  <a:gd name="connsiteY1084" fmla="*/ 1465927 h 1578661"/>
                  <a:gd name="connsiteX1085" fmla="*/ 747094 w 1534386"/>
                  <a:gd name="connsiteY1085" fmla="*/ 1465927 h 1578661"/>
                  <a:gd name="connsiteX1086" fmla="*/ 724139 w 1534386"/>
                  <a:gd name="connsiteY1086" fmla="*/ 1474384 h 1578661"/>
                  <a:gd name="connsiteX1087" fmla="*/ 701185 w 1534386"/>
                  <a:gd name="connsiteY1087" fmla="*/ 1476800 h 1578661"/>
                  <a:gd name="connsiteX1088" fmla="*/ 698769 w 1534386"/>
                  <a:gd name="connsiteY1088" fmla="*/ 1475591 h 1578661"/>
                  <a:gd name="connsiteX1089" fmla="*/ 691520 w 1534386"/>
                  <a:gd name="connsiteY1089" fmla="*/ 1474384 h 1578661"/>
                  <a:gd name="connsiteX1090" fmla="*/ 683063 w 1534386"/>
                  <a:gd name="connsiteY1090" fmla="*/ 1476800 h 1578661"/>
                  <a:gd name="connsiteX1091" fmla="*/ 668566 w 1534386"/>
                  <a:gd name="connsiteY1091" fmla="*/ 1478008 h 1578661"/>
                  <a:gd name="connsiteX1092" fmla="*/ 664942 w 1534386"/>
                  <a:gd name="connsiteY1092" fmla="*/ 1478008 h 1578661"/>
                  <a:gd name="connsiteX1093" fmla="*/ 664942 w 1534386"/>
                  <a:gd name="connsiteY1093" fmla="*/ 1478008 h 1578661"/>
                  <a:gd name="connsiteX1094" fmla="*/ 664942 w 1534386"/>
                  <a:gd name="connsiteY1094" fmla="*/ 1478008 h 1578661"/>
                  <a:gd name="connsiteX1095" fmla="*/ 683063 w 1534386"/>
                  <a:gd name="connsiteY1095" fmla="*/ 1493713 h 1578661"/>
                  <a:gd name="connsiteX1096" fmla="*/ 702393 w 1534386"/>
                  <a:gd name="connsiteY1096" fmla="*/ 1493713 h 1578661"/>
                  <a:gd name="connsiteX1097" fmla="*/ 718099 w 1534386"/>
                  <a:gd name="connsiteY1097" fmla="*/ 1490089 h 1578661"/>
                  <a:gd name="connsiteX1098" fmla="*/ 754342 w 1534386"/>
                  <a:gd name="connsiteY1098" fmla="*/ 1479216 h 1578661"/>
                  <a:gd name="connsiteX1099" fmla="*/ 768840 w 1534386"/>
                  <a:gd name="connsiteY1099" fmla="*/ 1469551 h 1578661"/>
                  <a:gd name="connsiteX1100" fmla="*/ 768840 w 1534386"/>
                  <a:gd name="connsiteY1100" fmla="*/ 1469551 h 1578661"/>
                  <a:gd name="connsiteX1101" fmla="*/ 771256 w 1534386"/>
                  <a:gd name="connsiteY1101" fmla="*/ 1463510 h 1578661"/>
                  <a:gd name="connsiteX1102" fmla="*/ 826830 w 1534386"/>
                  <a:gd name="connsiteY1102" fmla="*/ 1420018 h 1578661"/>
                  <a:gd name="connsiteX1103" fmla="*/ 826830 w 1534386"/>
                  <a:gd name="connsiteY1103" fmla="*/ 1420018 h 1578661"/>
                  <a:gd name="connsiteX1104" fmla="*/ 829246 w 1534386"/>
                  <a:gd name="connsiteY1104" fmla="*/ 1409145 h 1578661"/>
                  <a:gd name="connsiteX1105" fmla="*/ 825622 w 1534386"/>
                  <a:gd name="connsiteY1105" fmla="*/ 1399480 h 1578661"/>
                  <a:gd name="connsiteX1106" fmla="*/ 814748 w 1534386"/>
                  <a:gd name="connsiteY1106" fmla="*/ 1420018 h 1578661"/>
                  <a:gd name="connsiteX1107" fmla="*/ 788170 w 1534386"/>
                  <a:gd name="connsiteY1107" fmla="*/ 1452637 h 1578661"/>
                  <a:gd name="connsiteX1108" fmla="*/ 776088 w 1534386"/>
                  <a:gd name="connsiteY1108" fmla="*/ 1458678 h 1578661"/>
                  <a:gd name="connsiteX1109" fmla="*/ 806291 w 1534386"/>
                  <a:gd name="connsiteY1109" fmla="*/ 1445388 h 1578661"/>
                  <a:gd name="connsiteX1110" fmla="*/ 826830 w 1534386"/>
                  <a:gd name="connsiteY1110" fmla="*/ 1420018 h 1578661"/>
                  <a:gd name="connsiteX1111" fmla="*/ 826830 w 1534386"/>
                  <a:gd name="connsiteY1111" fmla="*/ 1420018 h 1578661"/>
                  <a:gd name="connsiteX1112" fmla="*/ 933144 w 1534386"/>
                  <a:gd name="connsiteY1112" fmla="*/ 1354779 h 1578661"/>
                  <a:gd name="connsiteX1113" fmla="*/ 934353 w 1534386"/>
                  <a:gd name="connsiteY1113" fmla="*/ 1353571 h 1578661"/>
                  <a:gd name="connsiteX1114" fmla="*/ 934353 w 1534386"/>
                  <a:gd name="connsiteY1114" fmla="*/ 1353571 h 1578661"/>
                  <a:gd name="connsiteX1115" fmla="*/ 934353 w 1534386"/>
                  <a:gd name="connsiteY1115" fmla="*/ 1353571 h 1578661"/>
                  <a:gd name="connsiteX1116" fmla="*/ 934353 w 1534386"/>
                  <a:gd name="connsiteY1116" fmla="*/ 1353571 h 1578661"/>
                  <a:gd name="connsiteX1117" fmla="*/ 934353 w 1534386"/>
                  <a:gd name="connsiteY1117" fmla="*/ 1346323 h 1578661"/>
                  <a:gd name="connsiteX1118" fmla="*/ 935561 w 1534386"/>
                  <a:gd name="connsiteY1118" fmla="*/ 1340282 h 1578661"/>
                  <a:gd name="connsiteX1119" fmla="*/ 933144 w 1534386"/>
                  <a:gd name="connsiteY1119" fmla="*/ 1334241 h 1578661"/>
                  <a:gd name="connsiteX1120" fmla="*/ 930729 w 1534386"/>
                  <a:gd name="connsiteY1120" fmla="*/ 1341490 h 1578661"/>
                  <a:gd name="connsiteX1121" fmla="*/ 929520 w 1534386"/>
                  <a:gd name="connsiteY1121" fmla="*/ 1343906 h 1578661"/>
                  <a:gd name="connsiteX1122" fmla="*/ 928312 w 1534386"/>
                  <a:gd name="connsiteY1122" fmla="*/ 1351155 h 1578661"/>
                  <a:gd name="connsiteX1123" fmla="*/ 925896 w 1534386"/>
                  <a:gd name="connsiteY1123" fmla="*/ 1355987 h 1578661"/>
                  <a:gd name="connsiteX1124" fmla="*/ 923479 w 1534386"/>
                  <a:gd name="connsiteY1124" fmla="*/ 1362028 h 1578661"/>
                  <a:gd name="connsiteX1125" fmla="*/ 921063 w 1534386"/>
                  <a:gd name="connsiteY1125" fmla="*/ 1369277 h 1578661"/>
                  <a:gd name="connsiteX1126" fmla="*/ 921063 w 1534386"/>
                  <a:gd name="connsiteY1126" fmla="*/ 1369277 h 1578661"/>
                  <a:gd name="connsiteX1127" fmla="*/ 921063 w 1534386"/>
                  <a:gd name="connsiteY1127" fmla="*/ 1369277 h 1578661"/>
                  <a:gd name="connsiteX1128" fmla="*/ 921063 w 1534386"/>
                  <a:gd name="connsiteY1128" fmla="*/ 1369277 h 1578661"/>
                  <a:gd name="connsiteX1129" fmla="*/ 921063 w 1534386"/>
                  <a:gd name="connsiteY1129" fmla="*/ 1369277 h 1578661"/>
                  <a:gd name="connsiteX1130" fmla="*/ 924688 w 1534386"/>
                  <a:gd name="connsiteY1130" fmla="*/ 1357196 h 1578661"/>
                  <a:gd name="connsiteX1131" fmla="*/ 925896 w 1534386"/>
                  <a:gd name="connsiteY1131" fmla="*/ 1354779 h 1578661"/>
                  <a:gd name="connsiteX1132" fmla="*/ 927104 w 1534386"/>
                  <a:gd name="connsiteY1132" fmla="*/ 1346323 h 1578661"/>
                  <a:gd name="connsiteX1133" fmla="*/ 927104 w 1534386"/>
                  <a:gd name="connsiteY1133" fmla="*/ 1345114 h 1578661"/>
                  <a:gd name="connsiteX1134" fmla="*/ 928312 w 1534386"/>
                  <a:gd name="connsiteY1134" fmla="*/ 1340282 h 1578661"/>
                  <a:gd name="connsiteX1135" fmla="*/ 928312 w 1534386"/>
                  <a:gd name="connsiteY1135" fmla="*/ 1340282 h 1578661"/>
                  <a:gd name="connsiteX1136" fmla="*/ 921063 w 1534386"/>
                  <a:gd name="connsiteY1136" fmla="*/ 1352363 h 1578661"/>
                  <a:gd name="connsiteX1137" fmla="*/ 912607 w 1534386"/>
                  <a:gd name="connsiteY1137" fmla="*/ 1372901 h 1578661"/>
                  <a:gd name="connsiteX1138" fmla="*/ 912607 w 1534386"/>
                  <a:gd name="connsiteY1138" fmla="*/ 1374109 h 1578661"/>
                  <a:gd name="connsiteX1139" fmla="*/ 905358 w 1534386"/>
                  <a:gd name="connsiteY1139" fmla="*/ 1382566 h 1578661"/>
                  <a:gd name="connsiteX1140" fmla="*/ 904150 w 1534386"/>
                  <a:gd name="connsiteY1140" fmla="*/ 1383774 h 1578661"/>
                  <a:gd name="connsiteX1141" fmla="*/ 904150 w 1534386"/>
                  <a:gd name="connsiteY1141" fmla="*/ 1383774 h 1578661"/>
                  <a:gd name="connsiteX1142" fmla="*/ 904150 w 1534386"/>
                  <a:gd name="connsiteY1142" fmla="*/ 1383774 h 1578661"/>
                  <a:gd name="connsiteX1143" fmla="*/ 904150 w 1534386"/>
                  <a:gd name="connsiteY1143" fmla="*/ 1383774 h 1578661"/>
                  <a:gd name="connsiteX1144" fmla="*/ 904150 w 1534386"/>
                  <a:gd name="connsiteY1144" fmla="*/ 1383774 h 1578661"/>
                  <a:gd name="connsiteX1145" fmla="*/ 904150 w 1534386"/>
                  <a:gd name="connsiteY1145" fmla="*/ 1383774 h 1578661"/>
                  <a:gd name="connsiteX1146" fmla="*/ 904150 w 1534386"/>
                  <a:gd name="connsiteY1146" fmla="*/ 1383774 h 1578661"/>
                  <a:gd name="connsiteX1147" fmla="*/ 907774 w 1534386"/>
                  <a:gd name="connsiteY1147" fmla="*/ 1376526 h 1578661"/>
                  <a:gd name="connsiteX1148" fmla="*/ 910190 w 1534386"/>
                  <a:gd name="connsiteY1148" fmla="*/ 1368069 h 1578661"/>
                  <a:gd name="connsiteX1149" fmla="*/ 910190 w 1534386"/>
                  <a:gd name="connsiteY1149" fmla="*/ 1366860 h 1578661"/>
                  <a:gd name="connsiteX1150" fmla="*/ 911398 w 1534386"/>
                  <a:gd name="connsiteY1150" fmla="*/ 1363236 h 1578661"/>
                  <a:gd name="connsiteX1151" fmla="*/ 915022 w 1534386"/>
                  <a:gd name="connsiteY1151" fmla="*/ 1354779 h 1578661"/>
                  <a:gd name="connsiteX1152" fmla="*/ 921063 w 1534386"/>
                  <a:gd name="connsiteY1152" fmla="*/ 1346323 h 1578661"/>
                  <a:gd name="connsiteX1153" fmla="*/ 923479 w 1534386"/>
                  <a:gd name="connsiteY1153" fmla="*/ 1342698 h 1578661"/>
                  <a:gd name="connsiteX1154" fmla="*/ 923479 w 1534386"/>
                  <a:gd name="connsiteY1154" fmla="*/ 1342698 h 1578661"/>
                  <a:gd name="connsiteX1155" fmla="*/ 924688 w 1534386"/>
                  <a:gd name="connsiteY1155" fmla="*/ 1339074 h 1578661"/>
                  <a:gd name="connsiteX1156" fmla="*/ 925896 w 1534386"/>
                  <a:gd name="connsiteY1156" fmla="*/ 1333033 h 1578661"/>
                  <a:gd name="connsiteX1157" fmla="*/ 925896 w 1534386"/>
                  <a:gd name="connsiteY1157" fmla="*/ 1333033 h 1578661"/>
                  <a:gd name="connsiteX1158" fmla="*/ 925896 w 1534386"/>
                  <a:gd name="connsiteY1158" fmla="*/ 1333033 h 1578661"/>
                  <a:gd name="connsiteX1159" fmla="*/ 925896 w 1534386"/>
                  <a:gd name="connsiteY1159" fmla="*/ 1333033 h 1578661"/>
                  <a:gd name="connsiteX1160" fmla="*/ 925896 w 1534386"/>
                  <a:gd name="connsiteY1160" fmla="*/ 1333033 h 1578661"/>
                  <a:gd name="connsiteX1161" fmla="*/ 925896 w 1534386"/>
                  <a:gd name="connsiteY1161" fmla="*/ 1333033 h 1578661"/>
                  <a:gd name="connsiteX1162" fmla="*/ 925896 w 1534386"/>
                  <a:gd name="connsiteY1162" fmla="*/ 1333033 h 1578661"/>
                  <a:gd name="connsiteX1163" fmla="*/ 925896 w 1534386"/>
                  <a:gd name="connsiteY1163" fmla="*/ 1333033 h 1578661"/>
                  <a:gd name="connsiteX1164" fmla="*/ 925896 w 1534386"/>
                  <a:gd name="connsiteY1164" fmla="*/ 1333033 h 1578661"/>
                  <a:gd name="connsiteX1165" fmla="*/ 925896 w 1534386"/>
                  <a:gd name="connsiteY1165" fmla="*/ 1333033 h 1578661"/>
                  <a:gd name="connsiteX1166" fmla="*/ 925896 w 1534386"/>
                  <a:gd name="connsiteY1166" fmla="*/ 1333033 h 1578661"/>
                  <a:gd name="connsiteX1167" fmla="*/ 925896 w 1534386"/>
                  <a:gd name="connsiteY1167" fmla="*/ 1333033 h 1578661"/>
                  <a:gd name="connsiteX1168" fmla="*/ 925896 w 1534386"/>
                  <a:gd name="connsiteY1168" fmla="*/ 1333033 h 1578661"/>
                  <a:gd name="connsiteX1169" fmla="*/ 925896 w 1534386"/>
                  <a:gd name="connsiteY1169" fmla="*/ 1333033 h 1578661"/>
                  <a:gd name="connsiteX1170" fmla="*/ 925896 w 1534386"/>
                  <a:gd name="connsiteY1170" fmla="*/ 1333033 h 1578661"/>
                  <a:gd name="connsiteX1171" fmla="*/ 925896 w 1534386"/>
                  <a:gd name="connsiteY1171" fmla="*/ 1333033 h 1578661"/>
                  <a:gd name="connsiteX1172" fmla="*/ 925896 w 1534386"/>
                  <a:gd name="connsiteY1172" fmla="*/ 1333033 h 1578661"/>
                  <a:gd name="connsiteX1173" fmla="*/ 925896 w 1534386"/>
                  <a:gd name="connsiteY1173" fmla="*/ 1333033 h 1578661"/>
                  <a:gd name="connsiteX1174" fmla="*/ 925896 w 1534386"/>
                  <a:gd name="connsiteY1174" fmla="*/ 1333033 h 1578661"/>
                  <a:gd name="connsiteX1175" fmla="*/ 925896 w 1534386"/>
                  <a:gd name="connsiteY1175" fmla="*/ 1333033 h 1578661"/>
                  <a:gd name="connsiteX1176" fmla="*/ 918647 w 1534386"/>
                  <a:gd name="connsiteY1176" fmla="*/ 1342698 h 1578661"/>
                  <a:gd name="connsiteX1177" fmla="*/ 916231 w 1534386"/>
                  <a:gd name="connsiteY1177" fmla="*/ 1346323 h 1578661"/>
                  <a:gd name="connsiteX1178" fmla="*/ 901733 w 1534386"/>
                  <a:gd name="connsiteY1178" fmla="*/ 1364444 h 1578661"/>
                  <a:gd name="connsiteX1179" fmla="*/ 901733 w 1534386"/>
                  <a:gd name="connsiteY1179" fmla="*/ 1364444 h 1578661"/>
                  <a:gd name="connsiteX1180" fmla="*/ 901733 w 1534386"/>
                  <a:gd name="connsiteY1180" fmla="*/ 1364444 h 1578661"/>
                  <a:gd name="connsiteX1181" fmla="*/ 901733 w 1534386"/>
                  <a:gd name="connsiteY1181" fmla="*/ 1364444 h 1578661"/>
                  <a:gd name="connsiteX1182" fmla="*/ 905358 w 1534386"/>
                  <a:gd name="connsiteY1182" fmla="*/ 1357196 h 1578661"/>
                  <a:gd name="connsiteX1183" fmla="*/ 915022 w 1534386"/>
                  <a:gd name="connsiteY1183" fmla="*/ 1343906 h 1578661"/>
                  <a:gd name="connsiteX1184" fmla="*/ 922272 w 1534386"/>
                  <a:gd name="connsiteY1184" fmla="*/ 1334241 h 1578661"/>
                  <a:gd name="connsiteX1185" fmla="*/ 925896 w 1534386"/>
                  <a:gd name="connsiteY1185" fmla="*/ 1326993 h 1578661"/>
                  <a:gd name="connsiteX1186" fmla="*/ 910190 w 1534386"/>
                  <a:gd name="connsiteY1186" fmla="*/ 1340282 h 1578661"/>
                  <a:gd name="connsiteX1187" fmla="*/ 910190 w 1534386"/>
                  <a:gd name="connsiteY1187" fmla="*/ 1340282 h 1578661"/>
                  <a:gd name="connsiteX1188" fmla="*/ 907774 w 1534386"/>
                  <a:gd name="connsiteY1188" fmla="*/ 1341490 h 1578661"/>
                  <a:gd name="connsiteX1189" fmla="*/ 907774 w 1534386"/>
                  <a:gd name="connsiteY1189" fmla="*/ 1341490 h 1578661"/>
                  <a:gd name="connsiteX1190" fmla="*/ 904150 w 1534386"/>
                  <a:gd name="connsiteY1190" fmla="*/ 1343906 h 1578661"/>
                  <a:gd name="connsiteX1191" fmla="*/ 881195 w 1534386"/>
                  <a:gd name="connsiteY1191" fmla="*/ 1357196 h 1578661"/>
                  <a:gd name="connsiteX1192" fmla="*/ 881195 w 1534386"/>
                  <a:gd name="connsiteY1192" fmla="*/ 1357196 h 1578661"/>
                  <a:gd name="connsiteX1193" fmla="*/ 906566 w 1534386"/>
                  <a:gd name="connsiteY1193" fmla="*/ 1339074 h 1578661"/>
                  <a:gd name="connsiteX1194" fmla="*/ 923479 w 1534386"/>
                  <a:gd name="connsiteY1194" fmla="*/ 1325784 h 1578661"/>
                  <a:gd name="connsiteX1195" fmla="*/ 923479 w 1534386"/>
                  <a:gd name="connsiteY1195" fmla="*/ 1325784 h 1578661"/>
                  <a:gd name="connsiteX1196" fmla="*/ 923479 w 1534386"/>
                  <a:gd name="connsiteY1196" fmla="*/ 1325784 h 1578661"/>
                  <a:gd name="connsiteX1197" fmla="*/ 923479 w 1534386"/>
                  <a:gd name="connsiteY1197" fmla="*/ 1325784 h 1578661"/>
                  <a:gd name="connsiteX1198" fmla="*/ 923479 w 1534386"/>
                  <a:gd name="connsiteY1198" fmla="*/ 1325784 h 1578661"/>
                  <a:gd name="connsiteX1199" fmla="*/ 923479 w 1534386"/>
                  <a:gd name="connsiteY1199" fmla="*/ 1325784 h 1578661"/>
                  <a:gd name="connsiteX1200" fmla="*/ 923479 w 1534386"/>
                  <a:gd name="connsiteY1200" fmla="*/ 1325784 h 1578661"/>
                  <a:gd name="connsiteX1201" fmla="*/ 923479 w 1534386"/>
                  <a:gd name="connsiteY1201" fmla="*/ 1325784 h 1578661"/>
                  <a:gd name="connsiteX1202" fmla="*/ 923479 w 1534386"/>
                  <a:gd name="connsiteY1202" fmla="*/ 1325784 h 1578661"/>
                  <a:gd name="connsiteX1203" fmla="*/ 923479 w 1534386"/>
                  <a:gd name="connsiteY1203" fmla="*/ 1325784 h 1578661"/>
                  <a:gd name="connsiteX1204" fmla="*/ 923479 w 1534386"/>
                  <a:gd name="connsiteY1204" fmla="*/ 1325784 h 1578661"/>
                  <a:gd name="connsiteX1205" fmla="*/ 923479 w 1534386"/>
                  <a:gd name="connsiteY1205" fmla="*/ 1325784 h 1578661"/>
                  <a:gd name="connsiteX1206" fmla="*/ 923479 w 1534386"/>
                  <a:gd name="connsiteY1206" fmla="*/ 1325784 h 1578661"/>
                  <a:gd name="connsiteX1207" fmla="*/ 923479 w 1534386"/>
                  <a:gd name="connsiteY1207" fmla="*/ 1325784 h 1578661"/>
                  <a:gd name="connsiteX1208" fmla="*/ 923479 w 1534386"/>
                  <a:gd name="connsiteY1208" fmla="*/ 1325784 h 1578661"/>
                  <a:gd name="connsiteX1209" fmla="*/ 923479 w 1534386"/>
                  <a:gd name="connsiteY1209" fmla="*/ 1325784 h 1578661"/>
                  <a:gd name="connsiteX1210" fmla="*/ 923479 w 1534386"/>
                  <a:gd name="connsiteY1210" fmla="*/ 1325784 h 1578661"/>
                  <a:gd name="connsiteX1211" fmla="*/ 923479 w 1534386"/>
                  <a:gd name="connsiteY1211" fmla="*/ 1325784 h 1578661"/>
                  <a:gd name="connsiteX1212" fmla="*/ 923479 w 1534386"/>
                  <a:gd name="connsiteY1212" fmla="*/ 1325784 h 1578661"/>
                  <a:gd name="connsiteX1213" fmla="*/ 923479 w 1534386"/>
                  <a:gd name="connsiteY1213" fmla="*/ 1325784 h 1578661"/>
                  <a:gd name="connsiteX1214" fmla="*/ 923479 w 1534386"/>
                  <a:gd name="connsiteY1214" fmla="*/ 1325784 h 1578661"/>
                  <a:gd name="connsiteX1215" fmla="*/ 923479 w 1534386"/>
                  <a:gd name="connsiteY1215" fmla="*/ 1325784 h 1578661"/>
                  <a:gd name="connsiteX1216" fmla="*/ 923479 w 1534386"/>
                  <a:gd name="connsiteY1216" fmla="*/ 1325784 h 1578661"/>
                  <a:gd name="connsiteX1217" fmla="*/ 923479 w 1534386"/>
                  <a:gd name="connsiteY1217" fmla="*/ 1325784 h 1578661"/>
                  <a:gd name="connsiteX1218" fmla="*/ 923479 w 1534386"/>
                  <a:gd name="connsiteY1218" fmla="*/ 1325784 h 1578661"/>
                  <a:gd name="connsiteX1219" fmla="*/ 923479 w 1534386"/>
                  <a:gd name="connsiteY1219" fmla="*/ 1325784 h 1578661"/>
                  <a:gd name="connsiteX1220" fmla="*/ 923479 w 1534386"/>
                  <a:gd name="connsiteY1220" fmla="*/ 1325784 h 1578661"/>
                  <a:gd name="connsiteX1221" fmla="*/ 918647 w 1534386"/>
                  <a:gd name="connsiteY1221" fmla="*/ 1328201 h 1578661"/>
                  <a:gd name="connsiteX1222" fmla="*/ 918647 w 1534386"/>
                  <a:gd name="connsiteY1222" fmla="*/ 1328201 h 1578661"/>
                  <a:gd name="connsiteX1223" fmla="*/ 913815 w 1534386"/>
                  <a:gd name="connsiteY1223" fmla="*/ 1331825 h 1578661"/>
                  <a:gd name="connsiteX1224" fmla="*/ 910190 w 1534386"/>
                  <a:gd name="connsiteY1224" fmla="*/ 1334241 h 1578661"/>
                  <a:gd name="connsiteX1225" fmla="*/ 886028 w 1534386"/>
                  <a:gd name="connsiteY1225" fmla="*/ 1347531 h 1578661"/>
                  <a:gd name="connsiteX1226" fmla="*/ 886028 w 1534386"/>
                  <a:gd name="connsiteY1226" fmla="*/ 1347531 h 1578661"/>
                  <a:gd name="connsiteX1227" fmla="*/ 886028 w 1534386"/>
                  <a:gd name="connsiteY1227" fmla="*/ 1347531 h 1578661"/>
                  <a:gd name="connsiteX1228" fmla="*/ 886028 w 1534386"/>
                  <a:gd name="connsiteY1228" fmla="*/ 1347531 h 1578661"/>
                  <a:gd name="connsiteX1229" fmla="*/ 886028 w 1534386"/>
                  <a:gd name="connsiteY1229" fmla="*/ 1347531 h 1578661"/>
                  <a:gd name="connsiteX1230" fmla="*/ 900526 w 1534386"/>
                  <a:gd name="connsiteY1230" fmla="*/ 1339074 h 1578661"/>
                  <a:gd name="connsiteX1231" fmla="*/ 906566 w 1534386"/>
                  <a:gd name="connsiteY1231" fmla="*/ 1335450 h 1578661"/>
                  <a:gd name="connsiteX1232" fmla="*/ 918647 w 1534386"/>
                  <a:gd name="connsiteY1232" fmla="*/ 1326993 h 1578661"/>
                  <a:gd name="connsiteX1233" fmla="*/ 921063 w 1534386"/>
                  <a:gd name="connsiteY1233" fmla="*/ 1324576 h 1578661"/>
                  <a:gd name="connsiteX1234" fmla="*/ 922272 w 1534386"/>
                  <a:gd name="connsiteY1234" fmla="*/ 1323368 h 1578661"/>
                  <a:gd name="connsiteX1235" fmla="*/ 922272 w 1534386"/>
                  <a:gd name="connsiteY1235" fmla="*/ 1323368 h 1578661"/>
                  <a:gd name="connsiteX1236" fmla="*/ 923479 w 1534386"/>
                  <a:gd name="connsiteY1236" fmla="*/ 1323368 h 1578661"/>
                  <a:gd name="connsiteX1237" fmla="*/ 924688 w 1534386"/>
                  <a:gd name="connsiteY1237" fmla="*/ 1323368 h 1578661"/>
                  <a:gd name="connsiteX1238" fmla="*/ 924688 w 1534386"/>
                  <a:gd name="connsiteY1238" fmla="*/ 1323368 h 1578661"/>
                  <a:gd name="connsiteX1239" fmla="*/ 925896 w 1534386"/>
                  <a:gd name="connsiteY1239" fmla="*/ 1323368 h 1578661"/>
                  <a:gd name="connsiteX1240" fmla="*/ 925896 w 1534386"/>
                  <a:gd name="connsiteY1240" fmla="*/ 1323368 h 1578661"/>
                  <a:gd name="connsiteX1241" fmla="*/ 928312 w 1534386"/>
                  <a:gd name="connsiteY1241" fmla="*/ 1322160 h 1578661"/>
                  <a:gd name="connsiteX1242" fmla="*/ 928312 w 1534386"/>
                  <a:gd name="connsiteY1242" fmla="*/ 1322160 h 1578661"/>
                  <a:gd name="connsiteX1243" fmla="*/ 924688 w 1534386"/>
                  <a:gd name="connsiteY1243" fmla="*/ 1322160 h 1578661"/>
                  <a:gd name="connsiteX1244" fmla="*/ 916231 w 1534386"/>
                  <a:gd name="connsiteY1244" fmla="*/ 1324576 h 1578661"/>
                  <a:gd name="connsiteX1245" fmla="*/ 901733 w 1534386"/>
                  <a:gd name="connsiteY1245" fmla="*/ 1329409 h 1578661"/>
                  <a:gd name="connsiteX1246" fmla="*/ 896901 w 1534386"/>
                  <a:gd name="connsiteY1246" fmla="*/ 1330617 h 1578661"/>
                  <a:gd name="connsiteX1247" fmla="*/ 896901 w 1534386"/>
                  <a:gd name="connsiteY1247" fmla="*/ 1330617 h 1578661"/>
                  <a:gd name="connsiteX1248" fmla="*/ 908982 w 1534386"/>
                  <a:gd name="connsiteY1248" fmla="*/ 1325784 h 1578661"/>
                  <a:gd name="connsiteX1249" fmla="*/ 917439 w 1534386"/>
                  <a:gd name="connsiteY1249" fmla="*/ 1322160 h 1578661"/>
                  <a:gd name="connsiteX1250" fmla="*/ 918647 w 1534386"/>
                  <a:gd name="connsiteY1250" fmla="*/ 1320952 h 1578661"/>
                  <a:gd name="connsiteX1251" fmla="*/ 924688 w 1534386"/>
                  <a:gd name="connsiteY1251" fmla="*/ 1318536 h 1578661"/>
                  <a:gd name="connsiteX1252" fmla="*/ 924688 w 1534386"/>
                  <a:gd name="connsiteY1252" fmla="*/ 1318536 h 1578661"/>
                  <a:gd name="connsiteX1253" fmla="*/ 923479 w 1534386"/>
                  <a:gd name="connsiteY1253" fmla="*/ 1318536 h 1578661"/>
                  <a:gd name="connsiteX1254" fmla="*/ 922272 w 1534386"/>
                  <a:gd name="connsiteY1254" fmla="*/ 1318536 h 1578661"/>
                  <a:gd name="connsiteX1255" fmla="*/ 921063 w 1534386"/>
                  <a:gd name="connsiteY1255" fmla="*/ 1318536 h 1578661"/>
                  <a:gd name="connsiteX1256" fmla="*/ 913815 w 1534386"/>
                  <a:gd name="connsiteY1256" fmla="*/ 1318536 h 1578661"/>
                  <a:gd name="connsiteX1257" fmla="*/ 906566 w 1534386"/>
                  <a:gd name="connsiteY1257" fmla="*/ 1319744 h 1578661"/>
                  <a:gd name="connsiteX1258" fmla="*/ 888444 w 1534386"/>
                  <a:gd name="connsiteY1258" fmla="*/ 1325784 h 1578661"/>
                  <a:gd name="connsiteX1259" fmla="*/ 887236 w 1534386"/>
                  <a:gd name="connsiteY1259" fmla="*/ 1325784 h 1578661"/>
                  <a:gd name="connsiteX1260" fmla="*/ 881195 w 1534386"/>
                  <a:gd name="connsiteY1260" fmla="*/ 1328201 h 1578661"/>
                  <a:gd name="connsiteX1261" fmla="*/ 881195 w 1534386"/>
                  <a:gd name="connsiteY1261" fmla="*/ 1328201 h 1578661"/>
                  <a:gd name="connsiteX1262" fmla="*/ 881195 w 1534386"/>
                  <a:gd name="connsiteY1262" fmla="*/ 1328201 h 1578661"/>
                  <a:gd name="connsiteX1263" fmla="*/ 883612 w 1534386"/>
                  <a:gd name="connsiteY1263" fmla="*/ 1326993 h 1578661"/>
                  <a:gd name="connsiteX1264" fmla="*/ 883612 w 1534386"/>
                  <a:gd name="connsiteY1264" fmla="*/ 1326993 h 1578661"/>
                  <a:gd name="connsiteX1265" fmla="*/ 886028 w 1534386"/>
                  <a:gd name="connsiteY1265" fmla="*/ 1325784 h 1578661"/>
                  <a:gd name="connsiteX1266" fmla="*/ 887236 w 1534386"/>
                  <a:gd name="connsiteY1266" fmla="*/ 1325784 h 1578661"/>
                  <a:gd name="connsiteX1267" fmla="*/ 888444 w 1534386"/>
                  <a:gd name="connsiteY1267" fmla="*/ 1324576 h 1578661"/>
                  <a:gd name="connsiteX1268" fmla="*/ 889652 w 1534386"/>
                  <a:gd name="connsiteY1268" fmla="*/ 1324576 h 1578661"/>
                  <a:gd name="connsiteX1269" fmla="*/ 890860 w 1534386"/>
                  <a:gd name="connsiteY1269" fmla="*/ 1323368 h 1578661"/>
                  <a:gd name="connsiteX1270" fmla="*/ 892069 w 1534386"/>
                  <a:gd name="connsiteY1270" fmla="*/ 1323368 h 1578661"/>
                  <a:gd name="connsiteX1271" fmla="*/ 893276 w 1534386"/>
                  <a:gd name="connsiteY1271" fmla="*/ 1323368 h 1578661"/>
                  <a:gd name="connsiteX1272" fmla="*/ 894485 w 1534386"/>
                  <a:gd name="connsiteY1272" fmla="*/ 1323368 h 1578661"/>
                  <a:gd name="connsiteX1273" fmla="*/ 895693 w 1534386"/>
                  <a:gd name="connsiteY1273" fmla="*/ 1323368 h 1578661"/>
                  <a:gd name="connsiteX1274" fmla="*/ 896901 w 1534386"/>
                  <a:gd name="connsiteY1274" fmla="*/ 1323368 h 1578661"/>
                  <a:gd name="connsiteX1275" fmla="*/ 898109 w 1534386"/>
                  <a:gd name="connsiteY1275" fmla="*/ 1323368 h 1578661"/>
                  <a:gd name="connsiteX1276" fmla="*/ 899317 w 1534386"/>
                  <a:gd name="connsiteY1276" fmla="*/ 1323368 h 1578661"/>
                  <a:gd name="connsiteX1277" fmla="*/ 900526 w 1534386"/>
                  <a:gd name="connsiteY1277" fmla="*/ 1323368 h 1578661"/>
                  <a:gd name="connsiteX1278" fmla="*/ 901733 w 1534386"/>
                  <a:gd name="connsiteY1278" fmla="*/ 1323368 h 1578661"/>
                  <a:gd name="connsiteX1279" fmla="*/ 902941 w 1534386"/>
                  <a:gd name="connsiteY1279" fmla="*/ 1323368 h 1578661"/>
                  <a:gd name="connsiteX1280" fmla="*/ 904150 w 1534386"/>
                  <a:gd name="connsiteY1280" fmla="*/ 1323368 h 1578661"/>
                  <a:gd name="connsiteX1281" fmla="*/ 906566 w 1534386"/>
                  <a:gd name="connsiteY1281" fmla="*/ 1323368 h 1578661"/>
                  <a:gd name="connsiteX1282" fmla="*/ 907774 w 1534386"/>
                  <a:gd name="connsiteY1282" fmla="*/ 1323368 h 1578661"/>
                  <a:gd name="connsiteX1283" fmla="*/ 910190 w 1534386"/>
                  <a:gd name="connsiteY1283" fmla="*/ 1323368 h 1578661"/>
                  <a:gd name="connsiteX1284" fmla="*/ 910190 w 1534386"/>
                  <a:gd name="connsiteY1284" fmla="*/ 1323368 h 1578661"/>
                  <a:gd name="connsiteX1285" fmla="*/ 916231 w 1534386"/>
                  <a:gd name="connsiteY1285" fmla="*/ 1322160 h 1578661"/>
                  <a:gd name="connsiteX1286" fmla="*/ 916231 w 1534386"/>
                  <a:gd name="connsiteY1286" fmla="*/ 1322160 h 1578661"/>
                  <a:gd name="connsiteX1287" fmla="*/ 918647 w 1534386"/>
                  <a:gd name="connsiteY1287" fmla="*/ 1322160 h 1578661"/>
                  <a:gd name="connsiteX1288" fmla="*/ 919855 w 1534386"/>
                  <a:gd name="connsiteY1288" fmla="*/ 1322160 h 1578661"/>
                  <a:gd name="connsiteX1289" fmla="*/ 921063 w 1534386"/>
                  <a:gd name="connsiteY1289" fmla="*/ 1322160 h 1578661"/>
                  <a:gd name="connsiteX1290" fmla="*/ 921063 w 1534386"/>
                  <a:gd name="connsiteY1290" fmla="*/ 1322160 h 1578661"/>
                  <a:gd name="connsiteX1291" fmla="*/ 921063 w 1534386"/>
                  <a:gd name="connsiteY1291" fmla="*/ 1322160 h 1578661"/>
                  <a:gd name="connsiteX1292" fmla="*/ 919855 w 1534386"/>
                  <a:gd name="connsiteY1292" fmla="*/ 1322160 h 1578661"/>
                  <a:gd name="connsiteX1293" fmla="*/ 908982 w 1534386"/>
                  <a:gd name="connsiteY1293" fmla="*/ 1323368 h 1578661"/>
                  <a:gd name="connsiteX1294" fmla="*/ 906566 w 1534386"/>
                  <a:gd name="connsiteY1294" fmla="*/ 1323368 h 1578661"/>
                  <a:gd name="connsiteX1295" fmla="*/ 901733 w 1534386"/>
                  <a:gd name="connsiteY1295" fmla="*/ 1324576 h 1578661"/>
                  <a:gd name="connsiteX1296" fmla="*/ 900526 w 1534386"/>
                  <a:gd name="connsiteY1296" fmla="*/ 1324576 h 1578661"/>
                  <a:gd name="connsiteX1297" fmla="*/ 900526 w 1534386"/>
                  <a:gd name="connsiteY1297" fmla="*/ 1324576 h 1578661"/>
                  <a:gd name="connsiteX1298" fmla="*/ 896901 w 1534386"/>
                  <a:gd name="connsiteY1298" fmla="*/ 1325784 h 1578661"/>
                  <a:gd name="connsiteX1299" fmla="*/ 894485 w 1534386"/>
                  <a:gd name="connsiteY1299" fmla="*/ 1326993 h 1578661"/>
                  <a:gd name="connsiteX1300" fmla="*/ 893276 w 1534386"/>
                  <a:gd name="connsiteY1300" fmla="*/ 1326993 h 1578661"/>
                  <a:gd name="connsiteX1301" fmla="*/ 892069 w 1534386"/>
                  <a:gd name="connsiteY1301" fmla="*/ 1326993 h 1578661"/>
                  <a:gd name="connsiteX1302" fmla="*/ 886028 w 1534386"/>
                  <a:gd name="connsiteY1302" fmla="*/ 1328201 h 1578661"/>
                  <a:gd name="connsiteX1303" fmla="*/ 886028 w 1534386"/>
                  <a:gd name="connsiteY1303" fmla="*/ 1328201 h 1578661"/>
                  <a:gd name="connsiteX1304" fmla="*/ 883612 w 1534386"/>
                  <a:gd name="connsiteY1304" fmla="*/ 1329409 h 1578661"/>
                  <a:gd name="connsiteX1305" fmla="*/ 883612 w 1534386"/>
                  <a:gd name="connsiteY1305" fmla="*/ 1329409 h 1578661"/>
                  <a:gd name="connsiteX1306" fmla="*/ 879987 w 1534386"/>
                  <a:gd name="connsiteY1306" fmla="*/ 1330617 h 1578661"/>
                  <a:gd name="connsiteX1307" fmla="*/ 878779 w 1534386"/>
                  <a:gd name="connsiteY1307" fmla="*/ 1330617 h 1578661"/>
                  <a:gd name="connsiteX1308" fmla="*/ 875155 w 1534386"/>
                  <a:gd name="connsiteY1308" fmla="*/ 1331825 h 1578661"/>
                  <a:gd name="connsiteX1309" fmla="*/ 873947 w 1534386"/>
                  <a:gd name="connsiteY1309" fmla="*/ 1331825 h 1578661"/>
                  <a:gd name="connsiteX1310" fmla="*/ 867906 w 1534386"/>
                  <a:gd name="connsiteY1310" fmla="*/ 1334241 h 1578661"/>
                  <a:gd name="connsiteX1311" fmla="*/ 866698 w 1534386"/>
                  <a:gd name="connsiteY1311" fmla="*/ 1335450 h 1578661"/>
                  <a:gd name="connsiteX1312" fmla="*/ 846160 w 1534386"/>
                  <a:gd name="connsiteY1312" fmla="*/ 1347531 h 1578661"/>
                  <a:gd name="connsiteX1313" fmla="*/ 844951 w 1534386"/>
                  <a:gd name="connsiteY1313" fmla="*/ 1348739 h 1578661"/>
                  <a:gd name="connsiteX1314" fmla="*/ 838911 w 1534386"/>
                  <a:gd name="connsiteY1314" fmla="*/ 1369277 h 1578661"/>
                  <a:gd name="connsiteX1315" fmla="*/ 838911 w 1534386"/>
                  <a:gd name="connsiteY1315" fmla="*/ 1369277 h 1578661"/>
                  <a:gd name="connsiteX1316" fmla="*/ 838911 w 1534386"/>
                  <a:gd name="connsiteY1316" fmla="*/ 1372901 h 1578661"/>
                  <a:gd name="connsiteX1317" fmla="*/ 840119 w 1534386"/>
                  <a:gd name="connsiteY1317" fmla="*/ 1380150 h 1578661"/>
                  <a:gd name="connsiteX1318" fmla="*/ 840119 w 1534386"/>
                  <a:gd name="connsiteY1318" fmla="*/ 1381358 h 1578661"/>
                  <a:gd name="connsiteX1319" fmla="*/ 840119 w 1534386"/>
                  <a:gd name="connsiteY1319" fmla="*/ 1381358 h 1578661"/>
                  <a:gd name="connsiteX1320" fmla="*/ 840119 w 1534386"/>
                  <a:gd name="connsiteY1320" fmla="*/ 1381358 h 1578661"/>
                  <a:gd name="connsiteX1321" fmla="*/ 840119 w 1534386"/>
                  <a:gd name="connsiteY1321" fmla="*/ 1381358 h 1578661"/>
                  <a:gd name="connsiteX1322" fmla="*/ 840119 w 1534386"/>
                  <a:gd name="connsiteY1322" fmla="*/ 1381358 h 1578661"/>
                  <a:gd name="connsiteX1323" fmla="*/ 840119 w 1534386"/>
                  <a:gd name="connsiteY1323" fmla="*/ 1381358 h 1578661"/>
                  <a:gd name="connsiteX1324" fmla="*/ 840119 w 1534386"/>
                  <a:gd name="connsiteY1324" fmla="*/ 1381358 h 1578661"/>
                  <a:gd name="connsiteX1325" fmla="*/ 840119 w 1534386"/>
                  <a:gd name="connsiteY1325" fmla="*/ 1381358 h 1578661"/>
                  <a:gd name="connsiteX1326" fmla="*/ 840119 w 1534386"/>
                  <a:gd name="connsiteY1326" fmla="*/ 1381358 h 1578661"/>
                  <a:gd name="connsiteX1327" fmla="*/ 840119 w 1534386"/>
                  <a:gd name="connsiteY1327" fmla="*/ 1381358 h 1578661"/>
                  <a:gd name="connsiteX1328" fmla="*/ 840119 w 1534386"/>
                  <a:gd name="connsiteY1328" fmla="*/ 1381358 h 1578661"/>
                  <a:gd name="connsiteX1329" fmla="*/ 840119 w 1534386"/>
                  <a:gd name="connsiteY1329" fmla="*/ 1381358 h 1578661"/>
                  <a:gd name="connsiteX1330" fmla="*/ 840119 w 1534386"/>
                  <a:gd name="connsiteY1330" fmla="*/ 1381358 h 1578661"/>
                  <a:gd name="connsiteX1331" fmla="*/ 840119 w 1534386"/>
                  <a:gd name="connsiteY1331" fmla="*/ 1382566 h 1578661"/>
                  <a:gd name="connsiteX1332" fmla="*/ 840119 w 1534386"/>
                  <a:gd name="connsiteY1332" fmla="*/ 1382566 h 1578661"/>
                  <a:gd name="connsiteX1333" fmla="*/ 840119 w 1534386"/>
                  <a:gd name="connsiteY1333" fmla="*/ 1382566 h 1578661"/>
                  <a:gd name="connsiteX1334" fmla="*/ 840119 w 1534386"/>
                  <a:gd name="connsiteY1334" fmla="*/ 1382566 h 1578661"/>
                  <a:gd name="connsiteX1335" fmla="*/ 840119 w 1534386"/>
                  <a:gd name="connsiteY1335" fmla="*/ 1382566 h 1578661"/>
                  <a:gd name="connsiteX1336" fmla="*/ 840119 w 1534386"/>
                  <a:gd name="connsiteY1336" fmla="*/ 1382566 h 1578661"/>
                  <a:gd name="connsiteX1337" fmla="*/ 840119 w 1534386"/>
                  <a:gd name="connsiteY1337" fmla="*/ 1382566 h 1578661"/>
                  <a:gd name="connsiteX1338" fmla="*/ 840119 w 1534386"/>
                  <a:gd name="connsiteY1338" fmla="*/ 1382566 h 1578661"/>
                  <a:gd name="connsiteX1339" fmla="*/ 840119 w 1534386"/>
                  <a:gd name="connsiteY1339" fmla="*/ 1382566 h 1578661"/>
                  <a:gd name="connsiteX1340" fmla="*/ 840119 w 1534386"/>
                  <a:gd name="connsiteY1340" fmla="*/ 1382566 h 1578661"/>
                  <a:gd name="connsiteX1341" fmla="*/ 840119 w 1534386"/>
                  <a:gd name="connsiteY1341" fmla="*/ 1382566 h 1578661"/>
                  <a:gd name="connsiteX1342" fmla="*/ 840119 w 1534386"/>
                  <a:gd name="connsiteY1342" fmla="*/ 1382566 h 1578661"/>
                  <a:gd name="connsiteX1343" fmla="*/ 841327 w 1534386"/>
                  <a:gd name="connsiteY1343" fmla="*/ 1382566 h 1578661"/>
                  <a:gd name="connsiteX1344" fmla="*/ 841327 w 1534386"/>
                  <a:gd name="connsiteY1344" fmla="*/ 1382566 h 1578661"/>
                  <a:gd name="connsiteX1345" fmla="*/ 842535 w 1534386"/>
                  <a:gd name="connsiteY1345" fmla="*/ 1382566 h 1578661"/>
                  <a:gd name="connsiteX1346" fmla="*/ 842535 w 1534386"/>
                  <a:gd name="connsiteY1346" fmla="*/ 1382566 h 1578661"/>
                  <a:gd name="connsiteX1347" fmla="*/ 842535 w 1534386"/>
                  <a:gd name="connsiteY1347" fmla="*/ 1382566 h 1578661"/>
                  <a:gd name="connsiteX1348" fmla="*/ 842535 w 1534386"/>
                  <a:gd name="connsiteY1348" fmla="*/ 1382566 h 1578661"/>
                  <a:gd name="connsiteX1349" fmla="*/ 842535 w 1534386"/>
                  <a:gd name="connsiteY1349" fmla="*/ 1382566 h 1578661"/>
                  <a:gd name="connsiteX1350" fmla="*/ 842535 w 1534386"/>
                  <a:gd name="connsiteY1350" fmla="*/ 1382566 h 1578661"/>
                  <a:gd name="connsiteX1351" fmla="*/ 842535 w 1534386"/>
                  <a:gd name="connsiteY1351" fmla="*/ 1382566 h 1578661"/>
                  <a:gd name="connsiteX1352" fmla="*/ 842535 w 1534386"/>
                  <a:gd name="connsiteY1352" fmla="*/ 1382566 h 1578661"/>
                  <a:gd name="connsiteX1353" fmla="*/ 842535 w 1534386"/>
                  <a:gd name="connsiteY1353" fmla="*/ 1382566 h 1578661"/>
                  <a:gd name="connsiteX1354" fmla="*/ 842535 w 1534386"/>
                  <a:gd name="connsiteY1354" fmla="*/ 1382566 h 1578661"/>
                  <a:gd name="connsiteX1355" fmla="*/ 842535 w 1534386"/>
                  <a:gd name="connsiteY1355" fmla="*/ 1382566 h 1578661"/>
                  <a:gd name="connsiteX1356" fmla="*/ 842535 w 1534386"/>
                  <a:gd name="connsiteY1356" fmla="*/ 1382566 h 1578661"/>
                  <a:gd name="connsiteX1357" fmla="*/ 843744 w 1534386"/>
                  <a:gd name="connsiteY1357" fmla="*/ 1382566 h 1578661"/>
                  <a:gd name="connsiteX1358" fmla="*/ 843744 w 1534386"/>
                  <a:gd name="connsiteY1358" fmla="*/ 1382566 h 1578661"/>
                  <a:gd name="connsiteX1359" fmla="*/ 844951 w 1534386"/>
                  <a:gd name="connsiteY1359" fmla="*/ 1382566 h 1578661"/>
                  <a:gd name="connsiteX1360" fmla="*/ 844951 w 1534386"/>
                  <a:gd name="connsiteY1360" fmla="*/ 1382566 h 1578661"/>
                  <a:gd name="connsiteX1361" fmla="*/ 844951 w 1534386"/>
                  <a:gd name="connsiteY1361" fmla="*/ 1382566 h 1578661"/>
                  <a:gd name="connsiteX1362" fmla="*/ 844951 w 1534386"/>
                  <a:gd name="connsiteY1362" fmla="*/ 1382566 h 1578661"/>
                  <a:gd name="connsiteX1363" fmla="*/ 844951 w 1534386"/>
                  <a:gd name="connsiteY1363" fmla="*/ 1382566 h 1578661"/>
                  <a:gd name="connsiteX1364" fmla="*/ 844951 w 1534386"/>
                  <a:gd name="connsiteY1364" fmla="*/ 1382566 h 1578661"/>
                  <a:gd name="connsiteX1365" fmla="*/ 846160 w 1534386"/>
                  <a:gd name="connsiteY1365" fmla="*/ 1382566 h 1578661"/>
                  <a:gd name="connsiteX1366" fmla="*/ 846160 w 1534386"/>
                  <a:gd name="connsiteY1366" fmla="*/ 1382566 h 1578661"/>
                  <a:gd name="connsiteX1367" fmla="*/ 847368 w 1534386"/>
                  <a:gd name="connsiteY1367" fmla="*/ 1382566 h 1578661"/>
                  <a:gd name="connsiteX1368" fmla="*/ 847368 w 1534386"/>
                  <a:gd name="connsiteY1368" fmla="*/ 1382566 h 1578661"/>
                  <a:gd name="connsiteX1369" fmla="*/ 849784 w 1534386"/>
                  <a:gd name="connsiteY1369" fmla="*/ 1382566 h 1578661"/>
                  <a:gd name="connsiteX1370" fmla="*/ 850992 w 1534386"/>
                  <a:gd name="connsiteY1370" fmla="*/ 1382566 h 1578661"/>
                  <a:gd name="connsiteX1371" fmla="*/ 852201 w 1534386"/>
                  <a:gd name="connsiteY1371" fmla="*/ 1382566 h 1578661"/>
                  <a:gd name="connsiteX1372" fmla="*/ 855825 w 1534386"/>
                  <a:gd name="connsiteY1372" fmla="*/ 1383774 h 1578661"/>
                  <a:gd name="connsiteX1373" fmla="*/ 863073 w 1534386"/>
                  <a:gd name="connsiteY1373" fmla="*/ 1387399 h 1578661"/>
                  <a:gd name="connsiteX1374" fmla="*/ 863073 w 1534386"/>
                  <a:gd name="connsiteY1374" fmla="*/ 1387399 h 1578661"/>
                  <a:gd name="connsiteX1375" fmla="*/ 860657 w 1534386"/>
                  <a:gd name="connsiteY1375" fmla="*/ 1386190 h 1578661"/>
                  <a:gd name="connsiteX1376" fmla="*/ 853408 w 1534386"/>
                  <a:gd name="connsiteY1376" fmla="*/ 1387399 h 1578661"/>
                  <a:gd name="connsiteX1377" fmla="*/ 854616 w 1534386"/>
                  <a:gd name="connsiteY1377" fmla="*/ 1393439 h 1578661"/>
                  <a:gd name="connsiteX1378" fmla="*/ 854616 w 1534386"/>
                  <a:gd name="connsiteY1378" fmla="*/ 1393439 h 1578661"/>
                  <a:gd name="connsiteX1379" fmla="*/ 855825 w 1534386"/>
                  <a:gd name="connsiteY1379" fmla="*/ 1394647 h 1578661"/>
                  <a:gd name="connsiteX1380" fmla="*/ 857033 w 1534386"/>
                  <a:gd name="connsiteY1380" fmla="*/ 1395856 h 1578661"/>
                  <a:gd name="connsiteX1381" fmla="*/ 865490 w 1534386"/>
                  <a:gd name="connsiteY1381" fmla="*/ 1394647 h 1578661"/>
                  <a:gd name="connsiteX1382" fmla="*/ 866698 w 1534386"/>
                  <a:gd name="connsiteY1382" fmla="*/ 1393439 h 1578661"/>
                  <a:gd name="connsiteX1383" fmla="*/ 872738 w 1534386"/>
                  <a:gd name="connsiteY1383" fmla="*/ 1386190 h 1578661"/>
                  <a:gd name="connsiteX1384" fmla="*/ 878779 w 1534386"/>
                  <a:gd name="connsiteY1384" fmla="*/ 1369277 h 1578661"/>
                  <a:gd name="connsiteX1385" fmla="*/ 879987 w 1534386"/>
                  <a:gd name="connsiteY1385" fmla="*/ 1369277 h 1578661"/>
                  <a:gd name="connsiteX1386" fmla="*/ 879987 w 1534386"/>
                  <a:gd name="connsiteY1386" fmla="*/ 1380150 h 1578661"/>
                  <a:gd name="connsiteX1387" fmla="*/ 878779 w 1534386"/>
                  <a:gd name="connsiteY1387" fmla="*/ 1391023 h 1578661"/>
                  <a:gd name="connsiteX1388" fmla="*/ 877571 w 1534386"/>
                  <a:gd name="connsiteY1388" fmla="*/ 1397063 h 1578661"/>
                  <a:gd name="connsiteX1389" fmla="*/ 884819 w 1534386"/>
                  <a:gd name="connsiteY1389" fmla="*/ 1400688 h 1578661"/>
                  <a:gd name="connsiteX1390" fmla="*/ 892069 w 1534386"/>
                  <a:gd name="connsiteY1390" fmla="*/ 1401896 h 1578661"/>
                  <a:gd name="connsiteX1391" fmla="*/ 902941 w 1534386"/>
                  <a:gd name="connsiteY1391" fmla="*/ 1397063 h 1578661"/>
                  <a:gd name="connsiteX1392" fmla="*/ 908982 w 1534386"/>
                  <a:gd name="connsiteY1392" fmla="*/ 1389815 h 1578661"/>
                  <a:gd name="connsiteX1393" fmla="*/ 913815 w 1534386"/>
                  <a:gd name="connsiteY1393" fmla="*/ 1380150 h 1578661"/>
                  <a:gd name="connsiteX1394" fmla="*/ 916231 w 1534386"/>
                  <a:gd name="connsiteY1394" fmla="*/ 1371693 h 1578661"/>
                  <a:gd name="connsiteX1395" fmla="*/ 916231 w 1534386"/>
                  <a:gd name="connsiteY1395" fmla="*/ 1371693 h 1578661"/>
                  <a:gd name="connsiteX1396" fmla="*/ 916231 w 1534386"/>
                  <a:gd name="connsiteY1396" fmla="*/ 1371693 h 1578661"/>
                  <a:gd name="connsiteX1397" fmla="*/ 916231 w 1534386"/>
                  <a:gd name="connsiteY1397" fmla="*/ 1371693 h 1578661"/>
                  <a:gd name="connsiteX1398" fmla="*/ 916231 w 1534386"/>
                  <a:gd name="connsiteY1398" fmla="*/ 1371693 h 1578661"/>
                  <a:gd name="connsiteX1399" fmla="*/ 900526 w 1534386"/>
                  <a:gd name="connsiteY1399" fmla="*/ 1400688 h 1578661"/>
                  <a:gd name="connsiteX1400" fmla="*/ 894485 w 1534386"/>
                  <a:gd name="connsiteY1400" fmla="*/ 1403104 h 1578661"/>
                  <a:gd name="connsiteX1401" fmla="*/ 894485 w 1534386"/>
                  <a:gd name="connsiteY1401" fmla="*/ 1403104 h 1578661"/>
                  <a:gd name="connsiteX1402" fmla="*/ 887236 w 1534386"/>
                  <a:gd name="connsiteY1402" fmla="*/ 1404312 h 1578661"/>
                  <a:gd name="connsiteX1403" fmla="*/ 876363 w 1534386"/>
                  <a:gd name="connsiteY1403" fmla="*/ 1401896 h 1578661"/>
                  <a:gd name="connsiteX1404" fmla="*/ 873947 w 1534386"/>
                  <a:gd name="connsiteY1404" fmla="*/ 1392231 h 1578661"/>
                  <a:gd name="connsiteX1405" fmla="*/ 869114 w 1534386"/>
                  <a:gd name="connsiteY1405" fmla="*/ 1397063 h 1578661"/>
                  <a:gd name="connsiteX1406" fmla="*/ 869114 w 1534386"/>
                  <a:gd name="connsiteY1406" fmla="*/ 1397063 h 1578661"/>
                  <a:gd name="connsiteX1407" fmla="*/ 869114 w 1534386"/>
                  <a:gd name="connsiteY1407" fmla="*/ 1397063 h 1578661"/>
                  <a:gd name="connsiteX1408" fmla="*/ 869114 w 1534386"/>
                  <a:gd name="connsiteY1408" fmla="*/ 1397063 h 1578661"/>
                  <a:gd name="connsiteX1409" fmla="*/ 869114 w 1534386"/>
                  <a:gd name="connsiteY1409" fmla="*/ 1397063 h 1578661"/>
                  <a:gd name="connsiteX1410" fmla="*/ 869114 w 1534386"/>
                  <a:gd name="connsiteY1410" fmla="*/ 1397063 h 1578661"/>
                  <a:gd name="connsiteX1411" fmla="*/ 869114 w 1534386"/>
                  <a:gd name="connsiteY1411" fmla="*/ 1397063 h 1578661"/>
                  <a:gd name="connsiteX1412" fmla="*/ 870322 w 1534386"/>
                  <a:gd name="connsiteY1412" fmla="*/ 1399480 h 1578661"/>
                  <a:gd name="connsiteX1413" fmla="*/ 870322 w 1534386"/>
                  <a:gd name="connsiteY1413" fmla="*/ 1399480 h 1578661"/>
                  <a:gd name="connsiteX1414" fmla="*/ 870322 w 1534386"/>
                  <a:gd name="connsiteY1414" fmla="*/ 1399480 h 1578661"/>
                  <a:gd name="connsiteX1415" fmla="*/ 870322 w 1534386"/>
                  <a:gd name="connsiteY1415" fmla="*/ 1399480 h 1578661"/>
                  <a:gd name="connsiteX1416" fmla="*/ 870322 w 1534386"/>
                  <a:gd name="connsiteY1416" fmla="*/ 1399480 h 1578661"/>
                  <a:gd name="connsiteX1417" fmla="*/ 870322 w 1534386"/>
                  <a:gd name="connsiteY1417" fmla="*/ 1399480 h 1578661"/>
                  <a:gd name="connsiteX1418" fmla="*/ 872738 w 1534386"/>
                  <a:gd name="connsiteY1418" fmla="*/ 1400688 h 1578661"/>
                  <a:gd name="connsiteX1419" fmla="*/ 872738 w 1534386"/>
                  <a:gd name="connsiteY1419" fmla="*/ 1400688 h 1578661"/>
                  <a:gd name="connsiteX1420" fmla="*/ 872738 w 1534386"/>
                  <a:gd name="connsiteY1420" fmla="*/ 1400688 h 1578661"/>
                  <a:gd name="connsiteX1421" fmla="*/ 872738 w 1534386"/>
                  <a:gd name="connsiteY1421" fmla="*/ 1400688 h 1578661"/>
                  <a:gd name="connsiteX1422" fmla="*/ 872738 w 1534386"/>
                  <a:gd name="connsiteY1422" fmla="*/ 1400688 h 1578661"/>
                  <a:gd name="connsiteX1423" fmla="*/ 872738 w 1534386"/>
                  <a:gd name="connsiteY1423" fmla="*/ 1400688 h 1578661"/>
                  <a:gd name="connsiteX1424" fmla="*/ 872738 w 1534386"/>
                  <a:gd name="connsiteY1424" fmla="*/ 1400688 h 1578661"/>
                  <a:gd name="connsiteX1425" fmla="*/ 873947 w 1534386"/>
                  <a:gd name="connsiteY1425" fmla="*/ 1400688 h 1578661"/>
                  <a:gd name="connsiteX1426" fmla="*/ 873947 w 1534386"/>
                  <a:gd name="connsiteY1426" fmla="*/ 1400688 h 1578661"/>
                  <a:gd name="connsiteX1427" fmla="*/ 875155 w 1534386"/>
                  <a:gd name="connsiteY1427" fmla="*/ 1400688 h 1578661"/>
                  <a:gd name="connsiteX1428" fmla="*/ 875155 w 1534386"/>
                  <a:gd name="connsiteY1428" fmla="*/ 1400688 h 1578661"/>
                  <a:gd name="connsiteX1429" fmla="*/ 876363 w 1534386"/>
                  <a:gd name="connsiteY1429" fmla="*/ 1400688 h 1578661"/>
                  <a:gd name="connsiteX1430" fmla="*/ 876363 w 1534386"/>
                  <a:gd name="connsiteY1430" fmla="*/ 1400688 h 1578661"/>
                  <a:gd name="connsiteX1431" fmla="*/ 877571 w 1534386"/>
                  <a:gd name="connsiteY1431" fmla="*/ 1400688 h 1578661"/>
                  <a:gd name="connsiteX1432" fmla="*/ 877571 w 1534386"/>
                  <a:gd name="connsiteY1432" fmla="*/ 1400688 h 1578661"/>
                  <a:gd name="connsiteX1433" fmla="*/ 886028 w 1534386"/>
                  <a:gd name="connsiteY1433" fmla="*/ 1403104 h 1578661"/>
                  <a:gd name="connsiteX1434" fmla="*/ 886028 w 1534386"/>
                  <a:gd name="connsiteY1434" fmla="*/ 1403104 h 1578661"/>
                  <a:gd name="connsiteX1435" fmla="*/ 887236 w 1534386"/>
                  <a:gd name="connsiteY1435" fmla="*/ 1403104 h 1578661"/>
                  <a:gd name="connsiteX1436" fmla="*/ 887236 w 1534386"/>
                  <a:gd name="connsiteY1436" fmla="*/ 1403104 h 1578661"/>
                  <a:gd name="connsiteX1437" fmla="*/ 888444 w 1534386"/>
                  <a:gd name="connsiteY1437" fmla="*/ 1403104 h 1578661"/>
                  <a:gd name="connsiteX1438" fmla="*/ 888444 w 1534386"/>
                  <a:gd name="connsiteY1438" fmla="*/ 1403104 h 1578661"/>
                  <a:gd name="connsiteX1439" fmla="*/ 889652 w 1534386"/>
                  <a:gd name="connsiteY1439" fmla="*/ 1403104 h 1578661"/>
                  <a:gd name="connsiteX1440" fmla="*/ 889652 w 1534386"/>
                  <a:gd name="connsiteY1440" fmla="*/ 1403104 h 1578661"/>
                  <a:gd name="connsiteX1441" fmla="*/ 890860 w 1534386"/>
                  <a:gd name="connsiteY1441" fmla="*/ 1403104 h 1578661"/>
                  <a:gd name="connsiteX1442" fmla="*/ 890860 w 1534386"/>
                  <a:gd name="connsiteY1442" fmla="*/ 1403104 h 1578661"/>
                  <a:gd name="connsiteX1443" fmla="*/ 892069 w 1534386"/>
                  <a:gd name="connsiteY1443" fmla="*/ 1403104 h 1578661"/>
                  <a:gd name="connsiteX1444" fmla="*/ 892069 w 1534386"/>
                  <a:gd name="connsiteY1444" fmla="*/ 1403104 h 1578661"/>
                  <a:gd name="connsiteX1445" fmla="*/ 893276 w 1534386"/>
                  <a:gd name="connsiteY1445" fmla="*/ 1403104 h 1578661"/>
                  <a:gd name="connsiteX1446" fmla="*/ 893276 w 1534386"/>
                  <a:gd name="connsiteY1446" fmla="*/ 1403104 h 1578661"/>
                  <a:gd name="connsiteX1447" fmla="*/ 894485 w 1534386"/>
                  <a:gd name="connsiteY1447" fmla="*/ 1403104 h 1578661"/>
                  <a:gd name="connsiteX1448" fmla="*/ 894485 w 1534386"/>
                  <a:gd name="connsiteY1448" fmla="*/ 1403104 h 1578661"/>
                  <a:gd name="connsiteX1449" fmla="*/ 895693 w 1534386"/>
                  <a:gd name="connsiteY1449" fmla="*/ 1403104 h 1578661"/>
                  <a:gd name="connsiteX1450" fmla="*/ 896901 w 1534386"/>
                  <a:gd name="connsiteY1450" fmla="*/ 1403104 h 1578661"/>
                  <a:gd name="connsiteX1451" fmla="*/ 898109 w 1534386"/>
                  <a:gd name="connsiteY1451" fmla="*/ 1403104 h 1578661"/>
                  <a:gd name="connsiteX1452" fmla="*/ 898109 w 1534386"/>
                  <a:gd name="connsiteY1452" fmla="*/ 1403104 h 1578661"/>
                  <a:gd name="connsiteX1453" fmla="*/ 899317 w 1534386"/>
                  <a:gd name="connsiteY1453" fmla="*/ 1401896 h 1578661"/>
                  <a:gd name="connsiteX1454" fmla="*/ 899317 w 1534386"/>
                  <a:gd name="connsiteY1454" fmla="*/ 1401896 h 1578661"/>
                  <a:gd name="connsiteX1455" fmla="*/ 900526 w 1534386"/>
                  <a:gd name="connsiteY1455" fmla="*/ 1400688 h 1578661"/>
                  <a:gd name="connsiteX1456" fmla="*/ 900526 w 1534386"/>
                  <a:gd name="connsiteY1456" fmla="*/ 1400688 h 1578661"/>
                  <a:gd name="connsiteX1457" fmla="*/ 901733 w 1534386"/>
                  <a:gd name="connsiteY1457" fmla="*/ 1399480 h 1578661"/>
                  <a:gd name="connsiteX1458" fmla="*/ 901733 w 1534386"/>
                  <a:gd name="connsiteY1458" fmla="*/ 1399480 h 1578661"/>
                  <a:gd name="connsiteX1459" fmla="*/ 902941 w 1534386"/>
                  <a:gd name="connsiteY1459" fmla="*/ 1398272 h 1578661"/>
                  <a:gd name="connsiteX1460" fmla="*/ 902941 w 1534386"/>
                  <a:gd name="connsiteY1460" fmla="*/ 1398272 h 1578661"/>
                  <a:gd name="connsiteX1461" fmla="*/ 927104 w 1534386"/>
                  <a:gd name="connsiteY1461" fmla="*/ 1355987 h 1578661"/>
                  <a:gd name="connsiteX1462" fmla="*/ 927104 w 1534386"/>
                  <a:gd name="connsiteY1462" fmla="*/ 1355987 h 1578661"/>
                  <a:gd name="connsiteX1463" fmla="*/ 928312 w 1534386"/>
                  <a:gd name="connsiteY1463" fmla="*/ 1354779 h 1578661"/>
                  <a:gd name="connsiteX1464" fmla="*/ 928312 w 1534386"/>
                  <a:gd name="connsiteY1464" fmla="*/ 1354779 h 1578661"/>
                  <a:gd name="connsiteX1465" fmla="*/ 928312 w 1534386"/>
                  <a:gd name="connsiteY1465" fmla="*/ 1353571 h 1578661"/>
                  <a:gd name="connsiteX1466" fmla="*/ 928312 w 1534386"/>
                  <a:gd name="connsiteY1466" fmla="*/ 1353571 h 1578661"/>
                  <a:gd name="connsiteX1467" fmla="*/ 928312 w 1534386"/>
                  <a:gd name="connsiteY1467" fmla="*/ 1353571 h 1578661"/>
                  <a:gd name="connsiteX1468" fmla="*/ 928312 w 1534386"/>
                  <a:gd name="connsiteY1468" fmla="*/ 1353571 h 1578661"/>
                  <a:gd name="connsiteX1469" fmla="*/ 928312 w 1534386"/>
                  <a:gd name="connsiteY1469" fmla="*/ 1353571 h 1578661"/>
                  <a:gd name="connsiteX1470" fmla="*/ 928312 w 1534386"/>
                  <a:gd name="connsiteY1470" fmla="*/ 1353571 h 1578661"/>
                  <a:gd name="connsiteX1471" fmla="*/ 928312 w 1534386"/>
                  <a:gd name="connsiteY1471" fmla="*/ 1353571 h 1578661"/>
                  <a:gd name="connsiteX1472" fmla="*/ 928312 w 1534386"/>
                  <a:gd name="connsiteY1472" fmla="*/ 1353571 h 1578661"/>
                  <a:gd name="connsiteX1473" fmla="*/ 928312 w 1534386"/>
                  <a:gd name="connsiteY1473" fmla="*/ 1353571 h 1578661"/>
                  <a:gd name="connsiteX1474" fmla="*/ 928312 w 1534386"/>
                  <a:gd name="connsiteY1474" fmla="*/ 1353571 h 1578661"/>
                  <a:gd name="connsiteX1475" fmla="*/ 928312 w 1534386"/>
                  <a:gd name="connsiteY1475" fmla="*/ 1353571 h 1578661"/>
                  <a:gd name="connsiteX1476" fmla="*/ 928312 w 1534386"/>
                  <a:gd name="connsiteY1476" fmla="*/ 1353571 h 1578661"/>
                  <a:gd name="connsiteX1477" fmla="*/ 928312 w 1534386"/>
                  <a:gd name="connsiteY1477" fmla="*/ 1353571 h 1578661"/>
                  <a:gd name="connsiteX1478" fmla="*/ 928312 w 1534386"/>
                  <a:gd name="connsiteY1478" fmla="*/ 1353571 h 1578661"/>
                  <a:gd name="connsiteX1479" fmla="*/ 928312 w 1534386"/>
                  <a:gd name="connsiteY1479" fmla="*/ 1353571 h 1578661"/>
                  <a:gd name="connsiteX1480" fmla="*/ 928312 w 1534386"/>
                  <a:gd name="connsiteY1480" fmla="*/ 1353571 h 1578661"/>
                  <a:gd name="connsiteX1481" fmla="*/ 928312 w 1534386"/>
                  <a:gd name="connsiteY1481" fmla="*/ 1353571 h 1578661"/>
                  <a:gd name="connsiteX1482" fmla="*/ 933144 w 1534386"/>
                  <a:gd name="connsiteY1482" fmla="*/ 1354779 h 1578661"/>
                  <a:gd name="connsiteX1483" fmla="*/ 933144 w 1534386"/>
                  <a:gd name="connsiteY1483" fmla="*/ 1354779 h 1578661"/>
                  <a:gd name="connsiteX1484" fmla="*/ 933144 w 1534386"/>
                  <a:gd name="connsiteY1484" fmla="*/ 1354779 h 1578661"/>
                  <a:gd name="connsiteX1485" fmla="*/ 933144 w 1534386"/>
                  <a:gd name="connsiteY1485" fmla="*/ 1354779 h 1578661"/>
                  <a:gd name="connsiteX1486" fmla="*/ 933144 w 1534386"/>
                  <a:gd name="connsiteY1486" fmla="*/ 1354779 h 1578661"/>
                  <a:gd name="connsiteX1487" fmla="*/ 933144 w 1534386"/>
                  <a:gd name="connsiteY1487" fmla="*/ 1354779 h 1578661"/>
                  <a:gd name="connsiteX1488" fmla="*/ 772464 w 1534386"/>
                  <a:gd name="connsiteY1488" fmla="*/ 1318536 h 1578661"/>
                  <a:gd name="connsiteX1489" fmla="*/ 772464 w 1534386"/>
                  <a:gd name="connsiteY1489" fmla="*/ 1317328 h 1578661"/>
                  <a:gd name="connsiteX1490" fmla="*/ 772464 w 1534386"/>
                  <a:gd name="connsiteY1490" fmla="*/ 1312495 h 1578661"/>
                  <a:gd name="connsiteX1491" fmla="*/ 772464 w 1534386"/>
                  <a:gd name="connsiteY1491" fmla="*/ 1312495 h 1578661"/>
                  <a:gd name="connsiteX1492" fmla="*/ 772464 w 1534386"/>
                  <a:gd name="connsiteY1492" fmla="*/ 1312495 h 1578661"/>
                  <a:gd name="connsiteX1493" fmla="*/ 772464 w 1534386"/>
                  <a:gd name="connsiteY1493" fmla="*/ 1312495 h 1578661"/>
                  <a:gd name="connsiteX1494" fmla="*/ 774880 w 1534386"/>
                  <a:gd name="connsiteY1494" fmla="*/ 1305246 h 1578661"/>
                  <a:gd name="connsiteX1495" fmla="*/ 776088 w 1534386"/>
                  <a:gd name="connsiteY1495" fmla="*/ 1302830 h 1578661"/>
                  <a:gd name="connsiteX1496" fmla="*/ 782129 w 1534386"/>
                  <a:gd name="connsiteY1496" fmla="*/ 1296789 h 1578661"/>
                  <a:gd name="connsiteX1497" fmla="*/ 805084 w 1534386"/>
                  <a:gd name="connsiteY1497" fmla="*/ 1297998 h 1578661"/>
                  <a:gd name="connsiteX1498" fmla="*/ 812332 w 1534386"/>
                  <a:gd name="connsiteY1498" fmla="*/ 1300414 h 1578661"/>
                  <a:gd name="connsiteX1499" fmla="*/ 842535 w 1534386"/>
                  <a:gd name="connsiteY1499" fmla="*/ 1330617 h 1578661"/>
                  <a:gd name="connsiteX1500" fmla="*/ 842535 w 1534386"/>
                  <a:gd name="connsiteY1500" fmla="*/ 1330617 h 1578661"/>
                  <a:gd name="connsiteX1501" fmla="*/ 842535 w 1534386"/>
                  <a:gd name="connsiteY1501" fmla="*/ 1330617 h 1578661"/>
                  <a:gd name="connsiteX1502" fmla="*/ 842535 w 1534386"/>
                  <a:gd name="connsiteY1502" fmla="*/ 1330617 h 1578661"/>
                  <a:gd name="connsiteX1503" fmla="*/ 854616 w 1534386"/>
                  <a:gd name="connsiteY1503" fmla="*/ 1324576 h 1578661"/>
                  <a:gd name="connsiteX1504" fmla="*/ 854616 w 1534386"/>
                  <a:gd name="connsiteY1504" fmla="*/ 1324576 h 1578661"/>
                  <a:gd name="connsiteX1505" fmla="*/ 854616 w 1534386"/>
                  <a:gd name="connsiteY1505" fmla="*/ 1324576 h 1578661"/>
                  <a:gd name="connsiteX1506" fmla="*/ 858241 w 1534386"/>
                  <a:gd name="connsiteY1506" fmla="*/ 1323368 h 1578661"/>
                  <a:gd name="connsiteX1507" fmla="*/ 859449 w 1534386"/>
                  <a:gd name="connsiteY1507" fmla="*/ 1323368 h 1578661"/>
                  <a:gd name="connsiteX1508" fmla="*/ 859449 w 1534386"/>
                  <a:gd name="connsiteY1508" fmla="*/ 1323368 h 1578661"/>
                  <a:gd name="connsiteX1509" fmla="*/ 860657 w 1534386"/>
                  <a:gd name="connsiteY1509" fmla="*/ 1323368 h 1578661"/>
                  <a:gd name="connsiteX1510" fmla="*/ 861865 w 1534386"/>
                  <a:gd name="connsiteY1510" fmla="*/ 1322160 h 1578661"/>
                  <a:gd name="connsiteX1511" fmla="*/ 864282 w 1534386"/>
                  <a:gd name="connsiteY1511" fmla="*/ 1320952 h 1578661"/>
                  <a:gd name="connsiteX1512" fmla="*/ 866698 w 1534386"/>
                  <a:gd name="connsiteY1512" fmla="*/ 1319744 h 1578661"/>
                  <a:gd name="connsiteX1513" fmla="*/ 869114 w 1534386"/>
                  <a:gd name="connsiteY1513" fmla="*/ 1318536 h 1578661"/>
                  <a:gd name="connsiteX1514" fmla="*/ 870322 w 1534386"/>
                  <a:gd name="connsiteY1514" fmla="*/ 1318536 h 1578661"/>
                  <a:gd name="connsiteX1515" fmla="*/ 870322 w 1534386"/>
                  <a:gd name="connsiteY1515" fmla="*/ 1318536 h 1578661"/>
                  <a:gd name="connsiteX1516" fmla="*/ 873947 w 1534386"/>
                  <a:gd name="connsiteY1516" fmla="*/ 1317328 h 1578661"/>
                  <a:gd name="connsiteX1517" fmla="*/ 873947 w 1534386"/>
                  <a:gd name="connsiteY1517" fmla="*/ 1317328 h 1578661"/>
                  <a:gd name="connsiteX1518" fmla="*/ 876363 w 1534386"/>
                  <a:gd name="connsiteY1518" fmla="*/ 1316119 h 1578661"/>
                  <a:gd name="connsiteX1519" fmla="*/ 879987 w 1534386"/>
                  <a:gd name="connsiteY1519" fmla="*/ 1314911 h 1578661"/>
                  <a:gd name="connsiteX1520" fmla="*/ 879987 w 1534386"/>
                  <a:gd name="connsiteY1520" fmla="*/ 1314911 h 1578661"/>
                  <a:gd name="connsiteX1521" fmla="*/ 873947 w 1534386"/>
                  <a:gd name="connsiteY1521" fmla="*/ 1313703 h 1578661"/>
                  <a:gd name="connsiteX1522" fmla="*/ 855825 w 1534386"/>
                  <a:gd name="connsiteY1522" fmla="*/ 1308871 h 1578661"/>
                  <a:gd name="connsiteX1523" fmla="*/ 838911 w 1534386"/>
                  <a:gd name="connsiteY1523" fmla="*/ 1302830 h 1578661"/>
                  <a:gd name="connsiteX1524" fmla="*/ 831662 w 1534386"/>
                  <a:gd name="connsiteY1524" fmla="*/ 1297998 h 1578661"/>
                  <a:gd name="connsiteX1525" fmla="*/ 828038 w 1534386"/>
                  <a:gd name="connsiteY1525" fmla="*/ 1294373 h 1578661"/>
                  <a:gd name="connsiteX1526" fmla="*/ 824413 w 1534386"/>
                  <a:gd name="connsiteY1526" fmla="*/ 1283500 h 1578661"/>
                  <a:gd name="connsiteX1527" fmla="*/ 815957 w 1534386"/>
                  <a:gd name="connsiteY1527" fmla="*/ 1262962 h 1578661"/>
                  <a:gd name="connsiteX1528" fmla="*/ 814748 w 1534386"/>
                  <a:gd name="connsiteY1528" fmla="*/ 1258129 h 1578661"/>
                  <a:gd name="connsiteX1529" fmla="*/ 814748 w 1534386"/>
                  <a:gd name="connsiteY1529" fmla="*/ 1247256 h 1578661"/>
                  <a:gd name="connsiteX1530" fmla="*/ 815957 w 1534386"/>
                  <a:gd name="connsiteY1530" fmla="*/ 1244840 h 1578661"/>
                  <a:gd name="connsiteX1531" fmla="*/ 811124 w 1534386"/>
                  <a:gd name="connsiteY1531" fmla="*/ 1243632 h 1578661"/>
                  <a:gd name="connsiteX1532" fmla="*/ 801459 w 1534386"/>
                  <a:gd name="connsiteY1532" fmla="*/ 1242424 h 1578661"/>
                  <a:gd name="connsiteX1533" fmla="*/ 783337 w 1534386"/>
                  <a:gd name="connsiteY1533" fmla="*/ 1242424 h 1578661"/>
                  <a:gd name="connsiteX1534" fmla="*/ 761591 w 1534386"/>
                  <a:gd name="connsiteY1534" fmla="*/ 1249673 h 1578661"/>
                  <a:gd name="connsiteX1535" fmla="*/ 757966 w 1534386"/>
                  <a:gd name="connsiteY1535" fmla="*/ 1249673 h 1578661"/>
                  <a:gd name="connsiteX1536" fmla="*/ 756759 w 1534386"/>
                  <a:gd name="connsiteY1536" fmla="*/ 1248465 h 1578661"/>
                  <a:gd name="connsiteX1537" fmla="*/ 767632 w 1534386"/>
                  <a:gd name="connsiteY1537" fmla="*/ 1221886 h 1578661"/>
                  <a:gd name="connsiteX1538" fmla="*/ 767632 w 1534386"/>
                  <a:gd name="connsiteY1538" fmla="*/ 1221886 h 1578661"/>
                  <a:gd name="connsiteX1539" fmla="*/ 766423 w 1534386"/>
                  <a:gd name="connsiteY1539" fmla="*/ 1221886 h 1578661"/>
                  <a:gd name="connsiteX1540" fmla="*/ 744677 w 1534386"/>
                  <a:gd name="connsiteY1540" fmla="*/ 1235175 h 1578661"/>
                  <a:gd name="connsiteX1541" fmla="*/ 743470 w 1534386"/>
                  <a:gd name="connsiteY1541" fmla="*/ 1236383 h 1578661"/>
                  <a:gd name="connsiteX1542" fmla="*/ 742261 w 1534386"/>
                  <a:gd name="connsiteY1542" fmla="*/ 1237592 h 1578661"/>
                  <a:gd name="connsiteX1543" fmla="*/ 737429 w 1534386"/>
                  <a:gd name="connsiteY1543" fmla="*/ 1243632 h 1578661"/>
                  <a:gd name="connsiteX1544" fmla="*/ 731388 w 1534386"/>
                  <a:gd name="connsiteY1544" fmla="*/ 1266586 h 1578661"/>
                  <a:gd name="connsiteX1545" fmla="*/ 736220 w 1534386"/>
                  <a:gd name="connsiteY1545" fmla="*/ 1282292 h 1578661"/>
                  <a:gd name="connsiteX1546" fmla="*/ 743470 w 1534386"/>
                  <a:gd name="connsiteY1546" fmla="*/ 1288332 h 1578661"/>
                  <a:gd name="connsiteX1547" fmla="*/ 743470 w 1534386"/>
                  <a:gd name="connsiteY1547" fmla="*/ 1290749 h 1578661"/>
                  <a:gd name="connsiteX1548" fmla="*/ 730180 w 1534386"/>
                  <a:gd name="connsiteY1548" fmla="*/ 1291957 h 1578661"/>
                  <a:gd name="connsiteX1549" fmla="*/ 730180 w 1534386"/>
                  <a:gd name="connsiteY1549" fmla="*/ 1291957 h 1578661"/>
                  <a:gd name="connsiteX1550" fmla="*/ 726556 w 1534386"/>
                  <a:gd name="connsiteY1550" fmla="*/ 1291957 h 1578661"/>
                  <a:gd name="connsiteX1551" fmla="*/ 725348 w 1534386"/>
                  <a:gd name="connsiteY1551" fmla="*/ 1291957 h 1578661"/>
                  <a:gd name="connsiteX1552" fmla="*/ 721723 w 1534386"/>
                  <a:gd name="connsiteY1552" fmla="*/ 1291957 h 1578661"/>
                  <a:gd name="connsiteX1553" fmla="*/ 718099 w 1534386"/>
                  <a:gd name="connsiteY1553" fmla="*/ 1290749 h 1578661"/>
                  <a:gd name="connsiteX1554" fmla="*/ 714474 w 1534386"/>
                  <a:gd name="connsiteY1554" fmla="*/ 1289541 h 1578661"/>
                  <a:gd name="connsiteX1555" fmla="*/ 710850 w 1534386"/>
                  <a:gd name="connsiteY1555" fmla="*/ 1288332 h 1578661"/>
                  <a:gd name="connsiteX1556" fmla="*/ 708434 w 1534386"/>
                  <a:gd name="connsiteY1556" fmla="*/ 1287125 h 1578661"/>
                  <a:gd name="connsiteX1557" fmla="*/ 704810 w 1534386"/>
                  <a:gd name="connsiteY1557" fmla="*/ 1285916 h 1578661"/>
                  <a:gd name="connsiteX1558" fmla="*/ 702393 w 1534386"/>
                  <a:gd name="connsiteY1558" fmla="*/ 1284708 h 1578661"/>
                  <a:gd name="connsiteX1559" fmla="*/ 698769 w 1534386"/>
                  <a:gd name="connsiteY1559" fmla="*/ 1282292 h 1578661"/>
                  <a:gd name="connsiteX1560" fmla="*/ 696353 w 1534386"/>
                  <a:gd name="connsiteY1560" fmla="*/ 1279876 h 1578661"/>
                  <a:gd name="connsiteX1561" fmla="*/ 693936 w 1534386"/>
                  <a:gd name="connsiteY1561" fmla="*/ 1277459 h 1578661"/>
                  <a:gd name="connsiteX1562" fmla="*/ 691520 w 1534386"/>
                  <a:gd name="connsiteY1562" fmla="*/ 1275043 h 1578661"/>
                  <a:gd name="connsiteX1563" fmla="*/ 689104 w 1534386"/>
                  <a:gd name="connsiteY1563" fmla="*/ 1271419 h 1578661"/>
                  <a:gd name="connsiteX1564" fmla="*/ 687896 w 1534386"/>
                  <a:gd name="connsiteY1564" fmla="*/ 1269003 h 1578661"/>
                  <a:gd name="connsiteX1565" fmla="*/ 685479 w 1534386"/>
                  <a:gd name="connsiteY1565" fmla="*/ 1262962 h 1578661"/>
                  <a:gd name="connsiteX1566" fmla="*/ 685479 w 1534386"/>
                  <a:gd name="connsiteY1566" fmla="*/ 1262962 h 1578661"/>
                  <a:gd name="connsiteX1567" fmla="*/ 681855 w 1534386"/>
                  <a:gd name="connsiteY1567" fmla="*/ 1242424 h 1578661"/>
                  <a:gd name="connsiteX1568" fmla="*/ 684271 w 1534386"/>
                  <a:gd name="connsiteY1568" fmla="*/ 1225510 h 1578661"/>
                  <a:gd name="connsiteX1569" fmla="*/ 687896 w 1534386"/>
                  <a:gd name="connsiteY1569" fmla="*/ 1214637 h 1578661"/>
                  <a:gd name="connsiteX1570" fmla="*/ 689104 w 1534386"/>
                  <a:gd name="connsiteY1570" fmla="*/ 1212221 h 1578661"/>
                  <a:gd name="connsiteX1571" fmla="*/ 693936 w 1534386"/>
                  <a:gd name="connsiteY1571" fmla="*/ 1203764 h 1578661"/>
                  <a:gd name="connsiteX1572" fmla="*/ 675814 w 1534386"/>
                  <a:gd name="connsiteY1572" fmla="*/ 1212221 h 1578661"/>
                  <a:gd name="connsiteX1573" fmla="*/ 643195 w 1534386"/>
                  <a:gd name="connsiteY1573" fmla="*/ 1236383 h 1578661"/>
                  <a:gd name="connsiteX1574" fmla="*/ 631114 w 1534386"/>
                  <a:gd name="connsiteY1574" fmla="*/ 1250881 h 1578661"/>
                  <a:gd name="connsiteX1575" fmla="*/ 623865 w 1534386"/>
                  <a:gd name="connsiteY1575" fmla="*/ 1262962 h 1578661"/>
                  <a:gd name="connsiteX1576" fmla="*/ 602119 w 1534386"/>
                  <a:gd name="connsiteY1576" fmla="*/ 1306454 h 1578661"/>
                  <a:gd name="connsiteX1577" fmla="*/ 611784 w 1534386"/>
                  <a:gd name="connsiteY1577" fmla="*/ 1364444 h 1578661"/>
                  <a:gd name="connsiteX1578" fmla="*/ 617825 w 1534386"/>
                  <a:gd name="connsiteY1578" fmla="*/ 1368069 h 1578661"/>
                  <a:gd name="connsiteX1579" fmla="*/ 620241 w 1534386"/>
                  <a:gd name="connsiteY1579" fmla="*/ 1368069 h 1578661"/>
                  <a:gd name="connsiteX1580" fmla="*/ 623865 w 1534386"/>
                  <a:gd name="connsiteY1580" fmla="*/ 1369277 h 1578661"/>
                  <a:gd name="connsiteX1581" fmla="*/ 625073 w 1534386"/>
                  <a:gd name="connsiteY1581" fmla="*/ 1369277 h 1578661"/>
                  <a:gd name="connsiteX1582" fmla="*/ 625073 w 1534386"/>
                  <a:gd name="connsiteY1582" fmla="*/ 1369277 h 1578661"/>
                  <a:gd name="connsiteX1583" fmla="*/ 626282 w 1534386"/>
                  <a:gd name="connsiteY1583" fmla="*/ 1369277 h 1578661"/>
                  <a:gd name="connsiteX1584" fmla="*/ 645611 w 1534386"/>
                  <a:gd name="connsiteY1584" fmla="*/ 1363236 h 1578661"/>
                  <a:gd name="connsiteX1585" fmla="*/ 657692 w 1534386"/>
                  <a:gd name="connsiteY1585" fmla="*/ 1345114 h 1578661"/>
                  <a:gd name="connsiteX1586" fmla="*/ 658901 w 1534386"/>
                  <a:gd name="connsiteY1586" fmla="*/ 1341490 h 1578661"/>
                  <a:gd name="connsiteX1587" fmla="*/ 660109 w 1534386"/>
                  <a:gd name="connsiteY1587" fmla="*/ 1333033 h 1578661"/>
                  <a:gd name="connsiteX1588" fmla="*/ 660109 w 1534386"/>
                  <a:gd name="connsiteY1588" fmla="*/ 1333033 h 1578661"/>
                  <a:gd name="connsiteX1589" fmla="*/ 656485 w 1534386"/>
                  <a:gd name="connsiteY1589" fmla="*/ 1329409 h 1578661"/>
                  <a:gd name="connsiteX1590" fmla="*/ 648028 w 1534386"/>
                  <a:gd name="connsiteY1590" fmla="*/ 1326993 h 1578661"/>
                  <a:gd name="connsiteX1591" fmla="*/ 634739 w 1534386"/>
                  <a:gd name="connsiteY1591" fmla="*/ 1330617 h 1578661"/>
                  <a:gd name="connsiteX1592" fmla="*/ 631114 w 1534386"/>
                  <a:gd name="connsiteY1592" fmla="*/ 1331825 h 1578661"/>
                  <a:gd name="connsiteX1593" fmla="*/ 627489 w 1534386"/>
                  <a:gd name="connsiteY1593" fmla="*/ 1331825 h 1578661"/>
                  <a:gd name="connsiteX1594" fmla="*/ 627489 w 1534386"/>
                  <a:gd name="connsiteY1594" fmla="*/ 1331825 h 1578661"/>
                  <a:gd name="connsiteX1595" fmla="*/ 626282 w 1534386"/>
                  <a:gd name="connsiteY1595" fmla="*/ 1331825 h 1578661"/>
                  <a:gd name="connsiteX1596" fmla="*/ 625073 w 1534386"/>
                  <a:gd name="connsiteY1596" fmla="*/ 1331825 h 1578661"/>
                  <a:gd name="connsiteX1597" fmla="*/ 623865 w 1534386"/>
                  <a:gd name="connsiteY1597" fmla="*/ 1330617 h 1578661"/>
                  <a:gd name="connsiteX1598" fmla="*/ 623865 w 1534386"/>
                  <a:gd name="connsiteY1598" fmla="*/ 1329409 h 1578661"/>
                  <a:gd name="connsiteX1599" fmla="*/ 622657 w 1534386"/>
                  <a:gd name="connsiteY1599" fmla="*/ 1328201 h 1578661"/>
                  <a:gd name="connsiteX1600" fmla="*/ 622657 w 1534386"/>
                  <a:gd name="connsiteY1600" fmla="*/ 1326993 h 1578661"/>
                  <a:gd name="connsiteX1601" fmla="*/ 621449 w 1534386"/>
                  <a:gd name="connsiteY1601" fmla="*/ 1325784 h 1578661"/>
                  <a:gd name="connsiteX1602" fmla="*/ 621449 w 1534386"/>
                  <a:gd name="connsiteY1602" fmla="*/ 1324576 h 1578661"/>
                  <a:gd name="connsiteX1603" fmla="*/ 621449 w 1534386"/>
                  <a:gd name="connsiteY1603" fmla="*/ 1323368 h 1578661"/>
                  <a:gd name="connsiteX1604" fmla="*/ 621449 w 1534386"/>
                  <a:gd name="connsiteY1604" fmla="*/ 1322160 h 1578661"/>
                  <a:gd name="connsiteX1605" fmla="*/ 621449 w 1534386"/>
                  <a:gd name="connsiteY1605" fmla="*/ 1320952 h 1578661"/>
                  <a:gd name="connsiteX1606" fmla="*/ 621449 w 1534386"/>
                  <a:gd name="connsiteY1606" fmla="*/ 1318536 h 1578661"/>
                  <a:gd name="connsiteX1607" fmla="*/ 621449 w 1534386"/>
                  <a:gd name="connsiteY1607" fmla="*/ 1317328 h 1578661"/>
                  <a:gd name="connsiteX1608" fmla="*/ 621449 w 1534386"/>
                  <a:gd name="connsiteY1608" fmla="*/ 1314911 h 1578661"/>
                  <a:gd name="connsiteX1609" fmla="*/ 621449 w 1534386"/>
                  <a:gd name="connsiteY1609" fmla="*/ 1314911 h 1578661"/>
                  <a:gd name="connsiteX1610" fmla="*/ 621449 w 1534386"/>
                  <a:gd name="connsiteY1610" fmla="*/ 1314911 h 1578661"/>
                  <a:gd name="connsiteX1611" fmla="*/ 621449 w 1534386"/>
                  <a:gd name="connsiteY1611" fmla="*/ 1314911 h 1578661"/>
                  <a:gd name="connsiteX1612" fmla="*/ 621449 w 1534386"/>
                  <a:gd name="connsiteY1612" fmla="*/ 1312495 h 1578661"/>
                  <a:gd name="connsiteX1613" fmla="*/ 621449 w 1534386"/>
                  <a:gd name="connsiteY1613" fmla="*/ 1312495 h 1578661"/>
                  <a:gd name="connsiteX1614" fmla="*/ 622657 w 1534386"/>
                  <a:gd name="connsiteY1614" fmla="*/ 1308871 h 1578661"/>
                  <a:gd name="connsiteX1615" fmla="*/ 623865 w 1534386"/>
                  <a:gd name="connsiteY1615" fmla="*/ 1305246 h 1578661"/>
                  <a:gd name="connsiteX1616" fmla="*/ 625073 w 1534386"/>
                  <a:gd name="connsiteY1616" fmla="*/ 1302830 h 1578661"/>
                  <a:gd name="connsiteX1617" fmla="*/ 635946 w 1534386"/>
                  <a:gd name="connsiteY1617" fmla="*/ 1287125 h 1578661"/>
                  <a:gd name="connsiteX1618" fmla="*/ 649235 w 1534386"/>
                  <a:gd name="connsiteY1618" fmla="*/ 1277459 h 1578661"/>
                  <a:gd name="connsiteX1619" fmla="*/ 658901 w 1534386"/>
                  <a:gd name="connsiteY1619" fmla="*/ 1276251 h 1578661"/>
                  <a:gd name="connsiteX1620" fmla="*/ 673398 w 1534386"/>
                  <a:gd name="connsiteY1620" fmla="*/ 1283500 h 1578661"/>
                  <a:gd name="connsiteX1621" fmla="*/ 687896 w 1534386"/>
                  <a:gd name="connsiteY1621" fmla="*/ 1318536 h 1578661"/>
                  <a:gd name="connsiteX1622" fmla="*/ 696353 w 1534386"/>
                  <a:gd name="connsiteY1622" fmla="*/ 1337866 h 1578661"/>
                  <a:gd name="connsiteX1623" fmla="*/ 699977 w 1534386"/>
                  <a:gd name="connsiteY1623" fmla="*/ 1342698 h 1578661"/>
                  <a:gd name="connsiteX1624" fmla="*/ 703601 w 1534386"/>
                  <a:gd name="connsiteY1624" fmla="*/ 1346323 h 1578661"/>
                  <a:gd name="connsiteX1625" fmla="*/ 710850 w 1534386"/>
                  <a:gd name="connsiteY1625" fmla="*/ 1351155 h 1578661"/>
                  <a:gd name="connsiteX1626" fmla="*/ 728972 w 1534386"/>
                  <a:gd name="connsiteY1626" fmla="*/ 1359612 h 1578661"/>
                  <a:gd name="connsiteX1627" fmla="*/ 731388 w 1534386"/>
                  <a:gd name="connsiteY1627" fmla="*/ 1359612 h 1578661"/>
                  <a:gd name="connsiteX1628" fmla="*/ 731388 w 1534386"/>
                  <a:gd name="connsiteY1628" fmla="*/ 1359612 h 1578661"/>
                  <a:gd name="connsiteX1629" fmla="*/ 736220 w 1534386"/>
                  <a:gd name="connsiteY1629" fmla="*/ 1360820 h 1578661"/>
                  <a:gd name="connsiteX1630" fmla="*/ 742261 w 1534386"/>
                  <a:gd name="connsiteY1630" fmla="*/ 1362028 h 1578661"/>
                  <a:gd name="connsiteX1631" fmla="*/ 744677 w 1534386"/>
                  <a:gd name="connsiteY1631" fmla="*/ 1360820 h 1578661"/>
                  <a:gd name="connsiteX1632" fmla="*/ 747094 w 1534386"/>
                  <a:gd name="connsiteY1632" fmla="*/ 1360820 h 1578661"/>
                  <a:gd name="connsiteX1633" fmla="*/ 753134 w 1534386"/>
                  <a:gd name="connsiteY1633" fmla="*/ 1369277 h 1578661"/>
                  <a:gd name="connsiteX1634" fmla="*/ 754342 w 1534386"/>
                  <a:gd name="connsiteY1634" fmla="*/ 1374109 h 1578661"/>
                  <a:gd name="connsiteX1635" fmla="*/ 756759 w 1534386"/>
                  <a:gd name="connsiteY1635" fmla="*/ 1372901 h 1578661"/>
                  <a:gd name="connsiteX1636" fmla="*/ 761591 w 1534386"/>
                  <a:gd name="connsiteY1636" fmla="*/ 1371693 h 1578661"/>
                  <a:gd name="connsiteX1637" fmla="*/ 761591 w 1534386"/>
                  <a:gd name="connsiteY1637" fmla="*/ 1371693 h 1578661"/>
                  <a:gd name="connsiteX1638" fmla="*/ 761591 w 1534386"/>
                  <a:gd name="connsiteY1638" fmla="*/ 1371693 h 1578661"/>
                  <a:gd name="connsiteX1639" fmla="*/ 772464 w 1534386"/>
                  <a:gd name="connsiteY1639" fmla="*/ 1372901 h 1578661"/>
                  <a:gd name="connsiteX1640" fmla="*/ 773673 w 1534386"/>
                  <a:gd name="connsiteY1640" fmla="*/ 1372901 h 1578661"/>
                  <a:gd name="connsiteX1641" fmla="*/ 778505 w 1534386"/>
                  <a:gd name="connsiteY1641" fmla="*/ 1374109 h 1578661"/>
                  <a:gd name="connsiteX1642" fmla="*/ 807500 w 1534386"/>
                  <a:gd name="connsiteY1642" fmla="*/ 1374109 h 1578661"/>
                  <a:gd name="connsiteX1643" fmla="*/ 815957 w 1534386"/>
                  <a:gd name="connsiteY1643" fmla="*/ 1358404 h 1578661"/>
                  <a:gd name="connsiteX1644" fmla="*/ 818373 w 1534386"/>
                  <a:gd name="connsiteY1644" fmla="*/ 1335450 h 1578661"/>
                  <a:gd name="connsiteX1645" fmla="*/ 812332 w 1534386"/>
                  <a:gd name="connsiteY1645" fmla="*/ 1318536 h 1578661"/>
                  <a:gd name="connsiteX1646" fmla="*/ 806291 w 1534386"/>
                  <a:gd name="connsiteY1646" fmla="*/ 1312495 h 1578661"/>
                  <a:gd name="connsiteX1647" fmla="*/ 802667 w 1534386"/>
                  <a:gd name="connsiteY1647" fmla="*/ 1310079 h 1578661"/>
                  <a:gd name="connsiteX1648" fmla="*/ 802667 w 1534386"/>
                  <a:gd name="connsiteY1648" fmla="*/ 1310079 h 1578661"/>
                  <a:gd name="connsiteX1649" fmla="*/ 800251 w 1534386"/>
                  <a:gd name="connsiteY1649" fmla="*/ 1308871 h 1578661"/>
                  <a:gd name="connsiteX1650" fmla="*/ 799043 w 1534386"/>
                  <a:gd name="connsiteY1650" fmla="*/ 1308871 h 1578661"/>
                  <a:gd name="connsiteX1651" fmla="*/ 799043 w 1534386"/>
                  <a:gd name="connsiteY1651" fmla="*/ 1308871 h 1578661"/>
                  <a:gd name="connsiteX1652" fmla="*/ 795419 w 1534386"/>
                  <a:gd name="connsiteY1652" fmla="*/ 1308871 h 1578661"/>
                  <a:gd name="connsiteX1653" fmla="*/ 794210 w 1534386"/>
                  <a:gd name="connsiteY1653" fmla="*/ 1308871 h 1578661"/>
                  <a:gd name="connsiteX1654" fmla="*/ 784545 w 1534386"/>
                  <a:gd name="connsiteY1654" fmla="*/ 1310079 h 1578661"/>
                  <a:gd name="connsiteX1655" fmla="*/ 783337 w 1534386"/>
                  <a:gd name="connsiteY1655" fmla="*/ 1310079 h 1578661"/>
                  <a:gd name="connsiteX1656" fmla="*/ 780921 w 1534386"/>
                  <a:gd name="connsiteY1656" fmla="*/ 1312495 h 1578661"/>
                  <a:gd name="connsiteX1657" fmla="*/ 777297 w 1534386"/>
                  <a:gd name="connsiteY1657" fmla="*/ 1320952 h 1578661"/>
                  <a:gd name="connsiteX1658" fmla="*/ 783337 w 1534386"/>
                  <a:gd name="connsiteY1658" fmla="*/ 1324576 h 1578661"/>
                  <a:gd name="connsiteX1659" fmla="*/ 785754 w 1534386"/>
                  <a:gd name="connsiteY1659" fmla="*/ 1324576 h 1578661"/>
                  <a:gd name="connsiteX1660" fmla="*/ 785754 w 1534386"/>
                  <a:gd name="connsiteY1660" fmla="*/ 1324576 h 1578661"/>
                  <a:gd name="connsiteX1661" fmla="*/ 790586 w 1534386"/>
                  <a:gd name="connsiteY1661" fmla="*/ 1320952 h 1578661"/>
                  <a:gd name="connsiteX1662" fmla="*/ 794210 w 1534386"/>
                  <a:gd name="connsiteY1662" fmla="*/ 1319744 h 1578661"/>
                  <a:gd name="connsiteX1663" fmla="*/ 799043 w 1534386"/>
                  <a:gd name="connsiteY1663" fmla="*/ 1320952 h 1578661"/>
                  <a:gd name="connsiteX1664" fmla="*/ 803876 w 1534386"/>
                  <a:gd name="connsiteY1664" fmla="*/ 1325784 h 1578661"/>
                  <a:gd name="connsiteX1665" fmla="*/ 805084 w 1534386"/>
                  <a:gd name="connsiteY1665" fmla="*/ 1336657 h 1578661"/>
                  <a:gd name="connsiteX1666" fmla="*/ 805084 w 1534386"/>
                  <a:gd name="connsiteY1666" fmla="*/ 1336657 h 1578661"/>
                  <a:gd name="connsiteX1667" fmla="*/ 801459 w 1534386"/>
                  <a:gd name="connsiteY1667" fmla="*/ 1340282 h 1578661"/>
                  <a:gd name="connsiteX1668" fmla="*/ 788170 w 1534386"/>
                  <a:gd name="connsiteY1668" fmla="*/ 1340282 h 1578661"/>
                  <a:gd name="connsiteX1669" fmla="*/ 785754 w 1534386"/>
                  <a:gd name="connsiteY1669" fmla="*/ 1339074 h 1578661"/>
                  <a:gd name="connsiteX1670" fmla="*/ 785754 w 1534386"/>
                  <a:gd name="connsiteY1670" fmla="*/ 1339074 h 1578661"/>
                  <a:gd name="connsiteX1671" fmla="*/ 785754 w 1534386"/>
                  <a:gd name="connsiteY1671" fmla="*/ 1339074 h 1578661"/>
                  <a:gd name="connsiteX1672" fmla="*/ 772464 w 1534386"/>
                  <a:gd name="connsiteY1672" fmla="*/ 1318536 h 1578661"/>
                  <a:gd name="connsiteX1673" fmla="*/ 788170 w 1534386"/>
                  <a:gd name="connsiteY1673" fmla="*/ 1334241 h 1578661"/>
                  <a:gd name="connsiteX1674" fmla="*/ 800251 w 1534386"/>
                  <a:gd name="connsiteY1674" fmla="*/ 1329409 h 1578661"/>
                  <a:gd name="connsiteX1675" fmla="*/ 786962 w 1534386"/>
                  <a:gd name="connsiteY1675" fmla="*/ 1326993 h 1578661"/>
                  <a:gd name="connsiteX1676" fmla="*/ 780921 w 1534386"/>
                  <a:gd name="connsiteY1676" fmla="*/ 1325784 h 1578661"/>
                  <a:gd name="connsiteX1677" fmla="*/ 788170 w 1534386"/>
                  <a:gd name="connsiteY1677" fmla="*/ 1334241 h 1578661"/>
                  <a:gd name="connsiteX1678" fmla="*/ 677023 w 1534386"/>
                  <a:gd name="connsiteY1678" fmla="*/ 1368069 h 1578661"/>
                  <a:gd name="connsiteX1679" fmla="*/ 683063 w 1534386"/>
                  <a:gd name="connsiteY1679" fmla="*/ 1369277 h 1578661"/>
                  <a:gd name="connsiteX1680" fmla="*/ 684271 w 1534386"/>
                  <a:gd name="connsiteY1680" fmla="*/ 1370485 h 1578661"/>
                  <a:gd name="connsiteX1681" fmla="*/ 687896 w 1534386"/>
                  <a:gd name="connsiteY1681" fmla="*/ 1371693 h 1578661"/>
                  <a:gd name="connsiteX1682" fmla="*/ 689104 w 1534386"/>
                  <a:gd name="connsiteY1682" fmla="*/ 1371693 h 1578661"/>
                  <a:gd name="connsiteX1683" fmla="*/ 707226 w 1534386"/>
                  <a:gd name="connsiteY1683" fmla="*/ 1374109 h 1578661"/>
                  <a:gd name="connsiteX1684" fmla="*/ 712058 w 1534386"/>
                  <a:gd name="connsiteY1684" fmla="*/ 1380150 h 1578661"/>
                  <a:gd name="connsiteX1685" fmla="*/ 712058 w 1534386"/>
                  <a:gd name="connsiteY1685" fmla="*/ 1380150 h 1578661"/>
                  <a:gd name="connsiteX1686" fmla="*/ 718099 w 1534386"/>
                  <a:gd name="connsiteY1686" fmla="*/ 1383774 h 1578661"/>
                  <a:gd name="connsiteX1687" fmla="*/ 718099 w 1534386"/>
                  <a:gd name="connsiteY1687" fmla="*/ 1384982 h 1578661"/>
                  <a:gd name="connsiteX1688" fmla="*/ 719307 w 1534386"/>
                  <a:gd name="connsiteY1688" fmla="*/ 1384982 h 1578661"/>
                  <a:gd name="connsiteX1689" fmla="*/ 725348 w 1534386"/>
                  <a:gd name="connsiteY1689" fmla="*/ 1387399 h 1578661"/>
                  <a:gd name="connsiteX1690" fmla="*/ 728972 w 1534386"/>
                  <a:gd name="connsiteY1690" fmla="*/ 1388607 h 1578661"/>
                  <a:gd name="connsiteX1691" fmla="*/ 730180 w 1534386"/>
                  <a:gd name="connsiteY1691" fmla="*/ 1389815 h 1578661"/>
                  <a:gd name="connsiteX1692" fmla="*/ 738637 w 1534386"/>
                  <a:gd name="connsiteY1692" fmla="*/ 1386190 h 1578661"/>
                  <a:gd name="connsiteX1693" fmla="*/ 741053 w 1534386"/>
                  <a:gd name="connsiteY1693" fmla="*/ 1384982 h 1578661"/>
                  <a:gd name="connsiteX1694" fmla="*/ 744677 w 1534386"/>
                  <a:gd name="connsiteY1694" fmla="*/ 1387399 h 1578661"/>
                  <a:gd name="connsiteX1695" fmla="*/ 745885 w 1534386"/>
                  <a:gd name="connsiteY1695" fmla="*/ 1392231 h 1578661"/>
                  <a:gd name="connsiteX1696" fmla="*/ 745885 w 1534386"/>
                  <a:gd name="connsiteY1696" fmla="*/ 1395856 h 1578661"/>
                  <a:gd name="connsiteX1697" fmla="*/ 745885 w 1534386"/>
                  <a:gd name="connsiteY1697" fmla="*/ 1377734 h 1578661"/>
                  <a:gd name="connsiteX1698" fmla="*/ 743470 w 1534386"/>
                  <a:gd name="connsiteY1698" fmla="*/ 1369277 h 1578661"/>
                  <a:gd name="connsiteX1699" fmla="*/ 742261 w 1534386"/>
                  <a:gd name="connsiteY1699" fmla="*/ 1366860 h 1578661"/>
                  <a:gd name="connsiteX1700" fmla="*/ 741053 w 1534386"/>
                  <a:gd name="connsiteY1700" fmla="*/ 1366860 h 1578661"/>
                  <a:gd name="connsiteX1701" fmla="*/ 730180 w 1534386"/>
                  <a:gd name="connsiteY1701" fmla="*/ 1363236 h 1578661"/>
                  <a:gd name="connsiteX1702" fmla="*/ 727763 w 1534386"/>
                  <a:gd name="connsiteY1702" fmla="*/ 1363236 h 1578661"/>
                  <a:gd name="connsiteX1703" fmla="*/ 727763 w 1534386"/>
                  <a:gd name="connsiteY1703" fmla="*/ 1363236 h 1578661"/>
                  <a:gd name="connsiteX1704" fmla="*/ 696353 w 1534386"/>
                  <a:gd name="connsiteY1704" fmla="*/ 1347531 h 1578661"/>
                  <a:gd name="connsiteX1705" fmla="*/ 677023 w 1534386"/>
                  <a:gd name="connsiteY1705" fmla="*/ 1307662 h 1578661"/>
                  <a:gd name="connsiteX1706" fmla="*/ 663733 w 1534386"/>
                  <a:gd name="connsiteY1706" fmla="*/ 1284708 h 1578661"/>
                  <a:gd name="connsiteX1707" fmla="*/ 635946 w 1534386"/>
                  <a:gd name="connsiteY1707" fmla="*/ 1291957 h 1578661"/>
                  <a:gd name="connsiteX1708" fmla="*/ 625073 w 1534386"/>
                  <a:gd name="connsiteY1708" fmla="*/ 1313703 h 1578661"/>
                  <a:gd name="connsiteX1709" fmla="*/ 625073 w 1534386"/>
                  <a:gd name="connsiteY1709" fmla="*/ 1314911 h 1578661"/>
                  <a:gd name="connsiteX1710" fmla="*/ 637154 w 1534386"/>
                  <a:gd name="connsiteY1710" fmla="*/ 1301622 h 1578661"/>
                  <a:gd name="connsiteX1711" fmla="*/ 661317 w 1534386"/>
                  <a:gd name="connsiteY1711" fmla="*/ 1305246 h 1578661"/>
                  <a:gd name="connsiteX1712" fmla="*/ 667357 w 1534386"/>
                  <a:gd name="connsiteY1712" fmla="*/ 1339074 h 1578661"/>
                  <a:gd name="connsiteX1713" fmla="*/ 641987 w 1534386"/>
                  <a:gd name="connsiteY1713" fmla="*/ 1370485 h 1578661"/>
                  <a:gd name="connsiteX1714" fmla="*/ 627489 w 1534386"/>
                  <a:gd name="connsiteY1714" fmla="*/ 1371693 h 1578661"/>
                  <a:gd name="connsiteX1715" fmla="*/ 626282 w 1534386"/>
                  <a:gd name="connsiteY1715" fmla="*/ 1371693 h 1578661"/>
                  <a:gd name="connsiteX1716" fmla="*/ 623865 w 1534386"/>
                  <a:gd name="connsiteY1716" fmla="*/ 1371693 h 1578661"/>
                  <a:gd name="connsiteX1717" fmla="*/ 603327 w 1534386"/>
                  <a:gd name="connsiteY1717" fmla="*/ 1359612 h 1578661"/>
                  <a:gd name="connsiteX1718" fmla="*/ 594870 w 1534386"/>
                  <a:gd name="connsiteY1718" fmla="*/ 1343906 h 1578661"/>
                  <a:gd name="connsiteX1719" fmla="*/ 599703 w 1534386"/>
                  <a:gd name="connsiteY1719" fmla="*/ 1357196 h 1578661"/>
                  <a:gd name="connsiteX1720" fmla="*/ 627489 w 1534386"/>
                  <a:gd name="connsiteY1720" fmla="*/ 1376526 h 1578661"/>
                  <a:gd name="connsiteX1721" fmla="*/ 628698 w 1534386"/>
                  <a:gd name="connsiteY1721" fmla="*/ 1376526 h 1578661"/>
                  <a:gd name="connsiteX1722" fmla="*/ 629906 w 1534386"/>
                  <a:gd name="connsiteY1722" fmla="*/ 1376526 h 1578661"/>
                  <a:gd name="connsiteX1723" fmla="*/ 637154 w 1534386"/>
                  <a:gd name="connsiteY1723" fmla="*/ 1377734 h 1578661"/>
                  <a:gd name="connsiteX1724" fmla="*/ 668566 w 1534386"/>
                  <a:gd name="connsiteY1724" fmla="*/ 1355987 h 1578661"/>
                  <a:gd name="connsiteX1725" fmla="*/ 672190 w 1534386"/>
                  <a:gd name="connsiteY1725" fmla="*/ 1323368 h 1578661"/>
                  <a:gd name="connsiteX1726" fmla="*/ 673398 w 1534386"/>
                  <a:gd name="connsiteY1726" fmla="*/ 1323368 h 1578661"/>
                  <a:gd name="connsiteX1727" fmla="*/ 674606 w 1534386"/>
                  <a:gd name="connsiteY1727" fmla="*/ 1343906 h 1578661"/>
                  <a:gd name="connsiteX1728" fmla="*/ 674606 w 1534386"/>
                  <a:gd name="connsiteY1728" fmla="*/ 1343906 h 1578661"/>
                  <a:gd name="connsiteX1729" fmla="*/ 674606 w 1534386"/>
                  <a:gd name="connsiteY1729" fmla="*/ 1352363 h 1578661"/>
                  <a:gd name="connsiteX1730" fmla="*/ 672190 w 1534386"/>
                  <a:gd name="connsiteY1730" fmla="*/ 1360820 h 1578661"/>
                  <a:gd name="connsiteX1731" fmla="*/ 678231 w 1534386"/>
                  <a:gd name="connsiteY1731" fmla="*/ 1363236 h 1578661"/>
                  <a:gd name="connsiteX1732" fmla="*/ 678231 w 1534386"/>
                  <a:gd name="connsiteY1732" fmla="*/ 1363236 h 1578661"/>
                  <a:gd name="connsiteX1733" fmla="*/ 678231 w 1534386"/>
                  <a:gd name="connsiteY1733" fmla="*/ 1363236 h 1578661"/>
                  <a:gd name="connsiteX1734" fmla="*/ 677023 w 1534386"/>
                  <a:gd name="connsiteY1734" fmla="*/ 1368069 h 1578661"/>
                  <a:gd name="connsiteX1735" fmla="*/ 710850 w 1534386"/>
                  <a:gd name="connsiteY1735" fmla="*/ 1420018 h 1578661"/>
                  <a:gd name="connsiteX1736" fmla="*/ 762799 w 1534386"/>
                  <a:gd name="connsiteY1736" fmla="*/ 1420018 h 1578661"/>
                  <a:gd name="connsiteX1737" fmla="*/ 777297 w 1534386"/>
                  <a:gd name="connsiteY1737" fmla="*/ 1406729 h 1578661"/>
                  <a:gd name="connsiteX1738" fmla="*/ 766423 w 1534386"/>
                  <a:gd name="connsiteY1738" fmla="*/ 1393439 h 1578661"/>
                  <a:gd name="connsiteX1739" fmla="*/ 762799 w 1534386"/>
                  <a:gd name="connsiteY1739" fmla="*/ 1392231 h 1578661"/>
                  <a:gd name="connsiteX1740" fmla="*/ 756759 w 1534386"/>
                  <a:gd name="connsiteY1740" fmla="*/ 1392231 h 1578661"/>
                  <a:gd name="connsiteX1741" fmla="*/ 755551 w 1534386"/>
                  <a:gd name="connsiteY1741" fmla="*/ 1392231 h 1578661"/>
                  <a:gd name="connsiteX1742" fmla="*/ 749510 w 1534386"/>
                  <a:gd name="connsiteY1742" fmla="*/ 1394647 h 1578661"/>
                  <a:gd name="connsiteX1743" fmla="*/ 743470 w 1534386"/>
                  <a:gd name="connsiteY1743" fmla="*/ 1403104 h 1578661"/>
                  <a:gd name="connsiteX1744" fmla="*/ 743470 w 1534386"/>
                  <a:gd name="connsiteY1744" fmla="*/ 1403104 h 1578661"/>
                  <a:gd name="connsiteX1745" fmla="*/ 743470 w 1534386"/>
                  <a:gd name="connsiteY1745" fmla="*/ 1403104 h 1578661"/>
                  <a:gd name="connsiteX1746" fmla="*/ 743470 w 1534386"/>
                  <a:gd name="connsiteY1746" fmla="*/ 1403104 h 1578661"/>
                  <a:gd name="connsiteX1747" fmla="*/ 710850 w 1534386"/>
                  <a:gd name="connsiteY1747" fmla="*/ 1420018 h 1578661"/>
                  <a:gd name="connsiteX1748" fmla="*/ 843744 w 1534386"/>
                  <a:gd name="connsiteY1748" fmla="*/ 1267795 h 1578661"/>
                  <a:gd name="connsiteX1749" fmla="*/ 842535 w 1534386"/>
                  <a:gd name="connsiteY1749" fmla="*/ 1269003 h 1578661"/>
                  <a:gd name="connsiteX1750" fmla="*/ 841327 w 1534386"/>
                  <a:gd name="connsiteY1750" fmla="*/ 1269003 h 1578661"/>
                  <a:gd name="connsiteX1751" fmla="*/ 841327 w 1534386"/>
                  <a:gd name="connsiteY1751" fmla="*/ 1269003 h 1578661"/>
                  <a:gd name="connsiteX1752" fmla="*/ 836494 w 1534386"/>
                  <a:gd name="connsiteY1752" fmla="*/ 1266586 h 1578661"/>
                  <a:gd name="connsiteX1753" fmla="*/ 835287 w 1534386"/>
                  <a:gd name="connsiteY1753" fmla="*/ 1265378 h 1578661"/>
                  <a:gd name="connsiteX1754" fmla="*/ 830454 w 1534386"/>
                  <a:gd name="connsiteY1754" fmla="*/ 1261754 h 1578661"/>
                  <a:gd name="connsiteX1755" fmla="*/ 830454 w 1534386"/>
                  <a:gd name="connsiteY1755" fmla="*/ 1261754 h 1578661"/>
                  <a:gd name="connsiteX1756" fmla="*/ 830454 w 1534386"/>
                  <a:gd name="connsiteY1756" fmla="*/ 1261754 h 1578661"/>
                  <a:gd name="connsiteX1757" fmla="*/ 830454 w 1534386"/>
                  <a:gd name="connsiteY1757" fmla="*/ 1261754 h 1578661"/>
                  <a:gd name="connsiteX1758" fmla="*/ 830454 w 1534386"/>
                  <a:gd name="connsiteY1758" fmla="*/ 1261754 h 1578661"/>
                  <a:gd name="connsiteX1759" fmla="*/ 830454 w 1534386"/>
                  <a:gd name="connsiteY1759" fmla="*/ 1261754 h 1578661"/>
                  <a:gd name="connsiteX1760" fmla="*/ 830454 w 1534386"/>
                  <a:gd name="connsiteY1760" fmla="*/ 1261754 h 1578661"/>
                  <a:gd name="connsiteX1761" fmla="*/ 830454 w 1534386"/>
                  <a:gd name="connsiteY1761" fmla="*/ 1261754 h 1578661"/>
                  <a:gd name="connsiteX1762" fmla="*/ 830454 w 1534386"/>
                  <a:gd name="connsiteY1762" fmla="*/ 1261754 h 1578661"/>
                  <a:gd name="connsiteX1763" fmla="*/ 830454 w 1534386"/>
                  <a:gd name="connsiteY1763" fmla="*/ 1261754 h 1578661"/>
                  <a:gd name="connsiteX1764" fmla="*/ 830454 w 1534386"/>
                  <a:gd name="connsiteY1764" fmla="*/ 1261754 h 1578661"/>
                  <a:gd name="connsiteX1765" fmla="*/ 830454 w 1534386"/>
                  <a:gd name="connsiteY1765" fmla="*/ 1261754 h 1578661"/>
                  <a:gd name="connsiteX1766" fmla="*/ 830454 w 1534386"/>
                  <a:gd name="connsiteY1766" fmla="*/ 1261754 h 1578661"/>
                  <a:gd name="connsiteX1767" fmla="*/ 830454 w 1534386"/>
                  <a:gd name="connsiteY1767" fmla="*/ 1261754 h 1578661"/>
                  <a:gd name="connsiteX1768" fmla="*/ 830454 w 1534386"/>
                  <a:gd name="connsiteY1768" fmla="*/ 1261754 h 1578661"/>
                  <a:gd name="connsiteX1769" fmla="*/ 830454 w 1534386"/>
                  <a:gd name="connsiteY1769" fmla="*/ 1261754 h 1578661"/>
                  <a:gd name="connsiteX1770" fmla="*/ 830454 w 1534386"/>
                  <a:gd name="connsiteY1770" fmla="*/ 1261754 h 1578661"/>
                  <a:gd name="connsiteX1771" fmla="*/ 830454 w 1534386"/>
                  <a:gd name="connsiteY1771" fmla="*/ 1261754 h 1578661"/>
                  <a:gd name="connsiteX1772" fmla="*/ 830454 w 1534386"/>
                  <a:gd name="connsiteY1772" fmla="*/ 1261754 h 1578661"/>
                  <a:gd name="connsiteX1773" fmla="*/ 830454 w 1534386"/>
                  <a:gd name="connsiteY1773" fmla="*/ 1261754 h 1578661"/>
                  <a:gd name="connsiteX1774" fmla="*/ 830454 w 1534386"/>
                  <a:gd name="connsiteY1774" fmla="*/ 1261754 h 1578661"/>
                  <a:gd name="connsiteX1775" fmla="*/ 829246 w 1534386"/>
                  <a:gd name="connsiteY1775" fmla="*/ 1260546 h 1578661"/>
                  <a:gd name="connsiteX1776" fmla="*/ 828038 w 1534386"/>
                  <a:gd name="connsiteY1776" fmla="*/ 1258129 h 1578661"/>
                  <a:gd name="connsiteX1777" fmla="*/ 824413 w 1534386"/>
                  <a:gd name="connsiteY1777" fmla="*/ 1258129 h 1578661"/>
                  <a:gd name="connsiteX1778" fmla="*/ 825622 w 1534386"/>
                  <a:gd name="connsiteY1778" fmla="*/ 1269003 h 1578661"/>
                  <a:gd name="connsiteX1779" fmla="*/ 828038 w 1534386"/>
                  <a:gd name="connsiteY1779" fmla="*/ 1275043 h 1578661"/>
                  <a:gd name="connsiteX1780" fmla="*/ 830454 w 1534386"/>
                  <a:gd name="connsiteY1780" fmla="*/ 1279876 h 1578661"/>
                  <a:gd name="connsiteX1781" fmla="*/ 832870 w 1534386"/>
                  <a:gd name="connsiteY1781" fmla="*/ 1288332 h 1578661"/>
                  <a:gd name="connsiteX1782" fmla="*/ 834079 w 1534386"/>
                  <a:gd name="connsiteY1782" fmla="*/ 1290749 h 1578661"/>
                  <a:gd name="connsiteX1783" fmla="*/ 836494 w 1534386"/>
                  <a:gd name="connsiteY1783" fmla="*/ 1295581 h 1578661"/>
                  <a:gd name="connsiteX1784" fmla="*/ 838911 w 1534386"/>
                  <a:gd name="connsiteY1784" fmla="*/ 1297998 h 1578661"/>
                  <a:gd name="connsiteX1785" fmla="*/ 847368 w 1534386"/>
                  <a:gd name="connsiteY1785" fmla="*/ 1304038 h 1578661"/>
                  <a:gd name="connsiteX1786" fmla="*/ 853408 w 1534386"/>
                  <a:gd name="connsiteY1786" fmla="*/ 1306454 h 1578661"/>
                  <a:gd name="connsiteX1787" fmla="*/ 853408 w 1534386"/>
                  <a:gd name="connsiteY1787" fmla="*/ 1306454 h 1578661"/>
                  <a:gd name="connsiteX1788" fmla="*/ 870322 w 1534386"/>
                  <a:gd name="connsiteY1788" fmla="*/ 1311287 h 1578661"/>
                  <a:gd name="connsiteX1789" fmla="*/ 873947 w 1534386"/>
                  <a:gd name="connsiteY1789" fmla="*/ 1312495 h 1578661"/>
                  <a:gd name="connsiteX1790" fmla="*/ 886028 w 1534386"/>
                  <a:gd name="connsiteY1790" fmla="*/ 1316119 h 1578661"/>
                  <a:gd name="connsiteX1791" fmla="*/ 888444 w 1534386"/>
                  <a:gd name="connsiteY1791" fmla="*/ 1316119 h 1578661"/>
                  <a:gd name="connsiteX1792" fmla="*/ 888444 w 1534386"/>
                  <a:gd name="connsiteY1792" fmla="*/ 1316119 h 1578661"/>
                  <a:gd name="connsiteX1793" fmla="*/ 888444 w 1534386"/>
                  <a:gd name="connsiteY1793" fmla="*/ 1316119 h 1578661"/>
                  <a:gd name="connsiteX1794" fmla="*/ 892069 w 1534386"/>
                  <a:gd name="connsiteY1794" fmla="*/ 1316119 h 1578661"/>
                  <a:gd name="connsiteX1795" fmla="*/ 893276 w 1534386"/>
                  <a:gd name="connsiteY1795" fmla="*/ 1316119 h 1578661"/>
                  <a:gd name="connsiteX1796" fmla="*/ 895693 w 1534386"/>
                  <a:gd name="connsiteY1796" fmla="*/ 1316119 h 1578661"/>
                  <a:gd name="connsiteX1797" fmla="*/ 896901 w 1534386"/>
                  <a:gd name="connsiteY1797" fmla="*/ 1316119 h 1578661"/>
                  <a:gd name="connsiteX1798" fmla="*/ 899317 w 1534386"/>
                  <a:gd name="connsiteY1798" fmla="*/ 1316119 h 1578661"/>
                  <a:gd name="connsiteX1799" fmla="*/ 900526 w 1534386"/>
                  <a:gd name="connsiteY1799" fmla="*/ 1316119 h 1578661"/>
                  <a:gd name="connsiteX1800" fmla="*/ 901733 w 1534386"/>
                  <a:gd name="connsiteY1800" fmla="*/ 1316119 h 1578661"/>
                  <a:gd name="connsiteX1801" fmla="*/ 904150 w 1534386"/>
                  <a:gd name="connsiteY1801" fmla="*/ 1316119 h 1578661"/>
                  <a:gd name="connsiteX1802" fmla="*/ 905358 w 1534386"/>
                  <a:gd name="connsiteY1802" fmla="*/ 1316119 h 1578661"/>
                  <a:gd name="connsiteX1803" fmla="*/ 916231 w 1534386"/>
                  <a:gd name="connsiteY1803" fmla="*/ 1316119 h 1578661"/>
                  <a:gd name="connsiteX1804" fmla="*/ 916231 w 1534386"/>
                  <a:gd name="connsiteY1804" fmla="*/ 1316119 h 1578661"/>
                  <a:gd name="connsiteX1805" fmla="*/ 916231 w 1534386"/>
                  <a:gd name="connsiteY1805" fmla="*/ 1316119 h 1578661"/>
                  <a:gd name="connsiteX1806" fmla="*/ 916231 w 1534386"/>
                  <a:gd name="connsiteY1806" fmla="*/ 1316119 h 1578661"/>
                  <a:gd name="connsiteX1807" fmla="*/ 916231 w 1534386"/>
                  <a:gd name="connsiteY1807" fmla="*/ 1316119 h 1578661"/>
                  <a:gd name="connsiteX1808" fmla="*/ 916231 w 1534386"/>
                  <a:gd name="connsiteY1808" fmla="*/ 1316119 h 1578661"/>
                  <a:gd name="connsiteX1809" fmla="*/ 916231 w 1534386"/>
                  <a:gd name="connsiteY1809" fmla="*/ 1316119 h 1578661"/>
                  <a:gd name="connsiteX1810" fmla="*/ 916231 w 1534386"/>
                  <a:gd name="connsiteY1810" fmla="*/ 1316119 h 1578661"/>
                  <a:gd name="connsiteX1811" fmla="*/ 916231 w 1534386"/>
                  <a:gd name="connsiteY1811" fmla="*/ 1316119 h 1578661"/>
                  <a:gd name="connsiteX1812" fmla="*/ 916231 w 1534386"/>
                  <a:gd name="connsiteY1812" fmla="*/ 1316119 h 1578661"/>
                  <a:gd name="connsiteX1813" fmla="*/ 916231 w 1534386"/>
                  <a:gd name="connsiteY1813" fmla="*/ 1316119 h 1578661"/>
                  <a:gd name="connsiteX1814" fmla="*/ 916231 w 1534386"/>
                  <a:gd name="connsiteY1814" fmla="*/ 1316119 h 1578661"/>
                  <a:gd name="connsiteX1815" fmla="*/ 916231 w 1534386"/>
                  <a:gd name="connsiteY1815" fmla="*/ 1316119 h 1578661"/>
                  <a:gd name="connsiteX1816" fmla="*/ 916231 w 1534386"/>
                  <a:gd name="connsiteY1816" fmla="*/ 1316119 h 1578661"/>
                  <a:gd name="connsiteX1817" fmla="*/ 916231 w 1534386"/>
                  <a:gd name="connsiteY1817" fmla="*/ 1316119 h 1578661"/>
                  <a:gd name="connsiteX1818" fmla="*/ 916231 w 1534386"/>
                  <a:gd name="connsiteY1818" fmla="*/ 1316119 h 1578661"/>
                  <a:gd name="connsiteX1819" fmla="*/ 916231 w 1534386"/>
                  <a:gd name="connsiteY1819" fmla="*/ 1316119 h 1578661"/>
                  <a:gd name="connsiteX1820" fmla="*/ 916231 w 1534386"/>
                  <a:gd name="connsiteY1820" fmla="*/ 1316119 h 1578661"/>
                  <a:gd name="connsiteX1821" fmla="*/ 916231 w 1534386"/>
                  <a:gd name="connsiteY1821" fmla="*/ 1316119 h 1578661"/>
                  <a:gd name="connsiteX1822" fmla="*/ 916231 w 1534386"/>
                  <a:gd name="connsiteY1822" fmla="*/ 1316119 h 1578661"/>
                  <a:gd name="connsiteX1823" fmla="*/ 915022 w 1534386"/>
                  <a:gd name="connsiteY1823" fmla="*/ 1316119 h 1578661"/>
                  <a:gd name="connsiteX1824" fmla="*/ 915022 w 1534386"/>
                  <a:gd name="connsiteY1824" fmla="*/ 1316119 h 1578661"/>
                  <a:gd name="connsiteX1825" fmla="*/ 908982 w 1534386"/>
                  <a:gd name="connsiteY1825" fmla="*/ 1316119 h 1578661"/>
                  <a:gd name="connsiteX1826" fmla="*/ 908982 w 1534386"/>
                  <a:gd name="connsiteY1826" fmla="*/ 1316119 h 1578661"/>
                  <a:gd name="connsiteX1827" fmla="*/ 902941 w 1534386"/>
                  <a:gd name="connsiteY1827" fmla="*/ 1316119 h 1578661"/>
                  <a:gd name="connsiteX1828" fmla="*/ 883612 w 1534386"/>
                  <a:gd name="connsiteY1828" fmla="*/ 1316119 h 1578661"/>
                  <a:gd name="connsiteX1829" fmla="*/ 881195 w 1534386"/>
                  <a:gd name="connsiteY1829" fmla="*/ 1316119 h 1578661"/>
                  <a:gd name="connsiteX1830" fmla="*/ 881195 w 1534386"/>
                  <a:gd name="connsiteY1830" fmla="*/ 1316119 h 1578661"/>
                  <a:gd name="connsiteX1831" fmla="*/ 879987 w 1534386"/>
                  <a:gd name="connsiteY1831" fmla="*/ 1316119 h 1578661"/>
                  <a:gd name="connsiteX1832" fmla="*/ 878779 w 1534386"/>
                  <a:gd name="connsiteY1832" fmla="*/ 1316119 h 1578661"/>
                  <a:gd name="connsiteX1833" fmla="*/ 877571 w 1534386"/>
                  <a:gd name="connsiteY1833" fmla="*/ 1316119 h 1578661"/>
                  <a:gd name="connsiteX1834" fmla="*/ 877571 w 1534386"/>
                  <a:gd name="connsiteY1834" fmla="*/ 1316119 h 1578661"/>
                  <a:gd name="connsiteX1835" fmla="*/ 877571 w 1534386"/>
                  <a:gd name="connsiteY1835" fmla="*/ 1316119 h 1578661"/>
                  <a:gd name="connsiteX1836" fmla="*/ 877571 w 1534386"/>
                  <a:gd name="connsiteY1836" fmla="*/ 1316119 h 1578661"/>
                  <a:gd name="connsiteX1837" fmla="*/ 876363 w 1534386"/>
                  <a:gd name="connsiteY1837" fmla="*/ 1316119 h 1578661"/>
                  <a:gd name="connsiteX1838" fmla="*/ 876363 w 1534386"/>
                  <a:gd name="connsiteY1838" fmla="*/ 1316119 h 1578661"/>
                  <a:gd name="connsiteX1839" fmla="*/ 875155 w 1534386"/>
                  <a:gd name="connsiteY1839" fmla="*/ 1316119 h 1578661"/>
                  <a:gd name="connsiteX1840" fmla="*/ 875155 w 1534386"/>
                  <a:gd name="connsiteY1840" fmla="*/ 1316119 h 1578661"/>
                  <a:gd name="connsiteX1841" fmla="*/ 873947 w 1534386"/>
                  <a:gd name="connsiteY1841" fmla="*/ 1314911 h 1578661"/>
                  <a:gd name="connsiteX1842" fmla="*/ 873947 w 1534386"/>
                  <a:gd name="connsiteY1842" fmla="*/ 1314911 h 1578661"/>
                  <a:gd name="connsiteX1843" fmla="*/ 873947 w 1534386"/>
                  <a:gd name="connsiteY1843" fmla="*/ 1314911 h 1578661"/>
                  <a:gd name="connsiteX1844" fmla="*/ 875155 w 1534386"/>
                  <a:gd name="connsiteY1844" fmla="*/ 1316119 h 1578661"/>
                  <a:gd name="connsiteX1845" fmla="*/ 886028 w 1534386"/>
                  <a:gd name="connsiteY1845" fmla="*/ 1317328 h 1578661"/>
                  <a:gd name="connsiteX1846" fmla="*/ 899317 w 1534386"/>
                  <a:gd name="connsiteY1846" fmla="*/ 1317328 h 1578661"/>
                  <a:gd name="connsiteX1847" fmla="*/ 901733 w 1534386"/>
                  <a:gd name="connsiteY1847" fmla="*/ 1317328 h 1578661"/>
                  <a:gd name="connsiteX1848" fmla="*/ 907774 w 1534386"/>
                  <a:gd name="connsiteY1848" fmla="*/ 1317328 h 1578661"/>
                  <a:gd name="connsiteX1849" fmla="*/ 910190 w 1534386"/>
                  <a:gd name="connsiteY1849" fmla="*/ 1317328 h 1578661"/>
                  <a:gd name="connsiteX1850" fmla="*/ 910190 w 1534386"/>
                  <a:gd name="connsiteY1850" fmla="*/ 1317328 h 1578661"/>
                  <a:gd name="connsiteX1851" fmla="*/ 910190 w 1534386"/>
                  <a:gd name="connsiteY1851" fmla="*/ 1317328 h 1578661"/>
                  <a:gd name="connsiteX1852" fmla="*/ 910190 w 1534386"/>
                  <a:gd name="connsiteY1852" fmla="*/ 1317328 h 1578661"/>
                  <a:gd name="connsiteX1853" fmla="*/ 910190 w 1534386"/>
                  <a:gd name="connsiteY1853" fmla="*/ 1317328 h 1578661"/>
                  <a:gd name="connsiteX1854" fmla="*/ 910190 w 1534386"/>
                  <a:gd name="connsiteY1854" fmla="*/ 1317328 h 1578661"/>
                  <a:gd name="connsiteX1855" fmla="*/ 910190 w 1534386"/>
                  <a:gd name="connsiteY1855" fmla="*/ 1317328 h 1578661"/>
                  <a:gd name="connsiteX1856" fmla="*/ 910190 w 1534386"/>
                  <a:gd name="connsiteY1856" fmla="*/ 1317328 h 1578661"/>
                  <a:gd name="connsiteX1857" fmla="*/ 910190 w 1534386"/>
                  <a:gd name="connsiteY1857" fmla="*/ 1317328 h 1578661"/>
                  <a:gd name="connsiteX1858" fmla="*/ 910190 w 1534386"/>
                  <a:gd name="connsiteY1858" fmla="*/ 1317328 h 1578661"/>
                  <a:gd name="connsiteX1859" fmla="*/ 910190 w 1534386"/>
                  <a:gd name="connsiteY1859" fmla="*/ 1317328 h 1578661"/>
                  <a:gd name="connsiteX1860" fmla="*/ 910190 w 1534386"/>
                  <a:gd name="connsiteY1860" fmla="*/ 1317328 h 1578661"/>
                  <a:gd name="connsiteX1861" fmla="*/ 910190 w 1534386"/>
                  <a:gd name="connsiteY1861" fmla="*/ 1317328 h 1578661"/>
                  <a:gd name="connsiteX1862" fmla="*/ 910190 w 1534386"/>
                  <a:gd name="connsiteY1862" fmla="*/ 1317328 h 1578661"/>
                  <a:gd name="connsiteX1863" fmla="*/ 910190 w 1534386"/>
                  <a:gd name="connsiteY1863" fmla="*/ 1317328 h 1578661"/>
                  <a:gd name="connsiteX1864" fmla="*/ 910190 w 1534386"/>
                  <a:gd name="connsiteY1864" fmla="*/ 1317328 h 1578661"/>
                  <a:gd name="connsiteX1865" fmla="*/ 910190 w 1534386"/>
                  <a:gd name="connsiteY1865" fmla="*/ 1317328 h 1578661"/>
                  <a:gd name="connsiteX1866" fmla="*/ 910190 w 1534386"/>
                  <a:gd name="connsiteY1866" fmla="*/ 1317328 h 1578661"/>
                  <a:gd name="connsiteX1867" fmla="*/ 910190 w 1534386"/>
                  <a:gd name="connsiteY1867" fmla="*/ 1317328 h 1578661"/>
                  <a:gd name="connsiteX1868" fmla="*/ 910190 w 1534386"/>
                  <a:gd name="connsiteY1868" fmla="*/ 1317328 h 1578661"/>
                  <a:gd name="connsiteX1869" fmla="*/ 910190 w 1534386"/>
                  <a:gd name="connsiteY1869" fmla="*/ 1317328 h 1578661"/>
                  <a:gd name="connsiteX1870" fmla="*/ 910190 w 1534386"/>
                  <a:gd name="connsiteY1870" fmla="*/ 1317328 h 1578661"/>
                  <a:gd name="connsiteX1871" fmla="*/ 910190 w 1534386"/>
                  <a:gd name="connsiteY1871" fmla="*/ 1317328 h 1578661"/>
                  <a:gd name="connsiteX1872" fmla="*/ 908982 w 1534386"/>
                  <a:gd name="connsiteY1872" fmla="*/ 1317328 h 1578661"/>
                  <a:gd name="connsiteX1873" fmla="*/ 906566 w 1534386"/>
                  <a:gd name="connsiteY1873" fmla="*/ 1317328 h 1578661"/>
                  <a:gd name="connsiteX1874" fmla="*/ 906566 w 1534386"/>
                  <a:gd name="connsiteY1874" fmla="*/ 1317328 h 1578661"/>
                  <a:gd name="connsiteX1875" fmla="*/ 899317 w 1534386"/>
                  <a:gd name="connsiteY1875" fmla="*/ 1316119 h 1578661"/>
                  <a:gd name="connsiteX1876" fmla="*/ 898109 w 1534386"/>
                  <a:gd name="connsiteY1876" fmla="*/ 1316119 h 1578661"/>
                  <a:gd name="connsiteX1877" fmla="*/ 895693 w 1534386"/>
                  <a:gd name="connsiteY1877" fmla="*/ 1316119 h 1578661"/>
                  <a:gd name="connsiteX1878" fmla="*/ 894485 w 1534386"/>
                  <a:gd name="connsiteY1878" fmla="*/ 1316119 h 1578661"/>
                  <a:gd name="connsiteX1879" fmla="*/ 892069 w 1534386"/>
                  <a:gd name="connsiteY1879" fmla="*/ 1314911 h 1578661"/>
                  <a:gd name="connsiteX1880" fmla="*/ 889652 w 1534386"/>
                  <a:gd name="connsiteY1880" fmla="*/ 1314911 h 1578661"/>
                  <a:gd name="connsiteX1881" fmla="*/ 888444 w 1534386"/>
                  <a:gd name="connsiteY1881" fmla="*/ 1314911 h 1578661"/>
                  <a:gd name="connsiteX1882" fmla="*/ 886028 w 1534386"/>
                  <a:gd name="connsiteY1882" fmla="*/ 1313703 h 1578661"/>
                  <a:gd name="connsiteX1883" fmla="*/ 884819 w 1534386"/>
                  <a:gd name="connsiteY1883" fmla="*/ 1313703 h 1578661"/>
                  <a:gd name="connsiteX1884" fmla="*/ 881195 w 1534386"/>
                  <a:gd name="connsiteY1884" fmla="*/ 1312495 h 1578661"/>
                  <a:gd name="connsiteX1885" fmla="*/ 879987 w 1534386"/>
                  <a:gd name="connsiteY1885" fmla="*/ 1312495 h 1578661"/>
                  <a:gd name="connsiteX1886" fmla="*/ 877571 w 1534386"/>
                  <a:gd name="connsiteY1886" fmla="*/ 1311287 h 1578661"/>
                  <a:gd name="connsiteX1887" fmla="*/ 876363 w 1534386"/>
                  <a:gd name="connsiteY1887" fmla="*/ 1311287 h 1578661"/>
                  <a:gd name="connsiteX1888" fmla="*/ 872738 w 1534386"/>
                  <a:gd name="connsiteY1888" fmla="*/ 1310079 h 1578661"/>
                  <a:gd name="connsiteX1889" fmla="*/ 872738 w 1534386"/>
                  <a:gd name="connsiteY1889" fmla="*/ 1310079 h 1578661"/>
                  <a:gd name="connsiteX1890" fmla="*/ 870322 w 1534386"/>
                  <a:gd name="connsiteY1890" fmla="*/ 1308871 h 1578661"/>
                  <a:gd name="connsiteX1891" fmla="*/ 869114 w 1534386"/>
                  <a:gd name="connsiteY1891" fmla="*/ 1308871 h 1578661"/>
                  <a:gd name="connsiteX1892" fmla="*/ 865490 w 1534386"/>
                  <a:gd name="connsiteY1892" fmla="*/ 1306454 h 1578661"/>
                  <a:gd name="connsiteX1893" fmla="*/ 865490 w 1534386"/>
                  <a:gd name="connsiteY1893" fmla="*/ 1306454 h 1578661"/>
                  <a:gd name="connsiteX1894" fmla="*/ 865490 w 1534386"/>
                  <a:gd name="connsiteY1894" fmla="*/ 1306454 h 1578661"/>
                  <a:gd name="connsiteX1895" fmla="*/ 865490 w 1534386"/>
                  <a:gd name="connsiteY1895" fmla="*/ 1306454 h 1578661"/>
                  <a:gd name="connsiteX1896" fmla="*/ 865490 w 1534386"/>
                  <a:gd name="connsiteY1896" fmla="*/ 1306454 h 1578661"/>
                  <a:gd name="connsiteX1897" fmla="*/ 869114 w 1534386"/>
                  <a:gd name="connsiteY1897" fmla="*/ 1308871 h 1578661"/>
                  <a:gd name="connsiteX1898" fmla="*/ 892069 w 1534386"/>
                  <a:gd name="connsiteY1898" fmla="*/ 1316119 h 1578661"/>
                  <a:gd name="connsiteX1899" fmla="*/ 896901 w 1534386"/>
                  <a:gd name="connsiteY1899" fmla="*/ 1317328 h 1578661"/>
                  <a:gd name="connsiteX1900" fmla="*/ 898109 w 1534386"/>
                  <a:gd name="connsiteY1900" fmla="*/ 1317328 h 1578661"/>
                  <a:gd name="connsiteX1901" fmla="*/ 899317 w 1534386"/>
                  <a:gd name="connsiteY1901" fmla="*/ 1317328 h 1578661"/>
                  <a:gd name="connsiteX1902" fmla="*/ 900526 w 1534386"/>
                  <a:gd name="connsiteY1902" fmla="*/ 1317328 h 1578661"/>
                  <a:gd name="connsiteX1903" fmla="*/ 901733 w 1534386"/>
                  <a:gd name="connsiteY1903" fmla="*/ 1317328 h 1578661"/>
                  <a:gd name="connsiteX1904" fmla="*/ 902941 w 1534386"/>
                  <a:gd name="connsiteY1904" fmla="*/ 1317328 h 1578661"/>
                  <a:gd name="connsiteX1905" fmla="*/ 905358 w 1534386"/>
                  <a:gd name="connsiteY1905" fmla="*/ 1317328 h 1578661"/>
                  <a:gd name="connsiteX1906" fmla="*/ 905358 w 1534386"/>
                  <a:gd name="connsiteY1906" fmla="*/ 1317328 h 1578661"/>
                  <a:gd name="connsiteX1907" fmla="*/ 907774 w 1534386"/>
                  <a:gd name="connsiteY1907" fmla="*/ 1317328 h 1578661"/>
                  <a:gd name="connsiteX1908" fmla="*/ 907774 w 1534386"/>
                  <a:gd name="connsiteY1908" fmla="*/ 1317328 h 1578661"/>
                  <a:gd name="connsiteX1909" fmla="*/ 907774 w 1534386"/>
                  <a:gd name="connsiteY1909" fmla="*/ 1317328 h 1578661"/>
                  <a:gd name="connsiteX1910" fmla="*/ 911398 w 1534386"/>
                  <a:gd name="connsiteY1910" fmla="*/ 1317328 h 1578661"/>
                  <a:gd name="connsiteX1911" fmla="*/ 911398 w 1534386"/>
                  <a:gd name="connsiteY1911" fmla="*/ 1317328 h 1578661"/>
                  <a:gd name="connsiteX1912" fmla="*/ 911398 w 1534386"/>
                  <a:gd name="connsiteY1912" fmla="*/ 1317328 h 1578661"/>
                  <a:gd name="connsiteX1913" fmla="*/ 911398 w 1534386"/>
                  <a:gd name="connsiteY1913" fmla="*/ 1317328 h 1578661"/>
                  <a:gd name="connsiteX1914" fmla="*/ 911398 w 1534386"/>
                  <a:gd name="connsiteY1914" fmla="*/ 1317328 h 1578661"/>
                  <a:gd name="connsiteX1915" fmla="*/ 911398 w 1534386"/>
                  <a:gd name="connsiteY1915" fmla="*/ 1317328 h 1578661"/>
                  <a:gd name="connsiteX1916" fmla="*/ 911398 w 1534386"/>
                  <a:gd name="connsiteY1916" fmla="*/ 1317328 h 1578661"/>
                  <a:gd name="connsiteX1917" fmla="*/ 911398 w 1534386"/>
                  <a:gd name="connsiteY1917" fmla="*/ 1317328 h 1578661"/>
                  <a:gd name="connsiteX1918" fmla="*/ 911398 w 1534386"/>
                  <a:gd name="connsiteY1918" fmla="*/ 1317328 h 1578661"/>
                  <a:gd name="connsiteX1919" fmla="*/ 911398 w 1534386"/>
                  <a:gd name="connsiteY1919" fmla="*/ 1317328 h 1578661"/>
                  <a:gd name="connsiteX1920" fmla="*/ 911398 w 1534386"/>
                  <a:gd name="connsiteY1920" fmla="*/ 1317328 h 1578661"/>
                  <a:gd name="connsiteX1921" fmla="*/ 911398 w 1534386"/>
                  <a:gd name="connsiteY1921" fmla="*/ 1317328 h 1578661"/>
                  <a:gd name="connsiteX1922" fmla="*/ 911398 w 1534386"/>
                  <a:gd name="connsiteY1922" fmla="*/ 1317328 h 1578661"/>
                  <a:gd name="connsiteX1923" fmla="*/ 911398 w 1534386"/>
                  <a:gd name="connsiteY1923" fmla="*/ 1317328 h 1578661"/>
                  <a:gd name="connsiteX1924" fmla="*/ 911398 w 1534386"/>
                  <a:gd name="connsiteY1924" fmla="*/ 1317328 h 1578661"/>
                  <a:gd name="connsiteX1925" fmla="*/ 911398 w 1534386"/>
                  <a:gd name="connsiteY1925" fmla="*/ 1317328 h 1578661"/>
                  <a:gd name="connsiteX1926" fmla="*/ 911398 w 1534386"/>
                  <a:gd name="connsiteY1926" fmla="*/ 1317328 h 1578661"/>
                  <a:gd name="connsiteX1927" fmla="*/ 911398 w 1534386"/>
                  <a:gd name="connsiteY1927" fmla="*/ 1317328 h 1578661"/>
                  <a:gd name="connsiteX1928" fmla="*/ 911398 w 1534386"/>
                  <a:gd name="connsiteY1928" fmla="*/ 1317328 h 1578661"/>
                  <a:gd name="connsiteX1929" fmla="*/ 911398 w 1534386"/>
                  <a:gd name="connsiteY1929" fmla="*/ 1317328 h 1578661"/>
                  <a:gd name="connsiteX1930" fmla="*/ 911398 w 1534386"/>
                  <a:gd name="connsiteY1930" fmla="*/ 1317328 h 1578661"/>
                  <a:gd name="connsiteX1931" fmla="*/ 911398 w 1534386"/>
                  <a:gd name="connsiteY1931" fmla="*/ 1317328 h 1578661"/>
                  <a:gd name="connsiteX1932" fmla="*/ 911398 w 1534386"/>
                  <a:gd name="connsiteY1932" fmla="*/ 1317328 h 1578661"/>
                  <a:gd name="connsiteX1933" fmla="*/ 911398 w 1534386"/>
                  <a:gd name="connsiteY1933" fmla="*/ 1317328 h 1578661"/>
                  <a:gd name="connsiteX1934" fmla="*/ 907774 w 1534386"/>
                  <a:gd name="connsiteY1934" fmla="*/ 1316119 h 1578661"/>
                  <a:gd name="connsiteX1935" fmla="*/ 902941 w 1534386"/>
                  <a:gd name="connsiteY1935" fmla="*/ 1314911 h 1578661"/>
                  <a:gd name="connsiteX1936" fmla="*/ 882404 w 1534386"/>
                  <a:gd name="connsiteY1936" fmla="*/ 1306454 h 1578661"/>
                  <a:gd name="connsiteX1937" fmla="*/ 877571 w 1534386"/>
                  <a:gd name="connsiteY1937" fmla="*/ 1304038 h 1578661"/>
                  <a:gd name="connsiteX1938" fmla="*/ 877571 w 1534386"/>
                  <a:gd name="connsiteY1938" fmla="*/ 1304038 h 1578661"/>
                  <a:gd name="connsiteX1939" fmla="*/ 877571 w 1534386"/>
                  <a:gd name="connsiteY1939" fmla="*/ 1304038 h 1578661"/>
                  <a:gd name="connsiteX1940" fmla="*/ 877571 w 1534386"/>
                  <a:gd name="connsiteY1940" fmla="*/ 1304038 h 1578661"/>
                  <a:gd name="connsiteX1941" fmla="*/ 901733 w 1534386"/>
                  <a:gd name="connsiteY1941" fmla="*/ 1313703 h 1578661"/>
                  <a:gd name="connsiteX1942" fmla="*/ 901733 w 1534386"/>
                  <a:gd name="connsiteY1942" fmla="*/ 1313703 h 1578661"/>
                  <a:gd name="connsiteX1943" fmla="*/ 905358 w 1534386"/>
                  <a:gd name="connsiteY1943" fmla="*/ 1314911 h 1578661"/>
                  <a:gd name="connsiteX1944" fmla="*/ 906566 w 1534386"/>
                  <a:gd name="connsiteY1944" fmla="*/ 1314911 h 1578661"/>
                  <a:gd name="connsiteX1945" fmla="*/ 913815 w 1534386"/>
                  <a:gd name="connsiteY1945" fmla="*/ 1316119 h 1578661"/>
                  <a:gd name="connsiteX1946" fmla="*/ 915022 w 1534386"/>
                  <a:gd name="connsiteY1946" fmla="*/ 1316119 h 1578661"/>
                  <a:gd name="connsiteX1947" fmla="*/ 917439 w 1534386"/>
                  <a:gd name="connsiteY1947" fmla="*/ 1316119 h 1578661"/>
                  <a:gd name="connsiteX1948" fmla="*/ 918647 w 1534386"/>
                  <a:gd name="connsiteY1948" fmla="*/ 1316119 h 1578661"/>
                  <a:gd name="connsiteX1949" fmla="*/ 916231 w 1534386"/>
                  <a:gd name="connsiteY1949" fmla="*/ 1314911 h 1578661"/>
                  <a:gd name="connsiteX1950" fmla="*/ 908982 w 1534386"/>
                  <a:gd name="connsiteY1950" fmla="*/ 1312495 h 1578661"/>
                  <a:gd name="connsiteX1951" fmla="*/ 900526 w 1534386"/>
                  <a:gd name="connsiteY1951" fmla="*/ 1308871 h 1578661"/>
                  <a:gd name="connsiteX1952" fmla="*/ 890860 w 1534386"/>
                  <a:gd name="connsiteY1952" fmla="*/ 1304038 h 1578661"/>
                  <a:gd name="connsiteX1953" fmla="*/ 890860 w 1534386"/>
                  <a:gd name="connsiteY1953" fmla="*/ 1304038 h 1578661"/>
                  <a:gd name="connsiteX1954" fmla="*/ 890860 w 1534386"/>
                  <a:gd name="connsiteY1954" fmla="*/ 1304038 h 1578661"/>
                  <a:gd name="connsiteX1955" fmla="*/ 896901 w 1534386"/>
                  <a:gd name="connsiteY1955" fmla="*/ 1306454 h 1578661"/>
                  <a:gd name="connsiteX1956" fmla="*/ 908982 w 1534386"/>
                  <a:gd name="connsiteY1956" fmla="*/ 1311287 h 1578661"/>
                  <a:gd name="connsiteX1957" fmla="*/ 910190 w 1534386"/>
                  <a:gd name="connsiteY1957" fmla="*/ 1311287 h 1578661"/>
                  <a:gd name="connsiteX1958" fmla="*/ 916231 w 1534386"/>
                  <a:gd name="connsiteY1958" fmla="*/ 1313703 h 1578661"/>
                  <a:gd name="connsiteX1959" fmla="*/ 918647 w 1534386"/>
                  <a:gd name="connsiteY1959" fmla="*/ 1313703 h 1578661"/>
                  <a:gd name="connsiteX1960" fmla="*/ 918647 w 1534386"/>
                  <a:gd name="connsiteY1960" fmla="*/ 1313703 h 1578661"/>
                  <a:gd name="connsiteX1961" fmla="*/ 918647 w 1534386"/>
                  <a:gd name="connsiteY1961" fmla="*/ 1313703 h 1578661"/>
                  <a:gd name="connsiteX1962" fmla="*/ 915022 w 1534386"/>
                  <a:gd name="connsiteY1962" fmla="*/ 1311287 h 1578661"/>
                  <a:gd name="connsiteX1963" fmla="*/ 908982 w 1534386"/>
                  <a:gd name="connsiteY1963" fmla="*/ 1307662 h 1578661"/>
                  <a:gd name="connsiteX1964" fmla="*/ 898109 w 1534386"/>
                  <a:gd name="connsiteY1964" fmla="*/ 1301622 h 1578661"/>
                  <a:gd name="connsiteX1965" fmla="*/ 898109 w 1534386"/>
                  <a:gd name="connsiteY1965" fmla="*/ 1301622 h 1578661"/>
                  <a:gd name="connsiteX1966" fmla="*/ 896901 w 1534386"/>
                  <a:gd name="connsiteY1966" fmla="*/ 1302830 h 1578661"/>
                  <a:gd name="connsiteX1967" fmla="*/ 893276 w 1534386"/>
                  <a:gd name="connsiteY1967" fmla="*/ 1302830 h 1578661"/>
                  <a:gd name="connsiteX1968" fmla="*/ 893276 w 1534386"/>
                  <a:gd name="connsiteY1968" fmla="*/ 1301622 h 1578661"/>
                  <a:gd name="connsiteX1969" fmla="*/ 892069 w 1534386"/>
                  <a:gd name="connsiteY1969" fmla="*/ 1301622 h 1578661"/>
                  <a:gd name="connsiteX1970" fmla="*/ 892069 w 1534386"/>
                  <a:gd name="connsiteY1970" fmla="*/ 1300414 h 1578661"/>
                  <a:gd name="connsiteX1971" fmla="*/ 893276 w 1534386"/>
                  <a:gd name="connsiteY1971" fmla="*/ 1300414 h 1578661"/>
                  <a:gd name="connsiteX1972" fmla="*/ 893276 w 1534386"/>
                  <a:gd name="connsiteY1972" fmla="*/ 1299206 h 1578661"/>
                  <a:gd name="connsiteX1973" fmla="*/ 893276 w 1534386"/>
                  <a:gd name="connsiteY1973" fmla="*/ 1296789 h 1578661"/>
                  <a:gd name="connsiteX1974" fmla="*/ 890860 w 1534386"/>
                  <a:gd name="connsiteY1974" fmla="*/ 1295581 h 1578661"/>
                  <a:gd name="connsiteX1975" fmla="*/ 889652 w 1534386"/>
                  <a:gd name="connsiteY1975" fmla="*/ 1295581 h 1578661"/>
                  <a:gd name="connsiteX1976" fmla="*/ 888444 w 1534386"/>
                  <a:gd name="connsiteY1976" fmla="*/ 1297998 h 1578661"/>
                  <a:gd name="connsiteX1977" fmla="*/ 884819 w 1534386"/>
                  <a:gd name="connsiteY1977" fmla="*/ 1297998 h 1578661"/>
                  <a:gd name="connsiteX1978" fmla="*/ 884819 w 1534386"/>
                  <a:gd name="connsiteY1978" fmla="*/ 1295581 h 1578661"/>
                  <a:gd name="connsiteX1979" fmla="*/ 884819 w 1534386"/>
                  <a:gd name="connsiteY1979" fmla="*/ 1295581 h 1578661"/>
                  <a:gd name="connsiteX1980" fmla="*/ 878779 w 1534386"/>
                  <a:gd name="connsiteY1980" fmla="*/ 1293165 h 1578661"/>
                  <a:gd name="connsiteX1981" fmla="*/ 877571 w 1534386"/>
                  <a:gd name="connsiteY1981" fmla="*/ 1293165 h 1578661"/>
                  <a:gd name="connsiteX1982" fmla="*/ 876363 w 1534386"/>
                  <a:gd name="connsiteY1982" fmla="*/ 1293165 h 1578661"/>
                  <a:gd name="connsiteX1983" fmla="*/ 875155 w 1534386"/>
                  <a:gd name="connsiteY1983" fmla="*/ 1291957 h 1578661"/>
                  <a:gd name="connsiteX1984" fmla="*/ 873947 w 1534386"/>
                  <a:gd name="connsiteY1984" fmla="*/ 1291957 h 1578661"/>
                  <a:gd name="connsiteX1985" fmla="*/ 872738 w 1534386"/>
                  <a:gd name="connsiteY1985" fmla="*/ 1290749 h 1578661"/>
                  <a:gd name="connsiteX1986" fmla="*/ 871530 w 1534386"/>
                  <a:gd name="connsiteY1986" fmla="*/ 1290749 h 1578661"/>
                  <a:gd name="connsiteX1987" fmla="*/ 870322 w 1534386"/>
                  <a:gd name="connsiteY1987" fmla="*/ 1289541 h 1578661"/>
                  <a:gd name="connsiteX1988" fmla="*/ 869114 w 1534386"/>
                  <a:gd name="connsiteY1988" fmla="*/ 1289541 h 1578661"/>
                  <a:gd name="connsiteX1989" fmla="*/ 864282 w 1534386"/>
                  <a:gd name="connsiteY1989" fmla="*/ 1287125 h 1578661"/>
                  <a:gd name="connsiteX1990" fmla="*/ 854616 w 1534386"/>
                  <a:gd name="connsiteY1990" fmla="*/ 1281084 h 1578661"/>
                  <a:gd name="connsiteX1991" fmla="*/ 846160 w 1534386"/>
                  <a:gd name="connsiteY1991" fmla="*/ 1273835 h 1578661"/>
                  <a:gd name="connsiteX1992" fmla="*/ 841327 w 1534386"/>
                  <a:gd name="connsiteY1992" fmla="*/ 1266586 h 1578661"/>
                  <a:gd name="connsiteX1993" fmla="*/ 840119 w 1534386"/>
                  <a:gd name="connsiteY1993" fmla="*/ 1262962 h 1578661"/>
                  <a:gd name="connsiteX1994" fmla="*/ 840119 w 1534386"/>
                  <a:gd name="connsiteY1994" fmla="*/ 1258129 h 1578661"/>
                  <a:gd name="connsiteX1995" fmla="*/ 841327 w 1534386"/>
                  <a:gd name="connsiteY1995" fmla="*/ 1253297 h 1578661"/>
                  <a:gd name="connsiteX1996" fmla="*/ 842535 w 1534386"/>
                  <a:gd name="connsiteY1996" fmla="*/ 1252089 h 1578661"/>
                  <a:gd name="connsiteX1997" fmla="*/ 848576 w 1534386"/>
                  <a:gd name="connsiteY1997" fmla="*/ 1244840 h 1578661"/>
                  <a:gd name="connsiteX1998" fmla="*/ 848576 w 1534386"/>
                  <a:gd name="connsiteY1998" fmla="*/ 1244840 h 1578661"/>
                  <a:gd name="connsiteX1999" fmla="*/ 848576 w 1534386"/>
                  <a:gd name="connsiteY1999" fmla="*/ 1244840 h 1578661"/>
                  <a:gd name="connsiteX2000" fmla="*/ 843744 w 1534386"/>
                  <a:gd name="connsiteY2000" fmla="*/ 1253297 h 1578661"/>
                  <a:gd name="connsiteX2001" fmla="*/ 842535 w 1534386"/>
                  <a:gd name="connsiteY2001" fmla="*/ 1260546 h 1578661"/>
                  <a:gd name="connsiteX2002" fmla="*/ 843744 w 1534386"/>
                  <a:gd name="connsiteY2002" fmla="*/ 1262962 h 1578661"/>
                  <a:gd name="connsiteX2003" fmla="*/ 846160 w 1534386"/>
                  <a:gd name="connsiteY2003" fmla="*/ 1266586 h 1578661"/>
                  <a:gd name="connsiteX2004" fmla="*/ 857033 w 1534386"/>
                  <a:gd name="connsiteY2004" fmla="*/ 1277459 h 1578661"/>
                  <a:gd name="connsiteX2005" fmla="*/ 867906 w 1534386"/>
                  <a:gd name="connsiteY2005" fmla="*/ 1284708 h 1578661"/>
                  <a:gd name="connsiteX2006" fmla="*/ 871530 w 1534386"/>
                  <a:gd name="connsiteY2006" fmla="*/ 1287125 h 1578661"/>
                  <a:gd name="connsiteX2007" fmla="*/ 875155 w 1534386"/>
                  <a:gd name="connsiteY2007" fmla="*/ 1289541 h 1578661"/>
                  <a:gd name="connsiteX2008" fmla="*/ 875155 w 1534386"/>
                  <a:gd name="connsiteY2008" fmla="*/ 1289541 h 1578661"/>
                  <a:gd name="connsiteX2009" fmla="*/ 876363 w 1534386"/>
                  <a:gd name="connsiteY2009" fmla="*/ 1290749 h 1578661"/>
                  <a:gd name="connsiteX2010" fmla="*/ 877571 w 1534386"/>
                  <a:gd name="connsiteY2010" fmla="*/ 1290749 h 1578661"/>
                  <a:gd name="connsiteX2011" fmla="*/ 877571 w 1534386"/>
                  <a:gd name="connsiteY2011" fmla="*/ 1290749 h 1578661"/>
                  <a:gd name="connsiteX2012" fmla="*/ 887236 w 1534386"/>
                  <a:gd name="connsiteY2012" fmla="*/ 1295581 h 1578661"/>
                  <a:gd name="connsiteX2013" fmla="*/ 887236 w 1534386"/>
                  <a:gd name="connsiteY2013" fmla="*/ 1294373 h 1578661"/>
                  <a:gd name="connsiteX2014" fmla="*/ 887236 w 1534386"/>
                  <a:gd name="connsiteY2014" fmla="*/ 1294373 h 1578661"/>
                  <a:gd name="connsiteX2015" fmla="*/ 888444 w 1534386"/>
                  <a:gd name="connsiteY2015" fmla="*/ 1293165 h 1578661"/>
                  <a:gd name="connsiteX2016" fmla="*/ 888444 w 1534386"/>
                  <a:gd name="connsiteY2016" fmla="*/ 1293165 h 1578661"/>
                  <a:gd name="connsiteX2017" fmla="*/ 888444 w 1534386"/>
                  <a:gd name="connsiteY2017" fmla="*/ 1291957 h 1578661"/>
                  <a:gd name="connsiteX2018" fmla="*/ 888444 w 1534386"/>
                  <a:gd name="connsiteY2018" fmla="*/ 1291957 h 1578661"/>
                  <a:gd name="connsiteX2019" fmla="*/ 886028 w 1534386"/>
                  <a:gd name="connsiteY2019" fmla="*/ 1290749 h 1578661"/>
                  <a:gd name="connsiteX2020" fmla="*/ 886028 w 1534386"/>
                  <a:gd name="connsiteY2020" fmla="*/ 1290749 h 1578661"/>
                  <a:gd name="connsiteX2021" fmla="*/ 883612 w 1534386"/>
                  <a:gd name="connsiteY2021" fmla="*/ 1289541 h 1578661"/>
                  <a:gd name="connsiteX2022" fmla="*/ 883612 w 1534386"/>
                  <a:gd name="connsiteY2022" fmla="*/ 1289541 h 1578661"/>
                  <a:gd name="connsiteX2023" fmla="*/ 876363 w 1534386"/>
                  <a:gd name="connsiteY2023" fmla="*/ 1285916 h 1578661"/>
                  <a:gd name="connsiteX2024" fmla="*/ 876363 w 1534386"/>
                  <a:gd name="connsiteY2024" fmla="*/ 1285916 h 1578661"/>
                  <a:gd name="connsiteX2025" fmla="*/ 870322 w 1534386"/>
                  <a:gd name="connsiteY2025" fmla="*/ 1282292 h 1578661"/>
                  <a:gd name="connsiteX2026" fmla="*/ 865490 w 1534386"/>
                  <a:gd name="connsiteY2026" fmla="*/ 1279876 h 1578661"/>
                  <a:gd name="connsiteX2027" fmla="*/ 863073 w 1534386"/>
                  <a:gd name="connsiteY2027" fmla="*/ 1277459 h 1578661"/>
                  <a:gd name="connsiteX2028" fmla="*/ 860657 w 1534386"/>
                  <a:gd name="connsiteY2028" fmla="*/ 1276251 h 1578661"/>
                  <a:gd name="connsiteX2029" fmla="*/ 854616 w 1534386"/>
                  <a:gd name="connsiteY2029" fmla="*/ 1266586 h 1578661"/>
                  <a:gd name="connsiteX2030" fmla="*/ 855825 w 1534386"/>
                  <a:gd name="connsiteY2030" fmla="*/ 1266586 h 1578661"/>
                  <a:gd name="connsiteX2031" fmla="*/ 857033 w 1534386"/>
                  <a:gd name="connsiteY2031" fmla="*/ 1266586 h 1578661"/>
                  <a:gd name="connsiteX2032" fmla="*/ 857033 w 1534386"/>
                  <a:gd name="connsiteY2032" fmla="*/ 1267795 h 1578661"/>
                  <a:gd name="connsiteX2033" fmla="*/ 857033 w 1534386"/>
                  <a:gd name="connsiteY2033" fmla="*/ 1267795 h 1578661"/>
                  <a:gd name="connsiteX2034" fmla="*/ 859449 w 1534386"/>
                  <a:gd name="connsiteY2034" fmla="*/ 1272627 h 1578661"/>
                  <a:gd name="connsiteX2035" fmla="*/ 864282 w 1534386"/>
                  <a:gd name="connsiteY2035" fmla="*/ 1277459 h 1578661"/>
                  <a:gd name="connsiteX2036" fmla="*/ 875155 w 1534386"/>
                  <a:gd name="connsiteY2036" fmla="*/ 1285916 h 1578661"/>
                  <a:gd name="connsiteX2037" fmla="*/ 875155 w 1534386"/>
                  <a:gd name="connsiteY2037" fmla="*/ 1285916 h 1578661"/>
                  <a:gd name="connsiteX2038" fmla="*/ 875155 w 1534386"/>
                  <a:gd name="connsiteY2038" fmla="*/ 1285916 h 1578661"/>
                  <a:gd name="connsiteX2039" fmla="*/ 876363 w 1534386"/>
                  <a:gd name="connsiteY2039" fmla="*/ 1287125 h 1578661"/>
                  <a:gd name="connsiteX2040" fmla="*/ 877571 w 1534386"/>
                  <a:gd name="connsiteY2040" fmla="*/ 1287125 h 1578661"/>
                  <a:gd name="connsiteX2041" fmla="*/ 878779 w 1534386"/>
                  <a:gd name="connsiteY2041" fmla="*/ 1288332 h 1578661"/>
                  <a:gd name="connsiteX2042" fmla="*/ 879987 w 1534386"/>
                  <a:gd name="connsiteY2042" fmla="*/ 1288332 h 1578661"/>
                  <a:gd name="connsiteX2043" fmla="*/ 881195 w 1534386"/>
                  <a:gd name="connsiteY2043" fmla="*/ 1289541 h 1578661"/>
                  <a:gd name="connsiteX2044" fmla="*/ 882404 w 1534386"/>
                  <a:gd name="connsiteY2044" fmla="*/ 1289541 h 1578661"/>
                  <a:gd name="connsiteX2045" fmla="*/ 887236 w 1534386"/>
                  <a:gd name="connsiteY2045" fmla="*/ 1291957 h 1578661"/>
                  <a:gd name="connsiteX2046" fmla="*/ 889652 w 1534386"/>
                  <a:gd name="connsiteY2046" fmla="*/ 1293165 h 1578661"/>
                  <a:gd name="connsiteX2047" fmla="*/ 892069 w 1534386"/>
                  <a:gd name="connsiteY2047" fmla="*/ 1294373 h 1578661"/>
                  <a:gd name="connsiteX2048" fmla="*/ 895693 w 1534386"/>
                  <a:gd name="connsiteY2048" fmla="*/ 1295581 h 1578661"/>
                  <a:gd name="connsiteX2049" fmla="*/ 899317 w 1534386"/>
                  <a:gd name="connsiteY2049" fmla="*/ 1300414 h 1578661"/>
                  <a:gd name="connsiteX2050" fmla="*/ 899317 w 1534386"/>
                  <a:gd name="connsiteY2050" fmla="*/ 1301622 h 1578661"/>
                  <a:gd name="connsiteX2051" fmla="*/ 899317 w 1534386"/>
                  <a:gd name="connsiteY2051" fmla="*/ 1301622 h 1578661"/>
                  <a:gd name="connsiteX2052" fmla="*/ 899317 w 1534386"/>
                  <a:gd name="connsiteY2052" fmla="*/ 1302830 h 1578661"/>
                  <a:gd name="connsiteX2053" fmla="*/ 899317 w 1534386"/>
                  <a:gd name="connsiteY2053" fmla="*/ 1304038 h 1578661"/>
                  <a:gd name="connsiteX2054" fmla="*/ 898109 w 1534386"/>
                  <a:gd name="connsiteY2054" fmla="*/ 1305246 h 1578661"/>
                  <a:gd name="connsiteX2055" fmla="*/ 898109 w 1534386"/>
                  <a:gd name="connsiteY2055" fmla="*/ 1305246 h 1578661"/>
                  <a:gd name="connsiteX2056" fmla="*/ 915022 w 1534386"/>
                  <a:gd name="connsiteY2056" fmla="*/ 1312495 h 1578661"/>
                  <a:gd name="connsiteX2057" fmla="*/ 918647 w 1534386"/>
                  <a:gd name="connsiteY2057" fmla="*/ 1313703 h 1578661"/>
                  <a:gd name="connsiteX2058" fmla="*/ 918647 w 1534386"/>
                  <a:gd name="connsiteY2058" fmla="*/ 1313703 h 1578661"/>
                  <a:gd name="connsiteX2059" fmla="*/ 921063 w 1534386"/>
                  <a:gd name="connsiteY2059" fmla="*/ 1314911 h 1578661"/>
                  <a:gd name="connsiteX2060" fmla="*/ 921063 w 1534386"/>
                  <a:gd name="connsiteY2060" fmla="*/ 1314911 h 1578661"/>
                  <a:gd name="connsiteX2061" fmla="*/ 922272 w 1534386"/>
                  <a:gd name="connsiteY2061" fmla="*/ 1314911 h 1578661"/>
                  <a:gd name="connsiteX2062" fmla="*/ 922272 w 1534386"/>
                  <a:gd name="connsiteY2062" fmla="*/ 1314911 h 1578661"/>
                  <a:gd name="connsiteX2063" fmla="*/ 917439 w 1534386"/>
                  <a:gd name="connsiteY2063" fmla="*/ 1310079 h 1578661"/>
                  <a:gd name="connsiteX2064" fmla="*/ 916231 w 1534386"/>
                  <a:gd name="connsiteY2064" fmla="*/ 1308871 h 1578661"/>
                  <a:gd name="connsiteX2065" fmla="*/ 902941 w 1534386"/>
                  <a:gd name="connsiteY2065" fmla="*/ 1301622 h 1578661"/>
                  <a:gd name="connsiteX2066" fmla="*/ 902941 w 1534386"/>
                  <a:gd name="connsiteY2066" fmla="*/ 1301622 h 1578661"/>
                  <a:gd name="connsiteX2067" fmla="*/ 904150 w 1534386"/>
                  <a:gd name="connsiteY2067" fmla="*/ 1302830 h 1578661"/>
                  <a:gd name="connsiteX2068" fmla="*/ 902941 w 1534386"/>
                  <a:gd name="connsiteY2068" fmla="*/ 1301622 h 1578661"/>
                  <a:gd name="connsiteX2069" fmla="*/ 902941 w 1534386"/>
                  <a:gd name="connsiteY2069" fmla="*/ 1301622 h 1578661"/>
                  <a:gd name="connsiteX2070" fmla="*/ 916231 w 1534386"/>
                  <a:gd name="connsiteY2070" fmla="*/ 1308871 h 1578661"/>
                  <a:gd name="connsiteX2071" fmla="*/ 917439 w 1534386"/>
                  <a:gd name="connsiteY2071" fmla="*/ 1310079 h 1578661"/>
                  <a:gd name="connsiteX2072" fmla="*/ 919855 w 1534386"/>
                  <a:gd name="connsiteY2072" fmla="*/ 1311287 h 1578661"/>
                  <a:gd name="connsiteX2073" fmla="*/ 919855 w 1534386"/>
                  <a:gd name="connsiteY2073" fmla="*/ 1311287 h 1578661"/>
                  <a:gd name="connsiteX2074" fmla="*/ 918647 w 1534386"/>
                  <a:gd name="connsiteY2074" fmla="*/ 1310079 h 1578661"/>
                  <a:gd name="connsiteX2075" fmla="*/ 917439 w 1534386"/>
                  <a:gd name="connsiteY2075" fmla="*/ 1310079 h 1578661"/>
                  <a:gd name="connsiteX2076" fmla="*/ 916231 w 1534386"/>
                  <a:gd name="connsiteY2076" fmla="*/ 1308871 h 1578661"/>
                  <a:gd name="connsiteX2077" fmla="*/ 916231 w 1534386"/>
                  <a:gd name="connsiteY2077" fmla="*/ 1308871 h 1578661"/>
                  <a:gd name="connsiteX2078" fmla="*/ 913815 w 1534386"/>
                  <a:gd name="connsiteY2078" fmla="*/ 1307662 h 1578661"/>
                  <a:gd name="connsiteX2079" fmla="*/ 911398 w 1534386"/>
                  <a:gd name="connsiteY2079" fmla="*/ 1305246 h 1578661"/>
                  <a:gd name="connsiteX2080" fmla="*/ 898109 w 1534386"/>
                  <a:gd name="connsiteY2080" fmla="*/ 1295581 h 1578661"/>
                  <a:gd name="connsiteX2081" fmla="*/ 895693 w 1534386"/>
                  <a:gd name="connsiteY2081" fmla="*/ 1294373 h 1578661"/>
                  <a:gd name="connsiteX2082" fmla="*/ 895693 w 1534386"/>
                  <a:gd name="connsiteY2082" fmla="*/ 1294373 h 1578661"/>
                  <a:gd name="connsiteX2083" fmla="*/ 895693 w 1534386"/>
                  <a:gd name="connsiteY2083" fmla="*/ 1294373 h 1578661"/>
                  <a:gd name="connsiteX2084" fmla="*/ 895693 w 1534386"/>
                  <a:gd name="connsiteY2084" fmla="*/ 1294373 h 1578661"/>
                  <a:gd name="connsiteX2085" fmla="*/ 911398 w 1534386"/>
                  <a:gd name="connsiteY2085" fmla="*/ 1305246 h 1578661"/>
                  <a:gd name="connsiteX2086" fmla="*/ 916231 w 1534386"/>
                  <a:gd name="connsiteY2086" fmla="*/ 1308871 h 1578661"/>
                  <a:gd name="connsiteX2087" fmla="*/ 921063 w 1534386"/>
                  <a:gd name="connsiteY2087" fmla="*/ 1312495 h 1578661"/>
                  <a:gd name="connsiteX2088" fmla="*/ 922272 w 1534386"/>
                  <a:gd name="connsiteY2088" fmla="*/ 1313703 h 1578661"/>
                  <a:gd name="connsiteX2089" fmla="*/ 922272 w 1534386"/>
                  <a:gd name="connsiteY2089" fmla="*/ 1313703 h 1578661"/>
                  <a:gd name="connsiteX2090" fmla="*/ 924688 w 1534386"/>
                  <a:gd name="connsiteY2090" fmla="*/ 1316119 h 1578661"/>
                  <a:gd name="connsiteX2091" fmla="*/ 924688 w 1534386"/>
                  <a:gd name="connsiteY2091" fmla="*/ 1316119 h 1578661"/>
                  <a:gd name="connsiteX2092" fmla="*/ 925896 w 1534386"/>
                  <a:gd name="connsiteY2092" fmla="*/ 1317328 h 1578661"/>
                  <a:gd name="connsiteX2093" fmla="*/ 925896 w 1534386"/>
                  <a:gd name="connsiteY2093" fmla="*/ 1317328 h 1578661"/>
                  <a:gd name="connsiteX2094" fmla="*/ 927104 w 1534386"/>
                  <a:gd name="connsiteY2094" fmla="*/ 1318536 h 1578661"/>
                  <a:gd name="connsiteX2095" fmla="*/ 927104 w 1534386"/>
                  <a:gd name="connsiteY2095" fmla="*/ 1318536 h 1578661"/>
                  <a:gd name="connsiteX2096" fmla="*/ 927104 w 1534386"/>
                  <a:gd name="connsiteY2096" fmla="*/ 1318536 h 1578661"/>
                  <a:gd name="connsiteX2097" fmla="*/ 927104 w 1534386"/>
                  <a:gd name="connsiteY2097" fmla="*/ 1318536 h 1578661"/>
                  <a:gd name="connsiteX2098" fmla="*/ 927104 w 1534386"/>
                  <a:gd name="connsiteY2098" fmla="*/ 1318536 h 1578661"/>
                  <a:gd name="connsiteX2099" fmla="*/ 927104 w 1534386"/>
                  <a:gd name="connsiteY2099" fmla="*/ 1318536 h 1578661"/>
                  <a:gd name="connsiteX2100" fmla="*/ 927104 w 1534386"/>
                  <a:gd name="connsiteY2100" fmla="*/ 1318536 h 1578661"/>
                  <a:gd name="connsiteX2101" fmla="*/ 927104 w 1534386"/>
                  <a:gd name="connsiteY2101" fmla="*/ 1318536 h 1578661"/>
                  <a:gd name="connsiteX2102" fmla="*/ 927104 w 1534386"/>
                  <a:gd name="connsiteY2102" fmla="*/ 1318536 h 1578661"/>
                  <a:gd name="connsiteX2103" fmla="*/ 927104 w 1534386"/>
                  <a:gd name="connsiteY2103" fmla="*/ 1318536 h 1578661"/>
                  <a:gd name="connsiteX2104" fmla="*/ 927104 w 1534386"/>
                  <a:gd name="connsiteY2104" fmla="*/ 1318536 h 1578661"/>
                  <a:gd name="connsiteX2105" fmla="*/ 927104 w 1534386"/>
                  <a:gd name="connsiteY2105" fmla="*/ 1317328 h 1578661"/>
                  <a:gd name="connsiteX2106" fmla="*/ 927104 w 1534386"/>
                  <a:gd name="connsiteY2106" fmla="*/ 1317328 h 1578661"/>
                  <a:gd name="connsiteX2107" fmla="*/ 927104 w 1534386"/>
                  <a:gd name="connsiteY2107" fmla="*/ 1317328 h 1578661"/>
                  <a:gd name="connsiteX2108" fmla="*/ 925896 w 1534386"/>
                  <a:gd name="connsiteY2108" fmla="*/ 1316119 h 1578661"/>
                  <a:gd name="connsiteX2109" fmla="*/ 925896 w 1534386"/>
                  <a:gd name="connsiteY2109" fmla="*/ 1316119 h 1578661"/>
                  <a:gd name="connsiteX2110" fmla="*/ 919855 w 1534386"/>
                  <a:gd name="connsiteY2110" fmla="*/ 1310079 h 1578661"/>
                  <a:gd name="connsiteX2111" fmla="*/ 918647 w 1534386"/>
                  <a:gd name="connsiteY2111" fmla="*/ 1308871 h 1578661"/>
                  <a:gd name="connsiteX2112" fmla="*/ 918647 w 1534386"/>
                  <a:gd name="connsiteY2112" fmla="*/ 1308871 h 1578661"/>
                  <a:gd name="connsiteX2113" fmla="*/ 917439 w 1534386"/>
                  <a:gd name="connsiteY2113" fmla="*/ 1307662 h 1578661"/>
                  <a:gd name="connsiteX2114" fmla="*/ 912607 w 1534386"/>
                  <a:gd name="connsiteY2114" fmla="*/ 1302830 h 1578661"/>
                  <a:gd name="connsiteX2115" fmla="*/ 908982 w 1534386"/>
                  <a:gd name="connsiteY2115" fmla="*/ 1299206 h 1578661"/>
                  <a:gd name="connsiteX2116" fmla="*/ 890860 w 1534386"/>
                  <a:gd name="connsiteY2116" fmla="*/ 1281084 h 1578661"/>
                  <a:gd name="connsiteX2117" fmla="*/ 881195 w 1534386"/>
                  <a:gd name="connsiteY2117" fmla="*/ 1272627 h 1578661"/>
                  <a:gd name="connsiteX2118" fmla="*/ 877571 w 1534386"/>
                  <a:gd name="connsiteY2118" fmla="*/ 1270211 h 1578661"/>
                  <a:gd name="connsiteX2119" fmla="*/ 872738 w 1534386"/>
                  <a:gd name="connsiteY2119" fmla="*/ 1262962 h 1578661"/>
                  <a:gd name="connsiteX2120" fmla="*/ 873947 w 1534386"/>
                  <a:gd name="connsiteY2120" fmla="*/ 1262962 h 1578661"/>
                  <a:gd name="connsiteX2121" fmla="*/ 873947 w 1534386"/>
                  <a:gd name="connsiteY2121" fmla="*/ 1262962 h 1578661"/>
                  <a:gd name="connsiteX2122" fmla="*/ 873947 w 1534386"/>
                  <a:gd name="connsiteY2122" fmla="*/ 1262962 h 1578661"/>
                  <a:gd name="connsiteX2123" fmla="*/ 873947 w 1534386"/>
                  <a:gd name="connsiteY2123" fmla="*/ 1262962 h 1578661"/>
                  <a:gd name="connsiteX2124" fmla="*/ 873947 w 1534386"/>
                  <a:gd name="connsiteY2124" fmla="*/ 1262962 h 1578661"/>
                  <a:gd name="connsiteX2125" fmla="*/ 879987 w 1534386"/>
                  <a:gd name="connsiteY2125" fmla="*/ 1267795 h 1578661"/>
                  <a:gd name="connsiteX2126" fmla="*/ 886028 w 1534386"/>
                  <a:gd name="connsiteY2126" fmla="*/ 1271419 h 1578661"/>
                  <a:gd name="connsiteX2127" fmla="*/ 895693 w 1534386"/>
                  <a:gd name="connsiteY2127" fmla="*/ 1282292 h 1578661"/>
                  <a:gd name="connsiteX2128" fmla="*/ 910190 w 1534386"/>
                  <a:gd name="connsiteY2128" fmla="*/ 1297998 h 1578661"/>
                  <a:gd name="connsiteX2129" fmla="*/ 918647 w 1534386"/>
                  <a:gd name="connsiteY2129" fmla="*/ 1306454 h 1578661"/>
                  <a:gd name="connsiteX2130" fmla="*/ 921063 w 1534386"/>
                  <a:gd name="connsiteY2130" fmla="*/ 1310079 h 1578661"/>
                  <a:gd name="connsiteX2131" fmla="*/ 923479 w 1534386"/>
                  <a:gd name="connsiteY2131" fmla="*/ 1312495 h 1578661"/>
                  <a:gd name="connsiteX2132" fmla="*/ 924688 w 1534386"/>
                  <a:gd name="connsiteY2132" fmla="*/ 1313703 h 1578661"/>
                  <a:gd name="connsiteX2133" fmla="*/ 924688 w 1534386"/>
                  <a:gd name="connsiteY2133" fmla="*/ 1313703 h 1578661"/>
                  <a:gd name="connsiteX2134" fmla="*/ 924688 w 1534386"/>
                  <a:gd name="connsiteY2134" fmla="*/ 1313703 h 1578661"/>
                  <a:gd name="connsiteX2135" fmla="*/ 924688 w 1534386"/>
                  <a:gd name="connsiteY2135" fmla="*/ 1313703 h 1578661"/>
                  <a:gd name="connsiteX2136" fmla="*/ 924688 w 1534386"/>
                  <a:gd name="connsiteY2136" fmla="*/ 1313703 h 1578661"/>
                  <a:gd name="connsiteX2137" fmla="*/ 924688 w 1534386"/>
                  <a:gd name="connsiteY2137" fmla="*/ 1313703 h 1578661"/>
                  <a:gd name="connsiteX2138" fmla="*/ 924688 w 1534386"/>
                  <a:gd name="connsiteY2138" fmla="*/ 1313703 h 1578661"/>
                  <a:gd name="connsiteX2139" fmla="*/ 925896 w 1534386"/>
                  <a:gd name="connsiteY2139" fmla="*/ 1316119 h 1578661"/>
                  <a:gd name="connsiteX2140" fmla="*/ 925896 w 1534386"/>
                  <a:gd name="connsiteY2140" fmla="*/ 1314911 h 1578661"/>
                  <a:gd name="connsiteX2141" fmla="*/ 925896 w 1534386"/>
                  <a:gd name="connsiteY2141" fmla="*/ 1314911 h 1578661"/>
                  <a:gd name="connsiteX2142" fmla="*/ 919855 w 1534386"/>
                  <a:gd name="connsiteY2142" fmla="*/ 1301622 h 1578661"/>
                  <a:gd name="connsiteX2143" fmla="*/ 919855 w 1534386"/>
                  <a:gd name="connsiteY2143" fmla="*/ 1301622 h 1578661"/>
                  <a:gd name="connsiteX2144" fmla="*/ 919855 w 1534386"/>
                  <a:gd name="connsiteY2144" fmla="*/ 1301622 h 1578661"/>
                  <a:gd name="connsiteX2145" fmla="*/ 919855 w 1534386"/>
                  <a:gd name="connsiteY2145" fmla="*/ 1301622 h 1578661"/>
                  <a:gd name="connsiteX2146" fmla="*/ 924688 w 1534386"/>
                  <a:gd name="connsiteY2146" fmla="*/ 1307662 h 1578661"/>
                  <a:gd name="connsiteX2147" fmla="*/ 924688 w 1534386"/>
                  <a:gd name="connsiteY2147" fmla="*/ 1307662 h 1578661"/>
                  <a:gd name="connsiteX2148" fmla="*/ 924688 w 1534386"/>
                  <a:gd name="connsiteY2148" fmla="*/ 1308871 h 1578661"/>
                  <a:gd name="connsiteX2149" fmla="*/ 924688 w 1534386"/>
                  <a:gd name="connsiteY2149" fmla="*/ 1308871 h 1578661"/>
                  <a:gd name="connsiteX2150" fmla="*/ 924688 w 1534386"/>
                  <a:gd name="connsiteY2150" fmla="*/ 1310079 h 1578661"/>
                  <a:gd name="connsiteX2151" fmla="*/ 924688 w 1534386"/>
                  <a:gd name="connsiteY2151" fmla="*/ 1310079 h 1578661"/>
                  <a:gd name="connsiteX2152" fmla="*/ 924688 w 1534386"/>
                  <a:gd name="connsiteY2152" fmla="*/ 1310079 h 1578661"/>
                  <a:gd name="connsiteX2153" fmla="*/ 924688 w 1534386"/>
                  <a:gd name="connsiteY2153" fmla="*/ 1304038 h 1578661"/>
                  <a:gd name="connsiteX2154" fmla="*/ 924688 w 1534386"/>
                  <a:gd name="connsiteY2154" fmla="*/ 1302830 h 1578661"/>
                  <a:gd name="connsiteX2155" fmla="*/ 924688 w 1534386"/>
                  <a:gd name="connsiteY2155" fmla="*/ 1302830 h 1578661"/>
                  <a:gd name="connsiteX2156" fmla="*/ 924688 w 1534386"/>
                  <a:gd name="connsiteY2156" fmla="*/ 1302830 h 1578661"/>
                  <a:gd name="connsiteX2157" fmla="*/ 924688 w 1534386"/>
                  <a:gd name="connsiteY2157" fmla="*/ 1302830 h 1578661"/>
                  <a:gd name="connsiteX2158" fmla="*/ 923479 w 1534386"/>
                  <a:gd name="connsiteY2158" fmla="*/ 1297998 h 1578661"/>
                  <a:gd name="connsiteX2159" fmla="*/ 923479 w 1534386"/>
                  <a:gd name="connsiteY2159" fmla="*/ 1297998 h 1578661"/>
                  <a:gd name="connsiteX2160" fmla="*/ 923479 w 1534386"/>
                  <a:gd name="connsiteY2160" fmla="*/ 1296789 h 1578661"/>
                  <a:gd name="connsiteX2161" fmla="*/ 923479 w 1534386"/>
                  <a:gd name="connsiteY2161" fmla="*/ 1296789 h 1578661"/>
                  <a:gd name="connsiteX2162" fmla="*/ 923479 w 1534386"/>
                  <a:gd name="connsiteY2162" fmla="*/ 1296789 h 1578661"/>
                  <a:gd name="connsiteX2163" fmla="*/ 902941 w 1534386"/>
                  <a:gd name="connsiteY2163" fmla="*/ 1262962 h 1578661"/>
                  <a:gd name="connsiteX2164" fmla="*/ 901733 w 1534386"/>
                  <a:gd name="connsiteY2164" fmla="*/ 1260546 h 1578661"/>
                  <a:gd name="connsiteX2165" fmla="*/ 901733 w 1534386"/>
                  <a:gd name="connsiteY2165" fmla="*/ 1260546 h 1578661"/>
                  <a:gd name="connsiteX2166" fmla="*/ 900526 w 1534386"/>
                  <a:gd name="connsiteY2166" fmla="*/ 1259338 h 1578661"/>
                  <a:gd name="connsiteX2167" fmla="*/ 900526 w 1534386"/>
                  <a:gd name="connsiteY2167" fmla="*/ 1258129 h 1578661"/>
                  <a:gd name="connsiteX2168" fmla="*/ 899317 w 1534386"/>
                  <a:gd name="connsiteY2168" fmla="*/ 1256922 h 1578661"/>
                  <a:gd name="connsiteX2169" fmla="*/ 899317 w 1534386"/>
                  <a:gd name="connsiteY2169" fmla="*/ 1256922 h 1578661"/>
                  <a:gd name="connsiteX2170" fmla="*/ 896901 w 1534386"/>
                  <a:gd name="connsiteY2170" fmla="*/ 1254505 h 1578661"/>
                  <a:gd name="connsiteX2171" fmla="*/ 896901 w 1534386"/>
                  <a:gd name="connsiteY2171" fmla="*/ 1254505 h 1578661"/>
                  <a:gd name="connsiteX2172" fmla="*/ 892069 w 1534386"/>
                  <a:gd name="connsiteY2172" fmla="*/ 1249673 h 1578661"/>
                  <a:gd name="connsiteX2173" fmla="*/ 892069 w 1534386"/>
                  <a:gd name="connsiteY2173" fmla="*/ 1249673 h 1578661"/>
                  <a:gd name="connsiteX2174" fmla="*/ 889652 w 1534386"/>
                  <a:gd name="connsiteY2174" fmla="*/ 1248465 h 1578661"/>
                  <a:gd name="connsiteX2175" fmla="*/ 889652 w 1534386"/>
                  <a:gd name="connsiteY2175" fmla="*/ 1248465 h 1578661"/>
                  <a:gd name="connsiteX2176" fmla="*/ 887236 w 1534386"/>
                  <a:gd name="connsiteY2176" fmla="*/ 1247256 h 1578661"/>
                  <a:gd name="connsiteX2177" fmla="*/ 887236 w 1534386"/>
                  <a:gd name="connsiteY2177" fmla="*/ 1247256 h 1578661"/>
                  <a:gd name="connsiteX2178" fmla="*/ 881195 w 1534386"/>
                  <a:gd name="connsiteY2178" fmla="*/ 1243632 h 1578661"/>
                  <a:gd name="connsiteX2179" fmla="*/ 875155 w 1534386"/>
                  <a:gd name="connsiteY2179" fmla="*/ 1242424 h 1578661"/>
                  <a:gd name="connsiteX2180" fmla="*/ 872738 w 1534386"/>
                  <a:gd name="connsiteY2180" fmla="*/ 1243632 h 1578661"/>
                  <a:gd name="connsiteX2181" fmla="*/ 872738 w 1534386"/>
                  <a:gd name="connsiteY2181" fmla="*/ 1243632 h 1578661"/>
                  <a:gd name="connsiteX2182" fmla="*/ 873947 w 1534386"/>
                  <a:gd name="connsiteY2182" fmla="*/ 1246048 h 1578661"/>
                  <a:gd name="connsiteX2183" fmla="*/ 873947 w 1534386"/>
                  <a:gd name="connsiteY2183" fmla="*/ 1247256 h 1578661"/>
                  <a:gd name="connsiteX2184" fmla="*/ 878779 w 1534386"/>
                  <a:gd name="connsiteY2184" fmla="*/ 1249673 h 1578661"/>
                  <a:gd name="connsiteX2185" fmla="*/ 879987 w 1534386"/>
                  <a:gd name="connsiteY2185" fmla="*/ 1250881 h 1578661"/>
                  <a:gd name="connsiteX2186" fmla="*/ 879987 w 1534386"/>
                  <a:gd name="connsiteY2186" fmla="*/ 1250881 h 1578661"/>
                  <a:gd name="connsiteX2187" fmla="*/ 881195 w 1534386"/>
                  <a:gd name="connsiteY2187" fmla="*/ 1252089 h 1578661"/>
                  <a:gd name="connsiteX2188" fmla="*/ 881195 w 1534386"/>
                  <a:gd name="connsiteY2188" fmla="*/ 1252089 h 1578661"/>
                  <a:gd name="connsiteX2189" fmla="*/ 882404 w 1534386"/>
                  <a:gd name="connsiteY2189" fmla="*/ 1253297 h 1578661"/>
                  <a:gd name="connsiteX2190" fmla="*/ 882404 w 1534386"/>
                  <a:gd name="connsiteY2190" fmla="*/ 1253297 h 1578661"/>
                  <a:gd name="connsiteX2191" fmla="*/ 893276 w 1534386"/>
                  <a:gd name="connsiteY2191" fmla="*/ 1264170 h 1578661"/>
                  <a:gd name="connsiteX2192" fmla="*/ 900526 w 1534386"/>
                  <a:gd name="connsiteY2192" fmla="*/ 1270211 h 1578661"/>
                  <a:gd name="connsiteX2193" fmla="*/ 902941 w 1534386"/>
                  <a:gd name="connsiteY2193" fmla="*/ 1273835 h 1578661"/>
                  <a:gd name="connsiteX2194" fmla="*/ 904150 w 1534386"/>
                  <a:gd name="connsiteY2194" fmla="*/ 1276251 h 1578661"/>
                  <a:gd name="connsiteX2195" fmla="*/ 906566 w 1534386"/>
                  <a:gd name="connsiteY2195" fmla="*/ 1279876 h 1578661"/>
                  <a:gd name="connsiteX2196" fmla="*/ 911398 w 1534386"/>
                  <a:gd name="connsiteY2196" fmla="*/ 1288332 h 1578661"/>
                  <a:gd name="connsiteX2197" fmla="*/ 911398 w 1534386"/>
                  <a:gd name="connsiteY2197" fmla="*/ 1288332 h 1578661"/>
                  <a:gd name="connsiteX2198" fmla="*/ 911398 w 1534386"/>
                  <a:gd name="connsiteY2198" fmla="*/ 1288332 h 1578661"/>
                  <a:gd name="connsiteX2199" fmla="*/ 911398 w 1534386"/>
                  <a:gd name="connsiteY2199" fmla="*/ 1288332 h 1578661"/>
                  <a:gd name="connsiteX2200" fmla="*/ 911398 w 1534386"/>
                  <a:gd name="connsiteY2200" fmla="*/ 1287125 h 1578661"/>
                  <a:gd name="connsiteX2201" fmla="*/ 908982 w 1534386"/>
                  <a:gd name="connsiteY2201" fmla="*/ 1284708 h 1578661"/>
                  <a:gd name="connsiteX2202" fmla="*/ 905358 w 1534386"/>
                  <a:gd name="connsiteY2202" fmla="*/ 1281084 h 1578661"/>
                  <a:gd name="connsiteX2203" fmla="*/ 901733 w 1534386"/>
                  <a:gd name="connsiteY2203" fmla="*/ 1276251 h 1578661"/>
                  <a:gd name="connsiteX2204" fmla="*/ 899317 w 1534386"/>
                  <a:gd name="connsiteY2204" fmla="*/ 1273835 h 1578661"/>
                  <a:gd name="connsiteX2205" fmla="*/ 899317 w 1534386"/>
                  <a:gd name="connsiteY2205" fmla="*/ 1273835 h 1578661"/>
                  <a:gd name="connsiteX2206" fmla="*/ 889652 w 1534386"/>
                  <a:gd name="connsiteY2206" fmla="*/ 1266586 h 1578661"/>
                  <a:gd name="connsiteX2207" fmla="*/ 887236 w 1534386"/>
                  <a:gd name="connsiteY2207" fmla="*/ 1264170 h 1578661"/>
                  <a:gd name="connsiteX2208" fmla="*/ 883612 w 1534386"/>
                  <a:gd name="connsiteY2208" fmla="*/ 1260546 h 1578661"/>
                  <a:gd name="connsiteX2209" fmla="*/ 879987 w 1534386"/>
                  <a:gd name="connsiteY2209" fmla="*/ 1256922 h 1578661"/>
                  <a:gd name="connsiteX2210" fmla="*/ 879987 w 1534386"/>
                  <a:gd name="connsiteY2210" fmla="*/ 1258129 h 1578661"/>
                  <a:gd name="connsiteX2211" fmla="*/ 879987 w 1534386"/>
                  <a:gd name="connsiteY2211" fmla="*/ 1258129 h 1578661"/>
                  <a:gd name="connsiteX2212" fmla="*/ 875155 w 1534386"/>
                  <a:gd name="connsiteY2212" fmla="*/ 1254505 h 1578661"/>
                  <a:gd name="connsiteX2213" fmla="*/ 877571 w 1534386"/>
                  <a:gd name="connsiteY2213" fmla="*/ 1255713 h 1578661"/>
                  <a:gd name="connsiteX2214" fmla="*/ 889652 w 1534386"/>
                  <a:gd name="connsiteY2214" fmla="*/ 1266586 h 1578661"/>
                  <a:gd name="connsiteX2215" fmla="*/ 893276 w 1534386"/>
                  <a:gd name="connsiteY2215" fmla="*/ 1270211 h 1578661"/>
                  <a:gd name="connsiteX2216" fmla="*/ 893276 w 1534386"/>
                  <a:gd name="connsiteY2216" fmla="*/ 1270211 h 1578661"/>
                  <a:gd name="connsiteX2217" fmla="*/ 893276 w 1534386"/>
                  <a:gd name="connsiteY2217" fmla="*/ 1270211 h 1578661"/>
                  <a:gd name="connsiteX2218" fmla="*/ 893276 w 1534386"/>
                  <a:gd name="connsiteY2218" fmla="*/ 1270211 h 1578661"/>
                  <a:gd name="connsiteX2219" fmla="*/ 893276 w 1534386"/>
                  <a:gd name="connsiteY2219" fmla="*/ 1270211 h 1578661"/>
                  <a:gd name="connsiteX2220" fmla="*/ 875155 w 1534386"/>
                  <a:gd name="connsiteY2220" fmla="*/ 1254505 h 1578661"/>
                  <a:gd name="connsiteX2221" fmla="*/ 875155 w 1534386"/>
                  <a:gd name="connsiteY2221" fmla="*/ 1254505 h 1578661"/>
                  <a:gd name="connsiteX2222" fmla="*/ 872738 w 1534386"/>
                  <a:gd name="connsiteY2222" fmla="*/ 1253297 h 1578661"/>
                  <a:gd name="connsiteX2223" fmla="*/ 861865 w 1534386"/>
                  <a:gd name="connsiteY2223" fmla="*/ 1253297 h 1578661"/>
                  <a:gd name="connsiteX2224" fmla="*/ 855825 w 1534386"/>
                  <a:gd name="connsiteY2224" fmla="*/ 1256922 h 1578661"/>
                  <a:gd name="connsiteX2225" fmla="*/ 854616 w 1534386"/>
                  <a:gd name="connsiteY2225" fmla="*/ 1267795 h 1578661"/>
                  <a:gd name="connsiteX2226" fmla="*/ 865490 w 1534386"/>
                  <a:gd name="connsiteY2226" fmla="*/ 1278668 h 1578661"/>
                  <a:gd name="connsiteX2227" fmla="*/ 870322 w 1534386"/>
                  <a:gd name="connsiteY2227" fmla="*/ 1282292 h 1578661"/>
                  <a:gd name="connsiteX2228" fmla="*/ 870322 w 1534386"/>
                  <a:gd name="connsiteY2228" fmla="*/ 1282292 h 1578661"/>
                  <a:gd name="connsiteX2229" fmla="*/ 870322 w 1534386"/>
                  <a:gd name="connsiteY2229" fmla="*/ 1282292 h 1578661"/>
                  <a:gd name="connsiteX2230" fmla="*/ 879987 w 1534386"/>
                  <a:gd name="connsiteY2230" fmla="*/ 1289541 h 1578661"/>
                  <a:gd name="connsiteX2231" fmla="*/ 883612 w 1534386"/>
                  <a:gd name="connsiteY2231" fmla="*/ 1293165 h 1578661"/>
                  <a:gd name="connsiteX2232" fmla="*/ 883612 w 1534386"/>
                  <a:gd name="connsiteY2232" fmla="*/ 1293165 h 1578661"/>
                  <a:gd name="connsiteX2233" fmla="*/ 883612 w 1534386"/>
                  <a:gd name="connsiteY2233" fmla="*/ 1293165 h 1578661"/>
                  <a:gd name="connsiteX2234" fmla="*/ 872738 w 1534386"/>
                  <a:gd name="connsiteY2234" fmla="*/ 1285916 h 1578661"/>
                  <a:gd name="connsiteX2235" fmla="*/ 867906 w 1534386"/>
                  <a:gd name="connsiteY2235" fmla="*/ 1282292 h 1578661"/>
                  <a:gd name="connsiteX2236" fmla="*/ 855825 w 1534386"/>
                  <a:gd name="connsiteY2236" fmla="*/ 1271419 h 1578661"/>
                  <a:gd name="connsiteX2237" fmla="*/ 854616 w 1534386"/>
                  <a:gd name="connsiteY2237" fmla="*/ 1270211 h 1578661"/>
                  <a:gd name="connsiteX2238" fmla="*/ 854616 w 1534386"/>
                  <a:gd name="connsiteY2238" fmla="*/ 1270211 h 1578661"/>
                  <a:gd name="connsiteX2239" fmla="*/ 853408 w 1534386"/>
                  <a:gd name="connsiteY2239" fmla="*/ 1270211 h 1578661"/>
                  <a:gd name="connsiteX2240" fmla="*/ 852201 w 1534386"/>
                  <a:gd name="connsiteY2240" fmla="*/ 1253297 h 1578661"/>
                  <a:gd name="connsiteX2241" fmla="*/ 858241 w 1534386"/>
                  <a:gd name="connsiteY2241" fmla="*/ 1249673 h 1578661"/>
                  <a:gd name="connsiteX2242" fmla="*/ 869114 w 1534386"/>
                  <a:gd name="connsiteY2242" fmla="*/ 1249673 h 1578661"/>
                  <a:gd name="connsiteX2243" fmla="*/ 873947 w 1534386"/>
                  <a:gd name="connsiteY2243" fmla="*/ 1250881 h 1578661"/>
                  <a:gd name="connsiteX2244" fmla="*/ 866698 w 1534386"/>
                  <a:gd name="connsiteY2244" fmla="*/ 1247256 h 1578661"/>
                  <a:gd name="connsiteX2245" fmla="*/ 866698 w 1534386"/>
                  <a:gd name="connsiteY2245" fmla="*/ 1247256 h 1578661"/>
                  <a:gd name="connsiteX2246" fmla="*/ 865490 w 1534386"/>
                  <a:gd name="connsiteY2246" fmla="*/ 1247256 h 1578661"/>
                  <a:gd name="connsiteX2247" fmla="*/ 864282 w 1534386"/>
                  <a:gd name="connsiteY2247" fmla="*/ 1247256 h 1578661"/>
                  <a:gd name="connsiteX2248" fmla="*/ 864282 w 1534386"/>
                  <a:gd name="connsiteY2248" fmla="*/ 1247256 h 1578661"/>
                  <a:gd name="connsiteX2249" fmla="*/ 855825 w 1534386"/>
                  <a:gd name="connsiteY2249" fmla="*/ 1246048 h 1578661"/>
                  <a:gd name="connsiteX2250" fmla="*/ 855825 w 1534386"/>
                  <a:gd name="connsiteY2250" fmla="*/ 1246048 h 1578661"/>
                  <a:gd name="connsiteX2251" fmla="*/ 848576 w 1534386"/>
                  <a:gd name="connsiteY2251" fmla="*/ 1249673 h 1578661"/>
                  <a:gd name="connsiteX2252" fmla="*/ 848576 w 1534386"/>
                  <a:gd name="connsiteY2252" fmla="*/ 1249673 h 1578661"/>
                  <a:gd name="connsiteX2253" fmla="*/ 848576 w 1534386"/>
                  <a:gd name="connsiteY2253" fmla="*/ 1249673 h 1578661"/>
                  <a:gd name="connsiteX2254" fmla="*/ 848576 w 1534386"/>
                  <a:gd name="connsiteY2254" fmla="*/ 1249673 h 1578661"/>
                  <a:gd name="connsiteX2255" fmla="*/ 848576 w 1534386"/>
                  <a:gd name="connsiteY2255" fmla="*/ 1249673 h 1578661"/>
                  <a:gd name="connsiteX2256" fmla="*/ 848576 w 1534386"/>
                  <a:gd name="connsiteY2256" fmla="*/ 1249673 h 1578661"/>
                  <a:gd name="connsiteX2257" fmla="*/ 848576 w 1534386"/>
                  <a:gd name="connsiteY2257" fmla="*/ 1249673 h 1578661"/>
                  <a:gd name="connsiteX2258" fmla="*/ 848576 w 1534386"/>
                  <a:gd name="connsiteY2258" fmla="*/ 1249673 h 1578661"/>
                  <a:gd name="connsiteX2259" fmla="*/ 848576 w 1534386"/>
                  <a:gd name="connsiteY2259" fmla="*/ 1249673 h 1578661"/>
                  <a:gd name="connsiteX2260" fmla="*/ 848576 w 1534386"/>
                  <a:gd name="connsiteY2260" fmla="*/ 1249673 h 1578661"/>
                  <a:gd name="connsiteX2261" fmla="*/ 848576 w 1534386"/>
                  <a:gd name="connsiteY2261" fmla="*/ 1249673 h 1578661"/>
                  <a:gd name="connsiteX2262" fmla="*/ 848576 w 1534386"/>
                  <a:gd name="connsiteY2262" fmla="*/ 1249673 h 1578661"/>
                  <a:gd name="connsiteX2263" fmla="*/ 849784 w 1534386"/>
                  <a:gd name="connsiteY2263" fmla="*/ 1249673 h 1578661"/>
                  <a:gd name="connsiteX2264" fmla="*/ 849784 w 1534386"/>
                  <a:gd name="connsiteY2264" fmla="*/ 1249673 h 1578661"/>
                  <a:gd name="connsiteX2265" fmla="*/ 850992 w 1534386"/>
                  <a:gd name="connsiteY2265" fmla="*/ 1249673 h 1578661"/>
                  <a:gd name="connsiteX2266" fmla="*/ 850992 w 1534386"/>
                  <a:gd name="connsiteY2266" fmla="*/ 1249673 h 1578661"/>
                  <a:gd name="connsiteX2267" fmla="*/ 850992 w 1534386"/>
                  <a:gd name="connsiteY2267" fmla="*/ 1249673 h 1578661"/>
                  <a:gd name="connsiteX2268" fmla="*/ 850992 w 1534386"/>
                  <a:gd name="connsiteY2268" fmla="*/ 1249673 h 1578661"/>
                  <a:gd name="connsiteX2269" fmla="*/ 850992 w 1534386"/>
                  <a:gd name="connsiteY2269" fmla="*/ 1249673 h 1578661"/>
                  <a:gd name="connsiteX2270" fmla="*/ 850992 w 1534386"/>
                  <a:gd name="connsiteY2270" fmla="*/ 1249673 h 1578661"/>
                  <a:gd name="connsiteX2271" fmla="*/ 850992 w 1534386"/>
                  <a:gd name="connsiteY2271" fmla="*/ 1249673 h 1578661"/>
                  <a:gd name="connsiteX2272" fmla="*/ 850992 w 1534386"/>
                  <a:gd name="connsiteY2272" fmla="*/ 1249673 h 1578661"/>
                  <a:gd name="connsiteX2273" fmla="*/ 850992 w 1534386"/>
                  <a:gd name="connsiteY2273" fmla="*/ 1249673 h 1578661"/>
                  <a:gd name="connsiteX2274" fmla="*/ 850992 w 1534386"/>
                  <a:gd name="connsiteY2274" fmla="*/ 1249673 h 1578661"/>
                  <a:gd name="connsiteX2275" fmla="*/ 850992 w 1534386"/>
                  <a:gd name="connsiteY2275" fmla="*/ 1249673 h 1578661"/>
                  <a:gd name="connsiteX2276" fmla="*/ 850992 w 1534386"/>
                  <a:gd name="connsiteY2276" fmla="*/ 1249673 h 1578661"/>
                  <a:gd name="connsiteX2277" fmla="*/ 850992 w 1534386"/>
                  <a:gd name="connsiteY2277" fmla="*/ 1249673 h 1578661"/>
                  <a:gd name="connsiteX2278" fmla="*/ 850992 w 1534386"/>
                  <a:gd name="connsiteY2278" fmla="*/ 1249673 h 1578661"/>
                  <a:gd name="connsiteX2279" fmla="*/ 850992 w 1534386"/>
                  <a:gd name="connsiteY2279" fmla="*/ 1249673 h 1578661"/>
                  <a:gd name="connsiteX2280" fmla="*/ 852201 w 1534386"/>
                  <a:gd name="connsiteY2280" fmla="*/ 1249673 h 1578661"/>
                  <a:gd name="connsiteX2281" fmla="*/ 852201 w 1534386"/>
                  <a:gd name="connsiteY2281" fmla="*/ 1249673 h 1578661"/>
                  <a:gd name="connsiteX2282" fmla="*/ 852201 w 1534386"/>
                  <a:gd name="connsiteY2282" fmla="*/ 1249673 h 1578661"/>
                  <a:gd name="connsiteX2283" fmla="*/ 854616 w 1534386"/>
                  <a:gd name="connsiteY2283" fmla="*/ 1249673 h 1578661"/>
                  <a:gd name="connsiteX2284" fmla="*/ 855825 w 1534386"/>
                  <a:gd name="connsiteY2284" fmla="*/ 1248465 h 1578661"/>
                  <a:gd name="connsiteX2285" fmla="*/ 847368 w 1534386"/>
                  <a:gd name="connsiteY2285" fmla="*/ 1246048 h 1578661"/>
                  <a:gd name="connsiteX2286" fmla="*/ 842535 w 1534386"/>
                  <a:gd name="connsiteY2286" fmla="*/ 1246048 h 1578661"/>
                  <a:gd name="connsiteX2287" fmla="*/ 832870 w 1534386"/>
                  <a:gd name="connsiteY2287" fmla="*/ 1249673 h 1578661"/>
                  <a:gd name="connsiteX2288" fmla="*/ 830454 w 1534386"/>
                  <a:gd name="connsiteY2288" fmla="*/ 1250881 h 1578661"/>
                  <a:gd name="connsiteX2289" fmla="*/ 830454 w 1534386"/>
                  <a:gd name="connsiteY2289" fmla="*/ 1250881 h 1578661"/>
                  <a:gd name="connsiteX2290" fmla="*/ 829246 w 1534386"/>
                  <a:gd name="connsiteY2290" fmla="*/ 1252089 h 1578661"/>
                  <a:gd name="connsiteX2291" fmla="*/ 828038 w 1534386"/>
                  <a:gd name="connsiteY2291" fmla="*/ 1253297 h 1578661"/>
                  <a:gd name="connsiteX2292" fmla="*/ 828038 w 1534386"/>
                  <a:gd name="connsiteY2292" fmla="*/ 1253297 h 1578661"/>
                  <a:gd name="connsiteX2293" fmla="*/ 821998 w 1534386"/>
                  <a:gd name="connsiteY2293" fmla="*/ 1259338 h 1578661"/>
                  <a:gd name="connsiteX2294" fmla="*/ 818373 w 1534386"/>
                  <a:gd name="connsiteY2294" fmla="*/ 1266586 h 1578661"/>
                  <a:gd name="connsiteX2295" fmla="*/ 818373 w 1534386"/>
                  <a:gd name="connsiteY2295" fmla="*/ 1267795 h 1578661"/>
                  <a:gd name="connsiteX2296" fmla="*/ 818373 w 1534386"/>
                  <a:gd name="connsiteY2296" fmla="*/ 1269003 h 1578661"/>
                  <a:gd name="connsiteX2297" fmla="*/ 818373 w 1534386"/>
                  <a:gd name="connsiteY2297" fmla="*/ 1269003 h 1578661"/>
                  <a:gd name="connsiteX2298" fmla="*/ 818373 w 1534386"/>
                  <a:gd name="connsiteY2298" fmla="*/ 1270211 h 1578661"/>
                  <a:gd name="connsiteX2299" fmla="*/ 818373 w 1534386"/>
                  <a:gd name="connsiteY2299" fmla="*/ 1270211 h 1578661"/>
                  <a:gd name="connsiteX2300" fmla="*/ 818373 w 1534386"/>
                  <a:gd name="connsiteY2300" fmla="*/ 1272627 h 1578661"/>
                  <a:gd name="connsiteX2301" fmla="*/ 818373 w 1534386"/>
                  <a:gd name="connsiteY2301" fmla="*/ 1272627 h 1578661"/>
                  <a:gd name="connsiteX2302" fmla="*/ 818373 w 1534386"/>
                  <a:gd name="connsiteY2302" fmla="*/ 1273835 h 1578661"/>
                  <a:gd name="connsiteX2303" fmla="*/ 818373 w 1534386"/>
                  <a:gd name="connsiteY2303" fmla="*/ 1273835 h 1578661"/>
                  <a:gd name="connsiteX2304" fmla="*/ 819581 w 1534386"/>
                  <a:gd name="connsiteY2304" fmla="*/ 1278668 h 1578661"/>
                  <a:gd name="connsiteX2305" fmla="*/ 819581 w 1534386"/>
                  <a:gd name="connsiteY2305" fmla="*/ 1278668 h 1578661"/>
                  <a:gd name="connsiteX2306" fmla="*/ 819581 w 1534386"/>
                  <a:gd name="connsiteY2306" fmla="*/ 1278668 h 1578661"/>
                  <a:gd name="connsiteX2307" fmla="*/ 819581 w 1534386"/>
                  <a:gd name="connsiteY2307" fmla="*/ 1278668 h 1578661"/>
                  <a:gd name="connsiteX2308" fmla="*/ 819581 w 1534386"/>
                  <a:gd name="connsiteY2308" fmla="*/ 1278668 h 1578661"/>
                  <a:gd name="connsiteX2309" fmla="*/ 819581 w 1534386"/>
                  <a:gd name="connsiteY2309" fmla="*/ 1279876 h 1578661"/>
                  <a:gd name="connsiteX2310" fmla="*/ 819581 w 1534386"/>
                  <a:gd name="connsiteY2310" fmla="*/ 1281084 h 1578661"/>
                  <a:gd name="connsiteX2311" fmla="*/ 821998 w 1534386"/>
                  <a:gd name="connsiteY2311" fmla="*/ 1285916 h 1578661"/>
                  <a:gd name="connsiteX2312" fmla="*/ 825622 w 1534386"/>
                  <a:gd name="connsiteY2312" fmla="*/ 1294373 h 1578661"/>
                  <a:gd name="connsiteX2313" fmla="*/ 831662 w 1534386"/>
                  <a:gd name="connsiteY2313" fmla="*/ 1295581 h 1578661"/>
                  <a:gd name="connsiteX2314" fmla="*/ 835287 w 1534386"/>
                  <a:gd name="connsiteY2314" fmla="*/ 1296789 h 1578661"/>
                  <a:gd name="connsiteX2315" fmla="*/ 841327 w 1534386"/>
                  <a:gd name="connsiteY2315" fmla="*/ 1301622 h 1578661"/>
                  <a:gd name="connsiteX2316" fmla="*/ 854616 w 1534386"/>
                  <a:gd name="connsiteY2316" fmla="*/ 1308871 h 1578661"/>
                  <a:gd name="connsiteX2317" fmla="*/ 861865 w 1534386"/>
                  <a:gd name="connsiteY2317" fmla="*/ 1312495 h 1578661"/>
                  <a:gd name="connsiteX2318" fmla="*/ 861865 w 1534386"/>
                  <a:gd name="connsiteY2318" fmla="*/ 1312495 h 1578661"/>
                  <a:gd name="connsiteX2319" fmla="*/ 842535 w 1534386"/>
                  <a:gd name="connsiteY2319" fmla="*/ 1305246 h 1578661"/>
                  <a:gd name="connsiteX2320" fmla="*/ 838911 w 1534386"/>
                  <a:gd name="connsiteY2320" fmla="*/ 1302830 h 1578661"/>
                  <a:gd name="connsiteX2321" fmla="*/ 843744 w 1534386"/>
                  <a:gd name="connsiteY2321" fmla="*/ 1267795 h 1578661"/>
                  <a:gd name="connsiteX2322" fmla="*/ 843744 w 1534386"/>
                  <a:gd name="connsiteY2322" fmla="*/ 1267795 h 1578661"/>
                  <a:gd name="connsiteX2323" fmla="*/ 843744 w 1534386"/>
                  <a:gd name="connsiteY2323" fmla="*/ 1267795 h 1578661"/>
                  <a:gd name="connsiteX2324" fmla="*/ 843744 w 1534386"/>
                  <a:gd name="connsiteY2324" fmla="*/ 1267795 h 1578661"/>
                  <a:gd name="connsiteX2325" fmla="*/ 843744 w 1534386"/>
                  <a:gd name="connsiteY2325" fmla="*/ 1267795 h 1578661"/>
                  <a:gd name="connsiteX2326" fmla="*/ 843744 w 1534386"/>
                  <a:gd name="connsiteY2326" fmla="*/ 1267795 h 1578661"/>
                  <a:gd name="connsiteX2327" fmla="*/ 843744 w 1534386"/>
                  <a:gd name="connsiteY2327" fmla="*/ 1267795 h 1578661"/>
                  <a:gd name="connsiteX2328" fmla="*/ 859449 w 1534386"/>
                  <a:gd name="connsiteY2328" fmla="*/ 1114363 h 1578661"/>
                  <a:gd name="connsiteX2329" fmla="*/ 859449 w 1534386"/>
                  <a:gd name="connsiteY2329" fmla="*/ 1114363 h 1578661"/>
                  <a:gd name="connsiteX2330" fmla="*/ 859449 w 1534386"/>
                  <a:gd name="connsiteY2330" fmla="*/ 1111947 h 1578661"/>
                  <a:gd name="connsiteX2331" fmla="*/ 859449 w 1534386"/>
                  <a:gd name="connsiteY2331" fmla="*/ 1110739 h 1578661"/>
                  <a:gd name="connsiteX2332" fmla="*/ 859449 w 1534386"/>
                  <a:gd name="connsiteY2332" fmla="*/ 1110739 h 1578661"/>
                  <a:gd name="connsiteX2333" fmla="*/ 859449 w 1534386"/>
                  <a:gd name="connsiteY2333" fmla="*/ 1109530 h 1578661"/>
                  <a:gd name="connsiteX2334" fmla="*/ 859449 w 1534386"/>
                  <a:gd name="connsiteY2334" fmla="*/ 1108322 h 1578661"/>
                  <a:gd name="connsiteX2335" fmla="*/ 859449 w 1534386"/>
                  <a:gd name="connsiteY2335" fmla="*/ 1107114 h 1578661"/>
                  <a:gd name="connsiteX2336" fmla="*/ 859449 w 1534386"/>
                  <a:gd name="connsiteY2336" fmla="*/ 1105906 h 1578661"/>
                  <a:gd name="connsiteX2337" fmla="*/ 859449 w 1534386"/>
                  <a:gd name="connsiteY2337" fmla="*/ 1104698 h 1578661"/>
                  <a:gd name="connsiteX2338" fmla="*/ 859449 w 1534386"/>
                  <a:gd name="connsiteY2338" fmla="*/ 1103490 h 1578661"/>
                  <a:gd name="connsiteX2339" fmla="*/ 859449 w 1534386"/>
                  <a:gd name="connsiteY2339" fmla="*/ 1102282 h 1578661"/>
                  <a:gd name="connsiteX2340" fmla="*/ 859449 w 1534386"/>
                  <a:gd name="connsiteY2340" fmla="*/ 1101073 h 1578661"/>
                  <a:gd name="connsiteX2341" fmla="*/ 859449 w 1534386"/>
                  <a:gd name="connsiteY2341" fmla="*/ 1099866 h 1578661"/>
                  <a:gd name="connsiteX2342" fmla="*/ 859449 w 1534386"/>
                  <a:gd name="connsiteY2342" fmla="*/ 1098657 h 1578661"/>
                  <a:gd name="connsiteX2343" fmla="*/ 859449 w 1534386"/>
                  <a:gd name="connsiteY2343" fmla="*/ 1097449 h 1578661"/>
                  <a:gd name="connsiteX2344" fmla="*/ 859449 w 1534386"/>
                  <a:gd name="connsiteY2344" fmla="*/ 1096241 h 1578661"/>
                  <a:gd name="connsiteX2345" fmla="*/ 859449 w 1534386"/>
                  <a:gd name="connsiteY2345" fmla="*/ 1096241 h 1578661"/>
                  <a:gd name="connsiteX2346" fmla="*/ 859449 w 1534386"/>
                  <a:gd name="connsiteY2346" fmla="*/ 1095033 h 1578661"/>
                  <a:gd name="connsiteX2347" fmla="*/ 859449 w 1534386"/>
                  <a:gd name="connsiteY2347" fmla="*/ 1095033 h 1578661"/>
                  <a:gd name="connsiteX2348" fmla="*/ 860657 w 1534386"/>
                  <a:gd name="connsiteY2348" fmla="*/ 1093825 h 1578661"/>
                  <a:gd name="connsiteX2349" fmla="*/ 860657 w 1534386"/>
                  <a:gd name="connsiteY2349" fmla="*/ 1093825 h 1578661"/>
                  <a:gd name="connsiteX2350" fmla="*/ 860657 w 1534386"/>
                  <a:gd name="connsiteY2350" fmla="*/ 1092617 h 1578661"/>
                  <a:gd name="connsiteX2351" fmla="*/ 863073 w 1534386"/>
                  <a:gd name="connsiteY2351" fmla="*/ 1088992 h 1578661"/>
                  <a:gd name="connsiteX2352" fmla="*/ 863073 w 1534386"/>
                  <a:gd name="connsiteY2352" fmla="*/ 1085368 h 1578661"/>
                  <a:gd name="connsiteX2353" fmla="*/ 850992 w 1534386"/>
                  <a:gd name="connsiteY2353" fmla="*/ 1092617 h 1578661"/>
                  <a:gd name="connsiteX2354" fmla="*/ 846160 w 1534386"/>
                  <a:gd name="connsiteY2354" fmla="*/ 1097449 h 1578661"/>
                  <a:gd name="connsiteX2355" fmla="*/ 841327 w 1534386"/>
                  <a:gd name="connsiteY2355" fmla="*/ 1115571 h 1578661"/>
                  <a:gd name="connsiteX2356" fmla="*/ 841327 w 1534386"/>
                  <a:gd name="connsiteY2356" fmla="*/ 1120403 h 1578661"/>
                  <a:gd name="connsiteX2357" fmla="*/ 841327 w 1534386"/>
                  <a:gd name="connsiteY2357" fmla="*/ 1120403 h 1578661"/>
                  <a:gd name="connsiteX2358" fmla="*/ 841327 w 1534386"/>
                  <a:gd name="connsiteY2358" fmla="*/ 1122820 h 1578661"/>
                  <a:gd name="connsiteX2359" fmla="*/ 841327 w 1534386"/>
                  <a:gd name="connsiteY2359" fmla="*/ 1125236 h 1578661"/>
                  <a:gd name="connsiteX2360" fmla="*/ 841327 w 1534386"/>
                  <a:gd name="connsiteY2360" fmla="*/ 1125236 h 1578661"/>
                  <a:gd name="connsiteX2361" fmla="*/ 849784 w 1534386"/>
                  <a:gd name="connsiteY2361" fmla="*/ 1156647 h 1578661"/>
                  <a:gd name="connsiteX2362" fmla="*/ 850992 w 1534386"/>
                  <a:gd name="connsiteY2362" fmla="*/ 1159064 h 1578661"/>
                  <a:gd name="connsiteX2363" fmla="*/ 850992 w 1534386"/>
                  <a:gd name="connsiteY2363" fmla="*/ 1159064 h 1578661"/>
                  <a:gd name="connsiteX2364" fmla="*/ 852201 w 1534386"/>
                  <a:gd name="connsiteY2364" fmla="*/ 1160272 h 1578661"/>
                  <a:gd name="connsiteX2365" fmla="*/ 852201 w 1534386"/>
                  <a:gd name="connsiteY2365" fmla="*/ 1160272 h 1578661"/>
                  <a:gd name="connsiteX2366" fmla="*/ 855825 w 1534386"/>
                  <a:gd name="connsiteY2366" fmla="*/ 1163896 h 1578661"/>
                  <a:gd name="connsiteX2367" fmla="*/ 855825 w 1534386"/>
                  <a:gd name="connsiteY2367" fmla="*/ 1163896 h 1578661"/>
                  <a:gd name="connsiteX2368" fmla="*/ 858241 w 1534386"/>
                  <a:gd name="connsiteY2368" fmla="*/ 1165104 h 1578661"/>
                  <a:gd name="connsiteX2369" fmla="*/ 858241 w 1534386"/>
                  <a:gd name="connsiteY2369" fmla="*/ 1165104 h 1578661"/>
                  <a:gd name="connsiteX2370" fmla="*/ 865490 w 1534386"/>
                  <a:gd name="connsiteY2370" fmla="*/ 1168728 h 1578661"/>
                  <a:gd name="connsiteX2371" fmla="*/ 865490 w 1534386"/>
                  <a:gd name="connsiteY2371" fmla="*/ 1168728 h 1578661"/>
                  <a:gd name="connsiteX2372" fmla="*/ 865490 w 1534386"/>
                  <a:gd name="connsiteY2372" fmla="*/ 1168728 h 1578661"/>
                  <a:gd name="connsiteX2373" fmla="*/ 865490 w 1534386"/>
                  <a:gd name="connsiteY2373" fmla="*/ 1168728 h 1578661"/>
                  <a:gd name="connsiteX2374" fmla="*/ 865490 w 1534386"/>
                  <a:gd name="connsiteY2374" fmla="*/ 1168728 h 1578661"/>
                  <a:gd name="connsiteX2375" fmla="*/ 865490 w 1534386"/>
                  <a:gd name="connsiteY2375" fmla="*/ 1168728 h 1578661"/>
                  <a:gd name="connsiteX2376" fmla="*/ 869114 w 1534386"/>
                  <a:gd name="connsiteY2376" fmla="*/ 1169937 h 1578661"/>
                  <a:gd name="connsiteX2377" fmla="*/ 877571 w 1534386"/>
                  <a:gd name="connsiteY2377" fmla="*/ 1172353 h 1578661"/>
                  <a:gd name="connsiteX2378" fmla="*/ 890860 w 1534386"/>
                  <a:gd name="connsiteY2378" fmla="*/ 1177185 h 1578661"/>
                  <a:gd name="connsiteX2379" fmla="*/ 899317 w 1534386"/>
                  <a:gd name="connsiteY2379" fmla="*/ 1172353 h 1578661"/>
                  <a:gd name="connsiteX2380" fmla="*/ 916231 w 1534386"/>
                  <a:gd name="connsiteY2380" fmla="*/ 1168728 h 1578661"/>
                  <a:gd name="connsiteX2381" fmla="*/ 937977 w 1534386"/>
                  <a:gd name="connsiteY2381" fmla="*/ 1160272 h 1578661"/>
                  <a:gd name="connsiteX2382" fmla="*/ 948850 w 1534386"/>
                  <a:gd name="connsiteY2382" fmla="*/ 1155439 h 1578661"/>
                  <a:gd name="connsiteX2383" fmla="*/ 948850 w 1534386"/>
                  <a:gd name="connsiteY2383" fmla="*/ 1155439 h 1578661"/>
                  <a:gd name="connsiteX2384" fmla="*/ 913815 w 1534386"/>
                  <a:gd name="connsiteY2384" fmla="*/ 1173561 h 1578661"/>
                  <a:gd name="connsiteX2385" fmla="*/ 901733 w 1534386"/>
                  <a:gd name="connsiteY2385" fmla="*/ 1177185 h 1578661"/>
                  <a:gd name="connsiteX2386" fmla="*/ 901733 w 1534386"/>
                  <a:gd name="connsiteY2386" fmla="*/ 1177185 h 1578661"/>
                  <a:gd name="connsiteX2387" fmla="*/ 901733 w 1534386"/>
                  <a:gd name="connsiteY2387" fmla="*/ 1177185 h 1578661"/>
                  <a:gd name="connsiteX2388" fmla="*/ 901733 w 1534386"/>
                  <a:gd name="connsiteY2388" fmla="*/ 1177185 h 1578661"/>
                  <a:gd name="connsiteX2389" fmla="*/ 901733 w 1534386"/>
                  <a:gd name="connsiteY2389" fmla="*/ 1177185 h 1578661"/>
                  <a:gd name="connsiteX2390" fmla="*/ 901733 w 1534386"/>
                  <a:gd name="connsiteY2390" fmla="*/ 1177185 h 1578661"/>
                  <a:gd name="connsiteX2391" fmla="*/ 901733 w 1534386"/>
                  <a:gd name="connsiteY2391" fmla="*/ 1177185 h 1578661"/>
                  <a:gd name="connsiteX2392" fmla="*/ 902941 w 1534386"/>
                  <a:gd name="connsiteY2392" fmla="*/ 1180810 h 1578661"/>
                  <a:gd name="connsiteX2393" fmla="*/ 901733 w 1534386"/>
                  <a:gd name="connsiteY2393" fmla="*/ 1182018 h 1578661"/>
                  <a:gd name="connsiteX2394" fmla="*/ 901733 w 1534386"/>
                  <a:gd name="connsiteY2394" fmla="*/ 1182018 h 1578661"/>
                  <a:gd name="connsiteX2395" fmla="*/ 893276 w 1534386"/>
                  <a:gd name="connsiteY2395" fmla="*/ 1185642 h 1578661"/>
                  <a:gd name="connsiteX2396" fmla="*/ 890860 w 1534386"/>
                  <a:gd name="connsiteY2396" fmla="*/ 1185642 h 1578661"/>
                  <a:gd name="connsiteX2397" fmla="*/ 882404 w 1534386"/>
                  <a:gd name="connsiteY2397" fmla="*/ 1186850 h 1578661"/>
                  <a:gd name="connsiteX2398" fmla="*/ 881195 w 1534386"/>
                  <a:gd name="connsiteY2398" fmla="*/ 1186850 h 1578661"/>
                  <a:gd name="connsiteX2399" fmla="*/ 879987 w 1534386"/>
                  <a:gd name="connsiteY2399" fmla="*/ 1186850 h 1578661"/>
                  <a:gd name="connsiteX2400" fmla="*/ 879987 w 1534386"/>
                  <a:gd name="connsiteY2400" fmla="*/ 1186850 h 1578661"/>
                  <a:gd name="connsiteX2401" fmla="*/ 878779 w 1534386"/>
                  <a:gd name="connsiteY2401" fmla="*/ 1186850 h 1578661"/>
                  <a:gd name="connsiteX2402" fmla="*/ 878779 w 1534386"/>
                  <a:gd name="connsiteY2402" fmla="*/ 1186850 h 1578661"/>
                  <a:gd name="connsiteX2403" fmla="*/ 877571 w 1534386"/>
                  <a:gd name="connsiteY2403" fmla="*/ 1186850 h 1578661"/>
                  <a:gd name="connsiteX2404" fmla="*/ 877571 w 1534386"/>
                  <a:gd name="connsiteY2404" fmla="*/ 1186850 h 1578661"/>
                  <a:gd name="connsiteX2405" fmla="*/ 876363 w 1534386"/>
                  <a:gd name="connsiteY2405" fmla="*/ 1186850 h 1578661"/>
                  <a:gd name="connsiteX2406" fmla="*/ 876363 w 1534386"/>
                  <a:gd name="connsiteY2406" fmla="*/ 1186850 h 1578661"/>
                  <a:gd name="connsiteX2407" fmla="*/ 875155 w 1534386"/>
                  <a:gd name="connsiteY2407" fmla="*/ 1186850 h 1578661"/>
                  <a:gd name="connsiteX2408" fmla="*/ 875155 w 1534386"/>
                  <a:gd name="connsiteY2408" fmla="*/ 1186850 h 1578661"/>
                  <a:gd name="connsiteX2409" fmla="*/ 873947 w 1534386"/>
                  <a:gd name="connsiteY2409" fmla="*/ 1186850 h 1578661"/>
                  <a:gd name="connsiteX2410" fmla="*/ 873947 w 1534386"/>
                  <a:gd name="connsiteY2410" fmla="*/ 1186850 h 1578661"/>
                  <a:gd name="connsiteX2411" fmla="*/ 872738 w 1534386"/>
                  <a:gd name="connsiteY2411" fmla="*/ 1186850 h 1578661"/>
                  <a:gd name="connsiteX2412" fmla="*/ 872738 w 1534386"/>
                  <a:gd name="connsiteY2412" fmla="*/ 1186850 h 1578661"/>
                  <a:gd name="connsiteX2413" fmla="*/ 871530 w 1534386"/>
                  <a:gd name="connsiteY2413" fmla="*/ 1186850 h 1578661"/>
                  <a:gd name="connsiteX2414" fmla="*/ 871530 w 1534386"/>
                  <a:gd name="connsiteY2414" fmla="*/ 1186850 h 1578661"/>
                  <a:gd name="connsiteX2415" fmla="*/ 871530 w 1534386"/>
                  <a:gd name="connsiteY2415" fmla="*/ 1186850 h 1578661"/>
                  <a:gd name="connsiteX2416" fmla="*/ 870322 w 1534386"/>
                  <a:gd name="connsiteY2416" fmla="*/ 1186850 h 1578661"/>
                  <a:gd name="connsiteX2417" fmla="*/ 870322 w 1534386"/>
                  <a:gd name="connsiteY2417" fmla="*/ 1186850 h 1578661"/>
                  <a:gd name="connsiteX2418" fmla="*/ 867906 w 1534386"/>
                  <a:gd name="connsiteY2418" fmla="*/ 1185642 h 1578661"/>
                  <a:gd name="connsiteX2419" fmla="*/ 864282 w 1534386"/>
                  <a:gd name="connsiteY2419" fmla="*/ 1184434 h 1578661"/>
                  <a:gd name="connsiteX2420" fmla="*/ 861865 w 1534386"/>
                  <a:gd name="connsiteY2420" fmla="*/ 1191683 h 1578661"/>
                  <a:gd name="connsiteX2421" fmla="*/ 865490 w 1534386"/>
                  <a:gd name="connsiteY2421" fmla="*/ 1195307 h 1578661"/>
                  <a:gd name="connsiteX2422" fmla="*/ 865490 w 1534386"/>
                  <a:gd name="connsiteY2422" fmla="*/ 1195307 h 1578661"/>
                  <a:gd name="connsiteX2423" fmla="*/ 866698 w 1534386"/>
                  <a:gd name="connsiteY2423" fmla="*/ 1196515 h 1578661"/>
                  <a:gd name="connsiteX2424" fmla="*/ 866698 w 1534386"/>
                  <a:gd name="connsiteY2424" fmla="*/ 1196515 h 1578661"/>
                  <a:gd name="connsiteX2425" fmla="*/ 869114 w 1534386"/>
                  <a:gd name="connsiteY2425" fmla="*/ 1197723 h 1578661"/>
                  <a:gd name="connsiteX2426" fmla="*/ 869114 w 1534386"/>
                  <a:gd name="connsiteY2426" fmla="*/ 1197723 h 1578661"/>
                  <a:gd name="connsiteX2427" fmla="*/ 886028 w 1534386"/>
                  <a:gd name="connsiteY2427" fmla="*/ 1206180 h 1578661"/>
                  <a:gd name="connsiteX2428" fmla="*/ 894485 w 1534386"/>
                  <a:gd name="connsiteY2428" fmla="*/ 1209804 h 1578661"/>
                  <a:gd name="connsiteX2429" fmla="*/ 907774 w 1534386"/>
                  <a:gd name="connsiteY2429" fmla="*/ 1217053 h 1578661"/>
                  <a:gd name="connsiteX2430" fmla="*/ 912607 w 1534386"/>
                  <a:gd name="connsiteY2430" fmla="*/ 1219470 h 1578661"/>
                  <a:gd name="connsiteX2431" fmla="*/ 919855 w 1534386"/>
                  <a:gd name="connsiteY2431" fmla="*/ 1221886 h 1578661"/>
                  <a:gd name="connsiteX2432" fmla="*/ 922272 w 1534386"/>
                  <a:gd name="connsiteY2432" fmla="*/ 1221886 h 1578661"/>
                  <a:gd name="connsiteX2433" fmla="*/ 945225 w 1534386"/>
                  <a:gd name="connsiteY2433" fmla="*/ 1218261 h 1578661"/>
                  <a:gd name="connsiteX2434" fmla="*/ 953682 w 1534386"/>
                  <a:gd name="connsiteY2434" fmla="*/ 1214637 h 1578661"/>
                  <a:gd name="connsiteX2435" fmla="*/ 959723 w 1534386"/>
                  <a:gd name="connsiteY2435" fmla="*/ 1212221 h 1578661"/>
                  <a:gd name="connsiteX2436" fmla="*/ 960932 w 1534386"/>
                  <a:gd name="connsiteY2436" fmla="*/ 1212221 h 1578661"/>
                  <a:gd name="connsiteX2437" fmla="*/ 966972 w 1534386"/>
                  <a:gd name="connsiteY2437" fmla="*/ 1208597 h 1578661"/>
                  <a:gd name="connsiteX2438" fmla="*/ 966972 w 1534386"/>
                  <a:gd name="connsiteY2438" fmla="*/ 1208597 h 1578661"/>
                  <a:gd name="connsiteX2439" fmla="*/ 971804 w 1534386"/>
                  <a:gd name="connsiteY2439" fmla="*/ 1204972 h 1578661"/>
                  <a:gd name="connsiteX2440" fmla="*/ 973013 w 1534386"/>
                  <a:gd name="connsiteY2440" fmla="*/ 1204972 h 1578661"/>
                  <a:gd name="connsiteX2441" fmla="*/ 977845 w 1534386"/>
                  <a:gd name="connsiteY2441" fmla="*/ 1201348 h 1578661"/>
                  <a:gd name="connsiteX2442" fmla="*/ 979053 w 1534386"/>
                  <a:gd name="connsiteY2442" fmla="*/ 1200140 h 1578661"/>
                  <a:gd name="connsiteX2443" fmla="*/ 983886 w 1534386"/>
                  <a:gd name="connsiteY2443" fmla="*/ 1196515 h 1578661"/>
                  <a:gd name="connsiteX2444" fmla="*/ 983886 w 1534386"/>
                  <a:gd name="connsiteY2444" fmla="*/ 1196515 h 1578661"/>
                  <a:gd name="connsiteX2445" fmla="*/ 983886 w 1534386"/>
                  <a:gd name="connsiteY2445" fmla="*/ 1196515 h 1578661"/>
                  <a:gd name="connsiteX2446" fmla="*/ 987510 w 1534386"/>
                  <a:gd name="connsiteY2446" fmla="*/ 1192891 h 1578661"/>
                  <a:gd name="connsiteX2447" fmla="*/ 988718 w 1534386"/>
                  <a:gd name="connsiteY2447" fmla="*/ 1191683 h 1578661"/>
                  <a:gd name="connsiteX2448" fmla="*/ 991135 w 1534386"/>
                  <a:gd name="connsiteY2448" fmla="*/ 1189267 h 1578661"/>
                  <a:gd name="connsiteX2449" fmla="*/ 992343 w 1534386"/>
                  <a:gd name="connsiteY2449" fmla="*/ 1188058 h 1578661"/>
                  <a:gd name="connsiteX2450" fmla="*/ 995967 w 1534386"/>
                  <a:gd name="connsiteY2450" fmla="*/ 1184434 h 1578661"/>
                  <a:gd name="connsiteX2451" fmla="*/ 995967 w 1534386"/>
                  <a:gd name="connsiteY2451" fmla="*/ 1184434 h 1578661"/>
                  <a:gd name="connsiteX2452" fmla="*/ 995967 w 1534386"/>
                  <a:gd name="connsiteY2452" fmla="*/ 1183226 h 1578661"/>
                  <a:gd name="connsiteX2453" fmla="*/ 999591 w 1534386"/>
                  <a:gd name="connsiteY2453" fmla="*/ 1179601 h 1578661"/>
                  <a:gd name="connsiteX2454" fmla="*/ 1000800 w 1534386"/>
                  <a:gd name="connsiteY2454" fmla="*/ 1178394 h 1578661"/>
                  <a:gd name="connsiteX2455" fmla="*/ 1003216 w 1534386"/>
                  <a:gd name="connsiteY2455" fmla="*/ 1174769 h 1578661"/>
                  <a:gd name="connsiteX2456" fmla="*/ 1004424 w 1534386"/>
                  <a:gd name="connsiteY2456" fmla="*/ 1172353 h 1578661"/>
                  <a:gd name="connsiteX2457" fmla="*/ 1006840 w 1534386"/>
                  <a:gd name="connsiteY2457" fmla="*/ 1168728 h 1578661"/>
                  <a:gd name="connsiteX2458" fmla="*/ 1008048 w 1534386"/>
                  <a:gd name="connsiteY2458" fmla="*/ 1167520 h 1578661"/>
                  <a:gd name="connsiteX2459" fmla="*/ 1011672 w 1534386"/>
                  <a:gd name="connsiteY2459" fmla="*/ 1162688 h 1578661"/>
                  <a:gd name="connsiteX2460" fmla="*/ 1011672 w 1534386"/>
                  <a:gd name="connsiteY2460" fmla="*/ 1161480 h 1578661"/>
                  <a:gd name="connsiteX2461" fmla="*/ 1022546 w 1534386"/>
                  <a:gd name="connsiteY2461" fmla="*/ 1146982 h 1578661"/>
                  <a:gd name="connsiteX2462" fmla="*/ 1022546 w 1534386"/>
                  <a:gd name="connsiteY2462" fmla="*/ 1146982 h 1578661"/>
                  <a:gd name="connsiteX2463" fmla="*/ 1022546 w 1534386"/>
                  <a:gd name="connsiteY2463" fmla="*/ 1146982 h 1578661"/>
                  <a:gd name="connsiteX2464" fmla="*/ 1022546 w 1534386"/>
                  <a:gd name="connsiteY2464" fmla="*/ 1146982 h 1578661"/>
                  <a:gd name="connsiteX2465" fmla="*/ 1022546 w 1534386"/>
                  <a:gd name="connsiteY2465" fmla="*/ 1146982 h 1578661"/>
                  <a:gd name="connsiteX2466" fmla="*/ 1022546 w 1534386"/>
                  <a:gd name="connsiteY2466" fmla="*/ 1146982 h 1578661"/>
                  <a:gd name="connsiteX2467" fmla="*/ 1022546 w 1534386"/>
                  <a:gd name="connsiteY2467" fmla="*/ 1146982 h 1578661"/>
                  <a:gd name="connsiteX2468" fmla="*/ 1022546 w 1534386"/>
                  <a:gd name="connsiteY2468" fmla="*/ 1146982 h 1578661"/>
                  <a:gd name="connsiteX2469" fmla="*/ 1022546 w 1534386"/>
                  <a:gd name="connsiteY2469" fmla="*/ 1146982 h 1578661"/>
                  <a:gd name="connsiteX2470" fmla="*/ 1021338 w 1534386"/>
                  <a:gd name="connsiteY2470" fmla="*/ 1146982 h 1578661"/>
                  <a:gd name="connsiteX2471" fmla="*/ 1021338 w 1534386"/>
                  <a:gd name="connsiteY2471" fmla="*/ 1146982 h 1578661"/>
                  <a:gd name="connsiteX2472" fmla="*/ 1021338 w 1534386"/>
                  <a:gd name="connsiteY2472" fmla="*/ 1146982 h 1578661"/>
                  <a:gd name="connsiteX2473" fmla="*/ 1021338 w 1534386"/>
                  <a:gd name="connsiteY2473" fmla="*/ 1146982 h 1578661"/>
                  <a:gd name="connsiteX2474" fmla="*/ 1021338 w 1534386"/>
                  <a:gd name="connsiteY2474" fmla="*/ 1146982 h 1578661"/>
                  <a:gd name="connsiteX2475" fmla="*/ 1021338 w 1534386"/>
                  <a:gd name="connsiteY2475" fmla="*/ 1146982 h 1578661"/>
                  <a:gd name="connsiteX2476" fmla="*/ 1021338 w 1534386"/>
                  <a:gd name="connsiteY2476" fmla="*/ 1146982 h 1578661"/>
                  <a:gd name="connsiteX2477" fmla="*/ 1021338 w 1534386"/>
                  <a:gd name="connsiteY2477" fmla="*/ 1146982 h 1578661"/>
                  <a:gd name="connsiteX2478" fmla="*/ 1021338 w 1534386"/>
                  <a:gd name="connsiteY2478" fmla="*/ 1146982 h 1578661"/>
                  <a:gd name="connsiteX2479" fmla="*/ 1021338 w 1534386"/>
                  <a:gd name="connsiteY2479" fmla="*/ 1146982 h 1578661"/>
                  <a:gd name="connsiteX2480" fmla="*/ 1021338 w 1534386"/>
                  <a:gd name="connsiteY2480" fmla="*/ 1146982 h 1578661"/>
                  <a:gd name="connsiteX2481" fmla="*/ 1021338 w 1534386"/>
                  <a:gd name="connsiteY2481" fmla="*/ 1146982 h 1578661"/>
                  <a:gd name="connsiteX2482" fmla="*/ 1020129 w 1534386"/>
                  <a:gd name="connsiteY2482" fmla="*/ 1148191 h 1578661"/>
                  <a:gd name="connsiteX2483" fmla="*/ 1020129 w 1534386"/>
                  <a:gd name="connsiteY2483" fmla="*/ 1148191 h 1578661"/>
                  <a:gd name="connsiteX2484" fmla="*/ 1014089 w 1534386"/>
                  <a:gd name="connsiteY2484" fmla="*/ 1156647 h 1578661"/>
                  <a:gd name="connsiteX2485" fmla="*/ 1014089 w 1534386"/>
                  <a:gd name="connsiteY2485" fmla="*/ 1157855 h 1578661"/>
                  <a:gd name="connsiteX2486" fmla="*/ 1008048 w 1534386"/>
                  <a:gd name="connsiteY2486" fmla="*/ 1166312 h 1578661"/>
                  <a:gd name="connsiteX2487" fmla="*/ 988718 w 1534386"/>
                  <a:gd name="connsiteY2487" fmla="*/ 1190475 h 1578661"/>
                  <a:gd name="connsiteX2488" fmla="*/ 986302 w 1534386"/>
                  <a:gd name="connsiteY2488" fmla="*/ 1192891 h 1578661"/>
                  <a:gd name="connsiteX2489" fmla="*/ 986302 w 1534386"/>
                  <a:gd name="connsiteY2489" fmla="*/ 1194099 h 1578661"/>
                  <a:gd name="connsiteX2490" fmla="*/ 985094 w 1534386"/>
                  <a:gd name="connsiteY2490" fmla="*/ 1195307 h 1578661"/>
                  <a:gd name="connsiteX2491" fmla="*/ 983886 w 1534386"/>
                  <a:gd name="connsiteY2491" fmla="*/ 1196515 h 1578661"/>
                  <a:gd name="connsiteX2492" fmla="*/ 982678 w 1534386"/>
                  <a:gd name="connsiteY2492" fmla="*/ 1197723 h 1578661"/>
                  <a:gd name="connsiteX2493" fmla="*/ 982678 w 1534386"/>
                  <a:gd name="connsiteY2493" fmla="*/ 1197723 h 1578661"/>
                  <a:gd name="connsiteX2494" fmla="*/ 982678 w 1534386"/>
                  <a:gd name="connsiteY2494" fmla="*/ 1197723 h 1578661"/>
                  <a:gd name="connsiteX2495" fmla="*/ 982678 w 1534386"/>
                  <a:gd name="connsiteY2495" fmla="*/ 1197723 h 1578661"/>
                  <a:gd name="connsiteX2496" fmla="*/ 981469 w 1534386"/>
                  <a:gd name="connsiteY2496" fmla="*/ 1197723 h 1578661"/>
                  <a:gd name="connsiteX2497" fmla="*/ 981469 w 1534386"/>
                  <a:gd name="connsiteY2497" fmla="*/ 1197723 h 1578661"/>
                  <a:gd name="connsiteX2498" fmla="*/ 980261 w 1534386"/>
                  <a:gd name="connsiteY2498" fmla="*/ 1197723 h 1578661"/>
                  <a:gd name="connsiteX2499" fmla="*/ 980261 w 1534386"/>
                  <a:gd name="connsiteY2499" fmla="*/ 1197723 h 1578661"/>
                  <a:gd name="connsiteX2500" fmla="*/ 979053 w 1534386"/>
                  <a:gd name="connsiteY2500" fmla="*/ 1197723 h 1578661"/>
                  <a:gd name="connsiteX2501" fmla="*/ 979053 w 1534386"/>
                  <a:gd name="connsiteY2501" fmla="*/ 1197723 h 1578661"/>
                  <a:gd name="connsiteX2502" fmla="*/ 979053 w 1534386"/>
                  <a:gd name="connsiteY2502" fmla="*/ 1197723 h 1578661"/>
                  <a:gd name="connsiteX2503" fmla="*/ 981469 w 1534386"/>
                  <a:gd name="connsiteY2503" fmla="*/ 1196515 h 1578661"/>
                  <a:gd name="connsiteX2504" fmla="*/ 994759 w 1534386"/>
                  <a:gd name="connsiteY2504" fmla="*/ 1183226 h 1578661"/>
                  <a:gd name="connsiteX2505" fmla="*/ 1006840 w 1534386"/>
                  <a:gd name="connsiteY2505" fmla="*/ 1166312 h 1578661"/>
                  <a:gd name="connsiteX2506" fmla="*/ 1009257 w 1534386"/>
                  <a:gd name="connsiteY2506" fmla="*/ 1162688 h 1578661"/>
                  <a:gd name="connsiteX2507" fmla="*/ 1015297 w 1534386"/>
                  <a:gd name="connsiteY2507" fmla="*/ 1155439 h 1578661"/>
                  <a:gd name="connsiteX2508" fmla="*/ 1016505 w 1534386"/>
                  <a:gd name="connsiteY2508" fmla="*/ 1151815 h 1578661"/>
                  <a:gd name="connsiteX2509" fmla="*/ 1016505 w 1534386"/>
                  <a:gd name="connsiteY2509" fmla="*/ 1151815 h 1578661"/>
                  <a:gd name="connsiteX2510" fmla="*/ 1016505 w 1534386"/>
                  <a:gd name="connsiteY2510" fmla="*/ 1151815 h 1578661"/>
                  <a:gd name="connsiteX2511" fmla="*/ 1016505 w 1534386"/>
                  <a:gd name="connsiteY2511" fmla="*/ 1151815 h 1578661"/>
                  <a:gd name="connsiteX2512" fmla="*/ 1016505 w 1534386"/>
                  <a:gd name="connsiteY2512" fmla="*/ 1151815 h 1578661"/>
                  <a:gd name="connsiteX2513" fmla="*/ 1016505 w 1534386"/>
                  <a:gd name="connsiteY2513" fmla="*/ 1150607 h 1578661"/>
                  <a:gd name="connsiteX2514" fmla="*/ 1016505 w 1534386"/>
                  <a:gd name="connsiteY2514" fmla="*/ 1150607 h 1578661"/>
                  <a:gd name="connsiteX2515" fmla="*/ 1016505 w 1534386"/>
                  <a:gd name="connsiteY2515" fmla="*/ 1149398 h 1578661"/>
                  <a:gd name="connsiteX2516" fmla="*/ 1016505 w 1534386"/>
                  <a:gd name="connsiteY2516" fmla="*/ 1149398 h 1578661"/>
                  <a:gd name="connsiteX2517" fmla="*/ 1016505 w 1534386"/>
                  <a:gd name="connsiteY2517" fmla="*/ 1149398 h 1578661"/>
                  <a:gd name="connsiteX2518" fmla="*/ 1016505 w 1534386"/>
                  <a:gd name="connsiteY2518" fmla="*/ 1149398 h 1578661"/>
                  <a:gd name="connsiteX2519" fmla="*/ 1016505 w 1534386"/>
                  <a:gd name="connsiteY2519" fmla="*/ 1149398 h 1578661"/>
                  <a:gd name="connsiteX2520" fmla="*/ 1016505 w 1534386"/>
                  <a:gd name="connsiteY2520" fmla="*/ 1149398 h 1578661"/>
                  <a:gd name="connsiteX2521" fmla="*/ 1016505 w 1534386"/>
                  <a:gd name="connsiteY2521" fmla="*/ 1149398 h 1578661"/>
                  <a:gd name="connsiteX2522" fmla="*/ 1016505 w 1534386"/>
                  <a:gd name="connsiteY2522" fmla="*/ 1149398 h 1578661"/>
                  <a:gd name="connsiteX2523" fmla="*/ 1016505 w 1534386"/>
                  <a:gd name="connsiteY2523" fmla="*/ 1149398 h 1578661"/>
                  <a:gd name="connsiteX2524" fmla="*/ 1016505 w 1534386"/>
                  <a:gd name="connsiteY2524" fmla="*/ 1149398 h 1578661"/>
                  <a:gd name="connsiteX2525" fmla="*/ 1016505 w 1534386"/>
                  <a:gd name="connsiteY2525" fmla="*/ 1149398 h 1578661"/>
                  <a:gd name="connsiteX2526" fmla="*/ 1016505 w 1534386"/>
                  <a:gd name="connsiteY2526" fmla="*/ 1149398 h 1578661"/>
                  <a:gd name="connsiteX2527" fmla="*/ 1016505 w 1534386"/>
                  <a:gd name="connsiteY2527" fmla="*/ 1149398 h 1578661"/>
                  <a:gd name="connsiteX2528" fmla="*/ 1016505 w 1534386"/>
                  <a:gd name="connsiteY2528" fmla="*/ 1149398 h 1578661"/>
                  <a:gd name="connsiteX2529" fmla="*/ 1016505 w 1534386"/>
                  <a:gd name="connsiteY2529" fmla="*/ 1149398 h 1578661"/>
                  <a:gd name="connsiteX2530" fmla="*/ 1015297 w 1534386"/>
                  <a:gd name="connsiteY2530" fmla="*/ 1149398 h 1578661"/>
                  <a:gd name="connsiteX2531" fmla="*/ 1011672 w 1534386"/>
                  <a:gd name="connsiteY2531" fmla="*/ 1151815 h 1578661"/>
                  <a:gd name="connsiteX2532" fmla="*/ 1011672 w 1534386"/>
                  <a:gd name="connsiteY2532" fmla="*/ 1151815 h 1578661"/>
                  <a:gd name="connsiteX2533" fmla="*/ 1003216 w 1534386"/>
                  <a:gd name="connsiteY2533" fmla="*/ 1160272 h 1578661"/>
                  <a:gd name="connsiteX2534" fmla="*/ 1002007 w 1534386"/>
                  <a:gd name="connsiteY2534" fmla="*/ 1161480 h 1578661"/>
                  <a:gd name="connsiteX2535" fmla="*/ 999591 w 1534386"/>
                  <a:gd name="connsiteY2535" fmla="*/ 1163896 h 1578661"/>
                  <a:gd name="connsiteX2536" fmla="*/ 997175 w 1534386"/>
                  <a:gd name="connsiteY2536" fmla="*/ 1165104 h 1578661"/>
                  <a:gd name="connsiteX2537" fmla="*/ 993550 w 1534386"/>
                  <a:gd name="connsiteY2537" fmla="*/ 1167520 h 1578661"/>
                  <a:gd name="connsiteX2538" fmla="*/ 991135 w 1534386"/>
                  <a:gd name="connsiteY2538" fmla="*/ 1168728 h 1578661"/>
                  <a:gd name="connsiteX2539" fmla="*/ 988718 w 1534386"/>
                  <a:gd name="connsiteY2539" fmla="*/ 1169937 h 1578661"/>
                  <a:gd name="connsiteX2540" fmla="*/ 986302 w 1534386"/>
                  <a:gd name="connsiteY2540" fmla="*/ 1172353 h 1578661"/>
                  <a:gd name="connsiteX2541" fmla="*/ 985094 w 1534386"/>
                  <a:gd name="connsiteY2541" fmla="*/ 1173561 h 1578661"/>
                  <a:gd name="connsiteX2542" fmla="*/ 980261 w 1534386"/>
                  <a:gd name="connsiteY2542" fmla="*/ 1175977 h 1578661"/>
                  <a:gd name="connsiteX2543" fmla="*/ 979053 w 1534386"/>
                  <a:gd name="connsiteY2543" fmla="*/ 1177185 h 1578661"/>
                  <a:gd name="connsiteX2544" fmla="*/ 975429 w 1534386"/>
                  <a:gd name="connsiteY2544" fmla="*/ 1179601 h 1578661"/>
                  <a:gd name="connsiteX2545" fmla="*/ 974221 w 1534386"/>
                  <a:gd name="connsiteY2545" fmla="*/ 1180810 h 1578661"/>
                  <a:gd name="connsiteX2546" fmla="*/ 969388 w 1534386"/>
                  <a:gd name="connsiteY2546" fmla="*/ 1183226 h 1578661"/>
                  <a:gd name="connsiteX2547" fmla="*/ 968180 w 1534386"/>
                  <a:gd name="connsiteY2547" fmla="*/ 1183226 h 1578661"/>
                  <a:gd name="connsiteX2548" fmla="*/ 963347 w 1534386"/>
                  <a:gd name="connsiteY2548" fmla="*/ 1185642 h 1578661"/>
                  <a:gd name="connsiteX2549" fmla="*/ 962139 w 1534386"/>
                  <a:gd name="connsiteY2549" fmla="*/ 1185642 h 1578661"/>
                  <a:gd name="connsiteX2550" fmla="*/ 956099 w 1534386"/>
                  <a:gd name="connsiteY2550" fmla="*/ 1188058 h 1578661"/>
                  <a:gd name="connsiteX2551" fmla="*/ 956099 w 1534386"/>
                  <a:gd name="connsiteY2551" fmla="*/ 1188058 h 1578661"/>
                  <a:gd name="connsiteX2552" fmla="*/ 956099 w 1534386"/>
                  <a:gd name="connsiteY2552" fmla="*/ 1188058 h 1578661"/>
                  <a:gd name="connsiteX2553" fmla="*/ 956099 w 1534386"/>
                  <a:gd name="connsiteY2553" fmla="*/ 1188058 h 1578661"/>
                  <a:gd name="connsiteX2554" fmla="*/ 956099 w 1534386"/>
                  <a:gd name="connsiteY2554" fmla="*/ 1188058 h 1578661"/>
                  <a:gd name="connsiteX2555" fmla="*/ 962139 w 1534386"/>
                  <a:gd name="connsiteY2555" fmla="*/ 1185642 h 1578661"/>
                  <a:gd name="connsiteX2556" fmla="*/ 993550 w 1534386"/>
                  <a:gd name="connsiteY2556" fmla="*/ 1166312 h 1578661"/>
                  <a:gd name="connsiteX2557" fmla="*/ 999591 w 1534386"/>
                  <a:gd name="connsiteY2557" fmla="*/ 1161480 h 1578661"/>
                  <a:gd name="connsiteX2558" fmla="*/ 1002007 w 1534386"/>
                  <a:gd name="connsiteY2558" fmla="*/ 1160272 h 1578661"/>
                  <a:gd name="connsiteX2559" fmla="*/ 1003216 w 1534386"/>
                  <a:gd name="connsiteY2559" fmla="*/ 1159064 h 1578661"/>
                  <a:gd name="connsiteX2560" fmla="*/ 1004424 w 1534386"/>
                  <a:gd name="connsiteY2560" fmla="*/ 1157855 h 1578661"/>
                  <a:gd name="connsiteX2561" fmla="*/ 1006840 w 1534386"/>
                  <a:gd name="connsiteY2561" fmla="*/ 1156647 h 1578661"/>
                  <a:gd name="connsiteX2562" fmla="*/ 1008048 w 1534386"/>
                  <a:gd name="connsiteY2562" fmla="*/ 1155439 h 1578661"/>
                  <a:gd name="connsiteX2563" fmla="*/ 1010464 w 1534386"/>
                  <a:gd name="connsiteY2563" fmla="*/ 1153023 h 1578661"/>
                  <a:gd name="connsiteX2564" fmla="*/ 1011672 w 1534386"/>
                  <a:gd name="connsiteY2564" fmla="*/ 1151815 h 1578661"/>
                  <a:gd name="connsiteX2565" fmla="*/ 1014089 w 1534386"/>
                  <a:gd name="connsiteY2565" fmla="*/ 1149398 h 1578661"/>
                  <a:gd name="connsiteX2566" fmla="*/ 1014089 w 1534386"/>
                  <a:gd name="connsiteY2566" fmla="*/ 1149398 h 1578661"/>
                  <a:gd name="connsiteX2567" fmla="*/ 1014089 w 1534386"/>
                  <a:gd name="connsiteY2567" fmla="*/ 1149398 h 1578661"/>
                  <a:gd name="connsiteX2568" fmla="*/ 1017713 w 1534386"/>
                  <a:gd name="connsiteY2568" fmla="*/ 1145774 h 1578661"/>
                  <a:gd name="connsiteX2569" fmla="*/ 1017713 w 1534386"/>
                  <a:gd name="connsiteY2569" fmla="*/ 1145774 h 1578661"/>
                  <a:gd name="connsiteX2570" fmla="*/ 1017713 w 1534386"/>
                  <a:gd name="connsiteY2570" fmla="*/ 1145774 h 1578661"/>
                  <a:gd name="connsiteX2571" fmla="*/ 1017713 w 1534386"/>
                  <a:gd name="connsiteY2571" fmla="*/ 1145774 h 1578661"/>
                  <a:gd name="connsiteX2572" fmla="*/ 1017713 w 1534386"/>
                  <a:gd name="connsiteY2572" fmla="*/ 1145774 h 1578661"/>
                  <a:gd name="connsiteX2573" fmla="*/ 1017713 w 1534386"/>
                  <a:gd name="connsiteY2573" fmla="*/ 1145774 h 1578661"/>
                  <a:gd name="connsiteX2574" fmla="*/ 1017713 w 1534386"/>
                  <a:gd name="connsiteY2574" fmla="*/ 1145774 h 1578661"/>
                  <a:gd name="connsiteX2575" fmla="*/ 1017713 w 1534386"/>
                  <a:gd name="connsiteY2575" fmla="*/ 1145774 h 1578661"/>
                  <a:gd name="connsiteX2576" fmla="*/ 1017713 w 1534386"/>
                  <a:gd name="connsiteY2576" fmla="*/ 1145774 h 1578661"/>
                  <a:gd name="connsiteX2577" fmla="*/ 1017713 w 1534386"/>
                  <a:gd name="connsiteY2577" fmla="*/ 1145774 h 1578661"/>
                  <a:gd name="connsiteX2578" fmla="*/ 1017713 w 1534386"/>
                  <a:gd name="connsiteY2578" fmla="*/ 1145774 h 1578661"/>
                  <a:gd name="connsiteX2579" fmla="*/ 1017713 w 1534386"/>
                  <a:gd name="connsiteY2579" fmla="*/ 1145774 h 1578661"/>
                  <a:gd name="connsiteX2580" fmla="*/ 1017713 w 1534386"/>
                  <a:gd name="connsiteY2580" fmla="*/ 1145774 h 1578661"/>
                  <a:gd name="connsiteX2581" fmla="*/ 1017713 w 1534386"/>
                  <a:gd name="connsiteY2581" fmla="*/ 1145774 h 1578661"/>
                  <a:gd name="connsiteX2582" fmla="*/ 1017713 w 1534386"/>
                  <a:gd name="connsiteY2582" fmla="*/ 1145774 h 1578661"/>
                  <a:gd name="connsiteX2583" fmla="*/ 1017713 w 1534386"/>
                  <a:gd name="connsiteY2583" fmla="*/ 1145774 h 1578661"/>
                  <a:gd name="connsiteX2584" fmla="*/ 1017713 w 1534386"/>
                  <a:gd name="connsiteY2584" fmla="*/ 1145774 h 1578661"/>
                  <a:gd name="connsiteX2585" fmla="*/ 1017713 w 1534386"/>
                  <a:gd name="connsiteY2585" fmla="*/ 1145774 h 1578661"/>
                  <a:gd name="connsiteX2586" fmla="*/ 1017713 w 1534386"/>
                  <a:gd name="connsiteY2586" fmla="*/ 1145774 h 1578661"/>
                  <a:gd name="connsiteX2587" fmla="*/ 1017713 w 1534386"/>
                  <a:gd name="connsiteY2587" fmla="*/ 1145774 h 1578661"/>
                  <a:gd name="connsiteX2588" fmla="*/ 1017713 w 1534386"/>
                  <a:gd name="connsiteY2588" fmla="*/ 1145774 h 1578661"/>
                  <a:gd name="connsiteX2589" fmla="*/ 1017713 w 1534386"/>
                  <a:gd name="connsiteY2589" fmla="*/ 1145774 h 1578661"/>
                  <a:gd name="connsiteX2590" fmla="*/ 1016505 w 1534386"/>
                  <a:gd name="connsiteY2590" fmla="*/ 1145774 h 1578661"/>
                  <a:gd name="connsiteX2591" fmla="*/ 1016505 w 1534386"/>
                  <a:gd name="connsiteY2591" fmla="*/ 1145774 h 1578661"/>
                  <a:gd name="connsiteX2592" fmla="*/ 1012881 w 1534386"/>
                  <a:gd name="connsiteY2592" fmla="*/ 1148191 h 1578661"/>
                  <a:gd name="connsiteX2593" fmla="*/ 1005632 w 1534386"/>
                  <a:gd name="connsiteY2593" fmla="*/ 1153023 h 1578661"/>
                  <a:gd name="connsiteX2594" fmla="*/ 975429 w 1534386"/>
                  <a:gd name="connsiteY2594" fmla="*/ 1168728 h 1578661"/>
                  <a:gd name="connsiteX2595" fmla="*/ 966972 w 1534386"/>
                  <a:gd name="connsiteY2595" fmla="*/ 1171145 h 1578661"/>
                  <a:gd name="connsiteX2596" fmla="*/ 966972 w 1534386"/>
                  <a:gd name="connsiteY2596" fmla="*/ 1171145 h 1578661"/>
                  <a:gd name="connsiteX2597" fmla="*/ 966972 w 1534386"/>
                  <a:gd name="connsiteY2597" fmla="*/ 1171145 h 1578661"/>
                  <a:gd name="connsiteX2598" fmla="*/ 966972 w 1534386"/>
                  <a:gd name="connsiteY2598" fmla="*/ 1171145 h 1578661"/>
                  <a:gd name="connsiteX2599" fmla="*/ 1003216 w 1534386"/>
                  <a:gd name="connsiteY2599" fmla="*/ 1153023 h 1578661"/>
                  <a:gd name="connsiteX2600" fmla="*/ 1003216 w 1534386"/>
                  <a:gd name="connsiteY2600" fmla="*/ 1153023 h 1578661"/>
                  <a:gd name="connsiteX2601" fmla="*/ 1008048 w 1534386"/>
                  <a:gd name="connsiteY2601" fmla="*/ 1149398 h 1578661"/>
                  <a:gd name="connsiteX2602" fmla="*/ 1009257 w 1534386"/>
                  <a:gd name="connsiteY2602" fmla="*/ 1148191 h 1578661"/>
                  <a:gd name="connsiteX2603" fmla="*/ 1018921 w 1534386"/>
                  <a:gd name="connsiteY2603" fmla="*/ 1140942 h 1578661"/>
                  <a:gd name="connsiteX2604" fmla="*/ 1020129 w 1534386"/>
                  <a:gd name="connsiteY2604" fmla="*/ 1139734 h 1578661"/>
                  <a:gd name="connsiteX2605" fmla="*/ 1023753 w 1534386"/>
                  <a:gd name="connsiteY2605" fmla="*/ 1137317 h 1578661"/>
                  <a:gd name="connsiteX2606" fmla="*/ 1024962 w 1534386"/>
                  <a:gd name="connsiteY2606" fmla="*/ 1136109 h 1578661"/>
                  <a:gd name="connsiteX2607" fmla="*/ 1021338 w 1534386"/>
                  <a:gd name="connsiteY2607" fmla="*/ 1138525 h 1578661"/>
                  <a:gd name="connsiteX2608" fmla="*/ 1010464 w 1534386"/>
                  <a:gd name="connsiteY2608" fmla="*/ 1144566 h 1578661"/>
                  <a:gd name="connsiteX2609" fmla="*/ 997175 w 1534386"/>
                  <a:gd name="connsiteY2609" fmla="*/ 1150607 h 1578661"/>
                  <a:gd name="connsiteX2610" fmla="*/ 989926 w 1534386"/>
                  <a:gd name="connsiteY2610" fmla="*/ 1154231 h 1578661"/>
                  <a:gd name="connsiteX2611" fmla="*/ 989926 w 1534386"/>
                  <a:gd name="connsiteY2611" fmla="*/ 1154231 h 1578661"/>
                  <a:gd name="connsiteX2612" fmla="*/ 985094 w 1534386"/>
                  <a:gd name="connsiteY2612" fmla="*/ 1156647 h 1578661"/>
                  <a:gd name="connsiteX2613" fmla="*/ 985094 w 1534386"/>
                  <a:gd name="connsiteY2613" fmla="*/ 1156647 h 1578661"/>
                  <a:gd name="connsiteX2614" fmla="*/ 982678 w 1534386"/>
                  <a:gd name="connsiteY2614" fmla="*/ 1157855 h 1578661"/>
                  <a:gd name="connsiteX2615" fmla="*/ 982678 w 1534386"/>
                  <a:gd name="connsiteY2615" fmla="*/ 1157855 h 1578661"/>
                  <a:gd name="connsiteX2616" fmla="*/ 982678 w 1534386"/>
                  <a:gd name="connsiteY2616" fmla="*/ 1157855 h 1578661"/>
                  <a:gd name="connsiteX2617" fmla="*/ 983886 w 1534386"/>
                  <a:gd name="connsiteY2617" fmla="*/ 1157855 h 1578661"/>
                  <a:gd name="connsiteX2618" fmla="*/ 983886 w 1534386"/>
                  <a:gd name="connsiteY2618" fmla="*/ 1156647 h 1578661"/>
                  <a:gd name="connsiteX2619" fmla="*/ 986302 w 1534386"/>
                  <a:gd name="connsiteY2619" fmla="*/ 1154231 h 1578661"/>
                  <a:gd name="connsiteX2620" fmla="*/ 985094 w 1534386"/>
                  <a:gd name="connsiteY2620" fmla="*/ 1151815 h 1578661"/>
                  <a:gd name="connsiteX2621" fmla="*/ 983886 w 1534386"/>
                  <a:gd name="connsiteY2621" fmla="*/ 1153023 h 1578661"/>
                  <a:gd name="connsiteX2622" fmla="*/ 982678 w 1534386"/>
                  <a:gd name="connsiteY2622" fmla="*/ 1151815 h 1578661"/>
                  <a:gd name="connsiteX2623" fmla="*/ 983886 w 1534386"/>
                  <a:gd name="connsiteY2623" fmla="*/ 1150607 h 1578661"/>
                  <a:gd name="connsiteX2624" fmla="*/ 983886 w 1534386"/>
                  <a:gd name="connsiteY2624" fmla="*/ 1150607 h 1578661"/>
                  <a:gd name="connsiteX2625" fmla="*/ 982678 w 1534386"/>
                  <a:gd name="connsiteY2625" fmla="*/ 1145774 h 1578661"/>
                  <a:gd name="connsiteX2626" fmla="*/ 981469 w 1534386"/>
                  <a:gd name="connsiteY2626" fmla="*/ 1145774 h 1578661"/>
                  <a:gd name="connsiteX2627" fmla="*/ 981469 w 1534386"/>
                  <a:gd name="connsiteY2627" fmla="*/ 1145774 h 1578661"/>
                  <a:gd name="connsiteX2628" fmla="*/ 981469 w 1534386"/>
                  <a:gd name="connsiteY2628" fmla="*/ 1145774 h 1578661"/>
                  <a:gd name="connsiteX2629" fmla="*/ 979053 w 1534386"/>
                  <a:gd name="connsiteY2629" fmla="*/ 1145774 h 1578661"/>
                  <a:gd name="connsiteX2630" fmla="*/ 975429 w 1534386"/>
                  <a:gd name="connsiteY2630" fmla="*/ 1146982 h 1578661"/>
                  <a:gd name="connsiteX2631" fmla="*/ 974221 w 1534386"/>
                  <a:gd name="connsiteY2631" fmla="*/ 1148191 h 1578661"/>
                  <a:gd name="connsiteX2632" fmla="*/ 973013 w 1534386"/>
                  <a:gd name="connsiteY2632" fmla="*/ 1150607 h 1578661"/>
                  <a:gd name="connsiteX2633" fmla="*/ 973013 w 1534386"/>
                  <a:gd name="connsiteY2633" fmla="*/ 1151815 h 1578661"/>
                  <a:gd name="connsiteX2634" fmla="*/ 975429 w 1534386"/>
                  <a:gd name="connsiteY2634" fmla="*/ 1153023 h 1578661"/>
                  <a:gd name="connsiteX2635" fmla="*/ 975429 w 1534386"/>
                  <a:gd name="connsiteY2635" fmla="*/ 1153023 h 1578661"/>
                  <a:gd name="connsiteX2636" fmla="*/ 973013 w 1534386"/>
                  <a:gd name="connsiteY2636" fmla="*/ 1153023 h 1578661"/>
                  <a:gd name="connsiteX2637" fmla="*/ 974221 w 1534386"/>
                  <a:gd name="connsiteY2637" fmla="*/ 1155439 h 1578661"/>
                  <a:gd name="connsiteX2638" fmla="*/ 971804 w 1534386"/>
                  <a:gd name="connsiteY2638" fmla="*/ 1156647 h 1578661"/>
                  <a:gd name="connsiteX2639" fmla="*/ 968180 w 1534386"/>
                  <a:gd name="connsiteY2639" fmla="*/ 1154231 h 1578661"/>
                  <a:gd name="connsiteX2640" fmla="*/ 968180 w 1534386"/>
                  <a:gd name="connsiteY2640" fmla="*/ 1154231 h 1578661"/>
                  <a:gd name="connsiteX2641" fmla="*/ 958515 w 1534386"/>
                  <a:gd name="connsiteY2641" fmla="*/ 1159064 h 1578661"/>
                  <a:gd name="connsiteX2642" fmla="*/ 956099 w 1534386"/>
                  <a:gd name="connsiteY2642" fmla="*/ 1160272 h 1578661"/>
                  <a:gd name="connsiteX2643" fmla="*/ 953682 w 1534386"/>
                  <a:gd name="connsiteY2643" fmla="*/ 1161480 h 1578661"/>
                  <a:gd name="connsiteX2644" fmla="*/ 951266 w 1534386"/>
                  <a:gd name="connsiteY2644" fmla="*/ 1162688 h 1578661"/>
                  <a:gd name="connsiteX2645" fmla="*/ 948850 w 1534386"/>
                  <a:gd name="connsiteY2645" fmla="*/ 1163896 h 1578661"/>
                  <a:gd name="connsiteX2646" fmla="*/ 946434 w 1534386"/>
                  <a:gd name="connsiteY2646" fmla="*/ 1165104 h 1578661"/>
                  <a:gd name="connsiteX2647" fmla="*/ 945225 w 1534386"/>
                  <a:gd name="connsiteY2647" fmla="*/ 1166312 h 1578661"/>
                  <a:gd name="connsiteX2648" fmla="*/ 942810 w 1534386"/>
                  <a:gd name="connsiteY2648" fmla="*/ 1167520 h 1578661"/>
                  <a:gd name="connsiteX2649" fmla="*/ 941601 w 1534386"/>
                  <a:gd name="connsiteY2649" fmla="*/ 1167520 h 1578661"/>
                  <a:gd name="connsiteX2650" fmla="*/ 933144 w 1534386"/>
                  <a:gd name="connsiteY2650" fmla="*/ 1171145 h 1578661"/>
                  <a:gd name="connsiteX2651" fmla="*/ 899317 w 1534386"/>
                  <a:gd name="connsiteY2651" fmla="*/ 1179601 h 1578661"/>
                  <a:gd name="connsiteX2652" fmla="*/ 884819 w 1534386"/>
                  <a:gd name="connsiteY2652" fmla="*/ 1177185 h 1578661"/>
                  <a:gd name="connsiteX2653" fmla="*/ 878779 w 1534386"/>
                  <a:gd name="connsiteY2653" fmla="*/ 1174769 h 1578661"/>
                  <a:gd name="connsiteX2654" fmla="*/ 872738 w 1534386"/>
                  <a:gd name="connsiteY2654" fmla="*/ 1169937 h 1578661"/>
                  <a:gd name="connsiteX2655" fmla="*/ 867906 w 1534386"/>
                  <a:gd name="connsiteY2655" fmla="*/ 1162688 h 1578661"/>
                  <a:gd name="connsiteX2656" fmla="*/ 866698 w 1534386"/>
                  <a:gd name="connsiteY2656" fmla="*/ 1160272 h 1578661"/>
                  <a:gd name="connsiteX2657" fmla="*/ 861865 w 1534386"/>
                  <a:gd name="connsiteY2657" fmla="*/ 1143358 h 1578661"/>
                  <a:gd name="connsiteX2658" fmla="*/ 861865 w 1534386"/>
                  <a:gd name="connsiteY2658" fmla="*/ 1143358 h 1578661"/>
                  <a:gd name="connsiteX2659" fmla="*/ 861865 w 1534386"/>
                  <a:gd name="connsiteY2659" fmla="*/ 1143358 h 1578661"/>
                  <a:gd name="connsiteX2660" fmla="*/ 867906 w 1534386"/>
                  <a:gd name="connsiteY2660" fmla="*/ 1159064 h 1578661"/>
                  <a:gd name="connsiteX2661" fmla="*/ 876363 w 1534386"/>
                  <a:gd name="connsiteY2661" fmla="*/ 1169937 h 1578661"/>
                  <a:gd name="connsiteX2662" fmla="*/ 881195 w 1534386"/>
                  <a:gd name="connsiteY2662" fmla="*/ 1172353 h 1578661"/>
                  <a:gd name="connsiteX2663" fmla="*/ 887236 w 1534386"/>
                  <a:gd name="connsiteY2663" fmla="*/ 1174769 h 1578661"/>
                  <a:gd name="connsiteX2664" fmla="*/ 910190 w 1534386"/>
                  <a:gd name="connsiteY2664" fmla="*/ 1174769 h 1578661"/>
                  <a:gd name="connsiteX2665" fmla="*/ 930729 w 1534386"/>
                  <a:gd name="connsiteY2665" fmla="*/ 1169937 h 1578661"/>
                  <a:gd name="connsiteX2666" fmla="*/ 937977 w 1534386"/>
                  <a:gd name="connsiteY2666" fmla="*/ 1167520 h 1578661"/>
                  <a:gd name="connsiteX2667" fmla="*/ 945225 w 1534386"/>
                  <a:gd name="connsiteY2667" fmla="*/ 1165104 h 1578661"/>
                  <a:gd name="connsiteX2668" fmla="*/ 945225 w 1534386"/>
                  <a:gd name="connsiteY2668" fmla="*/ 1165104 h 1578661"/>
                  <a:gd name="connsiteX2669" fmla="*/ 947642 w 1534386"/>
                  <a:gd name="connsiteY2669" fmla="*/ 1163896 h 1578661"/>
                  <a:gd name="connsiteX2670" fmla="*/ 948850 w 1534386"/>
                  <a:gd name="connsiteY2670" fmla="*/ 1162688 h 1578661"/>
                  <a:gd name="connsiteX2671" fmla="*/ 950058 w 1534386"/>
                  <a:gd name="connsiteY2671" fmla="*/ 1162688 h 1578661"/>
                  <a:gd name="connsiteX2672" fmla="*/ 964556 w 1534386"/>
                  <a:gd name="connsiteY2672" fmla="*/ 1156647 h 1578661"/>
                  <a:gd name="connsiteX2673" fmla="*/ 963347 w 1534386"/>
                  <a:gd name="connsiteY2673" fmla="*/ 1154231 h 1578661"/>
                  <a:gd name="connsiteX2674" fmla="*/ 947642 w 1534386"/>
                  <a:gd name="connsiteY2674" fmla="*/ 1159064 h 1578661"/>
                  <a:gd name="connsiteX2675" fmla="*/ 925896 w 1534386"/>
                  <a:gd name="connsiteY2675" fmla="*/ 1162688 h 1578661"/>
                  <a:gd name="connsiteX2676" fmla="*/ 919855 w 1534386"/>
                  <a:gd name="connsiteY2676" fmla="*/ 1163896 h 1578661"/>
                  <a:gd name="connsiteX2677" fmla="*/ 895693 w 1534386"/>
                  <a:gd name="connsiteY2677" fmla="*/ 1163896 h 1578661"/>
                  <a:gd name="connsiteX2678" fmla="*/ 895693 w 1534386"/>
                  <a:gd name="connsiteY2678" fmla="*/ 1163896 h 1578661"/>
                  <a:gd name="connsiteX2679" fmla="*/ 911398 w 1534386"/>
                  <a:gd name="connsiteY2679" fmla="*/ 1163896 h 1578661"/>
                  <a:gd name="connsiteX2680" fmla="*/ 915022 w 1534386"/>
                  <a:gd name="connsiteY2680" fmla="*/ 1163896 h 1578661"/>
                  <a:gd name="connsiteX2681" fmla="*/ 929520 w 1534386"/>
                  <a:gd name="connsiteY2681" fmla="*/ 1160272 h 1578661"/>
                  <a:gd name="connsiteX2682" fmla="*/ 930729 w 1534386"/>
                  <a:gd name="connsiteY2682" fmla="*/ 1160272 h 1578661"/>
                  <a:gd name="connsiteX2683" fmla="*/ 933144 w 1534386"/>
                  <a:gd name="connsiteY2683" fmla="*/ 1159064 h 1578661"/>
                  <a:gd name="connsiteX2684" fmla="*/ 934353 w 1534386"/>
                  <a:gd name="connsiteY2684" fmla="*/ 1159064 h 1578661"/>
                  <a:gd name="connsiteX2685" fmla="*/ 936769 w 1534386"/>
                  <a:gd name="connsiteY2685" fmla="*/ 1157855 h 1578661"/>
                  <a:gd name="connsiteX2686" fmla="*/ 937977 w 1534386"/>
                  <a:gd name="connsiteY2686" fmla="*/ 1157855 h 1578661"/>
                  <a:gd name="connsiteX2687" fmla="*/ 940393 w 1534386"/>
                  <a:gd name="connsiteY2687" fmla="*/ 1156647 h 1578661"/>
                  <a:gd name="connsiteX2688" fmla="*/ 941601 w 1534386"/>
                  <a:gd name="connsiteY2688" fmla="*/ 1156647 h 1578661"/>
                  <a:gd name="connsiteX2689" fmla="*/ 942810 w 1534386"/>
                  <a:gd name="connsiteY2689" fmla="*/ 1156647 h 1578661"/>
                  <a:gd name="connsiteX2690" fmla="*/ 950058 w 1534386"/>
                  <a:gd name="connsiteY2690" fmla="*/ 1153023 h 1578661"/>
                  <a:gd name="connsiteX2691" fmla="*/ 953682 w 1534386"/>
                  <a:gd name="connsiteY2691" fmla="*/ 1151815 h 1578661"/>
                  <a:gd name="connsiteX2692" fmla="*/ 960932 w 1534386"/>
                  <a:gd name="connsiteY2692" fmla="*/ 1148191 h 1578661"/>
                  <a:gd name="connsiteX2693" fmla="*/ 975429 w 1534386"/>
                  <a:gd name="connsiteY2693" fmla="*/ 1142150 h 1578661"/>
                  <a:gd name="connsiteX2694" fmla="*/ 982678 w 1534386"/>
                  <a:gd name="connsiteY2694" fmla="*/ 1150607 h 1578661"/>
                  <a:gd name="connsiteX2695" fmla="*/ 983886 w 1534386"/>
                  <a:gd name="connsiteY2695" fmla="*/ 1150607 h 1578661"/>
                  <a:gd name="connsiteX2696" fmla="*/ 1008048 w 1534386"/>
                  <a:gd name="connsiteY2696" fmla="*/ 1139734 h 1578661"/>
                  <a:gd name="connsiteX2697" fmla="*/ 1011672 w 1534386"/>
                  <a:gd name="connsiteY2697" fmla="*/ 1137317 h 1578661"/>
                  <a:gd name="connsiteX2698" fmla="*/ 1011672 w 1534386"/>
                  <a:gd name="connsiteY2698" fmla="*/ 1137317 h 1578661"/>
                  <a:gd name="connsiteX2699" fmla="*/ 1015297 w 1534386"/>
                  <a:gd name="connsiteY2699" fmla="*/ 1134901 h 1578661"/>
                  <a:gd name="connsiteX2700" fmla="*/ 1015297 w 1534386"/>
                  <a:gd name="connsiteY2700" fmla="*/ 1134901 h 1578661"/>
                  <a:gd name="connsiteX2701" fmla="*/ 1016505 w 1534386"/>
                  <a:gd name="connsiteY2701" fmla="*/ 1133693 h 1578661"/>
                  <a:gd name="connsiteX2702" fmla="*/ 1016505 w 1534386"/>
                  <a:gd name="connsiteY2702" fmla="*/ 1133693 h 1578661"/>
                  <a:gd name="connsiteX2703" fmla="*/ 1004424 w 1534386"/>
                  <a:gd name="connsiteY2703" fmla="*/ 1133693 h 1578661"/>
                  <a:gd name="connsiteX2704" fmla="*/ 1002007 w 1534386"/>
                  <a:gd name="connsiteY2704" fmla="*/ 1134901 h 1578661"/>
                  <a:gd name="connsiteX2705" fmla="*/ 980261 w 1534386"/>
                  <a:gd name="connsiteY2705" fmla="*/ 1142150 h 1578661"/>
                  <a:gd name="connsiteX2706" fmla="*/ 980261 w 1534386"/>
                  <a:gd name="connsiteY2706" fmla="*/ 1142150 h 1578661"/>
                  <a:gd name="connsiteX2707" fmla="*/ 982678 w 1534386"/>
                  <a:gd name="connsiteY2707" fmla="*/ 1140942 h 1578661"/>
                  <a:gd name="connsiteX2708" fmla="*/ 980261 w 1534386"/>
                  <a:gd name="connsiteY2708" fmla="*/ 1142150 h 1578661"/>
                  <a:gd name="connsiteX2709" fmla="*/ 980261 w 1534386"/>
                  <a:gd name="connsiteY2709" fmla="*/ 1142150 h 1578661"/>
                  <a:gd name="connsiteX2710" fmla="*/ 1002007 w 1534386"/>
                  <a:gd name="connsiteY2710" fmla="*/ 1133693 h 1578661"/>
                  <a:gd name="connsiteX2711" fmla="*/ 1004424 w 1534386"/>
                  <a:gd name="connsiteY2711" fmla="*/ 1132485 h 1578661"/>
                  <a:gd name="connsiteX2712" fmla="*/ 1009257 w 1534386"/>
                  <a:gd name="connsiteY2712" fmla="*/ 1130069 h 1578661"/>
                  <a:gd name="connsiteX2713" fmla="*/ 1008048 w 1534386"/>
                  <a:gd name="connsiteY2713" fmla="*/ 1130069 h 1578661"/>
                  <a:gd name="connsiteX2714" fmla="*/ 1005632 w 1534386"/>
                  <a:gd name="connsiteY2714" fmla="*/ 1130069 h 1578661"/>
                  <a:gd name="connsiteX2715" fmla="*/ 1004424 w 1534386"/>
                  <a:gd name="connsiteY2715" fmla="*/ 1130069 h 1578661"/>
                  <a:gd name="connsiteX2716" fmla="*/ 1000800 w 1534386"/>
                  <a:gd name="connsiteY2716" fmla="*/ 1130069 h 1578661"/>
                  <a:gd name="connsiteX2717" fmla="*/ 999591 w 1534386"/>
                  <a:gd name="connsiteY2717" fmla="*/ 1130069 h 1578661"/>
                  <a:gd name="connsiteX2718" fmla="*/ 994759 w 1534386"/>
                  <a:gd name="connsiteY2718" fmla="*/ 1130069 h 1578661"/>
                  <a:gd name="connsiteX2719" fmla="*/ 988718 w 1534386"/>
                  <a:gd name="connsiteY2719" fmla="*/ 1131277 h 1578661"/>
                  <a:gd name="connsiteX2720" fmla="*/ 963347 w 1534386"/>
                  <a:gd name="connsiteY2720" fmla="*/ 1136109 h 1578661"/>
                  <a:gd name="connsiteX2721" fmla="*/ 959723 w 1534386"/>
                  <a:gd name="connsiteY2721" fmla="*/ 1137317 h 1578661"/>
                  <a:gd name="connsiteX2722" fmla="*/ 959723 w 1534386"/>
                  <a:gd name="connsiteY2722" fmla="*/ 1137317 h 1578661"/>
                  <a:gd name="connsiteX2723" fmla="*/ 959723 w 1534386"/>
                  <a:gd name="connsiteY2723" fmla="*/ 1137317 h 1578661"/>
                  <a:gd name="connsiteX2724" fmla="*/ 959723 w 1534386"/>
                  <a:gd name="connsiteY2724" fmla="*/ 1137317 h 1578661"/>
                  <a:gd name="connsiteX2725" fmla="*/ 988718 w 1534386"/>
                  <a:gd name="connsiteY2725" fmla="*/ 1131277 h 1578661"/>
                  <a:gd name="connsiteX2726" fmla="*/ 997175 w 1534386"/>
                  <a:gd name="connsiteY2726" fmla="*/ 1130069 h 1578661"/>
                  <a:gd name="connsiteX2727" fmla="*/ 1006840 w 1534386"/>
                  <a:gd name="connsiteY2727" fmla="*/ 1127652 h 1578661"/>
                  <a:gd name="connsiteX2728" fmla="*/ 1009257 w 1534386"/>
                  <a:gd name="connsiteY2728" fmla="*/ 1127652 h 1578661"/>
                  <a:gd name="connsiteX2729" fmla="*/ 1010464 w 1534386"/>
                  <a:gd name="connsiteY2729" fmla="*/ 1127652 h 1578661"/>
                  <a:gd name="connsiteX2730" fmla="*/ 1016505 w 1534386"/>
                  <a:gd name="connsiteY2730" fmla="*/ 1126444 h 1578661"/>
                  <a:gd name="connsiteX2731" fmla="*/ 1016505 w 1534386"/>
                  <a:gd name="connsiteY2731" fmla="*/ 1126444 h 1578661"/>
                  <a:gd name="connsiteX2732" fmla="*/ 1018921 w 1534386"/>
                  <a:gd name="connsiteY2732" fmla="*/ 1126444 h 1578661"/>
                  <a:gd name="connsiteX2733" fmla="*/ 1018921 w 1534386"/>
                  <a:gd name="connsiteY2733" fmla="*/ 1126444 h 1578661"/>
                  <a:gd name="connsiteX2734" fmla="*/ 1021338 w 1534386"/>
                  <a:gd name="connsiteY2734" fmla="*/ 1126444 h 1578661"/>
                  <a:gd name="connsiteX2735" fmla="*/ 1021338 w 1534386"/>
                  <a:gd name="connsiteY2735" fmla="*/ 1126444 h 1578661"/>
                  <a:gd name="connsiteX2736" fmla="*/ 1021338 w 1534386"/>
                  <a:gd name="connsiteY2736" fmla="*/ 1126444 h 1578661"/>
                  <a:gd name="connsiteX2737" fmla="*/ 1021338 w 1534386"/>
                  <a:gd name="connsiteY2737" fmla="*/ 1126444 h 1578661"/>
                  <a:gd name="connsiteX2738" fmla="*/ 1021338 w 1534386"/>
                  <a:gd name="connsiteY2738" fmla="*/ 1126444 h 1578661"/>
                  <a:gd name="connsiteX2739" fmla="*/ 1021338 w 1534386"/>
                  <a:gd name="connsiteY2739" fmla="*/ 1126444 h 1578661"/>
                  <a:gd name="connsiteX2740" fmla="*/ 1021338 w 1534386"/>
                  <a:gd name="connsiteY2740" fmla="*/ 1126444 h 1578661"/>
                  <a:gd name="connsiteX2741" fmla="*/ 1021338 w 1534386"/>
                  <a:gd name="connsiteY2741" fmla="*/ 1126444 h 1578661"/>
                  <a:gd name="connsiteX2742" fmla="*/ 1021338 w 1534386"/>
                  <a:gd name="connsiteY2742" fmla="*/ 1126444 h 1578661"/>
                  <a:gd name="connsiteX2743" fmla="*/ 1021338 w 1534386"/>
                  <a:gd name="connsiteY2743" fmla="*/ 1126444 h 1578661"/>
                  <a:gd name="connsiteX2744" fmla="*/ 1021338 w 1534386"/>
                  <a:gd name="connsiteY2744" fmla="*/ 1126444 h 1578661"/>
                  <a:gd name="connsiteX2745" fmla="*/ 1020129 w 1534386"/>
                  <a:gd name="connsiteY2745" fmla="*/ 1125236 h 1578661"/>
                  <a:gd name="connsiteX2746" fmla="*/ 1020129 w 1534386"/>
                  <a:gd name="connsiteY2746" fmla="*/ 1125236 h 1578661"/>
                  <a:gd name="connsiteX2747" fmla="*/ 1020129 w 1534386"/>
                  <a:gd name="connsiteY2747" fmla="*/ 1125236 h 1578661"/>
                  <a:gd name="connsiteX2748" fmla="*/ 1017713 w 1534386"/>
                  <a:gd name="connsiteY2748" fmla="*/ 1124028 h 1578661"/>
                  <a:gd name="connsiteX2749" fmla="*/ 1017713 w 1534386"/>
                  <a:gd name="connsiteY2749" fmla="*/ 1124028 h 1578661"/>
                  <a:gd name="connsiteX2750" fmla="*/ 1014089 w 1534386"/>
                  <a:gd name="connsiteY2750" fmla="*/ 1124028 h 1578661"/>
                  <a:gd name="connsiteX2751" fmla="*/ 999591 w 1534386"/>
                  <a:gd name="connsiteY2751" fmla="*/ 1124028 h 1578661"/>
                  <a:gd name="connsiteX2752" fmla="*/ 975429 w 1534386"/>
                  <a:gd name="connsiteY2752" fmla="*/ 1124028 h 1578661"/>
                  <a:gd name="connsiteX2753" fmla="*/ 940393 w 1534386"/>
                  <a:gd name="connsiteY2753" fmla="*/ 1121612 h 1578661"/>
                  <a:gd name="connsiteX2754" fmla="*/ 933144 w 1534386"/>
                  <a:gd name="connsiteY2754" fmla="*/ 1121612 h 1578661"/>
                  <a:gd name="connsiteX2755" fmla="*/ 910190 w 1534386"/>
                  <a:gd name="connsiteY2755" fmla="*/ 1122820 h 1578661"/>
                  <a:gd name="connsiteX2756" fmla="*/ 900526 w 1534386"/>
                  <a:gd name="connsiteY2756" fmla="*/ 1124028 h 1578661"/>
                  <a:gd name="connsiteX2757" fmla="*/ 900526 w 1534386"/>
                  <a:gd name="connsiteY2757" fmla="*/ 1124028 h 1578661"/>
                  <a:gd name="connsiteX2758" fmla="*/ 900526 w 1534386"/>
                  <a:gd name="connsiteY2758" fmla="*/ 1124028 h 1578661"/>
                  <a:gd name="connsiteX2759" fmla="*/ 929520 w 1534386"/>
                  <a:gd name="connsiteY2759" fmla="*/ 1121612 h 1578661"/>
                  <a:gd name="connsiteX2760" fmla="*/ 928312 w 1534386"/>
                  <a:gd name="connsiteY2760" fmla="*/ 1121612 h 1578661"/>
                  <a:gd name="connsiteX2761" fmla="*/ 928312 w 1534386"/>
                  <a:gd name="connsiteY2761" fmla="*/ 1121612 h 1578661"/>
                  <a:gd name="connsiteX2762" fmla="*/ 939185 w 1534386"/>
                  <a:gd name="connsiteY2762" fmla="*/ 1121612 h 1578661"/>
                  <a:gd name="connsiteX2763" fmla="*/ 976637 w 1534386"/>
                  <a:gd name="connsiteY2763" fmla="*/ 1121612 h 1578661"/>
                  <a:gd name="connsiteX2764" fmla="*/ 979053 w 1534386"/>
                  <a:gd name="connsiteY2764" fmla="*/ 1121612 h 1578661"/>
                  <a:gd name="connsiteX2765" fmla="*/ 1000800 w 1534386"/>
                  <a:gd name="connsiteY2765" fmla="*/ 1119195 h 1578661"/>
                  <a:gd name="connsiteX2766" fmla="*/ 1014089 w 1534386"/>
                  <a:gd name="connsiteY2766" fmla="*/ 1119195 h 1578661"/>
                  <a:gd name="connsiteX2767" fmla="*/ 1016505 w 1534386"/>
                  <a:gd name="connsiteY2767" fmla="*/ 1119195 h 1578661"/>
                  <a:gd name="connsiteX2768" fmla="*/ 997175 w 1534386"/>
                  <a:gd name="connsiteY2768" fmla="*/ 1113155 h 1578661"/>
                  <a:gd name="connsiteX2769" fmla="*/ 997175 w 1534386"/>
                  <a:gd name="connsiteY2769" fmla="*/ 1113155 h 1578661"/>
                  <a:gd name="connsiteX2770" fmla="*/ 997175 w 1534386"/>
                  <a:gd name="connsiteY2770" fmla="*/ 1113155 h 1578661"/>
                  <a:gd name="connsiteX2771" fmla="*/ 997175 w 1534386"/>
                  <a:gd name="connsiteY2771" fmla="*/ 1113155 h 1578661"/>
                  <a:gd name="connsiteX2772" fmla="*/ 1009257 w 1534386"/>
                  <a:gd name="connsiteY2772" fmla="*/ 1115571 h 1578661"/>
                  <a:gd name="connsiteX2773" fmla="*/ 1009257 w 1534386"/>
                  <a:gd name="connsiteY2773" fmla="*/ 1115571 h 1578661"/>
                  <a:gd name="connsiteX2774" fmla="*/ 1010464 w 1534386"/>
                  <a:gd name="connsiteY2774" fmla="*/ 1115571 h 1578661"/>
                  <a:gd name="connsiteX2775" fmla="*/ 1011672 w 1534386"/>
                  <a:gd name="connsiteY2775" fmla="*/ 1115571 h 1578661"/>
                  <a:gd name="connsiteX2776" fmla="*/ 1012881 w 1534386"/>
                  <a:gd name="connsiteY2776" fmla="*/ 1115571 h 1578661"/>
                  <a:gd name="connsiteX2777" fmla="*/ 1014089 w 1534386"/>
                  <a:gd name="connsiteY2777" fmla="*/ 1115571 h 1578661"/>
                  <a:gd name="connsiteX2778" fmla="*/ 1014089 w 1534386"/>
                  <a:gd name="connsiteY2778" fmla="*/ 1115571 h 1578661"/>
                  <a:gd name="connsiteX2779" fmla="*/ 1005632 w 1534386"/>
                  <a:gd name="connsiteY2779" fmla="*/ 1108322 h 1578661"/>
                  <a:gd name="connsiteX2780" fmla="*/ 1004424 w 1534386"/>
                  <a:gd name="connsiteY2780" fmla="*/ 1107114 h 1578661"/>
                  <a:gd name="connsiteX2781" fmla="*/ 1003216 w 1534386"/>
                  <a:gd name="connsiteY2781" fmla="*/ 1107114 h 1578661"/>
                  <a:gd name="connsiteX2782" fmla="*/ 1003216 w 1534386"/>
                  <a:gd name="connsiteY2782" fmla="*/ 1107114 h 1578661"/>
                  <a:gd name="connsiteX2783" fmla="*/ 1003216 w 1534386"/>
                  <a:gd name="connsiteY2783" fmla="*/ 1107114 h 1578661"/>
                  <a:gd name="connsiteX2784" fmla="*/ 1002007 w 1534386"/>
                  <a:gd name="connsiteY2784" fmla="*/ 1107114 h 1578661"/>
                  <a:gd name="connsiteX2785" fmla="*/ 995967 w 1534386"/>
                  <a:gd name="connsiteY2785" fmla="*/ 1103490 h 1578661"/>
                  <a:gd name="connsiteX2786" fmla="*/ 994759 w 1534386"/>
                  <a:gd name="connsiteY2786" fmla="*/ 1102282 h 1578661"/>
                  <a:gd name="connsiteX2787" fmla="*/ 994759 w 1534386"/>
                  <a:gd name="connsiteY2787" fmla="*/ 1102282 h 1578661"/>
                  <a:gd name="connsiteX2788" fmla="*/ 994759 w 1534386"/>
                  <a:gd name="connsiteY2788" fmla="*/ 1102282 h 1578661"/>
                  <a:gd name="connsiteX2789" fmla="*/ 931936 w 1534386"/>
                  <a:gd name="connsiteY2789" fmla="*/ 1085368 h 1578661"/>
                  <a:gd name="connsiteX2790" fmla="*/ 927104 w 1534386"/>
                  <a:gd name="connsiteY2790" fmla="*/ 1084160 h 1578661"/>
                  <a:gd name="connsiteX2791" fmla="*/ 925896 w 1534386"/>
                  <a:gd name="connsiteY2791" fmla="*/ 1084160 h 1578661"/>
                  <a:gd name="connsiteX2792" fmla="*/ 922272 w 1534386"/>
                  <a:gd name="connsiteY2792" fmla="*/ 1084160 h 1578661"/>
                  <a:gd name="connsiteX2793" fmla="*/ 921063 w 1534386"/>
                  <a:gd name="connsiteY2793" fmla="*/ 1084160 h 1578661"/>
                  <a:gd name="connsiteX2794" fmla="*/ 917439 w 1534386"/>
                  <a:gd name="connsiteY2794" fmla="*/ 1084160 h 1578661"/>
                  <a:gd name="connsiteX2795" fmla="*/ 916231 w 1534386"/>
                  <a:gd name="connsiteY2795" fmla="*/ 1084160 h 1578661"/>
                  <a:gd name="connsiteX2796" fmla="*/ 911398 w 1534386"/>
                  <a:gd name="connsiteY2796" fmla="*/ 1084160 h 1578661"/>
                  <a:gd name="connsiteX2797" fmla="*/ 911398 w 1534386"/>
                  <a:gd name="connsiteY2797" fmla="*/ 1084160 h 1578661"/>
                  <a:gd name="connsiteX2798" fmla="*/ 901733 w 1534386"/>
                  <a:gd name="connsiteY2798" fmla="*/ 1084160 h 1578661"/>
                  <a:gd name="connsiteX2799" fmla="*/ 901733 w 1534386"/>
                  <a:gd name="connsiteY2799" fmla="*/ 1084160 h 1578661"/>
                  <a:gd name="connsiteX2800" fmla="*/ 896901 w 1534386"/>
                  <a:gd name="connsiteY2800" fmla="*/ 1084160 h 1578661"/>
                  <a:gd name="connsiteX2801" fmla="*/ 896901 w 1534386"/>
                  <a:gd name="connsiteY2801" fmla="*/ 1084160 h 1578661"/>
                  <a:gd name="connsiteX2802" fmla="*/ 892069 w 1534386"/>
                  <a:gd name="connsiteY2802" fmla="*/ 1085368 h 1578661"/>
                  <a:gd name="connsiteX2803" fmla="*/ 892069 w 1534386"/>
                  <a:gd name="connsiteY2803" fmla="*/ 1085368 h 1578661"/>
                  <a:gd name="connsiteX2804" fmla="*/ 882404 w 1534386"/>
                  <a:gd name="connsiteY2804" fmla="*/ 1088992 h 1578661"/>
                  <a:gd name="connsiteX2805" fmla="*/ 875155 w 1534386"/>
                  <a:gd name="connsiteY2805" fmla="*/ 1093825 h 1578661"/>
                  <a:gd name="connsiteX2806" fmla="*/ 875155 w 1534386"/>
                  <a:gd name="connsiteY2806" fmla="*/ 1098657 h 1578661"/>
                  <a:gd name="connsiteX2807" fmla="*/ 875155 w 1534386"/>
                  <a:gd name="connsiteY2807" fmla="*/ 1098657 h 1578661"/>
                  <a:gd name="connsiteX2808" fmla="*/ 878779 w 1534386"/>
                  <a:gd name="connsiteY2808" fmla="*/ 1098657 h 1578661"/>
                  <a:gd name="connsiteX2809" fmla="*/ 879987 w 1534386"/>
                  <a:gd name="connsiteY2809" fmla="*/ 1098657 h 1578661"/>
                  <a:gd name="connsiteX2810" fmla="*/ 887236 w 1534386"/>
                  <a:gd name="connsiteY2810" fmla="*/ 1096241 h 1578661"/>
                  <a:gd name="connsiteX2811" fmla="*/ 890860 w 1534386"/>
                  <a:gd name="connsiteY2811" fmla="*/ 1096241 h 1578661"/>
                  <a:gd name="connsiteX2812" fmla="*/ 890860 w 1534386"/>
                  <a:gd name="connsiteY2812" fmla="*/ 1096241 h 1578661"/>
                  <a:gd name="connsiteX2813" fmla="*/ 893276 w 1534386"/>
                  <a:gd name="connsiteY2813" fmla="*/ 1096241 h 1578661"/>
                  <a:gd name="connsiteX2814" fmla="*/ 894485 w 1534386"/>
                  <a:gd name="connsiteY2814" fmla="*/ 1096241 h 1578661"/>
                  <a:gd name="connsiteX2815" fmla="*/ 896901 w 1534386"/>
                  <a:gd name="connsiteY2815" fmla="*/ 1096241 h 1578661"/>
                  <a:gd name="connsiteX2816" fmla="*/ 898109 w 1534386"/>
                  <a:gd name="connsiteY2816" fmla="*/ 1096241 h 1578661"/>
                  <a:gd name="connsiteX2817" fmla="*/ 922272 w 1534386"/>
                  <a:gd name="connsiteY2817" fmla="*/ 1096241 h 1578661"/>
                  <a:gd name="connsiteX2818" fmla="*/ 936769 w 1534386"/>
                  <a:gd name="connsiteY2818" fmla="*/ 1093825 h 1578661"/>
                  <a:gd name="connsiteX2819" fmla="*/ 944018 w 1534386"/>
                  <a:gd name="connsiteY2819" fmla="*/ 1095033 h 1578661"/>
                  <a:gd name="connsiteX2820" fmla="*/ 948850 w 1534386"/>
                  <a:gd name="connsiteY2820" fmla="*/ 1096241 h 1578661"/>
                  <a:gd name="connsiteX2821" fmla="*/ 956099 w 1534386"/>
                  <a:gd name="connsiteY2821" fmla="*/ 1097449 h 1578661"/>
                  <a:gd name="connsiteX2822" fmla="*/ 971804 w 1534386"/>
                  <a:gd name="connsiteY2822" fmla="*/ 1101073 h 1578661"/>
                  <a:gd name="connsiteX2823" fmla="*/ 971804 w 1534386"/>
                  <a:gd name="connsiteY2823" fmla="*/ 1101073 h 1578661"/>
                  <a:gd name="connsiteX2824" fmla="*/ 971804 w 1534386"/>
                  <a:gd name="connsiteY2824" fmla="*/ 1101073 h 1578661"/>
                  <a:gd name="connsiteX2825" fmla="*/ 971804 w 1534386"/>
                  <a:gd name="connsiteY2825" fmla="*/ 1101073 h 1578661"/>
                  <a:gd name="connsiteX2826" fmla="*/ 970596 w 1534386"/>
                  <a:gd name="connsiteY2826" fmla="*/ 1101073 h 1578661"/>
                  <a:gd name="connsiteX2827" fmla="*/ 964556 w 1534386"/>
                  <a:gd name="connsiteY2827" fmla="*/ 1099866 h 1578661"/>
                  <a:gd name="connsiteX2828" fmla="*/ 956099 w 1534386"/>
                  <a:gd name="connsiteY2828" fmla="*/ 1098657 h 1578661"/>
                  <a:gd name="connsiteX2829" fmla="*/ 947642 w 1534386"/>
                  <a:gd name="connsiteY2829" fmla="*/ 1097449 h 1578661"/>
                  <a:gd name="connsiteX2830" fmla="*/ 941601 w 1534386"/>
                  <a:gd name="connsiteY2830" fmla="*/ 1097449 h 1578661"/>
                  <a:gd name="connsiteX2831" fmla="*/ 940393 w 1534386"/>
                  <a:gd name="connsiteY2831" fmla="*/ 1097449 h 1578661"/>
                  <a:gd name="connsiteX2832" fmla="*/ 922272 w 1534386"/>
                  <a:gd name="connsiteY2832" fmla="*/ 1099866 h 1578661"/>
                  <a:gd name="connsiteX2833" fmla="*/ 916231 w 1534386"/>
                  <a:gd name="connsiteY2833" fmla="*/ 1099866 h 1578661"/>
                  <a:gd name="connsiteX2834" fmla="*/ 907774 w 1534386"/>
                  <a:gd name="connsiteY2834" fmla="*/ 1099866 h 1578661"/>
                  <a:gd name="connsiteX2835" fmla="*/ 890860 w 1534386"/>
                  <a:gd name="connsiteY2835" fmla="*/ 1101073 h 1578661"/>
                  <a:gd name="connsiteX2836" fmla="*/ 876363 w 1534386"/>
                  <a:gd name="connsiteY2836" fmla="*/ 1105906 h 1578661"/>
                  <a:gd name="connsiteX2837" fmla="*/ 875155 w 1534386"/>
                  <a:gd name="connsiteY2837" fmla="*/ 1105906 h 1578661"/>
                  <a:gd name="connsiteX2838" fmla="*/ 872738 w 1534386"/>
                  <a:gd name="connsiteY2838" fmla="*/ 1107114 h 1578661"/>
                  <a:gd name="connsiteX2839" fmla="*/ 870322 w 1534386"/>
                  <a:gd name="connsiteY2839" fmla="*/ 1108322 h 1578661"/>
                  <a:gd name="connsiteX2840" fmla="*/ 870322 w 1534386"/>
                  <a:gd name="connsiteY2840" fmla="*/ 1108322 h 1578661"/>
                  <a:gd name="connsiteX2841" fmla="*/ 861865 w 1534386"/>
                  <a:gd name="connsiteY2841" fmla="*/ 1117987 h 1578661"/>
                  <a:gd name="connsiteX2842" fmla="*/ 861865 w 1534386"/>
                  <a:gd name="connsiteY2842" fmla="*/ 1117987 h 1578661"/>
                  <a:gd name="connsiteX2843" fmla="*/ 859449 w 1534386"/>
                  <a:gd name="connsiteY2843" fmla="*/ 1131277 h 1578661"/>
                  <a:gd name="connsiteX2844" fmla="*/ 859449 w 1534386"/>
                  <a:gd name="connsiteY2844" fmla="*/ 1131277 h 1578661"/>
                  <a:gd name="connsiteX2845" fmla="*/ 859449 w 1534386"/>
                  <a:gd name="connsiteY2845" fmla="*/ 1131277 h 1578661"/>
                  <a:gd name="connsiteX2846" fmla="*/ 859449 w 1534386"/>
                  <a:gd name="connsiteY2846" fmla="*/ 1131277 h 1578661"/>
                  <a:gd name="connsiteX2847" fmla="*/ 859449 w 1534386"/>
                  <a:gd name="connsiteY2847" fmla="*/ 1131277 h 1578661"/>
                  <a:gd name="connsiteX2848" fmla="*/ 859449 w 1534386"/>
                  <a:gd name="connsiteY2848" fmla="*/ 1130069 h 1578661"/>
                  <a:gd name="connsiteX2849" fmla="*/ 859449 w 1534386"/>
                  <a:gd name="connsiteY2849" fmla="*/ 1128860 h 1578661"/>
                  <a:gd name="connsiteX2850" fmla="*/ 859449 w 1534386"/>
                  <a:gd name="connsiteY2850" fmla="*/ 1127652 h 1578661"/>
                  <a:gd name="connsiteX2851" fmla="*/ 859449 w 1534386"/>
                  <a:gd name="connsiteY2851" fmla="*/ 1114363 h 1578661"/>
                  <a:gd name="connsiteX2852" fmla="*/ 859449 w 1534386"/>
                  <a:gd name="connsiteY2852" fmla="*/ 1114363 h 1578661"/>
                  <a:gd name="connsiteX2853" fmla="*/ 859449 w 1534386"/>
                  <a:gd name="connsiteY2853" fmla="*/ 1114363 h 1578661"/>
                  <a:gd name="connsiteX2854" fmla="*/ 899317 w 1534386"/>
                  <a:gd name="connsiteY2854" fmla="*/ 892068 h 1578661"/>
                  <a:gd name="connsiteX2855" fmla="*/ 910190 w 1534386"/>
                  <a:gd name="connsiteY2855" fmla="*/ 861865 h 1578661"/>
                  <a:gd name="connsiteX2856" fmla="*/ 911398 w 1534386"/>
                  <a:gd name="connsiteY2856" fmla="*/ 855825 h 1578661"/>
                  <a:gd name="connsiteX2857" fmla="*/ 912607 w 1534386"/>
                  <a:gd name="connsiteY2857" fmla="*/ 849784 h 1578661"/>
                  <a:gd name="connsiteX2858" fmla="*/ 912607 w 1534386"/>
                  <a:gd name="connsiteY2858" fmla="*/ 844952 h 1578661"/>
                  <a:gd name="connsiteX2859" fmla="*/ 901733 w 1534386"/>
                  <a:gd name="connsiteY2859" fmla="*/ 843743 h 1578661"/>
                  <a:gd name="connsiteX2860" fmla="*/ 896901 w 1534386"/>
                  <a:gd name="connsiteY2860" fmla="*/ 842535 h 1578661"/>
                  <a:gd name="connsiteX2861" fmla="*/ 888444 w 1534386"/>
                  <a:gd name="connsiteY2861" fmla="*/ 841327 h 1578661"/>
                  <a:gd name="connsiteX2862" fmla="*/ 879987 w 1534386"/>
                  <a:gd name="connsiteY2862" fmla="*/ 842535 h 1578661"/>
                  <a:gd name="connsiteX2863" fmla="*/ 877571 w 1534386"/>
                  <a:gd name="connsiteY2863" fmla="*/ 843743 h 1578661"/>
                  <a:gd name="connsiteX2864" fmla="*/ 870322 w 1534386"/>
                  <a:gd name="connsiteY2864" fmla="*/ 847368 h 1578661"/>
                  <a:gd name="connsiteX2865" fmla="*/ 867906 w 1534386"/>
                  <a:gd name="connsiteY2865" fmla="*/ 849784 h 1578661"/>
                  <a:gd name="connsiteX2866" fmla="*/ 864282 w 1534386"/>
                  <a:gd name="connsiteY2866" fmla="*/ 854616 h 1578661"/>
                  <a:gd name="connsiteX2867" fmla="*/ 861865 w 1534386"/>
                  <a:gd name="connsiteY2867" fmla="*/ 859449 h 1578661"/>
                  <a:gd name="connsiteX2868" fmla="*/ 855825 w 1534386"/>
                  <a:gd name="connsiteY2868" fmla="*/ 884820 h 1578661"/>
                  <a:gd name="connsiteX2869" fmla="*/ 855825 w 1534386"/>
                  <a:gd name="connsiteY2869" fmla="*/ 887236 h 1578661"/>
                  <a:gd name="connsiteX2870" fmla="*/ 855825 w 1534386"/>
                  <a:gd name="connsiteY2870" fmla="*/ 888444 h 1578661"/>
                  <a:gd name="connsiteX2871" fmla="*/ 854616 w 1534386"/>
                  <a:gd name="connsiteY2871" fmla="*/ 918647 h 1578661"/>
                  <a:gd name="connsiteX2872" fmla="*/ 854616 w 1534386"/>
                  <a:gd name="connsiteY2872" fmla="*/ 918647 h 1578661"/>
                  <a:gd name="connsiteX2873" fmla="*/ 855825 w 1534386"/>
                  <a:gd name="connsiteY2873" fmla="*/ 919855 h 1578661"/>
                  <a:gd name="connsiteX2874" fmla="*/ 858241 w 1534386"/>
                  <a:gd name="connsiteY2874" fmla="*/ 921063 h 1578661"/>
                  <a:gd name="connsiteX2875" fmla="*/ 858241 w 1534386"/>
                  <a:gd name="connsiteY2875" fmla="*/ 924688 h 1578661"/>
                  <a:gd name="connsiteX2876" fmla="*/ 859449 w 1534386"/>
                  <a:gd name="connsiteY2876" fmla="*/ 945226 h 1578661"/>
                  <a:gd name="connsiteX2877" fmla="*/ 861865 w 1534386"/>
                  <a:gd name="connsiteY2877" fmla="*/ 954891 h 1578661"/>
                  <a:gd name="connsiteX2878" fmla="*/ 875155 w 1534386"/>
                  <a:gd name="connsiteY2878" fmla="*/ 981469 h 1578661"/>
                  <a:gd name="connsiteX2879" fmla="*/ 882404 w 1534386"/>
                  <a:gd name="connsiteY2879" fmla="*/ 989926 h 1578661"/>
                  <a:gd name="connsiteX2880" fmla="*/ 894485 w 1534386"/>
                  <a:gd name="connsiteY2880" fmla="*/ 1003216 h 1578661"/>
                  <a:gd name="connsiteX2881" fmla="*/ 895693 w 1534386"/>
                  <a:gd name="connsiteY2881" fmla="*/ 1004424 h 1578661"/>
                  <a:gd name="connsiteX2882" fmla="*/ 895693 w 1534386"/>
                  <a:gd name="connsiteY2882" fmla="*/ 1004424 h 1578661"/>
                  <a:gd name="connsiteX2883" fmla="*/ 894485 w 1534386"/>
                  <a:gd name="connsiteY2883" fmla="*/ 1002008 h 1578661"/>
                  <a:gd name="connsiteX2884" fmla="*/ 892069 w 1534386"/>
                  <a:gd name="connsiteY2884" fmla="*/ 998383 h 1578661"/>
                  <a:gd name="connsiteX2885" fmla="*/ 890860 w 1534386"/>
                  <a:gd name="connsiteY2885" fmla="*/ 994759 h 1578661"/>
                  <a:gd name="connsiteX2886" fmla="*/ 889652 w 1534386"/>
                  <a:gd name="connsiteY2886" fmla="*/ 992342 h 1578661"/>
                  <a:gd name="connsiteX2887" fmla="*/ 888444 w 1534386"/>
                  <a:gd name="connsiteY2887" fmla="*/ 982678 h 1578661"/>
                  <a:gd name="connsiteX2888" fmla="*/ 890860 w 1534386"/>
                  <a:gd name="connsiteY2888" fmla="*/ 962139 h 1578661"/>
                  <a:gd name="connsiteX2889" fmla="*/ 900526 w 1534386"/>
                  <a:gd name="connsiteY2889" fmla="*/ 942810 h 1578661"/>
                  <a:gd name="connsiteX2890" fmla="*/ 919855 w 1534386"/>
                  <a:gd name="connsiteY2890" fmla="*/ 928312 h 1578661"/>
                  <a:gd name="connsiteX2891" fmla="*/ 931936 w 1534386"/>
                  <a:gd name="connsiteY2891" fmla="*/ 923480 h 1578661"/>
                  <a:gd name="connsiteX2892" fmla="*/ 934353 w 1534386"/>
                  <a:gd name="connsiteY2892" fmla="*/ 922271 h 1578661"/>
                  <a:gd name="connsiteX2893" fmla="*/ 934353 w 1534386"/>
                  <a:gd name="connsiteY2893" fmla="*/ 922271 h 1578661"/>
                  <a:gd name="connsiteX2894" fmla="*/ 936769 w 1534386"/>
                  <a:gd name="connsiteY2894" fmla="*/ 921063 h 1578661"/>
                  <a:gd name="connsiteX2895" fmla="*/ 936769 w 1534386"/>
                  <a:gd name="connsiteY2895" fmla="*/ 921063 h 1578661"/>
                  <a:gd name="connsiteX2896" fmla="*/ 937977 w 1534386"/>
                  <a:gd name="connsiteY2896" fmla="*/ 917439 h 1578661"/>
                  <a:gd name="connsiteX2897" fmla="*/ 937977 w 1534386"/>
                  <a:gd name="connsiteY2897" fmla="*/ 915023 h 1578661"/>
                  <a:gd name="connsiteX2898" fmla="*/ 935561 w 1534386"/>
                  <a:gd name="connsiteY2898" fmla="*/ 915023 h 1578661"/>
                  <a:gd name="connsiteX2899" fmla="*/ 935561 w 1534386"/>
                  <a:gd name="connsiteY2899" fmla="*/ 915023 h 1578661"/>
                  <a:gd name="connsiteX2900" fmla="*/ 935561 w 1534386"/>
                  <a:gd name="connsiteY2900" fmla="*/ 915023 h 1578661"/>
                  <a:gd name="connsiteX2901" fmla="*/ 919855 w 1534386"/>
                  <a:gd name="connsiteY2901" fmla="*/ 911398 h 1578661"/>
                  <a:gd name="connsiteX2902" fmla="*/ 919855 w 1534386"/>
                  <a:gd name="connsiteY2902" fmla="*/ 911398 h 1578661"/>
                  <a:gd name="connsiteX2903" fmla="*/ 919855 w 1534386"/>
                  <a:gd name="connsiteY2903" fmla="*/ 911398 h 1578661"/>
                  <a:gd name="connsiteX2904" fmla="*/ 899317 w 1534386"/>
                  <a:gd name="connsiteY2904" fmla="*/ 892068 h 1578661"/>
                  <a:gd name="connsiteX2905" fmla="*/ 894485 w 1534386"/>
                  <a:gd name="connsiteY2905" fmla="*/ 989926 h 1578661"/>
                  <a:gd name="connsiteX2906" fmla="*/ 894485 w 1534386"/>
                  <a:gd name="connsiteY2906" fmla="*/ 989926 h 1578661"/>
                  <a:gd name="connsiteX2907" fmla="*/ 896901 w 1534386"/>
                  <a:gd name="connsiteY2907" fmla="*/ 995967 h 1578661"/>
                  <a:gd name="connsiteX2908" fmla="*/ 905358 w 1534386"/>
                  <a:gd name="connsiteY2908" fmla="*/ 1009256 h 1578661"/>
                  <a:gd name="connsiteX2909" fmla="*/ 911398 w 1534386"/>
                  <a:gd name="connsiteY2909" fmla="*/ 1015297 h 1578661"/>
                  <a:gd name="connsiteX2910" fmla="*/ 919855 w 1534386"/>
                  <a:gd name="connsiteY2910" fmla="*/ 1023754 h 1578661"/>
                  <a:gd name="connsiteX2911" fmla="*/ 935561 w 1534386"/>
                  <a:gd name="connsiteY2911" fmla="*/ 1039459 h 1578661"/>
                  <a:gd name="connsiteX2912" fmla="*/ 954891 w 1534386"/>
                  <a:gd name="connsiteY2912" fmla="*/ 1057581 h 1578661"/>
                  <a:gd name="connsiteX2913" fmla="*/ 958515 w 1534386"/>
                  <a:gd name="connsiteY2913" fmla="*/ 1059997 h 1578661"/>
                  <a:gd name="connsiteX2914" fmla="*/ 958515 w 1534386"/>
                  <a:gd name="connsiteY2914" fmla="*/ 1059997 h 1578661"/>
                  <a:gd name="connsiteX2915" fmla="*/ 958515 w 1534386"/>
                  <a:gd name="connsiteY2915" fmla="*/ 1059997 h 1578661"/>
                  <a:gd name="connsiteX2916" fmla="*/ 962139 w 1534386"/>
                  <a:gd name="connsiteY2916" fmla="*/ 1062414 h 1578661"/>
                  <a:gd name="connsiteX2917" fmla="*/ 962139 w 1534386"/>
                  <a:gd name="connsiteY2917" fmla="*/ 1062414 h 1578661"/>
                  <a:gd name="connsiteX2918" fmla="*/ 964556 w 1534386"/>
                  <a:gd name="connsiteY2918" fmla="*/ 1063622 h 1578661"/>
                  <a:gd name="connsiteX2919" fmla="*/ 966972 w 1534386"/>
                  <a:gd name="connsiteY2919" fmla="*/ 1064830 h 1578661"/>
                  <a:gd name="connsiteX2920" fmla="*/ 969388 w 1534386"/>
                  <a:gd name="connsiteY2920" fmla="*/ 1066038 h 1578661"/>
                  <a:gd name="connsiteX2921" fmla="*/ 969388 w 1534386"/>
                  <a:gd name="connsiteY2921" fmla="*/ 1066038 h 1578661"/>
                  <a:gd name="connsiteX2922" fmla="*/ 981469 w 1534386"/>
                  <a:gd name="connsiteY2922" fmla="*/ 1074495 h 1578661"/>
                  <a:gd name="connsiteX2923" fmla="*/ 989926 w 1534386"/>
                  <a:gd name="connsiteY2923" fmla="*/ 1078119 h 1578661"/>
                  <a:gd name="connsiteX2924" fmla="*/ 989926 w 1534386"/>
                  <a:gd name="connsiteY2924" fmla="*/ 1078119 h 1578661"/>
                  <a:gd name="connsiteX2925" fmla="*/ 989926 w 1534386"/>
                  <a:gd name="connsiteY2925" fmla="*/ 1078119 h 1578661"/>
                  <a:gd name="connsiteX2926" fmla="*/ 993550 w 1534386"/>
                  <a:gd name="connsiteY2926" fmla="*/ 1079327 h 1578661"/>
                  <a:gd name="connsiteX2927" fmla="*/ 993550 w 1534386"/>
                  <a:gd name="connsiteY2927" fmla="*/ 1079327 h 1578661"/>
                  <a:gd name="connsiteX2928" fmla="*/ 994759 w 1534386"/>
                  <a:gd name="connsiteY2928" fmla="*/ 1080536 h 1578661"/>
                  <a:gd name="connsiteX2929" fmla="*/ 994759 w 1534386"/>
                  <a:gd name="connsiteY2929" fmla="*/ 1080536 h 1578661"/>
                  <a:gd name="connsiteX2930" fmla="*/ 995967 w 1534386"/>
                  <a:gd name="connsiteY2930" fmla="*/ 1081744 h 1578661"/>
                  <a:gd name="connsiteX2931" fmla="*/ 999591 w 1534386"/>
                  <a:gd name="connsiteY2931" fmla="*/ 1085368 h 1578661"/>
                  <a:gd name="connsiteX2932" fmla="*/ 999591 w 1534386"/>
                  <a:gd name="connsiteY2932" fmla="*/ 1085368 h 1578661"/>
                  <a:gd name="connsiteX2933" fmla="*/ 1005632 w 1534386"/>
                  <a:gd name="connsiteY2933" fmla="*/ 1088992 h 1578661"/>
                  <a:gd name="connsiteX2934" fmla="*/ 1010464 w 1534386"/>
                  <a:gd name="connsiteY2934" fmla="*/ 1091409 h 1578661"/>
                  <a:gd name="connsiteX2935" fmla="*/ 1012881 w 1534386"/>
                  <a:gd name="connsiteY2935" fmla="*/ 1092617 h 1578661"/>
                  <a:gd name="connsiteX2936" fmla="*/ 1014089 w 1534386"/>
                  <a:gd name="connsiteY2936" fmla="*/ 1093825 h 1578661"/>
                  <a:gd name="connsiteX2937" fmla="*/ 1020129 w 1534386"/>
                  <a:gd name="connsiteY2937" fmla="*/ 1097449 h 1578661"/>
                  <a:gd name="connsiteX2938" fmla="*/ 1021338 w 1534386"/>
                  <a:gd name="connsiteY2938" fmla="*/ 1097449 h 1578661"/>
                  <a:gd name="connsiteX2939" fmla="*/ 1021338 w 1534386"/>
                  <a:gd name="connsiteY2939" fmla="*/ 1097449 h 1578661"/>
                  <a:gd name="connsiteX2940" fmla="*/ 1021338 w 1534386"/>
                  <a:gd name="connsiteY2940" fmla="*/ 1097449 h 1578661"/>
                  <a:gd name="connsiteX2941" fmla="*/ 1021338 w 1534386"/>
                  <a:gd name="connsiteY2941" fmla="*/ 1097449 h 1578661"/>
                  <a:gd name="connsiteX2942" fmla="*/ 1021338 w 1534386"/>
                  <a:gd name="connsiteY2942" fmla="*/ 1097449 h 1578661"/>
                  <a:gd name="connsiteX2943" fmla="*/ 1021338 w 1534386"/>
                  <a:gd name="connsiteY2943" fmla="*/ 1097449 h 1578661"/>
                  <a:gd name="connsiteX2944" fmla="*/ 1021338 w 1534386"/>
                  <a:gd name="connsiteY2944" fmla="*/ 1097449 h 1578661"/>
                  <a:gd name="connsiteX2945" fmla="*/ 1021338 w 1534386"/>
                  <a:gd name="connsiteY2945" fmla="*/ 1097449 h 1578661"/>
                  <a:gd name="connsiteX2946" fmla="*/ 1021338 w 1534386"/>
                  <a:gd name="connsiteY2946" fmla="*/ 1097449 h 1578661"/>
                  <a:gd name="connsiteX2947" fmla="*/ 1021338 w 1534386"/>
                  <a:gd name="connsiteY2947" fmla="*/ 1097449 h 1578661"/>
                  <a:gd name="connsiteX2948" fmla="*/ 1021338 w 1534386"/>
                  <a:gd name="connsiteY2948" fmla="*/ 1097449 h 1578661"/>
                  <a:gd name="connsiteX2949" fmla="*/ 1021338 w 1534386"/>
                  <a:gd name="connsiteY2949" fmla="*/ 1097449 h 1578661"/>
                  <a:gd name="connsiteX2950" fmla="*/ 1021338 w 1534386"/>
                  <a:gd name="connsiteY2950" fmla="*/ 1097449 h 1578661"/>
                  <a:gd name="connsiteX2951" fmla="*/ 1021338 w 1534386"/>
                  <a:gd name="connsiteY2951" fmla="*/ 1097449 h 1578661"/>
                  <a:gd name="connsiteX2952" fmla="*/ 1021338 w 1534386"/>
                  <a:gd name="connsiteY2952" fmla="*/ 1097449 h 1578661"/>
                  <a:gd name="connsiteX2953" fmla="*/ 1021338 w 1534386"/>
                  <a:gd name="connsiteY2953" fmla="*/ 1097449 h 1578661"/>
                  <a:gd name="connsiteX2954" fmla="*/ 1021338 w 1534386"/>
                  <a:gd name="connsiteY2954" fmla="*/ 1097449 h 1578661"/>
                  <a:gd name="connsiteX2955" fmla="*/ 1021338 w 1534386"/>
                  <a:gd name="connsiteY2955" fmla="*/ 1097449 h 1578661"/>
                  <a:gd name="connsiteX2956" fmla="*/ 1021338 w 1534386"/>
                  <a:gd name="connsiteY2956" fmla="*/ 1096241 h 1578661"/>
                  <a:gd name="connsiteX2957" fmla="*/ 1021338 w 1534386"/>
                  <a:gd name="connsiteY2957" fmla="*/ 1096241 h 1578661"/>
                  <a:gd name="connsiteX2958" fmla="*/ 1004424 w 1534386"/>
                  <a:gd name="connsiteY2958" fmla="*/ 1085368 h 1578661"/>
                  <a:gd name="connsiteX2959" fmla="*/ 1004424 w 1534386"/>
                  <a:gd name="connsiteY2959" fmla="*/ 1085368 h 1578661"/>
                  <a:gd name="connsiteX2960" fmla="*/ 1002007 w 1534386"/>
                  <a:gd name="connsiteY2960" fmla="*/ 1084160 h 1578661"/>
                  <a:gd name="connsiteX2961" fmla="*/ 1002007 w 1534386"/>
                  <a:gd name="connsiteY2961" fmla="*/ 1084160 h 1578661"/>
                  <a:gd name="connsiteX2962" fmla="*/ 1000800 w 1534386"/>
                  <a:gd name="connsiteY2962" fmla="*/ 1082952 h 1578661"/>
                  <a:gd name="connsiteX2963" fmla="*/ 993550 w 1534386"/>
                  <a:gd name="connsiteY2963" fmla="*/ 1076911 h 1578661"/>
                  <a:gd name="connsiteX2964" fmla="*/ 983886 w 1534386"/>
                  <a:gd name="connsiteY2964" fmla="*/ 1067246 h 1578661"/>
                  <a:gd name="connsiteX2965" fmla="*/ 983886 w 1534386"/>
                  <a:gd name="connsiteY2965" fmla="*/ 1067246 h 1578661"/>
                  <a:gd name="connsiteX2966" fmla="*/ 983886 w 1534386"/>
                  <a:gd name="connsiteY2966" fmla="*/ 1067246 h 1578661"/>
                  <a:gd name="connsiteX2967" fmla="*/ 983886 w 1534386"/>
                  <a:gd name="connsiteY2967" fmla="*/ 1067246 h 1578661"/>
                  <a:gd name="connsiteX2968" fmla="*/ 992343 w 1534386"/>
                  <a:gd name="connsiteY2968" fmla="*/ 1074495 h 1578661"/>
                  <a:gd name="connsiteX2969" fmla="*/ 999591 w 1534386"/>
                  <a:gd name="connsiteY2969" fmla="*/ 1079327 h 1578661"/>
                  <a:gd name="connsiteX2970" fmla="*/ 1000800 w 1534386"/>
                  <a:gd name="connsiteY2970" fmla="*/ 1079327 h 1578661"/>
                  <a:gd name="connsiteX2971" fmla="*/ 1002007 w 1534386"/>
                  <a:gd name="connsiteY2971" fmla="*/ 1079327 h 1578661"/>
                  <a:gd name="connsiteX2972" fmla="*/ 1003216 w 1534386"/>
                  <a:gd name="connsiteY2972" fmla="*/ 1079327 h 1578661"/>
                  <a:gd name="connsiteX2973" fmla="*/ 1014089 w 1534386"/>
                  <a:gd name="connsiteY2973" fmla="*/ 1086576 h 1578661"/>
                  <a:gd name="connsiteX2974" fmla="*/ 1014089 w 1534386"/>
                  <a:gd name="connsiteY2974" fmla="*/ 1086576 h 1578661"/>
                  <a:gd name="connsiteX2975" fmla="*/ 1016505 w 1534386"/>
                  <a:gd name="connsiteY2975" fmla="*/ 1087784 h 1578661"/>
                  <a:gd name="connsiteX2976" fmla="*/ 1016505 w 1534386"/>
                  <a:gd name="connsiteY2976" fmla="*/ 1087784 h 1578661"/>
                  <a:gd name="connsiteX2977" fmla="*/ 1016505 w 1534386"/>
                  <a:gd name="connsiteY2977" fmla="*/ 1087784 h 1578661"/>
                  <a:gd name="connsiteX2978" fmla="*/ 1017713 w 1534386"/>
                  <a:gd name="connsiteY2978" fmla="*/ 1087784 h 1578661"/>
                  <a:gd name="connsiteX2979" fmla="*/ 1017713 w 1534386"/>
                  <a:gd name="connsiteY2979" fmla="*/ 1087784 h 1578661"/>
                  <a:gd name="connsiteX2980" fmla="*/ 1018921 w 1534386"/>
                  <a:gd name="connsiteY2980" fmla="*/ 1087784 h 1578661"/>
                  <a:gd name="connsiteX2981" fmla="*/ 1018921 w 1534386"/>
                  <a:gd name="connsiteY2981" fmla="*/ 1087784 h 1578661"/>
                  <a:gd name="connsiteX2982" fmla="*/ 1020129 w 1534386"/>
                  <a:gd name="connsiteY2982" fmla="*/ 1087784 h 1578661"/>
                  <a:gd name="connsiteX2983" fmla="*/ 1020129 w 1534386"/>
                  <a:gd name="connsiteY2983" fmla="*/ 1087784 h 1578661"/>
                  <a:gd name="connsiteX2984" fmla="*/ 1021338 w 1534386"/>
                  <a:gd name="connsiteY2984" fmla="*/ 1087784 h 1578661"/>
                  <a:gd name="connsiteX2985" fmla="*/ 1021338 w 1534386"/>
                  <a:gd name="connsiteY2985" fmla="*/ 1087784 h 1578661"/>
                  <a:gd name="connsiteX2986" fmla="*/ 1022546 w 1534386"/>
                  <a:gd name="connsiteY2986" fmla="*/ 1087784 h 1578661"/>
                  <a:gd name="connsiteX2987" fmla="*/ 1022546 w 1534386"/>
                  <a:gd name="connsiteY2987" fmla="*/ 1087784 h 1578661"/>
                  <a:gd name="connsiteX2988" fmla="*/ 1023753 w 1534386"/>
                  <a:gd name="connsiteY2988" fmla="*/ 1087784 h 1578661"/>
                  <a:gd name="connsiteX2989" fmla="*/ 1026170 w 1534386"/>
                  <a:gd name="connsiteY2989" fmla="*/ 1085368 h 1578661"/>
                  <a:gd name="connsiteX2990" fmla="*/ 1024962 w 1534386"/>
                  <a:gd name="connsiteY2990" fmla="*/ 1084160 h 1578661"/>
                  <a:gd name="connsiteX2991" fmla="*/ 1024962 w 1534386"/>
                  <a:gd name="connsiteY2991" fmla="*/ 1084160 h 1578661"/>
                  <a:gd name="connsiteX2992" fmla="*/ 1023753 w 1534386"/>
                  <a:gd name="connsiteY2992" fmla="*/ 1082952 h 1578661"/>
                  <a:gd name="connsiteX2993" fmla="*/ 1023753 w 1534386"/>
                  <a:gd name="connsiteY2993" fmla="*/ 1081744 h 1578661"/>
                  <a:gd name="connsiteX2994" fmla="*/ 1022546 w 1534386"/>
                  <a:gd name="connsiteY2994" fmla="*/ 1080536 h 1578661"/>
                  <a:gd name="connsiteX2995" fmla="*/ 1018921 w 1534386"/>
                  <a:gd name="connsiteY2995" fmla="*/ 1075703 h 1578661"/>
                  <a:gd name="connsiteX2996" fmla="*/ 1016505 w 1534386"/>
                  <a:gd name="connsiteY2996" fmla="*/ 1074495 h 1578661"/>
                  <a:gd name="connsiteX2997" fmla="*/ 1011672 w 1534386"/>
                  <a:gd name="connsiteY2997" fmla="*/ 1069663 h 1578661"/>
                  <a:gd name="connsiteX2998" fmla="*/ 1008048 w 1534386"/>
                  <a:gd name="connsiteY2998" fmla="*/ 1067246 h 1578661"/>
                  <a:gd name="connsiteX2999" fmla="*/ 1004424 w 1534386"/>
                  <a:gd name="connsiteY2999" fmla="*/ 1067246 h 1578661"/>
                  <a:gd name="connsiteX3000" fmla="*/ 1004424 w 1534386"/>
                  <a:gd name="connsiteY3000" fmla="*/ 1067246 h 1578661"/>
                  <a:gd name="connsiteX3001" fmla="*/ 1003216 w 1534386"/>
                  <a:gd name="connsiteY3001" fmla="*/ 1067246 h 1578661"/>
                  <a:gd name="connsiteX3002" fmla="*/ 1003216 w 1534386"/>
                  <a:gd name="connsiteY3002" fmla="*/ 1067246 h 1578661"/>
                  <a:gd name="connsiteX3003" fmla="*/ 1003216 w 1534386"/>
                  <a:gd name="connsiteY3003" fmla="*/ 1067246 h 1578661"/>
                  <a:gd name="connsiteX3004" fmla="*/ 1003216 w 1534386"/>
                  <a:gd name="connsiteY3004" fmla="*/ 1067246 h 1578661"/>
                  <a:gd name="connsiteX3005" fmla="*/ 1003216 w 1534386"/>
                  <a:gd name="connsiteY3005" fmla="*/ 1067246 h 1578661"/>
                  <a:gd name="connsiteX3006" fmla="*/ 1002007 w 1534386"/>
                  <a:gd name="connsiteY3006" fmla="*/ 1067246 h 1578661"/>
                  <a:gd name="connsiteX3007" fmla="*/ 1002007 w 1534386"/>
                  <a:gd name="connsiteY3007" fmla="*/ 1067246 h 1578661"/>
                  <a:gd name="connsiteX3008" fmla="*/ 1000800 w 1534386"/>
                  <a:gd name="connsiteY3008" fmla="*/ 1067246 h 1578661"/>
                  <a:gd name="connsiteX3009" fmla="*/ 1000800 w 1534386"/>
                  <a:gd name="connsiteY3009" fmla="*/ 1067246 h 1578661"/>
                  <a:gd name="connsiteX3010" fmla="*/ 999591 w 1534386"/>
                  <a:gd name="connsiteY3010" fmla="*/ 1067246 h 1578661"/>
                  <a:gd name="connsiteX3011" fmla="*/ 999591 w 1534386"/>
                  <a:gd name="connsiteY3011" fmla="*/ 1067246 h 1578661"/>
                  <a:gd name="connsiteX3012" fmla="*/ 998383 w 1534386"/>
                  <a:gd name="connsiteY3012" fmla="*/ 1066038 h 1578661"/>
                  <a:gd name="connsiteX3013" fmla="*/ 997175 w 1534386"/>
                  <a:gd name="connsiteY3013" fmla="*/ 1064830 h 1578661"/>
                  <a:gd name="connsiteX3014" fmla="*/ 997175 w 1534386"/>
                  <a:gd name="connsiteY3014" fmla="*/ 1064830 h 1578661"/>
                  <a:gd name="connsiteX3015" fmla="*/ 997175 w 1534386"/>
                  <a:gd name="connsiteY3015" fmla="*/ 1064830 h 1578661"/>
                  <a:gd name="connsiteX3016" fmla="*/ 991135 w 1534386"/>
                  <a:gd name="connsiteY3016" fmla="*/ 1053957 h 1578661"/>
                  <a:gd name="connsiteX3017" fmla="*/ 991135 w 1534386"/>
                  <a:gd name="connsiteY3017" fmla="*/ 1053957 h 1578661"/>
                  <a:gd name="connsiteX3018" fmla="*/ 991135 w 1534386"/>
                  <a:gd name="connsiteY3018" fmla="*/ 1053957 h 1578661"/>
                  <a:gd name="connsiteX3019" fmla="*/ 991135 w 1534386"/>
                  <a:gd name="connsiteY3019" fmla="*/ 1053957 h 1578661"/>
                  <a:gd name="connsiteX3020" fmla="*/ 992343 w 1534386"/>
                  <a:gd name="connsiteY3020" fmla="*/ 1055165 h 1578661"/>
                  <a:gd name="connsiteX3021" fmla="*/ 994759 w 1534386"/>
                  <a:gd name="connsiteY3021" fmla="*/ 1062414 h 1578661"/>
                  <a:gd name="connsiteX3022" fmla="*/ 995967 w 1534386"/>
                  <a:gd name="connsiteY3022" fmla="*/ 1064830 h 1578661"/>
                  <a:gd name="connsiteX3023" fmla="*/ 995967 w 1534386"/>
                  <a:gd name="connsiteY3023" fmla="*/ 1064830 h 1578661"/>
                  <a:gd name="connsiteX3024" fmla="*/ 995967 w 1534386"/>
                  <a:gd name="connsiteY3024" fmla="*/ 1064830 h 1578661"/>
                  <a:gd name="connsiteX3025" fmla="*/ 995967 w 1534386"/>
                  <a:gd name="connsiteY3025" fmla="*/ 1064830 h 1578661"/>
                  <a:gd name="connsiteX3026" fmla="*/ 995967 w 1534386"/>
                  <a:gd name="connsiteY3026" fmla="*/ 1064830 h 1578661"/>
                  <a:gd name="connsiteX3027" fmla="*/ 995967 w 1534386"/>
                  <a:gd name="connsiteY3027" fmla="*/ 1064830 h 1578661"/>
                  <a:gd name="connsiteX3028" fmla="*/ 995967 w 1534386"/>
                  <a:gd name="connsiteY3028" fmla="*/ 1064830 h 1578661"/>
                  <a:gd name="connsiteX3029" fmla="*/ 995967 w 1534386"/>
                  <a:gd name="connsiteY3029" fmla="*/ 1064830 h 1578661"/>
                  <a:gd name="connsiteX3030" fmla="*/ 997175 w 1534386"/>
                  <a:gd name="connsiteY3030" fmla="*/ 1064830 h 1578661"/>
                  <a:gd name="connsiteX3031" fmla="*/ 997175 w 1534386"/>
                  <a:gd name="connsiteY3031" fmla="*/ 1064830 h 1578661"/>
                  <a:gd name="connsiteX3032" fmla="*/ 998383 w 1534386"/>
                  <a:gd name="connsiteY3032" fmla="*/ 1064830 h 1578661"/>
                  <a:gd name="connsiteX3033" fmla="*/ 998383 w 1534386"/>
                  <a:gd name="connsiteY3033" fmla="*/ 1064830 h 1578661"/>
                  <a:gd name="connsiteX3034" fmla="*/ 999591 w 1534386"/>
                  <a:gd name="connsiteY3034" fmla="*/ 1064830 h 1578661"/>
                  <a:gd name="connsiteX3035" fmla="*/ 999591 w 1534386"/>
                  <a:gd name="connsiteY3035" fmla="*/ 1064830 h 1578661"/>
                  <a:gd name="connsiteX3036" fmla="*/ 1000800 w 1534386"/>
                  <a:gd name="connsiteY3036" fmla="*/ 1064830 h 1578661"/>
                  <a:gd name="connsiteX3037" fmla="*/ 1000800 w 1534386"/>
                  <a:gd name="connsiteY3037" fmla="*/ 1064830 h 1578661"/>
                  <a:gd name="connsiteX3038" fmla="*/ 1002007 w 1534386"/>
                  <a:gd name="connsiteY3038" fmla="*/ 1064830 h 1578661"/>
                  <a:gd name="connsiteX3039" fmla="*/ 1002007 w 1534386"/>
                  <a:gd name="connsiteY3039" fmla="*/ 1064830 h 1578661"/>
                  <a:gd name="connsiteX3040" fmla="*/ 1004424 w 1534386"/>
                  <a:gd name="connsiteY3040" fmla="*/ 1064830 h 1578661"/>
                  <a:gd name="connsiteX3041" fmla="*/ 1004424 w 1534386"/>
                  <a:gd name="connsiteY3041" fmla="*/ 1064830 h 1578661"/>
                  <a:gd name="connsiteX3042" fmla="*/ 1004424 w 1534386"/>
                  <a:gd name="connsiteY3042" fmla="*/ 1064830 h 1578661"/>
                  <a:gd name="connsiteX3043" fmla="*/ 1005632 w 1534386"/>
                  <a:gd name="connsiteY3043" fmla="*/ 1064830 h 1578661"/>
                  <a:gd name="connsiteX3044" fmla="*/ 1006840 w 1534386"/>
                  <a:gd name="connsiteY3044" fmla="*/ 1064830 h 1578661"/>
                  <a:gd name="connsiteX3045" fmla="*/ 1008048 w 1534386"/>
                  <a:gd name="connsiteY3045" fmla="*/ 1064830 h 1578661"/>
                  <a:gd name="connsiteX3046" fmla="*/ 1008048 w 1534386"/>
                  <a:gd name="connsiteY3046" fmla="*/ 1064830 h 1578661"/>
                  <a:gd name="connsiteX3047" fmla="*/ 1009257 w 1534386"/>
                  <a:gd name="connsiteY3047" fmla="*/ 1064830 h 1578661"/>
                  <a:gd name="connsiteX3048" fmla="*/ 1009257 w 1534386"/>
                  <a:gd name="connsiteY3048" fmla="*/ 1064830 h 1578661"/>
                  <a:gd name="connsiteX3049" fmla="*/ 1009257 w 1534386"/>
                  <a:gd name="connsiteY3049" fmla="*/ 1064830 h 1578661"/>
                  <a:gd name="connsiteX3050" fmla="*/ 1009257 w 1534386"/>
                  <a:gd name="connsiteY3050" fmla="*/ 1064830 h 1578661"/>
                  <a:gd name="connsiteX3051" fmla="*/ 1009257 w 1534386"/>
                  <a:gd name="connsiteY3051" fmla="*/ 1064830 h 1578661"/>
                  <a:gd name="connsiteX3052" fmla="*/ 1009257 w 1534386"/>
                  <a:gd name="connsiteY3052" fmla="*/ 1064830 h 1578661"/>
                  <a:gd name="connsiteX3053" fmla="*/ 1009257 w 1534386"/>
                  <a:gd name="connsiteY3053" fmla="*/ 1064830 h 1578661"/>
                  <a:gd name="connsiteX3054" fmla="*/ 1009257 w 1534386"/>
                  <a:gd name="connsiteY3054" fmla="*/ 1064830 h 1578661"/>
                  <a:gd name="connsiteX3055" fmla="*/ 1009257 w 1534386"/>
                  <a:gd name="connsiteY3055" fmla="*/ 1064830 h 1578661"/>
                  <a:gd name="connsiteX3056" fmla="*/ 1009257 w 1534386"/>
                  <a:gd name="connsiteY3056" fmla="*/ 1064830 h 1578661"/>
                  <a:gd name="connsiteX3057" fmla="*/ 1009257 w 1534386"/>
                  <a:gd name="connsiteY3057" fmla="*/ 1064830 h 1578661"/>
                  <a:gd name="connsiteX3058" fmla="*/ 1009257 w 1534386"/>
                  <a:gd name="connsiteY3058" fmla="*/ 1064830 h 1578661"/>
                  <a:gd name="connsiteX3059" fmla="*/ 1009257 w 1534386"/>
                  <a:gd name="connsiteY3059" fmla="*/ 1064830 h 1578661"/>
                  <a:gd name="connsiteX3060" fmla="*/ 1009257 w 1534386"/>
                  <a:gd name="connsiteY3060" fmla="*/ 1064830 h 1578661"/>
                  <a:gd name="connsiteX3061" fmla="*/ 1009257 w 1534386"/>
                  <a:gd name="connsiteY3061" fmla="*/ 1064830 h 1578661"/>
                  <a:gd name="connsiteX3062" fmla="*/ 1009257 w 1534386"/>
                  <a:gd name="connsiteY3062" fmla="*/ 1064830 h 1578661"/>
                  <a:gd name="connsiteX3063" fmla="*/ 1009257 w 1534386"/>
                  <a:gd name="connsiteY3063" fmla="*/ 1064830 h 1578661"/>
                  <a:gd name="connsiteX3064" fmla="*/ 1021338 w 1534386"/>
                  <a:gd name="connsiteY3064" fmla="*/ 1081744 h 1578661"/>
                  <a:gd name="connsiteX3065" fmla="*/ 1021338 w 1534386"/>
                  <a:gd name="connsiteY3065" fmla="*/ 1081744 h 1578661"/>
                  <a:gd name="connsiteX3066" fmla="*/ 1021338 w 1534386"/>
                  <a:gd name="connsiteY3066" fmla="*/ 1081744 h 1578661"/>
                  <a:gd name="connsiteX3067" fmla="*/ 1021338 w 1534386"/>
                  <a:gd name="connsiteY3067" fmla="*/ 1081744 h 1578661"/>
                  <a:gd name="connsiteX3068" fmla="*/ 1021338 w 1534386"/>
                  <a:gd name="connsiteY3068" fmla="*/ 1081744 h 1578661"/>
                  <a:gd name="connsiteX3069" fmla="*/ 1023753 w 1534386"/>
                  <a:gd name="connsiteY3069" fmla="*/ 1082952 h 1578661"/>
                  <a:gd name="connsiteX3070" fmla="*/ 1023753 w 1534386"/>
                  <a:gd name="connsiteY3070" fmla="*/ 1082952 h 1578661"/>
                  <a:gd name="connsiteX3071" fmla="*/ 1023753 w 1534386"/>
                  <a:gd name="connsiteY3071" fmla="*/ 1082952 h 1578661"/>
                  <a:gd name="connsiteX3072" fmla="*/ 1023753 w 1534386"/>
                  <a:gd name="connsiteY3072" fmla="*/ 1082952 h 1578661"/>
                  <a:gd name="connsiteX3073" fmla="*/ 1023753 w 1534386"/>
                  <a:gd name="connsiteY3073" fmla="*/ 1082952 h 1578661"/>
                  <a:gd name="connsiteX3074" fmla="*/ 1023753 w 1534386"/>
                  <a:gd name="connsiteY3074" fmla="*/ 1082952 h 1578661"/>
                  <a:gd name="connsiteX3075" fmla="*/ 1023753 w 1534386"/>
                  <a:gd name="connsiteY3075" fmla="*/ 1082952 h 1578661"/>
                  <a:gd name="connsiteX3076" fmla="*/ 1023753 w 1534386"/>
                  <a:gd name="connsiteY3076" fmla="*/ 1082952 h 1578661"/>
                  <a:gd name="connsiteX3077" fmla="*/ 1023753 w 1534386"/>
                  <a:gd name="connsiteY3077" fmla="*/ 1082952 h 1578661"/>
                  <a:gd name="connsiteX3078" fmla="*/ 1023753 w 1534386"/>
                  <a:gd name="connsiteY3078" fmla="*/ 1082952 h 1578661"/>
                  <a:gd name="connsiteX3079" fmla="*/ 1023753 w 1534386"/>
                  <a:gd name="connsiteY3079" fmla="*/ 1082952 h 1578661"/>
                  <a:gd name="connsiteX3080" fmla="*/ 1024962 w 1534386"/>
                  <a:gd name="connsiteY3080" fmla="*/ 1082952 h 1578661"/>
                  <a:gd name="connsiteX3081" fmla="*/ 1026170 w 1534386"/>
                  <a:gd name="connsiteY3081" fmla="*/ 1081744 h 1578661"/>
                  <a:gd name="connsiteX3082" fmla="*/ 1026170 w 1534386"/>
                  <a:gd name="connsiteY3082" fmla="*/ 1081744 h 1578661"/>
                  <a:gd name="connsiteX3083" fmla="*/ 1027378 w 1534386"/>
                  <a:gd name="connsiteY3083" fmla="*/ 1080536 h 1578661"/>
                  <a:gd name="connsiteX3084" fmla="*/ 1027378 w 1534386"/>
                  <a:gd name="connsiteY3084" fmla="*/ 1080536 h 1578661"/>
                  <a:gd name="connsiteX3085" fmla="*/ 1027378 w 1534386"/>
                  <a:gd name="connsiteY3085" fmla="*/ 1079327 h 1578661"/>
                  <a:gd name="connsiteX3086" fmla="*/ 1027378 w 1534386"/>
                  <a:gd name="connsiteY3086" fmla="*/ 1079327 h 1578661"/>
                  <a:gd name="connsiteX3087" fmla="*/ 1027378 w 1534386"/>
                  <a:gd name="connsiteY3087" fmla="*/ 1078119 h 1578661"/>
                  <a:gd name="connsiteX3088" fmla="*/ 1027378 w 1534386"/>
                  <a:gd name="connsiteY3088" fmla="*/ 1078119 h 1578661"/>
                  <a:gd name="connsiteX3089" fmla="*/ 1027378 w 1534386"/>
                  <a:gd name="connsiteY3089" fmla="*/ 1076911 h 1578661"/>
                  <a:gd name="connsiteX3090" fmla="*/ 1027378 w 1534386"/>
                  <a:gd name="connsiteY3090" fmla="*/ 1076911 h 1578661"/>
                  <a:gd name="connsiteX3091" fmla="*/ 1027378 w 1534386"/>
                  <a:gd name="connsiteY3091" fmla="*/ 1076911 h 1578661"/>
                  <a:gd name="connsiteX3092" fmla="*/ 1027378 w 1534386"/>
                  <a:gd name="connsiteY3092" fmla="*/ 1076911 h 1578661"/>
                  <a:gd name="connsiteX3093" fmla="*/ 1022546 w 1534386"/>
                  <a:gd name="connsiteY3093" fmla="*/ 1070870 h 1578661"/>
                  <a:gd name="connsiteX3094" fmla="*/ 1022546 w 1534386"/>
                  <a:gd name="connsiteY3094" fmla="*/ 1070870 h 1578661"/>
                  <a:gd name="connsiteX3095" fmla="*/ 1021338 w 1534386"/>
                  <a:gd name="connsiteY3095" fmla="*/ 1069663 h 1578661"/>
                  <a:gd name="connsiteX3096" fmla="*/ 1021338 w 1534386"/>
                  <a:gd name="connsiteY3096" fmla="*/ 1069663 h 1578661"/>
                  <a:gd name="connsiteX3097" fmla="*/ 1020129 w 1534386"/>
                  <a:gd name="connsiteY3097" fmla="*/ 1068454 h 1578661"/>
                  <a:gd name="connsiteX3098" fmla="*/ 1020129 w 1534386"/>
                  <a:gd name="connsiteY3098" fmla="*/ 1068454 h 1578661"/>
                  <a:gd name="connsiteX3099" fmla="*/ 1018921 w 1534386"/>
                  <a:gd name="connsiteY3099" fmla="*/ 1067246 h 1578661"/>
                  <a:gd name="connsiteX3100" fmla="*/ 1017713 w 1534386"/>
                  <a:gd name="connsiteY3100" fmla="*/ 1066038 h 1578661"/>
                  <a:gd name="connsiteX3101" fmla="*/ 1014089 w 1534386"/>
                  <a:gd name="connsiteY3101" fmla="*/ 1063622 h 1578661"/>
                  <a:gd name="connsiteX3102" fmla="*/ 1012881 w 1534386"/>
                  <a:gd name="connsiteY3102" fmla="*/ 1063622 h 1578661"/>
                  <a:gd name="connsiteX3103" fmla="*/ 1012881 w 1534386"/>
                  <a:gd name="connsiteY3103" fmla="*/ 1063622 h 1578661"/>
                  <a:gd name="connsiteX3104" fmla="*/ 1012881 w 1534386"/>
                  <a:gd name="connsiteY3104" fmla="*/ 1063622 h 1578661"/>
                  <a:gd name="connsiteX3105" fmla="*/ 1012881 w 1534386"/>
                  <a:gd name="connsiteY3105" fmla="*/ 1063622 h 1578661"/>
                  <a:gd name="connsiteX3106" fmla="*/ 1012881 w 1534386"/>
                  <a:gd name="connsiteY3106" fmla="*/ 1063622 h 1578661"/>
                  <a:gd name="connsiteX3107" fmla="*/ 1012881 w 1534386"/>
                  <a:gd name="connsiteY3107" fmla="*/ 1063622 h 1578661"/>
                  <a:gd name="connsiteX3108" fmla="*/ 1012881 w 1534386"/>
                  <a:gd name="connsiteY3108" fmla="*/ 1063622 h 1578661"/>
                  <a:gd name="connsiteX3109" fmla="*/ 1012881 w 1534386"/>
                  <a:gd name="connsiteY3109" fmla="*/ 1063622 h 1578661"/>
                  <a:gd name="connsiteX3110" fmla="*/ 1012881 w 1534386"/>
                  <a:gd name="connsiteY3110" fmla="*/ 1063622 h 1578661"/>
                  <a:gd name="connsiteX3111" fmla="*/ 1011672 w 1534386"/>
                  <a:gd name="connsiteY3111" fmla="*/ 1063622 h 1578661"/>
                  <a:gd name="connsiteX3112" fmla="*/ 1011672 w 1534386"/>
                  <a:gd name="connsiteY3112" fmla="*/ 1063622 h 1578661"/>
                  <a:gd name="connsiteX3113" fmla="*/ 1011672 w 1534386"/>
                  <a:gd name="connsiteY3113" fmla="*/ 1063622 h 1578661"/>
                  <a:gd name="connsiteX3114" fmla="*/ 1011672 w 1534386"/>
                  <a:gd name="connsiteY3114" fmla="*/ 1063622 h 1578661"/>
                  <a:gd name="connsiteX3115" fmla="*/ 1012881 w 1534386"/>
                  <a:gd name="connsiteY3115" fmla="*/ 1061206 h 1578661"/>
                  <a:gd name="connsiteX3116" fmla="*/ 1012881 w 1534386"/>
                  <a:gd name="connsiteY3116" fmla="*/ 1061206 h 1578661"/>
                  <a:gd name="connsiteX3117" fmla="*/ 1012881 w 1534386"/>
                  <a:gd name="connsiteY3117" fmla="*/ 1061206 h 1578661"/>
                  <a:gd name="connsiteX3118" fmla="*/ 1014089 w 1534386"/>
                  <a:gd name="connsiteY3118" fmla="*/ 1057581 h 1578661"/>
                  <a:gd name="connsiteX3119" fmla="*/ 1011672 w 1534386"/>
                  <a:gd name="connsiteY3119" fmla="*/ 1044292 h 1578661"/>
                  <a:gd name="connsiteX3120" fmla="*/ 1010464 w 1534386"/>
                  <a:gd name="connsiteY3120" fmla="*/ 1043084 h 1578661"/>
                  <a:gd name="connsiteX3121" fmla="*/ 1010464 w 1534386"/>
                  <a:gd name="connsiteY3121" fmla="*/ 1043084 h 1578661"/>
                  <a:gd name="connsiteX3122" fmla="*/ 1008048 w 1534386"/>
                  <a:gd name="connsiteY3122" fmla="*/ 1040667 h 1578661"/>
                  <a:gd name="connsiteX3123" fmla="*/ 1008048 w 1534386"/>
                  <a:gd name="connsiteY3123" fmla="*/ 1040667 h 1578661"/>
                  <a:gd name="connsiteX3124" fmla="*/ 1008048 w 1534386"/>
                  <a:gd name="connsiteY3124" fmla="*/ 1040667 h 1578661"/>
                  <a:gd name="connsiteX3125" fmla="*/ 1008048 w 1534386"/>
                  <a:gd name="connsiteY3125" fmla="*/ 1040667 h 1578661"/>
                  <a:gd name="connsiteX3126" fmla="*/ 1008048 w 1534386"/>
                  <a:gd name="connsiteY3126" fmla="*/ 1040667 h 1578661"/>
                  <a:gd name="connsiteX3127" fmla="*/ 1008048 w 1534386"/>
                  <a:gd name="connsiteY3127" fmla="*/ 1040667 h 1578661"/>
                  <a:gd name="connsiteX3128" fmla="*/ 1006840 w 1534386"/>
                  <a:gd name="connsiteY3128" fmla="*/ 1039459 h 1578661"/>
                  <a:gd name="connsiteX3129" fmla="*/ 1006840 w 1534386"/>
                  <a:gd name="connsiteY3129" fmla="*/ 1039459 h 1578661"/>
                  <a:gd name="connsiteX3130" fmla="*/ 1006840 w 1534386"/>
                  <a:gd name="connsiteY3130" fmla="*/ 1039459 h 1578661"/>
                  <a:gd name="connsiteX3131" fmla="*/ 1004424 w 1534386"/>
                  <a:gd name="connsiteY3131" fmla="*/ 1035835 h 1578661"/>
                  <a:gd name="connsiteX3132" fmla="*/ 1003216 w 1534386"/>
                  <a:gd name="connsiteY3132" fmla="*/ 1034627 h 1578661"/>
                  <a:gd name="connsiteX3133" fmla="*/ 1002007 w 1534386"/>
                  <a:gd name="connsiteY3133" fmla="*/ 1032211 h 1578661"/>
                  <a:gd name="connsiteX3134" fmla="*/ 1000800 w 1534386"/>
                  <a:gd name="connsiteY3134" fmla="*/ 1031002 h 1578661"/>
                  <a:gd name="connsiteX3135" fmla="*/ 999591 w 1534386"/>
                  <a:gd name="connsiteY3135" fmla="*/ 1029794 h 1578661"/>
                  <a:gd name="connsiteX3136" fmla="*/ 998383 w 1534386"/>
                  <a:gd name="connsiteY3136" fmla="*/ 1028586 h 1578661"/>
                  <a:gd name="connsiteX3137" fmla="*/ 997175 w 1534386"/>
                  <a:gd name="connsiteY3137" fmla="*/ 1027378 h 1578661"/>
                  <a:gd name="connsiteX3138" fmla="*/ 997175 w 1534386"/>
                  <a:gd name="connsiteY3138" fmla="*/ 1027378 h 1578661"/>
                  <a:gd name="connsiteX3139" fmla="*/ 997175 w 1534386"/>
                  <a:gd name="connsiteY3139" fmla="*/ 1027378 h 1578661"/>
                  <a:gd name="connsiteX3140" fmla="*/ 997175 w 1534386"/>
                  <a:gd name="connsiteY3140" fmla="*/ 1027378 h 1578661"/>
                  <a:gd name="connsiteX3141" fmla="*/ 995967 w 1534386"/>
                  <a:gd name="connsiteY3141" fmla="*/ 1024962 h 1578661"/>
                  <a:gd name="connsiteX3142" fmla="*/ 995967 w 1534386"/>
                  <a:gd name="connsiteY3142" fmla="*/ 1024962 h 1578661"/>
                  <a:gd name="connsiteX3143" fmla="*/ 995967 w 1534386"/>
                  <a:gd name="connsiteY3143" fmla="*/ 1023754 h 1578661"/>
                  <a:gd name="connsiteX3144" fmla="*/ 995967 w 1534386"/>
                  <a:gd name="connsiteY3144" fmla="*/ 1022545 h 1578661"/>
                  <a:gd name="connsiteX3145" fmla="*/ 995967 w 1534386"/>
                  <a:gd name="connsiteY3145" fmla="*/ 1021338 h 1578661"/>
                  <a:gd name="connsiteX3146" fmla="*/ 995967 w 1534386"/>
                  <a:gd name="connsiteY3146" fmla="*/ 1021338 h 1578661"/>
                  <a:gd name="connsiteX3147" fmla="*/ 995967 w 1534386"/>
                  <a:gd name="connsiteY3147" fmla="*/ 1020129 h 1578661"/>
                  <a:gd name="connsiteX3148" fmla="*/ 995967 w 1534386"/>
                  <a:gd name="connsiteY3148" fmla="*/ 1018921 h 1578661"/>
                  <a:gd name="connsiteX3149" fmla="*/ 995967 w 1534386"/>
                  <a:gd name="connsiteY3149" fmla="*/ 1018921 h 1578661"/>
                  <a:gd name="connsiteX3150" fmla="*/ 995967 w 1534386"/>
                  <a:gd name="connsiteY3150" fmla="*/ 1018921 h 1578661"/>
                  <a:gd name="connsiteX3151" fmla="*/ 995967 w 1534386"/>
                  <a:gd name="connsiteY3151" fmla="*/ 1018921 h 1578661"/>
                  <a:gd name="connsiteX3152" fmla="*/ 995967 w 1534386"/>
                  <a:gd name="connsiteY3152" fmla="*/ 1017713 h 1578661"/>
                  <a:gd name="connsiteX3153" fmla="*/ 994759 w 1534386"/>
                  <a:gd name="connsiteY3153" fmla="*/ 1016505 h 1578661"/>
                  <a:gd name="connsiteX3154" fmla="*/ 994759 w 1534386"/>
                  <a:gd name="connsiteY3154" fmla="*/ 1015297 h 1578661"/>
                  <a:gd name="connsiteX3155" fmla="*/ 994759 w 1534386"/>
                  <a:gd name="connsiteY3155" fmla="*/ 1015297 h 1578661"/>
                  <a:gd name="connsiteX3156" fmla="*/ 994759 w 1534386"/>
                  <a:gd name="connsiteY3156" fmla="*/ 1015297 h 1578661"/>
                  <a:gd name="connsiteX3157" fmla="*/ 994759 w 1534386"/>
                  <a:gd name="connsiteY3157" fmla="*/ 1015297 h 1578661"/>
                  <a:gd name="connsiteX3158" fmla="*/ 992343 w 1534386"/>
                  <a:gd name="connsiteY3158" fmla="*/ 1012881 h 1578661"/>
                  <a:gd name="connsiteX3159" fmla="*/ 992343 w 1534386"/>
                  <a:gd name="connsiteY3159" fmla="*/ 1012881 h 1578661"/>
                  <a:gd name="connsiteX3160" fmla="*/ 991135 w 1534386"/>
                  <a:gd name="connsiteY3160" fmla="*/ 1011672 h 1578661"/>
                  <a:gd name="connsiteX3161" fmla="*/ 989926 w 1534386"/>
                  <a:gd name="connsiteY3161" fmla="*/ 1010464 h 1578661"/>
                  <a:gd name="connsiteX3162" fmla="*/ 989926 w 1534386"/>
                  <a:gd name="connsiteY3162" fmla="*/ 1010464 h 1578661"/>
                  <a:gd name="connsiteX3163" fmla="*/ 988718 w 1534386"/>
                  <a:gd name="connsiteY3163" fmla="*/ 1009256 h 1578661"/>
                  <a:gd name="connsiteX3164" fmla="*/ 982678 w 1534386"/>
                  <a:gd name="connsiteY3164" fmla="*/ 1002008 h 1578661"/>
                  <a:gd name="connsiteX3165" fmla="*/ 981469 w 1534386"/>
                  <a:gd name="connsiteY3165" fmla="*/ 1000799 h 1578661"/>
                  <a:gd name="connsiteX3166" fmla="*/ 980261 w 1534386"/>
                  <a:gd name="connsiteY3166" fmla="*/ 999591 h 1578661"/>
                  <a:gd name="connsiteX3167" fmla="*/ 977845 w 1534386"/>
                  <a:gd name="connsiteY3167" fmla="*/ 997175 h 1578661"/>
                  <a:gd name="connsiteX3168" fmla="*/ 976637 w 1534386"/>
                  <a:gd name="connsiteY3168" fmla="*/ 995967 h 1578661"/>
                  <a:gd name="connsiteX3169" fmla="*/ 973013 w 1534386"/>
                  <a:gd name="connsiteY3169" fmla="*/ 991135 h 1578661"/>
                  <a:gd name="connsiteX3170" fmla="*/ 971804 w 1534386"/>
                  <a:gd name="connsiteY3170" fmla="*/ 989926 h 1578661"/>
                  <a:gd name="connsiteX3171" fmla="*/ 963347 w 1534386"/>
                  <a:gd name="connsiteY3171" fmla="*/ 977845 h 1578661"/>
                  <a:gd name="connsiteX3172" fmla="*/ 963347 w 1534386"/>
                  <a:gd name="connsiteY3172" fmla="*/ 976637 h 1578661"/>
                  <a:gd name="connsiteX3173" fmla="*/ 962139 w 1534386"/>
                  <a:gd name="connsiteY3173" fmla="*/ 975429 h 1578661"/>
                  <a:gd name="connsiteX3174" fmla="*/ 960932 w 1534386"/>
                  <a:gd name="connsiteY3174" fmla="*/ 974221 h 1578661"/>
                  <a:gd name="connsiteX3175" fmla="*/ 959723 w 1534386"/>
                  <a:gd name="connsiteY3175" fmla="*/ 973013 h 1578661"/>
                  <a:gd name="connsiteX3176" fmla="*/ 958515 w 1534386"/>
                  <a:gd name="connsiteY3176" fmla="*/ 971805 h 1578661"/>
                  <a:gd name="connsiteX3177" fmla="*/ 958515 w 1534386"/>
                  <a:gd name="connsiteY3177" fmla="*/ 971805 h 1578661"/>
                  <a:gd name="connsiteX3178" fmla="*/ 957307 w 1534386"/>
                  <a:gd name="connsiteY3178" fmla="*/ 970596 h 1578661"/>
                  <a:gd name="connsiteX3179" fmla="*/ 957307 w 1534386"/>
                  <a:gd name="connsiteY3179" fmla="*/ 970596 h 1578661"/>
                  <a:gd name="connsiteX3180" fmla="*/ 957307 w 1534386"/>
                  <a:gd name="connsiteY3180" fmla="*/ 970596 h 1578661"/>
                  <a:gd name="connsiteX3181" fmla="*/ 957307 w 1534386"/>
                  <a:gd name="connsiteY3181" fmla="*/ 970596 h 1578661"/>
                  <a:gd name="connsiteX3182" fmla="*/ 957307 w 1534386"/>
                  <a:gd name="connsiteY3182" fmla="*/ 970596 h 1578661"/>
                  <a:gd name="connsiteX3183" fmla="*/ 957307 w 1534386"/>
                  <a:gd name="connsiteY3183" fmla="*/ 970596 h 1578661"/>
                  <a:gd name="connsiteX3184" fmla="*/ 950058 w 1534386"/>
                  <a:gd name="connsiteY3184" fmla="*/ 964556 h 1578661"/>
                  <a:gd name="connsiteX3185" fmla="*/ 950058 w 1534386"/>
                  <a:gd name="connsiteY3185" fmla="*/ 964556 h 1578661"/>
                  <a:gd name="connsiteX3186" fmla="*/ 948850 w 1534386"/>
                  <a:gd name="connsiteY3186" fmla="*/ 963348 h 1578661"/>
                  <a:gd name="connsiteX3187" fmla="*/ 941601 w 1534386"/>
                  <a:gd name="connsiteY3187" fmla="*/ 958515 h 1578661"/>
                  <a:gd name="connsiteX3188" fmla="*/ 941601 w 1534386"/>
                  <a:gd name="connsiteY3188" fmla="*/ 958515 h 1578661"/>
                  <a:gd name="connsiteX3189" fmla="*/ 941601 w 1534386"/>
                  <a:gd name="connsiteY3189" fmla="*/ 958515 h 1578661"/>
                  <a:gd name="connsiteX3190" fmla="*/ 929520 w 1534386"/>
                  <a:gd name="connsiteY3190" fmla="*/ 953683 h 1578661"/>
                  <a:gd name="connsiteX3191" fmla="*/ 928312 w 1534386"/>
                  <a:gd name="connsiteY3191" fmla="*/ 953683 h 1578661"/>
                  <a:gd name="connsiteX3192" fmla="*/ 927104 w 1534386"/>
                  <a:gd name="connsiteY3192" fmla="*/ 953683 h 1578661"/>
                  <a:gd name="connsiteX3193" fmla="*/ 925896 w 1534386"/>
                  <a:gd name="connsiteY3193" fmla="*/ 953683 h 1578661"/>
                  <a:gd name="connsiteX3194" fmla="*/ 924688 w 1534386"/>
                  <a:gd name="connsiteY3194" fmla="*/ 953683 h 1578661"/>
                  <a:gd name="connsiteX3195" fmla="*/ 923479 w 1534386"/>
                  <a:gd name="connsiteY3195" fmla="*/ 953683 h 1578661"/>
                  <a:gd name="connsiteX3196" fmla="*/ 919855 w 1534386"/>
                  <a:gd name="connsiteY3196" fmla="*/ 953683 h 1578661"/>
                  <a:gd name="connsiteX3197" fmla="*/ 918647 w 1534386"/>
                  <a:gd name="connsiteY3197" fmla="*/ 953683 h 1578661"/>
                  <a:gd name="connsiteX3198" fmla="*/ 917439 w 1534386"/>
                  <a:gd name="connsiteY3198" fmla="*/ 953683 h 1578661"/>
                  <a:gd name="connsiteX3199" fmla="*/ 916231 w 1534386"/>
                  <a:gd name="connsiteY3199" fmla="*/ 953683 h 1578661"/>
                  <a:gd name="connsiteX3200" fmla="*/ 916231 w 1534386"/>
                  <a:gd name="connsiteY3200" fmla="*/ 953683 h 1578661"/>
                  <a:gd name="connsiteX3201" fmla="*/ 915022 w 1534386"/>
                  <a:gd name="connsiteY3201" fmla="*/ 953683 h 1578661"/>
                  <a:gd name="connsiteX3202" fmla="*/ 915022 w 1534386"/>
                  <a:gd name="connsiteY3202" fmla="*/ 953683 h 1578661"/>
                  <a:gd name="connsiteX3203" fmla="*/ 911398 w 1534386"/>
                  <a:gd name="connsiteY3203" fmla="*/ 954891 h 1578661"/>
                  <a:gd name="connsiteX3204" fmla="*/ 910190 w 1534386"/>
                  <a:gd name="connsiteY3204" fmla="*/ 956099 h 1578661"/>
                  <a:gd name="connsiteX3205" fmla="*/ 908982 w 1534386"/>
                  <a:gd name="connsiteY3205" fmla="*/ 968180 h 1578661"/>
                  <a:gd name="connsiteX3206" fmla="*/ 908982 w 1534386"/>
                  <a:gd name="connsiteY3206" fmla="*/ 968180 h 1578661"/>
                  <a:gd name="connsiteX3207" fmla="*/ 911398 w 1534386"/>
                  <a:gd name="connsiteY3207" fmla="*/ 969388 h 1578661"/>
                  <a:gd name="connsiteX3208" fmla="*/ 912607 w 1534386"/>
                  <a:gd name="connsiteY3208" fmla="*/ 968180 h 1578661"/>
                  <a:gd name="connsiteX3209" fmla="*/ 912607 w 1534386"/>
                  <a:gd name="connsiteY3209" fmla="*/ 968180 h 1578661"/>
                  <a:gd name="connsiteX3210" fmla="*/ 917439 w 1534386"/>
                  <a:gd name="connsiteY3210" fmla="*/ 964556 h 1578661"/>
                  <a:gd name="connsiteX3211" fmla="*/ 931936 w 1534386"/>
                  <a:gd name="connsiteY3211" fmla="*/ 965764 h 1578661"/>
                  <a:gd name="connsiteX3212" fmla="*/ 936769 w 1534386"/>
                  <a:gd name="connsiteY3212" fmla="*/ 965764 h 1578661"/>
                  <a:gd name="connsiteX3213" fmla="*/ 936769 w 1534386"/>
                  <a:gd name="connsiteY3213" fmla="*/ 965764 h 1578661"/>
                  <a:gd name="connsiteX3214" fmla="*/ 936769 w 1534386"/>
                  <a:gd name="connsiteY3214" fmla="*/ 965764 h 1578661"/>
                  <a:gd name="connsiteX3215" fmla="*/ 936769 w 1534386"/>
                  <a:gd name="connsiteY3215" fmla="*/ 965764 h 1578661"/>
                  <a:gd name="connsiteX3216" fmla="*/ 936769 w 1534386"/>
                  <a:gd name="connsiteY3216" fmla="*/ 965764 h 1578661"/>
                  <a:gd name="connsiteX3217" fmla="*/ 935561 w 1534386"/>
                  <a:gd name="connsiteY3217" fmla="*/ 965764 h 1578661"/>
                  <a:gd name="connsiteX3218" fmla="*/ 935561 w 1534386"/>
                  <a:gd name="connsiteY3218" fmla="*/ 965764 h 1578661"/>
                  <a:gd name="connsiteX3219" fmla="*/ 934353 w 1534386"/>
                  <a:gd name="connsiteY3219" fmla="*/ 965764 h 1578661"/>
                  <a:gd name="connsiteX3220" fmla="*/ 933144 w 1534386"/>
                  <a:gd name="connsiteY3220" fmla="*/ 965764 h 1578661"/>
                  <a:gd name="connsiteX3221" fmla="*/ 931936 w 1534386"/>
                  <a:gd name="connsiteY3221" fmla="*/ 965764 h 1578661"/>
                  <a:gd name="connsiteX3222" fmla="*/ 931936 w 1534386"/>
                  <a:gd name="connsiteY3222" fmla="*/ 965764 h 1578661"/>
                  <a:gd name="connsiteX3223" fmla="*/ 931936 w 1534386"/>
                  <a:gd name="connsiteY3223" fmla="*/ 965764 h 1578661"/>
                  <a:gd name="connsiteX3224" fmla="*/ 927104 w 1534386"/>
                  <a:gd name="connsiteY3224" fmla="*/ 965764 h 1578661"/>
                  <a:gd name="connsiteX3225" fmla="*/ 927104 w 1534386"/>
                  <a:gd name="connsiteY3225" fmla="*/ 965764 h 1578661"/>
                  <a:gd name="connsiteX3226" fmla="*/ 925896 w 1534386"/>
                  <a:gd name="connsiteY3226" fmla="*/ 965764 h 1578661"/>
                  <a:gd name="connsiteX3227" fmla="*/ 925896 w 1534386"/>
                  <a:gd name="connsiteY3227" fmla="*/ 965764 h 1578661"/>
                  <a:gd name="connsiteX3228" fmla="*/ 925896 w 1534386"/>
                  <a:gd name="connsiteY3228" fmla="*/ 965764 h 1578661"/>
                  <a:gd name="connsiteX3229" fmla="*/ 925896 w 1534386"/>
                  <a:gd name="connsiteY3229" fmla="*/ 965764 h 1578661"/>
                  <a:gd name="connsiteX3230" fmla="*/ 918647 w 1534386"/>
                  <a:gd name="connsiteY3230" fmla="*/ 968180 h 1578661"/>
                  <a:gd name="connsiteX3231" fmla="*/ 918647 w 1534386"/>
                  <a:gd name="connsiteY3231" fmla="*/ 968180 h 1578661"/>
                  <a:gd name="connsiteX3232" fmla="*/ 912607 w 1534386"/>
                  <a:gd name="connsiteY3232" fmla="*/ 970596 h 1578661"/>
                  <a:gd name="connsiteX3233" fmla="*/ 911398 w 1534386"/>
                  <a:gd name="connsiteY3233" fmla="*/ 971805 h 1578661"/>
                  <a:gd name="connsiteX3234" fmla="*/ 911398 w 1534386"/>
                  <a:gd name="connsiteY3234" fmla="*/ 971805 h 1578661"/>
                  <a:gd name="connsiteX3235" fmla="*/ 910190 w 1534386"/>
                  <a:gd name="connsiteY3235" fmla="*/ 973013 h 1578661"/>
                  <a:gd name="connsiteX3236" fmla="*/ 910190 w 1534386"/>
                  <a:gd name="connsiteY3236" fmla="*/ 973013 h 1578661"/>
                  <a:gd name="connsiteX3237" fmla="*/ 910190 w 1534386"/>
                  <a:gd name="connsiteY3237" fmla="*/ 973013 h 1578661"/>
                  <a:gd name="connsiteX3238" fmla="*/ 910190 w 1534386"/>
                  <a:gd name="connsiteY3238" fmla="*/ 973013 h 1578661"/>
                  <a:gd name="connsiteX3239" fmla="*/ 910190 w 1534386"/>
                  <a:gd name="connsiteY3239" fmla="*/ 973013 h 1578661"/>
                  <a:gd name="connsiteX3240" fmla="*/ 910190 w 1534386"/>
                  <a:gd name="connsiteY3240" fmla="*/ 973013 h 1578661"/>
                  <a:gd name="connsiteX3241" fmla="*/ 910190 w 1534386"/>
                  <a:gd name="connsiteY3241" fmla="*/ 973013 h 1578661"/>
                  <a:gd name="connsiteX3242" fmla="*/ 910190 w 1534386"/>
                  <a:gd name="connsiteY3242" fmla="*/ 973013 h 1578661"/>
                  <a:gd name="connsiteX3243" fmla="*/ 910190 w 1534386"/>
                  <a:gd name="connsiteY3243" fmla="*/ 973013 h 1578661"/>
                  <a:gd name="connsiteX3244" fmla="*/ 910190 w 1534386"/>
                  <a:gd name="connsiteY3244" fmla="*/ 973013 h 1578661"/>
                  <a:gd name="connsiteX3245" fmla="*/ 910190 w 1534386"/>
                  <a:gd name="connsiteY3245" fmla="*/ 973013 h 1578661"/>
                  <a:gd name="connsiteX3246" fmla="*/ 910190 w 1534386"/>
                  <a:gd name="connsiteY3246" fmla="*/ 973013 h 1578661"/>
                  <a:gd name="connsiteX3247" fmla="*/ 917439 w 1534386"/>
                  <a:gd name="connsiteY3247" fmla="*/ 1005632 h 1578661"/>
                  <a:gd name="connsiteX3248" fmla="*/ 917439 w 1534386"/>
                  <a:gd name="connsiteY3248" fmla="*/ 1005632 h 1578661"/>
                  <a:gd name="connsiteX3249" fmla="*/ 916231 w 1534386"/>
                  <a:gd name="connsiteY3249" fmla="*/ 1005632 h 1578661"/>
                  <a:gd name="connsiteX3250" fmla="*/ 907774 w 1534386"/>
                  <a:gd name="connsiteY3250" fmla="*/ 993551 h 1578661"/>
                  <a:gd name="connsiteX3251" fmla="*/ 905358 w 1534386"/>
                  <a:gd name="connsiteY3251" fmla="*/ 987510 h 1578661"/>
                  <a:gd name="connsiteX3252" fmla="*/ 905358 w 1534386"/>
                  <a:gd name="connsiteY3252" fmla="*/ 982678 h 1578661"/>
                  <a:gd name="connsiteX3253" fmla="*/ 905358 w 1534386"/>
                  <a:gd name="connsiteY3253" fmla="*/ 981469 h 1578661"/>
                  <a:gd name="connsiteX3254" fmla="*/ 900526 w 1534386"/>
                  <a:gd name="connsiteY3254" fmla="*/ 971805 h 1578661"/>
                  <a:gd name="connsiteX3255" fmla="*/ 896901 w 1534386"/>
                  <a:gd name="connsiteY3255" fmla="*/ 981469 h 1578661"/>
                  <a:gd name="connsiteX3256" fmla="*/ 896901 w 1534386"/>
                  <a:gd name="connsiteY3256" fmla="*/ 986302 h 1578661"/>
                  <a:gd name="connsiteX3257" fmla="*/ 894485 w 1534386"/>
                  <a:gd name="connsiteY3257" fmla="*/ 989926 h 1578661"/>
                  <a:gd name="connsiteX3258" fmla="*/ 894485 w 1534386"/>
                  <a:gd name="connsiteY3258" fmla="*/ 989926 h 1578661"/>
                  <a:gd name="connsiteX3259" fmla="*/ 894485 w 1534386"/>
                  <a:gd name="connsiteY3259" fmla="*/ 989926 h 1578661"/>
                  <a:gd name="connsiteX3260" fmla="*/ 894485 w 1534386"/>
                  <a:gd name="connsiteY3260" fmla="*/ 989926 h 1578661"/>
                  <a:gd name="connsiteX3261" fmla="*/ 965764 w 1534386"/>
                  <a:gd name="connsiteY3261" fmla="*/ 915023 h 1578661"/>
                  <a:gd name="connsiteX3262" fmla="*/ 965764 w 1534386"/>
                  <a:gd name="connsiteY3262" fmla="*/ 915023 h 1578661"/>
                  <a:gd name="connsiteX3263" fmla="*/ 968180 w 1534386"/>
                  <a:gd name="connsiteY3263" fmla="*/ 912607 h 1578661"/>
                  <a:gd name="connsiteX3264" fmla="*/ 969388 w 1534386"/>
                  <a:gd name="connsiteY3264" fmla="*/ 912607 h 1578661"/>
                  <a:gd name="connsiteX3265" fmla="*/ 970596 w 1534386"/>
                  <a:gd name="connsiteY3265" fmla="*/ 911398 h 1578661"/>
                  <a:gd name="connsiteX3266" fmla="*/ 971804 w 1534386"/>
                  <a:gd name="connsiteY3266" fmla="*/ 911398 h 1578661"/>
                  <a:gd name="connsiteX3267" fmla="*/ 974221 w 1534386"/>
                  <a:gd name="connsiteY3267" fmla="*/ 910190 h 1578661"/>
                  <a:gd name="connsiteX3268" fmla="*/ 975429 w 1534386"/>
                  <a:gd name="connsiteY3268" fmla="*/ 910190 h 1578661"/>
                  <a:gd name="connsiteX3269" fmla="*/ 977845 w 1534386"/>
                  <a:gd name="connsiteY3269" fmla="*/ 908982 h 1578661"/>
                  <a:gd name="connsiteX3270" fmla="*/ 979053 w 1534386"/>
                  <a:gd name="connsiteY3270" fmla="*/ 908982 h 1578661"/>
                  <a:gd name="connsiteX3271" fmla="*/ 980261 w 1534386"/>
                  <a:gd name="connsiteY3271" fmla="*/ 908982 h 1578661"/>
                  <a:gd name="connsiteX3272" fmla="*/ 981469 w 1534386"/>
                  <a:gd name="connsiteY3272" fmla="*/ 908982 h 1578661"/>
                  <a:gd name="connsiteX3273" fmla="*/ 982678 w 1534386"/>
                  <a:gd name="connsiteY3273" fmla="*/ 908982 h 1578661"/>
                  <a:gd name="connsiteX3274" fmla="*/ 983886 w 1534386"/>
                  <a:gd name="connsiteY3274" fmla="*/ 908982 h 1578661"/>
                  <a:gd name="connsiteX3275" fmla="*/ 983886 w 1534386"/>
                  <a:gd name="connsiteY3275" fmla="*/ 908982 h 1578661"/>
                  <a:gd name="connsiteX3276" fmla="*/ 983886 w 1534386"/>
                  <a:gd name="connsiteY3276" fmla="*/ 908982 h 1578661"/>
                  <a:gd name="connsiteX3277" fmla="*/ 980261 w 1534386"/>
                  <a:gd name="connsiteY3277" fmla="*/ 902941 h 1578661"/>
                  <a:gd name="connsiteX3278" fmla="*/ 975429 w 1534386"/>
                  <a:gd name="connsiteY3278" fmla="*/ 902941 h 1578661"/>
                  <a:gd name="connsiteX3279" fmla="*/ 975429 w 1534386"/>
                  <a:gd name="connsiteY3279" fmla="*/ 902941 h 1578661"/>
                  <a:gd name="connsiteX3280" fmla="*/ 963347 w 1534386"/>
                  <a:gd name="connsiteY3280" fmla="*/ 908982 h 1578661"/>
                  <a:gd name="connsiteX3281" fmla="*/ 960932 w 1534386"/>
                  <a:gd name="connsiteY3281" fmla="*/ 908982 h 1578661"/>
                  <a:gd name="connsiteX3282" fmla="*/ 960932 w 1534386"/>
                  <a:gd name="connsiteY3282" fmla="*/ 908982 h 1578661"/>
                  <a:gd name="connsiteX3283" fmla="*/ 959723 w 1534386"/>
                  <a:gd name="connsiteY3283" fmla="*/ 908982 h 1578661"/>
                  <a:gd name="connsiteX3284" fmla="*/ 958515 w 1534386"/>
                  <a:gd name="connsiteY3284" fmla="*/ 908982 h 1578661"/>
                  <a:gd name="connsiteX3285" fmla="*/ 958515 w 1534386"/>
                  <a:gd name="connsiteY3285" fmla="*/ 908982 h 1578661"/>
                  <a:gd name="connsiteX3286" fmla="*/ 957307 w 1534386"/>
                  <a:gd name="connsiteY3286" fmla="*/ 910190 h 1578661"/>
                  <a:gd name="connsiteX3287" fmla="*/ 944018 w 1534386"/>
                  <a:gd name="connsiteY3287" fmla="*/ 927104 h 1578661"/>
                  <a:gd name="connsiteX3288" fmla="*/ 944018 w 1534386"/>
                  <a:gd name="connsiteY3288" fmla="*/ 927104 h 1578661"/>
                  <a:gd name="connsiteX3289" fmla="*/ 944018 w 1534386"/>
                  <a:gd name="connsiteY3289" fmla="*/ 928312 h 1578661"/>
                  <a:gd name="connsiteX3290" fmla="*/ 944018 w 1534386"/>
                  <a:gd name="connsiteY3290" fmla="*/ 929520 h 1578661"/>
                  <a:gd name="connsiteX3291" fmla="*/ 944018 w 1534386"/>
                  <a:gd name="connsiteY3291" fmla="*/ 930728 h 1578661"/>
                  <a:gd name="connsiteX3292" fmla="*/ 944018 w 1534386"/>
                  <a:gd name="connsiteY3292" fmla="*/ 931936 h 1578661"/>
                  <a:gd name="connsiteX3293" fmla="*/ 944018 w 1534386"/>
                  <a:gd name="connsiteY3293" fmla="*/ 933144 h 1578661"/>
                  <a:gd name="connsiteX3294" fmla="*/ 944018 w 1534386"/>
                  <a:gd name="connsiteY3294" fmla="*/ 933144 h 1578661"/>
                  <a:gd name="connsiteX3295" fmla="*/ 944018 w 1534386"/>
                  <a:gd name="connsiteY3295" fmla="*/ 935561 h 1578661"/>
                  <a:gd name="connsiteX3296" fmla="*/ 944018 w 1534386"/>
                  <a:gd name="connsiteY3296" fmla="*/ 935561 h 1578661"/>
                  <a:gd name="connsiteX3297" fmla="*/ 945225 w 1534386"/>
                  <a:gd name="connsiteY3297" fmla="*/ 941601 h 1578661"/>
                  <a:gd name="connsiteX3298" fmla="*/ 945225 w 1534386"/>
                  <a:gd name="connsiteY3298" fmla="*/ 941601 h 1578661"/>
                  <a:gd name="connsiteX3299" fmla="*/ 947642 w 1534386"/>
                  <a:gd name="connsiteY3299" fmla="*/ 947642 h 1578661"/>
                  <a:gd name="connsiteX3300" fmla="*/ 947642 w 1534386"/>
                  <a:gd name="connsiteY3300" fmla="*/ 947642 h 1578661"/>
                  <a:gd name="connsiteX3301" fmla="*/ 950058 w 1534386"/>
                  <a:gd name="connsiteY3301" fmla="*/ 953683 h 1578661"/>
                  <a:gd name="connsiteX3302" fmla="*/ 950058 w 1534386"/>
                  <a:gd name="connsiteY3302" fmla="*/ 953683 h 1578661"/>
                  <a:gd name="connsiteX3303" fmla="*/ 951266 w 1534386"/>
                  <a:gd name="connsiteY3303" fmla="*/ 956099 h 1578661"/>
                  <a:gd name="connsiteX3304" fmla="*/ 951266 w 1534386"/>
                  <a:gd name="connsiteY3304" fmla="*/ 956099 h 1578661"/>
                  <a:gd name="connsiteX3305" fmla="*/ 951266 w 1534386"/>
                  <a:gd name="connsiteY3305" fmla="*/ 956099 h 1578661"/>
                  <a:gd name="connsiteX3306" fmla="*/ 951266 w 1534386"/>
                  <a:gd name="connsiteY3306" fmla="*/ 956099 h 1578661"/>
                  <a:gd name="connsiteX3307" fmla="*/ 952475 w 1534386"/>
                  <a:gd name="connsiteY3307" fmla="*/ 957307 h 1578661"/>
                  <a:gd name="connsiteX3308" fmla="*/ 952475 w 1534386"/>
                  <a:gd name="connsiteY3308" fmla="*/ 957307 h 1578661"/>
                  <a:gd name="connsiteX3309" fmla="*/ 952475 w 1534386"/>
                  <a:gd name="connsiteY3309" fmla="*/ 957307 h 1578661"/>
                  <a:gd name="connsiteX3310" fmla="*/ 952475 w 1534386"/>
                  <a:gd name="connsiteY3310" fmla="*/ 957307 h 1578661"/>
                  <a:gd name="connsiteX3311" fmla="*/ 952475 w 1534386"/>
                  <a:gd name="connsiteY3311" fmla="*/ 957307 h 1578661"/>
                  <a:gd name="connsiteX3312" fmla="*/ 952475 w 1534386"/>
                  <a:gd name="connsiteY3312" fmla="*/ 957307 h 1578661"/>
                  <a:gd name="connsiteX3313" fmla="*/ 952475 w 1534386"/>
                  <a:gd name="connsiteY3313" fmla="*/ 957307 h 1578661"/>
                  <a:gd name="connsiteX3314" fmla="*/ 952475 w 1534386"/>
                  <a:gd name="connsiteY3314" fmla="*/ 957307 h 1578661"/>
                  <a:gd name="connsiteX3315" fmla="*/ 952475 w 1534386"/>
                  <a:gd name="connsiteY3315" fmla="*/ 957307 h 1578661"/>
                  <a:gd name="connsiteX3316" fmla="*/ 953682 w 1534386"/>
                  <a:gd name="connsiteY3316" fmla="*/ 958515 h 1578661"/>
                  <a:gd name="connsiteX3317" fmla="*/ 960932 w 1534386"/>
                  <a:gd name="connsiteY3317" fmla="*/ 965764 h 1578661"/>
                  <a:gd name="connsiteX3318" fmla="*/ 962139 w 1534386"/>
                  <a:gd name="connsiteY3318" fmla="*/ 968180 h 1578661"/>
                  <a:gd name="connsiteX3319" fmla="*/ 968180 w 1534386"/>
                  <a:gd name="connsiteY3319" fmla="*/ 975429 h 1578661"/>
                  <a:gd name="connsiteX3320" fmla="*/ 968180 w 1534386"/>
                  <a:gd name="connsiteY3320" fmla="*/ 975429 h 1578661"/>
                  <a:gd name="connsiteX3321" fmla="*/ 968180 w 1534386"/>
                  <a:gd name="connsiteY3321" fmla="*/ 975429 h 1578661"/>
                  <a:gd name="connsiteX3322" fmla="*/ 973013 w 1534386"/>
                  <a:gd name="connsiteY3322" fmla="*/ 985094 h 1578661"/>
                  <a:gd name="connsiteX3323" fmla="*/ 974221 w 1534386"/>
                  <a:gd name="connsiteY3323" fmla="*/ 987510 h 1578661"/>
                  <a:gd name="connsiteX3324" fmla="*/ 982678 w 1534386"/>
                  <a:gd name="connsiteY3324" fmla="*/ 999591 h 1578661"/>
                  <a:gd name="connsiteX3325" fmla="*/ 982678 w 1534386"/>
                  <a:gd name="connsiteY3325" fmla="*/ 999591 h 1578661"/>
                  <a:gd name="connsiteX3326" fmla="*/ 985094 w 1534386"/>
                  <a:gd name="connsiteY3326" fmla="*/ 1002008 h 1578661"/>
                  <a:gd name="connsiteX3327" fmla="*/ 986302 w 1534386"/>
                  <a:gd name="connsiteY3327" fmla="*/ 1003216 h 1578661"/>
                  <a:gd name="connsiteX3328" fmla="*/ 987510 w 1534386"/>
                  <a:gd name="connsiteY3328" fmla="*/ 1004424 h 1578661"/>
                  <a:gd name="connsiteX3329" fmla="*/ 989926 w 1534386"/>
                  <a:gd name="connsiteY3329" fmla="*/ 1006840 h 1578661"/>
                  <a:gd name="connsiteX3330" fmla="*/ 991135 w 1534386"/>
                  <a:gd name="connsiteY3330" fmla="*/ 1008048 h 1578661"/>
                  <a:gd name="connsiteX3331" fmla="*/ 993550 w 1534386"/>
                  <a:gd name="connsiteY3331" fmla="*/ 1010464 h 1578661"/>
                  <a:gd name="connsiteX3332" fmla="*/ 993550 w 1534386"/>
                  <a:gd name="connsiteY3332" fmla="*/ 1010464 h 1578661"/>
                  <a:gd name="connsiteX3333" fmla="*/ 993550 w 1534386"/>
                  <a:gd name="connsiteY3333" fmla="*/ 1010464 h 1578661"/>
                  <a:gd name="connsiteX3334" fmla="*/ 994759 w 1534386"/>
                  <a:gd name="connsiteY3334" fmla="*/ 1012881 h 1578661"/>
                  <a:gd name="connsiteX3335" fmla="*/ 994759 w 1534386"/>
                  <a:gd name="connsiteY3335" fmla="*/ 1014089 h 1578661"/>
                  <a:gd name="connsiteX3336" fmla="*/ 995967 w 1534386"/>
                  <a:gd name="connsiteY3336" fmla="*/ 1016505 h 1578661"/>
                  <a:gd name="connsiteX3337" fmla="*/ 995967 w 1534386"/>
                  <a:gd name="connsiteY3337" fmla="*/ 1017713 h 1578661"/>
                  <a:gd name="connsiteX3338" fmla="*/ 997175 w 1534386"/>
                  <a:gd name="connsiteY3338" fmla="*/ 1020129 h 1578661"/>
                  <a:gd name="connsiteX3339" fmla="*/ 997175 w 1534386"/>
                  <a:gd name="connsiteY3339" fmla="*/ 1021338 h 1578661"/>
                  <a:gd name="connsiteX3340" fmla="*/ 998383 w 1534386"/>
                  <a:gd name="connsiteY3340" fmla="*/ 1023754 h 1578661"/>
                  <a:gd name="connsiteX3341" fmla="*/ 998383 w 1534386"/>
                  <a:gd name="connsiteY3341" fmla="*/ 1023754 h 1578661"/>
                  <a:gd name="connsiteX3342" fmla="*/ 1002007 w 1534386"/>
                  <a:gd name="connsiteY3342" fmla="*/ 1029794 h 1578661"/>
                  <a:gd name="connsiteX3343" fmla="*/ 1002007 w 1534386"/>
                  <a:gd name="connsiteY3343" fmla="*/ 1029794 h 1578661"/>
                  <a:gd name="connsiteX3344" fmla="*/ 1003216 w 1534386"/>
                  <a:gd name="connsiteY3344" fmla="*/ 1032211 h 1578661"/>
                  <a:gd name="connsiteX3345" fmla="*/ 1003216 w 1534386"/>
                  <a:gd name="connsiteY3345" fmla="*/ 1032211 h 1578661"/>
                  <a:gd name="connsiteX3346" fmla="*/ 1003216 w 1534386"/>
                  <a:gd name="connsiteY3346" fmla="*/ 1032211 h 1578661"/>
                  <a:gd name="connsiteX3347" fmla="*/ 1003216 w 1534386"/>
                  <a:gd name="connsiteY3347" fmla="*/ 1032211 h 1578661"/>
                  <a:gd name="connsiteX3348" fmla="*/ 1003216 w 1534386"/>
                  <a:gd name="connsiteY3348" fmla="*/ 1032211 h 1578661"/>
                  <a:gd name="connsiteX3349" fmla="*/ 1003216 w 1534386"/>
                  <a:gd name="connsiteY3349" fmla="*/ 1032211 h 1578661"/>
                  <a:gd name="connsiteX3350" fmla="*/ 1003216 w 1534386"/>
                  <a:gd name="connsiteY3350" fmla="*/ 1032211 h 1578661"/>
                  <a:gd name="connsiteX3351" fmla="*/ 1003216 w 1534386"/>
                  <a:gd name="connsiteY3351" fmla="*/ 1032211 h 1578661"/>
                  <a:gd name="connsiteX3352" fmla="*/ 1003216 w 1534386"/>
                  <a:gd name="connsiteY3352" fmla="*/ 1033419 h 1578661"/>
                  <a:gd name="connsiteX3353" fmla="*/ 1003216 w 1534386"/>
                  <a:gd name="connsiteY3353" fmla="*/ 1033419 h 1578661"/>
                  <a:gd name="connsiteX3354" fmla="*/ 1004424 w 1534386"/>
                  <a:gd name="connsiteY3354" fmla="*/ 1033419 h 1578661"/>
                  <a:gd name="connsiteX3355" fmla="*/ 1004424 w 1534386"/>
                  <a:gd name="connsiteY3355" fmla="*/ 1033419 h 1578661"/>
                  <a:gd name="connsiteX3356" fmla="*/ 1005632 w 1534386"/>
                  <a:gd name="connsiteY3356" fmla="*/ 1034627 h 1578661"/>
                  <a:gd name="connsiteX3357" fmla="*/ 1005632 w 1534386"/>
                  <a:gd name="connsiteY3357" fmla="*/ 1034627 h 1578661"/>
                  <a:gd name="connsiteX3358" fmla="*/ 1006840 w 1534386"/>
                  <a:gd name="connsiteY3358" fmla="*/ 1035835 h 1578661"/>
                  <a:gd name="connsiteX3359" fmla="*/ 1008048 w 1534386"/>
                  <a:gd name="connsiteY3359" fmla="*/ 1037043 h 1578661"/>
                  <a:gd name="connsiteX3360" fmla="*/ 1009257 w 1534386"/>
                  <a:gd name="connsiteY3360" fmla="*/ 1038251 h 1578661"/>
                  <a:gd name="connsiteX3361" fmla="*/ 1010464 w 1534386"/>
                  <a:gd name="connsiteY3361" fmla="*/ 1039459 h 1578661"/>
                  <a:gd name="connsiteX3362" fmla="*/ 1010464 w 1534386"/>
                  <a:gd name="connsiteY3362" fmla="*/ 1039459 h 1578661"/>
                  <a:gd name="connsiteX3363" fmla="*/ 1010464 w 1534386"/>
                  <a:gd name="connsiteY3363" fmla="*/ 1039459 h 1578661"/>
                  <a:gd name="connsiteX3364" fmla="*/ 1010464 w 1534386"/>
                  <a:gd name="connsiteY3364" fmla="*/ 1040667 h 1578661"/>
                  <a:gd name="connsiteX3365" fmla="*/ 1010464 w 1534386"/>
                  <a:gd name="connsiteY3365" fmla="*/ 1040667 h 1578661"/>
                  <a:gd name="connsiteX3366" fmla="*/ 1010464 w 1534386"/>
                  <a:gd name="connsiteY3366" fmla="*/ 1041875 h 1578661"/>
                  <a:gd name="connsiteX3367" fmla="*/ 1010464 w 1534386"/>
                  <a:gd name="connsiteY3367" fmla="*/ 1041875 h 1578661"/>
                  <a:gd name="connsiteX3368" fmla="*/ 1010464 w 1534386"/>
                  <a:gd name="connsiteY3368" fmla="*/ 1043084 h 1578661"/>
                  <a:gd name="connsiteX3369" fmla="*/ 1010464 w 1534386"/>
                  <a:gd name="connsiteY3369" fmla="*/ 1043084 h 1578661"/>
                  <a:gd name="connsiteX3370" fmla="*/ 1010464 w 1534386"/>
                  <a:gd name="connsiteY3370" fmla="*/ 1044292 h 1578661"/>
                  <a:gd name="connsiteX3371" fmla="*/ 1010464 w 1534386"/>
                  <a:gd name="connsiteY3371" fmla="*/ 1044292 h 1578661"/>
                  <a:gd name="connsiteX3372" fmla="*/ 1011672 w 1534386"/>
                  <a:gd name="connsiteY3372" fmla="*/ 1047916 h 1578661"/>
                  <a:gd name="connsiteX3373" fmla="*/ 1011672 w 1534386"/>
                  <a:gd name="connsiteY3373" fmla="*/ 1047916 h 1578661"/>
                  <a:gd name="connsiteX3374" fmla="*/ 1011672 w 1534386"/>
                  <a:gd name="connsiteY3374" fmla="*/ 1049124 h 1578661"/>
                  <a:gd name="connsiteX3375" fmla="*/ 1011672 w 1534386"/>
                  <a:gd name="connsiteY3375" fmla="*/ 1049124 h 1578661"/>
                  <a:gd name="connsiteX3376" fmla="*/ 1011672 w 1534386"/>
                  <a:gd name="connsiteY3376" fmla="*/ 1050333 h 1578661"/>
                  <a:gd name="connsiteX3377" fmla="*/ 1011672 w 1534386"/>
                  <a:gd name="connsiteY3377" fmla="*/ 1050333 h 1578661"/>
                  <a:gd name="connsiteX3378" fmla="*/ 1011672 w 1534386"/>
                  <a:gd name="connsiteY3378" fmla="*/ 1051541 h 1578661"/>
                  <a:gd name="connsiteX3379" fmla="*/ 1011672 w 1534386"/>
                  <a:gd name="connsiteY3379" fmla="*/ 1052749 h 1578661"/>
                  <a:gd name="connsiteX3380" fmla="*/ 1011672 w 1534386"/>
                  <a:gd name="connsiteY3380" fmla="*/ 1053957 h 1578661"/>
                  <a:gd name="connsiteX3381" fmla="*/ 1011672 w 1534386"/>
                  <a:gd name="connsiteY3381" fmla="*/ 1053957 h 1578661"/>
                  <a:gd name="connsiteX3382" fmla="*/ 1012881 w 1534386"/>
                  <a:gd name="connsiteY3382" fmla="*/ 1055165 h 1578661"/>
                  <a:gd name="connsiteX3383" fmla="*/ 1012881 w 1534386"/>
                  <a:gd name="connsiteY3383" fmla="*/ 1055165 h 1578661"/>
                  <a:gd name="connsiteX3384" fmla="*/ 1014089 w 1534386"/>
                  <a:gd name="connsiteY3384" fmla="*/ 1056373 h 1578661"/>
                  <a:gd name="connsiteX3385" fmla="*/ 1014089 w 1534386"/>
                  <a:gd name="connsiteY3385" fmla="*/ 1057581 h 1578661"/>
                  <a:gd name="connsiteX3386" fmla="*/ 1014089 w 1534386"/>
                  <a:gd name="connsiteY3386" fmla="*/ 1057581 h 1578661"/>
                  <a:gd name="connsiteX3387" fmla="*/ 1014089 w 1534386"/>
                  <a:gd name="connsiteY3387" fmla="*/ 1057581 h 1578661"/>
                  <a:gd name="connsiteX3388" fmla="*/ 1018921 w 1534386"/>
                  <a:gd name="connsiteY3388" fmla="*/ 1066038 h 1578661"/>
                  <a:gd name="connsiteX3389" fmla="*/ 1018921 w 1534386"/>
                  <a:gd name="connsiteY3389" fmla="*/ 1067246 h 1578661"/>
                  <a:gd name="connsiteX3390" fmla="*/ 1020129 w 1534386"/>
                  <a:gd name="connsiteY3390" fmla="*/ 1068454 h 1578661"/>
                  <a:gd name="connsiteX3391" fmla="*/ 1020129 w 1534386"/>
                  <a:gd name="connsiteY3391" fmla="*/ 1068454 h 1578661"/>
                  <a:gd name="connsiteX3392" fmla="*/ 1020129 w 1534386"/>
                  <a:gd name="connsiteY3392" fmla="*/ 1069663 h 1578661"/>
                  <a:gd name="connsiteX3393" fmla="*/ 1020129 w 1534386"/>
                  <a:gd name="connsiteY3393" fmla="*/ 1069663 h 1578661"/>
                  <a:gd name="connsiteX3394" fmla="*/ 1020129 w 1534386"/>
                  <a:gd name="connsiteY3394" fmla="*/ 1069663 h 1578661"/>
                  <a:gd name="connsiteX3395" fmla="*/ 1021338 w 1534386"/>
                  <a:gd name="connsiteY3395" fmla="*/ 1070870 h 1578661"/>
                  <a:gd name="connsiteX3396" fmla="*/ 1021338 w 1534386"/>
                  <a:gd name="connsiteY3396" fmla="*/ 1070870 h 1578661"/>
                  <a:gd name="connsiteX3397" fmla="*/ 1021338 w 1534386"/>
                  <a:gd name="connsiteY3397" fmla="*/ 1070870 h 1578661"/>
                  <a:gd name="connsiteX3398" fmla="*/ 1021338 w 1534386"/>
                  <a:gd name="connsiteY3398" fmla="*/ 1070870 h 1578661"/>
                  <a:gd name="connsiteX3399" fmla="*/ 1021338 w 1534386"/>
                  <a:gd name="connsiteY3399" fmla="*/ 1070870 h 1578661"/>
                  <a:gd name="connsiteX3400" fmla="*/ 1021338 w 1534386"/>
                  <a:gd name="connsiteY3400" fmla="*/ 1070870 h 1578661"/>
                  <a:gd name="connsiteX3401" fmla="*/ 1021338 w 1534386"/>
                  <a:gd name="connsiteY3401" fmla="*/ 1070870 h 1578661"/>
                  <a:gd name="connsiteX3402" fmla="*/ 1021338 w 1534386"/>
                  <a:gd name="connsiteY3402" fmla="*/ 1070870 h 1578661"/>
                  <a:gd name="connsiteX3403" fmla="*/ 1021338 w 1534386"/>
                  <a:gd name="connsiteY3403" fmla="*/ 1070870 h 1578661"/>
                  <a:gd name="connsiteX3404" fmla="*/ 1021338 w 1534386"/>
                  <a:gd name="connsiteY3404" fmla="*/ 1070870 h 1578661"/>
                  <a:gd name="connsiteX3405" fmla="*/ 1021338 w 1534386"/>
                  <a:gd name="connsiteY3405" fmla="*/ 1070870 h 1578661"/>
                  <a:gd name="connsiteX3406" fmla="*/ 1021338 w 1534386"/>
                  <a:gd name="connsiteY3406" fmla="*/ 1070870 h 1578661"/>
                  <a:gd name="connsiteX3407" fmla="*/ 1021338 w 1534386"/>
                  <a:gd name="connsiteY3407" fmla="*/ 1070870 h 1578661"/>
                  <a:gd name="connsiteX3408" fmla="*/ 1021338 w 1534386"/>
                  <a:gd name="connsiteY3408" fmla="*/ 1070870 h 1578661"/>
                  <a:gd name="connsiteX3409" fmla="*/ 1021338 w 1534386"/>
                  <a:gd name="connsiteY3409" fmla="*/ 1070870 h 1578661"/>
                  <a:gd name="connsiteX3410" fmla="*/ 1021338 w 1534386"/>
                  <a:gd name="connsiteY3410" fmla="*/ 1070870 h 1578661"/>
                  <a:gd name="connsiteX3411" fmla="*/ 1021338 w 1534386"/>
                  <a:gd name="connsiteY3411" fmla="*/ 1069663 h 1578661"/>
                  <a:gd name="connsiteX3412" fmla="*/ 1021338 w 1534386"/>
                  <a:gd name="connsiteY3412" fmla="*/ 1069663 h 1578661"/>
                  <a:gd name="connsiteX3413" fmla="*/ 1021338 w 1534386"/>
                  <a:gd name="connsiteY3413" fmla="*/ 1068454 h 1578661"/>
                  <a:gd name="connsiteX3414" fmla="*/ 1021338 w 1534386"/>
                  <a:gd name="connsiteY3414" fmla="*/ 1068454 h 1578661"/>
                  <a:gd name="connsiteX3415" fmla="*/ 1021338 w 1534386"/>
                  <a:gd name="connsiteY3415" fmla="*/ 1067246 h 1578661"/>
                  <a:gd name="connsiteX3416" fmla="*/ 1021338 w 1534386"/>
                  <a:gd name="connsiteY3416" fmla="*/ 1063622 h 1578661"/>
                  <a:gd name="connsiteX3417" fmla="*/ 1020129 w 1534386"/>
                  <a:gd name="connsiteY3417" fmla="*/ 1059997 h 1578661"/>
                  <a:gd name="connsiteX3418" fmla="*/ 1020129 w 1534386"/>
                  <a:gd name="connsiteY3418" fmla="*/ 1059997 h 1578661"/>
                  <a:gd name="connsiteX3419" fmla="*/ 1018921 w 1534386"/>
                  <a:gd name="connsiteY3419" fmla="*/ 1057581 h 1578661"/>
                  <a:gd name="connsiteX3420" fmla="*/ 1016505 w 1534386"/>
                  <a:gd name="connsiteY3420" fmla="*/ 1053957 h 1578661"/>
                  <a:gd name="connsiteX3421" fmla="*/ 1003216 w 1534386"/>
                  <a:gd name="connsiteY3421" fmla="*/ 1024962 h 1578661"/>
                  <a:gd name="connsiteX3422" fmla="*/ 999591 w 1534386"/>
                  <a:gd name="connsiteY3422" fmla="*/ 1011672 h 1578661"/>
                  <a:gd name="connsiteX3423" fmla="*/ 997175 w 1534386"/>
                  <a:gd name="connsiteY3423" fmla="*/ 1006840 h 1578661"/>
                  <a:gd name="connsiteX3424" fmla="*/ 995967 w 1534386"/>
                  <a:gd name="connsiteY3424" fmla="*/ 1005632 h 1578661"/>
                  <a:gd name="connsiteX3425" fmla="*/ 989926 w 1534386"/>
                  <a:gd name="connsiteY3425" fmla="*/ 1000799 h 1578661"/>
                  <a:gd name="connsiteX3426" fmla="*/ 987510 w 1534386"/>
                  <a:gd name="connsiteY3426" fmla="*/ 995967 h 1578661"/>
                  <a:gd name="connsiteX3427" fmla="*/ 988718 w 1534386"/>
                  <a:gd name="connsiteY3427" fmla="*/ 993551 h 1578661"/>
                  <a:gd name="connsiteX3428" fmla="*/ 988718 w 1534386"/>
                  <a:gd name="connsiteY3428" fmla="*/ 993551 h 1578661"/>
                  <a:gd name="connsiteX3429" fmla="*/ 988718 w 1534386"/>
                  <a:gd name="connsiteY3429" fmla="*/ 992342 h 1578661"/>
                  <a:gd name="connsiteX3430" fmla="*/ 988718 w 1534386"/>
                  <a:gd name="connsiteY3430" fmla="*/ 992342 h 1578661"/>
                  <a:gd name="connsiteX3431" fmla="*/ 988718 w 1534386"/>
                  <a:gd name="connsiteY3431" fmla="*/ 992342 h 1578661"/>
                  <a:gd name="connsiteX3432" fmla="*/ 988718 w 1534386"/>
                  <a:gd name="connsiteY3432" fmla="*/ 992342 h 1578661"/>
                  <a:gd name="connsiteX3433" fmla="*/ 988718 w 1534386"/>
                  <a:gd name="connsiteY3433" fmla="*/ 992342 h 1578661"/>
                  <a:gd name="connsiteX3434" fmla="*/ 988718 w 1534386"/>
                  <a:gd name="connsiteY3434" fmla="*/ 992342 h 1578661"/>
                  <a:gd name="connsiteX3435" fmla="*/ 988718 w 1534386"/>
                  <a:gd name="connsiteY3435" fmla="*/ 992342 h 1578661"/>
                  <a:gd name="connsiteX3436" fmla="*/ 989926 w 1534386"/>
                  <a:gd name="connsiteY3436" fmla="*/ 992342 h 1578661"/>
                  <a:gd name="connsiteX3437" fmla="*/ 991135 w 1534386"/>
                  <a:gd name="connsiteY3437" fmla="*/ 989926 h 1578661"/>
                  <a:gd name="connsiteX3438" fmla="*/ 992343 w 1534386"/>
                  <a:gd name="connsiteY3438" fmla="*/ 988718 h 1578661"/>
                  <a:gd name="connsiteX3439" fmla="*/ 992343 w 1534386"/>
                  <a:gd name="connsiteY3439" fmla="*/ 986302 h 1578661"/>
                  <a:gd name="connsiteX3440" fmla="*/ 991135 w 1534386"/>
                  <a:gd name="connsiteY3440" fmla="*/ 982678 h 1578661"/>
                  <a:gd name="connsiteX3441" fmla="*/ 985094 w 1534386"/>
                  <a:gd name="connsiteY3441" fmla="*/ 982678 h 1578661"/>
                  <a:gd name="connsiteX3442" fmla="*/ 980261 w 1534386"/>
                  <a:gd name="connsiteY3442" fmla="*/ 987510 h 1578661"/>
                  <a:gd name="connsiteX3443" fmla="*/ 979053 w 1534386"/>
                  <a:gd name="connsiteY3443" fmla="*/ 991135 h 1578661"/>
                  <a:gd name="connsiteX3444" fmla="*/ 977845 w 1534386"/>
                  <a:gd name="connsiteY3444" fmla="*/ 991135 h 1578661"/>
                  <a:gd name="connsiteX3445" fmla="*/ 979053 w 1534386"/>
                  <a:gd name="connsiteY3445" fmla="*/ 979053 h 1578661"/>
                  <a:gd name="connsiteX3446" fmla="*/ 982678 w 1534386"/>
                  <a:gd name="connsiteY3446" fmla="*/ 976637 h 1578661"/>
                  <a:gd name="connsiteX3447" fmla="*/ 981469 w 1534386"/>
                  <a:gd name="connsiteY3447" fmla="*/ 975429 h 1578661"/>
                  <a:gd name="connsiteX3448" fmla="*/ 977845 w 1534386"/>
                  <a:gd name="connsiteY3448" fmla="*/ 970596 h 1578661"/>
                  <a:gd name="connsiteX3449" fmla="*/ 977845 w 1534386"/>
                  <a:gd name="connsiteY3449" fmla="*/ 970596 h 1578661"/>
                  <a:gd name="connsiteX3450" fmla="*/ 973013 w 1534386"/>
                  <a:gd name="connsiteY3450" fmla="*/ 964556 h 1578661"/>
                  <a:gd name="connsiteX3451" fmla="*/ 969388 w 1534386"/>
                  <a:gd name="connsiteY3451" fmla="*/ 959723 h 1578661"/>
                  <a:gd name="connsiteX3452" fmla="*/ 963347 w 1534386"/>
                  <a:gd name="connsiteY3452" fmla="*/ 952474 h 1578661"/>
                  <a:gd name="connsiteX3453" fmla="*/ 960932 w 1534386"/>
                  <a:gd name="connsiteY3453" fmla="*/ 950058 h 1578661"/>
                  <a:gd name="connsiteX3454" fmla="*/ 960932 w 1534386"/>
                  <a:gd name="connsiteY3454" fmla="*/ 948850 h 1578661"/>
                  <a:gd name="connsiteX3455" fmla="*/ 958515 w 1534386"/>
                  <a:gd name="connsiteY3455" fmla="*/ 945226 h 1578661"/>
                  <a:gd name="connsiteX3456" fmla="*/ 953682 w 1534386"/>
                  <a:gd name="connsiteY3456" fmla="*/ 929520 h 1578661"/>
                  <a:gd name="connsiteX3457" fmla="*/ 956099 w 1534386"/>
                  <a:gd name="connsiteY3457" fmla="*/ 922271 h 1578661"/>
                  <a:gd name="connsiteX3458" fmla="*/ 991135 w 1534386"/>
                  <a:gd name="connsiteY3458" fmla="*/ 929520 h 1578661"/>
                  <a:gd name="connsiteX3459" fmla="*/ 993550 w 1534386"/>
                  <a:gd name="connsiteY3459" fmla="*/ 933144 h 1578661"/>
                  <a:gd name="connsiteX3460" fmla="*/ 993550 w 1534386"/>
                  <a:gd name="connsiteY3460" fmla="*/ 933144 h 1578661"/>
                  <a:gd name="connsiteX3461" fmla="*/ 993550 w 1534386"/>
                  <a:gd name="connsiteY3461" fmla="*/ 933144 h 1578661"/>
                  <a:gd name="connsiteX3462" fmla="*/ 993550 w 1534386"/>
                  <a:gd name="connsiteY3462" fmla="*/ 933144 h 1578661"/>
                  <a:gd name="connsiteX3463" fmla="*/ 993550 w 1534386"/>
                  <a:gd name="connsiteY3463" fmla="*/ 933144 h 1578661"/>
                  <a:gd name="connsiteX3464" fmla="*/ 993550 w 1534386"/>
                  <a:gd name="connsiteY3464" fmla="*/ 933144 h 1578661"/>
                  <a:gd name="connsiteX3465" fmla="*/ 993550 w 1534386"/>
                  <a:gd name="connsiteY3465" fmla="*/ 933144 h 1578661"/>
                  <a:gd name="connsiteX3466" fmla="*/ 993550 w 1534386"/>
                  <a:gd name="connsiteY3466" fmla="*/ 931936 h 1578661"/>
                  <a:gd name="connsiteX3467" fmla="*/ 992343 w 1534386"/>
                  <a:gd name="connsiteY3467" fmla="*/ 930728 h 1578661"/>
                  <a:gd name="connsiteX3468" fmla="*/ 992343 w 1534386"/>
                  <a:gd name="connsiteY3468" fmla="*/ 930728 h 1578661"/>
                  <a:gd name="connsiteX3469" fmla="*/ 991135 w 1534386"/>
                  <a:gd name="connsiteY3469" fmla="*/ 929520 h 1578661"/>
                  <a:gd name="connsiteX3470" fmla="*/ 991135 w 1534386"/>
                  <a:gd name="connsiteY3470" fmla="*/ 929520 h 1578661"/>
                  <a:gd name="connsiteX3471" fmla="*/ 989926 w 1534386"/>
                  <a:gd name="connsiteY3471" fmla="*/ 928312 h 1578661"/>
                  <a:gd name="connsiteX3472" fmla="*/ 989926 w 1534386"/>
                  <a:gd name="connsiteY3472" fmla="*/ 928312 h 1578661"/>
                  <a:gd name="connsiteX3473" fmla="*/ 982678 w 1534386"/>
                  <a:gd name="connsiteY3473" fmla="*/ 922271 h 1578661"/>
                  <a:gd name="connsiteX3474" fmla="*/ 982678 w 1534386"/>
                  <a:gd name="connsiteY3474" fmla="*/ 922271 h 1578661"/>
                  <a:gd name="connsiteX3475" fmla="*/ 981469 w 1534386"/>
                  <a:gd name="connsiteY3475" fmla="*/ 922271 h 1578661"/>
                  <a:gd name="connsiteX3476" fmla="*/ 980261 w 1534386"/>
                  <a:gd name="connsiteY3476" fmla="*/ 922271 h 1578661"/>
                  <a:gd name="connsiteX3477" fmla="*/ 979053 w 1534386"/>
                  <a:gd name="connsiteY3477" fmla="*/ 922271 h 1578661"/>
                  <a:gd name="connsiteX3478" fmla="*/ 977845 w 1534386"/>
                  <a:gd name="connsiteY3478" fmla="*/ 922271 h 1578661"/>
                  <a:gd name="connsiteX3479" fmla="*/ 976637 w 1534386"/>
                  <a:gd name="connsiteY3479" fmla="*/ 922271 h 1578661"/>
                  <a:gd name="connsiteX3480" fmla="*/ 975429 w 1534386"/>
                  <a:gd name="connsiteY3480" fmla="*/ 922271 h 1578661"/>
                  <a:gd name="connsiteX3481" fmla="*/ 974221 w 1534386"/>
                  <a:gd name="connsiteY3481" fmla="*/ 922271 h 1578661"/>
                  <a:gd name="connsiteX3482" fmla="*/ 973013 w 1534386"/>
                  <a:gd name="connsiteY3482" fmla="*/ 922271 h 1578661"/>
                  <a:gd name="connsiteX3483" fmla="*/ 971804 w 1534386"/>
                  <a:gd name="connsiteY3483" fmla="*/ 922271 h 1578661"/>
                  <a:gd name="connsiteX3484" fmla="*/ 971804 w 1534386"/>
                  <a:gd name="connsiteY3484" fmla="*/ 922271 h 1578661"/>
                  <a:gd name="connsiteX3485" fmla="*/ 970596 w 1534386"/>
                  <a:gd name="connsiteY3485" fmla="*/ 922271 h 1578661"/>
                  <a:gd name="connsiteX3486" fmla="*/ 970596 w 1534386"/>
                  <a:gd name="connsiteY3486" fmla="*/ 922271 h 1578661"/>
                  <a:gd name="connsiteX3487" fmla="*/ 968180 w 1534386"/>
                  <a:gd name="connsiteY3487" fmla="*/ 922271 h 1578661"/>
                  <a:gd name="connsiteX3488" fmla="*/ 968180 w 1534386"/>
                  <a:gd name="connsiteY3488" fmla="*/ 922271 h 1578661"/>
                  <a:gd name="connsiteX3489" fmla="*/ 966972 w 1534386"/>
                  <a:gd name="connsiteY3489" fmla="*/ 923480 h 1578661"/>
                  <a:gd name="connsiteX3490" fmla="*/ 966972 w 1534386"/>
                  <a:gd name="connsiteY3490" fmla="*/ 923480 h 1578661"/>
                  <a:gd name="connsiteX3491" fmla="*/ 965764 w 1534386"/>
                  <a:gd name="connsiteY3491" fmla="*/ 923480 h 1578661"/>
                  <a:gd name="connsiteX3492" fmla="*/ 965764 w 1534386"/>
                  <a:gd name="connsiteY3492" fmla="*/ 923480 h 1578661"/>
                  <a:gd name="connsiteX3493" fmla="*/ 964556 w 1534386"/>
                  <a:gd name="connsiteY3493" fmla="*/ 923480 h 1578661"/>
                  <a:gd name="connsiteX3494" fmla="*/ 964556 w 1534386"/>
                  <a:gd name="connsiteY3494" fmla="*/ 923480 h 1578661"/>
                  <a:gd name="connsiteX3495" fmla="*/ 964556 w 1534386"/>
                  <a:gd name="connsiteY3495" fmla="*/ 923480 h 1578661"/>
                  <a:gd name="connsiteX3496" fmla="*/ 964556 w 1534386"/>
                  <a:gd name="connsiteY3496" fmla="*/ 923480 h 1578661"/>
                  <a:gd name="connsiteX3497" fmla="*/ 964556 w 1534386"/>
                  <a:gd name="connsiteY3497" fmla="*/ 923480 h 1578661"/>
                  <a:gd name="connsiteX3498" fmla="*/ 964556 w 1534386"/>
                  <a:gd name="connsiteY3498" fmla="*/ 923480 h 1578661"/>
                  <a:gd name="connsiteX3499" fmla="*/ 964556 w 1534386"/>
                  <a:gd name="connsiteY3499" fmla="*/ 924688 h 1578661"/>
                  <a:gd name="connsiteX3500" fmla="*/ 964556 w 1534386"/>
                  <a:gd name="connsiteY3500" fmla="*/ 925896 h 1578661"/>
                  <a:gd name="connsiteX3501" fmla="*/ 964556 w 1534386"/>
                  <a:gd name="connsiteY3501" fmla="*/ 925896 h 1578661"/>
                  <a:gd name="connsiteX3502" fmla="*/ 964556 w 1534386"/>
                  <a:gd name="connsiteY3502" fmla="*/ 927104 h 1578661"/>
                  <a:gd name="connsiteX3503" fmla="*/ 964556 w 1534386"/>
                  <a:gd name="connsiteY3503" fmla="*/ 933144 h 1578661"/>
                  <a:gd name="connsiteX3504" fmla="*/ 965764 w 1534386"/>
                  <a:gd name="connsiteY3504" fmla="*/ 940393 h 1578661"/>
                  <a:gd name="connsiteX3505" fmla="*/ 965764 w 1534386"/>
                  <a:gd name="connsiteY3505" fmla="*/ 942810 h 1578661"/>
                  <a:gd name="connsiteX3506" fmla="*/ 965764 w 1534386"/>
                  <a:gd name="connsiteY3506" fmla="*/ 942810 h 1578661"/>
                  <a:gd name="connsiteX3507" fmla="*/ 966972 w 1534386"/>
                  <a:gd name="connsiteY3507" fmla="*/ 947642 h 1578661"/>
                  <a:gd name="connsiteX3508" fmla="*/ 966972 w 1534386"/>
                  <a:gd name="connsiteY3508" fmla="*/ 948850 h 1578661"/>
                  <a:gd name="connsiteX3509" fmla="*/ 968180 w 1534386"/>
                  <a:gd name="connsiteY3509" fmla="*/ 953683 h 1578661"/>
                  <a:gd name="connsiteX3510" fmla="*/ 968180 w 1534386"/>
                  <a:gd name="connsiteY3510" fmla="*/ 954891 h 1578661"/>
                  <a:gd name="connsiteX3511" fmla="*/ 970596 w 1534386"/>
                  <a:gd name="connsiteY3511" fmla="*/ 959723 h 1578661"/>
                  <a:gd name="connsiteX3512" fmla="*/ 970596 w 1534386"/>
                  <a:gd name="connsiteY3512" fmla="*/ 959723 h 1578661"/>
                  <a:gd name="connsiteX3513" fmla="*/ 973013 w 1534386"/>
                  <a:gd name="connsiteY3513" fmla="*/ 964556 h 1578661"/>
                  <a:gd name="connsiteX3514" fmla="*/ 973013 w 1534386"/>
                  <a:gd name="connsiteY3514" fmla="*/ 964556 h 1578661"/>
                  <a:gd name="connsiteX3515" fmla="*/ 977845 w 1534386"/>
                  <a:gd name="connsiteY3515" fmla="*/ 971805 h 1578661"/>
                  <a:gd name="connsiteX3516" fmla="*/ 981469 w 1534386"/>
                  <a:gd name="connsiteY3516" fmla="*/ 975429 h 1578661"/>
                  <a:gd name="connsiteX3517" fmla="*/ 985094 w 1534386"/>
                  <a:gd name="connsiteY3517" fmla="*/ 979053 h 1578661"/>
                  <a:gd name="connsiteX3518" fmla="*/ 989926 w 1534386"/>
                  <a:gd name="connsiteY3518" fmla="*/ 979053 h 1578661"/>
                  <a:gd name="connsiteX3519" fmla="*/ 991135 w 1534386"/>
                  <a:gd name="connsiteY3519" fmla="*/ 980261 h 1578661"/>
                  <a:gd name="connsiteX3520" fmla="*/ 991135 w 1534386"/>
                  <a:gd name="connsiteY3520" fmla="*/ 981469 h 1578661"/>
                  <a:gd name="connsiteX3521" fmla="*/ 991135 w 1534386"/>
                  <a:gd name="connsiteY3521" fmla="*/ 981469 h 1578661"/>
                  <a:gd name="connsiteX3522" fmla="*/ 991135 w 1534386"/>
                  <a:gd name="connsiteY3522" fmla="*/ 981469 h 1578661"/>
                  <a:gd name="connsiteX3523" fmla="*/ 997175 w 1534386"/>
                  <a:gd name="connsiteY3523" fmla="*/ 998383 h 1578661"/>
                  <a:gd name="connsiteX3524" fmla="*/ 997175 w 1534386"/>
                  <a:gd name="connsiteY3524" fmla="*/ 1003216 h 1578661"/>
                  <a:gd name="connsiteX3525" fmla="*/ 1000800 w 1534386"/>
                  <a:gd name="connsiteY3525" fmla="*/ 1008048 h 1578661"/>
                  <a:gd name="connsiteX3526" fmla="*/ 1006840 w 1534386"/>
                  <a:gd name="connsiteY3526" fmla="*/ 1024962 h 1578661"/>
                  <a:gd name="connsiteX3527" fmla="*/ 1015297 w 1534386"/>
                  <a:gd name="connsiteY3527" fmla="*/ 1047916 h 1578661"/>
                  <a:gd name="connsiteX3528" fmla="*/ 1021338 w 1534386"/>
                  <a:gd name="connsiteY3528" fmla="*/ 1059997 h 1578661"/>
                  <a:gd name="connsiteX3529" fmla="*/ 1022546 w 1534386"/>
                  <a:gd name="connsiteY3529" fmla="*/ 1061206 h 1578661"/>
                  <a:gd name="connsiteX3530" fmla="*/ 1023753 w 1534386"/>
                  <a:gd name="connsiteY3530" fmla="*/ 1062414 h 1578661"/>
                  <a:gd name="connsiteX3531" fmla="*/ 1023753 w 1534386"/>
                  <a:gd name="connsiteY3531" fmla="*/ 1062414 h 1578661"/>
                  <a:gd name="connsiteX3532" fmla="*/ 1023753 w 1534386"/>
                  <a:gd name="connsiteY3532" fmla="*/ 1062414 h 1578661"/>
                  <a:gd name="connsiteX3533" fmla="*/ 1023753 w 1534386"/>
                  <a:gd name="connsiteY3533" fmla="*/ 1062414 h 1578661"/>
                  <a:gd name="connsiteX3534" fmla="*/ 1023753 w 1534386"/>
                  <a:gd name="connsiteY3534" fmla="*/ 1062414 h 1578661"/>
                  <a:gd name="connsiteX3535" fmla="*/ 1023753 w 1534386"/>
                  <a:gd name="connsiteY3535" fmla="*/ 1062414 h 1578661"/>
                  <a:gd name="connsiteX3536" fmla="*/ 1023753 w 1534386"/>
                  <a:gd name="connsiteY3536" fmla="*/ 1062414 h 1578661"/>
                  <a:gd name="connsiteX3537" fmla="*/ 1023753 w 1534386"/>
                  <a:gd name="connsiteY3537" fmla="*/ 1062414 h 1578661"/>
                  <a:gd name="connsiteX3538" fmla="*/ 1023753 w 1534386"/>
                  <a:gd name="connsiteY3538" fmla="*/ 1062414 h 1578661"/>
                  <a:gd name="connsiteX3539" fmla="*/ 1023753 w 1534386"/>
                  <a:gd name="connsiteY3539" fmla="*/ 1062414 h 1578661"/>
                  <a:gd name="connsiteX3540" fmla="*/ 1023753 w 1534386"/>
                  <a:gd name="connsiteY3540" fmla="*/ 1062414 h 1578661"/>
                  <a:gd name="connsiteX3541" fmla="*/ 1023753 w 1534386"/>
                  <a:gd name="connsiteY3541" fmla="*/ 1062414 h 1578661"/>
                  <a:gd name="connsiteX3542" fmla="*/ 1023753 w 1534386"/>
                  <a:gd name="connsiteY3542" fmla="*/ 1062414 h 1578661"/>
                  <a:gd name="connsiteX3543" fmla="*/ 1023753 w 1534386"/>
                  <a:gd name="connsiteY3543" fmla="*/ 1062414 h 1578661"/>
                  <a:gd name="connsiteX3544" fmla="*/ 1023753 w 1534386"/>
                  <a:gd name="connsiteY3544" fmla="*/ 1062414 h 1578661"/>
                  <a:gd name="connsiteX3545" fmla="*/ 1023753 w 1534386"/>
                  <a:gd name="connsiteY3545" fmla="*/ 1062414 h 1578661"/>
                  <a:gd name="connsiteX3546" fmla="*/ 1023753 w 1534386"/>
                  <a:gd name="connsiteY3546" fmla="*/ 1062414 h 1578661"/>
                  <a:gd name="connsiteX3547" fmla="*/ 1023753 w 1534386"/>
                  <a:gd name="connsiteY3547" fmla="*/ 1062414 h 1578661"/>
                  <a:gd name="connsiteX3548" fmla="*/ 1023753 w 1534386"/>
                  <a:gd name="connsiteY3548" fmla="*/ 1062414 h 1578661"/>
                  <a:gd name="connsiteX3549" fmla="*/ 1023753 w 1534386"/>
                  <a:gd name="connsiteY3549" fmla="*/ 1062414 h 1578661"/>
                  <a:gd name="connsiteX3550" fmla="*/ 1023753 w 1534386"/>
                  <a:gd name="connsiteY3550" fmla="*/ 1062414 h 1578661"/>
                  <a:gd name="connsiteX3551" fmla="*/ 1023753 w 1534386"/>
                  <a:gd name="connsiteY3551" fmla="*/ 1062414 h 1578661"/>
                  <a:gd name="connsiteX3552" fmla="*/ 1023753 w 1534386"/>
                  <a:gd name="connsiteY3552" fmla="*/ 1062414 h 1578661"/>
                  <a:gd name="connsiteX3553" fmla="*/ 1023753 w 1534386"/>
                  <a:gd name="connsiteY3553" fmla="*/ 1061206 h 1578661"/>
                  <a:gd name="connsiteX3554" fmla="*/ 1023753 w 1534386"/>
                  <a:gd name="connsiteY3554" fmla="*/ 1057581 h 1578661"/>
                  <a:gd name="connsiteX3555" fmla="*/ 1023753 w 1534386"/>
                  <a:gd name="connsiteY3555" fmla="*/ 1057581 h 1578661"/>
                  <a:gd name="connsiteX3556" fmla="*/ 1023753 w 1534386"/>
                  <a:gd name="connsiteY3556" fmla="*/ 1053957 h 1578661"/>
                  <a:gd name="connsiteX3557" fmla="*/ 1023753 w 1534386"/>
                  <a:gd name="connsiteY3557" fmla="*/ 1053957 h 1578661"/>
                  <a:gd name="connsiteX3558" fmla="*/ 1022546 w 1534386"/>
                  <a:gd name="connsiteY3558" fmla="*/ 1045500 h 1578661"/>
                  <a:gd name="connsiteX3559" fmla="*/ 1022546 w 1534386"/>
                  <a:gd name="connsiteY3559" fmla="*/ 1045500 h 1578661"/>
                  <a:gd name="connsiteX3560" fmla="*/ 1015297 w 1534386"/>
                  <a:gd name="connsiteY3560" fmla="*/ 1023754 h 1578661"/>
                  <a:gd name="connsiteX3561" fmla="*/ 1015297 w 1534386"/>
                  <a:gd name="connsiteY3561" fmla="*/ 1023754 h 1578661"/>
                  <a:gd name="connsiteX3562" fmla="*/ 1015297 w 1534386"/>
                  <a:gd name="connsiteY3562" fmla="*/ 1023754 h 1578661"/>
                  <a:gd name="connsiteX3563" fmla="*/ 1015297 w 1534386"/>
                  <a:gd name="connsiteY3563" fmla="*/ 1023754 h 1578661"/>
                  <a:gd name="connsiteX3564" fmla="*/ 1016505 w 1534386"/>
                  <a:gd name="connsiteY3564" fmla="*/ 1027378 h 1578661"/>
                  <a:gd name="connsiteX3565" fmla="*/ 1016505 w 1534386"/>
                  <a:gd name="connsiteY3565" fmla="*/ 1027378 h 1578661"/>
                  <a:gd name="connsiteX3566" fmla="*/ 1017713 w 1534386"/>
                  <a:gd name="connsiteY3566" fmla="*/ 1031002 h 1578661"/>
                  <a:gd name="connsiteX3567" fmla="*/ 1018921 w 1534386"/>
                  <a:gd name="connsiteY3567" fmla="*/ 1034627 h 1578661"/>
                  <a:gd name="connsiteX3568" fmla="*/ 1018921 w 1534386"/>
                  <a:gd name="connsiteY3568" fmla="*/ 1034627 h 1578661"/>
                  <a:gd name="connsiteX3569" fmla="*/ 1022546 w 1534386"/>
                  <a:gd name="connsiteY3569" fmla="*/ 1050333 h 1578661"/>
                  <a:gd name="connsiteX3570" fmla="*/ 1022546 w 1534386"/>
                  <a:gd name="connsiteY3570" fmla="*/ 1050333 h 1578661"/>
                  <a:gd name="connsiteX3571" fmla="*/ 1023753 w 1534386"/>
                  <a:gd name="connsiteY3571" fmla="*/ 1053957 h 1578661"/>
                  <a:gd name="connsiteX3572" fmla="*/ 1023753 w 1534386"/>
                  <a:gd name="connsiteY3572" fmla="*/ 1053957 h 1578661"/>
                  <a:gd name="connsiteX3573" fmla="*/ 1023753 w 1534386"/>
                  <a:gd name="connsiteY3573" fmla="*/ 1053957 h 1578661"/>
                  <a:gd name="connsiteX3574" fmla="*/ 1023753 w 1534386"/>
                  <a:gd name="connsiteY3574" fmla="*/ 1055165 h 1578661"/>
                  <a:gd name="connsiteX3575" fmla="*/ 1023753 w 1534386"/>
                  <a:gd name="connsiteY3575" fmla="*/ 1055165 h 1578661"/>
                  <a:gd name="connsiteX3576" fmla="*/ 1023753 w 1534386"/>
                  <a:gd name="connsiteY3576" fmla="*/ 1055165 h 1578661"/>
                  <a:gd name="connsiteX3577" fmla="*/ 1023753 w 1534386"/>
                  <a:gd name="connsiteY3577" fmla="*/ 1055165 h 1578661"/>
                  <a:gd name="connsiteX3578" fmla="*/ 1023753 w 1534386"/>
                  <a:gd name="connsiteY3578" fmla="*/ 1056373 h 1578661"/>
                  <a:gd name="connsiteX3579" fmla="*/ 1023753 w 1534386"/>
                  <a:gd name="connsiteY3579" fmla="*/ 1056373 h 1578661"/>
                  <a:gd name="connsiteX3580" fmla="*/ 1023753 w 1534386"/>
                  <a:gd name="connsiteY3580" fmla="*/ 1059997 h 1578661"/>
                  <a:gd name="connsiteX3581" fmla="*/ 1024962 w 1534386"/>
                  <a:gd name="connsiteY3581" fmla="*/ 1064830 h 1578661"/>
                  <a:gd name="connsiteX3582" fmla="*/ 1026170 w 1534386"/>
                  <a:gd name="connsiteY3582" fmla="*/ 1067246 h 1578661"/>
                  <a:gd name="connsiteX3583" fmla="*/ 1027378 w 1534386"/>
                  <a:gd name="connsiteY3583" fmla="*/ 1067246 h 1578661"/>
                  <a:gd name="connsiteX3584" fmla="*/ 1027378 w 1534386"/>
                  <a:gd name="connsiteY3584" fmla="*/ 1067246 h 1578661"/>
                  <a:gd name="connsiteX3585" fmla="*/ 1027378 w 1534386"/>
                  <a:gd name="connsiteY3585" fmla="*/ 1067246 h 1578661"/>
                  <a:gd name="connsiteX3586" fmla="*/ 1027378 w 1534386"/>
                  <a:gd name="connsiteY3586" fmla="*/ 1067246 h 1578661"/>
                  <a:gd name="connsiteX3587" fmla="*/ 1027378 w 1534386"/>
                  <a:gd name="connsiteY3587" fmla="*/ 1067246 h 1578661"/>
                  <a:gd name="connsiteX3588" fmla="*/ 1027378 w 1534386"/>
                  <a:gd name="connsiteY3588" fmla="*/ 1067246 h 1578661"/>
                  <a:gd name="connsiteX3589" fmla="*/ 1027378 w 1534386"/>
                  <a:gd name="connsiteY3589" fmla="*/ 1067246 h 1578661"/>
                  <a:gd name="connsiteX3590" fmla="*/ 1027378 w 1534386"/>
                  <a:gd name="connsiteY3590" fmla="*/ 1067246 h 1578661"/>
                  <a:gd name="connsiteX3591" fmla="*/ 1027378 w 1534386"/>
                  <a:gd name="connsiteY3591" fmla="*/ 1067246 h 1578661"/>
                  <a:gd name="connsiteX3592" fmla="*/ 1027378 w 1534386"/>
                  <a:gd name="connsiteY3592" fmla="*/ 1067246 h 1578661"/>
                  <a:gd name="connsiteX3593" fmla="*/ 1027378 w 1534386"/>
                  <a:gd name="connsiteY3593" fmla="*/ 1067246 h 1578661"/>
                  <a:gd name="connsiteX3594" fmla="*/ 1027378 w 1534386"/>
                  <a:gd name="connsiteY3594" fmla="*/ 1067246 h 1578661"/>
                  <a:gd name="connsiteX3595" fmla="*/ 1027378 w 1534386"/>
                  <a:gd name="connsiteY3595" fmla="*/ 1067246 h 1578661"/>
                  <a:gd name="connsiteX3596" fmla="*/ 1027378 w 1534386"/>
                  <a:gd name="connsiteY3596" fmla="*/ 1067246 h 1578661"/>
                  <a:gd name="connsiteX3597" fmla="*/ 1027378 w 1534386"/>
                  <a:gd name="connsiteY3597" fmla="*/ 1066038 h 1578661"/>
                  <a:gd name="connsiteX3598" fmla="*/ 1027378 w 1534386"/>
                  <a:gd name="connsiteY3598" fmla="*/ 1064830 h 1578661"/>
                  <a:gd name="connsiteX3599" fmla="*/ 1027378 w 1534386"/>
                  <a:gd name="connsiteY3599" fmla="*/ 1062414 h 1578661"/>
                  <a:gd name="connsiteX3600" fmla="*/ 1027378 w 1534386"/>
                  <a:gd name="connsiteY3600" fmla="*/ 1062414 h 1578661"/>
                  <a:gd name="connsiteX3601" fmla="*/ 1028586 w 1534386"/>
                  <a:gd name="connsiteY3601" fmla="*/ 1059997 h 1578661"/>
                  <a:gd name="connsiteX3602" fmla="*/ 1028586 w 1534386"/>
                  <a:gd name="connsiteY3602" fmla="*/ 1059997 h 1578661"/>
                  <a:gd name="connsiteX3603" fmla="*/ 1029794 w 1534386"/>
                  <a:gd name="connsiteY3603" fmla="*/ 1058789 h 1578661"/>
                  <a:gd name="connsiteX3604" fmla="*/ 1029794 w 1534386"/>
                  <a:gd name="connsiteY3604" fmla="*/ 1058789 h 1578661"/>
                  <a:gd name="connsiteX3605" fmla="*/ 1031003 w 1534386"/>
                  <a:gd name="connsiteY3605" fmla="*/ 1057581 h 1578661"/>
                  <a:gd name="connsiteX3606" fmla="*/ 1031003 w 1534386"/>
                  <a:gd name="connsiteY3606" fmla="*/ 1057581 h 1578661"/>
                  <a:gd name="connsiteX3607" fmla="*/ 1031003 w 1534386"/>
                  <a:gd name="connsiteY3607" fmla="*/ 1057581 h 1578661"/>
                  <a:gd name="connsiteX3608" fmla="*/ 1031003 w 1534386"/>
                  <a:gd name="connsiteY3608" fmla="*/ 1056373 h 1578661"/>
                  <a:gd name="connsiteX3609" fmla="*/ 1031003 w 1534386"/>
                  <a:gd name="connsiteY3609" fmla="*/ 1056373 h 1578661"/>
                  <a:gd name="connsiteX3610" fmla="*/ 1031003 w 1534386"/>
                  <a:gd name="connsiteY3610" fmla="*/ 1053957 h 1578661"/>
                  <a:gd name="connsiteX3611" fmla="*/ 1031003 w 1534386"/>
                  <a:gd name="connsiteY3611" fmla="*/ 1053957 h 1578661"/>
                  <a:gd name="connsiteX3612" fmla="*/ 1031003 w 1534386"/>
                  <a:gd name="connsiteY3612" fmla="*/ 1051541 h 1578661"/>
                  <a:gd name="connsiteX3613" fmla="*/ 1031003 w 1534386"/>
                  <a:gd name="connsiteY3613" fmla="*/ 1051541 h 1578661"/>
                  <a:gd name="connsiteX3614" fmla="*/ 1031003 w 1534386"/>
                  <a:gd name="connsiteY3614" fmla="*/ 1051541 h 1578661"/>
                  <a:gd name="connsiteX3615" fmla="*/ 1031003 w 1534386"/>
                  <a:gd name="connsiteY3615" fmla="*/ 1051541 h 1578661"/>
                  <a:gd name="connsiteX3616" fmla="*/ 1031003 w 1534386"/>
                  <a:gd name="connsiteY3616" fmla="*/ 1052749 h 1578661"/>
                  <a:gd name="connsiteX3617" fmla="*/ 1031003 w 1534386"/>
                  <a:gd name="connsiteY3617" fmla="*/ 1052749 h 1578661"/>
                  <a:gd name="connsiteX3618" fmla="*/ 1031003 w 1534386"/>
                  <a:gd name="connsiteY3618" fmla="*/ 1053957 h 1578661"/>
                  <a:gd name="connsiteX3619" fmla="*/ 1031003 w 1534386"/>
                  <a:gd name="connsiteY3619" fmla="*/ 1053957 h 1578661"/>
                  <a:gd name="connsiteX3620" fmla="*/ 1031003 w 1534386"/>
                  <a:gd name="connsiteY3620" fmla="*/ 1055165 h 1578661"/>
                  <a:gd name="connsiteX3621" fmla="*/ 1031003 w 1534386"/>
                  <a:gd name="connsiteY3621" fmla="*/ 1055165 h 1578661"/>
                  <a:gd name="connsiteX3622" fmla="*/ 1031003 w 1534386"/>
                  <a:gd name="connsiteY3622" fmla="*/ 1056373 h 1578661"/>
                  <a:gd name="connsiteX3623" fmla="*/ 1031003 w 1534386"/>
                  <a:gd name="connsiteY3623" fmla="*/ 1056373 h 1578661"/>
                  <a:gd name="connsiteX3624" fmla="*/ 1031003 w 1534386"/>
                  <a:gd name="connsiteY3624" fmla="*/ 1059997 h 1578661"/>
                  <a:gd name="connsiteX3625" fmla="*/ 1031003 w 1534386"/>
                  <a:gd name="connsiteY3625" fmla="*/ 1059997 h 1578661"/>
                  <a:gd name="connsiteX3626" fmla="*/ 1031003 w 1534386"/>
                  <a:gd name="connsiteY3626" fmla="*/ 1061206 h 1578661"/>
                  <a:gd name="connsiteX3627" fmla="*/ 1031003 w 1534386"/>
                  <a:gd name="connsiteY3627" fmla="*/ 1062414 h 1578661"/>
                  <a:gd name="connsiteX3628" fmla="*/ 1031003 w 1534386"/>
                  <a:gd name="connsiteY3628" fmla="*/ 1062414 h 1578661"/>
                  <a:gd name="connsiteX3629" fmla="*/ 1031003 w 1534386"/>
                  <a:gd name="connsiteY3629" fmla="*/ 1063622 h 1578661"/>
                  <a:gd name="connsiteX3630" fmla="*/ 1031003 w 1534386"/>
                  <a:gd name="connsiteY3630" fmla="*/ 1063622 h 1578661"/>
                  <a:gd name="connsiteX3631" fmla="*/ 1031003 w 1534386"/>
                  <a:gd name="connsiteY3631" fmla="*/ 1064830 h 1578661"/>
                  <a:gd name="connsiteX3632" fmla="*/ 1031003 w 1534386"/>
                  <a:gd name="connsiteY3632" fmla="*/ 1064830 h 1578661"/>
                  <a:gd name="connsiteX3633" fmla="*/ 1032210 w 1534386"/>
                  <a:gd name="connsiteY3633" fmla="*/ 1066038 h 1578661"/>
                  <a:gd name="connsiteX3634" fmla="*/ 1032210 w 1534386"/>
                  <a:gd name="connsiteY3634" fmla="*/ 1067246 h 1578661"/>
                  <a:gd name="connsiteX3635" fmla="*/ 1032210 w 1534386"/>
                  <a:gd name="connsiteY3635" fmla="*/ 1067246 h 1578661"/>
                  <a:gd name="connsiteX3636" fmla="*/ 1032210 w 1534386"/>
                  <a:gd name="connsiteY3636" fmla="*/ 1067246 h 1578661"/>
                  <a:gd name="connsiteX3637" fmla="*/ 1032210 w 1534386"/>
                  <a:gd name="connsiteY3637" fmla="*/ 1067246 h 1578661"/>
                  <a:gd name="connsiteX3638" fmla="*/ 1032210 w 1534386"/>
                  <a:gd name="connsiteY3638" fmla="*/ 1067246 h 1578661"/>
                  <a:gd name="connsiteX3639" fmla="*/ 1032210 w 1534386"/>
                  <a:gd name="connsiteY3639" fmla="*/ 1067246 h 1578661"/>
                  <a:gd name="connsiteX3640" fmla="*/ 1032210 w 1534386"/>
                  <a:gd name="connsiteY3640" fmla="*/ 1067246 h 1578661"/>
                  <a:gd name="connsiteX3641" fmla="*/ 1032210 w 1534386"/>
                  <a:gd name="connsiteY3641" fmla="*/ 1067246 h 1578661"/>
                  <a:gd name="connsiteX3642" fmla="*/ 1032210 w 1534386"/>
                  <a:gd name="connsiteY3642" fmla="*/ 1067246 h 1578661"/>
                  <a:gd name="connsiteX3643" fmla="*/ 1032210 w 1534386"/>
                  <a:gd name="connsiteY3643" fmla="*/ 1067246 h 1578661"/>
                  <a:gd name="connsiteX3644" fmla="*/ 1032210 w 1534386"/>
                  <a:gd name="connsiteY3644" fmla="*/ 1067246 h 1578661"/>
                  <a:gd name="connsiteX3645" fmla="*/ 1032210 w 1534386"/>
                  <a:gd name="connsiteY3645" fmla="*/ 1067246 h 1578661"/>
                  <a:gd name="connsiteX3646" fmla="*/ 1032210 w 1534386"/>
                  <a:gd name="connsiteY3646" fmla="*/ 1067246 h 1578661"/>
                  <a:gd name="connsiteX3647" fmla="*/ 1032210 w 1534386"/>
                  <a:gd name="connsiteY3647" fmla="*/ 1067246 h 1578661"/>
                  <a:gd name="connsiteX3648" fmla="*/ 1032210 w 1534386"/>
                  <a:gd name="connsiteY3648" fmla="*/ 1067246 h 1578661"/>
                  <a:gd name="connsiteX3649" fmla="*/ 1032210 w 1534386"/>
                  <a:gd name="connsiteY3649" fmla="*/ 1067246 h 1578661"/>
                  <a:gd name="connsiteX3650" fmla="*/ 1032210 w 1534386"/>
                  <a:gd name="connsiteY3650" fmla="*/ 1067246 h 1578661"/>
                  <a:gd name="connsiteX3651" fmla="*/ 1032210 w 1534386"/>
                  <a:gd name="connsiteY3651" fmla="*/ 1067246 h 1578661"/>
                  <a:gd name="connsiteX3652" fmla="*/ 1032210 w 1534386"/>
                  <a:gd name="connsiteY3652" fmla="*/ 1067246 h 1578661"/>
                  <a:gd name="connsiteX3653" fmla="*/ 1033419 w 1534386"/>
                  <a:gd name="connsiteY3653" fmla="*/ 1066038 h 1578661"/>
                  <a:gd name="connsiteX3654" fmla="*/ 1033419 w 1534386"/>
                  <a:gd name="connsiteY3654" fmla="*/ 1064830 h 1578661"/>
                  <a:gd name="connsiteX3655" fmla="*/ 1038251 w 1534386"/>
                  <a:gd name="connsiteY3655" fmla="*/ 1052749 h 1578661"/>
                  <a:gd name="connsiteX3656" fmla="*/ 1039460 w 1534386"/>
                  <a:gd name="connsiteY3656" fmla="*/ 1049124 h 1578661"/>
                  <a:gd name="connsiteX3657" fmla="*/ 1038251 w 1534386"/>
                  <a:gd name="connsiteY3657" fmla="*/ 1047916 h 1578661"/>
                  <a:gd name="connsiteX3658" fmla="*/ 1038251 w 1534386"/>
                  <a:gd name="connsiteY3658" fmla="*/ 1047916 h 1578661"/>
                  <a:gd name="connsiteX3659" fmla="*/ 1038251 w 1534386"/>
                  <a:gd name="connsiteY3659" fmla="*/ 1046708 h 1578661"/>
                  <a:gd name="connsiteX3660" fmla="*/ 1038251 w 1534386"/>
                  <a:gd name="connsiteY3660" fmla="*/ 1046708 h 1578661"/>
                  <a:gd name="connsiteX3661" fmla="*/ 1038251 w 1534386"/>
                  <a:gd name="connsiteY3661" fmla="*/ 1045500 h 1578661"/>
                  <a:gd name="connsiteX3662" fmla="*/ 1038251 w 1534386"/>
                  <a:gd name="connsiteY3662" fmla="*/ 1045500 h 1578661"/>
                  <a:gd name="connsiteX3663" fmla="*/ 1038251 w 1534386"/>
                  <a:gd name="connsiteY3663" fmla="*/ 1044292 h 1578661"/>
                  <a:gd name="connsiteX3664" fmla="*/ 1038251 w 1534386"/>
                  <a:gd name="connsiteY3664" fmla="*/ 1044292 h 1578661"/>
                  <a:gd name="connsiteX3665" fmla="*/ 1038251 w 1534386"/>
                  <a:gd name="connsiteY3665" fmla="*/ 1044292 h 1578661"/>
                  <a:gd name="connsiteX3666" fmla="*/ 1038251 w 1534386"/>
                  <a:gd name="connsiteY3666" fmla="*/ 1044292 h 1578661"/>
                  <a:gd name="connsiteX3667" fmla="*/ 1038251 w 1534386"/>
                  <a:gd name="connsiteY3667" fmla="*/ 1044292 h 1578661"/>
                  <a:gd name="connsiteX3668" fmla="*/ 1038251 w 1534386"/>
                  <a:gd name="connsiteY3668" fmla="*/ 1044292 h 1578661"/>
                  <a:gd name="connsiteX3669" fmla="*/ 1038251 w 1534386"/>
                  <a:gd name="connsiteY3669" fmla="*/ 1044292 h 1578661"/>
                  <a:gd name="connsiteX3670" fmla="*/ 1038251 w 1534386"/>
                  <a:gd name="connsiteY3670" fmla="*/ 1044292 h 1578661"/>
                  <a:gd name="connsiteX3671" fmla="*/ 1038251 w 1534386"/>
                  <a:gd name="connsiteY3671" fmla="*/ 1044292 h 1578661"/>
                  <a:gd name="connsiteX3672" fmla="*/ 1038251 w 1534386"/>
                  <a:gd name="connsiteY3672" fmla="*/ 1043084 h 1578661"/>
                  <a:gd name="connsiteX3673" fmla="*/ 1038251 w 1534386"/>
                  <a:gd name="connsiteY3673" fmla="*/ 1043084 h 1578661"/>
                  <a:gd name="connsiteX3674" fmla="*/ 1038251 w 1534386"/>
                  <a:gd name="connsiteY3674" fmla="*/ 1041875 h 1578661"/>
                  <a:gd name="connsiteX3675" fmla="*/ 1038251 w 1534386"/>
                  <a:gd name="connsiteY3675" fmla="*/ 1041875 h 1578661"/>
                  <a:gd name="connsiteX3676" fmla="*/ 1038251 w 1534386"/>
                  <a:gd name="connsiteY3676" fmla="*/ 1040667 h 1578661"/>
                  <a:gd name="connsiteX3677" fmla="*/ 1038251 w 1534386"/>
                  <a:gd name="connsiteY3677" fmla="*/ 1040667 h 1578661"/>
                  <a:gd name="connsiteX3678" fmla="*/ 1038251 w 1534386"/>
                  <a:gd name="connsiteY3678" fmla="*/ 1039459 h 1578661"/>
                  <a:gd name="connsiteX3679" fmla="*/ 1038251 w 1534386"/>
                  <a:gd name="connsiteY3679" fmla="*/ 1039459 h 1578661"/>
                  <a:gd name="connsiteX3680" fmla="*/ 1038251 w 1534386"/>
                  <a:gd name="connsiteY3680" fmla="*/ 1039459 h 1578661"/>
                  <a:gd name="connsiteX3681" fmla="*/ 1038251 w 1534386"/>
                  <a:gd name="connsiteY3681" fmla="*/ 1039459 h 1578661"/>
                  <a:gd name="connsiteX3682" fmla="*/ 1038251 w 1534386"/>
                  <a:gd name="connsiteY3682" fmla="*/ 1038251 h 1578661"/>
                  <a:gd name="connsiteX3683" fmla="*/ 1039460 w 1534386"/>
                  <a:gd name="connsiteY3683" fmla="*/ 1035835 h 1578661"/>
                  <a:gd name="connsiteX3684" fmla="*/ 1040667 w 1534386"/>
                  <a:gd name="connsiteY3684" fmla="*/ 1032211 h 1578661"/>
                  <a:gd name="connsiteX3685" fmla="*/ 1040667 w 1534386"/>
                  <a:gd name="connsiteY3685" fmla="*/ 1031002 h 1578661"/>
                  <a:gd name="connsiteX3686" fmla="*/ 1040667 w 1534386"/>
                  <a:gd name="connsiteY3686" fmla="*/ 1029794 h 1578661"/>
                  <a:gd name="connsiteX3687" fmla="*/ 1040667 w 1534386"/>
                  <a:gd name="connsiteY3687" fmla="*/ 1029794 h 1578661"/>
                  <a:gd name="connsiteX3688" fmla="*/ 1040667 w 1534386"/>
                  <a:gd name="connsiteY3688" fmla="*/ 1029794 h 1578661"/>
                  <a:gd name="connsiteX3689" fmla="*/ 1040667 w 1534386"/>
                  <a:gd name="connsiteY3689" fmla="*/ 1029794 h 1578661"/>
                  <a:gd name="connsiteX3690" fmla="*/ 1040667 w 1534386"/>
                  <a:gd name="connsiteY3690" fmla="*/ 1029794 h 1578661"/>
                  <a:gd name="connsiteX3691" fmla="*/ 1040667 w 1534386"/>
                  <a:gd name="connsiteY3691" fmla="*/ 1028586 h 1578661"/>
                  <a:gd name="connsiteX3692" fmla="*/ 1040667 w 1534386"/>
                  <a:gd name="connsiteY3692" fmla="*/ 1028586 h 1578661"/>
                  <a:gd name="connsiteX3693" fmla="*/ 1040667 w 1534386"/>
                  <a:gd name="connsiteY3693" fmla="*/ 1028586 h 1578661"/>
                  <a:gd name="connsiteX3694" fmla="*/ 1037043 w 1534386"/>
                  <a:gd name="connsiteY3694" fmla="*/ 1017713 h 1578661"/>
                  <a:gd name="connsiteX3695" fmla="*/ 1035835 w 1534386"/>
                  <a:gd name="connsiteY3695" fmla="*/ 1012881 h 1578661"/>
                  <a:gd name="connsiteX3696" fmla="*/ 1034627 w 1534386"/>
                  <a:gd name="connsiteY3696" fmla="*/ 1009256 h 1578661"/>
                  <a:gd name="connsiteX3697" fmla="*/ 1034627 w 1534386"/>
                  <a:gd name="connsiteY3697" fmla="*/ 1012881 h 1578661"/>
                  <a:gd name="connsiteX3698" fmla="*/ 1034627 w 1534386"/>
                  <a:gd name="connsiteY3698" fmla="*/ 1014089 h 1578661"/>
                  <a:gd name="connsiteX3699" fmla="*/ 1034627 w 1534386"/>
                  <a:gd name="connsiteY3699" fmla="*/ 1017713 h 1578661"/>
                  <a:gd name="connsiteX3700" fmla="*/ 1034627 w 1534386"/>
                  <a:gd name="connsiteY3700" fmla="*/ 1017713 h 1578661"/>
                  <a:gd name="connsiteX3701" fmla="*/ 1034627 w 1534386"/>
                  <a:gd name="connsiteY3701" fmla="*/ 1017713 h 1578661"/>
                  <a:gd name="connsiteX3702" fmla="*/ 1034627 w 1534386"/>
                  <a:gd name="connsiteY3702" fmla="*/ 1026170 h 1578661"/>
                  <a:gd name="connsiteX3703" fmla="*/ 1034627 w 1534386"/>
                  <a:gd name="connsiteY3703" fmla="*/ 1026170 h 1578661"/>
                  <a:gd name="connsiteX3704" fmla="*/ 1034627 w 1534386"/>
                  <a:gd name="connsiteY3704" fmla="*/ 1029794 h 1578661"/>
                  <a:gd name="connsiteX3705" fmla="*/ 1034627 w 1534386"/>
                  <a:gd name="connsiteY3705" fmla="*/ 1029794 h 1578661"/>
                  <a:gd name="connsiteX3706" fmla="*/ 1034627 w 1534386"/>
                  <a:gd name="connsiteY3706" fmla="*/ 1031002 h 1578661"/>
                  <a:gd name="connsiteX3707" fmla="*/ 1034627 w 1534386"/>
                  <a:gd name="connsiteY3707" fmla="*/ 1031002 h 1578661"/>
                  <a:gd name="connsiteX3708" fmla="*/ 1034627 w 1534386"/>
                  <a:gd name="connsiteY3708" fmla="*/ 1032211 h 1578661"/>
                  <a:gd name="connsiteX3709" fmla="*/ 1034627 w 1534386"/>
                  <a:gd name="connsiteY3709" fmla="*/ 1033419 h 1578661"/>
                  <a:gd name="connsiteX3710" fmla="*/ 1034627 w 1534386"/>
                  <a:gd name="connsiteY3710" fmla="*/ 1033419 h 1578661"/>
                  <a:gd name="connsiteX3711" fmla="*/ 1034627 w 1534386"/>
                  <a:gd name="connsiteY3711" fmla="*/ 1034627 h 1578661"/>
                  <a:gd name="connsiteX3712" fmla="*/ 1034627 w 1534386"/>
                  <a:gd name="connsiteY3712" fmla="*/ 1035835 h 1578661"/>
                  <a:gd name="connsiteX3713" fmla="*/ 1034627 w 1534386"/>
                  <a:gd name="connsiteY3713" fmla="*/ 1039459 h 1578661"/>
                  <a:gd name="connsiteX3714" fmla="*/ 1033419 w 1534386"/>
                  <a:gd name="connsiteY3714" fmla="*/ 1043084 h 1578661"/>
                  <a:gd name="connsiteX3715" fmla="*/ 1033419 w 1534386"/>
                  <a:gd name="connsiteY3715" fmla="*/ 1043084 h 1578661"/>
                  <a:gd name="connsiteX3716" fmla="*/ 1033419 w 1534386"/>
                  <a:gd name="connsiteY3716" fmla="*/ 1044292 h 1578661"/>
                  <a:gd name="connsiteX3717" fmla="*/ 1033419 w 1534386"/>
                  <a:gd name="connsiteY3717" fmla="*/ 1044292 h 1578661"/>
                  <a:gd name="connsiteX3718" fmla="*/ 1033419 w 1534386"/>
                  <a:gd name="connsiteY3718" fmla="*/ 1045500 h 1578661"/>
                  <a:gd name="connsiteX3719" fmla="*/ 1033419 w 1534386"/>
                  <a:gd name="connsiteY3719" fmla="*/ 1045500 h 1578661"/>
                  <a:gd name="connsiteX3720" fmla="*/ 1033419 w 1534386"/>
                  <a:gd name="connsiteY3720" fmla="*/ 1046708 h 1578661"/>
                  <a:gd name="connsiteX3721" fmla="*/ 1033419 w 1534386"/>
                  <a:gd name="connsiteY3721" fmla="*/ 1046708 h 1578661"/>
                  <a:gd name="connsiteX3722" fmla="*/ 1031003 w 1534386"/>
                  <a:gd name="connsiteY3722" fmla="*/ 1049124 h 1578661"/>
                  <a:gd name="connsiteX3723" fmla="*/ 1029794 w 1534386"/>
                  <a:gd name="connsiteY3723" fmla="*/ 1050333 h 1578661"/>
                  <a:gd name="connsiteX3724" fmla="*/ 1029794 w 1534386"/>
                  <a:gd name="connsiteY3724" fmla="*/ 1050333 h 1578661"/>
                  <a:gd name="connsiteX3725" fmla="*/ 1029794 w 1534386"/>
                  <a:gd name="connsiteY3725" fmla="*/ 1050333 h 1578661"/>
                  <a:gd name="connsiteX3726" fmla="*/ 1029794 w 1534386"/>
                  <a:gd name="connsiteY3726" fmla="*/ 1050333 h 1578661"/>
                  <a:gd name="connsiteX3727" fmla="*/ 1029794 w 1534386"/>
                  <a:gd name="connsiteY3727" fmla="*/ 1050333 h 1578661"/>
                  <a:gd name="connsiteX3728" fmla="*/ 1029794 w 1534386"/>
                  <a:gd name="connsiteY3728" fmla="*/ 1050333 h 1578661"/>
                  <a:gd name="connsiteX3729" fmla="*/ 1029794 w 1534386"/>
                  <a:gd name="connsiteY3729" fmla="*/ 1050333 h 1578661"/>
                  <a:gd name="connsiteX3730" fmla="*/ 1029794 w 1534386"/>
                  <a:gd name="connsiteY3730" fmla="*/ 1050333 h 1578661"/>
                  <a:gd name="connsiteX3731" fmla="*/ 1029794 w 1534386"/>
                  <a:gd name="connsiteY3731" fmla="*/ 1050333 h 1578661"/>
                  <a:gd name="connsiteX3732" fmla="*/ 1029794 w 1534386"/>
                  <a:gd name="connsiteY3732" fmla="*/ 1050333 h 1578661"/>
                  <a:gd name="connsiteX3733" fmla="*/ 1029794 w 1534386"/>
                  <a:gd name="connsiteY3733" fmla="*/ 1050333 h 1578661"/>
                  <a:gd name="connsiteX3734" fmla="*/ 1029794 w 1534386"/>
                  <a:gd name="connsiteY3734" fmla="*/ 1050333 h 1578661"/>
                  <a:gd name="connsiteX3735" fmla="*/ 1029794 w 1534386"/>
                  <a:gd name="connsiteY3735" fmla="*/ 1050333 h 1578661"/>
                  <a:gd name="connsiteX3736" fmla="*/ 1029794 w 1534386"/>
                  <a:gd name="connsiteY3736" fmla="*/ 1050333 h 1578661"/>
                  <a:gd name="connsiteX3737" fmla="*/ 1029794 w 1534386"/>
                  <a:gd name="connsiteY3737" fmla="*/ 1049124 h 1578661"/>
                  <a:gd name="connsiteX3738" fmla="*/ 1029794 w 1534386"/>
                  <a:gd name="connsiteY3738" fmla="*/ 1049124 h 1578661"/>
                  <a:gd name="connsiteX3739" fmla="*/ 1029794 w 1534386"/>
                  <a:gd name="connsiteY3739" fmla="*/ 1049124 h 1578661"/>
                  <a:gd name="connsiteX3740" fmla="*/ 1029794 w 1534386"/>
                  <a:gd name="connsiteY3740" fmla="*/ 1049124 h 1578661"/>
                  <a:gd name="connsiteX3741" fmla="*/ 1029794 w 1534386"/>
                  <a:gd name="connsiteY3741" fmla="*/ 1049124 h 1578661"/>
                  <a:gd name="connsiteX3742" fmla="*/ 1029794 w 1534386"/>
                  <a:gd name="connsiteY3742" fmla="*/ 1049124 h 1578661"/>
                  <a:gd name="connsiteX3743" fmla="*/ 1029794 w 1534386"/>
                  <a:gd name="connsiteY3743" fmla="*/ 1049124 h 1578661"/>
                  <a:gd name="connsiteX3744" fmla="*/ 1029794 w 1534386"/>
                  <a:gd name="connsiteY3744" fmla="*/ 1049124 h 1578661"/>
                  <a:gd name="connsiteX3745" fmla="*/ 1029794 w 1534386"/>
                  <a:gd name="connsiteY3745" fmla="*/ 1049124 h 1578661"/>
                  <a:gd name="connsiteX3746" fmla="*/ 1029794 w 1534386"/>
                  <a:gd name="connsiteY3746" fmla="*/ 1049124 h 1578661"/>
                  <a:gd name="connsiteX3747" fmla="*/ 1029794 w 1534386"/>
                  <a:gd name="connsiteY3747" fmla="*/ 1049124 h 1578661"/>
                  <a:gd name="connsiteX3748" fmla="*/ 1031003 w 1534386"/>
                  <a:gd name="connsiteY3748" fmla="*/ 1049124 h 1578661"/>
                  <a:gd name="connsiteX3749" fmla="*/ 1031003 w 1534386"/>
                  <a:gd name="connsiteY3749" fmla="*/ 1049124 h 1578661"/>
                  <a:gd name="connsiteX3750" fmla="*/ 1031003 w 1534386"/>
                  <a:gd name="connsiteY3750" fmla="*/ 1049124 h 1578661"/>
                  <a:gd name="connsiteX3751" fmla="*/ 1031003 w 1534386"/>
                  <a:gd name="connsiteY3751" fmla="*/ 1049124 h 1578661"/>
                  <a:gd name="connsiteX3752" fmla="*/ 1031003 w 1534386"/>
                  <a:gd name="connsiteY3752" fmla="*/ 1049124 h 1578661"/>
                  <a:gd name="connsiteX3753" fmla="*/ 1031003 w 1534386"/>
                  <a:gd name="connsiteY3753" fmla="*/ 1049124 h 1578661"/>
                  <a:gd name="connsiteX3754" fmla="*/ 1031003 w 1534386"/>
                  <a:gd name="connsiteY3754" fmla="*/ 1049124 h 1578661"/>
                  <a:gd name="connsiteX3755" fmla="*/ 1024962 w 1534386"/>
                  <a:gd name="connsiteY3755" fmla="*/ 999591 h 1578661"/>
                  <a:gd name="connsiteX3756" fmla="*/ 1024962 w 1534386"/>
                  <a:gd name="connsiteY3756" fmla="*/ 999591 h 1578661"/>
                  <a:gd name="connsiteX3757" fmla="*/ 1023753 w 1534386"/>
                  <a:gd name="connsiteY3757" fmla="*/ 995967 h 1578661"/>
                  <a:gd name="connsiteX3758" fmla="*/ 1023753 w 1534386"/>
                  <a:gd name="connsiteY3758" fmla="*/ 995967 h 1578661"/>
                  <a:gd name="connsiteX3759" fmla="*/ 1022546 w 1534386"/>
                  <a:gd name="connsiteY3759" fmla="*/ 992342 h 1578661"/>
                  <a:gd name="connsiteX3760" fmla="*/ 1022546 w 1534386"/>
                  <a:gd name="connsiteY3760" fmla="*/ 991135 h 1578661"/>
                  <a:gd name="connsiteX3761" fmla="*/ 1021338 w 1534386"/>
                  <a:gd name="connsiteY3761" fmla="*/ 987510 h 1578661"/>
                  <a:gd name="connsiteX3762" fmla="*/ 1021338 w 1534386"/>
                  <a:gd name="connsiteY3762" fmla="*/ 986302 h 1578661"/>
                  <a:gd name="connsiteX3763" fmla="*/ 1020129 w 1534386"/>
                  <a:gd name="connsiteY3763" fmla="*/ 982678 h 1578661"/>
                  <a:gd name="connsiteX3764" fmla="*/ 1018921 w 1534386"/>
                  <a:gd name="connsiteY3764" fmla="*/ 977845 h 1578661"/>
                  <a:gd name="connsiteX3765" fmla="*/ 1017713 w 1534386"/>
                  <a:gd name="connsiteY3765" fmla="*/ 975429 h 1578661"/>
                  <a:gd name="connsiteX3766" fmla="*/ 1017713 w 1534386"/>
                  <a:gd name="connsiteY3766" fmla="*/ 975429 h 1578661"/>
                  <a:gd name="connsiteX3767" fmla="*/ 1017713 w 1534386"/>
                  <a:gd name="connsiteY3767" fmla="*/ 975429 h 1578661"/>
                  <a:gd name="connsiteX3768" fmla="*/ 1017713 w 1534386"/>
                  <a:gd name="connsiteY3768" fmla="*/ 975429 h 1578661"/>
                  <a:gd name="connsiteX3769" fmla="*/ 1017713 w 1534386"/>
                  <a:gd name="connsiteY3769" fmla="*/ 974221 h 1578661"/>
                  <a:gd name="connsiteX3770" fmla="*/ 1017713 w 1534386"/>
                  <a:gd name="connsiteY3770" fmla="*/ 974221 h 1578661"/>
                  <a:gd name="connsiteX3771" fmla="*/ 1011672 w 1534386"/>
                  <a:gd name="connsiteY3771" fmla="*/ 958515 h 1578661"/>
                  <a:gd name="connsiteX3772" fmla="*/ 999591 w 1534386"/>
                  <a:gd name="connsiteY3772" fmla="*/ 935561 h 1578661"/>
                  <a:gd name="connsiteX3773" fmla="*/ 986302 w 1534386"/>
                  <a:gd name="connsiteY3773" fmla="*/ 921063 h 1578661"/>
                  <a:gd name="connsiteX3774" fmla="*/ 985094 w 1534386"/>
                  <a:gd name="connsiteY3774" fmla="*/ 919855 h 1578661"/>
                  <a:gd name="connsiteX3775" fmla="*/ 983886 w 1534386"/>
                  <a:gd name="connsiteY3775" fmla="*/ 918647 h 1578661"/>
                  <a:gd name="connsiteX3776" fmla="*/ 982678 w 1534386"/>
                  <a:gd name="connsiteY3776" fmla="*/ 917439 h 1578661"/>
                  <a:gd name="connsiteX3777" fmla="*/ 981469 w 1534386"/>
                  <a:gd name="connsiteY3777" fmla="*/ 916231 h 1578661"/>
                  <a:gd name="connsiteX3778" fmla="*/ 980261 w 1534386"/>
                  <a:gd name="connsiteY3778" fmla="*/ 915023 h 1578661"/>
                  <a:gd name="connsiteX3779" fmla="*/ 979053 w 1534386"/>
                  <a:gd name="connsiteY3779" fmla="*/ 913814 h 1578661"/>
                  <a:gd name="connsiteX3780" fmla="*/ 976637 w 1534386"/>
                  <a:gd name="connsiteY3780" fmla="*/ 912607 h 1578661"/>
                  <a:gd name="connsiteX3781" fmla="*/ 975429 w 1534386"/>
                  <a:gd name="connsiteY3781" fmla="*/ 911398 h 1578661"/>
                  <a:gd name="connsiteX3782" fmla="*/ 973013 w 1534386"/>
                  <a:gd name="connsiteY3782" fmla="*/ 910190 h 1578661"/>
                  <a:gd name="connsiteX3783" fmla="*/ 971804 w 1534386"/>
                  <a:gd name="connsiteY3783" fmla="*/ 908982 h 1578661"/>
                  <a:gd name="connsiteX3784" fmla="*/ 969388 w 1534386"/>
                  <a:gd name="connsiteY3784" fmla="*/ 907774 h 1578661"/>
                  <a:gd name="connsiteX3785" fmla="*/ 968180 w 1534386"/>
                  <a:gd name="connsiteY3785" fmla="*/ 907774 h 1578661"/>
                  <a:gd name="connsiteX3786" fmla="*/ 965764 w 1534386"/>
                  <a:gd name="connsiteY3786" fmla="*/ 907774 h 1578661"/>
                  <a:gd name="connsiteX3787" fmla="*/ 964556 w 1534386"/>
                  <a:gd name="connsiteY3787" fmla="*/ 907774 h 1578661"/>
                  <a:gd name="connsiteX3788" fmla="*/ 962139 w 1534386"/>
                  <a:gd name="connsiteY3788" fmla="*/ 907774 h 1578661"/>
                  <a:gd name="connsiteX3789" fmla="*/ 960932 w 1534386"/>
                  <a:gd name="connsiteY3789" fmla="*/ 907774 h 1578661"/>
                  <a:gd name="connsiteX3790" fmla="*/ 958515 w 1534386"/>
                  <a:gd name="connsiteY3790" fmla="*/ 907774 h 1578661"/>
                  <a:gd name="connsiteX3791" fmla="*/ 957307 w 1534386"/>
                  <a:gd name="connsiteY3791" fmla="*/ 907774 h 1578661"/>
                  <a:gd name="connsiteX3792" fmla="*/ 954891 w 1534386"/>
                  <a:gd name="connsiteY3792" fmla="*/ 907774 h 1578661"/>
                  <a:gd name="connsiteX3793" fmla="*/ 953682 w 1534386"/>
                  <a:gd name="connsiteY3793" fmla="*/ 907774 h 1578661"/>
                  <a:gd name="connsiteX3794" fmla="*/ 951266 w 1534386"/>
                  <a:gd name="connsiteY3794" fmla="*/ 907774 h 1578661"/>
                  <a:gd name="connsiteX3795" fmla="*/ 950058 w 1534386"/>
                  <a:gd name="connsiteY3795" fmla="*/ 907774 h 1578661"/>
                  <a:gd name="connsiteX3796" fmla="*/ 947642 w 1534386"/>
                  <a:gd name="connsiteY3796" fmla="*/ 907774 h 1578661"/>
                  <a:gd name="connsiteX3797" fmla="*/ 946434 w 1534386"/>
                  <a:gd name="connsiteY3797" fmla="*/ 907774 h 1578661"/>
                  <a:gd name="connsiteX3798" fmla="*/ 944018 w 1534386"/>
                  <a:gd name="connsiteY3798" fmla="*/ 908982 h 1578661"/>
                  <a:gd name="connsiteX3799" fmla="*/ 944018 w 1534386"/>
                  <a:gd name="connsiteY3799" fmla="*/ 908982 h 1578661"/>
                  <a:gd name="connsiteX3800" fmla="*/ 941601 w 1534386"/>
                  <a:gd name="connsiteY3800" fmla="*/ 910190 h 1578661"/>
                  <a:gd name="connsiteX3801" fmla="*/ 941601 w 1534386"/>
                  <a:gd name="connsiteY3801" fmla="*/ 910190 h 1578661"/>
                  <a:gd name="connsiteX3802" fmla="*/ 939185 w 1534386"/>
                  <a:gd name="connsiteY3802" fmla="*/ 911398 h 1578661"/>
                  <a:gd name="connsiteX3803" fmla="*/ 939185 w 1534386"/>
                  <a:gd name="connsiteY3803" fmla="*/ 911398 h 1578661"/>
                  <a:gd name="connsiteX3804" fmla="*/ 936769 w 1534386"/>
                  <a:gd name="connsiteY3804" fmla="*/ 912607 h 1578661"/>
                  <a:gd name="connsiteX3805" fmla="*/ 939185 w 1534386"/>
                  <a:gd name="connsiteY3805" fmla="*/ 912607 h 1578661"/>
                  <a:gd name="connsiteX3806" fmla="*/ 942810 w 1534386"/>
                  <a:gd name="connsiteY3806" fmla="*/ 911398 h 1578661"/>
                  <a:gd name="connsiteX3807" fmla="*/ 946434 w 1534386"/>
                  <a:gd name="connsiteY3807" fmla="*/ 913814 h 1578661"/>
                  <a:gd name="connsiteX3808" fmla="*/ 948850 w 1534386"/>
                  <a:gd name="connsiteY3808" fmla="*/ 913814 h 1578661"/>
                  <a:gd name="connsiteX3809" fmla="*/ 952475 w 1534386"/>
                  <a:gd name="connsiteY3809" fmla="*/ 912607 h 1578661"/>
                  <a:gd name="connsiteX3810" fmla="*/ 953682 w 1534386"/>
                  <a:gd name="connsiteY3810" fmla="*/ 912607 h 1578661"/>
                  <a:gd name="connsiteX3811" fmla="*/ 965764 w 1534386"/>
                  <a:gd name="connsiteY3811" fmla="*/ 915023 h 1578661"/>
                  <a:gd name="connsiteX3812" fmla="*/ 966972 w 1534386"/>
                  <a:gd name="connsiteY3812" fmla="*/ 921063 h 1578661"/>
                  <a:gd name="connsiteX3813" fmla="*/ 968180 w 1534386"/>
                  <a:gd name="connsiteY3813" fmla="*/ 921063 h 1578661"/>
                  <a:gd name="connsiteX3814" fmla="*/ 993550 w 1534386"/>
                  <a:gd name="connsiteY3814" fmla="*/ 937977 h 1578661"/>
                  <a:gd name="connsiteX3815" fmla="*/ 1010464 w 1534386"/>
                  <a:gd name="connsiteY3815" fmla="*/ 962139 h 1578661"/>
                  <a:gd name="connsiteX3816" fmla="*/ 1012881 w 1534386"/>
                  <a:gd name="connsiteY3816" fmla="*/ 970596 h 1578661"/>
                  <a:gd name="connsiteX3817" fmla="*/ 1017713 w 1534386"/>
                  <a:gd name="connsiteY3817" fmla="*/ 982678 h 1578661"/>
                  <a:gd name="connsiteX3818" fmla="*/ 1022546 w 1534386"/>
                  <a:gd name="connsiteY3818" fmla="*/ 995967 h 1578661"/>
                  <a:gd name="connsiteX3819" fmla="*/ 1022546 w 1534386"/>
                  <a:gd name="connsiteY3819" fmla="*/ 995967 h 1578661"/>
                  <a:gd name="connsiteX3820" fmla="*/ 1022546 w 1534386"/>
                  <a:gd name="connsiteY3820" fmla="*/ 995967 h 1578661"/>
                  <a:gd name="connsiteX3821" fmla="*/ 1022546 w 1534386"/>
                  <a:gd name="connsiteY3821" fmla="*/ 995967 h 1578661"/>
                  <a:gd name="connsiteX3822" fmla="*/ 1022546 w 1534386"/>
                  <a:gd name="connsiteY3822" fmla="*/ 995967 h 1578661"/>
                  <a:gd name="connsiteX3823" fmla="*/ 1022546 w 1534386"/>
                  <a:gd name="connsiteY3823" fmla="*/ 995967 h 1578661"/>
                  <a:gd name="connsiteX3824" fmla="*/ 1012881 w 1534386"/>
                  <a:gd name="connsiteY3824" fmla="*/ 975429 h 1578661"/>
                  <a:gd name="connsiteX3825" fmla="*/ 1012881 w 1534386"/>
                  <a:gd name="connsiteY3825" fmla="*/ 975429 h 1578661"/>
                  <a:gd name="connsiteX3826" fmla="*/ 1009257 w 1534386"/>
                  <a:gd name="connsiteY3826" fmla="*/ 968180 h 1578661"/>
                  <a:gd name="connsiteX3827" fmla="*/ 1005632 w 1534386"/>
                  <a:gd name="connsiteY3827" fmla="*/ 959723 h 1578661"/>
                  <a:gd name="connsiteX3828" fmla="*/ 1005632 w 1534386"/>
                  <a:gd name="connsiteY3828" fmla="*/ 959723 h 1578661"/>
                  <a:gd name="connsiteX3829" fmla="*/ 1004424 w 1534386"/>
                  <a:gd name="connsiteY3829" fmla="*/ 957307 h 1578661"/>
                  <a:gd name="connsiteX3830" fmla="*/ 994759 w 1534386"/>
                  <a:gd name="connsiteY3830" fmla="*/ 947642 h 1578661"/>
                  <a:gd name="connsiteX3831" fmla="*/ 989926 w 1534386"/>
                  <a:gd name="connsiteY3831" fmla="*/ 942810 h 1578661"/>
                  <a:gd name="connsiteX3832" fmla="*/ 971804 w 1534386"/>
                  <a:gd name="connsiteY3832" fmla="*/ 928312 h 1578661"/>
                  <a:gd name="connsiteX3833" fmla="*/ 957307 w 1534386"/>
                  <a:gd name="connsiteY3833" fmla="*/ 925896 h 1578661"/>
                  <a:gd name="connsiteX3834" fmla="*/ 965764 w 1534386"/>
                  <a:gd name="connsiteY3834" fmla="*/ 915023 h 1578661"/>
                  <a:gd name="connsiteX3835" fmla="*/ 965764 w 1534386"/>
                  <a:gd name="connsiteY3835" fmla="*/ 915023 h 1578661"/>
                  <a:gd name="connsiteX3836" fmla="*/ 965764 w 1534386"/>
                  <a:gd name="connsiteY3836" fmla="*/ 915023 h 1578661"/>
                  <a:gd name="connsiteX3837" fmla="*/ 1109531 w 1534386"/>
                  <a:gd name="connsiteY3837" fmla="*/ 1124028 h 1578661"/>
                  <a:gd name="connsiteX3838" fmla="*/ 1109531 w 1534386"/>
                  <a:gd name="connsiteY3838" fmla="*/ 1124028 h 1578661"/>
                  <a:gd name="connsiteX3839" fmla="*/ 1109531 w 1534386"/>
                  <a:gd name="connsiteY3839" fmla="*/ 1124028 h 1578661"/>
                  <a:gd name="connsiteX3840" fmla="*/ 1097449 w 1534386"/>
                  <a:gd name="connsiteY3840" fmla="*/ 1121612 h 1578661"/>
                  <a:gd name="connsiteX3841" fmla="*/ 1085368 w 1534386"/>
                  <a:gd name="connsiteY3841" fmla="*/ 1120403 h 1578661"/>
                  <a:gd name="connsiteX3842" fmla="*/ 1085368 w 1534386"/>
                  <a:gd name="connsiteY3842" fmla="*/ 1120403 h 1578661"/>
                  <a:gd name="connsiteX3843" fmla="*/ 1105906 w 1534386"/>
                  <a:gd name="connsiteY3843" fmla="*/ 1127652 h 1578661"/>
                  <a:gd name="connsiteX3844" fmla="*/ 1110738 w 1534386"/>
                  <a:gd name="connsiteY3844" fmla="*/ 1131277 h 1578661"/>
                  <a:gd name="connsiteX3845" fmla="*/ 1115571 w 1534386"/>
                  <a:gd name="connsiteY3845" fmla="*/ 1131277 h 1578661"/>
                  <a:gd name="connsiteX3846" fmla="*/ 1109531 w 1534386"/>
                  <a:gd name="connsiteY3846" fmla="*/ 1124028 h 1578661"/>
                  <a:gd name="connsiteX3847" fmla="*/ 1108322 w 1534386"/>
                  <a:gd name="connsiteY3847" fmla="*/ 1178394 h 1578661"/>
                  <a:gd name="connsiteX3848" fmla="*/ 1108322 w 1534386"/>
                  <a:gd name="connsiteY3848" fmla="*/ 1178394 h 1578661"/>
                  <a:gd name="connsiteX3849" fmla="*/ 1108322 w 1534386"/>
                  <a:gd name="connsiteY3849" fmla="*/ 1178394 h 1578661"/>
                  <a:gd name="connsiteX3850" fmla="*/ 1109531 w 1534386"/>
                  <a:gd name="connsiteY3850" fmla="*/ 1174769 h 1578661"/>
                  <a:gd name="connsiteX3851" fmla="*/ 1109531 w 1534386"/>
                  <a:gd name="connsiteY3851" fmla="*/ 1174769 h 1578661"/>
                  <a:gd name="connsiteX3852" fmla="*/ 1101074 w 1534386"/>
                  <a:gd name="connsiteY3852" fmla="*/ 1165104 h 1578661"/>
                  <a:gd name="connsiteX3853" fmla="*/ 1095033 w 1534386"/>
                  <a:gd name="connsiteY3853" fmla="*/ 1156647 h 1578661"/>
                  <a:gd name="connsiteX3854" fmla="*/ 1085368 w 1534386"/>
                  <a:gd name="connsiteY3854" fmla="*/ 1153023 h 1578661"/>
                  <a:gd name="connsiteX3855" fmla="*/ 1091409 w 1534386"/>
                  <a:gd name="connsiteY3855" fmla="*/ 1165104 h 1578661"/>
                  <a:gd name="connsiteX3856" fmla="*/ 1092617 w 1534386"/>
                  <a:gd name="connsiteY3856" fmla="*/ 1168728 h 1578661"/>
                  <a:gd name="connsiteX3857" fmla="*/ 1101074 w 1534386"/>
                  <a:gd name="connsiteY3857" fmla="*/ 1180810 h 1578661"/>
                  <a:gd name="connsiteX3858" fmla="*/ 1105906 w 1534386"/>
                  <a:gd name="connsiteY3858" fmla="*/ 1190475 h 1578661"/>
                  <a:gd name="connsiteX3859" fmla="*/ 1111947 w 1534386"/>
                  <a:gd name="connsiteY3859" fmla="*/ 1201348 h 1578661"/>
                  <a:gd name="connsiteX3860" fmla="*/ 1117988 w 1534386"/>
                  <a:gd name="connsiteY3860" fmla="*/ 1212221 h 1578661"/>
                  <a:gd name="connsiteX3861" fmla="*/ 1117988 w 1534386"/>
                  <a:gd name="connsiteY3861" fmla="*/ 1212221 h 1578661"/>
                  <a:gd name="connsiteX3862" fmla="*/ 1117988 w 1534386"/>
                  <a:gd name="connsiteY3862" fmla="*/ 1212221 h 1578661"/>
                  <a:gd name="connsiteX3863" fmla="*/ 1117988 w 1534386"/>
                  <a:gd name="connsiteY3863" fmla="*/ 1212221 h 1578661"/>
                  <a:gd name="connsiteX3864" fmla="*/ 1117988 w 1534386"/>
                  <a:gd name="connsiteY3864" fmla="*/ 1212221 h 1578661"/>
                  <a:gd name="connsiteX3865" fmla="*/ 1104698 w 1534386"/>
                  <a:gd name="connsiteY3865" fmla="*/ 1192891 h 1578661"/>
                  <a:gd name="connsiteX3866" fmla="*/ 1102281 w 1534386"/>
                  <a:gd name="connsiteY3866" fmla="*/ 1188058 h 1578661"/>
                  <a:gd name="connsiteX3867" fmla="*/ 1093825 w 1534386"/>
                  <a:gd name="connsiteY3867" fmla="*/ 1175977 h 1578661"/>
                  <a:gd name="connsiteX3868" fmla="*/ 1092617 w 1534386"/>
                  <a:gd name="connsiteY3868" fmla="*/ 1174769 h 1578661"/>
                  <a:gd name="connsiteX3869" fmla="*/ 1087785 w 1534386"/>
                  <a:gd name="connsiteY3869" fmla="*/ 1167520 h 1578661"/>
                  <a:gd name="connsiteX3870" fmla="*/ 1085368 w 1534386"/>
                  <a:gd name="connsiteY3870" fmla="*/ 1163896 h 1578661"/>
                  <a:gd name="connsiteX3871" fmla="*/ 1084160 w 1534386"/>
                  <a:gd name="connsiteY3871" fmla="*/ 1161480 h 1578661"/>
                  <a:gd name="connsiteX3872" fmla="*/ 1084160 w 1534386"/>
                  <a:gd name="connsiteY3872" fmla="*/ 1161480 h 1578661"/>
                  <a:gd name="connsiteX3873" fmla="*/ 1084160 w 1534386"/>
                  <a:gd name="connsiteY3873" fmla="*/ 1161480 h 1578661"/>
                  <a:gd name="connsiteX3874" fmla="*/ 1082952 w 1534386"/>
                  <a:gd name="connsiteY3874" fmla="*/ 1160272 h 1578661"/>
                  <a:gd name="connsiteX3875" fmla="*/ 1082952 w 1534386"/>
                  <a:gd name="connsiteY3875" fmla="*/ 1160272 h 1578661"/>
                  <a:gd name="connsiteX3876" fmla="*/ 1082952 w 1534386"/>
                  <a:gd name="connsiteY3876" fmla="*/ 1159064 h 1578661"/>
                  <a:gd name="connsiteX3877" fmla="*/ 1082952 w 1534386"/>
                  <a:gd name="connsiteY3877" fmla="*/ 1159064 h 1578661"/>
                  <a:gd name="connsiteX3878" fmla="*/ 1082952 w 1534386"/>
                  <a:gd name="connsiteY3878" fmla="*/ 1159064 h 1578661"/>
                  <a:gd name="connsiteX3879" fmla="*/ 1082952 w 1534386"/>
                  <a:gd name="connsiteY3879" fmla="*/ 1159064 h 1578661"/>
                  <a:gd name="connsiteX3880" fmla="*/ 1085368 w 1534386"/>
                  <a:gd name="connsiteY3880" fmla="*/ 1162688 h 1578661"/>
                  <a:gd name="connsiteX3881" fmla="*/ 1085368 w 1534386"/>
                  <a:gd name="connsiteY3881" fmla="*/ 1163896 h 1578661"/>
                  <a:gd name="connsiteX3882" fmla="*/ 1086576 w 1534386"/>
                  <a:gd name="connsiteY3882" fmla="*/ 1167520 h 1578661"/>
                  <a:gd name="connsiteX3883" fmla="*/ 1086576 w 1534386"/>
                  <a:gd name="connsiteY3883" fmla="*/ 1168728 h 1578661"/>
                  <a:gd name="connsiteX3884" fmla="*/ 1090200 w 1534386"/>
                  <a:gd name="connsiteY3884" fmla="*/ 1177185 h 1578661"/>
                  <a:gd name="connsiteX3885" fmla="*/ 1090200 w 1534386"/>
                  <a:gd name="connsiteY3885" fmla="*/ 1177185 h 1578661"/>
                  <a:gd name="connsiteX3886" fmla="*/ 1095033 w 1534386"/>
                  <a:gd name="connsiteY3886" fmla="*/ 1190475 h 1578661"/>
                  <a:gd name="connsiteX3887" fmla="*/ 1096241 w 1534386"/>
                  <a:gd name="connsiteY3887" fmla="*/ 1195307 h 1578661"/>
                  <a:gd name="connsiteX3888" fmla="*/ 1101074 w 1534386"/>
                  <a:gd name="connsiteY3888" fmla="*/ 1207388 h 1578661"/>
                  <a:gd name="connsiteX3889" fmla="*/ 1110738 w 1534386"/>
                  <a:gd name="connsiteY3889" fmla="*/ 1226718 h 1578661"/>
                  <a:gd name="connsiteX3890" fmla="*/ 1119195 w 1534386"/>
                  <a:gd name="connsiteY3890" fmla="*/ 1242424 h 1578661"/>
                  <a:gd name="connsiteX3891" fmla="*/ 1121612 w 1534386"/>
                  <a:gd name="connsiteY3891" fmla="*/ 1250881 h 1578661"/>
                  <a:gd name="connsiteX3892" fmla="*/ 1121612 w 1534386"/>
                  <a:gd name="connsiteY3892" fmla="*/ 1250881 h 1578661"/>
                  <a:gd name="connsiteX3893" fmla="*/ 1121612 w 1534386"/>
                  <a:gd name="connsiteY3893" fmla="*/ 1250881 h 1578661"/>
                  <a:gd name="connsiteX3894" fmla="*/ 1121612 w 1534386"/>
                  <a:gd name="connsiteY3894" fmla="*/ 1250881 h 1578661"/>
                  <a:gd name="connsiteX3895" fmla="*/ 1121612 w 1534386"/>
                  <a:gd name="connsiteY3895" fmla="*/ 1250881 h 1578661"/>
                  <a:gd name="connsiteX3896" fmla="*/ 1108322 w 1534386"/>
                  <a:gd name="connsiteY3896" fmla="*/ 1224302 h 1578661"/>
                  <a:gd name="connsiteX3897" fmla="*/ 1107114 w 1534386"/>
                  <a:gd name="connsiteY3897" fmla="*/ 1221886 h 1578661"/>
                  <a:gd name="connsiteX3898" fmla="*/ 1101074 w 1534386"/>
                  <a:gd name="connsiteY3898" fmla="*/ 1208597 h 1578661"/>
                  <a:gd name="connsiteX3899" fmla="*/ 1096241 w 1534386"/>
                  <a:gd name="connsiteY3899" fmla="*/ 1196515 h 1578661"/>
                  <a:gd name="connsiteX3900" fmla="*/ 1088992 w 1534386"/>
                  <a:gd name="connsiteY3900" fmla="*/ 1175977 h 1578661"/>
                  <a:gd name="connsiteX3901" fmla="*/ 1088992 w 1534386"/>
                  <a:gd name="connsiteY3901" fmla="*/ 1175977 h 1578661"/>
                  <a:gd name="connsiteX3902" fmla="*/ 1084160 w 1534386"/>
                  <a:gd name="connsiteY3902" fmla="*/ 1163896 h 1578661"/>
                  <a:gd name="connsiteX3903" fmla="*/ 1084160 w 1534386"/>
                  <a:gd name="connsiteY3903" fmla="*/ 1162688 h 1578661"/>
                  <a:gd name="connsiteX3904" fmla="*/ 1084160 w 1534386"/>
                  <a:gd name="connsiteY3904" fmla="*/ 1162688 h 1578661"/>
                  <a:gd name="connsiteX3905" fmla="*/ 1084160 w 1534386"/>
                  <a:gd name="connsiteY3905" fmla="*/ 1162688 h 1578661"/>
                  <a:gd name="connsiteX3906" fmla="*/ 1084160 w 1534386"/>
                  <a:gd name="connsiteY3906" fmla="*/ 1162688 h 1578661"/>
                  <a:gd name="connsiteX3907" fmla="*/ 1084160 w 1534386"/>
                  <a:gd name="connsiteY3907" fmla="*/ 1162688 h 1578661"/>
                  <a:gd name="connsiteX3908" fmla="*/ 1084160 w 1534386"/>
                  <a:gd name="connsiteY3908" fmla="*/ 1162688 h 1578661"/>
                  <a:gd name="connsiteX3909" fmla="*/ 1082952 w 1534386"/>
                  <a:gd name="connsiteY3909" fmla="*/ 1162688 h 1578661"/>
                  <a:gd name="connsiteX3910" fmla="*/ 1082952 w 1534386"/>
                  <a:gd name="connsiteY3910" fmla="*/ 1162688 h 1578661"/>
                  <a:gd name="connsiteX3911" fmla="*/ 1081744 w 1534386"/>
                  <a:gd name="connsiteY3911" fmla="*/ 1162688 h 1578661"/>
                  <a:gd name="connsiteX3912" fmla="*/ 1081744 w 1534386"/>
                  <a:gd name="connsiteY3912" fmla="*/ 1162688 h 1578661"/>
                  <a:gd name="connsiteX3913" fmla="*/ 1080535 w 1534386"/>
                  <a:gd name="connsiteY3913" fmla="*/ 1162688 h 1578661"/>
                  <a:gd name="connsiteX3914" fmla="*/ 1080535 w 1534386"/>
                  <a:gd name="connsiteY3914" fmla="*/ 1162688 h 1578661"/>
                  <a:gd name="connsiteX3915" fmla="*/ 1079328 w 1534386"/>
                  <a:gd name="connsiteY3915" fmla="*/ 1162688 h 1578661"/>
                  <a:gd name="connsiteX3916" fmla="*/ 1079328 w 1534386"/>
                  <a:gd name="connsiteY3916" fmla="*/ 1162688 h 1578661"/>
                  <a:gd name="connsiteX3917" fmla="*/ 1078119 w 1534386"/>
                  <a:gd name="connsiteY3917" fmla="*/ 1162688 h 1578661"/>
                  <a:gd name="connsiteX3918" fmla="*/ 1076911 w 1534386"/>
                  <a:gd name="connsiteY3918" fmla="*/ 1163896 h 1578661"/>
                  <a:gd name="connsiteX3919" fmla="*/ 1076911 w 1534386"/>
                  <a:gd name="connsiteY3919" fmla="*/ 1163896 h 1578661"/>
                  <a:gd name="connsiteX3920" fmla="*/ 1076911 w 1534386"/>
                  <a:gd name="connsiteY3920" fmla="*/ 1165104 h 1578661"/>
                  <a:gd name="connsiteX3921" fmla="*/ 1076911 w 1534386"/>
                  <a:gd name="connsiteY3921" fmla="*/ 1165104 h 1578661"/>
                  <a:gd name="connsiteX3922" fmla="*/ 1076911 w 1534386"/>
                  <a:gd name="connsiteY3922" fmla="*/ 1166312 h 1578661"/>
                  <a:gd name="connsiteX3923" fmla="*/ 1076911 w 1534386"/>
                  <a:gd name="connsiteY3923" fmla="*/ 1166312 h 1578661"/>
                  <a:gd name="connsiteX3924" fmla="*/ 1076911 w 1534386"/>
                  <a:gd name="connsiteY3924" fmla="*/ 1167520 h 1578661"/>
                  <a:gd name="connsiteX3925" fmla="*/ 1076911 w 1534386"/>
                  <a:gd name="connsiteY3925" fmla="*/ 1167520 h 1578661"/>
                  <a:gd name="connsiteX3926" fmla="*/ 1076911 w 1534386"/>
                  <a:gd name="connsiteY3926" fmla="*/ 1167520 h 1578661"/>
                  <a:gd name="connsiteX3927" fmla="*/ 1076911 w 1534386"/>
                  <a:gd name="connsiteY3927" fmla="*/ 1168728 h 1578661"/>
                  <a:gd name="connsiteX3928" fmla="*/ 1076911 w 1534386"/>
                  <a:gd name="connsiteY3928" fmla="*/ 1169937 h 1578661"/>
                  <a:gd name="connsiteX3929" fmla="*/ 1076911 w 1534386"/>
                  <a:gd name="connsiteY3929" fmla="*/ 1171145 h 1578661"/>
                  <a:gd name="connsiteX3930" fmla="*/ 1081744 w 1534386"/>
                  <a:gd name="connsiteY3930" fmla="*/ 1192891 h 1578661"/>
                  <a:gd name="connsiteX3931" fmla="*/ 1084160 w 1534386"/>
                  <a:gd name="connsiteY3931" fmla="*/ 1201348 h 1578661"/>
                  <a:gd name="connsiteX3932" fmla="*/ 1093825 w 1534386"/>
                  <a:gd name="connsiteY3932" fmla="*/ 1242424 h 1578661"/>
                  <a:gd name="connsiteX3933" fmla="*/ 1093825 w 1534386"/>
                  <a:gd name="connsiteY3933" fmla="*/ 1242424 h 1578661"/>
                  <a:gd name="connsiteX3934" fmla="*/ 1093825 w 1534386"/>
                  <a:gd name="connsiteY3934" fmla="*/ 1242424 h 1578661"/>
                  <a:gd name="connsiteX3935" fmla="*/ 1093825 w 1534386"/>
                  <a:gd name="connsiteY3935" fmla="*/ 1242424 h 1578661"/>
                  <a:gd name="connsiteX3936" fmla="*/ 1088992 w 1534386"/>
                  <a:gd name="connsiteY3936" fmla="*/ 1227926 h 1578661"/>
                  <a:gd name="connsiteX3937" fmla="*/ 1081744 w 1534386"/>
                  <a:gd name="connsiteY3937" fmla="*/ 1198931 h 1578661"/>
                  <a:gd name="connsiteX3938" fmla="*/ 1075703 w 1534386"/>
                  <a:gd name="connsiteY3938" fmla="*/ 1175977 h 1578661"/>
                  <a:gd name="connsiteX3939" fmla="*/ 1072078 w 1534386"/>
                  <a:gd name="connsiteY3939" fmla="*/ 1166312 h 1578661"/>
                  <a:gd name="connsiteX3940" fmla="*/ 1072078 w 1534386"/>
                  <a:gd name="connsiteY3940" fmla="*/ 1167520 h 1578661"/>
                  <a:gd name="connsiteX3941" fmla="*/ 1070871 w 1534386"/>
                  <a:gd name="connsiteY3941" fmla="*/ 1186850 h 1578661"/>
                  <a:gd name="connsiteX3942" fmla="*/ 1070871 w 1534386"/>
                  <a:gd name="connsiteY3942" fmla="*/ 1186850 h 1578661"/>
                  <a:gd name="connsiteX3943" fmla="*/ 1070871 w 1534386"/>
                  <a:gd name="connsiteY3943" fmla="*/ 1197723 h 1578661"/>
                  <a:gd name="connsiteX3944" fmla="*/ 1070871 w 1534386"/>
                  <a:gd name="connsiteY3944" fmla="*/ 1197723 h 1578661"/>
                  <a:gd name="connsiteX3945" fmla="*/ 1070871 w 1534386"/>
                  <a:gd name="connsiteY3945" fmla="*/ 1202556 h 1578661"/>
                  <a:gd name="connsiteX3946" fmla="*/ 1070871 w 1534386"/>
                  <a:gd name="connsiteY3946" fmla="*/ 1203764 h 1578661"/>
                  <a:gd name="connsiteX3947" fmla="*/ 1070871 w 1534386"/>
                  <a:gd name="connsiteY3947" fmla="*/ 1207388 h 1578661"/>
                  <a:gd name="connsiteX3948" fmla="*/ 1070871 w 1534386"/>
                  <a:gd name="connsiteY3948" fmla="*/ 1209804 h 1578661"/>
                  <a:gd name="connsiteX3949" fmla="*/ 1070871 w 1534386"/>
                  <a:gd name="connsiteY3949" fmla="*/ 1213429 h 1578661"/>
                  <a:gd name="connsiteX3950" fmla="*/ 1070871 w 1534386"/>
                  <a:gd name="connsiteY3950" fmla="*/ 1215845 h 1578661"/>
                  <a:gd name="connsiteX3951" fmla="*/ 1070871 w 1534386"/>
                  <a:gd name="connsiteY3951" fmla="*/ 1218261 h 1578661"/>
                  <a:gd name="connsiteX3952" fmla="*/ 1070871 w 1534386"/>
                  <a:gd name="connsiteY3952" fmla="*/ 1220678 h 1578661"/>
                  <a:gd name="connsiteX3953" fmla="*/ 1070871 w 1534386"/>
                  <a:gd name="connsiteY3953" fmla="*/ 1223094 h 1578661"/>
                  <a:gd name="connsiteX3954" fmla="*/ 1070871 w 1534386"/>
                  <a:gd name="connsiteY3954" fmla="*/ 1225510 h 1578661"/>
                  <a:gd name="connsiteX3955" fmla="*/ 1070871 w 1534386"/>
                  <a:gd name="connsiteY3955" fmla="*/ 1226718 h 1578661"/>
                  <a:gd name="connsiteX3956" fmla="*/ 1070871 w 1534386"/>
                  <a:gd name="connsiteY3956" fmla="*/ 1232759 h 1578661"/>
                  <a:gd name="connsiteX3957" fmla="*/ 1069663 w 1534386"/>
                  <a:gd name="connsiteY3957" fmla="*/ 1232759 h 1578661"/>
                  <a:gd name="connsiteX3958" fmla="*/ 1069663 w 1534386"/>
                  <a:gd name="connsiteY3958" fmla="*/ 1232759 h 1578661"/>
                  <a:gd name="connsiteX3959" fmla="*/ 1069663 w 1534386"/>
                  <a:gd name="connsiteY3959" fmla="*/ 1233967 h 1578661"/>
                  <a:gd name="connsiteX3960" fmla="*/ 1069663 w 1534386"/>
                  <a:gd name="connsiteY3960" fmla="*/ 1236383 h 1578661"/>
                  <a:gd name="connsiteX3961" fmla="*/ 1069663 w 1534386"/>
                  <a:gd name="connsiteY3961" fmla="*/ 1238800 h 1578661"/>
                  <a:gd name="connsiteX3962" fmla="*/ 1069663 w 1534386"/>
                  <a:gd name="connsiteY3962" fmla="*/ 1241216 h 1578661"/>
                  <a:gd name="connsiteX3963" fmla="*/ 1068454 w 1534386"/>
                  <a:gd name="connsiteY3963" fmla="*/ 1241216 h 1578661"/>
                  <a:gd name="connsiteX3964" fmla="*/ 1068454 w 1534386"/>
                  <a:gd name="connsiteY3964" fmla="*/ 1241216 h 1578661"/>
                  <a:gd name="connsiteX3965" fmla="*/ 1068454 w 1534386"/>
                  <a:gd name="connsiteY3965" fmla="*/ 1241216 h 1578661"/>
                  <a:gd name="connsiteX3966" fmla="*/ 1069663 w 1534386"/>
                  <a:gd name="connsiteY3966" fmla="*/ 1223094 h 1578661"/>
                  <a:gd name="connsiteX3967" fmla="*/ 1068454 w 1534386"/>
                  <a:gd name="connsiteY3967" fmla="*/ 1185642 h 1578661"/>
                  <a:gd name="connsiteX3968" fmla="*/ 1064830 w 1534386"/>
                  <a:gd name="connsiteY3968" fmla="*/ 1163896 h 1578661"/>
                  <a:gd name="connsiteX3969" fmla="*/ 1064830 w 1534386"/>
                  <a:gd name="connsiteY3969" fmla="*/ 1162688 h 1578661"/>
                  <a:gd name="connsiteX3970" fmla="*/ 1064830 w 1534386"/>
                  <a:gd name="connsiteY3970" fmla="*/ 1162688 h 1578661"/>
                  <a:gd name="connsiteX3971" fmla="*/ 1064830 w 1534386"/>
                  <a:gd name="connsiteY3971" fmla="*/ 1162688 h 1578661"/>
                  <a:gd name="connsiteX3972" fmla="*/ 1064830 w 1534386"/>
                  <a:gd name="connsiteY3972" fmla="*/ 1162688 h 1578661"/>
                  <a:gd name="connsiteX3973" fmla="*/ 1064830 w 1534386"/>
                  <a:gd name="connsiteY3973" fmla="*/ 1162688 h 1578661"/>
                  <a:gd name="connsiteX3974" fmla="*/ 1064830 w 1534386"/>
                  <a:gd name="connsiteY3974" fmla="*/ 1163896 h 1578661"/>
                  <a:gd name="connsiteX3975" fmla="*/ 1064830 w 1534386"/>
                  <a:gd name="connsiteY3975" fmla="*/ 1163896 h 1578661"/>
                  <a:gd name="connsiteX3976" fmla="*/ 1064830 w 1534386"/>
                  <a:gd name="connsiteY3976" fmla="*/ 1163896 h 1578661"/>
                  <a:gd name="connsiteX3977" fmla="*/ 1064830 w 1534386"/>
                  <a:gd name="connsiteY3977" fmla="*/ 1163896 h 1578661"/>
                  <a:gd name="connsiteX3978" fmla="*/ 1063622 w 1534386"/>
                  <a:gd name="connsiteY3978" fmla="*/ 1173561 h 1578661"/>
                  <a:gd name="connsiteX3979" fmla="*/ 1063622 w 1534386"/>
                  <a:gd name="connsiteY3979" fmla="*/ 1173561 h 1578661"/>
                  <a:gd name="connsiteX3980" fmla="*/ 1062414 w 1534386"/>
                  <a:gd name="connsiteY3980" fmla="*/ 1183226 h 1578661"/>
                  <a:gd name="connsiteX3981" fmla="*/ 1062414 w 1534386"/>
                  <a:gd name="connsiteY3981" fmla="*/ 1190475 h 1578661"/>
                  <a:gd name="connsiteX3982" fmla="*/ 1055165 w 1534386"/>
                  <a:gd name="connsiteY3982" fmla="*/ 1237592 h 1578661"/>
                  <a:gd name="connsiteX3983" fmla="*/ 1055165 w 1534386"/>
                  <a:gd name="connsiteY3983" fmla="*/ 1237592 h 1578661"/>
                  <a:gd name="connsiteX3984" fmla="*/ 1055165 w 1534386"/>
                  <a:gd name="connsiteY3984" fmla="*/ 1237592 h 1578661"/>
                  <a:gd name="connsiteX3985" fmla="*/ 1055165 w 1534386"/>
                  <a:gd name="connsiteY3985" fmla="*/ 1237592 h 1578661"/>
                  <a:gd name="connsiteX3986" fmla="*/ 1055165 w 1534386"/>
                  <a:gd name="connsiteY3986" fmla="*/ 1237592 h 1578661"/>
                  <a:gd name="connsiteX3987" fmla="*/ 1055165 w 1534386"/>
                  <a:gd name="connsiteY3987" fmla="*/ 1237592 h 1578661"/>
                  <a:gd name="connsiteX3988" fmla="*/ 1058789 w 1534386"/>
                  <a:gd name="connsiteY3988" fmla="*/ 1208597 h 1578661"/>
                  <a:gd name="connsiteX3989" fmla="*/ 1059997 w 1534386"/>
                  <a:gd name="connsiteY3989" fmla="*/ 1195307 h 1578661"/>
                  <a:gd name="connsiteX3990" fmla="*/ 1061206 w 1534386"/>
                  <a:gd name="connsiteY3990" fmla="*/ 1171145 h 1578661"/>
                  <a:gd name="connsiteX3991" fmla="*/ 1061206 w 1534386"/>
                  <a:gd name="connsiteY3991" fmla="*/ 1165104 h 1578661"/>
                  <a:gd name="connsiteX3992" fmla="*/ 1061206 w 1534386"/>
                  <a:gd name="connsiteY3992" fmla="*/ 1162688 h 1578661"/>
                  <a:gd name="connsiteX3993" fmla="*/ 1061206 w 1534386"/>
                  <a:gd name="connsiteY3993" fmla="*/ 1161480 h 1578661"/>
                  <a:gd name="connsiteX3994" fmla="*/ 1061206 w 1534386"/>
                  <a:gd name="connsiteY3994" fmla="*/ 1160272 h 1578661"/>
                  <a:gd name="connsiteX3995" fmla="*/ 1061206 w 1534386"/>
                  <a:gd name="connsiteY3995" fmla="*/ 1159064 h 1578661"/>
                  <a:gd name="connsiteX3996" fmla="*/ 1061206 w 1534386"/>
                  <a:gd name="connsiteY3996" fmla="*/ 1157855 h 1578661"/>
                  <a:gd name="connsiteX3997" fmla="*/ 1061206 w 1534386"/>
                  <a:gd name="connsiteY3997" fmla="*/ 1156647 h 1578661"/>
                  <a:gd name="connsiteX3998" fmla="*/ 1061206 w 1534386"/>
                  <a:gd name="connsiteY3998" fmla="*/ 1156647 h 1578661"/>
                  <a:gd name="connsiteX3999" fmla="*/ 1061206 w 1534386"/>
                  <a:gd name="connsiteY3999" fmla="*/ 1151815 h 1578661"/>
                  <a:gd name="connsiteX4000" fmla="*/ 1061206 w 1534386"/>
                  <a:gd name="connsiteY4000" fmla="*/ 1151815 h 1578661"/>
                  <a:gd name="connsiteX4001" fmla="*/ 1057581 w 1534386"/>
                  <a:gd name="connsiteY4001" fmla="*/ 1157855 h 1578661"/>
                  <a:gd name="connsiteX4002" fmla="*/ 1051541 w 1534386"/>
                  <a:gd name="connsiteY4002" fmla="*/ 1172353 h 1578661"/>
                  <a:gd name="connsiteX4003" fmla="*/ 1043084 w 1534386"/>
                  <a:gd name="connsiteY4003" fmla="*/ 1195307 h 1578661"/>
                  <a:gd name="connsiteX4004" fmla="*/ 1039460 w 1534386"/>
                  <a:gd name="connsiteY4004" fmla="*/ 1203764 h 1578661"/>
                  <a:gd name="connsiteX4005" fmla="*/ 1039460 w 1534386"/>
                  <a:gd name="connsiteY4005" fmla="*/ 1203764 h 1578661"/>
                  <a:gd name="connsiteX4006" fmla="*/ 1045500 w 1534386"/>
                  <a:gd name="connsiteY4006" fmla="*/ 1183226 h 1578661"/>
                  <a:gd name="connsiteX4007" fmla="*/ 1049124 w 1534386"/>
                  <a:gd name="connsiteY4007" fmla="*/ 1168728 h 1578661"/>
                  <a:gd name="connsiteX4008" fmla="*/ 1050332 w 1534386"/>
                  <a:gd name="connsiteY4008" fmla="*/ 1166312 h 1578661"/>
                  <a:gd name="connsiteX4009" fmla="*/ 1052749 w 1534386"/>
                  <a:gd name="connsiteY4009" fmla="*/ 1156647 h 1578661"/>
                  <a:gd name="connsiteX4010" fmla="*/ 1052749 w 1534386"/>
                  <a:gd name="connsiteY4010" fmla="*/ 1156647 h 1578661"/>
                  <a:gd name="connsiteX4011" fmla="*/ 1051541 w 1534386"/>
                  <a:gd name="connsiteY4011" fmla="*/ 1157855 h 1578661"/>
                  <a:gd name="connsiteX4012" fmla="*/ 1050332 w 1534386"/>
                  <a:gd name="connsiteY4012" fmla="*/ 1159064 h 1578661"/>
                  <a:gd name="connsiteX4013" fmla="*/ 1049124 w 1534386"/>
                  <a:gd name="connsiteY4013" fmla="*/ 1160272 h 1578661"/>
                  <a:gd name="connsiteX4014" fmla="*/ 1043084 w 1534386"/>
                  <a:gd name="connsiteY4014" fmla="*/ 1169937 h 1578661"/>
                  <a:gd name="connsiteX4015" fmla="*/ 1038251 w 1534386"/>
                  <a:gd name="connsiteY4015" fmla="*/ 1179601 h 1578661"/>
                  <a:gd name="connsiteX4016" fmla="*/ 1027378 w 1534386"/>
                  <a:gd name="connsiteY4016" fmla="*/ 1209804 h 1578661"/>
                  <a:gd name="connsiteX4017" fmla="*/ 1027378 w 1534386"/>
                  <a:gd name="connsiteY4017" fmla="*/ 1212221 h 1578661"/>
                  <a:gd name="connsiteX4018" fmla="*/ 1024962 w 1534386"/>
                  <a:gd name="connsiteY4018" fmla="*/ 1223094 h 1578661"/>
                  <a:gd name="connsiteX4019" fmla="*/ 1024962 w 1534386"/>
                  <a:gd name="connsiteY4019" fmla="*/ 1223094 h 1578661"/>
                  <a:gd name="connsiteX4020" fmla="*/ 1023753 w 1534386"/>
                  <a:gd name="connsiteY4020" fmla="*/ 1223094 h 1578661"/>
                  <a:gd name="connsiteX4021" fmla="*/ 1023753 w 1534386"/>
                  <a:gd name="connsiteY4021" fmla="*/ 1218261 h 1578661"/>
                  <a:gd name="connsiteX4022" fmla="*/ 1023753 w 1534386"/>
                  <a:gd name="connsiteY4022" fmla="*/ 1218261 h 1578661"/>
                  <a:gd name="connsiteX4023" fmla="*/ 1023753 w 1534386"/>
                  <a:gd name="connsiteY4023" fmla="*/ 1214637 h 1578661"/>
                  <a:gd name="connsiteX4024" fmla="*/ 1023753 w 1534386"/>
                  <a:gd name="connsiteY4024" fmla="*/ 1213429 h 1578661"/>
                  <a:gd name="connsiteX4025" fmla="*/ 1023753 w 1534386"/>
                  <a:gd name="connsiteY4025" fmla="*/ 1209804 h 1578661"/>
                  <a:gd name="connsiteX4026" fmla="*/ 1023753 w 1534386"/>
                  <a:gd name="connsiteY4026" fmla="*/ 1208597 h 1578661"/>
                  <a:gd name="connsiteX4027" fmla="*/ 1023753 w 1534386"/>
                  <a:gd name="connsiteY4027" fmla="*/ 1206180 h 1578661"/>
                  <a:gd name="connsiteX4028" fmla="*/ 1023753 w 1534386"/>
                  <a:gd name="connsiteY4028" fmla="*/ 1204972 h 1578661"/>
                  <a:gd name="connsiteX4029" fmla="*/ 1024962 w 1534386"/>
                  <a:gd name="connsiteY4029" fmla="*/ 1202556 h 1578661"/>
                  <a:gd name="connsiteX4030" fmla="*/ 1024962 w 1534386"/>
                  <a:gd name="connsiteY4030" fmla="*/ 1201348 h 1578661"/>
                  <a:gd name="connsiteX4031" fmla="*/ 1026170 w 1534386"/>
                  <a:gd name="connsiteY4031" fmla="*/ 1198931 h 1578661"/>
                  <a:gd name="connsiteX4032" fmla="*/ 1026170 w 1534386"/>
                  <a:gd name="connsiteY4032" fmla="*/ 1197723 h 1578661"/>
                  <a:gd name="connsiteX4033" fmla="*/ 1027378 w 1534386"/>
                  <a:gd name="connsiteY4033" fmla="*/ 1195307 h 1578661"/>
                  <a:gd name="connsiteX4034" fmla="*/ 1027378 w 1534386"/>
                  <a:gd name="connsiteY4034" fmla="*/ 1194099 h 1578661"/>
                  <a:gd name="connsiteX4035" fmla="*/ 1028586 w 1534386"/>
                  <a:gd name="connsiteY4035" fmla="*/ 1191683 h 1578661"/>
                  <a:gd name="connsiteX4036" fmla="*/ 1029794 w 1534386"/>
                  <a:gd name="connsiteY4036" fmla="*/ 1190475 h 1578661"/>
                  <a:gd name="connsiteX4037" fmla="*/ 1031003 w 1534386"/>
                  <a:gd name="connsiteY4037" fmla="*/ 1188058 h 1578661"/>
                  <a:gd name="connsiteX4038" fmla="*/ 1031003 w 1534386"/>
                  <a:gd name="connsiteY4038" fmla="*/ 1186850 h 1578661"/>
                  <a:gd name="connsiteX4039" fmla="*/ 1032210 w 1534386"/>
                  <a:gd name="connsiteY4039" fmla="*/ 1184434 h 1578661"/>
                  <a:gd name="connsiteX4040" fmla="*/ 1032210 w 1534386"/>
                  <a:gd name="connsiteY4040" fmla="*/ 1183226 h 1578661"/>
                  <a:gd name="connsiteX4041" fmla="*/ 1033419 w 1534386"/>
                  <a:gd name="connsiteY4041" fmla="*/ 1179601 h 1578661"/>
                  <a:gd name="connsiteX4042" fmla="*/ 1033419 w 1534386"/>
                  <a:gd name="connsiteY4042" fmla="*/ 1179601 h 1578661"/>
                  <a:gd name="connsiteX4043" fmla="*/ 1037043 w 1534386"/>
                  <a:gd name="connsiteY4043" fmla="*/ 1171145 h 1578661"/>
                  <a:gd name="connsiteX4044" fmla="*/ 1037043 w 1534386"/>
                  <a:gd name="connsiteY4044" fmla="*/ 1169937 h 1578661"/>
                  <a:gd name="connsiteX4045" fmla="*/ 1038251 w 1534386"/>
                  <a:gd name="connsiteY4045" fmla="*/ 1167520 h 1578661"/>
                  <a:gd name="connsiteX4046" fmla="*/ 1039460 w 1534386"/>
                  <a:gd name="connsiteY4046" fmla="*/ 1165104 h 1578661"/>
                  <a:gd name="connsiteX4047" fmla="*/ 1040667 w 1534386"/>
                  <a:gd name="connsiteY4047" fmla="*/ 1163896 h 1578661"/>
                  <a:gd name="connsiteX4048" fmla="*/ 1040667 w 1534386"/>
                  <a:gd name="connsiteY4048" fmla="*/ 1163896 h 1578661"/>
                  <a:gd name="connsiteX4049" fmla="*/ 1040667 w 1534386"/>
                  <a:gd name="connsiteY4049" fmla="*/ 1163896 h 1578661"/>
                  <a:gd name="connsiteX4050" fmla="*/ 1039460 w 1534386"/>
                  <a:gd name="connsiteY4050" fmla="*/ 1165104 h 1578661"/>
                  <a:gd name="connsiteX4051" fmla="*/ 1028586 w 1534386"/>
                  <a:gd name="connsiteY4051" fmla="*/ 1184434 h 1578661"/>
                  <a:gd name="connsiteX4052" fmla="*/ 1026170 w 1534386"/>
                  <a:gd name="connsiteY4052" fmla="*/ 1191683 h 1578661"/>
                  <a:gd name="connsiteX4053" fmla="*/ 1024962 w 1534386"/>
                  <a:gd name="connsiteY4053" fmla="*/ 1194099 h 1578661"/>
                  <a:gd name="connsiteX4054" fmla="*/ 1024962 w 1534386"/>
                  <a:gd name="connsiteY4054" fmla="*/ 1194099 h 1578661"/>
                  <a:gd name="connsiteX4055" fmla="*/ 1022546 w 1534386"/>
                  <a:gd name="connsiteY4055" fmla="*/ 1200140 h 1578661"/>
                  <a:gd name="connsiteX4056" fmla="*/ 1021338 w 1534386"/>
                  <a:gd name="connsiteY4056" fmla="*/ 1203764 h 1578661"/>
                  <a:gd name="connsiteX4057" fmla="*/ 1021338 w 1534386"/>
                  <a:gd name="connsiteY4057" fmla="*/ 1204972 h 1578661"/>
                  <a:gd name="connsiteX4058" fmla="*/ 1020129 w 1534386"/>
                  <a:gd name="connsiteY4058" fmla="*/ 1207388 h 1578661"/>
                  <a:gd name="connsiteX4059" fmla="*/ 1016505 w 1534386"/>
                  <a:gd name="connsiteY4059" fmla="*/ 1217053 h 1578661"/>
                  <a:gd name="connsiteX4060" fmla="*/ 1016505 w 1534386"/>
                  <a:gd name="connsiteY4060" fmla="*/ 1217053 h 1578661"/>
                  <a:gd name="connsiteX4061" fmla="*/ 1014089 w 1534386"/>
                  <a:gd name="connsiteY4061" fmla="*/ 1221886 h 1578661"/>
                  <a:gd name="connsiteX4062" fmla="*/ 1014089 w 1534386"/>
                  <a:gd name="connsiteY4062" fmla="*/ 1223094 h 1578661"/>
                  <a:gd name="connsiteX4063" fmla="*/ 1012881 w 1534386"/>
                  <a:gd name="connsiteY4063" fmla="*/ 1229135 h 1578661"/>
                  <a:gd name="connsiteX4064" fmla="*/ 1012881 w 1534386"/>
                  <a:gd name="connsiteY4064" fmla="*/ 1231551 h 1578661"/>
                  <a:gd name="connsiteX4065" fmla="*/ 1011672 w 1534386"/>
                  <a:gd name="connsiteY4065" fmla="*/ 1237592 h 1578661"/>
                  <a:gd name="connsiteX4066" fmla="*/ 1011672 w 1534386"/>
                  <a:gd name="connsiteY4066" fmla="*/ 1240008 h 1578661"/>
                  <a:gd name="connsiteX4067" fmla="*/ 1008048 w 1534386"/>
                  <a:gd name="connsiteY4067" fmla="*/ 1254505 h 1578661"/>
                  <a:gd name="connsiteX4068" fmla="*/ 1004424 w 1534386"/>
                  <a:gd name="connsiteY4068" fmla="*/ 1296789 h 1578661"/>
                  <a:gd name="connsiteX4069" fmla="*/ 1005632 w 1534386"/>
                  <a:gd name="connsiteY4069" fmla="*/ 1300414 h 1578661"/>
                  <a:gd name="connsiteX4070" fmla="*/ 1032210 w 1534386"/>
                  <a:gd name="connsiteY4070" fmla="*/ 1336657 h 1578661"/>
                  <a:gd name="connsiteX4071" fmla="*/ 1043084 w 1534386"/>
                  <a:gd name="connsiteY4071" fmla="*/ 1343906 h 1578661"/>
                  <a:gd name="connsiteX4072" fmla="*/ 1044292 w 1534386"/>
                  <a:gd name="connsiteY4072" fmla="*/ 1345114 h 1578661"/>
                  <a:gd name="connsiteX4073" fmla="*/ 1044292 w 1534386"/>
                  <a:gd name="connsiteY4073" fmla="*/ 1345114 h 1578661"/>
                  <a:gd name="connsiteX4074" fmla="*/ 1045500 w 1534386"/>
                  <a:gd name="connsiteY4074" fmla="*/ 1345114 h 1578661"/>
                  <a:gd name="connsiteX4075" fmla="*/ 1046708 w 1534386"/>
                  <a:gd name="connsiteY4075" fmla="*/ 1345114 h 1578661"/>
                  <a:gd name="connsiteX4076" fmla="*/ 1047916 w 1534386"/>
                  <a:gd name="connsiteY4076" fmla="*/ 1345114 h 1578661"/>
                  <a:gd name="connsiteX4077" fmla="*/ 1049124 w 1534386"/>
                  <a:gd name="connsiteY4077" fmla="*/ 1345114 h 1578661"/>
                  <a:gd name="connsiteX4078" fmla="*/ 1050332 w 1534386"/>
                  <a:gd name="connsiteY4078" fmla="*/ 1345114 h 1578661"/>
                  <a:gd name="connsiteX4079" fmla="*/ 1051541 w 1534386"/>
                  <a:gd name="connsiteY4079" fmla="*/ 1345114 h 1578661"/>
                  <a:gd name="connsiteX4080" fmla="*/ 1052749 w 1534386"/>
                  <a:gd name="connsiteY4080" fmla="*/ 1345114 h 1578661"/>
                  <a:gd name="connsiteX4081" fmla="*/ 1053957 w 1534386"/>
                  <a:gd name="connsiteY4081" fmla="*/ 1345114 h 1578661"/>
                  <a:gd name="connsiteX4082" fmla="*/ 1055165 w 1534386"/>
                  <a:gd name="connsiteY4082" fmla="*/ 1345114 h 1578661"/>
                  <a:gd name="connsiteX4083" fmla="*/ 1056373 w 1534386"/>
                  <a:gd name="connsiteY4083" fmla="*/ 1345114 h 1578661"/>
                  <a:gd name="connsiteX4084" fmla="*/ 1056373 w 1534386"/>
                  <a:gd name="connsiteY4084" fmla="*/ 1345114 h 1578661"/>
                  <a:gd name="connsiteX4085" fmla="*/ 1057581 w 1534386"/>
                  <a:gd name="connsiteY4085" fmla="*/ 1345114 h 1578661"/>
                  <a:gd name="connsiteX4086" fmla="*/ 1057581 w 1534386"/>
                  <a:gd name="connsiteY4086" fmla="*/ 1345114 h 1578661"/>
                  <a:gd name="connsiteX4087" fmla="*/ 1058789 w 1534386"/>
                  <a:gd name="connsiteY4087" fmla="*/ 1345114 h 1578661"/>
                  <a:gd name="connsiteX4088" fmla="*/ 1058789 w 1534386"/>
                  <a:gd name="connsiteY4088" fmla="*/ 1345114 h 1578661"/>
                  <a:gd name="connsiteX4089" fmla="*/ 1059997 w 1534386"/>
                  <a:gd name="connsiteY4089" fmla="*/ 1345114 h 1578661"/>
                  <a:gd name="connsiteX4090" fmla="*/ 1059997 w 1534386"/>
                  <a:gd name="connsiteY4090" fmla="*/ 1345114 h 1578661"/>
                  <a:gd name="connsiteX4091" fmla="*/ 1061206 w 1534386"/>
                  <a:gd name="connsiteY4091" fmla="*/ 1345114 h 1578661"/>
                  <a:gd name="connsiteX4092" fmla="*/ 1061206 w 1534386"/>
                  <a:gd name="connsiteY4092" fmla="*/ 1345114 h 1578661"/>
                  <a:gd name="connsiteX4093" fmla="*/ 1062414 w 1534386"/>
                  <a:gd name="connsiteY4093" fmla="*/ 1345114 h 1578661"/>
                  <a:gd name="connsiteX4094" fmla="*/ 1062414 w 1534386"/>
                  <a:gd name="connsiteY4094" fmla="*/ 1345114 h 1578661"/>
                  <a:gd name="connsiteX4095" fmla="*/ 1063622 w 1534386"/>
                  <a:gd name="connsiteY4095" fmla="*/ 1345114 h 1578661"/>
                  <a:gd name="connsiteX4096" fmla="*/ 1063622 w 1534386"/>
                  <a:gd name="connsiteY4096" fmla="*/ 1345114 h 1578661"/>
                  <a:gd name="connsiteX4097" fmla="*/ 1064830 w 1534386"/>
                  <a:gd name="connsiteY4097" fmla="*/ 1345114 h 1578661"/>
                  <a:gd name="connsiteX4098" fmla="*/ 1064830 w 1534386"/>
                  <a:gd name="connsiteY4098" fmla="*/ 1345114 h 1578661"/>
                  <a:gd name="connsiteX4099" fmla="*/ 1066038 w 1534386"/>
                  <a:gd name="connsiteY4099" fmla="*/ 1345114 h 1578661"/>
                  <a:gd name="connsiteX4100" fmla="*/ 1066038 w 1534386"/>
                  <a:gd name="connsiteY4100" fmla="*/ 1345114 h 1578661"/>
                  <a:gd name="connsiteX4101" fmla="*/ 1067246 w 1534386"/>
                  <a:gd name="connsiteY4101" fmla="*/ 1345114 h 1578661"/>
                  <a:gd name="connsiteX4102" fmla="*/ 1067246 w 1534386"/>
                  <a:gd name="connsiteY4102" fmla="*/ 1345114 h 1578661"/>
                  <a:gd name="connsiteX4103" fmla="*/ 1068454 w 1534386"/>
                  <a:gd name="connsiteY4103" fmla="*/ 1345114 h 1578661"/>
                  <a:gd name="connsiteX4104" fmla="*/ 1068454 w 1534386"/>
                  <a:gd name="connsiteY4104" fmla="*/ 1345114 h 1578661"/>
                  <a:gd name="connsiteX4105" fmla="*/ 1069663 w 1534386"/>
                  <a:gd name="connsiteY4105" fmla="*/ 1345114 h 1578661"/>
                  <a:gd name="connsiteX4106" fmla="*/ 1069663 w 1534386"/>
                  <a:gd name="connsiteY4106" fmla="*/ 1345114 h 1578661"/>
                  <a:gd name="connsiteX4107" fmla="*/ 1070871 w 1534386"/>
                  <a:gd name="connsiteY4107" fmla="*/ 1345114 h 1578661"/>
                  <a:gd name="connsiteX4108" fmla="*/ 1070871 w 1534386"/>
                  <a:gd name="connsiteY4108" fmla="*/ 1345114 h 1578661"/>
                  <a:gd name="connsiteX4109" fmla="*/ 1072078 w 1534386"/>
                  <a:gd name="connsiteY4109" fmla="*/ 1345114 h 1578661"/>
                  <a:gd name="connsiteX4110" fmla="*/ 1072078 w 1534386"/>
                  <a:gd name="connsiteY4110" fmla="*/ 1345114 h 1578661"/>
                  <a:gd name="connsiteX4111" fmla="*/ 1073287 w 1534386"/>
                  <a:gd name="connsiteY4111" fmla="*/ 1343906 h 1578661"/>
                  <a:gd name="connsiteX4112" fmla="*/ 1073287 w 1534386"/>
                  <a:gd name="connsiteY4112" fmla="*/ 1343906 h 1578661"/>
                  <a:gd name="connsiteX4113" fmla="*/ 1074495 w 1534386"/>
                  <a:gd name="connsiteY4113" fmla="*/ 1342698 h 1578661"/>
                  <a:gd name="connsiteX4114" fmla="*/ 1074495 w 1534386"/>
                  <a:gd name="connsiteY4114" fmla="*/ 1342698 h 1578661"/>
                  <a:gd name="connsiteX4115" fmla="*/ 1075703 w 1534386"/>
                  <a:gd name="connsiteY4115" fmla="*/ 1342698 h 1578661"/>
                  <a:gd name="connsiteX4116" fmla="*/ 1075703 w 1534386"/>
                  <a:gd name="connsiteY4116" fmla="*/ 1342698 h 1578661"/>
                  <a:gd name="connsiteX4117" fmla="*/ 1076911 w 1534386"/>
                  <a:gd name="connsiteY4117" fmla="*/ 1341490 h 1578661"/>
                  <a:gd name="connsiteX4118" fmla="*/ 1076911 w 1534386"/>
                  <a:gd name="connsiteY4118" fmla="*/ 1341490 h 1578661"/>
                  <a:gd name="connsiteX4119" fmla="*/ 1078119 w 1534386"/>
                  <a:gd name="connsiteY4119" fmla="*/ 1340282 h 1578661"/>
                  <a:gd name="connsiteX4120" fmla="*/ 1078119 w 1534386"/>
                  <a:gd name="connsiteY4120" fmla="*/ 1340282 h 1578661"/>
                  <a:gd name="connsiteX4121" fmla="*/ 1079328 w 1534386"/>
                  <a:gd name="connsiteY4121" fmla="*/ 1339074 h 1578661"/>
                  <a:gd name="connsiteX4122" fmla="*/ 1079328 w 1534386"/>
                  <a:gd name="connsiteY4122" fmla="*/ 1339074 h 1578661"/>
                  <a:gd name="connsiteX4123" fmla="*/ 1081744 w 1534386"/>
                  <a:gd name="connsiteY4123" fmla="*/ 1335450 h 1578661"/>
                  <a:gd name="connsiteX4124" fmla="*/ 1082952 w 1534386"/>
                  <a:gd name="connsiteY4124" fmla="*/ 1334241 h 1578661"/>
                  <a:gd name="connsiteX4125" fmla="*/ 1088992 w 1534386"/>
                  <a:gd name="connsiteY4125" fmla="*/ 1328201 h 1578661"/>
                  <a:gd name="connsiteX4126" fmla="*/ 1088992 w 1534386"/>
                  <a:gd name="connsiteY4126" fmla="*/ 1328201 h 1578661"/>
                  <a:gd name="connsiteX4127" fmla="*/ 1101074 w 1534386"/>
                  <a:gd name="connsiteY4127" fmla="*/ 1323368 h 1578661"/>
                  <a:gd name="connsiteX4128" fmla="*/ 1101074 w 1534386"/>
                  <a:gd name="connsiteY4128" fmla="*/ 1324576 h 1578661"/>
                  <a:gd name="connsiteX4129" fmla="*/ 1097449 w 1534386"/>
                  <a:gd name="connsiteY4129" fmla="*/ 1326993 h 1578661"/>
                  <a:gd name="connsiteX4130" fmla="*/ 1091409 w 1534386"/>
                  <a:gd name="connsiteY4130" fmla="*/ 1336657 h 1578661"/>
                  <a:gd name="connsiteX4131" fmla="*/ 1099866 w 1534386"/>
                  <a:gd name="connsiteY4131" fmla="*/ 1342698 h 1578661"/>
                  <a:gd name="connsiteX4132" fmla="*/ 1099866 w 1534386"/>
                  <a:gd name="connsiteY4132" fmla="*/ 1342698 h 1578661"/>
                  <a:gd name="connsiteX4133" fmla="*/ 1102281 w 1534386"/>
                  <a:gd name="connsiteY4133" fmla="*/ 1343906 h 1578661"/>
                  <a:gd name="connsiteX4134" fmla="*/ 1104698 w 1534386"/>
                  <a:gd name="connsiteY4134" fmla="*/ 1343906 h 1578661"/>
                  <a:gd name="connsiteX4135" fmla="*/ 1111947 w 1534386"/>
                  <a:gd name="connsiteY4135" fmla="*/ 1331825 h 1578661"/>
                  <a:gd name="connsiteX4136" fmla="*/ 1111947 w 1534386"/>
                  <a:gd name="connsiteY4136" fmla="*/ 1322160 h 1578661"/>
                  <a:gd name="connsiteX4137" fmla="*/ 1095033 w 1534386"/>
                  <a:gd name="connsiteY4137" fmla="*/ 1288332 h 1578661"/>
                  <a:gd name="connsiteX4138" fmla="*/ 1092617 w 1534386"/>
                  <a:gd name="connsiteY4138" fmla="*/ 1284708 h 1578661"/>
                  <a:gd name="connsiteX4139" fmla="*/ 1092617 w 1534386"/>
                  <a:gd name="connsiteY4139" fmla="*/ 1284708 h 1578661"/>
                  <a:gd name="connsiteX4140" fmla="*/ 1092617 w 1534386"/>
                  <a:gd name="connsiteY4140" fmla="*/ 1284708 h 1578661"/>
                  <a:gd name="connsiteX4141" fmla="*/ 1109531 w 1534386"/>
                  <a:gd name="connsiteY4141" fmla="*/ 1308871 h 1578661"/>
                  <a:gd name="connsiteX4142" fmla="*/ 1109531 w 1534386"/>
                  <a:gd name="connsiteY4142" fmla="*/ 1308871 h 1578661"/>
                  <a:gd name="connsiteX4143" fmla="*/ 1109531 w 1534386"/>
                  <a:gd name="connsiteY4143" fmla="*/ 1310079 h 1578661"/>
                  <a:gd name="connsiteX4144" fmla="*/ 1113155 w 1534386"/>
                  <a:gd name="connsiteY4144" fmla="*/ 1329409 h 1578661"/>
                  <a:gd name="connsiteX4145" fmla="*/ 1113155 w 1534386"/>
                  <a:gd name="connsiteY4145" fmla="*/ 1329409 h 1578661"/>
                  <a:gd name="connsiteX4146" fmla="*/ 1113155 w 1534386"/>
                  <a:gd name="connsiteY4146" fmla="*/ 1330617 h 1578661"/>
                  <a:gd name="connsiteX4147" fmla="*/ 1113155 w 1534386"/>
                  <a:gd name="connsiteY4147" fmla="*/ 1330617 h 1578661"/>
                  <a:gd name="connsiteX4148" fmla="*/ 1115571 w 1534386"/>
                  <a:gd name="connsiteY4148" fmla="*/ 1333033 h 1578661"/>
                  <a:gd name="connsiteX4149" fmla="*/ 1115571 w 1534386"/>
                  <a:gd name="connsiteY4149" fmla="*/ 1333033 h 1578661"/>
                  <a:gd name="connsiteX4150" fmla="*/ 1116779 w 1534386"/>
                  <a:gd name="connsiteY4150" fmla="*/ 1333033 h 1578661"/>
                  <a:gd name="connsiteX4151" fmla="*/ 1116779 w 1534386"/>
                  <a:gd name="connsiteY4151" fmla="*/ 1333033 h 1578661"/>
                  <a:gd name="connsiteX4152" fmla="*/ 1117988 w 1534386"/>
                  <a:gd name="connsiteY4152" fmla="*/ 1333033 h 1578661"/>
                  <a:gd name="connsiteX4153" fmla="*/ 1117988 w 1534386"/>
                  <a:gd name="connsiteY4153" fmla="*/ 1333033 h 1578661"/>
                  <a:gd name="connsiteX4154" fmla="*/ 1121612 w 1534386"/>
                  <a:gd name="connsiteY4154" fmla="*/ 1333033 h 1578661"/>
                  <a:gd name="connsiteX4155" fmla="*/ 1121612 w 1534386"/>
                  <a:gd name="connsiteY4155" fmla="*/ 1333033 h 1578661"/>
                  <a:gd name="connsiteX4156" fmla="*/ 1122820 w 1534386"/>
                  <a:gd name="connsiteY4156" fmla="*/ 1333033 h 1578661"/>
                  <a:gd name="connsiteX4157" fmla="*/ 1122820 w 1534386"/>
                  <a:gd name="connsiteY4157" fmla="*/ 1333033 h 1578661"/>
                  <a:gd name="connsiteX4158" fmla="*/ 1124028 w 1534386"/>
                  <a:gd name="connsiteY4158" fmla="*/ 1333033 h 1578661"/>
                  <a:gd name="connsiteX4159" fmla="*/ 1124028 w 1534386"/>
                  <a:gd name="connsiteY4159" fmla="*/ 1333033 h 1578661"/>
                  <a:gd name="connsiteX4160" fmla="*/ 1127652 w 1534386"/>
                  <a:gd name="connsiteY4160" fmla="*/ 1331825 h 1578661"/>
                  <a:gd name="connsiteX4161" fmla="*/ 1127652 w 1534386"/>
                  <a:gd name="connsiteY4161" fmla="*/ 1331825 h 1578661"/>
                  <a:gd name="connsiteX4162" fmla="*/ 1128860 w 1534386"/>
                  <a:gd name="connsiteY4162" fmla="*/ 1331825 h 1578661"/>
                  <a:gd name="connsiteX4163" fmla="*/ 1128860 w 1534386"/>
                  <a:gd name="connsiteY4163" fmla="*/ 1331825 h 1578661"/>
                  <a:gd name="connsiteX4164" fmla="*/ 1130069 w 1534386"/>
                  <a:gd name="connsiteY4164" fmla="*/ 1331825 h 1578661"/>
                  <a:gd name="connsiteX4165" fmla="*/ 1131277 w 1534386"/>
                  <a:gd name="connsiteY4165" fmla="*/ 1331825 h 1578661"/>
                  <a:gd name="connsiteX4166" fmla="*/ 1132485 w 1534386"/>
                  <a:gd name="connsiteY4166" fmla="*/ 1331825 h 1578661"/>
                  <a:gd name="connsiteX4167" fmla="*/ 1133693 w 1534386"/>
                  <a:gd name="connsiteY4167" fmla="*/ 1331825 h 1578661"/>
                  <a:gd name="connsiteX4168" fmla="*/ 1133693 w 1534386"/>
                  <a:gd name="connsiteY4168" fmla="*/ 1331825 h 1578661"/>
                  <a:gd name="connsiteX4169" fmla="*/ 1134901 w 1534386"/>
                  <a:gd name="connsiteY4169" fmla="*/ 1330617 h 1578661"/>
                  <a:gd name="connsiteX4170" fmla="*/ 1134901 w 1534386"/>
                  <a:gd name="connsiteY4170" fmla="*/ 1330617 h 1578661"/>
                  <a:gd name="connsiteX4171" fmla="*/ 1136109 w 1534386"/>
                  <a:gd name="connsiteY4171" fmla="*/ 1329409 h 1578661"/>
                  <a:gd name="connsiteX4172" fmla="*/ 1136109 w 1534386"/>
                  <a:gd name="connsiteY4172" fmla="*/ 1329409 h 1578661"/>
                  <a:gd name="connsiteX4173" fmla="*/ 1137317 w 1534386"/>
                  <a:gd name="connsiteY4173" fmla="*/ 1328201 h 1578661"/>
                  <a:gd name="connsiteX4174" fmla="*/ 1137317 w 1534386"/>
                  <a:gd name="connsiteY4174" fmla="*/ 1328201 h 1578661"/>
                  <a:gd name="connsiteX4175" fmla="*/ 1148191 w 1534386"/>
                  <a:gd name="connsiteY4175" fmla="*/ 1320952 h 1578661"/>
                  <a:gd name="connsiteX4176" fmla="*/ 1148191 w 1534386"/>
                  <a:gd name="connsiteY4176" fmla="*/ 1320952 h 1578661"/>
                  <a:gd name="connsiteX4177" fmla="*/ 1149399 w 1534386"/>
                  <a:gd name="connsiteY4177" fmla="*/ 1319744 h 1578661"/>
                  <a:gd name="connsiteX4178" fmla="*/ 1149399 w 1534386"/>
                  <a:gd name="connsiteY4178" fmla="*/ 1318536 h 1578661"/>
                  <a:gd name="connsiteX4179" fmla="*/ 1149399 w 1534386"/>
                  <a:gd name="connsiteY4179" fmla="*/ 1317328 h 1578661"/>
                  <a:gd name="connsiteX4180" fmla="*/ 1149399 w 1534386"/>
                  <a:gd name="connsiteY4180" fmla="*/ 1316119 h 1578661"/>
                  <a:gd name="connsiteX4181" fmla="*/ 1149399 w 1534386"/>
                  <a:gd name="connsiteY4181" fmla="*/ 1314911 h 1578661"/>
                  <a:gd name="connsiteX4182" fmla="*/ 1149399 w 1534386"/>
                  <a:gd name="connsiteY4182" fmla="*/ 1313703 h 1578661"/>
                  <a:gd name="connsiteX4183" fmla="*/ 1149399 w 1534386"/>
                  <a:gd name="connsiteY4183" fmla="*/ 1312495 h 1578661"/>
                  <a:gd name="connsiteX4184" fmla="*/ 1149399 w 1534386"/>
                  <a:gd name="connsiteY4184" fmla="*/ 1312495 h 1578661"/>
                  <a:gd name="connsiteX4185" fmla="*/ 1149399 w 1534386"/>
                  <a:gd name="connsiteY4185" fmla="*/ 1311287 h 1578661"/>
                  <a:gd name="connsiteX4186" fmla="*/ 1149399 w 1534386"/>
                  <a:gd name="connsiteY4186" fmla="*/ 1311287 h 1578661"/>
                  <a:gd name="connsiteX4187" fmla="*/ 1149399 w 1534386"/>
                  <a:gd name="connsiteY4187" fmla="*/ 1310079 h 1578661"/>
                  <a:gd name="connsiteX4188" fmla="*/ 1149399 w 1534386"/>
                  <a:gd name="connsiteY4188" fmla="*/ 1310079 h 1578661"/>
                  <a:gd name="connsiteX4189" fmla="*/ 1149399 w 1534386"/>
                  <a:gd name="connsiteY4189" fmla="*/ 1308871 h 1578661"/>
                  <a:gd name="connsiteX4190" fmla="*/ 1149399 w 1534386"/>
                  <a:gd name="connsiteY4190" fmla="*/ 1308871 h 1578661"/>
                  <a:gd name="connsiteX4191" fmla="*/ 1149399 w 1534386"/>
                  <a:gd name="connsiteY4191" fmla="*/ 1306454 h 1578661"/>
                  <a:gd name="connsiteX4192" fmla="*/ 1149399 w 1534386"/>
                  <a:gd name="connsiteY4192" fmla="*/ 1304038 h 1578661"/>
                  <a:gd name="connsiteX4193" fmla="*/ 1149399 w 1534386"/>
                  <a:gd name="connsiteY4193" fmla="*/ 1302830 h 1578661"/>
                  <a:gd name="connsiteX4194" fmla="*/ 1149399 w 1534386"/>
                  <a:gd name="connsiteY4194" fmla="*/ 1301622 h 1578661"/>
                  <a:gd name="connsiteX4195" fmla="*/ 1149399 w 1534386"/>
                  <a:gd name="connsiteY4195" fmla="*/ 1299206 h 1578661"/>
                  <a:gd name="connsiteX4196" fmla="*/ 1149399 w 1534386"/>
                  <a:gd name="connsiteY4196" fmla="*/ 1299206 h 1578661"/>
                  <a:gd name="connsiteX4197" fmla="*/ 1149399 w 1534386"/>
                  <a:gd name="connsiteY4197" fmla="*/ 1296789 h 1578661"/>
                  <a:gd name="connsiteX4198" fmla="*/ 1149399 w 1534386"/>
                  <a:gd name="connsiteY4198" fmla="*/ 1296789 h 1578661"/>
                  <a:gd name="connsiteX4199" fmla="*/ 1149399 w 1534386"/>
                  <a:gd name="connsiteY4199" fmla="*/ 1293165 h 1578661"/>
                  <a:gd name="connsiteX4200" fmla="*/ 1149399 w 1534386"/>
                  <a:gd name="connsiteY4200" fmla="*/ 1293165 h 1578661"/>
                  <a:gd name="connsiteX4201" fmla="*/ 1149399 w 1534386"/>
                  <a:gd name="connsiteY4201" fmla="*/ 1289541 h 1578661"/>
                  <a:gd name="connsiteX4202" fmla="*/ 1149399 w 1534386"/>
                  <a:gd name="connsiteY4202" fmla="*/ 1289541 h 1578661"/>
                  <a:gd name="connsiteX4203" fmla="*/ 1119195 w 1534386"/>
                  <a:gd name="connsiteY4203" fmla="*/ 1207388 h 1578661"/>
                  <a:gd name="connsiteX4204" fmla="*/ 1119195 w 1534386"/>
                  <a:gd name="connsiteY4204" fmla="*/ 1207388 h 1578661"/>
                  <a:gd name="connsiteX4205" fmla="*/ 1117988 w 1534386"/>
                  <a:gd name="connsiteY4205" fmla="*/ 1204972 h 1578661"/>
                  <a:gd name="connsiteX4206" fmla="*/ 1117988 w 1534386"/>
                  <a:gd name="connsiteY4206" fmla="*/ 1203764 h 1578661"/>
                  <a:gd name="connsiteX4207" fmla="*/ 1116779 w 1534386"/>
                  <a:gd name="connsiteY4207" fmla="*/ 1201348 h 1578661"/>
                  <a:gd name="connsiteX4208" fmla="*/ 1116779 w 1534386"/>
                  <a:gd name="connsiteY4208" fmla="*/ 1200140 h 1578661"/>
                  <a:gd name="connsiteX4209" fmla="*/ 1116779 w 1534386"/>
                  <a:gd name="connsiteY4209" fmla="*/ 1200140 h 1578661"/>
                  <a:gd name="connsiteX4210" fmla="*/ 1115571 w 1534386"/>
                  <a:gd name="connsiteY4210" fmla="*/ 1200140 h 1578661"/>
                  <a:gd name="connsiteX4211" fmla="*/ 1115571 w 1534386"/>
                  <a:gd name="connsiteY4211" fmla="*/ 1200140 h 1578661"/>
                  <a:gd name="connsiteX4212" fmla="*/ 1114363 w 1534386"/>
                  <a:gd name="connsiteY4212" fmla="*/ 1200140 h 1578661"/>
                  <a:gd name="connsiteX4213" fmla="*/ 1114363 w 1534386"/>
                  <a:gd name="connsiteY4213" fmla="*/ 1200140 h 1578661"/>
                  <a:gd name="connsiteX4214" fmla="*/ 1113155 w 1534386"/>
                  <a:gd name="connsiteY4214" fmla="*/ 1200140 h 1578661"/>
                  <a:gd name="connsiteX4215" fmla="*/ 1113155 w 1534386"/>
                  <a:gd name="connsiteY4215" fmla="*/ 1200140 h 1578661"/>
                  <a:gd name="connsiteX4216" fmla="*/ 1113155 w 1534386"/>
                  <a:gd name="connsiteY4216" fmla="*/ 1200140 h 1578661"/>
                  <a:gd name="connsiteX4217" fmla="*/ 1113155 w 1534386"/>
                  <a:gd name="connsiteY4217" fmla="*/ 1198931 h 1578661"/>
                  <a:gd name="connsiteX4218" fmla="*/ 1113155 w 1534386"/>
                  <a:gd name="connsiteY4218" fmla="*/ 1198931 h 1578661"/>
                  <a:gd name="connsiteX4219" fmla="*/ 1113155 w 1534386"/>
                  <a:gd name="connsiteY4219" fmla="*/ 1198931 h 1578661"/>
                  <a:gd name="connsiteX4220" fmla="*/ 1113155 w 1534386"/>
                  <a:gd name="connsiteY4220" fmla="*/ 1198931 h 1578661"/>
                  <a:gd name="connsiteX4221" fmla="*/ 1113155 w 1534386"/>
                  <a:gd name="connsiteY4221" fmla="*/ 1197723 h 1578661"/>
                  <a:gd name="connsiteX4222" fmla="*/ 1111947 w 1534386"/>
                  <a:gd name="connsiteY4222" fmla="*/ 1197723 h 1578661"/>
                  <a:gd name="connsiteX4223" fmla="*/ 1110738 w 1534386"/>
                  <a:gd name="connsiteY4223" fmla="*/ 1197723 h 1578661"/>
                  <a:gd name="connsiteX4224" fmla="*/ 1109531 w 1534386"/>
                  <a:gd name="connsiteY4224" fmla="*/ 1196515 h 1578661"/>
                  <a:gd name="connsiteX4225" fmla="*/ 1108322 w 1534386"/>
                  <a:gd name="connsiteY4225" fmla="*/ 1178394 h 1578661"/>
                  <a:gd name="connsiteX4226" fmla="*/ 1108322 w 1534386"/>
                  <a:gd name="connsiteY4226" fmla="*/ 1178394 h 1578661"/>
                  <a:gd name="connsiteX4227" fmla="*/ 1108322 w 1534386"/>
                  <a:gd name="connsiteY4227" fmla="*/ 1178394 h 1578661"/>
                  <a:gd name="connsiteX4228" fmla="*/ 1108322 w 1534386"/>
                  <a:gd name="connsiteY4228" fmla="*/ 1178394 h 1578661"/>
                  <a:gd name="connsiteX4229" fmla="*/ 957307 w 1534386"/>
                  <a:gd name="connsiteY4229" fmla="*/ 1335450 h 1578661"/>
                  <a:gd name="connsiteX4230" fmla="*/ 957307 w 1534386"/>
                  <a:gd name="connsiteY4230" fmla="*/ 1335450 h 1578661"/>
                  <a:gd name="connsiteX4231" fmla="*/ 957307 w 1534386"/>
                  <a:gd name="connsiteY4231" fmla="*/ 1335450 h 1578661"/>
                  <a:gd name="connsiteX4232" fmla="*/ 953682 w 1534386"/>
                  <a:gd name="connsiteY4232" fmla="*/ 1329409 h 1578661"/>
                  <a:gd name="connsiteX4233" fmla="*/ 948850 w 1534386"/>
                  <a:gd name="connsiteY4233" fmla="*/ 1323368 h 1578661"/>
                  <a:gd name="connsiteX4234" fmla="*/ 948850 w 1534386"/>
                  <a:gd name="connsiteY4234" fmla="*/ 1323368 h 1578661"/>
                  <a:gd name="connsiteX4235" fmla="*/ 954891 w 1534386"/>
                  <a:gd name="connsiteY4235" fmla="*/ 1335450 h 1578661"/>
                  <a:gd name="connsiteX4236" fmla="*/ 956099 w 1534386"/>
                  <a:gd name="connsiteY4236" fmla="*/ 1339074 h 1578661"/>
                  <a:gd name="connsiteX4237" fmla="*/ 958515 w 1534386"/>
                  <a:gd name="connsiteY4237" fmla="*/ 1341490 h 1578661"/>
                  <a:gd name="connsiteX4238" fmla="*/ 957307 w 1534386"/>
                  <a:gd name="connsiteY4238" fmla="*/ 1335450 h 1578661"/>
                  <a:gd name="connsiteX4239" fmla="*/ 958515 w 1534386"/>
                  <a:gd name="connsiteY4239" fmla="*/ 1325784 h 1578661"/>
                  <a:gd name="connsiteX4240" fmla="*/ 962139 w 1534386"/>
                  <a:gd name="connsiteY4240" fmla="*/ 1324576 h 1578661"/>
                  <a:gd name="connsiteX4241" fmla="*/ 962139 w 1534386"/>
                  <a:gd name="connsiteY4241" fmla="*/ 1323368 h 1578661"/>
                  <a:gd name="connsiteX4242" fmla="*/ 960932 w 1534386"/>
                  <a:gd name="connsiteY4242" fmla="*/ 1322160 h 1578661"/>
                  <a:gd name="connsiteX4243" fmla="*/ 957307 w 1534386"/>
                  <a:gd name="connsiteY4243" fmla="*/ 1319744 h 1578661"/>
                  <a:gd name="connsiteX4244" fmla="*/ 953682 w 1534386"/>
                  <a:gd name="connsiteY4244" fmla="*/ 1317328 h 1578661"/>
                  <a:gd name="connsiteX4245" fmla="*/ 946434 w 1534386"/>
                  <a:gd name="connsiteY4245" fmla="*/ 1311287 h 1578661"/>
                  <a:gd name="connsiteX4246" fmla="*/ 946434 w 1534386"/>
                  <a:gd name="connsiteY4246" fmla="*/ 1311287 h 1578661"/>
                  <a:gd name="connsiteX4247" fmla="*/ 951266 w 1534386"/>
                  <a:gd name="connsiteY4247" fmla="*/ 1316119 h 1578661"/>
                  <a:gd name="connsiteX4248" fmla="*/ 954891 w 1534386"/>
                  <a:gd name="connsiteY4248" fmla="*/ 1320952 h 1578661"/>
                  <a:gd name="connsiteX4249" fmla="*/ 958515 w 1534386"/>
                  <a:gd name="connsiteY4249" fmla="*/ 1323368 h 1578661"/>
                  <a:gd name="connsiteX4250" fmla="*/ 958515 w 1534386"/>
                  <a:gd name="connsiteY4250" fmla="*/ 1325784 h 1578661"/>
                  <a:gd name="connsiteX4251" fmla="*/ 939185 w 1534386"/>
                  <a:gd name="connsiteY4251" fmla="*/ 1328201 h 1578661"/>
                  <a:gd name="connsiteX4252" fmla="*/ 939185 w 1534386"/>
                  <a:gd name="connsiteY4252" fmla="*/ 1328201 h 1578661"/>
                  <a:gd name="connsiteX4253" fmla="*/ 939185 w 1534386"/>
                  <a:gd name="connsiteY4253" fmla="*/ 1328201 h 1578661"/>
                  <a:gd name="connsiteX4254" fmla="*/ 939185 w 1534386"/>
                  <a:gd name="connsiteY4254" fmla="*/ 1328201 h 1578661"/>
                  <a:gd name="connsiteX4255" fmla="*/ 937977 w 1534386"/>
                  <a:gd name="connsiteY4255" fmla="*/ 1329409 h 1578661"/>
                  <a:gd name="connsiteX4256" fmla="*/ 937977 w 1534386"/>
                  <a:gd name="connsiteY4256" fmla="*/ 1331825 h 1578661"/>
                  <a:gd name="connsiteX4257" fmla="*/ 937977 w 1534386"/>
                  <a:gd name="connsiteY4257" fmla="*/ 1331825 h 1578661"/>
                  <a:gd name="connsiteX4258" fmla="*/ 937977 w 1534386"/>
                  <a:gd name="connsiteY4258" fmla="*/ 1333033 h 1578661"/>
                  <a:gd name="connsiteX4259" fmla="*/ 937977 w 1534386"/>
                  <a:gd name="connsiteY4259" fmla="*/ 1333033 h 1578661"/>
                  <a:gd name="connsiteX4260" fmla="*/ 937977 w 1534386"/>
                  <a:gd name="connsiteY4260" fmla="*/ 1333033 h 1578661"/>
                  <a:gd name="connsiteX4261" fmla="*/ 937977 w 1534386"/>
                  <a:gd name="connsiteY4261" fmla="*/ 1333033 h 1578661"/>
                  <a:gd name="connsiteX4262" fmla="*/ 937977 w 1534386"/>
                  <a:gd name="connsiteY4262" fmla="*/ 1333033 h 1578661"/>
                  <a:gd name="connsiteX4263" fmla="*/ 937977 w 1534386"/>
                  <a:gd name="connsiteY4263" fmla="*/ 1333033 h 1578661"/>
                  <a:gd name="connsiteX4264" fmla="*/ 937977 w 1534386"/>
                  <a:gd name="connsiteY4264" fmla="*/ 1333033 h 1578661"/>
                  <a:gd name="connsiteX4265" fmla="*/ 939185 w 1534386"/>
                  <a:gd name="connsiteY4265" fmla="*/ 1333033 h 1578661"/>
                  <a:gd name="connsiteX4266" fmla="*/ 940393 w 1534386"/>
                  <a:gd name="connsiteY4266" fmla="*/ 1331825 h 1578661"/>
                  <a:gd name="connsiteX4267" fmla="*/ 940393 w 1534386"/>
                  <a:gd name="connsiteY4267" fmla="*/ 1330617 h 1578661"/>
                  <a:gd name="connsiteX4268" fmla="*/ 941601 w 1534386"/>
                  <a:gd name="connsiteY4268" fmla="*/ 1329409 h 1578661"/>
                  <a:gd name="connsiteX4269" fmla="*/ 941601 w 1534386"/>
                  <a:gd name="connsiteY4269" fmla="*/ 1325784 h 1578661"/>
                  <a:gd name="connsiteX4270" fmla="*/ 941601 w 1534386"/>
                  <a:gd name="connsiteY4270" fmla="*/ 1325784 h 1578661"/>
                  <a:gd name="connsiteX4271" fmla="*/ 941601 w 1534386"/>
                  <a:gd name="connsiteY4271" fmla="*/ 1324576 h 1578661"/>
                  <a:gd name="connsiteX4272" fmla="*/ 941601 w 1534386"/>
                  <a:gd name="connsiteY4272" fmla="*/ 1324576 h 1578661"/>
                  <a:gd name="connsiteX4273" fmla="*/ 941601 w 1534386"/>
                  <a:gd name="connsiteY4273" fmla="*/ 1324576 h 1578661"/>
                  <a:gd name="connsiteX4274" fmla="*/ 940393 w 1534386"/>
                  <a:gd name="connsiteY4274" fmla="*/ 1323368 h 1578661"/>
                  <a:gd name="connsiteX4275" fmla="*/ 940393 w 1534386"/>
                  <a:gd name="connsiteY4275" fmla="*/ 1322160 h 1578661"/>
                  <a:gd name="connsiteX4276" fmla="*/ 939185 w 1534386"/>
                  <a:gd name="connsiteY4276" fmla="*/ 1320952 h 1578661"/>
                  <a:gd name="connsiteX4277" fmla="*/ 939185 w 1534386"/>
                  <a:gd name="connsiteY4277" fmla="*/ 1319744 h 1578661"/>
                  <a:gd name="connsiteX4278" fmla="*/ 937977 w 1534386"/>
                  <a:gd name="connsiteY4278" fmla="*/ 1317328 h 1578661"/>
                  <a:gd name="connsiteX4279" fmla="*/ 937977 w 1534386"/>
                  <a:gd name="connsiteY4279" fmla="*/ 1317328 h 1578661"/>
                  <a:gd name="connsiteX4280" fmla="*/ 937977 w 1534386"/>
                  <a:gd name="connsiteY4280" fmla="*/ 1322160 h 1578661"/>
                  <a:gd name="connsiteX4281" fmla="*/ 937977 w 1534386"/>
                  <a:gd name="connsiteY4281" fmla="*/ 1323368 h 1578661"/>
                  <a:gd name="connsiteX4282" fmla="*/ 937977 w 1534386"/>
                  <a:gd name="connsiteY4282" fmla="*/ 1324576 h 1578661"/>
                  <a:gd name="connsiteX4283" fmla="*/ 937977 w 1534386"/>
                  <a:gd name="connsiteY4283" fmla="*/ 1325784 h 1578661"/>
                  <a:gd name="connsiteX4284" fmla="*/ 937977 w 1534386"/>
                  <a:gd name="connsiteY4284" fmla="*/ 1325784 h 1578661"/>
                  <a:gd name="connsiteX4285" fmla="*/ 937977 w 1534386"/>
                  <a:gd name="connsiteY4285" fmla="*/ 1325784 h 1578661"/>
                  <a:gd name="connsiteX4286" fmla="*/ 939185 w 1534386"/>
                  <a:gd name="connsiteY4286" fmla="*/ 1328201 h 1578661"/>
                  <a:gd name="connsiteX4287" fmla="*/ 931936 w 1534386"/>
                  <a:gd name="connsiteY4287" fmla="*/ 1330617 h 1578661"/>
                  <a:gd name="connsiteX4288" fmla="*/ 931936 w 1534386"/>
                  <a:gd name="connsiteY4288" fmla="*/ 1330617 h 1578661"/>
                  <a:gd name="connsiteX4289" fmla="*/ 931936 w 1534386"/>
                  <a:gd name="connsiteY4289" fmla="*/ 1330617 h 1578661"/>
                  <a:gd name="connsiteX4290" fmla="*/ 933144 w 1534386"/>
                  <a:gd name="connsiteY4290" fmla="*/ 1333033 h 1578661"/>
                  <a:gd name="connsiteX4291" fmla="*/ 935561 w 1534386"/>
                  <a:gd name="connsiteY4291" fmla="*/ 1333033 h 1578661"/>
                  <a:gd name="connsiteX4292" fmla="*/ 935561 w 1534386"/>
                  <a:gd name="connsiteY4292" fmla="*/ 1333033 h 1578661"/>
                  <a:gd name="connsiteX4293" fmla="*/ 935561 w 1534386"/>
                  <a:gd name="connsiteY4293" fmla="*/ 1331825 h 1578661"/>
                  <a:gd name="connsiteX4294" fmla="*/ 933144 w 1534386"/>
                  <a:gd name="connsiteY4294" fmla="*/ 1328201 h 1578661"/>
                  <a:gd name="connsiteX4295" fmla="*/ 933144 w 1534386"/>
                  <a:gd name="connsiteY4295" fmla="*/ 1328201 h 1578661"/>
                  <a:gd name="connsiteX4296" fmla="*/ 933144 w 1534386"/>
                  <a:gd name="connsiteY4296" fmla="*/ 1326993 h 1578661"/>
                  <a:gd name="connsiteX4297" fmla="*/ 933144 w 1534386"/>
                  <a:gd name="connsiteY4297" fmla="*/ 1326993 h 1578661"/>
                  <a:gd name="connsiteX4298" fmla="*/ 933144 w 1534386"/>
                  <a:gd name="connsiteY4298" fmla="*/ 1325784 h 1578661"/>
                  <a:gd name="connsiteX4299" fmla="*/ 933144 w 1534386"/>
                  <a:gd name="connsiteY4299" fmla="*/ 1324576 h 1578661"/>
                  <a:gd name="connsiteX4300" fmla="*/ 933144 w 1534386"/>
                  <a:gd name="connsiteY4300" fmla="*/ 1323368 h 1578661"/>
                  <a:gd name="connsiteX4301" fmla="*/ 933144 w 1534386"/>
                  <a:gd name="connsiteY4301" fmla="*/ 1323368 h 1578661"/>
                  <a:gd name="connsiteX4302" fmla="*/ 933144 w 1534386"/>
                  <a:gd name="connsiteY4302" fmla="*/ 1324576 h 1578661"/>
                  <a:gd name="connsiteX4303" fmla="*/ 931936 w 1534386"/>
                  <a:gd name="connsiteY4303" fmla="*/ 1325784 h 1578661"/>
                  <a:gd name="connsiteX4304" fmla="*/ 931936 w 1534386"/>
                  <a:gd name="connsiteY4304" fmla="*/ 1328201 h 1578661"/>
                  <a:gd name="connsiteX4305" fmla="*/ 931936 w 1534386"/>
                  <a:gd name="connsiteY4305" fmla="*/ 1328201 h 1578661"/>
                  <a:gd name="connsiteX4306" fmla="*/ 931936 w 1534386"/>
                  <a:gd name="connsiteY4306" fmla="*/ 1329409 h 1578661"/>
                  <a:gd name="connsiteX4307" fmla="*/ 931936 w 1534386"/>
                  <a:gd name="connsiteY4307" fmla="*/ 1329409 h 1578661"/>
                  <a:gd name="connsiteX4308" fmla="*/ 931936 w 1534386"/>
                  <a:gd name="connsiteY4308" fmla="*/ 1330617 h 1578661"/>
                  <a:gd name="connsiteX4309" fmla="*/ 931936 w 1534386"/>
                  <a:gd name="connsiteY4309" fmla="*/ 1330617 h 1578661"/>
                  <a:gd name="connsiteX4310" fmla="*/ 931936 w 1534386"/>
                  <a:gd name="connsiteY4310" fmla="*/ 1330617 h 1578661"/>
                  <a:gd name="connsiteX4311" fmla="*/ 931936 w 1534386"/>
                  <a:gd name="connsiteY4311" fmla="*/ 1330617 h 1578661"/>
                  <a:gd name="connsiteX4312" fmla="*/ 931936 w 1534386"/>
                  <a:gd name="connsiteY4312" fmla="*/ 1330617 h 1578661"/>
                  <a:gd name="connsiteX4313" fmla="*/ 931936 w 1534386"/>
                  <a:gd name="connsiteY4313" fmla="*/ 1330617 h 1578661"/>
                  <a:gd name="connsiteX4314" fmla="*/ 931936 w 1534386"/>
                  <a:gd name="connsiteY4314" fmla="*/ 1330617 h 1578661"/>
                  <a:gd name="connsiteX4315" fmla="*/ 931936 w 1534386"/>
                  <a:gd name="connsiteY4315" fmla="*/ 1330617 h 1578661"/>
                  <a:gd name="connsiteX4316" fmla="*/ 931936 w 1534386"/>
                  <a:gd name="connsiteY4316" fmla="*/ 1330617 h 1578661"/>
                  <a:gd name="connsiteX4317" fmla="*/ 936769 w 1534386"/>
                  <a:gd name="connsiteY4317" fmla="*/ 1308871 h 1578661"/>
                  <a:gd name="connsiteX4318" fmla="*/ 936769 w 1534386"/>
                  <a:gd name="connsiteY4318" fmla="*/ 1308871 h 1578661"/>
                  <a:gd name="connsiteX4319" fmla="*/ 929520 w 1534386"/>
                  <a:gd name="connsiteY4319" fmla="*/ 1310079 h 1578661"/>
                  <a:gd name="connsiteX4320" fmla="*/ 927104 w 1534386"/>
                  <a:gd name="connsiteY4320" fmla="*/ 1311287 h 1578661"/>
                  <a:gd name="connsiteX4321" fmla="*/ 924688 w 1534386"/>
                  <a:gd name="connsiteY4321" fmla="*/ 1313703 h 1578661"/>
                  <a:gd name="connsiteX4322" fmla="*/ 924688 w 1534386"/>
                  <a:gd name="connsiteY4322" fmla="*/ 1314911 h 1578661"/>
                  <a:gd name="connsiteX4323" fmla="*/ 925896 w 1534386"/>
                  <a:gd name="connsiteY4323" fmla="*/ 1314911 h 1578661"/>
                  <a:gd name="connsiteX4324" fmla="*/ 927104 w 1534386"/>
                  <a:gd name="connsiteY4324" fmla="*/ 1316119 h 1578661"/>
                  <a:gd name="connsiteX4325" fmla="*/ 931936 w 1534386"/>
                  <a:gd name="connsiteY4325" fmla="*/ 1313703 h 1578661"/>
                  <a:gd name="connsiteX4326" fmla="*/ 934353 w 1534386"/>
                  <a:gd name="connsiteY4326" fmla="*/ 1310079 h 1578661"/>
                  <a:gd name="connsiteX4327" fmla="*/ 934353 w 1534386"/>
                  <a:gd name="connsiteY4327" fmla="*/ 1310079 h 1578661"/>
                  <a:gd name="connsiteX4328" fmla="*/ 936769 w 1534386"/>
                  <a:gd name="connsiteY4328" fmla="*/ 1308871 h 1578661"/>
                  <a:gd name="connsiteX4329" fmla="*/ 924688 w 1534386"/>
                  <a:gd name="connsiteY4329" fmla="*/ 1266586 h 1578661"/>
                  <a:gd name="connsiteX4330" fmla="*/ 924688 w 1534386"/>
                  <a:gd name="connsiteY4330" fmla="*/ 1266586 h 1578661"/>
                  <a:gd name="connsiteX4331" fmla="*/ 924688 w 1534386"/>
                  <a:gd name="connsiteY4331" fmla="*/ 1266586 h 1578661"/>
                  <a:gd name="connsiteX4332" fmla="*/ 925896 w 1534386"/>
                  <a:gd name="connsiteY4332" fmla="*/ 1269003 h 1578661"/>
                  <a:gd name="connsiteX4333" fmla="*/ 925896 w 1534386"/>
                  <a:gd name="connsiteY4333" fmla="*/ 1269003 h 1578661"/>
                  <a:gd name="connsiteX4334" fmla="*/ 925896 w 1534386"/>
                  <a:gd name="connsiteY4334" fmla="*/ 1270211 h 1578661"/>
                  <a:gd name="connsiteX4335" fmla="*/ 925896 w 1534386"/>
                  <a:gd name="connsiteY4335" fmla="*/ 1270211 h 1578661"/>
                  <a:gd name="connsiteX4336" fmla="*/ 925896 w 1534386"/>
                  <a:gd name="connsiteY4336" fmla="*/ 1271419 h 1578661"/>
                  <a:gd name="connsiteX4337" fmla="*/ 925896 w 1534386"/>
                  <a:gd name="connsiteY4337" fmla="*/ 1275043 h 1578661"/>
                  <a:gd name="connsiteX4338" fmla="*/ 925896 w 1534386"/>
                  <a:gd name="connsiteY4338" fmla="*/ 1275043 h 1578661"/>
                  <a:gd name="connsiteX4339" fmla="*/ 927104 w 1534386"/>
                  <a:gd name="connsiteY4339" fmla="*/ 1281084 h 1578661"/>
                  <a:gd name="connsiteX4340" fmla="*/ 927104 w 1534386"/>
                  <a:gd name="connsiteY4340" fmla="*/ 1283500 h 1578661"/>
                  <a:gd name="connsiteX4341" fmla="*/ 927104 w 1534386"/>
                  <a:gd name="connsiteY4341" fmla="*/ 1284708 h 1578661"/>
                  <a:gd name="connsiteX4342" fmla="*/ 928312 w 1534386"/>
                  <a:gd name="connsiteY4342" fmla="*/ 1288332 h 1578661"/>
                  <a:gd name="connsiteX4343" fmla="*/ 928312 w 1534386"/>
                  <a:gd name="connsiteY4343" fmla="*/ 1288332 h 1578661"/>
                  <a:gd name="connsiteX4344" fmla="*/ 928312 w 1534386"/>
                  <a:gd name="connsiteY4344" fmla="*/ 1288332 h 1578661"/>
                  <a:gd name="connsiteX4345" fmla="*/ 928312 w 1534386"/>
                  <a:gd name="connsiteY4345" fmla="*/ 1288332 h 1578661"/>
                  <a:gd name="connsiteX4346" fmla="*/ 928312 w 1534386"/>
                  <a:gd name="connsiteY4346" fmla="*/ 1288332 h 1578661"/>
                  <a:gd name="connsiteX4347" fmla="*/ 928312 w 1534386"/>
                  <a:gd name="connsiteY4347" fmla="*/ 1288332 h 1578661"/>
                  <a:gd name="connsiteX4348" fmla="*/ 928312 w 1534386"/>
                  <a:gd name="connsiteY4348" fmla="*/ 1288332 h 1578661"/>
                  <a:gd name="connsiteX4349" fmla="*/ 928312 w 1534386"/>
                  <a:gd name="connsiteY4349" fmla="*/ 1288332 h 1578661"/>
                  <a:gd name="connsiteX4350" fmla="*/ 928312 w 1534386"/>
                  <a:gd name="connsiteY4350" fmla="*/ 1288332 h 1578661"/>
                  <a:gd name="connsiteX4351" fmla="*/ 928312 w 1534386"/>
                  <a:gd name="connsiteY4351" fmla="*/ 1288332 h 1578661"/>
                  <a:gd name="connsiteX4352" fmla="*/ 928312 w 1534386"/>
                  <a:gd name="connsiteY4352" fmla="*/ 1288332 h 1578661"/>
                  <a:gd name="connsiteX4353" fmla="*/ 928312 w 1534386"/>
                  <a:gd name="connsiteY4353" fmla="*/ 1288332 h 1578661"/>
                  <a:gd name="connsiteX4354" fmla="*/ 928312 w 1534386"/>
                  <a:gd name="connsiteY4354" fmla="*/ 1288332 h 1578661"/>
                  <a:gd name="connsiteX4355" fmla="*/ 928312 w 1534386"/>
                  <a:gd name="connsiteY4355" fmla="*/ 1288332 h 1578661"/>
                  <a:gd name="connsiteX4356" fmla="*/ 928312 w 1534386"/>
                  <a:gd name="connsiteY4356" fmla="*/ 1288332 h 1578661"/>
                  <a:gd name="connsiteX4357" fmla="*/ 928312 w 1534386"/>
                  <a:gd name="connsiteY4357" fmla="*/ 1288332 h 1578661"/>
                  <a:gd name="connsiteX4358" fmla="*/ 928312 w 1534386"/>
                  <a:gd name="connsiteY4358" fmla="*/ 1288332 h 1578661"/>
                  <a:gd name="connsiteX4359" fmla="*/ 928312 w 1534386"/>
                  <a:gd name="connsiteY4359" fmla="*/ 1288332 h 1578661"/>
                  <a:gd name="connsiteX4360" fmla="*/ 928312 w 1534386"/>
                  <a:gd name="connsiteY4360" fmla="*/ 1288332 h 1578661"/>
                  <a:gd name="connsiteX4361" fmla="*/ 928312 w 1534386"/>
                  <a:gd name="connsiteY4361" fmla="*/ 1288332 h 1578661"/>
                  <a:gd name="connsiteX4362" fmla="*/ 928312 w 1534386"/>
                  <a:gd name="connsiteY4362" fmla="*/ 1288332 h 1578661"/>
                  <a:gd name="connsiteX4363" fmla="*/ 928312 w 1534386"/>
                  <a:gd name="connsiteY4363" fmla="*/ 1288332 h 1578661"/>
                  <a:gd name="connsiteX4364" fmla="*/ 925896 w 1534386"/>
                  <a:gd name="connsiteY4364" fmla="*/ 1276251 h 1578661"/>
                  <a:gd name="connsiteX4365" fmla="*/ 925896 w 1534386"/>
                  <a:gd name="connsiteY4365" fmla="*/ 1276251 h 1578661"/>
                  <a:gd name="connsiteX4366" fmla="*/ 925896 w 1534386"/>
                  <a:gd name="connsiteY4366" fmla="*/ 1275043 h 1578661"/>
                  <a:gd name="connsiteX4367" fmla="*/ 925896 w 1534386"/>
                  <a:gd name="connsiteY4367" fmla="*/ 1275043 h 1578661"/>
                  <a:gd name="connsiteX4368" fmla="*/ 925896 w 1534386"/>
                  <a:gd name="connsiteY4368" fmla="*/ 1273835 h 1578661"/>
                  <a:gd name="connsiteX4369" fmla="*/ 924688 w 1534386"/>
                  <a:gd name="connsiteY4369" fmla="*/ 1269003 h 1578661"/>
                  <a:gd name="connsiteX4370" fmla="*/ 924688 w 1534386"/>
                  <a:gd name="connsiteY4370" fmla="*/ 1260546 h 1578661"/>
                  <a:gd name="connsiteX4371" fmla="*/ 924688 w 1534386"/>
                  <a:gd name="connsiteY4371" fmla="*/ 1260546 h 1578661"/>
                  <a:gd name="connsiteX4372" fmla="*/ 924688 w 1534386"/>
                  <a:gd name="connsiteY4372" fmla="*/ 1260546 h 1578661"/>
                  <a:gd name="connsiteX4373" fmla="*/ 924688 w 1534386"/>
                  <a:gd name="connsiteY4373" fmla="*/ 1260546 h 1578661"/>
                  <a:gd name="connsiteX4374" fmla="*/ 924688 w 1534386"/>
                  <a:gd name="connsiteY4374" fmla="*/ 1266586 h 1578661"/>
                  <a:gd name="connsiteX4375" fmla="*/ 925896 w 1534386"/>
                  <a:gd name="connsiteY4375" fmla="*/ 1271419 h 1578661"/>
                  <a:gd name="connsiteX4376" fmla="*/ 925896 w 1534386"/>
                  <a:gd name="connsiteY4376" fmla="*/ 1272627 h 1578661"/>
                  <a:gd name="connsiteX4377" fmla="*/ 925896 w 1534386"/>
                  <a:gd name="connsiteY4377" fmla="*/ 1272627 h 1578661"/>
                  <a:gd name="connsiteX4378" fmla="*/ 925896 w 1534386"/>
                  <a:gd name="connsiteY4378" fmla="*/ 1272627 h 1578661"/>
                  <a:gd name="connsiteX4379" fmla="*/ 927104 w 1534386"/>
                  <a:gd name="connsiteY4379" fmla="*/ 1279876 h 1578661"/>
                  <a:gd name="connsiteX4380" fmla="*/ 927104 w 1534386"/>
                  <a:gd name="connsiteY4380" fmla="*/ 1279876 h 1578661"/>
                  <a:gd name="connsiteX4381" fmla="*/ 928312 w 1534386"/>
                  <a:gd name="connsiteY4381" fmla="*/ 1281084 h 1578661"/>
                  <a:gd name="connsiteX4382" fmla="*/ 928312 w 1534386"/>
                  <a:gd name="connsiteY4382" fmla="*/ 1281084 h 1578661"/>
                  <a:gd name="connsiteX4383" fmla="*/ 928312 w 1534386"/>
                  <a:gd name="connsiteY4383" fmla="*/ 1281084 h 1578661"/>
                  <a:gd name="connsiteX4384" fmla="*/ 928312 w 1534386"/>
                  <a:gd name="connsiteY4384" fmla="*/ 1281084 h 1578661"/>
                  <a:gd name="connsiteX4385" fmla="*/ 928312 w 1534386"/>
                  <a:gd name="connsiteY4385" fmla="*/ 1281084 h 1578661"/>
                  <a:gd name="connsiteX4386" fmla="*/ 928312 w 1534386"/>
                  <a:gd name="connsiteY4386" fmla="*/ 1281084 h 1578661"/>
                  <a:gd name="connsiteX4387" fmla="*/ 928312 w 1534386"/>
                  <a:gd name="connsiteY4387" fmla="*/ 1281084 h 1578661"/>
                  <a:gd name="connsiteX4388" fmla="*/ 928312 w 1534386"/>
                  <a:gd name="connsiteY4388" fmla="*/ 1281084 h 1578661"/>
                  <a:gd name="connsiteX4389" fmla="*/ 928312 w 1534386"/>
                  <a:gd name="connsiteY4389" fmla="*/ 1281084 h 1578661"/>
                  <a:gd name="connsiteX4390" fmla="*/ 928312 w 1534386"/>
                  <a:gd name="connsiteY4390" fmla="*/ 1281084 h 1578661"/>
                  <a:gd name="connsiteX4391" fmla="*/ 928312 w 1534386"/>
                  <a:gd name="connsiteY4391" fmla="*/ 1281084 h 1578661"/>
                  <a:gd name="connsiteX4392" fmla="*/ 928312 w 1534386"/>
                  <a:gd name="connsiteY4392" fmla="*/ 1281084 h 1578661"/>
                  <a:gd name="connsiteX4393" fmla="*/ 928312 w 1534386"/>
                  <a:gd name="connsiteY4393" fmla="*/ 1281084 h 1578661"/>
                  <a:gd name="connsiteX4394" fmla="*/ 928312 w 1534386"/>
                  <a:gd name="connsiteY4394" fmla="*/ 1281084 h 1578661"/>
                  <a:gd name="connsiteX4395" fmla="*/ 930729 w 1534386"/>
                  <a:gd name="connsiteY4395" fmla="*/ 1281084 h 1578661"/>
                  <a:gd name="connsiteX4396" fmla="*/ 930729 w 1534386"/>
                  <a:gd name="connsiteY4396" fmla="*/ 1279876 h 1578661"/>
                  <a:gd name="connsiteX4397" fmla="*/ 930729 w 1534386"/>
                  <a:gd name="connsiteY4397" fmla="*/ 1279876 h 1578661"/>
                  <a:gd name="connsiteX4398" fmla="*/ 930729 w 1534386"/>
                  <a:gd name="connsiteY4398" fmla="*/ 1278668 h 1578661"/>
                  <a:gd name="connsiteX4399" fmla="*/ 930729 w 1534386"/>
                  <a:gd name="connsiteY4399" fmla="*/ 1278668 h 1578661"/>
                  <a:gd name="connsiteX4400" fmla="*/ 930729 w 1534386"/>
                  <a:gd name="connsiteY4400" fmla="*/ 1277459 h 1578661"/>
                  <a:gd name="connsiteX4401" fmla="*/ 930729 w 1534386"/>
                  <a:gd name="connsiteY4401" fmla="*/ 1273835 h 1578661"/>
                  <a:gd name="connsiteX4402" fmla="*/ 930729 w 1534386"/>
                  <a:gd name="connsiteY4402" fmla="*/ 1272627 h 1578661"/>
                  <a:gd name="connsiteX4403" fmla="*/ 930729 w 1534386"/>
                  <a:gd name="connsiteY4403" fmla="*/ 1269003 h 1578661"/>
                  <a:gd name="connsiteX4404" fmla="*/ 930729 w 1534386"/>
                  <a:gd name="connsiteY4404" fmla="*/ 1266586 h 1578661"/>
                  <a:gd name="connsiteX4405" fmla="*/ 929520 w 1534386"/>
                  <a:gd name="connsiteY4405" fmla="*/ 1265378 h 1578661"/>
                  <a:gd name="connsiteX4406" fmla="*/ 929520 w 1534386"/>
                  <a:gd name="connsiteY4406" fmla="*/ 1265378 h 1578661"/>
                  <a:gd name="connsiteX4407" fmla="*/ 929520 w 1534386"/>
                  <a:gd name="connsiteY4407" fmla="*/ 1265378 h 1578661"/>
                  <a:gd name="connsiteX4408" fmla="*/ 929520 w 1534386"/>
                  <a:gd name="connsiteY4408" fmla="*/ 1265378 h 1578661"/>
                  <a:gd name="connsiteX4409" fmla="*/ 929520 w 1534386"/>
                  <a:gd name="connsiteY4409" fmla="*/ 1265378 h 1578661"/>
                  <a:gd name="connsiteX4410" fmla="*/ 929520 w 1534386"/>
                  <a:gd name="connsiteY4410" fmla="*/ 1265378 h 1578661"/>
                  <a:gd name="connsiteX4411" fmla="*/ 929520 w 1534386"/>
                  <a:gd name="connsiteY4411" fmla="*/ 1265378 h 1578661"/>
                  <a:gd name="connsiteX4412" fmla="*/ 929520 w 1534386"/>
                  <a:gd name="connsiteY4412" fmla="*/ 1265378 h 1578661"/>
                  <a:gd name="connsiteX4413" fmla="*/ 929520 w 1534386"/>
                  <a:gd name="connsiteY4413" fmla="*/ 1265378 h 1578661"/>
                  <a:gd name="connsiteX4414" fmla="*/ 929520 w 1534386"/>
                  <a:gd name="connsiteY4414" fmla="*/ 1265378 h 1578661"/>
                  <a:gd name="connsiteX4415" fmla="*/ 929520 w 1534386"/>
                  <a:gd name="connsiteY4415" fmla="*/ 1265378 h 1578661"/>
                  <a:gd name="connsiteX4416" fmla="*/ 929520 w 1534386"/>
                  <a:gd name="connsiteY4416" fmla="*/ 1265378 h 1578661"/>
                  <a:gd name="connsiteX4417" fmla="*/ 929520 w 1534386"/>
                  <a:gd name="connsiteY4417" fmla="*/ 1265378 h 1578661"/>
                  <a:gd name="connsiteX4418" fmla="*/ 929520 w 1534386"/>
                  <a:gd name="connsiteY4418" fmla="*/ 1264170 h 1578661"/>
                  <a:gd name="connsiteX4419" fmla="*/ 929520 w 1534386"/>
                  <a:gd name="connsiteY4419" fmla="*/ 1262962 h 1578661"/>
                  <a:gd name="connsiteX4420" fmla="*/ 929520 w 1534386"/>
                  <a:gd name="connsiteY4420" fmla="*/ 1262962 h 1578661"/>
                  <a:gd name="connsiteX4421" fmla="*/ 929520 w 1534386"/>
                  <a:gd name="connsiteY4421" fmla="*/ 1262962 h 1578661"/>
                  <a:gd name="connsiteX4422" fmla="*/ 931936 w 1534386"/>
                  <a:gd name="connsiteY4422" fmla="*/ 1256922 h 1578661"/>
                  <a:gd name="connsiteX4423" fmla="*/ 931936 w 1534386"/>
                  <a:gd name="connsiteY4423" fmla="*/ 1256922 h 1578661"/>
                  <a:gd name="connsiteX4424" fmla="*/ 931936 w 1534386"/>
                  <a:gd name="connsiteY4424" fmla="*/ 1256922 h 1578661"/>
                  <a:gd name="connsiteX4425" fmla="*/ 931936 w 1534386"/>
                  <a:gd name="connsiteY4425" fmla="*/ 1256922 h 1578661"/>
                  <a:gd name="connsiteX4426" fmla="*/ 931936 w 1534386"/>
                  <a:gd name="connsiteY4426" fmla="*/ 1258129 h 1578661"/>
                  <a:gd name="connsiteX4427" fmla="*/ 931936 w 1534386"/>
                  <a:gd name="connsiteY4427" fmla="*/ 1258129 h 1578661"/>
                  <a:gd name="connsiteX4428" fmla="*/ 929520 w 1534386"/>
                  <a:gd name="connsiteY4428" fmla="*/ 1261754 h 1578661"/>
                  <a:gd name="connsiteX4429" fmla="*/ 929520 w 1534386"/>
                  <a:gd name="connsiteY4429" fmla="*/ 1262962 h 1578661"/>
                  <a:gd name="connsiteX4430" fmla="*/ 929520 w 1534386"/>
                  <a:gd name="connsiteY4430" fmla="*/ 1262962 h 1578661"/>
                  <a:gd name="connsiteX4431" fmla="*/ 929520 w 1534386"/>
                  <a:gd name="connsiteY4431" fmla="*/ 1262962 h 1578661"/>
                  <a:gd name="connsiteX4432" fmla="*/ 929520 w 1534386"/>
                  <a:gd name="connsiteY4432" fmla="*/ 1262962 h 1578661"/>
                  <a:gd name="connsiteX4433" fmla="*/ 929520 w 1534386"/>
                  <a:gd name="connsiteY4433" fmla="*/ 1262962 h 1578661"/>
                  <a:gd name="connsiteX4434" fmla="*/ 929520 w 1534386"/>
                  <a:gd name="connsiteY4434" fmla="*/ 1262962 h 1578661"/>
                  <a:gd name="connsiteX4435" fmla="*/ 929520 w 1534386"/>
                  <a:gd name="connsiteY4435" fmla="*/ 1262962 h 1578661"/>
                  <a:gd name="connsiteX4436" fmla="*/ 929520 w 1534386"/>
                  <a:gd name="connsiteY4436" fmla="*/ 1262962 h 1578661"/>
                  <a:gd name="connsiteX4437" fmla="*/ 929520 w 1534386"/>
                  <a:gd name="connsiteY4437" fmla="*/ 1262962 h 1578661"/>
                  <a:gd name="connsiteX4438" fmla="*/ 929520 w 1534386"/>
                  <a:gd name="connsiteY4438" fmla="*/ 1262962 h 1578661"/>
                  <a:gd name="connsiteX4439" fmla="*/ 929520 w 1534386"/>
                  <a:gd name="connsiteY4439" fmla="*/ 1262962 h 1578661"/>
                  <a:gd name="connsiteX4440" fmla="*/ 929520 w 1534386"/>
                  <a:gd name="connsiteY4440" fmla="*/ 1262962 h 1578661"/>
                  <a:gd name="connsiteX4441" fmla="*/ 929520 w 1534386"/>
                  <a:gd name="connsiteY4441" fmla="*/ 1262962 h 1578661"/>
                  <a:gd name="connsiteX4442" fmla="*/ 929520 w 1534386"/>
                  <a:gd name="connsiteY4442" fmla="*/ 1262962 h 1578661"/>
                  <a:gd name="connsiteX4443" fmla="*/ 929520 w 1534386"/>
                  <a:gd name="connsiteY4443" fmla="*/ 1262962 h 1578661"/>
                  <a:gd name="connsiteX4444" fmla="*/ 929520 w 1534386"/>
                  <a:gd name="connsiteY4444" fmla="*/ 1262962 h 1578661"/>
                  <a:gd name="connsiteX4445" fmla="*/ 929520 w 1534386"/>
                  <a:gd name="connsiteY4445" fmla="*/ 1262962 h 1578661"/>
                  <a:gd name="connsiteX4446" fmla="*/ 929520 w 1534386"/>
                  <a:gd name="connsiteY4446" fmla="*/ 1262962 h 1578661"/>
                  <a:gd name="connsiteX4447" fmla="*/ 930729 w 1534386"/>
                  <a:gd name="connsiteY4447" fmla="*/ 1264170 h 1578661"/>
                  <a:gd name="connsiteX4448" fmla="*/ 930729 w 1534386"/>
                  <a:gd name="connsiteY4448" fmla="*/ 1264170 h 1578661"/>
                  <a:gd name="connsiteX4449" fmla="*/ 930729 w 1534386"/>
                  <a:gd name="connsiteY4449" fmla="*/ 1264170 h 1578661"/>
                  <a:gd name="connsiteX4450" fmla="*/ 931936 w 1534386"/>
                  <a:gd name="connsiteY4450" fmla="*/ 1264170 h 1578661"/>
                  <a:gd name="connsiteX4451" fmla="*/ 931936 w 1534386"/>
                  <a:gd name="connsiteY4451" fmla="*/ 1264170 h 1578661"/>
                  <a:gd name="connsiteX4452" fmla="*/ 931936 w 1534386"/>
                  <a:gd name="connsiteY4452" fmla="*/ 1264170 h 1578661"/>
                  <a:gd name="connsiteX4453" fmla="*/ 931936 w 1534386"/>
                  <a:gd name="connsiteY4453" fmla="*/ 1264170 h 1578661"/>
                  <a:gd name="connsiteX4454" fmla="*/ 931936 w 1534386"/>
                  <a:gd name="connsiteY4454" fmla="*/ 1264170 h 1578661"/>
                  <a:gd name="connsiteX4455" fmla="*/ 931936 w 1534386"/>
                  <a:gd name="connsiteY4455" fmla="*/ 1264170 h 1578661"/>
                  <a:gd name="connsiteX4456" fmla="*/ 931936 w 1534386"/>
                  <a:gd name="connsiteY4456" fmla="*/ 1264170 h 1578661"/>
                  <a:gd name="connsiteX4457" fmla="*/ 931936 w 1534386"/>
                  <a:gd name="connsiteY4457" fmla="*/ 1264170 h 1578661"/>
                  <a:gd name="connsiteX4458" fmla="*/ 931936 w 1534386"/>
                  <a:gd name="connsiteY4458" fmla="*/ 1264170 h 1578661"/>
                  <a:gd name="connsiteX4459" fmla="*/ 931936 w 1534386"/>
                  <a:gd name="connsiteY4459" fmla="*/ 1264170 h 1578661"/>
                  <a:gd name="connsiteX4460" fmla="*/ 931936 w 1534386"/>
                  <a:gd name="connsiteY4460" fmla="*/ 1264170 h 1578661"/>
                  <a:gd name="connsiteX4461" fmla="*/ 931936 w 1534386"/>
                  <a:gd name="connsiteY4461" fmla="*/ 1264170 h 1578661"/>
                  <a:gd name="connsiteX4462" fmla="*/ 931936 w 1534386"/>
                  <a:gd name="connsiteY4462" fmla="*/ 1264170 h 1578661"/>
                  <a:gd name="connsiteX4463" fmla="*/ 931936 w 1534386"/>
                  <a:gd name="connsiteY4463" fmla="*/ 1264170 h 1578661"/>
                  <a:gd name="connsiteX4464" fmla="*/ 931936 w 1534386"/>
                  <a:gd name="connsiteY4464" fmla="*/ 1264170 h 1578661"/>
                  <a:gd name="connsiteX4465" fmla="*/ 931936 w 1534386"/>
                  <a:gd name="connsiteY4465" fmla="*/ 1264170 h 1578661"/>
                  <a:gd name="connsiteX4466" fmla="*/ 931936 w 1534386"/>
                  <a:gd name="connsiteY4466" fmla="*/ 1264170 h 1578661"/>
                  <a:gd name="connsiteX4467" fmla="*/ 931936 w 1534386"/>
                  <a:gd name="connsiteY4467" fmla="*/ 1264170 h 1578661"/>
                  <a:gd name="connsiteX4468" fmla="*/ 931936 w 1534386"/>
                  <a:gd name="connsiteY4468" fmla="*/ 1264170 h 1578661"/>
                  <a:gd name="connsiteX4469" fmla="*/ 931936 w 1534386"/>
                  <a:gd name="connsiteY4469" fmla="*/ 1264170 h 1578661"/>
                  <a:gd name="connsiteX4470" fmla="*/ 931936 w 1534386"/>
                  <a:gd name="connsiteY4470" fmla="*/ 1264170 h 1578661"/>
                  <a:gd name="connsiteX4471" fmla="*/ 931936 w 1534386"/>
                  <a:gd name="connsiteY4471" fmla="*/ 1264170 h 1578661"/>
                  <a:gd name="connsiteX4472" fmla="*/ 929520 w 1534386"/>
                  <a:gd name="connsiteY4472" fmla="*/ 1275043 h 1578661"/>
                  <a:gd name="connsiteX4473" fmla="*/ 929520 w 1534386"/>
                  <a:gd name="connsiteY4473" fmla="*/ 1275043 h 1578661"/>
                  <a:gd name="connsiteX4474" fmla="*/ 929520 w 1534386"/>
                  <a:gd name="connsiteY4474" fmla="*/ 1275043 h 1578661"/>
                  <a:gd name="connsiteX4475" fmla="*/ 929520 w 1534386"/>
                  <a:gd name="connsiteY4475" fmla="*/ 1275043 h 1578661"/>
                  <a:gd name="connsiteX4476" fmla="*/ 929520 w 1534386"/>
                  <a:gd name="connsiteY4476" fmla="*/ 1275043 h 1578661"/>
                  <a:gd name="connsiteX4477" fmla="*/ 929520 w 1534386"/>
                  <a:gd name="connsiteY4477" fmla="*/ 1276251 h 1578661"/>
                  <a:gd name="connsiteX4478" fmla="*/ 929520 w 1534386"/>
                  <a:gd name="connsiteY4478" fmla="*/ 1276251 h 1578661"/>
                  <a:gd name="connsiteX4479" fmla="*/ 929520 w 1534386"/>
                  <a:gd name="connsiteY4479" fmla="*/ 1276251 h 1578661"/>
                  <a:gd name="connsiteX4480" fmla="*/ 929520 w 1534386"/>
                  <a:gd name="connsiteY4480" fmla="*/ 1276251 h 1578661"/>
                  <a:gd name="connsiteX4481" fmla="*/ 929520 w 1534386"/>
                  <a:gd name="connsiteY4481" fmla="*/ 1276251 h 1578661"/>
                  <a:gd name="connsiteX4482" fmla="*/ 929520 w 1534386"/>
                  <a:gd name="connsiteY4482" fmla="*/ 1276251 h 1578661"/>
                  <a:gd name="connsiteX4483" fmla="*/ 929520 w 1534386"/>
                  <a:gd name="connsiteY4483" fmla="*/ 1276251 h 1578661"/>
                  <a:gd name="connsiteX4484" fmla="*/ 929520 w 1534386"/>
                  <a:gd name="connsiteY4484" fmla="*/ 1276251 h 1578661"/>
                  <a:gd name="connsiteX4485" fmla="*/ 929520 w 1534386"/>
                  <a:gd name="connsiteY4485" fmla="*/ 1276251 h 1578661"/>
                  <a:gd name="connsiteX4486" fmla="*/ 929520 w 1534386"/>
                  <a:gd name="connsiteY4486" fmla="*/ 1276251 h 1578661"/>
                  <a:gd name="connsiteX4487" fmla="*/ 929520 w 1534386"/>
                  <a:gd name="connsiteY4487" fmla="*/ 1276251 h 1578661"/>
                  <a:gd name="connsiteX4488" fmla="*/ 929520 w 1534386"/>
                  <a:gd name="connsiteY4488" fmla="*/ 1276251 h 1578661"/>
                  <a:gd name="connsiteX4489" fmla="*/ 930729 w 1534386"/>
                  <a:gd name="connsiteY4489" fmla="*/ 1276251 h 1578661"/>
                  <a:gd name="connsiteX4490" fmla="*/ 930729 w 1534386"/>
                  <a:gd name="connsiteY4490" fmla="*/ 1276251 h 1578661"/>
                  <a:gd name="connsiteX4491" fmla="*/ 931936 w 1534386"/>
                  <a:gd name="connsiteY4491" fmla="*/ 1276251 h 1578661"/>
                  <a:gd name="connsiteX4492" fmla="*/ 931936 w 1534386"/>
                  <a:gd name="connsiteY4492" fmla="*/ 1276251 h 1578661"/>
                  <a:gd name="connsiteX4493" fmla="*/ 931936 w 1534386"/>
                  <a:gd name="connsiteY4493" fmla="*/ 1276251 h 1578661"/>
                  <a:gd name="connsiteX4494" fmla="*/ 931936 w 1534386"/>
                  <a:gd name="connsiteY4494" fmla="*/ 1276251 h 1578661"/>
                  <a:gd name="connsiteX4495" fmla="*/ 931936 w 1534386"/>
                  <a:gd name="connsiteY4495" fmla="*/ 1276251 h 1578661"/>
                  <a:gd name="connsiteX4496" fmla="*/ 931936 w 1534386"/>
                  <a:gd name="connsiteY4496" fmla="*/ 1276251 h 1578661"/>
                  <a:gd name="connsiteX4497" fmla="*/ 931936 w 1534386"/>
                  <a:gd name="connsiteY4497" fmla="*/ 1276251 h 1578661"/>
                  <a:gd name="connsiteX4498" fmla="*/ 931936 w 1534386"/>
                  <a:gd name="connsiteY4498" fmla="*/ 1276251 h 1578661"/>
                  <a:gd name="connsiteX4499" fmla="*/ 933144 w 1534386"/>
                  <a:gd name="connsiteY4499" fmla="*/ 1271419 h 1578661"/>
                  <a:gd name="connsiteX4500" fmla="*/ 933144 w 1534386"/>
                  <a:gd name="connsiteY4500" fmla="*/ 1271419 h 1578661"/>
                  <a:gd name="connsiteX4501" fmla="*/ 933144 w 1534386"/>
                  <a:gd name="connsiteY4501" fmla="*/ 1270211 h 1578661"/>
                  <a:gd name="connsiteX4502" fmla="*/ 933144 w 1534386"/>
                  <a:gd name="connsiteY4502" fmla="*/ 1270211 h 1578661"/>
                  <a:gd name="connsiteX4503" fmla="*/ 933144 w 1534386"/>
                  <a:gd name="connsiteY4503" fmla="*/ 1269003 h 1578661"/>
                  <a:gd name="connsiteX4504" fmla="*/ 933144 w 1534386"/>
                  <a:gd name="connsiteY4504" fmla="*/ 1269003 h 1578661"/>
                  <a:gd name="connsiteX4505" fmla="*/ 933144 w 1534386"/>
                  <a:gd name="connsiteY4505" fmla="*/ 1267795 h 1578661"/>
                  <a:gd name="connsiteX4506" fmla="*/ 933144 w 1534386"/>
                  <a:gd name="connsiteY4506" fmla="*/ 1266586 h 1578661"/>
                  <a:gd name="connsiteX4507" fmla="*/ 933144 w 1534386"/>
                  <a:gd name="connsiteY4507" fmla="*/ 1264170 h 1578661"/>
                  <a:gd name="connsiteX4508" fmla="*/ 933144 w 1534386"/>
                  <a:gd name="connsiteY4508" fmla="*/ 1264170 h 1578661"/>
                  <a:gd name="connsiteX4509" fmla="*/ 933144 w 1534386"/>
                  <a:gd name="connsiteY4509" fmla="*/ 1264170 h 1578661"/>
                  <a:gd name="connsiteX4510" fmla="*/ 933144 w 1534386"/>
                  <a:gd name="connsiteY4510" fmla="*/ 1264170 h 1578661"/>
                  <a:gd name="connsiteX4511" fmla="*/ 933144 w 1534386"/>
                  <a:gd name="connsiteY4511" fmla="*/ 1264170 h 1578661"/>
                  <a:gd name="connsiteX4512" fmla="*/ 933144 w 1534386"/>
                  <a:gd name="connsiteY4512" fmla="*/ 1264170 h 1578661"/>
                  <a:gd name="connsiteX4513" fmla="*/ 933144 w 1534386"/>
                  <a:gd name="connsiteY4513" fmla="*/ 1264170 h 1578661"/>
                  <a:gd name="connsiteX4514" fmla="*/ 933144 w 1534386"/>
                  <a:gd name="connsiteY4514" fmla="*/ 1264170 h 1578661"/>
                  <a:gd name="connsiteX4515" fmla="*/ 933144 w 1534386"/>
                  <a:gd name="connsiteY4515" fmla="*/ 1264170 h 1578661"/>
                  <a:gd name="connsiteX4516" fmla="*/ 933144 w 1534386"/>
                  <a:gd name="connsiteY4516" fmla="*/ 1264170 h 1578661"/>
                  <a:gd name="connsiteX4517" fmla="*/ 933144 w 1534386"/>
                  <a:gd name="connsiteY4517" fmla="*/ 1264170 h 1578661"/>
                  <a:gd name="connsiteX4518" fmla="*/ 933144 w 1534386"/>
                  <a:gd name="connsiteY4518" fmla="*/ 1264170 h 1578661"/>
                  <a:gd name="connsiteX4519" fmla="*/ 933144 w 1534386"/>
                  <a:gd name="connsiteY4519" fmla="*/ 1264170 h 1578661"/>
                  <a:gd name="connsiteX4520" fmla="*/ 933144 w 1534386"/>
                  <a:gd name="connsiteY4520" fmla="*/ 1264170 h 1578661"/>
                  <a:gd name="connsiteX4521" fmla="*/ 933144 w 1534386"/>
                  <a:gd name="connsiteY4521" fmla="*/ 1264170 h 1578661"/>
                  <a:gd name="connsiteX4522" fmla="*/ 934353 w 1534386"/>
                  <a:gd name="connsiteY4522" fmla="*/ 1264170 h 1578661"/>
                  <a:gd name="connsiteX4523" fmla="*/ 934353 w 1534386"/>
                  <a:gd name="connsiteY4523" fmla="*/ 1264170 h 1578661"/>
                  <a:gd name="connsiteX4524" fmla="*/ 934353 w 1534386"/>
                  <a:gd name="connsiteY4524" fmla="*/ 1264170 h 1578661"/>
                  <a:gd name="connsiteX4525" fmla="*/ 936769 w 1534386"/>
                  <a:gd name="connsiteY4525" fmla="*/ 1262962 h 1578661"/>
                  <a:gd name="connsiteX4526" fmla="*/ 941601 w 1534386"/>
                  <a:gd name="connsiteY4526" fmla="*/ 1256922 h 1578661"/>
                  <a:gd name="connsiteX4527" fmla="*/ 941601 w 1534386"/>
                  <a:gd name="connsiteY4527" fmla="*/ 1255713 h 1578661"/>
                  <a:gd name="connsiteX4528" fmla="*/ 941601 w 1534386"/>
                  <a:gd name="connsiteY4528" fmla="*/ 1255713 h 1578661"/>
                  <a:gd name="connsiteX4529" fmla="*/ 941601 w 1534386"/>
                  <a:gd name="connsiteY4529" fmla="*/ 1253297 h 1578661"/>
                  <a:gd name="connsiteX4530" fmla="*/ 941601 w 1534386"/>
                  <a:gd name="connsiteY4530" fmla="*/ 1253297 h 1578661"/>
                  <a:gd name="connsiteX4531" fmla="*/ 941601 w 1534386"/>
                  <a:gd name="connsiteY4531" fmla="*/ 1253297 h 1578661"/>
                  <a:gd name="connsiteX4532" fmla="*/ 941601 w 1534386"/>
                  <a:gd name="connsiteY4532" fmla="*/ 1253297 h 1578661"/>
                  <a:gd name="connsiteX4533" fmla="*/ 941601 w 1534386"/>
                  <a:gd name="connsiteY4533" fmla="*/ 1253297 h 1578661"/>
                  <a:gd name="connsiteX4534" fmla="*/ 941601 w 1534386"/>
                  <a:gd name="connsiteY4534" fmla="*/ 1252089 h 1578661"/>
                  <a:gd name="connsiteX4535" fmla="*/ 941601 w 1534386"/>
                  <a:gd name="connsiteY4535" fmla="*/ 1252089 h 1578661"/>
                  <a:gd name="connsiteX4536" fmla="*/ 941601 w 1534386"/>
                  <a:gd name="connsiteY4536" fmla="*/ 1252089 h 1578661"/>
                  <a:gd name="connsiteX4537" fmla="*/ 941601 w 1534386"/>
                  <a:gd name="connsiteY4537" fmla="*/ 1249673 h 1578661"/>
                  <a:gd name="connsiteX4538" fmla="*/ 941601 w 1534386"/>
                  <a:gd name="connsiteY4538" fmla="*/ 1248465 h 1578661"/>
                  <a:gd name="connsiteX4539" fmla="*/ 941601 w 1534386"/>
                  <a:gd name="connsiteY4539" fmla="*/ 1247256 h 1578661"/>
                  <a:gd name="connsiteX4540" fmla="*/ 941601 w 1534386"/>
                  <a:gd name="connsiteY4540" fmla="*/ 1246048 h 1578661"/>
                  <a:gd name="connsiteX4541" fmla="*/ 941601 w 1534386"/>
                  <a:gd name="connsiteY4541" fmla="*/ 1244840 h 1578661"/>
                  <a:gd name="connsiteX4542" fmla="*/ 941601 w 1534386"/>
                  <a:gd name="connsiteY4542" fmla="*/ 1243632 h 1578661"/>
                  <a:gd name="connsiteX4543" fmla="*/ 941601 w 1534386"/>
                  <a:gd name="connsiteY4543" fmla="*/ 1242424 h 1578661"/>
                  <a:gd name="connsiteX4544" fmla="*/ 941601 w 1534386"/>
                  <a:gd name="connsiteY4544" fmla="*/ 1242424 h 1578661"/>
                  <a:gd name="connsiteX4545" fmla="*/ 941601 w 1534386"/>
                  <a:gd name="connsiteY4545" fmla="*/ 1242424 h 1578661"/>
                  <a:gd name="connsiteX4546" fmla="*/ 941601 w 1534386"/>
                  <a:gd name="connsiteY4546" fmla="*/ 1242424 h 1578661"/>
                  <a:gd name="connsiteX4547" fmla="*/ 941601 w 1534386"/>
                  <a:gd name="connsiteY4547" fmla="*/ 1241216 h 1578661"/>
                  <a:gd name="connsiteX4548" fmla="*/ 941601 w 1534386"/>
                  <a:gd name="connsiteY4548" fmla="*/ 1241216 h 1578661"/>
                  <a:gd name="connsiteX4549" fmla="*/ 941601 w 1534386"/>
                  <a:gd name="connsiteY4549" fmla="*/ 1241216 h 1578661"/>
                  <a:gd name="connsiteX4550" fmla="*/ 941601 w 1534386"/>
                  <a:gd name="connsiteY4550" fmla="*/ 1241216 h 1578661"/>
                  <a:gd name="connsiteX4551" fmla="*/ 941601 w 1534386"/>
                  <a:gd name="connsiteY4551" fmla="*/ 1241216 h 1578661"/>
                  <a:gd name="connsiteX4552" fmla="*/ 941601 w 1534386"/>
                  <a:gd name="connsiteY4552" fmla="*/ 1241216 h 1578661"/>
                  <a:gd name="connsiteX4553" fmla="*/ 941601 w 1534386"/>
                  <a:gd name="connsiteY4553" fmla="*/ 1241216 h 1578661"/>
                  <a:gd name="connsiteX4554" fmla="*/ 941601 w 1534386"/>
                  <a:gd name="connsiteY4554" fmla="*/ 1241216 h 1578661"/>
                  <a:gd name="connsiteX4555" fmla="*/ 941601 w 1534386"/>
                  <a:gd name="connsiteY4555" fmla="*/ 1241216 h 1578661"/>
                  <a:gd name="connsiteX4556" fmla="*/ 941601 w 1534386"/>
                  <a:gd name="connsiteY4556" fmla="*/ 1241216 h 1578661"/>
                  <a:gd name="connsiteX4557" fmla="*/ 941601 w 1534386"/>
                  <a:gd name="connsiteY4557" fmla="*/ 1241216 h 1578661"/>
                  <a:gd name="connsiteX4558" fmla="*/ 941601 w 1534386"/>
                  <a:gd name="connsiteY4558" fmla="*/ 1240008 h 1578661"/>
                  <a:gd name="connsiteX4559" fmla="*/ 941601 w 1534386"/>
                  <a:gd name="connsiteY4559" fmla="*/ 1240008 h 1578661"/>
                  <a:gd name="connsiteX4560" fmla="*/ 941601 w 1534386"/>
                  <a:gd name="connsiteY4560" fmla="*/ 1240008 h 1578661"/>
                  <a:gd name="connsiteX4561" fmla="*/ 941601 w 1534386"/>
                  <a:gd name="connsiteY4561" fmla="*/ 1240008 h 1578661"/>
                  <a:gd name="connsiteX4562" fmla="*/ 941601 w 1534386"/>
                  <a:gd name="connsiteY4562" fmla="*/ 1240008 h 1578661"/>
                  <a:gd name="connsiteX4563" fmla="*/ 941601 w 1534386"/>
                  <a:gd name="connsiteY4563" fmla="*/ 1238800 h 1578661"/>
                  <a:gd name="connsiteX4564" fmla="*/ 941601 w 1534386"/>
                  <a:gd name="connsiteY4564" fmla="*/ 1238800 h 1578661"/>
                  <a:gd name="connsiteX4565" fmla="*/ 941601 w 1534386"/>
                  <a:gd name="connsiteY4565" fmla="*/ 1237592 h 1578661"/>
                  <a:gd name="connsiteX4566" fmla="*/ 941601 w 1534386"/>
                  <a:gd name="connsiteY4566" fmla="*/ 1236383 h 1578661"/>
                  <a:gd name="connsiteX4567" fmla="*/ 941601 w 1534386"/>
                  <a:gd name="connsiteY4567" fmla="*/ 1236383 h 1578661"/>
                  <a:gd name="connsiteX4568" fmla="*/ 942810 w 1534386"/>
                  <a:gd name="connsiteY4568" fmla="*/ 1230343 h 1578661"/>
                  <a:gd name="connsiteX4569" fmla="*/ 942810 w 1534386"/>
                  <a:gd name="connsiteY4569" fmla="*/ 1229135 h 1578661"/>
                  <a:gd name="connsiteX4570" fmla="*/ 942810 w 1534386"/>
                  <a:gd name="connsiteY4570" fmla="*/ 1227926 h 1578661"/>
                  <a:gd name="connsiteX4571" fmla="*/ 942810 w 1534386"/>
                  <a:gd name="connsiteY4571" fmla="*/ 1226718 h 1578661"/>
                  <a:gd name="connsiteX4572" fmla="*/ 942810 w 1534386"/>
                  <a:gd name="connsiteY4572" fmla="*/ 1225510 h 1578661"/>
                  <a:gd name="connsiteX4573" fmla="*/ 944018 w 1534386"/>
                  <a:gd name="connsiteY4573" fmla="*/ 1221886 h 1578661"/>
                  <a:gd name="connsiteX4574" fmla="*/ 944018 w 1534386"/>
                  <a:gd name="connsiteY4574" fmla="*/ 1220678 h 1578661"/>
                  <a:gd name="connsiteX4575" fmla="*/ 933144 w 1534386"/>
                  <a:gd name="connsiteY4575" fmla="*/ 1225510 h 1578661"/>
                  <a:gd name="connsiteX4576" fmla="*/ 934353 w 1534386"/>
                  <a:gd name="connsiteY4576" fmla="*/ 1227926 h 1578661"/>
                  <a:gd name="connsiteX4577" fmla="*/ 934353 w 1534386"/>
                  <a:gd name="connsiteY4577" fmla="*/ 1229135 h 1578661"/>
                  <a:gd name="connsiteX4578" fmla="*/ 934353 w 1534386"/>
                  <a:gd name="connsiteY4578" fmla="*/ 1229135 h 1578661"/>
                  <a:gd name="connsiteX4579" fmla="*/ 934353 w 1534386"/>
                  <a:gd name="connsiteY4579" fmla="*/ 1229135 h 1578661"/>
                  <a:gd name="connsiteX4580" fmla="*/ 934353 w 1534386"/>
                  <a:gd name="connsiteY4580" fmla="*/ 1229135 h 1578661"/>
                  <a:gd name="connsiteX4581" fmla="*/ 934353 w 1534386"/>
                  <a:gd name="connsiteY4581" fmla="*/ 1229135 h 1578661"/>
                  <a:gd name="connsiteX4582" fmla="*/ 934353 w 1534386"/>
                  <a:gd name="connsiteY4582" fmla="*/ 1229135 h 1578661"/>
                  <a:gd name="connsiteX4583" fmla="*/ 934353 w 1534386"/>
                  <a:gd name="connsiteY4583" fmla="*/ 1229135 h 1578661"/>
                  <a:gd name="connsiteX4584" fmla="*/ 934353 w 1534386"/>
                  <a:gd name="connsiteY4584" fmla="*/ 1229135 h 1578661"/>
                  <a:gd name="connsiteX4585" fmla="*/ 934353 w 1534386"/>
                  <a:gd name="connsiteY4585" fmla="*/ 1229135 h 1578661"/>
                  <a:gd name="connsiteX4586" fmla="*/ 934353 w 1534386"/>
                  <a:gd name="connsiteY4586" fmla="*/ 1229135 h 1578661"/>
                  <a:gd name="connsiteX4587" fmla="*/ 934353 w 1534386"/>
                  <a:gd name="connsiteY4587" fmla="*/ 1229135 h 1578661"/>
                  <a:gd name="connsiteX4588" fmla="*/ 934353 w 1534386"/>
                  <a:gd name="connsiteY4588" fmla="*/ 1229135 h 1578661"/>
                  <a:gd name="connsiteX4589" fmla="*/ 930729 w 1534386"/>
                  <a:gd name="connsiteY4589" fmla="*/ 1226718 h 1578661"/>
                  <a:gd name="connsiteX4590" fmla="*/ 930729 w 1534386"/>
                  <a:gd name="connsiteY4590" fmla="*/ 1226718 h 1578661"/>
                  <a:gd name="connsiteX4591" fmla="*/ 930729 w 1534386"/>
                  <a:gd name="connsiteY4591" fmla="*/ 1226718 h 1578661"/>
                  <a:gd name="connsiteX4592" fmla="*/ 925896 w 1534386"/>
                  <a:gd name="connsiteY4592" fmla="*/ 1227926 h 1578661"/>
                  <a:gd name="connsiteX4593" fmla="*/ 925896 w 1534386"/>
                  <a:gd name="connsiteY4593" fmla="*/ 1227926 h 1578661"/>
                  <a:gd name="connsiteX4594" fmla="*/ 925896 w 1534386"/>
                  <a:gd name="connsiteY4594" fmla="*/ 1227926 h 1578661"/>
                  <a:gd name="connsiteX4595" fmla="*/ 925896 w 1534386"/>
                  <a:gd name="connsiteY4595" fmla="*/ 1227926 h 1578661"/>
                  <a:gd name="connsiteX4596" fmla="*/ 925896 w 1534386"/>
                  <a:gd name="connsiteY4596" fmla="*/ 1227926 h 1578661"/>
                  <a:gd name="connsiteX4597" fmla="*/ 923479 w 1534386"/>
                  <a:gd name="connsiteY4597" fmla="*/ 1232759 h 1578661"/>
                  <a:gd name="connsiteX4598" fmla="*/ 923479 w 1534386"/>
                  <a:gd name="connsiteY4598" fmla="*/ 1235175 h 1578661"/>
                  <a:gd name="connsiteX4599" fmla="*/ 923479 w 1534386"/>
                  <a:gd name="connsiteY4599" fmla="*/ 1237592 h 1578661"/>
                  <a:gd name="connsiteX4600" fmla="*/ 923479 w 1534386"/>
                  <a:gd name="connsiteY4600" fmla="*/ 1240008 h 1578661"/>
                  <a:gd name="connsiteX4601" fmla="*/ 922272 w 1534386"/>
                  <a:gd name="connsiteY4601" fmla="*/ 1242424 h 1578661"/>
                  <a:gd name="connsiteX4602" fmla="*/ 921063 w 1534386"/>
                  <a:gd name="connsiteY4602" fmla="*/ 1242424 h 1578661"/>
                  <a:gd name="connsiteX4603" fmla="*/ 919855 w 1534386"/>
                  <a:gd name="connsiteY4603" fmla="*/ 1241216 h 1578661"/>
                  <a:gd name="connsiteX4604" fmla="*/ 918647 w 1534386"/>
                  <a:gd name="connsiteY4604" fmla="*/ 1237592 h 1578661"/>
                  <a:gd name="connsiteX4605" fmla="*/ 917439 w 1534386"/>
                  <a:gd name="connsiteY4605" fmla="*/ 1232759 h 1578661"/>
                  <a:gd name="connsiteX4606" fmla="*/ 916231 w 1534386"/>
                  <a:gd name="connsiteY4606" fmla="*/ 1231551 h 1578661"/>
                  <a:gd name="connsiteX4607" fmla="*/ 916231 w 1534386"/>
                  <a:gd name="connsiteY4607" fmla="*/ 1231551 h 1578661"/>
                  <a:gd name="connsiteX4608" fmla="*/ 915022 w 1534386"/>
                  <a:gd name="connsiteY4608" fmla="*/ 1231551 h 1578661"/>
                  <a:gd name="connsiteX4609" fmla="*/ 913815 w 1534386"/>
                  <a:gd name="connsiteY4609" fmla="*/ 1231551 h 1578661"/>
                  <a:gd name="connsiteX4610" fmla="*/ 908982 w 1534386"/>
                  <a:gd name="connsiteY4610" fmla="*/ 1230343 h 1578661"/>
                  <a:gd name="connsiteX4611" fmla="*/ 904150 w 1534386"/>
                  <a:gd name="connsiteY4611" fmla="*/ 1229135 h 1578661"/>
                  <a:gd name="connsiteX4612" fmla="*/ 904150 w 1534386"/>
                  <a:gd name="connsiteY4612" fmla="*/ 1242424 h 1578661"/>
                  <a:gd name="connsiteX4613" fmla="*/ 904150 w 1534386"/>
                  <a:gd name="connsiteY4613" fmla="*/ 1244840 h 1578661"/>
                  <a:gd name="connsiteX4614" fmla="*/ 904150 w 1534386"/>
                  <a:gd name="connsiteY4614" fmla="*/ 1244840 h 1578661"/>
                  <a:gd name="connsiteX4615" fmla="*/ 904150 w 1534386"/>
                  <a:gd name="connsiteY4615" fmla="*/ 1244840 h 1578661"/>
                  <a:gd name="connsiteX4616" fmla="*/ 904150 w 1534386"/>
                  <a:gd name="connsiteY4616" fmla="*/ 1247256 h 1578661"/>
                  <a:gd name="connsiteX4617" fmla="*/ 904150 w 1534386"/>
                  <a:gd name="connsiteY4617" fmla="*/ 1247256 h 1578661"/>
                  <a:gd name="connsiteX4618" fmla="*/ 904150 w 1534386"/>
                  <a:gd name="connsiteY4618" fmla="*/ 1249673 h 1578661"/>
                  <a:gd name="connsiteX4619" fmla="*/ 904150 w 1534386"/>
                  <a:gd name="connsiteY4619" fmla="*/ 1250881 h 1578661"/>
                  <a:gd name="connsiteX4620" fmla="*/ 904150 w 1534386"/>
                  <a:gd name="connsiteY4620" fmla="*/ 1250881 h 1578661"/>
                  <a:gd name="connsiteX4621" fmla="*/ 905358 w 1534386"/>
                  <a:gd name="connsiteY4621" fmla="*/ 1259338 h 1578661"/>
                  <a:gd name="connsiteX4622" fmla="*/ 924688 w 1534386"/>
                  <a:gd name="connsiteY4622" fmla="*/ 1266586 h 1578661"/>
                  <a:gd name="connsiteX4623" fmla="*/ 948850 w 1534386"/>
                  <a:gd name="connsiteY4623" fmla="*/ 1231551 h 1578661"/>
                  <a:gd name="connsiteX4624" fmla="*/ 948850 w 1534386"/>
                  <a:gd name="connsiteY4624" fmla="*/ 1231551 h 1578661"/>
                  <a:gd name="connsiteX4625" fmla="*/ 948850 w 1534386"/>
                  <a:gd name="connsiteY4625" fmla="*/ 1231551 h 1578661"/>
                  <a:gd name="connsiteX4626" fmla="*/ 948850 w 1534386"/>
                  <a:gd name="connsiteY4626" fmla="*/ 1231551 h 1578661"/>
                  <a:gd name="connsiteX4627" fmla="*/ 948850 w 1534386"/>
                  <a:gd name="connsiteY4627" fmla="*/ 1231551 h 1578661"/>
                  <a:gd name="connsiteX4628" fmla="*/ 948850 w 1534386"/>
                  <a:gd name="connsiteY4628" fmla="*/ 1231551 h 1578661"/>
                  <a:gd name="connsiteX4629" fmla="*/ 948850 w 1534386"/>
                  <a:gd name="connsiteY4629" fmla="*/ 1231551 h 1578661"/>
                  <a:gd name="connsiteX4630" fmla="*/ 993550 w 1534386"/>
                  <a:gd name="connsiteY4630" fmla="*/ 1212221 h 1578661"/>
                  <a:gd name="connsiteX4631" fmla="*/ 993550 w 1534386"/>
                  <a:gd name="connsiteY4631" fmla="*/ 1212221 h 1578661"/>
                  <a:gd name="connsiteX4632" fmla="*/ 992343 w 1534386"/>
                  <a:gd name="connsiteY4632" fmla="*/ 1212221 h 1578661"/>
                  <a:gd name="connsiteX4633" fmla="*/ 992343 w 1534386"/>
                  <a:gd name="connsiteY4633" fmla="*/ 1212221 h 1578661"/>
                  <a:gd name="connsiteX4634" fmla="*/ 992343 w 1534386"/>
                  <a:gd name="connsiteY4634" fmla="*/ 1212221 h 1578661"/>
                  <a:gd name="connsiteX4635" fmla="*/ 992343 w 1534386"/>
                  <a:gd name="connsiteY4635" fmla="*/ 1212221 h 1578661"/>
                  <a:gd name="connsiteX4636" fmla="*/ 991135 w 1534386"/>
                  <a:gd name="connsiteY4636" fmla="*/ 1212221 h 1578661"/>
                  <a:gd name="connsiteX4637" fmla="*/ 991135 w 1534386"/>
                  <a:gd name="connsiteY4637" fmla="*/ 1212221 h 1578661"/>
                  <a:gd name="connsiteX4638" fmla="*/ 991135 w 1534386"/>
                  <a:gd name="connsiteY4638" fmla="*/ 1212221 h 1578661"/>
                  <a:gd name="connsiteX4639" fmla="*/ 991135 w 1534386"/>
                  <a:gd name="connsiteY4639" fmla="*/ 1212221 h 1578661"/>
                  <a:gd name="connsiteX4640" fmla="*/ 991135 w 1534386"/>
                  <a:gd name="connsiteY4640" fmla="*/ 1212221 h 1578661"/>
                  <a:gd name="connsiteX4641" fmla="*/ 989926 w 1534386"/>
                  <a:gd name="connsiteY4641" fmla="*/ 1212221 h 1578661"/>
                  <a:gd name="connsiteX4642" fmla="*/ 989926 w 1534386"/>
                  <a:gd name="connsiteY4642" fmla="*/ 1212221 h 1578661"/>
                  <a:gd name="connsiteX4643" fmla="*/ 989926 w 1534386"/>
                  <a:gd name="connsiteY4643" fmla="*/ 1212221 h 1578661"/>
                  <a:gd name="connsiteX4644" fmla="*/ 988718 w 1534386"/>
                  <a:gd name="connsiteY4644" fmla="*/ 1212221 h 1578661"/>
                  <a:gd name="connsiteX4645" fmla="*/ 986302 w 1534386"/>
                  <a:gd name="connsiteY4645" fmla="*/ 1213429 h 1578661"/>
                  <a:gd name="connsiteX4646" fmla="*/ 983886 w 1534386"/>
                  <a:gd name="connsiteY4646" fmla="*/ 1215845 h 1578661"/>
                  <a:gd name="connsiteX4647" fmla="*/ 982678 w 1534386"/>
                  <a:gd name="connsiteY4647" fmla="*/ 1217053 h 1578661"/>
                  <a:gd name="connsiteX4648" fmla="*/ 982678 w 1534386"/>
                  <a:gd name="connsiteY4648" fmla="*/ 1217053 h 1578661"/>
                  <a:gd name="connsiteX4649" fmla="*/ 981469 w 1534386"/>
                  <a:gd name="connsiteY4649" fmla="*/ 1219470 h 1578661"/>
                  <a:gd name="connsiteX4650" fmla="*/ 981469 w 1534386"/>
                  <a:gd name="connsiteY4650" fmla="*/ 1219470 h 1578661"/>
                  <a:gd name="connsiteX4651" fmla="*/ 980261 w 1534386"/>
                  <a:gd name="connsiteY4651" fmla="*/ 1221886 h 1578661"/>
                  <a:gd name="connsiteX4652" fmla="*/ 980261 w 1534386"/>
                  <a:gd name="connsiteY4652" fmla="*/ 1221886 h 1578661"/>
                  <a:gd name="connsiteX4653" fmla="*/ 979053 w 1534386"/>
                  <a:gd name="connsiteY4653" fmla="*/ 1224302 h 1578661"/>
                  <a:gd name="connsiteX4654" fmla="*/ 979053 w 1534386"/>
                  <a:gd name="connsiteY4654" fmla="*/ 1224302 h 1578661"/>
                  <a:gd name="connsiteX4655" fmla="*/ 977845 w 1534386"/>
                  <a:gd name="connsiteY4655" fmla="*/ 1226718 h 1578661"/>
                  <a:gd name="connsiteX4656" fmla="*/ 977845 w 1534386"/>
                  <a:gd name="connsiteY4656" fmla="*/ 1226718 h 1578661"/>
                  <a:gd name="connsiteX4657" fmla="*/ 976637 w 1534386"/>
                  <a:gd name="connsiteY4657" fmla="*/ 1231551 h 1578661"/>
                  <a:gd name="connsiteX4658" fmla="*/ 976637 w 1534386"/>
                  <a:gd name="connsiteY4658" fmla="*/ 1233967 h 1578661"/>
                  <a:gd name="connsiteX4659" fmla="*/ 976637 w 1534386"/>
                  <a:gd name="connsiteY4659" fmla="*/ 1235175 h 1578661"/>
                  <a:gd name="connsiteX4660" fmla="*/ 980261 w 1534386"/>
                  <a:gd name="connsiteY4660" fmla="*/ 1237592 h 1578661"/>
                  <a:gd name="connsiteX4661" fmla="*/ 976637 w 1534386"/>
                  <a:gd name="connsiteY4661" fmla="*/ 1247256 h 1578661"/>
                  <a:gd name="connsiteX4662" fmla="*/ 965764 w 1534386"/>
                  <a:gd name="connsiteY4662" fmla="*/ 1258129 h 1578661"/>
                  <a:gd name="connsiteX4663" fmla="*/ 964556 w 1534386"/>
                  <a:gd name="connsiteY4663" fmla="*/ 1259338 h 1578661"/>
                  <a:gd name="connsiteX4664" fmla="*/ 960932 w 1534386"/>
                  <a:gd name="connsiteY4664" fmla="*/ 1266586 h 1578661"/>
                  <a:gd name="connsiteX4665" fmla="*/ 959723 w 1534386"/>
                  <a:gd name="connsiteY4665" fmla="*/ 1267795 h 1578661"/>
                  <a:gd name="connsiteX4666" fmla="*/ 958515 w 1534386"/>
                  <a:gd name="connsiteY4666" fmla="*/ 1269003 h 1578661"/>
                  <a:gd name="connsiteX4667" fmla="*/ 953682 w 1534386"/>
                  <a:gd name="connsiteY4667" fmla="*/ 1281084 h 1578661"/>
                  <a:gd name="connsiteX4668" fmla="*/ 953682 w 1534386"/>
                  <a:gd name="connsiteY4668" fmla="*/ 1281084 h 1578661"/>
                  <a:gd name="connsiteX4669" fmla="*/ 953682 w 1534386"/>
                  <a:gd name="connsiteY4669" fmla="*/ 1281084 h 1578661"/>
                  <a:gd name="connsiteX4670" fmla="*/ 953682 w 1534386"/>
                  <a:gd name="connsiteY4670" fmla="*/ 1281084 h 1578661"/>
                  <a:gd name="connsiteX4671" fmla="*/ 953682 w 1534386"/>
                  <a:gd name="connsiteY4671" fmla="*/ 1281084 h 1578661"/>
                  <a:gd name="connsiteX4672" fmla="*/ 953682 w 1534386"/>
                  <a:gd name="connsiteY4672" fmla="*/ 1281084 h 1578661"/>
                  <a:gd name="connsiteX4673" fmla="*/ 953682 w 1534386"/>
                  <a:gd name="connsiteY4673" fmla="*/ 1281084 h 1578661"/>
                  <a:gd name="connsiteX4674" fmla="*/ 953682 w 1534386"/>
                  <a:gd name="connsiteY4674" fmla="*/ 1281084 h 1578661"/>
                  <a:gd name="connsiteX4675" fmla="*/ 953682 w 1534386"/>
                  <a:gd name="connsiteY4675" fmla="*/ 1281084 h 1578661"/>
                  <a:gd name="connsiteX4676" fmla="*/ 953682 w 1534386"/>
                  <a:gd name="connsiteY4676" fmla="*/ 1281084 h 1578661"/>
                  <a:gd name="connsiteX4677" fmla="*/ 953682 w 1534386"/>
                  <a:gd name="connsiteY4677" fmla="*/ 1281084 h 1578661"/>
                  <a:gd name="connsiteX4678" fmla="*/ 953682 w 1534386"/>
                  <a:gd name="connsiteY4678" fmla="*/ 1281084 h 1578661"/>
                  <a:gd name="connsiteX4679" fmla="*/ 953682 w 1534386"/>
                  <a:gd name="connsiteY4679" fmla="*/ 1281084 h 1578661"/>
                  <a:gd name="connsiteX4680" fmla="*/ 953682 w 1534386"/>
                  <a:gd name="connsiteY4680" fmla="*/ 1281084 h 1578661"/>
                  <a:gd name="connsiteX4681" fmla="*/ 953682 w 1534386"/>
                  <a:gd name="connsiteY4681" fmla="*/ 1281084 h 1578661"/>
                  <a:gd name="connsiteX4682" fmla="*/ 953682 w 1534386"/>
                  <a:gd name="connsiteY4682" fmla="*/ 1281084 h 1578661"/>
                  <a:gd name="connsiteX4683" fmla="*/ 953682 w 1534386"/>
                  <a:gd name="connsiteY4683" fmla="*/ 1281084 h 1578661"/>
                  <a:gd name="connsiteX4684" fmla="*/ 953682 w 1534386"/>
                  <a:gd name="connsiteY4684" fmla="*/ 1281084 h 1578661"/>
                  <a:gd name="connsiteX4685" fmla="*/ 953682 w 1534386"/>
                  <a:gd name="connsiteY4685" fmla="*/ 1281084 h 1578661"/>
                  <a:gd name="connsiteX4686" fmla="*/ 953682 w 1534386"/>
                  <a:gd name="connsiteY4686" fmla="*/ 1281084 h 1578661"/>
                  <a:gd name="connsiteX4687" fmla="*/ 953682 w 1534386"/>
                  <a:gd name="connsiteY4687" fmla="*/ 1281084 h 1578661"/>
                  <a:gd name="connsiteX4688" fmla="*/ 953682 w 1534386"/>
                  <a:gd name="connsiteY4688" fmla="*/ 1281084 h 1578661"/>
                  <a:gd name="connsiteX4689" fmla="*/ 953682 w 1534386"/>
                  <a:gd name="connsiteY4689" fmla="*/ 1281084 h 1578661"/>
                  <a:gd name="connsiteX4690" fmla="*/ 954891 w 1534386"/>
                  <a:gd name="connsiteY4690" fmla="*/ 1279876 h 1578661"/>
                  <a:gd name="connsiteX4691" fmla="*/ 954891 w 1534386"/>
                  <a:gd name="connsiteY4691" fmla="*/ 1279876 h 1578661"/>
                  <a:gd name="connsiteX4692" fmla="*/ 956099 w 1534386"/>
                  <a:gd name="connsiteY4692" fmla="*/ 1278668 h 1578661"/>
                  <a:gd name="connsiteX4693" fmla="*/ 956099 w 1534386"/>
                  <a:gd name="connsiteY4693" fmla="*/ 1278668 h 1578661"/>
                  <a:gd name="connsiteX4694" fmla="*/ 959723 w 1534386"/>
                  <a:gd name="connsiteY4694" fmla="*/ 1275043 h 1578661"/>
                  <a:gd name="connsiteX4695" fmla="*/ 959723 w 1534386"/>
                  <a:gd name="connsiteY4695" fmla="*/ 1275043 h 1578661"/>
                  <a:gd name="connsiteX4696" fmla="*/ 966972 w 1534386"/>
                  <a:gd name="connsiteY4696" fmla="*/ 1264170 h 1578661"/>
                  <a:gd name="connsiteX4697" fmla="*/ 966972 w 1534386"/>
                  <a:gd name="connsiteY4697" fmla="*/ 1264170 h 1578661"/>
                  <a:gd name="connsiteX4698" fmla="*/ 966972 w 1534386"/>
                  <a:gd name="connsiteY4698" fmla="*/ 1264170 h 1578661"/>
                  <a:gd name="connsiteX4699" fmla="*/ 966972 w 1534386"/>
                  <a:gd name="connsiteY4699" fmla="*/ 1264170 h 1578661"/>
                  <a:gd name="connsiteX4700" fmla="*/ 965764 w 1534386"/>
                  <a:gd name="connsiteY4700" fmla="*/ 1266586 h 1578661"/>
                  <a:gd name="connsiteX4701" fmla="*/ 965764 w 1534386"/>
                  <a:gd name="connsiteY4701" fmla="*/ 1266586 h 1578661"/>
                  <a:gd name="connsiteX4702" fmla="*/ 964556 w 1534386"/>
                  <a:gd name="connsiteY4702" fmla="*/ 1267795 h 1578661"/>
                  <a:gd name="connsiteX4703" fmla="*/ 963347 w 1534386"/>
                  <a:gd name="connsiteY4703" fmla="*/ 1269003 h 1578661"/>
                  <a:gd name="connsiteX4704" fmla="*/ 963347 w 1534386"/>
                  <a:gd name="connsiteY4704" fmla="*/ 1269003 h 1578661"/>
                  <a:gd name="connsiteX4705" fmla="*/ 958515 w 1534386"/>
                  <a:gd name="connsiteY4705" fmla="*/ 1276251 h 1578661"/>
                  <a:gd name="connsiteX4706" fmla="*/ 958515 w 1534386"/>
                  <a:gd name="connsiteY4706" fmla="*/ 1276251 h 1578661"/>
                  <a:gd name="connsiteX4707" fmla="*/ 957307 w 1534386"/>
                  <a:gd name="connsiteY4707" fmla="*/ 1277459 h 1578661"/>
                  <a:gd name="connsiteX4708" fmla="*/ 957307 w 1534386"/>
                  <a:gd name="connsiteY4708" fmla="*/ 1277459 h 1578661"/>
                  <a:gd name="connsiteX4709" fmla="*/ 957307 w 1534386"/>
                  <a:gd name="connsiteY4709" fmla="*/ 1277459 h 1578661"/>
                  <a:gd name="connsiteX4710" fmla="*/ 957307 w 1534386"/>
                  <a:gd name="connsiteY4710" fmla="*/ 1277459 h 1578661"/>
                  <a:gd name="connsiteX4711" fmla="*/ 957307 w 1534386"/>
                  <a:gd name="connsiteY4711" fmla="*/ 1277459 h 1578661"/>
                  <a:gd name="connsiteX4712" fmla="*/ 957307 w 1534386"/>
                  <a:gd name="connsiteY4712" fmla="*/ 1277459 h 1578661"/>
                  <a:gd name="connsiteX4713" fmla="*/ 957307 w 1534386"/>
                  <a:gd name="connsiteY4713" fmla="*/ 1277459 h 1578661"/>
                  <a:gd name="connsiteX4714" fmla="*/ 957307 w 1534386"/>
                  <a:gd name="connsiteY4714" fmla="*/ 1277459 h 1578661"/>
                  <a:gd name="connsiteX4715" fmla="*/ 957307 w 1534386"/>
                  <a:gd name="connsiteY4715" fmla="*/ 1277459 h 1578661"/>
                  <a:gd name="connsiteX4716" fmla="*/ 956099 w 1534386"/>
                  <a:gd name="connsiteY4716" fmla="*/ 1278668 h 1578661"/>
                  <a:gd name="connsiteX4717" fmla="*/ 954891 w 1534386"/>
                  <a:gd name="connsiteY4717" fmla="*/ 1281084 h 1578661"/>
                  <a:gd name="connsiteX4718" fmla="*/ 953682 w 1534386"/>
                  <a:gd name="connsiteY4718" fmla="*/ 1282292 h 1578661"/>
                  <a:gd name="connsiteX4719" fmla="*/ 953682 w 1534386"/>
                  <a:gd name="connsiteY4719" fmla="*/ 1282292 h 1578661"/>
                  <a:gd name="connsiteX4720" fmla="*/ 953682 w 1534386"/>
                  <a:gd name="connsiteY4720" fmla="*/ 1282292 h 1578661"/>
                  <a:gd name="connsiteX4721" fmla="*/ 953682 w 1534386"/>
                  <a:gd name="connsiteY4721" fmla="*/ 1282292 h 1578661"/>
                  <a:gd name="connsiteX4722" fmla="*/ 953682 w 1534386"/>
                  <a:gd name="connsiteY4722" fmla="*/ 1282292 h 1578661"/>
                  <a:gd name="connsiteX4723" fmla="*/ 953682 w 1534386"/>
                  <a:gd name="connsiteY4723" fmla="*/ 1282292 h 1578661"/>
                  <a:gd name="connsiteX4724" fmla="*/ 953682 w 1534386"/>
                  <a:gd name="connsiteY4724" fmla="*/ 1282292 h 1578661"/>
                  <a:gd name="connsiteX4725" fmla="*/ 953682 w 1534386"/>
                  <a:gd name="connsiteY4725" fmla="*/ 1282292 h 1578661"/>
                  <a:gd name="connsiteX4726" fmla="*/ 953682 w 1534386"/>
                  <a:gd name="connsiteY4726" fmla="*/ 1282292 h 1578661"/>
                  <a:gd name="connsiteX4727" fmla="*/ 953682 w 1534386"/>
                  <a:gd name="connsiteY4727" fmla="*/ 1282292 h 1578661"/>
                  <a:gd name="connsiteX4728" fmla="*/ 953682 w 1534386"/>
                  <a:gd name="connsiteY4728" fmla="*/ 1282292 h 1578661"/>
                  <a:gd name="connsiteX4729" fmla="*/ 953682 w 1534386"/>
                  <a:gd name="connsiteY4729" fmla="*/ 1282292 h 1578661"/>
                  <a:gd name="connsiteX4730" fmla="*/ 953682 w 1534386"/>
                  <a:gd name="connsiteY4730" fmla="*/ 1282292 h 1578661"/>
                  <a:gd name="connsiteX4731" fmla="*/ 953682 w 1534386"/>
                  <a:gd name="connsiteY4731" fmla="*/ 1282292 h 1578661"/>
                  <a:gd name="connsiteX4732" fmla="*/ 954891 w 1534386"/>
                  <a:gd name="connsiteY4732" fmla="*/ 1282292 h 1578661"/>
                  <a:gd name="connsiteX4733" fmla="*/ 954891 w 1534386"/>
                  <a:gd name="connsiteY4733" fmla="*/ 1282292 h 1578661"/>
                  <a:gd name="connsiteX4734" fmla="*/ 956099 w 1534386"/>
                  <a:gd name="connsiteY4734" fmla="*/ 1282292 h 1578661"/>
                  <a:gd name="connsiteX4735" fmla="*/ 956099 w 1534386"/>
                  <a:gd name="connsiteY4735" fmla="*/ 1282292 h 1578661"/>
                  <a:gd name="connsiteX4736" fmla="*/ 957307 w 1534386"/>
                  <a:gd name="connsiteY4736" fmla="*/ 1282292 h 1578661"/>
                  <a:gd name="connsiteX4737" fmla="*/ 957307 w 1534386"/>
                  <a:gd name="connsiteY4737" fmla="*/ 1282292 h 1578661"/>
                  <a:gd name="connsiteX4738" fmla="*/ 958515 w 1534386"/>
                  <a:gd name="connsiteY4738" fmla="*/ 1282292 h 1578661"/>
                  <a:gd name="connsiteX4739" fmla="*/ 958515 w 1534386"/>
                  <a:gd name="connsiteY4739" fmla="*/ 1282292 h 1578661"/>
                  <a:gd name="connsiteX4740" fmla="*/ 959723 w 1534386"/>
                  <a:gd name="connsiteY4740" fmla="*/ 1282292 h 1578661"/>
                  <a:gd name="connsiteX4741" fmla="*/ 959723 w 1534386"/>
                  <a:gd name="connsiteY4741" fmla="*/ 1282292 h 1578661"/>
                  <a:gd name="connsiteX4742" fmla="*/ 959723 w 1534386"/>
                  <a:gd name="connsiteY4742" fmla="*/ 1282292 h 1578661"/>
                  <a:gd name="connsiteX4743" fmla="*/ 960932 w 1534386"/>
                  <a:gd name="connsiteY4743" fmla="*/ 1282292 h 1578661"/>
                  <a:gd name="connsiteX4744" fmla="*/ 960932 w 1534386"/>
                  <a:gd name="connsiteY4744" fmla="*/ 1282292 h 1578661"/>
                  <a:gd name="connsiteX4745" fmla="*/ 962139 w 1534386"/>
                  <a:gd name="connsiteY4745" fmla="*/ 1282292 h 1578661"/>
                  <a:gd name="connsiteX4746" fmla="*/ 962139 w 1534386"/>
                  <a:gd name="connsiteY4746" fmla="*/ 1282292 h 1578661"/>
                  <a:gd name="connsiteX4747" fmla="*/ 963347 w 1534386"/>
                  <a:gd name="connsiteY4747" fmla="*/ 1282292 h 1578661"/>
                  <a:gd name="connsiteX4748" fmla="*/ 963347 w 1534386"/>
                  <a:gd name="connsiteY4748" fmla="*/ 1282292 h 1578661"/>
                  <a:gd name="connsiteX4749" fmla="*/ 963347 w 1534386"/>
                  <a:gd name="connsiteY4749" fmla="*/ 1282292 h 1578661"/>
                  <a:gd name="connsiteX4750" fmla="*/ 963347 w 1534386"/>
                  <a:gd name="connsiteY4750" fmla="*/ 1282292 h 1578661"/>
                  <a:gd name="connsiteX4751" fmla="*/ 963347 w 1534386"/>
                  <a:gd name="connsiteY4751" fmla="*/ 1282292 h 1578661"/>
                  <a:gd name="connsiteX4752" fmla="*/ 963347 w 1534386"/>
                  <a:gd name="connsiteY4752" fmla="*/ 1282292 h 1578661"/>
                  <a:gd name="connsiteX4753" fmla="*/ 963347 w 1534386"/>
                  <a:gd name="connsiteY4753" fmla="*/ 1282292 h 1578661"/>
                  <a:gd name="connsiteX4754" fmla="*/ 963347 w 1534386"/>
                  <a:gd name="connsiteY4754" fmla="*/ 1282292 h 1578661"/>
                  <a:gd name="connsiteX4755" fmla="*/ 963347 w 1534386"/>
                  <a:gd name="connsiteY4755" fmla="*/ 1282292 h 1578661"/>
                  <a:gd name="connsiteX4756" fmla="*/ 963347 w 1534386"/>
                  <a:gd name="connsiteY4756" fmla="*/ 1282292 h 1578661"/>
                  <a:gd name="connsiteX4757" fmla="*/ 963347 w 1534386"/>
                  <a:gd name="connsiteY4757" fmla="*/ 1282292 h 1578661"/>
                  <a:gd name="connsiteX4758" fmla="*/ 962139 w 1534386"/>
                  <a:gd name="connsiteY4758" fmla="*/ 1283500 h 1578661"/>
                  <a:gd name="connsiteX4759" fmla="*/ 962139 w 1534386"/>
                  <a:gd name="connsiteY4759" fmla="*/ 1283500 h 1578661"/>
                  <a:gd name="connsiteX4760" fmla="*/ 962139 w 1534386"/>
                  <a:gd name="connsiteY4760" fmla="*/ 1283500 h 1578661"/>
                  <a:gd name="connsiteX4761" fmla="*/ 962139 w 1534386"/>
                  <a:gd name="connsiteY4761" fmla="*/ 1283500 h 1578661"/>
                  <a:gd name="connsiteX4762" fmla="*/ 962139 w 1534386"/>
                  <a:gd name="connsiteY4762" fmla="*/ 1283500 h 1578661"/>
                  <a:gd name="connsiteX4763" fmla="*/ 962139 w 1534386"/>
                  <a:gd name="connsiteY4763" fmla="*/ 1283500 h 1578661"/>
                  <a:gd name="connsiteX4764" fmla="*/ 962139 w 1534386"/>
                  <a:gd name="connsiteY4764" fmla="*/ 1283500 h 1578661"/>
                  <a:gd name="connsiteX4765" fmla="*/ 962139 w 1534386"/>
                  <a:gd name="connsiteY4765" fmla="*/ 1283500 h 1578661"/>
                  <a:gd name="connsiteX4766" fmla="*/ 962139 w 1534386"/>
                  <a:gd name="connsiteY4766" fmla="*/ 1283500 h 1578661"/>
                  <a:gd name="connsiteX4767" fmla="*/ 962139 w 1534386"/>
                  <a:gd name="connsiteY4767" fmla="*/ 1284708 h 1578661"/>
                  <a:gd name="connsiteX4768" fmla="*/ 962139 w 1534386"/>
                  <a:gd name="connsiteY4768" fmla="*/ 1284708 h 1578661"/>
                  <a:gd name="connsiteX4769" fmla="*/ 962139 w 1534386"/>
                  <a:gd name="connsiteY4769" fmla="*/ 1284708 h 1578661"/>
                  <a:gd name="connsiteX4770" fmla="*/ 962139 w 1534386"/>
                  <a:gd name="connsiteY4770" fmla="*/ 1284708 h 1578661"/>
                  <a:gd name="connsiteX4771" fmla="*/ 962139 w 1534386"/>
                  <a:gd name="connsiteY4771" fmla="*/ 1284708 h 1578661"/>
                  <a:gd name="connsiteX4772" fmla="*/ 962139 w 1534386"/>
                  <a:gd name="connsiteY4772" fmla="*/ 1284708 h 1578661"/>
                  <a:gd name="connsiteX4773" fmla="*/ 962139 w 1534386"/>
                  <a:gd name="connsiteY4773" fmla="*/ 1284708 h 1578661"/>
                  <a:gd name="connsiteX4774" fmla="*/ 962139 w 1534386"/>
                  <a:gd name="connsiteY4774" fmla="*/ 1284708 h 1578661"/>
                  <a:gd name="connsiteX4775" fmla="*/ 962139 w 1534386"/>
                  <a:gd name="connsiteY4775" fmla="*/ 1284708 h 1578661"/>
                  <a:gd name="connsiteX4776" fmla="*/ 962139 w 1534386"/>
                  <a:gd name="connsiteY4776" fmla="*/ 1284708 h 1578661"/>
                  <a:gd name="connsiteX4777" fmla="*/ 962139 w 1534386"/>
                  <a:gd name="connsiteY4777" fmla="*/ 1284708 h 1578661"/>
                  <a:gd name="connsiteX4778" fmla="*/ 962139 w 1534386"/>
                  <a:gd name="connsiteY4778" fmla="*/ 1284708 h 1578661"/>
                  <a:gd name="connsiteX4779" fmla="*/ 962139 w 1534386"/>
                  <a:gd name="connsiteY4779" fmla="*/ 1284708 h 1578661"/>
                  <a:gd name="connsiteX4780" fmla="*/ 962139 w 1534386"/>
                  <a:gd name="connsiteY4780" fmla="*/ 1284708 h 1578661"/>
                  <a:gd name="connsiteX4781" fmla="*/ 962139 w 1534386"/>
                  <a:gd name="connsiteY4781" fmla="*/ 1284708 h 1578661"/>
                  <a:gd name="connsiteX4782" fmla="*/ 962139 w 1534386"/>
                  <a:gd name="connsiteY4782" fmla="*/ 1284708 h 1578661"/>
                  <a:gd name="connsiteX4783" fmla="*/ 962139 w 1534386"/>
                  <a:gd name="connsiteY4783" fmla="*/ 1284708 h 1578661"/>
                  <a:gd name="connsiteX4784" fmla="*/ 962139 w 1534386"/>
                  <a:gd name="connsiteY4784" fmla="*/ 1284708 h 1578661"/>
                  <a:gd name="connsiteX4785" fmla="*/ 962139 w 1534386"/>
                  <a:gd name="connsiteY4785" fmla="*/ 1284708 h 1578661"/>
                  <a:gd name="connsiteX4786" fmla="*/ 962139 w 1534386"/>
                  <a:gd name="connsiteY4786" fmla="*/ 1284708 h 1578661"/>
                  <a:gd name="connsiteX4787" fmla="*/ 963347 w 1534386"/>
                  <a:gd name="connsiteY4787" fmla="*/ 1284708 h 1578661"/>
                  <a:gd name="connsiteX4788" fmla="*/ 963347 w 1534386"/>
                  <a:gd name="connsiteY4788" fmla="*/ 1284708 h 1578661"/>
                  <a:gd name="connsiteX4789" fmla="*/ 973013 w 1534386"/>
                  <a:gd name="connsiteY4789" fmla="*/ 1282292 h 1578661"/>
                  <a:gd name="connsiteX4790" fmla="*/ 973013 w 1534386"/>
                  <a:gd name="connsiteY4790" fmla="*/ 1281084 h 1578661"/>
                  <a:gd name="connsiteX4791" fmla="*/ 973013 w 1534386"/>
                  <a:gd name="connsiteY4791" fmla="*/ 1281084 h 1578661"/>
                  <a:gd name="connsiteX4792" fmla="*/ 973013 w 1534386"/>
                  <a:gd name="connsiteY4792" fmla="*/ 1281084 h 1578661"/>
                  <a:gd name="connsiteX4793" fmla="*/ 973013 w 1534386"/>
                  <a:gd name="connsiteY4793" fmla="*/ 1281084 h 1578661"/>
                  <a:gd name="connsiteX4794" fmla="*/ 973013 w 1534386"/>
                  <a:gd name="connsiteY4794" fmla="*/ 1281084 h 1578661"/>
                  <a:gd name="connsiteX4795" fmla="*/ 973013 w 1534386"/>
                  <a:gd name="connsiteY4795" fmla="*/ 1281084 h 1578661"/>
                  <a:gd name="connsiteX4796" fmla="*/ 973013 w 1534386"/>
                  <a:gd name="connsiteY4796" fmla="*/ 1281084 h 1578661"/>
                  <a:gd name="connsiteX4797" fmla="*/ 973013 w 1534386"/>
                  <a:gd name="connsiteY4797" fmla="*/ 1281084 h 1578661"/>
                  <a:gd name="connsiteX4798" fmla="*/ 973013 w 1534386"/>
                  <a:gd name="connsiteY4798" fmla="*/ 1281084 h 1578661"/>
                  <a:gd name="connsiteX4799" fmla="*/ 973013 w 1534386"/>
                  <a:gd name="connsiteY4799" fmla="*/ 1281084 h 1578661"/>
                  <a:gd name="connsiteX4800" fmla="*/ 973013 w 1534386"/>
                  <a:gd name="connsiteY4800" fmla="*/ 1281084 h 1578661"/>
                  <a:gd name="connsiteX4801" fmla="*/ 973013 w 1534386"/>
                  <a:gd name="connsiteY4801" fmla="*/ 1281084 h 1578661"/>
                  <a:gd name="connsiteX4802" fmla="*/ 973013 w 1534386"/>
                  <a:gd name="connsiteY4802" fmla="*/ 1281084 h 1578661"/>
                  <a:gd name="connsiteX4803" fmla="*/ 973013 w 1534386"/>
                  <a:gd name="connsiteY4803" fmla="*/ 1281084 h 1578661"/>
                  <a:gd name="connsiteX4804" fmla="*/ 973013 w 1534386"/>
                  <a:gd name="connsiteY4804" fmla="*/ 1281084 h 1578661"/>
                  <a:gd name="connsiteX4805" fmla="*/ 973013 w 1534386"/>
                  <a:gd name="connsiteY4805" fmla="*/ 1281084 h 1578661"/>
                  <a:gd name="connsiteX4806" fmla="*/ 973013 w 1534386"/>
                  <a:gd name="connsiteY4806" fmla="*/ 1281084 h 1578661"/>
                  <a:gd name="connsiteX4807" fmla="*/ 974221 w 1534386"/>
                  <a:gd name="connsiteY4807" fmla="*/ 1281084 h 1578661"/>
                  <a:gd name="connsiteX4808" fmla="*/ 974221 w 1534386"/>
                  <a:gd name="connsiteY4808" fmla="*/ 1281084 h 1578661"/>
                  <a:gd name="connsiteX4809" fmla="*/ 975429 w 1534386"/>
                  <a:gd name="connsiteY4809" fmla="*/ 1281084 h 1578661"/>
                  <a:gd name="connsiteX4810" fmla="*/ 975429 w 1534386"/>
                  <a:gd name="connsiteY4810" fmla="*/ 1281084 h 1578661"/>
                  <a:gd name="connsiteX4811" fmla="*/ 976637 w 1534386"/>
                  <a:gd name="connsiteY4811" fmla="*/ 1281084 h 1578661"/>
                  <a:gd name="connsiteX4812" fmla="*/ 976637 w 1534386"/>
                  <a:gd name="connsiteY4812" fmla="*/ 1281084 h 1578661"/>
                  <a:gd name="connsiteX4813" fmla="*/ 976637 w 1534386"/>
                  <a:gd name="connsiteY4813" fmla="*/ 1281084 h 1578661"/>
                  <a:gd name="connsiteX4814" fmla="*/ 976637 w 1534386"/>
                  <a:gd name="connsiteY4814" fmla="*/ 1281084 h 1578661"/>
                  <a:gd name="connsiteX4815" fmla="*/ 976637 w 1534386"/>
                  <a:gd name="connsiteY4815" fmla="*/ 1281084 h 1578661"/>
                  <a:gd name="connsiteX4816" fmla="*/ 977845 w 1534386"/>
                  <a:gd name="connsiteY4816" fmla="*/ 1281084 h 1578661"/>
                  <a:gd name="connsiteX4817" fmla="*/ 980261 w 1534386"/>
                  <a:gd name="connsiteY4817" fmla="*/ 1281084 h 1578661"/>
                  <a:gd name="connsiteX4818" fmla="*/ 980261 w 1534386"/>
                  <a:gd name="connsiteY4818" fmla="*/ 1281084 h 1578661"/>
                  <a:gd name="connsiteX4819" fmla="*/ 980261 w 1534386"/>
                  <a:gd name="connsiteY4819" fmla="*/ 1281084 h 1578661"/>
                  <a:gd name="connsiteX4820" fmla="*/ 980261 w 1534386"/>
                  <a:gd name="connsiteY4820" fmla="*/ 1281084 h 1578661"/>
                  <a:gd name="connsiteX4821" fmla="*/ 980261 w 1534386"/>
                  <a:gd name="connsiteY4821" fmla="*/ 1281084 h 1578661"/>
                  <a:gd name="connsiteX4822" fmla="*/ 980261 w 1534386"/>
                  <a:gd name="connsiteY4822" fmla="*/ 1281084 h 1578661"/>
                  <a:gd name="connsiteX4823" fmla="*/ 980261 w 1534386"/>
                  <a:gd name="connsiteY4823" fmla="*/ 1281084 h 1578661"/>
                  <a:gd name="connsiteX4824" fmla="*/ 980261 w 1534386"/>
                  <a:gd name="connsiteY4824" fmla="*/ 1281084 h 1578661"/>
                  <a:gd name="connsiteX4825" fmla="*/ 980261 w 1534386"/>
                  <a:gd name="connsiteY4825" fmla="*/ 1281084 h 1578661"/>
                  <a:gd name="connsiteX4826" fmla="*/ 980261 w 1534386"/>
                  <a:gd name="connsiteY4826" fmla="*/ 1281084 h 1578661"/>
                  <a:gd name="connsiteX4827" fmla="*/ 981469 w 1534386"/>
                  <a:gd name="connsiteY4827" fmla="*/ 1277459 h 1578661"/>
                  <a:gd name="connsiteX4828" fmla="*/ 981469 w 1534386"/>
                  <a:gd name="connsiteY4828" fmla="*/ 1275043 h 1578661"/>
                  <a:gd name="connsiteX4829" fmla="*/ 979053 w 1534386"/>
                  <a:gd name="connsiteY4829" fmla="*/ 1277459 h 1578661"/>
                  <a:gd name="connsiteX4830" fmla="*/ 979053 w 1534386"/>
                  <a:gd name="connsiteY4830" fmla="*/ 1277459 h 1578661"/>
                  <a:gd name="connsiteX4831" fmla="*/ 977845 w 1534386"/>
                  <a:gd name="connsiteY4831" fmla="*/ 1278668 h 1578661"/>
                  <a:gd name="connsiteX4832" fmla="*/ 977845 w 1534386"/>
                  <a:gd name="connsiteY4832" fmla="*/ 1278668 h 1578661"/>
                  <a:gd name="connsiteX4833" fmla="*/ 976637 w 1534386"/>
                  <a:gd name="connsiteY4833" fmla="*/ 1278668 h 1578661"/>
                  <a:gd name="connsiteX4834" fmla="*/ 976637 w 1534386"/>
                  <a:gd name="connsiteY4834" fmla="*/ 1278668 h 1578661"/>
                  <a:gd name="connsiteX4835" fmla="*/ 975429 w 1534386"/>
                  <a:gd name="connsiteY4835" fmla="*/ 1278668 h 1578661"/>
                  <a:gd name="connsiteX4836" fmla="*/ 974221 w 1534386"/>
                  <a:gd name="connsiteY4836" fmla="*/ 1278668 h 1578661"/>
                  <a:gd name="connsiteX4837" fmla="*/ 974221 w 1534386"/>
                  <a:gd name="connsiteY4837" fmla="*/ 1278668 h 1578661"/>
                  <a:gd name="connsiteX4838" fmla="*/ 973013 w 1534386"/>
                  <a:gd name="connsiteY4838" fmla="*/ 1278668 h 1578661"/>
                  <a:gd name="connsiteX4839" fmla="*/ 973013 w 1534386"/>
                  <a:gd name="connsiteY4839" fmla="*/ 1278668 h 1578661"/>
                  <a:gd name="connsiteX4840" fmla="*/ 971804 w 1534386"/>
                  <a:gd name="connsiteY4840" fmla="*/ 1279876 h 1578661"/>
                  <a:gd name="connsiteX4841" fmla="*/ 969388 w 1534386"/>
                  <a:gd name="connsiteY4841" fmla="*/ 1281084 h 1578661"/>
                  <a:gd name="connsiteX4842" fmla="*/ 969388 w 1534386"/>
                  <a:gd name="connsiteY4842" fmla="*/ 1281084 h 1578661"/>
                  <a:gd name="connsiteX4843" fmla="*/ 968180 w 1534386"/>
                  <a:gd name="connsiteY4843" fmla="*/ 1281084 h 1578661"/>
                  <a:gd name="connsiteX4844" fmla="*/ 968180 w 1534386"/>
                  <a:gd name="connsiteY4844" fmla="*/ 1281084 h 1578661"/>
                  <a:gd name="connsiteX4845" fmla="*/ 966972 w 1534386"/>
                  <a:gd name="connsiteY4845" fmla="*/ 1281084 h 1578661"/>
                  <a:gd name="connsiteX4846" fmla="*/ 966972 w 1534386"/>
                  <a:gd name="connsiteY4846" fmla="*/ 1281084 h 1578661"/>
                  <a:gd name="connsiteX4847" fmla="*/ 965764 w 1534386"/>
                  <a:gd name="connsiteY4847" fmla="*/ 1281084 h 1578661"/>
                  <a:gd name="connsiteX4848" fmla="*/ 965764 w 1534386"/>
                  <a:gd name="connsiteY4848" fmla="*/ 1281084 h 1578661"/>
                  <a:gd name="connsiteX4849" fmla="*/ 963347 w 1534386"/>
                  <a:gd name="connsiteY4849" fmla="*/ 1281084 h 1578661"/>
                  <a:gd name="connsiteX4850" fmla="*/ 962139 w 1534386"/>
                  <a:gd name="connsiteY4850" fmla="*/ 1281084 h 1578661"/>
                  <a:gd name="connsiteX4851" fmla="*/ 962139 w 1534386"/>
                  <a:gd name="connsiteY4851" fmla="*/ 1281084 h 1578661"/>
                  <a:gd name="connsiteX4852" fmla="*/ 962139 w 1534386"/>
                  <a:gd name="connsiteY4852" fmla="*/ 1281084 h 1578661"/>
                  <a:gd name="connsiteX4853" fmla="*/ 962139 w 1534386"/>
                  <a:gd name="connsiteY4853" fmla="*/ 1281084 h 1578661"/>
                  <a:gd name="connsiteX4854" fmla="*/ 962139 w 1534386"/>
                  <a:gd name="connsiteY4854" fmla="*/ 1281084 h 1578661"/>
                  <a:gd name="connsiteX4855" fmla="*/ 962139 w 1534386"/>
                  <a:gd name="connsiteY4855" fmla="*/ 1281084 h 1578661"/>
                  <a:gd name="connsiteX4856" fmla="*/ 962139 w 1534386"/>
                  <a:gd name="connsiteY4856" fmla="*/ 1281084 h 1578661"/>
                  <a:gd name="connsiteX4857" fmla="*/ 962139 w 1534386"/>
                  <a:gd name="connsiteY4857" fmla="*/ 1281084 h 1578661"/>
                  <a:gd name="connsiteX4858" fmla="*/ 962139 w 1534386"/>
                  <a:gd name="connsiteY4858" fmla="*/ 1281084 h 1578661"/>
                  <a:gd name="connsiteX4859" fmla="*/ 962139 w 1534386"/>
                  <a:gd name="connsiteY4859" fmla="*/ 1281084 h 1578661"/>
                  <a:gd name="connsiteX4860" fmla="*/ 962139 w 1534386"/>
                  <a:gd name="connsiteY4860" fmla="*/ 1281084 h 1578661"/>
                  <a:gd name="connsiteX4861" fmla="*/ 962139 w 1534386"/>
                  <a:gd name="connsiteY4861" fmla="*/ 1281084 h 1578661"/>
                  <a:gd name="connsiteX4862" fmla="*/ 962139 w 1534386"/>
                  <a:gd name="connsiteY4862" fmla="*/ 1281084 h 1578661"/>
                  <a:gd name="connsiteX4863" fmla="*/ 962139 w 1534386"/>
                  <a:gd name="connsiteY4863" fmla="*/ 1281084 h 1578661"/>
                  <a:gd name="connsiteX4864" fmla="*/ 962139 w 1534386"/>
                  <a:gd name="connsiteY4864" fmla="*/ 1281084 h 1578661"/>
                  <a:gd name="connsiteX4865" fmla="*/ 962139 w 1534386"/>
                  <a:gd name="connsiteY4865" fmla="*/ 1281084 h 1578661"/>
                  <a:gd name="connsiteX4866" fmla="*/ 962139 w 1534386"/>
                  <a:gd name="connsiteY4866" fmla="*/ 1281084 h 1578661"/>
                  <a:gd name="connsiteX4867" fmla="*/ 962139 w 1534386"/>
                  <a:gd name="connsiteY4867" fmla="*/ 1281084 h 1578661"/>
                  <a:gd name="connsiteX4868" fmla="*/ 962139 w 1534386"/>
                  <a:gd name="connsiteY4868" fmla="*/ 1281084 h 1578661"/>
                  <a:gd name="connsiteX4869" fmla="*/ 962139 w 1534386"/>
                  <a:gd name="connsiteY4869" fmla="*/ 1281084 h 1578661"/>
                  <a:gd name="connsiteX4870" fmla="*/ 962139 w 1534386"/>
                  <a:gd name="connsiteY4870" fmla="*/ 1281084 h 1578661"/>
                  <a:gd name="connsiteX4871" fmla="*/ 962139 w 1534386"/>
                  <a:gd name="connsiteY4871" fmla="*/ 1281084 h 1578661"/>
                  <a:gd name="connsiteX4872" fmla="*/ 962139 w 1534386"/>
                  <a:gd name="connsiteY4872" fmla="*/ 1281084 h 1578661"/>
                  <a:gd name="connsiteX4873" fmla="*/ 962139 w 1534386"/>
                  <a:gd name="connsiteY4873" fmla="*/ 1281084 h 1578661"/>
                  <a:gd name="connsiteX4874" fmla="*/ 962139 w 1534386"/>
                  <a:gd name="connsiteY4874" fmla="*/ 1281084 h 1578661"/>
                  <a:gd name="connsiteX4875" fmla="*/ 962139 w 1534386"/>
                  <a:gd name="connsiteY4875" fmla="*/ 1281084 h 1578661"/>
                  <a:gd name="connsiteX4876" fmla="*/ 962139 w 1534386"/>
                  <a:gd name="connsiteY4876" fmla="*/ 1281084 h 1578661"/>
                  <a:gd name="connsiteX4877" fmla="*/ 962139 w 1534386"/>
                  <a:gd name="connsiteY4877" fmla="*/ 1281084 h 1578661"/>
                  <a:gd name="connsiteX4878" fmla="*/ 962139 w 1534386"/>
                  <a:gd name="connsiteY4878" fmla="*/ 1281084 h 1578661"/>
                  <a:gd name="connsiteX4879" fmla="*/ 962139 w 1534386"/>
                  <a:gd name="connsiteY4879" fmla="*/ 1281084 h 1578661"/>
                  <a:gd name="connsiteX4880" fmla="*/ 962139 w 1534386"/>
                  <a:gd name="connsiteY4880" fmla="*/ 1281084 h 1578661"/>
                  <a:gd name="connsiteX4881" fmla="*/ 962139 w 1534386"/>
                  <a:gd name="connsiteY4881" fmla="*/ 1281084 h 1578661"/>
                  <a:gd name="connsiteX4882" fmla="*/ 962139 w 1534386"/>
                  <a:gd name="connsiteY4882" fmla="*/ 1281084 h 1578661"/>
                  <a:gd name="connsiteX4883" fmla="*/ 962139 w 1534386"/>
                  <a:gd name="connsiteY4883" fmla="*/ 1281084 h 1578661"/>
                  <a:gd name="connsiteX4884" fmla="*/ 976637 w 1534386"/>
                  <a:gd name="connsiteY4884" fmla="*/ 1266586 h 1578661"/>
                  <a:gd name="connsiteX4885" fmla="*/ 981469 w 1534386"/>
                  <a:gd name="connsiteY4885" fmla="*/ 1240008 h 1578661"/>
                  <a:gd name="connsiteX4886" fmla="*/ 981469 w 1534386"/>
                  <a:gd name="connsiteY4886" fmla="*/ 1238800 h 1578661"/>
                  <a:gd name="connsiteX4887" fmla="*/ 982678 w 1534386"/>
                  <a:gd name="connsiteY4887" fmla="*/ 1231551 h 1578661"/>
                  <a:gd name="connsiteX4888" fmla="*/ 983886 w 1534386"/>
                  <a:gd name="connsiteY4888" fmla="*/ 1229135 h 1578661"/>
                  <a:gd name="connsiteX4889" fmla="*/ 985094 w 1534386"/>
                  <a:gd name="connsiteY4889" fmla="*/ 1224302 h 1578661"/>
                  <a:gd name="connsiteX4890" fmla="*/ 986302 w 1534386"/>
                  <a:gd name="connsiteY4890" fmla="*/ 1220678 h 1578661"/>
                  <a:gd name="connsiteX4891" fmla="*/ 987510 w 1534386"/>
                  <a:gd name="connsiteY4891" fmla="*/ 1217053 h 1578661"/>
                  <a:gd name="connsiteX4892" fmla="*/ 987510 w 1534386"/>
                  <a:gd name="connsiteY4892" fmla="*/ 1215845 h 1578661"/>
                  <a:gd name="connsiteX4893" fmla="*/ 987510 w 1534386"/>
                  <a:gd name="connsiteY4893" fmla="*/ 1215845 h 1578661"/>
                  <a:gd name="connsiteX4894" fmla="*/ 986302 w 1534386"/>
                  <a:gd name="connsiteY4894" fmla="*/ 1211013 h 1578661"/>
                  <a:gd name="connsiteX4895" fmla="*/ 981469 w 1534386"/>
                  <a:gd name="connsiteY4895" fmla="*/ 1203764 h 1578661"/>
                  <a:gd name="connsiteX4896" fmla="*/ 980261 w 1534386"/>
                  <a:gd name="connsiteY4896" fmla="*/ 1202556 h 1578661"/>
                  <a:gd name="connsiteX4897" fmla="*/ 976637 w 1534386"/>
                  <a:gd name="connsiteY4897" fmla="*/ 1204972 h 1578661"/>
                  <a:gd name="connsiteX4898" fmla="*/ 983886 w 1534386"/>
                  <a:gd name="connsiteY4898" fmla="*/ 1221886 h 1578661"/>
                  <a:gd name="connsiteX4899" fmla="*/ 983886 w 1534386"/>
                  <a:gd name="connsiteY4899" fmla="*/ 1224302 h 1578661"/>
                  <a:gd name="connsiteX4900" fmla="*/ 983886 w 1534386"/>
                  <a:gd name="connsiteY4900" fmla="*/ 1224302 h 1578661"/>
                  <a:gd name="connsiteX4901" fmla="*/ 983886 w 1534386"/>
                  <a:gd name="connsiteY4901" fmla="*/ 1224302 h 1578661"/>
                  <a:gd name="connsiteX4902" fmla="*/ 983886 w 1534386"/>
                  <a:gd name="connsiteY4902" fmla="*/ 1224302 h 1578661"/>
                  <a:gd name="connsiteX4903" fmla="*/ 983886 w 1534386"/>
                  <a:gd name="connsiteY4903" fmla="*/ 1224302 h 1578661"/>
                  <a:gd name="connsiteX4904" fmla="*/ 983886 w 1534386"/>
                  <a:gd name="connsiteY4904" fmla="*/ 1224302 h 1578661"/>
                  <a:gd name="connsiteX4905" fmla="*/ 983886 w 1534386"/>
                  <a:gd name="connsiteY4905" fmla="*/ 1224302 h 1578661"/>
                  <a:gd name="connsiteX4906" fmla="*/ 983886 w 1534386"/>
                  <a:gd name="connsiteY4906" fmla="*/ 1224302 h 1578661"/>
                  <a:gd name="connsiteX4907" fmla="*/ 983886 w 1534386"/>
                  <a:gd name="connsiteY4907" fmla="*/ 1224302 h 1578661"/>
                  <a:gd name="connsiteX4908" fmla="*/ 983886 w 1534386"/>
                  <a:gd name="connsiteY4908" fmla="*/ 1223094 h 1578661"/>
                  <a:gd name="connsiteX4909" fmla="*/ 983886 w 1534386"/>
                  <a:gd name="connsiteY4909" fmla="*/ 1223094 h 1578661"/>
                  <a:gd name="connsiteX4910" fmla="*/ 983886 w 1534386"/>
                  <a:gd name="connsiteY4910" fmla="*/ 1221886 h 1578661"/>
                  <a:gd name="connsiteX4911" fmla="*/ 983886 w 1534386"/>
                  <a:gd name="connsiteY4911" fmla="*/ 1221886 h 1578661"/>
                  <a:gd name="connsiteX4912" fmla="*/ 983886 w 1534386"/>
                  <a:gd name="connsiteY4912" fmla="*/ 1217053 h 1578661"/>
                  <a:gd name="connsiteX4913" fmla="*/ 983886 w 1534386"/>
                  <a:gd name="connsiteY4913" fmla="*/ 1217053 h 1578661"/>
                  <a:gd name="connsiteX4914" fmla="*/ 983886 w 1534386"/>
                  <a:gd name="connsiteY4914" fmla="*/ 1217053 h 1578661"/>
                  <a:gd name="connsiteX4915" fmla="*/ 983886 w 1534386"/>
                  <a:gd name="connsiteY4915" fmla="*/ 1217053 h 1578661"/>
                  <a:gd name="connsiteX4916" fmla="*/ 983886 w 1534386"/>
                  <a:gd name="connsiteY4916" fmla="*/ 1217053 h 1578661"/>
                  <a:gd name="connsiteX4917" fmla="*/ 983886 w 1534386"/>
                  <a:gd name="connsiteY4917" fmla="*/ 1217053 h 1578661"/>
                  <a:gd name="connsiteX4918" fmla="*/ 983886 w 1534386"/>
                  <a:gd name="connsiteY4918" fmla="*/ 1217053 h 1578661"/>
                  <a:gd name="connsiteX4919" fmla="*/ 983886 w 1534386"/>
                  <a:gd name="connsiteY4919" fmla="*/ 1217053 h 1578661"/>
                  <a:gd name="connsiteX4920" fmla="*/ 983886 w 1534386"/>
                  <a:gd name="connsiteY4920" fmla="*/ 1217053 h 1578661"/>
                  <a:gd name="connsiteX4921" fmla="*/ 983886 w 1534386"/>
                  <a:gd name="connsiteY4921" fmla="*/ 1217053 h 1578661"/>
                  <a:gd name="connsiteX4922" fmla="*/ 983886 w 1534386"/>
                  <a:gd name="connsiteY4922" fmla="*/ 1217053 h 1578661"/>
                  <a:gd name="connsiteX4923" fmla="*/ 983886 w 1534386"/>
                  <a:gd name="connsiteY4923" fmla="*/ 1217053 h 1578661"/>
                  <a:gd name="connsiteX4924" fmla="*/ 983886 w 1534386"/>
                  <a:gd name="connsiteY4924" fmla="*/ 1217053 h 1578661"/>
                  <a:gd name="connsiteX4925" fmla="*/ 983886 w 1534386"/>
                  <a:gd name="connsiteY4925" fmla="*/ 1217053 h 1578661"/>
                  <a:gd name="connsiteX4926" fmla="*/ 993550 w 1534386"/>
                  <a:gd name="connsiteY4926" fmla="*/ 1212221 h 1578661"/>
                  <a:gd name="connsiteX4927" fmla="*/ 994759 w 1534386"/>
                  <a:gd name="connsiteY4927" fmla="*/ 1211013 h 1578661"/>
                  <a:gd name="connsiteX4928" fmla="*/ 994759 w 1534386"/>
                  <a:gd name="connsiteY4928" fmla="*/ 1211013 h 1578661"/>
                  <a:gd name="connsiteX4929" fmla="*/ 994759 w 1534386"/>
                  <a:gd name="connsiteY4929" fmla="*/ 1211013 h 1578661"/>
                  <a:gd name="connsiteX4930" fmla="*/ 994759 w 1534386"/>
                  <a:gd name="connsiteY4930" fmla="*/ 1211013 h 1578661"/>
                  <a:gd name="connsiteX4931" fmla="*/ 994759 w 1534386"/>
                  <a:gd name="connsiteY4931" fmla="*/ 1211013 h 1578661"/>
                  <a:gd name="connsiteX4932" fmla="*/ 994759 w 1534386"/>
                  <a:gd name="connsiteY4932" fmla="*/ 1211013 h 1578661"/>
                  <a:gd name="connsiteX4933" fmla="*/ 977845 w 1534386"/>
                  <a:gd name="connsiteY4933" fmla="*/ 1217053 h 1578661"/>
                  <a:gd name="connsiteX4934" fmla="*/ 969388 w 1534386"/>
                  <a:gd name="connsiteY4934" fmla="*/ 1221886 h 1578661"/>
                  <a:gd name="connsiteX4935" fmla="*/ 963347 w 1534386"/>
                  <a:gd name="connsiteY4935" fmla="*/ 1225510 h 1578661"/>
                  <a:gd name="connsiteX4936" fmla="*/ 960932 w 1534386"/>
                  <a:gd name="connsiteY4936" fmla="*/ 1231551 h 1578661"/>
                  <a:gd name="connsiteX4937" fmla="*/ 960932 w 1534386"/>
                  <a:gd name="connsiteY4937" fmla="*/ 1232759 h 1578661"/>
                  <a:gd name="connsiteX4938" fmla="*/ 959723 w 1534386"/>
                  <a:gd name="connsiteY4938" fmla="*/ 1241216 h 1578661"/>
                  <a:gd name="connsiteX4939" fmla="*/ 959723 w 1534386"/>
                  <a:gd name="connsiteY4939" fmla="*/ 1241216 h 1578661"/>
                  <a:gd name="connsiteX4940" fmla="*/ 959723 w 1534386"/>
                  <a:gd name="connsiteY4940" fmla="*/ 1242424 h 1578661"/>
                  <a:gd name="connsiteX4941" fmla="*/ 959723 w 1534386"/>
                  <a:gd name="connsiteY4941" fmla="*/ 1243632 h 1578661"/>
                  <a:gd name="connsiteX4942" fmla="*/ 959723 w 1534386"/>
                  <a:gd name="connsiteY4942" fmla="*/ 1244840 h 1578661"/>
                  <a:gd name="connsiteX4943" fmla="*/ 959723 w 1534386"/>
                  <a:gd name="connsiteY4943" fmla="*/ 1247256 h 1578661"/>
                  <a:gd name="connsiteX4944" fmla="*/ 959723 w 1534386"/>
                  <a:gd name="connsiteY4944" fmla="*/ 1247256 h 1578661"/>
                  <a:gd name="connsiteX4945" fmla="*/ 959723 w 1534386"/>
                  <a:gd name="connsiteY4945" fmla="*/ 1248465 h 1578661"/>
                  <a:gd name="connsiteX4946" fmla="*/ 959723 w 1534386"/>
                  <a:gd name="connsiteY4946" fmla="*/ 1248465 h 1578661"/>
                  <a:gd name="connsiteX4947" fmla="*/ 959723 w 1534386"/>
                  <a:gd name="connsiteY4947" fmla="*/ 1248465 h 1578661"/>
                  <a:gd name="connsiteX4948" fmla="*/ 959723 w 1534386"/>
                  <a:gd name="connsiteY4948" fmla="*/ 1249673 h 1578661"/>
                  <a:gd name="connsiteX4949" fmla="*/ 959723 w 1534386"/>
                  <a:gd name="connsiteY4949" fmla="*/ 1249673 h 1578661"/>
                  <a:gd name="connsiteX4950" fmla="*/ 959723 w 1534386"/>
                  <a:gd name="connsiteY4950" fmla="*/ 1250881 h 1578661"/>
                  <a:gd name="connsiteX4951" fmla="*/ 959723 w 1534386"/>
                  <a:gd name="connsiteY4951" fmla="*/ 1250881 h 1578661"/>
                  <a:gd name="connsiteX4952" fmla="*/ 959723 w 1534386"/>
                  <a:gd name="connsiteY4952" fmla="*/ 1252089 h 1578661"/>
                  <a:gd name="connsiteX4953" fmla="*/ 959723 w 1534386"/>
                  <a:gd name="connsiteY4953" fmla="*/ 1252089 h 1578661"/>
                  <a:gd name="connsiteX4954" fmla="*/ 959723 w 1534386"/>
                  <a:gd name="connsiteY4954" fmla="*/ 1253297 h 1578661"/>
                  <a:gd name="connsiteX4955" fmla="*/ 959723 w 1534386"/>
                  <a:gd name="connsiteY4955" fmla="*/ 1253297 h 1578661"/>
                  <a:gd name="connsiteX4956" fmla="*/ 958515 w 1534386"/>
                  <a:gd name="connsiteY4956" fmla="*/ 1256922 h 1578661"/>
                  <a:gd name="connsiteX4957" fmla="*/ 958515 w 1534386"/>
                  <a:gd name="connsiteY4957" fmla="*/ 1256922 h 1578661"/>
                  <a:gd name="connsiteX4958" fmla="*/ 958515 w 1534386"/>
                  <a:gd name="connsiteY4958" fmla="*/ 1258129 h 1578661"/>
                  <a:gd name="connsiteX4959" fmla="*/ 958515 w 1534386"/>
                  <a:gd name="connsiteY4959" fmla="*/ 1258129 h 1578661"/>
                  <a:gd name="connsiteX4960" fmla="*/ 958515 w 1534386"/>
                  <a:gd name="connsiteY4960" fmla="*/ 1258129 h 1578661"/>
                  <a:gd name="connsiteX4961" fmla="*/ 958515 w 1534386"/>
                  <a:gd name="connsiteY4961" fmla="*/ 1258129 h 1578661"/>
                  <a:gd name="connsiteX4962" fmla="*/ 958515 w 1534386"/>
                  <a:gd name="connsiteY4962" fmla="*/ 1258129 h 1578661"/>
                  <a:gd name="connsiteX4963" fmla="*/ 958515 w 1534386"/>
                  <a:gd name="connsiteY4963" fmla="*/ 1258129 h 1578661"/>
                  <a:gd name="connsiteX4964" fmla="*/ 958515 w 1534386"/>
                  <a:gd name="connsiteY4964" fmla="*/ 1258129 h 1578661"/>
                  <a:gd name="connsiteX4965" fmla="*/ 958515 w 1534386"/>
                  <a:gd name="connsiteY4965" fmla="*/ 1258129 h 1578661"/>
                  <a:gd name="connsiteX4966" fmla="*/ 958515 w 1534386"/>
                  <a:gd name="connsiteY4966" fmla="*/ 1258129 h 1578661"/>
                  <a:gd name="connsiteX4967" fmla="*/ 958515 w 1534386"/>
                  <a:gd name="connsiteY4967" fmla="*/ 1258129 h 1578661"/>
                  <a:gd name="connsiteX4968" fmla="*/ 958515 w 1534386"/>
                  <a:gd name="connsiteY4968" fmla="*/ 1258129 h 1578661"/>
                  <a:gd name="connsiteX4969" fmla="*/ 958515 w 1534386"/>
                  <a:gd name="connsiteY4969" fmla="*/ 1258129 h 1578661"/>
                  <a:gd name="connsiteX4970" fmla="*/ 958515 w 1534386"/>
                  <a:gd name="connsiteY4970" fmla="*/ 1259338 h 1578661"/>
                  <a:gd name="connsiteX4971" fmla="*/ 958515 w 1534386"/>
                  <a:gd name="connsiteY4971" fmla="*/ 1259338 h 1578661"/>
                  <a:gd name="connsiteX4972" fmla="*/ 958515 w 1534386"/>
                  <a:gd name="connsiteY4972" fmla="*/ 1260546 h 1578661"/>
                  <a:gd name="connsiteX4973" fmla="*/ 958515 w 1534386"/>
                  <a:gd name="connsiteY4973" fmla="*/ 1260546 h 1578661"/>
                  <a:gd name="connsiteX4974" fmla="*/ 958515 w 1534386"/>
                  <a:gd name="connsiteY4974" fmla="*/ 1261754 h 1578661"/>
                  <a:gd name="connsiteX4975" fmla="*/ 958515 w 1534386"/>
                  <a:gd name="connsiteY4975" fmla="*/ 1262962 h 1578661"/>
                  <a:gd name="connsiteX4976" fmla="*/ 958515 w 1534386"/>
                  <a:gd name="connsiteY4976" fmla="*/ 1262962 h 1578661"/>
                  <a:gd name="connsiteX4977" fmla="*/ 958515 w 1534386"/>
                  <a:gd name="connsiteY4977" fmla="*/ 1262962 h 1578661"/>
                  <a:gd name="connsiteX4978" fmla="*/ 958515 w 1534386"/>
                  <a:gd name="connsiteY4978" fmla="*/ 1262962 h 1578661"/>
                  <a:gd name="connsiteX4979" fmla="*/ 958515 w 1534386"/>
                  <a:gd name="connsiteY4979" fmla="*/ 1262962 h 1578661"/>
                  <a:gd name="connsiteX4980" fmla="*/ 958515 w 1534386"/>
                  <a:gd name="connsiteY4980" fmla="*/ 1262962 h 1578661"/>
                  <a:gd name="connsiteX4981" fmla="*/ 958515 w 1534386"/>
                  <a:gd name="connsiteY4981" fmla="*/ 1262962 h 1578661"/>
                  <a:gd name="connsiteX4982" fmla="*/ 958515 w 1534386"/>
                  <a:gd name="connsiteY4982" fmla="*/ 1262962 h 1578661"/>
                  <a:gd name="connsiteX4983" fmla="*/ 958515 w 1534386"/>
                  <a:gd name="connsiteY4983" fmla="*/ 1262962 h 1578661"/>
                  <a:gd name="connsiteX4984" fmla="*/ 958515 w 1534386"/>
                  <a:gd name="connsiteY4984" fmla="*/ 1262962 h 1578661"/>
                  <a:gd name="connsiteX4985" fmla="*/ 958515 w 1534386"/>
                  <a:gd name="connsiteY4985" fmla="*/ 1262962 h 1578661"/>
                  <a:gd name="connsiteX4986" fmla="*/ 957307 w 1534386"/>
                  <a:gd name="connsiteY4986" fmla="*/ 1265378 h 1578661"/>
                  <a:gd name="connsiteX4987" fmla="*/ 957307 w 1534386"/>
                  <a:gd name="connsiteY4987" fmla="*/ 1265378 h 1578661"/>
                  <a:gd name="connsiteX4988" fmla="*/ 957307 w 1534386"/>
                  <a:gd name="connsiteY4988" fmla="*/ 1266586 h 1578661"/>
                  <a:gd name="connsiteX4989" fmla="*/ 957307 w 1534386"/>
                  <a:gd name="connsiteY4989" fmla="*/ 1266586 h 1578661"/>
                  <a:gd name="connsiteX4990" fmla="*/ 957307 w 1534386"/>
                  <a:gd name="connsiteY4990" fmla="*/ 1267795 h 1578661"/>
                  <a:gd name="connsiteX4991" fmla="*/ 957307 w 1534386"/>
                  <a:gd name="connsiteY4991" fmla="*/ 1267795 h 1578661"/>
                  <a:gd name="connsiteX4992" fmla="*/ 957307 w 1534386"/>
                  <a:gd name="connsiteY4992" fmla="*/ 1269003 h 1578661"/>
                  <a:gd name="connsiteX4993" fmla="*/ 957307 w 1534386"/>
                  <a:gd name="connsiteY4993" fmla="*/ 1269003 h 1578661"/>
                  <a:gd name="connsiteX4994" fmla="*/ 957307 w 1534386"/>
                  <a:gd name="connsiteY4994" fmla="*/ 1270211 h 1578661"/>
                  <a:gd name="connsiteX4995" fmla="*/ 957307 w 1534386"/>
                  <a:gd name="connsiteY4995" fmla="*/ 1270211 h 1578661"/>
                  <a:gd name="connsiteX4996" fmla="*/ 957307 w 1534386"/>
                  <a:gd name="connsiteY4996" fmla="*/ 1271419 h 1578661"/>
                  <a:gd name="connsiteX4997" fmla="*/ 957307 w 1534386"/>
                  <a:gd name="connsiteY4997" fmla="*/ 1271419 h 1578661"/>
                  <a:gd name="connsiteX4998" fmla="*/ 957307 w 1534386"/>
                  <a:gd name="connsiteY4998" fmla="*/ 1272627 h 1578661"/>
                  <a:gd name="connsiteX4999" fmla="*/ 957307 w 1534386"/>
                  <a:gd name="connsiteY4999" fmla="*/ 1272627 h 1578661"/>
                  <a:gd name="connsiteX5000" fmla="*/ 957307 w 1534386"/>
                  <a:gd name="connsiteY5000" fmla="*/ 1272627 h 1578661"/>
                  <a:gd name="connsiteX5001" fmla="*/ 957307 w 1534386"/>
                  <a:gd name="connsiteY5001" fmla="*/ 1272627 h 1578661"/>
                  <a:gd name="connsiteX5002" fmla="*/ 956099 w 1534386"/>
                  <a:gd name="connsiteY5002" fmla="*/ 1277459 h 1578661"/>
                  <a:gd name="connsiteX5003" fmla="*/ 956099 w 1534386"/>
                  <a:gd name="connsiteY5003" fmla="*/ 1277459 h 1578661"/>
                  <a:gd name="connsiteX5004" fmla="*/ 956099 w 1534386"/>
                  <a:gd name="connsiteY5004" fmla="*/ 1278668 h 1578661"/>
                  <a:gd name="connsiteX5005" fmla="*/ 956099 w 1534386"/>
                  <a:gd name="connsiteY5005" fmla="*/ 1278668 h 1578661"/>
                  <a:gd name="connsiteX5006" fmla="*/ 956099 w 1534386"/>
                  <a:gd name="connsiteY5006" fmla="*/ 1278668 h 1578661"/>
                  <a:gd name="connsiteX5007" fmla="*/ 956099 w 1534386"/>
                  <a:gd name="connsiteY5007" fmla="*/ 1278668 h 1578661"/>
                  <a:gd name="connsiteX5008" fmla="*/ 956099 w 1534386"/>
                  <a:gd name="connsiteY5008" fmla="*/ 1278668 h 1578661"/>
                  <a:gd name="connsiteX5009" fmla="*/ 956099 w 1534386"/>
                  <a:gd name="connsiteY5009" fmla="*/ 1279876 h 1578661"/>
                  <a:gd name="connsiteX5010" fmla="*/ 956099 w 1534386"/>
                  <a:gd name="connsiteY5010" fmla="*/ 1279876 h 1578661"/>
                  <a:gd name="connsiteX5011" fmla="*/ 956099 w 1534386"/>
                  <a:gd name="connsiteY5011" fmla="*/ 1279876 h 1578661"/>
                  <a:gd name="connsiteX5012" fmla="*/ 956099 w 1534386"/>
                  <a:gd name="connsiteY5012" fmla="*/ 1279876 h 1578661"/>
                  <a:gd name="connsiteX5013" fmla="*/ 956099 w 1534386"/>
                  <a:gd name="connsiteY5013" fmla="*/ 1279876 h 1578661"/>
                  <a:gd name="connsiteX5014" fmla="*/ 956099 w 1534386"/>
                  <a:gd name="connsiteY5014" fmla="*/ 1279876 h 1578661"/>
                  <a:gd name="connsiteX5015" fmla="*/ 956099 w 1534386"/>
                  <a:gd name="connsiteY5015" fmla="*/ 1279876 h 1578661"/>
                  <a:gd name="connsiteX5016" fmla="*/ 956099 w 1534386"/>
                  <a:gd name="connsiteY5016" fmla="*/ 1279876 h 1578661"/>
                  <a:gd name="connsiteX5017" fmla="*/ 956099 w 1534386"/>
                  <a:gd name="connsiteY5017" fmla="*/ 1279876 h 1578661"/>
                  <a:gd name="connsiteX5018" fmla="*/ 956099 w 1534386"/>
                  <a:gd name="connsiteY5018" fmla="*/ 1279876 h 1578661"/>
                  <a:gd name="connsiteX5019" fmla="*/ 956099 w 1534386"/>
                  <a:gd name="connsiteY5019" fmla="*/ 1279876 h 1578661"/>
                  <a:gd name="connsiteX5020" fmla="*/ 956099 w 1534386"/>
                  <a:gd name="connsiteY5020" fmla="*/ 1279876 h 1578661"/>
                  <a:gd name="connsiteX5021" fmla="*/ 956099 w 1534386"/>
                  <a:gd name="connsiteY5021" fmla="*/ 1279876 h 1578661"/>
                  <a:gd name="connsiteX5022" fmla="*/ 956099 w 1534386"/>
                  <a:gd name="connsiteY5022" fmla="*/ 1279876 h 1578661"/>
                  <a:gd name="connsiteX5023" fmla="*/ 956099 w 1534386"/>
                  <a:gd name="connsiteY5023" fmla="*/ 1279876 h 1578661"/>
                  <a:gd name="connsiteX5024" fmla="*/ 956099 w 1534386"/>
                  <a:gd name="connsiteY5024" fmla="*/ 1279876 h 1578661"/>
                  <a:gd name="connsiteX5025" fmla="*/ 956099 w 1534386"/>
                  <a:gd name="connsiteY5025" fmla="*/ 1279876 h 1578661"/>
                  <a:gd name="connsiteX5026" fmla="*/ 956099 w 1534386"/>
                  <a:gd name="connsiteY5026" fmla="*/ 1279876 h 1578661"/>
                  <a:gd name="connsiteX5027" fmla="*/ 956099 w 1534386"/>
                  <a:gd name="connsiteY5027" fmla="*/ 1279876 h 1578661"/>
                  <a:gd name="connsiteX5028" fmla="*/ 956099 w 1534386"/>
                  <a:gd name="connsiteY5028" fmla="*/ 1279876 h 1578661"/>
                  <a:gd name="connsiteX5029" fmla="*/ 956099 w 1534386"/>
                  <a:gd name="connsiteY5029" fmla="*/ 1279876 h 1578661"/>
                  <a:gd name="connsiteX5030" fmla="*/ 957307 w 1534386"/>
                  <a:gd name="connsiteY5030" fmla="*/ 1278668 h 1578661"/>
                  <a:gd name="connsiteX5031" fmla="*/ 958515 w 1534386"/>
                  <a:gd name="connsiteY5031" fmla="*/ 1277459 h 1578661"/>
                  <a:gd name="connsiteX5032" fmla="*/ 959723 w 1534386"/>
                  <a:gd name="connsiteY5032" fmla="*/ 1273835 h 1578661"/>
                  <a:gd name="connsiteX5033" fmla="*/ 962139 w 1534386"/>
                  <a:gd name="connsiteY5033" fmla="*/ 1264170 h 1578661"/>
                  <a:gd name="connsiteX5034" fmla="*/ 969388 w 1534386"/>
                  <a:gd name="connsiteY5034" fmla="*/ 1250881 h 1578661"/>
                  <a:gd name="connsiteX5035" fmla="*/ 974221 w 1534386"/>
                  <a:gd name="connsiteY5035" fmla="*/ 1243632 h 1578661"/>
                  <a:gd name="connsiteX5036" fmla="*/ 974221 w 1534386"/>
                  <a:gd name="connsiteY5036" fmla="*/ 1242424 h 1578661"/>
                  <a:gd name="connsiteX5037" fmla="*/ 974221 w 1534386"/>
                  <a:gd name="connsiteY5037" fmla="*/ 1242424 h 1578661"/>
                  <a:gd name="connsiteX5038" fmla="*/ 975429 w 1534386"/>
                  <a:gd name="connsiteY5038" fmla="*/ 1242424 h 1578661"/>
                  <a:gd name="connsiteX5039" fmla="*/ 975429 w 1534386"/>
                  <a:gd name="connsiteY5039" fmla="*/ 1242424 h 1578661"/>
                  <a:gd name="connsiteX5040" fmla="*/ 975429 w 1534386"/>
                  <a:gd name="connsiteY5040" fmla="*/ 1242424 h 1578661"/>
                  <a:gd name="connsiteX5041" fmla="*/ 974221 w 1534386"/>
                  <a:gd name="connsiteY5041" fmla="*/ 1241216 h 1578661"/>
                  <a:gd name="connsiteX5042" fmla="*/ 974221 w 1534386"/>
                  <a:gd name="connsiteY5042" fmla="*/ 1241216 h 1578661"/>
                  <a:gd name="connsiteX5043" fmla="*/ 974221 w 1534386"/>
                  <a:gd name="connsiteY5043" fmla="*/ 1241216 h 1578661"/>
                  <a:gd name="connsiteX5044" fmla="*/ 974221 w 1534386"/>
                  <a:gd name="connsiteY5044" fmla="*/ 1241216 h 1578661"/>
                  <a:gd name="connsiteX5045" fmla="*/ 974221 w 1534386"/>
                  <a:gd name="connsiteY5045" fmla="*/ 1241216 h 1578661"/>
                  <a:gd name="connsiteX5046" fmla="*/ 974221 w 1534386"/>
                  <a:gd name="connsiteY5046" fmla="*/ 1241216 h 1578661"/>
                  <a:gd name="connsiteX5047" fmla="*/ 975429 w 1534386"/>
                  <a:gd name="connsiteY5047" fmla="*/ 1242424 h 1578661"/>
                  <a:gd name="connsiteX5048" fmla="*/ 975429 w 1534386"/>
                  <a:gd name="connsiteY5048" fmla="*/ 1242424 h 1578661"/>
                  <a:gd name="connsiteX5049" fmla="*/ 975429 w 1534386"/>
                  <a:gd name="connsiteY5049" fmla="*/ 1235175 h 1578661"/>
                  <a:gd name="connsiteX5050" fmla="*/ 975429 w 1534386"/>
                  <a:gd name="connsiteY5050" fmla="*/ 1235175 h 1578661"/>
                  <a:gd name="connsiteX5051" fmla="*/ 975429 w 1534386"/>
                  <a:gd name="connsiteY5051" fmla="*/ 1235175 h 1578661"/>
                  <a:gd name="connsiteX5052" fmla="*/ 975429 w 1534386"/>
                  <a:gd name="connsiteY5052" fmla="*/ 1235175 h 1578661"/>
                  <a:gd name="connsiteX5053" fmla="*/ 976637 w 1534386"/>
                  <a:gd name="connsiteY5053" fmla="*/ 1235175 h 1578661"/>
                  <a:gd name="connsiteX5054" fmla="*/ 980261 w 1534386"/>
                  <a:gd name="connsiteY5054" fmla="*/ 1233967 h 1578661"/>
                  <a:gd name="connsiteX5055" fmla="*/ 980261 w 1534386"/>
                  <a:gd name="connsiteY5055" fmla="*/ 1232759 h 1578661"/>
                  <a:gd name="connsiteX5056" fmla="*/ 980261 w 1534386"/>
                  <a:gd name="connsiteY5056" fmla="*/ 1229135 h 1578661"/>
                  <a:gd name="connsiteX5057" fmla="*/ 980261 w 1534386"/>
                  <a:gd name="connsiteY5057" fmla="*/ 1229135 h 1578661"/>
                  <a:gd name="connsiteX5058" fmla="*/ 980261 w 1534386"/>
                  <a:gd name="connsiteY5058" fmla="*/ 1229135 h 1578661"/>
                  <a:gd name="connsiteX5059" fmla="*/ 981469 w 1534386"/>
                  <a:gd name="connsiteY5059" fmla="*/ 1224302 h 1578661"/>
                  <a:gd name="connsiteX5060" fmla="*/ 982678 w 1534386"/>
                  <a:gd name="connsiteY5060" fmla="*/ 1220678 h 1578661"/>
                  <a:gd name="connsiteX5061" fmla="*/ 983886 w 1534386"/>
                  <a:gd name="connsiteY5061" fmla="*/ 1215845 h 1578661"/>
                  <a:gd name="connsiteX5062" fmla="*/ 977845 w 1534386"/>
                  <a:gd name="connsiteY5062" fmla="*/ 1217053 h 1578661"/>
                  <a:gd name="connsiteX5063" fmla="*/ 977845 w 1534386"/>
                  <a:gd name="connsiteY5063" fmla="*/ 1217053 h 1578661"/>
                  <a:gd name="connsiteX5064" fmla="*/ 977845 w 1534386"/>
                  <a:gd name="connsiteY5064" fmla="*/ 1217053 h 1578661"/>
                  <a:gd name="connsiteX5065" fmla="*/ 940393 w 1534386"/>
                  <a:gd name="connsiteY5065" fmla="*/ 1294373 h 1578661"/>
                  <a:gd name="connsiteX5066" fmla="*/ 940393 w 1534386"/>
                  <a:gd name="connsiteY5066" fmla="*/ 1294373 h 1578661"/>
                  <a:gd name="connsiteX5067" fmla="*/ 940393 w 1534386"/>
                  <a:gd name="connsiteY5067" fmla="*/ 1294373 h 1578661"/>
                  <a:gd name="connsiteX5068" fmla="*/ 940393 w 1534386"/>
                  <a:gd name="connsiteY5068" fmla="*/ 1294373 h 1578661"/>
                  <a:gd name="connsiteX5069" fmla="*/ 936769 w 1534386"/>
                  <a:gd name="connsiteY5069" fmla="*/ 1304038 h 1578661"/>
                  <a:gd name="connsiteX5070" fmla="*/ 937977 w 1534386"/>
                  <a:gd name="connsiteY5070" fmla="*/ 1305246 h 1578661"/>
                  <a:gd name="connsiteX5071" fmla="*/ 937977 w 1534386"/>
                  <a:gd name="connsiteY5071" fmla="*/ 1305246 h 1578661"/>
                  <a:gd name="connsiteX5072" fmla="*/ 936769 w 1534386"/>
                  <a:gd name="connsiteY5072" fmla="*/ 1302830 h 1578661"/>
                  <a:gd name="connsiteX5073" fmla="*/ 936769 w 1534386"/>
                  <a:gd name="connsiteY5073" fmla="*/ 1301622 h 1578661"/>
                  <a:gd name="connsiteX5074" fmla="*/ 936769 w 1534386"/>
                  <a:gd name="connsiteY5074" fmla="*/ 1301622 h 1578661"/>
                  <a:gd name="connsiteX5075" fmla="*/ 936769 w 1534386"/>
                  <a:gd name="connsiteY5075" fmla="*/ 1301622 h 1578661"/>
                  <a:gd name="connsiteX5076" fmla="*/ 936769 w 1534386"/>
                  <a:gd name="connsiteY5076" fmla="*/ 1301622 h 1578661"/>
                  <a:gd name="connsiteX5077" fmla="*/ 937977 w 1534386"/>
                  <a:gd name="connsiteY5077" fmla="*/ 1299206 h 1578661"/>
                  <a:gd name="connsiteX5078" fmla="*/ 935561 w 1534386"/>
                  <a:gd name="connsiteY5078" fmla="*/ 1296789 h 1578661"/>
                  <a:gd name="connsiteX5079" fmla="*/ 933144 w 1534386"/>
                  <a:gd name="connsiteY5079" fmla="*/ 1299206 h 1578661"/>
                  <a:gd name="connsiteX5080" fmla="*/ 933144 w 1534386"/>
                  <a:gd name="connsiteY5080" fmla="*/ 1300414 h 1578661"/>
                  <a:gd name="connsiteX5081" fmla="*/ 933144 w 1534386"/>
                  <a:gd name="connsiteY5081" fmla="*/ 1300414 h 1578661"/>
                  <a:gd name="connsiteX5082" fmla="*/ 933144 w 1534386"/>
                  <a:gd name="connsiteY5082" fmla="*/ 1300414 h 1578661"/>
                  <a:gd name="connsiteX5083" fmla="*/ 934353 w 1534386"/>
                  <a:gd name="connsiteY5083" fmla="*/ 1301622 h 1578661"/>
                  <a:gd name="connsiteX5084" fmla="*/ 936769 w 1534386"/>
                  <a:gd name="connsiteY5084" fmla="*/ 1304038 h 1578661"/>
                  <a:gd name="connsiteX5085" fmla="*/ 936769 w 1534386"/>
                  <a:gd name="connsiteY5085" fmla="*/ 1304038 h 1578661"/>
                  <a:gd name="connsiteX5086" fmla="*/ 936769 w 1534386"/>
                  <a:gd name="connsiteY5086" fmla="*/ 1304038 h 1578661"/>
                  <a:gd name="connsiteX5087" fmla="*/ 936769 w 1534386"/>
                  <a:gd name="connsiteY5087" fmla="*/ 1304038 h 1578661"/>
                  <a:gd name="connsiteX5088" fmla="*/ 936769 w 1534386"/>
                  <a:gd name="connsiteY5088" fmla="*/ 1304038 h 1578661"/>
                  <a:gd name="connsiteX5089" fmla="*/ 936769 w 1534386"/>
                  <a:gd name="connsiteY5089" fmla="*/ 1304038 h 1578661"/>
                  <a:gd name="connsiteX5090" fmla="*/ 936769 w 1534386"/>
                  <a:gd name="connsiteY5090" fmla="*/ 1304038 h 1578661"/>
                  <a:gd name="connsiteX5091" fmla="*/ 936769 w 1534386"/>
                  <a:gd name="connsiteY5091" fmla="*/ 1304038 h 1578661"/>
                  <a:gd name="connsiteX5092" fmla="*/ 945225 w 1534386"/>
                  <a:gd name="connsiteY5092" fmla="*/ 1307662 h 1578661"/>
                  <a:gd name="connsiteX5093" fmla="*/ 950058 w 1534386"/>
                  <a:gd name="connsiteY5093" fmla="*/ 1306454 h 1578661"/>
                  <a:gd name="connsiteX5094" fmla="*/ 952475 w 1534386"/>
                  <a:gd name="connsiteY5094" fmla="*/ 1306454 h 1578661"/>
                  <a:gd name="connsiteX5095" fmla="*/ 954891 w 1534386"/>
                  <a:gd name="connsiteY5095" fmla="*/ 1306454 h 1578661"/>
                  <a:gd name="connsiteX5096" fmla="*/ 956099 w 1534386"/>
                  <a:gd name="connsiteY5096" fmla="*/ 1306454 h 1578661"/>
                  <a:gd name="connsiteX5097" fmla="*/ 957307 w 1534386"/>
                  <a:gd name="connsiteY5097" fmla="*/ 1301622 h 1578661"/>
                  <a:gd name="connsiteX5098" fmla="*/ 956099 w 1534386"/>
                  <a:gd name="connsiteY5098" fmla="*/ 1301622 h 1578661"/>
                  <a:gd name="connsiteX5099" fmla="*/ 956099 w 1534386"/>
                  <a:gd name="connsiteY5099" fmla="*/ 1301622 h 1578661"/>
                  <a:gd name="connsiteX5100" fmla="*/ 954891 w 1534386"/>
                  <a:gd name="connsiteY5100" fmla="*/ 1301622 h 1578661"/>
                  <a:gd name="connsiteX5101" fmla="*/ 954891 w 1534386"/>
                  <a:gd name="connsiteY5101" fmla="*/ 1301622 h 1578661"/>
                  <a:gd name="connsiteX5102" fmla="*/ 953682 w 1534386"/>
                  <a:gd name="connsiteY5102" fmla="*/ 1301622 h 1578661"/>
                  <a:gd name="connsiteX5103" fmla="*/ 948850 w 1534386"/>
                  <a:gd name="connsiteY5103" fmla="*/ 1302830 h 1578661"/>
                  <a:gd name="connsiteX5104" fmla="*/ 947642 w 1534386"/>
                  <a:gd name="connsiteY5104" fmla="*/ 1304038 h 1578661"/>
                  <a:gd name="connsiteX5105" fmla="*/ 945225 w 1534386"/>
                  <a:gd name="connsiteY5105" fmla="*/ 1307662 h 1578661"/>
                  <a:gd name="connsiteX5106" fmla="*/ 942810 w 1534386"/>
                  <a:gd name="connsiteY5106" fmla="*/ 1311287 h 1578661"/>
                  <a:gd name="connsiteX5107" fmla="*/ 942810 w 1534386"/>
                  <a:gd name="connsiteY5107" fmla="*/ 1311287 h 1578661"/>
                  <a:gd name="connsiteX5108" fmla="*/ 942810 w 1534386"/>
                  <a:gd name="connsiteY5108" fmla="*/ 1311287 h 1578661"/>
                  <a:gd name="connsiteX5109" fmla="*/ 945225 w 1534386"/>
                  <a:gd name="connsiteY5109" fmla="*/ 1307662 h 1578661"/>
                  <a:gd name="connsiteX5110" fmla="*/ 962139 w 1534386"/>
                  <a:gd name="connsiteY5110" fmla="*/ 1312495 h 1578661"/>
                  <a:gd name="connsiteX5111" fmla="*/ 962139 w 1534386"/>
                  <a:gd name="connsiteY5111" fmla="*/ 1312495 h 1578661"/>
                  <a:gd name="connsiteX5112" fmla="*/ 962139 w 1534386"/>
                  <a:gd name="connsiteY5112" fmla="*/ 1312495 h 1578661"/>
                  <a:gd name="connsiteX5113" fmla="*/ 962139 w 1534386"/>
                  <a:gd name="connsiteY5113" fmla="*/ 1312495 h 1578661"/>
                  <a:gd name="connsiteX5114" fmla="*/ 962139 w 1534386"/>
                  <a:gd name="connsiteY5114" fmla="*/ 1312495 h 1578661"/>
                  <a:gd name="connsiteX5115" fmla="*/ 964556 w 1534386"/>
                  <a:gd name="connsiteY5115" fmla="*/ 1312495 h 1578661"/>
                  <a:gd name="connsiteX5116" fmla="*/ 964556 w 1534386"/>
                  <a:gd name="connsiteY5116" fmla="*/ 1312495 h 1578661"/>
                  <a:gd name="connsiteX5117" fmla="*/ 965764 w 1534386"/>
                  <a:gd name="connsiteY5117" fmla="*/ 1312495 h 1578661"/>
                  <a:gd name="connsiteX5118" fmla="*/ 965764 w 1534386"/>
                  <a:gd name="connsiteY5118" fmla="*/ 1312495 h 1578661"/>
                  <a:gd name="connsiteX5119" fmla="*/ 966972 w 1534386"/>
                  <a:gd name="connsiteY5119" fmla="*/ 1312495 h 1578661"/>
                  <a:gd name="connsiteX5120" fmla="*/ 966972 w 1534386"/>
                  <a:gd name="connsiteY5120" fmla="*/ 1312495 h 1578661"/>
                  <a:gd name="connsiteX5121" fmla="*/ 968180 w 1534386"/>
                  <a:gd name="connsiteY5121" fmla="*/ 1312495 h 1578661"/>
                  <a:gd name="connsiteX5122" fmla="*/ 968180 w 1534386"/>
                  <a:gd name="connsiteY5122" fmla="*/ 1312495 h 1578661"/>
                  <a:gd name="connsiteX5123" fmla="*/ 969388 w 1534386"/>
                  <a:gd name="connsiteY5123" fmla="*/ 1312495 h 1578661"/>
                  <a:gd name="connsiteX5124" fmla="*/ 969388 w 1534386"/>
                  <a:gd name="connsiteY5124" fmla="*/ 1312495 h 1578661"/>
                  <a:gd name="connsiteX5125" fmla="*/ 983886 w 1534386"/>
                  <a:gd name="connsiteY5125" fmla="*/ 1312495 h 1578661"/>
                  <a:gd name="connsiteX5126" fmla="*/ 1002007 w 1534386"/>
                  <a:gd name="connsiteY5126" fmla="*/ 1312495 h 1578661"/>
                  <a:gd name="connsiteX5127" fmla="*/ 997175 w 1534386"/>
                  <a:gd name="connsiteY5127" fmla="*/ 1304038 h 1578661"/>
                  <a:gd name="connsiteX5128" fmla="*/ 997175 w 1534386"/>
                  <a:gd name="connsiteY5128" fmla="*/ 1302830 h 1578661"/>
                  <a:gd name="connsiteX5129" fmla="*/ 995967 w 1534386"/>
                  <a:gd name="connsiteY5129" fmla="*/ 1302830 h 1578661"/>
                  <a:gd name="connsiteX5130" fmla="*/ 994759 w 1534386"/>
                  <a:gd name="connsiteY5130" fmla="*/ 1302830 h 1578661"/>
                  <a:gd name="connsiteX5131" fmla="*/ 993550 w 1534386"/>
                  <a:gd name="connsiteY5131" fmla="*/ 1302830 h 1578661"/>
                  <a:gd name="connsiteX5132" fmla="*/ 993550 w 1534386"/>
                  <a:gd name="connsiteY5132" fmla="*/ 1302830 h 1578661"/>
                  <a:gd name="connsiteX5133" fmla="*/ 993550 w 1534386"/>
                  <a:gd name="connsiteY5133" fmla="*/ 1302830 h 1578661"/>
                  <a:gd name="connsiteX5134" fmla="*/ 993550 w 1534386"/>
                  <a:gd name="connsiteY5134" fmla="*/ 1302830 h 1578661"/>
                  <a:gd name="connsiteX5135" fmla="*/ 993550 w 1534386"/>
                  <a:gd name="connsiteY5135" fmla="*/ 1302830 h 1578661"/>
                  <a:gd name="connsiteX5136" fmla="*/ 993550 w 1534386"/>
                  <a:gd name="connsiteY5136" fmla="*/ 1302830 h 1578661"/>
                  <a:gd name="connsiteX5137" fmla="*/ 992343 w 1534386"/>
                  <a:gd name="connsiteY5137" fmla="*/ 1300414 h 1578661"/>
                  <a:gd name="connsiteX5138" fmla="*/ 992343 w 1534386"/>
                  <a:gd name="connsiteY5138" fmla="*/ 1299206 h 1578661"/>
                  <a:gd name="connsiteX5139" fmla="*/ 992343 w 1534386"/>
                  <a:gd name="connsiteY5139" fmla="*/ 1297998 h 1578661"/>
                  <a:gd name="connsiteX5140" fmla="*/ 992343 w 1534386"/>
                  <a:gd name="connsiteY5140" fmla="*/ 1295581 h 1578661"/>
                  <a:gd name="connsiteX5141" fmla="*/ 993550 w 1534386"/>
                  <a:gd name="connsiteY5141" fmla="*/ 1294373 h 1578661"/>
                  <a:gd name="connsiteX5142" fmla="*/ 995967 w 1534386"/>
                  <a:gd name="connsiteY5142" fmla="*/ 1293165 h 1578661"/>
                  <a:gd name="connsiteX5143" fmla="*/ 993550 w 1534386"/>
                  <a:gd name="connsiteY5143" fmla="*/ 1279876 h 1578661"/>
                  <a:gd name="connsiteX5144" fmla="*/ 992343 w 1534386"/>
                  <a:gd name="connsiteY5144" fmla="*/ 1281084 h 1578661"/>
                  <a:gd name="connsiteX5145" fmla="*/ 992343 w 1534386"/>
                  <a:gd name="connsiteY5145" fmla="*/ 1281084 h 1578661"/>
                  <a:gd name="connsiteX5146" fmla="*/ 991135 w 1534386"/>
                  <a:gd name="connsiteY5146" fmla="*/ 1282292 h 1578661"/>
                  <a:gd name="connsiteX5147" fmla="*/ 987510 w 1534386"/>
                  <a:gd name="connsiteY5147" fmla="*/ 1283500 h 1578661"/>
                  <a:gd name="connsiteX5148" fmla="*/ 987510 w 1534386"/>
                  <a:gd name="connsiteY5148" fmla="*/ 1283500 h 1578661"/>
                  <a:gd name="connsiteX5149" fmla="*/ 985094 w 1534386"/>
                  <a:gd name="connsiteY5149" fmla="*/ 1284708 h 1578661"/>
                  <a:gd name="connsiteX5150" fmla="*/ 982678 w 1534386"/>
                  <a:gd name="connsiteY5150" fmla="*/ 1285916 h 1578661"/>
                  <a:gd name="connsiteX5151" fmla="*/ 981469 w 1534386"/>
                  <a:gd name="connsiteY5151" fmla="*/ 1288332 h 1578661"/>
                  <a:gd name="connsiteX5152" fmla="*/ 981469 w 1534386"/>
                  <a:gd name="connsiteY5152" fmla="*/ 1288332 h 1578661"/>
                  <a:gd name="connsiteX5153" fmla="*/ 981469 w 1534386"/>
                  <a:gd name="connsiteY5153" fmla="*/ 1288332 h 1578661"/>
                  <a:gd name="connsiteX5154" fmla="*/ 981469 w 1534386"/>
                  <a:gd name="connsiteY5154" fmla="*/ 1288332 h 1578661"/>
                  <a:gd name="connsiteX5155" fmla="*/ 981469 w 1534386"/>
                  <a:gd name="connsiteY5155" fmla="*/ 1288332 h 1578661"/>
                  <a:gd name="connsiteX5156" fmla="*/ 981469 w 1534386"/>
                  <a:gd name="connsiteY5156" fmla="*/ 1288332 h 1578661"/>
                  <a:gd name="connsiteX5157" fmla="*/ 981469 w 1534386"/>
                  <a:gd name="connsiteY5157" fmla="*/ 1288332 h 1578661"/>
                  <a:gd name="connsiteX5158" fmla="*/ 981469 w 1534386"/>
                  <a:gd name="connsiteY5158" fmla="*/ 1288332 h 1578661"/>
                  <a:gd name="connsiteX5159" fmla="*/ 981469 w 1534386"/>
                  <a:gd name="connsiteY5159" fmla="*/ 1288332 h 1578661"/>
                  <a:gd name="connsiteX5160" fmla="*/ 981469 w 1534386"/>
                  <a:gd name="connsiteY5160" fmla="*/ 1288332 h 1578661"/>
                  <a:gd name="connsiteX5161" fmla="*/ 981469 w 1534386"/>
                  <a:gd name="connsiteY5161" fmla="*/ 1288332 h 1578661"/>
                  <a:gd name="connsiteX5162" fmla="*/ 981469 w 1534386"/>
                  <a:gd name="connsiteY5162" fmla="*/ 1288332 h 1578661"/>
                  <a:gd name="connsiteX5163" fmla="*/ 981469 w 1534386"/>
                  <a:gd name="connsiteY5163" fmla="*/ 1288332 h 1578661"/>
                  <a:gd name="connsiteX5164" fmla="*/ 981469 w 1534386"/>
                  <a:gd name="connsiteY5164" fmla="*/ 1288332 h 1578661"/>
                  <a:gd name="connsiteX5165" fmla="*/ 981469 w 1534386"/>
                  <a:gd name="connsiteY5165" fmla="*/ 1288332 h 1578661"/>
                  <a:gd name="connsiteX5166" fmla="*/ 981469 w 1534386"/>
                  <a:gd name="connsiteY5166" fmla="*/ 1288332 h 1578661"/>
                  <a:gd name="connsiteX5167" fmla="*/ 981469 w 1534386"/>
                  <a:gd name="connsiteY5167" fmla="*/ 1288332 h 1578661"/>
                  <a:gd name="connsiteX5168" fmla="*/ 981469 w 1534386"/>
                  <a:gd name="connsiteY5168" fmla="*/ 1288332 h 1578661"/>
                  <a:gd name="connsiteX5169" fmla="*/ 974221 w 1534386"/>
                  <a:gd name="connsiteY5169" fmla="*/ 1291957 h 1578661"/>
                  <a:gd name="connsiteX5170" fmla="*/ 974221 w 1534386"/>
                  <a:gd name="connsiteY5170" fmla="*/ 1291957 h 1578661"/>
                  <a:gd name="connsiteX5171" fmla="*/ 971804 w 1534386"/>
                  <a:gd name="connsiteY5171" fmla="*/ 1293165 h 1578661"/>
                  <a:gd name="connsiteX5172" fmla="*/ 971804 w 1534386"/>
                  <a:gd name="connsiteY5172" fmla="*/ 1293165 h 1578661"/>
                  <a:gd name="connsiteX5173" fmla="*/ 970596 w 1534386"/>
                  <a:gd name="connsiteY5173" fmla="*/ 1293165 h 1578661"/>
                  <a:gd name="connsiteX5174" fmla="*/ 970596 w 1534386"/>
                  <a:gd name="connsiteY5174" fmla="*/ 1293165 h 1578661"/>
                  <a:gd name="connsiteX5175" fmla="*/ 969388 w 1534386"/>
                  <a:gd name="connsiteY5175" fmla="*/ 1293165 h 1578661"/>
                  <a:gd name="connsiteX5176" fmla="*/ 969388 w 1534386"/>
                  <a:gd name="connsiteY5176" fmla="*/ 1293165 h 1578661"/>
                  <a:gd name="connsiteX5177" fmla="*/ 968180 w 1534386"/>
                  <a:gd name="connsiteY5177" fmla="*/ 1293165 h 1578661"/>
                  <a:gd name="connsiteX5178" fmla="*/ 968180 w 1534386"/>
                  <a:gd name="connsiteY5178" fmla="*/ 1293165 h 1578661"/>
                  <a:gd name="connsiteX5179" fmla="*/ 968180 w 1534386"/>
                  <a:gd name="connsiteY5179" fmla="*/ 1293165 h 1578661"/>
                  <a:gd name="connsiteX5180" fmla="*/ 968180 w 1534386"/>
                  <a:gd name="connsiteY5180" fmla="*/ 1293165 h 1578661"/>
                  <a:gd name="connsiteX5181" fmla="*/ 968180 w 1534386"/>
                  <a:gd name="connsiteY5181" fmla="*/ 1293165 h 1578661"/>
                  <a:gd name="connsiteX5182" fmla="*/ 968180 w 1534386"/>
                  <a:gd name="connsiteY5182" fmla="*/ 1293165 h 1578661"/>
                  <a:gd name="connsiteX5183" fmla="*/ 968180 w 1534386"/>
                  <a:gd name="connsiteY5183" fmla="*/ 1293165 h 1578661"/>
                  <a:gd name="connsiteX5184" fmla="*/ 968180 w 1534386"/>
                  <a:gd name="connsiteY5184" fmla="*/ 1293165 h 1578661"/>
                  <a:gd name="connsiteX5185" fmla="*/ 968180 w 1534386"/>
                  <a:gd name="connsiteY5185" fmla="*/ 1293165 h 1578661"/>
                  <a:gd name="connsiteX5186" fmla="*/ 968180 w 1534386"/>
                  <a:gd name="connsiteY5186" fmla="*/ 1293165 h 1578661"/>
                  <a:gd name="connsiteX5187" fmla="*/ 968180 w 1534386"/>
                  <a:gd name="connsiteY5187" fmla="*/ 1293165 h 1578661"/>
                  <a:gd name="connsiteX5188" fmla="*/ 968180 w 1534386"/>
                  <a:gd name="connsiteY5188" fmla="*/ 1293165 h 1578661"/>
                  <a:gd name="connsiteX5189" fmla="*/ 968180 w 1534386"/>
                  <a:gd name="connsiteY5189" fmla="*/ 1293165 h 1578661"/>
                  <a:gd name="connsiteX5190" fmla="*/ 968180 w 1534386"/>
                  <a:gd name="connsiteY5190" fmla="*/ 1293165 h 1578661"/>
                  <a:gd name="connsiteX5191" fmla="*/ 968180 w 1534386"/>
                  <a:gd name="connsiteY5191" fmla="*/ 1293165 h 1578661"/>
                  <a:gd name="connsiteX5192" fmla="*/ 968180 w 1534386"/>
                  <a:gd name="connsiteY5192" fmla="*/ 1293165 h 1578661"/>
                  <a:gd name="connsiteX5193" fmla="*/ 968180 w 1534386"/>
                  <a:gd name="connsiteY5193" fmla="*/ 1293165 h 1578661"/>
                  <a:gd name="connsiteX5194" fmla="*/ 968180 w 1534386"/>
                  <a:gd name="connsiteY5194" fmla="*/ 1293165 h 1578661"/>
                  <a:gd name="connsiteX5195" fmla="*/ 968180 w 1534386"/>
                  <a:gd name="connsiteY5195" fmla="*/ 1293165 h 1578661"/>
                  <a:gd name="connsiteX5196" fmla="*/ 968180 w 1534386"/>
                  <a:gd name="connsiteY5196" fmla="*/ 1293165 h 1578661"/>
                  <a:gd name="connsiteX5197" fmla="*/ 968180 w 1534386"/>
                  <a:gd name="connsiteY5197" fmla="*/ 1293165 h 1578661"/>
                  <a:gd name="connsiteX5198" fmla="*/ 968180 w 1534386"/>
                  <a:gd name="connsiteY5198" fmla="*/ 1293165 h 1578661"/>
                  <a:gd name="connsiteX5199" fmla="*/ 968180 w 1534386"/>
                  <a:gd name="connsiteY5199" fmla="*/ 1293165 h 1578661"/>
                  <a:gd name="connsiteX5200" fmla="*/ 968180 w 1534386"/>
                  <a:gd name="connsiteY5200" fmla="*/ 1293165 h 1578661"/>
                  <a:gd name="connsiteX5201" fmla="*/ 968180 w 1534386"/>
                  <a:gd name="connsiteY5201" fmla="*/ 1293165 h 1578661"/>
                  <a:gd name="connsiteX5202" fmla="*/ 968180 w 1534386"/>
                  <a:gd name="connsiteY5202" fmla="*/ 1293165 h 1578661"/>
                  <a:gd name="connsiteX5203" fmla="*/ 968180 w 1534386"/>
                  <a:gd name="connsiteY5203" fmla="*/ 1293165 h 1578661"/>
                  <a:gd name="connsiteX5204" fmla="*/ 969388 w 1534386"/>
                  <a:gd name="connsiteY5204" fmla="*/ 1293165 h 1578661"/>
                  <a:gd name="connsiteX5205" fmla="*/ 969388 w 1534386"/>
                  <a:gd name="connsiteY5205" fmla="*/ 1293165 h 1578661"/>
                  <a:gd name="connsiteX5206" fmla="*/ 969388 w 1534386"/>
                  <a:gd name="connsiteY5206" fmla="*/ 1293165 h 1578661"/>
                  <a:gd name="connsiteX5207" fmla="*/ 970596 w 1534386"/>
                  <a:gd name="connsiteY5207" fmla="*/ 1293165 h 1578661"/>
                  <a:gd name="connsiteX5208" fmla="*/ 973013 w 1534386"/>
                  <a:gd name="connsiteY5208" fmla="*/ 1291957 h 1578661"/>
                  <a:gd name="connsiteX5209" fmla="*/ 982678 w 1534386"/>
                  <a:gd name="connsiteY5209" fmla="*/ 1289541 h 1578661"/>
                  <a:gd name="connsiteX5210" fmla="*/ 983886 w 1534386"/>
                  <a:gd name="connsiteY5210" fmla="*/ 1289541 h 1578661"/>
                  <a:gd name="connsiteX5211" fmla="*/ 983886 w 1534386"/>
                  <a:gd name="connsiteY5211" fmla="*/ 1289541 h 1578661"/>
                  <a:gd name="connsiteX5212" fmla="*/ 983886 w 1534386"/>
                  <a:gd name="connsiteY5212" fmla="*/ 1289541 h 1578661"/>
                  <a:gd name="connsiteX5213" fmla="*/ 983886 w 1534386"/>
                  <a:gd name="connsiteY5213" fmla="*/ 1289541 h 1578661"/>
                  <a:gd name="connsiteX5214" fmla="*/ 982678 w 1534386"/>
                  <a:gd name="connsiteY5214" fmla="*/ 1289541 h 1578661"/>
                  <a:gd name="connsiteX5215" fmla="*/ 981469 w 1534386"/>
                  <a:gd name="connsiteY5215" fmla="*/ 1289541 h 1578661"/>
                  <a:gd name="connsiteX5216" fmla="*/ 979053 w 1534386"/>
                  <a:gd name="connsiteY5216" fmla="*/ 1290749 h 1578661"/>
                  <a:gd name="connsiteX5217" fmla="*/ 977845 w 1534386"/>
                  <a:gd name="connsiteY5217" fmla="*/ 1290749 h 1578661"/>
                  <a:gd name="connsiteX5218" fmla="*/ 975429 w 1534386"/>
                  <a:gd name="connsiteY5218" fmla="*/ 1291957 h 1578661"/>
                  <a:gd name="connsiteX5219" fmla="*/ 975429 w 1534386"/>
                  <a:gd name="connsiteY5219" fmla="*/ 1291957 h 1578661"/>
                  <a:gd name="connsiteX5220" fmla="*/ 973013 w 1534386"/>
                  <a:gd name="connsiteY5220" fmla="*/ 1293165 h 1578661"/>
                  <a:gd name="connsiteX5221" fmla="*/ 973013 w 1534386"/>
                  <a:gd name="connsiteY5221" fmla="*/ 1293165 h 1578661"/>
                  <a:gd name="connsiteX5222" fmla="*/ 973013 w 1534386"/>
                  <a:gd name="connsiteY5222" fmla="*/ 1293165 h 1578661"/>
                  <a:gd name="connsiteX5223" fmla="*/ 973013 w 1534386"/>
                  <a:gd name="connsiteY5223" fmla="*/ 1293165 h 1578661"/>
                  <a:gd name="connsiteX5224" fmla="*/ 969388 w 1534386"/>
                  <a:gd name="connsiteY5224" fmla="*/ 1294373 h 1578661"/>
                  <a:gd name="connsiteX5225" fmla="*/ 968180 w 1534386"/>
                  <a:gd name="connsiteY5225" fmla="*/ 1294373 h 1578661"/>
                  <a:gd name="connsiteX5226" fmla="*/ 966972 w 1534386"/>
                  <a:gd name="connsiteY5226" fmla="*/ 1295581 h 1578661"/>
                  <a:gd name="connsiteX5227" fmla="*/ 966972 w 1534386"/>
                  <a:gd name="connsiteY5227" fmla="*/ 1296789 h 1578661"/>
                  <a:gd name="connsiteX5228" fmla="*/ 966972 w 1534386"/>
                  <a:gd name="connsiteY5228" fmla="*/ 1296789 h 1578661"/>
                  <a:gd name="connsiteX5229" fmla="*/ 966972 w 1534386"/>
                  <a:gd name="connsiteY5229" fmla="*/ 1296789 h 1578661"/>
                  <a:gd name="connsiteX5230" fmla="*/ 966972 w 1534386"/>
                  <a:gd name="connsiteY5230" fmla="*/ 1296789 h 1578661"/>
                  <a:gd name="connsiteX5231" fmla="*/ 966972 w 1534386"/>
                  <a:gd name="connsiteY5231" fmla="*/ 1296789 h 1578661"/>
                  <a:gd name="connsiteX5232" fmla="*/ 966972 w 1534386"/>
                  <a:gd name="connsiteY5232" fmla="*/ 1296789 h 1578661"/>
                  <a:gd name="connsiteX5233" fmla="*/ 966972 w 1534386"/>
                  <a:gd name="connsiteY5233" fmla="*/ 1296789 h 1578661"/>
                  <a:gd name="connsiteX5234" fmla="*/ 969388 w 1534386"/>
                  <a:gd name="connsiteY5234" fmla="*/ 1296789 h 1578661"/>
                  <a:gd name="connsiteX5235" fmla="*/ 969388 w 1534386"/>
                  <a:gd name="connsiteY5235" fmla="*/ 1296789 h 1578661"/>
                  <a:gd name="connsiteX5236" fmla="*/ 971804 w 1534386"/>
                  <a:gd name="connsiteY5236" fmla="*/ 1296789 h 1578661"/>
                  <a:gd name="connsiteX5237" fmla="*/ 971804 w 1534386"/>
                  <a:gd name="connsiteY5237" fmla="*/ 1296789 h 1578661"/>
                  <a:gd name="connsiteX5238" fmla="*/ 974221 w 1534386"/>
                  <a:gd name="connsiteY5238" fmla="*/ 1296789 h 1578661"/>
                  <a:gd name="connsiteX5239" fmla="*/ 975429 w 1534386"/>
                  <a:gd name="connsiteY5239" fmla="*/ 1296789 h 1578661"/>
                  <a:gd name="connsiteX5240" fmla="*/ 976637 w 1534386"/>
                  <a:gd name="connsiteY5240" fmla="*/ 1296789 h 1578661"/>
                  <a:gd name="connsiteX5241" fmla="*/ 976637 w 1534386"/>
                  <a:gd name="connsiteY5241" fmla="*/ 1296789 h 1578661"/>
                  <a:gd name="connsiteX5242" fmla="*/ 977845 w 1534386"/>
                  <a:gd name="connsiteY5242" fmla="*/ 1296789 h 1578661"/>
                  <a:gd name="connsiteX5243" fmla="*/ 977845 w 1534386"/>
                  <a:gd name="connsiteY5243" fmla="*/ 1296789 h 1578661"/>
                  <a:gd name="connsiteX5244" fmla="*/ 977845 w 1534386"/>
                  <a:gd name="connsiteY5244" fmla="*/ 1296789 h 1578661"/>
                  <a:gd name="connsiteX5245" fmla="*/ 977845 w 1534386"/>
                  <a:gd name="connsiteY5245" fmla="*/ 1296789 h 1578661"/>
                  <a:gd name="connsiteX5246" fmla="*/ 977845 w 1534386"/>
                  <a:gd name="connsiteY5246" fmla="*/ 1296789 h 1578661"/>
                  <a:gd name="connsiteX5247" fmla="*/ 977845 w 1534386"/>
                  <a:gd name="connsiteY5247" fmla="*/ 1296789 h 1578661"/>
                  <a:gd name="connsiteX5248" fmla="*/ 977845 w 1534386"/>
                  <a:gd name="connsiteY5248" fmla="*/ 1296789 h 1578661"/>
                  <a:gd name="connsiteX5249" fmla="*/ 979053 w 1534386"/>
                  <a:gd name="connsiteY5249" fmla="*/ 1295581 h 1578661"/>
                  <a:gd name="connsiteX5250" fmla="*/ 979053 w 1534386"/>
                  <a:gd name="connsiteY5250" fmla="*/ 1295581 h 1578661"/>
                  <a:gd name="connsiteX5251" fmla="*/ 979053 w 1534386"/>
                  <a:gd name="connsiteY5251" fmla="*/ 1295581 h 1578661"/>
                  <a:gd name="connsiteX5252" fmla="*/ 979053 w 1534386"/>
                  <a:gd name="connsiteY5252" fmla="*/ 1295581 h 1578661"/>
                  <a:gd name="connsiteX5253" fmla="*/ 979053 w 1534386"/>
                  <a:gd name="connsiteY5253" fmla="*/ 1295581 h 1578661"/>
                  <a:gd name="connsiteX5254" fmla="*/ 980261 w 1534386"/>
                  <a:gd name="connsiteY5254" fmla="*/ 1294373 h 1578661"/>
                  <a:gd name="connsiteX5255" fmla="*/ 980261 w 1534386"/>
                  <a:gd name="connsiteY5255" fmla="*/ 1294373 h 1578661"/>
                  <a:gd name="connsiteX5256" fmla="*/ 980261 w 1534386"/>
                  <a:gd name="connsiteY5256" fmla="*/ 1294373 h 1578661"/>
                  <a:gd name="connsiteX5257" fmla="*/ 982678 w 1534386"/>
                  <a:gd name="connsiteY5257" fmla="*/ 1291957 h 1578661"/>
                  <a:gd name="connsiteX5258" fmla="*/ 982678 w 1534386"/>
                  <a:gd name="connsiteY5258" fmla="*/ 1291957 h 1578661"/>
                  <a:gd name="connsiteX5259" fmla="*/ 982678 w 1534386"/>
                  <a:gd name="connsiteY5259" fmla="*/ 1291957 h 1578661"/>
                  <a:gd name="connsiteX5260" fmla="*/ 982678 w 1534386"/>
                  <a:gd name="connsiteY5260" fmla="*/ 1290749 h 1578661"/>
                  <a:gd name="connsiteX5261" fmla="*/ 982678 w 1534386"/>
                  <a:gd name="connsiteY5261" fmla="*/ 1290749 h 1578661"/>
                  <a:gd name="connsiteX5262" fmla="*/ 982678 w 1534386"/>
                  <a:gd name="connsiteY5262" fmla="*/ 1290749 h 1578661"/>
                  <a:gd name="connsiteX5263" fmla="*/ 982678 w 1534386"/>
                  <a:gd name="connsiteY5263" fmla="*/ 1290749 h 1578661"/>
                  <a:gd name="connsiteX5264" fmla="*/ 982678 w 1534386"/>
                  <a:gd name="connsiteY5264" fmla="*/ 1290749 h 1578661"/>
                  <a:gd name="connsiteX5265" fmla="*/ 982678 w 1534386"/>
                  <a:gd name="connsiteY5265" fmla="*/ 1290749 h 1578661"/>
                  <a:gd name="connsiteX5266" fmla="*/ 982678 w 1534386"/>
                  <a:gd name="connsiteY5266" fmla="*/ 1290749 h 1578661"/>
                  <a:gd name="connsiteX5267" fmla="*/ 982678 w 1534386"/>
                  <a:gd name="connsiteY5267" fmla="*/ 1290749 h 1578661"/>
                  <a:gd name="connsiteX5268" fmla="*/ 982678 w 1534386"/>
                  <a:gd name="connsiteY5268" fmla="*/ 1290749 h 1578661"/>
                  <a:gd name="connsiteX5269" fmla="*/ 982678 w 1534386"/>
                  <a:gd name="connsiteY5269" fmla="*/ 1290749 h 1578661"/>
                  <a:gd name="connsiteX5270" fmla="*/ 982678 w 1534386"/>
                  <a:gd name="connsiteY5270" fmla="*/ 1290749 h 1578661"/>
                  <a:gd name="connsiteX5271" fmla="*/ 982678 w 1534386"/>
                  <a:gd name="connsiteY5271" fmla="*/ 1290749 h 1578661"/>
                  <a:gd name="connsiteX5272" fmla="*/ 982678 w 1534386"/>
                  <a:gd name="connsiteY5272" fmla="*/ 1290749 h 1578661"/>
                  <a:gd name="connsiteX5273" fmla="*/ 982678 w 1534386"/>
                  <a:gd name="connsiteY5273" fmla="*/ 1290749 h 1578661"/>
                  <a:gd name="connsiteX5274" fmla="*/ 982678 w 1534386"/>
                  <a:gd name="connsiteY5274" fmla="*/ 1290749 h 1578661"/>
                  <a:gd name="connsiteX5275" fmla="*/ 982678 w 1534386"/>
                  <a:gd name="connsiteY5275" fmla="*/ 1290749 h 1578661"/>
                  <a:gd name="connsiteX5276" fmla="*/ 982678 w 1534386"/>
                  <a:gd name="connsiteY5276" fmla="*/ 1290749 h 1578661"/>
                  <a:gd name="connsiteX5277" fmla="*/ 983886 w 1534386"/>
                  <a:gd name="connsiteY5277" fmla="*/ 1294373 h 1578661"/>
                  <a:gd name="connsiteX5278" fmla="*/ 983886 w 1534386"/>
                  <a:gd name="connsiteY5278" fmla="*/ 1295581 h 1578661"/>
                  <a:gd name="connsiteX5279" fmla="*/ 987510 w 1534386"/>
                  <a:gd name="connsiteY5279" fmla="*/ 1299206 h 1578661"/>
                  <a:gd name="connsiteX5280" fmla="*/ 987510 w 1534386"/>
                  <a:gd name="connsiteY5280" fmla="*/ 1299206 h 1578661"/>
                  <a:gd name="connsiteX5281" fmla="*/ 987510 w 1534386"/>
                  <a:gd name="connsiteY5281" fmla="*/ 1299206 h 1578661"/>
                  <a:gd name="connsiteX5282" fmla="*/ 987510 w 1534386"/>
                  <a:gd name="connsiteY5282" fmla="*/ 1299206 h 1578661"/>
                  <a:gd name="connsiteX5283" fmla="*/ 987510 w 1534386"/>
                  <a:gd name="connsiteY5283" fmla="*/ 1299206 h 1578661"/>
                  <a:gd name="connsiteX5284" fmla="*/ 987510 w 1534386"/>
                  <a:gd name="connsiteY5284" fmla="*/ 1299206 h 1578661"/>
                  <a:gd name="connsiteX5285" fmla="*/ 985094 w 1534386"/>
                  <a:gd name="connsiteY5285" fmla="*/ 1297998 h 1578661"/>
                  <a:gd name="connsiteX5286" fmla="*/ 976637 w 1534386"/>
                  <a:gd name="connsiteY5286" fmla="*/ 1300414 h 1578661"/>
                  <a:gd name="connsiteX5287" fmla="*/ 973013 w 1534386"/>
                  <a:gd name="connsiteY5287" fmla="*/ 1301622 h 1578661"/>
                  <a:gd name="connsiteX5288" fmla="*/ 973013 w 1534386"/>
                  <a:gd name="connsiteY5288" fmla="*/ 1301622 h 1578661"/>
                  <a:gd name="connsiteX5289" fmla="*/ 968180 w 1534386"/>
                  <a:gd name="connsiteY5289" fmla="*/ 1302830 h 1578661"/>
                  <a:gd name="connsiteX5290" fmla="*/ 964556 w 1534386"/>
                  <a:gd name="connsiteY5290" fmla="*/ 1304038 h 1578661"/>
                  <a:gd name="connsiteX5291" fmla="*/ 962139 w 1534386"/>
                  <a:gd name="connsiteY5291" fmla="*/ 1312495 h 1578661"/>
                  <a:gd name="connsiteX5292" fmla="*/ 962139 w 1534386"/>
                  <a:gd name="connsiteY5292" fmla="*/ 1312495 h 1578661"/>
                  <a:gd name="connsiteX5293" fmla="*/ 962139 w 1534386"/>
                  <a:gd name="connsiteY5293" fmla="*/ 1312495 h 1578661"/>
                  <a:gd name="connsiteX5294" fmla="*/ 962139 w 1534386"/>
                  <a:gd name="connsiteY5294" fmla="*/ 1312495 h 1578661"/>
                  <a:gd name="connsiteX5295" fmla="*/ 962139 w 1534386"/>
                  <a:gd name="connsiteY5295" fmla="*/ 1312495 h 1578661"/>
                  <a:gd name="connsiteX5296" fmla="*/ 962139 w 1534386"/>
                  <a:gd name="connsiteY5296" fmla="*/ 1312495 h 1578661"/>
                  <a:gd name="connsiteX5297" fmla="*/ 1053957 w 1534386"/>
                  <a:gd name="connsiteY5297" fmla="*/ 1121612 h 1578661"/>
                  <a:gd name="connsiteX5298" fmla="*/ 1055165 w 1534386"/>
                  <a:gd name="connsiteY5298" fmla="*/ 1115571 h 1578661"/>
                  <a:gd name="connsiteX5299" fmla="*/ 1053957 w 1534386"/>
                  <a:gd name="connsiteY5299" fmla="*/ 1115571 h 1578661"/>
                  <a:gd name="connsiteX5300" fmla="*/ 1049124 w 1534386"/>
                  <a:gd name="connsiteY5300" fmla="*/ 1125236 h 1578661"/>
                  <a:gd name="connsiteX5301" fmla="*/ 1049124 w 1534386"/>
                  <a:gd name="connsiteY5301" fmla="*/ 1131277 h 1578661"/>
                  <a:gd name="connsiteX5302" fmla="*/ 1049124 w 1534386"/>
                  <a:gd name="connsiteY5302" fmla="*/ 1137317 h 1578661"/>
                  <a:gd name="connsiteX5303" fmla="*/ 1050332 w 1534386"/>
                  <a:gd name="connsiteY5303" fmla="*/ 1138525 h 1578661"/>
                  <a:gd name="connsiteX5304" fmla="*/ 1051541 w 1534386"/>
                  <a:gd name="connsiteY5304" fmla="*/ 1138525 h 1578661"/>
                  <a:gd name="connsiteX5305" fmla="*/ 1053957 w 1534386"/>
                  <a:gd name="connsiteY5305" fmla="*/ 1138525 h 1578661"/>
                  <a:gd name="connsiteX5306" fmla="*/ 1056373 w 1534386"/>
                  <a:gd name="connsiteY5306" fmla="*/ 1128860 h 1578661"/>
                  <a:gd name="connsiteX5307" fmla="*/ 1056373 w 1534386"/>
                  <a:gd name="connsiteY5307" fmla="*/ 1128860 h 1578661"/>
                  <a:gd name="connsiteX5308" fmla="*/ 1053957 w 1534386"/>
                  <a:gd name="connsiteY5308" fmla="*/ 1121612 h 1578661"/>
                  <a:gd name="connsiteX5309" fmla="*/ 1052749 w 1534386"/>
                  <a:gd name="connsiteY5309" fmla="*/ 1109530 h 1578661"/>
                  <a:gd name="connsiteX5310" fmla="*/ 1052749 w 1534386"/>
                  <a:gd name="connsiteY5310" fmla="*/ 1109530 h 1578661"/>
                  <a:gd name="connsiteX5311" fmla="*/ 1049124 w 1534386"/>
                  <a:gd name="connsiteY5311" fmla="*/ 1105906 h 1578661"/>
                  <a:gd name="connsiteX5312" fmla="*/ 1049124 w 1534386"/>
                  <a:gd name="connsiteY5312" fmla="*/ 1104698 h 1578661"/>
                  <a:gd name="connsiteX5313" fmla="*/ 1049124 w 1534386"/>
                  <a:gd name="connsiteY5313" fmla="*/ 1104698 h 1578661"/>
                  <a:gd name="connsiteX5314" fmla="*/ 1049124 w 1534386"/>
                  <a:gd name="connsiteY5314" fmla="*/ 1104698 h 1578661"/>
                  <a:gd name="connsiteX5315" fmla="*/ 1046708 w 1534386"/>
                  <a:gd name="connsiteY5315" fmla="*/ 1101073 h 1578661"/>
                  <a:gd name="connsiteX5316" fmla="*/ 1041875 w 1534386"/>
                  <a:gd name="connsiteY5316" fmla="*/ 1102282 h 1578661"/>
                  <a:gd name="connsiteX5317" fmla="*/ 1043084 w 1534386"/>
                  <a:gd name="connsiteY5317" fmla="*/ 1108322 h 1578661"/>
                  <a:gd name="connsiteX5318" fmla="*/ 1044292 w 1534386"/>
                  <a:gd name="connsiteY5318" fmla="*/ 1109530 h 1578661"/>
                  <a:gd name="connsiteX5319" fmla="*/ 1044292 w 1534386"/>
                  <a:gd name="connsiteY5319" fmla="*/ 1109530 h 1578661"/>
                  <a:gd name="connsiteX5320" fmla="*/ 1045500 w 1534386"/>
                  <a:gd name="connsiteY5320" fmla="*/ 1110739 h 1578661"/>
                  <a:gd name="connsiteX5321" fmla="*/ 1047916 w 1534386"/>
                  <a:gd name="connsiteY5321" fmla="*/ 1110739 h 1578661"/>
                  <a:gd name="connsiteX5322" fmla="*/ 1049124 w 1534386"/>
                  <a:gd name="connsiteY5322" fmla="*/ 1110739 h 1578661"/>
                  <a:gd name="connsiteX5323" fmla="*/ 1049124 w 1534386"/>
                  <a:gd name="connsiteY5323" fmla="*/ 1110739 h 1578661"/>
                  <a:gd name="connsiteX5324" fmla="*/ 1049124 w 1534386"/>
                  <a:gd name="connsiteY5324" fmla="*/ 1110739 h 1578661"/>
                  <a:gd name="connsiteX5325" fmla="*/ 1049124 w 1534386"/>
                  <a:gd name="connsiteY5325" fmla="*/ 1110739 h 1578661"/>
                  <a:gd name="connsiteX5326" fmla="*/ 1050332 w 1534386"/>
                  <a:gd name="connsiteY5326" fmla="*/ 1110739 h 1578661"/>
                  <a:gd name="connsiteX5327" fmla="*/ 1051541 w 1534386"/>
                  <a:gd name="connsiteY5327" fmla="*/ 1110739 h 1578661"/>
                  <a:gd name="connsiteX5328" fmla="*/ 1052749 w 1534386"/>
                  <a:gd name="connsiteY5328" fmla="*/ 1109530 h 1578661"/>
                  <a:gd name="connsiteX5329" fmla="*/ 1052749 w 1534386"/>
                  <a:gd name="connsiteY5329" fmla="*/ 1109530 h 1578661"/>
                  <a:gd name="connsiteX5330" fmla="*/ 1081744 w 1534386"/>
                  <a:gd name="connsiteY5330" fmla="*/ 1130069 h 1578661"/>
                  <a:gd name="connsiteX5331" fmla="*/ 1081744 w 1534386"/>
                  <a:gd name="connsiteY5331" fmla="*/ 1130069 h 1578661"/>
                  <a:gd name="connsiteX5332" fmla="*/ 1078119 w 1534386"/>
                  <a:gd name="connsiteY5332" fmla="*/ 1130069 h 1578661"/>
                  <a:gd name="connsiteX5333" fmla="*/ 1075703 w 1534386"/>
                  <a:gd name="connsiteY5333" fmla="*/ 1128860 h 1578661"/>
                  <a:gd name="connsiteX5334" fmla="*/ 1073287 w 1534386"/>
                  <a:gd name="connsiteY5334" fmla="*/ 1128860 h 1578661"/>
                  <a:gd name="connsiteX5335" fmla="*/ 1070871 w 1534386"/>
                  <a:gd name="connsiteY5335" fmla="*/ 1127652 h 1578661"/>
                  <a:gd name="connsiteX5336" fmla="*/ 1066038 w 1534386"/>
                  <a:gd name="connsiteY5336" fmla="*/ 1125236 h 1578661"/>
                  <a:gd name="connsiteX5337" fmla="*/ 1066038 w 1534386"/>
                  <a:gd name="connsiteY5337" fmla="*/ 1125236 h 1578661"/>
                  <a:gd name="connsiteX5338" fmla="*/ 1072078 w 1534386"/>
                  <a:gd name="connsiteY5338" fmla="*/ 1130069 h 1578661"/>
                  <a:gd name="connsiteX5339" fmla="*/ 1074495 w 1534386"/>
                  <a:gd name="connsiteY5339" fmla="*/ 1132485 h 1578661"/>
                  <a:gd name="connsiteX5340" fmla="*/ 1075703 w 1534386"/>
                  <a:gd name="connsiteY5340" fmla="*/ 1132485 h 1578661"/>
                  <a:gd name="connsiteX5341" fmla="*/ 1076911 w 1534386"/>
                  <a:gd name="connsiteY5341" fmla="*/ 1134901 h 1578661"/>
                  <a:gd name="connsiteX5342" fmla="*/ 1078119 w 1534386"/>
                  <a:gd name="connsiteY5342" fmla="*/ 1136109 h 1578661"/>
                  <a:gd name="connsiteX5343" fmla="*/ 1080535 w 1534386"/>
                  <a:gd name="connsiteY5343" fmla="*/ 1137317 h 1578661"/>
                  <a:gd name="connsiteX5344" fmla="*/ 1080535 w 1534386"/>
                  <a:gd name="connsiteY5344" fmla="*/ 1137317 h 1578661"/>
                  <a:gd name="connsiteX5345" fmla="*/ 1080535 w 1534386"/>
                  <a:gd name="connsiteY5345" fmla="*/ 1137317 h 1578661"/>
                  <a:gd name="connsiteX5346" fmla="*/ 1080535 w 1534386"/>
                  <a:gd name="connsiteY5346" fmla="*/ 1137317 h 1578661"/>
                  <a:gd name="connsiteX5347" fmla="*/ 1081744 w 1534386"/>
                  <a:gd name="connsiteY5347" fmla="*/ 1139734 h 1578661"/>
                  <a:gd name="connsiteX5348" fmla="*/ 1084160 w 1534386"/>
                  <a:gd name="connsiteY5348" fmla="*/ 1142150 h 1578661"/>
                  <a:gd name="connsiteX5349" fmla="*/ 1084160 w 1534386"/>
                  <a:gd name="connsiteY5349" fmla="*/ 1142150 h 1578661"/>
                  <a:gd name="connsiteX5350" fmla="*/ 1085368 w 1534386"/>
                  <a:gd name="connsiteY5350" fmla="*/ 1143358 h 1578661"/>
                  <a:gd name="connsiteX5351" fmla="*/ 1085368 w 1534386"/>
                  <a:gd name="connsiteY5351" fmla="*/ 1143358 h 1578661"/>
                  <a:gd name="connsiteX5352" fmla="*/ 1085368 w 1534386"/>
                  <a:gd name="connsiteY5352" fmla="*/ 1143358 h 1578661"/>
                  <a:gd name="connsiteX5353" fmla="*/ 1085368 w 1534386"/>
                  <a:gd name="connsiteY5353" fmla="*/ 1143358 h 1578661"/>
                  <a:gd name="connsiteX5354" fmla="*/ 1085368 w 1534386"/>
                  <a:gd name="connsiteY5354" fmla="*/ 1143358 h 1578661"/>
                  <a:gd name="connsiteX5355" fmla="*/ 1085368 w 1534386"/>
                  <a:gd name="connsiteY5355" fmla="*/ 1143358 h 1578661"/>
                  <a:gd name="connsiteX5356" fmla="*/ 1085368 w 1534386"/>
                  <a:gd name="connsiteY5356" fmla="*/ 1143358 h 1578661"/>
                  <a:gd name="connsiteX5357" fmla="*/ 1086576 w 1534386"/>
                  <a:gd name="connsiteY5357" fmla="*/ 1142150 h 1578661"/>
                  <a:gd name="connsiteX5358" fmla="*/ 1085368 w 1534386"/>
                  <a:gd name="connsiteY5358" fmla="*/ 1138525 h 1578661"/>
                  <a:gd name="connsiteX5359" fmla="*/ 1085368 w 1534386"/>
                  <a:gd name="connsiteY5359" fmla="*/ 1137317 h 1578661"/>
                  <a:gd name="connsiteX5360" fmla="*/ 1084160 w 1534386"/>
                  <a:gd name="connsiteY5360" fmla="*/ 1134901 h 1578661"/>
                  <a:gd name="connsiteX5361" fmla="*/ 1079328 w 1534386"/>
                  <a:gd name="connsiteY5361" fmla="*/ 1131277 h 1578661"/>
                  <a:gd name="connsiteX5362" fmla="*/ 1081744 w 1534386"/>
                  <a:gd name="connsiteY5362" fmla="*/ 1130069 h 1578661"/>
                  <a:gd name="connsiteX5363" fmla="*/ 1081744 w 1534386"/>
                  <a:gd name="connsiteY5363" fmla="*/ 1130069 h 1578661"/>
                  <a:gd name="connsiteX5364" fmla="*/ 1081744 w 1534386"/>
                  <a:gd name="connsiteY5364" fmla="*/ 1130069 h 1578661"/>
                  <a:gd name="connsiteX5365" fmla="*/ 1081744 w 1534386"/>
                  <a:gd name="connsiteY5365" fmla="*/ 1130069 h 1578661"/>
                  <a:gd name="connsiteX5366" fmla="*/ 1078119 w 1534386"/>
                  <a:gd name="connsiteY5366" fmla="*/ 1149398 h 1578661"/>
                  <a:gd name="connsiteX5367" fmla="*/ 1078119 w 1534386"/>
                  <a:gd name="connsiteY5367" fmla="*/ 1149398 h 1578661"/>
                  <a:gd name="connsiteX5368" fmla="*/ 1081744 w 1534386"/>
                  <a:gd name="connsiteY5368" fmla="*/ 1149398 h 1578661"/>
                  <a:gd name="connsiteX5369" fmla="*/ 1082952 w 1534386"/>
                  <a:gd name="connsiteY5369" fmla="*/ 1145774 h 1578661"/>
                  <a:gd name="connsiteX5370" fmla="*/ 1082952 w 1534386"/>
                  <a:gd name="connsiteY5370" fmla="*/ 1145774 h 1578661"/>
                  <a:gd name="connsiteX5371" fmla="*/ 1081744 w 1534386"/>
                  <a:gd name="connsiteY5371" fmla="*/ 1143358 h 1578661"/>
                  <a:gd name="connsiteX5372" fmla="*/ 1075703 w 1534386"/>
                  <a:gd name="connsiteY5372" fmla="*/ 1142150 h 1578661"/>
                  <a:gd name="connsiteX5373" fmla="*/ 1075703 w 1534386"/>
                  <a:gd name="connsiteY5373" fmla="*/ 1142150 h 1578661"/>
                  <a:gd name="connsiteX5374" fmla="*/ 1074495 w 1534386"/>
                  <a:gd name="connsiteY5374" fmla="*/ 1140942 h 1578661"/>
                  <a:gd name="connsiteX5375" fmla="*/ 1073287 w 1534386"/>
                  <a:gd name="connsiteY5375" fmla="*/ 1140942 h 1578661"/>
                  <a:gd name="connsiteX5376" fmla="*/ 1072078 w 1534386"/>
                  <a:gd name="connsiteY5376" fmla="*/ 1138525 h 1578661"/>
                  <a:gd name="connsiteX5377" fmla="*/ 1069663 w 1534386"/>
                  <a:gd name="connsiteY5377" fmla="*/ 1136109 h 1578661"/>
                  <a:gd name="connsiteX5378" fmla="*/ 1068454 w 1534386"/>
                  <a:gd name="connsiteY5378" fmla="*/ 1133693 h 1578661"/>
                  <a:gd name="connsiteX5379" fmla="*/ 1068454 w 1534386"/>
                  <a:gd name="connsiteY5379" fmla="*/ 1133693 h 1578661"/>
                  <a:gd name="connsiteX5380" fmla="*/ 1069663 w 1534386"/>
                  <a:gd name="connsiteY5380" fmla="*/ 1136109 h 1578661"/>
                  <a:gd name="connsiteX5381" fmla="*/ 1070871 w 1534386"/>
                  <a:gd name="connsiteY5381" fmla="*/ 1138525 h 1578661"/>
                  <a:gd name="connsiteX5382" fmla="*/ 1073287 w 1534386"/>
                  <a:gd name="connsiteY5382" fmla="*/ 1140942 h 1578661"/>
                  <a:gd name="connsiteX5383" fmla="*/ 1073287 w 1534386"/>
                  <a:gd name="connsiteY5383" fmla="*/ 1140942 h 1578661"/>
                  <a:gd name="connsiteX5384" fmla="*/ 1074495 w 1534386"/>
                  <a:gd name="connsiteY5384" fmla="*/ 1143358 h 1578661"/>
                  <a:gd name="connsiteX5385" fmla="*/ 1074495 w 1534386"/>
                  <a:gd name="connsiteY5385" fmla="*/ 1143358 h 1578661"/>
                  <a:gd name="connsiteX5386" fmla="*/ 1078119 w 1534386"/>
                  <a:gd name="connsiteY5386" fmla="*/ 1149398 h 1578661"/>
                  <a:gd name="connsiteX5387" fmla="*/ 1078119 w 1534386"/>
                  <a:gd name="connsiteY5387" fmla="*/ 1149398 h 1578661"/>
                  <a:gd name="connsiteX5388" fmla="*/ 1078119 w 1534386"/>
                  <a:gd name="connsiteY5388" fmla="*/ 1149398 h 1578661"/>
                  <a:gd name="connsiteX5389" fmla="*/ 1078119 w 1534386"/>
                  <a:gd name="connsiteY5389" fmla="*/ 1149398 h 1578661"/>
                  <a:gd name="connsiteX5390" fmla="*/ 1078119 w 1534386"/>
                  <a:gd name="connsiteY5390" fmla="*/ 1149398 h 1578661"/>
                  <a:gd name="connsiteX5391" fmla="*/ 1078119 w 1534386"/>
                  <a:gd name="connsiteY5391" fmla="*/ 1149398 h 1578661"/>
                  <a:gd name="connsiteX5392" fmla="*/ 1078119 w 1534386"/>
                  <a:gd name="connsiteY5392" fmla="*/ 1149398 h 1578661"/>
                  <a:gd name="connsiteX5393" fmla="*/ 1078119 w 1534386"/>
                  <a:gd name="connsiteY5393" fmla="*/ 1149398 h 1578661"/>
                  <a:gd name="connsiteX5394" fmla="*/ 1078119 w 1534386"/>
                  <a:gd name="connsiteY5394" fmla="*/ 1149398 h 1578661"/>
                  <a:gd name="connsiteX5395" fmla="*/ 1078119 w 1534386"/>
                  <a:gd name="connsiteY5395" fmla="*/ 1149398 h 1578661"/>
                  <a:gd name="connsiteX5396" fmla="*/ 1098657 w 1534386"/>
                  <a:gd name="connsiteY5396" fmla="*/ 1103490 h 1578661"/>
                  <a:gd name="connsiteX5397" fmla="*/ 1097449 w 1534386"/>
                  <a:gd name="connsiteY5397" fmla="*/ 1102282 h 1578661"/>
                  <a:gd name="connsiteX5398" fmla="*/ 1095033 w 1534386"/>
                  <a:gd name="connsiteY5398" fmla="*/ 1102282 h 1578661"/>
                  <a:gd name="connsiteX5399" fmla="*/ 1087785 w 1534386"/>
                  <a:gd name="connsiteY5399" fmla="*/ 1104698 h 1578661"/>
                  <a:gd name="connsiteX5400" fmla="*/ 1080535 w 1534386"/>
                  <a:gd name="connsiteY5400" fmla="*/ 1107114 h 1578661"/>
                  <a:gd name="connsiteX5401" fmla="*/ 1064830 w 1534386"/>
                  <a:gd name="connsiteY5401" fmla="*/ 1109530 h 1578661"/>
                  <a:gd name="connsiteX5402" fmla="*/ 1064830 w 1534386"/>
                  <a:gd name="connsiteY5402" fmla="*/ 1110739 h 1578661"/>
                  <a:gd name="connsiteX5403" fmla="*/ 1075703 w 1534386"/>
                  <a:gd name="connsiteY5403" fmla="*/ 1110739 h 1578661"/>
                  <a:gd name="connsiteX5404" fmla="*/ 1085368 w 1534386"/>
                  <a:gd name="connsiteY5404" fmla="*/ 1113155 h 1578661"/>
                  <a:gd name="connsiteX5405" fmla="*/ 1092617 w 1534386"/>
                  <a:gd name="connsiteY5405" fmla="*/ 1111947 h 1578661"/>
                  <a:gd name="connsiteX5406" fmla="*/ 1096241 w 1534386"/>
                  <a:gd name="connsiteY5406" fmla="*/ 1110739 h 1578661"/>
                  <a:gd name="connsiteX5407" fmla="*/ 1096241 w 1534386"/>
                  <a:gd name="connsiteY5407" fmla="*/ 1110739 h 1578661"/>
                  <a:gd name="connsiteX5408" fmla="*/ 1098657 w 1534386"/>
                  <a:gd name="connsiteY5408" fmla="*/ 1103490 h 1578661"/>
                  <a:gd name="connsiteX5409" fmla="*/ 1068454 w 1534386"/>
                  <a:gd name="connsiteY5409" fmla="*/ 1088992 h 1578661"/>
                  <a:gd name="connsiteX5410" fmla="*/ 1062414 w 1534386"/>
                  <a:gd name="connsiteY5410" fmla="*/ 1081744 h 1578661"/>
                  <a:gd name="connsiteX5411" fmla="*/ 1061206 w 1534386"/>
                  <a:gd name="connsiteY5411" fmla="*/ 1084160 h 1578661"/>
                  <a:gd name="connsiteX5412" fmla="*/ 1061206 w 1534386"/>
                  <a:gd name="connsiteY5412" fmla="*/ 1084160 h 1578661"/>
                  <a:gd name="connsiteX5413" fmla="*/ 1059997 w 1534386"/>
                  <a:gd name="connsiteY5413" fmla="*/ 1086576 h 1578661"/>
                  <a:gd name="connsiteX5414" fmla="*/ 1061206 w 1534386"/>
                  <a:gd name="connsiteY5414" fmla="*/ 1086576 h 1578661"/>
                  <a:gd name="connsiteX5415" fmla="*/ 1058789 w 1534386"/>
                  <a:gd name="connsiteY5415" fmla="*/ 1087784 h 1578661"/>
                  <a:gd name="connsiteX5416" fmla="*/ 1055165 w 1534386"/>
                  <a:gd name="connsiteY5416" fmla="*/ 1095033 h 1578661"/>
                  <a:gd name="connsiteX5417" fmla="*/ 1056373 w 1534386"/>
                  <a:gd name="connsiteY5417" fmla="*/ 1098657 h 1578661"/>
                  <a:gd name="connsiteX5418" fmla="*/ 1057581 w 1534386"/>
                  <a:gd name="connsiteY5418" fmla="*/ 1105906 h 1578661"/>
                  <a:gd name="connsiteX5419" fmla="*/ 1059997 w 1534386"/>
                  <a:gd name="connsiteY5419" fmla="*/ 1113155 h 1578661"/>
                  <a:gd name="connsiteX5420" fmla="*/ 1061206 w 1534386"/>
                  <a:gd name="connsiteY5420" fmla="*/ 1113155 h 1578661"/>
                  <a:gd name="connsiteX5421" fmla="*/ 1059997 w 1534386"/>
                  <a:gd name="connsiteY5421" fmla="*/ 1107114 h 1578661"/>
                  <a:gd name="connsiteX5422" fmla="*/ 1062414 w 1534386"/>
                  <a:gd name="connsiteY5422" fmla="*/ 1099866 h 1578661"/>
                  <a:gd name="connsiteX5423" fmla="*/ 1064830 w 1534386"/>
                  <a:gd name="connsiteY5423" fmla="*/ 1096241 h 1578661"/>
                  <a:gd name="connsiteX5424" fmla="*/ 1068454 w 1534386"/>
                  <a:gd name="connsiteY5424" fmla="*/ 1088992 h 1578661"/>
                  <a:gd name="connsiteX5425" fmla="*/ 1068454 w 1534386"/>
                  <a:gd name="connsiteY5425" fmla="*/ 1088992 h 1578661"/>
                  <a:gd name="connsiteX5426" fmla="*/ 1068454 w 1534386"/>
                  <a:gd name="connsiteY5426" fmla="*/ 1088992 h 1578661"/>
                  <a:gd name="connsiteX5427" fmla="*/ 1068454 w 1534386"/>
                  <a:gd name="connsiteY5427" fmla="*/ 1088992 h 1578661"/>
                  <a:gd name="connsiteX5428" fmla="*/ 983886 w 1534386"/>
                  <a:gd name="connsiteY5428" fmla="*/ 1148191 h 1578661"/>
                  <a:gd name="connsiteX5429" fmla="*/ 981469 w 1534386"/>
                  <a:gd name="connsiteY5429" fmla="*/ 1150607 h 1578661"/>
                  <a:gd name="connsiteX5430" fmla="*/ 982678 w 1534386"/>
                  <a:gd name="connsiteY5430" fmla="*/ 1150607 h 1578661"/>
                  <a:gd name="connsiteX5431" fmla="*/ 983886 w 1534386"/>
                  <a:gd name="connsiteY5431" fmla="*/ 1150607 h 1578661"/>
                  <a:gd name="connsiteX5432" fmla="*/ 985094 w 1534386"/>
                  <a:gd name="connsiteY5432" fmla="*/ 1150607 h 1578661"/>
                  <a:gd name="connsiteX5433" fmla="*/ 1003216 w 1534386"/>
                  <a:gd name="connsiteY5433" fmla="*/ 1140942 h 1578661"/>
                  <a:gd name="connsiteX5434" fmla="*/ 1005632 w 1534386"/>
                  <a:gd name="connsiteY5434" fmla="*/ 1139734 h 1578661"/>
                  <a:gd name="connsiteX5435" fmla="*/ 1014089 w 1534386"/>
                  <a:gd name="connsiteY5435" fmla="*/ 1133693 h 1578661"/>
                  <a:gd name="connsiteX5436" fmla="*/ 1016505 w 1534386"/>
                  <a:gd name="connsiteY5436" fmla="*/ 1131277 h 1578661"/>
                  <a:gd name="connsiteX5437" fmla="*/ 1016505 w 1534386"/>
                  <a:gd name="connsiteY5437" fmla="*/ 1131277 h 1578661"/>
                  <a:gd name="connsiteX5438" fmla="*/ 1016505 w 1534386"/>
                  <a:gd name="connsiteY5438" fmla="*/ 1130069 h 1578661"/>
                  <a:gd name="connsiteX5439" fmla="*/ 1009257 w 1534386"/>
                  <a:gd name="connsiteY5439" fmla="*/ 1132485 h 1578661"/>
                  <a:gd name="connsiteX5440" fmla="*/ 998383 w 1534386"/>
                  <a:gd name="connsiteY5440" fmla="*/ 1136109 h 1578661"/>
                  <a:gd name="connsiteX5441" fmla="*/ 982678 w 1534386"/>
                  <a:gd name="connsiteY5441" fmla="*/ 1142150 h 1578661"/>
                  <a:gd name="connsiteX5442" fmla="*/ 981469 w 1534386"/>
                  <a:gd name="connsiteY5442" fmla="*/ 1142150 h 1578661"/>
                  <a:gd name="connsiteX5443" fmla="*/ 981469 w 1534386"/>
                  <a:gd name="connsiteY5443" fmla="*/ 1143358 h 1578661"/>
                  <a:gd name="connsiteX5444" fmla="*/ 981469 w 1534386"/>
                  <a:gd name="connsiteY5444" fmla="*/ 1143358 h 1578661"/>
                  <a:gd name="connsiteX5445" fmla="*/ 983886 w 1534386"/>
                  <a:gd name="connsiteY5445" fmla="*/ 1148191 h 1578661"/>
                  <a:gd name="connsiteX5446" fmla="*/ 848576 w 1534386"/>
                  <a:gd name="connsiteY5446" fmla="*/ 1091409 h 1578661"/>
                  <a:gd name="connsiteX5447" fmla="*/ 848576 w 1534386"/>
                  <a:gd name="connsiteY5447" fmla="*/ 1091409 h 1578661"/>
                  <a:gd name="connsiteX5448" fmla="*/ 847368 w 1534386"/>
                  <a:gd name="connsiteY5448" fmla="*/ 1090200 h 1578661"/>
                  <a:gd name="connsiteX5449" fmla="*/ 838911 w 1534386"/>
                  <a:gd name="connsiteY5449" fmla="*/ 1081744 h 1578661"/>
                  <a:gd name="connsiteX5450" fmla="*/ 834079 w 1534386"/>
                  <a:gd name="connsiteY5450" fmla="*/ 1076911 h 1578661"/>
                  <a:gd name="connsiteX5451" fmla="*/ 829246 w 1534386"/>
                  <a:gd name="connsiteY5451" fmla="*/ 1068454 h 1578661"/>
                  <a:gd name="connsiteX5452" fmla="*/ 828038 w 1534386"/>
                  <a:gd name="connsiteY5452" fmla="*/ 1066038 h 1578661"/>
                  <a:gd name="connsiteX5453" fmla="*/ 818373 w 1534386"/>
                  <a:gd name="connsiteY5453" fmla="*/ 1040667 h 1578661"/>
                  <a:gd name="connsiteX5454" fmla="*/ 815957 w 1534386"/>
                  <a:gd name="connsiteY5454" fmla="*/ 1032211 h 1578661"/>
                  <a:gd name="connsiteX5455" fmla="*/ 815957 w 1534386"/>
                  <a:gd name="connsiteY5455" fmla="*/ 1032211 h 1578661"/>
                  <a:gd name="connsiteX5456" fmla="*/ 814748 w 1534386"/>
                  <a:gd name="connsiteY5456" fmla="*/ 1032211 h 1578661"/>
                  <a:gd name="connsiteX5457" fmla="*/ 808708 w 1534386"/>
                  <a:gd name="connsiteY5457" fmla="*/ 1029794 h 1578661"/>
                  <a:gd name="connsiteX5458" fmla="*/ 803876 w 1534386"/>
                  <a:gd name="connsiteY5458" fmla="*/ 1029794 h 1578661"/>
                  <a:gd name="connsiteX5459" fmla="*/ 796627 w 1534386"/>
                  <a:gd name="connsiteY5459" fmla="*/ 1031002 h 1578661"/>
                  <a:gd name="connsiteX5460" fmla="*/ 790586 w 1534386"/>
                  <a:gd name="connsiteY5460" fmla="*/ 1033419 h 1578661"/>
                  <a:gd name="connsiteX5461" fmla="*/ 782129 w 1534386"/>
                  <a:gd name="connsiteY5461" fmla="*/ 1038251 h 1578661"/>
                  <a:gd name="connsiteX5462" fmla="*/ 778505 w 1534386"/>
                  <a:gd name="connsiteY5462" fmla="*/ 1040667 h 1578661"/>
                  <a:gd name="connsiteX5463" fmla="*/ 774880 w 1534386"/>
                  <a:gd name="connsiteY5463" fmla="*/ 1044292 h 1578661"/>
                  <a:gd name="connsiteX5464" fmla="*/ 772464 w 1534386"/>
                  <a:gd name="connsiteY5464" fmla="*/ 1046708 h 1578661"/>
                  <a:gd name="connsiteX5465" fmla="*/ 771256 w 1534386"/>
                  <a:gd name="connsiteY5465" fmla="*/ 1047916 h 1578661"/>
                  <a:gd name="connsiteX5466" fmla="*/ 780921 w 1534386"/>
                  <a:gd name="connsiteY5466" fmla="*/ 1062414 h 1578661"/>
                  <a:gd name="connsiteX5467" fmla="*/ 780921 w 1534386"/>
                  <a:gd name="connsiteY5467" fmla="*/ 1062414 h 1578661"/>
                  <a:gd name="connsiteX5468" fmla="*/ 794210 w 1534386"/>
                  <a:gd name="connsiteY5468" fmla="*/ 1074495 h 1578661"/>
                  <a:gd name="connsiteX5469" fmla="*/ 838911 w 1534386"/>
                  <a:gd name="connsiteY5469" fmla="*/ 1097449 h 1578661"/>
                  <a:gd name="connsiteX5470" fmla="*/ 838911 w 1534386"/>
                  <a:gd name="connsiteY5470" fmla="*/ 1097449 h 1578661"/>
                  <a:gd name="connsiteX5471" fmla="*/ 838911 w 1534386"/>
                  <a:gd name="connsiteY5471" fmla="*/ 1097449 h 1578661"/>
                  <a:gd name="connsiteX5472" fmla="*/ 838911 w 1534386"/>
                  <a:gd name="connsiteY5472" fmla="*/ 1097449 h 1578661"/>
                  <a:gd name="connsiteX5473" fmla="*/ 838911 w 1534386"/>
                  <a:gd name="connsiteY5473" fmla="*/ 1097449 h 1578661"/>
                  <a:gd name="connsiteX5474" fmla="*/ 838911 w 1534386"/>
                  <a:gd name="connsiteY5474" fmla="*/ 1097449 h 1578661"/>
                  <a:gd name="connsiteX5475" fmla="*/ 840119 w 1534386"/>
                  <a:gd name="connsiteY5475" fmla="*/ 1097449 h 1578661"/>
                  <a:gd name="connsiteX5476" fmla="*/ 842535 w 1534386"/>
                  <a:gd name="connsiteY5476" fmla="*/ 1097449 h 1578661"/>
                  <a:gd name="connsiteX5477" fmla="*/ 843744 w 1534386"/>
                  <a:gd name="connsiteY5477" fmla="*/ 1097449 h 1578661"/>
                  <a:gd name="connsiteX5478" fmla="*/ 843744 w 1534386"/>
                  <a:gd name="connsiteY5478" fmla="*/ 1096241 h 1578661"/>
                  <a:gd name="connsiteX5479" fmla="*/ 848576 w 1534386"/>
                  <a:gd name="connsiteY5479" fmla="*/ 1091409 h 1578661"/>
                  <a:gd name="connsiteX5480" fmla="*/ 826830 w 1534386"/>
                  <a:gd name="connsiteY5480" fmla="*/ 1214637 h 1578661"/>
                  <a:gd name="connsiteX5481" fmla="*/ 820789 w 1534386"/>
                  <a:gd name="connsiteY5481" fmla="*/ 1202556 h 1578661"/>
                  <a:gd name="connsiteX5482" fmla="*/ 811124 w 1534386"/>
                  <a:gd name="connsiteY5482" fmla="*/ 1198931 h 1578661"/>
                  <a:gd name="connsiteX5483" fmla="*/ 805084 w 1534386"/>
                  <a:gd name="connsiteY5483" fmla="*/ 1198931 h 1578661"/>
                  <a:gd name="connsiteX5484" fmla="*/ 801459 w 1534386"/>
                  <a:gd name="connsiteY5484" fmla="*/ 1198931 h 1578661"/>
                  <a:gd name="connsiteX5485" fmla="*/ 801459 w 1534386"/>
                  <a:gd name="connsiteY5485" fmla="*/ 1198931 h 1578661"/>
                  <a:gd name="connsiteX5486" fmla="*/ 756759 w 1534386"/>
                  <a:gd name="connsiteY5486" fmla="*/ 1195307 h 1578661"/>
                  <a:gd name="connsiteX5487" fmla="*/ 741053 w 1534386"/>
                  <a:gd name="connsiteY5487" fmla="*/ 1198931 h 1578661"/>
                  <a:gd name="connsiteX5488" fmla="*/ 718099 w 1534386"/>
                  <a:gd name="connsiteY5488" fmla="*/ 1214637 h 1578661"/>
                  <a:gd name="connsiteX5489" fmla="*/ 706017 w 1534386"/>
                  <a:gd name="connsiteY5489" fmla="*/ 1237592 h 1578661"/>
                  <a:gd name="connsiteX5490" fmla="*/ 699977 w 1534386"/>
                  <a:gd name="connsiteY5490" fmla="*/ 1261754 h 1578661"/>
                  <a:gd name="connsiteX5491" fmla="*/ 697560 w 1534386"/>
                  <a:gd name="connsiteY5491" fmla="*/ 1261754 h 1578661"/>
                  <a:gd name="connsiteX5492" fmla="*/ 690312 w 1534386"/>
                  <a:gd name="connsiteY5492" fmla="*/ 1249673 h 1578661"/>
                  <a:gd name="connsiteX5493" fmla="*/ 691520 w 1534386"/>
                  <a:gd name="connsiteY5493" fmla="*/ 1258129 h 1578661"/>
                  <a:gd name="connsiteX5494" fmla="*/ 730180 w 1534386"/>
                  <a:gd name="connsiteY5494" fmla="*/ 1293165 h 1578661"/>
                  <a:gd name="connsiteX5495" fmla="*/ 733804 w 1534386"/>
                  <a:gd name="connsiteY5495" fmla="*/ 1293165 h 1578661"/>
                  <a:gd name="connsiteX5496" fmla="*/ 733804 w 1534386"/>
                  <a:gd name="connsiteY5496" fmla="*/ 1293165 h 1578661"/>
                  <a:gd name="connsiteX5497" fmla="*/ 742261 w 1534386"/>
                  <a:gd name="connsiteY5497" fmla="*/ 1291957 h 1578661"/>
                  <a:gd name="connsiteX5498" fmla="*/ 736220 w 1534386"/>
                  <a:gd name="connsiteY5498" fmla="*/ 1242424 h 1578661"/>
                  <a:gd name="connsiteX5499" fmla="*/ 747094 w 1534386"/>
                  <a:gd name="connsiteY5499" fmla="*/ 1230343 h 1578661"/>
                  <a:gd name="connsiteX5500" fmla="*/ 742261 w 1534386"/>
                  <a:gd name="connsiteY5500" fmla="*/ 1231551 h 1578661"/>
                  <a:gd name="connsiteX5501" fmla="*/ 741053 w 1534386"/>
                  <a:gd name="connsiteY5501" fmla="*/ 1230343 h 1578661"/>
                  <a:gd name="connsiteX5502" fmla="*/ 779713 w 1534386"/>
                  <a:gd name="connsiteY5502" fmla="*/ 1217053 h 1578661"/>
                  <a:gd name="connsiteX5503" fmla="*/ 785754 w 1534386"/>
                  <a:gd name="connsiteY5503" fmla="*/ 1220678 h 1578661"/>
                  <a:gd name="connsiteX5504" fmla="*/ 793002 w 1534386"/>
                  <a:gd name="connsiteY5504" fmla="*/ 1223094 h 1578661"/>
                  <a:gd name="connsiteX5505" fmla="*/ 814748 w 1534386"/>
                  <a:gd name="connsiteY5505" fmla="*/ 1221886 h 1578661"/>
                  <a:gd name="connsiteX5506" fmla="*/ 814748 w 1534386"/>
                  <a:gd name="connsiteY5506" fmla="*/ 1221886 h 1578661"/>
                  <a:gd name="connsiteX5507" fmla="*/ 814748 w 1534386"/>
                  <a:gd name="connsiteY5507" fmla="*/ 1221886 h 1578661"/>
                  <a:gd name="connsiteX5508" fmla="*/ 800251 w 1534386"/>
                  <a:gd name="connsiteY5508" fmla="*/ 1225510 h 1578661"/>
                  <a:gd name="connsiteX5509" fmla="*/ 782129 w 1534386"/>
                  <a:gd name="connsiteY5509" fmla="*/ 1225510 h 1578661"/>
                  <a:gd name="connsiteX5510" fmla="*/ 779713 w 1534386"/>
                  <a:gd name="connsiteY5510" fmla="*/ 1225510 h 1578661"/>
                  <a:gd name="connsiteX5511" fmla="*/ 770048 w 1534386"/>
                  <a:gd name="connsiteY5511" fmla="*/ 1230343 h 1578661"/>
                  <a:gd name="connsiteX5512" fmla="*/ 766423 w 1534386"/>
                  <a:gd name="connsiteY5512" fmla="*/ 1233967 h 1578661"/>
                  <a:gd name="connsiteX5513" fmla="*/ 762799 w 1534386"/>
                  <a:gd name="connsiteY5513" fmla="*/ 1240008 h 1578661"/>
                  <a:gd name="connsiteX5514" fmla="*/ 760383 w 1534386"/>
                  <a:gd name="connsiteY5514" fmla="*/ 1248465 h 1578661"/>
                  <a:gd name="connsiteX5515" fmla="*/ 776088 w 1534386"/>
                  <a:gd name="connsiteY5515" fmla="*/ 1243632 h 1578661"/>
                  <a:gd name="connsiteX5516" fmla="*/ 813541 w 1534386"/>
                  <a:gd name="connsiteY5516" fmla="*/ 1230343 h 1578661"/>
                  <a:gd name="connsiteX5517" fmla="*/ 826830 w 1534386"/>
                  <a:gd name="connsiteY5517" fmla="*/ 1214637 h 1578661"/>
                  <a:gd name="connsiteX5518" fmla="*/ 1018921 w 1534386"/>
                  <a:gd name="connsiteY5518" fmla="*/ 1382566 h 1578661"/>
                  <a:gd name="connsiteX5519" fmla="*/ 1016505 w 1534386"/>
                  <a:gd name="connsiteY5519" fmla="*/ 1378942 h 1578661"/>
                  <a:gd name="connsiteX5520" fmla="*/ 1010464 w 1534386"/>
                  <a:gd name="connsiteY5520" fmla="*/ 1369277 h 1578661"/>
                  <a:gd name="connsiteX5521" fmla="*/ 1008048 w 1534386"/>
                  <a:gd name="connsiteY5521" fmla="*/ 1366860 h 1578661"/>
                  <a:gd name="connsiteX5522" fmla="*/ 995967 w 1534386"/>
                  <a:gd name="connsiteY5522" fmla="*/ 1360820 h 1578661"/>
                  <a:gd name="connsiteX5523" fmla="*/ 995967 w 1534386"/>
                  <a:gd name="connsiteY5523" fmla="*/ 1360820 h 1578661"/>
                  <a:gd name="connsiteX5524" fmla="*/ 995967 w 1534386"/>
                  <a:gd name="connsiteY5524" fmla="*/ 1360820 h 1578661"/>
                  <a:gd name="connsiteX5525" fmla="*/ 995967 w 1534386"/>
                  <a:gd name="connsiteY5525" fmla="*/ 1360820 h 1578661"/>
                  <a:gd name="connsiteX5526" fmla="*/ 995967 w 1534386"/>
                  <a:gd name="connsiteY5526" fmla="*/ 1360820 h 1578661"/>
                  <a:gd name="connsiteX5527" fmla="*/ 995967 w 1534386"/>
                  <a:gd name="connsiteY5527" fmla="*/ 1360820 h 1578661"/>
                  <a:gd name="connsiteX5528" fmla="*/ 995967 w 1534386"/>
                  <a:gd name="connsiteY5528" fmla="*/ 1360820 h 1578661"/>
                  <a:gd name="connsiteX5529" fmla="*/ 995967 w 1534386"/>
                  <a:gd name="connsiteY5529" fmla="*/ 1360820 h 1578661"/>
                  <a:gd name="connsiteX5530" fmla="*/ 997175 w 1534386"/>
                  <a:gd name="connsiteY5530" fmla="*/ 1360820 h 1578661"/>
                  <a:gd name="connsiteX5531" fmla="*/ 997175 w 1534386"/>
                  <a:gd name="connsiteY5531" fmla="*/ 1360820 h 1578661"/>
                  <a:gd name="connsiteX5532" fmla="*/ 998383 w 1534386"/>
                  <a:gd name="connsiteY5532" fmla="*/ 1360820 h 1578661"/>
                  <a:gd name="connsiteX5533" fmla="*/ 998383 w 1534386"/>
                  <a:gd name="connsiteY5533" fmla="*/ 1360820 h 1578661"/>
                  <a:gd name="connsiteX5534" fmla="*/ 999591 w 1534386"/>
                  <a:gd name="connsiteY5534" fmla="*/ 1360820 h 1578661"/>
                  <a:gd name="connsiteX5535" fmla="*/ 999591 w 1534386"/>
                  <a:gd name="connsiteY5535" fmla="*/ 1360820 h 1578661"/>
                  <a:gd name="connsiteX5536" fmla="*/ 1002007 w 1534386"/>
                  <a:gd name="connsiteY5536" fmla="*/ 1360820 h 1578661"/>
                  <a:gd name="connsiteX5537" fmla="*/ 1002007 w 1534386"/>
                  <a:gd name="connsiteY5537" fmla="*/ 1360820 h 1578661"/>
                  <a:gd name="connsiteX5538" fmla="*/ 1004424 w 1534386"/>
                  <a:gd name="connsiteY5538" fmla="*/ 1362028 h 1578661"/>
                  <a:gd name="connsiteX5539" fmla="*/ 1005632 w 1534386"/>
                  <a:gd name="connsiteY5539" fmla="*/ 1359612 h 1578661"/>
                  <a:gd name="connsiteX5540" fmla="*/ 1005632 w 1534386"/>
                  <a:gd name="connsiteY5540" fmla="*/ 1358404 h 1578661"/>
                  <a:gd name="connsiteX5541" fmla="*/ 998383 w 1534386"/>
                  <a:gd name="connsiteY5541" fmla="*/ 1351155 h 1578661"/>
                  <a:gd name="connsiteX5542" fmla="*/ 975429 w 1534386"/>
                  <a:gd name="connsiteY5542" fmla="*/ 1331825 h 1578661"/>
                  <a:gd name="connsiteX5543" fmla="*/ 976637 w 1534386"/>
                  <a:gd name="connsiteY5543" fmla="*/ 1333033 h 1578661"/>
                  <a:gd name="connsiteX5544" fmla="*/ 977845 w 1534386"/>
                  <a:gd name="connsiteY5544" fmla="*/ 1334241 h 1578661"/>
                  <a:gd name="connsiteX5545" fmla="*/ 977845 w 1534386"/>
                  <a:gd name="connsiteY5545" fmla="*/ 1334241 h 1578661"/>
                  <a:gd name="connsiteX5546" fmla="*/ 979053 w 1534386"/>
                  <a:gd name="connsiteY5546" fmla="*/ 1335450 h 1578661"/>
                  <a:gd name="connsiteX5547" fmla="*/ 979053 w 1534386"/>
                  <a:gd name="connsiteY5547" fmla="*/ 1335450 h 1578661"/>
                  <a:gd name="connsiteX5548" fmla="*/ 980261 w 1534386"/>
                  <a:gd name="connsiteY5548" fmla="*/ 1336657 h 1578661"/>
                  <a:gd name="connsiteX5549" fmla="*/ 980261 w 1534386"/>
                  <a:gd name="connsiteY5549" fmla="*/ 1336657 h 1578661"/>
                  <a:gd name="connsiteX5550" fmla="*/ 980261 w 1534386"/>
                  <a:gd name="connsiteY5550" fmla="*/ 1336657 h 1578661"/>
                  <a:gd name="connsiteX5551" fmla="*/ 980261 w 1534386"/>
                  <a:gd name="connsiteY5551" fmla="*/ 1336657 h 1578661"/>
                  <a:gd name="connsiteX5552" fmla="*/ 980261 w 1534386"/>
                  <a:gd name="connsiteY5552" fmla="*/ 1336657 h 1578661"/>
                  <a:gd name="connsiteX5553" fmla="*/ 969388 w 1534386"/>
                  <a:gd name="connsiteY5553" fmla="*/ 1329409 h 1578661"/>
                  <a:gd name="connsiteX5554" fmla="*/ 963347 w 1534386"/>
                  <a:gd name="connsiteY5554" fmla="*/ 1326993 h 1578661"/>
                  <a:gd name="connsiteX5555" fmla="*/ 960932 w 1534386"/>
                  <a:gd name="connsiteY5555" fmla="*/ 1326993 h 1578661"/>
                  <a:gd name="connsiteX5556" fmla="*/ 960932 w 1534386"/>
                  <a:gd name="connsiteY5556" fmla="*/ 1328201 h 1578661"/>
                  <a:gd name="connsiteX5557" fmla="*/ 964556 w 1534386"/>
                  <a:gd name="connsiteY5557" fmla="*/ 1331825 h 1578661"/>
                  <a:gd name="connsiteX5558" fmla="*/ 969388 w 1534386"/>
                  <a:gd name="connsiteY5558" fmla="*/ 1335450 h 1578661"/>
                  <a:gd name="connsiteX5559" fmla="*/ 993550 w 1534386"/>
                  <a:gd name="connsiteY5559" fmla="*/ 1357196 h 1578661"/>
                  <a:gd name="connsiteX5560" fmla="*/ 993550 w 1534386"/>
                  <a:gd name="connsiteY5560" fmla="*/ 1357196 h 1578661"/>
                  <a:gd name="connsiteX5561" fmla="*/ 993550 w 1534386"/>
                  <a:gd name="connsiteY5561" fmla="*/ 1357196 h 1578661"/>
                  <a:gd name="connsiteX5562" fmla="*/ 993550 w 1534386"/>
                  <a:gd name="connsiteY5562" fmla="*/ 1357196 h 1578661"/>
                  <a:gd name="connsiteX5563" fmla="*/ 993550 w 1534386"/>
                  <a:gd name="connsiteY5563" fmla="*/ 1357196 h 1578661"/>
                  <a:gd name="connsiteX5564" fmla="*/ 988718 w 1534386"/>
                  <a:gd name="connsiteY5564" fmla="*/ 1352363 h 1578661"/>
                  <a:gd name="connsiteX5565" fmla="*/ 976637 w 1534386"/>
                  <a:gd name="connsiteY5565" fmla="*/ 1342698 h 1578661"/>
                  <a:gd name="connsiteX5566" fmla="*/ 971804 w 1534386"/>
                  <a:gd name="connsiteY5566" fmla="*/ 1339074 h 1578661"/>
                  <a:gd name="connsiteX5567" fmla="*/ 970596 w 1534386"/>
                  <a:gd name="connsiteY5567" fmla="*/ 1339074 h 1578661"/>
                  <a:gd name="connsiteX5568" fmla="*/ 970596 w 1534386"/>
                  <a:gd name="connsiteY5568" fmla="*/ 1339074 h 1578661"/>
                  <a:gd name="connsiteX5569" fmla="*/ 970596 w 1534386"/>
                  <a:gd name="connsiteY5569" fmla="*/ 1339074 h 1578661"/>
                  <a:gd name="connsiteX5570" fmla="*/ 970596 w 1534386"/>
                  <a:gd name="connsiteY5570" fmla="*/ 1339074 h 1578661"/>
                  <a:gd name="connsiteX5571" fmla="*/ 970596 w 1534386"/>
                  <a:gd name="connsiteY5571" fmla="*/ 1339074 h 1578661"/>
                  <a:gd name="connsiteX5572" fmla="*/ 969388 w 1534386"/>
                  <a:gd name="connsiteY5572" fmla="*/ 1339074 h 1578661"/>
                  <a:gd name="connsiteX5573" fmla="*/ 968180 w 1534386"/>
                  <a:gd name="connsiteY5573" fmla="*/ 1339074 h 1578661"/>
                  <a:gd name="connsiteX5574" fmla="*/ 968180 w 1534386"/>
                  <a:gd name="connsiteY5574" fmla="*/ 1339074 h 1578661"/>
                  <a:gd name="connsiteX5575" fmla="*/ 963347 w 1534386"/>
                  <a:gd name="connsiteY5575" fmla="*/ 1336657 h 1578661"/>
                  <a:gd name="connsiteX5576" fmla="*/ 963347 w 1534386"/>
                  <a:gd name="connsiteY5576" fmla="*/ 1336657 h 1578661"/>
                  <a:gd name="connsiteX5577" fmla="*/ 963347 w 1534386"/>
                  <a:gd name="connsiteY5577" fmla="*/ 1336657 h 1578661"/>
                  <a:gd name="connsiteX5578" fmla="*/ 962139 w 1534386"/>
                  <a:gd name="connsiteY5578" fmla="*/ 1336657 h 1578661"/>
                  <a:gd name="connsiteX5579" fmla="*/ 962139 w 1534386"/>
                  <a:gd name="connsiteY5579" fmla="*/ 1336657 h 1578661"/>
                  <a:gd name="connsiteX5580" fmla="*/ 960932 w 1534386"/>
                  <a:gd name="connsiteY5580" fmla="*/ 1336657 h 1578661"/>
                  <a:gd name="connsiteX5581" fmla="*/ 960932 w 1534386"/>
                  <a:gd name="connsiteY5581" fmla="*/ 1336657 h 1578661"/>
                  <a:gd name="connsiteX5582" fmla="*/ 960932 w 1534386"/>
                  <a:gd name="connsiteY5582" fmla="*/ 1336657 h 1578661"/>
                  <a:gd name="connsiteX5583" fmla="*/ 960932 w 1534386"/>
                  <a:gd name="connsiteY5583" fmla="*/ 1336657 h 1578661"/>
                  <a:gd name="connsiteX5584" fmla="*/ 960932 w 1534386"/>
                  <a:gd name="connsiteY5584" fmla="*/ 1336657 h 1578661"/>
                  <a:gd name="connsiteX5585" fmla="*/ 960932 w 1534386"/>
                  <a:gd name="connsiteY5585" fmla="*/ 1336657 h 1578661"/>
                  <a:gd name="connsiteX5586" fmla="*/ 960932 w 1534386"/>
                  <a:gd name="connsiteY5586" fmla="*/ 1336657 h 1578661"/>
                  <a:gd name="connsiteX5587" fmla="*/ 960932 w 1534386"/>
                  <a:gd name="connsiteY5587" fmla="*/ 1336657 h 1578661"/>
                  <a:gd name="connsiteX5588" fmla="*/ 960932 w 1534386"/>
                  <a:gd name="connsiteY5588" fmla="*/ 1336657 h 1578661"/>
                  <a:gd name="connsiteX5589" fmla="*/ 960932 w 1534386"/>
                  <a:gd name="connsiteY5589" fmla="*/ 1336657 h 1578661"/>
                  <a:gd name="connsiteX5590" fmla="*/ 960932 w 1534386"/>
                  <a:gd name="connsiteY5590" fmla="*/ 1336657 h 1578661"/>
                  <a:gd name="connsiteX5591" fmla="*/ 960932 w 1534386"/>
                  <a:gd name="connsiteY5591" fmla="*/ 1336657 h 1578661"/>
                  <a:gd name="connsiteX5592" fmla="*/ 960932 w 1534386"/>
                  <a:gd name="connsiteY5592" fmla="*/ 1336657 h 1578661"/>
                  <a:gd name="connsiteX5593" fmla="*/ 960932 w 1534386"/>
                  <a:gd name="connsiteY5593" fmla="*/ 1336657 h 1578661"/>
                  <a:gd name="connsiteX5594" fmla="*/ 960932 w 1534386"/>
                  <a:gd name="connsiteY5594" fmla="*/ 1336657 h 1578661"/>
                  <a:gd name="connsiteX5595" fmla="*/ 963347 w 1534386"/>
                  <a:gd name="connsiteY5595" fmla="*/ 1339074 h 1578661"/>
                  <a:gd name="connsiteX5596" fmla="*/ 966972 w 1534386"/>
                  <a:gd name="connsiteY5596" fmla="*/ 1342698 h 1578661"/>
                  <a:gd name="connsiteX5597" fmla="*/ 970596 w 1534386"/>
                  <a:gd name="connsiteY5597" fmla="*/ 1345114 h 1578661"/>
                  <a:gd name="connsiteX5598" fmla="*/ 980261 w 1534386"/>
                  <a:gd name="connsiteY5598" fmla="*/ 1354779 h 1578661"/>
                  <a:gd name="connsiteX5599" fmla="*/ 987510 w 1534386"/>
                  <a:gd name="connsiteY5599" fmla="*/ 1362028 h 1578661"/>
                  <a:gd name="connsiteX5600" fmla="*/ 987510 w 1534386"/>
                  <a:gd name="connsiteY5600" fmla="*/ 1362028 h 1578661"/>
                  <a:gd name="connsiteX5601" fmla="*/ 979053 w 1534386"/>
                  <a:gd name="connsiteY5601" fmla="*/ 1354779 h 1578661"/>
                  <a:gd name="connsiteX5602" fmla="*/ 971804 w 1534386"/>
                  <a:gd name="connsiteY5602" fmla="*/ 1348739 h 1578661"/>
                  <a:gd name="connsiteX5603" fmla="*/ 971804 w 1534386"/>
                  <a:gd name="connsiteY5603" fmla="*/ 1348739 h 1578661"/>
                  <a:gd name="connsiteX5604" fmla="*/ 970596 w 1534386"/>
                  <a:gd name="connsiteY5604" fmla="*/ 1347531 h 1578661"/>
                  <a:gd name="connsiteX5605" fmla="*/ 970596 w 1534386"/>
                  <a:gd name="connsiteY5605" fmla="*/ 1347531 h 1578661"/>
                  <a:gd name="connsiteX5606" fmla="*/ 968180 w 1534386"/>
                  <a:gd name="connsiteY5606" fmla="*/ 1346323 h 1578661"/>
                  <a:gd name="connsiteX5607" fmla="*/ 968180 w 1534386"/>
                  <a:gd name="connsiteY5607" fmla="*/ 1346323 h 1578661"/>
                  <a:gd name="connsiteX5608" fmla="*/ 965764 w 1534386"/>
                  <a:gd name="connsiteY5608" fmla="*/ 1345114 h 1578661"/>
                  <a:gd name="connsiteX5609" fmla="*/ 965764 w 1534386"/>
                  <a:gd name="connsiteY5609" fmla="*/ 1345114 h 1578661"/>
                  <a:gd name="connsiteX5610" fmla="*/ 963347 w 1534386"/>
                  <a:gd name="connsiteY5610" fmla="*/ 1342698 h 1578661"/>
                  <a:gd name="connsiteX5611" fmla="*/ 960932 w 1534386"/>
                  <a:gd name="connsiteY5611" fmla="*/ 1341490 h 1578661"/>
                  <a:gd name="connsiteX5612" fmla="*/ 960932 w 1534386"/>
                  <a:gd name="connsiteY5612" fmla="*/ 1341490 h 1578661"/>
                  <a:gd name="connsiteX5613" fmla="*/ 960932 w 1534386"/>
                  <a:gd name="connsiteY5613" fmla="*/ 1341490 h 1578661"/>
                  <a:gd name="connsiteX5614" fmla="*/ 960932 w 1534386"/>
                  <a:gd name="connsiteY5614" fmla="*/ 1341490 h 1578661"/>
                  <a:gd name="connsiteX5615" fmla="*/ 960932 w 1534386"/>
                  <a:gd name="connsiteY5615" fmla="*/ 1341490 h 1578661"/>
                  <a:gd name="connsiteX5616" fmla="*/ 960932 w 1534386"/>
                  <a:gd name="connsiteY5616" fmla="*/ 1346323 h 1578661"/>
                  <a:gd name="connsiteX5617" fmla="*/ 960932 w 1534386"/>
                  <a:gd name="connsiteY5617" fmla="*/ 1346323 h 1578661"/>
                  <a:gd name="connsiteX5618" fmla="*/ 964556 w 1534386"/>
                  <a:gd name="connsiteY5618" fmla="*/ 1352363 h 1578661"/>
                  <a:gd name="connsiteX5619" fmla="*/ 970596 w 1534386"/>
                  <a:gd name="connsiteY5619" fmla="*/ 1362028 h 1578661"/>
                  <a:gd name="connsiteX5620" fmla="*/ 973013 w 1534386"/>
                  <a:gd name="connsiteY5620" fmla="*/ 1365653 h 1578661"/>
                  <a:gd name="connsiteX5621" fmla="*/ 973013 w 1534386"/>
                  <a:gd name="connsiteY5621" fmla="*/ 1365653 h 1578661"/>
                  <a:gd name="connsiteX5622" fmla="*/ 979053 w 1534386"/>
                  <a:gd name="connsiteY5622" fmla="*/ 1375317 h 1578661"/>
                  <a:gd name="connsiteX5623" fmla="*/ 979053 w 1534386"/>
                  <a:gd name="connsiteY5623" fmla="*/ 1375317 h 1578661"/>
                  <a:gd name="connsiteX5624" fmla="*/ 979053 w 1534386"/>
                  <a:gd name="connsiteY5624" fmla="*/ 1375317 h 1578661"/>
                  <a:gd name="connsiteX5625" fmla="*/ 977845 w 1534386"/>
                  <a:gd name="connsiteY5625" fmla="*/ 1372901 h 1578661"/>
                  <a:gd name="connsiteX5626" fmla="*/ 977845 w 1534386"/>
                  <a:gd name="connsiteY5626" fmla="*/ 1372901 h 1578661"/>
                  <a:gd name="connsiteX5627" fmla="*/ 976637 w 1534386"/>
                  <a:gd name="connsiteY5627" fmla="*/ 1371693 h 1578661"/>
                  <a:gd name="connsiteX5628" fmla="*/ 976637 w 1534386"/>
                  <a:gd name="connsiteY5628" fmla="*/ 1370485 h 1578661"/>
                  <a:gd name="connsiteX5629" fmla="*/ 975429 w 1534386"/>
                  <a:gd name="connsiteY5629" fmla="*/ 1369277 h 1578661"/>
                  <a:gd name="connsiteX5630" fmla="*/ 975429 w 1534386"/>
                  <a:gd name="connsiteY5630" fmla="*/ 1368069 h 1578661"/>
                  <a:gd name="connsiteX5631" fmla="*/ 974221 w 1534386"/>
                  <a:gd name="connsiteY5631" fmla="*/ 1366860 h 1578661"/>
                  <a:gd name="connsiteX5632" fmla="*/ 974221 w 1534386"/>
                  <a:gd name="connsiteY5632" fmla="*/ 1366860 h 1578661"/>
                  <a:gd name="connsiteX5633" fmla="*/ 964556 w 1534386"/>
                  <a:gd name="connsiteY5633" fmla="*/ 1354779 h 1578661"/>
                  <a:gd name="connsiteX5634" fmla="*/ 964556 w 1534386"/>
                  <a:gd name="connsiteY5634" fmla="*/ 1354779 h 1578661"/>
                  <a:gd name="connsiteX5635" fmla="*/ 963347 w 1534386"/>
                  <a:gd name="connsiteY5635" fmla="*/ 1353571 h 1578661"/>
                  <a:gd name="connsiteX5636" fmla="*/ 963347 w 1534386"/>
                  <a:gd name="connsiteY5636" fmla="*/ 1353571 h 1578661"/>
                  <a:gd name="connsiteX5637" fmla="*/ 962139 w 1534386"/>
                  <a:gd name="connsiteY5637" fmla="*/ 1352363 h 1578661"/>
                  <a:gd name="connsiteX5638" fmla="*/ 962139 w 1534386"/>
                  <a:gd name="connsiteY5638" fmla="*/ 1351155 h 1578661"/>
                  <a:gd name="connsiteX5639" fmla="*/ 960932 w 1534386"/>
                  <a:gd name="connsiteY5639" fmla="*/ 1349947 h 1578661"/>
                  <a:gd name="connsiteX5640" fmla="*/ 960932 w 1534386"/>
                  <a:gd name="connsiteY5640" fmla="*/ 1349947 h 1578661"/>
                  <a:gd name="connsiteX5641" fmla="*/ 960932 w 1534386"/>
                  <a:gd name="connsiteY5641" fmla="*/ 1349947 h 1578661"/>
                  <a:gd name="connsiteX5642" fmla="*/ 959723 w 1534386"/>
                  <a:gd name="connsiteY5642" fmla="*/ 1348739 h 1578661"/>
                  <a:gd name="connsiteX5643" fmla="*/ 959723 w 1534386"/>
                  <a:gd name="connsiteY5643" fmla="*/ 1348739 h 1578661"/>
                  <a:gd name="connsiteX5644" fmla="*/ 959723 w 1534386"/>
                  <a:gd name="connsiteY5644" fmla="*/ 1347531 h 1578661"/>
                  <a:gd name="connsiteX5645" fmla="*/ 959723 w 1534386"/>
                  <a:gd name="connsiteY5645" fmla="*/ 1346323 h 1578661"/>
                  <a:gd name="connsiteX5646" fmla="*/ 957307 w 1534386"/>
                  <a:gd name="connsiteY5646" fmla="*/ 1343906 h 1578661"/>
                  <a:gd name="connsiteX5647" fmla="*/ 957307 w 1534386"/>
                  <a:gd name="connsiteY5647" fmla="*/ 1343906 h 1578661"/>
                  <a:gd name="connsiteX5648" fmla="*/ 953682 w 1534386"/>
                  <a:gd name="connsiteY5648" fmla="*/ 1358404 h 1578661"/>
                  <a:gd name="connsiteX5649" fmla="*/ 953682 w 1534386"/>
                  <a:gd name="connsiteY5649" fmla="*/ 1358404 h 1578661"/>
                  <a:gd name="connsiteX5650" fmla="*/ 953682 w 1534386"/>
                  <a:gd name="connsiteY5650" fmla="*/ 1359612 h 1578661"/>
                  <a:gd name="connsiteX5651" fmla="*/ 958515 w 1534386"/>
                  <a:gd name="connsiteY5651" fmla="*/ 1368069 h 1578661"/>
                  <a:gd name="connsiteX5652" fmla="*/ 958515 w 1534386"/>
                  <a:gd name="connsiteY5652" fmla="*/ 1368069 h 1578661"/>
                  <a:gd name="connsiteX5653" fmla="*/ 958515 w 1534386"/>
                  <a:gd name="connsiteY5653" fmla="*/ 1368069 h 1578661"/>
                  <a:gd name="connsiteX5654" fmla="*/ 960932 w 1534386"/>
                  <a:gd name="connsiteY5654" fmla="*/ 1372901 h 1578661"/>
                  <a:gd name="connsiteX5655" fmla="*/ 960932 w 1534386"/>
                  <a:gd name="connsiteY5655" fmla="*/ 1372901 h 1578661"/>
                  <a:gd name="connsiteX5656" fmla="*/ 962139 w 1534386"/>
                  <a:gd name="connsiteY5656" fmla="*/ 1374109 h 1578661"/>
                  <a:gd name="connsiteX5657" fmla="*/ 962139 w 1534386"/>
                  <a:gd name="connsiteY5657" fmla="*/ 1374109 h 1578661"/>
                  <a:gd name="connsiteX5658" fmla="*/ 963347 w 1534386"/>
                  <a:gd name="connsiteY5658" fmla="*/ 1375317 h 1578661"/>
                  <a:gd name="connsiteX5659" fmla="*/ 963347 w 1534386"/>
                  <a:gd name="connsiteY5659" fmla="*/ 1375317 h 1578661"/>
                  <a:gd name="connsiteX5660" fmla="*/ 963347 w 1534386"/>
                  <a:gd name="connsiteY5660" fmla="*/ 1375317 h 1578661"/>
                  <a:gd name="connsiteX5661" fmla="*/ 964556 w 1534386"/>
                  <a:gd name="connsiteY5661" fmla="*/ 1376526 h 1578661"/>
                  <a:gd name="connsiteX5662" fmla="*/ 965764 w 1534386"/>
                  <a:gd name="connsiteY5662" fmla="*/ 1377734 h 1578661"/>
                  <a:gd name="connsiteX5663" fmla="*/ 965764 w 1534386"/>
                  <a:gd name="connsiteY5663" fmla="*/ 1377734 h 1578661"/>
                  <a:gd name="connsiteX5664" fmla="*/ 965764 w 1534386"/>
                  <a:gd name="connsiteY5664" fmla="*/ 1377734 h 1578661"/>
                  <a:gd name="connsiteX5665" fmla="*/ 965764 w 1534386"/>
                  <a:gd name="connsiteY5665" fmla="*/ 1377734 h 1578661"/>
                  <a:gd name="connsiteX5666" fmla="*/ 965764 w 1534386"/>
                  <a:gd name="connsiteY5666" fmla="*/ 1377734 h 1578661"/>
                  <a:gd name="connsiteX5667" fmla="*/ 965764 w 1534386"/>
                  <a:gd name="connsiteY5667" fmla="*/ 1377734 h 1578661"/>
                  <a:gd name="connsiteX5668" fmla="*/ 965764 w 1534386"/>
                  <a:gd name="connsiteY5668" fmla="*/ 1377734 h 1578661"/>
                  <a:gd name="connsiteX5669" fmla="*/ 965764 w 1534386"/>
                  <a:gd name="connsiteY5669" fmla="*/ 1377734 h 1578661"/>
                  <a:gd name="connsiteX5670" fmla="*/ 965764 w 1534386"/>
                  <a:gd name="connsiteY5670" fmla="*/ 1377734 h 1578661"/>
                  <a:gd name="connsiteX5671" fmla="*/ 965764 w 1534386"/>
                  <a:gd name="connsiteY5671" fmla="*/ 1377734 h 1578661"/>
                  <a:gd name="connsiteX5672" fmla="*/ 965764 w 1534386"/>
                  <a:gd name="connsiteY5672" fmla="*/ 1377734 h 1578661"/>
                  <a:gd name="connsiteX5673" fmla="*/ 965764 w 1534386"/>
                  <a:gd name="connsiteY5673" fmla="*/ 1377734 h 1578661"/>
                  <a:gd name="connsiteX5674" fmla="*/ 965764 w 1534386"/>
                  <a:gd name="connsiteY5674" fmla="*/ 1377734 h 1578661"/>
                  <a:gd name="connsiteX5675" fmla="*/ 965764 w 1534386"/>
                  <a:gd name="connsiteY5675" fmla="*/ 1377734 h 1578661"/>
                  <a:gd name="connsiteX5676" fmla="*/ 963347 w 1534386"/>
                  <a:gd name="connsiteY5676" fmla="*/ 1376526 h 1578661"/>
                  <a:gd name="connsiteX5677" fmla="*/ 963347 w 1534386"/>
                  <a:gd name="connsiteY5677" fmla="*/ 1376526 h 1578661"/>
                  <a:gd name="connsiteX5678" fmla="*/ 960932 w 1534386"/>
                  <a:gd name="connsiteY5678" fmla="*/ 1375317 h 1578661"/>
                  <a:gd name="connsiteX5679" fmla="*/ 960932 w 1534386"/>
                  <a:gd name="connsiteY5679" fmla="*/ 1375317 h 1578661"/>
                  <a:gd name="connsiteX5680" fmla="*/ 960932 w 1534386"/>
                  <a:gd name="connsiteY5680" fmla="*/ 1375317 h 1578661"/>
                  <a:gd name="connsiteX5681" fmla="*/ 960932 w 1534386"/>
                  <a:gd name="connsiteY5681" fmla="*/ 1375317 h 1578661"/>
                  <a:gd name="connsiteX5682" fmla="*/ 960932 w 1534386"/>
                  <a:gd name="connsiteY5682" fmla="*/ 1375317 h 1578661"/>
                  <a:gd name="connsiteX5683" fmla="*/ 958515 w 1534386"/>
                  <a:gd name="connsiteY5683" fmla="*/ 1375317 h 1578661"/>
                  <a:gd name="connsiteX5684" fmla="*/ 958515 w 1534386"/>
                  <a:gd name="connsiteY5684" fmla="*/ 1375317 h 1578661"/>
                  <a:gd name="connsiteX5685" fmla="*/ 957307 w 1534386"/>
                  <a:gd name="connsiteY5685" fmla="*/ 1375317 h 1578661"/>
                  <a:gd name="connsiteX5686" fmla="*/ 957307 w 1534386"/>
                  <a:gd name="connsiteY5686" fmla="*/ 1375317 h 1578661"/>
                  <a:gd name="connsiteX5687" fmla="*/ 956099 w 1534386"/>
                  <a:gd name="connsiteY5687" fmla="*/ 1375317 h 1578661"/>
                  <a:gd name="connsiteX5688" fmla="*/ 956099 w 1534386"/>
                  <a:gd name="connsiteY5688" fmla="*/ 1375317 h 1578661"/>
                  <a:gd name="connsiteX5689" fmla="*/ 956099 w 1534386"/>
                  <a:gd name="connsiteY5689" fmla="*/ 1375317 h 1578661"/>
                  <a:gd name="connsiteX5690" fmla="*/ 953682 w 1534386"/>
                  <a:gd name="connsiteY5690" fmla="*/ 1376526 h 1578661"/>
                  <a:gd name="connsiteX5691" fmla="*/ 953682 w 1534386"/>
                  <a:gd name="connsiteY5691" fmla="*/ 1376526 h 1578661"/>
                  <a:gd name="connsiteX5692" fmla="*/ 950058 w 1534386"/>
                  <a:gd name="connsiteY5692" fmla="*/ 1381358 h 1578661"/>
                  <a:gd name="connsiteX5693" fmla="*/ 950058 w 1534386"/>
                  <a:gd name="connsiteY5693" fmla="*/ 1382566 h 1578661"/>
                  <a:gd name="connsiteX5694" fmla="*/ 950058 w 1534386"/>
                  <a:gd name="connsiteY5694" fmla="*/ 1382566 h 1578661"/>
                  <a:gd name="connsiteX5695" fmla="*/ 950058 w 1534386"/>
                  <a:gd name="connsiteY5695" fmla="*/ 1382566 h 1578661"/>
                  <a:gd name="connsiteX5696" fmla="*/ 950058 w 1534386"/>
                  <a:gd name="connsiteY5696" fmla="*/ 1382566 h 1578661"/>
                  <a:gd name="connsiteX5697" fmla="*/ 950058 w 1534386"/>
                  <a:gd name="connsiteY5697" fmla="*/ 1382566 h 1578661"/>
                  <a:gd name="connsiteX5698" fmla="*/ 950058 w 1534386"/>
                  <a:gd name="connsiteY5698" fmla="*/ 1382566 h 1578661"/>
                  <a:gd name="connsiteX5699" fmla="*/ 950058 w 1534386"/>
                  <a:gd name="connsiteY5699" fmla="*/ 1382566 h 1578661"/>
                  <a:gd name="connsiteX5700" fmla="*/ 950058 w 1534386"/>
                  <a:gd name="connsiteY5700" fmla="*/ 1382566 h 1578661"/>
                  <a:gd name="connsiteX5701" fmla="*/ 948850 w 1534386"/>
                  <a:gd name="connsiteY5701" fmla="*/ 1382566 h 1578661"/>
                  <a:gd name="connsiteX5702" fmla="*/ 952475 w 1534386"/>
                  <a:gd name="connsiteY5702" fmla="*/ 1372901 h 1578661"/>
                  <a:gd name="connsiteX5703" fmla="*/ 958515 w 1534386"/>
                  <a:gd name="connsiteY5703" fmla="*/ 1371693 h 1578661"/>
                  <a:gd name="connsiteX5704" fmla="*/ 958515 w 1534386"/>
                  <a:gd name="connsiteY5704" fmla="*/ 1371693 h 1578661"/>
                  <a:gd name="connsiteX5705" fmla="*/ 958515 w 1534386"/>
                  <a:gd name="connsiteY5705" fmla="*/ 1371693 h 1578661"/>
                  <a:gd name="connsiteX5706" fmla="*/ 958515 w 1534386"/>
                  <a:gd name="connsiteY5706" fmla="*/ 1371693 h 1578661"/>
                  <a:gd name="connsiteX5707" fmla="*/ 958515 w 1534386"/>
                  <a:gd name="connsiteY5707" fmla="*/ 1371693 h 1578661"/>
                  <a:gd name="connsiteX5708" fmla="*/ 958515 w 1534386"/>
                  <a:gd name="connsiteY5708" fmla="*/ 1371693 h 1578661"/>
                  <a:gd name="connsiteX5709" fmla="*/ 958515 w 1534386"/>
                  <a:gd name="connsiteY5709" fmla="*/ 1371693 h 1578661"/>
                  <a:gd name="connsiteX5710" fmla="*/ 958515 w 1534386"/>
                  <a:gd name="connsiteY5710" fmla="*/ 1371693 h 1578661"/>
                  <a:gd name="connsiteX5711" fmla="*/ 958515 w 1534386"/>
                  <a:gd name="connsiteY5711" fmla="*/ 1371693 h 1578661"/>
                  <a:gd name="connsiteX5712" fmla="*/ 958515 w 1534386"/>
                  <a:gd name="connsiteY5712" fmla="*/ 1371693 h 1578661"/>
                  <a:gd name="connsiteX5713" fmla="*/ 958515 w 1534386"/>
                  <a:gd name="connsiteY5713" fmla="*/ 1371693 h 1578661"/>
                  <a:gd name="connsiteX5714" fmla="*/ 957307 w 1534386"/>
                  <a:gd name="connsiteY5714" fmla="*/ 1370485 h 1578661"/>
                  <a:gd name="connsiteX5715" fmla="*/ 957307 w 1534386"/>
                  <a:gd name="connsiteY5715" fmla="*/ 1370485 h 1578661"/>
                  <a:gd name="connsiteX5716" fmla="*/ 956099 w 1534386"/>
                  <a:gd name="connsiteY5716" fmla="*/ 1365653 h 1578661"/>
                  <a:gd name="connsiteX5717" fmla="*/ 956099 w 1534386"/>
                  <a:gd name="connsiteY5717" fmla="*/ 1365653 h 1578661"/>
                  <a:gd name="connsiteX5718" fmla="*/ 956099 w 1534386"/>
                  <a:gd name="connsiteY5718" fmla="*/ 1365653 h 1578661"/>
                  <a:gd name="connsiteX5719" fmla="*/ 956099 w 1534386"/>
                  <a:gd name="connsiteY5719" fmla="*/ 1364444 h 1578661"/>
                  <a:gd name="connsiteX5720" fmla="*/ 956099 w 1534386"/>
                  <a:gd name="connsiteY5720" fmla="*/ 1364444 h 1578661"/>
                  <a:gd name="connsiteX5721" fmla="*/ 954891 w 1534386"/>
                  <a:gd name="connsiteY5721" fmla="*/ 1360820 h 1578661"/>
                  <a:gd name="connsiteX5722" fmla="*/ 954891 w 1534386"/>
                  <a:gd name="connsiteY5722" fmla="*/ 1360820 h 1578661"/>
                  <a:gd name="connsiteX5723" fmla="*/ 953682 w 1534386"/>
                  <a:gd name="connsiteY5723" fmla="*/ 1358404 h 1578661"/>
                  <a:gd name="connsiteX5724" fmla="*/ 953682 w 1534386"/>
                  <a:gd name="connsiteY5724" fmla="*/ 1358404 h 1578661"/>
                  <a:gd name="connsiteX5725" fmla="*/ 953682 w 1534386"/>
                  <a:gd name="connsiteY5725" fmla="*/ 1357196 h 1578661"/>
                  <a:gd name="connsiteX5726" fmla="*/ 952475 w 1534386"/>
                  <a:gd name="connsiteY5726" fmla="*/ 1354779 h 1578661"/>
                  <a:gd name="connsiteX5727" fmla="*/ 952475 w 1534386"/>
                  <a:gd name="connsiteY5727" fmla="*/ 1354779 h 1578661"/>
                  <a:gd name="connsiteX5728" fmla="*/ 951266 w 1534386"/>
                  <a:gd name="connsiteY5728" fmla="*/ 1353571 h 1578661"/>
                  <a:gd name="connsiteX5729" fmla="*/ 951266 w 1534386"/>
                  <a:gd name="connsiteY5729" fmla="*/ 1353571 h 1578661"/>
                  <a:gd name="connsiteX5730" fmla="*/ 951266 w 1534386"/>
                  <a:gd name="connsiteY5730" fmla="*/ 1351155 h 1578661"/>
                  <a:gd name="connsiteX5731" fmla="*/ 951266 w 1534386"/>
                  <a:gd name="connsiteY5731" fmla="*/ 1351155 h 1578661"/>
                  <a:gd name="connsiteX5732" fmla="*/ 951266 w 1534386"/>
                  <a:gd name="connsiteY5732" fmla="*/ 1348739 h 1578661"/>
                  <a:gd name="connsiteX5733" fmla="*/ 950058 w 1534386"/>
                  <a:gd name="connsiteY5733" fmla="*/ 1347531 h 1578661"/>
                  <a:gd name="connsiteX5734" fmla="*/ 950058 w 1534386"/>
                  <a:gd name="connsiteY5734" fmla="*/ 1347531 h 1578661"/>
                  <a:gd name="connsiteX5735" fmla="*/ 950058 w 1534386"/>
                  <a:gd name="connsiteY5735" fmla="*/ 1347531 h 1578661"/>
                  <a:gd name="connsiteX5736" fmla="*/ 950058 w 1534386"/>
                  <a:gd name="connsiteY5736" fmla="*/ 1347531 h 1578661"/>
                  <a:gd name="connsiteX5737" fmla="*/ 947642 w 1534386"/>
                  <a:gd name="connsiteY5737" fmla="*/ 1346323 h 1578661"/>
                  <a:gd name="connsiteX5738" fmla="*/ 945225 w 1534386"/>
                  <a:gd name="connsiteY5738" fmla="*/ 1349947 h 1578661"/>
                  <a:gd name="connsiteX5739" fmla="*/ 945225 w 1534386"/>
                  <a:gd name="connsiteY5739" fmla="*/ 1353571 h 1578661"/>
                  <a:gd name="connsiteX5740" fmla="*/ 945225 w 1534386"/>
                  <a:gd name="connsiteY5740" fmla="*/ 1357196 h 1578661"/>
                  <a:gd name="connsiteX5741" fmla="*/ 945225 w 1534386"/>
                  <a:gd name="connsiteY5741" fmla="*/ 1364444 h 1578661"/>
                  <a:gd name="connsiteX5742" fmla="*/ 944018 w 1534386"/>
                  <a:gd name="connsiteY5742" fmla="*/ 1368069 h 1578661"/>
                  <a:gd name="connsiteX5743" fmla="*/ 944018 w 1534386"/>
                  <a:gd name="connsiteY5743" fmla="*/ 1368069 h 1578661"/>
                  <a:gd name="connsiteX5744" fmla="*/ 944018 w 1534386"/>
                  <a:gd name="connsiteY5744" fmla="*/ 1368069 h 1578661"/>
                  <a:gd name="connsiteX5745" fmla="*/ 944018 w 1534386"/>
                  <a:gd name="connsiteY5745" fmla="*/ 1368069 h 1578661"/>
                  <a:gd name="connsiteX5746" fmla="*/ 944018 w 1534386"/>
                  <a:gd name="connsiteY5746" fmla="*/ 1360820 h 1578661"/>
                  <a:gd name="connsiteX5747" fmla="*/ 942810 w 1534386"/>
                  <a:gd name="connsiteY5747" fmla="*/ 1353571 h 1578661"/>
                  <a:gd name="connsiteX5748" fmla="*/ 942810 w 1534386"/>
                  <a:gd name="connsiteY5748" fmla="*/ 1348739 h 1578661"/>
                  <a:gd name="connsiteX5749" fmla="*/ 942810 w 1534386"/>
                  <a:gd name="connsiteY5749" fmla="*/ 1348739 h 1578661"/>
                  <a:gd name="connsiteX5750" fmla="*/ 942810 w 1534386"/>
                  <a:gd name="connsiteY5750" fmla="*/ 1348739 h 1578661"/>
                  <a:gd name="connsiteX5751" fmla="*/ 942810 w 1534386"/>
                  <a:gd name="connsiteY5751" fmla="*/ 1348739 h 1578661"/>
                  <a:gd name="connsiteX5752" fmla="*/ 942810 w 1534386"/>
                  <a:gd name="connsiteY5752" fmla="*/ 1348739 h 1578661"/>
                  <a:gd name="connsiteX5753" fmla="*/ 942810 w 1534386"/>
                  <a:gd name="connsiteY5753" fmla="*/ 1347531 h 1578661"/>
                  <a:gd name="connsiteX5754" fmla="*/ 942810 w 1534386"/>
                  <a:gd name="connsiteY5754" fmla="*/ 1347531 h 1578661"/>
                  <a:gd name="connsiteX5755" fmla="*/ 942810 w 1534386"/>
                  <a:gd name="connsiteY5755" fmla="*/ 1347531 h 1578661"/>
                  <a:gd name="connsiteX5756" fmla="*/ 941601 w 1534386"/>
                  <a:gd name="connsiteY5756" fmla="*/ 1343906 h 1578661"/>
                  <a:gd name="connsiteX5757" fmla="*/ 941601 w 1534386"/>
                  <a:gd name="connsiteY5757" fmla="*/ 1343906 h 1578661"/>
                  <a:gd name="connsiteX5758" fmla="*/ 941601 w 1534386"/>
                  <a:gd name="connsiteY5758" fmla="*/ 1342698 h 1578661"/>
                  <a:gd name="connsiteX5759" fmla="*/ 941601 w 1534386"/>
                  <a:gd name="connsiteY5759" fmla="*/ 1342698 h 1578661"/>
                  <a:gd name="connsiteX5760" fmla="*/ 939185 w 1534386"/>
                  <a:gd name="connsiteY5760" fmla="*/ 1349947 h 1578661"/>
                  <a:gd name="connsiteX5761" fmla="*/ 937977 w 1534386"/>
                  <a:gd name="connsiteY5761" fmla="*/ 1357196 h 1578661"/>
                  <a:gd name="connsiteX5762" fmla="*/ 937977 w 1534386"/>
                  <a:gd name="connsiteY5762" fmla="*/ 1357196 h 1578661"/>
                  <a:gd name="connsiteX5763" fmla="*/ 937977 w 1534386"/>
                  <a:gd name="connsiteY5763" fmla="*/ 1357196 h 1578661"/>
                  <a:gd name="connsiteX5764" fmla="*/ 937977 w 1534386"/>
                  <a:gd name="connsiteY5764" fmla="*/ 1357196 h 1578661"/>
                  <a:gd name="connsiteX5765" fmla="*/ 937977 w 1534386"/>
                  <a:gd name="connsiteY5765" fmla="*/ 1358404 h 1578661"/>
                  <a:gd name="connsiteX5766" fmla="*/ 937977 w 1534386"/>
                  <a:gd name="connsiteY5766" fmla="*/ 1358404 h 1578661"/>
                  <a:gd name="connsiteX5767" fmla="*/ 936769 w 1534386"/>
                  <a:gd name="connsiteY5767" fmla="*/ 1358404 h 1578661"/>
                  <a:gd name="connsiteX5768" fmla="*/ 936769 w 1534386"/>
                  <a:gd name="connsiteY5768" fmla="*/ 1358404 h 1578661"/>
                  <a:gd name="connsiteX5769" fmla="*/ 936769 w 1534386"/>
                  <a:gd name="connsiteY5769" fmla="*/ 1358404 h 1578661"/>
                  <a:gd name="connsiteX5770" fmla="*/ 936769 w 1534386"/>
                  <a:gd name="connsiteY5770" fmla="*/ 1359612 h 1578661"/>
                  <a:gd name="connsiteX5771" fmla="*/ 936769 w 1534386"/>
                  <a:gd name="connsiteY5771" fmla="*/ 1359612 h 1578661"/>
                  <a:gd name="connsiteX5772" fmla="*/ 936769 w 1534386"/>
                  <a:gd name="connsiteY5772" fmla="*/ 1359612 h 1578661"/>
                  <a:gd name="connsiteX5773" fmla="*/ 936769 w 1534386"/>
                  <a:gd name="connsiteY5773" fmla="*/ 1359612 h 1578661"/>
                  <a:gd name="connsiteX5774" fmla="*/ 935561 w 1534386"/>
                  <a:gd name="connsiteY5774" fmla="*/ 1360820 h 1578661"/>
                  <a:gd name="connsiteX5775" fmla="*/ 935561 w 1534386"/>
                  <a:gd name="connsiteY5775" fmla="*/ 1362028 h 1578661"/>
                  <a:gd name="connsiteX5776" fmla="*/ 935561 w 1534386"/>
                  <a:gd name="connsiteY5776" fmla="*/ 1362028 h 1578661"/>
                  <a:gd name="connsiteX5777" fmla="*/ 935561 w 1534386"/>
                  <a:gd name="connsiteY5777" fmla="*/ 1362028 h 1578661"/>
                  <a:gd name="connsiteX5778" fmla="*/ 935561 w 1534386"/>
                  <a:gd name="connsiteY5778" fmla="*/ 1362028 h 1578661"/>
                  <a:gd name="connsiteX5779" fmla="*/ 935561 w 1534386"/>
                  <a:gd name="connsiteY5779" fmla="*/ 1362028 h 1578661"/>
                  <a:gd name="connsiteX5780" fmla="*/ 935561 w 1534386"/>
                  <a:gd name="connsiteY5780" fmla="*/ 1362028 h 1578661"/>
                  <a:gd name="connsiteX5781" fmla="*/ 935561 w 1534386"/>
                  <a:gd name="connsiteY5781" fmla="*/ 1362028 h 1578661"/>
                  <a:gd name="connsiteX5782" fmla="*/ 935561 w 1534386"/>
                  <a:gd name="connsiteY5782" fmla="*/ 1362028 h 1578661"/>
                  <a:gd name="connsiteX5783" fmla="*/ 935561 w 1534386"/>
                  <a:gd name="connsiteY5783" fmla="*/ 1364444 h 1578661"/>
                  <a:gd name="connsiteX5784" fmla="*/ 935561 w 1534386"/>
                  <a:gd name="connsiteY5784" fmla="*/ 1366860 h 1578661"/>
                  <a:gd name="connsiteX5785" fmla="*/ 935561 w 1534386"/>
                  <a:gd name="connsiteY5785" fmla="*/ 1366860 h 1578661"/>
                  <a:gd name="connsiteX5786" fmla="*/ 935561 w 1534386"/>
                  <a:gd name="connsiteY5786" fmla="*/ 1374109 h 1578661"/>
                  <a:gd name="connsiteX5787" fmla="*/ 935561 w 1534386"/>
                  <a:gd name="connsiteY5787" fmla="*/ 1376526 h 1578661"/>
                  <a:gd name="connsiteX5788" fmla="*/ 937977 w 1534386"/>
                  <a:gd name="connsiteY5788" fmla="*/ 1388607 h 1578661"/>
                  <a:gd name="connsiteX5789" fmla="*/ 937977 w 1534386"/>
                  <a:gd name="connsiteY5789" fmla="*/ 1388607 h 1578661"/>
                  <a:gd name="connsiteX5790" fmla="*/ 939185 w 1534386"/>
                  <a:gd name="connsiteY5790" fmla="*/ 1392231 h 1578661"/>
                  <a:gd name="connsiteX5791" fmla="*/ 940393 w 1534386"/>
                  <a:gd name="connsiteY5791" fmla="*/ 1395856 h 1578661"/>
                  <a:gd name="connsiteX5792" fmla="*/ 941601 w 1534386"/>
                  <a:gd name="connsiteY5792" fmla="*/ 1399480 h 1578661"/>
                  <a:gd name="connsiteX5793" fmla="*/ 950058 w 1534386"/>
                  <a:gd name="connsiteY5793" fmla="*/ 1422434 h 1578661"/>
                  <a:gd name="connsiteX5794" fmla="*/ 953682 w 1534386"/>
                  <a:gd name="connsiteY5794" fmla="*/ 1428475 h 1578661"/>
                  <a:gd name="connsiteX5795" fmla="*/ 973013 w 1534386"/>
                  <a:gd name="connsiteY5795" fmla="*/ 1444181 h 1578661"/>
                  <a:gd name="connsiteX5796" fmla="*/ 975429 w 1534386"/>
                  <a:gd name="connsiteY5796" fmla="*/ 1445388 h 1578661"/>
                  <a:gd name="connsiteX5797" fmla="*/ 981469 w 1534386"/>
                  <a:gd name="connsiteY5797" fmla="*/ 1446597 h 1578661"/>
                  <a:gd name="connsiteX5798" fmla="*/ 995967 w 1534386"/>
                  <a:gd name="connsiteY5798" fmla="*/ 1441764 h 1578661"/>
                  <a:gd name="connsiteX5799" fmla="*/ 997175 w 1534386"/>
                  <a:gd name="connsiteY5799" fmla="*/ 1440556 h 1578661"/>
                  <a:gd name="connsiteX5800" fmla="*/ 997175 w 1534386"/>
                  <a:gd name="connsiteY5800" fmla="*/ 1440556 h 1578661"/>
                  <a:gd name="connsiteX5801" fmla="*/ 997175 w 1534386"/>
                  <a:gd name="connsiteY5801" fmla="*/ 1440556 h 1578661"/>
                  <a:gd name="connsiteX5802" fmla="*/ 1000800 w 1534386"/>
                  <a:gd name="connsiteY5802" fmla="*/ 1435724 h 1578661"/>
                  <a:gd name="connsiteX5803" fmla="*/ 1000800 w 1534386"/>
                  <a:gd name="connsiteY5803" fmla="*/ 1435724 h 1578661"/>
                  <a:gd name="connsiteX5804" fmla="*/ 1000800 w 1534386"/>
                  <a:gd name="connsiteY5804" fmla="*/ 1434515 h 1578661"/>
                  <a:gd name="connsiteX5805" fmla="*/ 1000800 w 1534386"/>
                  <a:gd name="connsiteY5805" fmla="*/ 1434515 h 1578661"/>
                  <a:gd name="connsiteX5806" fmla="*/ 1000800 w 1534386"/>
                  <a:gd name="connsiteY5806" fmla="*/ 1433307 h 1578661"/>
                  <a:gd name="connsiteX5807" fmla="*/ 1000800 w 1534386"/>
                  <a:gd name="connsiteY5807" fmla="*/ 1433307 h 1578661"/>
                  <a:gd name="connsiteX5808" fmla="*/ 1000800 w 1534386"/>
                  <a:gd name="connsiteY5808" fmla="*/ 1432099 h 1578661"/>
                  <a:gd name="connsiteX5809" fmla="*/ 1000800 w 1534386"/>
                  <a:gd name="connsiteY5809" fmla="*/ 1432099 h 1578661"/>
                  <a:gd name="connsiteX5810" fmla="*/ 999591 w 1534386"/>
                  <a:gd name="connsiteY5810" fmla="*/ 1428475 h 1578661"/>
                  <a:gd name="connsiteX5811" fmla="*/ 999591 w 1534386"/>
                  <a:gd name="connsiteY5811" fmla="*/ 1428475 h 1578661"/>
                  <a:gd name="connsiteX5812" fmla="*/ 999591 w 1534386"/>
                  <a:gd name="connsiteY5812" fmla="*/ 1428475 h 1578661"/>
                  <a:gd name="connsiteX5813" fmla="*/ 998383 w 1534386"/>
                  <a:gd name="connsiteY5813" fmla="*/ 1426059 h 1578661"/>
                  <a:gd name="connsiteX5814" fmla="*/ 998383 w 1534386"/>
                  <a:gd name="connsiteY5814" fmla="*/ 1426059 h 1578661"/>
                  <a:gd name="connsiteX5815" fmla="*/ 998383 w 1534386"/>
                  <a:gd name="connsiteY5815" fmla="*/ 1426059 h 1578661"/>
                  <a:gd name="connsiteX5816" fmla="*/ 998383 w 1534386"/>
                  <a:gd name="connsiteY5816" fmla="*/ 1424851 h 1578661"/>
                  <a:gd name="connsiteX5817" fmla="*/ 998383 w 1534386"/>
                  <a:gd name="connsiteY5817" fmla="*/ 1424851 h 1578661"/>
                  <a:gd name="connsiteX5818" fmla="*/ 998383 w 1534386"/>
                  <a:gd name="connsiteY5818" fmla="*/ 1423642 h 1578661"/>
                  <a:gd name="connsiteX5819" fmla="*/ 998383 w 1534386"/>
                  <a:gd name="connsiteY5819" fmla="*/ 1423642 h 1578661"/>
                  <a:gd name="connsiteX5820" fmla="*/ 998383 w 1534386"/>
                  <a:gd name="connsiteY5820" fmla="*/ 1422434 h 1578661"/>
                  <a:gd name="connsiteX5821" fmla="*/ 998383 w 1534386"/>
                  <a:gd name="connsiteY5821" fmla="*/ 1422434 h 1578661"/>
                  <a:gd name="connsiteX5822" fmla="*/ 998383 w 1534386"/>
                  <a:gd name="connsiteY5822" fmla="*/ 1422434 h 1578661"/>
                  <a:gd name="connsiteX5823" fmla="*/ 998383 w 1534386"/>
                  <a:gd name="connsiteY5823" fmla="*/ 1422434 h 1578661"/>
                  <a:gd name="connsiteX5824" fmla="*/ 998383 w 1534386"/>
                  <a:gd name="connsiteY5824" fmla="*/ 1422434 h 1578661"/>
                  <a:gd name="connsiteX5825" fmla="*/ 998383 w 1534386"/>
                  <a:gd name="connsiteY5825" fmla="*/ 1421226 h 1578661"/>
                  <a:gd name="connsiteX5826" fmla="*/ 997175 w 1534386"/>
                  <a:gd name="connsiteY5826" fmla="*/ 1420018 h 1578661"/>
                  <a:gd name="connsiteX5827" fmla="*/ 997175 w 1534386"/>
                  <a:gd name="connsiteY5827" fmla="*/ 1420018 h 1578661"/>
                  <a:gd name="connsiteX5828" fmla="*/ 997175 w 1534386"/>
                  <a:gd name="connsiteY5828" fmla="*/ 1420018 h 1578661"/>
                  <a:gd name="connsiteX5829" fmla="*/ 997175 w 1534386"/>
                  <a:gd name="connsiteY5829" fmla="*/ 1420018 h 1578661"/>
                  <a:gd name="connsiteX5830" fmla="*/ 997175 w 1534386"/>
                  <a:gd name="connsiteY5830" fmla="*/ 1420018 h 1578661"/>
                  <a:gd name="connsiteX5831" fmla="*/ 997175 w 1534386"/>
                  <a:gd name="connsiteY5831" fmla="*/ 1420018 h 1578661"/>
                  <a:gd name="connsiteX5832" fmla="*/ 997175 w 1534386"/>
                  <a:gd name="connsiteY5832" fmla="*/ 1421226 h 1578661"/>
                  <a:gd name="connsiteX5833" fmla="*/ 997175 w 1534386"/>
                  <a:gd name="connsiteY5833" fmla="*/ 1421226 h 1578661"/>
                  <a:gd name="connsiteX5834" fmla="*/ 997175 w 1534386"/>
                  <a:gd name="connsiteY5834" fmla="*/ 1421226 h 1578661"/>
                  <a:gd name="connsiteX5835" fmla="*/ 997175 w 1534386"/>
                  <a:gd name="connsiteY5835" fmla="*/ 1421226 h 1578661"/>
                  <a:gd name="connsiteX5836" fmla="*/ 997175 w 1534386"/>
                  <a:gd name="connsiteY5836" fmla="*/ 1421226 h 1578661"/>
                  <a:gd name="connsiteX5837" fmla="*/ 1005632 w 1534386"/>
                  <a:gd name="connsiteY5837" fmla="*/ 1429683 h 1578661"/>
                  <a:gd name="connsiteX5838" fmla="*/ 1008048 w 1534386"/>
                  <a:gd name="connsiteY5838" fmla="*/ 1430891 h 1578661"/>
                  <a:gd name="connsiteX5839" fmla="*/ 1009257 w 1534386"/>
                  <a:gd name="connsiteY5839" fmla="*/ 1430891 h 1578661"/>
                  <a:gd name="connsiteX5840" fmla="*/ 1010464 w 1534386"/>
                  <a:gd name="connsiteY5840" fmla="*/ 1421226 h 1578661"/>
                  <a:gd name="connsiteX5841" fmla="*/ 1004424 w 1534386"/>
                  <a:gd name="connsiteY5841" fmla="*/ 1413977 h 1578661"/>
                  <a:gd name="connsiteX5842" fmla="*/ 1002007 w 1534386"/>
                  <a:gd name="connsiteY5842" fmla="*/ 1409145 h 1578661"/>
                  <a:gd name="connsiteX5843" fmla="*/ 1002007 w 1534386"/>
                  <a:gd name="connsiteY5843" fmla="*/ 1407937 h 1578661"/>
                  <a:gd name="connsiteX5844" fmla="*/ 1000800 w 1534386"/>
                  <a:gd name="connsiteY5844" fmla="*/ 1407937 h 1578661"/>
                  <a:gd name="connsiteX5845" fmla="*/ 998383 w 1534386"/>
                  <a:gd name="connsiteY5845" fmla="*/ 1405520 h 1578661"/>
                  <a:gd name="connsiteX5846" fmla="*/ 993550 w 1534386"/>
                  <a:gd name="connsiteY5846" fmla="*/ 1399480 h 1578661"/>
                  <a:gd name="connsiteX5847" fmla="*/ 989926 w 1534386"/>
                  <a:gd name="connsiteY5847" fmla="*/ 1392231 h 1578661"/>
                  <a:gd name="connsiteX5848" fmla="*/ 991135 w 1534386"/>
                  <a:gd name="connsiteY5848" fmla="*/ 1392231 h 1578661"/>
                  <a:gd name="connsiteX5849" fmla="*/ 994759 w 1534386"/>
                  <a:gd name="connsiteY5849" fmla="*/ 1397063 h 1578661"/>
                  <a:gd name="connsiteX5850" fmla="*/ 1002007 w 1534386"/>
                  <a:gd name="connsiteY5850" fmla="*/ 1404312 h 1578661"/>
                  <a:gd name="connsiteX5851" fmla="*/ 1004424 w 1534386"/>
                  <a:gd name="connsiteY5851" fmla="*/ 1407937 h 1578661"/>
                  <a:gd name="connsiteX5852" fmla="*/ 1006840 w 1534386"/>
                  <a:gd name="connsiteY5852" fmla="*/ 1410353 h 1578661"/>
                  <a:gd name="connsiteX5853" fmla="*/ 1008048 w 1534386"/>
                  <a:gd name="connsiteY5853" fmla="*/ 1411561 h 1578661"/>
                  <a:gd name="connsiteX5854" fmla="*/ 1015297 w 1534386"/>
                  <a:gd name="connsiteY5854" fmla="*/ 1413977 h 1578661"/>
                  <a:gd name="connsiteX5855" fmla="*/ 1016505 w 1534386"/>
                  <a:gd name="connsiteY5855" fmla="*/ 1415185 h 1578661"/>
                  <a:gd name="connsiteX5856" fmla="*/ 1021338 w 1534386"/>
                  <a:gd name="connsiteY5856" fmla="*/ 1417602 h 1578661"/>
                  <a:gd name="connsiteX5857" fmla="*/ 1022546 w 1534386"/>
                  <a:gd name="connsiteY5857" fmla="*/ 1417602 h 1578661"/>
                  <a:gd name="connsiteX5858" fmla="*/ 1023753 w 1534386"/>
                  <a:gd name="connsiteY5858" fmla="*/ 1417602 h 1578661"/>
                  <a:gd name="connsiteX5859" fmla="*/ 1024962 w 1534386"/>
                  <a:gd name="connsiteY5859" fmla="*/ 1417602 h 1578661"/>
                  <a:gd name="connsiteX5860" fmla="*/ 1026170 w 1534386"/>
                  <a:gd name="connsiteY5860" fmla="*/ 1417602 h 1578661"/>
                  <a:gd name="connsiteX5861" fmla="*/ 1026170 w 1534386"/>
                  <a:gd name="connsiteY5861" fmla="*/ 1417602 h 1578661"/>
                  <a:gd name="connsiteX5862" fmla="*/ 1027378 w 1534386"/>
                  <a:gd name="connsiteY5862" fmla="*/ 1417602 h 1578661"/>
                  <a:gd name="connsiteX5863" fmla="*/ 1027378 w 1534386"/>
                  <a:gd name="connsiteY5863" fmla="*/ 1417602 h 1578661"/>
                  <a:gd name="connsiteX5864" fmla="*/ 1028586 w 1534386"/>
                  <a:gd name="connsiteY5864" fmla="*/ 1417602 h 1578661"/>
                  <a:gd name="connsiteX5865" fmla="*/ 1028586 w 1534386"/>
                  <a:gd name="connsiteY5865" fmla="*/ 1417602 h 1578661"/>
                  <a:gd name="connsiteX5866" fmla="*/ 1029794 w 1534386"/>
                  <a:gd name="connsiteY5866" fmla="*/ 1417602 h 1578661"/>
                  <a:gd name="connsiteX5867" fmla="*/ 1029794 w 1534386"/>
                  <a:gd name="connsiteY5867" fmla="*/ 1417602 h 1578661"/>
                  <a:gd name="connsiteX5868" fmla="*/ 1031003 w 1534386"/>
                  <a:gd name="connsiteY5868" fmla="*/ 1417602 h 1578661"/>
                  <a:gd name="connsiteX5869" fmla="*/ 1031003 w 1534386"/>
                  <a:gd name="connsiteY5869" fmla="*/ 1417602 h 1578661"/>
                  <a:gd name="connsiteX5870" fmla="*/ 1032210 w 1534386"/>
                  <a:gd name="connsiteY5870" fmla="*/ 1417602 h 1578661"/>
                  <a:gd name="connsiteX5871" fmla="*/ 1032210 w 1534386"/>
                  <a:gd name="connsiteY5871" fmla="*/ 1417602 h 1578661"/>
                  <a:gd name="connsiteX5872" fmla="*/ 1032210 w 1534386"/>
                  <a:gd name="connsiteY5872" fmla="*/ 1417602 h 1578661"/>
                  <a:gd name="connsiteX5873" fmla="*/ 1033419 w 1534386"/>
                  <a:gd name="connsiteY5873" fmla="*/ 1416394 h 1578661"/>
                  <a:gd name="connsiteX5874" fmla="*/ 1033419 w 1534386"/>
                  <a:gd name="connsiteY5874" fmla="*/ 1416394 h 1578661"/>
                  <a:gd name="connsiteX5875" fmla="*/ 1035835 w 1534386"/>
                  <a:gd name="connsiteY5875" fmla="*/ 1413977 h 1578661"/>
                  <a:gd name="connsiteX5876" fmla="*/ 1035835 w 1534386"/>
                  <a:gd name="connsiteY5876" fmla="*/ 1413977 h 1578661"/>
                  <a:gd name="connsiteX5877" fmla="*/ 1037043 w 1534386"/>
                  <a:gd name="connsiteY5877" fmla="*/ 1412769 h 1578661"/>
                  <a:gd name="connsiteX5878" fmla="*/ 1037043 w 1534386"/>
                  <a:gd name="connsiteY5878" fmla="*/ 1412769 h 1578661"/>
                  <a:gd name="connsiteX5879" fmla="*/ 1038251 w 1534386"/>
                  <a:gd name="connsiteY5879" fmla="*/ 1411561 h 1578661"/>
                  <a:gd name="connsiteX5880" fmla="*/ 1038251 w 1534386"/>
                  <a:gd name="connsiteY5880" fmla="*/ 1411561 h 1578661"/>
                  <a:gd name="connsiteX5881" fmla="*/ 1039460 w 1534386"/>
                  <a:gd name="connsiteY5881" fmla="*/ 1410353 h 1578661"/>
                  <a:gd name="connsiteX5882" fmla="*/ 1039460 w 1534386"/>
                  <a:gd name="connsiteY5882" fmla="*/ 1410353 h 1578661"/>
                  <a:gd name="connsiteX5883" fmla="*/ 1039460 w 1534386"/>
                  <a:gd name="connsiteY5883" fmla="*/ 1409145 h 1578661"/>
                  <a:gd name="connsiteX5884" fmla="*/ 1039460 w 1534386"/>
                  <a:gd name="connsiteY5884" fmla="*/ 1409145 h 1578661"/>
                  <a:gd name="connsiteX5885" fmla="*/ 1039460 w 1534386"/>
                  <a:gd name="connsiteY5885" fmla="*/ 1407937 h 1578661"/>
                  <a:gd name="connsiteX5886" fmla="*/ 1039460 w 1534386"/>
                  <a:gd name="connsiteY5886" fmla="*/ 1407937 h 1578661"/>
                  <a:gd name="connsiteX5887" fmla="*/ 1037043 w 1534386"/>
                  <a:gd name="connsiteY5887" fmla="*/ 1393439 h 1578661"/>
                  <a:gd name="connsiteX5888" fmla="*/ 1035835 w 1534386"/>
                  <a:gd name="connsiteY5888" fmla="*/ 1391023 h 1578661"/>
                  <a:gd name="connsiteX5889" fmla="*/ 1035835 w 1534386"/>
                  <a:gd name="connsiteY5889" fmla="*/ 1391023 h 1578661"/>
                  <a:gd name="connsiteX5890" fmla="*/ 1033419 w 1534386"/>
                  <a:gd name="connsiteY5890" fmla="*/ 1388607 h 1578661"/>
                  <a:gd name="connsiteX5891" fmla="*/ 1032210 w 1534386"/>
                  <a:gd name="connsiteY5891" fmla="*/ 1386190 h 1578661"/>
                  <a:gd name="connsiteX5892" fmla="*/ 1031003 w 1534386"/>
                  <a:gd name="connsiteY5892" fmla="*/ 1386190 h 1578661"/>
                  <a:gd name="connsiteX5893" fmla="*/ 1031003 w 1534386"/>
                  <a:gd name="connsiteY5893" fmla="*/ 1386190 h 1578661"/>
                  <a:gd name="connsiteX5894" fmla="*/ 1031003 w 1534386"/>
                  <a:gd name="connsiteY5894" fmla="*/ 1387399 h 1578661"/>
                  <a:gd name="connsiteX5895" fmla="*/ 1033419 w 1534386"/>
                  <a:gd name="connsiteY5895" fmla="*/ 1393439 h 1578661"/>
                  <a:gd name="connsiteX5896" fmla="*/ 1033419 w 1534386"/>
                  <a:gd name="connsiteY5896" fmla="*/ 1393439 h 1578661"/>
                  <a:gd name="connsiteX5897" fmla="*/ 1034627 w 1534386"/>
                  <a:gd name="connsiteY5897" fmla="*/ 1400688 h 1578661"/>
                  <a:gd name="connsiteX5898" fmla="*/ 1034627 w 1534386"/>
                  <a:gd name="connsiteY5898" fmla="*/ 1403104 h 1578661"/>
                  <a:gd name="connsiteX5899" fmla="*/ 1033419 w 1534386"/>
                  <a:gd name="connsiteY5899" fmla="*/ 1405520 h 1578661"/>
                  <a:gd name="connsiteX5900" fmla="*/ 1033419 w 1534386"/>
                  <a:gd name="connsiteY5900" fmla="*/ 1405520 h 1578661"/>
                  <a:gd name="connsiteX5901" fmla="*/ 1033419 w 1534386"/>
                  <a:gd name="connsiteY5901" fmla="*/ 1405520 h 1578661"/>
                  <a:gd name="connsiteX5902" fmla="*/ 1033419 w 1534386"/>
                  <a:gd name="connsiteY5902" fmla="*/ 1405520 h 1578661"/>
                  <a:gd name="connsiteX5903" fmla="*/ 1033419 w 1534386"/>
                  <a:gd name="connsiteY5903" fmla="*/ 1405520 h 1578661"/>
                  <a:gd name="connsiteX5904" fmla="*/ 1033419 w 1534386"/>
                  <a:gd name="connsiteY5904" fmla="*/ 1405520 h 1578661"/>
                  <a:gd name="connsiteX5905" fmla="*/ 1033419 w 1534386"/>
                  <a:gd name="connsiteY5905" fmla="*/ 1400688 h 1578661"/>
                  <a:gd name="connsiteX5906" fmla="*/ 1032210 w 1534386"/>
                  <a:gd name="connsiteY5906" fmla="*/ 1394647 h 1578661"/>
                  <a:gd name="connsiteX5907" fmla="*/ 1032210 w 1534386"/>
                  <a:gd name="connsiteY5907" fmla="*/ 1394647 h 1578661"/>
                  <a:gd name="connsiteX5908" fmla="*/ 1032210 w 1534386"/>
                  <a:gd name="connsiteY5908" fmla="*/ 1394647 h 1578661"/>
                  <a:gd name="connsiteX5909" fmla="*/ 1031003 w 1534386"/>
                  <a:gd name="connsiteY5909" fmla="*/ 1393439 h 1578661"/>
                  <a:gd name="connsiteX5910" fmla="*/ 1031003 w 1534386"/>
                  <a:gd name="connsiteY5910" fmla="*/ 1392231 h 1578661"/>
                  <a:gd name="connsiteX5911" fmla="*/ 1018921 w 1534386"/>
                  <a:gd name="connsiteY5911" fmla="*/ 1382566 h 1578661"/>
                  <a:gd name="connsiteX5912" fmla="*/ 1018921 w 1534386"/>
                  <a:gd name="connsiteY5912" fmla="*/ 1382566 h 1578661"/>
                  <a:gd name="connsiteX5913" fmla="*/ 1018921 w 1534386"/>
                  <a:gd name="connsiteY5913" fmla="*/ 1382566 h 1578661"/>
                  <a:gd name="connsiteX5914" fmla="*/ 1046708 w 1534386"/>
                  <a:gd name="connsiteY5914" fmla="*/ 1348739 h 1578661"/>
                  <a:gd name="connsiteX5915" fmla="*/ 1067246 w 1534386"/>
                  <a:gd name="connsiteY5915" fmla="*/ 1337866 h 1578661"/>
                  <a:gd name="connsiteX5916" fmla="*/ 1068454 w 1534386"/>
                  <a:gd name="connsiteY5916" fmla="*/ 1336657 h 1578661"/>
                  <a:gd name="connsiteX5917" fmla="*/ 1068454 w 1534386"/>
                  <a:gd name="connsiteY5917" fmla="*/ 1336657 h 1578661"/>
                  <a:gd name="connsiteX5918" fmla="*/ 1068454 w 1534386"/>
                  <a:gd name="connsiteY5918" fmla="*/ 1336657 h 1578661"/>
                  <a:gd name="connsiteX5919" fmla="*/ 1068454 w 1534386"/>
                  <a:gd name="connsiteY5919" fmla="*/ 1336657 h 1578661"/>
                  <a:gd name="connsiteX5920" fmla="*/ 1068454 w 1534386"/>
                  <a:gd name="connsiteY5920" fmla="*/ 1336657 h 1578661"/>
                  <a:gd name="connsiteX5921" fmla="*/ 1068454 w 1534386"/>
                  <a:gd name="connsiteY5921" fmla="*/ 1336657 h 1578661"/>
                  <a:gd name="connsiteX5922" fmla="*/ 1068454 w 1534386"/>
                  <a:gd name="connsiteY5922" fmla="*/ 1336657 h 1578661"/>
                  <a:gd name="connsiteX5923" fmla="*/ 1067246 w 1534386"/>
                  <a:gd name="connsiteY5923" fmla="*/ 1337866 h 1578661"/>
                  <a:gd name="connsiteX5924" fmla="*/ 1067246 w 1534386"/>
                  <a:gd name="connsiteY5924" fmla="*/ 1337866 h 1578661"/>
                  <a:gd name="connsiteX5925" fmla="*/ 1066038 w 1534386"/>
                  <a:gd name="connsiteY5925" fmla="*/ 1339074 h 1578661"/>
                  <a:gd name="connsiteX5926" fmla="*/ 1066038 w 1534386"/>
                  <a:gd name="connsiteY5926" fmla="*/ 1339074 h 1578661"/>
                  <a:gd name="connsiteX5927" fmla="*/ 1064830 w 1534386"/>
                  <a:gd name="connsiteY5927" fmla="*/ 1339074 h 1578661"/>
                  <a:gd name="connsiteX5928" fmla="*/ 1064830 w 1534386"/>
                  <a:gd name="connsiteY5928" fmla="*/ 1339074 h 1578661"/>
                  <a:gd name="connsiteX5929" fmla="*/ 1063622 w 1534386"/>
                  <a:gd name="connsiteY5929" fmla="*/ 1339074 h 1578661"/>
                  <a:gd name="connsiteX5930" fmla="*/ 1063622 w 1534386"/>
                  <a:gd name="connsiteY5930" fmla="*/ 1339074 h 1578661"/>
                  <a:gd name="connsiteX5931" fmla="*/ 1062414 w 1534386"/>
                  <a:gd name="connsiteY5931" fmla="*/ 1339074 h 1578661"/>
                  <a:gd name="connsiteX5932" fmla="*/ 1062414 w 1534386"/>
                  <a:gd name="connsiteY5932" fmla="*/ 1339074 h 1578661"/>
                  <a:gd name="connsiteX5933" fmla="*/ 1059997 w 1534386"/>
                  <a:gd name="connsiteY5933" fmla="*/ 1340282 h 1578661"/>
                  <a:gd name="connsiteX5934" fmla="*/ 1059997 w 1534386"/>
                  <a:gd name="connsiteY5934" fmla="*/ 1340282 h 1578661"/>
                  <a:gd name="connsiteX5935" fmla="*/ 1058789 w 1534386"/>
                  <a:gd name="connsiteY5935" fmla="*/ 1340282 h 1578661"/>
                  <a:gd name="connsiteX5936" fmla="*/ 1058789 w 1534386"/>
                  <a:gd name="connsiteY5936" fmla="*/ 1340282 h 1578661"/>
                  <a:gd name="connsiteX5937" fmla="*/ 1057581 w 1534386"/>
                  <a:gd name="connsiteY5937" fmla="*/ 1340282 h 1578661"/>
                  <a:gd name="connsiteX5938" fmla="*/ 1056373 w 1534386"/>
                  <a:gd name="connsiteY5938" fmla="*/ 1340282 h 1578661"/>
                  <a:gd name="connsiteX5939" fmla="*/ 1055165 w 1534386"/>
                  <a:gd name="connsiteY5939" fmla="*/ 1340282 h 1578661"/>
                  <a:gd name="connsiteX5940" fmla="*/ 1053957 w 1534386"/>
                  <a:gd name="connsiteY5940" fmla="*/ 1340282 h 1578661"/>
                  <a:gd name="connsiteX5941" fmla="*/ 1053957 w 1534386"/>
                  <a:gd name="connsiteY5941" fmla="*/ 1340282 h 1578661"/>
                  <a:gd name="connsiteX5942" fmla="*/ 1053957 w 1534386"/>
                  <a:gd name="connsiteY5942" fmla="*/ 1340282 h 1578661"/>
                  <a:gd name="connsiteX5943" fmla="*/ 1051541 w 1534386"/>
                  <a:gd name="connsiteY5943" fmla="*/ 1341490 h 1578661"/>
                  <a:gd name="connsiteX5944" fmla="*/ 1040667 w 1534386"/>
                  <a:gd name="connsiteY5944" fmla="*/ 1343906 h 1578661"/>
                  <a:gd name="connsiteX5945" fmla="*/ 1037043 w 1534386"/>
                  <a:gd name="connsiteY5945" fmla="*/ 1343906 h 1578661"/>
                  <a:gd name="connsiteX5946" fmla="*/ 1024962 w 1534386"/>
                  <a:gd name="connsiteY5946" fmla="*/ 1343906 h 1578661"/>
                  <a:gd name="connsiteX5947" fmla="*/ 1024962 w 1534386"/>
                  <a:gd name="connsiteY5947" fmla="*/ 1343906 h 1578661"/>
                  <a:gd name="connsiteX5948" fmla="*/ 1024962 w 1534386"/>
                  <a:gd name="connsiteY5948" fmla="*/ 1343906 h 1578661"/>
                  <a:gd name="connsiteX5949" fmla="*/ 1027378 w 1534386"/>
                  <a:gd name="connsiteY5949" fmla="*/ 1343906 h 1578661"/>
                  <a:gd name="connsiteX5950" fmla="*/ 1035835 w 1534386"/>
                  <a:gd name="connsiteY5950" fmla="*/ 1343906 h 1578661"/>
                  <a:gd name="connsiteX5951" fmla="*/ 1035835 w 1534386"/>
                  <a:gd name="connsiteY5951" fmla="*/ 1343906 h 1578661"/>
                  <a:gd name="connsiteX5952" fmla="*/ 1037043 w 1534386"/>
                  <a:gd name="connsiteY5952" fmla="*/ 1343906 h 1578661"/>
                  <a:gd name="connsiteX5953" fmla="*/ 1045500 w 1534386"/>
                  <a:gd name="connsiteY5953" fmla="*/ 1342698 h 1578661"/>
                  <a:gd name="connsiteX5954" fmla="*/ 1045500 w 1534386"/>
                  <a:gd name="connsiteY5954" fmla="*/ 1342698 h 1578661"/>
                  <a:gd name="connsiteX5955" fmla="*/ 1046708 w 1534386"/>
                  <a:gd name="connsiteY5955" fmla="*/ 1342698 h 1578661"/>
                  <a:gd name="connsiteX5956" fmla="*/ 1047916 w 1534386"/>
                  <a:gd name="connsiteY5956" fmla="*/ 1342698 h 1578661"/>
                  <a:gd name="connsiteX5957" fmla="*/ 1047916 w 1534386"/>
                  <a:gd name="connsiteY5957" fmla="*/ 1342698 h 1578661"/>
                  <a:gd name="connsiteX5958" fmla="*/ 1047916 w 1534386"/>
                  <a:gd name="connsiteY5958" fmla="*/ 1342698 h 1578661"/>
                  <a:gd name="connsiteX5959" fmla="*/ 1046708 w 1534386"/>
                  <a:gd name="connsiteY5959" fmla="*/ 1342698 h 1578661"/>
                  <a:gd name="connsiteX5960" fmla="*/ 1046708 w 1534386"/>
                  <a:gd name="connsiteY5960" fmla="*/ 1342698 h 1578661"/>
                  <a:gd name="connsiteX5961" fmla="*/ 1045500 w 1534386"/>
                  <a:gd name="connsiteY5961" fmla="*/ 1342698 h 1578661"/>
                  <a:gd name="connsiteX5962" fmla="*/ 1032210 w 1534386"/>
                  <a:gd name="connsiteY5962" fmla="*/ 1337866 h 1578661"/>
                  <a:gd name="connsiteX5963" fmla="*/ 1032210 w 1534386"/>
                  <a:gd name="connsiteY5963" fmla="*/ 1337866 h 1578661"/>
                  <a:gd name="connsiteX5964" fmla="*/ 1031003 w 1534386"/>
                  <a:gd name="connsiteY5964" fmla="*/ 1337866 h 1578661"/>
                  <a:gd name="connsiteX5965" fmla="*/ 1016505 w 1534386"/>
                  <a:gd name="connsiteY5965" fmla="*/ 1326993 h 1578661"/>
                  <a:gd name="connsiteX5966" fmla="*/ 1004424 w 1534386"/>
                  <a:gd name="connsiteY5966" fmla="*/ 1313703 h 1578661"/>
                  <a:gd name="connsiteX5967" fmla="*/ 988718 w 1534386"/>
                  <a:gd name="connsiteY5967" fmla="*/ 1313703 h 1578661"/>
                  <a:gd name="connsiteX5968" fmla="*/ 987510 w 1534386"/>
                  <a:gd name="connsiteY5968" fmla="*/ 1313703 h 1578661"/>
                  <a:gd name="connsiteX5969" fmla="*/ 973013 w 1534386"/>
                  <a:gd name="connsiteY5969" fmla="*/ 1313703 h 1578661"/>
                  <a:gd name="connsiteX5970" fmla="*/ 970596 w 1534386"/>
                  <a:gd name="connsiteY5970" fmla="*/ 1313703 h 1578661"/>
                  <a:gd name="connsiteX5971" fmla="*/ 970596 w 1534386"/>
                  <a:gd name="connsiteY5971" fmla="*/ 1313703 h 1578661"/>
                  <a:gd name="connsiteX5972" fmla="*/ 969388 w 1534386"/>
                  <a:gd name="connsiteY5972" fmla="*/ 1313703 h 1578661"/>
                  <a:gd name="connsiteX5973" fmla="*/ 969388 w 1534386"/>
                  <a:gd name="connsiteY5973" fmla="*/ 1313703 h 1578661"/>
                  <a:gd name="connsiteX5974" fmla="*/ 968180 w 1534386"/>
                  <a:gd name="connsiteY5974" fmla="*/ 1313703 h 1578661"/>
                  <a:gd name="connsiteX5975" fmla="*/ 964556 w 1534386"/>
                  <a:gd name="connsiteY5975" fmla="*/ 1314911 h 1578661"/>
                  <a:gd name="connsiteX5976" fmla="*/ 963347 w 1534386"/>
                  <a:gd name="connsiteY5976" fmla="*/ 1314911 h 1578661"/>
                  <a:gd name="connsiteX5977" fmla="*/ 963347 w 1534386"/>
                  <a:gd name="connsiteY5977" fmla="*/ 1314911 h 1578661"/>
                  <a:gd name="connsiteX5978" fmla="*/ 970596 w 1534386"/>
                  <a:gd name="connsiteY5978" fmla="*/ 1317328 h 1578661"/>
                  <a:gd name="connsiteX5979" fmla="*/ 974221 w 1534386"/>
                  <a:gd name="connsiteY5979" fmla="*/ 1319744 h 1578661"/>
                  <a:gd name="connsiteX5980" fmla="*/ 986302 w 1534386"/>
                  <a:gd name="connsiteY5980" fmla="*/ 1325784 h 1578661"/>
                  <a:gd name="connsiteX5981" fmla="*/ 1020129 w 1534386"/>
                  <a:gd name="connsiteY5981" fmla="*/ 1337866 h 1578661"/>
                  <a:gd name="connsiteX5982" fmla="*/ 1020129 w 1534386"/>
                  <a:gd name="connsiteY5982" fmla="*/ 1337866 h 1578661"/>
                  <a:gd name="connsiteX5983" fmla="*/ 1002007 w 1534386"/>
                  <a:gd name="connsiteY5983" fmla="*/ 1334241 h 1578661"/>
                  <a:gd name="connsiteX5984" fmla="*/ 992343 w 1534386"/>
                  <a:gd name="connsiteY5984" fmla="*/ 1330617 h 1578661"/>
                  <a:gd name="connsiteX5985" fmla="*/ 988718 w 1534386"/>
                  <a:gd name="connsiteY5985" fmla="*/ 1329409 h 1578661"/>
                  <a:gd name="connsiteX5986" fmla="*/ 982678 w 1534386"/>
                  <a:gd name="connsiteY5986" fmla="*/ 1326993 h 1578661"/>
                  <a:gd name="connsiteX5987" fmla="*/ 977845 w 1534386"/>
                  <a:gd name="connsiteY5987" fmla="*/ 1324576 h 1578661"/>
                  <a:gd name="connsiteX5988" fmla="*/ 976637 w 1534386"/>
                  <a:gd name="connsiteY5988" fmla="*/ 1324576 h 1578661"/>
                  <a:gd name="connsiteX5989" fmla="*/ 976637 w 1534386"/>
                  <a:gd name="connsiteY5989" fmla="*/ 1324576 h 1578661"/>
                  <a:gd name="connsiteX5990" fmla="*/ 976637 w 1534386"/>
                  <a:gd name="connsiteY5990" fmla="*/ 1324576 h 1578661"/>
                  <a:gd name="connsiteX5991" fmla="*/ 973013 w 1534386"/>
                  <a:gd name="connsiteY5991" fmla="*/ 1322160 h 1578661"/>
                  <a:gd name="connsiteX5992" fmla="*/ 971804 w 1534386"/>
                  <a:gd name="connsiteY5992" fmla="*/ 1322160 h 1578661"/>
                  <a:gd name="connsiteX5993" fmla="*/ 971804 w 1534386"/>
                  <a:gd name="connsiteY5993" fmla="*/ 1322160 h 1578661"/>
                  <a:gd name="connsiteX5994" fmla="*/ 970596 w 1534386"/>
                  <a:gd name="connsiteY5994" fmla="*/ 1322160 h 1578661"/>
                  <a:gd name="connsiteX5995" fmla="*/ 970596 w 1534386"/>
                  <a:gd name="connsiteY5995" fmla="*/ 1322160 h 1578661"/>
                  <a:gd name="connsiteX5996" fmla="*/ 969388 w 1534386"/>
                  <a:gd name="connsiteY5996" fmla="*/ 1322160 h 1578661"/>
                  <a:gd name="connsiteX5997" fmla="*/ 969388 w 1534386"/>
                  <a:gd name="connsiteY5997" fmla="*/ 1322160 h 1578661"/>
                  <a:gd name="connsiteX5998" fmla="*/ 969388 w 1534386"/>
                  <a:gd name="connsiteY5998" fmla="*/ 1322160 h 1578661"/>
                  <a:gd name="connsiteX5999" fmla="*/ 969388 w 1534386"/>
                  <a:gd name="connsiteY5999" fmla="*/ 1322160 h 1578661"/>
                  <a:gd name="connsiteX6000" fmla="*/ 969388 w 1534386"/>
                  <a:gd name="connsiteY6000" fmla="*/ 1322160 h 1578661"/>
                  <a:gd name="connsiteX6001" fmla="*/ 969388 w 1534386"/>
                  <a:gd name="connsiteY6001" fmla="*/ 1322160 h 1578661"/>
                  <a:gd name="connsiteX6002" fmla="*/ 969388 w 1534386"/>
                  <a:gd name="connsiteY6002" fmla="*/ 1322160 h 1578661"/>
                  <a:gd name="connsiteX6003" fmla="*/ 969388 w 1534386"/>
                  <a:gd name="connsiteY6003" fmla="*/ 1322160 h 1578661"/>
                  <a:gd name="connsiteX6004" fmla="*/ 969388 w 1534386"/>
                  <a:gd name="connsiteY6004" fmla="*/ 1322160 h 1578661"/>
                  <a:gd name="connsiteX6005" fmla="*/ 969388 w 1534386"/>
                  <a:gd name="connsiteY6005" fmla="*/ 1322160 h 1578661"/>
                  <a:gd name="connsiteX6006" fmla="*/ 969388 w 1534386"/>
                  <a:gd name="connsiteY6006" fmla="*/ 1322160 h 1578661"/>
                  <a:gd name="connsiteX6007" fmla="*/ 969388 w 1534386"/>
                  <a:gd name="connsiteY6007" fmla="*/ 1322160 h 1578661"/>
                  <a:gd name="connsiteX6008" fmla="*/ 969388 w 1534386"/>
                  <a:gd name="connsiteY6008" fmla="*/ 1322160 h 1578661"/>
                  <a:gd name="connsiteX6009" fmla="*/ 969388 w 1534386"/>
                  <a:gd name="connsiteY6009" fmla="*/ 1322160 h 1578661"/>
                  <a:gd name="connsiteX6010" fmla="*/ 971804 w 1534386"/>
                  <a:gd name="connsiteY6010" fmla="*/ 1323368 h 1578661"/>
                  <a:gd name="connsiteX6011" fmla="*/ 973013 w 1534386"/>
                  <a:gd name="connsiteY6011" fmla="*/ 1324576 h 1578661"/>
                  <a:gd name="connsiteX6012" fmla="*/ 974221 w 1534386"/>
                  <a:gd name="connsiteY6012" fmla="*/ 1324576 h 1578661"/>
                  <a:gd name="connsiteX6013" fmla="*/ 974221 w 1534386"/>
                  <a:gd name="connsiteY6013" fmla="*/ 1324576 h 1578661"/>
                  <a:gd name="connsiteX6014" fmla="*/ 975429 w 1534386"/>
                  <a:gd name="connsiteY6014" fmla="*/ 1325784 h 1578661"/>
                  <a:gd name="connsiteX6015" fmla="*/ 975429 w 1534386"/>
                  <a:gd name="connsiteY6015" fmla="*/ 1325784 h 1578661"/>
                  <a:gd name="connsiteX6016" fmla="*/ 975429 w 1534386"/>
                  <a:gd name="connsiteY6016" fmla="*/ 1325784 h 1578661"/>
                  <a:gd name="connsiteX6017" fmla="*/ 975429 w 1534386"/>
                  <a:gd name="connsiteY6017" fmla="*/ 1325784 h 1578661"/>
                  <a:gd name="connsiteX6018" fmla="*/ 975429 w 1534386"/>
                  <a:gd name="connsiteY6018" fmla="*/ 1325784 h 1578661"/>
                  <a:gd name="connsiteX6019" fmla="*/ 976637 w 1534386"/>
                  <a:gd name="connsiteY6019" fmla="*/ 1326993 h 1578661"/>
                  <a:gd name="connsiteX6020" fmla="*/ 977845 w 1534386"/>
                  <a:gd name="connsiteY6020" fmla="*/ 1326993 h 1578661"/>
                  <a:gd name="connsiteX6021" fmla="*/ 979053 w 1534386"/>
                  <a:gd name="connsiteY6021" fmla="*/ 1328201 h 1578661"/>
                  <a:gd name="connsiteX6022" fmla="*/ 979053 w 1534386"/>
                  <a:gd name="connsiteY6022" fmla="*/ 1328201 h 1578661"/>
                  <a:gd name="connsiteX6023" fmla="*/ 985094 w 1534386"/>
                  <a:gd name="connsiteY6023" fmla="*/ 1331825 h 1578661"/>
                  <a:gd name="connsiteX6024" fmla="*/ 985094 w 1534386"/>
                  <a:gd name="connsiteY6024" fmla="*/ 1331825 h 1578661"/>
                  <a:gd name="connsiteX6025" fmla="*/ 987510 w 1534386"/>
                  <a:gd name="connsiteY6025" fmla="*/ 1333033 h 1578661"/>
                  <a:gd name="connsiteX6026" fmla="*/ 987510 w 1534386"/>
                  <a:gd name="connsiteY6026" fmla="*/ 1333033 h 1578661"/>
                  <a:gd name="connsiteX6027" fmla="*/ 989926 w 1534386"/>
                  <a:gd name="connsiteY6027" fmla="*/ 1334241 h 1578661"/>
                  <a:gd name="connsiteX6028" fmla="*/ 989926 w 1534386"/>
                  <a:gd name="connsiteY6028" fmla="*/ 1334241 h 1578661"/>
                  <a:gd name="connsiteX6029" fmla="*/ 993550 w 1534386"/>
                  <a:gd name="connsiteY6029" fmla="*/ 1335450 h 1578661"/>
                  <a:gd name="connsiteX6030" fmla="*/ 1002007 w 1534386"/>
                  <a:gd name="connsiteY6030" fmla="*/ 1339074 h 1578661"/>
                  <a:gd name="connsiteX6031" fmla="*/ 1009257 w 1534386"/>
                  <a:gd name="connsiteY6031" fmla="*/ 1341490 h 1578661"/>
                  <a:gd name="connsiteX6032" fmla="*/ 1009257 w 1534386"/>
                  <a:gd name="connsiteY6032" fmla="*/ 1341490 h 1578661"/>
                  <a:gd name="connsiteX6033" fmla="*/ 1009257 w 1534386"/>
                  <a:gd name="connsiteY6033" fmla="*/ 1341490 h 1578661"/>
                  <a:gd name="connsiteX6034" fmla="*/ 1046708 w 1534386"/>
                  <a:gd name="connsiteY6034" fmla="*/ 1348739 h 1578661"/>
                  <a:gd name="connsiteX6035" fmla="*/ 1055165 w 1534386"/>
                  <a:gd name="connsiteY6035" fmla="*/ 1446597 h 1578661"/>
                  <a:gd name="connsiteX6036" fmla="*/ 1063622 w 1534386"/>
                  <a:gd name="connsiteY6036" fmla="*/ 1451429 h 1578661"/>
                  <a:gd name="connsiteX6037" fmla="*/ 1063622 w 1534386"/>
                  <a:gd name="connsiteY6037" fmla="*/ 1451429 h 1578661"/>
                  <a:gd name="connsiteX6038" fmla="*/ 1064830 w 1534386"/>
                  <a:gd name="connsiteY6038" fmla="*/ 1450221 h 1578661"/>
                  <a:gd name="connsiteX6039" fmla="*/ 1066038 w 1534386"/>
                  <a:gd name="connsiteY6039" fmla="*/ 1447805 h 1578661"/>
                  <a:gd name="connsiteX6040" fmla="*/ 1072078 w 1534386"/>
                  <a:gd name="connsiteY6040" fmla="*/ 1432099 h 1578661"/>
                  <a:gd name="connsiteX6041" fmla="*/ 1064830 w 1534386"/>
                  <a:gd name="connsiteY6041" fmla="*/ 1429683 h 1578661"/>
                  <a:gd name="connsiteX6042" fmla="*/ 1064830 w 1534386"/>
                  <a:gd name="connsiteY6042" fmla="*/ 1429683 h 1578661"/>
                  <a:gd name="connsiteX6043" fmla="*/ 1053957 w 1534386"/>
                  <a:gd name="connsiteY6043" fmla="*/ 1444181 h 1578661"/>
                  <a:gd name="connsiteX6044" fmla="*/ 1053957 w 1534386"/>
                  <a:gd name="connsiteY6044" fmla="*/ 1444181 h 1578661"/>
                  <a:gd name="connsiteX6045" fmla="*/ 1053957 w 1534386"/>
                  <a:gd name="connsiteY6045" fmla="*/ 1444181 h 1578661"/>
                  <a:gd name="connsiteX6046" fmla="*/ 1055165 w 1534386"/>
                  <a:gd name="connsiteY6046" fmla="*/ 1446597 h 1578661"/>
                  <a:gd name="connsiteX6047" fmla="*/ 1341490 w 1534386"/>
                  <a:gd name="connsiteY6047" fmla="*/ 1345114 h 1578661"/>
                  <a:gd name="connsiteX6048" fmla="*/ 1341490 w 1534386"/>
                  <a:gd name="connsiteY6048" fmla="*/ 1345114 h 1578661"/>
                  <a:gd name="connsiteX6049" fmla="*/ 1341490 w 1534386"/>
                  <a:gd name="connsiteY6049" fmla="*/ 1345114 h 1578661"/>
                  <a:gd name="connsiteX6050" fmla="*/ 1341490 w 1534386"/>
                  <a:gd name="connsiteY6050" fmla="*/ 1345114 h 1578661"/>
                  <a:gd name="connsiteX6051" fmla="*/ 1305247 w 1534386"/>
                  <a:gd name="connsiteY6051" fmla="*/ 1359612 h 1578661"/>
                  <a:gd name="connsiteX6052" fmla="*/ 1316119 w 1534386"/>
                  <a:gd name="connsiteY6052" fmla="*/ 1371693 h 1578661"/>
                  <a:gd name="connsiteX6053" fmla="*/ 1318536 w 1534386"/>
                  <a:gd name="connsiteY6053" fmla="*/ 1372901 h 1578661"/>
                  <a:gd name="connsiteX6054" fmla="*/ 1328201 w 1534386"/>
                  <a:gd name="connsiteY6054" fmla="*/ 1378942 h 1578661"/>
                  <a:gd name="connsiteX6055" fmla="*/ 1331825 w 1534386"/>
                  <a:gd name="connsiteY6055" fmla="*/ 1383774 h 1578661"/>
                  <a:gd name="connsiteX6056" fmla="*/ 1339074 w 1534386"/>
                  <a:gd name="connsiteY6056" fmla="*/ 1397063 h 1578661"/>
                  <a:gd name="connsiteX6057" fmla="*/ 1354779 w 1534386"/>
                  <a:gd name="connsiteY6057" fmla="*/ 1397063 h 1578661"/>
                  <a:gd name="connsiteX6058" fmla="*/ 1368068 w 1534386"/>
                  <a:gd name="connsiteY6058" fmla="*/ 1382566 h 1578661"/>
                  <a:gd name="connsiteX6059" fmla="*/ 1342698 w 1534386"/>
                  <a:gd name="connsiteY6059" fmla="*/ 1351155 h 1578661"/>
                  <a:gd name="connsiteX6060" fmla="*/ 1314911 w 1534386"/>
                  <a:gd name="connsiteY6060" fmla="*/ 1346323 h 1578661"/>
                  <a:gd name="connsiteX6061" fmla="*/ 1314911 w 1534386"/>
                  <a:gd name="connsiteY6061" fmla="*/ 1346323 h 1578661"/>
                  <a:gd name="connsiteX6062" fmla="*/ 1305247 w 1534386"/>
                  <a:gd name="connsiteY6062" fmla="*/ 1359612 h 1578661"/>
                  <a:gd name="connsiteX6063" fmla="*/ 1305247 w 1534386"/>
                  <a:gd name="connsiteY6063" fmla="*/ 1378942 h 1578661"/>
                  <a:gd name="connsiteX6064" fmla="*/ 1307662 w 1534386"/>
                  <a:gd name="connsiteY6064" fmla="*/ 1383774 h 1578661"/>
                  <a:gd name="connsiteX6065" fmla="*/ 1310079 w 1534386"/>
                  <a:gd name="connsiteY6065" fmla="*/ 1388607 h 1578661"/>
                  <a:gd name="connsiteX6066" fmla="*/ 1310079 w 1534386"/>
                  <a:gd name="connsiteY6066" fmla="*/ 1393439 h 1578661"/>
                  <a:gd name="connsiteX6067" fmla="*/ 1326993 w 1534386"/>
                  <a:gd name="connsiteY6067" fmla="*/ 1392231 h 1578661"/>
                  <a:gd name="connsiteX6068" fmla="*/ 1324576 w 1534386"/>
                  <a:gd name="connsiteY6068" fmla="*/ 1380150 h 1578661"/>
                  <a:gd name="connsiteX6069" fmla="*/ 1320952 w 1534386"/>
                  <a:gd name="connsiteY6069" fmla="*/ 1377734 h 1578661"/>
                  <a:gd name="connsiteX6070" fmla="*/ 1320952 w 1534386"/>
                  <a:gd name="connsiteY6070" fmla="*/ 1377734 h 1578661"/>
                  <a:gd name="connsiteX6071" fmla="*/ 1320952 w 1534386"/>
                  <a:gd name="connsiteY6071" fmla="*/ 1377734 h 1578661"/>
                  <a:gd name="connsiteX6072" fmla="*/ 1305247 w 1534386"/>
                  <a:gd name="connsiteY6072" fmla="*/ 1378942 h 1578661"/>
                  <a:gd name="connsiteX6073" fmla="*/ 1266587 w 1534386"/>
                  <a:gd name="connsiteY6073" fmla="*/ 1436932 h 1578661"/>
                  <a:gd name="connsiteX6074" fmla="*/ 1276251 w 1534386"/>
                  <a:gd name="connsiteY6074" fmla="*/ 1438140 h 1578661"/>
                  <a:gd name="connsiteX6075" fmla="*/ 1287125 w 1534386"/>
                  <a:gd name="connsiteY6075" fmla="*/ 1436932 h 1578661"/>
                  <a:gd name="connsiteX6076" fmla="*/ 1287125 w 1534386"/>
                  <a:gd name="connsiteY6076" fmla="*/ 1435724 h 1578661"/>
                  <a:gd name="connsiteX6077" fmla="*/ 1289540 w 1534386"/>
                  <a:gd name="connsiteY6077" fmla="*/ 1423642 h 1578661"/>
                  <a:gd name="connsiteX6078" fmla="*/ 1289540 w 1534386"/>
                  <a:gd name="connsiteY6078" fmla="*/ 1415185 h 1578661"/>
                  <a:gd name="connsiteX6079" fmla="*/ 1293165 w 1534386"/>
                  <a:gd name="connsiteY6079" fmla="*/ 1400688 h 1578661"/>
                  <a:gd name="connsiteX6080" fmla="*/ 1296790 w 1534386"/>
                  <a:gd name="connsiteY6080" fmla="*/ 1400688 h 1578661"/>
                  <a:gd name="connsiteX6081" fmla="*/ 1296790 w 1534386"/>
                  <a:gd name="connsiteY6081" fmla="*/ 1400688 h 1578661"/>
                  <a:gd name="connsiteX6082" fmla="*/ 1296790 w 1534386"/>
                  <a:gd name="connsiteY6082" fmla="*/ 1400688 h 1578661"/>
                  <a:gd name="connsiteX6083" fmla="*/ 1296790 w 1534386"/>
                  <a:gd name="connsiteY6083" fmla="*/ 1400688 h 1578661"/>
                  <a:gd name="connsiteX6084" fmla="*/ 1297997 w 1534386"/>
                  <a:gd name="connsiteY6084" fmla="*/ 1404312 h 1578661"/>
                  <a:gd name="connsiteX6085" fmla="*/ 1296790 w 1534386"/>
                  <a:gd name="connsiteY6085" fmla="*/ 1407937 h 1578661"/>
                  <a:gd name="connsiteX6086" fmla="*/ 1296790 w 1534386"/>
                  <a:gd name="connsiteY6086" fmla="*/ 1418810 h 1578661"/>
                  <a:gd name="connsiteX6087" fmla="*/ 1294373 w 1534386"/>
                  <a:gd name="connsiteY6087" fmla="*/ 1428475 h 1578661"/>
                  <a:gd name="connsiteX6088" fmla="*/ 1293165 w 1534386"/>
                  <a:gd name="connsiteY6088" fmla="*/ 1435724 h 1578661"/>
                  <a:gd name="connsiteX6089" fmla="*/ 1311287 w 1534386"/>
                  <a:gd name="connsiteY6089" fmla="*/ 1439348 h 1578661"/>
                  <a:gd name="connsiteX6090" fmla="*/ 1307662 w 1534386"/>
                  <a:gd name="connsiteY6090" fmla="*/ 1422434 h 1578661"/>
                  <a:gd name="connsiteX6091" fmla="*/ 1318536 w 1534386"/>
                  <a:gd name="connsiteY6091" fmla="*/ 1399480 h 1578661"/>
                  <a:gd name="connsiteX6092" fmla="*/ 1316119 w 1534386"/>
                  <a:gd name="connsiteY6092" fmla="*/ 1399480 h 1578661"/>
                  <a:gd name="connsiteX6093" fmla="*/ 1277459 w 1534386"/>
                  <a:gd name="connsiteY6093" fmla="*/ 1371693 h 1578661"/>
                  <a:gd name="connsiteX6094" fmla="*/ 1281084 w 1534386"/>
                  <a:gd name="connsiteY6094" fmla="*/ 1392231 h 1578661"/>
                  <a:gd name="connsiteX6095" fmla="*/ 1283500 w 1534386"/>
                  <a:gd name="connsiteY6095" fmla="*/ 1415185 h 1578661"/>
                  <a:gd name="connsiteX6096" fmla="*/ 1271419 w 1534386"/>
                  <a:gd name="connsiteY6096" fmla="*/ 1433307 h 1578661"/>
                  <a:gd name="connsiteX6097" fmla="*/ 1271419 w 1534386"/>
                  <a:gd name="connsiteY6097" fmla="*/ 1433307 h 1578661"/>
                  <a:gd name="connsiteX6098" fmla="*/ 1266587 w 1534386"/>
                  <a:gd name="connsiteY6098" fmla="*/ 1436932 h 1578661"/>
                  <a:gd name="connsiteX6099" fmla="*/ 1196516 w 1534386"/>
                  <a:gd name="connsiteY6099" fmla="*/ 1312495 h 1578661"/>
                  <a:gd name="connsiteX6100" fmla="*/ 1202556 w 1534386"/>
                  <a:gd name="connsiteY6100" fmla="*/ 1293165 h 1578661"/>
                  <a:gd name="connsiteX6101" fmla="*/ 1203764 w 1534386"/>
                  <a:gd name="connsiteY6101" fmla="*/ 1291957 h 1578661"/>
                  <a:gd name="connsiteX6102" fmla="*/ 1200140 w 1534386"/>
                  <a:gd name="connsiteY6102" fmla="*/ 1289541 h 1578661"/>
                  <a:gd name="connsiteX6103" fmla="*/ 1196516 w 1534386"/>
                  <a:gd name="connsiteY6103" fmla="*/ 1284708 h 1578661"/>
                  <a:gd name="connsiteX6104" fmla="*/ 1196516 w 1534386"/>
                  <a:gd name="connsiteY6104" fmla="*/ 1283500 h 1578661"/>
                  <a:gd name="connsiteX6105" fmla="*/ 1192891 w 1534386"/>
                  <a:gd name="connsiteY6105" fmla="*/ 1288332 h 1578661"/>
                  <a:gd name="connsiteX6106" fmla="*/ 1186850 w 1534386"/>
                  <a:gd name="connsiteY6106" fmla="*/ 1311287 h 1578661"/>
                  <a:gd name="connsiteX6107" fmla="*/ 1197723 w 1534386"/>
                  <a:gd name="connsiteY6107" fmla="*/ 1314911 h 1578661"/>
                  <a:gd name="connsiteX6108" fmla="*/ 1196516 w 1534386"/>
                  <a:gd name="connsiteY6108" fmla="*/ 1312495 h 1578661"/>
                  <a:gd name="connsiteX6109" fmla="*/ 1182018 w 1534386"/>
                  <a:gd name="connsiteY6109" fmla="*/ 1277459 h 1578661"/>
                  <a:gd name="connsiteX6110" fmla="*/ 1182018 w 1534386"/>
                  <a:gd name="connsiteY6110" fmla="*/ 1277459 h 1578661"/>
                  <a:gd name="connsiteX6111" fmla="*/ 1182018 w 1534386"/>
                  <a:gd name="connsiteY6111" fmla="*/ 1277459 h 1578661"/>
                  <a:gd name="connsiteX6112" fmla="*/ 1182018 w 1534386"/>
                  <a:gd name="connsiteY6112" fmla="*/ 1277459 h 1578661"/>
                  <a:gd name="connsiteX6113" fmla="*/ 1182018 w 1534386"/>
                  <a:gd name="connsiteY6113" fmla="*/ 1277459 h 1578661"/>
                  <a:gd name="connsiteX6114" fmla="*/ 1172353 w 1534386"/>
                  <a:gd name="connsiteY6114" fmla="*/ 1262962 h 1578661"/>
                  <a:gd name="connsiteX6115" fmla="*/ 1165104 w 1534386"/>
                  <a:gd name="connsiteY6115" fmla="*/ 1271419 h 1578661"/>
                  <a:gd name="connsiteX6116" fmla="*/ 1162688 w 1534386"/>
                  <a:gd name="connsiteY6116" fmla="*/ 1273835 h 1578661"/>
                  <a:gd name="connsiteX6117" fmla="*/ 1159063 w 1534386"/>
                  <a:gd name="connsiteY6117" fmla="*/ 1282292 h 1578661"/>
                  <a:gd name="connsiteX6118" fmla="*/ 1153023 w 1534386"/>
                  <a:gd name="connsiteY6118" fmla="*/ 1297998 h 1578661"/>
                  <a:gd name="connsiteX6119" fmla="*/ 1150606 w 1534386"/>
                  <a:gd name="connsiteY6119" fmla="*/ 1301622 h 1578661"/>
                  <a:gd name="connsiteX6120" fmla="*/ 1137317 w 1534386"/>
                  <a:gd name="connsiteY6120" fmla="*/ 1317328 h 1578661"/>
                  <a:gd name="connsiteX6121" fmla="*/ 1122820 w 1534386"/>
                  <a:gd name="connsiteY6121" fmla="*/ 1329409 h 1578661"/>
                  <a:gd name="connsiteX6122" fmla="*/ 1120403 w 1534386"/>
                  <a:gd name="connsiteY6122" fmla="*/ 1331825 h 1578661"/>
                  <a:gd name="connsiteX6123" fmla="*/ 1115571 w 1534386"/>
                  <a:gd name="connsiteY6123" fmla="*/ 1341490 h 1578661"/>
                  <a:gd name="connsiteX6124" fmla="*/ 1110738 w 1534386"/>
                  <a:gd name="connsiteY6124" fmla="*/ 1359612 h 1578661"/>
                  <a:gd name="connsiteX6125" fmla="*/ 1121612 w 1534386"/>
                  <a:gd name="connsiteY6125" fmla="*/ 1398272 h 1578661"/>
                  <a:gd name="connsiteX6126" fmla="*/ 1143358 w 1534386"/>
                  <a:gd name="connsiteY6126" fmla="*/ 1429683 h 1578661"/>
                  <a:gd name="connsiteX6127" fmla="*/ 1169937 w 1534386"/>
                  <a:gd name="connsiteY6127" fmla="*/ 1453845 h 1578661"/>
                  <a:gd name="connsiteX6128" fmla="*/ 1169937 w 1534386"/>
                  <a:gd name="connsiteY6128" fmla="*/ 1453845 h 1578661"/>
                  <a:gd name="connsiteX6129" fmla="*/ 1143358 w 1534386"/>
                  <a:gd name="connsiteY6129" fmla="*/ 1432099 h 1578661"/>
                  <a:gd name="connsiteX6130" fmla="*/ 1119195 w 1534386"/>
                  <a:gd name="connsiteY6130" fmla="*/ 1398272 h 1578661"/>
                  <a:gd name="connsiteX6131" fmla="*/ 1107114 w 1534386"/>
                  <a:gd name="connsiteY6131" fmla="*/ 1355987 h 1578661"/>
                  <a:gd name="connsiteX6132" fmla="*/ 1110738 w 1534386"/>
                  <a:gd name="connsiteY6132" fmla="*/ 1336657 h 1578661"/>
                  <a:gd name="connsiteX6133" fmla="*/ 1107114 w 1534386"/>
                  <a:gd name="connsiteY6133" fmla="*/ 1337866 h 1578661"/>
                  <a:gd name="connsiteX6134" fmla="*/ 1099866 w 1534386"/>
                  <a:gd name="connsiteY6134" fmla="*/ 1345114 h 1578661"/>
                  <a:gd name="connsiteX6135" fmla="*/ 1096241 w 1534386"/>
                  <a:gd name="connsiteY6135" fmla="*/ 1372901 h 1578661"/>
                  <a:gd name="connsiteX6136" fmla="*/ 1103490 w 1534386"/>
                  <a:gd name="connsiteY6136" fmla="*/ 1394647 h 1578661"/>
                  <a:gd name="connsiteX6137" fmla="*/ 1107114 w 1534386"/>
                  <a:gd name="connsiteY6137" fmla="*/ 1400688 h 1578661"/>
                  <a:gd name="connsiteX6138" fmla="*/ 1116779 w 1534386"/>
                  <a:gd name="connsiteY6138" fmla="*/ 1416394 h 1578661"/>
                  <a:gd name="connsiteX6139" fmla="*/ 1171145 w 1534386"/>
                  <a:gd name="connsiteY6139" fmla="*/ 1482840 h 1578661"/>
                  <a:gd name="connsiteX6140" fmla="*/ 1343906 w 1534386"/>
                  <a:gd name="connsiteY6140" fmla="*/ 1548079 h 1578661"/>
                  <a:gd name="connsiteX6141" fmla="*/ 1343906 w 1534386"/>
                  <a:gd name="connsiteY6141" fmla="*/ 1548079 h 1578661"/>
                  <a:gd name="connsiteX6142" fmla="*/ 1252089 w 1534386"/>
                  <a:gd name="connsiteY6142" fmla="*/ 1532373 h 1578661"/>
                  <a:gd name="connsiteX6143" fmla="*/ 1167520 w 1534386"/>
                  <a:gd name="connsiteY6143" fmla="*/ 1485257 h 1578661"/>
                  <a:gd name="connsiteX6144" fmla="*/ 1108322 w 1534386"/>
                  <a:gd name="connsiteY6144" fmla="*/ 1413977 h 1578661"/>
                  <a:gd name="connsiteX6145" fmla="*/ 1098657 w 1534386"/>
                  <a:gd name="connsiteY6145" fmla="*/ 1397063 h 1578661"/>
                  <a:gd name="connsiteX6146" fmla="*/ 1092617 w 1534386"/>
                  <a:gd name="connsiteY6146" fmla="*/ 1391023 h 1578661"/>
                  <a:gd name="connsiteX6147" fmla="*/ 1086576 w 1534386"/>
                  <a:gd name="connsiteY6147" fmla="*/ 1384982 h 1578661"/>
                  <a:gd name="connsiteX6148" fmla="*/ 1075703 w 1534386"/>
                  <a:gd name="connsiteY6148" fmla="*/ 1375317 h 1578661"/>
                  <a:gd name="connsiteX6149" fmla="*/ 1056373 w 1534386"/>
                  <a:gd name="connsiteY6149" fmla="*/ 1365653 h 1578661"/>
                  <a:gd name="connsiteX6150" fmla="*/ 1045500 w 1534386"/>
                  <a:gd name="connsiteY6150" fmla="*/ 1364444 h 1578661"/>
                  <a:gd name="connsiteX6151" fmla="*/ 1040667 w 1534386"/>
                  <a:gd name="connsiteY6151" fmla="*/ 1364444 h 1578661"/>
                  <a:gd name="connsiteX6152" fmla="*/ 1038251 w 1534386"/>
                  <a:gd name="connsiteY6152" fmla="*/ 1366860 h 1578661"/>
                  <a:gd name="connsiteX6153" fmla="*/ 1051541 w 1534386"/>
                  <a:gd name="connsiteY6153" fmla="*/ 1375317 h 1578661"/>
                  <a:gd name="connsiteX6154" fmla="*/ 1076911 w 1534386"/>
                  <a:gd name="connsiteY6154" fmla="*/ 1430891 h 1578661"/>
                  <a:gd name="connsiteX6155" fmla="*/ 1069663 w 1534386"/>
                  <a:gd name="connsiteY6155" fmla="*/ 1450221 h 1578661"/>
                  <a:gd name="connsiteX6156" fmla="*/ 1051541 w 1534386"/>
                  <a:gd name="connsiteY6156" fmla="*/ 1459886 h 1578661"/>
                  <a:gd name="connsiteX6157" fmla="*/ 1037043 w 1534386"/>
                  <a:gd name="connsiteY6157" fmla="*/ 1436932 h 1578661"/>
                  <a:gd name="connsiteX6158" fmla="*/ 1047916 w 1534386"/>
                  <a:gd name="connsiteY6158" fmla="*/ 1422434 h 1578661"/>
                  <a:gd name="connsiteX6159" fmla="*/ 1051541 w 1534386"/>
                  <a:gd name="connsiteY6159" fmla="*/ 1421226 h 1578661"/>
                  <a:gd name="connsiteX6160" fmla="*/ 1040667 w 1534386"/>
                  <a:gd name="connsiteY6160" fmla="*/ 1417602 h 1578661"/>
                  <a:gd name="connsiteX6161" fmla="*/ 1038251 w 1534386"/>
                  <a:gd name="connsiteY6161" fmla="*/ 1417602 h 1578661"/>
                  <a:gd name="connsiteX6162" fmla="*/ 1032210 w 1534386"/>
                  <a:gd name="connsiteY6162" fmla="*/ 1420018 h 1578661"/>
                  <a:gd name="connsiteX6163" fmla="*/ 1029794 w 1534386"/>
                  <a:gd name="connsiteY6163" fmla="*/ 1442972 h 1578661"/>
                  <a:gd name="connsiteX6164" fmla="*/ 1049124 w 1534386"/>
                  <a:gd name="connsiteY6164" fmla="*/ 1470759 h 1578661"/>
                  <a:gd name="connsiteX6165" fmla="*/ 1072078 w 1534386"/>
                  <a:gd name="connsiteY6165" fmla="*/ 1484048 h 1578661"/>
                  <a:gd name="connsiteX6166" fmla="*/ 1120403 w 1534386"/>
                  <a:gd name="connsiteY6166" fmla="*/ 1519084 h 1578661"/>
                  <a:gd name="connsiteX6167" fmla="*/ 1121612 w 1534386"/>
                  <a:gd name="connsiteY6167" fmla="*/ 1516668 h 1578661"/>
                  <a:gd name="connsiteX6168" fmla="*/ 1115571 w 1534386"/>
                  <a:gd name="connsiteY6168" fmla="*/ 1514252 h 1578661"/>
                  <a:gd name="connsiteX6169" fmla="*/ 1110738 w 1534386"/>
                  <a:gd name="connsiteY6169" fmla="*/ 1505795 h 1578661"/>
                  <a:gd name="connsiteX6170" fmla="*/ 1105906 w 1534386"/>
                  <a:gd name="connsiteY6170" fmla="*/ 1497338 h 1578661"/>
                  <a:gd name="connsiteX6171" fmla="*/ 1096241 w 1534386"/>
                  <a:gd name="connsiteY6171" fmla="*/ 1490089 h 1578661"/>
                  <a:gd name="connsiteX6172" fmla="*/ 1075703 w 1534386"/>
                  <a:gd name="connsiteY6172" fmla="*/ 1476800 h 1578661"/>
                  <a:gd name="connsiteX6173" fmla="*/ 1074495 w 1534386"/>
                  <a:gd name="connsiteY6173" fmla="*/ 1470759 h 1578661"/>
                  <a:gd name="connsiteX6174" fmla="*/ 1064830 w 1534386"/>
                  <a:gd name="connsiteY6174" fmla="*/ 1464718 h 1578661"/>
                  <a:gd name="connsiteX6175" fmla="*/ 1073287 w 1534386"/>
                  <a:gd name="connsiteY6175" fmla="*/ 1458678 h 1578661"/>
                  <a:gd name="connsiteX6176" fmla="*/ 1085368 w 1534386"/>
                  <a:gd name="connsiteY6176" fmla="*/ 1436932 h 1578661"/>
                  <a:gd name="connsiteX6177" fmla="*/ 1086576 w 1534386"/>
                  <a:gd name="connsiteY6177" fmla="*/ 1436932 h 1578661"/>
                  <a:gd name="connsiteX6178" fmla="*/ 1076911 w 1534386"/>
                  <a:gd name="connsiteY6178" fmla="*/ 1462302 h 1578661"/>
                  <a:gd name="connsiteX6179" fmla="*/ 1068454 w 1534386"/>
                  <a:gd name="connsiteY6179" fmla="*/ 1467135 h 1578661"/>
                  <a:gd name="connsiteX6180" fmla="*/ 1078119 w 1534386"/>
                  <a:gd name="connsiteY6180" fmla="*/ 1469551 h 1578661"/>
                  <a:gd name="connsiteX6181" fmla="*/ 1079328 w 1534386"/>
                  <a:gd name="connsiteY6181" fmla="*/ 1470759 h 1578661"/>
                  <a:gd name="connsiteX6182" fmla="*/ 1091409 w 1534386"/>
                  <a:gd name="connsiteY6182" fmla="*/ 1481632 h 1578661"/>
                  <a:gd name="connsiteX6183" fmla="*/ 1105906 w 1534386"/>
                  <a:gd name="connsiteY6183" fmla="*/ 1493713 h 1578661"/>
                  <a:gd name="connsiteX6184" fmla="*/ 1117988 w 1534386"/>
                  <a:gd name="connsiteY6184" fmla="*/ 1503378 h 1578661"/>
                  <a:gd name="connsiteX6185" fmla="*/ 1120403 w 1534386"/>
                  <a:gd name="connsiteY6185" fmla="*/ 1508211 h 1578661"/>
                  <a:gd name="connsiteX6186" fmla="*/ 1130069 w 1534386"/>
                  <a:gd name="connsiteY6186" fmla="*/ 1514252 h 1578661"/>
                  <a:gd name="connsiteX6187" fmla="*/ 1131277 w 1534386"/>
                  <a:gd name="connsiteY6187" fmla="*/ 1517876 h 1578661"/>
                  <a:gd name="connsiteX6188" fmla="*/ 1134901 w 1534386"/>
                  <a:gd name="connsiteY6188" fmla="*/ 1517876 h 1578661"/>
                  <a:gd name="connsiteX6189" fmla="*/ 1136109 w 1534386"/>
                  <a:gd name="connsiteY6189" fmla="*/ 1519084 h 1578661"/>
                  <a:gd name="connsiteX6190" fmla="*/ 1137317 w 1534386"/>
                  <a:gd name="connsiteY6190" fmla="*/ 1519084 h 1578661"/>
                  <a:gd name="connsiteX6191" fmla="*/ 1138525 w 1534386"/>
                  <a:gd name="connsiteY6191" fmla="*/ 1519084 h 1578661"/>
                  <a:gd name="connsiteX6192" fmla="*/ 1161480 w 1534386"/>
                  <a:gd name="connsiteY6192" fmla="*/ 1502170 h 1578661"/>
                  <a:gd name="connsiteX6193" fmla="*/ 1161480 w 1534386"/>
                  <a:gd name="connsiteY6193" fmla="*/ 1500962 h 1578661"/>
                  <a:gd name="connsiteX6194" fmla="*/ 1161480 w 1534386"/>
                  <a:gd name="connsiteY6194" fmla="*/ 1500962 h 1578661"/>
                  <a:gd name="connsiteX6195" fmla="*/ 1146982 w 1534386"/>
                  <a:gd name="connsiteY6195" fmla="*/ 1486465 h 1578661"/>
                  <a:gd name="connsiteX6196" fmla="*/ 1132485 w 1534386"/>
                  <a:gd name="connsiteY6196" fmla="*/ 1468343 h 1578661"/>
                  <a:gd name="connsiteX6197" fmla="*/ 1119195 w 1534386"/>
                  <a:gd name="connsiteY6197" fmla="*/ 1451429 h 1578661"/>
                  <a:gd name="connsiteX6198" fmla="*/ 1120403 w 1534386"/>
                  <a:gd name="connsiteY6198" fmla="*/ 1451429 h 1578661"/>
                  <a:gd name="connsiteX6199" fmla="*/ 1138525 w 1534386"/>
                  <a:gd name="connsiteY6199" fmla="*/ 1471967 h 1578661"/>
                  <a:gd name="connsiteX6200" fmla="*/ 1155439 w 1534386"/>
                  <a:gd name="connsiteY6200" fmla="*/ 1488881 h 1578661"/>
                  <a:gd name="connsiteX6201" fmla="*/ 1169937 w 1534386"/>
                  <a:gd name="connsiteY6201" fmla="*/ 1507003 h 1578661"/>
                  <a:gd name="connsiteX6202" fmla="*/ 1172353 w 1534386"/>
                  <a:gd name="connsiteY6202" fmla="*/ 1511835 h 1578661"/>
                  <a:gd name="connsiteX6203" fmla="*/ 1174769 w 1534386"/>
                  <a:gd name="connsiteY6203" fmla="*/ 1515460 h 1578661"/>
                  <a:gd name="connsiteX6204" fmla="*/ 1177185 w 1534386"/>
                  <a:gd name="connsiteY6204" fmla="*/ 1527541 h 1578661"/>
                  <a:gd name="connsiteX6205" fmla="*/ 1177185 w 1534386"/>
                  <a:gd name="connsiteY6205" fmla="*/ 1528749 h 1578661"/>
                  <a:gd name="connsiteX6206" fmla="*/ 1174769 w 1534386"/>
                  <a:gd name="connsiteY6206" fmla="*/ 1543247 h 1578661"/>
                  <a:gd name="connsiteX6207" fmla="*/ 1174769 w 1534386"/>
                  <a:gd name="connsiteY6207" fmla="*/ 1544455 h 1578661"/>
                  <a:gd name="connsiteX6208" fmla="*/ 1182018 w 1534386"/>
                  <a:gd name="connsiteY6208" fmla="*/ 1545662 h 1578661"/>
                  <a:gd name="connsiteX6209" fmla="*/ 1196516 w 1534386"/>
                  <a:gd name="connsiteY6209" fmla="*/ 1549287 h 1578661"/>
                  <a:gd name="connsiteX6210" fmla="*/ 1198931 w 1534386"/>
                  <a:gd name="connsiteY6210" fmla="*/ 1552912 h 1578661"/>
                  <a:gd name="connsiteX6211" fmla="*/ 1212221 w 1534386"/>
                  <a:gd name="connsiteY6211" fmla="*/ 1555328 h 1578661"/>
                  <a:gd name="connsiteX6212" fmla="*/ 1223094 w 1534386"/>
                  <a:gd name="connsiteY6212" fmla="*/ 1558952 h 1578661"/>
                  <a:gd name="connsiteX6213" fmla="*/ 1237591 w 1534386"/>
                  <a:gd name="connsiteY6213" fmla="*/ 1561369 h 1578661"/>
                  <a:gd name="connsiteX6214" fmla="*/ 1236383 w 1534386"/>
                  <a:gd name="connsiteY6214" fmla="*/ 1561369 h 1578661"/>
                  <a:gd name="connsiteX6215" fmla="*/ 1224302 w 1534386"/>
                  <a:gd name="connsiteY6215" fmla="*/ 1562576 h 1578661"/>
                  <a:gd name="connsiteX6216" fmla="*/ 1213429 w 1534386"/>
                  <a:gd name="connsiteY6216" fmla="*/ 1558952 h 1578661"/>
                  <a:gd name="connsiteX6217" fmla="*/ 1196516 w 1534386"/>
                  <a:gd name="connsiteY6217" fmla="*/ 1557744 h 1578661"/>
                  <a:gd name="connsiteX6218" fmla="*/ 1191683 w 1534386"/>
                  <a:gd name="connsiteY6218" fmla="*/ 1555328 h 1578661"/>
                  <a:gd name="connsiteX6219" fmla="*/ 1180809 w 1534386"/>
                  <a:gd name="connsiteY6219" fmla="*/ 1554119 h 1578661"/>
                  <a:gd name="connsiteX6220" fmla="*/ 1171145 w 1534386"/>
                  <a:gd name="connsiteY6220" fmla="*/ 1548079 h 1578661"/>
                  <a:gd name="connsiteX6221" fmla="*/ 1168728 w 1534386"/>
                  <a:gd name="connsiteY6221" fmla="*/ 1546871 h 1578661"/>
                  <a:gd name="connsiteX6222" fmla="*/ 1167520 w 1534386"/>
                  <a:gd name="connsiteY6222" fmla="*/ 1546871 h 1578661"/>
                  <a:gd name="connsiteX6223" fmla="*/ 1190475 w 1534386"/>
                  <a:gd name="connsiteY6223" fmla="*/ 1561369 h 1578661"/>
                  <a:gd name="connsiteX6224" fmla="*/ 1220678 w 1534386"/>
                  <a:gd name="connsiteY6224" fmla="*/ 1567409 h 1578661"/>
                  <a:gd name="connsiteX6225" fmla="*/ 1237591 w 1534386"/>
                  <a:gd name="connsiteY6225" fmla="*/ 1566201 h 1578661"/>
                  <a:gd name="connsiteX6226" fmla="*/ 1248465 w 1534386"/>
                  <a:gd name="connsiteY6226" fmla="*/ 1560160 h 1578661"/>
                  <a:gd name="connsiteX6227" fmla="*/ 1249673 w 1534386"/>
                  <a:gd name="connsiteY6227" fmla="*/ 1557744 h 1578661"/>
                  <a:gd name="connsiteX6228" fmla="*/ 1250881 w 1534386"/>
                  <a:gd name="connsiteY6228" fmla="*/ 1544455 h 1578661"/>
                  <a:gd name="connsiteX6229" fmla="*/ 1247256 w 1534386"/>
                  <a:gd name="connsiteY6229" fmla="*/ 1542038 h 1578661"/>
                  <a:gd name="connsiteX6230" fmla="*/ 1246048 w 1534386"/>
                  <a:gd name="connsiteY6230" fmla="*/ 1540830 h 1578661"/>
                  <a:gd name="connsiteX6231" fmla="*/ 1246048 w 1534386"/>
                  <a:gd name="connsiteY6231" fmla="*/ 1535998 h 1578661"/>
                  <a:gd name="connsiteX6232" fmla="*/ 1247256 w 1534386"/>
                  <a:gd name="connsiteY6232" fmla="*/ 1535998 h 1578661"/>
                  <a:gd name="connsiteX6233" fmla="*/ 1247256 w 1534386"/>
                  <a:gd name="connsiteY6233" fmla="*/ 1535998 h 1578661"/>
                  <a:gd name="connsiteX6234" fmla="*/ 1252089 w 1534386"/>
                  <a:gd name="connsiteY6234" fmla="*/ 1540830 h 1578661"/>
                  <a:gd name="connsiteX6235" fmla="*/ 1255713 w 1534386"/>
                  <a:gd name="connsiteY6235" fmla="*/ 1544455 h 1578661"/>
                  <a:gd name="connsiteX6236" fmla="*/ 1255713 w 1534386"/>
                  <a:gd name="connsiteY6236" fmla="*/ 1544455 h 1578661"/>
                  <a:gd name="connsiteX6237" fmla="*/ 1256922 w 1534386"/>
                  <a:gd name="connsiteY6237" fmla="*/ 1545662 h 1578661"/>
                  <a:gd name="connsiteX6238" fmla="*/ 1258130 w 1534386"/>
                  <a:gd name="connsiteY6238" fmla="*/ 1554119 h 1578661"/>
                  <a:gd name="connsiteX6239" fmla="*/ 1271419 w 1534386"/>
                  <a:gd name="connsiteY6239" fmla="*/ 1557744 h 1578661"/>
                  <a:gd name="connsiteX6240" fmla="*/ 1288333 w 1534386"/>
                  <a:gd name="connsiteY6240" fmla="*/ 1563784 h 1578661"/>
                  <a:gd name="connsiteX6241" fmla="*/ 1318536 w 1534386"/>
                  <a:gd name="connsiteY6241" fmla="*/ 1566201 h 1578661"/>
                  <a:gd name="connsiteX6242" fmla="*/ 1339074 w 1534386"/>
                  <a:gd name="connsiteY6242" fmla="*/ 1568617 h 1578661"/>
                  <a:gd name="connsiteX6243" fmla="*/ 1347531 w 1534386"/>
                  <a:gd name="connsiteY6243" fmla="*/ 1569825 h 1578661"/>
                  <a:gd name="connsiteX6244" fmla="*/ 1347531 w 1534386"/>
                  <a:gd name="connsiteY6244" fmla="*/ 1569825 h 1578661"/>
                  <a:gd name="connsiteX6245" fmla="*/ 1339074 w 1534386"/>
                  <a:gd name="connsiteY6245" fmla="*/ 1571033 h 1578661"/>
                  <a:gd name="connsiteX6246" fmla="*/ 1330617 w 1534386"/>
                  <a:gd name="connsiteY6246" fmla="*/ 1571033 h 1578661"/>
                  <a:gd name="connsiteX6247" fmla="*/ 1317328 w 1534386"/>
                  <a:gd name="connsiteY6247" fmla="*/ 1568617 h 1578661"/>
                  <a:gd name="connsiteX6248" fmla="*/ 1284708 w 1534386"/>
                  <a:gd name="connsiteY6248" fmla="*/ 1567409 h 1578661"/>
                  <a:gd name="connsiteX6249" fmla="*/ 1281084 w 1534386"/>
                  <a:gd name="connsiteY6249" fmla="*/ 1564993 h 1578661"/>
                  <a:gd name="connsiteX6250" fmla="*/ 1256922 w 1534386"/>
                  <a:gd name="connsiteY6250" fmla="*/ 1562576 h 1578661"/>
                  <a:gd name="connsiteX6251" fmla="*/ 1288333 w 1534386"/>
                  <a:gd name="connsiteY6251" fmla="*/ 1574658 h 1578661"/>
                  <a:gd name="connsiteX6252" fmla="*/ 1351155 w 1534386"/>
                  <a:gd name="connsiteY6252" fmla="*/ 1577074 h 1578661"/>
                  <a:gd name="connsiteX6253" fmla="*/ 1378942 w 1534386"/>
                  <a:gd name="connsiteY6253" fmla="*/ 1571033 h 1578661"/>
                  <a:gd name="connsiteX6254" fmla="*/ 1397064 w 1534386"/>
                  <a:gd name="connsiteY6254" fmla="*/ 1554119 h 1578661"/>
                  <a:gd name="connsiteX6255" fmla="*/ 1401896 w 1534386"/>
                  <a:gd name="connsiteY6255" fmla="*/ 1546871 h 1578661"/>
                  <a:gd name="connsiteX6256" fmla="*/ 1370485 w 1534386"/>
                  <a:gd name="connsiteY6256" fmla="*/ 1549287 h 1578661"/>
                  <a:gd name="connsiteX6257" fmla="*/ 1370485 w 1534386"/>
                  <a:gd name="connsiteY6257" fmla="*/ 1548079 h 1578661"/>
                  <a:gd name="connsiteX6258" fmla="*/ 1406728 w 1534386"/>
                  <a:gd name="connsiteY6258" fmla="*/ 1543247 h 1578661"/>
                  <a:gd name="connsiteX6259" fmla="*/ 1410353 w 1534386"/>
                  <a:gd name="connsiteY6259" fmla="*/ 1542038 h 1578661"/>
                  <a:gd name="connsiteX6260" fmla="*/ 1462303 w 1534386"/>
                  <a:gd name="connsiteY6260" fmla="*/ 1516668 h 1578661"/>
                  <a:gd name="connsiteX6261" fmla="*/ 1520292 w 1534386"/>
                  <a:gd name="connsiteY6261" fmla="*/ 1429683 h 1578661"/>
                  <a:gd name="connsiteX6262" fmla="*/ 1520292 w 1534386"/>
                  <a:gd name="connsiteY6262" fmla="*/ 1314911 h 1578661"/>
                  <a:gd name="connsiteX6263" fmla="*/ 1455053 w 1534386"/>
                  <a:gd name="connsiteY6263" fmla="*/ 1229135 h 1578661"/>
                  <a:gd name="connsiteX6264" fmla="*/ 1403104 w 1534386"/>
                  <a:gd name="connsiteY6264" fmla="*/ 1225510 h 1578661"/>
                  <a:gd name="connsiteX6265" fmla="*/ 1374109 w 1534386"/>
                  <a:gd name="connsiteY6265" fmla="*/ 1265378 h 1578661"/>
                  <a:gd name="connsiteX6266" fmla="*/ 1345115 w 1534386"/>
                  <a:gd name="connsiteY6266" fmla="*/ 1340282 h 1578661"/>
                  <a:gd name="connsiteX6267" fmla="*/ 1347531 w 1534386"/>
                  <a:gd name="connsiteY6267" fmla="*/ 1348739 h 1578661"/>
                  <a:gd name="connsiteX6268" fmla="*/ 1359612 w 1534386"/>
                  <a:gd name="connsiteY6268" fmla="*/ 1349947 h 1578661"/>
                  <a:gd name="connsiteX6269" fmla="*/ 1362028 w 1534386"/>
                  <a:gd name="connsiteY6269" fmla="*/ 1348739 h 1578661"/>
                  <a:gd name="connsiteX6270" fmla="*/ 1364444 w 1534386"/>
                  <a:gd name="connsiteY6270" fmla="*/ 1345114 h 1578661"/>
                  <a:gd name="connsiteX6271" fmla="*/ 1364444 w 1534386"/>
                  <a:gd name="connsiteY6271" fmla="*/ 1345114 h 1578661"/>
                  <a:gd name="connsiteX6272" fmla="*/ 1381358 w 1534386"/>
                  <a:gd name="connsiteY6272" fmla="*/ 1318536 h 1578661"/>
                  <a:gd name="connsiteX6273" fmla="*/ 1382566 w 1534386"/>
                  <a:gd name="connsiteY6273" fmla="*/ 1276251 h 1578661"/>
                  <a:gd name="connsiteX6274" fmla="*/ 1382566 w 1534386"/>
                  <a:gd name="connsiteY6274" fmla="*/ 1276251 h 1578661"/>
                  <a:gd name="connsiteX6275" fmla="*/ 1384982 w 1534386"/>
                  <a:gd name="connsiteY6275" fmla="*/ 1287125 h 1578661"/>
                  <a:gd name="connsiteX6276" fmla="*/ 1387399 w 1534386"/>
                  <a:gd name="connsiteY6276" fmla="*/ 1294373 h 1578661"/>
                  <a:gd name="connsiteX6277" fmla="*/ 1391023 w 1534386"/>
                  <a:gd name="connsiteY6277" fmla="*/ 1305246 h 1578661"/>
                  <a:gd name="connsiteX6278" fmla="*/ 1391023 w 1534386"/>
                  <a:gd name="connsiteY6278" fmla="*/ 1308871 h 1578661"/>
                  <a:gd name="connsiteX6279" fmla="*/ 1394647 w 1534386"/>
                  <a:gd name="connsiteY6279" fmla="*/ 1314911 h 1578661"/>
                  <a:gd name="connsiteX6280" fmla="*/ 1401896 w 1534386"/>
                  <a:gd name="connsiteY6280" fmla="*/ 1319744 h 1578661"/>
                  <a:gd name="connsiteX6281" fmla="*/ 1421226 w 1534386"/>
                  <a:gd name="connsiteY6281" fmla="*/ 1326993 h 1578661"/>
                  <a:gd name="connsiteX6282" fmla="*/ 1421226 w 1534386"/>
                  <a:gd name="connsiteY6282" fmla="*/ 1328201 h 1578661"/>
                  <a:gd name="connsiteX6283" fmla="*/ 1394647 w 1534386"/>
                  <a:gd name="connsiteY6283" fmla="*/ 1319744 h 1578661"/>
                  <a:gd name="connsiteX6284" fmla="*/ 1392231 w 1534386"/>
                  <a:gd name="connsiteY6284" fmla="*/ 1320952 h 1578661"/>
                  <a:gd name="connsiteX6285" fmla="*/ 1392231 w 1534386"/>
                  <a:gd name="connsiteY6285" fmla="*/ 1320952 h 1578661"/>
                  <a:gd name="connsiteX6286" fmla="*/ 1392231 w 1534386"/>
                  <a:gd name="connsiteY6286" fmla="*/ 1323368 h 1578661"/>
                  <a:gd name="connsiteX6287" fmla="*/ 1389815 w 1534386"/>
                  <a:gd name="connsiteY6287" fmla="*/ 1325784 h 1578661"/>
                  <a:gd name="connsiteX6288" fmla="*/ 1378942 w 1534386"/>
                  <a:gd name="connsiteY6288" fmla="*/ 1337866 h 1578661"/>
                  <a:gd name="connsiteX6289" fmla="*/ 1371693 w 1534386"/>
                  <a:gd name="connsiteY6289" fmla="*/ 1348739 h 1578661"/>
                  <a:gd name="connsiteX6290" fmla="*/ 1366861 w 1534386"/>
                  <a:gd name="connsiteY6290" fmla="*/ 1368069 h 1578661"/>
                  <a:gd name="connsiteX6291" fmla="*/ 1368068 w 1534386"/>
                  <a:gd name="connsiteY6291" fmla="*/ 1380150 h 1578661"/>
                  <a:gd name="connsiteX6292" fmla="*/ 1371693 w 1534386"/>
                  <a:gd name="connsiteY6292" fmla="*/ 1386190 h 1578661"/>
                  <a:gd name="connsiteX6293" fmla="*/ 1376525 w 1534386"/>
                  <a:gd name="connsiteY6293" fmla="*/ 1404312 h 1578661"/>
                  <a:gd name="connsiteX6294" fmla="*/ 1376525 w 1534386"/>
                  <a:gd name="connsiteY6294" fmla="*/ 1404312 h 1578661"/>
                  <a:gd name="connsiteX6295" fmla="*/ 1376525 w 1534386"/>
                  <a:gd name="connsiteY6295" fmla="*/ 1404312 h 1578661"/>
                  <a:gd name="connsiteX6296" fmla="*/ 1377734 w 1534386"/>
                  <a:gd name="connsiteY6296" fmla="*/ 1404312 h 1578661"/>
                  <a:gd name="connsiteX6297" fmla="*/ 1382566 w 1534386"/>
                  <a:gd name="connsiteY6297" fmla="*/ 1406729 h 1578661"/>
                  <a:gd name="connsiteX6298" fmla="*/ 1382566 w 1534386"/>
                  <a:gd name="connsiteY6298" fmla="*/ 1406729 h 1578661"/>
                  <a:gd name="connsiteX6299" fmla="*/ 1386190 w 1534386"/>
                  <a:gd name="connsiteY6299" fmla="*/ 1405520 h 1578661"/>
                  <a:gd name="connsiteX6300" fmla="*/ 1394647 w 1534386"/>
                  <a:gd name="connsiteY6300" fmla="*/ 1398272 h 1578661"/>
                  <a:gd name="connsiteX6301" fmla="*/ 1405521 w 1534386"/>
                  <a:gd name="connsiteY6301" fmla="*/ 1374109 h 1578661"/>
                  <a:gd name="connsiteX6302" fmla="*/ 1440556 w 1534386"/>
                  <a:gd name="connsiteY6302" fmla="*/ 1326993 h 1578661"/>
                  <a:gd name="connsiteX6303" fmla="*/ 1463510 w 1534386"/>
                  <a:gd name="connsiteY6303" fmla="*/ 1296789 h 1578661"/>
                  <a:gd name="connsiteX6304" fmla="*/ 1428475 w 1534386"/>
                  <a:gd name="connsiteY6304" fmla="*/ 1322160 h 1578661"/>
                  <a:gd name="connsiteX6305" fmla="*/ 1392231 w 1534386"/>
                  <a:gd name="connsiteY6305" fmla="*/ 1295581 h 1578661"/>
                  <a:gd name="connsiteX6306" fmla="*/ 1392231 w 1534386"/>
                  <a:gd name="connsiteY6306" fmla="*/ 1295581 h 1578661"/>
                  <a:gd name="connsiteX6307" fmla="*/ 1389815 w 1534386"/>
                  <a:gd name="connsiteY6307" fmla="*/ 1288332 h 1578661"/>
                  <a:gd name="connsiteX6308" fmla="*/ 1388607 w 1534386"/>
                  <a:gd name="connsiteY6308" fmla="*/ 1279876 h 1578661"/>
                  <a:gd name="connsiteX6309" fmla="*/ 1417602 w 1534386"/>
                  <a:gd name="connsiteY6309" fmla="*/ 1233967 h 1578661"/>
                  <a:gd name="connsiteX6310" fmla="*/ 1478008 w 1534386"/>
                  <a:gd name="connsiteY6310" fmla="*/ 1258129 h 1578661"/>
                  <a:gd name="connsiteX6311" fmla="*/ 1479216 w 1534386"/>
                  <a:gd name="connsiteY6311" fmla="*/ 1259338 h 1578661"/>
                  <a:gd name="connsiteX6312" fmla="*/ 1487673 w 1534386"/>
                  <a:gd name="connsiteY6312" fmla="*/ 1270211 h 1578661"/>
                  <a:gd name="connsiteX6313" fmla="*/ 1486465 w 1534386"/>
                  <a:gd name="connsiteY6313" fmla="*/ 1277459 h 1578661"/>
                  <a:gd name="connsiteX6314" fmla="*/ 1503378 w 1534386"/>
                  <a:gd name="connsiteY6314" fmla="*/ 1329409 h 1578661"/>
                  <a:gd name="connsiteX6315" fmla="*/ 1511835 w 1534386"/>
                  <a:gd name="connsiteY6315" fmla="*/ 1380150 h 1578661"/>
                  <a:gd name="connsiteX6316" fmla="*/ 1475592 w 1534386"/>
                  <a:gd name="connsiteY6316" fmla="*/ 1461094 h 1578661"/>
                  <a:gd name="connsiteX6317" fmla="*/ 1393439 w 1534386"/>
                  <a:gd name="connsiteY6317" fmla="*/ 1497338 h 1578661"/>
                  <a:gd name="connsiteX6318" fmla="*/ 1342698 w 1534386"/>
                  <a:gd name="connsiteY6318" fmla="*/ 1500962 h 1578661"/>
                  <a:gd name="connsiteX6319" fmla="*/ 1291957 w 1534386"/>
                  <a:gd name="connsiteY6319" fmla="*/ 1497338 h 1578661"/>
                  <a:gd name="connsiteX6320" fmla="*/ 1288333 w 1534386"/>
                  <a:gd name="connsiteY6320" fmla="*/ 1498546 h 1578661"/>
                  <a:gd name="connsiteX6321" fmla="*/ 1278668 w 1534386"/>
                  <a:gd name="connsiteY6321" fmla="*/ 1494921 h 1578661"/>
                  <a:gd name="connsiteX6322" fmla="*/ 1271419 w 1534386"/>
                  <a:gd name="connsiteY6322" fmla="*/ 1491297 h 1578661"/>
                  <a:gd name="connsiteX6323" fmla="*/ 1262962 w 1534386"/>
                  <a:gd name="connsiteY6323" fmla="*/ 1507003 h 1578661"/>
                  <a:gd name="connsiteX6324" fmla="*/ 1261754 w 1534386"/>
                  <a:gd name="connsiteY6324" fmla="*/ 1507003 h 1578661"/>
                  <a:gd name="connsiteX6325" fmla="*/ 1262962 w 1534386"/>
                  <a:gd name="connsiteY6325" fmla="*/ 1484048 h 1578661"/>
                  <a:gd name="connsiteX6326" fmla="*/ 1262962 w 1534386"/>
                  <a:gd name="connsiteY6326" fmla="*/ 1484048 h 1578661"/>
                  <a:gd name="connsiteX6327" fmla="*/ 1264170 w 1534386"/>
                  <a:gd name="connsiteY6327" fmla="*/ 1482840 h 1578661"/>
                  <a:gd name="connsiteX6328" fmla="*/ 1265378 w 1534386"/>
                  <a:gd name="connsiteY6328" fmla="*/ 1482840 h 1578661"/>
                  <a:gd name="connsiteX6329" fmla="*/ 1266587 w 1534386"/>
                  <a:gd name="connsiteY6329" fmla="*/ 1482840 h 1578661"/>
                  <a:gd name="connsiteX6330" fmla="*/ 1275044 w 1534386"/>
                  <a:gd name="connsiteY6330" fmla="*/ 1487673 h 1578661"/>
                  <a:gd name="connsiteX6331" fmla="*/ 1326993 w 1534386"/>
                  <a:gd name="connsiteY6331" fmla="*/ 1492505 h 1578661"/>
                  <a:gd name="connsiteX6332" fmla="*/ 1342698 w 1534386"/>
                  <a:gd name="connsiteY6332" fmla="*/ 1486465 h 1578661"/>
                  <a:gd name="connsiteX6333" fmla="*/ 1346322 w 1534386"/>
                  <a:gd name="connsiteY6333" fmla="*/ 1481632 h 1578661"/>
                  <a:gd name="connsiteX6334" fmla="*/ 1346322 w 1534386"/>
                  <a:gd name="connsiteY6334" fmla="*/ 1481632 h 1578661"/>
                  <a:gd name="connsiteX6335" fmla="*/ 1348739 w 1534386"/>
                  <a:gd name="connsiteY6335" fmla="*/ 1469551 h 1578661"/>
                  <a:gd name="connsiteX6336" fmla="*/ 1348739 w 1534386"/>
                  <a:gd name="connsiteY6336" fmla="*/ 1457470 h 1578661"/>
                  <a:gd name="connsiteX6337" fmla="*/ 1349947 w 1534386"/>
                  <a:gd name="connsiteY6337" fmla="*/ 1451429 h 1578661"/>
                  <a:gd name="connsiteX6338" fmla="*/ 1348739 w 1534386"/>
                  <a:gd name="connsiteY6338" fmla="*/ 1449013 h 1578661"/>
                  <a:gd name="connsiteX6339" fmla="*/ 1348739 w 1534386"/>
                  <a:gd name="connsiteY6339" fmla="*/ 1444181 h 1578661"/>
                  <a:gd name="connsiteX6340" fmla="*/ 1343906 w 1534386"/>
                  <a:gd name="connsiteY6340" fmla="*/ 1447805 h 1578661"/>
                  <a:gd name="connsiteX6341" fmla="*/ 1326993 w 1534386"/>
                  <a:gd name="connsiteY6341" fmla="*/ 1451429 h 1578661"/>
                  <a:gd name="connsiteX6342" fmla="*/ 1290749 w 1534386"/>
                  <a:gd name="connsiteY6342" fmla="*/ 1455054 h 1578661"/>
                  <a:gd name="connsiteX6343" fmla="*/ 1290749 w 1534386"/>
                  <a:gd name="connsiteY6343" fmla="*/ 1453845 h 1578661"/>
                  <a:gd name="connsiteX6344" fmla="*/ 1333033 w 1534386"/>
                  <a:gd name="connsiteY6344" fmla="*/ 1446597 h 1578661"/>
                  <a:gd name="connsiteX6345" fmla="*/ 1347531 w 1534386"/>
                  <a:gd name="connsiteY6345" fmla="*/ 1440556 h 1578661"/>
                  <a:gd name="connsiteX6346" fmla="*/ 1353572 w 1534386"/>
                  <a:gd name="connsiteY6346" fmla="*/ 1435724 h 1578661"/>
                  <a:gd name="connsiteX6347" fmla="*/ 1358404 w 1534386"/>
                  <a:gd name="connsiteY6347" fmla="*/ 1438140 h 1578661"/>
                  <a:gd name="connsiteX6348" fmla="*/ 1357196 w 1534386"/>
                  <a:gd name="connsiteY6348" fmla="*/ 1440556 h 1578661"/>
                  <a:gd name="connsiteX6349" fmla="*/ 1354779 w 1534386"/>
                  <a:gd name="connsiteY6349" fmla="*/ 1446597 h 1578661"/>
                  <a:gd name="connsiteX6350" fmla="*/ 1357196 w 1534386"/>
                  <a:gd name="connsiteY6350" fmla="*/ 1449013 h 1578661"/>
                  <a:gd name="connsiteX6351" fmla="*/ 1355987 w 1534386"/>
                  <a:gd name="connsiteY6351" fmla="*/ 1459886 h 1578661"/>
                  <a:gd name="connsiteX6352" fmla="*/ 1357196 w 1534386"/>
                  <a:gd name="connsiteY6352" fmla="*/ 1467135 h 1578661"/>
                  <a:gd name="connsiteX6353" fmla="*/ 1355987 w 1534386"/>
                  <a:gd name="connsiteY6353" fmla="*/ 1470759 h 1578661"/>
                  <a:gd name="connsiteX6354" fmla="*/ 1355987 w 1534386"/>
                  <a:gd name="connsiteY6354" fmla="*/ 1470759 h 1578661"/>
                  <a:gd name="connsiteX6355" fmla="*/ 1360820 w 1534386"/>
                  <a:gd name="connsiteY6355" fmla="*/ 1467135 h 1578661"/>
                  <a:gd name="connsiteX6356" fmla="*/ 1360820 w 1534386"/>
                  <a:gd name="connsiteY6356" fmla="*/ 1463510 h 1578661"/>
                  <a:gd name="connsiteX6357" fmla="*/ 1360820 w 1534386"/>
                  <a:gd name="connsiteY6357" fmla="*/ 1461094 h 1578661"/>
                  <a:gd name="connsiteX6358" fmla="*/ 1363236 w 1534386"/>
                  <a:gd name="connsiteY6358" fmla="*/ 1432099 h 1578661"/>
                  <a:gd name="connsiteX6359" fmla="*/ 1370485 w 1534386"/>
                  <a:gd name="connsiteY6359" fmla="*/ 1420018 h 1578661"/>
                  <a:gd name="connsiteX6360" fmla="*/ 1374109 w 1534386"/>
                  <a:gd name="connsiteY6360" fmla="*/ 1412769 h 1578661"/>
                  <a:gd name="connsiteX6361" fmla="*/ 1374109 w 1534386"/>
                  <a:gd name="connsiteY6361" fmla="*/ 1411561 h 1578661"/>
                  <a:gd name="connsiteX6362" fmla="*/ 1371693 w 1534386"/>
                  <a:gd name="connsiteY6362" fmla="*/ 1387399 h 1578661"/>
                  <a:gd name="connsiteX6363" fmla="*/ 1370485 w 1534386"/>
                  <a:gd name="connsiteY6363" fmla="*/ 1404312 h 1578661"/>
                  <a:gd name="connsiteX6364" fmla="*/ 1339074 w 1534386"/>
                  <a:gd name="connsiteY6364" fmla="*/ 1436932 h 1578661"/>
                  <a:gd name="connsiteX6365" fmla="*/ 1312495 w 1534386"/>
                  <a:gd name="connsiteY6365" fmla="*/ 1445388 h 1578661"/>
                  <a:gd name="connsiteX6366" fmla="*/ 1312495 w 1534386"/>
                  <a:gd name="connsiteY6366" fmla="*/ 1445388 h 1578661"/>
                  <a:gd name="connsiteX6367" fmla="*/ 1276251 w 1534386"/>
                  <a:gd name="connsiteY6367" fmla="*/ 1445388 h 1578661"/>
                  <a:gd name="connsiteX6368" fmla="*/ 1264170 w 1534386"/>
                  <a:gd name="connsiteY6368" fmla="*/ 1442972 h 1578661"/>
                  <a:gd name="connsiteX6369" fmla="*/ 1264170 w 1534386"/>
                  <a:gd name="connsiteY6369" fmla="*/ 1442972 h 1578661"/>
                  <a:gd name="connsiteX6370" fmla="*/ 1231551 w 1534386"/>
                  <a:gd name="connsiteY6370" fmla="*/ 1433307 h 1578661"/>
                  <a:gd name="connsiteX6371" fmla="*/ 1229134 w 1534386"/>
                  <a:gd name="connsiteY6371" fmla="*/ 1432099 h 1578661"/>
                  <a:gd name="connsiteX6372" fmla="*/ 1201348 w 1534386"/>
                  <a:gd name="connsiteY6372" fmla="*/ 1406729 h 1578661"/>
                  <a:gd name="connsiteX6373" fmla="*/ 1209805 w 1534386"/>
                  <a:gd name="connsiteY6373" fmla="*/ 1388607 h 1578661"/>
                  <a:gd name="connsiteX6374" fmla="*/ 1195307 w 1534386"/>
                  <a:gd name="connsiteY6374" fmla="*/ 1398272 h 1578661"/>
                  <a:gd name="connsiteX6375" fmla="*/ 1190475 w 1534386"/>
                  <a:gd name="connsiteY6375" fmla="*/ 1418810 h 1578661"/>
                  <a:gd name="connsiteX6376" fmla="*/ 1204972 w 1534386"/>
                  <a:gd name="connsiteY6376" fmla="*/ 1429683 h 1578661"/>
                  <a:gd name="connsiteX6377" fmla="*/ 1206180 w 1534386"/>
                  <a:gd name="connsiteY6377" fmla="*/ 1429683 h 1578661"/>
                  <a:gd name="connsiteX6378" fmla="*/ 1209805 w 1534386"/>
                  <a:gd name="connsiteY6378" fmla="*/ 1429683 h 1578661"/>
                  <a:gd name="connsiteX6379" fmla="*/ 1211012 w 1534386"/>
                  <a:gd name="connsiteY6379" fmla="*/ 1430891 h 1578661"/>
                  <a:gd name="connsiteX6380" fmla="*/ 1209805 w 1534386"/>
                  <a:gd name="connsiteY6380" fmla="*/ 1435724 h 1578661"/>
                  <a:gd name="connsiteX6381" fmla="*/ 1211012 w 1534386"/>
                  <a:gd name="connsiteY6381" fmla="*/ 1440556 h 1578661"/>
                  <a:gd name="connsiteX6382" fmla="*/ 1212221 w 1534386"/>
                  <a:gd name="connsiteY6382" fmla="*/ 1441764 h 1578661"/>
                  <a:gd name="connsiteX6383" fmla="*/ 1207388 w 1534386"/>
                  <a:gd name="connsiteY6383" fmla="*/ 1455054 h 1578661"/>
                  <a:gd name="connsiteX6384" fmla="*/ 1207388 w 1534386"/>
                  <a:gd name="connsiteY6384" fmla="*/ 1455054 h 1578661"/>
                  <a:gd name="connsiteX6385" fmla="*/ 1209805 w 1534386"/>
                  <a:gd name="connsiteY6385" fmla="*/ 1441764 h 1578661"/>
                  <a:gd name="connsiteX6386" fmla="*/ 1204972 w 1534386"/>
                  <a:gd name="connsiteY6386" fmla="*/ 1439348 h 1578661"/>
                  <a:gd name="connsiteX6387" fmla="*/ 1207388 w 1534386"/>
                  <a:gd name="connsiteY6387" fmla="*/ 1432099 h 1578661"/>
                  <a:gd name="connsiteX6388" fmla="*/ 1202556 w 1534386"/>
                  <a:gd name="connsiteY6388" fmla="*/ 1432099 h 1578661"/>
                  <a:gd name="connsiteX6389" fmla="*/ 1201348 w 1534386"/>
                  <a:gd name="connsiteY6389" fmla="*/ 1430891 h 1578661"/>
                  <a:gd name="connsiteX6390" fmla="*/ 1203764 w 1534386"/>
                  <a:gd name="connsiteY6390" fmla="*/ 1429683 h 1578661"/>
                  <a:gd name="connsiteX6391" fmla="*/ 1185642 w 1534386"/>
                  <a:gd name="connsiteY6391" fmla="*/ 1400688 h 1578661"/>
                  <a:gd name="connsiteX6392" fmla="*/ 1203764 w 1534386"/>
                  <a:gd name="connsiteY6392" fmla="*/ 1384982 h 1578661"/>
                  <a:gd name="connsiteX6393" fmla="*/ 1213429 w 1534386"/>
                  <a:gd name="connsiteY6393" fmla="*/ 1381358 h 1578661"/>
                  <a:gd name="connsiteX6394" fmla="*/ 1182018 w 1534386"/>
                  <a:gd name="connsiteY6394" fmla="*/ 1341490 h 1578661"/>
                  <a:gd name="connsiteX6395" fmla="*/ 1195307 w 1534386"/>
                  <a:gd name="connsiteY6395" fmla="*/ 1281084 h 1578661"/>
                  <a:gd name="connsiteX6396" fmla="*/ 1225510 w 1534386"/>
                  <a:gd name="connsiteY6396" fmla="*/ 1293165 h 1578661"/>
                  <a:gd name="connsiteX6397" fmla="*/ 1214637 w 1534386"/>
                  <a:gd name="connsiteY6397" fmla="*/ 1319744 h 1578661"/>
                  <a:gd name="connsiteX6398" fmla="*/ 1213429 w 1534386"/>
                  <a:gd name="connsiteY6398" fmla="*/ 1320952 h 1578661"/>
                  <a:gd name="connsiteX6399" fmla="*/ 1212221 w 1534386"/>
                  <a:gd name="connsiteY6399" fmla="*/ 1320952 h 1578661"/>
                  <a:gd name="connsiteX6400" fmla="*/ 1211012 w 1534386"/>
                  <a:gd name="connsiteY6400" fmla="*/ 1320952 h 1578661"/>
                  <a:gd name="connsiteX6401" fmla="*/ 1211012 w 1534386"/>
                  <a:gd name="connsiteY6401" fmla="*/ 1320952 h 1578661"/>
                  <a:gd name="connsiteX6402" fmla="*/ 1212221 w 1534386"/>
                  <a:gd name="connsiteY6402" fmla="*/ 1320952 h 1578661"/>
                  <a:gd name="connsiteX6403" fmla="*/ 1212221 w 1534386"/>
                  <a:gd name="connsiteY6403" fmla="*/ 1320952 h 1578661"/>
                  <a:gd name="connsiteX6404" fmla="*/ 1214637 w 1534386"/>
                  <a:gd name="connsiteY6404" fmla="*/ 1305246 h 1578661"/>
                  <a:gd name="connsiteX6405" fmla="*/ 1208597 w 1534386"/>
                  <a:gd name="connsiteY6405" fmla="*/ 1299206 h 1578661"/>
                  <a:gd name="connsiteX6406" fmla="*/ 1207388 w 1534386"/>
                  <a:gd name="connsiteY6406" fmla="*/ 1299206 h 1578661"/>
                  <a:gd name="connsiteX6407" fmla="*/ 1202556 w 1534386"/>
                  <a:gd name="connsiteY6407" fmla="*/ 1326993 h 1578661"/>
                  <a:gd name="connsiteX6408" fmla="*/ 1209805 w 1534386"/>
                  <a:gd name="connsiteY6408" fmla="*/ 1328201 h 1578661"/>
                  <a:gd name="connsiteX6409" fmla="*/ 1221886 w 1534386"/>
                  <a:gd name="connsiteY6409" fmla="*/ 1322160 h 1578661"/>
                  <a:gd name="connsiteX6410" fmla="*/ 1230343 w 1534386"/>
                  <a:gd name="connsiteY6410" fmla="*/ 1302830 h 1578661"/>
                  <a:gd name="connsiteX6411" fmla="*/ 1219469 w 1534386"/>
                  <a:gd name="connsiteY6411" fmla="*/ 1277459 h 1578661"/>
                  <a:gd name="connsiteX6412" fmla="*/ 1201348 w 1534386"/>
                  <a:gd name="connsiteY6412" fmla="*/ 1265378 h 1578661"/>
                  <a:gd name="connsiteX6413" fmla="*/ 1200140 w 1534386"/>
                  <a:gd name="connsiteY6413" fmla="*/ 1265378 h 1578661"/>
                  <a:gd name="connsiteX6414" fmla="*/ 1188059 w 1534386"/>
                  <a:gd name="connsiteY6414" fmla="*/ 1261754 h 1578661"/>
                  <a:gd name="connsiteX6415" fmla="*/ 1182018 w 1534386"/>
                  <a:gd name="connsiteY6415" fmla="*/ 1260546 h 1578661"/>
                  <a:gd name="connsiteX6416" fmla="*/ 1189266 w 1534386"/>
                  <a:gd name="connsiteY6416" fmla="*/ 1271419 h 1578661"/>
                  <a:gd name="connsiteX6417" fmla="*/ 1191683 w 1534386"/>
                  <a:gd name="connsiteY6417" fmla="*/ 1272627 h 1578661"/>
                  <a:gd name="connsiteX6418" fmla="*/ 1189266 w 1534386"/>
                  <a:gd name="connsiteY6418" fmla="*/ 1277459 h 1578661"/>
                  <a:gd name="connsiteX6419" fmla="*/ 1185642 w 1534386"/>
                  <a:gd name="connsiteY6419" fmla="*/ 1279876 h 1578661"/>
                  <a:gd name="connsiteX6420" fmla="*/ 1185642 w 1534386"/>
                  <a:gd name="connsiteY6420" fmla="*/ 1279876 h 1578661"/>
                  <a:gd name="connsiteX6421" fmla="*/ 1180809 w 1534386"/>
                  <a:gd name="connsiteY6421" fmla="*/ 1281084 h 1578661"/>
                  <a:gd name="connsiteX6422" fmla="*/ 1175977 w 1534386"/>
                  <a:gd name="connsiteY6422" fmla="*/ 1290749 h 1578661"/>
                  <a:gd name="connsiteX6423" fmla="*/ 1175977 w 1534386"/>
                  <a:gd name="connsiteY6423" fmla="*/ 1296789 h 1578661"/>
                  <a:gd name="connsiteX6424" fmla="*/ 1173561 w 1534386"/>
                  <a:gd name="connsiteY6424" fmla="*/ 1304038 h 1578661"/>
                  <a:gd name="connsiteX6425" fmla="*/ 1171145 w 1534386"/>
                  <a:gd name="connsiteY6425" fmla="*/ 1330617 h 1578661"/>
                  <a:gd name="connsiteX6426" fmla="*/ 1177185 w 1534386"/>
                  <a:gd name="connsiteY6426" fmla="*/ 1359612 h 1578661"/>
                  <a:gd name="connsiteX6427" fmla="*/ 1177185 w 1534386"/>
                  <a:gd name="connsiteY6427" fmla="*/ 1359612 h 1578661"/>
                  <a:gd name="connsiteX6428" fmla="*/ 1168728 w 1534386"/>
                  <a:gd name="connsiteY6428" fmla="*/ 1323368 h 1578661"/>
                  <a:gd name="connsiteX6429" fmla="*/ 1169937 w 1534386"/>
                  <a:gd name="connsiteY6429" fmla="*/ 1308871 h 1578661"/>
                  <a:gd name="connsiteX6430" fmla="*/ 1172353 w 1534386"/>
                  <a:gd name="connsiteY6430" fmla="*/ 1295581 h 1578661"/>
                  <a:gd name="connsiteX6431" fmla="*/ 1172353 w 1534386"/>
                  <a:gd name="connsiteY6431" fmla="*/ 1294373 h 1578661"/>
                  <a:gd name="connsiteX6432" fmla="*/ 1175977 w 1534386"/>
                  <a:gd name="connsiteY6432" fmla="*/ 1287125 h 1578661"/>
                  <a:gd name="connsiteX6433" fmla="*/ 1175977 w 1534386"/>
                  <a:gd name="connsiteY6433" fmla="*/ 1278668 h 1578661"/>
                  <a:gd name="connsiteX6434" fmla="*/ 1175977 w 1534386"/>
                  <a:gd name="connsiteY6434" fmla="*/ 1278668 h 1578661"/>
                  <a:gd name="connsiteX6435" fmla="*/ 1175977 w 1534386"/>
                  <a:gd name="connsiteY6435" fmla="*/ 1278668 h 1578661"/>
                  <a:gd name="connsiteX6436" fmla="*/ 1175977 w 1534386"/>
                  <a:gd name="connsiteY6436" fmla="*/ 1278668 h 1578661"/>
                  <a:gd name="connsiteX6437" fmla="*/ 1172353 w 1534386"/>
                  <a:gd name="connsiteY6437" fmla="*/ 1262962 h 1578661"/>
                  <a:gd name="connsiteX6438" fmla="*/ 1434515 w 1534386"/>
                  <a:gd name="connsiteY6438" fmla="*/ 1287125 h 1578661"/>
                  <a:gd name="connsiteX6439" fmla="*/ 1434515 w 1534386"/>
                  <a:gd name="connsiteY6439" fmla="*/ 1287125 h 1578661"/>
                  <a:gd name="connsiteX6440" fmla="*/ 1434515 w 1534386"/>
                  <a:gd name="connsiteY6440" fmla="*/ 1289541 h 1578661"/>
                  <a:gd name="connsiteX6441" fmla="*/ 1434515 w 1534386"/>
                  <a:gd name="connsiteY6441" fmla="*/ 1290749 h 1578661"/>
                  <a:gd name="connsiteX6442" fmla="*/ 1436932 w 1534386"/>
                  <a:gd name="connsiteY6442" fmla="*/ 1295581 h 1578661"/>
                  <a:gd name="connsiteX6443" fmla="*/ 1452637 w 1534386"/>
                  <a:gd name="connsiteY6443" fmla="*/ 1301622 h 1578661"/>
                  <a:gd name="connsiteX6444" fmla="*/ 1462303 w 1534386"/>
                  <a:gd name="connsiteY6444" fmla="*/ 1288332 h 1578661"/>
                  <a:gd name="connsiteX6445" fmla="*/ 1459886 w 1534386"/>
                  <a:gd name="connsiteY6445" fmla="*/ 1279876 h 1578661"/>
                  <a:gd name="connsiteX6446" fmla="*/ 1430891 w 1534386"/>
                  <a:gd name="connsiteY6446" fmla="*/ 1269003 h 1578661"/>
                  <a:gd name="connsiteX6447" fmla="*/ 1427267 w 1534386"/>
                  <a:gd name="connsiteY6447" fmla="*/ 1270211 h 1578661"/>
                  <a:gd name="connsiteX6448" fmla="*/ 1434515 w 1534386"/>
                  <a:gd name="connsiteY6448" fmla="*/ 1285916 h 1578661"/>
                  <a:gd name="connsiteX6449" fmla="*/ 1434515 w 1534386"/>
                  <a:gd name="connsiteY6449" fmla="*/ 1287125 h 1578661"/>
                  <a:gd name="connsiteX6450" fmla="*/ 1434515 w 1534386"/>
                  <a:gd name="connsiteY6450" fmla="*/ 1287125 h 1578661"/>
                  <a:gd name="connsiteX6451" fmla="*/ 1434515 w 1534386"/>
                  <a:gd name="connsiteY6451" fmla="*/ 1287125 h 1578661"/>
                  <a:gd name="connsiteX6452" fmla="*/ 1430891 w 1534386"/>
                  <a:gd name="connsiteY6452" fmla="*/ 1289541 h 1578661"/>
                  <a:gd name="connsiteX6453" fmla="*/ 1429683 w 1534386"/>
                  <a:gd name="connsiteY6453" fmla="*/ 1290749 h 1578661"/>
                  <a:gd name="connsiteX6454" fmla="*/ 1426059 w 1534386"/>
                  <a:gd name="connsiteY6454" fmla="*/ 1290749 h 1578661"/>
                  <a:gd name="connsiteX6455" fmla="*/ 1426059 w 1534386"/>
                  <a:gd name="connsiteY6455" fmla="*/ 1290749 h 1578661"/>
                  <a:gd name="connsiteX6456" fmla="*/ 1410353 w 1534386"/>
                  <a:gd name="connsiteY6456" fmla="*/ 1281084 h 1578661"/>
                  <a:gd name="connsiteX6457" fmla="*/ 1403104 w 1534386"/>
                  <a:gd name="connsiteY6457" fmla="*/ 1294373 h 1578661"/>
                  <a:gd name="connsiteX6458" fmla="*/ 1403104 w 1534386"/>
                  <a:gd name="connsiteY6458" fmla="*/ 1294373 h 1578661"/>
                  <a:gd name="connsiteX6459" fmla="*/ 1418810 w 1534386"/>
                  <a:gd name="connsiteY6459" fmla="*/ 1311287 h 1578661"/>
                  <a:gd name="connsiteX6460" fmla="*/ 1424850 w 1534386"/>
                  <a:gd name="connsiteY6460" fmla="*/ 1300414 h 1578661"/>
                  <a:gd name="connsiteX6461" fmla="*/ 1430891 w 1534386"/>
                  <a:gd name="connsiteY6461" fmla="*/ 1289541 h 1578661"/>
                  <a:gd name="connsiteX6462" fmla="*/ 1430891 w 1534386"/>
                  <a:gd name="connsiteY6462" fmla="*/ 1289541 h 1578661"/>
                  <a:gd name="connsiteX6463" fmla="*/ 1273835 w 1534386"/>
                  <a:gd name="connsiteY6463" fmla="*/ 1177185 h 1578661"/>
                  <a:gd name="connsiteX6464" fmla="*/ 1273835 w 1534386"/>
                  <a:gd name="connsiteY6464" fmla="*/ 1177185 h 1578661"/>
                  <a:gd name="connsiteX6465" fmla="*/ 1273835 w 1534386"/>
                  <a:gd name="connsiteY6465" fmla="*/ 1177185 h 1578661"/>
                  <a:gd name="connsiteX6466" fmla="*/ 1273835 w 1534386"/>
                  <a:gd name="connsiteY6466" fmla="*/ 1177185 h 1578661"/>
                  <a:gd name="connsiteX6467" fmla="*/ 1273835 w 1534386"/>
                  <a:gd name="connsiteY6467" fmla="*/ 1177185 h 1578661"/>
                  <a:gd name="connsiteX6468" fmla="*/ 1273835 w 1534386"/>
                  <a:gd name="connsiteY6468" fmla="*/ 1177185 h 1578661"/>
                  <a:gd name="connsiteX6469" fmla="*/ 1249673 w 1534386"/>
                  <a:gd name="connsiteY6469" fmla="*/ 1097449 h 1578661"/>
                  <a:gd name="connsiteX6470" fmla="*/ 1244840 w 1534386"/>
                  <a:gd name="connsiteY6470" fmla="*/ 1096241 h 1578661"/>
                  <a:gd name="connsiteX6471" fmla="*/ 1243632 w 1534386"/>
                  <a:gd name="connsiteY6471" fmla="*/ 1096241 h 1578661"/>
                  <a:gd name="connsiteX6472" fmla="*/ 1243632 w 1534386"/>
                  <a:gd name="connsiteY6472" fmla="*/ 1096241 h 1578661"/>
                  <a:gd name="connsiteX6473" fmla="*/ 1238800 w 1534386"/>
                  <a:gd name="connsiteY6473" fmla="*/ 1096241 h 1578661"/>
                  <a:gd name="connsiteX6474" fmla="*/ 1236383 w 1534386"/>
                  <a:gd name="connsiteY6474" fmla="*/ 1095033 h 1578661"/>
                  <a:gd name="connsiteX6475" fmla="*/ 1233967 w 1534386"/>
                  <a:gd name="connsiteY6475" fmla="*/ 1095033 h 1578661"/>
                  <a:gd name="connsiteX6476" fmla="*/ 1231551 w 1534386"/>
                  <a:gd name="connsiteY6476" fmla="*/ 1096241 h 1578661"/>
                  <a:gd name="connsiteX6477" fmla="*/ 1232759 w 1534386"/>
                  <a:gd name="connsiteY6477" fmla="*/ 1097449 h 1578661"/>
                  <a:gd name="connsiteX6478" fmla="*/ 1235175 w 1534386"/>
                  <a:gd name="connsiteY6478" fmla="*/ 1098657 h 1578661"/>
                  <a:gd name="connsiteX6479" fmla="*/ 1244840 w 1534386"/>
                  <a:gd name="connsiteY6479" fmla="*/ 1103490 h 1578661"/>
                  <a:gd name="connsiteX6480" fmla="*/ 1246048 w 1534386"/>
                  <a:gd name="connsiteY6480" fmla="*/ 1103490 h 1578661"/>
                  <a:gd name="connsiteX6481" fmla="*/ 1255713 w 1534386"/>
                  <a:gd name="connsiteY6481" fmla="*/ 1110739 h 1578661"/>
                  <a:gd name="connsiteX6482" fmla="*/ 1258130 w 1534386"/>
                  <a:gd name="connsiteY6482" fmla="*/ 1114363 h 1578661"/>
                  <a:gd name="connsiteX6483" fmla="*/ 1260546 w 1534386"/>
                  <a:gd name="connsiteY6483" fmla="*/ 1119195 h 1578661"/>
                  <a:gd name="connsiteX6484" fmla="*/ 1260546 w 1534386"/>
                  <a:gd name="connsiteY6484" fmla="*/ 1119195 h 1578661"/>
                  <a:gd name="connsiteX6485" fmla="*/ 1260546 w 1534386"/>
                  <a:gd name="connsiteY6485" fmla="*/ 1119195 h 1578661"/>
                  <a:gd name="connsiteX6486" fmla="*/ 1260546 w 1534386"/>
                  <a:gd name="connsiteY6486" fmla="*/ 1119195 h 1578661"/>
                  <a:gd name="connsiteX6487" fmla="*/ 1260546 w 1534386"/>
                  <a:gd name="connsiteY6487" fmla="*/ 1119195 h 1578661"/>
                  <a:gd name="connsiteX6488" fmla="*/ 1260546 w 1534386"/>
                  <a:gd name="connsiteY6488" fmla="*/ 1119195 h 1578661"/>
                  <a:gd name="connsiteX6489" fmla="*/ 1253297 w 1534386"/>
                  <a:gd name="connsiteY6489" fmla="*/ 1113155 h 1578661"/>
                  <a:gd name="connsiteX6490" fmla="*/ 1244840 w 1534386"/>
                  <a:gd name="connsiteY6490" fmla="*/ 1108322 h 1578661"/>
                  <a:gd name="connsiteX6491" fmla="*/ 1244840 w 1534386"/>
                  <a:gd name="connsiteY6491" fmla="*/ 1108322 h 1578661"/>
                  <a:gd name="connsiteX6492" fmla="*/ 1244840 w 1534386"/>
                  <a:gd name="connsiteY6492" fmla="*/ 1108322 h 1578661"/>
                  <a:gd name="connsiteX6493" fmla="*/ 1242424 w 1534386"/>
                  <a:gd name="connsiteY6493" fmla="*/ 1107114 h 1578661"/>
                  <a:gd name="connsiteX6494" fmla="*/ 1241216 w 1534386"/>
                  <a:gd name="connsiteY6494" fmla="*/ 1107114 h 1578661"/>
                  <a:gd name="connsiteX6495" fmla="*/ 1229134 w 1534386"/>
                  <a:gd name="connsiteY6495" fmla="*/ 1105906 h 1578661"/>
                  <a:gd name="connsiteX6496" fmla="*/ 1221886 w 1534386"/>
                  <a:gd name="connsiteY6496" fmla="*/ 1105906 h 1578661"/>
                  <a:gd name="connsiteX6497" fmla="*/ 1204972 w 1534386"/>
                  <a:gd name="connsiteY6497" fmla="*/ 1102282 h 1578661"/>
                  <a:gd name="connsiteX6498" fmla="*/ 1200140 w 1534386"/>
                  <a:gd name="connsiteY6498" fmla="*/ 1102282 h 1578661"/>
                  <a:gd name="connsiteX6499" fmla="*/ 1180809 w 1534386"/>
                  <a:gd name="connsiteY6499" fmla="*/ 1109530 h 1578661"/>
                  <a:gd name="connsiteX6500" fmla="*/ 1180809 w 1534386"/>
                  <a:gd name="connsiteY6500" fmla="*/ 1110739 h 1578661"/>
                  <a:gd name="connsiteX6501" fmla="*/ 1179602 w 1534386"/>
                  <a:gd name="connsiteY6501" fmla="*/ 1110739 h 1578661"/>
                  <a:gd name="connsiteX6502" fmla="*/ 1179602 w 1534386"/>
                  <a:gd name="connsiteY6502" fmla="*/ 1110739 h 1578661"/>
                  <a:gd name="connsiteX6503" fmla="*/ 1179602 w 1534386"/>
                  <a:gd name="connsiteY6503" fmla="*/ 1110739 h 1578661"/>
                  <a:gd name="connsiteX6504" fmla="*/ 1179602 w 1534386"/>
                  <a:gd name="connsiteY6504" fmla="*/ 1110739 h 1578661"/>
                  <a:gd name="connsiteX6505" fmla="*/ 1179602 w 1534386"/>
                  <a:gd name="connsiteY6505" fmla="*/ 1110739 h 1578661"/>
                  <a:gd name="connsiteX6506" fmla="*/ 1179602 w 1534386"/>
                  <a:gd name="connsiteY6506" fmla="*/ 1110739 h 1578661"/>
                  <a:gd name="connsiteX6507" fmla="*/ 1179602 w 1534386"/>
                  <a:gd name="connsiteY6507" fmla="*/ 1110739 h 1578661"/>
                  <a:gd name="connsiteX6508" fmla="*/ 1179602 w 1534386"/>
                  <a:gd name="connsiteY6508" fmla="*/ 1108322 h 1578661"/>
                  <a:gd name="connsiteX6509" fmla="*/ 1179602 w 1534386"/>
                  <a:gd name="connsiteY6509" fmla="*/ 1108322 h 1578661"/>
                  <a:gd name="connsiteX6510" fmla="*/ 1179602 w 1534386"/>
                  <a:gd name="connsiteY6510" fmla="*/ 1107114 h 1578661"/>
                  <a:gd name="connsiteX6511" fmla="*/ 1179602 w 1534386"/>
                  <a:gd name="connsiteY6511" fmla="*/ 1107114 h 1578661"/>
                  <a:gd name="connsiteX6512" fmla="*/ 1179602 w 1534386"/>
                  <a:gd name="connsiteY6512" fmla="*/ 1105906 h 1578661"/>
                  <a:gd name="connsiteX6513" fmla="*/ 1179602 w 1534386"/>
                  <a:gd name="connsiteY6513" fmla="*/ 1105906 h 1578661"/>
                  <a:gd name="connsiteX6514" fmla="*/ 1183226 w 1534386"/>
                  <a:gd name="connsiteY6514" fmla="*/ 1103490 h 1578661"/>
                  <a:gd name="connsiteX6515" fmla="*/ 1183226 w 1534386"/>
                  <a:gd name="connsiteY6515" fmla="*/ 1103490 h 1578661"/>
                  <a:gd name="connsiteX6516" fmla="*/ 1185642 w 1534386"/>
                  <a:gd name="connsiteY6516" fmla="*/ 1102282 h 1578661"/>
                  <a:gd name="connsiteX6517" fmla="*/ 1184434 w 1534386"/>
                  <a:gd name="connsiteY6517" fmla="*/ 1098657 h 1578661"/>
                  <a:gd name="connsiteX6518" fmla="*/ 1183226 w 1534386"/>
                  <a:gd name="connsiteY6518" fmla="*/ 1097449 h 1578661"/>
                  <a:gd name="connsiteX6519" fmla="*/ 1166313 w 1534386"/>
                  <a:gd name="connsiteY6519" fmla="*/ 1096241 h 1578661"/>
                  <a:gd name="connsiteX6520" fmla="*/ 1119195 w 1534386"/>
                  <a:gd name="connsiteY6520" fmla="*/ 1102282 h 1578661"/>
                  <a:gd name="connsiteX6521" fmla="*/ 1122820 w 1534386"/>
                  <a:gd name="connsiteY6521" fmla="*/ 1102282 h 1578661"/>
                  <a:gd name="connsiteX6522" fmla="*/ 1125236 w 1534386"/>
                  <a:gd name="connsiteY6522" fmla="*/ 1102282 h 1578661"/>
                  <a:gd name="connsiteX6523" fmla="*/ 1125236 w 1534386"/>
                  <a:gd name="connsiteY6523" fmla="*/ 1102282 h 1578661"/>
                  <a:gd name="connsiteX6524" fmla="*/ 1127652 w 1534386"/>
                  <a:gd name="connsiteY6524" fmla="*/ 1102282 h 1578661"/>
                  <a:gd name="connsiteX6525" fmla="*/ 1128860 w 1534386"/>
                  <a:gd name="connsiteY6525" fmla="*/ 1102282 h 1578661"/>
                  <a:gd name="connsiteX6526" fmla="*/ 1131277 w 1534386"/>
                  <a:gd name="connsiteY6526" fmla="*/ 1102282 h 1578661"/>
                  <a:gd name="connsiteX6527" fmla="*/ 1131277 w 1534386"/>
                  <a:gd name="connsiteY6527" fmla="*/ 1102282 h 1578661"/>
                  <a:gd name="connsiteX6528" fmla="*/ 1131277 w 1534386"/>
                  <a:gd name="connsiteY6528" fmla="*/ 1102282 h 1578661"/>
                  <a:gd name="connsiteX6529" fmla="*/ 1131277 w 1534386"/>
                  <a:gd name="connsiteY6529" fmla="*/ 1102282 h 1578661"/>
                  <a:gd name="connsiteX6530" fmla="*/ 1131277 w 1534386"/>
                  <a:gd name="connsiteY6530" fmla="*/ 1102282 h 1578661"/>
                  <a:gd name="connsiteX6531" fmla="*/ 1111947 w 1534386"/>
                  <a:gd name="connsiteY6531" fmla="*/ 1105906 h 1578661"/>
                  <a:gd name="connsiteX6532" fmla="*/ 1103490 w 1534386"/>
                  <a:gd name="connsiteY6532" fmla="*/ 1109530 h 1578661"/>
                  <a:gd name="connsiteX6533" fmla="*/ 1102281 w 1534386"/>
                  <a:gd name="connsiteY6533" fmla="*/ 1111947 h 1578661"/>
                  <a:gd name="connsiteX6534" fmla="*/ 1104698 w 1534386"/>
                  <a:gd name="connsiteY6534" fmla="*/ 1111947 h 1578661"/>
                  <a:gd name="connsiteX6535" fmla="*/ 1113155 w 1534386"/>
                  <a:gd name="connsiteY6535" fmla="*/ 1111947 h 1578661"/>
                  <a:gd name="connsiteX6536" fmla="*/ 1121612 w 1534386"/>
                  <a:gd name="connsiteY6536" fmla="*/ 1109530 h 1578661"/>
                  <a:gd name="connsiteX6537" fmla="*/ 1173561 w 1534386"/>
                  <a:gd name="connsiteY6537" fmla="*/ 1105906 h 1578661"/>
                  <a:gd name="connsiteX6538" fmla="*/ 1173561 w 1534386"/>
                  <a:gd name="connsiteY6538" fmla="*/ 1105906 h 1578661"/>
                  <a:gd name="connsiteX6539" fmla="*/ 1173561 w 1534386"/>
                  <a:gd name="connsiteY6539" fmla="*/ 1105906 h 1578661"/>
                  <a:gd name="connsiteX6540" fmla="*/ 1173561 w 1534386"/>
                  <a:gd name="connsiteY6540" fmla="*/ 1105906 h 1578661"/>
                  <a:gd name="connsiteX6541" fmla="*/ 1173561 w 1534386"/>
                  <a:gd name="connsiteY6541" fmla="*/ 1105906 h 1578661"/>
                  <a:gd name="connsiteX6542" fmla="*/ 1161480 w 1534386"/>
                  <a:gd name="connsiteY6542" fmla="*/ 1105906 h 1578661"/>
                  <a:gd name="connsiteX6543" fmla="*/ 1137317 w 1534386"/>
                  <a:gd name="connsiteY6543" fmla="*/ 1108322 h 1578661"/>
                  <a:gd name="connsiteX6544" fmla="*/ 1127652 w 1534386"/>
                  <a:gd name="connsiteY6544" fmla="*/ 1110739 h 1578661"/>
                  <a:gd name="connsiteX6545" fmla="*/ 1126444 w 1534386"/>
                  <a:gd name="connsiteY6545" fmla="*/ 1110739 h 1578661"/>
                  <a:gd name="connsiteX6546" fmla="*/ 1126444 w 1534386"/>
                  <a:gd name="connsiteY6546" fmla="*/ 1110739 h 1578661"/>
                  <a:gd name="connsiteX6547" fmla="*/ 1125236 w 1534386"/>
                  <a:gd name="connsiteY6547" fmla="*/ 1110739 h 1578661"/>
                  <a:gd name="connsiteX6548" fmla="*/ 1124028 w 1534386"/>
                  <a:gd name="connsiteY6548" fmla="*/ 1110739 h 1578661"/>
                  <a:gd name="connsiteX6549" fmla="*/ 1122820 w 1534386"/>
                  <a:gd name="connsiteY6549" fmla="*/ 1110739 h 1578661"/>
                  <a:gd name="connsiteX6550" fmla="*/ 1121612 w 1534386"/>
                  <a:gd name="connsiteY6550" fmla="*/ 1110739 h 1578661"/>
                  <a:gd name="connsiteX6551" fmla="*/ 1120403 w 1534386"/>
                  <a:gd name="connsiteY6551" fmla="*/ 1111947 h 1578661"/>
                  <a:gd name="connsiteX6552" fmla="*/ 1120403 w 1534386"/>
                  <a:gd name="connsiteY6552" fmla="*/ 1111947 h 1578661"/>
                  <a:gd name="connsiteX6553" fmla="*/ 1113155 w 1534386"/>
                  <a:gd name="connsiteY6553" fmla="*/ 1114363 h 1578661"/>
                  <a:gd name="connsiteX6554" fmla="*/ 1113155 w 1534386"/>
                  <a:gd name="connsiteY6554" fmla="*/ 1114363 h 1578661"/>
                  <a:gd name="connsiteX6555" fmla="*/ 1113155 w 1534386"/>
                  <a:gd name="connsiteY6555" fmla="*/ 1114363 h 1578661"/>
                  <a:gd name="connsiteX6556" fmla="*/ 1111947 w 1534386"/>
                  <a:gd name="connsiteY6556" fmla="*/ 1115571 h 1578661"/>
                  <a:gd name="connsiteX6557" fmla="*/ 1111947 w 1534386"/>
                  <a:gd name="connsiteY6557" fmla="*/ 1115571 h 1578661"/>
                  <a:gd name="connsiteX6558" fmla="*/ 1110738 w 1534386"/>
                  <a:gd name="connsiteY6558" fmla="*/ 1116779 h 1578661"/>
                  <a:gd name="connsiteX6559" fmla="*/ 1110738 w 1534386"/>
                  <a:gd name="connsiteY6559" fmla="*/ 1116779 h 1578661"/>
                  <a:gd name="connsiteX6560" fmla="*/ 1109531 w 1534386"/>
                  <a:gd name="connsiteY6560" fmla="*/ 1116779 h 1578661"/>
                  <a:gd name="connsiteX6561" fmla="*/ 1109531 w 1534386"/>
                  <a:gd name="connsiteY6561" fmla="*/ 1116779 h 1578661"/>
                  <a:gd name="connsiteX6562" fmla="*/ 1109531 w 1534386"/>
                  <a:gd name="connsiteY6562" fmla="*/ 1116779 h 1578661"/>
                  <a:gd name="connsiteX6563" fmla="*/ 1109531 w 1534386"/>
                  <a:gd name="connsiteY6563" fmla="*/ 1116779 h 1578661"/>
                  <a:gd name="connsiteX6564" fmla="*/ 1109531 w 1534386"/>
                  <a:gd name="connsiteY6564" fmla="*/ 1116779 h 1578661"/>
                  <a:gd name="connsiteX6565" fmla="*/ 1109531 w 1534386"/>
                  <a:gd name="connsiteY6565" fmla="*/ 1116779 h 1578661"/>
                  <a:gd name="connsiteX6566" fmla="*/ 1109531 w 1534386"/>
                  <a:gd name="connsiteY6566" fmla="*/ 1116779 h 1578661"/>
                  <a:gd name="connsiteX6567" fmla="*/ 1109531 w 1534386"/>
                  <a:gd name="connsiteY6567" fmla="*/ 1116779 h 1578661"/>
                  <a:gd name="connsiteX6568" fmla="*/ 1109531 w 1534386"/>
                  <a:gd name="connsiteY6568" fmla="*/ 1116779 h 1578661"/>
                  <a:gd name="connsiteX6569" fmla="*/ 1109531 w 1534386"/>
                  <a:gd name="connsiteY6569" fmla="*/ 1116779 h 1578661"/>
                  <a:gd name="connsiteX6570" fmla="*/ 1109531 w 1534386"/>
                  <a:gd name="connsiteY6570" fmla="*/ 1116779 h 1578661"/>
                  <a:gd name="connsiteX6571" fmla="*/ 1109531 w 1534386"/>
                  <a:gd name="connsiteY6571" fmla="*/ 1116779 h 1578661"/>
                  <a:gd name="connsiteX6572" fmla="*/ 1114363 w 1534386"/>
                  <a:gd name="connsiteY6572" fmla="*/ 1116779 h 1578661"/>
                  <a:gd name="connsiteX6573" fmla="*/ 1121612 w 1534386"/>
                  <a:gd name="connsiteY6573" fmla="*/ 1116779 h 1578661"/>
                  <a:gd name="connsiteX6574" fmla="*/ 1128860 w 1534386"/>
                  <a:gd name="connsiteY6574" fmla="*/ 1116779 h 1578661"/>
                  <a:gd name="connsiteX6575" fmla="*/ 1150606 w 1534386"/>
                  <a:gd name="connsiteY6575" fmla="*/ 1115571 h 1578661"/>
                  <a:gd name="connsiteX6576" fmla="*/ 1167520 w 1534386"/>
                  <a:gd name="connsiteY6576" fmla="*/ 1114363 h 1578661"/>
                  <a:gd name="connsiteX6577" fmla="*/ 1167520 w 1534386"/>
                  <a:gd name="connsiteY6577" fmla="*/ 1114363 h 1578661"/>
                  <a:gd name="connsiteX6578" fmla="*/ 1149399 w 1534386"/>
                  <a:gd name="connsiteY6578" fmla="*/ 1115571 h 1578661"/>
                  <a:gd name="connsiteX6579" fmla="*/ 1134901 w 1534386"/>
                  <a:gd name="connsiteY6579" fmla="*/ 1116779 h 1578661"/>
                  <a:gd name="connsiteX6580" fmla="*/ 1133693 w 1534386"/>
                  <a:gd name="connsiteY6580" fmla="*/ 1116779 h 1578661"/>
                  <a:gd name="connsiteX6581" fmla="*/ 1131277 w 1534386"/>
                  <a:gd name="connsiteY6581" fmla="*/ 1116779 h 1578661"/>
                  <a:gd name="connsiteX6582" fmla="*/ 1130069 w 1534386"/>
                  <a:gd name="connsiteY6582" fmla="*/ 1116779 h 1578661"/>
                  <a:gd name="connsiteX6583" fmla="*/ 1125236 w 1534386"/>
                  <a:gd name="connsiteY6583" fmla="*/ 1116779 h 1578661"/>
                  <a:gd name="connsiteX6584" fmla="*/ 1125236 w 1534386"/>
                  <a:gd name="connsiteY6584" fmla="*/ 1116779 h 1578661"/>
                  <a:gd name="connsiteX6585" fmla="*/ 1121612 w 1534386"/>
                  <a:gd name="connsiteY6585" fmla="*/ 1116779 h 1578661"/>
                  <a:gd name="connsiteX6586" fmla="*/ 1120403 w 1534386"/>
                  <a:gd name="connsiteY6586" fmla="*/ 1116779 h 1578661"/>
                  <a:gd name="connsiteX6587" fmla="*/ 1115571 w 1534386"/>
                  <a:gd name="connsiteY6587" fmla="*/ 1116779 h 1578661"/>
                  <a:gd name="connsiteX6588" fmla="*/ 1110738 w 1534386"/>
                  <a:gd name="connsiteY6588" fmla="*/ 1117987 h 1578661"/>
                  <a:gd name="connsiteX6589" fmla="*/ 1110738 w 1534386"/>
                  <a:gd name="connsiteY6589" fmla="*/ 1117987 h 1578661"/>
                  <a:gd name="connsiteX6590" fmla="*/ 1110738 w 1534386"/>
                  <a:gd name="connsiteY6590" fmla="*/ 1117987 h 1578661"/>
                  <a:gd name="connsiteX6591" fmla="*/ 1110738 w 1534386"/>
                  <a:gd name="connsiteY6591" fmla="*/ 1117987 h 1578661"/>
                  <a:gd name="connsiteX6592" fmla="*/ 1110738 w 1534386"/>
                  <a:gd name="connsiteY6592" fmla="*/ 1117987 h 1578661"/>
                  <a:gd name="connsiteX6593" fmla="*/ 1117988 w 1534386"/>
                  <a:gd name="connsiteY6593" fmla="*/ 1124028 h 1578661"/>
                  <a:gd name="connsiteX6594" fmla="*/ 1119195 w 1534386"/>
                  <a:gd name="connsiteY6594" fmla="*/ 1124028 h 1578661"/>
                  <a:gd name="connsiteX6595" fmla="*/ 1130069 w 1534386"/>
                  <a:gd name="connsiteY6595" fmla="*/ 1126444 h 1578661"/>
                  <a:gd name="connsiteX6596" fmla="*/ 1148191 w 1534386"/>
                  <a:gd name="connsiteY6596" fmla="*/ 1130069 h 1578661"/>
                  <a:gd name="connsiteX6597" fmla="*/ 1155439 w 1534386"/>
                  <a:gd name="connsiteY6597" fmla="*/ 1131277 h 1578661"/>
                  <a:gd name="connsiteX6598" fmla="*/ 1156647 w 1534386"/>
                  <a:gd name="connsiteY6598" fmla="*/ 1131277 h 1578661"/>
                  <a:gd name="connsiteX6599" fmla="*/ 1175977 w 1534386"/>
                  <a:gd name="connsiteY6599" fmla="*/ 1134901 h 1578661"/>
                  <a:gd name="connsiteX6600" fmla="*/ 1175977 w 1534386"/>
                  <a:gd name="connsiteY6600" fmla="*/ 1134901 h 1578661"/>
                  <a:gd name="connsiteX6601" fmla="*/ 1175977 w 1534386"/>
                  <a:gd name="connsiteY6601" fmla="*/ 1134901 h 1578661"/>
                  <a:gd name="connsiteX6602" fmla="*/ 1172353 w 1534386"/>
                  <a:gd name="connsiteY6602" fmla="*/ 1133693 h 1578661"/>
                  <a:gd name="connsiteX6603" fmla="*/ 1171145 w 1534386"/>
                  <a:gd name="connsiteY6603" fmla="*/ 1133693 h 1578661"/>
                  <a:gd name="connsiteX6604" fmla="*/ 1168728 w 1534386"/>
                  <a:gd name="connsiteY6604" fmla="*/ 1133693 h 1578661"/>
                  <a:gd name="connsiteX6605" fmla="*/ 1167520 w 1534386"/>
                  <a:gd name="connsiteY6605" fmla="*/ 1133693 h 1578661"/>
                  <a:gd name="connsiteX6606" fmla="*/ 1165104 w 1534386"/>
                  <a:gd name="connsiteY6606" fmla="*/ 1133693 h 1578661"/>
                  <a:gd name="connsiteX6607" fmla="*/ 1163896 w 1534386"/>
                  <a:gd name="connsiteY6607" fmla="*/ 1133693 h 1578661"/>
                  <a:gd name="connsiteX6608" fmla="*/ 1161480 w 1534386"/>
                  <a:gd name="connsiteY6608" fmla="*/ 1133693 h 1578661"/>
                  <a:gd name="connsiteX6609" fmla="*/ 1160272 w 1534386"/>
                  <a:gd name="connsiteY6609" fmla="*/ 1133693 h 1578661"/>
                  <a:gd name="connsiteX6610" fmla="*/ 1134901 w 1534386"/>
                  <a:gd name="connsiteY6610" fmla="*/ 1130069 h 1578661"/>
                  <a:gd name="connsiteX6611" fmla="*/ 1134901 w 1534386"/>
                  <a:gd name="connsiteY6611" fmla="*/ 1130069 h 1578661"/>
                  <a:gd name="connsiteX6612" fmla="*/ 1132485 w 1534386"/>
                  <a:gd name="connsiteY6612" fmla="*/ 1130069 h 1578661"/>
                  <a:gd name="connsiteX6613" fmla="*/ 1131277 w 1534386"/>
                  <a:gd name="connsiteY6613" fmla="*/ 1130069 h 1578661"/>
                  <a:gd name="connsiteX6614" fmla="*/ 1128860 w 1534386"/>
                  <a:gd name="connsiteY6614" fmla="*/ 1130069 h 1578661"/>
                  <a:gd name="connsiteX6615" fmla="*/ 1127652 w 1534386"/>
                  <a:gd name="connsiteY6615" fmla="*/ 1130069 h 1578661"/>
                  <a:gd name="connsiteX6616" fmla="*/ 1125236 w 1534386"/>
                  <a:gd name="connsiteY6616" fmla="*/ 1130069 h 1578661"/>
                  <a:gd name="connsiteX6617" fmla="*/ 1125236 w 1534386"/>
                  <a:gd name="connsiteY6617" fmla="*/ 1130069 h 1578661"/>
                  <a:gd name="connsiteX6618" fmla="*/ 1125236 w 1534386"/>
                  <a:gd name="connsiteY6618" fmla="*/ 1130069 h 1578661"/>
                  <a:gd name="connsiteX6619" fmla="*/ 1121612 w 1534386"/>
                  <a:gd name="connsiteY6619" fmla="*/ 1130069 h 1578661"/>
                  <a:gd name="connsiteX6620" fmla="*/ 1121612 w 1534386"/>
                  <a:gd name="connsiteY6620" fmla="*/ 1130069 h 1578661"/>
                  <a:gd name="connsiteX6621" fmla="*/ 1120403 w 1534386"/>
                  <a:gd name="connsiteY6621" fmla="*/ 1130069 h 1578661"/>
                  <a:gd name="connsiteX6622" fmla="*/ 1119195 w 1534386"/>
                  <a:gd name="connsiteY6622" fmla="*/ 1130069 h 1578661"/>
                  <a:gd name="connsiteX6623" fmla="*/ 1111947 w 1534386"/>
                  <a:gd name="connsiteY6623" fmla="*/ 1130069 h 1578661"/>
                  <a:gd name="connsiteX6624" fmla="*/ 1111947 w 1534386"/>
                  <a:gd name="connsiteY6624" fmla="*/ 1130069 h 1578661"/>
                  <a:gd name="connsiteX6625" fmla="*/ 1110738 w 1534386"/>
                  <a:gd name="connsiteY6625" fmla="*/ 1130069 h 1578661"/>
                  <a:gd name="connsiteX6626" fmla="*/ 1126444 w 1534386"/>
                  <a:gd name="connsiteY6626" fmla="*/ 1151815 h 1578661"/>
                  <a:gd name="connsiteX6627" fmla="*/ 1126444 w 1534386"/>
                  <a:gd name="connsiteY6627" fmla="*/ 1151815 h 1578661"/>
                  <a:gd name="connsiteX6628" fmla="*/ 1127652 w 1534386"/>
                  <a:gd name="connsiteY6628" fmla="*/ 1151815 h 1578661"/>
                  <a:gd name="connsiteX6629" fmla="*/ 1142150 w 1534386"/>
                  <a:gd name="connsiteY6629" fmla="*/ 1156647 h 1578661"/>
                  <a:gd name="connsiteX6630" fmla="*/ 1142150 w 1534386"/>
                  <a:gd name="connsiteY6630" fmla="*/ 1156647 h 1578661"/>
                  <a:gd name="connsiteX6631" fmla="*/ 1142150 w 1534386"/>
                  <a:gd name="connsiteY6631" fmla="*/ 1156647 h 1578661"/>
                  <a:gd name="connsiteX6632" fmla="*/ 1150606 w 1534386"/>
                  <a:gd name="connsiteY6632" fmla="*/ 1159064 h 1578661"/>
                  <a:gd name="connsiteX6633" fmla="*/ 1150606 w 1534386"/>
                  <a:gd name="connsiteY6633" fmla="*/ 1159064 h 1578661"/>
                  <a:gd name="connsiteX6634" fmla="*/ 1153023 w 1534386"/>
                  <a:gd name="connsiteY6634" fmla="*/ 1159064 h 1578661"/>
                  <a:gd name="connsiteX6635" fmla="*/ 1153023 w 1534386"/>
                  <a:gd name="connsiteY6635" fmla="*/ 1159064 h 1578661"/>
                  <a:gd name="connsiteX6636" fmla="*/ 1155439 w 1534386"/>
                  <a:gd name="connsiteY6636" fmla="*/ 1159064 h 1578661"/>
                  <a:gd name="connsiteX6637" fmla="*/ 1156647 w 1534386"/>
                  <a:gd name="connsiteY6637" fmla="*/ 1159064 h 1578661"/>
                  <a:gd name="connsiteX6638" fmla="*/ 1156647 w 1534386"/>
                  <a:gd name="connsiteY6638" fmla="*/ 1159064 h 1578661"/>
                  <a:gd name="connsiteX6639" fmla="*/ 1159063 w 1534386"/>
                  <a:gd name="connsiteY6639" fmla="*/ 1159064 h 1578661"/>
                  <a:gd name="connsiteX6640" fmla="*/ 1161480 w 1534386"/>
                  <a:gd name="connsiteY6640" fmla="*/ 1159064 h 1578661"/>
                  <a:gd name="connsiteX6641" fmla="*/ 1161480 w 1534386"/>
                  <a:gd name="connsiteY6641" fmla="*/ 1159064 h 1578661"/>
                  <a:gd name="connsiteX6642" fmla="*/ 1161480 w 1534386"/>
                  <a:gd name="connsiteY6642" fmla="*/ 1159064 h 1578661"/>
                  <a:gd name="connsiteX6643" fmla="*/ 1161480 w 1534386"/>
                  <a:gd name="connsiteY6643" fmla="*/ 1159064 h 1578661"/>
                  <a:gd name="connsiteX6644" fmla="*/ 1161480 w 1534386"/>
                  <a:gd name="connsiteY6644" fmla="*/ 1159064 h 1578661"/>
                  <a:gd name="connsiteX6645" fmla="*/ 1161480 w 1534386"/>
                  <a:gd name="connsiteY6645" fmla="*/ 1159064 h 1578661"/>
                  <a:gd name="connsiteX6646" fmla="*/ 1161480 w 1534386"/>
                  <a:gd name="connsiteY6646" fmla="*/ 1159064 h 1578661"/>
                  <a:gd name="connsiteX6647" fmla="*/ 1161480 w 1534386"/>
                  <a:gd name="connsiteY6647" fmla="*/ 1159064 h 1578661"/>
                  <a:gd name="connsiteX6648" fmla="*/ 1161480 w 1534386"/>
                  <a:gd name="connsiteY6648" fmla="*/ 1159064 h 1578661"/>
                  <a:gd name="connsiteX6649" fmla="*/ 1161480 w 1534386"/>
                  <a:gd name="connsiteY6649" fmla="*/ 1159064 h 1578661"/>
                  <a:gd name="connsiteX6650" fmla="*/ 1161480 w 1534386"/>
                  <a:gd name="connsiteY6650" fmla="*/ 1159064 h 1578661"/>
                  <a:gd name="connsiteX6651" fmla="*/ 1161480 w 1534386"/>
                  <a:gd name="connsiteY6651" fmla="*/ 1159064 h 1578661"/>
                  <a:gd name="connsiteX6652" fmla="*/ 1162688 w 1534386"/>
                  <a:gd name="connsiteY6652" fmla="*/ 1159064 h 1578661"/>
                  <a:gd name="connsiteX6653" fmla="*/ 1162688 w 1534386"/>
                  <a:gd name="connsiteY6653" fmla="*/ 1159064 h 1578661"/>
                  <a:gd name="connsiteX6654" fmla="*/ 1162688 w 1534386"/>
                  <a:gd name="connsiteY6654" fmla="*/ 1159064 h 1578661"/>
                  <a:gd name="connsiteX6655" fmla="*/ 1162688 w 1534386"/>
                  <a:gd name="connsiteY6655" fmla="*/ 1159064 h 1578661"/>
                  <a:gd name="connsiteX6656" fmla="*/ 1159063 w 1534386"/>
                  <a:gd name="connsiteY6656" fmla="*/ 1160272 h 1578661"/>
                  <a:gd name="connsiteX6657" fmla="*/ 1159063 w 1534386"/>
                  <a:gd name="connsiteY6657" fmla="*/ 1160272 h 1578661"/>
                  <a:gd name="connsiteX6658" fmla="*/ 1156647 w 1534386"/>
                  <a:gd name="connsiteY6658" fmla="*/ 1161480 h 1578661"/>
                  <a:gd name="connsiteX6659" fmla="*/ 1156647 w 1534386"/>
                  <a:gd name="connsiteY6659" fmla="*/ 1161480 h 1578661"/>
                  <a:gd name="connsiteX6660" fmla="*/ 1156647 w 1534386"/>
                  <a:gd name="connsiteY6660" fmla="*/ 1161480 h 1578661"/>
                  <a:gd name="connsiteX6661" fmla="*/ 1156647 w 1534386"/>
                  <a:gd name="connsiteY6661" fmla="*/ 1161480 h 1578661"/>
                  <a:gd name="connsiteX6662" fmla="*/ 1156647 w 1534386"/>
                  <a:gd name="connsiteY6662" fmla="*/ 1161480 h 1578661"/>
                  <a:gd name="connsiteX6663" fmla="*/ 1156647 w 1534386"/>
                  <a:gd name="connsiteY6663" fmla="*/ 1161480 h 1578661"/>
                  <a:gd name="connsiteX6664" fmla="*/ 1154231 w 1534386"/>
                  <a:gd name="connsiteY6664" fmla="*/ 1163896 h 1578661"/>
                  <a:gd name="connsiteX6665" fmla="*/ 1154231 w 1534386"/>
                  <a:gd name="connsiteY6665" fmla="*/ 1163896 h 1578661"/>
                  <a:gd name="connsiteX6666" fmla="*/ 1153023 w 1534386"/>
                  <a:gd name="connsiteY6666" fmla="*/ 1165104 h 1578661"/>
                  <a:gd name="connsiteX6667" fmla="*/ 1153023 w 1534386"/>
                  <a:gd name="connsiteY6667" fmla="*/ 1165104 h 1578661"/>
                  <a:gd name="connsiteX6668" fmla="*/ 1153023 w 1534386"/>
                  <a:gd name="connsiteY6668" fmla="*/ 1166312 h 1578661"/>
                  <a:gd name="connsiteX6669" fmla="*/ 1153023 w 1534386"/>
                  <a:gd name="connsiteY6669" fmla="*/ 1166312 h 1578661"/>
                  <a:gd name="connsiteX6670" fmla="*/ 1151815 w 1534386"/>
                  <a:gd name="connsiteY6670" fmla="*/ 1167520 h 1578661"/>
                  <a:gd name="connsiteX6671" fmla="*/ 1151815 w 1534386"/>
                  <a:gd name="connsiteY6671" fmla="*/ 1167520 h 1578661"/>
                  <a:gd name="connsiteX6672" fmla="*/ 1151815 w 1534386"/>
                  <a:gd name="connsiteY6672" fmla="*/ 1168728 h 1578661"/>
                  <a:gd name="connsiteX6673" fmla="*/ 1151815 w 1534386"/>
                  <a:gd name="connsiteY6673" fmla="*/ 1168728 h 1578661"/>
                  <a:gd name="connsiteX6674" fmla="*/ 1151815 w 1534386"/>
                  <a:gd name="connsiteY6674" fmla="*/ 1169937 h 1578661"/>
                  <a:gd name="connsiteX6675" fmla="*/ 1151815 w 1534386"/>
                  <a:gd name="connsiteY6675" fmla="*/ 1169937 h 1578661"/>
                  <a:gd name="connsiteX6676" fmla="*/ 1151815 w 1534386"/>
                  <a:gd name="connsiteY6676" fmla="*/ 1171145 h 1578661"/>
                  <a:gd name="connsiteX6677" fmla="*/ 1153023 w 1534386"/>
                  <a:gd name="connsiteY6677" fmla="*/ 1178394 h 1578661"/>
                  <a:gd name="connsiteX6678" fmla="*/ 1153023 w 1534386"/>
                  <a:gd name="connsiteY6678" fmla="*/ 1179601 h 1578661"/>
                  <a:gd name="connsiteX6679" fmla="*/ 1153023 w 1534386"/>
                  <a:gd name="connsiteY6679" fmla="*/ 1180810 h 1578661"/>
                  <a:gd name="connsiteX6680" fmla="*/ 1155439 w 1534386"/>
                  <a:gd name="connsiteY6680" fmla="*/ 1183226 h 1578661"/>
                  <a:gd name="connsiteX6681" fmla="*/ 1155439 w 1534386"/>
                  <a:gd name="connsiteY6681" fmla="*/ 1183226 h 1578661"/>
                  <a:gd name="connsiteX6682" fmla="*/ 1155439 w 1534386"/>
                  <a:gd name="connsiteY6682" fmla="*/ 1183226 h 1578661"/>
                  <a:gd name="connsiteX6683" fmla="*/ 1155439 w 1534386"/>
                  <a:gd name="connsiteY6683" fmla="*/ 1183226 h 1578661"/>
                  <a:gd name="connsiteX6684" fmla="*/ 1155439 w 1534386"/>
                  <a:gd name="connsiteY6684" fmla="*/ 1183226 h 1578661"/>
                  <a:gd name="connsiteX6685" fmla="*/ 1154231 w 1534386"/>
                  <a:gd name="connsiteY6685" fmla="*/ 1183226 h 1578661"/>
                  <a:gd name="connsiteX6686" fmla="*/ 1154231 w 1534386"/>
                  <a:gd name="connsiteY6686" fmla="*/ 1183226 h 1578661"/>
                  <a:gd name="connsiteX6687" fmla="*/ 1154231 w 1534386"/>
                  <a:gd name="connsiteY6687" fmla="*/ 1183226 h 1578661"/>
                  <a:gd name="connsiteX6688" fmla="*/ 1154231 w 1534386"/>
                  <a:gd name="connsiteY6688" fmla="*/ 1183226 h 1578661"/>
                  <a:gd name="connsiteX6689" fmla="*/ 1154231 w 1534386"/>
                  <a:gd name="connsiteY6689" fmla="*/ 1182018 h 1578661"/>
                  <a:gd name="connsiteX6690" fmla="*/ 1154231 w 1534386"/>
                  <a:gd name="connsiteY6690" fmla="*/ 1182018 h 1578661"/>
                  <a:gd name="connsiteX6691" fmla="*/ 1153023 w 1534386"/>
                  <a:gd name="connsiteY6691" fmla="*/ 1179601 h 1578661"/>
                  <a:gd name="connsiteX6692" fmla="*/ 1153023 w 1534386"/>
                  <a:gd name="connsiteY6692" fmla="*/ 1179601 h 1578661"/>
                  <a:gd name="connsiteX6693" fmla="*/ 1153023 w 1534386"/>
                  <a:gd name="connsiteY6693" fmla="*/ 1179601 h 1578661"/>
                  <a:gd name="connsiteX6694" fmla="*/ 1153023 w 1534386"/>
                  <a:gd name="connsiteY6694" fmla="*/ 1179601 h 1578661"/>
                  <a:gd name="connsiteX6695" fmla="*/ 1153023 w 1534386"/>
                  <a:gd name="connsiteY6695" fmla="*/ 1179601 h 1578661"/>
                  <a:gd name="connsiteX6696" fmla="*/ 1153023 w 1534386"/>
                  <a:gd name="connsiteY6696" fmla="*/ 1179601 h 1578661"/>
                  <a:gd name="connsiteX6697" fmla="*/ 1151815 w 1534386"/>
                  <a:gd name="connsiteY6697" fmla="*/ 1177185 h 1578661"/>
                  <a:gd name="connsiteX6698" fmla="*/ 1150606 w 1534386"/>
                  <a:gd name="connsiteY6698" fmla="*/ 1175977 h 1578661"/>
                  <a:gd name="connsiteX6699" fmla="*/ 1150606 w 1534386"/>
                  <a:gd name="connsiteY6699" fmla="*/ 1175977 h 1578661"/>
                  <a:gd name="connsiteX6700" fmla="*/ 1150606 w 1534386"/>
                  <a:gd name="connsiteY6700" fmla="*/ 1175977 h 1578661"/>
                  <a:gd name="connsiteX6701" fmla="*/ 1150606 w 1534386"/>
                  <a:gd name="connsiteY6701" fmla="*/ 1175977 h 1578661"/>
                  <a:gd name="connsiteX6702" fmla="*/ 1150606 w 1534386"/>
                  <a:gd name="connsiteY6702" fmla="*/ 1175977 h 1578661"/>
                  <a:gd name="connsiteX6703" fmla="*/ 1150606 w 1534386"/>
                  <a:gd name="connsiteY6703" fmla="*/ 1175977 h 1578661"/>
                  <a:gd name="connsiteX6704" fmla="*/ 1150606 w 1534386"/>
                  <a:gd name="connsiteY6704" fmla="*/ 1175977 h 1578661"/>
                  <a:gd name="connsiteX6705" fmla="*/ 1150606 w 1534386"/>
                  <a:gd name="connsiteY6705" fmla="*/ 1175977 h 1578661"/>
                  <a:gd name="connsiteX6706" fmla="*/ 1150606 w 1534386"/>
                  <a:gd name="connsiteY6706" fmla="*/ 1172353 h 1578661"/>
                  <a:gd name="connsiteX6707" fmla="*/ 1150606 w 1534386"/>
                  <a:gd name="connsiteY6707" fmla="*/ 1172353 h 1578661"/>
                  <a:gd name="connsiteX6708" fmla="*/ 1150606 w 1534386"/>
                  <a:gd name="connsiteY6708" fmla="*/ 1172353 h 1578661"/>
                  <a:gd name="connsiteX6709" fmla="*/ 1150606 w 1534386"/>
                  <a:gd name="connsiteY6709" fmla="*/ 1168728 h 1578661"/>
                  <a:gd name="connsiteX6710" fmla="*/ 1150606 w 1534386"/>
                  <a:gd name="connsiteY6710" fmla="*/ 1168728 h 1578661"/>
                  <a:gd name="connsiteX6711" fmla="*/ 1151815 w 1534386"/>
                  <a:gd name="connsiteY6711" fmla="*/ 1165104 h 1578661"/>
                  <a:gd name="connsiteX6712" fmla="*/ 1151815 w 1534386"/>
                  <a:gd name="connsiteY6712" fmla="*/ 1165104 h 1578661"/>
                  <a:gd name="connsiteX6713" fmla="*/ 1151815 w 1534386"/>
                  <a:gd name="connsiteY6713" fmla="*/ 1165104 h 1578661"/>
                  <a:gd name="connsiteX6714" fmla="*/ 1151815 w 1534386"/>
                  <a:gd name="connsiteY6714" fmla="*/ 1165104 h 1578661"/>
                  <a:gd name="connsiteX6715" fmla="*/ 1151815 w 1534386"/>
                  <a:gd name="connsiteY6715" fmla="*/ 1165104 h 1578661"/>
                  <a:gd name="connsiteX6716" fmla="*/ 1151815 w 1534386"/>
                  <a:gd name="connsiteY6716" fmla="*/ 1165104 h 1578661"/>
                  <a:gd name="connsiteX6717" fmla="*/ 1151815 w 1534386"/>
                  <a:gd name="connsiteY6717" fmla="*/ 1163896 h 1578661"/>
                  <a:gd name="connsiteX6718" fmla="*/ 1151815 w 1534386"/>
                  <a:gd name="connsiteY6718" fmla="*/ 1163896 h 1578661"/>
                  <a:gd name="connsiteX6719" fmla="*/ 1151815 w 1534386"/>
                  <a:gd name="connsiteY6719" fmla="*/ 1162688 h 1578661"/>
                  <a:gd name="connsiteX6720" fmla="*/ 1151815 w 1534386"/>
                  <a:gd name="connsiteY6720" fmla="*/ 1161480 h 1578661"/>
                  <a:gd name="connsiteX6721" fmla="*/ 1150606 w 1534386"/>
                  <a:gd name="connsiteY6721" fmla="*/ 1161480 h 1578661"/>
                  <a:gd name="connsiteX6722" fmla="*/ 1150606 w 1534386"/>
                  <a:gd name="connsiteY6722" fmla="*/ 1161480 h 1578661"/>
                  <a:gd name="connsiteX6723" fmla="*/ 1150606 w 1534386"/>
                  <a:gd name="connsiteY6723" fmla="*/ 1161480 h 1578661"/>
                  <a:gd name="connsiteX6724" fmla="*/ 1150606 w 1534386"/>
                  <a:gd name="connsiteY6724" fmla="*/ 1161480 h 1578661"/>
                  <a:gd name="connsiteX6725" fmla="*/ 1150606 w 1534386"/>
                  <a:gd name="connsiteY6725" fmla="*/ 1160272 h 1578661"/>
                  <a:gd name="connsiteX6726" fmla="*/ 1150606 w 1534386"/>
                  <a:gd name="connsiteY6726" fmla="*/ 1160272 h 1578661"/>
                  <a:gd name="connsiteX6727" fmla="*/ 1148191 w 1534386"/>
                  <a:gd name="connsiteY6727" fmla="*/ 1159064 h 1578661"/>
                  <a:gd name="connsiteX6728" fmla="*/ 1148191 w 1534386"/>
                  <a:gd name="connsiteY6728" fmla="*/ 1159064 h 1578661"/>
                  <a:gd name="connsiteX6729" fmla="*/ 1140942 w 1534386"/>
                  <a:gd name="connsiteY6729" fmla="*/ 1155439 h 1578661"/>
                  <a:gd name="connsiteX6730" fmla="*/ 1140942 w 1534386"/>
                  <a:gd name="connsiteY6730" fmla="*/ 1155439 h 1578661"/>
                  <a:gd name="connsiteX6731" fmla="*/ 1140942 w 1534386"/>
                  <a:gd name="connsiteY6731" fmla="*/ 1155439 h 1578661"/>
                  <a:gd name="connsiteX6732" fmla="*/ 1138525 w 1534386"/>
                  <a:gd name="connsiteY6732" fmla="*/ 1154231 h 1578661"/>
                  <a:gd name="connsiteX6733" fmla="*/ 1138525 w 1534386"/>
                  <a:gd name="connsiteY6733" fmla="*/ 1154231 h 1578661"/>
                  <a:gd name="connsiteX6734" fmla="*/ 1132485 w 1534386"/>
                  <a:gd name="connsiteY6734" fmla="*/ 1151815 h 1578661"/>
                  <a:gd name="connsiteX6735" fmla="*/ 1132485 w 1534386"/>
                  <a:gd name="connsiteY6735" fmla="*/ 1151815 h 1578661"/>
                  <a:gd name="connsiteX6736" fmla="*/ 1128860 w 1534386"/>
                  <a:gd name="connsiteY6736" fmla="*/ 1150607 h 1578661"/>
                  <a:gd name="connsiteX6737" fmla="*/ 1128860 w 1534386"/>
                  <a:gd name="connsiteY6737" fmla="*/ 1150607 h 1578661"/>
                  <a:gd name="connsiteX6738" fmla="*/ 1126444 w 1534386"/>
                  <a:gd name="connsiteY6738" fmla="*/ 1149398 h 1578661"/>
                  <a:gd name="connsiteX6739" fmla="*/ 1122820 w 1534386"/>
                  <a:gd name="connsiteY6739" fmla="*/ 1148191 h 1578661"/>
                  <a:gd name="connsiteX6740" fmla="*/ 1122820 w 1534386"/>
                  <a:gd name="connsiteY6740" fmla="*/ 1148191 h 1578661"/>
                  <a:gd name="connsiteX6741" fmla="*/ 1120403 w 1534386"/>
                  <a:gd name="connsiteY6741" fmla="*/ 1146982 h 1578661"/>
                  <a:gd name="connsiteX6742" fmla="*/ 1120403 w 1534386"/>
                  <a:gd name="connsiteY6742" fmla="*/ 1146982 h 1578661"/>
                  <a:gd name="connsiteX6743" fmla="*/ 1117988 w 1534386"/>
                  <a:gd name="connsiteY6743" fmla="*/ 1145774 h 1578661"/>
                  <a:gd name="connsiteX6744" fmla="*/ 1117988 w 1534386"/>
                  <a:gd name="connsiteY6744" fmla="*/ 1145774 h 1578661"/>
                  <a:gd name="connsiteX6745" fmla="*/ 1115571 w 1534386"/>
                  <a:gd name="connsiteY6745" fmla="*/ 1143358 h 1578661"/>
                  <a:gd name="connsiteX6746" fmla="*/ 1113155 w 1534386"/>
                  <a:gd name="connsiteY6746" fmla="*/ 1142150 h 1578661"/>
                  <a:gd name="connsiteX6747" fmla="*/ 1113155 w 1534386"/>
                  <a:gd name="connsiteY6747" fmla="*/ 1142150 h 1578661"/>
                  <a:gd name="connsiteX6748" fmla="*/ 1113155 w 1534386"/>
                  <a:gd name="connsiteY6748" fmla="*/ 1142150 h 1578661"/>
                  <a:gd name="connsiteX6749" fmla="*/ 1111947 w 1534386"/>
                  <a:gd name="connsiteY6749" fmla="*/ 1142150 h 1578661"/>
                  <a:gd name="connsiteX6750" fmla="*/ 1108322 w 1534386"/>
                  <a:gd name="connsiteY6750" fmla="*/ 1143358 h 1578661"/>
                  <a:gd name="connsiteX6751" fmla="*/ 1110738 w 1534386"/>
                  <a:gd name="connsiteY6751" fmla="*/ 1150607 h 1578661"/>
                  <a:gd name="connsiteX6752" fmla="*/ 1114363 w 1534386"/>
                  <a:gd name="connsiteY6752" fmla="*/ 1155439 h 1578661"/>
                  <a:gd name="connsiteX6753" fmla="*/ 1119195 w 1534386"/>
                  <a:gd name="connsiteY6753" fmla="*/ 1159064 h 1578661"/>
                  <a:gd name="connsiteX6754" fmla="*/ 1130069 w 1534386"/>
                  <a:gd name="connsiteY6754" fmla="*/ 1167520 h 1578661"/>
                  <a:gd name="connsiteX6755" fmla="*/ 1133693 w 1534386"/>
                  <a:gd name="connsiteY6755" fmla="*/ 1172353 h 1578661"/>
                  <a:gd name="connsiteX6756" fmla="*/ 1133693 w 1534386"/>
                  <a:gd name="connsiteY6756" fmla="*/ 1172353 h 1578661"/>
                  <a:gd name="connsiteX6757" fmla="*/ 1133693 w 1534386"/>
                  <a:gd name="connsiteY6757" fmla="*/ 1172353 h 1578661"/>
                  <a:gd name="connsiteX6758" fmla="*/ 1133693 w 1534386"/>
                  <a:gd name="connsiteY6758" fmla="*/ 1172353 h 1578661"/>
                  <a:gd name="connsiteX6759" fmla="*/ 1125236 w 1534386"/>
                  <a:gd name="connsiteY6759" fmla="*/ 1163896 h 1578661"/>
                  <a:gd name="connsiteX6760" fmla="*/ 1115571 w 1534386"/>
                  <a:gd name="connsiteY6760" fmla="*/ 1156647 h 1578661"/>
                  <a:gd name="connsiteX6761" fmla="*/ 1109531 w 1534386"/>
                  <a:gd name="connsiteY6761" fmla="*/ 1150607 h 1578661"/>
                  <a:gd name="connsiteX6762" fmla="*/ 1109531 w 1534386"/>
                  <a:gd name="connsiteY6762" fmla="*/ 1150607 h 1578661"/>
                  <a:gd name="connsiteX6763" fmla="*/ 1109531 w 1534386"/>
                  <a:gd name="connsiteY6763" fmla="*/ 1150607 h 1578661"/>
                  <a:gd name="connsiteX6764" fmla="*/ 1108322 w 1534386"/>
                  <a:gd name="connsiteY6764" fmla="*/ 1150607 h 1578661"/>
                  <a:gd name="connsiteX6765" fmla="*/ 1108322 w 1534386"/>
                  <a:gd name="connsiteY6765" fmla="*/ 1150607 h 1578661"/>
                  <a:gd name="connsiteX6766" fmla="*/ 1107114 w 1534386"/>
                  <a:gd name="connsiteY6766" fmla="*/ 1149398 h 1578661"/>
                  <a:gd name="connsiteX6767" fmla="*/ 1107114 w 1534386"/>
                  <a:gd name="connsiteY6767" fmla="*/ 1149398 h 1578661"/>
                  <a:gd name="connsiteX6768" fmla="*/ 1107114 w 1534386"/>
                  <a:gd name="connsiteY6768" fmla="*/ 1149398 h 1578661"/>
                  <a:gd name="connsiteX6769" fmla="*/ 1101074 w 1534386"/>
                  <a:gd name="connsiteY6769" fmla="*/ 1146982 h 1578661"/>
                  <a:gd name="connsiteX6770" fmla="*/ 1101074 w 1534386"/>
                  <a:gd name="connsiteY6770" fmla="*/ 1146982 h 1578661"/>
                  <a:gd name="connsiteX6771" fmla="*/ 1099866 w 1534386"/>
                  <a:gd name="connsiteY6771" fmla="*/ 1146982 h 1578661"/>
                  <a:gd name="connsiteX6772" fmla="*/ 1101074 w 1534386"/>
                  <a:gd name="connsiteY6772" fmla="*/ 1148191 h 1578661"/>
                  <a:gd name="connsiteX6773" fmla="*/ 1108322 w 1534386"/>
                  <a:gd name="connsiteY6773" fmla="*/ 1159064 h 1578661"/>
                  <a:gd name="connsiteX6774" fmla="*/ 1116779 w 1534386"/>
                  <a:gd name="connsiteY6774" fmla="*/ 1168728 h 1578661"/>
                  <a:gd name="connsiteX6775" fmla="*/ 1116779 w 1534386"/>
                  <a:gd name="connsiteY6775" fmla="*/ 1168728 h 1578661"/>
                  <a:gd name="connsiteX6776" fmla="*/ 1116779 w 1534386"/>
                  <a:gd name="connsiteY6776" fmla="*/ 1168728 h 1578661"/>
                  <a:gd name="connsiteX6777" fmla="*/ 1116779 w 1534386"/>
                  <a:gd name="connsiteY6777" fmla="*/ 1168728 h 1578661"/>
                  <a:gd name="connsiteX6778" fmla="*/ 1119195 w 1534386"/>
                  <a:gd name="connsiteY6778" fmla="*/ 1171145 h 1578661"/>
                  <a:gd name="connsiteX6779" fmla="*/ 1119195 w 1534386"/>
                  <a:gd name="connsiteY6779" fmla="*/ 1171145 h 1578661"/>
                  <a:gd name="connsiteX6780" fmla="*/ 1119195 w 1534386"/>
                  <a:gd name="connsiteY6780" fmla="*/ 1172353 h 1578661"/>
                  <a:gd name="connsiteX6781" fmla="*/ 1119195 w 1534386"/>
                  <a:gd name="connsiteY6781" fmla="*/ 1173561 h 1578661"/>
                  <a:gd name="connsiteX6782" fmla="*/ 1119195 w 1534386"/>
                  <a:gd name="connsiteY6782" fmla="*/ 1173561 h 1578661"/>
                  <a:gd name="connsiteX6783" fmla="*/ 1120403 w 1534386"/>
                  <a:gd name="connsiteY6783" fmla="*/ 1174769 h 1578661"/>
                  <a:gd name="connsiteX6784" fmla="*/ 1120403 w 1534386"/>
                  <a:gd name="connsiteY6784" fmla="*/ 1174769 h 1578661"/>
                  <a:gd name="connsiteX6785" fmla="*/ 1120403 w 1534386"/>
                  <a:gd name="connsiteY6785" fmla="*/ 1174769 h 1578661"/>
                  <a:gd name="connsiteX6786" fmla="*/ 1120403 w 1534386"/>
                  <a:gd name="connsiteY6786" fmla="*/ 1174769 h 1578661"/>
                  <a:gd name="connsiteX6787" fmla="*/ 1120403 w 1534386"/>
                  <a:gd name="connsiteY6787" fmla="*/ 1177185 h 1578661"/>
                  <a:gd name="connsiteX6788" fmla="*/ 1121612 w 1534386"/>
                  <a:gd name="connsiteY6788" fmla="*/ 1178394 h 1578661"/>
                  <a:gd name="connsiteX6789" fmla="*/ 1121612 w 1534386"/>
                  <a:gd name="connsiteY6789" fmla="*/ 1178394 h 1578661"/>
                  <a:gd name="connsiteX6790" fmla="*/ 1122820 w 1534386"/>
                  <a:gd name="connsiteY6790" fmla="*/ 1179601 h 1578661"/>
                  <a:gd name="connsiteX6791" fmla="*/ 1122820 w 1534386"/>
                  <a:gd name="connsiteY6791" fmla="*/ 1179601 h 1578661"/>
                  <a:gd name="connsiteX6792" fmla="*/ 1122820 w 1534386"/>
                  <a:gd name="connsiteY6792" fmla="*/ 1179601 h 1578661"/>
                  <a:gd name="connsiteX6793" fmla="*/ 1122820 w 1534386"/>
                  <a:gd name="connsiteY6793" fmla="*/ 1179601 h 1578661"/>
                  <a:gd name="connsiteX6794" fmla="*/ 1122820 w 1534386"/>
                  <a:gd name="connsiteY6794" fmla="*/ 1179601 h 1578661"/>
                  <a:gd name="connsiteX6795" fmla="*/ 1122820 w 1534386"/>
                  <a:gd name="connsiteY6795" fmla="*/ 1179601 h 1578661"/>
                  <a:gd name="connsiteX6796" fmla="*/ 1125236 w 1534386"/>
                  <a:gd name="connsiteY6796" fmla="*/ 1183226 h 1578661"/>
                  <a:gd name="connsiteX6797" fmla="*/ 1127652 w 1534386"/>
                  <a:gd name="connsiteY6797" fmla="*/ 1186850 h 1578661"/>
                  <a:gd name="connsiteX6798" fmla="*/ 1127652 w 1534386"/>
                  <a:gd name="connsiteY6798" fmla="*/ 1186850 h 1578661"/>
                  <a:gd name="connsiteX6799" fmla="*/ 1136109 w 1534386"/>
                  <a:gd name="connsiteY6799" fmla="*/ 1195307 h 1578661"/>
                  <a:gd name="connsiteX6800" fmla="*/ 1157856 w 1534386"/>
                  <a:gd name="connsiteY6800" fmla="*/ 1211013 h 1578661"/>
                  <a:gd name="connsiteX6801" fmla="*/ 1157856 w 1534386"/>
                  <a:gd name="connsiteY6801" fmla="*/ 1211013 h 1578661"/>
                  <a:gd name="connsiteX6802" fmla="*/ 1163896 w 1534386"/>
                  <a:gd name="connsiteY6802" fmla="*/ 1214637 h 1578661"/>
                  <a:gd name="connsiteX6803" fmla="*/ 1169937 w 1534386"/>
                  <a:gd name="connsiteY6803" fmla="*/ 1218261 h 1578661"/>
                  <a:gd name="connsiteX6804" fmla="*/ 1198931 w 1534386"/>
                  <a:gd name="connsiteY6804" fmla="*/ 1232759 h 1578661"/>
                  <a:gd name="connsiteX6805" fmla="*/ 1212221 w 1534386"/>
                  <a:gd name="connsiteY6805" fmla="*/ 1238800 h 1578661"/>
                  <a:gd name="connsiteX6806" fmla="*/ 1223094 w 1534386"/>
                  <a:gd name="connsiteY6806" fmla="*/ 1242424 h 1578661"/>
                  <a:gd name="connsiteX6807" fmla="*/ 1261754 w 1534386"/>
                  <a:gd name="connsiteY6807" fmla="*/ 1237592 h 1578661"/>
                  <a:gd name="connsiteX6808" fmla="*/ 1266587 w 1534386"/>
                  <a:gd name="connsiteY6808" fmla="*/ 1235175 h 1578661"/>
                  <a:gd name="connsiteX6809" fmla="*/ 1273835 w 1534386"/>
                  <a:gd name="connsiteY6809" fmla="*/ 1229135 h 1578661"/>
                  <a:gd name="connsiteX6810" fmla="*/ 1282292 w 1534386"/>
                  <a:gd name="connsiteY6810" fmla="*/ 1206180 h 1578661"/>
                  <a:gd name="connsiteX6811" fmla="*/ 1282292 w 1534386"/>
                  <a:gd name="connsiteY6811" fmla="*/ 1202556 h 1578661"/>
                  <a:gd name="connsiteX6812" fmla="*/ 1282292 w 1534386"/>
                  <a:gd name="connsiteY6812" fmla="*/ 1202556 h 1578661"/>
                  <a:gd name="connsiteX6813" fmla="*/ 1282292 w 1534386"/>
                  <a:gd name="connsiteY6813" fmla="*/ 1202556 h 1578661"/>
                  <a:gd name="connsiteX6814" fmla="*/ 1279876 w 1534386"/>
                  <a:gd name="connsiteY6814" fmla="*/ 1190475 h 1578661"/>
                  <a:gd name="connsiteX6815" fmla="*/ 1279876 w 1534386"/>
                  <a:gd name="connsiteY6815" fmla="*/ 1190475 h 1578661"/>
                  <a:gd name="connsiteX6816" fmla="*/ 1278668 w 1534386"/>
                  <a:gd name="connsiteY6816" fmla="*/ 1189267 h 1578661"/>
                  <a:gd name="connsiteX6817" fmla="*/ 1278668 w 1534386"/>
                  <a:gd name="connsiteY6817" fmla="*/ 1189267 h 1578661"/>
                  <a:gd name="connsiteX6818" fmla="*/ 1277459 w 1534386"/>
                  <a:gd name="connsiteY6818" fmla="*/ 1188058 h 1578661"/>
                  <a:gd name="connsiteX6819" fmla="*/ 1277459 w 1534386"/>
                  <a:gd name="connsiteY6819" fmla="*/ 1188058 h 1578661"/>
                  <a:gd name="connsiteX6820" fmla="*/ 1276251 w 1534386"/>
                  <a:gd name="connsiteY6820" fmla="*/ 1186850 h 1578661"/>
                  <a:gd name="connsiteX6821" fmla="*/ 1276251 w 1534386"/>
                  <a:gd name="connsiteY6821" fmla="*/ 1186850 h 1578661"/>
                  <a:gd name="connsiteX6822" fmla="*/ 1270211 w 1534386"/>
                  <a:gd name="connsiteY6822" fmla="*/ 1184434 h 1578661"/>
                  <a:gd name="connsiteX6823" fmla="*/ 1270211 w 1534386"/>
                  <a:gd name="connsiteY6823" fmla="*/ 1184434 h 1578661"/>
                  <a:gd name="connsiteX6824" fmla="*/ 1269003 w 1534386"/>
                  <a:gd name="connsiteY6824" fmla="*/ 1184434 h 1578661"/>
                  <a:gd name="connsiteX6825" fmla="*/ 1265378 w 1534386"/>
                  <a:gd name="connsiteY6825" fmla="*/ 1184434 h 1578661"/>
                  <a:gd name="connsiteX6826" fmla="*/ 1264170 w 1534386"/>
                  <a:gd name="connsiteY6826" fmla="*/ 1184434 h 1578661"/>
                  <a:gd name="connsiteX6827" fmla="*/ 1264170 w 1534386"/>
                  <a:gd name="connsiteY6827" fmla="*/ 1184434 h 1578661"/>
                  <a:gd name="connsiteX6828" fmla="*/ 1262962 w 1534386"/>
                  <a:gd name="connsiteY6828" fmla="*/ 1184434 h 1578661"/>
                  <a:gd name="connsiteX6829" fmla="*/ 1262962 w 1534386"/>
                  <a:gd name="connsiteY6829" fmla="*/ 1184434 h 1578661"/>
                  <a:gd name="connsiteX6830" fmla="*/ 1261754 w 1534386"/>
                  <a:gd name="connsiteY6830" fmla="*/ 1184434 h 1578661"/>
                  <a:gd name="connsiteX6831" fmla="*/ 1261754 w 1534386"/>
                  <a:gd name="connsiteY6831" fmla="*/ 1184434 h 1578661"/>
                  <a:gd name="connsiteX6832" fmla="*/ 1260546 w 1534386"/>
                  <a:gd name="connsiteY6832" fmla="*/ 1184434 h 1578661"/>
                  <a:gd name="connsiteX6833" fmla="*/ 1259337 w 1534386"/>
                  <a:gd name="connsiteY6833" fmla="*/ 1184434 h 1578661"/>
                  <a:gd name="connsiteX6834" fmla="*/ 1258130 w 1534386"/>
                  <a:gd name="connsiteY6834" fmla="*/ 1184434 h 1578661"/>
                  <a:gd name="connsiteX6835" fmla="*/ 1258130 w 1534386"/>
                  <a:gd name="connsiteY6835" fmla="*/ 1184434 h 1578661"/>
                  <a:gd name="connsiteX6836" fmla="*/ 1256922 w 1534386"/>
                  <a:gd name="connsiteY6836" fmla="*/ 1184434 h 1578661"/>
                  <a:gd name="connsiteX6837" fmla="*/ 1255713 w 1534386"/>
                  <a:gd name="connsiteY6837" fmla="*/ 1184434 h 1578661"/>
                  <a:gd name="connsiteX6838" fmla="*/ 1253297 w 1534386"/>
                  <a:gd name="connsiteY6838" fmla="*/ 1183226 h 1578661"/>
                  <a:gd name="connsiteX6839" fmla="*/ 1253297 w 1534386"/>
                  <a:gd name="connsiteY6839" fmla="*/ 1183226 h 1578661"/>
                  <a:gd name="connsiteX6840" fmla="*/ 1253297 w 1534386"/>
                  <a:gd name="connsiteY6840" fmla="*/ 1183226 h 1578661"/>
                  <a:gd name="connsiteX6841" fmla="*/ 1253297 w 1534386"/>
                  <a:gd name="connsiteY6841" fmla="*/ 1183226 h 1578661"/>
                  <a:gd name="connsiteX6842" fmla="*/ 1253297 w 1534386"/>
                  <a:gd name="connsiteY6842" fmla="*/ 1183226 h 1578661"/>
                  <a:gd name="connsiteX6843" fmla="*/ 1253297 w 1534386"/>
                  <a:gd name="connsiteY6843" fmla="*/ 1183226 h 1578661"/>
                  <a:gd name="connsiteX6844" fmla="*/ 1254505 w 1534386"/>
                  <a:gd name="connsiteY6844" fmla="*/ 1183226 h 1578661"/>
                  <a:gd name="connsiteX6845" fmla="*/ 1254505 w 1534386"/>
                  <a:gd name="connsiteY6845" fmla="*/ 1183226 h 1578661"/>
                  <a:gd name="connsiteX6846" fmla="*/ 1254505 w 1534386"/>
                  <a:gd name="connsiteY6846" fmla="*/ 1183226 h 1578661"/>
                  <a:gd name="connsiteX6847" fmla="*/ 1254505 w 1534386"/>
                  <a:gd name="connsiteY6847" fmla="*/ 1183226 h 1578661"/>
                  <a:gd name="connsiteX6848" fmla="*/ 1254505 w 1534386"/>
                  <a:gd name="connsiteY6848" fmla="*/ 1183226 h 1578661"/>
                  <a:gd name="connsiteX6849" fmla="*/ 1254505 w 1534386"/>
                  <a:gd name="connsiteY6849" fmla="*/ 1183226 h 1578661"/>
                  <a:gd name="connsiteX6850" fmla="*/ 1272627 w 1534386"/>
                  <a:gd name="connsiteY6850" fmla="*/ 1183226 h 1578661"/>
                  <a:gd name="connsiteX6851" fmla="*/ 1276251 w 1534386"/>
                  <a:gd name="connsiteY6851" fmla="*/ 1182018 h 1578661"/>
                  <a:gd name="connsiteX6852" fmla="*/ 1277459 w 1534386"/>
                  <a:gd name="connsiteY6852" fmla="*/ 1180810 h 1578661"/>
                  <a:gd name="connsiteX6853" fmla="*/ 1277459 w 1534386"/>
                  <a:gd name="connsiteY6853" fmla="*/ 1179601 h 1578661"/>
                  <a:gd name="connsiteX6854" fmla="*/ 1277459 w 1534386"/>
                  <a:gd name="connsiteY6854" fmla="*/ 1179601 h 1578661"/>
                  <a:gd name="connsiteX6855" fmla="*/ 1277459 w 1534386"/>
                  <a:gd name="connsiteY6855" fmla="*/ 1179601 h 1578661"/>
                  <a:gd name="connsiteX6856" fmla="*/ 1277459 w 1534386"/>
                  <a:gd name="connsiteY6856" fmla="*/ 1179601 h 1578661"/>
                  <a:gd name="connsiteX6857" fmla="*/ 1277459 w 1534386"/>
                  <a:gd name="connsiteY6857" fmla="*/ 1179601 h 1578661"/>
                  <a:gd name="connsiteX6858" fmla="*/ 1277459 w 1534386"/>
                  <a:gd name="connsiteY6858" fmla="*/ 1179601 h 1578661"/>
                  <a:gd name="connsiteX6859" fmla="*/ 1277459 w 1534386"/>
                  <a:gd name="connsiteY6859" fmla="*/ 1179601 h 1578661"/>
                  <a:gd name="connsiteX6860" fmla="*/ 1277459 w 1534386"/>
                  <a:gd name="connsiteY6860" fmla="*/ 1179601 h 1578661"/>
                  <a:gd name="connsiteX6861" fmla="*/ 1277459 w 1534386"/>
                  <a:gd name="connsiteY6861" fmla="*/ 1179601 h 1578661"/>
                  <a:gd name="connsiteX6862" fmla="*/ 1277459 w 1534386"/>
                  <a:gd name="connsiteY6862" fmla="*/ 1179601 h 1578661"/>
                  <a:gd name="connsiteX6863" fmla="*/ 1277459 w 1534386"/>
                  <a:gd name="connsiteY6863" fmla="*/ 1179601 h 1578661"/>
                  <a:gd name="connsiteX6864" fmla="*/ 1277459 w 1534386"/>
                  <a:gd name="connsiteY6864" fmla="*/ 1178394 h 1578661"/>
                  <a:gd name="connsiteX6865" fmla="*/ 1277459 w 1534386"/>
                  <a:gd name="connsiteY6865" fmla="*/ 1178394 h 1578661"/>
                  <a:gd name="connsiteX6866" fmla="*/ 1277459 w 1534386"/>
                  <a:gd name="connsiteY6866" fmla="*/ 1178394 h 1578661"/>
                  <a:gd name="connsiteX6867" fmla="*/ 1276251 w 1534386"/>
                  <a:gd name="connsiteY6867" fmla="*/ 1177185 h 1578661"/>
                  <a:gd name="connsiteX6868" fmla="*/ 1276251 w 1534386"/>
                  <a:gd name="connsiteY6868" fmla="*/ 1177185 h 1578661"/>
                  <a:gd name="connsiteX6869" fmla="*/ 1276251 w 1534386"/>
                  <a:gd name="connsiteY6869" fmla="*/ 1175977 h 1578661"/>
                  <a:gd name="connsiteX6870" fmla="*/ 1275044 w 1534386"/>
                  <a:gd name="connsiteY6870" fmla="*/ 1173561 h 1578661"/>
                  <a:gd name="connsiteX6871" fmla="*/ 1275044 w 1534386"/>
                  <a:gd name="connsiteY6871" fmla="*/ 1173561 h 1578661"/>
                  <a:gd name="connsiteX6872" fmla="*/ 1275044 w 1534386"/>
                  <a:gd name="connsiteY6872" fmla="*/ 1172353 h 1578661"/>
                  <a:gd name="connsiteX6873" fmla="*/ 1275044 w 1534386"/>
                  <a:gd name="connsiteY6873" fmla="*/ 1172353 h 1578661"/>
                  <a:gd name="connsiteX6874" fmla="*/ 1275044 w 1534386"/>
                  <a:gd name="connsiteY6874" fmla="*/ 1169937 h 1578661"/>
                  <a:gd name="connsiteX6875" fmla="*/ 1275044 w 1534386"/>
                  <a:gd name="connsiteY6875" fmla="*/ 1169937 h 1578661"/>
                  <a:gd name="connsiteX6876" fmla="*/ 1275044 w 1534386"/>
                  <a:gd name="connsiteY6876" fmla="*/ 1168728 h 1578661"/>
                  <a:gd name="connsiteX6877" fmla="*/ 1275044 w 1534386"/>
                  <a:gd name="connsiteY6877" fmla="*/ 1168728 h 1578661"/>
                  <a:gd name="connsiteX6878" fmla="*/ 1275044 w 1534386"/>
                  <a:gd name="connsiteY6878" fmla="*/ 1167520 h 1578661"/>
                  <a:gd name="connsiteX6879" fmla="*/ 1275044 w 1534386"/>
                  <a:gd name="connsiteY6879" fmla="*/ 1167520 h 1578661"/>
                  <a:gd name="connsiteX6880" fmla="*/ 1272627 w 1534386"/>
                  <a:gd name="connsiteY6880" fmla="*/ 1163896 h 1578661"/>
                  <a:gd name="connsiteX6881" fmla="*/ 1272627 w 1534386"/>
                  <a:gd name="connsiteY6881" fmla="*/ 1163896 h 1578661"/>
                  <a:gd name="connsiteX6882" fmla="*/ 1271419 w 1534386"/>
                  <a:gd name="connsiteY6882" fmla="*/ 1163896 h 1578661"/>
                  <a:gd name="connsiteX6883" fmla="*/ 1271419 w 1534386"/>
                  <a:gd name="connsiteY6883" fmla="*/ 1163896 h 1578661"/>
                  <a:gd name="connsiteX6884" fmla="*/ 1271419 w 1534386"/>
                  <a:gd name="connsiteY6884" fmla="*/ 1163896 h 1578661"/>
                  <a:gd name="connsiteX6885" fmla="*/ 1269003 w 1534386"/>
                  <a:gd name="connsiteY6885" fmla="*/ 1163896 h 1578661"/>
                  <a:gd name="connsiteX6886" fmla="*/ 1269003 w 1534386"/>
                  <a:gd name="connsiteY6886" fmla="*/ 1163896 h 1578661"/>
                  <a:gd name="connsiteX6887" fmla="*/ 1267794 w 1534386"/>
                  <a:gd name="connsiteY6887" fmla="*/ 1163896 h 1578661"/>
                  <a:gd name="connsiteX6888" fmla="*/ 1267794 w 1534386"/>
                  <a:gd name="connsiteY6888" fmla="*/ 1163896 h 1578661"/>
                  <a:gd name="connsiteX6889" fmla="*/ 1266587 w 1534386"/>
                  <a:gd name="connsiteY6889" fmla="*/ 1163896 h 1578661"/>
                  <a:gd name="connsiteX6890" fmla="*/ 1266587 w 1534386"/>
                  <a:gd name="connsiteY6890" fmla="*/ 1163896 h 1578661"/>
                  <a:gd name="connsiteX6891" fmla="*/ 1265378 w 1534386"/>
                  <a:gd name="connsiteY6891" fmla="*/ 1163896 h 1578661"/>
                  <a:gd name="connsiteX6892" fmla="*/ 1265378 w 1534386"/>
                  <a:gd name="connsiteY6892" fmla="*/ 1163896 h 1578661"/>
                  <a:gd name="connsiteX6893" fmla="*/ 1261754 w 1534386"/>
                  <a:gd name="connsiteY6893" fmla="*/ 1165104 h 1578661"/>
                  <a:gd name="connsiteX6894" fmla="*/ 1261754 w 1534386"/>
                  <a:gd name="connsiteY6894" fmla="*/ 1165104 h 1578661"/>
                  <a:gd name="connsiteX6895" fmla="*/ 1261754 w 1534386"/>
                  <a:gd name="connsiteY6895" fmla="*/ 1165104 h 1578661"/>
                  <a:gd name="connsiteX6896" fmla="*/ 1260546 w 1534386"/>
                  <a:gd name="connsiteY6896" fmla="*/ 1166312 h 1578661"/>
                  <a:gd name="connsiteX6897" fmla="*/ 1255713 w 1534386"/>
                  <a:gd name="connsiteY6897" fmla="*/ 1168728 h 1578661"/>
                  <a:gd name="connsiteX6898" fmla="*/ 1254505 w 1534386"/>
                  <a:gd name="connsiteY6898" fmla="*/ 1168728 h 1578661"/>
                  <a:gd name="connsiteX6899" fmla="*/ 1253297 w 1534386"/>
                  <a:gd name="connsiteY6899" fmla="*/ 1168728 h 1578661"/>
                  <a:gd name="connsiteX6900" fmla="*/ 1249673 w 1534386"/>
                  <a:gd name="connsiteY6900" fmla="*/ 1168728 h 1578661"/>
                  <a:gd name="connsiteX6901" fmla="*/ 1242424 w 1534386"/>
                  <a:gd name="connsiteY6901" fmla="*/ 1168728 h 1578661"/>
                  <a:gd name="connsiteX6902" fmla="*/ 1237591 w 1534386"/>
                  <a:gd name="connsiteY6902" fmla="*/ 1169937 h 1578661"/>
                  <a:gd name="connsiteX6903" fmla="*/ 1217053 w 1534386"/>
                  <a:gd name="connsiteY6903" fmla="*/ 1165104 h 1578661"/>
                  <a:gd name="connsiteX6904" fmla="*/ 1217053 w 1534386"/>
                  <a:gd name="connsiteY6904" fmla="*/ 1165104 h 1578661"/>
                  <a:gd name="connsiteX6905" fmla="*/ 1242424 w 1534386"/>
                  <a:gd name="connsiteY6905" fmla="*/ 1166312 h 1578661"/>
                  <a:gd name="connsiteX6906" fmla="*/ 1244840 w 1534386"/>
                  <a:gd name="connsiteY6906" fmla="*/ 1166312 h 1578661"/>
                  <a:gd name="connsiteX6907" fmla="*/ 1253297 w 1534386"/>
                  <a:gd name="connsiteY6907" fmla="*/ 1166312 h 1578661"/>
                  <a:gd name="connsiteX6908" fmla="*/ 1259337 w 1534386"/>
                  <a:gd name="connsiteY6908" fmla="*/ 1165104 h 1578661"/>
                  <a:gd name="connsiteX6909" fmla="*/ 1265378 w 1534386"/>
                  <a:gd name="connsiteY6909" fmla="*/ 1162688 h 1578661"/>
                  <a:gd name="connsiteX6910" fmla="*/ 1276251 w 1534386"/>
                  <a:gd name="connsiteY6910" fmla="*/ 1159064 h 1578661"/>
                  <a:gd name="connsiteX6911" fmla="*/ 1277459 w 1534386"/>
                  <a:gd name="connsiteY6911" fmla="*/ 1157855 h 1578661"/>
                  <a:gd name="connsiteX6912" fmla="*/ 1278668 w 1534386"/>
                  <a:gd name="connsiteY6912" fmla="*/ 1156647 h 1578661"/>
                  <a:gd name="connsiteX6913" fmla="*/ 1279876 w 1534386"/>
                  <a:gd name="connsiteY6913" fmla="*/ 1155439 h 1578661"/>
                  <a:gd name="connsiteX6914" fmla="*/ 1281084 w 1534386"/>
                  <a:gd name="connsiteY6914" fmla="*/ 1154231 h 1578661"/>
                  <a:gd name="connsiteX6915" fmla="*/ 1281084 w 1534386"/>
                  <a:gd name="connsiteY6915" fmla="*/ 1154231 h 1578661"/>
                  <a:gd name="connsiteX6916" fmla="*/ 1282292 w 1534386"/>
                  <a:gd name="connsiteY6916" fmla="*/ 1153023 h 1578661"/>
                  <a:gd name="connsiteX6917" fmla="*/ 1282292 w 1534386"/>
                  <a:gd name="connsiteY6917" fmla="*/ 1153023 h 1578661"/>
                  <a:gd name="connsiteX6918" fmla="*/ 1283500 w 1534386"/>
                  <a:gd name="connsiteY6918" fmla="*/ 1151815 h 1578661"/>
                  <a:gd name="connsiteX6919" fmla="*/ 1283500 w 1534386"/>
                  <a:gd name="connsiteY6919" fmla="*/ 1151815 h 1578661"/>
                  <a:gd name="connsiteX6920" fmla="*/ 1284708 w 1534386"/>
                  <a:gd name="connsiteY6920" fmla="*/ 1150607 h 1578661"/>
                  <a:gd name="connsiteX6921" fmla="*/ 1284708 w 1534386"/>
                  <a:gd name="connsiteY6921" fmla="*/ 1150607 h 1578661"/>
                  <a:gd name="connsiteX6922" fmla="*/ 1285916 w 1534386"/>
                  <a:gd name="connsiteY6922" fmla="*/ 1148191 h 1578661"/>
                  <a:gd name="connsiteX6923" fmla="*/ 1285916 w 1534386"/>
                  <a:gd name="connsiteY6923" fmla="*/ 1148191 h 1578661"/>
                  <a:gd name="connsiteX6924" fmla="*/ 1287125 w 1534386"/>
                  <a:gd name="connsiteY6924" fmla="*/ 1145774 h 1578661"/>
                  <a:gd name="connsiteX6925" fmla="*/ 1287125 w 1534386"/>
                  <a:gd name="connsiteY6925" fmla="*/ 1145774 h 1578661"/>
                  <a:gd name="connsiteX6926" fmla="*/ 1287125 w 1534386"/>
                  <a:gd name="connsiteY6926" fmla="*/ 1145774 h 1578661"/>
                  <a:gd name="connsiteX6927" fmla="*/ 1287125 w 1534386"/>
                  <a:gd name="connsiteY6927" fmla="*/ 1143358 h 1578661"/>
                  <a:gd name="connsiteX6928" fmla="*/ 1287125 w 1534386"/>
                  <a:gd name="connsiteY6928" fmla="*/ 1143358 h 1578661"/>
                  <a:gd name="connsiteX6929" fmla="*/ 1287125 w 1534386"/>
                  <a:gd name="connsiteY6929" fmla="*/ 1137317 h 1578661"/>
                  <a:gd name="connsiteX6930" fmla="*/ 1287125 w 1534386"/>
                  <a:gd name="connsiteY6930" fmla="*/ 1137317 h 1578661"/>
                  <a:gd name="connsiteX6931" fmla="*/ 1287125 w 1534386"/>
                  <a:gd name="connsiteY6931" fmla="*/ 1134901 h 1578661"/>
                  <a:gd name="connsiteX6932" fmla="*/ 1287125 w 1534386"/>
                  <a:gd name="connsiteY6932" fmla="*/ 1133693 h 1578661"/>
                  <a:gd name="connsiteX6933" fmla="*/ 1285916 w 1534386"/>
                  <a:gd name="connsiteY6933" fmla="*/ 1131277 h 1578661"/>
                  <a:gd name="connsiteX6934" fmla="*/ 1285916 w 1534386"/>
                  <a:gd name="connsiteY6934" fmla="*/ 1131277 h 1578661"/>
                  <a:gd name="connsiteX6935" fmla="*/ 1284708 w 1534386"/>
                  <a:gd name="connsiteY6935" fmla="*/ 1128860 h 1578661"/>
                  <a:gd name="connsiteX6936" fmla="*/ 1284708 w 1534386"/>
                  <a:gd name="connsiteY6936" fmla="*/ 1127652 h 1578661"/>
                  <a:gd name="connsiteX6937" fmla="*/ 1283500 w 1534386"/>
                  <a:gd name="connsiteY6937" fmla="*/ 1125236 h 1578661"/>
                  <a:gd name="connsiteX6938" fmla="*/ 1283500 w 1534386"/>
                  <a:gd name="connsiteY6938" fmla="*/ 1124028 h 1578661"/>
                  <a:gd name="connsiteX6939" fmla="*/ 1282292 w 1534386"/>
                  <a:gd name="connsiteY6939" fmla="*/ 1121612 h 1578661"/>
                  <a:gd name="connsiteX6940" fmla="*/ 1282292 w 1534386"/>
                  <a:gd name="connsiteY6940" fmla="*/ 1121612 h 1578661"/>
                  <a:gd name="connsiteX6941" fmla="*/ 1282292 w 1534386"/>
                  <a:gd name="connsiteY6941" fmla="*/ 1121612 h 1578661"/>
                  <a:gd name="connsiteX6942" fmla="*/ 1249673 w 1534386"/>
                  <a:gd name="connsiteY6942" fmla="*/ 1097449 h 1578661"/>
                  <a:gd name="connsiteX6943" fmla="*/ 1206180 w 1534386"/>
                  <a:gd name="connsiteY6943" fmla="*/ 946434 h 1578661"/>
                  <a:gd name="connsiteX6944" fmla="*/ 1206180 w 1534386"/>
                  <a:gd name="connsiteY6944" fmla="*/ 946434 h 1578661"/>
                  <a:gd name="connsiteX6945" fmla="*/ 1223094 w 1534386"/>
                  <a:gd name="connsiteY6945" fmla="*/ 977845 h 1578661"/>
                  <a:gd name="connsiteX6946" fmla="*/ 1224302 w 1534386"/>
                  <a:gd name="connsiteY6946" fmla="*/ 1018921 h 1578661"/>
                  <a:gd name="connsiteX6947" fmla="*/ 1215845 w 1534386"/>
                  <a:gd name="connsiteY6947" fmla="*/ 1037043 h 1578661"/>
                  <a:gd name="connsiteX6948" fmla="*/ 1217053 w 1534386"/>
                  <a:gd name="connsiteY6948" fmla="*/ 1038251 h 1578661"/>
                  <a:gd name="connsiteX6949" fmla="*/ 1224302 w 1534386"/>
                  <a:gd name="connsiteY6949" fmla="*/ 1049124 h 1578661"/>
                  <a:gd name="connsiteX6950" fmla="*/ 1224302 w 1534386"/>
                  <a:gd name="connsiteY6950" fmla="*/ 1062414 h 1578661"/>
                  <a:gd name="connsiteX6951" fmla="*/ 1223094 w 1534386"/>
                  <a:gd name="connsiteY6951" fmla="*/ 1066038 h 1578661"/>
                  <a:gd name="connsiteX6952" fmla="*/ 1227926 w 1534386"/>
                  <a:gd name="connsiteY6952" fmla="*/ 1073287 h 1578661"/>
                  <a:gd name="connsiteX6953" fmla="*/ 1261754 w 1534386"/>
                  <a:gd name="connsiteY6953" fmla="*/ 1075703 h 1578661"/>
                  <a:gd name="connsiteX6954" fmla="*/ 1262962 w 1534386"/>
                  <a:gd name="connsiteY6954" fmla="*/ 1075703 h 1578661"/>
                  <a:gd name="connsiteX6955" fmla="*/ 1264170 w 1534386"/>
                  <a:gd name="connsiteY6955" fmla="*/ 1074495 h 1578661"/>
                  <a:gd name="connsiteX6956" fmla="*/ 1271419 w 1534386"/>
                  <a:gd name="connsiteY6956" fmla="*/ 1066038 h 1578661"/>
                  <a:gd name="connsiteX6957" fmla="*/ 1278668 w 1534386"/>
                  <a:gd name="connsiteY6957" fmla="*/ 1057581 h 1578661"/>
                  <a:gd name="connsiteX6958" fmla="*/ 1287125 w 1534386"/>
                  <a:gd name="connsiteY6958" fmla="*/ 1051541 h 1578661"/>
                  <a:gd name="connsiteX6959" fmla="*/ 1301622 w 1534386"/>
                  <a:gd name="connsiteY6959" fmla="*/ 1039459 h 1578661"/>
                  <a:gd name="connsiteX6960" fmla="*/ 1334241 w 1534386"/>
                  <a:gd name="connsiteY6960" fmla="*/ 1020129 h 1578661"/>
                  <a:gd name="connsiteX6961" fmla="*/ 1359612 w 1534386"/>
                  <a:gd name="connsiteY6961" fmla="*/ 1010464 h 1578661"/>
                  <a:gd name="connsiteX6962" fmla="*/ 1359612 w 1534386"/>
                  <a:gd name="connsiteY6962" fmla="*/ 1010464 h 1578661"/>
                  <a:gd name="connsiteX6963" fmla="*/ 1359612 w 1534386"/>
                  <a:gd name="connsiteY6963" fmla="*/ 1010464 h 1578661"/>
                  <a:gd name="connsiteX6964" fmla="*/ 1345115 w 1534386"/>
                  <a:gd name="connsiteY6964" fmla="*/ 1017713 h 1578661"/>
                  <a:gd name="connsiteX6965" fmla="*/ 1329409 w 1534386"/>
                  <a:gd name="connsiteY6965" fmla="*/ 1026170 h 1578661"/>
                  <a:gd name="connsiteX6966" fmla="*/ 1301622 w 1534386"/>
                  <a:gd name="connsiteY6966" fmla="*/ 1044292 h 1578661"/>
                  <a:gd name="connsiteX6967" fmla="*/ 1288333 w 1534386"/>
                  <a:gd name="connsiteY6967" fmla="*/ 1055165 h 1578661"/>
                  <a:gd name="connsiteX6968" fmla="*/ 1277459 w 1534386"/>
                  <a:gd name="connsiteY6968" fmla="*/ 1062414 h 1578661"/>
                  <a:gd name="connsiteX6969" fmla="*/ 1265378 w 1534386"/>
                  <a:gd name="connsiteY6969" fmla="*/ 1075703 h 1578661"/>
                  <a:gd name="connsiteX6970" fmla="*/ 1262962 w 1534386"/>
                  <a:gd name="connsiteY6970" fmla="*/ 1076911 h 1578661"/>
                  <a:gd name="connsiteX6971" fmla="*/ 1262962 w 1534386"/>
                  <a:gd name="connsiteY6971" fmla="*/ 1076911 h 1578661"/>
                  <a:gd name="connsiteX6972" fmla="*/ 1265378 w 1534386"/>
                  <a:gd name="connsiteY6972" fmla="*/ 1084160 h 1578661"/>
                  <a:gd name="connsiteX6973" fmla="*/ 1273835 w 1534386"/>
                  <a:gd name="connsiteY6973" fmla="*/ 1080536 h 1578661"/>
                  <a:gd name="connsiteX6974" fmla="*/ 1279876 w 1534386"/>
                  <a:gd name="connsiteY6974" fmla="*/ 1075703 h 1578661"/>
                  <a:gd name="connsiteX6975" fmla="*/ 1305247 w 1534386"/>
                  <a:gd name="connsiteY6975" fmla="*/ 1051541 h 1578661"/>
                  <a:gd name="connsiteX6976" fmla="*/ 1409145 w 1534386"/>
                  <a:gd name="connsiteY6976" fmla="*/ 1011672 h 1578661"/>
                  <a:gd name="connsiteX6977" fmla="*/ 1453846 w 1534386"/>
                  <a:gd name="connsiteY6977" fmla="*/ 1024962 h 1578661"/>
                  <a:gd name="connsiteX6978" fmla="*/ 1465927 w 1534386"/>
                  <a:gd name="connsiteY6978" fmla="*/ 1068454 h 1578661"/>
                  <a:gd name="connsiteX6979" fmla="*/ 1458678 w 1534386"/>
                  <a:gd name="connsiteY6979" fmla="*/ 1081744 h 1578661"/>
                  <a:gd name="connsiteX6980" fmla="*/ 1473175 w 1534386"/>
                  <a:gd name="connsiteY6980" fmla="*/ 1067246 h 1578661"/>
                  <a:gd name="connsiteX6981" fmla="*/ 1481632 w 1534386"/>
                  <a:gd name="connsiteY6981" fmla="*/ 1018921 h 1578661"/>
                  <a:gd name="connsiteX6982" fmla="*/ 1440556 w 1534386"/>
                  <a:gd name="connsiteY6982" fmla="*/ 999591 h 1578661"/>
                  <a:gd name="connsiteX6983" fmla="*/ 1398271 w 1534386"/>
                  <a:gd name="connsiteY6983" fmla="*/ 985094 h 1578661"/>
                  <a:gd name="connsiteX6984" fmla="*/ 1399480 w 1534386"/>
                  <a:gd name="connsiteY6984" fmla="*/ 983886 h 1578661"/>
                  <a:gd name="connsiteX6985" fmla="*/ 1432100 w 1534386"/>
                  <a:gd name="connsiteY6985" fmla="*/ 993551 h 1578661"/>
                  <a:gd name="connsiteX6986" fmla="*/ 1438140 w 1534386"/>
                  <a:gd name="connsiteY6986" fmla="*/ 994759 h 1578661"/>
                  <a:gd name="connsiteX6987" fmla="*/ 1436932 w 1534386"/>
                  <a:gd name="connsiteY6987" fmla="*/ 994759 h 1578661"/>
                  <a:gd name="connsiteX6988" fmla="*/ 1435724 w 1534386"/>
                  <a:gd name="connsiteY6988" fmla="*/ 994759 h 1578661"/>
                  <a:gd name="connsiteX6989" fmla="*/ 1399480 w 1534386"/>
                  <a:gd name="connsiteY6989" fmla="*/ 960931 h 1578661"/>
                  <a:gd name="connsiteX6990" fmla="*/ 1397064 w 1534386"/>
                  <a:gd name="connsiteY6990" fmla="*/ 933144 h 1578661"/>
                  <a:gd name="connsiteX6991" fmla="*/ 1387399 w 1534386"/>
                  <a:gd name="connsiteY6991" fmla="*/ 918647 h 1578661"/>
                  <a:gd name="connsiteX6992" fmla="*/ 1386190 w 1534386"/>
                  <a:gd name="connsiteY6992" fmla="*/ 918647 h 1578661"/>
                  <a:gd name="connsiteX6993" fmla="*/ 1384982 w 1534386"/>
                  <a:gd name="connsiteY6993" fmla="*/ 918647 h 1578661"/>
                  <a:gd name="connsiteX6994" fmla="*/ 1371693 w 1534386"/>
                  <a:gd name="connsiteY6994" fmla="*/ 919855 h 1578661"/>
                  <a:gd name="connsiteX6995" fmla="*/ 1306454 w 1534386"/>
                  <a:gd name="connsiteY6995" fmla="*/ 945226 h 1578661"/>
                  <a:gd name="connsiteX6996" fmla="*/ 1275044 w 1534386"/>
                  <a:gd name="connsiteY6996" fmla="*/ 965764 h 1578661"/>
                  <a:gd name="connsiteX6997" fmla="*/ 1265378 w 1534386"/>
                  <a:gd name="connsiteY6997" fmla="*/ 974221 h 1578661"/>
                  <a:gd name="connsiteX6998" fmla="*/ 1261754 w 1534386"/>
                  <a:gd name="connsiteY6998" fmla="*/ 977845 h 1578661"/>
                  <a:gd name="connsiteX6999" fmla="*/ 1253297 w 1534386"/>
                  <a:gd name="connsiteY6999" fmla="*/ 986302 h 1578661"/>
                  <a:gd name="connsiteX7000" fmla="*/ 1237591 w 1534386"/>
                  <a:gd name="connsiteY7000" fmla="*/ 1002008 h 1578661"/>
                  <a:gd name="connsiteX7001" fmla="*/ 1236383 w 1534386"/>
                  <a:gd name="connsiteY7001" fmla="*/ 1002008 h 1578661"/>
                  <a:gd name="connsiteX7002" fmla="*/ 1242424 w 1534386"/>
                  <a:gd name="connsiteY7002" fmla="*/ 991135 h 1578661"/>
                  <a:gd name="connsiteX7003" fmla="*/ 1246048 w 1534386"/>
                  <a:gd name="connsiteY7003" fmla="*/ 986302 h 1578661"/>
                  <a:gd name="connsiteX7004" fmla="*/ 1256922 w 1534386"/>
                  <a:gd name="connsiteY7004" fmla="*/ 952474 h 1578661"/>
                  <a:gd name="connsiteX7005" fmla="*/ 1284708 w 1534386"/>
                  <a:gd name="connsiteY7005" fmla="*/ 924688 h 1578661"/>
                  <a:gd name="connsiteX7006" fmla="*/ 1284708 w 1534386"/>
                  <a:gd name="connsiteY7006" fmla="*/ 924688 h 1578661"/>
                  <a:gd name="connsiteX7007" fmla="*/ 1258130 w 1534386"/>
                  <a:gd name="connsiteY7007" fmla="*/ 956099 h 1578661"/>
                  <a:gd name="connsiteX7008" fmla="*/ 1250881 w 1534386"/>
                  <a:gd name="connsiteY7008" fmla="*/ 985094 h 1578661"/>
                  <a:gd name="connsiteX7009" fmla="*/ 1254505 w 1534386"/>
                  <a:gd name="connsiteY7009" fmla="*/ 982678 h 1578661"/>
                  <a:gd name="connsiteX7010" fmla="*/ 1277459 w 1534386"/>
                  <a:gd name="connsiteY7010" fmla="*/ 942810 h 1578661"/>
                  <a:gd name="connsiteX7011" fmla="*/ 1307662 w 1534386"/>
                  <a:gd name="connsiteY7011" fmla="*/ 917439 h 1578661"/>
                  <a:gd name="connsiteX7012" fmla="*/ 1335450 w 1534386"/>
                  <a:gd name="connsiteY7012" fmla="*/ 911398 h 1578661"/>
                  <a:gd name="connsiteX7013" fmla="*/ 1335450 w 1534386"/>
                  <a:gd name="connsiteY7013" fmla="*/ 911398 h 1578661"/>
                  <a:gd name="connsiteX7014" fmla="*/ 1334241 w 1534386"/>
                  <a:gd name="connsiteY7014" fmla="*/ 906566 h 1578661"/>
                  <a:gd name="connsiteX7015" fmla="*/ 1302830 w 1534386"/>
                  <a:gd name="connsiteY7015" fmla="*/ 900525 h 1578661"/>
                  <a:gd name="connsiteX7016" fmla="*/ 1275044 w 1534386"/>
                  <a:gd name="connsiteY7016" fmla="*/ 902941 h 1578661"/>
                  <a:gd name="connsiteX7017" fmla="*/ 1253297 w 1534386"/>
                  <a:gd name="connsiteY7017" fmla="*/ 896901 h 1578661"/>
                  <a:gd name="connsiteX7018" fmla="*/ 1249673 w 1534386"/>
                  <a:gd name="connsiteY7018" fmla="*/ 893277 h 1578661"/>
                  <a:gd name="connsiteX7019" fmla="*/ 1221886 w 1534386"/>
                  <a:gd name="connsiteY7019" fmla="*/ 919855 h 1578661"/>
                  <a:gd name="connsiteX7020" fmla="*/ 1221886 w 1534386"/>
                  <a:gd name="connsiteY7020" fmla="*/ 919855 h 1578661"/>
                  <a:gd name="connsiteX7021" fmla="*/ 1221886 w 1534386"/>
                  <a:gd name="connsiteY7021" fmla="*/ 919855 h 1578661"/>
                  <a:gd name="connsiteX7022" fmla="*/ 1221886 w 1534386"/>
                  <a:gd name="connsiteY7022" fmla="*/ 919855 h 1578661"/>
                  <a:gd name="connsiteX7023" fmla="*/ 1225510 w 1534386"/>
                  <a:gd name="connsiteY7023" fmla="*/ 912607 h 1578661"/>
                  <a:gd name="connsiteX7024" fmla="*/ 1233967 w 1534386"/>
                  <a:gd name="connsiteY7024" fmla="*/ 904150 h 1578661"/>
                  <a:gd name="connsiteX7025" fmla="*/ 1250881 w 1534386"/>
                  <a:gd name="connsiteY7025" fmla="*/ 890860 h 1578661"/>
                  <a:gd name="connsiteX7026" fmla="*/ 1253297 w 1534386"/>
                  <a:gd name="connsiteY7026" fmla="*/ 892068 h 1578661"/>
                  <a:gd name="connsiteX7027" fmla="*/ 1255713 w 1534386"/>
                  <a:gd name="connsiteY7027" fmla="*/ 894485 h 1578661"/>
                  <a:gd name="connsiteX7028" fmla="*/ 1260546 w 1534386"/>
                  <a:gd name="connsiteY7028" fmla="*/ 896901 h 1578661"/>
                  <a:gd name="connsiteX7029" fmla="*/ 1265378 w 1534386"/>
                  <a:gd name="connsiteY7029" fmla="*/ 899317 h 1578661"/>
                  <a:gd name="connsiteX7030" fmla="*/ 1273835 w 1534386"/>
                  <a:gd name="connsiteY7030" fmla="*/ 899317 h 1578661"/>
                  <a:gd name="connsiteX7031" fmla="*/ 1270211 w 1534386"/>
                  <a:gd name="connsiteY7031" fmla="*/ 895693 h 1578661"/>
                  <a:gd name="connsiteX7032" fmla="*/ 1261754 w 1534386"/>
                  <a:gd name="connsiteY7032" fmla="*/ 886028 h 1578661"/>
                  <a:gd name="connsiteX7033" fmla="*/ 1247256 w 1534386"/>
                  <a:gd name="connsiteY7033" fmla="*/ 887236 h 1578661"/>
                  <a:gd name="connsiteX7034" fmla="*/ 1214637 w 1534386"/>
                  <a:gd name="connsiteY7034" fmla="*/ 912607 h 1578661"/>
                  <a:gd name="connsiteX7035" fmla="*/ 1214637 w 1534386"/>
                  <a:gd name="connsiteY7035" fmla="*/ 912607 h 1578661"/>
                  <a:gd name="connsiteX7036" fmla="*/ 1206180 w 1534386"/>
                  <a:gd name="connsiteY7036" fmla="*/ 946434 h 1578661"/>
                  <a:gd name="connsiteX7037" fmla="*/ 1140942 w 1534386"/>
                  <a:gd name="connsiteY7037" fmla="*/ 948850 h 1578661"/>
                  <a:gd name="connsiteX7038" fmla="*/ 1140942 w 1534386"/>
                  <a:gd name="connsiteY7038" fmla="*/ 948850 h 1578661"/>
                  <a:gd name="connsiteX7039" fmla="*/ 1140942 w 1534386"/>
                  <a:gd name="connsiteY7039" fmla="*/ 948850 h 1578661"/>
                  <a:gd name="connsiteX7040" fmla="*/ 1140942 w 1534386"/>
                  <a:gd name="connsiteY7040" fmla="*/ 948850 h 1578661"/>
                  <a:gd name="connsiteX7041" fmla="*/ 1140942 w 1534386"/>
                  <a:gd name="connsiteY7041" fmla="*/ 948850 h 1578661"/>
                  <a:gd name="connsiteX7042" fmla="*/ 1136109 w 1534386"/>
                  <a:gd name="connsiteY7042" fmla="*/ 937977 h 1578661"/>
                  <a:gd name="connsiteX7043" fmla="*/ 1132485 w 1534386"/>
                  <a:gd name="connsiteY7043" fmla="*/ 935561 h 1578661"/>
                  <a:gd name="connsiteX7044" fmla="*/ 1126444 w 1534386"/>
                  <a:gd name="connsiteY7044" fmla="*/ 931936 h 1578661"/>
                  <a:gd name="connsiteX7045" fmla="*/ 1124028 w 1534386"/>
                  <a:gd name="connsiteY7045" fmla="*/ 930728 h 1578661"/>
                  <a:gd name="connsiteX7046" fmla="*/ 1124028 w 1534386"/>
                  <a:gd name="connsiteY7046" fmla="*/ 930728 h 1578661"/>
                  <a:gd name="connsiteX7047" fmla="*/ 1122820 w 1534386"/>
                  <a:gd name="connsiteY7047" fmla="*/ 930728 h 1578661"/>
                  <a:gd name="connsiteX7048" fmla="*/ 1122820 w 1534386"/>
                  <a:gd name="connsiteY7048" fmla="*/ 930728 h 1578661"/>
                  <a:gd name="connsiteX7049" fmla="*/ 1120403 w 1534386"/>
                  <a:gd name="connsiteY7049" fmla="*/ 929520 h 1578661"/>
                  <a:gd name="connsiteX7050" fmla="*/ 1119195 w 1534386"/>
                  <a:gd name="connsiteY7050" fmla="*/ 929520 h 1578661"/>
                  <a:gd name="connsiteX7051" fmla="*/ 1117988 w 1534386"/>
                  <a:gd name="connsiteY7051" fmla="*/ 929520 h 1578661"/>
                  <a:gd name="connsiteX7052" fmla="*/ 1116779 w 1534386"/>
                  <a:gd name="connsiteY7052" fmla="*/ 929520 h 1578661"/>
                  <a:gd name="connsiteX7053" fmla="*/ 1115571 w 1534386"/>
                  <a:gd name="connsiteY7053" fmla="*/ 929520 h 1578661"/>
                  <a:gd name="connsiteX7054" fmla="*/ 1114363 w 1534386"/>
                  <a:gd name="connsiteY7054" fmla="*/ 929520 h 1578661"/>
                  <a:gd name="connsiteX7055" fmla="*/ 1114363 w 1534386"/>
                  <a:gd name="connsiteY7055" fmla="*/ 929520 h 1578661"/>
                  <a:gd name="connsiteX7056" fmla="*/ 1113155 w 1534386"/>
                  <a:gd name="connsiteY7056" fmla="*/ 929520 h 1578661"/>
                  <a:gd name="connsiteX7057" fmla="*/ 1113155 w 1534386"/>
                  <a:gd name="connsiteY7057" fmla="*/ 929520 h 1578661"/>
                  <a:gd name="connsiteX7058" fmla="*/ 1111947 w 1534386"/>
                  <a:gd name="connsiteY7058" fmla="*/ 929520 h 1578661"/>
                  <a:gd name="connsiteX7059" fmla="*/ 1110738 w 1534386"/>
                  <a:gd name="connsiteY7059" fmla="*/ 929520 h 1578661"/>
                  <a:gd name="connsiteX7060" fmla="*/ 1110738 w 1534386"/>
                  <a:gd name="connsiteY7060" fmla="*/ 929520 h 1578661"/>
                  <a:gd name="connsiteX7061" fmla="*/ 1109531 w 1534386"/>
                  <a:gd name="connsiteY7061" fmla="*/ 929520 h 1578661"/>
                  <a:gd name="connsiteX7062" fmla="*/ 1109531 w 1534386"/>
                  <a:gd name="connsiteY7062" fmla="*/ 929520 h 1578661"/>
                  <a:gd name="connsiteX7063" fmla="*/ 1109531 w 1534386"/>
                  <a:gd name="connsiteY7063" fmla="*/ 929520 h 1578661"/>
                  <a:gd name="connsiteX7064" fmla="*/ 1108322 w 1534386"/>
                  <a:gd name="connsiteY7064" fmla="*/ 929520 h 1578661"/>
                  <a:gd name="connsiteX7065" fmla="*/ 1108322 w 1534386"/>
                  <a:gd name="connsiteY7065" fmla="*/ 929520 h 1578661"/>
                  <a:gd name="connsiteX7066" fmla="*/ 1105906 w 1534386"/>
                  <a:gd name="connsiteY7066" fmla="*/ 929520 h 1578661"/>
                  <a:gd name="connsiteX7067" fmla="*/ 1105906 w 1534386"/>
                  <a:gd name="connsiteY7067" fmla="*/ 929520 h 1578661"/>
                  <a:gd name="connsiteX7068" fmla="*/ 1105906 w 1534386"/>
                  <a:gd name="connsiteY7068" fmla="*/ 929520 h 1578661"/>
                  <a:gd name="connsiteX7069" fmla="*/ 1105906 w 1534386"/>
                  <a:gd name="connsiteY7069" fmla="*/ 929520 h 1578661"/>
                  <a:gd name="connsiteX7070" fmla="*/ 1105906 w 1534386"/>
                  <a:gd name="connsiteY7070" fmla="*/ 929520 h 1578661"/>
                  <a:gd name="connsiteX7071" fmla="*/ 1104698 w 1534386"/>
                  <a:gd name="connsiteY7071" fmla="*/ 929520 h 1578661"/>
                  <a:gd name="connsiteX7072" fmla="*/ 1104698 w 1534386"/>
                  <a:gd name="connsiteY7072" fmla="*/ 929520 h 1578661"/>
                  <a:gd name="connsiteX7073" fmla="*/ 1101074 w 1534386"/>
                  <a:gd name="connsiteY7073" fmla="*/ 930728 h 1578661"/>
                  <a:gd name="connsiteX7074" fmla="*/ 1101074 w 1534386"/>
                  <a:gd name="connsiteY7074" fmla="*/ 930728 h 1578661"/>
                  <a:gd name="connsiteX7075" fmla="*/ 1099866 w 1534386"/>
                  <a:gd name="connsiteY7075" fmla="*/ 931936 h 1578661"/>
                  <a:gd name="connsiteX7076" fmla="*/ 1099866 w 1534386"/>
                  <a:gd name="connsiteY7076" fmla="*/ 931936 h 1578661"/>
                  <a:gd name="connsiteX7077" fmla="*/ 1098657 w 1534386"/>
                  <a:gd name="connsiteY7077" fmla="*/ 933144 h 1578661"/>
                  <a:gd name="connsiteX7078" fmla="*/ 1098657 w 1534386"/>
                  <a:gd name="connsiteY7078" fmla="*/ 933144 h 1578661"/>
                  <a:gd name="connsiteX7079" fmla="*/ 1097449 w 1534386"/>
                  <a:gd name="connsiteY7079" fmla="*/ 934353 h 1578661"/>
                  <a:gd name="connsiteX7080" fmla="*/ 1097449 w 1534386"/>
                  <a:gd name="connsiteY7080" fmla="*/ 934353 h 1578661"/>
                  <a:gd name="connsiteX7081" fmla="*/ 1096241 w 1534386"/>
                  <a:gd name="connsiteY7081" fmla="*/ 935561 h 1578661"/>
                  <a:gd name="connsiteX7082" fmla="*/ 1096241 w 1534386"/>
                  <a:gd name="connsiteY7082" fmla="*/ 935561 h 1578661"/>
                  <a:gd name="connsiteX7083" fmla="*/ 1095033 w 1534386"/>
                  <a:gd name="connsiteY7083" fmla="*/ 936769 h 1578661"/>
                  <a:gd name="connsiteX7084" fmla="*/ 1095033 w 1534386"/>
                  <a:gd name="connsiteY7084" fmla="*/ 936769 h 1578661"/>
                  <a:gd name="connsiteX7085" fmla="*/ 1092617 w 1534386"/>
                  <a:gd name="connsiteY7085" fmla="*/ 940393 h 1578661"/>
                  <a:gd name="connsiteX7086" fmla="*/ 1091409 w 1534386"/>
                  <a:gd name="connsiteY7086" fmla="*/ 941601 h 1578661"/>
                  <a:gd name="connsiteX7087" fmla="*/ 1090200 w 1534386"/>
                  <a:gd name="connsiteY7087" fmla="*/ 944017 h 1578661"/>
                  <a:gd name="connsiteX7088" fmla="*/ 1088992 w 1534386"/>
                  <a:gd name="connsiteY7088" fmla="*/ 945226 h 1578661"/>
                  <a:gd name="connsiteX7089" fmla="*/ 1087785 w 1534386"/>
                  <a:gd name="connsiteY7089" fmla="*/ 947642 h 1578661"/>
                  <a:gd name="connsiteX7090" fmla="*/ 1086576 w 1534386"/>
                  <a:gd name="connsiteY7090" fmla="*/ 950058 h 1578661"/>
                  <a:gd name="connsiteX7091" fmla="*/ 1085368 w 1534386"/>
                  <a:gd name="connsiteY7091" fmla="*/ 951266 h 1578661"/>
                  <a:gd name="connsiteX7092" fmla="*/ 1084160 w 1534386"/>
                  <a:gd name="connsiteY7092" fmla="*/ 953683 h 1578661"/>
                  <a:gd name="connsiteX7093" fmla="*/ 1084160 w 1534386"/>
                  <a:gd name="connsiteY7093" fmla="*/ 954891 h 1578661"/>
                  <a:gd name="connsiteX7094" fmla="*/ 1082952 w 1534386"/>
                  <a:gd name="connsiteY7094" fmla="*/ 958515 h 1578661"/>
                  <a:gd name="connsiteX7095" fmla="*/ 1082952 w 1534386"/>
                  <a:gd name="connsiteY7095" fmla="*/ 958515 h 1578661"/>
                  <a:gd name="connsiteX7096" fmla="*/ 1079328 w 1534386"/>
                  <a:gd name="connsiteY7096" fmla="*/ 965764 h 1578661"/>
                  <a:gd name="connsiteX7097" fmla="*/ 1075703 w 1534386"/>
                  <a:gd name="connsiteY7097" fmla="*/ 980261 h 1578661"/>
                  <a:gd name="connsiteX7098" fmla="*/ 1076911 w 1534386"/>
                  <a:gd name="connsiteY7098" fmla="*/ 997175 h 1578661"/>
                  <a:gd name="connsiteX7099" fmla="*/ 1076911 w 1534386"/>
                  <a:gd name="connsiteY7099" fmla="*/ 997175 h 1578661"/>
                  <a:gd name="connsiteX7100" fmla="*/ 1076911 w 1534386"/>
                  <a:gd name="connsiteY7100" fmla="*/ 994759 h 1578661"/>
                  <a:gd name="connsiteX7101" fmla="*/ 1076911 w 1534386"/>
                  <a:gd name="connsiteY7101" fmla="*/ 994759 h 1578661"/>
                  <a:gd name="connsiteX7102" fmla="*/ 1076911 w 1534386"/>
                  <a:gd name="connsiteY7102" fmla="*/ 992342 h 1578661"/>
                  <a:gd name="connsiteX7103" fmla="*/ 1076911 w 1534386"/>
                  <a:gd name="connsiteY7103" fmla="*/ 992342 h 1578661"/>
                  <a:gd name="connsiteX7104" fmla="*/ 1084160 w 1534386"/>
                  <a:gd name="connsiteY7104" fmla="*/ 966972 h 1578661"/>
                  <a:gd name="connsiteX7105" fmla="*/ 1093825 w 1534386"/>
                  <a:gd name="connsiteY7105" fmla="*/ 945226 h 1578661"/>
                  <a:gd name="connsiteX7106" fmla="*/ 1102281 w 1534386"/>
                  <a:gd name="connsiteY7106" fmla="*/ 940393 h 1578661"/>
                  <a:gd name="connsiteX7107" fmla="*/ 1110738 w 1534386"/>
                  <a:gd name="connsiteY7107" fmla="*/ 940393 h 1578661"/>
                  <a:gd name="connsiteX7108" fmla="*/ 1116779 w 1534386"/>
                  <a:gd name="connsiteY7108" fmla="*/ 937977 h 1578661"/>
                  <a:gd name="connsiteX7109" fmla="*/ 1117988 w 1534386"/>
                  <a:gd name="connsiteY7109" fmla="*/ 939185 h 1578661"/>
                  <a:gd name="connsiteX7110" fmla="*/ 1119195 w 1534386"/>
                  <a:gd name="connsiteY7110" fmla="*/ 940393 h 1578661"/>
                  <a:gd name="connsiteX7111" fmla="*/ 1120403 w 1534386"/>
                  <a:gd name="connsiteY7111" fmla="*/ 940393 h 1578661"/>
                  <a:gd name="connsiteX7112" fmla="*/ 1124028 w 1534386"/>
                  <a:gd name="connsiteY7112" fmla="*/ 941601 h 1578661"/>
                  <a:gd name="connsiteX7113" fmla="*/ 1125236 w 1534386"/>
                  <a:gd name="connsiteY7113" fmla="*/ 941601 h 1578661"/>
                  <a:gd name="connsiteX7114" fmla="*/ 1126444 w 1534386"/>
                  <a:gd name="connsiteY7114" fmla="*/ 944017 h 1578661"/>
                  <a:gd name="connsiteX7115" fmla="*/ 1128860 w 1534386"/>
                  <a:gd name="connsiteY7115" fmla="*/ 948850 h 1578661"/>
                  <a:gd name="connsiteX7116" fmla="*/ 1128860 w 1534386"/>
                  <a:gd name="connsiteY7116" fmla="*/ 948850 h 1578661"/>
                  <a:gd name="connsiteX7117" fmla="*/ 1128860 w 1534386"/>
                  <a:gd name="connsiteY7117" fmla="*/ 948850 h 1578661"/>
                  <a:gd name="connsiteX7118" fmla="*/ 1128860 w 1534386"/>
                  <a:gd name="connsiteY7118" fmla="*/ 948850 h 1578661"/>
                  <a:gd name="connsiteX7119" fmla="*/ 1128860 w 1534386"/>
                  <a:gd name="connsiteY7119" fmla="*/ 948850 h 1578661"/>
                  <a:gd name="connsiteX7120" fmla="*/ 1121612 w 1534386"/>
                  <a:gd name="connsiteY7120" fmla="*/ 942810 h 1578661"/>
                  <a:gd name="connsiteX7121" fmla="*/ 1114363 w 1534386"/>
                  <a:gd name="connsiteY7121" fmla="*/ 940393 h 1578661"/>
                  <a:gd name="connsiteX7122" fmla="*/ 1099866 w 1534386"/>
                  <a:gd name="connsiteY7122" fmla="*/ 942810 h 1578661"/>
                  <a:gd name="connsiteX7123" fmla="*/ 1098657 w 1534386"/>
                  <a:gd name="connsiteY7123" fmla="*/ 944017 h 1578661"/>
                  <a:gd name="connsiteX7124" fmla="*/ 1091409 w 1534386"/>
                  <a:gd name="connsiteY7124" fmla="*/ 954891 h 1578661"/>
                  <a:gd name="connsiteX7125" fmla="*/ 1091409 w 1534386"/>
                  <a:gd name="connsiteY7125" fmla="*/ 954891 h 1578661"/>
                  <a:gd name="connsiteX7126" fmla="*/ 1091409 w 1534386"/>
                  <a:gd name="connsiteY7126" fmla="*/ 954891 h 1578661"/>
                  <a:gd name="connsiteX7127" fmla="*/ 1090200 w 1534386"/>
                  <a:gd name="connsiteY7127" fmla="*/ 956099 h 1578661"/>
                  <a:gd name="connsiteX7128" fmla="*/ 1079328 w 1534386"/>
                  <a:gd name="connsiteY7128" fmla="*/ 985094 h 1578661"/>
                  <a:gd name="connsiteX7129" fmla="*/ 1078119 w 1534386"/>
                  <a:gd name="connsiteY7129" fmla="*/ 988718 h 1578661"/>
                  <a:gd name="connsiteX7130" fmla="*/ 1076911 w 1534386"/>
                  <a:gd name="connsiteY7130" fmla="*/ 991135 h 1578661"/>
                  <a:gd name="connsiteX7131" fmla="*/ 1076911 w 1534386"/>
                  <a:gd name="connsiteY7131" fmla="*/ 991135 h 1578661"/>
                  <a:gd name="connsiteX7132" fmla="*/ 1075703 w 1534386"/>
                  <a:gd name="connsiteY7132" fmla="*/ 997175 h 1578661"/>
                  <a:gd name="connsiteX7133" fmla="*/ 1075703 w 1534386"/>
                  <a:gd name="connsiteY7133" fmla="*/ 997175 h 1578661"/>
                  <a:gd name="connsiteX7134" fmla="*/ 1075703 w 1534386"/>
                  <a:gd name="connsiteY7134" fmla="*/ 998383 h 1578661"/>
                  <a:gd name="connsiteX7135" fmla="*/ 1075703 w 1534386"/>
                  <a:gd name="connsiteY7135" fmla="*/ 998383 h 1578661"/>
                  <a:gd name="connsiteX7136" fmla="*/ 1075703 w 1534386"/>
                  <a:gd name="connsiteY7136" fmla="*/ 998383 h 1578661"/>
                  <a:gd name="connsiteX7137" fmla="*/ 1078119 w 1534386"/>
                  <a:gd name="connsiteY7137" fmla="*/ 1018921 h 1578661"/>
                  <a:gd name="connsiteX7138" fmla="*/ 1078119 w 1534386"/>
                  <a:gd name="connsiteY7138" fmla="*/ 1020129 h 1578661"/>
                  <a:gd name="connsiteX7139" fmla="*/ 1078119 w 1534386"/>
                  <a:gd name="connsiteY7139" fmla="*/ 1022545 h 1578661"/>
                  <a:gd name="connsiteX7140" fmla="*/ 1075703 w 1534386"/>
                  <a:gd name="connsiteY7140" fmla="*/ 1028586 h 1578661"/>
                  <a:gd name="connsiteX7141" fmla="*/ 1075703 w 1534386"/>
                  <a:gd name="connsiteY7141" fmla="*/ 1028586 h 1578661"/>
                  <a:gd name="connsiteX7142" fmla="*/ 1074495 w 1534386"/>
                  <a:gd name="connsiteY7142" fmla="*/ 1032211 h 1578661"/>
                  <a:gd name="connsiteX7143" fmla="*/ 1074495 w 1534386"/>
                  <a:gd name="connsiteY7143" fmla="*/ 1037043 h 1578661"/>
                  <a:gd name="connsiteX7144" fmla="*/ 1076911 w 1534386"/>
                  <a:gd name="connsiteY7144" fmla="*/ 1041875 h 1578661"/>
                  <a:gd name="connsiteX7145" fmla="*/ 1076911 w 1534386"/>
                  <a:gd name="connsiteY7145" fmla="*/ 1041875 h 1578661"/>
                  <a:gd name="connsiteX7146" fmla="*/ 1076911 w 1534386"/>
                  <a:gd name="connsiteY7146" fmla="*/ 1041875 h 1578661"/>
                  <a:gd name="connsiteX7147" fmla="*/ 1076911 w 1534386"/>
                  <a:gd name="connsiteY7147" fmla="*/ 1041875 h 1578661"/>
                  <a:gd name="connsiteX7148" fmla="*/ 1076911 w 1534386"/>
                  <a:gd name="connsiteY7148" fmla="*/ 1041875 h 1578661"/>
                  <a:gd name="connsiteX7149" fmla="*/ 1076911 w 1534386"/>
                  <a:gd name="connsiteY7149" fmla="*/ 1043084 h 1578661"/>
                  <a:gd name="connsiteX7150" fmla="*/ 1076911 w 1534386"/>
                  <a:gd name="connsiteY7150" fmla="*/ 1043084 h 1578661"/>
                  <a:gd name="connsiteX7151" fmla="*/ 1076911 w 1534386"/>
                  <a:gd name="connsiteY7151" fmla="*/ 1043084 h 1578661"/>
                  <a:gd name="connsiteX7152" fmla="*/ 1076911 w 1534386"/>
                  <a:gd name="connsiteY7152" fmla="*/ 1043084 h 1578661"/>
                  <a:gd name="connsiteX7153" fmla="*/ 1076911 w 1534386"/>
                  <a:gd name="connsiteY7153" fmla="*/ 1043084 h 1578661"/>
                  <a:gd name="connsiteX7154" fmla="*/ 1076911 w 1534386"/>
                  <a:gd name="connsiteY7154" fmla="*/ 1044292 h 1578661"/>
                  <a:gd name="connsiteX7155" fmla="*/ 1076911 w 1534386"/>
                  <a:gd name="connsiteY7155" fmla="*/ 1044292 h 1578661"/>
                  <a:gd name="connsiteX7156" fmla="*/ 1076911 w 1534386"/>
                  <a:gd name="connsiteY7156" fmla="*/ 1044292 h 1578661"/>
                  <a:gd name="connsiteX7157" fmla="*/ 1076911 w 1534386"/>
                  <a:gd name="connsiteY7157" fmla="*/ 1044292 h 1578661"/>
                  <a:gd name="connsiteX7158" fmla="*/ 1076911 w 1534386"/>
                  <a:gd name="connsiteY7158" fmla="*/ 1044292 h 1578661"/>
                  <a:gd name="connsiteX7159" fmla="*/ 1076911 w 1534386"/>
                  <a:gd name="connsiteY7159" fmla="*/ 1044292 h 1578661"/>
                  <a:gd name="connsiteX7160" fmla="*/ 1076911 w 1534386"/>
                  <a:gd name="connsiteY7160" fmla="*/ 1044292 h 1578661"/>
                  <a:gd name="connsiteX7161" fmla="*/ 1076911 w 1534386"/>
                  <a:gd name="connsiteY7161" fmla="*/ 1044292 h 1578661"/>
                  <a:gd name="connsiteX7162" fmla="*/ 1075703 w 1534386"/>
                  <a:gd name="connsiteY7162" fmla="*/ 1047916 h 1578661"/>
                  <a:gd name="connsiteX7163" fmla="*/ 1073287 w 1534386"/>
                  <a:gd name="connsiteY7163" fmla="*/ 1057581 h 1578661"/>
                  <a:gd name="connsiteX7164" fmla="*/ 1073287 w 1534386"/>
                  <a:gd name="connsiteY7164" fmla="*/ 1057581 h 1578661"/>
                  <a:gd name="connsiteX7165" fmla="*/ 1072078 w 1534386"/>
                  <a:gd name="connsiteY7165" fmla="*/ 1062414 h 1578661"/>
                  <a:gd name="connsiteX7166" fmla="*/ 1072078 w 1534386"/>
                  <a:gd name="connsiteY7166" fmla="*/ 1063622 h 1578661"/>
                  <a:gd name="connsiteX7167" fmla="*/ 1072078 w 1534386"/>
                  <a:gd name="connsiteY7167" fmla="*/ 1066038 h 1578661"/>
                  <a:gd name="connsiteX7168" fmla="*/ 1072078 w 1534386"/>
                  <a:gd name="connsiteY7168" fmla="*/ 1066038 h 1578661"/>
                  <a:gd name="connsiteX7169" fmla="*/ 1072078 w 1534386"/>
                  <a:gd name="connsiteY7169" fmla="*/ 1068454 h 1578661"/>
                  <a:gd name="connsiteX7170" fmla="*/ 1072078 w 1534386"/>
                  <a:gd name="connsiteY7170" fmla="*/ 1068454 h 1578661"/>
                  <a:gd name="connsiteX7171" fmla="*/ 1072078 w 1534386"/>
                  <a:gd name="connsiteY7171" fmla="*/ 1070870 h 1578661"/>
                  <a:gd name="connsiteX7172" fmla="*/ 1072078 w 1534386"/>
                  <a:gd name="connsiteY7172" fmla="*/ 1070870 h 1578661"/>
                  <a:gd name="connsiteX7173" fmla="*/ 1072078 w 1534386"/>
                  <a:gd name="connsiteY7173" fmla="*/ 1070870 h 1578661"/>
                  <a:gd name="connsiteX7174" fmla="*/ 1072078 w 1534386"/>
                  <a:gd name="connsiteY7174" fmla="*/ 1070870 h 1578661"/>
                  <a:gd name="connsiteX7175" fmla="*/ 1072078 w 1534386"/>
                  <a:gd name="connsiteY7175" fmla="*/ 1070870 h 1578661"/>
                  <a:gd name="connsiteX7176" fmla="*/ 1072078 w 1534386"/>
                  <a:gd name="connsiteY7176" fmla="*/ 1070870 h 1578661"/>
                  <a:gd name="connsiteX7177" fmla="*/ 1072078 w 1534386"/>
                  <a:gd name="connsiteY7177" fmla="*/ 1072079 h 1578661"/>
                  <a:gd name="connsiteX7178" fmla="*/ 1072078 w 1534386"/>
                  <a:gd name="connsiteY7178" fmla="*/ 1072079 h 1578661"/>
                  <a:gd name="connsiteX7179" fmla="*/ 1072078 w 1534386"/>
                  <a:gd name="connsiteY7179" fmla="*/ 1072079 h 1578661"/>
                  <a:gd name="connsiteX7180" fmla="*/ 1072078 w 1534386"/>
                  <a:gd name="connsiteY7180" fmla="*/ 1072079 h 1578661"/>
                  <a:gd name="connsiteX7181" fmla="*/ 1072078 w 1534386"/>
                  <a:gd name="connsiteY7181" fmla="*/ 1072079 h 1578661"/>
                  <a:gd name="connsiteX7182" fmla="*/ 1072078 w 1534386"/>
                  <a:gd name="connsiteY7182" fmla="*/ 1072079 h 1578661"/>
                  <a:gd name="connsiteX7183" fmla="*/ 1072078 w 1534386"/>
                  <a:gd name="connsiteY7183" fmla="*/ 1072079 h 1578661"/>
                  <a:gd name="connsiteX7184" fmla="*/ 1072078 w 1534386"/>
                  <a:gd name="connsiteY7184" fmla="*/ 1072079 h 1578661"/>
                  <a:gd name="connsiteX7185" fmla="*/ 1072078 w 1534386"/>
                  <a:gd name="connsiteY7185" fmla="*/ 1072079 h 1578661"/>
                  <a:gd name="connsiteX7186" fmla="*/ 1072078 w 1534386"/>
                  <a:gd name="connsiteY7186" fmla="*/ 1072079 h 1578661"/>
                  <a:gd name="connsiteX7187" fmla="*/ 1072078 w 1534386"/>
                  <a:gd name="connsiteY7187" fmla="*/ 1072079 h 1578661"/>
                  <a:gd name="connsiteX7188" fmla="*/ 1072078 w 1534386"/>
                  <a:gd name="connsiteY7188" fmla="*/ 1072079 h 1578661"/>
                  <a:gd name="connsiteX7189" fmla="*/ 1072078 w 1534386"/>
                  <a:gd name="connsiteY7189" fmla="*/ 1072079 h 1578661"/>
                  <a:gd name="connsiteX7190" fmla="*/ 1072078 w 1534386"/>
                  <a:gd name="connsiteY7190" fmla="*/ 1072079 h 1578661"/>
                  <a:gd name="connsiteX7191" fmla="*/ 1072078 w 1534386"/>
                  <a:gd name="connsiteY7191" fmla="*/ 1072079 h 1578661"/>
                  <a:gd name="connsiteX7192" fmla="*/ 1072078 w 1534386"/>
                  <a:gd name="connsiteY7192" fmla="*/ 1072079 h 1578661"/>
                  <a:gd name="connsiteX7193" fmla="*/ 1072078 w 1534386"/>
                  <a:gd name="connsiteY7193" fmla="*/ 1072079 h 1578661"/>
                  <a:gd name="connsiteX7194" fmla="*/ 1072078 w 1534386"/>
                  <a:gd name="connsiteY7194" fmla="*/ 1072079 h 1578661"/>
                  <a:gd name="connsiteX7195" fmla="*/ 1072078 w 1534386"/>
                  <a:gd name="connsiteY7195" fmla="*/ 1072079 h 1578661"/>
                  <a:gd name="connsiteX7196" fmla="*/ 1072078 w 1534386"/>
                  <a:gd name="connsiteY7196" fmla="*/ 1072079 h 1578661"/>
                  <a:gd name="connsiteX7197" fmla="*/ 1072078 w 1534386"/>
                  <a:gd name="connsiteY7197" fmla="*/ 1072079 h 1578661"/>
                  <a:gd name="connsiteX7198" fmla="*/ 1073287 w 1534386"/>
                  <a:gd name="connsiteY7198" fmla="*/ 1070870 h 1578661"/>
                  <a:gd name="connsiteX7199" fmla="*/ 1073287 w 1534386"/>
                  <a:gd name="connsiteY7199" fmla="*/ 1070870 h 1578661"/>
                  <a:gd name="connsiteX7200" fmla="*/ 1073287 w 1534386"/>
                  <a:gd name="connsiteY7200" fmla="*/ 1070870 h 1578661"/>
                  <a:gd name="connsiteX7201" fmla="*/ 1074495 w 1534386"/>
                  <a:gd name="connsiteY7201" fmla="*/ 1068454 h 1578661"/>
                  <a:gd name="connsiteX7202" fmla="*/ 1075703 w 1534386"/>
                  <a:gd name="connsiteY7202" fmla="*/ 1064830 h 1578661"/>
                  <a:gd name="connsiteX7203" fmla="*/ 1081744 w 1534386"/>
                  <a:gd name="connsiteY7203" fmla="*/ 1050333 h 1578661"/>
                  <a:gd name="connsiteX7204" fmla="*/ 1082952 w 1534386"/>
                  <a:gd name="connsiteY7204" fmla="*/ 1049124 h 1578661"/>
                  <a:gd name="connsiteX7205" fmla="*/ 1082952 w 1534386"/>
                  <a:gd name="connsiteY7205" fmla="*/ 1049124 h 1578661"/>
                  <a:gd name="connsiteX7206" fmla="*/ 1082952 w 1534386"/>
                  <a:gd name="connsiteY7206" fmla="*/ 1049124 h 1578661"/>
                  <a:gd name="connsiteX7207" fmla="*/ 1082952 w 1534386"/>
                  <a:gd name="connsiteY7207" fmla="*/ 1049124 h 1578661"/>
                  <a:gd name="connsiteX7208" fmla="*/ 1081744 w 1534386"/>
                  <a:gd name="connsiteY7208" fmla="*/ 1051541 h 1578661"/>
                  <a:gd name="connsiteX7209" fmla="*/ 1080535 w 1534386"/>
                  <a:gd name="connsiteY7209" fmla="*/ 1053957 h 1578661"/>
                  <a:gd name="connsiteX7210" fmla="*/ 1079328 w 1534386"/>
                  <a:gd name="connsiteY7210" fmla="*/ 1057581 h 1578661"/>
                  <a:gd name="connsiteX7211" fmla="*/ 1079328 w 1534386"/>
                  <a:gd name="connsiteY7211" fmla="*/ 1058789 h 1578661"/>
                  <a:gd name="connsiteX7212" fmla="*/ 1078119 w 1534386"/>
                  <a:gd name="connsiteY7212" fmla="*/ 1063622 h 1578661"/>
                  <a:gd name="connsiteX7213" fmla="*/ 1078119 w 1534386"/>
                  <a:gd name="connsiteY7213" fmla="*/ 1063622 h 1578661"/>
                  <a:gd name="connsiteX7214" fmla="*/ 1076911 w 1534386"/>
                  <a:gd name="connsiteY7214" fmla="*/ 1068454 h 1578661"/>
                  <a:gd name="connsiteX7215" fmla="*/ 1076911 w 1534386"/>
                  <a:gd name="connsiteY7215" fmla="*/ 1068454 h 1578661"/>
                  <a:gd name="connsiteX7216" fmla="*/ 1076911 w 1534386"/>
                  <a:gd name="connsiteY7216" fmla="*/ 1068454 h 1578661"/>
                  <a:gd name="connsiteX7217" fmla="*/ 1076911 w 1534386"/>
                  <a:gd name="connsiteY7217" fmla="*/ 1068454 h 1578661"/>
                  <a:gd name="connsiteX7218" fmla="*/ 1075703 w 1534386"/>
                  <a:gd name="connsiteY7218" fmla="*/ 1074495 h 1578661"/>
                  <a:gd name="connsiteX7219" fmla="*/ 1075703 w 1534386"/>
                  <a:gd name="connsiteY7219" fmla="*/ 1075703 h 1578661"/>
                  <a:gd name="connsiteX7220" fmla="*/ 1075703 w 1534386"/>
                  <a:gd name="connsiteY7220" fmla="*/ 1079327 h 1578661"/>
                  <a:gd name="connsiteX7221" fmla="*/ 1078119 w 1534386"/>
                  <a:gd name="connsiteY7221" fmla="*/ 1080536 h 1578661"/>
                  <a:gd name="connsiteX7222" fmla="*/ 1078119 w 1534386"/>
                  <a:gd name="connsiteY7222" fmla="*/ 1080536 h 1578661"/>
                  <a:gd name="connsiteX7223" fmla="*/ 1079328 w 1534386"/>
                  <a:gd name="connsiteY7223" fmla="*/ 1080536 h 1578661"/>
                  <a:gd name="connsiteX7224" fmla="*/ 1079328 w 1534386"/>
                  <a:gd name="connsiteY7224" fmla="*/ 1080536 h 1578661"/>
                  <a:gd name="connsiteX7225" fmla="*/ 1080535 w 1534386"/>
                  <a:gd name="connsiteY7225" fmla="*/ 1080536 h 1578661"/>
                  <a:gd name="connsiteX7226" fmla="*/ 1080535 w 1534386"/>
                  <a:gd name="connsiteY7226" fmla="*/ 1080536 h 1578661"/>
                  <a:gd name="connsiteX7227" fmla="*/ 1080535 w 1534386"/>
                  <a:gd name="connsiteY7227" fmla="*/ 1080536 h 1578661"/>
                  <a:gd name="connsiteX7228" fmla="*/ 1081744 w 1534386"/>
                  <a:gd name="connsiteY7228" fmla="*/ 1076911 h 1578661"/>
                  <a:gd name="connsiteX7229" fmla="*/ 1081744 w 1534386"/>
                  <a:gd name="connsiteY7229" fmla="*/ 1075703 h 1578661"/>
                  <a:gd name="connsiteX7230" fmla="*/ 1084160 w 1534386"/>
                  <a:gd name="connsiteY7230" fmla="*/ 1072079 h 1578661"/>
                  <a:gd name="connsiteX7231" fmla="*/ 1084160 w 1534386"/>
                  <a:gd name="connsiteY7231" fmla="*/ 1072079 h 1578661"/>
                  <a:gd name="connsiteX7232" fmla="*/ 1086576 w 1534386"/>
                  <a:gd name="connsiteY7232" fmla="*/ 1068454 h 1578661"/>
                  <a:gd name="connsiteX7233" fmla="*/ 1087785 w 1534386"/>
                  <a:gd name="connsiteY7233" fmla="*/ 1067246 h 1578661"/>
                  <a:gd name="connsiteX7234" fmla="*/ 1088992 w 1534386"/>
                  <a:gd name="connsiteY7234" fmla="*/ 1064830 h 1578661"/>
                  <a:gd name="connsiteX7235" fmla="*/ 1088992 w 1534386"/>
                  <a:gd name="connsiteY7235" fmla="*/ 1063622 h 1578661"/>
                  <a:gd name="connsiteX7236" fmla="*/ 1090200 w 1534386"/>
                  <a:gd name="connsiteY7236" fmla="*/ 1061206 h 1578661"/>
                  <a:gd name="connsiteX7237" fmla="*/ 1090200 w 1534386"/>
                  <a:gd name="connsiteY7237" fmla="*/ 1061206 h 1578661"/>
                  <a:gd name="connsiteX7238" fmla="*/ 1090200 w 1534386"/>
                  <a:gd name="connsiteY7238" fmla="*/ 1059997 h 1578661"/>
                  <a:gd name="connsiteX7239" fmla="*/ 1090200 w 1534386"/>
                  <a:gd name="connsiteY7239" fmla="*/ 1059997 h 1578661"/>
                  <a:gd name="connsiteX7240" fmla="*/ 1090200 w 1534386"/>
                  <a:gd name="connsiteY7240" fmla="*/ 1058789 h 1578661"/>
                  <a:gd name="connsiteX7241" fmla="*/ 1090200 w 1534386"/>
                  <a:gd name="connsiteY7241" fmla="*/ 1058789 h 1578661"/>
                  <a:gd name="connsiteX7242" fmla="*/ 1090200 w 1534386"/>
                  <a:gd name="connsiteY7242" fmla="*/ 1058789 h 1578661"/>
                  <a:gd name="connsiteX7243" fmla="*/ 1090200 w 1534386"/>
                  <a:gd name="connsiteY7243" fmla="*/ 1056373 h 1578661"/>
                  <a:gd name="connsiteX7244" fmla="*/ 1090200 w 1534386"/>
                  <a:gd name="connsiteY7244" fmla="*/ 1056373 h 1578661"/>
                  <a:gd name="connsiteX7245" fmla="*/ 1090200 w 1534386"/>
                  <a:gd name="connsiteY7245" fmla="*/ 1056373 h 1578661"/>
                  <a:gd name="connsiteX7246" fmla="*/ 1090200 w 1534386"/>
                  <a:gd name="connsiteY7246" fmla="*/ 1056373 h 1578661"/>
                  <a:gd name="connsiteX7247" fmla="*/ 1090200 w 1534386"/>
                  <a:gd name="connsiteY7247" fmla="*/ 1056373 h 1578661"/>
                  <a:gd name="connsiteX7248" fmla="*/ 1090200 w 1534386"/>
                  <a:gd name="connsiteY7248" fmla="*/ 1056373 h 1578661"/>
                  <a:gd name="connsiteX7249" fmla="*/ 1090200 w 1534386"/>
                  <a:gd name="connsiteY7249" fmla="*/ 1053957 h 1578661"/>
                  <a:gd name="connsiteX7250" fmla="*/ 1090200 w 1534386"/>
                  <a:gd name="connsiteY7250" fmla="*/ 1053957 h 1578661"/>
                  <a:gd name="connsiteX7251" fmla="*/ 1090200 w 1534386"/>
                  <a:gd name="connsiteY7251" fmla="*/ 1053957 h 1578661"/>
                  <a:gd name="connsiteX7252" fmla="*/ 1088992 w 1534386"/>
                  <a:gd name="connsiteY7252" fmla="*/ 1047916 h 1578661"/>
                  <a:gd name="connsiteX7253" fmla="*/ 1088992 w 1534386"/>
                  <a:gd name="connsiteY7253" fmla="*/ 1047916 h 1578661"/>
                  <a:gd name="connsiteX7254" fmla="*/ 1088992 w 1534386"/>
                  <a:gd name="connsiteY7254" fmla="*/ 1046708 h 1578661"/>
                  <a:gd name="connsiteX7255" fmla="*/ 1087785 w 1534386"/>
                  <a:gd name="connsiteY7255" fmla="*/ 1045500 h 1578661"/>
                  <a:gd name="connsiteX7256" fmla="*/ 1087785 w 1534386"/>
                  <a:gd name="connsiteY7256" fmla="*/ 1045500 h 1578661"/>
                  <a:gd name="connsiteX7257" fmla="*/ 1087785 w 1534386"/>
                  <a:gd name="connsiteY7257" fmla="*/ 1045500 h 1578661"/>
                  <a:gd name="connsiteX7258" fmla="*/ 1087785 w 1534386"/>
                  <a:gd name="connsiteY7258" fmla="*/ 1045500 h 1578661"/>
                  <a:gd name="connsiteX7259" fmla="*/ 1087785 w 1534386"/>
                  <a:gd name="connsiteY7259" fmla="*/ 1045500 h 1578661"/>
                  <a:gd name="connsiteX7260" fmla="*/ 1087785 w 1534386"/>
                  <a:gd name="connsiteY7260" fmla="*/ 1045500 h 1578661"/>
                  <a:gd name="connsiteX7261" fmla="*/ 1087785 w 1534386"/>
                  <a:gd name="connsiteY7261" fmla="*/ 1045500 h 1578661"/>
                  <a:gd name="connsiteX7262" fmla="*/ 1087785 w 1534386"/>
                  <a:gd name="connsiteY7262" fmla="*/ 1045500 h 1578661"/>
                  <a:gd name="connsiteX7263" fmla="*/ 1087785 w 1534386"/>
                  <a:gd name="connsiteY7263" fmla="*/ 1045500 h 1578661"/>
                  <a:gd name="connsiteX7264" fmla="*/ 1087785 w 1534386"/>
                  <a:gd name="connsiteY7264" fmla="*/ 1045500 h 1578661"/>
                  <a:gd name="connsiteX7265" fmla="*/ 1087785 w 1534386"/>
                  <a:gd name="connsiteY7265" fmla="*/ 1045500 h 1578661"/>
                  <a:gd name="connsiteX7266" fmla="*/ 1087785 w 1534386"/>
                  <a:gd name="connsiteY7266" fmla="*/ 1045500 h 1578661"/>
                  <a:gd name="connsiteX7267" fmla="*/ 1087785 w 1534386"/>
                  <a:gd name="connsiteY7267" fmla="*/ 1045500 h 1578661"/>
                  <a:gd name="connsiteX7268" fmla="*/ 1087785 w 1534386"/>
                  <a:gd name="connsiteY7268" fmla="*/ 1045500 h 1578661"/>
                  <a:gd name="connsiteX7269" fmla="*/ 1087785 w 1534386"/>
                  <a:gd name="connsiteY7269" fmla="*/ 1045500 h 1578661"/>
                  <a:gd name="connsiteX7270" fmla="*/ 1087785 w 1534386"/>
                  <a:gd name="connsiteY7270" fmla="*/ 1045500 h 1578661"/>
                  <a:gd name="connsiteX7271" fmla="*/ 1087785 w 1534386"/>
                  <a:gd name="connsiteY7271" fmla="*/ 1045500 h 1578661"/>
                  <a:gd name="connsiteX7272" fmla="*/ 1095033 w 1534386"/>
                  <a:gd name="connsiteY7272" fmla="*/ 1049124 h 1578661"/>
                  <a:gd name="connsiteX7273" fmla="*/ 1102281 w 1534386"/>
                  <a:gd name="connsiteY7273" fmla="*/ 1049124 h 1578661"/>
                  <a:gd name="connsiteX7274" fmla="*/ 1102281 w 1534386"/>
                  <a:gd name="connsiteY7274" fmla="*/ 1049124 h 1578661"/>
                  <a:gd name="connsiteX7275" fmla="*/ 1102281 w 1534386"/>
                  <a:gd name="connsiteY7275" fmla="*/ 1050333 h 1578661"/>
                  <a:gd name="connsiteX7276" fmla="*/ 1102281 w 1534386"/>
                  <a:gd name="connsiteY7276" fmla="*/ 1050333 h 1578661"/>
                  <a:gd name="connsiteX7277" fmla="*/ 1101074 w 1534386"/>
                  <a:gd name="connsiteY7277" fmla="*/ 1050333 h 1578661"/>
                  <a:gd name="connsiteX7278" fmla="*/ 1101074 w 1534386"/>
                  <a:gd name="connsiteY7278" fmla="*/ 1050333 h 1578661"/>
                  <a:gd name="connsiteX7279" fmla="*/ 1097449 w 1534386"/>
                  <a:gd name="connsiteY7279" fmla="*/ 1051541 h 1578661"/>
                  <a:gd name="connsiteX7280" fmla="*/ 1092617 w 1534386"/>
                  <a:gd name="connsiteY7280" fmla="*/ 1064830 h 1578661"/>
                  <a:gd name="connsiteX7281" fmla="*/ 1090200 w 1534386"/>
                  <a:gd name="connsiteY7281" fmla="*/ 1070870 h 1578661"/>
                  <a:gd name="connsiteX7282" fmla="*/ 1090200 w 1534386"/>
                  <a:gd name="connsiteY7282" fmla="*/ 1072079 h 1578661"/>
                  <a:gd name="connsiteX7283" fmla="*/ 1086576 w 1534386"/>
                  <a:gd name="connsiteY7283" fmla="*/ 1079327 h 1578661"/>
                  <a:gd name="connsiteX7284" fmla="*/ 1084160 w 1534386"/>
                  <a:gd name="connsiteY7284" fmla="*/ 1085368 h 1578661"/>
                  <a:gd name="connsiteX7285" fmla="*/ 1079328 w 1534386"/>
                  <a:gd name="connsiteY7285" fmla="*/ 1097449 h 1578661"/>
                  <a:gd name="connsiteX7286" fmla="*/ 1079328 w 1534386"/>
                  <a:gd name="connsiteY7286" fmla="*/ 1097449 h 1578661"/>
                  <a:gd name="connsiteX7287" fmla="*/ 1079328 w 1534386"/>
                  <a:gd name="connsiteY7287" fmla="*/ 1097449 h 1578661"/>
                  <a:gd name="connsiteX7288" fmla="*/ 1079328 w 1534386"/>
                  <a:gd name="connsiteY7288" fmla="*/ 1097449 h 1578661"/>
                  <a:gd name="connsiteX7289" fmla="*/ 1079328 w 1534386"/>
                  <a:gd name="connsiteY7289" fmla="*/ 1097449 h 1578661"/>
                  <a:gd name="connsiteX7290" fmla="*/ 1080535 w 1534386"/>
                  <a:gd name="connsiteY7290" fmla="*/ 1097449 h 1578661"/>
                  <a:gd name="connsiteX7291" fmla="*/ 1080535 w 1534386"/>
                  <a:gd name="connsiteY7291" fmla="*/ 1097449 h 1578661"/>
                  <a:gd name="connsiteX7292" fmla="*/ 1080535 w 1534386"/>
                  <a:gd name="connsiteY7292" fmla="*/ 1097449 h 1578661"/>
                  <a:gd name="connsiteX7293" fmla="*/ 1080535 w 1534386"/>
                  <a:gd name="connsiteY7293" fmla="*/ 1097449 h 1578661"/>
                  <a:gd name="connsiteX7294" fmla="*/ 1081744 w 1534386"/>
                  <a:gd name="connsiteY7294" fmla="*/ 1096241 h 1578661"/>
                  <a:gd name="connsiteX7295" fmla="*/ 1081744 w 1534386"/>
                  <a:gd name="connsiteY7295" fmla="*/ 1096241 h 1578661"/>
                  <a:gd name="connsiteX7296" fmla="*/ 1082952 w 1534386"/>
                  <a:gd name="connsiteY7296" fmla="*/ 1095033 h 1578661"/>
                  <a:gd name="connsiteX7297" fmla="*/ 1082952 w 1534386"/>
                  <a:gd name="connsiteY7297" fmla="*/ 1095033 h 1578661"/>
                  <a:gd name="connsiteX7298" fmla="*/ 1084160 w 1534386"/>
                  <a:gd name="connsiteY7298" fmla="*/ 1093825 h 1578661"/>
                  <a:gd name="connsiteX7299" fmla="*/ 1084160 w 1534386"/>
                  <a:gd name="connsiteY7299" fmla="*/ 1093825 h 1578661"/>
                  <a:gd name="connsiteX7300" fmla="*/ 1085368 w 1534386"/>
                  <a:gd name="connsiteY7300" fmla="*/ 1092617 h 1578661"/>
                  <a:gd name="connsiteX7301" fmla="*/ 1085368 w 1534386"/>
                  <a:gd name="connsiteY7301" fmla="*/ 1092617 h 1578661"/>
                  <a:gd name="connsiteX7302" fmla="*/ 1086576 w 1534386"/>
                  <a:gd name="connsiteY7302" fmla="*/ 1091409 h 1578661"/>
                  <a:gd name="connsiteX7303" fmla="*/ 1086576 w 1534386"/>
                  <a:gd name="connsiteY7303" fmla="*/ 1091409 h 1578661"/>
                  <a:gd name="connsiteX7304" fmla="*/ 1101074 w 1534386"/>
                  <a:gd name="connsiteY7304" fmla="*/ 1073287 h 1578661"/>
                  <a:gd name="connsiteX7305" fmla="*/ 1127652 w 1534386"/>
                  <a:gd name="connsiteY7305" fmla="*/ 1038251 h 1578661"/>
                  <a:gd name="connsiteX7306" fmla="*/ 1127652 w 1534386"/>
                  <a:gd name="connsiteY7306" fmla="*/ 1038251 h 1578661"/>
                  <a:gd name="connsiteX7307" fmla="*/ 1127652 w 1534386"/>
                  <a:gd name="connsiteY7307" fmla="*/ 1038251 h 1578661"/>
                  <a:gd name="connsiteX7308" fmla="*/ 1127652 w 1534386"/>
                  <a:gd name="connsiteY7308" fmla="*/ 1038251 h 1578661"/>
                  <a:gd name="connsiteX7309" fmla="*/ 1127652 w 1534386"/>
                  <a:gd name="connsiteY7309" fmla="*/ 1038251 h 1578661"/>
                  <a:gd name="connsiteX7310" fmla="*/ 1127652 w 1534386"/>
                  <a:gd name="connsiteY7310" fmla="*/ 1038251 h 1578661"/>
                  <a:gd name="connsiteX7311" fmla="*/ 1104698 w 1534386"/>
                  <a:gd name="connsiteY7311" fmla="*/ 1070870 h 1578661"/>
                  <a:gd name="connsiteX7312" fmla="*/ 1103490 w 1534386"/>
                  <a:gd name="connsiteY7312" fmla="*/ 1073287 h 1578661"/>
                  <a:gd name="connsiteX7313" fmla="*/ 1088992 w 1534386"/>
                  <a:gd name="connsiteY7313" fmla="*/ 1092617 h 1578661"/>
                  <a:gd name="connsiteX7314" fmla="*/ 1086576 w 1534386"/>
                  <a:gd name="connsiteY7314" fmla="*/ 1096241 h 1578661"/>
                  <a:gd name="connsiteX7315" fmla="*/ 1086576 w 1534386"/>
                  <a:gd name="connsiteY7315" fmla="*/ 1096241 h 1578661"/>
                  <a:gd name="connsiteX7316" fmla="*/ 1085368 w 1534386"/>
                  <a:gd name="connsiteY7316" fmla="*/ 1097449 h 1578661"/>
                  <a:gd name="connsiteX7317" fmla="*/ 1085368 w 1534386"/>
                  <a:gd name="connsiteY7317" fmla="*/ 1097449 h 1578661"/>
                  <a:gd name="connsiteX7318" fmla="*/ 1084160 w 1534386"/>
                  <a:gd name="connsiteY7318" fmla="*/ 1098657 h 1578661"/>
                  <a:gd name="connsiteX7319" fmla="*/ 1081744 w 1534386"/>
                  <a:gd name="connsiteY7319" fmla="*/ 1103490 h 1578661"/>
                  <a:gd name="connsiteX7320" fmla="*/ 1081744 w 1534386"/>
                  <a:gd name="connsiteY7320" fmla="*/ 1104698 h 1578661"/>
                  <a:gd name="connsiteX7321" fmla="*/ 1081744 w 1534386"/>
                  <a:gd name="connsiteY7321" fmla="*/ 1104698 h 1578661"/>
                  <a:gd name="connsiteX7322" fmla="*/ 1092617 w 1534386"/>
                  <a:gd name="connsiteY7322" fmla="*/ 1098657 h 1578661"/>
                  <a:gd name="connsiteX7323" fmla="*/ 1099866 w 1534386"/>
                  <a:gd name="connsiteY7323" fmla="*/ 1096241 h 1578661"/>
                  <a:gd name="connsiteX7324" fmla="*/ 1119195 w 1534386"/>
                  <a:gd name="connsiteY7324" fmla="*/ 1087784 h 1578661"/>
                  <a:gd name="connsiteX7325" fmla="*/ 1144566 w 1534386"/>
                  <a:gd name="connsiteY7325" fmla="*/ 1074495 h 1578661"/>
                  <a:gd name="connsiteX7326" fmla="*/ 1167520 w 1534386"/>
                  <a:gd name="connsiteY7326" fmla="*/ 1058789 h 1578661"/>
                  <a:gd name="connsiteX7327" fmla="*/ 1167520 w 1534386"/>
                  <a:gd name="connsiteY7327" fmla="*/ 1058789 h 1578661"/>
                  <a:gd name="connsiteX7328" fmla="*/ 1167520 w 1534386"/>
                  <a:gd name="connsiteY7328" fmla="*/ 1058789 h 1578661"/>
                  <a:gd name="connsiteX7329" fmla="*/ 1144566 w 1534386"/>
                  <a:gd name="connsiteY7329" fmla="*/ 1076911 h 1578661"/>
                  <a:gd name="connsiteX7330" fmla="*/ 1130069 w 1534386"/>
                  <a:gd name="connsiteY7330" fmla="*/ 1084160 h 1578661"/>
                  <a:gd name="connsiteX7331" fmla="*/ 1124028 w 1534386"/>
                  <a:gd name="connsiteY7331" fmla="*/ 1086576 h 1578661"/>
                  <a:gd name="connsiteX7332" fmla="*/ 1115571 w 1534386"/>
                  <a:gd name="connsiteY7332" fmla="*/ 1090200 h 1578661"/>
                  <a:gd name="connsiteX7333" fmla="*/ 1107114 w 1534386"/>
                  <a:gd name="connsiteY7333" fmla="*/ 1093825 h 1578661"/>
                  <a:gd name="connsiteX7334" fmla="*/ 1105906 w 1534386"/>
                  <a:gd name="connsiteY7334" fmla="*/ 1093825 h 1578661"/>
                  <a:gd name="connsiteX7335" fmla="*/ 1105906 w 1534386"/>
                  <a:gd name="connsiteY7335" fmla="*/ 1093825 h 1578661"/>
                  <a:gd name="connsiteX7336" fmla="*/ 1105906 w 1534386"/>
                  <a:gd name="connsiteY7336" fmla="*/ 1093825 h 1578661"/>
                  <a:gd name="connsiteX7337" fmla="*/ 1099866 w 1534386"/>
                  <a:gd name="connsiteY7337" fmla="*/ 1096241 h 1578661"/>
                  <a:gd name="connsiteX7338" fmla="*/ 1098657 w 1534386"/>
                  <a:gd name="connsiteY7338" fmla="*/ 1097449 h 1578661"/>
                  <a:gd name="connsiteX7339" fmla="*/ 1098657 w 1534386"/>
                  <a:gd name="connsiteY7339" fmla="*/ 1097449 h 1578661"/>
                  <a:gd name="connsiteX7340" fmla="*/ 1097449 w 1534386"/>
                  <a:gd name="connsiteY7340" fmla="*/ 1098657 h 1578661"/>
                  <a:gd name="connsiteX7341" fmla="*/ 1097449 w 1534386"/>
                  <a:gd name="connsiteY7341" fmla="*/ 1098657 h 1578661"/>
                  <a:gd name="connsiteX7342" fmla="*/ 1095033 w 1534386"/>
                  <a:gd name="connsiteY7342" fmla="*/ 1099866 h 1578661"/>
                  <a:gd name="connsiteX7343" fmla="*/ 1093825 w 1534386"/>
                  <a:gd name="connsiteY7343" fmla="*/ 1099866 h 1578661"/>
                  <a:gd name="connsiteX7344" fmla="*/ 1093825 w 1534386"/>
                  <a:gd name="connsiteY7344" fmla="*/ 1099866 h 1578661"/>
                  <a:gd name="connsiteX7345" fmla="*/ 1093825 w 1534386"/>
                  <a:gd name="connsiteY7345" fmla="*/ 1101073 h 1578661"/>
                  <a:gd name="connsiteX7346" fmla="*/ 1093825 w 1534386"/>
                  <a:gd name="connsiteY7346" fmla="*/ 1101073 h 1578661"/>
                  <a:gd name="connsiteX7347" fmla="*/ 1093825 w 1534386"/>
                  <a:gd name="connsiteY7347" fmla="*/ 1101073 h 1578661"/>
                  <a:gd name="connsiteX7348" fmla="*/ 1093825 w 1534386"/>
                  <a:gd name="connsiteY7348" fmla="*/ 1101073 h 1578661"/>
                  <a:gd name="connsiteX7349" fmla="*/ 1093825 w 1534386"/>
                  <a:gd name="connsiteY7349" fmla="*/ 1101073 h 1578661"/>
                  <a:gd name="connsiteX7350" fmla="*/ 1093825 w 1534386"/>
                  <a:gd name="connsiteY7350" fmla="*/ 1101073 h 1578661"/>
                  <a:gd name="connsiteX7351" fmla="*/ 1093825 w 1534386"/>
                  <a:gd name="connsiteY7351" fmla="*/ 1101073 h 1578661"/>
                  <a:gd name="connsiteX7352" fmla="*/ 1093825 w 1534386"/>
                  <a:gd name="connsiteY7352" fmla="*/ 1101073 h 1578661"/>
                  <a:gd name="connsiteX7353" fmla="*/ 1093825 w 1534386"/>
                  <a:gd name="connsiteY7353" fmla="*/ 1101073 h 1578661"/>
                  <a:gd name="connsiteX7354" fmla="*/ 1093825 w 1534386"/>
                  <a:gd name="connsiteY7354" fmla="*/ 1101073 h 1578661"/>
                  <a:gd name="connsiteX7355" fmla="*/ 1095033 w 1534386"/>
                  <a:gd name="connsiteY7355" fmla="*/ 1101073 h 1578661"/>
                  <a:gd name="connsiteX7356" fmla="*/ 1098657 w 1534386"/>
                  <a:gd name="connsiteY7356" fmla="*/ 1099866 h 1578661"/>
                  <a:gd name="connsiteX7357" fmla="*/ 1101074 w 1534386"/>
                  <a:gd name="connsiteY7357" fmla="*/ 1098657 h 1578661"/>
                  <a:gd name="connsiteX7358" fmla="*/ 1102281 w 1534386"/>
                  <a:gd name="connsiteY7358" fmla="*/ 1098657 h 1578661"/>
                  <a:gd name="connsiteX7359" fmla="*/ 1102281 w 1534386"/>
                  <a:gd name="connsiteY7359" fmla="*/ 1098657 h 1578661"/>
                  <a:gd name="connsiteX7360" fmla="*/ 1104698 w 1534386"/>
                  <a:gd name="connsiteY7360" fmla="*/ 1098657 h 1578661"/>
                  <a:gd name="connsiteX7361" fmla="*/ 1104698 w 1534386"/>
                  <a:gd name="connsiteY7361" fmla="*/ 1098657 h 1578661"/>
                  <a:gd name="connsiteX7362" fmla="*/ 1105906 w 1534386"/>
                  <a:gd name="connsiteY7362" fmla="*/ 1098657 h 1578661"/>
                  <a:gd name="connsiteX7363" fmla="*/ 1105906 w 1534386"/>
                  <a:gd name="connsiteY7363" fmla="*/ 1098657 h 1578661"/>
                  <a:gd name="connsiteX7364" fmla="*/ 1105906 w 1534386"/>
                  <a:gd name="connsiteY7364" fmla="*/ 1098657 h 1578661"/>
                  <a:gd name="connsiteX7365" fmla="*/ 1108322 w 1534386"/>
                  <a:gd name="connsiteY7365" fmla="*/ 1097449 h 1578661"/>
                  <a:gd name="connsiteX7366" fmla="*/ 1109531 w 1534386"/>
                  <a:gd name="connsiteY7366" fmla="*/ 1097449 h 1578661"/>
                  <a:gd name="connsiteX7367" fmla="*/ 1111947 w 1534386"/>
                  <a:gd name="connsiteY7367" fmla="*/ 1096241 h 1578661"/>
                  <a:gd name="connsiteX7368" fmla="*/ 1111947 w 1534386"/>
                  <a:gd name="connsiteY7368" fmla="*/ 1096241 h 1578661"/>
                  <a:gd name="connsiteX7369" fmla="*/ 1122820 w 1534386"/>
                  <a:gd name="connsiteY7369" fmla="*/ 1092617 h 1578661"/>
                  <a:gd name="connsiteX7370" fmla="*/ 1122820 w 1534386"/>
                  <a:gd name="connsiteY7370" fmla="*/ 1092617 h 1578661"/>
                  <a:gd name="connsiteX7371" fmla="*/ 1126444 w 1534386"/>
                  <a:gd name="connsiteY7371" fmla="*/ 1091409 h 1578661"/>
                  <a:gd name="connsiteX7372" fmla="*/ 1127652 w 1534386"/>
                  <a:gd name="connsiteY7372" fmla="*/ 1091409 h 1578661"/>
                  <a:gd name="connsiteX7373" fmla="*/ 1131277 w 1534386"/>
                  <a:gd name="connsiteY7373" fmla="*/ 1090200 h 1578661"/>
                  <a:gd name="connsiteX7374" fmla="*/ 1131277 w 1534386"/>
                  <a:gd name="connsiteY7374" fmla="*/ 1090200 h 1578661"/>
                  <a:gd name="connsiteX7375" fmla="*/ 1131277 w 1534386"/>
                  <a:gd name="connsiteY7375" fmla="*/ 1090200 h 1578661"/>
                  <a:gd name="connsiteX7376" fmla="*/ 1136109 w 1534386"/>
                  <a:gd name="connsiteY7376" fmla="*/ 1087784 h 1578661"/>
                  <a:gd name="connsiteX7377" fmla="*/ 1148191 w 1534386"/>
                  <a:gd name="connsiteY7377" fmla="*/ 1081744 h 1578661"/>
                  <a:gd name="connsiteX7378" fmla="*/ 1159063 w 1534386"/>
                  <a:gd name="connsiteY7378" fmla="*/ 1074495 h 1578661"/>
                  <a:gd name="connsiteX7379" fmla="*/ 1203764 w 1534386"/>
                  <a:gd name="connsiteY7379" fmla="*/ 1031002 h 1578661"/>
                  <a:gd name="connsiteX7380" fmla="*/ 1211012 w 1534386"/>
                  <a:gd name="connsiteY7380" fmla="*/ 992342 h 1578661"/>
                  <a:gd name="connsiteX7381" fmla="*/ 1201348 w 1534386"/>
                  <a:gd name="connsiteY7381" fmla="*/ 971805 h 1578661"/>
                  <a:gd name="connsiteX7382" fmla="*/ 1200140 w 1534386"/>
                  <a:gd name="connsiteY7382" fmla="*/ 970596 h 1578661"/>
                  <a:gd name="connsiteX7383" fmla="*/ 1168728 w 1534386"/>
                  <a:gd name="connsiteY7383" fmla="*/ 956099 h 1578661"/>
                  <a:gd name="connsiteX7384" fmla="*/ 1134901 w 1534386"/>
                  <a:gd name="connsiteY7384" fmla="*/ 954891 h 1578661"/>
                  <a:gd name="connsiteX7385" fmla="*/ 1140942 w 1534386"/>
                  <a:gd name="connsiteY7385" fmla="*/ 948850 h 1578661"/>
                  <a:gd name="connsiteX7386" fmla="*/ 1140942 w 1534386"/>
                  <a:gd name="connsiteY7386" fmla="*/ 948850 h 1578661"/>
                  <a:gd name="connsiteX7387" fmla="*/ 1140942 w 1534386"/>
                  <a:gd name="connsiteY7387" fmla="*/ 948850 h 1578661"/>
                  <a:gd name="connsiteX7388" fmla="*/ 1140942 w 1534386"/>
                  <a:gd name="connsiteY7388" fmla="*/ 948850 h 1578661"/>
                  <a:gd name="connsiteX7389" fmla="*/ 1140942 w 1534386"/>
                  <a:gd name="connsiteY7389" fmla="*/ 948850 h 1578661"/>
                  <a:gd name="connsiteX7390" fmla="*/ 1140942 w 1534386"/>
                  <a:gd name="connsiteY7390" fmla="*/ 948850 h 1578661"/>
                  <a:gd name="connsiteX7391" fmla="*/ 1140942 w 1534386"/>
                  <a:gd name="connsiteY7391" fmla="*/ 948850 h 1578661"/>
                  <a:gd name="connsiteX7392" fmla="*/ 1253297 w 1534386"/>
                  <a:gd name="connsiteY7392" fmla="*/ 715682 h 1578661"/>
                  <a:gd name="connsiteX7393" fmla="*/ 1237591 w 1534386"/>
                  <a:gd name="connsiteY7393" fmla="*/ 703601 h 1578661"/>
                  <a:gd name="connsiteX7394" fmla="*/ 1229134 w 1534386"/>
                  <a:gd name="connsiteY7394" fmla="*/ 679439 h 1578661"/>
                  <a:gd name="connsiteX7395" fmla="*/ 1229134 w 1534386"/>
                  <a:gd name="connsiteY7395" fmla="*/ 678230 h 1578661"/>
                  <a:gd name="connsiteX7396" fmla="*/ 1226719 w 1534386"/>
                  <a:gd name="connsiteY7396" fmla="*/ 678230 h 1578661"/>
                  <a:gd name="connsiteX7397" fmla="*/ 1206180 w 1534386"/>
                  <a:gd name="connsiteY7397" fmla="*/ 693936 h 1578661"/>
                  <a:gd name="connsiteX7398" fmla="*/ 1204972 w 1534386"/>
                  <a:gd name="connsiteY7398" fmla="*/ 696352 h 1578661"/>
                  <a:gd name="connsiteX7399" fmla="*/ 1201348 w 1534386"/>
                  <a:gd name="connsiteY7399" fmla="*/ 710850 h 1578661"/>
                  <a:gd name="connsiteX7400" fmla="*/ 1202556 w 1534386"/>
                  <a:gd name="connsiteY7400" fmla="*/ 718099 h 1578661"/>
                  <a:gd name="connsiteX7401" fmla="*/ 1203764 w 1534386"/>
                  <a:gd name="connsiteY7401" fmla="*/ 719307 h 1578661"/>
                  <a:gd name="connsiteX7402" fmla="*/ 1203764 w 1534386"/>
                  <a:gd name="connsiteY7402" fmla="*/ 719307 h 1578661"/>
                  <a:gd name="connsiteX7403" fmla="*/ 1204972 w 1534386"/>
                  <a:gd name="connsiteY7403" fmla="*/ 719307 h 1578661"/>
                  <a:gd name="connsiteX7404" fmla="*/ 1207388 w 1534386"/>
                  <a:gd name="connsiteY7404" fmla="*/ 721723 h 1578661"/>
                  <a:gd name="connsiteX7405" fmla="*/ 1207388 w 1534386"/>
                  <a:gd name="connsiteY7405" fmla="*/ 721723 h 1578661"/>
                  <a:gd name="connsiteX7406" fmla="*/ 1208597 w 1534386"/>
                  <a:gd name="connsiteY7406" fmla="*/ 724139 h 1578661"/>
                  <a:gd name="connsiteX7407" fmla="*/ 1207388 w 1534386"/>
                  <a:gd name="connsiteY7407" fmla="*/ 725348 h 1578661"/>
                  <a:gd name="connsiteX7408" fmla="*/ 1207388 w 1534386"/>
                  <a:gd name="connsiteY7408" fmla="*/ 725348 h 1578661"/>
                  <a:gd name="connsiteX7409" fmla="*/ 1209805 w 1534386"/>
                  <a:gd name="connsiteY7409" fmla="*/ 724139 h 1578661"/>
                  <a:gd name="connsiteX7410" fmla="*/ 1217053 w 1534386"/>
                  <a:gd name="connsiteY7410" fmla="*/ 720515 h 1578661"/>
                  <a:gd name="connsiteX7411" fmla="*/ 1217053 w 1534386"/>
                  <a:gd name="connsiteY7411" fmla="*/ 720515 h 1578661"/>
                  <a:gd name="connsiteX7412" fmla="*/ 1217053 w 1534386"/>
                  <a:gd name="connsiteY7412" fmla="*/ 720515 h 1578661"/>
                  <a:gd name="connsiteX7413" fmla="*/ 1217053 w 1534386"/>
                  <a:gd name="connsiteY7413" fmla="*/ 720515 h 1578661"/>
                  <a:gd name="connsiteX7414" fmla="*/ 1209805 w 1534386"/>
                  <a:gd name="connsiteY7414" fmla="*/ 725348 h 1578661"/>
                  <a:gd name="connsiteX7415" fmla="*/ 1200140 w 1534386"/>
                  <a:gd name="connsiteY7415" fmla="*/ 732596 h 1578661"/>
                  <a:gd name="connsiteX7416" fmla="*/ 1185642 w 1534386"/>
                  <a:gd name="connsiteY7416" fmla="*/ 748302 h 1578661"/>
                  <a:gd name="connsiteX7417" fmla="*/ 1184434 w 1534386"/>
                  <a:gd name="connsiteY7417" fmla="*/ 748302 h 1578661"/>
                  <a:gd name="connsiteX7418" fmla="*/ 1190475 w 1534386"/>
                  <a:gd name="connsiteY7418" fmla="*/ 738637 h 1578661"/>
                  <a:gd name="connsiteX7419" fmla="*/ 1197723 w 1534386"/>
                  <a:gd name="connsiteY7419" fmla="*/ 730180 h 1578661"/>
                  <a:gd name="connsiteX7420" fmla="*/ 1197723 w 1534386"/>
                  <a:gd name="connsiteY7420" fmla="*/ 730180 h 1578661"/>
                  <a:gd name="connsiteX7421" fmla="*/ 1198931 w 1534386"/>
                  <a:gd name="connsiteY7421" fmla="*/ 728972 h 1578661"/>
                  <a:gd name="connsiteX7422" fmla="*/ 1195307 w 1534386"/>
                  <a:gd name="connsiteY7422" fmla="*/ 726555 h 1578661"/>
                  <a:gd name="connsiteX7423" fmla="*/ 1195307 w 1534386"/>
                  <a:gd name="connsiteY7423" fmla="*/ 726555 h 1578661"/>
                  <a:gd name="connsiteX7424" fmla="*/ 1191683 w 1534386"/>
                  <a:gd name="connsiteY7424" fmla="*/ 722931 h 1578661"/>
                  <a:gd name="connsiteX7425" fmla="*/ 1191683 w 1534386"/>
                  <a:gd name="connsiteY7425" fmla="*/ 722931 h 1578661"/>
                  <a:gd name="connsiteX7426" fmla="*/ 1188059 w 1534386"/>
                  <a:gd name="connsiteY7426" fmla="*/ 722931 h 1578661"/>
                  <a:gd name="connsiteX7427" fmla="*/ 1175977 w 1534386"/>
                  <a:gd name="connsiteY7427" fmla="*/ 724139 h 1578661"/>
                  <a:gd name="connsiteX7428" fmla="*/ 1160272 w 1534386"/>
                  <a:gd name="connsiteY7428" fmla="*/ 737429 h 1578661"/>
                  <a:gd name="connsiteX7429" fmla="*/ 1174769 w 1534386"/>
                  <a:gd name="connsiteY7429" fmla="*/ 762799 h 1578661"/>
                  <a:gd name="connsiteX7430" fmla="*/ 1177185 w 1534386"/>
                  <a:gd name="connsiteY7430" fmla="*/ 777297 h 1578661"/>
                  <a:gd name="connsiteX7431" fmla="*/ 1195307 w 1534386"/>
                  <a:gd name="connsiteY7431" fmla="*/ 748302 h 1578661"/>
                  <a:gd name="connsiteX7432" fmla="*/ 1195307 w 1534386"/>
                  <a:gd name="connsiteY7432" fmla="*/ 748302 h 1578661"/>
                  <a:gd name="connsiteX7433" fmla="*/ 1253297 w 1534386"/>
                  <a:gd name="connsiteY7433" fmla="*/ 715682 h 1578661"/>
                  <a:gd name="connsiteX7434" fmla="*/ 1243632 w 1534386"/>
                  <a:gd name="connsiteY7434" fmla="*/ 757967 h 1578661"/>
                  <a:gd name="connsiteX7435" fmla="*/ 1229134 w 1534386"/>
                  <a:gd name="connsiteY7435" fmla="*/ 771256 h 1578661"/>
                  <a:gd name="connsiteX7436" fmla="*/ 1243632 w 1534386"/>
                  <a:gd name="connsiteY7436" fmla="*/ 772464 h 1578661"/>
                  <a:gd name="connsiteX7437" fmla="*/ 1272627 w 1534386"/>
                  <a:gd name="connsiteY7437" fmla="*/ 764007 h 1578661"/>
                  <a:gd name="connsiteX7438" fmla="*/ 1278668 w 1534386"/>
                  <a:gd name="connsiteY7438" fmla="*/ 728972 h 1578661"/>
                  <a:gd name="connsiteX7439" fmla="*/ 1246048 w 1534386"/>
                  <a:gd name="connsiteY7439" fmla="*/ 726555 h 1578661"/>
                  <a:gd name="connsiteX7440" fmla="*/ 1246048 w 1534386"/>
                  <a:gd name="connsiteY7440" fmla="*/ 726555 h 1578661"/>
                  <a:gd name="connsiteX7441" fmla="*/ 1243632 w 1534386"/>
                  <a:gd name="connsiteY7441" fmla="*/ 757967 h 1578661"/>
                  <a:gd name="connsiteX7442" fmla="*/ 1322160 w 1534386"/>
                  <a:gd name="connsiteY7442" fmla="*/ 681855 h 1578661"/>
                  <a:gd name="connsiteX7443" fmla="*/ 1300414 w 1534386"/>
                  <a:gd name="connsiteY7443" fmla="*/ 692728 h 1578661"/>
                  <a:gd name="connsiteX7444" fmla="*/ 1299206 w 1534386"/>
                  <a:gd name="connsiteY7444" fmla="*/ 693936 h 1578661"/>
                  <a:gd name="connsiteX7445" fmla="*/ 1283500 w 1534386"/>
                  <a:gd name="connsiteY7445" fmla="*/ 695145 h 1578661"/>
                  <a:gd name="connsiteX7446" fmla="*/ 1264170 w 1534386"/>
                  <a:gd name="connsiteY7446" fmla="*/ 701185 h 1578661"/>
                  <a:gd name="connsiteX7447" fmla="*/ 1277459 w 1534386"/>
                  <a:gd name="connsiteY7447" fmla="*/ 718099 h 1578661"/>
                  <a:gd name="connsiteX7448" fmla="*/ 1283500 w 1534386"/>
                  <a:gd name="connsiteY7448" fmla="*/ 722931 h 1578661"/>
                  <a:gd name="connsiteX7449" fmla="*/ 1289540 w 1534386"/>
                  <a:gd name="connsiteY7449" fmla="*/ 756758 h 1578661"/>
                  <a:gd name="connsiteX7450" fmla="*/ 1260546 w 1534386"/>
                  <a:gd name="connsiteY7450" fmla="*/ 776089 h 1578661"/>
                  <a:gd name="connsiteX7451" fmla="*/ 1229134 w 1534386"/>
                  <a:gd name="connsiteY7451" fmla="*/ 774880 h 1578661"/>
                  <a:gd name="connsiteX7452" fmla="*/ 1229134 w 1534386"/>
                  <a:gd name="connsiteY7452" fmla="*/ 774880 h 1578661"/>
                  <a:gd name="connsiteX7453" fmla="*/ 1213429 w 1534386"/>
                  <a:gd name="connsiteY7453" fmla="*/ 793002 h 1578661"/>
                  <a:gd name="connsiteX7454" fmla="*/ 1226719 w 1534386"/>
                  <a:gd name="connsiteY7454" fmla="*/ 811124 h 1578661"/>
                  <a:gd name="connsiteX7455" fmla="*/ 1243632 w 1534386"/>
                  <a:gd name="connsiteY7455" fmla="*/ 817165 h 1578661"/>
                  <a:gd name="connsiteX7456" fmla="*/ 1244840 w 1534386"/>
                  <a:gd name="connsiteY7456" fmla="*/ 817165 h 1578661"/>
                  <a:gd name="connsiteX7457" fmla="*/ 1293165 w 1534386"/>
                  <a:gd name="connsiteY7457" fmla="*/ 801459 h 1578661"/>
                  <a:gd name="connsiteX7458" fmla="*/ 1354779 w 1534386"/>
                  <a:gd name="connsiteY7458" fmla="*/ 726555 h 1578661"/>
                  <a:gd name="connsiteX7459" fmla="*/ 1346322 w 1534386"/>
                  <a:gd name="connsiteY7459" fmla="*/ 701185 h 1578661"/>
                  <a:gd name="connsiteX7460" fmla="*/ 1322160 w 1534386"/>
                  <a:gd name="connsiteY7460" fmla="*/ 681855 h 1578661"/>
                  <a:gd name="connsiteX7461" fmla="*/ 1161480 w 1534386"/>
                  <a:gd name="connsiteY7461" fmla="*/ 602119 h 1578661"/>
                  <a:gd name="connsiteX7462" fmla="*/ 1160272 w 1534386"/>
                  <a:gd name="connsiteY7462" fmla="*/ 603327 h 1578661"/>
                  <a:gd name="connsiteX7463" fmla="*/ 1159063 w 1534386"/>
                  <a:gd name="connsiteY7463" fmla="*/ 605743 h 1578661"/>
                  <a:gd name="connsiteX7464" fmla="*/ 1150606 w 1534386"/>
                  <a:gd name="connsiteY7464" fmla="*/ 637154 h 1578661"/>
                  <a:gd name="connsiteX7465" fmla="*/ 1138525 w 1534386"/>
                  <a:gd name="connsiteY7465" fmla="*/ 684271 h 1578661"/>
                  <a:gd name="connsiteX7466" fmla="*/ 1136109 w 1534386"/>
                  <a:gd name="connsiteY7466" fmla="*/ 702393 h 1578661"/>
                  <a:gd name="connsiteX7467" fmla="*/ 1145774 w 1534386"/>
                  <a:gd name="connsiteY7467" fmla="*/ 713266 h 1578661"/>
                  <a:gd name="connsiteX7468" fmla="*/ 1150606 w 1534386"/>
                  <a:gd name="connsiteY7468" fmla="*/ 710850 h 1578661"/>
                  <a:gd name="connsiteX7469" fmla="*/ 1150606 w 1534386"/>
                  <a:gd name="connsiteY7469" fmla="*/ 710850 h 1578661"/>
                  <a:gd name="connsiteX7470" fmla="*/ 1149399 w 1534386"/>
                  <a:gd name="connsiteY7470" fmla="*/ 712058 h 1578661"/>
                  <a:gd name="connsiteX7471" fmla="*/ 1149399 w 1534386"/>
                  <a:gd name="connsiteY7471" fmla="*/ 712058 h 1578661"/>
                  <a:gd name="connsiteX7472" fmla="*/ 1136109 w 1534386"/>
                  <a:gd name="connsiteY7472" fmla="*/ 726555 h 1578661"/>
                  <a:gd name="connsiteX7473" fmla="*/ 1130069 w 1534386"/>
                  <a:gd name="connsiteY7473" fmla="*/ 735012 h 1578661"/>
                  <a:gd name="connsiteX7474" fmla="*/ 1128860 w 1534386"/>
                  <a:gd name="connsiteY7474" fmla="*/ 737429 h 1578661"/>
                  <a:gd name="connsiteX7475" fmla="*/ 1126444 w 1534386"/>
                  <a:gd name="connsiteY7475" fmla="*/ 742261 h 1578661"/>
                  <a:gd name="connsiteX7476" fmla="*/ 1121612 w 1534386"/>
                  <a:gd name="connsiteY7476" fmla="*/ 756758 h 1578661"/>
                  <a:gd name="connsiteX7477" fmla="*/ 1121612 w 1534386"/>
                  <a:gd name="connsiteY7477" fmla="*/ 757967 h 1578661"/>
                  <a:gd name="connsiteX7478" fmla="*/ 1119195 w 1534386"/>
                  <a:gd name="connsiteY7478" fmla="*/ 765215 h 1578661"/>
                  <a:gd name="connsiteX7479" fmla="*/ 1104698 w 1534386"/>
                  <a:gd name="connsiteY7479" fmla="*/ 828038 h 1578661"/>
                  <a:gd name="connsiteX7480" fmla="*/ 1103490 w 1534386"/>
                  <a:gd name="connsiteY7480" fmla="*/ 838911 h 1578661"/>
                  <a:gd name="connsiteX7481" fmla="*/ 1109531 w 1534386"/>
                  <a:gd name="connsiteY7481" fmla="*/ 865490 h 1578661"/>
                  <a:gd name="connsiteX7482" fmla="*/ 1119195 w 1534386"/>
                  <a:gd name="connsiteY7482" fmla="*/ 870322 h 1578661"/>
                  <a:gd name="connsiteX7483" fmla="*/ 1134901 w 1534386"/>
                  <a:gd name="connsiteY7483" fmla="*/ 858241 h 1578661"/>
                  <a:gd name="connsiteX7484" fmla="*/ 1142150 w 1534386"/>
                  <a:gd name="connsiteY7484" fmla="*/ 824413 h 1578661"/>
                  <a:gd name="connsiteX7485" fmla="*/ 1154231 w 1534386"/>
                  <a:gd name="connsiteY7485" fmla="*/ 800251 h 1578661"/>
                  <a:gd name="connsiteX7486" fmla="*/ 1153023 w 1534386"/>
                  <a:gd name="connsiteY7486" fmla="*/ 800251 h 1578661"/>
                  <a:gd name="connsiteX7487" fmla="*/ 1153023 w 1534386"/>
                  <a:gd name="connsiteY7487" fmla="*/ 800251 h 1578661"/>
                  <a:gd name="connsiteX7488" fmla="*/ 1146982 w 1534386"/>
                  <a:gd name="connsiteY7488" fmla="*/ 802667 h 1578661"/>
                  <a:gd name="connsiteX7489" fmla="*/ 1148191 w 1534386"/>
                  <a:gd name="connsiteY7489" fmla="*/ 805083 h 1578661"/>
                  <a:gd name="connsiteX7490" fmla="*/ 1144566 w 1534386"/>
                  <a:gd name="connsiteY7490" fmla="*/ 806292 h 1578661"/>
                  <a:gd name="connsiteX7491" fmla="*/ 1150606 w 1534386"/>
                  <a:gd name="connsiteY7491" fmla="*/ 736221 h 1578661"/>
                  <a:gd name="connsiteX7492" fmla="*/ 1153023 w 1534386"/>
                  <a:gd name="connsiteY7492" fmla="*/ 732596 h 1578661"/>
                  <a:gd name="connsiteX7493" fmla="*/ 1167520 w 1534386"/>
                  <a:gd name="connsiteY7493" fmla="*/ 713266 h 1578661"/>
                  <a:gd name="connsiteX7494" fmla="*/ 1255713 w 1534386"/>
                  <a:gd name="connsiteY7494" fmla="*/ 654068 h 1578661"/>
                  <a:gd name="connsiteX7495" fmla="*/ 1328201 w 1534386"/>
                  <a:gd name="connsiteY7495" fmla="*/ 640779 h 1578661"/>
                  <a:gd name="connsiteX7496" fmla="*/ 1312495 w 1534386"/>
                  <a:gd name="connsiteY7496" fmla="*/ 633530 h 1578661"/>
                  <a:gd name="connsiteX7497" fmla="*/ 1242424 w 1534386"/>
                  <a:gd name="connsiteY7497" fmla="*/ 640779 h 1578661"/>
                  <a:gd name="connsiteX7498" fmla="*/ 1241216 w 1534386"/>
                  <a:gd name="connsiteY7498" fmla="*/ 639571 h 1578661"/>
                  <a:gd name="connsiteX7499" fmla="*/ 1253297 w 1534386"/>
                  <a:gd name="connsiteY7499" fmla="*/ 633530 h 1578661"/>
                  <a:gd name="connsiteX7500" fmla="*/ 1235175 w 1534386"/>
                  <a:gd name="connsiteY7500" fmla="*/ 632322 h 1578661"/>
                  <a:gd name="connsiteX7501" fmla="*/ 1220678 w 1534386"/>
                  <a:gd name="connsiteY7501" fmla="*/ 596078 h 1578661"/>
                  <a:gd name="connsiteX7502" fmla="*/ 1224302 w 1534386"/>
                  <a:gd name="connsiteY7502" fmla="*/ 583997 h 1578661"/>
                  <a:gd name="connsiteX7503" fmla="*/ 1215845 w 1534386"/>
                  <a:gd name="connsiteY7503" fmla="*/ 577956 h 1578661"/>
                  <a:gd name="connsiteX7504" fmla="*/ 1206180 w 1534386"/>
                  <a:gd name="connsiteY7504" fmla="*/ 577956 h 1578661"/>
                  <a:gd name="connsiteX7505" fmla="*/ 1190475 w 1534386"/>
                  <a:gd name="connsiteY7505" fmla="*/ 597287 h 1578661"/>
                  <a:gd name="connsiteX7506" fmla="*/ 1191683 w 1534386"/>
                  <a:gd name="connsiteY7506" fmla="*/ 610576 h 1578661"/>
                  <a:gd name="connsiteX7507" fmla="*/ 1195307 w 1534386"/>
                  <a:gd name="connsiteY7507" fmla="*/ 619033 h 1578661"/>
                  <a:gd name="connsiteX7508" fmla="*/ 1200140 w 1534386"/>
                  <a:gd name="connsiteY7508" fmla="*/ 632322 h 1578661"/>
                  <a:gd name="connsiteX7509" fmla="*/ 1207388 w 1534386"/>
                  <a:gd name="connsiteY7509" fmla="*/ 641987 h 1578661"/>
                  <a:gd name="connsiteX7510" fmla="*/ 1219469 w 1534386"/>
                  <a:gd name="connsiteY7510" fmla="*/ 652860 h 1578661"/>
                  <a:gd name="connsiteX7511" fmla="*/ 1230343 w 1534386"/>
                  <a:gd name="connsiteY7511" fmla="*/ 648027 h 1578661"/>
                  <a:gd name="connsiteX7512" fmla="*/ 1230343 w 1534386"/>
                  <a:gd name="connsiteY7512" fmla="*/ 648027 h 1578661"/>
                  <a:gd name="connsiteX7513" fmla="*/ 1220678 w 1534386"/>
                  <a:gd name="connsiteY7513" fmla="*/ 654068 h 1578661"/>
                  <a:gd name="connsiteX7514" fmla="*/ 1215845 w 1534386"/>
                  <a:gd name="connsiteY7514" fmla="*/ 657693 h 1578661"/>
                  <a:gd name="connsiteX7515" fmla="*/ 1197723 w 1534386"/>
                  <a:gd name="connsiteY7515" fmla="*/ 672190 h 1578661"/>
                  <a:gd name="connsiteX7516" fmla="*/ 1194099 w 1534386"/>
                  <a:gd name="connsiteY7516" fmla="*/ 674606 h 1578661"/>
                  <a:gd name="connsiteX7517" fmla="*/ 1194099 w 1534386"/>
                  <a:gd name="connsiteY7517" fmla="*/ 674606 h 1578661"/>
                  <a:gd name="connsiteX7518" fmla="*/ 1166313 w 1534386"/>
                  <a:gd name="connsiteY7518" fmla="*/ 702393 h 1578661"/>
                  <a:gd name="connsiteX7519" fmla="*/ 1166313 w 1534386"/>
                  <a:gd name="connsiteY7519" fmla="*/ 702393 h 1578661"/>
                  <a:gd name="connsiteX7520" fmla="*/ 1192891 w 1534386"/>
                  <a:gd name="connsiteY7520" fmla="*/ 670982 h 1578661"/>
                  <a:gd name="connsiteX7521" fmla="*/ 1200140 w 1534386"/>
                  <a:gd name="connsiteY7521" fmla="*/ 663733 h 1578661"/>
                  <a:gd name="connsiteX7522" fmla="*/ 1197723 w 1534386"/>
                  <a:gd name="connsiteY7522" fmla="*/ 657693 h 1578661"/>
                  <a:gd name="connsiteX7523" fmla="*/ 1198931 w 1534386"/>
                  <a:gd name="connsiteY7523" fmla="*/ 656484 h 1578661"/>
                  <a:gd name="connsiteX7524" fmla="*/ 1197723 w 1534386"/>
                  <a:gd name="connsiteY7524" fmla="*/ 656484 h 1578661"/>
                  <a:gd name="connsiteX7525" fmla="*/ 1195307 w 1534386"/>
                  <a:gd name="connsiteY7525" fmla="*/ 651652 h 1578661"/>
                  <a:gd name="connsiteX7526" fmla="*/ 1185642 w 1534386"/>
                  <a:gd name="connsiteY7526" fmla="*/ 623865 h 1578661"/>
                  <a:gd name="connsiteX7527" fmla="*/ 1180809 w 1534386"/>
                  <a:gd name="connsiteY7527" fmla="*/ 606951 h 1578661"/>
                  <a:gd name="connsiteX7528" fmla="*/ 1179602 w 1534386"/>
                  <a:gd name="connsiteY7528" fmla="*/ 605743 h 1578661"/>
                  <a:gd name="connsiteX7529" fmla="*/ 1175977 w 1534386"/>
                  <a:gd name="connsiteY7529" fmla="*/ 598495 h 1578661"/>
                  <a:gd name="connsiteX7530" fmla="*/ 1175977 w 1534386"/>
                  <a:gd name="connsiteY7530" fmla="*/ 598495 h 1578661"/>
                  <a:gd name="connsiteX7531" fmla="*/ 1161480 w 1534386"/>
                  <a:gd name="connsiteY7531" fmla="*/ 602119 h 1578661"/>
                  <a:gd name="connsiteX7532" fmla="*/ 1087785 w 1534386"/>
                  <a:gd name="connsiteY7532" fmla="*/ 197398 h 1578661"/>
                  <a:gd name="connsiteX7533" fmla="*/ 1090200 w 1534386"/>
                  <a:gd name="connsiteY7533" fmla="*/ 209479 h 1578661"/>
                  <a:gd name="connsiteX7534" fmla="*/ 1090200 w 1534386"/>
                  <a:gd name="connsiteY7534" fmla="*/ 209479 h 1578661"/>
                  <a:gd name="connsiteX7535" fmla="*/ 1090200 w 1534386"/>
                  <a:gd name="connsiteY7535" fmla="*/ 209479 h 1578661"/>
                  <a:gd name="connsiteX7536" fmla="*/ 1087785 w 1534386"/>
                  <a:gd name="connsiteY7536" fmla="*/ 230017 h 1578661"/>
                  <a:gd name="connsiteX7537" fmla="*/ 1087785 w 1534386"/>
                  <a:gd name="connsiteY7537" fmla="*/ 233642 h 1578661"/>
                  <a:gd name="connsiteX7538" fmla="*/ 1098657 w 1534386"/>
                  <a:gd name="connsiteY7538" fmla="*/ 246931 h 1578661"/>
                  <a:gd name="connsiteX7539" fmla="*/ 1099866 w 1534386"/>
                  <a:gd name="connsiteY7539" fmla="*/ 246931 h 1578661"/>
                  <a:gd name="connsiteX7540" fmla="*/ 1111947 w 1534386"/>
                  <a:gd name="connsiteY7540" fmla="*/ 240890 h 1578661"/>
                  <a:gd name="connsiteX7541" fmla="*/ 1113155 w 1534386"/>
                  <a:gd name="connsiteY7541" fmla="*/ 210687 h 1578661"/>
                  <a:gd name="connsiteX7542" fmla="*/ 1103490 w 1534386"/>
                  <a:gd name="connsiteY7542" fmla="*/ 197398 h 1578661"/>
                  <a:gd name="connsiteX7543" fmla="*/ 1095033 w 1534386"/>
                  <a:gd name="connsiteY7543" fmla="*/ 193774 h 1578661"/>
                  <a:gd name="connsiteX7544" fmla="*/ 1093825 w 1534386"/>
                  <a:gd name="connsiteY7544" fmla="*/ 193774 h 1578661"/>
                  <a:gd name="connsiteX7545" fmla="*/ 1087785 w 1534386"/>
                  <a:gd name="connsiteY7545" fmla="*/ 197398 h 1578661"/>
                  <a:gd name="connsiteX7546" fmla="*/ 1189266 w 1534386"/>
                  <a:gd name="connsiteY7546" fmla="*/ 292839 h 1578661"/>
                  <a:gd name="connsiteX7547" fmla="*/ 1192891 w 1534386"/>
                  <a:gd name="connsiteY7547" fmla="*/ 292839 h 1578661"/>
                  <a:gd name="connsiteX7548" fmla="*/ 1192891 w 1534386"/>
                  <a:gd name="connsiteY7548" fmla="*/ 292839 h 1578661"/>
                  <a:gd name="connsiteX7549" fmla="*/ 1190475 w 1534386"/>
                  <a:gd name="connsiteY7549" fmla="*/ 260220 h 1578661"/>
                  <a:gd name="connsiteX7550" fmla="*/ 1203764 w 1534386"/>
                  <a:gd name="connsiteY7550" fmla="*/ 250555 h 1578661"/>
                  <a:gd name="connsiteX7551" fmla="*/ 1206180 w 1534386"/>
                  <a:gd name="connsiteY7551" fmla="*/ 246931 h 1578661"/>
                  <a:gd name="connsiteX7552" fmla="*/ 1212221 w 1534386"/>
                  <a:gd name="connsiteY7552" fmla="*/ 248139 h 1578661"/>
                  <a:gd name="connsiteX7553" fmla="*/ 1212221 w 1534386"/>
                  <a:gd name="connsiteY7553" fmla="*/ 248139 h 1578661"/>
                  <a:gd name="connsiteX7554" fmla="*/ 1204972 w 1534386"/>
                  <a:gd name="connsiteY7554" fmla="*/ 213103 h 1578661"/>
                  <a:gd name="connsiteX7555" fmla="*/ 1198931 w 1534386"/>
                  <a:gd name="connsiteY7555" fmla="*/ 233642 h 1578661"/>
                  <a:gd name="connsiteX7556" fmla="*/ 1183226 w 1534386"/>
                  <a:gd name="connsiteY7556" fmla="*/ 275926 h 1578661"/>
                  <a:gd name="connsiteX7557" fmla="*/ 1189266 w 1534386"/>
                  <a:gd name="connsiteY7557" fmla="*/ 292839 h 1578661"/>
                  <a:gd name="connsiteX7558" fmla="*/ 1034627 w 1534386"/>
                  <a:gd name="connsiteY7558" fmla="*/ 678230 h 1578661"/>
                  <a:gd name="connsiteX7559" fmla="*/ 1033419 w 1534386"/>
                  <a:gd name="connsiteY7559" fmla="*/ 672190 h 1578661"/>
                  <a:gd name="connsiteX7560" fmla="*/ 1022546 w 1534386"/>
                  <a:gd name="connsiteY7560" fmla="*/ 628698 h 1578661"/>
                  <a:gd name="connsiteX7561" fmla="*/ 1023753 w 1534386"/>
                  <a:gd name="connsiteY7561" fmla="*/ 555002 h 1578661"/>
                  <a:gd name="connsiteX7562" fmla="*/ 1067246 w 1534386"/>
                  <a:gd name="connsiteY7562" fmla="*/ 526007 h 1578661"/>
                  <a:gd name="connsiteX7563" fmla="*/ 1067246 w 1534386"/>
                  <a:gd name="connsiteY7563" fmla="*/ 526007 h 1578661"/>
                  <a:gd name="connsiteX7564" fmla="*/ 1082952 w 1534386"/>
                  <a:gd name="connsiteY7564" fmla="*/ 528423 h 1578661"/>
                  <a:gd name="connsiteX7565" fmla="*/ 1109531 w 1534386"/>
                  <a:gd name="connsiteY7565" fmla="*/ 553794 h 1578661"/>
                  <a:gd name="connsiteX7566" fmla="*/ 1109531 w 1534386"/>
                  <a:gd name="connsiteY7566" fmla="*/ 553794 h 1578661"/>
                  <a:gd name="connsiteX7567" fmla="*/ 1110738 w 1534386"/>
                  <a:gd name="connsiteY7567" fmla="*/ 574332 h 1578661"/>
                  <a:gd name="connsiteX7568" fmla="*/ 1114363 w 1534386"/>
                  <a:gd name="connsiteY7568" fmla="*/ 558626 h 1578661"/>
                  <a:gd name="connsiteX7569" fmla="*/ 1068454 w 1534386"/>
                  <a:gd name="connsiteY7569" fmla="*/ 489764 h 1578661"/>
                  <a:gd name="connsiteX7570" fmla="*/ 1018921 w 1534386"/>
                  <a:gd name="connsiteY7570" fmla="*/ 494596 h 1578661"/>
                  <a:gd name="connsiteX7571" fmla="*/ 1010464 w 1534386"/>
                  <a:gd name="connsiteY7571" fmla="*/ 500637 h 1578661"/>
                  <a:gd name="connsiteX7572" fmla="*/ 993550 w 1534386"/>
                  <a:gd name="connsiteY7572" fmla="*/ 533256 h 1578661"/>
                  <a:gd name="connsiteX7573" fmla="*/ 1028586 w 1534386"/>
                  <a:gd name="connsiteY7573" fmla="*/ 656484 h 1578661"/>
                  <a:gd name="connsiteX7574" fmla="*/ 1034627 w 1534386"/>
                  <a:gd name="connsiteY7574" fmla="*/ 678230 h 1578661"/>
                  <a:gd name="connsiteX7575" fmla="*/ 1061206 w 1534386"/>
                  <a:gd name="connsiteY7575" fmla="*/ 548962 h 1578661"/>
                  <a:gd name="connsiteX7576" fmla="*/ 1059997 w 1534386"/>
                  <a:gd name="connsiteY7576" fmla="*/ 535672 h 1578661"/>
                  <a:gd name="connsiteX7577" fmla="*/ 1033419 w 1534386"/>
                  <a:gd name="connsiteY7577" fmla="*/ 556210 h 1578661"/>
                  <a:gd name="connsiteX7578" fmla="*/ 1056373 w 1534386"/>
                  <a:gd name="connsiteY7578" fmla="*/ 586413 h 1578661"/>
                  <a:gd name="connsiteX7579" fmla="*/ 1074495 w 1534386"/>
                  <a:gd name="connsiteY7579" fmla="*/ 574332 h 1578661"/>
                  <a:gd name="connsiteX7580" fmla="*/ 1061206 w 1534386"/>
                  <a:gd name="connsiteY7580" fmla="*/ 548962 h 1578661"/>
                  <a:gd name="connsiteX7581" fmla="*/ 988718 w 1534386"/>
                  <a:gd name="connsiteY7581" fmla="*/ 756758 h 1578661"/>
                  <a:gd name="connsiteX7582" fmla="*/ 994759 w 1534386"/>
                  <a:gd name="connsiteY7582" fmla="*/ 765215 h 1578661"/>
                  <a:gd name="connsiteX7583" fmla="*/ 1010464 w 1534386"/>
                  <a:gd name="connsiteY7583" fmla="*/ 773672 h 1578661"/>
                  <a:gd name="connsiteX7584" fmla="*/ 1011672 w 1534386"/>
                  <a:gd name="connsiteY7584" fmla="*/ 803876 h 1578661"/>
                  <a:gd name="connsiteX7585" fmla="*/ 1015297 w 1534386"/>
                  <a:gd name="connsiteY7585" fmla="*/ 820789 h 1578661"/>
                  <a:gd name="connsiteX7586" fmla="*/ 1015297 w 1534386"/>
                  <a:gd name="connsiteY7586" fmla="*/ 821997 h 1578661"/>
                  <a:gd name="connsiteX7587" fmla="*/ 1012881 w 1534386"/>
                  <a:gd name="connsiteY7587" fmla="*/ 823205 h 1578661"/>
                  <a:gd name="connsiteX7588" fmla="*/ 1010464 w 1534386"/>
                  <a:gd name="connsiteY7588" fmla="*/ 823205 h 1578661"/>
                  <a:gd name="connsiteX7589" fmla="*/ 1008048 w 1534386"/>
                  <a:gd name="connsiteY7589" fmla="*/ 840119 h 1578661"/>
                  <a:gd name="connsiteX7590" fmla="*/ 1010464 w 1534386"/>
                  <a:gd name="connsiteY7590" fmla="*/ 855825 h 1578661"/>
                  <a:gd name="connsiteX7591" fmla="*/ 1000800 w 1534386"/>
                  <a:gd name="connsiteY7591" fmla="*/ 873947 h 1578661"/>
                  <a:gd name="connsiteX7592" fmla="*/ 998383 w 1534386"/>
                  <a:gd name="connsiteY7592" fmla="*/ 876363 h 1578661"/>
                  <a:gd name="connsiteX7593" fmla="*/ 991135 w 1534386"/>
                  <a:gd name="connsiteY7593" fmla="*/ 882404 h 1578661"/>
                  <a:gd name="connsiteX7594" fmla="*/ 1044292 w 1534386"/>
                  <a:gd name="connsiteY7594" fmla="*/ 899317 h 1578661"/>
                  <a:gd name="connsiteX7595" fmla="*/ 1047916 w 1534386"/>
                  <a:gd name="connsiteY7595" fmla="*/ 912607 h 1578661"/>
                  <a:gd name="connsiteX7596" fmla="*/ 1058789 w 1534386"/>
                  <a:gd name="connsiteY7596" fmla="*/ 913814 h 1578661"/>
                  <a:gd name="connsiteX7597" fmla="*/ 1063622 w 1534386"/>
                  <a:gd name="connsiteY7597" fmla="*/ 908982 h 1578661"/>
                  <a:gd name="connsiteX7598" fmla="*/ 1066038 w 1534386"/>
                  <a:gd name="connsiteY7598" fmla="*/ 905358 h 1578661"/>
                  <a:gd name="connsiteX7599" fmla="*/ 1069663 w 1534386"/>
                  <a:gd name="connsiteY7599" fmla="*/ 876363 h 1578661"/>
                  <a:gd name="connsiteX7600" fmla="*/ 1087785 w 1534386"/>
                  <a:gd name="connsiteY7600" fmla="*/ 753134 h 1578661"/>
                  <a:gd name="connsiteX7601" fmla="*/ 1085368 w 1534386"/>
                  <a:gd name="connsiteY7601" fmla="*/ 754342 h 1578661"/>
                  <a:gd name="connsiteX7602" fmla="*/ 1080535 w 1534386"/>
                  <a:gd name="connsiteY7602" fmla="*/ 741053 h 1578661"/>
                  <a:gd name="connsiteX7603" fmla="*/ 1084160 w 1534386"/>
                  <a:gd name="connsiteY7603" fmla="*/ 728972 h 1578661"/>
                  <a:gd name="connsiteX7604" fmla="*/ 1096241 w 1534386"/>
                  <a:gd name="connsiteY7604" fmla="*/ 726555 h 1578661"/>
                  <a:gd name="connsiteX7605" fmla="*/ 1098657 w 1534386"/>
                  <a:gd name="connsiteY7605" fmla="*/ 727764 h 1578661"/>
                  <a:gd name="connsiteX7606" fmla="*/ 1101074 w 1534386"/>
                  <a:gd name="connsiteY7606" fmla="*/ 718099 h 1578661"/>
                  <a:gd name="connsiteX7607" fmla="*/ 1107114 w 1534386"/>
                  <a:gd name="connsiteY7607" fmla="*/ 697561 h 1578661"/>
                  <a:gd name="connsiteX7608" fmla="*/ 1117988 w 1534386"/>
                  <a:gd name="connsiteY7608" fmla="*/ 655276 h 1578661"/>
                  <a:gd name="connsiteX7609" fmla="*/ 1130069 w 1534386"/>
                  <a:gd name="connsiteY7609" fmla="*/ 619033 h 1578661"/>
                  <a:gd name="connsiteX7610" fmla="*/ 1142150 w 1534386"/>
                  <a:gd name="connsiteY7610" fmla="*/ 591246 h 1578661"/>
                  <a:gd name="connsiteX7611" fmla="*/ 1142150 w 1534386"/>
                  <a:gd name="connsiteY7611" fmla="*/ 591246 h 1578661"/>
                  <a:gd name="connsiteX7612" fmla="*/ 1130069 w 1534386"/>
                  <a:gd name="connsiteY7612" fmla="*/ 622657 h 1578661"/>
                  <a:gd name="connsiteX7613" fmla="*/ 1117988 w 1534386"/>
                  <a:gd name="connsiteY7613" fmla="*/ 656484 h 1578661"/>
                  <a:gd name="connsiteX7614" fmla="*/ 1108322 w 1534386"/>
                  <a:gd name="connsiteY7614" fmla="*/ 698769 h 1578661"/>
                  <a:gd name="connsiteX7615" fmla="*/ 1099866 w 1534386"/>
                  <a:gd name="connsiteY7615" fmla="*/ 728972 h 1578661"/>
                  <a:gd name="connsiteX7616" fmla="*/ 1098657 w 1534386"/>
                  <a:gd name="connsiteY7616" fmla="*/ 732596 h 1578661"/>
                  <a:gd name="connsiteX7617" fmla="*/ 1098657 w 1534386"/>
                  <a:gd name="connsiteY7617" fmla="*/ 732596 h 1578661"/>
                  <a:gd name="connsiteX7618" fmla="*/ 1098657 w 1534386"/>
                  <a:gd name="connsiteY7618" fmla="*/ 732596 h 1578661"/>
                  <a:gd name="connsiteX7619" fmla="*/ 1097449 w 1534386"/>
                  <a:gd name="connsiteY7619" fmla="*/ 732596 h 1578661"/>
                  <a:gd name="connsiteX7620" fmla="*/ 1096241 w 1534386"/>
                  <a:gd name="connsiteY7620" fmla="*/ 731388 h 1578661"/>
                  <a:gd name="connsiteX7621" fmla="*/ 1096241 w 1534386"/>
                  <a:gd name="connsiteY7621" fmla="*/ 731388 h 1578661"/>
                  <a:gd name="connsiteX7622" fmla="*/ 1096241 w 1534386"/>
                  <a:gd name="connsiteY7622" fmla="*/ 731388 h 1578661"/>
                  <a:gd name="connsiteX7623" fmla="*/ 1096241 w 1534386"/>
                  <a:gd name="connsiteY7623" fmla="*/ 731388 h 1578661"/>
                  <a:gd name="connsiteX7624" fmla="*/ 1092617 w 1534386"/>
                  <a:gd name="connsiteY7624" fmla="*/ 727764 h 1578661"/>
                  <a:gd name="connsiteX7625" fmla="*/ 1086576 w 1534386"/>
                  <a:gd name="connsiteY7625" fmla="*/ 732596 h 1578661"/>
                  <a:gd name="connsiteX7626" fmla="*/ 1085368 w 1534386"/>
                  <a:gd name="connsiteY7626" fmla="*/ 742261 h 1578661"/>
                  <a:gd name="connsiteX7627" fmla="*/ 1087785 w 1534386"/>
                  <a:gd name="connsiteY7627" fmla="*/ 750718 h 1578661"/>
                  <a:gd name="connsiteX7628" fmla="*/ 1087785 w 1534386"/>
                  <a:gd name="connsiteY7628" fmla="*/ 750718 h 1578661"/>
                  <a:gd name="connsiteX7629" fmla="*/ 1087785 w 1534386"/>
                  <a:gd name="connsiteY7629" fmla="*/ 750718 h 1578661"/>
                  <a:gd name="connsiteX7630" fmla="*/ 1088992 w 1534386"/>
                  <a:gd name="connsiteY7630" fmla="*/ 750718 h 1578661"/>
                  <a:gd name="connsiteX7631" fmla="*/ 1079328 w 1534386"/>
                  <a:gd name="connsiteY7631" fmla="*/ 824413 h 1578661"/>
                  <a:gd name="connsiteX7632" fmla="*/ 1079328 w 1534386"/>
                  <a:gd name="connsiteY7632" fmla="*/ 824413 h 1578661"/>
                  <a:gd name="connsiteX7633" fmla="*/ 1076911 w 1534386"/>
                  <a:gd name="connsiteY7633" fmla="*/ 848576 h 1578661"/>
                  <a:gd name="connsiteX7634" fmla="*/ 1075703 w 1534386"/>
                  <a:gd name="connsiteY7634" fmla="*/ 864282 h 1578661"/>
                  <a:gd name="connsiteX7635" fmla="*/ 1076911 w 1534386"/>
                  <a:gd name="connsiteY7635" fmla="*/ 872738 h 1578661"/>
                  <a:gd name="connsiteX7636" fmla="*/ 1082952 w 1534386"/>
                  <a:gd name="connsiteY7636" fmla="*/ 876363 h 1578661"/>
                  <a:gd name="connsiteX7637" fmla="*/ 1091409 w 1534386"/>
                  <a:gd name="connsiteY7637" fmla="*/ 871530 h 1578661"/>
                  <a:gd name="connsiteX7638" fmla="*/ 1097449 w 1534386"/>
                  <a:gd name="connsiteY7638" fmla="*/ 860657 h 1578661"/>
                  <a:gd name="connsiteX7639" fmla="*/ 1098657 w 1534386"/>
                  <a:gd name="connsiteY7639" fmla="*/ 841327 h 1578661"/>
                  <a:gd name="connsiteX7640" fmla="*/ 1098657 w 1534386"/>
                  <a:gd name="connsiteY7640" fmla="*/ 841327 h 1578661"/>
                  <a:gd name="connsiteX7641" fmla="*/ 1099866 w 1534386"/>
                  <a:gd name="connsiteY7641" fmla="*/ 832870 h 1578661"/>
                  <a:gd name="connsiteX7642" fmla="*/ 1111947 w 1534386"/>
                  <a:gd name="connsiteY7642" fmla="*/ 768840 h 1578661"/>
                  <a:gd name="connsiteX7643" fmla="*/ 1125236 w 1534386"/>
                  <a:gd name="connsiteY7643" fmla="*/ 703601 h 1578661"/>
                  <a:gd name="connsiteX7644" fmla="*/ 1142150 w 1534386"/>
                  <a:gd name="connsiteY7644" fmla="*/ 639571 h 1578661"/>
                  <a:gd name="connsiteX7645" fmla="*/ 1161480 w 1534386"/>
                  <a:gd name="connsiteY7645" fmla="*/ 579165 h 1578661"/>
                  <a:gd name="connsiteX7646" fmla="*/ 1183226 w 1534386"/>
                  <a:gd name="connsiteY7646" fmla="*/ 528423 h 1578661"/>
                  <a:gd name="connsiteX7647" fmla="*/ 1223094 w 1534386"/>
                  <a:gd name="connsiteY7647" fmla="*/ 478890 h 1578661"/>
                  <a:gd name="connsiteX7648" fmla="*/ 1229134 w 1534386"/>
                  <a:gd name="connsiteY7648" fmla="*/ 469225 h 1578661"/>
                  <a:gd name="connsiteX7649" fmla="*/ 1232759 w 1534386"/>
                  <a:gd name="connsiteY7649" fmla="*/ 446271 h 1578661"/>
                  <a:gd name="connsiteX7650" fmla="*/ 1214637 w 1534386"/>
                  <a:gd name="connsiteY7650" fmla="*/ 426941 h 1578661"/>
                  <a:gd name="connsiteX7651" fmla="*/ 1184434 w 1534386"/>
                  <a:gd name="connsiteY7651" fmla="*/ 432982 h 1578661"/>
                  <a:gd name="connsiteX7652" fmla="*/ 1184434 w 1534386"/>
                  <a:gd name="connsiteY7652" fmla="*/ 432982 h 1578661"/>
                  <a:gd name="connsiteX7653" fmla="*/ 1206180 w 1534386"/>
                  <a:gd name="connsiteY7653" fmla="*/ 419692 h 1578661"/>
                  <a:gd name="connsiteX7654" fmla="*/ 1206180 w 1534386"/>
                  <a:gd name="connsiteY7654" fmla="*/ 419692 h 1578661"/>
                  <a:gd name="connsiteX7655" fmla="*/ 1215845 w 1534386"/>
                  <a:gd name="connsiteY7655" fmla="*/ 414860 h 1578661"/>
                  <a:gd name="connsiteX7656" fmla="*/ 1215845 w 1534386"/>
                  <a:gd name="connsiteY7656" fmla="*/ 413652 h 1578661"/>
                  <a:gd name="connsiteX7657" fmla="*/ 1219469 w 1534386"/>
                  <a:gd name="connsiteY7657" fmla="*/ 405195 h 1578661"/>
                  <a:gd name="connsiteX7658" fmla="*/ 1226719 w 1534386"/>
                  <a:gd name="connsiteY7658" fmla="*/ 394322 h 1578661"/>
                  <a:gd name="connsiteX7659" fmla="*/ 1232759 w 1534386"/>
                  <a:gd name="connsiteY7659" fmla="*/ 361703 h 1578661"/>
                  <a:gd name="connsiteX7660" fmla="*/ 1232759 w 1534386"/>
                  <a:gd name="connsiteY7660" fmla="*/ 361703 h 1578661"/>
                  <a:gd name="connsiteX7661" fmla="*/ 1241216 w 1534386"/>
                  <a:gd name="connsiteY7661" fmla="*/ 288007 h 1578661"/>
                  <a:gd name="connsiteX7662" fmla="*/ 1235175 w 1534386"/>
                  <a:gd name="connsiteY7662" fmla="*/ 215520 h 1578661"/>
                  <a:gd name="connsiteX7663" fmla="*/ 1191683 w 1534386"/>
                  <a:gd name="connsiteY7663" fmla="*/ 116453 h 1578661"/>
                  <a:gd name="connsiteX7664" fmla="*/ 1159063 w 1534386"/>
                  <a:gd name="connsiteY7664" fmla="*/ 69337 h 1578661"/>
                  <a:gd name="connsiteX7665" fmla="*/ 1143358 w 1534386"/>
                  <a:gd name="connsiteY7665" fmla="*/ 28261 h 1578661"/>
                  <a:gd name="connsiteX7666" fmla="*/ 1142150 w 1534386"/>
                  <a:gd name="connsiteY7666" fmla="*/ 31885 h 1578661"/>
                  <a:gd name="connsiteX7667" fmla="*/ 1143358 w 1534386"/>
                  <a:gd name="connsiteY7667" fmla="*/ 65713 h 1578661"/>
                  <a:gd name="connsiteX7668" fmla="*/ 1142150 w 1534386"/>
                  <a:gd name="connsiteY7668" fmla="*/ 65713 h 1578661"/>
                  <a:gd name="connsiteX7669" fmla="*/ 1137317 w 1534386"/>
                  <a:gd name="connsiteY7669" fmla="*/ 31885 h 1578661"/>
                  <a:gd name="connsiteX7670" fmla="*/ 1137317 w 1534386"/>
                  <a:gd name="connsiteY7670" fmla="*/ 30677 h 1578661"/>
                  <a:gd name="connsiteX7671" fmla="*/ 1133693 w 1534386"/>
                  <a:gd name="connsiteY7671" fmla="*/ 48799 h 1578661"/>
                  <a:gd name="connsiteX7672" fmla="*/ 1133693 w 1534386"/>
                  <a:gd name="connsiteY7672" fmla="*/ 71753 h 1578661"/>
                  <a:gd name="connsiteX7673" fmla="*/ 1136109 w 1534386"/>
                  <a:gd name="connsiteY7673" fmla="*/ 81418 h 1578661"/>
                  <a:gd name="connsiteX7674" fmla="*/ 1144566 w 1534386"/>
                  <a:gd name="connsiteY7674" fmla="*/ 79002 h 1578661"/>
                  <a:gd name="connsiteX7675" fmla="*/ 1145774 w 1534386"/>
                  <a:gd name="connsiteY7675" fmla="*/ 76586 h 1578661"/>
                  <a:gd name="connsiteX7676" fmla="*/ 1148191 w 1534386"/>
                  <a:gd name="connsiteY7676" fmla="*/ 76586 h 1578661"/>
                  <a:gd name="connsiteX7677" fmla="*/ 1156647 w 1534386"/>
                  <a:gd name="connsiteY7677" fmla="*/ 95916 h 1578661"/>
                  <a:gd name="connsiteX7678" fmla="*/ 1171145 w 1534386"/>
                  <a:gd name="connsiteY7678" fmla="*/ 118870 h 1578661"/>
                  <a:gd name="connsiteX7679" fmla="*/ 1183226 w 1534386"/>
                  <a:gd name="connsiteY7679" fmla="*/ 136992 h 1578661"/>
                  <a:gd name="connsiteX7680" fmla="*/ 1192891 w 1534386"/>
                  <a:gd name="connsiteY7680" fmla="*/ 150281 h 1578661"/>
                  <a:gd name="connsiteX7681" fmla="*/ 1190475 w 1534386"/>
                  <a:gd name="connsiteY7681" fmla="*/ 150281 h 1578661"/>
                  <a:gd name="connsiteX7682" fmla="*/ 1186850 w 1534386"/>
                  <a:gd name="connsiteY7682" fmla="*/ 146657 h 1578661"/>
                  <a:gd name="connsiteX7683" fmla="*/ 1088992 w 1534386"/>
                  <a:gd name="connsiteY7683" fmla="*/ 109205 h 1578661"/>
                  <a:gd name="connsiteX7684" fmla="*/ 1011672 w 1534386"/>
                  <a:gd name="connsiteY7684" fmla="*/ 175652 h 1578661"/>
                  <a:gd name="connsiteX7685" fmla="*/ 1012881 w 1534386"/>
                  <a:gd name="connsiteY7685" fmla="*/ 290423 h 1578661"/>
                  <a:gd name="connsiteX7686" fmla="*/ 1051541 w 1534386"/>
                  <a:gd name="connsiteY7686" fmla="*/ 329083 h 1578661"/>
                  <a:gd name="connsiteX7687" fmla="*/ 1074495 w 1534386"/>
                  <a:gd name="connsiteY7687" fmla="*/ 324251 h 1578661"/>
                  <a:gd name="connsiteX7688" fmla="*/ 1075703 w 1534386"/>
                  <a:gd name="connsiteY7688" fmla="*/ 308545 h 1578661"/>
                  <a:gd name="connsiteX7689" fmla="*/ 1076911 w 1534386"/>
                  <a:gd name="connsiteY7689" fmla="*/ 302505 h 1578661"/>
                  <a:gd name="connsiteX7690" fmla="*/ 1079328 w 1534386"/>
                  <a:gd name="connsiteY7690" fmla="*/ 301296 h 1578661"/>
                  <a:gd name="connsiteX7691" fmla="*/ 1076911 w 1534386"/>
                  <a:gd name="connsiteY7691" fmla="*/ 294048 h 1578661"/>
                  <a:gd name="connsiteX7692" fmla="*/ 1075703 w 1534386"/>
                  <a:gd name="connsiteY7692" fmla="*/ 292839 h 1578661"/>
                  <a:gd name="connsiteX7693" fmla="*/ 1073287 w 1534386"/>
                  <a:gd name="connsiteY7693" fmla="*/ 291631 h 1578661"/>
                  <a:gd name="connsiteX7694" fmla="*/ 1072078 w 1534386"/>
                  <a:gd name="connsiteY7694" fmla="*/ 290423 h 1578661"/>
                  <a:gd name="connsiteX7695" fmla="*/ 1063622 w 1534386"/>
                  <a:gd name="connsiteY7695" fmla="*/ 288007 h 1578661"/>
                  <a:gd name="connsiteX7696" fmla="*/ 1043084 w 1534386"/>
                  <a:gd name="connsiteY7696" fmla="*/ 273509 h 1578661"/>
                  <a:gd name="connsiteX7697" fmla="*/ 1043084 w 1534386"/>
                  <a:gd name="connsiteY7697" fmla="*/ 273509 h 1578661"/>
                  <a:gd name="connsiteX7698" fmla="*/ 1057581 w 1534386"/>
                  <a:gd name="connsiteY7698" fmla="*/ 283175 h 1578661"/>
                  <a:gd name="connsiteX7699" fmla="*/ 1067246 w 1534386"/>
                  <a:gd name="connsiteY7699" fmla="*/ 285591 h 1578661"/>
                  <a:gd name="connsiteX7700" fmla="*/ 1070871 w 1534386"/>
                  <a:gd name="connsiteY7700" fmla="*/ 286799 h 1578661"/>
                  <a:gd name="connsiteX7701" fmla="*/ 1072078 w 1534386"/>
                  <a:gd name="connsiteY7701" fmla="*/ 286799 h 1578661"/>
                  <a:gd name="connsiteX7702" fmla="*/ 1087785 w 1534386"/>
                  <a:gd name="connsiteY7702" fmla="*/ 290423 h 1578661"/>
                  <a:gd name="connsiteX7703" fmla="*/ 1097449 w 1534386"/>
                  <a:gd name="connsiteY7703" fmla="*/ 288007 h 1578661"/>
                  <a:gd name="connsiteX7704" fmla="*/ 1107114 w 1534386"/>
                  <a:gd name="connsiteY7704" fmla="*/ 283175 h 1578661"/>
                  <a:gd name="connsiteX7705" fmla="*/ 1120403 w 1534386"/>
                  <a:gd name="connsiteY7705" fmla="*/ 274718 h 1578661"/>
                  <a:gd name="connsiteX7706" fmla="*/ 1120403 w 1534386"/>
                  <a:gd name="connsiteY7706" fmla="*/ 274718 h 1578661"/>
                  <a:gd name="connsiteX7707" fmla="*/ 1120403 w 1534386"/>
                  <a:gd name="connsiteY7707" fmla="*/ 274718 h 1578661"/>
                  <a:gd name="connsiteX7708" fmla="*/ 1119195 w 1534386"/>
                  <a:gd name="connsiteY7708" fmla="*/ 275926 h 1578661"/>
                  <a:gd name="connsiteX7709" fmla="*/ 1092617 w 1534386"/>
                  <a:gd name="connsiteY7709" fmla="*/ 290423 h 1578661"/>
                  <a:gd name="connsiteX7710" fmla="*/ 1088992 w 1534386"/>
                  <a:gd name="connsiteY7710" fmla="*/ 290423 h 1578661"/>
                  <a:gd name="connsiteX7711" fmla="*/ 1088992 w 1534386"/>
                  <a:gd name="connsiteY7711" fmla="*/ 294048 h 1578661"/>
                  <a:gd name="connsiteX7712" fmla="*/ 1088992 w 1534386"/>
                  <a:gd name="connsiteY7712" fmla="*/ 295256 h 1578661"/>
                  <a:gd name="connsiteX7713" fmla="*/ 1088992 w 1534386"/>
                  <a:gd name="connsiteY7713" fmla="*/ 302505 h 1578661"/>
                  <a:gd name="connsiteX7714" fmla="*/ 1084160 w 1534386"/>
                  <a:gd name="connsiteY7714" fmla="*/ 314586 h 1578661"/>
                  <a:gd name="connsiteX7715" fmla="*/ 1081744 w 1534386"/>
                  <a:gd name="connsiteY7715" fmla="*/ 326667 h 1578661"/>
                  <a:gd name="connsiteX7716" fmla="*/ 1072078 w 1534386"/>
                  <a:gd name="connsiteY7716" fmla="*/ 336332 h 1578661"/>
                  <a:gd name="connsiteX7717" fmla="*/ 1101074 w 1534386"/>
                  <a:gd name="connsiteY7717" fmla="*/ 336332 h 1578661"/>
                  <a:gd name="connsiteX7718" fmla="*/ 1104698 w 1534386"/>
                  <a:gd name="connsiteY7718" fmla="*/ 297672 h 1578661"/>
                  <a:gd name="connsiteX7719" fmla="*/ 1121612 w 1534386"/>
                  <a:gd name="connsiteY7719" fmla="*/ 277134 h 1578661"/>
                  <a:gd name="connsiteX7720" fmla="*/ 1124028 w 1534386"/>
                  <a:gd name="connsiteY7720" fmla="*/ 274718 h 1578661"/>
                  <a:gd name="connsiteX7721" fmla="*/ 1134901 w 1534386"/>
                  <a:gd name="connsiteY7721" fmla="*/ 262636 h 1578661"/>
                  <a:gd name="connsiteX7722" fmla="*/ 1136109 w 1534386"/>
                  <a:gd name="connsiteY7722" fmla="*/ 208271 h 1578661"/>
                  <a:gd name="connsiteX7723" fmla="*/ 1113155 w 1534386"/>
                  <a:gd name="connsiteY7723" fmla="*/ 187733 h 1578661"/>
                  <a:gd name="connsiteX7724" fmla="*/ 1090200 w 1534386"/>
                  <a:gd name="connsiteY7724" fmla="*/ 187733 h 1578661"/>
                  <a:gd name="connsiteX7725" fmla="*/ 1125236 w 1534386"/>
                  <a:gd name="connsiteY7725" fmla="*/ 201022 h 1578661"/>
                  <a:gd name="connsiteX7726" fmla="*/ 1126444 w 1534386"/>
                  <a:gd name="connsiteY7726" fmla="*/ 250555 h 1578661"/>
                  <a:gd name="connsiteX7727" fmla="*/ 1101074 w 1534386"/>
                  <a:gd name="connsiteY7727" fmla="*/ 273509 h 1578661"/>
                  <a:gd name="connsiteX7728" fmla="*/ 1057581 w 1534386"/>
                  <a:gd name="connsiteY7728" fmla="*/ 272302 h 1578661"/>
                  <a:gd name="connsiteX7729" fmla="*/ 1038251 w 1534386"/>
                  <a:gd name="connsiteY7729" fmla="*/ 254180 h 1578661"/>
                  <a:gd name="connsiteX7730" fmla="*/ 1037043 w 1534386"/>
                  <a:gd name="connsiteY7730" fmla="*/ 252972 h 1578661"/>
                  <a:gd name="connsiteX7731" fmla="*/ 1037043 w 1534386"/>
                  <a:gd name="connsiteY7731" fmla="*/ 251763 h 1578661"/>
                  <a:gd name="connsiteX7732" fmla="*/ 1033419 w 1534386"/>
                  <a:gd name="connsiteY7732" fmla="*/ 188941 h 1578661"/>
                  <a:gd name="connsiteX7733" fmla="*/ 1035835 w 1534386"/>
                  <a:gd name="connsiteY7733" fmla="*/ 182900 h 1578661"/>
                  <a:gd name="connsiteX7734" fmla="*/ 1090200 w 1534386"/>
                  <a:gd name="connsiteY7734" fmla="*/ 127327 h 1578661"/>
                  <a:gd name="connsiteX7735" fmla="*/ 1090200 w 1534386"/>
                  <a:gd name="connsiteY7735" fmla="*/ 127327 h 1578661"/>
                  <a:gd name="connsiteX7736" fmla="*/ 1105906 w 1534386"/>
                  <a:gd name="connsiteY7736" fmla="*/ 122494 h 1578661"/>
                  <a:gd name="connsiteX7737" fmla="*/ 1154231 w 1534386"/>
                  <a:gd name="connsiteY7737" fmla="*/ 130951 h 1578661"/>
                  <a:gd name="connsiteX7738" fmla="*/ 1161480 w 1534386"/>
                  <a:gd name="connsiteY7738" fmla="*/ 136992 h 1578661"/>
                  <a:gd name="connsiteX7739" fmla="*/ 1171145 w 1534386"/>
                  <a:gd name="connsiteY7739" fmla="*/ 149073 h 1578661"/>
                  <a:gd name="connsiteX7740" fmla="*/ 1177185 w 1534386"/>
                  <a:gd name="connsiteY7740" fmla="*/ 155114 h 1578661"/>
                  <a:gd name="connsiteX7741" fmla="*/ 1179602 w 1534386"/>
                  <a:gd name="connsiteY7741" fmla="*/ 156322 h 1578661"/>
                  <a:gd name="connsiteX7742" fmla="*/ 1184434 w 1534386"/>
                  <a:gd name="connsiteY7742" fmla="*/ 163571 h 1578661"/>
                  <a:gd name="connsiteX7743" fmla="*/ 1183226 w 1534386"/>
                  <a:gd name="connsiteY7743" fmla="*/ 164778 h 1578661"/>
                  <a:gd name="connsiteX7744" fmla="*/ 1175977 w 1534386"/>
                  <a:gd name="connsiteY7744" fmla="*/ 161154 h 1578661"/>
                  <a:gd name="connsiteX7745" fmla="*/ 1174769 w 1534386"/>
                  <a:gd name="connsiteY7745" fmla="*/ 161154 h 1578661"/>
                  <a:gd name="connsiteX7746" fmla="*/ 1174769 w 1534386"/>
                  <a:gd name="connsiteY7746" fmla="*/ 162362 h 1578661"/>
                  <a:gd name="connsiteX7747" fmla="*/ 1179602 w 1534386"/>
                  <a:gd name="connsiteY7747" fmla="*/ 170819 h 1578661"/>
                  <a:gd name="connsiteX7748" fmla="*/ 1188059 w 1534386"/>
                  <a:gd name="connsiteY7748" fmla="*/ 180484 h 1578661"/>
                  <a:gd name="connsiteX7749" fmla="*/ 1196516 w 1534386"/>
                  <a:gd name="connsiteY7749" fmla="*/ 192565 h 1578661"/>
                  <a:gd name="connsiteX7750" fmla="*/ 1214637 w 1534386"/>
                  <a:gd name="connsiteY7750" fmla="*/ 255388 h 1578661"/>
                  <a:gd name="connsiteX7751" fmla="*/ 1188059 w 1534386"/>
                  <a:gd name="connsiteY7751" fmla="*/ 361703 h 1578661"/>
                  <a:gd name="connsiteX7752" fmla="*/ 1163896 w 1534386"/>
                  <a:gd name="connsiteY7752" fmla="*/ 391906 h 1578661"/>
                  <a:gd name="connsiteX7753" fmla="*/ 1160272 w 1534386"/>
                  <a:gd name="connsiteY7753" fmla="*/ 396738 h 1578661"/>
                  <a:gd name="connsiteX7754" fmla="*/ 1154231 w 1534386"/>
                  <a:gd name="connsiteY7754" fmla="*/ 403987 h 1578661"/>
                  <a:gd name="connsiteX7755" fmla="*/ 1143358 w 1534386"/>
                  <a:gd name="connsiteY7755" fmla="*/ 419692 h 1578661"/>
                  <a:gd name="connsiteX7756" fmla="*/ 1127652 w 1534386"/>
                  <a:gd name="connsiteY7756" fmla="*/ 463185 h 1578661"/>
                  <a:gd name="connsiteX7757" fmla="*/ 1119195 w 1534386"/>
                  <a:gd name="connsiteY7757" fmla="*/ 499428 h 1578661"/>
                  <a:gd name="connsiteX7758" fmla="*/ 1103490 w 1534386"/>
                  <a:gd name="connsiteY7758" fmla="*/ 515134 h 1578661"/>
                  <a:gd name="connsiteX7759" fmla="*/ 1111947 w 1534386"/>
                  <a:gd name="connsiteY7759" fmla="*/ 535672 h 1578661"/>
                  <a:gd name="connsiteX7760" fmla="*/ 1090200 w 1534386"/>
                  <a:gd name="connsiteY7760" fmla="*/ 605743 h 1578661"/>
                  <a:gd name="connsiteX7761" fmla="*/ 1061206 w 1534386"/>
                  <a:gd name="connsiteY7761" fmla="*/ 617824 h 1578661"/>
                  <a:gd name="connsiteX7762" fmla="*/ 1046708 w 1534386"/>
                  <a:gd name="connsiteY7762" fmla="*/ 602119 h 1578661"/>
                  <a:gd name="connsiteX7763" fmla="*/ 1046708 w 1534386"/>
                  <a:gd name="connsiteY7763" fmla="*/ 596078 h 1578661"/>
                  <a:gd name="connsiteX7764" fmla="*/ 1043084 w 1534386"/>
                  <a:gd name="connsiteY7764" fmla="*/ 585205 h 1578661"/>
                  <a:gd name="connsiteX7765" fmla="*/ 1039460 w 1534386"/>
                  <a:gd name="connsiteY7765" fmla="*/ 581581 h 1578661"/>
                  <a:gd name="connsiteX7766" fmla="*/ 1022546 w 1534386"/>
                  <a:gd name="connsiteY7766" fmla="*/ 588830 h 1578661"/>
                  <a:gd name="connsiteX7767" fmla="*/ 1018921 w 1534386"/>
                  <a:gd name="connsiteY7767" fmla="*/ 604535 h 1578661"/>
                  <a:gd name="connsiteX7768" fmla="*/ 1018921 w 1534386"/>
                  <a:gd name="connsiteY7768" fmla="*/ 608160 h 1578661"/>
                  <a:gd name="connsiteX7769" fmla="*/ 1028586 w 1534386"/>
                  <a:gd name="connsiteY7769" fmla="*/ 646820 h 1578661"/>
                  <a:gd name="connsiteX7770" fmla="*/ 1038251 w 1534386"/>
                  <a:gd name="connsiteY7770" fmla="*/ 715682 h 1578661"/>
                  <a:gd name="connsiteX7771" fmla="*/ 1039460 w 1534386"/>
                  <a:gd name="connsiteY7771" fmla="*/ 719307 h 1578661"/>
                  <a:gd name="connsiteX7772" fmla="*/ 1043084 w 1534386"/>
                  <a:gd name="connsiteY7772" fmla="*/ 738637 h 1578661"/>
                  <a:gd name="connsiteX7773" fmla="*/ 1046708 w 1534386"/>
                  <a:gd name="connsiteY7773" fmla="*/ 756758 h 1578661"/>
                  <a:gd name="connsiteX7774" fmla="*/ 1047916 w 1534386"/>
                  <a:gd name="connsiteY7774" fmla="*/ 800251 h 1578661"/>
                  <a:gd name="connsiteX7775" fmla="*/ 1040667 w 1534386"/>
                  <a:gd name="connsiteY7775" fmla="*/ 872738 h 1578661"/>
                  <a:gd name="connsiteX7776" fmla="*/ 1039460 w 1534386"/>
                  <a:gd name="connsiteY7776" fmla="*/ 872738 h 1578661"/>
                  <a:gd name="connsiteX7777" fmla="*/ 1041875 w 1534386"/>
                  <a:gd name="connsiteY7777" fmla="*/ 795419 h 1578661"/>
                  <a:gd name="connsiteX7778" fmla="*/ 1041875 w 1534386"/>
                  <a:gd name="connsiteY7778" fmla="*/ 785754 h 1578661"/>
                  <a:gd name="connsiteX7779" fmla="*/ 1032210 w 1534386"/>
                  <a:gd name="connsiteY7779" fmla="*/ 767632 h 1578661"/>
                  <a:gd name="connsiteX7780" fmla="*/ 1020129 w 1534386"/>
                  <a:gd name="connsiteY7780" fmla="*/ 754342 h 1578661"/>
                  <a:gd name="connsiteX7781" fmla="*/ 1021338 w 1534386"/>
                  <a:gd name="connsiteY7781" fmla="*/ 756758 h 1578661"/>
                  <a:gd name="connsiteX7782" fmla="*/ 1032210 w 1534386"/>
                  <a:gd name="connsiteY7782" fmla="*/ 794210 h 1578661"/>
                  <a:gd name="connsiteX7783" fmla="*/ 1029794 w 1534386"/>
                  <a:gd name="connsiteY7783" fmla="*/ 835286 h 1578661"/>
                  <a:gd name="connsiteX7784" fmla="*/ 1028586 w 1534386"/>
                  <a:gd name="connsiteY7784" fmla="*/ 835286 h 1578661"/>
                  <a:gd name="connsiteX7785" fmla="*/ 1020129 w 1534386"/>
                  <a:gd name="connsiteY7785" fmla="*/ 767632 h 1578661"/>
                  <a:gd name="connsiteX7786" fmla="*/ 999591 w 1534386"/>
                  <a:gd name="connsiteY7786" fmla="*/ 745885 h 1578661"/>
                  <a:gd name="connsiteX7787" fmla="*/ 992343 w 1534386"/>
                  <a:gd name="connsiteY7787" fmla="*/ 744677 h 1578661"/>
                  <a:gd name="connsiteX7788" fmla="*/ 988718 w 1534386"/>
                  <a:gd name="connsiteY7788" fmla="*/ 756758 h 1578661"/>
                  <a:gd name="connsiteX7789" fmla="*/ 815957 w 1534386"/>
                  <a:gd name="connsiteY7789" fmla="*/ 973013 h 1578661"/>
                  <a:gd name="connsiteX7790" fmla="*/ 820789 w 1534386"/>
                  <a:gd name="connsiteY7790" fmla="*/ 1026170 h 1578661"/>
                  <a:gd name="connsiteX7791" fmla="*/ 826830 w 1534386"/>
                  <a:gd name="connsiteY7791" fmla="*/ 1052749 h 1578661"/>
                  <a:gd name="connsiteX7792" fmla="*/ 840119 w 1534386"/>
                  <a:gd name="connsiteY7792" fmla="*/ 1058789 h 1578661"/>
                  <a:gd name="connsiteX7793" fmla="*/ 841327 w 1534386"/>
                  <a:gd name="connsiteY7793" fmla="*/ 1058789 h 1578661"/>
                  <a:gd name="connsiteX7794" fmla="*/ 860657 w 1534386"/>
                  <a:gd name="connsiteY7794" fmla="*/ 1051541 h 1578661"/>
                  <a:gd name="connsiteX7795" fmla="*/ 875155 w 1534386"/>
                  <a:gd name="connsiteY7795" fmla="*/ 1021338 h 1578661"/>
                  <a:gd name="connsiteX7796" fmla="*/ 900526 w 1534386"/>
                  <a:gd name="connsiteY7796" fmla="*/ 1017713 h 1578661"/>
                  <a:gd name="connsiteX7797" fmla="*/ 890860 w 1534386"/>
                  <a:gd name="connsiteY7797" fmla="*/ 1009256 h 1578661"/>
                  <a:gd name="connsiteX7798" fmla="*/ 867906 w 1534386"/>
                  <a:gd name="connsiteY7798" fmla="*/ 985094 h 1578661"/>
                  <a:gd name="connsiteX7799" fmla="*/ 854616 w 1534386"/>
                  <a:gd name="connsiteY7799" fmla="*/ 957307 h 1578661"/>
                  <a:gd name="connsiteX7800" fmla="*/ 850992 w 1534386"/>
                  <a:gd name="connsiteY7800" fmla="*/ 924688 h 1578661"/>
                  <a:gd name="connsiteX7801" fmla="*/ 848576 w 1534386"/>
                  <a:gd name="connsiteY7801" fmla="*/ 892068 h 1578661"/>
                  <a:gd name="connsiteX7802" fmla="*/ 855825 w 1534386"/>
                  <a:gd name="connsiteY7802" fmla="*/ 860657 h 1578661"/>
                  <a:gd name="connsiteX7803" fmla="*/ 855825 w 1534386"/>
                  <a:gd name="connsiteY7803" fmla="*/ 860657 h 1578661"/>
                  <a:gd name="connsiteX7804" fmla="*/ 857033 w 1534386"/>
                  <a:gd name="connsiteY7804" fmla="*/ 857033 h 1578661"/>
                  <a:gd name="connsiteX7805" fmla="*/ 867906 w 1534386"/>
                  <a:gd name="connsiteY7805" fmla="*/ 841327 h 1578661"/>
                  <a:gd name="connsiteX7806" fmla="*/ 869114 w 1534386"/>
                  <a:gd name="connsiteY7806" fmla="*/ 834079 h 1578661"/>
                  <a:gd name="connsiteX7807" fmla="*/ 873947 w 1534386"/>
                  <a:gd name="connsiteY7807" fmla="*/ 825622 h 1578661"/>
                  <a:gd name="connsiteX7808" fmla="*/ 888444 w 1534386"/>
                  <a:gd name="connsiteY7808" fmla="*/ 809916 h 1578661"/>
                  <a:gd name="connsiteX7809" fmla="*/ 924688 w 1534386"/>
                  <a:gd name="connsiteY7809" fmla="*/ 789378 h 1578661"/>
                  <a:gd name="connsiteX7810" fmla="*/ 997175 w 1534386"/>
                  <a:gd name="connsiteY7810" fmla="*/ 812332 h 1578661"/>
                  <a:gd name="connsiteX7811" fmla="*/ 997175 w 1534386"/>
                  <a:gd name="connsiteY7811" fmla="*/ 813540 h 1578661"/>
                  <a:gd name="connsiteX7812" fmla="*/ 997175 w 1534386"/>
                  <a:gd name="connsiteY7812" fmla="*/ 819581 h 1578661"/>
                  <a:gd name="connsiteX7813" fmla="*/ 993550 w 1534386"/>
                  <a:gd name="connsiteY7813" fmla="*/ 823205 h 1578661"/>
                  <a:gd name="connsiteX7814" fmla="*/ 993550 w 1534386"/>
                  <a:gd name="connsiteY7814" fmla="*/ 836495 h 1578661"/>
                  <a:gd name="connsiteX7815" fmla="*/ 971804 w 1534386"/>
                  <a:gd name="connsiteY7815" fmla="*/ 864282 h 1578661"/>
                  <a:gd name="connsiteX7816" fmla="*/ 934353 w 1534386"/>
                  <a:gd name="connsiteY7816" fmla="*/ 860657 h 1578661"/>
                  <a:gd name="connsiteX7817" fmla="*/ 924688 w 1534386"/>
                  <a:gd name="connsiteY7817" fmla="*/ 821997 h 1578661"/>
                  <a:gd name="connsiteX7818" fmla="*/ 929520 w 1534386"/>
                  <a:gd name="connsiteY7818" fmla="*/ 814749 h 1578661"/>
                  <a:gd name="connsiteX7819" fmla="*/ 916231 w 1534386"/>
                  <a:gd name="connsiteY7819" fmla="*/ 838911 h 1578661"/>
                  <a:gd name="connsiteX7820" fmla="*/ 915022 w 1534386"/>
                  <a:gd name="connsiteY7820" fmla="*/ 844952 h 1578661"/>
                  <a:gd name="connsiteX7821" fmla="*/ 915022 w 1534386"/>
                  <a:gd name="connsiteY7821" fmla="*/ 844952 h 1578661"/>
                  <a:gd name="connsiteX7822" fmla="*/ 912607 w 1534386"/>
                  <a:gd name="connsiteY7822" fmla="*/ 863073 h 1578661"/>
                  <a:gd name="connsiteX7823" fmla="*/ 902941 w 1534386"/>
                  <a:gd name="connsiteY7823" fmla="*/ 882404 h 1578661"/>
                  <a:gd name="connsiteX7824" fmla="*/ 900526 w 1534386"/>
                  <a:gd name="connsiteY7824" fmla="*/ 892068 h 1578661"/>
                  <a:gd name="connsiteX7825" fmla="*/ 913815 w 1534386"/>
                  <a:gd name="connsiteY7825" fmla="*/ 905358 h 1578661"/>
                  <a:gd name="connsiteX7826" fmla="*/ 916231 w 1534386"/>
                  <a:gd name="connsiteY7826" fmla="*/ 905358 h 1578661"/>
                  <a:gd name="connsiteX7827" fmla="*/ 917439 w 1534386"/>
                  <a:gd name="connsiteY7827" fmla="*/ 904150 h 1578661"/>
                  <a:gd name="connsiteX7828" fmla="*/ 917439 w 1534386"/>
                  <a:gd name="connsiteY7828" fmla="*/ 902941 h 1578661"/>
                  <a:gd name="connsiteX7829" fmla="*/ 922272 w 1534386"/>
                  <a:gd name="connsiteY7829" fmla="*/ 892068 h 1578661"/>
                  <a:gd name="connsiteX7830" fmla="*/ 930729 w 1534386"/>
                  <a:gd name="connsiteY7830" fmla="*/ 878779 h 1578661"/>
                  <a:gd name="connsiteX7831" fmla="*/ 936769 w 1534386"/>
                  <a:gd name="connsiteY7831" fmla="*/ 875155 h 1578661"/>
                  <a:gd name="connsiteX7832" fmla="*/ 933144 w 1534386"/>
                  <a:gd name="connsiteY7832" fmla="*/ 872738 h 1578661"/>
                  <a:gd name="connsiteX7833" fmla="*/ 934353 w 1534386"/>
                  <a:gd name="connsiteY7833" fmla="*/ 869114 h 1578661"/>
                  <a:gd name="connsiteX7834" fmla="*/ 935561 w 1534386"/>
                  <a:gd name="connsiteY7834" fmla="*/ 869114 h 1578661"/>
                  <a:gd name="connsiteX7835" fmla="*/ 951266 w 1534386"/>
                  <a:gd name="connsiteY7835" fmla="*/ 873947 h 1578661"/>
                  <a:gd name="connsiteX7836" fmla="*/ 951266 w 1534386"/>
                  <a:gd name="connsiteY7836" fmla="*/ 873947 h 1578661"/>
                  <a:gd name="connsiteX7837" fmla="*/ 968180 w 1534386"/>
                  <a:gd name="connsiteY7837" fmla="*/ 872738 h 1578661"/>
                  <a:gd name="connsiteX7838" fmla="*/ 988718 w 1534386"/>
                  <a:gd name="connsiteY7838" fmla="*/ 859449 h 1578661"/>
                  <a:gd name="connsiteX7839" fmla="*/ 989926 w 1534386"/>
                  <a:gd name="connsiteY7839" fmla="*/ 859449 h 1578661"/>
                  <a:gd name="connsiteX7840" fmla="*/ 945225 w 1534386"/>
                  <a:gd name="connsiteY7840" fmla="*/ 876363 h 1578661"/>
                  <a:gd name="connsiteX7841" fmla="*/ 945225 w 1534386"/>
                  <a:gd name="connsiteY7841" fmla="*/ 876363 h 1578661"/>
                  <a:gd name="connsiteX7842" fmla="*/ 942810 w 1534386"/>
                  <a:gd name="connsiteY7842" fmla="*/ 877571 h 1578661"/>
                  <a:gd name="connsiteX7843" fmla="*/ 927104 w 1534386"/>
                  <a:gd name="connsiteY7843" fmla="*/ 890860 h 1578661"/>
                  <a:gd name="connsiteX7844" fmla="*/ 925896 w 1534386"/>
                  <a:gd name="connsiteY7844" fmla="*/ 904150 h 1578661"/>
                  <a:gd name="connsiteX7845" fmla="*/ 925896 w 1534386"/>
                  <a:gd name="connsiteY7845" fmla="*/ 906566 h 1578661"/>
                  <a:gd name="connsiteX7846" fmla="*/ 934353 w 1534386"/>
                  <a:gd name="connsiteY7846" fmla="*/ 908982 h 1578661"/>
                  <a:gd name="connsiteX7847" fmla="*/ 935561 w 1534386"/>
                  <a:gd name="connsiteY7847" fmla="*/ 905358 h 1578661"/>
                  <a:gd name="connsiteX7848" fmla="*/ 935561 w 1534386"/>
                  <a:gd name="connsiteY7848" fmla="*/ 905358 h 1578661"/>
                  <a:gd name="connsiteX7849" fmla="*/ 936769 w 1534386"/>
                  <a:gd name="connsiteY7849" fmla="*/ 902941 h 1578661"/>
                  <a:gd name="connsiteX7850" fmla="*/ 936769 w 1534386"/>
                  <a:gd name="connsiteY7850" fmla="*/ 902941 h 1578661"/>
                  <a:gd name="connsiteX7851" fmla="*/ 937977 w 1534386"/>
                  <a:gd name="connsiteY7851" fmla="*/ 900525 h 1578661"/>
                  <a:gd name="connsiteX7852" fmla="*/ 937977 w 1534386"/>
                  <a:gd name="connsiteY7852" fmla="*/ 900525 h 1578661"/>
                  <a:gd name="connsiteX7853" fmla="*/ 939185 w 1534386"/>
                  <a:gd name="connsiteY7853" fmla="*/ 899317 h 1578661"/>
                  <a:gd name="connsiteX7854" fmla="*/ 939185 w 1534386"/>
                  <a:gd name="connsiteY7854" fmla="*/ 899317 h 1578661"/>
                  <a:gd name="connsiteX7855" fmla="*/ 962139 w 1534386"/>
                  <a:gd name="connsiteY7855" fmla="*/ 888444 h 1578661"/>
                  <a:gd name="connsiteX7856" fmla="*/ 975429 w 1534386"/>
                  <a:gd name="connsiteY7856" fmla="*/ 881195 h 1578661"/>
                  <a:gd name="connsiteX7857" fmla="*/ 986302 w 1534386"/>
                  <a:gd name="connsiteY7857" fmla="*/ 871530 h 1578661"/>
                  <a:gd name="connsiteX7858" fmla="*/ 992343 w 1534386"/>
                  <a:gd name="connsiteY7858" fmla="*/ 865490 h 1578661"/>
                  <a:gd name="connsiteX7859" fmla="*/ 997175 w 1534386"/>
                  <a:gd name="connsiteY7859" fmla="*/ 850992 h 1578661"/>
                  <a:gd name="connsiteX7860" fmla="*/ 994759 w 1534386"/>
                  <a:gd name="connsiteY7860" fmla="*/ 837703 h 1578661"/>
                  <a:gd name="connsiteX7861" fmla="*/ 994759 w 1534386"/>
                  <a:gd name="connsiteY7861" fmla="*/ 837703 h 1578661"/>
                  <a:gd name="connsiteX7862" fmla="*/ 998383 w 1534386"/>
                  <a:gd name="connsiteY7862" fmla="*/ 818373 h 1578661"/>
                  <a:gd name="connsiteX7863" fmla="*/ 1000800 w 1534386"/>
                  <a:gd name="connsiteY7863" fmla="*/ 817165 h 1578661"/>
                  <a:gd name="connsiteX7864" fmla="*/ 1003216 w 1534386"/>
                  <a:gd name="connsiteY7864" fmla="*/ 817165 h 1578661"/>
                  <a:gd name="connsiteX7865" fmla="*/ 991135 w 1534386"/>
                  <a:gd name="connsiteY7865" fmla="*/ 788170 h 1578661"/>
                  <a:gd name="connsiteX7866" fmla="*/ 959723 w 1534386"/>
                  <a:gd name="connsiteY7866" fmla="*/ 768840 h 1578661"/>
                  <a:gd name="connsiteX7867" fmla="*/ 917439 w 1534386"/>
                  <a:gd name="connsiteY7867" fmla="*/ 771256 h 1578661"/>
                  <a:gd name="connsiteX7868" fmla="*/ 911398 w 1534386"/>
                  <a:gd name="connsiteY7868" fmla="*/ 772464 h 1578661"/>
                  <a:gd name="connsiteX7869" fmla="*/ 887236 w 1534386"/>
                  <a:gd name="connsiteY7869" fmla="*/ 784546 h 1578661"/>
                  <a:gd name="connsiteX7870" fmla="*/ 841327 w 1534386"/>
                  <a:gd name="connsiteY7870" fmla="*/ 842535 h 1578661"/>
                  <a:gd name="connsiteX7871" fmla="*/ 831662 w 1534386"/>
                  <a:gd name="connsiteY7871" fmla="*/ 878779 h 1578661"/>
                  <a:gd name="connsiteX7872" fmla="*/ 831662 w 1534386"/>
                  <a:gd name="connsiteY7872" fmla="*/ 879987 h 1578661"/>
                  <a:gd name="connsiteX7873" fmla="*/ 828038 w 1534386"/>
                  <a:gd name="connsiteY7873" fmla="*/ 907774 h 1578661"/>
                  <a:gd name="connsiteX7874" fmla="*/ 828038 w 1534386"/>
                  <a:gd name="connsiteY7874" fmla="*/ 907774 h 1578661"/>
                  <a:gd name="connsiteX7875" fmla="*/ 828038 w 1534386"/>
                  <a:gd name="connsiteY7875" fmla="*/ 912607 h 1578661"/>
                  <a:gd name="connsiteX7876" fmla="*/ 830454 w 1534386"/>
                  <a:gd name="connsiteY7876" fmla="*/ 944017 h 1578661"/>
                  <a:gd name="connsiteX7877" fmla="*/ 838911 w 1534386"/>
                  <a:gd name="connsiteY7877" fmla="*/ 976637 h 1578661"/>
                  <a:gd name="connsiteX7878" fmla="*/ 846160 w 1534386"/>
                  <a:gd name="connsiteY7878" fmla="*/ 992342 h 1578661"/>
                  <a:gd name="connsiteX7879" fmla="*/ 849784 w 1534386"/>
                  <a:gd name="connsiteY7879" fmla="*/ 1002008 h 1578661"/>
                  <a:gd name="connsiteX7880" fmla="*/ 849784 w 1534386"/>
                  <a:gd name="connsiteY7880" fmla="*/ 1004424 h 1578661"/>
                  <a:gd name="connsiteX7881" fmla="*/ 849784 w 1534386"/>
                  <a:gd name="connsiteY7881" fmla="*/ 1004424 h 1578661"/>
                  <a:gd name="connsiteX7882" fmla="*/ 849784 w 1534386"/>
                  <a:gd name="connsiteY7882" fmla="*/ 1003216 h 1578661"/>
                  <a:gd name="connsiteX7883" fmla="*/ 847368 w 1534386"/>
                  <a:gd name="connsiteY7883" fmla="*/ 1004424 h 1578661"/>
                  <a:gd name="connsiteX7884" fmla="*/ 836494 w 1534386"/>
                  <a:gd name="connsiteY7884" fmla="*/ 988718 h 1578661"/>
                  <a:gd name="connsiteX7885" fmla="*/ 824413 w 1534386"/>
                  <a:gd name="connsiteY7885" fmla="*/ 946434 h 1578661"/>
                  <a:gd name="connsiteX7886" fmla="*/ 821998 w 1534386"/>
                  <a:gd name="connsiteY7886" fmla="*/ 937977 h 1578661"/>
                  <a:gd name="connsiteX7887" fmla="*/ 814748 w 1534386"/>
                  <a:gd name="connsiteY7887" fmla="*/ 937977 h 1578661"/>
                  <a:gd name="connsiteX7888" fmla="*/ 813541 w 1534386"/>
                  <a:gd name="connsiteY7888" fmla="*/ 940393 h 1578661"/>
                  <a:gd name="connsiteX7889" fmla="*/ 815957 w 1534386"/>
                  <a:gd name="connsiteY7889" fmla="*/ 973013 h 1578661"/>
                  <a:gd name="connsiteX7890" fmla="*/ 928312 w 1534386"/>
                  <a:gd name="connsiteY7890" fmla="*/ 832870 h 1578661"/>
                  <a:gd name="connsiteX7891" fmla="*/ 930729 w 1534386"/>
                  <a:gd name="connsiteY7891" fmla="*/ 846160 h 1578661"/>
                  <a:gd name="connsiteX7892" fmla="*/ 934353 w 1534386"/>
                  <a:gd name="connsiteY7892" fmla="*/ 837703 h 1578661"/>
                  <a:gd name="connsiteX7893" fmla="*/ 951266 w 1534386"/>
                  <a:gd name="connsiteY7893" fmla="*/ 830454 h 1578661"/>
                  <a:gd name="connsiteX7894" fmla="*/ 970596 w 1534386"/>
                  <a:gd name="connsiteY7894" fmla="*/ 835286 h 1578661"/>
                  <a:gd name="connsiteX7895" fmla="*/ 977845 w 1534386"/>
                  <a:gd name="connsiteY7895" fmla="*/ 844952 h 1578661"/>
                  <a:gd name="connsiteX7896" fmla="*/ 979053 w 1534386"/>
                  <a:gd name="connsiteY7896" fmla="*/ 821997 h 1578661"/>
                  <a:gd name="connsiteX7897" fmla="*/ 954891 w 1534386"/>
                  <a:gd name="connsiteY7897" fmla="*/ 807500 h 1578661"/>
                  <a:gd name="connsiteX7898" fmla="*/ 947642 w 1534386"/>
                  <a:gd name="connsiteY7898" fmla="*/ 807500 h 1578661"/>
                  <a:gd name="connsiteX7899" fmla="*/ 947642 w 1534386"/>
                  <a:gd name="connsiteY7899" fmla="*/ 807500 h 1578661"/>
                  <a:gd name="connsiteX7900" fmla="*/ 928312 w 1534386"/>
                  <a:gd name="connsiteY7900" fmla="*/ 832870 h 1578661"/>
                  <a:gd name="connsiteX7901" fmla="*/ 791794 w 1534386"/>
                  <a:gd name="connsiteY7901" fmla="*/ 1150607 h 1578661"/>
                  <a:gd name="connsiteX7902" fmla="*/ 791794 w 1534386"/>
                  <a:gd name="connsiteY7902" fmla="*/ 1150607 h 1578661"/>
                  <a:gd name="connsiteX7903" fmla="*/ 796627 w 1534386"/>
                  <a:gd name="connsiteY7903" fmla="*/ 1153023 h 1578661"/>
                  <a:gd name="connsiteX7904" fmla="*/ 815957 w 1534386"/>
                  <a:gd name="connsiteY7904" fmla="*/ 1160272 h 1578661"/>
                  <a:gd name="connsiteX7905" fmla="*/ 821998 w 1534386"/>
                  <a:gd name="connsiteY7905" fmla="*/ 1149398 h 1578661"/>
                  <a:gd name="connsiteX7906" fmla="*/ 835287 w 1534386"/>
                  <a:gd name="connsiteY7906" fmla="*/ 1133693 h 1578661"/>
                  <a:gd name="connsiteX7907" fmla="*/ 834079 w 1534386"/>
                  <a:gd name="connsiteY7907" fmla="*/ 1133693 h 1578661"/>
                  <a:gd name="connsiteX7908" fmla="*/ 802667 w 1534386"/>
                  <a:gd name="connsiteY7908" fmla="*/ 1120403 h 1578661"/>
                  <a:gd name="connsiteX7909" fmla="*/ 803876 w 1534386"/>
                  <a:gd name="connsiteY7909" fmla="*/ 1120403 h 1578661"/>
                  <a:gd name="connsiteX7910" fmla="*/ 820789 w 1534386"/>
                  <a:gd name="connsiteY7910" fmla="*/ 1125236 h 1578661"/>
                  <a:gd name="connsiteX7911" fmla="*/ 828038 w 1534386"/>
                  <a:gd name="connsiteY7911" fmla="*/ 1126444 h 1578661"/>
                  <a:gd name="connsiteX7912" fmla="*/ 835287 w 1534386"/>
                  <a:gd name="connsiteY7912" fmla="*/ 1127652 h 1578661"/>
                  <a:gd name="connsiteX7913" fmla="*/ 836494 w 1534386"/>
                  <a:gd name="connsiteY7913" fmla="*/ 1126444 h 1578661"/>
                  <a:gd name="connsiteX7914" fmla="*/ 836494 w 1534386"/>
                  <a:gd name="connsiteY7914" fmla="*/ 1110739 h 1578661"/>
                  <a:gd name="connsiteX7915" fmla="*/ 836494 w 1534386"/>
                  <a:gd name="connsiteY7915" fmla="*/ 1108322 h 1578661"/>
                  <a:gd name="connsiteX7916" fmla="*/ 808708 w 1534386"/>
                  <a:gd name="connsiteY7916" fmla="*/ 1098657 h 1578661"/>
                  <a:gd name="connsiteX7917" fmla="*/ 789378 w 1534386"/>
                  <a:gd name="connsiteY7917" fmla="*/ 1085368 h 1578661"/>
                  <a:gd name="connsiteX7918" fmla="*/ 772464 w 1534386"/>
                  <a:gd name="connsiteY7918" fmla="*/ 1066038 h 1578661"/>
                  <a:gd name="connsiteX7919" fmla="*/ 773673 w 1534386"/>
                  <a:gd name="connsiteY7919" fmla="*/ 1066038 h 1578661"/>
                  <a:gd name="connsiteX7920" fmla="*/ 809916 w 1534386"/>
                  <a:gd name="connsiteY7920" fmla="*/ 1095033 h 1578661"/>
                  <a:gd name="connsiteX7921" fmla="*/ 831662 w 1534386"/>
                  <a:gd name="connsiteY7921" fmla="*/ 1102282 h 1578661"/>
                  <a:gd name="connsiteX7922" fmla="*/ 842535 w 1534386"/>
                  <a:gd name="connsiteY7922" fmla="*/ 1099866 h 1578661"/>
                  <a:gd name="connsiteX7923" fmla="*/ 844951 w 1534386"/>
                  <a:gd name="connsiteY7923" fmla="*/ 1099866 h 1578661"/>
                  <a:gd name="connsiteX7924" fmla="*/ 846160 w 1534386"/>
                  <a:gd name="connsiteY7924" fmla="*/ 1099866 h 1578661"/>
                  <a:gd name="connsiteX7925" fmla="*/ 844951 w 1534386"/>
                  <a:gd name="connsiteY7925" fmla="*/ 1099866 h 1578661"/>
                  <a:gd name="connsiteX7926" fmla="*/ 815957 w 1534386"/>
                  <a:gd name="connsiteY7926" fmla="*/ 1091409 h 1578661"/>
                  <a:gd name="connsiteX7927" fmla="*/ 782129 w 1534386"/>
                  <a:gd name="connsiteY7927" fmla="*/ 1066038 h 1578661"/>
                  <a:gd name="connsiteX7928" fmla="*/ 762799 w 1534386"/>
                  <a:gd name="connsiteY7928" fmla="*/ 1028586 h 1578661"/>
                  <a:gd name="connsiteX7929" fmla="*/ 760383 w 1534386"/>
                  <a:gd name="connsiteY7929" fmla="*/ 1009256 h 1578661"/>
                  <a:gd name="connsiteX7930" fmla="*/ 762799 w 1534386"/>
                  <a:gd name="connsiteY7930" fmla="*/ 1041875 h 1578661"/>
                  <a:gd name="connsiteX7931" fmla="*/ 762799 w 1534386"/>
                  <a:gd name="connsiteY7931" fmla="*/ 1041875 h 1578661"/>
                  <a:gd name="connsiteX7932" fmla="*/ 768840 w 1534386"/>
                  <a:gd name="connsiteY7932" fmla="*/ 988718 h 1578661"/>
                  <a:gd name="connsiteX7933" fmla="*/ 784545 w 1534386"/>
                  <a:gd name="connsiteY7933" fmla="*/ 979053 h 1578661"/>
                  <a:gd name="connsiteX7934" fmla="*/ 802667 w 1534386"/>
                  <a:gd name="connsiteY7934" fmla="*/ 986302 h 1578661"/>
                  <a:gd name="connsiteX7935" fmla="*/ 776088 w 1534386"/>
                  <a:gd name="connsiteY7935" fmla="*/ 1008048 h 1578661"/>
                  <a:gd name="connsiteX7936" fmla="*/ 776088 w 1534386"/>
                  <a:gd name="connsiteY7936" fmla="*/ 1008048 h 1578661"/>
                  <a:gd name="connsiteX7937" fmla="*/ 770048 w 1534386"/>
                  <a:gd name="connsiteY7937" fmla="*/ 1005632 h 1578661"/>
                  <a:gd name="connsiteX7938" fmla="*/ 766423 w 1534386"/>
                  <a:gd name="connsiteY7938" fmla="*/ 1012881 h 1578661"/>
                  <a:gd name="connsiteX7939" fmla="*/ 767632 w 1534386"/>
                  <a:gd name="connsiteY7939" fmla="*/ 1024962 h 1578661"/>
                  <a:gd name="connsiteX7940" fmla="*/ 774880 w 1534386"/>
                  <a:gd name="connsiteY7940" fmla="*/ 1046708 h 1578661"/>
                  <a:gd name="connsiteX7941" fmla="*/ 777297 w 1534386"/>
                  <a:gd name="connsiteY7941" fmla="*/ 1044292 h 1578661"/>
                  <a:gd name="connsiteX7942" fmla="*/ 779713 w 1534386"/>
                  <a:gd name="connsiteY7942" fmla="*/ 1041875 h 1578661"/>
                  <a:gd name="connsiteX7943" fmla="*/ 801459 w 1534386"/>
                  <a:gd name="connsiteY7943" fmla="*/ 1024962 h 1578661"/>
                  <a:gd name="connsiteX7944" fmla="*/ 815957 w 1534386"/>
                  <a:gd name="connsiteY7944" fmla="*/ 1026170 h 1578661"/>
                  <a:gd name="connsiteX7945" fmla="*/ 818373 w 1534386"/>
                  <a:gd name="connsiteY7945" fmla="*/ 1027378 h 1578661"/>
                  <a:gd name="connsiteX7946" fmla="*/ 817165 w 1534386"/>
                  <a:gd name="connsiteY7946" fmla="*/ 1018921 h 1578661"/>
                  <a:gd name="connsiteX7947" fmla="*/ 814748 w 1534386"/>
                  <a:gd name="connsiteY7947" fmla="*/ 992342 h 1578661"/>
                  <a:gd name="connsiteX7948" fmla="*/ 797835 w 1534386"/>
                  <a:gd name="connsiteY7948" fmla="*/ 965764 h 1578661"/>
                  <a:gd name="connsiteX7949" fmla="*/ 772464 w 1534386"/>
                  <a:gd name="connsiteY7949" fmla="*/ 968180 h 1578661"/>
                  <a:gd name="connsiteX7950" fmla="*/ 744677 w 1534386"/>
                  <a:gd name="connsiteY7950" fmla="*/ 1012881 h 1578661"/>
                  <a:gd name="connsiteX7951" fmla="*/ 736220 w 1534386"/>
                  <a:gd name="connsiteY7951" fmla="*/ 1040667 h 1578661"/>
                  <a:gd name="connsiteX7952" fmla="*/ 732596 w 1534386"/>
                  <a:gd name="connsiteY7952" fmla="*/ 1061206 h 1578661"/>
                  <a:gd name="connsiteX7953" fmla="*/ 732596 w 1534386"/>
                  <a:gd name="connsiteY7953" fmla="*/ 1074495 h 1578661"/>
                  <a:gd name="connsiteX7954" fmla="*/ 764007 w 1534386"/>
                  <a:gd name="connsiteY7954" fmla="*/ 1105906 h 1578661"/>
                  <a:gd name="connsiteX7955" fmla="*/ 764007 w 1534386"/>
                  <a:gd name="connsiteY7955" fmla="*/ 1107114 h 1578661"/>
                  <a:gd name="connsiteX7956" fmla="*/ 737429 w 1534386"/>
                  <a:gd name="connsiteY7956" fmla="*/ 1097449 h 1578661"/>
                  <a:gd name="connsiteX7957" fmla="*/ 731388 w 1534386"/>
                  <a:gd name="connsiteY7957" fmla="*/ 1090200 h 1578661"/>
                  <a:gd name="connsiteX7958" fmla="*/ 722931 w 1534386"/>
                  <a:gd name="connsiteY7958" fmla="*/ 1070870 h 1578661"/>
                  <a:gd name="connsiteX7959" fmla="*/ 715682 w 1534386"/>
                  <a:gd name="connsiteY7959" fmla="*/ 1058789 h 1578661"/>
                  <a:gd name="connsiteX7960" fmla="*/ 714474 w 1534386"/>
                  <a:gd name="connsiteY7960" fmla="*/ 1058789 h 1578661"/>
                  <a:gd name="connsiteX7961" fmla="*/ 703601 w 1534386"/>
                  <a:gd name="connsiteY7961" fmla="*/ 1067246 h 1578661"/>
                  <a:gd name="connsiteX7962" fmla="*/ 702393 w 1534386"/>
                  <a:gd name="connsiteY7962" fmla="*/ 1070870 h 1578661"/>
                  <a:gd name="connsiteX7963" fmla="*/ 706017 w 1534386"/>
                  <a:gd name="connsiteY7963" fmla="*/ 1099866 h 1578661"/>
                  <a:gd name="connsiteX7964" fmla="*/ 791794 w 1534386"/>
                  <a:gd name="connsiteY7964" fmla="*/ 1150607 h 1578661"/>
                  <a:gd name="connsiteX7965" fmla="*/ 489764 w 1534386"/>
                  <a:gd name="connsiteY7965" fmla="*/ 1055165 h 1578661"/>
                  <a:gd name="connsiteX7966" fmla="*/ 492179 w 1534386"/>
                  <a:gd name="connsiteY7966" fmla="*/ 1055165 h 1578661"/>
                  <a:gd name="connsiteX7967" fmla="*/ 498220 w 1534386"/>
                  <a:gd name="connsiteY7967" fmla="*/ 1053957 h 1578661"/>
                  <a:gd name="connsiteX7968" fmla="*/ 519967 w 1534386"/>
                  <a:gd name="connsiteY7968" fmla="*/ 1046708 h 1578661"/>
                  <a:gd name="connsiteX7969" fmla="*/ 564667 w 1534386"/>
                  <a:gd name="connsiteY7969" fmla="*/ 1050333 h 1578661"/>
                  <a:gd name="connsiteX7970" fmla="*/ 564667 w 1534386"/>
                  <a:gd name="connsiteY7970" fmla="*/ 1050333 h 1578661"/>
                  <a:gd name="connsiteX7971" fmla="*/ 576748 w 1534386"/>
                  <a:gd name="connsiteY7971" fmla="*/ 1038251 h 1578661"/>
                  <a:gd name="connsiteX7972" fmla="*/ 567083 w 1534386"/>
                  <a:gd name="connsiteY7972" fmla="*/ 1027378 h 1578661"/>
                  <a:gd name="connsiteX7973" fmla="*/ 545337 w 1534386"/>
                  <a:gd name="connsiteY7973" fmla="*/ 1023754 h 1578661"/>
                  <a:gd name="connsiteX7974" fmla="*/ 515134 w 1534386"/>
                  <a:gd name="connsiteY7974" fmla="*/ 1024962 h 1578661"/>
                  <a:gd name="connsiteX7975" fmla="*/ 515134 w 1534386"/>
                  <a:gd name="connsiteY7975" fmla="*/ 1024962 h 1578661"/>
                  <a:gd name="connsiteX7976" fmla="*/ 493388 w 1534386"/>
                  <a:gd name="connsiteY7976" fmla="*/ 1033419 h 1578661"/>
                  <a:gd name="connsiteX7977" fmla="*/ 486139 w 1534386"/>
                  <a:gd name="connsiteY7977" fmla="*/ 1045500 h 1578661"/>
                  <a:gd name="connsiteX7978" fmla="*/ 489764 w 1534386"/>
                  <a:gd name="connsiteY7978" fmla="*/ 1055165 h 1578661"/>
                  <a:gd name="connsiteX7979" fmla="*/ 527215 w 1534386"/>
                  <a:gd name="connsiteY7979" fmla="*/ 1101073 h 1578661"/>
                  <a:gd name="connsiteX7980" fmla="*/ 535672 w 1534386"/>
                  <a:gd name="connsiteY7980" fmla="*/ 1081744 h 1578661"/>
                  <a:gd name="connsiteX7981" fmla="*/ 557418 w 1534386"/>
                  <a:gd name="connsiteY7981" fmla="*/ 1073287 h 1578661"/>
                  <a:gd name="connsiteX7982" fmla="*/ 569500 w 1534386"/>
                  <a:gd name="connsiteY7982" fmla="*/ 1075703 h 1578661"/>
                  <a:gd name="connsiteX7983" fmla="*/ 571916 w 1534386"/>
                  <a:gd name="connsiteY7983" fmla="*/ 1076911 h 1578661"/>
                  <a:gd name="connsiteX7984" fmla="*/ 526008 w 1534386"/>
                  <a:gd name="connsiteY7984" fmla="*/ 1063622 h 1578661"/>
                  <a:gd name="connsiteX7985" fmla="*/ 510301 w 1534386"/>
                  <a:gd name="connsiteY7985" fmla="*/ 1078119 h 1578661"/>
                  <a:gd name="connsiteX7986" fmla="*/ 523591 w 1534386"/>
                  <a:gd name="connsiteY7986" fmla="*/ 1104698 h 1578661"/>
                  <a:gd name="connsiteX7987" fmla="*/ 527215 w 1534386"/>
                  <a:gd name="connsiteY7987" fmla="*/ 1107114 h 1578661"/>
                  <a:gd name="connsiteX7988" fmla="*/ 527215 w 1534386"/>
                  <a:gd name="connsiteY7988" fmla="*/ 1107114 h 1578661"/>
                  <a:gd name="connsiteX7989" fmla="*/ 527215 w 1534386"/>
                  <a:gd name="connsiteY7989" fmla="*/ 1101073 h 1578661"/>
                  <a:gd name="connsiteX7990" fmla="*/ 524799 w 1534386"/>
                  <a:gd name="connsiteY7990" fmla="*/ 1122820 h 1578661"/>
                  <a:gd name="connsiteX7991" fmla="*/ 530840 w 1534386"/>
                  <a:gd name="connsiteY7991" fmla="*/ 1131277 h 1578661"/>
                  <a:gd name="connsiteX7992" fmla="*/ 548961 w 1534386"/>
                  <a:gd name="connsiteY7992" fmla="*/ 1137317 h 1578661"/>
                  <a:gd name="connsiteX7993" fmla="*/ 564667 w 1534386"/>
                  <a:gd name="connsiteY7993" fmla="*/ 1137317 h 1578661"/>
                  <a:gd name="connsiteX7994" fmla="*/ 575540 w 1534386"/>
                  <a:gd name="connsiteY7994" fmla="*/ 1131277 h 1578661"/>
                  <a:gd name="connsiteX7995" fmla="*/ 570707 w 1534386"/>
                  <a:gd name="connsiteY7995" fmla="*/ 1121612 h 1578661"/>
                  <a:gd name="connsiteX7996" fmla="*/ 546545 w 1534386"/>
                  <a:gd name="connsiteY7996" fmla="*/ 1119195 h 1578661"/>
                  <a:gd name="connsiteX7997" fmla="*/ 533256 w 1534386"/>
                  <a:gd name="connsiteY7997" fmla="*/ 1114363 h 1578661"/>
                  <a:gd name="connsiteX7998" fmla="*/ 527215 w 1534386"/>
                  <a:gd name="connsiteY7998" fmla="*/ 1114363 h 1578661"/>
                  <a:gd name="connsiteX7999" fmla="*/ 524799 w 1534386"/>
                  <a:gd name="connsiteY7999" fmla="*/ 1122820 h 1578661"/>
                  <a:gd name="connsiteX8000" fmla="*/ 400362 w 1534386"/>
                  <a:gd name="connsiteY8000" fmla="*/ 1167520 h 1578661"/>
                  <a:gd name="connsiteX8001" fmla="*/ 413652 w 1534386"/>
                  <a:gd name="connsiteY8001" fmla="*/ 1169937 h 1578661"/>
                  <a:gd name="connsiteX8002" fmla="*/ 422109 w 1534386"/>
                  <a:gd name="connsiteY8002" fmla="*/ 1167520 h 1578661"/>
                  <a:gd name="connsiteX8003" fmla="*/ 419692 w 1534386"/>
                  <a:gd name="connsiteY8003" fmla="*/ 1165104 h 1578661"/>
                  <a:gd name="connsiteX8004" fmla="*/ 413652 w 1534386"/>
                  <a:gd name="connsiteY8004" fmla="*/ 1155439 h 1578661"/>
                  <a:gd name="connsiteX8005" fmla="*/ 413652 w 1534386"/>
                  <a:gd name="connsiteY8005" fmla="*/ 1155439 h 1578661"/>
                  <a:gd name="connsiteX8006" fmla="*/ 413652 w 1534386"/>
                  <a:gd name="connsiteY8006" fmla="*/ 1155439 h 1578661"/>
                  <a:gd name="connsiteX8007" fmla="*/ 413652 w 1534386"/>
                  <a:gd name="connsiteY8007" fmla="*/ 1154231 h 1578661"/>
                  <a:gd name="connsiteX8008" fmla="*/ 412444 w 1534386"/>
                  <a:gd name="connsiteY8008" fmla="*/ 1153023 h 1578661"/>
                  <a:gd name="connsiteX8009" fmla="*/ 406403 w 1534386"/>
                  <a:gd name="connsiteY8009" fmla="*/ 1151815 h 1578661"/>
                  <a:gd name="connsiteX8010" fmla="*/ 399155 w 1534386"/>
                  <a:gd name="connsiteY8010" fmla="*/ 1155439 h 1578661"/>
                  <a:gd name="connsiteX8011" fmla="*/ 400362 w 1534386"/>
                  <a:gd name="connsiteY8011" fmla="*/ 1167520 h 1578661"/>
                  <a:gd name="connsiteX8012" fmla="*/ 223977 w 1534386"/>
                  <a:gd name="connsiteY8012" fmla="*/ 1334241 h 1578661"/>
                  <a:gd name="connsiteX8013" fmla="*/ 225185 w 1534386"/>
                  <a:gd name="connsiteY8013" fmla="*/ 1335450 h 1578661"/>
                  <a:gd name="connsiteX8014" fmla="*/ 230017 w 1534386"/>
                  <a:gd name="connsiteY8014" fmla="*/ 1337866 h 1578661"/>
                  <a:gd name="connsiteX8015" fmla="*/ 237266 w 1534386"/>
                  <a:gd name="connsiteY8015" fmla="*/ 1339074 h 1578661"/>
                  <a:gd name="connsiteX8016" fmla="*/ 254180 w 1534386"/>
                  <a:gd name="connsiteY8016" fmla="*/ 1335450 h 1578661"/>
                  <a:gd name="connsiteX8017" fmla="*/ 289215 w 1534386"/>
                  <a:gd name="connsiteY8017" fmla="*/ 1331825 h 1578661"/>
                  <a:gd name="connsiteX8018" fmla="*/ 330291 w 1534386"/>
                  <a:gd name="connsiteY8018" fmla="*/ 1328201 h 1578661"/>
                  <a:gd name="connsiteX8019" fmla="*/ 348413 w 1534386"/>
                  <a:gd name="connsiteY8019" fmla="*/ 1316119 h 1578661"/>
                  <a:gd name="connsiteX8020" fmla="*/ 350830 w 1534386"/>
                  <a:gd name="connsiteY8020" fmla="*/ 1305246 h 1578661"/>
                  <a:gd name="connsiteX8021" fmla="*/ 345997 w 1534386"/>
                  <a:gd name="connsiteY8021" fmla="*/ 1308871 h 1578661"/>
                  <a:gd name="connsiteX8022" fmla="*/ 341164 w 1534386"/>
                  <a:gd name="connsiteY8022" fmla="*/ 1307662 h 1578661"/>
                  <a:gd name="connsiteX8023" fmla="*/ 330291 w 1534386"/>
                  <a:gd name="connsiteY8023" fmla="*/ 1316119 h 1578661"/>
                  <a:gd name="connsiteX8024" fmla="*/ 313377 w 1534386"/>
                  <a:gd name="connsiteY8024" fmla="*/ 1322160 h 1578661"/>
                  <a:gd name="connsiteX8025" fmla="*/ 304920 w 1534386"/>
                  <a:gd name="connsiteY8025" fmla="*/ 1319744 h 1578661"/>
                  <a:gd name="connsiteX8026" fmla="*/ 301296 w 1534386"/>
                  <a:gd name="connsiteY8026" fmla="*/ 1322160 h 1578661"/>
                  <a:gd name="connsiteX8027" fmla="*/ 295256 w 1534386"/>
                  <a:gd name="connsiteY8027" fmla="*/ 1319744 h 1578661"/>
                  <a:gd name="connsiteX8028" fmla="*/ 281967 w 1534386"/>
                  <a:gd name="connsiteY8028" fmla="*/ 1322160 h 1578661"/>
                  <a:gd name="connsiteX8029" fmla="*/ 267469 w 1534386"/>
                  <a:gd name="connsiteY8029" fmla="*/ 1323368 h 1578661"/>
                  <a:gd name="connsiteX8030" fmla="*/ 261428 w 1534386"/>
                  <a:gd name="connsiteY8030" fmla="*/ 1320952 h 1578661"/>
                  <a:gd name="connsiteX8031" fmla="*/ 257804 w 1534386"/>
                  <a:gd name="connsiteY8031" fmla="*/ 1320952 h 1578661"/>
                  <a:gd name="connsiteX8032" fmla="*/ 255388 w 1534386"/>
                  <a:gd name="connsiteY8032" fmla="*/ 1325784 h 1578661"/>
                  <a:gd name="connsiteX8033" fmla="*/ 244514 w 1534386"/>
                  <a:gd name="connsiteY8033" fmla="*/ 1333033 h 1578661"/>
                  <a:gd name="connsiteX8034" fmla="*/ 244514 w 1534386"/>
                  <a:gd name="connsiteY8034" fmla="*/ 1331825 h 1578661"/>
                  <a:gd name="connsiteX8035" fmla="*/ 252971 w 1534386"/>
                  <a:gd name="connsiteY8035" fmla="*/ 1322160 h 1578661"/>
                  <a:gd name="connsiteX8036" fmla="*/ 254180 w 1534386"/>
                  <a:gd name="connsiteY8036" fmla="*/ 1316119 h 1578661"/>
                  <a:gd name="connsiteX8037" fmla="*/ 255388 w 1534386"/>
                  <a:gd name="connsiteY8037" fmla="*/ 1312495 h 1578661"/>
                  <a:gd name="connsiteX8038" fmla="*/ 254180 w 1534386"/>
                  <a:gd name="connsiteY8038" fmla="*/ 1305246 h 1578661"/>
                  <a:gd name="connsiteX8039" fmla="*/ 254180 w 1534386"/>
                  <a:gd name="connsiteY8039" fmla="*/ 1305246 h 1578661"/>
                  <a:gd name="connsiteX8040" fmla="*/ 248139 w 1534386"/>
                  <a:gd name="connsiteY8040" fmla="*/ 1295581 h 1578661"/>
                  <a:gd name="connsiteX8041" fmla="*/ 249347 w 1534386"/>
                  <a:gd name="connsiteY8041" fmla="*/ 1295581 h 1578661"/>
                  <a:gd name="connsiteX8042" fmla="*/ 249347 w 1534386"/>
                  <a:gd name="connsiteY8042" fmla="*/ 1295581 h 1578661"/>
                  <a:gd name="connsiteX8043" fmla="*/ 249347 w 1534386"/>
                  <a:gd name="connsiteY8043" fmla="*/ 1295581 h 1578661"/>
                  <a:gd name="connsiteX8044" fmla="*/ 249347 w 1534386"/>
                  <a:gd name="connsiteY8044" fmla="*/ 1295581 h 1578661"/>
                  <a:gd name="connsiteX8045" fmla="*/ 260221 w 1534386"/>
                  <a:gd name="connsiteY8045" fmla="*/ 1312495 h 1578661"/>
                  <a:gd name="connsiteX8046" fmla="*/ 265053 w 1534386"/>
                  <a:gd name="connsiteY8046" fmla="*/ 1313703 h 1578661"/>
                  <a:gd name="connsiteX8047" fmla="*/ 274717 w 1534386"/>
                  <a:gd name="connsiteY8047" fmla="*/ 1313703 h 1578661"/>
                  <a:gd name="connsiteX8048" fmla="*/ 288007 w 1534386"/>
                  <a:gd name="connsiteY8048" fmla="*/ 1312495 h 1578661"/>
                  <a:gd name="connsiteX8049" fmla="*/ 298880 w 1534386"/>
                  <a:gd name="connsiteY8049" fmla="*/ 1313703 h 1578661"/>
                  <a:gd name="connsiteX8050" fmla="*/ 309753 w 1534386"/>
                  <a:gd name="connsiteY8050" fmla="*/ 1313703 h 1578661"/>
                  <a:gd name="connsiteX8051" fmla="*/ 332708 w 1534386"/>
                  <a:gd name="connsiteY8051" fmla="*/ 1304038 h 1578661"/>
                  <a:gd name="connsiteX8052" fmla="*/ 341164 w 1534386"/>
                  <a:gd name="connsiteY8052" fmla="*/ 1301622 h 1578661"/>
                  <a:gd name="connsiteX8053" fmla="*/ 343581 w 1534386"/>
                  <a:gd name="connsiteY8053" fmla="*/ 1304038 h 1578661"/>
                  <a:gd name="connsiteX8054" fmla="*/ 345997 w 1534386"/>
                  <a:gd name="connsiteY8054" fmla="*/ 1299206 h 1578661"/>
                  <a:gd name="connsiteX8055" fmla="*/ 348413 w 1534386"/>
                  <a:gd name="connsiteY8055" fmla="*/ 1297998 h 1578661"/>
                  <a:gd name="connsiteX8056" fmla="*/ 348413 w 1534386"/>
                  <a:gd name="connsiteY8056" fmla="*/ 1297998 h 1578661"/>
                  <a:gd name="connsiteX8057" fmla="*/ 350830 w 1534386"/>
                  <a:gd name="connsiteY8057" fmla="*/ 1300414 h 1578661"/>
                  <a:gd name="connsiteX8058" fmla="*/ 350830 w 1534386"/>
                  <a:gd name="connsiteY8058" fmla="*/ 1304038 h 1578661"/>
                  <a:gd name="connsiteX8059" fmla="*/ 349621 w 1534386"/>
                  <a:gd name="connsiteY8059" fmla="*/ 1296789 h 1578661"/>
                  <a:gd name="connsiteX8060" fmla="*/ 315794 w 1534386"/>
                  <a:gd name="connsiteY8060" fmla="*/ 1293165 h 1578661"/>
                  <a:gd name="connsiteX8061" fmla="*/ 312170 w 1534386"/>
                  <a:gd name="connsiteY8061" fmla="*/ 1294373 h 1578661"/>
                  <a:gd name="connsiteX8062" fmla="*/ 309753 w 1534386"/>
                  <a:gd name="connsiteY8062" fmla="*/ 1295581 h 1578661"/>
                  <a:gd name="connsiteX8063" fmla="*/ 295256 w 1534386"/>
                  <a:gd name="connsiteY8063" fmla="*/ 1300414 h 1578661"/>
                  <a:gd name="connsiteX8064" fmla="*/ 294048 w 1534386"/>
                  <a:gd name="connsiteY8064" fmla="*/ 1300414 h 1578661"/>
                  <a:gd name="connsiteX8065" fmla="*/ 275926 w 1534386"/>
                  <a:gd name="connsiteY8065" fmla="*/ 1300414 h 1578661"/>
                  <a:gd name="connsiteX8066" fmla="*/ 251764 w 1534386"/>
                  <a:gd name="connsiteY8066" fmla="*/ 1291957 h 1578661"/>
                  <a:gd name="connsiteX8067" fmla="*/ 251764 w 1534386"/>
                  <a:gd name="connsiteY8067" fmla="*/ 1291957 h 1578661"/>
                  <a:gd name="connsiteX8068" fmla="*/ 251764 w 1534386"/>
                  <a:gd name="connsiteY8068" fmla="*/ 1291957 h 1578661"/>
                  <a:gd name="connsiteX8069" fmla="*/ 231225 w 1534386"/>
                  <a:gd name="connsiteY8069" fmla="*/ 1284708 h 1578661"/>
                  <a:gd name="connsiteX8070" fmla="*/ 238474 w 1534386"/>
                  <a:gd name="connsiteY8070" fmla="*/ 1288332 h 1578661"/>
                  <a:gd name="connsiteX8071" fmla="*/ 246931 w 1534386"/>
                  <a:gd name="connsiteY8071" fmla="*/ 1318536 h 1578661"/>
                  <a:gd name="connsiteX8072" fmla="*/ 223977 w 1534386"/>
                  <a:gd name="connsiteY8072" fmla="*/ 1334241 h 1578661"/>
                  <a:gd name="connsiteX8073" fmla="*/ 168403 w 1534386"/>
                  <a:gd name="connsiteY8073" fmla="*/ 1389815 h 1578661"/>
                  <a:gd name="connsiteX8074" fmla="*/ 147865 w 1534386"/>
                  <a:gd name="connsiteY8074" fmla="*/ 1392231 h 1578661"/>
                  <a:gd name="connsiteX8075" fmla="*/ 146657 w 1534386"/>
                  <a:gd name="connsiteY8075" fmla="*/ 1392231 h 1578661"/>
                  <a:gd name="connsiteX8076" fmla="*/ 145449 w 1534386"/>
                  <a:gd name="connsiteY8076" fmla="*/ 1392231 h 1578661"/>
                  <a:gd name="connsiteX8077" fmla="*/ 129743 w 1534386"/>
                  <a:gd name="connsiteY8077" fmla="*/ 1392231 h 1578661"/>
                  <a:gd name="connsiteX8078" fmla="*/ 122494 w 1534386"/>
                  <a:gd name="connsiteY8078" fmla="*/ 1391023 h 1578661"/>
                  <a:gd name="connsiteX8079" fmla="*/ 112829 w 1534386"/>
                  <a:gd name="connsiteY8079" fmla="*/ 1391023 h 1578661"/>
                  <a:gd name="connsiteX8080" fmla="*/ 112829 w 1534386"/>
                  <a:gd name="connsiteY8080" fmla="*/ 1407937 h 1578661"/>
                  <a:gd name="connsiteX8081" fmla="*/ 98332 w 1534386"/>
                  <a:gd name="connsiteY8081" fmla="*/ 1421226 h 1578661"/>
                  <a:gd name="connsiteX8082" fmla="*/ 91083 w 1534386"/>
                  <a:gd name="connsiteY8082" fmla="*/ 1433307 h 1578661"/>
                  <a:gd name="connsiteX8083" fmla="*/ 105580 w 1534386"/>
                  <a:gd name="connsiteY8083" fmla="*/ 1442972 h 1578661"/>
                  <a:gd name="connsiteX8084" fmla="*/ 124911 w 1534386"/>
                  <a:gd name="connsiteY8084" fmla="*/ 1434515 h 1578661"/>
                  <a:gd name="connsiteX8085" fmla="*/ 124911 w 1534386"/>
                  <a:gd name="connsiteY8085" fmla="*/ 1432099 h 1578661"/>
                  <a:gd name="connsiteX8086" fmla="*/ 124911 w 1534386"/>
                  <a:gd name="connsiteY8086" fmla="*/ 1429683 h 1578661"/>
                  <a:gd name="connsiteX8087" fmla="*/ 124911 w 1534386"/>
                  <a:gd name="connsiteY8087" fmla="*/ 1428475 h 1578661"/>
                  <a:gd name="connsiteX8088" fmla="*/ 123702 w 1534386"/>
                  <a:gd name="connsiteY8088" fmla="*/ 1428475 h 1578661"/>
                  <a:gd name="connsiteX8089" fmla="*/ 122494 w 1534386"/>
                  <a:gd name="connsiteY8089" fmla="*/ 1430891 h 1578661"/>
                  <a:gd name="connsiteX8090" fmla="*/ 120078 w 1534386"/>
                  <a:gd name="connsiteY8090" fmla="*/ 1434515 h 1578661"/>
                  <a:gd name="connsiteX8091" fmla="*/ 115246 w 1534386"/>
                  <a:gd name="connsiteY8091" fmla="*/ 1439348 h 1578661"/>
                  <a:gd name="connsiteX8092" fmla="*/ 105580 w 1534386"/>
                  <a:gd name="connsiteY8092" fmla="*/ 1436932 h 1578661"/>
                  <a:gd name="connsiteX8093" fmla="*/ 117661 w 1534386"/>
                  <a:gd name="connsiteY8093" fmla="*/ 1422434 h 1578661"/>
                  <a:gd name="connsiteX8094" fmla="*/ 135783 w 1534386"/>
                  <a:gd name="connsiteY8094" fmla="*/ 1416394 h 1578661"/>
                  <a:gd name="connsiteX8095" fmla="*/ 135783 w 1534386"/>
                  <a:gd name="connsiteY8095" fmla="*/ 1416394 h 1578661"/>
                  <a:gd name="connsiteX8096" fmla="*/ 150281 w 1534386"/>
                  <a:gd name="connsiteY8096" fmla="*/ 1416394 h 1578661"/>
                  <a:gd name="connsiteX8097" fmla="*/ 167195 w 1534386"/>
                  <a:gd name="connsiteY8097" fmla="*/ 1426059 h 1578661"/>
                  <a:gd name="connsiteX8098" fmla="*/ 164779 w 1534386"/>
                  <a:gd name="connsiteY8098" fmla="*/ 1434515 h 1578661"/>
                  <a:gd name="connsiteX8099" fmla="*/ 141824 w 1534386"/>
                  <a:gd name="connsiteY8099" fmla="*/ 1450221 h 1578661"/>
                  <a:gd name="connsiteX8100" fmla="*/ 115246 w 1534386"/>
                  <a:gd name="connsiteY8100" fmla="*/ 1455054 h 1578661"/>
                  <a:gd name="connsiteX8101" fmla="*/ 114037 w 1534386"/>
                  <a:gd name="connsiteY8101" fmla="*/ 1455054 h 1578661"/>
                  <a:gd name="connsiteX8102" fmla="*/ 101956 w 1534386"/>
                  <a:gd name="connsiteY8102" fmla="*/ 1457470 h 1578661"/>
                  <a:gd name="connsiteX8103" fmla="*/ 66921 w 1534386"/>
                  <a:gd name="connsiteY8103" fmla="*/ 1461094 h 1578661"/>
                  <a:gd name="connsiteX8104" fmla="*/ 25844 w 1534386"/>
                  <a:gd name="connsiteY8104" fmla="*/ 1471967 h 1578661"/>
                  <a:gd name="connsiteX8105" fmla="*/ 12555 w 1534386"/>
                  <a:gd name="connsiteY8105" fmla="*/ 1507003 h 1578661"/>
                  <a:gd name="connsiteX8106" fmla="*/ 12555 w 1534386"/>
                  <a:gd name="connsiteY8106" fmla="*/ 1507003 h 1578661"/>
                  <a:gd name="connsiteX8107" fmla="*/ 28261 w 1534386"/>
                  <a:gd name="connsiteY8107" fmla="*/ 1520292 h 1578661"/>
                  <a:gd name="connsiteX8108" fmla="*/ 28261 w 1534386"/>
                  <a:gd name="connsiteY8108" fmla="*/ 1520292 h 1578661"/>
                  <a:gd name="connsiteX8109" fmla="*/ 36718 w 1534386"/>
                  <a:gd name="connsiteY8109" fmla="*/ 1519084 h 1578661"/>
                  <a:gd name="connsiteX8110" fmla="*/ 50007 w 1534386"/>
                  <a:gd name="connsiteY8110" fmla="*/ 1510627 h 1578661"/>
                  <a:gd name="connsiteX8111" fmla="*/ 47590 w 1534386"/>
                  <a:gd name="connsiteY8111" fmla="*/ 1503378 h 1578661"/>
                  <a:gd name="connsiteX8112" fmla="*/ 33093 w 1534386"/>
                  <a:gd name="connsiteY8112" fmla="*/ 1499754 h 1578661"/>
                  <a:gd name="connsiteX8113" fmla="*/ 33093 w 1534386"/>
                  <a:gd name="connsiteY8113" fmla="*/ 1500962 h 1578661"/>
                  <a:gd name="connsiteX8114" fmla="*/ 30677 w 1534386"/>
                  <a:gd name="connsiteY8114" fmla="*/ 1503378 h 1578661"/>
                  <a:gd name="connsiteX8115" fmla="*/ 30677 w 1534386"/>
                  <a:gd name="connsiteY8115" fmla="*/ 1507003 h 1578661"/>
                  <a:gd name="connsiteX8116" fmla="*/ 31885 w 1534386"/>
                  <a:gd name="connsiteY8116" fmla="*/ 1508211 h 1578661"/>
                  <a:gd name="connsiteX8117" fmla="*/ 35509 w 1534386"/>
                  <a:gd name="connsiteY8117" fmla="*/ 1509419 h 1578661"/>
                  <a:gd name="connsiteX8118" fmla="*/ 40342 w 1534386"/>
                  <a:gd name="connsiteY8118" fmla="*/ 1508211 h 1578661"/>
                  <a:gd name="connsiteX8119" fmla="*/ 42758 w 1534386"/>
                  <a:gd name="connsiteY8119" fmla="*/ 1507003 h 1578661"/>
                  <a:gd name="connsiteX8120" fmla="*/ 43966 w 1534386"/>
                  <a:gd name="connsiteY8120" fmla="*/ 1507003 h 1578661"/>
                  <a:gd name="connsiteX8121" fmla="*/ 45174 w 1534386"/>
                  <a:gd name="connsiteY8121" fmla="*/ 1507003 h 1578661"/>
                  <a:gd name="connsiteX8122" fmla="*/ 46383 w 1534386"/>
                  <a:gd name="connsiteY8122" fmla="*/ 1507003 h 1578661"/>
                  <a:gd name="connsiteX8123" fmla="*/ 22220 w 1534386"/>
                  <a:gd name="connsiteY8123" fmla="*/ 1513043 h 1578661"/>
                  <a:gd name="connsiteX8124" fmla="*/ 17387 w 1534386"/>
                  <a:gd name="connsiteY8124" fmla="*/ 1505795 h 1578661"/>
                  <a:gd name="connsiteX8125" fmla="*/ 17387 w 1534386"/>
                  <a:gd name="connsiteY8125" fmla="*/ 1505795 h 1578661"/>
                  <a:gd name="connsiteX8126" fmla="*/ 24637 w 1534386"/>
                  <a:gd name="connsiteY8126" fmla="*/ 1492505 h 1578661"/>
                  <a:gd name="connsiteX8127" fmla="*/ 27052 w 1534386"/>
                  <a:gd name="connsiteY8127" fmla="*/ 1490089 h 1578661"/>
                  <a:gd name="connsiteX8128" fmla="*/ 50007 w 1534386"/>
                  <a:gd name="connsiteY8128" fmla="*/ 1478008 h 1578661"/>
                  <a:gd name="connsiteX8129" fmla="*/ 58464 w 1534386"/>
                  <a:gd name="connsiteY8129" fmla="*/ 1476800 h 1578661"/>
                  <a:gd name="connsiteX8130" fmla="*/ 86251 w 1534386"/>
                  <a:gd name="connsiteY8130" fmla="*/ 1475591 h 1578661"/>
                  <a:gd name="connsiteX8131" fmla="*/ 129743 w 1534386"/>
                  <a:gd name="connsiteY8131" fmla="*/ 1484048 h 1578661"/>
                  <a:gd name="connsiteX8132" fmla="*/ 129743 w 1534386"/>
                  <a:gd name="connsiteY8132" fmla="*/ 1484048 h 1578661"/>
                  <a:gd name="connsiteX8133" fmla="*/ 103165 w 1534386"/>
                  <a:gd name="connsiteY8133" fmla="*/ 1484048 h 1578661"/>
                  <a:gd name="connsiteX8134" fmla="*/ 114037 w 1534386"/>
                  <a:gd name="connsiteY8134" fmla="*/ 1490089 h 1578661"/>
                  <a:gd name="connsiteX8135" fmla="*/ 132159 w 1534386"/>
                  <a:gd name="connsiteY8135" fmla="*/ 1502170 h 1578661"/>
                  <a:gd name="connsiteX8136" fmla="*/ 156322 w 1534386"/>
                  <a:gd name="connsiteY8136" fmla="*/ 1504587 h 1578661"/>
                  <a:gd name="connsiteX8137" fmla="*/ 194982 w 1534386"/>
                  <a:gd name="connsiteY8137" fmla="*/ 1498546 h 1578661"/>
                  <a:gd name="connsiteX8138" fmla="*/ 213103 w 1534386"/>
                  <a:gd name="connsiteY8138" fmla="*/ 1488881 h 1578661"/>
                  <a:gd name="connsiteX8139" fmla="*/ 223977 w 1534386"/>
                  <a:gd name="connsiteY8139" fmla="*/ 1480424 h 1578661"/>
                  <a:gd name="connsiteX8140" fmla="*/ 228809 w 1534386"/>
                  <a:gd name="connsiteY8140" fmla="*/ 1479216 h 1578661"/>
                  <a:gd name="connsiteX8141" fmla="*/ 243307 w 1534386"/>
                  <a:gd name="connsiteY8141" fmla="*/ 1479216 h 1578661"/>
                  <a:gd name="connsiteX8142" fmla="*/ 259012 w 1534386"/>
                  <a:gd name="connsiteY8142" fmla="*/ 1480424 h 1578661"/>
                  <a:gd name="connsiteX8143" fmla="*/ 265053 w 1534386"/>
                  <a:gd name="connsiteY8143" fmla="*/ 1478008 h 1578661"/>
                  <a:gd name="connsiteX8144" fmla="*/ 283174 w 1534386"/>
                  <a:gd name="connsiteY8144" fmla="*/ 1473175 h 1578661"/>
                  <a:gd name="connsiteX8145" fmla="*/ 283174 w 1534386"/>
                  <a:gd name="connsiteY8145" fmla="*/ 1473175 h 1578661"/>
                  <a:gd name="connsiteX8146" fmla="*/ 263845 w 1534386"/>
                  <a:gd name="connsiteY8146" fmla="*/ 1481632 h 1578661"/>
                  <a:gd name="connsiteX8147" fmla="*/ 254180 w 1534386"/>
                  <a:gd name="connsiteY8147" fmla="*/ 1484048 h 1578661"/>
                  <a:gd name="connsiteX8148" fmla="*/ 246931 w 1534386"/>
                  <a:gd name="connsiteY8148" fmla="*/ 1482840 h 1578661"/>
                  <a:gd name="connsiteX8149" fmla="*/ 255388 w 1534386"/>
                  <a:gd name="connsiteY8149" fmla="*/ 1494921 h 1578661"/>
                  <a:gd name="connsiteX8150" fmla="*/ 291631 w 1534386"/>
                  <a:gd name="connsiteY8150" fmla="*/ 1490089 h 1578661"/>
                  <a:gd name="connsiteX8151" fmla="*/ 330291 w 1534386"/>
                  <a:gd name="connsiteY8151" fmla="*/ 1470759 h 1578661"/>
                  <a:gd name="connsiteX8152" fmla="*/ 343581 w 1534386"/>
                  <a:gd name="connsiteY8152" fmla="*/ 1456262 h 1578661"/>
                  <a:gd name="connsiteX8153" fmla="*/ 348413 w 1534386"/>
                  <a:gd name="connsiteY8153" fmla="*/ 1446597 h 1578661"/>
                  <a:gd name="connsiteX8154" fmla="*/ 348413 w 1534386"/>
                  <a:gd name="connsiteY8154" fmla="*/ 1444181 h 1578661"/>
                  <a:gd name="connsiteX8155" fmla="*/ 296464 w 1534386"/>
                  <a:gd name="connsiteY8155" fmla="*/ 1469551 h 1578661"/>
                  <a:gd name="connsiteX8156" fmla="*/ 296464 w 1534386"/>
                  <a:gd name="connsiteY8156" fmla="*/ 1468343 h 1578661"/>
                  <a:gd name="connsiteX8157" fmla="*/ 330291 w 1534386"/>
                  <a:gd name="connsiteY8157" fmla="*/ 1453845 h 1578661"/>
                  <a:gd name="connsiteX8158" fmla="*/ 349621 w 1534386"/>
                  <a:gd name="connsiteY8158" fmla="*/ 1436932 h 1578661"/>
                  <a:gd name="connsiteX8159" fmla="*/ 349621 w 1534386"/>
                  <a:gd name="connsiteY8159" fmla="*/ 1436932 h 1578661"/>
                  <a:gd name="connsiteX8160" fmla="*/ 349621 w 1534386"/>
                  <a:gd name="connsiteY8160" fmla="*/ 1436932 h 1578661"/>
                  <a:gd name="connsiteX8161" fmla="*/ 353245 w 1534386"/>
                  <a:gd name="connsiteY8161" fmla="*/ 1432099 h 1578661"/>
                  <a:gd name="connsiteX8162" fmla="*/ 372576 w 1534386"/>
                  <a:gd name="connsiteY8162" fmla="*/ 1405520 h 1578661"/>
                  <a:gd name="connsiteX8163" fmla="*/ 373784 w 1534386"/>
                  <a:gd name="connsiteY8163" fmla="*/ 1404312 h 1578661"/>
                  <a:gd name="connsiteX8164" fmla="*/ 382241 w 1534386"/>
                  <a:gd name="connsiteY8164" fmla="*/ 1392231 h 1578661"/>
                  <a:gd name="connsiteX8165" fmla="*/ 387073 w 1534386"/>
                  <a:gd name="connsiteY8165" fmla="*/ 1384982 h 1578661"/>
                  <a:gd name="connsiteX8166" fmla="*/ 417276 w 1534386"/>
                  <a:gd name="connsiteY8166" fmla="*/ 1351155 h 1578661"/>
                  <a:gd name="connsiteX8167" fmla="*/ 418484 w 1534386"/>
                  <a:gd name="connsiteY8167" fmla="*/ 1352363 h 1578661"/>
                  <a:gd name="connsiteX8168" fmla="*/ 395530 w 1534386"/>
                  <a:gd name="connsiteY8168" fmla="*/ 1380150 h 1578661"/>
                  <a:gd name="connsiteX8169" fmla="*/ 391905 w 1534386"/>
                  <a:gd name="connsiteY8169" fmla="*/ 1391023 h 1578661"/>
                  <a:gd name="connsiteX8170" fmla="*/ 395530 w 1534386"/>
                  <a:gd name="connsiteY8170" fmla="*/ 1397063 h 1578661"/>
                  <a:gd name="connsiteX8171" fmla="*/ 400362 w 1534386"/>
                  <a:gd name="connsiteY8171" fmla="*/ 1398272 h 1578661"/>
                  <a:gd name="connsiteX8172" fmla="*/ 401570 w 1534386"/>
                  <a:gd name="connsiteY8172" fmla="*/ 1398272 h 1578661"/>
                  <a:gd name="connsiteX8173" fmla="*/ 402779 w 1534386"/>
                  <a:gd name="connsiteY8173" fmla="*/ 1398272 h 1578661"/>
                  <a:gd name="connsiteX8174" fmla="*/ 405195 w 1534386"/>
                  <a:gd name="connsiteY8174" fmla="*/ 1395856 h 1578661"/>
                  <a:gd name="connsiteX8175" fmla="*/ 407611 w 1534386"/>
                  <a:gd name="connsiteY8175" fmla="*/ 1395856 h 1578661"/>
                  <a:gd name="connsiteX8176" fmla="*/ 406403 w 1534386"/>
                  <a:gd name="connsiteY8176" fmla="*/ 1400688 h 1578661"/>
                  <a:gd name="connsiteX8177" fmla="*/ 403987 w 1534386"/>
                  <a:gd name="connsiteY8177" fmla="*/ 1407937 h 1578661"/>
                  <a:gd name="connsiteX8178" fmla="*/ 402779 w 1534386"/>
                  <a:gd name="connsiteY8178" fmla="*/ 1407937 h 1578661"/>
                  <a:gd name="connsiteX8179" fmla="*/ 403987 w 1534386"/>
                  <a:gd name="connsiteY8179" fmla="*/ 1400688 h 1578661"/>
                  <a:gd name="connsiteX8180" fmla="*/ 402779 w 1534386"/>
                  <a:gd name="connsiteY8180" fmla="*/ 1404312 h 1578661"/>
                  <a:gd name="connsiteX8181" fmla="*/ 400362 w 1534386"/>
                  <a:gd name="connsiteY8181" fmla="*/ 1404312 h 1578661"/>
                  <a:gd name="connsiteX8182" fmla="*/ 400362 w 1534386"/>
                  <a:gd name="connsiteY8182" fmla="*/ 1403104 h 1578661"/>
                  <a:gd name="connsiteX8183" fmla="*/ 400362 w 1534386"/>
                  <a:gd name="connsiteY8183" fmla="*/ 1403104 h 1578661"/>
                  <a:gd name="connsiteX8184" fmla="*/ 396738 w 1534386"/>
                  <a:gd name="connsiteY8184" fmla="*/ 1401896 h 1578661"/>
                  <a:gd name="connsiteX8185" fmla="*/ 395530 w 1534386"/>
                  <a:gd name="connsiteY8185" fmla="*/ 1401896 h 1578661"/>
                  <a:gd name="connsiteX8186" fmla="*/ 391905 w 1534386"/>
                  <a:gd name="connsiteY8186" fmla="*/ 1400688 h 1578661"/>
                  <a:gd name="connsiteX8187" fmla="*/ 387073 w 1534386"/>
                  <a:gd name="connsiteY8187" fmla="*/ 1398272 h 1578661"/>
                  <a:gd name="connsiteX8188" fmla="*/ 385865 w 1534386"/>
                  <a:gd name="connsiteY8188" fmla="*/ 1398272 h 1578661"/>
                  <a:gd name="connsiteX8189" fmla="*/ 384657 w 1534386"/>
                  <a:gd name="connsiteY8189" fmla="*/ 1401896 h 1578661"/>
                  <a:gd name="connsiteX8190" fmla="*/ 384657 w 1534386"/>
                  <a:gd name="connsiteY8190" fmla="*/ 1401896 h 1578661"/>
                  <a:gd name="connsiteX8191" fmla="*/ 383448 w 1534386"/>
                  <a:gd name="connsiteY8191" fmla="*/ 1406729 h 1578661"/>
                  <a:gd name="connsiteX8192" fmla="*/ 395530 w 1534386"/>
                  <a:gd name="connsiteY8192" fmla="*/ 1413977 h 1578661"/>
                  <a:gd name="connsiteX8193" fmla="*/ 410027 w 1534386"/>
                  <a:gd name="connsiteY8193" fmla="*/ 1423642 h 1578661"/>
                  <a:gd name="connsiteX8194" fmla="*/ 413652 w 1534386"/>
                  <a:gd name="connsiteY8194" fmla="*/ 1426059 h 1578661"/>
                  <a:gd name="connsiteX8195" fmla="*/ 408819 w 1534386"/>
                  <a:gd name="connsiteY8195" fmla="*/ 1417602 h 1578661"/>
                  <a:gd name="connsiteX8196" fmla="*/ 410027 w 1534386"/>
                  <a:gd name="connsiteY8196" fmla="*/ 1401896 h 1578661"/>
                  <a:gd name="connsiteX8197" fmla="*/ 424525 w 1534386"/>
                  <a:gd name="connsiteY8197" fmla="*/ 1375317 h 1578661"/>
                  <a:gd name="connsiteX8198" fmla="*/ 447480 w 1534386"/>
                  <a:gd name="connsiteY8198" fmla="*/ 1349947 h 1578661"/>
                  <a:gd name="connsiteX8199" fmla="*/ 463185 w 1534386"/>
                  <a:gd name="connsiteY8199" fmla="*/ 1336657 h 1578661"/>
                  <a:gd name="connsiteX8200" fmla="*/ 512718 w 1534386"/>
                  <a:gd name="connsiteY8200" fmla="*/ 1299206 h 1578661"/>
                  <a:gd name="connsiteX8201" fmla="*/ 524799 w 1534386"/>
                  <a:gd name="connsiteY8201" fmla="*/ 1294373 h 1578661"/>
                  <a:gd name="connsiteX8202" fmla="*/ 529632 w 1534386"/>
                  <a:gd name="connsiteY8202" fmla="*/ 1294373 h 1578661"/>
                  <a:gd name="connsiteX8203" fmla="*/ 535672 w 1534386"/>
                  <a:gd name="connsiteY8203" fmla="*/ 1293165 h 1578661"/>
                  <a:gd name="connsiteX8204" fmla="*/ 559835 w 1534386"/>
                  <a:gd name="connsiteY8204" fmla="*/ 1278668 h 1578661"/>
                  <a:gd name="connsiteX8205" fmla="*/ 588829 w 1534386"/>
                  <a:gd name="connsiteY8205" fmla="*/ 1260546 h 1578661"/>
                  <a:gd name="connsiteX8206" fmla="*/ 597286 w 1534386"/>
                  <a:gd name="connsiteY8206" fmla="*/ 1254505 h 1578661"/>
                  <a:gd name="connsiteX8207" fmla="*/ 628698 w 1534386"/>
                  <a:gd name="connsiteY8207" fmla="*/ 1231551 h 1578661"/>
                  <a:gd name="connsiteX8208" fmla="*/ 632322 w 1534386"/>
                  <a:gd name="connsiteY8208" fmla="*/ 1229135 h 1578661"/>
                  <a:gd name="connsiteX8209" fmla="*/ 648028 w 1534386"/>
                  <a:gd name="connsiteY8209" fmla="*/ 1219470 h 1578661"/>
                  <a:gd name="connsiteX8210" fmla="*/ 648028 w 1534386"/>
                  <a:gd name="connsiteY8210" fmla="*/ 1219470 h 1578661"/>
                  <a:gd name="connsiteX8211" fmla="*/ 622657 w 1534386"/>
                  <a:gd name="connsiteY8211" fmla="*/ 1237592 h 1578661"/>
                  <a:gd name="connsiteX8212" fmla="*/ 619032 w 1534386"/>
                  <a:gd name="connsiteY8212" fmla="*/ 1241216 h 1578661"/>
                  <a:gd name="connsiteX8213" fmla="*/ 604535 w 1534386"/>
                  <a:gd name="connsiteY8213" fmla="*/ 1260546 h 1578661"/>
                  <a:gd name="connsiteX8214" fmla="*/ 602119 w 1534386"/>
                  <a:gd name="connsiteY8214" fmla="*/ 1267795 h 1578661"/>
                  <a:gd name="connsiteX8215" fmla="*/ 596078 w 1534386"/>
                  <a:gd name="connsiteY8215" fmla="*/ 1270211 h 1578661"/>
                  <a:gd name="connsiteX8216" fmla="*/ 580373 w 1534386"/>
                  <a:gd name="connsiteY8216" fmla="*/ 1289541 h 1578661"/>
                  <a:gd name="connsiteX8217" fmla="*/ 580373 w 1534386"/>
                  <a:gd name="connsiteY8217" fmla="*/ 1289541 h 1578661"/>
                  <a:gd name="connsiteX8218" fmla="*/ 593662 w 1534386"/>
                  <a:gd name="connsiteY8218" fmla="*/ 1270211 h 1578661"/>
                  <a:gd name="connsiteX8219" fmla="*/ 598495 w 1534386"/>
                  <a:gd name="connsiteY8219" fmla="*/ 1267795 h 1578661"/>
                  <a:gd name="connsiteX8220" fmla="*/ 600911 w 1534386"/>
                  <a:gd name="connsiteY8220" fmla="*/ 1261754 h 1578661"/>
                  <a:gd name="connsiteX8221" fmla="*/ 604535 w 1534386"/>
                  <a:gd name="connsiteY8221" fmla="*/ 1252089 h 1578661"/>
                  <a:gd name="connsiteX8222" fmla="*/ 610576 w 1534386"/>
                  <a:gd name="connsiteY8222" fmla="*/ 1244840 h 1578661"/>
                  <a:gd name="connsiteX8223" fmla="*/ 604535 w 1534386"/>
                  <a:gd name="connsiteY8223" fmla="*/ 1249673 h 1578661"/>
                  <a:gd name="connsiteX8224" fmla="*/ 597286 w 1534386"/>
                  <a:gd name="connsiteY8224" fmla="*/ 1256922 h 1578661"/>
                  <a:gd name="connsiteX8225" fmla="*/ 596078 w 1534386"/>
                  <a:gd name="connsiteY8225" fmla="*/ 1258129 h 1578661"/>
                  <a:gd name="connsiteX8226" fmla="*/ 567083 w 1534386"/>
                  <a:gd name="connsiteY8226" fmla="*/ 1312495 h 1578661"/>
                  <a:gd name="connsiteX8227" fmla="*/ 587621 w 1534386"/>
                  <a:gd name="connsiteY8227" fmla="*/ 1422434 h 1578661"/>
                  <a:gd name="connsiteX8228" fmla="*/ 587621 w 1534386"/>
                  <a:gd name="connsiteY8228" fmla="*/ 1418810 h 1578661"/>
                  <a:gd name="connsiteX8229" fmla="*/ 590038 w 1534386"/>
                  <a:gd name="connsiteY8229" fmla="*/ 1417602 h 1578661"/>
                  <a:gd name="connsiteX8230" fmla="*/ 599703 w 1534386"/>
                  <a:gd name="connsiteY8230" fmla="*/ 1424851 h 1578661"/>
                  <a:gd name="connsiteX8231" fmla="*/ 600911 w 1534386"/>
                  <a:gd name="connsiteY8231" fmla="*/ 1432099 h 1578661"/>
                  <a:gd name="connsiteX8232" fmla="*/ 606951 w 1534386"/>
                  <a:gd name="connsiteY8232" fmla="*/ 1439348 h 1578661"/>
                  <a:gd name="connsiteX8233" fmla="*/ 615408 w 1534386"/>
                  <a:gd name="connsiteY8233" fmla="*/ 1447805 h 1578661"/>
                  <a:gd name="connsiteX8234" fmla="*/ 623865 w 1534386"/>
                  <a:gd name="connsiteY8234" fmla="*/ 1451429 h 1578661"/>
                  <a:gd name="connsiteX8235" fmla="*/ 639571 w 1534386"/>
                  <a:gd name="connsiteY8235" fmla="*/ 1459886 h 1578661"/>
                  <a:gd name="connsiteX8236" fmla="*/ 639571 w 1534386"/>
                  <a:gd name="connsiteY8236" fmla="*/ 1462302 h 1578661"/>
                  <a:gd name="connsiteX8237" fmla="*/ 625073 w 1534386"/>
                  <a:gd name="connsiteY8237" fmla="*/ 1456262 h 1578661"/>
                  <a:gd name="connsiteX8238" fmla="*/ 609368 w 1534386"/>
                  <a:gd name="connsiteY8238" fmla="*/ 1449013 h 1578661"/>
                  <a:gd name="connsiteX8239" fmla="*/ 597286 w 1534386"/>
                  <a:gd name="connsiteY8239" fmla="*/ 1435724 h 1578661"/>
                  <a:gd name="connsiteX8240" fmla="*/ 594870 w 1534386"/>
                  <a:gd name="connsiteY8240" fmla="*/ 1429683 h 1578661"/>
                  <a:gd name="connsiteX8241" fmla="*/ 590038 w 1534386"/>
                  <a:gd name="connsiteY8241" fmla="*/ 1422434 h 1578661"/>
                  <a:gd name="connsiteX8242" fmla="*/ 592454 w 1534386"/>
                  <a:gd name="connsiteY8242" fmla="*/ 1427267 h 1578661"/>
                  <a:gd name="connsiteX8243" fmla="*/ 590038 w 1534386"/>
                  <a:gd name="connsiteY8243" fmla="*/ 1429683 h 1578661"/>
                  <a:gd name="connsiteX8244" fmla="*/ 553794 w 1534386"/>
                  <a:gd name="connsiteY8244" fmla="*/ 1340282 h 1578661"/>
                  <a:gd name="connsiteX8245" fmla="*/ 553794 w 1534386"/>
                  <a:gd name="connsiteY8245" fmla="*/ 1329409 h 1578661"/>
                  <a:gd name="connsiteX8246" fmla="*/ 550170 w 1534386"/>
                  <a:gd name="connsiteY8246" fmla="*/ 1322160 h 1578661"/>
                  <a:gd name="connsiteX8247" fmla="*/ 548961 w 1534386"/>
                  <a:gd name="connsiteY8247" fmla="*/ 1323368 h 1578661"/>
                  <a:gd name="connsiteX8248" fmla="*/ 546545 w 1534386"/>
                  <a:gd name="connsiteY8248" fmla="*/ 1325784 h 1578661"/>
                  <a:gd name="connsiteX8249" fmla="*/ 544129 w 1534386"/>
                  <a:gd name="connsiteY8249" fmla="*/ 1351155 h 1578661"/>
                  <a:gd name="connsiteX8250" fmla="*/ 527215 w 1534386"/>
                  <a:gd name="connsiteY8250" fmla="*/ 1394647 h 1578661"/>
                  <a:gd name="connsiteX8251" fmla="*/ 526008 w 1534386"/>
                  <a:gd name="connsiteY8251" fmla="*/ 1393439 h 1578661"/>
                  <a:gd name="connsiteX8252" fmla="*/ 526008 w 1534386"/>
                  <a:gd name="connsiteY8252" fmla="*/ 1393439 h 1578661"/>
                  <a:gd name="connsiteX8253" fmla="*/ 533256 w 1534386"/>
                  <a:gd name="connsiteY8253" fmla="*/ 1383774 h 1578661"/>
                  <a:gd name="connsiteX8254" fmla="*/ 530840 w 1534386"/>
                  <a:gd name="connsiteY8254" fmla="*/ 1383774 h 1578661"/>
                  <a:gd name="connsiteX8255" fmla="*/ 530840 w 1534386"/>
                  <a:gd name="connsiteY8255" fmla="*/ 1381358 h 1578661"/>
                  <a:gd name="connsiteX8256" fmla="*/ 533256 w 1534386"/>
                  <a:gd name="connsiteY8256" fmla="*/ 1368069 h 1578661"/>
                  <a:gd name="connsiteX8257" fmla="*/ 522383 w 1534386"/>
                  <a:gd name="connsiteY8257" fmla="*/ 1388607 h 1578661"/>
                  <a:gd name="connsiteX8258" fmla="*/ 522383 w 1534386"/>
                  <a:gd name="connsiteY8258" fmla="*/ 1394647 h 1578661"/>
                  <a:gd name="connsiteX8259" fmla="*/ 527215 w 1534386"/>
                  <a:gd name="connsiteY8259" fmla="*/ 1411561 h 1578661"/>
                  <a:gd name="connsiteX8260" fmla="*/ 547754 w 1534386"/>
                  <a:gd name="connsiteY8260" fmla="*/ 1430891 h 1578661"/>
                  <a:gd name="connsiteX8261" fmla="*/ 570707 w 1534386"/>
                  <a:gd name="connsiteY8261" fmla="*/ 1446597 h 1578661"/>
                  <a:gd name="connsiteX8262" fmla="*/ 596078 w 1534386"/>
                  <a:gd name="connsiteY8262" fmla="*/ 1470759 h 1578661"/>
                  <a:gd name="connsiteX8263" fmla="*/ 633530 w 1534386"/>
                  <a:gd name="connsiteY8263" fmla="*/ 1484048 h 1578661"/>
                  <a:gd name="connsiteX8264" fmla="*/ 651652 w 1534386"/>
                  <a:gd name="connsiteY8264" fmla="*/ 1482840 h 1578661"/>
                  <a:gd name="connsiteX8265" fmla="*/ 662525 w 1534386"/>
                  <a:gd name="connsiteY8265" fmla="*/ 1478008 h 1578661"/>
                  <a:gd name="connsiteX8266" fmla="*/ 660109 w 1534386"/>
                  <a:gd name="connsiteY8266" fmla="*/ 1476800 h 1578661"/>
                  <a:gd name="connsiteX8267" fmla="*/ 651652 w 1534386"/>
                  <a:gd name="connsiteY8267" fmla="*/ 1463510 h 1578661"/>
                  <a:gd name="connsiteX8268" fmla="*/ 651652 w 1534386"/>
                  <a:gd name="connsiteY8268" fmla="*/ 1462302 h 1578661"/>
                  <a:gd name="connsiteX8269" fmla="*/ 662525 w 1534386"/>
                  <a:gd name="connsiteY8269" fmla="*/ 1467135 h 1578661"/>
                  <a:gd name="connsiteX8270" fmla="*/ 666149 w 1534386"/>
                  <a:gd name="connsiteY8270" fmla="*/ 1474384 h 1578661"/>
                  <a:gd name="connsiteX8271" fmla="*/ 668566 w 1534386"/>
                  <a:gd name="connsiteY8271" fmla="*/ 1474384 h 1578661"/>
                  <a:gd name="connsiteX8272" fmla="*/ 678231 w 1534386"/>
                  <a:gd name="connsiteY8272" fmla="*/ 1473175 h 1578661"/>
                  <a:gd name="connsiteX8273" fmla="*/ 691520 w 1534386"/>
                  <a:gd name="connsiteY8273" fmla="*/ 1471967 h 1578661"/>
                  <a:gd name="connsiteX8274" fmla="*/ 701185 w 1534386"/>
                  <a:gd name="connsiteY8274" fmla="*/ 1468343 h 1578661"/>
                  <a:gd name="connsiteX8275" fmla="*/ 708434 w 1534386"/>
                  <a:gd name="connsiteY8275" fmla="*/ 1473175 h 1578661"/>
                  <a:gd name="connsiteX8276" fmla="*/ 731388 w 1534386"/>
                  <a:gd name="connsiteY8276" fmla="*/ 1470759 h 1578661"/>
                  <a:gd name="connsiteX8277" fmla="*/ 747094 w 1534386"/>
                  <a:gd name="connsiteY8277" fmla="*/ 1462302 h 1578661"/>
                  <a:gd name="connsiteX8278" fmla="*/ 760383 w 1534386"/>
                  <a:gd name="connsiteY8278" fmla="*/ 1463510 h 1578661"/>
                  <a:gd name="connsiteX8279" fmla="*/ 761591 w 1534386"/>
                  <a:gd name="connsiteY8279" fmla="*/ 1463510 h 1578661"/>
                  <a:gd name="connsiteX8280" fmla="*/ 772464 w 1534386"/>
                  <a:gd name="connsiteY8280" fmla="*/ 1461094 h 1578661"/>
                  <a:gd name="connsiteX8281" fmla="*/ 772464 w 1534386"/>
                  <a:gd name="connsiteY8281" fmla="*/ 1461094 h 1578661"/>
                  <a:gd name="connsiteX8282" fmla="*/ 772464 w 1534386"/>
                  <a:gd name="connsiteY8282" fmla="*/ 1461094 h 1578661"/>
                  <a:gd name="connsiteX8283" fmla="*/ 786962 w 1534386"/>
                  <a:gd name="connsiteY8283" fmla="*/ 1452637 h 1578661"/>
                  <a:gd name="connsiteX8284" fmla="*/ 815957 w 1534386"/>
                  <a:gd name="connsiteY8284" fmla="*/ 1420018 h 1578661"/>
                  <a:gd name="connsiteX8285" fmla="*/ 824413 w 1534386"/>
                  <a:gd name="connsiteY8285" fmla="*/ 1406729 h 1578661"/>
                  <a:gd name="connsiteX8286" fmla="*/ 828038 w 1534386"/>
                  <a:gd name="connsiteY8286" fmla="*/ 1393439 h 1578661"/>
                  <a:gd name="connsiteX8287" fmla="*/ 828038 w 1534386"/>
                  <a:gd name="connsiteY8287" fmla="*/ 1389815 h 1578661"/>
                  <a:gd name="connsiteX8288" fmla="*/ 828038 w 1534386"/>
                  <a:gd name="connsiteY8288" fmla="*/ 1365653 h 1578661"/>
                  <a:gd name="connsiteX8289" fmla="*/ 828038 w 1534386"/>
                  <a:gd name="connsiteY8289" fmla="*/ 1355987 h 1578661"/>
                  <a:gd name="connsiteX8290" fmla="*/ 828038 w 1534386"/>
                  <a:gd name="connsiteY8290" fmla="*/ 1349947 h 1578661"/>
                  <a:gd name="connsiteX8291" fmla="*/ 829246 w 1534386"/>
                  <a:gd name="connsiteY8291" fmla="*/ 1342698 h 1578661"/>
                  <a:gd name="connsiteX8292" fmla="*/ 834079 w 1534386"/>
                  <a:gd name="connsiteY8292" fmla="*/ 1330617 h 1578661"/>
                  <a:gd name="connsiteX8293" fmla="*/ 834079 w 1534386"/>
                  <a:gd name="connsiteY8293" fmla="*/ 1322160 h 1578661"/>
                  <a:gd name="connsiteX8294" fmla="*/ 809916 w 1534386"/>
                  <a:gd name="connsiteY8294" fmla="*/ 1306454 h 1578661"/>
                  <a:gd name="connsiteX8295" fmla="*/ 788170 w 1534386"/>
                  <a:gd name="connsiteY8295" fmla="*/ 1304038 h 1578661"/>
                  <a:gd name="connsiteX8296" fmla="*/ 780921 w 1534386"/>
                  <a:gd name="connsiteY8296" fmla="*/ 1314911 h 1578661"/>
                  <a:gd name="connsiteX8297" fmla="*/ 805084 w 1534386"/>
                  <a:gd name="connsiteY8297" fmla="*/ 1308871 h 1578661"/>
                  <a:gd name="connsiteX8298" fmla="*/ 806291 w 1534386"/>
                  <a:gd name="connsiteY8298" fmla="*/ 1308871 h 1578661"/>
                  <a:gd name="connsiteX8299" fmla="*/ 808708 w 1534386"/>
                  <a:gd name="connsiteY8299" fmla="*/ 1310079 h 1578661"/>
                  <a:gd name="connsiteX8300" fmla="*/ 809916 w 1534386"/>
                  <a:gd name="connsiteY8300" fmla="*/ 1311287 h 1578661"/>
                  <a:gd name="connsiteX8301" fmla="*/ 828038 w 1534386"/>
                  <a:gd name="connsiteY8301" fmla="*/ 1345114 h 1578661"/>
                  <a:gd name="connsiteX8302" fmla="*/ 828038 w 1534386"/>
                  <a:gd name="connsiteY8302" fmla="*/ 1349947 h 1578661"/>
                  <a:gd name="connsiteX8303" fmla="*/ 818373 w 1534386"/>
                  <a:gd name="connsiteY8303" fmla="*/ 1380150 h 1578661"/>
                  <a:gd name="connsiteX8304" fmla="*/ 817165 w 1534386"/>
                  <a:gd name="connsiteY8304" fmla="*/ 1387399 h 1578661"/>
                  <a:gd name="connsiteX8305" fmla="*/ 818373 w 1534386"/>
                  <a:gd name="connsiteY8305" fmla="*/ 1398272 h 1578661"/>
                  <a:gd name="connsiteX8306" fmla="*/ 813541 w 1534386"/>
                  <a:gd name="connsiteY8306" fmla="*/ 1406729 h 1578661"/>
                  <a:gd name="connsiteX8307" fmla="*/ 812332 w 1534386"/>
                  <a:gd name="connsiteY8307" fmla="*/ 1410353 h 1578661"/>
                  <a:gd name="connsiteX8308" fmla="*/ 811124 w 1534386"/>
                  <a:gd name="connsiteY8308" fmla="*/ 1410353 h 1578661"/>
                  <a:gd name="connsiteX8309" fmla="*/ 809916 w 1534386"/>
                  <a:gd name="connsiteY8309" fmla="*/ 1404312 h 1578661"/>
                  <a:gd name="connsiteX8310" fmla="*/ 812332 w 1534386"/>
                  <a:gd name="connsiteY8310" fmla="*/ 1398272 h 1578661"/>
                  <a:gd name="connsiteX8311" fmla="*/ 811124 w 1534386"/>
                  <a:gd name="connsiteY8311" fmla="*/ 1393439 h 1578661"/>
                  <a:gd name="connsiteX8312" fmla="*/ 812332 w 1534386"/>
                  <a:gd name="connsiteY8312" fmla="*/ 1386190 h 1578661"/>
                  <a:gd name="connsiteX8313" fmla="*/ 811124 w 1534386"/>
                  <a:gd name="connsiteY8313" fmla="*/ 1387399 h 1578661"/>
                  <a:gd name="connsiteX8314" fmla="*/ 785754 w 1534386"/>
                  <a:gd name="connsiteY8314" fmla="*/ 1388607 h 1578661"/>
                  <a:gd name="connsiteX8315" fmla="*/ 766423 w 1534386"/>
                  <a:gd name="connsiteY8315" fmla="*/ 1382566 h 1578661"/>
                  <a:gd name="connsiteX8316" fmla="*/ 765216 w 1534386"/>
                  <a:gd name="connsiteY8316" fmla="*/ 1382566 h 1578661"/>
                  <a:gd name="connsiteX8317" fmla="*/ 762799 w 1534386"/>
                  <a:gd name="connsiteY8317" fmla="*/ 1387399 h 1578661"/>
                  <a:gd name="connsiteX8318" fmla="*/ 768840 w 1534386"/>
                  <a:gd name="connsiteY8318" fmla="*/ 1389815 h 1578661"/>
                  <a:gd name="connsiteX8319" fmla="*/ 776088 w 1534386"/>
                  <a:gd name="connsiteY8319" fmla="*/ 1392231 h 1578661"/>
                  <a:gd name="connsiteX8320" fmla="*/ 785754 w 1534386"/>
                  <a:gd name="connsiteY8320" fmla="*/ 1400688 h 1578661"/>
                  <a:gd name="connsiteX8321" fmla="*/ 791794 w 1534386"/>
                  <a:gd name="connsiteY8321" fmla="*/ 1406729 h 1578661"/>
                  <a:gd name="connsiteX8322" fmla="*/ 788170 w 1534386"/>
                  <a:gd name="connsiteY8322" fmla="*/ 1436932 h 1578661"/>
                  <a:gd name="connsiteX8323" fmla="*/ 788170 w 1534386"/>
                  <a:gd name="connsiteY8323" fmla="*/ 1442972 h 1578661"/>
                  <a:gd name="connsiteX8324" fmla="*/ 785754 w 1534386"/>
                  <a:gd name="connsiteY8324" fmla="*/ 1441764 h 1578661"/>
                  <a:gd name="connsiteX8325" fmla="*/ 784545 w 1534386"/>
                  <a:gd name="connsiteY8325" fmla="*/ 1436932 h 1578661"/>
                  <a:gd name="connsiteX8326" fmla="*/ 784545 w 1534386"/>
                  <a:gd name="connsiteY8326" fmla="*/ 1434515 h 1578661"/>
                  <a:gd name="connsiteX8327" fmla="*/ 786962 w 1534386"/>
                  <a:gd name="connsiteY8327" fmla="*/ 1432099 h 1578661"/>
                  <a:gd name="connsiteX8328" fmla="*/ 788170 w 1534386"/>
                  <a:gd name="connsiteY8328" fmla="*/ 1416394 h 1578661"/>
                  <a:gd name="connsiteX8329" fmla="*/ 785754 w 1534386"/>
                  <a:gd name="connsiteY8329" fmla="*/ 1412769 h 1578661"/>
                  <a:gd name="connsiteX8330" fmla="*/ 778505 w 1534386"/>
                  <a:gd name="connsiteY8330" fmla="*/ 1423642 h 1578661"/>
                  <a:gd name="connsiteX8331" fmla="*/ 745885 w 1534386"/>
                  <a:gd name="connsiteY8331" fmla="*/ 1433307 h 1578661"/>
                  <a:gd name="connsiteX8332" fmla="*/ 708434 w 1534386"/>
                  <a:gd name="connsiteY8332" fmla="*/ 1427267 h 1578661"/>
                  <a:gd name="connsiteX8333" fmla="*/ 707226 w 1534386"/>
                  <a:gd name="connsiteY8333" fmla="*/ 1426059 h 1578661"/>
                  <a:gd name="connsiteX8334" fmla="*/ 697560 w 1534386"/>
                  <a:gd name="connsiteY8334" fmla="*/ 1427267 h 1578661"/>
                  <a:gd name="connsiteX8335" fmla="*/ 679438 w 1534386"/>
                  <a:gd name="connsiteY8335" fmla="*/ 1428475 h 1578661"/>
                  <a:gd name="connsiteX8336" fmla="*/ 680647 w 1534386"/>
                  <a:gd name="connsiteY8336" fmla="*/ 1429683 h 1578661"/>
                  <a:gd name="connsiteX8337" fmla="*/ 687896 w 1534386"/>
                  <a:gd name="connsiteY8337" fmla="*/ 1434515 h 1578661"/>
                  <a:gd name="connsiteX8338" fmla="*/ 704810 w 1534386"/>
                  <a:gd name="connsiteY8338" fmla="*/ 1439348 h 1578661"/>
                  <a:gd name="connsiteX8339" fmla="*/ 708434 w 1534386"/>
                  <a:gd name="connsiteY8339" fmla="*/ 1440556 h 1578661"/>
                  <a:gd name="connsiteX8340" fmla="*/ 712058 w 1534386"/>
                  <a:gd name="connsiteY8340" fmla="*/ 1440556 h 1578661"/>
                  <a:gd name="connsiteX8341" fmla="*/ 716891 w 1534386"/>
                  <a:gd name="connsiteY8341" fmla="*/ 1441764 h 1578661"/>
                  <a:gd name="connsiteX8342" fmla="*/ 720515 w 1534386"/>
                  <a:gd name="connsiteY8342" fmla="*/ 1441764 h 1578661"/>
                  <a:gd name="connsiteX8343" fmla="*/ 720515 w 1534386"/>
                  <a:gd name="connsiteY8343" fmla="*/ 1441764 h 1578661"/>
                  <a:gd name="connsiteX8344" fmla="*/ 732596 w 1534386"/>
                  <a:gd name="connsiteY8344" fmla="*/ 1442972 h 1578661"/>
                  <a:gd name="connsiteX8345" fmla="*/ 737429 w 1534386"/>
                  <a:gd name="connsiteY8345" fmla="*/ 1440556 h 1578661"/>
                  <a:gd name="connsiteX8346" fmla="*/ 738637 w 1534386"/>
                  <a:gd name="connsiteY8346" fmla="*/ 1440556 h 1578661"/>
                  <a:gd name="connsiteX8347" fmla="*/ 743470 w 1534386"/>
                  <a:gd name="connsiteY8347" fmla="*/ 1439348 h 1578661"/>
                  <a:gd name="connsiteX8348" fmla="*/ 744677 w 1534386"/>
                  <a:gd name="connsiteY8348" fmla="*/ 1440556 h 1578661"/>
                  <a:gd name="connsiteX8349" fmla="*/ 739845 w 1534386"/>
                  <a:gd name="connsiteY8349" fmla="*/ 1442972 h 1578661"/>
                  <a:gd name="connsiteX8350" fmla="*/ 737429 w 1534386"/>
                  <a:gd name="connsiteY8350" fmla="*/ 1446597 h 1578661"/>
                  <a:gd name="connsiteX8351" fmla="*/ 733804 w 1534386"/>
                  <a:gd name="connsiteY8351" fmla="*/ 1450221 h 1578661"/>
                  <a:gd name="connsiteX8352" fmla="*/ 732596 w 1534386"/>
                  <a:gd name="connsiteY8352" fmla="*/ 1455054 h 1578661"/>
                  <a:gd name="connsiteX8353" fmla="*/ 733804 w 1534386"/>
                  <a:gd name="connsiteY8353" fmla="*/ 1459886 h 1578661"/>
                  <a:gd name="connsiteX8354" fmla="*/ 738637 w 1534386"/>
                  <a:gd name="connsiteY8354" fmla="*/ 1463510 h 1578661"/>
                  <a:gd name="connsiteX8355" fmla="*/ 738637 w 1534386"/>
                  <a:gd name="connsiteY8355" fmla="*/ 1464718 h 1578661"/>
                  <a:gd name="connsiteX8356" fmla="*/ 730180 w 1534386"/>
                  <a:gd name="connsiteY8356" fmla="*/ 1456262 h 1578661"/>
                  <a:gd name="connsiteX8357" fmla="*/ 730180 w 1534386"/>
                  <a:gd name="connsiteY8357" fmla="*/ 1456262 h 1578661"/>
                  <a:gd name="connsiteX8358" fmla="*/ 730180 w 1534386"/>
                  <a:gd name="connsiteY8358" fmla="*/ 1455054 h 1578661"/>
                  <a:gd name="connsiteX8359" fmla="*/ 728972 w 1534386"/>
                  <a:gd name="connsiteY8359" fmla="*/ 1451429 h 1578661"/>
                  <a:gd name="connsiteX8360" fmla="*/ 727763 w 1534386"/>
                  <a:gd name="connsiteY8360" fmla="*/ 1450221 h 1578661"/>
                  <a:gd name="connsiteX8361" fmla="*/ 727763 w 1534386"/>
                  <a:gd name="connsiteY8361" fmla="*/ 1449013 h 1578661"/>
                  <a:gd name="connsiteX8362" fmla="*/ 725348 w 1534386"/>
                  <a:gd name="connsiteY8362" fmla="*/ 1449013 h 1578661"/>
                  <a:gd name="connsiteX8363" fmla="*/ 722931 w 1534386"/>
                  <a:gd name="connsiteY8363" fmla="*/ 1447805 h 1578661"/>
                  <a:gd name="connsiteX8364" fmla="*/ 703601 w 1534386"/>
                  <a:gd name="connsiteY8364" fmla="*/ 1445388 h 1578661"/>
                  <a:gd name="connsiteX8365" fmla="*/ 702393 w 1534386"/>
                  <a:gd name="connsiteY8365" fmla="*/ 1445388 h 1578661"/>
                  <a:gd name="connsiteX8366" fmla="*/ 690312 w 1534386"/>
                  <a:gd name="connsiteY8366" fmla="*/ 1440556 h 1578661"/>
                  <a:gd name="connsiteX8367" fmla="*/ 681855 w 1534386"/>
                  <a:gd name="connsiteY8367" fmla="*/ 1438140 h 1578661"/>
                  <a:gd name="connsiteX8368" fmla="*/ 669774 w 1534386"/>
                  <a:gd name="connsiteY8368" fmla="*/ 1429683 h 1578661"/>
                  <a:gd name="connsiteX8369" fmla="*/ 668566 w 1534386"/>
                  <a:gd name="connsiteY8369" fmla="*/ 1427267 h 1578661"/>
                  <a:gd name="connsiteX8370" fmla="*/ 668566 w 1534386"/>
                  <a:gd name="connsiteY8370" fmla="*/ 1427267 h 1578661"/>
                  <a:gd name="connsiteX8371" fmla="*/ 668566 w 1534386"/>
                  <a:gd name="connsiteY8371" fmla="*/ 1426059 h 1578661"/>
                  <a:gd name="connsiteX8372" fmla="*/ 668566 w 1534386"/>
                  <a:gd name="connsiteY8372" fmla="*/ 1426059 h 1578661"/>
                  <a:gd name="connsiteX8373" fmla="*/ 672190 w 1534386"/>
                  <a:gd name="connsiteY8373" fmla="*/ 1426059 h 1578661"/>
                  <a:gd name="connsiteX8374" fmla="*/ 731388 w 1534386"/>
                  <a:gd name="connsiteY8374" fmla="*/ 1413977 h 1578661"/>
                  <a:gd name="connsiteX8375" fmla="*/ 738637 w 1534386"/>
                  <a:gd name="connsiteY8375" fmla="*/ 1398272 h 1578661"/>
                  <a:gd name="connsiteX8376" fmla="*/ 738637 w 1534386"/>
                  <a:gd name="connsiteY8376" fmla="*/ 1397063 h 1578661"/>
                  <a:gd name="connsiteX8377" fmla="*/ 721723 w 1534386"/>
                  <a:gd name="connsiteY8377" fmla="*/ 1401896 h 1578661"/>
                  <a:gd name="connsiteX8378" fmla="*/ 719307 w 1534386"/>
                  <a:gd name="connsiteY8378" fmla="*/ 1401896 h 1578661"/>
                  <a:gd name="connsiteX8379" fmla="*/ 715682 w 1534386"/>
                  <a:gd name="connsiteY8379" fmla="*/ 1399480 h 1578661"/>
                  <a:gd name="connsiteX8380" fmla="*/ 709642 w 1534386"/>
                  <a:gd name="connsiteY8380" fmla="*/ 1395856 h 1578661"/>
                  <a:gd name="connsiteX8381" fmla="*/ 701185 w 1534386"/>
                  <a:gd name="connsiteY8381" fmla="*/ 1389815 h 1578661"/>
                  <a:gd name="connsiteX8382" fmla="*/ 690312 w 1534386"/>
                  <a:gd name="connsiteY8382" fmla="*/ 1387399 h 1578661"/>
                  <a:gd name="connsiteX8383" fmla="*/ 684271 w 1534386"/>
                  <a:gd name="connsiteY8383" fmla="*/ 1386190 h 1578661"/>
                  <a:gd name="connsiteX8384" fmla="*/ 675814 w 1534386"/>
                  <a:gd name="connsiteY8384" fmla="*/ 1380150 h 1578661"/>
                  <a:gd name="connsiteX8385" fmla="*/ 672190 w 1534386"/>
                  <a:gd name="connsiteY8385" fmla="*/ 1375317 h 1578661"/>
                  <a:gd name="connsiteX8386" fmla="*/ 669774 w 1534386"/>
                  <a:gd name="connsiteY8386" fmla="*/ 1375317 h 1578661"/>
                  <a:gd name="connsiteX8387" fmla="*/ 667357 w 1534386"/>
                  <a:gd name="connsiteY8387" fmla="*/ 1372901 h 1578661"/>
                  <a:gd name="connsiteX8388" fmla="*/ 668566 w 1534386"/>
                  <a:gd name="connsiteY8388" fmla="*/ 1369277 h 1578661"/>
                  <a:gd name="connsiteX8389" fmla="*/ 668566 w 1534386"/>
                  <a:gd name="connsiteY8389" fmla="*/ 1370485 h 1578661"/>
                  <a:gd name="connsiteX8390" fmla="*/ 635946 w 1534386"/>
                  <a:gd name="connsiteY8390" fmla="*/ 1387399 h 1578661"/>
                  <a:gd name="connsiteX8391" fmla="*/ 629906 w 1534386"/>
                  <a:gd name="connsiteY8391" fmla="*/ 1386190 h 1578661"/>
                  <a:gd name="connsiteX8392" fmla="*/ 628698 w 1534386"/>
                  <a:gd name="connsiteY8392" fmla="*/ 1386190 h 1578661"/>
                  <a:gd name="connsiteX8393" fmla="*/ 627489 w 1534386"/>
                  <a:gd name="connsiteY8393" fmla="*/ 1386190 h 1578661"/>
                  <a:gd name="connsiteX8394" fmla="*/ 597286 w 1534386"/>
                  <a:gd name="connsiteY8394" fmla="*/ 1368069 h 1578661"/>
                  <a:gd name="connsiteX8395" fmla="*/ 593662 w 1534386"/>
                  <a:gd name="connsiteY8395" fmla="*/ 1335450 h 1578661"/>
                  <a:gd name="connsiteX8396" fmla="*/ 597286 w 1534386"/>
                  <a:gd name="connsiteY8396" fmla="*/ 1318536 h 1578661"/>
                  <a:gd name="connsiteX8397" fmla="*/ 621449 w 1534386"/>
                  <a:gd name="connsiteY8397" fmla="*/ 1265378 h 1578661"/>
                  <a:gd name="connsiteX8398" fmla="*/ 704810 w 1534386"/>
                  <a:gd name="connsiteY8398" fmla="*/ 1201348 h 1578661"/>
                  <a:gd name="connsiteX8399" fmla="*/ 799043 w 1534386"/>
                  <a:gd name="connsiteY8399" fmla="*/ 1201348 h 1578661"/>
                  <a:gd name="connsiteX8400" fmla="*/ 791794 w 1534386"/>
                  <a:gd name="connsiteY8400" fmla="*/ 1200140 h 1578661"/>
                  <a:gd name="connsiteX8401" fmla="*/ 731388 w 1534386"/>
                  <a:gd name="connsiteY8401" fmla="*/ 1191683 h 1578661"/>
                  <a:gd name="connsiteX8402" fmla="*/ 623865 w 1534386"/>
                  <a:gd name="connsiteY8402" fmla="*/ 1204972 h 1578661"/>
                  <a:gd name="connsiteX8403" fmla="*/ 527215 w 1534386"/>
                  <a:gd name="connsiteY8403" fmla="*/ 1247256 h 1578661"/>
                  <a:gd name="connsiteX8404" fmla="*/ 483723 w 1534386"/>
                  <a:gd name="connsiteY8404" fmla="*/ 1278668 h 1578661"/>
                  <a:gd name="connsiteX8405" fmla="*/ 445063 w 1534386"/>
                  <a:gd name="connsiteY8405" fmla="*/ 1313703 h 1578661"/>
                  <a:gd name="connsiteX8406" fmla="*/ 443855 w 1534386"/>
                  <a:gd name="connsiteY8406" fmla="*/ 1313703 h 1578661"/>
                  <a:gd name="connsiteX8407" fmla="*/ 481307 w 1534386"/>
                  <a:gd name="connsiteY8407" fmla="*/ 1277459 h 1578661"/>
                  <a:gd name="connsiteX8408" fmla="*/ 524799 w 1534386"/>
                  <a:gd name="connsiteY8408" fmla="*/ 1244840 h 1578661"/>
                  <a:gd name="connsiteX8409" fmla="*/ 622657 w 1534386"/>
                  <a:gd name="connsiteY8409" fmla="*/ 1201348 h 1578661"/>
                  <a:gd name="connsiteX8410" fmla="*/ 731388 w 1534386"/>
                  <a:gd name="connsiteY8410" fmla="*/ 1188058 h 1578661"/>
                  <a:gd name="connsiteX8411" fmla="*/ 790586 w 1534386"/>
                  <a:gd name="connsiteY8411" fmla="*/ 1196515 h 1578661"/>
                  <a:gd name="connsiteX8412" fmla="*/ 820789 w 1534386"/>
                  <a:gd name="connsiteY8412" fmla="*/ 1203764 h 1578661"/>
                  <a:gd name="connsiteX8413" fmla="*/ 836494 w 1534386"/>
                  <a:gd name="connsiteY8413" fmla="*/ 1206180 h 1578661"/>
                  <a:gd name="connsiteX8414" fmla="*/ 841327 w 1534386"/>
                  <a:gd name="connsiteY8414" fmla="*/ 1206180 h 1578661"/>
                  <a:gd name="connsiteX8415" fmla="*/ 842535 w 1534386"/>
                  <a:gd name="connsiteY8415" fmla="*/ 1206180 h 1578661"/>
                  <a:gd name="connsiteX8416" fmla="*/ 831662 w 1534386"/>
                  <a:gd name="connsiteY8416" fmla="*/ 1185642 h 1578661"/>
                  <a:gd name="connsiteX8417" fmla="*/ 823205 w 1534386"/>
                  <a:gd name="connsiteY8417" fmla="*/ 1177185 h 1578661"/>
                  <a:gd name="connsiteX8418" fmla="*/ 813541 w 1534386"/>
                  <a:gd name="connsiteY8418" fmla="*/ 1172353 h 1578661"/>
                  <a:gd name="connsiteX8419" fmla="*/ 791794 w 1534386"/>
                  <a:gd name="connsiteY8419" fmla="*/ 1160272 h 1578661"/>
                  <a:gd name="connsiteX8420" fmla="*/ 744677 w 1534386"/>
                  <a:gd name="connsiteY8420" fmla="*/ 1145774 h 1578661"/>
                  <a:gd name="connsiteX8421" fmla="*/ 733804 w 1534386"/>
                  <a:gd name="connsiteY8421" fmla="*/ 1139734 h 1578661"/>
                  <a:gd name="connsiteX8422" fmla="*/ 698769 w 1534386"/>
                  <a:gd name="connsiteY8422" fmla="*/ 1130069 h 1578661"/>
                  <a:gd name="connsiteX8423" fmla="*/ 656485 w 1534386"/>
                  <a:gd name="connsiteY8423" fmla="*/ 1126444 h 1578661"/>
                  <a:gd name="connsiteX8424" fmla="*/ 651652 w 1534386"/>
                  <a:gd name="connsiteY8424" fmla="*/ 1127652 h 1578661"/>
                  <a:gd name="connsiteX8425" fmla="*/ 651652 w 1534386"/>
                  <a:gd name="connsiteY8425" fmla="*/ 1132485 h 1578661"/>
                  <a:gd name="connsiteX8426" fmla="*/ 650444 w 1534386"/>
                  <a:gd name="connsiteY8426" fmla="*/ 1138525 h 1578661"/>
                  <a:gd name="connsiteX8427" fmla="*/ 628698 w 1534386"/>
                  <a:gd name="connsiteY8427" fmla="*/ 1143358 h 1578661"/>
                  <a:gd name="connsiteX8428" fmla="*/ 585205 w 1534386"/>
                  <a:gd name="connsiteY8428" fmla="*/ 1148191 h 1578661"/>
                  <a:gd name="connsiteX8429" fmla="*/ 545337 w 1534386"/>
                  <a:gd name="connsiteY8429" fmla="*/ 1150607 h 1578661"/>
                  <a:gd name="connsiteX8430" fmla="*/ 526008 w 1534386"/>
                  <a:gd name="connsiteY8430" fmla="*/ 1146982 h 1578661"/>
                  <a:gd name="connsiteX8431" fmla="*/ 529632 w 1534386"/>
                  <a:gd name="connsiteY8431" fmla="*/ 1153023 h 1578661"/>
                  <a:gd name="connsiteX8432" fmla="*/ 530840 w 1534386"/>
                  <a:gd name="connsiteY8432" fmla="*/ 1156647 h 1578661"/>
                  <a:gd name="connsiteX8433" fmla="*/ 541713 w 1534386"/>
                  <a:gd name="connsiteY8433" fmla="*/ 1161480 h 1578661"/>
                  <a:gd name="connsiteX8434" fmla="*/ 558626 w 1534386"/>
                  <a:gd name="connsiteY8434" fmla="*/ 1161480 h 1578661"/>
                  <a:gd name="connsiteX8435" fmla="*/ 573124 w 1534386"/>
                  <a:gd name="connsiteY8435" fmla="*/ 1160272 h 1578661"/>
                  <a:gd name="connsiteX8436" fmla="*/ 575540 w 1534386"/>
                  <a:gd name="connsiteY8436" fmla="*/ 1160272 h 1578661"/>
                  <a:gd name="connsiteX8437" fmla="*/ 575540 w 1534386"/>
                  <a:gd name="connsiteY8437" fmla="*/ 1160272 h 1578661"/>
                  <a:gd name="connsiteX8438" fmla="*/ 575540 w 1534386"/>
                  <a:gd name="connsiteY8438" fmla="*/ 1159064 h 1578661"/>
                  <a:gd name="connsiteX8439" fmla="*/ 577957 w 1534386"/>
                  <a:gd name="connsiteY8439" fmla="*/ 1160272 h 1578661"/>
                  <a:gd name="connsiteX8440" fmla="*/ 586414 w 1534386"/>
                  <a:gd name="connsiteY8440" fmla="*/ 1160272 h 1578661"/>
                  <a:gd name="connsiteX8441" fmla="*/ 580373 w 1534386"/>
                  <a:gd name="connsiteY8441" fmla="*/ 1161480 h 1578661"/>
                  <a:gd name="connsiteX8442" fmla="*/ 581581 w 1534386"/>
                  <a:gd name="connsiteY8442" fmla="*/ 1195307 h 1578661"/>
                  <a:gd name="connsiteX8443" fmla="*/ 580373 w 1534386"/>
                  <a:gd name="connsiteY8443" fmla="*/ 1195307 h 1578661"/>
                  <a:gd name="connsiteX8444" fmla="*/ 577957 w 1534386"/>
                  <a:gd name="connsiteY8444" fmla="*/ 1161480 h 1578661"/>
                  <a:gd name="connsiteX8445" fmla="*/ 539297 w 1534386"/>
                  <a:gd name="connsiteY8445" fmla="*/ 1165104 h 1578661"/>
                  <a:gd name="connsiteX8446" fmla="*/ 523591 w 1534386"/>
                  <a:gd name="connsiteY8446" fmla="*/ 1162688 h 1578661"/>
                  <a:gd name="connsiteX8447" fmla="*/ 523591 w 1534386"/>
                  <a:gd name="connsiteY8447" fmla="*/ 1156647 h 1578661"/>
                  <a:gd name="connsiteX8448" fmla="*/ 518758 w 1534386"/>
                  <a:gd name="connsiteY8448" fmla="*/ 1142150 h 1578661"/>
                  <a:gd name="connsiteX8449" fmla="*/ 469226 w 1534386"/>
                  <a:gd name="connsiteY8449" fmla="*/ 1117987 h 1578661"/>
                  <a:gd name="connsiteX8450" fmla="*/ 468017 w 1534386"/>
                  <a:gd name="connsiteY8450" fmla="*/ 1111947 h 1578661"/>
                  <a:gd name="connsiteX8451" fmla="*/ 471642 w 1534386"/>
                  <a:gd name="connsiteY8451" fmla="*/ 1061206 h 1578661"/>
                  <a:gd name="connsiteX8452" fmla="*/ 480098 w 1534386"/>
                  <a:gd name="connsiteY8452" fmla="*/ 1046708 h 1578661"/>
                  <a:gd name="connsiteX8453" fmla="*/ 457144 w 1534386"/>
                  <a:gd name="connsiteY8453" fmla="*/ 1082952 h 1578661"/>
                  <a:gd name="connsiteX8454" fmla="*/ 431773 w 1534386"/>
                  <a:gd name="connsiteY8454" fmla="*/ 1127652 h 1578661"/>
                  <a:gd name="connsiteX8455" fmla="*/ 429358 w 1534386"/>
                  <a:gd name="connsiteY8455" fmla="*/ 1130069 h 1578661"/>
                  <a:gd name="connsiteX8456" fmla="*/ 419692 w 1534386"/>
                  <a:gd name="connsiteY8456" fmla="*/ 1151815 h 1578661"/>
                  <a:gd name="connsiteX8457" fmla="*/ 420901 w 1534386"/>
                  <a:gd name="connsiteY8457" fmla="*/ 1150607 h 1578661"/>
                  <a:gd name="connsiteX8458" fmla="*/ 428149 w 1534386"/>
                  <a:gd name="connsiteY8458" fmla="*/ 1144566 h 1578661"/>
                  <a:gd name="connsiteX8459" fmla="*/ 435398 w 1534386"/>
                  <a:gd name="connsiteY8459" fmla="*/ 1134901 h 1578661"/>
                  <a:gd name="connsiteX8460" fmla="*/ 447480 w 1534386"/>
                  <a:gd name="connsiteY8460" fmla="*/ 1128860 h 1578661"/>
                  <a:gd name="connsiteX8461" fmla="*/ 452312 w 1534386"/>
                  <a:gd name="connsiteY8461" fmla="*/ 1125236 h 1578661"/>
                  <a:gd name="connsiteX8462" fmla="*/ 452312 w 1534386"/>
                  <a:gd name="connsiteY8462" fmla="*/ 1121612 h 1578661"/>
                  <a:gd name="connsiteX8463" fmla="*/ 453520 w 1534386"/>
                  <a:gd name="connsiteY8463" fmla="*/ 1119195 h 1578661"/>
                  <a:gd name="connsiteX8464" fmla="*/ 453520 w 1534386"/>
                  <a:gd name="connsiteY8464" fmla="*/ 1108322 h 1578661"/>
                  <a:gd name="connsiteX8465" fmla="*/ 459561 w 1534386"/>
                  <a:gd name="connsiteY8465" fmla="*/ 1108322 h 1578661"/>
                  <a:gd name="connsiteX8466" fmla="*/ 461976 w 1534386"/>
                  <a:gd name="connsiteY8466" fmla="*/ 1120403 h 1578661"/>
                  <a:gd name="connsiteX8467" fmla="*/ 463185 w 1534386"/>
                  <a:gd name="connsiteY8467" fmla="*/ 1120403 h 1578661"/>
                  <a:gd name="connsiteX8468" fmla="*/ 471642 w 1534386"/>
                  <a:gd name="connsiteY8468" fmla="*/ 1132485 h 1578661"/>
                  <a:gd name="connsiteX8469" fmla="*/ 490972 w 1534386"/>
                  <a:gd name="connsiteY8469" fmla="*/ 1140942 h 1578661"/>
                  <a:gd name="connsiteX8470" fmla="*/ 474058 w 1534386"/>
                  <a:gd name="connsiteY8470" fmla="*/ 1137317 h 1578661"/>
                  <a:gd name="connsiteX8471" fmla="*/ 465601 w 1534386"/>
                  <a:gd name="connsiteY8471" fmla="*/ 1128860 h 1578661"/>
                  <a:gd name="connsiteX8472" fmla="*/ 459561 w 1534386"/>
                  <a:gd name="connsiteY8472" fmla="*/ 1130069 h 1578661"/>
                  <a:gd name="connsiteX8473" fmla="*/ 458352 w 1534386"/>
                  <a:gd name="connsiteY8473" fmla="*/ 1128860 h 1578661"/>
                  <a:gd name="connsiteX8474" fmla="*/ 457144 w 1534386"/>
                  <a:gd name="connsiteY8474" fmla="*/ 1130069 h 1578661"/>
                  <a:gd name="connsiteX8475" fmla="*/ 455936 w 1534386"/>
                  <a:gd name="connsiteY8475" fmla="*/ 1132485 h 1578661"/>
                  <a:gd name="connsiteX8476" fmla="*/ 452312 w 1534386"/>
                  <a:gd name="connsiteY8476" fmla="*/ 1136109 h 1578661"/>
                  <a:gd name="connsiteX8477" fmla="*/ 442647 w 1534386"/>
                  <a:gd name="connsiteY8477" fmla="*/ 1144566 h 1578661"/>
                  <a:gd name="connsiteX8478" fmla="*/ 437814 w 1534386"/>
                  <a:gd name="connsiteY8478" fmla="*/ 1150607 h 1578661"/>
                  <a:gd name="connsiteX8479" fmla="*/ 431773 w 1534386"/>
                  <a:gd name="connsiteY8479" fmla="*/ 1154231 h 1578661"/>
                  <a:gd name="connsiteX8480" fmla="*/ 436606 w 1534386"/>
                  <a:gd name="connsiteY8480" fmla="*/ 1172353 h 1578661"/>
                  <a:gd name="connsiteX8481" fmla="*/ 440230 w 1534386"/>
                  <a:gd name="connsiteY8481" fmla="*/ 1174769 h 1578661"/>
                  <a:gd name="connsiteX8482" fmla="*/ 453520 w 1534386"/>
                  <a:gd name="connsiteY8482" fmla="*/ 1183226 h 1578661"/>
                  <a:gd name="connsiteX8483" fmla="*/ 451104 w 1534386"/>
                  <a:gd name="connsiteY8483" fmla="*/ 1192891 h 1578661"/>
                  <a:gd name="connsiteX8484" fmla="*/ 423317 w 1534386"/>
                  <a:gd name="connsiteY8484" fmla="*/ 1195307 h 1578661"/>
                  <a:gd name="connsiteX8485" fmla="*/ 423317 w 1534386"/>
                  <a:gd name="connsiteY8485" fmla="*/ 1195307 h 1578661"/>
                  <a:gd name="connsiteX8486" fmla="*/ 446271 w 1534386"/>
                  <a:gd name="connsiteY8486" fmla="*/ 1192891 h 1578661"/>
                  <a:gd name="connsiteX8487" fmla="*/ 443855 w 1534386"/>
                  <a:gd name="connsiteY8487" fmla="*/ 1182018 h 1578661"/>
                  <a:gd name="connsiteX8488" fmla="*/ 428149 w 1534386"/>
                  <a:gd name="connsiteY8488" fmla="*/ 1182018 h 1578661"/>
                  <a:gd name="connsiteX8489" fmla="*/ 425733 w 1534386"/>
                  <a:gd name="connsiteY8489" fmla="*/ 1182018 h 1578661"/>
                  <a:gd name="connsiteX8490" fmla="*/ 403987 w 1534386"/>
                  <a:gd name="connsiteY8490" fmla="*/ 1180810 h 1578661"/>
                  <a:gd name="connsiteX8491" fmla="*/ 396738 w 1534386"/>
                  <a:gd name="connsiteY8491" fmla="*/ 1175977 h 1578661"/>
                  <a:gd name="connsiteX8492" fmla="*/ 396738 w 1534386"/>
                  <a:gd name="connsiteY8492" fmla="*/ 1177185 h 1578661"/>
                  <a:gd name="connsiteX8493" fmla="*/ 393114 w 1534386"/>
                  <a:gd name="connsiteY8493" fmla="*/ 1190475 h 1578661"/>
                  <a:gd name="connsiteX8494" fmla="*/ 387073 w 1534386"/>
                  <a:gd name="connsiteY8494" fmla="*/ 1197723 h 1578661"/>
                  <a:gd name="connsiteX8495" fmla="*/ 382241 w 1534386"/>
                  <a:gd name="connsiteY8495" fmla="*/ 1217053 h 1578661"/>
                  <a:gd name="connsiteX8496" fmla="*/ 383448 w 1534386"/>
                  <a:gd name="connsiteY8496" fmla="*/ 1219470 h 1578661"/>
                  <a:gd name="connsiteX8497" fmla="*/ 385865 w 1534386"/>
                  <a:gd name="connsiteY8497" fmla="*/ 1214637 h 1578661"/>
                  <a:gd name="connsiteX8498" fmla="*/ 388281 w 1534386"/>
                  <a:gd name="connsiteY8498" fmla="*/ 1208597 h 1578661"/>
                  <a:gd name="connsiteX8499" fmla="*/ 395530 w 1534386"/>
                  <a:gd name="connsiteY8499" fmla="*/ 1198931 h 1578661"/>
                  <a:gd name="connsiteX8500" fmla="*/ 402779 w 1534386"/>
                  <a:gd name="connsiteY8500" fmla="*/ 1192891 h 1578661"/>
                  <a:gd name="connsiteX8501" fmla="*/ 405195 w 1534386"/>
                  <a:gd name="connsiteY8501" fmla="*/ 1191683 h 1578661"/>
                  <a:gd name="connsiteX8502" fmla="*/ 413652 w 1534386"/>
                  <a:gd name="connsiteY8502" fmla="*/ 1195307 h 1578661"/>
                  <a:gd name="connsiteX8503" fmla="*/ 413652 w 1534386"/>
                  <a:gd name="connsiteY8503" fmla="*/ 1196515 h 1578661"/>
                  <a:gd name="connsiteX8504" fmla="*/ 407611 w 1534386"/>
                  <a:gd name="connsiteY8504" fmla="*/ 1195307 h 1578661"/>
                  <a:gd name="connsiteX8505" fmla="*/ 407611 w 1534386"/>
                  <a:gd name="connsiteY8505" fmla="*/ 1200140 h 1578661"/>
                  <a:gd name="connsiteX8506" fmla="*/ 403987 w 1534386"/>
                  <a:gd name="connsiteY8506" fmla="*/ 1203764 h 1578661"/>
                  <a:gd name="connsiteX8507" fmla="*/ 391905 w 1534386"/>
                  <a:gd name="connsiteY8507" fmla="*/ 1212221 h 1578661"/>
                  <a:gd name="connsiteX8508" fmla="*/ 390698 w 1534386"/>
                  <a:gd name="connsiteY8508" fmla="*/ 1218261 h 1578661"/>
                  <a:gd name="connsiteX8509" fmla="*/ 390698 w 1534386"/>
                  <a:gd name="connsiteY8509" fmla="*/ 1225510 h 1578661"/>
                  <a:gd name="connsiteX8510" fmla="*/ 390698 w 1534386"/>
                  <a:gd name="connsiteY8510" fmla="*/ 1227926 h 1578661"/>
                  <a:gd name="connsiteX8511" fmla="*/ 403987 w 1534386"/>
                  <a:gd name="connsiteY8511" fmla="*/ 1237592 h 1578661"/>
                  <a:gd name="connsiteX8512" fmla="*/ 406403 w 1534386"/>
                  <a:gd name="connsiteY8512" fmla="*/ 1238800 h 1578661"/>
                  <a:gd name="connsiteX8513" fmla="*/ 442647 w 1534386"/>
                  <a:gd name="connsiteY8513" fmla="*/ 1246048 h 1578661"/>
                  <a:gd name="connsiteX8514" fmla="*/ 443855 w 1534386"/>
                  <a:gd name="connsiteY8514" fmla="*/ 1246048 h 1578661"/>
                  <a:gd name="connsiteX8515" fmla="*/ 461976 w 1534386"/>
                  <a:gd name="connsiteY8515" fmla="*/ 1241216 h 1578661"/>
                  <a:gd name="connsiteX8516" fmla="*/ 463185 w 1534386"/>
                  <a:gd name="connsiteY8516" fmla="*/ 1238800 h 1578661"/>
                  <a:gd name="connsiteX8517" fmla="*/ 470433 w 1534386"/>
                  <a:gd name="connsiteY8517" fmla="*/ 1240008 h 1578661"/>
                  <a:gd name="connsiteX8518" fmla="*/ 470433 w 1534386"/>
                  <a:gd name="connsiteY8518" fmla="*/ 1238800 h 1578661"/>
                  <a:gd name="connsiteX8519" fmla="*/ 471642 w 1534386"/>
                  <a:gd name="connsiteY8519" fmla="*/ 1238800 h 1578661"/>
                  <a:gd name="connsiteX8520" fmla="*/ 472850 w 1534386"/>
                  <a:gd name="connsiteY8520" fmla="*/ 1238800 h 1578661"/>
                  <a:gd name="connsiteX8521" fmla="*/ 472850 w 1534386"/>
                  <a:gd name="connsiteY8521" fmla="*/ 1241216 h 1578661"/>
                  <a:gd name="connsiteX8522" fmla="*/ 468017 w 1534386"/>
                  <a:gd name="connsiteY8522" fmla="*/ 1241216 h 1578661"/>
                  <a:gd name="connsiteX8523" fmla="*/ 468017 w 1534386"/>
                  <a:gd name="connsiteY8523" fmla="*/ 1241216 h 1578661"/>
                  <a:gd name="connsiteX8524" fmla="*/ 451104 w 1534386"/>
                  <a:gd name="connsiteY8524" fmla="*/ 1248465 h 1578661"/>
                  <a:gd name="connsiteX8525" fmla="*/ 423317 w 1534386"/>
                  <a:gd name="connsiteY8525" fmla="*/ 1253297 h 1578661"/>
                  <a:gd name="connsiteX8526" fmla="*/ 395530 w 1534386"/>
                  <a:gd name="connsiteY8526" fmla="*/ 1253297 h 1578661"/>
                  <a:gd name="connsiteX8527" fmla="*/ 395530 w 1534386"/>
                  <a:gd name="connsiteY8527" fmla="*/ 1252089 h 1578661"/>
                  <a:gd name="connsiteX8528" fmla="*/ 396738 w 1534386"/>
                  <a:gd name="connsiteY8528" fmla="*/ 1252089 h 1578661"/>
                  <a:gd name="connsiteX8529" fmla="*/ 378616 w 1534386"/>
                  <a:gd name="connsiteY8529" fmla="*/ 1244840 h 1578661"/>
                  <a:gd name="connsiteX8530" fmla="*/ 371367 w 1534386"/>
                  <a:gd name="connsiteY8530" fmla="*/ 1236383 h 1578661"/>
                  <a:gd name="connsiteX8531" fmla="*/ 372576 w 1534386"/>
                  <a:gd name="connsiteY8531" fmla="*/ 1229135 h 1578661"/>
                  <a:gd name="connsiteX8532" fmla="*/ 373784 w 1534386"/>
                  <a:gd name="connsiteY8532" fmla="*/ 1226718 h 1578661"/>
                  <a:gd name="connsiteX8533" fmla="*/ 383448 w 1534386"/>
                  <a:gd name="connsiteY8533" fmla="*/ 1221886 h 1578661"/>
                  <a:gd name="connsiteX8534" fmla="*/ 381033 w 1534386"/>
                  <a:gd name="connsiteY8534" fmla="*/ 1218261 h 1578661"/>
                  <a:gd name="connsiteX8535" fmla="*/ 377408 w 1534386"/>
                  <a:gd name="connsiteY8535" fmla="*/ 1212221 h 1578661"/>
                  <a:gd name="connsiteX8536" fmla="*/ 377408 w 1534386"/>
                  <a:gd name="connsiteY8536" fmla="*/ 1212221 h 1578661"/>
                  <a:gd name="connsiteX8537" fmla="*/ 367743 w 1534386"/>
                  <a:gd name="connsiteY8537" fmla="*/ 1212221 h 1578661"/>
                  <a:gd name="connsiteX8538" fmla="*/ 354454 w 1534386"/>
                  <a:gd name="connsiteY8538" fmla="*/ 1215845 h 1578661"/>
                  <a:gd name="connsiteX8539" fmla="*/ 345997 w 1534386"/>
                  <a:gd name="connsiteY8539" fmla="*/ 1248465 h 1578661"/>
                  <a:gd name="connsiteX8540" fmla="*/ 344789 w 1534386"/>
                  <a:gd name="connsiteY8540" fmla="*/ 1256922 h 1578661"/>
                  <a:gd name="connsiteX8541" fmla="*/ 344789 w 1534386"/>
                  <a:gd name="connsiteY8541" fmla="*/ 1262962 h 1578661"/>
                  <a:gd name="connsiteX8542" fmla="*/ 343581 w 1534386"/>
                  <a:gd name="connsiteY8542" fmla="*/ 1272627 h 1578661"/>
                  <a:gd name="connsiteX8543" fmla="*/ 344789 w 1534386"/>
                  <a:gd name="connsiteY8543" fmla="*/ 1279876 h 1578661"/>
                  <a:gd name="connsiteX8544" fmla="*/ 345997 w 1534386"/>
                  <a:gd name="connsiteY8544" fmla="*/ 1279876 h 1578661"/>
                  <a:gd name="connsiteX8545" fmla="*/ 348413 w 1534386"/>
                  <a:gd name="connsiteY8545" fmla="*/ 1277459 h 1578661"/>
                  <a:gd name="connsiteX8546" fmla="*/ 352038 w 1534386"/>
                  <a:gd name="connsiteY8546" fmla="*/ 1266586 h 1578661"/>
                  <a:gd name="connsiteX8547" fmla="*/ 354454 w 1534386"/>
                  <a:gd name="connsiteY8547" fmla="*/ 1262962 h 1578661"/>
                  <a:gd name="connsiteX8548" fmla="*/ 355662 w 1534386"/>
                  <a:gd name="connsiteY8548" fmla="*/ 1259338 h 1578661"/>
                  <a:gd name="connsiteX8549" fmla="*/ 360495 w 1534386"/>
                  <a:gd name="connsiteY8549" fmla="*/ 1244840 h 1578661"/>
                  <a:gd name="connsiteX8550" fmla="*/ 361702 w 1534386"/>
                  <a:gd name="connsiteY8550" fmla="*/ 1243632 h 1578661"/>
                  <a:gd name="connsiteX8551" fmla="*/ 362911 w 1534386"/>
                  <a:gd name="connsiteY8551" fmla="*/ 1238800 h 1578661"/>
                  <a:gd name="connsiteX8552" fmla="*/ 362911 w 1534386"/>
                  <a:gd name="connsiteY8552" fmla="*/ 1232759 h 1578661"/>
                  <a:gd name="connsiteX8553" fmla="*/ 365327 w 1534386"/>
                  <a:gd name="connsiteY8553" fmla="*/ 1232759 h 1578661"/>
                  <a:gd name="connsiteX8554" fmla="*/ 366535 w 1534386"/>
                  <a:gd name="connsiteY8554" fmla="*/ 1233967 h 1578661"/>
                  <a:gd name="connsiteX8555" fmla="*/ 368952 w 1534386"/>
                  <a:gd name="connsiteY8555" fmla="*/ 1235175 h 1578661"/>
                  <a:gd name="connsiteX8556" fmla="*/ 368952 w 1534386"/>
                  <a:gd name="connsiteY8556" fmla="*/ 1240008 h 1578661"/>
                  <a:gd name="connsiteX8557" fmla="*/ 372576 w 1534386"/>
                  <a:gd name="connsiteY8557" fmla="*/ 1247256 h 1578661"/>
                  <a:gd name="connsiteX8558" fmla="*/ 383448 w 1534386"/>
                  <a:gd name="connsiteY8558" fmla="*/ 1258129 h 1578661"/>
                  <a:gd name="connsiteX8559" fmla="*/ 413652 w 1534386"/>
                  <a:gd name="connsiteY8559" fmla="*/ 1262962 h 1578661"/>
                  <a:gd name="connsiteX8560" fmla="*/ 413652 w 1534386"/>
                  <a:gd name="connsiteY8560" fmla="*/ 1262962 h 1578661"/>
                  <a:gd name="connsiteX8561" fmla="*/ 381033 w 1534386"/>
                  <a:gd name="connsiteY8561" fmla="*/ 1259338 h 1578661"/>
                  <a:gd name="connsiteX8562" fmla="*/ 366535 w 1534386"/>
                  <a:gd name="connsiteY8562" fmla="*/ 1246048 h 1578661"/>
                  <a:gd name="connsiteX8563" fmla="*/ 364119 w 1534386"/>
                  <a:gd name="connsiteY8563" fmla="*/ 1248465 h 1578661"/>
                  <a:gd name="connsiteX8564" fmla="*/ 361702 w 1534386"/>
                  <a:gd name="connsiteY8564" fmla="*/ 1259338 h 1578661"/>
                  <a:gd name="connsiteX8565" fmla="*/ 355662 w 1534386"/>
                  <a:gd name="connsiteY8565" fmla="*/ 1271419 h 1578661"/>
                  <a:gd name="connsiteX8566" fmla="*/ 354454 w 1534386"/>
                  <a:gd name="connsiteY8566" fmla="*/ 1279876 h 1578661"/>
                  <a:gd name="connsiteX8567" fmla="*/ 359286 w 1534386"/>
                  <a:gd name="connsiteY8567" fmla="*/ 1287125 h 1578661"/>
                  <a:gd name="connsiteX8568" fmla="*/ 360495 w 1534386"/>
                  <a:gd name="connsiteY8568" fmla="*/ 1290749 h 1578661"/>
                  <a:gd name="connsiteX8569" fmla="*/ 364119 w 1534386"/>
                  <a:gd name="connsiteY8569" fmla="*/ 1301622 h 1578661"/>
                  <a:gd name="connsiteX8570" fmla="*/ 326667 w 1534386"/>
                  <a:gd name="connsiteY8570" fmla="*/ 1335450 h 1578661"/>
                  <a:gd name="connsiteX8571" fmla="*/ 296464 w 1534386"/>
                  <a:gd name="connsiteY8571" fmla="*/ 1354779 h 1578661"/>
                  <a:gd name="connsiteX8572" fmla="*/ 281967 w 1534386"/>
                  <a:gd name="connsiteY8572" fmla="*/ 1383774 h 1578661"/>
                  <a:gd name="connsiteX8573" fmla="*/ 292839 w 1534386"/>
                  <a:gd name="connsiteY8573" fmla="*/ 1406729 h 1578661"/>
                  <a:gd name="connsiteX8574" fmla="*/ 330291 w 1534386"/>
                  <a:gd name="connsiteY8574" fmla="*/ 1382566 h 1578661"/>
                  <a:gd name="connsiteX8575" fmla="*/ 331499 w 1534386"/>
                  <a:gd name="connsiteY8575" fmla="*/ 1383774 h 1578661"/>
                  <a:gd name="connsiteX8576" fmla="*/ 288007 w 1534386"/>
                  <a:gd name="connsiteY8576" fmla="*/ 1410353 h 1578661"/>
                  <a:gd name="connsiteX8577" fmla="*/ 277134 w 1534386"/>
                  <a:gd name="connsiteY8577" fmla="*/ 1391023 h 1578661"/>
                  <a:gd name="connsiteX8578" fmla="*/ 295256 w 1534386"/>
                  <a:gd name="connsiteY8578" fmla="*/ 1353571 h 1578661"/>
                  <a:gd name="connsiteX8579" fmla="*/ 313377 w 1534386"/>
                  <a:gd name="connsiteY8579" fmla="*/ 1339074 h 1578661"/>
                  <a:gd name="connsiteX8580" fmla="*/ 301296 w 1534386"/>
                  <a:gd name="connsiteY8580" fmla="*/ 1339074 h 1578661"/>
                  <a:gd name="connsiteX8581" fmla="*/ 269885 w 1534386"/>
                  <a:gd name="connsiteY8581" fmla="*/ 1376526 h 1578661"/>
                  <a:gd name="connsiteX8582" fmla="*/ 268677 w 1534386"/>
                  <a:gd name="connsiteY8582" fmla="*/ 1376526 h 1578661"/>
                  <a:gd name="connsiteX8583" fmla="*/ 289215 w 1534386"/>
                  <a:gd name="connsiteY8583" fmla="*/ 1339074 h 1578661"/>
                  <a:gd name="connsiteX8584" fmla="*/ 265053 w 1534386"/>
                  <a:gd name="connsiteY8584" fmla="*/ 1340282 h 1578661"/>
                  <a:gd name="connsiteX8585" fmla="*/ 252971 w 1534386"/>
                  <a:gd name="connsiteY8585" fmla="*/ 1342698 h 1578661"/>
                  <a:gd name="connsiteX8586" fmla="*/ 242099 w 1534386"/>
                  <a:gd name="connsiteY8586" fmla="*/ 1343906 h 1578661"/>
                  <a:gd name="connsiteX8587" fmla="*/ 227601 w 1534386"/>
                  <a:gd name="connsiteY8587" fmla="*/ 1341490 h 1578661"/>
                  <a:gd name="connsiteX8588" fmla="*/ 214311 w 1534386"/>
                  <a:gd name="connsiteY8588" fmla="*/ 1329409 h 1578661"/>
                  <a:gd name="connsiteX8589" fmla="*/ 213103 w 1534386"/>
                  <a:gd name="connsiteY8589" fmla="*/ 1325784 h 1578661"/>
                  <a:gd name="connsiteX8590" fmla="*/ 203439 w 1534386"/>
                  <a:gd name="connsiteY8590" fmla="*/ 1324576 h 1578661"/>
                  <a:gd name="connsiteX8591" fmla="*/ 201022 w 1534386"/>
                  <a:gd name="connsiteY8591" fmla="*/ 1318536 h 1578661"/>
                  <a:gd name="connsiteX8592" fmla="*/ 190149 w 1534386"/>
                  <a:gd name="connsiteY8592" fmla="*/ 1320952 h 1578661"/>
                  <a:gd name="connsiteX8593" fmla="*/ 185317 w 1534386"/>
                  <a:gd name="connsiteY8593" fmla="*/ 1333033 h 1578661"/>
                  <a:gd name="connsiteX8594" fmla="*/ 185317 w 1534386"/>
                  <a:gd name="connsiteY8594" fmla="*/ 1358404 h 1578661"/>
                  <a:gd name="connsiteX8595" fmla="*/ 186525 w 1534386"/>
                  <a:gd name="connsiteY8595" fmla="*/ 1366860 h 1578661"/>
                  <a:gd name="connsiteX8596" fmla="*/ 193774 w 1534386"/>
                  <a:gd name="connsiteY8596" fmla="*/ 1374109 h 1578661"/>
                  <a:gd name="connsiteX8597" fmla="*/ 196189 w 1534386"/>
                  <a:gd name="connsiteY8597" fmla="*/ 1372901 h 1578661"/>
                  <a:gd name="connsiteX8598" fmla="*/ 201022 w 1534386"/>
                  <a:gd name="connsiteY8598" fmla="*/ 1369277 h 1578661"/>
                  <a:gd name="connsiteX8599" fmla="*/ 201022 w 1534386"/>
                  <a:gd name="connsiteY8599" fmla="*/ 1369277 h 1578661"/>
                  <a:gd name="connsiteX8600" fmla="*/ 199814 w 1534386"/>
                  <a:gd name="connsiteY8600" fmla="*/ 1370485 h 1578661"/>
                  <a:gd name="connsiteX8601" fmla="*/ 199814 w 1534386"/>
                  <a:gd name="connsiteY8601" fmla="*/ 1370485 h 1578661"/>
                  <a:gd name="connsiteX8602" fmla="*/ 198606 w 1534386"/>
                  <a:gd name="connsiteY8602" fmla="*/ 1371693 h 1578661"/>
                  <a:gd name="connsiteX8603" fmla="*/ 168403 w 1534386"/>
                  <a:gd name="connsiteY8603" fmla="*/ 1389815 h 1578661"/>
                  <a:gd name="connsiteX8604" fmla="*/ 960932 w 1534386"/>
                  <a:gd name="connsiteY8604" fmla="*/ 1312495 h 1578661"/>
                  <a:gd name="connsiteX8605" fmla="*/ 960932 w 1534386"/>
                  <a:gd name="connsiteY8605" fmla="*/ 1312495 h 1578661"/>
                  <a:gd name="connsiteX8606" fmla="*/ 960932 w 1534386"/>
                  <a:gd name="connsiteY8606" fmla="*/ 1312495 h 1578661"/>
                  <a:gd name="connsiteX8607" fmla="*/ 960932 w 1534386"/>
                  <a:gd name="connsiteY8607" fmla="*/ 1312495 h 1578661"/>
                  <a:gd name="connsiteX8608" fmla="*/ 788170 w 1534386"/>
                  <a:gd name="connsiteY8608" fmla="*/ 1085368 h 1578661"/>
                  <a:gd name="connsiteX8609" fmla="*/ 788170 w 1534386"/>
                  <a:gd name="connsiteY8609" fmla="*/ 1085368 h 1578661"/>
                  <a:gd name="connsiteX8610" fmla="*/ 788170 w 1534386"/>
                  <a:gd name="connsiteY8610" fmla="*/ 1085368 h 1578661"/>
                  <a:gd name="connsiteX8611" fmla="*/ 788170 w 1534386"/>
                  <a:gd name="connsiteY8611" fmla="*/ 1085368 h 1578661"/>
                  <a:gd name="connsiteX8612" fmla="*/ 788170 w 1534386"/>
                  <a:gd name="connsiteY8612" fmla="*/ 1085368 h 1578661"/>
                  <a:gd name="connsiteX8613" fmla="*/ 749510 w 1534386"/>
                  <a:gd name="connsiteY8613" fmla="*/ 1061206 h 1578661"/>
                  <a:gd name="connsiteX8614" fmla="*/ 749510 w 1534386"/>
                  <a:gd name="connsiteY8614" fmla="*/ 1061206 h 1578661"/>
                  <a:gd name="connsiteX8615" fmla="*/ 749510 w 1534386"/>
                  <a:gd name="connsiteY8615" fmla="*/ 1061206 h 1578661"/>
                  <a:gd name="connsiteX8616" fmla="*/ 757966 w 1534386"/>
                  <a:gd name="connsiteY8616" fmla="*/ 1052749 h 1578661"/>
                  <a:gd name="connsiteX8617" fmla="*/ 756759 w 1534386"/>
                  <a:gd name="connsiteY8617" fmla="*/ 1052749 h 1578661"/>
                  <a:gd name="connsiteX8618" fmla="*/ 749510 w 1534386"/>
                  <a:gd name="connsiteY8618" fmla="*/ 1061206 h 1578661"/>
                  <a:gd name="connsiteX8619" fmla="*/ 749510 w 1534386"/>
                  <a:gd name="connsiteY8619" fmla="*/ 1061206 h 1578661"/>
                  <a:gd name="connsiteX8620" fmla="*/ 556211 w 1534386"/>
                  <a:gd name="connsiteY8620" fmla="*/ 1349947 h 1578661"/>
                  <a:gd name="connsiteX8621" fmla="*/ 561043 w 1534386"/>
                  <a:gd name="connsiteY8621" fmla="*/ 1389815 h 1578661"/>
                  <a:gd name="connsiteX8622" fmla="*/ 562251 w 1534386"/>
                  <a:gd name="connsiteY8622" fmla="*/ 1389815 h 1578661"/>
                  <a:gd name="connsiteX8623" fmla="*/ 559835 w 1534386"/>
                  <a:gd name="connsiteY8623" fmla="*/ 1371693 h 1578661"/>
                  <a:gd name="connsiteX8624" fmla="*/ 559835 w 1534386"/>
                  <a:gd name="connsiteY8624" fmla="*/ 1351155 h 1578661"/>
                  <a:gd name="connsiteX8625" fmla="*/ 568292 w 1534386"/>
                  <a:gd name="connsiteY8625" fmla="*/ 1313703 h 1578661"/>
                  <a:gd name="connsiteX8626" fmla="*/ 568292 w 1534386"/>
                  <a:gd name="connsiteY8626" fmla="*/ 1313703 h 1578661"/>
                  <a:gd name="connsiteX8627" fmla="*/ 568292 w 1534386"/>
                  <a:gd name="connsiteY8627" fmla="*/ 1313703 h 1578661"/>
                  <a:gd name="connsiteX8628" fmla="*/ 556211 w 1534386"/>
                  <a:gd name="connsiteY8628" fmla="*/ 1349947 h 1578661"/>
                  <a:gd name="connsiteX8629" fmla="*/ 182900 w 1534386"/>
                  <a:gd name="connsiteY8629" fmla="*/ 1476800 h 1578661"/>
                  <a:gd name="connsiteX8630" fmla="*/ 182900 w 1534386"/>
                  <a:gd name="connsiteY8630" fmla="*/ 1476800 h 1578661"/>
                  <a:gd name="connsiteX8631" fmla="*/ 182900 w 1534386"/>
                  <a:gd name="connsiteY8631" fmla="*/ 1476800 h 1578661"/>
                  <a:gd name="connsiteX8632" fmla="*/ 182900 w 1534386"/>
                  <a:gd name="connsiteY8632" fmla="*/ 1476800 h 1578661"/>
                  <a:gd name="connsiteX8633" fmla="*/ 466809 w 1534386"/>
                  <a:gd name="connsiteY8633" fmla="*/ 1345114 h 1578661"/>
                  <a:gd name="connsiteX8634" fmla="*/ 466809 w 1534386"/>
                  <a:gd name="connsiteY8634" fmla="*/ 1345114 h 1578661"/>
                  <a:gd name="connsiteX8635" fmla="*/ 466809 w 1534386"/>
                  <a:gd name="connsiteY8635" fmla="*/ 1345114 h 1578661"/>
                  <a:gd name="connsiteX8636" fmla="*/ 466809 w 1534386"/>
                  <a:gd name="connsiteY8636" fmla="*/ 1345114 h 1578661"/>
                  <a:gd name="connsiteX8637" fmla="*/ 466809 w 1534386"/>
                  <a:gd name="connsiteY8637" fmla="*/ 1345114 h 1578661"/>
                  <a:gd name="connsiteX8638" fmla="*/ 945225 w 1534386"/>
                  <a:gd name="connsiteY8638" fmla="*/ 1284708 h 1578661"/>
                  <a:gd name="connsiteX8639" fmla="*/ 945225 w 1534386"/>
                  <a:gd name="connsiteY8639" fmla="*/ 1284708 h 1578661"/>
                  <a:gd name="connsiteX8640" fmla="*/ 945225 w 1534386"/>
                  <a:gd name="connsiteY8640" fmla="*/ 1284708 h 1578661"/>
                  <a:gd name="connsiteX8641" fmla="*/ 945225 w 1534386"/>
                  <a:gd name="connsiteY8641" fmla="*/ 1284708 h 1578661"/>
                  <a:gd name="connsiteX8642" fmla="*/ 945225 w 1534386"/>
                  <a:gd name="connsiteY8642" fmla="*/ 1284708 h 1578661"/>
                  <a:gd name="connsiteX8643" fmla="*/ 749510 w 1534386"/>
                  <a:gd name="connsiteY8643" fmla="*/ 1069663 h 1578661"/>
                  <a:gd name="connsiteX8644" fmla="*/ 754342 w 1534386"/>
                  <a:gd name="connsiteY8644" fmla="*/ 1064830 h 1578661"/>
                  <a:gd name="connsiteX8645" fmla="*/ 759175 w 1534386"/>
                  <a:gd name="connsiteY8645" fmla="*/ 1057581 h 1578661"/>
                  <a:gd name="connsiteX8646" fmla="*/ 757966 w 1534386"/>
                  <a:gd name="connsiteY8646" fmla="*/ 1057581 h 1578661"/>
                  <a:gd name="connsiteX8647" fmla="*/ 751926 w 1534386"/>
                  <a:gd name="connsiteY8647" fmla="*/ 1063622 h 1578661"/>
                  <a:gd name="connsiteX8648" fmla="*/ 749510 w 1534386"/>
                  <a:gd name="connsiteY8648" fmla="*/ 1069663 h 1578661"/>
                  <a:gd name="connsiteX8649" fmla="*/ 749510 w 1534386"/>
                  <a:gd name="connsiteY8649" fmla="*/ 1069663 h 1578661"/>
                  <a:gd name="connsiteX8650" fmla="*/ 720515 w 1534386"/>
                  <a:gd name="connsiteY8650" fmla="*/ 1091409 h 1578661"/>
                  <a:gd name="connsiteX8651" fmla="*/ 720515 w 1534386"/>
                  <a:gd name="connsiteY8651" fmla="*/ 1091409 h 1578661"/>
                  <a:gd name="connsiteX8652" fmla="*/ 718099 w 1534386"/>
                  <a:gd name="connsiteY8652" fmla="*/ 1080536 h 1578661"/>
                  <a:gd name="connsiteX8653" fmla="*/ 712058 w 1534386"/>
                  <a:gd name="connsiteY8653" fmla="*/ 1069663 h 1578661"/>
                  <a:gd name="connsiteX8654" fmla="*/ 712058 w 1534386"/>
                  <a:gd name="connsiteY8654" fmla="*/ 1069663 h 1578661"/>
                  <a:gd name="connsiteX8655" fmla="*/ 712058 w 1534386"/>
                  <a:gd name="connsiteY8655" fmla="*/ 1069663 h 1578661"/>
                  <a:gd name="connsiteX8656" fmla="*/ 707226 w 1534386"/>
                  <a:gd name="connsiteY8656" fmla="*/ 1070870 h 1578661"/>
                  <a:gd name="connsiteX8657" fmla="*/ 707226 w 1534386"/>
                  <a:gd name="connsiteY8657" fmla="*/ 1081744 h 1578661"/>
                  <a:gd name="connsiteX8658" fmla="*/ 708434 w 1534386"/>
                  <a:gd name="connsiteY8658" fmla="*/ 1081744 h 1578661"/>
                  <a:gd name="connsiteX8659" fmla="*/ 709642 w 1534386"/>
                  <a:gd name="connsiteY8659" fmla="*/ 1073287 h 1578661"/>
                  <a:gd name="connsiteX8660" fmla="*/ 710850 w 1534386"/>
                  <a:gd name="connsiteY8660" fmla="*/ 1070870 h 1578661"/>
                  <a:gd name="connsiteX8661" fmla="*/ 713267 w 1534386"/>
                  <a:gd name="connsiteY8661" fmla="*/ 1073287 h 1578661"/>
                  <a:gd name="connsiteX8662" fmla="*/ 718099 w 1534386"/>
                  <a:gd name="connsiteY8662" fmla="*/ 1081744 h 1578661"/>
                  <a:gd name="connsiteX8663" fmla="*/ 720515 w 1534386"/>
                  <a:gd name="connsiteY8663" fmla="*/ 1091409 h 1578661"/>
                  <a:gd name="connsiteX8664" fmla="*/ 872738 w 1534386"/>
                  <a:gd name="connsiteY8664" fmla="*/ 1237592 h 1578661"/>
                  <a:gd name="connsiteX8665" fmla="*/ 872738 w 1534386"/>
                  <a:gd name="connsiteY8665" fmla="*/ 1237592 h 1578661"/>
                  <a:gd name="connsiteX8666" fmla="*/ 872738 w 1534386"/>
                  <a:gd name="connsiteY8666" fmla="*/ 1237592 h 1578661"/>
                  <a:gd name="connsiteX8667" fmla="*/ 872738 w 1534386"/>
                  <a:gd name="connsiteY8667" fmla="*/ 1237592 h 1578661"/>
                  <a:gd name="connsiteX8668" fmla="*/ 968180 w 1534386"/>
                  <a:gd name="connsiteY8668" fmla="*/ 1017713 h 1578661"/>
                  <a:gd name="connsiteX8669" fmla="*/ 968180 w 1534386"/>
                  <a:gd name="connsiteY8669" fmla="*/ 1017713 h 1578661"/>
                  <a:gd name="connsiteX8670" fmla="*/ 968180 w 1534386"/>
                  <a:gd name="connsiteY8670" fmla="*/ 1017713 h 1578661"/>
                  <a:gd name="connsiteX8671" fmla="*/ 968180 w 1534386"/>
                  <a:gd name="connsiteY8671" fmla="*/ 1017713 h 1578661"/>
                  <a:gd name="connsiteX8672" fmla="*/ 968180 w 1534386"/>
                  <a:gd name="connsiteY8672" fmla="*/ 1017713 h 1578661"/>
                  <a:gd name="connsiteX8673" fmla="*/ 590038 w 1534386"/>
                  <a:gd name="connsiteY8673" fmla="*/ 1156647 h 1578661"/>
                  <a:gd name="connsiteX8674" fmla="*/ 590038 w 1534386"/>
                  <a:gd name="connsiteY8674" fmla="*/ 1156647 h 1578661"/>
                  <a:gd name="connsiteX8675" fmla="*/ 600911 w 1534386"/>
                  <a:gd name="connsiteY8675" fmla="*/ 1156647 h 1578661"/>
                  <a:gd name="connsiteX8676" fmla="*/ 604535 w 1534386"/>
                  <a:gd name="connsiteY8676" fmla="*/ 1166312 h 1578661"/>
                  <a:gd name="connsiteX8677" fmla="*/ 612992 w 1534386"/>
                  <a:gd name="connsiteY8677" fmla="*/ 1172353 h 1578661"/>
                  <a:gd name="connsiteX8678" fmla="*/ 621449 w 1534386"/>
                  <a:gd name="connsiteY8678" fmla="*/ 1167520 h 1578661"/>
                  <a:gd name="connsiteX8679" fmla="*/ 622657 w 1534386"/>
                  <a:gd name="connsiteY8679" fmla="*/ 1160272 h 1578661"/>
                  <a:gd name="connsiteX8680" fmla="*/ 621449 w 1534386"/>
                  <a:gd name="connsiteY8680" fmla="*/ 1156647 h 1578661"/>
                  <a:gd name="connsiteX8681" fmla="*/ 629906 w 1534386"/>
                  <a:gd name="connsiteY8681" fmla="*/ 1155439 h 1578661"/>
                  <a:gd name="connsiteX8682" fmla="*/ 631114 w 1534386"/>
                  <a:gd name="connsiteY8682" fmla="*/ 1155439 h 1578661"/>
                  <a:gd name="connsiteX8683" fmla="*/ 623865 w 1534386"/>
                  <a:gd name="connsiteY8683" fmla="*/ 1151815 h 1578661"/>
                  <a:gd name="connsiteX8684" fmla="*/ 619032 w 1534386"/>
                  <a:gd name="connsiteY8684" fmla="*/ 1166312 h 1578661"/>
                  <a:gd name="connsiteX8685" fmla="*/ 606951 w 1534386"/>
                  <a:gd name="connsiteY8685" fmla="*/ 1160272 h 1578661"/>
                  <a:gd name="connsiteX8686" fmla="*/ 603327 w 1534386"/>
                  <a:gd name="connsiteY8686" fmla="*/ 1151815 h 1578661"/>
                  <a:gd name="connsiteX8687" fmla="*/ 590038 w 1534386"/>
                  <a:gd name="connsiteY8687" fmla="*/ 1156647 h 1578661"/>
                  <a:gd name="connsiteX8688" fmla="*/ 590038 w 1534386"/>
                  <a:gd name="connsiteY8688" fmla="*/ 1156647 h 1578661"/>
                  <a:gd name="connsiteX8689" fmla="*/ 661317 w 1534386"/>
                  <a:gd name="connsiteY8689" fmla="*/ 1177185 h 1578661"/>
                  <a:gd name="connsiteX8690" fmla="*/ 661317 w 1534386"/>
                  <a:gd name="connsiteY8690" fmla="*/ 1177185 h 1578661"/>
                  <a:gd name="connsiteX8691" fmla="*/ 686688 w 1534386"/>
                  <a:gd name="connsiteY8691" fmla="*/ 1173561 h 1578661"/>
                  <a:gd name="connsiteX8692" fmla="*/ 686688 w 1534386"/>
                  <a:gd name="connsiteY8692" fmla="*/ 1172353 h 1578661"/>
                  <a:gd name="connsiteX8693" fmla="*/ 684271 w 1534386"/>
                  <a:gd name="connsiteY8693" fmla="*/ 1172353 h 1578661"/>
                  <a:gd name="connsiteX8694" fmla="*/ 684271 w 1534386"/>
                  <a:gd name="connsiteY8694" fmla="*/ 1172353 h 1578661"/>
                  <a:gd name="connsiteX8695" fmla="*/ 679438 w 1534386"/>
                  <a:gd name="connsiteY8695" fmla="*/ 1173561 h 1578661"/>
                  <a:gd name="connsiteX8696" fmla="*/ 670982 w 1534386"/>
                  <a:gd name="connsiteY8696" fmla="*/ 1173561 h 1578661"/>
                  <a:gd name="connsiteX8697" fmla="*/ 661317 w 1534386"/>
                  <a:gd name="connsiteY8697" fmla="*/ 1173561 h 1578661"/>
                  <a:gd name="connsiteX8698" fmla="*/ 633530 w 1534386"/>
                  <a:gd name="connsiteY8698" fmla="*/ 1183226 h 1578661"/>
                  <a:gd name="connsiteX8699" fmla="*/ 634739 w 1534386"/>
                  <a:gd name="connsiteY8699" fmla="*/ 1184434 h 1578661"/>
                  <a:gd name="connsiteX8700" fmla="*/ 661317 w 1534386"/>
                  <a:gd name="connsiteY8700" fmla="*/ 1177185 h 1578661"/>
                  <a:gd name="connsiteX8701" fmla="*/ 784545 w 1534386"/>
                  <a:gd name="connsiteY8701" fmla="*/ 1337866 h 1578661"/>
                  <a:gd name="connsiteX8702" fmla="*/ 784545 w 1534386"/>
                  <a:gd name="connsiteY8702" fmla="*/ 1337866 h 1578661"/>
                  <a:gd name="connsiteX8703" fmla="*/ 784545 w 1534386"/>
                  <a:gd name="connsiteY8703" fmla="*/ 1337866 h 1578661"/>
                  <a:gd name="connsiteX8704" fmla="*/ 784545 w 1534386"/>
                  <a:gd name="connsiteY8704" fmla="*/ 1337866 h 1578661"/>
                  <a:gd name="connsiteX8705" fmla="*/ 957307 w 1534386"/>
                  <a:gd name="connsiteY8705" fmla="*/ 1178394 h 1578661"/>
                  <a:gd name="connsiteX8706" fmla="*/ 957307 w 1534386"/>
                  <a:gd name="connsiteY8706" fmla="*/ 1178394 h 1578661"/>
                  <a:gd name="connsiteX8707" fmla="*/ 957307 w 1534386"/>
                  <a:gd name="connsiteY8707" fmla="*/ 1178394 h 1578661"/>
                  <a:gd name="connsiteX8708" fmla="*/ 950058 w 1534386"/>
                  <a:gd name="connsiteY8708" fmla="*/ 1180810 h 1578661"/>
                  <a:gd name="connsiteX8709" fmla="*/ 939185 w 1534386"/>
                  <a:gd name="connsiteY8709" fmla="*/ 1184434 h 1578661"/>
                  <a:gd name="connsiteX8710" fmla="*/ 935561 w 1534386"/>
                  <a:gd name="connsiteY8710" fmla="*/ 1184434 h 1578661"/>
                  <a:gd name="connsiteX8711" fmla="*/ 924688 w 1534386"/>
                  <a:gd name="connsiteY8711" fmla="*/ 1186850 h 1578661"/>
                  <a:gd name="connsiteX8712" fmla="*/ 919855 w 1534386"/>
                  <a:gd name="connsiteY8712" fmla="*/ 1192891 h 1578661"/>
                  <a:gd name="connsiteX8713" fmla="*/ 919855 w 1534386"/>
                  <a:gd name="connsiteY8713" fmla="*/ 1192891 h 1578661"/>
                  <a:gd name="connsiteX8714" fmla="*/ 919855 w 1534386"/>
                  <a:gd name="connsiteY8714" fmla="*/ 1201348 h 1578661"/>
                  <a:gd name="connsiteX8715" fmla="*/ 922272 w 1534386"/>
                  <a:gd name="connsiteY8715" fmla="*/ 1208597 h 1578661"/>
                  <a:gd name="connsiteX8716" fmla="*/ 928312 w 1534386"/>
                  <a:gd name="connsiteY8716" fmla="*/ 1215845 h 1578661"/>
                  <a:gd name="connsiteX8717" fmla="*/ 931936 w 1534386"/>
                  <a:gd name="connsiteY8717" fmla="*/ 1218261 h 1578661"/>
                  <a:gd name="connsiteX8718" fmla="*/ 951266 w 1534386"/>
                  <a:gd name="connsiteY8718" fmla="*/ 1218261 h 1578661"/>
                  <a:gd name="connsiteX8719" fmla="*/ 956099 w 1534386"/>
                  <a:gd name="connsiteY8719" fmla="*/ 1215845 h 1578661"/>
                  <a:gd name="connsiteX8720" fmla="*/ 956099 w 1534386"/>
                  <a:gd name="connsiteY8720" fmla="*/ 1215845 h 1578661"/>
                  <a:gd name="connsiteX8721" fmla="*/ 956099 w 1534386"/>
                  <a:gd name="connsiteY8721" fmla="*/ 1215845 h 1578661"/>
                  <a:gd name="connsiteX8722" fmla="*/ 956099 w 1534386"/>
                  <a:gd name="connsiteY8722" fmla="*/ 1215845 h 1578661"/>
                  <a:gd name="connsiteX8723" fmla="*/ 934353 w 1534386"/>
                  <a:gd name="connsiteY8723" fmla="*/ 1218261 h 1578661"/>
                  <a:gd name="connsiteX8724" fmla="*/ 934353 w 1534386"/>
                  <a:gd name="connsiteY8724" fmla="*/ 1218261 h 1578661"/>
                  <a:gd name="connsiteX8725" fmla="*/ 933144 w 1534386"/>
                  <a:gd name="connsiteY8725" fmla="*/ 1217053 h 1578661"/>
                  <a:gd name="connsiteX8726" fmla="*/ 933144 w 1534386"/>
                  <a:gd name="connsiteY8726" fmla="*/ 1217053 h 1578661"/>
                  <a:gd name="connsiteX8727" fmla="*/ 931936 w 1534386"/>
                  <a:gd name="connsiteY8727" fmla="*/ 1215845 h 1578661"/>
                  <a:gd name="connsiteX8728" fmla="*/ 931936 w 1534386"/>
                  <a:gd name="connsiteY8728" fmla="*/ 1215845 h 1578661"/>
                  <a:gd name="connsiteX8729" fmla="*/ 930729 w 1534386"/>
                  <a:gd name="connsiteY8729" fmla="*/ 1214637 h 1578661"/>
                  <a:gd name="connsiteX8730" fmla="*/ 923479 w 1534386"/>
                  <a:gd name="connsiteY8730" fmla="*/ 1197723 h 1578661"/>
                  <a:gd name="connsiteX8731" fmla="*/ 924688 w 1534386"/>
                  <a:gd name="connsiteY8731" fmla="*/ 1192891 h 1578661"/>
                  <a:gd name="connsiteX8732" fmla="*/ 942810 w 1534386"/>
                  <a:gd name="connsiteY8732" fmla="*/ 1186850 h 1578661"/>
                  <a:gd name="connsiteX8733" fmla="*/ 948850 w 1534386"/>
                  <a:gd name="connsiteY8733" fmla="*/ 1184434 h 1578661"/>
                  <a:gd name="connsiteX8734" fmla="*/ 952475 w 1534386"/>
                  <a:gd name="connsiteY8734" fmla="*/ 1183226 h 1578661"/>
                  <a:gd name="connsiteX8735" fmla="*/ 957307 w 1534386"/>
                  <a:gd name="connsiteY8735" fmla="*/ 1178394 h 1578661"/>
                  <a:gd name="connsiteX8736" fmla="*/ 957307 w 1534386"/>
                  <a:gd name="connsiteY8736" fmla="*/ 1178394 h 1578661"/>
                  <a:gd name="connsiteX8737" fmla="*/ 957307 w 1534386"/>
                  <a:gd name="connsiteY8737" fmla="*/ 1178394 h 1578661"/>
                  <a:gd name="connsiteX8738" fmla="*/ 957307 w 1534386"/>
                  <a:gd name="connsiteY8738" fmla="*/ 1178394 h 1578661"/>
                  <a:gd name="connsiteX8739" fmla="*/ 875155 w 1534386"/>
                  <a:gd name="connsiteY8739" fmla="*/ 1125236 h 1578661"/>
                  <a:gd name="connsiteX8740" fmla="*/ 875155 w 1534386"/>
                  <a:gd name="connsiteY8740" fmla="*/ 1125236 h 1578661"/>
                  <a:gd name="connsiteX8741" fmla="*/ 875155 w 1534386"/>
                  <a:gd name="connsiteY8741" fmla="*/ 1125236 h 1578661"/>
                  <a:gd name="connsiteX8742" fmla="*/ 894485 w 1534386"/>
                  <a:gd name="connsiteY8742" fmla="*/ 1137317 h 1578661"/>
                  <a:gd name="connsiteX8743" fmla="*/ 919855 w 1534386"/>
                  <a:gd name="connsiteY8743" fmla="*/ 1133693 h 1578661"/>
                  <a:gd name="connsiteX8744" fmla="*/ 929520 w 1534386"/>
                  <a:gd name="connsiteY8744" fmla="*/ 1132485 h 1578661"/>
                  <a:gd name="connsiteX8745" fmla="*/ 950058 w 1534386"/>
                  <a:gd name="connsiteY8745" fmla="*/ 1128860 h 1578661"/>
                  <a:gd name="connsiteX8746" fmla="*/ 950058 w 1534386"/>
                  <a:gd name="connsiteY8746" fmla="*/ 1128860 h 1578661"/>
                  <a:gd name="connsiteX8747" fmla="*/ 950058 w 1534386"/>
                  <a:gd name="connsiteY8747" fmla="*/ 1128860 h 1578661"/>
                  <a:gd name="connsiteX8748" fmla="*/ 941601 w 1534386"/>
                  <a:gd name="connsiteY8748" fmla="*/ 1128860 h 1578661"/>
                  <a:gd name="connsiteX8749" fmla="*/ 923479 w 1534386"/>
                  <a:gd name="connsiteY8749" fmla="*/ 1131277 h 1578661"/>
                  <a:gd name="connsiteX8750" fmla="*/ 923479 w 1534386"/>
                  <a:gd name="connsiteY8750" fmla="*/ 1131277 h 1578661"/>
                  <a:gd name="connsiteX8751" fmla="*/ 923479 w 1534386"/>
                  <a:gd name="connsiteY8751" fmla="*/ 1131277 h 1578661"/>
                  <a:gd name="connsiteX8752" fmla="*/ 915022 w 1534386"/>
                  <a:gd name="connsiteY8752" fmla="*/ 1132485 h 1578661"/>
                  <a:gd name="connsiteX8753" fmla="*/ 888444 w 1534386"/>
                  <a:gd name="connsiteY8753" fmla="*/ 1132485 h 1578661"/>
                  <a:gd name="connsiteX8754" fmla="*/ 888444 w 1534386"/>
                  <a:gd name="connsiteY8754" fmla="*/ 1132485 h 1578661"/>
                  <a:gd name="connsiteX8755" fmla="*/ 888444 w 1534386"/>
                  <a:gd name="connsiteY8755" fmla="*/ 1132485 h 1578661"/>
                  <a:gd name="connsiteX8756" fmla="*/ 883612 w 1534386"/>
                  <a:gd name="connsiteY8756" fmla="*/ 1130069 h 1578661"/>
                  <a:gd name="connsiteX8757" fmla="*/ 882404 w 1534386"/>
                  <a:gd name="connsiteY8757" fmla="*/ 1128860 h 1578661"/>
                  <a:gd name="connsiteX8758" fmla="*/ 882404 w 1534386"/>
                  <a:gd name="connsiteY8758" fmla="*/ 1128860 h 1578661"/>
                  <a:gd name="connsiteX8759" fmla="*/ 875155 w 1534386"/>
                  <a:gd name="connsiteY8759" fmla="*/ 1119195 h 1578661"/>
                  <a:gd name="connsiteX8760" fmla="*/ 873947 w 1534386"/>
                  <a:gd name="connsiteY8760" fmla="*/ 1108322 h 1578661"/>
                  <a:gd name="connsiteX8761" fmla="*/ 873947 w 1534386"/>
                  <a:gd name="connsiteY8761" fmla="*/ 1108322 h 1578661"/>
                  <a:gd name="connsiteX8762" fmla="*/ 873947 w 1534386"/>
                  <a:gd name="connsiteY8762" fmla="*/ 1108322 h 1578661"/>
                  <a:gd name="connsiteX8763" fmla="*/ 894485 w 1534386"/>
                  <a:gd name="connsiteY8763" fmla="*/ 1092617 h 1578661"/>
                  <a:gd name="connsiteX8764" fmla="*/ 895693 w 1534386"/>
                  <a:gd name="connsiteY8764" fmla="*/ 1092617 h 1578661"/>
                  <a:gd name="connsiteX8765" fmla="*/ 933144 w 1534386"/>
                  <a:gd name="connsiteY8765" fmla="*/ 1090200 h 1578661"/>
                  <a:gd name="connsiteX8766" fmla="*/ 933144 w 1534386"/>
                  <a:gd name="connsiteY8766" fmla="*/ 1090200 h 1578661"/>
                  <a:gd name="connsiteX8767" fmla="*/ 933144 w 1534386"/>
                  <a:gd name="connsiteY8767" fmla="*/ 1090200 h 1578661"/>
                  <a:gd name="connsiteX8768" fmla="*/ 933144 w 1534386"/>
                  <a:gd name="connsiteY8768" fmla="*/ 1090200 h 1578661"/>
                  <a:gd name="connsiteX8769" fmla="*/ 933144 w 1534386"/>
                  <a:gd name="connsiteY8769" fmla="*/ 1090200 h 1578661"/>
                  <a:gd name="connsiteX8770" fmla="*/ 924688 w 1534386"/>
                  <a:gd name="connsiteY8770" fmla="*/ 1090200 h 1578661"/>
                  <a:gd name="connsiteX8771" fmla="*/ 898109 w 1534386"/>
                  <a:gd name="connsiteY8771" fmla="*/ 1091409 h 1578661"/>
                  <a:gd name="connsiteX8772" fmla="*/ 887236 w 1534386"/>
                  <a:gd name="connsiteY8772" fmla="*/ 1093825 h 1578661"/>
                  <a:gd name="connsiteX8773" fmla="*/ 872738 w 1534386"/>
                  <a:gd name="connsiteY8773" fmla="*/ 1116779 h 1578661"/>
                  <a:gd name="connsiteX8774" fmla="*/ 875155 w 1534386"/>
                  <a:gd name="connsiteY8774" fmla="*/ 1125236 h 1578661"/>
                  <a:gd name="connsiteX8775" fmla="*/ 575540 w 1534386"/>
                  <a:gd name="connsiteY8775" fmla="*/ 1177185 h 1578661"/>
                  <a:gd name="connsiteX8776" fmla="*/ 575540 w 1534386"/>
                  <a:gd name="connsiteY8776" fmla="*/ 1177185 h 1578661"/>
                  <a:gd name="connsiteX8777" fmla="*/ 571916 w 1534386"/>
                  <a:gd name="connsiteY8777" fmla="*/ 1157855 h 1578661"/>
                  <a:gd name="connsiteX8778" fmla="*/ 570707 w 1534386"/>
                  <a:gd name="connsiteY8778" fmla="*/ 1159064 h 1578661"/>
                  <a:gd name="connsiteX8779" fmla="*/ 574332 w 1534386"/>
                  <a:gd name="connsiteY8779" fmla="*/ 1177185 h 1578661"/>
                  <a:gd name="connsiteX8780" fmla="*/ 575540 w 1534386"/>
                  <a:gd name="connsiteY8780" fmla="*/ 1177185 h 1578661"/>
                  <a:gd name="connsiteX8781" fmla="*/ 741053 w 1534386"/>
                  <a:gd name="connsiteY8781" fmla="*/ 1451429 h 1578661"/>
                  <a:gd name="connsiteX8782" fmla="*/ 755551 w 1534386"/>
                  <a:gd name="connsiteY8782" fmla="*/ 1449013 h 1578661"/>
                  <a:gd name="connsiteX8783" fmla="*/ 768840 w 1534386"/>
                  <a:gd name="connsiteY8783" fmla="*/ 1446597 h 1578661"/>
                  <a:gd name="connsiteX8784" fmla="*/ 773673 w 1534386"/>
                  <a:gd name="connsiteY8784" fmla="*/ 1433307 h 1578661"/>
                  <a:gd name="connsiteX8785" fmla="*/ 747094 w 1534386"/>
                  <a:gd name="connsiteY8785" fmla="*/ 1436932 h 1578661"/>
                  <a:gd name="connsiteX8786" fmla="*/ 747094 w 1534386"/>
                  <a:gd name="connsiteY8786" fmla="*/ 1436932 h 1578661"/>
                  <a:gd name="connsiteX8787" fmla="*/ 743470 w 1534386"/>
                  <a:gd name="connsiteY8787" fmla="*/ 1441764 h 1578661"/>
                  <a:gd name="connsiteX8788" fmla="*/ 738637 w 1534386"/>
                  <a:gd name="connsiteY8788" fmla="*/ 1445388 h 1578661"/>
                  <a:gd name="connsiteX8789" fmla="*/ 741053 w 1534386"/>
                  <a:gd name="connsiteY8789" fmla="*/ 1451429 h 1578661"/>
                  <a:gd name="connsiteX8790" fmla="*/ 836494 w 1534386"/>
                  <a:gd name="connsiteY8790" fmla="*/ 1287125 h 1578661"/>
                  <a:gd name="connsiteX8791" fmla="*/ 836494 w 1534386"/>
                  <a:gd name="connsiteY8791" fmla="*/ 1287125 h 1578661"/>
                  <a:gd name="connsiteX8792" fmla="*/ 838911 w 1534386"/>
                  <a:gd name="connsiteY8792" fmla="*/ 1293165 h 1578661"/>
                  <a:gd name="connsiteX8793" fmla="*/ 844951 w 1534386"/>
                  <a:gd name="connsiteY8793" fmla="*/ 1296789 h 1578661"/>
                  <a:gd name="connsiteX8794" fmla="*/ 848576 w 1534386"/>
                  <a:gd name="connsiteY8794" fmla="*/ 1297998 h 1578661"/>
                  <a:gd name="connsiteX8795" fmla="*/ 848576 w 1534386"/>
                  <a:gd name="connsiteY8795" fmla="*/ 1297998 h 1578661"/>
                  <a:gd name="connsiteX8796" fmla="*/ 848576 w 1534386"/>
                  <a:gd name="connsiteY8796" fmla="*/ 1297998 h 1578661"/>
                  <a:gd name="connsiteX8797" fmla="*/ 848576 w 1534386"/>
                  <a:gd name="connsiteY8797" fmla="*/ 1297998 h 1578661"/>
                  <a:gd name="connsiteX8798" fmla="*/ 837703 w 1534386"/>
                  <a:gd name="connsiteY8798" fmla="*/ 1289541 h 1578661"/>
                  <a:gd name="connsiteX8799" fmla="*/ 837703 w 1534386"/>
                  <a:gd name="connsiteY8799" fmla="*/ 1289541 h 1578661"/>
                  <a:gd name="connsiteX8800" fmla="*/ 837703 w 1534386"/>
                  <a:gd name="connsiteY8800" fmla="*/ 1289541 h 1578661"/>
                  <a:gd name="connsiteX8801" fmla="*/ 837703 w 1534386"/>
                  <a:gd name="connsiteY8801" fmla="*/ 1289541 h 1578661"/>
                  <a:gd name="connsiteX8802" fmla="*/ 842535 w 1534386"/>
                  <a:gd name="connsiteY8802" fmla="*/ 1281084 h 1578661"/>
                  <a:gd name="connsiteX8803" fmla="*/ 854616 w 1534386"/>
                  <a:gd name="connsiteY8803" fmla="*/ 1283500 h 1578661"/>
                  <a:gd name="connsiteX8804" fmla="*/ 855825 w 1534386"/>
                  <a:gd name="connsiteY8804" fmla="*/ 1283500 h 1578661"/>
                  <a:gd name="connsiteX8805" fmla="*/ 855825 w 1534386"/>
                  <a:gd name="connsiteY8805" fmla="*/ 1283500 h 1578661"/>
                  <a:gd name="connsiteX8806" fmla="*/ 858241 w 1534386"/>
                  <a:gd name="connsiteY8806" fmla="*/ 1284708 h 1578661"/>
                  <a:gd name="connsiteX8807" fmla="*/ 860657 w 1534386"/>
                  <a:gd name="connsiteY8807" fmla="*/ 1285916 h 1578661"/>
                  <a:gd name="connsiteX8808" fmla="*/ 866698 w 1534386"/>
                  <a:gd name="connsiteY8808" fmla="*/ 1288332 h 1578661"/>
                  <a:gd name="connsiteX8809" fmla="*/ 866698 w 1534386"/>
                  <a:gd name="connsiteY8809" fmla="*/ 1288332 h 1578661"/>
                  <a:gd name="connsiteX8810" fmla="*/ 866698 w 1534386"/>
                  <a:gd name="connsiteY8810" fmla="*/ 1288332 h 1578661"/>
                  <a:gd name="connsiteX8811" fmla="*/ 866698 w 1534386"/>
                  <a:gd name="connsiteY8811" fmla="*/ 1288332 h 1578661"/>
                  <a:gd name="connsiteX8812" fmla="*/ 866698 w 1534386"/>
                  <a:gd name="connsiteY8812" fmla="*/ 1288332 h 1578661"/>
                  <a:gd name="connsiteX8813" fmla="*/ 861865 w 1534386"/>
                  <a:gd name="connsiteY8813" fmla="*/ 1285916 h 1578661"/>
                  <a:gd name="connsiteX8814" fmla="*/ 855825 w 1534386"/>
                  <a:gd name="connsiteY8814" fmla="*/ 1282292 h 1578661"/>
                  <a:gd name="connsiteX8815" fmla="*/ 850992 w 1534386"/>
                  <a:gd name="connsiteY8815" fmla="*/ 1276251 h 1578661"/>
                  <a:gd name="connsiteX8816" fmla="*/ 841327 w 1534386"/>
                  <a:gd name="connsiteY8816" fmla="*/ 1275043 h 1578661"/>
                  <a:gd name="connsiteX8817" fmla="*/ 836494 w 1534386"/>
                  <a:gd name="connsiteY8817" fmla="*/ 1287125 h 1578661"/>
                  <a:gd name="connsiteX8818" fmla="*/ 583997 w 1534386"/>
                  <a:gd name="connsiteY8818" fmla="*/ 1184434 h 1578661"/>
                  <a:gd name="connsiteX8819" fmla="*/ 583997 w 1534386"/>
                  <a:gd name="connsiteY8819" fmla="*/ 1184434 h 1578661"/>
                  <a:gd name="connsiteX8820" fmla="*/ 585205 w 1534386"/>
                  <a:gd name="connsiteY8820" fmla="*/ 1156647 h 1578661"/>
                  <a:gd name="connsiteX8821" fmla="*/ 583997 w 1534386"/>
                  <a:gd name="connsiteY8821" fmla="*/ 1156647 h 1578661"/>
                  <a:gd name="connsiteX8822" fmla="*/ 583997 w 1534386"/>
                  <a:gd name="connsiteY8822" fmla="*/ 1184434 h 1578661"/>
                  <a:gd name="connsiteX8823" fmla="*/ 583997 w 1534386"/>
                  <a:gd name="connsiteY8823" fmla="*/ 1184434 h 1578661"/>
                  <a:gd name="connsiteX8824" fmla="*/ 489764 w 1534386"/>
                  <a:gd name="connsiteY8824" fmla="*/ 1250881 h 1578661"/>
                  <a:gd name="connsiteX8825" fmla="*/ 489764 w 1534386"/>
                  <a:gd name="connsiteY8825" fmla="*/ 1250881 h 1578661"/>
                  <a:gd name="connsiteX8826" fmla="*/ 489764 w 1534386"/>
                  <a:gd name="connsiteY8826" fmla="*/ 1250881 h 1578661"/>
                  <a:gd name="connsiteX8827" fmla="*/ 522383 w 1534386"/>
                  <a:gd name="connsiteY8827" fmla="*/ 1227926 h 1578661"/>
                  <a:gd name="connsiteX8828" fmla="*/ 539297 w 1534386"/>
                  <a:gd name="connsiteY8828" fmla="*/ 1215845 h 1578661"/>
                  <a:gd name="connsiteX8829" fmla="*/ 551378 w 1534386"/>
                  <a:gd name="connsiteY8829" fmla="*/ 1209804 h 1578661"/>
                  <a:gd name="connsiteX8830" fmla="*/ 553794 w 1534386"/>
                  <a:gd name="connsiteY8830" fmla="*/ 1209804 h 1578661"/>
                  <a:gd name="connsiteX8831" fmla="*/ 562251 w 1534386"/>
                  <a:gd name="connsiteY8831" fmla="*/ 1204972 h 1578661"/>
                  <a:gd name="connsiteX8832" fmla="*/ 581581 w 1534386"/>
                  <a:gd name="connsiteY8832" fmla="*/ 1196515 h 1578661"/>
                  <a:gd name="connsiteX8833" fmla="*/ 622657 w 1534386"/>
                  <a:gd name="connsiteY8833" fmla="*/ 1183226 h 1578661"/>
                  <a:gd name="connsiteX8834" fmla="*/ 622657 w 1534386"/>
                  <a:gd name="connsiteY8834" fmla="*/ 1183226 h 1578661"/>
                  <a:gd name="connsiteX8835" fmla="*/ 585205 w 1534386"/>
                  <a:gd name="connsiteY8835" fmla="*/ 1192891 h 1578661"/>
                  <a:gd name="connsiteX8836" fmla="*/ 563459 w 1534386"/>
                  <a:gd name="connsiteY8836" fmla="*/ 1201348 h 1578661"/>
                  <a:gd name="connsiteX8837" fmla="*/ 558626 w 1534386"/>
                  <a:gd name="connsiteY8837" fmla="*/ 1204972 h 1578661"/>
                  <a:gd name="connsiteX8838" fmla="*/ 553794 w 1534386"/>
                  <a:gd name="connsiteY8838" fmla="*/ 1206180 h 1578661"/>
                  <a:gd name="connsiteX8839" fmla="*/ 544129 w 1534386"/>
                  <a:gd name="connsiteY8839" fmla="*/ 1207388 h 1578661"/>
                  <a:gd name="connsiteX8840" fmla="*/ 528423 w 1534386"/>
                  <a:gd name="connsiteY8840" fmla="*/ 1220678 h 1578661"/>
                  <a:gd name="connsiteX8841" fmla="*/ 489764 w 1534386"/>
                  <a:gd name="connsiteY8841" fmla="*/ 1250881 h 1578661"/>
                  <a:gd name="connsiteX8842" fmla="*/ 489764 w 1534386"/>
                  <a:gd name="connsiteY8842" fmla="*/ 1250881 h 1578661"/>
                  <a:gd name="connsiteX8843" fmla="*/ 495804 w 1534386"/>
                  <a:gd name="connsiteY8843" fmla="*/ 1178394 h 1578661"/>
                  <a:gd name="connsiteX8844" fmla="*/ 494596 w 1534386"/>
                  <a:gd name="connsiteY8844" fmla="*/ 1175977 h 1578661"/>
                  <a:gd name="connsiteX8845" fmla="*/ 506677 w 1534386"/>
                  <a:gd name="connsiteY8845" fmla="*/ 1172353 h 1578661"/>
                  <a:gd name="connsiteX8846" fmla="*/ 509093 w 1534386"/>
                  <a:gd name="connsiteY8846" fmla="*/ 1173561 h 1578661"/>
                  <a:gd name="connsiteX8847" fmla="*/ 509093 w 1534386"/>
                  <a:gd name="connsiteY8847" fmla="*/ 1173561 h 1578661"/>
                  <a:gd name="connsiteX8848" fmla="*/ 523591 w 1534386"/>
                  <a:gd name="connsiteY8848" fmla="*/ 1172353 h 1578661"/>
                  <a:gd name="connsiteX8849" fmla="*/ 523591 w 1534386"/>
                  <a:gd name="connsiteY8849" fmla="*/ 1173561 h 1578661"/>
                  <a:gd name="connsiteX8850" fmla="*/ 511510 w 1534386"/>
                  <a:gd name="connsiteY8850" fmla="*/ 1178394 h 1578661"/>
                  <a:gd name="connsiteX8851" fmla="*/ 511510 w 1534386"/>
                  <a:gd name="connsiteY8851" fmla="*/ 1179601 h 1578661"/>
                  <a:gd name="connsiteX8852" fmla="*/ 511510 w 1534386"/>
                  <a:gd name="connsiteY8852" fmla="*/ 1179601 h 1578661"/>
                  <a:gd name="connsiteX8853" fmla="*/ 510301 w 1534386"/>
                  <a:gd name="connsiteY8853" fmla="*/ 1183226 h 1578661"/>
                  <a:gd name="connsiteX8854" fmla="*/ 510301 w 1534386"/>
                  <a:gd name="connsiteY8854" fmla="*/ 1184434 h 1578661"/>
                  <a:gd name="connsiteX8855" fmla="*/ 507886 w 1534386"/>
                  <a:gd name="connsiteY8855" fmla="*/ 1184434 h 1578661"/>
                  <a:gd name="connsiteX8856" fmla="*/ 507886 w 1534386"/>
                  <a:gd name="connsiteY8856" fmla="*/ 1184434 h 1578661"/>
                  <a:gd name="connsiteX8857" fmla="*/ 507886 w 1534386"/>
                  <a:gd name="connsiteY8857" fmla="*/ 1184434 h 1578661"/>
                  <a:gd name="connsiteX8858" fmla="*/ 503053 w 1534386"/>
                  <a:gd name="connsiteY8858" fmla="*/ 1180810 h 1578661"/>
                  <a:gd name="connsiteX8859" fmla="*/ 503053 w 1534386"/>
                  <a:gd name="connsiteY8859" fmla="*/ 1180810 h 1578661"/>
                  <a:gd name="connsiteX8860" fmla="*/ 495804 w 1534386"/>
                  <a:gd name="connsiteY8860" fmla="*/ 1178394 h 1578661"/>
                  <a:gd name="connsiteX8861" fmla="*/ 503053 w 1534386"/>
                  <a:gd name="connsiteY8861" fmla="*/ 1175977 h 1578661"/>
                  <a:gd name="connsiteX8862" fmla="*/ 503053 w 1534386"/>
                  <a:gd name="connsiteY8862" fmla="*/ 1175977 h 1578661"/>
                  <a:gd name="connsiteX8863" fmla="*/ 503053 w 1534386"/>
                  <a:gd name="connsiteY8863" fmla="*/ 1175977 h 1578661"/>
                  <a:gd name="connsiteX8864" fmla="*/ 503053 w 1534386"/>
                  <a:gd name="connsiteY8864" fmla="*/ 1175977 h 1578661"/>
                  <a:gd name="connsiteX8865" fmla="*/ 600911 w 1534386"/>
                  <a:gd name="connsiteY8865" fmla="*/ 1410353 h 1578661"/>
                  <a:gd name="connsiteX8866" fmla="*/ 603327 w 1534386"/>
                  <a:gd name="connsiteY8866" fmla="*/ 1420018 h 1578661"/>
                  <a:gd name="connsiteX8867" fmla="*/ 614200 w 1534386"/>
                  <a:gd name="connsiteY8867" fmla="*/ 1439348 h 1578661"/>
                  <a:gd name="connsiteX8868" fmla="*/ 634739 w 1534386"/>
                  <a:gd name="connsiteY8868" fmla="*/ 1447805 h 1578661"/>
                  <a:gd name="connsiteX8869" fmla="*/ 637154 w 1534386"/>
                  <a:gd name="connsiteY8869" fmla="*/ 1450221 h 1578661"/>
                  <a:gd name="connsiteX8870" fmla="*/ 645611 w 1534386"/>
                  <a:gd name="connsiteY8870" fmla="*/ 1449013 h 1578661"/>
                  <a:gd name="connsiteX8871" fmla="*/ 649235 w 1534386"/>
                  <a:gd name="connsiteY8871" fmla="*/ 1447805 h 1578661"/>
                  <a:gd name="connsiteX8872" fmla="*/ 649235 w 1534386"/>
                  <a:gd name="connsiteY8872" fmla="*/ 1447805 h 1578661"/>
                  <a:gd name="connsiteX8873" fmla="*/ 651652 w 1534386"/>
                  <a:gd name="connsiteY8873" fmla="*/ 1449013 h 1578661"/>
                  <a:gd name="connsiteX8874" fmla="*/ 652860 w 1534386"/>
                  <a:gd name="connsiteY8874" fmla="*/ 1447805 h 1578661"/>
                  <a:gd name="connsiteX8875" fmla="*/ 661317 w 1534386"/>
                  <a:gd name="connsiteY8875" fmla="*/ 1450221 h 1578661"/>
                  <a:gd name="connsiteX8876" fmla="*/ 666149 w 1534386"/>
                  <a:gd name="connsiteY8876" fmla="*/ 1450221 h 1578661"/>
                  <a:gd name="connsiteX8877" fmla="*/ 677023 w 1534386"/>
                  <a:gd name="connsiteY8877" fmla="*/ 1452637 h 1578661"/>
                  <a:gd name="connsiteX8878" fmla="*/ 678231 w 1534386"/>
                  <a:gd name="connsiteY8878" fmla="*/ 1452637 h 1578661"/>
                  <a:gd name="connsiteX8879" fmla="*/ 662525 w 1534386"/>
                  <a:gd name="connsiteY8879" fmla="*/ 1447805 h 1578661"/>
                  <a:gd name="connsiteX8880" fmla="*/ 662525 w 1534386"/>
                  <a:gd name="connsiteY8880" fmla="*/ 1447805 h 1578661"/>
                  <a:gd name="connsiteX8881" fmla="*/ 662525 w 1534386"/>
                  <a:gd name="connsiteY8881" fmla="*/ 1447805 h 1578661"/>
                  <a:gd name="connsiteX8882" fmla="*/ 660109 w 1534386"/>
                  <a:gd name="connsiteY8882" fmla="*/ 1446597 h 1578661"/>
                  <a:gd name="connsiteX8883" fmla="*/ 658901 w 1534386"/>
                  <a:gd name="connsiteY8883" fmla="*/ 1446597 h 1578661"/>
                  <a:gd name="connsiteX8884" fmla="*/ 657692 w 1534386"/>
                  <a:gd name="connsiteY8884" fmla="*/ 1444181 h 1578661"/>
                  <a:gd name="connsiteX8885" fmla="*/ 655276 w 1534386"/>
                  <a:gd name="connsiteY8885" fmla="*/ 1444181 h 1578661"/>
                  <a:gd name="connsiteX8886" fmla="*/ 655276 w 1534386"/>
                  <a:gd name="connsiteY8886" fmla="*/ 1444181 h 1578661"/>
                  <a:gd name="connsiteX8887" fmla="*/ 652860 w 1534386"/>
                  <a:gd name="connsiteY8887" fmla="*/ 1442972 h 1578661"/>
                  <a:gd name="connsiteX8888" fmla="*/ 649235 w 1534386"/>
                  <a:gd name="connsiteY8888" fmla="*/ 1445388 h 1578661"/>
                  <a:gd name="connsiteX8889" fmla="*/ 649235 w 1534386"/>
                  <a:gd name="connsiteY8889" fmla="*/ 1444181 h 1578661"/>
                  <a:gd name="connsiteX8890" fmla="*/ 648028 w 1534386"/>
                  <a:gd name="connsiteY8890" fmla="*/ 1442972 h 1578661"/>
                  <a:gd name="connsiteX8891" fmla="*/ 648028 w 1534386"/>
                  <a:gd name="connsiteY8891" fmla="*/ 1442972 h 1578661"/>
                  <a:gd name="connsiteX8892" fmla="*/ 650444 w 1534386"/>
                  <a:gd name="connsiteY8892" fmla="*/ 1432099 h 1578661"/>
                  <a:gd name="connsiteX8893" fmla="*/ 635946 w 1534386"/>
                  <a:gd name="connsiteY8893" fmla="*/ 1418810 h 1578661"/>
                  <a:gd name="connsiteX8894" fmla="*/ 610576 w 1534386"/>
                  <a:gd name="connsiteY8894" fmla="*/ 1411561 h 1578661"/>
                  <a:gd name="connsiteX8895" fmla="*/ 600911 w 1534386"/>
                  <a:gd name="connsiteY8895" fmla="*/ 1410353 h 1578661"/>
                  <a:gd name="connsiteX8896" fmla="*/ 963347 w 1534386"/>
                  <a:gd name="connsiteY8896" fmla="*/ 940393 h 1578661"/>
                  <a:gd name="connsiteX8897" fmla="*/ 963347 w 1534386"/>
                  <a:gd name="connsiteY8897" fmla="*/ 940393 h 1578661"/>
                  <a:gd name="connsiteX8898" fmla="*/ 963347 w 1534386"/>
                  <a:gd name="connsiteY8898" fmla="*/ 939185 h 1578661"/>
                  <a:gd name="connsiteX8899" fmla="*/ 963347 w 1534386"/>
                  <a:gd name="connsiteY8899" fmla="*/ 939185 h 1578661"/>
                  <a:gd name="connsiteX8900" fmla="*/ 962139 w 1534386"/>
                  <a:gd name="connsiteY8900" fmla="*/ 935561 h 1578661"/>
                  <a:gd name="connsiteX8901" fmla="*/ 960932 w 1534386"/>
                  <a:gd name="connsiteY8901" fmla="*/ 931936 h 1578661"/>
                  <a:gd name="connsiteX8902" fmla="*/ 960932 w 1534386"/>
                  <a:gd name="connsiteY8902" fmla="*/ 930728 h 1578661"/>
                  <a:gd name="connsiteX8903" fmla="*/ 963347 w 1534386"/>
                  <a:gd name="connsiteY8903" fmla="*/ 921063 h 1578661"/>
                  <a:gd name="connsiteX8904" fmla="*/ 963347 w 1534386"/>
                  <a:gd name="connsiteY8904" fmla="*/ 921063 h 1578661"/>
                  <a:gd name="connsiteX8905" fmla="*/ 963347 w 1534386"/>
                  <a:gd name="connsiteY8905" fmla="*/ 921063 h 1578661"/>
                  <a:gd name="connsiteX8906" fmla="*/ 963347 w 1534386"/>
                  <a:gd name="connsiteY8906" fmla="*/ 921063 h 1578661"/>
                  <a:gd name="connsiteX8907" fmla="*/ 963347 w 1534386"/>
                  <a:gd name="connsiteY8907" fmla="*/ 921063 h 1578661"/>
                  <a:gd name="connsiteX8908" fmla="*/ 963347 w 1534386"/>
                  <a:gd name="connsiteY8908" fmla="*/ 921063 h 1578661"/>
                  <a:gd name="connsiteX8909" fmla="*/ 959723 w 1534386"/>
                  <a:gd name="connsiteY8909" fmla="*/ 933144 h 1578661"/>
                  <a:gd name="connsiteX8910" fmla="*/ 959723 w 1534386"/>
                  <a:gd name="connsiteY8910" fmla="*/ 933144 h 1578661"/>
                  <a:gd name="connsiteX8911" fmla="*/ 962139 w 1534386"/>
                  <a:gd name="connsiteY8911" fmla="*/ 942810 h 1578661"/>
                  <a:gd name="connsiteX8912" fmla="*/ 962139 w 1534386"/>
                  <a:gd name="connsiteY8912" fmla="*/ 944017 h 1578661"/>
                  <a:gd name="connsiteX8913" fmla="*/ 965764 w 1534386"/>
                  <a:gd name="connsiteY8913" fmla="*/ 948850 h 1578661"/>
                  <a:gd name="connsiteX8914" fmla="*/ 968180 w 1534386"/>
                  <a:gd name="connsiteY8914" fmla="*/ 951266 h 1578661"/>
                  <a:gd name="connsiteX8915" fmla="*/ 968180 w 1534386"/>
                  <a:gd name="connsiteY8915" fmla="*/ 951266 h 1578661"/>
                  <a:gd name="connsiteX8916" fmla="*/ 968180 w 1534386"/>
                  <a:gd name="connsiteY8916" fmla="*/ 951266 h 1578661"/>
                  <a:gd name="connsiteX8917" fmla="*/ 966972 w 1534386"/>
                  <a:gd name="connsiteY8917" fmla="*/ 947642 h 1578661"/>
                  <a:gd name="connsiteX8918" fmla="*/ 963347 w 1534386"/>
                  <a:gd name="connsiteY8918" fmla="*/ 940393 h 1578661"/>
                  <a:gd name="connsiteX8919" fmla="*/ 963347 w 1534386"/>
                  <a:gd name="connsiteY8919" fmla="*/ 940393 h 1578661"/>
                  <a:gd name="connsiteX8920" fmla="*/ 588829 w 1534386"/>
                  <a:gd name="connsiteY8920" fmla="*/ 1389815 h 1578661"/>
                  <a:gd name="connsiteX8921" fmla="*/ 577957 w 1534386"/>
                  <a:gd name="connsiteY8921" fmla="*/ 1370485 h 1578661"/>
                  <a:gd name="connsiteX8922" fmla="*/ 576748 w 1534386"/>
                  <a:gd name="connsiteY8922" fmla="*/ 1370485 h 1578661"/>
                  <a:gd name="connsiteX8923" fmla="*/ 594870 w 1534386"/>
                  <a:gd name="connsiteY8923" fmla="*/ 1401896 h 1578661"/>
                  <a:gd name="connsiteX8924" fmla="*/ 592454 w 1534386"/>
                  <a:gd name="connsiteY8924" fmla="*/ 1404312 h 1578661"/>
                  <a:gd name="connsiteX8925" fmla="*/ 594870 w 1534386"/>
                  <a:gd name="connsiteY8925" fmla="*/ 1406729 h 1578661"/>
                  <a:gd name="connsiteX8926" fmla="*/ 598495 w 1534386"/>
                  <a:gd name="connsiteY8926" fmla="*/ 1404312 h 1578661"/>
                  <a:gd name="connsiteX8927" fmla="*/ 606951 w 1534386"/>
                  <a:gd name="connsiteY8927" fmla="*/ 1404312 h 1578661"/>
                  <a:gd name="connsiteX8928" fmla="*/ 606951 w 1534386"/>
                  <a:gd name="connsiteY8928" fmla="*/ 1404312 h 1578661"/>
                  <a:gd name="connsiteX8929" fmla="*/ 606951 w 1534386"/>
                  <a:gd name="connsiteY8929" fmla="*/ 1404312 h 1578661"/>
                  <a:gd name="connsiteX8930" fmla="*/ 600911 w 1534386"/>
                  <a:gd name="connsiteY8930" fmla="*/ 1403104 h 1578661"/>
                  <a:gd name="connsiteX8931" fmla="*/ 600911 w 1534386"/>
                  <a:gd name="connsiteY8931" fmla="*/ 1403104 h 1578661"/>
                  <a:gd name="connsiteX8932" fmla="*/ 598495 w 1534386"/>
                  <a:gd name="connsiteY8932" fmla="*/ 1399480 h 1578661"/>
                  <a:gd name="connsiteX8933" fmla="*/ 588829 w 1534386"/>
                  <a:gd name="connsiteY8933" fmla="*/ 1389815 h 1578661"/>
                  <a:gd name="connsiteX8934" fmla="*/ 1059997 w 1534386"/>
                  <a:gd name="connsiteY8934" fmla="*/ 1325784 h 1578661"/>
                  <a:gd name="connsiteX8935" fmla="*/ 1059997 w 1534386"/>
                  <a:gd name="connsiteY8935" fmla="*/ 1325784 h 1578661"/>
                  <a:gd name="connsiteX8936" fmla="*/ 1059997 w 1534386"/>
                  <a:gd name="connsiteY8936" fmla="*/ 1325784 h 1578661"/>
                  <a:gd name="connsiteX8937" fmla="*/ 1049124 w 1534386"/>
                  <a:gd name="connsiteY8937" fmla="*/ 1328201 h 1578661"/>
                  <a:gd name="connsiteX8938" fmla="*/ 1043084 w 1534386"/>
                  <a:gd name="connsiteY8938" fmla="*/ 1325784 h 1578661"/>
                  <a:gd name="connsiteX8939" fmla="*/ 1039460 w 1534386"/>
                  <a:gd name="connsiteY8939" fmla="*/ 1323368 h 1578661"/>
                  <a:gd name="connsiteX8940" fmla="*/ 1027378 w 1534386"/>
                  <a:gd name="connsiteY8940" fmla="*/ 1312495 h 1578661"/>
                  <a:gd name="connsiteX8941" fmla="*/ 1020129 w 1534386"/>
                  <a:gd name="connsiteY8941" fmla="*/ 1302830 h 1578661"/>
                  <a:gd name="connsiteX8942" fmla="*/ 1016505 w 1534386"/>
                  <a:gd name="connsiteY8942" fmla="*/ 1290749 h 1578661"/>
                  <a:gd name="connsiteX8943" fmla="*/ 1015297 w 1534386"/>
                  <a:gd name="connsiteY8943" fmla="*/ 1267795 h 1578661"/>
                  <a:gd name="connsiteX8944" fmla="*/ 1016505 w 1534386"/>
                  <a:gd name="connsiteY8944" fmla="*/ 1235175 h 1578661"/>
                  <a:gd name="connsiteX8945" fmla="*/ 1016505 w 1534386"/>
                  <a:gd name="connsiteY8945" fmla="*/ 1235175 h 1578661"/>
                  <a:gd name="connsiteX8946" fmla="*/ 1016505 w 1534386"/>
                  <a:gd name="connsiteY8946" fmla="*/ 1235175 h 1578661"/>
                  <a:gd name="connsiteX8947" fmla="*/ 1014089 w 1534386"/>
                  <a:gd name="connsiteY8947" fmla="*/ 1255713 h 1578661"/>
                  <a:gd name="connsiteX8948" fmla="*/ 1012881 w 1534386"/>
                  <a:gd name="connsiteY8948" fmla="*/ 1276251 h 1578661"/>
                  <a:gd name="connsiteX8949" fmla="*/ 1012881 w 1534386"/>
                  <a:gd name="connsiteY8949" fmla="*/ 1279876 h 1578661"/>
                  <a:gd name="connsiteX8950" fmla="*/ 1014089 w 1534386"/>
                  <a:gd name="connsiteY8950" fmla="*/ 1291957 h 1578661"/>
                  <a:gd name="connsiteX8951" fmla="*/ 1021338 w 1534386"/>
                  <a:gd name="connsiteY8951" fmla="*/ 1307662 h 1578661"/>
                  <a:gd name="connsiteX8952" fmla="*/ 1021338 w 1534386"/>
                  <a:gd name="connsiteY8952" fmla="*/ 1307662 h 1578661"/>
                  <a:gd name="connsiteX8953" fmla="*/ 1021338 w 1534386"/>
                  <a:gd name="connsiteY8953" fmla="*/ 1307662 h 1578661"/>
                  <a:gd name="connsiteX8954" fmla="*/ 1022546 w 1534386"/>
                  <a:gd name="connsiteY8954" fmla="*/ 1310079 h 1578661"/>
                  <a:gd name="connsiteX8955" fmla="*/ 1024962 w 1534386"/>
                  <a:gd name="connsiteY8955" fmla="*/ 1313703 h 1578661"/>
                  <a:gd name="connsiteX8956" fmla="*/ 1032210 w 1534386"/>
                  <a:gd name="connsiteY8956" fmla="*/ 1320952 h 1578661"/>
                  <a:gd name="connsiteX8957" fmla="*/ 1050332 w 1534386"/>
                  <a:gd name="connsiteY8957" fmla="*/ 1331825 h 1578661"/>
                  <a:gd name="connsiteX8958" fmla="*/ 1066038 w 1534386"/>
                  <a:gd name="connsiteY8958" fmla="*/ 1319744 h 1578661"/>
                  <a:gd name="connsiteX8959" fmla="*/ 1067246 w 1534386"/>
                  <a:gd name="connsiteY8959" fmla="*/ 1318536 h 1578661"/>
                  <a:gd name="connsiteX8960" fmla="*/ 1067246 w 1534386"/>
                  <a:gd name="connsiteY8960" fmla="*/ 1318536 h 1578661"/>
                  <a:gd name="connsiteX8961" fmla="*/ 1067246 w 1534386"/>
                  <a:gd name="connsiteY8961" fmla="*/ 1318536 h 1578661"/>
                  <a:gd name="connsiteX8962" fmla="*/ 1059997 w 1534386"/>
                  <a:gd name="connsiteY8962" fmla="*/ 1325784 h 1578661"/>
                  <a:gd name="connsiteX8963" fmla="*/ 1107114 w 1534386"/>
                  <a:gd name="connsiteY8963" fmla="*/ 1301622 h 1578661"/>
                  <a:gd name="connsiteX8964" fmla="*/ 1107114 w 1534386"/>
                  <a:gd name="connsiteY8964" fmla="*/ 1301622 h 1578661"/>
                  <a:gd name="connsiteX8965" fmla="*/ 1107114 w 1534386"/>
                  <a:gd name="connsiteY8965" fmla="*/ 1301622 h 1578661"/>
                  <a:gd name="connsiteX8966" fmla="*/ 1107114 w 1534386"/>
                  <a:gd name="connsiteY8966" fmla="*/ 1301622 h 1578661"/>
                  <a:gd name="connsiteX8967" fmla="*/ 1111947 w 1534386"/>
                  <a:gd name="connsiteY8967" fmla="*/ 1308871 h 1578661"/>
                  <a:gd name="connsiteX8968" fmla="*/ 1122820 w 1534386"/>
                  <a:gd name="connsiteY8968" fmla="*/ 1311287 h 1578661"/>
                  <a:gd name="connsiteX8969" fmla="*/ 1140942 w 1534386"/>
                  <a:gd name="connsiteY8969" fmla="*/ 1296789 h 1578661"/>
                  <a:gd name="connsiteX8970" fmla="*/ 1143358 w 1534386"/>
                  <a:gd name="connsiteY8970" fmla="*/ 1291957 h 1578661"/>
                  <a:gd name="connsiteX8971" fmla="*/ 1144566 w 1534386"/>
                  <a:gd name="connsiteY8971" fmla="*/ 1281084 h 1578661"/>
                  <a:gd name="connsiteX8972" fmla="*/ 1122820 w 1534386"/>
                  <a:gd name="connsiteY8972" fmla="*/ 1225510 h 1578661"/>
                  <a:gd name="connsiteX8973" fmla="*/ 1122820 w 1534386"/>
                  <a:gd name="connsiteY8973" fmla="*/ 1225510 h 1578661"/>
                  <a:gd name="connsiteX8974" fmla="*/ 1122820 w 1534386"/>
                  <a:gd name="connsiteY8974" fmla="*/ 1225510 h 1578661"/>
                  <a:gd name="connsiteX8975" fmla="*/ 1122820 w 1534386"/>
                  <a:gd name="connsiteY8975" fmla="*/ 1225510 h 1578661"/>
                  <a:gd name="connsiteX8976" fmla="*/ 1131277 w 1534386"/>
                  <a:gd name="connsiteY8976" fmla="*/ 1238800 h 1578661"/>
                  <a:gd name="connsiteX8977" fmla="*/ 1139734 w 1534386"/>
                  <a:gd name="connsiteY8977" fmla="*/ 1258129 h 1578661"/>
                  <a:gd name="connsiteX8978" fmla="*/ 1143358 w 1534386"/>
                  <a:gd name="connsiteY8978" fmla="*/ 1275043 h 1578661"/>
                  <a:gd name="connsiteX8979" fmla="*/ 1137317 w 1534386"/>
                  <a:gd name="connsiteY8979" fmla="*/ 1297998 h 1578661"/>
                  <a:gd name="connsiteX8980" fmla="*/ 1136109 w 1534386"/>
                  <a:gd name="connsiteY8980" fmla="*/ 1299206 h 1578661"/>
                  <a:gd name="connsiteX8981" fmla="*/ 1131277 w 1534386"/>
                  <a:gd name="connsiteY8981" fmla="*/ 1302830 h 1578661"/>
                  <a:gd name="connsiteX8982" fmla="*/ 1122820 w 1534386"/>
                  <a:gd name="connsiteY8982" fmla="*/ 1307662 h 1578661"/>
                  <a:gd name="connsiteX8983" fmla="*/ 1107114 w 1534386"/>
                  <a:gd name="connsiteY8983" fmla="*/ 1301622 h 1578661"/>
                  <a:gd name="connsiteX8984" fmla="*/ 658901 w 1534386"/>
                  <a:gd name="connsiteY8984" fmla="*/ 1148191 h 1578661"/>
                  <a:gd name="connsiteX8985" fmla="*/ 658901 w 1534386"/>
                  <a:gd name="connsiteY8985" fmla="*/ 1148191 h 1578661"/>
                  <a:gd name="connsiteX8986" fmla="*/ 658901 w 1534386"/>
                  <a:gd name="connsiteY8986" fmla="*/ 1144566 h 1578661"/>
                  <a:gd name="connsiteX8987" fmla="*/ 660109 w 1534386"/>
                  <a:gd name="connsiteY8987" fmla="*/ 1143358 h 1578661"/>
                  <a:gd name="connsiteX8988" fmla="*/ 660109 w 1534386"/>
                  <a:gd name="connsiteY8988" fmla="*/ 1143358 h 1578661"/>
                  <a:gd name="connsiteX8989" fmla="*/ 686688 w 1534386"/>
                  <a:gd name="connsiteY8989" fmla="*/ 1143358 h 1578661"/>
                  <a:gd name="connsiteX8990" fmla="*/ 707226 w 1534386"/>
                  <a:gd name="connsiteY8990" fmla="*/ 1150607 h 1578661"/>
                  <a:gd name="connsiteX8991" fmla="*/ 712058 w 1534386"/>
                  <a:gd name="connsiteY8991" fmla="*/ 1155439 h 1578661"/>
                  <a:gd name="connsiteX8992" fmla="*/ 719307 w 1534386"/>
                  <a:gd name="connsiteY8992" fmla="*/ 1157855 h 1578661"/>
                  <a:gd name="connsiteX8993" fmla="*/ 725348 w 1534386"/>
                  <a:gd name="connsiteY8993" fmla="*/ 1157855 h 1578661"/>
                  <a:gd name="connsiteX8994" fmla="*/ 726556 w 1534386"/>
                  <a:gd name="connsiteY8994" fmla="*/ 1161480 h 1578661"/>
                  <a:gd name="connsiteX8995" fmla="*/ 737429 w 1534386"/>
                  <a:gd name="connsiteY8995" fmla="*/ 1165104 h 1578661"/>
                  <a:gd name="connsiteX8996" fmla="*/ 756759 w 1534386"/>
                  <a:gd name="connsiteY8996" fmla="*/ 1168728 h 1578661"/>
                  <a:gd name="connsiteX8997" fmla="*/ 805084 w 1534386"/>
                  <a:gd name="connsiteY8997" fmla="*/ 1179601 h 1578661"/>
                  <a:gd name="connsiteX8998" fmla="*/ 805084 w 1534386"/>
                  <a:gd name="connsiteY8998" fmla="*/ 1179601 h 1578661"/>
                  <a:gd name="connsiteX8999" fmla="*/ 756759 w 1534386"/>
                  <a:gd name="connsiteY8999" fmla="*/ 1167520 h 1578661"/>
                  <a:gd name="connsiteX9000" fmla="*/ 738637 w 1534386"/>
                  <a:gd name="connsiteY9000" fmla="*/ 1163896 h 1578661"/>
                  <a:gd name="connsiteX9001" fmla="*/ 728972 w 1534386"/>
                  <a:gd name="connsiteY9001" fmla="*/ 1157855 h 1578661"/>
                  <a:gd name="connsiteX9002" fmla="*/ 728972 w 1534386"/>
                  <a:gd name="connsiteY9002" fmla="*/ 1155439 h 1578661"/>
                  <a:gd name="connsiteX9003" fmla="*/ 725348 w 1534386"/>
                  <a:gd name="connsiteY9003" fmla="*/ 1153023 h 1578661"/>
                  <a:gd name="connsiteX9004" fmla="*/ 719307 w 1534386"/>
                  <a:gd name="connsiteY9004" fmla="*/ 1149398 h 1578661"/>
                  <a:gd name="connsiteX9005" fmla="*/ 706017 w 1534386"/>
                  <a:gd name="connsiteY9005" fmla="*/ 1139734 h 1578661"/>
                  <a:gd name="connsiteX9006" fmla="*/ 686688 w 1534386"/>
                  <a:gd name="connsiteY9006" fmla="*/ 1139734 h 1578661"/>
                  <a:gd name="connsiteX9007" fmla="*/ 657692 w 1534386"/>
                  <a:gd name="connsiteY9007" fmla="*/ 1140942 h 1578661"/>
                  <a:gd name="connsiteX9008" fmla="*/ 654068 w 1534386"/>
                  <a:gd name="connsiteY9008" fmla="*/ 1143358 h 1578661"/>
                  <a:gd name="connsiteX9009" fmla="*/ 651652 w 1534386"/>
                  <a:gd name="connsiteY9009" fmla="*/ 1148191 h 1578661"/>
                  <a:gd name="connsiteX9010" fmla="*/ 651652 w 1534386"/>
                  <a:gd name="connsiteY9010" fmla="*/ 1151815 h 1578661"/>
                  <a:gd name="connsiteX9011" fmla="*/ 640779 w 1534386"/>
                  <a:gd name="connsiteY9011" fmla="*/ 1153023 h 1578661"/>
                  <a:gd name="connsiteX9012" fmla="*/ 640779 w 1534386"/>
                  <a:gd name="connsiteY9012" fmla="*/ 1154231 h 1578661"/>
                  <a:gd name="connsiteX9013" fmla="*/ 658901 w 1534386"/>
                  <a:gd name="connsiteY9013" fmla="*/ 1148191 h 1578661"/>
                  <a:gd name="connsiteX9014" fmla="*/ 968180 w 1534386"/>
                  <a:gd name="connsiteY9014" fmla="*/ 1017713 h 1578661"/>
                  <a:gd name="connsiteX9015" fmla="*/ 966972 w 1534386"/>
                  <a:gd name="connsiteY9015" fmla="*/ 1018921 h 1578661"/>
                  <a:gd name="connsiteX9016" fmla="*/ 970596 w 1534386"/>
                  <a:gd name="connsiteY9016" fmla="*/ 1029794 h 1578661"/>
                  <a:gd name="connsiteX9017" fmla="*/ 983886 w 1534386"/>
                  <a:gd name="connsiteY9017" fmla="*/ 1038251 h 1578661"/>
                  <a:gd name="connsiteX9018" fmla="*/ 983886 w 1534386"/>
                  <a:gd name="connsiteY9018" fmla="*/ 1040667 h 1578661"/>
                  <a:gd name="connsiteX9019" fmla="*/ 983886 w 1534386"/>
                  <a:gd name="connsiteY9019" fmla="*/ 1040667 h 1578661"/>
                  <a:gd name="connsiteX9020" fmla="*/ 985094 w 1534386"/>
                  <a:gd name="connsiteY9020" fmla="*/ 1041875 h 1578661"/>
                  <a:gd name="connsiteX9021" fmla="*/ 985094 w 1534386"/>
                  <a:gd name="connsiteY9021" fmla="*/ 1041875 h 1578661"/>
                  <a:gd name="connsiteX9022" fmla="*/ 985094 w 1534386"/>
                  <a:gd name="connsiteY9022" fmla="*/ 1041875 h 1578661"/>
                  <a:gd name="connsiteX9023" fmla="*/ 989926 w 1534386"/>
                  <a:gd name="connsiteY9023" fmla="*/ 1044292 h 1578661"/>
                  <a:gd name="connsiteX9024" fmla="*/ 989926 w 1534386"/>
                  <a:gd name="connsiteY9024" fmla="*/ 1047916 h 1578661"/>
                  <a:gd name="connsiteX9025" fmla="*/ 989926 w 1534386"/>
                  <a:gd name="connsiteY9025" fmla="*/ 1047916 h 1578661"/>
                  <a:gd name="connsiteX9026" fmla="*/ 994759 w 1534386"/>
                  <a:gd name="connsiteY9026" fmla="*/ 1053957 h 1578661"/>
                  <a:gd name="connsiteX9027" fmla="*/ 995967 w 1534386"/>
                  <a:gd name="connsiteY9027" fmla="*/ 1055165 h 1578661"/>
                  <a:gd name="connsiteX9028" fmla="*/ 997175 w 1534386"/>
                  <a:gd name="connsiteY9028" fmla="*/ 1057581 h 1578661"/>
                  <a:gd name="connsiteX9029" fmla="*/ 997175 w 1534386"/>
                  <a:gd name="connsiteY9029" fmla="*/ 1057581 h 1578661"/>
                  <a:gd name="connsiteX9030" fmla="*/ 997175 w 1534386"/>
                  <a:gd name="connsiteY9030" fmla="*/ 1058789 h 1578661"/>
                  <a:gd name="connsiteX9031" fmla="*/ 997175 w 1534386"/>
                  <a:gd name="connsiteY9031" fmla="*/ 1058789 h 1578661"/>
                  <a:gd name="connsiteX9032" fmla="*/ 997175 w 1534386"/>
                  <a:gd name="connsiteY9032" fmla="*/ 1058789 h 1578661"/>
                  <a:gd name="connsiteX9033" fmla="*/ 997175 w 1534386"/>
                  <a:gd name="connsiteY9033" fmla="*/ 1058789 h 1578661"/>
                  <a:gd name="connsiteX9034" fmla="*/ 997175 w 1534386"/>
                  <a:gd name="connsiteY9034" fmla="*/ 1058789 h 1578661"/>
                  <a:gd name="connsiteX9035" fmla="*/ 997175 w 1534386"/>
                  <a:gd name="connsiteY9035" fmla="*/ 1058789 h 1578661"/>
                  <a:gd name="connsiteX9036" fmla="*/ 997175 w 1534386"/>
                  <a:gd name="connsiteY9036" fmla="*/ 1058789 h 1578661"/>
                  <a:gd name="connsiteX9037" fmla="*/ 997175 w 1534386"/>
                  <a:gd name="connsiteY9037" fmla="*/ 1058789 h 1578661"/>
                  <a:gd name="connsiteX9038" fmla="*/ 998383 w 1534386"/>
                  <a:gd name="connsiteY9038" fmla="*/ 1058789 h 1578661"/>
                  <a:gd name="connsiteX9039" fmla="*/ 998383 w 1534386"/>
                  <a:gd name="connsiteY9039" fmla="*/ 1058789 h 1578661"/>
                  <a:gd name="connsiteX9040" fmla="*/ 999591 w 1534386"/>
                  <a:gd name="connsiteY9040" fmla="*/ 1058789 h 1578661"/>
                  <a:gd name="connsiteX9041" fmla="*/ 999591 w 1534386"/>
                  <a:gd name="connsiteY9041" fmla="*/ 1058789 h 1578661"/>
                  <a:gd name="connsiteX9042" fmla="*/ 999591 w 1534386"/>
                  <a:gd name="connsiteY9042" fmla="*/ 1058789 h 1578661"/>
                  <a:gd name="connsiteX9043" fmla="*/ 999591 w 1534386"/>
                  <a:gd name="connsiteY9043" fmla="*/ 1058789 h 1578661"/>
                  <a:gd name="connsiteX9044" fmla="*/ 1000800 w 1534386"/>
                  <a:gd name="connsiteY9044" fmla="*/ 1058789 h 1578661"/>
                  <a:gd name="connsiteX9045" fmla="*/ 1000800 w 1534386"/>
                  <a:gd name="connsiteY9045" fmla="*/ 1058789 h 1578661"/>
                  <a:gd name="connsiteX9046" fmla="*/ 1002007 w 1534386"/>
                  <a:gd name="connsiteY9046" fmla="*/ 1058789 h 1578661"/>
                  <a:gd name="connsiteX9047" fmla="*/ 1002007 w 1534386"/>
                  <a:gd name="connsiteY9047" fmla="*/ 1058789 h 1578661"/>
                  <a:gd name="connsiteX9048" fmla="*/ 1003216 w 1534386"/>
                  <a:gd name="connsiteY9048" fmla="*/ 1057581 h 1578661"/>
                  <a:gd name="connsiteX9049" fmla="*/ 1003216 w 1534386"/>
                  <a:gd name="connsiteY9049" fmla="*/ 1057581 h 1578661"/>
                  <a:gd name="connsiteX9050" fmla="*/ 1004424 w 1534386"/>
                  <a:gd name="connsiteY9050" fmla="*/ 1056373 h 1578661"/>
                  <a:gd name="connsiteX9051" fmla="*/ 1004424 w 1534386"/>
                  <a:gd name="connsiteY9051" fmla="*/ 1056373 h 1578661"/>
                  <a:gd name="connsiteX9052" fmla="*/ 1005632 w 1534386"/>
                  <a:gd name="connsiteY9052" fmla="*/ 1056373 h 1578661"/>
                  <a:gd name="connsiteX9053" fmla="*/ 1005632 w 1534386"/>
                  <a:gd name="connsiteY9053" fmla="*/ 1056373 h 1578661"/>
                  <a:gd name="connsiteX9054" fmla="*/ 1006840 w 1534386"/>
                  <a:gd name="connsiteY9054" fmla="*/ 1056373 h 1578661"/>
                  <a:gd name="connsiteX9055" fmla="*/ 1006840 w 1534386"/>
                  <a:gd name="connsiteY9055" fmla="*/ 1056373 h 1578661"/>
                  <a:gd name="connsiteX9056" fmla="*/ 1006840 w 1534386"/>
                  <a:gd name="connsiteY9056" fmla="*/ 1055165 h 1578661"/>
                  <a:gd name="connsiteX9057" fmla="*/ 1006840 w 1534386"/>
                  <a:gd name="connsiteY9057" fmla="*/ 1055165 h 1578661"/>
                  <a:gd name="connsiteX9058" fmla="*/ 1006840 w 1534386"/>
                  <a:gd name="connsiteY9058" fmla="*/ 1053957 h 1578661"/>
                  <a:gd name="connsiteX9059" fmla="*/ 1008048 w 1534386"/>
                  <a:gd name="connsiteY9059" fmla="*/ 1051541 h 1578661"/>
                  <a:gd name="connsiteX9060" fmla="*/ 1008048 w 1534386"/>
                  <a:gd name="connsiteY9060" fmla="*/ 1051541 h 1578661"/>
                  <a:gd name="connsiteX9061" fmla="*/ 1008048 w 1534386"/>
                  <a:gd name="connsiteY9061" fmla="*/ 1050333 h 1578661"/>
                  <a:gd name="connsiteX9062" fmla="*/ 1008048 w 1534386"/>
                  <a:gd name="connsiteY9062" fmla="*/ 1050333 h 1578661"/>
                  <a:gd name="connsiteX9063" fmla="*/ 1008048 w 1534386"/>
                  <a:gd name="connsiteY9063" fmla="*/ 1049124 h 1578661"/>
                  <a:gd name="connsiteX9064" fmla="*/ 1008048 w 1534386"/>
                  <a:gd name="connsiteY9064" fmla="*/ 1049124 h 1578661"/>
                  <a:gd name="connsiteX9065" fmla="*/ 1008048 w 1534386"/>
                  <a:gd name="connsiteY9065" fmla="*/ 1047916 h 1578661"/>
                  <a:gd name="connsiteX9066" fmla="*/ 1008048 w 1534386"/>
                  <a:gd name="connsiteY9066" fmla="*/ 1047916 h 1578661"/>
                  <a:gd name="connsiteX9067" fmla="*/ 1008048 w 1534386"/>
                  <a:gd name="connsiteY9067" fmla="*/ 1046708 h 1578661"/>
                  <a:gd name="connsiteX9068" fmla="*/ 1008048 w 1534386"/>
                  <a:gd name="connsiteY9068" fmla="*/ 1046708 h 1578661"/>
                  <a:gd name="connsiteX9069" fmla="*/ 1008048 w 1534386"/>
                  <a:gd name="connsiteY9069" fmla="*/ 1045500 h 1578661"/>
                  <a:gd name="connsiteX9070" fmla="*/ 1008048 w 1534386"/>
                  <a:gd name="connsiteY9070" fmla="*/ 1045500 h 1578661"/>
                  <a:gd name="connsiteX9071" fmla="*/ 1008048 w 1534386"/>
                  <a:gd name="connsiteY9071" fmla="*/ 1044292 h 1578661"/>
                  <a:gd name="connsiteX9072" fmla="*/ 1008048 w 1534386"/>
                  <a:gd name="connsiteY9072" fmla="*/ 1044292 h 1578661"/>
                  <a:gd name="connsiteX9073" fmla="*/ 1003216 w 1534386"/>
                  <a:gd name="connsiteY9073" fmla="*/ 1037043 h 1578661"/>
                  <a:gd name="connsiteX9074" fmla="*/ 987510 w 1534386"/>
                  <a:gd name="connsiteY9074" fmla="*/ 1022545 h 1578661"/>
                  <a:gd name="connsiteX9075" fmla="*/ 987510 w 1534386"/>
                  <a:gd name="connsiteY9075" fmla="*/ 1022545 h 1578661"/>
                  <a:gd name="connsiteX9076" fmla="*/ 986302 w 1534386"/>
                  <a:gd name="connsiteY9076" fmla="*/ 1022545 h 1578661"/>
                  <a:gd name="connsiteX9077" fmla="*/ 980261 w 1534386"/>
                  <a:gd name="connsiteY9077" fmla="*/ 1017713 h 1578661"/>
                  <a:gd name="connsiteX9078" fmla="*/ 974221 w 1534386"/>
                  <a:gd name="connsiteY9078" fmla="*/ 1014089 h 1578661"/>
                  <a:gd name="connsiteX9079" fmla="*/ 968180 w 1534386"/>
                  <a:gd name="connsiteY9079" fmla="*/ 1012881 h 1578661"/>
                  <a:gd name="connsiteX9080" fmla="*/ 968180 w 1534386"/>
                  <a:gd name="connsiteY9080" fmla="*/ 1017713 h 1578661"/>
                  <a:gd name="connsiteX9081" fmla="*/ 538089 w 1534386"/>
                  <a:gd name="connsiteY9081" fmla="*/ 1248465 h 1578661"/>
                  <a:gd name="connsiteX9082" fmla="*/ 596078 w 1534386"/>
                  <a:gd name="connsiteY9082" fmla="*/ 1220678 h 1578661"/>
                  <a:gd name="connsiteX9083" fmla="*/ 617825 w 1534386"/>
                  <a:gd name="connsiteY9083" fmla="*/ 1218261 h 1578661"/>
                  <a:gd name="connsiteX9084" fmla="*/ 609368 w 1534386"/>
                  <a:gd name="connsiteY9084" fmla="*/ 1229135 h 1578661"/>
                  <a:gd name="connsiteX9085" fmla="*/ 545337 w 1534386"/>
                  <a:gd name="connsiteY9085" fmla="*/ 1272627 h 1578661"/>
                  <a:gd name="connsiteX9086" fmla="*/ 545337 w 1534386"/>
                  <a:gd name="connsiteY9086" fmla="*/ 1272627 h 1578661"/>
                  <a:gd name="connsiteX9087" fmla="*/ 579164 w 1534386"/>
                  <a:gd name="connsiteY9087" fmla="*/ 1252089 h 1578661"/>
                  <a:gd name="connsiteX9088" fmla="*/ 616617 w 1534386"/>
                  <a:gd name="connsiteY9088" fmla="*/ 1223094 h 1578661"/>
                  <a:gd name="connsiteX9089" fmla="*/ 619032 w 1534386"/>
                  <a:gd name="connsiteY9089" fmla="*/ 1215845 h 1578661"/>
                  <a:gd name="connsiteX9090" fmla="*/ 602119 w 1534386"/>
                  <a:gd name="connsiteY9090" fmla="*/ 1215845 h 1578661"/>
                  <a:gd name="connsiteX9091" fmla="*/ 602119 w 1534386"/>
                  <a:gd name="connsiteY9091" fmla="*/ 1215845 h 1578661"/>
                  <a:gd name="connsiteX9092" fmla="*/ 538089 w 1534386"/>
                  <a:gd name="connsiteY9092" fmla="*/ 1248465 h 1578661"/>
                  <a:gd name="connsiteX9093" fmla="*/ 538089 w 1534386"/>
                  <a:gd name="connsiteY9093" fmla="*/ 1248465 h 1578661"/>
                  <a:gd name="connsiteX9094" fmla="*/ 477683 w 1534386"/>
                  <a:gd name="connsiteY9094" fmla="*/ 1226718 h 1578661"/>
                  <a:gd name="connsiteX9095" fmla="*/ 477683 w 1534386"/>
                  <a:gd name="connsiteY9095" fmla="*/ 1226718 h 1578661"/>
                  <a:gd name="connsiteX9096" fmla="*/ 478890 w 1534386"/>
                  <a:gd name="connsiteY9096" fmla="*/ 1225510 h 1578661"/>
                  <a:gd name="connsiteX9097" fmla="*/ 487347 w 1534386"/>
                  <a:gd name="connsiteY9097" fmla="*/ 1223094 h 1578661"/>
                  <a:gd name="connsiteX9098" fmla="*/ 509093 w 1534386"/>
                  <a:gd name="connsiteY9098" fmla="*/ 1204972 h 1578661"/>
                  <a:gd name="connsiteX9099" fmla="*/ 492179 w 1534386"/>
                  <a:gd name="connsiteY9099" fmla="*/ 1185642 h 1578661"/>
                  <a:gd name="connsiteX9100" fmla="*/ 478890 w 1534386"/>
                  <a:gd name="connsiteY9100" fmla="*/ 1197723 h 1578661"/>
                  <a:gd name="connsiteX9101" fmla="*/ 463185 w 1534386"/>
                  <a:gd name="connsiteY9101" fmla="*/ 1212221 h 1578661"/>
                  <a:gd name="connsiteX9102" fmla="*/ 471642 w 1534386"/>
                  <a:gd name="connsiteY9102" fmla="*/ 1223094 h 1578661"/>
                  <a:gd name="connsiteX9103" fmla="*/ 470433 w 1534386"/>
                  <a:gd name="connsiteY9103" fmla="*/ 1224302 h 1578661"/>
                  <a:gd name="connsiteX9104" fmla="*/ 470433 w 1534386"/>
                  <a:gd name="connsiteY9104" fmla="*/ 1224302 h 1578661"/>
                  <a:gd name="connsiteX9105" fmla="*/ 469226 w 1534386"/>
                  <a:gd name="connsiteY9105" fmla="*/ 1224302 h 1578661"/>
                  <a:gd name="connsiteX9106" fmla="*/ 455936 w 1534386"/>
                  <a:gd name="connsiteY9106" fmla="*/ 1219470 h 1578661"/>
                  <a:gd name="connsiteX9107" fmla="*/ 454728 w 1534386"/>
                  <a:gd name="connsiteY9107" fmla="*/ 1220678 h 1578661"/>
                  <a:gd name="connsiteX9108" fmla="*/ 477683 w 1534386"/>
                  <a:gd name="connsiteY9108" fmla="*/ 1226718 h 1578661"/>
                  <a:gd name="connsiteX9109" fmla="*/ 950058 w 1534386"/>
                  <a:gd name="connsiteY9109" fmla="*/ 997175 h 1578661"/>
                  <a:gd name="connsiteX9110" fmla="*/ 948850 w 1534386"/>
                  <a:gd name="connsiteY9110" fmla="*/ 995967 h 1578661"/>
                  <a:gd name="connsiteX9111" fmla="*/ 948850 w 1534386"/>
                  <a:gd name="connsiteY9111" fmla="*/ 995967 h 1578661"/>
                  <a:gd name="connsiteX9112" fmla="*/ 948850 w 1534386"/>
                  <a:gd name="connsiteY9112" fmla="*/ 995967 h 1578661"/>
                  <a:gd name="connsiteX9113" fmla="*/ 948850 w 1534386"/>
                  <a:gd name="connsiteY9113" fmla="*/ 995967 h 1578661"/>
                  <a:gd name="connsiteX9114" fmla="*/ 950058 w 1534386"/>
                  <a:gd name="connsiteY9114" fmla="*/ 997175 h 1578661"/>
                  <a:gd name="connsiteX9115" fmla="*/ 951266 w 1534386"/>
                  <a:gd name="connsiteY9115" fmla="*/ 997175 h 1578661"/>
                  <a:gd name="connsiteX9116" fmla="*/ 951266 w 1534386"/>
                  <a:gd name="connsiteY9116" fmla="*/ 997175 h 1578661"/>
                  <a:gd name="connsiteX9117" fmla="*/ 952475 w 1534386"/>
                  <a:gd name="connsiteY9117" fmla="*/ 998383 h 1578661"/>
                  <a:gd name="connsiteX9118" fmla="*/ 952475 w 1534386"/>
                  <a:gd name="connsiteY9118" fmla="*/ 998383 h 1578661"/>
                  <a:gd name="connsiteX9119" fmla="*/ 952475 w 1534386"/>
                  <a:gd name="connsiteY9119" fmla="*/ 998383 h 1578661"/>
                  <a:gd name="connsiteX9120" fmla="*/ 953682 w 1534386"/>
                  <a:gd name="connsiteY9120" fmla="*/ 998383 h 1578661"/>
                  <a:gd name="connsiteX9121" fmla="*/ 953682 w 1534386"/>
                  <a:gd name="connsiteY9121" fmla="*/ 998383 h 1578661"/>
                  <a:gd name="connsiteX9122" fmla="*/ 953682 w 1534386"/>
                  <a:gd name="connsiteY9122" fmla="*/ 998383 h 1578661"/>
                  <a:gd name="connsiteX9123" fmla="*/ 953682 w 1534386"/>
                  <a:gd name="connsiteY9123" fmla="*/ 998383 h 1578661"/>
                  <a:gd name="connsiteX9124" fmla="*/ 953682 w 1534386"/>
                  <a:gd name="connsiteY9124" fmla="*/ 998383 h 1578661"/>
                  <a:gd name="connsiteX9125" fmla="*/ 953682 w 1534386"/>
                  <a:gd name="connsiteY9125" fmla="*/ 998383 h 1578661"/>
                  <a:gd name="connsiteX9126" fmla="*/ 953682 w 1534386"/>
                  <a:gd name="connsiteY9126" fmla="*/ 998383 h 1578661"/>
                  <a:gd name="connsiteX9127" fmla="*/ 953682 w 1534386"/>
                  <a:gd name="connsiteY9127" fmla="*/ 998383 h 1578661"/>
                  <a:gd name="connsiteX9128" fmla="*/ 953682 w 1534386"/>
                  <a:gd name="connsiteY9128" fmla="*/ 998383 h 1578661"/>
                  <a:gd name="connsiteX9129" fmla="*/ 953682 w 1534386"/>
                  <a:gd name="connsiteY9129" fmla="*/ 998383 h 1578661"/>
                  <a:gd name="connsiteX9130" fmla="*/ 953682 w 1534386"/>
                  <a:gd name="connsiteY9130" fmla="*/ 998383 h 1578661"/>
                  <a:gd name="connsiteX9131" fmla="*/ 953682 w 1534386"/>
                  <a:gd name="connsiteY9131" fmla="*/ 998383 h 1578661"/>
                  <a:gd name="connsiteX9132" fmla="*/ 954891 w 1534386"/>
                  <a:gd name="connsiteY9132" fmla="*/ 999591 h 1578661"/>
                  <a:gd name="connsiteX9133" fmla="*/ 956099 w 1534386"/>
                  <a:gd name="connsiteY9133" fmla="*/ 999591 h 1578661"/>
                  <a:gd name="connsiteX9134" fmla="*/ 956099 w 1534386"/>
                  <a:gd name="connsiteY9134" fmla="*/ 999591 h 1578661"/>
                  <a:gd name="connsiteX9135" fmla="*/ 957307 w 1534386"/>
                  <a:gd name="connsiteY9135" fmla="*/ 999591 h 1578661"/>
                  <a:gd name="connsiteX9136" fmla="*/ 957307 w 1534386"/>
                  <a:gd name="connsiteY9136" fmla="*/ 999591 h 1578661"/>
                  <a:gd name="connsiteX9137" fmla="*/ 958515 w 1534386"/>
                  <a:gd name="connsiteY9137" fmla="*/ 999591 h 1578661"/>
                  <a:gd name="connsiteX9138" fmla="*/ 958515 w 1534386"/>
                  <a:gd name="connsiteY9138" fmla="*/ 999591 h 1578661"/>
                  <a:gd name="connsiteX9139" fmla="*/ 959723 w 1534386"/>
                  <a:gd name="connsiteY9139" fmla="*/ 999591 h 1578661"/>
                  <a:gd name="connsiteX9140" fmla="*/ 959723 w 1534386"/>
                  <a:gd name="connsiteY9140" fmla="*/ 999591 h 1578661"/>
                  <a:gd name="connsiteX9141" fmla="*/ 968180 w 1534386"/>
                  <a:gd name="connsiteY9141" fmla="*/ 1000799 h 1578661"/>
                  <a:gd name="connsiteX9142" fmla="*/ 969388 w 1534386"/>
                  <a:gd name="connsiteY9142" fmla="*/ 1002008 h 1578661"/>
                  <a:gd name="connsiteX9143" fmla="*/ 969388 w 1534386"/>
                  <a:gd name="connsiteY9143" fmla="*/ 1002008 h 1578661"/>
                  <a:gd name="connsiteX9144" fmla="*/ 969388 w 1534386"/>
                  <a:gd name="connsiteY9144" fmla="*/ 1002008 h 1578661"/>
                  <a:gd name="connsiteX9145" fmla="*/ 969388 w 1534386"/>
                  <a:gd name="connsiteY9145" fmla="*/ 1002008 h 1578661"/>
                  <a:gd name="connsiteX9146" fmla="*/ 969388 w 1534386"/>
                  <a:gd name="connsiteY9146" fmla="*/ 1002008 h 1578661"/>
                  <a:gd name="connsiteX9147" fmla="*/ 969388 w 1534386"/>
                  <a:gd name="connsiteY9147" fmla="*/ 1002008 h 1578661"/>
                  <a:gd name="connsiteX9148" fmla="*/ 969388 w 1534386"/>
                  <a:gd name="connsiteY9148" fmla="*/ 1002008 h 1578661"/>
                  <a:gd name="connsiteX9149" fmla="*/ 968180 w 1534386"/>
                  <a:gd name="connsiteY9149" fmla="*/ 1003216 h 1578661"/>
                  <a:gd name="connsiteX9150" fmla="*/ 968180 w 1534386"/>
                  <a:gd name="connsiteY9150" fmla="*/ 1003216 h 1578661"/>
                  <a:gd name="connsiteX9151" fmla="*/ 968180 w 1534386"/>
                  <a:gd name="connsiteY9151" fmla="*/ 1003216 h 1578661"/>
                  <a:gd name="connsiteX9152" fmla="*/ 968180 w 1534386"/>
                  <a:gd name="connsiteY9152" fmla="*/ 1003216 h 1578661"/>
                  <a:gd name="connsiteX9153" fmla="*/ 968180 w 1534386"/>
                  <a:gd name="connsiteY9153" fmla="*/ 1003216 h 1578661"/>
                  <a:gd name="connsiteX9154" fmla="*/ 962139 w 1534386"/>
                  <a:gd name="connsiteY9154" fmla="*/ 1004424 h 1578661"/>
                  <a:gd name="connsiteX9155" fmla="*/ 962139 w 1534386"/>
                  <a:gd name="connsiteY9155" fmla="*/ 1004424 h 1578661"/>
                  <a:gd name="connsiteX9156" fmla="*/ 960932 w 1534386"/>
                  <a:gd name="connsiteY9156" fmla="*/ 1005632 h 1578661"/>
                  <a:gd name="connsiteX9157" fmla="*/ 960932 w 1534386"/>
                  <a:gd name="connsiteY9157" fmla="*/ 1005632 h 1578661"/>
                  <a:gd name="connsiteX9158" fmla="*/ 959723 w 1534386"/>
                  <a:gd name="connsiteY9158" fmla="*/ 1006840 h 1578661"/>
                  <a:gd name="connsiteX9159" fmla="*/ 959723 w 1534386"/>
                  <a:gd name="connsiteY9159" fmla="*/ 1006840 h 1578661"/>
                  <a:gd name="connsiteX9160" fmla="*/ 958515 w 1534386"/>
                  <a:gd name="connsiteY9160" fmla="*/ 1009256 h 1578661"/>
                  <a:gd name="connsiteX9161" fmla="*/ 958515 w 1534386"/>
                  <a:gd name="connsiteY9161" fmla="*/ 1009256 h 1578661"/>
                  <a:gd name="connsiteX9162" fmla="*/ 958515 w 1534386"/>
                  <a:gd name="connsiteY9162" fmla="*/ 1009256 h 1578661"/>
                  <a:gd name="connsiteX9163" fmla="*/ 958515 w 1534386"/>
                  <a:gd name="connsiteY9163" fmla="*/ 1009256 h 1578661"/>
                  <a:gd name="connsiteX9164" fmla="*/ 958515 w 1534386"/>
                  <a:gd name="connsiteY9164" fmla="*/ 1009256 h 1578661"/>
                  <a:gd name="connsiteX9165" fmla="*/ 958515 w 1534386"/>
                  <a:gd name="connsiteY9165" fmla="*/ 1009256 h 1578661"/>
                  <a:gd name="connsiteX9166" fmla="*/ 958515 w 1534386"/>
                  <a:gd name="connsiteY9166" fmla="*/ 1009256 h 1578661"/>
                  <a:gd name="connsiteX9167" fmla="*/ 958515 w 1534386"/>
                  <a:gd name="connsiteY9167" fmla="*/ 1009256 h 1578661"/>
                  <a:gd name="connsiteX9168" fmla="*/ 958515 w 1534386"/>
                  <a:gd name="connsiteY9168" fmla="*/ 1009256 h 1578661"/>
                  <a:gd name="connsiteX9169" fmla="*/ 958515 w 1534386"/>
                  <a:gd name="connsiteY9169" fmla="*/ 1010464 h 1578661"/>
                  <a:gd name="connsiteX9170" fmla="*/ 962139 w 1534386"/>
                  <a:gd name="connsiteY9170" fmla="*/ 1021338 h 1578661"/>
                  <a:gd name="connsiteX9171" fmla="*/ 964556 w 1534386"/>
                  <a:gd name="connsiteY9171" fmla="*/ 1026170 h 1578661"/>
                  <a:gd name="connsiteX9172" fmla="*/ 970596 w 1534386"/>
                  <a:gd name="connsiteY9172" fmla="*/ 1031002 h 1578661"/>
                  <a:gd name="connsiteX9173" fmla="*/ 971804 w 1534386"/>
                  <a:gd name="connsiteY9173" fmla="*/ 1032211 h 1578661"/>
                  <a:gd name="connsiteX9174" fmla="*/ 973013 w 1534386"/>
                  <a:gd name="connsiteY9174" fmla="*/ 1033419 h 1578661"/>
                  <a:gd name="connsiteX9175" fmla="*/ 971804 w 1534386"/>
                  <a:gd name="connsiteY9175" fmla="*/ 1033419 h 1578661"/>
                  <a:gd name="connsiteX9176" fmla="*/ 965764 w 1534386"/>
                  <a:gd name="connsiteY9176" fmla="*/ 1028586 h 1578661"/>
                  <a:gd name="connsiteX9177" fmla="*/ 963347 w 1534386"/>
                  <a:gd name="connsiteY9177" fmla="*/ 1027378 h 1578661"/>
                  <a:gd name="connsiteX9178" fmla="*/ 957307 w 1534386"/>
                  <a:gd name="connsiteY9178" fmla="*/ 1018921 h 1578661"/>
                  <a:gd name="connsiteX9179" fmla="*/ 956099 w 1534386"/>
                  <a:gd name="connsiteY9179" fmla="*/ 1016505 h 1578661"/>
                  <a:gd name="connsiteX9180" fmla="*/ 956099 w 1534386"/>
                  <a:gd name="connsiteY9180" fmla="*/ 1016505 h 1578661"/>
                  <a:gd name="connsiteX9181" fmla="*/ 956099 w 1534386"/>
                  <a:gd name="connsiteY9181" fmla="*/ 1016505 h 1578661"/>
                  <a:gd name="connsiteX9182" fmla="*/ 954891 w 1534386"/>
                  <a:gd name="connsiteY9182" fmla="*/ 1015297 h 1578661"/>
                  <a:gd name="connsiteX9183" fmla="*/ 953682 w 1534386"/>
                  <a:gd name="connsiteY9183" fmla="*/ 1012881 h 1578661"/>
                  <a:gd name="connsiteX9184" fmla="*/ 953682 w 1534386"/>
                  <a:gd name="connsiteY9184" fmla="*/ 1012881 h 1578661"/>
                  <a:gd name="connsiteX9185" fmla="*/ 953682 w 1534386"/>
                  <a:gd name="connsiteY9185" fmla="*/ 1011672 h 1578661"/>
                  <a:gd name="connsiteX9186" fmla="*/ 953682 w 1534386"/>
                  <a:gd name="connsiteY9186" fmla="*/ 1011672 h 1578661"/>
                  <a:gd name="connsiteX9187" fmla="*/ 953682 w 1534386"/>
                  <a:gd name="connsiteY9187" fmla="*/ 1010464 h 1578661"/>
                  <a:gd name="connsiteX9188" fmla="*/ 953682 w 1534386"/>
                  <a:gd name="connsiteY9188" fmla="*/ 1010464 h 1578661"/>
                  <a:gd name="connsiteX9189" fmla="*/ 953682 w 1534386"/>
                  <a:gd name="connsiteY9189" fmla="*/ 1009256 h 1578661"/>
                  <a:gd name="connsiteX9190" fmla="*/ 953682 w 1534386"/>
                  <a:gd name="connsiteY9190" fmla="*/ 1009256 h 1578661"/>
                  <a:gd name="connsiteX9191" fmla="*/ 953682 w 1534386"/>
                  <a:gd name="connsiteY9191" fmla="*/ 1008048 h 1578661"/>
                  <a:gd name="connsiteX9192" fmla="*/ 953682 w 1534386"/>
                  <a:gd name="connsiteY9192" fmla="*/ 1008048 h 1578661"/>
                  <a:gd name="connsiteX9193" fmla="*/ 953682 w 1534386"/>
                  <a:gd name="connsiteY9193" fmla="*/ 1008048 h 1578661"/>
                  <a:gd name="connsiteX9194" fmla="*/ 953682 w 1534386"/>
                  <a:gd name="connsiteY9194" fmla="*/ 1006840 h 1578661"/>
                  <a:gd name="connsiteX9195" fmla="*/ 953682 w 1534386"/>
                  <a:gd name="connsiteY9195" fmla="*/ 1002008 h 1578661"/>
                  <a:gd name="connsiteX9196" fmla="*/ 953682 w 1534386"/>
                  <a:gd name="connsiteY9196" fmla="*/ 1002008 h 1578661"/>
                  <a:gd name="connsiteX9197" fmla="*/ 953682 w 1534386"/>
                  <a:gd name="connsiteY9197" fmla="*/ 1002008 h 1578661"/>
                  <a:gd name="connsiteX9198" fmla="*/ 953682 w 1534386"/>
                  <a:gd name="connsiteY9198" fmla="*/ 1002008 h 1578661"/>
                  <a:gd name="connsiteX9199" fmla="*/ 953682 w 1534386"/>
                  <a:gd name="connsiteY9199" fmla="*/ 1002008 h 1578661"/>
                  <a:gd name="connsiteX9200" fmla="*/ 953682 w 1534386"/>
                  <a:gd name="connsiteY9200" fmla="*/ 1002008 h 1578661"/>
                  <a:gd name="connsiteX9201" fmla="*/ 953682 w 1534386"/>
                  <a:gd name="connsiteY9201" fmla="*/ 1002008 h 1578661"/>
                  <a:gd name="connsiteX9202" fmla="*/ 953682 w 1534386"/>
                  <a:gd name="connsiteY9202" fmla="*/ 1002008 h 1578661"/>
                  <a:gd name="connsiteX9203" fmla="*/ 953682 w 1534386"/>
                  <a:gd name="connsiteY9203" fmla="*/ 1002008 h 1578661"/>
                  <a:gd name="connsiteX9204" fmla="*/ 952475 w 1534386"/>
                  <a:gd name="connsiteY9204" fmla="*/ 1000799 h 1578661"/>
                  <a:gd name="connsiteX9205" fmla="*/ 950058 w 1534386"/>
                  <a:gd name="connsiteY9205" fmla="*/ 997175 h 1578661"/>
                  <a:gd name="connsiteX9206" fmla="*/ 950058 w 1534386"/>
                  <a:gd name="connsiteY9206" fmla="*/ 997175 h 1578661"/>
                  <a:gd name="connsiteX9207" fmla="*/ 950058 w 1534386"/>
                  <a:gd name="connsiteY9207" fmla="*/ 995967 h 1578661"/>
                  <a:gd name="connsiteX9208" fmla="*/ 950058 w 1534386"/>
                  <a:gd name="connsiteY9208" fmla="*/ 995967 h 1578661"/>
                  <a:gd name="connsiteX9209" fmla="*/ 950058 w 1534386"/>
                  <a:gd name="connsiteY9209" fmla="*/ 997175 h 1578661"/>
                  <a:gd name="connsiteX9210" fmla="*/ 966972 w 1534386"/>
                  <a:gd name="connsiteY9210" fmla="*/ 1004424 h 1578661"/>
                  <a:gd name="connsiteX9211" fmla="*/ 966972 w 1534386"/>
                  <a:gd name="connsiteY9211" fmla="*/ 1004424 h 1578661"/>
                  <a:gd name="connsiteX9212" fmla="*/ 966972 w 1534386"/>
                  <a:gd name="connsiteY9212" fmla="*/ 1004424 h 1578661"/>
                  <a:gd name="connsiteX9213" fmla="*/ 966972 w 1534386"/>
                  <a:gd name="connsiteY9213" fmla="*/ 1004424 h 1578661"/>
                  <a:gd name="connsiteX9214" fmla="*/ 966972 w 1534386"/>
                  <a:gd name="connsiteY9214" fmla="*/ 1004424 h 1578661"/>
                  <a:gd name="connsiteX9215" fmla="*/ 966972 w 1534386"/>
                  <a:gd name="connsiteY9215" fmla="*/ 1004424 h 1578661"/>
                  <a:gd name="connsiteX9216" fmla="*/ 966972 w 1534386"/>
                  <a:gd name="connsiteY9216" fmla="*/ 1004424 h 1578661"/>
                  <a:gd name="connsiteX9217" fmla="*/ 762799 w 1534386"/>
                  <a:gd name="connsiteY9217" fmla="*/ 1059997 h 1578661"/>
                  <a:gd name="connsiteX9218" fmla="*/ 750718 w 1534386"/>
                  <a:gd name="connsiteY9218" fmla="*/ 1072079 h 1578661"/>
                  <a:gd name="connsiteX9219" fmla="*/ 750718 w 1534386"/>
                  <a:gd name="connsiteY9219" fmla="*/ 1072079 h 1578661"/>
                  <a:gd name="connsiteX9220" fmla="*/ 743470 w 1534386"/>
                  <a:gd name="connsiteY9220" fmla="*/ 1084160 h 1578661"/>
                  <a:gd name="connsiteX9221" fmla="*/ 744677 w 1534386"/>
                  <a:gd name="connsiteY9221" fmla="*/ 1084160 h 1578661"/>
                  <a:gd name="connsiteX9222" fmla="*/ 756759 w 1534386"/>
                  <a:gd name="connsiteY9222" fmla="*/ 1068454 h 1578661"/>
                  <a:gd name="connsiteX9223" fmla="*/ 762799 w 1534386"/>
                  <a:gd name="connsiteY9223" fmla="*/ 1059997 h 1578661"/>
                  <a:gd name="connsiteX9224" fmla="*/ 762799 w 1534386"/>
                  <a:gd name="connsiteY9224" fmla="*/ 1059997 h 1578661"/>
                  <a:gd name="connsiteX9225" fmla="*/ 1341490 w 1534386"/>
                  <a:gd name="connsiteY9225" fmla="*/ 986302 h 1578661"/>
                  <a:gd name="connsiteX9226" fmla="*/ 1341490 w 1534386"/>
                  <a:gd name="connsiteY9226" fmla="*/ 986302 h 1578661"/>
                  <a:gd name="connsiteX9227" fmla="*/ 1341490 w 1534386"/>
                  <a:gd name="connsiteY9227" fmla="*/ 986302 h 1578661"/>
                  <a:gd name="connsiteX9228" fmla="*/ 1355987 w 1534386"/>
                  <a:gd name="connsiteY9228" fmla="*/ 953683 h 1578661"/>
                  <a:gd name="connsiteX9229" fmla="*/ 1319744 w 1534386"/>
                  <a:gd name="connsiteY9229" fmla="*/ 964556 h 1578661"/>
                  <a:gd name="connsiteX9230" fmla="*/ 1326993 w 1534386"/>
                  <a:gd name="connsiteY9230" fmla="*/ 980261 h 1578661"/>
                  <a:gd name="connsiteX9231" fmla="*/ 1325784 w 1534386"/>
                  <a:gd name="connsiteY9231" fmla="*/ 977845 h 1578661"/>
                  <a:gd name="connsiteX9232" fmla="*/ 1322160 w 1534386"/>
                  <a:gd name="connsiteY9232" fmla="*/ 970596 h 1578661"/>
                  <a:gd name="connsiteX9233" fmla="*/ 1325784 w 1534386"/>
                  <a:gd name="connsiteY9233" fmla="*/ 962139 h 1578661"/>
                  <a:gd name="connsiteX9234" fmla="*/ 1342698 w 1534386"/>
                  <a:gd name="connsiteY9234" fmla="*/ 956099 h 1578661"/>
                  <a:gd name="connsiteX9235" fmla="*/ 1358404 w 1534386"/>
                  <a:gd name="connsiteY9235" fmla="*/ 957307 h 1578661"/>
                  <a:gd name="connsiteX9236" fmla="*/ 1359612 w 1534386"/>
                  <a:gd name="connsiteY9236" fmla="*/ 974221 h 1578661"/>
                  <a:gd name="connsiteX9237" fmla="*/ 1341490 w 1534386"/>
                  <a:gd name="connsiteY9237" fmla="*/ 986302 h 1578661"/>
                  <a:gd name="connsiteX9238" fmla="*/ 1163896 w 1534386"/>
                  <a:gd name="connsiteY9238" fmla="*/ 1188058 h 1578661"/>
                  <a:gd name="connsiteX9239" fmla="*/ 1163896 w 1534386"/>
                  <a:gd name="connsiteY9239" fmla="*/ 1188058 h 1578661"/>
                  <a:gd name="connsiteX9240" fmla="*/ 1163896 w 1534386"/>
                  <a:gd name="connsiteY9240" fmla="*/ 1188058 h 1578661"/>
                  <a:gd name="connsiteX9241" fmla="*/ 1166313 w 1534386"/>
                  <a:gd name="connsiteY9241" fmla="*/ 1189267 h 1578661"/>
                  <a:gd name="connsiteX9242" fmla="*/ 1166313 w 1534386"/>
                  <a:gd name="connsiteY9242" fmla="*/ 1189267 h 1578661"/>
                  <a:gd name="connsiteX9243" fmla="*/ 1167520 w 1534386"/>
                  <a:gd name="connsiteY9243" fmla="*/ 1190475 h 1578661"/>
                  <a:gd name="connsiteX9244" fmla="*/ 1168728 w 1534386"/>
                  <a:gd name="connsiteY9244" fmla="*/ 1190475 h 1578661"/>
                  <a:gd name="connsiteX9245" fmla="*/ 1169937 w 1534386"/>
                  <a:gd name="connsiteY9245" fmla="*/ 1191683 h 1578661"/>
                  <a:gd name="connsiteX9246" fmla="*/ 1171145 w 1534386"/>
                  <a:gd name="connsiteY9246" fmla="*/ 1191683 h 1578661"/>
                  <a:gd name="connsiteX9247" fmla="*/ 1172353 w 1534386"/>
                  <a:gd name="connsiteY9247" fmla="*/ 1191683 h 1578661"/>
                  <a:gd name="connsiteX9248" fmla="*/ 1173561 w 1534386"/>
                  <a:gd name="connsiteY9248" fmla="*/ 1191683 h 1578661"/>
                  <a:gd name="connsiteX9249" fmla="*/ 1174769 w 1534386"/>
                  <a:gd name="connsiteY9249" fmla="*/ 1191683 h 1578661"/>
                  <a:gd name="connsiteX9250" fmla="*/ 1175977 w 1534386"/>
                  <a:gd name="connsiteY9250" fmla="*/ 1191683 h 1578661"/>
                  <a:gd name="connsiteX9251" fmla="*/ 1177185 w 1534386"/>
                  <a:gd name="connsiteY9251" fmla="*/ 1191683 h 1578661"/>
                  <a:gd name="connsiteX9252" fmla="*/ 1178394 w 1534386"/>
                  <a:gd name="connsiteY9252" fmla="*/ 1191683 h 1578661"/>
                  <a:gd name="connsiteX9253" fmla="*/ 1179602 w 1534386"/>
                  <a:gd name="connsiteY9253" fmla="*/ 1191683 h 1578661"/>
                  <a:gd name="connsiteX9254" fmla="*/ 1180809 w 1534386"/>
                  <a:gd name="connsiteY9254" fmla="*/ 1191683 h 1578661"/>
                  <a:gd name="connsiteX9255" fmla="*/ 1182018 w 1534386"/>
                  <a:gd name="connsiteY9255" fmla="*/ 1191683 h 1578661"/>
                  <a:gd name="connsiteX9256" fmla="*/ 1183226 w 1534386"/>
                  <a:gd name="connsiteY9256" fmla="*/ 1191683 h 1578661"/>
                  <a:gd name="connsiteX9257" fmla="*/ 1184434 w 1534386"/>
                  <a:gd name="connsiteY9257" fmla="*/ 1191683 h 1578661"/>
                  <a:gd name="connsiteX9258" fmla="*/ 1185642 w 1534386"/>
                  <a:gd name="connsiteY9258" fmla="*/ 1191683 h 1578661"/>
                  <a:gd name="connsiteX9259" fmla="*/ 1186850 w 1534386"/>
                  <a:gd name="connsiteY9259" fmla="*/ 1191683 h 1578661"/>
                  <a:gd name="connsiteX9260" fmla="*/ 1188059 w 1534386"/>
                  <a:gd name="connsiteY9260" fmla="*/ 1191683 h 1578661"/>
                  <a:gd name="connsiteX9261" fmla="*/ 1189266 w 1534386"/>
                  <a:gd name="connsiteY9261" fmla="*/ 1191683 h 1578661"/>
                  <a:gd name="connsiteX9262" fmla="*/ 1190475 w 1534386"/>
                  <a:gd name="connsiteY9262" fmla="*/ 1191683 h 1578661"/>
                  <a:gd name="connsiteX9263" fmla="*/ 1191683 w 1534386"/>
                  <a:gd name="connsiteY9263" fmla="*/ 1191683 h 1578661"/>
                  <a:gd name="connsiteX9264" fmla="*/ 1191683 w 1534386"/>
                  <a:gd name="connsiteY9264" fmla="*/ 1191683 h 1578661"/>
                  <a:gd name="connsiteX9265" fmla="*/ 1192891 w 1534386"/>
                  <a:gd name="connsiteY9265" fmla="*/ 1190475 h 1578661"/>
                  <a:gd name="connsiteX9266" fmla="*/ 1192891 w 1534386"/>
                  <a:gd name="connsiteY9266" fmla="*/ 1190475 h 1578661"/>
                  <a:gd name="connsiteX9267" fmla="*/ 1194099 w 1534386"/>
                  <a:gd name="connsiteY9267" fmla="*/ 1189267 h 1578661"/>
                  <a:gd name="connsiteX9268" fmla="*/ 1194099 w 1534386"/>
                  <a:gd name="connsiteY9268" fmla="*/ 1189267 h 1578661"/>
                  <a:gd name="connsiteX9269" fmla="*/ 1195307 w 1534386"/>
                  <a:gd name="connsiteY9269" fmla="*/ 1189267 h 1578661"/>
                  <a:gd name="connsiteX9270" fmla="*/ 1195307 w 1534386"/>
                  <a:gd name="connsiteY9270" fmla="*/ 1189267 h 1578661"/>
                  <a:gd name="connsiteX9271" fmla="*/ 1195307 w 1534386"/>
                  <a:gd name="connsiteY9271" fmla="*/ 1189267 h 1578661"/>
                  <a:gd name="connsiteX9272" fmla="*/ 1195307 w 1534386"/>
                  <a:gd name="connsiteY9272" fmla="*/ 1189267 h 1578661"/>
                  <a:gd name="connsiteX9273" fmla="*/ 1195307 w 1534386"/>
                  <a:gd name="connsiteY9273" fmla="*/ 1189267 h 1578661"/>
                  <a:gd name="connsiteX9274" fmla="*/ 1198931 w 1534386"/>
                  <a:gd name="connsiteY9274" fmla="*/ 1174769 h 1578661"/>
                  <a:gd name="connsiteX9275" fmla="*/ 1197723 w 1534386"/>
                  <a:gd name="connsiteY9275" fmla="*/ 1173561 h 1578661"/>
                  <a:gd name="connsiteX9276" fmla="*/ 1185642 w 1534386"/>
                  <a:gd name="connsiteY9276" fmla="*/ 1168728 h 1578661"/>
                  <a:gd name="connsiteX9277" fmla="*/ 1173561 w 1534386"/>
                  <a:gd name="connsiteY9277" fmla="*/ 1168728 h 1578661"/>
                  <a:gd name="connsiteX9278" fmla="*/ 1166313 w 1534386"/>
                  <a:gd name="connsiteY9278" fmla="*/ 1168728 h 1578661"/>
                  <a:gd name="connsiteX9279" fmla="*/ 1160272 w 1534386"/>
                  <a:gd name="connsiteY9279" fmla="*/ 1171145 h 1578661"/>
                  <a:gd name="connsiteX9280" fmla="*/ 1160272 w 1534386"/>
                  <a:gd name="connsiteY9280" fmla="*/ 1185642 h 1578661"/>
                  <a:gd name="connsiteX9281" fmla="*/ 1163896 w 1534386"/>
                  <a:gd name="connsiteY9281" fmla="*/ 1188058 h 1578661"/>
                  <a:gd name="connsiteX9282" fmla="*/ 825622 w 1534386"/>
                  <a:gd name="connsiteY9282" fmla="*/ 1004424 h 1578661"/>
                  <a:gd name="connsiteX9283" fmla="*/ 825622 w 1534386"/>
                  <a:gd name="connsiteY9283" fmla="*/ 1004424 h 1578661"/>
                  <a:gd name="connsiteX9284" fmla="*/ 824413 w 1534386"/>
                  <a:gd name="connsiteY9284" fmla="*/ 979053 h 1578661"/>
                  <a:gd name="connsiteX9285" fmla="*/ 825622 w 1534386"/>
                  <a:gd name="connsiteY9285" fmla="*/ 958515 h 1578661"/>
                  <a:gd name="connsiteX9286" fmla="*/ 824413 w 1534386"/>
                  <a:gd name="connsiteY9286" fmla="*/ 957307 h 1578661"/>
                  <a:gd name="connsiteX9287" fmla="*/ 825622 w 1534386"/>
                  <a:gd name="connsiteY9287" fmla="*/ 1004424 h 1578661"/>
                  <a:gd name="connsiteX9288" fmla="*/ 825622 w 1534386"/>
                  <a:gd name="connsiteY9288" fmla="*/ 1004424 h 1578661"/>
                  <a:gd name="connsiteX9289" fmla="*/ 1202556 w 1534386"/>
                  <a:gd name="connsiteY9289" fmla="*/ 1165104 h 1578661"/>
                  <a:gd name="connsiteX9290" fmla="*/ 1202556 w 1534386"/>
                  <a:gd name="connsiteY9290" fmla="*/ 1165104 h 1578661"/>
                  <a:gd name="connsiteX9291" fmla="*/ 1202556 w 1534386"/>
                  <a:gd name="connsiteY9291" fmla="*/ 1165104 h 1578661"/>
                  <a:gd name="connsiteX9292" fmla="*/ 1200140 w 1534386"/>
                  <a:gd name="connsiteY9292" fmla="*/ 1163896 h 1578661"/>
                  <a:gd name="connsiteX9293" fmla="*/ 1197723 w 1534386"/>
                  <a:gd name="connsiteY9293" fmla="*/ 1162688 h 1578661"/>
                  <a:gd name="connsiteX9294" fmla="*/ 1197723 w 1534386"/>
                  <a:gd name="connsiteY9294" fmla="*/ 1162688 h 1578661"/>
                  <a:gd name="connsiteX9295" fmla="*/ 1197723 w 1534386"/>
                  <a:gd name="connsiteY9295" fmla="*/ 1162688 h 1578661"/>
                  <a:gd name="connsiteX9296" fmla="*/ 1194099 w 1534386"/>
                  <a:gd name="connsiteY9296" fmla="*/ 1161480 h 1578661"/>
                  <a:gd name="connsiteX9297" fmla="*/ 1191683 w 1534386"/>
                  <a:gd name="connsiteY9297" fmla="*/ 1160272 h 1578661"/>
                  <a:gd name="connsiteX9298" fmla="*/ 1189266 w 1534386"/>
                  <a:gd name="connsiteY9298" fmla="*/ 1159064 h 1578661"/>
                  <a:gd name="connsiteX9299" fmla="*/ 1183226 w 1534386"/>
                  <a:gd name="connsiteY9299" fmla="*/ 1159064 h 1578661"/>
                  <a:gd name="connsiteX9300" fmla="*/ 1183226 w 1534386"/>
                  <a:gd name="connsiteY9300" fmla="*/ 1159064 h 1578661"/>
                  <a:gd name="connsiteX9301" fmla="*/ 1183226 w 1534386"/>
                  <a:gd name="connsiteY9301" fmla="*/ 1159064 h 1578661"/>
                  <a:gd name="connsiteX9302" fmla="*/ 1182018 w 1534386"/>
                  <a:gd name="connsiteY9302" fmla="*/ 1159064 h 1578661"/>
                  <a:gd name="connsiteX9303" fmla="*/ 1182018 w 1534386"/>
                  <a:gd name="connsiteY9303" fmla="*/ 1159064 h 1578661"/>
                  <a:gd name="connsiteX9304" fmla="*/ 1182018 w 1534386"/>
                  <a:gd name="connsiteY9304" fmla="*/ 1159064 h 1578661"/>
                  <a:gd name="connsiteX9305" fmla="*/ 1180809 w 1534386"/>
                  <a:gd name="connsiteY9305" fmla="*/ 1159064 h 1578661"/>
                  <a:gd name="connsiteX9306" fmla="*/ 1180809 w 1534386"/>
                  <a:gd name="connsiteY9306" fmla="*/ 1159064 h 1578661"/>
                  <a:gd name="connsiteX9307" fmla="*/ 1179602 w 1534386"/>
                  <a:gd name="connsiteY9307" fmla="*/ 1159064 h 1578661"/>
                  <a:gd name="connsiteX9308" fmla="*/ 1179602 w 1534386"/>
                  <a:gd name="connsiteY9308" fmla="*/ 1159064 h 1578661"/>
                  <a:gd name="connsiteX9309" fmla="*/ 1178394 w 1534386"/>
                  <a:gd name="connsiteY9309" fmla="*/ 1159064 h 1578661"/>
                  <a:gd name="connsiteX9310" fmla="*/ 1178394 w 1534386"/>
                  <a:gd name="connsiteY9310" fmla="*/ 1159064 h 1578661"/>
                  <a:gd name="connsiteX9311" fmla="*/ 1175977 w 1534386"/>
                  <a:gd name="connsiteY9311" fmla="*/ 1160272 h 1578661"/>
                  <a:gd name="connsiteX9312" fmla="*/ 1173561 w 1534386"/>
                  <a:gd name="connsiteY9312" fmla="*/ 1161480 h 1578661"/>
                  <a:gd name="connsiteX9313" fmla="*/ 1172353 w 1534386"/>
                  <a:gd name="connsiteY9313" fmla="*/ 1161480 h 1578661"/>
                  <a:gd name="connsiteX9314" fmla="*/ 1172353 w 1534386"/>
                  <a:gd name="connsiteY9314" fmla="*/ 1161480 h 1578661"/>
                  <a:gd name="connsiteX9315" fmla="*/ 1172353 w 1534386"/>
                  <a:gd name="connsiteY9315" fmla="*/ 1161480 h 1578661"/>
                  <a:gd name="connsiteX9316" fmla="*/ 1171145 w 1534386"/>
                  <a:gd name="connsiteY9316" fmla="*/ 1165104 h 1578661"/>
                  <a:gd name="connsiteX9317" fmla="*/ 1171145 w 1534386"/>
                  <a:gd name="connsiteY9317" fmla="*/ 1165104 h 1578661"/>
                  <a:gd name="connsiteX9318" fmla="*/ 1171145 w 1534386"/>
                  <a:gd name="connsiteY9318" fmla="*/ 1165104 h 1578661"/>
                  <a:gd name="connsiteX9319" fmla="*/ 1171145 w 1534386"/>
                  <a:gd name="connsiteY9319" fmla="*/ 1165104 h 1578661"/>
                  <a:gd name="connsiteX9320" fmla="*/ 1171145 w 1534386"/>
                  <a:gd name="connsiteY9320" fmla="*/ 1165104 h 1578661"/>
                  <a:gd name="connsiteX9321" fmla="*/ 1171145 w 1534386"/>
                  <a:gd name="connsiteY9321" fmla="*/ 1165104 h 1578661"/>
                  <a:gd name="connsiteX9322" fmla="*/ 1171145 w 1534386"/>
                  <a:gd name="connsiteY9322" fmla="*/ 1165104 h 1578661"/>
                  <a:gd name="connsiteX9323" fmla="*/ 1171145 w 1534386"/>
                  <a:gd name="connsiteY9323" fmla="*/ 1163896 h 1578661"/>
                  <a:gd name="connsiteX9324" fmla="*/ 1173561 w 1534386"/>
                  <a:gd name="connsiteY9324" fmla="*/ 1162688 h 1578661"/>
                  <a:gd name="connsiteX9325" fmla="*/ 1173561 w 1534386"/>
                  <a:gd name="connsiteY9325" fmla="*/ 1162688 h 1578661"/>
                  <a:gd name="connsiteX9326" fmla="*/ 1175977 w 1534386"/>
                  <a:gd name="connsiteY9326" fmla="*/ 1162688 h 1578661"/>
                  <a:gd name="connsiteX9327" fmla="*/ 1175977 w 1534386"/>
                  <a:gd name="connsiteY9327" fmla="*/ 1162688 h 1578661"/>
                  <a:gd name="connsiteX9328" fmla="*/ 1177185 w 1534386"/>
                  <a:gd name="connsiteY9328" fmla="*/ 1162688 h 1578661"/>
                  <a:gd name="connsiteX9329" fmla="*/ 1177185 w 1534386"/>
                  <a:gd name="connsiteY9329" fmla="*/ 1162688 h 1578661"/>
                  <a:gd name="connsiteX9330" fmla="*/ 1177185 w 1534386"/>
                  <a:gd name="connsiteY9330" fmla="*/ 1162688 h 1578661"/>
                  <a:gd name="connsiteX9331" fmla="*/ 1177185 w 1534386"/>
                  <a:gd name="connsiteY9331" fmla="*/ 1162688 h 1578661"/>
                  <a:gd name="connsiteX9332" fmla="*/ 1177185 w 1534386"/>
                  <a:gd name="connsiteY9332" fmla="*/ 1162688 h 1578661"/>
                  <a:gd name="connsiteX9333" fmla="*/ 1177185 w 1534386"/>
                  <a:gd name="connsiteY9333" fmla="*/ 1162688 h 1578661"/>
                  <a:gd name="connsiteX9334" fmla="*/ 1177185 w 1534386"/>
                  <a:gd name="connsiteY9334" fmla="*/ 1162688 h 1578661"/>
                  <a:gd name="connsiteX9335" fmla="*/ 1177185 w 1534386"/>
                  <a:gd name="connsiteY9335" fmla="*/ 1162688 h 1578661"/>
                  <a:gd name="connsiteX9336" fmla="*/ 1178394 w 1534386"/>
                  <a:gd name="connsiteY9336" fmla="*/ 1163896 h 1578661"/>
                  <a:gd name="connsiteX9337" fmla="*/ 1178394 w 1534386"/>
                  <a:gd name="connsiteY9337" fmla="*/ 1163896 h 1578661"/>
                  <a:gd name="connsiteX9338" fmla="*/ 1178394 w 1534386"/>
                  <a:gd name="connsiteY9338" fmla="*/ 1163896 h 1578661"/>
                  <a:gd name="connsiteX9339" fmla="*/ 1178394 w 1534386"/>
                  <a:gd name="connsiteY9339" fmla="*/ 1163896 h 1578661"/>
                  <a:gd name="connsiteX9340" fmla="*/ 1178394 w 1534386"/>
                  <a:gd name="connsiteY9340" fmla="*/ 1163896 h 1578661"/>
                  <a:gd name="connsiteX9341" fmla="*/ 1178394 w 1534386"/>
                  <a:gd name="connsiteY9341" fmla="*/ 1163896 h 1578661"/>
                  <a:gd name="connsiteX9342" fmla="*/ 1179602 w 1534386"/>
                  <a:gd name="connsiteY9342" fmla="*/ 1163896 h 1578661"/>
                  <a:gd name="connsiteX9343" fmla="*/ 1179602 w 1534386"/>
                  <a:gd name="connsiteY9343" fmla="*/ 1163896 h 1578661"/>
                  <a:gd name="connsiteX9344" fmla="*/ 1184434 w 1534386"/>
                  <a:gd name="connsiteY9344" fmla="*/ 1165104 h 1578661"/>
                  <a:gd name="connsiteX9345" fmla="*/ 1190475 w 1534386"/>
                  <a:gd name="connsiteY9345" fmla="*/ 1166312 h 1578661"/>
                  <a:gd name="connsiteX9346" fmla="*/ 1190475 w 1534386"/>
                  <a:gd name="connsiteY9346" fmla="*/ 1166312 h 1578661"/>
                  <a:gd name="connsiteX9347" fmla="*/ 1198931 w 1534386"/>
                  <a:gd name="connsiteY9347" fmla="*/ 1171145 h 1578661"/>
                  <a:gd name="connsiteX9348" fmla="*/ 1202556 w 1534386"/>
                  <a:gd name="connsiteY9348" fmla="*/ 1178394 h 1578661"/>
                  <a:gd name="connsiteX9349" fmla="*/ 1202556 w 1534386"/>
                  <a:gd name="connsiteY9349" fmla="*/ 1178394 h 1578661"/>
                  <a:gd name="connsiteX9350" fmla="*/ 1203764 w 1534386"/>
                  <a:gd name="connsiteY9350" fmla="*/ 1178394 h 1578661"/>
                  <a:gd name="connsiteX9351" fmla="*/ 1203764 w 1534386"/>
                  <a:gd name="connsiteY9351" fmla="*/ 1178394 h 1578661"/>
                  <a:gd name="connsiteX9352" fmla="*/ 1203764 w 1534386"/>
                  <a:gd name="connsiteY9352" fmla="*/ 1177185 h 1578661"/>
                  <a:gd name="connsiteX9353" fmla="*/ 1202556 w 1534386"/>
                  <a:gd name="connsiteY9353" fmla="*/ 1165104 h 1578661"/>
                  <a:gd name="connsiteX9354" fmla="*/ 1236383 w 1534386"/>
                  <a:gd name="connsiteY9354" fmla="*/ 1144566 h 1578661"/>
                  <a:gd name="connsiteX9355" fmla="*/ 1236383 w 1534386"/>
                  <a:gd name="connsiteY9355" fmla="*/ 1144566 h 1578661"/>
                  <a:gd name="connsiteX9356" fmla="*/ 1225510 w 1534386"/>
                  <a:gd name="connsiteY9356" fmla="*/ 1145774 h 1578661"/>
                  <a:gd name="connsiteX9357" fmla="*/ 1223094 w 1534386"/>
                  <a:gd name="connsiteY9357" fmla="*/ 1145774 h 1578661"/>
                  <a:gd name="connsiteX9358" fmla="*/ 1219469 w 1534386"/>
                  <a:gd name="connsiteY9358" fmla="*/ 1145774 h 1578661"/>
                  <a:gd name="connsiteX9359" fmla="*/ 1218262 w 1534386"/>
                  <a:gd name="connsiteY9359" fmla="*/ 1145774 h 1578661"/>
                  <a:gd name="connsiteX9360" fmla="*/ 1218262 w 1534386"/>
                  <a:gd name="connsiteY9360" fmla="*/ 1145774 h 1578661"/>
                  <a:gd name="connsiteX9361" fmla="*/ 1214637 w 1534386"/>
                  <a:gd name="connsiteY9361" fmla="*/ 1144566 h 1578661"/>
                  <a:gd name="connsiteX9362" fmla="*/ 1206180 w 1534386"/>
                  <a:gd name="connsiteY9362" fmla="*/ 1143358 h 1578661"/>
                  <a:gd name="connsiteX9363" fmla="*/ 1189266 w 1534386"/>
                  <a:gd name="connsiteY9363" fmla="*/ 1142150 h 1578661"/>
                  <a:gd name="connsiteX9364" fmla="*/ 1189266 w 1534386"/>
                  <a:gd name="connsiteY9364" fmla="*/ 1142150 h 1578661"/>
                  <a:gd name="connsiteX9365" fmla="*/ 1189266 w 1534386"/>
                  <a:gd name="connsiteY9365" fmla="*/ 1142150 h 1578661"/>
                  <a:gd name="connsiteX9366" fmla="*/ 1189266 w 1534386"/>
                  <a:gd name="connsiteY9366" fmla="*/ 1142150 h 1578661"/>
                  <a:gd name="connsiteX9367" fmla="*/ 1191683 w 1534386"/>
                  <a:gd name="connsiteY9367" fmla="*/ 1143358 h 1578661"/>
                  <a:gd name="connsiteX9368" fmla="*/ 1201348 w 1534386"/>
                  <a:gd name="connsiteY9368" fmla="*/ 1144566 h 1578661"/>
                  <a:gd name="connsiteX9369" fmla="*/ 1208597 w 1534386"/>
                  <a:gd name="connsiteY9369" fmla="*/ 1144566 h 1578661"/>
                  <a:gd name="connsiteX9370" fmla="*/ 1213429 w 1534386"/>
                  <a:gd name="connsiteY9370" fmla="*/ 1145774 h 1578661"/>
                  <a:gd name="connsiteX9371" fmla="*/ 1215845 w 1534386"/>
                  <a:gd name="connsiteY9371" fmla="*/ 1146982 h 1578661"/>
                  <a:gd name="connsiteX9372" fmla="*/ 1215845 w 1534386"/>
                  <a:gd name="connsiteY9372" fmla="*/ 1146982 h 1578661"/>
                  <a:gd name="connsiteX9373" fmla="*/ 1204972 w 1534386"/>
                  <a:gd name="connsiteY9373" fmla="*/ 1148191 h 1578661"/>
                  <a:gd name="connsiteX9374" fmla="*/ 1204972 w 1534386"/>
                  <a:gd name="connsiteY9374" fmla="*/ 1149398 h 1578661"/>
                  <a:gd name="connsiteX9375" fmla="*/ 1218262 w 1534386"/>
                  <a:gd name="connsiteY9375" fmla="*/ 1149398 h 1578661"/>
                  <a:gd name="connsiteX9376" fmla="*/ 1225510 w 1534386"/>
                  <a:gd name="connsiteY9376" fmla="*/ 1148191 h 1578661"/>
                  <a:gd name="connsiteX9377" fmla="*/ 1226719 w 1534386"/>
                  <a:gd name="connsiteY9377" fmla="*/ 1148191 h 1578661"/>
                  <a:gd name="connsiteX9378" fmla="*/ 1226719 w 1534386"/>
                  <a:gd name="connsiteY9378" fmla="*/ 1148191 h 1578661"/>
                  <a:gd name="connsiteX9379" fmla="*/ 1227926 w 1534386"/>
                  <a:gd name="connsiteY9379" fmla="*/ 1148191 h 1578661"/>
                  <a:gd name="connsiteX9380" fmla="*/ 1227926 w 1534386"/>
                  <a:gd name="connsiteY9380" fmla="*/ 1148191 h 1578661"/>
                  <a:gd name="connsiteX9381" fmla="*/ 1231551 w 1534386"/>
                  <a:gd name="connsiteY9381" fmla="*/ 1146982 h 1578661"/>
                  <a:gd name="connsiteX9382" fmla="*/ 1231551 w 1534386"/>
                  <a:gd name="connsiteY9382" fmla="*/ 1146982 h 1578661"/>
                  <a:gd name="connsiteX9383" fmla="*/ 1232759 w 1534386"/>
                  <a:gd name="connsiteY9383" fmla="*/ 1146982 h 1578661"/>
                  <a:gd name="connsiteX9384" fmla="*/ 1232759 w 1534386"/>
                  <a:gd name="connsiteY9384" fmla="*/ 1146982 h 1578661"/>
                  <a:gd name="connsiteX9385" fmla="*/ 1233967 w 1534386"/>
                  <a:gd name="connsiteY9385" fmla="*/ 1146982 h 1578661"/>
                  <a:gd name="connsiteX9386" fmla="*/ 1233967 w 1534386"/>
                  <a:gd name="connsiteY9386" fmla="*/ 1146982 h 1578661"/>
                  <a:gd name="connsiteX9387" fmla="*/ 1235175 w 1534386"/>
                  <a:gd name="connsiteY9387" fmla="*/ 1146982 h 1578661"/>
                  <a:gd name="connsiteX9388" fmla="*/ 1235175 w 1534386"/>
                  <a:gd name="connsiteY9388" fmla="*/ 1146982 h 1578661"/>
                  <a:gd name="connsiteX9389" fmla="*/ 1236383 w 1534386"/>
                  <a:gd name="connsiteY9389" fmla="*/ 1144566 h 1578661"/>
                  <a:gd name="connsiteX9390" fmla="*/ 1236383 w 1534386"/>
                  <a:gd name="connsiteY9390" fmla="*/ 1144566 h 1578661"/>
                  <a:gd name="connsiteX9391" fmla="*/ 1236383 w 1534386"/>
                  <a:gd name="connsiteY9391" fmla="*/ 1144566 h 1578661"/>
                  <a:gd name="connsiteX9392" fmla="*/ 1236383 w 1534386"/>
                  <a:gd name="connsiteY9392" fmla="*/ 1144566 h 1578661"/>
                  <a:gd name="connsiteX9393" fmla="*/ 1236383 w 1534386"/>
                  <a:gd name="connsiteY9393" fmla="*/ 1144566 h 1578661"/>
                  <a:gd name="connsiteX9394" fmla="*/ 1163896 w 1534386"/>
                  <a:gd name="connsiteY9394" fmla="*/ 1188058 h 1578661"/>
                  <a:gd name="connsiteX9395" fmla="*/ 1163896 w 1534386"/>
                  <a:gd name="connsiteY9395" fmla="*/ 1188058 h 1578661"/>
                  <a:gd name="connsiteX9396" fmla="*/ 1163896 w 1534386"/>
                  <a:gd name="connsiteY9396" fmla="*/ 1188058 h 1578661"/>
                  <a:gd name="connsiteX9397" fmla="*/ 1163896 w 1534386"/>
                  <a:gd name="connsiteY9397" fmla="*/ 1188058 h 1578661"/>
                  <a:gd name="connsiteX9398" fmla="*/ 1183226 w 1534386"/>
                  <a:gd name="connsiteY9398" fmla="*/ 1197723 h 1578661"/>
                  <a:gd name="connsiteX9399" fmla="*/ 1180809 w 1534386"/>
                  <a:gd name="connsiteY9399" fmla="*/ 1196515 h 1578661"/>
                  <a:gd name="connsiteX9400" fmla="*/ 1179602 w 1534386"/>
                  <a:gd name="connsiteY9400" fmla="*/ 1196515 h 1578661"/>
                  <a:gd name="connsiteX9401" fmla="*/ 1175977 w 1534386"/>
                  <a:gd name="connsiteY9401" fmla="*/ 1197723 h 1578661"/>
                  <a:gd name="connsiteX9402" fmla="*/ 1175977 w 1534386"/>
                  <a:gd name="connsiteY9402" fmla="*/ 1197723 h 1578661"/>
                  <a:gd name="connsiteX9403" fmla="*/ 1179602 w 1534386"/>
                  <a:gd name="connsiteY9403" fmla="*/ 1198931 h 1578661"/>
                  <a:gd name="connsiteX9404" fmla="*/ 1185642 w 1534386"/>
                  <a:gd name="connsiteY9404" fmla="*/ 1198931 h 1578661"/>
                  <a:gd name="connsiteX9405" fmla="*/ 1185642 w 1534386"/>
                  <a:gd name="connsiteY9405" fmla="*/ 1197723 h 1578661"/>
                  <a:gd name="connsiteX9406" fmla="*/ 1185642 w 1534386"/>
                  <a:gd name="connsiteY9406" fmla="*/ 1197723 h 1578661"/>
                  <a:gd name="connsiteX9407" fmla="*/ 1185642 w 1534386"/>
                  <a:gd name="connsiteY9407" fmla="*/ 1197723 h 1578661"/>
                  <a:gd name="connsiteX9408" fmla="*/ 1196516 w 1534386"/>
                  <a:gd name="connsiteY9408" fmla="*/ 1192891 h 1578661"/>
                  <a:gd name="connsiteX9409" fmla="*/ 1196516 w 1534386"/>
                  <a:gd name="connsiteY9409" fmla="*/ 1192891 h 1578661"/>
                  <a:gd name="connsiteX9410" fmla="*/ 1183226 w 1534386"/>
                  <a:gd name="connsiteY9410" fmla="*/ 1197723 h 1578661"/>
                  <a:gd name="connsiteX9411" fmla="*/ 1183226 w 1534386"/>
                  <a:gd name="connsiteY9411" fmla="*/ 1197723 h 1578661"/>
                  <a:gd name="connsiteX9412" fmla="*/ 1183226 w 1534386"/>
                  <a:gd name="connsiteY9412" fmla="*/ 1197723 h 1578661"/>
                  <a:gd name="connsiteX9413" fmla="*/ 1183226 w 1534386"/>
                  <a:gd name="connsiteY9413" fmla="*/ 1197723 h 1578661"/>
                  <a:gd name="connsiteX9414" fmla="*/ 1011672 w 1534386"/>
                  <a:gd name="connsiteY9414" fmla="*/ 575540 h 1578661"/>
                  <a:gd name="connsiteX9415" fmla="*/ 1018921 w 1534386"/>
                  <a:gd name="connsiteY9415" fmla="*/ 546545 h 1578661"/>
                  <a:gd name="connsiteX9416" fmla="*/ 1017713 w 1534386"/>
                  <a:gd name="connsiteY9416" fmla="*/ 546545 h 1578661"/>
                  <a:gd name="connsiteX9417" fmla="*/ 1017713 w 1534386"/>
                  <a:gd name="connsiteY9417" fmla="*/ 546545 h 1578661"/>
                  <a:gd name="connsiteX9418" fmla="*/ 1008048 w 1534386"/>
                  <a:gd name="connsiteY9418" fmla="*/ 570708 h 1578661"/>
                  <a:gd name="connsiteX9419" fmla="*/ 1008048 w 1534386"/>
                  <a:gd name="connsiteY9419" fmla="*/ 600911 h 1578661"/>
                  <a:gd name="connsiteX9420" fmla="*/ 1010464 w 1534386"/>
                  <a:gd name="connsiteY9420" fmla="*/ 600911 h 1578661"/>
                  <a:gd name="connsiteX9421" fmla="*/ 1010464 w 1534386"/>
                  <a:gd name="connsiteY9421" fmla="*/ 600911 h 1578661"/>
                  <a:gd name="connsiteX9422" fmla="*/ 1010464 w 1534386"/>
                  <a:gd name="connsiteY9422" fmla="*/ 600911 h 1578661"/>
                  <a:gd name="connsiteX9423" fmla="*/ 1010464 w 1534386"/>
                  <a:gd name="connsiteY9423" fmla="*/ 600911 h 1578661"/>
                  <a:gd name="connsiteX9424" fmla="*/ 1010464 w 1534386"/>
                  <a:gd name="connsiteY9424" fmla="*/ 599703 h 1578661"/>
                  <a:gd name="connsiteX9425" fmla="*/ 1010464 w 1534386"/>
                  <a:gd name="connsiteY9425" fmla="*/ 598495 h 1578661"/>
                  <a:gd name="connsiteX9426" fmla="*/ 1010464 w 1534386"/>
                  <a:gd name="connsiteY9426" fmla="*/ 598495 h 1578661"/>
                  <a:gd name="connsiteX9427" fmla="*/ 1010464 w 1534386"/>
                  <a:gd name="connsiteY9427" fmla="*/ 598495 h 1578661"/>
                  <a:gd name="connsiteX9428" fmla="*/ 1011672 w 1534386"/>
                  <a:gd name="connsiteY9428" fmla="*/ 575540 h 1578661"/>
                  <a:gd name="connsiteX9429" fmla="*/ 1194099 w 1534386"/>
                  <a:gd name="connsiteY9429" fmla="*/ 1462302 h 1578661"/>
                  <a:gd name="connsiteX9430" fmla="*/ 1194099 w 1534386"/>
                  <a:gd name="connsiteY9430" fmla="*/ 1462302 h 1578661"/>
                  <a:gd name="connsiteX9431" fmla="*/ 1203764 w 1534386"/>
                  <a:gd name="connsiteY9431" fmla="*/ 1463510 h 1578661"/>
                  <a:gd name="connsiteX9432" fmla="*/ 1203764 w 1534386"/>
                  <a:gd name="connsiteY9432" fmla="*/ 1474384 h 1578661"/>
                  <a:gd name="connsiteX9433" fmla="*/ 1204972 w 1534386"/>
                  <a:gd name="connsiteY9433" fmla="*/ 1475591 h 1578661"/>
                  <a:gd name="connsiteX9434" fmla="*/ 1207388 w 1534386"/>
                  <a:gd name="connsiteY9434" fmla="*/ 1474384 h 1578661"/>
                  <a:gd name="connsiteX9435" fmla="*/ 1207388 w 1534386"/>
                  <a:gd name="connsiteY9435" fmla="*/ 1474384 h 1578661"/>
                  <a:gd name="connsiteX9436" fmla="*/ 1207388 w 1534386"/>
                  <a:gd name="connsiteY9436" fmla="*/ 1468343 h 1578661"/>
                  <a:gd name="connsiteX9437" fmla="*/ 1212221 w 1534386"/>
                  <a:gd name="connsiteY9437" fmla="*/ 1462302 h 1578661"/>
                  <a:gd name="connsiteX9438" fmla="*/ 1224302 w 1534386"/>
                  <a:gd name="connsiteY9438" fmla="*/ 1459886 h 1578661"/>
                  <a:gd name="connsiteX9439" fmla="*/ 1223094 w 1534386"/>
                  <a:gd name="connsiteY9439" fmla="*/ 1458678 h 1578661"/>
                  <a:gd name="connsiteX9440" fmla="*/ 1207388 w 1534386"/>
                  <a:gd name="connsiteY9440" fmla="*/ 1458678 h 1578661"/>
                  <a:gd name="connsiteX9441" fmla="*/ 1195307 w 1534386"/>
                  <a:gd name="connsiteY9441" fmla="*/ 1458678 h 1578661"/>
                  <a:gd name="connsiteX9442" fmla="*/ 1195307 w 1534386"/>
                  <a:gd name="connsiteY9442" fmla="*/ 1458678 h 1578661"/>
                  <a:gd name="connsiteX9443" fmla="*/ 1194099 w 1534386"/>
                  <a:gd name="connsiteY9443" fmla="*/ 1458678 h 1578661"/>
                  <a:gd name="connsiteX9444" fmla="*/ 1188059 w 1534386"/>
                  <a:gd name="connsiteY9444" fmla="*/ 1457470 h 1578661"/>
                  <a:gd name="connsiteX9445" fmla="*/ 1179602 w 1534386"/>
                  <a:gd name="connsiteY9445" fmla="*/ 1452637 h 1578661"/>
                  <a:gd name="connsiteX9446" fmla="*/ 1178394 w 1534386"/>
                  <a:gd name="connsiteY9446" fmla="*/ 1452637 h 1578661"/>
                  <a:gd name="connsiteX9447" fmla="*/ 1194099 w 1534386"/>
                  <a:gd name="connsiteY9447" fmla="*/ 1462302 h 1578661"/>
                  <a:gd name="connsiteX9448" fmla="*/ 1194099 w 1534386"/>
                  <a:gd name="connsiteY9448" fmla="*/ 1462302 h 1578661"/>
                  <a:gd name="connsiteX9449" fmla="*/ 1194099 w 1534386"/>
                  <a:gd name="connsiteY9449" fmla="*/ 1462302 h 1578661"/>
                  <a:gd name="connsiteX9450" fmla="*/ 1194099 w 1534386"/>
                  <a:gd name="connsiteY9450" fmla="*/ 1462302 h 1578661"/>
                  <a:gd name="connsiteX9451" fmla="*/ 1194099 w 1534386"/>
                  <a:gd name="connsiteY9451" fmla="*/ 1462302 h 1578661"/>
                  <a:gd name="connsiteX9452" fmla="*/ 1270211 w 1534386"/>
                  <a:gd name="connsiteY9452" fmla="*/ 1111947 h 1578661"/>
                  <a:gd name="connsiteX9453" fmla="*/ 1270211 w 1534386"/>
                  <a:gd name="connsiteY9453" fmla="*/ 1111947 h 1578661"/>
                  <a:gd name="connsiteX9454" fmla="*/ 1270211 w 1534386"/>
                  <a:gd name="connsiteY9454" fmla="*/ 1111947 h 1578661"/>
                  <a:gd name="connsiteX9455" fmla="*/ 1270211 w 1534386"/>
                  <a:gd name="connsiteY9455" fmla="*/ 1111947 h 1578661"/>
                  <a:gd name="connsiteX9456" fmla="*/ 1017713 w 1534386"/>
                  <a:gd name="connsiteY9456" fmla="*/ 504261 h 1578661"/>
                  <a:gd name="connsiteX9457" fmla="*/ 1037043 w 1534386"/>
                  <a:gd name="connsiteY9457" fmla="*/ 500637 h 1578661"/>
                  <a:gd name="connsiteX9458" fmla="*/ 1038251 w 1534386"/>
                  <a:gd name="connsiteY9458" fmla="*/ 503053 h 1578661"/>
                  <a:gd name="connsiteX9459" fmla="*/ 1040667 w 1534386"/>
                  <a:gd name="connsiteY9459" fmla="*/ 504261 h 1578661"/>
                  <a:gd name="connsiteX9460" fmla="*/ 1043084 w 1534386"/>
                  <a:gd name="connsiteY9460" fmla="*/ 509093 h 1578661"/>
                  <a:gd name="connsiteX9461" fmla="*/ 1044292 w 1534386"/>
                  <a:gd name="connsiteY9461" fmla="*/ 510302 h 1578661"/>
                  <a:gd name="connsiteX9462" fmla="*/ 1043084 w 1534386"/>
                  <a:gd name="connsiteY9462" fmla="*/ 512718 h 1578661"/>
                  <a:gd name="connsiteX9463" fmla="*/ 1046708 w 1534386"/>
                  <a:gd name="connsiteY9463" fmla="*/ 518759 h 1578661"/>
                  <a:gd name="connsiteX9464" fmla="*/ 1049124 w 1534386"/>
                  <a:gd name="connsiteY9464" fmla="*/ 523591 h 1578661"/>
                  <a:gd name="connsiteX9465" fmla="*/ 1047916 w 1534386"/>
                  <a:gd name="connsiteY9465" fmla="*/ 524799 h 1578661"/>
                  <a:gd name="connsiteX9466" fmla="*/ 1050332 w 1534386"/>
                  <a:gd name="connsiteY9466" fmla="*/ 526007 h 1578661"/>
                  <a:gd name="connsiteX9467" fmla="*/ 1057581 w 1534386"/>
                  <a:gd name="connsiteY9467" fmla="*/ 522383 h 1578661"/>
                  <a:gd name="connsiteX9468" fmla="*/ 1064830 w 1534386"/>
                  <a:gd name="connsiteY9468" fmla="*/ 522383 h 1578661"/>
                  <a:gd name="connsiteX9469" fmla="*/ 1064830 w 1534386"/>
                  <a:gd name="connsiteY9469" fmla="*/ 522383 h 1578661"/>
                  <a:gd name="connsiteX9470" fmla="*/ 1064830 w 1534386"/>
                  <a:gd name="connsiteY9470" fmla="*/ 522383 h 1578661"/>
                  <a:gd name="connsiteX9471" fmla="*/ 1059997 w 1534386"/>
                  <a:gd name="connsiteY9471" fmla="*/ 519967 h 1578661"/>
                  <a:gd name="connsiteX9472" fmla="*/ 1059997 w 1534386"/>
                  <a:gd name="connsiteY9472" fmla="*/ 519967 h 1578661"/>
                  <a:gd name="connsiteX9473" fmla="*/ 1059997 w 1534386"/>
                  <a:gd name="connsiteY9473" fmla="*/ 519967 h 1578661"/>
                  <a:gd name="connsiteX9474" fmla="*/ 1059997 w 1534386"/>
                  <a:gd name="connsiteY9474" fmla="*/ 519967 h 1578661"/>
                  <a:gd name="connsiteX9475" fmla="*/ 1057581 w 1534386"/>
                  <a:gd name="connsiteY9475" fmla="*/ 516342 h 1578661"/>
                  <a:gd name="connsiteX9476" fmla="*/ 1056373 w 1534386"/>
                  <a:gd name="connsiteY9476" fmla="*/ 516342 h 1578661"/>
                  <a:gd name="connsiteX9477" fmla="*/ 1052749 w 1534386"/>
                  <a:gd name="connsiteY9477" fmla="*/ 512718 h 1578661"/>
                  <a:gd name="connsiteX9478" fmla="*/ 1053957 w 1534386"/>
                  <a:gd name="connsiteY9478" fmla="*/ 509093 h 1578661"/>
                  <a:gd name="connsiteX9479" fmla="*/ 1049124 w 1534386"/>
                  <a:gd name="connsiteY9479" fmla="*/ 504261 h 1578661"/>
                  <a:gd name="connsiteX9480" fmla="*/ 1049124 w 1534386"/>
                  <a:gd name="connsiteY9480" fmla="*/ 504261 h 1578661"/>
                  <a:gd name="connsiteX9481" fmla="*/ 1047916 w 1534386"/>
                  <a:gd name="connsiteY9481" fmla="*/ 500637 h 1578661"/>
                  <a:gd name="connsiteX9482" fmla="*/ 1044292 w 1534386"/>
                  <a:gd name="connsiteY9482" fmla="*/ 499428 h 1578661"/>
                  <a:gd name="connsiteX9483" fmla="*/ 1044292 w 1534386"/>
                  <a:gd name="connsiteY9483" fmla="*/ 499428 h 1578661"/>
                  <a:gd name="connsiteX9484" fmla="*/ 1041875 w 1534386"/>
                  <a:gd name="connsiteY9484" fmla="*/ 497012 h 1578661"/>
                  <a:gd name="connsiteX9485" fmla="*/ 1018921 w 1534386"/>
                  <a:gd name="connsiteY9485" fmla="*/ 498220 h 1578661"/>
                  <a:gd name="connsiteX9486" fmla="*/ 1012881 w 1534386"/>
                  <a:gd name="connsiteY9486" fmla="*/ 503053 h 1578661"/>
                  <a:gd name="connsiteX9487" fmla="*/ 998383 w 1534386"/>
                  <a:gd name="connsiteY9487" fmla="*/ 527215 h 1578661"/>
                  <a:gd name="connsiteX9488" fmla="*/ 999591 w 1534386"/>
                  <a:gd name="connsiteY9488" fmla="*/ 527215 h 1578661"/>
                  <a:gd name="connsiteX9489" fmla="*/ 1017713 w 1534386"/>
                  <a:gd name="connsiteY9489" fmla="*/ 504261 h 1578661"/>
                  <a:gd name="connsiteX9490" fmla="*/ 1270211 w 1534386"/>
                  <a:gd name="connsiteY9490" fmla="*/ 1111947 h 1578661"/>
                  <a:gd name="connsiteX9491" fmla="*/ 1270211 w 1534386"/>
                  <a:gd name="connsiteY9491" fmla="*/ 1111947 h 1578661"/>
                  <a:gd name="connsiteX9492" fmla="*/ 1270211 w 1534386"/>
                  <a:gd name="connsiteY9492" fmla="*/ 1111947 h 1578661"/>
                  <a:gd name="connsiteX9493" fmla="*/ 1270211 w 1534386"/>
                  <a:gd name="connsiteY9493" fmla="*/ 1111947 h 1578661"/>
                  <a:gd name="connsiteX9494" fmla="*/ 1312495 w 1534386"/>
                  <a:gd name="connsiteY9494" fmla="*/ 969388 h 1578661"/>
                  <a:gd name="connsiteX9495" fmla="*/ 1312495 w 1534386"/>
                  <a:gd name="connsiteY9495" fmla="*/ 969388 h 1578661"/>
                  <a:gd name="connsiteX9496" fmla="*/ 1312495 w 1534386"/>
                  <a:gd name="connsiteY9496" fmla="*/ 969388 h 1578661"/>
                  <a:gd name="connsiteX9497" fmla="*/ 1312495 w 1534386"/>
                  <a:gd name="connsiteY9497" fmla="*/ 969388 h 1578661"/>
                  <a:gd name="connsiteX9498" fmla="*/ 1313703 w 1534386"/>
                  <a:gd name="connsiteY9498" fmla="*/ 964556 h 1578661"/>
                  <a:gd name="connsiteX9499" fmla="*/ 1318536 w 1534386"/>
                  <a:gd name="connsiteY9499" fmla="*/ 954891 h 1578661"/>
                  <a:gd name="connsiteX9500" fmla="*/ 1320952 w 1534386"/>
                  <a:gd name="connsiteY9500" fmla="*/ 952474 h 1578661"/>
                  <a:gd name="connsiteX9501" fmla="*/ 1320952 w 1534386"/>
                  <a:gd name="connsiteY9501" fmla="*/ 952474 h 1578661"/>
                  <a:gd name="connsiteX9502" fmla="*/ 1329409 w 1534386"/>
                  <a:gd name="connsiteY9502" fmla="*/ 948850 h 1578661"/>
                  <a:gd name="connsiteX9503" fmla="*/ 1328201 w 1534386"/>
                  <a:gd name="connsiteY9503" fmla="*/ 947642 h 1578661"/>
                  <a:gd name="connsiteX9504" fmla="*/ 1324576 w 1534386"/>
                  <a:gd name="connsiteY9504" fmla="*/ 947642 h 1578661"/>
                  <a:gd name="connsiteX9505" fmla="*/ 1323368 w 1534386"/>
                  <a:gd name="connsiteY9505" fmla="*/ 946434 h 1578661"/>
                  <a:gd name="connsiteX9506" fmla="*/ 1347531 w 1534386"/>
                  <a:gd name="connsiteY9506" fmla="*/ 940393 h 1578661"/>
                  <a:gd name="connsiteX9507" fmla="*/ 1371693 w 1534386"/>
                  <a:gd name="connsiteY9507" fmla="*/ 934353 h 1578661"/>
                  <a:gd name="connsiteX9508" fmla="*/ 1371693 w 1534386"/>
                  <a:gd name="connsiteY9508" fmla="*/ 935561 h 1578661"/>
                  <a:gd name="connsiteX9509" fmla="*/ 1375318 w 1534386"/>
                  <a:gd name="connsiteY9509" fmla="*/ 937977 h 1578661"/>
                  <a:gd name="connsiteX9510" fmla="*/ 1375318 w 1534386"/>
                  <a:gd name="connsiteY9510" fmla="*/ 951266 h 1578661"/>
                  <a:gd name="connsiteX9511" fmla="*/ 1382566 w 1534386"/>
                  <a:gd name="connsiteY9511" fmla="*/ 968180 h 1578661"/>
                  <a:gd name="connsiteX9512" fmla="*/ 1383775 w 1534386"/>
                  <a:gd name="connsiteY9512" fmla="*/ 968180 h 1578661"/>
                  <a:gd name="connsiteX9513" fmla="*/ 1377734 w 1534386"/>
                  <a:gd name="connsiteY9513" fmla="*/ 950058 h 1578661"/>
                  <a:gd name="connsiteX9514" fmla="*/ 1380150 w 1534386"/>
                  <a:gd name="connsiteY9514" fmla="*/ 936769 h 1578661"/>
                  <a:gd name="connsiteX9515" fmla="*/ 1378942 w 1534386"/>
                  <a:gd name="connsiteY9515" fmla="*/ 935561 h 1578661"/>
                  <a:gd name="connsiteX9516" fmla="*/ 1378942 w 1534386"/>
                  <a:gd name="connsiteY9516" fmla="*/ 934353 h 1578661"/>
                  <a:gd name="connsiteX9517" fmla="*/ 1376525 w 1534386"/>
                  <a:gd name="connsiteY9517" fmla="*/ 930728 h 1578661"/>
                  <a:gd name="connsiteX9518" fmla="*/ 1347531 w 1534386"/>
                  <a:gd name="connsiteY9518" fmla="*/ 934353 h 1578661"/>
                  <a:gd name="connsiteX9519" fmla="*/ 1312495 w 1534386"/>
                  <a:gd name="connsiteY9519" fmla="*/ 948850 h 1578661"/>
                  <a:gd name="connsiteX9520" fmla="*/ 1312495 w 1534386"/>
                  <a:gd name="connsiteY9520" fmla="*/ 950058 h 1578661"/>
                  <a:gd name="connsiteX9521" fmla="*/ 1314911 w 1534386"/>
                  <a:gd name="connsiteY9521" fmla="*/ 952474 h 1578661"/>
                  <a:gd name="connsiteX9522" fmla="*/ 1316119 w 1534386"/>
                  <a:gd name="connsiteY9522" fmla="*/ 952474 h 1578661"/>
                  <a:gd name="connsiteX9523" fmla="*/ 1316119 w 1534386"/>
                  <a:gd name="connsiteY9523" fmla="*/ 953683 h 1578661"/>
                  <a:gd name="connsiteX9524" fmla="*/ 1311287 w 1534386"/>
                  <a:gd name="connsiteY9524" fmla="*/ 959723 h 1578661"/>
                  <a:gd name="connsiteX9525" fmla="*/ 1311287 w 1534386"/>
                  <a:gd name="connsiteY9525" fmla="*/ 966972 h 1578661"/>
                  <a:gd name="connsiteX9526" fmla="*/ 1312495 w 1534386"/>
                  <a:gd name="connsiteY9526" fmla="*/ 969388 h 1578661"/>
                  <a:gd name="connsiteX9527" fmla="*/ 1097449 w 1534386"/>
                  <a:gd name="connsiteY9527" fmla="*/ 1020129 h 1578661"/>
                  <a:gd name="connsiteX9528" fmla="*/ 1097449 w 1534386"/>
                  <a:gd name="connsiteY9528" fmla="*/ 1020129 h 1578661"/>
                  <a:gd name="connsiteX9529" fmla="*/ 1095033 w 1534386"/>
                  <a:gd name="connsiteY9529" fmla="*/ 1023754 h 1578661"/>
                  <a:gd name="connsiteX9530" fmla="*/ 1092617 w 1534386"/>
                  <a:gd name="connsiteY9530" fmla="*/ 1032211 h 1578661"/>
                  <a:gd name="connsiteX9531" fmla="*/ 1093825 w 1534386"/>
                  <a:gd name="connsiteY9531" fmla="*/ 1035835 h 1578661"/>
                  <a:gd name="connsiteX9532" fmla="*/ 1097449 w 1534386"/>
                  <a:gd name="connsiteY9532" fmla="*/ 1038251 h 1578661"/>
                  <a:gd name="connsiteX9533" fmla="*/ 1103490 w 1534386"/>
                  <a:gd name="connsiteY9533" fmla="*/ 1039459 h 1578661"/>
                  <a:gd name="connsiteX9534" fmla="*/ 1103490 w 1534386"/>
                  <a:gd name="connsiteY9534" fmla="*/ 1039459 h 1578661"/>
                  <a:gd name="connsiteX9535" fmla="*/ 1104698 w 1534386"/>
                  <a:gd name="connsiteY9535" fmla="*/ 1039459 h 1578661"/>
                  <a:gd name="connsiteX9536" fmla="*/ 1104698 w 1534386"/>
                  <a:gd name="connsiteY9536" fmla="*/ 1039459 h 1578661"/>
                  <a:gd name="connsiteX9537" fmla="*/ 1104698 w 1534386"/>
                  <a:gd name="connsiteY9537" fmla="*/ 1039459 h 1578661"/>
                  <a:gd name="connsiteX9538" fmla="*/ 1104698 w 1534386"/>
                  <a:gd name="connsiteY9538" fmla="*/ 1039459 h 1578661"/>
                  <a:gd name="connsiteX9539" fmla="*/ 1107114 w 1534386"/>
                  <a:gd name="connsiteY9539" fmla="*/ 1038251 h 1578661"/>
                  <a:gd name="connsiteX9540" fmla="*/ 1108322 w 1534386"/>
                  <a:gd name="connsiteY9540" fmla="*/ 1037043 h 1578661"/>
                  <a:gd name="connsiteX9541" fmla="*/ 1109531 w 1534386"/>
                  <a:gd name="connsiteY9541" fmla="*/ 1033419 h 1578661"/>
                  <a:gd name="connsiteX9542" fmla="*/ 1110738 w 1534386"/>
                  <a:gd name="connsiteY9542" fmla="*/ 1028586 h 1578661"/>
                  <a:gd name="connsiteX9543" fmla="*/ 1111947 w 1534386"/>
                  <a:gd name="connsiteY9543" fmla="*/ 1024962 h 1578661"/>
                  <a:gd name="connsiteX9544" fmla="*/ 1110738 w 1534386"/>
                  <a:gd name="connsiteY9544" fmla="*/ 1022545 h 1578661"/>
                  <a:gd name="connsiteX9545" fmla="*/ 1097449 w 1534386"/>
                  <a:gd name="connsiteY9545" fmla="*/ 1020129 h 1578661"/>
                  <a:gd name="connsiteX9546" fmla="*/ 1171145 w 1534386"/>
                  <a:gd name="connsiteY9546" fmla="*/ 977845 h 1578661"/>
                  <a:gd name="connsiteX9547" fmla="*/ 1171145 w 1534386"/>
                  <a:gd name="connsiteY9547" fmla="*/ 977845 h 1578661"/>
                  <a:gd name="connsiteX9548" fmla="*/ 1171145 w 1534386"/>
                  <a:gd name="connsiteY9548" fmla="*/ 977845 h 1578661"/>
                  <a:gd name="connsiteX9549" fmla="*/ 1171145 w 1534386"/>
                  <a:gd name="connsiteY9549" fmla="*/ 977845 h 1578661"/>
                  <a:gd name="connsiteX9550" fmla="*/ 1171145 w 1534386"/>
                  <a:gd name="connsiteY9550" fmla="*/ 977845 h 1578661"/>
                  <a:gd name="connsiteX9551" fmla="*/ 1171145 w 1534386"/>
                  <a:gd name="connsiteY9551" fmla="*/ 977845 h 1578661"/>
                  <a:gd name="connsiteX9552" fmla="*/ 1172353 w 1534386"/>
                  <a:gd name="connsiteY9552" fmla="*/ 976637 h 1578661"/>
                  <a:gd name="connsiteX9553" fmla="*/ 1172353 w 1534386"/>
                  <a:gd name="connsiteY9553" fmla="*/ 976637 h 1578661"/>
                  <a:gd name="connsiteX9554" fmla="*/ 1172353 w 1534386"/>
                  <a:gd name="connsiteY9554" fmla="*/ 976637 h 1578661"/>
                  <a:gd name="connsiteX9555" fmla="*/ 1172353 w 1534386"/>
                  <a:gd name="connsiteY9555" fmla="*/ 976637 h 1578661"/>
                  <a:gd name="connsiteX9556" fmla="*/ 1165104 w 1534386"/>
                  <a:gd name="connsiteY9556" fmla="*/ 977845 h 1578661"/>
                  <a:gd name="connsiteX9557" fmla="*/ 1162688 w 1534386"/>
                  <a:gd name="connsiteY9557" fmla="*/ 975429 h 1578661"/>
                  <a:gd name="connsiteX9558" fmla="*/ 1160272 w 1534386"/>
                  <a:gd name="connsiteY9558" fmla="*/ 974221 h 1578661"/>
                  <a:gd name="connsiteX9559" fmla="*/ 1159063 w 1534386"/>
                  <a:gd name="connsiteY9559" fmla="*/ 974221 h 1578661"/>
                  <a:gd name="connsiteX9560" fmla="*/ 1144566 w 1534386"/>
                  <a:gd name="connsiteY9560" fmla="*/ 976637 h 1578661"/>
                  <a:gd name="connsiteX9561" fmla="*/ 1133693 w 1534386"/>
                  <a:gd name="connsiteY9561" fmla="*/ 986302 h 1578661"/>
                  <a:gd name="connsiteX9562" fmla="*/ 1120403 w 1534386"/>
                  <a:gd name="connsiteY9562" fmla="*/ 1004424 h 1578661"/>
                  <a:gd name="connsiteX9563" fmla="*/ 1120403 w 1534386"/>
                  <a:gd name="connsiteY9563" fmla="*/ 1004424 h 1578661"/>
                  <a:gd name="connsiteX9564" fmla="*/ 1120403 w 1534386"/>
                  <a:gd name="connsiteY9564" fmla="*/ 1004424 h 1578661"/>
                  <a:gd name="connsiteX9565" fmla="*/ 1120403 w 1534386"/>
                  <a:gd name="connsiteY9565" fmla="*/ 1004424 h 1578661"/>
                  <a:gd name="connsiteX9566" fmla="*/ 1132485 w 1534386"/>
                  <a:gd name="connsiteY9566" fmla="*/ 988718 h 1578661"/>
                  <a:gd name="connsiteX9567" fmla="*/ 1138525 w 1534386"/>
                  <a:gd name="connsiteY9567" fmla="*/ 981469 h 1578661"/>
                  <a:gd name="connsiteX9568" fmla="*/ 1138525 w 1534386"/>
                  <a:gd name="connsiteY9568" fmla="*/ 981469 h 1578661"/>
                  <a:gd name="connsiteX9569" fmla="*/ 1150606 w 1534386"/>
                  <a:gd name="connsiteY9569" fmla="*/ 976637 h 1578661"/>
                  <a:gd name="connsiteX9570" fmla="*/ 1157856 w 1534386"/>
                  <a:gd name="connsiteY9570" fmla="*/ 977845 h 1578661"/>
                  <a:gd name="connsiteX9571" fmla="*/ 1157856 w 1534386"/>
                  <a:gd name="connsiteY9571" fmla="*/ 977845 h 1578661"/>
                  <a:gd name="connsiteX9572" fmla="*/ 1163896 w 1534386"/>
                  <a:gd name="connsiteY9572" fmla="*/ 981469 h 1578661"/>
                  <a:gd name="connsiteX9573" fmla="*/ 1167520 w 1534386"/>
                  <a:gd name="connsiteY9573" fmla="*/ 981469 h 1578661"/>
                  <a:gd name="connsiteX9574" fmla="*/ 1171145 w 1534386"/>
                  <a:gd name="connsiteY9574" fmla="*/ 977845 h 1578661"/>
                  <a:gd name="connsiteX9575" fmla="*/ 1171145 w 1534386"/>
                  <a:gd name="connsiteY9575" fmla="*/ 977845 h 1578661"/>
                  <a:gd name="connsiteX9576" fmla="*/ 1229134 w 1534386"/>
                  <a:gd name="connsiteY9576" fmla="*/ 912607 h 1578661"/>
                  <a:gd name="connsiteX9577" fmla="*/ 1236383 w 1534386"/>
                  <a:gd name="connsiteY9577" fmla="*/ 908982 h 1578661"/>
                  <a:gd name="connsiteX9578" fmla="*/ 1240008 w 1534386"/>
                  <a:gd name="connsiteY9578" fmla="*/ 906566 h 1578661"/>
                  <a:gd name="connsiteX9579" fmla="*/ 1246048 w 1534386"/>
                  <a:gd name="connsiteY9579" fmla="*/ 907774 h 1578661"/>
                  <a:gd name="connsiteX9580" fmla="*/ 1246048 w 1534386"/>
                  <a:gd name="connsiteY9580" fmla="*/ 906566 h 1578661"/>
                  <a:gd name="connsiteX9581" fmla="*/ 1237591 w 1534386"/>
                  <a:gd name="connsiteY9581" fmla="*/ 902941 h 1578661"/>
                  <a:gd name="connsiteX9582" fmla="*/ 1227926 w 1534386"/>
                  <a:gd name="connsiteY9582" fmla="*/ 911398 h 1578661"/>
                  <a:gd name="connsiteX9583" fmla="*/ 1229134 w 1534386"/>
                  <a:gd name="connsiteY9583" fmla="*/ 912607 h 1578661"/>
                  <a:gd name="connsiteX9584" fmla="*/ 1103490 w 1534386"/>
                  <a:gd name="connsiteY9584" fmla="*/ 947642 h 1578661"/>
                  <a:gd name="connsiteX9585" fmla="*/ 1103490 w 1534386"/>
                  <a:gd name="connsiteY9585" fmla="*/ 947642 h 1578661"/>
                  <a:gd name="connsiteX9586" fmla="*/ 1103490 w 1534386"/>
                  <a:gd name="connsiteY9586" fmla="*/ 947642 h 1578661"/>
                  <a:gd name="connsiteX9587" fmla="*/ 1104698 w 1534386"/>
                  <a:gd name="connsiteY9587" fmla="*/ 947642 h 1578661"/>
                  <a:gd name="connsiteX9588" fmla="*/ 1113155 w 1534386"/>
                  <a:gd name="connsiteY9588" fmla="*/ 952474 h 1578661"/>
                  <a:gd name="connsiteX9589" fmla="*/ 1114363 w 1534386"/>
                  <a:gd name="connsiteY9589" fmla="*/ 962139 h 1578661"/>
                  <a:gd name="connsiteX9590" fmla="*/ 1114363 w 1534386"/>
                  <a:gd name="connsiteY9590" fmla="*/ 963348 h 1578661"/>
                  <a:gd name="connsiteX9591" fmla="*/ 1111947 w 1534386"/>
                  <a:gd name="connsiteY9591" fmla="*/ 975429 h 1578661"/>
                  <a:gd name="connsiteX9592" fmla="*/ 1099866 w 1534386"/>
                  <a:gd name="connsiteY9592" fmla="*/ 1002008 h 1578661"/>
                  <a:gd name="connsiteX9593" fmla="*/ 1099866 w 1534386"/>
                  <a:gd name="connsiteY9593" fmla="*/ 1002008 h 1578661"/>
                  <a:gd name="connsiteX9594" fmla="*/ 1110738 w 1534386"/>
                  <a:gd name="connsiteY9594" fmla="*/ 982678 h 1578661"/>
                  <a:gd name="connsiteX9595" fmla="*/ 1113155 w 1534386"/>
                  <a:gd name="connsiteY9595" fmla="*/ 975429 h 1578661"/>
                  <a:gd name="connsiteX9596" fmla="*/ 1115571 w 1534386"/>
                  <a:gd name="connsiteY9596" fmla="*/ 962139 h 1578661"/>
                  <a:gd name="connsiteX9597" fmla="*/ 1110738 w 1534386"/>
                  <a:gd name="connsiteY9597" fmla="*/ 948850 h 1578661"/>
                  <a:gd name="connsiteX9598" fmla="*/ 1102281 w 1534386"/>
                  <a:gd name="connsiteY9598" fmla="*/ 945226 h 1578661"/>
                  <a:gd name="connsiteX9599" fmla="*/ 1101074 w 1534386"/>
                  <a:gd name="connsiteY9599" fmla="*/ 944017 h 1578661"/>
                  <a:gd name="connsiteX9600" fmla="*/ 1099866 w 1534386"/>
                  <a:gd name="connsiteY9600" fmla="*/ 944017 h 1578661"/>
                  <a:gd name="connsiteX9601" fmla="*/ 1096241 w 1534386"/>
                  <a:gd name="connsiteY9601" fmla="*/ 946434 h 1578661"/>
                  <a:gd name="connsiteX9602" fmla="*/ 1087785 w 1534386"/>
                  <a:gd name="connsiteY9602" fmla="*/ 956099 h 1578661"/>
                  <a:gd name="connsiteX9603" fmla="*/ 1087785 w 1534386"/>
                  <a:gd name="connsiteY9603" fmla="*/ 957307 h 1578661"/>
                  <a:gd name="connsiteX9604" fmla="*/ 1088992 w 1534386"/>
                  <a:gd name="connsiteY9604" fmla="*/ 957307 h 1578661"/>
                  <a:gd name="connsiteX9605" fmla="*/ 1099866 w 1534386"/>
                  <a:gd name="connsiteY9605" fmla="*/ 948850 h 1578661"/>
                  <a:gd name="connsiteX9606" fmla="*/ 1103490 w 1534386"/>
                  <a:gd name="connsiteY9606" fmla="*/ 947642 h 1578661"/>
                  <a:gd name="connsiteX9607" fmla="*/ 1196516 w 1534386"/>
                  <a:gd name="connsiteY9607" fmla="*/ 983886 h 1578661"/>
                  <a:gd name="connsiteX9608" fmla="*/ 1204972 w 1534386"/>
                  <a:gd name="connsiteY9608" fmla="*/ 977845 h 1578661"/>
                  <a:gd name="connsiteX9609" fmla="*/ 1206180 w 1534386"/>
                  <a:gd name="connsiteY9609" fmla="*/ 979053 h 1578661"/>
                  <a:gd name="connsiteX9610" fmla="*/ 1206180 w 1534386"/>
                  <a:gd name="connsiteY9610" fmla="*/ 981469 h 1578661"/>
                  <a:gd name="connsiteX9611" fmla="*/ 1207388 w 1534386"/>
                  <a:gd name="connsiteY9611" fmla="*/ 983886 h 1578661"/>
                  <a:gd name="connsiteX9612" fmla="*/ 1207388 w 1534386"/>
                  <a:gd name="connsiteY9612" fmla="*/ 983886 h 1578661"/>
                  <a:gd name="connsiteX9613" fmla="*/ 1208597 w 1534386"/>
                  <a:gd name="connsiteY9613" fmla="*/ 985094 h 1578661"/>
                  <a:gd name="connsiteX9614" fmla="*/ 1209805 w 1534386"/>
                  <a:gd name="connsiteY9614" fmla="*/ 987510 h 1578661"/>
                  <a:gd name="connsiteX9615" fmla="*/ 1211012 w 1534386"/>
                  <a:gd name="connsiteY9615" fmla="*/ 989926 h 1578661"/>
                  <a:gd name="connsiteX9616" fmla="*/ 1213429 w 1534386"/>
                  <a:gd name="connsiteY9616" fmla="*/ 999591 h 1578661"/>
                  <a:gd name="connsiteX9617" fmla="*/ 1213429 w 1534386"/>
                  <a:gd name="connsiteY9617" fmla="*/ 1004424 h 1578661"/>
                  <a:gd name="connsiteX9618" fmla="*/ 1212221 w 1534386"/>
                  <a:gd name="connsiteY9618" fmla="*/ 1017713 h 1578661"/>
                  <a:gd name="connsiteX9619" fmla="*/ 1200140 w 1534386"/>
                  <a:gd name="connsiteY9619" fmla="*/ 1037043 h 1578661"/>
                  <a:gd name="connsiteX9620" fmla="*/ 1192891 w 1534386"/>
                  <a:gd name="connsiteY9620" fmla="*/ 1045500 h 1578661"/>
                  <a:gd name="connsiteX9621" fmla="*/ 1186850 w 1534386"/>
                  <a:gd name="connsiteY9621" fmla="*/ 1052749 h 1578661"/>
                  <a:gd name="connsiteX9622" fmla="*/ 1185642 w 1534386"/>
                  <a:gd name="connsiteY9622" fmla="*/ 1052749 h 1578661"/>
                  <a:gd name="connsiteX9623" fmla="*/ 1185642 w 1534386"/>
                  <a:gd name="connsiteY9623" fmla="*/ 1052749 h 1578661"/>
                  <a:gd name="connsiteX9624" fmla="*/ 1186850 w 1534386"/>
                  <a:gd name="connsiteY9624" fmla="*/ 1050333 h 1578661"/>
                  <a:gd name="connsiteX9625" fmla="*/ 1189266 w 1534386"/>
                  <a:gd name="connsiteY9625" fmla="*/ 1047916 h 1578661"/>
                  <a:gd name="connsiteX9626" fmla="*/ 1189266 w 1534386"/>
                  <a:gd name="connsiteY9626" fmla="*/ 1046708 h 1578661"/>
                  <a:gd name="connsiteX9627" fmla="*/ 1203764 w 1534386"/>
                  <a:gd name="connsiteY9627" fmla="*/ 1020129 h 1578661"/>
                  <a:gd name="connsiteX9628" fmla="*/ 1204972 w 1534386"/>
                  <a:gd name="connsiteY9628" fmla="*/ 1010464 h 1578661"/>
                  <a:gd name="connsiteX9629" fmla="*/ 1202556 w 1534386"/>
                  <a:gd name="connsiteY9629" fmla="*/ 991135 h 1578661"/>
                  <a:gd name="connsiteX9630" fmla="*/ 1201348 w 1534386"/>
                  <a:gd name="connsiteY9630" fmla="*/ 989926 h 1578661"/>
                  <a:gd name="connsiteX9631" fmla="*/ 1196516 w 1534386"/>
                  <a:gd name="connsiteY9631" fmla="*/ 997175 h 1578661"/>
                  <a:gd name="connsiteX9632" fmla="*/ 1188059 w 1534386"/>
                  <a:gd name="connsiteY9632" fmla="*/ 1006840 h 1578661"/>
                  <a:gd name="connsiteX9633" fmla="*/ 1177185 w 1534386"/>
                  <a:gd name="connsiteY9633" fmla="*/ 1020129 h 1578661"/>
                  <a:gd name="connsiteX9634" fmla="*/ 1177185 w 1534386"/>
                  <a:gd name="connsiteY9634" fmla="*/ 1020129 h 1578661"/>
                  <a:gd name="connsiteX9635" fmla="*/ 1174769 w 1534386"/>
                  <a:gd name="connsiteY9635" fmla="*/ 1024962 h 1578661"/>
                  <a:gd name="connsiteX9636" fmla="*/ 1169937 w 1534386"/>
                  <a:gd name="connsiteY9636" fmla="*/ 1033419 h 1578661"/>
                  <a:gd name="connsiteX9637" fmla="*/ 1168728 w 1534386"/>
                  <a:gd name="connsiteY9637" fmla="*/ 1033419 h 1578661"/>
                  <a:gd name="connsiteX9638" fmla="*/ 1169937 w 1534386"/>
                  <a:gd name="connsiteY9638" fmla="*/ 1028586 h 1578661"/>
                  <a:gd name="connsiteX9639" fmla="*/ 1177185 w 1534386"/>
                  <a:gd name="connsiteY9639" fmla="*/ 1006840 h 1578661"/>
                  <a:gd name="connsiteX9640" fmla="*/ 1180809 w 1534386"/>
                  <a:gd name="connsiteY9640" fmla="*/ 999591 h 1578661"/>
                  <a:gd name="connsiteX9641" fmla="*/ 1185642 w 1534386"/>
                  <a:gd name="connsiteY9641" fmla="*/ 989926 h 1578661"/>
                  <a:gd name="connsiteX9642" fmla="*/ 1184434 w 1534386"/>
                  <a:gd name="connsiteY9642" fmla="*/ 976637 h 1578661"/>
                  <a:gd name="connsiteX9643" fmla="*/ 1184434 w 1534386"/>
                  <a:gd name="connsiteY9643" fmla="*/ 976637 h 1578661"/>
                  <a:gd name="connsiteX9644" fmla="*/ 1184434 w 1534386"/>
                  <a:gd name="connsiteY9644" fmla="*/ 976637 h 1578661"/>
                  <a:gd name="connsiteX9645" fmla="*/ 1188059 w 1534386"/>
                  <a:gd name="connsiteY9645" fmla="*/ 989926 h 1578661"/>
                  <a:gd name="connsiteX9646" fmla="*/ 1185642 w 1534386"/>
                  <a:gd name="connsiteY9646" fmla="*/ 994759 h 1578661"/>
                  <a:gd name="connsiteX9647" fmla="*/ 1179602 w 1534386"/>
                  <a:gd name="connsiteY9647" fmla="*/ 1003216 h 1578661"/>
                  <a:gd name="connsiteX9648" fmla="*/ 1177185 w 1534386"/>
                  <a:gd name="connsiteY9648" fmla="*/ 1006840 h 1578661"/>
                  <a:gd name="connsiteX9649" fmla="*/ 1182018 w 1534386"/>
                  <a:gd name="connsiteY9649" fmla="*/ 1000799 h 1578661"/>
                  <a:gd name="connsiteX9650" fmla="*/ 1192891 w 1534386"/>
                  <a:gd name="connsiteY9650" fmla="*/ 987510 h 1578661"/>
                  <a:gd name="connsiteX9651" fmla="*/ 1192891 w 1534386"/>
                  <a:gd name="connsiteY9651" fmla="*/ 987510 h 1578661"/>
                  <a:gd name="connsiteX9652" fmla="*/ 1196516 w 1534386"/>
                  <a:gd name="connsiteY9652" fmla="*/ 983886 h 1578661"/>
                  <a:gd name="connsiteX9653" fmla="*/ 1202556 w 1534386"/>
                  <a:gd name="connsiteY9653" fmla="*/ 980261 h 1578661"/>
                  <a:gd name="connsiteX9654" fmla="*/ 1202556 w 1534386"/>
                  <a:gd name="connsiteY9654" fmla="*/ 980261 h 1578661"/>
                  <a:gd name="connsiteX9655" fmla="*/ 1202556 w 1534386"/>
                  <a:gd name="connsiteY9655" fmla="*/ 980261 h 1578661"/>
                  <a:gd name="connsiteX9656" fmla="*/ 1202556 w 1534386"/>
                  <a:gd name="connsiteY9656" fmla="*/ 980261 h 1578661"/>
                  <a:gd name="connsiteX9657" fmla="*/ 1128860 w 1534386"/>
                  <a:gd name="connsiteY9657" fmla="*/ 966972 h 1578661"/>
                  <a:gd name="connsiteX9658" fmla="*/ 1128860 w 1534386"/>
                  <a:gd name="connsiteY9658" fmla="*/ 966972 h 1578661"/>
                  <a:gd name="connsiteX9659" fmla="*/ 1128860 w 1534386"/>
                  <a:gd name="connsiteY9659" fmla="*/ 966972 h 1578661"/>
                  <a:gd name="connsiteX9660" fmla="*/ 1127652 w 1534386"/>
                  <a:gd name="connsiteY9660" fmla="*/ 969388 h 1578661"/>
                  <a:gd name="connsiteX9661" fmla="*/ 1127652 w 1534386"/>
                  <a:gd name="connsiteY9661" fmla="*/ 969388 h 1578661"/>
                  <a:gd name="connsiteX9662" fmla="*/ 1122820 w 1534386"/>
                  <a:gd name="connsiteY9662" fmla="*/ 976637 h 1578661"/>
                  <a:gd name="connsiteX9663" fmla="*/ 1113155 w 1534386"/>
                  <a:gd name="connsiteY9663" fmla="*/ 995967 h 1578661"/>
                  <a:gd name="connsiteX9664" fmla="*/ 1111947 w 1534386"/>
                  <a:gd name="connsiteY9664" fmla="*/ 997175 h 1578661"/>
                  <a:gd name="connsiteX9665" fmla="*/ 1111947 w 1534386"/>
                  <a:gd name="connsiteY9665" fmla="*/ 997175 h 1578661"/>
                  <a:gd name="connsiteX9666" fmla="*/ 1110738 w 1534386"/>
                  <a:gd name="connsiteY9666" fmla="*/ 998383 h 1578661"/>
                  <a:gd name="connsiteX9667" fmla="*/ 1108322 w 1534386"/>
                  <a:gd name="connsiteY9667" fmla="*/ 1002008 h 1578661"/>
                  <a:gd name="connsiteX9668" fmla="*/ 1092617 w 1534386"/>
                  <a:gd name="connsiteY9668" fmla="*/ 1020129 h 1578661"/>
                  <a:gd name="connsiteX9669" fmla="*/ 1092617 w 1534386"/>
                  <a:gd name="connsiteY9669" fmla="*/ 1020129 h 1578661"/>
                  <a:gd name="connsiteX9670" fmla="*/ 1092617 w 1534386"/>
                  <a:gd name="connsiteY9670" fmla="*/ 1020129 h 1578661"/>
                  <a:gd name="connsiteX9671" fmla="*/ 1095033 w 1534386"/>
                  <a:gd name="connsiteY9671" fmla="*/ 1018921 h 1578661"/>
                  <a:gd name="connsiteX9672" fmla="*/ 1095033 w 1534386"/>
                  <a:gd name="connsiteY9672" fmla="*/ 1018921 h 1578661"/>
                  <a:gd name="connsiteX9673" fmla="*/ 1095033 w 1534386"/>
                  <a:gd name="connsiteY9673" fmla="*/ 1018921 h 1578661"/>
                  <a:gd name="connsiteX9674" fmla="*/ 1096241 w 1534386"/>
                  <a:gd name="connsiteY9674" fmla="*/ 1017713 h 1578661"/>
                  <a:gd name="connsiteX9675" fmla="*/ 1098657 w 1534386"/>
                  <a:gd name="connsiteY9675" fmla="*/ 1016505 h 1578661"/>
                  <a:gd name="connsiteX9676" fmla="*/ 1098657 w 1534386"/>
                  <a:gd name="connsiteY9676" fmla="*/ 1016505 h 1578661"/>
                  <a:gd name="connsiteX9677" fmla="*/ 1099866 w 1534386"/>
                  <a:gd name="connsiteY9677" fmla="*/ 1015297 h 1578661"/>
                  <a:gd name="connsiteX9678" fmla="*/ 1099866 w 1534386"/>
                  <a:gd name="connsiteY9678" fmla="*/ 1015297 h 1578661"/>
                  <a:gd name="connsiteX9679" fmla="*/ 1101074 w 1534386"/>
                  <a:gd name="connsiteY9679" fmla="*/ 1015297 h 1578661"/>
                  <a:gd name="connsiteX9680" fmla="*/ 1101074 w 1534386"/>
                  <a:gd name="connsiteY9680" fmla="*/ 1015297 h 1578661"/>
                  <a:gd name="connsiteX9681" fmla="*/ 1102281 w 1534386"/>
                  <a:gd name="connsiteY9681" fmla="*/ 1015297 h 1578661"/>
                  <a:gd name="connsiteX9682" fmla="*/ 1102281 w 1534386"/>
                  <a:gd name="connsiteY9682" fmla="*/ 1015297 h 1578661"/>
                  <a:gd name="connsiteX9683" fmla="*/ 1105906 w 1534386"/>
                  <a:gd name="connsiteY9683" fmla="*/ 1015297 h 1578661"/>
                  <a:gd name="connsiteX9684" fmla="*/ 1105906 w 1534386"/>
                  <a:gd name="connsiteY9684" fmla="*/ 1015297 h 1578661"/>
                  <a:gd name="connsiteX9685" fmla="*/ 1105906 w 1534386"/>
                  <a:gd name="connsiteY9685" fmla="*/ 1015297 h 1578661"/>
                  <a:gd name="connsiteX9686" fmla="*/ 1107114 w 1534386"/>
                  <a:gd name="connsiteY9686" fmla="*/ 1015297 h 1578661"/>
                  <a:gd name="connsiteX9687" fmla="*/ 1107114 w 1534386"/>
                  <a:gd name="connsiteY9687" fmla="*/ 1015297 h 1578661"/>
                  <a:gd name="connsiteX9688" fmla="*/ 1108322 w 1534386"/>
                  <a:gd name="connsiteY9688" fmla="*/ 1015297 h 1578661"/>
                  <a:gd name="connsiteX9689" fmla="*/ 1109531 w 1534386"/>
                  <a:gd name="connsiteY9689" fmla="*/ 1015297 h 1578661"/>
                  <a:gd name="connsiteX9690" fmla="*/ 1111947 w 1534386"/>
                  <a:gd name="connsiteY9690" fmla="*/ 1015297 h 1578661"/>
                  <a:gd name="connsiteX9691" fmla="*/ 1111947 w 1534386"/>
                  <a:gd name="connsiteY9691" fmla="*/ 1014089 h 1578661"/>
                  <a:gd name="connsiteX9692" fmla="*/ 1113155 w 1534386"/>
                  <a:gd name="connsiteY9692" fmla="*/ 1010464 h 1578661"/>
                  <a:gd name="connsiteX9693" fmla="*/ 1113155 w 1534386"/>
                  <a:gd name="connsiteY9693" fmla="*/ 1010464 h 1578661"/>
                  <a:gd name="connsiteX9694" fmla="*/ 1113155 w 1534386"/>
                  <a:gd name="connsiteY9694" fmla="*/ 1010464 h 1578661"/>
                  <a:gd name="connsiteX9695" fmla="*/ 1113155 w 1534386"/>
                  <a:gd name="connsiteY9695" fmla="*/ 1010464 h 1578661"/>
                  <a:gd name="connsiteX9696" fmla="*/ 1113155 w 1534386"/>
                  <a:gd name="connsiteY9696" fmla="*/ 1009256 h 1578661"/>
                  <a:gd name="connsiteX9697" fmla="*/ 1113155 w 1534386"/>
                  <a:gd name="connsiteY9697" fmla="*/ 1009256 h 1578661"/>
                  <a:gd name="connsiteX9698" fmla="*/ 1113155 w 1534386"/>
                  <a:gd name="connsiteY9698" fmla="*/ 1008048 h 1578661"/>
                  <a:gd name="connsiteX9699" fmla="*/ 1113155 w 1534386"/>
                  <a:gd name="connsiteY9699" fmla="*/ 1008048 h 1578661"/>
                  <a:gd name="connsiteX9700" fmla="*/ 1113155 w 1534386"/>
                  <a:gd name="connsiteY9700" fmla="*/ 1006840 h 1578661"/>
                  <a:gd name="connsiteX9701" fmla="*/ 1113155 w 1534386"/>
                  <a:gd name="connsiteY9701" fmla="*/ 1005632 h 1578661"/>
                  <a:gd name="connsiteX9702" fmla="*/ 1113155 w 1534386"/>
                  <a:gd name="connsiteY9702" fmla="*/ 1005632 h 1578661"/>
                  <a:gd name="connsiteX9703" fmla="*/ 1113155 w 1534386"/>
                  <a:gd name="connsiteY9703" fmla="*/ 1003216 h 1578661"/>
                  <a:gd name="connsiteX9704" fmla="*/ 1114363 w 1534386"/>
                  <a:gd name="connsiteY9704" fmla="*/ 999591 h 1578661"/>
                  <a:gd name="connsiteX9705" fmla="*/ 1114363 w 1534386"/>
                  <a:gd name="connsiteY9705" fmla="*/ 999591 h 1578661"/>
                  <a:gd name="connsiteX9706" fmla="*/ 1115571 w 1534386"/>
                  <a:gd name="connsiteY9706" fmla="*/ 995967 h 1578661"/>
                  <a:gd name="connsiteX9707" fmla="*/ 1115571 w 1534386"/>
                  <a:gd name="connsiteY9707" fmla="*/ 994759 h 1578661"/>
                  <a:gd name="connsiteX9708" fmla="*/ 1116779 w 1534386"/>
                  <a:gd name="connsiteY9708" fmla="*/ 992342 h 1578661"/>
                  <a:gd name="connsiteX9709" fmla="*/ 1116779 w 1534386"/>
                  <a:gd name="connsiteY9709" fmla="*/ 991135 h 1578661"/>
                  <a:gd name="connsiteX9710" fmla="*/ 1119195 w 1534386"/>
                  <a:gd name="connsiteY9710" fmla="*/ 987510 h 1578661"/>
                  <a:gd name="connsiteX9711" fmla="*/ 1119195 w 1534386"/>
                  <a:gd name="connsiteY9711" fmla="*/ 987510 h 1578661"/>
                  <a:gd name="connsiteX9712" fmla="*/ 1119195 w 1534386"/>
                  <a:gd name="connsiteY9712" fmla="*/ 987510 h 1578661"/>
                  <a:gd name="connsiteX9713" fmla="*/ 1125236 w 1534386"/>
                  <a:gd name="connsiteY9713" fmla="*/ 979053 h 1578661"/>
                  <a:gd name="connsiteX9714" fmla="*/ 1126444 w 1534386"/>
                  <a:gd name="connsiteY9714" fmla="*/ 979053 h 1578661"/>
                  <a:gd name="connsiteX9715" fmla="*/ 1133693 w 1534386"/>
                  <a:gd name="connsiteY9715" fmla="*/ 973013 h 1578661"/>
                  <a:gd name="connsiteX9716" fmla="*/ 1140942 w 1534386"/>
                  <a:gd name="connsiteY9716" fmla="*/ 966972 h 1578661"/>
                  <a:gd name="connsiteX9717" fmla="*/ 1140942 w 1534386"/>
                  <a:gd name="connsiteY9717" fmla="*/ 966972 h 1578661"/>
                  <a:gd name="connsiteX9718" fmla="*/ 1142150 w 1534386"/>
                  <a:gd name="connsiteY9718" fmla="*/ 966972 h 1578661"/>
                  <a:gd name="connsiteX9719" fmla="*/ 1144566 w 1534386"/>
                  <a:gd name="connsiteY9719" fmla="*/ 968180 h 1578661"/>
                  <a:gd name="connsiteX9720" fmla="*/ 1161480 w 1534386"/>
                  <a:gd name="connsiteY9720" fmla="*/ 968180 h 1578661"/>
                  <a:gd name="connsiteX9721" fmla="*/ 1163896 w 1534386"/>
                  <a:gd name="connsiteY9721" fmla="*/ 970596 h 1578661"/>
                  <a:gd name="connsiteX9722" fmla="*/ 1165104 w 1534386"/>
                  <a:gd name="connsiteY9722" fmla="*/ 971805 h 1578661"/>
                  <a:gd name="connsiteX9723" fmla="*/ 1166313 w 1534386"/>
                  <a:gd name="connsiteY9723" fmla="*/ 971805 h 1578661"/>
                  <a:gd name="connsiteX9724" fmla="*/ 1166313 w 1534386"/>
                  <a:gd name="connsiteY9724" fmla="*/ 971805 h 1578661"/>
                  <a:gd name="connsiteX9725" fmla="*/ 1175977 w 1534386"/>
                  <a:gd name="connsiteY9725" fmla="*/ 969388 h 1578661"/>
                  <a:gd name="connsiteX9726" fmla="*/ 1175977 w 1534386"/>
                  <a:gd name="connsiteY9726" fmla="*/ 969388 h 1578661"/>
                  <a:gd name="connsiteX9727" fmla="*/ 1175977 w 1534386"/>
                  <a:gd name="connsiteY9727" fmla="*/ 969388 h 1578661"/>
                  <a:gd name="connsiteX9728" fmla="*/ 1182018 w 1534386"/>
                  <a:gd name="connsiteY9728" fmla="*/ 969388 h 1578661"/>
                  <a:gd name="connsiteX9729" fmla="*/ 1186850 w 1534386"/>
                  <a:gd name="connsiteY9729" fmla="*/ 969388 h 1578661"/>
                  <a:gd name="connsiteX9730" fmla="*/ 1198931 w 1534386"/>
                  <a:gd name="connsiteY9730" fmla="*/ 974221 h 1578661"/>
                  <a:gd name="connsiteX9731" fmla="*/ 1198931 w 1534386"/>
                  <a:gd name="connsiteY9731" fmla="*/ 974221 h 1578661"/>
                  <a:gd name="connsiteX9732" fmla="*/ 1198931 w 1534386"/>
                  <a:gd name="connsiteY9732" fmla="*/ 974221 h 1578661"/>
                  <a:gd name="connsiteX9733" fmla="*/ 1188059 w 1534386"/>
                  <a:gd name="connsiteY9733" fmla="*/ 968180 h 1578661"/>
                  <a:gd name="connsiteX9734" fmla="*/ 1183226 w 1534386"/>
                  <a:gd name="connsiteY9734" fmla="*/ 966972 h 1578661"/>
                  <a:gd name="connsiteX9735" fmla="*/ 1168728 w 1534386"/>
                  <a:gd name="connsiteY9735" fmla="*/ 966972 h 1578661"/>
                  <a:gd name="connsiteX9736" fmla="*/ 1165104 w 1534386"/>
                  <a:gd name="connsiteY9736" fmla="*/ 968180 h 1578661"/>
                  <a:gd name="connsiteX9737" fmla="*/ 1165104 w 1534386"/>
                  <a:gd name="connsiteY9737" fmla="*/ 966972 h 1578661"/>
                  <a:gd name="connsiteX9738" fmla="*/ 1165104 w 1534386"/>
                  <a:gd name="connsiteY9738" fmla="*/ 966972 h 1578661"/>
                  <a:gd name="connsiteX9739" fmla="*/ 1165104 w 1534386"/>
                  <a:gd name="connsiteY9739" fmla="*/ 966972 h 1578661"/>
                  <a:gd name="connsiteX9740" fmla="*/ 1163896 w 1534386"/>
                  <a:gd name="connsiteY9740" fmla="*/ 966972 h 1578661"/>
                  <a:gd name="connsiteX9741" fmla="*/ 1163896 w 1534386"/>
                  <a:gd name="connsiteY9741" fmla="*/ 965764 h 1578661"/>
                  <a:gd name="connsiteX9742" fmla="*/ 1163896 w 1534386"/>
                  <a:gd name="connsiteY9742" fmla="*/ 965764 h 1578661"/>
                  <a:gd name="connsiteX9743" fmla="*/ 1161480 w 1534386"/>
                  <a:gd name="connsiteY9743" fmla="*/ 964556 h 1578661"/>
                  <a:gd name="connsiteX9744" fmla="*/ 1160272 w 1534386"/>
                  <a:gd name="connsiteY9744" fmla="*/ 964556 h 1578661"/>
                  <a:gd name="connsiteX9745" fmla="*/ 1155439 w 1534386"/>
                  <a:gd name="connsiteY9745" fmla="*/ 964556 h 1578661"/>
                  <a:gd name="connsiteX9746" fmla="*/ 1148191 w 1534386"/>
                  <a:gd name="connsiteY9746" fmla="*/ 962139 h 1578661"/>
                  <a:gd name="connsiteX9747" fmla="*/ 1144566 w 1534386"/>
                  <a:gd name="connsiteY9747" fmla="*/ 959723 h 1578661"/>
                  <a:gd name="connsiteX9748" fmla="*/ 1128860 w 1534386"/>
                  <a:gd name="connsiteY9748" fmla="*/ 966972 h 1578661"/>
                  <a:gd name="connsiteX9749" fmla="*/ 1297997 w 1534386"/>
                  <a:gd name="connsiteY9749" fmla="*/ 988718 h 1578661"/>
                  <a:gd name="connsiteX9750" fmla="*/ 1297997 w 1534386"/>
                  <a:gd name="connsiteY9750" fmla="*/ 988718 h 1578661"/>
                  <a:gd name="connsiteX9751" fmla="*/ 1297997 w 1534386"/>
                  <a:gd name="connsiteY9751" fmla="*/ 988718 h 1578661"/>
                  <a:gd name="connsiteX9752" fmla="*/ 1314911 w 1534386"/>
                  <a:gd name="connsiteY9752" fmla="*/ 1017713 h 1578661"/>
                  <a:gd name="connsiteX9753" fmla="*/ 1314911 w 1534386"/>
                  <a:gd name="connsiteY9753" fmla="*/ 1017713 h 1578661"/>
                  <a:gd name="connsiteX9754" fmla="*/ 1299206 w 1534386"/>
                  <a:gd name="connsiteY9754" fmla="*/ 987510 h 1578661"/>
                  <a:gd name="connsiteX9755" fmla="*/ 1291957 w 1534386"/>
                  <a:gd name="connsiteY9755" fmla="*/ 965764 h 1578661"/>
                  <a:gd name="connsiteX9756" fmla="*/ 1290749 w 1534386"/>
                  <a:gd name="connsiteY9756" fmla="*/ 962139 h 1578661"/>
                  <a:gd name="connsiteX9757" fmla="*/ 1294373 w 1534386"/>
                  <a:gd name="connsiteY9757" fmla="*/ 957307 h 1578661"/>
                  <a:gd name="connsiteX9758" fmla="*/ 1294373 w 1534386"/>
                  <a:gd name="connsiteY9758" fmla="*/ 957307 h 1578661"/>
                  <a:gd name="connsiteX9759" fmla="*/ 1287125 w 1534386"/>
                  <a:gd name="connsiteY9759" fmla="*/ 962139 h 1578661"/>
                  <a:gd name="connsiteX9760" fmla="*/ 1287125 w 1534386"/>
                  <a:gd name="connsiteY9760" fmla="*/ 963348 h 1578661"/>
                  <a:gd name="connsiteX9761" fmla="*/ 1290749 w 1534386"/>
                  <a:gd name="connsiteY9761" fmla="*/ 976637 h 1578661"/>
                  <a:gd name="connsiteX9762" fmla="*/ 1297997 w 1534386"/>
                  <a:gd name="connsiteY9762" fmla="*/ 988718 h 1578661"/>
                  <a:gd name="connsiteX9763" fmla="*/ 1227926 w 1534386"/>
                  <a:gd name="connsiteY9763" fmla="*/ 1493713 h 1578661"/>
                  <a:gd name="connsiteX9764" fmla="*/ 1227926 w 1534386"/>
                  <a:gd name="connsiteY9764" fmla="*/ 1493713 h 1578661"/>
                  <a:gd name="connsiteX9765" fmla="*/ 1259337 w 1534386"/>
                  <a:gd name="connsiteY9765" fmla="*/ 1500962 h 1578661"/>
                  <a:gd name="connsiteX9766" fmla="*/ 1262962 w 1534386"/>
                  <a:gd name="connsiteY9766" fmla="*/ 1491297 h 1578661"/>
                  <a:gd name="connsiteX9767" fmla="*/ 1261754 w 1534386"/>
                  <a:gd name="connsiteY9767" fmla="*/ 1484048 h 1578661"/>
                  <a:gd name="connsiteX9768" fmla="*/ 1254505 w 1534386"/>
                  <a:gd name="connsiteY9768" fmla="*/ 1481632 h 1578661"/>
                  <a:gd name="connsiteX9769" fmla="*/ 1220678 w 1534386"/>
                  <a:gd name="connsiteY9769" fmla="*/ 1468343 h 1578661"/>
                  <a:gd name="connsiteX9770" fmla="*/ 1227926 w 1534386"/>
                  <a:gd name="connsiteY9770" fmla="*/ 1493713 h 1578661"/>
                  <a:gd name="connsiteX9771" fmla="*/ 1365653 w 1534386"/>
                  <a:gd name="connsiteY9771" fmla="*/ 980261 h 1578661"/>
                  <a:gd name="connsiteX9772" fmla="*/ 1365653 w 1534386"/>
                  <a:gd name="connsiteY9772" fmla="*/ 982678 h 1578661"/>
                  <a:gd name="connsiteX9773" fmla="*/ 1362028 w 1534386"/>
                  <a:gd name="connsiteY9773" fmla="*/ 983886 h 1578661"/>
                  <a:gd name="connsiteX9774" fmla="*/ 1360820 w 1534386"/>
                  <a:gd name="connsiteY9774" fmla="*/ 986302 h 1578661"/>
                  <a:gd name="connsiteX9775" fmla="*/ 1349947 w 1534386"/>
                  <a:gd name="connsiteY9775" fmla="*/ 991135 h 1578661"/>
                  <a:gd name="connsiteX9776" fmla="*/ 1349947 w 1534386"/>
                  <a:gd name="connsiteY9776" fmla="*/ 992342 h 1578661"/>
                  <a:gd name="connsiteX9777" fmla="*/ 1365653 w 1534386"/>
                  <a:gd name="connsiteY9777" fmla="*/ 986302 h 1578661"/>
                  <a:gd name="connsiteX9778" fmla="*/ 1365653 w 1534386"/>
                  <a:gd name="connsiteY9778" fmla="*/ 985094 h 1578661"/>
                  <a:gd name="connsiteX9779" fmla="*/ 1366861 w 1534386"/>
                  <a:gd name="connsiteY9779" fmla="*/ 983886 h 1578661"/>
                  <a:gd name="connsiteX9780" fmla="*/ 1368068 w 1534386"/>
                  <a:gd name="connsiteY9780" fmla="*/ 982678 h 1578661"/>
                  <a:gd name="connsiteX9781" fmla="*/ 1365653 w 1534386"/>
                  <a:gd name="connsiteY9781" fmla="*/ 980261 h 1578661"/>
                  <a:gd name="connsiteX9782" fmla="*/ 1365653 w 1534386"/>
                  <a:gd name="connsiteY9782" fmla="*/ 980261 h 1578661"/>
                  <a:gd name="connsiteX9783" fmla="*/ 1278668 w 1534386"/>
                  <a:gd name="connsiteY9783" fmla="*/ 981469 h 1578661"/>
                  <a:gd name="connsiteX9784" fmla="*/ 1278668 w 1534386"/>
                  <a:gd name="connsiteY9784" fmla="*/ 981469 h 1578661"/>
                  <a:gd name="connsiteX9785" fmla="*/ 1278668 w 1534386"/>
                  <a:gd name="connsiteY9785" fmla="*/ 981469 h 1578661"/>
                  <a:gd name="connsiteX9786" fmla="*/ 1279876 w 1534386"/>
                  <a:gd name="connsiteY9786" fmla="*/ 980261 h 1578661"/>
                  <a:gd name="connsiteX9787" fmla="*/ 1279876 w 1534386"/>
                  <a:gd name="connsiteY9787" fmla="*/ 977845 h 1578661"/>
                  <a:gd name="connsiteX9788" fmla="*/ 1278668 w 1534386"/>
                  <a:gd name="connsiteY9788" fmla="*/ 976637 h 1578661"/>
                  <a:gd name="connsiteX9789" fmla="*/ 1278668 w 1534386"/>
                  <a:gd name="connsiteY9789" fmla="*/ 976637 h 1578661"/>
                  <a:gd name="connsiteX9790" fmla="*/ 1276251 w 1534386"/>
                  <a:gd name="connsiteY9790" fmla="*/ 976637 h 1578661"/>
                  <a:gd name="connsiteX9791" fmla="*/ 1276251 w 1534386"/>
                  <a:gd name="connsiteY9791" fmla="*/ 976637 h 1578661"/>
                  <a:gd name="connsiteX9792" fmla="*/ 1276251 w 1534386"/>
                  <a:gd name="connsiteY9792" fmla="*/ 977845 h 1578661"/>
                  <a:gd name="connsiteX9793" fmla="*/ 1278668 w 1534386"/>
                  <a:gd name="connsiteY9793" fmla="*/ 981469 h 1578661"/>
                  <a:gd name="connsiteX9794" fmla="*/ 1289540 w 1534386"/>
                  <a:gd name="connsiteY9794" fmla="*/ 987510 h 1578661"/>
                  <a:gd name="connsiteX9795" fmla="*/ 1289540 w 1534386"/>
                  <a:gd name="connsiteY9795" fmla="*/ 987510 h 1578661"/>
                  <a:gd name="connsiteX9796" fmla="*/ 1297997 w 1534386"/>
                  <a:gd name="connsiteY9796" fmla="*/ 1000799 h 1578661"/>
                  <a:gd name="connsiteX9797" fmla="*/ 1297997 w 1534386"/>
                  <a:gd name="connsiteY9797" fmla="*/ 999591 h 1578661"/>
                  <a:gd name="connsiteX9798" fmla="*/ 1275044 w 1534386"/>
                  <a:gd name="connsiteY9798" fmla="*/ 969388 h 1578661"/>
                  <a:gd name="connsiteX9799" fmla="*/ 1275044 w 1534386"/>
                  <a:gd name="connsiteY9799" fmla="*/ 970596 h 1578661"/>
                  <a:gd name="connsiteX9800" fmla="*/ 1289540 w 1534386"/>
                  <a:gd name="connsiteY9800" fmla="*/ 987510 h 1578661"/>
                  <a:gd name="connsiteX9801" fmla="*/ 1252089 w 1534386"/>
                  <a:gd name="connsiteY9801" fmla="*/ 908982 h 1578661"/>
                  <a:gd name="connsiteX9802" fmla="*/ 1252089 w 1534386"/>
                  <a:gd name="connsiteY9802" fmla="*/ 908982 h 1578661"/>
                  <a:gd name="connsiteX9803" fmla="*/ 1261754 w 1534386"/>
                  <a:gd name="connsiteY9803" fmla="*/ 916231 h 1578661"/>
                  <a:gd name="connsiteX9804" fmla="*/ 1262962 w 1534386"/>
                  <a:gd name="connsiteY9804" fmla="*/ 915023 h 1578661"/>
                  <a:gd name="connsiteX9805" fmla="*/ 1262962 w 1534386"/>
                  <a:gd name="connsiteY9805" fmla="*/ 915023 h 1578661"/>
                  <a:gd name="connsiteX9806" fmla="*/ 1261754 w 1534386"/>
                  <a:gd name="connsiteY9806" fmla="*/ 913814 h 1578661"/>
                  <a:gd name="connsiteX9807" fmla="*/ 1259337 w 1534386"/>
                  <a:gd name="connsiteY9807" fmla="*/ 910190 h 1578661"/>
                  <a:gd name="connsiteX9808" fmla="*/ 1259337 w 1534386"/>
                  <a:gd name="connsiteY9808" fmla="*/ 910190 h 1578661"/>
                  <a:gd name="connsiteX9809" fmla="*/ 1260546 w 1534386"/>
                  <a:gd name="connsiteY9809" fmla="*/ 912607 h 1578661"/>
                  <a:gd name="connsiteX9810" fmla="*/ 1260546 w 1534386"/>
                  <a:gd name="connsiteY9810" fmla="*/ 912607 h 1578661"/>
                  <a:gd name="connsiteX9811" fmla="*/ 1255713 w 1534386"/>
                  <a:gd name="connsiteY9811" fmla="*/ 907774 h 1578661"/>
                  <a:gd name="connsiteX9812" fmla="*/ 1252089 w 1534386"/>
                  <a:gd name="connsiteY9812" fmla="*/ 902941 h 1578661"/>
                  <a:gd name="connsiteX9813" fmla="*/ 1249673 w 1534386"/>
                  <a:gd name="connsiteY9813" fmla="*/ 899317 h 1578661"/>
                  <a:gd name="connsiteX9814" fmla="*/ 1248465 w 1534386"/>
                  <a:gd name="connsiteY9814" fmla="*/ 899317 h 1578661"/>
                  <a:gd name="connsiteX9815" fmla="*/ 1248465 w 1534386"/>
                  <a:gd name="connsiteY9815" fmla="*/ 899317 h 1578661"/>
                  <a:gd name="connsiteX9816" fmla="*/ 1247256 w 1534386"/>
                  <a:gd name="connsiteY9816" fmla="*/ 900525 h 1578661"/>
                  <a:gd name="connsiteX9817" fmla="*/ 1252089 w 1534386"/>
                  <a:gd name="connsiteY9817" fmla="*/ 908982 h 1578661"/>
                  <a:gd name="connsiteX9818" fmla="*/ 1144566 w 1534386"/>
                  <a:gd name="connsiteY9818" fmla="*/ 1200140 h 1578661"/>
                  <a:gd name="connsiteX9819" fmla="*/ 1144566 w 1534386"/>
                  <a:gd name="connsiteY9819" fmla="*/ 1200140 h 1578661"/>
                  <a:gd name="connsiteX9820" fmla="*/ 1144566 w 1534386"/>
                  <a:gd name="connsiteY9820" fmla="*/ 1200140 h 1578661"/>
                  <a:gd name="connsiteX9821" fmla="*/ 1144566 w 1534386"/>
                  <a:gd name="connsiteY9821" fmla="*/ 1200140 h 1578661"/>
                  <a:gd name="connsiteX9822" fmla="*/ 1144566 w 1534386"/>
                  <a:gd name="connsiteY9822" fmla="*/ 1200140 h 1578661"/>
                  <a:gd name="connsiteX9823" fmla="*/ 1162688 w 1534386"/>
                  <a:gd name="connsiteY9823" fmla="*/ 1214637 h 1578661"/>
                  <a:gd name="connsiteX9824" fmla="*/ 1220678 w 1534386"/>
                  <a:gd name="connsiteY9824" fmla="*/ 1236383 h 1578661"/>
                  <a:gd name="connsiteX9825" fmla="*/ 1236383 w 1534386"/>
                  <a:gd name="connsiteY9825" fmla="*/ 1237592 h 1578661"/>
                  <a:gd name="connsiteX9826" fmla="*/ 1242424 w 1534386"/>
                  <a:gd name="connsiteY9826" fmla="*/ 1237592 h 1578661"/>
                  <a:gd name="connsiteX9827" fmla="*/ 1262962 w 1534386"/>
                  <a:gd name="connsiteY9827" fmla="*/ 1225510 h 1578661"/>
                  <a:gd name="connsiteX9828" fmla="*/ 1262962 w 1534386"/>
                  <a:gd name="connsiteY9828" fmla="*/ 1225510 h 1578661"/>
                  <a:gd name="connsiteX9829" fmla="*/ 1262962 w 1534386"/>
                  <a:gd name="connsiteY9829" fmla="*/ 1225510 h 1578661"/>
                  <a:gd name="connsiteX9830" fmla="*/ 1264170 w 1534386"/>
                  <a:gd name="connsiteY9830" fmla="*/ 1224302 h 1578661"/>
                  <a:gd name="connsiteX9831" fmla="*/ 1267794 w 1534386"/>
                  <a:gd name="connsiteY9831" fmla="*/ 1208597 h 1578661"/>
                  <a:gd name="connsiteX9832" fmla="*/ 1260546 w 1534386"/>
                  <a:gd name="connsiteY9832" fmla="*/ 1194099 h 1578661"/>
                  <a:gd name="connsiteX9833" fmla="*/ 1260546 w 1534386"/>
                  <a:gd name="connsiteY9833" fmla="*/ 1194099 h 1578661"/>
                  <a:gd name="connsiteX9834" fmla="*/ 1260546 w 1534386"/>
                  <a:gd name="connsiteY9834" fmla="*/ 1194099 h 1578661"/>
                  <a:gd name="connsiteX9835" fmla="*/ 1260546 w 1534386"/>
                  <a:gd name="connsiteY9835" fmla="*/ 1194099 h 1578661"/>
                  <a:gd name="connsiteX9836" fmla="*/ 1266587 w 1534386"/>
                  <a:gd name="connsiteY9836" fmla="*/ 1207388 h 1578661"/>
                  <a:gd name="connsiteX9837" fmla="*/ 1258130 w 1534386"/>
                  <a:gd name="connsiteY9837" fmla="*/ 1230343 h 1578661"/>
                  <a:gd name="connsiteX9838" fmla="*/ 1255713 w 1534386"/>
                  <a:gd name="connsiteY9838" fmla="*/ 1232759 h 1578661"/>
                  <a:gd name="connsiteX9839" fmla="*/ 1253297 w 1534386"/>
                  <a:gd name="connsiteY9839" fmla="*/ 1233967 h 1578661"/>
                  <a:gd name="connsiteX9840" fmla="*/ 1217053 w 1534386"/>
                  <a:gd name="connsiteY9840" fmla="*/ 1233967 h 1578661"/>
                  <a:gd name="connsiteX9841" fmla="*/ 1182018 w 1534386"/>
                  <a:gd name="connsiteY9841" fmla="*/ 1221886 h 1578661"/>
                  <a:gd name="connsiteX9842" fmla="*/ 1144566 w 1534386"/>
                  <a:gd name="connsiteY9842" fmla="*/ 1200140 h 1578661"/>
                  <a:gd name="connsiteX9843" fmla="*/ 957307 w 1534386"/>
                  <a:gd name="connsiteY9843" fmla="*/ 1394647 h 1578661"/>
                  <a:gd name="connsiteX9844" fmla="*/ 956099 w 1534386"/>
                  <a:gd name="connsiteY9844" fmla="*/ 1393439 h 1578661"/>
                  <a:gd name="connsiteX9845" fmla="*/ 954891 w 1534386"/>
                  <a:gd name="connsiteY9845" fmla="*/ 1392231 h 1578661"/>
                  <a:gd name="connsiteX9846" fmla="*/ 952475 w 1534386"/>
                  <a:gd name="connsiteY9846" fmla="*/ 1391023 h 1578661"/>
                  <a:gd name="connsiteX9847" fmla="*/ 952475 w 1534386"/>
                  <a:gd name="connsiteY9847" fmla="*/ 1391023 h 1578661"/>
                  <a:gd name="connsiteX9848" fmla="*/ 953682 w 1534386"/>
                  <a:gd name="connsiteY9848" fmla="*/ 1393439 h 1578661"/>
                  <a:gd name="connsiteX9849" fmla="*/ 956099 w 1534386"/>
                  <a:gd name="connsiteY9849" fmla="*/ 1395856 h 1578661"/>
                  <a:gd name="connsiteX9850" fmla="*/ 957307 w 1534386"/>
                  <a:gd name="connsiteY9850" fmla="*/ 1395856 h 1578661"/>
                  <a:gd name="connsiteX9851" fmla="*/ 957307 w 1534386"/>
                  <a:gd name="connsiteY9851" fmla="*/ 1395856 h 1578661"/>
                  <a:gd name="connsiteX9852" fmla="*/ 957307 w 1534386"/>
                  <a:gd name="connsiteY9852" fmla="*/ 1395856 h 1578661"/>
                  <a:gd name="connsiteX9853" fmla="*/ 964556 w 1534386"/>
                  <a:gd name="connsiteY9853" fmla="*/ 1399480 h 1578661"/>
                  <a:gd name="connsiteX9854" fmla="*/ 964556 w 1534386"/>
                  <a:gd name="connsiteY9854" fmla="*/ 1399480 h 1578661"/>
                  <a:gd name="connsiteX9855" fmla="*/ 957307 w 1534386"/>
                  <a:gd name="connsiteY9855" fmla="*/ 1394647 h 1578661"/>
                  <a:gd name="connsiteX9856" fmla="*/ 957307 w 1534386"/>
                  <a:gd name="connsiteY9856" fmla="*/ 1394647 h 1578661"/>
                  <a:gd name="connsiteX9857" fmla="*/ 957307 w 1534386"/>
                  <a:gd name="connsiteY9857" fmla="*/ 1394647 h 1578661"/>
                  <a:gd name="connsiteX9858" fmla="*/ 957307 w 1534386"/>
                  <a:gd name="connsiteY9858" fmla="*/ 1394647 h 1578661"/>
                  <a:gd name="connsiteX9859" fmla="*/ 970596 w 1534386"/>
                  <a:gd name="connsiteY9859" fmla="*/ 1436932 h 1578661"/>
                  <a:gd name="connsiteX9860" fmla="*/ 970596 w 1534386"/>
                  <a:gd name="connsiteY9860" fmla="*/ 1436932 h 1578661"/>
                  <a:gd name="connsiteX9861" fmla="*/ 953682 w 1534386"/>
                  <a:gd name="connsiteY9861" fmla="*/ 1416394 h 1578661"/>
                  <a:gd name="connsiteX9862" fmla="*/ 942810 w 1534386"/>
                  <a:gd name="connsiteY9862" fmla="*/ 1382566 h 1578661"/>
                  <a:gd name="connsiteX9863" fmla="*/ 939185 w 1534386"/>
                  <a:gd name="connsiteY9863" fmla="*/ 1371693 h 1578661"/>
                  <a:gd name="connsiteX9864" fmla="*/ 937977 w 1534386"/>
                  <a:gd name="connsiteY9864" fmla="*/ 1371693 h 1578661"/>
                  <a:gd name="connsiteX9865" fmla="*/ 939185 w 1534386"/>
                  <a:gd name="connsiteY9865" fmla="*/ 1380150 h 1578661"/>
                  <a:gd name="connsiteX9866" fmla="*/ 940393 w 1534386"/>
                  <a:gd name="connsiteY9866" fmla="*/ 1389815 h 1578661"/>
                  <a:gd name="connsiteX9867" fmla="*/ 941601 w 1534386"/>
                  <a:gd name="connsiteY9867" fmla="*/ 1395856 h 1578661"/>
                  <a:gd name="connsiteX9868" fmla="*/ 948850 w 1534386"/>
                  <a:gd name="connsiteY9868" fmla="*/ 1412769 h 1578661"/>
                  <a:gd name="connsiteX9869" fmla="*/ 959723 w 1534386"/>
                  <a:gd name="connsiteY9869" fmla="*/ 1430891 h 1578661"/>
                  <a:gd name="connsiteX9870" fmla="*/ 971804 w 1534386"/>
                  <a:gd name="connsiteY9870" fmla="*/ 1439348 h 1578661"/>
                  <a:gd name="connsiteX9871" fmla="*/ 979053 w 1534386"/>
                  <a:gd name="connsiteY9871" fmla="*/ 1440556 h 1578661"/>
                  <a:gd name="connsiteX9872" fmla="*/ 979053 w 1534386"/>
                  <a:gd name="connsiteY9872" fmla="*/ 1440556 h 1578661"/>
                  <a:gd name="connsiteX9873" fmla="*/ 979053 w 1534386"/>
                  <a:gd name="connsiteY9873" fmla="*/ 1440556 h 1578661"/>
                  <a:gd name="connsiteX9874" fmla="*/ 980261 w 1534386"/>
                  <a:gd name="connsiteY9874" fmla="*/ 1440556 h 1578661"/>
                  <a:gd name="connsiteX9875" fmla="*/ 988718 w 1534386"/>
                  <a:gd name="connsiteY9875" fmla="*/ 1436932 h 1578661"/>
                  <a:gd name="connsiteX9876" fmla="*/ 991135 w 1534386"/>
                  <a:gd name="connsiteY9876" fmla="*/ 1433307 h 1578661"/>
                  <a:gd name="connsiteX9877" fmla="*/ 992343 w 1534386"/>
                  <a:gd name="connsiteY9877" fmla="*/ 1429683 h 1578661"/>
                  <a:gd name="connsiteX9878" fmla="*/ 991135 w 1534386"/>
                  <a:gd name="connsiteY9878" fmla="*/ 1429683 h 1578661"/>
                  <a:gd name="connsiteX9879" fmla="*/ 991135 w 1534386"/>
                  <a:gd name="connsiteY9879" fmla="*/ 1429683 h 1578661"/>
                  <a:gd name="connsiteX9880" fmla="*/ 991135 w 1534386"/>
                  <a:gd name="connsiteY9880" fmla="*/ 1428475 h 1578661"/>
                  <a:gd name="connsiteX9881" fmla="*/ 991135 w 1534386"/>
                  <a:gd name="connsiteY9881" fmla="*/ 1428475 h 1578661"/>
                  <a:gd name="connsiteX9882" fmla="*/ 991135 w 1534386"/>
                  <a:gd name="connsiteY9882" fmla="*/ 1428475 h 1578661"/>
                  <a:gd name="connsiteX9883" fmla="*/ 991135 w 1534386"/>
                  <a:gd name="connsiteY9883" fmla="*/ 1428475 h 1578661"/>
                  <a:gd name="connsiteX9884" fmla="*/ 991135 w 1534386"/>
                  <a:gd name="connsiteY9884" fmla="*/ 1429683 h 1578661"/>
                  <a:gd name="connsiteX9885" fmla="*/ 970596 w 1534386"/>
                  <a:gd name="connsiteY9885" fmla="*/ 1436932 h 1578661"/>
                  <a:gd name="connsiteX9886" fmla="*/ 952475 w 1534386"/>
                  <a:gd name="connsiteY9886" fmla="*/ 1383774 h 1578661"/>
                  <a:gd name="connsiteX9887" fmla="*/ 952475 w 1534386"/>
                  <a:gd name="connsiteY9887" fmla="*/ 1383774 h 1578661"/>
                  <a:gd name="connsiteX9888" fmla="*/ 952475 w 1534386"/>
                  <a:gd name="connsiteY9888" fmla="*/ 1383774 h 1578661"/>
                  <a:gd name="connsiteX9889" fmla="*/ 952475 w 1534386"/>
                  <a:gd name="connsiteY9889" fmla="*/ 1384982 h 1578661"/>
                  <a:gd name="connsiteX9890" fmla="*/ 952475 w 1534386"/>
                  <a:gd name="connsiteY9890" fmla="*/ 1386190 h 1578661"/>
                  <a:gd name="connsiteX9891" fmla="*/ 952475 w 1534386"/>
                  <a:gd name="connsiteY9891" fmla="*/ 1386190 h 1578661"/>
                  <a:gd name="connsiteX9892" fmla="*/ 952475 w 1534386"/>
                  <a:gd name="connsiteY9892" fmla="*/ 1387399 h 1578661"/>
                  <a:gd name="connsiteX9893" fmla="*/ 952475 w 1534386"/>
                  <a:gd name="connsiteY9893" fmla="*/ 1387399 h 1578661"/>
                  <a:gd name="connsiteX9894" fmla="*/ 952475 w 1534386"/>
                  <a:gd name="connsiteY9894" fmla="*/ 1388607 h 1578661"/>
                  <a:gd name="connsiteX9895" fmla="*/ 952475 w 1534386"/>
                  <a:gd name="connsiteY9895" fmla="*/ 1388607 h 1578661"/>
                  <a:gd name="connsiteX9896" fmla="*/ 952475 w 1534386"/>
                  <a:gd name="connsiteY9896" fmla="*/ 1389815 h 1578661"/>
                  <a:gd name="connsiteX9897" fmla="*/ 952475 w 1534386"/>
                  <a:gd name="connsiteY9897" fmla="*/ 1389815 h 1578661"/>
                  <a:gd name="connsiteX9898" fmla="*/ 952475 w 1534386"/>
                  <a:gd name="connsiteY9898" fmla="*/ 1391023 h 1578661"/>
                  <a:gd name="connsiteX9899" fmla="*/ 952475 w 1534386"/>
                  <a:gd name="connsiteY9899" fmla="*/ 1391023 h 1578661"/>
                  <a:gd name="connsiteX9900" fmla="*/ 953682 w 1534386"/>
                  <a:gd name="connsiteY9900" fmla="*/ 1392231 h 1578661"/>
                  <a:gd name="connsiteX9901" fmla="*/ 953682 w 1534386"/>
                  <a:gd name="connsiteY9901" fmla="*/ 1392231 h 1578661"/>
                  <a:gd name="connsiteX9902" fmla="*/ 954891 w 1534386"/>
                  <a:gd name="connsiteY9902" fmla="*/ 1392231 h 1578661"/>
                  <a:gd name="connsiteX9903" fmla="*/ 954891 w 1534386"/>
                  <a:gd name="connsiteY9903" fmla="*/ 1392231 h 1578661"/>
                  <a:gd name="connsiteX9904" fmla="*/ 956099 w 1534386"/>
                  <a:gd name="connsiteY9904" fmla="*/ 1392231 h 1578661"/>
                  <a:gd name="connsiteX9905" fmla="*/ 956099 w 1534386"/>
                  <a:gd name="connsiteY9905" fmla="*/ 1392231 h 1578661"/>
                  <a:gd name="connsiteX9906" fmla="*/ 957307 w 1534386"/>
                  <a:gd name="connsiteY9906" fmla="*/ 1392231 h 1578661"/>
                  <a:gd name="connsiteX9907" fmla="*/ 957307 w 1534386"/>
                  <a:gd name="connsiteY9907" fmla="*/ 1392231 h 1578661"/>
                  <a:gd name="connsiteX9908" fmla="*/ 958515 w 1534386"/>
                  <a:gd name="connsiteY9908" fmla="*/ 1392231 h 1578661"/>
                  <a:gd name="connsiteX9909" fmla="*/ 958515 w 1534386"/>
                  <a:gd name="connsiteY9909" fmla="*/ 1392231 h 1578661"/>
                  <a:gd name="connsiteX9910" fmla="*/ 959723 w 1534386"/>
                  <a:gd name="connsiteY9910" fmla="*/ 1392231 h 1578661"/>
                  <a:gd name="connsiteX9911" fmla="*/ 959723 w 1534386"/>
                  <a:gd name="connsiteY9911" fmla="*/ 1392231 h 1578661"/>
                  <a:gd name="connsiteX9912" fmla="*/ 960932 w 1534386"/>
                  <a:gd name="connsiteY9912" fmla="*/ 1392231 h 1578661"/>
                  <a:gd name="connsiteX9913" fmla="*/ 960932 w 1534386"/>
                  <a:gd name="connsiteY9913" fmla="*/ 1392231 h 1578661"/>
                  <a:gd name="connsiteX9914" fmla="*/ 960932 w 1534386"/>
                  <a:gd name="connsiteY9914" fmla="*/ 1392231 h 1578661"/>
                  <a:gd name="connsiteX9915" fmla="*/ 960932 w 1534386"/>
                  <a:gd name="connsiteY9915" fmla="*/ 1392231 h 1578661"/>
                  <a:gd name="connsiteX9916" fmla="*/ 960932 w 1534386"/>
                  <a:gd name="connsiteY9916" fmla="*/ 1392231 h 1578661"/>
                  <a:gd name="connsiteX9917" fmla="*/ 960932 w 1534386"/>
                  <a:gd name="connsiteY9917" fmla="*/ 1392231 h 1578661"/>
                  <a:gd name="connsiteX9918" fmla="*/ 960932 w 1534386"/>
                  <a:gd name="connsiteY9918" fmla="*/ 1392231 h 1578661"/>
                  <a:gd name="connsiteX9919" fmla="*/ 969388 w 1534386"/>
                  <a:gd name="connsiteY9919" fmla="*/ 1388607 h 1578661"/>
                  <a:gd name="connsiteX9920" fmla="*/ 969388 w 1534386"/>
                  <a:gd name="connsiteY9920" fmla="*/ 1387399 h 1578661"/>
                  <a:gd name="connsiteX9921" fmla="*/ 965764 w 1534386"/>
                  <a:gd name="connsiteY9921" fmla="*/ 1380150 h 1578661"/>
                  <a:gd name="connsiteX9922" fmla="*/ 959723 w 1534386"/>
                  <a:gd name="connsiteY9922" fmla="*/ 1375317 h 1578661"/>
                  <a:gd name="connsiteX9923" fmla="*/ 956099 w 1534386"/>
                  <a:gd name="connsiteY9923" fmla="*/ 1372901 h 1578661"/>
                  <a:gd name="connsiteX9924" fmla="*/ 952475 w 1534386"/>
                  <a:gd name="connsiteY9924" fmla="*/ 1370485 h 1578661"/>
                  <a:gd name="connsiteX9925" fmla="*/ 946434 w 1534386"/>
                  <a:gd name="connsiteY9925" fmla="*/ 1375317 h 1578661"/>
                  <a:gd name="connsiteX9926" fmla="*/ 946434 w 1534386"/>
                  <a:gd name="connsiteY9926" fmla="*/ 1376526 h 1578661"/>
                  <a:gd name="connsiteX9927" fmla="*/ 946434 w 1534386"/>
                  <a:gd name="connsiteY9927" fmla="*/ 1376526 h 1578661"/>
                  <a:gd name="connsiteX9928" fmla="*/ 952475 w 1534386"/>
                  <a:gd name="connsiteY9928" fmla="*/ 1383774 h 1578661"/>
                  <a:gd name="connsiteX9929" fmla="*/ 952475 w 1534386"/>
                  <a:gd name="connsiteY9929" fmla="*/ 1383774 h 1578661"/>
                  <a:gd name="connsiteX9930" fmla="*/ 1139734 w 1534386"/>
                  <a:gd name="connsiteY9930" fmla="*/ 538089 h 1578661"/>
                  <a:gd name="connsiteX9931" fmla="*/ 1139734 w 1534386"/>
                  <a:gd name="connsiteY9931" fmla="*/ 538089 h 1578661"/>
                  <a:gd name="connsiteX9932" fmla="*/ 1136109 w 1534386"/>
                  <a:gd name="connsiteY9932" fmla="*/ 523591 h 1578661"/>
                  <a:gd name="connsiteX9933" fmla="*/ 1140942 w 1534386"/>
                  <a:gd name="connsiteY9933" fmla="*/ 503053 h 1578661"/>
                  <a:gd name="connsiteX9934" fmla="*/ 1146982 w 1534386"/>
                  <a:gd name="connsiteY9934" fmla="*/ 486139 h 1578661"/>
                  <a:gd name="connsiteX9935" fmla="*/ 1146982 w 1534386"/>
                  <a:gd name="connsiteY9935" fmla="*/ 460768 h 1578661"/>
                  <a:gd name="connsiteX9936" fmla="*/ 1145774 w 1534386"/>
                  <a:gd name="connsiteY9936" fmla="*/ 460768 h 1578661"/>
                  <a:gd name="connsiteX9937" fmla="*/ 1145774 w 1534386"/>
                  <a:gd name="connsiteY9937" fmla="*/ 460768 h 1578661"/>
                  <a:gd name="connsiteX9938" fmla="*/ 1142150 w 1534386"/>
                  <a:gd name="connsiteY9938" fmla="*/ 481307 h 1578661"/>
                  <a:gd name="connsiteX9939" fmla="*/ 1132485 w 1534386"/>
                  <a:gd name="connsiteY9939" fmla="*/ 507885 h 1578661"/>
                  <a:gd name="connsiteX9940" fmla="*/ 1132485 w 1534386"/>
                  <a:gd name="connsiteY9940" fmla="*/ 526007 h 1578661"/>
                  <a:gd name="connsiteX9941" fmla="*/ 1139734 w 1534386"/>
                  <a:gd name="connsiteY9941" fmla="*/ 538089 h 1578661"/>
                  <a:gd name="connsiteX9942" fmla="*/ 998383 w 1534386"/>
                  <a:gd name="connsiteY9942" fmla="*/ 1395856 h 1578661"/>
                  <a:gd name="connsiteX9943" fmla="*/ 998383 w 1534386"/>
                  <a:gd name="connsiteY9943" fmla="*/ 1395856 h 1578661"/>
                  <a:gd name="connsiteX9944" fmla="*/ 998383 w 1534386"/>
                  <a:gd name="connsiteY9944" fmla="*/ 1395856 h 1578661"/>
                  <a:gd name="connsiteX9945" fmla="*/ 998383 w 1534386"/>
                  <a:gd name="connsiteY9945" fmla="*/ 1395856 h 1578661"/>
                  <a:gd name="connsiteX9946" fmla="*/ 995967 w 1534386"/>
                  <a:gd name="connsiteY9946" fmla="*/ 1393439 h 1578661"/>
                  <a:gd name="connsiteX9947" fmla="*/ 995967 w 1534386"/>
                  <a:gd name="connsiteY9947" fmla="*/ 1393439 h 1578661"/>
                  <a:gd name="connsiteX9948" fmla="*/ 995967 w 1534386"/>
                  <a:gd name="connsiteY9948" fmla="*/ 1393439 h 1578661"/>
                  <a:gd name="connsiteX9949" fmla="*/ 994759 w 1534386"/>
                  <a:gd name="connsiteY9949" fmla="*/ 1391023 h 1578661"/>
                  <a:gd name="connsiteX9950" fmla="*/ 991135 w 1534386"/>
                  <a:gd name="connsiteY9950" fmla="*/ 1387399 h 1578661"/>
                  <a:gd name="connsiteX9951" fmla="*/ 983886 w 1534386"/>
                  <a:gd name="connsiteY9951" fmla="*/ 1378942 h 1578661"/>
                  <a:gd name="connsiteX9952" fmla="*/ 983886 w 1534386"/>
                  <a:gd name="connsiteY9952" fmla="*/ 1378942 h 1578661"/>
                  <a:gd name="connsiteX9953" fmla="*/ 983886 w 1534386"/>
                  <a:gd name="connsiteY9953" fmla="*/ 1378942 h 1578661"/>
                  <a:gd name="connsiteX9954" fmla="*/ 983886 w 1534386"/>
                  <a:gd name="connsiteY9954" fmla="*/ 1378942 h 1578661"/>
                  <a:gd name="connsiteX9955" fmla="*/ 985094 w 1534386"/>
                  <a:gd name="connsiteY9955" fmla="*/ 1380150 h 1578661"/>
                  <a:gd name="connsiteX9956" fmla="*/ 988718 w 1534386"/>
                  <a:gd name="connsiteY9956" fmla="*/ 1384982 h 1578661"/>
                  <a:gd name="connsiteX9957" fmla="*/ 992343 w 1534386"/>
                  <a:gd name="connsiteY9957" fmla="*/ 1388607 h 1578661"/>
                  <a:gd name="connsiteX9958" fmla="*/ 993550 w 1534386"/>
                  <a:gd name="connsiteY9958" fmla="*/ 1391023 h 1578661"/>
                  <a:gd name="connsiteX9959" fmla="*/ 993550 w 1534386"/>
                  <a:gd name="connsiteY9959" fmla="*/ 1392231 h 1578661"/>
                  <a:gd name="connsiteX9960" fmla="*/ 993550 w 1534386"/>
                  <a:gd name="connsiteY9960" fmla="*/ 1392231 h 1578661"/>
                  <a:gd name="connsiteX9961" fmla="*/ 988718 w 1534386"/>
                  <a:gd name="connsiteY9961" fmla="*/ 1387399 h 1578661"/>
                  <a:gd name="connsiteX9962" fmla="*/ 988718 w 1534386"/>
                  <a:gd name="connsiteY9962" fmla="*/ 1387399 h 1578661"/>
                  <a:gd name="connsiteX9963" fmla="*/ 994759 w 1534386"/>
                  <a:gd name="connsiteY9963" fmla="*/ 1393439 h 1578661"/>
                  <a:gd name="connsiteX9964" fmla="*/ 998383 w 1534386"/>
                  <a:gd name="connsiteY9964" fmla="*/ 1395856 h 1578661"/>
                  <a:gd name="connsiteX9965" fmla="*/ 999591 w 1534386"/>
                  <a:gd name="connsiteY9965" fmla="*/ 1397063 h 1578661"/>
                  <a:gd name="connsiteX9966" fmla="*/ 999591 w 1534386"/>
                  <a:gd name="connsiteY9966" fmla="*/ 1397063 h 1578661"/>
                  <a:gd name="connsiteX9967" fmla="*/ 1000800 w 1534386"/>
                  <a:gd name="connsiteY9967" fmla="*/ 1398272 h 1578661"/>
                  <a:gd name="connsiteX9968" fmla="*/ 1000800 w 1534386"/>
                  <a:gd name="connsiteY9968" fmla="*/ 1398272 h 1578661"/>
                  <a:gd name="connsiteX9969" fmla="*/ 1002007 w 1534386"/>
                  <a:gd name="connsiteY9969" fmla="*/ 1399480 h 1578661"/>
                  <a:gd name="connsiteX9970" fmla="*/ 1002007 w 1534386"/>
                  <a:gd name="connsiteY9970" fmla="*/ 1399480 h 1578661"/>
                  <a:gd name="connsiteX9971" fmla="*/ 1002007 w 1534386"/>
                  <a:gd name="connsiteY9971" fmla="*/ 1399480 h 1578661"/>
                  <a:gd name="connsiteX9972" fmla="*/ 1002007 w 1534386"/>
                  <a:gd name="connsiteY9972" fmla="*/ 1399480 h 1578661"/>
                  <a:gd name="connsiteX9973" fmla="*/ 1002007 w 1534386"/>
                  <a:gd name="connsiteY9973" fmla="*/ 1399480 h 1578661"/>
                  <a:gd name="connsiteX9974" fmla="*/ 1002007 w 1534386"/>
                  <a:gd name="connsiteY9974" fmla="*/ 1399480 h 1578661"/>
                  <a:gd name="connsiteX9975" fmla="*/ 1002007 w 1534386"/>
                  <a:gd name="connsiteY9975" fmla="*/ 1399480 h 1578661"/>
                  <a:gd name="connsiteX9976" fmla="*/ 1002007 w 1534386"/>
                  <a:gd name="connsiteY9976" fmla="*/ 1399480 h 1578661"/>
                  <a:gd name="connsiteX9977" fmla="*/ 1003216 w 1534386"/>
                  <a:gd name="connsiteY9977" fmla="*/ 1399480 h 1578661"/>
                  <a:gd name="connsiteX9978" fmla="*/ 1003216 w 1534386"/>
                  <a:gd name="connsiteY9978" fmla="*/ 1399480 h 1578661"/>
                  <a:gd name="connsiteX9979" fmla="*/ 1003216 w 1534386"/>
                  <a:gd name="connsiteY9979" fmla="*/ 1399480 h 1578661"/>
                  <a:gd name="connsiteX9980" fmla="*/ 1003216 w 1534386"/>
                  <a:gd name="connsiteY9980" fmla="*/ 1399480 h 1578661"/>
                  <a:gd name="connsiteX9981" fmla="*/ 998383 w 1534386"/>
                  <a:gd name="connsiteY9981" fmla="*/ 1395856 h 1578661"/>
                  <a:gd name="connsiteX9982" fmla="*/ 966972 w 1534386"/>
                  <a:gd name="connsiteY9982" fmla="*/ 1377734 h 1578661"/>
                  <a:gd name="connsiteX9983" fmla="*/ 966972 w 1534386"/>
                  <a:gd name="connsiteY9983" fmla="*/ 1377734 h 1578661"/>
                  <a:gd name="connsiteX9984" fmla="*/ 966972 w 1534386"/>
                  <a:gd name="connsiteY9984" fmla="*/ 1377734 h 1578661"/>
                  <a:gd name="connsiteX9985" fmla="*/ 966972 w 1534386"/>
                  <a:gd name="connsiteY9985" fmla="*/ 1377734 h 1578661"/>
                  <a:gd name="connsiteX9986" fmla="*/ 966972 w 1534386"/>
                  <a:gd name="connsiteY9986" fmla="*/ 1377734 h 1578661"/>
                  <a:gd name="connsiteX9987" fmla="*/ 966972 w 1534386"/>
                  <a:gd name="connsiteY9987" fmla="*/ 1377734 h 1578661"/>
                  <a:gd name="connsiteX9988" fmla="*/ 966972 w 1534386"/>
                  <a:gd name="connsiteY9988" fmla="*/ 1377734 h 1578661"/>
                  <a:gd name="connsiteX9989" fmla="*/ 969388 w 1534386"/>
                  <a:gd name="connsiteY9989" fmla="*/ 1377734 h 1578661"/>
                  <a:gd name="connsiteX9990" fmla="*/ 969388 w 1534386"/>
                  <a:gd name="connsiteY9990" fmla="*/ 1377734 h 1578661"/>
                  <a:gd name="connsiteX9991" fmla="*/ 970596 w 1534386"/>
                  <a:gd name="connsiteY9991" fmla="*/ 1378942 h 1578661"/>
                  <a:gd name="connsiteX9992" fmla="*/ 970596 w 1534386"/>
                  <a:gd name="connsiteY9992" fmla="*/ 1378942 h 1578661"/>
                  <a:gd name="connsiteX9993" fmla="*/ 970596 w 1534386"/>
                  <a:gd name="connsiteY9993" fmla="*/ 1380150 h 1578661"/>
                  <a:gd name="connsiteX9994" fmla="*/ 970596 w 1534386"/>
                  <a:gd name="connsiteY9994" fmla="*/ 1380150 h 1578661"/>
                  <a:gd name="connsiteX9995" fmla="*/ 970596 w 1534386"/>
                  <a:gd name="connsiteY9995" fmla="*/ 1380150 h 1578661"/>
                  <a:gd name="connsiteX9996" fmla="*/ 970596 w 1534386"/>
                  <a:gd name="connsiteY9996" fmla="*/ 1380150 h 1578661"/>
                  <a:gd name="connsiteX9997" fmla="*/ 970596 w 1534386"/>
                  <a:gd name="connsiteY9997" fmla="*/ 1380150 h 1578661"/>
                  <a:gd name="connsiteX9998" fmla="*/ 970596 w 1534386"/>
                  <a:gd name="connsiteY9998" fmla="*/ 1380150 h 1578661"/>
                  <a:gd name="connsiteX9999" fmla="*/ 970596 w 1534386"/>
                  <a:gd name="connsiteY9999" fmla="*/ 1380150 h 1578661"/>
                  <a:gd name="connsiteX10000" fmla="*/ 970596 w 1534386"/>
                  <a:gd name="connsiteY10000" fmla="*/ 1381358 h 1578661"/>
                  <a:gd name="connsiteX10001" fmla="*/ 970596 w 1534386"/>
                  <a:gd name="connsiteY10001" fmla="*/ 1381358 h 1578661"/>
                  <a:gd name="connsiteX10002" fmla="*/ 970596 w 1534386"/>
                  <a:gd name="connsiteY10002" fmla="*/ 1381358 h 1578661"/>
                  <a:gd name="connsiteX10003" fmla="*/ 970596 w 1534386"/>
                  <a:gd name="connsiteY10003" fmla="*/ 1381358 h 1578661"/>
                  <a:gd name="connsiteX10004" fmla="*/ 970596 w 1534386"/>
                  <a:gd name="connsiteY10004" fmla="*/ 1381358 h 1578661"/>
                  <a:gd name="connsiteX10005" fmla="*/ 970596 w 1534386"/>
                  <a:gd name="connsiteY10005" fmla="*/ 1381358 h 1578661"/>
                  <a:gd name="connsiteX10006" fmla="*/ 970596 w 1534386"/>
                  <a:gd name="connsiteY10006" fmla="*/ 1381358 h 1578661"/>
                  <a:gd name="connsiteX10007" fmla="*/ 970596 w 1534386"/>
                  <a:gd name="connsiteY10007" fmla="*/ 1381358 h 1578661"/>
                  <a:gd name="connsiteX10008" fmla="*/ 971804 w 1534386"/>
                  <a:gd name="connsiteY10008" fmla="*/ 1383774 h 1578661"/>
                  <a:gd name="connsiteX10009" fmla="*/ 974221 w 1534386"/>
                  <a:gd name="connsiteY10009" fmla="*/ 1387399 h 1578661"/>
                  <a:gd name="connsiteX10010" fmla="*/ 974221 w 1534386"/>
                  <a:gd name="connsiteY10010" fmla="*/ 1387399 h 1578661"/>
                  <a:gd name="connsiteX10011" fmla="*/ 975429 w 1534386"/>
                  <a:gd name="connsiteY10011" fmla="*/ 1392231 h 1578661"/>
                  <a:gd name="connsiteX10012" fmla="*/ 974221 w 1534386"/>
                  <a:gd name="connsiteY10012" fmla="*/ 1397063 h 1578661"/>
                  <a:gd name="connsiteX10013" fmla="*/ 974221 w 1534386"/>
                  <a:gd name="connsiteY10013" fmla="*/ 1397063 h 1578661"/>
                  <a:gd name="connsiteX10014" fmla="*/ 974221 w 1534386"/>
                  <a:gd name="connsiteY10014" fmla="*/ 1397063 h 1578661"/>
                  <a:gd name="connsiteX10015" fmla="*/ 974221 w 1534386"/>
                  <a:gd name="connsiteY10015" fmla="*/ 1397063 h 1578661"/>
                  <a:gd name="connsiteX10016" fmla="*/ 974221 w 1534386"/>
                  <a:gd name="connsiteY10016" fmla="*/ 1397063 h 1578661"/>
                  <a:gd name="connsiteX10017" fmla="*/ 976637 w 1534386"/>
                  <a:gd name="connsiteY10017" fmla="*/ 1389815 h 1578661"/>
                  <a:gd name="connsiteX10018" fmla="*/ 976637 w 1534386"/>
                  <a:gd name="connsiteY10018" fmla="*/ 1388607 h 1578661"/>
                  <a:gd name="connsiteX10019" fmla="*/ 975429 w 1534386"/>
                  <a:gd name="connsiteY10019" fmla="*/ 1387399 h 1578661"/>
                  <a:gd name="connsiteX10020" fmla="*/ 975429 w 1534386"/>
                  <a:gd name="connsiteY10020" fmla="*/ 1387399 h 1578661"/>
                  <a:gd name="connsiteX10021" fmla="*/ 975429 w 1534386"/>
                  <a:gd name="connsiteY10021" fmla="*/ 1387399 h 1578661"/>
                  <a:gd name="connsiteX10022" fmla="*/ 974221 w 1534386"/>
                  <a:gd name="connsiteY10022" fmla="*/ 1384982 h 1578661"/>
                  <a:gd name="connsiteX10023" fmla="*/ 974221 w 1534386"/>
                  <a:gd name="connsiteY10023" fmla="*/ 1383774 h 1578661"/>
                  <a:gd name="connsiteX10024" fmla="*/ 973013 w 1534386"/>
                  <a:gd name="connsiteY10024" fmla="*/ 1382566 h 1578661"/>
                  <a:gd name="connsiteX10025" fmla="*/ 970596 w 1534386"/>
                  <a:gd name="connsiteY10025" fmla="*/ 1380150 h 1578661"/>
                  <a:gd name="connsiteX10026" fmla="*/ 970596 w 1534386"/>
                  <a:gd name="connsiteY10026" fmla="*/ 1380150 h 1578661"/>
                  <a:gd name="connsiteX10027" fmla="*/ 970596 w 1534386"/>
                  <a:gd name="connsiteY10027" fmla="*/ 1380150 h 1578661"/>
                  <a:gd name="connsiteX10028" fmla="*/ 970596 w 1534386"/>
                  <a:gd name="connsiteY10028" fmla="*/ 1380150 h 1578661"/>
                  <a:gd name="connsiteX10029" fmla="*/ 970596 w 1534386"/>
                  <a:gd name="connsiteY10029" fmla="*/ 1380150 h 1578661"/>
                  <a:gd name="connsiteX10030" fmla="*/ 970596 w 1534386"/>
                  <a:gd name="connsiteY10030" fmla="*/ 1380150 h 1578661"/>
                  <a:gd name="connsiteX10031" fmla="*/ 970596 w 1534386"/>
                  <a:gd name="connsiteY10031" fmla="*/ 1380150 h 1578661"/>
                  <a:gd name="connsiteX10032" fmla="*/ 970596 w 1534386"/>
                  <a:gd name="connsiteY10032" fmla="*/ 1380150 h 1578661"/>
                  <a:gd name="connsiteX10033" fmla="*/ 970596 w 1534386"/>
                  <a:gd name="connsiteY10033" fmla="*/ 1380150 h 1578661"/>
                  <a:gd name="connsiteX10034" fmla="*/ 970596 w 1534386"/>
                  <a:gd name="connsiteY10034" fmla="*/ 1380150 h 1578661"/>
                  <a:gd name="connsiteX10035" fmla="*/ 970596 w 1534386"/>
                  <a:gd name="connsiteY10035" fmla="*/ 1380150 h 1578661"/>
                  <a:gd name="connsiteX10036" fmla="*/ 970596 w 1534386"/>
                  <a:gd name="connsiteY10036" fmla="*/ 1380150 h 1578661"/>
                  <a:gd name="connsiteX10037" fmla="*/ 969388 w 1534386"/>
                  <a:gd name="connsiteY10037" fmla="*/ 1378942 h 1578661"/>
                  <a:gd name="connsiteX10038" fmla="*/ 968180 w 1534386"/>
                  <a:gd name="connsiteY10038" fmla="*/ 1378942 h 1578661"/>
                  <a:gd name="connsiteX10039" fmla="*/ 968180 w 1534386"/>
                  <a:gd name="connsiteY10039" fmla="*/ 1378942 h 1578661"/>
                  <a:gd name="connsiteX10040" fmla="*/ 968180 w 1534386"/>
                  <a:gd name="connsiteY10040" fmla="*/ 1378942 h 1578661"/>
                  <a:gd name="connsiteX10041" fmla="*/ 966972 w 1534386"/>
                  <a:gd name="connsiteY10041" fmla="*/ 1377734 h 1578661"/>
                  <a:gd name="connsiteX10042" fmla="*/ 966972 w 1534386"/>
                  <a:gd name="connsiteY10042" fmla="*/ 1377734 h 1578661"/>
                  <a:gd name="connsiteX10043" fmla="*/ 966972 w 1534386"/>
                  <a:gd name="connsiteY10043" fmla="*/ 1377734 h 1578661"/>
                  <a:gd name="connsiteX10044" fmla="*/ 966972 w 1534386"/>
                  <a:gd name="connsiteY10044" fmla="*/ 1377734 h 1578661"/>
                  <a:gd name="connsiteX10045" fmla="*/ 824413 w 1534386"/>
                  <a:gd name="connsiteY10045" fmla="*/ 1015297 h 1578661"/>
                  <a:gd name="connsiteX10046" fmla="*/ 824413 w 1534386"/>
                  <a:gd name="connsiteY10046" fmla="*/ 1032211 h 1578661"/>
                  <a:gd name="connsiteX10047" fmla="*/ 829246 w 1534386"/>
                  <a:gd name="connsiteY10047" fmla="*/ 1046708 h 1578661"/>
                  <a:gd name="connsiteX10048" fmla="*/ 830454 w 1534386"/>
                  <a:gd name="connsiteY10048" fmla="*/ 1046708 h 1578661"/>
                  <a:gd name="connsiteX10049" fmla="*/ 829246 w 1534386"/>
                  <a:gd name="connsiteY10049" fmla="*/ 1045500 h 1578661"/>
                  <a:gd name="connsiteX10050" fmla="*/ 829246 w 1534386"/>
                  <a:gd name="connsiteY10050" fmla="*/ 1045500 h 1578661"/>
                  <a:gd name="connsiteX10051" fmla="*/ 829246 w 1534386"/>
                  <a:gd name="connsiteY10051" fmla="*/ 1045500 h 1578661"/>
                  <a:gd name="connsiteX10052" fmla="*/ 824413 w 1534386"/>
                  <a:gd name="connsiteY10052" fmla="*/ 1015297 h 1578661"/>
                  <a:gd name="connsiteX10053" fmla="*/ 824413 w 1534386"/>
                  <a:gd name="connsiteY10053" fmla="*/ 1015297 h 1578661"/>
                  <a:gd name="connsiteX10054" fmla="*/ 855825 w 1534386"/>
                  <a:gd name="connsiteY10054" fmla="*/ 853408 h 1578661"/>
                  <a:gd name="connsiteX10055" fmla="*/ 855825 w 1534386"/>
                  <a:gd name="connsiteY10055" fmla="*/ 852200 h 1578661"/>
                  <a:gd name="connsiteX10056" fmla="*/ 854616 w 1534386"/>
                  <a:gd name="connsiteY10056" fmla="*/ 852200 h 1578661"/>
                  <a:gd name="connsiteX10057" fmla="*/ 854616 w 1534386"/>
                  <a:gd name="connsiteY10057" fmla="*/ 852200 h 1578661"/>
                  <a:gd name="connsiteX10058" fmla="*/ 843744 w 1534386"/>
                  <a:gd name="connsiteY10058" fmla="*/ 878779 h 1578661"/>
                  <a:gd name="connsiteX10059" fmla="*/ 836494 w 1534386"/>
                  <a:gd name="connsiteY10059" fmla="*/ 906566 h 1578661"/>
                  <a:gd name="connsiteX10060" fmla="*/ 835287 w 1534386"/>
                  <a:gd name="connsiteY10060" fmla="*/ 910190 h 1578661"/>
                  <a:gd name="connsiteX10061" fmla="*/ 835287 w 1534386"/>
                  <a:gd name="connsiteY10061" fmla="*/ 910190 h 1578661"/>
                  <a:gd name="connsiteX10062" fmla="*/ 837703 w 1534386"/>
                  <a:gd name="connsiteY10062" fmla="*/ 915023 h 1578661"/>
                  <a:gd name="connsiteX10063" fmla="*/ 838911 w 1534386"/>
                  <a:gd name="connsiteY10063" fmla="*/ 934353 h 1578661"/>
                  <a:gd name="connsiteX10064" fmla="*/ 841327 w 1534386"/>
                  <a:gd name="connsiteY10064" fmla="*/ 952474 h 1578661"/>
                  <a:gd name="connsiteX10065" fmla="*/ 841327 w 1534386"/>
                  <a:gd name="connsiteY10065" fmla="*/ 952474 h 1578661"/>
                  <a:gd name="connsiteX10066" fmla="*/ 840119 w 1534386"/>
                  <a:gd name="connsiteY10066" fmla="*/ 933144 h 1578661"/>
                  <a:gd name="connsiteX10067" fmla="*/ 840119 w 1534386"/>
                  <a:gd name="connsiteY10067" fmla="*/ 918647 h 1578661"/>
                  <a:gd name="connsiteX10068" fmla="*/ 838911 w 1534386"/>
                  <a:gd name="connsiteY10068" fmla="*/ 910190 h 1578661"/>
                  <a:gd name="connsiteX10069" fmla="*/ 840119 w 1534386"/>
                  <a:gd name="connsiteY10069" fmla="*/ 905358 h 1578661"/>
                  <a:gd name="connsiteX10070" fmla="*/ 841327 w 1534386"/>
                  <a:gd name="connsiteY10070" fmla="*/ 894485 h 1578661"/>
                  <a:gd name="connsiteX10071" fmla="*/ 844951 w 1534386"/>
                  <a:gd name="connsiteY10071" fmla="*/ 879987 h 1578661"/>
                  <a:gd name="connsiteX10072" fmla="*/ 853408 w 1534386"/>
                  <a:gd name="connsiteY10072" fmla="*/ 860657 h 1578661"/>
                  <a:gd name="connsiteX10073" fmla="*/ 855825 w 1534386"/>
                  <a:gd name="connsiteY10073" fmla="*/ 853408 h 1578661"/>
                  <a:gd name="connsiteX10074" fmla="*/ 1150606 w 1534386"/>
                  <a:gd name="connsiteY10074" fmla="*/ 555002 h 1578661"/>
                  <a:gd name="connsiteX10075" fmla="*/ 1168728 w 1534386"/>
                  <a:gd name="connsiteY10075" fmla="*/ 510302 h 1578661"/>
                  <a:gd name="connsiteX10076" fmla="*/ 1169937 w 1534386"/>
                  <a:gd name="connsiteY10076" fmla="*/ 506677 h 1578661"/>
                  <a:gd name="connsiteX10077" fmla="*/ 1171145 w 1534386"/>
                  <a:gd name="connsiteY10077" fmla="*/ 500637 h 1578661"/>
                  <a:gd name="connsiteX10078" fmla="*/ 1167520 w 1534386"/>
                  <a:gd name="connsiteY10078" fmla="*/ 484931 h 1578661"/>
                  <a:gd name="connsiteX10079" fmla="*/ 1167520 w 1534386"/>
                  <a:gd name="connsiteY10079" fmla="*/ 484931 h 1578661"/>
                  <a:gd name="connsiteX10080" fmla="*/ 1168728 w 1534386"/>
                  <a:gd name="connsiteY10080" fmla="*/ 500637 h 1578661"/>
                  <a:gd name="connsiteX10081" fmla="*/ 1166313 w 1534386"/>
                  <a:gd name="connsiteY10081" fmla="*/ 501845 h 1578661"/>
                  <a:gd name="connsiteX10082" fmla="*/ 1165104 w 1534386"/>
                  <a:gd name="connsiteY10082" fmla="*/ 512718 h 1578661"/>
                  <a:gd name="connsiteX10083" fmla="*/ 1165104 w 1534386"/>
                  <a:gd name="connsiteY10083" fmla="*/ 513926 h 1578661"/>
                  <a:gd name="connsiteX10084" fmla="*/ 1165104 w 1534386"/>
                  <a:gd name="connsiteY10084" fmla="*/ 513926 h 1578661"/>
                  <a:gd name="connsiteX10085" fmla="*/ 1162688 w 1534386"/>
                  <a:gd name="connsiteY10085" fmla="*/ 528423 h 1578661"/>
                  <a:gd name="connsiteX10086" fmla="*/ 1150606 w 1534386"/>
                  <a:gd name="connsiteY10086" fmla="*/ 555002 h 1578661"/>
                  <a:gd name="connsiteX10087" fmla="*/ 1150606 w 1534386"/>
                  <a:gd name="connsiteY10087" fmla="*/ 555002 h 1578661"/>
                  <a:gd name="connsiteX10088" fmla="*/ 883612 w 1534386"/>
                  <a:gd name="connsiteY10088" fmla="*/ 801459 h 1578661"/>
                  <a:gd name="connsiteX10089" fmla="*/ 917439 w 1534386"/>
                  <a:gd name="connsiteY10089" fmla="*/ 779713 h 1578661"/>
                  <a:gd name="connsiteX10090" fmla="*/ 919855 w 1534386"/>
                  <a:gd name="connsiteY10090" fmla="*/ 780921 h 1578661"/>
                  <a:gd name="connsiteX10091" fmla="*/ 925896 w 1534386"/>
                  <a:gd name="connsiteY10091" fmla="*/ 779713 h 1578661"/>
                  <a:gd name="connsiteX10092" fmla="*/ 950058 w 1534386"/>
                  <a:gd name="connsiteY10092" fmla="*/ 778505 h 1578661"/>
                  <a:gd name="connsiteX10093" fmla="*/ 950058 w 1534386"/>
                  <a:gd name="connsiteY10093" fmla="*/ 777297 h 1578661"/>
                  <a:gd name="connsiteX10094" fmla="*/ 931936 w 1534386"/>
                  <a:gd name="connsiteY10094" fmla="*/ 774880 h 1578661"/>
                  <a:gd name="connsiteX10095" fmla="*/ 931936 w 1534386"/>
                  <a:gd name="connsiteY10095" fmla="*/ 774880 h 1578661"/>
                  <a:gd name="connsiteX10096" fmla="*/ 931936 w 1534386"/>
                  <a:gd name="connsiteY10096" fmla="*/ 774880 h 1578661"/>
                  <a:gd name="connsiteX10097" fmla="*/ 924688 w 1534386"/>
                  <a:gd name="connsiteY10097" fmla="*/ 777297 h 1578661"/>
                  <a:gd name="connsiteX10098" fmla="*/ 918647 w 1534386"/>
                  <a:gd name="connsiteY10098" fmla="*/ 777297 h 1578661"/>
                  <a:gd name="connsiteX10099" fmla="*/ 883612 w 1534386"/>
                  <a:gd name="connsiteY10099" fmla="*/ 801459 h 1578661"/>
                  <a:gd name="connsiteX10100" fmla="*/ 883612 w 1534386"/>
                  <a:gd name="connsiteY10100" fmla="*/ 801459 h 1578661"/>
                  <a:gd name="connsiteX10101" fmla="*/ 1254505 w 1534386"/>
                  <a:gd name="connsiteY10101" fmla="*/ 1519084 h 1578661"/>
                  <a:gd name="connsiteX10102" fmla="*/ 1226719 w 1534386"/>
                  <a:gd name="connsiteY10102" fmla="*/ 1509419 h 1578661"/>
                  <a:gd name="connsiteX10103" fmla="*/ 1225510 w 1534386"/>
                  <a:gd name="connsiteY10103" fmla="*/ 1509419 h 1578661"/>
                  <a:gd name="connsiteX10104" fmla="*/ 1246048 w 1534386"/>
                  <a:gd name="connsiteY10104" fmla="*/ 1521500 h 1578661"/>
                  <a:gd name="connsiteX10105" fmla="*/ 1258130 w 1534386"/>
                  <a:gd name="connsiteY10105" fmla="*/ 1523916 h 1578661"/>
                  <a:gd name="connsiteX10106" fmla="*/ 1267794 w 1534386"/>
                  <a:gd name="connsiteY10106" fmla="*/ 1527541 h 1578661"/>
                  <a:gd name="connsiteX10107" fmla="*/ 1271419 w 1534386"/>
                  <a:gd name="connsiteY10107" fmla="*/ 1531166 h 1578661"/>
                  <a:gd name="connsiteX10108" fmla="*/ 1302830 w 1534386"/>
                  <a:gd name="connsiteY10108" fmla="*/ 1537206 h 1578661"/>
                  <a:gd name="connsiteX10109" fmla="*/ 1341490 w 1534386"/>
                  <a:gd name="connsiteY10109" fmla="*/ 1540830 h 1578661"/>
                  <a:gd name="connsiteX10110" fmla="*/ 1341490 w 1534386"/>
                  <a:gd name="connsiteY10110" fmla="*/ 1539622 h 1578661"/>
                  <a:gd name="connsiteX10111" fmla="*/ 1305247 w 1534386"/>
                  <a:gd name="connsiteY10111" fmla="*/ 1535998 h 1578661"/>
                  <a:gd name="connsiteX10112" fmla="*/ 1275044 w 1534386"/>
                  <a:gd name="connsiteY10112" fmla="*/ 1529957 h 1578661"/>
                  <a:gd name="connsiteX10113" fmla="*/ 1265378 w 1534386"/>
                  <a:gd name="connsiteY10113" fmla="*/ 1520292 h 1578661"/>
                  <a:gd name="connsiteX10114" fmla="*/ 1254505 w 1534386"/>
                  <a:gd name="connsiteY10114" fmla="*/ 1519084 h 1578661"/>
                  <a:gd name="connsiteX10115" fmla="*/ 1056373 w 1534386"/>
                  <a:gd name="connsiteY10115" fmla="*/ 685479 h 1578661"/>
                  <a:gd name="connsiteX10116" fmla="*/ 1059997 w 1534386"/>
                  <a:gd name="connsiteY10116" fmla="*/ 698769 h 1578661"/>
                  <a:gd name="connsiteX10117" fmla="*/ 1059997 w 1534386"/>
                  <a:gd name="connsiteY10117" fmla="*/ 713266 h 1578661"/>
                  <a:gd name="connsiteX10118" fmla="*/ 1058789 w 1534386"/>
                  <a:gd name="connsiteY10118" fmla="*/ 713266 h 1578661"/>
                  <a:gd name="connsiteX10119" fmla="*/ 1066038 w 1534386"/>
                  <a:gd name="connsiteY10119" fmla="*/ 745885 h 1578661"/>
                  <a:gd name="connsiteX10120" fmla="*/ 1069663 w 1534386"/>
                  <a:gd name="connsiteY10120" fmla="*/ 802667 h 1578661"/>
                  <a:gd name="connsiteX10121" fmla="*/ 1063622 w 1534386"/>
                  <a:gd name="connsiteY10121" fmla="*/ 846160 h 1578661"/>
                  <a:gd name="connsiteX10122" fmla="*/ 1056373 w 1534386"/>
                  <a:gd name="connsiteY10122" fmla="*/ 887236 h 1578661"/>
                  <a:gd name="connsiteX10123" fmla="*/ 1056373 w 1534386"/>
                  <a:gd name="connsiteY10123" fmla="*/ 887236 h 1578661"/>
                  <a:gd name="connsiteX10124" fmla="*/ 1063622 w 1534386"/>
                  <a:gd name="connsiteY10124" fmla="*/ 852200 h 1578661"/>
                  <a:gd name="connsiteX10125" fmla="*/ 1069663 w 1534386"/>
                  <a:gd name="connsiteY10125" fmla="*/ 805083 h 1578661"/>
                  <a:gd name="connsiteX10126" fmla="*/ 1070871 w 1534386"/>
                  <a:gd name="connsiteY10126" fmla="*/ 755551 h 1578661"/>
                  <a:gd name="connsiteX10127" fmla="*/ 1061206 w 1534386"/>
                  <a:gd name="connsiteY10127" fmla="*/ 718099 h 1578661"/>
                  <a:gd name="connsiteX10128" fmla="*/ 1069663 w 1534386"/>
                  <a:gd name="connsiteY10128" fmla="*/ 724139 h 1578661"/>
                  <a:gd name="connsiteX10129" fmla="*/ 1070871 w 1534386"/>
                  <a:gd name="connsiteY10129" fmla="*/ 722931 h 1578661"/>
                  <a:gd name="connsiteX10130" fmla="*/ 1069663 w 1534386"/>
                  <a:gd name="connsiteY10130" fmla="*/ 719307 h 1578661"/>
                  <a:gd name="connsiteX10131" fmla="*/ 1069663 w 1534386"/>
                  <a:gd name="connsiteY10131" fmla="*/ 719307 h 1578661"/>
                  <a:gd name="connsiteX10132" fmla="*/ 1069663 w 1534386"/>
                  <a:gd name="connsiteY10132" fmla="*/ 721723 h 1578661"/>
                  <a:gd name="connsiteX10133" fmla="*/ 1067246 w 1534386"/>
                  <a:gd name="connsiteY10133" fmla="*/ 699977 h 1578661"/>
                  <a:gd name="connsiteX10134" fmla="*/ 1067246 w 1534386"/>
                  <a:gd name="connsiteY10134" fmla="*/ 675814 h 1578661"/>
                  <a:gd name="connsiteX10135" fmla="*/ 1066038 w 1534386"/>
                  <a:gd name="connsiteY10135" fmla="*/ 650444 h 1578661"/>
                  <a:gd name="connsiteX10136" fmla="*/ 1052749 w 1534386"/>
                  <a:gd name="connsiteY10136" fmla="*/ 658901 h 1578661"/>
                  <a:gd name="connsiteX10137" fmla="*/ 1055165 w 1534386"/>
                  <a:gd name="connsiteY10137" fmla="*/ 672190 h 1578661"/>
                  <a:gd name="connsiteX10138" fmla="*/ 1056373 w 1534386"/>
                  <a:gd name="connsiteY10138" fmla="*/ 685479 h 1578661"/>
                  <a:gd name="connsiteX10139" fmla="*/ 1103490 w 1534386"/>
                  <a:gd name="connsiteY10139" fmla="*/ 673398 h 1578661"/>
                  <a:gd name="connsiteX10140" fmla="*/ 1117988 w 1534386"/>
                  <a:gd name="connsiteY10140" fmla="*/ 637154 h 1578661"/>
                  <a:gd name="connsiteX10141" fmla="*/ 1132485 w 1534386"/>
                  <a:gd name="connsiteY10141" fmla="*/ 596078 h 1578661"/>
                  <a:gd name="connsiteX10142" fmla="*/ 1142150 w 1534386"/>
                  <a:gd name="connsiteY10142" fmla="*/ 555002 h 1578661"/>
                  <a:gd name="connsiteX10143" fmla="*/ 1140942 w 1534386"/>
                  <a:gd name="connsiteY10143" fmla="*/ 555002 h 1578661"/>
                  <a:gd name="connsiteX10144" fmla="*/ 1140942 w 1534386"/>
                  <a:gd name="connsiteY10144" fmla="*/ 555002 h 1578661"/>
                  <a:gd name="connsiteX10145" fmla="*/ 1140942 w 1534386"/>
                  <a:gd name="connsiteY10145" fmla="*/ 555002 h 1578661"/>
                  <a:gd name="connsiteX10146" fmla="*/ 1130069 w 1534386"/>
                  <a:gd name="connsiteY10146" fmla="*/ 596078 h 1578661"/>
                  <a:gd name="connsiteX10147" fmla="*/ 1116779 w 1534386"/>
                  <a:gd name="connsiteY10147" fmla="*/ 634738 h 1578661"/>
                  <a:gd name="connsiteX10148" fmla="*/ 1103490 w 1534386"/>
                  <a:gd name="connsiteY10148" fmla="*/ 669774 h 1578661"/>
                  <a:gd name="connsiteX10149" fmla="*/ 1097449 w 1534386"/>
                  <a:gd name="connsiteY10149" fmla="*/ 685479 h 1578661"/>
                  <a:gd name="connsiteX10150" fmla="*/ 1092617 w 1534386"/>
                  <a:gd name="connsiteY10150" fmla="*/ 691520 h 1578661"/>
                  <a:gd name="connsiteX10151" fmla="*/ 1092617 w 1534386"/>
                  <a:gd name="connsiteY10151" fmla="*/ 691520 h 1578661"/>
                  <a:gd name="connsiteX10152" fmla="*/ 1091409 w 1534386"/>
                  <a:gd name="connsiteY10152" fmla="*/ 691520 h 1578661"/>
                  <a:gd name="connsiteX10153" fmla="*/ 1092617 w 1534386"/>
                  <a:gd name="connsiteY10153" fmla="*/ 692728 h 1578661"/>
                  <a:gd name="connsiteX10154" fmla="*/ 1103490 w 1534386"/>
                  <a:gd name="connsiteY10154" fmla="*/ 673398 h 1578661"/>
                  <a:gd name="connsiteX10155" fmla="*/ 1053957 w 1534386"/>
                  <a:gd name="connsiteY10155" fmla="*/ 646820 h 1578661"/>
                  <a:gd name="connsiteX10156" fmla="*/ 1053957 w 1534386"/>
                  <a:gd name="connsiteY10156" fmla="*/ 646820 h 1578661"/>
                  <a:gd name="connsiteX10157" fmla="*/ 1070871 w 1534386"/>
                  <a:gd name="connsiteY10157" fmla="*/ 649236 h 1578661"/>
                  <a:gd name="connsiteX10158" fmla="*/ 1072078 w 1534386"/>
                  <a:gd name="connsiteY10158" fmla="*/ 648027 h 1578661"/>
                  <a:gd name="connsiteX10159" fmla="*/ 1067246 w 1534386"/>
                  <a:gd name="connsiteY10159" fmla="*/ 645611 h 1578661"/>
                  <a:gd name="connsiteX10160" fmla="*/ 1067246 w 1534386"/>
                  <a:gd name="connsiteY10160" fmla="*/ 644403 h 1578661"/>
                  <a:gd name="connsiteX10161" fmla="*/ 1066038 w 1534386"/>
                  <a:gd name="connsiteY10161" fmla="*/ 644403 h 1578661"/>
                  <a:gd name="connsiteX10162" fmla="*/ 1068454 w 1534386"/>
                  <a:gd name="connsiteY10162" fmla="*/ 639571 h 1578661"/>
                  <a:gd name="connsiteX10163" fmla="*/ 1066038 w 1534386"/>
                  <a:gd name="connsiteY10163" fmla="*/ 637154 h 1578661"/>
                  <a:gd name="connsiteX10164" fmla="*/ 1066038 w 1534386"/>
                  <a:gd name="connsiteY10164" fmla="*/ 637154 h 1578661"/>
                  <a:gd name="connsiteX10165" fmla="*/ 1061206 w 1534386"/>
                  <a:gd name="connsiteY10165" fmla="*/ 629906 h 1578661"/>
                  <a:gd name="connsiteX10166" fmla="*/ 1058789 w 1534386"/>
                  <a:gd name="connsiteY10166" fmla="*/ 629906 h 1578661"/>
                  <a:gd name="connsiteX10167" fmla="*/ 1059997 w 1534386"/>
                  <a:gd name="connsiteY10167" fmla="*/ 638363 h 1578661"/>
                  <a:gd name="connsiteX10168" fmla="*/ 1062414 w 1534386"/>
                  <a:gd name="connsiteY10168" fmla="*/ 639571 h 1578661"/>
                  <a:gd name="connsiteX10169" fmla="*/ 1061206 w 1534386"/>
                  <a:gd name="connsiteY10169" fmla="*/ 640779 h 1578661"/>
                  <a:gd name="connsiteX10170" fmla="*/ 1059997 w 1534386"/>
                  <a:gd name="connsiteY10170" fmla="*/ 641987 h 1578661"/>
                  <a:gd name="connsiteX10171" fmla="*/ 1051541 w 1534386"/>
                  <a:gd name="connsiteY10171" fmla="*/ 645611 h 1578661"/>
                  <a:gd name="connsiteX10172" fmla="*/ 1053957 w 1534386"/>
                  <a:gd name="connsiteY10172" fmla="*/ 646820 h 1578661"/>
                  <a:gd name="connsiteX10173" fmla="*/ 1140942 w 1534386"/>
                  <a:gd name="connsiteY10173" fmla="*/ 1405520 h 1578661"/>
                  <a:gd name="connsiteX10174" fmla="*/ 1140942 w 1534386"/>
                  <a:gd name="connsiteY10174" fmla="*/ 1405520 h 1578661"/>
                  <a:gd name="connsiteX10175" fmla="*/ 1167520 w 1534386"/>
                  <a:gd name="connsiteY10175" fmla="*/ 1445388 h 1578661"/>
                  <a:gd name="connsiteX10176" fmla="*/ 1167520 w 1534386"/>
                  <a:gd name="connsiteY10176" fmla="*/ 1445388 h 1578661"/>
                  <a:gd name="connsiteX10177" fmla="*/ 1153023 w 1534386"/>
                  <a:gd name="connsiteY10177" fmla="*/ 1427267 h 1578661"/>
                  <a:gd name="connsiteX10178" fmla="*/ 1140942 w 1534386"/>
                  <a:gd name="connsiteY10178" fmla="*/ 1405520 h 1578661"/>
                  <a:gd name="connsiteX10179" fmla="*/ 1105906 w 1534386"/>
                  <a:gd name="connsiteY10179" fmla="*/ 1441764 h 1578661"/>
                  <a:gd name="connsiteX10180" fmla="*/ 1105906 w 1534386"/>
                  <a:gd name="connsiteY10180" fmla="*/ 1441764 h 1578661"/>
                  <a:gd name="connsiteX10181" fmla="*/ 1104698 w 1534386"/>
                  <a:gd name="connsiteY10181" fmla="*/ 1436932 h 1578661"/>
                  <a:gd name="connsiteX10182" fmla="*/ 1103490 w 1534386"/>
                  <a:gd name="connsiteY10182" fmla="*/ 1436932 h 1578661"/>
                  <a:gd name="connsiteX10183" fmla="*/ 1103490 w 1534386"/>
                  <a:gd name="connsiteY10183" fmla="*/ 1442972 h 1578661"/>
                  <a:gd name="connsiteX10184" fmla="*/ 1104698 w 1534386"/>
                  <a:gd name="connsiteY10184" fmla="*/ 1447805 h 1578661"/>
                  <a:gd name="connsiteX10185" fmla="*/ 1111947 w 1534386"/>
                  <a:gd name="connsiteY10185" fmla="*/ 1459886 h 1578661"/>
                  <a:gd name="connsiteX10186" fmla="*/ 1113155 w 1534386"/>
                  <a:gd name="connsiteY10186" fmla="*/ 1459886 h 1578661"/>
                  <a:gd name="connsiteX10187" fmla="*/ 1108322 w 1534386"/>
                  <a:gd name="connsiteY10187" fmla="*/ 1449013 h 1578661"/>
                  <a:gd name="connsiteX10188" fmla="*/ 1105906 w 1534386"/>
                  <a:gd name="connsiteY10188" fmla="*/ 1441764 h 1578661"/>
                  <a:gd name="connsiteX10189" fmla="*/ 1131277 w 1534386"/>
                  <a:gd name="connsiteY10189" fmla="*/ 1386190 h 1578661"/>
                  <a:gd name="connsiteX10190" fmla="*/ 1131277 w 1534386"/>
                  <a:gd name="connsiteY10190" fmla="*/ 1386190 h 1578661"/>
                  <a:gd name="connsiteX10191" fmla="*/ 1128860 w 1534386"/>
                  <a:gd name="connsiteY10191" fmla="*/ 1372901 h 1578661"/>
                  <a:gd name="connsiteX10192" fmla="*/ 1125236 w 1534386"/>
                  <a:gd name="connsiteY10192" fmla="*/ 1355987 h 1578661"/>
                  <a:gd name="connsiteX10193" fmla="*/ 1124028 w 1534386"/>
                  <a:gd name="connsiteY10193" fmla="*/ 1355987 h 1578661"/>
                  <a:gd name="connsiteX10194" fmla="*/ 1125236 w 1534386"/>
                  <a:gd name="connsiteY10194" fmla="*/ 1377734 h 1578661"/>
                  <a:gd name="connsiteX10195" fmla="*/ 1131277 w 1534386"/>
                  <a:gd name="connsiteY10195" fmla="*/ 1386190 h 1578661"/>
                  <a:gd name="connsiteX10196" fmla="*/ 1131277 w 1534386"/>
                  <a:gd name="connsiteY10196" fmla="*/ 1386190 h 1578661"/>
                  <a:gd name="connsiteX10197" fmla="*/ 1145774 w 1534386"/>
                  <a:gd name="connsiteY10197" fmla="*/ 1324576 h 1578661"/>
                  <a:gd name="connsiteX10198" fmla="*/ 1145774 w 1534386"/>
                  <a:gd name="connsiteY10198" fmla="*/ 1324576 h 1578661"/>
                  <a:gd name="connsiteX10199" fmla="*/ 1145774 w 1534386"/>
                  <a:gd name="connsiteY10199" fmla="*/ 1324576 h 1578661"/>
                  <a:gd name="connsiteX10200" fmla="*/ 1144566 w 1534386"/>
                  <a:gd name="connsiteY10200" fmla="*/ 1324576 h 1578661"/>
                  <a:gd name="connsiteX10201" fmla="*/ 1139734 w 1534386"/>
                  <a:gd name="connsiteY10201" fmla="*/ 1329409 h 1578661"/>
                  <a:gd name="connsiteX10202" fmla="*/ 1134901 w 1534386"/>
                  <a:gd name="connsiteY10202" fmla="*/ 1333033 h 1578661"/>
                  <a:gd name="connsiteX10203" fmla="*/ 1132485 w 1534386"/>
                  <a:gd name="connsiteY10203" fmla="*/ 1335450 h 1578661"/>
                  <a:gd name="connsiteX10204" fmla="*/ 1132485 w 1534386"/>
                  <a:gd name="connsiteY10204" fmla="*/ 1345114 h 1578661"/>
                  <a:gd name="connsiteX10205" fmla="*/ 1132485 w 1534386"/>
                  <a:gd name="connsiteY10205" fmla="*/ 1345114 h 1578661"/>
                  <a:gd name="connsiteX10206" fmla="*/ 1133693 w 1534386"/>
                  <a:gd name="connsiteY10206" fmla="*/ 1341490 h 1578661"/>
                  <a:gd name="connsiteX10207" fmla="*/ 1134901 w 1534386"/>
                  <a:gd name="connsiteY10207" fmla="*/ 1336657 h 1578661"/>
                  <a:gd name="connsiteX10208" fmla="*/ 1139734 w 1534386"/>
                  <a:gd name="connsiteY10208" fmla="*/ 1333033 h 1578661"/>
                  <a:gd name="connsiteX10209" fmla="*/ 1145774 w 1534386"/>
                  <a:gd name="connsiteY10209" fmla="*/ 1324576 h 1578661"/>
                  <a:gd name="connsiteX10210" fmla="*/ 1156647 w 1534386"/>
                  <a:gd name="connsiteY10210" fmla="*/ 434190 h 1578661"/>
                  <a:gd name="connsiteX10211" fmla="*/ 1184434 w 1534386"/>
                  <a:gd name="connsiteY10211" fmla="*/ 393114 h 1578661"/>
                  <a:gd name="connsiteX10212" fmla="*/ 1201348 w 1534386"/>
                  <a:gd name="connsiteY10212" fmla="*/ 372576 h 1578661"/>
                  <a:gd name="connsiteX10213" fmla="*/ 1207388 w 1534386"/>
                  <a:gd name="connsiteY10213" fmla="*/ 359286 h 1578661"/>
                  <a:gd name="connsiteX10214" fmla="*/ 1207388 w 1534386"/>
                  <a:gd name="connsiteY10214" fmla="*/ 359286 h 1578661"/>
                  <a:gd name="connsiteX10215" fmla="*/ 1197723 w 1534386"/>
                  <a:gd name="connsiteY10215" fmla="*/ 374992 h 1578661"/>
                  <a:gd name="connsiteX10216" fmla="*/ 1197723 w 1534386"/>
                  <a:gd name="connsiteY10216" fmla="*/ 374992 h 1578661"/>
                  <a:gd name="connsiteX10217" fmla="*/ 1180809 w 1534386"/>
                  <a:gd name="connsiteY10217" fmla="*/ 395530 h 1578661"/>
                  <a:gd name="connsiteX10218" fmla="*/ 1156647 w 1534386"/>
                  <a:gd name="connsiteY10218" fmla="*/ 434190 h 1578661"/>
                  <a:gd name="connsiteX10219" fmla="*/ 1156647 w 1534386"/>
                  <a:gd name="connsiteY10219" fmla="*/ 434190 h 1578661"/>
                  <a:gd name="connsiteX10220" fmla="*/ 1377734 w 1534386"/>
                  <a:gd name="connsiteY10220" fmla="*/ 1514252 h 1578661"/>
                  <a:gd name="connsiteX10221" fmla="*/ 1377734 w 1534386"/>
                  <a:gd name="connsiteY10221" fmla="*/ 1514252 h 1578661"/>
                  <a:gd name="connsiteX10222" fmla="*/ 1386190 w 1534386"/>
                  <a:gd name="connsiteY10222" fmla="*/ 1516668 h 1578661"/>
                  <a:gd name="connsiteX10223" fmla="*/ 1394647 w 1534386"/>
                  <a:gd name="connsiteY10223" fmla="*/ 1517876 h 1578661"/>
                  <a:gd name="connsiteX10224" fmla="*/ 1395856 w 1534386"/>
                  <a:gd name="connsiteY10224" fmla="*/ 1526333 h 1578661"/>
                  <a:gd name="connsiteX10225" fmla="*/ 1397064 w 1534386"/>
                  <a:gd name="connsiteY10225" fmla="*/ 1538414 h 1578661"/>
                  <a:gd name="connsiteX10226" fmla="*/ 1398271 w 1534386"/>
                  <a:gd name="connsiteY10226" fmla="*/ 1538414 h 1578661"/>
                  <a:gd name="connsiteX10227" fmla="*/ 1398271 w 1534386"/>
                  <a:gd name="connsiteY10227" fmla="*/ 1526333 h 1578661"/>
                  <a:gd name="connsiteX10228" fmla="*/ 1395856 w 1534386"/>
                  <a:gd name="connsiteY10228" fmla="*/ 1514252 h 1578661"/>
                  <a:gd name="connsiteX10229" fmla="*/ 1386190 w 1534386"/>
                  <a:gd name="connsiteY10229" fmla="*/ 1511835 h 1578661"/>
                  <a:gd name="connsiteX10230" fmla="*/ 1380150 w 1534386"/>
                  <a:gd name="connsiteY10230" fmla="*/ 1509419 h 1578661"/>
                  <a:gd name="connsiteX10231" fmla="*/ 1359612 w 1534386"/>
                  <a:gd name="connsiteY10231" fmla="*/ 1511835 h 1578661"/>
                  <a:gd name="connsiteX10232" fmla="*/ 1316119 w 1534386"/>
                  <a:gd name="connsiteY10232" fmla="*/ 1509419 h 1578661"/>
                  <a:gd name="connsiteX10233" fmla="*/ 1316119 w 1534386"/>
                  <a:gd name="connsiteY10233" fmla="*/ 1509419 h 1578661"/>
                  <a:gd name="connsiteX10234" fmla="*/ 1368068 w 1534386"/>
                  <a:gd name="connsiteY10234" fmla="*/ 1514252 h 1578661"/>
                  <a:gd name="connsiteX10235" fmla="*/ 1377734 w 1534386"/>
                  <a:gd name="connsiteY10235" fmla="*/ 1514252 h 1578661"/>
                  <a:gd name="connsiteX10236" fmla="*/ 1405521 w 1534386"/>
                  <a:gd name="connsiteY10236" fmla="*/ 1535998 h 1578661"/>
                  <a:gd name="connsiteX10237" fmla="*/ 1405521 w 1534386"/>
                  <a:gd name="connsiteY10237" fmla="*/ 1535998 h 1578661"/>
                  <a:gd name="connsiteX10238" fmla="*/ 1412769 w 1534386"/>
                  <a:gd name="connsiteY10238" fmla="*/ 1519084 h 1578661"/>
                  <a:gd name="connsiteX10239" fmla="*/ 1422434 w 1534386"/>
                  <a:gd name="connsiteY10239" fmla="*/ 1505795 h 1578661"/>
                  <a:gd name="connsiteX10240" fmla="*/ 1423642 w 1534386"/>
                  <a:gd name="connsiteY10240" fmla="*/ 1504587 h 1578661"/>
                  <a:gd name="connsiteX10241" fmla="*/ 1447805 w 1534386"/>
                  <a:gd name="connsiteY10241" fmla="*/ 1496130 h 1578661"/>
                  <a:gd name="connsiteX10242" fmla="*/ 1471967 w 1534386"/>
                  <a:gd name="connsiteY10242" fmla="*/ 1478008 h 1578661"/>
                  <a:gd name="connsiteX10243" fmla="*/ 1497338 w 1534386"/>
                  <a:gd name="connsiteY10243" fmla="*/ 1453845 h 1578661"/>
                  <a:gd name="connsiteX10244" fmla="*/ 1515460 w 1534386"/>
                  <a:gd name="connsiteY10244" fmla="*/ 1423642 h 1578661"/>
                  <a:gd name="connsiteX10245" fmla="*/ 1515460 w 1534386"/>
                  <a:gd name="connsiteY10245" fmla="*/ 1423642 h 1578661"/>
                  <a:gd name="connsiteX10246" fmla="*/ 1499754 w 1534386"/>
                  <a:gd name="connsiteY10246" fmla="*/ 1450221 h 1578661"/>
                  <a:gd name="connsiteX10247" fmla="*/ 1474384 w 1534386"/>
                  <a:gd name="connsiteY10247" fmla="*/ 1474384 h 1578661"/>
                  <a:gd name="connsiteX10248" fmla="*/ 1420018 w 1534386"/>
                  <a:gd name="connsiteY10248" fmla="*/ 1502170 h 1578661"/>
                  <a:gd name="connsiteX10249" fmla="*/ 1417602 w 1534386"/>
                  <a:gd name="connsiteY10249" fmla="*/ 1504587 h 1578661"/>
                  <a:gd name="connsiteX10250" fmla="*/ 1410353 w 1534386"/>
                  <a:gd name="connsiteY10250" fmla="*/ 1513043 h 1578661"/>
                  <a:gd name="connsiteX10251" fmla="*/ 1409145 w 1534386"/>
                  <a:gd name="connsiteY10251" fmla="*/ 1525125 h 1578661"/>
                  <a:gd name="connsiteX10252" fmla="*/ 1405521 w 1534386"/>
                  <a:gd name="connsiteY10252" fmla="*/ 1538414 h 1578661"/>
                  <a:gd name="connsiteX10253" fmla="*/ 1405521 w 1534386"/>
                  <a:gd name="connsiteY10253" fmla="*/ 1535998 h 1578661"/>
                  <a:gd name="connsiteX10254" fmla="*/ 1182018 w 1534386"/>
                  <a:gd name="connsiteY10254" fmla="*/ 477682 h 1578661"/>
                  <a:gd name="connsiteX10255" fmla="*/ 1182018 w 1534386"/>
                  <a:gd name="connsiteY10255" fmla="*/ 477682 h 1578661"/>
                  <a:gd name="connsiteX10256" fmla="*/ 1177185 w 1534386"/>
                  <a:gd name="connsiteY10256" fmla="*/ 512718 h 1578661"/>
                  <a:gd name="connsiteX10257" fmla="*/ 1163896 w 1534386"/>
                  <a:gd name="connsiteY10257" fmla="*/ 545337 h 1578661"/>
                  <a:gd name="connsiteX10258" fmla="*/ 1165104 w 1534386"/>
                  <a:gd name="connsiteY10258" fmla="*/ 545337 h 1578661"/>
                  <a:gd name="connsiteX10259" fmla="*/ 1184434 w 1534386"/>
                  <a:gd name="connsiteY10259" fmla="*/ 500637 h 1578661"/>
                  <a:gd name="connsiteX10260" fmla="*/ 1185642 w 1534386"/>
                  <a:gd name="connsiteY10260" fmla="*/ 498220 h 1578661"/>
                  <a:gd name="connsiteX10261" fmla="*/ 1202556 w 1534386"/>
                  <a:gd name="connsiteY10261" fmla="*/ 478890 h 1578661"/>
                  <a:gd name="connsiteX10262" fmla="*/ 1212221 w 1534386"/>
                  <a:gd name="connsiteY10262" fmla="*/ 468017 h 1578661"/>
                  <a:gd name="connsiteX10263" fmla="*/ 1219469 w 1534386"/>
                  <a:gd name="connsiteY10263" fmla="*/ 459561 h 1578661"/>
                  <a:gd name="connsiteX10264" fmla="*/ 1197723 w 1534386"/>
                  <a:gd name="connsiteY10264" fmla="*/ 439022 h 1578661"/>
                  <a:gd name="connsiteX10265" fmla="*/ 1183226 w 1534386"/>
                  <a:gd name="connsiteY10265" fmla="*/ 452312 h 1578661"/>
                  <a:gd name="connsiteX10266" fmla="*/ 1182018 w 1534386"/>
                  <a:gd name="connsiteY10266" fmla="*/ 477682 h 1578661"/>
                  <a:gd name="connsiteX10267" fmla="*/ 1224302 w 1534386"/>
                  <a:gd name="connsiteY10267" fmla="*/ 228809 h 1578661"/>
                  <a:gd name="connsiteX10268" fmla="*/ 1221886 w 1534386"/>
                  <a:gd name="connsiteY10268" fmla="*/ 214311 h 1578661"/>
                  <a:gd name="connsiteX10269" fmla="*/ 1217053 w 1534386"/>
                  <a:gd name="connsiteY10269" fmla="*/ 199814 h 1578661"/>
                  <a:gd name="connsiteX10270" fmla="*/ 1211012 w 1534386"/>
                  <a:gd name="connsiteY10270" fmla="*/ 186525 h 1578661"/>
                  <a:gd name="connsiteX10271" fmla="*/ 1200140 w 1534386"/>
                  <a:gd name="connsiteY10271" fmla="*/ 176860 h 1578661"/>
                  <a:gd name="connsiteX10272" fmla="*/ 1200140 w 1534386"/>
                  <a:gd name="connsiteY10272" fmla="*/ 176860 h 1578661"/>
                  <a:gd name="connsiteX10273" fmla="*/ 1207388 w 1534386"/>
                  <a:gd name="connsiteY10273" fmla="*/ 185317 h 1578661"/>
                  <a:gd name="connsiteX10274" fmla="*/ 1207388 w 1534386"/>
                  <a:gd name="connsiteY10274" fmla="*/ 185317 h 1578661"/>
                  <a:gd name="connsiteX10275" fmla="*/ 1213429 w 1534386"/>
                  <a:gd name="connsiteY10275" fmla="*/ 202230 h 1578661"/>
                  <a:gd name="connsiteX10276" fmla="*/ 1215845 w 1534386"/>
                  <a:gd name="connsiteY10276" fmla="*/ 215520 h 1578661"/>
                  <a:gd name="connsiteX10277" fmla="*/ 1224302 w 1534386"/>
                  <a:gd name="connsiteY10277" fmla="*/ 228809 h 1578661"/>
                  <a:gd name="connsiteX10278" fmla="*/ 1224302 w 1534386"/>
                  <a:gd name="connsiteY10278" fmla="*/ 228809 h 1578661"/>
                  <a:gd name="connsiteX10279" fmla="*/ 1226719 w 1534386"/>
                  <a:gd name="connsiteY10279" fmla="*/ 303712 h 1578661"/>
                  <a:gd name="connsiteX10280" fmla="*/ 1229134 w 1534386"/>
                  <a:gd name="connsiteY10280" fmla="*/ 278342 h 1578661"/>
                  <a:gd name="connsiteX10281" fmla="*/ 1229134 w 1534386"/>
                  <a:gd name="connsiteY10281" fmla="*/ 263845 h 1578661"/>
                  <a:gd name="connsiteX10282" fmla="*/ 1226719 w 1534386"/>
                  <a:gd name="connsiteY10282" fmla="*/ 248139 h 1578661"/>
                  <a:gd name="connsiteX10283" fmla="*/ 1225510 w 1534386"/>
                  <a:gd name="connsiteY10283" fmla="*/ 248139 h 1578661"/>
                  <a:gd name="connsiteX10284" fmla="*/ 1225510 w 1534386"/>
                  <a:gd name="connsiteY10284" fmla="*/ 275926 h 1578661"/>
                  <a:gd name="connsiteX10285" fmla="*/ 1225510 w 1534386"/>
                  <a:gd name="connsiteY10285" fmla="*/ 288007 h 1578661"/>
                  <a:gd name="connsiteX10286" fmla="*/ 1226719 w 1534386"/>
                  <a:gd name="connsiteY10286" fmla="*/ 303712 h 1578661"/>
                  <a:gd name="connsiteX10287" fmla="*/ 1226719 w 1534386"/>
                  <a:gd name="connsiteY10287" fmla="*/ 303712 h 1578661"/>
                  <a:gd name="connsiteX10288" fmla="*/ 1076911 w 1534386"/>
                  <a:gd name="connsiteY10288" fmla="*/ 127327 h 1578661"/>
                  <a:gd name="connsiteX10289" fmla="*/ 1076911 w 1534386"/>
                  <a:gd name="connsiteY10289" fmla="*/ 127327 h 1578661"/>
                  <a:gd name="connsiteX10290" fmla="*/ 1061206 w 1534386"/>
                  <a:gd name="connsiteY10290" fmla="*/ 136992 h 1578661"/>
                  <a:gd name="connsiteX10291" fmla="*/ 1047916 w 1534386"/>
                  <a:gd name="connsiteY10291" fmla="*/ 151489 h 1578661"/>
                  <a:gd name="connsiteX10292" fmla="*/ 1035835 w 1534386"/>
                  <a:gd name="connsiteY10292" fmla="*/ 167195 h 1578661"/>
                  <a:gd name="connsiteX10293" fmla="*/ 1032210 w 1534386"/>
                  <a:gd name="connsiteY10293" fmla="*/ 176860 h 1578661"/>
                  <a:gd name="connsiteX10294" fmla="*/ 1032210 w 1534386"/>
                  <a:gd name="connsiteY10294" fmla="*/ 181692 h 1578661"/>
                  <a:gd name="connsiteX10295" fmla="*/ 1027378 w 1534386"/>
                  <a:gd name="connsiteY10295" fmla="*/ 204647 h 1578661"/>
                  <a:gd name="connsiteX10296" fmla="*/ 1026170 w 1534386"/>
                  <a:gd name="connsiteY10296" fmla="*/ 223977 h 1578661"/>
                  <a:gd name="connsiteX10297" fmla="*/ 1029794 w 1534386"/>
                  <a:gd name="connsiteY10297" fmla="*/ 244515 h 1578661"/>
                  <a:gd name="connsiteX10298" fmla="*/ 1029794 w 1534386"/>
                  <a:gd name="connsiteY10298" fmla="*/ 244515 h 1578661"/>
                  <a:gd name="connsiteX10299" fmla="*/ 1027378 w 1534386"/>
                  <a:gd name="connsiteY10299" fmla="*/ 215520 h 1578661"/>
                  <a:gd name="connsiteX10300" fmla="*/ 1031003 w 1534386"/>
                  <a:gd name="connsiteY10300" fmla="*/ 197398 h 1578661"/>
                  <a:gd name="connsiteX10301" fmla="*/ 1037043 w 1534386"/>
                  <a:gd name="connsiteY10301" fmla="*/ 182900 h 1578661"/>
                  <a:gd name="connsiteX10302" fmla="*/ 1038251 w 1534386"/>
                  <a:gd name="connsiteY10302" fmla="*/ 181692 h 1578661"/>
                  <a:gd name="connsiteX10303" fmla="*/ 1038251 w 1534386"/>
                  <a:gd name="connsiteY10303" fmla="*/ 180484 h 1578661"/>
                  <a:gd name="connsiteX10304" fmla="*/ 1040667 w 1534386"/>
                  <a:gd name="connsiteY10304" fmla="*/ 173235 h 1578661"/>
                  <a:gd name="connsiteX10305" fmla="*/ 1040667 w 1534386"/>
                  <a:gd name="connsiteY10305" fmla="*/ 170819 h 1578661"/>
                  <a:gd name="connsiteX10306" fmla="*/ 1041875 w 1534386"/>
                  <a:gd name="connsiteY10306" fmla="*/ 162362 h 1578661"/>
                  <a:gd name="connsiteX10307" fmla="*/ 1050332 w 1534386"/>
                  <a:gd name="connsiteY10307" fmla="*/ 152697 h 1578661"/>
                  <a:gd name="connsiteX10308" fmla="*/ 1055165 w 1534386"/>
                  <a:gd name="connsiteY10308" fmla="*/ 145449 h 1578661"/>
                  <a:gd name="connsiteX10309" fmla="*/ 1074495 w 1534386"/>
                  <a:gd name="connsiteY10309" fmla="*/ 129743 h 1578661"/>
                  <a:gd name="connsiteX10310" fmla="*/ 1095033 w 1534386"/>
                  <a:gd name="connsiteY10310" fmla="*/ 124910 h 1578661"/>
                  <a:gd name="connsiteX10311" fmla="*/ 1095033 w 1534386"/>
                  <a:gd name="connsiteY10311" fmla="*/ 124910 h 1578661"/>
                  <a:gd name="connsiteX10312" fmla="*/ 1095033 w 1534386"/>
                  <a:gd name="connsiteY10312" fmla="*/ 123702 h 1578661"/>
                  <a:gd name="connsiteX10313" fmla="*/ 1076911 w 1534386"/>
                  <a:gd name="connsiteY10313" fmla="*/ 127327 h 1578661"/>
                  <a:gd name="connsiteX10314" fmla="*/ 1226719 w 1534386"/>
                  <a:gd name="connsiteY10314" fmla="*/ 303712 h 1578661"/>
                  <a:gd name="connsiteX10315" fmla="*/ 1226719 w 1534386"/>
                  <a:gd name="connsiteY10315" fmla="*/ 303712 h 1578661"/>
                  <a:gd name="connsiteX10316" fmla="*/ 1226719 w 1534386"/>
                  <a:gd name="connsiteY10316" fmla="*/ 303712 h 1578661"/>
                  <a:gd name="connsiteX10317" fmla="*/ 1226719 w 1534386"/>
                  <a:gd name="connsiteY10317" fmla="*/ 303712 h 1578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  <a:cxn ang="0">
                    <a:pos x="connsiteX8854" y="connsiteY8854"/>
                  </a:cxn>
                  <a:cxn ang="0">
                    <a:pos x="connsiteX8855" y="connsiteY8855"/>
                  </a:cxn>
                  <a:cxn ang="0">
                    <a:pos x="connsiteX8856" y="connsiteY8856"/>
                  </a:cxn>
                  <a:cxn ang="0">
                    <a:pos x="connsiteX8857" y="connsiteY8857"/>
                  </a:cxn>
                  <a:cxn ang="0">
                    <a:pos x="connsiteX8858" y="connsiteY8858"/>
                  </a:cxn>
                  <a:cxn ang="0">
                    <a:pos x="connsiteX8859" y="connsiteY8859"/>
                  </a:cxn>
                  <a:cxn ang="0">
                    <a:pos x="connsiteX8860" y="connsiteY8860"/>
                  </a:cxn>
                  <a:cxn ang="0">
                    <a:pos x="connsiteX8861" y="connsiteY8861"/>
                  </a:cxn>
                  <a:cxn ang="0">
                    <a:pos x="connsiteX8862" y="connsiteY8862"/>
                  </a:cxn>
                  <a:cxn ang="0">
                    <a:pos x="connsiteX8863" y="connsiteY8863"/>
                  </a:cxn>
                  <a:cxn ang="0">
                    <a:pos x="connsiteX8864" y="connsiteY8864"/>
                  </a:cxn>
                  <a:cxn ang="0">
                    <a:pos x="connsiteX8865" y="connsiteY8865"/>
                  </a:cxn>
                  <a:cxn ang="0">
                    <a:pos x="connsiteX8866" y="connsiteY8866"/>
                  </a:cxn>
                  <a:cxn ang="0">
                    <a:pos x="connsiteX8867" y="connsiteY8867"/>
                  </a:cxn>
                  <a:cxn ang="0">
                    <a:pos x="connsiteX8868" y="connsiteY8868"/>
                  </a:cxn>
                  <a:cxn ang="0">
                    <a:pos x="connsiteX8869" y="connsiteY8869"/>
                  </a:cxn>
                  <a:cxn ang="0">
                    <a:pos x="connsiteX8870" y="connsiteY8870"/>
                  </a:cxn>
                  <a:cxn ang="0">
                    <a:pos x="connsiteX8871" y="connsiteY8871"/>
                  </a:cxn>
                  <a:cxn ang="0">
                    <a:pos x="connsiteX8872" y="connsiteY8872"/>
                  </a:cxn>
                  <a:cxn ang="0">
                    <a:pos x="connsiteX8873" y="connsiteY8873"/>
                  </a:cxn>
                  <a:cxn ang="0">
                    <a:pos x="connsiteX8874" y="connsiteY8874"/>
                  </a:cxn>
                  <a:cxn ang="0">
                    <a:pos x="connsiteX8875" y="connsiteY8875"/>
                  </a:cxn>
                  <a:cxn ang="0">
                    <a:pos x="connsiteX8876" y="connsiteY8876"/>
                  </a:cxn>
                  <a:cxn ang="0">
                    <a:pos x="connsiteX8877" y="connsiteY8877"/>
                  </a:cxn>
                  <a:cxn ang="0">
                    <a:pos x="connsiteX8878" y="connsiteY8878"/>
                  </a:cxn>
                  <a:cxn ang="0">
                    <a:pos x="connsiteX8879" y="connsiteY8879"/>
                  </a:cxn>
                  <a:cxn ang="0">
                    <a:pos x="connsiteX8880" y="connsiteY8880"/>
                  </a:cxn>
                  <a:cxn ang="0">
                    <a:pos x="connsiteX8881" y="connsiteY8881"/>
                  </a:cxn>
                  <a:cxn ang="0">
                    <a:pos x="connsiteX8882" y="connsiteY8882"/>
                  </a:cxn>
                  <a:cxn ang="0">
                    <a:pos x="connsiteX8883" y="connsiteY8883"/>
                  </a:cxn>
                  <a:cxn ang="0">
                    <a:pos x="connsiteX8884" y="connsiteY8884"/>
                  </a:cxn>
                  <a:cxn ang="0">
                    <a:pos x="connsiteX8885" y="connsiteY8885"/>
                  </a:cxn>
                  <a:cxn ang="0">
                    <a:pos x="connsiteX8886" y="connsiteY8886"/>
                  </a:cxn>
                  <a:cxn ang="0">
                    <a:pos x="connsiteX8887" y="connsiteY8887"/>
                  </a:cxn>
                  <a:cxn ang="0">
                    <a:pos x="connsiteX8888" y="connsiteY8888"/>
                  </a:cxn>
                  <a:cxn ang="0">
                    <a:pos x="connsiteX8889" y="connsiteY8889"/>
                  </a:cxn>
                  <a:cxn ang="0">
                    <a:pos x="connsiteX8890" y="connsiteY8890"/>
                  </a:cxn>
                  <a:cxn ang="0">
                    <a:pos x="connsiteX8891" y="connsiteY8891"/>
                  </a:cxn>
                  <a:cxn ang="0">
                    <a:pos x="connsiteX8892" y="connsiteY8892"/>
                  </a:cxn>
                  <a:cxn ang="0">
                    <a:pos x="connsiteX8893" y="connsiteY8893"/>
                  </a:cxn>
                  <a:cxn ang="0">
                    <a:pos x="connsiteX8894" y="connsiteY8894"/>
                  </a:cxn>
                  <a:cxn ang="0">
                    <a:pos x="connsiteX8895" y="connsiteY8895"/>
                  </a:cxn>
                  <a:cxn ang="0">
                    <a:pos x="connsiteX8896" y="connsiteY8896"/>
                  </a:cxn>
                  <a:cxn ang="0">
                    <a:pos x="connsiteX8897" y="connsiteY8897"/>
                  </a:cxn>
                  <a:cxn ang="0">
                    <a:pos x="connsiteX8898" y="connsiteY8898"/>
                  </a:cxn>
                  <a:cxn ang="0">
                    <a:pos x="connsiteX8899" y="connsiteY8899"/>
                  </a:cxn>
                  <a:cxn ang="0">
                    <a:pos x="connsiteX8900" y="connsiteY8900"/>
                  </a:cxn>
                  <a:cxn ang="0">
                    <a:pos x="connsiteX8901" y="connsiteY8901"/>
                  </a:cxn>
                  <a:cxn ang="0">
                    <a:pos x="connsiteX8902" y="connsiteY8902"/>
                  </a:cxn>
                  <a:cxn ang="0">
                    <a:pos x="connsiteX8903" y="connsiteY8903"/>
                  </a:cxn>
                  <a:cxn ang="0">
                    <a:pos x="connsiteX8904" y="connsiteY8904"/>
                  </a:cxn>
                  <a:cxn ang="0">
                    <a:pos x="connsiteX8905" y="connsiteY8905"/>
                  </a:cxn>
                  <a:cxn ang="0">
                    <a:pos x="connsiteX8906" y="connsiteY8906"/>
                  </a:cxn>
                  <a:cxn ang="0">
                    <a:pos x="connsiteX8907" y="connsiteY8907"/>
                  </a:cxn>
                  <a:cxn ang="0">
                    <a:pos x="connsiteX8908" y="connsiteY8908"/>
                  </a:cxn>
                  <a:cxn ang="0">
                    <a:pos x="connsiteX8909" y="connsiteY8909"/>
                  </a:cxn>
                  <a:cxn ang="0">
                    <a:pos x="connsiteX8910" y="connsiteY8910"/>
                  </a:cxn>
                  <a:cxn ang="0">
                    <a:pos x="connsiteX8911" y="connsiteY8911"/>
                  </a:cxn>
                  <a:cxn ang="0">
                    <a:pos x="connsiteX8912" y="connsiteY8912"/>
                  </a:cxn>
                  <a:cxn ang="0">
                    <a:pos x="connsiteX8913" y="connsiteY8913"/>
                  </a:cxn>
                  <a:cxn ang="0">
                    <a:pos x="connsiteX8914" y="connsiteY8914"/>
                  </a:cxn>
                  <a:cxn ang="0">
                    <a:pos x="connsiteX8915" y="connsiteY8915"/>
                  </a:cxn>
                  <a:cxn ang="0">
                    <a:pos x="connsiteX8916" y="connsiteY8916"/>
                  </a:cxn>
                  <a:cxn ang="0">
                    <a:pos x="connsiteX8917" y="connsiteY8917"/>
                  </a:cxn>
                  <a:cxn ang="0">
                    <a:pos x="connsiteX8918" y="connsiteY8918"/>
                  </a:cxn>
                  <a:cxn ang="0">
                    <a:pos x="connsiteX8919" y="connsiteY8919"/>
                  </a:cxn>
                  <a:cxn ang="0">
                    <a:pos x="connsiteX8920" y="connsiteY8920"/>
                  </a:cxn>
                  <a:cxn ang="0">
                    <a:pos x="connsiteX8921" y="connsiteY8921"/>
                  </a:cxn>
                  <a:cxn ang="0">
                    <a:pos x="connsiteX8922" y="connsiteY8922"/>
                  </a:cxn>
                  <a:cxn ang="0">
                    <a:pos x="connsiteX8923" y="connsiteY8923"/>
                  </a:cxn>
                  <a:cxn ang="0">
                    <a:pos x="connsiteX8924" y="connsiteY8924"/>
                  </a:cxn>
                  <a:cxn ang="0">
                    <a:pos x="connsiteX8925" y="connsiteY8925"/>
                  </a:cxn>
                  <a:cxn ang="0">
                    <a:pos x="connsiteX8926" y="connsiteY8926"/>
                  </a:cxn>
                  <a:cxn ang="0">
                    <a:pos x="connsiteX8927" y="connsiteY8927"/>
                  </a:cxn>
                  <a:cxn ang="0">
                    <a:pos x="connsiteX8928" y="connsiteY8928"/>
                  </a:cxn>
                  <a:cxn ang="0">
                    <a:pos x="connsiteX8929" y="connsiteY8929"/>
                  </a:cxn>
                  <a:cxn ang="0">
                    <a:pos x="connsiteX8930" y="connsiteY8930"/>
                  </a:cxn>
                  <a:cxn ang="0">
                    <a:pos x="connsiteX8931" y="connsiteY8931"/>
                  </a:cxn>
                  <a:cxn ang="0">
                    <a:pos x="connsiteX8932" y="connsiteY8932"/>
                  </a:cxn>
                  <a:cxn ang="0">
                    <a:pos x="connsiteX8933" y="connsiteY8933"/>
                  </a:cxn>
                  <a:cxn ang="0">
                    <a:pos x="connsiteX8934" y="connsiteY8934"/>
                  </a:cxn>
                  <a:cxn ang="0">
                    <a:pos x="connsiteX8935" y="connsiteY8935"/>
                  </a:cxn>
                  <a:cxn ang="0">
                    <a:pos x="connsiteX8936" y="connsiteY8936"/>
                  </a:cxn>
                  <a:cxn ang="0">
                    <a:pos x="connsiteX8937" y="connsiteY8937"/>
                  </a:cxn>
                  <a:cxn ang="0">
                    <a:pos x="connsiteX8938" y="connsiteY8938"/>
                  </a:cxn>
                  <a:cxn ang="0">
                    <a:pos x="connsiteX8939" y="connsiteY8939"/>
                  </a:cxn>
                  <a:cxn ang="0">
                    <a:pos x="connsiteX8940" y="connsiteY8940"/>
                  </a:cxn>
                  <a:cxn ang="0">
                    <a:pos x="connsiteX8941" y="connsiteY8941"/>
                  </a:cxn>
                  <a:cxn ang="0">
                    <a:pos x="connsiteX8942" y="connsiteY8942"/>
                  </a:cxn>
                  <a:cxn ang="0">
                    <a:pos x="connsiteX8943" y="connsiteY8943"/>
                  </a:cxn>
                  <a:cxn ang="0">
                    <a:pos x="connsiteX8944" y="connsiteY8944"/>
                  </a:cxn>
                  <a:cxn ang="0">
                    <a:pos x="connsiteX8945" y="connsiteY8945"/>
                  </a:cxn>
                  <a:cxn ang="0">
                    <a:pos x="connsiteX8946" y="connsiteY8946"/>
                  </a:cxn>
                  <a:cxn ang="0">
                    <a:pos x="connsiteX8947" y="connsiteY8947"/>
                  </a:cxn>
                  <a:cxn ang="0">
                    <a:pos x="connsiteX8948" y="connsiteY8948"/>
                  </a:cxn>
                  <a:cxn ang="0">
                    <a:pos x="connsiteX8949" y="connsiteY8949"/>
                  </a:cxn>
                  <a:cxn ang="0">
                    <a:pos x="connsiteX8950" y="connsiteY8950"/>
                  </a:cxn>
                  <a:cxn ang="0">
                    <a:pos x="connsiteX8951" y="connsiteY8951"/>
                  </a:cxn>
                  <a:cxn ang="0">
                    <a:pos x="connsiteX8952" y="connsiteY8952"/>
                  </a:cxn>
                  <a:cxn ang="0">
                    <a:pos x="connsiteX8953" y="connsiteY8953"/>
                  </a:cxn>
                  <a:cxn ang="0">
                    <a:pos x="connsiteX8954" y="connsiteY8954"/>
                  </a:cxn>
                  <a:cxn ang="0">
                    <a:pos x="connsiteX8955" y="connsiteY8955"/>
                  </a:cxn>
                  <a:cxn ang="0">
                    <a:pos x="connsiteX8956" y="connsiteY8956"/>
                  </a:cxn>
                  <a:cxn ang="0">
                    <a:pos x="connsiteX8957" y="connsiteY8957"/>
                  </a:cxn>
                  <a:cxn ang="0">
                    <a:pos x="connsiteX8958" y="connsiteY8958"/>
                  </a:cxn>
                  <a:cxn ang="0">
                    <a:pos x="connsiteX8959" y="connsiteY8959"/>
                  </a:cxn>
                  <a:cxn ang="0">
                    <a:pos x="connsiteX8960" y="connsiteY8960"/>
                  </a:cxn>
                  <a:cxn ang="0">
                    <a:pos x="connsiteX8961" y="connsiteY8961"/>
                  </a:cxn>
                  <a:cxn ang="0">
                    <a:pos x="connsiteX8962" y="connsiteY8962"/>
                  </a:cxn>
                  <a:cxn ang="0">
                    <a:pos x="connsiteX8963" y="connsiteY8963"/>
                  </a:cxn>
                  <a:cxn ang="0">
                    <a:pos x="connsiteX8964" y="connsiteY8964"/>
                  </a:cxn>
                  <a:cxn ang="0">
                    <a:pos x="connsiteX8965" y="connsiteY8965"/>
                  </a:cxn>
                  <a:cxn ang="0">
                    <a:pos x="connsiteX8966" y="connsiteY8966"/>
                  </a:cxn>
                  <a:cxn ang="0">
                    <a:pos x="connsiteX8967" y="connsiteY8967"/>
                  </a:cxn>
                  <a:cxn ang="0">
                    <a:pos x="connsiteX8968" y="connsiteY8968"/>
                  </a:cxn>
                  <a:cxn ang="0">
                    <a:pos x="connsiteX8969" y="connsiteY8969"/>
                  </a:cxn>
                  <a:cxn ang="0">
                    <a:pos x="connsiteX8970" y="connsiteY8970"/>
                  </a:cxn>
                  <a:cxn ang="0">
                    <a:pos x="connsiteX8971" y="connsiteY8971"/>
                  </a:cxn>
                  <a:cxn ang="0">
                    <a:pos x="connsiteX8972" y="connsiteY8972"/>
                  </a:cxn>
                  <a:cxn ang="0">
                    <a:pos x="connsiteX8973" y="connsiteY8973"/>
                  </a:cxn>
                  <a:cxn ang="0">
                    <a:pos x="connsiteX8974" y="connsiteY8974"/>
                  </a:cxn>
                  <a:cxn ang="0">
                    <a:pos x="connsiteX8975" y="connsiteY8975"/>
                  </a:cxn>
                  <a:cxn ang="0">
                    <a:pos x="connsiteX8976" y="connsiteY8976"/>
                  </a:cxn>
                  <a:cxn ang="0">
                    <a:pos x="connsiteX8977" y="connsiteY8977"/>
                  </a:cxn>
                  <a:cxn ang="0">
                    <a:pos x="connsiteX8978" y="connsiteY8978"/>
                  </a:cxn>
                  <a:cxn ang="0">
                    <a:pos x="connsiteX8979" y="connsiteY8979"/>
                  </a:cxn>
                  <a:cxn ang="0">
                    <a:pos x="connsiteX8980" y="connsiteY8980"/>
                  </a:cxn>
                  <a:cxn ang="0">
                    <a:pos x="connsiteX8981" y="connsiteY8981"/>
                  </a:cxn>
                  <a:cxn ang="0">
                    <a:pos x="connsiteX8982" y="connsiteY8982"/>
                  </a:cxn>
                  <a:cxn ang="0">
                    <a:pos x="connsiteX8983" y="connsiteY8983"/>
                  </a:cxn>
                  <a:cxn ang="0">
                    <a:pos x="connsiteX8984" y="connsiteY8984"/>
                  </a:cxn>
                  <a:cxn ang="0">
                    <a:pos x="connsiteX8985" y="connsiteY8985"/>
                  </a:cxn>
                  <a:cxn ang="0">
                    <a:pos x="connsiteX8986" y="connsiteY8986"/>
                  </a:cxn>
                  <a:cxn ang="0">
                    <a:pos x="connsiteX8987" y="connsiteY8987"/>
                  </a:cxn>
                  <a:cxn ang="0">
                    <a:pos x="connsiteX8988" y="connsiteY8988"/>
                  </a:cxn>
                  <a:cxn ang="0">
                    <a:pos x="connsiteX8989" y="connsiteY8989"/>
                  </a:cxn>
                  <a:cxn ang="0">
                    <a:pos x="connsiteX8990" y="connsiteY8990"/>
                  </a:cxn>
                  <a:cxn ang="0">
                    <a:pos x="connsiteX8991" y="connsiteY8991"/>
                  </a:cxn>
                  <a:cxn ang="0">
                    <a:pos x="connsiteX8992" y="connsiteY8992"/>
                  </a:cxn>
                  <a:cxn ang="0">
                    <a:pos x="connsiteX8993" y="connsiteY8993"/>
                  </a:cxn>
                  <a:cxn ang="0">
                    <a:pos x="connsiteX8994" y="connsiteY8994"/>
                  </a:cxn>
                  <a:cxn ang="0">
                    <a:pos x="connsiteX8995" y="connsiteY8995"/>
                  </a:cxn>
                  <a:cxn ang="0">
                    <a:pos x="connsiteX8996" y="connsiteY8996"/>
                  </a:cxn>
                  <a:cxn ang="0">
                    <a:pos x="connsiteX8997" y="connsiteY8997"/>
                  </a:cxn>
                  <a:cxn ang="0">
                    <a:pos x="connsiteX8998" y="connsiteY8998"/>
                  </a:cxn>
                  <a:cxn ang="0">
                    <a:pos x="connsiteX8999" y="connsiteY8999"/>
                  </a:cxn>
                  <a:cxn ang="0">
                    <a:pos x="connsiteX9000" y="connsiteY9000"/>
                  </a:cxn>
                  <a:cxn ang="0">
                    <a:pos x="connsiteX9001" y="connsiteY9001"/>
                  </a:cxn>
                  <a:cxn ang="0">
                    <a:pos x="connsiteX9002" y="connsiteY9002"/>
                  </a:cxn>
                  <a:cxn ang="0">
                    <a:pos x="connsiteX9003" y="connsiteY9003"/>
                  </a:cxn>
                  <a:cxn ang="0">
                    <a:pos x="connsiteX9004" y="connsiteY9004"/>
                  </a:cxn>
                  <a:cxn ang="0">
                    <a:pos x="connsiteX9005" y="connsiteY9005"/>
                  </a:cxn>
                  <a:cxn ang="0">
                    <a:pos x="connsiteX9006" y="connsiteY9006"/>
                  </a:cxn>
                  <a:cxn ang="0">
                    <a:pos x="connsiteX9007" y="connsiteY9007"/>
                  </a:cxn>
                  <a:cxn ang="0">
                    <a:pos x="connsiteX9008" y="connsiteY9008"/>
                  </a:cxn>
                  <a:cxn ang="0">
                    <a:pos x="connsiteX9009" y="connsiteY9009"/>
                  </a:cxn>
                  <a:cxn ang="0">
                    <a:pos x="connsiteX9010" y="connsiteY9010"/>
                  </a:cxn>
                  <a:cxn ang="0">
                    <a:pos x="connsiteX9011" y="connsiteY9011"/>
                  </a:cxn>
                  <a:cxn ang="0">
                    <a:pos x="connsiteX9012" y="connsiteY9012"/>
                  </a:cxn>
                  <a:cxn ang="0">
                    <a:pos x="connsiteX9013" y="connsiteY9013"/>
                  </a:cxn>
                  <a:cxn ang="0">
                    <a:pos x="connsiteX9014" y="connsiteY9014"/>
                  </a:cxn>
                  <a:cxn ang="0">
                    <a:pos x="connsiteX9015" y="connsiteY9015"/>
                  </a:cxn>
                  <a:cxn ang="0">
                    <a:pos x="connsiteX9016" y="connsiteY9016"/>
                  </a:cxn>
                  <a:cxn ang="0">
                    <a:pos x="connsiteX9017" y="connsiteY9017"/>
                  </a:cxn>
                  <a:cxn ang="0">
                    <a:pos x="connsiteX9018" y="connsiteY9018"/>
                  </a:cxn>
                  <a:cxn ang="0">
                    <a:pos x="connsiteX9019" y="connsiteY9019"/>
                  </a:cxn>
                  <a:cxn ang="0">
                    <a:pos x="connsiteX9020" y="connsiteY9020"/>
                  </a:cxn>
                  <a:cxn ang="0">
                    <a:pos x="connsiteX9021" y="connsiteY9021"/>
                  </a:cxn>
                  <a:cxn ang="0">
                    <a:pos x="connsiteX9022" y="connsiteY9022"/>
                  </a:cxn>
                  <a:cxn ang="0">
                    <a:pos x="connsiteX9023" y="connsiteY9023"/>
                  </a:cxn>
                  <a:cxn ang="0">
                    <a:pos x="connsiteX9024" y="connsiteY9024"/>
                  </a:cxn>
                  <a:cxn ang="0">
                    <a:pos x="connsiteX9025" y="connsiteY9025"/>
                  </a:cxn>
                  <a:cxn ang="0">
                    <a:pos x="connsiteX9026" y="connsiteY9026"/>
                  </a:cxn>
                  <a:cxn ang="0">
                    <a:pos x="connsiteX9027" y="connsiteY9027"/>
                  </a:cxn>
                  <a:cxn ang="0">
                    <a:pos x="connsiteX9028" y="connsiteY9028"/>
                  </a:cxn>
                  <a:cxn ang="0">
                    <a:pos x="connsiteX9029" y="connsiteY9029"/>
                  </a:cxn>
                  <a:cxn ang="0">
                    <a:pos x="connsiteX9030" y="connsiteY9030"/>
                  </a:cxn>
                  <a:cxn ang="0">
                    <a:pos x="connsiteX9031" y="connsiteY9031"/>
                  </a:cxn>
                  <a:cxn ang="0">
                    <a:pos x="connsiteX9032" y="connsiteY9032"/>
                  </a:cxn>
                  <a:cxn ang="0">
                    <a:pos x="connsiteX9033" y="connsiteY9033"/>
                  </a:cxn>
                  <a:cxn ang="0">
                    <a:pos x="connsiteX9034" y="connsiteY9034"/>
                  </a:cxn>
                  <a:cxn ang="0">
                    <a:pos x="connsiteX9035" y="connsiteY9035"/>
                  </a:cxn>
                  <a:cxn ang="0">
                    <a:pos x="connsiteX9036" y="connsiteY9036"/>
                  </a:cxn>
                  <a:cxn ang="0">
                    <a:pos x="connsiteX9037" y="connsiteY9037"/>
                  </a:cxn>
                  <a:cxn ang="0">
                    <a:pos x="connsiteX9038" y="connsiteY9038"/>
                  </a:cxn>
                  <a:cxn ang="0">
                    <a:pos x="connsiteX9039" y="connsiteY9039"/>
                  </a:cxn>
                  <a:cxn ang="0">
                    <a:pos x="connsiteX9040" y="connsiteY9040"/>
                  </a:cxn>
                  <a:cxn ang="0">
                    <a:pos x="connsiteX9041" y="connsiteY9041"/>
                  </a:cxn>
                  <a:cxn ang="0">
                    <a:pos x="connsiteX9042" y="connsiteY9042"/>
                  </a:cxn>
                  <a:cxn ang="0">
                    <a:pos x="connsiteX9043" y="connsiteY9043"/>
                  </a:cxn>
                  <a:cxn ang="0">
                    <a:pos x="connsiteX9044" y="connsiteY9044"/>
                  </a:cxn>
                  <a:cxn ang="0">
                    <a:pos x="connsiteX9045" y="connsiteY9045"/>
                  </a:cxn>
                  <a:cxn ang="0">
                    <a:pos x="connsiteX9046" y="connsiteY9046"/>
                  </a:cxn>
                  <a:cxn ang="0">
                    <a:pos x="connsiteX9047" y="connsiteY9047"/>
                  </a:cxn>
                  <a:cxn ang="0">
                    <a:pos x="connsiteX9048" y="connsiteY9048"/>
                  </a:cxn>
                  <a:cxn ang="0">
                    <a:pos x="connsiteX9049" y="connsiteY9049"/>
                  </a:cxn>
                  <a:cxn ang="0">
                    <a:pos x="connsiteX9050" y="connsiteY9050"/>
                  </a:cxn>
                  <a:cxn ang="0">
                    <a:pos x="connsiteX9051" y="connsiteY9051"/>
                  </a:cxn>
                  <a:cxn ang="0">
                    <a:pos x="connsiteX9052" y="connsiteY9052"/>
                  </a:cxn>
                  <a:cxn ang="0">
                    <a:pos x="connsiteX9053" y="connsiteY9053"/>
                  </a:cxn>
                  <a:cxn ang="0">
                    <a:pos x="connsiteX9054" y="connsiteY9054"/>
                  </a:cxn>
                  <a:cxn ang="0">
                    <a:pos x="connsiteX9055" y="connsiteY9055"/>
                  </a:cxn>
                  <a:cxn ang="0">
                    <a:pos x="connsiteX9056" y="connsiteY9056"/>
                  </a:cxn>
                  <a:cxn ang="0">
                    <a:pos x="connsiteX9057" y="connsiteY9057"/>
                  </a:cxn>
                  <a:cxn ang="0">
                    <a:pos x="connsiteX9058" y="connsiteY9058"/>
                  </a:cxn>
                  <a:cxn ang="0">
                    <a:pos x="connsiteX9059" y="connsiteY9059"/>
                  </a:cxn>
                  <a:cxn ang="0">
                    <a:pos x="connsiteX9060" y="connsiteY9060"/>
                  </a:cxn>
                  <a:cxn ang="0">
                    <a:pos x="connsiteX9061" y="connsiteY9061"/>
                  </a:cxn>
                  <a:cxn ang="0">
                    <a:pos x="connsiteX9062" y="connsiteY9062"/>
                  </a:cxn>
                  <a:cxn ang="0">
                    <a:pos x="connsiteX9063" y="connsiteY9063"/>
                  </a:cxn>
                  <a:cxn ang="0">
                    <a:pos x="connsiteX9064" y="connsiteY9064"/>
                  </a:cxn>
                  <a:cxn ang="0">
                    <a:pos x="connsiteX9065" y="connsiteY9065"/>
                  </a:cxn>
                  <a:cxn ang="0">
                    <a:pos x="connsiteX9066" y="connsiteY9066"/>
                  </a:cxn>
                  <a:cxn ang="0">
                    <a:pos x="connsiteX9067" y="connsiteY9067"/>
                  </a:cxn>
                  <a:cxn ang="0">
                    <a:pos x="connsiteX9068" y="connsiteY9068"/>
                  </a:cxn>
                  <a:cxn ang="0">
                    <a:pos x="connsiteX9069" y="connsiteY9069"/>
                  </a:cxn>
                  <a:cxn ang="0">
                    <a:pos x="connsiteX9070" y="connsiteY9070"/>
                  </a:cxn>
                  <a:cxn ang="0">
                    <a:pos x="connsiteX9071" y="connsiteY9071"/>
                  </a:cxn>
                  <a:cxn ang="0">
                    <a:pos x="connsiteX9072" y="connsiteY9072"/>
                  </a:cxn>
                  <a:cxn ang="0">
                    <a:pos x="connsiteX9073" y="connsiteY9073"/>
                  </a:cxn>
                  <a:cxn ang="0">
                    <a:pos x="connsiteX9074" y="connsiteY9074"/>
                  </a:cxn>
                  <a:cxn ang="0">
                    <a:pos x="connsiteX9075" y="connsiteY9075"/>
                  </a:cxn>
                  <a:cxn ang="0">
                    <a:pos x="connsiteX9076" y="connsiteY9076"/>
                  </a:cxn>
                  <a:cxn ang="0">
                    <a:pos x="connsiteX9077" y="connsiteY9077"/>
                  </a:cxn>
                  <a:cxn ang="0">
                    <a:pos x="connsiteX9078" y="connsiteY9078"/>
                  </a:cxn>
                  <a:cxn ang="0">
                    <a:pos x="connsiteX9079" y="connsiteY9079"/>
                  </a:cxn>
                  <a:cxn ang="0">
                    <a:pos x="connsiteX9080" y="connsiteY9080"/>
                  </a:cxn>
                  <a:cxn ang="0">
                    <a:pos x="connsiteX9081" y="connsiteY9081"/>
                  </a:cxn>
                  <a:cxn ang="0">
                    <a:pos x="connsiteX9082" y="connsiteY9082"/>
                  </a:cxn>
                  <a:cxn ang="0">
                    <a:pos x="connsiteX9083" y="connsiteY9083"/>
                  </a:cxn>
                  <a:cxn ang="0">
                    <a:pos x="connsiteX9084" y="connsiteY9084"/>
                  </a:cxn>
                  <a:cxn ang="0">
                    <a:pos x="connsiteX9085" y="connsiteY9085"/>
                  </a:cxn>
                  <a:cxn ang="0">
                    <a:pos x="connsiteX9086" y="connsiteY9086"/>
                  </a:cxn>
                  <a:cxn ang="0">
                    <a:pos x="connsiteX9087" y="connsiteY9087"/>
                  </a:cxn>
                  <a:cxn ang="0">
                    <a:pos x="connsiteX9088" y="connsiteY9088"/>
                  </a:cxn>
                  <a:cxn ang="0">
                    <a:pos x="connsiteX9089" y="connsiteY9089"/>
                  </a:cxn>
                  <a:cxn ang="0">
                    <a:pos x="connsiteX9090" y="connsiteY9090"/>
                  </a:cxn>
                  <a:cxn ang="0">
                    <a:pos x="connsiteX9091" y="connsiteY9091"/>
                  </a:cxn>
                  <a:cxn ang="0">
                    <a:pos x="connsiteX9092" y="connsiteY9092"/>
                  </a:cxn>
                  <a:cxn ang="0">
                    <a:pos x="connsiteX9093" y="connsiteY9093"/>
                  </a:cxn>
                  <a:cxn ang="0">
                    <a:pos x="connsiteX9094" y="connsiteY9094"/>
                  </a:cxn>
                  <a:cxn ang="0">
                    <a:pos x="connsiteX9095" y="connsiteY9095"/>
                  </a:cxn>
                  <a:cxn ang="0">
                    <a:pos x="connsiteX9096" y="connsiteY9096"/>
                  </a:cxn>
                  <a:cxn ang="0">
                    <a:pos x="connsiteX9097" y="connsiteY9097"/>
                  </a:cxn>
                  <a:cxn ang="0">
                    <a:pos x="connsiteX9098" y="connsiteY9098"/>
                  </a:cxn>
                  <a:cxn ang="0">
                    <a:pos x="connsiteX9099" y="connsiteY9099"/>
                  </a:cxn>
                  <a:cxn ang="0">
                    <a:pos x="connsiteX9100" y="connsiteY9100"/>
                  </a:cxn>
                  <a:cxn ang="0">
                    <a:pos x="connsiteX9101" y="connsiteY9101"/>
                  </a:cxn>
                  <a:cxn ang="0">
                    <a:pos x="connsiteX9102" y="connsiteY9102"/>
                  </a:cxn>
                  <a:cxn ang="0">
                    <a:pos x="connsiteX9103" y="connsiteY9103"/>
                  </a:cxn>
                  <a:cxn ang="0">
                    <a:pos x="connsiteX9104" y="connsiteY9104"/>
                  </a:cxn>
                  <a:cxn ang="0">
                    <a:pos x="connsiteX9105" y="connsiteY9105"/>
                  </a:cxn>
                  <a:cxn ang="0">
                    <a:pos x="connsiteX9106" y="connsiteY9106"/>
                  </a:cxn>
                  <a:cxn ang="0">
                    <a:pos x="connsiteX9107" y="connsiteY9107"/>
                  </a:cxn>
                  <a:cxn ang="0">
                    <a:pos x="connsiteX9108" y="connsiteY9108"/>
                  </a:cxn>
                  <a:cxn ang="0">
                    <a:pos x="connsiteX9109" y="connsiteY9109"/>
                  </a:cxn>
                  <a:cxn ang="0">
                    <a:pos x="connsiteX9110" y="connsiteY9110"/>
                  </a:cxn>
                  <a:cxn ang="0">
                    <a:pos x="connsiteX9111" y="connsiteY9111"/>
                  </a:cxn>
                  <a:cxn ang="0">
                    <a:pos x="connsiteX9112" y="connsiteY9112"/>
                  </a:cxn>
                  <a:cxn ang="0">
                    <a:pos x="connsiteX9113" y="connsiteY9113"/>
                  </a:cxn>
                  <a:cxn ang="0">
                    <a:pos x="connsiteX9114" y="connsiteY9114"/>
                  </a:cxn>
                  <a:cxn ang="0">
                    <a:pos x="connsiteX9115" y="connsiteY9115"/>
                  </a:cxn>
                  <a:cxn ang="0">
                    <a:pos x="connsiteX9116" y="connsiteY9116"/>
                  </a:cxn>
                  <a:cxn ang="0">
                    <a:pos x="connsiteX9117" y="connsiteY9117"/>
                  </a:cxn>
                  <a:cxn ang="0">
                    <a:pos x="connsiteX9118" y="connsiteY9118"/>
                  </a:cxn>
                  <a:cxn ang="0">
                    <a:pos x="connsiteX9119" y="connsiteY9119"/>
                  </a:cxn>
                  <a:cxn ang="0">
                    <a:pos x="connsiteX9120" y="connsiteY9120"/>
                  </a:cxn>
                  <a:cxn ang="0">
                    <a:pos x="connsiteX9121" y="connsiteY9121"/>
                  </a:cxn>
                  <a:cxn ang="0">
                    <a:pos x="connsiteX9122" y="connsiteY9122"/>
                  </a:cxn>
                  <a:cxn ang="0">
                    <a:pos x="connsiteX9123" y="connsiteY9123"/>
                  </a:cxn>
                  <a:cxn ang="0">
                    <a:pos x="connsiteX9124" y="connsiteY9124"/>
                  </a:cxn>
                  <a:cxn ang="0">
                    <a:pos x="connsiteX9125" y="connsiteY9125"/>
                  </a:cxn>
                  <a:cxn ang="0">
                    <a:pos x="connsiteX9126" y="connsiteY9126"/>
                  </a:cxn>
                  <a:cxn ang="0">
                    <a:pos x="connsiteX9127" y="connsiteY9127"/>
                  </a:cxn>
                  <a:cxn ang="0">
                    <a:pos x="connsiteX9128" y="connsiteY9128"/>
                  </a:cxn>
                  <a:cxn ang="0">
                    <a:pos x="connsiteX9129" y="connsiteY9129"/>
                  </a:cxn>
                  <a:cxn ang="0">
                    <a:pos x="connsiteX9130" y="connsiteY9130"/>
                  </a:cxn>
                  <a:cxn ang="0">
                    <a:pos x="connsiteX9131" y="connsiteY9131"/>
                  </a:cxn>
                  <a:cxn ang="0">
                    <a:pos x="connsiteX9132" y="connsiteY9132"/>
                  </a:cxn>
                  <a:cxn ang="0">
                    <a:pos x="connsiteX9133" y="connsiteY9133"/>
                  </a:cxn>
                  <a:cxn ang="0">
                    <a:pos x="connsiteX9134" y="connsiteY9134"/>
                  </a:cxn>
                  <a:cxn ang="0">
                    <a:pos x="connsiteX9135" y="connsiteY9135"/>
                  </a:cxn>
                  <a:cxn ang="0">
                    <a:pos x="connsiteX9136" y="connsiteY9136"/>
                  </a:cxn>
                  <a:cxn ang="0">
                    <a:pos x="connsiteX9137" y="connsiteY9137"/>
                  </a:cxn>
                  <a:cxn ang="0">
                    <a:pos x="connsiteX9138" y="connsiteY9138"/>
                  </a:cxn>
                  <a:cxn ang="0">
                    <a:pos x="connsiteX9139" y="connsiteY9139"/>
                  </a:cxn>
                  <a:cxn ang="0">
                    <a:pos x="connsiteX9140" y="connsiteY9140"/>
                  </a:cxn>
                  <a:cxn ang="0">
                    <a:pos x="connsiteX9141" y="connsiteY9141"/>
                  </a:cxn>
                  <a:cxn ang="0">
                    <a:pos x="connsiteX9142" y="connsiteY9142"/>
                  </a:cxn>
                  <a:cxn ang="0">
                    <a:pos x="connsiteX9143" y="connsiteY9143"/>
                  </a:cxn>
                  <a:cxn ang="0">
                    <a:pos x="connsiteX9144" y="connsiteY9144"/>
                  </a:cxn>
                  <a:cxn ang="0">
                    <a:pos x="connsiteX9145" y="connsiteY9145"/>
                  </a:cxn>
                  <a:cxn ang="0">
                    <a:pos x="connsiteX9146" y="connsiteY9146"/>
                  </a:cxn>
                  <a:cxn ang="0">
                    <a:pos x="connsiteX9147" y="connsiteY9147"/>
                  </a:cxn>
                  <a:cxn ang="0">
                    <a:pos x="connsiteX9148" y="connsiteY9148"/>
                  </a:cxn>
                  <a:cxn ang="0">
                    <a:pos x="connsiteX9149" y="connsiteY9149"/>
                  </a:cxn>
                  <a:cxn ang="0">
                    <a:pos x="connsiteX9150" y="connsiteY9150"/>
                  </a:cxn>
                  <a:cxn ang="0">
                    <a:pos x="connsiteX9151" y="connsiteY9151"/>
                  </a:cxn>
                  <a:cxn ang="0">
                    <a:pos x="connsiteX9152" y="connsiteY9152"/>
                  </a:cxn>
                  <a:cxn ang="0">
                    <a:pos x="connsiteX9153" y="connsiteY9153"/>
                  </a:cxn>
                  <a:cxn ang="0">
                    <a:pos x="connsiteX9154" y="connsiteY9154"/>
                  </a:cxn>
                  <a:cxn ang="0">
                    <a:pos x="connsiteX9155" y="connsiteY9155"/>
                  </a:cxn>
                  <a:cxn ang="0">
                    <a:pos x="connsiteX9156" y="connsiteY9156"/>
                  </a:cxn>
                  <a:cxn ang="0">
                    <a:pos x="connsiteX9157" y="connsiteY9157"/>
                  </a:cxn>
                  <a:cxn ang="0">
                    <a:pos x="connsiteX9158" y="connsiteY9158"/>
                  </a:cxn>
                  <a:cxn ang="0">
                    <a:pos x="connsiteX9159" y="connsiteY9159"/>
                  </a:cxn>
                  <a:cxn ang="0">
                    <a:pos x="connsiteX9160" y="connsiteY9160"/>
                  </a:cxn>
                  <a:cxn ang="0">
                    <a:pos x="connsiteX9161" y="connsiteY9161"/>
                  </a:cxn>
                  <a:cxn ang="0">
                    <a:pos x="connsiteX9162" y="connsiteY9162"/>
                  </a:cxn>
                  <a:cxn ang="0">
                    <a:pos x="connsiteX9163" y="connsiteY9163"/>
                  </a:cxn>
                  <a:cxn ang="0">
                    <a:pos x="connsiteX9164" y="connsiteY9164"/>
                  </a:cxn>
                  <a:cxn ang="0">
                    <a:pos x="connsiteX9165" y="connsiteY9165"/>
                  </a:cxn>
                  <a:cxn ang="0">
                    <a:pos x="connsiteX9166" y="connsiteY9166"/>
                  </a:cxn>
                  <a:cxn ang="0">
                    <a:pos x="connsiteX9167" y="connsiteY9167"/>
                  </a:cxn>
                  <a:cxn ang="0">
                    <a:pos x="connsiteX9168" y="connsiteY9168"/>
                  </a:cxn>
                  <a:cxn ang="0">
                    <a:pos x="connsiteX9169" y="connsiteY9169"/>
                  </a:cxn>
                  <a:cxn ang="0">
                    <a:pos x="connsiteX9170" y="connsiteY9170"/>
                  </a:cxn>
                  <a:cxn ang="0">
                    <a:pos x="connsiteX9171" y="connsiteY9171"/>
                  </a:cxn>
                  <a:cxn ang="0">
                    <a:pos x="connsiteX9172" y="connsiteY9172"/>
                  </a:cxn>
                  <a:cxn ang="0">
                    <a:pos x="connsiteX9173" y="connsiteY9173"/>
                  </a:cxn>
                  <a:cxn ang="0">
                    <a:pos x="connsiteX9174" y="connsiteY9174"/>
                  </a:cxn>
                  <a:cxn ang="0">
                    <a:pos x="connsiteX9175" y="connsiteY9175"/>
                  </a:cxn>
                  <a:cxn ang="0">
                    <a:pos x="connsiteX9176" y="connsiteY9176"/>
                  </a:cxn>
                  <a:cxn ang="0">
                    <a:pos x="connsiteX9177" y="connsiteY9177"/>
                  </a:cxn>
                  <a:cxn ang="0">
                    <a:pos x="connsiteX9178" y="connsiteY9178"/>
                  </a:cxn>
                  <a:cxn ang="0">
                    <a:pos x="connsiteX9179" y="connsiteY9179"/>
                  </a:cxn>
                  <a:cxn ang="0">
                    <a:pos x="connsiteX9180" y="connsiteY9180"/>
                  </a:cxn>
                  <a:cxn ang="0">
                    <a:pos x="connsiteX9181" y="connsiteY9181"/>
                  </a:cxn>
                  <a:cxn ang="0">
                    <a:pos x="connsiteX9182" y="connsiteY9182"/>
                  </a:cxn>
                  <a:cxn ang="0">
                    <a:pos x="connsiteX9183" y="connsiteY9183"/>
                  </a:cxn>
                  <a:cxn ang="0">
                    <a:pos x="connsiteX9184" y="connsiteY9184"/>
                  </a:cxn>
                  <a:cxn ang="0">
                    <a:pos x="connsiteX9185" y="connsiteY9185"/>
                  </a:cxn>
                  <a:cxn ang="0">
                    <a:pos x="connsiteX9186" y="connsiteY9186"/>
                  </a:cxn>
                  <a:cxn ang="0">
                    <a:pos x="connsiteX9187" y="connsiteY9187"/>
                  </a:cxn>
                  <a:cxn ang="0">
                    <a:pos x="connsiteX9188" y="connsiteY9188"/>
                  </a:cxn>
                  <a:cxn ang="0">
                    <a:pos x="connsiteX9189" y="connsiteY9189"/>
                  </a:cxn>
                  <a:cxn ang="0">
                    <a:pos x="connsiteX9190" y="connsiteY9190"/>
                  </a:cxn>
                  <a:cxn ang="0">
                    <a:pos x="connsiteX9191" y="connsiteY9191"/>
                  </a:cxn>
                  <a:cxn ang="0">
                    <a:pos x="connsiteX9192" y="connsiteY9192"/>
                  </a:cxn>
                  <a:cxn ang="0">
                    <a:pos x="connsiteX9193" y="connsiteY9193"/>
                  </a:cxn>
                  <a:cxn ang="0">
                    <a:pos x="connsiteX9194" y="connsiteY9194"/>
                  </a:cxn>
                  <a:cxn ang="0">
                    <a:pos x="connsiteX9195" y="connsiteY9195"/>
                  </a:cxn>
                  <a:cxn ang="0">
                    <a:pos x="connsiteX9196" y="connsiteY9196"/>
                  </a:cxn>
                  <a:cxn ang="0">
                    <a:pos x="connsiteX9197" y="connsiteY9197"/>
                  </a:cxn>
                  <a:cxn ang="0">
                    <a:pos x="connsiteX9198" y="connsiteY9198"/>
                  </a:cxn>
                  <a:cxn ang="0">
                    <a:pos x="connsiteX9199" y="connsiteY9199"/>
                  </a:cxn>
                  <a:cxn ang="0">
                    <a:pos x="connsiteX9200" y="connsiteY9200"/>
                  </a:cxn>
                  <a:cxn ang="0">
                    <a:pos x="connsiteX9201" y="connsiteY9201"/>
                  </a:cxn>
                  <a:cxn ang="0">
                    <a:pos x="connsiteX9202" y="connsiteY9202"/>
                  </a:cxn>
                  <a:cxn ang="0">
                    <a:pos x="connsiteX9203" y="connsiteY9203"/>
                  </a:cxn>
                  <a:cxn ang="0">
                    <a:pos x="connsiteX9204" y="connsiteY9204"/>
                  </a:cxn>
                  <a:cxn ang="0">
                    <a:pos x="connsiteX9205" y="connsiteY9205"/>
                  </a:cxn>
                  <a:cxn ang="0">
                    <a:pos x="connsiteX9206" y="connsiteY9206"/>
                  </a:cxn>
                  <a:cxn ang="0">
                    <a:pos x="connsiteX9207" y="connsiteY9207"/>
                  </a:cxn>
                  <a:cxn ang="0">
                    <a:pos x="connsiteX9208" y="connsiteY9208"/>
                  </a:cxn>
                  <a:cxn ang="0">
                    <a:pos x="connsiteX9209" y="connsiteY9209"/>
                  </a:cxn>
                  <a:cxn ang="0">
                    <a:pos x="connsiteX9210" y="connsiteY9210"/>
                  </a:cxn>
                  <a:cxn ang="0">
                    <a:pos x="connsiteX9211" y="connsiteY9211"/>
                  </a:cxn>
                  <a:cxn ang="0">
                    <a:pos x="connsiteX9212" y="connsiteY9212"/>
                  </a:cxn>
                  <a:cxn ang="0">
                    <a:pos x="connsiteX9213" y="connsiteY9213"/>
                  </a:cxn>
                  <a:cxn ang="0">
                    <a:pos x="connsiteX9214" y="connsiteY9214"/>
                  </a:cxn>
                  <a:cxn ang="0">
                    <a:pos x="connsiteX9215" y="connsiteY9215"/>
                  </a:cxn>
                  <a:cxn ang="0">
                    <a:pos x="connsiteX9216" y="connsiteY9216"/>
                  </a:cxn>
                  <a:cxn ang="0">
                    <a:pos x="connsiteX9217" y="connsiteY9217"/>
                  </a:cxn>
                  <a:cxn ang="0">
                    <a:pos x="connsiteX9218" y="connsiteY9218"/>
                  </a:cxn>
                  <a:cxn ang="0">
                    <a:pos x="connsiteX9219" y="connsiteY9219"/>
                  </a:cxn>
                  <a:cxn ang="0">
                    <a:pos x="connsiteX9220" y="connsiteY9220"/>
                  </a:cxn>
                  <a:cxn ang="0">
                    <a:pos x="connsiteX9221" y="connsiteY9221"/>
                  </a:cxn>
                  <a:cxn ang="0">
                    <a:pos x="connsiteX9222" y="connsiteY9222"/>
                  </a:cxn>
                  <a:cxn ang="0">
                    <a:pos x="connsiteX9223" y="connsiteY9223"/>
                  </a:cxn>
                  <a:cxn ang="0">
                    <a:pos x="connsiteX9224" y="connsiteY9224"/>
                  </a:cxn>
                  <a:cxn ang="0">
                    <a:pos x="connsiteX9225" y="connsiteY9225"/>
                  </a:cxn>
                  <a:cxn ang="0">
                    <a:pos x="connsiteX9226" y="connsiteY9226"/>
                  </a:cxn>
                  <a:cxn ang="0">
                    <a:pos x="connsiteX9227" y="connsiteY9227"/>
                  </a:cxn>
                  <a:cxn ang="0">
                    <a:pos x="connsiteX9228" y="connsiteY9228"/>
                  </a:cxn>
                  <a:cxn ang="0">
                    <a:pos x="connsiteX9229" y="connsiteY9229"/>
                  </a:cxn>
                  <a:cxn ang="0">
                    <a:pos x="connsiteX9230" y="connsiteY9230"/>
                  </a:cxn>
                  <a:cxn ang="0">
                    <a:pos x="connsiteX9231" y="connsiteY9231"/>
                  </a:cxn>
                  <a:cxn ang="0">
                    <a:pos x="connsiteX9232" y="connsiteY9232"/>
                  </a:cxn>
                  <a:cxn ang="0">
                    <a:pos x="connsiteX9233" y="connsiteY9233"/>
                  </a:cxn>
                  <a:cxn ang="0">
                    <a:pos x="connsiteX9234" y="connsiteY9234"/>
                  </a:cxn>
                  <a:cxn ang="0">
                    <a:pos x="connsiteX9235" y="connsiteY9235"/>
                  </a:cxn>
                  <a:cxn ang="0">
                    <a:pos x="connsiteX9236" y="connsiteY9236"/>
                  </a:cxn>
                  <a:cxn ang="0">
                    <a:pos x="connsiteX9237" y="connsiteY9237"/>
                  </a:cxn>
                  <a:cxn ang="0">
                    <a:pos x="connsiteX9238" y="connsiteY9238"/>
                  </a:cxn>
                  <a:cxn ang="0">
                    <a:pos x="connsiteX9239" y="connsiteY9239"/>
                  </a:cxn>
                  <a:cxn ang="0">
                    <a:pos x="connsiteX9240" y="connsiteY9240"/>
                  </a:cxn>
                  <a:cxn ang="0">
                    <a:pos x="connsiteX9241" y="connsiteY9241"/>
                  </a:cxn>
                  <a:cxn ang="0">
                    <a:pos x="connsiteX9242" y="connsiteY9242"/>
                  </a:cxn>
                  <a:cxn ang="0">
                    <a:pos x="connsiteX9243" y="connsiteY9243"/>
                  </a:cxn>
                  <a:cxn ang="0">
                    <a:pos x="connsiteX9244" y="connsiteY9244"/>
                  </a:cxn>
                  <a:cxn ang="0">
                    <a:pos x="connsiteX9245" y="connsiteY9245"/>
                  </a:cxn>
                  <a:cxn ang="0">
                    <a:pos x="connsiteX9246" y="connsiteY9246"/>
                  </a:cxn>
                  <a:cxn ang="0">
                    <a:pos x="connsiteX9247" y="connsiteY9247"/>
                  </a:cxn>
                  <a:cxn ang="0">
                    <a:pos x="connsiteX9248" y="connsiteY9248"/>
                  </a:cxn>
                  <a:cxn ang="0">
                    <a:pos x="connsiteX9249" y="connsiteY9249"/>
                  </a:cxn>
                  <a:cxn ang="0">
                    <a:pos x="connsiteX9250" y="connsiteY9250"/>
                  </a:cxn>
                  <a:cxn ang="0">
                    <a:pos x="connsiteX9251" y="connsiteY9251"/>
                  </a:cxn>
                  <a:cxn ang="0">
                    <a:pos x="connsiteX9252" y="connsiteY9252"/>
                  </a:cxn>
                  <a:cxn ang="0">
                    <a:pos x="connsiteX9253" y="connsiteY9253"/>
                  </a:cxn>
                  <a:cxn ang="0">
                    <a:pos x="connsiteX9254" y="connsiteY9254"/>
                  </a:cxn>
                  <a:cxn ang="0">
                    <a:pos x="connsiteX9255" y="connsiteY9255"/>
                  </a:cxn>
                  <a:cxn ang="0">
                    <a:pos x="connsiteX9256" y="connsiteY9256"/>
                  </a:cxn>
                  <a:cxn ang="0">
                    <a:pos x="connsiteX9257" y="connsiteY9257"/>
                  </a:cxn>
                  <a:cxn ang="0">
                    <a:pos x="connsiteX9258" y="connsiteY9258"/>
                  </a:cxn>
                  <a:cxn ang="0">
                    <a:pos x="connsiteX9259" y="connsiteY9259"/>
                  </a:cxn>
                  <a:cxn ang="0">
                    <a:pos x="connsiteX9260" y="connsiteY9260"/>
                  </a:cxn>
                  <a:cxn ang="0">
                    <a:pos x="connsiteX9261" y="connsiteY9261"/>
                  </a:cxn>
                  <a:cxn ang="0">
                    <a:pos x="connsiteX9262" y="connsiteY9262"/>
                  </a:cxn>
                  <a:cxn ang="0">
                    <a:pos x="connsiteX9263" y="connsiteY9263"/>
                  </a:cxn>
                  <a:cxn ang="0">
                    <a:pos x="connsiteX9264" y="connsiteY9264"/>
                  </a:cxn>
                  <a:cxn ang="0">
                    <a:pos x="connsiteX9265" y="connsiteY9265"/>
                  </a:cxn>
                  <a:cxn ang="0">
                    <a:pos x="connsiteX9266" y="connsiteY9266"/>
                  </a:cxn>
                  <a:cxn ang="0">
                    <a:pos x="connsiteX9267" y="connsiteY9267"/>
                  </a:cxn>
                  <a:cxn ang="0">
                    <a:pos x="connsiteX9268" y="connsiteY9268"/>
                  </a:cxn>
                  <a:cxn ang="0">
                    <a:pos x="connsiteX9269" y="connsiteY9269"/>
                  </a:cxn>
                  <a:cxn ang="0">
                    <a:pos x="connsiteX9270" y="connsiteY9270"/>
                  </a:cxn>
                  <a:cxn ang="0">
                    <a:pos x="connsiteX9271" y="connsiteY9271"/>
                  </a:cxn>
                  <a:cxn ang="0">
                    <a:pos x="connsiteX9272" y="connsiteY9272"/>
                  </a:cxn>
                  <a:cxn ang="0">
                    <a:pos x="connsiteX9273" y="connsiteY9273"/>
                  </a:cxn>
                  <a:cxn ang="0">
                    <a:pos x="connsiteX9274" y="connsiteY9274"/>
                  </a:cxn>
                  <a:cxn ang="0">
                    <a:pos x="connsiteX9275" y="connsiteY9275"/>
                  </a:cxn>
                  <a:cxn ang="0">
                    <a:pos x="connsiteX9276" y="connsiteY9276"/>
                  </a:cxn>
                  <a:cxn ang="0">
                    <a:pos x="connsiteX9277" y="connsiteY9277"/>
                  </a:cxn>
                  <a:cxn ang="0">
                    <a:pos x="connsiteX9278" y="connsiteY9278"/>
                  </a:cxn>
                  <a:cxn ang="0">
                    <a:pos x="connsiteX9279" y="connsiteY9279"/>
                  </a:cxn>
                  <a:cxn ang="0">
                    <a:pos x="connsiteX9280" y="connsiteY9280"/>
                  </a:cxn>
                  <a:cxn ang="0">
                    <a:pos x="connsiteX9281" y="connsiteY9281"/>
                  </a:cxn>
                  <a:cxn ang="0">
                    <a:pos x="connsiteX9282" y="connsiteY9282"/>
                  </a:cxn>
                  <a:cxn ang="0">
                    <a:pos x="connsiteX9283" y="connsiteY9283"/>
                  </a:cxn>
                  <a:cxn ang="0">
                    <a:pos x="connsiteX9284" y="connsiteY9284"/>
                  </a:cxn>
                  <a:cxn ang="0">
                    <a:pos x="connsiteX9285" y="connsiteY9285"/>
                  </a:cxn>
                  <a:cxn ang="0">
                    <a:pos x="connsiteX9286" y="connsiteY9286"/>
                  </a:cxn>
                  <a:cxn ang="0">
                    <a:pos x="connsiteX9287" y="connsiteY9287"/>
                  </a:cxn>
                  <a:cxn ang="0">
                    <a:pos x="connsiteX9288" y="connsiteY9288"/>
                  </a:cxn>
                  <a:cxn ang="0">
                    <a:pos x="connsiteX9289" y="connsiteY9289"/>
                  </a:cxn>
                  <a:cxn ang="0">
                    <a:pos x="connsiteX9290" y="connsiteY9290"/>
                  </a:cxn>
                  <a:cxn ang="0">
                    <a:pos x="connsiteX9291" y="connsiteY9291"/>
                  </a:cxn>
                  <a:cxn ang="0">
                    <a:pos x="connsiteX9292" y="connsiteY9292"/>
                  </a:cxn>
                  <a:cxn ang="0">
                    <a:pos x="connsiteX9293" y="connsiteY9293"/>
                  </a:cxn>
                  <a:cxn ang="0">
                    <a:pos x="connsiteX9294" y="connsiteY9294"/>
                  </a:cxn>
                  <a:cxn ang="0">
                    <a:pos x="connsiteX9295" y="connsiteY9295"/>
                  </a:cxn>
                  <a:cxn ang="0">
                    <a:pos x="connsiteX9296" y="connsiteY9296"/>
                  </a:cxn>
                  <a:cxn ang="0">
                    <a:pos x="connsiteX9297" y="connsiteY9297"/>
                  </a:cxn>
                  <a:cxn ang="0">
                    <a:pos x="connsiteX9298" y="connsiteY9298"/>
                  </a:cxn>
                  <a:cxn ang="0">
                    <a:pos x="connsiteX9299" y="connsiteY9299"/>
                  </a:cxn>
                  <a:cxn ang="0">
                    <a:pos x="connsiteX9300" y="connsiteY9300"/>
                  </a:cxn>
                  <a:cxn ang="0">
                    <a:pos x="connsiteX9301" y="connsiteY9301"/>
                  </a:cxn>
                  <a:cxn ang="0">
                    <a:pos x="connsiteX9302" y="connsiteY9302"/>
                  </a:cxn>
                  <a:cxn ang="0">
                    <a:pos x="connsiteX9303" y="connsiteY9303"/>
                  </a:cxn>
                  <a:cxn ang="0">
                    <a:pos x="connsiteX9304" y="connsiteY9304"/>
                  </a:cxn>
                  <a:cxn ang="0">
                    <a:pos x="connsiteX9305" y="connsiteY9305"/>
                  </a:cxn>
                  <a:cxn ang="0">
                    <a:pos x="connsiteX9306" y="connsiteY9306"/>
                  </a:cxn>
                  <a:cxn ang="0">
                    <a:pos x="connsiteX9307" y="connsiteY9307"/>
                  </a:cxn>
                  <a:cxn ang="0">
                    <a:pos x="connsiteX9308" y="connsiteY9308"/>
                  </a:cxn>
                  <a:cxn ang="0">
                    <a:pos x="connsiteX9309" y="connsiteY9309"/>
                  </a:cxn>
                  <a:cxn ang="0">
                    <a:pos x="connsiteX9310" y="connsiteY9310"/>
                  </a:cxn>
                  <a:cxn ang="0">
                    <a:pos x="connsiteX9311" y="connsiteY9311"/>
                  </a:cxn>
                  <a:cxn ang="0">
                    <a:pos x="connsiteX9312" y="connsiteY9312"/>
                  </a:cxn>
                  <a:cxn ang="0">
                    <a:pos x="connsiteX9313" y="connsiteY9313"/>
                  </a:cxn>
                  <a:cxn ang="0">
                    <a:pos x="connsiteX9314" y="connsiteY9314"/>
                  </a:cxn>
                  <a:cxn ang="0">
                    <a:pos x="connsiteX9315" y="connsiteY9315"/>
                  </a:cxn>
                  <a:cxn ang="0">
                    <a:pos x="connsiteX9316" y="connsiteY9316"/>
                  </a:cxn>
                  <a:cxn ang="0">
                    <a:pos x="connsiteX9317" y="connsiteY9317"/>
                  </a:cxn>
                  <a:cxn ang="0">
                    <a:pos x="connsiteX9318" y="connsiteY9318"/>
                  </a:cxn>
                  <a:cxn ang="0">
                    <a:pos x="connsiteX9319" y="connsiteY9319"/>
                  </a:cxn>
                  <a:cxn ang="0">
                    <a:pos x="connsiteX9320" y="connsiteY9320"/>
                  </a:cxn>
                  <a:cxn ang="0">
                    <a:pos x="connsiteX9321" y="connsiteY9321"/>
                  </a:cxn>
                  <a:cxn ang="0">
                    <a:pos x="connsiteX9322" y="connsiteY9322"/>
                  </a:cxn>
                  <a:cxn ang="0">
                    <a:pos x="connsiteX9323" y="connsiteY9323"/>
                  </a:cxn>
                  <a:cxn ang="0">
                    <a:pos x="connsiteX9324" y="connsiteY9324"/>
                  </a:cxn>
                  <a:cxn ang="0">
                    <a:pos x="connsiteX9325" y="connsiteY9325"/>
                  </a:cxn>
                  <a:cxn ang="0">
                    <a:pos x="connsiteX9326" y="connsiteY9326"/>
                  </a:cxn>
                  <a:cxn ang="0">
                    <a:pos x="connsiteX9327" y="connsiteY9327"/>
                  </a:cxn>
                  <a:cxn ang="0">
                    <a:pos x="connsiteX9328" y="connsiteY9328"/>
                  </a:cxn>
                  <a:cxn ang="0">
                    <a:pos x="connsiteX9329" y="connsiteY9329"/>
                  </a:cxn>
                  <a:cxn ang="0">
                    <a:pos x="connsiteX9330" y="connsiteY9330"/>
                  </a:cxn>
                  <a:cxn ang="0">
                    <a:pos x="connsiteX9331" y="connsiteY9331"/>
                  </a:cxn>
                  <a:cxn ang="0">
                    <a:pos x="connsiteX9332" y="connsiteY9332"/>
                  </a:cxn>
                  <a:cxn ang="0">
                    <a:pos x="connsiteX9333" y="connsiteY9333"/>
                  </a:cxn>
                  <a:cxn ang="0">
                    <a:pos x="connsiteX9334" y="connsiteY9334"/>
                  </a:cxn>
                  <a:cxn ang="0">
                    <a:pos x="connsiteX9335" y="connsiteY9335"/>
                  </a:cxn>
                  <a:cxn ang="0">
                    <a:pos x="connsiteX9336" y="connsiteY9336"/>
                  </a:cxn>
                  <a:cxn ang="0">
                    <a:pos x="connsiteX9337" y="connsiteY9337"/>
                  </a:cxn>
                  <a:cxn ang="0">
                    <a:pos x="connsiteX9338" y="connsiteY9338"/>
                  </a:cxn>
                  <a:cxn ang="0">
                    <a:pos x="connsiteX9339" y="connsiteY9339"/>
                  </a:cxn>
                  <a:cxn ang="0">
                    <a:pos x="connsiteX9340" y="connsiteY9340"/>
                  </a:cxn>
                  <a:cxn ang="0">
                    <a:pos x="connsiteX9341" y="connsiteY9341"/>
                  </a:cxn>
                  <a:cxn ang="0">
                    <a:pos x="connsiteX9342" y="connsiteY9342"/>
                  </a:cxn>
                  <a:cxn ang="0">
                    <a:pos x="connsiteX9343" y="connsiteY9343"/>
                  </a:cxn>
                  <a:cxn ang="0">
                    <a:pos x="connsiteX9344" y="connsiteY9344"/>
                  </a:cxn>
                  <a:cxn ang="0">
                    <a:pos x="connsiteX9345" y="connsiteY9345"/>
                  </a:cxn>
                  <a:cxn ang="0">
                    <a:pos x="connsiteX9346" y="connsiteY9346"/>
                  </a:cxn>
                  <a:cxn ang="0">
                    <a:pos x="connsiteX9347" y="connsiteY9347"/>
                  </a:cxn>
                  <a:cxn ang="0">
                    <a:pos x="connsiteX9348" y="connsiteY9348"/>
                  </a:cxn>
                  <a:cxn ang="0">
                    <a:pos x="connsiteX9349" y="connsiteY9349"/>
                  </a:cxn>
                  <a:cxn ang="0">
                    <a:pos x="connsiteX9350" y="connsiteY9350"/>
                  </a:cxn>
                  <a:cxn ang="0">
                    <a:pos x="connsiteX9351" y="connsiteY9351"/>
                  </a:cxn>
                  <a:cxn ang="0">
                    <a:pos x="connsiteX9352" y="connsiteY9352"/>
                  </a:cxn>
                  <a:cxn ang="0">
                    <a:pos x="connsiteX9353" y="connsiteY9353"/>
                  </a:cxn>
                  <a:cxn ang="0">
                    <a:pos x="connsiteX9354" y="connsiteY9354"/>
                  </a:cxn>
                  <a:cxn ang="0">
                    <a:pos x="connsiteX9355" y="connsiteY9355"/>
                  </a:cxn>
                  <a:cxn ang="0">
                    <a:pos x="connsiteX9356" y="connsiteY9356"/>
                  </a:cxn>
                  <a:cxn ang="0">
                    <a:pos x="connsiteX9357" y="connsiteY9357"/>
                  </a:cxn>
                  <a:cxn ang="0">
                    <a:pos x="connsiteX9358" y="connsiteY9358"/>
                  </a:cxn>
                  <a:cxn ang="0">
                    <a:pos x="connsiteX9359" y="connsiteY9359"/>
                  </a:cxn>
                  <a:cxn ang="0">
                    <a:pos x="connsiteX9360" y="connsiteY9360"/>
                  </a:cxn>
                  <a:cxn ang="0">
                    <a:pos x="connsiteX9361" y="connsiteY9361"/>
                  </a:cxn>
                  <a:cxn ang="0">
                    <a:pos x="connsiteX9362" y="connsiteY9362"/>
                  </a:cxn>
                  <a:cxn ang="0">
                    <a:pos x="connsiteX9363" y="connsiteY9363"/>
                  </a:cxn>
                  <a:cxn ang="0">
                    <a:pos x="connsiteX9364" y="connsiteY9364"/>
                  </a:cxn>
                  <a:cxn ang="0">
                    <a:pos x="connsiteX9365" y="connsiteY9365"/>
                  </a:cxn>
                  <a:cxn ang="0">
                    <a:pos x="connsiteX9366" y="connsiteY9366"/>
                  </a:cxn>
                  <a:cxn ang="0">
                    <a:pos x="connsiteX9367" y="connsiteY9367"/>
                  </a:cxn>
                  <a:cxn ang="0">
                    <a:pos x="connsiteX9368" y="connsiteY9368"/>
                  </a:cxn>
                  <a:cxn ang="0">
                    <a:pos x="connsiteX9369" y="connsiteY9369"/>
                  </a:cxn>
                  <a:cxn ang="0">
                    <a:pos x="connsiteX9370" y="connsiteY9370"/>
                  </a:cxn>
                  <a:cxn ang="0">
                    <a:pos x="connsiteX9371" y="connsiteY9371"/>
                  </a:cxn>
                  <a:cxn ang="0">
                    <a:pos x="connsiteX9372" y="connsiteY9372"/>
                  </a:cxn>
                  <a:cxn ang="0">
                    <a:pos x="connsiteX9373" y="connsiteY9373"/>
                  </a:cxn>
                  <a:cxn ang="0">
                    <a:pos x="connsiteX9374" y="connsiteY9374"/>
                  </a:cxn>
                  <a:cxn ang="0">
                    <a:pos x="connsiteX9375" y="connsiteY9375"/>
                  </a:cxn>
                  <a:cxn ang="0">
                    <a:pos x="connsiteX9376" y="connsiteY9376"/>
                  </a:cxn>
                  <a:cxn ang="0">
                    <a:pos x="connsiteX9377" y="connsiteY9377"/>
                  </a:cxn>
                  <a:cxn ang="0">
                    <a:pos x="connsiteX9378" y="connsiteY9378"/>
                  </a:cxn>
                  <a:cxn ang="0">
                    <a:pos x="connsiteX9379" y="connsiteY9379"/>
                  </a:cxn>
                  <a:cxn ang="0">
                    <a:pos x="connsiteX9380" y="connsiteY9380"/>
                  </a:cxn>
                  <a:cxn ang="0">
                    <a:pos x="connsiteX9381" y="connsiteY9381"/>
                  </a:cxn>
                  <a:cxn ang="0">
                    <a:pos x="connsiteX9382" y="connsiteY9382"/>
                  </a:cxn>
                  <a:cxn ang="0">
                    <a:pos x="connsiteX9383" y="connsiteY9383"/>
                  </a:cxn>
                  <a:cxn ang="0">
                    <a:pos x="connsiteX9384" y="connsiteY9384"/>
                  </a:cxn>
                  <a:cxn ang="0">
                    <a:pos x="connsiteX9385" y="connsiteY9385"/>
                  </a:cxn>
                  <a:cxn ang="0">
                    <a:pos x="connsiteX9386" y="connsiteY9386"/>
                  </a:cxn>
                  <a:cxn ang="0">
                    <a:pos x="connsiteX9387" y="connsiteY9387"/>
                  </a:cxn>
                  <a:cxn ang="0">
                    <a:pos x="connsiteX9388" y="connsiteY9388"/>
                  </a:cxn>
                  <a:cxn ang="0">
                    <a:pos x="connsiteX9389" y="connsiteY9389"/>
                  </a:cxn>
                  <a:cxn ang="0">
                    <a:pos x="connsiteX9390" y="connsiteY9390"/>
                  </a:cxn>
                  <a:cxn ang="0">
                    <a:pos x="connsiteX9391" y="connsiteY9391"/>
                  </a:cxn>
                  <a:cxn ang="0">
                    <a:pos x="connsiteX9392" y="connsiteY9392"/>
                  </a:cxn>
                  <a:cxn ang="0">
                    <a:pos x="connsiteX9393" y="connsiteY9393"/>
                  </a:cxn>
                  <a:cxn ang="0">
                    <a:pos x="connsiteX9394" y="connsiteY9394"/>
                  </a:cxn>
                  <a:cxn ang="0">
                    <a:pos x="connsiteX9395" y="connsiteY9395"/>
                  </a:cxn>
                  <a:cxn ang="0">
                    <a:pos x="connsiteX9396" y="connsiteY9396"/>
                  </a:cxn>
                  <a:cxn ang="0">
                    <a:pos x="connsiteX9397" y="connsiteY9397"/>
                  </a:cxn>
                  <a:cxn ang="0">
                    <a:pos x="connsiteX9398" y="connsiteY9398"/>
                  </a:cxn>
                  <a:cxn ang="0">
                    <a:pos x="connsiteX9399" y="connsiteY9399"/>
                  </a:cxn>
                  <a:cxn ang="0">
                    <a:pos x="connsiteX9400" y="connsiteY9400"/>
                  </a:cxn>
                  <a:cxn ang="0">
                    <a:pos x="connsiteX9401" y="connsiteY9401"/>
                  </a:cxn>
                  <a:cxn ang="0">
                    <a:pos x="connsiteX9402" y="connsiteY9402"/>
                  </a:cxn>
                  <a:cxn ang="0">
                    <a:pos x="connsiteX9403" y="connsiteY9403"/>
                  </a:cxn>
                  <a:cxn ang="0">
                    <a:pos x="connsiteX9404" y="connsiteY9404"/>
                  </a:cxn>
                  <a:cxn ang="0">
                    <a:pos x="connsiteX9405" y="connsiteY9405"/>
                  </a:cxn>
                  <a:cxn ang="0">
                    <a:pos x="connsiteX9406" y="connsiteY9406"/>
                  </a:cxn>
                  <a:cxn ang="0">
                    <a:pos x="connsiteX9407" y="connsiteY9407"/>
                  </a:cxn>
                  <a:cxn ang="0">
                    <a:pos x="connsiteX9408" y="connsiteY9408"/>
                  </a:cxn>
                  <a:cxn ang="0">
                    <a:pos x="connsiteX9409" y="connsiteY9409"/>
                  </a:cxn>
                  <a:cxn ang="0">
                    <a:pos x="connsiteX9410" y="connsiteY9410"/>
                  </a:cxn>
                  <a:cxn ang="0">
                    <a:pos x="connsiteX9411" y="connsiteY9411"/>
                  </a:cxn>
                  <a:cxn ang="0">
                    <a:pos x="connsiteX9412" y="connsiteY9412"/>
                  </a:cxn>
                  <a:cxn ang="0">
                    <a:pos x="connsiteX9413" y="connsiteY9413"/>
                  </a:cxn>
                  <a:cxn ang="0">
                    <a:pos x="connsiteX9414" y="connsiteY9414"/>
                  </a:cxn>
                  <a:cxn ang="0">
                    <a:pos x="connsiteX9415" y="connsiteY9415"/>
                  </a:cxn>
                  <a:cxn ang="0">
                    <a:pos x="connsiteX9416" y="connsiteY9416"/>
                  </a:cxn>
                  <a:cxn ang="0">
                    <a:pos x="connsiteX9417" y="connsiteY9417"/>
                  </a:cxn>
                  <a:cxn ang="0">
                    <a:pos x="connsiteX9418" y="connsiteY9418"/>
                  </a:cxn>
                  <a:cxn ang="0">
                    <a:pos x="connsiteX9419" y="connsiteY9419"/>
                  </a:cxn>
                  <a:cxn ang="0">
                    <a:pos x="connsiteX9420" y="connsiteY9420"/>
                  </a:cxn>
                  <a:cxn ang="0">
                    <a:pos x="connsiteX9421" y="connsiteY9421"/>
                  </a:cxn>
                  <a:cxn ang="0">
                    <a:pos x="connsiteX9422" y="connsiteY9422"/>
                  </a:cxn>
                  <a:cxn ang="0">
                    <a:pos x="connsiteX9423" y="connsiteY9423"/>
                  </a:cxn>
                  <a:cxn ang="0">
                    <a:pos x="connsiteX9424" y="connsiteY9424"/>
                  </a:cxn>
                  <a:cxn ang="0">
                    <a:pos x="connsiteX9425" y="connsiteY9425"/>
                  </a:cxn>
                  <a:cxn ang="0">
                    <a:pos x="connsiteX9426" y="connsiteY9426"/>
                  </a:cxn>
                  <a:cxn ang="0">
                    <a:pos x="connsiteX9427" y="connsiteY9427"/>
                  </a:cxn>
                  <a:cxn ang="0">
                    <a:pos x="connsiteX9428" y="connsiteY9428"/>
                  </a:cxn>
                  <a:cxn ang="0">
                    <a:pos x="connsiteX9429" y="connsiteY9429"/>
                  </a:cxn>
                  <a:cxn ang="0">
                    <a:pos x="connsiteX9430" y="connsiteY9430"/>
                  </a:cxn>
                  <a:cxn ang="0">
                    <a:pos x="connsiteX9431" y="connsiteY9431"/>
                  </a:cxn>
                  <a:cxn ang="0">
                    <a:pos x="connsiteX9432" y="connsiteY9432"/>
                  </a:cxn>
                  <a:cxn ang="0">
                    <a:pos x="connsiteX9433" y="connsiteY9433"/>
                  </a:cxn>
                  <a:cxn ang="0">
                    <a:pos x="connsiteX9434" y="connsiteY9434"/>
                  </a:cxn>
                  <a:cxn ang="0">
                    <a:pos x="connsiteX9435" y="connsiteY9435"/>
                  </a:cxn>
                  <a:cxn ang="0">
                    <a:pos x="connsiteX9436" y="connsiteY9436"/>
                  </a:cxn>
                  <a:cxn ang="0">
                    <a:pos x="connsiteX9437" y="connsiteY9437"/>
                  </a:cxn>
                  <a:cxn ang="0">
                    <a:pos x="connsiteX9438" y="connsiteY9438"/>
                  </a:cxn>
                  <a:cxn ang="0">
                    <a:pos x="connsiteX9439" y="connsiteY9439"/>
                  </a:cxn>
                  <a:cxn ang="0">
                    <a:pos x="connsiteX9440" y="connsiteY9440"/>
                  </a:cxn>
                  <a:cxn ang="0">
                    <a:pos x="connsiteX9441" y="connsiteY9441"/>
                  </a:cxn>
                  <a:cxn ang="0">
                    <a:pos x="connsiteX9442" y="connsiteY9442"/>
                  </a:cxn>
                  <a:cxn ang="0">
                    <a:pos x="connsiteX9443" y="connsiteY9443"/>
                  </a:cxn>
                  <a:cxn ang="0">
                    <a:pos x="connsiteX9444" y="connsiteY9444"/>
                  </a:cxn>
                  <a:cxn ang="0">
                    <a:pos x="connsiteX9445" y="connsiteY9445"/>
                  </a:cxn>
                  <a:cxn ang="0">
                    <a:pos x="connsiteX9446" y="connsiteY9446"/>
                  </a:cxn>
                  <a:cxn ang="0">
                    <a:pos x="connsiteX9447" y="connsiteY9447"/>
                  </a:cxn>
                  <a:cxn ang="0">
                    <a:pos x="connsiteX9448" y="connsiteY9448"/>
                  </a:cxn>
                  <a:cxn ang="0">
                    <a:pos x="connsiteX9449" y="connsiteY9449"/>
                  </a:cxn>
                  <a:cxn ang="0">
                    <a:pos x="connsiteX9450" y="connsiteY9450"/>
                  </a:cxn>
                  <a:cxn ang="0">
                    <a:pos x="connsiteX9451" y="connsiteY9451"/>
                  </a:cxn>
                  <a:cxn ang="0">
                    <a:pos x="connsiteX9452" y="connsiteY9452"/>
                  </a:cxn>
                  <a:cxn ang="0">
                    <a:pos x="connsiteX9453" y="connsiteY9453"/>
                  </a:cxn>
                  <a:cxn ang="0">
                    <a:pos x="connsiteX9454" y="connsiteY9454"/>
                  </a:cxn>
                  <a:cxn ang="0">
                    <a:pos x="connsiteX9455" y="connsiteY9455"/>
                  </a:cxn>
                  <a:cxn ang="0">
                    <a:pos x="connsiteX9456" y="connsiteY9456"/>
                  </a:cxn>
                  <a:cxn ang="0">
                    <a:pos x="connsiteX9457" y="connsiteY9457"/>
                  </a:cxn>
                  <a:cxn ang="0">
                    <a:pos x="connsiteX9458" y="connsiteY9458"/>
                  </a:cxn>
                  <a:cxn ang="0">
                    <a:pos x="connsiteX9459" y="connsiteY9459"/>
                  </a:cxn>
                  <a:cxn ang="0">
                    <a:pos x="connsiteX9460" y="connsiteY9460"/>
                  </a:cxn>
                  <a:cxn ang="0">
                    <a:pos x="connsiteX9461" y="connsiteY9461"/>
                  </a:cxn>
                  <a:cxn ang="0">
                    <a:pos x="connsiteX9462" y="connsiteY9462"/>
                  </a:cxn>
                  <a:cxn ang="0">
                    <a:pos x="connsiteX9463" y="connsiteY9463"/>
                  </a:cxn>
                  <a:cxn ang="0">
                    <a:pos x="connsiteX9464" y="connsiteY9464"/>
                  </a:cxn>
                  <a:cxn ang="0">
                    <a:pos x="connsiteX9465" y="connsiteY9465"/>
                  </a:cxn>
                  <a:cxn ang="0">
                    <a:pos x="connsiteX9466" y="connsiteY9466"/>
                  </a:cxn>
                  <a:cxn ang="0">
                    <a:pos x="connsiteX9467" y="connsiteY9467"/>
                  </a:cxn>
                  <a:cxn ang="0">
                    <a:pos x="connsiteX9468" y="connsiteY9468"/>
                  </a:cxn>
                  <a:cxn ang="0">
                    <a:pos x="connsiteX9469" y="connsiteY9469"/>
                  </a:cxn>
                  <a:cxn ang="0">
                    <a:pos x="connsiteX9470" y="connsiteY9470"/>
                  </a:cxn>
                  <a:cxn ang="0">
                    <a:pos x="connsiteX9471" y="connsiteY9471"/>
                  </a:cxn>
                  <a:cxn ang="0">
                    <a:pos x="connsiteX9472" y="connsiteY9472"/>
                  </a:cxn>
                  <a:cxn ang="0">
                    <a:pos x="connsiteX9473" y="connsiteY9473"/>
                  </a:cxn>
                  <a:cxn ang="0">
                    <a:pos x="connsiteX9474" y="connsiteY9474"/>
                  </a:cxn>
                  <a:cxn ang="0">
                    <a:pos x="connsiteX9475" y="connsiteY9475"/>
                  </a:cxn>
                  <a:cxn ang="0">
                    <a:pos x="connsiteX9476" y="connsiteY9476"/>
                  </a:cxn>
                  <a:cxn ang="0">
                    <a:pos x="connsiteX9477" y="connsiteY9477"/>
                  </a:cxn>
                  <a:cxn ang="0">
                    <a:pos x="connsiteX9478" y="connsiteY9478"/>
                  </a:cxn>
                  <a:cxn ang="0">
                    <a:pos x="connsiteX9479" y="connsiteY9479"/>
                  </a:cxn>
                  <a:cxn ang="0">
                    <a:pos x="connsiteX9480" y="connsiteY9480"/>
                  </a:cxn>
                  <a:cxn ang="0">
                    <a:pos x="connsiteX9481" y="connsiteY9481"/>
                  </a:cxn>
                  <a:cxn ang="0">
                    <a:pos x="connsiteX9482" y="connsiteY9482"/>
                  </a:cxn>
                  <a:cxn ang="0">
                    <a:pos x="connsiteX9483" y="connsiteY9483"/>
                  </a:cxn>
                  <a:cxn ang="0">
                    <a:pos x="connsiteX9484" y="connsiteY9484"/>
                  </a:cxn>
                  <a:cxn ang="0">
                    <a:pos x="connsiteX9485" y="connsiteY9485"/>
                  </a:cxn>
                  <a:cxn ang="0">
                    <a:pos x="connsiteX9486" y="connsiteY9486"/>
                  </a:cxn>
                  <a:cxn ang="0">
                    <a:pos x="connsiteX9487" y="connsiteY9487"/>
                  </a:cxn>
                  <a:cxn ang="0">
                    <a:pos x="connsiteX9488" y="connsiteY9488"/>
                  </a:cxn>
                  <a:cxn ang="0">
                    <a:pos x="connsiteX9489" y="connsiteY9489"/>
                  </a:cxn>
                  <a:cxn ang="0">
                    <a:pos x="connsiteX9490" y="connsiteY9490"/>
                  </a:cxn>
                  <a:cxn ang="0">
                    <a:pos x="connsiteX9491" y="connsiteY9491"/>
                  </a:cxn>
                  <a:cxn ang="0">
                    <a:pos x="connsiteX9492" y="connsiteY9492"/>
                  </a:cxn>
                  <a:cxn ang="0">
                    <a:pos x="connsiteX9493" y="connsiteY9493"/>
                  </a:cxn>
                  <a:cxn ang="0">
                    <a:pos x="connsiteX9494" y="connsiteY9494"/>
                  </a:cxn>
                  <a:cxn ang="0">
                    <a:pos x="connsiteX9495" y="connsiteY9495"/>
                  </a:cxn>
                  <a:cxn ang="0">
                    <a:pos x="connsiteX9496" y="connsiteY9496"/>
                  </a:cxn>
                  <a:cxn ang="0">
                    <a:pos x="connsiteX9497" y="connsiteY9497"/>
                  </a:cxn>
                  <a:cxn ang="0">
                    <a:pos x="connsiteX9498" y="connsiteY9498"/>
                  </a:cxn>
                  <a:cxn ang="0">
                    <a:pos x="connsiteX9499" y="connsiteY9499"/>
                  </a:cxn>
                  <a:cxn ang="0">
                    <a:pos x="connsiteX9500" y="connsiteY9500"/>
                  </a:cxn>
                  <a:cxn ang="0">
                    <a:pos x="connsiteX9501" y="connsiteY9501"/>
                  </a:cxn>
                  <a:cxn ang="0">
                    <a:pos x="connsiteX9502" y="connsiteY9502"/>
                  </a:cxn>
                  <a:cxn ang="0">
                    <a:pos x="connsiteX9503" y="connsiteY9503"/>
                  </a:cxn>
                  <a:cxn ang="0">
                    <a:pos x="connsiteX9504" y="connsiteY9504"/>
                  </a:cxn>
                  <a:cxn ang="0">
                    <a:pos x="connsiteX9505" y="connsiteY9505"/>
                  </a:cxn>
                  <a:cxn ang="0">
                    <a:pos x="connsiteX9506" y="connsiteY9506"/>
                  </a:cxn>
                  <a:cxn ang="0">
                    <a:pos x="connsiteX9507" y="connsiteY9507"/>
                  </a:cxn>
                  <a:cxn ang="0">
                    <a:pos x="connsiteX9508" y="connsiteY9508"/>
                  </a:cxn>
                  <a:cxn ang="0">
                    <a:pos x="connsiteX9509" y="connsiteY9509"/>
                  </a:cxn>
                  <a:cxn ang="0">
                    <a:pos x="connsiteX9510" y="connsiteY9510"/>
                  </a:cxn>
                  <a:cxn ang="0">
                    <a:pos x="connsiteX9511" y="connsiteY9511"/>
                  </a:cxn>
                  <a:cxn ang="0">
                    <a:pos x="connsiteX9512" y="connsiteY9512"/>
                  </a:cxn>
                  <a:cxn ang="0">
                    <a:pos x="connsiteX9513" y="connsiteY9513"/>
                  </a:cxn>
                  <a:cxn ang="0">
                    <a:pos x="connsiteX9514" y="connsiteY9514"/>
                  </a:cxn>
                  <a:cxn ang="0">
                    <a:pos x="connsiteX9515" y="connsiteY9515"/>
                  </a:cxn>
                  <a:cxn ang="0">
                    <a:pos x="connsiteX9516" y="connsiteY9516"/>
                  </a:cxn>
                  <a:cxn ang="0">
                    <a:pos x="connsiteX9517" y="connsiteY9517"/>
                  </a:cxn>
                  <a:cxn ang="0">
                    <a:pos x="connsiteX9518" y="connsiteY9518"/>
                  </a:cxn>
                  <a:cxn ang="0">
                    <a:pos x="connsiteX9519" y="connsiteY9519"/>
                  </a:cxn>
                  <a:cxn ang="0">
                    <a:pos x="connsiteX9520" y="connsiteY9520"/>
                  </a:cxn>
                  <a:cxn ang="0">
                    <a:pos x="connsiteX9521" y="connsiteY9521"/>
                  </a:cxn>
                  <a:cxn ang="0">
                    <a:pos x="connsiteX9522" y="connsiteY9522"/>
                  </a:cxn>
                  <a:cxn ang="0">
                    <a:pos x="connsiteX9523" y="connsiteY9523"/>
                  </a:cxn>
                  <a:cxn ang="0">
                    <a:pos x="connsiteX9524" y="connsiteY9524"/>
                  </a:cxn>
                  <a:cxn ang="0">
                    <a:pos x="connsiteX9525" y="connsiteY9525"/>
                  </a:cxn>
                  <a:cxn ang="0">
                    <a:pos x="connsiteX9526" y="connsiteY9526"/>
                  </a:cxn>
                  <a:cxn ang="0">
                    <a:pos x="connsiteX9527" y="connsiteY9527"/>
                  </a:cxn>
                  <a:cxn ang="0">
                    <a:pos x="connsiteX9528" y="connsiteY9528"/>
                  </a:cxn>
                  <a:cxn ang="0">
                    <a:pos x="connsiteX9529" y="connsiteY9529"/>
                  </a:cxn>
                  <a:cxn ang="0">
                    <a:pos x="connsiteX9530" y="connsiteY9530"/>
                  </a:cxn>
                  <a:cxn ang="0">
                    <a:pos x="connsiteX9531" y="connsiteY9531"/>
                  </a:cxn>
                  <a:cxn ang="0">
                    <a:pos x="connsiteX9532" y="connsiteY9532"/>
                  </a:cxn>
                  <a:cxn ang="0">
                    <a:pos x="connsiteX9533" y="connsiteY9533"/>
                  </a:cxn>
                  <a:cxn ang="0">
                    <a:pos x="connsiteX9534" y="connsiteY9534"/>
                  </a:cxn>
                  <a:cxn ang="0">
                    <a:pos x="connsiteX9535" y="connsiteY9535"/>
                  </a:cxn>
                  <a:cxn ang="0">
                    <a:pos x="connsiteX9536" y="connsiteY9536"/>
                  </a:cxn>
                  <a:cxn ang="0">
                    <a:pos x="connsiteX9537" y="connsiteY9537"/>
                  </a:cxn>
                  <a:cxn ang="0">
                    <a:pos x="connsiteX9538" y="connsiteY9538"/>
                  </a:cxn>
                  <a:cxn ang="0">
                    <a:pos x="connsiteX9539" y="connsiteY9539"/>
                  </a:cxn>
                  <a:cxn ang="0">
                    <a:pos x="connsiteX9540" y="connsiteY9540"/>
                  </a:cxn>
                  <a:cxn ang="0">
                    <a:pos x="connsiteX9541" y="connsiteY9541"/>
                  </a:cxn>
                  <a:cxn ang="0">
                    <a:pos x="connsiteX9542" y="connsiteY9542"/>
                  </a:cxn>
                  <a:cxn ang="0">
                    <a:pos x="connsiteX9543" y="connsiteY9543"/>
                  </a:cxn>
                  <a:cxn ang="0">
                    <a:pos x="connsiteX9544" y="connsiteY9544"/>
                  </a:cxn>
                  <a:cxn ang="0">
                    <a:pos x="connsiteX9545" y="connsiteY9545"/>
                  </a:cxn>
                  <a:cxn ang="0">
                    <a:pos x="connsiteX9546" y="connsiteY9546"/>
                  </a:cxn>
                  <a:cxn ang="0">
                    <a:pos x="connsiteX9547" y="connsiteY9547"/>
                  </a:cxn>
                  <a:cxn ang="0">
                    <a:pos x="connsiteX9548" y="connsiteY9548"/>
                  </a:cxn>
                  <a:cxn ang="0">
                    <a:pos x="connsiteX9549" y="connsiteY9549"/>
                  </a:cxn>
                  <a:cxn ang="0">
                    <a:pos x="connsiteX9550" y="connsiteY9550"/>
                  </a:cxn>
                  <a:cxn ang="0">
                    <a:pos x="connsiteX9551" y="connsiteY9551"/>
                  </a:cxn>
                  <a:cxn ang="0">
                    <a:pos x="connsiteX9552" y="connsiteY9552"/>
                  </a:cxn>
                  <a:cxn ang="0">
                    <a:pos x="connsiteX9553" y="connsiteY9553"/>
                  </a:cxn>
                  <a:cxn ang="0">
                    <a:pos x="connsiteX9554" y="connsiteY9554"/>
                  </a:cxn>
                  <a:cxn ang="0">
                    <a:pos x="connsiteX9555" y="connsiteY9555"/>
                  </a:cxn>
                  <a:cxn ang="0">
                    <a:pos x="connsiteX9556" y="connsiteY9556"/>
                  </a:cxn>
                  <a:cxn ang="0">
                    <a:pos x="connsiteX9557" y="connsiteY9557"/>
                  </a:cxn>
                  <a:cxn ang="0">
                    <a:pos x="connsiteX9558" y="connsiteY9558"/>
                  </a:cxn>
                  <a:cxn ang="0">
                    <a:pos x="connsiteX9559" y="connsiteY9559"/>
                  </a:cxn>
                  <a:cxn ang="0">
                    <a:pos x="connsiteX9560" y="connsiteY9560"/>
                  </a:cxn>
                  <a:cxn ang="0">
                    <a:pos x="connsiteX9561" y="connsiteY9561"/>
                  </a:cxn>
                  <a:cxn ang="0">
                    <a:pos x="connsiteX9562" y="connsiteY9562"/>
                  </a:cxn>
                  <a:cxn ang="0">
                    <a:pos x="connsiteX9563" y="connsiteY9563"/>
                  </a:cxn>
                  <a:cxn ang="0">
                    <a:pos x="connsiteX9564" y="connsiteY9564"/>
                  </a:cxn>
                  <a:cxn ang="0">
                    <a:pos x="connsiteX9565" y="connsiteY9565"/>
                  </a:cxn>
                  <a:cxn ang="0">
                    <a:pos x="connsiteX9566" y="connsiteY9566"/>
                  </a:cxn>
                  <a:cxn ang="0">
                    <a:pos x="connsiteX9567" y="connsiteY9567"/>
                  </a:cxn>
                  <a:cxn ang="0">
                    <a:pos x="connsiteX9568" y="connsiteY9568"/>
                  </a:cxn>
                  <a:cxn ang="0">
                    <a:pos x="connsiteX9569" y="connsiteY9569"/>
                  </a:cxn>
                  <a:cxn ang="0">
                    <a:pos x="connsiteX9570" y="connsiteY9570"/>
                  </a:cxn>
                  <a:cxn ang="0">
                    <a:pos x="connsiteX9571" y="connsiteY9571"/>
                  </a:cxn>
                  <a:cxn ang="0">
                    <a:pos x="connsiteX9572" y="connsiteY9572"/>
                  </a:cxn>
                  <a:cxn ang="0">
                    <a:pos x="connsiteX9573" y="connsiteY9573"/>
                  </a:cxn>
                  <a:cxn ang="0">
                    <a:pos x="connsiteX9574" y="connsiteY9574"/>
                  </a:cxn>
                  <a:cxn ang="0">
                    <a:pos x="connsiteX9575" y="connsiteY9575"/>
                  </a:cxn>
                  <a:cxn ang="0">
                    <a:pos x="connsiteX9576" y="connsiteY9576"/>
                  </a:cxn>
                  <a:cxn ang="0">
                    <a:pos x="connsiteX9577" y="connsiteY9577"/>
                  </a:cxn>
                  <a:cxn ang="0">
                    <a:pos x="connsiteX9578" y="connsiteY9578"/>
                  </a:cxn>
                  <a:cxn ang="0">
                    <a:pos x="connsiteX9579" y="connsiteY9579"/>
                  </a:cxn>
                  <a:cxn ang="0">
                    <a:pos x="connsiteX9580" y="connsiteY9580"/>
                  </a:cxn>
                  <a:cxn ang="0">
                    <a:pos x="connsiteX9581" y="connsiteY9581"/>
                  </a:cxn>
                  <a:cxn ang="0">
                    <a:pos x="connsiteX9582" y="connsiteY9582"/>
                  </a:cxn>
                  <a:cxn ang="0">
                    <a:pos x="connsiteX9583" y="connsiteY9583"/>
                  </a:cxn>
                  <a:cxn ang="0">
                    <a:pos x="connsiteX9584" y="connsiteY9584"/>
                  </a:cxn>
                  <a:cxn ang="0">
                    <a:pos x="connsiteX9585" y="connsiteY9585"/>
                  </a:cxn>
                  <a:cxn ang="0">
                    <a:pos x="connsiteX9586" y="connsiteY9586"/>
                  </a:cxn>
                  <a:cxn ang="0">
                    <a:pos x="connsiteX9587" y="connsiteY9587"/>
                  </a:cxn>
                  <a:cxn ang="0">
                    <a:pos x="connsiteX9588" y="connsiteY9588"/>
                  </a:cxn>
                  <a:cxn ang="0">
                    <a:pos x="connsiteX9589" y="connsiteY9589"/>
                  </a:cxn>
                  <a:cxn ang="0">
                    <a:pos x="connsiteX9590" y="connsiteY9590"/>
                  </a:cxn>
                  <a:cxn ang="0">
                    <a:pos x="connsiteX9591" y="connsiteY9591"/>
                  </a:cxn>
                  <a:cxn ang="0">
                    <a:pos x="connsiteX9592" y="connsiteY9592"/>
                  </a:cxn>
                  <a:cxn ang="0">
                    <a:pos x="connsiteX9593" y="connsiteY9593"/>
                  </a:cxn>
                  <a:cxn ang="0">
                    <a:pos x="connsiteX9594" y="connsiteY9594"/>
                  </a:cxn>
                  <a:cxn ang="0">
                    <a:pos x="connsiteX9595" y="connsiteY9595"/>
                  </a:cxn>
                  <a:cxn ang="0">
                    <a:pos x="connsiteX9596" y="connsiteY9596"/>
                  </a:cxn>
                  <a:cxn ang="0">
                    <a:pos x="connsiteX9597" y="connsiteY9597"/>
                  </a:cxn>
                  <a:cxn ang="0">
                    <a:pos x="connsiteX9598" y="connsiteY9598"/>
                  </a:cxn>
                  <a:cxn ang="0">
                    <a:pos x="connsiteX9599" y="connsiteY9599"/>
                  </a:cxn>
                  <a:cxn ang="0">
                    <a:pos x="connsiteX9600" y="connsiteY9600"/>
                  </a:cxn>
                  <a:cxn ang="0">
                    <a:pos x="connsiteX9601" y="connsiteY9601"/>
                  </a:cxn>
                  <a:cxn ang="0">
                    <a:pos x="connsiteX9602" y="connsiteY9602"/>
                  </a:cxn>
                  <a:cxn ang="0">
                    <a:pos x="connsiteX9603" y="connsiteY9603"/>
                  </a:cxn>
                  <a:cxn ang="0">
                    <a:pos x="connsiteX9604" y="connsiteY9604"/>
                  </a:cxn>
                  <a:cxn ang="0">
                    <a:pos x="connsiteX9605" y="connsiteY9605"/>
                  </a:cxn>
                  <a:cxn ang="0">
                    <a:pos x="connsiteX9606" y="connsiteY9606"/>
                  </a:cxn>
                  <a:cxn ang="0">
                    <a:pos x="connsiteX9607" y="connsiteY9607"/>
                  </a:cxn>
                  <a:cxn ang="0">
                    <a:pos x="connsiteX9608" y="connsiteY9608"/>
                  </a:cxn>
                  <a:cxn ang="0">
                    <a:pos x="connsiteX9609" y="connsiteY9609"/>
                  </a:cxn>
                  <a:cxn ang="0">
                    <a:pos x="connsiteX9610" y="connsiteY9610"/>
                  </a:cxn>
                  <a:cxn ang="0">
                    <a:pos x="connsiteX9611" y="connsiteY9611"/>
                  </a:cxn>
                  <a:cxn ang="0">
                    <a:pos x="connsiteX9612" y="connsiteY9612"/>
                  </a:cxn>
                  <a:cxn ang="0">
                    <a:pos x="connsiteX9613" y="connsiteY9613"/>
                  </a:cxn>
                  <a:cxn ang="0">
                    <a:pos x="connsiteX9614" y="connsiteY9614"/>
                  </a:cxn>
                  <a:cxn ang="0">
                    <a:pos x="connsiteX9615" y="connsiteY9615"/>
                  </a:cxn>
                  <a:cxn ang="0">
                    <a:pos x="connsiteX9616" y="connsiteY9616"/>
                  </a:cxn>
                  <a:cxn ang="0">
                    <a:pos x="connsiteX9617" y="connsiteY9617"/>
                  </a:cxn>
                  <a:cxn ang="0">
                    <a:pos x="connsiteX9618" y="connsiteY9618"/>
                  </a:cxn>
                  <a:cxn ang="0">
                    <a:pos x="connsiteX9619" y="connsiteY9619"/>
                  </a:cxn>
                  <a:cxn ang="0">
                    <a:pos x="connsiteX9620" y="connsiteY9620"/>
                  </a:cxn>
                  <a:cxn ang="0">
                    <a:pos x="connsiteX9621" y="connsiteY9621"/>
                  </a:cxn>
                  <a:cxn ang="0">
                    <a:pos x="connsiteX9622" y="connsiteY9622"/>
                  </a:cxn>
                  <a:cxn ang="0">
                    <a:pos x="connsiteX9623" y="connsiteY9623"/>
                  </a:cxn>
                  <a:cxn ang="0">
                    <a:pos x="connsiteX9624" y="connsiteY9624"/>
                  </a:cxn>
                  <a:cxn ang="0">
                    <a:pos x="connsiteX9625" y="connsiteY9625"/>
                  </a:cxn>
                  <a:cxn ang="0">
                    <a:pos x="connsiteX9626" y="connsiteY9626"/>
                  </a:cxn>
                  <a:cxn ang="0">
                    <a:pos x="connsiteX9627" y="connsiteY9627"/>
                  </a:cxn>
                  <a:cxn ang="0">
                    <a:pos x="connsiteX9628" y="connsiteY9628"/>
                  </a:cxn>
                  <a:cxn ang="0">
                    <a:pos x="connsiteX9629" y="connsiteY9629"/>
                  </a:cxn>
                  <a:cxn ang="0">
                    <a:pos x="connsiteX9630" y="connsiteY9630"/>
                  </a:cxn>
                  <a:cxn ang="0">
                    <a:pos x="connsiteX9631" y="connsiteY9631"/>
                  </a:cxn>
                  <a:cxn ang="0">
                    <a:pos x="connsiteX9632" y="connsiteY9632"/>
                  </a:cxn>
                  <a:cxn ang="0">
                    <a:pos x="connsiteX9633" y="connsiteY9633"/>
                  </a:cxn>
                  <a:cxn ang="0">
                    <a:pos x="connsiteX9634" y="connsiteY9634"/>
                  </a:cxn>
                  <a:cxn ang="0">
                    <a:pos x="connsiteX9635" y="connsiteY9635"/>
                  </a:cxn>
                  <a:cxn ang="0">
                    <a:pos x="connsiteX9636" y="connsiteY9636"/>
                  </a:cxn>
                  <a:cxn ang="0">
                    <a:pos x="connsiteX9637" y="connsiteY9637"/>
                  </a:cxn>
                  <a:cxn ang="0">
                    <a:pos x="connsiteX9638" y="connsiteY9638"/>
                  </a:cxn>
                  <a:cxn ang="0">
                    <a:pos x="connsiteX9639" y="connsiteY9639"/>
                  </a:cxn>
                  <a:cxn ang="0">
                    <a:pos x="connsiteX9640" y="connsiteY9640"/>
                  </a:cxn>
                  <a:cxn ang="0">
                    <a:pos x="connsiteX9641" y="connsiteY9641"/>
                  </a:cxn>
                  <a:cxn ang="0">
                    <a:pos x="connsiteX9642" y="connsiteY9642"/>
                  </a:cxn>
                  <a:cxn ang="0">
                    <a:pos x="connsiteX9643" y="connsiteY9643"/>
                  </a:cxn>
                  <a:cxn ang="0">
                    <a:pos x="connsiteX9644" y="connsiteY9644"/>
                  </a:cxn>
                  <a:cxn ang="0">
                    <a:pos x="connsiteX9645" y="connsiteY9645"/>
                  </a:cxn>
                  <a:cxn ang="0">
                    <a:pos x="connsiteX9646" y="connsiteY9646"/>
                  </a:cxn>
                  <a:cxn ang="0">
                    <a:pos x="connsiteX9647" y="connsiteY9647"/>
                  </a:cxn>
                  <a:cxn ang="0">
                    <a:pos x="connsiteX9648" y="connsiteY9648"/>
                  </a:cxn>
                  <a:cxn ang="0">
                    <a:pos x="connsiteX9649" y="connsiteY9649"/>
                  </a:cxn>
                  <a:cxn ang="0">
                    <a:pos x="connsiteX9650" y="connsiteY9650"/>
                  </a:cxn>
                  <a:cxn ang="0">
                    <a:pos x="connsiteX9651" y="connsiteY9651"/>
                  </a:cxn>
                  <a:cxn ang="0">
                    <a:pos x="connsiteX9652" y="connsiteY9652"/>
                  </a:cxn>
                  <a:cxn ang="0">
                    <a:pos x="connsiteX9653" y="connsiteY9653"/>
                  </a:cxn>
                  <a:cxn ang="0">
                    <a:pos x="connsiteX9654" y="connsiteY9654"/>
                  </a:cxn>
                  <a:cxn ang="0">
                    <a:pos x="connsiteX9655" y="connsiteY9655"/>
                  </a:cxn>
                  <a:cxn ang="0">
                    <a:pos x="connsiteX9656" y="connsiteY9656"/>
                  </a:cxn>
                  <a:cxn ang="0">
                    <a:pos x="connsiteX9657" y="connsiteY9657"/>
                  </a:cxn>
                  <a:cxn ang="0">
                    <a:pos x="connsiteX9658" y="connsiteY9658"/>
                  </a:cxn>
                  <a:cxn ang="0">
                    <a:pos x="connsiteX9659" y="connsiteY9659"/>
                  </a:cxn>
                  <a:cxn ang="0">
                    <a:pos x="connsiteX9660" y="connsiteY9660"/>
                  </a:cxn>
                  <a:cxn ang="0">
                    <a:pos x="connsiteX9661" y="connsiteY9661"/>
                  </a:cxn>
                  <a:cxn ang="0">
                    <a:pos x="connsiteX9662" y="connsiteY9662"/>
                  </a:cxn>
                  <a:cxn ang="0">
                    <a:pos x="connsiteX9663" y="connsiteY9663"/>
                  </a:cxn>
                  <a:cxn ang="0">
                    <a:pos x="connsiteX9664" y="connsiteY9664"/>
                  </a:cxn>
                  <a:cxn ang="0">
                    <a:pos x="connsiteX9665" y="connsiteY9665"/>
                  </a:cxn>
                  <a:cxn ang="0">
                    <a:pos x="connsiteX9666" y="connsiteY9666"/>
                  </a:cxn>
                  <a:cxn ang="0">
                    <a:pos x="connsiteX9667" y="connsiteY9667"/>
                  </a:cxn>
                  <a:cxn ang="0">
                    <a:pos x="connsiteX9668" y="connsiteY9668"/>
                  </a:cxn>
                  <a:cxn ang="0">
                    <a:pos x="connsiteX9669" y="connsiteY9669"/>
                  </a:cxn>
                  <a:cxn ang="0">
                    <a:pos x="connsiteX9670" y="connsiteY9670"/>
                  </a:cxn>
                  <a:cxn ang="0">
                    <a:pos x="connsiteX9671" y="connsiteY9671"/>
                  </a:cxn>
                  <a:cxn ang="0">
                    <a:pos x="connsiteX9672" y="connsiteY9672"/>
                  </a:cxn>
                  <a:cxn ang="0">
                    <a:pos x="connsiteX9673" y="connsiteY9673"/>
                  </a:cxn>
                  <a:cxn ang="0">
                    <a:pos x="connsiteX9674" y="connsiteY9674"/>
                  </a:cxn>
                  <a:cxn ang="0">
                    <a:pos x="connsiteX9675" y="connsiteY9675"/>
                  </a:cxn>
                  <a:cxn ang="0">
                    <a:pos x="connsiteX9676" y="connsiteY9676"/>
                  </a:cxn>
                  <a:cxn ang="0">
                    <a:pos x="connsiteX9677" y="connsiteY9677"/>
                  </a:cxn>
                  <a:cxn ang="0">
                    <a:pos x="connsiteX9678" y="connsiteY9678"/>
                  </a:cxn>
                  <a:cxn ang="0">
                    <a:pos x="connsiteX9679" y="connsiteY9679"/>
                  </a:cxn>
                  <a:cxn ang="0">
                    <a:pos x="connsiteX9680" y="connsiteY9680"/>
                  </a:cxn>
                  <a:cxn ang="0">
                    <a:pos x="connsiteX9681" y="connsiteY9681"/>
                  </a:cxn>
                  <a:cxn ang="0">
                    <a:pos x="connsiteX9682" y="connsiteY9682"/>
                  </a:cxn>
                  <a:cxn ang="0">
                    <a:pos x="connsiteX9683" y="connsiteY9683"/>
                  </a:cxn>
                  <a:cxn ang="0">
                    <a:pos x="connsiteX9684" y="connsiteY9684"/>
                  </a:cxn>
                  <a:cxn ang="0">
                    <a:pos x="connsiteX9685" y="connsiteY9685"/>
                  </a:cxn>
                  <a:cxn ang="0">
                    <a:pos x="connsiteX9686" y="connsiteY9686"/>
                  </a:cxn>
                  <a:cxn ang="0">
                    <a:pos x="connsiteX9687" y="connsiteY9687"/>
                  </a:cxn>
                  <a:cxn ang="0">
                    <a:pos x="connsiteX9688" y="connsiteY9688"/>
                  </a:cxn>
                  <a:cxn ang="0">
                    <a:pos x="connsiteX9689" y="connsiteY9689"/>
                  </a:cxn>
                  <a:cxn ang="0">
                    <a:pos x="connsiteX9690" y="connsiteY9690"/>
                  </a:cxn>
                  <a:cxn ang="0">
                    <a:pos x="connsiteX9691" y="connsiteY9691"/>
                  </a:cxn>
                  <a:cxn ang="0">
                    <a:pos x="connsiteX9692" y="connsiteY9692"/>
                  </a:cxn>
                  <a:cxn ang="0">
                    <a:pos x="connsiteX9693" y="connsiteY9693"/>
                  </a:cxn>
                  <a:cxn ang="0">
                    <a:pos x="connsiteX9694" y="connsiteY9694"/>
                  </a:cxn>
                  <a:cxn ang="0">
                    <a:pos x="connsiteX9695" y="connsiteY9695"/>
                  </a:cxn>
                  <a:cxn ang="0">
                    <a:pos x="connsiteX9696" y="connsiteY9696"/>
                  </a:cxn>
                  <a:cxn ang="0">
                    <a:pos x="connsiteX9697" y="connsiteY9697"/>
                  </a:cxn>
                  <a:cxn ang="0">
                    <a:pos x="connsiteX9698" y="connsiteY9698"/>
                  </a:cxn>
                  <a:cxn ang="0">
                    <a:pos x="connsiteX9699" y="connsiteY9699"/>
                  </a:cxn>
                  <a:cxn ang="0">
                    <a:pos x="connsiteX9700" y="connsiteY9700"/>
                  </a:cxn>
                  <a:cxn ang="0">
                    <a:pos x="connsiteX9701" y="connsiteY9701"/>
                  </a:cxn>
                  <a:cxn ang="0">
                    <a:pos x="connsiteX9702" y="connsiteY9702"/>
                  </a:cxn>
                  <a:cxn ang="0">
                    <a:pos x="connsiteX9703" y="connsiteY9703"/>
                  </a:cxn>
                  <a:cxn ang="0">
                    <a:pos x="connsiteX9704" y="connsiteY9704"/>
                  </a:cxn>
                  <a:cxn ang="0">
                    <a:pos x="connsiteX9705" y="connsiteY9705"/>
                  </a:cxn>
                  <a:cxn ang="0">
                    <a:pos x="connsiteX9706" y="connsiteY9706"/>
                  </a:cxn>
                  <a:cxn ang="0">
                    <a:pos x="connsiteX9707" y="connsiteY9707"/>
                  </a:cxn>
                  <a:cxn ang="0">
                    <a:pos x="connsiteX9708" y="connsiteY9708"/>
                  </a:cxn>
                  <a:cxn ang="0">
                    <a:pos x="connsiteX9709" y="connsiteY9709"/>
                  </a:cxn>
                  <a:cxn ang="0">
                    <a:pos x="connsiteX9710" y="connsiteY9710"/>
                  </a:cxn>
                  <a:cxn ang="0">
                    <a:pos x="connsiteX9711" y="connsiteY9711"/>
                  </a:cxn>
                  <a:cxn ang="0">
                    <a:pos x="connsiteX9712" y="connsiteY9712"/>
                  </a:cxn>
                  <a:cxn ang="0">
                    <a:pos x="connsiteX9713" y="connsiteY9713"/>
                  </a:cxn>
                  <a:cxn ang="0">
                    <a:pos x="connsiteX9714" y="connsiteY9714"/>
                  </a:cxn>
                  <a:cxn ang="0">
                    <a:pos x="connsiteX9715" y="connsiteY9715"/>
                  </a:cxn>
                  <a:cxn ang="0">
                    <a:pos x="connsiteX9716" y="connsiteY9716"/>
                  </a:cxn>
                  <a:cxn ang="0">
                    <a:pos x="connsiteX9717" y="connsiteY9717"/>
                  </a:cxn>
                  <a:cxn ang="0">
                    <a:pos x="connsiteX9718" y="connsiteY9718"/>
                  </a:cxn>
                  <a:cxn ang="0">
                    <a:pos x="connsiteX9719" y="connsiteY9719"/>
                  </a:cxn>
                  <a:cxn ang="0">
                    <a:pos x="connsiteX9720" y="connsiteY9720"/>
                  </a:cxn>
                  <a:cxn ang="0">
                    <a:pos x="connsiteX9721" y="connsiteY9721"/>
                  </a:cxn>
                  <a:cxn ang="0">
                    <a:pos x="connsiteX9722" y="connsiteY9722"/>
                  </a:cxn>
                  <a:cxn ang="0">
                    <a:pos x="connsiteX9723" y="connsiteY9723"/>
                  </a:cxn>
                  <a:cxn ang="0">
                    <a:pos x="connsiteX9724" y="connsiteY9724"/>
                  </a:cxn>
                  <a:cxn ang="0">
                    <a:pos x="connsiteX9725" y="connsiteY9725"/>
                  </a:cxn>
                  <a:cxn ang="0">
                    <a:pos x="connsiteX9726" y="connsiteY9726"/>
                  </a:cxn>
                  <a:cxn ang="0">
                    <a:pos x="connsiteX9727" y="connsiteY9727"/>
                  </a:cxn>
                  <a:cxn ang="0">
                    <a:pos x="connsiteX9728" y="connsiteY9728"/>
                  </a:cxn>
                  <a:cxn ang="0">
                    <a:pos x="connsiteX9729" y="connsiteY9729"/>
                  </a:cxn>
                  <a:cxn ang="0">
                    <a:pos x="connsiteX9730" y="connsiteY9730"/>
                  </a:cxn>
                  <a:cxn ang="0">
                    <a:pos x="connsiteX9731" y="connsiteY9731"/>
                  </a:cxn>
                  <a:cxn ang="0">
                    <a:pos x="connsiteX9732" y="connsiteY9732"/>
                  </a:cxn>
                  <a:cxn ang="0">
                    <a:pos x="connsiteX9733" y="connsiteY9733"/>
                  </a:cxn>
                  <a:cxn ang="0">
                    <a:pos x="connsiteX9734" y="connsiteY9734"/>
                  </a:cxn>
                  <a:cxn ang="0">
                    <a:pos x="connsiteX9735" y="connsiteY9735"/>
                  </a:cxn>
                  <a:cxn ang="0">
                    <a:pos x="connsiteX9736" y="connsiteY9736"/>
                  </a:cxn>
                  <a:cxn ang="0">
                    <a:pos x="connsiteX9737" y="connsiteY9737"/>
                  </a:cxn>
                  <a:cxn ang="0">
                    <a:pos x="connsiteX9738" y="connsiteY9738"/>
                  </a:cxn>
                  <a:cxn ang="0">
                    <a:pos x="connsiteX9739" y="connsiteY9739"/>
                  </a:cxn>
                  <a:cxn ang="0">
                    <a:pos x="connsiteX9740" y="connsiteY9740"/>
                  </a:cxn>
                  <a:cxn ang="0">
                    <a:pos x="connsiteX9741" y="connsiteY9741"/>
                  </a:cxn>
                  <a:cxn ang="0">
                    <a:pos x="connsiteX9742" y="connsiteY9742"/>
                  </a:cxn>
                  <a:cxn ang="0">
                    <a:pos x="connsiteX9743" y="connsiteY9743"/>
                  </a:cxn>
                  <a:cxn ang="0">
                    <a:pos x="connsiteX9744" y="connsiteY9744"/>
                  </a:cxn>
                  <a:cxn ang="0">
                    <a:pos x="connsiteX9745" y="connsiteY9745"/>
                  </a:cxn>
                  <a:cxn ang="0">
                    <a:pos x="connsiteX9746" y="connsiteY9746"/>
                  </a:cxn>
                  <a:cxn ang="0">
                    <a:pos x="connsiteX9747" y="connsiteY9747"/>
                  </a:cxn>
                  <a:cxn ang="0">
                    <a:pos x="connsiteX9748" y="connsiteY9748"/>
                  </a:cxn>
                  <a:cxn ang="0">
                    <a:pos x="connsiteX9749" y="connsiteY9749"/>
                  </a:cxn>
                  <a:cxn ang="0">
                    <a:pos x="connsiteX9750" y="connsiteY9750"/>
                  </a:cxn>
                  <a:cxn ang="0">
                    <a:pos x="connsiteX9751" y="connsiteY9751"/>
                  </a:cxn>
                  <a:cxn ang="0">
                    <a:pos x="connsiteX9752" y="connsiteY9752"/>
                  </a:cxn>
                  <a:cxn ang="0">
                    <a:pos x="connsiteX9753" y="connsiteY9753"/>
                  </a:cxn>
                  <a:cxn ang="0">
                    <a:pos x="connsiteX9754" y="connsiteY9754"/>
                  </a:cxn>
                  <a:cxn ang="0">
                    <a:pos x="connsiteX9755" y="connsiteY9755"/>
                  </a:cxn>
                  <a:cxn ang="0">
                    <a:pos x="connsiteX9756" y="connsiteY9756"/>
                  </a:cxn>
                  <a:cxn ang="0">
                    <a:pos x="connsiteX9757" y="connsiteY9757"/>
                  </a:cxn>
                  <a:cxn ang="0">
                    <a:pos x="connsiteX9758" y="connsiteY9758"/>
                  </a:cxn>
                  <a:cxn ang="0">
                    <a:pos x="connsiteX9759" y="connsiteY9759"/>
                  </a:cxn>
                  <a:cxn ang="0">
                    <a:pos x="connsiteX9760" y="connsiteY9760"/>
                  </a:cxn>
                  <a:cxn ang="0">
                    <a:pos x="connsiteX9761" y="connsiteY9761"/>
                  </a:cxn>
                  <a:cxn ang="0">
                    <a:pos x="connsiteX9762" y="connsiteY9762"/>
                  </a:cxn>
                  <a:cxn ang="0">
                    <a:pos x="connsiteX9763" y="connsiteY9763"/>
                  </a:cxn>
                  <a:cxn ang="0">
                    <a:pos x="connsiteX9764" y="connsiteY9764"/>
                  </a:cxn>
                  <a:cxn ang="0">
                    <a:pos x="connsiteX9765" y="connsiteY9765"/>
                  </a:cxn>
                  <a:cxn ang="0">
                    <a:pos x="connsiteX9766" y="connsiteY9766"/>
                  </a:cxn>
                  <a:cxn ang="0">
                    <a:pos x="connsiteX9767" y="connsiteY9767"/>
                  </a:cxn>
                  <a:cxn ang="0">
                    <a:pos x="connsiteX9768" y="connsiteY9768"/>
                  </a:cxn>
                  <a:cxn ang="0">
                    <a:pos x="connsiteX9769" y="connsiteY9769"/>
                  </a:cxn>
                  <a:cxn ang="0">
                    <a:pos x="connsiteX9770" y="connsiteY9770"/>
                  </a:cxn>
                  <a:cxn ang="0">
                    <a:pos x="connsiteX9771" y="connsiteY9771"/>
                  </a:cxn>
                  <a:cxn ang="0">
                    <a:pos x="connsiteX9772" y="connsiteY9772"/>
                  </a:cxn>
                  <a:cxn ang="0">
                    <a:pos x="connsiteX9773" y="connsiteY9773"/>
                  </a:cxn>
                  <a:cxn ang="0">
                    <a:pos x="connsiteX9774" y="connsiteY9774"/>
                  </a:cxn>
                  <a:cxn ang="0">
                    <a:pos x="connsiteX9775" y="connsiteY9775"/>
                  </a:cxn>
                  <a:cxn ang="0">
                    <a:pos x="connsiteX9776" y="connsiteY9776"/>
                  </a:cxn>
                  <a:cxn ang="0">
                    <a:pos x="connsiteX9777" y="connsiteY9777"/>
                  </a:cxn>
                  <a:cxn ang="0">
                    <a:pos x="connsiteX9778" y="connsiteY9778"/>
                  </a:cxn>
                  <a:cxn ang="0">
                    <a:pos x="connsiteX9779" y="connsiteY9779"/>
                  </a:cxn>
                  <a:cxn ang="0">
                    <a:pos x="connsiteX9780" y="connsiteY9780"/>
                  </a:cxn>
                  <a:cxn ang="0">
                    <a:pos x="connsiteX9781" y="connsiteY9781"/>
                  </a:cxn>
                  <a:cxn ang="0">
                    <a:pos x="connsiteX9782" y="connsiteY9782"/>
                  </a:cxn>
                  <a:cxn ang="0">
                    <a:pos x="connsiteX9783" y="connsiteY9783"/>
                  </a:cxn>
                  <a:cxn ang="0">
                    <a:pos x="connsiteX9784" y="connsiteY9784"/>
                  </a:cxn>
                  <a:cxn ang="0">
                    <a:pos x="connsiteX9785" y="connsiteY9785"/>
                  </a:cxn>
                  <a:cxn ang="0">
                    <a:pos x="connsiteX9786" y="connsiteY9786"/>
                  </a:cxn>
                  <a:cxn ang="0">
                    <a:pos x="connsiteX9787" y="connsiteY9787"/>
                  </a:cxn>
                  <a:cxn ang="0">
                    <a:pos x="connsiteX9788" y="connsiteY9788"/>
                  </a:cxn>
                  <a:cxn ang="0">
                    <a:pos x="connsiteX9789" y="connsiteY9789"/>
                  </a:cxn>
                  <a:cxn ang="0">
                    <a:pos x="connsiteX9790" y="connsiteY9790"/>
                  </a:cxn>
                  <a:cxn ang="0">
                    <a:pos x="connsiteX9791" y="connsiteY9791"/>
                  </a:cxn>
                  <a:cxn ang="0">
                    <a:pos x="connsiteX9792" y="connsiteY9792"/>
                  </a:cxn>
                  <a:cxn ang="0">
                    <a:pos x="connsiteX9793" y="connsiteY9793"/>
                  </a:cxn>
                  <a:cxn ang="0">
                    <a:pos x="connsiteX9794" y="connsiteY9794"/>
                  </a:cxn>
                  <a:cxn ang="0">
                    <a:pos x="connsiteX9795" y="connsiteY9795"/>
                  </a:cxn>
                  <a:cxn ang="0">
                    <a:pos x="connsiteX9796" y="connsiteY9796"/>
                  </a:cxn>
                  <a:cxn ang="0">
                    <a:pos x="connsiteX9797" y="connsiteY9797"/>
                  </a:cxn>
                  <a:cxn ang="0">
                    <a:pos x="connsiteX9798" y="connsiteY9798"/>
                  </a:cxn>
                  <a:cxn ang="0">
                    <a:pos x="connsiteX9799" y="connsiteY9799"/>
                  </a:cxn>
                  <a:cxn ang="0">
                    <a:pos x="connsiteX9800" y="connsiteY9800"/>
                  </a:cxn>
                  <a:cxn ang="0">
                    <a:pos x="connsiteX9801" y="connsiteY9801"/>
                  </a:cxn>
                  <a:cxn ang="0">
                    <a:pos x="connsiteX9802" y="connsiteY9802"/>
                  </a:cxn>
                  <a:cxn ang="0">
                    <a:pos x="connsiteX9803" y="connsiteY9803"/>
                  </a:cxn>
                  <a:cxn ang="0">
                    <a:pos x="connsiteX9804" y="connsiteY9804"/>
                  </a:cxn>
                  <a:cxn ang="0">
                    <a:pos x="connsiteX9805" y="connsiteY9805"/>
                  </a:cxn>
                  <a:cxn ang="0">
                    <a:pos x="connsiteX9806" y="connsiteY9806"/>
                  </a:cxn>
                  <a:cxn ang="0">
                    <a:pos x="connsiteX9807" y="connsiteY9807"/>
                  </a:cxn>
                  <a:cxn ang="0">
                    <a:pos x="connsiteX9808" y="connsiteY9808"/>
                  </a:cxn>
                  <a:cxn ang="0">
                    <a:pos x="connsiteX9809" y="connsiteY9809"/>
                  </a:cxn>
                  <a:cxn ang="0">
                    <a:pos x="connsiteX9810" y="connsiteY9810"/>
                  </a:cxn>
                  <a:cxn ang="0">
                    <a:pos x="connsiteX9811" y="connsiteY9811"/>
                  </a:cxn>
                  <a:cxn ang="0">
                    <a:pos x="connsiteX9812" y="connsiteY9812"/>
                  </a:cxn>
                  <a:cxn ang="0">
                    <a:pos x="connsiteX9813" y="connsiteY9813"/>
                  </a:cxn>
                  <a:cxn ang="0">
                    <a:pos x="connsiteX9814" y="connsiteY9814"/>
                  </a:cxn>
                  <a:cxn ang="0">
                    <a:pos x="connsiteX9815" y="connsiteY9815"/>
                  </a:cxn>
                  <a:cxn ang="0">
                    <a:pos x="connsiteX9816" y="connsiteY9816"/>
                  </a:cxn>
                  <a:cxn ang="0">
                    <a:pos x="connsiteX9817" y="connsiteY9817"/>
                  </a:cxn>
                  <a:cxn ang="0">
                    <a:pos x="connsiteX9818" y="connsiteY9818"/>
                  </a:cxn>
                  <a:cxn ang="0">
                    <a:pos x="connsiteX9819" y="connsiteY9819"/>
                  </a:cxn>
                  <a:cxn ang="0">
                    <a:pos x="connsiteX9820" y="connsiteY9820"/>
                  </a:cxn>
                  <a:cxn ang="0">
                    <a:pos x="connsiteX9821" y="connsiteY9821"/>
                  </a:cxn>
                  <a:cxn ang="0">
                    <a:pos x="connsiteX9822" y="connsiteY9822"/>
                  </a:cxn>
                  <a:cxn ang="0">
                    <a:pos x="connsiteX9823" y="connsiteY9823"/>
                  </a:cxn>
                  <a:cxn ang="0">
                    <a:pos x="connsiteX9824" y="connsiteY9824"/>
                  </a:cxn>
                  <a:cxn ang="0">
                    <a:pos x="connsiteX9825" y="connsiteY9825"/>
                  </a:cxn>
                  <a:cxn ang="0">
                    <a:pos x="connsiteX9826" y="connsiteY9826"/>
                  </a:cxn>
                  <a:cxn ang="0">
                    <a:pos x="connsiteX9827" y="connsiteY9827"/>
                  </a:cxn>
                  <a:cxn ang="0">
                    <a:pos x="connsiteX9828" y="connsiteY9828"/>
                  </a:cxn>
                  <a:cxn ang="0">
                    <a:pos x="connsiteX9829" y="connsiteY9829"/>
                  </a:cxn>
                  <a:cxn ang="0">
                    <a:pos x="connsiteX9830" y="connsiteY9830"/>
                  </a:cxn>
                  <a:cxn ang="0">
                    <a:pos x="connsiteX9831" y="connsiteY9831"/>
                  </a:cxn>
                  <a:cxn ang="0">
                    <a:pos x="connsiteX9832" y="connsiteY9832"/>
                  </a:cxn>
                  <a:cxn ang="0">
                    <a:pos x="connsiteX9833" y="connsiteY9833"/>
                  </a:cxn>
                  <a:cxn ang="0">
                    <a:pos x="connsiteX9834" y="connsiteY9834"/>
                  </a:cxn>
                  <a:cxn ang="0">
                    <a:pos x="connsiteX9835" y="connsiteY9835"/>
                  </a:cxn>
                  <a:cxn ang="0">
                    <a:pos x="connsiteX9836" y="connsiteY9836"/>
                  </a:cxn>
                  <a:cxn ang="0">
                    <a:pos x="connsiteX9837" y="connsiteY9837"/>
                  </a:cxn>
                  <a:cxn ang="0">
                    <a:pos x="connsiteX9838" y="connsiteY9838"/>
                  </a:cxn>
                  <a:cxn ang="0">
                    <a:pos x="connsiteX9839" y="connsiteY9839"/>
                  </a:cxn>
                  <a:cxn ang="0">
                    <a:pos x="connsiteX9840" y="connsiteY9840"/>
                  </a:cxn>
                  <a:cxn ang="0">
                    <a:pos x="connsiteX9841" y="connsiteY9841"/>
                  </a:cxn>
                  <a:cxn ang="0">
                    <a:pos x="connsiteX9842" y="connsiteY9842"/>
                  </a:cxn>
                  <a:cxn ang="0">
                    <a:pos x="connsiteX9843" y="connsiteY9843"/>
                  </a:cxn>
                  <a:cxn ang="0">
                    <a:pos x="connsiteX9844" y="connsiteY9844"/>
                  </a:cxn>
                  <a:cxn ang="0">
                    <a:pos x="connsiteX9845" y="connsiteY9845"/>
                  </a:cxn>
                  <a:cxn ang="0">
                    <a:pos x="connsiteX9846" y="connsiteY9846"/>
                  </a:cxn>
                  <a:cxn ang="0">
                    <a:pos x="connsiteX9847" y="connsiteY9847"/>
                  </a:cxn>
                  <a:cxn ang="0">
                    <a:pos x="connsiteX9848" y="connsiteY9848"/>
                  </a:cxn>
                  <a:cxn ang="0">
                    <a:pos x="connsiteX9849" y="connsiteY9849"/>
                  </a:cxn>
                  <a:cxn ang="0">
                    <a:pos x="connsiteX9850" y="connsiteY9850"/>
                  </a:cxn>
                  <a:cxn ang="0">
                    <a:pos x="connsiteX9851" y="connsiteY9851"/>
                  </a:cxn>
                  <a:cxn ang="0">
                    <a:pos x="connsiteX9852" y="connsiteY9852"/>
                  </a:cxn>
                  <a:cxn ang="0">
                    <a:pos x="connsiteX9853" y="connsiteY9853"/>
                  </a:cxn>
                  <a:cxn ang="0">
                    <a:pos x="connsiteX9854" y="connsiteY9854"/>
                  </a:cxn>
                  <a:cxn ang="0">
                    <a:pos x="connsiteX9855" y="connsiteY9855"/>
                  </a:cxn>
                  <a:cxn ang="0">
                    <a:pos x="connsiteX9856" y="connsiteY9856"/>
                  </a:cxn>
                  <a:cxn ang="0">
                    <a:pos x="connsiteX9857" y="connsiteY9857"/>
                  </a:cxn>
                  <a:cxn ang="0">
                    <a:pos x="connsiteX9858" y="connsiteY9858"/>
                  </a:cxn>
                  <a:cxn ang="0">
                    <a:pos x="connsiteX9859" y="connsiteY9859"/>
                  </a:cxn>
                  <a:cxn ang="0">
                    <a:pos x="connsiteX9860" y="connsiteY9860"/>
                  </a:cxn>
                  <a:cxn ang="0">
                    <a:pos x="connsiteX9861" y="connsiteY9861"/>
                  </a:cxn>
                  <a:cxn ang="0">
                    <a:pos x="connsiteX9862" y="connsiteY9862"/>
                  </a:cxn>
                  <a:cxn ang="0">
                    <a:pos x="connsiteX9863" y="connsiteY9863"/>
                  </a:cxn>
                  <a:cxn ang="0">
                    <a:pos x="connsiteX9864" y="connsiteY9864"/>
                  </a:cxn>
                  <a:cxn ang="0">
                    <a:pos x="connsiteX9865" y="connsiteY9865"/>
                  </a:cxn>
                  <a:cxn ang="0">
                    <a:pos x="connsiteX9866" y="connsiteY9866"/>
                  </a:cxn>
                  <a:cxn ang="0">
                    <a:pos x="connsiteX9867" y="connsiteY9867"/>
                  </a:cxn>
                  <a:cxn ang="0">
                    <a:pos x="connsiteX9868" y="connsiteY9868"/>
                  </a:cxn>
                  <a:cxn ang="0">
                    <a:pos x="connsiteX9869" y="connsiteY9869"/>
                  </a:cxn>
                  <a:cxn ang="0">
                    <a:pos x="connsiteX9870" y="connsiteY9870"/>
                  </a:cxn>
                  <a:cxn ang="0">
                    <a:pos x="connsiteX9871" y="connsiteY9871"/>
                  </a:cxn>
                  <a:cxn ang="0">
                    <a:pos x="connsiteX9872" y="connsiteY9872"/>
                  </a:cxn>
                  <a:cxn ang="0">
                    <a:pos x="connsiteX9873" y="connsiteY9873"/>
                  </a:cxn>
                  <a:cxn ang="0">
                    <a:pos x="connsiteX9874" y="connsiteY9874"/>
                  </a:cxn>
                  <a:cxn ang="0">
                    <a:pos x="connsiteX9875" y="connsiteY9875"/>
                  </a:cxn>
                  <a:cxn ang="0">
                    <a:pos x="connsiteX9876" y="connsiteY9876"/>
                  </a:cxn>
                  <a:cxn ang="0">
                    <a:pos x="connsiteX9877" y="connsiteY9877"/>
                  </a:cxn>
                  <a:cxn ang="0">
                    <a:pos x="connsiteX9878" y="connsiteY9878"/>
                  </a:cxn>
                  <a:cxn ang="0">
                    <a:pos x="connsiteX9879" y="connsiteY9879"/>
                  </a:cxn>
                  <a:cxn ang="0">
                    <a:pos x="connsiteX9880" y="connsiteY9880"/>
                  </a:cxn>
                  <a:cxn ang="0">
                    <a:pos x="connsiteX9881" y="connsiteY9881"/>
                  </a:cxn>
                  <a:cxn ang="0">
                    <a:pos x="connsiteX9882" y="connsiteY9882"/>
                  </a:cxn>
                  <a:cxn ang="0">
                    <a:pos x="connsiteX9883" y="connsiteY9883"/>
                  </a:cxn>
                  <a:cxn ang="0">
                    <a:pos x="connsiteX9884" y="connsiteY9884"/>
                  </a:cxn>
                  <a:cxn ang="0">
                    <a:pos x="connsiteX9885" y="connsiteY9885"/>
                  </a:cxn>
                  <a:cxn ang="0">
                    <a:pos x="connsiteX9886" y="connsiteY9886"/>
                  </a:cxn>
                  <a:cxn ang="0">
                    <a:pos x="connsiteX9887" y="connsiteY9887"/>
                  </a:cxn>
                  <a:cxn ang="0">
                    <a:pos x="connsiteX9888" y="connsiteY9888"/>
                  </a:cxn>
                  <a:cxn ang="0">
                    <a:pos x="connsiteX9889" y="connsiteY9889"/>
                  </a:cxn>
                  <a:cxn ang="0">
                    <a:pos x="connsiteX9890" y="connsiteY9890"/>
                  </a:cxn>
                  <a:cxn ang="0">
                    <a:pos x="connsiteX9891" y="connsiteY9891"/>
                  </a:cxn>
                  <a:cxn ang="0">
                    <a:pos x="connsiteX9892" y="connsiteY9892"/>
                  </a:cxn>
                  <a:cxn ang="0">
                    <a:pos x="connsiteX9893" y="connsiteY9893"/>
                  </a:cxn>
                  <a:cxn ang="0">
                    <a:pos x="connsiteX9894" y="connsiteY9894"/>
                  </a:cxn>
                  <a:cxn ang="0">
                    <a:pos x="connsiteX9895" y="connsiteY9895"/>
                  </a:cxn>
                  <a:cxn ang="0">
                    <a:pos x="connsiteX9896" y="connsiteY9896"/>
                  </a:cxn>
                  <a:cxn ang="0">
                    <a:pos x="connsiteX9897" y="connsiteY9897"/>
                  </a:cxn>
                  <a:cxn ang="0">
                    <a:pos x="connsiteX9898" y="connsiteY9898"/>
                  </a:cxn>
                  <a:cxn ang="0">
                    <a:pos x="connsiteX9899" y="connsiteY9899"/>
                  </a:cxn>
                  <a:cxn ang="0">
                    <a:pos x="connsiteX9900" y="connsiteY9900"/>
                  </a:cxn>
                  <a:cxn ang="0">
                    <a:pos x="connsiteX9901" y="connsiteY9901"/>
                  </a:cxn>
                  <a:cxn ang="0">
                    <a:pos x="connsiteX9902" y="connsiteY9902"/>
                  </a:cxn>
                  <a:cxn ang="0">
                    <a:pos x="connsiteX9903" y="connsiteY9903"/>
                  </a:cxn>
                  <a:cxn ang="0">
                    <a:pos x="connsiteX9904" y="connsiteY9904"/>
                  </a:cxn>
                  <a:cxn ang="0">
                    <a:pos x="connsiteX9905" y="connsiteY9905"/>
                  </a:cxn>
                  <a:cxn ang="0">
                    <a:pos x="connsiteX9906" y="connsiteY9906"/>
                  </a:cxn>
                  <a:cxn ang="0">
                    <a:pos x="connsiteX9907" y="connsiteY9907"/>
                  </a:cxn>
                  <a:cxn ang="0">
                    <a:pos x="connsiteX9908" y="connsiteY9908"/>
                  </a:cxn>
                  <a:cxn ang="0">
                    <a:pos x="connsiteX9909" y="connsiteY9909"/>
                  </a:cxn>
                  <a:cxn ang="0">
                    <a:pos x="connsiteX9910" y="connsiteY9910"/>
                  </a:cxn>
                  <a:cxn ang="0">
                    <a:pos x="connsiteX9911" y="connsiteY9911"/>
                  </a:cxn>
                  <a:cxn ang="0">
                    <a:pos x="connsiteX9912" y="connsiteY9912"/>
                  </a:cxn>
                  <a:cxn ang="0">
                    <a:pos x="connsiteX9913" y="connsiteY9913"/>
                  </a:cxn>
                  <a:cxn ang="0">
                    <a:pos x="connsiteX9914" y="connsiteY9914"/>
                  </a:cxn>
                  <a:cxn ang="0">
                    <a:pos x="connsiteX9915" y="connsiteY9915"/>
                  </a:cxn>
                  <a:cxn ang="0">
                    <a:pos x="connsiteX9916" y="connsiteY9916"/>
                  </a:cxn>
                  <a:cxn ang="0">
                    <a:pos x="connsiteX9917" y="connsiteY9917"/>
                  </a:cxn>
                  <a:cxn ang="0">
                    <a:pos x="connsiteX9918" y="connsiteY9918"/>
                  </a:cxn>
                  <a:cxn ang="0">
                    <a:pos x="connsiteX9919" y="connsiteY9919"/>
                  </a:cxn>
                  <a:cxn ang="0">
                    <a:pos x="connsiteX9920" y="connsiteY9920"/>
                  </a:cxn>
                  <a:cxn ang="0">
                    <a:pos x="connsiteX9921" y="connsiteY9921"/>
                  </a:cxn>
                  <a:cxn ang="0">
                    <a:pos x="connsiteX9922" y="connsiteY9922"/>
                  </a:cxn>
                  <a:cxn ang="0">
                    <a:pos x="connsiteX9923" y="connsiteY9923"/>
                  </a:cxn>
                  <a:cxn ang="0">
                    <a:pos x="connsiteX9924" y="connsiteY9924"/>
                  </a:cxn>
                  <a:cxn ang="0">
                    <a:pos x="connsiteX9925" y="connsiteY9925"/>
                  </a:cxn>
                  <a:cxn ang="0">
                    <a:pos x="connsiteX9926" y="connsiteY9926"/>
                  </a:cxn>
                  <a:cxn ang="0">
                    <a:pos x="connsiteX9927" y="connsiteY9927"/>
                  </a:cxn>
                  <a:cxn ang="0">
                    <a:pos x="connsiteX9928" y="connsiteY9928"/>
                  </a:cxn>
                  <a:cxn ang="0">
                    <a:pos x="connsiteX9929" y="connsiteY9929"/>
                  </a:cxn>
                  <a:cxn ang="0">
                    <a:pos x="connsiteX9930" y="connsiteY9930"/>
                  </a:cxn>
                  <a:cxn ang="0">
                    <a:pos x="connsiteX9931" y="connsiteY9931"/>
                  </a:cxn>
                  <a:cxn ang="0">
                    <a:pos x="connsiteX9932" y="connsiteY9932"/>
                  </a:cxn>
                  <a:cxn ang="0">
                    <a:pos x="connsiteX9933" y="connsiteY9933"/>
                  </a:cxn>
                  <a:cxn ang="0">
                    <a:pos x="connsiteX9934" y="connsiteY9934"/>
                  </a:cxn>
                  <a:cxn ang="0">
                    <a:pos x="connsiteX9935" y="connsiteY9935"/>
                  </a:cxn>
                  <a:cxn ang="0">
                    <a:pos x="connsiteX9936" y="connsiteY9936"/>
                  </a:cxn>
                  <a:cxn ang="0">
                    <a:pos x="connsiteX9937" y="connsiteY9937"/>
                  </a:cxn>
                  <a:cxn ang="0">
                    <a:pos x="connsiteX9938" y="connsiteY9938"/>
                  </a:cxn>
                  <a:cxn ang="0">
                    <a:pos x="connsiteX9939" y="connsiteY9939"/>
                  </a:cxn>
                  <a:cxn ang="0">
                    <a:pos x="connsiteX9940" y="connsiteY9940"/>
                  </a:cxn>
                  <a:cxn ang="0">
                    <a:pos x="connsiteX9941" y="connsiteY9941"/>
                  </a:cxn>
                  <a:cxn ang="0">
                    <a:pos x="connsiteX9942" y="connsiteY9942"/>
                  </a:cxn>
                  <a:cxn ang="0">
                    <a:pos x="connsiteX9943" y="connsiteY9943"/>
                  </a:cxn>
                  <a:cxn ang="0">
                    <a:pos x="connsiteX9944" y="connsiteY9944"/>
                  </a:cxn>
                  <a:cxn ang="0">
                    <a:pos x="connsiteX9945" y="connsiteY9945"/>
                  </a:cxn>
                  <a:cxn ang="0">
                    <a:pos x="connsiteX9946" y="connsiteY9946"/>
                  </a:cxn>
                  <a:cxn ang="0">
                    <a:pos x="connsiteX9947" y="connsiteY9947"/>
                  </a:cxn>
                  <a:cxn ang="0">
                    <a:pos x="connsiteX9948" y="connsiteY9948"/>
                  </a:cxn>
                  <a:cxn ang="0">
                    <a:pos x="connsiteX9949" y="connsiteY9949"/>
                  </a:cxn>
                  <a:cxn ang="0">
                    <a:pos x="connsiteX9950" y="connsiteY9950"/>
                  </a:cxn>
                  <a:cxn ang="0">
                    <a:pos x="connsiteX9951" y="connsiteY9951"/>
                  </a:cxn>
                  <a:cxn ang="0">
                    <a:pos x="connsiteX9952" y="connsiteY9952"/>
                  </a:cxn>
                  <a:cxn ang="0">
                    <a:pos x="connsiteX9953" y="connsiteY9953"/>
                  </a:cxn>
                  <a:cxn ang="0">
                    <a:pos x="connsiteX9954" y="connsiteY9954"/>
                  </a:cxn>
                  <a:cxn ang="0">
                    <a:pos x="connsiteX9955" y="connsiteY9955"/>
                  </a:cxn>
                  <a:cxn ang="0">
                    <a:pos x="connsiteX9956" y="connsiteY9956"/>
                  </a:cxn>
                  <a:cxn ang="0">
                    <a:pos x="connsiteX9957" y="connsiteY9957"/>
                  </a:cxn>
                  <a:cxn ang="0">
                    <a:pos x="connsiteX9958" y="connsiteY9958"/>
                  </a:cxn>
                  <a:cxn ang="0">
                    <a:pos x="connsiteX9959" y="connsiteY9959"/>
                  </a:cxn>
                  <a:cxn ang="0">
                    <a:pos x="connsiteX9960" y="connsiteY9960"/>
                  </a:cxn>
                  <a:cxn ang="0">
                    <a:pos x="connsiteX9961" y="connsiteY9961"/>
                  </a:cxn>
                  <a:cxn ang="0">
                    <a:pos x="connsiteX9962" y="connsiteY9962"/>
                  </a:cxn>
                  <a:cxn ang="0">
                    <a:pos x="connsiteX9963" y="connsiteY9963"/>
                  </a:cxn>
                  <a:cxn ang="0">
                    <a:pos x="connsiteX9964" y="connsiteY9964"/>
                  </a:cxn>
                  <a:cxn ang="0">
                    <a:pos x="connsiteX9965" y="connsiteY9965"/>
                  </a:cxn>
                  <a:cxn ang="0">
                    <a:pos x="connsiteX9966" y="connsiteY9966"/>
                  </a:cxn>
                  <a:cxn ang="0">
                    <a:pos x="connsiteX9967" y="connsiteY9967"/>
                  </a:cxn>
                  <a:cxn ang="0">
                    <a:pos x="connsiteX9968" y="connsiteY9968"/>
                  </a:cxn>
                  <a:cxn ang="0">
                    <a:pos x="connsiteX9969" y="connsiteY9969"/>
                  </a:cxn>
                  <a:cxn ang="0">
                    <a:pos x="connsiteX9970" y="connsiteY9970"/>
                  </a:cxn>
                  <a:cxn ang="0">
                    <a:pos x="connsiteX9971" y="connsiteY9971"/>
                  </a:cxn>
                  <a:cxn ang="0">
                    <a:pos x="connsiteX9972" y="connsiteY9972"/>
                  </a:cxn>
                  <a:cxn ang="0">
                    <a:pos x="connsiteX9973" y="connsiteY9973"/>
                  </a:cxn>
                  <a:cxn ang="0">
                    <a:pos x="connsiteX9974" y="connsiteY9974"/>
                  </a:cxn>
                  <a:cxn ang="0">
                    <a:pos x="connsiteX9975" y="connsiteY9975"/>
                  </a:cxn>
                  <a:cxn ang="0">
                    <a:pos x="connsiteX9976" y="connsiteY9976"/>
                  </a:cxn>
                  <a:cxn ang="0">
                    <a:pos x="connsiteX9977" y="connsiteY9977"/>
                  </a:cxn>
                  <a:cxn ang="0">
                    <a:pos x="connsiteX9978" y="connsiteY9978"/>
                  </a:cxn>
                  <a:cxn ang="0">
                    <a:pos x="connsiteX9979" y="connsiteY9979"/>
                  </a:cxn>
                  <a:cxn ang="0">
                    <a:pos x="connsiteX9980" y="connsiteY9980"/>
                  </a:cxn>
                  <a:cxn ang="0">
                    <a:pos x="connsiteX9981" y="connsiteY9981"/>
                  </a:cxn>
                  <a:cxn ang="0">
                    <a:pos x="connsiteX9982" y="connsiteY9982"/>
                  </a:cxn>
                  <a:cxn ang="0">
                    <a:pos x="connsiteX9983" y="connsiteY9983"/>
                  </a:cxn>
                  <a:cxn ang="0">
                    <a:pos x="connsiteX9984" y="connsiteY9984"/>
                  </a:cxn>
                  <a:cxn ang="0">
                    <a:pos x="connsiteX9985" y="connsiteY9985"/>
                  </a:cxn>
                  <a:cxn ang="0">
                    <a:pos x="connsiteX9986" y="connsiteY9986"/>
                  </a:cxn>
                  <a:cxn ang="0">
                    <a:pos x="connsiteX9987" y="connsiteY9987"/>
                  </a:cxn>
                  <a:cxn ang="0">
                    <a:pos x="connsiteX9988" y="connsiteY9988"/>
                  </a:cxn>
                  <a:cxn ang="0">
                    <a:pos x="connsiteX9989" y="connsiteY9989"/>
                  </a:cxn>
                  <a:cxn ang="0">
                    <a:pos x="connsiteX9990" y="connsiteY9990"/>
                  </a:cxn>
                  <a:cxn ang="0">
                    <a:pos x="connsiteX9991" y="connsiteY9991"/>
                  </a:cxn>
                  <a:cxn ang="0">
                    <a:pos x="connsiteX9992" y="connsiteY9992"/>
                  </a:cxn>
                  <a:cxn ang="0">
                    <a:pos x="connsiteX9993" y="connsiteY9993"/>
                  </a:cxn>
                  <a:cxn ang="0">
                    <a:pos x="connsiteX9994" y="connsiteY9994"/>
                  </a:cxn>
                  <a:cxn ang="0">
                    <a:pos x="connsiteX9995" y="connsiteY9995"/>
                  </a:cxn>
                  <a:cxn ang="0">
                    <a:pos x="connsiteX9996" y="connsiteY9996"/>
                  </a:cxn>
                  <a:cxn ang="0">
                    <a:pos x="connsiteX9997" y="connsiteY9997"/>
                  </a:cxn>
                  <a:cxn ang="0">
                    <a:pos x="connsiteX9998" y="connsiteY9998"/>
                  </a:cxn>
                  <a:cxn ang="0">
                    <a:pos x="connsiteX9999" y="connsiteY9999"/>
                  </a:cxn>
                  <a:cxn ang="0">
                    <a:pos x="connsiteX10000" y="connsiteY10000"/>
                  </a:cxn>
                  <a:cxn ang="0">
                    <a:pos x="connsiteX10001" y="connsiteY10001"/>
                  </a:cxn>
                  <a:cxn ang="0">
                    <a:pos x="connsiteX10002" y="connsiteY10002"/>
                  </a:cxn>
                  <a:cxn ang="0">
                    <a:pos x="connsiteX10003" y="connsiteY10003"/>
                  </a:cxn>
                  <a:cxn ang="0">
                    <a:pos x="connsiteX10004" y="connsiteY10004"/>
                  </a:cxn>
                  <a:cxn ang="0">
                    <a:pos x="connsiteX10005" y="connsiteY10005"/>
                  </a:cxn>
                  <a:cxn ang="0">
                    <a:pos x="connsiteX10006" y="connsiteY10006"/>
                  </a:cxn>
                  <a:cxn ang="0">
                    <a:pos x="connsiteX10007" y="connsiteY10007"/>
                  </a:cxn>
                  <a:cxn ang="0">
                    <a:pos x="connsiteX10008" y="connsiteY10008"/>
                  </a:cxn>
                  <a:cxn ang="0">
                    <a:pos x="connsiteX10009" y="connsiteY10009"/>
                  </a:cxn>
                  <a:cxn ang="0">
                    <a:pos x="connsiteX10010" y="connsiteY10010"/>
                  </a:cxn>
                  <a:cxn ang="0">
                    <a:pos x="connsiteX10011" y="connsiteY10011"/>
                  </a:cxn>
                  <a:cxn ang="0">
                    <a:pos x="connsiteX10012" y="connsiteY10012"/>
                  </a:cxn>
                  <a:cxn ang="0">
                    <a:pos x="connsiteX10013" y="connsiteY10013"/>
                  </a:cxn>
                  <a:cxn ang="0">
                    <a:pos x="connsiteX10014" y="connsiteY10014"/>
                  </a:cxn>
                  <a:cxn ang="0">
                    <a:pos x="connsiteX10015" y="connsiteY10015"/>
                  </a:cxn>
                  <a:cxn ang="0">
                    <a:pos x="connsiteX10016" y="connsiteY10016"/>
                  </a:cxn>
                  <a:cxn ang="0">
                    <a:pos x="connsiteX10017" y="connsiteY10017"/>
                  </a:cxn>
                  <a:cxn ang="0">
                    <a:pos x="connsiteX10018" y="connsiteY10018"/>
                  </a:cxn>
                  <a:cxn ang="0">
                    <a:pos x="connsiteX10019" y="connsiteY10019"/>
                  </a:cxn>
                  <a:cxn ang="0">
                    <a:pos x="connsiteX10020" y="connsiteY10020"/>
                  </a:cxn>
                  <a:cxn ang="0">
                    <a:pos x="connsiteX10021" y="connsiteY10021"/>
                  </a:cxn>
                  <a:cxn ang="0">
                    <a:pos x="connsiteX10022" y="connsiteY10022"/>
                  </a:cxn>
                  <a:cxn ang="0">
                    <a:pos x="connsiteX10023" y="connsiteY10023"/>
                  </a:cxn>
                  <a:cxn ang="0">
                    <a:pos x="connsiteX10024" y="connsiteY10024"/>
                  </a:cxn>
                  <a:cxn ang="0">
                    <a:pos x="connsiteX10025" y="connsiteY10025"/>
                  </a:cxn>
                  <a:cxn ang="0">
                    <a:pos x="connsiteX10026" y="connsiteY10026"/>
                  </a:cxn>
                  <a:cxn ang="0">
                    <a:pos x="connsiteX10027" y="connsiteY10027"/>
                  </a:cxn>
                  <a:cxn ang="0">
                    <a:pos x="connsiteX10028" y="connsiteY10028"/>
                  </a:cxn>
                  <a:cxn ang="0">
                    <a:pos x="connsiteX10029" y="connsiteY10029"/>
                  </a:cxn>
                  <a:cxn ang="0">
                    <a:pos x="connsiteX10030" y="connsiteY10030"/>
                  </a:cxn>
                  <a:cxn ang="0">
                    <a:pos x="connsiteX10031" y="connsiteY10031"/>
                  </a:cxn>
                  <a:cxn ang="0">
                    <a:pos x="connsiteX10032" y="connsiteY10032"/>
                  </a:cxn>
                  <a:cxn ang="0">
                    <a:pos x="connsiteX10033" y="connsiteY10033"/>
                  </a:cxn>
                  <a:cxn ang="0">
                    <a:pos x="connsiteX10034" y="connsiteY10034"/>
                  </a:cxn>
                  <a:cxn ang="0">
                    <a:pos x="connsiteX10035" y="connsiteY10035"/>
                  </a:cxn>
                  <a:cxn ang="0">
                    <a:pos x="connsiteX10036" y="connsiteY10036"/>
                  </a:cxn>
                  <a:cxn ang="0">
                    <a:pos x="connsiteX10037" y="connsiteY10037"/>
                  </a:cxn>
                  <a:cxn ang="0">
                    <a:pos x="connsiteX10038" y="connsiteY10038"/>
                  </a:cxn>
                  <a:cxn ang="0">
                    <a:pos x="connsiteX10039" y="connsiteY10039"/>
                  </a:cxn>
                  <a:cxn ang="0">
                    <a:pos x="connsiteX10040" y="connsiteY10040"/>
                  </a:cxn>
                  <a:cxn ang="0">
                    <a:pos x="connsiteX10041" y="connsiteY10041"/>
                  </a:cxn>
                  <a:cxn ang="0">
                    <a:pos x="connsiteX10042" y="connsiteY10042"/>
                  </a:cxn>
                  <a:cxn ang="0">
                    <a:pos x="connsiteX10043" y="connsiteY10043"/>
                  </a:cxn>
                  <a:cxn ang="0">
                    <a:pos x="connsiteX10044" y="connsiteY10044"/>
                  </a:cxn>
                  <a:cxn ang="0">
                    <a:pos x="connsiteX10045" y="connsiteY10045"/>
                  </a:cxn>
                  <a:cxn ang="0">
                    <a:pos x="connsiteX10046" y="connsiteY10046"/>
                  </a:cxn>
                  <a:cxn ang="0">
                    <a:pos x="connsiteX10047" y="connsiteY10047"/>
                  </a:cxn>
                  <a:cxn ang="0">
                    <a:pos x="connsiteX10048" y="connsiteY10048"/>
                  </a:cxn>
                  <a:cxn ang="0">
                    <a:pos x="connsiteX10049" y="connsiteY10049"/>
                  </a:cxn>
                  <a:cxn ang="0">
                    <a:pos x="connsiteX10050" y="connsiteY10050"/>
                  </a:cxn>
                  <a:cxn ang="0">
                    <a:pos x="connsiteX10051" y="connsiteY10051"/>
                  </a:cxn>
                  <a:cxn ang="0">
                    <a:pos x="connsiteX10052" y="connsiteY10052"/>
                  </a:cxn>
                  <a:cxn ang="0">
                    <a:pos x="connsiteX10053" y="connsiteY10053"/>
                  </a:cxn>
                  <a:cxn ang="0">
                    <a:pos x="connsiteX10054" y="connsiteY10054"/>
                  </a:cxn>
                  <a:cxn ang="0">
                    <a:pos x="connsiteX10055" y="connsiteY10055"/>
                  </a:cxn>
                  <a:cxn ang="0">
                    <a:pos x="connsiteX10056" y="connsiteY10056"/>
                  </a:cxn>
                  <a:cxn ang="0">
                    <a:pos x="connsiteX10057" y="connsiteY10057"/>
                  </a:cxn>
                  <a:cxn ang="0">
                    <a:pos x="connsiteX10058" y="connsiteY10058"/>
                  </a:cxn>
                  <a:cxn ang="0">
                    <a:pos x="connsiteX10059" y="connsiteY10059"/>
                  </a:cxn>
                  <a:cxn ang="0">
                    <a:pos x="connsiteX10060" y="connsiteY10060"/>
                  </a:cxn>
                  <a:cxn ang="0">
                    <a:pos x="connsiteX10061" y="connsiteY10061"/>
                  </a:cxn>
                  <a:cxn ang="0">
                    <a:pos x="connsiteX10062" y="connsiteY10062"/>
                  </a:cxn>
                  <a:cxn ang="0">
                    <a:pos x="connsiteX10063" y="connsiteY10063"/>
                  </a:cxn>
                  <a:cxn ang="0">
                    <a:pos x="connsiteX10064" y="connsiteY10064"/>
                  </a:cxn>
                  <a:cxn ang="0">
                    <a:pos x="connsiteX10065" y="connsiteY10065"/>
                  </a:cxn>
                  <a:cxn ang="0">
                    <a:pos x="connsiteX10066" y="connsiteY10066"/>
                  </a:cxn>
                  <a:cxn ang="0">
                    <a:pos x="connsiteX10067" y="connsiteY10067"/>
                  </a:cxn>
                  <a:cxn ang="0">
                    <a:pos x="connsiteX10068" y="connsiteY10068"/>
                  </a:cxn>
                  <a:cxn ang="0">
                    <a:pos x="connsiteX10069" y="connsiteY10069"/>
                  </a:cxn>
                  <a:cxn ang="0">
                    <a:pos x="connsiteX10070" y="connsiteY10070"/>
                  </a:cxn>
                  <a:cxn ang="0">
                    <a:pos x="connsiteX10071" y="connsiteY10071"/>
                  </a:cxn>
                  <a:cxn ang="0">
                    <a:pos x="connsiteX10072" y="connsiteY10072"/>
                  </a:cxn>
                  <a:cxn ang="0">
                    <a:pos x="connsiteX10073" y="connsiteY10073"/>
                  </a:cxn>
                  <a:cxn ang="0">
                    <a:pos x="connsiteX10074" y="connsiteY10074"/>
                  </a:cxn>
                  <a:cxn ang="0">
                    <a:pos x="connsiteX10075" y="connsiteY10075"/>
                  </a:cxn>
                  <a:cxn ang="0">
                    <a:pos x="connsiteX10076" y="connsiteY10076"/>
                  </a:cxn>
                  <a:cxn ang="0">
                    <a:pos x="connsiteX10077" y="connsiteY10077"/>
                  </a:cxn>
                  <a:cxn ang="0">
                    <a:pos x="connsiteX10078" y="connsiteY10078"/>
                  </a:cxn>
                  <a:cxn ang="0">
                    <a:pos x="connsiteX10079" y="connsiteY10079"/>
                  </a:cxn>
                  <a:cxn ang="0">
                    <a:pos x="connsiteX10080" y="connsiteY10080"/>
                  </a:cxn>
                  <a:cxn ang="0">
                    <a:pos x="connsiteX10081" y="connsiteY10081"/>
                  </a:cxn>
                  <a:cxn ang="0">
                    <a:pos x="connsiteX10082" y="connsiteY10082"/>
                  </a:cxn>
                  <a:cxn ang="0">
                    <a:pos x="connsiteX10083" y="connsiteY10083"/>
                  </a:cxn>
                  <a:cxn ang="0">
                    <a:pos x="connsiteX10084" y="connsiteY10084"/>
                  </a:cxn>
                  <a:cxn ang="0">
                    <a:pos x="connsiteX10085" y="connsiteY10085"/>
                  </a:cxn>
                  <a:cxn ang="0">
                    <a:pos x="connsiteX10086" y="connsiteY10086"/>
                  </a:cxn>
                  <a:cxn ang="0">
                    <a:pos x="connsiteX10087" y="connsiteY10087"/>
                  </a:cxn>
                  <a:cxn ang="0">
                    <a:pos x="connsiteX10088" y="connsiteY10088"/>
                  </a:cxn>
                  <a:cxn ang="0">
                    <a:pos x="connsiteX10089" y="connsiteY10089"/>
                  </a:cxn>
                  <a:cxn ang="0">
                    <a:pos x="connsiteX10090" y="connsiteY10090"/>
                  </a:cxn>
                  <a:cxn ang="0">
                    <a:pos x="connsiteX10091" y="connsiteY10091"/>
                  </a:cxn>
                  <a:cxn ang="0">
                    <a:pos x="connsiteX10092" y="connsiteY10092"/>
                  </a:cxn>
                  <a:cxn ang="0">
                    <a:pos x="connsiteX10093" y="connsiteY10093"/>
                  </a:cxn>
                  <a:cxn ang="0">
                    <a:pos x="connsiteX10094" y="connsiteY10094"/>
                  </a:cxn>
                  <a:cxn ang="0">
                    <a:pos x="connsiteX10095" y="connsiteY10095"/>
                  </a:cxn>
                  <a:cxn ang="0">
                    <a:pos x="connsiteX10096" y="connsiteY10096"/>
                  </a:cxn>
                  <a:cxn ang="0">
                    <a:pos x="connsiteX10097" y="connsiteY10097"/>
                  </a:cxn>
                  <a:cxn ang="0">
                    <a:pos x="connsiteX10098" y="connsiteY10098"/>
                  </a:cxn>
                  <a:cxn ang="0">
                    <a:pos x="connsiteX10099" y="connsiteY10099"/>
                  </a:cxn>
                  <a:cxn ang="0">
                    <a:pos x="connsiteX10100" y="connsiteY10100"/>
                  </a:cxn>
                  <a:cxn ang="0">
                    <a:pos x="connsiteX10101" y="connsiteY10101"/>
                  </a:cxn>
                  <a:cxn ang="0">
                    <a:pos x="connsiteX10102" y="connsiteY10102"/>
                  </a:cxn>
                  <a:cxn ang="0">
                    <a:pos x="connsiteX10103" y="connsiteY10103"/>
                  </a:cxn>
                  <a:cxn ang="0">
                    <a:pos x="connsiteX10104" y="connsiteY10104"/>
                  </a:cxn>
                  <a:cxn ang="0">
                    <a:pos x="connsiteX10105" y="connsiteY10105"/>
                  </a:cxn>
                  <a:cxn ang="0">
                    <a:pos x="connsiteX10106" y="connsiteY10106"/>
                  </a:cxn>
                  <a:cxn ang="0">
                    <a:pos x="connsiteX10107" y="connsiteY10107"/>
                  </a:cxn>
                  <a:cxn ang="0">
                    <a:pos x="connsiteX10108" y="connsiteY10108"/>
                  </a:cxn>
                  <a:cxn ang="0">
                    <a:pos x="connsiteX10109" y="connsiteY10109"/>
                  </a:cxn>
                  <a:cxn ang="0">
                    <a:pos x="connsiteX10110" y="connsiteY10110"/>
                  </a:cxn>
                  <a:cxn ang="0">
                    <a:pos x="connsiteX10111" y="connsiteY10111"/>
                  </a:cxn>
                  <a:cxn ang="0">
                    <a:pos x="connsiteX10112" y="connsiteY10112"/>
                  </a:cxn>
                  <a:cxn ang="0">
                    <a:pos x="connsiteX10113" y="connsiteY10113"/>
                  </a:cxn>
                  <a:cxn ang="0">
                    <a:pos x="connsiteX10114" y="connsiteY10114"/>
                  </a:cxn>
                  <a:cxn ang="0">
                    <a:pos x="connsiteX10115" y="connsiteY10115"/>
                  </a:cxn>
                  <a:cxn ang="0">
                    <a:pos x="connsiteX10116" y="connsiteY10116"/>
                  </a:cxn>
                  <a:cxn ang="0">
                    <a:pos x="connsiteX10117" y="connsiteY10117"/>
                  </a:cxn>
                  <a:cxn ang="0">
                    <a:pos x="connsiteX10118" y="connsiteY10118"/>
                  </a:cxn>
                  <a:cxn ang="0">
                    <a:pos x="connsiteX10119" y="connsiteY10119"/>
                  </a:cxn>
                  <a:cxn ang="0">
                    <a:pos x="connsiteX10120" y="connsiteY10120"/>
                  </a:cxn>
                  <a:cxn ang="0">
                    <a:pos x="connsiteX10121" y="connsiteY10121"/>
                  </a:cxn>
                  <a:cxn ang="0">
                    <a:pos x="connsiteX10122" y="connsiteY10122"/>
                  </a:cxn>
                  <a:cxn ang="0">
                    <a:pos x="connsiteX10123" y="connsiteY10123"/>
                  </a:cxn>
                  <a:cxn ang="0">
                    <a:pos x="connsiteX10124" y="connsiteY10124"/>
                  </a:cxn>
                  <a:cxn ang="0">
                    <a:pos x="connsiteX10125" y="connsiteY10125"/>
                  </a:cxn>
                  <a:cxn ang="0">
                    <a:pos x="connsiteX10126" y="connsiteY10126"/>
                  </a:cxn>
                  <a:cxn ang="0">
                    <a:pos x="connsiteX10127" y="connsiteY10127"/>
                  </a:cxn>
                  <a:cxn ang="0">
                    <a:pos x="connsiteX10128" y="connsiteY10128"/>
                  </a:cxn>
                  <a:cxn ang="0">
                    <a:pos x="connsiteX10129" y="connsiteY10129"/>
                  </a:cxn>
                  <a:cxn ang="0">
                    <a:pos x="connsiteX10130" y="connsiteY10130"/>
                  </a:cxn>
                  <a:cxn ang="0">
                    <a:pos x="connsiteX10131" y="connsiteY10131"/>
                  </a:cxn>
                  <a:cxn ang="0">
                    <a:pos x="connsiteX10132" y="connsiteY10132"/>
                  </a:cxn>
                  <a:cxn ang="0">
                    <a:pos x="connsiteX10133" y="connsiteY10133"/>
                  </a:cxn>
                  <a:cxn ang="0">
                    <a:pos x="connsiteX10134" y="connsiteY10134"/>
                  </a:cxn>
                  <a:cxn ang="0">
                    <a:pos x="connsiteX10135" y="connsiteY10135"/>
                  </a:cxn>
                  <a:cxn ang="0">
                    <a:pos x="connsiteX10136" y="connsiteY10136"/>
                  </a:cxn>
                  <a:cxn ang="0">
                    <a:pos x="connsiteX10137" y="connsiteY10137"/>
                  </a:cxn>
                  <a:cxn ang="0">
                    <a:pos x="connsiteX10138" y="connsiteY10138"/>
                  </a:cxn>
                  <a:cxn ang="0">
                    <a:pos x="connsiteX10139" y="connsiteY10139"/>
                  </a:cxn>
                  <a:cxn ang="0">
                    <a:pos x="connsiteX10140" y="connsiteY10140"/>
                  </a:cxn>
                  <a:cxn ang="0">
                    <a:pos x="connsiteX10141" y="connsiteY10141"/>
                  </a:cxn>
                  <a:cxn ang="0">
                    <a:pos x="connsiteX10142" y="connsiteY10142"/>
                  </a:cxn>
                  <a:cxn ang="0">
                    <a:pos x="connsiteX10143" y="connsiteY10143"/>
                  </a:cxn>
                  <a:cxn ang="0">
                    <a:pos x="connsiteX10144" y="connsiteY10144"/>
                  </a:cxn>
                  <a:cxn ang="0">
                    <a:pos x="connsiteX10145" y="connsiteY10145"/>
                  </a:cxn>
                  <a:cxn ang="0">
                    <a:pos x="connsiteX10146" y="connsiteY10146"/>
                  </a:cxn>
                  <a:cxn ang="0">
                    <a:pos x="connsiteX10147" y="connsiteY10147"/>
                  </a:cxn>
                  <a:cxn ang="0">
                    <a:pos x="connsiteX10148" y="connsiteY10148"/>
                  </a:cxn>
                  <a:cxn ang="0">
                    <a:pos x="connsiteX10149" y="connsiteY10149"/>
                  </a:cxn>
                  <a:cxn ang="0">
                    <a:pos x="connsiteX10150" y="connsiteY10150"/>
                  </a:cxn>
                  <a:cxn ang="0">
                    <a:pos x="connsiteX10151" y="connsiteY10151"/>
                  </a:cxn>
                  <a:cxn ang="0">
                    <a:pos x="connsiteX10152" y="connsiteY10152"/>
                  </a:cxn>
                  <a:cxn ang="0">
                    <a:pos x="connsiteX10153" y="connsiteY10153"/>
                  </a:cxn>
                  <a:cxn ang="0">
                    <a:pos x="connsiteX10154" y="connsiteY10154"/>
                  </a:cxn>
                  <a:cxn ang="0">
                    <a:pos x="connsiteX10155" y="connsiteY10155"/>
                  </a:cxn>
                  <a:cxn ang="0">
                    <a:pos x="connsiteX10156" y="connsiteY10156"/>
                  </a:cxn>
                  <a:cxn ang="0">
                    <a:pos x="connsiteX10157" y="connsiteY10157"/>
                  </a:cxn>
                  <a:cxn ang="0">
                    <a:pos x="connsiteX10158" y="connsiteY10158"/>
                  </a:cxn>
                  <a:cxn ang="0">
                    <a:pos x="connsiteX10159" y="connsiteY10159"/>
                  </a:cxn>
                  <a:cxn ang="0">
                    <a:pos x="connsiteX10160" y="connsiteY10160"/>
                  </a:cxn>
                  <a:cxn ang="0">
                    <a:pos x="connsiteX10161" y="connsiteY10161"/>
                  </a:cxn>
                  <a:cxn ang="0">
                    <a:pos x="connsiteX10162" y="connsiteY10162"/>
                  </a:cxn>
                  <a:cxn ang="0">
                    <a:pos x="connsiteX10163" y="connsiteY10163"/>
                  </a:cxn>
                  <a:cxn ang="0">
                    <a:pos x="connsiteX10164" y="connsiteY10164"/>
                  </a:cxn>
                  <a:cxn ang="0">
                    <a:pos x="connsiteX10165" y="connsiteY10165"/>
                  </a:cxn>
                  <a:cxn ang="0">
                    <a:pos x="connsiteX10166" y="connsiteY10166"/>
                  </a:cxn>
                  <a:cxn ang="0">
                    <a:pos x="connsiteX10167" y="connsiteY10167"/>
                  </a:cxn>
                  <a:cxn ang="0">
                    <a:pos x="connsiteX10168" y="connsiteY10168"/>
                  </a:cxn>
                  <a:cxn ang="0">
                    <a:pos x="connsiteX10169" y="connsiteY10169"/>
                  </a:cxn>
                  <a:cxn ang="0">
                    <a:pos x="connsiteX10170" y="connsiteY10170"/>
                  </a:cxn>
                  <a:cxn ang="0">
                    <a:pos x="connsiteX10171" y="connsiteY10171"/>
                  </a:cxn>
                  <a:cxn ang="0">
                    <a:pos x="connsiteX10172" y="connsiteY10172"/>
                  </a:cxn>
                  <a:cxn ang="0">
                    <a:pos x="connsiteX10173" y="connsiteY10173"/>
                  </a:cxn>
                  <a:cxn ang="0">
                    <a:pos x="connsiteX10174" y="connsiteY10174"/>
                  </a:cxn>
                  <a:cxn ang="0">
                    <a:pos x="connsiteX10175" y="connsiteY10175"/>
                  </a:cxn>
                  <a:cxn ang="0">
                    <a:pos x="connsiteX10176" y="connsiteY10176"/>
                  </a:cxn>
                  <a:cxn ang="0">
                    <a:pos x="connsiteX10177" y="connsiteY10177"/>
                  </a:cxn>
                  <a:cxn ang="0">
                    <a:pos x="connsiteX10178" y="connsiteY10178"/>
                  </a:cxn>
                  <a:cxn ang="0">
                    <a:pos x="connsiteX10179" y="connsiteY10179"/>
                  </a:cxn>
                  <a:cxn ang="0">
                    <a:pos x="connsiteX10180" y="connsiteY10180"/>
                  </a:cxn>
                  <a:cxn ang="0">
                    <a:pos x="connsiteX10181" y="connsiteY10181"/>
                  </a:cxn>
                  <a:cxn ang="0">
                    <a:pos x="connsiteX10182" y="connsiteY10182"/>
                  </a:cxn>
                  <a:cxn ang="0">
                    <a:pos x="connsiteX10183" y="connsiteY10183"/>
                  </a:cxn>
                  <a:cxn ang="0">
                    <a:pos x="connsiteX10184" y="connsiteY10184"/>
                  </a:cxn>
                  <a:cxn ang="0">
                    <a:pos x="connsiteX10185" y="connsiteY10185"/>
                  </a:cxn>
                  <a:cxn ang="0">
                    <a:pos x="connsiteX10186" y="connsiteY10186"/>
                  </a:cxn>
                  <a:cxn ang="0">
                    <a:pos x="connsiteX10187" y="connsiteY10187"/>
                  </a:cxn>
                  <a:cxn ang="0">
                    <a:pos x="connsiteX10188" y="connsiteY10188"/>
                  </a:cxn>
                  <a:cxn ang="0">
                    <a:pos x="connsiteX10189" y="connsiteY10189"/>
                  </a:cxn>
                  <a:cxn ang="0">
                    <a:pos x="connsiteX10190" y="connsiteY10190"/>
                  </a:cxn>
                  <a:cxn ang="0">
                    <a:pos x="connsiteX10191" y="connsiteY10191"/>
                  </a:cxn>
                  <a:cxn ang="0">
                    <a:pos x="connsiteX10192" y="connsiteY10192"/>
                  </a:cxn>
                  <a:cxn ang="0">
                    <a:pos x="connsiteX10193" y="connsiteY10193"/>
                  </a:cxn>
                  <a:cxn ang="0">
                    <a:pos x="connsiteX10194" y="connsiteY10194"/>
                  </a:cxn>
                  <a:cxn ang="0">
                    <a:pos x="connsiteX10195" y="connsiteY10195"/>
                  </a:cxn>
                  <a:cxn ang="0">
                    <a:pos x="connsiteX10196" y="connsiteY10196"/>
                  </a:cxn>
                  <a:cxn ang="0">
                    <a:pos x="connsiteX10197" y="connsiteY10197"/>
                  </a:cxn>
                  <a:cxn ang="0">
                    <a:pos x="connsiteX10198" y="connsiteY10198"/>
                  </a:cxn>
                  <a:cxn ang="0">
                    <a:pos x="connsiteX10199" y="connsiteY10199"/>
                  </a:cxn>
                  <a:cxn ang="0">
                    <a:pos x="connsiteX10200" y="connsiteY10200"/>
                  </a:cxn>
                  <a:cxn ang="0">
                    <a:pos x="connsiteX10201" y="connsiteY10201"/>
                  </a:cxn>
                  <a:cxn ang="0">
                    <a:pos x="connsiteX10202" y="connsiteY10202"/>
                  </a:cxn>
                  <a:cxn ang="0">
                    <a:pos x="connsiteX10203" y="connsiteY10203"/>
                  </a:cxn>
                  <a:cxn ang="0">
                    <a:pos x="connsiteX10204" y="connsiteY10204"/>
                  </a:cxn>
                  <a:cxn ang="0">
                    <a:pos x="connsiteX10205" y="connsiteY10205"/>
                  </a:cxn>
                  <a:cxn ang="0">
                    <a:pos x="connsiteX10206" y="connsiteY10206"/>
                  </a:cxn>
                  <a:cxn ang="0">
                    <a:pos x="connsiteX10207" y="connsiteY10207"/>
                  </a:cxn>
                  <a:cxn ang="0">
                    <a:pos x="connsiteX10208" y="connsiteY10208"/>
                  </a:cxn>
                  <a:cxn ang="0">
                    <a:pos x="connsiteX10209" y="connsiteY10209"/>
                  </a:cxn>
                  <a:cxn ang="0">
                    <a:pos x="connsiteX10210" y="connsiteY10210"/>
                  </a:cxn>
                  <a:cxn ang="0">
                    <a:pos x="connsiteX10211" y="connsiteY10211"/>
                  </a:cxn>
                  <a:cxn ang="0">
                    <a:pos x="connsiteX10212" y="connsiteY10212"/>
                  </a:cxn>
                  <a:cxn ang="0">
                    <a:pos x="connsiteX10213" y="connsiteY10213"/>
                  </a:cxn>
                  <a:cxn ang="0">
                    <a:pos x="connsiteX10214" y="connsiteY10214"/>
                  </a:cxn>
                  <a:cxn ang="0">
                    <a:pos x="connsiteX10215" y="connsiteY10215"/>
                  </a:cxn>
                  <a:cxn ang="0">
                    <a:pos x="connsiteX10216" y="connsiteY10216"/>
                  </a:cxn>
                  <a:cxn ang="0">
                    <a:pos x="connsiteX10217" y="connsiteY10217"/>
                  </a:cxn>
                  <a:cxn ang="0">
                    <a:pos x="connsiteX10218" y="connsiteY10218"/>
                  </a:cxn>
                  <a:cxn ang="0">
                    <a:pos x="connsiteX10219" y="connsiteY10219"/>
                  </a:cxn>
                  <a:cxn ang="0">
                    <a:pos x="connsiteX10220" y="connsiteY10220"/>
                  </a:cxn>
                  <a:cxn ang="0">
                    <a:pos x="connsiteX10221" y="connsiteY10221"/>
                  </a:cxn>
                  <a:cxn ang="0">
                    <a:pos x="connsiteX10222" y="connsiteY10222"/>
                  </a:cxn>
                  <a:cxn ang="0">
                    <a:pos x="connsiteX10223" y="connsiteY10223"/>
                  </a:cxn>
                  <a:cxn ang="0">
                    <a:pos x="connsiteX10224" y="connsiteY10224"/>
                  </a:cxn>
                  <a:cxn ang="0">
                    <a:pos x="connsiteX10225" y="connsiteY10225"/>
                  </a:cxn>
                  <a:cxn ang="0">
                    <a:pos x="connsiteX10226" y="connsiteY10226"/>
                  </a:cxn>
                  <a:cxn ang="0">
                    <a:pos x="connsiteX10227" y="connsiteY10227"/>
                  </a:cxn>
                  <a:cxn ang="0">
                    <a:pos x="connsiteX10228" y="connsiteY10228"/>
                  </a:cxn>
                  <a:cxn ang="0">
                    <a:pos x="connsiteX10229" y="connsiteY10229"/>
                  </a:cxn>
                  <a:cxn ang="0">
                    <a:pos x="connsiteX10230" y="connsiteY10230"/>
                  </a:cxn>
                  <a:cxn ang="0">
                    <a:pos x="connsiteX10231" y="connsiteY10231"/>
                  </a:cxn>
                  <a:cxn ang="0">
                    <a:pos x="connsiteX10232" y="connsiteY10232"/>
                  </a:cxn>
                  <a:cxn ang="0">
                    <a:pos x="connsiteX10233" y="connsiteY10233"/>
                  </a:cxn>
                  <a:cxn ang="0">
                    <a:pos x="connsiteX10234" y="connsiteY10234"/>
                  </a:cxn>
                  <a:cxn ang="0">
                    <a:pos x="connsiteX10235" y="connsiteY10235"/>
                  </a:cxn>
                  <a:cxn ang="0">
                    <a:pos x="connsiteX10236" y="connsiteY10236"/>
                  </a:cxn>
                  <a:cxn ang="0">
                    <a:pos x="connsiteX10237" y="connsiteY10237"/>
                  </a:cxn>
                  <a:cxn ang="0">
                    <a:pos x="connsiteX10238" y="connsiteY10238"/>
                  </a:cxn>
                  <a:cxn ang="0">
                    <a:pos x="connsiteX10239" y="connsiteY10239"/>
                  </a:cxn>
                  <a:cxn ang="0">
                    <a:pos x="connsiteX10240" y="connsiteY10240"/>
                  </a:cxn>
                  <a:cxn ang="0">
                    <a:pos x="connsiteX10241" y="connsiteY10241"/>
                  </a:cxn>
                  <a:cxn ang="0">
                    <a:pos x="connsiteX10242" y="connsiteY10242"/>
                  </a:cxn>
                  <a:cxn ang="0">
                    <a:pos x="connsiteX10243" y="connsiteY10243"/>
                  </a:cxn>
                  <a:cxn ang="0">
                    <a:pos x="connsiteX10244" y="connsiteY10244"/>
                  </a:cxn>
                  <a:cxn ang="0">
                    <a:pos x="connsiteX10245" y="connsiteY10245"/>
                  </a:cxn>
                  <a:cxn ang="0">
                    <a:pos x="connsiteX10246" y="connsiteY10246"/>
                  </a:cxn>
                  <a:cxn ang="0">
                    <a:pos x="connsiteX10247" y="connsiteY10247"/>
                  </a:cxn>
                  <a:cxn ang="0">
                    <a:pos x="connsiteX10248" y="connsiteY10248"/>
                  </a:cxn>
                  <a:cxn ang="0">
                    <a:pos x="connsiteX10249" y="connsiteY10249"/>
                  </a:cxn>
                  <a:cxn ang="0">
                    <a:pos x="connsiteX10250" y="connsiteY10250"/>
                  </a:cxn>
                  <a:cxn ang="0">
                    <a:pos x="connsiteX10251" y="connsiteY10251"/>
                  </a:cxn>
                  <a:cxn ang="0">
                    <a:pos x="connsiteX10252" y="connsiteY10252"/>
                  </a:cxn>
                  <a:cxn ang="0">
                    <a:pos x="connsiteX10253" y="connsiteY10253"/>
                  </a:cxn>
                  <a:cxn ang="0">
                    <a:pos x="connsiteX10254" y="connsiteY10254"/>
                  </a:cxn>
                  <a:cxn ang="0">
                    <a:pos x="connsiteX10255" y="connsiteY10255"/>
                  </a:cxn>
                  <a:cxn ang="0">
                    <a:pos x="connsiteX10256" y="connsiteY10256"/>
                  </a:cxn>
                  <a:cxn ang="0">
                    <a:pos x="connsiteX10257" y="connsiteY10257"/>
                  </a:cxn>
                  <a:cxn ang="0">
                    <a:pos x="connsiteX10258" y="connsiteY10258"/>
                  </a:cxn>
                  <a:cxn ang="0">
                    <a:pos x="connsiteX10259" y="connsiteY10259"/>
                  </a:cxn>
                  <a:cxn ang="0">
                    <a:pos x="connsiteX10260" y="connsiteY10260"/>
                  </a:cxn>
                  <a:cxn ang="0">
                    <a:pos x="connsiteX10261" y="connsiteY10261"/>
                  </a:cxn>
                  <a:cxn ang="0">
                    <a:pos x="connsiteX10262" y="connsiteY10262"/>
                  </a:cxn>
                  <a:cxn ang="0">
                    <a:pos x="connsiteX10263" y="connsiteY10263"/>
                  </a:cxn>
                  <a:cxn ang="0">
                    <a:pos x="connsiteX10264" y="connsiteY10264"/>
                  </a:cxn>
                  <a:cxn ang="0">
                    <a:pos x="connsiteX10265" y="connsiteY10265"/>
                  </a:cxn>
                  <a:cxn ang="0">
                    <a:pos x="connsiteX10266" y="connsiteY10266"/>
                  </a:cxn>
                  <a:cxn ang="0">
                    <a:pos x="connsiteX10267" y="connsiteY10267"/>
                  </a:cxn>
                  <a:cxn ang="0">
                    <a:pos x="connsiteX10268" y="connsiteY10268"/>
                  </a:cxn>
                  <a:cxn ang="0">
                    <a:pos x="connsiteX10269" y="connsiteY10269"/>
                  </a:cxn>
                  <a:cxn ang="0">
                    <a:pos x="connsiteX10270" y="connsiteY10270"/>
                  </a:cxn>
                  <a:cxn ang="0">
                    <a:pos x="connsiteX10271" y="connsiteY10271"/>
                  </a:cxn>
                  <a:cxn ang="0">
                    <a:pos x="connsiteX10272" y="connsiteY10272"/>
                  </a:cxn>
                  <a:cxn ang="0">
                    <a:pos x="connsiteX10273" y="connsiteY10273"/>
                  </a:cxn>
                  <a:cxn ang="0">
                    <a:pos x="connsiteX10274" y="connsiteY10274"/>
                  </a:cxn>
                  <a:cxn ang="0">
                    <a:pos x="connsiteX10275" y="connsiteY10275"/>
                  </a:cxn>
                  <a:cxn ang="0">
                    <a:pos x="connsiteX10276" y="connsiteY10276"/>
                  </a:cxn>
                  <a:cxn ang="0">
                    <a:pos x="connsiteX10277" y="connsiteY10277"/>
                  </a:cxn>
                  <a:cxn ang="0">
                    <a:pos x="connsiteX10278" y="connsiteY10278"/>
                  </a:cxn>
                  <a:cxn ang="0">
                    <a:pos x="connsiteX10279" y="connsiteY10279"/>
                  </a:cxn>
                  <a:cxn ang="0">
                    <a:pos x="connsiteX10280" y="connsiteY10280"/>
                  </a:cxn>
                  <a:cxn ang="0">
                    <a:pos x="connsiteX10281" y="connsiteY10281"/>
                  </a:cxn>
                  <a:cxn ang="0">
                    <a:pos x="connsiteX10282" y="connsiteY10282"/>
                  </a:cxn>
                  <a:cxn ang="0">
                    <a:pos x="connsiteX10283" y="connsiteY10283"/>
                  </a:cxn>
                  <a:cxn ang="0">
                    <a:pos x="connsiteX10284" y="connsiteY10284"/>
                  </a:cxn>
                  <a:cxn ang="0">
                    <a:pos x="connsiteX10285" y="connsiteY10285"/>
                  </a:cxn>
                  <a:cxn ang="0">
                    <a:pos x="connsiteX10286" y="connsiteY10286"/>
                  </a:cxn>
                  <a:cxn ang="0">
                    <a:pos x="connsiteX10287" y="connsiteY10287"/>
                  </a:cxn>
                  <a:cxn ang="0">
                    <a:pos x="connsiteX10288" y="connsiteY10288"/>
                  </a:cxn>
                  <a:cxn ang="0">
                    <a:pos x="connsiteX10289" y="connsiteY10289"/>
                  </a:cxn>
                  <a:cxn ang="0">
                    <a:pos x="connsiteX10290" y="connsiteY10290"/>
                  </a:cxn>
                  <a:cxn ang="0">
                    <a:pos x="connsiteX10291" y="connsiteY10291"/>
                  </a:cxn>
                  <a:cxn ang="0">
                    <a:pos x="connsiteX10292" y="connsiteY10292"/>
                  </a:cxn>
                  <a:cxn ang="0">
                    <a:pos x="connsiteX10293" y="connsiteY10293"/>
                  </a:cxn>
                  <a:cxn ang="0">
                    <a:pos x="connsiteX10294" y="connsiteY10294"/>
                  </a:cxn>
                  <a:cxn ang="0">
                    <a:pos x="connsiteX10295" y="connsiteY10295"/>
                  </a:cxn>
                  <a:cxn ang="0">
                    <a:pos x="connsiteX10296" y="connsiteY10296"/>
                  </a:cxn>
                  <a:cxn ang="0">
                    <a:pos x="connsiteX10297" y="connsiteY10297"/>
                  </a:cxn>
                  <a:cxn ang="0">
                    <a:pos x="connsiteX10298" y="connsiteY10298"/>
                  </a:cxn>
                  <a:cxn ang="0">
                    <a:pos x="connsiteX10299" y="connsiteY10299"/>
                  </a:cxn>
                  <a:cxn ang="0">
                    <a:pos x="connsiteX10300" y="connsiteY10300"/>
                  </a:cxn>
                  <a:cxn ang="0">
                    <a:pos x="connsiteX10301" y="connsiteY10301"/>
                  </a:cxn>
                  <a:cxn ang="0">
                    <a:pos x="connsiteX10302" y="connsiteY10302"/>
                  </a:cxn>
                  <a:cxn ang="0">
                    <a:pos x="connsiteX10303" y="connsiteY10303"/>
                  </a:cxn>
                  <a:cxn ang="0">
                    <a:pos x="connsiteX10304" y="connsiteY10304"/>
                  </a:cxn>
                  <a:cxn ang="0">
                    <a:pos x="connsiteX10305" y="connsiteY10305"/>
                  </a:cxn>
                  <a:cxn ang="0">
                    <a:pos x="connsiteX10306" y="connsiteY10306"/>
                  </a:cxn>
                  <a:cxn ang="0">
                    <a:pos x="connsiteX10307" y="connsiteY10307"/>
                  </a:cxn>
                  <a:cxn ang="0">
                    <a:pos x="connsiteX10308" y="connsiteY10308"/>
                  </a:cxn>
                  <a:cxn ang="0">
                    <a:pos x="connsiteX10309" y="connsiteY10309"/>
                  </a:cxn>
                  <a:cxn ang="0">
                    <a:pos x="connsiteX10310" y="connsiteY10310"/>
                  </a:cxn>
                  <a:cxn ang="0">
                    <a:pos x="connsiteX10311" y="connsiteY10311"/>
                  </a:cxn>
                  <a:cxn ang="0">
                    <a:pos x="connsiteX10312" y="connsiteY10312"/>
                  </a:cxn>
                  <a:cxn ang="0">
                    <a:pos x="connsiteX10313" y="connsiteY10313"/>
                  </a:cxn>
                  <a:cxn ang="0">
                    <a:pos x="connsiteX10314" y="connsiteY10314"/>
                  </a:cxn>
                  <a:cxn ang="0">
                    <a:pos x="connsiteX10315" y="connsiteY10315"/>
                  </a:cxn>
                  <a:cxn ang="0">
                    <a:pos x="connsiteX10316" y="connsiteY10316"/>
                  </a:cxn>
                  <a:cxn ang="0">
                    <a:pos x="connsiteX10317" y="connsiteY10317"/>
                  </a:cxn>
                </a:cxnLst>
                <a:rect l="l" t="t" r="r" b="b"/>
                <a:pathLst>
                  <a:path w="1534386" h="1578661">
                    <a:moveTo>
                      <a:pt x="944018" y="1271419"/>
                    </a:moveTo>
                    <a:cubicBezTo>
                      <a:pt x="944018" y="1271419"/>
                      <a:pt x="944018" y="1271419"/>
                      <a:pt x="944018" y="1271419"/>
                    </a:cubicBezTo>
                    <a:lnTo>
                      <a:pt x="944018" y="1271419"/>
                    </a:lnTo>
                    <a:lnTo>
                      <a:pt x="944018" y="1271419"/>
                    </a:lnTo>
                    <a:lnTo>
                      <a:pt x="944018" y="1271419"/>
                    </a:lnTo>
                    <a:close/>
                    <a:moveTo>
                      <a:pt x="255388" y="1462302"/>
                    </a:moveTo>
                    <a:cubicBezTo>
                      <a:pt x="237266" y="1469551"/>
                      <a:pt x="219144" y="1476800"/>
                      <a:pt x="199814" y="1481632"/>
                    </a:cubicBezTo>
                    <a:cubicBezTo>
                      <a:pt x="180484" y="1486465"/>
                      <a:pt x="161154" y="1486465"/>
                      <a:pt x="140616" y="1488881"/>
                    </a:cubicBezTo>
                    <a:cubicBezTo>
                      <a:pt x="139408" y="1488881"/>
                      <a:pt x="140616" y="1490089"/>
                      <a:pt x="140616" y="1490089"/>
                    </a:cubicBezTo>
                    <a:cubicBezTo>
                      <a:pt x="157530" y="1488881"/>
                      <a:pt x="175652" y="1490089"/>
                      <a:pt x="192565" y="1486465"/>
                    </a:cubicBezTo>
                    <a:cubicBezTo>
                      <a:pt x="209479" y="1484048"/>
                      <a:pt x="225185" y="1476800"/>
                      <a:pt x="240890" y="1470759"/>
                    </a:cubicBezTo>
                    <a:cubicBezTo>
                      <a:pt x="269885" y="1459886"/>
                      <a:pt x="297672" y="1445388"/>
                      <a:pt x="321834" y="1426059"/>
                    </a:cubicBezTo>
                    <a:cubicBezTo>
                      <a:pt x="345997" y="1406729"/>
                      <a:pt x="365327" y="1383774"/>
                      <a:pt x="383448" y="1358404"/>
                    </a:cubicBezTo>
                    <a:cubicBezTo>
                      <a:pt x="385865" y="1354779"/>
                      <a:pt x="424525" y="1300414"/>
                      <a:pt x="434190" y="1313703"/>
                    </a:cubicBezTo>
                    <a:cubicBezTo>
                      <a:pt x="435398" y="1314911"/>
                      <a:pt x="436606" y="1313703"/>
                      <a:pt x="436606" y="1312495"/>
                    </a:cubicBezTo>
                    <a:cubicBezTo>
                      <a:pt x="430566" y="1295581"/>
                      <a:pt x="402779" y="1323368"/>
                      <a:pt x="397946" y="1328201"/>
                    </a:cubicBezTo>
                    <a:lnTo>
                      <a:pt x="397946" y="1328201"/>
                    </a:lnTo>
                    <a:lnTo>
                      <a:pt x="397946" y="1328201"/>
                    </a:lnTo>
                    <a:cubicBezTo>
                      <a:pt x="387073" y="1339074"/>
                      <a:pt x="381033" y="1354779"/>
                      <a:pt x="371367" y="1366860"/>
                    </a:cubicBezTo>
                    <a:cubicBezTo>
                      <a:pt x="361702" y="1381358"/>
                      <a:pt x="350830" y="1394647"/>
                      <a:pt x="338748" y="1405520"/>
                    </a:cubicBezTo>
                    <a:cubicBezTo>
                      <a:pt x="315794" y="1430891"/>
                      <a:pt x="286799" y="1449013"/>
                      <a:pt x="255388" y="1462302"/>
                    </a:cubicBezTo>
                    <a:close/>
                    <a:moveTo>
                      <a:pt x="937977" y="1265378"/>
                    </a:moveTo>
                    <a:cubicBezTo>
                      <a:pt x="937977" y="1265378"/>
                      <a:pt x="937977" y="1265378"/>
                      <a:pt x="937977" y="1265378"/>
                    </a:cubicBezTo>
                    <a:cubicBezTo>
                      <a:pt x="937977" y="1265378"/>
                      <a:pt x="937977" y="1265378"/>
                      <a:pt x="937977" y="1265378"/>
                    </a:cubicBezTo>
                    <a:cubicBezTo>
                      <a:pt x="937977" y="1265378"/>
                      <a:pt x="937977" y="1265378"/>
                      <a:pt x="937977" y="1265378"/>
                    </a:cubicBezTo>
                    <a:cubicBezTo>
                      <a:pt x="937977" y="1265378"/>
                      <a:pt x="937977" y="1265378"/>
                      <a:pt x="937977" y="1265378"/>
                    </a:cubicBezTo>
                    <a:cubicBezTo>
                      <a:pt x="937977" y="1266586"/>
                      <a:pt x="937977" y="1266586"/>
                      <a:pt x="937977" y="1266586"/>
                    </a:cubicBezTo>
                    <a:cubicBezTo>
                      <a:pt x="937977" y="1266586"/>
                      <a:pt x="937977" y="1266586"/>
                      <a:pt x="937977" y="1266586"/>
                    </a:cubicBezTo>
                    <a:cubicBezTo>
                      <a:pt x="937977" y="1266586"/>
                      <a:pt x="937977" y="1266586"/>
                      <a:pt x="937977" y="1266586"/>
                    </a:cubicBezTo>
                    <a:lnTo>
                      <a:pt x="937977" y="1266586"/>
                    </a:lnTo>
                    <a:cubicBezTo>
                      <a:pt x="937977" y="1266586"/>
                      <a:pt x="937977" y="1266586"/>
                      <a:pt x="937977" y="1266586"/>
                    </a:cubicBezTo>
                    <a:cubicBezTo>
                      <a:pt x="937977" y="1266586"/>
                      <a:pt x="937977" y="1266586"/>
                      <a:pt x="937977" y="1266586"/>
                    </a:cubicBezTo>
                    <a:cubicBezTo>
                      <a:pt x="937977" y="1266586"/>
                      <a:pt x="937977" y="1266586"/>
                      <a:pt x="937977" y="1266586"/>
                    </a:cubicBezTo>
                    <a:cubicBezTo>
                      <a:pt x="937977" y="1266586"/>
                      <a:pt x="937977" y="1266586"/>
                      <a:pt x="937977" y="1266586"/>
                    </a:cubicBezTo>
                    <a:cubicBezTo>
                      <a:pt x="937977" y="1266586"/>
                      <a:pt x="937977" y="1266586"/>
                      <a:pt x="937977" y="1266586"/>
                    </a:cubicBezTo>
                    <a:cubicBezTo>
                      <a:pt x="937977" y="1266586"/>
                      <a:pt x="937977" y="1266586"/>
                      <a:pt x="939185" y="1266586"/>
                    </a:cubicBezTo>
                    <a:cubicBezTo>
                      <a:pt x="939185" y="1266586"/>
                      <a:pt x="939185" y="1266586"/>
                      <a:pt x="939185" y="1266586"/>
                    </a:cubicBezTo>
                    <a:cubicBezTo>
                      <a:pt x="939185" y="1266586"/>
                      <a:pt x="939185" y="1266586"/>
                      <a:pt x="940393" y="1266586"/>
                    </a:cubicBezTo>
                    <a:cubicBezTo>
                      <a:pt x="940393" y="1266586"/>
                      <a:pt x="940393" y="1266586"/>
                      <a:pt x="940393" y="1266586"/>
                    </a:cubicBezTo>
                    <a:cubicBezTo>
                      <a:pt x="940393" y="1266586"/>
                      <a:pt x="940393" y="1266586"/>
                      <a:pt x="941601" y="1266586"/>
                    </a:cubicBezTo>
                    <a:cubicBezTo>
                      <a:pt x="941601" y="1266586"/>
                      <a:pt x="941601" y="1266586"/>
                      <a:pt x="941601" y="1266586"/>
                    </a:cubicBezTo>
                    <a:cubicBezTo>
                      <a:pt x="941601" y="1266586"/>
                      <a:pt x="941601" y="1266586"/>
                      <a:pt x="941601" y="1266586"/>
                    </a:cubicBezTo>
                    <a:cubicBezTo>
                      <a:pt x="941601" y="1266586"/>
                      <a:pt x="941601" y="1266586"/>
                      <a:pt x="941601" y="1266586"/>
                    </a:cubicBezTo>
                    <a:cubicBezTo>
                      <a:pt x="941601" y="1266586"/>
                      <a:pt x="941601" y="1266586"/>
                      <a:pt x="941601" y="1266586"/>
                    </a:cubicBezTo>
                    <a:cubicBezTo>
                      <a:pt x="941601" y="1266586"/>
                      <a:pt x="941601" y="1266586"/>
                      <a:pt x="941601" y="1266586"/>
                    </a:cubicBezTo>
                    <a:lnTo>
                      <a:pt x="941601" y="1266586"/>
                    </a:lnTo>
                    <a:lnTo>
                      <a:pt x="941601" y="1266586"/>
                    </a:lnTo>
                    <a:cubicBezTo>
                      <a:pt x="941601" y="1266586"/>
                      <a:pt x="941601" y="1266586"/>
                      <a:pt x="941601" y="1266586"/>
                    </a:cubicBezTo>
                    <a:cubicBezTo>
                      <a:pt x="941601" y="1266586"/>
                      <a:pt x="941601" y="1266586"/>
                      <a:pt x="941601" y="1266586"/>
                    </a:cubicBezTo>
                    <a:cubicBezTo>
                      <a:pt x="941601" y="1266586"/>
                      <a:pt x="941601" y="1266586"/>
                      <a:pt x="941601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lnTo>
                      <a:pt x="942810" y="1266586"/>
                    </a:ln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2810" y="1266586"/>
                      <a:pt x="942810" y="1266586"/>
                      <a:pt x="942810" y="1266586"/>
                    </a:cubicBezTo>
                    <a:cubicBezTo>
                      <a:pt x="944018" y="1265378"/>
                      <a:pt x="944018" y="1262962"/>
                      <a:pt x="944018" y="1261754"/>
                    </a:cubicBezTo>
                    <a:cubicBezTo>
                      <a:pt x="944018" y="1261754"/>
                      <a:pt x="944018" y="1261754"/>
                      <a:pt x="944018" y="1261754"/>
                    </a:cubicBezTo>
                    <a:cubicBezTo>
                      <a:pt x="944018" y="1256922"/>
                      <a:pt x="944018" y="1252089"/>
                      <a:pt x="944018" y="1249673"/>
                    </a:cubicBezTo>
                    <a:lnTo>
                      <a:pt x="944018" y="1249673"/>
                    </a:lnTo>
                    <a:cubicBezTo>
                      <a:pt x="944018" y="1249673"/>
                      <a:pt x="944018" y="1249673"/>
                      <a:pt x="944018" y="1249673"/>
                    </a:cubicBezTo>
                    <a:cubicBezTo>
                      <a:pt x="944018" y="1248465"/>
                      <a:pt x="944018" y="1247256"/>
                      <a:pt x="944018" y="1246048"/>
                    </a:cubicBezTo>
                    <a:cubicBezTo>
                      <a:pt x="944018" y="1244840"/>
                      <a:pt x="942810" y="1243632"/>
                      <a:pt x="942810" y="1242424"/>
                    </a:cubicBezTo>
                    <a:cubicBezTo>
                      <a:pt x="942810" y="1241216"/>
                      <a:pt x="941601" y="1240008"/>
                      <a:pt x="940393" y="1240008"/>
                    </a:cubicBezTo>
                    <a:cubicBezTo>
                      <a:pt x="939185" y="1238800"/>
                      <a:pt x="937977" y="1238800"/>
                      <a:pt x="936769" y="1238800"/>
                    </a:cubicBezTo>
                    <a:cubicBezTo>
                      <a:pt x="936769" y="1238800"/>
                      <a:pt x="935561" y="1238800"/>
                      <a:pt x="935561" y="1238800"/>
                    </a:cubicBezTo>
                    <a:cubicBezTo>
                      <a:pt x="933144" y="1240008"/>
                      <a:pt x="931936" y="1242424"/>
                      <a:pt x="931936" y="1244840"/>
                    </a:cubicBezTo>
                    <a:cubicBezTo>
                      <a:pt x="931936" y="1244840"/>
                      <a:pt x="931936" y="1244840"/>
                      <a:pt x="931936" y="1244840"/>
                    </a:cubicBezTo>
                    <a:cubicBezTo>
                      <a:pt x="931936" y="1244840"/>
                      <a:pt x="931936" y="1244840"/>
                      <a:pt x="931936" y="1244840"/>
                    </a:cubicBezTo>
                    <a:cubicBezTo>
                      <a:pt x="931936" y="1247256"/>
                      <a:pt x="934353" y="1250881"/>
                      <a:pt x="934353" y="1253297"/>
                    </a:cubicBezTo>
                    <a:cubicBezTo>
                      <a:pt x="934353" y="1253297"/>
                      <a:pt x="934353" y="1254505"/>
                      <a:pt x="933144" y="1254505"/>
                    </a:cubicBezTo>
                    <a:cubicBezTo>
                      <a:pt x="933144" y="1254505"/>
                      <a:pt x="933144" y="1254505"/>
                      <a:pt x="933144" y="1254505"/>
                    </a:cubicBezTo>
                    <a:cubicBezTo>
                      <a:pt x="933144" y="1254505"/>
                      <a:pt x="933144" y="1254505"/>
                      <a:pt x="933144" y="1254505"/>
                    </a:cubicBezTo>
                    <a:lnTo>
                      <a:pt x="933144" y="1254505"/>
                    </a:lnTo>
                    <a:cubicBezTo>
                      <a:pt x="933144" y="1254505"/>
                      <a:pt x="933144" y="1254505"/>
                      <a:pt x="933144" y="1254505"/>
                    </a:cubicBezTo>
                    <a:cubicBezTo>
                      <a:pt x="933144" y="1255713"/>
                      <a:pt x="935561" y="1256922"/>
                      <a:pt x="934353" y="1258129"/>
                    </a:cubicBezTo>
                    <a:cubicBezTo>
                      <a:pt x="933144" y="1258129"/>
                      <a:pt x="933144" y="1258129"/>
                      <a:pt x="933144" y="1259338"/>
                    </a:cubicBezTo>
                    <a:cubicBezTo>
                      <a:pt x="933144" y="1259338"/>
                      <a:pt x="933144" y="1259338"/>
                      <a:pt x="933144" y="1259338"/>
                    </a:cubicBezTo>
                    <a:cubicBezTo>
                      <a:pt x="933144" y="1259338"/>
                      <a:pt x="933144" y="1260546"/>
                      <a:pt x="933144" y="1260546"/>
                    </a:cubicBezTo>
                    <a:cubicBezTo>
                      <a:pt x="933144" y="1261754"/>
                      <a:pt x="933144" y="1262962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5378"/>
                      <a:pt x="933144" y="1265378"/>
                    </a:cubicBezTo>
                    <a:cubicBezTo>
                      <a:pt x="937977" y="1262962"/>
                      <a:pt x="937977" y="1262962"/>
                      <a:pt x="937977" y="1265378"/>
                    </a:cubicBezTo>
                    <a:cubicBezTo>
                      <a:pt x="937977" y="1264170"/>
                      <a:pt x="937977" y="1264170"/>
                      <a:pt x="937977" y="1265378"/>
                    </a:cubicBezTo>
                    <a:cubicBezTo>
                      <a:pt x="937977" y="1264170"/>
                      <a:pt x="937977" y="1264170"/>
                      <a:pt x="937977" y="1265378"/>
                    </a:cubicBezTo>
                    <a:cubicBezTo>
                      <a:pt x="937977" y="1264170"/>
                      <a:pt x="937977" y="1264170"/>
                      <a:pt x="937977" y="1265378"/>
                    </a:cubicBezTo>
                    <a:cubicBezTo>
                      <a:pt x="937977" y="1264170"/>
                      <a:pt x="937977" y="1264170"/>
                      <a:pt x="937977" y="1265378"/>
                    </a:cubicBezTo>
                    <a:close/>
                    <a:moveTo>
                      <a:pt x="428149" y="1300414"/>
                    </a:moveTo>
                    <a:cubicBezTo>
                      <a:pt x="430566" y="1299206"/>
                      <a:pt x="434190" y="1297998"/>
                      <a:pt x="436606" y="1296789"/>
                    </a:cubicBezTo>
                    <a:cubicBezTo>
                      <a:pt x="439023" y="1300414"/>
                      <a:pt x="443855" y="1302830"/>
                      <a:pt x="443855" y="1296789"/>
                    </a:cubicBezTo>
                    <a:cubicBezTo>
                      <a:pt x="443855" y="1294373"/>
                      <a:pt x="443855" y="1294373"/>
                      <a:pt x="445063" y="1291957"/>
                    </a:cubicBezTo>
                    <a:lnTo>
                      <a:pt x="445063" y="1291957"/>
                    </a:lnTo>
                    <a:cubicBezTo>
                      <a:pt x="447480" y="1289541"/>
                      <a:pt x="449895" y="1287125"/>
                      <a:pt x="451104" y="1283500"/>
                    </a:cubicBezTo>
                    <a:cubicBezTo>
                      <a:pt x="455936" y="1277459"/>
                      <a:pt x="461976" y="1272627"/>
                      <a:pt x="468017" y="1267795"/>
                    </a:cubicBezTo>
                    <a:cubicBezTo>
                      <a:pt x="468017" y="1267795"/>
                      <a:pt x="468017" y="1267795"/>
                      <a:pt x="468017" y="1267795"/>
                    </a:cubicBezTo>
                    <a:cubicBezTo>
                      <a:pt x="455936" y="1271419"/>
                      <a:pt x="448687" y="1284708"/>
                      <a:pt x="440230" y="1293165"/>
                    </a:cubicBezTo>
                    <a:cubicBezTo>
                      <a:pt x="440230" y="1293165"/>
                      <a:pt x="440230" y="1294373"/>
                      <a:pt x="440230" y="1294373"/>
                    </a:cubicBezTo>
                    <a:cubicBezTo>
                      <a:pt x="441439" y="1295581"/>
                      <a:pt x="440230" y="1297998"/>
                      <a:pt x="439023" y="1294373"/>
                    </a:cubicBezTo>
                    <a:cubicBezTo>
                      <a:pt x="439023" y="1293165"/>
                      <a:pt x="437814" y="1293165"/>
                      <a:pt x="436606" y="1293165"/>
                    </a:cubicBezTo>
                    <a:cubicBezTo>
                      <a:pt x="432982" y="1294373"/>
                      <a:pt x="426941" y="1294373"/>
                      <a:pt x="425733" y="1297998"/>
                    </a:cubicBezTo>
                    <a:cubicBezTo>
                      <a:pt x="425733" y="1300414"/>
                      <a:pt x="426941" y="1300414"/>
                      <a:pt x="428149" y="1300414"/>
                    </a:cubicBezTo>
                    <a:close/>
                    <a:moveTo>
                      <a:pt x="859449" y="1337866"/>
                    </a:moveTo>
                    <a:lnTo>
                      <a:pt x="859449" y="1337866"/>
                    </a:lnTo>
                    <a:cubicBezTo>
                      <a:pt x="859449" y="1337866"/>
                      <a:pt x="859449" y="1337866"/>
                      <a:pt x="859449" y="1337866"/>
                    </a:cubicBezTo>
                    <a:cubicBezTo>
                      <a:pt x="852201" y="1340282"/>
                      <a:pt x="843744" y="1343906"/>
                      <a:pt x="840119" y="1349947"/>
                    </a:cubicBezTo>
                    <a:cubicBezTo>
                      <a:pt x="836494" y="1354779"/>
                      <a:pt x="835287" y="1362028"/>
                      <a:pt x="834079" y="1368069"/>
                    </a:cubicBezTo>
                    <a:cubicBezTo>
                      <a:pt x="834079" y="1371693"/>
                      <a:pt x="834079" y="1381358"/>
                      <a:pt x="838911" y="1383774"/>
                    </a:cubicBezTo>
                    <a:cubicBezTo>
                      <a:pt x="840119" y="1384982"/>
                      <a:pt x="841327" y="1384982"/>
                      <a:pt x="842535" y="1384982"/>
                    </a:cubicBezTo>
                    <a:cubicBezTo>
                      <a:pt x="844951" y="1384982"/>
                      <a:pt x="846160" y="1384982"/>
                      <a:pt x="848576" y="1384982"/>
                    </a:cubicBezTo>
                    <a:cubicBezTo>
                      <a:pt x="848576" y="1384982"/>
                      <a:pt x="848576" y="1384982"/>
                      <a:pt x="848576" y="1384982"/>
                    </a:cubicBezTo>
                    <a:cubicBezTo>
                      <a:pt x="848576" y="1384982"/>
                      <a:pt x="848576" y="1384982"/>
                      <a:pt x="848576" y="1384982"/>
                    </a:cubicBezTo>
                    <a:cubicBezTo>
                      <a:pt x="848576" y="1384982"/>
                      <a:pt x="849784" y="1384982"/>
                      <a:pt x="849784" y="1384982"/>
                    </a:cubicBezTo>
                    <a:cubicBezTo>
                      <a:pt x="849784" y="1384982"/>
                      <a:pt x="850992" y="1384982"/>
                      <a:pt x="850992" y="1384982"/>
                    </a:cubicBezTo>
                    <a:cubicBezTo>
                      <a:pt x="850992" y="1384982"/>
                      <a:pt x="852201" y="1384982"/>
                      <a:pt x="852201" y="1384982"/>
                    </a:cubicBezTo>
                    <a:cubicBezTo>
                      <a:pt x="853408" y="1384982"/>
                      <a:pt x="853408" y="1383774"/>
                      <a:pt x="853408" y="1383774"/>
                    </a:cubicBezTo>
                    <a:cubicBezTo>
                      <a:pt x="853408" y="1382566"/>
                      <a:pt x="852201" y="1382566"/>
                      <a:pt x="850992" y="1382566"/>
                    </a:cubicBezTo>
                    <a:cubicBezTo>
                      <a:pt x="850992" y="1382566"/>
                      <a:pt x="849784" y="1382566"/>
                      <a:pt x="849784" y="1382566"/>
                    </a:cubicBezTo>
                    <a:cubicBezTo>
                      <a:pt x="849784" y="1382566"/>
                      <a:pt x="849784" y="1382566"/>
                      <a:pt x="849784" y="1382566"/>
                    </a:cubicBezTo>
                    <a:cubicBezTo>
                      <a:pt x="836494" y="1383774"/>
                      <a:pt x="838911" y="1368069"/>
                      <a:pt x="840119" y="1359612"/>
                    </a:cubicBezTo>
                    <a:cubicBezTo>
                      <a:pt x="842535" y="1347531"/>
                      <a:pt x="852201" y="1345114"/>
                      <a:pt x="859449" y="1337866"/>
                    </a:cubicBezTo>
                    <a:cubicBezTo>
                      <a:pt x="860657" y="1337866"/>
                      <a:pt x="860657" y="1337866"/>
                      <a:pt x="859449" y="1337866"/>
                    </a:cubicBezTo>
                    <a:cubicBezTo>
                      <a:pt x="861865" y="1336657"/>
                      <a:pt x="864282" y="1335450"/>
                      <a:pt x="866698" y="1333033"/>
                    </a:cubicBezTo>
                    <a:cubicBezTo>
                      <a:pt x="866698" y="1333033"/>
                      <a:pt x="866698" y="1333033"/>
                      <a:pt x="866698" y="1333033"/>
                    </a:cubicBezTo>
                    <a:cubicBezTo>
                      <a:pt x="866698" y="1333033"/>
                      <a:pt x="866698" y="1333033"/>
                      <a:pt x="866698" y="1333033"/>
                    </a:cubicBezTo>
                    <a:cubicBezTo>
                      <a:pt x="864282" y="1334241"/>
                      <a:pt x="861865" y="1336657"/>
                      <a:pt x="859449" y="1337866"/>
                    </a:cubicBezTo>
                    <a:close/>
                    <a:moveTo>
                      <a:pt x="140616" y="1410353"/>
                    </a:moveTo>
                    <a:lnTo>
                      <a:pt x="140616" y="1410353"/>
                    </a:lnTo>
                    <a:lnTo>
                      <a:pt x="140616" y="1410353"/>
                    </a:lnTo>
                    <a:cubicBezTo>
                      <a:pt x="138200" y="1411561"/>
                      <a:pt x="135783" y="1411561"/>
                      <a:pt x="133368" y="1411561"/>
                    </a:cubicBezTo>
                    <a:cubicBezTo>
                      <a:pt x="132159" y="1411561"/>
                      <a:pt x="130951" y="1411561"/>
                      <a:pt x="129743" y="1411561"/>
                    </a:cubicBezTo>
                    <a:cubicBezTo>
                      <a:pt x="129743" y="1410353"/>
                      <a:pt x="129743" y="1410353"/>
                      <a:pt x="128535" y="1410353"/>
                    </a:cubicBezTo>
                    <a:cubicBezTo>
                      <a:pt x="129743" y="1409145"/>
                      <a:pt x="129743" y="1406729"/>
                      <a:pt x="128535" y="1405520"/>
                    </a:cubicBezTo>
                    <a:cubicBezTo>
                      <a:pt x="127327" y="1403104"/>
                      <a:pt x="126118" y="1401896"/>
                      <a:pt x="124911" y="1399480"/>
                    </a:cubicBezTo>
                    <a:cubicBezTo>
                      <a:pt x="124911" y="1398272"/>
                      <a:pt x="124911" y="1397063"/>
                      <a:pt x="123702" y="1395856"/>
                    </a:cubicBezTo>
                    <a:cubicBezTo>
                      <a:pt x="123702" y="1395856"/>
                      <a:pt x="123702" y="1395856"/>
                      <a:pt x="123702" y="1395856"/>
                    </a:cubicBezTo>
                    <a:cubicBezTo>
                      <a:pt x="123702" y="1395856"/>
                      <a:pt x="123702" y="1395856"/>
                      <a:pt x="123702" y="1395856"/>
                    </a:cubicBezTo>
                    <a:cubicBezTo>
                      <a:pt x="123702" y="1395856"/>
                      <a:pt x="123702" y="1395856"/>
                      <a:pt x="123702" y="1395856"/>
                    </a:cubicBezTo>
                    <a:cubicBezTo>
                      <a:pt x="122494" y="1398272"/>
                      <a:pt x="122494" y="1401896"/>
                      <a:pt x="122494" y="1405520"/>
                    </a:cubicBezTo>
                    <a:cubicBezTo>
                      <a:pt x="122494" y="1407937"/>
                      <a:pt x="121286" y="1410353"/>
                      <a:pt x="122494" y="1412769"/>
                    </a:cubicBezTo>
                    <a:cubicBezTo>
                      <a:pt x="122494" y="1413977"/>
                      <a:pt x="124911" y="1415185"/>
                      <a:pt x="126118" y="1415185"/>
                    </a:cubicBezTo>
                    <a:cubicBezTo>
                      <a:pt x="127327" y="1415185"/>
                      <a:pt x="128535" y="1415185"/>
                      <a:pt x="128535" y="1415185"/>
                    </a:cubicBezTo>
                    <a:cubicBezTo>
                      <a:pt x="129743" y="1413977"/>
                      <a:pt x="134575" y="1413977"/>
                      <a:pt x="135783" y="1413977"/>
                    </a:cubicBezTo>
                    <a:cubicBezTo>
                      <a:pt x="135783" y="1413977"/>
                      <a:pt x="135783" y="1413977"/>
                      <a:pt x="136992" y="1413977"/>
                    </a:cubicBezTo>
                    <a:cubicBezTo>
                      <a:pt x="138200" y="1412769"/>
                      <a:pt x="139408" y="1411561"/>
                      <a:pt x="140616" y="1410353"/>
                    </a:cubicBezTo>
                    <a:cubicBezTo>
                      <a:pt x="141824" y="1410353"/>
                      <a:pt x="140616" y="1410353"/>
                      <a:pt x="140616" y="1410353"/>
                    </a:cubicBezTo>
                    <a:close/>
                    <a:moveTo>
                      <a:pt x="767632" y="1459886"/>
                    </a:moveTo>
                    <a:lnTo>
                      <a:pt x="767632" y="1459886"/>
                    </a:lnTo>
                    <a:lnTo>
                      <a:pt x="767632" y="1459886"/>
                    </a:lnTo>
                    <a:lnTo>
                      <a:pt x="767632" y="1459886"/>
                    </a:lnTo>
                    <a:close/>
                    <a:moveTo>
                      <a:pt x="257804" y="1305246"/>
                    </a:moveTo>
                    <a:lnTo>
                      <a:pt x="257804" y="1305246"/>
                    </a:lnTo>
                    <a:lnTo>
                      <a:pt x="257804" y="1305246"/>
                    </a:lnTo>
                    <a:cubicBezTo>
                      <a:pt x="257804" y="1305246"/>
                      <a:pt x="257804" y="1305246"/>
                      <a:pt x="257804" y="1305246"/>
                    </a:cubicBezTo>
                    <a:lnTo>
                      <a:pt x="257804" y="1305246"/>
                    </a:lnTo>
                    <a:close/>
                    <a:moveTo>
                      <a:pt x="204646" y="1474384"/>
                    </a:moveTo>
                    <a:cubicBezTo>
                      <a:pt x="205855" y="1474384"/>
                      <a:pt x="208271" y="1473175"/>
                      <a:pt x="209479" y="1471967"/>
                    </a:cubicBezTo>
                    <a:cubicBezTo>
                      <a:pt x="209479" y="1471967"/>
                      <a:pt x="209479" y="1470759"/>
                      <a:pt x="209479" y="1469551"/>
                    </a:cubicBezTo>
                    <a:cubicBezTo>
                      <a:pt x="209479" y="1467135"/>
                      <a:pt x="211896" y="1465927"/>
                      <a:pt x="214311" y="1464718"/>
                    </a:cubicBezTo>
                    <a:cubicBezTo>
                      <a:pt x="222768" y="1458678"/>
                      <a:pt x="237266" y="1461094"/>
                      <a:pt x="244514" y="1452637"/>
                    </a:cubicBezTo>
                    <a:cubicBezTo>
                      <a:pt x="245723" y="1453845"/>
                      <a:pt x="245723" y="1455054"/>
                      <a:pt x="248139" y="1455054"/>
                    </a:cubicBezTo>
                    <a:cubicBezTo>
                      <a:pt x="251764" y="1456262"/>
                      <a:pt x="256596" y="1455054"/>
                      <a:pt x="260221" y="1453845"/>
                    </a:cubicBezTo>
                    <a:cubicBezTo>
                      <a:pt x="272302" y="1451429"/>
                      <a:pt x="281967" y="1445388"/>
                      <a:pt x="291631" y="1439348"/>
                    </a:cubicBezTo>
                    <a:cubicBezTo>
                      <a:pt x="297672" y="1435724"/>
                      <a:pt x="301296" y="1430891"/>
                      <a:pt x="307337" y="1426059"/>
                    </a:cubicBezTo>
                    <a:cubicBezTo>
                      <a:pt x="312170" y="1422434"/>
                      <a:pt x="318210" y="1420018"/>
                      <a:pt x="321834" y="1415185"/>
                    </a:cubicBezTo>
                    <a:cubicBezTo>
                      <a:pt x="327875" y="1409145"/>
                      <a:pt x="338748" y="1404312"/>
                      <a:pt x="341164" y="1394647"/>
                    </a:cubicBezTo>
                    <a:cubicBezTo>
                      <a:pt x="341164" y="1394647"/>
                      <a:pt x="341164" y="1394647"/>
                      <a:pt x="341164" y="1394647"/>
                    </a:cubicBezTo>
                    <a:cubicBezTo>
                      <a:pt x="337540" y="1401896"/>
                      <a:pt x="329083" y="1406729"/>
                      <a:pt x="323042" y="1411561"/>
                    </a:cubicBezTo>
                    <a:cubicBezTo>
                      <a:pt x="315794" y="1417602"/>
                      <a:pt x="307337" y="1422434"/>
                      <a:pt x="300088" y="1429683"/>
                    </a:cubicBezTo>
                    <a:cubicBezTo>
                      <a:pt x="291631" y="1436932"/>
                      <a:pt x="283174" y="1442972"/>
                      <a:pt x="273510" y="1447805"/>
                    </a:cubicBezTo>
                    <a:cubicBezTo>
                      <a:pt x="267469" y="1450221"/>
                      <a:pt x="261428" y="1450221"/>
                      <a:pt x="255388" y="1451429"/>
                    </a:cubicBezTo>
                    <a:cubicBezTo>
                      <a:pt x="250555" y="1452637"/>
                      <a:pt x="251764" y="1451429"/>
                      <a:pt x="248139" y="1447805"/>
                    </a:cubicBezTo>
                    <a:cubicBezTo>
                      <a:pt x="246931" y="1446597"/>
                      <a:pt x="244514" y="1446597"/>
                      <a:pt x="244514" y="1447805"/>
                    </a:cubicBezTo>
                    <a:cubicBezTo>
                      <a:pt x="238474" y="1457470"/>
                      <a:pt x="225185" y="1453845"/>
                      <a:pt x="215520" y="1459886"/>
                    </a:cubicBezTo>
                    <a:cubicBezTo>
                      <a:pt x="213103" y="1461094"/>
                      <a:pt x="210687" y="1463510"/>
                      <a:pt x="208271" y="1464718"/>
                    </a:cubicBezTo>
                    <a:cubicBezTo>
                      <a:pt x="205855" y="1467135"/>
                      <a:pt x="211896" y="1469551"/>
                      <a:pt x="203439" y="1470759"/>
                    </a:cubicBezTo>
                    <a:cubicBezTo>
                      <a:pt x="199814" y="1470759"/>
                      <a:pt x="196189" y="1473175"/>
                      <a:pt x="192565" y="1474384"/>
                    </a:cubicBezTo>
                    <a:cubicBezTo>
                      <a:pt x="188941" y="1474384"/>
                      <a:pt x="186525" y="1475591"/>
                      <a:pt x="184108" y="1476800"/>
                    </a:cubicBezTo>
                    <a:cubicBezTo>
                      <a:pt x="182900" y="1476800"/>
                      <a:pt x="184108" y="1478008"/>
                      <a:pt x="184108" y="1478008"/>
                    </a:cubicBezTo>
                    <a:cubicBezTo>
                      <a:pt x="190149" y="1476800"/>
                      <a:pt x="197398" y="1474384"/>
                      <a:pt x="204646" y="1474384"/>
                    </a:cubicBezTo>
                    <a:close/>
                    <a:moveTo>
                      <a:pt x="1046708" y="1109530"/>
                    </a:moveTo>
                    <a:lnTo>
                      <a:pt x="1046708" y="1109530"/>
                    </a:lnTo>
                    <a:lnTo>
                      <a:pt x="1046708" y="1109530"/>
                    </a:lnTo>
                    <a:lnTo>
                      <a:pt x="1046708" y="1109530"/>
                    </a:lnTo>
                    <a:close/>
                    <a:moveTo>
                      <a:pt x="176860" y="1363236"/>
                    </a:moveTo>
                    <a:cubicBezTo>
                      <a:pt x="176860" y="1359612"/>
                      <a:pt x="176860" y="1355987"/>
                      <a:pt x="176860" y="1352363"/>
                    </a:cubicBezTo>
                    <a:cubicBezTo>
                      <a:pt x="175652" y="1337866"/>
                      <a:pt x="175652" y="1324576"/>
                      <a:pt x="181693" y="1312495"/>
                    </a:cubicBezTo>
                    <a:cubicBezTo>
                      <a:pt x="184108" y="1307662"/>
                      <a:pt x="187733" y="1302830"/>
                      <a:pt x="191357" y="1297998"/>
                    </a:cubicBezTo>
                    <a:cubicBezTo>
                      <a:pt x="194982" y="1294373"/>
                      <a:pt x="198606" y="1290749"/>
                      <a:pt x="203439" y="1288332"/>
                    </a:cubicBezTo>
                    <a:cubicBezTo>
                      <a:pt x="209479" y="1282292"/>
                      <a:pt x="217936" y="1277459"/>
                      <a:pt x="227601" y="1278668"/>
                    </a:cubicBezTo>
                    <a:cubicBezTo>
                      <a:pt x="246931" y="1282292"/>
                      <a:pt x="265053" y="1295581"/>
                      <a:pt x="285591" y="1296789"/>
                    </a:cubicBezTo>
                    <a:cubicBezTo>
                      <a:pt x="286799" y="1296789"/>
                      <a:pt x="289215" y="1296789"/>
                      <a:pt x="290424" y="1296789"/>
                    </a:cubicBezTo>
                    <a:cubicBezTo>
                      <a:pt x="291631" y="1296789"/>
                      <a:pt x="294048" y="1296789"/>
                      <a:pt x="295256" y="1296789"/>
                    </a:cubicBezTo>
                    <a:cubicBezTo>
                      <a:pt x="295256" y="1296789"/>
                      <a:pt x="295256" y="1296789"/>
                      <a:pt x="296464" y="1296789"/>
                    </a:cubicBezTo>
                    <a:cubicBezTo>
                      <a:pt x="296464" y="1296789"/>
                      <a:pt x="296464" y="1296789"/>
                      <a:pt x="297672" y="1296789"/>
                    </a:cubicBezTo>
                    <a:cubicBezTo>
                      <a:pt x="297672" y="1296789"/>
                      <a:pt x="297672" y="1296789"/>
                      <a:pt x="297672" y="1296789"/>
                    </a:cubicBezTo>
                    <a:cubicBezTo>
                      <a:pt x="300088" y="1296789"/>
                      <a:pt x="302505" y="1295581"/>
                      <a:pt x="303713" y="1294373"/>
                    </a:cubicBezTo>
                    <a:cubicBezTo>
                      <a:pt x="304920" y="1294373"/>
                      <a:pt x="306129" y="1294373"/>
                      <a:pt x="307337" y="1293165"/>
                    </a:cubicBezTo>
                    <a:cubicBezTo>
                      <a:pt x="308545" y="1293165"/>
                      <a:pt x="309753" y="1291957"/>
                      <a:pt x="310961" y="1291957"/>
                    </a:cubicBezTo>
                    <a:cubicBezTo>
                      <a:pt x="313377" y="1290749"/>
                      <a:pt x="314586" y="1289541"/>
                      <a:pt x="317002" y="1289541"/>
                    </a:cubicBezTo>
                    <a:cubicBezTo>
                      <a:pt x="318210" y="1289541"/>
                      <a:pt x="319418" y="1288332"/>
                      <a:pt x="319418" y="1288332"/>
                    </a:cubicBezTo>
                    <a:cubicBezTo>
                      <a:pt x="321834" y="1285916"/>
                      <a:pt x="324251" y="1282292"/>
                      <a:pt x="326667" y="1278668"/>
                    </a:cubicBezTo>
                    <a:cubicBezTo>
                      <a:pt x="330291" y="1272627"/>
                      <a:pt x="332708" y="1265378"/>
                      <a:pt x="332708" y="1258129"/>
                    </a:cubicBezTo>
                    <a:cubicBezTo>
                      <a:pt x="333916" y="1250881"/>
                      <a:pt x="333916" y="1243632"/>
                      <a:pt x="335124" y="1235175"/>
                    </a:cubicBezTo>
                    <a:cubicBezTo>
                      <a:pt x="336332" y="1229135"/>
                      <a:pt x="336332" y="1223094"/>
                      <a:pt x="338748" y="1217053"/>
                    </a:cubicBezTo>
                    <a:cubicBezTo>
                      <a:pt x="339956" y="1213429"/>
                      <a:pt x="342373" y="1211013"/>
                      <a:pt x="345997" y="1208597"/>
                    </a:cubicBezTo>
                    <a:cubicBezTo>
                      <a:pt x="349621" y="1206180"/>
                      <a:pt x="354454" y="1204972"/>
                      <a:pt x="359286" y="1204972"/>
                    </a:cubicBezTo>
                    <a:cubicBezTo>
                      <a:pt x="361702" y="1204972"/>
                      <a:pt x="367743" y="1203764"/>
                      <a:pt x="371367" y="1204972"/>
                    </a:cubicBezTo>
                    <a:cubicBezTo>
                      <a:pt x="371367" y="1203764"/>
                      <a:pt x="371367" y="1202556"/>
                      <a:pt x="371367" y="1201348"/>
                    </a:cubicBezTo>
                    <a:cubicBezTo>
                      <a:pt x="371367" y="1196515"/>
                      <a:pt x="374992" y="1192891"/>
                      <a:pt x="378616" y="1190475"/>
                    </a:cubicBezTo>
                    <a:cubicBezTo>
                      <a:pt x="378616" y="1190475"/>
                      <a:pt x="379824" y="1189267"/>
                      <a:pt x="379824" y="1189267"/>
                    </a:cubicBezTo>
                    <a:cubicBezTo>
                      <a:pt x="384657" y="1183226"/>
                      <a:pt x="385865" y="1175977"/>
                      <a:pt x="387073" y="1167520"/>
                    </a:cubicBezTo>
                    <a:cubicBezTo>
                      <a:pt x="388281" y="1162688"/>
                      <a:pt x="389489" y="1157855"/>
                      <a:pt x="391905" y="1154231"/>
                    </a:cubicBezTo>
                    <a:cubicBezTo>
                      <a:pt x="391905" y="1154231"/>
                      <a:pt x="393114" y="1153023"/>
                      <a:pt x="393114" y="1153023"/>
                    </a:cubicBezTo>
                    <a:cubicBezTo>
                      <a:pt x="394322" y="1151815"/>
                      <a:pt x="395530" y="1150607"/>
                      <a:pt x="396738" y="1150607"/>
                    </a:cubicBezTo>
                    <a:cubicBezTo>
                      <a:pt x="400362" y="1148191"/>
                      <a:pt x="407611" y="1146982"/>
                      <a:pt x="412444" y="1149398"/>
                    </a:cubicBezTo>
                    <a:lnTo>
                      <a:pt x="412444" y="1149398"/>
                    </a:lnTo>
                    <a:cubicBezTo>
                      <a:pt x="412444" y="1146982"/>
                      <a:pt x="412444" y="1145774"/>
                      <a:pt x="413652" y="1143358"/>
                    </a:cubicBezTo>
                    <a:cubicBezTo>
                      <a:pt x="414860" y="1137317"/>
                      <a:pt x="418484" y="1132485"/>
                      <a:pt x="420901" y="1127652"/>
                    </a:cubicBezTo>
                    <a:cubicBezTo>
                      <a:pt x="422109" y="1125236"/>
                      <a:pt x="424525" y="1122820"/>
                      <a:pt x="425733" y="1120403"/>
                    </a:cubicBezTo>
                    <a:cubicBezTo>
                      <a:pt x="425733" y="1120403"/>
                      <a:pt x="425733" y="1120403"/>
                      <a:pt x="425733" y="1120403"/>
                    </a:cubicBezTo>
                    <a:cubicBezTo>
                      <a:pt x="428149" y="1117987"/>
                      <a:pt x="429358" y="1115571"/>
                      <a:pt x="431773" y="1111947"/>
                    </a:cubicBezTo>
                    <a:cubicBezTo>
                      <a:pt x="432982" y="1109530"/>
                      <a:pt x="434190" y="1108322"/>
                      <a:pt x="436606" y="1105906"/>
                    </a:cubicBezTo>
                    <a:cubicBezTo>
                      <a:pt x="439023" y="1102282"/>
                      <a:pt x="441439" y="1098657"/>
                      <a:pt x="443855" y="1095033"/>
                    </a:cubicBezTo>
                    <a:cubicBezTo>
                      <a:pt x="446271" y="1090200"/>
                      <a:pt x="447480" y="1086576"/>
                      <a:pt x="448687" y="1081744"/>
                    </a:cubicBezTo>
                    <a:cubicBezTo>
                      <a:pt x="448687" y="1079327"/>
                      <a:pt x="449895" y="1078119"/>
                      <a:pt x="449895" y="1075703"/>
                    </a:cubicBezTo>
                    <a:cubicBezTo>
                      <a:pt x="449895" y="1073287"/>
                      <a:pt x="451104" y="1072079"/>
                      <a:pt x="451104" y="1069663"/>
                    </a:cubicBezTo>
                    <a:cubicBezTo>
                      <a:pt x="452312" y="1066038"/>
                      <a:pt x="452312" y="1063622"/>
                      <a:pt x="454728" y="1059997"/>
                    </a:cubicBezTo>
                    <a:cubicBezTo>
                      <a:pt x="464393" y="1039459"/>
                      <a:pt x="482515" y="1023754"/>
                      <a:pt x="504261" y="1017713"/>
                    </a:cubicBezTo>
                    <a:cubicBezTo>
                      <a:pt x="521175" y="1014089"/>
                      <a:pt x="538089" y="1012881"/>
                      <a:pt x="556211" y="1015297"/>
                    </a:cubicBezTo>
                    <a:cubicBezTo>
                      <a:pt x="561043" y="1016505"/>
                      <a:pt x="567083" y="1017713"/>
                      <a:pt x="571916" y="1018921"/>
                    </a:cubicBezTo>
                    <a:cubicBezTo>
                      <a:pt x="591246" y="1024962"/>
                      <a:pt x="608160" y="1040667"/>
                      <a:pt x="615408" y="1058789"/>
                    </a:cubicBezTo>
                    <a:cubicBezTo>
                      <a:pt x="617825" y="1063622"/>
                      <a:pt x="619032" y="1069663"/>
                      <a:pt x="619032" y="1074495"/>
                    </a:cubicBezTo>
                    <a:cubicBezTo>
                      <a:pt x="620241" y="1087784"/>
                      <a:pt x="614200" y="1097449"/>
                      <a:pt x="605743" y="1104698"/>
                    </a:cubicBezTo>
                    <a:cubicBezTo>
                      <a:pt x="603327" y="1107114"/>
                      <a:pt x="602119" y="1110739"/>
                      <a:pt x="599703" y="1114363"/>
                    </a:cubicBezTo>
                    <a:cubicBezTo>
                      <a:pt x="598495" y="1115571"/>
                      <a:pt x="597286" y="1117987"/>
                      <a:pt x="597286" y="1119195"/>
                    </a:cubicBezTo>
                    <a:cubicBezTo>
                      <a:pt x="596078" y="1124028"/>
                      <a:pt x="594870" y="1127652"/>
                      <a:pt x="593662" y="1132485"/>
                    </a:cubicBezTo>
                    <a:cubicBezTo>
                      <a:pt x="593662" y="1133693"/>
                      <a:pt x="593662" y="1134901"/>
                      <a:pt x="592454" y="1134901"/>
                    </a:cubicBezTo>
                    <a:cubicBezTo>
                      <a:pt x="603327" y="1133693"/>
                      <a:pt x="614200" y="1133693"/>
                      <a:pt x="625073" y="1132485"/>
                    </a:cubicBezTo>
                    <a:cubicBezTo>
                      <a:pt x="629906" y="1131277"/>
                      <a:pt x="634739" y="1131277"/>
                      <a:pt x="639571" y="1130069"/>
                    </a:cubicBezTo>
                    <a:cubicBezTo>
                      <a:pt x="640779" y="1130069"/>
                      <a:pt x="641987" y="1128860"/>
                      <a:pt x="641987" y="1128860"/>
                    </a:cubicBezTo>
                    <a:cubicBezTo>
                      <a:pt x="644403" y="1127652"/>
                      <a:pt x="645611" y="1126444"/>
                      <a:pt x="644403" y="1124028"/>
                    </a:cubicBezTo>
                    <a:cubicBezTo>
                      <a:pt x="644403" y="1122820"/>
                      <a:pt x="643195" y="1121612"/>
                      <a:pt x="641987" y="1120403"/>
                    </a:cubicBezTo>
                    <a:cubicBezTo>
                      <a:pt x="641987" y="1120403"/>
                      <a:pt x="641987" y="1120403"/>
                      <a:pt x="641987" y="1119195"/>
                    </a:cubicBezTo>
                    <a:cubicBezTo>
                      <a:pt x="641987" y="1119195"/>
                      <a:pt x="641987" y="1117987"/>
                      <a:pt x="641987" y="1117987"/>
                    </a:cubicBezTo>
                    <a:cubicBezTo>
                      <a:pt x="641987" y="1117987"/>
                      <a:pt x="641987" y="1116779"/>
                      <a:pt x="641987" y="1116779"/>
                    </a:cubicBezTo>
                    <a:cubicBezTo>
                      <a:pt x="641987" y="1116779"/>
                      <a:pt x="641987" y="1116779"/>
                      <a:pt x="641987" y="1116779"/>
                    </a:cubicBezTo>
                    <a:cubicBezTo>
                      <a:pt x="643195" y="1115571"/>
                      <a:pt x="644403" y="1114363"/>
                      <a:pt x="645611" y="1114363"/>
                    </a:cubicBezTo>
                    <a:cubicBezTo>
                      <a:pt x="652860" y="1111947"/>
                      <a:pt x="661317" y="1110739"/>
                      <a:pt x="669774" y="1110739"/>
                    </a:cubicBezTo>
                    <a:cubicBezTo>
                      <a:pt x="685479" y="1111947"/>
                      <a:pt x="702393" y="1115571"/>
                      <a:pt x="719307" y="1120403"/>
                    </a:cubicBezTo>
                    <a:cubicBezTo>
                      <a:pt x="719307" y="1120403"/>
                      <a:pt x="719307" y="1120403"/>
                      <a:pt x="719307" y="1120403"/>
                    </a:cubicBezTo>
                    <a:cubicBezTo>
                      <a:pt x="710850" y="1113155"/>
                      <a:pt x="703601" y="1105906"/>
                      <a:pt x="698769" y="1096241"/>
                    </a:cubicBezTo>
                    <a:cubicBezTo>
                      <a:pt x="692728" y="1080536"/>
                      <a:pt x="689104" y="1057581"/>
                      <a:pt x="698769" y="1044292"/>
                    </a:cubicBezTo>
                    <a:cubicBezTo>
                      <a:pt x="702393" y="1039459"/>
                      <a:pt x="708434" y="1037043"/>
                      <a:pt x="714474" y="1033419"/>
                    </a:cubicBezTo>
                    <a:cubicBezTo>
                      <a:pt x="714474" y="1033419"/>
                      <a:pt x="715682" y="1033419"/>
                      <a:pt x="715682" y="1032211"/>
                    </a:cubicBezTo>
                    <a:cubicBezTo>
                      <a:pt x="720515" y="1029794"/>
                      <a:pt x="724139" y="1026170"/>
                      <a:pt x="726556" y="1021338"/>
                    </a:cubicBezTo>
                    <a:cubicBezTo>
                      <a:pt x="728972" y="1018921"/>
                      <a:pt x="731388" y="1015297"/>
                      <a:pt x="732596" y="1012881"/>
                    </a:cubicBezTo>
                    <a:cubicBezTo>
                      <a:pt x="733804" y="1009256"/>
                      <a:pt x="735013" y="1006840"/>
                      <a:pt x="736220" y="1004424"/>
                    </a:cubicBezTo>
                    <a:cubicBezTo>
                      <a:pt x="737429" y="1000799"/>
                      <a:pt x="738637" y="997175"/>
                      <a:pt x="739845" y="993551"/>
                    </a:cubicBezTo>
                    <a:cubicBezTo>
                      <a:pt x="741053" y="989926"/>
                      <a:pt x="742261" y="987510"/>
                      <a:pt x="743470" y="983886"/>
                    </a:cubicBezTo>
                    <a:cubicBezTo>
                      <a:pt x="750718" y="968180"/>
                      <a:pt x="760383" y="952474"/>
                      <a:pt x="778505" y="951266"/>
                    </a:cubicBezTo>
                    <a:cubicBezTo>
                      <a:pt x="779713" y="951266"/>
                      <a:pt x="782129" y="951266"/>
                      <a:pt x="784545" y="951266"/>
                    </a:cubicBezTo>
                    <a:cubicBezTo>
                      <a:pt x="791794" y="951266"/>
                      <a:pt x="797835" y="954891"/>
                      <a:pt x="802667" y="959723"/>
                    </a:cubicBezTo>
                    <a:cubicBezTo>
                      <a:pt x="805084" y="963348"/>
                      <a:pt x="807500" y="966972"/>
                      <a:pt x="809916" y="970596"/>
                    </a:cubicBezTo>
                    <a:lnTo>
                      <a:pt x="809916" y="970596"/>
                    </a:lnTo>
                    <a:cubicBezTo>
                      <a:pt x="809916" y="965764"/>
                      <a:pt x="809916" y="962139"/>
                      <a:pt x="809916" y="957307"/>
                    </a:cubicBezTo>
                    <a:cubicBezTo>
                      <a:pt x="809916" y="948850"/>
                      <a:pt x="809916" y="940393"/>
                      <a:pt x="812332" y="933144"/>
                    </a:cubicBezTo>
                    <a:cubicBezTo>
                      <a:pt x="813541" y="927104"/>
                      <a:pt x="814748" y="921063"/>
                      <a:pt x="817165" y="916231"/>
                    </a:cubicBezTo>
                    <a:cubicBezTo>
                      <a:pt x="817165" y="916231"/>
                      <a:pt x="817165" y="916231"/>
                      <a:pt x="817165" y="916231"/>
                    </a:cubicBezTo>
                    <a:cubicBezTo>
                      <a:pt x="818373" y="915023"/>
                      <a:pt x="820789" y="915023"/>
                      <a:pt x="820789" y="917439"/>
                    </a:cubicBezTo>
                    <a:cubicBezTo>
                      <a:pt x="820789" y="918647"/>
                      <a:pt x="821998" y="918647"/>
                      <a:pt x="821998" y="918647"/>
                    </a:cubicBezTo>
                    <a:cubicBezTo>
                      <a:pt x="823205" y="917439"/>
                      <a:pt x="825622" y="911398"/>
                      <a:pt x="825622" y="911398"/>
                    </a:cubicBezTo>
                    <a:cubicBezTo>
                      <a:pt x="825622" y="911398"/>
                      <a:pt x="825622" y="911398"/>
                      <a:pt x="825622" y="911398"/>
                    </a:cubicBezTo>
                    <a:cubicBezTo>
                      <a:pt x="825622" y="910190"/>
                      <a:pt x="826830" y="908982"/>
                      <a:pt x="826830" y="906566"/>
                    </a:cubicBezTo>
                    <a:cubicBezTo>
                      <a:pt x="825622" y="901733"/>
                      <a:pt x="824413" y="896901"/>
                      <a:pt x="825622" y="893277"/>
                    </a:cubicBezTo>
                    <a:cubicBezTo>
                      <a:pt x="825622" y="893277"/>
                      <a:pt x="825622" y="892068"/>
                      <a:pt x="825622" y="892068"/>
                    </a:cubicBezTo>
                    <a:cubicBezTo>
                      <a:pt x="828038" y="886028"/>
                      <a:pt x="829246" y="878779"/>
                      <a:pt x="831662" y="871530"/>
                    </a:cubicBezTo>
                    <a:cubicBezTo>
                      <a:pt x="834079" y="859449"/>
                      <a:pt x="837703" y="847368"/>
                      <a:pt x="842535" y="836495"/>
                    </a:cubicBezTo>
                    <a:cubicBezTo>
                      <a:pt x="842535" y="835286"/>
                      <a:pt x="843744" y="834079"/>
                      <a:pt x="843744" y="832870"/>
                    </a:cubicBezTo>
                    <a:cubicBezTo>
                      <a:pt x="849784" y="820789"/>
                      <a:pt x="857033" y="809916"/>
                      <a:pt x="866698" y="799043"/>
                    </a:cubicBezTo>
                    <a:cubicBezTo>
                      <a:pt x="866698" y="799043"/>
                      <a:pt x="866698" y="799043"/>
                      <a:pt x="866698" y="799043"/>
                    </a:cubicBezTo>
                    <a:cubicBezTo>
                      <a:pt x="875155" y="789378"/>
                      <a:pt x="886028" y="780921"/>
                      <a:pt x="896901" y="773672"/>
                    </a:cubicBezTo>
                    <a:cubicBezTo>
                      <a:pt x="898109" y="772464"/>
                      <a:pt x="899317" y="772464"/>
                      <a:pt x="900526" y="772464"/>
                    </a:cubicBezTo>
                    <a:cubicBezTo>
                      <a:pt x="904150" y="770048"/>
                      <a:pt x="908982" y="768840"/>
                      <a:pt x="912607" y="766424"/>
                    </a:cubicBezTo>
                    <a:cubicBezTo>
                      <a:pt x="912607" y="766424"/>
                      <a:pt x="912607" y="766424"/>
                      <a:pt x="912607" y="766424"/>
                    </a:cubicBezTo>
                    <a:cubicBezTo>
                      <a:pt x="912607" y="766424"/>
                      <a:pt x="912607" y="766424"/>
                      <a:pt x="912607" y="766424"/>
                    </a:cubicBezTo>
                    <a:cubicBezTo>
                      <a:pt x="915022" y="765215"/>
                      <a:pt x="916231" y="765215"/>
                      <a:pt x="918647" y="764007"/>
                    </a:cubicBezTo>
                    <a:cubicBezTo>
                      <a:pt x="919855" y="764007"/>
                      <a:pt x="921063" y="764007"/>
                      <a:pt x="922272" y="762799"/>
                    </a:cubicBezTo>
                    <a:cubicBezTo>
                      <a:pt x="923479" y="762799"/>
                      <a:pt x="925896" y="761591"/>
                      <a:pt x="927104" y="761591"/>
                    </a:cubicBezTo>
                    <a:cubicBezTo>
                      <a:pt x="929520" y="761591"/>
                      <a:pt x="931936" y="760383"/>
                      <a:pt x="934353" y="760383"/>
                    </a:cubicBezTo>
                    <a:cubicBezTo>
                      <a:pt x="935561" y="760383"/>
                      <a:pt x="937977" y="760383"/>
                      <a:pt x="939185" y="760383"/>
                    </a:cubicBezTo>
                    <a:cubicBezTo>
                      <a:pt x="941601" y="760383"/>
                      <a:pt x="945225" y="760383"/>
                      <a:pt x="947642" y="760383"/>
                    </a:cubicBezTo>
                    <a:cubicBezTo>
                      <a:pt x="948850" y="760383"/>
                      <a:pt x="950058" y="760383"/>
                      <a:pt x="952475" y="760383"/>
                    </a:cubicBezTo>
                    <a:cubicBezTo>
                      <a:pt x="957307" y="760383"/>
                      <a:pt x="960932" y="761591"/>
                      <a:pt x="965764" y="762799"/>
                    </a:cubicBezTo>
                    <a:cubicBezTo>
                      <a:pt x="966972" y="755551"/>
                      <a:pt x="964556" y="749510"/>
                      <a:pt x="963347" y="742261"/>
                    </a:cubicBezTo>
                    <a:cubicBezTo>
                      <a:pt x="963347" y="741053"/>
                      <a:pt x="963347" y="741053"/>
                      <a:pt x="963347" y="739845"/>
                    </a:cubicBezTo>
                    <a:cubicBezTo>
                      <a:pt x="963347" y="739845"/>
                      <a:pt x="963347" y="738637"/>
                      <a:pt x="963347" y="738637"/>
                    </a:cubicBezTo>
                    <a:cubicBezTo>
                      <a:pt x="963347" y="738637"/>
                      <a:pt x="963347" y="738637"/>
                      <a:pt x="963347" y="738637"/>
                    </a:cubicBezTo>
                    <a:cubicBezTo>
                      <a:pt x="963347" y="737429"/>
                      <a:pt x="964556" y="737429"/>
                      <a:pt x="964556" y="736221"/>
                    </a:cubicBezTo>
                    <a:cubicBezTo>
                      <a:pt x="964556" y="736221"/>
                      <a:pt x="965764" y="735012"/>
                      <a:pt x="966972" y="735012"/>
                    </a:cubicBezTo>
                    <a:cubicBezTo>
                      <a:pt x="968180" y="735012"/>
                      <a:pt x="969388" y="735012"/>
                      <a:pt x="969388" y="735012"/>
                    </a:cubicBezTo>
                    <a:cubicBezTo>
                      <a:pt x="969388" y="735012"/>
                      <a:pt x="969388" y="735012"/>
                      <a:pt x="969388" y="735012"/>
                    </a:cubicBezTo>
                    <a:lnTo>
                      <a:pt x="969388" y="735012"/>
                    </a:lnTo>
                    <a:cubicBezTo>
                      <a:pt x="971804" y="735012"/>
                      <a:pt x="973013" y="735012"/>
                      <a:pt x="975429" y="735012"/>
                    </a:cubicBezTo>
                    <a:cubicBezTo>
                      <a:pt x="976637" y="735012"/>
                      <a:pt x="976637" y="735012"/>
                      <a:pt x="977845" y="735012"/>
                    </a:cubicBezTo>
                    <a:cubicBezTo>
                      <a:pt x="982678" y="733804"/>
                      <a:pt x="987510" y="732596"/>
                      <a:pt x="992343" y="730180"/>
                    </a:cubicBezTo>
                    <a:cubicBezTo>
                      <a:pt x="999591" y="726555"/>
                      <a:pt x="1006840" y="720515"/>
                      <a:pt x="1012881" y="714474"/>
                    </a:cubicBezTo>
                    <a:cubicBezTo>
                      <a:pt x="1012881" y="714474"/>
                      <a:pt x="1012881" y="714474"/>
                      <a:pt x="1012881" y="714474"/>
                    </a:cubicBezTo>
                    <a:cubicBezTo>
                      <a:pt x="1014089" y="713266"/>
                      <a:pt x="1014089" y="713266"/>
                      <a:pt x="1015297" y="712058"/>
                    </a:cubicBezTo>
                    <a:cubicBezTo>
                      <a:pt x="1016505" y="710850"/>
                      <a:pt x="1017713" y="709642"/>
                      <a:pt x="1018921" y="707226"/>
                    </a:cubicBezTo>
                    <a:cubicBezTo>
                      <a:pt x="1022546" y="702393"/>
                      <a:pt x="1026170" y="697561"/>
                      <a:pt x="1027378" y="691520"/>
                    </a:cubicBezTo>
                    <a:cubicBezTo>
                      <a:pt x="1027378" y="691520"/>
                      <a:pt x="1027378" y="690312"/>
                      <a:pt x="1027378" y="690312"/>
                    </a:cubicBezTo>
                    <a:cubicBezTo>
                      <a:pt x="1027378" y="690312"/>
                      <a:pt x="1027378" y="690312"/>
                      <a:pt x="1027378" y="690312"/>
                    </a:cubicBezTo>
                    <a:cubicBezTo>
                      <a:pt x="1027378" y="689104"/>
                      <a:pt x="1027378" y="687896"/>
                      <a:pt x="1027378" y="686688"/>
                    </a:cubicBezTo>
                    <a:cubicBezTo>
                      <a:pt x="1027378" y="685479"/>
                      <a:pt x="1027378" y="684271"/>
                      <a:pt x="1027378" y="683063"/>
                    </a:cubicBezTo>
                    <a:lnTo>
                      <a:pt x="1027378" y="683063"/>
                    </a:lnTo>
                    <a:cubicBezTo>
                      <a:pt x="1026170" y="679439"/>
                      <a:pt x="1024962" y="674606"/>
                      <a:pt x="1023753" y="670982"/>
                    </a:cubicBezTo>
                    <a:cubicBezTo>
                      <a:pt x="1012881" y="637154"/>
                      <a:pt x="993550" y="606951"/>
                      <a:pt x="985094" y="573124"/>
                    </a:cubicBezTo>
                    <a:cubicBezTo>
                      <a:pt x="983886" y="569499"/>
                      <a:pt x="983886" y="567083"/>
                      <a:pt x="982678" y="563459"/>
                    </a:cubicBezTo>
                    <a:cubicBezTo>
                      <a:pt x="982678" y="562251"/>
                      <a:pt x="982678" y="559835"/>
                      <a:pt x="981469" y="558626"/>
                    </a:cubicBezTo>
                    <a:cubicBezTo>
                      <a:pt x="981469" y="556210"/>
                      <a:pt x="980261" y="553794"/>
                      <a:pt x="980261" y="550170"/>
                    </a:cubicBezTo>
                    <a:cubicBezTo>
                      <a:pt x="979053" y="530840"/>
                      <a:pt x="982678" y="511510"/>
                      <a:pt x="994759" y="497012"/>
                    </a:cubicBezTo>
                    <a:cubicBezTo>
                      <a:pt x="994759" y="497012"/>
                      <a:pt x="995967" y="495804"/>
                      <a:pt x="995967" y="495804"/>
                    </a:cubicBezTo>
                    <a:cubicBezTo>
                      <a:pt x="1002007" y="488555"/>
                      <a:pt x="1010464" y="483723"/>
                      <a:pt x="1018921" y="481307"/>
                    </a:cubicBezTo>
                    <a:cubicBezTo>
                      <a:pt x="1021338" y="480098"/>
                      <a:pt x="1023753" y="480098"/>
                      <a:pt x="1026170" y="478890"/>
                    </a:cubicBezTo>
                    <a:cubicBezTo>
                      <a:pt x="1026170" y="478890"/>
                      <a:pt x="1026170" y="477682"/>
                      <a:pt x="1027378" y="477682"/>
                    </a:cubicBezTo>
                    <a:cubicBezTo>
                      <a:pt x="1027378" y="477682"/>
                      <a:pt x="1027378" y="476474"/>
                      <a:pt x="1027378" y="476474"/>
                    </a:cubicBezTo>
                    <a:cubicBezTo>
                      <a:pt x="1028586" y="475266"/>
                      <a:pt x="1029794" y="474058"/>
                      <a:pt x="1031003" y="472850"/>
                    </a:cubicBezTo>
                    <a:cubicBezTo>
                      <a:pt x="1034627" y="469225"/>
                      <a:pt x="1039460" y="465601"/>
                      <a:pt x="1045500" y="463185"/>
                    </a:cubicBezTo>
                    <a:cubicBezTo>
                      <a:pt x="1047916" y="461977"/>
                      <a:pt x="1049124" y="461977"/>
                      <a:pt x="1051541" y="460768"/>
                    </a:cubicBezTo>
                    <a:cubicBezTo>
                      <a:pt x="1055165" y="459561"/>
                      <a:pt x="1058789" y="457144"/>
                      <a:pt x="1062414" y="454728"/>
                    </a:cubicBezTo>
                    <a:cubicBezTo>
                      <a:pt x="1068454" y="451104"/>
                      <a:pt x="1074495" y="448687"/>
                      <a:pt x="1080535" y="445063"/>
                    </a:cubicBezTo>
                    <a:cubicBezTo>
                      <a:pt x="1085368" y="442647"/>
                      <a:pt x="1090200" y="440231"/>
                      <a:pt x="1095033" y="436606"/>
                    </a:cubicBezTo>
                    <a:cubicBezTo>
                      <a:pt x="1102281" y="431774"/>
                      <a:pt x="1109531" y="426941"/>
                      <a:pt x="1116779" y="422109"/>
                    </a:cubicBezTo>
                    <a:cubicBezTo>
                      <a:pt x="1122820" y="417276"/>
                      <a:pt x="1128860" y="412444"/>
                      <a:pt x="1134901" y="407611"/>
                    </a:cubicBezTo>
                    <a:cubicBezTo>
                      <a:pt x="1139734" y="403987"/>
                      <a:pt x="1145774" y="399154"/>
                      <a:pt x="1150606" y="394322"/>
                    </a:cubicBezTo>
                    <a:cubicBezTo>
                      <a:pt x="1150606" y="393114"/>
                      <a:pt x="1151815" y="393114"/>
                      <a:pt x="1151815" y="391906"/>
                    </a:cubicBezTo>
                    <a:cubicBezTo>
                      <a:pt x="1156647" y="384657"/>
                      <a:pt x="1161480" y="377408"/>
                      <a:pt x="1163896" y="373784"/>
                    </a:cubicBezTo>
                    <a:cubicBezTo>
                      <a:pt x="1163896" y="372576"/>
                      <a:pt x="1165104" y="371367"/>
                      <a:pt x="1165104" y="371367"/>
                    </a:cubicBezTo>
                    <a:cubicBezTo>
                      <a:pt x="1168728" y="365327"/>
                      <a:pt x="1172353" y="358078"/>
                      <a:pt x="1174769" y="350830"/>
                    </a:cubicBezTo>
                    <a:cubicBezTo>
                      <a:pt x="1175977" y="348413"/>
                      <a:pt x="1177185" y="344789"/>
                      <a:pt x="1177185" y="342373"/>
                    </a:cubicBezTo>
                    <a:cubicBezTo>
                      <a:pt x="1177185" y="341164"/>
                      <a:pt x="1178394" y="338748"/>
                      <a:pt x="1178394" y="337540"/>
                    </a:cubicBezTo>
                    <a:cubicBezTo>
                      <a:pt x="1179602" y="327875"/>
                      <a:pt x="1182018" y="318210"/>
                      <a:pt x="1180809" y="307337"/>
                    </a:cubicBezTo>
                    <a:cubicBezTo>
                      <a:pt x="1180809" y="303712"/>
                      <a:pt x="1180809" y="300088"/>
                      <a:pt x="1180809" y="297672"/>
                    </a:cubicBezTo>
                    <a:cubicBezTo>
                      <a:pt x="1180809" y="294048"/>
                      <a:pt x="1179602" y="290423"/>
                      <a:pt x="1178394" y="286799"/>
                    </a:cubicBezTo>
                    <a:cubicBezTo>
                      <a:pt x="1177185" y="284383"/>
                      <a:pt x="1177185" y="281966"/>
                      <a:pt x="1175977" y="279550"/>
                    </a:cubicBezTo>
                    <a:cubicBezTo>
                      <a:pt x="1174769" y="277134"/>
                      <a:pt x="1173561" y="274718"/>
                      <a:pt x="1173561" y="271093"/>
                    </a:cubicBezTo>
                    <a:cubicBezTo>
                      <a:pt x="1173561" y="269885"/>
                      <a:pt x="1172353" y="268677"/>
                      <a:pt x="1172353" y="267469"/>
                    </a:cubicBezTo>
                    <a:cubicBezTo>
                      <a:pt x="1171145" y="263845"/>
                      <a:pt x="1171145" y="260220"/>
                      <a:pt x="1172353" y="256596"/>
                    </a:cubicBezTo>
                    <a:cubicBezTo>
                      <a:pt x="1177185" y="244515"/>
                      <a:pt x="1188059" y="234850"/>
                      <a:pt x="1192891" y="222768"/>
                    </a:cubicBezTo>
                    <a:cubicBezTo>
                      <a:pt x="1194099" y="219144"/>
                      <a:pt x="1195307" y="215520"/>
                      <a:pt x="1195307" y="211895"/>
                    </a:cubicBezTo>
                    <a:cubicBezTo>
                      <a:pt x="1196516" y="205855"/>
                      <a:pt x="1196516" y="198606"/>
                      <a:pt x="1194099" y="192565"/>
                    </a:cubicBezTo>
                    <a:cubicBezTo>
                      <a:pt x="1194099" y="191357"/>
                      <a:pt x="1192891" y="191357"/>
                      <a:pt x="1192891" y="190149"/>
                    </a:cubicBezTo>
                    <a:cubicBezTo>
                      <a:pt x="1191683" y="187733"/>
                      <a:pt x="1190475" y="185317"/>
                      <a:pt x="1188059" y="182900"/>
                    </a:cubicBezTo>
                    <a:cubicBezTo>
                      <a:pt x="1188059" y="181692"/>
                      <a:pt x="1186850" y="181692"/>
                      <a:pt x="1185642" y="180484"/>
                    </a:cubicBezTo>
                    <a:cubicBezTo>
                      <a:pt x="1182018" y="176860"/>
                      <a:pt x="1177185" y="173235"/>
                      <a:pt x="1173561" y="168403"/>
                    </a:cubicBezTo>
                    <a:cubicBezTo>
                      <a:pt x="1172353" y="167195"/>
                      <a:pt x="1172353" y="165987"/>
                      <a:pt x="1172353" y="164778"/>
                    </a:cubicBezTo>
                    <a:cubicBezTo>
                      <a:pt x="1172353" y="164778"/>
                      <a:pt x="1172353" y="164778"/>
                      <a:pt x="1172353" y="163571"/>
                    </a:cubicBezTo>
                    <a:cubicBezTo>
                      <a:pt x="1171145" y="159946"/>
                      <a:pt x="1171145" y="157530"/>
                      <a:pt x="1171145" y="155114"/>
                    </a:cubicBezTo>
                    <a:cubicBezTo>
                      <a:pt x="1169937" y="152697"/>
                      <a:pt x="1168728" y="150281"/>
                      <a:pt x="1167520" y="149073"/>
                    </a:cubicBezTo>
                    <a:cubicBezTo>
                      <a:pt x="1166313" y="146657"/>
                      <a:pt x="1165104" y="144241"/>
                      <a:pt x="1162688" y="143032"/>
                    </a:cubicBezTo>
                    <a:cubicBezTo>
                      <a:pt x="1162688" y="141824"/>
                      <a:pt x="1161480" y="141824"/>
                      <a:pt x="1161480" y="140616"/>
                    </a:cubicBezTo>
                    <a:cubicBezTo>
                      <a:pt x="1160272" y="139408"/>
                      <a:pt x="1159063" y="138200"/>
                      <a:pt x="1157856" y="136992"/>
                    </a:cubicBezTo>
                    <a:cubicBezTo>
                      <a:pt x="1157856" y="136992"/>
                      <a:pt x="1156647" y="135784"/>
                      <a:pt x="1156647" y="135784"/>
                    </a:cubicBezTo>
                    <a:cubicBezTo>
                      <a:pt x="1153023" y="133367"/>
                      <a:pt x="1149399" y="130951"/>
                      <a:pt x="1145774" y="128535"/>
                    </a:cubicBezTo>
                    <a:cubicBezTo>
                      <a:pt x="1139734" y="126119"/>
                      <a:pt x="1133693" y="123702"/>
                      <a:pt x="1127652" y="123702"/>
                    </a:cubicBezTo>
                    <a:cubicBezTo>
                      <a:pt x="1108322" y="122494"/>
                      <a:pt x="1088992" y="128535"/>
                      <a:pt x="1074495" y="140616"/>
                    </a:cubicBezTo>
                    <a:cubicBezTo>
                      <a:pt x="1064830" y="147865"/>
                      <a:pt x="1055165" y="158738"/>
                      <a:pt x="1047916" y="170819"/>
                    </a:cubicBezTo>
                    <a:cubicBezTo>
                      <a:pt x="1040667" y="181692"/>
                      <a:pt x="1037043" y="194981"/>
                      <a:pt x="1035835" y="208271"/>
                    </a:cubicBezTo>
                    <a:cubicBezTo>
                      <a:pt x="1035835" y="209479"/>
                      <a:pt x="1035835" y="210687"/>
                      <a:pt x="1035835" y="211895"/>
                    </a:cubicBezTo>
                    <a:cubicBezTo>
                      <a:pt x="1035835" y="211895"/>
                      <a:pt x="1035835" y="211895"/>
                      <a:pt x="1035835" y="213103"/>
                    </a:cubicBezTo>
                    <a:cubicBezTo>
                      <a:pt x="1035835" y="222768"/>
                      <a:pt x="1035835" y="231225"/>
                      <a:pt x="1039460" y="240890"/>
                    </a:cubicBezTo>
                    <a:lnTo>
                      <a:pt x="1039460" y="240890"/>
                    </a:lnTo>
                    <a:cubicBezTo>
                      <a:pt x="1040667" y="243306"/>
                      <a:pt x="1041875" y="245723"/>
                      <a:pt x="1043084" y="248139"/>
                    </a:cubicBezTo>
                    <a:cubicBezTo>
                      <a:pt x="1043084" y="248139"/>
                      <a:pt x="1044292" y="248139"/>
                      <a:pt x="1044292" y="249347"/>
                    </a:cubicBezTo>
                    <a:cubicBezTo>
                      <a:pt x="1046708" y="251763"/>
                      <a:pt x="1052749" y="250555"/>
                      <a:pt x="1057581" y="249347"/>
                    </a:cubicBezTo>
                    <a:cubicBezTo>
                      <a:pt x="1061206" y="248139"/>
                      <a:pt x="1064830" y="245723"/>
                      <a:pt x="1066038" y="244515"/>
                    </a:cubicBezTo>
                    <a:cubicBezTo>
                      <a:pt x="1068454" y="243306"/>
                      <a:pt x="1069663" y="240890"/>
                      <a:pt x="1072078" y="239682"/>
                    </a:cubicBezTo>
                    <a:cubicBezTo>
                      <a:pt x="1076911" y="234850"/>
                      <a:pt x="1079328" y="227601"/>
                      <a:pt x="1079328" y="219144"/>
                    </a:cubicBezTo>
                    <a:cubicBezTo>
                      <a:pt x="1079328" y="219144"/>
                      <a:pt x="1079328" y="217936"/>
                      <a:pt x="1079328" y="217936"/>
                    </a:cubicBezTo>
                    <a:cubicBezTo>
                      <a:pt x="1079328" y="217936"/>
                      <a:pt x="1079328" y="216728"/>
                      <a:pt x="1079328" y="216728"/>
                    </a:cubicBezTo>
                    <a:cubicBezTo>
                      <a:pt x="1079328" y="211895"/>
                      <a:pt x="1079328" y="207063"/>
                      <a:pt x="1078119" y="203438"/>
                    </a:cubicBezTo>
                    <a:cubicBezTo>
                      <a:pt x="1076911" y="199814"/>
                      <a:pt x="1075703" y="196190"/>
                      <a:pt x="1076911" y="192565"/>
                    </a:cubicBezTo>
                    <a:cubicBezTo>
                      <a:pt x="1078119" y="190149"/>
                      <a:pt x="1079328" y="187733"/>
                      <a:pt x="1081744" y="186525"/>
                    </a:cubicBezTo>
                    <a:cubicBezTo>
                      <a:pt x="1081744" y="186525"/>
                      <a:pt x="1081744" y="186525"/>
                      <a:pt x="1081744" y="185317"/>
                    </a:cubicBezTo>
                    <a:cubicBezTo>
                      <a:pt x="1081744" y="185317"/>
                      <a:pt x="1081744" y="185317"/>
                      <a:pt x="1081744" y="184108"/>
                    </a:cubicBezTo>
                    <a:cubicBezTo>
                      <a:pt x="1092617" y="176860"/>
                      <a:pt x="1105906" y="176860"/>
                      <a:pt x="1117988" y="184108"/>
                    </a:cubicBezTo>
                    <a:cubicBezTo>
                      <a:pt x="1121612" y="186525"/>
                      <a:pt x="1125236" y="188941"/>
                      <a:pt x="1128860" y="192565"/>
                    </a:cubicBezTo>
                    <a:cubicBezTo>
                      <a:pt x="1134901" y="198606"/>
                      <a:pt x="1139734" y="203438"/>
                      <a:pt x="1142150" y="210687"/>
                    </a:cubicBezTo>
                    <a:cubicBezTo>
                      <a:pt x="1142150" y="210687"/>
                      <a:pt x="1142150" y="210687"/>
                      <a:pt x="1142150" y="211895"/>
                    </a:cubicBezTo>
                    <a:cubicBezTo>
                      <a:pt x="1146982" y="221560"/>
                      <a:pt x="1149399" y="233642"/>
                      <a:pt x="1146982" y="245723"/>
                    </a:cubicBezTo>
                    <a:cubicBezTo>
                      <a:pt x="1145774" y="250555"/>
                      <a:pt x="1144566" y="254180"/>
                      <a:pt x="1142150" y="259012"/>
                    </a:cubicBezTo>
                    <a:cubicBezTo>
                      <a:pt x="1138525" y="265053"/>
                      <a:pt x="1134901" y="269885"/>
                      <a:pt x="1130069" y="275926"/>
                    </a:cubicBezTo>
                    <a:cubicBezTo>
                      <a:pt x="1126444" y="280758"/>
                      <a:pt x="1121612" y="285591"/>
                      <a:pt x="1117988" y="290423"/>
                    </a:cubicBezTo>
                    <a:cubicBezTo>
                      <a:pt x="1116779" y="292839"/>
                      <a:pt x="1114363" y="294048"/>
                      <a:pt x="1113155" y="296464"/>
                    </a:cubicBezTo>
                    <a:cubicBezTo>
                      <a:pt x="1109531" y="302505"/>
                      <a:pt x="1107114" y="308545"/>
                      <a:pt x="1107114" y="318210"/>
                    </a:cubicBezTo>
                    <a:cubicBezTo>
                      <a:pt x="1107114" y="324251"/>
                      <a:pt x="1108322" y="330291"/>
                      <a:pt x="1107114" y="336332"/>
                    </a:cubicBezTo>
                    <a:cubicBezTo>
                      <a:pt x="1107114" y="337540"/>
                      <a:pt x="1105906" y="339956"/>
                      <a:pt x="1105906" y="341164"/>
                    </a:cubicBezTo>
                    <a:cubicBezTo>
                      <a:pt x="1105906" y="341164"/>
                      <a:pt x="1105906" y="341164"/>
                      <a:pt x="1105906" y="341164"/>
                    </a:cubicBezTo>
                    <a:cubicBezTo>
                      <a:pt x="1105906" y="341164"/>
                      <a:pt x="1104698" y="342373"/>
                      <a:pt x="1103490" y="342373"/>
                    </a:cubicBezTo>
                    <a:cubicBezTo>
                      <a:pt x="1103490" y="342373"/>
                      <a:pt x="1102281" y="342373"/>
                      <a:pt x="1102281" y="342373"/>
                    </a:cubicBezTo>
                    <a:cubicBezTo>
                      <a:pt x="1102281" y="342373"/>
                      <a:pt x="1102281" y="342373"/>
                      <a:pt x="1102281" y="342373"/>
                    </a:cubicBezTo>
                    <a:cubicBezTo>
                      <a:pt x="1102281" y="342373"/>
                      <a:pt x="1101074" y="342373"/>
                      <a:pt x="1101074" y="342373"/>
                    </a:cubicBezTo>
                    <a:lnTo>
                      <a:pt x="1101074" y="342373"/>
                    </a:lnTo>
                    <a:cubicBezTo>
                      <a:pt x="1101074" y="342373"/>
                      <a:pt x="1101074" y="342373"/>
                      <a:pt x="1101074" y="342373"/>
                    </a:cubicBezTo>
                    <a:cubicBezTo>
                      <a:pt x="1101074" y="342373"/>
                      <a:pt x="1101074" y="342373"/>
                      <a:pt x="1101074" y="342373"/>
                    </a:cubicBezTo>
                    <a:cubicBezTo>
                      <a:pt x="1099866" y="342373"/>
                      <a:pt x="1099866" y="342373"/>
                      <a:pt x="1098657" y="342373"/>
                    </a:cubicBezTo>
                    <a:cubicBezTo>
                      <a:pt x="1096241" y="342373"/>
                      <a:pt x="1093825" y="343581"/>
                      <a:pt x="1091409" y="343581"/>
                    </a:cubicBezTo>
                    <a:cubicBezTo>
                      <a:pt x="1090200" y="343581"/>
                      <a:pt x="1088992" y="343581"/>
                      <a:pt x="1087785" y="343581"/>
                    </a:cubicBezTo>
                    <a:cubicBezTo>
                      <a:pt x="1085368" y="343581"/>
                      <a:pt x="1084160" y="343581"/>
                      <a:pt x="1081744" y="343581"/>
                    </a:cubicBezTo>
                    <a:cubicBezTo>
                      <a:pt x="1080535" y="343581"/>
                      <a:pt x="1078119" y="343581"/>
                      <a:pt x="1076911" y="342373"/>
                    </a:cubicBezTo>
                    <a:cubicBezTo>
                      <a:pt x="1075703" y="342373"/>
                      <a:pt x="1073287" y="342373"/>
                      <a:pt x="1072078" y="341164"/>
                    </a:cubicBezTo>
                    <a:cubicBezTo>
                      <a:pt x="1070871" y="341164"/>
                      <a:pt x="1069663" y="339956"/>
                      <a:pt x="1068454" y="339956"/>
                    </a:cubicBezTo>
                    <a:cubicBezTo>
                      <a:pt x="1066038" y="339956"/>
                      <a:pt x="1063622" y="338748"/>
                      <a:pt x="1061206" y="337540"/>
                    </a:cubicBezTo>
                    <a:cubicBezTo>
                      <a:pt x="1044292" y="331500"/>
                      <a:pt x="1029794" y="320626"/>
                      <a:pt x="1017713" y="306129"/>
                    </a:cubicBezTo>
                    <a:cubicBezTo>
                      <a:pt x="1005632" y="291631"/>
                      <a:pt x="995967" y="274718"/>
                      <a:pt x="992343" y="256596"/>
                    </a:cubicBezTo>
                    <a:cubicBezTo>
                      <a:pt x="987510" y="233642"/>
                      <a:pt x="989926" y="210687"/>
                      <a:pt x="997175" y="188941"/>
                    </a:cubicBezTo>
                    <a:cubicBezTo>
                      <a:pt x="997175" y="188941"/>
                      <a:pt x="997175" y="187733"/>
                      <a:pt x="997175" y="187733"/>
                    </a:cubicBezTo>
                    <a:cubicBezTo>
                      <a:pt x="997175" y="186525"/>
                      <a:pt x="998383" y="185317"/>
                      <a:pt x="998383" y="184108"/>
                    </a:cubicBezTo>
                    <a:cubicBezTo>
                      <a:pt x="1003216" y="172027"/>
                      <a:pt x="1008048" y="161154"/>
                      <a:pt x="1014089" y="151489"/>
                    </a:cubicBezTo>
                    <a:cubicBezTo>
                      <a:pt x="1018921" y="144241"/>
                      <a:pt x="1023753" y="136992"/>
                      <a:pt x="1029794" y="130951"/>
                    </a:cubicBezTo>
                    <a:cubicBezTo>
                      <a:pt x="1046708" y="112829"/>
                      <a:pt x="1070871" y="99540"/>
                      <a:pt x="1098657" y="100748"/>
                    </a:cubicBezTo>
                    <a:cubicBezTo>
                      <a:pt x="1099866" y="100748"/>
                      <a:pt x="1101074" y="100748"/>
                      <a:pt x="1102281" y="100748"/>
                    </a:cubicBezTo>
                    <a:cubicBezTo>
                      <a:pt x="1102281" y="100748"/>
                      <a:pt x="1102281" y="100748"/>
                      <a:pt x="1101074" y="100748"/>
                    </a:cubicBezTo>
                    <a:cubicBezTo>
                      <a:pt x="1103490" y="100748"/>
                      <a:pt x="1105906" y="100748"/>
                      <a:pt x="1108322" y="101956"/>
                    </a:cubicBezTo>
                    <a:cubicBezTo>
                      <a:pt x="1113155" y="103164"/>
                      <a:pt x="1119195" y="103164"/>
                      <a:pt x="1124028" y="105580"/>
                    </a:cubicBezTo>
                    <a:lnTo>
                      <a:pt x="1124028" y="82626"/>
                    </a:lnTo>
                    <a:cubicBezTo>
                      <a:pt x="1124028" y="80210"/>
                      <a:pt x="1122820" y="79002"/>
                      <a:pt x="1122820" y="76586"/>
                    </a:cubicBezTo>
                    <a:cubicBezTo>
                      <a:pt x="1121612" y="65713"/>
                      <a:pt x="1121612" y="54840"/>
                      <a:pt x="1122820" y="42758"/>
                    </a:cubicBezTo>
                    <a:cubicBezTo>
                      <a:pt x="1122820" y="39134"/>
                      <a:pt x="1124028" y="36718"/>
                      <a:pt x="1124028" y="33093"/>
                    </a:cubicBezTo>
                    <a:cubicBezTo>
                      <a:pt x="1126444" y="27052"/>
                      <a:pt x="1128860" y="19804"/>
                      <a:pt x="1131277" y="13763"/>
                    </a:cubicBezTo>
                    <a:cubicBezTo>
                      <a:pt x="1131277" y="13763"/>
                      <a:pt x="1132485" y="10139"/>
                      <a:pt x="1134901" y="8931"/>
                    </a:cubicBezTo>
                    <a:cubicBezTo>
                      <a:pt x="1136109" y="7722"/>
                      <a:pt x="1138525" y="6515"/>
                      <a:pt x="1139734" y="5306"/>
                    </a:cubicBezTo>
                    <a:cubicBezTo>
                      <a:pt x="1143358" y="2890"/>
                      <a:pt x="1148191" y="474"/>
                      <a:pt x="1151815" y="474"/>
                    </a:cubicBezTo>
                    <a:cubicBezTo>
                      <a:pt x="1157856" y="-734"/>
                      <a:pt x="1165104" y="474"/>
                      <a:pt x="1171145" y="2890"/>
                    </a:cubicBezTo>
                    <a:cubicBezTo>
                      <a:pt x="1179602" y="7722"/>
                      <a:pt x="1184434" y="17388"/>
                      <a:pt x="1183226" y="27052"/>
                    </a:cubicBezTo>
                    <a:cubicBezTo>
                      <a:pt x="1183226" y="29469"/>
                      <a:pt x="1182018" y="31885"/>
                      <a:pt x="1180809" y="34301"/>
                    </a:cubicBezTo>
                    <a:cubicBezTo>
                      <a:pt x="1179602" y="36718"/>
                      <a:pt x="1177185" y="39134"/>
                      <a:pt x="1174769" y="40342"/>
                    </a:cubicBezTo>
                    <a:cubicBezTo>
                      <a:pt x="1172353" y="41550"/>
                      <a:pt x="1169937" y="41550"/>
                      <a:pt x="1167520" y="40342"/>
                    </a:cubicBezTo>
                    <a:cubicBezTo>
                      <a:pt x="1161480" y="39134"/>
                      <a:pt x="1157856" y="35509"/>
                      <a:pt x="1155439" y="30677"/>
                    </a:cubicBezTo>
                    <a:cubicBezTo>
                      <a:pt x="1153023" y="25844"/>
                      <a:pt x="1154231" y="21012"/>
                      <a:pt x="1159063" y="17388"/>
                    </a:cubicBezTo>
                    <a:cubicBezTo>
                      <a:pt x="1161480" y="14971"/>
                      <a:pt x="1165104" y="16179"/>
                      <a:pt x="1166313" y="19804"/>
                    </a:cubicBezTo>
                    <a:cubicBezTo>
                      <a:pt x="1166313" y="21012"/>
                      <a:pt x="1166313" y="22220"/>
                      <a:pt x="1166313" y="24636"/>
                    </a:cubicBezTo>
                    <a:cubicBezTo>
                      <a:pt x="1166313" y="27052"/>
                      <a:pt x="1166313" y="31885"/>
                      <a:pt x="1168728" y="34301"/>
                    </a:cubicBezTo>
                    <a:cubicBezTo>
                      <a:pt x="1169937" y="35509"/>
                      <a:pt x="1171145" y="36718"/>
                      <a:pt x="1173561" y="35509"/>
                    </a:cubicBezTo>
                    <a:cubicBezTo>
                      <a:pt x="1174769" y="35509"/>
                      <a:pt x="1175977" y="33093"/>
                      <a:pt x="1177185" y="31885"/>
                    </a:cubicBezTo>
                    <a:cubicBezTo>
                      <a:pt x="1178394" y="27052"/>
                      <a:pt x="1178394" y="22220"/>
                      <a:pt x="1177185" y="17388"/>
                    </a:cubicBezTo>
                    <a:cubicBezTo>
                      <a:pt x="1174769" y="10139"/>
                      <a:pt x="1166313" y="1682"/>
                      <a:pt x="1156647" y="4098"/>
                    </a:cubicBezTo>
                    <a:cubicBezTo>
                      <a:pt x="1154231" y="4098"/>
                      <a:pt x="1153023" y="5306"/>
                      <a:pt x="1150606" y="7722"/>
                    </a:cubicBezTo>
                    <a:cubicBezTo>
                      <a:pt x="1148191" y="10139"/>
                      <a:pt x="1146982" y="13763"/>
                      <a:pt x="1145774" y="17388"/>
                    </a:cubicBezTo>
                    <a:cubicBezTo>
                      <a:pt x="1144566" y="29469"/>
                      <a:pt x="1151815" y="45174"/>
                      <a:pt x="1155439" y="54840"/>
                    </a:cubicBezTo>
                    <a:cubicBezTo>
                      <a:pt x="1156647" y="57256"/>
                      <a:pt x="1157856" y="58464"/>
                      <a:pt x="1157856" y="60880"/>
                    </a:cubicBezTo>
                    <a:cubicBezTo>
                      <a:pt x="1160272" y="66921"/>
                      <a:pt x="1163896" y="72961"/>
                      <a:pt x="1167520" y="77794"/>
                    </a:cubicBezTo>
                    <a:cubicBezTo>
                      <a:pt x="1173561" y="86250"/>
                      <a:pt x="1179602" y="94707"/>
                      <a:pt x="1185642" y="103164"/>
                    </a:cubicBezTo>
                    <a:cubicBezTo>
                      <a:pt x="1192891" y="114037"/>
                      <a:pt x="1198931" y="124910"/>
                      <a:pt x="1204972" y="135784"/>
                    </a:cubicBezTo>
                    <a:cubicBezTo>
                      <a:pt x="1209805" y="145449"/>
                      <a:pt x="1214637" y="153905"/>
                      <a:pt x="1218262" y="163571"/>
                    </a:cubicBezTo>
                    <a:cubicBezTo>
                      <a:pt x="1224302" y="175652"/>
                      <a:pt x="1229134" y="188941"/>
                      <a:pt x="1232759" y="202230"/>
                    </a:cubicBezTo>
                    <a:cubicBezTo>
                      <a:pt x="1247256" y="255388"/>
                      <a:pt x="1241216" y="309753"/>
                      <a:pt x="1230343" y="360494"/>
                    </a:cubicBezTo>
                    <a:cubicBezTo>
                      <a:pt x="1229134" y="370159"/>
                      <a:pt x="1230343" y="379824"/>
                      <a:pt x="1231551" y="389489"/>
                    </a:cubicBezTo>
                    <a:cubicBezTo>
                      <a:pt x="1232759" y="397946"/>
                      <a:pt x="1233967" y="406403"/>
                      <a:pt x="1236383" y="414860"/>
                    </a:cubicBezTo>
                    <a:cubicBezTo>
                      <a:pt x="1237591" y="419692"/>
                      <a:pt x="1237591" y="423317"/>
                      <a:pt x="1238800" y="428149"/>
                    </a:cubicBezTo>
                    <a:cubicBezTo>
                      <a:pt x="1241216" y="439022"/>
                      <a:pt x="1240008" y="448687"/>
                      <a:pt x="1236383" y="457144"/>
                    </a:cubicBezTo>
                    <a:cubicBezTo>
                      <a:pt x="1233967" y="463185"/>
                      <a:pt x="1231551" y="469225"/>
                      <a:pt x="1227926" y="474058"/>
                    </a:cubicBezTo>
                    <a:cubicBezTo>
                      <a:pt x="1227926" y="475266"/>
                      <a:pt x="1226719" y="475266"/>
                      <a:pt x="1226719" y="476474"/>
                    </a:cubicBezTo>
                    <a:cubicBezTo>
                      <a:pt x="1224302" y="478890"/>
                      <a:pt x="1223094" y="482515"/>
                      <a:pt x="1220678" y="484931"/>
                    </a:cubicBezTo>
                    <a:cubicBezTo>
                      <a:pt x="1209805" y="498220"/>
                      <a:pt x="1196516" y="510302"/>
                      <a:pt x="1186850" y="523591"/>
                    </a:cubicBezTo>
                    <a:cubicBezTo>
                      <a:pt x="1175977" y="538089"/>
                      <a:pt x="1171145" y="557418"/>
                      <a:pt x="1163896" y="575540"/>
                    </a:cubicBezTo>
                    <a:cubicBezTo>
                      <a:pt x="1161480" y="580373"/>
                      <a:pt x="1160272" y="586413"/>
                      <a:pt x="1157856" y="591246"/>
                    </a:cubicBezTo>
                    <a:cubicBezTo>
                      <a:pt x="1161480" y="587621"/>
                      <a:pt x="1165104" y="585205"/>
                      <a:pt x="1169937" y="582789"/>
                    </a:cubicBezTo>
                    <a:cubicBezTo>
                      <a:pt x="1173561" y="580373"/>
                      <a:pt x="1177185" y="579165"/>
                      <a:pt x="1180809" y="577956"/>
                    </a:cubicBezTo>
                    <a:cubicBezTo>
                      <a:pt x="1183226" y="576748"/>
                      <a:pt x="1185642" y="575540"/>
                      <a:pt x="1189266" y="575540"/>
                    </a:cubicBezTo>
                    <a:cubicBezTo>
                      <a:pt x="1196516" y="573124"/>
                      <a:pt x="1206180" y="571916"/>
                      <a:pt x="1213429" y="574332"/>
                    </a:cubicBezTo>
                    <a:cubicBezTo>
                      <a:pt x="1214637" y="574332"/>
                      <a:pt x="1215845" y="575540"/>
                      <a:pt x="1217053" y="576748"/>
                    </a:cubicBezTo>
                    <a:cubicBezTo>
                      <a:pt x="1218262" y="577956"/>
                      <a:pt x="1219469" y="579165"/>
                      <a:pt x="1220678" y="580373"/>
                    </a:cubicBezTo>
                    <a:cubicBezTo>
                      <a:pt x="1223094" y="583997"/>
                      <a:pt x="1224302" y="587621"/>
                      <a:pt x="1223094" y="592454"/>
                    </a:cubicBezTo>
                    <a:cubicBezTo>
                      <a:pt x="1223094" y="593662"/>
                      <a:pt x="1221886" y="596078"/>
                      <a:pt x="1221886" y="597287"/>
                    </a:cubicBezTo>
                    <a:cubicBezTo>
                      <a:pt x="1219469" y="605743"/>
                      <a:pt x="1217053" y="611784"/>
                      <a:pt x="1221886" y="621449"/>
                    </a:cubicBezTo>
                    <a:cubicBezTo>
                      <a:pt x="1226719" y="629906"/>
                      <a:pt x="1233967" y="631114"/>
                      <a:pt x="1242424" y="632322"/>
                    </a:cubicBezTo>
                    <a:cubicBezTo>
                      <a:pt x="1243632" y="632322"/>
                      <a:pt x="1244840" y="632322"/>
                      <a:pt x="1246048" y="632322"/>
                    </a:cubicBezTo>
                    <a:cubicBezTo>
                      <a:pt x="1248465" y="632322"/>
                      <a:pt x="1250881" y="632322"/>
                      <a:pt x="1253297" y="631114"/>
                    </a:cubicBezTo>
                    <a:cubicBezTo>
                      <a:pt x="1254505" y="631114"/>
                      <a:pt x="1255713" y="631114"/>
                      <a:pt x="1256922" y="629906"/>
                    </a:cubicBezTo>
                    <a:cubicBezTo>
                      <a:pt x="1258130" y="629906"/>
                      <a:pt x="1260546" y="628698"/>
                      <a:pt x="1261754" y="628698"/>
                    </a:cubicBezTo>
                    <a:cubicBezTo>
                      <a:pt x="1273835" y="623865"/>
                      <a:pt x="1287125" y="622657"/>
                      <a:pt x="1300414" y="625073"/>
                    </a:cubicBezTo>
                    <a:cubicBezTo>
                      <a:pt x="1304038" y="626281"/>
                      <a:pt x="1306454" y="626281"/>
                      <a:pt x="1310079" y="627490"/>
                    </a:cubicBezTo>
                    <a:cubicBezTo>
                      <a:pt x="1322160" y="632322"/>
                      <a:pt x="1333033" y="639571"/>
                      <a:pt x="1342698" y="649236"/>
                    </a:cubicBezTo>
                    <a:cubicBezTo>
                      <a:pt x="1347531" y="655276"/>
                      <a:pt x="1352363" y="661317"/>
                      <a:pt x="1354779" y="668566"/>
                    </a:cubicBezTo>
                    <a:cubicBezTo>
                      <a:pt x="1363236" y="686688"/>
                      <a:pt x="1360820" y="707226"/>
                      <a:pt x="1354779" y="725348"/>
                    </a:cubicBezTo>
                    <a:cubicBezTo>
                      <a:pt x="1352363" y="732596"/>
                      <a:pt x="1349947" y="738637"/>
                      <a:pt x="1346322" y="744677"/>
                    </a:cubicBezTo>
                    <a:cubicBezTo>
                      <a:pt x="1340282" y="756758"/>
                      <a:pt x="1333033" y="767632"/>
                      <a:pt x="1324576" y="777297"/>
                    </a:cubicBezTo>
                    <a:cubicBezTo>
                      <a:pt x="1316119" y="786962"/>
                      <a:pt x="1306454" y="795419"/>
                      <a:pt x="1295581" y="801459"/>
                    </a:cubicBezTo>
                    <a:cubicBezTo>
                      <a:pt x="1288333" y="806292"/>
                      <a:pt x="1279876" y="809916"/>
                      <a:pt x="1271419" y="813540"/>
                    </a:cubicBezTo>
                    <a:cubicBezTo>
                      <a:pt x="1265378" y="815957"/>
                      <a:pt x="1258130" y="818373"/>
                      <a:pt x="1250881" y="819581"/>
                    </a:cubicBezTo>
                    <a:cubicBezTo>
                      <a:pt x="1233967" y="823205"/>
                      <a:pt x="1214637" y="825622"/>
                      <a:pt x="1197723" y="819581"/>
                    </a:cubicBezTo>
                    <a:cubicBezTo>
                      <a:pt x="1191683" y="817165"/>
                      <a:pt x="1185642" y="814749"/>
                      <a:pt x="1180809" y="811124"/>
                    </a:cubicBezTo>
                    <a:cubicBezTo>
                      <a:pt x="1174769" y="806292"/>
                      <a:pt x="1172353" y="801459"/>
                      <a:pt x="1169937" y="796627"/>
                    </a:cubicBezTo>
                    <a:cubicBezTo>
                      <a:pt x="1163896" y="790586"/>
                      <a:pt x="1166313" y="777297"/>
                      <a:pt x="1163896" y="770048"/>
                    </a:cubicBezTo>
                    <a:cubicBezTo>
                      <a:pt x="1163896" y="768840"/>
                      <a:pt x="1162688" y="766424"/>
                      <a:pt x="1162688" y="764007"/>
                    </a:cubicBezTo>
                    <a:cubicBezTo>
                      <a:pt x="1162688" y="762799"/>
                      <a:pt x="1161480" y="760383"/>
                      <a:pt x="1161480" y="759175"/>
                    </a:cubicBezTo>
                    <a:cubicBezTo>
                      <a:pt x="1160272" y="755551"/>
                      <a:pt x="1159063" y="753134"/>
                      <a:pt x="1157856" y="750718"/>
                    </a:cubicBezTo>
                    <a:cubicBezTo>
                      <a:pt x="1155439" y="745885"/>
                      <a:pt x="1151815" y="742261"/>
                      <a:pt x="1148191" y="739845"/>
                    </a:cubicBezTo>
                    <a:cubicBezTo>
                      <a:pt x="1146982" y="741053"/>
                      <a:pt x="1146982" y="742261"/>
                      <a:pt x="1145774" y="744677"/>
                    </a:cubicBezTo>
                    <a:cubicBezTo>
                      <a:pt x="1143358" y="750718"/>
                      <a:pt x="1139734" y="756758"/>
                      <a:pt x="1138525" y="764007"/>
                    </a:cubicBezTo>
                    <a:cubicBezTo>
                      <a:pt x="1134901" y="776089"/>
                      <a:pt x="1134901" y="788170"/>
                      <a:pt x="1138525" y="800251"/>
                    </a:cubicBezTo>
                    <a:cubicBezTo>
                      <a:pt x="1140942" y="799043"/>
                      <a:pt x="1143358" y="797835"/>
                      <a:pt x="1145774" y="797835"/>
                    </a:cubicBezTo>
                    <a:cubicBezTo>
                      <a:pt x="1148191" y="797835"/>
                      <a:pt x="1149399" y="797835"/>
                      <a:pt x="1150606" y="797835"/>
                    </a:cubicBezTo>
                    <a:cubicBezTo>
                      <a:pt x="1150606" y="797835"/>
                      <a:pt x="1151815" y="797835"/>
                      <a:pt x="1151815" y="797835"/>
                    </a:cubicBezTo>
                    <a:cubicBezTo>
                      <a:pt x="1153023" y="797835"/>
                      <a:pt x="1154231" y="799043"/>
                      <a:pt x="1153023" y="800251"/>
                    </a:cubicBezTo>
                    <a:cubicBezTo>
                      <a:pt x="1151815" y="801459"/>
                      <a:pt x="1150606" y="802667"/>
                      <a:pt x="1149399" y="805083"/>
                    </a:cubicBezTo>
                    <a:cubicBezTo>
                      <a:pt x="1137317" y="823205"/>
                      <a:pt x="1133693" y="847368"/>
                      <a:pt x="1132485" y="869114"/>
                    </a:cubicBezTo>
                    <a:cubicBezTo>
                      <a:pt x="1137317" y="866698"/>
                      <a:pt x="1144566" y="866698"/>
                      <a:pt x="1150606" y="866698"/>
                    </a:cubicBezTo>
                    <a:cubicBezTo>
                      <a:pt x="1154231" y="866698"/>
                      <a:pt x="1157856" y="867906"/>
                      <a:pt x="1160272" y="869114"/>
                    </a:cubicBezTo>
                    <a:cubicBezTo>
                      <a:pt x="1161480" y="870322"/>
                      <a:pt x="1163896" y="871530"/>
                      <a:pt x="1163896" y="872738"/>
                    </a:cubicBezTo>
                    <a:cubicBezTo>
                      <a:pt x="1166313" y="875155"/>
                      <a:pt x="1166313" y="879987"/>
                      <a:pt x="1165104" y="886028"/>
                    </a:cubicBezTo>
                    <a:cubicBezTo>
                      <a:pt x="1161480" y="895693"/>
                      <a:pt x="1157856" y="904150"/>
                      <a:pt x="1156647" y="913814"/>
                    </a:cubicBezTo>
                    <a:cubicBezTo>
                      <a:pt x="1156647" y="916231"/>
                      <a:pt x="1156647" y="918647"/>
                      <a:pt x="1156647" y="922271"/>
                    </a:cubicBezTo>
                    <a:cubicBezTo>
                      <a:pt x="1156647" y="925896"/>
                      <a:pt x="1156647" y="929520"/>
                      <a:pt x="1157856" y="933144"/>
                    </a:cubicBezTo>
                    <a:cubicBezTo>
                      <a:pt x="1157856" y="935561"/>
                      <a:pt x="1157856" y="936769"/>
                      <a:pt x="1159063" y="939185"/>
                    </a:cubicBezTo>
                    <a:cubicBezTo>
                      <a:pt x="1159063" y="940393"/>
                      <a:pt x="1159063" y="940393"/>
                      <a:pt x="1159063" y="940393"/>
                    </a:cubicBezTo>
                    <a:cubicBezTo>
                      <a:pt x="1161480" y="941601"/>
                      <a:pt x="1163896" y="942810"/>
                      <a:pt x="1166313" y="944017"/>
                    </a:cubicBezTo>
                    <a:cubicBezTo>
                      <a:pt x="1167520" y="941601"/>
                      <a:pt x="1169937" y="940393"/>
                      <a:pt x="1171145" y="937977"/>
                    </a:cubicBezTo>
                    <a:cubicBezTo>
                      <a:pt x="1172353" y="935561"/>
                      <a:pt x="1174769" y="934353"/>
                      <a:pt x="1175977" y="931936"/>
                    </a:cubicBezTo>
                    <a:cubicBezTo>
                      <a:pt x="1183226" y="922271"/>
                      <a:pt x="1189266" y="912607"/>
                      <a:pt x="1197723" y="905358"/>
                    </a:cubicBezTo>
                    <a:cubicBezTo>
                      <a:pt x="1200140" y="902941"/>
                      <a:pt x="1202556" y="900525"/>
                      <a:pt x="1204972" y="898109"/>
                    </a:cubicBezTo>
                    <a:cubicBezTo>
                      <a:pt x="1208597" y="894485"/>
                      <a:pt x="1212221" y="892068"/>
                      <a:pt x="1215845" y="888444"/>
                    </a:cubicBezTo>
                    <a:cubicBezTo>
                      <a:pt x="1217053" y="887236"/>
                      <a:pt x="1218262" y="887236"/>
                      <a:pt x="1218262" y="886028"/>
                    </a:cubicBezTo>
                    <a:cubicBezTo>
                      <a:pt x="1221886" y="882404"/>
                      <a:pt x="1226719" y="878779"/>
                      <a:pt x="1231551" y="876363"/>
                    </a:cubicBezTo>
                    <a:cubicBezTo>
                      <a:pt x="1238800" y="872738"/>
                      <a:pt x="1248465" y="870322"/>
                      <a:pt x="1255713" y="878779"/>
                    </a:cubicBezTo>
                    <a:cubicBezTo>
                      <a:pt x="1260546" y="884820"/>
                      <a:pt x="1262962" y="890860"/>
                      <a:pt x="1270211" y="893277"/>
                    </a:cubicBezTo>
                    <a:cubicBezTo>
                      <a:pt x="1275044" y="893277"/>
                      <a:pt x="1278668" y="892068"/>
                      <a:pt x="1283500" y="890860"/>
                    </a:cubicBezTo>
                    <a:cubicBezTo>
                      <a:pt x="1290749" y="889652"/>
                      <a:pt x="1299206" y="888444"/>
                      <a:pt x="1306454" y="889652"/>
                    </a:cubicBezTo>
                    <a:cubicBezTo>
                      <a:pt x="1308871" y="889652"/>
                      <a:pt x="1311287" y="890860"/>
                      <a:pt x="1312495" y="890860"/>
                    </a:cubicBezTo>
                    <a:cubicBezTo>
                      <a:pt x="1314911" y="892068"/>
                      <a:pt x="1317328" y="893277"/>
                      <a:pt x="1319744" y="894485"/>
                    </a:cubicBezTo>
                    <a:cubicBezTo>
                      <a:pt x="1323368" y="896901"/>
                      <a:pt x="1325784" y="899317"/>
                      <a:pt x="1326993" y="902941"/>
                    </a:cubicBezTo>
                    <a:cubicBezTo>
                      <a:pt x="1328201" y="906566"/>
                      <a:pt x="1328201" y="911398"/>
                      <a:pt x="1326993" y="915023"/>
                    </a:cubicBezTo>
                    <a:cubicBezTo>
                      <a:pt x="1326993" y="916231"/>
                      <a:pt x="1326993" y="916231"/>
                      <a:pt x="1326993" y="917439"/>
                    </a:cubicBezTo>
                    <a:cubicBezTo>
                      <a:pt x="1326993" y="917439"/>
                      <a:pt x="1326993" y="918647"/>
                      <a:pt x="1326993" y="918647"/>
                    </a:cubicBezTo>
                    <a:cubicBezTo>
                      <a:pt x="1326993" y="918647"/>
                      <a:pt x="1326993" y="919855"/>
                      <a:pt x="1326993" y="919855"/>
                    </a:cubicBezTo>
                    <a:cubicBezTo>
                      <a:pt x="1326993" y="919855"/>
                      <a:pt x="1326993" y="919855"/>
                      <a:pt x="1326993" y="921063"/>
                    </a:cubicBezTo>
                    <a:cubicBezTo>
                      <a:pt x="1326993" y="921063"/>
                      <a:pt x="1326993" y="921063"/>
                      <a:pt x="1326993" y="921063"/>
                    </a:cubicBezTo>
                    <a:cubicBezTo>
                      <a:pt x="1325784" y="922271"/>
                      <a:pt x="1325784" y="922271"/>
                      <a:pt x="1325784" y="922271"/>
                    </a:cubicBezTo>
                    <a:cubicBezTo>
                      <a:pt x="1325784" y="923480"/>
                      <a:pt x="1324576" y="923480"/>
                      <a:pt x="1324576" y="924688"/>
                    </a:cubicBezTo>
                    <a:cubicBezTo>
                      <a:pt x="1330617" y="922271"/>
                      <a:pt x="1336658" y="919855"/>
                      <a:pt x="1342698" y="918647"/>
                    </a:cubicBezTo>
                    <a:cubicBezTo>
                      <a:pt x="1343906" y="918647"/>
                      <a:pt x="1345115" y="918647"/>
                      <a:pt x="1346322" y="917439"/>
                    </a:cubicBezTo>
                    <a:cubicBezTo>
                      <a:pt x="1351155" y="916231"/>
                      <a:pt x="1357196" y="915023"/>
                      <a:pt x="1362028" y="913814"/>
                    </a:cubicBezTo>
                    <a:cubicBezTo>
                      <a:pt x="1363236" y="913814"/>
                      <a:pt x="1364444" y="913814"/>
                      <a:pt x="1365653" y="913814"/>
                    </a:cubicBezTo>
                    <a:cubicBezTo>
                      <a:pt x="1369277" y="913814"/>
                      <a:pt x="1371693" y="913814"/>
                      <a:pt x="1375318" y="913814"/>
                    </a:cubicBezTo>
                    <a:cubicBezTo>
                      <a:pt x="1375318" y="913814"/>
                      <a:pt x="1375318" y="913814"/>
                      <a:pt x="1376525" y="913814"/>
                    </a:cubicBezTo>
                    <a:cubicBezTo>
                      <a:pt x="1377734" y="913814"/>
                      <a:pt x="1377734" y="913814"/>
                      <a:pt x="1378942" y="913814"/>
                    </a:cubicBezTo>
                    <a:cubicBezTo>
                      <a:pt x="1378942" y="913814"/>
                      <a:pt x="1378942" y="913814"/>
                      <a:pt x="1378942" y="913814"/>
                    </a:cubicBezTo>
                    <a:cubicBezTo>
                      <a:pt x="1381358" y="913814"/>
                      <a:pt x="1383775" y="915023"/>
                      <a:pt x="1384982" y="916231"/>
                    </a:cubicBezTo>
                    <a:cubicBezTo>
                      <a:pt x="1392231" y="921063"/>
                      <a:pt x="1392231" y="929520"/>
                      <a:pt x="1393439" y="936769"/>
                    </a:cubicBezTo>
                    <a:cubicBezTo>
                      <a:pt x="1393439" y="936769"/>
                      <a:pt x="1393439" y="936769"/>
                      <a:pt x="1393439" y="936769"/>
                    </a:cubicBezTo>
                    <a:cubicBezTo>
                      <a:pt x="1393439" y="936769"/>
                      <a:pt x="1393439" y="937977"/>
                      <a:pt x="1393439" y="937977"/>
                    </a:cubicBezTo>
                    <a:cubicBezTo>
                      <a:pt x="1393439" y="946434"/>
                      <a:pt x="1395856" y="954891"/>
                      <a:pt x="1399480" y="963348"/>
                    </a:cubicBezTo>
                    <a:cubicBezTo>
                      <a:pt x="1400688" y="966972"/>
                      <a:pt x="1403104" y="969388"/>
                      <a:pt x="1405521" y="971805"/>
                    </a:cubicBezTo>
                    <a:cubicBezTo>
                      <a:pt x="1405521" y="971805"/>
                      <a:pt x="1406728" y="971805"/>
                      <a:pt x="1406728" y="973013"/>
                    </a:cubicBezTo>
                    <a:cubicBezTo>
                      <a:pt x="1407937" y="974221"/>
                      <a:pt x="1409145" y="976637"/>
                      <a:pt x="1411561" y="977845"/>
                    </a:cubicBezTo>
                    <a:cubicBezTo>
                      <a:pt x="1411561" y="977845"/>
                      <a:pt x="1412769" y="979053"/>
                      <a:pt x="1412769" y="979053"/>
                    </a:cubicBezTo>
                    <a:cubicBezTo>
                      <a:pt x="1413978" y="980261"/>
                      <a:pt x="1415185" y="981469"/>
                      <a:pt x="1416393" y="982678"/>
                    </a:cubicBezTo>
                    <a:cubicBezTo>
                      <a:pt x="1416393" y="982678"/>
                      <a:pt x="1417602" y="983886"/>
                      <a:pt x="1418810" y="983886"/>
                    </a:cubicBezTo>
                    <a:cubicBezTo>
                      <a:pt x="1422434" y="986302"/>
                      <a:pt x="1426059" y="988718"/>
                      <a:pt x="1428475" y="991135"/>
                    </a:cubicBezTo>
                    <a:cubicBezTo>
                      <a:pt x="1428475" y="991135"/>
                      <a:pt x="1428475" y="991135"/>
                      <a:pt x="1428475" y="991135"/>
                    </a:cubicBezTo>
                    <a:cubicBezTo>
                      <a:pt x="1429683" y="992342"/>
                      <a:pt x="1430891" y="992342"/>
                      <a:pt x="1432100" y="993551"/>
                    </a:cubicBezTo>
                    <a:cubicBezTo>
                      <a:pt x="1433307" y="993551"/>
                      <a:pt x="1434515" y="993551"/>
                      <a:pt x="1435724" y="993551"/>
                    </a:cubicBezTo>
                    <a:cubicBezTo>
                      <a:pt x="1439348" y="993551"/>
                      <a:pt x="1442972" y="994759"/>
                      <a:pt x="1446596" y="994759"/>
                    </a:cubicBezTo>
                    <a:cubicBezTo>
                      <a:pt x="1457470" y="997175"/>
                      <a:pt x="1467135" y="1002008"/>
                      <a:pt x="1473175" y="1010464"/>
                    </a:cubicBezTo>
                    <a:cubicBezTo>
                      <a:pt x="1475592" y="1012881"/>
                      <a:pt x="1476799" y="1016505"/>
                      <a:pt x="1476799" y="1020129"/>
                    </a:cubicBezTo>
                    <a:cubicBezTo>
                      <a:pt x="1479216" y="1031002"/>
                      <a:pt x="1478008" y="1041875"/>
                      <a:pt x="1474384" y="1051541"/>
                    </a:cubicBezTo>
                    <a:cubicBezTo>
                      <a:pt x="1471967" y="1056373"/>
                      <a:pt x="1469551" y="1062414"/>
                      <a:pt x="1465927" y="1066038"/>
                    </a:cubicBezTo>
                    <a:cubicBezTo>
                      <a:pt x="1462303" y="1070870"/>
                      <a:pt x="1458678" y="1074495"/>
                      <a:pt x="1453846" y="1078119"/>
                    </a:cubicBezTo>
                    <a:cubicBezTo>
                      <a:pt x="1452637" y="1079327"/>
                      <a:pt x="1451429" y="1080536"/>
                      <a:pt x="1450221" y="1080536"/>
                    </a:cubicBezTo>
                    <a:cubicBezTo>
                      <a:pt x="1450221" y="1080536"/>
                      <a:pt x="1450221" y="1080536"/>
                      <a:pt x="1450221" y="1080536"/>
                    </a:cubicBezTo>
                    <a:cubicBezTo>
                      <a:pt x="1449013" y="1080536"/>
                      <a:pt x="1449013" y="1081744"/>
                      <a:pt x="1447805" y="1081744"/>
                    </a:cubicBezTo>
                    <a:cubicBezTo>
                      <a:pt x="1445389" y="1082952"/>
                      <a:pt x="1442972" y="1084160"/>
                      <a:pt x="1440556" y="1085368"/>
                    </a:cubicBezTo>
                    <a:cubicBezTo>
                      <a:pt x="1435724" y="1088992"/>
                      <a:pt x="1429683" y="1092617"/>
                      <a:pt x="1422434" y="1093825"/>
                    </a:cubicBezTo>
                    <a:cubicBezTo>
                      <a:pt x="1418810" y="1095033"/>
                      <a:pt x="1415185" y="1095033"/>
                      <a:pt x="1411561" y="1095033"/>
                    </a:cubicBezTo>
                    <a:cubicBezTo>
                      <a:pt x="1399480" y="1096241"/>
                      <a:pt x="1386190" y="1095033"/>
                      <a:pt x="1374109" y="1097449"/>
                    </a:cubicBezTo>
                    <a:cubicBezTo>
                      <a:pt x="1371693" y="1097449"/>
                      <a:pt x="1368068" y="1098657"/>
                      <a:pt x="1364444" y="1101073"/>
                    </a:cubicBezTo>
                    <a:cubicBezTo>
                      <a:pt x="1353572" y="1105906"/>
                      <a:pt x="1342698" y="1115571"/>
                      <a:pt x="1352363" y="1127652"/>
                    </a:cubicBezTo>
                    <a:cubicBezTo>
                      <a:pt x="1354779" y="1130069"/>
                      <a:pt x="1357196" y="1132485"/>
                      <a:pt x="1360820" y="1133693"/>
                    </a:cubicBezTo>
                    <a:cubicBezTo>
                      <a:pt x="1363236" y="1134901"/>
                      <a:pt x="1365653" y="1136109"/>
                      <a:pt x="1368068" y="1137317"/>
                    </a:cubicBezTo>
                    <a:cubicBezTo>
                      <a:pt x="1375318" y="1139734"/>
                      <a:pt x="1383775" y="1139734"/>
                      <a:pt x="1388607" y="1136109"/>
                    </a:cubicBezTo>
                    <a:cubicBezTo>
                      <a:pt x="1388607" y="1136109"/>
                      <a:pt x="1389815" y="1134901"/>
                      <a:pt x="1389815" y="1134901"/>
                    </a:cubicBezTo>
                    <a:cubicBezTo>
                      <a:pt x="1391023" y="1134901"/>
                      <a:pt x="1391023" y="1134901"/>
                      <a:pt x="1391023" y="1134901"/>
                    </a:cubicBezTo>
                    <a:cubicBezTo>
                      <a:pt x="1392231" y="1134901"/>
                      <a:pt x="1393439" y="1134901"/>
                      <a:pt x="1394647" y="1134901"/>
                    </a:cubicBezTo>
                    <a:cubicBezTo>
                      <a:pt x="1395856" y="1134901"/>
                      <a:pt x="1395856" y="1136109"/>
                      <a:pt x="1397064" y="1136109"/>
                    </a:cubicBezTo>
                    <a:cubicBezTo>
                      <a:pt x="1398271" y="1138525"/>
                      <a:pt x="1398271" y="1139734"/>
                      <a:pt x="1398271" y="1140942"/>
                    </a:cubicBezTo>
                    <a:cubicBezTo>
                      <a:pt x="1398271" y="1140942"/>
                      <a:pt x="1398271" y="1140942"/>
                      <a:pt x="1398271" y="1142150"/>
                    </a:cubicBezTo>
                    <a:cubicBezTo>
                      <a:pt x="1398271" y="1144566"/>
                      <a:pt x="1397064" y="1145774"/>
                      <a:pt x="1395856" y="1146982"/>
                    </a:cubicBezTo>
                    <a:cubicBezTo>
                      <a:pt x="1395856" y="1146982"/>
                      <a:pt x="1394647" y="1148191"/>
                      <a:pt x="1394647" y="1148191"/>
                    </a:cubicBezTo>
                    <a:cubicBezTo>
                      <a:pt x="1394647" y="1148191"/>
                      <a:pt x="1393439" y="1148191"/>
                      <a:pt x="1393439" y="1148191"/>
                    </a:cubicBezTo>
                    <a:cubicBezTo>
                      <a:pt x="1393439" y="1148191"/>
                      <a:pt x="1393439" y="1148191"/>
                      <a:pt x="1392231" y="1148191"/>
                    </a:cubicBezTo>
                    <a:cubicBezTo>
                      <a:pt x="1391023" y="1148191"/>
                      <a:pt x="1388607" y="1146982"/>
                      <a:pt x="1388607" y="1145774"/>
                    </a:cubicBezTo>
                    <a:cubicBezTo>
                      <a:pt x="1378942" y="1146982"/>
                      <a:pt x="1368068" y="1145774"/>
                      <a:pt x="1358404" y="1140942"/>
                    </a:cubicBezTo>
                    <a:cubicBezTo>
                      <a:pt x="1351155" y="1137317"/>
                      <a:pt x="1343906" y="1131277"/>
                      <a:pt x="1341490" y="1124028"/>
                    </a:cubicBezTo>
                    <a:cubicBezTo>
                      <a:pt x="1340282" y="1121612"/>
                      <a:pt x="1340282" y="1119195"/>
                      <a:pt x="1340282" y="1116779"/>
                    </a:cubicBezTo>
                    <a:cubicBezTo>
                      <a:pt x="1340282" y="1113155"/>
                      <a:pt x="1341490" y="1110739"/>
                      <a:pt x="1343906" y="1108322"/>
                    </a:cubicBezTo>
                    <a:cubicBezTo>
                      <a:pt x="1348739" y="1099866"/>
                      <a:pt x="1359612" y="1095033"/>
                      <a:pt x="1369277" y="1093825"/>
                    </a:cubicBezTo>
                    <a:cubicBezTo>
                      <a:pt x="1371693" y="1092617"/>
                      <a:pt x="1374109" y="1091409"/>
                      <a:pt x="1377734" y="1090200"/>
                    </a:cubicBezTo>
                    <a:cubicBezTo>
                      <a:pt x="1383775" y="1087784"/>
                      <a:pt x="1389815" y="1086576"/>
                      <a:pt x="1397064" y="1084160"/>
                    </a:cubicBezTo>
                    <a:cubicBezTo>
                      <a:pt x="1410353" y="1081744"/>
                      <a:pt x="1423642" y="1078119"/>
                      <a:pt x="1429683" y="1064830"/>
                    </a:cubicBezTo>
                    <a:cubicBezTo>
                      <a:pt x="1434515" y="1055165"/>
                      <a:pt x="1436932" y="1043084"/>
                      <a:pt x="1432100" y="1032211"/>
                    </a:cubicBezTo>
                    <a:cubicBezTo>
                      <a:pt x="1429683" y="1026170"/>
                      <a:pt x="1426059" y="1021338"/>
                      <a:pt x="1421226" y="1017713"/>
                    </a:cubicBezTo>
                    <a:cubicBezTo>
                      <a:pt x="1420018" y="1016505"/>
                      <a:pt x="1418810" y="1016505"/>
                      <a:pt x="1417602" y="1015297"/>
                    </a:cubicBezTo>
                    <a:cubicBezTo>
                      <a:pt x="1416393" y="1015297"/>
                      <a:pt x="1415185" y="1015297"/>
                      <a:pt x="1413978" y="1014089"/>
                    </a:cubicBezTo>
                    <a:cubicBezTo>
                      <a:pt x="1411561" y="1014089"/>
                      <a:pt x="1410353" y="1012881"/>
                      <a:pt x="1407937" y="1012881"/>
                    </a:cubicBezTo>
                    <a:cubicBezTo>
                      <a:pt x="1387399" y="1010464"/>
                      <a:pt x="1366861" y="1015297"/>
                      <a:pt x="1347531" y="1022545"/>
                    </a:cubicBezTo>
                    <a:cubicBezTo>
                      <a:pt x="1337865" y="1026170"/>
                      <a:pt x="1329409" y="1031002"/>
                      <a:pt x="1320952" y="1035835"/>
                    </a:cubicBezTo>
                    <a:cubicBezTo>
                      <a:pt x="1312495" y="1040667"/>
                      <a:pt x="1304038" y="1046708"/>
                      <a:pt x="1295581" y="1053957"/>
                    </a:cubicBezTo>
                    <a:cubicBezTo>
                      <a:pt x="1287125" y="1061206"/>
                      <a:pt x="1279876" y="1068454"/>
                      <a:pt x="1272627" y="1076911"/>
                    </a:cubicBezTo>
                    <a:cubicBezTo>
                      <a:pt x="1267794" y="1084160"/>
                      <a:pt x="1261754" y="1091409"/>
                      <a:pt x="1259337" y="1101073"/>
                    </a:cubicBezTo>
                    <a:cubicBezTo>
                      <a:pt x="1261754" y="1103490"/>
                      <a:pt x="1264170" y="1107114"/>
                      <a:pt x="1265378" y="1110739"/>
                    </a:cubicBezTo>
                    <a:cubicBezTo>
                      <a:pt x="1265378" y="1110739"/>
                      <a:pt x="1265378" y="1111947"/>
                      <a:pt x="1266587" y="1111947"/>
                    </a:cubicBezTo>
                    <a:cubicBezTo>
                      <a:pt x="1266587" y="1111947"/>
                      <a:pt x="1266587" y="1113155"/>
                      <a:pt x="1267794" y="1113155"/>
                    </a:cubicBezTo>
                    <a:cubicBezTo>
                      <a:pt x="1269003" y="1114363"/>
                      <a:pt x="1269003" y="1116779"/>
                      <a:pt x="1269003" y="1117987"/>
                    </a:cubicBezTo>
                    <a:cubicBezTo>
                      <a:pt x="1270211" y="1124028"/>
                      <a:pt x="1271419" y="1130069"/>
                      <a:pt x="1269003" y="1136109"/>
                    </a:cubicBezTo>
                    <a:cubicBezTo>
                      <a:pt x="1269003" y="1136109"/>
                      <a:pt x="1269003" y="1136109"/>
                      <a:pt x="1269003" y="1136109"/>
                    </a:cubicBezTo>
                    <a:cubicBezTo>
                      <a:pt x="1269003" y="1137317"/>
                      <a:pt x="1267794" y="1139734"/>
                      <a:pt x="1266587" y="1140942"/>
                    </a:cubicBezTo>
                    <a:cubicBezTo>
                      <a:pt x="1266587" y="1142150"/>
                      <a:pt x="1265378" y="1142150"/>
                      <a:pt x="1265378" y="1143358"/>
                    </a:cubicBezTo>
                    <a:cubicBezTo>
                      <a:pt x="1262962" y="1145774"/>
                      <a:pt x="1260546" y="1149398"/>
                      <a:pt x="1260546" y="1153023"/>
                    </a:cubicBezTo>
                    <a:cubicBezTo>
                      <a:pt x="1260546" y="1156647"/>
                      <a:pt x="1261754" y="1162688"/>
                      <a:pt x="1265378" y="1167520"/>
                    </a:cubicBezTo>
                    <a:cubicBezTo>
                      <a:pt x="1266587" y="1169937"/>
                      <a:pt x="1269003" y="1172353"/>
                      <a:pt x="1271419" y="1173561"/>
                    </a:cubicBezTo>
                    <a:cubicBezTo>
                      <a:pt x="1272627" y="1173561"/>
                      <a:pt x="1272627" y="1174769"/>
                      <a:pt x="1273835" y="1174769"/>
                    </a:cubicBezTo>
                    <a:cubicBezTo>
                      <a:pt x="1273835" y="1178394"/>
                      <a:pt x="1273835" y="1179601"/>
                      <a:pt x="1273835" y="1179601"/>
                    </a:cubicBezTo>
                    <a:cubicBezTo>
                      <a:pt x="1272627" y="1189267"/>
                      <a:pt x="1273835" y="1201348"/>
                      <a:pt x="1272627" y="1211013"/>
                    </a:cubicBezTo>
                    <a:cubicBezTo>
                      <a:pt x="1272627" y="1212221"/>
                      <a:pt x="1272627" y="1212221"/>
                      <a:pt x="1272627" y="1212221"/>
                    </a:cubicBezTo>
                    <a:cubicBezTo>
                      <a:pt x="1272627" y="1213429"/>
                      <a:pt x="1272627" y="1213429"/>
                      <a:pt x="1272627" y="1213429"/>
                    </a:cubicBezTo>
                    <a:cubicBezTo>
                      <a:pt x="1272627" y="1214637"/>
                      <a:pt x="1272627" y="1214637"/>
                      <a:pt x="1272627" y="1214637"/>
                    </a:cubicBezTo>
                    <a:cubicBezTo>
                      <a:pt x="1272627" y="1214637"/>
                      <a:pt x="1272627" y="1215845"/>
                      <a:pt x="1272627" y="1215845"/>
                    </a:cubicBezTo>
                    <a:cubicBezTo>
                      <a:pt x="1272627" y="1215845"/>
                      <a:pt x="1272627" y="1215845"/>
                      <a:pt x="1272627" y="1217053"/>
                    </a:cubicBezTo>
                    <a:cubicBezTo>
                      <a:pt x="1272627" y="1218261"/>
                      <a:pt x="1272627" y="1218261"/>
                      <a:pt x="1272627" y="1218261"/>
                    </a:cubicBezTo>
                    <a:cubicBezTo>
                      <a:pt x="1272627" y="1218261"/>
                      <a:pt x="1272627" y="1218261"/>
                      <a:pt x="1272627" y="1219470"/>
                    </a:cubicBezTo>
                    <a:cubicBezTo>
                      <a:pt x="1272627" y="1219470"/>
                      <a:pt x="1272627" y="1219470"/>
                      <a:pt x="1272627" y="1219470"/>
                    </a:cubicBezTo>
                    <a:cubicBezTo>
                      <a:pt x="1272627" y="1219470"/>
                      <a:pt x="1272627" y="1220678"/>
                      <a:pt x="1272627" y="1220678"/>
                    </a:cubicBezTo>
                    <a:cubicBezTo>
                      <a:pt x="1272627" y="1220678"/>
                      <a:pt x="1272627" y="1220678"/>
                      <a:pt x="1272627" y="1220678"/>
                    </a:cubicBezTo>
                    <a:cubicBezTo>
                      <a:pt x="1272627" y="1220678"/>
                      <a:pt x="1272627" y="1221886"/>
                      <a:pt x="1272627" y="1221886"/>
                    </a:cubicBezTo>
                    <a:cubicBezTo>
                      <a:pt x="1272627" y="1221886"/>
                      <a:pt x="1272627" y="1221886"/>
                      <a:pt x="1272627" y="1221886"/>
                    </a:cubicBezTo>
                    <a:cubicBezTo>
                      <a:pt x="1272627" y="1221886"/>
                      <a:pt x="1272627" y="1223094"/>
                      <a:pt x="1272627" y="1223094"/>
                    </a:cubicBezTo>
                    <a:cubicBezTo>
                      <a:pt x="1272627" y="1223094"/>
                      <a:pt x="1272627" y="1223094"/>
                      <a:pt x="1272627" y="1223094"/>
                    </a:cubicBezTo>
                    <a:cubicBezTo>
                      <a:pt x="1272627" y="1223094"/>
                      <a:pt x="1272627" y="1224302"/>
                      <a:pt x="1272627" y="1224302"/>
                    </a:cubicBezTo>
                    <a:cubicBezTo>
                      <a:pt x="1272627" y="1224302"/>
                      <a:pt x="1272627" y="1224302"/>
                      <a:pt x="1272627" y="1224302"/>
                    </a:cubicBezTo>
                    <a:cubicBezTo>
                      <a:pt x="1272627" y="1224302"/>
                      <a:pt x="1272627" y="1224302"/>
                      <a:pt x="1271419" y="1225510"/>
                    </a:cubicBezTo>
                    <a:cubicBezTo>
                      <a:pt x="1271419" y="1225510"/>
                      <a:pt x="1271419" y="1225510"/>
                      <a:pt x="1271419" y="1225510"/>
                    </a:cubicBezTo>
                    <a:cubicBezTo>
                      <a:pt x="1271419" y="1225510"/>
                      <a:pt x="1271419" y="1226718"/>
                      <a:pt x="1270211" y="1226718"/>
                    </a:cubicBezTo>
                    <a:cubicBezTo>
                      <a:pt x="1270211" y="1226718"/>
                      <a:pt x="1270211" y="1226718"/>
                      <a:pt x="1270211" y="1226718"/>
                    </a:cubicBezTo>
                    <a:cubicBezTo>
                      <a:pt x="1270211" y="1226718"/>
                      <a:pt x="1270211" y="1227926"/>
                      <a:pt x="1269003" y="1227926"/>
                    </a:cubicBezTo>
                    <a:cubicBezTo>
                      <a:pt x="1267794" y="1229135"/>
                      <a:pt x="1267794" y="1229135"/>
                      <a:pt x="1267794" y="1229135"/>
                    </a:cubicBezTo>
                    <a:cubicBezTo>
                      <a:pt x="1266587" y="1230343"/>
                      <a:pt x="1265378" y="1230343"/>
                      <a:pt x="1264170" y="1231551"/>
                    </a:cubicBezTo>
                    <a:cubicBezTo>
                      <a:pt x="1258130" y="1236383"/>
                      <a:pt x="1250881" y="1240008"/>
                      <a:pt x="1243632" y="1242424"/>
                    </a:cubicBezTo>
                    <a:cubicBezTo>
                      <a:pt x="1240008" y="1243632"/>
                      <a:pt x="1237591" y="1243632"/>
                      <a:pt x="1233967" y="1244840"/>
                    </a:cubicBezTo>
                    <a:cubicBezTo>
                      <a:pt x="1229134" y="1244840"/>
                      <a:pt x="1224302" y="1246048"/>
                      <a:pt x="1220678" y="1244840"/>
                    </a:cubicBezTo>
                    <a:cubicBezTo>
                      <a:pt x="1218262" y="1244840"/>
                      <a:pt x="1217053" y="1243632"/>
                      <a:pt x="1214637" y="1243632"/>
                    </a:cubicBezTo>
                    <a:cubicBezTo>
                      <a:pt x="1213429" y="1243632"/>
                      <a:pt x="1212221" y="1243632"/>
                      <a:pt x="1212221" y="1242424"/>
                    </a:cubicBezTo>
                    <a:cubicBezTo>
                      <a:pt x="1209805" y="1242424"/>
                      <a:pt x="1208597" y="1241216"/>
                      <a:pt x="1206180" y="1240008"/>
                    </a:cubicBezTo>
                    <a:cubicBezTo>
                      <a:pt x="1204972" y="1238800"/>
                      <a:pt x="1202556" y="1238800"/>
                      <a:pt x="1201348" y="1237592"/>
                    </a:cubicBezTo>
                    <a:cubicBezTo>
                      <a:pt x="1198931" y="1236383"/>
                      <a:pt x="1195307" y="1235175"/>
                      <a:pt x="1192891" y="1233967"/>
                    </a:cubicBezTo>
                    <a:cubicBezTo>
                      <a:pt x="1191683" y="1233967"/>
                      <a:pt x="1191683" y="1232759"/>
                      <a:pt x="1190475" y="1232759"/>
                    </a:cubicBezTo>
                    <a:cubicBezTo>
                      <a:pt x="1186850" y="1231551"/>
                      <a:pt x="1184434" y="1230343"/>
                      <a:pt x="1180809" y="1227926"/>
                    </a:cubicBezTo>
                    <a:cubicBezTo>
                      <a:pt x="1178394" y="1226718"/>
                      <a:pt x="1174769" y="1225510"/>
                      <a:pt x="1172353" y="1223094"/>
                    </a:cubicBezTo>
                    <a:cubicBezTo>
                      <a:pt x="1174769" y="1225510"/>
                      <a:pt x="1175977" y="1229135"/>
                      <a:pt x="1178394" y="1231551"/>
                    </a:cubicBezTo>
                    <a:cubicBezTo>
                      <a:pt x="1179602" y="1232759"/>
                      <a:pt x="1180809" y="1235175"/>
                      <a:pt x="1182018" y="1236383"/>
                    </a:cubicBezTo>
                    <a:cubicBezTo>
                      <a:pt x="1186850" y="1242424"/>
                      <a:pt x="1192891" y="1246048"/>
                      <a:pt x="1200140" y="1249673"/>
                    </a:cubicBezTo>
                    <a:cubicBezTo>
                      <a:pt x="1201348" y="1250881"/>
                      <a:pt x="1202556" y="1250881"/>
                      <a:pt x="1204972" y="1252089"/>
                    </a:cubicBezTo>
                    <a:cubicBezTo>
                      <a:pt x="1209805" y="1254505"/>
                      <a:pt x="1213429" y="1256922"/>
                      <a:pt x="1218262" y="1260546"/>
                    </a:cubicBezTo>
                    <a:cubicBezTo>
                      <a:pt x="1221886" y="1262962"/>
                      <a:pt x="1225510" y="1266586"/>
                      <a:pt x="1227926" y="1270211"/>
                    </a:cubicBezTo>
                    <a:cubicBezTo>
                      <a:pt x="1227926" y="1270211"/>
                      <a:pt x="1227926" y="1271419"/>
                      <a:pt x="1227926" y="1271419"/>
                    </a:cubicBezTo>
                    <a:cubicBezTo>
                      <a:pt x="1232759" y="1277459"/>
                      <a:pt x="1235175" y="1284708"/>
                      <a:pt x="1235175" y="1290749"/>
                    </a:cubicBezTo>
                    <a:cubicBezTo>
                      <a:pt x="1236383" y="1296789"/>
                      <a:pt x="1235175" y="1302830"/>
                      <a:pt x="1232759" y="1307662"/>
                    </a:cubicBezTo>
                    <a:cubicBezTo>
                      <a:pt x="1230343" y="1311287"/>
                      <a:pt x="1227926" y="1314911"/>
                      <a:pt x="1223094" y="1317328"/>
                    </a:cubicBezTo>
                    <a:cubicBezTo>
                      <a:pt x="1221886" y="1318536"/>
                      <a:pt x="1219469" y="1318536"/>
                      <a:pt x="1218262" y="1319744"/>
                    </a:cubicBezTo>
                    <a:cubicBezTo>
                      <a:pt x="1218262" y="1319744"/>
                      <a:pt x="1217053" y="1319744"/>
                      <a:pt x="1217053" y="1319744"/>
                    </a:cubicBezTo>
                    <a:cubicBezTo>
                      <a:pt x="1215845" y="1319744"/>
                      <a:pt x="1214637" y="1320952"/>
                      <a:pt x="1212221" y="1320952"/>
                    </a:cubicBezTo>
                    <a:cubicBezTo>
                      <a:pt x="1212221" y="1320952"/>
                      <a:pt x="1211012" y="1320952"/>
                      <a:pt x="1211012" y="1320952"/>
                    </a:cubicBezTo>
                    <a:cubicBezTo>
                      <a:pt x="1211012" y="1320952"/>
                      <a:pt x="1209805" y="1320952"/>
                      <a:pt x="1209805" y="1320952"/>
                    </a:cubicBezTo>
                    <a:cubicBezTo>
                      <a:pt x="1209805" y="1320952"/>
                      <a:pt x="1208597" y="1320952"/>
                      <a:pt x="1208597" y="1320952"/>
                    </a:cubicBezTo>
                    <a:cubicBezTo>
                      <a:pt x="1207388" y="1320952"/>
                      <a:pt x="1204972" y="1320952"/>
                      <a:pt x="1203764" y="1319744"/>
                    </a:cubicBezTo>
                    <a:cubicBezTo>
                      <a:pt x="1202556" y="1318536"/>
                      <a:pt x="1201348" y="1318536"/>
                      <a:pt x="1200140" y="1317328"/>
                    </a:cubicBezTo>
                    <a:cubicBezTo>
                      <a:pt x="1200140" y="1317328"/>
                      <a:pt x="1198931" y="1317328"/>
                      <a:pt x="1198931" y="1316119"/>
                    </a:cubicBezTo>
                    <a:cubicBezTo>
                      <a:pt x="1197723" y="1316119"/>
                      <a:pt x="1197723" y="1314911"/>
                      <a:pt x="1197723" y="1314911"/>
                    </a:cubicBezTo>
                    <a:cubicBezTo>
                      <a:pt x="1195307" y="1313703"/>
                      <a:pt x="1194099" y="1311287"/>
                      <a:pt x="1191683" y="1310079"/>
                    </a:cubicBezTo>
                    <a:cubicBezTo>
                      <a:pt x="1189266" y="1308871"/>
                      <a:pt x="1186850" y="1307662"/>
                      <a:pt x="1184434" y="1307662"/>
                    </a:cubicBezTo>
                    <a:cubicBezTo>
                      <a:pt x="1184434" y="1307662"/>
                      <a:pt x="1184434" y="1307662"/>
                      <a:pt x="1183226" y="1307662"/>
                    </a:cubicBezTo>
                    <a:cubicBezTo>
                      <a:pt x="1183226" y="1311287"/>
                      <a:pt x="1183226" y="1314911"/>
                      <a:pt x="1183226" y="1318536"/>
                    </a:cubicBezTo>
                    <a:cubicBezTo>
                      <a:pt x="1183226" y="1322160"/>
                      <a:pt x="1183226" y="1325784"/>
                      <a:pt x="1184434" y="1329409"/>
                    </a:cubicBezTo>
                    <a:cubicBezTo>
                      <a:pt x="1184434" y="1333033"/>
                      <a:pt x="1185642" y="1337866"/>
                      <a:pt x="1186850" y="1341490"/>
                    </a:cubicBezTo>
                    <a:cubicBezTo>
                      <a:pt x="1186850" y="1341490"/>
                      <a:pt x="1186850" y="1342698"/>
                      <a:pt x="1186850" y="1342698"/>
                    </a:cubicBezTo>
                    <a:cubicBezTo>
                      <a:pt x="1188059" y="1346323"/>
                      <a:pt x="1190475" y="1349947"/>
                      <a:pt x="1191683" y="1352363"/>
                    </a:cubicBezTo>
                    <a:cubicBezTo>
                      <a:pt x="1191683" y="1352363"/>
                      <a:pt x="1192891" y="1353571"/>
                      <a:pt x="1192891" y="1353571"/>
                    </a:cubicBezTo>
                    <a:cubicBezTo>
                      <a:pt x="1195307" y="1355987"/>
                      <a:pt x="1197723" y="1358404"/>
                      <a:pt x="1200140" y="1360820"/>
                    </a:cubicBezTo>
                    <a:cubicBezTo>
                      <a:pt x="1200140" y="1360820"/>
                      <a:pt x="1201348" y="1360820"/>
                      <a:pt x="1201348" y="1362028"/>
                    </a:cubicBezTo>
                    <a:cubicBezTo>
                      <a:pt x="1204972" y="1364444"/>
                      <a:pt x="1207388" y="1365653"/>
                      <a:pt x="1211012" y="1366860"/>
                    </a:cubicBezTo>
                    <a:cubicBezTo>
                      <a:pt x="1213429" y="1368069"/>
                      <a:pt x="1214637" y="1368069"/>
                      <a:pt x="1217053" y="1368069"/>
                    </a:cubicBezTo>
                    <a:cubicBezTo>
                      <a:pt x="1218262" y="1368069"/>
                      <a:pt x="1218262" y="1368069"/>
                      <a:pt x="1219469" y="1368069"/>
                    </a:cubicBezTo>
                    <a:cubicBezTo>
                      <a:pt x="1220678" y="1368069"/>
                      <a:pt x="1220678" y="1368069"/>
                      <a:pt x="1221886" y="1368069"/>
                    </a:cubicBezTo>
                    <a:cubicBezTo>
                      <a:pt x="1224302" y="1368069"/>
                      <a:pt x="1225510" y="1369277"/>
                      <a:pt x="1224302" y="1371693"/>
                    </a:cubicBezTo>
                    <a:cubicBezTo>
                      <a:pt x="1224302" y="1371693"/>
                      <a:pt x="1224302" y="1371693"/>
                      <a:pt x="1223094" y="1372901"/>
                    </a:cubicBezTo>
                    <a:cubicBezTo>
                      <a:pt x="1217053" y="1376526"/>
                      <a:pt x="1208597" y="1378942"/>
                      <a:pt x="1203764" y="1386190"/>
                    </a:cubicBezTo>
                    <a:cubicBezTo>
                      <a:pt x="1202556" y="1388607"/>
                      <a:pt x="1201348" y="1392231"/>
                      <a:pt x="1201348" y="1395856"/>
                    </a:cubicBezTo>
                    <a:cubicBezTo>
                      <a:pt x="1201348" y="1400688"/>
                      <a:pt x="1203764" y="1406729"/>
                      <a:pt x="1209805" y="1410353"/>
                    </a:cubicBezTo>
                    <a:cubicBezTo>
                      <a:pt x="1213429" y="1412769"/>
                      <a:pt x="1215845" y="1415185"/>
                      <a:pt x="1219469" y="1416394"/>
                    </a:cubicBezTo>
                    <a:cubicBezTo>
                      <a:pt x="1220678" y="1417602"/>
                      <a:pt x="1221886" y="1417602"/>
                      <a:pt x="1223094" y="1417602"/>
                    </a:cubicBezTo>
                    <a:cubicBezTo>
                      <a:pt x="1225510" y="1418810"/>
                      <a:pt x="1226719" y="1418810"/>
                      <a:pt x="1229134" y="1420018"/>
                    </a:cubicBezTo>
                    <a:cubicBezTo>
                      <a:pt x="1229134" y="1420018"/>
                      <a:pt x="1230343" y="1420018"/>
                      <a:pt x="1230343" y="1420018"/>
                    </a:cubicBezTo>
                    <a:cubicBezTo>
                      <a:pt x="1232759" y="1421226"/>
                      <a:pt x="1236383" y="1422434"/>
                      <a:pt x="1238800" y="1422434"/>
                    </a:cubicBezTo>
                    <a:cubicBezTo>
                      <a:pt x="1240008" y="1422434"/>
                      <a:pt x="1241216" y="1423642"/>
                      <a:pt x="1242424" y="1423642"/>
                    </a:cubicBezTo>
                    <a:cubicBezTo>
                      <a:pt x="1247256" y="1424851"/>
                      <a:pt x="1250881" y="1426059"/>
                      <a:pt x="1254505" y="1427267"/>
                    </a:cubicBezTo>
                    <a:cubicBezTo>
                      <a:pt x="1267794" y="1422434"/>
                      <a:pt x="1278668" y="1411561"/>
                      <a:pt x="1276251" y="1394647"/>
                    </a:cubicBezTo>
                    <a:cubicBezTo>
                      <a:pt x="1275044" y="1384982"/>
                      <a:pt x="1270211" y="1376526"/>
                      <a:pt x="1270211" y="1368069"/>
                    </a:cubicBezTo>
                    <a:cubicBezTo>
                      <a:pt x="1270211" y="1366860"/>
                      <a:pt x="1270211" y="1365653"/>
                      <a:pt x="1270211" y="1364444"/>
                    </a:cubicBezTo>
                    <a:cubicBezTo>
                      <a:pt x="1270211" y="1363236"/>
                      <a:pt x="1270211" y="1363236"/>
                      <a:pt x="1270211" y="1363236"/>
                    </a:cubicBezTo>
                    <a:cubicBezTo>
                      <a:pt x="1270211" y="1360820"/>
                      <a:pt x="1271419" y="1358404"/>
                      <a:pt x="1271419" y="1357196"/>
                    </a:cubicBezTo>
                    <a:cubicBezTo>
                      <a:pt x="1271419" y="1355987"/>
                      <a:pt x="1271419" y="1353571"/>
                      <a:pt x="1272627" y="1352363"/>
                    </a:cubicBezTo>
                    <a:cubicBezTo>
                      <a:pt x="1275044" y="1346323"/>
                      <a:pt x="1279876" y="1342698"/>
                      <a:pt x="1285916" y="1340282"/>
                    </a:cubicBezTo>
                    <a:cubicBezTo>
                      <a:pt x="1287125" y="1340282"/>
                      <a:pt x="1288333" y="1339074"/>
                      <a:pt x="1289540" y="1339074"/>
                    </a:cubicBezTo>
                    <a:cubicBezTo>
                      <a:pt x="1289540" y="1339074"/>
                      <a:pt x="1290749" y="1339074"/>
                      <a:pt x="1290749" y="1339074"/>
                    </a:cubicBezTo>
                    <a:cubicBezTo>
                      <a:pt x="1291957" y="1339074"/>
                      <a:pt x="1294373" y="1337866"/>
                      <a:pt x="1295581" y="1337866"/>
                    </a:cubicBezTo>
                    <a:cubicBezTo>
                      <a:pt x="1296790" y="1337866"/>
                      <a:pt x="1296790" y="1337866"/>
                      <a:pt x="1296790" y="1337866"/>
                    </a:cubicBezTo>
                    <a:cubicBezTo>
                      <a:pt x="1299206" y="1337866"/>
                      <a:pt x="1301622" y="1336657"/>
                      <a:pt x="1305247" y="1336657"/>
                    </a:cubicBezTo>
                    <a:cubicBezTo>
                      <a:pt x="1308871" y="1336657"/>
                      <a:pt x="1313703" y="1336657"/>
                      <a:pt x="1317328" y="1336657"/>
                    </a:cubicBezTo>
                    <a:cubicBezTo>
                      <a:pt x="1320952" y="1336657"/>
                      <a:pt x="1323368" y="1336657"/>
                      <a:pt x="1326993" y="1337866"/>
                    </a:cubicBezTo>
                    <a:cubicBezTo>
                      <a:pt x="1335450" y="1330617"/>
                      <a:pt x="1342698" y="1323368"/>
                      <a:pt x="1347531" y="1313703"/>
                    </a:cubicBezTo>
                    <a:cubicBezTo>
                      <a:pt x="1348739" y="1312495"/>
                      <a:pt x="1348739" y="1310079"/>
                      <a:pt x="1349947" y="1308871"/>
                    </a:cubicBezTo>
                    <a:cubicBezTo>
                      <a:pt x="1353572" y="1301622"/>
                      <a:pt x="1355987" y="1294373"/>
                      <a:pt x="1358404" y="1285916"/>
                    </a:cubicBezTo>
                    <a:cubicBezTo>
                      <a:pt x="1359612" y="1281084"/>
                      <a:pt x="1360820" y="1276251"/>
                      <a:pt x="1362028" y="1271419"/>
                    </a:cubicBezTo>
                    <a:cubicBezTo>
                      <a:pt x="1365653" y="1259338"/>
                      <a:pt x="1370485" y="1248465"/>
                      <a:pt x="1376525" y="1237592"/>
                    </a:cubicBezTo>
                    <a:cubicBezTo>
                      <a:pt x="1377734" y="1235175"/>
                      <a:pt x="1378942" y="1232759"/>
                      <a:pt x="1381358" y="1230343"/>
                    </a:cubicBezTo>
                    <a:cubicBezTo>
                      <a:pt x="1386190" y="1224302"/>
                      <a:pt x="1393439" y="1218261"/>
                      <a:pt x="1400688" y="1214637"/>
                    </a:cubicBezTo>
                    <a:cubicBezTo>
                      <a:pt x="1405521" y="1212221"/>
                      <a:pt x="1410353" y="1211013"/>
                      <a:pt x="1416393" y="1209804"/>
                    </a:cubicBezTo>
                    <a:cubicBezTo>
                      <a:pt x="1418810" y="1209804"/>
                      <a:pt x="1422434" y="1209804"/>
                      <a:pt x="1424850" y="1209804"/>
                    </a:cubicBezTo>
                    <a:cubicBezTo>
                      <a:pt x="1444181" y="1211013"/>
                      <a:pt x="1463510" y="1221886"/>
                      <a:pt x="1478008" y="1235175"/>
                    </a:cubicBezTo>
                    <a:cubicBezTo>
                      <a:pt x="1535998" y="1285916"/>
                      <a:pt x="1546871" y="1372901"/>
                      <a:pt x="1521500" y="1434515"/>
                    </a:cubicBezTo>
                    <a:cubicBezTo>
                      <a:pt x="1508211" y="1467135"/>
                      <a:pt x="1487673" y="1497338"/>
                      <a:pt x="1459886" y="1517876"/>
                    </a:cubicBezTo>
                    <a:cubicBezTo>
                      <a:pt x="1442972" y="1529957"/>
                      <a:pt x="1424850" y="1537206"/>
                      <a:pt x="1405521" y="1540830"/>
                    </a:cubicBezTo>
                    <a:cubicBezTo>
                      <a:pt x="1405521" y="1540830"/>
                      <a:pt x="1405521" y="1540830"/>
                      <a:pt x="1405521" y="1540830"/>
                    </a:cubicBezTo>
                    <a:cubicBezTo>
                      <a:pt x="1401896" y="1544455"/>
                      <a:pt x="1399480" y="1549287"/>
                      <a:pt x="1398271" y="1551703"/>
                    </a:cubicBezTo>
                    <a:cubicBezTo>
                      <a:pt x="1395856" y="1555328"/>
                      <a:pt x="1392231" y="1558952"/>
                      <a:pt x="1388607" y="1562576"/>
                    </a:cubicBezTo>
                    <a:cubicBezTo>
                      <a:pt x="1386190" y="1564993"/>
                      <a:pt x="1383775" y="1566201"/>
                      <a:pt x="1381358" y="1567409"/>
                    </a:cubicBezTo>
                    <a:cubicBezTo>
                      <a:pt x="1365653" y="1575865"/>
                      <a:pt x="1343906" y="1575865"/>
                      <a:pt x="1325784" y="1575865"/>
                    </a:cubicBezTo>
                    <a:cubicBezTo>
                      <a:pt x="1325784" y="1575865"/>
                      <a:pt x="1325784" y="1575865"/>
                      <a:pt x="1324576" y="1575865"/>
                    </a:cubicBezTo>
                    <a:cubicBezTo>
                      <a:pt x="1305247" y="1575865"/>
                      <a:pt x="1287125" y="1574658"/>
                      <a:pt x="1267794" y="1568617"/>
                    </a:cubicBezTo>
                    <a:cubicBezTo>
                      <a:pt x="1265378" y="1567409"/>
                      <a:pt x="1264170" y="1567409"/>
                      <a:pt x="1261754" y="1566201"/>
                    </a:cubicBezTo>
                    <a:cubicBezTo>
                      <a:pt x="1255713" y="1563784"/>
                      <a:pt x="1250881" y="1560160"/>
                      <a:pt x="1247256" y="1556536"/>
                    </a:cubicBezTo>
                    <a:cubicBezTo>
                      <a:pt x="1244840" y="1558952"/>
                      <a:pt x="1240008" y="1560160"/>
                      <a:pt x="1233967" y="1561369"/>
                    </a:cubicBezTo>
                    <a:cubicBezTo>
                      <a:pt x="1232759" y="1561369"/>
                      <a:pt x="1232759" y="1561369"/>
                      <a:pt x="1231551" y="1561369"/>
                    </a:cubicBezTo>
                    <a:cubicBezTo>
                      <a:pt x="1230343" y="1561369"/>
                      <a:pt x="1229134" y="1561369"/>
                      <a:pt x="1227926" y="1561369"/>
                    </a:cubicBezTo>
                    <a:cubicBezTo>
                      <a:pt x="1226719" y="1561369"/>
                      <a:pt x="1225510" y="1561369"/>
                      <a:pt x="1224302" y="1561369"/>
                    </a:cubicBezTo>
                    <a:cubicBezTo>
                      <a:pt x="1223094" y="1561369"/>
                      <a:pt x="1223094" y="1561369"/>
                      <a:pt x="1221886" y="1561369"/>
                    </a:cubicBezTo>
                    <a:cubicBezTo>
                      <a:pt x="1218262" y="1561369"/>
                      <a:pt x="1214637" y="1561369"/>
                      <a:pt x="1213429" y="1561369"/>
                    </a:cubicBezTo>
                    <a:cubicBezTo>
                      <a:pt x="1208597" y="1561369"/>
                      <a:pt x="1202556" y="1560160"/>
                      <a:pt x="1197723" y="1558952"/>
                    </a:cubicBezTo>
                    <a:cubicBezTo>
                      <a:pt x="1191683" y="1557744"/>
                      <a:pt x="1185642" y="1555328"/>
                      <a:pt x="1180809" y="1554119"/>
                    </a:cubicBezTo>
                    <a:cubicBezTo>
                      <a:pt x="1179602" y="1552912"/>
                      <a:pt x="1178394" y="1552912"/>
                      <a:pt x="1175977" y="1551703"/>
                    </a:cubicBezTo>
                    <a:cubicBezTo>
                      <a:pt x="1174769" y="1551703"/>
                      <a:pt x="1174769" y="1550495"/>
                      <a:pt x="1173561" y="1550495"/>
                    </a:cubicBezTo>
                    <a:cubicBezTo>
                      <a:pt x="1169937" y="1549287"/>
                      <a:pt x="1166313" y="1546871"/>
                      <a:pt x="1163896" y="1544455"/>
                    </a:cubicBezTo>
                    <a:cubicBezTo>
                      <a:pt x="1160272" y="1542038"/>
                      <a:pt x="1157856" y="1538414"/>
                      <a:pt x="1157856" y="1533581"/>
                    </a:cubicBezTo>
                    <a:cubicBezTo>
                      <a:pt x="1157856" y="1532373"/>
                      <a:pt x="1159063" y="1532373"/>
                      <a:pt x="1159063" y="1532373"/>
                    </a:cubicBezTo>
                    <a:cubicBezTo>
                      <a:pt x="1163896" y="1532373"/>
                      <a:pt x="1166313" y="1525125"/>
                      <a:pt x="1166313" y="1519084"/>
                    </a:cubicBezTo>
                    <a:cubicBezTo>
                      <a:pt x="1166313" y="1517876"/>
                      <a:pt x="1166313" y="1515460"/>
                      <a:pt x="1165104" y="1514252"/>
                    </a:cubicBezTo>
                    <a:cubicBezTo>
                      <a:pt x="1165104" y="1514252"/>
                      <a:pt x="1165104" y="1513043"/>
                      <a:pt x="1165104" y="1513043"/>
                    </a:cubicBezTo>
                    <a:cubicBezTo>
                      <a:pt x="1163896" y="1510627"/>
                      <a:pt x="1161480" y="1507003"/>
                      <a:pt x="1159063" y="1505795"/>
                    </a:cubicBezTo>
                    <a:cubicBezTo>
                      <a:pt x="1157856" y="1504587"/>
                      <a:pt x="1157856" y="1504587"/>
                      <a:pt x="1156647" y="1504587"/>
                    </a:cubicBezTo>
                    <a:cubicBezTo>
                      <a:pt x="1155439" y="1505795"/>
                      <a:pt x="1153023" y="1507003"/>
                      <a:pt x="1150606" y="1508211"/>
                    </a:cubicBezTo>
                    <a:cubicBezTo>
                      <a:pt x="1140942" y="1514252"/>
                      <a:pt x="1125236" y="1516668"/>
                      <a:pt x="1119195" y="1516668"/>
                    </a:cubicBezTo>
                    <a:cubicBezTo>
                      <a:pt x="1114363" y="1516668"/>
                      <a:pt x="1108322" y="1515460"/>
                      <a:pt x="1104698" y="1513043"/>
                    </a:cubicBezTo>
                    <a:cubicBezTo>
                      <a:pt x="1096241" y="1509419"/>
                      <a:pt x="1088992" y="1504587"/>
                      <a:pt x="1082952" y="1497338"/>
                    </a:cubicBezTo>
                    <a:cubicBezTo>
                      <a:pt x="1080535" y="1494921"/>
                      <a:pt x="1076911" y="1491297"/>
                      <a:pt x="1074495" y="1487673"/>
                    </a:cubicBezTo>
                    <a:cubicBezTo>
                      <a:pt x="1070871" y="1484048"/>
                      <a:pt x="1068454" y="1480424"/>
                      <a:pt x="1064830" y="1478008"/>
                    </a:cubicBezTo>
                    <a:cubicBezTo>
                      <a:pt x="1063622" y="1476800"/>
                      <a:pt x="1061206" y="1475591"/>
                      <a:pt x="1059997" y="1474384"/>
                    </a:cubicBezTo>
                    <a:cubicBezTo>
                      <a:pt x="1057581" y="1473175"/>
                      <a:pt x="1055165" y="1471967"/>
                      <a:pt x="1052749" y="1470759"/>
                    </a:cubicBezTo>
                    <a:cubicBezTo>
                      <a:pt x="1049124" y="1469551"/>
                      <a:pt x="1046708" y="1468343"/>
                      <a:pt x="1043084" y="1465927"/>
                    </a:cubicBezTo>
                    <a:cubicBezTo>
                      <a:pt x="1040667" y="1464718"/>
                      <a:pt x="1038251" y="1462302"/>
                      <a:pt x="1035835" y="1461094"/>
                    </a:cubicBezTo>
                    <a:cubicBezTo>
                      <a:pt x="1032210" y="1458678"/>
                      <a:pt x="1029794" y="1455054"/>
                      <a:pt x="1027378" y="1451429"/>
                    </a:cubicBezTo>
                    <a:cubicBezTo>
                      <a:pt x="1024962" y="1446597"/>
                      <a:pt x="1022546" y="1440556"/>
                      <a:pt x="1021338" y="1434515"/>
                    </a:cubicBezTo>
                    <a:cubicBezTo>
                      <a:pt x="1021338" y="1432099"/>
                      <a:pt x="1020129" y="1429683"/>
                      <a:pt x="1020129" y="1427267"/>
                    </a:cubicBezTo>
                    <a:cubicBezTo>
                      <a:pt x="1020129" y="1426059"/>
                      <a:pt x="1020129" y="1426059"/>
                      <a:pt x="1020129" y="1424851"/>
                    </a:cubicBezTo>
                    <a:cubicBezTo>
                      <a:pt x="1020129" y="1423642"/>
                      <a:pt x="1020129" y="1421226"/>
                      <a:pt x="1020129" y="1420018"/>
                    </a:cubicBezTo>
                    <a:cubicBezTo>
                      <a:pt x="1020129" y="1418810"/>
                      <a:pt x="1020129" y="1418810"/>
                      <a:pt x="1021338" y="1417602"/>
                    </a:cubicBezTo>
                    <a:cubicBezTo>
                      <a:pt x="1021338" y="1416394"/>
                      <a:pt x="1022546" y="1415185"/>
                      <a:pt x="1022546" y="1413977"/>
                    </a:cubicBezTo>
                    <a:cubicBezTo>
                      <a:pt x="1022546" y="1412769"/>
                      <a:pt x="1023753" y="1412769"/>
                      <a:pt x="1023753" y="1411561"/>
                    </a:cubicBezTo>
                    <a:cubicBezTo>
                      <a:pt x="1024962" y="1410353"/>
                      <a:pt x="1024962" y="1410353"/>
                      <a:pt x="1026170" y="1409145"/>
                    </a:cubicBezTo>
                    <a:cubicBezTo>
                      <a:pt x="1026170" y="1409145"/>
                      <a:pt x="1027378" y="1409145"/>
                      <a:pt x="1027378" y="1407937"/>
                    </a:cubicBezTo>
                    <a:cubicBezTo>
                      <a:pt x="1028586" y="1407937"/>
                      <a:pt x="1029794" y="1406729"/>
                      <a:pt x="1031003" y="1406729"/>
                    </a:cubicBezTo>
                    <a:cubicBezTo>
                      <a:pt x="1031003" y="1406729"/>
                      <a:pt x="1032210" y="1406729"/>
                      <a:pt x="1032210" y="1405520"/>
                    </a:cubicBezTo>
                    <a:cubicBezTo>
                      <a:pt x="1033419" y="1405520"/>
                      <a:pt x="1033419" y="1405520"/>
                      <a:pt x="1034627" y="1405520"/>
                    </a:cubicBezTo>
                    <a:cubicBezTo>
                      <a:pt x="1034627" y="1405520"/>
                      <a:pt x="1035835" y="1405520"/>
                      <a:pt x="1037043" y="1405520"/>
                    </a:cubicBezTo>
                    <a:cubicBezTo>
                      <a:pt x="1040667" y="1405520"/>
                      <a:pt x="1043084" y="1405520"/>
                      <a:pt x="1046708" y="1406729"/>
                    </a:cubicBezTo>
                    <a:cubicBezTo>
                      <a:pt x="1046708" y="1406729"/>
                      <a:pt x="1046708" y="1406729"/>
                      <a:pt x="1046708" y="1406729"/>
                    </a:cubicBezTo>
                    <a:cubicBezTo>
                      <a:pt x="1046708" y="1406729"/>
                      <a:pt x="1047916" y="1406729"/>
                      <a:pt x="1047916" y="1406729"/>
                    </a:cubicBezTo>
                    <a:cubicBezTo>
                      <a:pt x="1050332" y="1407937"/>
                      <a:pt x="1052749" y="1409145"/>
                      <a:pt x="1055165" y="1411561"/>
                    </a:cubicBezTo>
                    <a:cubicBezTo>
                      <a:pt x="1055165" y="1411561"/>
                      <a:pt x="1055165" y="1411561"/>
                      <a:pt x="1056373" y="1412769"/>
                    </a:cubicBezTo>
                    <a:cubicBezTo>
                      <a:pt x="1056373" y="1412769"/>
                      <a:pt x="1057581" y="1413977"/>
                      <a:pt x="1057581" y="1413977"/>
                    </a:cubicBezTo>
                    <a:cubicBezTo>
                      <a:pt x="1058789" y="1415185"/>
                      <a:pt x="1061206" y="1417602"/>
                      <a:pt x="1063622" y="1420018"/>
                    </a:cubicBezTo>
                    <a:cubicBezTo>
                      <a:pt x="1064830" y="1421226"/>
                      <a:pt x="1066038" y="1422434"/>
                      <a:pt x="1068454" y="1422434"/>
                    </a:cubicBezTo>
                    <a:cubicBezTo>
                      <a:pt x="1068454" y="1418810"/>
                      <a:pt x="1068454" y="1413977"/>
                      <a:pt x="1068454" y="1409145"/>
                    </a:cubicBezTo>
                    <a:cubicBezTo>
                      <a:pt x="1066038" y="1397063"/>
                      <a:pt x="1059997" y="1383774"/>
                      <a:pt x="1051541" y="1374109"/>
                    </a:cubicBezTo>
                    <a:cubicBezTo>
                      <a:pt x="1050332" y="1372901"/>
                      <a:pt x="1047916" y="1371693"/>
                      <a:pt x="1046708" y="1369277"/>
                    </a:cubicBezTo>
                    <a:cubicBezTo>
                      <a:pt x="1045500" y="1369277"/>
                      <a:pt x="1045500" y="1368069"/>
                      <a:pt x="1044292" y="1368069"/>
                    </a:cubicBezTo>
                    <a:cubicBezTo>
                      <a:pt x="1043084" y="1366860"/>
                      <a:pt x="1041875" y="1366860"/>
                      <a:pt x="1040667" y="1365653"/>
                    </a:cubicBezTo>
                    <a:cubicBezTo>
                      <a:pt x="1038251" y="1364444"/>
                      <a:pt x="1037043" y="1363236"/>
                      <a:pt x="1034627" y="1363236"/>
                    </a:cubicBezTo>
                    <a:cubicBezTo>
                      <a:pt x="1033419" y="1363236"/>
                      <a:pt x="1032210" y="1362028"/>
                      <a:pt x="1031003" y="1362028"/>
                    </a:cubicBezTo>
                    <a:cubicBezTo>
                      <a:pt x="1028586" y="1360820"/>
                      <a:pt x="1027378" y="1360820"/>
                      <a:pt x="1024962" y="1360820"/>
                    </a:cubicBezTo>
                    <a:cubicBezTo>
                      <a:pt x="1023753" y="1360820"/>
                      <a:pt x="1022546" y="1360820"/>
                      <a:pt x="1022546" y="1359612"/>
                    </a:cubicBezTo>
                    <a:cubicBezTo>
                      <a:pt x="1018921" y="1359612"/>
                      <a:pt x="1016505" y="1358404"/>
                      <a:pt x="1012881" y="1358404"/>
                    </a:cubicBezTo>
                    <a:cubicBezTo>
                      <a:pt x="1016505" y="1362028"/>
                      <a:pt x="1018921" y="1365653"/>
                      <a:pt x="1021338" y="1369277"/>
                    </a:cubicBezTo>
                    <a:cubicBezTo>
                      <a:pt x="1022546" y="1370485"/>
                      <a:pt x="1023753" y="1372901"/>
                      <a:pt x="1024962" y="1374109"/>
                    </a:cubicBezTo>
                    <a:cubicBezTo>
                      <a:pt x="1029794" y="1382566"/>
                      <a:pt x="1032210" y="1391023"/>
                      <a:pt x="1028586" y="1398272"/>
                    </a:cubicBezTo>
                    <a:cubicBezTo>
                      <a:pt x="1028586" y="1399480"/>
                      <a:pt x="1027378" y="1400688"/>
                      <a:pt x="1026170" y="1401896"/>
                    </a:cubicBezTo>
                    <a:cubicBezTo>
                      <a:pt x="1024962" y="1403104"/>
                      <a:pt x="1024962" y="1404312"/>
                      <a:pt x="1023753" y="1404312"/>
                    </a:cubicBezTo>
                    <a:cubicBezTo>
                      <a:pt x="1023753" y="1404312"/>
                      <a:pt x="1022546" y="1405520"/>
                      <a:pt x="1022546" y="1405520"/>
                    </a:cubicBezTo>
                    <a:cubicBezTo>
                      <a:pt x="1021338" y="1405520"/>
                      <a:pt x="1021338" y="1406729"/>
                      <a:pt x="1020129" y="1406729"/>
                    </a:cubicBezTo>
                    <a:cubicBezTo>
                      <a:pt x="1020129" y="1406729"/>
                      <a:pt x="1018921" y="1407937"/>
                      <a:pt x="1018921" y="1407937"/>
                    </a:cubicBezTo>
                    <a:cubicBezTo>
                      <a:pt x="1017713" y="1409145"/>
                      <a:pt x="1015297" y="1409145"/>
                      <a:pt x="1014089" y="1409145"/>
                    </a:cubicBezTo>
                    <a:cubicBezTo>
                      <a:pt x="1014089" y="1409145"/>
                      <a:pt x="1012881" y="1409145"/>
                      <a:pt x="1011672" y="1409145"/>
                    </a:cubicBezTo>
                    <a:cubicBezTo>
                      <a:pt x="1010464" y="1409145"/>
                      <a:pt x="1010464" y="1409145"/>
                      <a:pt x="1009257" y="1409145"/>
                    </a:cubicBezTo>
                    <a:cubicBezTo>
                      <a:pt x="1008048" y="1409145"/>
                      <a:pt x="1006840" y="1409145"/>
                      <a:pt x="1005632" y="1410353"/>
                    </a:cubicBezTo>
                    <a:cubicBezTo>
                      <a:pt x="1005632" y="1410353"/>
                      <a:pt x="1004424" y="1410353"/>
                      <a:pt x="1004424" y="1410353"/>
                    </a:cubicBezTo>
                    <a:cubicBezTo>
                      <a:pt x="1003216" y="1411561"/>
                      <a:pt x="1002007" y="1412769"/>
                      <a:pt x="1000800" y="1415185"/>
                    </a:cubicBezTo>
                    <a:cubicBezTo>
                      <a:pt x="999591" y="1417602"/>
                      <a:pt x="998383" y="1421226"/>
                      <a:pt x="1000800" y="1423642"/>
                    </a:cubicBezTo>
                    <a:cubicBezTo>
                      <a:pt x="998383" y="1426059"/>
                      <a:pt x="997175" y="1426059"/>
                      <a:pt x="995967" y="1427267"/>
                    </a:cubicBezTo>
                    <a:cubicBezTo>
                      <a:pt x="992343" y="1429683"/>
                      <a:pt x="987510" y="1433307"/>
                      <a:pt x="983886" y="1435724"/>
                    </a:cubicBezTo>
                    <a:cubicBezTo>
                      <a:pt x="983886" y="1435724"/>
                      <a:pt x="983886" y="1435724"/>
                      <a:pt x="982678" y="1435724"/>
                    </a:cubicBezTo>
                    <a:cubicBezTo>
                      <a:pt x="982678" y="1435724"/>
                      <a:pt x="981469" y="1435724"/>
                      <a:pt x="981469" y="1435724"/>
                    </a:cubicBezTo>
                    <a:cubicBezTo>
                      <a:pt x="981469" y="1435724"/>
                      <a:pt x="980261" y="1435724"/>
                      <a:pt x="980261" y="1435724"/>
                    </a:cubicBezTo>
                    <a:cubicBezTo>
                      <a:pt x="980261" y="1435724"/>
                      <a:pt x="979053" y="1435724"/>
                      <a:pt x="979053" y="1435724"/>
                    </a:cubicBezTo>
                    <a:cubicBezTo>
                      <a:pt x="979053" y="1435724"/>
                      <a:pt x="977845" y="1435724"/>
                      <a:pt x="977845" y="1435724"/>
                    </a:cubicBezTo>
                    <a:cubicBezTo>
                      <a:pt x="977845" y="1435724"/>
                      <a:pt x="976637" y="1435724"/>
                      <a:pt x="976637" y="1435724"/>
                    </a:cubicBezTo>
                    <a:cubicBezTo>
                      <a:pt x="975429" y="1435724"/>
                      <a:pt x="975429" y="1435724"/>
                      <a:pt x="975429" y="1435724"/>
                    </a:cubicBezTo>
                    <a:cubicBezTo>
                      <a:pt x="975429" y="1435724"/>
                      <a:pt x="974221" y="1435724"/>
                      <a:pt x="974221" y="1435724"/>
                    </a:cubicBezTo>
                    <a:cubicBezTo>
                      <a:pt x="973013" y="1435724"/>
                      <a:pt x="973013" y="1435724"/>
                      <a:pt x="973013" y="1435724"/>
                    </a:cubicBezTo>
                    <a:cubicBezTo>
                      <a:pt x="971804" y="1435724"/>
                      <a:pt x="971804" y="1435724"/>
                      <a:pt x="971804" y="1435724"/>
                    </a:cubicBezTo>
                    <a:cubicBezTo>
                      <a:pt x="970596" y="1435724"/>
                      <a:pt x="970596" y="1435724"/>
                      <a:pt x="970596" y="1435724"/>
                    </a:cubicBezTo>
                    <a:cubicBezTo>
                      <a:pt x="969388" y="1435724"/>
                      <a:pt x="969388" y="1435724"/>
                      <a:pt x="969388" y="1435724"/>
                    </a:cubicBezTo>
                    <a:cubicBezTo>
                      <a:pt x="969388" y="1435724"/>
                      <a:pt x="968180" y="1435724"/>
                      <a:pt x="968180" y="1435724"/>
                    </a:cubicBezTo>
                    <a:cubicBezTo>
                      <a:pt x="966972" y="1435724"/>
                      <a:pt x="966972" y="1435724"/>
                      <a:pt x="965764" y="1434515"/>
                    </a:cubicBezTo>
                    <a:cubicBezTo>
                      <a:pt x="960932" y="1433307"/>
                      <a:pt x="956099" y="1432099"/>
                      <a:pt x="951266" y="1428475"/>
                    </a:cubicBezTo>
                    <a:cubicBezTo>
                      <a:pt x="948850" y="1427267"/>
                      <a:pt x="947642" y="1426059"/>
                      <a:pt x="945225" y="1424851"/>
                    </a:cubicBezTo>
                    <a:cubicBezTo>
                      <a:pt x="942810" y="1423642"/>
                      <a:pt x="941601" y="1421226"/>
                      <a:pt x="939185" y="1418810"/>
                    </a:cubicBezTo>
                    <a:cubicBezTo>
                      <a:pt x="936769" y="1416394"/>
                      <a:pt x="935561" y="1413977"/>
                      <a:pt x="934353" y="1410353"/>
                    </a:cubicBezTo>
                    <a:cubicBezTo>
                      <a:pt x="933144" y="1407937"/>
                      <a:pt x="931936" y="1405520"/>
                      <a:pt x="930729" y="1401896"/>
                    </a:cubicBezTo>
                    <a:cubicBezTo>
                      <a:pt x="928312" y="1395856"/>
                      <a:pt x="925896" y="1391023"/>
                      <a:pt x="924688" y="1384982"/>
                    </a:cubicBezTo>
                    <a:cubicBezTo>
                      <a:pt x="924688" y="1383774"/>
                      <a:pt x="923479" y="1382566"/>
                      <a:pt x="923479" y="1382566"/>
                    </a:cubicBezTo>
                    <a:cubicBezTo>
                      <a:pt x="922272" y="1376526"/>
                      <a:pt x="919855" y="1370485"/>
                      <a:pt x="919855" y="1365653"/>
                    </a:cubicBezTo>
                    <a:cubicBezTo>
                      <a:pt x="919855" y="1365653"/>
                      <a:pt x="919855" y="1364444"/>
                      <a:pt x="919855" y="1364444"/>
                    </a:cubicBezTo>
                    <a:cubicBezTo>
                      <a:pt x="919855" y="1363236"/>
                      <a:pt x="919855" y="1363236"/>
                      <a:pt x="919855" y="1363236"/>
                    </a:cubicBezTo>
                    <a:cubicBezTo>
                      <a:pt x="919855" y="1363236"/>
                      <a:pt x="919855" y="1362028"/>
                      <a:pt x="919855" y="1362028"/>
                    </a:cubicBezTo>
                    <a:lnTo>
                      <a:pt x="919855" y="1362028"/>
                    </a:lnTo>
                    <a:cubicBezTo>
                      <a:pt x="919855" y="1362028"/>
                      <a:pt x="919855" y="1362028"/>
                      <a:pt x="919855" y="1362028"/>
                    </a:cubicBezTo>
                    <a:cubicBezTo>
                      <a:pt x="919855" y="1362028"/>
                      <a:pt x="919855" y="1362028"/>
                      <a:pt x="919855" y="1362028"/>
                    </a:cubicBezTo>
                    <a:cubicBezTo>
                      <a:pt x="919855" y="1363236"/>
                      <a:pt x="918647" y="1364444"/>
                      <a:pt x="918647" y="1365653"/>
                    </a:cubicBezTo>
                    <a:cubicBezTo>
                      <a:pt x="918647" y="1366860"/>
                      <a:pt x="917439" y="1368069"/>
                      <a:pt x="917439" y="1369277"/>
                    </a:cubicBezTo>
                    <a:cubicBezTo>
                      <a:pt x="916231" y="1371693"/>
                      <a:pt x="915022" y="1374109"/>
                      <a:pt x="915022" y="1376526"/>
                    </a:cubicBezTo>
                    <a:cubicBezTo>
                      <a:pt x="913815" y="1377734"/>
                      <a:pt x="913815" y="1380150"/>
                      <a:pt x="912607" y="1381358"/>
                    </a:cubicBezTo>
                    <a:cubicBezTo>
                      <a:pt x="912607" y="1382566"/>
                      <a:pt x="911398" y="1383774"/>
                      <a:pt x="910190" y="1384982"/>
                    </a:cubicBezTo>
                    <a:cubicBezTo>
                      <a:pt x="908982" y="1387399"/>
                      <a:pt x="906566" y="1391023"/>
                      <a:pt x="904150" y="1393439"/>
                    </a:cubicBezTo>
                    <a:cubicBezTo>
                      <a:pt x="904150" y="1393439"/>
                      <a:pt x="904150" y="1393439"/>
                      <a:pt x="904150" y="1394647"/>
                    </a:cubicBezTo>
                    <a:cubicBezTo>
                      <a:pt x="904150" y="1394647"/>
                      <a:pt x="904150" y="1394647"/>
                      <a:pt x="904150" y="1394647"/>
                    </a:cubicBezTo>
                    <a:cubicBezTo>
                      <a:pt x="901733" y="1397063"/>
                      <a:pt x="899317" y="1400688"/>
                      <a:pt x="895693" y="1401896"/>
                    </a:cubicBezTo>
                    <a:cubicBezTo>
                      <a:pt x="894485" y="1403104"/>
                      <a:pt x="893276" y="1403104"/>
                      <a:pt x="892069" y="1404312"/>
                    </a:cubicBezTo>
                    <a:cubicBezTo>
                      <a:pt x="890860" y="1404312"/>
                      <a:pt x="889652" y="1405520"/>
                      <a:pt x="888444" y="1405520"/>
                    </a:cubicBezTo>
                    <a:cubicBezTo>
                      <a:pt x="888444" y="1405520"/>
                      <a:pt x="887236" y="1405520"/>
                      <a:pt x="887236" y="1405520"/>
                    </a:cubicBezTo>
                    <a:cubicBezTo>
                      <a:pt x="887236" y="1405520"/>
                      <a:pt x="887236" y="1405520"/>
                      <a:pt x="887236" y="1405520"/>
                    </a:cubicBezTo>
                    <a:cubicBezTo>
                      <a:pt x="884819" y="1405520"/>
                      <a:pt x="883612" y="1405520"/>
                      <a:pt x="881195" y="1405520"/>
                    </a:cubicBezTo>
                    <a:cubicBezTo>
                      <a:pt x="878779" y="1405520"/>
                      <a:pt x="876363" y="1405520"/>
                      <a:pt x="873947" y="1404312"/>
                    </a:cubicBezTo>
                    <a:cubicBezTo>
                      <a:pt x="870322" y="1404312"/>
                      <a:pt x="866698" y="1403104"/>
                      <a:pt x="861865" y="1401896"/>
                    </a:cubicBezTo>
                    <a:cubicBezTo>
                      <a:pt x="859449" y="1401896"/>
                      <a:pt x="858241" y="1400688"/>
                      <a:pt x="857033" y="1400688"/>
                    </a:cubicBezTo>
                    <a:cubicBezTo>
                      <a:pt x="857033" y="1400688"/>
                      <a:pt x="857033" y="1400688"/>
                      <a:pt x="857033" y="1400688"/>
                    </a:cubicBezTo>
                    <a:cubicBezTo>
                      <a:pt x="855825" y="1400688"/>
                      <a:pt x="854616" y="1399480"/>
                      <a:pt x="854616" y="1399480"/>
                    </a:cubicBezTo>
                    <a:cubicBezTo>
                      <a:pt x="853408" y="1399480"/>
                      <a:pt x="852201" y="1398272"/>
                      <a:pt x="852201" y="1397063"/>
                    </a:cubicBezTo>
                    <a:cubicBezTo>
                      <a:pt x="852201" y="1397063"/>
                      <a:pt x="850992" y="1397063"/>
                      <a:pt x="850992" y="1395856"/>
                    </a:cubicBezTo>
                    <a:cubicBezTo>
                      <a:pt x="850992" y="1395856"/>
                      <a:pt x="849784" y="1394647"/>
                      <a:pt x="849784" y="1394647"/>
                    </a:cubicBezTo>
                    <a:cubicBezTo>
                      <a:pt x="848576" y="1393439"/>
                      <a:pt x="848576" y="1393439"/>
                      <a:pt x="847368" y="1392231"/>
                    </a:cubicBezTo>
                    <a:cubicBezTo>
                      <a:pt x="847368" y="1391023"/>
                      <a:pt x="846160" y="1391023"/>
                      <a:pt x="846160" y="1389815"/>
                    </a:cubicBezTo>
                    <a:cubicBezTo>
                      <a:pt x="844951" y="1387399"/>
                      <a:pt x="843744" y="1386190"/>
                      <a:pt x="842535" y="1384982"/>
                    </a:cubicBezTo>
                    <a:cubicBezTo>
                      <a:pt x="841327" y="1383774"/>
                      <a:pt x="840119" y="1382566"/>
                      <a:pt x="838911" y="1382566"/>
                    </a:cubicBezTo>
                    <a:cubicBezTo>
                      <a:pt x="837703" y="1381358"/>
                      <a:pt x="836494" y="1381358"/>
                      <a:pt x="835287" y="1380150"/>
                    </a:cubicBezTo>
                    <a:cubicBezTo>
                      <a:pt x="831662" y="1381358"/>
                      <a:pt x="828038" y="1382566"/>
                      <a:pt x="828038" y="1387399"/>
                    </a:cubicBezTo>
                    <a:cubicBezTo>
                      <a:pt x="826830" y="1392231"/>
                      <a:pt x="826830" y="1397063"/>
                      <a:pt x="825622" y="1401896"/>
                    </a:cubicBezTo>
                    <a:cubicBezTo>
                      <a:pt x="825622" y="1404312"/>
                      <a:pt x="824413" y="1405520"/>
                      <a:pt x="824413" y="1407937"/>
                    </a:cubicBezTo>
                    <a:cubicBezTo>
                      <a:pt x="821998" y="1415185"/>
                      <a:pt x="818373" y="1422434"/>
                      <a:pt x="813541" y="1428475"/>
                    </a:cubicBezTo>
                    <a:cubicBezTo>
                      <a:pt x="809916" y="1432099"/>
                      <a:pt x="806291" y="1435724"/>
                      <a:pt x="801459" y="1438140"/>
                    </a:cubicBezTo>
                    <a:cubicBezTo>
                      <a:pt x="797835" y="1440556"/>
                      <a:pt x="794210" y="1442972"/>
                      <a:pt x="790586" y="1445388"/>
                    </a:cubicBezTo>
                    <a:cubicBezTo>
                      <a:pt x="784545" y="1449013"/>
                      <a:pt x="776088" y="1451429"/>
                      <a:pt x="768840" y="1452637"/>
                    </a:cubicBezTo>
                    <a:cubicBezTo>
                      <a:pt x="768840" y="1452637"/>
                      <a:pt x="767632" y="1452637"/>
                      <a:pt x="767632" y="1452637"/>
                    </a:cubicBezTo>
                    <a:cubicBezTo>
                      <a:pt x="767632" y="1455054"/>
                      <a:pt x="767632" y="1457470"/>
                      <a:pt x="766423" y="1458678"/>
                    </a:cubicBezTo>
                    <a:cubicBezTo>
                      <a:pt x="765216" y="1459886"/>
                      <a:pt x="765216" y="1461094"/>
                      <a:pt x="764007" y="1461094"/>
                    </a:cubicBezTo>
                    <a:cubicBezTo>
                      <a:pt x="762799" y="1462302"/>
                      <a:pt x="761591" y="1463510"/>
                      <a:pt x="760383" y="1464718"/>
                    </a:cubicBezTo>
                    <a:cubicBezTo>
                      <a:pt x="760383" y="1464718"/>
                      <a:pt x="759175" y="1465927"/>
                      <a:pt x="759175" y="1465927"/>
                    </a:cubicBezTo>
                    <a:cubicBezTo>
                      <a:pt x="756759" y="1468343"/>
                      <a:pt x="754342" y="1469551"/>
                      <a:pt x="751926" y="1470759"/>
                    </a:cubicBezTo>
                    <a:cubicBezTo>
                      <a:pt x="749510" y="1471967"/>
                      <a:pt x="748302" y="1473175"/>
                      <a:pt x="745885" y="1473175"/>
                    </a:cubicBezTo>
                    <a:cubicBezTo>
                      <a:pt x="739845" y="1475591"/>
                      <a:pt x="732596" y="1476800"/>
                      <a:pt x="726556" y="1479216"/>
                    </a:cubicBezTo>
                    <a:cubicBezTo>
                      <a:pt x="718099" y="1481632"/>
                      <a:pt x="710850" y="1482840"/>
                      <a:pt x="702393" y="1485257"/>
                    </a:cubicBezTo>
                    <a:cubicBezTo>
                      <a:pt x="701185" y="1485257"/>
                      <a:pt x="699977" y="1485257"/>
                      <a:pt x="698769" y="1486465"/>
                    </a:cubicBezTo>
                    <a:cubicBezTo>
                      <a:pt x="697560" y="1486465"/>
                      <a:pt x="697560" y="1486465"/>
                      <a:pt x="696353" y="1486465"/>
                    </a:cubicBezTo>
                    <a:cubicBezTo>
                      <a:pt x="695145" y="1486465"/>
                      <a:pt x="695145" y="1486465"/>
                      <a:pt x="693936" y="1486465"/>
                    </a:cubicBezTo>
                    <a:cubicBezTo>
                      <a:pt x="692728" y="1486465"/>
                      <a:pt x="690312" y="1486465"/>
                      <a:pt x="689104" y="1487673"/>
                    </a:cubicBezTo>
                    <a:cubicBezTo>
                      <a:pt x="687896" y="1487673"/>
                      <a:pt x="686688" y="1487673"/>
                      <a:pt x="685479" y="1487673"/>
                    </a:cubicBezTo>
                    <a:cubicBezTo>
                      <a:pt x="684271" y="1487673"/>
                      <a:pt x="683063" y="1487673"/>
                      <a:pt x="681855" y="1487673"/>
                    </a:cubicBezTo>
                    <a:cubicBezTo>
                      <a:pt x="680647" y="1487673"/>
                      <a:pt x="678231" y="1487673"/>
                      <a:pt x="677023" y="1486465"/>
                    </a:cubicBezTo>
                    <a:cubicBezTo>
                      <a:pt x="675814" y="1486465"/>
                      <a:pt x="675814" y="1486465"/>
                      <a:pt x="674606" y="1486465"/>
                    </a:cubicBezTo>
                    <a:cubicBezTo>
                      <a:pt x="672190" y="1485257"/>
                      <a:pt x="669774" y="1485257"/>
                      <a:pt x="668566" y="1482840"/>
                    </a:cubicBezTo>
                    <a:cubicBezTo>
                      <a:pt x="666149" y="1481632"/>
                      <a:pt x="664942" y="1480424"/>
                      <a:pt x="662525" y="1478008"/>
                    </a:cubicBezTo>
                    <a:cubicBezTo>
                      <a:pt x="658901" y="1475591"/>
                      <a:pt x="655276" y="1471967"/>
                      <a:pt x="654068" y="1468343"/>
                    </a:cubicBezTo>
                    <a:cubicBezTo>
                      <a:pt x="649235" y="1471967"/>
                      <a:pt x="643195" y="1474384"/>
                      <a:pt x="637154" y="1474384"/>
                    </a:cubicBezTo>
                    <a:cubicBezTo>
                      <a:pt x="631114" y="1475591"/>
                      <a:pt x="625073" y="1475591"/>
                      <a:pt x="619032" y="1474384"/>
                    </a:cubicBezTo>
                    <a:cubicBezTo>
                      <a:pt x="604535" y="1471967"/>
                      <a:pt x="588829" y="1467135"/>
                      <a:pt x="576748" y="1457470"/>
                    </a:cubicBezTo>
                    <a:cubicBezTo>
                      <a:pt x="574332" y="1456262"/>
                      <a:pt x="571916" y="1453845"/>
                      <a:pt x="570707" y="1451429"/>
                    </a:cubicBezTo>
                    <a:cubicBezTo>
                      <a:pt x="569500" y="1450221"/>
                      <a:pt x="569500" y="1450221"/>
                      <a:pt x="568292" y="1449013"/>
                    </a:cubicBezTo>
                    <a:cubicBezTo>
                      <a:pt x="565875" y="1446597"/>
                      <a:pt x="563459" y="1442972"/>
                      <a:pt x="561043" y="1440556"/>
                    </a:cubicBezTo>
                    <a:cubicBezTo>
                      <a:pt x="555002" y="1434515"/>
                      <a:pt x="548961" y="1429683"/>
                      <a:pt x="541713" y="1426059"/>
                    </a:cubicBezTo>
                    <a:cubicBezTo>
                      <a:pt x="530840" y="1420018"/>
                      <a:pt x="519967" y="1412769"/>
                      <a:pt x="512718" y="1401896"/>
                    </a:cubicBezTo>
                    <a:cubicBezTo>
                      <a:pt x="504261" y="1388607"/>
                      <a:pt x="499429" y="1357196"/>
                      <a:pt x="517550" y="1351155"/>
                    </a:cubicBezTo>
                    <a:cubicBezTo>
                      <a:pt x="521175" y="1349947"/>
                      <a:pt x="523591" y="1349947"/>
                      <a:pt x="526008" y="1351155"/>
                    </a:cubicBezTo>
                    <a:cubicBezTo>
                      <a:pt x="527215" y="1345114"/>
                      <a:pt x="527215" y="1337866"/>
                      <a:pt x="528423" y="1331825"/>
                    </a:cubicBezTo>
                    <a:cubicBezTo>
                      <a:pt x="529632" y="1325784"/>
                      <a:pt x="529632" y="1319744"/>
                      <a:pt x="530840" y="1313703"/>
                    </a:cubicBezTo>
                    <a:cubicBezTo>
                      <a:pt x="533256" y="1300414"/>
                      <a:pt x="538089" y="1289541"/>
                      <a:pt x="542921" y="1277459"/>
                    </a:cubicBezTo>
                    <a:cubicBezTo>
                      <a:pt x="542921" y="1276251"/>
                      <a:pt x="544129" y="1275043"/>
                      <a:pt x="544129" y="1273835"/>
                    </a:cubicBezTo>
                    <a:cubicBezTo>
                      <a:pt x="544129" y="1273835"/>
                      <a:pt x="544129" y="1272627"/>
                      <a:pt x="544129" y="1272627"/>
                    </a:cubicBezTo>
                    <a:cubicBezTo>
                      <a:pt x="539297" y="1275043"/>
                      <a:pt x="535672" y="1278668"/>
                      <a:pt x="530840" y="1281084"/>
                    </a:cubicBezTo>
                    <a:cubicBezTo>
                      <a:pt x="529632" y="1282292"/>
                      <a:pt x="527215" y="1283500"/>
                      <a:pt x="526008" y="1283500"/>
                    </a:cubicBezTo>
                    <a:cubicBezTo>
                      <a:pt x="524799" y="1283500"/>
                      <a:pt x="523591" y="1284708"/>
                      <a:pt x="522383" y="1284708"/>
                    </a:cubicBezTo>
                    <a:cubicBezTo>
                      <a:pt x="522383" y="1284708"/>
                      <a:pt x="522383" y="1284708"/>
                      <a:pt x="521175" y="1284708"/>
                    </a:cubicBezTo>
                    <a:cubicBezTo>
                      <a:pt x="521175" y="1284708"/>
                      <a:pt x="519967" y="1284708"/>
                      <a:pt x="519967" y="1284708"/>
                    </a:cubicBezTo>
                    <a:cubicBezTo>
                      <a:pt x="519967" y="1284708"/>
                      <a:pt x="518758" y="1284708"/>
                      <a:pt x="517550" y="1284708"/>
                    </a:cubicBezTo>
                    <a:cubicBezTo>
                      <a:pt x="517550" y="1284708"/>
                      <a:pt x="516342" y="1284708"/>
                      <a:pt x="516342" y="1284708"/>
                    </a:cubicBezTo>
                    <a:cubicBezTo>
                      <a:pt x="515134" y="1284708"/>
                      <a:pt x="513926" y="1284708"/>
                      <a:pt x="512718" y="1284708"/>
                    </a:cubicBezTo>
                    <a:cubicBezTo>
                      <a:pt x="511510" y="1284708"/>
                      <a:pt x="510301" y="1285916"/>
                      <a:pt x="509093" y="1285916"/>
                    </a:cubicBezTo>
                    <a:cubicBezTo>
                      <a:pt x="506677" y="1287125"/>
                      <a:pt x="504261" y="1287125"/>
                      <a:pt x="503053" y="1288332"/>
                    </a:cubicBezTo>
                    <a:cubicBezTo>
                      <a:pt x="500636" y="1289541"/>
                      <a:pt x="499429" y="1290749"/>
                      <a:pt x="497012" y="1291957"/>
                    </a:cubicBezTo>
                    <a:cubicBezTo>
                      <a:pt x="487347" y="1297998"/>
                      <a:pt x="480098" y="1305246"/>
                      <a:pt x="471642" y="1312495"/>
                    </a:cubicBezTo>
                    <a:cubicBezTo>
                      <a:pt x="471642" y="1312495"/>
                      <a:pt x="470433" y="1313703"/>
                      <a:pt x="470433" y="1313703"/>
                    </a:cubicBezTo>
                    <a:cubicBezTo>
                      <a:pt x="466809" y="1316119"/>
                      <a:pt x="463185" y="1319744"/>
                      <a:pt x="459561" y="1322160"/>
                    </a:cubicBezTo>
                    <a:cubicBezTo>
                      <a:pt x="459561" y="1322160"/>
                      <a:pt x="459561" y="1323368"/>
                      <a:pt x="460769" y="1323368"/>
                    </a:cubicBezTo>
                    <a:cubicBezTo>
                      <a:pt x="460769" y="1324576"/>
                      <a:pt x="461976" y="1324576"/>
                      <a:pt x="461976" y="1325784"/>
                    </a:cubicBezTo>
                    <a:cubicBezTo>
                      <a:pt x="463185" y="1328201"/>
                      <a:pt x="466809" y="1329409"/>
                      <a:pt x="469226" y="1329409"/>
                    </a:cubicBezTo>
                    <a:cubicBezTo>
                      <a:pt x="470433" y="1329409"/>
                      <a:pt x="472850" y="1330617"/>
                      <a:pt x="474058" y="1331825"/>
                    </a:cubicBezTo>
                    <a:cubicBezTo>
                      <a:pt x="475266" y="1333033"/>
                      <a:pt x="476474" y="1334241"/>
                      <a:pt x="477683" y="1335450"/>
                    </a:cubicBezTo>
                    <a:cubicBezTo>
                      <a:pt x="478890" y="1335450"/>
                      <a:pt x="478890" y="1336657"/>
                      <a:pt x="478890" y="1337866"/>
                    </a:cubicBezTo>
                    <a:cubicBezTo>
                      <a:pt x="478890" y="1337866"/>
                      <a:pt x="480098" y="1339074"/>
                      <a:pt x="480098" y="1339074"/>
                    </a:cubicBezTo>
                    <a:cubicBezTo>
                      <a:pt x="481307" y="1340282"/>
                      <a:pt x="481307" y="1342698"/>
                      <a:pt x="481307" y="1343906"/>
                    </a:cubicBezTo>
                    <a:cubicBezTo>
                      <a:pt x="481307" y="1349947"/>
                      <a:pt x="478890" y="1357196"/>
                      <a:pt x="476474" y="1363236"/>
                    </a:cubicBezTo>
                    <a:cubicBezTo>
                      <a:pt x="472850" y="1370485"/>
                      <a:pt x="468017" y="1377734"/>
                      <a:pt x="464393" y="1383774"/>
                    </a:cubicBezTo>
                    <a:cubicBezTo>
                      <a:pt x="461976" y="1386190"/>
                      <a:pt x="460769" y="1389815"/>
                      <a:pt x="458352" y="1392231"/>
                    </a:cubicBezTo>
                    <a:cubicBezTo>
                      <a:pt x="458352" y="1393439"/>
                      <a:pt x="457144" y="1393439"/>
                      <a:pt x="457144" y="1394647"/>
                    </a:cubicBezTo>
                    <a:cubicBezTo>
                      <a:pt x="455936" y="1397063"/>
                      <a:pt x="453520" y="1398272"/>
                      <a:pt x="451104" y="1400688"/>
                    </a:cubicBezTo>
                    <a:cubicBezTo>
                      <a:pt x="449895" y="1401896"/>
                      <a:pt x="449895" y="1401896"/>
                      <a:pt x="448687" y="1403104"/>
                    </a:cubicBezTo>
                    <a:cubicBezTo>
                      <a:pt x="446271" y="1405520"/>
                      <a:pt x="443855" y="1407937"/>
                      <a:pt x="440230" y="1410353"/>
                    </a:cubicBezTo>
                    <a:cubicBezTo>
                      <a:pt x="439023" y="1411561"/>
                      <a:pt x="437814" y="1411561"/>
                      <a:pt x="436606" y="1412769"/>
                    </a:cubicBezTo>
                    <a:cubicBezTo>
                      <a:pt x="434190" y="1413977"/>
                      <a:pt x="431773" y="1415185"/>
                      <a:pt x="429358" y="1416394"/>
                    </a:cubicBezTo>
                    <a:cubicBezTo>
                      <a:pt x="423317" y="1420018"/>
                      <a:pt x="417276" y="1423642"/>
                      <a:pt x="410027" y="1422434"/>
                    </a:cubicBezTo>
                    <a:cubicBezTo>
                      <a:pt x="407611" y="1422434"/>
                      <a:pt x="405195" y="1421226"/>
                      <a:pt x="402779" y="1420018"/>
                    </a:cubicBezTo>
                    <a:cubicBezTo>
                      <a:pt x="401570" y="1418810"/>
                      <a:pt x="400362" y="1418810"/>
                      <a:pt x="399155" y="1417602"/>
                    </a:cubicBezTo>
                    <a:cubicBezTo>
                      <a:pt x="399155" y="1417602"/>
                      <a:pt x="399155" y="1417602"/>
                      <a:pt x="397946" y="1416394"/>
                    </a:cubicBezTo>
                    <a:cubicBezTo>
                      <a:pt x="395530" y="1413977"/>
                      <a:pt x="393114" y="1411561"/>
                      <a:pt x="389489" y="1410353"/>
                    </a:cubicBezTo>
                    <a:cubicBezTo>
                      <a:pt x="387073" y="1407937"/>
                      <a:pt x="384657" y="1406729"/>
                      <a:pt x="381033" y="1404312"/>
                    </a:cubicBezTo>
                    <a:cubicBezTo>
                      <a:pt x="376200" y="1401896"/>
                      <a:pt x="371367" y="1400688"/>
                      <a:pt x="366535" y="1397063"/>
                    </a:cubicBezTo>
                    <a:cubicBezTo>
                      <a:pt x="365327" y="1395856"/>
                      <a:pt x="365327" y="1395856"/>
                      <a:pt x="365327" y="1394647"/>
                    </a:cubicBezTo>
                    <a:cubicBezTo>
                      <a:pt x="365327" y="1393439"/>
                      <a:pt x="365327" y="1393439"/>
                      <a:pt x="365327" y="1392231"/>
                    </a:cubicBezTo>
                    <a:cubicBezTo>
                      <a:pt x="362911" y="1397063"/>
                      <a:pt x="359286" y="1400688"/>
                      <a:pt x="356870" y="1405520"/>
                    </a:cubicBezTo>
                    <a:cubicBezTo>
                      <a:pt x="354454" y="1407937"/>
                      <a:pt x="353245" y="1411561"/>
                      <a:pt x="350830" y="1413977"/>
                    </a:cubicBezTo>
                    <a:cubicBezTo>
                      <a:pt x="347205" y="1418810"/>
                      <a:pt x="343581" y="1423642"/>
                      <a:pt x="339956" y="1427267"/>
                    </a:cubicBezTo>
                    <a:cubicBezTo>
                      <a:pt x="341164" y="1433307"/>
                      <a:pt x="339956" y="1436932"/>
                      <a:pt x="337540" y="1442972"/>
                    </a:cubicBezTo>
                    <a:cubicBezTo>
                      <a:pt x="333916" y="1449013"/>
                      <a:pt x="330291" y="1453845"/>
                      <a:pt x="325459" y="1457470"/>
                    </a:cubicBezTo>
                    <a:cubicBezTo>
                      <a:pt x="325459" y="1457470"/>
                      <a:pt x="324251" y="1458678"/>
                      <a:pt x="324251" y="1458678"/>
                    </a:cubicBezTo>
                    <a:cubicBezTo>
                      <a:pt x="319418" y="1462302"/>
                      <a:pt x="313377" y="1465927"/>
                      <a:pt x="308545" y="1468343"/>
                    </a:cubicBezTo>
                    <a:cubicBezTo>
                      <a:pt x="307337" y="1469551"/>
                      <a:pt x="304920" y="1469551"/>
                      <a:pt x="303713" y="1470759"/>
                    </a:cubicBezTo>
                    <a:cubicBezTo>
                      <a:pt x="296464" y="1473175"/>
                      <a:pt x="290424" y="1476800"/>
                      <a:pt x="283174" y="1479216"/>
                    </a:cubicBezTo>
                    <a:cubicBezTo>
                      <a:pt x="273510" y="1482840"/>
                      <a:pt x="262636" y="1491297"/>
                      <a:pt x="251764" y="1488881"/>
                    </a:cubicBezTo>
                    <a:cubicBezTo>
                      <a:pt x="248139" y="1488881"/>
                      <a:pt x="245723" y="1486465"/>
                      <a:pt x="243307" y="1484048"/>
                    </a:cubicBezTo>
                    <a:cubicBezTo>
                      <a:pt x="242099" y="1482840"/>
                      <a:pt x="240890" y="1481632"/>
                      <a:pt x="239682" y="1480424"/>
                    </a:cubicBezTo>
                    <a:cubicBezTo>
                      <a:pt x="237266" y="1476800"/>
                      <a:pt x="236058" y="1474384"/>
                      <a:pt x="233642" y="1471967"/>
                    </a:cubicBezTo>
                    <a:cubicBezTo>
                      <a:pt x="231225" y="1471967"/>
                      <a:pt x="228809" y="1470759"/>
                      <a:pt x="226392" y="1470759"/>
                    </a:cubicBezTo>
                    <a:cubicBezTo>
                      <a:pt x="225185" y="1470759"/>
                      <a:pt x="225185" y="1470759"/>
                      <a:pt x="223977" y="1470759"/>
                    </a:cubicBezTo>
                    <a:cubicBezTo>
                      <a:pt x="216728" y="1468343"/>
                      <a:pt x="211896" y="1473175"/>
                      <a:pt x="207063" y="1476800"/>
                    </a:cubicBezTo>
                    <a:cubicBezTo>
                      <a:pt x="203439" y="1480424"/>
                      <a:pt x="198606" y="1482840"/>
                      <a:pt x="193774" y="1484048"/>
                    </a:cubicBezTo>
                    <a:cubicBezTo>
                      <a:pt x="191357" y="1485257"/>
                      <a:pt x="188941" y="1486465"/>
                      <a:pt x="186525" y="1486465"/>
                    </a:cubicBezTo>
                    <a:cubicBezTo>
                      <a:pt x="185317" y="1486465"/>
                      <a:pt x="182900" y="1486465"/>
                      <a:pt x="181693" y="1487673"/>
                    </a:cubicBezTo>
                    <a:cubicBezTo>
                      <a:pt x="170819" y="1488881"/>
                      <a:pt x="161154" y="1491297"/>
                      <a:pt x="150281" y="1492505"/>
                    </a:cubicBezTo>
                    <a:cubicBezTo>
                      <a:pt x="143032" y="1493713"/>
                      <a:pt x="135783" y="1494921"/>
                      <a:pt x="128535" y="1492505"/>
                    </a:cubicBezTo>
                    <a:cubicBezTo>
                      <a:pt x="126118" y="1492505"/>
                      <a:pt x="124911" y="1491297"/>
                      <a:pt x="122494" y="1491297"/>
                    </a:cubicBezTo>
                    <a:cubicBezTo>
                      <a:pt x="120078" y="1490089"/>
                      <a:pt x="116454" y="1488881"/>
                      <a:pt x="114037" y="1487673"/>
                    </a:cubicBezTo>
                    <a:cubicBezTo>
                      <a:pt x="106789" y="1482840"/>
                      <a:pt x="100748" y="1478008"/>
                      <a:pt x="92291" y="1474384"/>
                    </a:cubicBezTo>
                    <a:cubicBezTo>
                      <a:pt x="88667" y="1473175"/>
                      <a:pt x="85043" y="1471967"/>
                      <a:pt x="81418" y="1470759"/>
                    </a:cubicBezTo>
                    <a:cubicBezTo>
                      <a:pt x="72962" y="1468343"/>
                      <a:pt x="65712" y="1465927"/>
                      <a:pt x="57255" y="1465927"/>
                    </a:cubicBezTo>
                    <a:cubicBezTo>
                      <a:pt x="52423" y="1465927"/>
                      <a:pt x="45174" y="1465927"/>
                      <a:pt x="39133" y="1467135"/>
                    </a:cubicBezTo>
                    <a:cubicBezTo>
                      <a:pt x="31885" y="1468343"/>
                      <a:pt x="25844" y="1470759"/>
                      <a:pt x="21012" y="1475591"/>
                    </a:cubicBezTo>
                    <a:cubicBezTo>
                      <a:pt x="19804" y="1476800"/>
                      <a:pt x="18596" y="1476800"/>
                      <a:pt x="18596" y="1478008"/>
                    </a:cubicBezTo>
                    <a:cubicBezTo>
                      <a:pt x="18596" y="1478008"/>
                      <a:pt x="18596" y="1479216"/>
                      <a:pt x="17387" y="1479216"/>
                    </a:cubicBezTo>
                    <a:cubicBezTo>
                      <a:pt x="17387" y="1480424"/>
                      <a:pt x="16180" y="1480424"/>
                      <a:pt x="16180" y="1481632"/>
                    </a:cubicBezTo>
                    <a:cubicBezTo>
                      <a:pt x="16180" y="1482840"/>
                      <a:pt x="16180" y="1482840"/>
                      <a:pt x="16180" y="1482840"/>
                    </a:cubicBezTo>
                    <a:cubicBezTo>
                      <a:pt x="16180" y="1484048"/>
                      <a:pt x="17387" y="1485257"/>
                      <a:pt x="18596" y="1484048"/>
                    </a:cubicBezTo>
                    <a:cubicBezTo>
                      <a:pt x="19804" y="1482840"/>
                      <a:pt x="21012" y="1481632"/>
                      <a:pt x="22220" y="1480424"/>
                    </a:cubicBezTo>
                    <a:cubicBezTo>
                      <a:pt x="23428" y="1479216"/>
                      <a:pt x="24637" y="1479216"/>
                      <a:pt x="24637" y="1478008"/>
                    </a:cubicBezTo>
                    <a:cubicBezTo>
                      <a:pt x="25844" y="1478008"/>
                      <a:pt x="25844" y="1478008"/>
                      <a:pt x="27052" y="1476800"/>
                    </a:cubicBezTo>
                    <a:cubicBezTo>
                      <a:pt x="31885" y="1476800"/>
                      <a:pt x="35509" y="1478008"/>
                      <a:pt x="37926" y="1481632"/>
                    </a:cubicBezTo>
                    <a:cubicBezTo>
                      <a:pt x="39133" y="1482840"/>
                      <a:pt x="40342" y="1482840"/>
                      <a:pt x="41550" y="1484048"/>
                    </a:cubicBezTo>
                    <a:cubicBezTo>
                      <a:pt x="45174" y="1486465"/>
                      <a:pt x="47590" y="1490089"/>
                      <a:pt x="46383" y="1494921"/>
                    </a:cubicBezTo>
                    <a:cubicBezTo>
                      <a:pt x="45174" y="1499754"/>
                      <a:pt x="40342" y="1502170"/>
                      <a:pt x="35509" y="1503378"/>
                    </a:cubicBezTo>
                    <a:cubicBezTo>
                      <a:pt x="29469" y="1505795"/>
                      <a:pt x="22220" y="1507003"/>
                      <a:pt x="16180" y="1505795"/>
                    </a:cubicBezTo>
                    <a:cubicBezTo>
                      <a:pt x="13763" y="1505795"/>
                      <a:pt x="10139" y="1504587"/>
                      <a:pt x="7723" y="1503378"/>
                    </a:cubicBezTo>
                    <a:cubicBezTo>
                      <a:pt x="4098" y="1500962"/>
                      <a:pt x="1682" y="1497338"/>
                      <a:pt x="474" y="1492505"/>
                    </a:cubicBezTo>
                    <a:cubicBezTo>
                      <a:pt x="-734" y="1485257"/>
                      <a:pt x="474" y="1478008"/>
                      <a:pt x="2890" y="1470759"/>
                    </a:cubicBezTo>
                    <a:cubicBezTo>
                      <a:pt x="4098" y="1467135"/>
                      <a:pt x="5306" y="1464718"/>
                      <a:pt x="6515" y="1462302"/>
                    </a:cubicBezTo>
                    <a:cubicBezTo>
                      <a:pt x="13763" y="1446597"/>
                      <a:pt x="29469" y="1441764"/>
                      <a:pt x="46383" y="1440556"/>
                    </a:cubicBezTo>
                    <a:cubicBezTo>
                      <a:pt x="58464" y="1439348"/>
                      <a:pt x="70545" y="1439348"/>
                      <a:pt x="81418" y="1438140"/>
                    </a:cubicBezTo>
                    <a:cubicBezTo>
                      <a:pt x="83834" y="1438140"/>
                      <a:pt x="85043" y="1438140"/>
                      <a:pt x="87458" y="1436932"/>
                    </a:cubicBezTo>
                    <a:cubicBezTo>
                      <a:pt x="93499" y="1435724"/>
                      <a:pt x="100748" y="1435724"/>
                      <a:pt x="107997" y="1434515"/>
                    </a:cubicBezTo>
                    <a:cubicBezTo>
                      <a:pt x="109205" y="1434515"/>
                      <a:pt x="109205" y="1434515"/>
                      <a:pt x="109205" y="1434515"/>
                    </a:cubicBezTo>
                    <a:cubicBezTo>
                      <a:pt x="116454" y="1433307"/>
                      <a:pt x="123702" y="1432099"/>
                      <a:pt x="129743" y="1429683"/>
                    </a:cubicBezTo>
                    <a:cubicBezTo>
                      <a:pt x="130951" y="1429683"/>
                      <a:pt x="132159" y="1428475"/>
                      <a:pt x="133368" y="1428475"/>
                    </a:cubicBezTo>
                    <a:cubicBezTo>
                      <a:pt x="138200" y="1427267"/>
                      <a:pt x="141824" y="1424851"/>
                      <a:pt x="145449" y="1422434"/>
                    </a:cubicBezTo>
                    <a:cubicBezTo>
                      <a:pt x="147865" y="1421226"/>
                      <a:pt x="149073" y="1420018"/>
                      <a:pt x="151489" y="1418810"/>
                    </a:cubicBezTo>
                    <a:cubicBezTo>
                      <a:pt x="151489" y="1418810"/>
                      <a:pt x="152697" y="1417602"/>
                      <a:pt x="152697" y="1417602"/>
                    </a:cubicBezTo>
                    <a:cubicBezTo>
                      <a:pt x="155114" y="1415185"/>
                      <a:pt x="157530" y="1411561"/>
                      <a:pt x="157530" y="1409145"/>
                    </a:cubicBezTo>
                    <a:cubicBezTo>
                      <a:pt x="156322" y="1407937"/>
                      <a:pt x="156322" y="1407937"/>
                      <a:pt x="155114" y="1407937"/>
                    </a:cubicBezTo>
                    <a:cubicBezTo>
                      <a:pt x="146657" y="1401896"/>
                      <a:pt x="132159" y="1403104"/>
                      <a:pt x="122494" y="1406729"/>
                    </a:cubicBezTo>
                    <a:cubicBezTo>
                      <a:pt x="121286" y="1406729"/>
                      <a:pt x="120078" y="1407937"/>
                      <a:pt x="118870" y="1407937"/>
                    </a:cubicBezTo>
                    <a:cubicBezTo>
                      <a:pt x="120078" y="1407937"/>
                      <a:pt x="121286" y="1409145"/>
                      <a:pt x="122494" y="1410353"/>
                    </a:cubicBezTo>
                    <a:cubicBezTo>
                      <a:pt x="122494" y="1411561"/>
                      <a:pt x="122494" y="1411561"/>
                      <a:pt x="123702" y="1412769"/>
                    </a:cubicBezTo>
                    <a:cubicBezTo>
                      <a:pt x="123702" y="1412769"/>
                      <a:pt x="123702" y="1413977"/>
                      <a:pt x="123702" y="1413977"/>
                    </a:cubicBezTo>
                    <a:cubicBezTo>
                      <a:pt x="123702" y="1415185"/>
                      <a:pt x="123702" y="1416394"/>
                      <a:pt x="122494" y="1417602"/>
                    </a:cubicBezTo>
                    <a:cubicBezTo>
                      <a:pt x="122494" y="1418810"/>
                      <a:pt x="122494" y="1420018"/>
                      <a:pt x="122494" y="1420018"/>
                    </a:cubicBezTo>
                    <a:cubicBezTo>
                      <a:pt x="121286" y="1424851"/>
                      <a:pt x="117661" y="1427267"/>
                      <a:pt x="112829" y="1428475"/>
                    </a:cubicBezTo>
                    <a:cubicBezTo>
                      <a:pt x="110413" y="1429683"/>
                      <a:pt x="107997" y="1429683"/>
                      <a:pt x="106789" y="1429683"/>
                    </a:cubicBezTo>
                    <a:cubicBezTo>
                      <a:pt x="98332" y="1430891"/>
                      <a:pt x="88667" y="1430891"/>
                      <a:pt x="81418" y="1422434"/>
                    </a:cubicBezTo>
                    <a:cubicBezTo>
                      <a:pt x="76586" y="1417602"/>
                      <a:pt x="80210" y="1409145"/>
                      <a:pt x="83834" y="1405520"/>
                    </a:cubicBezTo>
                    <a:cubicBezTo>
                      <a:pt x="85043" y="1404312"/>
                      <a:pt x="85043" y="1404312"/>
                      <a:pt x="86251" y="1403104"/>
                    </a:cubicBezTo>
                    <a:cubicBezTo>
                      <a:pt x="88667" y="1401896"/>
                      <a:pt x="91083" y="1399480"/>
                      <a:pt x="93499" y="1398272"/>
                    </a:cubicBezTo>
                    <a:cubicBezTo>
                      <a:pt x="94708" y="1397063"/>
                      <a:pt x="95915" y="1395856"/>
                      <a:pt x="97124" y="1394647"/>
                    </a:cubicBezTo>
                    <a:cubicBezTo>
                      <a:pt x="98332" y="1393439"/>
                      <a:pt x="98332" y="1393439"/>
                      <a:pt x="99540" y="1392231"/>
                    </a:cubicBezTo>
                    <a:cubicBezTo>
                      <a:pt x="99540" y="1392231"/>
                      <a:pt x="99540" y="1392231"/>
                      <a:pt x="99540" y="1391023"/>
                    </a:cubicBezTo>
                    <a:cubicBezTo>
                      <a:pt x="103165" y="1384982"/>
                      <a:pt x="100748" y="1378942"/>
                      <a:pt x="99540" y="1372901"/>
                    </a:cubicBezTo>
                    <a:cubicBezTo>
                      <a:pt x="117661" y="1371693"/>
                      <a:pt x="135783" y="1369277"/>
                      <a:pt x="153905" y="1368069"/>
                    </a:cubicBezTo>
                    <a:cubicBezTo>
                      <a:pt x="157530" y="1365653"/>
                      <a:pt x="161154" y="1363236"/>
                      <a:pt x="164779" y="1359612"/>
                    </a:cubicBezTo>
                    <a:cubicBezTo>
                      <a:pt x="167195" y="1357196"/>
                      <a:pt x="168403" y="1353571"/>
                      <a:pt x="169611" y="1349947"/>
                    </a:cubicBezTo>
                    <a:cubicBezTo>
                      <a:pt x="175652" y="1366860"/>
                      <a:pt x="175652" y="1365653"/>
                      <a:pt x="176860" y="1363236"/>
                    </a:cubicBezTo>
                    <a:close/>
                    <a:moveTo>
                      <a:pt x="471642" y="1377734"/>
                    </a:moveTo>
                    <a:lnTo>
                      <a:pt x="471642" y="1377734"/>
                    </a:lnTo>
                    <a:cubicBezTo>
                      <a:pt x="471642" y="1377734"/>
                      <a:pt x="471642" y="1377734"/>
                      <a:pt x="471642" y="1377734"/>
                    </a:cubicBezTo>
                    <a:lnTo>
                      <a:pt x="471642" y="1377734"/>
                    </a:lnTo>
                    <a:close/>
                    <a:moveTo>
                      <a:pt x="460769" y="1383774"/>
                    </a:moveTo>
                    <a:cubicBezTo>
                      <a:pt x="458352" y="1388607"/>
                      <a:pt x="453520" y="1395856"/>
                      <a:pt x="447480" y="1397063"/>
                    </a:cubicBezTo>
                    <a:cubicBezTo>
                      <a:pt x="445063" y="1398272"/>
                      <a:pt x="442647" y="1398272"/>
                      <a:pt x="440230" y="1398272"/>
                    </a:cubicBezTo>
                    <a:cubicBezTo>
                      <a:pt x="432982" y="1398272"/>
                      <a:pt x="423317" y="1398272"/>
                      <a:pt x="422109" y="1406729"/>
                    </a:cubicBezTo>
                    <a:cubicBezTo>
                      <a:pt x="420901" y="1411561"/>
                      <a:pt x="420901" y="1417602"/>
                      <a:pt x="425733" y="1421226"/>
                    </a:cubicBezTo>
                    <a:cubicBezTo>
                      <a:pt x="431773" y="1426059"/>
                      <a:pt x="436606" y="1424851"/>
                      <a:pt x="441439" y="1423642"/>
                    </a:cubicBezTo>
                    <a:cubicBezTo>
                      <a:pt x="442647" y="1423642"/>
                      <a:pt x="442647" y="1422434"/>
                      <a:pt x="443855" y="1422434"/>
                    </a:cubicBezTo>
                    <a:cubicBezTo>
                      <a:pt x="455936" y="1413977"/>
                      <a:pt x="464393" y="1400688"/>
                      <a:pt x="471642" y="1388607"/>
                    </a:cubicBezTo>
                    <a:cubicBezTo>
                      <a:pt x="471642" y="1387399"/>
                      <a:pt x="472850" y="1386190"/>
                      <a:pt x="472850" y="1384982"/>
                    </a:cubicBezTo>
                    <a:cubicBezTo>
                      <a:pt x="471642" y="1382566"/>
                      <a:pt x="471642" y="1380150"/>
                      <a:pt x="470433" y="1378942"/>
                    </a:cubicBezTo>
                    <a:cubicBezTo>
                      <a:pt x="466809" y="1369277"/>
                      <a:pt x="461976" y="1381358"/>
                      <a:pt x="460769" y="1383774"/>
                    </a:cubicBezTo>
                    <a:close/>
                    <a:moveTo>
                      <a:pt x="440230" y="1394647"/>
                    </a:moveTo>
                    <a:cubicBezTo>
                      <a:pt x="443855" y="1394647"/>
                      <a:pt x="451104" y="1387399"/>
                      <a:pt x="453520" y="1386190"/>
                    </a:cubicBezTo>
                    <a:cubicBezTo>
                      <a:pt x="458352" y="1381358"/>
                      <a:pt x="459561" y="1374109"/>
                      <a:pt x="461976" y="1368069"/>
                    </a:cubicBezTo>
                    <a:cubicBezTo>
                      <a:pt x="458352" y="1370485"/>
                      <a:pt x="452312" y="1371693"/>
                      <a:pt x="448687" y="1369277"/>
                    </a:cubicBezTo>
                    <a:cubicBezTo>
                      <a:pt x="448687" y="1369277"/>
                      <a:pt x="447480" y="1368069"/>
                      <a:pt x="447480" y="1368069"/>
                    </a:cubicBezTo>
                    <a:cubicBezTo>
                      <a:pt x="445063" y="1371693"/>
                      <a:pt x="442647" y="1375317"/>
                      <a:pt x="441439" y="1378942"/>
                    </a:cubicBezTo>
                    <a:cubicBezTo>
                      <a:pt x="441439" y="1380150"/>
                      <a:pt x="440230" y="1381358"/>
                      <a:pt x="440230" y="1382566"/>
                    </a:cubicBezTo>
                    <a:cubicBezTo>
                      <a:pt x="439023" y="1384982"/>
                      <a:pt x="439023" y="1388607"/>
                      <a:pt x="437814" y="1391023"/>
                    </a:cubicBezTo>
                    <a:lnTo>
                      <a:pt x="437814" y="1391023"/>
                    </a:lnTo>
                    <a:cubicBezTo>
                      <a:pt x="437814" y="1393439"/>
                      <a:pt x="439023" y="1394647"/>
                      <a:pt x="440230" y="1394647"/>
                    </a:cubicBezTo>
                    <a:close/>
                    <a:moveTo>
                      <a:pt x="461976" y="1339074"/>
                    </a:moveTo>
                    <a:cubicBezTo>
                      <a:pt x="459561" y="1340282"/>
                      <a:pt x="458352" y="1342698"/>
                      <a:pt x="455936" y="1343906"/>
                    </a:cubicBezTo>
                    <a:cubicBezTo>
                      <a:pt x="452312" y="1347531"/>
                      <a:pt x="448687" y="1349947"/>
                      <a:pt x="445063" y="1353571"/>
                    </a:cubicBezTo>
                    <a:cubicBezTo>
                      <a:pt x="436606" y="1360820"/>
                      <a:pt x="429358" y="1369277"/>
                      <a:pt x="423317" y="1377734"/>
                    </a:cubicBezTo>
                    <a:cubicBezTo>
                      <a:pt x="425733" y="1377734"/>
                      <a:pt x="428149" y="1377734"/>
                      <a:pt x="430566" y="1380150"/>
                    </a:cubicBezTo>
                    <a:cubicBezTo>
                      <a:pt x="432982" y="1381358"/>
                      <a:pt x="434190" y="1383774"/>
                      <a:pt x="435398" y="1386190"/>
                    </a:cubicBezTo>
                    <a:cubicBezTo>
                      <a:pt x="436606" y="1382566"/>
                      <a:pt x="437814" y="1378942"/>
                      <a:pt x="439023" y="1377734"/>
                    </a:cubicBezTo>
                    <a:cubicBezTo>
                      <a:pt x="439023" y="1376526"/>
                      <a:pt x="440230" y="1375317"/>
                      <a:pt x="440230" y="1374109"/>
                    </a:cubicBezTo>
                    <a:cubicBezTo>
                      <a:pt x="441439" y="1369277"/>
                      <a:pt x="443855" y="1364444"/>
                      <a:pt x="447480" y="1359612"/>
                    </a:cubicBezTo>
                    <a:cubicBezTo>
                      <a:pt x="447480" y="1358404"/>
                      <a:pt x="448687" y="1357196"/>
                      <a:pt x="449895" y="1357196"/>
                    </a:cubicBezTo>
                    <a:cubicBezTo>
                      <a:pt x="452312" y="1354779"/>
                      <a:pt x="455936" y="1351155"/>
                      <a:pt x="459561" y="1349947"/>
                    </a:cubicBezTo>
                    <a:cubicBezTo>
                      <a:pt x="461976" y="1348739"/>
                      <a:pt x="465601" y="1347531"/>
                      <a:pt x="469226" y="1346323"/>
                    </a:cubicBezTo>
                    <a:cubicBezTo>
                      <a:pt x="468017" y="1346323"/>
                      <a:pt x="468017" y="1346323"/>
                      <a:pt x="468017" y="1345114"/>
                    </a:cubicBezTo>
                    <a:lnTo>
                      <a:pt x="468017" y="1345114"/>
                    </a:lnTo>
                    <a:cubicBezTo>
                      <a:pt x="463185" y="1343906"/>
                      <a:pt x="461976" y="1341490"/>
                      <a:pt x="461976" y="1339074"/>
                    </a:cubicBezTo>
                    <a:close/>
                    <a:moveTo>
                      <a:pt x="771256" y="1463510"/>
                    </a:moveTo>
                    <a:cubicBezTo>
                      <a:pt x="771256" y="1463510"/>
                      <a:pt x="770048" y="1463510"/>
                      <a:pt x="770048" y="1464718"/>
                    </a:cubicBezTo>
                    <a:cubicBezTo>
                      <a:pt x="765216" y="1465927"/>
                      <a:pt x="761591" y="1465927"/>
                      <a:pt x="756759" y="1465927"/>
                    </a:cubicBezTo>
                    <a:cubicBezTo>
                      <a:pt x="756759" y="1465927"/>
                      <a:pt x="755551" y="1465927"/>
                      <a:pt x="755551" y="1465927"/>
                    </a:cubicBezTo>
                    <a:cubicBezTo>
                      <a:pt x="753134" y="1465927"/>
                      <a:pt x="750718" y="1465927"/>
                      <a:pt x="747094" y="1465927"/>
                    </a:cubicBezTo>
                    <a:cubicBezTo>
                      <a:pt x="737429" y="1465927"/>
                      <a:pt x="732596" y="1471967"/>
                      <a:pt x="724139" y="1474384"/>
                    </a:cubicBezTo>
                    <a:cubicBezTo>
                      <a:pt x="716891" y="1476800"/>
                      <a:pt x="708434" y="1475591"/>
                      <a:pt x="701185" y="1476800"/>
                    </a:cubicBezTo>
                    <a:cubicBezTo>
                      <a:pt x="699977" y="1476800"/>
                      <a:pt x="698769" y="1476800"/>
                      <a:pt x="698769" y="1475591"/>
                    </a:cubicBezTo>
                    <a:cubicBezTo>
                      <a:pt x="698769" y="1470759"/>
                      <a:pt x="693936" y="1473175"/>
                      <a:pt x="691520" y="1474384"/>
                    </a:cubicBezTo>
                    <a:cubicBezTo>
                      <a:pt x="689104" y="1475591"/>
                      <a:pt x="685479" y="1475591"/>
                      <a:pt x="683063" y="1476800"/>
                    </a:cubicBezTo>
                    <a:cubicBezTo>
                      <a:pt x="678231" y="1476800"/>
                      <a:pt x="673398" y="1478008"/>
                      <a:pt x="668566" y="1478008"/>
                    </a:cubicBezTo>
                    <a:cubicBezTo>
                      <a:pt x="667357" y="1478008"/>
                      <a:pt x="666149" y="1478008"/>
                      <a:pt x="664942" y="1478008"/>
                    </a:cubicBezTo>
                    <a:lnTo>
                      <a:pt x="664942" y="1478008"/>
                    </a:lnTo>
                    <a:cubicBezTo>
                      <a:pt x="664942" y="1478008"/>
                      <a:pt x="664942" y="1478008"/>
                      <a:pt x="664942" y="1478008"/>
                    </a:cubicBezTo>
                    <a:cubicBezTo>
                      <a:pt x="667357" y="1485257"/>
                      <a:pt x="678231" y="1491297"/>
                      <a:pt x="683063" y="1493713"/>
                    </a:cubicBezTo>
                    <a:cubicBezTo>
                      <a:pt x="689104" y="1496130"/>
                      <a:pt x="696353" y="1494921"/>
                      <a:pt x="702393" y="1493713"/>
                    </a:cubicBezTo>
                    <a:cubicBezTo>
                      <a:pt x="708434" y="1492505"/>
                      <a:pt x="713267" y="1491297"/>
                      <a:pt x="718099" y="1490089"/>
                    </a:cubicBezTo>
                    <a:cubicBezTo>
                      <a:pt x="730180" y="1487673"/>
                      <a:pt x="743470" y="1484048"/>
                      <a:pt x="754342" y="1479216"/>
                    </a:cubicBezTo>
                    <a:cubicBezTo>
                      <a:pt x="759175" y="1476800"/>
                      <a:pt x="765216" y="1474384"/>
                      <a:pt x="768840" y="1469551"/>
                    </a:cubicBezTo>
                    <a:lnTo>
                      <a:pt x="768840" y="1469551"/>
                    </a:lnTo>
                    <a:cubicBezTo>
                      <a:pt x="770048" y="1467135"/>
                      <a:pt x="770048" y="1464718"/>
                      <a:pt x="771256" y="1463510"/>
                    </a:cubicBezTo>
                    <a:close/>
                    <a:moveTo>
                      <a:pt x="826830" y="1420018"/>
                    </a:moveTo>
                    <a:lnTo>
                      <a:pt x="826830" y="1420018"/>
                    </a:lnTo>
                    <a:cubicBezTo>
                      <a:pt x="828038" y="1416394"/>
                      <a:pt x="828038" y="1412769"/>
                      <a:pt x="829246" y="1409145"/>
                    </a:cubicBezTo>
                    <a:cubicBezTo>
                      <a:pt x="828038" y="1405520"/>
                      <a:pt x="826830" y="1403104"/>
                      <a:pt x="825622" y="1399480"/>
                    </a:cubicBezTo>
                    <a:cubicBezTo>
                      <a:pt x="824413" y="1406729"/>
                      <a:pt x="817165" y="1415185"/>
                      <a:pt x="814748" y="1420018"/>
                    </a:cubicBezTo>
                    <a:cubicBezTo>
                      <a:pt x="807500" y="1432099"/>
                      <a:pt x="800251" y="1445388"/>
                      <a:pt x="788170" y="1452637"/>
                    </a:cubicBezTo>
                    <a:cubicBezTo>
                      <a:pt x="784545" y="1455054"/>
                      <a:pt x="779713" y="1456262"/>
                      <a:pt x="776088" y="1458678"/>
                    </a:cubicBezTo>
                    <a:cubicBezTo>
                      <a:pt x="788170" y="1457470"/>
                      <a:pt x="796627" y="1451429"/>
                      <a:pt x="806291" y="1445388"/>
                    </a:cubicBezTo>
                    <a:cubicBezTo>
                      <a:pt x="815957" y="1439348"/>
                      <a:pt x="823205" y="1432099"/>
                      <a:pt x="826830" y="1420018"/>
                    </a:cubicBezTo>
                    <a:lnTo>
                      <a:pt x="826830" y="1420018"/>
                    </a:lnTo>
                    <a:close/>
                    <a:moveTo>
                      <a:pt x="933144" y="1354779"/>
                    </a:moveTo>
                    <a:cubicBezTo>
                      <a:pt x="933144" y="1354779"/>
                      <a:pt x="934353" y="1354779"/>
                      <a:pt x="934353" y="1353571"/>
                    </a:cubicBezTo>
                    <a:cubicBezTo>
                      <a:pt x="934353" y="1353571"/>
                      <a:pt x="934353" y="1353571"/>
                      <a:pt x="934353" y="1353571"/>
                    </a:cubicBezTo>
                    <a:cubicBezTo>
                      <a:pt x="934353" y="1353571"/>
                      <a:pt x="934353" y="1353571"/>
                      <a:pt x="934353" y="1353571"/>
                    </a:cubicBezTo>
                    <a:lnTo>
                      <a:pt x="934353" y="1353571"/>
                    </a:lnTo>
                    <a:cubicBezTo>
                      <a:pt x="934353" y="1351155"/>
                      <a:pt x="934353" y="1348739"/>
                      <a:pt x="934353" y="1346323"/>
                    </a:cubicBezTo>
                    <a:cubicBezTo>
                      <a:pt x="934353" y="1343906"/>
                      <a:pt x="935561" y="1342698"/>
                      <a:pt x="935561" y="1340282"/>
                    </a:cubicBezTo>
                    <a:cubicBezTo>
                      <a:pt x="935561" y="1337866"/>
                      <a:pt x="934353" y="1336657"/>
                      <a:pt x="933144" y="1334241"/>
                    </a:cubicBezTo>
                    <a:cubicBezTo>
                      <a:pt x="933144" y="1336657"/>
                      <a:pt x="931936" y="1339074"/>
                      <a:pt x="930729" y="1341490"/>
                    </a:cubicBezTo>
                    <a:cubicBezTo>
                      <a:pt x="930729" y="1342698"/>
                      <a:pt x="929520" y="1342698"/>
                      <a:pt x="929520" y="1343906"/>
                    </a:cubicBezTo>
                    <a:cubicBezTo>
                      <a:pt x="928312" y="1346323"/>
                      <a:pt x="928312" y="1348739"/>
                      <a:pt x="928312" y="1351155"/>
                    </a:cubicBezTo>
                    <a:cubicBezTo>
                      <a:pt x="927104" y="1352363"/>
                      <a:pt x="927104" y="1354779"/>
                      <a:pt x="925896" y="1355987"/>
                    </a:cubicBezTo>
                    <a:cubicBezTo>
                      <a:pt x="924688" y="1358404"/>
                      <a:pt x="924688" y="1360820"/>
                      <a:pt x="923479" y="1362028"/>
                    </a:cubicBezTo>
                    <a:cubicBezTo>
                      <a:pt x="923479" y="1364444"/>
                      <a:pt x="922272" y="1366860"/>
                      <a:pt x="921063" y="1369277"/>
                    </a:cubicBezTo>
                    <a:cubicBezTo>
                      <a:pt x="921063" y="1369277"/>
                      <a:pt x="921063" y="1369277"/>
                      <a:pt x="921063" y="1369277"/>
                    </a:cubicBezTo>
                    <a:cubicBezTo>
                      <a:pt x="921063" y="1369277"/>
                      <a:pt x="921063" y="1369277"/>
                      <a:pt x="921063" y="1369277"/>
                    </a:cubicBezTo>
                    <a:cubicBezTo>
                      <a:pt x="921063" y="1369277"/>
                      <a:pt x="921063" y="1369277"/>
                      <a:pt x="921063" y="1369277"/>
                    </a:cubicBezTo>
                    <a:cubicBezTo>
                      <a:pt x="921063" y="1369277"/>
                      <a:pt x="921063" y="1369277"/>
                      <a:pt x="921063" y="1369277"/>
                    </a:cubicBezTo>
                    <a:cubicBezTo>
                      <a:pt x="922272" y="1365653"/>
                      <a:pt x="922272" y="1360820"/>
                      <a:pt x="924688" y="1357196"/>
                    </a:cubicBezTo>
                    <a:cubicBezTo>
                      <a:pt x="924688" y="1355987"/>
                      <a:pt x="924688" y="1355987"/>
                      <a:pt x="925896" y="1354779"/>
                    </a:cubicBezTo>
                    <a:cubicBezTo>
                      <a:pt x="927104" y="1352363"/>
                      <a:pt x="927104" y="1349947"/>
                      <a:pt x="927104" y="1346323"/>
                    </a:cubicBezTo>
                    <a:cubicBezTo>
                      <a:pt x="927104" y="1346323"/>
                      <a:pt x="927104" y="1346323"/>
                      <a:pt x="927104" y="1345114"/>
                    </a:cubicBezTo>
                    <a:cubicBezTo>
                      <a:pt x="927104" y="1343906"/>
                      <a:pt x="928312" y="1342698"/>
                      <a:pt x="928312" y="1340282"/>
                    </a:cubicBezTo>
                    <a:cubicBezTo>
                      <a:pt x="928312" y="1340282"/>
                      <a:pt x="928312" y="1340282"/>
                      <a:pt x="928312" y="1340282"/>
                    </a:cubicBezTo>
                    <a:cubicBezTo>
                      <a:pt x="925896" y="1345114"/>
                      <a:pt x="923479" y="1348739"/>
                      <a:pt x="921063" y="1352363"/>
                    </a:cubicBezTo>
                    <a:cubicBezTo>
                      <a:pt x="916231" y="1358404"/>
                      <a:pt x="915022" y="1365653"/>
                      <a:pt x="912607" y="1372901"/>
                    </a:cubicBezTo>
                    <a:cubicBezTo>
                      <a:pt x="912607" y="1372901"/>
                      <a:pt x="912607" y="1374109"/>
                      <a:pt x="912607" y="1374109"/>
                    </a:cubicBezTo>
                    <a:cubicBezTo>
                      <a:pt x="911398" y="1377734"/>
                      <a:pt x="908982" y="1380150"/>
                      <a:pt x="905358" y="1382566"/>
                    </a:cubicBezTo>
                    <a:cubicBezTo>
                      <a:pt x="905358" y="1382566"/>
                      <a:pt x="905358" y="1383774"/>
                      <a:pt x="904150" y="1383774"/>
                    </a:cubicBezTo>
                    <a:cubicBezTo>
                      <a:pt x="904150" y="1383774"/>
                      <a:pt x="904150" y="1383774"/>
                      <a:pt x="904150" y="1383774"/>
                    </a:cubicBezTo>
                    <a:cubicBezTo>
                      <a:pt x="904150" y="1383774"/>
                      <a:pt x="904150" y="1383774"/>
                      <a:pt x="904150" y="1383774"/>
                    </a:cubicBezTo>
                    <a:cubicBezTo>
                      <a:pt x="904150" y="1383774"/>
                      <a:pt x="904150" y="1383774"/>
                      <a:pt x="904150" y="1383774"/>
                    </a:cubicBezTo>
                    <a:cubicBezTo>
                      <a:pt x="904150" y="1383774"/>
                      <a:pt x="904150" y="1383774"/>
                      <a:pt x="904150" y="1383774"/>
                    </a:cubicBezTo>
                    <a:cubicBezTo>
                      <a:pt x="904150" y="1383774"/>
                      <a:pt x="904150" y="1383774"/>
                      <a:pt x="904150" y="1383774"/>
                    </a:cubicBezTo>
                    <a:cubicBezTo>
                      <a:pt x="904150" y="1383774"/>
                      <a:pt x="904150" y="1383774"/>
                      <a:pt x="904150" y="1383774"/>
                    </a:cubicBezTo>
                    <a:cubicBezTo>
                      <a:pt x="905358" y="1381358"/>
                      <a:pt x="906566" y="1378942"/>
                      <a:pt x="907774" y="1376526"/>
                    </a:cubicBezTo>
                    <a:cubicBezTo>
                      <a:pt x="908982" y="1374109"/>
                      <a:pt x="910190" y="1371693"/>
                      <a:pt x="910190" y="1368069"/>
                    </a:cubicBezTo>
                    <a:cubicBezTo>
                      <a:pt x="910190" y="1368069"/>
                      <a:pt x="910190" y="1366860"/>
                      <a:pt x="910190" y="1366860"/>
                    </a:cubicBezTo>
                    <a:cubicBezTo>
                      <a:pt x="910190" y="1365653"/>
                      <a:pt x="911398" y="1364444"/>
                      <a:pt x="911398" y="1363236"/>
                    </a:cubicBezTo>
                    <a:cubicBezTo>
                      <a:pt x="912607" y="1360820"/>
                      <a:pt x="912607" y="1357196"/>
                      <a:pt x="915022" y="1354779"/>
                    </a:cubicBezTo>
                    <a:cubicBezTo>
                      <a:pt x="917439" y="1352363"/>
                      <a:pt x="918647" y="1349947"/>
                      <a:pt x="921063" y="1346323"/>
                    </a:cubicBezTo>
                    <a:cubicBezTo>
                      <a:pt x="922272" y="1345114"/>
                      <a:pt x="922272" y="1343906"/>
                      <a:pt x="923479" y="1342698"/>
                    </a:cubicBezTo>
                    <a:cubicBezTo>
                      <a:pt x="923479" y="1342698"/>
                      <a:pt x="923479" y="1342698"/>
                      <a:pt x="923479" y="1342698"/>
                    </a:cubicBezTo>
                    <a:cubicBezTo>
                      <a:pt x="923479" y="1341490"/>
                      <a:pt x="924688" y="1340282"/>
                      <a:pt x="924688" y="1339074"/>
                    </a:cubicBezTo>
                    <a:cubicBezTo>
                      <a:pt x="925896" y="1336657"/>
                      <a:pt x="925896" y="1335450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lnTo>
                      <a:pt x="925896" y="1333033"/>
                    </a:ln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5896" y="1333033"/>
                      <a:pt x="925896" y="1333033"/>
                      <a:pt x="925896" y="1333033"/>
                    </a:cubicBezTo>
                    <a:cubicBezTo>
                      <a:pt x="923479" y="1336657"/>
                      <a:pt x="921063" y="1340282"/>
                      <a:pt x="918647" y="1342698"/>
                    </a:cubicBezTo>
                    <a:cubicBezTo>
                      <a:pt x="917439" y="1343906"/>
                      <a:pt x="916231" y="1345114"/>
                      <a:pt x="916231" y="1346323"/>
                    </a:cubicBezTo>
                    <a:cubicBezTo>
                      <a:pt x="911398" y="1352363"/>
                      <a:pt x="906566" y="1358404"/>
                      <a:pt x="901733" y="1364444"/>
                    </a:cubicBezTo>
                    <a:cubicBezTo>
                      <a:pt x="901733" y="1364444"/>
                      <a:pt x="901733" y="1364444"/>
                      <a:pt x="901733" y="1364444"/>
                    </a:cubicBezTo>
                    <a:cubicBezTo>
                      <a:pt x="901733" y="1364444"/>
                      <a:pt x="901733" y="1364444"/>
                      <a:pt x="901733" y="1364444"/>
                    </a:cubicBezTo>
                    <a:cubicBezTo>
                      <a:pt x="901733" y="1364444"/>
                      <a:pt x="901733" y="1364444"/>
                      <a:pt x="901733" y="1364444"/>
                    </a:cubicBezTo>
                    <a:cubicBezTo>
                      <a:pt x="902941" y="1362028"/>
                      <a:pt x="904150" y="1359612"/>
                      <a:pt x="905358" y="1357196"/>
                    </a:cubicBezTo>
                    <a:cubicBezTo>
                      <a:pt x="907774" y="1352363"/>
                      <a:pt x="911398" y="1348739"/>
                      <a:pt x="915022" y="1343906"/>
                    </a:cubicBezTo>
                    <a:cubicBezTo>
                      <a:pt x="917439" y="1340282"/>
                      <a:pt x="919855" y="1336657"/>
                      <a:pt x="922272" y="1334241"/>
                    </a:cubicBezTo>
                    <a:cubicBezTo>
                      <a:pt x="922272" y="1333033"/>
                      <a:pt x="924688" y="1330617"/>
                      <a:pt x="925896" y="1326993"/>
                    </a:cubicBezTo>
                    <a:cubicBezTo>
                      <a:pt x="921063" y="1331825"/>
                      <a:pt x="915022" y="1335450"/>
                      <a:pt x="910190" y="1340282"/>
                    </a:cubicBezTo>
                    <a:cubicBezTo>
                      <a:pt x="910190" y="1340282"/>
                      <a:pt x="910190" y="1340282"/>
                      <a:pt x="910190" y="1340282"/>
                    </a:cubicBezTo>
                    <a:cubicBezTo>
                      <a:pt x="908982" y="1340282"/>
                      <a:pt x="908982" y="1341490"/>
                      <a:pt x="907774" y="1341490"/>
                    </a:cubicBezTo>
                    <a:cubicBezTo>
                      <a:pt x="907774" y="1341490"/>
                      <a:pt x="907774" y="1341490"/>
                      <a:pt x="907774" y="1341490"/>
                    </a:cubicBezTo>
                    <a:cubicBezTo>
                      <a:pt x="906566" y="1342698"/>
                      <a:pt x="905358" y="1343906"/>
                      <a:pt x="904150" y="1343906"/>
                    </a:cubicBezTo>
                    <a:cubicBezTo>
                      <a:pt x="896901" y="1348739"/>
                      <a:pt x="888444" y="1353571"/>
                      <a:pt x="881195" y="1357196"/>
                    </a:cubicBezTo>
                    <a:cubicBezTo>
                      <a:pt x="881195" y="1357196"/>
                      <a:pt x="881195" y="1357196"/>
                      <a:pt x="881195" y="1357196"/>
                    </a:cubicBezTo>
                    <a:cubicBezTo>
                      <a:pt x="889652" y="1351155"/>
                      <a:pt x="899317" y="1346323"/>
                      <a:pt x="906566" y="1339074"/>
                    </a:cubicBezTo>
                    <a:cubicBezTo>
                      <a:pt x="911398" y="1334241"/>
                      <a:pt x="916231" y="1328201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lnTo>
                      <a:pt x="923479" y="1325784"/>
                    </a:ln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lnTo>
                      <a:pt x="923479" y="1325784"/>
                    </a:ln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3479" y="1325784"/>
                      <a:pt x="923479" y="1325784"/>
                      <a:pt x="923479" y="1325784"/>
                    </a:cubicBezTo>
                    <a:cubicBezTo>
                      <a:pt x="922272" y="1326993"/>
                      <a:pt x="919855" y="1328201"/>
                      <a:pt x="918647" y="1328201"/>
                    </a:cubicBezTo>
                    <a:cubicBezTo>
                      <a:pt x="918647" y="1328201"/>
                      <a:pt x="918647" y="1328201"/>
                      <a:pt x="918647" y="1328201"/>
                    </a:cubicBezTo>
                    <a:cubicBezTo>
                      <a:pt x="917439" y="1329409"/>
                      <a:pt x="915022" y="1330617"/>
                      <a:pt x="913815" y="1331825"/>
                    </a:cubicBezTo>
                    <a:cubicBezTo>
                      <a:pt x="912607" y="1333033"/>
                      <a:pt x="911398" y="1333033"/>
                      <a:pt x="910190" y="1334241"/>
                    </a:cubicBezTo>
                    <a:cubicBezTo>
                      <a:pt x="902941" y="1339074"/>
                      <a:pt x="894485" y="1343906"/>
                      <a:pt x="886028" y="1347531"/>
                    </a:cubicBezTo>
                    <a:cubicBezTo>
                      <a:pt x="886028" y="1347531"/>
                      <a:pt x="886028" y="1347531"/>
                      <a:pt x="886028" y="1347531"/>
                    </a:cubicBezTo>
                    <a:cubicBezTo>
                      <a:pt x="886028" y="1347531"/>
                      <a:pt x="886028" y="1347531"/>
                      <a:pt x="886028" y="1347531"/>
                    </a:cubicBezTo>
                    <a:cubicBezTo>
                      <a:pt x="886028" y="1347531"/>
                      <a:pt x="886028" y="1347531"/>
                      <a:pt x="886028" y="1347531"/>
                    </a:cubicBezTo>
                    <a:cubicBezTo>
                      <a:pt x="886028" y="1347531"/>
                      <a:pt x="886028" y="1347531"/>
                      <a:pt x="886028" y="1347531"/>
                    </a:cubicBezTo>
                    <a:cubicBezTo>
                      <a:pt x="890860" y="1345114"/>
                      <a:pt x="895693" y="1342698"/>
                      <a:pt x="900526" y="1339074"/>
                    </a:cubicBezTo>
                    <a:cubicBezTo>
                      <a:pt x="902941" y="1337866"/>
                      <a:pt x="904150" y="1336657"/>
                      <a:pt x="906566" y="1335450"/>
                    </a:cubicBezTo>
                    <a:cubicBezTo>
                      <a:pt x="910190" y="1333033"/>
                      <a:pt x="913815" y="1330617"/>
                      <a:pt x="918647" y="1326993"/>
                    </a:cubicBezTo>
                    <a:cubicBezTo>
                      <a:pt x="919855" y="1326993"/>
                      <a:pt x="919855" y="1325784"/>
                      <a:pt x="921063" y="1324576"/>
                    </a:cubicBezTo>
                    <a:cubicBezTo>
                      <a:pt x="921063" y="1324576"/>
                      <a:pt x="922272" y="1324576"/>
                      <a:pt x="922272" y="1323368"/>
                    </a:cubicBezTo>
                    <a:cubicBezTo>
                      <a:pt x="922272" y="1323368"/>
                      <a:pt x="922272" y="1323368"/>
                      <a:pt x="922272" y="1323368"/>
                    </a:cubicBezTo>
                    <a:cubicBezTo>
                      <a:pt x="922272" y="1323368"/>
                      <a:pt x="922272" y="1323368"/>
                      <a:pt x="923479" y="1323368"/>
                    </a:cubicBezTo>
                    <a:cubicBezTo>
                      <a:pt x="923479" y="1323368"/>
                      <a:pt x="923479" y="1323368"/>
                      <a:pt x="924688" y="1323368"/>
                    </a:cubicBezTo>
                    <a:cubicBezTo>
                      <a:pt x="924688" y="1323368"/>
                      <a:pt x="924688" y="1323368"/>
                      <a:pt x="924688" y="1323368"/>
                    </a:cubicBezTo>
                    <a:cubicBezTo>
                      <a:pt x="924688" y="1323368"/>
                      <a:pt x="924688" y="1323368"/>
                      <a:pt x="925896" y="1323368"/>
                    </a:cubicBezTo>
                    <a:cubicBezTo>
                      <a:pt x="925896" y="1323368"/>
                      <a:pt x="925896" y="1323368"/>
                      <a:pt x="925896" y="1323368"/>
                    </a:cubicBezTo>
                    <a:cubicBezTo>
                      <a:pt x="927104" y="1323368"/>
                      <a:pt x="927104" y="1322160"/>
                      <a:pt x="928312" y="1322160"/>
                    </a:cubicBezTo>
                    <a:cubicBezTo>
                      <a:pt x="928312" y="1322160"/>
                      <a:pt x="928312" y="1322160"/>
                      <a:pt x="928312" y="1322160"/>
                    </a:cubicBezTo>
                    <a:cubicBezTo>
                      <a:pt x="928312" y="1320952"/>
                      <a:pt x="924688" y="1322160"/>
                      <a:pt x="924688" y="1322160"/>
                    </a:cubicBezTo>
                    <a:cubicBezTo>
                      <a:pt x="922272" y="1323368"/>
                      <a:pt x="918647" y="1323368"/>
                      <a:pt x="916231" y="1324576"/>
                    </a:cubicBezTo>
                    <a:cubicBezTo>
                      <a:pt x="911398" y="1325784"/>
                      <a:pt x="906566" y="1326993"/>
                      <a:pt x="901733" y="1329409"/>
                    </a:cubicBezTo>
                    <a:cubicBezTo>
                      <a:pt x="900526" y="1329409"/>
                      <a:pt x="898109" y="1330617"/>
                      <a:pt x="896901" y="1330617"/>
                    </a:cubicBezTo>
                    <a:cubicBezTo>
                      <a:pt x="896901" y="1330617"/>
                      <a:pt x="896901" y="1330617"/>
                      <a:pt x="896901" y="1330617"/>
                    </a:cubicBezTo>
                    <a:cubicBezTo>
                      <a:pt x="900526" y="1329409"/>
                      <a:pt x="905358" y="1328201"/>
                      <a:pt x="908982" y="1325784"/>
                    </a:cubicBezTo>
                    <a:cubicBezTo>
                      <a:pt x="911398" y="1324576"/>
                      <a:pt x="915022" y="1323368"/>
                      <a:pt x="917439" y="1322160"/>
                    </a:cubicBezTo>
                    <a:cubicBezTo>
                      <a:pt x="917439" y="1322160"/>
                      <a:pt x="918647" y="1322160"/>
                      <a:pt x="918647" y="1320952"/>
                    </a:cubicBezTo>
                    <a:cubicBezTo>
                      <a:pt x="919855" y="1319744"/>
                      <a:pt x="922272" y="1319744"/>
                      <a:pt x="924688" y="1318536"/>
                    </a:cubicBezTo>
                    <a:cubicBezTo>
                      <a:pt x="924688" y="1318536"/>
                      <a:pt x="924688" y="1318536"/>
                      <a:pt x="924688" y="1318536"/>
                    </a:cubicBezTo>
                    <a:cubicBezTo>
                      <a:pt x="924688" y="1318536"/>
                      <a:pt x="923479" y="1318536"/>
                      <a:pt x="923479" y="1318536"/>
                    </a:cubicBezTo>
                    <a:cubicBezTo>
                      <a:pt x="923479" y="1318536"/>
                      <a:pt x="923479" y="1318536"/>
                      <a:pt x="922272" y="1318536"/>
                    </a:cubicBezTo>
                    <a:cubicBezTo>
                      <a:pt x="922272" y="1318536"/>
                      <a:pt x="921063" y="1318536"/>
                      <a:pt x="921063" y="1318536"/>
                    </a:cubicBezTo>
                    <a:cubicBezTo>
                      <a:pt x="918647" y="1318536"/>
                      <a:pt x="916231" y="1318536"/>
                      <a:pt x="913815" y="1318536"/>
                    </a:cubicBezTo>
                    <a:cubicBezTo>
                      <a:pt x="911398" y="1318536"/>
                      <a:pt x="908982" y="1319744"/>
                      <a:pt x="906566" y="1319744"/>
                    </a:cubicBezTo>
                    <a:cubicBezTo>
                      <a:pt x="900526" y="1320952"/>
                      <a:pt x="894485" y="1323368"/>
                      <a:pt x="888444" y="1325784"/>
                    </a:cubicBezTo>
                    <a:cubicBezTo>
                      <a:pt x="888444" y="1325784"/>
                      <a:pt x="887236" y="1325784"/>
                      <a:pt x="887236" y="1325784"/>
                    </a:cubicBezTo>
                    <a:cubicBezTo>
                      <a:pt x="884819" y="1326993"/>
                      <a:pt x="883612" y="1326993"/>
                      <a:pt x="881195" y="1328201"/>
                    </a:cubicBezTo>
                    <a:lnTo>
                      <a:pt x="881195" y="1328201"/>
                    </a:lnTo>
                    <a:cubicBezTo>
                      <a:pt x="881195" y="1328201"/>
                      <a:pt x="881195" y="1328201"/>
                      <a:pt x="881195" y="1328201"/>
                    </a:cubicBezTo>
                    <a:cubicBezTo>
                      <a:pt x="882404" y="1328201"/>
                      <a:pt x="882404" y="1326993"/>
                      <a:pt x="883612" y="1326993"/>
                    </a:cubicBezTo>
                    <a:cubicBezTo>
                      <a:pt x="883612" y="1326993"/>
                      <a:pt x="883612" y="1326993"/>
                      <a:pt x="883612" y="1326993"/>
                    </a:cubicBezTo>
                    <a:cubicBezTo>
                      <a:pt x="884819" y="1326993"/>
                      <a:pt x="884819" y="1325784"/>
                      <a:pt x="886028" y="1325784"/>
                    </a:cubicBezTo>
                    <a:cubicBezTo>
                      <a:pt x="886028" y="1325784"/>
                      <a:pt x="886028" y="1325784"/>
                      <a:pt x="887236" y="1325784"/>
                    </a:cubicBezTo>
                    <a:cubicBezTo>
                      <a:pt x="887236" y="1325784"/>
                      <a:pt x="888444" y="1325784"/>
                      <a:pt x="888444" y="1324576"/>
                    </a:cubicBezTo>
                    <a:cubicBezTo>
                      <a:pt x="888444" y="1324576"/>
                      <a:pt x="888444" y="1324576"/>
                      <a:pt x="889652" y="1324576"/>
                    </a:cubicBezTo>
                    <a:cubicBezTo>
                      <a:pt x="889652" y="1324576"/>
                      <a:pt x="890860" y="1324576"/>
                      <a:pt x="890860" y="1323368"/>
                    </a:cubicBezTo>
                    <a:cubicBezTo>
                      <a:pt x="890860" y="1323368"/>
                      <a:pt x="890860" y="1323368"/>
                      <a:pt x="892069" y="1323368"/>
                    </a:cubicBezTo>
                    <a:cubicBezTo>
                      <a:pt x="892069" y="1323368"/>
                      <a:pt x="893276" y="1323368"/>
                      <a:pt x="893276" y="1323368"/>
                    </a:cubicBezTo>
                    <a:cubicBezTo>
                      <a:pt x="893276" y="1323368"/>
                      <a:pt x="894485" y="1323368"/>
                      <a:pt x="894485" y="1323368"/>
                    </a:cubicBezTo>
                    <a:cubicBezTo>
                      <a:pt x="894485" y="1323368"/>
                      <a:pt x="895693" y="1323368"/>
                      <a:pt x="895693" y="1323368"/>
                    </a:cubicBezTo>
                    <a:cubicBezTo>
                      <a:pt x="895693" y="1323368"/>
                      <a:pt x="896901" y="1323368"/>
                      <a:pt x="896901" y="1323368"/>
                    </a:cubicBezTo>
                    <a:cubicBezTo>
                      <a:pt x="896901" y="1323368"/>
                      <a:pt x="898109" y="1323368"/>
                      <a:pt x="898109" y="1323368"/>
                    </a:cubicBezTo>
                    <a:cubicBezTo>
                      <a:pt x="898109" y="1323368"/>
                      <a:pt x="899317" y="1323368"/>
                      <a:pt x="899317" y="1323368"/>
                    </a:cubicBezTo>
                    <a:cubicBezTo>
                      <a:pt x="899317" y="1323368"/>
                      <a:pt x="900526" y="1323368"/>
                      <a:pt x="900526" y="1323368"/>
                    </a:cubicBezTo>
                    <a:cubicBezTo>
                      <a:pt x="900526" y="1323368"/>
                      <a:pt x="901733" y="1323368"/>
                      <a:pt x="901733" y="1323368"/>
                    </a:cubicBezTo>
                    <a:cubicBezTo>
                      <a:pt x="901733" y="1323368"/>
                      <a:pt x="902941" y="1323368"/>
                      <a:pt x="902941" y="1323368"/>
                    </a:cubicBezTo>
                    <a:cubicBezTo>
                      <a:pt x="902941" y="1323368"/>
                      <a:pt x="902941" y="1323368"/>
                      <a:pt x="904150" y="1323368"/>
                    </a:cubicBezTo>
                    <a:cubicBezTo>
                      <a:pt x="905358" y="1323368"/>
                      <a:pt x="905358" y="1323368"/>
                      <a:pt x="906566" y="1323368"/>
                    </a:cubicBezTo>
                    <a:cubicBezTo>
                      <a:pt x="906566" y="1323368"/>
                      <a:pt x="906566" y="1323368"/>
                      <a:pt x="907774" y="1323368"/>
                    </a:cubicBezTo>
                    <a:cubicBezTo>
                      <a:pt x="908982" y="1323368"/>
                      <a:pt x="908982" y="1323368"/>
                      <a:pt x="910190" y="1323368"/>
                    </a:cubicBezTo>
                    <a:cubicBezTo>
                      <a:pt x="910190" y="1323368"/>
                      <a:pt x="910190" y="1323368"/>
                      <a:pt x="910190" y="1323368"/>
                    </a:cubicBezTo>
                    <a:cubicBezTo>
                      <a:pt x="912607" y="1323368"/>
                      <a:pt x="913815" y="1322160"/>
                      <a:pt x="916231" y="1322160"/>
                    </a:cubicBezTo>
                    <a:cubicBezTo>
                      <a:pt x="916231" y="1322160"/>
                      <a:pt x="916231" y="1322160"/>
                      <a:pt x="916231" y="1322160"/>
                    </a:cubicBezTo>
                    <a:cubicBezTo>
                      <a:pt x="917439" y="1322160"/>
                      <a:pt x="917439" y="1322160"/>
                      <a:pt x="918647" y="1322160"/>
                    </a:cubicBezTo>
                    <a:cubicBezTo>
                      <a:pt x="918647" y="1322160"/>
                      <a:pt x="919855" y="1322160"/>
                      <a:pt x="919855" y="1322160"/>
                    </a:cubicBezTo>
                    <a:cubicBezTo>
                      <a:pt x="919855" y="1322160"/>
                      <a:pt x="921063" y="1322160"/>
                      <a:pt x="921063" y="1322160"/>
                    </a:cubicBezTo>
                    <a:cubicBezTo>
                      <a:pt x="921063" y="1322160"/>
                      <a:pt x="921063" y="1322160"/>
                      <a:pt x="921063" y="1322160"/>
                    </a:cubicBezTo>
                    <a:cubicBezTo>
                      <a:pt x="921063" y="1322160"/>
                      <a:pt x="921063" y="1322160"/>
                      <a:pt x="921063" y="1322160"/>
                    </a:cubicBezTo>
                    <a:cubicBezTo>
                      <a:pt x="921063" y="1322160"/>
                      <a:pt x="921063" y="1322160"/>
                      <a:pt x="919855" y="1322160"/>
                    </a:cubicBezTo>
                    <a:cubicBezTo>
                      <a:pt x="916231" y="1322160"/>
                      <a:pt x="912607" y="1322160"/>
                      <a:pt x="908982" y="1323368"/>
                    </a:cubicBezTo>
                    <a:cubicBezTo>
                      <a:pt x="907774" y="1323368"/>
                      <a:pt x="907774" y="1323368"/>
                      <a:pt x="906566" y="1323368"/>
                    </a:cubicBezTo>
                    <a:cubicBezTo>
                      <a:pt x="905358" y="1323368"/>
                      <a:pt x="904150" y="1324576"/>
                      <a:pt x="901733" y="1324576"/>
                    </a:cubicBezTo>
                    <a:cubicBezTo>
                      <a:pt x="901733" y="1324576"/>
                      <a:pt x="900526" y="1324576"/>
                      <a:pt x="900526" y="1324576"/>
                    </a:cubicBezTo>
                    <a:cubicBezTo>
                      <a:pt x="900526" y="1324576"/>
                      <a:pt x="900526" y="1324576"/>
                      <a:pt x="900526" y="1324576"/>
                    </a:cubicBezTo>
                    <a:cubicBezTo>
                      <a:pt x="899317" y="1324576"/>
                      <a:pt x="898109" y="1325784"/>
                      <a:pt x="896901" y="1325784"/>
                    </a:cubicBezTo>
                    <a:cubicBezTo>
                      <a:pt x="895693" y="1325784"/>
                      <a:pt x="895693" y="1325784"/>
                      <a:pt x="894485" y="1326993"/>
                    </a:cubicBezTo>
                    <a:cubicBezTo>
                      <a:pt x="894485" y="1326993"/>
                      <a:pt x="894485" y="1326993"/>
                      <a:pt x="893276" y="1326993"/>
                    </a:cubicBezTo>
                    <a:cubicBezTo>
                      <a:pt x="893276" y="1326993"/>
                      <a:pt x="892069" y="1326993"/>
                      <a:pt x="892069" y="1326993"/>
                    </a:cubicBezTo>
                    <a:cubicBezTo>
                      <a:pt x="889652" y="1326993"/>
                      <a:pt x="888444" y="1328201"/>
                      <a:pt x="886028" y="1328201"/>
                    </a:cubicBezTo>
                    <a:cubicBezTo>
                      <a:pt x="886028" y="1328201"/>
                      <a:pt x="886028" y="1328201"/>
                      <a:pt x="886028" y="1328201"/>
                    </a:cubicBezTo>
                    <a:cubicBezTo>
                      <a:pt x="884819" y="1328201"/>
                      <a:pt x="883612" y="1328201"/>
                      <a:pt x="883612" y="1329409"/>
                    </a:cubicBezTo>
                    <a:cubicBezTo>
                      <a:pt x="883612" y="1329409"/>
                      <a:pt x="883612" y="1329409"/>
                      <a:pt x="883612" y="1329409"/>
                    </a:cubicBezTo>
                    <a:cubicBezTo>
                      <a:pt x="882404" y="1329409"/>
                      <a:pt x="881195" y="1330617"/>
                      <a:pt x="879987" y="1330617"/>
                    </a:cubicBezTo>
                    <a:cubicBezTo>
                      <a:pt x="879987" y="1330617"/>
                      <a:pt x="878779" y="1330617"/>
                      <a:pt x="878779" y="1330617"/>
                    </a:cubicBezTo>
                    <a:cubicBezTo>
                      <a:pt x="877571" y="1330617"/>
                      <a:pt x="876363" y="1331825"/>
                      <a:pt x="875155" y="1331825"/>
                    </a:cubicBezTo>
                    <a:cubicBezTo>
                      <a:pt x="875155" y="1331825"/>
                      <a:pt x="873947" y="1331825"/>
                      <a:pt x="873947" y="1331825"/>
                    </a:cubicBezTo>
                    <a:cubicBezTo>
                      <a:pt x="871530" y="1333033"/>
                      <a:pt x="869114" y="1333033"/>
                      <a:pt x="867906" y="1334241"/>
                    </a:cubicBezTo>
                    <a:cubicBezTo>
                      <a:pt x="867906" y="1334241"/>
                      <a:pt x="866698" y="1334241"/>
                      <a:pt x="866698" y="1335450"/>
                    </a:cubicBezTo>
                    <a:cubicBezTo>
                      <a:pt x="859449" y="1339074"/>
                      <a:pt x="850992" y="1342698"/>
                      <a:pt x="846160" y="1347531"/>
                    </a:cubicBezTo>
                    <a:cubicBezTo>
                      <a:pt x="846160" y="1347531"/>
                      <a:pt x="844951" y="1348739"/>
                      <a:pt x="844951" y="1348739"/>
                    </a:cubicBezTo>
                    <a:cubicBezTo>
                      <a:pt x="841327" y="1354779"/>
                      <a:pt x="838911" y="1360820"/>
                      <a:pt x="838911" y="1369277"/>
                    </a:cubicBezTo>
                    <a:cubicBezTo>
                      <a:pt x="838911" y="1369277"/>
                      <a:pt x="838911" y="1369277"/>
                      <a:pt x="838911" y="1369277"/>
                    </a:cubicBezTo>
                    <a:cubicBezTo>
                      <a:pt x="838911" y="1370485"/>
                      <a:pt x="838911" y="1371693"/>
                      <a:pt x="838911" y="1372901"/>
                    </a:cubicBezTo>
                    <a:cubicBezTo>
                      <a:pt x="838911" y="1375317"/>
                      <a:pt x="840119" y="1377734"/>
                      <a:pt x="840119" y="1380150"/>
                    </a:cubicBezTo>
                    <a:cubicBezTo>
                      <a:pt x="840119" y="1380150"/>
                      <a:pt x="840119" y="1380150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1358"/>
                    </a:cubicBezTo>
                    <a:cubicBezTo>
                      <a:pt x="840119" y="1381358"/>
                      <a:pt x="840119" y="1381358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0119" y="1382566"/>
                    </a:cubicBezTo>
                    <a:cubicBezTo>
                      <a:pt x="840119" y="1382566"/>
                      <a:pt x="840119" y="1382566"/>
                      <a:pt x="841327" y="1382566"/>
                    </a:cubicBezTo>
                    <a:cubicBezTo>
                      <a:pt x="841327" y="1382566"/>
                      <a:pt x="841327" y="1382566"/>
                      <a:pt x="841327" y="1382566"/>
                    </a:cubicBezTo>
                    <a:cubicBezTo>
                      <a:pt x="841327" y="1382566"/>
                      <a:pt x="841327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2535" y="1382566"/>
                    </a:cubicBezTo>
                    <a:cubicBezTo>
                      <a:pt x="842535" y="1382566"/>
                      <a:pt x="842535" y="1382566"/>
                      <a:pt x="843744" y="1382566"/>
                    </a:cubicBezTo>
                    <a:cubicBezTo>
                      <a:pt x="843744" y="1382566"/>
                      <a:pt x="843744" y="1382566"/>
                      <a:pt x="843744" y="1382566"/>
                    </a:cubicBezTo>
                    <a:cubicBezTo>
                      <a:pt x="843744" y="1382566"/>
                      <a:pt x="843744" y="1382566"/>
                      <a:pt x="844951" y="1382566"/>
                    </a:cubicBezTo>
                    <a:cubicBezTo>
                      <a:pt x="844951" y="1382566"/>
                      <a:pt x="844951" y="1382566"/>
                      <a:pt x="844951" y="1382566"/>
                    </a:cubicBezTo>
                    <a:lnTo>
                      <a:pt x="844951" y="1382566"/>
                    </a:lnTo>
                    <a:cubicBezTo>
                      <a:pt x="844951" y="1382566"/>
                      <a:pt x="844951" y="1382566"/>
                      <a:pt x="844951" y="1382566"/>
                    </a:cubicBezTo>
                    <a:cubicBezTo>
                      <a:pt x="844951" y="1382566"/>
                      <a:pt x="844951" y="1382566"/>
                      <a:pt x="844951" y="1382566"/>
                    </a:cubicBezTo>
                    <a:cubicBezTo>
                      <a:pt x="844951" y="1382566"/>
                      <a:pt x="844951" y="1382566"/>
                      <a:pt x="844951" y="1382566"/>
                    </a:cubicBezTo>
                    <a:cubicBezTo>
                      <a:pt x="844951" y="1382566"/>
                      <a:pt x="844951" y="1382566"/>
                      <a:pt x="846160" y="1382566"/>
                    </a:cubicBezTo>
                    <a:cubicBezTo>
                      <a:pt x="846160" y="1382566"/>
                      <a:pt x="846160" y="1382566"/>
                      <a:pt x="846160" y="1382566"/>
                    </a:cubicBezTo>
                    <a:cubicBezTo>
                      <a:pt x="846160" y="1382566"/>
                      <a:pt x="846160" y="1382566"/>
                      <a:pt x="847368" y="1382566"/>
                    </a:cubicBezTo>
                    <a:cubicBezTo>
                      <a:pt x="847368" y="1382566"/>
                      <a:pt x="847368" y="1382566"/>
                      <a:pt x="847368" y="1382566"/>
                    </a:cubicBezTo>
                    <a:cubicBezTo>
                      <a:pt x="848576" y="1382566"/>
                      <a:pt x="848576" y="1382566"/>
                      <a:pt x="849784" y="1382566"/>
                    </a:cubicBezTo>
                    <a:cubicBezTo>
                      <a:pt x="849784" y="1382566"/>
                      <a:pt x="849784" y="1382566"/>
                      <a:pt x="850992" y="1382566"/>
                    </a:cubicBezTo>
                    <a:cubicBezTo>
                      <a:pt x="850992" y="1382566"/>
                      <a:pt x="852201" y="1382566"/>
                      <a:pt x="852201" y="1382566"/>
                    </a:cubicBezTo>
                    <a:cubicBezTo>
                      <a:pt x="853408" y="1382566"/>
                      <a:pt x="854616" y="1382566"/>
                      <a:pt x="855825" y="1383774"/>
                    </a:cubicBezTo>
                    <a:cubicBezTo>
                      <a:pt x="858241" y="1383774"/>
                      <a:pt x="861865" y="1384982"/>
                      <a:pt x="863073" y="1387399"/>
                    </a:cubicBezTo>
                    <a:cubicBezTo>
                      <a:pt x="863073" y="1387399"/>
                      <a:pt x="863073" y="1387399"/>
                      <a:pt x="863073" y="1387399"/>
                    </a:cubicBezTo>
                    <a:cubicBezTo>
                      <a:pt x="861865" y="1387399"/>
                      <a:pt x="861865" y="1386190"/>
                      <a:pt x="860657" y="1386190"/>
                    </a:cubicBezTo>
                    <a:cubicBezTo>
                      <a:pt x="858241" y="1386190"/>
                      <a:pt x="855825" y="1384982"/>
                      <a:pt x="853408" y="1387399"/>
                    </a:cubicBezTo>
                    <a:cubicBezTo>
                      <a:pt x="852201" y="1388607"/>
                      <a:pt x="853408" y="1391023"/>
                      <a:pt x="854616" y="1393439"/>
                    </a:cubicBezTo>
                    <a:cubicBezTo>
                      <a:pt x="854616" y="1393439"/>
                      <a:pt x="854616" y="1393439"/>
                      <a:pt x="854616" y="1393439"/>
                    </a:cubicBezTo>
                    <a:cubicBezTo>
                      <a:pt x="854616" y="1393439"/>
                      <a:pt x="854616" y="1394647"/>
                      <a:pt x="855825" y="1394647"/>
                    </a:cubicBezTo>
                    <a:cubicBezTo>
                      <a:pt x="855825" y="1394647"/>
                      <a:pt x="855825" y="1394647"/>
                      <a:pt x="857033" y="1395856"/>
                    </a:cubicBezTo>
                    <a:cubicBezTo>
                      <a:pt x="860657" y="1399480"/>
                      <a:pt x="863073" y="1397063"/>
                      <a:pt x="865490" y="1394647"/>
                    </a:cubicBezTo>
                    <a:cubicBezTo>
                      <a:pt x="865490" y="1394647"/>
                      <a:pt x="866698" y="1394647"/>
                      <a:pt x="866698" y="1393439"/>
                    </a:cubicBezTo>
                    <a:cubicBezTo>
                      <a:pt x="867906" y="1391023"/>
                      <a:pt x="871530" y="1388607"/>
                      <a:pt x="872738" y="1386190"/>
                    </a:cubicBezTo>
                    <a:cubicBezTo>
                      <a:pt x="875155" y="1381358"/>
                      <a:pt x="876363" y="1374109"/>
                      <a:pt x="878779" y="1369277"/>
                    </a:cubicBezTo>
                    <a:cubicBezTo>
                      <a:pt x="878779" y="1369277"/>
                      <a:pt x="879987" y="1369277"/>
                      <a:pt x="879987" y="1369277"/>
                    </a:cubicBezTo>
                    <a:cubicBezTo>
                      <a:pt x="879987" y="1371693"/>
                      <a:pt x="879987" y="1376526"/>
                      <a:pt x="879987" y="1380150"/>
                    </a:cubicBezTo>
                    <a:cubicBezTo>
                      <a:pt x="881195" y="1383774"/>
                      <a:pt x="879987" y="1387399"/>
                      <a:pt x="878779" y="1391023"/>
                    </a:cubicBezTo>
                    <a:cubicBezTo>
                      <a:pt x="878779" y="1392231"/>
                      <a:pt x="878779" y="1395856"/>
                      <a:pt x="877571" y="1397063"/>
                    </a:cubicBezTo>
                    <a:cubicBezTo>
                      <a:pt x="878779" y="1399480"/>
                      <a:pt x="883612" y="1400688"/>
                      <a:pt x="884819" y="1400688"/>
                    </a:cubicBezTo>
                    <a:cubicBezTo>
                      <a:pt x="887236" y="1400688"/>
                      <a:pt x="889652" y="1401896"/>
                      <a:pt x="892069" y="1401896"/>
                    </a:cubicBezTo>
                    <a:cubicBezTo>
                      <a:pt x="895693" y="1401896"/>
                      <a:pt x="899317" y="1399480"/>
                      <a:pt x="902941" y="1397063"/>
                    </a:cubicBezTo>
                    <a:cubicBezTo>
                      <a:pt x="905358" y="1394647"/>
                      <a:pt x="907774" y="1392231"/>
                      <a:pt x="908982" y="1389815"/>
                    </a:cubicBezTo>
                    <a:cubicBezTo>
                      <a:pt x="911398" y="1386190"/>
                      <a:pt x="912607" y="1383774"/>
                      <a:pt x="913815" y="1380150"/>
                    </a:cubicBezTo>
                    <a:cubicBezTo>
                      <a:pt x="915022" y="1377734"/>
                      <a:pt x="915022" y="1374109"/>
                      <a:pt x="916231" y="1371693"/>
                    </a:cubicBezTo>
                    <a:cubicBezTo>
                      <a:pt x="916231" y="1371693"/>
                      <a:pt x="916231" y="1371693"/>
                      <a:pt x="916231" y="1371693"/>
                    </a:cubicBezTo>
                    <a:lnTo>
                      <a:pt x="916231" y="1371693"/>
                    </a:lnTo>
                    <a:cubicBezTo>
                      <a:pt x="916231" y="1371693"/>
                      <a:pt x="916231" y="1371693"/>
                      <a:pt x="916231" y="1371693"/>
                    </a:cubicBezTo>
                    <a:cubicBezTo>
                      <a:pt x="916231" y="1371693"/>
                      <a:pt x="916231" y="1371693"/>
                      <a:pt x="916231" y="1371693"/>
                    </a:cubicBezTo>
                    <a:cubicBezTo>
                      <a:pt x="915022" y="1382566"/>
                      <a:pt x="910190" y="1394647"/>
                      <a:pt x="900526" y="1400688"/>
                    </a:cubicBezTo>
                    <a:cubicBezTo>
                      <a:pt x="899317" y="1401896"/>
                      <a:pt x="896901" y="1403104"/>
                      <a:pt x="894485" y="1403104"/>
                    </a:cubicBezTo>
                    <a:cubicBezTo>
                      <a:pt x="894485" y="1403104"/>
                      <a:pt x="894485" y="1403104"/>
                      <a:pt x="894485" y="1403104"/>
                    </a:cubicBezTo>
                    <a:cubicBezTo>
                      <a:pt x="892069" y="1404312"/>
                      <a:pt x="889652" y="1404312"/>
                      <a:pt x="887236" y="1404312"/>
                    </a:cubicBezTo>
                    <a:cubicBezTo>
                      <a:pt x="883612" y="1404312"/>
                      <a:pt x="879987" y="1403104"/>
                      <a:pt x="876363" y="1401896"/>
                    </a:cubicBezTo>
                    <a:cubicBezTo>
                      <a:pt x="871530" y="1399480"/>
                      <a:pt x="872738" y="1395856"/>
                      <a:pt x="873947" y="1392231"/>
                    </a:cubicBezTo>
                    <a:cubicBezTo>
                      <a:pt x="872738" y="1393439"/>
                      <a:pt x="870322" y="1395856"/>
                      <a:pt x="869114" y="1397063"/>
                    </a:cubicBezTo>
                    <a:cubicBezTo>
                      <a:pt x="869114" y="1397063"/>
                      <a:pt x="869114" y="1397063"/>
                      <a:pt x="869114" y="1397063"/>
                    </a:cubicBezTo>
                    <a:lnTo>
                      <a:pt x="869114" y="1397063"/>
                    </a:lnTo>
                    <a:cubicBezTo>
                      <a:pt x="869114" y="1397063"/>
                      <a:pt x="869114" y="1397063"/>
                      <a:pt x="869114" y="1397063"/>
                    </a:cubicBezTo>
                    <a:cubicBezTo>
                      <a:pt x="869114" y="1397063"/>
                      <a:pt x="869114" y="1397063"/>
                      <a:pt x="869114" y="1397063"/>
                    </a:cubicBezTo>
                    <a:cubicBezTo>
                      <a:pt x="869114" y="1397063"/>
                      <a:pt x="869114" y="1397063"/>
                      <a:pt x="869114" y="1397063"/>
                    </a:cubicBezTo>
                    <a:cubicBezTo>
                      <a:pt x="869114" y="1397063"/>
                      <a:pt x="869114" y="1397063"/>
                      <a:pt x="869114" y="1397063"/>
                    </a:cubicBezTo>
                    <a:cubicBezTo>
                      <a:pt x="869114" y="1398272"/>
                      <a:pt x="870322" y="1398272"/>
                      <a:pt x="870322" y="1399480"/>
                    </a:cubicBezTo>
                    <a:cubicBezTo>
                      <a:pt x="870322" y="1399480"/>
                      <a:pt x="870322" y="1399480"/>
                      <a:pt x="870322" y="1399480"/>
                    </a:cubicBezTo>
                    <a:cubicBezTo>
                      <a:pt x="870322" y="1399480"/>
                      <a:pt x="870322" y="1399480"/>
                      <a:pt x="870322" y="1399480"/>
                    </a:cubicBezTo>
                    <a:cubicBezTo>
                      <a:pt x="870322" y="1399480"/>
                      <a:pt x="870322" y="1399480"/>
                      <a:pt x="870322" y="1399480"/>
                    </a:cubicBezTo>
                    <a:cubicBezTo>
                      <a:pt x="870322" y="1399480"/>
                      <a:pt x="870322" y="1399480"/>
                      <a:pt x="870322" y="1399480"/>
                    </a:cubicBezTo>
                    <a:cubicBezTo>
                      <a:pt x="870322" y="1399480"/>
                      <a:pt x="870322" y="1399480"/>
                      <a:pt x="870322" y="1399480"/>
                    </a:cubicBezTo>
                    <a:cubicBezTo>
                      <a:pt x="870322" y="1399480"/>
                      <a:pt x="871530" y="1400688"/>
                      <a:pt x="872738" y="1400688"/>
                    </a:cubicBezTo>
                    <a:cubicBezTo>
                      <a:pt x="872738" y="1400688"/>
                      <a:pt x="872738" y="1400688"/>
                      <a:pt x="872738" y="1400688"/>
                    </a:cubicBezTo>
                    <a:cubicBezTo>
                      <a:pt x="872738" y="1400688"/>
                      <a:pt x="872738" y="1400688"/>
                      <a:pt x="872738" y="1400688"/>
                    </a:cubicBezTo>
                    <a:cubicBezTo>
                      <a:pt x="872738" y="1400688"/>
                      <a:pt x="872738" y="1400688"/>
                      <a:pt x="872738" y="1400688"/>
                    </a:cubicBezTo>
                    <a:cubicBezTo>
                      <a:pt x="872738" y="1400688"/>
                      <a:pt x="872738" y="1400688"/>
                      <a:pt x="872738" y="1400688"/>
                    </a:cubicBezTo>
                    <a:cubicBezTo>
                      <a:pt x="872738" y="1400688"/>
                      <a:pt x="872738" y="1400688"/>
                      <a:pt x="872738" y="1400688"/>
                    </a:cubicBezTo>
                    <a:cubicBezTo>
                      <a:pt x="872738" y="1400688"/>
                      <a:pt x="872738" y="1400688"/>
                      <a:pt x="872738" y="1400688"/>
                    </a:cubicBezTo>
                    <a:cubicBezTo>
                      <a:pt x="872738" y="1400688"/>
                      <a:pt x="872738" y="1400688"/>
                      <a:pt x="873947" y="1400688"/>
                    </a:cubicBezTo>
                    <a:cubicBezTo>
                      <a:pt x="873947" y="1400688"/>
                      <a:pt x="873947" y="1400688"/>
                      <a:pt x="873947" y="1400688"/>
                    </a:cubicBezTo>
                    <a:cubicBezTo>
                      <a:pt x="873947" y="1400688"/>
                      <a:pt x="875155" y="1400688"/>
                      <a:pt x="875155" y="1400688"/>
                    </a:cubicBezTo>
                    <a:cubicBezTo>
                      <a:pt x="875155" y="1400688"/>
                      <a:pt x="875155" y="1400688"/>
                      <a:pt x="875155" y="1400688"/>
                    </a:cubicBezTo>
                    <a:cubicBezTo>
                      <a:pt x="875155" y="1400688"/>
                      <a:pt x="876363" y="1400688"/>
                      <a:pt x="876363" y="1400688"/>
                    </a:cubicBezTo>
                    <a:cubicBezTo>
                      <a:pt x="876363" y="1400688"/>
                      <a:pt x="876363" y="1400688"/>
                      <a:pt x="876363" y="1400688"/>
                    </a:cubicBezTo>
                    <a:cubicBezTo>
                      <a:pt x="876363" y="1400688"/>
                      <a:pt x="877571" y="1400688"/>
                      <a:pt x="877571" y="1400688"/>
                    </a:cubicBezTo>
                    <a:cubicBezTo>
                      <a:pt x="877571" y="1400688"/>
                      <a:pt x="877571" y="1400688"/>
                      <a:pt x="877571" y="1400688"/>
                    </a:cubicBezTo>
                    <a:cubicBezTo>
                      <a:pt x="879987" y="1401896"/>
                      <a:pt x="883612" y="1401896"/>
                      <a:pt x="886028" y="1403104"/>
                    </a:cubicBezTo>
                    <a:cubicBezTo>
                      <a:pt x="886028" y="1403104"/>
                      <a:pt x="886028" y="1403104"/>
                      <a:pt x="886028" y="1403104"/>
                    </a:cubicBezTo>
                    <a:cubicBezTo>
                      <a:pt x="886028" y="1403104"/>
                      <a:pt x="886028" y="1403104"/>
                      <a:pt x="887236" y="1403104"/>
                    </a:cubicBezTo>
                    <a:lnTo>
                      <a:pt x="887236" y="1403104"/>
                    </a:lnTo>
                    <a:cubicBezTo>
                      <a:pt x="887236" y="1403104"/>
                      <a:pt x="887236" y="1403104"/>
                      <a:pt x="888444" y="1403104"/>
                    </a:cubicBezTo>
                    <a:cubicBezTo>
                      <a:pt x="888444" y="1403104"/>
                      <a:pt x="888444" y="1403104"/>
                      <a:pt x="888444" y="1403104"/>
                    </a:cubicBezTo>
                    <a:cubicBezTo>
                      <a:pt x="888444" y="1403104"/>
                      <a:pt x="888444" y="1403104"/>
                      <a:pt x="889652" y="1403104"/>
                    </a:cubicBezTo>
                    <a:cubicBezTo>
                      <a:pt x="889652" y="1403104"/>
                      <a:pt x="889652" y="1403104"/>
                      <a:pt x="889652" y="1403104"/>
                    </a:cubicBezTo>
                    <a:cubicBezTo>
                      <a:pt x="889652" y="1403104"/>
                      <a:pt x="889652" y="1403104"/>
                      <a:pt x="890860" y="1403104"/>
                    </a:cubicBezTo>
                    <a:cubicBezTo>
                      <a:pt x="890860" y="1403104"/>
                      <a:pt x="890860" y="1403104"/>
                      <a:pt x="890860" y="1403104"/>
                    </a:cubicBezTo>
                    <a:cubicBezTo>
                      <a:pt x="890860" y="1403104"/>
                      <a:pt x="890860" y="1403104"/>
                      <a:pt x="892069" y="1403104"/>
                    </a:cubicBezTo>
                    <a:cubicBezTo>
                      <a:pt x="892069" y="1403104"/>
                      <a:pt x="892069" y="1403104"/>
                      <a:pt x="892069" y="1403104"/>
                    </a:cubicBezTo>
                    <a:cubicBezTo>
                      <a:pt x="892069" y="1403104"/>
                      <a:pt x="892069" y="1403104"/>
                      <a:pt x="893276" y="1403104"/>
                    </a:cubicBezTo>
                    <a:cubicBezTo>
                      <a:pt x="893276" y="1403104"/>
                      <a:pt x="893276" y="1403104"/>
                      <a:pt x="893276" y="1403104"/>
                    </a:cubicBezTo>
                    <a:cubicBezTo>
                      <a:pt x="893276" y="1403104"/>
                      <a:pt x="894485" y="1403104"/>
                      <a:pt x="894485" y="1403104"/>
                    </a:cubicBezTo>
                    <a:cubicBezTo>
                      <a:pt x="894485" y="1403104"/>
                      <a:pt x="894485" y="1403104"/>
                      <a:pt x="894485" y="1403104"/>
                    </a:cubicBezTo>
                    <a:cubicBezTo>
                      <a:pt x="894485" y="1403104"/>
                      <a:pt x="895693" y="1403104"/>
                      <a:pt x="895693" y="1403104"/>
                    </a:cubicBezTo>
                    <a:cubicBezTo>
                      <a:pt x="895693" y="1403104"/>
                      <a:pt x="896901" y="1403104"/>
                      <a:pt x="896901" y="1403104"/>
                    </a:cubicBezTo>
                    <a:cubicBezTo>
                      <a:pt x="896901" y="1403104"/>
                      <a:pt x="896901" y="1403104"/>
                      <a:pt x="898109" y="1403104"/>
                    </a:cubicBezTo>
                    <a:cubicBezTo>
                      <a:pt x="898109" y="1403104"/>
                      <a:pt x="898109" y="1403104"/>
                      <a:pt x="898109" y="1403104"/>
                    </a:cubicBezTo>
                    <a:cubicBezTo>
                      <a:pt x="898109" y="1403104"/>
                      <a:pt x="899317" y="1403104"/>
                      <a:pt x="899317" y="1401896"/>
                    </a:cubicBezTo>
                    <a:cubicBezTo>
                      <a:pt x="899317" y="1401896"/>
                      <a:pt x="899317" y="1401896"/>
                      <a:pt x="899317" y="1401896"/>
                    </a:cubicBezTo>
                    <a:cubicBezTo>
                      <a:pt x="899317" y="1401896"/>
                      <a:pt x="900526" y="1401896"/>
                      <a:pt x="900526" y="1400688"/>
                    </a:cubicBezTo>
                    <a:cubicBezTo>
                      <a:pt x="900526" y="1400688"/>
                      <a:pt x="900526" y="1400688"/>
                      <a:pt x="900526" y="1400688"/>
                    </a:cubicBezTo>
                    <a:cubicBezTo>
                      <a:pt x="900526" y="1400688"/>
                      <a:pt x="901733" y="1399480"/>
                      <a:pt x="901733" y="1399480"/>
                    </a:cubicBezTo>
                    <a:cubicBezTo>
                      <a:pt x="901733" y="1399480"/>
                      <a:pt x="901733" y="1399480"/>
                      <a:pt x="901733" y="1399480"/>
                    </a:cubicBezTo>
                    <a:cubicBezTo>
                      <a:pt x="901733" y="1399480"/>
                      <a:pt x="902941" y="1398272"/>
                      <a:pt x="902941" y="1398272"/>
                    </a:cubicBezTo>
                    <a:cubicBezTo>
                      <a:pt x="902941" y="1398272"/>
                      <a:pt x="902941" y="1398272"/>
                      <a:pt x="902941" y="1398272"/>
                    </a:cubicBezTo>
                    <a:cubicBezTo>
                      <a:pt x="915022" y="1388607"/>
                      <a:pt x="919855" y="1370485"/>
                      <a:pt x="927104" y="1355987"/>
                    </a:cubicBezTo>
                    <a:cubicBezTo>
                      <a:pt x="927104" y="1355987"/>
                      <a:pt x="927104" y="1355987"/>
                      <a:pt x="927104" y="1355987"/>
                    </a:cubicBezTo>
                    <a:lnTo>
                      <a:pt x="928312" y="1354779"/>
                    </a:lnTo>
                    <a:cubicBezTo>
                      <a:pt x="928312" y="1354779"/>
                      <a:pt x="928312" y="1354779"/>
                      <a:pt x="928312" y="1354779"/>
                    </a:cubicBezTo>
                    <a:cubicBezTo>
                      <a:pt x="928312" y="1354779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lnTo>
                      <a:pt x="928312" y="1353571"/>
                    </a:ln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28312" y="1353571"/>
                      <a:pt x="928312" y="1353571"/>
                      <a:pt x="928312" y="1353571"/>
                    </a:cubicBezTo>
                    <a:cubicBezTo>
                      <a:pt x="933144" y="1355987"/>
                      <a:pt x="933144" y="1355987"/>
                      <a:pt x="933144" y="1354779"/>
                    </a:cubicBezTo>
                    <a:cubicBezTo>
                      <a:pt x="933144" y="1354779"/>
                      <a:pt x="933144" y="1354779"/>
                      <a:pt x="933144" y="1354779"/>
                    </a:cubicBezTo>
                    <a:cubicBezTo>
                      <a:pt x="933144" y="1354779"/>
                      <a:pt x="933144" y="1354779"/>
                      <a:pt x="933144" y="1354779"/>
                    </a:cubicBezTo>
                    <a:cubicBezTo>
                      <a:pt x="933144" y="1354779"/>
                      <a:pt x="933144" y="1354779"/>
                      <a:pt x="933144" y="1354779"/>
                    </a:cubicBezTo>
                    <a:lnTo>
                      <a:pt x="933144" y="1354779"/>
                    </a:lnTo>
                    <a:cubicBezTo>
                      <a:pt x="933144" y="1354779"/>
                      <a:pt x="933144" y="1354779"/>
                      <a:pt x="933144" y="1354779"/>
                    </a:cubicBezTo>
                    <a:close/>
                    <a:moveTo>
                      <a:pt x="772464" y="1318536"/>
                    </a:moveTo>
                    <a:cubicBezTo>
                      <a:pt x="772464" y="1318536"/>
                      <a:pt x="772464" y="1317328"/>
                      <a:pt x="772464" y="1317328"/>
                    </a:cubicBezTo>
                    <a:cubicBezTo>
                      <a:pt x="772464" y="1316119"/>
                      <a:pt x="772464" y="1314911"/>
                      <a:pt x="772464" y="1312495"/>
                    </a:cubicBezTo>
                    <a:cubicBezTo>
                      <a:pt x="772464" y="1312495"/>
                      <a:pt x="772464" y="1312495"/>
                      <a:pt x="772464" y="1312495"/>
                    </a:cubicBezTo>
                    <a:cubicBezTo>
                      <a:pt x="772464" y="1312495"/>
                      <a:pt x="772464" y="1312495"/>
                      <a:pt x="772464" y="1312495"/>
                    </a:cubicBezTo>
                    <a:lnTo>
                      <a:pt x="772464" y="1312495"/>
                    </a:lnTo>
                    <a:cubicBezTo>
                      <a:pt x="772464" y="1310079"/>
                      <a:pt x="773673" y="1307662"/>
                      <a:pt x="774880" y="1305246"/>
                    </a:cubicBezTo>
                    <a:cubicBezTo>
                      <a:pt x="774880" y="1304038"/>
                      <a:pt x="776088" y="1304038"/>
                      <a:pt x="776088" y="1302830"/>
                    </a:cubicBezTo>
                    <a:cubicBezTo>
                      <a:pt x="777297" y="1300414"/>
                      <a:pt x="779713" y="1297998"/>
                      <a:pt x="782129" y="1296789"/>
                    </a:cubicBezTo>
                    <a:cubicBezTo>
                      <a:pt x="789378" y="1294373"/>
                      <a:pt x="796627" y="1295581"/>
                      <a:pt x="805084" y="1297998"/>
                    </a:cubicBezTo>
                    <a:cubicBezTo>
                      <a:pt x="807500" y="1299206"/>
                      <a:pt x="809916" y="1299206"/>
                      <a:pt x="812332" y="1300414"/>
                    </a:cubicBezTo>
                    <a:cubicBezTo>
                      <a:pt x="825622" y="1306454"/>
                      <a:pt x="842535" y="1316119"/>
                      <a:pt x="842535" y="1330617"/>
                    </a:cubicBezTo>
                    <a:lnTo>
                      <a:pt x="842535" y="1330617"/>
                    </a:lnTo>
                    <a:lnTo>
                      <a:pt x="842535" y="1330617"/>
                    </a:lnTo>
                    <a:cubicBezTo>
                      <a:pt x="842535" y="1330617"/>
                      <a:pt x="842535" y="1330617"/>
                      <a:pt x="842535" y="1330617"/>
                    </a:cubicBezTo>
                    <a:cubicBezTo>
                      <a:pt x="846160" y="1328201"/>
                      <a:pt x="850992" y="1326993"/>
                      <a:pt x="854616" y="1324576"/>
                    </a:cubicBezTo>
                    <a:cubicBezTo>
                      <a:pt x="854616" y="1324576"/>
                      <a:pt x="854616" y="1324576"/>
                      <a:pt x="854616" y="1324576"/>
                    </a:cubicBezTo>
                    <a:cubicBezTo>
                      <a:pt x="854616" y="1324576"/>
                      <a:pt x="854616" y="1324576"/>
                      <a:pt x="854616" y="1324576"/>
                    </a:cubicBezTo>
                    <a:cubicBezTo>
                      <a:pt x="855825" y="1324576"/>
                      <a:pt x="857033" y="1323368"/>
                      <a:pt x="858241" y="1323368"/>
                    </a:cubicBezTo>
                    <a:cubicBezTo>
                      <a:pt x="858241" y="1323368"/>
                      <a:pt x="859449" y="1323368"/>
                      <a:pt x="859449" y="1323368"/>
                    </a:cubicBezTo>
                    <a:cubicBezTo>
                      <a:pt x="859449" y="1323368"/>
                      <a:pt x="859449" y="1323368"/>
                      <a:pt x="859449" y="1323368"/>
                    </a:cubicBezTo>
                    <a:cubicBezTo>
                      <a:pt x="859449" y="1323368"/>
                      <a:pt x="860657" y="1323368"/>
                      <a:pt x="860657" y="1323368"/>
                    </a:cubicBezTo>
                    <a:cubicBezTo>
                      <a:pt x="860657" y="1323368"/>
                      <a:pt x="861865" y="1323368"/>
                      <a:pt x="861865" y="1322160"/>
                    </a:cubicBezTo>
                    <a:cubicBezTo>
                      <a:pt x="863073" y="1322160"/>
                      <a:pt x="863073" y="1322160"/>
                      <a:pt x="864282" y="1320952"/>
                    </a:cubicBezTo>
                    <a:cubicBezTo>
                      <a:pt x="865490" y="1320952"/>
                      <a:pt x="865490" y="1320952"/>
                      <a:pt x="866698" y="1319744"/>
                    </a:cubicBezTo>
                    <a:cubicBezTo>
                      <a:pt x="867906" y="1319744"/>
                      <a:pt x="867906" y="1318536"/>
                      <a:pt x="869114" y="1318536"/>
                    </a:cubicBezTo>
                    <a:cubicBezTo>
                      <a:pt x="869114" y="1318536"/>
                      <a:pt x="870322" y="1318536"/>
                      <a:pt x="870322" y="1318536"/>
                    </a:cubicBezTo>
                    <a:cubicBezTo>
                      <a:pt x="870322" y="1318536"/>
                      <a:pt x="870322" y="1318536"/>
                      <a:pt x="870322" y="1318536"/>
                    </a:cubicBezTo>
                    <a:cubicBezTo>
                      <a:pt x="871530" y="1318536"/>
                      <a:pt x="872738" y="1317328"/>
                      <a:pt x="873947" y="1317328"/>
                    </a:cubicBezTo>
                    <a:cubicBezTo>
                      <a:pt x="873947" y="1317328"/>
                      <a:pt x="873947" y="1317328"/>
                      <a:pt x="873947" y="1317328"/>
                    </a:cubicBezTo>
                    <a:cubicBezTo>
                      <a:pt x="875155" y="1317328"/>
                      <a:pt x="876363" y="1317328"/>
                      <a:pt x="876363" y="1316119"/>
                    </a:cubicBezTo>
                    <a:cubicBezTo>
                      <a:pt x="877571" y="1316119"/>
                      <a:pt x="878779" y="1314911"/>
                      <a:pt x="879987" y="1314911"/>
                    </a:cubicBezTo>
                    <a:cubicBezTo>
                      <a:pt x="879987" y="1314911"/>
                      <a:pt x="879987" y="1314911"/>
                      <a:pt x="879987" y="1314911"/>
                    </a:cubicBezTo>
                    <a:cubicBezTo>
                      <a:pt x="877571" y="1314911"/>
                      <a:pt x="876363" y="1314911"/>
                      <a:pt x="873947" y="1313703"/>
                    </a:cubicBezTo>
                    <a:cubicBezTo>
                      <a:pt x="867906" y="1312495"/>
                      <a:pt x="860657" y="1310079"/>
                      <a:pt x="855825" y="1308871"/>
                    </a:cubicBezTo>
                    <a:cubicBezTo>
                      <a:pt x="850992" y="1307662"/>
                      <a:pt x="844951" y="1305246"/>
                      <a:pt x="838911" y="1302830"/>
                    </a:cubicBezTo>
                    <a:cubicBezTo>
                      <a:pt x="836494" y="1301622"/>
                      <a:pt x="834079" y="1300414"/>
                      <a:pt x="831662" y="1297998"/>
                    </a:cubicBezTo>
                    <a:cubicBezTo>
                      <a:pt x="830454" y="1296789"/>
                      <a:pt x="828038" y="1295581"/>
                      <a:pt x="828038" y="1294373"/>
                    </a:cubicBezTo>
                    <a:cubicBezTo>
                      <a:pt x="825622" y="1290749"/>
                      <a:pt x="824413" y="1287125"/>
                      <a:pt x="824413" y="1283500"/>
                    </a:cubicBezTo>
                    <a:cubicBezTo>
                      <a:pt x="823205" y="1276251"/>
                      <a:pt x="818373" y="1270211"/>
                      <a:pt x="815957" y="1262962"/>
                    </a:cubicBezTo>
                    <a:cubicBezTo>
                      <a:pt x="815957" y="1261754"/>
                      <a:pt x="814748" y="1260546"/>
                      <a:pt x="814748" y="1258129"/>
                    </a:cubicBezTo>
                    <a:cubicBezTo>
                      <a:pt x="813541" y="1254505"/>
                      <a:pt x="813541" y="1250881"/>
                      <a:pt x="814748" y="1247256"/>
                    </a:cubicBezTo>
                    <a:cubicBezTo>
                      <a:pt x="814748" y="1246048"/>
                      <a:pt x="814748" y="1246048"/>
                      <a:pt x="815957" y="1244840"/>
                    </a:cubicBezTo>
                    <a:cubicBezTo>
                      <a:pt x="814748" y="1244840"/>
                      <a:pt x="812332" y="1244840"/>
                      <a:pt x="811124" y="1243632"/>
                    </a:cubicBezTo>
                    <a:cubicBezTo>
                      <a:pt x="807500" y="1243632"/>
                      <a:pt x="805084" y="1242424"/>
                      <a:pt x="801459" y="1242424"/>
                    </a:cubicBezTo>
                    <a:cubicBezTo>
                      <a:pt x="795419" y="1241216"/>
                      <a:pt x="789378" y="1242424"/>
                      <a:pt x="783337" y="1242424"/>
                    </a:cubicBezTo>
                    <a:cubicBezTo>
                      <a:pt x="774880" y="1243632"/>
                      <a:pt x="767632" y="1246048"/>
                      <a:pt x="761591" y="1249673"/>
                    </a:cubicBezTo>
                    <a:cubicBezTo>
                      <a:pt x="760383" y="1249673"/>
                      <a:pt x="759175" y="1249673"/>
                      <a:pt x="757966" y="1249673"/>
                    </a:cubicBezTo>
                    <a:cubicBezTo>
                      <a:pt x="757966" y="1249673"/>
                      <a:pt x="756759" y="1248465"/>
                      <a:pt x="756759" y="1248465"/>
                    </a:cubicBezTo>
                    <a:cubicBezTo>
                      <a:pt x="755551" y="1237592"/>
                      <a:pt x="760383" y="1227926"/>
                      <a:pt x="767632" y="1221886"/>
                    </a:cubicBezTo>
                    <a:cubicBezTo>
                      <a:pt x="767632" y="1221886"/>
                      <a:pt x="767632" y="1221886"/>
                      <a:pt x="767632" y="1221886"/>
                    </a:cubicBezTo>
                    <a:cubicBezTo>
                      <a:pt x="767632" y="1221886"/>
                      <a:pt x="766423" y="1221886"/>
                      <a:pt x="766423" y="1221886"/>
                    </a:cubicBezTo>
                    <a:cubicBezTo>
                      <a:pt x="757966" y="1224302"/>
                      <a:pt x="750718" y="1229135"/>
                      <a:pt x="744677" y="1235175"/>
                    </a:cubicBezTo>
                    <a:cubicBezTo>
                      <a:pt x="744677" y="1235175"/>
                      <a:pt x="744677" y="1235175"/>
                      <a:pt x="743470" y="1236383"/>
                    </a:cubicBezTo>
                    <a:cubicBezTo>
                      <a:pt x="743470" y="1236383"/>
                      <a:pt x="743470" y="1237592"/>
                      <a:pt x="742261" y="1237592"/>
                    </a:cubicBezTo>
                    <a:cubicBezTo>
                      <a:pt x="741053" y="1240008"/>
                      <a:pt x="738637" y="1241216"/>
                      <a:pt x="737429" y="1243632"/>
                    </a:cubicBezTo>
                    <a:cubicBezTo>
                      <a:pt x="733804" y="1249673"/>
                      <a:pt x="731388" y="1258129"/>
                      <a:pt x="731388" y="1266586"/>
                    </a:cubicBezTo>
                    <a:cubicBezTo>
                      <a:pt x="731388" y="1272627"/>
                      <a:pt x="733804" y="1277459"/>
                      <a:pt x="736220" y="1282292"/>
                    </a:cubicBezTo>
                    <a:cubicBezTo>
                      <a:pt x="737429" y="1284708"/>
                      <a:pt x="739845" y="1287125"/>
                      <a:pt x="743470" y="1288332"/>
                    </a:cubicBezTo>
                    <a:cubicBezTo>
                      <a:pt x="744677" y="1288332"/>
                      <a:pt x="744677" y="1289541"/>
                      <a:pt x="743470" y="1290749"/>
                    </a:cubicBezTo>
                    <a:cubicBezTo>
                      <a:pt x="739845" y="1291957"/>
                      <a:pt x="735013" y="1293165"/>
                      <a:pt x="730180" y="1291957"/>
                    </a:cubicBezTo>
                    <a:lnTo>
                      <a:pt x="730180" y="1291957"/>
                    </a:lnTo>
                    <a:cubicBezTo>
                      <a:pt x="728972" y="1291957"/>
                      <a:pt x="727763" y="1291957"/>
                      <a:pt x="726556" y="1291957"/>
                    </a:cubicBezTo>
                    <a:cubicBezTo>
                      <a:pt x="726556" y="1291957"/>
                      <a:pt x="725348" y="1291957"/>
                      <a:pt x="725348" y="1291957"/>
                    </a:cubicBezTo>
                    <a:cubicBezTo>
                      <a:pt x="724139" y="1291957"/>
                      <a:pt x="722931" y="1291957"/>
                      <a:pt x="721723" y="1291957"/>
                    </a:cubicBezTo>
                    <a:cubicBezTo>
                      <a:pt x="720515" y="1291957"/>
                      <a:pt x="719307" y="1291957"/>
                      <a:pt x="718099" y="1290749"/>
                    </a:cubicBezTo>
                    <a:cubicBezTo>
                      <a:pt x="716891" y="1290749"/>
                      <a:pt x="715682" y="1289541"/>
                      <a:pt x="714474" y="1289541"/>
                    </a:cubicBezTo>
                    <a:cubicBezTo>
                      <a:pt x="713267" y="1289541"/>
                      <a:pt x="712058" y="1288332"/>
                      <a:pt x="710850" y="1288332"/>
                    </a:cubicBezTo>
                    <a:cubicBezTo>
                      <a:pt x="709642" y="1288332"/>
                      <a:pt x="708434" y="1287125"/>
                      <a:pt x="708434" y="1287125"/>
                    </a:cubicBezTo>
                    <a:cubicBezTo>
                      <a:pt x="707226" y="1287125"/>
                      <a:pt x="706017" y="1285916"/>
                      <a:pt x="704810" y="1285916"/>
                    </a:cubicBezTo>
                    <a:cubicBezTo>
                      <a:pt x="703601" y="1285916"/>
                      <a:pt x="702393" y="1284708"/>
                      <a:pt x="702393" y="1284708"/>
                    </a:cubicBezTo>
                    <a:cubicBezTo>
                      <a:pt x="701185" y="1283500"/>
                      <a:pt x="699977" y="1283500"/>
                      <a:pt x="698769" y="1282292"/>
                    </a:cubicBezTo>
                    <a:cubicBezTo>
                      <a:pt x="697560" y="1281084"/>
                      <a:pt x="697560" y="1281084"/>
                      <a:pt x="696353" y="1279876"/>
                    </a:cubicBezTo>
                    <a:cubicBezTo>
                      <a:pt x="695145" y="1278668"/>
                      <a:pt x="693936" y="1277459"/>
                      <a:pt x="693936" y="1277459"/>
                    </a:cubicBezTo>
                    <a:cubicBezTo>
                      <a:pt x="692728" y="1276251"/>
                      <a:pt x="692728" y="1276251"/>
                      <a:pt x="691520" y="1275043"/>
                    </a:cubicBezTo>
                    <a:cubicBezTo>
                      <a:pt x="690312" y="1273835"/>
                      <a:pt x="690312" y="1272627"/>
                      <a:pt x="689104" y="1271419"/>
                    </a:cubicBezTo>
                    <a:cubicBezTo>
                      <a:pt x="689104" y="1270211"/>
                      <a:pt x="687896" y="1270211"/>
                      <a:pt x="687896" y="1269003"/>
                    </a:cubicBezTo>
                    <a:cubicBezTo>
                      <a:pt x="686688" y="1266586"/>
                      <a:pt x="685479" y="1265378"/>
                      <a:pt x="685479" y="1262962"/>
                    </a:cubicBezTo>
                    <a:cubicBezTo>
                      <a:pt x="685479" y="1262962"/>
                      <a:pt x="685479" y="1262962"/>
                      <a:pt x="685479" y="1262962"/>
                    </a:cubicBezTo>
                    <a:cubicBezTo>
                      <a:pt x="683063" y="1255713"/>
                      <a:pt x="681855" y="1248465"/>
                      <a:pt x="681855" y="1242424"/>
                    </a:cubicBezTo>
                    <a:cubicBezTo>
                      <a:pt x="681855" y="1236383"/>
                      <a:pt x="683063" y="1231551"/>
                      <a:pt x="684271" y="1225510"/>
                    </a:cubicBezTo>
                    <a:cubicBezTo>
                      <a:pt x="685479" y="1221886"/>
                      <a:pt x="686688" y="1218261"/>
                      <a:pt x="687896" y="1214637"/>
                    </a:cubicBezTo>
                    <a:cubicBezTo>
                      <a:pt x="687896" y="1213429"/>
                      <a:pt x="689104" y="1213429"/>
                      <a:pt x="689104" y="1212221"/>
                    </a:cubicBezTo>
                    <a:cubicBezTo>
                      <a:pt x="690312" y="1208597"/>
                      <a:pt x="691520" y="1206180"/>
                      <a:pt x="693936" y="1203764"/>
                    </a:cubicBezTo>
                    <a:cubicBezTo>
                      <a:pt x="687896" y="1206180"/>
                      <a:pt x="681855" y="1208597"/>
                      <a:pt x="675814" y="1212221"/>
                    </a:cubicBezTo>
                    <a:cubicBezTo>
                      <a:pt x="663733" y="1219470"/>
                      <a:pt x="652860" y="1226718"/>
                      <a:pt x="643195" y="1236383"/>
                    </a:cubicBezTo>
                    <a:cubicBezTo>
                      <a:pt x="639571" y="1241216"/>
                      <a:pt x="634739" y="1244840"/>
                      <a:pt x="631114" y="1250881"/>
                    </a:cubicBezTo>
                    <a:cubicBezTo>
                      <a:pt x="628698" y="1254505"/>
                      <a:pt x="626282" y="1258129"/>
                      <a:pt x="623865" y="1262962"/>
                    </a:cubicBezTo>
                    <a:cubicBezTo>
                      <a:pt x="615408" y="1276251"/>
                      <a:pt x="608160" y="1291957"/>
                      <a:pt x="602119" y="1306454"/>
                    </a:cubicBezTo>
                    <a:cubicBezTo>
                      <a:pt x="594870" y="1324576"/>
                      <a:pt x="591246" y="1351155"/>
                      <a:pt x="611784" y="1364444"/>
                    </a:cubicBezTo>
                    <a:cubicBezTo>
                      <a:pt x="614200" y="1365653"/>
                      <a:pt x="615408" y="1366860"/>
                      <a:pt x="617825" y="1368069"/>
                    </a:cubicBezTo>
                    <a:cubicBezTo>
                      <a:pt x="619032" y="1368069"/>
                      <a:pt x="619032" y="1368069"/>
                      <a:pt x="620241" y="1368069"/>
                    </a:cubicBezTo>
                    <a:cubicBezTo>
                      <a:pt x="621449" y="1368069"/>
                      <a:pt x="622657" y="1369277"/>
                      <a:pt x="623865" y="1369277"/>
                    </a:cubicBezTo>
                    <a:cubicBezTo>
                      <a:pt x="623865" y="1369277"/>
                      <a:pt x="625073" y="1369277"/>
                      <a:pt x="625073" y="1369277"/>
                    </a:cubicBezTo>
                    <a:cubicBezTo>
                      <a:pt x="625073" y="1369277"/>
                      <a:pt x="625073" y="1369277"/>
                      <a:pt x="625073" y="1369277"/>
                    </a:cubicBezTo>
                    <a:cubicBezTo>
                      <a:pt x="625073" y="1369277"/>
                      <a:pt x="625073" y="1369277"/>
                      <a:pt x="626282" y="1369277"/>
                    </a:cubicBezTo>
                    <a:cubicBezTo>
                      <a:pt x="633530" y="1370485"/>
                      <a:pt x="640779" y="1368069"/>
                      <a:pt x="645611" y="1363236"/>
                    </a:cubicBezTo>
                    <a:cubicBezTo>
                      <a:pt x="651652" y="1358404"/>
                      <a:pt x="655276" y="1352363"/>
                      <a:pt x="657692" y="1345114"/>
                    </a:cubicBezTo>
                    <a:cubicBezTo>
                      <a:pt x="657692" y="1343906"/>
                      <a:pt x="658901" y="1342698"/>
                      <a:pt x="658901" y="1341490"/>
                    </a:cubicBezTo>
                    <a:cubicBezTo>
                      <a:pt x="658901" y="1339074"/>
                      <a:pt x="660109" y="1336657"/>
                      <a:pt x="660109" y="1333033"/>
                    </a:cubicBezTo>
                    <a:lnTo>
                      <a:pt x="660109" y="1333033"/>
                    </a:lnTo>
                    <a:cubicBezTo>
                      <a:pt x="658901" y="1331825"/>
                      <a:pt x="657692" y="1330617"/>
                      <a:pt x="656485" y="1329409"/>
                    </a:cubicBezTo>
                    <a:cubicBezTo>
                      <a:pt x="654068" y="1328201"/>
                      <a:pt x="652860" y="1326993"/>
                      <a:pt x="648028" y="1326993"/>
                    </a:cubicBezTo>
                    <a:cubicBezTo>
                      <a:pt x="643195" y="1328201"/>
                      <a:pt x="639571" y="1329409"/>
                      <a:pt x="634739" y="1330617"/>
                    </a:cubicBezTo>
                    <a:cubicBezTo>
                      <a:pt x="633530" y="1330617"/>
                      <a:pt x="632322" y="1331825"/>
                      <a:pt x="631114" y="1331825"/>
                    </a:cubicBezTo>
                    <a:cubicBezTo>
                      <a:pt x="629906" y="1331825"/>
                      <a:pt x="628698" y="1331825"/>
                      <a:pt x="627489" y="1331825"/>
                    </a:cubicBezTo>
                    <a:cubicBezTo>
                      <a:pt x="627489" y="1331825"/>
                      <a:pt x="627489" y="1331825"/>
                      <a:pt x="627489" y="1331825"/>
                    </a:cubicBezTo>
                    <a:cubicBezTo>
                      <a:pt x="627489" y="1331825"/>
                      <a:pt x="626282" y="1331825"/>
                      <a:pt x="626282" y="1331825"/>
                    </a:cubicBezTo>
                    <a:cubicBezTo>
                      <a:pt x="626282" y="1331825"/>
                      <a:pt x="626282" y="1331825"/>
                      <a:pt x="625073" y="1331825"/>
                    </a:cubicBezTo>
                    <a:cubicBezTo>
                      <a:pt x="625073" y="1331825"/>
                      <a:pt x="623865" y="1331825"/>
                      <a:pt x="623865" y="1330617"/>
                    </a:cubicBezTo>
                    <a:cubicBezTo>
                      <a:pt x="623865" y="1330617"/>
                      <a:pt x="623865" y="1330617"/>
                      <a:pt x="623865" y="1329409"/>
                    </a:cubicBezTo>
                    <a:cubicBezTo>
                      <a:pt x="623865" y="1329409"/>
                      <a:pt x="623865" y="1328201"/>
                      <a:pt x="622657" y="1328201"/>
                    </a:cubicBezTo>
                    <a:cubicBezTo>
                      <a:pt x="622657" y="1328201"/>
                      <a:pt x="622657" y="1326993"/>
                      <a:pt x="622657" y="1326993"/>
                    </a:cubicBezTo>
                    <a:cubicBezTo>
                      <a:pt x="622657" y="1326993"/>
                      <a:pt x="622657" y="1325784"/>
                      <a:pt x="621449" y="1325784"/>
                    </a:cubicBezTo>
                    <a:cubicBezTo>
                      <a:pt x="621449" y="1325784"/>
                      <a:pt x="621449" y="1324576"/>
                      <a:pt x="621449" y="1324576"/>
                    </a:cubicBezTo>
                    <a:cubicBezTo>
                      <a:pt x="621449" y="1324576"/>
                      <a:pt x="621449" y="1323368"/>
                      <a:pt x="621449" y="1323368"/>
                    </a:cubicBezTo>
                    <a:cubicBezTo>
                      <a:pt x="621449" y="1323368"/>
                      <a:pt x="621449" y="1322160"/>
                      <a:pt x="621449" y="1322160"/>
                    </a:cubicBezTo>
                    <a:cubicBezTo>
                      <a:pt x="621449" y="1322160"/>
                      <a:pt x="621449" y="1320952"/>
                      <a:pt x="621449" y="1320952"/>
                    </a:cubicBezTo>
                    <a:cubicBezTo>
                      <a:pt x="621449" y="1319744"/>
                      <a:pt x="621449" y="1319744"/>
                      <a:pt x="621449" y="1318536"/>
                    </a:cubicBezTo>
                    <a:cubicBezTo>
                      <a:pt x="621449" y="1318536"/>
                      <a:pt x="621449" y="1317328"/>
                      <a:pt x="621449" y="1317328"/>
                    </a:cubicBezTo>
                    <a:cubicBezTo>
                      <a:pt x="621449" y="1316119"/>
                      <a:pt x="621449" y="1316119"/>
                      <a:pt x="621449" y="1314911"/>
                    </a:cubicBezTo>
                    <a:cubicBezTo>
                      <a:pt x="621449" y="1314911"/>
                      <a:pt x="621449" y="1314911"/>
                      <a:pt x="621449" y="1314911"/>
                    </a:cubicBezTo>
                    <a:cubicBezTo>
                      <a:pt x="621449" y="1314911"/>
                      <a:pt x="621449" y="1314911"/>
                      <a:pt x="621449" y="1314911"/>
                    </a:cubicBezTo>
                    <a:cubicBezTo>
                      <a:pt x="621449" y="1314911"/>
                      <a:pt x="621449" y="1314911"/>
                      <a:pt x="621449" y="1314911"/>
                    </a:cubicBezTo>
                    <a:cubicBezTo>
                      <a:pt x="621449" y="1313703"/>
                      <a:pt x="621449" y="1312495"/>
                      <a:pt x="621449" y="1312495"/>
                    </a:cubicBezTo>
                    <a:cubicBezTo>
                      <a:pt x="621449" y="1312495"/>
                      <a:pt x="621449" y="1312495"/>
                      <a:pt x="621449" y="1312495"/>
                    </a:cubicBezTo>
                    <a:cubicBezTo>
                      <a:pt x="621449" y="1311287"/>
                      <a:pt x="621449" y="1310079"/>
                      <a:pt x="622657" y="1308871"/>
                    </a:cubicBezTo>
                    <a:cubicBezTo>
                      <a:pt x="622657" y="1307662"/>
                      <a:pt x="622657" y="1306454"/>
                      <a:pt x="623865" y="1305246"/>
                    </a:cubicBezTo>
                    <a:cubicBezTo>
                      <a:pt x="623865" y="1304038"/>
                      <a:pt x="625073" y="1304038"/>
                      <a:pt x="625073" y="1302830"/>
                    </a:cubicBezTo>
                    <a:cubicBezTo>
                      <a:pt x="627489" y="1296789"/>
                      <a:pt x="632322" y="1290749"/>
                      <a:pt x="635946" y="1287125"/>
                    </a:cubicBezTo>
                    <a:cubicBezTo>
                      <a:pt x="639571" y="1282292"/>
                      <a:pt x="644403" y="1279876"/>
                      <a:pt x="649235" y="1277459"/>
                    </a:cubicBezTo>
                    <a:cubicBezTo>
                      <a:pt x="651652" y="1276251"/>
                      <a:pt x="655276" y="1276251"/>
                      <a:pt x="658901" y="1276251"/>
                    </a:cubicBezTo>
                    <a:cubicBezTo>
                      <a:pt x="664942" y="1276251"/>
                      <a:pt x="669774" y="1279876"/>
                      <a:pt x="673398" y="1283500"/>
                    </a:cubicBezTo>
                    <a:cubicBezTo>
                      <a:pt x="681855" y="1293165"/>
                      <a:pt x="685479" y="1307662"/>
                      <a:pt x="687896" y="1318536"/>
                    </a:cubicBezTo>
                    <a:cubicBezTo>
                      <a:pt x="690312" y="1325784"/>
                      <a:pt x="692728" y="1331825"/>
                      <a:pt x="696353" y="1337866"/>
                    </a:cubicBezTo>
                    <a:cubicBezTo>
                      <a:pt x="697560" y="1339074"/>
                      <a:pt x="698769" y="1341490"/>
                      <a:pt x="699977" y="1342698"/>
                    </a:cubicBezTo>
                    <a:cubicBezTo>
                      <a:pt x="701185" y="1343906"/>
                      <a:pt x="702393" y="1345114"/>
                      <a:pt x="703601" y="1346323"/>
                    </a:cubicBezTo>
                    <a:cubicBezTo>
                      <a:pt x="706017" y="1347531"/>
                      <a:pt x="708434" y="1348739"/>
                      <a:pt x="710850" y="1351155"/>
                    </a:cubicBezTo>
                    <a:cubicBezTo>
                      <a:pt x="716891" y="1354779"/>
                      <a:pt x="722931" y="1358404"/>
                      <a:pt x="728972" y="1359612"/>
                    </a:cubicBezTo>
                    <a:cubicBezTo>
                      <a:pt x="730180" y="1359612"/>
                      <a:pt x="730180" y="1359612"/>
                      <a:pt x="731388" y="1359612"/>
                    </a:cubicBezTo>
                    <a:lnTo>
                      <a:pt x="731388" y="1359612"/>
                    </a:lnTo>
                    <a:cubicBezTo>
                      <a:pt x="732596" y="1359612"/>
                      <a:pt x="735013" y="1359612"/>
                      <a:pt x="736220" y="1360820"/>
                    </a:cubicBezTo>
                    <a:cubicBezTo>
                      <a:pt x="738637" y="1360820"/>
                      <a:pt x="739845" y="1362028"/>
                      <a:pt x="742261" y="1362028"/>
                    </a:cubicBezTo>
                    <a:cubicBezTo>
                      <a:pt x="743470" y="1362028"/>
                      <a:pt x="743470" y="1360820"/>
                      <a:pt x="744677" y="1360820"/>
                    </a:cubicBezTo>
                    <a:cubicBezTo>
                      <a:pt x="745885" y="1360820"/>
                      <a:pt x="745885" y="1360820"/>
                      <a:pt x="747094" y="1360820"/>
                    </a:cubicBezTo>
                    <a:cubicBezTo>
                      <a:pt x="750718" y="1363236"/>
                      <a:pt x="751926" y="1365653"/>
                      <a:pt x="753134" y="1369277"/>
                    </a:cubicBezTo>
                    <a:cubicBezTo>
                      <a:pt x="753134" y="1370485"/>
                      <a:pt x="754342" y="1371693"/>
                      <a:pt x="754342" y="1374109"/>
                    </a:cubicBezTo>
                    <a:cubicBezTo>
                      <a:pt x="755551" y="1372901"/>
                      <a:pt x="755551" y="1372901"/>
                      <a:pt x="756759" y="1372901"/>
                    </a:cubicBezTo>
                    <a:cubicBezTo>
                      <a:pt x="757966" y="1372901"/>
                      <a:pt x="760383" y="1371693"/>
                      <a:pt x="761591" y="1371693"/>
                    </a:cubicBezTo>
                    <a:cubicBezTo>
                      <a:pt x="761591" y="1371693"/>
                      <a:pt x="761591" y="1371693"/>
                      <a:pt x="761591" y="1371693"/>
                    </a:cubicBezTo>
                    <a:cubicBezTo>
                      <a:pt x="761591" y="1371693"/>
                      <a:pt x="761591" y="1371693"/>
                      <a:pt x="761591" y="1371693"/>
                    </a:cubicBezTo>
                    <a:cubicBezTo>
                      <a:pt x="765216" y="1371693"/>
                      <a:pt x="768840" y="1371693"/>
                      <a:pt x="772464" y="1372901"/>
                    </a:cubicBezTo>
                    <a:cubicBezTo>
                      <a:pt x="772464" y="1372901"/>
                      <a:pt x="772464" y="1372901"/>
                      <a:pt x="773673" y="1372901"/>
                    </a:cubicBezTo>
                    <a:cubicBezTo>
                      <a:pt x="774880" y="1372901"/>
                      <a:pt x="777297" y="1374109"/>
                      <a:pt x="778505" y="1374109"/>
                    </a:cubicBezTo>
                    <a:cubicBezTo>
                      <a:pt x="789378" y="1378942"/>
                      <a:pt x="799043" y="1382566"/>
                      <a:pt x="807500" y="1374109"/>
                    </a:cubicBezTo>
                    <a:cubicBezTo>
                      <a:pt x="811124" y="1369277"/>
                      <a:pt x="814748" y="1364444"/>
                      <a:pt x="815957" y="1358404"/>
                    </a:cubicBezTo>
                    <a:cubicBezTo>
                      <a:pt x="818373" y="1352363"/>
                      <a:pt x="819581" y="1343906"/>
                      <a:pt x="818373" y="1335450"/>
                    </a:cubicBezTo>
                    <a:cubicBezTo>
                      <a:pt x="818373" y="1329409"/>
                      <a:pt x="815957" y="1323368"/>
                      <a:pt x="812332" y="1318536"/>
                    </a:cubicBezTo>
                    <a:cubicBezTo>
                      <a:pt x="809916" y="1316119"/>
                      <a:pt x="808708" y="1313703"/>
                      <a:pt x="806291" y="1312495"/>
                    </a:cubicBezTo>
                    <a:cubicBezTo>
                      <a:pt x="805084" y="1311287"/>
                      <a:pt x="803876" y="1311287"/>
                      <a:pt x="802667" y="1310079"/>
                    </a:cubicBezTo>
                    <a:cubicBezTo>
                      <a:pt x="802667" y="1310079"/>
                      <a:pt x="802667" y="1310079"/>
                      <a:pt x="802667" y="1310079"/>
                    </a:cubicBezTo>
                    <a:cubicBezTo>
                      <a:pt x="801459" y="1310079"/>
                      <a:pt x="801459" y="1310079"/>
                      <a:pt x="800251" y="1308871"/>
                    </a:cubicBezTo>
                    <a:cubicBezTo>
                      <a:pt x="800251" y="1308871"/>
                      <a:pt x="800251" y="1308871"/>
                      <a:pt x="799043" y="1308871"/>
                    </a:cubicBezTo>
                    <a:lnTo>
                      <a:pt x="799043" y="1308871"/>
                    </a:lnTo>
                    <a:cubicBezTo>
                      <a:pt x="797835" y="1308871"/>
                      <a:pt x="796627" y="1308871"/>
                      <a:pt x="795419" y="1308871"/>
                    </a:cubicBezTo>
                    <a:cubicBezTo>
                      <a:pt x="795419" y="1308871"/>
                      <a:pt x="794210" y="1308871"/>
                      <a:pt x="794210" y="1308871"/>
                    </a:cubicBezTo>
                    <a:cubicBezTo>
                      <a:pt x="790586" y="1308871"/>
                      <a:pt x="786962" y="1308871"/>
                      <a:pt x="784545" y="1310079"/>
                    </a:cubicBezTo>
                    <a:cubicBezTo>
                      <a:pt x="784545" y="1310079"/>
                      <a:pt x="784545" y="1310079"/>
                      <a:pt x="783337" y="1310079"/>
                    </a:cubicBezTo>
                    <a:cubicBezTo>
                      <a:pt x="782129" y="1310079"/>
                      <a:pt x="780921" y="1311287"/>
                      <a:pt x="780921" y="1312495"/>
                    </a:cubicBezTo>
                    <a:cubicBezTo>
                      <a:pt x="778505" y="1314911"/>
                      <a:pt x="777297" y="1317328"/>
                      <a:pt x="777297" y="1320952"/>
                    </a:cubicBezTo>
                    <a:cubicBezTo>
                      <a:pt x="778505" y="1323368"/>
                      <a:pt x="780921" y="1324576"/>
                      <a:pt x="783337" y="1324576"/>
                    </a:cubicBezTo>
                    <a:cubicBezTo>
                      <a:pt x="784545" y="1324576"/>
                      <a:pt x="784545" y="1324576"/>
                      <a:pt x="785754" y="1324576"/>
                    </a:cubicBezTo>
                    <a:cubicBezTo>
                      <a:pt x="785754" y="1324576"/>
                      <a:pt x="785754" y="1324576"/>
                      <a:pt x="785754" y="1324576"/>
                    </a:cubicBezTo>
                    <a:cubicBezTo>
                      <a:pt x="786962" y="1323368"/>
                      <a:pt x="789378" y="1322160"/>
                      <a:pt x="790586" y="1320952"/>
                    </a:cubicBezTo>
                    <a:cubicBezTo>
                      <a:pt x="791794" y="1319744"/>
                      <a:pt x="793002" y="1319744"/>
                      <a:pt x="794210" y="1319744"/>
                    </a:cubicBezTo>
                    <a:cubicBezTo>
                      <a:pt x="795419" y="1319744"/>
                      <a:pt x="796627" y="1319744"/>
                      <a:pt x="799043" y="1320952"/>
                    </a:cubicBezTo>
                    <a:cubicBezTo>
                      <a:pt x="801459" y="1322160"/>
                      <a:pt x="802667" y="1323368"/>
                      <a:pt x="803876" y="1325784"/>
                    </a:cubicBezTo>
                    <a:cubicBezTo>
                      <a:pt x="806291" y="1329409"/>
                      <a:pt x="806291" y="1333033"/>
                      <a:pt x="805084" y="1336657"/>
                    </a:cubicBezTo>
                    <a:lnTo>
                      <a:pt x="805084" y="1336657"/>
                    </a:lnTo>
                    <a:cubicBezTo>
                      <a:pt x="803876" y="1337866"/>
                      <a:pt x="803876" y="1339074"/>
                      <a:pt x="801459" y="1340282"/>
                    </a:cubicBezTo>
                    <a:cubicBezTo>
                      <a:pt x="797835" y="1342698"/>
                      <a:pt x="791794" y="1342698"/>
                      <a:pt x="788170" y="1340282"/>
                    </a:cubicBezTo>
                    <a:cubicBezTo>
                      <a:pt x="786962" y="1340282"/>
                      <a:pt x="786962" y="1339074"/>
                      <a:pt x="785754" y="1339074"/>
                    </a:cubicBezTo>
                    <a:lnTo>
                      <a:pt x="785754" y="1339074"/>
                    </a:lnTo>
                    <a:lnTo>
                      <a:pt x="785754" y="1339074"/>
                    </a:lnTo>
                    <a:cubicBezTo>
                      <a:pt x="777297" y="1333033"/>
                      <a:pt x="772464" y="1326993"/>
                      <a:pt x="772464" y="1318536"/>
                    </a:cubicBezTo>
                    <a:close/>
                    <a:moveTo>
                      <a:pt x="788170" y="1334241"/>
                    </a:moveTo>
                    <a:cubicBezTo>
                      <a:pt x="794210" y="1336657"/>
                      <a:pt x="800251" y="1336657"/>
                      <a:pt x="800251" y="1329409"/>
                    </a:cubicBezTo>
                    <a:cubicBezTo>
                      <a:pt x="799043" y="1319744"/>
                      <a:pt x="791794" y="1326993"/>
                      <a:pt x="786962" y="1326993"/>
                    </a:cubicBezTo>
                    <a:cubicBezTo>
                      <a:pt x="784545" y="1326993"/>
                      <a:pt x="782129" y="1326993"/>
                      <a:pt x="780921" y="1325784"/>
                    </a:cubicBezTo>
                    <a:cubicBezTo>
                      <a:pt x="780921" y="1330617"/>
                      <a:pt x="784545" y="1333033"/>
                      <a:pt x="788170" y="1334241"/>
                    </a:cubicBezTo>
                    <a:close/>
                    <a:moveTo>
                      <a:pt x="677023" y="1368069"/>
                    </a:moveTo>
                    <a:cubicBezTo>
                      <a:pt x="678231" y="1366860"/>
                      <a:pt x="681855" y="1366860"/>
                      <a:pt x="683063" y="1369277"/>
                    </a:cubicBezTo>
                    <a:cubicBezTo>
                      <a:pt x="683063" y="1369277"/>
                      <a:pt x="683063" y="1370485"/>
                      <a:pt x="684271" y="1370485"/>
                    </a:cubicBezTo>
                    <a:cubicBezTo>
                      <a:pt x="685479" y="1370485"/>
                      <a:pt x="686688" y="1370485"/>
                      <a:pt x="687896" y="1371693"/>
                    </a:cubicBezTo>
                    <a:cubicBezTo>
                      <a:pt x="687896" y="1371693"/>
                      <a:pt x="687896" y="1371693"/>
                      <a:pt x="689104" y="1371693"/>
                    </a:cubicBezTo>
                    <a:cubicBezTo>
                      <a:pt x="695145" y="1371693"/>
                      <a:pt x="701185" y="1369277"/>
                      <a:pt x="707226" y="1374109"/>
                    </a:cubicBezTo>
                    <a:cubicBezTo>
                      <a:pt x="709642" y="1375317"/>
                      <a:pt x="710850" y="1377734"/>
                      <a:pt x="712058" y="1380150"/>
                    </a:cubicBezTo>
                    <a:cubicBezTo>
                      <a:pt x="712058" y="1380150"/>
                      <a:pt x="712058" y="1380150"/>
                      <a:pt x="712058" y="1380150"/>
                    </a:cubicBezTo>
                    <a:cubicBezTo>
                      <a:pt x="714474" y="1378942"/>
                      <a:pt x="718099" y="1381358"/>
                      <a:pt x="718099" y="1383774"/>
                    </a:cubicBezTo>
                    <a:cubicBezTo>
                      <a:pt x="718099" y="1383774"/>
                      <a:pt x="718099" y="1384982"/>
                      <a:pt x="718099" y="1384982"/>
                    </a:cubicBezTo>
                    <a:cubicBezTo>
                      <a:pt x="718099" y="1384982"/>
                      <a:pt x="718099" y="1384982"/>
                      <a:pt x="719307" y="1384982"/>
                    </a:cubicBezTo>
                    <a:cubicBezTo>
                      <a:pt x="721723" y="1384982"/>
                      <a:pt x="724139" y="1384982"/>
                      <a:pt x="725348" y="1387399"/>
                    </a:cubicBezTo>
                    <a:cubicBezTo>
                      <a:pt x="726556" y="1387399"/>
                      <a:pt x="727763" y="1387399"/>
                      <a:pt x="728972" y="1388607"/>
                    </a:cubicBezTo>
                    <a:cubicBezTo>
                      <a:pt x="730180" y="1389815"/>
                      <a:pt x="731388" y="1389815"/>
                      <a:pt x="730180" y="1389815"/>
                    </a:cubicBezTo>
                    <a:cubicBezTo>
                      <a:pt x="732596" y="1389815"/>
                      <a:pt x="736220" y="1387399"/>
                      <a:pt x="738637" y="1386190"/>
                    </a:cubicBezTo>
                    <a:cubicBezTo>
                      <a:pt x="739845" y="1386190"/>
                      <a:pt x="741053" y="1384982"/>
                      <a:pt x="741053" y="1384982"/>
                    </a:cubicBezTo>
                    <a:cubicBezTo>
                      <a:pt x="742261" y="1384982"/>
                      <a:pt x="744677" y="1384982"/>
                      <a:pt x="744677" y="1387399"/>
                    </a:cubicBezTo>
                    <a:cubicBezTo>
                      <a:pt x="744677" y="1388607"/>
                      <a:pt x="744677" y="1389815"/>
                      <a:pt x="745885" y="1392231"/>
                    </a:cubicBezTo>
                    <a:cubicBezTo>
                      <a:pt x="745885" y="1393439"/>
                      <a:pt x="745885" y="1394647"/>
                      <a:pt x="745885" y="1395856"/>
                    </a:cubicBezTo>
                    <a:cubicBezTo>
                      <a:pt x="748302" y="1391023"/>
                      <a:pt x="748302" y="1384982"/>
                      <a:pt x="745885" y="1377734"/>
                    </a:cubicBezTo>
                    <a:cubicBezTo>
                      <a:pt x="744677" y="1375317"/>
                      <a:pt x="744677" y="1371693"/>
                      <a:pt x="743470" y="1369277"/>
                    </a:cubicBezTo>
                    <a:cubicBezTo>
                      <a:pt x="742261" y="1368069"/>
                      <a:pt x="742261" y="1368069"/>
                      <a:pt x="742261" y="1366860"/>
                    </a:cubicBezTo>
                    <a:cubicBezTo>
                      <a:pt x="742261" y="1366860"/>
                      <a:pt x="742261" y="1366860"/>
                      <a:pt x="741053" y="1366860"/>
                    </a:cubicBezTo>
                    <a:cubicBezTo>
                      <a:pt x="737429" y="1366860"/>
                      <a:pt x="733804" y="1365653"/>
                      <a:pt x="730180" y="1363236"/>
                    </a:cubicBezTo>
                    <a:cubicBezTo>
                      <a:pt x="728972" y="1363236"/>
                      <a:pt x="728972" y="1363236"/>
                      <a:pt x="727763" y="1363236"/>
                    </a:cubicBezTo>
                    <a:cubicBezTo>
                      <a:pt x="727763" y="1363236"/>
                      <a:pt x="727763" y="1363236"/>
                      <a:pt x="727763" y="1363236"/>
                    </a:cubicBezTo>
                    <a:cubicBezTo>
                      <a:pt x="716891" y="1360820"/>
                      <a:pt x="704810" y="1353571"/>
                      <a:pt x="696353" y="1347531"/>
                    </a:cubicBezTo>
                    <a:cubicBezTo>
                      <a:pt x="684271" y="1336657"/>
                      <a:pt x="680647" y="1322160"/>
                      <a:pt x="677023" y="1307662"/>
                    </a:cubicBezTo>
                    <a:cubicBezTo>
                      <a:pt x="674606" y="1299206"/>
                      <a:pt x="670982" y="1289541"/>
                      <a:pt x="663733" y="1284708"/>
                    </a:cubicBezTo>
                    <a:cubicBezTo>
                      <a:pt x="652860" y="1277459"/>
                      <a:pt x="641987" y="1284708"/>
                      <a:pt x="635946" y="1291957"/>
                    </a:cubicBezTo>
                    <a:cubicBezTo>
                      <a:pt x="631114" y="1297998"/>
                      <a:pt x="625073" y="1306454"/>
                      <a:pt x="625073" y="1313703"/>
                    </a:cubicBezTo>
                    <a:cubicBezTo>
                      <a:pt x="625073" y="1313703"/>
                      <a:pt x="625073" y="1313703"/>
                      <a:pt x="625073" y="1314911"/>
                    </a:cubicBezTo>
                    <a:cubicBezTo>
                      <a:pt x="627489" y="1308871"/>
                      <a:pt x="632322" y="1304038"/>
                      <a:pt x="637154" y="1301622"/>
                    </a:cubicBezTo>
                    <a:cubicBezTo>
                      <a:pt x="644403" y="1297998"/>
                      <a:pt x="655276" y="1296789"/>
                      <a:pt x="661317" y="1305246"/>
                    </a:cubicBezTo>
                    <a:cubicBezTo>
                      <a:pt x="668566" y="1314911"/>
                      <a:pt x="669774" y="1328201"/>
                      <a:pt x="667357" y="1339074"/>
                    </a:cubicBezTo>
                    <a:cubicBezTo>
                      <a:pt x="664942" y="1352363"/>
                      <a:pt x="656485" y="1365653"/>
                      <a:pt x="641987" y="1370485"/>
                    </a:cubicBezTo>
                    <a:cubicBezTo>
                      <a:pt x="637154" y="1371693"/>
                      <a:pt x="632322" y="1372901"/>
                      <a:pt x="627489" y="1371693"/>
                    </a:cubicBezTo>
                    <a:cubicBezTo>
                      <a:pt x="627489" y="1371693"/>
                      <a:pt x="627489" y="1371693"/>
                      <a:pt x="626282" y="1371693"/>
                    </a:cubicBezTo>
                    <a:cubicBezTo>
                      <a:pt x="625073" y="1371693"/>
                      <a:pt x="625073" y="1371693"/>
                      <a:pt x="623865" y="1371693"/>
                    </a:cubicBezTo>
                    <a:cubicBezTo>
                      <a:pt x="616617" y="1370485"/>
                      <a:pt x="609368" y="1366860"/>
                      <a:pt x="603327" y="1359612"/>
                    </a:cubicBezTo>
                    <a:cubicBezTo>
                      <a:pt x="599703" y="1354779"/>
                      <a:pt x="596078" y="1349947"/>
                      <a:pt x="594870" y="1343906"/>
                    </a:cubicBezTo>
                    <a:cubicBezTo>
                      <a:pt x="594870" y="1348739"/>
                      <a:pt x="597286" y="1353571"/>
                      <a:pt x="599703" y="1357196"/>
                    </a:cubicBezTo>
                    <a:cubicBezTo>
                      <a:pt x="605743" y="1366860"/>
                      <a:pt x="616617" y="1374109"/>
                      <a:pt x="627489" y="1376526"/>
                    </a:cubicBezTo>
                    <a:cubicBezTo>
                      <a:pt x="627489" y="1376526"/>
                      <a:pt x="628698" y="1376526"/>
                      <a:pt x="628698" y="1376526"/>
                    </a:cubicBezTo>
                    <a:cubicBezTo>
                      <a:pt x="628698" y="1376526"/>
                      <a:pt x="629906" y="1376526"/>
                      <a:pt x="629906" y="1376526"/>
                    </a:cubicBezTo>
                    <a:cubicBezTo>
                      <a:pt x="632322" y="1376526"/>
                      <a:pt x="634739" y="1377734"/>
                      <a:pt x="637154" y="1377734"/>
                    </a:cubicBezTo>
                    <a:cubicBezTo>
                      <a:pt x="651652" y="1377734"/>
                      <a:pt x="662525" y="1369277"/>
                      <a:pt x="668566" y="1355987"/>
                    </a:cubicBezTo>
                    <a:cubicBezTo>
                      <a:pt x="673398" y="1345114"/>
                      <a:pt x="672190" y="1334241"/>
                      <a:pt x="672190" y="1323368"/>
                    </a:cubicBezTo>
                    <a:cubicBezTo>
                      <a:pt x="672190" y="1323368"/>
                      <a:pt x="673398" y="1323368"/>
                      <a:pt x="673398" y="1323368"/>
                    </a:cubicBezTo>
                    <a:cubicBezTo>
                      <a:pt x="675814" y="1329409"/>
                      <a:pt x="675814" y="1336657"/>
                      <a:pt x="674606" y="1343906"/>
                    </a:cubicBezTo>
                    <a:cubicBezTo>
                      <a:pt x="674606" y="1343906"/>
                      <a:pt x="674606" y="1343906"/>
                      <a:pt x="674606" y="1343906"/>
                    </a:cubicBezTo>
                    <a:cubicBezTo>
                      <a:pt x="674606" y="1346323"/>
                      <a:pt x="674606" y="1349947"/>
                      <a:pt x="674606" y="1352363"/>
                    </a:cubicBezTo>
                    <a:cubicBezTo>
                      <a:pt x="674606" y="1354779"/>
                      <a:pt x="673398" y="1358404"/>
                      <a:pt x="672190" y="1360820"/>
                    </a:cubicBezTo>
                    <a:cubicBezTo>
                      <a:pt x="674606" y="1359612"/>
                      <a:pt x="678231" y="1360820"/>
                      <a:pt x="678231" y="1363236"/>
                    </a:cubicBezTo>
                    <a:cubicBezTo>
                      <a:pt x="678231" y="1363236"/>
                      <a:pt x="678231" y="1363236"/>
                      <a:pt x="678231" y="1363236"/>
                    </a:cubicBezTo>
                    <a:lnTo>
                      <a:pt x="678231" y="1363236"/>
                    </a:lnTo>
                    <a:cubicBezTo>
                      <a:pt x="679438" y="1368069"/>
                      <a:pt x="679438" y="1366860"/>
                      <a:pt x="677023" y="1368069"/>
                    </a:cubicBezTo>
                    <a:close/>
                    <a:moveTo>
                      <a:pt x="710850" y="1420018"/>
                    </a:moveTo>
                    <a:cubicBezTo>
                      <a:pt x="726556" y="1427267"/>
                      <a:pt x="748302" y="1426059"/>
                      <a:pt x="762799" y="1420018"/>
                    </a:cubicBezTo>
                    <a:cubicBezTo>
                      <a:pt x="767632" y="1417602"/>
                      <a:pt x="778505" y="1413977"/>
                      <a:pt x="777297" y="1406729"/>
                    </a:cubicBezTo>
                    <a:cubicBezTo>
                      <a:pt x="777297" y="1401896"/>
                      <a:pt x="771256" y="1395856"/>
                      <a:pt x="766423" y="1393439"/>
                    </a:cubicBezTo>
                    <a:cubicBezTo>
                      <a:pt x="765216" y="1393439"/>
                      <a:pt x="764007" y="1392231"/>
                      <a:pt x="762799" y="1392231"/>
                    </a:cubicBezTo>
                    <a:cubicBezTo>
                      <a:pt x="760383" y="1392231"/>
                      <a:pt x="759175" y="1392231"/>
                      <a:pt x="756759" y="1392231"/>
                    </a:cubicBezTo>
                    <a:cubicBezTo>
                      <a:pt x="756759" y="1392231"/>
                      <a:pt x="755551" y="1392231"/>
                      <a:pt x="755551" y="1392231"/>
                    </a:cubicBezTo>
                    <a:cubicBezTo>
                      <a:pt x="754342" y="1392231"/>
                      <a:pt x="751926" y="1394647"/>
                      <a:pt x="749510" y="1394647"/>
                    </a:cubicBezTo>
                    <a:cubicBezTo>
                      <a:pt x="748302" y="1398272"/>
                      <a:pt x="745885" y="1400688"/>
                      <a:pt x="743470" y="1403104"/>
                    </a:cubicBezTo>
                    <a:lnTo>
                      <a:pt x="743470" y="1403104"/>
                    </a:lnTo>
                    <a:lnTo>
                      <a:pt x="743470" y="1403104"/>
                    </a:lnTo>
                    <a:lnTo>
                      <a:pt x="743470" y="1403104"/>
                    </a:lnTo>
                    <a:cubicBezTo>
                      <a:pt x="735013" y="1412769"/>
                      <a:pt x="724139" y="1417602"/>
                      <a:pt x="710850" y="1420018"/>
                    </a:cubicBezTo>
                    <a:close/>
                    <a:moveTo>
                      <a:pt x="843744" y="1267795"/>
                    </a:moveTo>
                    <a:cubicBezTo>
                      <a:pt x="843744" y="1269003"/>
                      <a:pt x="843744" y="1269003"/>
                      <a:pt x="842535" y="1269003"/>
                    </a:cubicBezTo>
                    <a:cubicBezTo>
                      <a:pt x="842535" y="1269003"/>
                      <a:pt x="841327" y="1269003"/>
                      <a:pt x="841327" y="1269003"/>
                    </a:cubicBezTo>
                    <a:cubicBezTo>
                      <a:pt x="841327" y="1269003"/>
                      <a:pt x="841327" y="1269003"/>
                      <a:pt x="841327" y="1269003"/>
                    </a:cubicBezTo>
                    <a:cubicBezTo>
                      <a:pt x="840119" y="1267795"/>
                      <a:pt x="837703" y="1267795"/>
                      <a:pt x="836494" y="1266586"/>
                    </a:cubicBezTo>
                    <a:cubicBezTo>
                      <a:pt x="836494" y="1266586"/>
                      <a:pt x="835287" y="1265378"/>
                      <a:pt x="835287" y="1265378"/>
                    </a:cubicBezTo>
                    <a:cubicBezTo>
                      <a:pt x="834079" y="1264170"/>
                      <a:pt x="832870" y="1262962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lnTo>
                      <a:pt x="830454" y="1261754"/>
                    </a:ln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1754"/>
                      <a:pt x="830454" y="1261754"/>
                    </a:cubicBezTo>
                    <a:cubicBezTo>
                      <a:pt x="830454" y="1261754"/>
                      <a:pt x="830454" y="1260546"/>
                      <a:pt x="829246" y="1260546"/>
                    </a:cubicBezTo>
                    <a:cubicBezTo>
                      <a:pt x="829246" y="1259338"/>
                      <a:pt x="828038" y="1259338"/>
                      <a:pt x="828038" y="1258129"/>
                    </a:cubicBezTo>
                    <a:cubicBezTo>
                      <a:pt x="826830" y="1258129"/>
                      <a:pt x="825622" y="1258129"/>
                      <a:pt x="824413" y="1258129"/>
                    </a:cubicBezTo>
                    <a:cubicBezTo>
                      <a:pt x="824413" y="1261754"/>
                      <a:pt x="824413" y="1265378"/>
                      <a:pt x="825622" y="1269003"/>
                    </a:cubicBezTo>
                    <a:cubicBezTo>
                      <a:pt x="826830" y="1271419"/>
                      <a:pt x="826830" y="1273835"/>
                      <a:pt x="828038" y="1275043"/>
                    </a:cubicBezTo>
                    <a:cubicBezTo>
                      <a:pt x="829246" y="1276251"/>
                      <a:pt x="829246" y="1278668"/>
                      <a:pt x="830454" y="1279876"/>
                    </a:cubicBezTo>
                    <a:cubicBezTo>
                      <a:pt x="831662" y="1282292"/>
                      <a:pt x="831662" y="1284708"/>
                      <a:pt x="832870" y="1288332"/>
                    </a:cubicBezTo>
                    <a:cubicBezTo>
                      <a:pt x="832870" y="1289541"/>
                      <a:pt x="834079" y="1290749"/>
                      <a:pt x="834079" y="1290749"/>
                    </a:cubicBezTo>
                    <a:cubicBezTo>
                      <a:pt x="835287" y="1293165"/>
                      <a:pt x="835287" y="1294373"/>
                      <a:pt x="836494" y="1295581"/>
                    </a:cubicBezTo>
                    <a:cubicBezTo>
                      <a:pt x="837703" y="1296789"/>
                      <a:pt x="837703" y="1297998"/>
                      <a:pt x="838911" y="1297998"/>
                    </a:cubicBezTo>
                    <a:cubicBezTo>
                      <a:pt x="841327" y="1300414"/>
                      <a:pt x="844951" y="1302830"/>
                      <a:pt x="847368" y="1304038"/>
                    </a:cubicBezTo>
                    <a:cubicBezTo>
                      <a:pt x="848576" y="1305246"/>
                      <a:pt x="850992" y="1305246"/>
                      <a:pt x="853408" y="1306454"/>
                    </a:cubicBezTo>
                    <a:cubicBezTo>
                      <a:pt x="853408" y="1306454"/>
                      <a:pt x="853408" y="1306454"/>
                      <a:pt x="853408" y="1306454"/>
                    </a:cubicBezTo>
                    <a:cubicBezTo>
                      <a:pt x="859449" y="1308871"/>
                      <a:pt x="864282" y="1310079"/>
                      <a:pt x="870322" y="1311287"/>
                    </a:cubicBezTo>
                    <a:cubicBezTo>
                      <a:pt x="870322" y="1311287"/>
                      <a:pt x="871530" y="1311287"/>
                      <a:pt x="873947" y="1312495"/>
                    </a:cubicBezTo>
                    <a:cubicBezTo>
                      <a:pt x="877571" y="1313703"/>
                      <a:pt x="881195" y="1314911"/>
                      <a:pt x="886028" y="1316119"/>
                    </a:cubicBezTo>
                    <a:cubicBezTo>
                      <a:pt x="887236" y="1316119"/>
                      <a:pt x="887236" y="1316119"/>
                      <a:pt x="888444" y="1316119"/>
                    </a:cubicBezTo>
                    <a:cubicBezTo>
                      <a:pt x="888444" y="1316119"/>
                      <a:pt x="888444" y="1316119"/>
                      <a:pt x="888444" y="1316119"/>
                    </a:cubicBezTo>
                    <a:cubicBezTo>
                      <a:pt x="888444" y="1316119"/>
                      <a:pt x="888444" y="1316119"/>
                      <a:pt x="888444" y="1316119"/>
                    </a:cubicBezTo>
                    <a:cubicBezTo>
                      <a:pt x="889652" y="1316119"/>
                      <a:pt x="890860" y="1316119"/>
                      <a:pt x="892069" y="1316119"/>
                    </a:cubicBezTo>
                    <a:lnTo>
                      <a:pt x="893276" y="1316119"/>
                    </a:lnTo>
                    <a:cubicBezTo>
                      <a:pt x="894485" y="1316119"/>
                      <a:pt x="895693" y="1316119"/>
                      <a:pt x="895693" y="1316119"/>
                    </a:cubicBezTo>
                    <a:lnTo>
                      <a:pt x="896901" y="1316119"/>
                    </a:lnTo>
                    <a:cubicBezTo>
                      <a:pt x="898109" y="1316119"/>
                      <a:pt x="899317" y="1316119"/>
                      <a:pt x="899317" y="1316119"/>
                    </a:cubicBezTo>
                    <a:cubicBezTo>
                      <a:pt x="899317" y="1316119"/>
                      <a:pt x="900526" y="1316119"/>
                      <a:pt x="900526" y="1316119"/>
                    </a:cubicBezTo>
                    <a:cubicBezTo>
                      <a:pt x="900526" y="1316119"/>
                      <a:pt x="901733" y="1316119"/>
                      <a:pt x="901733" y="1316119"/>
                    </a:cubicBezTo>
                    <a:cubicBezTo>
                      <a:pt x="901733" y="1316119"/>
                      <a:pt x="902941" y="1316119"/>
                      <a:pt x="904150" y="1316119"/>
                    </a:cubicBezTo>
                    <a:cubicBezTo>
                      <a:pt x="904150" y="1316119"/>
                      <a:pt x="904150" y="1316119"/>
                      <a:pt x="905358" y="1316119"/>
                    </a:cubicBezTo>
                    <a:cubicBezTo>
                      <a:pt x="908982" y="1316119"/>
                      <a:pt x="912607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6231" y="1316119"/>
                      <a:pt x="916231" y="1316119"/>
                    </a:cubicBezTo>
                    <a:cubicBezTo>
                      <a:pt x="916231" y="1316119"/>
                      <a:pt x="915022" y="1316119"/>
                      <a:pt x="915022" y="1316119"/>
                    </a:cubicBezTo>
                    <a:lnTo>
                      <a:pt x="915022" y="1316119"/>
                    </a:lnTo>
                    <a:cubicBezTo>
                      <a:pt x="912607" y="1316119"/>
                      <a:pt x="911398" y="1316119"/>
                      <a:pt x="908982" y="1316119"/>
                    </a:cubicBezTo>
                    <a:cubicBezTo>
                      <a:pt x="908982" y="1316119"/>
                      <a:pt x="908982" y="1316119"/>
                      <a:pt x="908982" y="1316119"/>
                    </a:cubicBezTo>
                    <a:cubicBezTo>
                      <a:pt x="906566" y="1316119"/>
                      <a:pt x="904150" y="1316119"/>
                      <a:pt x="902941" y="1316119"/>
                    </a:cubicBezTo>
                    <a:cubicBezTo>
                      <a:pt x="896901" y="1316119"/>
                      <a:pt x="889652" y="1316119"/>
                      <a:pt x="883612" y="1316119"/>
                    </a:cubicBezTo>
                    <a:cubicBezTo>
                      <a:pt x="882404" y="1316119"/>
                      <a:pt x="882404" y="1316119"/>
                      <a:pt x="881195" y="1316119"/>
                    </a:cubicBezTo>
                    <a:cubicBezTo>
                      <a:pt x="881195" y="1316119"/>
                      <a:pt x="881195" y="1316119"/>
                      <a:pt x="881195" y="1316119"/>
                    </a:cubicBezTo>
                    <a:cubicBezTo>
                      <a:pt x="881195" y="1316119"/>
                      <a:pt x="881195" y="1316119"/>
                      <a:pt x="879987" y="1316119"/>
                    </a:cubicBezTo>
                    <a:cubicBezTo>
                      <a:pt x="879987" y="1316119"/>
                      <a:pt x="879987" y="1316119"/>
                      <a:pt x="878779" y="1316119"/>
                    </a:cubicBezTo>
                    <a:cubicBezTo>
                      <a:pt x="878779" y="1316119"/>
                      <a:pt x="878779" y="1316119"/>
                      <a:pt x="877571" y="1316119"/>
                    </a:cubicBezTo>
                    <a:cubicBezTo>
                      <a:pt x="877571" y="1316119"/>
                      <a:pt x="877571" y="1316119"/>
                      <a:pt x="877571" y="1316119"/>
                    </a:cubicBezTo>
                    <a:cubicBezTo>
                      <a:pt x="877571" y="1316119"/>
                      <a:pt x="877571" y="1316119"/>
                      <a:pt x="877571" y="1316119"/>
                    </a:cubicBezTo>
                    <a:cubicBezTo>
                      <a:pt x="877571" y="1316119"/>
                      <a:pt x="877571" y="1316119"/>
                      <a:pt x="877571" y="1316119"/>
                    </a:cubicBezTo>
                    <a:cubicBezTo>
                      <a:pt x="877571" y="1316119"/>
                      <a:pt x="877571" y="1316119"/>
                      <a:pt x="876363" y="1316119"/>
                    </a:cubicBezTo>
                    <a:cubicBezTo>
                      <a:pt x="876363" y="1316119"/>
                      <a:pt x="876363" y="1316119"/>
                      <a:pt x="876363" y="1316119"/>
                    </a:cubicBezTo>
                    <a:cubicBezTo>
                      <a:pt x="876363" y="1316119"/>
                      <a:pt x="876363" y="1316119"/>
                      <a:pt x="875155" y="1316119"/>
                    </a:cubicBezTo>
                    <a:cubicBezTo>
                      <a:pt x="875155" y="1316119"/>
                      <a:pt x="875155" y="1316119"/>
                      <a:pt x="875155" y="1316119"/>
                    </a:cubicBezTo>
                    <a:cubicBezTo>
                      <a:pt x="875155" y="1316119"/>
                      <a:pt x="873947" y="1316119"/>
                      <a:pt x="873947" y="1314911"/>
                    </a:cubicBezTo>
                    <a:cubicBezTo>
                      <a:pt x="873947" y="1314911"/>
                      <a:pt x="873947" y="1314911"/>
                      <a:pt x="873947" y="1314911"/>
                    </a:cubicBezTo>
                    <a:cubicBezTo>
                      <a:pt x="873947" y="1314911"/>
                      <a:pt x="873947" y="1314911"/>
                      <a:pt x="873947" y="1314911"/>
                    </a:cubicBezTo>
                    <a:cubicBezTo>
                      <a:pt x="873947" y="1314911"/>
                      <a:pt x="875155" y="1314911"/>
                      <a:pt x="875155" y="1316119"/>
                    </a:cubicBezTo>
                    <a:cubicBezTo>
                      <a:pt x="878779" y="1317328"/>
                      <a:pt x="883612" y="1317328"/>
                      <a:pt x="886028" y="1317328"/>
                    </a:cubicBezTo>
                    <a:cubicBezTo>
                      <a:pt x="890860" y="1317328"/>
                      <a:pt x="894485" y="1317328"/>
                      <a:pt x="899317" y="1317328"/>
                    </a:cubicBezTo>
                    <a:cubicBezTo>
                      <a:pt x="900526" y="1317328"/>
                      <a:pt x="901733" y="1317328"/>
                      <a:pt x="901733" y="1317328"/>
                    </a:cubicBezTo>
                    <a:cubicBezTo>
                      <a:pt x="904150" y="1317328"/>
                      <a:pt x="905358" y="1317328"/>
                      <a:pt x="907774" y="1317328"/>
                    </a:cubicBezTo>
                    <a:cubicBezTo>
                      <a:pt x="908982" y="1317328"/>
                      <a:pt x="908982" y="1317328"/>
                      <a:pt x="910190" y="1317328"/>
                    </a:cubicBezTo>
                    <a:lnTo>
                      <a:pt x="910190" y="1317328"/>
                    </a:ln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lnTo>
                      <a:pt x="910190" y="1317328"/>
                    </a:ln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lnTo>
                      <a:pt x="910190" y="1317328"/>
                    </a:ln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10190" y="1317328"/>
                    </a:cubicBezTo>
                    <a:cubicBezTo>
                      <a:pt x="910190" y="1317328"/>
                      <a:pt x="910190" y="1317328"/>
                      <a:pt x="908982" y="1317328"/>
                    </a:cubicBezTo>
                    <a:cubicBezTo>
                      <a:pt x="907774" y="1317328"/>
                      <a:pt x="907774" y="1317328"/>
                      <a:pt x="906566" y="1317328"/>
                    </a:cubicBezTo>
                    <a:cubicBezTo>
                      <a:pt x="906566" y="1317328"/>
                      <a:pt x="906566" y="1317328"/>
                      <a:pt x="906566" y="1317328"/>
                    </a:cubicBezTo>
                    <a:cubicBezTo>
                      <a:pt x="904150" y="1317328"/>
                      <a:pt x="901733" y="1316119"/>
                      <a:pt x="899317" y="1316119"/>
                    </a:cubicBezTo>
                    <a:cubicBezTo>
                      <a:pt x="899317" y="1316119"/>
                      <a:pt x="898109" y="1316119"/>
                      <a:pt x="898109" y="1316119"/>
                    </a:cubicBezTo>
                    <a:cubicBezTo>
                      <a:pt x="896901" y="1316119"/>
                      <a:pt x="896901" y="1316119"/>
                      <a:pt x="895693" y="1316119"/>
                    </a:cubicBezTo>
                    <a:cubicBezTo>
                      <a:pt x="895693" y="1316119"/>
                      <a:pt x="894485" y="1316119"/>
                      <a:pt x="894485" y="1316119"/>
                    </a:cubicBezTo>
                    <a:cubicBezTo>
                      <a:pt x="893276" y="1316119"/>
                      <a:pt x="892069" y="1316119"/>
                      <a:pt x="892069" y="1314911"/>
                    </a:cubicBezTo>
                    <a:cubicBezTo>
                      <a:pt x="892069" y="1314911"/>
                      <a:pt x="890860" y="1314911"/>
                      <a:pt x="889652" y="1314911"/>
                    </a:cubicBezTo>
                    <a:cubicBezTo>
                      <a:pt x="889652" y="1314911"/>
                      <a:pt x="888444" y="1314911"/>
                      <a:pt x="888444" y="1314911"/>
                    </a:cubicBezTo>
                    <a:cubicBezTo>
                      <a:pt x="887236" y="1314911"/>
                      <a:pt x="887236" y="1314911"/>
                      <a:pt x="886028" y="1313703"/>
                    </a:cubicBezTo>
                    <a:cubicBezTo>
                      <a:pt x="886028" y="1313703"/>
                      <a:pt x="884819" y="1313703"/>
                      <a:pt x="884819" y="1313703"/>
                    </a:cubicBezTo>
                    <a:cubicBezTo>
                      <a:pt x="883612" y="1313703"/>
                      <a:pt x="882404" y="1312495"/>
                      <a:pt x="881195" y="1312495"/>
                    </a:cubicBezTo>
                    <a:cubicBezTo>
                      <a:pt x="881195" y="1312495"/>
                      <a:pt x="879987" y="1312495"/>
                      <a:pt x="879987" y="1312495"/>
                    </a:cubicBezTo>
                    <a:cubicBezTo>
                      <a:pt x="878779" y="1312495"/>
                      <a:pt x="878779" y="1312495"/>
                      <a:pt x="877571" y="1311287"/>
                    </a:cubicBezTo>
                    <a:cubicBezTo>
                      <a:pt x="877571" y="1311287"/>
                      <a:pt x="876363" y="1311287"/>
                      <a:pt x="876363" y="1311287"/>
                    </a:cubicBezTo>
                    <a:cubicBezTo>
                      <a:pt x="875155" y="1311287"/>
                      <a:pt x="873947" y="1310079"/>
                      <a:pt x="872738" y="1310079"/>
                    </a:cubicBezTo>
                    <a:cubicBezTo>
                      <a:pt x="872738" y="1310079"/>
                      <a:pt x="872738" y="1310079"/>
                      <a:pt x="872738" y="1310079"/>
                    </a:cubicBezTo>
                    <a:cubicBezTo>
                      <a:pt x="871530" y="1310079"/>
                      <a:pt x="870322" y="1308871"/>
                      <a:pt x="870322" y="1308871"/>
                    </a:cubicBezTo>
                    <a:cubicBezTo>
                      <a:pt x="870322" y="1308871"/>
                      <a:pt x="870322" y="1308871"/>
                      <a:pt x="869114" y="1308871"/>
                    </a:cubicBezTo>
                    <a:cubicBezTo>
                      <a:pt x="867906" y="1308871"/>
                      <a:pt x="866698" y="1307662"/>
                      <a:pt x="865490" y="1306454"/>
                    </a:cubicBezTo>
                    <a:cubicBezTo>
                      <a:pt x="865490" y="1306454"/>
                      <a:pt x="865490" y="1306454"/>
                      <a:pt x="865490" y="1306454"/>
                    </a:cubicBezTo>
                    <a:cubicBezTo>
                      <a:pt x="865490" y="1306454"/>
                      <a:pt x="865490" y="1306454"/>
                      <a:pt x="865490" y="1306454"/>
                    </a:cubicBezTo>
                    <a:cubicBezTo>
                      <a:pt x="865490" y="1306454"/>
                      <a:pt x="865490" y="1306454"/>
                      <a:pt x="865490" y="1306454"/>
                    </a:cubicBezTo>
                    <a:cubicBezTo>
                      <a:pt x="865490" y="1306454"/>
                      <a:pt x="865490" y="1306454"/>
                      <a:pt x="865490" y="1306454"/>
                    </a:cubicBezTo>
                    <a:cubicBezTo>
                      <a:pt x="866698" y="1307662"/>
                      <a:pt x="867906" y="1307662"/>
                      <a:pt x="869114" y="1308871"/>
                    </a:cubicBezTo>
                    <a:cubicBezTo>
                      <a:pt x="876363" y="1312495"/>
                      <a:pt x="883612" y="1314911"/>
                      <a:pt x="892069" y="1316119"/>
                    </a:cubicBezTo>
                    <a:cubicBezTo>
                      <a:pt x="893276" y="1316119"/>
                      <a:pt x="895693" y="1317328"/>
                      <a:pt x="896901" y="1317328"/>
                    </a:cubicBezTo>
                    <a:cubicBezTo>
                      <a:pt x="896901" y="1317328"/>
                      <a:pt x="898109" y="1317328"/>
                      <a:pt x="898109" y="1317328"/>
                    </a:cubicBezTo>
                    <a:cubicBezTo>
                      <a:pt x="898109" y="1317328"/>
                      <a:pt x="898109" y="1317328"/>
                      <a:pt x="899317" y="1317328"/>
                    </a:cubicBezTo>
                    <a:cubicBezTo>
                      <a:pt x="899317" y="1317328"/>
                      <a:pt x="900526" y="1317328"/>
                      <a:pt x="900526" y="1317328"/>
                    </a:cubicBezTo>
                    <a:cubicBezTo>
                      <a:pt x="900526" y="1317328"/>
                      <a:pt x="901733" y="1317328"/>
                      <a:pt x="901733" y="1317328"/>
                    </a:cubicBezTo>
                    <a:cubicBezTo>
                      <a:pt x="901733" y="1317328"/>
                      <a:pt x="901733" y="1317328"/>
                      <a:pt x="902941" y="1317328"/>
                    </a:cubicBezTo>
                    <a:cubicBezTo>
                      <a:pt x="904150" y="1317328"/>
                      <a:pt x="904150" y="1317328"/>
                      <a:pt x="905358" y="1317328"/>
                    </a:cubicBezTo>
                    <a:cubicBezTo>
                      <a:pt x="905358" y="1317328"/>
                      <a:pt x="905358" y="1317328"/>
                      <a:pt x="905358" y="1317328"/>
                    </a:cubicBezTo>
                    <a:cubicBezTo>
                      <a:pt x="906566" y="1317328"/>
                      <a:pt x="906566" y="1317328"/>
                      <a:pt x="907774" y="1317328"/>
                    </a:cubicBezTo>
                    <a:cubicBezTo>
                      <a:pt x="907774" y="1317328"/>
                      <a:pt x="907774" y="1317328"/>
                      <a:pt x="907774" y="1317328"/>
                    </a:cubicBezTo>
                    <a:cubicBezTo>
                      <a:pt x="907774" y="1317328"/>
                      <a:pt x="907774" y="1317328"/>
                      <a:pt x="907774" y="1317328"/>
                    </a:cubicBezTo>
                    <a:cubicBezTo>
                      <a:pt x="908982" y="1317328"/>
                      <a:pt x="910190" y="1317328"/>
                      <a:pt x="911398" y="1317328"/>
                    </a:cubicBezTo>
                    <a:lnTo>
                      <a:pt x="911398" y="1317328"/>
                    </a:ln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1398" y="1317328"/>
                      <a:pt x="911398" y="1317328"/>
                      <a:pt x="911398" y="1317328"/>
                    </a:cubicBezTo>
                    <a:cubicBezTo>
                      <a:pt x="910190" y="1317328"/>
                      <a:pt x="908982" y="1317328"/>
                      <a:pt x="907774" y="1316119"/>
                    </a:cubicBezTo>
                    <a:cubicBezTo>
                      <a:pt x="906566" y="1316119"/>
                      <a:pt x="904150" y="1314911"/>
                      <a:pt x="902941" y="1314911"/>
                    </a:cubicBezTo>
                    <a:cubicBezTo>
                      <a:pt x="895693" y="1312495"/>
                      <a:pt x="888444" y="1310079"/>
                      <a:pt x="882404" y="1306454"/>
                    </a:cubicBezTo>
                    <a:cubicBezTo>
                      <a:pt x="881195" y="1305246"/>
                      <a:pt x="878779" y="1305246"/>
                      <a:pt x="877571" y="1304038"/>
                    </a:cubicBezTo>
                    <a:cubicBezTo>
                      <a:pt x="877571" y="1304038"/>
                      <a:pt x="877571" y="1304038"/>
                      <a:pt x="877571" y="1304038"/>
                    </a:cubicBezTo>
                    <a:cubicBezTo>
                      <a:pt x="877571" y="1304038"/>
                      <a:pt x="877571" y="1304038"/>
                      <a:pt x="877571" y="1304038"/>
                    </a:cubicBezTo>
                    <a:cubicBezTo>
                      <a:pt x="877571" y="1304038"/>
                      <a:pt x="877571" y="1304038"/>
                      <a:pt x="877571" y="1304038"/>
                    </a:cubicBezTo>
                    <a:cubicBezTo>
                      <a:pt x="886028" y="1307662"/>
                      <a:pt x="893276" y="1311287"/>
                      <a:pt x="901733" y="1313703"/>
                    </a:cubicBezTo>
                    <a:cubicBezTo>
                      <a:pt x="901733" y="1313703"/>
                      <a:pt x="901733" y="1313703"/>
                      <a:pt x="901733" y="1313703"/>
                    </a:cubicBezTo>
                    <a:cubicBezTo>
                      <a:pt x="902941" y="1313703"/>
                      <a:pt x="904150" y="1313703"/>
                      <a:pt x="905358" y="1314911"/>
                    </a:cubicBezTo>
                    <a:cubicBezTo>
                      <a:pt x="905358" y="1314911"/>
                      <a:pt x="905358" y="1314911"/>
                      <a:pt x="906566" y="1314911"/>
                    </a:cubicBezTo>
                    <a:cubicBezTo>
                      <a:pt x="908982" y="1316119"/>
                      <a:pt x="911398" y="1316119"/>
                      <a:pt x="913815" y="1316119"/>
                    </a:cubicBezTo>
                    <a:cubicBezTo>
                      <a:pt x="913815" y="1316119"/>
                      <a:pt x="913815" y="1316119"/>
                      <a:pt x="915022" y="1316119"/>
                    </a:cubicBezTo>
                    <a:cubicBezTo>
                      <a:pt x="916231" y="1316119"/>
                      <a:pt x="917439" y="1316119"/>
                      <a:pt x="917439" y="1316119"/>
                    </a:cubicBezTo>
                    <a:cubicBezTo>
                      <a:pt x="917439" y="1316119"/>
                      <a:pt x="917439" y="1316119"/>
                      <a:pt x="918647" y="1316119"/>
                    </a:cubicBezTo>
                    <a:cubicBezTo>
                      <a:pt x="917439" y="1316119"/>
                      <a:pt x="917439" y="1316119"/>
                      <a:pt x="916231" y="1314911"/>
                    </a:cubicBezTo>
                    <a:cubicBezTo>
                      <a:pt x="913815" y="1313703"/>
                      <a:pt x="911398" y="1312495"/>
                      <a:pt x="908982" y="1312495"/>
                    </a:cubicBezTo>
                    <a:cubicBezTo>
                      <a:pt x="906566" y="1311287"/>
                      <a:pt x="902941" y="1310079"/>
                      <a:pt x="900526" y="1308871"/>
                    </a:cubicBezTo>
                    <a:cubicBezTo>
                      <a:pt x="896901" y="1307662"/>
                      <a:pt x="894485" y="1306454"/>
                      <a:pt x="890860" y="1304038"/>
                    </a:cubicBezTo>
                    <a:cubicBezTo>
                      <a:pt x="890860" y="1304038"/>
                      <a:pt x="890860" y="1304038"/>
                      <a:pt x="890860" y="1304038"/>
                    </a:cubicBezTo>
                    <a:cubicBezTo>
                      <a:pt x="890860" y="1304038"/>
                      <a:pt x="890860" y="1304038"/>
                      <a:pt x="890860" y="1304038"/>
                    </a:cubicBezTo>
                    <a:cubicBezTo>
                      <a:pt x="893276" y="1305246"/>
                      <a:pt x="894485" y="1305246"/>
                      <a:pt x="896901" y="1306454"/>
                    </a:cubicBezTo>
                    <a:cubicBezTo>
                      <a:pt x="900526" y="1308871"/>
                      <a:pt x="905358" y="1310079"/>
                      <a:pt x="908982" y="1311287"/>
                    </a:cubicBezTo>
                    <a:cubicBezTo>
                      <a:pt x="908982" y="1311287"/>
                      <a:pt x="910190" y="1311287"/>
                      <a:pt x="910190" y="1311287"/>
                    </a:cubicBezTo>
                    <a:cubicBezTo>
                      <a:pt x="912607" y="1312495"/>
                      <a:pt x="915022" y="1312495"/>
                      <a:pt x="916231" y="1313703"/>
                    </a:cubicBezTo>
                    <a:cubicBezTo>
                      <a:pt x="917439" y="1313703"/>
                      <a:pt x="917439" y="1313703"/>
                      <a:pt x="918647" y="1313703"/>
                    </a:cubicBezTo>
                    <a:cubicBezTo>
                      <a:pt x="918647" y="1313703"/>
                      <a:pt x="918647" y="1313703"/>
                      <a:pt x="918647" y="1313703"/>
                    </a:cubicBezTo>
                    <a:cubicBezTo>
                      <a:pt x="918647" y="1313703"/>
                      <a:pt x="918647" y="1313703"/>
                      <a:pt x="918647" y="1313703"/>
                    </a:cubicBezTo>
                    <a:cubicBezTo>
                      <a:pt x="917439" y="1312495"/>
                      <a:pt x="916231" y="1312495"/>
                      <a:pt x="915022" y="1311287"/>
                    </a:cubicBezTo>
                    <a:cubicBezTo>
                      <a:pt x="912607" y="1310079"/>
                      <a:pt x="911398" y="1308871"/>
                      <a:pt x="908982" y="1307662"/>
                    </a:cubicBezTo>
                    <a:cubicBezTo>
                      <a:pt x="905358" y="1305246"/>
                      <a:pt x="901733" y="1304038"/>
                      <a:pt x="898109" y="1301622"/>
                    </a:cubicBezTo>
                    <a:cubicBezTo>
                      <a:pt x="898109" y="1301622"/>
                      <a:pt x="898109" y="1301622"/>
                      <a:pt x="898109" y="1301622"/>
                    </a:cubicBezTo>
                    <a:cubicBezTo>
                      <a:pt x="898109" y="1302830"/>
                      <a:pt x="896901" y="1302830"/>
                      <a:pt x="896901" y="1302830"/>
                    </a:cubicBezTo>
                    <a:cubicBezTo>
                      <a:pt x="895693" y="1302830"/>
                      <a:pt x="894485" y="1302830"/>
                      <a:pt x="893276" y="1302830"/>
                    </a:cubicBezTo>
                    <a:cubicBezTo>
                      <a:pt x="893276" y="1302830"/>
                      <a:pt x="893276" y="1301622"/>
                      <a:pt x="893276" y="1301622"/>
                    </a:cubicBezTo>
                    <a:cubicBezTo>
                      <a:pt x="893276" y="1301622"/>
                      <a:pt x="893276" y="1301622"/>
                      <a:pt x="892069" y="1301622"/>
                    </a:cubicBezTo>
                    <a:cubicBezTo>
                      <a:pt x="892069" y="1301622"/>
                      <a:pt x="892069" y="1300414"/>
                      <a:pt x="892069" y="1300414"/>
                    </a:cubicBezTo>
                    <a:cubicBezTo>
                      <a:pt x="892069" y="1300414"/>
                      <a:pt x="892069" y="1300414"/>
                      <a:pt x="893276" y="1300414"/>
                    </a:cubicBezTo>
                    <a:cubicBezTo>
                      <a:pt x="893276" y="1300414"/>
                      <a:pt x="893276" y="1299206"/>
                      <a:pt x="893276" y="1299206"/>
                    </a:cubicBezTo>
                    <a:cubicBezTo>
                      <a:pt x="893276" y="1299206"/>
                      <a:pt x="893276" y="1297998"/>
                      <a:pt x="893276" y="1296789"/>
                    </a:cubicBezTo>
                    <a:cubicBezTo>
                      <a:pt x="893276" y="1296789"/>
                      <a:pt x="892069" y="1295581"/>
                      <a:pt x="890860" y="1295581"/>
                    </a:cubicBezTo>
                    <a:cubicBezTo>
                      <a:pt x="890860" y="1295581"/>
                      <a:pt x="889652" y="1295581"/>
                      <a:pt x="889652" y="1295581"/>
                    </a:cubicBezTo>
                    <a:cubicBezTo>
                      <a:pt x="889652" y="1296789"/>
                      <a:pt x="889652" y="1296789"/>
                      <a:pt x="888444" y="1297998"/>
                    </a:cubicBezTo>
                    <a:cubicBezTo>
                      <a:pt x="887236" y="1299206"/>
                      <a:pt x="886028" y="1299206"/>
                      <a:pt x="884819" y="1297998"/>
                    </a:cubicBezTo>
                    <a:cubicBezTo>
                      <a:pt x="883612" y="1296789"/>
                      <a:pt x="883612" y="1295581"/>
                      <a:pt x="884819" y="1295581"/>
                    </a:cubicBezTo>
                    <a:cubicBezTo>
                      <a:pt x="884819" y="1295581"/>
                      <a:pt x="884819" y="1295581"/>
                      <a:pt x="884819" y="1295581"/>
                    </a:cubicBezTo>
                    <a:cubicBezTo>
                      <a:pt x="882404" y="1294373"/>
                      <a:pt x="881195" y="1294373"/>
                      <a:pt x="878779" y="1293165"/>
                    </a:cubicBezTo>
                    <a:cubicBezTo>
                      <a:pt x="878779" y="1293165"/>
                      <a:pt x="877571" y="1293165"/>
                      <a:pt x="877571" y="1293165"/>
                    </a:cubicBezTo>
                    <a:cubicBezTo>
                      <a:pt x="877571" y="1293165"/>
                      <a:pt x="876363" y="1293165"/>
                      <a:pt x="876363" y="1293165"/>
                    </a:cubicBezTo>
                    <a:cubicBezTo>
                      <a:pt x="876363" y="1293165"/>
                      <a:pt x="875155" y="1293165"/>
                      <a:pt x="875155" y="1291957"/>
                    </a:cubicBezTo>
                    <a:cubicBezTo>
                      <a:pt x="875155" y="1291957"/>
                      <a:pt x="873947" y="1291957"/>
                      <a:pt x="873947" y="1291957"/>
                    </a:cubicBezTo>
                    <a:cubicBezTo>
                      <a:pt x="873947" y="1291957"/>
                      <a:pt x="872738" y="1291957"/>
                      <a:pt x="872738" y="1290749"/>
                    </a:cubicBezTo>
                    <a:cubicBezTo>
                      <a:pt x="872738" y="1290749"/>
                      <a:pt x="871530" y="1290749"/>
                      <a:pt x="871530" y="1290749"/>
                    </a:cubicBezTo>
                    <a:cubicBezTo>
                      <a:pt x="871530" y="1290749"/>
                      <a:pt x="870322" y="1290749"/>
                      <a:pt x="870322" y="1289541"/>
                    </a:cubicBezTo>
                    <a:cubicBezTo>
                      <a:pt x="870322" y="1289541"/>
                      <a:pt x="870322" y="1289541"/>
                      <a:pt x="869114" y="1289541"/>
                    </a:cubicBezTo>
                    <a:cubicBezTo>
                      <a:pt x="867906" y="1288332"/>
                      <a:pt x="865490" y="1288332"/>
                      <a:pt x="864282" y="1287125"/>
                    </a:cubicBezTo>
                    <a:cubicBezTo>
                      <a:pt x="860657" y="1285916"/>
                      <a:pt x="858241" y="1283500"/>
                      <a:pt x="854616" y="1281084"/>
                    </a:cubicBezTo>
                    <a:cubicBezTo>
                      <a:pt x="850992" y="1278668"/>
                      <a:pt x="848576" y="1277459"/>
                      <a:pt x="846160" y="1273835"/>
                    </a:cubicBezTo>
                    <a:cubicBezTo>
                      <a:pt x="843744" y="1271419"/>
                      <a:pt x="842535" y="1269003"/>
                      <a:pt x="841327" y="1266586"/>
                    </a:cubicBezTo>
                    <a:cubicBezTo>
                      <a:pt x="841327" y="1265378"/>
                      <a:pt x="840119" y="1264170"/>
                      <a:pt x="840119" y="1262962"/>
                    </a:cubicBezTo>
                    <a:cubicBezTo>
                      <a:pt x="840119" y="1261754"/>
                      <a:pt x="840119" y="1260546"/>
                      <a:pt x="840119" y="1258129"/>
                    </a:cubicBezTo>
                    <a:cubicBezTo>
                      <a:pt x="840119" y="1256922"/>
                      <a:pt x="841327" y="1254505"/>
                      <a:pt x="841327" y="1253297"/>
                    </a:cubicBezTo>
                    <a:cubicBezTo>
                      <a:pt x="841327" y="1253297"/>
                      <a:pt x="841327" y="1252089"/>
                      <a:pt x="842535" y="1252089"/>
                    </a:cubicBezTo>
                    <a:cubicBezTo>
                      <a:pt x="843744" y="1249673"/>
                      <a:pt x="846160" y="1247256"/>
                      <a:pt x="848576" y="1244840"/>
                    </a:cubicBezTo>
                    <a:cubicBezTo>
                      <a:pt x="848576" y="1244840"/>
                      <a:pt x="848576" y="1244840"/>
                      <a:pt x="848576" y="1244840"/>
                    </a:cubicBezTo>
                    <a:cubicBezTo>
                      <a:pt x="848576" y="1244840"/>
                      <a:pt x="848576" y="1244840"/>
                      <a:pt x="848576" y="1244840"/>
                    </a:cubicBezTo>
                    <a:cubicBezTo>
                      <a:pt x="847368" y="1247256"/>
                      <a:pt x="844951" y="1249673"/>
                      <a:pt x="843744" y="1253297"/>
                    </a:cubicBezTo>
                    <a:cubicBezTo>
                      <a:pt x="842535" y="1255713"/>
                      <a:pt x="842535" y="1258129"/>
                      <a:pt x="842535" y="1260546"/>
                    </a:cubicBezTo>
                    <a:cubicBezTo>
                      <a:pt x="842535" y="1261754"/>
                      <a:pt x="842535" y="1262962"/>
                      <a:pt x="843744" y="1262962"/>
                    </a:cubicBezTo>
                    <a:cubicBezTo>
                      <a:pt x="843744" y="1264170"/>
                      <a:pt x="844951" y="1265378"/>
                      <a:pt x="846160" y="1266586"/>
                    </a:cubicBezTo>
                    <a:cubicBezTo>
                      <a:pt x="848576" y="1270211"/>
                      <a:pt x="852201" y="1273835"/>
                      <a:pt x="857033" y="1277459"/>
                    </a:cubicBezTo>
                    <a:cubicBezTo>
                      <a:pt x="860657" y="1279876"/>
                      <a:pt x="864282" y="1282292"/>
                      <a:pt x="867906" y="1284708"/>
                    </a:cubicBezTo>
                    <a:cubicBezTo>
                      <a:pt x="869114" y="1285916"/>
                      <a:pt x="870322" y="1285916"/>
                      <a:pt x="871530" y="1287125"/>
                    </a:cubicBezTo>
                    <a:cubicBezTo>
                      <a:pt x="872738" y="1288332"/>
                      <a:pt x="873947" y="1288332"/>
                      <a:pt x="875155" y="1289541"/>
                    </a:cubicBezTo>
                    <a:cubicBezTo>
                      <a:pt x="875155" y="1289541"/>
                      <a:pt x="875155" y="1289541"/>
                      <a:pt x="875155" y="1289541"/>
                    </a:cubicBezTo>
                    <a:cubicBezTo>
                      <a:pt x="875155" y="1289541"/>
                      <a:pt x="876363" y="1289541"/>
                      <a:pt x="876363" y="1290749"/>
                    </a:cubicBezTo>
                    <a:cubicBezTo>
                      <a:pt x="876363" y="1290749"/>
                      <a:pt x="876363" y="1290749"/>
                      <a:pt x="877571" y="1290749"/>
                    </a:cubicBezTo>
                    <a:cubicBezTo>
                      <a:pt x="877571" y="1290749"/>
                      <a:pt x="877571" y="1290749"/>
                      <a:pt x="877571" y="1290749"/>
                    </a:cubicBezTo>
                    <a:cubicBezTo>
                      <a:pt x="881195" y="1291957"/>
                      <a:pt x="883612" y="1293165"/>
                      <a:pt x="887236" y="1295581"/>
                    </a:cubicBezTo>
                    <a:cubicBezTo>
                      <a:pt x="887236" y="1295581"/>
                      <a:pt x="887236" y="1294373"/>
                      <a:pt x="887236" y="1294373"/>
                    </a:cubicBezTo>
                    <a:cubicBezTo>
                      <a:pt x="887236" y="1294373"/>
                      <a:pt x="887236" y="1294373"/>
                      <a:pt x="887236" y="1294373"/>
                    </a:cubicBezTo>
                    <a:cubicBezTo>
                      <a:pt x="887236" y="1294373"/>
                      <a:pt x="887236" y="1293165"/>
                      <a:pt x="888444" y="1293165"/>
                    </a:cubicBezTo>
                    <a:cubicBezTo>
                      <a:pt x="888444" y="1293165"/>
                      <a:pt x="888444" y="1293165"/>
                      <a:pt x="888444" y="1293165"/>
                    </a:cubicBezTo>
                    <a:cubicBezTo>
                      <a:pt x="888444" y="1293165"/>
                      <a:pt x="888444" y="1291957"/>
                      <a:pt x="888444" y="1291957"/>
                    </a:cubicBezTo>
                    <a:cubicBezTo>
                      <a:pt x="888444" y="1291957"/>
                      <a:pt x="888444" y="1291957"/>
                      <a:pt x="888444" y="1291957"/>
                    </a:cubicBezTo>
                    <a:cubicBezTo>
                      <a:pt x="887236" y="1291957"/>
                      <a:pt x="886028" y="1290749"/>
                      <a:pt x="886028" y="1290749"/>
                    </a:cubicBezTo>
                    <a:cubicBezTo>
                      <a:pt x="886028" y="1290749"/>
                      <a:pt x="886028" y="1290749"/>
                      <a:pt x="886028" y="1290749"/>
                    </a:cubicBezTo>
                    <a:cubicBezTo>
                      <a:pt x="884819" y="1290749"/>
                      <a:pt x="883612" y="1289541"/>
                      <a:pt x="883612" y="1289541"/>
                    </a:cubicBezTo>
                    <a:cubicBezTo>
                      <a:pt x="883612" y="1289541"/>
                      <a:pt x="883612" y="1289541"/>
                      <a:pt x="883612" y="1289541"/>
                    </a:cubicBezTo>
                    <a:cubicBezTo>
                      <a:pt x="881195" y="1288332"/>
                      <a:pt x="878779" y="1287125"/>
                      <a:pt x="876363" y="1285916"/>
                    </a:cubicBezTo>
                    <a:cubicBezTo>
                      <a:pt x="876363" y="1285916"/>
                      <a:pt x="876363" y="1285916"/>
                      <a:pt x="876363" y="1285916"/>
                    </a:cubicBezTo>
                    <a:cubicBezTo>
                      <a:pt x="873947" y="1284708"/>
                      <a:pt x="872738" y="1283500"/>
                      <a:pt x="870322" y="1282292"/>
                    </a:cubicBezTo>
                    <a:cubicBezTo>
                      <a:pt x="869114" y="1281084"/>
                      <a:pt x="867906" y="1279876"/>
                      <a:pt x="865490" y="1279876"/>
                    </a:cubicBezTo>
                    <a:cubicBezTo>
                      <a:pt x="864282" y="1278668"/>
                      <a:pt x="863073" y="1278668"/>
                      <a:pt x="863073" y="1277459"/>
                    </a:cubicBezTo>
                    <a:cubicBezTo>
                      <a:pt x="861865" y="1276251"/>
                      <a:pt x="860657" y="1276251"/>
                      <a:pt x="860657" y="1276251"/>
                    </a:cubicBezTo>
                    <a:cubicBezTo>
                      <a:pt x="858241" y="1273835"/>
                      <a:pt x="854616" y="1270211"/>
                      <a:pt x="854616" y="1266586"/>
                    </a:cubicBezTo>
                    <a:cubicBezTo>
                      <a:pt x="854616" y="1266586"/>
                      <a:pt x="855825" y="1265378"/>
                      <a:pt x="855825" y="1266586"/>
                    </a:cubicBezTo>
                    <a:cubicBezTo>
                      <a:pt x="855825" y="1266586"/>
                      <a:pt x="857033" y="1266586"/>
                      <a:pt x="857033" y="1266586"/>
                    </a:cubicBezTo>
                    <a:cubicBezTo>
                      <a:pt x="857033" y="1266586"/>
                      <a:pt x="858241" y="1266586"/>
                      <a:pt x="857033" y="1267795"/>
                    </a:cubicBezTo>
                    <a:cubicBezTo>
                      <a:pt x="857033" y="1267795"/>
                      <a:pt x="857033" y="1267795"/>
                      <a:pt x="857033" y="1267795"/>
                    </a:cubicBezTo>
                    <a:cubicBezTo>
                      <a:pt x="858241" y="1269003"/>
                      <a:pt x="858241" y="1271419"/>
                      <a:pt x="859449" y="1272627"/>
                    </a:cubicBezTo>
                    <a:cubicBezTo>
                      <a:pt x="860657" y="1273835"/>
                      <a:pt x="863073" y="1276251"/>
                      <a:pt x="864282" y="1277459"/>
                    </a:cubicBezTo>
                    <a:cubicBezTo>
                      <a:pt x="867906" y="1279876"/>
                      <a:pt x="871530" y="1282292"/>
                      <a:pt x="875155" y="1285916"/>
                    </a:cubicBezTo>
                    <a:cubicBezTo>
                      <a:pt x="875155" y="1285916"/>
                      <a:pt x="875155" y="1285916"/>
                      <a:pt x="875155" y="1285916"/>
                    </a:cubicBezTo>
                    <a:cubicBezTo>
                      <a:pt x="875155" y="1285916"/>
                      <a:pt x="875155" y="1285916"/>
                      <a:pt x="875155" y="1285916"/>
                    </a:cubicBezTo>
                    <a:cubicBezTo>
                      <a:pt x="875155" y="1285916"/>
                      <a:pt x="876363" y="1287125"/>
                      <a:pt x="876363" y="1287125"/>
                    </a:cubicBezTo>
                    <a:lnTo>
                      <a:pt x="877571" y="1287125"/>
                    </a:lnTo>
                    <a:cubicBezTo>
                      <a:pt x="877571" y="1287125"/>
                      <a:pt x="878779" y="1288332"/>
                      <a:pt x="878779" y="1288332"/>
                    </a:cubicBezTo>
                    <a:cubicBezTo>
                      <a:pt x="878779" y="1288332"/>
                      <a:pt x="879987" y="1288332"/>
                      <a:pt x="879987" y="1288332"/>
                    </a:cubicBezTo>
                    <a:cubicBezTo>
                      <a:pt x="879987" y="1288332"/>
                      <a:pt x="881195" y="1289541"/>
                      <a:pt x="881195" y="1289541"/>
                    </a:cubicBezTo>
                    <a:cubicBezTo>
                      <a:pt x="881195" y="1289541"/>
                      <a:pt x="882404" y="1289541"/>
                      <a:pt x="882404" y="1289541"/>
                    </a:cubicBezTo>
                    <a:cubicBezTo>
                      <a:pt x="883612" y="1289541"/>
                      <a:pt x="886028" y="1290749"/>
                      <a:pt x="887236" y="1291957"/>
                    </a:cubicBezTo>
                    <a:cubicBezTo>
                      <a:pt x="888444" y="1291957"/>
                      <a:pt x="889652" y="1293165"/>
                      <a:pt x="889652" y="1293165"/>
                    </a:cubicBezTo>
                    <a:cubicBezTo>
                      <a:pt x="890860" y="1293165"/>
                      <a:pt x="892069" y="1294373"/>
                      <a:pt x="892069" y="1294373"/>
                    </a:cubicBezTo>
                    <a:cubicBezTo>
                      <a:pt x="893276" y="1294373"/>
                      <a:pt x="894485" y="1294373"/>
                      <a:pt x="895693" y="1295581"/>
                    </a:cubicBezTo>
                    <a:cubicBezTo>
                      <a:pt x="898109" y="1296789"/>
                      <a:pt x="899317" y="1297998"/>
                      <a:pt x="899317" y="1300414"/>
                    </a:cubicBezTo>
                    <a:cubicBezTo>
                      <a:pt x="899317" y="1300414"/>
                      <a:pt x="899317" y="1301622"/>
                      <a:pt x="899317" y="1301622"/>
                    </a:cubicBezTo>
                    <a:cubicBezTo>
                      <a:pt x="899317" y="1301622"/>
                      <a:pt x="899317" y="1301622"/>
                      <a:pt x="899317" y="1301622"/>
                    </a:cubicBezTo>
                    <a:cubicBezTo>
                      <a:pt x="899317" y="1301622"/>
                      <a:pt x="899317" y="1301622"/>
                      <a:pt x="899317" y="1302830"/>
                    </a:cubicBezTo>
                    <a:cubicBezTo>
                      <a:pt x="899317" y="1302830"/>
                      <a:pt x="899317" y="1302830"/>
                      <a:pt x="899317" y="1304038"/>
                    </a:cubicBezTo>
                    <a:cubicBezTo>
                      <a:pt x="899317" y="1304038"/>
                      <a:pt x="899317" y="1305246"/>
                      <a:pt x="898109" y="1305246"/>
                    </a:cubicBezTo>
                    <a:cubicBezTo>
                      <a:pt x="898109" y="1305246"/>
                      <a:pt x="898109" y="1305246"/>
                      <a:pt x="898109" y="1305246"/>
                    </a:cubicBezTo>
                    <a:cubicBezTo>
                      <a:pt x="902941" y="1308871"/>
                      <a:pt x="908982" y="1310079"/>
                      <a:pt x="915022" y="1312495"/>
                    </a:cubicBezTo>
                    <a:cubicBezTo>
                      <a:pt x="916231" y="1312495"/>
                      <a:pt x="917439" y="1313703"/>
                      <a:pt x="918647" y="1313703"/>
                    </a:cubicBezTo>
                    <a:cubicBezTo>
                      <a:pt x="918647" y="1313703"/>
                      <a:pt x="918647" y="1313703"/>
                      <a:pt x="918647" y="1313703"/>
                    </a:cubicBezTo>
                    <a:cubicBezTo>
                      <a:pt x="919855" y="1313703"/>
                      <a:pt x="921063" y="1313703"/>
                      <a:pt x="921063" y="1314911"/>
                    </a:cubicBezTo>
                    <a:cubicBezTo>
                      <a:pt x="921063" y="1314911"/>
                      <a:pt x="921063" y="1314911"/>
                      <a:pt x="921063" y="1314911"/>
                    </a:cubicBezTo>
                    <a:cubicBezTo>
                      <a:pt x="921063" y="1314911"/>
                      <a:pt x="921063" y="1314911"/>
                      <a:pt x="922272" y="1314911"/>
                    </a:cubicBezTo>
                    <a:cubicBezTo>
                      <a:pt x="922272" y="1314911"/>
                      <a:pt x="922272" y="1314911"/>
                      <a:pt x="922272" y="1314911"/>
                    </a:cubicBezTo>
                    <a:cubicBezTo>
                      <a:pt x="919855" y="1312495"/>
                      <a:pt x="917439" y="1310079"/>
                      <a:pt x="917439" y="1310079"/>
                    </a:cubicBezTo>
                    <a:cubicBezTo>
                      <a:pt x="917439" y="1310079"/>
                      <a:pt x="916231" y="1310079"/>
                      <a:pt x="916231" y="1308871"/>
                    </a:cubicBezTo>
                    <a:cubicBezTo>
                      <a:pt x="912607" y="1306454"/>
                      <a:pt x="907774" y="1304038"/>
                      <a:pt x="902941" y="1301622"/>
                    </a:cubicBezTo>
                    <a:cubicBezTo>
                      <a:pt x="902941" y="1301622"/>
                      <a:pt x="902941" y="1301622"/>
                      <a:pt x="902941" y="1301622"/>
                    </a:cubicBezTo>
                    <a:cubicBezTo>
                      <a:pt x="902941" y="1301622"/>
                      <a:pt x="904150" y="1301622"/>
                      <a:pt x="904150" y="1302830"/>
                    </a:cubicBezTo>
                    <a:cubicBezTo>
                      <a:pt x="904150" y="1302830"/>
                      <a:pt x="902941" y="1301622"/>
                      <a:pt x="902941" y="1301622"/>
                    </a:cubicBezTo>
                    <a:cubicBezTo>
                      <a:pt x="902941" y="1301622"/>
                      <a:pt x="902941" y="1301622"/>
                      <a:pt x="902941" y="1301622"/>
                    </a:cubicBezTo>
                    <a:cubicBezTo>
                      <a:pt x="907774" y="1304038"/>
                      <a:pt x="911398" y="1306454"/>
                      <a:pt x="916231" y="1308871"/>
                    </a:cubicBezTo>
                    <a:cubicBezTo>
                      <a:pt x="916231" y="1308871"/>
                      <a:pt x="917439" y="1308871"/>
                      <a:pt x="917439" y="1310079"/>
                    </a:cubicBezTo>
                    <a:cubicBezTo>
                      <a:pt x="918647" y="1310079"/>
                      <a:pt x="919855" y="1311287"/>
                      <a:pt x="919855" y="1311287"/>
                    </a:cubicBezTo>
                    <a:cubicBezTo>
                      <a:pt x="919855" y="1311287"/>
                      <a:pt x="919855" y="1311287"/>
                      <a:pt x="919855" y="1311287"/>
                    </a:cubicBezTo>
                    <a:cubicBezTo>
                      <a:pt x="919855" y="1311287"/>
                      <a:pt x="918647" y="1310079"/>
                      <a:pt x="918647" y="1310079"/>
                    </a:cubicBezTo>
                    <a:cubicBezTo>
                      <a:pt x="918647" y="1310079"/>
                      <a:pt x="918647" y="1310079"/>
                      <a:pt x="917439" y="1310079"/>
                    </a:cubicBezTo>
                    <a:cubicBezTo>
                      <a:pt x="917439" y="1310079"/>
                      <a:pt x="916231" y="1308871"/>
                      <a:pt x="916231" y="1308871"/>
                    </a:cubicBezTo>
                    <a:cubicBezTo>
                      <a:pt x="916231" y="1308871"/>
                      <a:pt x="916231" y="1308871"/>
                      <a:pt x="916231" y="1308871"/>
                    </a:cubicBezTo>
                    <a:cubicBezTo>
                      <a:pt x="915022" y="1308871"/>
                      <a:pt x="915022" y="1307662"/>
                      <a:pt x="913815" y="1307662"/>
                    </a:cubicBezTo>
                    <a:cubicBezTo>
                      <a:pt x="912607" y="1306454"/>
                      <a:pt x="911398" y="1306454"/>
                      <a:pt x="911398" y="1305246"/>
                    </a:cubicBezTo>
                    <a:cubicBezTo>
                      <a:pt x="906566" y="1301622"/>
                      <a:pt x="902941" y="1299206"/>
                      <a:pt x="898109" y="1295581"/>
                    </a:cubicBezTo>
                    <a:cubicBezTo>
                      <a:pt x="896901" y="1295581"/>
                      <a:pt x="896901" y="1294373"/>
                      <a:pt x="895693" y="1294373"/>
                    </a:cubicBezTo>
                    <a:cubicBezTo>
                      <a:pt x="895693" y="1294373"/>
                      <a:pt x="895693" y="1294373"/>
                      <a:pt x="895693" y="1294373"/>
                    </a:cubicBezTo>
                    <a:lnTo>
                      <a:pt x="895693" y="1294373"/>
                    </a:lnTo>
                    <a:cubicBezTo>
                      <a:pt x="895693" y="1294373"/>
                      <a:pt x="895693" y="1294373"/>
                      <a:pt x="895693" y="1294373"/>
                    </a:cubicBezTo>
                    <a:cubicBezTo>
                      <a:pt x="900526" y="1297998"/>
                      <a:pt x="905358" y="1301622"/>
                      <a:pt x="911398" y="1305246"/>
                    </a:cubicBezTo>
                    <a:cubicBezTo>
                      <a:pt x="912607" y="1306454"/>
                      <a:pt x="913815" y="1307662"/>
                      <a:pt x="916231" y="1308871"/>
                    </a:cubicBezTo>
                    <a:cubicBezTo>
                      <a:pt x="917439" y="1310079"/>
                      <a:pt x="919855" y="1311287"/>
                      <a:pt x="921063" y="1312495"/>
                    </a:cubicBezTo>
                    <a:cubicBezTo>
                      <a:pt x="921063" y="1312495"/>
                      <a:pt x="922272" y="1312495"/>
                      <a:pt x="922272" y="1313703"/>
                    </a:cubicBezTo>
                    <a:cubicBezTo>
                      <a:pt x="922272" y="1313703"/>
                      <a:pt x="922272" y="1313703"/>
                      <a:pt x="922272" y="1313703"/>
                    </a:cubicBezTo>
                    <a:cubicBezTo>
                      <a:pt x="923479" y="1314911"/>
                      <a:pt x="924688" y="1314911"/>
                      <a:pt x="924688" y="1316119"/>
                    </a:cubicBezTo>
                    <a:cubicBezTo>
                      <a:pt x="924688" y="1316119"/>
                      <a:pt x="924688" y="1316119"/>
                      <a:pt x="924688" y="1316119"/>
                    </a:cubicBezTo>
                    <a:cubicBezTo>
                      <a:pt x="924688" y="1316119"/>
                      <a:pt x="925896" y="1317328"/>
                      <a:pt x="925896" y="1317328"/>
                    </a:cubicBezTo>
                    <a:cubicBezTo>
                      <a:pt x="925896" y="1317328"/>
                      <a:pt x="925896" y="1317328"/>
                      <a:pt x="925896" y="1317328"/>
                    </a:cubicBezTo>
                    <a:cubicBezTo>
                      <a:pt x="925896" y="1317328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8536"/>
                      <a:pt x="927104" y="1318536"/>
                    </a:cubicBezTo>
                    <a:cubicBezTo>
                      <a:pt x="927104" y="1318536"/>
                      <a:pt x="927104" y="1317328"/>
                      <a:pt x="927104" y="1317328"/>
                    </a:cubicBezTo>
                    <a:cubicBezTo>
                      <a:pt x="927104" y="1317328"/>
                      <a:pt x="927104" y="1317328"/>
                      <a:pt x="927104" y="1317328"/>
                    </a:cubicBezTo>
                    <a:cubicBezTo>
                      <a:pt x="927104" y="1317328"/>
                      <a:pt x="927104" y="1317328"/>
                      <a:pt x="927104" y="1317328"/>
                    </a:cubicBezTo>
                    <a:cubicBezTo>
                      <a:pt x="927104" y="1317328"/>
                      <a:pt x="927104" y="1316119"/>
                      <a:pt x="925896" y="1316119"/>
                    </a:cubicBezTo>
                    <a:lnTo>
                      <a:pt x="925896" y="1316119"/>
                    </a:lnTo>
                    <a:cubicBezTo>
                      <a:pt x="924688" y="1313703"/>
                      <a:pt x="922272" y="1311287"/>
                      <a:pt x="919855" y="1310079"/>
                    </a:cubicBezTo>
                    <a:cubicBezTo>
                      <a:pt x="919855" y="1310079"/>
                      <a:pt x="919855" y="1310079"/>
                      <a:pt x="918647" y="1308871"/>
                    </a:cubicBezTo>
                    <a:cubicBezTo>
                      <a:pt x="918647" y="1308871"/>
                      <a:pt x="918647" y="1308871"/>
                      <a:pt x="918647" y="1308871"/>
                    </a:cubicBezTo>
                    <a:cubicBezTo>
                      <a:pt x="918647" y="1308871"/>
                      <a:pt x="918647" y="1307662"/>
                      <a:pt x="917439" y="1307662"/>
                    </a:cubicBezTo>
                    <a:cubicBezTo>
                      <a:pt x="916231" y="1306454"/>
                      <a:pt x="913815" y="1305246"/>
                      <a:pt x="912607" y="1302830"/>
                    </a:cubicBezTo>
                    <a:cubicBezTo>
                      <a:pt x="910190" y="1301622"/>
                      <a:pt x="910190" y="1300414"/>
                      <a:pt x="908982" y="1299206"/>
                    </a:cubicBezTo>
                    <a:cubicBezTo>
                      <a:pt x="904150" y="1291957"/>
                      <a:pt x="896901" y="1287125"/>
                      <a:pt x="890860" y="1281084"/>
                    </a:cubicBezTo>
                    <a:cubicBezTo>
                      <a:pt x="888444" y="1277459"/>
                      <a:pt x="886028" y="1275043"/>
                      <a:pt x="881195" y="1272627"/>
                    </a:cubicBezTo>
                    <a:cubicBezTo>
                      <a:pt x="879987" y="1271419"/>
                      <a:pt x="878779" y="1271419"/>
                      <a:pt x="877571" y="1270211"/>
                    </a:cubicBezTo>
                    <a:cubicBezTo>
                      <a:pt x="875155" y="1267795"/>
                      <a:pt x="872738" y="1266586"/>
                      <a:pt x="872738" y="1262962"/>
                    </a:cubicBezTo>
                    <a:cubicBezTo>
                      <a:pt x="872738" y="1262962"/>
                      <a:pt x="872738" y="1262962"/>
                      <a:pt x="873947" y="1262962"/>
                    </a:cubicBezTo>
                    <a:cubicBezTo>
                      <a:pt x="873947" y="1262962"/>
                      <a:pt x="873947" y="1262962"/>
                      <a:pt x="873947" y="1262962"/>
                    </a:cubicBezTo>
                    <a:lnTo>
                      <a:pt x="873947" y="1262962"/>
                    </a:lnTo>
                    <a:cubicBezTo>
                      <a:pt x="873947" y="1262962"/>
                      <a:pt x="873947" y="1262962"/>
                      <a:pt x="873947" y="1262962"/>
                    </a:cubicBezTo>
                    <a:cubicBezTo>
                      <a:pt x="873947" y="1262962"/>
                      <a:pt x="873947" y="1262962"/>
                      <a:pt x="873947" y="1262962"/>
                    </a:cubicBezTo>
                    <a:cubicBezTo>
                      <a:pt x="876363" y="1264170"/>
                      <a:pt x="877571" y="1266586"/>
                      <a:pt x="879987" y="1267795"/>
                    </a:cubicBezTo>
                    <a:cubicBezTo>
                      <a:pt x="882404" y="1269003"/>
                      <a:pt x="884819" y="1270211"/>
                      <a:pt x="886028" y="1271419"/>
                    </a:cubicBezTo>
                    <a:cubicBezTo>
                      <a:pt x="890860" y="1273835"/>
                      <a:pt x="892069" y="1278668"/>
                      <a:pt x="895693" y="1282292"/>
                    </a:cubicBezTo>
                    <a:cubicBezTo>
                      <a:pt x="900526" y="1287125"/>
                      <a:pt x="906566" y="1291957"/>
                      <a:pt x="910190" y="1297998"/>
                    </a:cubicBezTo>
                    <a:cubicBezTo>
                      <a:pt x="912607" y="1301622"/>
                      <a:pt x="916231" y="1302830"/>
                      <a:pt x="918647" y="1306454"/>
                    </a:cubicBezTo>
                    <a:cubicBezTo>
                      <a:pt x="919855" y="1307662"/>
                      <a:pt x="921063" y="1308871"/>
                      <a:pt x="921063" y="1310079"/>
                    </a:cubicBezTo>
                    <a:cubicBezTo>
                      <a:pt x="922272" y="1311287"/>
                      <a:pt x="923479" y="1312495"/>
                      <a:pt x="923479" y="1312495"/>
                    </a:cubicBezTo>
                    <a:cubicBezTo>
                      <a:pt x="923479" y="1312495"/>
                      <a:pt x="923479" y="1312495"/>
                      <a:pt x="924688" y="1313703"/>
                    </a:cubicBezTo>
                    <a:cubicBezTo>
                      <a:pt x="924688" y="1313703"/>
                      <a:pt x="924688" y="1313703"/>
                      <a:pt x="924688" y="1313703"/>
                    </a:cubicBezTo>
                    <a:cubicBezTo>
                      <a:pt x="924688" y="1313703"/>
                      <a:pt x="924688" y="1313703"/>
                      <a:pt x="924688" y="1313703"/>
                    </a:cubicBezTo>
                    <a:cubicBezTo>
                      <a:pt x="924688" y="1313703"/>
                      <a:pt x="924688" y="1313703"/>
                      <a:pt x="924688" y="1313703"/>
                    </a:cubicBezTo>
                    <a:cubicBezTo>
                      <a:pt x="924688" y="1313703"/>
                      <a:pt x="924688" y="1313703"/>
                      <a:pt x="924688" y="1313703"/>
                    </a:cubicBezTo>
                    <a:cubicBezTo>
                      <a:pt x="924688" y="1313703"/>
                      <a:pt x="924688" y="1313703"/>
                      <a:pt x="924688" y="1313703"/>
                    </a:cubicBezTo>
                    <a:cubicBezTo>
                      <a:pt x="924688" y="1313703"/>
                      <a:pt x="924688" y="1313703"/>
                      <a:pt x="924688" y="1313703"/>
                    </a:cubicBezTo>
                    <a:cubicBezTo>
                      <a:pt x="925896" y="1314911"/>
                      <a:pt x="925896" y="1316119"/>
                      <a:pt x="925896" y="1316119"/>
                    </a:cubicBezTo>
                    <a:cubicBezTo>
                      <a:pt x="925896" y="1316119"/>
                      <a:pt x="925896" y="1316119"/>
                      <a:pt x="925896" y="1314911"/>
                    </a:cubicBezTo>
                    <a:cubicBezTo>
                      <a:pt x="925896" y="1314911"/>
                      <a:pt x="925896" y="1314911"/>
                      <a:pt x="925896" y="1314911"/>
                    </a:cubicBezTo>
                    <a:cubicBezTo>
                      <a:pt x="924688" y="1310079"/>
                      <a:pt x="921063" y="1305246"/>
                      <a:pt x="919855" y="1301622"/>
                    </a:cubicBezTo>
                    <a:lnTo>
                      <a:pt x="919855" y="1301622"/>
                    </a:lnTo>
                    <a:cubicBezTo>
                      <a:pt x="919855" y="1301622"/>
                      <a:pt x="919855" y="1301622"/>
                      <a:pt x="919855" y="1301622"/>
                    </a:cubicBezTo>
                    <a:cubicBezTo>
                      <a:pt x="919855" y="1301622"/>
                      <a:pt x="919855" y="1301622"/>
                      <a:pt x="919855" y="1301622"/>
                    </a:cubicBezTo>
                    <a:cubicBezTo>
                      <a:pt x="921063" y="1302830"/>
                      <a:pt x="923479" y="1305246"/>
                      <a:pt x="924688" y="1307662"/>
                    </a:cubicBezTo>
                    <a:cubicBezTo>
                      <a:pt x="924688" y="1307662"/>
                      <a:pt x="924688" y="1307662"/>
                      <a:pt x="924688" y="1307662"/>
                    </a:cubicBezTo>
                    <a:cubicBezTo>
                      <a:pt x="924688" y="1307662"/>
                      <a:pt x="924688" y="1307662"/>
                      <a:pt x="924688" y="1308871"/>
                    </a:cubicBezTo>
                    <a:cubicBezTo>
                      <a:pt x="924688" y="1308871"/>
                      <a:pt x="924688" y="1308871"/>
                      <a:pt x="924688" y="1308871"/>
                    </a:cubicBezTo>
                    <a:cubicBezTo>
                      <a:pt x="924688" y="1308871"/>
                      <a:pt x="924688" y="1308871"/>
                      <a:pt x="924688" y="1310079"/>
                    </a:cubicBezTo>
                    <a:cubicBezTo>
                      <a:pt x="924688" y="1310079"/>
                      <a:pt x="924688" y="1310079"/>
                      <a:pt x="924688" y="1310079"/>
                    </a:cubicBezTo>
                    <a:cubicBezTo>
                      <a:pt x="924688" y="1310079"/>
                      <a:pt x="924688" y="1310079"/>
                      <a:pt x="924688" y="1310079"/>
                    </a:cubicBezTo>
                    <a:cubicBezTo>
                      <a:pt x="924688" y="1307662"/>
                      <a:pt x="924688" y="1306454"/>
                      <a:pt x="924688" y="1304038"/>
                    </a:cubicBezTo>
                    <a:cubicBezTo>
                      <a:pt x="924688" y="1304038"/>
                      <a:pt x="924688" y="1304038"/>
                      <a:pt x="924688" y="1302830"/>
                    </a:cubicBezTo>
                    <a:cubicBezTo>
                      <a:pt x="924688" y="1302830"/>
                      <a:pt x="924688" y="1302830"/>
                      <a:pt x="924688" y="1302830"/>
                    </a:cubicBezTo>
                    <a:cubicBezTo>
                      <a:pt x="924688" y="1302830"/>
                      <a:pt x="924688" y="1302830"/>
                      <a:pt x="924688" y="1302830"/>
                    </a:cubicBezTo>
                    <a:cubicBezTo>
                      <a:pt x="924688" y="1302830"/>
                      <a:pt x="924688" y="1302830"/>
                      <a:pt x="924688" y="1302830"/>
                    </a:cubicBezTo>
                    <a:cubicBezTo>
                      <a:pt x="924688" y="1301622"/>
                      <a:pt x="923479" y="1299206"/>
                      <a:pt x="923479" y="1297998"/>
                    </a:cubicBezTo>
                    <a:lnTo>
                      <a:pt x="923479" y="1297998"/>
                    </a:lnTo>
                    <a:cubicBezTo>
                      <a:pt x="923479" y="1297998"/>
                      <a:pt x="923479" y="1297998"/>
                      <a:pt x="923479" y="1296789"/>
                    </a:cubicBezTo>
                    <a:cubicBezTo>
                      <a:pt x="923479" y="1296789"/>
                      <a:pt x="923479" y="1296789"/>
                      <a:pt x="923479" y="1296789"/>
                    </a:cubicBezTo>
                    <a:cubicBezTo>
                      <a:pt x="923479" y="1296789"/>
                      <a:pt x="923479" y="1296789"/>
                      <a:pt x="923479" y="1296789"/>
                    </a:cubicBezTo>
                    <a:cubicBezTo>
                      <a:pt x="917439" y="1284708"/>
                      <a:pt x="911398" y="1273835"/>
                      <a:pt x="902941" y="1262962"/>
                    </a:cubicBezTo>
                    <a:cubicBezTo>
                      <a:pt x="902941" y="1261754"/>
                      <a:pt x="901733" y="1261754"/>
                      <a:pt x="901733" y="1260546"/>
                    </a:cubicBezTo>
                    <a:cubicBezTo>
                      <a:pt x="901733" y="1260546"/>
                      <a:pt x="901733" y="1260546"/>
                      <a:pt x="901733" y="1260546"/>
                    </a:cubicBezTo>
                    <a:cubicBezTo>
                      <a:pt x="901733" y="1260546"/>
                      <a:pt x="900526" y="1259338"/>
                      <a:pt x="900526" y="1259338"/>
                    </a:cubicBezTo>
                    <a:cubicBezTo>
                      <a:pt x="900526" y="1259338"/>
                      <a:pt x="900526" y="1259338"/>
                      <a:pt x="900526" y="1258129"/>
                    </a:cubicBezTo>
                    <a:cubicBezTo>
                      <a:pt x="900526" y="1258129"/>
                      <a:pt x="899317" y="1256922"/>
                      <a:pt x="899317" y="1256922"/>
                    </a:cubicBezTo>
                    <a:cubicBezTo>
                      <a:pt x="899317" y="1256922"/>
                      <a:pt x="899317" y="1256922"/>
                      <a:pt x="899317" y="1256922"/>
                    </a:cubicBezTo>
                    <a:cubicBezTo>
                      <a:pt x="898109" y="1255713"/>
                      <a:pt x="898109" y="1255713"/>
                      <a:pt x="896901" y="1254505"/>
                    </a:cubicBezTo>
                    <a:cubicBezTo>
                      <a:pt x="896901" y="1254505"/>
                      <a:pt x="896901" y="1254505"/>
                      <a:pt x="896901" y="1254505"/>
                    </a:cubicBezTo>
                    <a:cubicBezTo>
                      <a:pt x="895693" y="1253297"/>
                      <a:pt x="894485" y="1252089"/>
                      <a:pt x="892069" y="1249673"/>
                    </a:cubicBezTo>
                    <a:cubicBezTo>
                      <a:pt x="892069" y="1249673"/>
                      <a:pt x="892069" y="1249673"/>
                      <a:pt x="892069" y="1249673"/>
                    </a:cubicBezTo>
                    <a:cubicBezTo>
                      <a:pt x="890860" y="1248465"/>
                      <a:pt x="890860" y="1248465"/>
                      <a:pt x="889652" y="1248465"/>
                    </a:cubicBezTo>
                    <a:cubicBezTo>
                      <a:pt x="889652" y="1248465"/>
                      <a:pt x="889652" y="1248465"/>
                      <a:pt x="889652" y="1248465"/>
                    </a:cubicBezTo>
                    <a:cubicBezTo>
                      <a:pt x="888444" y="1247256"/>
                      <a:pt x="888444" y="1247256"/>
                      <a:pt x="887236" y="1247256"/>
                    </a:cubicBezTo>
                    <a:cubicBezTo>
                      <a:pt x="887236" y="1247256"/>
                      <a:pt x="887236" y="1247256"/>
                      <a:pt x="887236" y="1247256"/>
                    </a:cubicBezTo>
                    <a:cubicBezTo>
                      <a:pt x="886028" y="1246048"/>
                      <a:pt x="883612" y="1244840"/>
                      <a:pt x="881195" y="1243632"/>
                    </a:cubicBezTo>
                    <a:cubicBezTo>
                      <a:pt x="879987" y="1243632"/>
                      <a:pt x="877571" y="1242424"/>
                      <a:pt x="875155" y="1242424"/>
                    </a:cubicBezTo>
                    <a:cubicBezTo>
                      <a:pt x="873947" y="1242424"/>
                      <a:pt x="872738" y="1242424"/>
                      <a:pt x="872738" y="1243632"/>
                    </a:cubicBezTo>
                    <a:cubicBezTo>
                      <a:pt x="872738" y="1243632"/>
                      <a:pt x="872738" y="1243632"/>
                      <a:pt x="872738" y="1243632"/>
                    </a:cubicBezTo>
                    <a:cubicBezTo>
                      <a:pt x="872738" y="1244840"/>
                      <a:pt x="873947" y="1244840"/>
                      <a:pt x="873947" y="1246048"/>
                    </a:cubicBezTo>
                    <a:cubicBezTo>
                      <a:pt x="873947" y="1246048"/>
                      <a:pt x="873947" y="1246048"/>
                      <a:pt x="873947" y="1247256"/>
                    </a:cubicBezTo>
                    <a:cubicBezTo>
                      <a:pt x="875155" y="1248465"/>
                      <a:pt x="877571" y="1248465"/>
                      <a:pt x="878779" y="1249673"/>
                    </a:cubicBezTo>
                    <a:cubicBezTo>
                      <a:pt x="878779" y="1249673"/>
                      <a:pt x="879987" y="1250881"/>
                      <a:pt x="879987" y="1250881"/>
                    </a:cubicBezTo>
                    <a:cubicBezTo>
                      <a:pt x="879987" y="1250881"/>
                      <a:pt x="879987" y="1250881"/>
                      <a:pt x="879987" y="1250881"/>
                    </a:cubicBezTo>
                    <a:cubicBezTo>
                      <a:pt x="879987" y="1250881"/>
                      <a:pt x="881195" y="1250881"/>
                      <a:pt x="881195" y="1252089"/>
                    </a:cubicBezTo>
                    <a:cubicBezTo>
                      <a:pt x="881195" y="1252089"/>
                      <a:pt x="881195" y="1252089"/>
                      <a:pt x="881195" y="1252089"/>
                    </a:cubicBezTo>
                    <a:cubicBezTo>
                      <a:pt x="881195" y="1252089"/>
                      <a:pt x="881195" y="1252089"/>
                      <a:pt x="882404" y="1253297"/>
                    </a:cubicBezTo>
                    <a:cubicBezTo>
                      <a:pt x="882404" y="1253297"/>
                      <a:pt x="882404" y="1253297"/>
                      <a:pt x="882404" y="1253297"/>
                    </a:cubicBezTo>
                    <a:cubicBezTo>
                      <a:pt x="886028" y="1256922"/>
                      <a:pt x="889652" y="1261754"/>
                      <a:pt x="893276" y="1264170"/>
                    </a:cubicBezTo>
                    <a:cubicBezTo>
                      <a:pt x="895693" y="1265378"/>
                      <a:pt x="899317" y="1267795"/>
                      <a:pt x="900526" y="1270211"/>
                    </a:cubicBezTo>
                    <a:cubicBezTo>
                      <a:pt x="901733" y="1271419"/>
                      <a:pt x="901733" y="1272627"/>
                      <a:pt x="902941" y="1273835"/>
                    </a:cubicBezTo>
                    <a:cubicBezTo>
                      <a:pt x="902941" y="1275043"/>
                      <a:pt x="904150" y="1275043"/>
                      <a:pt x="904150" y="1276251"/>
                    </a:cubicBezTo>
                    <a:cubicBezTo>
                      <a:pt x="905358" y="1277459"/>
                      <a:pt x="905358" y="1278668"/>
                      <a:pt x="906566" y="1279876"/>
                    </a:cubicBezTo>
                    <a:cubicBezTo>
                      <a:pt x="907774" y="1282292"/>
                      <a:pt x="910190" y="1284708"/>
                      <a:pt x="911398" y="1288332"/>
                    </a:cubicBezTo>
                    <a:cubicBezTo>
                      <a:pt x="911398" y="1288332"/>
                      <a:pt x="911398" y="1288332"/>
                      <a:pt x="911398" y="1288332"/>
                    </a:cubicBezTo>
                    <a:cubicBezTo>
                      <a:pt x="911398" y="1288332"/>
                      <a:pt x="911398" y="1288332"/>
                      <a:pt x="911398" y="1288332"/>
                    </a:cubicBezTo>
                    <a:lnTo>
                      <a:pt x="911398" y="1288332"/>
                    </a:lnTo>
                    <a:cubicBezTo>
                      <a:pt x="911398" y="1288332"/>
                      <a:pt x="911398" y="1288332"/>
                      <a:pt x="911398" y="1287125"/>
                    </a:cubicBezTo>
                    <a:cubicBezTo>
                      <a:pt x="910190" y="1285916"/>
                      <a:pt x="910190" y="1284708"/>
                      <a:pt x="908982" y="1284708"/>
                    </a:cubicBezTo>
                    <a:cubicBezTo>
                      <a:pt x="907774" y="1283500"/>
                      <a:pt x="906566" y="1282292"/>
                      <a:pt x="905358" y="1281084"/>
                    </a:cubicBezTo>
                    <a:cubicBezTo>
                      <a:pt x="904150" y="1279876"/>
                      <a:pt x="902941" y="1278668"/>
                      <a:pt x="901733" y="1276251"/>
                    </a:cubicBezTo>
                    <a:cubicBezTo>
                      <a:pt x="900526" y="1275043"/>
                      <a:pt x="900526" y="1275043"/>
                      <a:pt x="899317" y="1273835"/>
                    </a:cubicBezTo>
                    <a:cubicBezTo>
                      <a:pt x="899317" y="1273835"/>
                      <a:pt x="899317" y="1273835"/>
                      <a:pt x="899317" y="1273835"/>
                    </a:cubicBezTo>
                    <a:cubicBezTo>
                      <a:pt x="896901" y="1270211"/>
                      <a:pt x="893276" y="1269003"/>
                      <a:pt x="889652" y="1266586"/>
                    </a:cubicBezTo>
                    <a:cubicBezTo>
                      <a:pt x="888444" y="1265378"/>
                      <a:pt x="887236" y="1265378"/>
                      <a:pt x="887236" y="1264170"/>
                    </a:cubicBezTo>
                    <a:cubicBezTo>
                      <a:pt x="886028" y="1262962"/>
                      <a:pt x="884819" y="1261754"/>
                      <a:pt x="883612" y="1260546"/>
                    </a:cubicBezTo>
                    <a:cubicBezTo>
                      <a:pt x="882404" y="1259338"/>
                      <a:pt x="881195" y="1258129"/>
                      <a:pt x="879987" y="1256922"/>
                    </a:cubicBezTo>
                    <a:cubicBezTo>
                      <a:pt x="879987" y="1256922"/>
                      <a:pt x="879987" y="1258129"/>
                      <a:pt x="879987" y="1258129"/>
                    </a:cubicBezTo>
                    <a:cubicBezTo>
                      <a:pt x="879987" y="1258129"/>
                      <a:pt x="879987" y="1258129"/>
                      <a:pt x="879987" y="1258129"/>
                    </a:cubicBezTo>
                    <a:cubicBezTo>
                      <a:pt x="879987" y="1256922"/>
                      <a:pt x="877571" y="1255713"/>
                      <a:pt x="875155" y="1254505"/>
                    </a:cubicBezTo>
                    <a:cubicBezTo>
                      <a:pt x="876363" y="1254505"/>
                      <a:pt x="876363" y="1255713"/>
                      <a:pt x="877571" y="1255713"/>
                    </a:cubicBezTo>
                    <a:cubicBezTo>
                      <a:pt x="881195" y="1259338"/>
                      <a:pt x="886028" y="1262962"/>
                      <a:pt x="889652" y="1266586"/>
                    </a:cubicBezTo>
                    <a:cubicBezTo>
                      <a:pt x="890860" y="1267795"/>
                      <a:pt x="892069" y="1269003"/>
                      <a:pt x="893276" y="1270211"/>
                    </a:cubicBezTo>
                    <a:cubicBezTo>
                      <a:pt x="893276" y="1270211"/>
                      <a:pt x="893276" y="1270211"/>
                      <a:pt x="893276" y="1270211"/>
                    </a:cubicBezTo>
                    <a:cubicBezTo>
                      <a:pt x="893276" y="1270211"/>
                      <a:pt x="893276" y="1270211"/>
                      <a:pt x="893276" y="1270211"/>
                    </a:cubicBezTo>
                    <a:lnTo>
                      <a:pt x="893276" y="1270211"/>
                    </a:lnTo>
                    <a:cubicBezTo>
                      <a:pt x="893276" y="1270211"/>
                      <a:pt x="893276" y="1270211"/>
                      <a:pt x="893276" y="1270211"/>
                    </a:cubicBezTo>
                    <a:cubicBezTo>
                      <a:pt x="886028" y="1265378"/>
                      <a:pt x="882404" y="1258129"/>
                      <a:pt x="875155" y="1254505"/>
                    </a:cubicBezTo>
                    <a:cubicBezTo>
                      <a:pt x="875155" y="1254505"/>
                      <a:pt x="875155" y="1254505"/>
                      <a:pt x="875155" y="1254505"/>
                    </a:cubicBezTo>
                    <a:cubicBezTo>
                      <a:pt x="875155" y="1254505"/>
                      <a:pt x="873947" y="1253297"/>
                      <a:pt x="872738" y="1253297"/>
                    </a:cubicBezTo>
                    <a:cubicBezTo>
                      <a:pt x="869114" y="1252089"/>
                      <a:pt x="864282" y="1253297"/>
                      <a:pt x="861865" y="1253297"/>
                    </a:cubicBezTo>
                    <a:cubicBezTo>
                      <a:pt x="858241" y="1253297"/>
                      <a:pt x="855825" y="1253297"/>
                      <a:pt x="855825" y="1256922"/>
                    </a:cubicBezTo>
                    <a:cubicBezTo>
                      <a:pt x="854616" y="1260546"/>
                      <a:pt x="854616" y="1264170"/>
                      <a:pt x="854616" y="1267795"/>
                    </a:cubicBezTo>
                    <a:cubicBezTo>
                      <a:pt x="857033" y="1272627"/>
                      <a:pt x="860657" y="1276251"/>
                      <a:pt x="865490" y="1278668"/>
                    </a:cubicBezTo>
                    <a:cubicBezTo>
                      <a:pt x="866698" y="1279876"/>
                      <a:pt x="869114" y="1281084"/>
                      <a:pt x="870322" y="1282292"/>
                    </a:cubicBezTo>
                    <a:cubicBezTo>
                      <a:pt x="870322" y="1282292"/>
                      <a:pt x="870322" y="1282292"/>
                      <a:pt x="870322" y="1282292"/>
                    </a:cubicBezTo>
                    <a:cubicBezTo>
                      <a:pt x="870322" y="1282292"/>
                      <a:pt x="870322" y="1282292"/>
                      <a:pt x="870322" y="1282292"/>
                    </a:cubicBezTo>
                    <a:cubicBezTo>
                      <a:pt x="873947" y="1284708"/>
                      <a:pt x="876363" y="1287125"/>
                      <a:pt x="879987" y="1289541"/>
                    </a:cubicBezTo>
                    <a:cubicBezTo>
                      <a:pt x="881195" y="1290749"/>
                      <a:pt x="882404" y="1291957"/>
                      <a:pt x="883612" y="1293165"/>
                    </a:cubicBezTo>
                    <a:cubicBezTo>
                      <a:pt x="883612" y="1293165"/>
                      <a:pt x="883612" y="1293165"/>
                      <a:pt x="883612" y="1293165"/>
                    </a:cubicBezTo>
                    <a:cubicBezTo>
                      <a:pt x="883612" y="1293165"/>
                      <a:pt x="883612" y="1293165"/>
                      <a:pt x="883612" y="1293165"/>
                    </a:cubicBezTo>
                    <a:cubicBezTo>
                      <a:pt x="879987" y="1290749"/>
                      <a:pt x="876363" y="1288332"/>
                      <a:pt x="872738" y="1285916"/>
                    </a:cubicBezTo>
                    <a:cubicBezTo>
                      <a:pt x="871530" y="1284708"/>
                      <a:pt x="869114" y="1283500"/>
                      <a:pt x="867906" y="1282292"/>
                    </a:cubicBezTo>
                    <a:cubicBezTo>
                      <a:pt x="863073" y="1278668"/>
                      <a:pt x="858241" y="1276251"/>
                      <a:pt x="855825" y="1271419"/>
                    </a:cubicBezTo>
                    <a:cubicBezTo>
                      <a:pt x="855825" y="1271419"/>
                      <a:pt x="855825" y="1270211"/>
                      <a:pt x="854616" y="1270211"/>
                    </a:cubicBezTo>
                    <a:lnTo>
                      <a:pt x="854616" y="1270211"/>
                    </a:lnTo>
                    <a:cubicBezTo>
                      <a:pt x="854616" y="1271419"/>
                      <a:pt x="853408" y="1271419"/>
                      <a:pt x="853408" y="1270211"/>
                    </a:cubicBezTo>
                    <a:cubicBezTo>
                      <a:pt x="848576" y="1265378"/>
                      <a:pt x="848576" y="1258129"/>
                      <a:pt x="852201" y="1253297"/>
                    </a:cubicBezTo>
                    <a:cubicBezTo>
                      <a:pt x="853408" y="1250881"/>
                      <a:pt x="855825" y="1250881"/>
                      <a:pt x="858241" y="1249673"/>
                    </a:cubicBezTo>
                    <a:cubicBezTo>
                      <a:pt x="861865" y="1248465"/>
                      <a:pt x="865490" y="1248465"/>
                      <a:pt x="869114" y="1249673"/>
                    </a:cubicBezTo>
                    <a:cubicBezTo>
                      <a:pt x="870322" y="1249673"/>
                      <a:pt x="871530" y="1249673"/>
                      <a:pt x="873947" y="1250881"/>
                    </a:cubicBezTo>
                    <a:cubicBezTo>
                      <a:pt x="871530" y="1249673"/>
                      <a:pt x="869114" y="1248465"/>
                      <a:pt x="866698" y="1247256"/>
                    </a:cubicBezTo>
                    <a:cubicBezTo>
                      <a:pt x="866698" y="1247256"/>
                      <a:pt x="866698" y="1247256"/>
                      <a:pt x="866698" y="1247256"/>
                    </a:cubicBezTo>
                    <a:cubicBezTo>
                      <a:pt x="866698" y="1247256"/>
                      <a:pt x="865490" y="1247256"/>
                      <a:pt x="865490" y="1247256"/>
                    </a:cubicBezTo>
                    <a:cubicBezTo>
                      <a:pt x="865490" y="1247256"/>
                      <a:pt x="864282" y="1247256"/>
                      <a:pt x="864282" y="1247256"/>
                    </a:cubicBezTo>
                    <a:cubicBezTo>
                      <a:pt x="864282" y="1247256"/>
                      <a:pt x="864282" y="1247256"/>
                      <a:pt x="864282" y="1247256"/>
                    </a:cubicBezTo>
                    <a:cubicBezTo>
                      <a:pt x="861865" y="1247256"/>
                      <a:pt x="857033" y="1246048"/>
                      <a:pt x="855825" y="1246048"/>
                    </a:cubicBezTo>
                    <a:cubicBezTo>
                      <a:pt x="855825" y="1246048"/>
                      <a:pt x="855825" y="1246048"/>
                      <a:pt x="855825" y="1246048"/>
                    </a:cubicBezTo>
                    <a:cubicBezTo>
                      <a:pt x="853408" y="1247256"/>
                      <a:pt x="850992" y="1248465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8576" y="1249673"/>
                    </a:cubicBezTo>
                    <a:cubicBezTo>
                      <a:pt x="848576" y="1249673"/>
                      <a:pt x="848576" y="1249673"/>
                      <a:pt x="849784" y="1249673"/>
                    </a:cubicBezTo>
                    <a:cubicBezTo>
                      <a:pt x="849784" y="1249673"/>
                      <a:pt x="849784" y="1249673"/>
                      <a:pt x="849784" y="1249673"/>
                    </a:cubicBezTo>
                    <a:cubicBezTo>
                      <a:pt x="849784" y="1249673"/>
                      <a:pt x="849784" y="1249673"/>
                      <a:pt x="850992" y="1249673"/>
                    </a:cubicBezTo>
                    <a:lnTo>
                      <a:pt x="850992" y="1249673"/>
                    </a:ln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0992" y="1249673"/>
                      <a:pt x="850992" y="1249673"/>
                    </a:cubicBezTo>
                    <a:lnTo>
                      <a:pt x="850992" y="1249673"/>
                    </a:lnTo>
                    <a:cubicBezTo>
                      <a:pt x="850992" y="1249673"/>
                      <a:pt x="850992" y="1249673"/>
                      <a:pt x="850992" y="1249673"/>
                    </a:cubicBezTo>
                    <a:cubicBezTo>
                      <a:pt x="850992" y="1249673"/>
                      <a:pt x="852201" y="1249673"/>
                      <a:pt x="852201" y="1249673"/>
                    </a:cubicBezTo>
                    <a:cubicBezTo>
                      <a:pt x="852201" y="1249673"/>
                      <a:pt x="852201" y="1249673"/>
                      <a:pt x="852201" y="1249673"/>
                    </a:cubicBezTo>
                    <a:cubicBezTo>
                      <a:pt x="852201" y="1249673"/>
                      <a:pt x="852201" y="1249673"/>
                      <a:pt x="852201" y="1249673"/>
                    </a:cubicBezTo>
                    <a:cubicBezTo>
                      <a:pt x="853408" y="1249673"/>
                      <a:pt x="854616" y="1249673"/>
                      <a:pt x="854616" y="1249673"/>
                    </a:cubicBezTo>
                    <a:cubicBezTo>
                      <a:pt x="854616" y="1249673"/>
                      <a:pt x="855825" y="1248465"/>
                      <a:pt x="855825" y="1248465"/>
                    </a:cubicBezTo>
                    <a:cubicBezTo>
                      <a:pt x="853408" y="1247256"/>
                      <a:pt x="848576" y="1246048"/>
                      <a:pt x="847368" y="1246048"/>
                    </a:cubicBezTo>
                    <a:cubicBezTo>
                      <a:pt x="846160" y="1246048"/>
                      <a:pt x="844951" y="1246048"/>
                      <a:pt x="842535" y="1246048"/>
                    </a:cubicBezTo>
                    <a:cubicBezTo>
                      <a:pt x="838911" y="1247256"/>
                      <a:pt x="835287" y="1248465"/>
                      <a:pt x="832870" y="1249673"/>
                    </a:cubicBezTo>
                    <a:cubicBezTo>
                      <a:pt x="831662" y="1249673"/>
                      <a:pt x="831662" y="1250881"/>
                      <a:pt x="830454" y="1250881"/>
                    </a:cubicBezTo>
                    <a:cubicBezTo>
                      <a:pt x="830454" y="1250881"/>
                      <a:pt x="830454" y="1250881"/>
                      <a:pt x="830454" y="1250881"/>
                    </a:cubicBezTo>
                    <a:cubicBezTo>
                      <a:pt x="830454" y="1250881"/>
                      <a:pt x="830454" y="1250881"/>
                      <a:pt x="829246" y="1252089"/>
                    </a:cubicBezTo>
                    <a:cubicBezTo>
                      <a:pt x="829246" y="1252089"/>
                      <a:pt x="828038" y="1253297"/>
                      <a:pt x="828038" y="1253297"/>
                    </a:cubicBezTo>
                    <a:cubicBezTo>
                      <a:pt x="828038" y="1253297"/>
                      <a:pt x="828038" y="1253297"/>
                      <a:pt x="828038" y="1253297"/>
                    </a:cubicBezTo>
                    <a:cubicBezTo>
                      <a:pt x="825622" y="1255713"/>
                      <a:pt x="824413" y="1256922"/>
                      <a:pt x="821998" y="1259338"/>
                    </a:cubicBezTo>
                    <a:cubicBezTo>
                      <a:pt x="821998" y="1262962"/>
                      <a:pt x="819581" y="1264170"/>
                      <a:pt x="818373" y="1266586"/>
                    </a:cubicBezTo>
                    <a:cubicBezTo>
                      <a:pt x="818373" y="1266586"/>
                      <a:pt x="818373" y="1267795"/>
                      <a:pt x="818373" y="1267795"/>
                    </a:cubicBezTo>
                    <a:cubicBezTo>
                      <a:pt x="818373" y="1267795"/>
                      <a:pt x="818373" y="1269003"/>
                      <a:pt x="818373" y="1269003"/>
                    </a:cubicBezTo>
                    <a:cubicBezTo>
                      <a:pt x="818373" y="1269003"/>
                      <a:pt x="818373" y="1269003"/>
                      <a:pt x="818373" y="1269003"/>
                    </a:cubicBezTo>
                    <a:cubicBezTo>
                      <a:pt x="818373" y="1269003"/>
                      <a:pt x="818373" y="1270211"/>
                      <a:pt x="818373" y="1270211"/>
                    </a:cubicBezTo>
                    <a:cubicBezTo>
                      <a:pt x="818373" y="1270211"/>
                      <a:pt x="818373" y="1270211"/>
                      <a:pt x="818373" y="1270211"/>
                    </a:cubicBezTo>
                    <a:cubicBezTo>
                      <a:pt x="818373" y="1271419"/>
                      <a:pt x="818373" y="1272627"/>
                      <a:pt x="818373" y="1272627"/>
                    </a:cubicBezTo>
                    <a:cubicBezTo>
                      <a:pt x="818373" y="1272627"/>
                      <a:pt x="818373" y="1272627"/>
                      <a:pt x="818373" y="1272627"/>
                    </a:cubicBezTo>
                    <a:cubicBezTo>
                      <a:pt x="818373" y="1272627"/>
                      <a:pt x="818373" y="1273835"/>
                      <a:pt x="818373" y="1273835"/>
                    </a:cubicBezTo>
                    <a:cubicBezTo>
                      <a:pt x="818373" y="1273835"/>
                      <a:pt x="818373" y="1273835"/>
                      <a:pt x="818373" y="1273835"/>
                    </a:cubicBezTo>
                    <a:cubicBezTo>
                      <a:pt x="818373" y="1275043"/>
                      <a:pt x="819581" y="1276251"/>
                      <a:pt x="819581" y="1278668"/>
                    </a:cubicBezTo>
                    <a:cubicBezTo>
                      <a:pt x="819581" y="1278668"/>
                      <a:pt x="819581" y="1278668"/>
                      <a:pt x="819581" y="1278668"/>
                    </a:cubicBezTo>
                    <a:cubicBezTo>
                      <a:pt x="819581" y="1278668"/>
                      <a:pt x="819581" y="1278668"/>
                      <a:pt x="819581" y="1278668"/>
                    </a:cubicBezTo>
                    <a:cubicBezTo>
                      <a:pt x="819581" y="1278668"/>
                      <a:pt x="819581" y="1278668"/>
                      <a:pt x="819581" y="1278668"/>
                    </a:cubicBezTo>
                    <a:cubicBezTo>
                      <a:pt x="819581" y="1278668"/>
                      <a:pt x="819581" y="1278668"/>
                      <a:pt x="819581" y="1278668"/>
                    </a:cubicBezTo>
                    <a:cubicBezTo>
                      <a:pt x="819581" y="1278668"/>
                      <a:pt x="819581" y="1279876"/>
                      <a:pt x="819581" y="1279876"/>
                    </a:cubicBezTo>
                    <a:cubicBezTo>
                      <a:pt x="819581" y="1279876"/>
                      <a:pt x="819581" y="1279876"/>
                      <a:pt x="819581" y="1281084"/>
                    </a:cubicBezTo>
                    <a:cubicBezTo>
                      <a:pt x="820789" y="1282292"/>
                      <a:pt x="821998" y="1284708"/>
                      <a:pt x="821998" y="1285916"/>
                    </a:cubicBezTo>
                    <a:cubicBezTo>
                      <a:pt x="823205" y="1288332"/>
                      <a:pt x="823205" y="1291957"/>
                      <a:pt x="825622" y="1294373"/>
                    </a:cubicBezTo>
                    <a:cubicBezTo>
                      <a:pt x="828038" y="1295581"/>
                      <a:pt x="829246" y="1295581"/>
                      <a:pt x="831662" y="1295581"/>
                    </a:cubicBezTo>
                    <a:cubicBezTo>
                      <a:pt x="832870" y="1295581"/>
                      <a:pt x="834079" y="1296789"/>
                      <a:pt x="835287" y="1296789"/>
                    </a:cubicBezTo>
                    <a:cubicBezTo>
                      <a:pt x="837703" y="1297998"/>
                      <a:pt x="838911" y="1300414"/>
                      <a:pt x="841327" y="1301622"/>
                    </a:cubicBezTo>
                    <a:cubicBezTo>
                      <a:pt x="844951" y="1304038"/>
                      <a:pt x="849784" y="1306454"/>
                      <a:pt x="854616" y="1308871"/>
                    </a:cubicBezTo>
                    <a:cubicBezTo>
                      <a:pt x="857033" y="1310079"/>
                      <a:pt x="859449" y="1310079"/>
                      <a:pt x="861865" y="1312495"/>
                    </a:cubicBezTo>
                    <a:cubicBezTo>
                      <a:pt x="861865" y="1312495"/>
                      <a:pt x="861865" y="1312495"/>
                      <a:pt x="861865" y="1312495"/>
                    </a:cubicBezTo>
                    <a:cubicBezTo>
                      <a:pt x="855825" y="1310079"/>
                      <a:pt x="848576" y="1308871"/>
                      <a:pt x="842535" y="1305246"/>
                    </a:cubicBezTo>
                    <a:cubicBezTo>
                      <a:pt x="841327" y="1304038"/>
                      <a:pt x="840119" y="1304038"/>
                      <a:pt x="838911" y="1302830"/>
                    </a:cubicBezTo>
                    <a:cubicBezTo>
                      <a:pt x="848576" y="1270211"/>
                      <a:pt x="846160" y="1267795"/>
                      <a:pt x="843744" y="1267795"/>
                    </a:cubicBezTo>
                    <a:cubicBezTo>
                      <a:pt x="843744" y="1267795"/>
                      <a:pt x="843744" y="1267795"/>
                      <a:pt x="843744" y="1267795"/>
                    </a:cubicBezTo>
                    <a:cubicBezTo>
                      <a:pt x="843744" y="1267795"/>
                      <a:pt x="843744" y="1267795"/>
                      <a:pt x="843744" y="1267795"/>
                    </a:cubicBezTo>
                    <a:cubicBezTo>
                      <a:pt x="843744" y="1267795"/>
                      <a:pt x="843744" y="1267795"/>
                      <a:pt x="843744" y="1267795"/>
                    </a:cubicBezTo>
                    <a:cubicBezTo>
                      <a:pt x="843744" y="1267795"/>
                      <a:pt x="843744" y="1267795"/>
                      <a:pt x="843744" y="1267795"/>
                    </a:cubicBezTo>
                    <a:cubicBezTo>
                      <a:pt x="843744" y="1267795"/>
                      <a:pt x="843744" y="1267795"/>
                      <a:pt x="843744" y="1267795"/>
                    </a:cubicBezTo>
                    <a:cubicBezTo>
                      <a:pt x="843744" y="1267795"/>
                      <a:pt x="843744" y="1267795"/>
                      <a:pt x="843744" y="1267795"/>
                    </a:cubicBezTo>
                    <a:close/>
                    <a:moveTo>
                      <a:pt x="859449" y="1114363"/>
                    </a:moveTo>
                    <a:cubicBezTo>
                      <a:pt x="859449" y="1114363"/>
                      <a:pt x="859449" y="1114363"/>
                      <a:pt x="859449" y="1114363"/>
                    </a:cubicBezTo>
                    <a:cubicBezTo>
                      <a:pt x="859449" y="1113155"/>
                      <a:pt x="859449" y="1113155"/>
                      <a:pt x="859449" y="1111947"/>
                    </a:cubicBezTo>
                    <a:cubicBezTo>
                      <a:pt x="859449" y="1111947"/>
                      <a:pt x="859449" y="1110739"/>
                      <a:pt x="859449" y="1110739"/>
                    </a:cubicBezTo>
                    <a:cubicBezTo>
                      <a:pt x="859449" y="1110739"/>
                      <a:pt x="859449" y="1110739"/>
                      <a:pt x="859449" y="1110739"/>
                    </a:cubicBezTo>
                    <a:cubicBezTo>
                      <a:pt x="859449" y="1110739"/>
                      <a:pt x="859449" y="1109530"/>
                      <a:pt x="859449" y="1109530"/>
                    </a:cubicBezTo>
                    <a:cubicBezTo>
                      <a:pt x="859449" y="1109530"/>
                      <a:pt x="859449" y="1109530"/>
                      <a:pt x="859449" y="1108322"/>
                    </a:cubicBezTo>
                    <a:cubicBezTo>
                      <a:pt x="859449" y="1108322"/>
                      <a:pt x="859449" y="1107114"/>
                      <a:pt x="859449" y="1107114"/>
                    </a:cubicBezTo>
                    <a:cubicBezTo>
                      <a:pt x="859449" y="1107114"/>
                      <a:pt x="859449" y="1107114"/>
                      <a:pt x="859449" y="1105906"/>
                    </a:cubicBezTo>
                    <a:cubicBezTo>
                      <a:pt x="859449" y="1105906"/>
                      <a:pt x="859449" y="1105906"/>
                      <a:pt x="859449" y="1104698"/>
                    </a:cubicBezTo>
                    <a:cubicBezTo>
                      <a:pt x="859449" y="1104698"/>
                      <a:pt x="859449" y="1104698"/>
                      <a:pt x="859449" y="1103490"/>
                    </a:cubicBezTo>
                    <a:cubicBezTo>
                      <a:pt x="859449" y="1103490"/>
                      <a:pt x="859449" y="1103490"/>
                      <a:pt x="859449" y="1102282"/>
                    </a:cubicBezTo>
                    <a:cubicBezTo>
                      <a:pt x="859449" y="1102282"/>
                      <a:pt x="859449" y="1102282"/>
                      <a:pt x="859449" y="1101073"/>
                    </a:cubicBezTo>
                    <a:cubicBezTo>
                      <a:pt x="859449" y="1101073"/>
                      <a:pt x="859449" y="1101073"/>
                      <a:pt x="859449" y="1099866"/>
                    </a:cubicBezTo>
                    <a:cubicBezTo>
                      <a:pt x="859449" y="1099866"/>
                      <a:pt x="859449" y="1099866"/>
                      <a:pt x="859449" y="1098657"/>
                    </a:cubicBezTo>
                    <a:cubicBezTo>
                      <a:pt x="859449" y="1098657"/>
                      <a:pt x="859449" y="1098657"/>
                      <a:pt x="859449" y="1097449"/>
                    </a:cubicBezTo>
                    <a:cubicBezTo>
                      <a:pt x="859449" y="1097449"/>
                      <a:pt x="859449" y="1097449"/>
                      <a:pt x="859449" y="1096241"/>
                    </a:cubicBezTo>
                    <a:cubicBezTo>
                      <a:pt x="859449" y="1096241"/>
                      <a:pt x="859449" y="1096241"/>
                      <a:pt x="859449" y="1096241"/>
                    </a:cubicBezTo>
                    <a:cubicBezTo>
                      <a:pt x="859449" y="1096241"/>
                      <a:pt x="859449" y="1096241"/>
                      <a:pt x="859449" y="1095033"/>
                    </a:cubicBezTo>
                    <a:cubicBezTo>
                      <a:pt x="859449" y="1095033"/>
                      <a:pt x="859449" y="1095033"/>
                      <a:pt x="859449" y="1095033"/>
                    </a:cubicBezTo>
                    <a:cubicBezTo>
                      <a:pt x="859449" y="1095033"/>
                      <a:pt x="860657" y="1093825"/>
                      <a:pt x="860657" y="1093825"/>
                    </a:cubicBezTo>
                    <a:cubicBezTo>
                      <a:pt x="860657" y="1093825"/>
                      <a:pt x="860657" y="1093825"/>
                      <a:pt x="860657" y="1093825"/>
                    </a:cubicBezTo>
                    <a:cubicBezTo>
                      <a:pt x="860657" y="1093825"/>
                      <a:pt x="860657" y="1093825"/>
                      <a:pt x="860657" y="1092617"/>
                    </a:cubicBezTo>
                    <a:cubicBezTo>
                      <a:pt x="861865" y="1091409"/>
                      <a:pt x="863073" y="1090200"/>
                      <a:pt x="863073" y="1088992"/>
                    </a:cubicBezTo>
                    <a:cubicBezTo>
                      <a:pt x="863073" y="1088992"/>
                      <a:pt x="863073" y="1086576"/>
                      <a:pt x="863073" y="1085368"/>
                    </a:cubicBezTo>
                    <a:cubicBezTo>
                      <a:pt x="859449" y="1086576"/>
                      <a:pt x="852201" y="1091409"/>
                      <a:pt x="850992" y="1092617"/>
                    </a:cubicBezTo>
                    <a:cubicBezTo>
                      <a:pt x="848576" y="1093825"/>
                      <a:pt x="847368" y="1096241"/>
                      <a:pt x="846160" y="1097449"/>
                    </a:cubicBezTo>
                    <a:cubicBezTo>
                      <a:pt x="843744" y="1103490"/>
                      <a:pt x="841327" y="1109530"/>
                      <a:pt x="841327" y="1115571"/>
                    </a:cubicBezTo>
                    <a:cubicBezTo>
                      <a:pt x="841327" y="1116779"/>
                      <a:pt x="841327" y="1119195"/>
                      <a:pt x="841327" y="1120403"/>
                    </a:cubicBezTo>
                    <a:cubicBezTo>
                      <a:pt x="841327" y="1120403"/>
                      <a:pt x="841327" y="1120403"/>
                      <a:pt x="841327" y="1120403"/>
                    </a:cubicBezTo>
                    <a:cubicBezTo>
                      <a:pt x="841327" y="1120403"/>
                      <a:pt x="841327" y="1121612"/>
                      <a:pt x="841327" y="1122820"/>
                    </a:cubicBezTo>
                    <a:cubicBezTo>
                      <a:pt x="841327" y="1124028"/>
                      <a:pt x="841327" y="1124028"/>
                      <a:pt x="841327" y="1125236"/>
                    </a:cubicBezTo>
                    <a:cubicBezTo>
                      <a:pt x="841327" y="1125236"/>
                      <a:pt x="841327" y="1125236"/>
                      <a:pt x="841327" y="1125236"/>
                    </a:cubicBezTo>
                    <a:cubicBezTo>
                      <a:pt x="842535" y="1134901"/>
                      <a:pt x="843744" y="1146982"/>
                      <a:pt x="849784" y="1156647"/>
                    </a:cubicBezTo>
                    <a:cubicBezTo>
                      <a:pt x="849784" y="1157855"/>
                      <a:pt x="850992" y="1157855"/>
                      <a:pt x="850992" y="1159064"/>
                    </a:cubicBezTo>
                    <a:cubicBezTo>
                      <a:pt x="850992" y="1159064"/>
                      <a:pt x="850992" y="1159064"/>
                      <a:pt x="850992" y="1159064"/>
                    </a:cubicBezTo>
                    <a:cubicBezTo>
                      <a:pt x="850992" y="1159064"/>
                      <a:pt x="852201" y="1160272"/>
                      <a:pt x="852201" y="1160272"/>
                    </a:cubicBezTo>
                    <a:cubicBezTo>
                      <a:pt x="852201" y="1160272"/>
                      <a:pt x="852201" y="1160272"/>
                      <a:pt x="852201" y="1160272"/>
                    </a:cubicBezTo>
                    <a:cubicBezTo>
                      <a:pt x="853408" y="1161480"/>
                      <a:pt x="854616" y="1162688"/>
                      <a:pt x="855825" y="1163896"/>
                    </a:cubicBezTo>
                    <a:cubicBezTo>
                      <a:pt x="855825" y="1163896"/>
                      <a:pt x="855825" y="1163896"/>
                      <a:pt x="855825" y="1163896"/>
                    </a:cubicBezTo>
                    <a:cubicBezTo>
                      <a:pt x="857033" y="1163896"/>
                      <a:pt x="857033" y="1165104"/>
                      <a:pt x="858241" y="1165104"/>
                    </a:cubicBezTo>
                    <a:cubicBezTo>
                      <a:pt x="858241" y="1165104"/>
                      <a:pt x="858241" y="1165104"/>
                      <a:pt x="858241" y="1165104"/>
                    </a:cubicBezTo>
                    <a:cubicBezTo>
                      <a:pt x="860657" y="1166312"/>
                      <a:pt x="863073" y="1167520"/>
                      <a:pt x="865490" y="1168728"/>
                    </a:cubicBezTo>
                    <a:cubicBezTo>
                      <a:pt x="865490" y="1168728"/>
                      <a:pt x="865490" y="1168728"/>
                      <a:pt x="865490" y="1168728"/>
                    </a:cubicBezTo>
                    <a:cubicBezTo>
                      <a:pt x="865490" y="1168728"/>
                      <a:pt x="865490" y="1168728"/>
                      <a:pt x="865490" y="1168728"/>
                    </a:cubicBezTo>
                    <a:cubicBezTo>
                      <a:pt x="865490" y="1168728"/>
                      <a:pt x="865490" y="1168728"/>
                      <a:pt x="865490" y="1168728"/>
                    </a:cubicBezTo>
                    <a:cubicBezTo>
                      <a:pt x="865490" y="1168728"/>
                      <a:pt x="865490" y="1168728"/>
                      <a:pt x="865490" y="1168728"/>
                    </a:cubicBezTo>
                    <a:lnTo>
                      <a:pt x="865490" y="1168728"/>
                    </a:lnTo>
                    <a:cubicBezTo>
                      <a:pt x="866698" y="1168728"/>
                      <a:pt x="867906" y="1169937"/>
                      <a:pt x="869114" y="1169937"/>
                    </a:cubicBezTo>
                    <a:cubicBezTo>
                      <a:pt x="871530" y="1169937"/>
                      <a:pt x="875155" y="1171145"/>
                      <a:pt x="877571" y="1172353"/>
                    </a:cubicBezTo>
                    <a:cubicBezTo>
                      <a:pt x="881195" y="1174769"/>
                      <a:pt x="886028" y="1177185"/>
                      <a:pt x="890860" y="1177185"/>
                    </a:cubicBezTo>
                    <a:cubicBezTo>
                      <a:pt x="893276" y="1175977"/>
                      <a:pt x="896901" y="1174769"/>
                      <a:pt x="899317" y="1172353"/>
                    </a:cubicBezTo>
                    <a:cubicBezTo>
                      <a:pt x="902941" y="1168728"/>
                      <a:pt x="911398" y="1168728"/>
                      <a:pt x="916231" y="1168728"/>
                    </a:cubicBezTo>
                    <a:cubicBezTo>
                      <a:pt x="923479" y="1167520"/>
                      <a:pt x="931936" y="1163896"/>
                      <a:pt x="937977" y="1160272"/>
                    </a:cubicBezTo>
                    <a:cubicBezTo>
                      <a:pt x="941601" y="1157855"/>
                      <a:pt x="945225" y="1155439"/>
                      <a:pt x="948850" y="1155439"/>
                    </a:cubicBezTo>
                    <a:cubicBezTo>
                      <a:pt x="948850" y="1155439"/>
                      <a:pt x="948850" y="1155439"/>
                      <a:pt x="948850" y="1155439"/>
                    </a:cubicBezTo>
                    <a:cubicBezTo>
                      <a:pt x="936769" y="1160272"/>
                      <a:pt x="928312" y="1171145"/>
                      <a:pt x="913815" y="1173561"/>
                    </a:cubicBezTo>
                    <a:cubicBezTo>
                      <a:pt x="910190" y="1174769"/>
                      <a:pt x="905358" y="1174769"/>
                      <a:pt x="901733" y="1177185"/>
                    </a:cubicBezTo>
                    <a:cubicBezTo>
                      <a:pt x="901733" y="1177185"/>
                      <a:pt x="901733" y="1177185"/>
                      <a:pt x="901733" y="1177185"/>
                    </a:cubicBezTo>
                    <a:lnTo>
                      <a:pt x="901733" y="1177185"/>
                    </a:lnTo>
                    <a:cubicBezTo>
                      <a:pt x="901733" y="1177185"/>
                      <a:pt x="901733" y="1177185"/>
                      <a:pt x="901733" y="1177185"/>
                    </a:cubicBezTo>
                    <a:cubicBezTo>
                      <a:pt x="901733" y="1177185"/>
                      <a:pt x="901733" y="1177185"/>
                      <a:pt x="901733" y="1177185"/>
                    </a:cubicBezTo>
                    <a:cubicBezTo>
                      <a:pt x="901733" y="1177185"/>
                      <a:pt x="901733" y="1177185"/>
                      <a:pt x="901733" y="1177185"/>
                    </a:cubicBezTo>
                    <a:cubicBezTo>
                      <a:pt x="901733" y="1177185"/>
                      <a:pt x="901733" y="1177185"/>
                      <a:pt x="901733" y="1177185"/>
                    </a:cubicBezTo>
                    <a:cubicBezTo>
                      <a:pt x="902941" y="1178394"/>
                      <a:pt x="902941" y="1179601"/>
                      <a:pt x="902941" y="1180810"/>
                    </a:cubicBezTo>
                    <a:cubicBezTo>
                      <a:pt x="902941" y="1180810"/>
                      <a:pt x="902941" y="1182018"/>
                      <a:pt x="901733" y="1182018"/>
                    </a:cubicBezTo>
                    <a:cubicBezTo>
                      <a:pt x="901733" y="1182018"/>
                      <a:pt x="901733" y="1182018"/>
                      <a:pt x="901733" y="1182018"/>
                    </a:cubicBezTo>
                    <a:cubicBezTo>
                      <a:pt x="899317" y="1183226"/>
                      <a:pt x="896901" y="1185642"/>
                      <a:pt x="893276" y="1185642"/>
                    </a:cubicBezTo>
                    <a:cubicBezTo>
                      <a:pt x="892069" y="1185642"/>
                      <a:pt x="890860" y="1185642"/>
                      <a:pt x="890860" y="1185642"/>
                    </a:cubicBezTo>
                    <a:cubicBezTo>
                      <a:pt x="887236" y="1185642"/>
                      <a:pt x="884819" y="1185642"/>
                      <a:pt x="882404" y="1186850"/>
                    </a:cubicBezTo>
                    <a:cubicBezTo>
                      <a:pt x="882404" y="1186850"/>
                      <a:pt x="881195" y="1186850"/>
                      <a:pt x="881195" y="1186850"/>
                    </a:cubicBezTo>
                    <a:cubicBezTo>
                      <a:pt x="881195" y="1186850"/>
                      <a:pt x="881195" y="1186850"/>
                      <a:pt x="879987" y="1186850"/>
                    </a:cubicBezTo>
                    <a:cubicBezTo>
                      <a:pt x="879987" y="1186850"/>
                      <a:pt x="879987" y="1186850"/>
                      <a:pt x="879987" y="1186850"/>
                    </a:cubicBezTo>
                    <a:cubicBezTo>
                      <a:pt x="879987" y="1186850"/>
                      <a:pt x="879987" y="1186850"/>
                      <a:pt x="878779" y="1186850"/>
                    </a:cubicBezTo>
                    <a:cubicBezTo>
                      <a:pt x="878779" y="1186850"/>
                      <a:pt x="878779" y="1186850"/>
                      <a:pt x="878779" y="1186850"/>
                    </a:cubicBezTo>
                    <a:cubicBezTo>
                      <a:pt x="878779" y="1186850"/>
                      <a:pt x="878779" y="1186850"/>
                      <a:pt x="877571" y="1186850"/>
                    </a:cubicBezTo>
                    <a:lnTo>
                      <a:pt x="877571" y="1186850"/>
                    </a:lnTo>
                    <a:cubicBezTo>
                      <a:pt x="877571" y="1186850"/>
                      <a:pt x="877571" y="1186850"/>
                      <a:pt x="876363" y="1186850"/>
                    </a:cubicBezTo>
                    <a:cubicBezTo>
                      <a:pt x="876363" y="1186850"/>
                      <a:pt x="876363" y="1186850"/>
                      <a:pt x="876363" y="1186850"/>
                    </a:cubicBezTo>
                    <a:cubicBezTo>
                      <a:pt x="876363" y="1186850"/>
                      <a:pt x="876363" y="1186850"/>
                      <a:pt x="875155" y="1186850"/>
                    </a:cubicBezTo>
                    <a:cubicBezTo>
                      <a:pt x="875155" y="1186850"/>
                      <a:pt x="875155" y="1186850"/>
                      <a:pt x="875155" y="1186850"/>
                    </a:cubicBezTo>
                    <a:cubicBezTo>
                      <a:pt x="875155" y="1186850"/>
                      <a:pt x="875155" y="1186850"/>
                      <a:pt x="873947" y="1186850"/>
                    </a:cubicBezTo>
                    <a:cubicBezTo>
                      <a:pt x="873947" y="1186850"/>
                      <a:pt x="873947" y="1186850"/>
                      <a:pt x="873947" y="1186850"/>
                    </a:cubicBezTo>
                    <a:cubicBezTo>
                      <a:pt x="873947" y="1186850"/>
                      <a:pt x="873947" y="1186850"/>
                      <a:pt x="872738" y="1186850"/>
                    </a:cubicBezTo>
                    <a:cubicBezTo>
                      <a:pt x="872738" y="1186850"/>
                      <a:pt x="872738" y="1186850"/>
                      <a:pt x="872738" y="1186850"/>
                    </a:cubicBezTo>
                    <a:cubicBezTo>
                      <a:pt x="872738" y="1186850"/>
                      <a:pt x="872738" y="1186850"/>
                      <a:pt x="871530" y="1186850"/>
                    </a:cubicBezTo>
                    <a:cubicBezTo>
                      <a:pt x="871530" y="1186850"/>
                      <a:pt x="871530" y="1186850"/>
                      <a:pt x="871530" y="1186850"/>
                    </a:cubicBezTo>
                    <a:cubicBezTo>
                      <a:pt x="871530" y="1186850"/>
                      <a:pt x="871530" y="1186850"/>
                      <a:pt x="871530" y="1186850"/>
                    </a:cubicBezTo>
                    <a:cubicBezTo>
                      <a:pt x="871530" y="1186850"/>
                      <a:pt x="871530" y="1186850"/>
                      <a:pt x="870322" y="1186850"/>
                    </a:cubicBezTo>
                    <a:cubicBezTo>
                      <a:pt x="870322" y="1186850"/>
                      <a:pt x="870322" y="1186850"/>
                      <a:pt x="870322" y="1186850"/>
                    </a:cubicBezTo>
                    <a:cubicBezTo>
                      <a:pt x="869114" y="1186850"/>
                      <a:pt x="869114" y="1186850"/>
                      <a:pt x="867906" y="1185642"/>
                    </a:cubicBezTo>
                    <a:cubicBezTo>
                      <a:pt x="866698" y="1185642"/>
                      <a:pt x="865490" y="1184434"/>
                      <a:pt x="864282" y="1184434"/>
                    </a:cubicBezTo>
                    <a:cubicBezTo>
                      <a:pt x="861865" y="1185642"/>
                      <a:pt x="860657" y="1188058"/>
                      <a:pt x="861865" y="1191683"/>
                    </a:cubicBezTo>
                    <a:cubicBezTo>
                      <a:pt x="863073" y="1192891"/>
                      <a:pt x="864282" y="1194099"/>
                      <a:pt x="865490" y="1195307"/>
                    </a:cubicBezTo>
                    <a:cubicBezTo>
                      <a:pt x="865490" y="1195307"/>
                      <a:pt x="865490" y="1195307"/>
                      <a:pt x="865490" y="1195307"/>
                    </a:cubicBezTo>
                    <a:cubicBezTo>
                      <a:pt x="865490" y="1195307"/>
                      <a:pt x="866698" y="1196515"/>
                      <a:pt x="866698" y="1196515"/>
                    </a:cubicBezTo>
                    <a:cubicBezTo>
                      <a:pt x="866698" y="1196515"/>
                      <a:pt x="866698" y="1196515"/>
                      <a:pt x="866698" y="1196515"/>
                    </a:cubicBezTo>
                    <a:cubicBezTo>
                      <a:pt x="866698" y="1196515"/>
                      <a:pt x="867906" y="1197723"/>
                      <a:pt x="869114" y="1197723"/>
                    </a:cubicBezTo>
                    <a:cubicBezTo>
                      <a:pt x="869114" y="1197723"/>
                      <a:pt x="869114" y="1197723"/>
                      <a:pt x="869114" y="1197723"/>
                    </a:cubicBezTo>
                    <a:cubicBezTo>
                      <a:pt x="875155" y="1201348"/>
                      <a:pt x="879987" y="1203764"/>
                      <a:pt x="886028" y="1206180"/>
                    </a:cubicBezTo>
                    <a:cubicBezTo>
                      <a:pt x="888444" y="1207388"/>
                      <a:pt x="890860" y="1208597"/>
                      <a:pt x="894485" y="1209804"/>
                    </a:cubicBezTo>
                    <a:cubicBezTo>
                      <a:pt x="898109" y="1212221"/>
                      <a:pt x="902941" y="1214637"/>
                      <a:pt x="907774" y="1217053"/>
                    </a:cubicBezTo>
                    <a:cubicBezTo>
                      <a:pt x="908982" y="1218261"/>
                      <a:pt x="911398" y="1218261"/>
                      <a:pt x="912607" y="1219470"/>
                    </a:cubicBezTo>
                    <a:cubicBezTo>
                      <a:pt x="915022" y="1220678"/>
                      <a:pt x="917439" y="1221886"/>
                      <a:pt x="919855" y="1221886"/>
                    </a:cubicBezTo>
                    <a:cubicBezTo>
                      <a:pt x="921063" y="1221886"/>
                      <a:pt x="921063" y="1221886"/>
                      <a:pt x="922272" y="1221886"/>
                    </a:cubicBezTo>
                    <a:cubicBezTo>
                      <a:pt x="930729" y="1223094"/>
                      <a:pt x="937977" y="1221886"/>
                      <a:pt x="945225" y="1218261"/>
                    </a:cubicBezTo>
                    <a:cubicBezTo>
                      <a:pt x="947642" y="1217053"/>
                      <a:pt x="951266" y="1215845"/>
                      <a:pt x="953682" y="1214637"/>
                    </a:cubicBezTo>
                    <a:cubicBezTo>
                      <a:pt x="956099" y="1213429"/>
                      <a:pt x="957307" y="1212221"/>
                      <a:pt x="959723" y="1212221"/>
                    </a:cubicBezTo>
                    <a:cubicBezTo>
                      <a:pt x="959723" y="1212221"/>
                      <a:pt x="960932" y="1212221"/>
                      <a:pt x="960932" y="1212221"/>
                    </a:cubicBezTo>
                    <a:cubicBezTo>
                      <a:pt x="963347" y="1211013"/>
                      <a:pt x="964556" y="1209804"/>
                      <a:pt x="966972" y="1208597"/>
                    </a:cubicBezTo>
                    <a:cubicBezTo>
                      <a:pt x="966972" y="1208597"/>
                      <a:pt x="966972" y="1208597"/>
                      <a:pt x="966972" y="1208597"/>
                    </a:cubicBezTo>
                    <a:cubicBezTo>
                      <a:pt x="968180" y="1207388"/>
                      <a:pt x="970596" y="1206180"/>
                      <a:pt x="971804" y="1204972"/>
                    </a:cubicBezTo>
                    <a:cubicBezTo>
                      <a:pt x="971804" y="1204972"/>
                      <a:pt x="971804" y="1204972"/>
                      <a:pt x="973013" y="1204972"/>
                    </a:cubicBezTo>
                    <a:cubicBezTo>
                      <a:pt x="974221" y="1203764"/>
                      <a:pt x="976637" y="1202556"/>
                      <a:pt x="977845" y="1201348"/>
                    </a:cubicBezTo>
                    <a:cubicBezTo>
                      <a:pt x="977845" y="1201348"/>
                      <a:pt x="979053" y="1201348"/>
                      <a:pt x="979053" y="1200140"/>
                    </a:cubicBezTo>
                    <a:cubicBezTo>
                      <a:pt x="980261" y="1198931"/>
                      <a:pt x="982678" y="1197723"/>
                      <a:pt x="983886" y="1196515"/>
                    </a:cubicBezTo>
                    <a:cubicBezTo>
                      <a:pt x="983886" y="1196515"/>
                      <a:pt x="983886" y="1196515"/>
                      <a:pt x="983886" y="1196515"/>
                    </a:cubicBezTo>
                    <a:cubicBezTo>
                      <a:pt x="983886" y="1196515"/>
                      <a:pt x="983886" y="1196515"/>
                      <a:pt x="983886" y="1196515"/>
                    </a:cubicBezTo>
                    <a:cubicBezTo>
                      <a:pt x="985094" y="1195307"/>
                      <a:pt x="986302" y="1194099"/>
                      <a:pt x="987510" y="1192891"/>
                    </a:cubicBezTo>
                    <a:cubicBezTo>
                      <a:pt x="987510" y="1192891"/>
                      <a:pt x="988718" y="1191683"/>
                      <a:pt x="988718" y="1191683"/>
                    </a:cubicBezTo>
                    <a:cubicBezTo>
                      <a:pt x="989926" y="1190475"/>
                      <a:pt x="991135" y="1189267"/>
                      <a:pt x="991135" y="1189267"/>
                    </a:cubicBezTo>
                    <a:cubicBezTo>
                      <a:pt x="991135" y="1189267"/>
                      <a:pt x="992343" y="1188058"/>
                      <a:pt x="992343" y="1188058"/>
                    </a:cubicBezTo>
                    <a:cubicBezTo>
                      <a:pt x="993550" y="1186850"/>
                      <a:pt x="994759" y="1185642"/>
                      <a:pt x="995967" y="1184434"/>
                    </a:cubicBezTo>
                    <a:cubicBezTo>
                      <a:pt x="995967" y="1184434"/>
                      <a:pt x="995967" y="1184434"/>
                      <a:pt x="995967" y="1184434"/>
                    </a:cubicBezTo>
                    <a:cubicBezTo>
                      <a:pt x="995967" y="1184434"/>
                      <a:pt x="995967" y="1184434"/>
                      <a:pt x="995967" y="1183226"/>
                    </a:cubicBezTo>
                    <a:cubicBezTo>
                      <a:pt x="997175" y="1182018"/>
                      <a:pt x="998383" y="1180810"/>
                      <a:pt x="999591" y="1179601"/>
                    </a:cubicBezTo>
                    <a:cubicBezTo>
                      <a:pt x="999591" y="1179601"/>
                      <a:pt x="1000800" y="1178394"/>
                      <a:pt x="1000800" y="1178394"/>
                    </a:cubicBezTo>
                    <a:cubicBezTo>
                      <a:pt x="1002007" y="1177185"/>
                      <a:pt x="1003216" y="1175977"/>
                      <a:pt x="1003216" y="1174769"/>
                    </a:cubicBezTo>
                    <a:cubicBezTo>
                      <a:pt x="1003216" y="1174769"/>
                      <a:pt x="1004424" y="1173561"/>
                      <a:pt x="1004424" y="1172353"/>
                    </a:cubicBezTo>
                    <a:cubicBezTo>
                      <a:pt x="1005632" y="1171145"/>
                      <a:pt x="1005632" y="1169937"/>
                      <a:pt x="1006840" y="1168728"/>
                    </a:cubicBezTo>
                    <a:cubicBezTo>
                      <a:pt x="1006840" y="1168728"/>
                      <a:pt x="1008048" y="1167520"/>
                      <a:pt x="1008048" y="1167520"/>
                    </a:cubicBezTo>
                    <a:cubicBezTo>
                      <a:pt x="1009257" y="1166312"/>
                      <a:pt x="1010464" y="1165104"/>
                      <a:pt x="1011672" y="1162688"/>
                    </a:cubicBezTo>
                    <a:cubicBezTo>
                      <a:pt x="1011672" y="1162688"/>
                      <a:pt x="1011672" y="1162688"/>
                      <a:pt x="1011672" y="1161480"/>
                    </a:cubicBezTo>
                    <a:cubicBezTo>
                      <a:pt x="1015297" y="1156647"/>
                      <a:pt x="1018921" y="1151815"/>
                      <a:pt x="1022546" y="1146982"/>
                    </a:cubicBezTo>
                    <a:cubicBezTo>
                      <a:pt x="1022546" y="1146982"/>
                      <a:pt x="1022546" y="1146982"/>
                      <a:pt x="1022546" y="1146982"/>
                    </a:cubicBezTo>
                    <a:cubicBezTo>
                      <a:pt x="1022546" y="1146982"/>
                      <a:pt x="1022546" y="1146982"/>
                      <a:pt x="1022546" y="1146982"/>
                    </a:cubicBezTo>
                    <a:cubicBezTo>
                      <a:pt x="1022546" y="1146982"/>
                      <a:pt x="1022546" y="1146982"/>
                      <a:pt x="1022546" y="1146982"/>
                    </a:cubicBezTo>
                    <a:cubicBezTo>
                      <a:pt x="1022546" y="1146982"/>
                      <a:pt x="1022546" y="1146982"/>
                      <a:pt x="1022546" y="1146982"/>
                    </a:cubicBezTo>
                    <a:cubicBezTo>
                      <a:pt x="1022546" y="1146982"/>
                      <a:pt x="1022546" y="1146982"/>
                      <a:pt x="1022546" y="1146982"/>
                    </a:cubicBezTo>
                    <a:cubicBezTo>
                      <a:pt x="1022546" y="1146982"/>
                      <a:pt x="1022546" y="1146982"/>
                      <a:pt x="1022546" y="1146982"/>
                    </a:cubicBezTo>
                    <a:cubicBezTo>
                      <a:pt x="1022546" y="1146982"/>
                      <a:pt x="1022546" y="1146982"/>
                      <a:pt x="1022546" y="1146982"/>
                    </a:cubicBezTo>
                    <a:lnTo>
                      <a:pt x="1022546" y="1146982"/>
                    </a:lnTo>
                    <a:cubicBezTo>
                      <a:pt x="1022546" y="1146982"/>
                      <a:pt x="1022546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1338" y="1146982"/>
                      <a:pt x="1021338" y="1146982"/>
                    </a:cubicBezTo>
                    <a:cubicBezTo>
                      <a:pt x="1021338" y="1146982"/>
                      <a:pt x="1020129" y="1148191"/>
                      <a:pt x="1020129" y="1148191"/>
                    </a:cubicBezTo>
                    <a:cubicBezTo>
                      <a:pt x="1020129" y="1148191"/>
                      <a:pt x="1020129" y="1148191"/>
                      <a:pt x="1020129" y="1148191"/>
                    </a:cubicBezTo>
                    <a:cubicBezTo>
                      <a:pt x="1017713" y="1150607"/>
                      <a:pt x="1016505" y="1153023"/>
                      <a:pt x="1014089" y="1156647"/>
                    </a:cubicBezTo>
                    <a:cubicBezTo>
                      <a:pt x="1014089" y="1156647"/>
                      <a:pt x="1014089" y="1156647"/>
                      <a:pt x="1014089" y="1157855"/>
                    </a:cubicBezTo>
                    <a:cubicBezTo>
                      <a:pt x="1011672" y="1160272"/>
                      <a:pt x="1010464" y="1163896"/>
                      <a:pt x="1008048" y="1166312"/>
                    </a:cubicBezTo>
                    <a:cubicBezTo>
                      <a:pt x="1002007" y="1174769"/>
                      <a:pt x="994759" y="1183226"/>
                      <a:pt x="988718" y="1190475"/>
                    </a:cubicBezTo>
                    <a:cubicBezTo>
                      <a:pt x="987510" y="1191683"/>
                      <a:pt x="987510" y="1192891"/>
                      <a:pt x="986302" y="1192891"/>
                    </a:cubicBezTo>
                    <a:cubicBezTo>
                      <a:pt x="986302" y="1192891"/>
                      <a:pt x="986302" y="1192891"/>
                      <a:pt x="986302" y="1194099"/>
                    </a:cubicBezTo>
                    <a:cubicBezTo>
                      <a:pt x="986302" y="1194099"/>
                      <a:pt x="986302" y="1194099"/>
                      <a:pt x="985094" y="1195307"/>
                    </a:cubicBezTo>
                    <a:cubicBezTo>
                      <a:pt x="985094" y="1195307"/>
                      <a:pt x="985094" y="1195307"/>
                      <a:pt x="983886" y="1196515"/>
                    </a:cubicBezTo>
                    <a:cubicBezTo>
                      <a:pt x="983886" y="1196515"/>
                      <a:pt x="983886" y="1196515"/>
                      <a:pt x="982678" y="1197723"/>
                    </a:cubicBezTo>
                    <a:cubicBezTo>
                      <a:pt x="982678" y="1197723"/>
                      <a:pt x="982678" y="1197723"/>
                      <a:pt x="982678" y="1197723"/>
                    </a:cubicBezTo>
                    <a:cubicBezTo>
                      <a:pt x="982678" y="1197723"/>
                      <a:pt x="982678" y="1197723"/>
                      <a:pt x="982678" y="1197723"/>
                    </a:cubicBezTo>
                    <a:cubicBezTo>
                      <a:pt x="982678" y="1197723"/>
                      <a:pt x="982678" y="1197723"/>
                      <a:pt x="982678" y="1197723"/>
                    </a:cubicBezTo>
                    <a:cubicBezTo>
                      <a:pt x="982678" y="1197723"/>
                      <a:pt x="981469" y="1197723"/>
                      <a:pt x="981469" y="1197723"/>
                    </a:cubicBezTo>
                    <a:cubicBezTo>
                      <a:pt x="981469" y="1197723"/>
                      <a:pt x="981469" y="1197723"/>
                      <a:pt x="981469" y="1197723"/>
                    </a:cubicBezTo>
                    <a:cubicBezTo>
                      <a:pt x="981469" y="1197723"/>
                      <a:pt x="980261" y="1197723"/>
                      <a:pt x="980261" y="1197723"/>
                    </a:cubicBezTo>
                    <a:cubicBezTo>
                      <a:pt x="980261" y="1197723"/>
                      <a:pt x="980261" y="1197723"/>
                      <a:pt x="980261" y="1197723"/>
                    </a:cubicBezTo>
                    <a:cubicBezTo>
                      <a:pt x="980261" y="1197723"/>
                      <a:pt x="979053" y="1197723"/>
                      <a:pt x="979053" y="1197723"/>
                    </a:cubicBezTo>
                    <a:cubicBezTo>
                      <a:pt x="979053" y="1197723"/>
                      <a:pt x="979053" y="1197723"/>
                      <a:pt x="979053" y="1197723"/>
                    </a:cubicBezTo>
                    <a:cubicBezTo>
                      <a:pt x="979053" y="1197723"/>
                      <a:pt x="979053" y="1197723"/>
                      <a:pt x="979053" y="1197723"/>
                    </a:cubicBezTo>
                    <a:cubicBezTo>
                      <a:pt x="980261" y="1197723"/>
                      <a:pt x="980261" y="1197723"/>
                      <a:pt x="981469" y="1196515"/>
                    </a:cubicBezTo>
                    <a:cubicBezTo>
                      <a:pt x="986302" y="1194099"/>
                      <a:pt x="991135" y="1188058"/>
                      <a:pt x="994759" y="1183226"/>
                    </a:cubicBezTo>
                    <a:cubicBezTo>
                      <a:pt x="999591" y="1178394"/>
                      <a:pt x="1003216" y="1172353"/>
                      <a:pt x="1006840" y="1166312"/>
                    </a:cubicBezTo>
                    <a:cubicBezTo>
                      <a:pt x="1008048" y="1165104"/>
                      <a:pt x="1009257" y="1163896"/>
                      <a:pt x="1009257" y="1162688"/>
                    </a:cubicBezTo>
                    <a:cubicBezTo>
                      <a:pt x="1011672" y="1160272"/>
                      <a:pt x="1012881" y="1157855"/>
                      <a:pt x="1015297" y="1155439"/>
                    </a:cubicBezTo>
                    <a:cubicBezTo>
                      <a:pt x="1015297" y="1154231"/>
                      <a:pt x="1016505" y="1153023"/>
                      <a:pt x="1016505" y="1151815"/>
                    </a:cubicBezTo>
                    <a:cubicBezTo>
                      <a:pt x="1016505" y="1151815"/>
                      <a:pt x="1016505" y="1151815"/>
                      <a:pt x="1016505" y="1151815"/>
                    </a:cubicBezTo>
                    <a:cubicBezTo>
                      <a:pt x="1016505" y="1151815"/>
                      <a:pt x="1016505" y="1151815"/>
                      <a:pt x="1016505" y="1151815"/>
                    </a:cubicBezTo>
                    <a:cubicBezTo>
                      <a:pt x="1016505" y="1151815"/>
                      <a:pt x="1016505" y="1151815"/>
                      <a:pt x="1016505" y="1151815"/>
                    </a:cubicBezTo>
                    <a:cubicBezTo>
                      <a:pt x="1016505" y="1151815"/>
                      <a:pt x="1016505" y="1151815"/>
                      <a:pt x="1016505" y="1151815"/>
                    </a:cubicBezTo>
                    <a:cubicBezTo>
                      <a:pt x="1016505" y="1151815"/>
                      <a:pt x="1016505" y="1151815"/>
                      <a:pt x="1016505" y="1150607"/>
                    </a:cubicBezTo>
                    <a:cubicBezTo>
                      <a:pt x="1016505" y="1150607"/>
                      <a:pt x="1016505" y="1150607"/>
                      <a:pt x="1016505" y="1150607"/>
                    </a:cubicBezTo>
                    <a:cubicBezTo>
                      <a:pt x="1016505" y="1150607"/>
                      <a:pt x="1016505" y="1150607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6505" y="1149398"/>
                      <a:pt x="1016505" y="1149398"/>
                    </a:cubicBezTo>
                    <a:cubicBezTo>
                      <a:pt x="1016505" y="1149398"/>
                      <a:pt x="1015297" y="1149398"/>
                      <a:pt x="1015297" y="1149398"/>
                    </a:cubicBezTo>
                    <a:cubicBezTo>
                      <a:pt x="1014089" y="1150607"/>
                      <a:pt x="1012881" y="1151815"/>
                      <a:pt x="1011672" y="1151815"/>
                    </a:cubicBezTo>
                    <a:cubicBezTo>
                      <a:pt x="1011672" y="1151815"/>
                      <a:pt x="1011672" y="1151815"/>
                      <a:pt x="1011672" y="1151815"/>
                    </a:cubicBezTo>
                    <a:cubicBezTo>
                      <a:pt x="1009257" y="1154231"/>
                      <a:pt x="1005632" y="1157855"/>
                      <a:pt x="1003216" y="1160272"/>
                    </a:cubicBezTo>
                    <a:cubicBezTo>
                      <a:pt x="1003216" y="1160272"/>
                      <a:pt x="1002007" y="1161480"/>
                      <a:pt x="1002007" y="1161480"/>
                    </a:cubicBezTo>
                    <a:cubicBezTo>
                      <a:pt x="1000800" y="1162688"/>
                      <a:pt x="1000800" y="1162688"/>
                      <a:pt x="999591" y="1163896"/>
                    </a:cubicBezTo>
                    <a:cubicBezTo>
                      <a:pt x="999591" y="1163896"/>
                      <a:pt x="998383" y="1165104"/>
                      <a:pt x="997175" y="1165104"/>
                    </a:cubicBezTo>
                    <a:cubicBezTo>
                      <a:pt x="995967" y="1166312"/>
                      <a:pt x="994759" y="1167520"/>
                      <a:pt x="993550" y="1167520"/>
                    </a:cubicBezTo>
                    <a:cubicBezTo>
                      <a:pt x="992343" y="1167520"/>
                      <a:pt x="992343" y="1168728"/>
                      <a:pt x="991135" y="1168728"/>
                    </a:cubicBezTo>
                    <a:cubicBezTo>
                      <a:pt x="989926" y="1168728"/>
                      <a:pt x="989926" y="1169937"/>
                      <a:pt x="988718" y="1169937"/>
                    </a:cubicBezTo>
                    <a:cubicBezTo>
                      <a:pt x="987510" y="1171145"/>
                      <a:pt x="986302" y="1171145"/>
                      <a:pt x="986302" y="1172353"/>
                    </a:cubicBezTo>
                    <a:cubicBezTo>
                      <a:pt x="986302" y="1172353"/>
                      <a:pt x="985094" y="1173561"/>
                      <a:pt x="985094" y="1173561"/>
                    </a:cubicBezTo>
                    <a:cubicBezTo>
                      <a:pt x="983886" y="1174769"/>
                      <a:pt x="982678" y="1174769"/>
                      <a:pt x="980261" y="1175977"/>
                    </a:cubicBezTo>
                    <a:cubicBezTo>
                      <a:pt x="980261" y="1175977"/>
                      <a:pt x="979053" y="1177185"/>
                      <a:pt x="979053" y="1177185"/>
                    </a:cubicBezTo>
                    <a:cubicBezTo>
                      <a:pt x="977845" y="1178394"/>
                      <a:pt x="976637" y="1178394"/>
                      <a:pt x="975429" y="1179601"/>
                    </a:cubicBezTo>
                    <a:cubicBezTo>
                      <a:pt x="975429" y="1179601"/>
                      <a:pt x="974221" y="1179601"/>
                      <a:pt x="974221" y="1180810"/>
                    </a:cubicBezTo>
                    <a:cubicBezTo>
                      <a:pt x="973013" y="1182018"/>
                      <a:pt x="970596" y="1182018"/>
                      <a:pt x="969388" y="1183226"/>
                    </a:cubicBezTo>
                    <a:cubicBezTo>
                      <a:pt x="969388" y="1183226"/>
                      <a:pt x="969388" y="1183226"/>
                      <a:pt x="968180" y="1183226"/>
                    </a:cubicBezTo>
                    <a:cubicBezTo>
                      <a:pt x="966972" y="1184434"/>
                      <a:pt x="964556" y="1184434"/>
                      <a:pt x="963347" y="1185642"/>
                    </a:cubicBezTo>
                    <a:cubicBezTo>
                      <a:pt x="963347" y="1185642"/>
                      <a:pt x="962139" y="1185642"/>
                      <a:pt x="962139" y="1185642"/>
                    </a:cubicBezTo>
                    <a:cubicBezTo>
                      <a:pt x="959723" y="1186850"/>
                      <a:pt x="958515" y="1186850"/>
                      <a:pt x="956099" y="1188058"/>
                    </a:cubicBezTo>
                    <a:cubicBezTo>
                      <a:pt x="956099" y="1188058"/>
                      <a:pt x="956099" y="1188058"/>
                      <a:pt x="956099" y="1188058"/>
                    </a:cubicBezTo>
                    <a:cubicBezTo>
                      <a:pt x="956099" y="1188058"/>
                      <a:pt x="956099" y="1188058"/>
                      <a:pt x="956099" y="1188058"/>
                    </a:cubicBezTo>
                    <a:lnTo>
                      <a:pt x="956099" y="1188058"/>
                    </a:lnTo>
                    <a:cubicBezTo>
                      <a:pt x="956099" y="1188058"/>
                      <a:pt x="956099" y="1188058"/>
                      <a:pt x="956099" y="1188058"/>
                    </a:cubicBezTo>
                    <a:cubicBezTo>
                      <a:pt x="958515" y="1186850"/>
                      <a:pt x="960932" y="1185642"/>
                      <a:pt x="962139" y="1185642"/>
                    </a:cubicBezTo>
                    <a:cubicBezTo>
                      <a:pt x="973013" y="1180810"/>
                      <a:pt x="983886" y="1173561"/>
                      <a:pt x="993550" y="1166312"/>
                    </a:cubicBezTo>
                    <a:cubicBezTo>
                      <a:pt x="995967" y="1165104"/>
                      <a:pt x="997175" y="1162688"/>
                      <a:pt x="999591" y="1161480"/>
                    </a:cubicBezTo>
                    <a:cubicBezTo>
                      <a:pt x="999591" y="1161480"/>
                      <a:pt x="1000800" y="1160272"/>
                      <a:pt x="1002007" y="1160272"/>
                    </a:cubicBezTo>
                    <a:cubicBezTo>
                      <a:pt x="1002007" y="1160272"/>
                      <a:pt x="1003216" y="1160272"/>
                      <a:pt x="1003216" y="1159064"/>
                    </a:cubicBezTo>
                    <a:cubicBezTo>
                      <a:pt x="1003216" y="1159064"/>
                      <a:pt x="1004424" y="1157855"/>
                      <a:pt x="1004424" y="1157855"/>
                    </a:cubicBezTo>
                    <a:cubicBezTo>
                      <a:pt x="1005632" y="1157855"/>
                      <a:pt x="1005632" y="1156647"/>
                      <a:pt x="1006840" y="1156647"/>
                    </a:cubicBezTo>
                    <a:cubicBezTo>
                      <a:pt x="1006840" y="1156647"/>
                      <a:pt x="1008048" y="1156647"/>
                      <a:pt x="1008048" y="1155439"/>
                    </a:cubicBezTo>
                    <a:cubicBezTo>
                      <a:pt x="1009257" y="1154231"/>
                      <a:pt x="1009257" y="1154231"/>
                      <a:pt x="1010464" y="1153023"/>
                    </a:cubicBezTo>
                    <a:cubicBezTo>
                      <a:pt x="1010464" y="1153023"/>
                      <a:pt x="1010464" y="1153023"/>
                      <a:pt x="1011672" y="1151815"/>
                    </a:cubicBezTo>
                    <a:cubicBezTo>
                      <a:pt x="1012881" y="1150607"/>
                      <a:pt x="1014089" y="1150607"/>
                      <a:pt x="1014089" y="1149398"/>
                    </a:cubicBezTo>
                    <a:cubicBezTo>
                      <a:pt x="1014089" y="1149398"/>
                      <a:pt x="1014089" y="1149398"/>
                      <a:pt x="1014089" y="1149398"/>
                    </a:cubicBezTo>
                    <a:cubicBezTo>
                      <a:pt x="1014089" y="1149398"/>
                      <a:pt x="1014089" y="1149398"/>
                      <a:pt x="1014089" y="1149398"/>
                    </a:cubicBezTo>
                    <a:cubicBezTo>
                      <a:pt x="1014089" y="1148191"/>
                      <a:pt x="1016505" y="1146982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lnTo>
                      <a:pt x="1017713" y="1145774"/>
                    </a:ln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cubicBezTo>
                      <a:pt x="1017713" y="1145774"/>
                      <a:pt x="1017713" y="1145774"/>
                      <a:pt x="1017713" y="1145774"/>
                    </a:cubicBezTo>
                    <a:lnTo>
                      <a:pt x="1017713" y="1145774"/>
                    </a:lnTo>
                    <a:cubicBezTo>
                      <a:pt x="1017713" y="1145774"/>
                      <a:pt x="1017713" y="1145774"/>
                      <a:pt x="1016505" y="1145774"/>
                    </a:cubicBezTo>
                    <a:cubicBezTo>
                      <a:pt x="1016505" y="1145774"/>
                      <a:pt x="1016505" y="1145774"/>
                      <a:pt x="1016505" y="1145774"/>
                    </a:cubicBezTo>
                    <a:cubicBezTo>
                      <a:pt x="1015297" y="1146982"/>
                      <a:pt x="1014089" y="1148191"/>
                      <a:pt x="1012881" y="1148191"/>
                    </a:cubicBezTo>
                    <a:cubicBezTo>
                      <a:pt x="1010464" y="1149398"/>
                      <a:pt x="1008048" y="1151815"/>
                      <a:pt x="1005632" y="1153023"/>
                    </a:cubicBezTo>
                    <a:cubicBezTo>
                      <a:pt x="995967" y="1159064"/>
                      <a:pt x="986302" y="1163896"/>
                      <a:pt x="975429" y="1168728"/>
                    </a:cubicBezTo>
                    <a:cubicBezTo>
                      <a:pt x="973013" y="1169937"/>
                      <a:pt x="969388" y="1171145"/>
                      <a:pt x="966972" y="1171145"/>
                    </a:cubicBezTo>
                    <a:cubicBezTo>
                      <a:pt x="966972" y="1171145"/>
                      <a:pt x="966972" y="1171145"/>
                      <a:pt x="966972" y="1171145"/>
                    </a:cubicBezTo>
                    <a:cubicBezTo>
                      <a:pt x="966972" y="1171145"/>
                      <a:pt x="966972" y="1171145"/>
                      <a:pt x="966972" y="1171145"/>
                    </a:cubicBezTo>
                    <a:cubicBezTo>
                      <a:pt x="966972" y="1171145"/>
                      <a:pt x="966972" y="1171145"/>
                      <a:pt x="966972" y="1171145"/>
                    </a:cubicBezTo>
                    <a:cubicBezTo>
                      <a:pt x="979053" y="1166312"/>
                      <a:pt x="991135" y="1160272"/>
                      <a:pt x="1003216" y="1153023"/>
                    </a:cubicBezTo>
                    <a:cubicBezTo>
                      <a:pt x="1003216" y="1153023"/>
                      <a:pt x="1003216" y="1153023"/>
                      <a:pt x="1003216" y="1153023"/>
                    </a:cubicBezTo>
                    <a:cubicBezTo>
                      <a:pt x="1004424" y="1151815"/>
                      <a:pt x="1005632" y="1150607"/>
                      <a:pt x="1008048" y="1149398"/>
                    </a:cubicBezTo>
                    <a:cubicBezTo>
                      <a:pt x="1008048" y="1149398"/>
                      <a:pt x="1009257" y="1149398"/>
                      <a:pt x="1009257" y="1148191"/>
                    </a:cubicBezTo>
                    <a:cubicBezTo>
                      <a:pt x="1012881" y="1145774"/>
                      <a:pt x="1015297" y="1143358"/>
                      <a:pt x="1018921" y="1140942"/>
                    </a:cubicBezTo>
                    <a:lnTo>
                      <a:pt x="1020129" y="1139734"/>
                    </a:lnTo>
                    <a:cubicBezTo>
                      <a:pt x="1021338" y="1138525"/>
                      <a:pt x="1022546" y="1137317"/>
                      <a:pt x="1023753" y="1137317"/>
                    </a:cubicBezTo>
                    <a:cubicBezTo>
                      <a:pt x="1023753" y="1137317"/>
                      <a:pt x="1023753" y="1137317"/>
                      <a:pt x="1024962" y="1136109"/>
                    </a:cubicBezTo>
                    <a:cubicBezTo>
                      <a:pt x="1023753" y="1137317"/>
                      <a:pt x="1022546" y="1137317"/>
                      <a:pt x="1021338" y="1138525"/>
                    </a:cubicBezTo>
                    <a:cubicBezTo>
                      <a:pt x="1017713" y="1140942"/>
                      <a:pt x="1014089" y="1142150"/>
                      <a:pt x="1010464" y="1144566"/>
                    </a:cubicBezTo>
                    <a:cubicBezTo>
                      <a:pt x="1005632" y="1146982"/>
                      <a:pt x="1002007" y="1149398"/>
                      <a:pt x="997175" y="1150607"/>
                    </a:cubicBezTo>
                    <a:cubicBezTo>
                      <a:pt x="994759" y="1151815"/>
                      <a:pt x="992343" y="1153023"/>
                      <a:pt x="989926" y="1154231"/>
                    </a:cubicBezTo>
                    <a:cubicBezTo>
                      <a:pt x="989926" y="1154231"/>
                      <a:pt x="989926" y="1154231"/>
                      <a:pt x="989926" y="1154231"/>
                    </a:cubicBezTo>
                    <a:cubicBezTo>
                      <a:pt x="988718" y="1155439"/>
                      <a:pt x="986302" y="1155439"/>
                      <a:pt x="985094" y="1156647"/>
                    </a:cubicBezTo>
                    <a:cubicBezTo>
                      <a:pt x="985094" y="1156647"/>
                      <a:pt x="985094" y="1156647"/>
                      <a:pt x="985094" y="1156647"/>
                    </a:cubicBezTo>
                    <a:cubicBezTo>
                      <a:pt x="983886" y="1156647"/>
                      <a:pt x="983886" y="1156647"/>
                      <a:pt x="982678" y="1157855"/>
                    </a:cubicBezTo>
                    <a:cubicBezTo>
                      <a:pt x="982678" y="1157855"/>
                      <a:pt x="982678" y="1157855"/>
                      <a:pt x="982678" y="1157855"/>
                    </a:cubicBezTo>
                    <a:cubicBezTo>
                      <a:pt x="982678" y="1157855"/>
                      <a:pt x="982678" y="1157855"/>
                      <a:pt x="982678" y="1157855"/>
                    </a:cubicBezTo>
                    <a:cubicBezTo>
                      <a:pt x="982678" y="1157855"/>
                      <a:pt x="983886" y="1157855"/>
                      <a:pt x="983886" y="1157855"/>
                    </a:cubicBezTo>
                    <a:cubicBezTo>
                      <a:pt x="983886" y="1157855"/>
                      <a:pt x="982678" y="1156647"/>
                      <a:pt x="983886" y="1156647"/>
                    </a:cubicBezTo>
                    <a:cubicBezTo>
                      <a:pt x="983886" y="1155439"/>
                      <a:pt x="985094" y="1155439"/>
                      <a:pt x="986302" y="1154231"/>
                    </a:cubicBezTo>
                    <a:cubicBezTo>
                      <a:pt x="986302" y="1154231"/>
                      <a:pt x="985094" y="1153023"/>
                      <a:pt x="985094" y="1151815"/>
                    </a:cubicBezTo>
                    <a:cubicBezTo>
                      <a:pt x="985094" y="1151815"/>
                      <a:pt x="985094" y="1153023"/>
                      <a:pt x="983886" y="1153023"/>
                    </a:cubicBezTo>
                    <a:cubicBezTo>
                      <a:pt x="983886" y="1153023"/>
                      <a:pt x="982678" y="1153023"/>
                      <a:pt x="982678" y="1151815"/>
                    </a:cubicBezTo>
                    <a:cubicBezTo>
                      <a:pt x="982678" y="1150607"/>
                      <a:pt x="983886" y="1150607"/>
                      <a:pt x="983886" y="1150607"/>
                    </a:cubicBezTo>
                    <a:cubicBezTo>
                      <a:pt x="983886" y="1150607"/>
                      <a:pt x="983886" y="1150607"/>
                      <a:pt x="983886" y="1150607"/>
                    </a:cubicBezTo>
                    <a:cubicBezTo>
                      <a:pt x="982678" y="1149398"/>
                      <a:pt x="982678" y="1146982"/>
                      <a:pt x="982678" y="1145774"/>
                    </a:cubicBezTo>
                    <a:cubicBezTo>
                      <a:pt x="982678" y="1145774"/>
                      <a:pt x="981469" y="1145774"/>
                      <a:pt x="981469" y="1145774"/>
                    </a:cubicBezTo>
                    <a:cubicBezTo>
                      <a:pt x="981469" y="1145774"/>
                      <a:pt x="981469" y="1145774"/>
                      <a:pt x="981469" y="1145774"/>
                    </a:cubicBezTo>
                    <a:cubicBezTo>
                      <a:pt x="981469" y="1145774"/>
                      <a:pt x="981469" y="1145774"/>
                      <a:pt x="981469" y="1145774"/>
                    </a:cubicBezTo>
                    <a:cubicBezTo>
                      <a:pt x="981469" y="1145774"/>
                      <a:pt x="980261" y="1145774"/>
                      <a:pt x="979053" y="1145774"/>
                    </a:cubicBezTo>
                    <a:cubicBezTo>
                      <a:pt x="977845" y="1145774"/>
                      <a:pt x="976637" y="1145774"/>
                      <a:pt x="975429" y="1146982"/>
                    </a:cubicBezTo>
                    <a:cubicBezTo>
                      <a:pt x="975429" y="1146982"/>
                      <a:pt x="974221" y="1148191"/>
                      <a:pt x="974221" y="1148191"/>
                    </a:cubicBezTo>
                    <a:cubicBezTo>
                      <a:pt x="974221" y="1149398"/>
                      <a:pt x="974221" y="1149398"/>
                      <a:pt x="973013" y="1150607"/>
                    </a:cubicBezTo>
                    <a:cubicBezTo>
                      <a:pt x="973013" y="1150607"/>
                      <a:pt x="973013" y="1150607"/>
                      <a:pt x="973013" y="1151815"/>
                    </a:cubicBezTo>
                    <a:cubicBezTo>
                      <a:pt x="974221" y="1153023"/>
                      <a:pt x="975429" y="1153023"/>
                      <a:pt x="975429" y="1153023"/>
                    </a:cubicBezTo>
                    <a:cubicBezTo>
                      <a:pt x="975429" y="1153023"/>
                      <a:pt x="975429" y="1153023"/>
                      <a:pt x="975429" y="1153023"/>
                    </a:cubicBezTo>
                    <a:cubicBezTo>
                      <a:pt x="974221" y="1153023"/>
                      <a:pt x="974221" y="1153023"/>
                      <a:pt x="973013" y="1153023"/>
                    </a:cubicBezTo>
                    <a:cubicBezTo>
                      <a:pt x="973013" y="1154231"/>
                      <a:pt x="973013" y="1154231"/>
                      <a:pt x="974221" y="1155439"/>
                    </a:cubicBezTo>
                    <a:cubicBezTo>
                      <a:pt x="974221" y="1156647"/>
                      <a:pt x="973013" y="1156647"/>
                      <a:pt x="971804" y="1156647"/>
                    </a:cubicBezTo>
                    <a:cubicBezTo>
                      <a:pt x="970596" y="1155439"/>
                      <a:pt x="969388" y="1154231"/>
                      <a:pt x="968180" y="1154231"/>
                    </a:cubicBezTo>
                    <a:cubicBezTo>
                      <a:pt x="968180" y="1154231"/>
                      <a:pt x="968180" y="1154231"/>
                      <a:pt x="968180" y="1154231"/>
                    </a:cubicBezTo>
                    <a:cubicBezTo>
                      <a:pt x="964556" y="1155439"/>
                      <a:pt x="962139" y="1157855"/>
                      <a:pt x="958515" y="1159064"/>
                    </a:cubicBezTo>
                    <a:cubicBezTo>
                      <a:pt x="957307" y="1159064"/>
                      <a:pt x="957307" y="1160272"/>
                      <a:pt x="956099" y="1160272"/>
                    </a:cubicBezTo>
                    <a:cubicBezTo>
                      <a:pt x="954891" y="1160272"/>
                      <a:pt x="954891" y="1161480"/>
                      <a:pt x="953682" y="1161480"/>
                    </a:cubicBezTo>
                    <a:cubicBezTo>
                      <a:pt x="952475" y="1161480"/>
                      <a:pt x="952475" y="1162688"/>
                      <a:pt x="951266" y="1162688"/>
                    </a:cubicBezTo>
                    <a:cubicBezTo>
                      <a:pt x="950058" y="1162688"/>
                      <a:pt x="950058" y="1163896"/>
                      <a:pt x="948850" y="1163896"/>
                    </a:cubicBezTo>
                    <a:cubicBezTo>
                      <a:pt x="947642" y="1163896"/>
                      <a:pt x="947642" y="1165104"/>
                      <a:pt x="946434" y="1165104"/>
                    </a:cubicBezTo>
                    <a:cubicBezTo>
                      <a:pt x="946434" y="1165104"/>
                      <a:pt x="945225" y="1165104"/>
                      <a:pt x="945225" y="1166312"/>
                    </a:cubicBezTo>
                    <a:cubicBezTo>
                      <a:pt x="944018" y="1166312"/>
                      <a:pt x="944018" y="1167520"/>
                      <a:pt x="942810" y="1167520"/>
                    </a:cubicBezTo>
                    <a:cubicBezTo>
                      <a:pt x="942810" y="1167520"/>
                      <a:pt x="941601" y="1167520"/>
                      <a:pt x="941601" y="1167520"/>
                    </a:cubicBezTo>
                    <a:cubicBezTo>
                      <a:pt x="939185" y="1168728"/>
                      <a:pt x="936769" y="1169937"/>
                      <a:pt x="933144" y="1171145"/>
                    </a:cubicBezTo>
                    <a:cubicBezTo>
                      <a:pt x="922272" y="1174769"/>
                      <a:pt x="911398" y="1179601"/>
                      <a:pt x="899317" y="1179601"/>
                    </a:cubicBezTo>
                    <a:cubicBezTo>
                      <a:pt x="894485" y="1179601"/>
                      <a:pt x="889652" y="1178394"/>
                      <a:pt x="884819" y="1177185"/>
                    </a:cubicBezTo>
                    <a:cubicBezTo>
                      <a:pt x="882404" y="1175977"/>
                      <a:pt x="881195" y="1175977"/>
                      <a:pt x="878779" y="1174769"/>
                    </a:cubicBezTo>
                    <a:cubicBezTo>
                      <a:pt x="876363" y="1173561"/>
                      <a:pt x="875155" y="1172353"/>
                      <a:pt x="872738" y="1169937"/>
                    </a:cubicBezTo>
                    <a:cubicBezTo>
                      <a:pt x="870322" y="1167520"/>
                      <a:pt x="869114" y="1165104"/>
                      <a:pt x="867906" y="1162688"/>
                    </a:cubicBezTo>
                    <a:cubicBezTo>
                      <a:pt x="867906" y="1161480"/>
                      <a:pt x="866698" y="1161480"/>
                      <a:pt x="866698" y="1160272"/>
                    </a:cubicBezTo>
                    <a:cubicBezTo>
                      <a:pt x="864282" y="1155439"/>
                      <a:pt x="863073" y="1149398"/>
                      <a:pt x="861865" y="1143358"/>
                    </a:cubicBezTo>
                    <a:cubicBezTo>
                      <a:pt x="861865" y="1143358"/>
                      <a:pt x="861865" y="1143358"/>
                      <a:pt x="861865" y="1143358"/>
                    </a:cubicBezTo>
                    <a:cubicBezTo>
                      <a:pt x="861865" y="1143358"/>
                      <a:pt x="861865" y="1143358"/>
                      <a:pt x="861865" y="1143358"/>
                    </a:cubicBezTo>
                    <a:cubicBezTo>
                      <a:pt x="864282" y="1148191"/>
                      <a:pt x="865490" y="1154231"/>
                      <a:pt x="867906" y="1159064"/>
                    </a:cubicBezTo>
                    <a:cubicBezTo>
                      <a:pt x="870322" y="1162688"/>
                      <a:pt x="872738" y="1166312"/>
                      <a:pt x="876363" y="1169937"/>
                    </a:cubicBezTo>
                    <a:cubicBezTo>
                      <a:pt x="877571" y="1171145"/>
                      <a:pt x="878779" y="1172353"/>
                      <a:pt x="881195" y="1172353"/>
                    </a:cubicBezTo>
                    <a:cubicBezTo>
                      <a:pt x="883612" y="1173561"/>
                      <a:pt x="886028" y="1174769"/>
                      <a:pt x="887236" y="1174769"/>
                    </a:cubicBezTo>
                    <a:cubicBezTo>
                      <a:pt x="894485" y="1177185"/>
                      <a:pt x="902941" y="1175977"/>
                      <a:pt x="910190" y="1174769"/>
                    </a:cubicBezTo>
                    <a:cubicBezTo>
                      <a:pt x="917439" y="1173561"/>
                      <a:pt x="924688" y="1172353"/>
                      <a:pt x="930729" y="1169937"/>
                    </a:cubicBezTo>
                    <a:cubicBezTo>
                      <a:pt x="933144" y="1168728"/>
                      <a:pt x="935561" y="1168728"/>
                      <a:pt x="937977" y="1167520"/>
                    </a:cubicBezTo>
                    <a:cubicBezTo>
                      <a:pt x="940393" y="1166312"/>
                      <a:pt x="942810" y="1166312"/>
                      <a:pt x="945225" y="1165104"/>
                    </a:cubicBezTo>
                    <a:cubicBezTo>
                      <a:pt x="945225" y="1165104"/>
                      <a:pt x="945225" y="1165104"/>
                      <a:pt x="945225" y="1165104"/>
                    </a:cubicBezTo>
                    <a:cubicBezTo>
                      <a:pt x="946434" y="1165104"/>
                      <a:pt x="946434" y="1163896"/>
                      <a:pt x="947642" y="1163896"/>
                    </a:cubicBezTo>
                    <a:cubicBezTo>
                      <a:pt x="947642" y="1163896"/>
                      <a:pt x="948850" y="1163896"/>
                      <a:pt x="948850" y="1162688"/>
                    </a:cubicBezTo>
                    <a:cubicBezTo>
                      <a:pt x="948850" y="1162688"/>
                      <a:pt x="948850" y="1162688"/>
                      <a:pt x="950058" y="1162688"/>
                    </a:cubicBezTo>
                    <a:cubicBezTo>
                      <a:pt x="954891" y="1160272"/>
                      <a:pt x="959723" y="1157855"/>
                      <a:pt x="964556" y="1156647"/>
                    </a:cubicBezTo>
                    <a:cubicBezTo>
                      <a:pt x="964556" y="1155439"/>
                      <a:pt x="963347" y="1155439"/>
                      <a:pt x="963347" y="1154231"/>
                    </a:cubicBezTo>
                    <a:cubicBezTo>
                      <a:pt x="957307" y="1151815"/>
                      <a:pt x="952475" y="1157855"/>
                      <a:pt x="947642" y="1159064"/>
                    </a:cubicBezTo>
                    <a:cubicBezTo>
                      <a:pt x="940393" y="1160272"/>
                      <a:pt x="933144" y="1161480"/>
                      <a:pt x="925896" y="1162688"/>
                    </a:cubicBezTo>
                    <a:cubicBezTo>
                      <a:pt x="923479" y="1162688"/>
                      <a:pt x="922272" y="1163896"/>
                      <a:pt x="919855" y="1163896"/>
                    </a:cubicBezTo>
                    <a:cubicBezTo>
                      <a:pt x="911398" y="1165104"/>
                      <a:pt x="904150" y="1166312"/>
                      <a:pt x="895693" y="1163896"/>
                    </a:cubicBezTo>
                    <a:cubicBezTo>
                      <a:pt x="895693" y="1163896"/>
                      <a:pt x="895693" y="1163896"/>
                      <a:pt x="895693" y="1163896"/>
                    </a:cubicBezTo>
                    <a:cubicBezTo>
                      <a:pt x="900526" y="1162688"/>
                      <a:pt x="906566" y="1163896"/>
                      <a:pt x="911398" y="1163896"/>
                    </a:cubicBezTo>
                    <a:cubicBezTo>
                      <a:pt x="912607" y="1163896"/>
                      <a:pt x="913815" y="1163896"/>
                      <a:pt x="915022" y="1163896"/>
                    </a:cubicBezTo>
                    <a:cubicBezTo>
                      <a:pt x="919855" y="1162688"/>
                      <a:pt x="924688" y="1161480"/>
                      <a:pt x="929520" y="1160272"/>
                    </a:cubicBezTo>
                    <a:cubicBezTo>
                      <a:pt x="929520" y="1160272"/>
                      <a:pt x="930729" y="1160272"/>
                      <a:pt x="930729" y="1160272"/>
                    </a:cubicBezTo>
                    <a:cubicBezTo>
                      <a:pt x="931936" y="1160272"/>
                      <a:pt x="933144" y="1160272"/>
                      <a:pt x="933144" y="1159064"/>
                    </a:cubicBezTo>
                    <a:cubicBezTo>
                      <a:pt x="933144" y="1159064"/>
                      <a:pt x="934353" y="1159064"/>
                      <a:pt x="934353" y="1159064"/>
                    </a:cubicBezTo>
                    <a:cubicBezTo>
                      <a:pt x="935561" y="1159064"/>
                      <a:pt x="936769" y="1159064"/>
                      <a:pt x="936769" y="1157855"/>
                    </a:cubicBezTo>
                    <a:cubicBezTo>
                      <a:pt x="936769" y="1157855"/>
                      <a:pt x="937977" y="1157855"/>
                      <a:pt x="937977" y="1157855"/>
                    </a:cubicBezTo>
                    <a:cubicBezTo>
                      <a:pt x="939185" y="1157855"/>
                      <a:pt x="940393" y="1157855"/>
                      <a:pt x="940393" y="1156647"/>
                    </a:cubicBezTo>
                    <a:cubicBezTo>
                      <a:pt x="940393" y="1156647"/>
                      <a:pt x="941601" y="1156647"/>
                      <a:pt x="941601" y="1156647"/>
                    </a:cubicBezTo>
                    <a:cubicBezTo>
                      <a:pt x="941601" y="1156647"/>
                      <a:pt x="942810" y="1156647"/>
                      <a:pt x="942810" y="1156647"/>
                    </a:cubicBezTo>
                    <a:cubicBezTo>
                      <a:pt x="945225" y="1155439"/>
                      <a:pt x="947642" y="1153023"/>
                      <a:pt x="950058" y="1153023"/>
                    </a:cubicBezTo>
                    <a:cubicBezTo>
                      <a:pt x="951266" y="1153023"/>
                      <a:pt x="952475" y="1151815"/>
                      <a:pt x="953682" y="1151815"/>
                    </a:cubicBezTo>
                    <a:cubicBezTo>
                      <a:pt x="956099" y="1150607"/>
                      <a:pt x="958515" y="1149398"/>
                      <a:pt x="960932" y="1148191"/>
                    </a:cubicBezTo>
                    <a:cubicBezTo>
                      <a:pt x="963347" y="1143358"/>
                      <a:pt x="969388" y="1140942"/>
                      <a:pt x="975429" y="1142150"/>
                    </a:cubicBezTo>
                    <a:cubicBezTo>
                      <a:pt x="980261" y="1143358"/>
                      <a:pt x="982678" y="1146982"/>
                      <a:pt x="982678" y="1150607"/>
                    </a:cubicBezTo>
                    <a:cubicBezTo>
                      <a:pt x="982678" y="1150607"/>
                      <a:pt x="982678" y="1150607"/>
                      <a:pt x="983886" y="1150607"/>
                    </a:cubicBezTo>
                    <a:cubicBezTo>
                      <a:pt x="992343" y="1148191"/>
                      <a:pt x="999591" y="1142150"/>
                      <a:pt x="1008048" y="1139734"/>
                    </a:cubicBezTo>
                    <a:cubicBezTo>
                      <a:pt x="1009257" y="1138525"/>
                      <a:pt x="1010464" y="1138525"/>
                      <a:pt x="1011672" y="1137317"/>
                    </a:cubicBezTo>
                    <a:cubicBezTo>
                      <a:pt x="1011672" y="1137317"/>
                      <a:pt x="1011672" y="1137317"/>
                      <a:pt x="1011672" y="1137317"/>
                    </a:cubicBezTo>
                    <a:cubicBezTo>
                      <a:pt x="1012881" y="1136109"/>
                      <a:pt x="1014089" y="1134901"/>
                      <a:pt x="1015297" y="1134901"/>
                    </a:cubicBezTo>
                    <a:cubicBezTo>
                      <a:pt x="1015297" y="1134901"/>
                      <a:pt x="1015297" y="1134901"/>
                      <a:pt x="1015297" y="1134901"/>
                    </a:cubicBezTo>
                    <a:cubicBezTo>
                      <a:pt x="1015297" y="1134901"/>
                      <a:pt x="1015297" y="1134901"/>
                      <a:pt x="1016505" y="1133693"/>
                    </a:cubicBezTo>
                    <a:cubicBezTo>
                      <a:pt x="1016505" y="1133693"/>
                      <a:pt x="1016505" y="1133693"/>
                      <a:pt x="1016505" y="1133693"/>
                    </a:cubicBezTo>
                    <a:cubicBezTo>
                      <a:pt x="1011672" y="1133693"/>
                      <a:pt x="1005632" y="1133693"/>
                      <a:pt x="1004424" y="1133693"/>
                    </a:cubicBezTo>
                    <a:cubicBezTo>
                      <a:pt x="1003216" y="1133693"/>
                      <a:pt x="1003216" y="1133693"/>
                      <a:pt x="1002007" y="1134901"/>
                    </a:cubicBezTo>
                    <a:cubicBezTo>
                      <a:pt x="994759" y="1137317"/>
                      <a:pt x="987510" y="1139734"/>
                      <a:pt x="980261" y="1142150"/>
                    </a:cubicBezTo>
                    <a:cubicBezTo>
                      <a:pt x="980261" y="1142150"/>
                      <a:pt x="980261" y="1142150"/>
                      <a:pt x="980261" y="1142150"/>
                    </a:cubicBezTo>
                    <a:cubicBezTo>
                      <a:pt x="981469" y="1142150"/>
                      <a:pt x="981469" y="1140942"/>
                      <a:pt x="982678" y="1140942"/>
                    </a:cubicBezTo>
                    <a:cubicBezTo>
                      <a:pt x="981469" y="1140942"/>
                      <a:pt x="981469" y="1140942"/>
                      <a:pt x="980261" y="1142150"/>
                    </a:cubicBezTo>
                    <a:cubicBezTo>
                      <a:pt x="980261" y="1142150"/>
                      <a:pt x="980261" y="1142150"/>
                      <a:pt x="980261" y="1142150"/>
                    </a:cubicBezTo>
                    <a:cubicBezTo>
                      <a:pt x="987510" y="1139734"/>
                      <a:pt x="994759" y="1136109"/>
                      <a:pt x="1002007" y="1133693"/>
                    </a:cubicBezTo>
                    <a:cubicBezTo>
                      <a:pt x="1003216" y="1133693"/>
                      <a:pt x="1003216" y="1132485"/>
                      <a:pt x="1004424" y="1132485"/>
                    </a:cubicBezTo>
                    <a:cubicBezTo>
                      <a:pt x="1005632" y="1132485"/>
                      <a:pt x="1006840" y="1131277"/>
                      <a:pt x="1009257" y="1130069"/>
                    </a:cubicBezTo>
                    <a:cubicBezTo>
                      <a:pt x="1009257" y="1130069"/>
                      <a:pt x="1008048" y="1130069"/>
                      <a:pt x="1008048" y="1130069"/>
                    </a:cubicBezTo>
                    <a:cubicBezTo>
                      <a:pt x="1006840" y="1130069"/>
                      <a:pt x="1006840" y="1130069"/>
                      <a:pt x="1005632" y="1130069"/>
                    </a:cubicBezTo>
                    <a:cubicBezTo>
                      <a:pt x="1005632" y="1130069"/>
                      <a:pt x="1004424" y="1130069"/>
                      <a:pt x="1004424" y="1130069"/>
                    </a:cubicBezTo>
                    <a:cubicBezTo>
                      <a:pt x="1003216" y="1130069"/>
                      <a:pt x="1002007" y="1130069"/>
                      <a:pt x="1000800" y="1130069"/>
                    </a:cubicBezTo>
                    <a:cubicBezTo>
                      <a:pt x="1000800" y="1130069"/>
                      <a:pt x="999591" y="1130069"/>
                      <a:pt x="999591" y="1130069"/>
                    </a:cubicBezTo>
                    <a:cubicBezTo>
                      <a:pt x="998383" y="1130069"/>
                      <a:pt x="997175" y="1130069"/>
                      <a:pt x="994759" y="1130069"/>
                    </a:cubicBezTo>
                    <a:cubicBezTo>
                      <a:pt x="992343" y="1130069"/>
                      <a:pt x="991135" y="1130069"/>
                      <a:pt x="988718" y="1131277"/>
                    </a:cubicBezTo>
                    <a:cubicBezTo>
                      <a:pt x="980261" y="1132485"/>
                      <a:pt x="971804" y="1133693"/>
                      <a:pt x="963347" y="1136109"/>
                    </a:cubicBezTo>
                    <a:cubicBezTo>
                      <a:pt x="962139" y="1136109"/>
                      <a:pt x="960932" y="1136109"/>
                      <a:pt x="959723" y="1137317"/>
                    </a:cubicBezTo>
                    <a:cubicBezTo>
                      <a:pt x="959723" y="1137317"/>
                      <a:pt x="959723" y="1137317"/>
                      <a:pt x="959723" y="1137317"/>
                    </a:cubicBezTo>
                    <a:cubicBezTo>
                      <a:pt x="959723" y="1137317"/>
                      <a:pt x="959723" y="1137317"/>
                      <a:pt x="959723" y="1137317"/>
                    </a:cubicBezTo>
                    <a:cubicBezTo>
                      <a:pt x="959723" y="1137317"/>
                      <a:pt x="959723" y="1137317"/>
                      <a:pt x="959723" y="1137317"/>
                    </a:cubicBezTo>
                    <a:cubicBezTo>
                      <a:pt x="969388" y="1134901"/>
                      <a:pt x="979053" y="1132485"/>
                      <a:pt x="988718" y="1131277"/>
                    </a:cubicBezTo>
                    <a:cubicBezTo>
                      <a:pt x="991135" y="1131277"/>
                      <a:pt x="994759" y="1130069"/>
                      <a:pt x="997175" y="1130069"/>
                    </a:cubicBezTo>
                    <a:cubicBezTo>
                      <a:pt x="1000800" y="1130069"/>
                      <a:pt x="1003216" y="1128860"/>
                      <a:pt x="1006840" y="1127652"/>
                    </a:cubicBezTo>
                    <a:cubicBezTo>
                      <a:pt x="1008048" y="1127652"/>
                      <a:pt x="1008048" y="1127652"/>
                      <a:pt x="1009257" y="1127652"/>
                    </a:cubicBezTo>
                    <a:cubicBezTo>
                      <a:pt x="1009257" y="1127652"/>
                      <a:pt x="1009257" y="1127652"/>
                      <a:pt x="1010464" y="1127652"/>
                    </a:cubicBezTo>
                    <a:cubicBezTo>
                      <a:pt x="1012881" y="1127652"/>
                      <a:pt x="1014089" y="1126444"/>
                      <a:pt x="1016505" y="1126444"/>
                    </a:cubicBezTo>
                    <a:cubicBezTo>
                      <a:pt x="1016505" y="1126444"/>
                      <a:pt x="1016505" y="1126444"/>
                      <a:pt x="1016505" y="1126444"/>
                    </a:cubicBezTo>
                    <a:cubicBezTo>
                      <a:pt x="1017713" y="1126444"/>
                      <a:pt x="1018921" y="1126444"/>
                      <a:pt x="1018921" y="1126444"/>
                    </a:cubicBezTo>
                    <a:cubicBezTo>
                      <a:pt x="1018921" y="1126444"/>
                      <a:pt x="1018921" y="1126444"/>
                      <a:pt x="1018921" y="1126444"/>
                    </a:cubicBezTo>
                    <a:cubicBezTo>
                      <a:pt x="1020129" y="1126444"/>
                      <a:pt x="1020129" y="1126444"/>
                      <a:pt x="1021338" y="1126444"/>
                    </a:cubicBezTo>
                    <a:lnTo>
                      <a:pt x="1021338" y="1126444"/>
                    </a:lnTo>
                    <a:cubicBezTo>
                      <a:pt x="1021338" y="1126444"/>
                      <a:pt x="1021338" y="1126444"/>
                      <a:pt x="1021338" y="1126444"/>
                    </a:cubicBezTo>
                    <a:lnTo>
                      <a:pt x="1021338" y="1126444"/>
                    </a:lnTo>
                    <a:cubicBezTo>
                      <a:pt x="1021338" y="1126444"/>
                      <a:pt x="1021338" y="1126444"/>
                      <a:pt x="1021338" y="1126444"/>
                    </a:cubicBezTo>
                    <a:cubicBezTo>
                      <a:pt x="1021338" y="1126444"/>
                      <a:pt x="1021338" y="1126444"/>
                      <a:pt x="1021338" y="1126444"/>
                    </a:cubicBezTo>
                    <a:cubicBezTo>
                      <a:pt x="1021338" y="1126444"/>
                      <a:pt x="1021338" y="1126444"/>
                      <a:pt x="1021338" y="1126444"/>
                    </a:cubicBezTo>
                    <a:cubicBezTo>
                      <a:pt x="1021338" y="1126444"/>
                      <a:pt x="1021338" y="1126444"/>
                      <a:pt x="1021338" y="1126444"/>
                    </a:cubicBezTo>
                    <a:cubicBezTo>
                      <a:pt x="1021338" y="1126444"/>
                      <a:pt x="1021338" y="1126444"/>
                      <a:pt x="1021338" y="1126444"/>
                    </a:cubicBezTo>
                    <a:cubicBezTo>
                      <a:pt x="1021338" y="1126444"/>
                      <a:pt x="1021338" y="1126444"/>
                      <a:pt x="1021338" y="1126444"/>
                    </a:cubicBezTo>
                    <a:cubicBezTo>
                      <a:pt x="1021338" y="1126444"/>
                      <a:pt x="1021338" y="1126444"/>
                      <a:pt x="1021338" y="1126444"/>
                    </a:cubicBezTo>
                    <a:cubicBezTo>
                      <a:pt x="1021338" y="1126444"/>
                      <a:pt x="1020129" y="1125236"/>
                      <a:pt x="1020129" y="1125236"/>
                    </a:cubicBezTo>
                    <a:cubicBezTo>
                      <a:pt x="1020129" y="1125236"/>
                      <a:pt x="1020129" y="1125236"/>
                      <a:pt x="1020129" y="1125236"/>
                    </a:cubicBezTo>
                    <a:cubicBezTo>
                      <a:pt x="1020129" y="1125236"/>
                      <a:pt x="1020129" y="1125236"/>
                      <a:pt x="1020129" y="1125236"/>
                    </a:cubicBezTo>
                    <a:cubicBezTo>
                      <a:pt x="1018921" y="1125236"/>
                      <a:pt x="1018921" y="1125236"/>
                      <a:pt x="1017713" y="1124028"/>
                    </a:cubicBezTo>
                    <a:lnTo>
                      <a:pt x="1017713" y="1124028"/>
                    </a:lnTo>
                    <a:cubicBezTo>
                      <a:pt x="1016505" y="1124028"/>
                      <a:pt x="1015297" y="1124028"/>
                      <a:pt x="1014089" y="1124028"/>
                    </a:cubicBezTo>
                    <a:cubicBezTo>
                      <a:pt x="1009257" y="1124028"/>
                      <a:pt x="1004424" y="1124028"/>
                      <a:pt x="999591" y="1124028"/>
                    </a:cubicBezTo>
                    <a:cubicBezTo>
                      <a:pt x="991135" y="1124028"/>
                      <a:pt x="983886" y="1124028"/>
                      <a:pt x="975429" y="1124028"/>
                    </a:cubicBezTo>
                    <a:cubicBezTo>
                      <a:pt x="963347" y="1124028"/>
                      <a:pt x="952475" y="1122820"/>
                      <a:pt x="940393" y="1121612"/>
                    </a:cubicBezTo>
                    <a:cubicBezTo>
                      <a:pt x="937977" y="1121612"/>
                      <a:pt x="935561" y="1121612"/>
                      <a:pt x="933144" y="1121612"/>
                    </a:cubicBezTo>
                    <a:cubicBezTo>
                      <a:pt x="925896" y="1121612"/>
                      <a:pt x="918647" y="1122820"/>
                      <a:pt x="910190" y="1122820"/>
                    </a:cubicBezTo>
                    <a:cubicBezTo>
                      <a:pt x="906566" y="1122820"/>
                      <a:pt x="904150" y="1122820"/>
                      <a:pt x="900526" y="1124028"/>
                    </a:cubicBezTo>
                    <a:cubicBezTo>
                      <a:pt x="900526" y="1124028"/>
                      <a:pt x="900526" y="1124028"/>
                      <a:pt x="900526" y="1124028"/>
                    </a:cubicBezTo>
                    <a:cubicBezTo>
                      <a:pt x="900526" y="1124028"/>
                      <a:pt x="900526" y="1124028"/>
                      <a:pt x="900526" y="1124028"/>
                    </a:cubicBezTo>
                    <a:cubicBezTo>
                      <a:pt x="910190" y="1122820"/>
                      <a:pt x="919855" y="1121612"/>
                      <a:pt x="929520" y="1121612"/>
                    </a:cubicBezTo>
                    <a:cubicBezTo>
                      <a:pt x="929520" y="1121612"/>
                      <a:pt x="928312" y="1121612"/>
                      <a:pt x="928312" y="1121612"/>
                    </a:cubicBezTo>
                    <a:cubicBezTo>
                      <a:pt x="928312" y="1121612"/>
                      <a:pt x="928312" y="1121612"/>
                      <a:pt x="928312" y="1121612"/>
                    </a:cubicBezTo>
                    <a:cubicBezTo>
                      <a:pt x="931936" y="1121612"/>
                      <a:pt x="935561" y="1121612"/>
                      <a:pt x="939185" y="1121612"/>
                    </a:cubicBezTo>
                    <a:cubicBezTo>
                      <a:pt x="951266" y="1121612"/>
                      <a:pt x="964556" y="1121612"/>
                      <a:pt x="976637" y="1121612"/>
                    </a:cubicBezTo>
                    <a:cubicBezTo>
                      <a:pt x="977845" y="1121612"/>
                      <a:pt x="977845" y="1121612"/>
                      <a:pt x="979053" y="1121612"/>
                    </a:cubicBezTo>
                    <a:cubicBezTo>
                      <a:pt x="986302" y="1120403"/>
                      <a:pt x="993550" y="1119195"/>
                      <a:pt x="1000800" y="1119195"/>
                    </a:cubicBezTo>
                    <a:cubicBezTo>
                      <a:pt x="1005632" y="1119195"/>
                      <a:pt x="1010464" y="1119195"/>
                      <a:pt x="1014089" y="1119195"/>
                    </a:cubicBezTo>
                    <a:cubicBezTo>
                      <a:pt x="1015297" y="1119195"/>
                      <a:pt x="1016505" y="1119195"/>
                      <a:pt x="1016505" y="1119195"/>
                    </a:cubicBezTo>
                    <a:cubicBezTo>
                      <a:pt x="1010464" y="1115571"/>
                      <a:pt x="1002007" y="1114363"/>
                      <a:pt x="997175" y="1113155"/>
                    </a:cubicBezTo>
                    <a:cubicBezTo>
                      <a:pt x="997175" y="1113155"/>
                      <a:pt x="997175" y="1113155"/>
                      <a:pt x="997175" y="1113155"/>
                    </a:cubicBezTo>
                    <a:cubicBezTo>
                      <a:pt x="997175" y="1113155"/>
                      <a:pt x="997175" y="1113155"/>
                      <a:pt x="997175" y="1113155"/>
                    </a:cubicBezTo>
                    <a:cubicBezTo>
                      <a:pt x="997175" y="1113155"/>
                      <a:pt x="997175" y="1113155"/>
                      <a:pt x="997175" y="1113155"/>
                    </a:cubicBezTo>
                    <a:cubicBezTo>
                      <a:pt x="1000800" y="1113155"/>
                      <a:pt x="1005632" y="1114363"/>
                      <a:pt x="1009257" y="1115571"/>
                    </a:cubicBezTo>
                    <a:cubicBezTo>
                      <a:pt x="1009257" y="1115571"/>
                      <a:pt x="1009257" y="1115571"/>
                      <a:pt x="1009257" y="1115571"/>
                    </a:cubicBezTo>
                    <a:cubicBezTo>
                      <a:pt x="1009257" y="1115571"/>
                      <a:pt x="1010464" y="1115571"/>
                      <a:pt x="1010464" y="1115571"/>
                    </a:cubicBezTo>
                    <a:cubicBezTo>
                      <a:pt x="1010464" y="1115571"/>
                      <a:pt x="1010464" y="1115571"/>
                      <a:pt x="1011672" y="1115571"/>
                    </a:cubicBezTo>
                    <a:cubicBezTo>
                      <a:pt x="1011672" y="1115571"/>
                      <a:pt x="1012881" y="1115571"/>
                      <a:pt x="1012881" y="1115571"/>
                    </a:cubicBezTo>
                    <a:cubicBezTo>
                      <a:pt x="1012881" y="1115571"/>
                      <a:pt x="1012881" y="1115571"/>
                      <a:pt x="1014089" y="1115571"/>
                    </a:cubicBezTo>
                    <a:cubicBezTo>
                      <a:pt x="1014089" y="1115571"/>
                      <a:pt x="1014089" y="1115571"/>
                      <a:pt x="1014089" y="1115571"/>
                    </a:cubicBezTo>
                    <a:cubicBezTo>
                      <a:pt x="1011672" y="1113155"/>
                      <a:pt x="1008048" y="1110739"/>
                      <a:pt x="1005632" y="1108322"/>
                    </a:cubicBezTo>
                    <a:cubicBezTo>
                      <a:pt x="1005632" y="1108322"/>
                      <a:pt x="1004424" y="1108322"/>
                      <a:pt x="1004424" y="1107114"/>
                    </a:cubicBezTo>
                    <a:cubicBezTo>
                      <a:pt x="1004424" y="1107114"/>
                      <a:pt x="1004424" y="1107114"/>
                      <a:pt x="1003216" y="1107114"/>
                    </a:cubicBezTo>
                    <a:cubicBezTo>
                      <a:pt x="1003216" y="1107114"/>
                      <a:pt x="1003216" y="1107114"/>
                      <a:pt x="1003216" y="1107114"/>
                    </a:cubicBezTo>
                    <a:cubicBezTo>
                      <a:pt x="1003216" y="1107114"/>
                      <a:pt x="1003216" y="1107114"/>
                      <a:pt x="1003216" y="1107114"/>
                    </a:cubicBezTo>
                    <a:cubicBezTo>
                      <a:pt x="1003216" y="1107114"/>
                      <a:pt x="1003216" y="1107114"/>
                      <a:pt x="1002007" y="1107114"/>
                    </a:cubicBezTo>
                    <a:cubicBezTo>
                      <a:pt x="999591" y="1105906"/>
                      <a:pt x="997175" y="1104698"/>
                      <a:pt x="995967" y="1103490"/>
                    </a:cubicBezTo>
                    <a:cubicBezTo>
                      <a:pt x="995967" y="1103490"/>
                      <a:pt x="994759" y="1103490"/>
                      <a:pt x="994759" y="1102282"/>
                    </a:cubicBezTo>
                    <a:cubicBezTo>
                      <a:pt x="994759" y="1102282"/>
                      <a:pt x="994759" y="1102282"/>
                      <a:pt x="994759" y="1102282"/>
                    </a:cubicBezTo>
                    <a:lnTo>
                      <a:pt x="994759" y="1102282"/>
                    </a:lnTo>
                    <a:cubicBezTo>
                      <a:pt x="974221" y="1095033"/>
                      <a:pt x="953682" y="1088992"/>
                      <a:pt x="931936" y="1085368"/>
                    </a:cubicBezTo>
                    <a:cubicBezTo>
                      <a:pt x="930729" y="1085368"/>
                      <a:pt x="928312" y="1085368"/>
                      <a:pt x="927104" y="1084160"/>
                    </a:cubicBezTo>
                    <a:cubicBezTo>
                      <a:pt x="927104" y="1084160"/>
                      <a:pt x="925896" y="1084160"/>
                      <a:pt x="925896" y="1084160"/>
                    </a:cubicBezTo>
                    <a:cubicBezTo>
                      <a:pt x="924688" y="1084160"/>
                      <a:pt x="923479" y="1084160"/>
                      <a:pt x="922272" y="1084160"/>
                    </a:cubicBezTo>
                    <a:cubicBezTo>
                      <a:pt x="922272" y="1084160"/>
                      <a:pt x="921063" y="1084160"/>
                      <a:pt x="921063" y="1084160"/>
                    </a:cubicBezTo>
                    <a:cubicBezTo>
                      <a:pt x="919855" y="1084160"/>
                      <a:pt x="918647" y="1084160"/>
                      <a:pt x="917439" y="1084160"/>
                    </a:cubicBezTo>
                    <a:cubicBezTo>
                      <a:pt x="917439" y="1084160"/>
                      <a:pt x="916231" y="1084160"/>
                      <a:pt x="916231" y="1084160"/>
                    </a:cubicBezTo>
                    <a:cubicBezTo>
                      <a:pt x="915022" y="1084160"/>
                      <a:pt x="913815" y="1084160"/>
                      <a:pt x="911398" y="1084160"/>
                    </a:cubicBezTo>
                    <a:lnTo>
                      <a:pt x="911398" y="1084160"/>
                    </a:lnTo>
                    <a:cubicBezTo>
                      <a:pt x="907774" y="1084160"/>
                      <a:pt x="905358" y="1084160"/>
                      <a:pt x="901733" y="1084160"/>
                    </a:cubicBezTo>
                    <a:cubicBezTo>
                      <a:pt x="901733" y="1084160"/>
                      <a:pt x="901733" y="1084160"/>
                      <a:pt x="901733" y="1084160"/>
                    </a:cubicBezTo>
                    <a:cubicBezTo>
                      <a:pt x="900526" y="1084160"/>
                      <a:pt x="899317" y="1084160"/>
                      <a:pt x="896901" y="1084160"/>
                    </a:cubicBezTo>
                    <a:cubicBezTo>
                      <a:pt x="896901" y="1084160"/>
                      <a:pt x="896901" y="1084160"/>
                      <a:pt x="896901" y="1084160"/>
                    </a:cubicBezTo>
                    <a:cubicBezTo>
                      <a:pt x="895693" y="1084160"/>
                      <a:pt x="894485" y="1084160"/>
                      <a:pt x="892069" y="1085368"/>
                    </a:cubicBezTo>
                    <a:cubicBezTo>
                      <a:pt x="892069" y="1085368"/>
                      <a:pt x="892069" y="1085368"/>
                      <a:pt x="892069" y="1085368"/>
                    </a:cubicBezTo>
                    <a:cubicBezTo>
                      <a:pt x="888444" y="1086576"/>
                      <a:pt x="886028" y="1086576"/>
                      <a:pt x="882404" y="1088992"/>
                    </a:cubicBezTo>
                    <a:cubicBezTo>
                      <a:pt x="879987" y="1090200"/>
                      <a:pt x="876363" y="1091409"/>
                      <a:pt x="875155" y="1093825"/>
                    </a:cubicBezTo>
                    <a:cubicBezTo>
                      <a:pt x="875155" y="1095033"/>
                      <a:pt x="872738" y="1097449"/>
                      <a:pt x="875155" y="1098657"/>
                    </a:cubicBezTo>
                    <a:cubicBezTo>
                      <a:pt x="875155" y="1098657"/>
                      <a:pt x="875155" y="1098657"/>
                      <a:pt x="875155" y="1098657"/>
                    </a:cubicBezTo>
                    <a:cubicBezTo>
                      <a:pt x="876363" y="1098657"/>
                      <a:pt x="877571" y="1098657"/>
                      <a:pt x="878779" y="1098657"/>
                    </a:cubicBezTo>
                    <a:cubicBezTo>
                      <a:pt x="878779" y="1098657"/>
                      <a:pt x="879987" y="1098657"/>
                      <a:pt x="879987" y="1098657"/>
                    </a:cubicBezTo>
                    <a:cubicBezTo>
                      <a:pt x="882404" y="1097449"/>
                      <a:pt x="884819" y="1096241"/>
                      <a:pt x="887236" y="1096241"/>
                    </a:cubicBezTo>
                    <a:cubicBezTo>
                      <a:pt x="888444" y="1096241"/>
                      <a:pt x="889652" y="1096241"/>
                      <a:pt x="890860" y="1096241"/>
                    </a:cubicBezTo>
                    <a:cubicBezTo>
                      <a:pt x="890860" y="1096241"/>
                      <a:pt x="890860" y="1096241"/>
                      <a:pt x="890860" y="1096241"/>
                    </a:cubicBezTo>
                    <a:cubicBezTo>
                      <a:pt x="892069" y="1096241"/>
                      <a:pt x="892069" y="1096241"/>
                      <a:pt x="893276" y="1096241"/>
                    </a:cubicBezTo>
                    <a:cubicBezTo>
                      <a:pt x="893276" y="1096241"/>
                      <a:pt x="893276" y="1096241"/>
                      <a:pt x="894485" y="1096241"/>
                    </a:cubicBezTo>
                    <a:cubicBezTo>
                      <a:pt x="895693" y="1096241"/>
                      <a:pt x="895693" y="1096241"/>
                      <a:pt x="896901" y="1096241"/>
                    </a:cubicBezTo>
                    <a:cubicBezTo>
                      <a:pt x="896901" y="1096241"/>
                      <a:pt x="896901" y="1096241"/>
                      <a:pt x="898109" y="1096241"/>
                    </a:cubicBezTo>
                    <a:cubicBezTo>
                      <a:pt x="906566" y="1096241"/>
                      <a:pt x="915022" y="1097449"/>
                      <a:pt x="922272" y="1096241"/>
                    </a:cubicBezTo>
                    <a:cubicBezTo>
                      <a:pt x="927104" y="1095033"/>
                      <a:pt x="931936" y="1092617"/>
                      <a:pt x="936769" y="1093825"/>
                    </a:cubicBezTo>
                    <a:cubicBezTo>
                      <a:pt x="939185" y="1093825"/>
                      <a:pt x="941601" y="1095033"/>
                      <a:pt x="944018" y="1095033"/>
                    </a:cubicBezTo>
                    <a:cubicBezTo>
                      <a:pt x="945225" y="1095033"/>
                      <a:pt x="946434" y="1096241"/>
                      <a:pt x="948850" y="1096241"/>
                    </a:cubicBezTo>
                    <a:cubicBezTo>
                      <a:pt x="951266" y="1097449"/>
                      <a:pt x="953682" y="1097449"/>
                      <a:pt x="956099" y="1097449"/>
                    </a:cubicBezTo>
                    <a:cubicBezTo>
                      <a:pt x="960932" y="1098657"/>
                      <a:pt x="966972" y="1098657"/>
                      <a:pt x="971804" y="1101073"/>
                    </a:cubicBezTo>
                    <a:cubicBezTo>
                      <a:pt x="971804" y="1101073"/>
                      <a:pt x="971804" y="1101073"/>
                      <a:pt x="971804" y="1101073"/>
                    </a:cubicBezTo>
                    <a:cubicBezTo>
                      <a:pt x="971804" y="1101073"/>
                      <a:pt x="971804" y="1101073"/>
                      <a:pt x="971804" y="1101073"/>
                    </a:cubicBezTo>
                    <a:lnTo>
                      <a:pt x="971804" y="1101073"/>
                    </a:lnTo>
                    <a:cubicBezTo>
                      <a:pt x="971804" y="1101073"/>
                      <a:pt x="970596" y="1101073"/>
                      <a:pt x="970596" y="1101073"/>
                    </a:cubicBezTo>
                    <a:cubicBezTo>
                      <a:pt x="968180" y="1101073"/>
                      <a:pt x="966972" y="1101073"/>
                      <a:pt x="964556" y="1099866"/>
                    </a:cubicBezTo>
                    <a:cubicBezTo>
                      <a:pt x="962139" y="1099866"/>
                      <a:pt x="958515" y="1099866"/>
                      <a:pt x="956099" y="1098657"/>
                    </a:cubicBezTo>
                    <a:cubicBezTo>
                      <a:pt x="952475" y="1098657"/>
                      <a:pt x="950058" y="1098657"/>
                      <a:pt x="947642" y="1097449"/>
                    </a:cubicBezTo>
                    <a:cubicBezTo>
                      <a:pt x="945225" y="1097449"/>
                      <a:pt x="944018" y="1097449"/>
                      <a:pt x="941601" y="1097449"/>
                    </a:cubicBezTo>
                    <a:cubicBezTo>
                      <a:pt x="941601" y="1097449"/>
                      <a:pt x="941601" y="1097449"/>
                      <a:pt x="940393" y="1097449"/>
                    </a:cubicBezTo>
                    <a:cubicBezTo>
                      <a:pt x="934353" y="1096241"/>
                      <a:pt x="928312" y="1098657"/>
                      <a:pt x="922272" y="1099866"/>
                    </a:cubicBezTo>
                    <a:cubicBezTo>
                      <a:pt x="919855" y="1099866"/>
                      <a:pt x="918647" y="1099866"/>
                      <a:pt x="916231" y="1099866"/>
                    </a:cubicBezTo>
                    <a:cubicBezTo>
                      <a:pt x="913815" y="1099866"/>
                      <a:pt x="910190" y="1099866"/>
                      <a:pt x="907774" y="1099866"/>
                    </a:cubicBezTo>
                    <a:cubicBezTo>
                      <a:pt x="901733" y="1099866"/>
                      <a:pt x="896901" y="1099866"/>
                      <a:pt x="890860" y="1101073"/>
                    </a:cubicBezTo>
                    <a:cubicBezTo>
                      <a:pt x="886028" y="1102282"/>
                      <a:pt x="879987" y="1103490"/>
                      <a:pt x="876363" y="1105906"/>
                    </a:cubicBezTo>
                    <a:cubicBezTo>
                      <a:pt x="876363" y="1105906"/>
                      <a:pt x="876363" y="1105906"/>
                      <a:pt x="875155" y="1105906"/>
                    </a:cubicBezTo>
                    <a:cubicBezTo>
                      <a:pt x="873947" y="1105906"/>
                      <a:pt x="873947" y="1107114"/>
                      <a:pt x="872738" y="1107114"/>
                    </a:cubicBezTo>
                    <a:lnTo>
                      <a:pt x="870322" y="1108322"/>
                    </a:lnTo>
                    <a:cubicBezTo>
                      <a:pt x="870322" y="1108322"/>
                      <a:pt x="870322" y="1108322"/>
                      <a:pt x="870322" y="1108322"/>
                    </a:cubicBezTo>
                    <a:cubicBezTo>
                      <a:pt x="867906" y="1111947"/>
                      <a:pt x="863073" y="1115571"/>
                      <a:pt x="861865" y="1117987"/>
                    </a:cubicBezTo>
                    <a:cubicBezTo>
                      <a:pt x="861865" y="1117987"/>
                      <a:pt x="861865" y="1117987"/>
                      <a:pt x="861865" y="1117987"/>
                    </a:cubicBezTo>
                    <a:cubicBezTo>
                      <a:pt x="859449" y="1121612"/>
                      <a:pt x="860657" y="1126444"/>
                      <a:pt x="859449" y="1131277"/>
                    </a:cubicBezTo>
                    <a:cubicBezTo>
                      <a:pt x="859449" y="1131277"/>
                      <a:pt x="859449" y="1131277"/>
                      <a:pt x="859449" y="1131277"/>
                    </a:cubicBezTo>
                    <a:cubicBezTo>
                      <a:pt x="859449" y="1131277"/>
                      <a:pt x="859449" y="1131277"/>
                      <a:pt x="859449" y="1131277"/>
                    </a:cubicBezTo>
                    <a:cubicBezTo>
                      <a:pt x="859449" y="1131277"/>
                      <a:pt x="859449" y="1131277"/>
                      <a:pt x="859449" y="1131277"/>
                    </a:cubicBezTo>
                    <a:cubicBezTo>
                      <a:pt x="859449" y="1131277"/>
                      <a:pt x="859449" y="1131277"/>
                      <a:pt x="859449" y="1131277"/>
                    </a:cubicBezTo>
                    <a:cubicBezTo>
                      <a:pt x="859449" y="1131277"/>
                      <a:pt x="859449" y="1130069"/>
                      <a:pt x="859449" y="1130069"/>
                    </a:cubicBezTo>
                    <a:cubicBezTo>
                      <a:pt x="859449" y="1130069"/>
                      <a:pt x="859449" y="1130069"/>
                      <a:pt x="859449" y="1128860"/>
                    </a:cubicBezTo>
                    <a:cubicBezTo>
                      <a:pt x="859449" y="1128860"/>
                      <a:pt x="859449" y="1127652"/>
                      <a:pt x="859449" y="1127652"/>
                    </a:cubicBezTo>
                    <a:cubicBezTo>
                      <a:pt x="859449" y="1116779"/>
                      <a:pt x="859449" y="1115571"/>
                      <a:pt x="859449" y="1114363"/>
                    </a:cubicBezTo>
                    <a:lnTo>
                      <a:pt x="859449" y="1114363"/>
                    </a:lnTo>
                    <a:cubicBezTo>
                      <a:pt x="859449" y="1115571"/>
                      <a:pt x="859449" y="1114363"/>
                      <a:pt x="859449" y="1114363"/>
                    </a:cubicBezTo>
                    <a:close/>
                    <a:moveTo>
                      <a:pt x="899317" y="892068"/>
                    </a:moveTo>
                    <a:cubicBezTo>
                      <a:pt x="898109" y="879987"/>
                      <a:pt x="907774" y="872738"/>
                      <a:pt x="910190" y="861865"/>
                    </a:cubicBezTo>
                    <a:cubicBezTo>
                      <a:pt x="910190" y="859449"/>
                      <a:pt x="911398" y="857033"/>
                      <a:pt x="911398" y="855825"/>
                    </a:cubicBezTo>
                    <a:cubicBezTo>
                      <a:pt x="911398" y="853408"/>
                      <a:pt x="911398" y="852200"/>
                      <a:pt x="912607" y="849784"/>
                    </a:cubicBezTo>
                    <a:cubicBezTo>
                      <a:pt x="912607" y="848576"/>
                      <a:pt x="912607" y="846160"/>
                      <a:pt x="912607" y="844952"/>
                    </a:cubicBezTo>
                    <a:cubicBezTo>
                      <a:pt x="908982" y="844952"/>
                      <a:pt x="905358" y="843743"/>
                      <a:pt x="901733" y="843743"/>
                    </a:cubicBezTo>
                    <a:cubicBezTo>
                      <a:pt x="900526" y="843743"/>
                      <a:pt x="898109" y="842535"/>
                      <a:pt x="896901" y="842535"/>
                    </a:cubicBezTo>
                    <a:cubicBezTo>
                      <a:pt x="894485" y="842535"/>
                      <a:pt x="890860" y="841327"/>
                      <a:pt x="888444" y="841327"/>
                    </a:cubicBezTo>
                    <a:cubicBezTo>
                      <a:pt x="886028" y="841327"/>
                      <a:pt x="883612" y="841327"/>
                      <a:pt x="879987" y="842535"/>
                    </a:cubicBezTo>
                    <a:cubicBezTo>
                      <a:pt x="878779" y="842535"/>
                      <a:pt x="878779" y="842535"/>
                      <a:pt x="877571" y="843743"/>
                    </a:cubicBezTo>
                    <a:cubicBezTo>
                      <a:pt x="875155" y="844952"/>
                      <a:pt x="872738" y="846160"/>
                      <a:pt x="870322" y="847368"/>
                    </a:cubicBezTo>
                    <a:cubicBezTo>
                      <a:pt x="869114" y="848576"/>
                      <a:pt x="867906" y="849784"/>
                      <a:pt x="867906" y="849784"/>
                    </a:cubicBezTo>
                    <a:cubicBezTo>
                      <a:pt x="866698" y="850992"/>
                      <a:pt x="865490" y="852200"/>
                      <a:pt x="864282" y="854616"/>
                    </a:cubicBezTo>
                    <a:cubicBezTo>
                      <a:pt x="863073" y="855825"/>
                      <a:pt x="863073" y="858241"/>
                      <a:pt x="861865" y="859449"/>
                    </a:cubicBezTo>
                    <a:cubicBezTo>
                      <a:pt x="858241" y="867906"/>
                      <a:pt x="857033" y="876363"/>
                      <a:pt x="855825" y="884820"/>
                    </a:cubicBezTo>
                    <a:cubicBezTo>
                      <a:pt x="855825" y="886028"/>
                      <a:pt x="855825" y="887236"/>
                      <a:pt x="855825" y="887236"/>
                    </a:cubicBezTo>
                    <a:cubicBezTo>
                      <a:pt x="855825" y="887236"/>
                      <a:pt x="855825" y="888444"/>
                      <a:pt x="855825" y="888444"/>
                    </a:cubicBezTo>
                    <a:cubicBezTo>
                      <a:pt x="854616" y="894485"/>
                      <a:pt x="853408" y="913814"/>
                      <a:pt x="854616" y="918647"/>
                    </a:cubicBezTo>
                    <a:cubicBezTo>
                      <a:pt x="854616" y="918647"/>
                      <a:pt x="854616" y="918647"/>
                      <a:pt x="854616" y="918647"/>
                    </a:cubicBezTo>
                    <a:cubicBezTo>
                      <a:pt x="854616" y="918647"/>
                      <a:pt x="854616" y="919855"/>
                      <a:pt x="855825" y="919855"/>
                    </a:cubicBezTo>
                    <a:cubicBezTo>
                      <a:pt x="857033" y="919855"/>
                      <a:pt x="858241" y="921063"/>
                      <a:pt x="858241" y="921063"/>
                    </a:cubicBezTo>
                    <a:cubicBezTo>
                      <a:pt x="858241" y="922271"/>
                      <a:pt x="858241" y="923480"/>
                      <a:pt x="858241" y="924688"/>
                    </a:cubicBezTo>
                    <a:cubicBezTo>
                      <a:pt x="858241" y="931936"/>
                      <a:pt x="858241" y="937977"/>
                      <a:pt x="859449" y="945226"/>
                    </a:cubicBezTo>
                    <a:cubicBezTo>
                      <a:pt x="859449" y="948850"/>
                      <a:pt x="860657" y="951266"/>
                      <a:pt x="861865" y="954891"/>
                    </a:cubicBezTo>
                    <a:cubicBezTo>
                      <a:pt x="864282" y="964556"/>
                      <a:pt x="869114" y="973013"/>
                      <a:pt x="875155" y="981469"/>
                    </a:cubicBezTo>
                    <a:cubicBezTo>
                      <a:pt x="877571" y="983886"/>
                      <a:pt x="879987" y="986302"/>
                      <a:pt x="882404" y="989926"/>
                    </a:cubicBezTo>
                    <a:cubicBezTo>
                      <a:pt x="886028" y="994759"/>
                      <a:pt x="890860" y="998383"/>
                      <a:pt x="894485" y="1003216"/>
                    </a:cubicBezTo>
                    <a:cubicBezTo>
                      <a:pt x="894485" y="1003216"/>
                      <a:pt x="895693" y="1004424"/>
                      <a:pt x="895693" y="1004424"/>
                    </a:cubicBezTo>
                    <a:cubicBezTo>
                      <a:pt x="895693" y="1004424"/>
                      <a:pt x="895693" y="1004424"/>
                      <a:pt x="895693" y="1004424"/>
                    </a:cubicBezTo>
                    <a:cubicBezTo>
                      <a:pt x="894485" y="1003216"/>
                      <a:pt x="894485" y="1002008"/>
                      <a:pt x="894485" y="1002008"/>
                    </a:cubicBezTo>
                    <a:cubicBezTo>
                      <a:pt x="893276" y="1000799"/>
                      <a:pt x="893276" y="999591"/>
                      <a:pt x="892069" y="998383"/>
                    </a:cubicBezTo>
                    <a:cubicBezTo>
                      <a:pt x="892069" y="997175"/>
                      <a:pt x="890860" y="995967"/>
                      <a:pt x="890860" y="994759"/>
                    </a:cubicBezTo>
                    <a:cubicBezTo>
                      <a:pt x="890860" y="993551"/>
                      <a:pt x="889652" y="993551"/>
                      <a:pt x="889652" y="992342"/>
                    </a:cubicBezTo>
                    <a:cubicBezTo>
                      <a:pt x="888444" y="989926"/>
                      <a:pt x="888444" y="986302"/>
                      <a:pt x="888444" y="982678"/>
                    </a:cubicBezTo>
                    <a:cubicBezTo>
                      <a:pt x="888444" y="975429"/>
                      <a:pt x="889652" y="968180"/>
                      <a:pt x="890860" y="962139"/>
                    </a:cubicBezTo>
                    <a:cubicBezTo>
                      <a:pt x="893276" y="954891"/>
                      <a:pt x="896901" y="947642"/>
                      <a:pt x="900526" y="942810"/>
                    </a:cubicBezTo>
                    <a:cubicBezTo>
                      <a:pt x="905358" y="936769"/>
                      <a:pt x="911398" y="931936"/>
                      <a:pt x="919855" y="928312"/>
                    </a:cubicBezTo>
                    <a:cubicBezTo>
                      <a:pt x="923479" y="927104"/>
                      <a:pt x="928312" y="925896"/>
                      <a:pt x="931936" y="923480"/>
                    </a:cubicBezTo>
                    <a:cubicBezTo>
                      <a:pt x="933144" y="923480"/>
                      <a:pt x="933144" y="922271"/>
                      <a:pt x="934353" y="922271"/>
                    </a:cubicBezTo>
                    <a:cubicBezTo>
                      <a:pt x="934353" y="922271"/>
                      <a:pt x="934353" y="922271"/>
                      <a:pt x="934353" y="922271"/>
                    </a:cubicBezTo>
                    <a:cubicBezTo>
                      <a:pt x="935561" y="922271"/>
                      <a:pt x="935561" y="921063"/>
                      <a:pt x="936769" y="921063"/>
                    </a:cubicBezTo>
                    <a:cubicBezTo>
                      <a:pt x="936769" y="921063"/>
                      <a:pt x="936769" y="921063"/>
                      <a:pt x="936769" y="921063"/>
                    </a:cubicBezTo>
                    <a:cubicBezTo>
                      <a:pt x="936769" y="919855"/>
                      <a:pt x="936769" y="918647"/>
                      <a:pt x="937977" y="917439"/>
                    </a:cubicBezTo>
                    <a:cubicBezTo>
                      <a:pt x="937977" y="916231"/>
                      <a:pt x="937977" y="916231"/>
                      <a:pt x="937977" y="915023"/>
                    </a:cubicBezTo>
                    <a:cubicBezTo>
                      <a:pt x="936769" y="915023"/>
                      <a:pt x="936769" y="915023"/>
                      <a:pt x="935561" y="915023"/>
                    </a:cubicBezTo>
                    <a:cubicBezTo>
                      <a:pt x="935561" y="915023"/>
                      <a:pt x="935561" y="915023"/>
                      <a:pt x="935561" y="915023"/>
                    </a:cubicBezTo>
                    <a:cubicBezTo>
                      <a:pt x="935561" y="915023"/>
                      <a:pt x="935561" y="915023"/>
                      <a:pt x="935561" y="915023"/>
                    </a:cubicBezTo>
                    <a:cubicBezTo>
                      <a:pt x="930729" y="915023"/>
                      <a:pt x="924688" y="913814"/>
                      <a:pt x="919855" y="911398"/>
                    </a:cubicBezTo>
                    <a:lnTo>
                      <a:pt x="919855" y="911398"/>
                    </a:lnTo>
                    <a:lnTo>
                      <a:pt x="919855" y="911398"/>
                    </a:lnTo>
                    <a:cubicBezTo>
                      <a:pt x="910190" y="907774"/>
                      <a:pt x="899317" y="900525"/>
                      <a:pt x="899317" y="892068"/>
                    </a:cubicBezTo>
                    <a:close/>
                    <a:moveTo>
                      <a:pt x="894485" y="989926"/>
                    </a:moveTo>
                    <a:cubicBezTo>
                      <a:pt x="894485" y="989926"/>
                      <a:pt x="894485" y="989926"/>
                      <a:pt x="894485" y="989926"/>
                    </a:cubicBezTo>
                    <a:cubicBezTo>
                      <a:pt x="895693" y="992342"/>
                      <a:pt x="895693" y="994759"/>
                      <a:pt x="896901" y="995967"/>
                    </a:cubicBezTo>
                    <a:cubicBezTo>
                      <a:pt x="899317" y="1000799"/>
                      <a:pt x="902941" y="1004424"/>
                      <a:pt x="905358" y="1009256"/>
                    </a:cubicBezTo>
                    <a:cubicBezTo>
                      <a:pt x="906566" y="1011672"/>
                      <a:pt x="908982" y="1012881"/>
                      <a:pt x="911398" y="1015297"/>
                    </a:cubicBezTo>
                    <a:cubicBezTo>
                      <a:pt x="913815" y="1017713"/>
                      <a:pt x="917439" y="1021338"/>
                      <a:pt x="919855" y="1023754"/>
                    </a:cubicBezTo>
                    <a:cubicBezTo>
                      <a:pt x="924688" y="1028586"/>
                      <a:pt x="930729" y="1034627"/>
                      <a:pt x="935561" y="1039459"/>
                    </a:cubicBezTo>
                    <a:cubicBezTo>
                      <a:pt x="941601" y="1045500"/>
                      <a:pt x="947642" y="1052749"/>
                      <a:pt x="954891" y="1057581"/>
                    </a:cubicBezTo>
                    <a:cubicBezTo>
                      <a:pt x="956099" y="1058789"/>
                      <a:pt x="957307" y="1059997"/>
                      <a:pt x="958515" y="1059997"/>
                    </a:cubicBezTo>
                    <a:cubicBezTo>
                      <a:pt x="958515" y="1059997"/>
                      <a:pt x="958515" y="1059997"/>
                      <a:pt x="958515" y="1059997"/>
                    </a:cubicBezTo>
                    <a:cubicBezTo>
                      <a:pt x="958515" y="1059997"/>
                      <a:pt x="958515" y="1059997"/>
                      <a:pt x="958515" y="1059997"/>
                    </a:cubicBezTo>
                    <a:cubicBezTo>
                      <a:pt x="959723" y="1061206"/>
                      <a:pt x="960932" y="1061206"/>
                      <a:pt x="962139" y="1062414"/>
                    </a:cubicBezTo>
                    <a:cubicBezTo>
                      <a:pt x="962139" y="1062414"/>
                      <a:pt x="962139" y="1062414"/>
                      <a:pt x="962139" y="1062414"/>
                    </a:cubicBezTo>
                    <a:cubicBezTo>
                      <a:pt x="963347" y="1062414"/>
                      <a:pt x="963347" y="1063622"/>
                      <a:pt x="964556" y="1063622"/>
                    </a:cubicBezTo>
                    <a:cubicBezTo>
                      <a:pt x="965764" y="1063622"/>
                      <a:pt x="965764" y="1064830"/>
                      <a:pt x="966972" y="1064830"/>
                    </a:cubicBezTo>
                    <a:cubicBezTo>
                      <a:pt x="968180" y="1064830"/>
                      <a:pt x="968180" y="1066038"/>
                      <a:pt x="969388" y="1066038"/>
                    </a:cubicBezTo>
                    <a:cubicBezTo>
                      <a:pt x="969388" y="1066038"/>
                      <a:pt x="969388" y="1066038"/>
                      <a:pt x="969388" y="1066038"/>
                    </a:cubicBezTo>
                    <a:cubicBezTo>
                      <a:pt x="973013" y="1068454"/>
                      <a:pt x="977845" y="1070870"/>
                      <a:pt x="981469" y="1074495"/>
                    </a:cubicBezTo>
                    <a:cubicBezTo>
                      <a:pt x="983886" y="1075703"/>
                      <a:pt x="987510" y="1076911"/>
                      <a:pt x="989926" y="1078119"/>
                    </a:cubicBezTo>
                    <a:cubicBezTo>
                      <a:pt x="989926" y="1078119"/>
                      <a:pt x="989926" y="1078119"/>
                      <a:pt x="989926" y="1078119"/>
                    </a:cubicBezTo>
                    <a:lnTo>
                      <a:pt x="989926" y="1078119"/>
                    </a:lnTo>
                    <a:cubicBezTo>
                      <a:pt x="991135" y="1078119"/>
                      <a:pt x="992343" y="1079327"/>
                      <a:pt x="993550" y="1079327"/>
                    </a:cubicBezTo>
                    <a:cubicBezTo>
                      <a:pt x="993550" y="1079327"/>
                      <a:pt x="993550" y="1079327"/>
                      <a:pt x="993550" y="1079327"/>
                    </a:cubicBezTo>
                    <a:cubicBezTo>
                      <a:pt x="993550" y="1079327"/>
                      <a:pt x="994759" y="1079327"/>
                      <a:pt x="994759" y="1080536"/>
                    </a:cubicBezTo>
                    <a:cubicBezTo>
                      <a:pt x="994759" y="1080536"/>
                      <a:pt x="994759" y="1080536"/>
                      <a:pt x="994759" y="1080536"/>
                    </a:cubicBezTo>
                    <a:cubicBezTo>
                      <a:pt x="994759" y="1080536"/>
                      <a:pt x="995967" y="1080536"/>
                      <a:pt x="995967" y="1081744"/>
                    </a:cubicBezTo>
                    <a:cubicBezTo>
                      <a:pt x="997175" y="1082952"/>
                      <a:pt x="999591" y="1084160"/>
                      <a:pt x="999591" y="1085368"/>
                    </a:cubicBezTo>
                    <a:cubicBezTo>
                      <a:pt x="999591" y="1085368"/>
                      <a:pt x="999591" y="1085368"/>
                      <a:pt x="999591" y="1085368"/>
                    </a:cubicBezTo>
                    <a:cubicBezTo>
                      <a:pt x="1002007" y="1086576"/>
                      <a:pt x="1003216" y="1087784"/>
                      <a:pt x="1005632" y="1088992"/>
                    </a:cubicBezTo>
                    <a:cubicBezTo>
                      <a:pt x="1006840" y="1090200"/>
                      <a:pt x="1008048" y="1090200"/>
                      <a:pt x="1010464" y="1091409"/>
                    </a:cubicBezTo>
                    <a:cubicBezTo>
                      <a:pt x="1011672" y="1091409"/>
                      <a:pt x="1012881" y="1092617"/>
                      <a:pt x="1012881" y="1092617"/>
                    </a:cubicBezTo>
                    <a:cubicBezTo>
                      <a:pt x="1012881" y="1092617"/>
                      <a:pt x="1014089" y="1093825"/>
                      <a:pt x="1014089" y="1093825"/>
                    </a:cubicBezTo>
                    <a:cubicBezTo>
                      <a:pt x="1016505" y="1095033"/>
                      <a:pt x="1017713" y="1096241"/>
                      <a:pt x="1020129" y="1097449"/>
                    </a:cubicBezTo>
                    <a:cubicBezTo>
                      <a:pt x="1020129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lnTo>
                      <a:pt x="1021338" y="1097449"/>
                    </a:ln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7449"/>
                    </a:cubicBezTo>
                    <a:cubicBezTo>
                      <a:pt x="1021338" y="1097449"/>
                      <a:pt x="1021338" y="1097449"/>
                      <a:pt x="1021338" y="1096241"/>
                    </a:cubicBezTo>
                    <a:cubicBezTo>
                      <a:pt x="1021338" y="1096241"/>
                      <a:pt x="1021338" y="1096241"/>
                      <a:pt x="1021338" y="1096241"/>
                    </a:cubicBezTo>
                    <a:cubicBezTo>
                      <a:pt x="1015297" y="1093825"/>
                      <a:pt x="1009257" y="1088992"/>
                      <a:pt x="1004424" y="1085368"/>
                    </a:cubicBezTo>
                    <a:cubicBezTo>
                      <a:pt x="1004424" y="1085368"/>
                      <a:pt x="1004424" y="1085368"/>
                      <a:pt x="1004424" y="1085368"/>
                    </a:cubicBezTo>
                    <a:cubicBezTo>
                      <a:pt x="1003216" y="1085368"/>
                      <a:pt x="1003216" y="1084160"/>
                      <a:pt x="1002007" y="1084160"/>
                    </a:cubicBezTo>
                    <a:cubicBezTo>
                      <a:pt x="1002007" y="1084160"/>
                      <a:pt x="1002007" y="1084160"/>
                      <a:pt x="1002007" y="1084160"/>
                    </a:cubicBezTo>
                    <a:cubicBezTo>
                      <a:pt x="1002007" y="1084160"/>
                      <a:pt x="1000800" y="1084160"/>
                      <a:pt x="1000800" y="1082952"/>
                    </a:cubicBezTo>
                    <a:cubicBezTo>
                      <a:pt x="998383" y="1081744"/>
                      <a:pt x="995967" y="1079327"/>
                      <a:pt x="993550" y="1076911"/>
                    </a:cubicBezTo>
                    <a:cubicBezTo>
                      <a:pt x="989926" y="1074495"/>
                      <a:pt x="987510" y="1070870"/>
                      <a:pt x="983886" y="1067246"/>
                    </a:cubicBezTo>
                    <a:cubicBezTo>
                      <a:pt x="983886" y="1067246"/>
                      <a:pt x="983886" y="1067246"/>
                      <a:pt x="983886" y="1067246"/>
                    </a:cubicBezTo>
                    <a:cubicBezTo>
                      <a:pt x="983886" y="1067246"/>
                      <a:pt x="983886" y="1067246"/>
                      <a:pt x="983886" y="1067246"/>
                    </a:cubicBezTo>
                    <a:cubicBezTo>
                      <a:pt x="983886" y="1067246"/>
                      <a:pt x="983886" y="1067246"/>
                      <a:pt x="983886" y="1067246"/>
                    </a:cubicBezTo>
                    <a:cubicBezTo>
                      <a:pt x="986302" y="1069663"/>
                      <a:pt x="989926" y="1072079"/>
                      <a:pt x="992343" y="1074495"/>
                    </a:cubicBezTo>
                    <a:cubicBezTo>
                      <a:pt x="994759" y="1076911"/>
                      <a:pt x="997175" y="1078119"/>
                      <a:pt x="999591" y="1079327"/>
                    </a:cubicBezTo>
                    <a:cubicBezTo>
                      <a:pt x="999591" y="1079327"/>
                      <a:pt x="1000800" y="1079327"/>
                      <a:pt x="1000800" y="1079327"/>
                    </a:cubicBezTo>
                    <a:cubicBezTo>
                      <a:pt x="1000800" y="1079327"/>
                      <a:pt x="1000800" y="1079327"/>
                      <a:pt x="1002007" y="1079327"/>
                    </a:cubicBezTo>
                    <a:cubicBezTo>
                      <a:pt x="1002007" y="1079327"/>
                      <a:pt x="1002007" y="1079327"/>
                      <a:pt x="1003216" y="1079327"/>
                    </a:cubicBezTo>
                    <a:cubicBezTo>
                      <a:pt x="1006840" y="1081744"/>
                      <a:pt x="1010464" y="1084160"/>
                      <a:pt x="1014089" y="1086576"/>
                    </a:cubicBezTo>
                    <a:cubicBezTo>
                      <a:pt x="1014089" y="1086576"/>
                      <a:pt x="1014089" y="1086576"/>
                      <a:pt x="1014089" y="1086576"/>
                    </a:cubicBezTo>
                    <a:cubicBezTo>
                      <a:pt x="1015297" y="1086576"/>
                      <a:pt x="1015297" y="1086576"/>
                      <a:pt x="1016505" y="1087784"/>
                    </a:cubicBezTo>
                    <a:cubicBezTo>
                      <a:pt x="1016505" y="1087784"/>
                      <a:pt x="1016505" y="1087784"/>
                      <a:pt x="1016505" y="1087784"/>
                    </a:cubicBezTo>
                    <a:cubicBezTo>
                      <a:pt x="1016505" y="1087784"/>
                      <a:pt x="1016505" y="1087784"/>
                      <a:pt x="1016505" y="1087784"/>
                    </a:cubicBezTo>
                    <a:cubicBezTo>
                      <a:pt x="1016505" y="1087784"/>
                      <a:pt x="1016505" y="1087784"/>
                      <a:pt x="1017713" y="1087784"/>
                    </a:cubicBezTo>
                    <a:cubicBezTo>
                      <a:pt x="1017713" y="1087784"/>
                      <a:pt x="1017713" y="1087784"/>
                      <a:pt x="1017713" y="1087784"/>
                    </a:cubicBezTo>
                    <a:cubicBezTo>
                      <a:pt x="1017713" y="1087784"/>
                      <a:pt x="1017713" y="1087784"/>
                      <a:pt x="1018921" y="1087784"/>
                    </a:cubicBezTo>
                    <a:cubicBezTo>
                      <a:pt x="1018921" y="1087784"/>
                      <a:pt x="1018921" y="1087784"/>
                      <a:pt x="1018921" y="1087784"/>
                    </a:cubicBezTo>
                    <a:cubicBezTo>
                      <a:pt x="1018921" y="1087784"/>
                      <a:pt x="1018921" y="1087784"/>
                      <a:pt x="1020129" y="1087784"/>
                    </a:cubicBezTo>
                    <a:lnTo>
                      <a:pt x="1020129" y="1087784"/>
                    </a:lnTo>
                    <a:cubicBezTo>
                      <a:pt x="1020129" y="1087784"/>
                      <a:pt x="1020129" y="1087784"/>
                      <a:pt x="1021338" y="1087784"/>
                    </a:cubicBezTo>
                    <a:cubicBezTo>
                      <a:pt x="1021338" y="1087784"/>
                      <a:pt x="1021338" y="1087784"/>
                      <a:pt x="1021338" y="1087784"/>
                    </a:cubicBezTo>
                    <a:cubicBezTo>
                      <a:pt x="1021338" y="1087784"/>
                      <a:pt x="1021338" y="1087784"/>
                      <a:pt x="1022546" y="1087784"/>
                    </a:cubicBezTo>
                    <a:cubicBezTo>
                      <a:pt x="1022546" y="1087784"/>
                      <a:pt x="1022546" y="1087784"/>
                      <a:pt x="1022546" y="1087784"/>
                    </a:cubicBezTo>
                    <a:cubicBezTo>
                      <a:pt x="1022546" y="1087784"/>
                      <a:pt x="1022546" y="1087784"/>
                      <a:pt x="1023753" y="1087784"/>
                    </a:cubicBezTo>
                    <a:cubicBezTo>
                      <a:pt x="1024962" y="1087784"/>
                      <a:pt x="1026170" y="1086576"/>
                      <a:pt x="1026170" y="1085368"/>
                    </a:cubicBezTo>
                    <a:cubicBezTo>
                      <a:pt x="1026170" y="1085368"/>
                      <a:pt x="1024962" y="1084160"/>
                      <a:pt x="1024962" y="1084160"/>
                    </a:cubicBezTo>
                    <a:cubicBezTo>
                      <a:pt x="1024962" y="1084160"/>
                      <a:pt x="1024962" y="1084160"/>
                      <a:pt x="1024962" y="1084160"/>
                    </a:cubicBezTo>
                    <a:cubicBezTo>
                      <a:pt x="1024962" y="1084160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1744"/>
                    </a:cubicBezTo>
                    <a:cubicBezTo>
                      <a:pt x="1023753" y="1081744"/>
                      <a:pt x="1023753" y="1080536"/>
                      <a:pt x="1022546" y="1080536"/>
                    </a:cubicBezTo>
                    <a:cubicBezTo>
                      <a:pt x="1021338" y="1079327"/>
                      <a:pt x="1020129" y="1078119"/>
                      <a:pt x="1018921" y="1075703"/>
                    </a:cubicBezTo>
                    <a:cubicBezTo>
                      <a:pt x="1017713" y="1075703"/>
                      <a:pt x="1017713" y="1074495"/>
                      <a:pt x="1016505" y="1074495"/>
                    </a:cubicBezTo>
                    <a:cubicBezTo>
                      <a:pt x="1014089" y="1073287"/>
                      <a:pt x="1012881" y="1070870"/>
                      <a:pt x="1011672" y="1069663"/>
                    </a:cubicBezTo>
                    <a:cubicBezTo>
                      <a:pt x="1010464" y="1068454"/>
                      <a:pt x="1009257" y="1068454"/>
                      <a:pt x="1008048" y="1067246"/>
                    </a:cubicBezTo>
                    <a:cubicBezTo>
                      <a:pt x="1006840" y="1067246"/>
                      <a:pt x="1005632" y="1067246"/>
                      <a:pt x="1004424" y="1067246"/>
                    </a:cubicBezTo>
                    <a:cubicBezTo>
                      <a:pt x="1004424" y="1067246"/>
                      <a:pt x="1004424" y="1067246"/>
                      <a:pt x="1004424" y="1067246"/>
                    </a:cubicBezTo>
                    <a:cubicBezTo>
                      <a:pt x="1004424" y="1067246"/>
                      <a:pt x="1004424" y="1067246"/>
                      <a:pt x="1003216" y="1067246"/>
                    </a:cubicBezTo>
                    <a:cubicBezTo>
                      <a:pt x="1003216" y="1067246"/>
                      <a:pt x="1003216" y="1067246"/>
                      <a:pt x="1003216" y="1067246"/>
                    </a:cubicBezTo>
                    <a:cubicBezTo>
                      <a:pt x="1003216" y="1067246"/>
                      <a:pt x="1003216" y="1067246"/>
                      <a:pt x="1003216" y="1067246"/>
                    </a:cubicBezTo>
                    <a:cubicBezTo>
                      <a:pt x="1003216" y="1067246"/>
                      <a:pt x="1003216" y="1067246"/>
                      <a:pt x="1003216" y="1067246"/>
                    </a:cubicBezTo>
                    <a:lnTo>
                      <a:pt x="1003216" y="1067246"/>
                    </a:lnTo>
                    <a:cubicBezTo>
                      <a:pt x="1003216" y="1067246"/>
                      <a:pt x="1003216" y="1067246"/>
                      <a:pt x="1002007" y="1067246"/>
                    </a:cubicBezTo>
                    <a:cubicBezTo>
                      <a:pt x="1002007" y="1067246"/>
                      <a:pt x="1002007" y="1067246"/>
                      <a:pt x="1002007" y="1067246"/>
                    </a:cubicBezTo>
                    <a:cubicBezTo>
                      <a:pt x="1002007" y="1067246"/>
                      <a:pt x="1002007" y="1067246"/>
                      <a:pt x="1000800" y="1067246"/>
                    </a:cubicBezTo>
                    <a:cubicBezTo>
                      <a:pt x="1000800" y="1067246"/>
                      <a:pt x="1000800" y="1067246"/>
                      <a:pt x="1000800" y="1067246"/>
                    </a:cubicBezTo>
                    <a:cubicBezTo>
                      <a:pt x="1000800" y="1067246"/>
                      <a:pt x="1000800" y="1067246"/>
                      <a:pt x="999591" y="1067246"/>
                    </a:cubicBezTo>
                    <a:cubicBezTo>
                      <a:pt x="999591" y="1067246"/>
                      <a:pt x="999591" y="1067246"/>
                      <a:pt x="999591" y="1067246"/>
                    </a:cubicBezTo>
                    <a:cubicBezTo>
                      <a:pt x="999591" y="1067246"/>
                      <a:pt x="999591" y="1067246"/>
                      <a:pt x="998383" y="1066038"/>
                    </a:cubicBezTo>
                    <a:cubicBezTo>
                      <a:pt x="998383" y="1066038"/>
                      <a:pt x="997175" y="1064830"/>
                      <a:pt x="997175" y="1064830"/>
                    </a:cubicBezTo>
                    <a:cubicBezTo>
                      <a:pt x="997175" y="1064830"/>
                      <a:pt x="997175" y="1064830"/>
                      <a:pt x="997175" y="1064830"/>
                    </a:cubicBezTo>
                    <a:cubicBezTo>
                      <a:pt x="997175" y="1064830"/>
                      <a:pt x="997175" y="1064830"/>
                      <a:pt x="997175" y="1064830"/>
                    </a:cubicBezTo>
                    <a:cubicBezTo>
                      <a:pt x="994759" y="1061206"/>
                      <a:pt x="993550" y="1056373"/>
                      <a:pt x="991135" y="1053957"/>
                    </a:cubicBezTo>
                    <a:cubicBezTo>
                      <a:pt x="991135" y="1053957"/>
                      <a:pt x="991135" y="1053957"/>
                      <a:pt x="991135" y="1053957"/>
                    </a:cubicBezTo>
                    <a:cubicBezTo>
                      <a:pt x="991135" y="1053957"/>
                      <a:pt x="991135" y="1053957"/>
                      <a:pt x="991135" y="1053957"/>
                    </a:cubicBezTo>
                    <a:cubicBezTo>
                      <a:pt x="991135" y="1053957"/>
                      <a:pt x="991135" y="1053957"/>
                      <a:pt x="991135" y="1053957"/>
                    </a:cubicBezTo>
                    <a:cubicBezTo>
                      <a:pt x="991135" y="1053957"/>
                      <a:pt x="992343" y="1053957"/>
                      <a:pt x="992343" y="1055165"/>
                    </a:cubicBezTo>
                    <a:cubicBezTo>
                      <a:pt x="993550" y="1056373"/>
                      <a:pt x="994759" y="1059997"/>
                      <a:pt x="994759" y="1062414"/>
                    </a:cubicBezTo>
                    <a:cubicBezTo>
                      <a:pt x="994759" y="1063622"/>
                      <a:pt x="995967" y="1063622"/>
                      <a:pt x="995967" y="1064830"/>
                    </a:cubicBezTo>
                    <a:cubicBezTo>
                      <a:pt x="995967" y="1064830"/>
                      <a:pt x="995967" y="1064830"/>
                      <a:pt x="995967" y="1064830"/>
                    </a:cubicBezTo>
                    <a:cubicBezTo>
                      <a:pt x="995967" y="1064830"/>
                      <a:pt x="995967" y="1064830"/>
                      <a:pt x="995967" y="1064830"/>
                    </a:cubicBezTo>
                    <a:cubicBezTo>
                      <a:pt x="995967" y="1064830"/>
                      <a:pt x="995967" y="1064830"/>
                      <a:pt x="995967" y="1064830"/>
                    </a:cubicBezTo>
                    <a:cubicBezTo>
                      <a:pt x="995967" y="1064830"/>
                      <a:pt x="995967" y="1064830"/>
                      <a:pt x="995967" y="1064830"/>
                    </a:cubicBezTo>
                    <a:cubicBezTo>
                      <a:pt x="995967" y="1064830"/>
                      <a:pt x="995967" y="1064830"/>
                      <a:pt x="995967" y="1064830"/>
                    </a:cubicBezTo>
                    <a:cubicBezTo>
                      <a:pt x="995967" y="1064830"/>
                      <a:pt x="995967" y="1064830"/>
                      <a:pt x="995967" y="1064830"/>
                    </a:cubicBezTo>
                    <a:cubicBezTo>
                      <a:pt x="995967" y="1064830"/>
                      <a:pt x="995967" y="1064830"/>
                      <a:pt x="995967" y="1064830"/>
                    </a:cubicBezTo>
                    <a:cubicBezTo>
                      <a:pt x="995967" y="1064830"/>
                      <a:pt x="995967" y="1064830"/>
                      <a:pt x="997175" y="1064830"/>
                    </a:cubicBezTo>
                    <a:cubicBezTo>
                      <a:pt x="997175" y="1064830"/>
                      <a:pt x="997175" y="1064830"/>
                      <a:pt x="997175" y="1064830"/>
                    </a:cubicBezTo>
                    <a:cubicBezTo>
                      <a:pt x="997175" y="1064830"/>
                      <a:pt x="997175" y="1064830"/>
                      <a:pt x="998383" y="1064830"/>
                    </a:cubicBezTo>
                    <a:cubicBezTo>
                      <a:pt x="998383" y="1064830"/>
                      <a:pt x="998383" y="1064830"/>
                      <a:pt x="998383" y="1064830"/>
                    </a:cubicBezTo>
                    <a:cubicBezTo>
                      <a:pt x="998383" y="1064830"/>
                      <a:pt x="998383" y="1064830"/>
                      <a:pt x="999591" y="1064830"/>
                    </a:cubicBezTo>
                    <a:lnTo>
                      <a:pt x="999591" y="1064830"/>
                    </a:lnTo>
                    <a:cubicBezTo>
                      <a:pt x="999591" y="1064830"/>
                      <a:pt x="999591" y="1064830"/>
                      <a:pt x="1000800" y="1064830"/>
                    </a:cubicBezTo>
                    <a:lnTo>
                      <a:pt x="1000800" y="1064830"/>
                    </a:lnTo>
                    <a:cubicBezTo>
                      <a:pt x="1000800" y="1064830"/>
                      <a:pt x="1002007" y="1064830"/>
                      <a:pt x="1002007" y="1064830"/>
                    </a:cubicBezTo>
                    <a:cubicBezTo>
                      <a:pt x="1002007" y="1064830"/>
                      <a:pt x="1002007" y="1064830"/>
                      <a:pt x="1002007" y="1064830"/>
                    </a:cubicBezTo>
                    <a:cubicBezTo>
                      <a:pt x="1003216" y="1064830"/>
                      <a:pt x="1003216" y="1064830"/>
                      <a:pt x="1004424" y="1064830"/>
                    </a:cubicBezTo>
                    <a:cubicBezTo>
                      <a:pt x="1004424" y="1064830"/>
                      <a:pt x="1004424" y="1064830"/>
                      <a:pt x="1004424" y="1064830"/>
                    </a:cubicBezTo>
                    <a:cubicBezTo>
                      <a:pt x="1004424" y="1064830"/>
                      <a:pt x="1004424" y="1064830"/>
                      <a:pt x="1004424" y="1064830"/>
                    </a:cubicBezTo>
                    <a:cubicBezTo>
                      <a:pt x="1004424" y="1064830"/>
                      <a:pt x="1005632" y="1064830"/>
                      <a:pt x="1005632" y="1064830"/>
                    </a:cubicBezTo>
                    <a:cubicBezTo>
                      <a:pt x="1005632" y="1064830"/>
                      <a:pt x="1006840" y="1064830"/>
                      <a:pt x="1006840" y="1064830"/>
                    </a:cubicBezTo>
                    <a:cubicBezTo>
                      <a:pt x="1006840" y="1064830"/>
                      <a:pt x="1006840" y="1064830"/>
                      <a:pt x="1008048" y="1064830"/>
                    </a:cubicBezTo>
                    <a:cubicBezTo>
                      <a:pt x="1008048" y="1064830"/>
                      <a:pt x="1008048" y="1064830"/>
                      <a:pt x="1008048" y="1064830"/>
                    </a:cubicBezTo>
                    <a:cubicBezTo>
                      <a:pt x="1008048" y="1064830"/>
                      <a:pt x="1008048" y="1064830"/>
                      <a:pt x="1009257" y="1064830"/>
                    </a:cubicBezTo>
                    <a:cubicBezTo>
                      <a:pt x="1009257" y="1064830"/>
                      <a:pt x="1009257" y="1064830"/>
                      <a:pt x="1009257" y="1064830"/>
                    </a:cubicBezTo>
                    <a:lnTo>
                      <a:pt x="1009257" y="1064830"/>
                    </a:lnTo>
                    <a:cubicBezTo>
                      <a:pt x="1009257" y="1064830"/>
                      <a:pt x="1009257" y="1064830"/>
                      <a:pt x="1009257" y="1064830"/>
                    </a:cubicBezTo>
                    <a:lnTo>
                      <a:pt x="1009257" y="1064830"/>
                    </a:lnTo>
                    <a:cubicBezTo>
                      <a:pt x="1009257" y="1064830"/>
                      <a:pt x="1009257" y="1064830"/>
                      <a:pt x="1009257" y="1064830"/>
                    </a:cubicBezTo>
                    <a:lnTo>
                      <a:pt x="1009257" y="1064830"/>
                    </a:lnTo>
                    <a:cubicBezTo>
                      <a:pt x="1009257" y="1064830"/>
                      <a:pt x="1009257" y="1064830"/>
                      <a:pt x="1009257" y="1064830"/>
                    </a:cubicBezTo>
                    <a:cubicBezTo>
                      <a:pt x="1009257" y="1064830"/>
                      <a:pt x="1009257" y="1064830"/>
                      <a:pt x="1009257" y="1064830"/>
                    </a:cubicBezTo>
                    <a:cubicBezTo>
                      <a:pt x="1009257" y="1064830"/>
                      <a:pt x="1009257" y="1064830"/>
                      <a:pt x="1009257" y="1064830"/>
                    </a:cubicBezTo>
                    <a:cubicBezTo>
                      <a:pt x="1009257" y="1064830"/>
                      <a:pt x="1009257" y="1064830"/>
                      <a:pt x="1009257" y="1064830"/>
                    </a:cubicBezTo>
                    <a:cubicBezTo>
                      <a:pt x="1009257" y="1064830"/>
                      <a:pt x="1009257" y="1064830"/>
                      <a:pt x="1009257" y="1064830"/>
                    </a:cubicBezTo>
                    <a:cubicBezTo>
                      <a:pt x="1009257" y="1064830"/>
                      <a:pt x="1009257" y="1064830"/>
                      <a:pt x="1009257" y="1064830"/>
                    </a:cubicBezTo>
                    <a:lnTo>
                      <a:pt x="1009257" y="1064830"/>
                    </a:lnTo>
                    <a:cubicBezTo>
                      <a:pt x="1009257" y="1064830"/>
                      <a:pt x="1009257" y="1064830"/>
                      <a:pt x="1009257" y="1064830"/>
                    </a:cubicBezTo>
                    <a:cubicBezTo>
                      <a:pt x="1009257" y="1064830"/>
                      <a:pt x="1009257" y="1064830"/>
                      <a:pt x="1009257" y="1064830"/>
                    </a:cubicBezTo>
                    <a:cubicBezTo>
                      <a:pt x="1009257" y="1064830"/>
                      <a:pt x="1009257" y="1064830"/>
                      <a:pt x="1009257" y="1064830"/>
                    </a:cubicBezTo>
                    <a:cubicBezTo>
                      <a:pt x="1006840" y="1073287"/>
                      <a:pt x="1018921" y="1075703"/>
                      <a:pt x="1021338" y="1081744"/>
                    </a:cubicBezTo>
                    <a:cubicBezTo>
                      <a:pt x="1021338" y="1081744"/>
                      <a:pt x="1021338" y="1081744"/>
                      <a:pt x="1021338" y="1081744"/>
                    </a:cubicBezTo>
                    <a:cubicBezTo>
                      <a:pt x="1021338" y="1081744"/>
                      <a:pt x="1021338" y="1081744"/>
                      <a:pt x="1021338" y="1081744"/>
                    </a:cubicBezTo>
                    <a:cubicBezTo>
                      <a:pt x="1021338" y="1081744"/>
                      <a:pt x="1021338" y="1081744"/>
                      <a:pt x="1021338" y="1081744"/>
                    </a:cubicBezTo>
                    <a:cubicBezTo>
                      <a:pt x="1021338" y="1081744"/>
                      <a:pt x="1021338" y="1081744"/>
                      <a:pt x="1021338" y="1081744"/>
                    </a:cubicBezTo>
                    <a:cubicBezTo>
                      <a:pt x="1022546" y="1081744"/>
                      <a:pt x="1022546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3753" y="1082952"/>
                    </a:cubicBezTo>
                    <a:cubicBezTo>
                      <a:pt x="1023753" y="1082952"/>
                      <a:pt x="1023753" y="1082952"/>
                      <a:pt x="1024962" y="1082952"/>
                    </a:cubicBezTo>
                    <a:cubicBezTo>
                      <a:pt x="1024962" y="1082952"/>
                      <a:pt x="1024962" y="1082952"/>
                      <a:pt x="1026170" y="1081744"/>
                    </a:cubicBezTo>
                    <a:cubicBezTo>
                      <a:pt x="1026170" y="1081744"/>
                      <a:pt x="1026170" y="1081744"/>
                      <a:pt x="1026170" y="1081744"/>
                    </a:cubicBezTo>
                    <a:cubicBezTo>
                      <a:pt x="1026170" y="1081744"/>
                      <a:pt x="1026170" y="1080536"/>
                      <a:pt x="1027378" y="1080536"/>
                    </a:cubicBezTo>
                    <a:cubicBezTo>
                      <a:pt x="1027378" y="1080536"/>
                      <a:pt x="1027378" y="1080536"/>
                      <a:pt x="1027378" y="1080536"/>
                    </a:cubicBezTo>
                    <a:cubicBezTo>
                      <a:pt x="1027378" y="1080536"/>
                      <a:pt x="1027378" y="1079327"/>
                      <a:pt x="1027378" y="1079327"/>
                    </a:cubicBezTo>
                    <a:cubicBezTo>
                      <a:pt x="1027378" y="1079327"/>
                      <a:pt x="1027378" y="1079327"/>
                      <a:pt x="1027378" y="1079327"/>
                    </a:cubicBezTo>
                    <a:cubicBezTo>
                      <a:pt x="1027378" y="1079327"/>
                      <a:pt x="1027378" y="1078119"/>
                      <a:pt x="1027378" y="1078119"/>
                    </a:cubicBezTo>
                    <a:cubicBezTo>
                      <a:pt x="1027378" y="1078119"/>
                      <a:pt x="1027378" y="1078119"/>
                      <a:pt x="1027378" y="1078119"/>
                    </a:cubicBezTo>
                    <a:cubicBezTo>
                      <a:pt x="1027378" y="1078119"/>
                      <a:pt x="1027378" y="1076911"/>
                      <a:pt x="1027378" y="1076911"/>
                    </a:cubicBezTo>
                    <a:cubicBezTo>
                      <a:pt x="1027378" y="1076911"/>
                      <a:pt x="1027378" y="1076911"/>
                      <a:pt x="1027378" y="1076911"/>
                    </a:cubicBezTo>
                    <a:cubicBezTo>
                      <a:pt x="1027378" y="1076911"/>
                      <a:pt x="1027378" y="1076911"/>
                      <a:pt x="1027378" y="1076911"/>
                    </a:cubicBezTo>
                    <a:cubicBezTo>
                      <a:pt x="1027378" y="1076911"/>
                      <a:pt x="1027378" y="1076911"/>
                      <a:pt x="1027378" y="1076911"/>
                    </a:cubicBezTo>
                    <a:cubicBezTo>
                      <a:pt x="1026170" y="1074495"/>
                      <a:pt x="1023753" y="1072079"/>
                      <a:pt x="1022546" y="1070870"/>
                    </a:cubicBezTo>
                    <a:cubicBezTo>
                      <a:pt x="1022546" y="1070870"/>
                      <a:pt x="1022546" y="1070870"/>
                      <a:pt x="1022546" y="1070870"/>
                    </a:cubicBezTo>
                    <a:cubicBezTo>
                      <a:pt x="1022546" y="1070870"/>
                      <a:pt x="1021338" y="1070870"/>
                      <a:pt x="1021338" y="1069663"/>
                    </a:cubicBezTo>
                    <a:lnTo>
                      <a:pt x="1021338" y="1069663"/>
                    </a:lnTo>
                    <a:cubicBezTo>
                      <a:pt x="1021338" y="1069663"/>
                      <a:pt x="1021338" y="1068454"/>
                      <a:pt x="1020129" y="1068454"/>
                    </a:cubicBezTo>
                    <a:cubicBezTo>
                      <a:pt x="1020129" y="1068454"/>
                      <a:pt x="1020129" y="1068454"/>
                      <a:pt x="1020129" y="1068454"/>
                    </a:cubicBezTo>
                    <a:cubicBezTo>
                      <a:pt x="1020129" y="1068454"/>
                      <a:pt x="1020129" y="1067246"/>
                      <a:pt x="1018921" y="1067246"/>
                    </a:cubicBezTo>
                    <a:cubicBezTo>
                      <a:pt x="1018921" y="1067246"/>
                      <a:pt x="1017713" y="1066038"/>
                      <a:pt x="1017713" y="1066038"/>
                    </a:cubicBezTo>
                    <a:cubicBezTo>
                      <a:pt x="1016505" y="1064830"/>
                      <a:pt x="1015297" y="1064830"/>
                      <a:pt x="1014089" y="1063622"/>
                    </a:cubicBezTo>
                    <a:cubicBezTo>
                      <a:pt x="1014089" y="1063622"/>
                      <a:pt x="1014089" y="1063622"/>
                      <a:pt x="1012881" y="1063622"/>
                    </a:cubicBezTo>
                    <a:cubicBezTo>
                      <a:pt x="1012881" y="1063622"/>
                      <a:pt x="1012881" y="1063622"/>
                      <a:pt x="1012881" y="1063622"/>
                    </a:cubicBezTo>
                    <a:cubicBezTo>
                      <a:pt x="1012881" y="1063622"/>
                      <a:pt x="1012881" y="1063622"/>
                      <a:pt x="1012881" y="1063622"/>
                    </a:cubicBezTo>
                    <a:cubicBezTo>
                      <a:pt x="1012881" y="1063622"/>
                      <a:pt x="1012881" y="1063622"/>
                      <a:pt x="1012881" y="1063622"/>
                    </a:cubicBezTo>
                    <a:cubicBezTo>
                      <a:pt x="1012881" y="1063622"/>
                      <a:pt x="1012881" y="1063622"/>
                      <a:pt x="1012881" y="1063622"/>
                    </a:cubicBezTo>
                    <a:cubicBezTo>
                      <a:pt x="1012881" y="1063622"/>
                      <a:pt x="1012881" y="1063622"/>
                      <a:pt x="1012881" y="1063622"/>
                    </a:cubicBezTo>
                    <a:cubicBezTo>
                      <a:pt x="1012881" y="1063622"/>
                      <a:pt x="1012881" y="1063622"/>
                      <a:pt x="1012881" y="1063622"/>
                    </a:cubicBezTo>
                    <a:cubicBezTo>
                      <a:pt x="1012881" y="1063622"/>
                      <a:pt x="1012881" y="1063622"/>
                      <a:pt x="1012881" y="1063622"/>
                    </a:cubicBezTo>
                    <a:cubicBezTo>
                      <a:pt x="1012881" y="1063622"/>
                      <a:pt x="1012881" y="1063622"/>
                      <a:pt x="1012881" y="1063622"/>
                    </a:cubicBezTo>
                    <a:cubicBezTo>
                      <a:pt x="1012881" y="1063622"/>
                      <a:pt x="1012881" y="1063622"/>
                      <a:pt x="1011672" y="1063622"/>
                    </a:cubicBezTo>
                    <a:cubicBezTo>
                      <a:pt x="1011672" y="1063622"/>
                      <a:pt x="1011672" y="1063622"/>
                      <a:pt x="1011672" y="1063622"/>
                    </a:cubicBezTo>
                    <a:cubicBezTo>
                      <a:pt x="1011672" y="1063622"/>
                      <a:pt x="1011672" y="1063622"/>
                      <a:pt x="1011672" y="1063622"/>
                    </a:cubicBezTo>
                    <a:lnTo>
                      <a:pt x="1011672" y="1063622"/>
                    </a:lnTo>
                    <a:cubicBezTo>
                      <a:pt x="1011672" y="1062414"/>
                      <a:pt x="1011672" y="1061206"/>
                      <a:pt x="1012881" y="1061206"/>
                    </a:cubicBezTo>
                    <a:cubicBezTo>
                      <a:pt x="1012881" y="1061206"/>
                      <a:pt x="1012881" y="1061206"/>
                      <a:pt x="1012881" y="1061206"/>
                    </a:cubicBezTo>
                    <a:cubicBezTo>
                      <a:pt x="1012881" y="1061206"/>
                      <a:pt x="1012881" y="1061206"/>
                      <a:pt x="1012881" y="1061206"/>
                    </a:cubicBezTo>
                    <a:cubicBezTo>
                      <a:pt x="1012881" y="1059997"/>
                      <a:pt x="1014089" y="1058789"/>
                      <a:pt x="1014089" y="1057581"/>
                    </a:cubicBezTo>
                    <a:cubicBezTo>
                      <a:pt x="1015297" y="1052749"/>
                      <a:pt x="1014089" y="1047916"/>
                      <a:pt x="1011672" y="1044292"/>
                    </a:cubicBezTo>
                    <a:cubicBezTo>
                      <a:pt x="1011672" y="1044292"/>
                      <a:pt x="1010464" y="1043084"/>
                      <a:pt x="1010464" y="1043084"/>
                    </a:cubicBezTo>
                    <a:cubicBezTo>
                      <a:pt x="1010464" y="1043084"/>
                      <a:pt x="1010464" y="1043084"/>
                      <a:pt x="1010464" y="1043084"/>
                    </a:cubicBezTo>
                    <a:cubicBezTo>
                      <a:pt x="1009257" y="1041875"/>
                      <a:pt x="1008048" y="1040667"/>
                      <a:pt x="1008048" y="1040667"/>
                    </a:cubicBezTo>
                    <a:cubicBezTo>
                      <a:pt x="1008048" y="1040667"/>
                      <a:pt x="1008048" y="1040667"/>
                      <a:pt x="1008048" y="1040667"/>
                    </a:cubicBezTo>
                    <a:cubicBezTo>
                      <a:pt x="1008048" y="1040667"/>
                      <a:pt x="1008048" y="1040667"/>
                      <a:pt x="1008048" y="1040667"/>
                    </a:cubicBezTo>
                    <a:cubicBezTo>
                      <a:pt x="1008048" y="1040667"/>
                      <a:pt x="1008048" y="1040667"/>
                      <a:pt x="1008048" y="1040667"/>
                    </a:cubicBezTo>
                    <a:cubicBezTo>
                      <a:pt x="1008048" y="1040667"/>
                      <a:pt x="1008048" y="1040667"/>
                      <a:pt x="1008048" y="1040667"/>
                    </a:cubicBezTo>
                    <a:cubicBezTo>
                      <a:pt x="1008048" y="1040667"/>
                      <a:pt x="1008048" y="1040667"/>
                      <a:pt x="1008048" y="1040667"/>
                    </a:cubicBezTo>
                    <a:cubicBezTo>
                      <a:pt x="1008048" y="1040667"/>
                      <a:pt x="1008048" y="1040667"/>
                      <a:pt x="1006840" y="1039459"/>
                    </a:cubicBezTo>
                    <a:cubicBezTo>
                      <a:pt x="1006840" y="1039459"/>
                      <a:pt x="1006840" y="1039459"/>
                      <a:pt x="1006840" y="1039459"/>
                    </a:cubicBezTo>
                    <a:cubicBezTo>
                      <a:pt x="1006840" y="1039459"/>
                      <a:pt x="1006840" y="1039459"/>
                      <a:pt x="1006840" y="1039459"/>
                    </a:cubicBezTo>
                    <a:cubicBezTo>
                      <a:pt x="1005632" y="1038251"/>
                      <a:pt x="1005632" y="1037043"/>
                      <a:pt x="1004424" y="1035835"/>
                    </a:cubicBezTo>
                    <a:cubicBezTo>
                      <a:pt x="1004424" y="1035835"/>
                      <a:pt x="1004424" y="1034627"/>
                      <a:pt x="1003216" y="1034627"/>
                    </a:cubicBezTo>
                    <a:cubicBezTo>
                      <a:pt x="1003216" y="1033419"/>
                      <a:pt x="1002007" y="1033419"/>
                      <a:pt x="1002007" y="1032211"/>
                    </a:cubicBezTo>
                    <a:cubicBezTo>
                      <a:pt x="1002007" y="1032211"/>
                      <a:pt x="1000800" y="1031002"/>
                      <a:pt x="1000800" y="1031002"/>
                    </a:cubicBezTo>
                    <a:cubicBezTo>
                      <a:pt x="1000800" y="1031002"/>
                      <a:pt x="999591" y="1029794"/>
                      <a:pt x="999591" y="1029794"/>
                    </a:cubicBezTo>
                    <a:cubicBezTo>
                      <a:pt x="999591" y="1029794"/>
                      <a:pt x="998383" y="1028586"/>
                      <a:pt x="998383" y="1028586"/>
                    </a:cubicBezTo>
                    <a:cubicBezTo>
                      <a:pt x="998383" y="1028586"/>
                      <a:pt x="997175" y="1028586"/>
                      <a:pt x="997175" y="1027378"/>
                    </a:cubicBezTo>
                    <a:cubicBezTo>
                      <a:pt x="997175" y="1027378"/>
                      <a:pt x="997175" y="1027378"/>
                      <a:pt x="997175" y="1027378"/>
                    </a:cubicBezTo>
                    <a:cubicBezTo>
                      <a:pt x="997175" y="1027378"/>
                      <a:pt x="997175" y="1027378"/>
                      <a:pt x="997175" y="1027378"/>
                    </a:cubicBezTo>
                    <a:cubicBezTo>
                      <a:pt x="997175" y="1027378"/>
                      <a:pt x="997175" y="1027378"/>
                      <a:pt x="997175" y="1027378"/>
                    </a:cubicBezTo>
                    <a:cubicBezTo>
                      <a:pt x="997175" y="1026170"/>
                      <a:pt x="995967" y="1026170"/>
                      <a:pt x="995967" y="1024962"/>
                    </a:cubicBezTo>
                    <a:lnTo>
                      <a:pt x="995967" y="1024962"/>
                    </a:lnTo>
                    <a:cubicBezTo>
                      <a:pt x="995967" y="1024962"/>
                      <a:pt x="995967" y="1024962"/>
                      <a:pt x="995967" y="1023754"/>
                    </a:cubicBezTo>
                    <a:cubicBezTo>
                      <a:pt x="995967" y="1023754"/>
                      <a:pt x="995967" y="1022545"/>
                      <a:pt x="995967" y="1022545"/>
                    </a:cubicBezTo>
                    <a:cubicBezTo>
                      <a:pt x="995967" y="1022545"/>
                      <a:pt x="995967" y="1021338"/>
                      <a:pt x="995967" y="1021338"/>
                    </a:cubicBezTo>
                    <a:lnTo>
                      <a:pt x="995967" y="1021338"/>
                    </a:lnTo>
                    <a:cubicBezTo>
                      <a:pt x="995967" y="1021338"/>
                      <a:pt x="995967" y="1021338"/>
                      <a:pt x="995967" y="1020129"/>
                    </a:cubicBezTo>
                    <a:cubicBezTo>
                      <a:pt x="995967" y="1020129"/>
                      <a:pt x="995967" y="1018921"/>
                      <a:pt x="995967" y="1018921"/>
                    </a:cubicBezTo>
                    <a:cubicBezTo>
                      <a:pt x="995967" y="1018921"/>
                      <a:pt x="995967" y="1018921"/>
                      <a:pt x="995967" y="1018921"/>
                    </a:cubicBezTo>
                    <a:cubicBezTo>
                      <a:pt x="995967" y="1018921"/>
                      <a:pt x="995967" y="1018921"/>
                      <a:pt x="995967" y="1018921"/>
                    </a:cubicBezTo>
                    <a:cubicBezTo>
                      <a:pt x="995967" y="1018921"/>
                      <a:pt x="995967" y="1018921"/>
                      <a:pt x="995967" y="1018921"/>
                    </a:cubicBezTo>
                    <a:cubicBezTo>
                      <a:pt x="995967" y="1018921"/>
                      <a:pt x="995967" y="1017713"/>
                      <a:pt x="995967" y="1017713"/>
                    </a:cubicBezTo>
                    <a:cubicBezTo>
                      <a:pt x="995967" y="1016505"/>
                      <a:pt x="994759" y="1016505"/>
                      <a:pt x="994759" y="1016505"/>
                    </a:cubicBezTo>
                    <a:cubicBezTo>
                      <a:pt x="994759" y="1016505"/>
                      <a:pt x="994759" y="1016505"/>
                      <a:pt x="994759" y="1015297"/>
                    </a:cubicBezTo>
                    <a:cubicBezTo>
                      <a:pt x="994759" y="1015297"/>
                      <a:pt x="994759" y="1015297"/>
                      <a:pt x="994759" y="1015297"/>
                    </a:cubicBezTo>
                    <a:lnTo>
                      <a:pt x="994759" y="1015297"/>
                    </a:lnTo>
                    <a:cubicBezTo>
                      <a:pt x="994759" y="1015297"/>
                      <a:pt x="994759" y="1015297"/>
                      <a:pt x="994759" y="1015297"/>
                    </a:cubicBezTo>
                    <a:cubicBezTo>
                      <a:pt x="993550" y="1014089"/>
                      <a:pt x="993550" y="1014089"/>
                      <a:pt x="992343" y="1012881"/>
                    </a:cubicBezTo>
                    <a:cubicBezTo>
                      <a:pt x="992343" y="1012881"/>
                      <a:pt x="992343" y="1012881"/>
                      <a:pt x="992343" y="1012881"/>
                    </a:cubicBezTo>
                    <a:cubicBezTo>
                      <a:pt x="992343" y="1012881"/>
                      <a:pt x="991135" y="1011672"/>
                      <a:pt x="991135" y="1011672"/>
                    </a:cubicBezTo>
                    <a:cubicBezTo>
                      <a:pt x="991135" y="1011672"/>
                      <a:pt x="991135" y="1011672"/>
                      <a:pt x="989926" y="1010464"/>
                    </a:cubicBezTo>
                    <a:lnTo>
                      <a:pt x="989926" y="1010464"/>
                    </a:lnTo>
                    <a:cubicBezTo>
                      <a:pt x="989926" y="1010464"/>
                      <a:pt x="988718" y="1009256"/>
                      <a:pt x="988718" y="1009256"/>
                    </a:cubicBezTo>
                    <a:cubicBezTo>
                      <a:pt x="986302" y="1006840"/>
                      <a:pt x="985094" y="1004424"/>
                      <a:pt x="982678" y="1002008"/>
                    </a:cubicBezTo>
                    <a:cubicBezTo>
                      <a:pt x="982678" y="1002008"/>
                      <a:pt x="981469" y="1000799"/>
                      <a:pt x="981469" y="1000799"/>
                    </a:cubicBezTo>
                    <a:cubicBezTo>
                      <a:pt x="981469" y="1000799"/>
                      <a:pt x="980261" y="999591"/>
                      <a:pt x="980261" y="999591"/>
                    </a:cubicBezTo>
                    <a:cubicBezTo>
                      <a:pt x="979053" y="998383"/>
                      <a:pt x="979053" y="998383"/>
                      <a:pt x="977845" y="997175"/>
                    </a:cubicBezTo>
                    <a:cubicBezTo>
                      <a:pt x="977845" y="997175"/>
                      <a:pt x="977845" y="997175"/>
                      <a:pt x="976637" y="995967"/>
                    </a:cubicBezTo>
                    <a:cubicBezTo>
                      <a:pt x="975429" y="994759"/>
                      <a:pt x="974221" y="992342"/>
                      <a:pt x="973013" y="991135"/>
                    </a:cubicBezTo>
                    <a:cubicBezTo>
                      <a:pt x="973013" y="991135"/>
                      <a:pt x="973013" y="989926"/>
                      <a:pt x="971804" y="989926"/>
                    </a:cubicBezTo>
                    <a:cubicBezTo>
                      <a:pt x="969388" y="985094"/>
                      <a:pt x="965764" y="982678"/>
                      <a:pt x="963347" y="977845"/>
                    </a:cubicBezTo>
                    <a:cubicBezTo>
                      <a:pt x="963347" y="977845"/>
                      <a:pt x="963347" y="977845"/>
                      <a:pt x="963347" y="976637"/>
                    </a:cubicBezTo>
                    <a:cubicBezTo>
                      <a:pt x="963347" y="976637"/>
                      <a:pt x="963347" y="975429"/>
                      <a:pt x="962139" y="975429"/>
                    </a:cubicBezTo>
                    <a:cubicBezTo>
                      <a:pt x="962139" y="975429"/>
                      <a:pt x="962139" y="974221"/>
                      <a:pt x="960932" y="974221"/>
                    </a:cubicBezTo>
                    <a:cubicBezTo>
                      <a:pt x="960932" y="974221"/>
                      <a:pt x="960932" y="973013"/>
                      <a:pt x="959723" y="973013"/>
                    </a:cubicBezTo>
                    <a:cubicBezTo>
                      <a:pt x="959723" y="973013"/>
                      <a:pt x="958515" y="971805"/>
                      <a:pt x="958515" y="971805"/>
                    </a:cubicBezTo>
                    <a:cubicBezTo>
                      <a:pt x="958515" y="971805"/>
                      <a:pt x="958515" y="971805"/>
                      <a:pt x="958515" y="971805"/>
                    </a:cubicBezTo>
                    <a:cubicBezTo>
                      <a:pt x="958515" y="971805"/>
                      <a:pt x="957307" y="970596"/>
                      <a:pt x="957307" y="970596"/>
                    </a:cubicBezTo>
                    <a:cubicBezTo>
                      <a:pt x="957307" y="970596"/>
                      <a:pt x="957307" y="970596"/>
                      <a:pt x="957307" y="970596"/>
                    </a:cubicBezTo>
                    <a:cubicBezTo>
                      <a:pt x="957307" y="970596"/>
                      <a:pt x="957307" y="970596"/>
                      <a:pt x="957307" y="970596"/>
                    </a:cubicBezTo>
                    <a:cubicBezTo>
                      <a:pt x="957307" y="970596"/>
                      <a:pt x="957307" y="970596"/>
                      <a:pt x="957307" y="970596"/>
                    </a:cubicBezTo>
                    <a:cubicBezTo>
                      <a:pt x="957307" y="970596"/>
                      <a:pt x="957307" y="970596"/>
                      <a:pt x="957307" y="970596"/>
                    </a:cubicBezTo>
                    <a:cubicBezTo>
                      <a:pt x="957307" y="970596"/>
                      <a:pt x="957307" y="970596"/>
                      <a:pt x="957307" y="970596"/>
                    </a:cubicBezTo>
                    <a:cubicBezTo>
                      <a:pt x="953682" y="969388"/>
                      <a:pt x="952475" y="966972"/>
                      <a:pt x="950058" y="964556"/>
                    </a:cubicBezTo>
                    <a:cubicBezTo>
                      <a:pt x="950058" y="964556"/>
                      <a:pt x="950058" y="964556"/>
                      <a:pt x="950058" y="964556"/>
                    </a:cubicBezTo>
                    <a:cubicBezTo>
                      <a:pt x="950058" y="964556"/>
                      <a:pt x="948850" y="963348"/>
                      <a:pt x="948850" y="963348"/>
                    </a:cubicBezTo>
                    <a:cubicBezTo>
                      <a:pt x="946434" y="962139"/>
                      <a:pt x="944018" y="959723"/>
                      <a:pt x="941601" y="958515"/>
                    </a:cubicBezTo>
                    <a:cubicBezTo>
                      <a:pt x="941601" y="958515"/>
                      <a:pt x="941601" y="958515"/>
                      <a:pt x="941601" y="958515"/>
                    </a:cubicBezTo>
                    <a:cubicBezTo>
                      <a:pt x="941601" y="958515"/>
                      <a:pt x="941601" y="958515"/>
                      <a:pt x="941601" y="958515"/>
                    </a:cubicBezTo>
                    <a:cubicBezTo>
                      <a:pt x="937977" y="956099"/>
                      <a:pt x="934353" y="954891"/>
                      <a:pt x="929520" y="953683"/>
                    </a:cubicBezTo>
                    <a:cubicBezTo>
                      <a:pt x="929520" y="953683"/>
                      <a:pt x="928312" y="953683"/>
                      <a:pt x="928312" y="953683"/>
                    </a:cubicBezTo>
                    <a:cubicBezTo>
                      <a:pt x="928312" y="953683"/>
                      <a:pt x="927104" y="953683"/>
                      <a:pt x="927104" y="953683"/>
                    </a:cubicBezTo>
                    <a:cubicBezTo>
                      <a:pt x="927104" y="953683"/>
                      <a:pt x="925896" y="953683"/>
                      <a:pt x="925896" y="953683"/>
                    </a:cubicBezTo>
                    <a:cubicBezTo>
                      <a:pt x="925896" y="953683"/>
                      <a:pt x="924688" y="953683"/>
                      <a:pt x="924688" y="953683"/>
                    </a:cubicBezTo>
                    <a:cubicBezTo>
                      <a:pt x="924688" y="953683"/>
                      <a:pt x="923479" y="953683"/>
                      <a:pt x="923479" y="953683"/>
                    </a:cubicBezTo>
                    <a:lnTo>
                      <a:pt x="919855" y="953683"/>
                    </a:lnTo>
                    <a:cubicBezTo>
                      <a:pt x="919855" y="953683"/>
                      <a:pt x="918647" y="953683"/>
                      <a:pt x="918647" y="953683"/>
                    </a:cubicBezTo>
                    <a:cubicBezTo>
                      <a:pt x="918647" y="953683"/>
                      <a:pt x="918647" y="953683"/>
                      <a:pt x="917439" y="953683"/>
                    </a:cubicBezTo>
                    <a:cubicBezTo>
                      <a:pt x="917439" y="953683"/>
                      <a:pt x="916231" y="953683"/>
                      <a:pt x="916231" y="953683"/>
                    </a:cubicBezTo>
                    <a:cubicBezTo>
                      <a:pt x="916231" y="953683"/>
                      <a:pt x="916231" y="953683"/>
                      <a:pt x="916231" y="953683"/>
                    </a:cubicBezTo>
                    <a:cubicBezTo>
                      <a:pt x="916231" y="953683"/>
                      <a:pt x="915022" y="953683"/>
                      <a:pt x="915022" y="953683"/>
                    </a:cubicBezTo>
                    <a:cubicBezTo>
                      <a:pt x="915022" y="953683"/>
                      <a:pt x="915022" y="953683"/>
                      <a:pt x="915022" y="953683"/>
                    </a:cubicBezTo>
                    <a:cubicBezTo>
                      <a:pt x="913815" y="953683"/>
                      <a:pt x="912607" y="954891"/>
                      <a:pt x="911398" y="954891"/>
                    </a:cubicBezTo>
                    <a:cubicBezTo>
                      <a:pt x="911398" y="954891"/>
                      <a:pt x="910190" y="956099"/>
                      <a:pt x="910190" y="956099"/>
                    </a:cubicBezTo>
                    <a:cubicBezTo>
                      <a:pt x="907774" y="959723"/>
                      <a:pt x="906566" y="963348"/>
                      <a:pt x="908982" y="968180"/>
                    </a:cubicBezTo>
                    <a:cubicBezTo>
                      <a:pt x="908982" y="968180"/>
                      <a:pt x="908982" y="968180"/>
                      <a:pt x="908982" y="968180"/>
                    </a:cubicBezTo>
                    <a:cubicBezTo>
                      <a:pt x="910190" y="968180"/>
                      <a:pt x="911398" y="968180"/>
                      <a:pt x="911398" y="969388"/>
                    </a:cubicBezTo>
                    <a:cubicBezTo>
                      <a:pt x="911398" y="969388"/>
                      <a:pt x="912607" y="969388"/>
                      <a:pt x="912607" y="968180"/>
                    </a:cubicBezTo>
                    <a:cubicBezTo>
                      <a:pt x="912607" y="968180"/>
                      <a:pt x="912607" y="968180"/>
                      <a:pt x="912607" y="968180"/>
                    </a:cubicBezTo>
                    <a:cubicBezTo>
                      <a:pt x="913815" y="966972"/>
                      <a:pt x="916231" y="965764"/>
                      <a:pt x="917439" y="964556"/>
                    </a:cubicBezTo>
                    <a:cubicBezTo>
                      <a:pt x="921063" y="962139"/>
                      <a:pt x="927104" y="964556"/>
                      <a:pt x="931936" y="965764"/>
                    </a:cubicBezTo>
                    <a:cubicBezTo>
                      <a:pt x="933144" y="965764"/>
                      <a:pt x="935561" y="966972"/>
                      <a:pt x="936769" y="965764"/>
                    </a:cubicBezTo>
                    <a:cubicBezTo>
                      <a:pt x="936769" y="965764"/>
                      <a:pt x="936769" y="965764"/>
                      <a:pt x="936769" y="965764"/>
                    </a:cubicBezTo>
                    <a:cubicBezTo>
                      <a:pt x="936769" y="965764"/>
                      <a:pt x="936769" y="965764"/>
                      <a:pt x="936769" y="965764"/>
                    </a:cubicBezTo>
                    <a:cubicBezTo>
                      <a:pt x="936769" y="965764"/>
                      <a:pt x="936769" y="965764"/>
                      <a:pt x="936769" y="965764"/>
                    </a:cubicBezTo>
                    <a:cubicBezTo>
                      <a:pt x="936769" y="965764"/>
                      <a:pt x="936769" y="965764"/>
                      <a:pt x="936769" y="965764"/>
                    </a:cubicBezTo>
                    <a:cubicBezTo>
                      <a:pt x="936769" y="965764"/>
                      <a:pt x="936769" y="965764"/>
                      <a:pt x="935561" y="965764"/>
                    </a:cubicBezTo>
                    <a:cubicBezTo>
                      <a:pt x="935561" y="965764"/>
                      <a:pt x="935561" y="965764"/>
                      <a:pt x="935561" y="965764"/>
                    </a:cubicBezTo>
                    <a:cubicBezTo>
                      <a:pt x="935561" y="965764"/>
                      <a:pt x="935561" y="965764"/>
                      <a:pt x="934353" y="965764"/>
                    </a:cubicBezTo>
                    <a:cubicBezTo>
                      <a:pt x="934353" y="965764"/>
                      <a:pt x="934353" y="965764"/>
                      <a:pt x="933144" y="965764"/>
                    </a:cubicBezTo>
                    <a:cubicBezTo>
                      <a:pt x="933144" y="965764"/>
                      <a:pt x="933144" y="965764"/>
                      <a:pt x="931936" y="965764"/>
                    </a:cubicBezTo>
                    <a:lnTo>
                      <a:pt x="931936" y="965764"/>
                    </a:lnTo>
                    <a:cubicBezTo>
                      <a:pt x="931936" y="965764"/>
                      <a:pt x="931936" y="965764"/>
                      <a:pt x="931936" y="965764"/>
                    </a:cubicBezTo>
                    <a:cubicBezTo>
                      <a:pt x="930729" y="965764"/>
                      <a:pt x="928312" y="965764"/>
                      <a:pt x="927104" y="965764"/>
                    </a:cubicBezTo>
                    <a:lnTo>
                      <a:pt x="927104" y="965764"/>
                    </a:lnTo>
                    <a:cubicBezTo>
                      <a:pt x="927104" y="965764"/>
                      <a:pt x="925896" y="965764"/>
                      <a:pt x="925896" y="965764"/>
                    </a:cubicBezTo>
                    <a:cubicBezTo>
                      <a:pt x="925896" y="965764"/>
                      <a:pt x="925896" y="965764"/>
                      <a:pt x="925896" y="965764"/>
                    </a:cubicBezTo>
                    <a:cubicBezTo>
                      <a:pt x="925896" y="965764"/>
                      <a:pt x="925896" y="965764"/>
                      <a:pt x="925896" y="965764"/>
                    </a:cubicBezTo>
                    <a:cubicBezTo>
                      <a:pt x="925896" y="965764"/>
                      <a:pt x="925896" y="965764"/>
                      <a:pt x="925896" y="965764"/>
                    </a:cubicBezTo>
                    <a:cubicBezTo>
                      <a:pt x="924688" y="966972"/>
                      <a:pt x="921063" y="966972"/>
                      <a:pt x="918647" y="968180"/>
                    </a:cubicBezTo>
                    <a:cubicBezTo>
                      <a:pt x="918647" y="968180"/>
                      <a:pt x="918647" y="968180"/>
                      <a:pt x="918647" y="968180"/>
                    </a:cubicBezTo>
                    <a:cubicBezTo>
                      <a:pt x="916231" y="969388"/>
                      <a:pt x="913815" y="970596"/>
                      <a:pt x="912607" y="970596"/>
                    </a:cubicBezTo>
                    <a:cubicBezTo>
                      <a:pt x="912607" y="970596"/>
                      <a:pt x="911398" y="970596"/>
                      <a:pt x="911398" y="971805"/>
                    </a:cubicBezTo>
                    <a:cubicBezTo>
                      <a:pt x="911398" y="971805"/>
                      <a:pt x="911398" y="971805"/>
                      <a:pt x="911398" y="971805"/>
                    </a:cubicBezTo>
                    <a:cubicBezTo>
                      <a:pt x="911398" y="971805"/>
                      <a:pt x="911398" y="971805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10190" y="973013"/>
                      <a:pt x="910190" y="973013"/>
                      <a:pt x="910190" y="973013"/>
                    </a:cubicBezTo>
                    <a:cubicBezTo>
                      <a:pt x="906566" y="983886"/>
                      <a:pt x="908982" y="994759"/>
                      <a:pt x="917439" y="1005632"/>
                    </a:cubicBezTo>
                    <a:cubicBezTo>
                      <a:pt x="917439" y="1005632"/>
                      <a:pt x="917439" y="1005632"/>
                      <a:pt x="917439" y="1005632"/>
                    </a:cubicBezTo>
                    <a:cubicBezTo>
                      <a:pt x="917439" y="1005632"/>
                      <a:pt x="917439" y="1005632"/>
                      <a:pt x="916231" y="1005632"/>
                    </a:cubicBezTo>
                    <a:cubicBezTo>
                      <a:pt x="912607" y="1002008"/>
                      <a:pt x="910190" y="998383"/>
                      <a:pt x="907774" y="993551"/>
                    </a:cubicBezTo>
                    <a:cubicBezTo>
                      <a:pt x="906566" y="991135"/>
                      <a:pt x="906566" y="989926"/>
                      <a:pt x="905358" y="987510"/>
                    </a:cubicBezTo>
                    <a:cubicBezTo>
                      <a:pt x="905358" y="986302"/>
                      <a:pt x="905358" y="985094"/>
                      <a:pt x="905358" y="982678"/>
                    </a:cubicBezTo>
                    <a:cubicBezTo>
                      <a:pt x="905358" y="982678"/>
                      <a:pt x="905358" y="981469"/>
                      <a:pt x="905358" y="981469"/>
                    </a:cubicBezTo>
                    <a:cubicBezTo>
                      <a:pt x="904150" y="979053"/>
                      <a:pt x="902941" y="970596"/>
                      <a:pt x="900526" y="971805"/>
                    </a:cubicBezTo>
                    <a:cubicBezTo>
                      <a:pt x="898109" y="974221"/>
                      <a:pt x="896901" y="977845"/>
                      <a:pt x="896901" y="981469"/>
                    </a:cubicBezTo>
                    <a:cubicBezTo>
                      <a:pt x="896901" y="982678"/>
                      <a:pt x="896901" y="985094"/>
                      <a:pt x="896901" y="986302"/>
                    </a:cubicBezTo>
                    <a:cubicBezTo>
                      <a:pt x="893276" y="988718"/>
                      <a:pt x="894485" y="988718"/>
                      <a:pt x="894485" y="989926"/>
                    </a:cubicBezTo>
                    <a:lnTo>
                      <a:pt x="894485" y="989926"/>
                    </a:lnTo>
                    <a:lnTo>
                      <a:pt x="894485" y="989926"/>
                    </a:lnTo>
                    <a:cubicBezTo>
                      <a:pt x="894485" y="989926"/>
                      <a:pt x="894485" y="989926"/>
                      <a:pt x="894485" y="989926"/>
                    </a:cubicBezTo>
                    <a:close/>
                    <a:moveTo>
                      <a:pt x="965764" y="915023"/>
                    </a:moveTo>
                    <a:cubicBezTo>
                      <a:pt x="965764" y="915023"/>
                      <a:pt x="965764" y="915023"/>
                      <a:pt x="965764" y="915023"/>
                    </a:cubicBezTo>
                    <a:cubicBezTo>
                      <a:pt x="966972" y="913814"/>
                      <a:pt x="966972" y="913814"/>
                      <a:pt x="968180" y="912607"/>
                    </a:cubicBezTo>
                    <a:cubicBezTo>
                      <a:pt x="968180" y="912607"/>
                      <a:pt x="968180" y="912607"/>
                      <a:pt x="969388" y="912607"/>
                    </a:cubicBezTo>
                    <a:cubicBezTo>
                      <a:pt x="969388" y="912607"/>
                      <a:pt x="970596" y="911398"/>
                      <a:pt x="970596" y="911398"/>
                    </a:cubicBezTo>
                    <a:cubicBezTo>
                      <a:pt x="970596" y="911398"/>
                      <a:pt x="970596" y="911398"/>
                      <a:pt x="971804" y="911398"/>
                    </a:cubicBezTo>
                    <a:cubicBezTo>
                      <a:pt x="971804" y="911398"/>
                      <a:pt x="973013" y="910190"/>
                      <a:pt x="974221" y="910190"/>
                    </a:cubicBezTo>
                    <a:cubicBezTo>
                      <a:pt x="974221" y="910190"/>
                      <a:pt x="974221" y="910190"/>
                      <a:pt x="975429" y="910190"/>
                    </a:cubicBezTo>
                    <a:cubicBezTo>
                      <a:pt x="976637" y="910190"/>
                      <a:pt x="976637" y="908982"/>
                      <a:pt x="977845" y="908982"/>
                    </a:cubicBezTo>
                    <a:cubicBezTo>
                      <a:pt x="977845" y="908982"/>
                      <a:pt x="979053" y="908982"/>
                      <a:pt x="979053" y="908982"/>
                    </a:cubicBezTo>
                    <a:cubicBezTo>
                      <a:pt x="979053" y="908982"/>
                      <a:pt x="980261" y="908982"/>
                      <a:pt x="980261" y="908982"/>
                    </a:cubicBezTo>
                    <a:cubicBezTo>
                      <a:pt x="980261" y="908982"/>
                      <a:pt x="981469" y="908982"/>
                      <a:pt x="981469" y="908982"/>
                    </a:cubicBezTo>
                    <a:cubicBezTo>
                      <a:pt x="981469" y="908982"/>
                      <a:pt x="982678" y="908982"/>
                      <a:pt x="982678" y="908982"/>
                    </a:cubicBezTo>
                    <a:cubicBezTo>
                      <a:pt x="982678" y="908982"/>
                      <a:pt x="983886" y="908982"/>
                      <a:pt x="983886" y="908982"/>
                    </a:cubicBezTo>
                    <a:lnTo>
                      <a:pt x="983886" y="908982"/>
                    </a:lnTo>
                    <a:cubicBezTo>
                      <a:pt x="983886" y="908982"/>
                      <a:pt x="983886" y="908982"/>
                      <a:pt x="983886" y="908982"/>
                    </a:cubicBezTo>
                    <a:cubicBezTo>
                      <a:pt x="988718" y="907774"/>
                      <a:pt x="983886" y="904150"/>
                      <a:pt x="980261" y="902941"/>
                    </a:cubicBezTo>
                    <a:cubicBezTo>
                      <a:pt x="979053" y="902941"/>
                      <a:pt x="976637" y="902941"/>
                      <a:pt x="975429" y="902941"/>
                    </a:cubicBezTo>
                    <a:cubicBezTo>
                      <a:pt x="975429" y="902941"/>
                      <a:pt x="975429" y="902941"/>
                      <a:pt x="975429" y="902941"/>
                    </a:cubicBezTo>
                    <a:cubicBezTo>
                      <a:pt x="970596" y="904150"/>
                      <a:pt x="965764" y="904150"/>
                      <a:pt x="963347" y="908982"/>
                    </a:cubicBezTo>
                    <a:cubicBezTo>
                      <a:pt x="962139" y="910190"/>
                      <a:pt x="962139" y="910190"/>
                      <a:pt x="960932" y="908982"/>
                    </a:cubicBezTo>
                    <a:cubicBezTo>
                      <a:pt x="960932" y="908982"/>
                      <a:pt x="960932" y="908982"/>
                      <a:pt x="960932" y="908982"/>
                    </a:cubicBezTo>
                    <a:cubicBezTo>
                      <a:pt x="960932" y="908982"/>
                      <a:pt x="960932" y="908982"/>
                      <a:pt x="959723" y="908982"/>
                    </a:cubicBezTo>
                    <a:cubicBezTo>
                      <a:pt x="959723" y="908982"/>
                      <a:pt x="958515" y="908982"/>
                      <a:pt x="958515" y="908982"/>
                    </a:cubicBezTo>
                    <a:cubicBezTo>
                      <a:pt x="958515" y="908982"/>
                      <a:pt x="958515" y="908982"/>
                      <a:pt x="958515" y="908982"/>
                    </a:cubicBezTo>
                    <a:cubicBezTo>
                      <a:pt x="958515" y="908982"/>
                      <a:pt x="957307" y="910190"/>
                      <a:pt x="957307" y="910190"/>
                    </a:cubicBezTo>
                    <a:cubicBezTo>
                      <a:pt x="951266" y="913814"/>
                      <a:pt x="946434" y="919855"/>
                      <a:pt x="944018" y="927104"/>
                    </a:cubicBezTo>
                    <a:lnTo>
                      <a:pt x="944018" y="927104"/>
                    </a:lnTo>
                    <a:cubicBezTo>
                      <a:pt x="944018" y="927104"/>
                      <a:pt x="944018" y="928312"/>
                      <a:pt x="944018" y="928312"/>
                    </a:cubicBezTo>
                    <a:cubicBezTo>
                      <a:pt x="944018" y="928312"/>
                      <a:pt x="944018" y="929520"/>
                      <a:pt x="944018" y="929520"/>
                    </a:cubicBezTo>
                    <a:cubicBezTo>
                      <a:pt x="944018" y="929520"/>
                      <a:pt x="944018" y="930728"/>
                      <a:pt x="944018" y="930728"/>
                    </a:cubicBezTo>
                    <a:lnTo>
                      <a:pt x="944018" y="931936"/>
                    </a:lnTo>
                    <a:cubicBezTo>
                      <a:pt x="944018" y="931936"/>
                      <a:pt x="944018" y="933144"/>
                      <a:pt x="944018" y="933144"/>
                    </a:cubicBezTo>
                    <a:cubicBezTo>
                      <a:pt x="944018" y="933144"/>
                      <a:pt x="944018" y="933144"/>
                      <a:pt x="944018" y="933144"/>
                    </a:cubicBezTo>
                    <a:cubicBezTo>
                      <a:pt x="944018" y="934353"/>
                      <a:pt x="944018" y="935561"/>
                      <a:pt x="944018" y="935561"/>
                    </a:cubicBezTo>
                    <a:cubicBezTo>
                      <a:pt x="944018" y="935561"/>
                      <a:pt x="944018" y="935561"/>
                      <a:pt x="944018" y="935561"/>
                    </a:cubicBezTo>
                    <a:cubicBezTo>
                      <a:pt x="944018" y="937977"/>
                      <a:pt x="945225" y="939185"/>
                      <a:pt x="945225" y="941601"/>
                    </a:cubicBezTo>
                    <a:cubicBezTo>
                      <a:pt x="945225" y="941601"/>
                      <a:pt x="945225" y="941601"/>
                      <a:pt x="945225" y="941601"/>
                    </a:cubicBezTo>
                    <a:cubicBezTo>
                      <a:pt x="946434" y="944017"/>
                      <a:pt x="946434" y="945226"/>
                      <a:pt x="947642" y="947642"/>
                    </a:cubicBezTo>
                    <a:cubicBezTo>
                      <a:pt x="947642" y="947642"/>
                      <a:pt x="947642" y="947642"/>
                      <a:pt x="947642" y="947642"/>
                    </a:cubicBezTo>
                    <a:cubicBezTo>
                      <a:pt x="948850" y="950058"/>
                      <a:pt x="950058" y="951266"/>
                      <a:pt x="950058" y="953683"/>
                    </a:cubicBezTo>
                    <a:cubicBezTo>
                      <a:pt x="950058" y="953683"/>
                      <a:pt x="950058" y="953683"/>
                      <a:pt x="950058" y="953683"/>
                    </a:cubicBezTo>
                    <a:cubicBezTo>
                      <a:pt x="950058" y="954891"/>
                      <a:pt x="951266" y="956099"/>
                      <a:pt x="951266" y="956099"/>
                    </a:cubicBezTo>
                    <a:cubicBezTo>
                      <a:pt x="951266" y="956099"/>
                      <a:pt x="951266" y="956099"/>
                      <a:pt x="951266" y="956099"/>
                    </a:cubicBezTo>
                    <a:cubicBezTo>
                      <a:pt x="951266" y="956099"/>
                      <a:pt x="951266" y="956099"/>
                      <a:pt x="951266" y="956099"/>
                    </a:cubicBezTo>
                    <a:cubicBezTo>
                      <a:pt x="951266" y="956099"/>
                      <a:pt x="951266" y="956099"/>
                      <a:pt x="951266" y="956099"/>
                    </a:cubicBezTo>
                    <a:cubicBezTo>
                      <a:pt x="951266" y="956099"/>
                      <a:pt x="952475" y="957307"/>
                      <a:pt x="952475" y="957307"/>
                    </a:cubicBezTo>
                    <a:cubicBezTo>
                      <a:pt x="952475" y="957307"/>
                      <a:pt x="952475" y="957307"/>
                      <a:pt x="952475" y="957307"/>
                    </a:cubicBezTo>
                    <a:cubicBezTo>
                      <a:pt x="952475" y="957307"/>
                      <a:pt x="952475" y="957307"/>
                      <a:pt x="952475" y="957307"/>
                    </a:cubicBezTo>
                    <a:cubicBezTo>
                      <a:pt x="952475" y="957307"/>
                      <a:pt x="952475" y="957307"/>
                      <a:pt x="952475" y="957307"/>
                    </a:cubicBezTo>
                    <a:cubicBezTo>
                      <a:pt x="952475" y="957307"/>
                      <a:pt x="952475" y="957307"/>
                      <a:pt x="952475" y="957307"/>
                    </a:cubicBezTo>
                    <a:cubicBezTo>
                      <a:pt x="952475" y="957307"/>
                      <a:pt x="952475" y="957307"/>
                      <a:pt x="952475" y="957307"/>
                    </a:cubicBezTo>
                    <a:cubicBezTo>
                      <a:pt x="952475" y="957307"/>
                      <a:pt x="952475" y="957307"/>
                      <a:pt x="952475" y="957307"/>
                    </a:cubicBezTo>
                    <a:cubicBezTo>
                      <a:pt x="952475" y="957307"/>
                      <a:pt x="952475" y="957307"/>
                      <a:pt x="952475" y="957307"/>
                    </a:cubicBezTo>
                    <a:cubicBezTo>
                      <a:pt x="952475" y="957307"/>
                      <a:pt x="952475" y="957307"/>
                      <a:pt x="952475" y="957307"/>
                    </a:cubicBezTo>
                    <a:cubicBezTo>
                      <a:pt x="952475" y="957307"/>
                      <a:pt x="952475" y="957307"/>
                      <a:pt x="953682" y="958515"/>
                    </a:cubicBezTo>
                    <a:cubicBezTo>
                      <a:pt x="956099" y="960931"/>
                      <a:pt x="958515" y="963348"/>
                      <a:pt x="960932" y="965764"/>
                    </a:cubicBezTo>
                    <a:cubicBezTo>
                      <a:pt x="960932" y="966972"/>
                      <a:pt x="962139" y="966972"/>
                      <a:pt x="962139" y="968180"/>
                    </a:cubicBezTo>
                    <a:cubicBezTo>
                      <a:pt x="964556" y="970596"/>
                      <a:pt x="965764" y="973013"/>
                      <a:pt x="968180" y="975429"/>
                    </a:cubicBezTo>
                    <a:cubicBezTo>
                      <a:pt x="968180" y="975429"/>
                      <a:pt x="968180" y="975429"/>
                      <a:pt x="968180" y="975429"/>
                    </a:cubicBezTo>
                    <a:cubicBezTo>
                      <a:pt x="968180" y="975429"/>
                      <a:pt x="968180" y="975429"/>
                      <a:pt x="968180" y="975429"/>
                    </a:cubicBezTo>
                    <a:cubicBezTo>
                      <a:pt x="970596" y="979053"/>
                      <a:pt x="971804" y="981469"/>
                      <a:pt x="973013" y="985094"/>
                    </a:cubicBezTo>
                    <a:cubicBezTo>
                      <a:pt x="973013" y="986302"/>
                      <a:pt x="974221" y="986302"/>
                      <a:pt x="974221" y="987510"/>
                    </a:cubicBezTo>
                    <a:cubicBezTo>
                      <a:pt x="977845" y="991135"/>
                      <a:pt x="980261" y="995967"/>
                      <a:pt x="982678" y="999591"/>
                    </a:cubicBezTo>
                    <a:cubicBezTo>
                      <a:pt x="982678" y="999591"/>
                      <a:pt x="982678" y="999591"/>
                      <a:pt x="982678" y="999591"/>
                    </a:cubicBezTo>
                    <a:cubicBezTo>
                      <a:pt x="982678" y="1000799"/>
                      <a:pt x="983886" y="1000799"/>
                      <a:pt x="985094" y="1002008"/>
                    </a:cubicBezTo>
                    <a:cubicBezTo>
                      <a:pt x="985094" y="1002008"/>
                      <a:pt x="986302" y="1003216"/>
                      <a:pt x="986302" y="1003216"/>
                    </a:cubicBezTo>
                    <a:cubicBezTo>
                      <a:pt x="986302" y="1003216"/>
                      <a:pt x="987510" y="1004424"/>
                      <a:pt x="987510" y="1004424"/>
                    </a:cubicBezTo>
                    <a:cubicBezTo>
                      <a:pt x="988718" y="1005632"/>
                      <a:pt x="988718" y="1005632"/>
                      <a:pt x="989926" y="1006840"/>
                    </a:cubicBezTo>
                    <a:cubicBezTo>
                      <a:pt x="989926" y="1006840"/>
                      <a:pt x="989926" y="1006840"/>
                      <a:pt x="991135" y="1008048"/>
                    </a:cubicBezTo>
                    <a:cubicBezTo>
                      <a:pt x="992343" y="1009256"/>
                      <a:pt x="992343" y="1009256"/>
                      <a:pt x="993550" y="1010464"/>
                    </a:cubicBezTo>
                    <a:cubicBezTo>
                      <a:pt x="993550" y="1010464"/>
                      <a:pt x="993550" y="1010464"/>
                      <a:pt x="993550" y="1010464"/>
                    </a:cubicBezTo>
                    <a:cubicBezTo>
                      <a:pt x="993550" y="1010464"/>
                      <a:pt x="993550" y="1010464"/>
                      <a:pt x="993550" y="1010464"/>
                    </a:cubicBezTo>
                    <a:cubicBezTo>
                      <a:pt x="993550" y="1011672"/>
                      <a:pt x="994759" y="1011672"/>
                      <a:pt x="994759" y="1012881"/>
                    </a:cubicBezTo>
                    <a:cubicBezTo>
                      <a:pt x="994759" y="1012881"/>
                      <a:pt x="994759" y="1012881"/>
                      <a:pt x="994759" y="1014089"/>
                    </a:cubicBezTo>
                    <a:cubicBezTo>
                      <a:pt x="994759" y="1015297"/>
                      <a:pt x="995967" y="1015297"/>
                      <a:pt x="995967" y="1016505"/>
                    </a:cubicBezTo>
                    <a:cubicBezTo>
                      <a:pt x="995967" y="1016505"/>
                      <a:pt x="995967" y="1016505"/>
                      <a:pt x="995967" y="1017713"/>
                    </a:cubicBezTo>
                    <a:cubicBezTo>
                      <a:pt x="995967" y="1018921"/>
                      <a:pt x="997175" y="1018921"/>
                      <a:pt x="997175" y="1020129"/>
                    </a:cubicBezTo>
                    <a:cubicBezTo>
                      <a:pt x="997175" y="1020129"/>
                      <a:pt x="997175" y="1020129"/>
                      <a:pt x="997175" y="1021338"/>
                    </a:cubicBezTo>
                    <a:cubicBezTo>
                      <a:pt x="997175" y="1022545"/>
                      <a:pt x="998383" y="1022545"/>
                      <a:pt x="998383" y="1023754"/>
                    </a:cubicBezTo>
                    <a:cubicBezTo>
                      <a:pt x="998383" y="1023754"/>
                      <a:pt x="998383" y="1023754"/>
                      <a:pt x="998383" y="1023754"/>
                    </a:cubicBezTo>
                    <a:cubicBezTo>
                      <a:pt x="999591" y="1026170"/>
                      <a:pt x="1000800" y="1028586"/>
                      <a:pt x="1002007" y="1029794"/>
                    </a:cubicBezTo>
                    <a:cubicBezTo>
                      <a:pt x="1002007" y="1029794"/>
                      <a:pt x="1002007" y="1029794"/>
                      <a:pt x="1002007" y="1029794"/>
                    </a:cubicBezTo>
                    <a:cubicBezTo>
                      <a:pt x="1002007" y="1031002"/>
                      <a:pt x="1003216" y="1031002"/>
                      <a:pt x="1003216" y="1032211"/>
                    </a:cubicBezTo>
                    <a:cubicBezTo>
                      <a:pt x="1003216" y="1032211"/>
                      <a:pt x="1003216" y="1032211"/>
                      <a:pt x="1003216" y="1032211"/>
                    </a:cubicBezTo>
                    <a:cubicBezTo>
                      <a:pt x="1003216" y="1032211"/>
                      <a:pt x="1003216" y="1032211"/>
                      <a:pt x="1003216" y="1032211"/>
                    </a:cubicBezTo>
                    <a:cubicBezTo>
                      <a:pt x="1003216" y="1032211"/>
                      <a:pt x="1003216" y="1032211"/>
                      <a:pt x="1003216" y="1032211"/>
                    </a:cubicBezTo>
                    <a:cubicBezTo>
                      <a:pt x="1003216" y="1032211"/>
                      <a:pt x="1003216" y="1032211"/>
                      <a:pt x="1003216" y="1032211"/>
                    </a:cubicBezTo>
                    <a:cubicBezTo>
                      <a:pt x="1003216" y="1032211"/>
                      <a:pt x="1003216" y="1032211"/>
                      <a:pt x="1003216" y="1032211"/>
                    </a:cubicBezTo>
                    <a:cubicBezTo>
                      <a:pt x="1003216" y="1032211"/>
                      <a:pt x="1003216" y="1032211"/>
                      <a:pt x="1003216" y="1032211"/>
                    </a:cubicBezTo>
                    <a:cubicBezTo>
                      <a:pt x="1003216" y="1032211"/>
                      <a:pt x="1003216" y="1032211"/>
                      <a:pt x="1003216" y="1032211"/>
                    </a:cubicBezTo>
                    <a:cubicBezTo>
                      <a:pt x="1003216" y="1032211"/>
                      <a:pt x="1003216" y="1033419"/>
                      <a:pt x="1003216" y="1033419"/>
                    </a:cubicBezTo>
                    <a:cubicBezTo>
                      <a:pt x="1003216" y="1033419"/>
                      <a:pt x="1003216" y="1033419"/>
                      <a:pt x="1003216" y="1033419"/>
                    </a:cubicBezTo>
                    <a:cubicBezTo>
                      <a:pt x="1003216" y="1033419"/>
                      <a:pt x="1003216" y="1033419"/>
                      <a:pt x="1004424" y="1033419"/>
                    </a:cubicBezTo>
                    <a:cubicBezTo>
                      <a:pt x="1004424" y="1033419"/>
                      <a:pt x="1004424" y="1033419"/>
                      <a:pt x="1004424" y="1033419"/>
                    </a:cubicBezTo>
                    <a:cubicBezTo>
                      <a:pt x="1004424" y="1033419"/>
                      <a:pt x="1005632" y="1034627"/>
                      <a:pt x="1005632" y="1034627"/>
                    </a:cubicBezTo>
                    <a:cubicBezTo>
                      <a:pt x="1005632" y="1034627"/>
                      <a:pt x="1005632" y="1034627"/>
                      <a:pt x="1005632" y="1034627"/>
                    </a:cubicBezTo>
                    <a:cubicBezTo>
                      <a:pt x="1005632" y="1034627"/>
                      <a:pt x="1006840" y="1035835"/>
                      <a:pt x="1006840" y="1035835"/>
                    </a:cubicBezTo>
                    <a:cubicBezTo>
                      <a:pt x="1006840" y="1035835"/>
                      <a:pt x="1006840" y="1035835"/>
                      <a:pt x="1008048" y="1037043"/>
                    </a:cubicBezTo>
                    <a:cubicBezTo>
                      <a:pt x="1008048" y="1037043"/>
                      <a:pt x="1008048" y="1037043"/>
                      <a:pt x="1009257" y="1038251"/>
                    </a:cubicBezTo>
                    <a:cubicBezTo>
                      <a:pt x="1009257" y="1038251"/>
                      <a:pt x="1009257" y="1039459"/>
                      <a:pt x="1010464" y="1039459"/>
                    </a:cubicBezTo>
                    <a:cubicBezTo>
                      <a:pt x="1010464" y="1039459"/>
                      <a:pt x="1010464" y="1039459"/>
                      <a:pt x="1010464" y="1039459"/>
                    </a:cubicBezTo>
                    <a:cubicBezTo>
                      <a:pt x="1010464" y="1039459"/>
                      <a:pt x="1010464" y="1039459"/>
                      <a:pt x="1010464" y="1039459"/>
                    </a:cubicBezTo>
                    <a:cubicBezTo>
                      <a:pt x="1010464" y="1039459"/>
                      <a:pt x="1010464" y="1040667"/>
                      <a:pt x="1010464" y="1040667"/>
                    </a:cubicBezTo>
                    <a:cubicBezTo>
                      <a:pt x="1010464" y="1040667"/>
                      <a:pt x="1010464" y="1040667"/>
                      <a:pt x="1010464" y="1040667"/>
                    </a:cubicBezTo>
                    <a:cubicBezTo>
                      <a:pt x="1010464" y="1040667"/>
                      <a:pt x="1010464" y="1041875"/>
                      <a:pt x="1010464" y="1041875"/>
                    </a:cubicBezTo>
                    <a:cubicBezTo>
                      <a:pt x="1010464" y="1041875"/>
                      <a:pt x="1010464" y="1041875"/>
                      <a:pt x="1010464" y="1041875"/>
                    </a:cubicBezTo>
                    <a:cubicBezTo>
                      <a:pt x="1010464" y="1041875"/>
                      <a:pt x="1010464" y="1043084"/>
                      <a:pt x="1010464" y="1043084"/>
                    </a:cubicBezTo>
                    <a:cubicBezTo>
                      <a:pt x="1010464" y="1043084"/>
                      <a:pt x="1010464" y="1043084"/>
                      <a:pt x="1010464" y="1043084"/>
                    </a:cubicBezTo>
                    <a:cubicBezTo>
                      <a:pt x="1010464" y="1043084"/>
                      <a:pt x="1010464" y="1044292"/>
                      <a:pt x="1010464" y="1044292"/>
                    </a:cubicBezTo>
                    <a:lnTo>
                      <a:pt x="1010464" y="1044292"/>
                    </a:lnTo>
                    <a:cubicBezTo>
                      <a:pt x="1010464" y="1045500"/>
                      <a:pt x="1011672" y="1046708"/>
                      <a:pt x="1011672" y="1047916"/>
                    </a:cubicBezTo>
                    <a:cubicBezTo>
                      <a:pt x="1011672" y="1047916"/>
                      <a:pt x="1011672" y="1047916"/>
                      <a:pt x="1011672" y="1047916"/>
                    </a:cubicBezTo>
                    <a:cubicBezTo>
                      <a:pt x="1011672" y="1047916"/>
                      <a:pt x="1011672" y="1049124"/>
                      <a:pt x="1011672" y="1049124"/>
                    </a:cubicBezTo>
                    <a:cubicBezTo>
                      <a:pt x="1011672" y="1049124"/>
                      <a:pt x="1011672" y="1049124"/>
                      <a:pt x="1011672" y="1049124"/>
                    </a:cubicBezTo>
                    <a:cubicBezTo>
                      <a:pt x="1011672" y="1049124"/>
                      <a:pt x="1011672" y="1050333"/>
                      <a:pt x="1011672" y="1050333"/>
                    </a:cubicBezTo>
                    <a:cubicBezTo>
                      <a:pt x="1011672" y="1050333"/>
                      <a:pt x="1011672" y="1050333"/>
                      <a:pt x="1011672" y="1050333"/>
                    </a:cubicBezTo>
                    <a:cubicBezTo>
                      <a:pt x="1011672" y="1050333"/>
                      <a:pt x="1011672" y="1051541"/>
                      <a:pt x="1011672" y="1051541"/>
                    </a:cubicBezTo>
                    <a:cubicBezTo>
                      <a:pt x="1011672" y="1051541"/>
                      <a:pt x="1011672" y="1051541"/>
                      <a:pt x="1011672" y="1052749"/>
                    </a:cubicBezTo>
                    <a:cubicBezTo>
                      <a:pt x="1011672" y="1052749"/>
                      <a:pt x="1011672" y="1053957"/>
                      <a:pt x="1011672" y="1053957"/>
                    </a:cubicBezTo>
                    <a:cubicBezTo>
                      <a:pt x="1011672" y="1053957"/>
                      <a:pt x="1011672" y="1053957"/>
                      <a:pt x="1011672" y="1053957"/>
                    </a:cubicBezTo>
                    <a:cubicBezTo>
                      <a:pt x="1011672" y="1053957"/>
                      <a:pt x="1011672" y="1055165"/>
                      <a:pt x="1012881" y="1055165"/>
                    </a:cubicBezTo>
                    <a:cubicBezTo>
                      <a:pt x="1012881" y="1055165"/>
                      <a:pt x="1012881" y="1055165"/>
                      <a:pt x="1012881" y="1055165"/>
                    </a:cubicBezTo>
                    <a:cubicBezTo>
                      <a:pt x="1012881" y="1055165"/>
                      <a:pt x="1012881" y="1056373"/>
                      <a:pt x="1014089" y="1056373"/>
                    </a:cubicBezTo>
                    <a:cubicBezTo>
                      <a:pt x="1014089" y="1056373"/>
                      <a:pt x="1014089" y="1056373"/>
                      <a:pt x="1014089" y="1057581"/>
                    </a:cubicBezTo>
                    <a:cubicBezTo>
                      <a:pt x="1014089" y="1057581"/>
                      <a:pt x="1014089" y="1057581"/>
                      <a:pt x="1014089" y="1057581"/>
                    </a:cubicBezTo>
                    <a:cubicBezTo>
                      <a:pt x="1014089" y="1057581"/>
                      <a:pt x="1014089" y="1057581"/>
                      <a:pt x="1014089" y="1057581"/>
                    </a:cubicBezTo>
                    <a:cubicBezTo>
                      <a:pt x="1015297" y="1059997"/>
                      <a:pt x="1017713" y="1062414"/>
                      <a:pt x="1018921" y="1066038"/>
                    </a:cubicBezTo>
                    <a:cubicBezTo>
                      <a:pt x="1018921" y="1066038"/>
                      <a:pt x="1018921" y="1066038"/>
                      <a:pt x="1018921" y="1067246"/>
                    </a:cubicBezTo>
                    <a:cubicBezTo>
                      <a:pt x="1018921" y="1067246"/>
                      <a:pt x="1020129" y="1068454"/>
                      <a:pt x="1020129" y="1068454"/>
                    </a:cubicBezTo>
                    <a:cubicBezTo>
                      <a:pt x="1020129" y="1068454"/>
                      <a:pt x="1020129" y="1068454"/>
                      <a:pt x="1020129" y="1068454"/>
                    </a:cubicBezTo>
                    <a:cubicBezTo>
                      <a:pt x="1020129" y="1068454"/>
                      <a:pt x="1020129" y="1068454"/>
                      <a:pt x="1020129" y="1069663"/>
                    </a:cubicBezTo>
                    <a:cubicBezTo>
                      <a:pt x="1020129" y="1069663"/>
                      <a:pt x="1020129" y="1069663"/>
                      <a:pt x="1020129" y="1069663"/>
                    </a:cubicBezTo>
                    <a:cubicBezTo>
                      <a:pt x="1020129" y="1069663"/>
                      <a:pt x="1020129" y="1069663"/>
                      <a:pt x="1020129" y="1069663"/>
                    </a:cubicBezTo>
                    <a:cubicBezTo>
                      <a:pt x="1020129" y="1069663"/>
                      <a:pt x="1021338" y="1069663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lnTo>
                      <a:pt x="1021338" y="1070870"/>
                    </a:ln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70870"/>
                    </a:cubicBezTo>
                    <a:cubicBezTo>
                      <a:pt x="1021338" y="1070870"/>
                      <a:pt x="1021338" y="1070870"/>
                      <a:pt x="1021338" y="1069663"/>
                    </a:cubicBezTo>
                    <a:cubicBezTo>
                      <a:pt x="1021338" y="1069663"/>
                      <a:pt x="1021338" y="1069663"/>
                      <a:pt x="1021338" y="1069663"/>
                    </a:cubicBezTo>
                    <a:cubicBezTo>
                      <a:pt x="1021338" y="1069663"/>
                      <a:pt x="1021338" y="1069663"/>
                      <a:pt x="1021338" y="1068454"/>
                    </a:cubicBezTo>
                    <a:cubicBezTo>
                      <a:pt x="1021338" y="1068454"/>
                      <a:pt x="1021338" y="1068454"/>
                      <a:pt x="1021338" y="1068454"/>
                    </a:cubicBezTo>
                    <a:cubicBezTo>
                      <a:pt x="1021338" y="1068454"/>
                      <a:pt x="1021338" y="1068454"/>
                      <a:pt x="1021338" y="1067246"/>
                    </a:cubicBezTo>
                    <a:cubicBezTo>
                      <a:pt x="1021338" y="1066038"/>
                      <a:pt x="1021338" y="1064830"/>
                      <a:pt x="1021338" y="1063622"/>
                    </a:cubicBezTo>
                    <a:cubicBezTo>
                      <a:pt x="1021338" y="1062414"/>
                      <a:pt x="1020129" y="1061206"/>
                      <a:pt x="1020129" y="1059997"/>
                    </a:cubicBezTo>
                    <a:lnTo>
                      <a:pt x="1020129" y="1059997"/>
                    </a:lnTo>
                    <a:cubicBezTo>
                      <a:pt x="1020129" y="1058789"/>
                      <a:pt x="1020129" y="1058789"/>
                      <a:pt x="1018921" y="1057581"/>
                    </a:cubicBezTo>
                    <a:cubicBezTo>
                      <a:pt x="1017713" y="1056373"/>
                      <a:pt x="1017713" y="1055165"/>
                      <a:pt x="1016505" y="1053957"/>
                    </a:cubicBezTo>
                    <a:cubicBezTo>
                      <a:pt x="1010464" y="1044292"/>
                      <a:pt x="1006840" y="1035835"/>
                      <a:pt x="1003216" y="1024962"/>
                    </a:cubicBezTo>
                    <a:cubicBezTo>
                      <a:pt x="1002007" y="1021338"/>
                      <a:pt x="1000800" y="1016505"/>
                      <a:pt x="999591" y="1011672"/>
                    </a:cubicBezTo>
                    <a:cubicBezTo>
                      <a:pt x="998383" y="1010464"/>
                      <a:pt x="997175" y="1008048"/>
                      <a:pt x="997175" y="1006840"/>
                    </a:cubicBezTo>
                    <a:cubicBezTo>
                      <a:pt x="997175" y="1006840"/>
                      <a:pt x="997175" y="1005632"/>
                      <a:pt x="995967" y="1005632"/>
                    </a:cubicBezTo>
                    <a:cubicBezTo>
                      <a:pt x="994759" y="1003216"/>
                      <a:pt x="992343" y="1002008"/>
                      <a:pt x="989926" y="1000799"/>
                    </a:cubicBezTo>
                    <a:cubicBezTo>
                      <a:pt x="987510" y="1000799"/>
                      <a:pt x="985094" y="997175"/>
                      <a:pt x="987510" y="995967"/>
                    </a:cubicBezTo>
                    <a:cubicBezTo>
                      <a:pt x="987510" y="994759"/>
                      <a:pt x="988718" y="994759"/>
                      <a:pt x="988718" y="993551"/>
                    </a:cubicBezTo>
                    <a:cubicBezTo>
                      <a:pt x="988718" y="993551"/>
                      <a:pt x="988718" y="993551"/>
                      <a:pt x="988718" y="993551"/>
                    </a:cubicBezTo>
                    <a:cubicBezTo>
                      <a:pt x="988718" y="993551"/>
                      <a:pt x="988718" y="993551"/>
                      <a:pt x="988718" y="992342"/>
                    </a:cubicBezTo>
                    <a:cubicBezTo>
                      <a:pt x="988718" y="992342"/>
                      <a:pt x="988718" y="992342"/>
                      <a:pt x="988718" y="992342"/>
                    </a:cubicBezTo>
                    <a:cubicBezTo>
                      <a:pt x="988718" y="992342"/>
                      <a:pt x="988718" y="992342"/>
                      <a:pt x="988718" y="992342"/>
                    </a:cubicBezTo>
                    <a:cubicBezTo>
                      <a:pt x="988718" y="992342"/>
                      <a:pt x="988718" y="992342"/>
                      <a:pt x="988718" y="992342"/>
                    </a:cubicBezTo>
                    <a:cubicBezTo>
                      <a:pt x="988718" y="992342"/>
                      <a:pt x="988718" y="992342"/>
                      <a:pt x="988718" y="992342"/>
                    </a:cubicBezTo>
                    <a:cubicBezTo>
                      <a:pt x="988718" y="992342"/>
                      <a:pt x="988718" y="992342"/>
                      <a:pt x="988718" y="992342"/>
                    </a:cubicBezTo>
                    <a:cubicBezTo>
                      <a:pt x="988718" y="992342"/>
                      <a:pt x="988718" y="992342"/>
                      <a:pt x="988718" y="992342"/>
                    </a:cubicBezTo>
                    <a:cubicBezTo>
                      <a:pt x="988718" y="992342"/>
                      <a:pt x="989926" y="992342"/>
                      <a:pt x="989926" y="992342"/>
                    </a:cubicBezTo>
                    <a:cubicBezTo>
                      <a:pt x="989926" y="991135"/>
                      <a:pt x="989926" y="989926"/>
                      <a:pt x="991135" y="989926"/>
                    </a:cubicBezTo>
                    <a:cubicBezTo>
                      <a:pt x="991135" y="989926"/>
                      <a:pt x="992343" y="988718"/>
                      <a:pt x="992343" y="988718"/>
                    </a:cubicBezTo>
                    <a:cubicBezTo>
                      <a:pt x="992343" y="987510"/>
                      <a:pt x="992343" y="986302"/>
                      <a:pt x="992343" y="986302"/>
                    </a:cubicBezTo>
                    <a:cubicBezTo>
                      <a:pt x="992343" y="985094"/>
                      <a:pt x="991135" y="983886"/>
                      <a:pt x="991135" y="982678"/>
                    </a:cubicBezTo>
                    <a:cubicBezTo>
                      <a:pt x="989926" y="981469"/>
                      <a:pt x="987510" y="981469"/>
                      <a:pt x="985094" y="982678"/>
                    </a:cubicBezTo>
                    <a:cubicBezTo>
                      <a:pt x="983886" y="983886"/>
                      <a:pt x="981469" y="985094"/>
                      <a:pt x="980261" y="987510"/>
                    </a:cubicBezTo>
                    <a:cubicBezTo>
                      <a:pt x="980261" y="988718"/>
                      <a:pt x="979053" y="989926"/>
                      <a:pt x="979053" y="991135"/>
                    </a:cubicBezTo>
                    <a:cubicBezTo>
                      <a:pt x="979053" y="991135"/>
                      <a:pt x="977845" y="991135"/>
                      <a:pt x="977845" y="991135"/>
                    </a:cubicBezTo>
                    <a:cubicBezTo>
                      <a:pt x="976637" y="987510"/>
                      <a:pt x="977845" y="981469"/>
                      <a:pt x="979053" y="979053"/>
                    </a:cubicBezTo>
                    <a:cubicBezTo>
                      <a:pt x="980261" y="977845"/>
                      <a:pt x="981469" y="976637"/>
                      <a:pt x="982678" y="976637"/>
                    </a:cubicBezTo>
                    <a:cubicBezTo>
                      <a:pt x="982678" y="976637"/>
                      <a:pt x="982678" y="975429"/>
                      <a:pt x="981469" y="975429"/>
                    </a:cubicBezTo>
                    <a:cubicBezTo>
                      <a:pt x="980261" y="974221"/>
                      <a:pt x="979053" y="971805"/>
                      <a:pt x="977845" y="970596"/>
                    </a:cubicBezTo>
                    <a:cubicBezTo>
                      <a:pt x="977845" y="970596"/>
                      <a:pt x="977845" y="970596"/>
                      <a:pt x="977845" y="970596"/>
                    </a:cubicBezTo>
                    <a:cubicBezTo>
                      <a:pt x="975429" y="968180"/>
                      <a:pt x="974221" y="966972"/>
                      <a:pt x="973013" y="964556"/>
                    </a:cubicBezTo>
                    <a:cubicBezTo>
                      <a:pt x="971804" y="963348"/>
                      <a:pt x="970596" y="960931"/>
                      <a:pt x="969388" y="959723"/>
                    </a:cubicBezTo>
                    <a:cubicBezTo>
                      <a:pt x="966972" y="957307"/>
                      <a:pt x="965764" y="954891"/>
                      <a:pt x="963347" y="952474"/>
                    </a:cubicBezTo>
                    <a:cubicBezTo>
                      <a:pt x="962139" y="951266"/>
                      <a:pt x="962139" y="950058"/>
                      <a:pt x="960932" y="950058"/>
                    </a:cubicBezTo>
                    <a:cubicBezTo>
                      <a:pt x="960932" y="950058"/>
                      <a:pt x="960932" y="950058"/>
                      <a:pt x="960932" y="948850"/>
                    </a:cubicBezTo>
                    <a:cubicBezTo>
                      <a:pt x="959723" y="947642"/>
                      <a:pt x="959723" y="946434"/>
                      <a:pt x="958515" y="945226"/>
                    </a:cubicBezTo>
                    <a:cubicBezTo>
                      <a:pt x="954891" y="940393"/>
                      <a:pt x="952475" y="934353"/>
                      <a:pt x="953682" y="929520"/>
                    </a:cubicBezTo>
                    <a:cubicBezTo>
                      <a:pt x="953682" y="927104"/>
                      <a:pt x="954891" y="924688"/>
                      <a:pt x="956099" y="922271"/>
                    </a:cubicBezTo>
                    <a:cubicBezTo>
                      <a:pt x="964556" y="910190"/>
                      <a:pt x="982678" y="918647"/>
                      <a:pt x="991135" y="929520"/>
                    </a:cubicBezTo>
                    <a:cubicBezTo>
                      <a:pt x="992343" y="930728"/>
                      <a:pt x="992343" y="931936"/>
                      <a:pt x="993550" y="933144"/>
                    </a:cubicBezTo>
                    <a:cubicBezTo>
                      <a:pt x="993550" y="933144"/>
                      <a:pt x="993550" y="933144"/>
                      <a:pt x="993550" y="933144"/>
                    </a:cubicBezTo>
                    <a:lnTo>
                      <a:pt x="993550" y="933144"/>
                    </a:lnTo>
                    <a:cubicBezTo>
                      <a:pt x="993550" y="933144"/>
                      <a:pt x="993550" y="933144"/>
                      <a:pt x="993550" y="933144"/>
                    </a:cubicBezTo>
                    <a:lnTo>
                      <a:pt x="993550" y="933144"/>
                    </a:lnTo>
                    <a:cubicBezTo>
                      <a:pt x="993550" y="933144"/>
                      <a:pt x="993550" y="933144"/>
                      <a:pt x="993550" y="933144"/>
                    </a:cubicBezTo>
                    <a:lnTo>
                      <a:pt x="993550" y="933144"/>
                    </a:lnTo>
                    <a:cubicBezTo>
                      <a:pt x="993550" y="933144"/>
                      <a:pt x="993550" y="933144"/>
                      <a:pt x="993550" y="931936"/>
                    </a:cubicBezTo>
                    <a:cubicBezTo>
                      <a:pt x="993550" y="931936"/>
                      <a:pt x="993550" y="931936"/>
                      <a:pt x="992343" y="930728"/>
                    </a:cubicBezTo>
                    <a:cubicBezTo>
                      <a:pt x="992343" y="930728"/>
                      <a:pt x="992343" y="930728"/>
                      <a:pt x="992343" y="930728"/>
                    </a:cubicBezTo>
                    <a:cubicBezTo>
                      <a:pt x="992343" y="930728"/>
                      <a:pt x="992343" y="929520"/>
                      <a:pt x="991135" y="929520"/>
                    </a:cubicBezTo>
                    <a:cubicBezTo>
                      <a:pt x="991135" y="929520"/>
                      <a:pt x="991135" y="929520"/>
                      <a:pt x="991135" y="929520"/>
                    </a:cubicBezTo>
                    <a:cubicBezTo>
                      <a:pt x="991135" y="929520"/>
                      <a:pt x="989926" y="928312"/>
                      <a:pt x="989926" y="928312"/>
                    </a:cubicBezTo>
                    <a:lnTo>
                      <a:pt x="989926" y="928312"/>
                    </a:lnTo>
                    <a:cubicBezTo>
                      <a:pt x="987510" y="925896"/>
                      <a:pt x="985094" y="923480"/>
                      <a:pt x="982678" y="922271"/>
                    </a:cubicBezTo>
                    <a:cubicBezTo>
                      <a:pt x="982678" y="922271"/>
                      <a:pt x="982678" y="922271"/>
                      <a:pt x="982678" y="922271"/>
                    </a:cubicBezTo>
                    <a:cubicBezTo>
                      <a:pt x="982678" y="922271"/>
                      <a:pt x="982678" y="922271"/>
                      <a:pt x="981469" y="922271"/>
                    </a:cubicBezTo>
                    <a:cubicBezTo>
                      <a:pt x="981469" y="922271"/>
                      <a:pt x="981469" y="922271"/>
                      <a:pt x="980261" y="922271"/>
                    </a:cubicBezTo>
                    <a:cubicBezTo>
                      <a:pt x="980261" y="922271"/>
                      <a:pt x="980261" y="922271"/>
                      <a:pt x="979053" y="922271"/>
                    </a:cubicBezTo>
                    <a:cubicBezTo>
                      <a:pt x="979053" y="922271"/>
                      <a:pt x="979053" y="922271"/>
                      <a:pt x="977845" y="922271"/>
                    </a:cubicBezTo>
                    <a:cubicBezTo>
                      <a:pt x="977845" y="922271"/>
                      <a:pt x="977845" y="922271"/>
                      <a:pt x="976637" y="922271"/>
                    </a:cubicBezTo>
                    <a:cubicBezTo>
                      <a:pt x="976637" y="922271"/>
                      <a:pt x="976637" y="922271"/>
                      <a:pt x="975429" y="922271"/>
                    </a:cubicBezTo>
                    <a:cubicBezTo>
                      <a:pt x="975429" y="922271"/>
                      <a:pt x="975429" y="922271"/>
                      <a:pt x="974221" y="922271"/>
                    </a:cubicBezTo>
                    <a:cubicBezTo>
                      <a:pt x="974221" y="922271"/>
                      <a:pt x="974221" y="922271"/>
                      <a:pt x="973013" y="922271"/>
                    </a:cubicBezTo>
                    <a:cubicBezTo>
                      <a:pt x="973013" y="922271"/>
                      <a:pt x="973013" y="922271"/>
                      <a:pt x="971804" y="922271"/>
                    </a:cubicBezTo>
                    <a:cubicBezTo>
                      <a:pt x="971804" y="922271"/>
                      <a:pt x="971804" y="922271"/>
                      <a:pt x="971804" y="922271"/>
                    </a:cubicBezTo>
                    <a:cubicBezTo>
                      <a:pt x="971804" y="922271"/>
                      <a:pt x="970596" y="922271"/>
                      <a:pt x="970596" y="922271"/>
                    </a:cubicBezTo>
                    <a:cubicBezTo>
                      <a:pt x="970596" y="922271"/>
                      <a:pt x="970596" y="922271"/>
                      <a:pt x="970596" y="922271"/>
                    </a:cubicBezTo>
                    <a:cubicBezTo>
                      <a:pt x="969388" y="922271"/>
                      <a:pt x="969388" y="922271"/>
                      <a:pt x="968180" y="922271"/>
                    </a:cubicBezTo>
                    <a:cubicBezTo>
                      <a:pt x="968180" y="922271"/>
                      <a:pt x="968180" y="922271"/>
                      <a:pt x="968180" y="922271"/>
                    </a:cubicBezTo>
                    <a:cubicBezTo>
                      <a:pt x="968180" y="923480"/>
                      <a:pt x="966972" y="923480"/>
                      <a:pt x="966972" y="923480"/>
                    </a:cubicBezTo>
                    <a:cubicBezTo>
                      <a:pt x="966972" y="923480"/>
                      <a:pt x="966972" y="923480"/>
                      <a:pt x="966972" y="923480"/>
                    </a:cubicBezTo>
                    <a:cubicBezTo>
                      <a:pt x="966972" y="923480"/>
                      <a:pt x="966972" y="923480"/>
                      <a:pt x="965764" y="923480"/>
                    </a:cubicBezTo>
                    <a:cubicBezTo>
                      <a:pt x="965764" y="923480"/>
                      <a:pt x="965764" y="923480"/>
                      <a:pt x="965764" y="923480"/>
                    </a:cubicBezTo>
                    <a:cubicBezTo>
                      <a:pt x="965764" y="923480"/>
                      <a:pt x="964556" y="923480"/>
                      <a:pt x="964556" y="923480"/>
                    </a:cubicBezTo>
                    <a:cubicBezTo>
                      <a:pt x="964556" y="923480"/>
                      <a:pt x="964556" y="923480"/>
                      <a:pt x="964556" y="923480"/>
                    </a:cubicBezTo>
                    <a:cubicBezTo>
                      <a:pt x="964556" y="923480"/>
                      <a:pt x="964556" y="923480"/>
                      <a:pt x="964556" y="923480"/>
                    </a:cubicBezTo>
                    <a:cubicBezTo>
                      <a:pt x="964556" y="923480"/>
                      <a:pt x="964556" y="923480"/>
                      <a:pt x="964556" y="923480"/>
                    </a:cubicBezTo>
                    <a:lnTo>
                      <a:pt x="964556" y="923480"/>
                    </a:lnTo>
                    <a:cubicBezTo>
                      <a:pt x="964556" y="923480"/>
                      <a:pt x="964556" y="923480"/>
                      <a:pt x="964556" y="923480"/>
                    </a:cubicBezTo>
                    <a:cubicBezTo>
                      <a:pt x="964556" y="923480"/>
                      <a:pt x="964556" y="923480"/>
                      <a:pt x="964556" y="924688"/>
                    </a:cubicBezTo>
                    <a:cubicBezTo>
                      <a:pt x="964556" y="924688"/>
                      <a:pt x="964556" y="924688"/>
                      <a:pt x="964556" y="925896"/>
                    </a:cubicBezTo>
                    <a:cubicBezTo>
                      <a:pt x="964556" y="925896"/>
                      <a:pt x="964556" y="925896"/>
                      <a:pt x="964556" y="925896"/>
                    </a:cubicBezTo>
                    <a:cubicBezTo>
                      <a:pt x="964556" y="925896"/>
                      <a:pt x="964556" y="927104"/>
                      <a:pt x="964556" y="927104"/>
                    </a:cubicBezTo>
                    <a:cubicBezTo>
                      <a:pt x="964556" y="929520"/>
                      <a:pt x="964556" y="930728"/>
                      <a:pt x="964556" y="933144"/>
                    </a:cubicBezTo>
                    <a:cubicBezTo>
                      <a:pt x="964556" y="935561"/>
                      <a:pt x="964556" y="937977"/>
                      <a:pt x="965764" y="940393"/>
                    </a:cubicBezTo>
                    <a:cubicBezTo>
                      <a:pt x="965764" y="941601"/>
                      <a:pt x="965764" y="941601"/>
                      <a:pt x="965764" y="942810"/>
                    </a:cubicBezTo>
                    <a:cubicBezTo>
                      <a:pt x="965764" y="942810"/>
                      <a:pt x="965764" y="942810"/>
                      <a:pt x="965764" y="942810"/>
                    </a:cubicBezTo>
                    <a:cubicBezTo>
                      <a:pt x="965764" y="944017"/>
                      <a:pt x="966972" y="946434"/>
                      <a:pt x="966972" y="947642"/>
                    </a:cubicBezTo>
                    <a:cubicBezTo>
                      <a:pt x="966972" y="947642"/>
                      <a:pt x="966972" y="947642"/>
                      <a:pt x="966972" y="948850"/>
                    </a:cubicBezTo>
                    <a:cubicBezTo>
                      <a:pt x="966972" y="950058"/>
                      <a:pt x="968180" y="952474"/>
                      <a:pt x="968180" y="953683"/>
                    </a:cubicBezTo>
                    <a:cubicBezTo>
                      <a:pt x="968180" y="953683"/>
                      <a:pt x="968180" y="953683"/>
                      <a:pt x="968180" y="954891"/>
                    </a:cubicBezTo>
                    <a:cubicBezTo>
                      <a:pt x="969388" y="956099"/>
                      <a:pt x="969388" y="958515"/>
                      <a:pt x="970596" y="959723"/>
                    </a:cubicBezTo>
                    <a:lnTo>
                      <a:pt x="970596" y="959723"/>
                    </a:lnTo>
                    <a:cubicBezTo>
                      <a:pt x="971804" y="960931"/>
                      <a:pt x="971804" y="963348"/>
                      <a:pt x="973013" y="964556"/>
                    </a:cubicBezTo>
                    <a:cubicBezTo>
                      <a:pt x="973013" y="964556"/>
                      <a:pt x="973013" y="964556"/>
                      <a:pt x="973013" y="964556"/>
                    </a:cubicBezTo>
                    <a:cubicBezTo>
                      <a:pt x="974221" y="966972"/>
                      <a:pt x="975429" y="969388"/>
                      <a:pt x="977845" y="971805"/>
                    </a:cubicBezTo>
                    <a:cubicBezTo>
                      <a:pt x="979053" y="973013"/>
                      <a:pt x="980261" y="974221"/>
                      <a:pt x="981469" y="975429"/>
                    </a:cubicBezTo>
                    <a:cubicBezTo>
                      <a:pt x="982678" y="976637"/>
                      <a:pt x="983886" y="979053"/>
                      <a:pt x="985094" y="979053"/>
                    </a:cubicBezTo>
                    <a:cubicBezTo>
                      <a:pt x="986302" y="977845"/>
                      <a:pt x="988718" y="977845"/>
                      <a:pt x="989926" y="979053"/>
                    </a:cubicBezTo>
                    <a:cubicBezTo>
                      <a:pt x="989926" y="979053"/>
                      <a:pt x="991135" y="979053"/>
                      <a:pt x="991135" y="980261"/>
                    </a:cubicBezTo>
                    <a:cubicBezTo>
                      <a:pt x="991135" y="980261"/>
                      <a:pt x="991135" y="980261"/>
                      <a:pt x="991135" y="981469"/>
                    </a:cubicBezTo>
                    <a:cubicBezTo>
                      <a:pt x="991135" y="981469"/>
                      <a:pt x="991135" y="981469"/>
                      <a:pt x="991135" y="981469"/>
                    </a:cubicBezTo>
                    <a:cubicBezTo>
                      <a:pt x="991135" y="981469"/>
                      <a:pt x="991135" y="981469"/>
                      <a:pt x="991135" y="981469"/>
                    </a:cubicBezTo>
                    <a:cubicBezTo>
                      <a:pt x="998383" y="983886"/>
                      <a:pt x="1003216" y="993551"/>
                      <a:pt x="997175" y="998383"/>
                    </a:cubicBezTo>
                    <a:cubicBezTo>
                      <a:pt x="997175" y="999591"/>
                      <a:pt x="997175" y="1000799"/>
                      <a:pt x="997175" y="1003216"/>
                    </a:cubicBezTo>
                    <a:cubicBezTo>
                      <a:pt x="998383" y="1004424"/>
                      <a:pt x="999591" y="1005632"/>
                      <a:pt x="1000800" y="1008048"/>
                    </a:cubicBezTo>
                    <a:cubicBezTo>
                      <a:pt x="1002007" y="1014089"/>
                      <a:pt x="1005632" y="1018921"/>
                      <a:pt x="1006840" y="1024962"/>
                    </a:cubicBezTo>
                    <a:cubicBezTo>
                      <a:pt x="1009257" y="1032211"/>
                      <a:pt x="1011672" y="1040667"/>
                      <a:pt x="1015297" y="1047916"/>
                    </a:cubicBezTo>
                    <a:cubicBezTo>
                      <a:pt x="1016505" y="1051541"/>
                      <a:pt x="1020129" y="1056373"/>
                      <a:pt x="1021338" y="1059997"/>
                    </a:cubicBezTo>
                    <a:cubicBezTo>
                      <a:pt x="1021338" y="1059997"/>
                      <a:pt x="1021338" y="1061206"/>
                      <a:pt x="1022546" y="1061206"/>
                    </a:cubicBezTo>
                    <a:cubicBezTo>
                      <a:pt x="1022546" y="1061206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lnTo>
                      <a:pt x="1023753" y="1062414"/>
                    </a:ln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lnTo>
                      <a:pt x="1023753" y="1062414"/>
                    </a:ln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2414"/>
                    </a:cubicBezTo>
                    <a:cubicBezTo>
                      <a:pt x="1023753" y="1062414"/>
                      <a:pt x="1023753" y="1062414"/>
                      <a:pt x="1023753" y="1061206"/>
                    </a:cubicBezTo>
                    <a:cubicBezTo>
                      <a:pt x="1023753" y="1059997"/>
                      <a:pt x="1023753" y="1058789"/>
                      <a:pt x="1023753" y="1057581"/>
                    </a:cubicBezTo>
                    <a:lnTo>
                      <a:pt x="1023753" y="1057581"/>
                    </a:lnTo>
                    <a:cubicBezTo>
                      <a:pt x="1023753" y="1056373"/>
                      <a:pt x="1023753" y="1055165"/>
                      <a:pt x="1023753" y="1053957"/>
                    </a:cubicBezTo>
                    <a:cubicBezTo>
                      <a:pt x="1023753" y="1053957"/>
                      <a:pt x="1023753" y="1053957"/>
                      <a:pt x="1023753" y="1053957"/>
                    </a:cubicBezTo>
                    <a:cubicBezTo>
                      <a:pt x="1023753" y="1051541"/>
                      <a:pt x="1022546" y="1047916"/>
                      <a:pt x="1022546" y="1045500"/>
                    </a:cubicBezTo>
                    <a:cubicBezTo>
                      <a:pt x="1022546" y="1045500"/>
                      <a:pt x="1022546" y="1045500"/>
                      <a:pt x="1022546" y="1045500"/>
                    </a:cubicBezTo>
                    <a:cubicBezTo>
                      <a:pt x="1021338" y="1038251"/>
                      <a:pt x="1018921" y="1031002"/>
                      <a:pt x="1015297" y="1023754"/>
                    </a:cubicBezTo>
                    <a:cubicBezTo>
                      <a:pt x="1015297" y="1023754"/>
                      <a:pt x="1015297" y="1023754"/>
                      <a:pt x="1015297" y="1023754"/>
                    </a:cubicBezTo>
                    <a:cubicBezTo>
                      <a:pt x="1015297" y="1023754"/>
                      <a:pt x="1015297" y="1023754"/>
                      <a:pt x="1015297" y="1023754"/>
                    </a:cubicBezTo>
                    <a:cubicBezTo>
                      <a:pt x="1015297" y="1023754"/>
                      <a:pt x="1015297" y="1023754"/>
                      <a:pt x="1015297" y="1023754"/>
                    </a:cubicBezTo>
                    <a:cubicBezTo>
                      <a:pt x="1015297" y="1024962"/>
                      <a:pt x="1016505" y="1026170"/>
                      <a:pt x="1016505" y="1027378"/>
                    </a:cubicBezTo>
                    <a:cubicBezTo>
                      <a:pt x="1016505" y="1027378"/>
                      <a:pt x="1016505" y="1027378"/>
                      <a:pt x="1016505" y="1027378"/>
                    </a:cubicBezTo>
                    <a:cubicBezTo>
                      <a:pt x="1016505" y="1028586"/>
                      <a:pt x="1017713" y="1029794"/>
                      <a:pt x="1017713" y="1031002"/>
                    </a:cubicBezTo>
                    <a:cubicBezTo>
                      <a:pt x="1017713" y="1032211"/>
                      <a:pt x="1018921" y="1033419"/>
                      <a:pt x="1018921" y="1034627"/>
                    </a:cubicBezTo>
                    <a:cubicBezTo>
                      <a:pt x="1018921" y="1034627"/>
                      <a:pt x="1018921" y="1034627"/>
                      <a:pt x="1018921" y="1034627"/>
                    </a:cubicBezTo>
                    <a:cubicBezTo>
                      <a:pt x="1020129" y="1039459"/>
                      <a:pt x="1022546" y="1045500"/>
                      <a:pt x="1022546" y="1050333"/>
                    </a:cubicBezTo>
                    <a:lnTo>
                      <a:pt x="1022546" y="1050333"/>
                    </a:lnTo>
                    <a:cubicBezTo>
                      <a:pt x="1022546" y="1051541"/>
                      <a:pt x="1022546" y="1052749"/>
                      <a:pt x="1023753" y="1053957"/>
                    </a:cubicBezTo>
                    <a:cubicBezTo>
                      <a:pt x="1023753" y="1053957"/>
                      <a:pt x="1023753" y="1053957"/>
                      <a:pt x="1023753" y="1053957"/>
                    </a:cubicBezTo>
                    <a:cubicBezTo>
                      <a:pt x="1023753" y="1053957"/>
                      <a:pt x="1023753" y="1053957"/>
                      <a:pt x="1023753" y="1053957"/>
                    </a:cubicBezTo>
                    <a:cubicBezTo>
                      <a:pt x="1023753" y="1053957"/>
                      <a:pt x="1023753" y="1055165"/>
                      <a:pt x="1023753" y="1055165"/>
                    </a:cubicBezTo>
                    <a:cubicBezTo>
                      <a:pt x="1023753" y="1055165"/>
                      <a:pt x="1023753" y="1055165"/>
                      <a:pt x="1023753" y="1055165"/>
                    </a:cubicBezTo>
                    <a:cubicBezTo>
                      <a:pt x="1023753" y="1055165"/>
                      <a:pt x="1023753" y="1055165"/>
                      <a:pt x="1023753" y="1055165"/>
                    </a:cubicBezTo>
                    <a:cubicBezTo>
                      <a:pt x="1023753" y="1055165"/>
                      <a:pt x="1023753" y="1055165"/>
                      <a:pt x="1023753" y="1055165"/>
                    </a:cubicBezTo>
                    <a:cubicBezTo>
                      <a:pt x="1023753" y="1055165"/>
                      <a:pt x="1023753" y="1055165"/>
                      <a:pt x="1023753" y="1056373"/>
                    </a:cubicBezTo>
                    <a:lnTo>
                      <a:pt x="1023753" y="1056373"/>
                    </a:lnTo>
                    <a:cubicBezTo>
                      <a:pt x="1023753" y="1057581"/>
                      <a:pt x="1023753" y="1058789"/>
                      <a:pt x="1023753" y="1059997"/>
                    </a:cubicBezTo>
                    <a:cubicBezTo>
                      <a:pt x="1023753" y="1061206"/>
                      <a:pt x="1024962" y="1062414"/>
                      <a:pt x="1024962" y="1064830"/>
                    </a:cubicBezTo>
                    <a:cubicBezTo>
                      <a:pt x="1024962" y="1066038"/>
                      <a:pt x="1026170" y="1066038"/>
                      <a:pt x="1026170" y="1067246"/>
                    </a:cubicBezTo>
                    <a:cubicBezTo>
                      <a:pt x="1026170" y="1067246"/>
                      <a:pt x="1026170" y="1067246"/>
                      <a:pt x="1027378" y="1067246"/>
                    </a:cubicBezTo>
                    <a:lnTo>
                      <a:pt x="1027378" y="1067246"/>
                    </a:ln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7246"/>
                      <a:pt x="1027378" y="1067246"/>
                    </a:cubicBezTo>
                    <a:lnTo>
                      <a:pt x="1027378" y="1067246"/>
                    </a:ln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7246"/>
                      <a:pt x="1027378" y="1067246"/>
                    </a:cubicBezTo>
                    <a:cubicBezTo>
                      <a:pt x="1027378" y="1067246"/>
                      <a:pt x="1027378" y="1066038"/>
                      <a:pt x="1027378" y="1066038"/>
                    </a:cubicBezTo>
                    <a:cubicBezTo>
                      <a:pt x="1027378" y="1066038"/>
                      <a:pt x="1027378" y="1066038"/>
                      <a:pt x="1027378" y="1064830"/>
                    </a:cubicBezTo>
                    <a:cubicBezTo>
                      <a:pt x="1027378" y="1063622"/>
                      <a:pt x="1027378" y="1063622"/>
                      <a:pt x="1027378" y="1062414"/>
                    </a:cubicBezTo>
                    <a:cubicBezTo>
                      <a:pt x="1027378" y="1062414"/>
                      <a:pt x="1027378" y="1062414"/>
                      <a:pt x="1027378" y="1062414"/>
                    </a:cubicBezTo>
                    <a:cubicBezTo>
                      <a:pt x="1027378" y="1061206"/>
                      <a:pt x="1027378" y="1061206"/>
                      <a:pt x="1028586" y="1059997"/>
                    </a:cubicBezTo>
                    <a:cubicBezTo>
                      <a:pt x="1028586" y="1059997"/>
                      <a:pt x="1028586" y="1059997"/>
                      <a:pt x="1028586" y="1059997"/>
                    </a:cubicBezTo>
                    <a:cubicBezTo>
                      <a:pt x="1028586" y="1059997"/>
                      <a:pt x="1028586" y="1058789"/>
                      <a:pt x="1029794" y="1058789"/>
                    </a:cubicBezTo>
                    <a:cubicBezTo>
                      <a:pt x="1029794" y="1058789"/>
                      <a:pt x="1029794" y="1058789"/>
                      <a:pt x="1029794" y="1058789"/>
                    </a:cubicBezTo>
                    <a:cubicBezTo>
                      <a:pt x="1029794" y="1058789"/>
                      <a:pt x="1029794" y="1057581"/>
                      <a:pt x="1031003" y="1057581"/>
                    </a:cubicBezTo>
                    <a:cubicBezTo>
                      <a:pt x="1031003" y="1057581"/>
                      <a:pt x="1031003" y="1057581"/>
                      <a:pt x="1031003" y="1057581"/>
                    </a:cubicBezTo>
                    <a:cubicBezTo>
                      <a:pt x="1031003" y="1057581"/>
                      <a:pt x="1031003" y="1057581"/>
                      <a:pt x="1031003" y="1057581"/>
                    </a:cubicBezTo>
                    <a:cubicBezTo>
                      <a:pt x="1031003" y="1057581"/>
                      <a:pt x="1031003" y="1056373"/>
                      <a:pt x="1031003" y="1056373"/>
                    </a:cubicBezTo>
                    <a:cubicBezTo>
                      <a:pt x="1031003" y="1056373"/>
                      <a:pt x="1031003" y="1056373"/>
                      <a:pt x="1031003" y="1056373"/>
                    </a:cubicBezTo>
                    <a:cubicBezTo>
                      <a:pt x="1031003" y="1055165"/>
                      <a:pt x="1031003" y="1055165"/>
                      <a:pt x="1031003" y="1053957"/>
                    </a:cubicBezTo>
                    <a:cubicBezTo>
                      <a:pt x="1031003" y="1053957"/>
                      <a:pt x="1031003" y="1053957"/>
                      <a:pt x="1031003" y="1053957"/>
                    </a:cubicBezTo>
                    <a:cubicBezTo>
                      <a:pt x="1031003" y="1052749"/>
                      <a:pt x="1031003" y="1052749"/>
                      <a:pt x="1031003" y="1051541"/>
                    </a:cubicBezTo>
                    <a:cubicBezTo>
                      <a:pt x="1031003" y="1051541"/>
                      <a:pt x="1031003" y="1051541"/>
                      <a:pt x="1031003" y="1051541"/>
                    </a:cubicBezTo>
                    <a:cubicBezTo>
                      <a:pt x="1031003" y="1051541"/>
                      <a:pt x="1031003" y="1051541"/>
                      <a:pt x="1031003" y="1051541"/>
                    </a:cubicBezTo>
                    <a:cubicBezTo>
                      <a:pt x="1031003" y="1051541"/>
                      <a:pt x="1031003" y="1051541"/>
                      <a:pt x="1031003" y="1051541"/>
                    </a:cubicBezTo>
                    <a:cubicBezTo>
                      <a:pt x="1031003" y="1051541"/>
                      <a:pt x="1031003" y="1051541"/>
                      <a:pt x="1031003" y="1052749"/>
                    </a:cubicBezTo>
                    <a:lnTo>
                      <a:pt x="1031003" y="1052749"/>
                    </a:lnTo>
                    <a:cubicBezTo>
                      <a:pt x="1031003" y="1052749"/>
                      <a:pt x="1031003" y="1052749"/>
                      <a:pt x="1031003" y="1053957"/>
                    </a:cubicBezTo>
                    <a:cubicBezTo>
                      <a:pt x="1031003" y="1053957"/>
                      <a:pt x="1031003" y="1053957"/>
                      <a:pt x="1031003" y="1053957"/>
                    </a:cubicBezTo>
                    <a:cubicBezTo>
                      <a:pt x="1031003" y="1053957"/>
                      <a:pt x="1031003" y="1053957"/>
                      <a:pt x="1031003" y="1055165"/>
                    </a:cubicBezTo>
                    <a:lnTo>
                      <a:pt x="1031003" y="1055165"/>
                    </a:lnTo>
                    <a:cubicBezTo>
                      <a:pt x="1031003" y="1055165"/>
                      <a:pt x="1031003" y="1055165"/>
                      <a:pt x="1031003" y="1056373"/>
                    </a:cubicBezTo>
                    <a:lnTo>
                      <a:pt x="1031003" y="1056373"/>
                    </a:lnTo>
                    <a:cubicBezTo>
                      <a:pt x="1031003" y="1057581"/>
                      <a:pt x="1031003" y="1058789"/>
                      <a:pt x="1031003" y="1059997"/>
                    </a:cubicBezTo>
                    <a:cubicBezTo>
                      <a:pt x="1031003" y="1059997"/>
                      <a:pt x="1031003" y="1059997"/>
                      <a:pt x="1031003" y="1059997"/>
                    </a:cubicBezTo>
                    <a:cubicBezTo>
                      <a:pt x="1031003" y="1059997"/>
                      <a:pt x="1031003" y="1059997"/>
                      <a:pt x="1031003" y="1061206"/>
                    </a:cubicBezTo>
                    <a:cubicBezTo>
                      <a:pt x="1031003" y="1061206"/>
                      <a:pt x="1031003" y="1061206"/>
                      <a:pt x="1031003" y="1062414"/>
                    </a:cubicBezTo>
                    <a:cubicBezTo>
                      <a:pt x="1031003" y="1062414"/>
                      <a:pt x="1031003" y="1062414"/>
                      <a:pt x="1031003" y="1062414"/>
                    </a:cubicBezTo>
                    <a:cubicBezTo>
                      <a:pt x="1031003" y="1062414"/>
                      <a:pt x="1031003" y="1062414"/>
                      <a:pt x="1031003" y="1063622"/>
                    </a:cubicBezTo>
                    <a:cubicBezTo>
                      <a:pt x="1031003" y="1063622"/>
                      <a:pt x="1031003" y="1063622"/>
                      <a:pt x="1031003" y="1063622"/>
                    </a:cubicBezTo>
                    <a:cubicBezTo>
                      <a:pt x="1031003" y="1063622"/>
                      <a:pt x="1031003" y="1063622"/>
                      <a:pt x="1031003" y="1064830"/>
                    </a:cubicBezTo>
                    <a:cubicBezTo>
                      <a:pt x="1031003" y="1064830"/>
                      <a:pt x="1031003" y="1064830"/>
                      <a:pt x="1031003" y="1064830"/>
                    </a:cubicBezTo>
                    <a:cubicBezTo>
                      <a:pt x="1031003" y="1064830"/>
                      <a:pt x="1031003" y="1066038"/>
                      <a:pt x="1032210" y="1066038"/>
                    </a:cubicBezTo>
                    <a:cubicBezTo>
                      <a:pt x="1032210" y="1066038"/>
                      <a:pt x="1032210" y="1066038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lnTo>
                      <a:pt x="1032210" y="1067246"/>
                    </a:ln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lnTo>
                      <a:pt x="1032210" y="1067246"/>
                    </a:ln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2210" y="1067246"/>
                      <a:pt x="1032210" y="1067246"/>
                    </a:cubicBezTo>
                    <a:cubicBezTo>
                      <a:pt x="1032210" y="1067246"/>
                      <a:pt x="1033419" y="1066038"/>
                      <a:pt x="1033419" y="1066038"/>
                    </a:cubicBezTo>
                    <a:cubicBezTo>
                      <a:pt x="1033419" y="1066038"/>
                      <a:pt x="1033419" y="1066038"/>
                      <a:pt x="1033419" y="1064830"/>
                    </a:cubicBezTo>
                    <a:cubicBezTo>
                      <a:pt x="1034627" y="1061206"/>
                      <a:pt x="1035835" y="1056373"/>
                      <a:pt x="1038251" y="1052749"/>
                    </a:cubicBezTo>
                    <a:cubicBezTo>
                      <a:pt x="1038251" y="1051541"/>
                      <a:pt x="1039460" y="1050333"/>
                      <a:pt x="1039460" y="1049124"/>
                    </a:cubicBezTo>
                    <a:cubicBezTo>
                      <a:pt x="1039460" y="1049124"/>
                      <a:pt x="1038251" y="1047916"/>
                      <a:pt x="1038251" y="1047916"/>
                    </a:cubicBezTo>
                    <a:cubicBezTo>
                      <a:pt x="1038251" y="1047916"/>
                      <a:pt x="1038251" y="1047916"/>
                      <a:pt x="1038251" y="1047916"/>
                    </a:cubicBezTo>
                    <a:cubicBezTo>
                      <a:pt x="1038251" y="1047916"/>
                      <a:pt x="1038251" y="1047916"/>
                      <a:pt x="1038251" y="1046708"/>
                    </a:cubicBezTo>
                    <a:cubicBezTo>
                      <a:pt x="1038251" y="1046708"/>
                      <a:pt x="1038251" y="1046708"/>
                      <a:pt x="1038251" y="1046708"/>
                    </a:cubicBezTo>
                    <a:cubicBezTo>
                      <a:pt x="1038251" y="1046708"/>
                      <a:pt x="1038251" y="1046708"/>
                      <a:pt x="1038251" y="1045500"/>
                    </a:cubicBezTo>
                    <a:cubicBezTo>
                      <a:pt x="1038251" y="1045500"/>
                      <a:pt x="1038251" y="1045500"/>
                      <a:pt x="1038251" y="1045500"/>
                    </a:cubicBezTo>
                    <a:cubicBezTo>
                      <a:pt x="1038251" y="1045500"/>
                      <a:pt x="1038251" y="1045500"/>
                      <a:pt x="1038251" y="1044292"/>
                    </a:cubicBezTo>
                    <a:cubicBezTo>
                      <a:pt x="1038251" y="1044292"/>
                      <a:pt x="1038251" y="1044292"/>
                      <a:pt x="1038251" y="1044292"/>
                    </a:cubicBezTo>
                    <a:cubicBezTo>
                      <a:pt x="1038251" y="1044292"/>
                      <a:pt x="1038251" y="1044292"/>
                      <a:pt x="1038251" y="1044292"/>
                    </a:cubicBezTo>
                    <a:cubicBezTo>
                      <a:pt x="1038251" y="1044292"/>
                      <a:pt x="1038251" y="1044292"/>
                      <a:pt x="1038251" y="1044292"/>
                    </a:cubicBezTo>
                    <a:cubicBezTo>
                      <a:pt x="1038251" y="1044292"/>
                      <a:pt x="1038251" y="1044292"/>
                      <a:pt x="1038251" y="1044292"/>
                    </a:cubicBezTo>
                    <a:cubicBezTo>
                      <a:pt x="1038251" y="1044292"/>
                      <a:pt x="1038251" y="1044292"/>
                      <a:pt x="1038251" y="1044292"/>
                    </a:cubicBezTo>
                    <a:cubicBezTo>
                      <a:pt x="1038251" y="1044292"/>
                      <a:pt x="1038251" y="1044292"/>
                      <a:pt x="1038251" y="1044292"/>
                    </a:cubicBezTo>
                    <a:cubicBezTo>
                      <a:pt x="1038251" y="1044292"/>
                      <a:pt x="1038251" y="1044292"/>
                      <a:pt x="1038251" y="1044292"/>
                    </a:cubicBezTo>
                    <a:lnTo>
                      <a:pt x="1038251" y="1044292"/>
                    </a:lnTo>
                    <a:cubicBezTo>
                      <a:pt x="1038251" y="1044292"/>
                      <a:pt x="1038251" y="1043084"/>
                      <a:pt x="1038251" y="1043084"/>
                    </a:cubicBezTo>
                    <a:lnTo>
                      <a:pt x="1038251" y="1043084"/>
                    </a:lnTo>
                    <a:cubicBezTo>
                      <a:pt x="1038251" y="1043084"/>
                      <a:pt x="1038251" y="1041875"/>
                      <a:pt x="1038251" y="1041875"/>
                    </a:cubicBezTo>
                    <a:cubicBezTo>
                      <a:pt x="1038251" y="1041875"/>
                      <a:pt x="1038251" y="1041875"/>
                      <a:pt x="1038251" y="1041875"/>
                    </a:cubicBezTo>
                    <a:cubicBezTo>
                      <a:pt x="1038251" y="1041875"/>
                      <a:pt x="1038251" y="1040667"/>
                      <a:pt x="1038251" y="1040667"/>
                    </a:cubicBezTo>
                    <a:lnTo>
                      <a:pt x="1038251" y="1040667"/>
                    </a:lnTo>
                    <a:cubicBezTo>
                      <a:pt x="1038251" y="1040667"/>
                      <a:pt x="1038251" y="1039459"/>
                      <a:pt x="1038251" y="1039459"/>
                    </a:cubicBezTo>
                    <a:cubicBezTo>
                      <a:pt x="1038251" y="1039459"/>
                      <a:pt x="1038251" y="1039459"/>
                      <a:pt x="1038251" y="1039459"/>
                    </a:cubicBezTo>
                    <a:cubicBezTo>
                      <a:pt x="1038251" y="1039459"/>
                      <a:pt x="1038251" y="1039459"/>
                      <a:pt x="1038251" y="1039459"/>
                    </a:cubicBezTo>
                    <a:cubicBezTo>
                      <a:pt x="1038251" y="1039459"/>
                      <a:pt x="1038251" y="1039459"/>
                      <a:pt x="1038251" y="1039459"/>
                    </a:cubicBezTo>
                    <a:cubicBezTo>
                      <a:pt x="1038251" y="1039459"/>
                      <a:pt x="1038251" y="1038251"/>
                      <a:pt x="1038251" y="1038251"/>
                    </a:cubicBezTo>
                    <a:cubicBezTo>
                      <a:pt x="1038251" y="1037043"/>
                      <a:pt x="1039460" y="1037043"/>
                      <a:pt x="1039460" y="1035835"/>
                    </a:cubicBezTo>
                    <a:cubicBezTo>
                      <a:pt x="1040667" y="1034627"/>
                      <a:pt x="1040667" y="1033419"/>
                      <a:pt x="1040667" y="1032211"/>
                    </a:cubicBezTo>
                    <a:cubicBezTo>
                      <a:pt x="1040667" y="1032211"/>
                      <a:pt x="1040667" y="1031002"/>
                      <a:pt x="1040667" y="1031002"/>
                    </a:cubicBezTo>
                    <a:cubicBezTo>
                      <a:pt x="1040667" y="1031002"/>
                      <a:pt x="1040667" y="1029794"/>
                      <a:pt x="1040667" y="1029794"/>
                    </a:cubicBezTo>
                    <a:cubicBezTo>
                      <a:pt x="1040667" y="1029794"/>
                      <a:pt x="1040667" y="1029794"/>
                      <a:pt x="1040667" y="1029794"/>
                    </a:cubicBezTo>
                    <a:cubicBezTo>
                      <a:pt x="1040667" y="1029794"/>
                      <a:pt x="1040667" y="1029794"/>
                      <a:pt x="1040667" y="1029794"/>
                    </a:cubicBezTo>
                    <a:cubicBezTo>
                      <a:pt x="1040667" y="1029794"/>
                      <a:pt x="1040667" y="1029794"/>
                      <a:pt x="1040667" y="1029794"/>
                    </a:cubicBezTo>
                    <a:cubicBezTo>
                      <a:pt x="1040667" y="1029794"/>
                      <a:pt x="1040667" y="1029794"/>
                      <a:pt x="1040667" y="1029794"/>
                    </a:cubicBezTo>
                    <a:cubicBezTo>
                      <a:pt x="1040667" y="1029794"/>
                      <a:pt x="1040667" y="1028586"/>
                      <a:pt x="1040667" y="1028586"/>
                    </a:cubicBezTo>
                    <a:cubicBezTo>
                      <a:pt x="1040667" y="1028586"/>
                      <a:pt x="1040667" y="1028586"/>
                      <a:pt x="1040667" y="1028586"/>
                    </a:cubicBezTo>
                    <a:cubicBezTo>
                      <a:pt x="1040667" y="1028586"/>
                      <a:pt x="1040667" y="1028586"/>
                      <a:pt x="1040667" y="1028586"/>
                    </a:cubicBezTo>
                    <a:cubicBezTo>
                      <a:pt x="1038251" y="1024962"/>
                      <a:pt x="1038251" y="1021338"/>
                      <a:pt x="1037043" y="1017713"/>
                    </a:cubicBezTo>
                    <a:cubicBezTo>
                      <a:pt x="1037043" y="1016505"/>
                      <a:pt x="1035835" y="1014089"/>
                      <a:pt x="1035835" y="1012881"/>
                    </a:cubicBezTo>
                    <a:cubicBezTo>
                      <a:pt x="1035835" y="1011672"/>
                      <a:pt x="1035835" y="1010464"/>
                      <a:pt x="1034627" y="1009256"/>
                    </a:cubicBezTo>
                    <a:cubicBezTo>
                      <a:pt x="1034627" y="1010464"/>
                      <a:pt x="1034627" y="1011672"/>
                      <a:pt x="1034627" y="1012881"/>
                    </a:cubicBezTo>
                    <a:cubicBezTo>
                      <a:pt x="1034627" y="1012881"/>
                      <a:pt x="1034627" y="1012881"/>
                      <a:pt x="1034627" y="1014089"/>
                    </a:cubicBezTo>
                    <a:cubicBezTo>
                      <a:pt x="1034627" y="1015297"/>
                      <a:pt x="1034627" y="1016505"/>
                      <a:pt x="1034627" y="1017713"/>
                    </a:cubicBezTo>
                    <a:cubicBezTo>
                      <a:pt x="1034627" y="1017713"/>
                      <a:pt x="1034627" y="1017713"/>
                      <a:pt x="1034627" y="1017713"/>
                    </a:cubicBezTo>
                    <a:lnTo>
                      <a:pt x="1034627" y="1017713"/>
                    </a:lnTo>
                    <a:cubicBezTo>
                      <a:pt x="1034627" y="1020129"/>
                      <a:pt x="1034627" y="1023754"/>
                      <a:pt x="1034627" y="1026170"/>
                    </a:cubicBezTo>
                    <a:lnTo>
                      <a:pt x="1034627" y="1026170"/>
                    </a:lnTo>
                    <a:cubicBezTo>
                      <a:pt x="1034627" y="1027378"/>
                      <a:pt x="1034627" y="1028586"/>
                      <a:pt x="1034627" y="1029794"/>
                    </a:cubicBezTo>
                    <a:cubicBezTo>
                      <a:pt x="1034627" y="1029794"/>
                      <a:pt x="1034627" y="1029794"/>
                      <a:pt x="1034627" y="1029794"/>
                    </a:cubicBezTo>
                    <a:cubicBezTo>
                      <a:pt x="1034627" y="1029794"/>
                      <a:pt x="1034627" y="1031002"/>
                      <a:pt x="1034627" y="1031002"/>
                    </a:cubicBezTo>
                    <a:cubicBezTo>
                      <a:pt x="1034627" y="1031002"/>
                      <a:pt x="1034627" y="1031002"/>
                      <a:pt x="1034627" y="1031002"/>
                    </a:cubicBezTo>
                    <a:cubicBezTo>
                      <a:pt x="1034627" y="1031002"/>
                      <a:pt x="1034627" y="1032211"/>
                      <a:pt x="1034627" y="1032211"/>
                    </a:cubicBezTo>
                    <a:cubicBezTo>
                      <a:pt x="1034627" y="1032211"/>
                      <a:pt x="1034627" y="1033419"/>
                      <a:pt x="1034627" y="1033419"/>
                    </a:cubicBezTo>
                    <a:cubicBezTo>
                      <a:pt x="1034627" y="1033419"/>
                      <a:pt x="1034627" y="1033419"/>
                      <a:pt x="1034627" y="1033419"/>
                    </a:cubicBezTo>
                    <a:cubicBezTo>
                      <a:pt x="1034627" y="1033419"/>
                      <a:pt x="1034627" y="1034627"/>
                      <a:pt x="1034627" y="1034627"/>
                    </a:cubicBezTo>
                    <a:cubicBezTo>
                      <a:pt x="1034627" y="1034627"/>
                      <a:pt x="1034627" y="1034627"/>
                      <a:pt x="1034627" y="1035835"/>
                    </a:cubicBezTo>
                    <a:cubicBezTo>
                      <a:pt x="1034627" y="1037043"/>
                      <a:pt x="1034627" y="1038251"/>
                      <a:pt x="1034627" y="1039459"/>
                    </a:cubicBezTo>
                    <a:cubicBezTo>
                      <a:pt x="1034627" y="1040667"/>
                      <a:pt x="1034627" y="1041875"/>
                      <a:pt x="1033419" y="1043084"/>
                    </a:cubicBezTo>
                    <a:cubicBezTo>
                      <a:pt x="1033419" y="1043084"/>
                      <a:pt x="1033419" y="1043084"/>
                      <a:pt x="1033419" y="1043084"/>
                    </a:cubicBezTo>
                    <a:cubicBezTo>
                      <a:pt x="1033419" y="1043084"/>
                      <a:pt x="1033419" y="1044292"/>
                      <a:pt x="1033419" y="1044292"/>
                    </a:cubicBezTo>
                    <a:cubicBezTo>
                      <a:pt x="1033419" y="1044292"/>
                      <a:pt x="1033419" y="1044292"/>
                      <a:pt x="1033419" y="1044292"/>
                    </a:cubicBezTo>
                    <a:cubicBezTo>
                      <a:pt x="1033419" y="1044292"/>
                      <a:pt x="1033419" y="1045500"/>
                      <a:pt x="1033419" y="1045500"/>
                    </a:cubicBezTo>
                    <a:cubicBezTo>
                      <a:pt x="1033419" y="1045500"/>
                      <a:pt x="1033419" y="1045500"/>
                      <a:pt x="1033419" y="1045500"/>
                    </a:cubicBezTo>
                    <a:cubicBezTo>
                      <a:pt x="1033419" y="1045500"/>
                      <a:pt x="1033419" y="1045500"/>
                      <a:pt x="1033419" y="1046708"/>
                    </a:cubicBezTo>
                    <a:cubicBezTo>
                      <a:pt x="1033419" y="1046708"/>
                      <a:pt x="1033419" y="1046708"/>
                      <a:pt x="1033419" y="1046708"/>
                    </a:cubicBezTo>
                    <a:cubicBezTo>
                      <a:pt x="1032210" y="1047916"/>
                      <a:pt x="1032210" y="1047916"/>
                      <a:pt x="1031003" y="1049124"/>
                    </a:cubicBezTo>
                    <a:cubicBezTo>
                      <a:pt x="1031003" y="1049124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50333"/>
                      <a:pt x="1029794" y="1050333"/>
                    </a:cubicBezTo>
                    <a:cubicBezTo>
                      <a:pt x="1029794" y="1050333"/>
                      <a:pt x="1029794" y="1049124"/>
                      <a:pt x="1029794" y="1049124"/>
                    </a:cubicBezTo>
                    <a:cubicBezTo>
                      <a:pt x="1029794" y="1049124"/>
                      <a:pt x="1029794" y="1049124"/>
                      <a:pt x="1029794" y="1049124"/>
                    </a:cubicBezTo>
                    <a:cubicBezTo>
                      <a:pt x="1029794" y="1049124"/>
                      <a:pt x="1029794" y="1049124"/>
                      <a:pt x="1029794" y="1049124"/>
                    </a:cubicBezTo>
                    <a:cubicBezTo>
                      <a:pt x="1029794" y="1049124"/>
                      <a:pt x="1029794" y="1049124"/>
                      <a:pt x="1029794" y="1049124"/>
                    </a:cubicBezTo>
                    <a:cubicBezTo>
                      <a:pt x="1029794" y="1049124"/>
                      <a:pt x="1029794" y="1049124"/>
                      <a:pt x="1029794" y="1049124"/>
                    </a:cubicBezTo>
                    <a:cubicBezTo>
                      <a:pt x="1029794" y="1049124"/>
                      <a:pt x="1029794" y="1049124"/>
                      <a:pt x="1029794" y="1049124"/>
                    </a:cubicBezTo>
                    <a:cubicBezTo>
                      <a:pt x="1029794" y="1049124"/>
                      <a:pt x="1029794" y="1049124"/>
                      <a:pt x="1029794" y="1049124"/>
                    </a:cubicBezTo>
                    <a:cubicBezTo>
                      <a:pt x="1029794" y="1049124"/>
                      <a:pt x="1029794" y="1049124"/>
                      <a:pt x="1029794" y="1049124"/>
                    </a:cubicBezTo>
                    <a:cubicBezTo>
                      <a:pt x="1029794" y="1049124"/>
                      <a:pt x="1029794" y="1049124"/>
                      <a:pt x="1029794" y="1049124"/>
                    </a:cubicBezTo>
                    <a:lnTo>
                      <a:pt x="1029794" y="1049124"/>
                    </a:lnTo>
                    <a:cubicBezTo>
                      <a:pt x="1029794" y="1049124"/>
                      <a:pt x="1029794" y="1049124"/>
                      <a:pt x="1029794" y="1049124"/>
                    </a:cubicBezTo>
                    <a:cubicBezTo>
                      <a:pt x="1029794" y="1049124"/>
                      <a:pt x="1029794" y="1049124"/>
                      <a:pt x="1031003" y="1049124"/>
                    </a:cubicBezTo>
                    <a:cubicBezTo>
                      <a:pt x="1031003" y="1049124"/>
                      <a:pt x="1031003" y="1049124"/>
                      <a:pt x="1031003" y="1049124"/>
                    </a:cubicBezTo>
                    <a:cubicBezTo>
                      <a:pt x="1031003" y="1049124"/>
                      <a:pt x="1031003" y="1049124"/>
                      <a:pt x="1031003" y="1049124"/>
                    </a:cubicBezTo>
                    <a:cubicBezTo>
                      <a:pt x="1031003" y="1049124"/>
                      <a:pt x="1031003" y="1049124"/>
                      <a:pt x="1031003" y="1049124"/>
                    </a:cubicBezTo>
                    <a:cubicBezTo>
                      <a:pt x="1031003" y="1049124"/>
                      <a:pt x="1031003" y="1049124"/>
                      <a:pt x="1031003" y="1049124"/>
                    </a:cubicBezTo>
                    <a:cubicBezTo>
                      <a:pt x="1031003" y="1049124"/>
                      <a:pt x="1031003" y="1049124"/>
                      <a:pt x="1031003" y="1049124"/>
                    </a:cubicBezTo>
                    <a:cubicBezTo>
                      <a:pt x="1031003" y="1049124"/>
                      <a:pt x="1031003" y="1049124"/>
                      <a:pt x="1031003" y="1049124"/>
                    </a:cubicBezTo>
                    <a:cubicBezTo>
                      <a:pt x="1029794" y="1032211"/>
                      <a:pt x="1028586" y="1016505"/>
                      <a:pt x="1024962" y="999591"/>
                    </a:cubicBezTo>
                    <a:cubicBezTo>
                      <a:pt x="1024962" y="999591"/>
                      <a:pt x="1024962" y="999591"/>
                      <a:pt x="1024962" y="999591"/>
                    </a:cubicBezTo>
                    <a:cubicBezTo>
                      <a:pt x="1024962" y="998383"/>
                      <a:pt x="1024962" y="997175"/>
                      <a:pt x="1023753" y="995967"/>
                    </a:cubicBezTo>
                    <a:cubicBezTo>
                      <a:pt x="1023753" y="995967"/>
                      <a:pt x="1023753" y="995967"/>
                      <a:pt x="1023753" y="995967"/>
                    </a:cubicBezTo>
                    <a:cubicBezTo>
                      <a:pt x="1023753" y="994759"/>
                      <a:pt x="1022546" y="993551"/>
                      <a:pt x="1022546" y="992342"/>
                    </a:cubicBezTo>
                    <a:cubicBezTo>
                      <a:pt x="1022546" y="992342"/>
                      <a:pt x="1022546" y="992342"/>
                      <a:pt x="1022546" y="991135"/>
                    </a:cubicBezTo>
                    <a:cubicBezTo>
                      <a:pt x="1022546" y="989926"/>
                      <a:pt x="1021338" y="988718"/>
                      <a:pt x="1021338" y="987510"/>
                    </a:cubicBezTo>
                    <a:cubicBezTo>
                      <a:pt x="1021338" y="987510"/>
                      <a:pt x="1021338" y="986302"/>
                      <a:pt x="1021338" y="986302"/>
                    </a:cubicBezTo>
                    <a:cubicBezTo>
                      <a:pt x="1021338" y="985094"/>
                      <a:pt x="1021338" y="983886"/>
                      <a:pt x="1020129" y="982678"/>
                    </a:cubicBezTo>
                    <a:cubicBezTo>
                      <a:pt x="1020129" y="981469"/>
                      <a:pt x="1018921" y="980261"/>
                      <a:pt x="1018921" y="977845"/>
                    </a:cubicBezTo>
                    <a:cubicBezTo>
                      <a:pt x="1018921" y="976637"/>
                      <a:pt x="1017713" y="975429"/>
                      <a:pt x="1017713" y="975429"/>
                    </a:cubicBezTo>
                    <a:lnTo>
                      <a:pt x="1017713" y="975429"/>
                    </a:lnTo>
                    <a:lnTo>
                      <a:pt x="1017713" y="975429"/>
                    </a:lnTo>
                    <a:lnTo>
                      <a:pt x="1017713" y="975429"/>
                    </a:lnTo>
                    <a:cubicBezTo>
                      <a:pt x="1017713" y="975429"/>
                      <a:pt x="1017713" y="975429"/>
                      <a:pt x="1017713" y="974221"/>
                    </a:cubicBezTo>
                    <a:lnTo>
                      <a:pt x="1017713" y="974221"/>
                    </a:lnTo>
                    <a:cubicBezTo>
                      <a:pt x="1016505" y="969388"/>
                      <a:pt x="1014089" y="964556"/>
                      <a:pt x="1011672" y="958515"/>
                    </a:cubicBezTo>
                    <a:cubicBezTo>
                      <a:pt x="1008048" y="950058"/>
                      <a:pt x="1004424" y="942810"/>
                      <a:pt x="999591" y="935561"/>
                    </a:cubicBezTo>
                    <a:cubicBezTo>
                      <a:pt x="995967" y="929520"/>
                      <a:pt x="991135" y="924688"/>
                      <a:pt x="986302" y="921063"/>
                    </a:cubicBezTo>
                    <a:cubicBezTo>
                      <a:pt x="986302" y="921063"/>
                      <a:pt x="985094" y="919855"/>
                      <a:pt x="985094" y="919855"/>
                    </a:cubicBezTo>
                    <a:cubicBezTo>
                      <a:pt x="985094" y="919855"/>
                      <a:pt x="983886" y="918647"/>
                      <a:pt x="983886" y="918647"/>
                    </a:cubicBezTo>
                    <a:cubicBezTo>
                      <a:pt x="983886" y="918647"/>
                      <a:pt x="982678" y="917439"/>
                      <a:pt x="982678" y="917439"/>
                    </a:cubicBezTo>
                    <a:cubicBezTo>
                      <a:pt x="982678" y="917439"/>
                      <a:pt x="981469" y="916231"/>
                      <a:pt x="981469" y="916231"/>
                    </a:cubicBezTo>
                    <a:cubicBezTo>
                      <a:pt x="981469" y="916231"/>
                      <a:pt x="980261" y="915023"/>
                      <a:pt x="980261" y="915023"/>
                    </a:cubicBezTo>
                    <a:cubicBezTo>
                      <a:pt x="980261" y="915023"/>
                      <a:pt x="979053" y="913814"/>
                      <a:pt x="979053" y="913814"/>
                    </a:cubicBezTo>
                    <a:cubicBezTo>
                      <a:pt x="977845" y="913814"/>
                      <a:pt x="977845" y="912607"/>
                      <a:pt x="976637" y="912607"/>
                    </a:cubicBezTo>
                    <a:cubicBezTo>
                      <a:pt x="976637" y="912607"/>
                      <a:pt x="975429" y="912607"/>
                      <a:pt x="975429" y="911398"/>
                    </a:cubicBezTo>
                    <a:cubicBezTo>
                      <a:pt x="974221" y="911398"/>
                      <a:pt x="974221" y="911398"/>
                      <a:pt x="973013" y="910190"/>
                    </a:cubicBezTo>
                    <a:cubicBezTo>
                      <a:pt x="973013" y="910190"/>
                      <a:pt x="971804" y="910190"/>
                      <a:pt x="971804" y="908982"/>
                    </a:cubicBezTo>
                    <a:cubicBezTo>
                      <a:pt x="970596" y="908982"/>
                      <a:pt x="970596" y="908982"/>
                      <a:pt x="969388" y="907774"/>
                    </a:cubicBezTo>
                    <a:cubicBezTo>
                      <a:pt x="969388" y="907774"/>
                      <a:pt x="968180" y="907774"/>
                      <a:pt x="968180" y="907774"/>
                    </a:cubicBezTo>
                    <a:cubicBezTo>
                      <a:pt x="966972" y="907774"/>
                      <a:pt x="966972" y="907774"/>
                      <a:pt x="965764" y="907774"/>
                    </a:cubicBezTo>
                    <a:cubicBezTo>
                      <a:pt x="965764" y="907774"/>
                      <a:pt x="964556" y="907774"/>
                      <a:pt x="964556" y="907774"/>
                    </a:cubicBezTo>
                    <a:cubicBezTo>
                      <a:pt x="963347" y="907774"/>
                      <a:pt x="963347" y="907774"/>
                      <a:pt x="962139" y="907774"/>
                    </a:cubicBezTo>
                    <a:cubicBezTo>
                      <a:pt x="962139" y="907774"/>
                      <a:pt x="960932" y="907774"/>
                      <a:pt x="960932" y="907774"/>
                    </a:cubicBezTo>
                    <a:cubicBezTo>
                      <a:pt x="959723" y="907774"/>
                      <a:pt x="959723" y="907774"/>
                      <a:pt x="958515" y="907774"/>
                    </a:cubicBezTo>
                    <a:cubicBezTo>
                      <a:pt x="958515" y="907774"/>
                      <a:pt x="957307" y="907774"/>
                      <a:pt x="957307" y="907774"/>
                    </a:cubicBezTo>
                    <a:cubicBezTo>
                      <a:pt x="956099" y="907774"/>
                      <a:pt x="956099" y="907774"/>
                      <a:pt x="954891" y="907774"/>
                    </a:cubicBezTo>
                    <a:cubicBezTo>
                      <a:pt x="954891" y="907774"/>
                      <a:pt x="953682" y="907774"/>
                      <a:pt x="953682" y="907774"/>
                    </a:cubicBezTo>
                    <a:cubicBezTo>
                      <a:pt x="952475" y="907774"/>
                      <a:pt x="951266" y="907774"/>
                      <a:pt x="951266" y="907774"/>
                    </a:cubicBezTo>
                    <a:cubicBezTo>
                      <a:pt x="951266" y="907774"/>
                      <a:pt x="951266" y="907774"/>
                      <a:pt x="950058" y="907774"/>
                    </a:cubicBezTo>
                    <a:cubicBezTo>
                      <a:pt x="948850" y="907774"/>
                      <a:pt x="947642" y="907774"/>
                      <a:pt x="947642" y="907774"/>
                    </a:cubicBezTo>
                    <a:cubicBezTo>
                      <a:pt x="947642" y="907774"/>
                      <a:pt x="947642" y="907774"/>
                      <a:pt x="946434" y="907774"/>
                    </a:cubicBezTo>
                    <a:cubicBezTo>
                      <a:pt x="945225" y="907774"/>
                      <a:pt x="944018" y="907774"/>
                      <a:pt x="944018" y="908982"/>
                    </a:cubicBezTo>
                    <a:lnTo>
                      <a:pt x="944018" y="908982"/>
                    </a:lnTo>
                    <a:cubicBezTo>
                      <a:pt x="942810" y="908982"/>
                      <a:pt x="941601" y="910190"/>
                      <a:pt x="941601" y="910190"/>
                    </a:cubicBezTo>
                    <a:lnTo>
                      <a:pt x="941601" y="910190"/>
                    </a:lnTo>
                    <a:cubicBezTo>
                      <a:pt x="940393" y="910190"/>
                      <a:pt x="939185" y="911398"/>
                      <a:pt x="939185" y="911398"/>
                    </a:cubicBezTo>
                    <a:cubicBezTo>
                      <a:pt x="939185" y="911398"/>
                      <a:pt x="939185" y="911398"/>
                      <a:pt x="939185" y="911398"/>
                    </a:cubicBezTo>
                    <a:cubicBezTo>
                      <a:pt x="937977" y="911398"/>
                      <a:pt x="936769" y="912607"/>
                      <a:pt x="936769" y="912607"/>
                    </a:cubicBezTo>
                    <a:cubicBezTo>
                      <a:pt x="937977" y="912607"/>
                      <a:pt x="939185" y="912607"/>
                      <a:pt x="939185" y="912607"/>
                    </a:cubicBezTo>
                    <a:cubicBezTo>
                      <a:pt x="940393" y="912607"/>
                      <a:pt x="941601" y="911398"/>
                      <a:pt x="942810" y="911398"/>
                    </a:cubicBezTo>
                    <a:cubicBezTo>
                      <a:pt x="944018" y="911398"/>
                      <a:pt x="945225" y="912607"/>
                      <a:pt x="946434" y="913814"/>
                    </a:cubicBezTo>
                    <a:cubicBezTo>
                      <a:pt x="947642" y="913814"/>
                      <a:pt x="947642" y="913814"/>
                      <a:pt x="948850" y="913814"/>
                    </a:cubicBezTo>
                    <a:cubicBezTo>
                      <a:pt x="950058" y="913814"/>
                      <a:pt x="951266" y="913814"/>
                      <a:pt x="952475" y="912607"/>
                    </a:cubicBezTo>
                    <a:cubicBezTo>
                      <a:pt x="952475" y="912607"/>
                      <a:pt x="953682" y="912607"/>
                      <a:pt x="953682" y="912607"/>
                    </a:cubicBezTo>
                    <a:cubicBezTo>
                      <a:pt x="957307" y="912607"/>
                      <a:pt x="962139" y="912607"/>
                      <a:pt x="965764" y="915023"/>
                    </a:cubicBezTo>
                    <a:cubicBezTo>
                      <a:pt x="968180" y="917439"/>
                      <a:pt x="968180" y="918647"/>
                      <a:pt x="966972" y="921063"/>
                    </a:cubicBezTo>
                    <a:cubicBezTo>
                      <a:pt x="966972" y="921063"/>
                      <a:pt x="968180" y="921063"/>
                      <a:pt x="968180" y="921063"/>
                    </a:cubicBezTo>
                    <a:cubicBezTo>
                      <a:pt x="977845" y="921063"/>
                      <a:pt x="987510" y="930728"/>
                      <a:pt x="993550" y="937977"/>
                    </a:cubicBezTo>
                    <a:cubicBezTo>
                      <a:pt x="1000800" y="946434"/>
                      <a:pt x="1006840" y="951266"/>
                      <a:pt x="1010464" y="962139"/>
                    </a:cubicBezTo>
                    <a:cubicBezTo>
                      <a:pt x="1011672" y="964556"/>
                      <a:pt x="1012881" y="966972"/>
                      <a:pt x="1012881" y="970596"/>
                    </a:cubicBezTo>
                    <a:cubicBezTo>
                      <a:pt x="1014089" y="974221"/>
                      <a:pt x="1016505" y="979053"/>
                      <a:pt x="1017713" y="982678"/>
                    </a:cubicBezTo>
                    <a:cubicBezTo>
                      <a:pt x="1018921" y="987510"/>
                      <a:pt x="1021338" y="991135"/>
                      <a:pt x="1022546" y="995967"/>
                    </a:cubicBezTo>
                    <a:lnTo>
                      <a:pt x="1022546" y="995967"/>
                    </a:lnTo>
                    <a:cubicBezTo>
                      <a:pt x="1022546" y="995967"/>
                      <a:pt x="1022546" y="995967"/>
                      <a:pt x="1022546" y="995967"/>
                    </a:cubicBezTo>
                    <a:cubicBezTo>
                      <a:pt x="1022546" y="995967"/>
                      <a:pt x="1022546" y="995967"/>
                      <a:pt x="1022546" y="995967"/>
                    </a:cubicBezTo>
                    <a:cubicBezTo>
                      <a:pt x="1022546" y="995967"/>
                      <a:pt x="1022546" y="995967"/>
                      <a:pt x="1022546" y="995967"/>
                    </a:cubicBezTo>
                    <a:cubicBezTo>
                      <a:pt x="1022546" y="995967"/>
                      <a:pt x="1022546" y="995967"/>
                      <a:pt x="1022546" y="995967"/>
                    </a:cubicBezTo>
                    <a:cubicBezTo>
                      <a:pt x="1020129" y="988718"/>
                      <a:pt x="1016505" y="982678"/>
                      <a:pt x="1012881" y="975429"/>
                    </a:cubicBezTo>
                    <a:cubicBezTo>
                      <a:pt x="1012881" y="975429"/>
                      <a:pt x="1012881" y="975429"/>
                      <a:pt x="1012881" y="975429"/>
                    </a:cubicBezTo>
                    <a:cubicBezTo>
                      <a:pt x="1011672" y="973013"/>
                      <a:pt x="1010464" y="970596"/>
                      <a:pt x="1009257" y="968180"/>
                    </a:cubicBezTo>
                    <a:cubicBezTo>
                      <a:pt x="1008048" y="965764"/>
                      <a:pt x="1006840" y="962139"/>
                      <a:pt x="1005632" y="959723"/>
                    </a:cubicBezTo>
                    <a:cubicBezTo>
                      <a:pt x="1005632" y="959723"/>
                      <a:pt x="1005632" y="959723"/>
                      <a:pt x="1005632" y="959723"/>
                    </a:cubicBezTo>
                    <a:cubicBezTo>
                      <a:pt x="1005632" y="958515"/>
                      <a:pt x="1004424" y="957307"/>
                      <a:pt x="1004424" y="957307"/>
                    </a:cubicBezTo>
                    <a:cubicBezTo>
                      <a:pt x="1002007" y="953683"/>
                      <a:pt x="998383" y="951266"/>
                      <a:pt x="994759" y="947642"/>
                    </a:cubicBezTo>
                    <a:cubicBezTo>
                      <a:pt x="993550" y="946434"/>
                      <a:pt x="991135" y="945226"/>
                      <a:pt x="989926" y="942810"/>
                    </a:cubicBezTo>
                    <a:cubicBezTo>
                      <a:pt x="983886" y="937977"/>
                      <a:pt x="979053" y="931936"/>
                      <a:pt x="971804" y="928312"/>
                    </a:cubicBezTo>
                    <a:cubicBezTo>
                      <a:pt x="968180" y="925896"/>
                      <a:pt x="962139" y="924688"/>
                      <a:pt x="957307" y="925896"/>
                    </a:cubicBezTo>
                    <a:cubicBezTo>
                      <a:pt x="974221" y="911398"/>
                      <a:pt x="969388" y="912607"/>
                      <a:pt x="965764" y="915023"/>
                    </a:cubicBezTo>
                    <a:cubicBezTo>
                      <a:pt x="965764" y="915023"/>
                      <a:pt x="965764" y="915023"/>
                      <a:pt x="965764" y="915023"/>
                    </a:cubicBezTo>
                    <a:cubicBezTo>
                      <a:pt x="965764" y="915023"/>
                      <a:pt x="965764" y="915023"/>
                      <a:pt x="965764" y="915023"/>
                    </a:cubicBezTo>
                    <a:close/>
                    <a:moveTo>
                      <a:pt x="1109531" y="1124028"/>
                    </a:moveTo>
                    <a:cubicBezTo>
                      <a:pt x="1109531" y="1122820"/>
                      <a:pt x="1109531" y="1122820"/>
                      <a:pt x="1109531" y="1124028"/>
                    </a:cubicBezTo>
                    <a:cubicBezTo>
                      <a:pt x="1109531" y="1122820"/>
                      <a:pt x="1109531" y="1122820"/>
                      <a:pt x="1109531" y="1124028"/>
                    </a:cubicBezTo>
                    <a:cubicBezTo>
                      <a:pt x="1105906" y="1124028"/>
                      <a:pt x="1101074" y="1121612"/>
                      <a:pt x="1097449" y="1121612"/>
                    </a:cubicBezTo>
                    <a:cubicBezTo>
                      <a:pt x="1092617" y="1120403"/>
                      <a:pt x="1088992" y="1120403"/>
                      <a:pt x="1085368" y="1120403"/>
                    </a:cubicBezTo>
                    <a:cubicBezTo>
                      <a:pt x="1085368" y="1120403"/>
                      <a:pt x="1085368" y="1120403"/>
                      <a:pt x="1085368" y="1120403"/>
                    </a:cubicBezTo>
                    <a:cubicBezTo>
                      <a:pt x="1092617" y="1121612"/>
                      <a:pt x="1099866" y="1122820"/>
                      <a:pt x="1105906" y="1127652"/>
                    </a:cubicBezTo>
                    <a:cubicBezTo>
                      <a:pt x="1107114" y="1127652"/>
                      <a:pt x="1109531" y="1130069"/>
                      <a:pt x="1110738" y="1131277"/>
                    </a:cubicBezTo>
                    <a:cubicBezTo>
                      <a:pt x="1111947" y="1131277"/>
                      <a:pt x="1114363" y="1131277"/>
                      <a:pt x="1115571" y="1131277"/>
                    </a:cubicBezTo>
                    <a:cubicBezTo>
                      <a:pt x="1113155" y="1128860"/>
                      <a:pt x="1107114" y="1126444"/>
                      <a:pt x="1109531" y="1124028"/>
                    </a:cubicBezTo>
                    <a:close/>
                    <a:moveTo>
                      <a:pt x="1108322" y="1178394"/>
                    </a:moveTo>
                    <a:cubicBezTo>
                      <a:pt x="1108322" y="1177185"/>
                      <a:pt x="1108322" y="1177185"/>
                      <a:pt x="1108322" y="1178394"/>
                    </a:cubicBezTo>
                    <a:lnTo>
                      <a:pt x="1108322" y="1178394"/>
                    </a:lnTo>
                    <a:cubicBezTo>
                      <a:pt x="1108322" y="1177185"/>
                      <a:pt x="1109531" y="1175977"/>
                      <a:pt x="1109531" y="1174769"/>
                    </a:cubicBezTo>
                    <a:cubicBezTo>
                      <a:pt x="1109531" y="1174769"/>
                      <a:pt x="1109531" y="1174769"/>
                      <a:pt x="1109531" y="1174769"/>
                    </a:cubicBezTo>
                    <a:cubicBezTo>
                      <a:pt x="1107114" y="1171145"/>
                      <a:pt x="1103490" y="1168728"/>
                      <a:pt x="1101074" y="1165104"/>
                    </a:cubicBezTo>
                    <a:cubicBezTo>
                      <a:pt x="1098657" y="1162688"/>
                      <a:pt x="1097449" y="1159064"/>
                      <a:pt x="1095033" y="1156647"/>
                    </a:cubicBezTo>
                    <a:cubicBezTo>
                      <a:pt x="1091409" y="1153023"/>
                      <a:pt x="1088992" y="1153023"/>
                      <a:pt x="1085368" y="1153023"/>
                    </a:cubicBezTo>
                    <a:cubicBezTo>
                      <a:pt x="1087785" y="1155439"/>
                      <a:pt x="1090200" y="1160272"/>
                      <a:pt x="1091409" y="1165104"/>
                    </a:cubicBezTo>
                    <a:cubicBezTo>
                      <a:pt x="1091409" y="1166312"/>
                      <a:pt x="1092617" y="1167520"/>
                      <a:pt x="1092617" y="1168728"/>
                    </a:cubicBezTo>
                    <a:cubicBezTo>
                      <a:pt x="1095033" y="1173561"/>
                      <a:pt x="1098657" y="1175977"/>
                      <a:pt x="1101074" y="1180810"/>
                    </a:cubicBezTo>
                    <a:cubicBezTo>
                      <a:pt x="1102281" y="1183226"/>
                      <a:pt x="1104698" y="1186850"/>
                      <a:pt x="1105906" y="1190475"/>
                    </a:cubicBezTo>
                    <a:cubicBezTo>
                      <a:pt x="1107114" y="1194099"/>
                      <a:pt x="1109531" y="1197723"/>
                      <a:pt x="1111947" y="1201348"/>
                    </a:cubicBezTo>
                    <a:cubicBezTo>
                      <a:pt x="1114363" y="1204972"/>
                      <a:pt x="1116779" y="1208597"/>
                      <a:pt x="1117988" y="1212221"/>
                    </a:cubicBezTo>
                    <a:cubicBezTo>
                      <a:pt x="1117988" y="1212221"/>
                      <a:pt x="1117988" y="1212221"/>
                      <a:pt x="1117988" y="1212221"/>
                    </a:cubicBezTo>
                    <a:cubicBezTo>
                      <a:pt x="1117988" y="1212221"/>
                      <a:pt x="1117988" y="1212221"/>
                      <a:pt x="1117988" y="1212221"/>
                    </a:cubicBezTo>
                    <a:cubicBezTo>
                      <a:pt x="1117988" y="1212221"/>
                      <a:pt x="1117988" y="1212221"/>
                      <a:pt x="1117988" y="1212221"/>
                    </a:cubicBezTo>
                    <a:cubicBezTo>
                      <a:pt x="1117988" y="1212221"/>
                      <a:pt x="1117988" y="1212221"/>
                      <a:pt x="1117988" y="1212221"/>
                    </a:cubicBezTo>
                    <a:cubicBezTo>
                      <a:pt x="1114363" y="1204972"/>
                      <a:pt x="1109531" y="1198931"/>
                      <a:pt x="1104698" y="1192891"/>
                    </a:cubicBezTo>
                    <a:cubicBezTo>
                      <a:pt x="1103490" y="1191683"/>
                      <a:pt x="1103490" y="1190475"/>
                      <a:pt x="1102281" y="1188058"/>
                    </a:cubicBezTo>
                    <a:cubicBezTo>
                      <a:pt x="1099866" y="1183226"/>
                      <a:pt x="1097449" y="1179601"/>
                      <a:pt x="1093825" y="1175977"/>
                    </a:cubicBezTo>
                    <a:cubicBezTo>
                      <a:pt x="1093825" y="1175977"/>
                      <a:pt x="1093825" y="1174769"/>
                      <a:pt x="1092617" y="1174769"/>
                    </a:cubicBezTo>
                    <a:cubicBezTo>
                      <a:pt x="1091409" y="1172353"/>
                      <a:pt x="1088992" y="1169937"/>
                      <a:pt x="1087785" y="1167520"/>
                    </a:cubicBezTo>
                    <a:cubicBezTo>
                      <a:pt x="1086576" y="1166312"/>
                      <a:pt x="1085368" y="1165104"/>
                      <a:pt x="1085368" y="1163896"/>
                    </a:cubicBezTo>
                    <a:cubicBezTo>
                      <a:pt x="1085368" y="1163896"/>
                      <a:pt x="1084160" y="1162688"/>
                      <a:pt x="1084160" y="1161480"/>
                    </a:cubicBezTo>
                    <a:cubicBezTo>
                      <a:pt x="1084160" y="1161480"/>
                      <a:pt x="1084160" y="1161480"/>
                      <a:pt x="1084160" y="1161480"/>
                    </a:cubicBezTo>
                    <a:cubicBezTo>
                      <a:pt x="1084160" y="1161480"/>
                      <a:pt x="1084160" y="1161480"/>
                      <a:pt x="1084160" y="1161480"/>
                    </a:cubicBezTo>
                    <a:cubicBezTo>
                      <a:pt x="1084160" y="1161480"/>
                      <a:pt x="1082952" y="1160272"/>
                      <a:pt x="1082952" y="1160272"/>
                    </a:cubicBezTo>
                    <a:cubicBezTo>
                      <a:pt x="1082952" y="1160272"/>
                      <a:pt x="1082952" y="1160272"/>
                      <a:pt x="1082952" y="1160272"/>
                    </a:cubicBezTo>
                    <a:cubicBezTo>
                      <a:pt x="1082952" y="1160272"/>
                      <a:pt x="1082952" y="1160272"/>
                      <a:pt x="1082952" y="1159064"/>
                    </a:cubicBezTo>
                    <a:cubicBezTo>
                      <a:pt x="1082952" y="1159064"/>
                      <a:pt x="1082952" y="1159064"/>
                      <a:pt x="1082952" y="1159064"/>
                    </a:cubicBezTo>
                    <a:cubicBezTo>
                      <a:pt x="1082952" y="1159064"/>
                      <a:pt x="1082952" y="1159064"/>
                      <a:pt x="1082952" y="1159064"/>
                    </a:cubicBezTo>
                    <a:cubicBezTo>
                      <a:pt x="1082952" y="1159064"/>
                      <a:pt x="1082952" y="1159064"/>
                      <a:pt x="1082952" y="1159064"/>
                    </a:cubicBezTo>
                    <a:cubicBezTo>
                      <a:pt x="1084160" y="1160272"/>
                      <a:pt x="1084160" y="1161480"/>
                      <a:pt x="1085368" y="1162688"/>
                    </a:cubicBezTo>
                    <a:cubicBezTo>
                      <a:pt x="1085368" y="1162688"/>
                      <a:pt x="1085368" y="1162688"/>
                      <a:pt x="1085368" y="1163896"/>
                    </a:cubicBezTo>
                    <a:cubicBezTo>
                      <a:pt x="1085368" y="1165104"/>
                      <a:pt x="1086576" y="1166312"/>
                      <a:pt x="1086576" y="1167520"/>
                    </a:cubicBezTo>
                    <a:cubicBezTo>
                      <a:pt x="1086576" y="1167520"/>
                      <a:pt x="1086576" y="1167520"/>
                      <a:pt x="1086576" y="1168728"/>
                    </a:cubicBezTo>
                    <a:cubicBezTo>
                      <a:pt x="1087785" y="1171145"/>
                      <a:pt x="1088992" y="1174769"/>
                      <a:pt x="1090200" y="1177185"/>
                    </a:cubicBezTo>
                    <a:cubicBezTo>
                      <a:pt x="1090200" y="1177185"/>
                      <a:pt x="1090200" y="1177185"/>
                      <a:pt x="1090200" y="1177185"/>
                    </a:cubicBezTo>
                    <a:cubicBezTo>
                      <a:pt x="1091409" y="1182018"/>
                      <a:pt x="1093825" y="1186850"/>
                      <a:pt x="1095033" y="1190475"/>
                    </a:cubicBezTo>
                    <a:cubicBezTo>
                      <a:pt x="1095033" y="1191683"/>
                      <a:pt x="1096241" y="1192891"/>
                      <a:pt x="1096241" y="1195307"/>
                    </a:cubicBezTo>
                    <a:cubicBezTo>
                      <a:pt x="1097449" y="1200140"/>
                      <a:pt x="1098657" y="1203764"/>
                      <a:pt x="1101074" y="1207388"/>
                    </a:cubicBezTo>
                    <a:cubicBezTo>
                      <a:pt x="1103490" y="1214637"/>
                      <a:pt x="1107114" y="1220678"/>
                      <a:pt x="1110738" y="1226718"/>
                    </a:cubicBezTo>
                    <a:cubicBezTo>
                      <a:pt x="1113155" y="1231551"/>
                      <a:pt x="1116779" y="1237592"/>
                      <a:pt x="1119195" y="1242424"/>
                    </a:cubicBezTo>
                    <a:cubicBezTo>
                      <a:pt x="1120403" y="1244840"/>
                      <a:pt x="1121612" y="1248465"/>
                      <a:pt x="1121612" y="1250881"/>
                    </a:cubicBezTo>
                    <a:cubicBezTo>
                      <a:pt x="1121612" y="1250881"/>
                      <a:pt x="1121612" y="1250881"/>
                      <a:pt x="1121612" y="1250881"/>
                    </a:cubicBezTo>
                    <a:cubicBezTo>
                      <a:pt x="1121612" y="1250881"/>
                      <a:pt x="1121612" y="1250881"/>
                      <a:pt x="1121612" y="1250881"/>
                    </a:cubicBezTo>
                    <a:cubicBezTo>
                      <a:pt x="1121612" y="1250881"/>
                      <a:pt x="1121612" y="1250881"/>
                      <a:pt x="1121612" y="1250881"/>
                    </a:cubicBezTo>
                    <a:lnTo>
                      <a:pt x="1121612" y="1250881"/>
                    </a:lnTo>
                    <a:cubicBezTo>
                      <a:pt x="1117988" y="1241216"/>
                      <a:pt x="1113155" y="1232759"/>
                      <a:pt x="1108322" y="1224302"/>
                    </a:cubicBezTo>
                    <a:cubicBezTo>
                      <a:pt x="1108322" y="1223094"/>
                      <a:pt x="1107114" y="1223094"/>
                      <a:pt x="1107114" y="1221886"/>
                    </a:cubicBezTo>
                    <a:cubicBezTo>
                      <a:pt x="1104698" y="1217053"/>
                      <a:pt x="1103490" y="1213429"/>
                      <a:pt x="1101074" y="1208597"/>
                    </a:cubicBezTo>
                    <a:cubicBezTo>
                      <a:pt x="1099866" y="1204972"/>
                      <a:pt x="1098657" y="1201348"/>
                      <a:pt x="1096241" y="1196515"/>
                    </a:cubicBezTo>
                    <a:cubicBezTo>
                      <a:pt x="1093825" y="1189267"/>
                      <a:pt x="1091409" y="1183226"/>
                      <a:pt x="1088992" y="1175977"/>
                    </a:cubicBezTo>
                    <a:cubicBezTo>
                      <a:pt x="1088992" y="1175977"/>
                      <a:pt x="1088992" y="1175977"/>
                      <a:pt x="1088992" y="1175977"/>
                    </a:cubicBezTo>
                    <a:cubicBezTo>
                      <a:pt x="1087785" y="1171145"/>
                      <a:pt x="1085368" y="1167520"/>
                      <a:pt x="1084160" y="1163896"/>
                    </a:cubicBezTo>
                    <a:cubicBezTo>
                      <a:pt x="1084160" y="1163896"/>
                      <a:pt x="1084160" y="1163896"/>
                      <a:pt x="1084160" y="1162688"/>
                    </a:cubicBezTo>
                    <a:cubicBezTo>
                      <a:pt x="1084160" y="1162688"/>
                      <a:pt x="1084160" y="1162688"/>
                      <a:pt x="1084160" y="1162688"/>
                    </a:cubicBezTo>
                    <a:cubicBezTo>
                      <a:pt x="1084160" y="1162688"/>
                      <a:pt x="1084160" y="1162688"/>
                      <a:pt x="1084160" y="1162688"/>
                    </a:cubicBezTo>
                    <a:lnTo>
                      <a:pt x="1084160" y="1162688"/>
                    </a:lnTo>
                    <a:cubicBezTo>
                      <a:pt x="1084160" y="1162688"/>
                      <a:pt x="1084160" y="1162688"/>
                      <a:pt x="1084160" y="1162688"/>
                    </a:cubicBezTo>
                    <a:cubicBezTo>
                      <a:pt x="1084160" y="1162688"/>
                      <a:pt x="1084160" y="1162688"/>
                      <a:pt x="1084160" y="1162688"/>
                    </a:cubicBezTo>
                    <a:cubicBezTo>
                      <a:pt x="1084160" y="1162688"/>
                      <a:pt x="1084160" y="1162688"/>
                      <a:pt x="1082952" y="1162688"/>
                    </a:cubicBezTo>
                    <a:cubicBezTo>
                      <a:pt x="1082952" y="1162688"/>
                      <a:pt x="1082952" y="1162688"/>
                      <a:pt x="1082952" y="1162688"/>
                    </a:cubicBezTo>
                    <a:cubicBezTo>
                      <a:pt x="1082952" y="1162688"/>
                      <a:pt x="1082952" y="1162688"/>
                      <a:pt x="1081744" y="1162688"/>
                    </a:cubicBezTo>
                    <a:cubicBezTo>
                      <a:pt x="1081744" y="1162688"/>
                      <a:pt x="1081744" y="1162688"/>
                      <a:pt x="1081744" y="1162688"/>
                    </a:cubicBezTo>
                    <a:cubicBezTo>
                      <a:pt x="1081744" y="1162688"/>
                      <a:pt x="1081744" y="1162688"/>
                      <a:pt x="1080535" y="1162688"/>
                    </a:cubicBezTo>
                    <a:cubicBezTo>
                      <a:pt x="1080535" y="1162688"/>
                      <a:pt x="1080535" y="1162688"/>
                      <a:pt x="1080535" y="1162688"/>
                    </a:cubicBezTo>
                    <a:cubicBezTo>
                      <a:pt x="1080535" y="1162688"/>
                      <a:pt x="1080535" y="1162688"/>
                      <a:pt x="1079328" y="1162688"/>
                    </a:cubicBezTo>
                    <a:cubicBezTo>
                      <a:pt x="1079328" y="1162688"/>
                      <a:pt x="1079328" y="1162688"/>
                      <a:pt x="1079328" y="1162688"/>
                    </a:cubicBezTo>
                    <a:cubicBezTo>
                      <a:pt x="1079328" y="1162688"/>
                      <a:pt x="1079328" y="1162688"/>
                      <a:pt x="1078119" y="1162688"/>
                    </a:cubicBezTo>
                    <a:cubicBezTo>
                      <a:pt x="1078119" y="1162688"/>
                      <a:pt x="1078119" y="1162688"/>
                      <a:pt x="1076911" y="1163896"/>
                    </a:cubicBezTo>
                    <a:cubicBezTo>
                      <a:pt x="1076911" y="1163896"/>
                      <a:pt x="1076911" y="1163896"/>
                      <a:pt x="1076911" y="1163896"/>
                    </a:cubicBezTo>
                    <a:cubicBezTo>
                      <a:pt x="1076911" y="1163896"/>
                      <a:pt x="1076911" y="1163896"/>
                      <a:pt x="1076911" y="1165104"/>
                    </a:cubicBezTo>
                    <a:cubicBezTo>
                      <a:pt x="1076911" y="1165104"/>
                      <a:pt x="1076911" y="1165104"/>
                      <a:pt x="1076911" y="1165104"/>
                    </a:cubicBezTo>
                    <a:cubicBezTo>
                      <a:pt x="1076911" y="1165104"/>
                      <a:pt x="1076911" y="1165104"/>
                      <a:pt x="1076911" y="1166312"/>
                    </a:cubicBezTo>
                    <a:cubicBezTo>
                      <a:pt x="1076911" y="1166312"/>
                      <a:pt x="1076911" y="1166312"/>
                      <a:pt x="1076911" y="1166312"/>
                    </a:cubicBezTo>
                    <a:cubicBezTo>
                      <a:pt x="1076911" y="1166312"/>
                      <a:pt x="1076911" y="1166312"/>
                      <a:pt x="1076911" y="1167520"/>
                    </a:cubicBezTo>
                    <a:cubicBezTo>
                      <a:pt x="1076911" y="1167520"/>
                      <a:pt x="1076911" y="1167520"/>
                      <a:pt x="1076911" y="1167520"/>
                    </a:cubicBezTo>
                    <a:cubicBezTo>
                      <a:pt x="1076911" y="1167520"/>
                      <a:pt x="1076911" y="1167520"/>
                      <a:pt x="1076911" y="1167520"/>
                    </a:cubicBezTo>
                    <a:cubicBezTo>
                      <a:pt x="1076911" y="1167520"/>
                      <a:pt x="1076911" y="1167520"/>
                      <a:pt x="1076911" y="1168728"/>
                    </a:cubicBezTo>
                    <a:cubicBezTo>
                      <a:pt x="1076911" y="1168728"/>
                      <a:pt x="1076911" y="1169937"/>
                      <a:pt x="1076911" y="1169937"/>
                    </a:cubicBezTo>
                    <a:cubicBezTo>
                      <a:pt x="1076911" y="1169937"/>
                      <a:pt x="1076911" y="1169937"/>
                      <a:pt x="1076911" y="1171145"/>
                    </a:cubicBezTo>
                    <a:cubicBezTo>
                      <a:pt x="1078119" y="1178394"/>
                      <a:pt x="1080535" y="1185642"/>
                      <a:pt x="1081744" y="1192891"/>
                    </a:cubicBezTo>
                    <a:cubicBezTo>
                      <a:pt x="1082952" y="1195307"/>
                      <a:pt x="1082952" y="1198931"/>
                      <a:pt x="1084160" y="1201348"/>
                    </a:cubicBezTo>
                    <a:cubicBezTo>
                      <a:pt x="1086576" y="1214637"/>
                      <a:pt x="1090200" y="1229135"/>
                      <a:pt x="1093825" y="1242424"/>
                    </a:cubicBezTo>
                    <a:cubicBezTo>
                      <a:pt x="1093825" y="1242424"/>
                      <a:pt x="1093825" y="1242424"/>
                      <a:pt x="1093825" y="1242424"/>
                    </a:cubicBezTo>
                    <a:cubicBezTo>
                      <a:pt x="1093825" y="1242424"/>
                      <a:pt x="1093825" y="1242424"/>
                      <a:pt x="1093825" y="1242424"/>
                    </a:cubicBezTo>
                    <a:cubicBezTo>
                      <a:pt x="1093825" y="1242424"/>
                      <a:pt x="1093825" y="1242424"/>
                      <a:pt x="1093825" y="1242424"/>
                    </a:cubicBezTo>
                    <a:cubicBezTo>
                      <a:pt x="1091409" y="1237592"/>
                      <a:pt x="1090200" y="1232759"/>
                      <a:pt x="1088992" y="1227926"/>
                    </a:cubicBezTo>
                    <a:cubicBezTo>
                      <a:pt x="1086576" y="1218261"/>
                      <a:pt x="1084160" y="1208597"/>
                      <a:pt x="1081744" y="1198931"/>
                    </a:cubicBezTo>
                    <a:cubicBezTo>
                      <a:pt x="1080535" y="1191683"/>
                      <a:pt x="1078119" y="1184434"/>
                      <a:pt x="1075703" y="1175977"/>
                    </a:cubicBezTo>
                    <a:cubicBezTo>
                      <a:pt x="1075703" y="1174769"/>
                      <a:pt x="1073287" y="1171145"/>
                      <a:pt x="1072078" y="1166312"/>
                    </a:cubicBezTo>
                    <a:cubicBezTo>
                      <a:pt x="1072078" y="1166312"/>
                      <a:pt x="1072078" y="1167520"/>
                      <a:pt x="1072078" y="1167520"/>
                    </a:cubicBezTo>
                    <a:cubicBezTo>
                      <a:pt x="1072078" y="1173561"/>
                      <a:pt x="1072078" y="1180810"/>
                      <a:pt x="1070871" y="1186850"/>
                    </a:cubicBezTo>
                    <a:cubicBezTo>
                      <a:pt x="1070871" y="1186850"/>
                      <a:pt x="1070871" y="1186850"/>
                      <a:pt x="1070871" y="1186850"/>
                    </a:cubicBezTo>
                    <a:cubicBezTo>
                      <a:pt x="1070871" y="1190475"/>
                      <a:pt x="1070871" y="1194099"/>
                      <a:pt x="1070871" y="1197723"/>
                    </a:cubicBezTo>
                    <a:lnTo>
                      <a:pt x="1070871" y="1197723"/>
                    </a:lnTo>
                    <a:cubicBezTo>
                      <a:pt x="1070871" y="1198931"/>
                      <a:pt x="1070871" y="1201348"/>
                      <a:pt x="1070871" y="1202556"/>
                    </a:cubicBezTo>
                    <a:cubicBezTo>
                      <a:pt x="1070871" y="1202556"/>
                      <a:pt x="1070871" y="1203764"/>
                      <a:pt x="1070871" y="1203764"/>
                    </a:cubicBezTo>
                    <a:cubicBezTo>
                      <a:pt x="1070871" y="1204972"/>
                      <a:pt x="1070871" y="1206180"/>
                      <a:pt x="1070871" y="1207388"/>
                    </a:cubicBezTo>
                    <a:cubicBezTo>
                      <a:pt x="1070871" y="1208597"/>
                      <a:pt x="1070871" y="1208597"/>
                      <a:pt x="1070871" y="1209804"/>
                    </a:cubicBezTo>
                    <a:cubicBezTo>
                      <a:pt x="1070871" y="1211013"/>
                      <a:pt x="1070871" y="1212221"/>
                      <a:pt x="1070871" y="1213429"/>
                    </a:cubicBezTo>
                    <a:cubicBezTo>
                      <a:pt x="1070871" y="1214637"/>
                      <a:pt x="1070871" y="1214637"/>
                      <a:pt x="1070871" y="1215845"/>
                    </a:cubicBezTo>
                    <a:cubicBezTo>
                      <a:pt x="1070871" y="1217053"/>
                      <a:pt x="1070871" y="1218261"/>
                      <a:pt x="1070871" y="1218261"/>
                    </a:cubicBezTo>
                    <a:cubicBezTo>
                      <a:pt x="1070871" y="1219470"/>
                      <a:pt x="1070871" y="1219470"/>
                      <a:pt x="1070871" y="1220678"/>
                    </a:cubicBezTo>
                    <a:cubicBezTo>
                      <a:pt x="1070871" y="1221886"/>
                      <a:pt x="1070871" y="1223094"/>
                      <a:pt x="1070871" y="1223094"/>
                    </a:cubicBezTo>
                    <a:cubicBezTo>
                      <a:pt x="1070871" y="1224302"/>
                      <a:pt x="1070871" y="1224302"/>
                      <a:pt x="1070871" y="1225510"/>
                    </a:cubicBezTo>
                    <a:cubicBezTo>
                      <a:pt x="1070871" y="1225510"/>
                      <a:pt x="1070871" y="1226718"/>
                      <a:pt x="1070871" y="1226718"/>
                    </a:cubicBezTo>
                    <a:cubicBezTo>
                      <a:pt x="1070871" y="1229135"/>
                      <a:pt x="1070871" y="1230343"/>
                      <a:pt x="1070871" y="1232759"/>
                    </a:cubicBezTo>
                    <a:cubicBezTo>
                      <a:pt x="1070871" y="1232759"/>
                      <a:pt x="1069663" y="1232759"/>
                      <a:pt x="1069663" y="1232759"/>
                    </a:cubicBezTo>
                    <a:cubicBezTo>
                      <a:pt x="1069663" y="1232759"/>
                      <a:pt x="1069663" y="1232759"/>
                      <a:pt x="1069663" y="1232759"/>
                    </a:cubicBezTo>
                    <a:cubicBezTo>
                      <a:pt x="1069663" y="1232759"/>
                      <a:pt x="1069663" y="1233967"/>
                      <a:pt x="1069663" y="1233967"/>
                    </a:cubicBezTo>
                    <a:cubicBezTo>
                      <a:pt x="1069663" y="1235175"/>
                      <a:pt x="1069663" y="1235175"/>
                      <a:pt x="1069663" y="1236383"/>
                    </a:cubicBezTo>
                    <a:cubicBezTo>
                      <a:pt x="1069663" y="1237592"/>
                      <a:pt x="1069663" y="1238800"/>
                      <a:pt x="1069663" y="1238800"/>
                    </a:cubicBezTo>
                    <a:cubicBezTo>
                      <a:pt x="1069663" y="1240008"/>
                      <a:pt x="1069663" y="1240008"/>
                      <a:pt x="1069663" y="1241216"/>
                    </a:cubicBezTo>
                    <a:cubicBezTo>
                      <a:pt x="1069663" y="1241216"/>
                      <a:pt x="1069663" y="1241216"/>
                      <a:pt x="1068454" y="1241216"/>
                    </a:cubicBezTo>
                    <a:cubicBezTo>
                      <a:pt x="1068454" y="1241216"/>
                      <a:pt x="1068454" y="1241216"/>
                      <a:pt x="1068454" y="1241216"/>
                    </a:cubicBezTo>
                    <a:cubicBezTo>
                      <a:pt x="1068454" y="1241216"/>
                      <a:pt x="1068454" y="1241216"/>
                      <a:pt x="1068454" y="1241216"/>
                    </a:cubicBezTo>
                    <a:cubicBezTo>
                      <a:pt x="1068454" y="1235175"/>
                      <a:pt x="1069663" y="1229135"/>
                      <a:pt x="1069663" y="1223094"/>
                    </a:cubicBezTo>
                    <a:cubicBezTo>
                      <a:pt x="1068454" y="1211013"/>
                      <a:pt x="1069663" y="1197723"/>
                      <a:pt x="1068454" y="1185642"/>
                    </a:cubicBezTo>
                    <a:cubicBezTo>
                      <a:pt x="1067246" y="1178394"/>
                      <a:pt x="1068454" y="1171145"/>
                      <a:pt x="1064830" y="1163896"/>
                    </a:cubicBezTo>
                    <a:cubicBezTo>
                      <a:pt x="1064830" y="1163896"/>
                      <a:pt x="1064830" y="1162688"/>
                      <a:pt x="1064830" y="1162688"/>
                    </a:cubicBezTo>
                    <a:cubicBezTo>
                      <a:pt x="1064830" y="1162688"/>
                      <a:pt x="1064830" y="1162688"/>
                      <a:pt x="1064830" y="1162688"/>
                    </a:cubicBezTo>
                    <a:cubicBezTo>
                      <a:pt x="1064830" y="1162688"/>
                      <a:pt x="1064830" y="1162688"/>
                      <a:pt x="1064830" y="1162688"/>
                    </a:cubicBezTo>
                    <a:cubicBezTo>
                      <a:pt x="1064830" y="1162688"/>
                      <a:pt x="1064830" y="1162688"/>
                      <a:pt x="1064830" y="1162688"/>
                    </a:cubicBezTo>
                    <a:cubicBezTo>
                      <a:pt x="1064830" y="1162688"/>
                      <a:pt x="1064830" y="1162688"/>
                      <a:pt x="1064830" y="1162688"/>
                    </a:cubicBezTo>
                    <a:cubicBezTo>
                      <a:pt x="1064830" y="1162688"/>
                      <a:pt x="1064830" y="1162688"/>
                      <a:pt x="1064830" y="1163896"/>
                    </a:cubicBezTo>
                    <a:cubicBezTo>
                      <a:pt x="1064830" y="1163896"/>
                      <a:pt x="1064830" y="1163896"/>
                      <a:pt x="1064830" y="1163896"/>
                    </a:cubicBezTo>
                    <a:cubicBezTo>
                      <a:pt x="1064830" y="1163896"/>
                      <a:pt x="1064830" y="1163896"/>
                      <a:pt x="1064830" y="1163896"/>
                    </a:cubicBezTo>
                    <a:cubicBezTo>
                      <a:pt x="1064830" y="1163896"/>
                      <a:pt x="1064830" y="1163896"/>
                      <a:pt x="1064830" y="1163896"/>
                    </a:cubicBezTo>
                    <a:cubicBezTo>
                      <a:pt x="1064830" y="1167520"/>
                      <a:pt x="1064830" y="1169937"/>
                      <a:pt x="1063622" y="1173561"/>
                    </a:cubicBezTo>
                    <a:cubicBezTo>
                      <a:pt x="1063622" y="1173561"/>
                      <a:pt x="1063622" y="1173561"/>
                      <a:pt x="1063622" y="1173561"/>
                    </a:cubicBezTo>
                    <a:cubicBezTo>
                      <a:pt x="1063622" y="1177185"/>
                      <a:pt x="1063622" y="1179601"/>
                      <a:pt x="1062414" y="1183226"/>
                    </a:cubicBezTo>
                    <a:cubicBezTo>
                      <a:pt x="1062414" y="1185642"/>
                      <a:pt x="1062414" y="1188058"/>
                      <a:pt x="1062414" y="1190475"/>
                    </a:cubicBezTo>
                    <a:cubicBezTo>
                      <a:pt x="1061206" y="1206180"/>
                      <a:pt x="1059997" y="1221886"/>
                      <a:pt x="1055165" y="1237592"/>
                    </a:cubicBezTo>
                    <a:cubicBezTo>
                      <a:pt x="1055165" y="1237592"/>
                      <a:pt x="1055165" y="1237592"/>
                      <a:pt x="1055165" y="1237592"/>
                    </a:cubicBezTo>
                    <a:cubicBezTo>
                      <a:pt x="1055165" y="1237592"/>
                      <a:pt x="1055165" y="1237592"/>
                      <a:pt x="1055165" y="1237592"/>
                    </a:cubicBezTo>
                    <a:cubicBezTo>
                      <a:pt x="1055165" y="1237592"/>
                      <a:pt x="1055165" y="1237592"/>
                      <a:pt x="1055165" y="1237592"/>
                    </a:cubicBezTo>
                    <a:cubicBezTo>
                      <a:pt x="1055165" y="1237592"/>
                      <a:pt x="1055165" y="1237592"/>
                      <a:pt x="1055165" y="1237592"/>
                    </a:cubicBezTo>
                    <a:lnTo>
                      <a:pt x="1055165" y="1237592"/>
                    </a:lnTo>
                    <a:cubicBezTo>
                      <a:pt x="1057581" y="1227926"/>
                      <a:pt x="1058789" y="1218261"/>
                      <a:pt x="1058789" y="1208597"/>
                    </a:cubicBezTo>
                    <a:cubicBezTo>
                      <a:pt x="1058789" y="1203764"/>
                      <a:pt x="1058789" y="1200140"/>
                      <a:pt x="1059997" y="1195307"/>
                    </a:cubicBezTo>
                    <a:cubicBezTo>
                      <a:pt x="1059997" y="1186850"/>
                      <a:pt x="1061206" y="1178394"/>
                      <a:pt x="1061206" y="1171145"/>
                    </a:cubicBezTo>
                    <a:cubicBezTo>
                      <a:pt x="1061206" y="1168728"/>
                      <a:pt x="1061206" y="1167520"/>
                      <a:pt x="1061206" y="1165104"/>
                    </a:cubicBezTo>
                    <a:cubicBezTo>
                      <a:pt x="1061206" y="1163896"/>
                      <a:pt x="1061206" y="1163896"/>
                      <a:pt x="1061206" y="1162688"/>
                    </a:cubicBezTo>
                    <a:cubicBezTo>
                      <a:pt x="1061206" y="1162688"/>
                      <a:pt x="1061206" y="1161480"/>
                      <a:pt x="1061206" y="1161480"/>
                    </a:cubicBezTo>
                    <a:cubicBezTo>
                      <a:pt x="1061206" y="1161480"/>
                      <a:pt x="1061206" y="1160272"/>
                      <a:pt x="1061206" y="1160272"/>
                    </a:cubicBezTo>
                    <a:cubicBezTo>
                      <a:pt x="1061206" y="1160272"/>
                      <a:pt x="1061206" y="1159064"/>
                      <a:pt x="1061206" y="1159064"/>
                    </a:cubicBezTo>
                    <a:cubicBezTo>
                      <a:pt x="1061206" y="1159064"/>
                      <a:pt x="1061206" y="1157855"/>
                      <a:pt x="1061206" y="1157855"/>
                    </a:cubicBezTo>
                    <a:cubicBezTo>
                      <a:pt x="1061206" y="1157855"/>
                      <a:pt x="1061206" y="1156647"/>
                      <a:pt x="1061206" y="1156647"/>
                    </a:cubicBezTo>
                    <a:cubicBezTo>
                      <a:pt x="1061206" y="1156647"/>
                      <a:pt x="1061206" y="1156647"/>
                      <a:pt x="1061206" y="1156647"/>
                    </a:cubicBezTo>
                    <a:cubicBezTo>
                      <a:pt x="1061206" y="1155439"/>
                      <a:pt x="1061206" y="1153023"/>
                      <a:pt x="1061206" y="1151815"/>
                    </a:cubicBezTo>
                    <a:cubicBezTo>
                      <a:pt x="1061206" y="1151815"/>
                      <a:pt x="1061206" y="1151815"/>
                      <a:pt x="1061206" y="1151815"/>
                    </a:cubicBezTo>
                    <a:cubicBezTo>
                      <a:pt x="1059997" y="1150607"/>
                      <a:pt x="1057581" y="1156647"/>
                      <a:pt x="1057581" y="1157855"/>
                    </a:cubicBezTo>
                    <a:cubicBezTo>
                      <a:pt x="1055165" y="1162688"/>
                      <a:pt x="1053957" y="1167520"/>
                      <a:pt x="1051541" y="1172353"/>
                    </a:cubicBezTo>
                    <a:cubicBezTo>
                      <a:pt x="1049124" y="1179601"/>
                      <a:pt x="1045500" y="1188058"/>
                      <a:pt x="1043084" y="1195307"/>
                    </a:cubicBezTo>
                    <a:cubicBezTo>
                      <a:pt x="1041875" y="1197723"/>
                      <a:pt x="1040667" y="1201348"/>
                      <a:pt x="1039460" y="1203764"/>
                    </a:cubicBezTo>
                    <a:cubicBezTo>
                      <a:pt x="1039460" y="1203764"/>
                      <a:pt x="1038251" y="1203764"/>
                      <a:pt x="1039460" y="1203764"/>
                    </a:cubicBezTo>
                    <a:cubicBezTo>
                      <a:pt x="1041875" y="1196515"/>
                      <a:pt x="1044292" y="1190475"/>
                      <a:pt x="1045500" y="1183226"/>
                    </a:cubicBezTo>
                    <a:cubicBezTo>
                      <a:pt x="1046708" y="1178394"/>
                      <a:pt x="1047916" y="1173561"/>
                      <a:pt x="1049124" y="1168728"/>
                    </a:cubicBezTo>
                    <a:cubicBezTo>
                      <a:pt x="1049124" y="1167520"/>
                      <a:pt x="1049124" y="1167520"/>
                      <a:pt x="1050332" y="1166312"/>
                    </a:cubicBezTo>
                    <a:cubicBezTo>
                      <a:pt x="1051541" y="1162688"/>
                      <a:pt x="1051541" y="1159064"/>
                      <a:pt x="1052749" y="1156647"/>
                    </a:cubicBezTo>
                    <a:cubicBezTo>
                      <a:pt x="1052749" y="1156647"/>
                      <a:pt x="1052749" y="1156647"/>
                      <a:pt x="1052749" y="1156647"/>
                    </a:cubicBezTo>
                    <a:cubicBezTo>
                      <a:pt x="1052749" y="1156647"/>
                      <a:pt x="1051541" y="1157855"/>
                      <a:pt x="1051541" y="1157855"/>
                    </a:cubicBezTo>
                    <a:cubicBezTo>
                      <a:pt x="1051541" y="1157855"/>
                      <a:pt x="1051541" y="1159064"/>
                      <a:pt x="1050332" y="1159064"/>
                    </a:cubicBezTo>
                    <a:cubicBezTo>
                      <a:pt x="1050332" y="1159064"/>
                      <a:pt x="1049124" y="1160272"/>
                      <a:pt x="1049124" y="1160272"/>
                    </a:cubicBezTo>
                    <a:cubicBezTo>
                      <a:pt x="1046708" y="1162688"/>
                      <a:pt x="1044292" y="1166312"/>
                      <a:pt x="1043084" y="1169937"/>
                    </a:cubicBezTo>
                    <a:cubicBezTo>
                      <a:pt x="1041875" y="1173561"/>
                      <a:pt x="1039460" y="1175977"/>
                      <a:pt x="1038251" y="1179601"/>
                    </a:cubicBezTo>
                    <a:cubicBezTo>
                      <a:pt x="1033419" y="1189267"/>
                      <a:pt x="1029794" y="1198931"/>
                      <a:pt x="1027378" y="1209804"/>
                    </a:cubicBezTo>
                    <a:cubicBezTo>
                      <a:pt x="1027378" y="1211013"/>
                      <a:pt x="1027378" y="1211013"/>
                      <a:pt x="1027378" y="1212221"/>
                    </a:cubicBezTo>
                    <a:cubicBezTo>
                      <a:pt x="1026170" y="1215845"/>
                      <a:pt x="1026170" y="1219470"/>
                      <a:pt x="1024962" y="1223094"/>
                    </a:cubicBezTo>
                    <a:cubicBezTo>
                      <a:pt x="1024962" y="1223094"/>
                      <a:pt x="1024962" y="1223094"/>
                      <a:pt x="1024962" y="1223094"/>
                    </a:cubicBezTo>
                    <a:cubicBezTo>
                      <a:pt x="1024962" y="1223094"/>
                      <a:pt x="1023753" y="1223094"/>
                      <a:pt x="1023753" y="1223094"/>
                    </a:cubicBezTo>
                    <a:cubicBezTo>
                      <a:pt x="1023753" y="1221886"/>
                      <a:pt x="1023753" y="1220678"/>
                      <a:pt x="1023753" y="1218261"/>
                    </a:cubicBezTo>
                    <a:cubicBezTo>
                      <a:pt x="1023753" y="1218261"/>
                      <a:pt x="1023753" y="1218261"/>
                      <a:pt x="1023753" y="1218261"/>
                    </a:cubicBezTo>
                    <a:cubicBezTo>
                      <a:pt x="1023753" y="1217053"/>
                      <a:pt x="1023753" y="1215845"/>
                      <a:pt x="1023753" y="1214637"/>
                    </a:cubicBezTo>
                    <a:cubicBezTo>
                      <a:pt x="1023753" y="1214637"/>
                      <a:pt x="1023753" y="1213429"/>
                      <a:pt x="1023753" y="1213429"/>
                    </a:cubicBezTo>
                    <a:cubicBezTo>
                      <a:pt x="1023753" y="1212221"/>
                      <a:pt x="1023753" y="1211013"/>
                      <a:pt x="1023753" y="1209804"/>
                    </a:cubicBezTo>
                    <a:cubicBezTo>
                      <a:pt x="1023753" y="1209804"/>
                      <a:pt x="1023753" y="1208597"/>
                      <a:pt x="1023753" y="1208597"/>
                    </a:cubicBezTo>
                    <a:cubicBezTo>
                      <a:pt x="1023753" y="1207388"/>
                      <a:pt x="1023753" y="1206180"/>
                      <a:pt x="1023753" y="1206180"/>
                    </a:cubicBezTo>
                    <a:cubicBezTo>
                      <a:pt x="1023753" y="1206180"/>
                      <a:pt x="1023753" y="1204972"/>
                      <a:pt x="1023753" y="1204972"/>
                    </a:cubicBezTo>
                    <a:cubicBezTo>
                      <a:pt x="1023753" y="1203764"/>
                      <a:pt x="1023753" y="1203764"/>
                      <a:pt x="1024962" y="1202556"/>
                    </a:cubicBezTo>
                    <a:cubicBezTo>
                      <a:pt x="1024962" y="1202556"/>
                      <a:pt x="1024962" y="1201348"/>
                      <a:pt x="1024962" y="1201348"/>
                    </a:cubicBezTo>
                    <a:cubicBezTo>
                      <a:pt x="1024962" y="1200140"/>
                      <a:pt x="1024962" y="1200140"/>
                      <a:pt x="1026170" y="1198931"/>
                    </a:cubicBezTo>
                    <a:cubicBezTo>
                      <a:pt x="1026170" y="1198931"/>
                      <a:pt x="1026170" y="1197723"/>
                      <a:pt x="1026170" y="1197723"/>
                    </a:cubicBezTo>
                    <a:cubicBezTo>
                      <a:pt x="1026170" y="1196515"/>
                      <a:pt x="1026170" y="1196515"/>
                      <a:pt x="1027378" y="1195307"/>
                    </a:cubicBezTo>
                    <a:lnTo>
                      <a:pt x="1027378" y="1194099"/>
                    </a:lnTo>
                    <a:cubicBezTo>
                      <a:pt x="1027378" y="1192891"/>
                      <a:pt x="1028586" y="1192891"/>
                      <a:pt x="1028586" y="1191683"/>
                    </a:cubicBezTo>
                    <a:cubicBezTo>
                      <a:pt x="1028586" y="1191683"/>
                      <a:pt x="1028586" y="1190475"/>
                      <a:pt x="1029794" y="1190475"/>
                    </a:cubicBezTo>
                    <a:cubicBezTo>
                      <a:pt x="1029794" y="1189267"/>
                      <a:pt x="1031003" y="1189267"/>
                      <a:pt x="1031003" y="1188058"/>
                    </a:cubicBezTo>
                    <a:cubicBezTo>
                      <a:pt x="1031003" y="1188058"/>
                      <a:pt x="1031003" y="1186850"/>
                      <a:pt x="1031003" y="1186850"/>
                    </a:cubicBezTo>
                    <a:cubicBezTo>
                      <a:pt x="1031003" y="1185642"/>
                      <a:pt x="1032210" y="1184434"/>
                      <a:pt x="1032210" y="1184434"/>
                    </a:cubicBezTo>
                    <a:cubicBezTo>
                      <a:pt x="1032210" y="1184434"/>
                      <a:pt x="1032210" y="1183226"/>
                      <a:pt x="1032210" y="1183226"/>
                    </a:cubicBezTo>
                    <a:cubicBezTo>
                      <a:pt x="1032210" y="1182018"/>
                      <a:pt x="1033419" y="1180810"/>
                      <a:pt x="1033419" y="1179601"/>
                    </a:cubicBezTo>
                    <a:cubicBezTo>
                      <a:pt x="1033419" y="1179601"/>
                      <a:pt x="1033419" y="1179601"/>
                      <a:pt x="1033419" y="1179601"/>
                    </a:cubicBezTo>
                    <a:cubicBezTo>
                      <a:pt x="1034627" y="1177185"/>
                      <a:pt x="1035835" y="1173561"/>
                      <a:pt x="1037043" y="1171145"/>
                    </a:cubicBezTo>
                    <a:cubicBezTo>
                      <a:pt x="1037043" y="1171145"/>
                      <a:pt x="1037043" y="1171145"/>
                      <a:pt x="1037043" y="1169937"/>
                    </a:cubicBezTo>
                    <a:cubicBezTo>
                      <a:pt x="1037043" y="1168728"/>
                      <a:pt x="1038251" y="1167520"/>
                      <a:pt x="1038251" y="1167520"/>
                    </a:cubicBezTo>
                    <a:cubicBezTo>
                      <a:pt x="1038251" y="1166312"/>
                      <a:pt x="1039460" y="1166312"/>
                      <a:pt x="1039460" y="1165104"/>
                    </a:cubicBezTo>
                    <a:cubicBezTo>
                      <a:pt x="1039460" y="1165104"/>
                      <a:pt x="1039460" y="1163896"/>
                      <a:pt x="1040667" y="1163896"/>
                    </a:cubicBezTo>
                    <a:cubicBezTo>
                      <a:pt x="1040667" y="1163896"/>
                      <a:pt x="1040667" y="1163896"/>
                      <a:pt x="1040667" y="1163896"/>
                    </a:cubicBezTo>
                    <a:cubicBezTo>
                      <a:pt x="1040667" y="1163896"/>
                      <a:pt x="1040667" y="1163896"/>
                      <a:pt x="1040667" y="1163896"/>
                    </a:cubicBezTo>
                    <a:cubicBezTo>
                      <a:pt x="1040667" y="1163896"/>
                      <a:pt x="1040667" y="1165104"/>
                      <a:pt x="1039460" y="1165104"/>
                    </a:cubicBezTo>
                    <a:cubicBezTo>
                      <a:pt x="1034627" y="1171145"/>
                      <a:pt x="1031003" y="1177185"/>
                      <a:pt x="1028586" y="1184434"/>
                    </a:cubicBezTo>
                    <a:cubicBezTo>
                      <a:pt x="1027378" y="1186850"/>
                      <a:pt x="1027378" y="1189267"/>
                      <a:pt x="1026170" y="1191683"/>
                    </a:cubicBezTo>
                    <a:cubicBezTo>
                      <a:pt x="1026170" y="1192891"/>
                      <a:pt x="1024962" y="1192891"/>
                      <a:pt x="1024962" y="1194099"/>
                    </a:cubicBezTo>
                    <a:cubicBezTo>
                      <a:pt x="1024962" y="1194099"/>
                      <a:pt x="1024962" y="1194099"/>
                      <a:pt x="1024962" y="1194099"/>
                    </a:cubicBezTo>
                    <a:cubicBezTo>
                      <a:pt x="1023753" y="1196515"/>
                      <a:pt x="1023753" y="1197723"/>
                      <a:pt x="1022546" y="1200140"/>
                    </a:cubicBezTo>
                    <a:cubicBezTo>
                      <a:pt x="1022546" y="1201348"/>
                      <a:pt x="1021338" y="1202556"/>
                      <a:pt x="1021338" y="1203764"/>
                    </a:cubicBezTo>
                    <a:cubicBezTo>
                      <a:pt x="1021338" y="1203764"/>
                      <a:pt x="1021338" y="1204972"/>
                      <a:pt x="1021338" y="1204972"/>
                    </a:cubicBezTo>
                    <a:cubicBezTo>
                      <a:pt x="1021338" y="1206180"/>
                      <a:pt x="1020129" y="1206180"/>
                      <a:pt x="1020129" y="1207388"/>
                    </a:cubicBezTo>
                    <a:cubicBezTo>
                      <a:pt x="1018921" y="1211013"/>
                      <a:pt x="1017713" y="1213429"/>
                      <a:pt x="1016505" y="1217053"/>
                    </a:cubicBezTo>
                    <a:cubicBezTo>
                      <a:pt x="1016505" y="1217053"/>
                      <a:pt x="1016505" y="1217053"/>
                      <a:pt x="1016505" y="1217053"/>
                    </a:cubicBezTo>
                    <a:cubicBezTo>
                      <a:pt x="1015297" y="1218261"/>
                      <a:pt x="1015297" y="1220678"/>
                      <a:pt x="1014089" y="1221886"/>
                    </a:cubicBezTo>
                    <a:cubicBezTo>
                      <a:pt x="1014089" y="1221886"/>
                      <a:pt x="1014089" y="1221886"/>
                      <a:pt x="1014089" y="1223094"/>
                    </a:cubicBezTo>
                    <a:cubicBezTo>
                      <a:pt x="1014089" y="1225510"/>
                      <a:pt x="1012881" y="1226718"/>
                      <a:pt x="1012881" y="1229135"/>
                    </a:cubicBezTo>
                    <a:cubicBezTo>
                      <a:pt x="1012881" y="1230343"/>
                      <a:pt x="1012881" y="1230343"/>
                      <a:pt x="1012881" y="1231551"/>
                    </a:cubicBezTo>
                    <a:cubicBezTo>
                      <a:pt x="1012881" y="1233967"/>
                      <a:pt x="1011672" y="1235175"/>
                      <a:pt x="1011672" y="1237592"/>
                    </a:cubicBezTo>
                    <a:cubicBezTo>
                      <a:pt x="1011672" y="1238800"/>
                      <a:pt x="1011672" y="1238800"/>
                      <a:pt x="1011672" y="1240008"/>
                    </a:cubicBezTo>
                    <a:cubicBezTo>
                      <a:pt x="1010464" y="1244840"/>
                      <a:pt x="1009257" y="1249673"/>
                      <a:pt x="1008048" y="1254505"/>
                    </a:cubicBezTo>
                    <a:cubicBezTo>
                      <a:pt x="1004424" y="1267795"/>
                      <a:pt x="1002007" y="1282292"/>
                      <a:pt x="1004424" y="1296789"/>
                    </a:cubicBezTo>
                    <a:cubicBezTo>
                      <a:pt x="1004424" y="1297998"/>
                      <a:pt x="1004424" y="1299206"/>
                      <a:pt x="1005632" y="1300414"/>
                    </a:cubicBezTo>
                    <a:cubicBezTo>
                      <a:pt x="1009257" y="1314911"/>
                      <a:pt x="1018921" y="1328201"/>
                      <a:pt x="1032210" y="1336657"/>
                    </a:cubicBezTo>
                    <a:cubicBezTo>
                      <a:pt x="1035835" y="1339074"/>
                      <a:pt x="1039460" y="1341490"/>
                      <a:pt x="1043084" y="1343906"/>
                    </a:cubicBezTo>
                    <a:cubicBezTo>
                      <a:pt x="1043084" y="1343906"/>
                      <a:pt x="1044292" y="1343906"/>
                      <a:pt x="1044292" y="1345114"/>
                    </a:cubicBezTo>
                    <a:cubicBezTo>
                      <a:pt x="1044292" y="1345114"/>
                      <a:pt x="1044292" y="1345114"/>
                      <a:pt x="1044292" y="1345114"/>
                    </a:cubicBezTo>
                    <a:cubicBezTo>
                      <a:pt x="1044292" y="1345114"/>
                      <a:pt x="1045500" y="1345114"/>
                      <a:pt x="1045500" y="1345114"/>
                    </a:cubicBezTo>
                    <a:cubicBezTo>
                      <a:pt x="1045500" y="1345114"/>
                      <a:pt x="1045500" y="1345114"/>
                      <a:pt x="1046708" y="1345114"/>
                    </a:cubicBezTo>
                    <a:cubicBezTo>
                      <a:pt x="1046708" y="1345114"/>
                      <a:pt x="1046708" y="1345114"/>
                      <a:pt x="1047916" y="1345114"/>
                    </a:cubicBezTo>
                    <a:cubicBezTo>
                      <a:pt x="1047916" y="1345114"/>
                      <a:pt x="1047916" y="1345114"/>
                      <a:pt x="1049124" y="1345114"/>
                    </a:cubicBezTo>
                    <a:cubicBezTo>
                      <a:pt x="1049124" y="1345114"/>
                      <a:pt x="1049124" y="1345114"/>
                      <a:pt x="1050332" y="1345114"/>
                    </a:cubicBezTo>
                    <a:cubicBezTo>
                      <a:pt x="1050332" y="1345114"/>
                      <a:pt x="1050332" y="1345114"/>
                      <a:pt x="1051541" y="1345114"/>
                    </a:cubicBezTo>
                    <a:cubicBezTo>
                      <a:pt x="1051541" y="1345114"/>
                      <a:pt x="1051541" y="1345114"/>
                      <a:pt x="1052749" y="1345114"/>
                    </a:cubicBezTo>
                    <a:cubicBezTo>
                      <a:pt x="1052749" y="1345114"/>
                      <a:pt x="1052749" y="1345114"/>
                      <a:pt x="1053957" y="1345114"/>
                    </a:cubicBezTo>
                    <a:cubicBezTo>
                      <a:pt x="1053957" y="1345114"/>
                      <a:pt x="1053957" y="1345114"/>
                      <a:pt x="1055165" y="1345114"/>
                    </a:cubicBezTo>
                    <a:cubicBezTo>
                      <a:pt x="1055165" y="1345114"/>
                      <a:pt x="1056373" y="1345114"/>
                      <a:pt x="1056373" y="1345114"/>
                    </a:cubicBezTo>
                    <a:cubicBezTo>
                      <a:pt x="1056373" y="1345114"/>
                      <a:pt x="1056373" y="1345114"/>
                      <a:pt x="1056373" y="1345114"/>
                    </a:cubicBezTo>
                    <a:cubicBezTo>
                      <a:pt x="1056373" y="1345114"/>
                      <a:pt x="1057581" y="1345114"/>
                      <a:pt x="1057581" y="1345114"/>
                    </a:cubicBezTo>
                    <a:lnTo>
                      <a:pt x="1057581" y="1345114"/>
                    </a:lnTo>
                    <a:cubicBezTo>
                      <a:pt x="1057581" y="1345114"/>
                      <a:pt x="1058789" y="1345114"/>
                      <a:pt x="1058789" y="1345114"/>
                    </a:cubicBezTo>
                    <a:cubicBezTo>
                      <a:pt x="1058789" y="1345114"/>
                      <a:pt x="1058789" y="1345114"/>
                      <a:pt x="1058789" y="1345114"/>
                    </a:cubicBezTo>
                    <a:cubicBezTo>
                      <a:pt x="1058789" y="1345114"/>
                      <a:pt x="1058789" y="1345114"/>
                      <a:pt x="1059997" y="1345114"/>
                    </a:cubicBezTo>
                    <a:cubicBezTo>
                      <a:pt x="1059997" y="1345114"/>
                      <a:pt x="1059997" y="1345114"/>
                      <a:pt x="1059997" y="1345114"/>
                    </a:cubicBezTo>
                    <a:cubicBezTo>
                      <a:pt x="1059997" y="1345114"/>
                      <a:pt x="1059997" y="1345114"/>
                      <a:pt x="1061206" y="1345114"/>
                    </a:cubicBezTo>
                    <a:cubicBezTo>
                      <a:pt x="1061206" y="1345114"/>
                      <a:pt x="1061206" y="1345114"/>
                      <a:pt x="1061206" y="1345114"/>
                    </a:cubicBezTo>
                    <a:cubicBezTo>
                      <a:pt x="1061206" y="1345114"/>
                      <a:pt x="1061206" y="1345114"/>
                      <a:pt x="1062414" y="1345114"/>
                    </a:cubicBezTo>
                    <a:cubicBezTo>
                      <a:pt x="1062414" y="1345114"/>
                      <a:pt x="1062414" y="1345114"/>
                      <a:pt x="1062414" y="1345114"/>
                    </a:cubicBezTo>
                    <a:cubicBezTo>
                      <a:pt x="1062414" y="1345114"/>
                      <a:pt x="1062414" y="1345114"/>
                      <a:pt x="1063622" y="1345114"/>
                    </a:cubicBezTo>
                    <a:cubicBezTo>
                      <a:pt x="1063622" y="1345114"/>
                      <a:pt x="1063622" y="1345114"/>
                      <a:pt x="1063622" y="1345114"/>
                    </a:cubicBezTo>
                    <a:cubicBezTo>
                      <a:pt x="1063622" y="1345114"/>
                      <a:pt x="1064830" y="1345114"/>
                      <a:pt x="1064830" y="1345114"/>
                    </a:cubicBezTo>
                    <a:cubicBezTo>
                      <a:pt x="1064830" y="1345114"/>
                      <a:pt x="1064830" y="1345114"/>
                      <a:pt x="1064830" y="1345114"/>
                    </a:cubicBezTo>
                    <a:cubicBezTo>
                      <a:pt x="1064830" y="1345114"/>
                      <a:pt x="1066038" y="1345114"/>
                      <a:pt x="1066038" y="1345114"/>
                    </a:cubicBezTo>
                    <a:cubicBezTo>
                      <a:pt x="1066038" y="1345114"/>
                      <a:pt x="1066038" y="1345114"/>
                      <a:pt x="1066038" y="1345114"/>
                    </a:cubicBezTo>
                    <a:cubicBezTo>
                      <a:pt x="1066038" y="1345114"/>
                      <a:pt x="1066038" y="1345114"/>
                      <a:pt x="1067246" y="1345114"/>
                    </a:cubicBezTo>
                    <a:cubicBezTo>
                      <a:pt x="1067246" y="1345114"/>
                      <a:pt x="1067246" y="1345114"/>
                      <a:pt x="1067246" y="1345114"/>
                    </a:cubicBezTo>
                    <a:cubicBezTo>
                      <a:pt x="1067246" y="1345114"/>
                      <a:pt x="1067246" y="1345114"/>
                      <a:pt x="1068454" y="1345114"/>
                    </a:cubicBezTo>
                    <a:cubicBezTo>
                      <a:pt x="1068454" y="1345114"/>
                      <a:pt x="1068454" y="1345114"/>
                      <a:pt x="1068454" y="1345114"/>
                    </a:cubicBezTo>
                    <a:cubicBezTo>
                      <a:pt x="1068454" y="1345114"/>
                      <a:pt x="1068454" y="1345114"/>
                      <a:pt x="1069663" y="1345114"/>
                    </a:cubicBezTo>
                    <a:cubicBezTo>
                      <a:pt x="1069663" y="1345114"/>
                      <a:pt x="1069663" y="1345114"/>
                      <a:pt x="1069663" y="1345114"/>
                    </a:cubicBezTo>
                    <a:cubicBezTo>
                      <a:pt x="1069663" y="1345114"/>
                      <a:pt x="1069663" y="1345114"/>
                      <a:pt x="1070871" y="1345114"/>
                    </a:cubicBezTo>
                    <a:cubicBezTo>
                      <a:pt x="1070871" y="1345114"/>
                      <a:pt x="1070871" y="1345114"/>
                      <a:pt x="1070871" y="1345114"/>
                    </a:cubicBezTo>
                    <a:cubicBezTo>
                      <a:pt x="1070871" y="1345114"/>
                      <a:pt x="1070871" y="1345114"/>
                      <a:pt x="1072078" y="1345114"/>
                    </a:cubicBezTo>
                    <a:cubicBezTo>
                      <a:pt x="1072078" y="1345114"/>
                      <a:pt x="1072078" y="1345114"/>
                      <a:pt x="1072078" y="1345114"/>
                    </a:cubicBezTo>
                    <a:cubicBezTo>
                      <a:pt x="1072078" y="1345114"/>
                      <a:pt x="1073287" y="1345114"/>
                      <a:pt x="1073287" y="1343906"/>
                    </a:cubicBezTo>
                    <a:cubicBezTo>
                      <a:pt x="1073287" y="1343906"/>
                      <a:pt x="1073287" y="1343906"/>
                      <a:pt x="1073287" y="1343906"/>
                    </a:cubicBezTo>
                    <a:cubicBezTo>
                      <a:pt x="1073287" y="1343906"/>
                      <a:pt x="1073287" y="1343906"/>
                      <a:pt x="1074495" y="1342698"/>
                    </a:cubicBezTo>
                    <a:cubicBezTo>
                      <a:pt x="1074495" y="1342698"/>
                      <a:pt x="1074495" y="1342698"/>
                      <a:pt x="1074495" y="1342698"/>
                    </a:cubicBezTo>
                    <a:cubicBezTo>
                      <a:pt x="1074495" y="1342698"/>
                      <a:pt x="1074495" y="1342698"/>
                      <a:pt x="1075703" y="1342698"/>
                    </a:cubicBezTo>
                    <a:cubicBezTo>
                      <a:pt x="1075703" y="1342698"/>
                      <a:pt x="1075703" y="1342698"/>
                      <a:pt x="1075703" y="1342698"/>
                    </a:cubicBezTo>
                    <a:cubicBezTo>
                      <a:pt x="1075703" y="1342698"/>
                      <a:pt x="1075703" y="1342698"/>
                      <a:pt x="1076911" y="1341490"/>
                    </a:cubicBezTo>
                    <a:cubicBezTo>
                      <a:pt x="1076911" y="1341490"/>
                      <a:pt x="1076911" y="1341490"/>
                      <a:pt x="1076911" y="1341490"/>
                    </a:cubicBezTo>
                    <a:cubicBezTo>
                      <a:pt x="1076911" y="1341490"/>
                      <a:pt x="1076911" y="1341490"/>
                      <a:pt x="1078119" y="1340282"/>
                    </a:cubicBezTo>
                    <a:cubicBezTo>
                      <a:pt x="1078119" y="1340282"/>
                      <a:pt x="1078119" y="1340282"/>
                      <a:pt x="1078119" y="1340282"/>
                    </a:cubicBezTo>
                    <a:cubicBezTo>
                      <a:pt x="1078119" y="1340282"/>
                      <a:pt x="1078119" y="1340282"/>
                      <a:pt x="1079328" y="1339074"/>
                    </a:cubicBezTo>
                    <a:cubicBezTo>
                      <a:pt x="1079328" y="1339074"/>
                      <a:pt x="1079328" y="1339074"/>
                      <a:pt x="1079328" y="1339074"/>
                    </a:cubicBezTo>
                    <a:cubicBezTo>
                      <a:pt x="1080535" y="1337866"/>
                      <a:pt x="1081744" y="1336657"/>
                      <a:pt x="1081744" y="1335450"/>
                    </a:cubicBezTo>
                    <a:cubicBezTo>
                      <a:pt x="1081744" y="1335450"/>
                      <a:pt x="1081744" y="1334241"/>
                      <a:pt x="1082952" y="1334241"/>
                    </a:cubicBezTo>
                    <a:cubicBezTo>
                      <a:pt x="1084160" y="1331825"/>
                      <a:pt x="1086576" y="1329409"/>
                      <a:pt x="1088992" y="1328201"/>
                    </a:cubicBezTo>
                    <a:lnTo>
                      <a:pt x="1088992" y="1328201"/>
                    </a:lnTo>
                    <a:cubicBezTo>
                      <a:pt x="1091409" y="1324576"/>
                      <a:pt x="1096241" y="1323368"/>
                      <a:pt x="1101074" y="1323368"/>
                    </a:cubicBezTo>
                    <a:cubicBezTo>
                      <a:pt x="1101074" y="1323368"/>
                      <a:pt x="1102281" y="1323368"/>
                      <a:pt x="1101074" y="1324576"/>
                    </a:cubicBezTo>
                    <a:cubicBezTo>
                      <a:pt x="1099866" y="1324576"/>
                      <a:pt x="1098657" y="1325784"/>
                      <a:pt x="1097449" y="1326993"/>
                    </a:cubicBezTo>
                    <a:cubicBezTo>
                      <a:pt x="1095033" y="1329409"/>
                      <a:pt x="1091409" y="1331825"/>
                      <a:pt x="1091409" y="1336657"/>
                    </a:cubicBezTo>
                    <a:cubicBezTo>
                      <a:pt x="1091409" y="1340282"/>
                      <a:pt x="1097449" y="1341490"/>
                      <a:pt x="1099866" y="1342698"/>
                    </a:cubicBezTo>
                    <a:cubicBezTo>
                      <a:pt x="1099866" y="1342698"/>
                      <a:pt x="1099866" y="1342698"/>
                      <a:pt x="1099866" y="1342698"/>
                    </a:cubicBezTo>
                    <a:cubicBezTo>
                      <a:pt x="1101074" y="1342698"/>
                      <a:pt x="1102281" y="1342698"/>
                      <a:pt x="1102281" y="1343906"/>
                    </a:cubicBezTo>
                    <a:cubicBezTo>
                      <a:pt x="1102281" y="1343906"/>
                      <a:pt x="1103490" y="1343906"/>
                      <a:pt x="1104698" y="1343906"/>
                    </a:cubicBezTo>
                    <a:cubicBezTo>
                      <a:pt x="1113155" y="1343906"/>
                      <a:pt x="1111947" y="1337866"/>
                      <a:pt x="1111947" y="1331825"/>
                    </a:cubicBezTo>
                    <a:cubicBezTo>
                      <a:pt x="1111947" y="1328201"/>
                      <a:pt x="1111947" y="1325784"/>
                      <a:pt x="1111947" y="1322160"/>
                    </a:cubicBezTo>
                    <a:cubicBezTo>
                      <a:pt x="1109531" y="1308871"/>
                      <a:pt x="1103490" y="1299206"/>
                      <a:pt x="1095033" y="1288332"/>
                    </a:cubicBezTo>
                    <a:cubicBezTo>
                      <a:pt x="1093825" y="1287125"/>
                      <a:pt x="1093825" y="1285916"/>
                      <a:pt x="1092617" y="1284708"/>
                    </a:cubicBezTo>
                    <a:cubicBezTo>
                      <a:pt x="1092617" y="1284708"/>
                      <a:pt x="1092617" y="1284708"/>
                      <a:pt x="1092617" y="1284708"/>
                    </a:cubicBezTo>
                    <a:cubicBezTo>
                      <a:pt x="1092617" y="1284708"/>
                      <a:pt x="1092617" y="1284708"/>
                      <a:pt x="1092617" y="1284708"/>
                    </a:cubicBezTo>
                    <a:cubicBezTo>
                      <a:pt x="1098657" y="1291957"/>
                      <a:pt x="1104698" y="1299206"/>
                      <a:pt x="1109531" y="1308871"/>
                    </a:cubicBezTo>
                    <a:cubicBezTo>
                      <a:pt x="1109531" y="1308871"/>
                      <a:pt x="1109531" y="1308871"/>
                      <a:pt x="1109531" y="1308871"/>
                    </a:cubicBezTo>
                    <a:cubicBezTo>
                      <a:pt x="1109531" y="1308871"/>
                      <a:pt x="1109531" y="1310079"/>
                      <a:pt x="1109531" y="1310079"/>
                    </a:cubicBezTo>
                    <a:cubicBezTo>
                      <a:pt x="1111947" y="1314911"/>
                      <a:pt x="1113155" y="1322160"/>
                      <a:pt x="1113155" y="1329409"/>
                    </a:cubicBezTo>
                    <a:cubicBezTo>
                      <a:pt x="1113155" y="1329409"/>
                      <a:pt x="1113155" y="1329409"/>
                      <a:pt x="1113155" y="1329409"/>
                    </a:cubicBezTo>
                    <a:cubicBezTo>
                      <a:pt x="1113155" y="1329409"/>
                      <a:pt x="1113155" y="1329409"/>
                      <a:pt x="1113155" y="1330617"/>
                    </a:cubicBezTo>
                    <a:cubicBezTo>
                      <a:pt x="1113155" y="1330617"/>
                      <a:pt x="1113155" y="1330617"/>
                      <a:pt x="1113155" y="1330617"/>
                    </a:cubicBezTo>
                    <a:cubicBezTo>
                      <a:pt x="1113155" y="1331825"/>
                      <a:pt x="1114363" y="1331825"/>
                      <a:pt x="1115571" y="1333033"/>
                    </a:cubicBezTo>
                    <a:cubicBezTo>
                      <a:pt x="1115571" y="1333033"/>
                      <a:pt x="1115571" y="1333033"/>
                      <a:pt x="1115571" y="1333033"/>
                    </a:cubicBezTo>
                    <a:cubicBezTo>
                      <a:pt x="1115571" y="1333033"/>
                      <a:pt x="1115571" y="1333033"/>
                      <a:pt x="1116779" y="1333033"/>
                    </a:cubicBezTo>
                    <a:cubicBezTo>
                      <a:pt x="1116779" y="1333033"/>
                      <a:pt x="1116779" y="1333033"/>
                      <a:pt x="1116779" y="1333033"/>
                    </a:cubicBezTo>
                    <a:cubicBezTo>
                      <a:pt x="1116779" y="1333033"/>
                      <a:pt x="1116779" y="1333033"/>
                      <a:pt x="1117988" y="1333033"/>
                    </a:cubicBezTo>
                    <a:cubicBezTo>
                      <a:pt x="1117988" y="1333033"/>
                      <a:pt x="1117988" y="1333033"/>
                      <a:pt x="1117988" y="1333033"/>
                    </a:cubicBezTo>
                    <a:cubicBezTo>
                      <a:pt x="1119195" y="1333033"/>
                      <a:pt x="1120403" y="1333033"/>
                      <a:pt x="1121612" y="1333033"/>
                    </a:cubicBezTo>
                    <a:cubicBezTo>
                      <a:pt x="1121612" y="1333033"/>
                      <a:pt x="1121612" y="1333033"/>
                      <a:pt x="1121612" y="1333033"/>
                    </a:cubicBezTo>
                    <a:cubicBezTo>
                      <a:pt x="1121612" y="1333033"/>
                      <a:pt x="1122820" y="1333033"/>
                      <a:pt x="1122820" y="1333033"/>
                    </a:cubicBezTo>
                    <a:cubicBezTo>
                      <a:pt x="1122820" y="1333033"/>
                      <a:pt x="1122820" y="1333033"/>
                      <a:pt x="1122820" y="1333033"/>
                    </a:cubicBezTo>
                    <a:cubicBezTo>
                      <a:pt x="1122820" y="1333033"/>
                      <a:pt x="1124028" y="1333033"/>
                      <a:pt x="1124028" y="1333033"/>
                    </a:cubicBezTo>
                    <a:cubicBezTo>
                      <a:pt x="1124028" y="1333033"/>
                      <a:pt x="1124028" y="1333033"/>
                      <a:pt x="1124028" y="1333033"/>
                    </a:cubicBezTo>
                    <a:cubicBezTo>
                      <a:pt x="1125236" y="1333033"/>
                      <a:pt x="1126444" y="1331825"/>
                      <a:pt x="1127652" y="1331825"/>
                    </a:cubicBezTo>
                    <a:cubicBezTo>
                      <a:pt x="1127652" y="1331825"/>
                      <a:pt x="1127652" y="1331825"/>
                      <a:pt x="1127652" y="1331825"/>
                    </a:cubicBezTo>
                    <a:cubicBezTo>
                      <a:pt x="1127652" y="1331825"/>
                      <a:pt x="1127652" y="1331825"/>
                      <a:pt x="1128860" y="1331825"/>
                    </a:cubicBezTo>
                    <a:cubicBezTo>
                      <a:pt x="1128860" y="1331825"/>
                      <a:pt x="1128860" y="1331825"/>
                      <a:pt x="1128860" y="1331825"/>
                    </a:cubicBezTo>
                    <a:cubicBezTo>
                      <a:pt x="1128860" y="1331825"/>
                      <a:pt x="1128860" y="1331825"/>
                      <a:pt x="1130069" y="1331825"/>
                    </a:cubicBezTo>
                    <a:cubicBezTo>
                      <a:pt x="1130069" y="1331825"/>
                      <a:pt x="1130069" y="1331825"/>
                      <a:pt x="1131277" y="1331825"/>
                    </a:cubicBezTo>
                    <a:cubicBezTo>
                      <a:pt x="1131277" y="1331825"/>
                      <a:pt x="1131277" y="1331825"/>
                      <a:pt x="1132485" y="1331825"/>
                    </a:cubicBezTo>
                    <a:cubicBezTo>
                      <a:pt x="1132485" y="1331825"/>
                      <a:pt x="1133693" y="1331825"/>
                      <a:pt x="1133693" y="1331825"/>
                    </a:cubicBezTo>
                    <a:cubicBezTo>
                      <a:pt x="1133693" y="1331825"/>
                      <a:pt x="1133693" y="1331825"/>
                      <a:pt x="1133693" y="1331825"/>
                    </a:cubicBezTo>
                    <a:cubicBezTo>
                      <a:pt x="1133693" y="1331825"/>
                      <a:pt x="1134901" y="1331825"/>
                      <a:pt x="1134901" y="1330617"/>
                    </a:cubicBezTo>
                    <a:cubicBezTo>
                      <a:pt x="1134901" y="1330617"/>
                      <a:pt x="1134901" y="1330617"/>
                      <a:pt x="1134901" y="1330617"/>
                    </a:cubicBezTo>
                    <a:cubicBezTo>
                      <a:pt x="1134901" y="1330617"/>
                      <a:pt x="1136109" y="1330617"/>
                      <a:pt x="1136109" y="1329409"/>
                    </a:cubicBezTo>
                    <a:cubicBezTo>
                      <a:pt x="1136109" y="1329409"/>
                      <a:pt x="1136109" y="1329409"/>
                      <a:pt x="1136109" y="1329409"/>
                    </a:cubicBezTo>
                    <a:cubicBezTo>
                      <a:pt x="1136109" y="1329409"/>
                      <a:pt x="1137317" y="1329409"/>
                      <a:pt x="1137317" y="1328201"/>
                    </a:cubicBezTo>
                    <a:cubicBezTo>
                      <a:pt x="1137317" y="1328201"/>
                      <a:pt x="1137317" y="1328201"/>
                      <a:pt x="1137317" y="1328201"/>
                    </a:cubicBezTo>
                    <a:cubicBezTo>
                      <a:pt x="1140942" y="1325784"/>
                      <a:pt x="1144566" y="1322160"/>
                      <a:pt x="1148191" y="1320952"/>
                    </a:cubicBezTo>
                    <a:cubicBezTo>
                      <a:pt x="1148191" y="1320952"/>
                      <a:pt x="1148191" y="1320952"/>
                      <a:pt x="1148191" y="1320952"/>
                    </a:cubicBezTo>
                    <a:cubicBezTo>
                      <a:pt x="1148191" y="1320952"/>
                      <a:pt x="1148191" y="1320952"/>
                      <a:pt x="1149399" y="1319744"/>
                    </a:cubicBezTo>
                    <a:cubicBezTo>
                      <a:pt x="1149399" y="1319744"/>
                      <a:pt x="1149399" y="1319744"/>
                      <a:pt x="1149399" y="1318536"/>
                    </a:cubicBezTo>
                    <a:cubicBezTo>
                      <a:pt x="1149399" y="1318536"/>
                      <a:pt x="1149399" y="1318536"/>
                      <a:pt x="1149399" y="1317328"/>
                    </a:cubicBezTo>
                    <a:cubicBezTo>
                      <a:pt x="1149399" y="1317328"/>
                      <a:pt x="1149399" y="1317328"/>
                      <a:pt x="1149399" y="1316119"/>
                    </a:cubicBezTo>
                    <a:cubicBezTo>
                      <a:pt x="1149399" y="1316119"/>
                      <a:pt x="1149399" y="1316119"/>
                      <a:pt x="1149399" y="1314911"/>
                    </a:cubicBezTo>
                    <a:cubicBezTo>
                      <a:pt x="1149399" y="1314911"/>
                      <a:pt x="1149399" y="1314911"/>
                      <a:pt x="1149399" y="1313703"/>
                    </a:cubicBezTo>
                    <a:cubicBezTo>
                      <a:pt x="1149399" y="1313703"/>
                      <a:pt x="1149399" y="1312495"/>
                      <a:pt x="1149399" y="1312495"/>
                    </a:cubicBezTo>
                    <a:cubicBezTo>
                      <a:pt x="1149399" y="1312495"/>
                      <a:pt x="1149399" y="1312495"/>
                      <a:pt x="1149399" y="1312495"/>
                    </a:cubicBezTo>
                    <a:cubicBezTo>
                      <a:pt x="1149399" y="1312495"/>
                      <a:pt x="1149399" y="1311287"/>
                      <a:pt x="1149399" y="1311287"/>
                    </a:cubicBezTo>
                    <a:cubicBezTo>
                      <a:pt x="1149399" y="1311287"/>
                      <a:pt x="1149399" y="1311287"/>
                      <a:pt x="1149399" y="1311287"/>
                    </a:cubicBezTo>
                    <a:cubicBezTo>
                      <a:pt x="1149399" y="1311287"/>
                      <a:pt x="1149399" y="1310079"/>
                      <a:pt x="1149399" y="1310079"/>
                    </a:cubicBezTo>
                    <a:cubicBezTo>
                      <a:pt x="1149399" y="1310079"/>
                      <a:pt x="1149399" y="1310079"/>
                      <a:pt x="1149399" y="1310079"/>
                    </a:cubicBezTo>
                    <a:cubicBezTo>
                      <a:pt x="1149399" y="1310079"/>
                      <a:pt x="1149399" y="1308871"/>
                      <a:pt x="1149399" y="1308871"/>
                    </a:cubicBezTo>
                    <a:cubicBezTo>
                      <a:pt x="1149399" y="1308871"/>
                      <a:pt x="1149399" y="1308871"/>
                      <a:pt x="1149399" y="1308871"/>
                    </a:cubicBezTo>
                    <a:cubicBezTo>
                      <a:pt x="1149399" y="1307662"/>
                      <a:pt x="1149399" y="1307662"/>
                      <a:pt x="1149399" y="1306454"/>
                    </a:cubicBezTo>
                    <a:cubicBezTo>
                      <a:pt x="1149399" y="1305246"/>
                      <a:pt x="1149399" y="1305246"/>
                      <a:pt x="1149399" y="1304038"/>
                    </a:cubicBezTo>
                    <a:cubicBezTo>
                      <a:pt x="1149399" y="1304038"/>
                      <a:pt x="1149399" y="1302830"/>
                      <a:pt x="1149399" y="1302830"/>
                    </a:cubicBezTo>
                    <a:cubicBezTo>
                      <a:pt x="1149399" y="1302830"/>
                      <a:pt x="1149399" y="1301622"/>
                      <a:pt x="1149399" y="1301622"/>
                    </a:cubicBezTo>
                    <a:cubicBezTo>
                      <a:pt x="1149399" y="1300414"/>
                      <a:pt x="1149399" y="1300414"/>
                      <a:pt x="1149399" y="1299206"/>
                    </a:cubicBezTo>
                    <a:cubicBezTo>
                      <a:pt x="1149399" y="1299206"/>
                      <a:pt x="1149399" y="1299206"/>
                      <a:pt x="1149399" y="1299206"/>
                    </a:cubicBezTo>
                    <a:cubicBezTo>
                      <a:pt x="1149399" y="1297998"/>
                      <a:pt x="1149399" y="1296789"/>
                      <a:pt x="1149399" y="1296789"/>
                    </a:cubicBezTo>
                    <a:cubicBezTo>
                      <a:pt x="1149399" y="1296789"/>
                      <a:pt x="1149399" y="1296789"/>
                      <a:pt x="1149399" y="1296789"/>
                    </a:cubicBezTo>
                    <a:cubicBezTo>
                      <a:pt x="1149399" y="1295581"/>
                      <a:pt x="1149399" y="1294373"/>
                      <a:pt x="1149399" y="1293165"/>
                    </a:cubicBezTo>
                    <a:lnTo>
                      <a:pt x="1149399" y="1293165"/>
                    </a:lnTo>
                    <a:cubicBezTo>
                      <a:pt x="1149399" y="1291957"/>
                      <a:pt x="1149399" y="1290749"/>
                      <a:pt x="1149399" y="1289541"/>
                    </a:cubicBezTo>
                    <a:lnTo>
                      <a:pt x="1149399" y="1289541"/>
                    </a:lnTo>
                    <a:cubicBezTo>
                      <a:pt x="1148191" y="1260546"/>
                      <a:pt x="1131277" y="1233967"/>
                      <a:pt x="1119195" y="1207388"/>
                    </a:cubicBezTo>
                    <a:cubicBezTo>
                      <a:pt x="1119195" y="1207388"/>
                      <a:pt x="1119195" y="1207388"/>
                      <a:pt x="1119195" y="1207388"/>
                    </a:cubicBezTo>
                    <a:cubicBezTo>
                      <a:pt x="1119195" y="1206180"/>
                      <a:pt x="1117988" y="1206180"/>
                      <a:pt x="1117988" y="1204972"/>
                    </a:cubicBezTo>
                    <a:cubicBezTo>
                      <a:pt x="1117988" y="1204972"/>
                      <a:pt x="1117988" y="1204972"/>
                      <a:pt x="1117988" y="1203764"/>
                    </a:cubicBezTo>
                    <a:cubicBezTo>
                      <a:pt x="1117988" y="1202556"/>
                      <a:pt x="1116779" y="1202556"/>
                      <a:pt x="1116779" y="1201348"/>
                    </a:cubicBezTo>
                    <a:cubicBezTo>
                      <a:pt x="1116779" y="1201348"/>
                      <a:pt x="1116779" y="1201348"/>
                      <a:pt x="1116779" y="1200140"/>
                    </a:cubicBezTo>
                    <a:cubicBezTo>
                      <a:pt x="1116779" y="1200140"/>
                      <a:pt x="1116779" y="1200140"/>
                      <a:pt x="1116779" y="1200140"/>
                    </a:cubicBezTo>
                    <a:cubicBezTo>
                      <a:pt x="1116779" y="1200140"/>
                      <a:pt x="1116779" y="1200140"/>
                      <a:pt x="1115571" y="1200140"/>
                    </a:cubicBezTo>
                    <a:cubicBezTo>
                      <a:pt x="1115571" y="1200140"/>
                      <a:pt x="1115571" y="1200140"/>
                      <a:pt x="1115571" y="1200140"/>
                    </a:cubicBezTo>
                    <a:cubicBezTo>
                      <a:pt x="1115571" y="1200140"/>
                      <a:pt x="1115571" y="1200140"/>
                      <a:pt x="1114363" y="1200140"/>
                    </a:cubicBezTo>
                    <a:cubicBezTo>
                      <a:pt x="1114363" y="1200140"/>
                      <a:pt x="1114363" y="1200140"/>
                      <a:pt x="1114363" y="1200140"/>
                    </a:cubicBezTo>
                    <a:cubicBezTo>
                      <a:pt x="1114363" y="1200140"/>
                      <a:pt x="1114363" y="1200140"/>
                      <a:pt x="1113155" y="1200140"/>
                    </a:cubicBezTo>
                    <a:cubicBezTo>
                      <a:pt x="1113155" y="1200140"/>
                      <a:pt x="1113155" y="1200140"/>
                      <a:pt x="1113155" y="1200140"/>
                    </a:cubicBezTo>
                    <a:cubicBezTo>
                      <a:pt x="1113155" y="1200140"/>
                      <a:pt x="1113155" y="1200140"/>
                      <a:pt x="1113155" y="1200140"/>
                    </a:cubicBezTo>
                    <a:cubicBezTo>
                      <a:pt x="1113155" y="1200140"/>
                      <a:pt x="1113155" y="1200140"/>
                      <a:pt x="1113155" y="1198931"/>
                    </a:cubicBezTo>
                    <a:cubicBezTo>
                      <a:pt x="1113155" y="1198931"/>
                      <a:pt x="1113155" y="1198931"/>
                      <a:pt x="1113155" y="1198931"/>
                    </a:cubicBezTo>
                    <a:cubicBezTo>
                      <a:pt x="1113155" y="1198931"/>
                      <a:pt x="1113155" y="1198931"/>
                      <a:pt x="1113155" y="1198931"/>
                    </a:cubicBezTo>
                    <a:cubicBezTo>
                      <a:pt x="1113155" y="1198931"/>
                      <a:pt x="1113155" y="1198931"/>
                      <a:pt x="1113155" y="1198931"/>
                    </a:cubicBezTo>
                    <a:cubicBezTo>
                      <a:pt x="1113155" y="1198931"/>
                      <a:pt x="1113155" y="1197723"/>
                      <a:pt x="1113155" y="1197723"/>
                    </a:cubicBezTo>
                    <a:cubicBezTo>
                      <a:pt x="1113155" y="1197723"/>
                      <a:pt x="1113155" y="1197723"/>
                      <a:pt x="1111947" y="1197723"/>
                    </a:cubicBezTo>
                    <a:cubicBezTo>
                      <a:pt x="1111947" y="1197723"/>
                      <a:pt x="1111947" y="1197723"/>
                      <a:pt x="1110738" y="1197723"/>
                    </a:cubicBezTo>
                    <a:cubicBezTo>
                      <a:pt x="1110738" y="1197723"/>
                      <a:pt x="1109531" y="1196515"/>
                      <a:pt x="1109531" y="1196515"/>
                    </a:cubicBezTo>
                    <a:cubicBezTo>
                      <a:pt x="1109531" y="1178394"/>
                      <a:pt x="1109531" y="1178394"/>
                      <a:pt x="1108322" y="1178394"/>
                    </a:cubicBezTo>
                    <a:lnTo>
                      <a:pt x="1108322" y="1178394"/>
                    </a:lnTo>
                    <a:lnTo>
                      <a:pt x="1108322" y="1178394"/>
                    </a:lnTo>
                    <a:lnTo>
                      <a:pt x="1108322" y="1178394"/>
                    </a:lnTo>
                    <a:close/>
                    <a:moveTo>
                      <a:pt x="957307" y="1335450"/>
                    </a:moveTo>
                    <a:cubicBezTo>
                      <a:pt x="957307" y="1335450"/>
                      <a:pt x="958515" y="1335450"/>
                      <a:pt x="957307" y="1335450"/>
                    </a:cubicBezTo>
                    <a:cubicBezTo>
                      <a:pt x="958515" y="1335450"/>
                      <a:pt x="958515" y="1335450"/>
                      <a:pt x="957307" y="1335450"/>
                    </a:cubicBezTo>
                    <a:cubicBezTo>
                      <a:pt x="956099" y="1334241"/>
                      <a:pt x="954891" y="1330617"/>
                      <a:pt x="953682" y="1329409"/>
                    </a:cubicBezTo>
                    <a:cubicBezTo>
                      <a:pt x="952475" y="1326993"/>
                      <a:pt x="950058" y="1325784"/>
                      <a:pt x="948850" y="1323368"/>
                    </a:cubicBezTo>
                    <a:cubicBezTo>
                      <a:pt x="948850" y="1323368"/>
                      <a:pt x="948850" y="1323368"/>
                      <a:pt x="948850" y="1323368"/>
                    </a:cubicBezTo>
                    <a:cubicBezTo>
                      <a:pt x="951266" y="1326993"/>
                      <a:pt x="953682" y="1330617"/>
                      <a:pt x="954891" y="1335450"/>
                    </a:cubicBezTo>
                    <a:cubicBezTo>
                      <a:pt x="954891" y="1335450"/>
                      <a:pt x="954891" y="1337866"/>
                      <a:pt x="956099" y="1339074"/>
                    </a:cubicBezTo>
                    <a:cubicBezTo>
                      <a:pt x="957307" y="1339074"/>
                      <a:pt x="957307" y="1340282"/>
                      <a:pt x="958515" y="1341490"/>
                    </a:cubicBezTo>
                    <a:cubicBezTo>
                      <a:pt x="957307" y="1339074"/>
                      <a:pt x="956099" y="1336657"/>
                      <a:pt x="957307" y="1335450"/>
                    </a:cubicBezTo>
                    <a:close/>
                    <a:moveTo>
                      <a:pt x="958515" y="1325784"/>
                    </a:moveTo>
                    <a:cubicBezTo>
                      <a:pt x="959723" y="1324576"/>
                      <a:pt x="960932" y="1324576"/>
                      <a:pt x="962139" y="1324576"/>
                    </a:cubicBezTo>
                    <a:cubicBezTo>
                      <a:pt x="962139" y="1324576"/>
                      <a:pt x="962139" y="1323368"/>
                      <a:pt x="962139" y="1323368"/>
                    </a:cubicBezTo>
                    <a:cubicBezTo>
                      <a:pt x="962139" y="1323368"/>
                      <a:pt x="960932" y="1322160"/>
                      <a:pt x="960932" y="1322160"/>
                    </a:cubicBezTo>
                    <a:cubicBezTo>
                      <a:pt x="959723" y="1320952"/>
                      <a:pt x="958515" y="1320952"/>
                      <a:pt x="957307" y="1319744"/>
                    </a:cubicBezTo>
                    <a:cubicBezTo>
                      <a:pt x="956099" y="1318536"/>
                      <a:pt x="954891" y="1317328"/>
                      <a:pt x="953682" y="1317328"/>
                    </a:cubicBezTo>
                    <a:cubicBezTo>
                      <a:pt x="951266" y="1316119"/>
                      <a:pt x="948850" y="1312495"/>
                      <a:pt x="946434" y="1311287"/>
                    </a:cubicBezTo>
                    <a:cubicBezTo>
                      <a:pt x="946434" y="1311287"/>
                      <a:pt x="946434" y="1311287"/>
                      <a:pt x="946434" y="1311287"/>
                    </a:cubicBezTo>
                    <a:cubicBezTo>
                      <a:pt x="947642" y="1312495"/>
                      <a:pt x="948850" y="1314911"/>
                      <a:pt x="951266" y="1316119"/>
                    </a:cubicBezTo>
                    <a:cubicBezTo>
                      <a:pt x="952475" y="1317328"/>
                      <a:pt x="953682" y="1319744"/>
                      <a:pt x="954891" y="1320952"/>
                    </a:cubicBezTo>
                    <a:cubicBezTo>
                      <a:pt x="956099" y="1322160"/>
                      <a:pt x="957307" y="1323368"/>
                      <a:pt x="958515" y="1323368"/>
                    </a:cubicBezTo>
                    <a:cubicBezTo>
                      <a:pt x="957307" y="1324576"/>
                      <a:pt x="957307" y="1324576"/>
                      <a:pt x="958515" y="1325784"/>
                    </a:cubicBezTo>
                    <a:close/>
                    <a:moveTo>
                      <a:pt x="939185" y="1328201"/>
                    </a:moveTo>
                    <a:cubicBezTo>
                      <a:pt x="939185" y="1328201"/>
                      <a:pt x="939185" y="1328201"/>
                      <a:pt x="939185" y="1328201"/>
                    </a:cubicBezTo>
                    <a:cubicBezTo>
                      <a:pt x="939185" y="1329409"/>
                      <a:pt x="939185" y="1329409"/>
                      <a:pt x="939185" y="1328201"/>
                    </a:cubicBezTo>
                    <a:cubicBezTo>
                      <a:pt x="939185" y="1329409"/>
                      <a:pt x="939185" y="1329409"/>
                      <a:pt x="939185" y="1328201"/>
                    </a:cubicBezTo>
                    <a:cubicBezTo>
                      <a:pt x="939185" y="1329409"/>
                      <a:pt x="939185" y="1329409"/>
                      <a:pt x="937977" y="1329409"/>
                    </a:cubicBezTo>
                    <a:cubicBezTo>
                      <a:pt x="937977" y="1330617"/>
                      <a:pt x="937977" y="1330617"/>
                      <a:pt x="937977" y="1331825"/>
                    </a:cubicBezTo>
                    <a:cubicBezTo>
                      <a:pt x="937977" y="1331825"/>
                      <a:pt x="937977" y="1331825"/>
                      <a:pt x="937977" y="1331825"/>
                    </a:cubicBezTo>
                    <a:cubicBezTo>
                      <a:pt x="937977" y="1331825"/>
                      <a:pt x="937977" y="1333033"/>
                      <a:pt x="937977" y="1333033"/>
                    </a:cubicBezTo>
                    <a:cubicBezTo>
                      <a:pt x="937977" y="1333033"/>
                      <a:pt x="937977" y="1333033"/>
                      <a:pt x="937977" y="1333033"/>
                    </a:cubicBezTo>
                    <a:cubicBezTo>
                      <a:pt x="937977" y="1333033"/>
                      <a:pt x="937977" y="1333033"/>
                      <a:pt x="937977" y="1333033"/>
                    </a:cubicBezTo>
                    <a:cubicBezTo>
                      <a:pt x="937977" y="1333033"/>
                      <a:pt x="937977" y="1333033"/>
                      <a:pt x="937977" y="1333033"/>
                    </a:cubicBezTo>
                    <a:cubicBezTo>
                      <a:pt x="937977" y="1333033"/>
                      <a:pt x="937977" y="1333033"/>
                      <a:pt x="937977" y="1333033"/>
                    </a:cubicBezTo>
                    <a:cubicBezTo>
                      <a:pt x="937977" y="1333033"/>
                      <a:pt x="937977" y="1333033"/>
                      <a:pt x="937977" y="1333033"/>
                    </a:cubicBezTo>
                    <a:lnTo>
                      <a:pt x="937977" y="1333033"/>
                    </a:lnTo>
                    <a:cubicBezTo>
                      <a:pt x="937977" y="1333033"/>
                      <a:pt x="939185" y="1333033"/>
                      <a:pt x="939185" y="1333033"/>
                    </a:cubicBezTo>
                    <a:cubicBezTo>
                      <a:pt x="940393" y="1333033"/>
                      <a:pt x="940393" y="1331825"/>
                      <a:pt x="940393" y="1331825"/>
                    </a:cubicBezTo>
                    <a:cubicBezTo>
                      <a:pt x="940393" y="1331825"/>
                      <a:pt x="940393" y="1330617"/>
                      <a:pt x="940393" y="1330617"/>
                    </a:cubicBezTo>
                    <a:cubicBezTo>
                      <a:pt x="940393" y="1330617"/>
                      <a:pt x="940393" y="1329409"/>
                      <a:pt x="941601" y="1329409"/>
                    </a:cubicBezTo>
                    <a:cubicBezTo>
                      <a:pt x="941601" y="1328201"/>
                      <a:pt x="941601" y="1326993"/>
                      <a:pt x="941601" y="1325784"/>
                    </a:cubicBezTo>
                    <a:cubicBezTo>
                      <a:pt x="941601" y="1325784"/>
                      <a:pt x="941601" y="1325784"/>
                      <a:pt x="941601" y="1325784"/>
                    </a:cubicBezTo>
                    <a:cubicBezTo>
                      <a:pt x="941601" y="1325784"/>
                      <a:pt x="941601" y="1325784"/>
                      <a:pt x="941601" y="1324576"/>
                    </a:cubicBezTo>
                    <a:cubicBezTo>
                      <a:pt x="941601" y="1324576"/>
                      <a:pt x="941601" y="1324576"/>
                      <a:pt x="941601" y="1324576"/>
                    </a:cubicBezTo>
                    <a:cubicBezTo>
                      <a:pt x="941601" y="1324576"/>
                      <a:pt x="941601" y="1324576"/>
                      <a:pt x="941601" y="1324576"/>
                    </a:cubicBezTo>
                    <a:cubicBezTo>
                      <a:pt x="941601" y="1324576"/>
                      <a:pt x="940393" y="1323368"/>
                      <a:pt x="940393" y="1323368"/>
                    </a:cubicBezTo>
                    <a:cubicBezTo>
                      <a:pt x="940393" y="1323368"/>
                      <a:pt x="940393" y="1322160"/>
                      <a:pt x="940393" y="1322160"/>
                    </a:cubicBezTo>
                    <a:cubicBezTo>
                      <a:pt x="940393" y="1322160"/>
                      <a:pt x="939185" y="1320952"/>
                      <a:pt x="939185" y="1320952"/>
                    </a:cubicBezTo>
                    <a:cubicBezTo>
                      <a:pt x="939185" y="1320952"/>
                      <a:pt x="939185" y="1319744"/>
                      <a:pt x="939185" y="1319744"/>
                    </a:cubicBezTo>
                    <a:cubicBezTo>
                      <a:pt x="939185" y="1318536"/>
                      <a:pt x="937977" y="1317328"/>
                      <a:pt x="937977" y="1317328"/>
                    </a:cubicBezTo>
                    <a:cubicBezTo>
                      <a:pt x="937977" y="1317328"/>
                      <a:pt x="937977" y="1317328"/>
                      <a:pt x="937977" y="1317328"/>
                    </a:cubicBezTo>
                    <a:cubicBezTo>
                      <a:pt x="937977" y="1318536"/>
                      <a:pt x="939185" y="1320952"/>
                      <a:pt x="937977" y="1322160"/>
                    </a:cubicBezTo>
                    <a:cubicBezTo>
                      <a:pt x="937977" y="1322160"/>
                      <a:pt x="937977" y="1323368"/>
                      <a:pt x="937977" y="1323368"/>
                    </a:cubicBezTo>
                    <a:cubicBezTo>
                      <a:pt x="937977" y="1323368"/>
                      <a:pt x="937977" y="1323368"/>
                      <a:pt x="937977" y="1324576"/>
                    </a:cubicBezTo>
                    <a:cubicBezTo>
                      <a:pt x="937977" y="1324576"/>
                      <a:pt x="937977" y="1325784"/>
                      <a:pt x="937977" y="1325784"/>
                    </a:cubicBezTo>
                    <a:cubicBezTo>
                      <a:pt x="937977" y="1325784"/>
                      <a:pt x="937977" y="1325784"/>
                      <a:pt x="937977" y="1325784"/>
                    </a:cubicBezTo>
                    <a:lnTo>
                      <a:pt x="937977" y="1325784"/>
                    </a:lnTo>
                    <a:cubicBezTo>
                      <a:pt x="937977" y="1326993"/>
                      <a:pt x="937977" y="1328201"/>
                      <a:pt x="939185" y="1328201"/>
                    </a:cubicBezTo>
                    <a:close/>
                    <a:moveTo>
                      <a:pt x="931936" y="1330617"/>
                    </a:moveTo>
                    <a:cubicBezTo>
                      <a:pt x="931936" y="1330617"/>
                      <a:pt x="931936" y="1330617"/>
                      <a:pt x="931936" y="1330617"/>
                    </a:cubicBezTo>
                    <a:cubicBezTo>
                      <a:pt x="931936" y="1330617"/>
                      <a:pt x="931936" y="1330617"/>
                      <a:pt x="931936" y="1330617"/>
                    </a:cubicBezTo>
                    <a:cubicBezTo>
                      <a:pt x="933144" y="1331825"/>
                      <a:pt x="933144" y="1331825"/>
                      <a:pt x="933144" y="1333033"/>
                    </a:cubicBezTo>
                    <a:cubicBezTo>
                      <a:pt x="934353" y="1333033"/>
                      <a:pt x="935561" y="1333033"/>
                      <a:pt x="935561" y="1333033"/>
                    </a:cubicBezTo>
                    <a:cubicBezTo>
                      <a:pt x="935561" y="1333033"/>
                      <a:pt x="935561" y="1333033"/>
                      <a:pt x="935561" y="1333033"/>
                    </a:cubicBezTo>
                    <a:cubicBezTo>
                      <a:pt x="935561" y="1333033"/>
                      <a:pt x="935561" y="1331825"/>
                      <a:pt x="935561" y="1331825"/>
                    </a:cubicBezTo>
                    <a:cubicBezTo>
                      <a:pt x="935561" y="1330617"/>
                      <a:pt x="934353" y="1329409"/>
                      <a:pt x="933144" y="1328201"/>
                    </a:cubicBezTo>
                    <a:cubicBezTo>
                      <a:pt x="933144" y="1328201"/>
                      <a:pt x="933144" y="1328201"/>
                      <a:pt x="933144" y="1328201"/>
                    </a:cubicBezTo>
                    <a:cubicBezTo>
                      <a:pt x="933144" y="1328201"/>
                      <a:pt x="933144" y="1328201"/>
                      <a:pt x="933144" y="1326993"/>
                    </a:cubicBezTo>
                    <a:cubicBezTo>
                      <a:pt x="933144" y="1326993"/>
                      <a:pt x="933144" y="1326993"/>
                      <a:pt x="933144" y="1326993"/>
                    </a:cubicBezTo>
                    <a:cubicBezTo>
                      <a:pt x="933144" y="1326993"/>
                      <a:pt x="933144" y="1325784"/>
                      <a:pt x="933144" y="1325784"/>
                    </a:cubicBezTo>
                    <a:cubicBezTo>
                      <a:pt x="933144" y="1325784"/>
                      <a:pt x="933144" y="1324576"/>
                      <a:pt x="933144" y="1324576"/>
                    </a:cubicBezTo>
                    <a:cubicBezTo>
                      <a:pt x="933144" y="1324576"/>
                      <a:pt x="933144" y="1323368"/>
                      <a:pt x="933144" y="1323368"/>
                    </a:cubicBezTo>
                    <a:cubicBezTo>
                      <a:pt x="933144" y="1323368"/>
                      <a:pt x="933144" y="1323368"/>
                      <a:pt x="933144" y="1323368"/>
                    </a:cubicBezTo>
                    <a:cubicBezTo>
                      <a:pt x="933144" y="1323368"/>
                      <a:pt x="933144" y="1324576"/>
                      <a:pt x="933144" y="1324576"/>
                    </a:cubicBezTo>
                    <a:cubicBezTo>
                      <a:pt x="933144" y="1324576"/>
                      <a:pt x="931936" y="1325784"/>
                      <a:pt x="931936" y="1325784"/>
                    </a:cubicBezTo>
                    <a:cubicBezTo>
                      <a:pt x="931936" y="1325784"/>
                      <a:pt x="931936" y="1326993"/>
                      <a:pt x="931936" y="1328201"/>
                    </a:cubicBezTo>
                    <a:cubicBezTo>
                      <a:pt x="931936" y="1328201"/>
                      <a:pt x="931936" y="1328201"/>
                      <a:pt x="931936" y="1328201"/>
                    </a:cubicBezTo>
                    <a:cubicBezTo>
                      <a:pt x="931936" y="1328201"/>
                      <a:pt x="931936" y="1329409"/>
                      <a:pt x="931936" y="1329409"/>
                    </a:cubicBezTo>
                    <a:cubicBezTo>
                      <a:pt x="931936" y="1329409"/>
                      <a:pt x="931936" y="1329409"/>
                      <a:pt x="931936" y="1329409"/>
                    </a:cubicBezTo>
                    <a:cubicBezTo>
                      <a:pt x="931936" y="1328201"/>
                      <a:pt x="931936" y="1329409"/>
                      <a:pt x="931936" y="1330617"/>
                    </a:cubicBezTo>
                    <a:cubicBezTo>
                      <a:pt x="931936" y="1330617"/>
                      <a:pt x="931936" y="1330617"/>
                      <a:pt x="931936" y="1330617"/>
                    </a:cubicBezTo>
                    <a:lnTo>
                      <a:pt x="931936" y="1330617"/>
                    </a:lnTo>
                    <a:lnTo>
                      <a:pt x="931936" y="1330617"/>
                    </a:lnTo>
                    <a:cubicBezTo>
                      <a:pt x="931936" y="1330617"/>
                      <a:pt x="931936" y="1330617"/>
                      <a:pt x="931936" y="1330617"/>
                    </a:cubicBezTo>
                    <a:close/>
                    <a:moveTo>
                      <a:pt x="931936" y="1330617"/>
                    </a:moveTo>
                    <a:lnTo>
                      <a:pt x="931936" y="1330617"/>
                    </a:lnTo>
                    <a:lnTo>
                      <a:pt x="931936" y="1330617"/>
                    </a:lnTo>
                    <a:cubicBezTo>
                      <a:pt x="931936" y="1330617"/>
                      <a:pt x="931936" y="1330617"/>
                      <a:pt x="931936" y="1330617"/>
                    </a:cubicBezTo>
                    <a:close/>
                    <a:moveTo>
                      <a:pt x="936769" y="1308871"/>
                    </a:moveTo>
                    <a:cubicBezTo>
                      <a:pt x="936769" y="1308871"/>
                      <a:pt x="936769" y="1308871"/>
                      <a:pt x="936769" y="1308871"/>
                    </a:cubicBezTo>
                    <a:cubicBezTo>
                      <a:pt x="934353" y="1307662"/>
                      <a:pt x="931936" y="1310079"/>
                      <a:pt x="929520" y="1310079"/>
                    </a:cubicBezTo>
                    <a:cubicBezTo>
                      <a:pt x="928312" y="1310079"/>
                      <a:pt x="927104" y="1311287"/>
                      <a:pt x="927104" y="1311287"/>
                    </a:cubicBezTo>
                    <a:cubicBezTo>
                      <a:pt x="925896" y="1312495"/>
                      <a:pt x="925896" y="1312495"/>
                      <a:pt x="924688" y="1313703"/>
                    </a:cubicBezTo>
                    <a:cubicBezTo>
                      <a:pt x="924688" y="1313703"/>
                      <a:pt x="924688" y="1314911"/>
                      <a:pt x="924688" y="1314911"/>
                    </a:cubicBezTo>
                    <a:cubicBezTo>
                      <a:pt x="924688" y="1314911"/>
                      <a:pt x="925896" y="1314911"/>
                      <a:pt x="925896" y="1314911"/>
                    </a:cubicBezTo>
                    <a:cubicBezTo>
                      <a:pt x="925896" y="1314911"/>
                      <a:pt x="925896" y="1316119"/>
                      <a:pt x="927104" y="1316119"/>
                    </a:cubicBezTo>
                    <a:cubicBezTo>
                      <a:pt x="929520" y="1316119"/>
                      <a:pt x="930729" y="1316119"/>
                      <a:pt x="931936" y="1313703"/>
                    </a:cubicBezTo>
                    <a:cubicBezTo>
                      <a:pt x="933144" y="1312495"/>
                      <a:pt x="931936" y="1311287"/>
                      <a:pt x="934353" y="1310079"/>
                    </a:cubicBezTo>
                    <a:lnTo>
                      <a:pt x="934353" y="1310079"/>
                    </a:lnTo>
                    <a:cubicBezTo>
                      <a:pt x="934353" y="1310079"/>
                      <a:pt x="935561" y="1310079"/>
                      <a:pt x="936769" y="1308871"/>
                    </a:cubicBezTo>
                    <a:close/>
                    <a:moveTo>
                      <a:pt x="924688" y="1266586"/>
                    </a:moveTo>
                    <a:lnTo>
                      <a:pt x="924688" y="1266586"/>
                    </a:lnTo>
                    <a:lnTo>
                      <a:pt x="924688" y="1266586"/>
                    </a:lnTo>
                    <a:cubicBezTo>
                      <a:pt x="924688" y="1267795"/>
                      <a:pt x="924688" y="1267795"/>
                      <a:pt x="925896" y="1269003"/>
                    </a:cubicBezTo>
                    <a:cubicBezTo>
                      <a:pt x="925896" y="1269003"/>
                      <a:pt x="925896" y="1269003"/>
                      <a:pt x="925896" y="1269003"/>
                    </a:cubicBezTo>
                    <a:cubicBezTo>
                      <a:pt x="925896" y="1269003"/>
                      <a:pt x="925896" y="1270211"/>
                      <a:pt x="925896" y="1270211"/>
                    </a:cubicBezTo>
                    <a:cubicBezTo>
                      <a:pt x="925896" y="1270211"/>
                      <a:pt x="925896" y="1270211"/>
                      <a:pt x="925896" y="1270211"/>
                    </a:cubicBezTo>
                    <a:cubicBezTo>
                      <a:pt x="925896" y="1270211"/>
                      <a:pt x="925896" y="1271419"/>
                      <a:pt x="925896" y="1271419"/>
                    </a:cubicBezTo>
                    <a:cubicBezTo>
                      <a:pt x="925896" y="1272627"/>
                      <a:pt x="925896" y="1273835"/>
                      <a:pt x="925896" y="1275043"/>
                    </a:cubicBezTo>
                    <a:lnTo>
                      <a:pt x="925896" y="1275043"/>
                    </a:lnTo>
                    <a:cubicBezTo>
                      <a:pt x="925896" y="1277459"/>
                      <a:pt x="927104" y="1279876"/>
                      <a:pt x="927104" y="1281084"/>
                    </a:cubicBezTo>
                    <a:cubicBezTo>
                      <a:pt x="927104" y="1282292"/>
                      <a:pt x="927104" y="1282292"/>
                      <a:pt x="927104" y="1283500"/>
                    </a:cubicBezTo>
                    <a:cubicBezTo>
                      <a:pt x="927104" y="1283500"/>
                      <a:pt x="927104" y="1284708"/>
                      <a:pt x="927104" y="1284708"/>
                    </a:cubicBezTo>
                    <a:cubicBezTo>
                      <a:pt x="927104" y="1285916"/>
                      <a:pt x="927104" y="1287125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8312" y="1288332"/>
                      <a:pt x="928312" y="1288332"/>
                      <a:pt x="928312" y="1288332"/>
                    </a:cubicBezTo>
                    <a:cubicBezTo>
                      <a:pt x="927104" y="1284708"/>
                      <a:pt x="925896" y="1281084"/>
                      <a:pt x="925896" y="1276251"/>
                    </a:cubicBezTo>
                    <a:cubicBezTo>
                      <a:pt x="925896" y="1276251"/>
                      <a:pt x="925896" y="1276251"/>
                      <a:pt x="925896" y="1276251"/>
                    </a:cubicBezTo>
                    <a:cubicBezTo>
                      <a:pt x="925896" y="1276251"/>
                      <a:pt x="925896" y="1275043"/>
                      <a:pt x="925896" y="1275043"/>
                    </a:cubicBezTo>
                    <a:cubicBezTo>
                      <a:pt x="925896" y="1275043"/>
                      <a:pt x="925896" y="1275043"/>
                      <a:pt x="925896" y="1275043"/>
                    </a:cubicBezTo>
                    <a:cubicBezTo>
                      <a:pt x="925896" y="1275043"/>
                      <a:pt x="925896" y="1275043"/>
                      <a:pt x="925896" y="1273835"/>
                    </a:cubicBezTo>
                    <a:cubicBezTo>
                      <a:pt x="925896" y="1271419"/>
                      <a:pt x="924688" y="1270211"/>
                      <a:pt x="924688" y="1269003"/>
                    </a:cubicBezTo>
                    <a:cubicBezTo>
                      <a:pt x="924688" y="1266586"/>
                      <a:pt x="924688" y="1264170"/>
                      <a:pt x="924688" y="1260546"/>
                    </a:cubicBezTo>
                    <a:cubicBezTo>
                      <a:pt x="924688" y="1260546"/>
                      <a:pt x="924688" y="1260546"/>
                      <a:pt x="924688" y="1260546"/>
                    </a:cubicBezTo>
                    <a:cubicBezTo>
                      <a:pt x="924688" y="1260546"/>
                      <a:pt x="924688" y="1260546"/>
                      <a:pt x="924688" y="1260546"/>
                    </a:cubicBezTo>
                    <a:cubicBezTo>
                      <a:pt x="924688" y="1260546"/>
                      <a:pt x="924688" y="1260546"/>
                      <a:pt x="924688" y="1260546"/>
                    </a:cubicBezTo>
                    <a:cubicBezTo>
                      <a:pt x="924688" y="1262962"/>
                      <a:pt x="924688" y="1265378"/>
                      <a:pt x="924688" y="1266586"/>
                    </a:cubicBezTo>
                    <a:cubicBezTo>
                      <a:pt x="924688" y="1267795"/>
                      <a:pt x="924688" y="1270211"/>
                      <a:pt x="925896" y="1271419"/>
                    </a:cubicBezTo>
                    <a:cubicBezTo>
                      <a:pt x="925896" y="1271419"/>
                      <a:pt x="925896" y="1271419"/>
                      <a:pt x="925896" y="1272627"/>
                    </a:cubicBezTo>
                    <a:cubicBezTo>
                      <a:pt x="925896" y="1272627"/>
                      <a:pt x="925896" y="1272627"/>
                      <a:pt x="925896" y="1272627"/>
                    </a:cubicBezTo>
                    <a:cubicBezTo>
                      <a:pt x="925896" y="1272627"/>
                      <a:pt x="925896" y="1272627"/>
                      <a:pt x="925896" y="1272627"/>
                    </a:cubicBezTo>
                    <a:cubicBezTo>
                      <a:pt x="925896" y="1275043"/>
                      <a:pt x="927104" y="1277459"/>
                      <a:pt x="927104" y="1279876"/>
                    </a:cubicBezTo>
                    <a:lnTo>
                      <a:pt x="927104" y="1279876"/>
                    </a:lnTo>
                    <a:cubicBezTo>
                      <a:pt x="927104" y="1279876"/>
                      <a:pt x="927104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8312" y="1281084"/>
                      <a:pt x="928312" y="1281084"/>
                    </a:cubicBezTo>
                    <a:cubicBezTo>
                      <a:pt x="928312" y="1281084"/>
                      <a:pt x="929520" y="1282292"/>
                      <a:pt x="930729" y="1281084"/>
                    </a:cubicBezTo>
                    <a:cubicBezTo>
                      <a:pt x="930729" y="1281084"/>
                      <a:pt x="930729" y="1279876"/>
                      <a:pt x="930729" y="1279876"/>
                    </a:cubicBezTo>
                    <a:cubicBezTo>
                      <a:pt x="930729" y="1279876"/>
                      <a:pt x="930729" y="1279876"/>
                      <a:pt x="930729" y="1279876"/>
                    </a:cubicBezTo>
                    <a:cubicBezTo>
                      <a:pt x="930729" y="1279876"/>
                      <a:pt x="930729" y="1278668"/>
                      <a:pt x="930729" y="1278668"/>
                    </a:cubicBezTo>
                    <a:cubicBezTo>
                      <a:pt x="930729" y="1278668"/>
                      <a:pt x="930729" y="1278668"/>
                      <a:pt x="930729" y="1278668"/>
                    </a:cubicBezTo>
                    <a:cubicBezTo>
                      <a:pt x="930729" y="1278668"/>
                      <a:pt x="930729" y="1278668"/>
                      <a:pt x="930729" y="1277459"/>
                    </a:cubicBezTo>
                    <a:cubicBezTo>
                      <a:pt x="930729" y="1276251"/>
                      <a:pt x="930729" y="1275043"/>
                      <a:pt x="930729" y="1273835"/>
                    </a:cubicBezTo>
                    <a:cubicBezTo>
                      <a:pt x="930729" y="1273835"/>
                      <a:pt x="930729" y="1272627"/>
                      <a:pt x="930729" y="1272627"/>
                    </a:cubicBezTo>
                    <a:cubicBezTo>
                      <a:pt x="930729" y="1271419"/>
                      <a:pt x="930729" y="1270211"/>
                      <a:pt x="930729" y="1269003"/>
                    </a:cubicBezTo>
                    <a:cubicBezTo>
                      <a:pt x="930729" y="1267795"/>
                      <a:pt x="930729" y="1267795"/>
                      <a:pt x="930729" y="1266586"/>
                    </a:cubicBezTo>
                    <a:cubicBezTo>
                      <a:pt x="930729" y="1266586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cubicBezTo>
                      <a:pt x="929520" y="1265378"/>
                      <a:pt x="929520" y="1265378"/>
                      <a:pt x="929520" y="1265378"/>
                    </a:cubicBezTo>
                    <a:lnTo>
                      <a:pt x="929520" y="1265378"/>
                    </a:lnTo>
                    <a:cubicBezTo>
                      <a:pt x="929520" y="1265378"/>
                      <a:pt x="929520" y="1265378"/>
                      <a:pt x="929520" y="1264170"/>
                    </a:cubicBezTo>
                    <a:cubicBezTo>
                      <a:pt x="929520" y="1264170"/>
                      <a:pt x="929520" y="1262962"/>
                      <a:pt x="929520" y="1262962"/>
                    </a:cubicBezTo>
                    <a:lnTo>
                      <a:pt x="929520" y="1262962"/>
                    </a:ln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0546"/>
                      <a:pt x="931936" y="1258129"/>
                      <a:pt x="931936" y="1256922"/>
                    </a:cubicBezTo>
                    <a:cubicBezTo>
                      <a:pt x="931936" y="1256922"/>
                      <a:pt x="931936" y="1256922"/>
                      <a:pt x="931936" y="1256922"/>
                    </a:cubicBezTo>
                    <a:cubicBezTo>
                      <a:pt x="931936" y="1256922"/>
                      <a:pt x="931936" y="1256922"/>
                      <a:pt x="931936" y="1256922"/>
                    </a:cubicBezTo>
                    <a:cubicBezTo>
                      <a:pt x="931936" y="1256922"/>
                      <a:pt x="931936" y="1256922"/>
                      <a:pt x="931936" y="1256922"/>
                    </a:cubicBezTo>
                    <a:cubicBezTo>
                      <a:pt x="931936" y="1256922"/>
                      <a:pt x="931936" y="1256922"/>
                      <a:pt x="931936" y="1258129"/>
                    </a:cubicBezTo>
                    <a:cubicBezTo>
                      <a:pt x="931936" y="1258129"/>
                      <a:pt x="931936" y="1258129"/>
                      <a:pt x="931936" y="1258129"/>
                    </a:cubicBezTo>
                    <a:cubicBezTo>
                      <a:pt x="931936" y="1259338"/>
                      <a:pt x="930729" y="1260546"/>
                      <a:pt x="929520" y="1261754"/>
                    </a:cubicBezTo>
                    <a:cubicBezTo>
                      <a:pt x="929520" y="1261754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cubicBezTo>
                      <a:pt x="929520" y="1262962"/>
                      <a:pt x="929520" y="1262962"/>
                      <a:pt x="929520" y="1262962"/>
                    </a:cubicBezTo>
                    <a:lnTo>
                      <a:pt x="929520" y="1262962"/>
                    </a:lnTo>
                    <a:cubicBezTo>
                      <a:pt x="929520" y="1262962"/>
                      <a:pt x="930729" y="1264170"/>
                      <a:pt x="930729" y="1264170"/>
                    </a:cubicBezTo>
                    <a:cubicBezTo>
                      <a:pt x="930729" y="1264170"/>
                      <a:pt x="930729" y="1264170"/>
                      <a:pt x="930729" y="1264170"/>
                    </a:cubicBezTo>
                    <a:cubicBezTo>
                      <a:pt x="930729" y="1264170"/>
                      <a:pt x="930729" y="1264170"/>
                      <a:pt x="930729" y="1264170"/>
                    </a:cubicBezTo>
                    <a:cubicBezTo>
                      <a:pt x="930729" y="1264170"/>
                      <a:pt x="930729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lnTo>
                      <a:pt x="931936" y="1264170"/>
                    </a:ln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lnTo>
                      <a:pt x="931936" y="1264170"/>
                    </a:ln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lnTo>
                      <a:pt x="931936" y="1264170"/>
                    </a:lnTo>
                    <a:lnTo>
                      <a:pt x="931936" y="1264170"/>
                    </a:lnTo>
                    <a:lnTo>
                      <a:pt x="931936" y="1264170"/>
                    </a:ln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31936" y="1264170"/>
                      <a:pt x="931936" y="1264170"/>
                      <a:pt x="931936" y="1264170"/>
                    </a:cubicBezTo>
                    <a:cubicBezTo>
                      <a:pt x="927104" y="1266586"/>
                      <a:pt x="931936" y="1272627"/>
                      <a:pt x="929520" y="1275043"/>
                    </a:cubicBezTo>
                    <a:cubicBezTo>
                      <a:pt x="929520" y="1275043"/>
                      <a:pt x="929520" y="1275043"/>
                      <a:pt x="929520" y="1275043"/>
                    </a:cubicBezTo>
                    <a:cubicBezTo>
                      <a:pt x="929520" y="1275043"/>
                      <a:pt x="929520" y="1275043"/>
                      <a:pt x="929520" y="1275043"/>
                    </a:cubicBezTo>
                    <a:cubicBezTo>
                      <a:pt x="929520" y="1275043"/>
                      <a:pt x="929520" y="1275043"/>
                      <a:pt x="929520" y="1275043"/>
                    </a:cubicBezTo>
                    <a:lnTo>
                      <a:pt x="929520" y="1275043"/>
                    </a:lnTo>
                    <a:cubicBezTo>
                      <a:pt x="929520" y="1275043"/>
                      <a:pt x="929520" y="1276251"/>
                      <a:pt x="929520" y="1276251"/>
                    </a:cubicBezTo>
                    <a:lnTo>
                      <a:pt x="929520" y="1276251"/>
                    </a:lnTo>
                    <a:cubicBezTo>
                      <a:pt x="929520" y="1276251"/>
                      <a:pt x="929520" y="1276251"/>
                      <a:pt x="929520" y="1276251"/>
                    </a:cubicBezTo>
                    <a:cubicBezTo>
                      <a:pt x="929520" y="1276251"/>
                      <a:pt x="929520" y="1276251"/>
                      <a:pt x="929520" y="1276251"/>
                    </a:cubicBezTo>
                    <a:lnTo>
                      <a:pt x="929520" y="1276251"/>
                    </a:lnTo>
                    <a:cubicBezTo>
                      <a:pt x="929520" y="1276251"/>
                      <a:pt x="929520" y="1276251"/>
                      <a:pt x="929520" y="1276251"/>
                    </a:cubicBezTo>
                    <a:cubicBezTo>
                      <a:pt x="929520" y="1276251"/>
                      <a:pt x="929520" y="1276251"/>
                      <a:pt x="929520" y="1276251"/>
                    </a:cubicBezTo>
                    <a:cubicBezTo>
                      <a:pt x="929520" y="1276251"/>
                      <a:pt x="929520" y="1276251"/>
                      <a:pt x="929520" y="1276251"/>
                    </a:cubicBezTo>
                    <a:cubicBezTo>
                      <a:pt x="929520" y="1276251"/>
                      <a:pt x="929520" y="1276251"/>
                      <a:pt x="929520" y="1276251"/>
                    </a:cubicBezTo>
                    <a:cubicBezTo>
                      <a:pt x="929520" y="1276251"/>
                      <a:pt x="929520" y="1276251"/>
                      <a:pt x="929520" y="1276251"/>
                    </a:cubicBezTo>
                    <a:cubicBezTo>
                      <a:pt x="929520" y="1276251"/>
                      <a:pt x="929520" y="1276251"/>
                      <a:pt x="929520" y="1276251"/>
                    </a:cubicBezTo>
                    <a:cubicBezTo>
                      <a:pt x="929520" y="1276251"/>
                      <a:pt x="929520" y="1276251"/>
                      <a:pt x="929520" y="1276251"/>
                    </a:cubicBezTo>
                    <a:cubicBezTo>
                      <a:pt x="929520" y="1276251"/>
                      <a:pt x="929520" y="1276251"/>
                      <a:pt x="930729" y="1276251"/>
                    </a:cubicBezTo>
                    <a:lnTo>
                      <a:pt x="930729" y="1276251"/>
                    </a:lnTo>
                    <a:cubicBezTo>
                      <a:pt x="930729" y="1276251"/>
                      <a:pt x="930729" y="1276251"/>
                      <a:pt x="931936" y="1276251"/>
                    </a:cubicBezTo>
                    <a:cubicBezTo>
                      <a:pt x="931936" y="1276251"/>
                      <a:pt x="931936" y="1276251"/>
                      <a:pt x="931936" y="1276251"/>
                    </a:cubicBezTo>
                    <a:cubicBezTo>
                      <a:pt x="931936" y="1276251"/>
                      <a:pt x="931936" y="1276251"/>
                      <a:pt x="931936" y="1276251"/>
                    </a:cubicBezTo>
                    <a:cubicBezTo>
                      <a:pt x="931936" y="1276251"/>
                      <a:pt x="931936" y="1276251"/>
                      <a:pt x="931936" y="1276251"/>
                    </a:cubicBezTo>
                    <a:cubicBezTo>
                      <a:pt x="931936" y="1276251"/>
                      <a:pt x="931936" y="1276251"/>
                      <a:pt x="931936" y="1276251"/>
                    </a:cubicBezTo>
                    <a:cubicBezTo>
                      <a:pt x="931936" y="1276251"/>
                      <a:pt x="931936" y="1276251"/>
                      <a:pt x="931936" y="1276251"/>
                    </a:cubicBezTo>
                    <a:cubicBezTo>
                      <a:pt x="931936" y="1276251"/>
                      <a:pt x="931936" y="1276251"/>
                      <a:pt x="931936" y="1276251"/>
                    </a:cubicBezTo>
                    <a:cubicBezTo>
                      <a:pt x="931936" y="1276251"/>
                      <a:pt x="931936" y="1276251"/>
                      <a:pt x="931936" y="1276251"/>
                    </a:cubicBezTo>
                    <a:cubicBezTo>
                      <a:pt x="931936" y="1275043"/>
                      <a:pt x="933144" y="1272627"/>
                      <a:pt x="933144" y="1271419"/>
                    </a:cubicBezTo>
                    <a:cubicBezTo>
                      <a:pt x="933144" y="1271419"/>
                      <a:pt x="933144" y="1271419"/>
                      <a:pt x="933144" y="1271419"/>
                    </a:cubicBezTo>
                    <a:cubicBezTo>
                      <a:pt x="933144" y="1271419"/>
                      <a:pt x="933144" y="1271419"/>
                      <a:pt x="933144" y="1270211"/>
                    </a:cubicBezTo>
                    <a:cubicBezTo>
                      <a:pt x="933144" y="1270211"/>
                      <a:pt x="933144" y="1270211"/>
                      <a:pt x="933144" y="1270211"/>
                    </a:cubicBezTo>
                    <a:cubicBezTo>
                      <a:pt x="933144" y="1270211"/>
                      <a:pt x="933144" y="1270211"/>
                      <a:pt x="933144" y="1269003"/>
                    </a:cubicBezTo>
                    <a:cubicBezTo>
                      <a:pt x="933144" y="1269003"/>
                      <a:pt x="933144" y="1269003"/>
                      <a:pt x="933144" y="1269003"/>
                    </a:cubicBezTo>
                    <a:cubicBezTo>
                      <a:pt x="933144" y="1269003"/>
                      <a:pt x="933144" y="1269003"/>
                      <a:pt x="933144" y="1267795"/>
                    </a:cubicBezTo>
                    <a:cubicBezTo>
                      <a:pt x="933144" y="1267795"/>
                      <a:pt x="933144" y="1267795"/>
                      <a:pt x="933144" y="1266586"/>
                    </a:cubicBezTo>
                    <a:cubicBezTo>
                      <a:pt x="933144" y="1265378"/>
                      <a:pt x="933144" y="1265378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lnTo>
                      <a:pt x="933144" y="1264170"/>
                    </a:lnTo>
                    <a:cubicBezTo>
                      <a:pt x="933144" y="1264170"/>
                      <a:pt x="933144" y="1264170"/>
                      <a:pt x="933144" y="1264170"/>
                    </a:cubicBezTo>
                    <a:cubicBezTo>
                      <a:pt x="933144" y="1264170"/>
                      <a:pt x="933144" y="1264170"/>
                      <a:pt x="933144" y="1264170"/>
                    </a:cubicBezTo>
                    <a:lnTo>
                      <a:pt x="933144" y="1264170"/>
                    </a:lnTo>
                    <a:cubicBezTo>
                      <a:pt x="934353" y="1264170"/>
                      <a:pt x="934353" y="1264170"/>
                      <a:pt x="934353" y="1264170"/>
                    </a:cubicBezTo>
                    <a:cubicBezTo>
                      <a:pt x="934353" y="1264170"/>
                      <a:pt x="934353" y="1264170"/>
                      <a:pt x="934353" y="1264170"/>
                    </a:cubicBezTo>
                    <a:cubicBezTo>
                      <a:pt x="934353" y="1264170"/>
                      <a:pt x="934353" y="1264170"/>
                      <a:pt x="934353" y="1264170"/>
                    </a:cubicBezTo>
                    <a:cubicBezTo>
                      <a:pt x="935561" y="1264170"/>
                      <a:pt x="935561" y="1264170"/>
                      <a:pt x="936769" y="1262962"/>
                    </a:cubicBezTo>
                    <a:cubicBezTo>
                      <a:pt x="939185" y="1261754"/>
                      <a:pt x="941601" y="1259338"/>
                      <a:pt x="941601" y="1256922"/>
                    </a:cubicBezTo>
                    <a:cubicBezTo>
                      <a:pt x="941601" y="1256922"/>
                      <a:pt x="941601" y="1256922"/>
                      <a:pt x="941601" y="1255713"/>
                    </a:cubicBezTo>
                    <a:lnTo>
                      <a:pt x="941601" y="1255713"/>
                    </a:lnTo>
                    <a:cubicBezTo>
                      <a:pt x="941601" y="1254505"/>
                      <a:pt x="941601" y="1254505"/>
                      <a:pt x="941601" y="1253297"/>
                    </a:cubicBezTo>
                    <a:lnTo>
                      <a:pt x="941601" y="1253297"/>
                    </a:lnTo>
                    <a:cubicBezTo>
                      <a:pt x="941601" y="1253297"/>
                      <a:pt x="941601" y="1253297"/>
                      <a:pt x="941601" y="1253297"/>
                    </a:cubicBezTo>
                    <a:cubicBezTo>
                      <a:pt x="941601" y="1253297"/>
                      <a:pt x="941601" y="1253297"/>
                      <a:pt x="941601" y="1253297"/>
                    </a:cubicBezTo>
                    <a:cubicBezTo>
                      <a:pt x="941601" y="1253297"/>
                      <a:pt x="941601" y="1253297"/>
                      <a:pt x="941601" y="1253297"/>
                    </a:cubicBezTo>
                    <a:cubicBezTo>
                      <a:pt x="941601" y="1253297"/>
                      <a:pt x="941601" y="1253297"/>
                      <a:pt x="941601" y="1252089"/>
                    </a:cubicBezTo>
                    <a:cubicBezTo>
                      <a:pt x="941601" y="1252089"/>
                      <a:pt x="941601" y="1252089"/>
                      <a:pt x="941601" y="1252089"/>
                    </a:cubicBezTo>
                    <a:cubicBezTo>
                      <a:pt x="941601" y="1252089"/>
                      <a:pt x="941601" y="1252089"/>
                      <a:pt x="941601" y="1252089"/>
                    </a:cubicBezTo>
                    <a:cubicBezTo>
                      <a:pt x="941601" y="1250881"/>
                      <a:pt x="941601" y="1250881"/>
                      <a:pt x="941601" y="1249673"/>
                    </a:cubicBezTo>
                    <a:cubicBezTo>
                      <a:pt x="941601" y="1249673"/>
                      <a:pt x="941601" y="1249673"/>
                      <a:pt x="941601" y="1248465"/>
                    </a:cubicBezTo>
                    <a:lnTo>
                      <a:pt x="941601" y="1247256"/>
                    </a:lnTo>
                    <a:cubicBezTo>
                      <a:pt x="941601" y="1247256"/>
                      <a:pt x="941601" y="1246048"/>
                      <a:pt x="941601" y="1246048"/>
                    </a:cubicBezTo>
                    <a:cubicBezTo>
                      <a:pt x="941601" y="1246048"/>
                      <a:pt x="941601" y="1244840"/>
                      <a:pt x="941601" y="1244840"/>
                    </a:cubicBezTo>
                    <a:cubicBezTo>
                      <a:pt x="941601" y="1244840"/>
                      <a:pt x="941601" y="1243632"/>
                      <a:pt x="941601" y="1243632"/>
                    </a:cubicBezTo>
                    <a:cubicBezTo>
                      <a:pt x="941601" y="1243632"/>
                      <a:pt x="941601" y="1243632"/>
                      <a:pt x="941601" y="1242424"/>
                    </a:cubicBezTo>
                    <a:cubicBezTo>
                      <a:pt x="941601" y="1242424"/>
                      <a:pt x="941601" y="1242424"/>
                      <a:pt x="941601" y="1242424"/>
                    </a:cubicBezTo>
                    <a:cubicBezTo>
                      <a:pt x="941601" y="1242424"/>
                      <a:pt x="941601" y="1242424"/>
                      <a:pt x="941601" y="1242424"/>
                    </a:cubicBezTo>
                    <a:cubicBezTo>
                      <a:pt x="941601" y="1242424"/>
                      <a:pt x="941601" y="1242424"/>
                      <a:pt x="941601" y="1242424"/>
                    </a:cubicBezTo>
                    <a:cubicBezTo>
                      <a:pt x="941601" y="1242424"/>
                      <a:pt x="941601" y="1241216"/>
                      <a:pt x="941601" y="1241216"/>
                    </a:cubicBezTo>
                    <a:cubicBezTo>
                      <a:pt x="941601" y="1241216"/>
                      <a:pt x="941601" y="1241216"/>
                      <a:pt x="941601" y="1241216"/>
                    </a:cubicBezTo>
                    <a:cubicBezTo>
                      <a:pt x="941601" y="1241216"/>
                      <a:pt x="941601" y="1241216"/>
                      <a:pt x="941601" y="1241216"/>
                    </a:cubicBezTo>
                    <a:cubicBezTo>
                      <a:pt x="941601" y="1241216"/>
                      <a:pt x="941601" y="1241216"/>
                      <a:pt x="941601" y="1241216"/>
                    </a:cubicBezTo>
                    <a:cubicBezTo>
                      <a:pt x="941601" y="1241216"/>
                      <a:pt x="941601" y="1241216"/>
                      <a:pt x="941601" y="1241216"/>
                    </a:cubicBezTo>
                    <a:cubicBezTo>
                      <a:pt x="941601" y="1241216"/>
                      <a:pt x="941601" y="1241216"/>
                      <a:pt x="941601" y="1241216"/>
                    </a:cubicBezTo>
                    <a:cubicBezTo>
                      <a:pt x="941601" y="1241216"/>
                      <a:pt x="941601" y="1241216"/>
                      <a:pt x="941601" y="1241216"/>
                    </a:cubicBezTo>
                    <a:cubicBezTo>
                      <a:pt x="941601" y="1241216"/>
                      <a:pt x="941601" y="1241216"/>
                      <a:pt x="941601" y="1241216"/>
                    </a:cubicBezTo>
                    <a:cubicBezTo>
                      <a:pt x="941601" y="1241216"/>
                      <a:pt x="941601" y="1241216"/>
                      <a:pt x="941601" y="1241216"/>
                    </a:cubicBezTo>
                    <a:lnTo>
                      <a:pt x="941601" y="1241216"/>
                    </a:lnTo>
                    <a:cubicBezTo>
                      <a:pt x="941601" y="1241216"/>
                      <a:pt x="941601" y="1241216"/>
                      <a:pt x="941601" y="1241216"/>
                    </a:cubicBezTo>
                    <a:cubicBezTo>
                      <a:pt x="941601" y="1241216"/>
                      <a:pt x="941601" y="1240008"/>
                      <a:pt x="941601" y="1240008"/>
                    </a:cubicBezTo>
                    <a:cubicBezTo>
                      <a:pt x="941601" y="1240008"/>
                      <a:pt x="941601" y="1240008"/>
                      <a:pt x="941601" y="1240008"/>
                    </a:cubicBezTo>
                    <a:cubicBezTo>
                      <a:pt x="941601" y="1240008"/>
                      <a:pt x="941601" y="1240008"/>
                      <a:pt x="941601" y="1240008"/>
                    </a:cubicBezTo>
                    <a:cubicBezTo>
                      <a:pt x="941601" y="1240008"/>
                      <a:pt x="941601" y="1240008"/>
                      <a:pt x="941601" y="1240008"/>
                    </a:cubicBezTo>
                    <a:cubicBezTo>
                      <a:pt x="941601" y="1240008"/>
                      <a:pt x="941601" y="1240008"/>
                      <a:pt x="941601" y="1240008"/>
                    </a:cubicBezTo>
                    <a:cubicBezTo>
                      <a:pt x="941601" y="1240008"/>
                      <a:pt x="941601" y="1238800"/>
                      <a:pt x="941601" y="1238800"/>
                    </a:cubicBezTo>
                    <a:lnTo>
                      <a:pt x="941601" y="1238800"/>
                    </a:lnTo>
                    <a:cubicBezTo>
                      <a:pt x="941601" y="1238800"/>
                      <a:pt x="941601" y="1237592"/>
                      <a:pt x="941601" y="1237592"/>
                    </a:cubicBezTo>
                    <a:cubicBezTo>
                      <a:pt x="941601" y="1237592"/>
                      <a:pt x="941601" y="1237592"/>
                      <a:pt x="941601" y="1236383"/>
                    </a:cubicBezTo>
                    <a:cubicBezTo>
                      <a:pt x="941601" y="1236383"/>
                      <a:pt x="941601" y="1236383"/>
                      <a:pt x="941601" y="1236383"/>
                    </a:cubicBezTo>
                    <a:cubicBezTo>
                      <a:pt x="941601" y="1233967"/>
                      <a:pt x="941601" y="1232759"/>
                      <a:pt x="942810" y="1230343"/>
                    </a:cubicBezTo>
                    <a:lnTo>
                      <a:pt x="942810" y="1229135"/>
                    </a:lnTo>
                    <a:cubicBezTo>
                      <a:pt x="942810" y="1229135"/>
                      <a:pt x="942810" y="1227926"/>
                      <a:pt x="942810" y="1227926"/>
                    </a:cubicBezTo>
                    <a:cubicBezTo>
                      <a:pt x="942810" y="1227926"/>
                      <a:pt x="942810" y="1226718"/>
                      <a:pt x="942810" y="1226718"/>
                    </a:cubicBezTo>
                    <a:cubicBezTo>
                      <a:pt x="942810" y="1226718"/>
                      <a:pt x="942810" y="1226718"/>
                      <a:pt x="942810" y="1225510"/>
                    </a:cubicBezTo>
                    <a:cubicBezTo>
                      <a:pt x="942810" y="1224302"/>
                      <a:pt x="942810" y="1223094"/>
                      <a:pt x="944018" y="1221886"/>
                    </a:cubicBezTo>
                    <a:cubicBezTo>
                      <a:pt x="944018" y="1221886"/>
                      <a:pt x="944018" y="1221886"/>
                      <a:pt x="944018" y="1220678"/>
                    </a:cubicBezTo>
                    <a:cubicBezTo>
                      <a:pt x="940393" y="1221886"/>
                      <a:pt x="936769" y="1224302"/>
                      <a:pt x="933144" y="1225510"/>
                    </a:cubicBezTo>
                    <a:cubicBezTo>
                      <a:pt x="934353" y="1226718"/>
                      <a:pt x="934353" y="1226718"/>
                      <a:pt x="934353" y="1227926"/>
                    </a:cubicBezTo>
                    <a:cubicBezTo>
                      <a:pt x="934353" y="1227926"/>
                      <a:pt x="934353" y="1227926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4353" y="1229135"/>
                      <a:pt x="934353" y="1229135"/>
                      <a:pt x="934353" y="1229135"/>
                    </a:cubicBezTo>
                    <a:cubicBezTo>
                      <a:pt x="933144" y="1227926"/>
                      <a:pt x="931936" y="1227926"/>
                      <a:pt x="930729" y="1226718"/>
                    </a:cubicBezTo>
                    <a:cubicBezTo>
                      <a:pt x="930729" y="1226718"/>
                      <a:pt x="930729" y="1226718"/>
                      <a:pt x="930729" y="1226718"/>
                    </a:cubicBezTo>
                    <a:cubicBezTo>
                      <a:pt x="930729" y="1226718"/>
                      <a:pt x="930729" y="1226718"/>
                      <a:pt x="930729" y="1226718"/>
                    </a:cubicBezTo>
                    <a:cubicBezTo>
                      <a:pt x="929520" y="1226718"/>
                      <a:pt x="928312" y="1226718"/>
                      <a:pt x="925896" y="1227926"/>
                    </a:cubicBezTo>
                    <a:cubicBezTo>
                      <a:pt x="925896" y="1227926"/>
                      <a:pt x="925896" y="1227926"/>
                      <a:pt x="925896" y="1227926"/>
                    </a:cubicBezTo>
                    <a:cubicBezTo>
                      <a:pt x="925896" y="1227926"/>
                      <a:pt x="925896" y="1227926"/>
                      <a:pt x="925896" y="1227926"/>
                    </a:cubicBezTo>
                    <a:cubicBezTo>
                      <a:pt x="925896" y="1227926"/>
                      <a:pt x="925896" y="1227926"/>
                      <a:pt x="925896" y="1227926"/>
                    </a:cubicBezTo>
                    <a:cubicBezTo>
                      <a:pt x="925896" y="1227926"/>
                      <a:pt x="925896" y="1227926"/>
                      <a:pt x="925896" y="1227926"/>
                    </a:cubicBezTo>
                    <a:cubicBezTo>
                      <a:pt x="924688" y="1229135"/>
                      <a:pt x="923479" y="1230343"/>
                      <a:pt x="923479" y="1232759"/>
                    </a:cubicBezTo>
                    <a:cubicBezTo>
                      <a:pt x="923479" y="1233967"/>
                      <a:pt x="923479" y="1235175"/>
                      <a:pt x="923479" y="1235175"/>
                    </a:cubicBezTo>
                    <a:cubicBezTo>
                      <a:pt x="923479" y="1236383"/>
                      <a:pt x="923479" y="1237592"/>
                      <a:pt x="923479" y="1237592"/>
                    </a:cubicBezTo>
                    <a:cubicBezTo>
                      <a:pt x="923479" y="1238800"/>
                      <a:pt x="923479" y="1238800"/>
                      <a:pt x="923479" y="1240008"/>
                    </a:cubicBezTo>
                    <a:cubicBezTo>
                      <a:pt x="923479" y="1241216"/>
                      <a:pt x="922272" y="1242424"/>
                      <a:pt x="922272" y="1242424"/>
                    </a:cubicBezTo>
                    <a:cubicBezTo>
                      <a:pt x="922272" y="1242424"/>
                      <a:pt x="922272" y="1242424"/>
                      <a:pt x="921063" y="1242424"/>
                    </a:cubicBezTo>
                    <a:cubicBezTo>
                      <a:pt x="921063" y="1242424"/>
                      <a:pt x="919855" y="1241216"/>
                      <a:pt x="919855" y="1241216"/>
                    </a:cubicBezTo>
                    <a:cubicBezTo>
                      <a:pt x="918647" y="1240008"/>
                      <a:pt x="918647" y="1238800"/>
                      <a:pt x="918647" y="1237592"/>
                    </a:cubicBezTo>
                    <a:cubicBezTo>
                      <a:pt x="918647" y="1236383"/>
                      <a:pt x="917439" y="1233967"/>
                      <a:pt x="917439" y="1232759"/>
                    </a:cubicBezTo>
                    <a:cubicBezTo>
                      <a:pt x="917439" y="1232759"/>
                      <a:pt x="917439" y="1231551"/>
                      <a:pt x="916231" y="1231551"/>
                    </a:cubicBezTo>
                    <a:cubicBezTo>
                      <a:pt x="916231" y="1231551"/>
                      <a:pt x="916231" y="1231551"/>
                      <a:pt x="916231" y="1231551"/>
                    </a:cubicBezTo>
                    <a:cubicBezTo>
                      <a:pt x="916231" y="1231551"/>
                      <a:pt x="916231" y="1231551"/>
                      <a:pt x="915022" y="1231551"/>
                    </a:cubicBezTo>
                    <a:cubicBezTo>
                      <a:pt x="915022" y="1231551"/>
                      <a:pt x="913815" y="1231551"/>
                      <a:pt x="913815" y="1231551"/>
                    </a:cubicBezTo>
                    <a:cubicBezTo>
                      <a:pt x="912607" y="1231551"/>
                      <a:pt x="911398" y="1230343"/>
                      <a:pt x="908982" y="1230343"/>
                    </a:cubicBezTo>
                    <a:cubicBezTo>
                      <a:pt x="907774" y="1230343"/>
                      <a:pt x="905358" y="1229135"/>
                      <a:pt x="904150" y="1229135"/>
                    </a:cubicBezTo>
                    <a:cubicBezTo>
                      <a:pt x="904150" y="1233967"/>
                      <a:pt x="904150" y="1237592"/>
                      <a:pt x="904150" y="1242424"/>
                    </a:cubicBezTo>
                    <a:cubicBezTo>
                      <a:pt x="904150" y="1243632"/>
                      <a:pt x="904150" y="1243632"/>
                      <a:pt x="904150" y="1244840"/>
                    </a:cubicBezTo>
                    <a:lnTo>
                      <a:pt x="904150" y="1244840"/>
                    </a:lnTo>
                    <a:cubicBezTo>
                      <a:pt x="904150" y="1244840"/>
                      <a:pt x="904150" y="1244840"/>
                      <a:pt x="904150" y="1244840"/>
                    </a:cubicBezTo>
                    <a:cubicBezTo>
                      <a:pt x="904150" y="1246048"/>
                      <a:pt x="904150" y="1246048"/>
                      <a:pt x="904150" y="1247256"/>
                    </a:cubicBezTo>
                    <a:cubicBezTo>
                      <a:pt x="904150" y="1247256"/>
                      <a:pt x="904150" y="1247256"/>
                      <a:pt x="904150" y="1247256"/>
                    </a:cubicBezTo>
                    <a:cubicBezTo>
                      <a:pt x="904150" y="1248465"/>
                      <a:pt x="904150" y="1248465"/>
                      <a:pt x="904150" y="1249673"/>
                    </a:cubicBezTo>
                    <a:cubicBezTo>
                      <a:pt x="904150" y="1249673"/>
                      <a:pt x="904150" y="1250881"/>
                      <a:pt x="904150" y="1250881"/>
                    </a:cubicBezTo>
                    <a:cubicBezTo>
                      <a:pt x="904150" y="1250881"/>
                      <a:pt x="904150" y="1250881"/>
                      <a:pt x="904150" y="1250881"/>
                    </a:cubicBezTo>
                    <a:cubicBezTo>
                      <a:pt x="904150" y="1253297"/>
                      <a:pt x="905358" y="1256922"/>
                      <a:pt x="905358" y="1259338"/>
                    </a:cubicBezTo>
                    <a:cubicBezTo>
                      <a:pt x="922272" y="1262962"/>
                      <a:pt x="923479" y="1265378"/>
                      <a:pt x="924688" y="1266586"/>
                    </a:cubicBezTo>
                    <a:close/>
                    <a:moveTo>
                      <a:pt x="948850" y="1231551"/>
                    </a:moveTo>
                    <a:cubicBezTo>
                      <a:pt x="948850" y="1231551"/>
                      <a:pt x="948850" y="1231551"/>
                      <a:pt x="948850" y="1231551"/>
                    </a:cubicBezTo>
                    <a:cubicBezTo>
                      <a:pt x="948850" y="1231551"/>
                      <a:pt x="948850" y="1231551"/>
                      <a:pt x="948850" y="1231551"/>
                    </a:cubicBezTo>
                    <a:cubicBezTo>
                      <a:pt x="948850" y="1231551"/>
                      <a:pt x="948850" y="1231551"/>
                      <a:pt x="948850" y="1231551"/>
                    </a:cubicBezTo>
                    <a:lnTo>
                      <a:pt x="948850" y="1231551"/>
                    </a:lnTo>
                    <a:lnTo>
                      <a:pt x="948850" y="1231551"/>
                    </a:lnTo>
                    <a:cubicBezTo>
                      <a:pt x="948850" y="1231551"/>
                      <a:pt x="948850" y="1231551"/>
                      <a:pt x="948850" y="1231551"/>
                    </a:cubicBezTo>
                    <a:close/>
                    <a:moveTo>
                      <a:pt x="993550" y="1212221"/>
                    </a:moveTo>
                    <a:cubicBezTo>
                      <a:pt x="993550" y="1212221"/>
                      <a:pt x="993550" y="1212221"/>
                      <a:pt x="993550" y="1212221"/>
                    </a:cubicBezTo>
                    <a:cubicBezTo>
                      <a:pt x="993550" y="1212221"/>
                      <a:pt x="992343" y="1212221"/>
                      <a:pt x="992343" y="1212221"/>
                    </a:cubicBezTo>
                    <a:cubicBezTo>
                      <a:pt x="992343" y="1212221"/>
                      <a:pt x="992343" y="1212221"/>
                      <a:pt x="992343" y="1212221"/>
                    </a:cubicBezTo>
                    <a:cubicBezTo>
                      <a:pt x="992343" y="1212221"/>
                      <a:pt x="992343" y="1212221"/>
                      <a:pt x="992343" y="1212221"/>
                    </a:cubicBezTo>
                    <a:cubicBezTo>
                      <a:pt x="992343" y="1212221"/>
                      <a:pt x="992343" y="1212221"/>
                      <a:pt x="992343" y="1212221"/>
                    </a:cubicBezTo>
                    <a:cubicBezTo>
                      <a:pt x="992343" y="1212221"/>
                      <a:pt x="992343" y="1212221"/>
                      <a:pt x="991135" y="1212221"/>
                    </a:cubicBezTo>
                    <a:cubicBezTo>
                      <a:pt x="991135" y="1212221"/>
                      <a:pt x="991135" y="1212221"/>
                      <a:pt x="991135" y="1212221"/>
                    </a:cubicBezTo>
                    <a:cubicBezTo>
                      <a:pt x="991135" y="1212221"/>
                      <a:pt x="991135" y="1212221"/>
                      <a:pt x="991135" y="1212221"/>
                    </a:cubicBezTo>
                    <a:cubicBezTo>
                      <a:pt x="991135" y="1212221"/>
                      <a:pt x="991135" y="1212221"/>
                      <a:pt x="991135" y="1212221"/>
                    </a:cubicBezTo>
                    <a:cubicBezTo>
                      <a:pt x="991135" y="1212221"/>
                      <a:pt x="991135" y="1212221"/>
                      <a:pt x="991135" y="1212221"/>
                    </a:cubicBezTo>
                    <a:cubicBezTo>
                      <a:pt x="991135" y="1212221"/>
                      <a:pt x="991135" y="1212221"/>
                      <a:pt x="989926" y="1212221"/>
                    </a:cubicBezTo>
                    <a:cubicBezTo>
                      <a:pt x="989926" y="1212221"/>
                      <a:pt x="989926" y="1212221"/>
                      <a:pt x="989926" y="1212221"/>
                    </a:cubicBezTo>
                    <a:cubicBezTo>
                      <a:pt x="989926" y="1212221"/>
                      <a:pt x="989926" y="1212221"/>
                      <a:pt x="989926" y="1212221"/>
                    </a:cubicBezTo>
                    <a:cubicBezTo>
                      <a:pt x="989926" y="1212221"/>
                      <a:pt x="989926" y="1212221"/>
                      <a:pt x="988718" y="1212221"/>
                    </a:cubicBezTo>
                    <a:cubicBezTo>
                      <a:pt x="987510" y="1212221"/>
                      <a:pt x="986302" y="1213429"/>
                      <a:pt x="986302" y="1213429"/>
                    </a:cubicBezTo>
                    <a:cubicBezTo>
                      <a:pt x="985094" y="1214637"/>
                      <a:pt x="983886" y="1215845"/>
                      <a:pt x="983886" y="1215845"/>
                    </a:cubicBezTo>
                    <a:cubicBezTo>
                      <a:pt x="983886" y="1215845"/>
                      <a:pt x="983886" y="1217053"/>
                      <a:pt x="982678" y="1217053"/>
                    </a:cubicBezTo>
                    <a:cubicBezTo>
                      <a:pt x="982678" y="1217053"/>
                      <a:pt x="982678" y="1217053"/>
                      <a:pt x="982678" y="1217053"/>
                    </a:cubicBezTo>
                    <a:cubicBezTo>
                      <a:pt x="982678" y="1218261"/>
                      <a:pt x="981469" y="1218261"/>
                      <a:pt x="981469" y="1219470"/>
                    </a:cubicBezTo>
                    <a:cubicBezTo>
                      <a:pt x="981469" y="1219470"/>
                      <a:pt x="981469" y="1219470"/>
                      <a:pt x="981469" y="1219470"/>
                    </a:cubicBezTo>
                    <a:cubicBezTo>
                      <a:pt x="981469" y="1220678"/>
                      <a:pt x="980261" y="1220678"/>
                      <a:pt x="980261" y="1221886"/>
                    </a:cubicBezTo>
                    <a:cubicBezTo>
                      <a:pt x="980261" y="1221886"/>
                      <a:pt x="980261" y="1221886"/>
                      <a:pt x="980261" y="1221886"/>
                    </a:cubicBezTo>
                    <a:cubicBezTo>
                      <a:pt x="980261" y="1223094"/>
                      <a:pt x="979053" y="1223094"/>
                      <a:pt x="979053" y="1224302"/>
                    </a:cubicBezTo>
                    <a:cubicBezTo>
                      <a:pt x="979053" y="1224302"/>
                      <a:pt x="979053" y="1224302"/>
                      <a:pt x="979053" y="1224302"/>
                    </a:cubicBezTo>
                    <a:cubicBezTo>
                      <a:pt x="979053" y="1225510"/>
                      <a:pt x="977845" y="1226718"/>
                      <a:pt x="977845" y="1226718"/>
                    </a:cubicBezTo>
                    <a:cubicBezTo>
                      <a:pt x="977845" y="1226718"/>
                      <a:pt x="977845" y="1226718"/>
                      <a:pt x="977845" y="1226718"/>
                    </a:cubicBezTo>
                    <a:cubicBezTo>
                      <a:pt x="977845" y="1227926"/>
                      <a:pt x="976637" y="1229135"/>
                      <a:pt x="976637" y="1231551"/>
                    </a:cubicBezTo>
                    <a:cubicBezTo>
                      <a:pt x="976637" y="1232759"/>
                      <a:pt x="976637" y="1232759"/>
                      <a:pt x="976637" y="1233967"/>
                    </a:cubicBezTo>
                    <a:cubicBezTo>
                      <a:pt x="976637" y="1233967"/>
                      <a:pt x="976637" y="1235175"/>
                      <a:pt x="976637" y="1235175"/>
                    </a:cubicBezTo>
                    <a:cubicBezTo>
                      <a:pt x="977845" y="1235175"/>
                      <a:pt x="979053" y="1236383"/>
                      <a:pt x="980261" y="1237592"/>
                    </a:cubicBezTo>
                    <a:cubicBezTo>
                      <a:pt x="982678" y="1241216"/>
                      <a:pt x="979053" y="1244840"/>
                      <a:pt x="976637" y="1247256"/>
                    </a:cubicBezTo>
                    <a:cubicBezTo>
                      <a:pt x="971804" y="1250881"/>
                      <a:pt x="968180" y="1254505"/>
                      <a:pt x="965764" y="1258129"/>
                    </a:cubicBezTo>
                    <a:cubicBezTo>
                      <a:pt x="965764" y="1258129"/>
                      <a:pt x="965764" y="1259338"/>
                      <a:pt x="964556" y="1259338"/>
                    </a:cubicBezTo>
                    <a:cubicBezTo>
                      <a:pt x="963347" y="1261754"/>
                      <a:pt x="962139" y="1264170"/>
                      <a:pt x="960932" y="1266586"/>
                    </a:cubicBezTo>
                    <a:cubicBezTo>
                      <a:pt x="960932" y="1266586"/>
                      <a:pt x="960932" y="1267795"/>
                      <a:pt x="959723" y="1267795"/>
                    </a:cubicBezTo>
                    <a:cubicBezTo>
                      <a:pt x="959723" y="1267795"/>
                      <a:pt x="959723" y="1269003"/>
                      <a:pt x="958515" y="1269003"/>
                    </a:cubicBezTo>
                    <a:cubicBezTo>
                      <a:pt x="957307" y="1272627"/>
                      <a:pt x="956099" y="1278668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lnTo>
                      <a:pt x="953682" y="1281084"/>
                    </a:ln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3682" y="1281084"/>
                      <a:pt x="953682" y="1281084"/>
                    </a:cubicBezTo>
                    <a:lnTo>
                      <a:pt x="953682" y="1281084"/>
                    </a:lnTo>
                    <a:cubicBezTo>
                      <a:pt x="953682" y="1281084"/>
                      <a:pt x="953682" y="1281084"/>
                      <a:pt x="953682" y="1281084"/>
                    </a:cubicBezTo>
                    <a:lnTo>
                      <a:pt x="953682" y="1281084"/>
                    </a:lnTo>
                    <a:cubicBezTo>
                      <a:pt x="953682" y="1281084"/>
                      <a:pt x="953682" y="1281084"/>
                      <a:pt x="953682" y="1281084"/>
                    </a:cubicBezTo>
                    <a:lnTo>
                      <a:pt x="953682" y="1281084"/>
                    </a:lnTo>
                    <a:cubicBezTo>
                      <a:pt x="953682" y="1281084"/>
                      <a:pt x="953682" y="1281084"/>
                      <a:pt x="953682" y="1281084"/>
                    </a:cubicBezTo>
                    <a:cubicBezTo>
                      <a:pt x="953682" y="1281084"/>
                      <a:pt x="954891" y="1279876"/>
                      <a:pt x="954891" y="1279876"/>
                    </a:cubicBezTo>
                    <a:cubicBezTo>
                      <a:pt x="954891" y="1279876"/>
                      <a:pt x="954891" y="1279876"/>
                      <a:pt x="954891" y="1279876"/>
                    </a:cubicBezTo>
                    <a:cubicBezTo>
                      <a:pt x="954891" y="1279876"/>
                      <a:pt x="956099" y="1278668"/>
                      <a:pt x="956099" y="1278668"/>
                    </a:cubicBezTo>
                    <a:cubicBezTo>
                      <a:pt x="956099" y="1278668"/>
                      <a:pt x="956099" y="1278668"/>
                      <a:pt x="956099" y="1278668"/>
                    </a:cubicBezTo>
                    <a:cubicBezTo>
                      <a:pt x="957307" y="1277459"/>
                      <a:pt x="958515" y="1276251"/>
                      <a:pt x="959723" y="1275043"/>
                    </a:cubicBezTo>
                    <a:cubicBezTo>
                      <a:pt x="959723" y="1275043"/>
                      <a:pt x="959723" y="1275043"/>
                      <a:pt x="959723" y="1275043"/>
                    </a:cubicBezTo>
                    <a:cubicBezTo>
                      <a:pt x="962139" y="1271419"/>
                      <a:pt x="964556" y="1267795"/>
                      <a:pt x="966972" y="1264170"/>
                    </a:cubicBezTo>
                    <a:cubicBezTo>
                      <a:pt x="966972" y="1264170"/>
                      <a:pt x="966972" y="1264170"/>
                      <a:pt x="966972" y="1264170"/>
                    </a:cubicBezTo>
                    <a:cubicBezTo>
                      <a:pt x="966972" y="1264170"/>
                      <a:pt x="966972" y="1264170"/>
                      <a:pt x="966972" y="1264170"/>
                    </a:cubicBezTo>
                    <a:cubicBezTo>
                      <a:pt x="966972" y="1264170"/>
                      <a:pt x="966972" y="1264170"/>
                      <a:pt x="966972" y="1264170"/>
                    </a:cubicBezTo>
                    <a:cubicBezTo>
                      <a:pt x="966972" y="1265378"/>
                      <a:pt x="965764" y="1265378"/>
                      <a:pt x="965764" y="1266586"/>
                    </a:cubicBezTo>
                    <a:cubicBezTo>
                      <a:pt x="965764" y="1266586"/>
                      <a:pt x="965764" y="1266586"/>
                      <a:pt x="965764" y="1266586"/>
                    </a:cubicBezTo>
                    <a:cubicBezTo>
                      <a:pt x="965764" y="1266586"/>
                      <a:pt x="964556" y="1267795"/>
                      <a:pt x="964556" y="1267795"/>
                    </a:cubicBezTo>
                    <a:cubicBezTo>
                      <a:pt x="964556" y="1267795"/>
                      <a:pt x="963347" y="1269003"/>
                      <a:pt x="963347" y="1269003"/>
                    </a:cubicBezTo>
                    <a:cubicBezTo>
                      <a:pt x="963347" y="1269003"/>
                      <a:pt x="963347" y="1269003"/>
                      <a:pt x="963347" y="1269003"/>
                    </a:cubicBezTo>
                    <a:cubicBezTo>
                      <a:pt x="962139" y="1271419"/>
                      <a:pt x="959723" y="1273835"/>
                      <a:pt x="958515" y="1276251"/>
                    </a:cubicBezTo>
                    <a:cubicBezTo>
                      <a:pt x="958515" y="1276251"/>
                      <a:pt x="958515" y="1276251"/>
                      <a:pt x="958515" y="1276251"/>
                    </a:cubicBezTo>
                    <a:cubicBezTo>
                      <a:pt x="958515" y="1276251"/>
                      <a:pt x="957307" y="1277459"/>
                      <a:pt x="957307" y="1277459"/>
                    </a:cubicBezTo>
                    <a:cubicBezTo>
                      <a:pt x="957307" y="1277459"/>
                      <a:pt x="957307" y="1277459"/>
                      <a:pt x="957307" y="1277459"/>
                    </a:cubicBezTo>
                    <a:cubicBezTo>
                      <a:pt x="957307" y="1277459"/>
                      <a:pt x="957307" y="1277459"/>
                      <a:pt x="957307" y="1277459"/>
                    </a:cubicBezTo>
                    <a:cubicBezTo>
                      <a:pt x="957307" y="1277459"/>
                      <a:pt x="957307" y="1277459"/>
                      <a:pt x="957307" y="1277459"/>
                    </a:cubicBezTo>
                    <a:cubicBezTo>
                      <a:pt x="957307" y="1277459"/>
                      <a:pt x="957307" y="1277459"/>
                      <a:pt x="957307" y="1277459"/>
                    </a:cubicBezTo>
                    <a:cubicBezTo>
                      <a:pt x="957307" y="1277459"/>
                      <a:pt x="957307" y="1277459"/>
                      <a:pt x="957307" y="1277459"/>
                    </a:cubicBezTo>
                    <a:cubicBezTo>
                      <a:pt x="957307" y="1277459"/>
                      <a:pt x="957307" y="1277459"/>
                      <a:pt x="957307" y="1277459"/>
                    </a:cubicBezTo>
                    <a:cubicBezTo>
                      <a:pt x="957307" y="1277459"/>
                      <a:pt x="957307" y="1277459"/>
                      <a:pt x="957307" y="1277459"/>
                    </a:cubicBezTo>
                    <a:cubicBezTo>
                      <a:pt x="957307" y="1277459"/>
                      <a:pt x="957307" y="1277459"/>
                      <a:pt x="957307" y="1277459"/>
                    </a:cubicBezTo>
                    <a:cubicBezTo>
                      <a:pt x="957307" y="1277459"/>
                      <a:pt x="956099" y="1278668"/>
                      <a:pt x="956099" y="1278668"/>
                    </a:cubicBezTo>
                    <a:cubicBezTo>
                      <a:pt x="956099" y="1278668"/>
                      <a:pt x="954891" y="1279876"/>
                      <a:pt x="954891" y="1281084"/>
                    </a:cubicBezTo>
                    <a:cubicBezTo>
                      <a:pt x="954891" y="1281084"/>
                      <a:pt x="954891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lnTo>
                      <a:pt x="953682" y="1282292"/>
                    </a:ln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3682" y="1282292"/>
                    </a:cubicBezTo>
                    <a:cubicBezTo>
                      <a:pt x="953682" y="1282292"/>
                      <a:pt x="953682" y="1282292"/>
                      <a:pt x="954891" y="1282292"/>
                    </a:cubicBezTo>
                    <a:cubicBezTo>
                      <a:pt x="954891" y="1282292"/>
                      <a:pt x="954891" y="1282292"/>
                      <a:pt x="954891" y="1282292"/>
                    </a:cubicBezTo>
                    <a:cubicBezTo>
                      <a:pt x="954891" y="1282292"/>
                      <a:pt x="956099" y="1282292"/>
                      <a:pt x="956099" y="1282292"/>
                    </a:cubicBezTo>
                    <a:cubicBezTo>
                      <a:pt x="956099" y="1282292"/>
                      <a:pt x="956099" y="1282292"/>
                      <a:pt x="956099" y="1282292"/>
                    </a:cubicBezTo>
                    <a:cubicBezTo>
                      <a:pt x="956099" y="1282292"/>
                      <a:pt x="957307" y="1282292"/>
                      <a:pt x="957307" y="1282292"/>
                    </a:cubicBezTo>
                    <a:cubicBezTo>
                      <a:pt x="957307" y="1282292"/>
                      <a:pt x="957307" y="1282292"/>
                      <a:pt x="957307" y="1282292"/>
                    </a:cubicBezTo>
                    <a:cubicBezTo>
                      <a:pt x="957307" y="1282292"/>
                      <a:pt x="958515" y="1282292"/>
                      <a:pt x="958515" y="1282292"/>
                    </a:cubicBezTo>
                    <a:cubicBezTo>
                      <a:pt x="958515" y="1282292"/>
                      <a:pt x="958515" y="1282292"/>
                      <a:pt x="958515" y="1282292"/>
                    </a:cubicBezTo>
                    <a:cubicBezTo>
                      <a:pt x="958515" y="1282292"/>
                      <a:pt x="959723" y="1282292"/>
                      <a:pt x="959723" y="1282292"/>
                    </a:cubicBezTo>
                    <a:cubicBezTo>
                      <a:pt x="959723" y="1282292"/>
                      <a:pt x="959723" y="1282292"/>
                      <a:pt x="959723" y="1282292"/>
                    </a:cubicBezTo>
                    <a:cubicBezTo>
                      <a:pt x="959723" y="1282292"/>
                      <a:pt x="959723" y="1282292"/>
                      <a:pt x="959723" y="1282292"/>
                    </a:cubicBezTo>
                    <a:cubicBezTo>
                      <a:pt x="959723" y="1282292"/>
                      <a:pt x="960932" y="1282292"/>
                      <a:pt x="960932" y="1282292"/>
                    </a:cubicBezTo>
                    <a:cubicBezTo>
                      <a:pt x="960932" y="1282292"/>
                      <a:pt x="960932" y="1282292"/>
                      <a:pt x="960932" y="1282292"/>
                    </a:cubicBezTo>
                    <a:cubicBezTo>
                      <a:pt x="960932" y="1282292"/>
                      <a:pt x="962139" y="1282292"/>
                      <a:pt x="962139" y="1282292"/>
                    </a:cubicBezTo>
                    <a:cubicBezTo>
                      <a:pt x="962139" y="1282292"/>
                      <a:pt x="962139" y="1282292"/>
                      <a:pt x="962139" y="1282292"/>
                    </a:cubicBezTo>
                    <a:cubicBezTo>
                      <a:pt x="962139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3347" y="1282292"/>
                      <a:pt x="963347" y="1282292"/>
                    </a:cubicBezTo>
                    <a:cubicBezTo>
                      <a:pt x="963347" y="1282292"/>
                      <a:pt x="962139" y="1283500"/>
                      <a:pt x="962139" y="1283500"/>
                    </a:cubicBezTo>
                    <a:cubicBezTo>
                      <a:pt x="962139" y="1283500"/>
                      <a:pt x="962139" y="1283500"/>
                      <a:pt x="962139" y="1283500"/>
                    </a:cubicBezTo>
                    <a:cubicBezTo>
                      <a:pt x="962139" y="1283500"/>
                      <a:pt x="962139" y="1283500"/>
                      <a:pt x="962139" y="1283500"/>
                    </a:cubicBezTo>
                    <a:cubicBezTo>
                      <a:pt x="962139" y="1283500"/>
                      <a:pt x="962139" y="1283500"/>
                      <a:pt x="962139" y="1283500"/>
                    </a:cubicBezTo>
                    <a:cubicBezTo>
                      <a:pt x="962139" y="1283500"/>
                      <a:pt x="962139" y="1283500"/>
                      <a:pt x="962139" y="1283500"/>
                    </a:cubicBezTo>
                    <a:cubicBezTo>
                      <a:pt x="962139" y="1283500"/>
                      <a:pt x="962139" y="1283500"/>
                      <a:pt x="962139" y="1283500"/>
                    </a:cubicBezTo>
                    <a:cubicBezTo>
                      <a:pt x="962139" y="1283500"/>
                      <a:pt x="962139" y="1283500"/>
                      <a:pt x="962139" y="1283500"/>
                    </a:cubicBezTo>
                    <a:cubicBezTo>
                      <a:pt x="962139" y="1283500"/>
                      <a:pt x="962139" y="1283500"/>
                      <a:pt x="962139" y="1283500"/>
                    </a:cubicBezTo>
                    <a:cubicBezTo>
                      <a:pt x="962139" y="1283500"/>
                      <a:pt x="962139" y="1283500"/>
                      <a:pt x="962139" y="1283500"/>
                    </a:cubicBezTo>
                    <a:cubicBezTo>
                      <a:pt x="962139" y="1283500"/>
                      <a:pt x="962139" y="1283500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lnTo>
                      <a:pt x="962139" y="1284708"/>
                    </a:ln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lnTo>
                      <a:pt x="962139" y="1284708"/>
                    </a:ln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2139" y="1284708"/>
                      <a:pt x="962139" y="1284708"/>
                    </a:cubicBezTo>
                    <a:cubicBezTo>
                      <a:pt x="962139" y="1284708"/>
                      <a:pt x="963347" y="1284708"/>
                      <a:pt x="963347" y="1284708"/>
                    </a:cubicBezTo>
                    <a:cubicBezTo>
                      <a:pt x="963347" y="1284708"/>
                      <a:pt x="963347" y="1284708"/>
                      <a:pt x="963347" y="1284708"/>
                    </a:cubicBezTo>
                    <a:cubicBezTo>
                      <a:pt x="966972" y="1283500"/>
                      <a:pt x="969388" y="1282292"/>
                      <a:pt x="973013" y="1282292"/>
                    </a:cubicBezTo>
                    <a:cubicBezTo>
                      <a:pt x="973013" y="1282292"/>
                      <a:pt x="973013" y="1282292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3013" y="1281084"/>
                    </a:cubicBezTo>
                    <a:cubicBezTo>
                      <a:pt x="973013" y="1281084"/>
                      <a:pt x="973013" y="1281084"/>
                      <a:pt x="974221" y="1281084"/>
                    </a:cubicBezTo>
                    <a:cubicBezTo>
                      <a:pt x="974221" y="1281084"/>
                      <a:pt x="974221" y="1281084"/>
                      <a:pt x="974221" y="1281084"/>
                    </a:cubicBezTo>
                    <a:cubicBezTo>
                      <a:pt x="974221" y="1281084"/>
                      <a:pt x="974221" y="1281084"/>
                      <a:pt x="975429" y="1281084"/>
                    </a:cubicBezTo>
                    <a:cubicBezTo>
                      <a:pt x="975429" y="1281084"/>
                      <a:pt x="975429" y="1281084"/>
                      <a:pt x="975429" y="1281084"/>
                    </a:cubicBezTo>
                    <a:cubicBezTo>
                      <a:pt x="975429" y="1281084"/>
                      <a:pt x="975429" y="1281084"/>
                      <a:pt x="976637" y="1281084"/>
                    </a:cubicBezTo>
                    <a:cubicBezTo>
                      <a:pt x="976637" y="1281084"/>
                      <a:pt x="976637" y="1281084"/>
                      <a:pt x="976637" y="1281084"/>
                    </a:cubicBezTo>
                    <a:cubicBezTo>
                      <a:pt x="976637" y="1281084"/>
                      <a:pt x="976637" y="1281084"/>
                      <a:pt x="976637" y="1281084"/>
                    </a:cubicBezTo>
                    <a:cubicBezTo>
                      <a:pt x="976637" y="1281084"/>
                      <a:pt x="976637" y="1281084"/>
                      <a:pt x="976637" y="1281084"/>
                    </a:cubicBezTo>
                    <a:cubicBezTo>
                      <a:pt x="976637" y="1281084"/>
                      <a:pt x="976637" y="1281084"/>
                      <a:pt x="976637" y="1281084"/>
                    </a:cubicBezTo>
                    <a:cubicBezTo>
                      <a:pt x="976637" y="1281084"/>
                      <a:pt x="977845" y="1281084"/>
                      <a:pt x="977845" y="1281084"/>
                    </a:cubicBezTo>
                    <a:cubicBezTo>
                      <a:pt x="979053" y="1281084"/>
                      <a:pt x="979053" y="1281084"/>
                      <a:pt x="980261" y="1281084"/>
                    </a:cubicBezTo>
                    <a:cubicBezTo>
                      <a:pt x="980261" y="1281084"/>
                      <a:pt x="980261" y="1281084"/>
                      <a:pt x="980261" y="1281084"/>
                    </a:cubicBezTo>
                    <a:cubicBezTo>
                      <a:pt x="980261" y="1281084"/>
                      <a:pt x="980261" y="1281084"/>
                      <a:pt x="980261" y="1281084"/>
                    </a:cubicBezTo>
                    <a:cubicBezTo>
                      <a:pt x="980261" y="1281084"/>
                      <a:pt x="980261" y="1281084"/>
                      <a:pt x="980261" y="1281084"/>
                    </a:cubicBezTo>
                    <a:cubicBezTo>
                      <a:pt x="980261" y="1281084"/>
                      <a:pt x="980261" y="1281084"/>
                      <a:pt x="980261" y="1281084"/>
                    </a:cubicBezTo>
                    <a:cubicBezTo>
                      <a:pt x="980261" y="1281084"/>
                      <a:pt x="980261" y="1281084"/>
                      <a:pt x="980261" y="1281084"/>
                    </a:cubicBezTo>
                    <a:cubicBezTo>
                      <a:pt x="980261" y="1281084"/>
                      <a:pt x="980261" y="1281084"/>
                      <a:pt x="980261" y="1281084"/>
                    </a:cubicBezTo>
                    <a:cubicBezTo>
                      <a:pt x="980261" y="1281084"/>
                      <a:pt x="980261" y="1281084"/>
                      <a:pt x="980261" y="1281084"/>
                    </a:cubicBezTo>
                    <a:cubicBezTo>
                      <a:pt x="980261" y="1281084"/>
                      <a:pt x="980261" y="1281084"/>
                      <a:pt x="980261" y="1281084"/>
                    </a:cubicBezTo>
                    <a:cubicBezTo>
                      <a:pt x="980261" y="1281084"/>
                      <a:pt x="980261" y="1281084"/>
                      <a:pt x="980261" y="1281084"/>
                    </a:cubicBezTo>
                    <a:cubicBezTo>
                      <a:pt x="980261" y="1279876"/>
                      <a:pt x="981469" y="1278668"/>
                      <a:pt x="981469" y="1277459"/>
                    </a:cubicBezTo>
                    <a:cubicBezTo>
                      <a:pt x="981469" y="1276251"/>
                      <a:pt x="981469" y="1276251"/>
                      <a:pt x="981469" y="1275043"/>
                    </a:cubicBezTo>
                    <a:cubicBezTo>
                      <a:pt x="980261" y="1276251"/>
                      <a:pt x="980261" y="1276251"/>
                      <a:pt x="979053" y="1277459"/>
                    </a:cubicBezTo>
                    <a:cubicBezTo>
                      <a:pt x="979053" y="1277459"/>
                      <a:pt x="979053" y="1277459"/>
                      <a:pt x="979053" y="1277459"/>
                    </a:cubicBezTo>
                    <a:cubicBezTo>
                      <a:pt x="979053" y="1277459"/>
                      <a:pt x="977845" y="1278668"/>
                      <a:pt x="977845" y="1278668"/>
                    </a:cubicBezTo>
                    <a:cubicBezTo>
                      <a:pt x="977845" y="1278668"/>
                      <a:pt x="977845" y="1278668"/>
                      <a:pt x="977845" y="1278668"/>
                    </a:cubicBezTo>
                    <a:cubicBezTo>
                      <a:pt x="977845" y="1278668"/>
                      <a:pt x="977845" y="1278668"/>
                      <a:pt x="976637" y="1278668"/>
                    </a:cubicBezTo>
                    <a:cubicBezTo>
                      <a:pt x="976637" y="1278668"/>
                      <a:pt x="976637" y="1278668"/>
                      <a:pt x="976637" y="1278668"/>
                    </a:cubicBezTo>
                    <a:cubicBezTo>
                      <a:pt x="976637" y="1278668"/>
                      <a:pt x="976637" y="1278668"/>
                      <a:pt x="975429" y="1278668"/>
                    </a:cubicBezTo>
                    <a:cubicBezTo>
                      <a:pt x="975429" y="1278668"/>
                      <a:pt x="975429" y="1278668"/>
                      <a:pt x="974221" y="1278668"/>
                    </a:cubicBezTo>
                    <a:cubicBezTo>
                      <a:pt x="974221" y="1278668"/>
                      <a:pt x="974221" y="1278668"/>
                      <a:pt x="974221" y="1278668"/>
                    </a:cubicBezTo>
                    <a:cubicBezTo>
                      <a:pt x="974221" y="1278668"/>
                      <a:pt x="974221" y="1278668"/>
                      <a:pt x="973013" y="1278668"/>
                    </a:cubicBezTo>
                    <a:cubicBezTo>
                      <a:pt x="973013" y="1278668"/>
                      <a:pt x="973013" y="1278668"/>
                      <a:pt x="973013" y="1278668"/>
                    </a:cubicBezTo>
                    <a:cubicBezTo>
                      <a:pt x="973013" y="1278668"/>
                      <a:pt x="971804" y="1278668"/>
                      <a:pt x="971804" y="1279876"/>
                    </a:cubicBezTo>
                    <a:cubicBezTo>
                      <a:pt x="971804" y="1279876"/>
                      <a:pt x="970596" y="1279876"/>
                      <a:pt x="969388" y="1281084"/>
                    </a:cubicBezTo>
                    <a:cubicBezTo>
                      <a:pt x="969388" y="1281084"/>
                      <a:pt x="969388" y="1281084"/>
                      <a:pt x="969388" y="1281084"/>
                    </a:cubicBezTo>
                    <a:cubicBezTo>
                      <a:pt x="969388" y="1281084"/>
                      <a:pt x="969388" y="1281084"/>
                      <a:pt x="968180" y="1281084"/>
                    </a:cubicBezTo>
                    <a:cubicBezTo>
                      <a:pt x="968180" y="1281084"/>
                      <a:pt x="968180" y="1281084"/>
                      <a:pt x="968180" y="1281084"/>
                    </a:cubicBezTo>
                    <a:cubicBezTo>
                      <a:pt x="968180" y="1281084"/>
                      <a:pt x="968180" y="1281084"/>
                      <a:pt x="966972" y="1281084"/>
                    </a:cubicBezTo>
                    <a:cubicBezTo>
                      <a:pt x="966972" y="1281084"/>
                      <a:pt x="966972" y="1281084"/>
                      <a:pt x="966972" y="1281084"/>
                    </a:cubicBezTo>
                    <a:cubicBezTo>
                      <a:pt x="966972" y="1281084"/>
                      <a:pt x="966972" y="1281084"/>
                      <a:pt x="965764" y="1281084"/>
                    </a:cubicBezTo>
                    <a:cubicBezTo>
                      <a:pt x="965764" y="1281084"/>
                      <a:pt x="965764" y="1281084"/>
                      <a:pt x="965764" y="1281084"/>
                    </a:cubicBezTo>
                    <a:cubicBezTo>
                      <a:pt x="964556" y="1281084"/>
                      <a:pt x="964556" y="1281084"/>
                      <a:pt x="963347" y="1281084"/>
                    </a:cubicBezTo>
                    <a:cubicBezTo>
                      <a:pt x="963347" y="1281084"/>
                      <a:pt x="963347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lnTo>
                      <a:pt x="962139" y="1281084"/>
                    </a:lnTo>
                    <a:cubicBezTo>
                      <a:pt x="962139" y="1281084"/>
                      <a:pt x="962139" y="1281084"/>
                      <a:pt x="962139" y="1281084"/>
                    </a:cubicBezTo>
                    <a:lnTo>
                      <a:pt x="962139" y="1281084"/>
                    </a:lnTo>
                    <a:lnTo>
                      <a:pt x="962139" y="1281084"/>
                    </a:lnTo>
                    <a:lnTo>
                      <a:pt x="962139" y="1281084"/>
                    </a:ln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lnTo>
                      <a:pt x="962139" y="1281084"/>
                    </a:ln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2139" y="1281084"/>
                      <a:pt x="962139" y="1281084"/>
                      <a:pt x="962139" y="1281084"/>
                    </a:cubicBezTo>
                    <a:lnTo>
                      <a:pt x="962139" y="1281084"/>
                    </a:lnTo>
                    <a:cubicBezTo>
                      <a:pt x="962139" y="1281084"/>
                      <a:pt x="962139" y="1281084"/>
                      <a:pt x="962139" y="1281084"/>
                    </a:cubicBezTo>
                    <a:cubicBezTo>
                      <a:pt x="966972" y="1276251"/>
                      <a:pt x="971804" y="1271419"/>
                      <a:pt x="976637" y="1266586"/>
                    </a:cubicBezTo>
                    <a:cubicBezTo>
                      <a:pt x="977845" y="1256922"/>
                      <a:pt x="979053" y="1248465"/>
                      <a:pt x="981469" y="1240008"/>
                    </a:cubicBezTo>
                    <a:cubicBezTo>
                      <a:pt x="981469" y="1240008"/>
                      <a:pt x="981469" y="1240008"/>
                      <a:pt x="981469" y="1238800"/>
                    </a:cubicBezTo>
                    <a:cubicBezTo>
                      <a:pt x="981469" y="1236383"/>
                      <a:pt x="982678" y="1233967"/>
                      <a:pt x="982678" y="1231551"/>
                    </a:cubicBezTo>
                    <a:cubicBezTo>
                      <a:pt x="982678" y="1230343"/>
                      <a:pt x="982678" y="1229135"/>
                      <a:pt x="983886" y="1229135"/>
                    </a:cubicBezTo>
                    <a:cubicBezTo>
                      <a:pt x="983886" y="1227926"/>
                      <a:pt x="985094" y="1225510"/>
                      <a:pt x="985094" y="1224302"/>
                    </a:cubicBezTo>
                    <a:cubicBezTo>
                      <a:pt x="985094" y="1223094"/>
                      <a:pt x="986302" y="1221886"/>
                      <a:pt x="986302" y="1220678"/>
                    </a:cubicBezTo>
                    <a:cubicBezTo>
                      <a:pt x="986302" y="1219470"/>
                      <a:pt x="987510" y="1218261"/>
                      <a:pt x="987510" y="1217053"/>
                    </a:cubicBezTo>
                    <a:cubicBezTo>
                      <a:pt x="987510" y="1217053"/>
                      <a:pt x="987510" y="1215845"/>
                      <a:pt x="987510" y="1215845"/>
                    </a:cubicBezTo>
                    <a:lnTo>
                      <a:pt x="987510" y="1215845"/>
                    </a:lnTo>
                    <a:cubicBezTo>
                      <a:pt x="987510" y="1214637"/>
                      <a:pt x="987510" y="1212221"/>
                      <a:pt x="986302" y="1211013"/>
                    </a:cubicBezTo>
                    <a:cubicBezTo>
                      <a:pt x="985094" y="1208597"/>
                      <a:pt x="983886" y="1206180"/>
                      <a:pt x="981469" y="1203764"/>
                    </a:cubicBezTo>
                    <a:cubicBezTo>
                      <a:pt x="981469" y="1203764"/>
                      <a:pt x="981469" y="1203764"/>
                      <a:pt x="980261" y="1202556"/>
                    </a:cubicBezTo>
                    <a:cubicBezTo>
                      <a:pt x="979053" y="1203764"/>
                      <a:pt x="977845" y="1204972"/>
                      <a:pt x="976637" y="1204972"/>
                    </a:cubicBezTo>
                    <a:cubicBezTo>
                      <a:pt x="982678" y="1207388"/>
                      <a:pt x="985094" y="1215845"/>
                      <a:pt x="983886" y="1221886"/>
                    </a:cubicBezTo>
                    <a:cubicBezTo>
                      <a:pt x="983886" y="1223094"/>
                      <a:pt x="983886" y="1223094"/>
                      <a:pt x="983886" y="1224302"/>
                    </a:cubicBezTo>
                    <a:cubicBezTo>
                      <a:pt x="983886" y="1224302"/>
                      <a:pt x="983886" y="1224302"/>
                      <a:pt x="983886" y="1224302"/>
                    </a:cubicBezTo>
                    <a:lnTo>
                      <a:pt x="983886" y="1224302"/>
                    </a:lnTo>
                    <a:cubicBezTo>
                      <a:pt x="983886" y="1224302"/>
                      <a:pt x="983886" y="1224302"/>
                      <a:pt x="983886" y="1224302"/>
                    </a:cubicBezTo>
                    <a:cubicBezTo>
                      <a:pt x="983886" y="1224302"/>
                      <a:pt x="983886" y="1224302"/>
                      <a:pt x="983886" y="1224302"/>
                    </a:cubicBezTo>
                    <a:lnTo>
                      <a:pt x="983886" y="1224302"/>
                    </a:lnTo>
                    <a:cubicBezTo>
                      <a:pt x="983886" y="1224302"/>
                      <a:pt x="983886" y="1224302"/>
                      <a:pt x="983886" y="1224302"/>
                    </a:cubicBezTo>
                    <a:cubicBezTo>
                      <a:pt x="983886" y="1224302"/>
                      <a:pt x="983886" y="1224302"/>
                      <a:pt x="983886" y="1224302"/>
                    </a:cubicBezTo>
                    <a:cubicBezTo>
                      <a:pt x="983886" y="1224302"/>
                      <a:pt x="983886" y="1224302"/>
                      <a:pt x="983886" y="1224302"/>
                    </a:cubicBezTo>
                    <a:cubicBezTo>
                      <a:pt x="983886" y="1224302"/>
                      <a:pt x="983886" y="1224302"/>
                      <a:pt x="983886" y="1223094"/>
                    </a:cubicBezTo>
                    <a:cubicBezTo>
                      <a:pt x="983886" y="1223094"/>
                      <a:pt x="983886" y="1223094"/>
                      <a:pt x="983886" y="1223094"/>
                    </a:cubicBezTo>
                    <a:cubicBezTo>
                      <a:pt x="983886" y="1223094"/>
                      <a:pt x="983886" y="1223094"/>
                      <a:pt x="983886" y="1221886"/>
                    </a:cubicBezTo>
                    <a:cubicBezTo>
                      <a:pt x="983886" y="1221886"/>
                      <a:pt x="983886" y="1221886"/>
                      <a:pt x="983886" y="1221886"/>
                    </a:cubicBezTo>
                    <a:cubicBezTo>
                      <a:pt x="983886" y="1219470"/>
                      <a:pt x="983886" y="1218261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83886" y="1217053"/>
                      <a:pt x="983886" y="1217053"/>
                      <a:pt x="983886" y="1217053"/>
                    </a:cubicBezTo>
                    <a:cubicBezTo>
                      <a:pt x="994759" y="1212221"/>
                      <a:pt x="994759" y="1212221"/>
                      <a:pt x="993550" y="1212221"/>
                    </a:cubicBezTo>
                    <a:close/>
                    <a:moveTo>
                      <a:pt x="994759" y="1211013"/>
                    </a:moveTo>
                    <a:cubicBezTo>
                      <a:pt x="994759" y="1211013"/>
                      <a:pt x="994759" y="1211013"/>
                      <a:pt x="994759" y="1211013"/>
                    </a:cubicBezTo>
                    <a:cubicBezTo>
                      <a:pt x="994759" y="1211013"/>
                      <a:pt x="994759" y="1211013"/>
                      <a:pt x="994759" y="1211013"/>
                    </a:cubicBezTo>
                    <a:cubicBezTo>
                      <a:pt x="994759" y="1211013"/>
                      <a:pt x="994759" y="1211013"/>
                      <a:pt x="994759" y="1211013"/>
                    </a:cubicBezTo>
                    <a:lnTo>
                      <a:pt x="994759" y="1211013"/>
                    </a:lnTo>
                    <a:cubicBezTo>
                      <a:pt x="994759" y="1211013"/>
                      <a:pt x="994759" y="1211013"/>
                      <a:pt x="994759" y="1211013"/>
                    </a:cubicBezTo>
                    <a:close/>
                    <a:moveTo>
                      <a:pt x="977845" y="1217053"/>
                    </a:moveTo>
                    <a:cubicBezTo>
                      <a:pt x="975429" y="1218261"/>
                      <a:pt x="971804" y="1220678"/>
                      <a:pt x="969388" y="1221886"/>
                    </a:cubicBezTo>
                    <a:cubicBezTo>
                      <a:pt x="966972" y="1223094"/>
                      <a:pt x="964556" y="1224302"/>
                      <a:pt x="963347" y="1225510"/>
                    </a:cubicBezTo>
                    <a:cubicBezTo>
                      <a:pt x="962139" y="1227926"/>
                      <a:pt x="962139" y="1229135"/>
                      <a:pt x="960932" y="1231551"/>
                    </a:cubicBezTo>
                    <a:cubicBezTo>
                      <a:pt x="960932" y="1231551"/>
                      <a:pt x="960932" y="1232759"/>
                      <a:pt x="960932" y="1232759"/>
                    </a:cubicBezTo>
                    <a:cubicBezTo>
                      <a:pt x="960932" y="1235175"/>
                      <a:pt x="959723" y="1237592"/>
                      <a:pt x="959723" y="1241216"/>
                    </a:cubicBezTo>
                    <a:cubicBezTo>
                      <a:pt x="959723" y="1241216"/>
                      <a:pt x="959723" y="1241216"/>
                      <a:pt x="959723" y="1241216"/>
                    </a:cubicBezTo>
                    <a:cubicBezTo>
                      <a:pt x="959723" y="1241216"/>
                      <a:pt x="959723" y="1242424"/>
                      <a:pt x="959723" y="1242424"/>
                    </a:cubicBezTo>
                    <a:cubicBezTo>
                      <a:pt x="959723" y="1242424"/>
                      <a:pt x="959723" y="1242424"/>
                      <a:pt x="959723" y="1243632"/>
                    </a:cubicBezTo>
                    <a:cubicBezTo>
                      <a:pt x="959723" y="1243632"/>
                      <a:pt x="959723" y="1244840"/>
                      <a:pt x="959723" y="1244840"/>
                    </a:cubicBezTo>
                    <a:cubicBezTo>
                      <a:pt x="959723" y="1246048"/>
                      <a:pt x="959723" y="1246048"/>
                      <a:pt x="959723" y="1247256"/>
                    </a:cubicBezTo>
                    <a:cubicBezTo>
                      <a:pt x="959723" y="1247256"/>
                      <a:pt x="959723" y="1247256"/>
                      <a:pt x="959723" y="1247256"/>
                    </a:cubicBezTo>
                    <a:cubicBezTo>
                      <a:pt x="959723" y="1247256"/>
                      <a:pt x="959723" y="1248465"/>
                      <a:pt x="959723" y="1248465"/>
                    </a:cubicBezTo>
                    <a:cubicBezTo>
                      <a:pt x="959723" y="1248465"/>
                      <a:pt x="959723" y="1248465"/>
                      <a:pt x="959723" y="1248465"/>
                    </a:cubicBezTo>
                    <a:cubicBezTo>
                      <a:pt x="959723" y="1248465"/>
                      <a:pt x="959723" y="1248465"/>
                      <a:pt x="959723" y="1248465"/>
                    </a:cubicBezTo>
                    <a:cubicBezTo>
                      <a:pt x="959723" y="1248465"/>
                      <a:pt x="959723" y="1249673"/>
                      <a:pt x="959723" y="1249673"/>
                    </a:cubicBezTo>
                    <a:cubicBezTo>
                      <a:pt x="959723" y="1249673"/>
                      <a:pt x="959723" y="1249673"/>
                      <a:pt x="959723" y="1249673"/>
                    </a:cubicBezTo>
                    <a:cubicBezTo>
                      <a:pt x="959723" y="1249673"/>
                      <a:pt x="959723" y="1250881"/>
                      <a:pt x="959723" y="1250881"/>
                    </a:cubicBezTo>
                    <a:cubicBezTo>
                      <a:pt x="959723" y="1250881"/>
                      <a:pt x="959723" y="1250881"/>
                      <a:pt x="959723" y="1250881"/>
                    </a:cubicBezTo>
                    <a:cubicBezTo>
                      <a:pt x="959723" y="1250881"/>
                      <a:pt x="959723" y="1252089"/>
                      <a:pt x="959723" y="1252089"/>
                    </a:cubicBezTo>
                    <a:cubicBezTo>
                      <a:pt x="959723" y="1252089"/>
                      <a:pt x="959723" y="1252089"/>
                      <a:pt x="959723" y="1252089"/>
                    </a:cubicBezTo>
                    <a:cubicBezTo>
                      <a:pt x="959723" y="1252089"/>
                      <a:pt x="959723" y="1253297"/>
                      <a:pt x="959723" y="1253297"/>
                    </a:cubicBezTo>
                    <a:cubicBezTo>
                      <a:pt x="959723" y="1253297"/>
                      <a:pt x="959723" y="1253297"/>
                      <a:pt x="959723" y="1253297"/>
                    </a:cubicBezTo>
                    <a:cubicBezTo>
                      <a:pt x="959723" y="1254505"/>
                      <a:pt x="958515" y="1255713"/>
                      <a:pt x="958515" y="1256922"/>
                    </a:cubicBezTo>
                    <a:cubicBezTo>
                      <a:pt x="958515" y="1256922"/>
                      <a:pt x="958515" y="1256922"/>
                      <a:pt x="958515" y="1256922"/>
                    </a:cubicBezTo>
                    <a:cubicBezTo>
                      <a:pt x="958515" y="1256922"/>
                      <a:pt x="958515" y="1258129"/>
                      <a:pt x="958515" y="1258129"/>
                    </a:cubicBezTo>
                    <a:cubicBezTo>
                      <a:pt x="958515" y="1258129"/>
                      <a:pt x="958515" y="1258129"/>
                      <a:pt x="958515" y="1258129"/>
                    </a:cubicBezTo>
                    <a:lnTo>
                      <a:pt x="958515" y="1258129"/>
                    </a:lnTo>
                    <a:cubicBezTo>
                      <a:pt x="958515" y="1258129"/>
                      <a:pt x="958515" y="1258129"/>
                      <a:pt x="958515" y="1258129"/>
                    </a:cubicBezTo>
                    <a:cubicBezTo>
                      <a:pt x="958515" y="1258129"/>
                      <a:pt x="958515" y="1258129"/>
                      <a:pt x="958515" y="1258129"/>
                    </a:cubicBezTo>
                    <a:cubicBezTo>
                      <a:pt x="958515" y="1258129"/>
                      <a:pt x="958515" y="1258129"/>
                      <a:pt x="958515" y="1258129"/>
                    </a:cubicBezTo>
                    <a:cubicBezTo>
                      <a:pt x="958515" y="1258129"/>
                      <a:pt x="958515" y="1258129"/>
                      <a:pt x="958515" y="1258129"/>
                    </a:cubicBezTo>
                    <a:cubicBezTo>
                      <a:pt x="958515" y="1258129"/>
                      <a:pt x="958515" y="1258129"/>
                      <a:pt x="958515" y="1258129"/>
                    </a:cubicBezTo>
                    <a:cubicBezTo>
                      <a:pt x="958515" y="1258129"/>
                      <a:pt x="958515" y="1258129"/>
                      <a:pt x="958515" y="1258129"/>
                    </a:cubicBezTo>
                    <a:cubicBezTo>
                      <a:pt x="958515" y="1258129"/>
                      <a:pt x="958515" y="1258129"/>
                      <a:pt x="958515" y="1258129"/>
                    </a:cubicBezTo>
                    <a:lnTo>
                      <a:pt x="958515" y="1258129"/>
                    </a:lnTo>
                    <a:lnTo>
                      <a:pt x="958515" y="1258129"/>
                    </a:lnTo>
                    <a:lnTo>
                      <a:pt x="958515" y="1259338"/>
                    </a:lnTo>
                    <a:cubicBezTo>
                      <a:pt x="958515" y="1259338"/>
                      <a:pt x="958515" y="1259338"/>
                      <a:pt x="958515" y="1259338"/>
                    </a:cubicBezTo>
                    <a:cubicBezTo>
                      <a:pt x="958515" y="1259338"/>
                      <a:pt x="958515" y="1259338"/>
                      <a:pt x="958515" y="1260546"/>
                    </a:cubicBezTo>
                    <a:cubicBezTo>
                      <a:pt x="958515" y="1260546"/>
                      <a:pt x="958515" y="1260546"/>
                      <a:pt x="958515" y="1260546"/>
                    </a:cubicBezTo>
                    <a:cubicBezTo>
                      <a:pt x="958515" y="1260546"/>
                      <a:pt x="958515" y="1260546"/>
                      <a:pt x="958515" y="1261754"/>
                    </a:cubicBezTo>
                    <a:cubicBezTo>
                      <a:pt x="958515" y="1261754"/>
                      <a:pt x="958515" y="1261754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2962"/>
                      <a:pt x="958515" y="1262962"/>
                      <a:pt x="958515" y="1262962"/>
                    </a:cubicBezTo>
                    <a:cubicBezTo>
                      <a:pt x="958515" y="1264170"/>
                      <a:pt x="957307" y="1264170"/>
                      <a:pt x="957307" y="1265378"/>
                    </a:cubicBezTo>
                    <a:cubicBezTo>
                      <a:pt x="957307" y="1265378"/>
                      <a:pt x="957307" y="1265378"/>
                      <a:pt x="957307" y="1265378"/>
                    </a:cubicBezTo>
                    <a:cubicBezTo>
                      <a:pt x="957307" y="1265378"/>
                      <a:pt x="957307" y="1265378"/>
                      <a:pt x="957307" y="1266586"/>
                    </a:cubicBezTo>
                    <a:cubicBezTo>
                      <a:pt x="957307" y="1266586"/>
                      <a:pt x="957307" y="1266586"/>
                      <a:pt x="957307" y="1266586"/>
                    </a:cubicBezTo>
                    <a:cubicBezTo>
                      <a:pt x="957307" y="1266586"/>
                      <a:pt x="957307" y="1266586"/>
                      <a:pt x="957307" y="1267795"/>
                    </a:cubicBezTo>
                    <a:cubicBezTo>
                      <a:pt x="957307" y="1267795"/>
                      <a:pt x="957307" y="1267795"/>
                      <a:pt x="957307" y="1267795"/>
                    </a:cubicBezTo>
                    <a:cubicBezTo>
                      <a:pt x="957307" y="1267795"/>
                      <a:pt x="957307" y="1267795"/>
                      <a:pt x="957307" y="1269003"/>
                    </a:cubicBezTo>
                    <a:cubicBezTo>
                      <a:pt x="957307" y="1269003"/>
                      <a:pt x="957307" y="1269003"/>
                      <a:pt x="957307" y="1269003"/>
                    </a:cubicBezTo>
                    <a:lnTo>
                      <a:pt x="957307" y="1270211"/>
                    </a:lnTo>
                    <a:cubicBezTo>
                      <a:pt x="957307" y="1270211"/>
                      <a:pt x="957307" y="1270211"/>
                      <a:pt x="957307" y="1270211"/>
                    </a:cubicBezTo>
                    <a:cubicBezTo>
                      <a:pt x="957307" y="1270211"/>
                      <a:pt x="957307" y="1270211"/>
                      <a:pt x="957307" y="1271419"/>
                    </a:cubicBezTo>
                    <a:cubicBezTo>
                      <a:pt x="957307" y="1271419"/>
                      <a:pt x="957307" y="1271419"/>
                      <a:pt x="957307" y="1271419"/>
                    </a:cubicBezTo>
                    <a:cubicBezTo>
                      <a:pt x="957307" y="1271419"/>
                      <a:pt x="957307" y="1271419"/>
                      <a:pt x="957307" y="1272627"/>
                    </a:cubicBezTo>
                    <a:cubicBezTo>
                      <a:pt x="957307" y="1272627"/>
                      <a:pt x="957307" y="1272627"/>
                      <a:pt x="957307" y="1272627"/>
                    </a:cubicBezTo>
                    <a:cubicBezTo>
                      <a:pt x="957307" y="1272627"/>
                      <a:pt x="957307" y="1272627"/>
                      <a:pt x="957307" y="1272627"/>
                    </a:cubicBezTo>
                    <a:cubicBezTo>
                      <a:pt x="957307" y="1272627"/>
                      <a:pt x="957307" y="1272627"/>
                      <a:pt x="957307" y="1272627"/>
                    </a:cubicBezTo>
                    <a:cubicBezTo>
                      <a:pt x="957307" y="1273835"/>
                      <a:pt x="956099" y="1276251"/>
                      <a:pt x="956099" y="1277459"/>
                    </a:cubicBezTo>
                    <a:cubicBezTo>
                      <a:pt x="956099" y="1277459"/>
                      <a:pt x="956099" y="1277459"/>
                      <a:pt x="956099" y="1277459"/>
                    </a:cubicBezTo>
                    <a:cubicBezTo>
                      <a:pt x="956099" y="1277459"/>
                      <a:pt x="956099" y="1277459"/>
                      <a:pt x="956099" y="1278668"/>
                    </a:cubicBezTo>
                    <a:lnTo>
                      <a:pt x="956099" y="1278668"/>
                    </a:lnTo>
                    <a:cubicBezTo>
                      <a:pt x="956099" y="1278668"/>
                      <a:pt x="956099" y="1278668"/>
                      <a:pt x="956099" y="1278668"/>
                    </a:cubicBezTo>
                    <a:lnTo>
                      <a:pt x="956099" y="1278668"/>
                    </a:lnTo>
                    <a:cubicBezTo>
                      <a:pt x="956099" y="1278668"/>
                      <a:pt x="956099" y="1278668"/>
                      <a:pt x="956099" y="1278668"/>
                    </a:cubicBezTo>
                    <a:cubicBezTo>
                      <a:pt x="956099" y="1278668"/>
                      <a:pt x="956099" y="1278668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6099" y="1279876"/>
                      <a:pt x="956099" y="1279876"/>
                    </a:cubicBezTo>
                    <a:cubicBezTo>
                      <a:pt x="956099" y="1279876"/>
                      <a:pt x="957307" y="1278668"/>
                      <a:pt x="957307" y="1278668"/>
                    </a:cubicBezTo>
                    <a:cubicBezTo>
                      <a:pt x="957307" y="1278668"/>
                      <a:pt x="958515" y="1277459"/>
                      <a:pt x="958515" y="1277459"/>
                    </a:cubicBezTo>
                    <a:cubicBezTo>
                      <a:pt x="958515" y="1276251"/>
                      <a:pt x="959723" y="1275043"/>
                      <a:pt x="959723" y="1273835"/>
                    </a:cubicBezTo>
                    <a:cubicBezTo>
                      <a:pt x="960932" y="1270211"/>
                      <a:pt x="960932" y="1266586"/>
                      <a:pt x="962139" y="1264170"/>
                    </a:cubicBezTo>
                    <a:cubicBezTo>
                      <a:pt x="964556" y="1259338"/>
                      <a:pt x="965764" y="1254505"/>
                      <a:pt x="969388" y="1250881"/>
                    </a:cubicBezTo>
                    <a:cubicBezTo>
                      <a:pt x="970596" y="1248465"/>
                      <a:pt x="973013" y="1246048"/>
                      <a:pt x="974221" y="1243632"/>
                    </a:cubicBezTo>
                    <a:cubicBezTo>
                      <a:pt x="974221" y="1243632"/>
                      <a:pt x="974221" y="1243632"/>
                      <a:pt x="974221" y="1242424"/>
                    </a:cubicBezTo>
                    <a:cubicBezTo>
                      <a:pt x="974221" y="1242424"/>
                      <a:pt x="974221" y="1242424"/>
                      <a:pt x="974221" y="1242424"/>
                    </a:cubicBezTo>
                    <a:cubicBezTo>
                      <a:pt x="974221" y="1242424"/>
                      <a:pt x="974221" y="1242424"/>
                      <a:pt x="975429" y="1242424"/>
                    </a:cubicBezTo>
                    <a:cubicBezTo>
                      <a:pt x="975429" y="1242424"/>
                      <a:pt x="975429" y="1242424"/>
                      <a:pt x="975429" y="1242424"/>
                    </a:cubicBezTo>
                    <a:cubicBezTo>
                      <a:pt x="975429" y="1242424"/>
                      <a:pt x="975429" y="1242424"/>
                      <a:pt x="975429" y="1242424"/>
                    </a:cubicBezTo>
                    <a:cubicBezTo>
                      <a:pt x="974221" y="1242424"/>
                      <a:pt x="974221" y="1241216"/>
                      <a:pt x="974221" y="1241216"/>
                    </a:cubicBezTo>
                    <a:cubicBezTo>
                      <a:pt x="974221" y="1241216"/>
                      <a:pt x="974221" y="1241216"/>
                      <a:pt x="974221" y="1241216"/>
                    </a:cubicBezTo>
                    <a:cubicBezTo>
                      <a:pt x="974221" y="1241216"/>
                      <a:pt x="974221" y="1241216"/>
                      <a:pt x="974221" y="1241216"/>
                    </a:cubicBezTo>
                    <a:cubicBezTo>
                      <a:pt x="974221" y="1241216"/>
                      <a:pt x="974221" y="1241216"/>
                      <a:pt x="974221" y="1241216"/>
                    </a:cubicBezTo>
                    <a:cubicBezTo>
                      <a:pt x="974221" y="1241216"/>
                      <a:pt x="974221" y="1241216"/>
                      <a:pt x="974221" y="1241216"/>
                    </a:cubicBezTo>
                    <a:cubicBezTo>
                      <a:pt x="974221" y="1241216"/>
                      <a:pt x="974221" y="1241216"/>
                      <a:pt x="974221" y="1241216"/>
                    </a:cubicBezTo>
                    <a:cubicBezTo>
                      <a:pt x="974221" y="1241216"/>
                      <a:pt x="974221" y="1242424"/>
                      <a:pt x="975429" y="1242424"/>
                    </a:cubicBezTo>
                    <a:cubicBezTo>
                      <a:pt x="975429" y="1242424"/>
                      <a:pt x="975429" y="1242424"/>
                      <a:pt x="975429" y="1242424"/>
                    </a:cubicBezTo>
                    <a:cubicBezTo>
                      <a:pt x="976637" y="1241216"/>
                      <a:pt x="981469" y="1235175"/>
                      <a:pt x="975429" y="1235175"/>
                    </a:cubicBezTo>
                    <a:cubicBezTo>
                      <a:pt x="975429" y="1235175"/>
                      <a:pt x="975429" y="1235175"/>
                      <a:pt x="975429" y="1235175"/>
                    </a:cubicBezTo>
                    <a:cubicBezTo>
                      <a:pt x="975429" y="1235175"/>
                      <a:pt x="975429" y="1235175"/>
                      <a:pt x="975429" y="1235175"/>
                    </a:cubicBezTo>
                    <a:cubicBezTo>
                      <a:pt x="975429" y="1235175"/>
                      <a:pt x="975429" y="1235175"/>
                      <a:pt x="975429" y="1235175"/>
                    </a:cubicBezTo>
                    <a:cubicBezTo>
                      <a:pt x="975429" y="1235175"/>
                      <a:pt x="976637" y="1235175"/>
                      <a:pt x="976637" y="1235175"/>
                    </a:cubicBezTo>
                    <a:cubicBezTo>
                      <a:pt x="977845" y="1233967"/>
                      <a:pt x="979053" y="1233967"/>
                      <a:pt x="980261" y="1233967"/>
                    </a:cubicBezTo>
                    <a:cubicBezTo>
                      <a:pt x="980261" y="1233967"/>
                      <a:pt x="980261" y="1233967"/>
                      <a:pt x="980261" y="1232759"/>
                    </a:cubicBezTo>
                    <a:cubicBezTo>
                      <a:pt x="980261" y="1231551"/>
                      <a:pt x="980261" y="1230343"/>
                      <a:pt x="980261" y="1229135"/>
                    </a:cubicBezTo>
                    <a:cubicBezTo>
                      <a:pt x="980261" y="1229135"/>
                      <a:pt x="980261" y="1229135"/>
                      <a:pt x="980261" y="1229135"/>
                    </a:cubicBezTo>
                    <a:lnTo>
                      <a:pt x="980261" y="1229135"/>
                    </a:lnTo>
                    <a:cubicBezTo>
                      <a:pt x="980261" y="1227926"/>
                      <a:pt x="980261" y="1225510"/>
                      <a:pt x="981469" y="1224302"/>
                    </a:cubicBezTo>
                    <a:cubicBezTo>
                      <a:pt x="981469" y="1223094"/>
                      <a:pt x="982678" y="1221886"/>
                      <a:pt x="982678" y="1220678"/>
                    </a:cubicBezTo>
                    <a:cubicBezTo>
                      <a:pt x="982678" y="1219470"/>
                      <a:pt x="982678" y="1217053"/>
                      <a:pt x="983886" y="1215845"/>
                    </a:cubicBezTo>
                    <a:cubicBezTo>
                      <a:pt x="976637" y="1218261"/>
                      <a:pt x="976637" y="1218261"/>
                      <a:pt x="977845" y="1217053"/>
                    </a:cubicBezTo>
                    <a:cubicBezTo>
                      <a:pt x="976637" y="1217053"/>
                      <a:pt x="976637" y="1217053"/>
                      <a:pt x="977845" y="1217053"/>
                    </a:cubicBezTo>
                    <a:cubicBezTo>
                      <a:pt x="976637" y="1217053"/>
                      <a:pt x="976637" y="1217053"/>
                      <a:pt x="977845" y="1217053"/>
                    </a:cubicBezTo>
                    <a:close/>
                    <a:moveTo>
                      <a:pt x="940393" y="1294373"/>
                    </a:moveTo>
                    <a:lnTo>
                      <a:pt x="940393" y="1294373"/>
                    </a:lnTo>
                    <a:lnTo>
                      <a:pt x="940393" y="1294373"/>
                    </a:lnTo>
                    <a:cubicBezTo>
                      <a:pt x="940393" y="1294373"/>
                      <a:pt x="940393" y="1294373"/>
                      <a:pt x="940393" y="1294373"/>
                    </a:cubicBezTo>
                    <a:close/>
                    <a:moveTo>
                      <a:pt x="936769" y="1304038"/>
                    </a:moveTo>
                    <a:cubicBezTo>
                      <a:pt x="936769" y="1304038"/>
                      <a:pt x="937977" y="1305246"/>
                      <a:pt x="937977" y="1305246"/>
                    </a:cubicBezTo>
                    <a:cubicBezTo>
                      <a:pt x="937977" y="1305246"/>
                      <a:pt x="937977" y="1305246"/>
                      <a:pt x="937977" y="1305246"/>
                    </a:cubicBezTo>
                    <a:cubicBezTo>
                      <a:pt x="937977" y="1304038"/>
                      <a:pt x="937977" y="1302830"/>
                      <a:pt x="936769" y="1302830"/>
                    </a:cubicBezTo>
                    <a:cubicBezTo>
                      <a:pt x="936769" y="1302830"/>
                      <a:pt x="936769" y="1302830"/>
                      <a:pt x="936769" y="1301622"/>
                    </a:cubicBezTo>
                    <a:cubicBezTo>
                      <a:pt x="936769" y="1301622"/>
                      <a:pt x="936769" y="1301622"/>
                      <a:pt x="936769" y="1301622"/>
                    </a:cubicBezTo>
                    <a:cubicBezTo>
                      <a:pt x="936769" y="1301622"/>
                      <a:pt x="936769" y="1301622"/>
                      <a:pt x="936769" y="1301622"/>
                    </a:cubicBezTo>
                    <a:cubicBezTo>
                      <a:pt x="936769" y="1301622"/>
                      <a:pt x="936769" y="1301622"/>
                      <a:pt x="936769" y="1301622"/>
                    </a:cubicBezTo>
                    <a:cubicBezTo>
                      <a:pt x="937977" y="1301622"/>
                      <a:pt x="937977" y="1300414"/>
                      <a:pt x="937977" y="1299206"/>
                    </a:cubicBezTo>
                    <a:cubicBezTo>
                      <a:pt x="937977" y="1297998"/>
                      <a:pt x="936769" y="1296789"/>
                      <a:pt x="935561" y="1296789"/>
                    </a:cubicBezTo>
                    <a:cubicBezTo>
                      <a:pt x="934353" y="1296789"/>
                      <a:pt x="933144" y="1297998"/>
                      <a:pt x="933144" y="1299206"/>
                    </a:cubicBezTo>
                    <a:cubicBezTo>
                      <a:pt x="933144" y="1299206"/>
                      <a:pt x="933144" y="1299206"/>
                      <a:pt x="933144" y="1300414"/>
                    </a:cubicBezTo>
                    <a:cubicBezTo>
                      <a:pt x="933144" y="1300414"/>
                      <a:pt x="933144" y="1300414"/>
                      <a:pt x="933144" y="1300414"/>
                    </a:cubicBezTo>
                    <a:cubicBezTo>
                      <a:pt x="933144" y="1300414"/>
                      <a:pt x="933144" y="1300414"/>
                      <a:pt x="933144" y="1300414"/>
                    </a:cubicBezTo>
                    <a:cubicBezTo>
                      <a:pt x="933144" y="1300414"/>
                      <a:pt x="933144" y="1301622"/>
                      <a:pt x="934353" y="1301622"/>
                    </a:cubicBezTo>
                    <a:cubicBezTo>
                      <a:pt x="935561" y="1302830"/>
                      <a:pt x="936769" y="1304038"/>
                      <a:pt x="936769" y="1304038"/>
                    </a:cubicBezTo>
                    <a:lnTo>
                      <a:pt x="936769" y="1304038"/>
                    </a:lnTo>
                    <a:cubicBezTo>
                      <a:pt x="936769" y="1304038"/>
                      <a:pt x="936769" y="1304038"/>
                      <a:pt x="936769" y="1304038"/>
                    </a:cubicBezTo>
                    <a:cubicBezTo>
                      <a:pt x="936769" y="1304038"/>
                      <a:pt x="936769" y="1304038"/>
                      <a:pt x="936769" y="1304038"/>
                    </a:cubicBezTo>
                    <a:cubicBezTo>
                      <a:pt x="936769" y="1304038"/>
                      <a:pt x="936769" y="1304038"/>
                      <a:pt x="936769" y="1304038"/>
                    </a:cubicBezTo>
                    <a:lnTo>
                      <a:pt x="936769" y="1304038"/>
                    </a:lnTo>
                    <a:lnTo>
                      <a:pt x="936769" y="1304038"/>
                    </a:lnTo>
                    <a:cubicBezTo>
                      <a:pt x="936769" y="1304038"/>
                      <a:pt x="936769" y="1304038"/>
                      <a:pt x="936769" y="1304038"/>
                    </a:cubicBezTo>
                    <a:close/>
                    <a:moveTo>
                      <a:pt x="945225" y="1307662"/>
                    </a:moveTo>
                    <a:cubicBezTo>
                      <a:pt x="946434" y="1306454"/>
                      <a:pt x="947642" y="1306454"/>
                      <a:pt x="950058" y="1306454"/>
                    </a:cubicBezTo>
                    <a:cubicBezTo>
                      <a:pt x="951266" y="1306454"/>
                      <a:pt x="951266" y="1305246"/>
                      <a:pt x="952475" y="1306454"/>
                    </a:cubicBezTo>
                    <a:cubicBezTo>
                      <a:pt x="953682" y="1306454"/>
                      <a:pt x="953682" y="1306454"/>
                      <a:pt x="954891" y="1306454"/>
                    </a:cubicBezTo>
                    <a:cubicBezTo>
                      <a:pt x="954891" y="1306454"/>
                      <a:pt x="954891" y="1306454"/>
                      <a:pt x="956099" y="1306454"/>
                    </a:cubicBezTo>
                    <a:cubicBezTo>
                      <a:pt x="956099" y="1304038"/>
                      <a:pt x="956099" y="1302830"/>
                      <a:pt x="957307" y="1301622"/>
                    </a:cubicBezTo>
                    <a:cubicBezTo>
                      <a:pt x="957307" y="1301622"/>
                      <a:pt x="956099" y="1301622"/>
                      <a:pt x="956099" y="1301622"/>
                    </a:cubicBezTo>
                    <a:cubicBezTo>
                      <a:pt x="956099" y="1301622"/>
                      <a:pt x="956099" y="1301622"/>
                      <a:pt x="956099" y="1301622"/>
                    </a:cubicBezTo>
                    <a:cubicBezTo>
                      <a:pt x="956099" y="1301622"/>
                      <a:pt x="954891" y="1301622"/>
                      <a:pt x="954891" y="1301622"/>
                    </a:cubicBezTo>
                    <a:cubicBezTo>
                      <a:pt x="954891" y="1301622"/>
                      <a:pt x="954891" y="1301622"/>
                      <a:pt x="954891" y="1301622"/>
                    </a:cubicBezTo>
                    <a:cubicBezTo>
                      <a:pt x="954891" y="1301622"/>
                      <a:pt x="953682" y="1301622"/>
                      <a:pt x="953682" y="1301622"/>
                    </a:cubicBezTo>
                    <a:cubicBezTo>
                      <a:pt x="952475" y="1301622"/>
                      <a:pt x="950058" y="1301622"/>
                      <a:pt x="948850" y="1302830"/>
                    </a:cubicBezTo>
                    <a:cubicBezTo>
                      <a:pt x="948850" y="1302830"/>
                      <a:pt x="947642" y="1304038"/>
                      <a:pt x="947642" y="1304038"/>
                    </a:cubicBezTo>
                    <a:cubicBezTo>
                      <a:pt x="947642" y="1305246"/>
                      <a:pt x="946434" y="1306454"/>
                      <a:pt x="945225" y="1307662"/>
                    </a:cubicBezTo>
                    <a:cubicBezTo>
                      <a:pt x="944018" y="1308871"/>
                      <a:pt x="944018" y="1310079"/>
                      <a:pt x="942810" y="1311287"/>
                    </a:cubicBezTo>
                    <a:cubicBezTo>
                      <a:pt x="942810" y="1311287"/>
                      <a:pt x="942810" y="1311287"/>
                      <a:pt x="942810" y="1311287"/>
                    </a:cubicBezTo>
                    <a:lnTo>
                      <a:pt x="942810" y="1311287"/>
                    </a:lnTo>
                    <a:cubicBezTo>
                      <a:pt x="942810" y="1310079"/>
                      <a:pt x="944018" y="1308871"/>
                      <a:pt x="945225" y="1307662"/>
                    </a:cubicBezTo>
                    <a:close/>
                    <a:moveTo>
                      <a:pt x="962139" y="1312495"/>
                    </a:moveTo>
                    <a:cubicBezTo>
                      <a:pt x="962139" y="1313703"/>
                      <a:pt x="962139" y="1313703"/>
                      <a:pt x="962139" y="1312495"/>
                    </a:cubicBezTo>
                    <a:lnTo>
                      <a:pt x="962139" y="1312495"/>
                    </a:lnTo>
                    <a:lnTo>
                      <a:pt x="962139" y="1312495"/>
                    </a:lnTo>
                    <a:cubicBezTo>
                      <a:pt x="962139" y="1313703"/>
                      <a:pt x="962139" y="1313703"/>
                      <a:pt x="962139" y="1312495"/>
                    </a:cubicBezTo>
                    <a:cubicBezTo>
                      <a:pt x="963347" y="1312495"/>
                      <a:pt x="963347" y="1312495"/>
                      <a:pt x="964556" y="1312495"/>
                    </a:cubicBezTo>
                    <a:cubicBezTo>
                      <a:pt x="964556" y="1312495"/>
                      <a:pt x="964556" y="1312495"/>
                      <a:pt x="964556" y="1312495"/>
                    </a:cubicBezTo>
                    <a:cubicBezTo>
                      <a:pt x="964556" y="1312495"/>
                      <a:pt x="965764" y="1312495"/>
                      <a:pt x="965764" y="1312495"/>
                    </a:cubicBezTo>
                    <a:cubicBezTo>
                      <a:pt x="965764" y="1312495"/>
                      <a:pt x="965764" y="1312495"/>
                      <a:pt x="965764" y="1312495"/>
                    </a:cubicBezTo>
                    <a:cubicBezTo>
                      <a:pt x="965764" y="1312495"/>
                      <a:pt x="965764" y="1312495"/>
                      <a:pt x="966972" y="1312495"/>
                    </a:cubicBezTo>
                    <a:lnTo>
                      <a:pt x="966972" y="1312495"/>
                    </a:lnTo>
                    <a:cubicBezTo>
                      <a:pt x="966972" y="1312495"/>
                      <a:pt x="968180" y="1312495"/>
                      <a:pt x="968180" y="1312495"/>
                    </a:cubicBezTo>
                    <a:cubicBezTo>
                      <a:pt x="968180" y="1312495"/>
                      <a:pt x="968180" y="1312495"/>
                      <a:pt x="968180" y="1312495"/>
                    </a:cubicBezTo>
                    <a:cubicBezTo>
                      <a:pt x="968180" y="1312495"/>
                      <a:pt x="969388" y="1312495"/>
                      <a:pt x="969388" y="1312495"/>
                    </a:cubicBezTo>
                    <a:cubicBezTo>
                      <a:pt x="969388" y="1312495"/>
                      <a:pt x="969388" y="1312495"/>
                      <a:pt x="969388" y="1312495"/>
                    </a:cubicBezTo>
                    <a:cubicBezTo>
                      <a:pt x="974221" y="1313703"/>
                      <a:pt x="979053" y="1312495"/>
                      <a:pt x="983886" y="1312495"/>
                    </a:cubicBezTo>
                    <a:cubicBezTo>
                      <a:pt x="989926" y="1312495"/>
                      <a:pt x="995967" y="1312495"/>
                      <a:pt x="1002007" y="1312495"/>
                    </a:cubicBezTo>
                    <a:cubicBezTo>
                      <a:pt x="999591" y="1310079"/>
                      <a:pt x="998383" y="1307662"/>
                      <a:pt x="997175" y="1304038"/>
                    </a:cubicBezTo>
                    <a:cubicBezTo>
                      <a:pt x="997175" y="1304038"/>
                      <a:pt x="997175" y="1302830"/>
                      <a:pt x="997175" y="1302830"/>
                    </a:cubicBezTo>
                    <a:cubicBezTo>
                      <a:pt x="997175" y="1302830"/>
                      <a:pt x="997175" y="1302830"/>
                      <a:pt x="995967" y="1302830"/>
                    </a:cubicBezTo>
                    <a:cubicBezTo>
                      <a:pt x="995967" y="1302830"/>
                      <a:pt x="995967" y="1302830"/>
                      <a:pt x="994759" y="1302830"/>
                    </a:cubicBezTo>
                    <a:cubicBezTo>
                      <a:pt x="994759" y="1302830"/>
                      <a:pt x="993550" y="1302830"/>
                      <a:pt x="993550" y="1302830"/>
                    </a:cubicBezTo>
                    <a:cubicBezTo>
                      <a:pt x="993550" y="1302830"/>
                      <a:pt x="993550" y="1302830"/>
                      <a:pt x="993550" y="1302830"/>
                    </a:cubicBezTo>
                    <a:cubicBezTo>
                      <a:pt x="993550" y="1302830"/>
                      <a:pt x="993550" y="1302830"/>
                      <a:pt x="993550" y="1302830"/>
                    </a:cubicBezTo>
                    <a:cubicBezTo>
                      <a:pt x="993550" y="1302830"/>
                      <a:pt x="993550" y="1302830"/>
                      <a:pt x="993550" y="1302830"/>
                    </a:cubicBezTo>
                    <a:cubicBezTo>
                      <a:pt x="993550" y="1302830"/>
                      <a:pt x="993550" y="1302830"/>
                      <a:pt x="993550" y="1302830"/>
                    </a:cubicBezTo>
                    <a:cubicBezTo>
                      <a:pt x="993550" y="1302830"/>
                      <a:pt x="993550" y="1302830"/>
                      <a:pt x="993550" y="1302830"/>
                    </a:cubicBezTo>
                    <a:cubicBezTo>
                      <a:pt x="992343" y="1302830"/>
                      <a:pt x="992343" y="1301622"/>
                      <a:pt x="992343" y="1300414"/>
                    </a:cubicBezTo>
                    <a:cubicBezTo>
                      <a:pt x="992343" y="1300414"/>
                      <a:pt x="992343" y="1300414"/>
                      <a:pt x="992343" y="1299206"/>
                    </a:cubicBezTo>
                    <a:cubicBezTo>
                      <a:pt x="992343" y="1299206"/>
                      <a:pt x="992343" y="1299206"/>
                      <a:pt x="992343" y="1297998"/>
                    </a:cubicBezTo>
                    <a:cubicBezTo>
                      <a:pt x="992343" y="1296789"/>
                      <a:pt x="992343" y="1296789"/>
                      <a:pt x="992343" y="1295581"/>
                    </a:cubicBezTo>
                    <a:cubicBezTo>
                      <a:pt x="992343" y="1294373"/>
                      <a:pt x="992343" y="1294373"/>
                      <a:pt x="993550" y="1294373"/>
                    </a:cubicBezTo>
                    <a:cubicBezTo>
                      <a:pt x="993550" y="1294373"/>
                      <a:pt x="994759" y="1293165"/>
                      <a:pt x="995967" y="1293165"/>
                    </a:cubicBezTo>
                    <a:cubicBezTo>
                      <a:pt x="994759" y="1288332"/>
                      <a:pt x="993550" y="1284708"/>
                      <a:pt x="993550" y="1279876"/>
                    </a:cubicBezTo>
                    <a:cubicBezTo>
                      <a:pt x="993550" y="1279876"/>
                      <a:pt x="992343" y="1281084"/>
                      <a:pt x="992343" y="1281084"/>
                    </a:cubicBezTo>
                    <a:cubicBezTo>
                      <a:pt x="992343" y="1281084"/>
                      <a:pt x="992343" y="1281084"/>
                      <a:pt x="992343" y="1281084"/>
                    </a:cubicBezTo>
                    <a:cubicBezTo>
                      <a:pt x="992343" y="1281084"/>
                      <a:pt x="992343" y="1282292"/>
                      <a:pt x="991135" y="1282292"/>
                    </a:cubicBezTo>
                    <a:cubicBezTo>
                      <a:pt x="989926" y="1283500"/>
                      <a:pt x="988718" y="1283500"/>
                      <a:pt x="987510" y="1283500"/>
                    </a:cubicBezTo>
                    <a:cubicBezTo>
                      <a:pt x="987510" y="1283500"/>
                      <a:pt x="987510" y="1283500"/>
                      <a:pt x="987510" y="1283500"/>
                    </a:cubicBezTo>
                    <a:cubicBezTo>
                      <a:pt x="986302" y="1283500"/>
                      <a:pt x="986302" y="1283500"/>
                      <a:pt x="985094" y="1284708"/>
                    </a:cubicBezTo>
                    <a:cubicBezTo>
                      <a:pt x="983886" y="1284708"/>
                      <a:pt x="983886" y="1285916"/>
                      <a:pt x="982678" y="1285916"/>
                    </a:cubicBezTo>
                    <a:cubicBezTo>
                      <a:pt x="982678" y="1285916"/>
                      <a:pt x="980261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lnTo>
                      <a:pt x="981469" y="1288332"/>
                    </a:lnTo>
                    <a:cubicBezTo>
                      <a:pt x="981469" y="1288332"/>
                      <a:pt x="981469" y="1288332"/>
                      <a:pt x="981469" y="1288332"/>
                    </a:cubicBezTo>
                    <a:lnTo>
                      <a:pt x="981469" y="1288332"/>
                    </a:ln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lnTo>
                      <a:pt x="981469" y="1288332"/>
                    </a:ln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81469" y="1288332"/>
                      <a:pt x="981469" y="1288332"/>
                      <a:pt x="981469" y="1288332"/>
                    </a:cubicBezTo>
                    <a:cubicBezTo>
                      <a:pt x="979053" y="1289541"/>
                      <a:pt x="976637" y="1290749"/>
                      <a:pt x="974221" y="1291957"/>
                    </a:cubicBezTo>
                    <a:cubicBezTo>
                      <a:pt x="974221" y="1291957"/>
                      <a:pt x="974221" y="1291957"/>
                      <a:pt x="974221" y="1291957"/>
                    </a:cubicBezTo>
                    <a:cubicBezTo>
                      <a:pt x="973013" y="1291957"/>
                      <a:pt x="973013" y="1293165"/>
                      <a:pt x="971804" y="1293165"/>
                    </a:cubicBezTo>
                    <a:cubicBezTo>
                      <a:pt x="971804" y="1293165"/>
                      <a:pt x="971804" y="1293165"/>
                      <a:pt x="971804" y="1293165"/>
                    </a:cubicBezTo>
                    <a:cubicBezTo>
                      <a:pt x="971804" y="1293165"/>
                      <a:pt x="970596" y="1293165"/>
                      <a:pt x="970596" y="1293165"/>
                    </a:cubicBezTo>
                    <a:lnTo>
                      <a:pt x="970596" y="1293165"/>
                    </a:lnTo>
                    <a:cubicBezTo>
                      <a:pt x="970596" y="1293165"/>
                      <a:pt x="969388" y="1293165"/>
                      <a:pt x="969388" y="1293165"/>
                    </a:cubicBezTo>
                    <a:cubicBezTo>
                      <a:pt x="969388" y="1293165"/>
                      <a:pt x="969388" y="1293165"/>
                      <a:pt x="969388" y="1293165"/>
                    </a:cubicBezTo>
                    <a:cubicBezTo>
                      <a:pt x="969388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lnTo>
                      <a:pt x="968180" y="1293165"/>
                    </a:ln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cubicBezTo>
                      <a:pt x="968180" y="1293165"/>
                      <a:pt x="968180" y="1293165"/>
                      <a:pt x="968180" y="1293165"/>
                    </a:cubicBezTo>
                    <a:lnTo>
                      <a:pt x="968180" y="1293165"/>
                    </a:lnTo>
                    <a:cubicBezTo>
                      <a:pt x="968180" y="1293165"/>
                      <a:pt x="969388" y="1293165"/>
                      <a:pt x="969388" y="1293165"/>
                    </a:cubicBezTo>
                    <a:cubicBezTo>
                      <a:pt x="969388" y="1293165"/>
                      <a:pt x="969388" y="1293165"/>
                      <a:pt x="969388" y="1293165"/>
                    </a:cubicBezTo>
                    <a:lnTo>
                      <a:pt x="969388" y="1293165"/>
                    </a:lnTo>
                    <a:cubicBezTo>
                      <a:pt x="969388" y="1293165"/>
                      <a:pt x="970596" y="1293165"/>
                      <a:pt x="970596" y="1293165"/>
                    </a:cubicBezTo>
                    <a:cubicBezTo>
                      <a:pt x="971804" y="1293165"/>
                      <a:pt x="971804" y="1293165"/>
                      <a:pt x="973013" y="1291957"/>
                    </a:cubicBezTo>
                    <a:cubicBezTo>
                      <a:pt x="976637" y="1290749"/>
                      <a:pt x="979053" y="1289541"/>
                      <a:pt x="982678" y="1289541"/>
                    </a:cubicBezTo>
                    <a:cubicBezTo>
                      <a:pt x="982678" y="1289541"/>
                      <a:pt x="983886" y="1289541"/>
                      <a:pt x="983886" y="1289541"/>
                    </a:cubicBezTo>
                    <a:lnTo>
                      <a:pt x="983886" y="1289541"/>
                    </a:lnTo>
                    <a:cubicBezTo>
                      <a:pt x="983886" y="1289541"/>
                      <a:pt x="983886" y="1289541"/>
                      <a:pt x="983886" y="1289541"/>
                    </a:cubicBezTo>
                    <a:cubicBezTo>
                      <a:pt x="983886" y="1289541"/>
                      <a:pt x="983886" y="1289541"/>
                      <a:pt x="983886" y="1289541"/>
                    </a:cubicBezTo>
                    <a:cubicBezTo>
                      <a:pt x="983886" y="1289541"/>
                      <a:pt x="982678" y="1289541"/>
                      <a:pt x="982678" y="1289541"/>
                    </a:cubicBezTo>
                    <a:cubicBezTo>
                      <a:pt x="982678" y="1289541"/>
                      <a:pt x="981469" y="1289541"/>
                      <a:pt x="981469" y="1289541"/>
                    </a:cubicBezTo>
                    <a:cubicBezTo>
                      <a:pt x="980261" y="1289541"/>
                      <a:pt x="980261" y="1289541"/>
                      <a:pt x="979053" y="1290749"/>
                    </a:cubicBezTo>
                    <a:cubicBezTo>
                      <a:pt x="979053" y="1290749"/>
                      <a:pt x="979053" y="1290749"/>
                      <a:pt x="977845" y="1290749"/>
                    </a:cubicBezTo>
                    <a:cubicBezTo>
                      <a:pt x="976637" y="1290749"/>
                      <a:pt x="976637" y="1291957"/>
                      <a:pt x="975429" y="1291957"/>
                    </a:cubicBezTo>
                    <a:cubicBezTo>
                      <a:pt x="975429" y="1291957"/>
                      <a:pt x="975429" y="1291957"/>
                      <a:pt x="975429" y="1291957"/>
                    </a:cubicBezTo>
                    <a:cubicBezTo>
                      <a:pt x="974221" y="1291957"/>
                      <a:pt x="973013" y="1293165"/>
                      <a:pt x="973013" y="1293165"/>
                    </a:cubicBezTo>
                    <a:cubicBezTo>
                      <a:pt x="973013" y="1293165"/>
                      <a:pt x="973013" y="1293165"/>
                      <a:pt x="973013" y="1293165"/>
                    </a:cubicBezTo>
                    <a:lnTo>
                      <a:pt x="973013" y="1293165"/>
                    </a:lnTo>
                    <a:lnTo>
                      <a:pt x="973013" y="1293165"/>
                    </a:lnTo>
                    <a:cubicBezTo>
                      <a:pt x="971804" y="1294373"/>
                      <a:pt x="970596" y="1294373"/>
                      <a:pt x="969388" y="1294373"/>
                    </a:cubicBezTo>
                    <a:cubicBezTo>
                      <a:pt x="969388" y="1294373"/>
                      <a:pt x="969388" y="1294373"/>
                      <a:pt x="968180" y="1294373"/>
                    </a:cubicBezTo>
                    <a:cubicBezTo>
                      <a:pt x="968180" y="1294373"/>
                      <a:pt x="966972" y="1295581"/>
                      <a:pt x="966972" y="1295581"/>
                    </a:cubicBezTo>
                    <a:cubicBezTo>
                      <a:pt x="966972" y="1296789"/>
                      <a:pt x="966972" y="1296789"/>
                      <a:pt x="966972" y="1296789"/>
                    </a:cubicBezTo>
                    <a:lnTo>
                      <a:pt x="966972" y="1296789"/>
                    </a:lnTo>
                    <a:cubicBezTo>
                      <a:pt x="966972" y="1296789"/>
                      <a:pt x="966972" y="1296789"/>
                      <a:pt x="966972" y="1296789"/>
                    </a:cubicBezTo>
                    <a:cubicBezTo>
                      <a:pt x="966972" y="1296789"/>
                      <a:pt x="966972" y="1296789"/>
                      <a:pt x="966972" y="1296789"/>
                    </a:cubicBezTo>
                    <a:cubicBezTo>
                      <a:pt x="966972" y="1296789"/>
                      <a:pt x="966972" y="1296789"/>
                      <a:pt x="966972" y="1296789"/>
                    </a:cubicBezTo>
                    <a:cubicBezTo>
                      <a:pt x="966972" y="1296789"/>
                      <a:pt x="966972" y="1296789"/>
                      <a:pt x="966972" y="1296789"/>
                    </a:cubicBezTo>
                    <a:lnTo>
                      <a:pt x="966972" y="1296789"/>
                    </a:lnTo>
                    <a:cubicBezTo>
                      <a:pt x="968180" y="1296789"/>
                      <a:pt x="968180" y="1296789"/>
                      <a:pt x="969388" y="1296789"/>
                    </a:cubicBezTo>
                    <a:cubicBezTo>
                      <a:pt x="969388" y="1296789"/>
                      <a:pt x="969388" y="1296789"/>
                      <a:pt x="969388" y="1296789"/>
                    </a:cubicBezTo>
                    <a:cubicBezTo>
                      <a:pt x="970596" y="1296789"/>
                      <a:pt x="970596" y="1296789"/>
                      <a:pt x="971804" y="1296789"/>
                    </a:cubicBezTo>
                    <a:cubicBezTo>
                      <a:pt x="971804" y="1296789"/>
                      <a:pt x="971804" y="1296789"/>
                      <a:pt x="971804" y="1296789"/>
                    </a:cubicBezTo>
                    <a:cubicBezTo>
                      <a:pt x="973013" y="1296789"/>
                      <a:pt x="973013" y="1296789"/>
                      <a:pt x="974221" y="1296789"/>
                    </a:cubicBezTo>
                    <a:cubicBezTo>
                      <a:pt x="974221" y="1296789"/>
                      <a:pt x="974221" y="1296789"/>
                      <a:pt x="975429" y="1296789"/>
                    </a:cubicBezTo>
                    <a:cubicBezTo>
                      <a:pt x="975429" y="1296789"/>
                      <a:pt x="976637" y="1296789"/>
                      <a:pt x="976637" y="1296789"/>
                    </a:cubicBezTo>
                    <a:cubicBezTo>
                      <a:pt x="976637" y="1296789"/>
                      <a:pt x="976637" y="1296789"/>
                      <a:pt x="976637" y="1296789"/>
                    </a:cubicBezTo>
                    <a:cubicBezTo>
                      <a:pt x="976637" y="1296789"/>
                      <a:pt x="977845" y="1296789"/>
                      <a:pt x="977845" y="1296789"/>
                    </a:cubicBezTo>
                    <a:cubicBezTo>
                      <a:pt x="977845" y="1296789"/>
                      <a:pt x="977845" y="1296789"/>
                      <a:pt x="977845" y="1296789"/>
                    </a:cubicBezTo>
                    <a:cubicBezTo>
                      <a:pt x="977845" y="1296789"/>
                      <a:pt x="977845" y="1296789"/>
                      <a:pt x="977845" y="1296789"/>
                    </a:cubicBezTo>
                    <a:cubicBezTo>
                      <a:pt x="977845" y="1296789"/>
                      <a:pt x="977845" y="1296789"/>
                      <a:pt x="977845" y="1296789"/>
                    </a:cubicBezTo>
                    <a:cubicBezTo>
                      <a:pt x="977845" y="1296789"/>
                      <a:pt x="977845" y="1296789"/>
                      <a:pt x="977845" y="1296789"/>
                    </a:cubicBezTo>
                    <a:cubicBezTo>
                      <a:pt x="977845" y="1296789"/>
                      <a:pt x="977845" y="1296789"/>
                      <a:pt x="977845" y="1296789"/>
                    </a:cubicBezTo>
                    <a:cubicBezTo>
                      <a:pt x="977845" y="1296789"/>
                      <a:pt x="977845" y="1296789"/>
                      <a:pt x="977845" y="1296789"/>
                    </a:cubicBezTo>
                    <a:cubicBezTo>
                      <a:pt x="977845" y="1296789"/>
                      <a:pt x="979053" y="1296789"/>
                      <a:pt x="979053" y="1295581"/>
                    </a:cubicBezTo>
                    <a:cubicBezTo>
                      <a:pt x="979053" y="1295581"/>
                      <a:pt x="979053" y="1295581"/>
                      <a:pt x="979053" y="1295581"/>
                    </a:cubicBezTo>
                    <a:cubicBezTo>
                      <a:pt x="979053" y="1295581"/>
                      <a:pt x="979053" y="1295581"/>
                      <a:pt x="979053" y="1295581"/>
                    </a:cubicBezTo>
                    <a:lnTo>
                      <a:pt x="979053" y="1295581"/>
                    </a:lnTo>
                    <a:lnTo>
                      <a:pt x="979053" y="1295581"/>
                    </a:lnTo>
                    <a:cubicBezTo>
                      <a:pt x="979053" y="1295581"/>
                      <a:pt x="980261" y="1295581"/>
                      <a:pt x="980261" y="1294373"/>
                    </a:cubicBezTo>
                    <a:cubicBezTo>
                      <a:pt x="980261" y="1294373"/>
                      <a:pt x="980261" y="1294373"/>
                      <a:pt x="980261" y="1294373"/>
                    </a:cubicBezTo>
                    <a:cubicBezTo>
                      <a:pt x="980261" y="1294373"/>
                      <a:pt x="980261" y="1294373"/>
                      <a:pt x="980261" y="1294373"/>
                    </a:cubicBezTo>
                    <a:cubicBezTo>
                      <a:pt x="981469" y="1293165"/>
                      <a:pt x="981469" y="1293165"/>
                      <a:pt x="982678" y="1291957"/>
                    </a:cubicBezTo>
                    <a:cubicBezTo>
                      <a:pt x="982678" y="1291957"/>
                      <a:pt x="982678" y="1291957"/>
                      <a:pt x="982678" y="1291957"/>
                    </a:cubicBezTo>
                    <a:cubicBezTo>
                      <a:pt x="982678" y="1291957"/>
                      <a:pt x="982678" y="1291957"/>
                      <a:pt x="982678" y="1291957"/>
                    </a:cubicBezTo>
                    <a:cubicBezTo>
                      <a:pt x="982678" y="1291957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lnTo>
                      <a:pt x="982678" y="1290749"/>
                    </a:ln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0749"/>
                      <a:pt x="982678" y="1290749"/>
                      <a:pt x="982678" y="1290749"/>
                    </a:cubicBezTo>
                    <a:cubicBezTo>
                      <a:pt x="982678" y="1291957"/>
                      <a:pt x="982678" y="1293165"/>
                      <a:pt x="983886" y="1294373"/>
                    </a:cubicBezTo>
                    <a:cubicBezTo>
                      <a:pt x="983886" y="1294373"/>
                      <a:pt x="983886" y="1294373"/>
                      <a:pt x="983886" y="1295581"/>
                    </a:cubicBezTo>
                    <a:cubicBezTo>
                      <a:pt x="985094" y="1296789"/>
                      <a:pt x="986302" y="1297998"/>
                      <a:pt x="987510" y="1299206"/>
                    </a:cubicBezTo>
                    <a:cubicBezTo>
                      <a:pt x="987510" y="1299206"/>
                      <a:pt x="987510" y="1299206"/>
                      <a:pt x="987510" y="1299206"/>
                    </a:cubicBezTo>
                    <a:cubicBezTo>
                      <a:pt x="987510" y="1299206"/>
                      <a:pt x="987510" y="1299206"/>
                      <a:pt x="987510" y="1299206"/>
                    </a:cubicBezTo>
                    <a:cubicBezTo>
                      <a:pt x="987510" y="1299206"/>
                      <a:pt x="987510" y="1299206"/>
                      <a:pt x="987510" y="1299206"/>
                    </a:cubicBezTo>
                    <a:cubicBezTo>
                      <a:pt x="987510" y="1299206"/>
                      <a:pt x="987510" y="1299206"/>
                      <a:pt x="987510" y="1299206"/>
                    </a:cubicBezTo>
                    <a:cubicBezTo>
                      <a:pt x="987510" y="1299206"/>
                      <a:pt x="987510" y="1299206"/>
                      <a:pt x="987510" y="1299206"/>
                    </a:cubicBezTo>
                    <a:cubicBezTo>
                      <a:pt x="986302" y="1299206"/>
                      <a:pt x="986302" y="1297998"/>
                      <a:pt x="985094" y="1297998"/>
                    </a:cubicBezTo>
                    <a:cubicBezTo>
                      <a:pt x="982678" y="1299206"/>
                      <a:pt x="980261" y="1299206"/>
                      <a:pt x="976637" y="1300414"/>
                    </a:cubicBezTo>
                    <a:cubicBezTo>
                      <a:pt x="975429" y="1300414"/>
                      <a:pt x="974221" y="1300414"/>
                      <a:pt x="973013" y="1301622"/>
                    </a:cubicBezTo>
                    <a:cubicBezTo>
                      <a:pt x="973013" y="1301622"/>
                      <a:pt x="973013" y="1301622"/>
                      <a:pt x="973013" y="1301622"/>
                    </a:cubicBezTo>
                    <a:cubicBezTo>
                      <a:pt x="971804" y="1301622"/>
                      <a:pt x="970596" y="1302830"/>
                      <a:pt x="968180" y="1302830"/>
                    </a:cubicBezTo>
                    <a:cubicBezTo>
                      <a:pt x="966972" y="1302830"/>
                      <a:pt x="965764" y="1304038"/>
                      <a:pt x="964556" y="1304038"/>
                    </a:cubicBezTo>
                    <a:cubicBezTo>
                      <a:pt x="965764" y="1311287"/>
                      <a:pt x="963347" y="1311287"/>
                      <a:pt x="962139" y="1312495"/>
                    </a:cubicBezTo>
                    <a:cubicBezTo>
                      <a:pt x="960932" y="1312495"/>
                      <a:pt x="960932" y="1312495"/>
                      <a:pt x="962139" y="1312495"/>
                    </a:cubicBezTo>
                    <a:cubicBezTo>
                      <a:pt x="960932" y="1312495"/>
                      <a:pt x="960932" y="1312495"/>
                      <a:pt x="962139" y="1312495"/>
                    </a:cubicBezTo>
                    <a:cubicBezTo>
                      <a:pt x="960932" y="1312495"/>
                      <a:pt x="960932" y="1312495"/>
                      <a:pt x="962139" y="1312495"/>
                    </a:cubicBezTo>
                    <a:lnTo>
                      <a:pt x="962139" y="1312495"/>
                    </a:lnTo>
                    <a:cubicBezTo>
                      <a:pt x="962139" y="1312495"/>
                      <a:pt x="962139" y="1312495"/>
                      <a:pt x="962139" y="1312495"/>
                    </a:cubicBezTo>
                    <a:close/>
                    <a:moveTo>
                      <a:pt x="1053957" y="1121612"/>
                    </a:moveTo>
                    <a:cubicBezTo>
                      <a:pt x="1053957" y="1119195"/>
                      <a:pt x="1055165" y="1117987"/>
                      <a:pt x="1055165" y="1115571"/>
                    </a:cubicBezTo>
                    <a:cubicBezTo>
                      <a:pt x="1055165" y="1115571"/>
                      <a:pt x="1055165" y="1115571"/>
                      <a:pt x="1053957" y="1115571"/>
                    </a:cubicBezTo>
                    <a:cubicBezTo>
                      <a:pt x="1050332" y="1117987"/>
                      <a:pt x="1051541" y="1122820"/>
                      <a:pt x="1049124" y="1125236"/>
                    </a:cubicBezTo>
                    <a:cubicBezTo>
                      <a:pt x="1047916" y="1126444"/>
                      <a:pt x="1047916" y="1128860"/>
                      <a:pt x="1049124" y="1131277"/>
                    </a:cubicBezTo>
                    <a:cubicBezTo>
                      <a:pt x="1049124" y="1133693"/>
                      <a:pt x="1049124" y="1134901"/>
                      <a:pt x="1049124" y="1137317"/>
                    </a:cubicBezTo>
                    <a:cubicBezTo>
                      <a:pt x="1049124" y="1138525"/>
                      <a:pt x="1049124" y="1138525"/>
                      <a:pt x="1050332" y="1138525"/>
                    </a:cubicBezTo>
                    <a:cubicBezTo>
                      <a:pt x="1051541" y="1138525"/>
                      <a:pt x="1051541" y="1138525"/>
                      <a:pt x="1051541" y="1138525"/>
                    </a:cubicBezTo>
                    <a:cubicBezTo>
                      <a:pt x="1052749" y="1138525"/>
                      <a:pt x="1052749" y="1138525"/>
                      <a:pt x="1053957" y="1138525"/>
                    </a:cubicBezTo>
                    <a:cubicBezTo>
                      <a:pt x="1057581" y="1136109"/>
                      <a:pt x="1057581" y="1132485"/>
                      <a:pt x="1056373" y="1128860"/>
                    </a:cubicBezTo>
                    <a:cubicBezTo>
                      <a:pt x="1056373" y="1128860"/>
                      <a:pt x="1056373" y="1128860"/>
                      <a:pt x="1056373" y="1128860"/>
                    </a:cubicBezTo>
                    <a:cubicBezTo>
                      <a:pt x="1055165" y="1126444"/>
                      <a:pt x="1052749" y="1124028"/>
                      <a:pt x="1053957" y="1121612"/>
                    </a:cubicBezTo>
                    <a:close/>
                    <a:moveTo>
                      <a:pt x="1052749" y="1109530"/>
                    </a:moveTo>
                    <a:cubicBezTo>
                      <a:pt x="1052749" y="1109530"/>
                      <a:pt x="1052749" y="1109530"/>
                      <a:pt x="1052749" y="1109530"/>
                    </a:cubicBezTo>
                    <a:cubicBezTo>
                      <a:pt x="1051541" y="1107114"/>
                      <a:pt x="1050332" y="1107114"/>
                      <a:pt x="1049124" y="1105906"/>
                    </a:cubicBezTo>
                    <a:cubicBezTo>
                      <a:pt x="1049124" y="1105906"/>
                      <a:pt x="1049124" y="1104698"/>
                      <a:pt x="1049124" y="1104698"/>
                    </a:cubicBezTo>
                    <a:cubicBezTo>
                      <a:pt x="1049124" y="1104698"/>
                      <a:pt x="1049124" y="1104698"/>
                      <a:pt x="1049124" y="1104698"/>
                    </a:cubicBezTo>
                    <a:cubicBezTo>
                      <a:pt x="1049124" y="1104698"/>
                      <a:pt x="1049124" y="1104698"/>
                      <a:pt x="1049124" y="1104698"/>
                    </a:cubicBezTo>
                    <a:cubicBezTo>
                      <a:pt x="1049124" y="1103490"/>
                      <a:pt x="1047916" y="1102282"/>
                      <a:pt x="1046708" y="1101073"/>
                    </a:cubicBezTo>
                    <a:cubicBezTo>
                      <a:pt x="1044292" y="1099866"/>
                      <a:pt x="1041875" y="1101073"/>
                      <a:pt x="1041875" y="1102282"/>
                    </a:cubicBezTo>
                    <a:cubicBezTo>
                      <a:pt x="1040667" y="1104698"/>
                      <a:pt x="1041875" y="1107114"/>
                      <a:pt x="1043084" y="1108322"/>
                    </a:cubicBezTo>
                    <a:cubicBezTo>
                      <a:pt x="1043084" y="1108322"/>
                      <a:pt x="1044292" y="1108322"/>
                      <a:pt x="1044292" y="1109530"/>
                    </a:cubicBezTo>
                    <a:cubicBezTo>
                      <a:pt x="1044292" y="1109530"/>
                      <a:pt x="1044292" y="1109530"/>
                      <a:pt x="1044292" y="1109530"/>
                    </a:cubicBezTo>
                    <a:cubicBezTo>
                      <a:pt x="1044292" y="1109530"/>
                      <a:pt x="1045500" y="1109530"/>
                      <a:pt x="1045500" y="1110739"/>
                    </a:cubicBezTo>
                    <a:cubicBezTo>
                      <a:pt x="1046708" y="1110739"/>
                      <a:pt x="1046708" y="1110739"/>
                      <a:pt x="1047916" y="1110739"/>
                    </a:cubicBezTo>
                    <a:cubicBezTo>
                      <a:pt x="1047916" y="1110739"/>
                      <a:pt x="1049124" y="1110739"/>
                      <a:pt x="1049124" y="1110739"/>
                    </a:cubicBezTo>
                    <a:lnTo>
                      <a:pt x="1049124" y="1110739"/>
                    </a:lnTo>
                    <a:cubicBezTo>
                      <a:pt x="1049124" y="1110739"/>
                      <a:pt x="1049124" y="1110739"/>
                      <a:pt x="1049124" y="1110739"/>
                    </a:cubicBezTo>
                    <a:lnTo>
                      <a:pt x="1049124" y="1110739"/>
                    </a:lnTo>
                    <a:cubicBezTo>
                      <a:pt x="1049124" y="1110739"/>
                      <a:pt x="1049124" y="1110739"/>
                      <a:pt x="1050332" y="1110739"/>
                    </a:cubicBezTo>
                    <a:cubicBezTo>
                      <a:pt x="1050332" y="1110739"/>
                      <a:pt x="1050332" y="1110739"/>
                      <a:pt x="1051541" y="1110739"/>
                    </a:cubicBezTo>
                    <a:cubicBezTo>
                      <a:pt x="1050332" y="1109530"/>
                      <a:pt x="1051541" y="1109530"/>
                      <a:pt x="1052749" y="1109530"/>
                    </a:cubicBezTo>
                    <a:lnTo>
                      <a:pt x="1052749" y="1109530"/>
                    </a:lnTo>
                    <a:close/>
                    <a:moveTo>
                      <a:pt x="1081744" y="1130069"/>
                    </a:moveTo>
                    <a:cubicBezTo>
                      <a:pt x="1081744" y="1130069"/>
                      <a:pt x="1081744" y="1130069"/>
                      <a:pt x="1081744" y="1130069"/>
                    </a:cubicBezTo>
                    <a:cubicBezTo>
                      <a:pt x="1080535" y="1130069"/>
                      <a:pt x="1079328" y="1128860"/>
                      <a:pt x="1078119" y="1130069"/>
                    </a:cubicBezTo>
                    <a:cubicBezTo>
                      <a:pt x="1078119" y="1130069"/>
                      <a:pt x="1076911" y="1128860"/>
                      <a:pt x="1075703" y="1128860"/>
                    </a:cubicBezTo>
                    <a:cubicBezTo>
                      <a:pt x="1074495" y="1128860"/>
                      <a:pt x="1073287" y="1128860"/>
                      <a:pt x="1073287" y="1128860"/>
                    </a:cubicBezTo>
                    <a:cubicBezTo>
                      <a:pt x="1072078" y="1128860"/>
                      <a:pt x="1072078" y="1128860"/>
                      <a:pt x="1070871" y="1127652"/>
                    </a:cubicBezTo>
                    <a:cubicBezTo>
                      <a:pt x="1069663" y="1126444"/>
                      <a:pt x="1067246" y="1126444"/>
                      <a:pt x="1066038" y="1125236"/>
                    </a:cubicBezTo>
                    <a:cubicBezTo>
                      <a:pt x="1066038" y="1125236"/>
                      <a:pt x="1066038" y="1125236"/>
                      <a:pt x="1066038" y="1125236"/>
                    </a:cubicBezTo>
                    <a:cubicBezTo>
                      <a:pt x="1067246" y="1127652"/>
                      <a:pt x="1072078" y="1127652"/>
                      <a:pt x="1072078" y="1130069"/>
                    </a:cubicBezTo>
                    <a:cubicBezTo>
                      <a:pt x="1072078" y="1131277"/>
                      <a:pt x="1073287" y="1132485"/>
                      <a:pt x="1074495" y="1132485"/>
                    </a:cubicBezTo>
                    <a:cubicBezTo>
                      <a:pt x="1074495" y="1132485"/>
                      <a:pt x="1075703" y="1132485"/>
                      <a:pt x="1075703" y="1132485"/>
                    </a:cubicBezTo>
                    <a:cubicBezTo>
                      <a:pt x="1075703" y="1133693"/>
                      <a:pt x="1076911" y="1133693"/>
                      <a:pt x="1076911" y="1134901"/>
                    </a:cubicBezTo>
                    <a:cubicBezTo>
                      <a:pt x="1076911" y="1134901"/>
                      <a:pt x="1076911" y="1134901"/>
                      <a:pt x="1078119" y="1136109"/>
                    </a:cubicBezTo>
                    <a:cubicBezTo>
                      <a:pt x="1079328" y="1137317"/>
                      <a:pt x="1079328" y="1137317"/>
                      <a:pt x="1080535" y="1137317"/>
                    </a:cubicBezTo>
                    <a:cubicBezTo>
                      <a:pt x="1080535" y="1137317"/>
                      <a:pt x="1080535" y="1137317"/>
                      <a:pt x="1080535" y="1137317"/>
                    </a:cubicBezTo>
                    <a:cubicBezTo>
                      <a:pt x="1080535" y="1137317"/>
                      <a:pt x="1080535" y="1137317"/>
                      <a:pt x="1080535" y="1137317"/>
                    </a:cubicBezTo>
                    <a:cubicBezTo>
                      <a:pt x="1080535" y="1137317"/>
                      <a:pt x="1080535" y="1137317"/>
                      <a:pt x="1080535" y="1137317"/>
                    </a:cubicBezTo>
                    <a:cubicBezTo>
                      <a:pt x="1080535" y="1138525"/>
                      <a:pt x="1080535" y="1138525"/>
                      <a:pt x="1081744" y="1139734"/>
                    </a:cubicBezTo>
                    <a:cubicBezTo>
                      <a:pt x="1082952" y="1140942"/>
                      <a:pt x="1082952" y="1142150"/>
                      <a:pt x="1084160" y="1142150"/>
                    </a:cubicBezTo>
                    <a:cubicBezTo>
                      <a:pt x="1084160" y="1142150"/>
                      <a:pt x="1084160" y="1142150"/>
                      <a:pt x="1084160" y="1142150"/>
                    </a:cubicBezTo>
                    <a:cubicBezTo>
                      <a:pt x="1084160" y="1142150"/>
                      <a:pt x="1085368" y="1143358"/>
                      <a:pt x="1085368" y="1143358"/>
                    </a:cubicBezTo>
                    <a:cubicBezTo>
                      <a:pt x="1085368" y="1143358"/>
                      <a:pt x="1085368" y="1143358"/>
                      <a:pt x="1085368" y="1143358"/>
                    </a:cubicBezTo>
                    <a:cubicBezTo>
                      <a:pt x="1085368" y="1143358"/>
                      <a:pt x="1085368" y="1143358"/>
                      <a:pt x="1085368" y="1143358"/>
                    </a:cubicBezTo>
                    <a:cubicBezTo>
                      <a:pt x="1085368" y="1143358"/>
                      <a:pt x="1085368" y="1143358"/>
                      <a:pt x="1085368" y="1143358"/>
                    </a:cubicBezTo>
                    <a:cubicBezTo>
                      <a:pt x="1085368" y="1143358"/>
                      <a:pt x="1085368" y="1143358"/>
                      <a:pt x="1085368" y="1143358"/>
                    </a:cubicBezTo>
                    <a:cubicBezTo>
                      <a:pt x="1085368" y="1143358"/>
                      <a:pt x="1085368" y="1143358"/>
                      <a:pt x="1085368" y="1143358"/>
                    </a:cubicBezTo>
                    <a:cubicBezTo>
                      <a:pt x="1085368" y="1143358"/>
                      <a:pt x="1085368" y="1143358"/>
                      <a:pt x="1085368" y="1143358"/>
                    </a:cubicBezTo>
                    <a:cubicBezTo>
                      <a:pt x="1086576" y="1143358"/>
                      <a:pt x="1086576" y="1142150"/>
                      <a:pt x="1086576" y="1142150"/>
                    </a:cubicBezTo>
                    <a:cubicBezTo>
                      <a:pt x="1087785" y="1140942"/>
                      <a:pt x="1086576" y="1139734"/>
                      <a:pt x="1085368" y="1138525"/>
                    </a:cubicBezTo>
                    <a:cubicBezTo>
                      <a:pt x="1085368" y="1138525"/>
                      <a:pt x="1085368" y="1137317"/>
                      <a:pt x="1085368" y="1137317"/>
                    </a:cubicBezTo>
                    <a:cubicBezTo>
                      <a:pt x="1085368" y="1136109"/>
                      <a:pt x="1084160" y="1134901"/>
                      <a:pt x="1084160" y="1134901"/>
                    </a:cubicBezTo>
                    <a:cubicBezTo>
                      <a:pt x="1082952" y="1133693"/>
                      <a:pt x="1081744" y="1131277"/>
                      <a:pt x="1079328" y="1131277"/>
                    </a:cubicBezTo>
                    <a:cubicBezTo>
                      <a:pt x="1082952" y="1130069"/>
                      <a:pt x="1082952" y="1130069"/>
                      <a:pt x="1081744" y="1130069"/>
                    </a:cubicBezTo>
                    <a:cubicBezTo>
                      <a:pt x="1082952" y="1130069"/>
                      <a:pt x="1081744" y="1130069"/>
                      <a:pt x="1081744" y="1130069"/>
                    </a:cubicBezTo>
                    <a:lnTo>
                      <a:pt x="1081744" y="1130069"/>
                    </a:lnTo>
                    <a:cubicBezTo>
                      <a:pt x="1081744" y="1130069"/>
                      <a:pt x="1081744" y="1130069"/>
                      <a:pt x="1081744" y="1130069"/>
                    </a:cubicBezTo>
                    <a:close/>
                    <a:moveTo>
                      <a:pt x="1078119" y="1149398"/>
                    </a:moveTo>
                    <a:cubicBezTo>
                      <a:pt x="1078119" y="1149398"/>
                      <a:pt x="1078119" y="1149398"/>
                      <a:pt x="1078119" y="1149398"/>
                    </a:cubicBezTo>
                    <a:cubicBezTo>
                      <a:pt x="1079328" y="1149398"/>
                      <a:pt x="1080535" y="1149398"/>
                      <a:pt x="1081744" y="1149398"/>
                    </a:cubicBezTo>
                    <a:cubicBezTo>
                      <a:pt x="1082952" y="1149398"/>
                      <a:pt x="1084160" y="1146982"/>
                      <a:pt x="1082952" y="1145774"/>
                    </a:cubicBezTo>
                    <a:cubicBezTo>
                      <a:pt x="1082952" y="1145774"/>
                      <a:pt x="1082952" y="1145774"/>
                      <a:pt x="1082952" y="1145774"/>
                    </a:cubicBezTo>
                    <a:cubicBezTo>
                      <a:pt x="1082952" y="1144566"/>
                      <a:pt x="1082952" y="1144566"/>
                      <a:pt x="1081744" y="1143358"/>
                    </a:cubicBezTo>
                    <a:cubicBezTo>
                      <a:pt x="1080535" y="1142150"/>
                      <a:pt x="1076911" y="1140942"/>
                      <a:pt x="1075703" y="1142150"/>
                    </a:cubicBezTo>
                    <a:cubicBezTo>
                      <a:pt x="1075703" y="1142150"/>
                      <a:pt x="1075703" y="1142150"/>
                      <a:pt x="1075703" y="1142150"/>
                    </a:cubicBezTo>
                    <a:cubicBezTo>
                      <a:pt x="1075703" y="1142150"/>
                      <a:pt x="1074495" y="1142150"/>
                      <a:pt x="1074495" y="1140942"/>
                    </a:cubicBezTo>
                    <a:cubicBezTo>
                      <a:pt x="1074495" y="1140942"/>
                      <a:pt x="1074495" y="1140942"/>
                      <a:pt x="1073287" y="1140942"/>
                    </a:cubicBezTo>
                    <a:cubicBezTo>
                      <a:pt x="1073287" y="1139734"/>
                      <a:pt x="1072078" y="1139734"/>
                      <a:pt x="1072078" y="1138525"/>
                    </a:cubicBezTo>
                    <a:cubicBezTo>
                      <a:pt x="1070871" y="1137317"/>
                      <a:pt x="1070871" y="1137317"/>
                      <a:pt x="1069663" y="1136109"/>
                    </a:cubicBezTo>
                    <a:cubicBezTo>
                      <a:pt x="1069663" y="1134901"/>
                      <a:pt x="1068454" y="1134901"/>
                      <a:pt x="1068454" y="1133693"/>
                    </a:cubicBezTo>
                    <a:cubicBezTo>
                      <a:pt x="1068454" y="1133693"/>
                      <a:pt x="1068454" y="1133693"/>
                      <a:pt x="1068454" y="1133693"/>
                    </a:cubicBezTo>
                    <a:cubicBezTo>
                      <a:pt x="1068454" y="1134901"/>
                      <a:pt x="1069663" y="1134901"/>
                      <a:pt x="1069663" y="1136109"/>
                    </a:cubicBezTo>
                    <a:cubicBezTo>
                      <a:pt x="1069663" y="1137317"/>
                      <a:pt x="1069663" y="1138525"/>
                      <a:pt x="1070871" y="1138525"/>
                    </a:cubicBezTo>
                    <a:cubicBezTo>
                      <a:pt x="1070871" y="1139734"/>
                      <a:pt x="1072078" y="1140942"/>
                      <a:pt x="1073287" y="1140942"/>
                    </a:cubicBezTo>
                    <a:cubicBezTo>
                      <a:pt x="1073287" y="1140942"/>
                      <a:pt x="1073287" y="1140942"/>
                      <a:pt x="1073287" y="1140942"/>
                    </a:cubicBezTo>
                    <a:cubicBezTo>
                      <a:pt x="1073287" y="1142150"/>
                      <a:pt x="1074495" y="1142150"/>
                      <a:pt x="1074495" y="1143358"/>
                    </a:cubicBezTo>
                    <a:cubicBezTo>
                      <a:pt x="1074495" y="1143358"/>
                      <a:pt x="1074495" y="1143358"/>
                      <a:pt x="1074495" y="1143358"/>
                    </a:cubicBezTo>
                    <a:cubicBezTo>
                      <a:pt x="1074495" y="1145774"/>
                      <a:pt x="1075703" y="1146982"/>
                      <a:pt x="1078119" y="1149398"/>
                    </a:cubicBezTo>
                    <a:cubicBezTo>
                      <a:pt x="1076911" y="1149398"/>
                      <a:pt x="1076911" y="1149398"/>
                      <a:pt x="1078119" y="1149398"/>
                    </a:cubicBezTo>
                    <a:cubicBezTo>
                      <a:pt x="1076911" y="1149398"/>
                      <a:pt x="1078119" y="1149398"/>
                      <a:pt x="1078119" y="1149398"/>
                    </a:cubicBezTo>
                    <a:lnTo>
                      <a:pt x="1078119" y="1149398"/>
                    </a:lnTo>
                    <a:cubicBezTo>
                      <a:pt x="1078119" y="1149398"/>
                      <a:pt x="1078119" y="1149398"/>
                      <a:pt x="1078119" y="1149398"/>
                    </a:cubicBezTo>
                    <a:close/>
                    <a:moveTo>
                      <a:pt x="1078119" y="1149398"/>
                    </a:moveTo>
                    <a:cubicBezTo>
                      <a:pt x="1078119" y="1149398"/>
                      <a:pt x="1078119" y="1149398"/>
                      <a:pt x="1078119" y="1149398"/>
                    </a:cubicBezTo>
                    <a:cubicBezTo>
                      <a:pt x="1078119" y="1149398"/>
                      <a:pt x="1078119" y="1149398"/>
                      <a:pt x="1078119" y="1149398"/>
                    </a:cubicBezTo>
                    <a:cubicBezTo>
                      <a:pt x="1078119" y="1149398"/>
                      <a:pt x="1078119" y="1149398"/>
                      <a:pt x="1078119" y="1149398"/>
                    </a:cubicBezTo>
                    <a:lnTo>
                      <a:pt x="1078119" y="1149398"/>
                    </a:lnTo>
                    <a:close/>
                    <a:moveTo>
                      <a:pt x="1098657" y="1103490"/>
                    </a:moveTo>
                    <a:cubicBezTo>
                      <a:pt x="1098657" y="1103490"/>
                      <a:pt x="1097449" y="1102282"/>
                      <a:pt x="1097449" y="1102282"/>
                    </a:cubicBezTo>
                    <a:cubicBezTo>
                      <a:pt x="1096241" y="1102282"/>
                      <a:pt x="1095033" y="1102282"/>
                      <a:pt x="1095033" y="1102282"/>
                    </a:cubicBezTo>
                    <a:cubicBezTo>
                      <a:pt x="1092617" y="1103490"/>
                      <a:pt x="1091409" y="1104698"/>
                      <a:pt x="1087785" y="1104698"/>
                    </a:cubicBezTo>
                    <a:cubicBezTo>
                      <a:pt x="1085368" y="1104698"/>
                      <a:pt x="1081744" y="1104698"/>
                      <a:pt x="1080535" y="1107114"/>
                    </a:cubicBezTo>
                    <a:cubicBezTo>
                      <a:pt x="1075703" y="1108322"/>
                      <a:pt x="1069663" y="1107114"/>
                      <a:pt x="1064830" y="1109530"/>
                    </a:cubicBezTo>
                    <a:cubicBezTo>
                      <a:pt x="1064830" y="1109530"/>
                      <a:pt x="1064830" y="1110739"/>
                      <a:pt x="1064830" y="1110739"/>
                    </a:cubicBezTo>
                    <a:cubicBezTo>
                      <a:pt x="1068454" y="1110739"/>
                      <a:pt x="1072078" y="1110739"/>
                      <a:pt x="1075703" y="1110739"/>
                    </a:cubicBezTo>
                    <a:cubicBezTo>
                      <a:pt x="1078119" y="1110739"/>
                      <a:pt x="1082952" y="1113155"/>
                      <a:pt x="1085368" y="1113155"/>
                    </a:cubicBezTo>
                    <a:cubicBezTo>
                      <a:pt x="1087785" y="1111947"/>
                      <a:pt x="1090200" y="1113155"/>
                      <a:pt x="1092617" y="1111947"/>
                    </a:cubicBezTo>
                    <a:cubicBezTo>
                      <a:pt x="1093825" y="1111947"/>
                      <a:pt x="1095033" y="1110739"/>
                      <a:pt x="1096241" y="1110739"/>
                    </a:cubicBezTo>
                    <a:lnTo>
                      <a:pt x="1096241" y="1110739"/>
                    </a:lnTo>
                    <a:cubicBezTo>
                      <a:pt x="1096241" y="1107114"/>
                      <a:pt x="1097449" y="1104698"/>
                      <a:pt x="1098657" y="1103490"/>
                    </a:cubicBezTo>
                    <a:close/>
                    <a:moveTo>
                      <a:pt x="1068454" y="1088992"/>
                    </a:moveTo>
                    <a:cubicBezTo>
                      <a:pt x="1066038" y="1086576"/>
                      <a:pt x="1063622" y="1084160"/>
                      <a:pt x="1062414" y="1081744"/>
                    </a:cubicBezTo>
                    <a:cubicBezTo>
                      <a:pt x="1061206" y="1081744"/>
                      <a:pt x="1061206" y="1082952"/>
                      <a:pt x="1061206" y="1084160"/>
                    </a:cubicBezTo>
                    <a:cubicBezTo>
                      <a:pt x="1061206" y="1084160"/>
                      <a:pt x="1061206" y="1084160"/>
                      <a:pt x="1061206" y="1084160"/>
                    </a:cubicBezTo>
                    <a:cubicBezTo>
                      <a:pt x="1061206" y="1085368"/>
                      <a:pt x="1059997" y="1085368"/>
                      <a:pt x="1059997" y="1086576"/>
                    </a:cubicBezTo>
                    <a:lnTo>
                      <a:pt x="1061206" y="1086576"/>
                    </a:lnTo>
                    <a:cubicBezTo>
                      <a:pt x="1059997" y="1086576"/>
                      <a:pt x="1059997" y="1086576"/>
                      <a:pt x="1058789" y="1087784"/>
                    </a:cubicBezTo>
                    <a:cubicBezTo>
                      <a:pt x="1056373" y="1088992"/>
                      <a:pt x="1055165" y="1092617"/>
                      <a:pt x="1055165" y="1095033"/>
                    </a:cubicBezTo>
                    <a:cubicBezTo>
                      <a:pt x="1055165" y="1096241"/>
                      <a:pt x="1055165" y="1097449"/>
                      <a:pt x="1056373" y="1098657"/>
                    </a:cubicBezTo>
                    <a:cubicBezTo>
                      <a:pt x="1057581" y="1101073"/>
                      <a:pt x="1057581" y="1103490"/>
                      <a:pt x="1057581" y="1105906"/>
                    </a:cubicBezTo>
                    <a:cubicBezTo>
                      <a:pt x="1057581" y="1108322"/>
                      <a:pt x="1058789" y="1110739"/>
                      <a:pt x="1059997" y="1113155"/>
                    </a:cubicBezTo>
                    <a:cubicBezTo>
                      <a:pt x="1059997" y="1113155"/>
                      <a:pt x="1061206" y="1113155"/>
                      <a:pt x="1061206" y="1113155"/>
                    </a:cubicBezTo>
                    <a:cubicBezTo>
                      <a:pt x="1061206" y="1110739"/>
                      <a:pt x="1059997" y="1109530"/>
                      <a:pt x="1059997" y="1107114"/>
                    </a:cubicBezTo>
                    <a:cubicBezTo>
                      <a:pt x="1059997" y="1103490"/>
                      <a:pt x="1061206" y="1102282"/>
                      <a:pt x="1062414" y="1099866"/>
                    </a:cubicBezTo>
                    <a:cubicBezTo>
                      <a:pt x="1063622" y="1098657"/>
                      <a:pt x="1062414" y="1097449"/>
                      <a:pt x="1064830" y="1096241"/>
                    </a:cubicBezTo>
                    <a:cubicBezTo>
                      <a:pt x="1067246" y="1092617"/>
                      <a:pt x="1067246" y="1091409"/>
                      <a:pt x="1068454" y="1088992"/>
                    </a:cubicBezTo>
                    <a:lnTo>
                      <a:pt x="1068454" y="1088992"/>
                    </a:lnTo>
                    <a:lnTo>
                      <a:pt x="1068454" y="1088992"/>
                    </a:lnTo>
                    <a:cubicBezTo>
                      <a:pt x="1068454" y="1090200"/>
                      <a:pt x="1068454" y="1090200"/>
                      <a:pt x="1068454" y="1088992"/>
                    </a:cubicBezTo>
                    <a:close/>
                    <a:moveTo>
                      <a:pt x="983886" y="1148191"/>
                    </a:moveTo>
                    <a:cubicBezTo>
                      <a:pt x="983886" y="1149398"/>
                      <a:pt x="982678" y="1150607"/>
                      <a:pt x="981469" y="1150607"/>
                    </a:cubicBezTo>
                    <a:cubicBezTo>
                      <a:pt x="981469" y="1150607"/>
                      <a:pt x="982678" y="1150607"/>
                      <a:pt x="982678" y="1150607"/>
                    </a:cubicBezTo>
                    <a:cubicBezTo>
                      <a:pt x="982678" y="1150607"/>
                      <a:pt x="983886" y="1150607"/>
                      <a:pt x="983886" y="1150607"/>
                    </a:cubicBezTo>
                    <a:cubicBezTo>
                      <a:pt x="983886" y="1150607"/>
                      <a:pt x="985094" y="1150607"/>
                      <a:pt x="985094" y="1150607"/>
                    </a:cubicBezTo>
                    <a:cubicBezTo>
                      <a:pt x="991135" y="1148191"/>
                      <a:pt x="997175" y="1144566"/>
                      <a:pt x="1003216" y="1140942"/>
                    </a:cubicBezTo>
                    <a:cubicBezTo>
                      <a:pt x="1004424" y="1140942"/>
                      <a:pt x="1004424" y="1139734"/>
                      <a:pt x="1005632" y="1139734"/>
                    </a:cubicBezTo>
                    <a:cubicBezTo>
                      <a:pt x="1008048" y="1137317"/>
                      <a:pt x="1011672" y="1136109"/>
                      <a:pt x="1014089" y="1133693"/>
                    </a:cubicBezTo>
                    <a:cubicBezTo>
                      <a:pt x="1015297" y="1133693"/>
                      <a:pt x="1015297" y="1132485"/>
                      <a:pt x="1016505" y="1131277"/>
                    </a:cubicBezTo>
                    <a:cubicBezTo>
                      <a:pt x="1016505" y="1131277"/>
                      <a:pt x="1016505" y="1131277"/>
                      <a:pt x="1016505" y="1131277"/>
                    </a:cubicBezTo>
                    <a:cubicBezTo>
                      <a:pt x="1016505" y="1131277"/>
                      <a:pt x="1016505" y="1131277"/>
                      <a:pt x="1016505" y="1130069"/>
                    </a:cubicBezTo>
                    <a:cubicBezTo>
                      <a:pt x="1014089" y="1130069"/>
                      <a:pt x="1011672" y="1131277"/>
                      <a:pt x="1009257" y="1132485"/>
                    </a:cubicBezTo>
                    <a:cubicBezTo>
                      <a:pt x="1005632" y="1133693"/>
                      <a:pt x="1002007" y="1133693"/>
                      <a:pt x="998383" y="1136109"/>
                    </a:cubicBezTo>
                    <a:cubicBezTo>
                      <a:pt x="993550" y="1138525"/>
                      <a:pt x="988718" y="1140942"/>
                      <a:pt x="982678" y="1142150"/>
                    </a:cubicBezTo>
                    <a:cubicBezTo>
                      <a:pt x="982678" y="1142150"/>
                      <a:pt x="981469" y="1142150"/>
                      <a:pt x="981469" y="1142150"/>
                    </a:cubicBezTo>
                    <a:cubicBezTo>
                      <a:pt x="981469" y="1142150"/>
                      <a:pt x="981469" y="1143358"/>
                      <a:pt x="981469" y="1143358"/>
                    </a:cubicBezTo>
                    <a:lnTo>
                      <a:pt x="981469" y="1143358"/>
                    </a:lnTo>
                    <a:cubicBezTo>
                      <a:pt x="983886" y="1144566"/>
                      <a:pt x="985094" y="1146982"/>
                      <a:pt x="983886" y="1148191"/>
                    </a:cubicBezTo>
                    <a:close/>
                    <a:moveTo>
                      <a:pt x="848576" y="1091409"/>
                    </a:moveTo>
                    <a:cubicBezTo>
                      <a:pt x="848576" y="1091409"/>
                      <a:pt x="848576" y="1091409"/>
                      <a:pt x="848576" y="1091409"/>
                    </a:cubicBezTo>
                    <a:cubicBezTo>
                      <a:pt x="847368" y="1090200"/>
                      <a:pt x="847368" y="1090200"/>
                      <a:pt x="847368" y="1090200"/>
                    </a:cubicBezTo>
                    <a:cubicBezTo>
                      <a:pt x="844951" y="1086576"/>
                      <a:pt x="840119" y="1082952"/>
                      <a:pt x="838911" y="1081744"/>
                    </a:cubicBezTo>
                    <a:cubicBezTo>
                      <a:pt x="837703" y="1080536"/>
                      <a:pt x="836494" y="1078119"/>
                      <a:pt x="834079" y="1076911"/>
                    </a:cubicBezTo>
                    <a:cubicBezTo>
                      <a:pt x="831662" y="1074495"/>
                      <a:pt x="830454" y="1070870"/>
                      <a:pt x="829246" y="1068454"/>
                    </a:cubicBezTo>
                    <a:cubicBezTo>
                      <a:pt x="829246" y="1067246"/>
                      <a:pt x="828038" y="1066038"/>
                      <a:pt x="828038" y="1066038"/>
                    </a:cubicBezTo>
                    <a:cubicBezTo>
                      <a:pt x="823205" y="1057581"/>
                      <a:pt x="820789" y="1049124"/>
                      <a:pt x="818373" y="1040667"/>
                    </a:cubicBezTo>
                    <a:cubicBezTo>
                      <a:pt x="817165" y="1038251"/>
                      <a:pt x="817165" y="1035835"/>
                      <a:pt x="815957" y="1032211"/>
                    </a:cubicBezTo>
                    <a:lnTo>
                      <a:pt x="815957" y="1032211"/>
                    </a:lnTo>
                    <a:cubicBezTo>
                      <a:pt x="815957" y="1032211"/>
                      <a:pt x="815957" y="1032211"/>
                      <a:pt x="814748" y="1032211"/>
                    </a:cubicBezTo>
                    <a:cubicBezTo>
                      <a:pt x="812332" y="1031002"/>
                      <a:pt x="811124" y="1031002"/>
                      <a:pt x="808708" y="1029794"/>
                    </a:cubicBezTo>
                    <a:cubicBezTo>
                      <a:pt x="807500" y="1029794"/>
                      <a:pt x="806291" y="1029794"/>
                      <a:pt x="803876" y="1029794"/>
                    </a:cubicBezTo>
                    <a:cubicBezTo>
                      <a:pt x="801459" y="1029794"/>
                      <a:pt x="799043" y="1031002"/>
                      <a:pt x="796627" y="1031002"/>
                    </a:cubicBezTo>
                    <a:cubicBezTo>
                      <a:pt x="794210" y="1031002"/>
                      <a:pt x="791794" y="1032211"/>
                      <a:pt x="790586" y="1033419"/>
                    </a:cubicBezTo>
                    <a:cubicBezTo>
                      <a:pt x="786962" y="1034627"/>
                      <a:pt x="784545" y="1037043"/>
                      <a:pt x="782129" y="1038251"/>
                    </a:cubicBezTo>
                    <a:cubicBezTo>
                      <a:pt x="780921" y="1039459"/>
                      <a:pt x="779713" y="1040667"/>
                      <a:pt x="778505" y="1040667"/>
                    </a:cubicBezTo>
                    <a:cubicBezTo>
                      <a:pt x="777297" y="1041875"/>
                      <a:pt x="776088" y="1043084"/>
                      <a:pt x="774880" y="1044292"/>
                    </a:cubicBezTo>
                    <a:cubicBezTo>
                      <a:pt x="773673" y="1045500"/>
                      <a:pt x="773673" y="1045500"/>
                      <a:pt x="772464" y="1046708"/>
                    </a:cubicBezTo>
                    <a:cubicBezTo>
                      <a:pt x="772464" y="1046708"/>
                      <a:pt x="771256" y="1046708"/>
                      <a:pt x="771256" y="1047916"/>
                    </a:cubicBezTo>
                    <a:cubicBezTo>
                      <a:pt x="773673" y="1052749"/>
                      <a:pt x="777297" y="1057581"/>
                      <a:pt x="780921" y="1062414"/>
                    </a:cubicBezTo>
                    <a:cubicBezTo>
                      <a:pt x="780921" y="1062414"/>
                      <a:pt x="780921" y="1062414"/>
                      <a:pt x="780921" y="1062414"/>
                    </a:cubicBezTo>
                    <a:cubicBezTo>
                      <a:pt x="784545" y="1067246"/>
                      <a:pt x="789378" y="1070870"/>
                      <a:pt x="794210" y="1074495"/>
                    </a:cubicBezTo>
                    <a:cubicBezTo>
                      <a:pt x="807500" y="1084160"/>
                      <a:pt x="823205" y="1093825"/>
                      <a:pt x="838911" y="1097449"/>
                    </a:cubicBezTo>
                    <a:cubicBezTo>
                      <a:pt x="838911" y="1097449"/>
                      <a:pt x="838911" y="1097449"/>
                      <a:pt x="838911" y="1097449"/>
                    </a:cubicBezTo>
                    <a:cubicBezTo>
                      <a:pt x="838911" y="1097449"/>
                      <a:pt x="838911" y="1097449"/>
                      <a:pt x="838911" y="1097449"/>
                    </a:cubicBezTo>
                    <a:lnTo>
                      <a:pt x="838911" y="1097449"/>
                    </a:lnTo>
                    <a:lnTo>
                      <a:pt x="838911" y="1097449"/>
                    </a:lnTo>
                    <a:lnTo>
                      <a:pt x="838911" y="1097449"/>
                    </a:lnTo>
                    <a:cubicBezTo>
                      <a:pt x="838911" y="1097449"/>
                      <a:pt x="840119" y="1097449"/>
                      <a:pt x="840119" y="1097449"/>
                    </a:cubicBezTo>
                    <a:cubicBezTo>
                      <a:pt x="841327" y="1097449"/>
                      <a:pt x="841327" y="1097449"/>
                      <a:pt x="842535" y="1097449"/>
                    </a:cubicBezTo>
                    <a:cubicBezTo>
                      <a:pt x="842535" y="1097449"/>
                      <a:pt x="842535" y="1097449"/>
                      <a:pt x="843744" y="1097449"/>
                    </a:cubicBezTo>
                    <a:cubicBezTo>
                      <a:pt x="843744" y="1097449"/>
                      <a:pt x="843744" y="1097449"/>
                      <a:pt x="843744" y="1096241"/>
                    </a:cubicBezTo>
                    <a:cubicBezTo>
                      <a:pt x="847368" y="1095033"/>
                      <a:pt x="848576" y="1093825"/>
                      <a:pt x="848576" y="1091409"/>
                    </a:cubicBezTo>
                    <a:close/>
                    <a:moveTo>
                      <a:pt x="826830" y="1214637"/>
                    </a:moveTo>
                    <a:cubicBezTo>
                      <a:pt x="826830" y="1211013"/>
                      <a:pt x="824413" y="1203764"/>
                      <a:pt x="820789" y="1202556"/>
                    </a:cubicBezTo>
                    <a:cubicBezTo>
                      <a:pt x="817165" y="1201348"/>
                      <a:pt x="813541" y="1200140"/>
                      <a:pt x="811124" y="1198931"/>
                    </a:cubicBezTo>
                    <a:cubicBezTo>
                      <a:pt x="808708" y="1198931"/>
                      <a:pt x="807500" y="1198931"/>
                      <a:pt x="805084" y="1198931"/>
                    </a:cubicBezTo>
                    <a:cubicBezTo>
                      <a:pt x="803876" y="1198931"/>
                      <a:pt x="802667" y="1198931"/>
                      <a:pt x="801459" y="1198931"/>
                    </a:cubicBezTo>
                    <a:cubicBezTo>
                      <a:pt x="801459" y="1198931"/>
                      <a:pt x="801459" y="1198931"/>
                      <a:pt x="801459" y="1198931"/>
                    </a:cubicBezTo>
                    <a:cubicBezTo>
                      <a:pt x="786962" y="1197723"/>
                      <a:pt x="771256" y="1196515"/>
                      <a:pt x="756759" y="1195307"/>
                    </a:cubicBezTo>
                    <a:cubicBezTo>
                      <a:pt x="751926" y="1195307"/>
                      <a:pt x="745885" y="1196515"/>
                      <a:pt x="741053" y="1198931"/>
                    </a:cubicBezTo>
                    <a:cubicBezTo>
                      <a:pt x="732596" y="1202556"/>
                      <a:pt x="724139" y="1206180"/>
                      <a:pt x="718099" y="1214637"/>
                    </a:cubicBezTo>
                    <a:cubicBezTo>
                      <a:pt x="713267" y="1220678"/>
                      <a:pt x="707226" y="1229135"/>
                      <a:pt x="706017" y="1237592"/>
                    </a:cubicBezTo>
                    <a:cubicBezTo>
                      <a:pt x="703601" y="1246048"/>
                      <a:pt x="706017" y="1254505"/>
                      <a:pt x="699977" y="1261754"/>
                    </a:cubicBezTo>
                    <a:cubicBezTo>
                      <a:pt x="699977" y="1262962"/>
                      <a:pt x="697560" y="1262962"/>
                      <a:pt x="697560" y="1261754"/>
                    </a:cubicBezTo>
                    <a:cubicBezTo>
                      <a:pt x="693936" y="1258129"/>
                      <a:pt x="691520" y="1254505"/>
                      <a:pt x="690312" y="1249673"/>
                    </a:cubicBezTo>
                    <a:cubicBezTo>
                      <a:pt x="690312" y="1252089"/>
                      <a:pt x="690312" y="1254505"/>
                      <a:pt x="691520" y="1258129"/>
                    </a:cubicBezTo>
                    <a:cubicBezTo>
                      <a:pt x="695145" y="1276251"/>
                      <a:pt x="712058" y="1290749"/>
                      <a:pt x="730180" y="1293165"/>
                    </a:cubicBezTo>
                    <a:cubicBezTo>
                      <a:pt x="731388" y="1293165"/>
                      <a:pt x="732596" y="1293165"/>
                      <a:pt x="733804" y="1293165"/>
                    </a:cubicBezTo>
                    <a:lnTo>
                      <a:pt x="733804" y="1293165"/>
                    </a:lnTo>
                    <a:cubicBezTo>
                      <a:pt x="736220" y="1293165"/>
                      <a:pt x="739845" y="1293165"/>
                      <a:pt x="742261" y="1291957"/>
                    </a:cubicBezTo>
                    <a:cubicBezTo>
                      <a:pt x="725348" y="1281084"/>
                      <a:pt x="726556" y="1255713"/>
                      <a:pt x="736220" y="1242424"/>
                    </a:cubicBezTo>
                    <a:cubicBezTo>
                      <a:pt x="738637" y="1238800"/>
                      <a:pt x="742261" y="1233967"/>
                      <a:pt x="747094" y="1230343"/>
                    </a:cubicBezTo>
                    <a:cubicBezTo>
                      <a:pt x="745885" y="1230343"/>
                      <a:pt x="743470" y="1231551"/>
                      <a:pt x="742261" y="1231551"/>
                    </a:cubicBezTo>
                    <a:cubicBezTo>
                      <a:pt x="742261" y="1231551"/>
                      <a:pt x="741053" y="1231551"/>
                      <a:pt x="741053" y="1230343"/>
                    </a:cubicBezTo>
                    <a:cubicBezTo>
                      <a:pt x="751926" y="1225510"/>
                      <a:pt x="766423" y="1212221"/>
                      <a:pt x="779713" y="1217053"/>
                    </a:cubicBezTo>
                    <a:cubicBezTo>
                      <a:pt x="782129" y="1218261"/>
                      <a:pt x="783337" y="1218261"/>
                      <a:pt x="785754" y="1220678"/>
                    </a:cubicBezTo>
                    <a:cubicBezTo>
                      <a:pt x="786962" y="1221886"/>
                      <a:pt x="791794" y="1221886"/>
                      <a:pt x="793002" y="1223094"/>
                    </a:cubicBezTo>
                    <a:cubicBezTo>
                      <a:pt x="799043" y="1224302"/>
                      <a:pt x="809916" y="1224302"/>
                      <a:pt x="814748" y="1221886"/>
                    </a:cubicBezTo>
                    <a:lnTo>
                      <a:pt x="814748" y="1221886"/>
                    </a:lnTo>
                    <a:cubicBezTo>
                      <a:pt x="814748" y="1221886"/>
                      <a:pt x="815957" y="1221886"/>
                      <a:pt x="814748" y="1221886"/>
                    </a:cubicBezTo>
                    <a:cubicBezTo>
                      <a:pt x="809916" y="1224302"/>
                      <a:pt x="805084" y="1224302"/>
                      <a:pt x="800251" y="1225510"/>
                    </a:cubicBezTo>
                    <a:cubicBezTo>
                      <a:pt x="794210" y="1226718"/>
                      <a:pt x="788170" y="1226718"/>
                      <a:pt x="782129" y="1225510"/>
                    </a:cubicBezTo>
                    <a:cubicBezTo>
                      <a:pt x="780921" y="1225510"/>
                      <a:pt x="780921" y="1225510"/>
                      <a:pt x="779713" y="1225510"/>
                    </a:cubicBezTo>
                    <a:cubicBezTo>
                      <a:pt x="776088" y="1226718"/>
                      <a:pt x="772464" y="1227926"/>
                      <a:pt x="770048" y="1230343"/>
                    </a:cubicBezTo>
                    <a:cubicBezTo>
                      <a:pt x="768840" y="1231551"/>
                      <a:pt x="767632" y="1232759"/>
                      <a:pt x="766423" y="1233967"/>
                    </a:cubicBezTo>
                    <a:cubicBezTo>
                      <a:pt x="765216" y="1236383"/>
                      <a:pt x="764007" y="1238800"/>
                      <a:pt x="762799" y="1240008"/>
                    </a:cubicBezTo>
                    <a:cubicBezTo>
                      <a:pt x="761591" y="1242424"/>
                      <a:pt x="760383" y="1244840"/>
                      <a:pt x="760383" y="1248465"/>
                    </a:cubicBezTo>
                    <a:cubicBezTo>
                      <a:pt x="765216" y="1246048"/>
                      <a:pt x="770048" y="1244840"/>
                      <a:pt x="776088" y="1243632"/>
                    </a:cubicBezTo>
                    <a:cubicBezTo>
                      <a:pt x="786962" y="1237592"/>
                      <a:pt x="801459" y="1236383"/>
                      <a:pt x="813541" y="1230343"/>
                    </a:cubicBezTo>
                    <a:cubicBezTo>
                      <a:pt x="819581" y="1225510"/>
                      <a:pt x="826830" y="1220678"/>
                      <a:pt x="826830" y="1214637"/>
                    </a:cubicBezTo>
                    <a:close/>
                    <a:moveTo>
                      <a:pt x="1018921" y="1382566"/>
                    </a:moveTo>
                    <a:cubicBezTo>
                      <a:pt x="1017713" y="1381358"/>
                      <a:pt x="1016505" y="1380150"/>
                      <a:pt x="1016505" y="1378942"/>
                    </a:cubicBezTo>
                    <a:cubicBezTo>
                      <a:pt x="1014089" y="1376526"/>
                      <a:pt x="1012881" y="1372901"/>
                      <a:pt x="1010464" y="1369277"/>
                    </a:cubicBezTo>
                    <a:cubicBezTo>
                      <a:pt x="1010464" y="1368069"/>
                      <a:pt x="1009257" y="1368069"/>
                      <a:pt x="1008048" y="1366860"/>
                    </a:cubicBezTo>
                    <a:cubicBezTo>
                      <a:pt x="1004424" y="1364444"/>
                      <a:pt x="1000800" y="1359612"/>
                      <a:pt x="995967" y="1360820"/>
                    </a:cubicBezTo>
                    <a:cubicBezTo>
                      <a:pt x="995967" y="1360820"/>
                      <a:pt x="995967" y="1360820"/>
                      <a:pt x="995967" y="1360820"/>
                    </a:cubicBezTo>
                    <a:cubicBezTo>
                      <a:pt x="995967" y="1360820"/>
                      <a:pt x="995967" y="1360820"/>
                      <a:pt x="995967" y="1360820"/>
                    </a:cubicBezTo>
                    <a:cubicBezTo>
                      <a:pt x="995967" y="1360820"/>
                      <a:pt x="995967" y="1360820"/>
                      <a:pt x="995967" y="1360820"/>
                    </a:cubicBezTo>
                    <a:cubicBezTo>
                      <a:pt x="995967" y="1360820"/>
                      <a:pt x="995967" y="1360820"/>
                      <a:pt x="995967" y="1360820"/>
                    </a:cubicBezTo>
                    <a:lnTo>
                      <a:pt x="995967" y="1360820"/>
                    </a:lnTo>
                    <a:lnTo>
                      <a:pt x="995967" y="1360820"/>
                    </a:lnTo>
                    <a:cubicBezTo>
                      <a:pt x="995967" y="1360820"/>
                      <a:pt x="995967" y="1360820"/>
                      <a:pt x="995967" y="1360820"/>
                    </a:cubicBezTo>
                    <a:cubicBezTo>
                      <a:pt x="995967" y="1360820"/>
                      <a:pt x="997175" y="1360820"/>
                      <a:pt x="997175" y="1360820"/>
                    </a:cubicBezTo>
                    <a:cubicBezTo>
                      <a:pt x="997175" y="1360820"/>
                      <a:pt x="997175" y="1360820"/>
                      <a:pt x="997175" y="1360820"/>
                    </a:cubicBezTo>
                    <a:cubicBezTo>
                      <a:pt x="997175" y="1360820"/>
                      <a:pt x="997175" y="1360820"/>
                      <a:pt x="998383" y="1360820"/>
                    </a:cubicBezTo>
                    <a:cubicBezTo>
                      <a:pt x="998383" y="1360820"/>
                      <a:pt x="998383" y="1360820"/>
                      <a:pt x="998383" y="1360820"/>
                    </a:cubicBezTo>
                    <a:cubicBezTo>
                      <a:pt x="998383" y="1360820"/>
                      <a:pt x="998383" y="1360820"/>
                      <a:pt x="999591" y="1360820"/>
                    </a:cubicBezTo>
                    <a:lnTo>
                      <a:pt x="999591" y="1360820"/>
                    </a:lnTo>
                    <a:cubicBezTo>
                      <a:pt x="1000800" y="1360820"/>
                      <a:pt x="1000800" y="1360820"/>
                      <a:pt x="1002007" y="1360820"/>
                    </a:cubicBezTo>
                    <a:lnTo>
                      <a:pt x="1002007" y="1360820"/>
                    </a:lnTo>
                    <a:cubicBezTo>
                      <a:pt x="1002007" y="1360820"/>
                      <a:pt x="1003216" y="1360820"/>
                      <a:pt x="1004424" y="1362028"/>
                    </a:cubicBezTo>
                    <a:cubicBezTo>
                      <a:pt x="1005632" y="1362028"/>
                      <a:pt x="1005632" y="1360820"/>
                      <a:pt x="1005632" y="1359612"/>
                    </a:cubicBezTo>
                    <a:cubicBezTo>
                      <a:pt x="1005632" y="1359612"/>
                      <a:pt x="1005632" y="1359612"/>
                      <a:pt x="1005632" y="1358404"/>
                    </a:cubicBezTo>
                    <a:cubicBezTo>
                      <a:pt x="1003216" y="1354779"/>
                      <a:pt x="1000800" y="1353571"/>
                      <a:pt x="998383" y="1351155"/>
                    </a:cubicBezTo>
                    <a:cubicBezTo>
                      <a:pt x="991135" y="1343906"/>
                      <a:pt x="982678" y="1337866"/>
                      <a:pt x="975429" y="1331825"/>
                    </a:cubicBezTo>
                    <a:cubicBezTo>
                      <a:pt x="975429" y="1331825"/>
                      <a:pt x="976637" y="1333033"/>
                      <a:pt x="976637" y="1333033"/>
                    </a:cubicBezTo>
                    <a:cubicBezTo>
                      <a:pt x="976637" y="1333033"/>
                      <a:pt x="977845" y="1334241"/>
                      <a:pt x="977845" y="1334241"/>
                    </a:cubicBezTo>
                    <a:cubicBezTo>
                      <a:pt x="977845" y="1334241"/>
                      <a:pt x="977845" y="1334241"/>
                      <a:pt x="977845" y="1334241"/>
                    </a:cubicBezTo>
                    <a:cubicBezTo>
                      <a:pt x="977845" y="1334241"/>
                      <a:pt x="979053" y="1335450"/>
                      <a:pt x="979053" y="1335450"/>
                    </a:cubicBezTo>
                    <a:cubicBezTo>
                      <a:pt x="979053" y="1335450"/>
                      <a:pt x="979053" y="1335450"/>
                      <a:pt x="979053" y="1335450"/>
                    </a:cubicBezTo>
                    <a:cubicBezTo>
                      <a:pt x="979053" y="1335450"/>
                      <a:pt x="980261" y="1336657"/>
                      <a:pt x="980261" y="1336657"/>
                    </a:cubicBezTo>
                    <a:cubicBezTo>
                      <a:pt x="980261" y="1336657"/>
                      <a:pt x="980261" y="1336657"/>
                      <a:pt x="980261" y="1336657"/>
                    </a:cubicBezTo>
                    <a:cubicBezTo>
                      <a:pt x="980261" y="1336657"/>
                      <a:pt x="980261" y="1336657"/>
                      <a:pt x="980261" y="1336657"/>
                    </a:cubicBezTo>
                    <a:cubicBezTo>
                      <a:pt x="980261" y="1336657"/>
                      <a:pt x="980261" y="1336657"/>
                      <a:pt x="980261" y="1336657"/>
                    </a:cubicBezTo>
                    <a:cubicBezTo>
                      <a:pt x="980261" y="1336657"/>
                      <a:pt x="980261" y="1336657"/>
                      <a:pt x="980261" y="1336657"/>
                    </a:cubicBezTo>
                    <a:cubicBezTo>
                      <a:pt x="976637" y="1334241"/>
                      <a:pt x="973013" y="1331825"/>
                      <a:pt x="969388" y="1329409"/>
                    </a:cubicBezTo>
                    <a:cubicBezTo>
                      <a:pt x="966972" y="1328201"/>
                      <a:pt x="965764" y="1326993"/>
                      <a:pt x="963347" y="1326993"/>
                    </a:cubicBezTo>
                    <a:cubicBezTo>
                      <a:pt x="962139" y="1326993"/>
                      <a:pt x="960932" y="1326993"/>
                      <a:pt x="960932" y="1326993"/>
                    </a:cubicBezTo>
                    <a:cubicBezTo>
                      <a:pt x="960932" y="1326993"/>
                      <a:pt x="960932" y="1328201"/>
                      <a:pt x="960932" y="1328201"/>
                    </a:cubicBezTo>
                    <a:cubicBezTo>
                      <a:pt x="962139" y="1329409"/>
                      <a:pt x="964556" y="1331825"/>
                      <a:pt x="964556" y="1331825"/>
                    </a:cubicBezTo>
                    <a:cubicBezTo>
                      <a:pt x="965764" y="1333033"/>
                      <a:pt x="968180" y="1334241"/>
                      <a:pt x="969388" y="1335450"/>
                    </a:cubicBezTo>
                    <a:cubicBezTo>
                      <a:pt x="977845" y="1341490"/>
                      <a:pt x="988718" y="1347531"/>
                      <a:pt x="993550" y="1357196"/>
                    </a:cubicBezTo>
                    <a:cubicBezTo>
                      <a:pt x="993550" y="1357196"/>
                      <a:pt x="993550" y="1357196"/>
                      <a:pt x="993550" y="1357196"/>
                    </a:cubicBezTo>
                    <a:lnTo>
                      <a:pt x="993550" y="1357196"/>
                    </a:lnTo>
                    <a:cubicBezTo>
                      <a:pt x="993550" y="1357196"/>
                      <a:pt x="993550" y="1357196"/>
                      <a:pt x="993550" y="1357196"/>
                    </a:cubicBezTo>
                    <a:cubicBezTo>
                      <a:pt x="993550" y="1357196"/>
                      <a:pt x="993550" y="1357196"/>
                      <a:pt x="993550" y="1357196"/>
                    </a:cubicBezTo>
                    <a:cubicBezTo>
                      <a:pt x="992343" y="1354779"/>
                      <a:pt x="989926" y="1353571"/>
                      <a:pt x="988718" y="1352363"/>
                    </a:cubicBezTo>
                    <a:cubicBezTo>
                      <a:pt x="985094" y="1348739"/>
                      <a:pt x="981469" y="1345114"/>
                      <a:pt x="976637" y="1342698"/>
                    </a:cubicBezTo>
                    <a:cubicBezTo>
                      <a:pt x="975429" y="1341490"/>
                      <a:pt x="973013" y="1340282"/>
                      <a:pt x="971804" y="1339074"/>
                    </a:cubicBezTo>
                    <a:cubicBezTo>
                      <a:pt x="971804" y="1339074"/>
                      <a:pt x="971804" y="1339074"/>
                      <a:pt x="970596" y="1339074"/>
                    </a:cubicBezTo>
                    <a:cubicBezTo>
                      <a:pt x="970596" y="1339074"/>
                      <a:pt x="970596" y="1339074"/>
                      <a:pt x="970596" y="1339074"/>
                    </a:cubicBezTo>
                    <a:cubicBezTo>
                      <a:pt x="970596" y="1339074"/>
                      <a:pt x="970596" y="1339074"/>
                      <a:pt x="970596" y="1339074"/>
                    </a:cubicBezTo>
                    <a:cubicBezTo>
                      <a:pt x="970596" y="1339074"/>
                      <a:pt x="970596" y="1339074"/>
                      <a:pt x="970596" y="1339074"/>
                    </a:cubicBezTo>
                    <a:cubicBezTo>
                      <a:pt x="970596" y="1339074"/>
                      <a:pt x="970596" y="1339074"/>
                      <a:pt x="970596" y="1339074"/>
                    </a:cubicBezTo>
                    <a:cubicBezTo>
                      <a:pt x="970596" y="1339074"/>
                      <a:pt x="970596" y="1339074"/>
                      <a:pt x="969388" y="1339074"/>
                    </a:cubicBezTo>
                    <a:cubicBezTo>
                      <a:pt x="969388" y="1339074"/>
                      <a:pt x="968180" y="1339074"/>
                      <a:pt x="968180" y="1339074"/>
                    </a:cubicBezTo>
                    <a:cubicBezTo>
                      <a:pt x="968180" y="1339074"/>
                      <a:pt x="968180" y="1339074"/>
                      <a:pt x="968180" y="1339074"/>
                    </a:cubicBezTo>
                    <a:cubicBezTo>
                      <a:pt x="966972" y="1337866"/>
                      <a:pt x="965764" y="1337866"/>
                      <a:pt x="963347" y="1336657"/>
                    </a:cubicBezTo>
                    <a:cubicBezTo>
                      <a:pt x="963347" y="1336657"/>
                      <a:pt x="963347" y="1336657"/>
                      <a:pt x="963347" y="1336657"/>
                    </a:cubicBezTo>
                    <a:cubicBezTo>
                      <a:pt x="963347" y="1336657"/>
                      <a:pt x="963347" y="1336657"/>
                      <a:pt x="963347" y="1336657"/>
                    </a:cubicBezTo>
                    <a:cubicBezTo>
                      <a:pt x="963347" y="1336657"/>
                      <a:pt x="963347" y="1336657"/>
                      <a:pt x="962139" y="1336657"/>
                    </a:cubicBezTo>
                    <a:lnTo>
                      <a:pt x="962139" y="1336657"/>
                    </a:lnTo>
                    <a:cubicBezTo>
                      <a:pt x="962139" y="1336657"/>
                      <a:pt x="962139" y="1336657"/>
                      <a:pt x="960932" y="1336657"/>
                    </a:cubicBezTo>
                    <a:cubicBezTo>
                      <a:pt x="960932" y="1336657"/>
                      <a:pt x="960932" y="1336657"/>
                      <a:pt x="960932" y="1336657"/>
                    </a:cubicBezTo>
                    <a:cubicBezTo>
                      <a:pt x="960932" y="1336657"/>
                      <a:pt x="960932" y="1336657"/>
                      <a:pt x="960932" y="1336657"/>
                    </a:cubicBezTo>
                    <a:lnTo>
                      <a:pt x="960932" y="1336657"/>
                    </a:lnTo>
                    <a:cubicBezTo>
                      <a:pt x="960932" y="1336657"/>
                      <a:pt x="960932" y="1336657"/>
                      <a:pt x="960932" y="1336657"/>
                    </a:cubicBezTo>
                    <a:lnTo>
                      <a:pt x="960932" y="1336657"/>
                    </a:lnTo>
                    <a:cubicBezTo>
                      <a:pt x="960932" y="1336657"/>
                      <a:pt x="960932" y="1336657"/>
                      <a:pt x="960932" y="1336657"/>
                    </a:cubicBezTo>
                    <a:lnTo>
                      <a:pt x="960932" y="1336657"/>
                    </a:lnTo>
                    <a:cubicBezTo>
                      <a:pt x="960932" y="1336657"/>
                      <a:pt x="960932" y="1336657"/>
                      <a:pt x="960932" y="1336657"/>
                    </a:cubicBezTo>
                    <a:cubicBezTo>
                      <a:pt x="960932" y="1336657"/>
                      <a:pt x="960932" y="1336657"/>
                      <a:pt x="960932" y="1336657"/>
                    </a:cubicBezTo>
                    <a:cubicBezTo>
                      <a:pt x="960932" y="1336657"/>
                      <a:pt x="960932" y="1336657"/>
                      <a:pt x="960932" y="1336657"/>
                    </a:cubicBezTo>
                    <a:cubicBezTo>
                      <a:pt x="960932" y="1336657"/>
                      <a:pt x="960932" y="1336657"/>
                      <a:pt x="960932" y="1336657"/>
                    </a:cubicBezTo>
                    <a:cubicBezTo>
                      <a:pt x="960932" y="1336657"/>
                      <a:pt x="960932" y="1336657"/>
                      <a:pt x="960932" y="1336657"/>
                    </a:cubicBezTo>
                    <a:lnTo>
                      <a:pt x="960932" y="1336657"/>
                    </a:lnTo>
                    <a:cubicBezTo>
                      <a:pt x="960932" y="1336657"/>
                      <a:pt x="960932" y="1336657"/>
                      <a:pt x="960932" y="1336657"/>
                    </a:cubicBezTo>
                    <a:cubicBezTo>
                      <a:pt x="960932" y="1337866"/>
                      <a:pt x="962139" y="1337866"/>
                      <a:pt x="963347" y="1339074"/>
                    </a:cubicBezTo>
                    <a:cubicBezTo>
                      <a:pt x="964556" y="1340282"/>
                      <a:pt x="965764" y="1341490"/>
                      <a:pt x="966972" y="1342698"/>
                    </a:cubicBezTo>
                    <a:cubicBezTo>
                      <a:pt x="968180" y="1343906"/>
                      <a:pt x="969388" y="1345114"/>
                      <a:pt x="970596" y="1345114"/>
                    </a:cubicBezTo>
                    <a:cubicBezTo>
                      <a:pt x="974221" y="1348739"/>
                      <a:pt x="977845" y="1351155"/>
                      <a:pt x="980261" y="1354779"/>
                    </a:cubicBezTo>
                    <a:cubicBezTo>
                      <a:pt x="982678" y="1357196"/>
                      <a:pt x="985094" y="1359612"/>
                      <a:pt x="987510" y="1362028"/>
                    </a:cubicBezTo>
                    <a:cubicBezTo>
                      <a:pt x="987510" y="1362028"/>
                      <a:pt x="987510" y="1362028"/>
                      <a:pt x="987510" y="1362028"/>
                    </a:cubicBezTo>
                    <a:cubicBezTo>
                      <a:pt x="985094" y="1359612"/>
                      <a:pt x="981469" y="1357196"/>
                      <a:pt x="979053" y="1354779"/>
                    </a:cubicBezTo>
                    <a:cubicBezTo>
                      <a:pt x="976637" y="1352363"/>
                      <a:pt x="974221" y="1351155"/>
                      <a:pt x="971804" y="1348739"/>
                    </a:cubicBezTo>
                    <a:cubicBezTo>
                      <a:pt x="971804" y="1348739"/>
                      <a:pt x="971804" y="1348739"/>
                      <a:pt x="971804" y="1348739"/>
                    </a:cubicBezTo>
                    <a:cubicBezTo>
                      <a:pt x="971804" y="1348739"/>
                      <a:pt x="970596" y="1347531"/>
                      <a:pt x="970596" y="1347531"/>
                    </a:cubicBezTo>
                    <a:cubicBezTo>
                      <a:pt x="970596" y="1347531"/>
                      <a:pt x="970596" y="1347531"/>
                      <a:pt x="970596" y="1347531"/>
                    </a:cubicBezTo>
                    <a:cubicBezTo>
                      <a:pt x="969388" y="1347531"/>
                      <a:pt x="969388" y="1346323"/>
                      <a:pt x="968180" y="1346323"/>
                    </a:cubicBezTo>
                    <a:cubicBezTo>
                      <a:pt x="968180" y="1346323"/>
                      <a:pt x="968180" y="1346323"/>
                      <a:pt x="968180" y="1346323"/>
                    </a:cubicBezTo>
                    <a:cubicBezTo>
                      <a:pt x="966972" y="1346323"/>
                      <a:pt x="966972" y="1345114"/>
                      <a:pt x="965764" y="1345114"/>
                    </a:cubicBezTo>
                    <a:cubicBezTo>
                      <a:pt x="965764" y="1345114"/>
                      <a:pt x="965764" y="1345114"/>
                      <a:pt x="965764" y="1345114"/>
                    </a:cubicBezTo>
                    <a:cubicBezTo>
                      <a:pt x="964556" y="1343906"/>
                      <a:pt x="964556" y="1343906"/>
                      <a:pt x="963347" y="1342698"/>
                    </a:cubicBezTo>
                    <a:cubicBezTo>
                      <a:pt x="962139" y="1341490"/>
                      <a:pt x="960932" y="1341490"/>
                      <a:pt x="960932" y="1341490"/>
                    </a:cubicBezTo>
                    <a:lnTo>
                      <a:pt x="960932" y="1341490"/>
                    </a:lnTo>
                    <a:cubicBezTo>
                      <a:pt x="960932" y="1341490"/>
                      <a:pt x="960932" y="1341490"/>
                      <a:pt x="960932" y="1341490"/>
                    </a:cubicBezTo>
                    <a:cubicBezTo>
                      <a:pt x="960932" y="1341490"/>
                      <a:pt x="960932" y="1341490"/>
                      <a:pt x="960932" y="1341490"/>
                    </a:cubicBezTo>
                    <a:cubicBezTo>
                      <a:pt x="960932" y="1341490"/>
                      <a:pt x="960932" y="1341490"/>
                      <a:pt x="960932" y="1341490"/>
                    </a:cubicBezTo>
                    <a:cubicBezTo>
                      <a:pt x="957307" y="1340282"/>
                      <a:pt x="960932" y="1345114"/>
                      <a:pt x="960932" y="1346323"/>
                    </a:cubicBezTo>
                    <a:cubicBezTo>
                      <a:pt x="960932" y="1346323"/>
                      <a:pt x="960932" y="1346323"/>
                      <a:pt x="960932" y="1346323"/>
                    </a:cubicBezTo>
                    <a:cubicBezTo>
                      <a:pt x="962139" y="1348739"/>
                      <a:pt x="963347" y="1349947"/>
                      <a:pt x="964556" y="1352363"/>
                    </a:cubicBezTo>
                    <a:cubicBezTo>
                      <a:pt x="966972" y="1355987"/>
                      <a:pt x="968180" y="1358404"/>
                      <a:pt x="970596" y="1362028"/>
                    </a:cubicBezTo>
                    <a:cubicBezTo>
                      <a:pt x="971804" y="1363236"/>
                      <a:pt x="973013" y="1364444"/>
                      <a:pt x="973013" y="1365653"/>
                    </a:cubicBezTo>
                    <a:cubicBezTo>
                      <a:pt x="973013" y="1365653"/>
                      <a:pt x="973013" y="1365653"/>
                      <a:pt x="973013" y="1365653"/>
                    </a:cubicBezTo>
                    <a:cubicBezTo>
                      <a:pt x="975429" y="1369277"/>
                      <a:pt x="977845" y="1371693"/>
                      <a:pt x="979053" y="1375317"/>
                    </a:cubicBezTo>
                    <a:cubicBezTo>
                      <a:pt x="979053" y="1375317"/>
                      <a:pt x="979053" y="1375317"/>
                      <a:pt x="979053" y="1375317"/>
                    </a:cubicBezTo>
                    <a:cubicBezTo>
                      <a:pt x="979053" y="1375317"/>
                      <a:pt x="979053" y="1375317"/>
                      <a:pt x="979053" y="1375317"/>
                    </a:cubicBezTo>
                    <a:cubicBezTo>
                      <a:pt x="979053" y="1374109"/>
                      <a:pt x="977845" y="1374109"/>
                      <a:pt x="977845" y="1372901"/>
                    </a:cubicBezTo>
                    <a:cubicBezTo>
                      <a:pt x="977845" y="1372901"/>
                      <a:pt x="977845" y="1372901"/>
                      <a:pt x="977845" y="1372901"/>
                    </a:cubicBezTo>
                    <a:cubicBezTo>
                      <a:pt x="977845" y="1372901"/>
                      <a:pt x="977845" y="1371693"/>
                      <a:pt x="976637" y="1371693"/>
                    </a:cubicBezTo>
                    <a:cubicBezTo>
                      <a:pt x="976637" y="1371693"/>
                      <a:pt x="976637" y="1371693"/>
                      <a:pt x="976637" y="1370485"/>
                    </a:cubicBezTo>
                    <a:cubicBezTo>
                      <a:pt x="976637" y="1370485"/>
                      <a:pt x="976637" y="1369277"/>
                      <a:pt x="975429" y="1369277"/>
                    </a:cubicBezTo>
                    <a:cubicBezTo>
                      <a:pt x="975429" y="1369277"/>
                      <a:pt x="975429" y="1369277"/>
                      <a:pt x="975429" y="1368069"/>
                    </a:cubicBezTo>
                    <a:cubicBezTo>
                      <a:pt x="975429" y="1368069"/>
                      <a:pt x="974221" y="1366860"/>
                      <a:pt x="974221" y="1366860"/>
                    </a:cubicBezTo>
                    <a:cubicBezTo>
                      <a:pt x="974221" y="1366860"/>
                      <a:pt x="974221" y="1366860"/>
                      <a:pt x="974221" y="1366860"/>
                    </a:cubicBezTo>
                    <a:cubicBezTo>
                      <a:pt x="970596" y="1362028"/>
                      <a:pt x="966972" y="1358404"/>
                      <a:pt x="964556" y="1354779"/>
                    </a:cubicBezTo>
                    <a:cubicBezTo>
                      <a:pt x="964556" y="1354779"/>
                      <a:pt x="964556" y="1354779"/>
                      <a:pt x="964556" y="1354779"/>
                    </a:cubicBezTo>
                    <a:cubicBezTo>
                      <a:pt x="964556" y="1354779"/>
                      <a:pt x="964556" y="1353571"/>
                      <a:pt x="963347" y="1353571"/>
                    </a:cubicBezTo>
                    <a:cubicBezTo>
                      <a:pt x="963347" y="1353571"/>
                      <a:pt x="963347" y="1353571"/>
                      <a:pt x="963347" y="1353571"/>
                    </a:cubicBezTo>
                    <a:cubicBezTo>
                      <a:pt x="963347" y="1353571"/>
                      <a:pt x="963347" y="1352363"/>
                      <a:pt x="962139" y="1352363"/>
                    </a:cubicBezTo>
                    <a:cubicBezTo>
                      <a:pt x="962139" y="1352363"/>
                      <a:pt x="962139" y="1352363"/>
                      <a:pt x="962139" y="1351155"/>
                    </a:cubicBezTo>
                    <a:cubicBezTo>
                      <a:pt x="962139" y="1351155"/>
                      <a:pt x="962139" y="1349947"/>
                      <a:pt x="960932" y="1349947"/>
                    </a:cubicBezTo>
                    <a:cubicBezTo>
                      <a:pt x="960932" y="1349947"/>
                      <a:pt x="960932" y="1349947"/>
                      <a:pt x="960932" y="1349947"/>
                    </a:cubicBezTo>
                    <a:cubicBezTo>
                      <a:pt x="960932" y="1349947"/>
                      <a:pt x="960932" y="1349947"/>
                      <a:pt x="960932" y="1349947"/>
                    </a:cubicBezTo>
                    <a:cubicBezTo>
                      <a:pt x="960932" y="1349947"/>
                      <a:pt x="959723" y="1348739"/>
                      <a:pt x="959723" y="1348739"/>
                    </a:cubicBezTo>
                    <a:cubicBezTo>
                      <a:pt x="959723" y="1348739"/>
                      <a:pt x="959723" y="1348739"/>
                      <a:pt x="959723" y="1348739"/>
                    </a:cubicBezTo>
                    <a:cubicBezTo>
                      <a:pt x="959723" y="1348739"/>
                      <a:pt x="959723" y="1348739"/>
                      <a:pt x="959723" y="1347531"/>
                    </a:cubicBezTo>
                    <a:cubicBezTo>
                      <a:pt x="959723" y="1347531"/>
                      <a:pt x="959723" y="1347531"/>
                      <a:pt x="959723" y="1346323"/>
                    </a:cubicBezTo>
                    <a:cubicBezTo>
                      <a:pt x="958515" y="1345114"/>
                      <a:pt x="958515" y="1343906"/>
                      <a:pt x="957307" y="1343906"/>
                    </a:cubicBezTo>
                    <a:cubicBezTo>
                      <a:pt x="957307" y="1343906"/>
                      <a:pt x="957307" y="1343906"/>
                      <a:pt x="957307" y="1343906"/>
                    </a:cubicBezTo>
                    <a:cubicBezTo>
                      <a:pt x="948850" y="1339074"/>
                      <a:pt x="952475" y="1354779"/>
                      <a:pt x="953682" y="1358404"/>
                    </a:cubicBezTo>
                    <a:cubicBezTo>
                      <a:pt x="953682" y="1358404"/>
                      <a:pt x="953682" y="1358404"/>
                      <a:pt x="953682" y="1358404"/>
                    </a:cubicBezTo>
                    <a:cubicBezTo>
                      <a:pt x="953682" y="1358404"/>
                      <a:pt x="953682" y="1359612"/>
                      <a:pt x="953682" y="1359612"/>
                    </a:cubicBezTo>
                    <a:cubicBezTo>
                      <a:pt x="954891" y="1362028"/>
                      <a:pt x="957307" y="1365653"/>
                      <a:pt x="958515" y="1368069"/>
                    </a:cubicBezTo>
                    <a:cubicBezTo>
                      <a:pt x="958515" y="1368069"/>
                      <a:pt x="958515" y="1368069"/>
                      <a:pt x="958515" y="1368069"/>
                    </a:cubicBezTo>
                    <a:cubicBezTo>
                      <a:pt x="958515" y="1368069"/>
                      <a:pt x="958515" y="1368069"/>
                      <a:pt x="958515" y="1368069"/>
                    </a:cubicBezTo>
                    <a:cubicBezTo>
                      <a:pt x="959723" y="1369277"/>
                      <a:pt x="959723" y="1371693"/>
                      <a:pt x="960932" y="1372901"/>
                    </a:cubicBezTo>
                    <a:cubicBezTo>
                      <a:pt x="960932" y="1372901"/>
                      <a:pt x="960932" y="1372901"/>
                      <a:pt x="960932" y="1372901"/>
                    </a:cubicBezTo>
                    <a:cubicBezTo>
                      <a:pt x="960932" y="1372901"/>
                      <a:pt x="960932" y="1374109"/>
                      <a:pt x="962139" y="1374109"/>
                    </a:cubicBezTo>
                    <a:cubicBezTo>
                      <a:pt x="962139" y="1374109"/>
                      <a:pt x="962139" y="1374109"/>
                      <a:pt x="962139" y="1374109"/>
                    </a:cubicBezTo>
                    <a:cubicBezTo>
                      <a:pt x="962139" y="1374109"/>
                      <a:pt x="962139" y="1375317"/>
                      <a:pt x="963347" y="1375317"/>
                    </a:cubicBezTo>
                    <a:cubicBezTo>
                      <a:pt x="963347" y="1375317"/>
                      <a:pt x="963347" y="1375317"/>
                      <a:pt x="963347" y="1375317"/>
                    </a:cubicBezTo>
                    <a:cubicBezTo>
                      <a:pt x="963347" y="1375317"/>
                      <a:pt x="963347" y="1375317"/>
                      <a:pt x="963347" y="1375317"/>
                    </a:cubicBezTo>
                    <a:cubicBezTo>
                      <a:pt x="963347" y="1375317"/>
                      <a:pt x="964556" y="1375317"/>
                      <a:pt x="964556" y="1376526"/>
                    </a:cubicBezTo>
                    <a:cubicBezTo>
                      <a:pt x="964556" y="1376526"/>
                      <a:pt x="965764" y="1377734"/>
                      <a:pt x="965764" y="1377734"/>
                    </a:cubicBezTo>
                    <a:cubicBezTo>
                      <a:pt x="965764" y="1377734"/>
                      <a:pt x="965764" y="1377734"/>
                      <a:pt x="965764" y="1377734"/>
                    </a:cubicBezTo>
                    <a:cubicBezTo>
                      <a:pt x="965764" y="1377734"/>
                      <a:pt x="965764" y="1377734"/>
                      <a:pt x="965764" y="1377734"/>
                    </a:cubicBezTo>
                    <a:cubicBezTo>
                      <a:pt x="965764" y="1377734"/>
                      <a:pt x="965764" y="1377734"/>
                      <a:pt x="965764" y="1377734"/>
                    </a:cubicBezTo>
                    <a:lnTo>
                      <a:pt x="965764" y="1377734"/>
                    </a:lnTo>
                    <a:cubicBezTo>
                      <a:pt x="965764" y="1377734"/>
                      <a:pt x="965764" y="1377734"/>
                      <a:pt x="965764" y="1377734"/>
                    </a:cubicBezTo>
                    <a:cubicBezTo>
                      <a:pt x="965764" y="1377734"/>
                      <a:pt x="965764" y="1377734"/>
                      <a:pt x="965764" y="1377734"/>
                    </a:cubicBezTo>
                    <a:cubicBezTo>
                      <a:pt x="965764" y="1377734"/>
                      <a:pt x="965764" y="1377734"/>
                      <a:pt x="965764" y="1377734"/>
                    </a:cubicBezTo>
                    <a:lnTo>
                      <a:pt x="965764" y="1377734"/>
                    </a:lnTo>
                    <a:cubicBezTo>
                      <a:pt x="965764" y="1377734"/>
                      <a:pt x="965764" y="1377734"/>
                      <a:pt x="965764" y="1377734"/>
                    </a:cubicBezTo>
                    <a:cubicBezTo>
                      <a:pt x="965764" y="1377734"/>
                      <a:pt x="965764" y="1377734"/>
                      <a:pt x="965764" y="1377734"/>
                    </a:cubicBezTo>
                    <a:cubicBezTo>
                      <a:pt x="965764" y="1377734"/>
                      <a:pt x="965764" y="1377734"/>
                      <a:pt x="965764" y="1377734"/>
                    </a:cubicBezTo>
                    <a:cubicBezTo>
                      <a:pt x="965764" y="1377734"/>
                      <a:pt x="965764" y="1377734"/>
                      <a:pt x="965764" y="1377734"/>
                    </a:cubicBezTo>
                    <a:cubicBezTo>
                      <a:pt x="965764" y="1377734"/>
                      <a:pt x="965764" y="1377734"/>
                      <a:pt x="965764" y="1377734"/>
                    </a:cubicBezTo>
                    <a:cubicBezTo>
                      <a:pt x="964556" y="1377734"/>
                      <a:pt x="964556" y="1376526"/>
                      <a:pt x="963347" y="1376526"/>
                    </a:cubicBezTo>
                    <a:cubicBezTo>
                      <a:pt x="963347" y="1376526"/>
                      <a:pt x="963347" y="1376526"/>
                      <a:pt x="963347" y="1376526"/>
                    </a:cubicBezTo>
                    <a:cubicBezTo>
                      <a:pt x="962139" y="1376526"/>
                      <a:pt x="962139" y="1376526"/>
                      <a:pt x="960932" y="1375317"/>
                    </a:cubicBezTo>
                    <a:cubicBezTo>
                      <a:pt x="960932" y="1375317"/>
                      <a:pt x="960932" y="1375317"/>
                      <a:pt x="960932" y="1375317"/>
                    </a:cubicBezTo>
                    <a:lnTo>
                      <a:pt x="960932" y="1375317"/>
                    </a:lnTo>
                    <a:cubicBezTo>
                      <a:pt x="960932" y="1375317"/>
                      <a:pt x="960932" y="1375317"/>
                      <a:pt x="960932" y="1375317"/>
                    </a:cubicBezTo>
                    <a:cubicBezTo>
                      <a:pt x="960932" y="1375317"/>
                      <a:pt x="960932" y="1375317"/>
                      <a:pt x="960932" y="1375317"/>
                    </a:cubicBezTo>
                    <a:cubicBezTo>
                      <a:pt x="959723" y="1375317"/>
                      <a:pt x="959723" y="1375317"/>
                      <a:pt x="958515" y="1375317"/>
                    </a:cubicBezTo>
                    <a:cubicBezTo>
                      <a:pt x="958515" y="1375317"/>
                      <a:pt x="958515" y="1375317"/>
                      <a:pt x="958515" y="1375317"/>
                    </a:cubicBezTo>
                    <a:cubicBezTo>
                      <a:pt x="958515" y="1375317"/>
                      <a:pt x="958515" y="1375317"/>
                      <a:pt x="957307" y="1375317"/>
                    </a:cubicBezTo>
                    <a:cubicBezTo>
                      <a:pt x="957307" y="1375317"/>
                      <a:pt x="957307" y="1375317"/>
                      <a:pt x="957307" y="1375317"/>
                    </a:cubicBezTo>
                    <a:cubicBezTo>
                      <a:pt x="957307" y="1375317"/>
                      <a:pt x="957307" y="1375317"/>
                      <a:pt x="956099" y="1375317"/>
                    </a:cubicBezTo>
                    <a:cubicBezTo>
                      <a:pt x="956099" y="1375317"/>
                      <a:pt x="956099" y="1375317"/>
                      <a:pt x="956099" y="1375317"/>
                    </a:cubicBezTo>
                    <a:cubicBezTo>
                      <a:pt x="956099" y="1375317"/>
                      <a:pt x="956099" y="1375317"/>
                      <a:pt x="956099" y="1375317"/>
                    </a:cubicBezTo>
                    <a:cubicBezTo>
                      <a:pt x="954891" y="1375317"/>
                      <a:pt x="953682" y="1375317"/>
                      <a:pt x="953682" y="1376526"/>
                    </a:cubicBezTo>
                    <a:cubicBezTo>
                      <a:pt x="953682" y="1376526"/>
                      <a:pt x="953682" y="1376526"/>
                      <a:pt x="953682" y="1376526"/>
                    </a:cubicBezTo>
                    <a:cubicBezTo>
                      <a:pt x="952475" y="1377734"/>
                      <a:pt x="951266" y="1378942"/>
                      <a:pt x="950058" y="1381358"/>
                    </a:cubicBezTo>
                    <a:cubicBezTo>
                      <a:pt x="950058" y="1381358"/>
                      <a:pt x="950058" y="1382566"/>
                      <a:pt x="950058" y="1382566"/>
                    </a:cubicBezTo>
                    <a:cubicBezTo>
                      <a:pt x="950058" y="1382566"/>
                      <a:pt x="950058" y="1382566"/>
                      <a:pt x="950058" y="1382566"/>
                    </a:cubicBezTo>
                    <a:lnTo>
                      <a:pt x="950058" y="1382566"/>
                    </a:lnTo>
                    <a:cubicBezTo>
                      <a:pt x="950058" y="1382566"/>
                      <a:pt x="950058" y="1382566"/>
                      <a:pt x="950058" y="1382566"/>
                    </a:cubicBezTo>
                    <a:cubicBezTo>
                      <a:pt x="950058" y="1382566"/>
                      <a:pt x="950058" y="1382566"/>
                      <a:pt x="950058" y="1382566"/>
                    </a:cubicBezTo>
                    <a:cubicBezTo>
                      <a:pt x="950058" y="1382566"/>
                      <a:pt x="950058" y="1382566"/>
                      <a:pt x="950058" y="1382566"/>
                    </a:cubicBezTo>
                    <a:lnTo>
                      <a:pt x="950058" y="1382566"/>
                    </a:lnTo>
                    <a:cubicBezTo>
                      <a:pt x="950058" y="1382566"/>
                      <a:pt x="950058" y="1382566"/>
                      <a:pt x="950058" y="1382566"/>
                    </a:cubicBezTo>
                    <a:cubicBezTo>
                      <a:pt x="950058" y="1382566"/>
                      <a:pt x="948850" y="1382566"/>
                      <a:pt x="948850" y="1382566"/>
                    </a:cubicBezTo>
                    <a:cubicBezTo>
                      <a:pt x="948850" y="1378942"/>
                      <a:pt x="947642" y="1375317"/>
                      <a:pt x="952475" y="1372901"/>
                    </a:cubicBezTo>
                    <a:cubicBezTo>
                      <a:pt x="954891" y="1371693"/>
                      <a:pt x="956099" y="1371693"/>
                      <a:pt x="958515" y="1371693"/>
                    </a:cubicBezTo>
                    <a:cubicBezTo>
                      <a:pt x="958515" y="1371693"/>
                      <a:pt x="958515" y="1371693"/>
                      <a:pt x="958515" y="1371693"/>
                    </a:cubicBezTo>
                    <a:lnTo>
                      <a:pt x="958515" y="1371693"/>
                    </a:lnTo>
                    <a:cubicBezTo>
                      <a:pt x="958515" y="1371693"/>
                      <a:pt x="958515" y="1371693"/>
                      <a:pt x="958515" y="1371693"/>
                    </a:cubicBezTo>
                    <a:cubicBezTo>
                      <a:pt x="958515" y="1371693"/>
                      <a:pt x="958515" y="1371693"/>
                      <a:pt x="958515" y="1371693"/>
                    </a:cubicBezTo>
                    <a:cubicBezTo>
                      <a:pt x="958515" y="1371693"/>
                      <a:pt x="958515" y="1371693"/>
                      <a:pt x="958515" y="1371693"/>
                    </a:cubicBezTo>
                    <a:lnTo>
                      <a:pt x="958515" y="1371693"/>
                    </a:lnTo>
                    <a:cubicBezTo>
                      <a:pt x="958515" y="1371693"/>
                      <a:pt x="958515" y="1371693"/>
                      <a:pt x="958515" y="1371693"/>
                    </a:cubicBezTo>
                    <a:cubicBezTo>
                      <a:pt x="958515" y="1371693"/>
                      <a:pt x="958515" y="1371693"/>
                      <a:pt x="958515" y="1371693"/>
                    </a:cubicBezTo>
                    <a:cubicBezTo>
                      <a:pt x="958515" y="1371693"/>
                      <a:pt x="958515" y="1371693"/>
                      <a:pt x="958515" y="1371693"/>
                    </a:cubicBezTo>
                    <a:cubicBezTo>
                      <a:pt x="958515" y="1371693"/>
                      <a:pt x="958515" y="1371693"/>
                      <a:pt x="958515" y="1371693"/>
                    </a:cubicBezTo>
                    <a:cubicBezTo>
                      <a:pt x="958515" y="1371693"/>
                      <a:pt x="958515" y="1370485"/>
                      <a:pt x="957307" y="1370485"/>
                    </a:cubicBezTo>
                    <a:cubicBezTo>
                      <a:pt x="957307" y="1370485"/>
                      <a:pt x="957307" y="1370485"/>
                      <a:pt x="957307" y="1370485"/>
                    </a:cubicBezTo>
                    <a:cubicBezTo>
                      <a:pt x="956099" y="1369277"/>
                      <a:pt x="956099" y="1368069"/>
                      <a:pt x="956099" y="1365653"/>
                    </a:cubicBezTo>
                    <a:cubicBezTo>
                      <a:pt x="956099" y="1365653"/>
                      <a:pt x="956099" y="1365653"/>
                      <a:pt x="956099" y="1365653"/>
                    </a:cubicBezTo>
                    <a:cubicBezTo>
                      <a:pt x="956099" y="1365653"/>
                      <a:pt x="956099" y="1365653"/>
                      <a:pt x="956099" y="1365653"/>
                    </a:cubicBezTo>
                    <a:cubicBezTo>
                      <a:pt x="956099" y="1365653"/>
                      <a:pt x="956099" y="1364444"/>
                      <a:pt x="956099" y="1364444"/>
                    </a:cubicBezTo>
                    <a:cubicBezTo>
                      <a:pt x="956099" y="1364444"/>
                      <a:pt x="956099" y="1364444"/>
                      <a:pt x="956099" y="1364444"/>
                    </a:cubicBezTo>
                    <a:cubicBezTo>
                      <a:pt x="956099" y="1363236"/>
                      <a:pt x="954891" y="1362028"/>
                      <a:pt x="954891" y="1360820"/>
                    </a:cubicBezTo>
                    <a:lnTo>
                      <a:pt x="954891" y="1360820"/>
                    </a:lnTo>
                    <a:cubicBezTo>
                      <a:pt x="954891" y="1359612"/>
                      <a:pt x="953682" y="1359612"/>
                      <a:pt x="953682" y="1358404"/>
                    </a:cubicBezTo>
                    <a:cubicBezTo>
                      <a:pt x="953682" y="1358404"/>
                      <a:pt x="953682" y="1358404"/>
                      <a:pt x="953682" y="1358404"/>
                    </a:cubicBezTo>
                    <a:cubicBezTo>
                      <a:pt x="953682" y="1358404"/>
                      <a:pt x="953682" y="1357196"/>
                      <a:pt x="953682" y="1357196"/>
                    </a:cubicBezTo>
                    <a:cubicBezTo>
                      <a:pt x="953682" y="1355987"/>
                      <a:pt x="953682" y="1355987"/>
                      <a:pt x="952475" y="1354779"/>
                    </a:cubicBezTo>
                    <a:cubicBezTo>
                      <a:pt x="952475" y="1354779"/>
                      <a:pt x="952475" y="1354779"/>
                      <a:pt x="952475" y="1354779"/>
                    </a:cubicBezTo>
                    <a:cubicBezTo>
                      <a:pt x="952475" y="1354779"/>
                      <a:pt x="952475" y="1353571"/>
                      <a:pt x="951266" y="1353571"/>
                    </a:cubicBezTo>
                    <a:lnTo>
                      <a:pt x="951266" y="1353571"/>
                    </a:lnTo>
                    <a:cubicBezTo>
                      <a:pt x="951266" y="1352363"/>
                      <a:pt x="951266" y="1352363"/>
                      <a:pt x="951266" y="1351155"/>
                    </a:cubicBezTo>
                    <a:cubicBezTo>
                      <a:pt x="951266" y="1351155"/>
                      <a:pt x="951266" y="1351155"/>
                      <a:pt x="951266" y="1351155"/>
                    </a:cubicBezTo>
                    <a:cubicBezTo>
                      <a:pt x="951266" y="1349947"/>
                      <a:pt x="951266" y="1349947"/>
                      <a:pt x="951266" y="1348739"/>
                    </a:cubicBezTo>
                    <a:cubicBezTo>
                      <a:pt x="951266" y="1348739"/>
                      <a:pt x="951266" y="1347531"/>
                      <a:pt x="950058" y="1347531"/>
                    </a:cubicBezTo>
                    <a:cubicBezTo>
                      <a:pt x="950058" y="1347531"/>
                      <a:pt x="950058" y="1347531"/>
                      <a:pt x="950058" y="1347531"/>
                    </a:cubicBezTo>
                    <a:cubicBezTo>
                      <a:pt x="950058" y="1347531"/>
                      <a:pt x="950058" y="1347531"/>
                      <a:pt x="950058" y="1347531"/>
                    </a:cubicBezTo>
                    <a:cubicBezTo>
                      <a:pt x="950058" y="1347531"/>
                      <a:pt x="950058" y="1347531"/>
                      <a:pt x="950058" y="1347531"/>
                    </a:cubicBezTo>
                    <a:cubicBezTo>
                      <a:pt x="948850" y="1346323"/>
                      <a:pt x="948850" y="1346323"/>
                      <a:pt x="947642" y="1346323"/>
                    </a:cubicBezTo>
                    <a:cubicBezTo>
                      <a:pt x="946434" y="1346323"/>
                      <a:pt x="945225" y="1348739"/>
                      <a:pt x="945225" y="1349947"/>
                    </a:cubicBezTo>
                    <a:cubicBezTo>
                      <a:pt x="945225" y="1351155"/>
                      <a:pt x="945225" y="1352363"/>
                      <a:pt x="945225" y="1353571"/>
                    </a:cubicBezTo>
                    <a:cubicBezTo>
                      <a:pt x="945225" y="1354779"/>
                      <a:pt x="945225" y="1355987"/>
                      <a:pt x="945225" y="1357196"/>
                    </a:cubicBezTo>
                    <a:cubicBezTo>
                      <a:pt x="945225" y="1359612"/>
                      <a:pt x="946434" y="1362028"/>
                      <a:pt x="945225" y="1364444"/>
                    </a:cubicBezTo>
                    <a:cubicBezTo>
                      <a:pt x="945225" y="1365653"/>
                      <a:pt x="945225" y="1366860"/>
                      <a:pt x="944018" y="1368069"/>
                    </a:cubicBezTo>
                    <a:cubicBezTo>
                      <a:pt x="944018" y="1368069"/>
                      <a:pt x="944018" y="1368069"/>
                      <a:pt x="944018" y="1368069"/>
                    </a:cubicBezTo>
                    <a:cubicBezTo>
                      <a:pt x="944018" y="1368069"/>
                      <a:pt x="944018" y="1368069"/>
                      <a:pt x="944018" y="1368069"/>
                    </a:cubicBezTo>
                    <a:cubicBezTo>
                      <a:pt x="944018" y="1368069"/>
                      <a:pt x="944018" y="1368069"/>
                      <a:pt x="944018" y="1368069"/>
                    </a:cubicBezTo>
                    <a:cubicBezTo>
                      <a:pt x="944018" y="1365653"/>
                      <a:pt x="944018" y="1363236"/>
                      <a:pt x="944018" y="1360820"/>
                    </a:cubicBezTo>
                    <a:cubicBezTo>
                      <a:pt x="944018" y="1358404"/>
                      <a:pt x="942810" y="1355987"/>
                      <a:pt x="942810" y="1353571"/>
                    </a:cubicBezTo>
                    <a:cubicBezTo>
                      <a:pt x="942810" y="1352363"/>
                      <a:pt x="942810" y="1349947"/>
                      <a:pt x="942810" y="1348739"/>
                    </a:cubicBezTo>
                    <a:lnTo>
                      <a:pt x="942810" y="1348739"/>
                    </a:lnTo>
                    <a:lnTo>
                      <a:pt x="942810" y="1348739"/>
                    </a:lnTo>
                    <a:cubicBezTo>
                      <a:pt x="942810" y="1348739"/>
                      <a:pt x="942810" y="1348739"/>
                      <a:pt x="942810" y="1348739"/>
                    </a:cubicBezTo>
                    <a:cubicBezTo>
                      <a:pt x="942810" y="1348739"/>
                      <a:pt x="942810" y="1348739"/>
                      <a:pt x="942810" y="1348739"/>
                    </a:cubicBezTo>
                    <a:cubicBezTo>
                      <a:pt x="942810" y="1348739"/>
                      <a:pt x="942810" y="1347531"/>
                      <a:pt x="942810" y="1347531"/>
                    </a:cubicBezTo>
                    <a:cubicBezTo>
                      <a:pt x="942810" y="1347531"/>
                      <a:pt x="942810" y="1347531"/>
                      <a:pt x="942810" y="1347531"/>
                    </a:cubicBezTo>
                    <a:lnTo>
                      <a:pt x="942810" y="1347531"/>
                    </a:lnTo>
                    <a:cubicBezTo>
                      <a:pt x="942810" y="1346323"/>
                      <a:pt x="941601" y="1345114"/>
                      <a:pt x="941601" y="1343906"/>
                    </a:cubicBezTo>
                    <a:cubicBezTo>
                      <a:pt x="941601" y="1343906"/>
                      <a:pt x="941601" y="1343906"/>
                      <a:pt x="941601" y="1343906"/>
                    </a:cubicBezTo>
                    <a:cubicBezTo>
                      <a:pt x="941601" y="1343906"/>
                      <a:pt x="941601" y="1343906"/>
                      <a:pt x="941601" y="1342698"/>
                    </a:cubicBezTo>
                    <a:cubicBezTo>
                      <a:pt x="941601" y="1342698"/>
                      <a:pt x="941601" y="1342698"/>
                      <a:pt x="941601" y="1342698"/>
                    </a:cubicBezTo>
                    <a:cubicBezTo>
                      <a:pt x="941601" y="1345114"/>
                      <a:pt x="940393" y="1347531"/>
                      <a:pt x="939185" y="1349947"/>
                    </a:cubicBezTo>
                    <a:cubicBezTo>
                      <a:pt x="939185" y="1352363"/>
                      <a:pt x="939185" y="1354779"/>
                      <a:pt x="937977" y="1357196"/>
                    </a:cubicBezTo>
                    <a:cubicBezTo>
                      <a:pt x="937977" y="1357196"/>
                      <a:pt x="937977" y="1357196"/>
                      <a:pt x="937977" y="1357196"/>
                    </a:cubicBezTo>
                    <a:cubicBezTo>
                      <a:pt x="937977" y="1357196"/>
                      <a:pt x="937977" y="1357196"/>
                      <a:pt x="937977" y="1357196"/>
                    </a:cubicBezTo>
                    <a:cubicBezTo>
                      <a:pt x="937977" y="1357196"/>
                      <a:pt x="937977" y="1357196"/>
                      <a:pt x="937977" y="1357196"/>
                    </a:cubicBezTo>
                    <a:cubicBezTo>
                      <a:pt x="937977" y="1358404"/>
                      <a:pt x="937977" y="1358404"/>
                      <a:pt x="937977" y="1358404"/>
                    </a:cubicBezTo>
                    <a:cubicBezTo>
                      <a:pt x="937977" y="1358404"/>
                      <a:pt x="937977" y="1358404"/>
                      <a:pt x="937977" y="1358404"/>
                    </a:cubicBezTo>
                    <a:cubicBezTo>
                      <a:pt x="937977" y="1358404"/>
                      <a:pt x="937977" y="1358404"/>
                      <a:pt x="936769" y="1358404"/>
                    </a:cubicBezTo>
                    <a:cubicBezTo>
                      <a:pt x="936769" y="1358404"/>
                      <a:pt x="936769" y="1358404"/>
                      <a:pt x="936769" y="1358404"/>
                    </a:cubicBezTo>
                    <a:cubicBezTo>
                      <a:pt x="936769" y="1358404"/>
                      <a:pt x="936769" y="1358404"/>
                      <a:pt x="936769" y="1358404"/>
                    </a:cubicBezTo>
                    <a:cubicBezTo>
                      <a:pt x="936769" y="1358404"/>
                      <a:pt x="936769" y="1359612"/>
                      <a:pt x="936769" y="1359612"/>
                    </a:cubicBezTo>
                    <a:cubicBezTo>
                      <a:pt x="936769" y="1359612"/>
                      <a:pt x="936769" y="1359612"/>
                      <a:pt x="936769" y="1359612"/>
                    </a:cubicBezTo>
                    <a:cubicBezTo>
                      <a:pt x="936769" y="1359612"/>
                      <a:pt x="936769" y="1359612"/>
                      <a:pt x="936769" y="1359612"/>
                    </a:cubicBezTo>
                    <a:cubicBezTo>
                      <a:pt x="936769" y="1359612"/>
                      <a:pt x="936769" y="1359612"/>
                      <a:pt x="936769" y="1359612"/>
                    </a:cubicBezTo>
                    <a:cubicBezTo>
                      <a:pt x="936769" y="1359612"/>
                      <a:pt x="936769" y="1360820"/>
                      <a:pt x="935561" y="1360820"/>
                    </a:cubicBezTo>
                    <a:cubicBezTo>
                      <a:pt x="935561" y="1360820"/>
                      <a:pt x="935561" y="1360820"/>
                      <a:pt x="935561" y="1362028"/>
                    </a:cubicBezTo>
                    <a:lnTo>
                      <a:pt x="935561" y="1362028"/>
                    </a:lnTo>
                    <a:cubicBezTo>
                      <a:pt x="935561" y="1362028"/>
                      <a:pt x="935561" y="1362028"/>
                      <a:pt x="935561" y="1362028"/>
                    </a:cubicBezTo>
                    <a:lnTo>
                      <a:pt x="935561" y="1362028"/>
                    </a:lnTo>
                    <a:cubicBezTo>
                      <a:pt x="935561" y="1362028"/>
                      <a:pt x="935561" y="1362028"/>
                      <a:pt x="935561" y="1362028"/>
                    </a:cubicBezTo>
                    <a:cubicBezTo>
                      <a:pt x="935561" y="1362028"/>
                      <a:pt x="935561" y="1362028"/>
                      <a:pt x="935561" y="1362028"/>
                    </a:cubicBezTo>
                    <a:cubicBezTo>
                      <a:pt x="935561" y="1362028"/>
                      <a:pt x="935561" y="1362028"/>
                      <a:pt x="935561" y="1362028"/>
                    </a:cubicBezTo>
                    <a:cubicBezTo>
                      <a:pt x="935561" y="1362028"/>
                      <a:pt x="935561" y="1362028"/>
                      <a:pt x="935561" y="1362028"/>
                    </a:cubicBezTo>
                    <a:cubicBezTo>
                      <a:pt x="935561" y="1363236"/>
                      <a:pt x="935561" y="1363236"/>
                      <a:pt x="935561" y="1364444"/>
                    </a:cubicBezTo>
                    <a:cubicBezTo>
                      <a:pt x="935561" y="1365653"/>
                      <a:pt x="935561" y="1365653"/>
                      <a:pt x="935561" y="1366860"/>
                    </a:cubicBezTo>
                    <a:lnTo>
                      <a:pt x="935561" y="1366860"/>
                    </a:lnTo>
                    <a:cubicBezTo>
                      <a:pt x="935561" y="1369277"/>
                      <a:pt x="935561" y="1371693"/>
                      <a:pt x="935561" y="1374109"/>
                    </a:cubicBezTo>
                    <a:cubicBezTo>
                      <a:pt x="935561" y="1375317"/>
                      <a:pt x="935561" y="1376526"/>
                      <a:pt x="935561" y="1376526"/>
                    </a:cubicBezTo>
                    <a:cubicBezTo>
                      <a:pt x="935561" y="1380150"/>
                      <a:pt x="936769" y="1384982"/>
                      <a:pt x="937977" y="1388607"/>
                    </a:cubicBezTo>
                    <a:cubicBezTo>
                      <a:pt x="937977" y="1388607"/>
                      <a:pt x="937977" y="1388607"/>
                      <a:pt x="937977" y="1388607"/>
                    </a:cubicBezTo>
                    <a:cubicBezTo>
                      <a:pt x="937977" y="1389815"/>
                      <a:pt x="939185" y="1391023"/>
                      <a:pt x="939185" y="1392231"/>
                    </a:cubicBezTo>
                    <a:cubicBezTo>
                      <a:pt x="939185" y="1393439"/>
                      <a:pt x="940393" y="1394647"/>
                      <a:pt x="940393" y="1395856"/>
                    </a:cubicBezTo>
                    <a:cubicBezTo>
                      <a:pt x="940393" y="1397063"/>
                      <a:pt x="941601" y="1398272"/>
                      <a:pt x="941601" y="1399480"/>
                    </a:cubicBezTo>
                    <a:cubicBezTo>
                      <a:pt x="944018" y="1406729"/>
                      <a:pt x="946434" y="1415185"/>
                      <a:pt x="950058" y="1422434"/>
                    </a:cubicBezTo>
                    <a:cubicBezTo>
                      <a:pt x="951266" y="1424851"/>
                      <a:pt x="952475" y="1426059"/>
                      <a:pt x="953682" y="1428475"/>
                    </a:cubicBezTo>
                    <a:cubicBezTo>
                      <a:pt x="957307" y="1434515"/>
                      <a:pt x="965764" y="1440556"/>
                      <a:pt x="973013" y="1444181"/>
                    </a:cubicBezTo>
                    <a:cubicBezTo>
                      <a:pt x="974221" y="1444181"/>
                      <a:pt x="975429" y="1445388"/>
                      <a:pt x="975429" y="1445388"/>
                    </a:cubicBezTo>
                    <a:cubicBezTo>
                      <a:pt x="977845" y="1445388"/>
                      <a:pt x="979053" y="1446597"/>
                      <a:pt x="981469" y="1446597"/>
                    </a:cubicBezTo>
                    <a:cubicBezTo>
                      <a:pt x="987510" y="1446597"/>
                      <a:pt x="991135" y="1445388"/>
                      <a:pt x="995967" y="1441764"/>
                    </a:cubicBezTo>
                    <a:cubicBezTo>
                      <a:pt x="995967" y="1441764"/>
                      <a:pt x="997175" y="1440556"/>
                      <a:pt x="997175" y="1440556"/>
                    </a:cubicBezTo>
                    <a:cubicBezTo>
                      <a:pt x="997175" y="1440556"/>
                      <a:pt x="997175" y="1440556"/>
                      <a:pt x="997175" y="1440556"/>
                    </a:cubicBezTo>
                    <a:cubicBezTo>
                      <a:pt x="997175" y="1440556"/>
                      <a:pt x="997175" y="1440556"/>
                      <a:pt x="997175" y="1440556"/>
                    </a:cubicBezTo>
                    <a:cubicBezTo>
                      <a:pt x="998383" y="1439348"/>
                      <a:pt x="1000800" y="1436932"/>
                      <a:pt x="1000800" y="1435724"/>
                    </a:cubicBezTo>
                    <a:lnTo>
                      <a:pt x="1000800" y="1435724"/>
                    </a:lnTo>
                    <a:cubicBezTo>
                      <a:pt x="1000800" y="1435724"/>
                      <a:pt x="1000800" y="1434515"/>
                      <a:pt x="1000800" y="1434515"/>
                    </a:cubicBezTo>
                    <a:lnTo>
                      <a:pt x="1000800" y="1434515"/>
                    </a:lnTo>
                    <a:cubicBezTo>
                      <a:pt x="1000800" y="1434515"/>
                      <a:pt x="1000800" y="1434515"/>
                      <a:pt x="1000800" y="1433307"/>
                    </a:cubicBezTo>
                    <a:cubicBezTo>
                      <a:pt x="1000800" y="1433307"/>
                      <a:pt x="1000800" y="1433307"/>
                      <a:pt x="1000800" y="1433307"/>
                    </a:cubicBezTo>
                    <a:cubicBezTo>
                      <a:pt x="1000800" y="1433307"/>
                      <a:pt x="1000800" y="1433307"/>
                      <a:pt x="1000800" y="1432099"/>
                    </a:cubicBezTo>
                    <a:cubicBezTo>
                      <a:pt x="1000800" y="1432099"/>
                      <a:pt x="1000800" y="1432099"/>
                      <a:pt x="1000800" y="1432099"/>
                    </a:cubicBezTo>
                    <a:cubicBezTo>
                      <a:pt x="1000800" y="1430891"/>
                      <a:pt x="999591" y="1429683"/>
                      <a:pt x="999591" y="1428475"/>
                    </a:cubicBezTo>
                    <a:cubicBezTo>
                      <a:pt x="999591" y="1428475"/>
                      <a:pt x="999591" y="1428475"/>
                      <a:pt x="999591" y="1428475"/>
                    </a:cubicBezTo>
                    <a:cubicBezTo>
                      <a:pt x="999591" y="1428475"/>
                      <a:pt x="999591" y="1428475"/>
                      <a:pt x="999591" y="1428475"/>
                    </a:cubicBezTo>
                    <a:cubicBezTo>
                      <a:pt x="999591" y="1427267"/>
                      <a:pt x="998383" y="1427267"/>
                      <a:pt x="998383" y="1426059"/>
                    </a:cubicBezTo>
                    <a:cubicBezTo>
                      <a:pt x="998383" y="1426059"/>
                      <a:pt x="998383" y="1426059"/>
                      <a:pt x="998383" y="1426059"/>
                    </a:cubicBezTo>
                    <a:cubicBezTo>
                      <a:pt x="998383" y="1426059"/>
                      <a:pt x="998383" y="1426059"/>
                      <a:pt x="998383" y="1426059"/>
                    </a:cubicBezTo>
                    <a:cubicBezTo>
                      <a:pt x="998383" y="1426059"/>
                      <a:pt x="998383" y="1426059"/>
                      <a:pt x="998383" y="1424851"/>
                    </a:cubicBezTo>
                    <a:cubicBezTo>
                      <a:pt x="998383" y="1424851"/>
                      <a:pt x="998383" y="1424851"/>
                      <a:pt x="998383" y="1424851"/>
                    </a:cubicBezTo>
                    <a:cubicBezTo>
                      <a:pt x="998383" y="1424851"/>
                      <a:pt x="998383" y="1424851"/>
                      <a:pt x="998383" y="1423642"/>
                    </a:cubicBezTo>
                    <a:cubicBezTo>
                      <a:pt x="998383" y="1423642"/>
                      <a:pt x="998383" y="1423642"/>
                      <a:pt x="998383" y="1423642"/>
                    </a:cubicBezTo>
                    <a:cubicBezTo>
                      <a:pt x="998383" y="1423642"/>
                      <a:pt x="998383" y="1423642"/>
                      <a:pt x="998383" y="1422434"/>
                    </a:cubicBezTo>
                    <a:cubicBezTo>
                      <a:pt x="998383" y="1422434"/>
                      <a:pt x="998383" y="1422434"/>
                      <a:pt x="998383" y="1422434"/>
                    </a:cubicBezTo>
                    <a:cubicBezTo>
                      <a:pt x="998383" y="1422434"/>
                      <a:pt x="998383" y="1422434"/>
                      <a:pt x="998383" y="1422434"/>
                    </a:cubicBezTo>
                    <a:cubicBezTo>
                      <a:pt x="998383" y="1422434"/>
                      <a:pt x="998383" y="1422434"/>
                      <a:pt x="998383" y="1422434"/>
                    </a:cubicBezTo>
                    <a:cubicBezTo>
                      <a:pt x="998383" y="1422434"/>
                      <a:pt x="998383" y="1422434"/>
                      <a:pt x="998383" y="1422434"/>
                    </a:cubicBezTo>
                    <a:cubicBezTo>
                      <a:pt x="998383" y="1422434"/>
                      <a:pt x="998383" y="1422434"/>
                      <a:pt x="998383" y="1421226"/>
                    </a:cubicBezTo>
                    <a:cubicBezTo>
                      <a:pt x="998383" y="1421226"/>
                      <a:pt x="998383" y="1420018"/>
                      <a:pt x="997175" y="1420018"/>
                    </a:cubicBezTo>
                    <a:cubicBezTo>
                      <a:pt x="997175" y="1420018"/>
                      <a:pt x="997175" y="1420018"/>
                      <a:pt x="997175" y="1420018"/>
                    </a:cubicBezTo>
                    <a:cubicBezTo>
                      <a:pt x="997175" y="1420018"/>
                      <a:pt x="997175" y="1420018"/>
                      <a:pt x="997175" y="1420018"/>
                    </a:cubicBezTo>
                    <a:cubicBezTo>
                      <a:pt x="997175" y="1420018"/>
                      <a:pt x="997175" y="1420018"/>
                      <a:pt x="997175" y="1420018"/>
                    </a:cubicBezTo>
                    <a:cubicBezTo>
                      <a:pt x="997175" y="1420018"/>
                      <a:pt x="997175" y="1420018"/>
                      <a:pt x="997175" y="1420018"/>
                    </a:cubicBezTo>
                    <a:cubicBezTo>
                      <a:pt x="997175" y="1420018"/>
                      <a:pt x="997175" y="1420018"/>
                      <a:pt x="997175" y="1420018"/>
                    </a:cubicBezTo>
                    <a:cubicBezTo>
                      <a:pt x="997175" y="1420018"/>
                      <a:pt x="997175" y="1420018"/>
                      <a:pt x="997175" y="1421226"/>
                    </a:cubicBezTo>
                    <a:cubicBezTo>
                      <a:pt x="997175" y="1421226"/>
                      <a:pt x="997175" y="1421226"/>
                      <a:pt x="997175" y="1421226"/>
                    </a:cubicBezTo>
                    <a:lnTo>
                      <a:pt x="997175" y="1421226"/>
                    </a:lnTo>
                    <a:cubicBezTo>
                      <a:pt x="997175" y="1421226"/>
                      <a:pt x="997175" y="1421226"/>
                      <a:pt x="997175" y="1421226"/>
                    </a:cubicBezTo>
                    <a:lnTo>
                      <a:pt x="997175" y="1421226"/>
                    </a:lnTo>
                    <a:cubicBezTo>
                      <a:pt x="999591" y="1424851"/>
                      <a:pt x="1002007" y="1427267"/>
                      <a:pt x="1005632" y="1429683"/>
                    </a:cubicBezTo>
                    <a:cubicBezTo>
                      <a:pt x="1006840" y="1429683"/>
                      <a:pt x="1006840" y="1430891"/>
                      <a:pt x="1008048" y="1430891"/>
                    </a:cubicBezTo>
                    <a:cubicBezTo>
                      <a:pt x="1008048" y="1430891"/>
                      <a:pt x="1008048" y="1430891"/>
                      <a:pt x="1009257" y="1430891"/>
                    </a:cubicBezTo>
                    <a:cubicBezTo>
                      <a:pt x="1010464" y="1428475"/>
                      <a:pt x="1010464" y="1424851"/>
                      <a:pt x="1010464" y="1421226"/>
                    </a:cubicBezTo>
                    <a:cubicBezTo>
                      <a:pt x="1010464" y="1416394"/>
                      <a:pt x="1006840" y="1417602"/>
                      <a:pt x="1004424" y="1413977"/>
                    </a:cubicBezTo>
                    <a:cubicBezTo>
                      <a:pt x="1003216" y="1412769"/>
                      <a:pt x="1002007" y="1410353"/>
                      <a:pt x="1002007" y="1409145"/>
                    </a:cubicBezTo>
                    <a:cubicBezTo>
                      <a:pt x="1002007" y="1409145"/>
                      <a:pt x="1002007" y="1407937"/>
                      <a:pt x="1002007" y="1407937"/>
                    </a:cubicBezTo>
                    <a:cubicBezTo>
                      <a:pt x="1002007" y="1407937"/>
                      <a:pt x="1002007" y="1407937"/>
                      <a:pt x="1000800" y="1407937"/>
                    </a:cubicBezTo>
                    <a:cubicBezTo>
                      <a:pt x="999591" y="1406729"/>
                      <a:pt x="998383" y="1406729"/>
                      <a:pt x="998383" y="1405520"/>
                    </a:cubicBezTo>
                    <a:cubicBezTo>
                      <a:pt x="995967" y="1404312"/>
                      <a:pt x="994759" y="1401896"/>
                      <a:pt x="993550" y="1399480"/>
                    </a:cubicBezTo>
                    <a:cubicBezTo>
                      <a:pt x="992343" y="1397063"/>
                      <a:pt x="991135" y="1394647"/>
                      <a:pt x="989926" y="1392231"/>
                    </a:cubicBezTo>
                    <a:cubicBezTo>
                      <a:pt x="989926" y="1392231"/>
                      <a:pt x="991135" y="1392231"/>
                      <a:pt x="991135" y="1392231"/>
                    </a:cubicBezTo>
                    <a:cubicBezTo>
                      <a:pt x="993550" y="1393439"/>
                      <a:pt x="993550" y="1394647"/>
                      <a:pt x="994759" y="1397063"/>
                    </a:cubicBezTo>
                    <a:cubicBezTo>
                      <a:pt x="995967" y="1400688"/>
                      <a:pt x="999591" y="1401896"/>
                      <a:pt x="1002007" y="1404312"/>
                    </a:cubicBezTo>
                    <a:cubicBezTo>
                      <a:pt x="1003216" y="1405520"/>
                      <a:pt x="1004424" y="1406729"/>
                      <a:pt x="1004424" y="1407937"/>
                    </a:cubicBezTo>
                    <a:cubicBezTo>
                      <a:pt x="1005632" y="1409145"/>
                      <a:pt x="1005632" y="1410353"/>
                      <a:pt x="1006840" y="1410353"/>
                    </a:cubicBezTo>
                    <a:cubicBezTo>
                      <a:pt x="1006840" y="1410353"/>
                      <a:pt x="1008048" y="1411561"/>
                      <a:pt x="1008048" y="1411561"/>
                    </a:cubicBezTo>
                    <a:cubicBezTo>
                      <a:pt x="1010464" y="1412769"/>
                      <a:pt x="1012881" y="1412769"/>
                      <a:pt x="1015297" y="1413977"/>
                    </a:cubicBezTo>
                    <a:cubicBezTo>
                      <a:pt x="1015297" y="1413977"/>
                      <a:pt x="1016505" y="1415185"/>
                      <a:pt x="1016505" y="1415185"/>
                    </a:cubicBezTo>
                    <a:cubicBezTo>
                      <a:pt x="1017713" y="1416394"/>
                      <a:pt x="1018921" y="1417602"/>
                      <a:pt x="1021338" y="1417602"/>
                    </a:cubicBezTo>
                    <a:cubicBezTo>
                      <a:pt x="1021338" y="1417602"/>
                      <a:pt x="1022546" y="1417602"/>
                      <a:pt x="1022546" y="1417602"/>
                    </a:cubicBezTo>
                    <a:cubicBezTo>
                      <a:pt x="1022546" y="1417602"/>
                      <a:pt x="1022546" y="1417602"/>
                      <a:pt x="1023753" y="1417602"/>
                    </a:cubicBezTo>
                    <a:cubicBezTo>
                      <a:pt x="1023753" y="1417602"/>
                      <a:pt x="1023753" y="1417602"/>
                      <a:pt x="1024962" y="1417602"/>
                    </a:cubicBezTo>
                    <a:cubicBezTo>
                      <a:pt x="1024962" y="1417602"/>
                      <a:pt x="1024962" y="1417602"/>
                      <a:pt x="1026170" y="1417602"/>
                    </a:cubicBezTo>
                    <a:cubicBezTo>
                      <a:pt x="1026170" y="1417602"/>
                      <a:pt x="1026170" y="1417602"/>
                      <a:pt x="1026170" y="1417602"/>
                    </a:cubicBezTo>
                    <a:cubicBezTo>
                      <a:pt x="1026170" y="1417602"/>
                      <a:pt x="1027378" y="1417602"/>
                      <a:pt x="1027378" y="1417602"/>
                    </a:cubicBezTo>
                    <a:lnTo>
                      <a:pt x="1027378" y="1417602"/>
                    </a:lnTo>
                    <a:cubicBezTo>
                      <a:pt x="1027378" y="1417602"/>
                      <a:pt x="1028586" y="1417602"/>
                      <a:pt x="1028586" y="1417602"/>
                    </a:cubicBezTo>
                    <a:cubicBezTo>
                      <a:pt x="1028586" y="1417602"/>
                      <a:pt x="1028586" y="1417602"/>
                      <a:pt x="1028586" y="1417602"/>
                    </a:cubicBezTo>
                    <a:cubicBezTo>
                      <a:pt x="1028586" y="1417602"/>
                      <a:pt x="1029794" y="1417602"/>
                      <a:pt x="1029794" y="1417602"/>
                    </a:cubicBezTo>
                    <a:cubicBezTo>
                      <a:pt x="1029794" y="1417602"/>
                      <a:pt x="1029794" y="1417602"/>
                      <a:pt x="1029794" y="1417602"/>
                    </a:cubicBezTo>
                    <a:cubicBezTo>
                      <a:pt x="1029794" y="1417602"/>
                      <a:pt x="1031003" y="1417602"/>
                      <a:pt x="1031003" y="1417602"/>
                    </a:cubicBezTo>
                    <a:cubicBezTo>
                      <a:pt x="1031003" y="1417602"/>
                      <a:pt x="1031003" y="1417602"/>
                      <a:pt x="1031003" y="1417602"/>
                    </a:cubicBezTo>
                    <a:cubicBezTo>
                      <a:pt x="1031003" y="1417602"/>
                      <a:pt x="1032210" y="1417602"/>
                      <a:pt x="1032210" y="1417602"/>
                    </a:cubicBezTo>
                    <a:lnTo>
                      <a:pt x="1032210" y="1417602"/>
                    </a:lnTo>
                    <a:lnTo>
                      <a:pt x="1032210" y="1417602"/>
                    </a:lnTo>
                    <a:cubicBezTo>
                      <a:pt x="1032210" y="1417602"/>
                      <a:pt x="1033419" y="1417602"/>
                      <a:pt x="1033419" y="1416394"/>
                    </a:cubicBezTo>
                    <a:cubicBezTo>
                      <a:pt x="1033419" y="1416394"/>
                      <a:pt x="1033419" y="1416394"/>
                      <a:pt x="1033419" y="1416394"/>
                    </a:cubicBezTo>
                    <a:cubicBezTo>
                      <a:pt x="1034627" y="1416394"/>
                      <a:pt x="1034627" y="1415185"/>
                      <a:pt x="1035835" y="1413977"/>
                    </a:cubicBezTo>
                    <a:cubicBezTo>
                      <a:pt x="1035835" y="1413977"/>
                      <a:pt x="1035835" y="1413977"/>
                      <a:pt x="1035835" y="1413977"/>
                    </a:cubicBezTo>
                    <a:cubicBezTo>
                      <a:pt x="1035835" y="1413977"/>
                      <a:pt x="1037043" y="1412769"/>
                      <a:pt x="1037043" y="1412769"/>
                    </a:cubicBezTo>
                    <a:cubicBezTo>
                      <a:pt x="1037043" y="1412769"/>
                      <a:pt x="1037043" y="1412769"/>
                      <a:pt x="1037043" y="1412769"/>
                    </a:cubicBezTo>
                    <a:cubicBezTo>
                      <a:pt x="1037043" y="1412769"/>
                      <a:pt x="1037043" y="1411561"/>
                      <a:pt x="1038251" y="1411561"/>
                    </a:cubicBezTo>
                    <a:cubicBezTo>
                      <a:pt x="1038251" y="1411561"/>
                      <a:pt x="1038251" y="1411561"/>
                      <a:pt x="1038251" y="1411561"/>
                    </a:cubicBezTo>
                    <a:cubicBezTo>
                      <a:pt x="1038251" y="1411561"/>
                      <a:pt x="1038251" y="1410353"/>
                      <a:pt x="1039460" y="1410353"/>
                    </a:cubicBezTo>
                    <a:cubicBezTo>
                      <a:pt x="1039460" y="1410353"/>
                      <a:pt x="1039460" y="1410353"/>
                      <a:pt x="1039460" y="1410353"/>
                    </a:cubicBezTo>
                    <a:cubicBezTo>
                      <a:pt x="1039460" y="1410353"/>
                      <a:pt x="1039460" y="1409145"/>
                      <a:pt x="1039460" y="1409145"/>
                    </a:cubicBezTo>
                    <a:cubicBezTo>
                      <a:pt x="1039460" y="1409145"/>
                      <a:pt x="1039460" y="1409145"/>
                      <a:pt x="1039460" y="1409145"/>
                    </a:cubicBezTo>
                    <a:cubicBezTo>
                      <a:pt x="1039460" y="1409145"/>
                      <a:pt x="1039460" y="1407937"/>
                      <a:pt x="1039460" y="1407937"/>
                    </a:cubicBezTo>
                    <a:cubicBezTo>
                      <a:pt x="1039460" y="1407937"/>
                      <a:pt x="1039460" y="1407937"/>
                      <a:pt x="1039460" y="1407937"/>
                    </a:cubicBezTo>
                    <a:cubicBezTo>
                      <a:pt x="1040667" y="1403104"/>
                      <a:pt x="1039460" y="1398272"/>
                      <a:pt x="1037043" y="1393439"/>
                    </a:cubicBezTo>
                    <a:cubicBezTo>
                      <a:pt x="1037043" y="1392231"/>
                      <a:pt x="1035835" y="1392231"/>
                      <a:pt x="1035835" y="1391023"/>
                    </a:cubicBezTo>
                    <a:cubicBezTo>
                      <a:pt x="1035835" y="1391023"/>
                      <a:pt x="1035835" y="1391023"/>
                      <a:pt x="1035835" y="1391023"/>
                    </a:cubicBezTo>
                    <a:cubicBezTo>
                      <a:pt x="1034627" y="1389815"/>
                      <a:pt x="1034627" y="1388607"/>
                      <a:pt x="1033419" y="1388607"/>
                    </a:cubicBezTo>
                    <a:cubicBezTo>
                      <a:pt x="1033419" y="1387399"/>
                      <a:pt x="1032210" y="1387399"/>
                      <a:pt x="1032210" y="1386190"/>
                    </a:cubicBezTo>
                    <a:cubicBezTo>
                      <a:pt x="1032210" y="1386190"/>
                      <a:pt x="1031003" y="1386190"/>
                      <a:pt x="1031003" y="1386190"/>
                    </a:cubicBezTo>
                    <a:cubicBezTo>
                      <a:pt x="1031003" y="1386190"/>
                      <a:pt x="1031003" y="1386190"/>
                      <a:pt x="1031003" y="1386190"/>
                    </a:cubicBezTo>
                    <a:cubicBezTo>
                      <a:pt x="1031003" y="1386190"/>
                      <a:pt x="1031003" y="1387399"/>
                      <a:pt x="1031003" y="1387399"/>
                    </a:cubicBezTo>
                    <a:cubicBezTo>
                      <a:pt x="1032210" y="1389815"/>
                      <a:pt x="1032210" y="1391023"/>
                      <a:pt x="1033419" y="1393439"/>
                    </a:cubicBezTo>
                    <a:cubicBezTo>
                      <a:pt x="1033419" y="1393439"/>
                      <a:pt x="1033419" y="1393439"/>
                      <a:pt x="1033419" y="1393439"/>
                    </a:cubicBezTo>
                    <a:cubicBezTo>
                      <a:pt x="1034627" y="1395856"/>
                      <a:pt x="1034627" y="1398272"/>
                      <a:pt x="1034627" y="1400688"/>
                    </a:cubicBezTo>
                    <a:cubicBezTo>
                      <a:pt x="1034627" y="1401896"/>
                      <a:pt x="1034627" y="1401896"/>
                      <a:pt x="1034627" y="1403104"/>
                    </a:cubicBezTo>
                    <a:cubicBezTo>
                      <a:pt x="1034627" y="1404312"/>
                      <a:pt x="1033419" y="1405520"/>
                      <a:pt x="1033419" y="1405520"/>
                    </a:cubicBezTo>
                    <a:cubicBezTo>
                      <a:pt x="1033419" y="1405520"/>
                      <a:pt x="1033419" y="1405520"/>
                      <a:pt x="1033419" y="1405520"/>
                    </a:cubicBezTo>
                    <a:lnTo>
                      <a:pt x="1033419" y="1405520"/>
                    </a:lnTo>
                    <a:cubicBezTo>
                      <a:pt x="1033419" y="1405520"/>
                      <a:pt x="1033419" y="1405520"/>
                      <a:pt x="1033419" y="1405520"/>
                    </a:cubicBezTo>
                    <a:cubicBezTo>
                      <a:pt x="1033419" y="1405520"/>
                      <a:pt x="1033419" y="1405520"/>
                      <a:pt x="1033419" y="1405520"/>
                    </a:cubicBezTo>
                    <a:cubicBezTo>
                      <a:pt x="1033419" y="1405520"/>
                      <a:pt x="1033419" y="1405520"/>
                      <a:pt x="1033419" y="1405520"/>
                    </a:cubicBezTo>
                    <a:cubicBezTo>
                      <a:pt x="1033419" y="1404312"/>
                      <a:pt x="1033419" y="1401896"/>
                      <a:pt x="1033419" y="1400688"/>
                    </a:cubicBezTo>
                    <a:cubicBezTo>
                      <a:pt x="1033419" y="1398272"/>
                      <a:pt x="1032210" y="1397063"/>
                      <a:pt x="1032210" y="1394647"/>
                    </a:cubicBezTo>
                    <a:cubicBezTo>
                      <a:pt x="1032210" y="1394647"/>
                      <a:pt x="1032210" y="1394647"/>
                      <a:pt x="1032210" y="1394647"/>
                    </a:cubicBezTo>
                    <a:cubicBezTo>
                      <a:pt x="1032210" y="1394647"/>
                      <a:pt x="1032210" y="1394647"/>
                      <a:pt x="1032210" y="1394647"/>
                    </a:cubicBezTo>
                    <a:cubicBezTo>
                      <a:pt x="1032210" y="1394647"/>
                      <a:pt x="1032210" y="1393439"/>
                      <a:pt x="1031003" y="1393439"/>
                    </a:cubicBezTo>
                    <a:cubicBezTo>
                      <a:pt x="1031003" y="1393439"/>
                      <a:pt x="1031003" y="1393439"/>
                      <a:pt x="1031003" y="1392231"/>
                    </a:cubicBezTo>
                    <a:cubicBezTo>
                      <a:pt x="1022546" y="1386190"/>
                      <a:pt x="1021338" y="1384982"/>
                      <a:pt x="1018921" y="1382566"/>
                    </a:cubicBezTo>
                    <a:lnTo>
                      <a:pt x="1018921" y="1382566"/>
                    </a:lnTo>
                    <a:lnTo>
                      <a:pt x="1018921" y="1382566"/>
                    </a:lnTo>
                    <a:close/>
                    <a:moveTo>
                      <a:pt x="1046708" y="1348739"/>
                    </a:moveTo>
                    <a:cubicBezTo>
                      <a:pt x="1053957" y="1347531"/>
                      <a:pt x="1062414" y="1343906"/>
                      <a:pt x="1067246" y="1337866"/>
                    </a:cubicBezTo>
                    <a:cubicBezTo>
                      <a:pt x="1067246" y="1337866"/>
                      <a:pt x="1068454" y="1336657"/>
                      <a:pt x="1068454" y="1336657"/>
                    </a:cubicBezTo>
                    <a:cubicBezTo>
                      <a:pt x="1068454" y="1336657"/>
                      <a:pt x="1068454" y="1336657"/>
                      <a:pt x="1068454" y="1336657"/>
                    </a:cubicBezTo>
                    <a:cubicBezTo>
                      <a:pt x="1068454" y="1336657"/>
                      <a:pt x="1068454" y="1336657"/>
                      <a:pt x="1068454" y="1336657"/>
                    </a:cubicBezTo>
                    <a:cubicBezTo>
                      <a:pt x="1068454" y="1336657"/>
                      <a:pt x="1068454" y="1336657"/>
                      <a:pt x="1068454" y="1336657"/>
                    </a:cubicBezTo>
                    <a:cubicBezTo>
                      <a:pt x="1068454" y="1336657"/>
                      <a:pt x="1068454" y="1336657"/>
                      <a:pt x="1068454" y="1336657"/>
                    </a:cubicBezTo>
                    <a:cubicBezTo>
                      <a:pt x="1068454" y="1336657"/>
                      <a:pt x="1068454" y="1336657"/>
                      <a:pt x="1068454" y="1336657"/>
                    </a:cubicBezTo>
                    <a:cubicBezTo>
                      <a:pt x="1068454" y="1336657"/>
                      <a:pt x="1068454" y="1336657"/>
                      <a:pt x="1068454" y="1336657"/>
                    </a:cubicBezTo>
                    <a:cubicBezTo>
                      <a:pt x="1068454" y="1336657"/>
                      <a:pt x="1068454" y="1336657"/>
                      <a:pt x="1067246" y="1337866"/>
                    </a:cubicBezTo>
                    <a:lnTo>
                      <a:pt x="1067246" y="1337866"/>
                    </a:lnTo>
                    <a:cubicBezTo>
                      <a:pt x="1067246" y="1337866"/>
                      <a:pt x="1067246" y="1337866"/>
                      <a:pt x="1066038" y="1339074"/>
                    </a:cubicBezTo>
                    <a:cubicBezTo>
                      <a:pt x="1066038" y="1339074"/>
                      <a:pt x="1066038" y="1339074"/>
                      <a:pt x="1066038" y="1339074"/>
                    </a:cubicBezTo>
                    <a:cubicBezTo>
                      <a:pt x="1066038" y="1339074"/>
                      <a:pt x="1066038" y="1339074"/>
                      <a:pt x="1064830" y="1339074"/>
                    </a:cubicBezTo>
                    <a:cubicBezTo>
                      <a:pt x="1064830" y="1339074"/>
                      <a:pt x="1064830" y="1339074"/>
                      <a:pt x="1064830" y="1339074"/>
                    </a:cubicBezTo>
                    <a:cubicBezTo>
                      <a:pt x="1064830" y="1339074"/>
                      <a:pt x="1063622" y="1339074"/>
                      <a:pt x="1063622" y="1339074"/>
                    </a:cubicBezTo>
                    <a:cubicBezTo>
                      <a:pt x="1063622" y="1339074"/>
                      <a:pt x="1063622" y="1339074"/>
                      <a:pt x="1063622" y="1339074"/>
                    </a:cubicBezTo>
                    <a:cubicBezTo>
                      <a:pt x="1063622" y="1339074"/>
                      <a:pt x="1062414" y="1339074"/>
                      <a:pt x="1062414" y="1339074"/>
                    </a:cubicBezTo>
                    <a:cubicBezTo>
                      <a:pt x="1062414" y="1339074"/>
                      <a:pt x="1062414" y="1339074"/>
                      <a:pt x="1062414" y="1339074"/>
                    </a:cubicBezTo>
                    <a:cubicBezTo>
                      <a:pt x="1061206" y="1339074"/>
                      <a:pt x="1061206" y="1340282"/>
                      <a:pt x="1059997" y="1340282"/>
                    </a:cubicBezTo>
                    <a:cubicBezTo>
                      <a:pt x="1059997" y="1340282"/>
                      <a:pt x="1059997" y="1340282"/>
                      <a:pt x="1059997" y="1340282"/>
                    </a:cubicBezTo>
                    <a:cubicBezTo>
                      <a:pt x="1059997" y="1340282"/>
                      <a:pt x="1058789" y="1340282"/>
                      <a:pt x="1058789" y="1340282"/>
                    </a:cubicBezTo>
                    <a:cubicBezTo>
                      <a:pt x="1058789" y="1340282"/>
                      <a:pt x="1058789" y="1340282"/>
                      <a:pt x="1058789" y="1340282"/>
                    </a:cubicBezTo>
                    <a:cubicBezTo>
                      <a:pt x="1058789" y="1340282"/>
                      <a:pt x="1058789" y="1340282"/>
                      <a:pt x="1057581" y="1340282"/>
                    </a:cubicBezTo>
                    <a:cubicBezTo>
                      <a:pt x="1057581" y="1340282"/>
                      <a:pt x="1057581" y="1340282"/>
                      <a:pt x="1056373" y="1340282"/>
                    </a:cubicBezTo>
                    <a:cubicBezTo>
                      <a:pt x="1056373" y="1340282"/>
                      <a:pt x="1056373" y="1340282"/>
                      <a:pt x="1055165" y="1340282"/>
                    </a:cubicBezTo>
                    <a:cubicBezTo>
                      <a:pt x="1055165" y="1340282"/>
                      <a:pt x="1055165" y="1340282"/>
                      <a:pt x="1053957" y="1340282"/>
                    </a:cubicBezTo>
                    <a:cubicBezTo>
                      <a:pt x="1053957" y="1340282"/>
                      <a:pt x="1053957" y="1340282"/>
                      <a:pt x="1053957" y="1340282"/>
                    </a:cubicBezTo>
                    <a:lnTo>
                      <a:pt x="1053957" y="1340282"/>
                    </a:lnTo>
                    <a:cubicBezTo>
                      <a:pt x="1052749" y="1340282"/>
                      <a:pt x="1052749" y="1340282"/>
                      <a:pt x="1051541" y="1341490"/>
                    </a:cubicBezTo>
                    <a:cubicBezTo>
                      <a:pt x="1047916" y="1342698"/>
                      <a:pt x="1044292" y="1343906"/>
                      <a:pt x="1040667" y="1343906"/>
                    </a:cubicBezTo>
                    <a:cubicBezTo>
                      <a:pt x="1039460" y="1343906"/>
                      <a:pt x="1038251" y="1343906"/>
                      <a:pt x="1037043" y="1343906"/>
                    </a:cubicBezTo>
                    <a:cubicBezTo>
                      <a:pt x="1033419" y="1343906"/>
                      <a:pt x="1029794" y="1343906"/>
                      <a:pt x="1024962" y="1343906"/>
                    </a:cubicBezTo>
                    <a:cubicBezTo>
                      <a:pt x="1024962" y="1343906"/>
                      <a:pt x="1024962" y="1343906"/>
                      <a:pt x="1024962" y="1343906"/>
                    </a:cubicBezTo>
                    <a:lnTo>
                      <a:pt x="1024962" y="1343906"/>
                    </a:lnTo>
                    <a:cubicBezTo>
                      <a:pt x="1026170" y="1343906"/>
                      <a:pt x="1026170" y="1343906"/>
                      <a:pt x="1027378" y="1343906"/>
                    </a:cubicBezTo>
                    <a:cubicBezTo>
                      <a:pt x="1029794" y="1343906"/>
                      <a:pt x="1033419" y="1343906"/>
                      <a:pt x="1035835" y="1343906"/>
                    </a:cubicBezTo>
                    <a:cubicBezTo>
                      <a:pt x="1035835" y="1343906"/>
                      <a:pt x="1035835" y="1343906"/>
                      <a:pt x="1035835" y="1343906"/>
                    </a:cubicBezTo>
                    <a:cubicBezTo>
                      <a:pt x="1035835" y="1343906"/>
                      <a:pt x="1037043" y="1343906"/>
                      <a:pt x="1037043" y="1343906"/>
                    </a:cubicBezTo>
                    <a:cubicBezTo>
                      <a:pt x="1039460" y="1343906"/>
                      <a:pt x="1043084" y="1343906"/>
                      <a:pt x="1045500" y="1342698"/>
                    </a:cubicBezTo>
                    <a:cubicBezTo>
                      <a:pt x="1045500" y="1342698"/>
                      <a:pt x="1045500" y="1342698"/>
                      <a:pt x="1045500" y="1342698"/>
                    </a:cubicBezTo>
                    <a:cubicBezTo>
                      <a:pt x="1045500" y="1342698"/>
                      <a:pt x="1045500" y="1342698"/>
                      <a:pt x="1046708" y="1342698"/>
                    </a:cubicBezTo>
                    <a:cubicBezTo>
                      <a:pt x="1046708" y="1342698"/>
                      <a:pt x="1047916" y="1342698"/>
                      <a:pt x="1047916" y="1342698"/>
                    </a:cubicBezTo>
                    <a:cubicBezTo>
                      <a:pt x="1047916" y="1342698"/>
                      <a:pt x="1047916" y="1342698"/>
                      <a:pt x="1047916" y="1342698"/>
                    </a:cubicBezTo>
                    <a:cubicBezTo>
                      <a:pt x="1047916" y="1342698"/>
                      <a:pt x="1047916" y="1342698"/>
                      <a:pt x="1047916" y="1342698"/>
                    </a:cubicBezTo>
                    <a:cubicBezTo>
                      <a:pt x="1047916" y="1342698"/>
                      <a:pt x="1046708" y="1342698"/>
                      <a:pt x="1046708" y="1342698"/>
                    </a:cubicBezTo>
                    <a:cubicBezTo>
                      <a:pt x="1046708" y="1342698"/>
                      <a:pt x="1046708" y="1342698"/>
                      <a:pt x="1046708" y="1342698"/>
                    </a:cubicBezTo>
                    <a:cubicBezTo>
                      <a:pt x="1046708" y="1342698"/>
                      <a:pt x="1045500" y="1342698"/>
                      <a:pt x="1045500" y="1342698"/>
                    </a:cubicBezTo>
                    <a:cubicBezTo>
                      <a:pt x="1040667" y="1341490"/>
                      <a:pt x="1037043" y="1340282"/>
                      <a:pt x="1032210" y="1337866"/>
                    </a:cubicBezTo>
                    <a:cubicBezTo>
                      <a:pt x="1032210" y="1337866"/>
                      <a:pt x="1032210" y="1337866"/>
                      <a:pt x="1032210" y="1337866"/>
                    </a:cubicBezTo>
                    <a:cubicBezTo>
                      <a:pt x="1032210" y="1337866"/>
                      <a:pt x="1032210" y="1337866"/>
                      <a:pt x="1031003" y="1337866"/>
                    </a:cubicBezTo>
                    <a:cubicBezTo>
                      <a:pt x="1026170" y="1335450"/>
                      <a:pt x="1021338" y="1331825"/>
                      <a:pt x="1016505" y="1326993"/>
                    </a:cubicBezTo>
                    <a:cubicBezTo>
                      <a:pt x="1011672" y="1323368"/>
                      <a:pt x="1008048" y="1318536"/>
                      <a:pt x="1004424" y="1313703"/>
                    </a:cubicBezTo>
                    <a:cubicBezTo>
                      <a:pt x="999591" y="1313703"/>
                      <a:pt x="993550" y="1313703"/>
                      <a:pt x="988718" y="1313703"/>
                    </a:cubicBezTo>
                    <a:cubicBezTo>
                      <a:pt x="988718" y="1313703"/>
                      <a:pt x="987510" y="1313703"/>
                      <a:pt x="987510" y="1313703"/>
                    </a:cubicBezTo>
                    <a:cubicBezTo>
                      <a:pt x="982678" y="1313703"/>
                      <a:pt x="977845" y="1313703"/>
                      <a:pt x="973013" y="1313703"/>
                    </a:cubicBezTo>
                    <a:cubicBezTo>
                      <a:pt x="971804" y="1313703"/>
                      <a:pt x="971804" y="1313703"/>
                      <a:pt x="970596" y="1313703"/>
                    </a:cubicBezTo>
                    <a:lnTo>
                      <a:pt x="970596" y="1313703"/>
                    </a:lnTo>
                    <a:cubicBezTo>
                      <a:pt x="970596" y="1313703"/>
                      <a:pt x="969388" y="1313703"/>
                      <a:pt x="969388" y="1313703"/>
                    </a:cubicBezTo>
                    <a:cubicBezTo>
                      <a:pt x="969388" y="1313703"/>
                      <a:pt x="969388" y="1313703"/>
                      <a:pt x="969388" y="1313703"/>
                    </a:cubicBezTo>
                    <a:cubicBezTo>
                      <a:pt x="969388" y="1313703"/>
                      <a:pt x="968180" y="1313703"/>
                      <a:pt x="968180" y="1313703"/>
                    </a:cubicBezTo>
                    <a:cubicBezTo>
                      <a:pt x="966972" y="1313703"/>
                      <a:pt x="965764" y="1313703"/>
                      <a:pt x="964556" y="1314911"/>
                    </a:cubicBezTo>
                    <a:cubicBezTo>
                      <a:pt x="964556" y="1314911"/>
                      <a:pt x="964556" y="1314911"/>
                      <a:pt x="963347" y="1314911"/>
                    </a:cubicBezTo>
                    <a:cubicBezTo>
                      <a:pt x="963347" y="1314911"/>
                      <a:pt x="963347" y="1314911"/>
                      <a:pt x="963347" y="1314911"/>
                    </a:cubicBezTo>
                    <a:cubicBezTo>
                      <a:pt x="965764" y="1314911"/>
                      <a:pt x="968180" y="1316119"/>
                      <a:pt x="970596" y="1317328"/>
                    </a:cubicBezTo>
                    <a:cubicBezTo>
                      <a:pt x="971804" y="1318536"/>
                      <a:pt x="973013" y="1318536"/>
                      <a:pt x="974221" y="1319744"/>
                    </a:cubicBezTo>
                    <a:cubicBezTo>
                      <a:pt x="977845" y="1322160"/>
                      <a:pt x="982678" y="1324576"/>
                      <a:pt x="986302" y="1325784"/>
                    </a:cubicBezTo>
                    <a:cubicBezTo>
                      <a:pt x="997175" y="1330617"/>
                      <a:pt x="1008048" y="1335450"/>
                      <a:pt x="1020129" y="1337866"/>
                    </a:cubicBezTo>
                    <a:cubicBezTo>
                      <a:pt x="1020129" y="1337866"/>
                      <a:pt x="1020129" y="1337866"/>
                      <a:pt x="1020129" y="1337866"/>
                    </a:cubicBezTo>
                    <a:cubicBezTo>
                      <a:pt x="1014089" y="1337866"/>
                      <a:pt x="1008048" y="1336657"/>
                      <a:pt x="1002007" y="1334241"/>
                    </a:cubicBezTo>
                    <a:cubicBezTo>
                      <a:pt x="998383" y="1333033"/>
                      <a:pt x="995967" y="1331825"/>
                      <a:pt x="992343" y="1330617"/>
                    </a:cubicBezTo>
                    <a:cubicBezTo>
                      <a:pt x="991135" y="1330617"/>
                      <a:pt x="989926" y="1329409"/>
                      <a:pt x="988718" y="1329409"/>
                    </a:cubicBezTo>
                    <a:cubicBezTo>
                      <a:pt x="986302" y="1328201"/>
                      <a:pt x="985094" y="1328201"/>
                      <a:pt x="982678" y="1326993"/>
                    </a:cubicBezTo>
                    <a:cubicBezTo>
                      <a:pt x="981469" y="1325784"/>
                      <a:pt x="979053" y="1325784"/>
                      <a:pt x="977845" y="1324576"/>
                    </a:cubicBezTo>
                    <a:cubicBezTo>
                      <a:pt x="977845" y="1324576"/>
                      <a:pt x="977845" y="1324576"/>
                      <a:pt x="976637" y="1324576"/>
                    </a:cubicBezTo>
                    <a:cubicBezTo>
                      <a:pt x="976637" y="1324576"/>
                      <a:pt x="976637" y="1324576"/>
                      <a:pt x="976637" y="1324576"/>
                    </a:cubicBezTo>
                    <a:cubicBezTo>
                      <a:pt x="976637" y="1324576"/>
                      <a:pt x="976637" y="1324576"/>
                      <a:pt x="976637" y="1324576"/>
                    </a:cubicBezTo>
                    <a:cubicBezTo>
                      <a:pt x="975429" y="1324576"/>
                      <a:pt x="974221" y="1323368"/>
                      <a:pt x="973013" y="1322160"/>
                    </a:cubicBezTo>
                    <a:cubicBezTo>
                      <a:pt x="973013" y="1322160"/>
                      <a:pt x="971804" y="1322160"/>
                      <a:pt x="971804" y="1322160"/>
                    </a:cubicBezTo>
                    <a:cubicBezTo>
                      <a:pt x="971804" y="1322160"/>
                      <a:pt x="971804" y="1322160"/>
                      <a:pt x="971804" y="1322160"/>
                    </a:cubicBezTo>
                    <a:cubicBezTo>
                      <a:pt x="971804" y="1322160"/>
                      <a:pt x="970596" y="1322160"/>
                      <a:pt x="970596" y="1322160"/>
                    </a:cubicBezTo>
                    <a:cubicBezTo>
                      <a:pt x="970596" y="1322160"/>
                      <a:pt x="970596" y="1322160"/>
                      <a:pt x="970596" y="1322160"/>
                    </a:cubicBezTo>
                    <a:cubicBezTo>
                      <a:pt x="970596" y="1322160"/>
                      <a:pt x="969388" y="1322160"/>
                      <a:pt x="969388" y="1322160"/>
                    </a:cubicBezTo>
                    <a:cubicBezTo>
                      <a:pt x="969388" y="1322160"/>
                      <a:pt x="969388" y="1322160"/>
                      <a:pt x="969388" y="1322160"/>
                    </a:cubicBezTo>
                    <a:cubicBezTo>
                      <a:pt x="969388" y="1322160"/>
                      <a:pt x="969388" y="1322160"/>
                      <a:pt x="969388" y="1322160"/>
                    </a:cubicBezTo>
                    <a:cubicBezTo>
                      <a:pt x="969388" y="1322160"/>
                      <a:pt x="969388" y="1322160"/>
                      <a:pt x="969388" y="1322160"/>
                    </a:cubicBezTo>
                    <a:cubicBezTo>
                      <a:pt x="969388" y="1322160"/>
                      <a:pt x="969388" y="1322160"/>
                      <a:pt x="969388" y="1322160"/>
                    </a:cubicBezTo>
                    <a:cubicBezTo>
                      <a:pt x="969388" y="1322160"/>
                      <a:pt x="969388" y="1322160"/>
                      <a:pt x="969388" y="1322160"/>
                    </a:cubicBezTo>
                    <a:cubicBezTo>
                      <a:pt x="969388" y="1322160"/>
                      <a:pt x="969388" y="1322160"/>
                      <a:pt x="969388" y="1322160"/>
                    </a:cubicBezTo>
                    <a:cubicBezTo>
                      <a:pt x="969388" y="1322160"/>
                      <a:pt x="969388" y="1322160"/>
                      <a:pt x="969388" y="1322160"/>
                    </a:cubicBezTo>
                    <a:cubicBezTo>
                      <a:pt x="969388" y="1322160"/>
                      <a:pt x="969388" y="1322160"/>
                      <a:pt x="969388" y="1322160"/>
                    </a:cubicBezTo>
                    <a:lnTo>
                      <a:pt x="969388" y="1322160"/>
                    </a:lnTo>
                    <a:cubicBezTo>
                      <a:pt x="969388" y="1322160"/>
                      <a:pt x="969388" y="1322160"/>
                      <a:pt x="969388" y="1322160"/>
                    </a:cubicBezTo>
                    <a:cubicBezTo>
                      <a:pt x="969388" y="1322160"/>
                      <a:pt x="969388" y="1322160"/>
                      <a:pt x="969388" y="1322160"/>
                    </a:cubicBezTo>
                    <a:lnTo>
                      <a:pt x="969388" y="1322160"/>
                    </a:lnTo>
                    <a:cubicBezTo>
                      <a:pt x="969388" y="1322160"/>
                      <a:pt x="969388" y="1322160"/>
                      <a:pt x="969388" y="1322160"/>
                    </a:cubicBezTo>
                    <a:cubicBezTo>
                      <a:pt x="969388" y="1322160"/>
                      <a:pt x="970596" y="1323368"/>
                      <a:pt x="971804" y="1323368"/>
                    </a:cubicBezTo>
                    <a:cubicBezTo>
                      <a:pt x="971804" y="1323368"/>
                      <a:pt x="973013" y="1323368"/>
                      <a:pt x="973013" y="1324576"/>
                    </a:cubicBezTo>
                    <a:cubicBezTo>
                      <a:pt x="973013" y="1324576"/>
                      <a:pt x="973013" y="1324576"/>
                      <a:pt x="974221" y="1324576"/>
                    </a:cubicBezTo>
                    <a:cubicBezTo>
                      <a:pt x="974221" y="1324576"/>
                      <a:pt x="974221" y="1324576"/>
                      <a:pt x="974221" y="1324576"/>
                    </a:cubicBezTo>
                    <a:cubicBezTo>
                      <a:pt x="974221" y="1324576"/>
                      <a:pt x="975429" y="1325784"/>
                      <a:pt x="975429" y="1325784"/>
                    </a:cubicBezTo>
                    <a:cubicBezTo>
                      <a:pt x="975429" y="1325784"/>
                      <a:pt x="975429" y="1325784"/>
                      <a:pt x="975429" y="1325784"/>
                    </a:cubicBezTo>
                    <a:cubicBezTo>
                      <a:pt x="975429" y="1325784"/>
                      <a:pt x="975429" y="1325784"/>
                      <a:pt x="975429" y="1325784"/>
                    </a:cubicBezTo>
                    <a:lnTo>
                      <a:pt x="975429" y="1325784"/>
                    </a:lnTo>
                    <a:cubicBezTo>
                      <a:pt x="975429" y="1325784"/>
                      <a:pt x="975429" y="1325784"/>
                      <a:pt x="975429" y="1325784"/>
                    </a:cubicBezTo>
                    <a:cubicBezTo>
                      <a:pt x="975429" y="1325784"/>
                      <a:pt x="976637" y="1325784"/>
                      <a:pt x="976637" y="1326993"/>
                    </a:cubicBezTo>
                    <a:cubicBezTo>
                      <a:pt x="976637" y="1326993"/>
                      <a:pt x="976637" y="1326993"/>
                      <a:pt x="977845" y="1326993"/>
                    </a:cubicBezTo>
                    <a:cubicBezTo>
                      <a:pt x="977845" y="1326993"/>
                      <a:pt x="979053" y="1326993"/>
                      <a:pt x="979053" y="1328201"/>
                    </a:cubicBezTo>
                    <a:cubicBezTo>
                      <a:pt x="979053" y="1328201"/>
                      <a:pt x="979053" y="1328201"/>
                      <a:pt x="979053" y="1328201"/>
                    </a:cubicBezTo>
                    <a:cubicBezTo>
                      <a:pt x="981469" y="1329409"/>
                      <a:pt x="982678" y="1330617"/>
                      <a:pt x="985094" y="1331825"/>
                    </a:cubicBezTo>
                    <a:cubicBezTo>
                      <a:pt x="985094" y="1331825"/>
                      <a:pt x="985094" y="1331825"/>
                      <a:pt x="985094" y="1331825"/>
                    </a:cubicBezTo>
                    <a:cubicBezTo>
                      <a:pt x="986302" y="1331825"/>
                      <a:pt x="986302" y="1333033"/>
                      <a:pt x="987510" y="1333033"/>
                    </a:cubicBezTo>
                    <a:cubicBezTo>
                      <a:pt x="987510" y="1333033"/>
                      <a:pt x="987510" y="1333033"/>
                      <a:pt x="987510" y="1333033"/>
                    </a:cubicBezTo>
                    <a:cubicBezTo>
                      <a:pt x="988718" y="1333033"/>
                      <a:pt x="988718" y="1334241"/>
                      <a:pt x="989926" y="1334241"/>
                    </a:cubicBezTo>
                    <a:cubicBezTo>
                      <a:pt x="989926" y="1334241"/>
                      <a:pt x="989926" y="1334241"/>
                      <a:pt x="989926" y="1334241"/>
                    </a:cubicBezTo>
                    <a:cubicBezTo>
                      <a:pt x="991135" y="1334241"/>
                      <a:pt x="992343" y="1335450"/>
                      <a:pt x="993550" y="1335450"/>
                    </a:cubicBezTo>
                    <a:cubicBezTo>
                      <a:pt x="995967" y="1336657"/>
                      <a:pt x="998383" y="1337866"/>
                      <a:pt x="1002007" y="1339074"/>
                    </a:cubicBezTo>
                    <a:cubicBezTo>
                      <a:pt x="1004424" y="1340282"/>
                      <a:pt x="1006840" y="1340282"/>
                      <a:pt x="1009257" y="1341490"/>
                    </a:cubicBezTo>
                    <a:lnTo>
                      <a:pt x="1009257" y="1341490"/>
                    </a:lnTo>
                    <a:lnTo>
                      <a:pt x="1009257" y="1341490"/>
                    </a:lnTo>
                    <a:cubicBezTo>
                      <a:pt x="1020129" y="1347531"/>
                      <a:pt x="1034627" y="1351155"/>
                      <a:pt x="1046708" y="1348739"/>
                    </a:cubicBezTo>
                    <a:close/>
                    <a:moveTo>
                      <a:pt x="1055165" y="1446597"/>
                    </a:moveTo>
                    <a:cubicBezTo>
                      <a:pt x="1057581" y="1449013"/>
                      <a:pt x="1059997" y="1451429"/>
                      <a:pt x="1063622" y="1451429"/>
                    </a:cubicBezTo>
                    <a:lnTo>
                      <a:pt x="1063622" y="1451429"/>
                    </a:lnTo>
                    <a:cubicBezTo>
                      <a:pt x="1063622" y="1451429"/>
                      <a:pt x="1064830" y="1450221"/>
                      <a:pt x="1064830" y="1450221"/>
                    </a:cubicBezTo>
                    <a:cubicBezTo>
                      <a:pt x="1064830" y="1449013"/>
                      <a:pt x="1066038" y="1449013"/>
                      <a:pt x="1066038" y="1447805"/>
                    </a:cubicBezTo>
                    <a:cubicBezTo>
                      <a:pt x="1069663" y="1442972"/>
                      <a:pt x="1070871" y="1438140"/>
                      <a:pt x="1072078" y="1432099"/>
                    </a:cubicBezTo>
                    <a:cubicBezTo>
                      <a:pt x="1069663" y="1432099"/>
                      <a:pt x="1066038" y="1430891"/>
                      <a:pt x="1064830" y="1429683"/>
                    </a:cubicBezTo>
                    <a:cubicBezTo>
                      <a:pt x="1064830" y="1429683"/>
                      <a:pt x="1064830" y="1429683"/>
                      <a:pt x="1064830" y="1429683"/>
                    </a:cubicBezTo>
                    <a:cubicBezTo>
                      <a:pt x="1066038" y="1436932"/>
                      <a:pt x="1061206" y="1441764"/>
                      <a:pt x="1053957" y="1444181"/>
                    </a:cubicBezTo>
                    <a:lnTo>
                      <a:pt x="1053957" y="1444181"/>
                    </a:lnTo>
                    <a:lnTo>
                      <a:pt x="1053957" y="1444181"/>
                    </a:lnTo>
                    <a:cubicBezTo>
                      <a:pt x="1053957" y="1444181"/>
                      <a:pt x="1055165" y="1445388"/>
                      <a:pt x="1055165" y="1446597"/>
                    </a:cubicBezTo>
                    <a:close/>
                    <a:moveTo>
                      <a:pt x="1341490" y="1345114"/>
                    </a:moveTo>
                    <a:cubicBezTo>
                      <a:pt x="1341490" y="1345114"/>
                      <a:pt x="1341490" y="1345114"/>
                      <a:pt x="1341490" y="1345114"/>
                    </a:cubicBezTo>
                    <a:cubicBezTo>
                      <a:pt x="1341490" y="1345114"/>
                      <a:pt x="1341490" y="1345114"/>
                      <a:pt x="1341490" y="1345114"/>
                    </a:cubicBezTo>
                    <a:cubicBezTo>
                      <a:pt x="1341490" y="1345114"/>
                      <a:pt x="1341490" y="1345114"/>
                      <a:pt x="1341490" y="1345114"/>
                    </a:cubicBezTo>
                    <a:close/>
                    <a:moveTo>
                      <a:pt x="1305247" y="1359612"/>
                    </a:moveTo>
                    <a:cubicBezTo>
                      <a:pt x="1306454" y="1365653"/>
                      <a:pt x="1311287" y="1369277"/>
                      <a:pt x="1316119" y="1371693"/>
                    </a:cubicBezTo>
                    <a:cubicBezTo>
                      <a:pt x="1317328" y="1371693"/>
                      <a:pt x="1318536" y="1372901"/>
                      <a:pt x="1318536" y="1372901"/>
                    </a:cubicBezTo>
                    <a:cubicBezTo>
                      <a:pt x="1322160" y="1374109"/>
                      <a:pt x="1325784" y="1376526"/>
                      <a:pt x="1328201" y="1378942"/>
                    </a:cubicBezTo>
                    <a:cubicBezTo>
                      <a:pt x="1329409" y="1380150"/>
                      <a:pt x="1330617" y="1382566"/>
                      <a:pt x="1331825" y="1383774"/>
                    </a:cubicBezTo>
                    <a:cubicBezTo>
                      <a:pt x="1334241" y="1387399"/>
                      <a:pt x="1335450" y="1393439"/>
                      <a:pt x="1339074" y="1397063"/>
                    </a:cubicBezTo>
                    <a:cubicBezTo>
                      <a:pt x="1343906" y="1403104"/>
                      <a:pt x="1349947" y="1400688"/>
                      <a:pt x="1354779" y="1397063"/>
                    </a:cubicBezTo>
                    <a:cubicBezTo>
                      <a:pt x="1359612" y="1393439"/>
                      <a:pt x="1366861" y="1388607"/>
                      <a:pt x="1368068" y="1382566"/>
                    </a:cubicBezTo>
                    <a:cubicBezTo>
                      <a:pt x="1365653" y="1369277"/>
                      <a:pt x="1357196" y="1355987"/>
                      <a:pt x="1342698" y="1351155"/>
                    </a:cubicBezTo>
                    <a:cubicBezTo>
                      <a:pt x="1334241" y="1347531"/>
                      <a:pt x="1324576" y="1346323"/>
                      <a:pt x="1314911" y="1346323"/>
                    </a:cubicBezTo>
                    <a:lnTo>
                      <a:pt x="1314911" y="1346323"/>
                    </a:lnTo>
                    <a:cubicBezTo>
                      <a:pt x="1308871" y="1347531"/>
                      <a:pt x="1304038" y="1352363"/>
                      <a:pt x="1305247" y="1359612"/>
                    </a:cubicBezTo>
                    <a:close/>
                    <a:moveTo>
                      <a:pt x="1305247" y="1378942"/>
                    </a:moveTo>
                    <a:cubicBezTo>
                      <a:pt x="1305247" y="1380150"/>
                      <a:pt x="1306454" y="1382566"/>
                      <a:pt x="1307662" y="1383774"/>
                    </a:cubicBezTo>
                    <a:cubicBezTo>
                      <a:pt x="1308871" y="1384982"/>
                      <a:pt x="1308871" y="1387399"/>
                      <a:pt x="1310079" y="1388607"/>
                    </a:cubicBezTo>
                    <a:cubicBezTo>
                      <a:pt x="1310079" y="1391023"/>
                      <a:pt x="1311287" y="1392231"/>
                      <a:pt x="1310079" y="1393439"/>
                    </a:cubicBezTo>
                    <a:cubicBezTo>
                      <a:pt x="1316119" y="1395856"/>
                      <a:pt x="1323368" y="1397063"/>
                      <a:pt x="1326993" y="1392231"/>
                    </a:cubicBezTo>
                    <a:cubicBezTo>
                      <a:pt x="1329409" y="1388607"/>
                      <a:pt x="1328201" y="1383774"/>
                      <a:pt x="1324576" y="1380150"/>
                    </a:cubicBezTo>
                    <a:cubicBezTo>
                      <a:pt x="1323368" y="1378942"/>
                      <a:pt x="1322160" y="1377734"/>
                      <a:pt x="1320952" y="1377734"/>
                    </a:cubicBezTo>
                    <a:cubicBezTo>
                      <a:pt x="1320952" y="1377734"/>
                      <a:pt x="1320952" y="1377734"/>
                      <a:pt x="1320952" y="1377734"/>
                    </a:cubicBezTo>
                    <a:lnTo>
                      <a:pt x="1320952" y="1377734"/>
                    </a:lnTo>
                    <a:cubicBezTo>
                      <a:pt x="1313703" y="1375317"/>
                      <a:pt x="1310079" y="1376526"/>
                      <a:pt x="1305247" y="1378942"/>
                    </a:cubicBezTo>
                    <a:close/>
                    <a:moveTo>
                      <a:pt x="1266587" y="1436932"/>
                    </a:moveTo>
                    <a:cubicBezTo>
                      <a:pt x="1270211" y="1438140"/>
                      <a:pt x="1272627" y="1438140"/>
                      <a:pt x="1276251" y="1438140"/>
                    </a:cubicBezTo>
                    <a:cubicBezTo>
                      <a:pt x="1279876" y="1438140"/>
                      <a:pt x="1283500" y="1438140"/>
                      <a:pt x="1287125" y="1436932"/>
                    </a:cubicBezTo>
                    <a:cubicBezTo>
                      <a:pt x="1287125" y="1436932"/>
                      <a:pt x="1287125" y="1435724"/>
                      <a:pt x="1287125" y="1435724"/>
                    </a:cubicBezTo>
                    <a:cubicBezTo>
                      <a:pt x="1288333" y="1432099"/>
                      <a:pt x="1288333" y="1427267"/>
                      <a:pt x="1289540" y="1423642"/>
                    </a:cubicBezTo>
                    <a:cubicBezTo>
                      <a:pt x="1290749" y="1420018"/>
                      <a:pt x="1290749" y="1418810"/>
                      <a:pt x="1289540" y="1415185"/>
                    </a:cubicBezTo>
                    <a:cubicBezTo>
                      <a:pt x="1288333" y="1409145"/>
                      <a:pt x="1293165" y="1405520"/>
                      <a:pt x="1293165" y="1400688"/>
                    </a:cubicBezTo>
                    <a:cubicBezTo>
                      <a:pt x="1293165" y="1399480"/>
                      <a:pt x="1296790" y="1399480"/>
                      <a:pt x="1296790" y="1400688"/>
                    </a:cubicBezTo>
                    <a:cubicBezTo>
                      <a:pt x="1296790" y="1400688"/>
                      <a:pt x="1296790" y="1400688"/>
                      <a:pt x="1296790" y="1400688"/>
                    </a:cubicBezTo>
                    <a:cubicBezTo>
                      <a:pt x="1296790" y="1400688"/>
                      <a:pt x="1296790" y="1400688"/>
                      <a:pt x="1296790" y="1400688"/>
                    </a:cubicBezTo>
                    <a:cubicBezTo>
                      <a:pt x="1296790" y="1400688"/>
                      <a:pt x="1296790" y="1400688"/>
                      <a:pt x="1296790" y="1400688"/>
                    </a:cubicBezTo>
                    <a:cubicBezTo>
                      <a:pt x="1296790" y="1400688"/>
                      <a:pt x="1297997" y="1404312"/>
                      <a:pt x="1297997" y="1404312"/>
                    </a:cubicBezTo>
                    <a:cubicBezTo>
                      <a:pt x="1297997" y="1405520"/>
                      <a:pt x="1296790" y="1406729"/>
                      <a:pt x="1296790" y="1407937"/>
                    </a:cubicBezTo>
                    <a:cubicBezTo>
                      <a:pt x="1295581" y="1411561"/>
                      <a:pt x="1295581" y="1415185"/>
                      <a:pt x="1296790" y="1418810"/>
                    </a:cubicBezTo>
                    <a:cubicBezTo>
                      <a:pt x="1297997" y="1421226"/>
                      <a:pt x="1294373" y="1424851"/>
                      <a:pt x="1294373" y="1428475"/>
                    </a:cubicBezTo>
                    <a:cubicBezTo>
                      <a:pt x="1294373" y="1430891"/>
                      <a:pt x="1294373" y="1433307"/>
                      <a:pt x="1293165" y="1435724"/>
                    </a:cubicBezTo>
                    <a:cubicBezTo>
                      <a:pt x="1299206" y="1438140"/>
                      <a:pt x="1305247" y="1439348"/>
                      <a:pt x="1311287" y="1439348"/>
                    </a:cubicBezTo>
                    <a:cubicBezTo>
                      <a:pt x="1308871" y="1434515"/>
                      <a:pt x="1307662" y="1423642"/>
                      <a:pt x="1307662" y="1422434"/>
                    </a:cubicBezTo>
                    <a:cubicBezTo>
                      <a:pt x="1308871" y="1412769"/>
                      <a:pt x="1313703" y="1406729"/>
                      <a:pt x="1318536" y="1399480"/>
                    </a:cubicBezTo>
                    <a:cubicBezTo>
                      <a:pt x="1317328" y="1399480"/>
                      <a:pt x="1316119" y="1399480"/>
                      <a:pt x="1316119" y="1399480"/>
                    </a:cubicBezTo>
                    <a:cubicBezTo>
                      <a:pt x="1302830" y="1399480"/>
                      <a:pt x="1282292" y="1386190"/>
                      <a:pt x="1277459" y="1371693"/>
                    </a:cubicBezTo>
                    <a:cubicBezTo>
                      <a:pt x="1277459" y="1377734"/>
                      <a:pt x="1279876" y="1384982"/>
                      <a:pt x="1281084" y="1392231"/>
                    </a:cubicBezTo>
                    <a:cubicBezTo>
                      <a:pt x="1283500" y="1399480"/>
                      <a:pt x="1284708" y="1407937"/>
                      <a:pt x="1283500" y="1415185"/>
                    </a:cubicBezTo>
                    <a:cubicBezTo>
                      <a:pt x="1282292" y="1422434"/>
                      <a:pt x="1277459" y="1428475"/>
                      <a:pt x="1271419" y="1433307"/>
                    </a:cubicBezTo>
                    <a:lnTo>
                      <a:pt x="1271419" y="1433307"/>
                    </a:lnTo>
                    <a:cubicBezTo>
                      <a:pt x="1272627" y="1434515"/>
                      <a:pt x="1270211" y="1435724"/>
                      <a:pt x="1266587" y="1436932"/>
                    </a:cubicBezTo>
                    <a:close/>
                    <a:moveTo>
                      <a:pt x="1196516" y="1312495"/>
                    </a:moveTo>
                    <a:cubicBezTo>
                      <a:pt x="1196516" y="1307662"/>
                      <a:pt x="1197723" y="1297998"/>
                      <a:pt x="1202556" y="1293165"/>
                    </a:cubicBezTo>
                    <a:cubicBezTo>
                      <a:pt x="1202556" y="1291957"/>
                      <a:pt x="1203764" y="1291957"/>
                      <a:pt x="1203764" y="1291957"/>
                    </a:cubicBezTo>
                    <a:cubicBezTo>
                      <a:pt x="1202556" y="1290749"/>
                      <a:pt x="1201348" y="1290749"/>
                      <a:pt x="1200140" y="1289541"/>
                    </a:cubicBezTo>
                    <a:cubicBezTo>
                      <a:pt x="1198931" y="1288332"/>
                      <a:pt x="1196516" y="1287125"/>
                      <a:pt x="1196516" y="1284708"/>
                    </a:cubicBezTo>
                    <a:cubicBezTo>
                      <a:pt x="1196516" y="1284708"/>
                      <a:pt x="1196516" y="1284708"/>
                      <a:pt x="1196516" y="1283500"/>
                    </a:cubicBezTo>
                    <a:cubicBezTo>
                      <a:pt x="1195307" y="1284708"/>
                      <a:pt x="1194099" y="1285916"/>
                      <a:pt x="1192891" y="1288332"/>
                    </a:cubicBezTo>
                    <a:cubicBezTo>
                      <a:pt x="1189266" y="1294373"/>
                      <a:pt x="1186850" y="1302830"/>
                      <a:pt x="1186850" y="1311287"/>
                    </a:cubicBezTo>
                    <a:cubicBezTo>
                      <a:pt x="1190475" y="1311287"/>
                      <a:pt x="1194099" y="1312495"/>
                      <a:pt x="1197723" y="1314911"/>
                    </a:cubicBezTo>
                    <a:cubicBezTo>
                      <a:pt x="1196516" y="1313703"/>
                      <a:pt x="1196516" y="1313703"/>
                      <a:pt x="1196516" y="1312495"/>
                    </a:cubicBezTo>
                    <a:close/>
                    <a:moveTo>
                      <a:pt x="1182018" y="1277459"/>
                    </a:moveTo>
                    <a:cubicBezTo>
                      <a:pt x="1182018" y="1277459"/>
                      <a:pt x="1182018" y="1277459"/>
                      <a:pt x="1182018" y="1277459"/>
                    </a:cubicBezTo>
                    <a:cubicBezTo>
                      <a:pt x="1182018" y="1277459"/>
                      <a:pt x="1182018" y="1277459"/>
                      <a:pt x="1182018" y="1277459"/>
                    </a:cubicBezTo>
                    <a:lnTo>
                      <a:pt x="1182018" y="1277459"/>
                    </a:lnTo>
                    <a:cubicBezTo>
                      <a:pt x="1182018" y="1277459"/>
                      <a:pt x="1182018" y="1277459"/>
                      <a:pt x="1182018" y="1277459"/>
                    </a:cubicBezTo>
                    <a:close/>
                    <a:moveTo>
                      <a:pt x="1172353" y="1262962"/>
                    </a:moveTo>
                    <a:cubicBezTo>
                      <a:pt x="1168728" y="1265378"/>
                      <a:pt x="1167520" y="1267795"/>
                      <a:pt x="1165104" y="1271419"/>
                    </a:cubicBezTo>
                    <a:cubicBezTo>
                      <a:pt x="1163896" y="1272627"/>
                      <a:pt x="1163896" y="1272627"/>
                      <a:pt x="1162688" y="1273835"/>
                    </a:cubicBezTo>
                    <a:cubicBezTo>
                      <a:pt x="1161480" y="1276251"/>
                      <a:pt x="1160272" y="1278668"/>
                      <a:pt x="1159063" y="1282292"/>
                    </a:cubicBezTo>
                    <a:cubicBezTo>
                      <a:pt x="1157856" y="1287125"/>
                      <a:pt x="1155439" y="1293165"/>
                      <a:pt x="1153023" y="1297998"/>
                    </a:cubicBezTo>
                    <a:cubicBezTo>
                      <a:pt x="1153023" y="1299206"/>
                      <a:pt x="1151815" y="1300414"/>
                      <a:pt x="1150606" y="1301622"/>
                    </a:cubicBezTo>
                    <a:cubicBezTo>
                      <a:pt x="1148191" y="1307662"/>
                      <a:pt x="1142150" y="1312495"/>
                      <a:pt x="1137317" y="1317328"/>
                    </a:cubicBezTo>
                    <a:cubicBezTo>
                      <a:pt x="1132485" y="1320952"/>
                      <a:pt x="1127652" y="1325784"/>
                      <a:pt x="1122820" y="1329409"/>
                    </a:cubicBezTo>
                    <a:cubicBezTo>
                      <a:pt x="1121612" y="1330617"/>
                      <a:pt x="1120403" y="1330617"/>
                      <a:pt x="1120403" y="1331825"/>
                    </a:cubicBezTo>
                    <a:cubicBezTo>
                      <a:pt x="1119195" y="1335450"/>
                      <a:pt x="1116779" y="1339074"/>
                      <a:pt x="1115571" y="1341490"/>
                    </a:cubicBezTo>
                    <a:cubicBezTo>
                      <a:pt x="1113155" y="1347531"/>
                      <a:pt x="1110738" y="1353571"/>
                      <a:pt x="1110738" y="1359612"/>
                    </a:cubicBezTo>
                    <a:cubicBezTo>
                      <a:pt x="1110738" y="1372901"/>
                      <a:pt x="1115571" y="1386190"/>
                      <a:pt x="1121612" y="1398272"/>
                    </a:cubicBezTo>
                    <a:cubicBezTo>
                      <a:pt x="1126444" y="1410353"/>
                      <a:pt x="1134901" y="1420018"/>
                      <a:pt x="1143358" y="1429683"/>
                    </a:cubicBezTo>
                    <a:cubicBezTo>
                      <a:pt x="1150606" y="1439348"/>
                      <a:pt x="1159063" y="1447805"/>
                      <a:pt x="1169937" y="1453845"/>
                    </a:cubicBezTo>
                    <a:cubicBezTo>
                      <a:pt x="1169937" y="1453845"/>
                      <a:pt x="1169937" y="1453845"/>
                      <a:pt x="1169937" y="1453845"/>
                    </a:cubicBezTo>
                    <a:cubicBezTo>
                      <a:pt x="1159063" y="1449013"/>
                      <a:pt x="1150606" y="1440556"/>
                      <a:pt x="1143358" y="1432099"/>
                    </a:cubicBezTo>
                    <a:cubicBezTo>
                      <a:pt x="1134901" y="1421226"/>
                      <a:pt x="1125236" y="1410353"/>
                      <a:pt x="1119195" y="1398272"/>
                    </a:cubicBezTo>
                    <a:cubicBezTo>
                      <a:pt x="1113155" y="1384982"/>
                      <a:pt x="1105906" y="1370485"/>
                      <a:pt x="1107114" y="1355987"/>
                    </a:cubicBezTo>
                    <a:cubicBezTo>
                      <a:pt x="1107114" y="1349947"/>
                      <a:pt x="1108322" y="1342698"/>
                      <a:pt x="1110738" y="1336657"/>
                    </a:cubicBezTo>
                    <a:cubicBezTo>
                      <a:pt x="1109531" y="1336657"/>
                      <a:pt x="1108322" y="1336657"/>
                      <a:pt x="1107114" y="1337866"/>
                    </a:cubicBezTo>
                    <a:cubicBezTo>
                      <a:pt x="1104698" y="1340282"/>
                      <a:pt x="1102281" y="1342698"/>
                      <a:pt x="1099866" y="1345114"/>
                    </a:cubicBezTo>
                    <a:cubicBezTo>
                      <a:pt x="1093825" y="1352363"/>
                      <a:pt x="1093825" y="1362028"/>
                      <a:pt x="1096241" y="1372901"/>
                    </a:cubicBezTo>
                    <a:cubicBezTo>
                      <a:pt x="1098657" y="1380150"/>
                      <a:pt x="1099866" y="1387399"/>
                      <a:pt x="1103490" y="1394647"/>
                    </a:cubicBezTo>
                    <a:cubicBezTo>
                      <a:pt x="1104698" y="1395856"/>
                      <a:pt x="1105906" y="1398272"/>
                      <a:pt x="1107114" y="1400688"/>
                    </a:cubicBezTo>
                    <a:cubicBezTo>
                      <a:pt x="1110738" y="1405520"/>
                      <a:pt x="1113155" y="1411561"/>
                      <a:pt x="1116779" y="1416394"/>
                    </a:cubicBezTo>
                    <a:cubicBezTo>
                      <a:pt x="1132485" y="1440556"/>
                      <a:pt x="1149399" y="1463510"/>
                      <a:pt x="1171145" y="1482840"/>
                    </a:cubicBezTo>
                    <a:cubicBezTo>
                      <a:pt x="1219469" y="1525125"/>
                      <a:pt x="1284708" y="1544455"/>
                      <a:pt x="1343906" y="1548079"/>
                    </a:cubicBezTo>
                    <a:cubicBezTo>
                      <a:pt x="1343906" y="1548079"/>
                      <a:pt x="1343906" y="1548079"/>
                      <a:pt x="1343906" y="1548079"/>
                    </a:cubicBezTo>
                    <a:cubicBezTo>
                      <a:pt x="1313703" y="1549287"/>
                      <a:pt x="1282292" y="1543247"/>
                      <a:pt x="1252089" y="1532373"/>
                    </a:cubicBezTo>
                    <a:cubicBezTo>
                      <a:pt x="1223094" y="1521500"/>
                      <a:pt x="1192891" y="1507003"/>
                      <a:pt x="1167520" y="1485257"/>
                    </a:cubicBezTo>
                    <a:cubicBezTo>
                      <a:pt x="1143358" y="1464718"/>
                      <a:pt x="1125236" y="1440556"/>
                      <a:pt x="1108322" y="1413977"/>
                    </a:cubicBezTo>
                    <a:cubicBezTo>
                      <a:pt x="1104698" y="1407937"/>
                      <a:pt x="1101074" y="1403104"/>
                      <a:pt x="1098657" y="1397063"/>
                    </a:cubicBezTo>
                    <a:cubicBezTo>
                      <a:pt x="1097449" y="1394647"/>
                      <a:pt x="1095033" y="1393439"/>
                      <a:pt x="1092617" y="1391023"/>
                    </a:cubicBezTo>
                    <a:cubicBezTo>
                      <a:pt x="1090200" y="1388607"/>
                      <a:pt x="1088992" y="1387399"/>
                      <a:pt x="1086576" y="1384982"/>
                    </a:cubicBezTo>
                    <a:cubicBezTo>
                      <a:pt x="1082952" y="1381358"/>
                      <a:pt x="1079328" y="1377734"/>
                      <a:pt x="1075703" y="1375317"/>
                    </a:cubicBezTo>
                    <a:cubicBezTo>
                      <a:pt x="1069663" y="1370485"/>
                      <a:pt x="1063622" y="1366860"/>
                      <a:pt x="1056373" y="1365653"/>
                    </a:cubicBezTo>
                    <a:cubicBezTo>
                      <a:pt x="1052749" y="1364444"/>
                      <a:pt x="1049124" y="1364444"/>
                      <a:pt x="1045500" y="1364444"/>
                    </a:cubicBezTo>
                    <a:cubicBezTo>
                      <a:pt x="1044292" y="1364444"/>
                      <a:pt x="1041875" y="1364444"/>
                      <a:pt x="1040667" y="1364444"/>
                    </a:cubicBezTo>
                    <a:cubicBezTo>
                      <a:pt x="1039460" y="1364444"/>
                      <a:pt x="1038251" y="1365653"/>
                      <a:pt x="1038251" y="1366860"/>
                    </a:cubicBezTo>
                    <a:cubicBezTo>
                      <a:pt x="1043084" y="1369277"/>
                      <a:pt x="1047916" y="1371693"/>
                      <a:pt x="1051541" y="1375317"/>
                    </a:cubicBezTo>
                    <a:cubicBezTo>
                      <a:pt x="1068454" y="1388607"/>
                      <a:pt x="1080535" y="1409145"/>
                      <a:pt x="1076911" y="1430891"/>
                    </a:cubicBezTo>
                    <a:cubicBezTo>
                      <a:pt x="1075703" y="1436932"/>
                      <a:pt x="1073287" y="1444181"/>
                      <a:pt x="1069663" y="1450221"/>
                    </a:cubicBezTo>
                    <a:cubicBezTo>
                      <a:pt x="1064830" y="1456262"/>
                      <a:pt x="1059997" y="1459886"/>
                      <a:pt x="1051541" y="1459886"/>
                    </a:cubicBezTo>
                    <a:cubicBezTo>
                      <a:pt x="1038251" y="1459886"/>
                      <a:pt x="1034627" y="1446597"/>
                      <a:pt x="1037043" y="1436932"/>
                    </a:cubicBezTo>
                    <a:cubicBezTo>
                      <a:pt x="1037043" y="1429683"/>
                      <a:pt x="1041875" y="1423642"/>
                      <a:pt x="1047916" y="1422434"/>
                    </a:cubicBezTo>
                    <a:cubicBezTo>
                      <a:pt x="1049124" y="1422434"/>
                      <a:pt x="1050332" y="1422434"/>
                      <a:pt x="1051541" y="1421226"/>
                    </a:cubicBezTo>
                    <a:cubicBezTo>
                      <a:pt x="1047916" y="1418810"/>
                      <a:pt x="1044292" y="1417602"/>
                      <a:pt x="1040667" y="1417602"/>
                    </a:cubicBezTo>
                    <a:cubicBezTo>
                      <a:pt x="1040667" y="1417602"/>
                      <a:pt x="1039460" y="1417602"/>
                      <a:pt x="1038251" y="1417602"/>
                    </a:cubicBezTo>
                    <a:cubicBezTo>
                      <a:pt x="1037043" y="1417602"/>
                      <a:pt x="1034627" y="1418810"/>
                      <a:pt x="1032210" y="1420018"/>
                    </a:cubicBezTo>
                    <a:cubicBezTo>
                      <a:pt x="1027378" y="1424851"/>
                      <a:pt x="1028586" y="1434515"/>
                      <a:pt x="1029794" y="1442972"/>
                    </a:cubicBezTo>
                    <a:cubicBezTo>
                      <a:pt x="1032210" y="1455054"/>
                      <a:pt x="1037043" y="1464718"/>
                      <a:pt x="1049124" y="1470759"/>
                    </a:cubicBezTo>
                    <a:cubicBezTo>
                      <a:pt x="1057581" y="1474384"/>
                      <a:pt x="1064830" y="1478008"/>
                      <a:pt x="1072078" y="1484048"/>
                    </a:cubicBezTo>
                    <a:cubicBezTo>
                      <a:pt x="1087785" y="1497338"/>
                      <a:pt x="1099866" y="1517876"/>
                      <a:pt x="1120403" y="1519084"/>
                    </a:cubicBezTo>
                    <a:cubicBezTo>
                      <a:pt x="1120403" y="1517876"/>
                      <a:pt x="1120403" y="1517876"/>
                      <a:pt x="1121612" y="1516668"/>
                    </a:cubicBezTo>
                    <a:cubicBezTo>
                      <a:pt x="1119195" y="1515460"/>
                      <a:pt x="1116779" y="1515460"/>
                      <a:pt x="1115571" y="1514252"/>
                    </a:cubicBezTo>
                    <a:cubicBezTo>
                      <a:pt x="1111947" y="1511835"/>
                      <a:pt x="1113155" y="1507003"/>
                      <a:pt x="1110738" y="1505795"/>
                    </a:cubicBezTo>
                    <a:cubicBezTo>
                      <a:pt x="1107114" y="1503378"/>
                      <a:pt x="1109531" y="1499754"/>
                      <a:pt x="1105906" y="1497338"/>
                    </a:cubicBezTo>
                    <a:cubicBezTo>
                      <a:pt x="1102281" y="1494921"/>
                      <a:pt x="1098657" y="1493713"/>
                      <a:pt x="1096241" y="1490089"/>
                    </a:cubicBezTo>
                    <a:cubicBezTo>
                      <a:pt x="1090200" y="1482840"/>
                      <a:pt x="1082952" y="1481632"/>
                      <a:pt x="1075703" y="1476800"/>
                    </a:cubicBezTo>
                    <a:cubicBezTo>
                      <a:pt x="1073287" y="1474384"/>
                      <a:pt x="1073287" y="1473175"/>
                      <a:pt x="1074495" y="1470759"/>
                    </a:cubicBezTo>
                    <a:cubicBezTo>
                      <a:pt x="1069663" y="1470759"/>
                      <a:pt x="1059997" y="1469551"/>
                      <a:pt x="1064830" y="1464718"/>
                    </a:cubicBezTo>
                    <a:cubicBezTo>
                      <a:pt x="1067246" y="1462302"/>
                      <a:pt x="1070871" y="1459886"/>
                      <a:pt x="1073287" y="1458678"/>
                    </a:cubicBezTo>
                    <a:cubicBezTo>
                      <a:pt x="1080535" y="1456262"/>
                      <a:pt x="1084160" y="1444181"/>
                      <a:pt x="1085368" y="1436932"/>
                    </a:cubicBezTo>
                    <a:cubicBezTo>
                      <a:pt x="1085368" y="1436932"/>
                      <a:pt x="1086576" y="1436932"/>
                      <a:pt x="1086576" y="1436932"/>
                    </a:cubicBezTo>
                    <a:cubicBezTo>
                      <a:pt x="1087785" y="1445388"/>
                      <a:pt x="1082952" y="1457470"/>
                      <a:pt x="1076911" y="1462302"/>
                    </a:cubicBezTo>
                    <a:cubicBezTo>
                      <a:pt x="1074495" y="1463510"/>
                      <a:pt x="1070871" y="1464718"/>
                      <a:pt x="1068454" y="1467135"/>
                    </a:cubicBezTo>
                    <a:cubicBezTo>
                      <a:pt x="1068454" y="1467135"/>
                      <a:pt x="1076911" y="1468343"/>
                      <a:pt x="1078119" y="1469551"/>
                    </a:cubicBezTo>
                    <a:cubicBezTo>
                      <a:pt x="1079328" y="1469551"/>
                      <a:pt x="1079328" y="1470759"/>
                      <a:pt x="1079328" y="1470759"/>
                    </a:cubicBezTo>
                    <a:cubicBezTo>
                      <a:pt x="1073287" y="1475591"/>
                      <a:pt x="1088992" y="1480424"/>
                      <a:pt x="1091409" y="1481632"/>
                    </a:cubicBezTo>
                    <a:cubicBezTo>
                      <a:pt x="1097449" y="1485257"/>
                      <a:pt x="1101074" y="1490089"/>
                      <a:pt x="1105906" y="1493713"/>
                    </a:cubicBezTo>
                    <a:cubicBezTo>
                      <a:pt x="1110738" y="1496130"/>
                      <a:pt x="1114363" y="1499754"/>
                      <a:pt x="1117988" y="1503378"/>
                    </a:cubicBezTo>
                    <a:cubicBezTo>
                      <a:pt x="1119195" y="1504587"/>
                      <a:pt x="1120403" y="1505795"/>
                      <a:pt x="1120403" y="1508211"/>
                    </a:cubicBezTo>
                    <a:cubicBezTo>
                      <a:pt x="1121612" y="1511835"/>
                      <a:pt x="1126444" y="1513043"/>
                      <a:pt x="1130069" y="1514252"/>
                    </a:cubicBezTo>
                    <a:cubicBezTo>
                      <a:pt x="1131277" y="1514252"/>
                      <a:pt x="1132485" y="1516668"/>
                      <a:pt x="1131277" y="1517876"/>
                    </a:cubicBezTo>
                    <a:cubicBezTo>
                      <a:pt x="1132485" y="1517876"/>
                      <a:pt x="1133693" y="1517876"/>
                      <a:pt x="1134901" y="1517876"/>
                    </a:cubicBezTo>
                    <a:cubicBezTo>
                      <a:pt x="1134901" y="1517876"/>
                      <a:pt x="1136109" y="1517876"/>
                      <a:pt x="1136109" y="1519084"/>
                    </a:cubicBezTo>
                    <a:cubicBezTo>
                      <a:pt x="1136109" y="1519084"/>
                      <a:pt x="1137317" y="1519084"/>
                      <a:pt x="1137317" y="1519084"/>
                    </a:cubicBezTo>
                    <a:cubicBezTo>
                      <a:pt x="1137317" y="1519084"/>
                      <a:pt x="1138525" y="1519084"/>
                      <a:pt x="1138525" y="1519084"/>
                    </a:cubicBezTo>
                    <a:cubicBezTo>
                      <a:pt x="1148191" y="1516668"/>
                      <a:pt x="1161480" y="1513043"/>
                      <a:pt x="1161480" y="1502170"/>
                    </a:cubicBezTo>
                    <a:cubicBezTo>
                      <a:pt x="1161480" y="1502170"/>
                      <a:pt x="1161480" y="1500962"/>
                      <a:pt x="1161480" y="1500962"/>
                    </a:cubicBezTo>
                    <a:cubicBezTo>
                      <a:pt x="1161480" y="1500962"/>
                      <a:pt x="1161480" y="1500962"/>
                      <a:pt x="1161480" y="1500962"/>
                    </a:cubicBezTo>
                    <a:cubicBezTo>
                      <a:pt x="1156647" y="1496130"/>
                      <a:pt x="1150606" y="1491297"/>
                      <a:pt x="1146982" y="1486465"/>
                    </a:cubicBezTo>
                    <a:cubicBezTo>
                      <a:pt x="1142150" y="1480424"/>
                      <a:pt x="1137317" y="1474384"/>
                      <a:pt x="1132485" y="1468343"/>
                    </a:cubicBezTo>
                    <a:cubicBezTo>
                      <a:pt x="1127652" y="1462302"/>
                      <a:pt x="1122820" y="1457470"/>
                      <a:pt x="1119195" y="1451429"/>
                    </a:cubicBezTo>
                    <a:cubicBezTo>
                      <a:pt x="1119195" y="1451429"/>
                      <a:pt x="1119195" y="1450221"/>
                      <a:pt x="1120403" y="1451429"/>
                    </a:cubicBezTo>
                    <a:cubicBezTo>
                      <a:pt x="1127652" y="1457470"/>
                      <a:pt x="1133693" y="1464718"/>
                      <a:pt x="1138525" y="1471967"/>
                    </a:cubicBezTo>
                    <a:cubicBezTo>
                      <a:pt x="1143358" y="1478008"/>
                      <a:pt x="1149399" y="1484048"/>
                      <a:pt x="1155439" y="1488881"/>
                    </a:cubicBezTo>
                    <a:cubicBezTo>
                      <a:pt x="1160272" y="1493713"/>
                      <a:pt x="1167520" y="1499754"/>
                      <a:pt x="1169937" y="1507003"/>
                    </a:cubicBezTo>
                    <a:cubicBezTo>
                      <a:pt x="1171145" y="1508211"/>
                      <a:pt x="1172353" y="1510627"/>
                      <a:pt x="1172353" y="1511835"/>
                    </a:cubicBezTo>
                    <a:cubicBezTo>
                      <a:pt x="1173561" y="1513043"/>
                      <a:pt x="1173561" y="1514252"/>
                      <a:pt x="1174769" y="1515460"/>
                    </a:cubicBezTo>
                    <a:cubicBezTo>
                      <a:pt x="1177185" y="1519084"/>
                      <a:pt x="1177185" y="1523916"/>
                      <a:pt x="1177185" y="1527541"/>
                    </a:cubicBezTo>
                    <a:cubicBezTo>
                      <a:pt x="1177185" y="1527541"/>
                      <a:pt x="1177185" y="1528749"/>
                      <a:pt x="1177185" y="1528749"/>
                    </a:cubicBezTo>
                    <a:cubicBezTo>
                      <a:pt x="1178394" y="1533581"/>
                      <a:pt x="1177185" y="1539622"/>
                      <a:pt x="1174769" y="1543247"/>
                    </a:cubicBezTo>
                    <a:cubicBezTo>
                      <a:pt x="1174769" y="1543247"/>
                      <a:pt x="1174769" y="1543247"/>
                      <a:pt x="1174769" y="1544455"/>
                    </a:cubicBezTo>
                    <a:cubicBezTo>
                      <a:pt x="1174769" y="1542038"/>
                      <a:pt x="1180809" y="1544455"/>
                      <a:pt x="1182018" y="1545662"/>
                    </a:cubicBezTo>
                    <a:cubicBezTo>
                      <a:pt x="1186850" y="1548079"/>
                      <a:pt x="1191683" y="1546871"/>
                      <a:pt x="1196516" y="1549287"/>
                    </a:cubicBezTo>
                    <a:cubicBezTo>
                      <a:pt x="1197723" y="1550495"/>
                      <a:pt x="1198931" y="1550495"/>
                      <a:pt x="1198931" y="1552912"/>
                    </a:cubicBezTo>
                    <a:cubicBezTo>
                      <a:pt x="1202556" y="1554119"/>
                      <a:pt x="1208597" y="1555328"/>
                      <a:pt x="1212221" y="1555328"/>
                    </a:cubicBezTo>
                    <a:cubicBezTo>
                      <a:pt x="1217053" y="1555328"/>
                      <a:pt x="1219469" y="1555328"/>
                      <a:pt x="1223094" y="1558952"/>
                    </a:cubicBezTo>
                    <a:cubicBezTo>
                      <a:pt x="1226719" y="1561369"/>
                      <a:pt x="1236383" y="1557744"/>
                      <a:pt x="1237591" y="1561369"/>
                    </a:cubicBezTo>
                    <a:cubicBezTo>
                      <a:pt x="1237591" y="1561369"/>
                      <a:pt x="1237591" y="1561369"/>
                      <a:pt x="1236383" y="1561369"/>
                    </a:cubicBezTo>
                    <a:cubicBezTo>
                      <a:pt x="1233967" y="1560160"/>
                      <a:pt x="1227926" y="1562576"/>
                      <a:pt x="1224302" y="1562576"/>
                    </a:cubicBezTo>
                    <a:cubicBezTo>
                      <a:pt x="1220678" y="1562576"/>
                      <a:pt x="1218262" y="1557744"/>
                      <a:pt x="1213429" y="1558952"/>
                    </a:cubicBezTo>
                    <a:cubicBezTo>
                      <a:pt x="1207388" y="1558952"/>
                      <a:pt x="1202556" y="1557744"/>
                      <a:pt x="1196516" y="1557744"/>
                    </a:cubicBezTo>
                    <a:cubicBezTo>
                      <a:pt x="1194099" y="1557744"/>
                      <a:pt x="1192891" y="1556536"/>
                      <a:pt x="1191683" y="1555328"/>
                    </a:cubicBezTo>
                    <a:cubicBezTo>
                      <a:pt x="1188059" y="1555328"/>
                      <a:pt x="1184434" y="1555328"/>
                      <a:pt x="1180809" y="1554119"/>
                    </a:cubicBezTo>
                    <a:cubicBezTo>
                      <a:pt x="1177185" y="1552912"/>
                      <a:pt x="1174769" y="1549287"/>
                      <a:pt x="1171145" y="1548079"/>
                    </a:cubicBezTo>
                    <a:cubicBezTo>
                      <a:pt x="1169937" y="1548079"/>
                      <a:pt x="1169937" y="1546871"/>
                      <a:pt x="1168728" y="1546871"/>
                    </a:cubicBezTo>
                    <a:cubicBezTo>
                      <a:pt x="1168728" y="1546871"/>
                      <a:pt x="1168728" y="1546871"/>
                      <a:pt x="1167520" y="1546871"/>
                    </a:cubicBezTo>
                    <a:cubicBezTo>
                      <a:pt x="1171145" y="1554119"/>
                      <a:pt x="1183226" y="1558952"/>
                      <a:pt x="1190475" y="1561369"/>
                    </a:cubicBezTo>
                    <a:cubicBezTo>
                      <a:pt x="1200140" y="1564993"/>
                      <a:pt x="1209805" y="1567409"/>
                      <a:pt x="1220678" y="1567409"/>
                    </a:cubicBezTo>
                    <a:cubicBezTo>
                      <a:pt x="1225510" y="1567409"/>
                      <a:pt x="1231551" y="1567409"/>
                      <a:pt x="1237591" y="1566201"/>
                    </a:cubicBezTo>
                    <a:cubicBezTo>
                      <a:pt x="1242424" y="1564993"/>
                      <a:pt x="1246048" y="1563784"/>
                      <a:pt x="1248465" y="1560160"/>
                    </a:cubicBezTo>
                    <a:cubicBezTo>
                      <a:pt x="1248465" y="1560160"/>
                      <a:pt x="1248465" y="1558952"/>
                      <a:pt x="1249673" y="1557744"/>
                    </a:cubicBezTo>
                    <a:cubicBezTo>
                      <a:pt x="1248465" y="1552912"/>
                      <a:pt x="1252089" y="1549287"/>
                      <a:pt x="1250881" y="1544455"/>
                    </a:cubicBezTo>
                    <a:cubicBezTo>
                      <a:pt x="1249673" y="1543247"/>
                      <a:pt x="1249673" y="1543247"/>
                      <a:pt x="1247256" y="1542038"/>
                    </a:cubicBezTo>
                    <a:cubicBezTo>
                      <a:pt x="1247256" y="1542038"/>
                      <a:pt x="1246048" y="1542038"/>
                      <a:pt x="1246048" y="1540830"/>
                    </a:cubicBezTo>
                    <a:cubicBezTo>
                      <a:pt x="1246048" y="1539622"/>
                      <a:pt x="1246048" y="1537206"/>
                      <a:pt x="1246048" y="1535998"/>
                    </a:cubicBezTo>
                    <a:cubicBezTo>
                      <a:pt x="1246048" y="1535998"/>
                      <a:pt x="1246048" y="1535998"/>
                      <a:pt x="1247256" y="1535998"/>
                    </a:cubicBezTo>
                    <a:cubicBezTo>
                      <a:pt x="1247256" y="1535998"/>
                      <a:pt x="1247256" y="1535998"/>
                      <a:pt x="1247256" y="1535998"/>
                    </a:cubicBezTo>
                    <a:cubicBezTo>
                      <a:pt x="1248465" y="1539622"/>
                      <a:pt x="1248465" y="1539622"/>
                      <a:pt x="1252089" y="1540830"/>
                    </a:cubicBezTo>
                    <a:cubicBezTo>
                      <a:pt x="1253297" y="1540830"/>
                      <a:pt x="1254505" y="1543247"/>
                      <a:pt x="1255713" y="1544455"/>
                    </a:cubicBezTo>
                    <a:cubicBezTo>
                      <a:pt x="1255713" y="1544455"/>
                      <a:pt x="1255713" y="1544455"/>
                      <a:pt x="1255713" y="1544455"/>
                    </a:cubicBezTo>
                    <a:cubicBezTo>
                      <a:pt x="1255713" y="1544455"/>
                      <a:pt x="1255713" y="1545662"/>
                      <a:pt x="1256922" y="1545662"/>
                    </a:cubicBezTo>
                    <a:cubicBezTo>
                      <a:pt x="1258130" y="1548079"/>
                      <a:pt x="1256922" y="1551703"/>
                      <a:pt x="1258130" y="1554119"/>
                    </a:cubicBezTo>
                    <a:cubicBezTo>
                      <a:pt x="1259337" y="1557744"/>
                      <a:pt x="1267794" y="1556536"/>
                      <a:pt x="1271419" y="1557744"/>
                    </a:cubicBezTo>
                    <a:cubicBezTo>
                      <a:pt x="1276251" y="1557744"/>
                      <a:pt x="1285916" y="1557744"/>
                      <a:pt x="1288333" y="1563784"/>
                    </a:cubicBezTo>
                    <a:cubicBezTo>
                      <a:pt x="1299206" y="1563784"/>
                      <a:pt x="1308871" y="1563784"/>
                      <a:pt x="1318536" y="1566201"/>
                    </a:cubicBezTo>
                    <a:cubicBezTo>
                      <a:pt x="1325784" y="1568617"/>
                      <a:pt x="1331825" y="1568617"/>
                      <a:pt x="1339074" y="1568617"/>
                    </a:cubicBezTo>
                    <a:cubicBezTo>
                      <a:pt x="1342698" y="1568617"/>
                      <a:pt x="1343906" y="1567409"/>
                      <a:pt x="1347531" y="1569825"/>
                    </a:cubicBezTo>
                    <a:cubicBezTo>
                      <a:pt x="1347531" y="1569825"/>
                      <a:pt x="1347531" y="1569825"/>
                      <a:pt x="1347531" y="1569825"/>
                    </a:cubicBezTo>
                    <a:cubicBezTo>
                      <a:pt x="1347531" y="1569825"/>
                      <a:pt x="1340282" y="1571033"/>
                      <a:pt x="1339074" y="1571033"/>
                    </a:cubicBezTo>
                    <a:cubicBezTo>
                      <a:pt x="1336658" y="1571033"/>
                      <a:pt x="1334241" y="1571033"/>
                      <a:pt x="1330617" y="1571033"/>
                    </a:cubicBezTo>
                    <a:cubicBezTo>
                      <a:pt x="1325784" y="1571033"/>
                      <a:pt x="1322160" y="1569825"/>
                      <a:pt x="1317328" y="1568617"/>
                    </a:cubicBezTo>
                    <a:cubicBezTo>
                      <a:pt x="1306454" y="1566201"/>
                      <a:pt x="1296790" y="1566201"/>
                      <a:pt x="1284708" y="1567409"/>
                    </a:cubicBezTo>
                    <a:cubicBezTo>
                      <a:pt x="1283500" y="1567409"/>
                      <a:pt x="1282292" y="1566201"/>
                      <a:pt x="1281084" y="1564993"/>
                    </a:cubicBezTo>
                    <a:cubicBezTo>
                      <a:pt x="1281084" y="1562576"/>
                      <a:pt x="1261754" y="1563784"/>
                      <a:pt x="1256922" y="1562576"/>
                    </a:cubicBezTo>
                    <a:cubicBezTo>
                      <a:pt x="1264170" y="1569825"/>
                      <a:pt x="1282292" y="1573450"/>
                      <a:pt x="1288333" y="1574658"/>
                    </a:cubicBezTo>
                    <a:cubicBezTo>
                      <a:pt x="1308871" y="1579490"/>
                      <a:pt x="1330617" y="1579490"/>
                      <a:pt x="1351155" y="1577074"/>
                    </a:cubicBezTo>
                    <a:cubicBezTo>
                      <a:pt x="1360820" y="1575865"/>
                      <a:pt x="1370485" y="1575865"/>
                      <a:pt x="1378942" y="1571033"/>
                    </a:cubicBezTo>
                    <a:cubicBezTo>
                      <a:pt x="1387399" y="1567409"/>
                      <a:pt x="1392231" y="1560160"/>
                      <a:pt x="1397064" y="1554119"/>
                    </a:cubicBezTo>
                    <a:cubicBezTo>
                      <a:pt x="1398271" y="1552912"/>
                      <a:pt x="1400688" y="1549287"/>
                      <a:pt x="1401896" y="1546871"/>
                    </a:cubicBezTo>
                    <a:cubicBezTo>
                      <a:pt x="1392231" y="1548079"/>
                      <a:pt x="1381358" y="1549287"/>
                      <a:pt x="1370485" y="1549287"/>
                    </a:cubicBezTo>
                    <a:cubicBezTo>
                      <a:pt x="1369277" y="1549287"/>
                      <a:pt x="1369277" y="1548079"/>
                      <a:pt x="1370485" y="1548079"/>
                    </a:cubicBezTo>
                    <a:cubicBezTo>
                      <a:pt x="1382566" y="1546871"/>
                      <a:pt x="1394647" y="1545662"/>
                      <a:pt x="1406728" y="1543247"/>
                    </a:cubicBezTo>
                    <a:cubicBezTo>
                      <a:pt x="1407937" y="1542038"/>
                      <a:pt x="1409145" y="1542038"/>
                      <a:pt x="1410353" y="1542038"/>
                    </a:cubicBezTo>
                    <a:cubicBezTo>
                      <a:pt x="1429683" y="1537206"/>
                      <a:pt x="1447805" y="1528749"/>
                      <a:pt x="1462303" y="1516668"/>
                    </a:cubicBezTo>
                    <a:cubicBezTo>
                      <a:pt x="1488881" y="1494921"/>
                      <a:pt x="1509419" y="1463510"/>
                      <a:pt x="1520292" y="1429683"/>
                    </a:cubicBezTo>
                    <a:cubicBezTo>
                      <a:pt x="1532374" y="1393439"/>
                      <a:pt x="1533581" y="1353571"/>
                      <a:pt x="1520292" y="1314911"/>
                    </a:cubicBezTo>
                    <a:cubicBezTo>
                      <a:pt x="1508211" y="1281084"/>
                      <a:pt x="1487673" y="1246048"/>
                      <a:pt x="1455053" y="1229135"/>
                    </a:cubicBezTo>
                    <a:cubicBezTo>
                      <a:pt x="1438140" y="1220678"/>
                      <a:pt x="1418810" y="1215845"/>
                      <a:pt x="1403104" y="1225510"/>
                    </a:cubicBezTo>
                    <a:cubicBezTo>
                      <a:pt x="1388607" y="1233967"/>
                      <a:pt x="1380150" y="1249673"/>
                      <a:pt x="1374109" y="1265378"/>
                    </a:cubicBezTo>
                    <a:cubicBezTo>
                      <a:pt x="1365653" y="1290749"/>
                      <a:pt x="1364444" y="1322160"/>
                      <a:pt x="1345115" y="1340282"/>
                    </a:cubicBezTo>
                    <a:cubicBezTo>
                      <a:pt x="1343906" y="1343906"/>
                      <a:pt x="1342698" y="1347531"/>
                      <a:pt x="1347531" y="1348739"/>
                    </a:cubicBezTo>
                    <a:cubicBezTo>
                      <a:pt x="1351155" y="1349947"/>
                      <a:pt x="1354779" y="1349947"/>
                      <a:pt x="1359612" y="1349947"/>
                    </a:cubicBezTo>
                    <a:cubicBezTo>
                      <a:pt x="1360820" y="1349947"/>
                      <a:pt x="1362028" y="1348739"/>
                      <a:pt x="1362028" y="1348739"/>
                    </a:cubicBezTo>
                    <a:cubicBezTo>
                      <a:pt x="1363236" y="1347531"/>
                      <a:pt x="1363236" y="1346323"/>
                      <a:pt x="1364444" y="1345114"/>
                    </a:cubicBezTo>
                    <a:lnTo>
                      <a:pt x="1364444" y="1345114"/>
                    </a:lnTo>
                    <a:cubicBezTo>
                      <a:pt x="1362028" y="1335450"/>
                      <a:pt x="1375318" y="1324576"/>
                      <a:pt x="1381358" y="1318536"/>
                    </a:cubicBezTo>
                    <a:cubicBezTo>
                      <a:pt x="1392231" y="1308871"/>
                      <a:pt x="1382566" y="1289541"/>
                      <a:pt x="1382566" y="1276251"/>
                    </a:cubicBezTo>
                    <a:cubicBezTo>
                      <a:pt x="1382566" y="1276251"/>
                      <a:pt x="1382566" y="1276251"/>
                      <a:pt x="1382566" y="1276251"/>
                    </a:cubicBezTo>
                    <a:cubicBezTo>
                      <a:pt x="1383775" y="1279876"/>
                      <a:pt x="1383775" y="1283500"/>
                      <a:pt x="1384982" y="1287125"/>
                    </a:cubicBezTo>
                    <a:cubicBezTo>
                      <a:pt x="1386190" y="1289541"/>
                      <a:pt x="1386190" y="1291957"/>
                      <a:pt x="1387399" y="1294373"/>
                    </a:cubicBezTo>
                    <a:cubicBezTo>
                      <a:pt x="1388607" y="1297998"/>
                      <a:pt x="1391023" y="1301622"/>
                      <a:pt x="1391023" y="1305246"/>
                    </a:cubicBezTo>
                    <a:cubicBezTo>
                      <a:pt x="1391023" y="1306454"/>
                      <a:pt x="1391023" y="1307662"/>
                      <a:pt x="1391023" y="1308871"/>
                    </a:cubicBezTo>
                    <a:cubicBezTo>
                      <a:pt x="1392231" y="1310079"/>
                      <a:pt x="1393439" y="1312495"/>
                      <a:pt x="1394647" y="1314911"/>
                    </a:cubicBezTo>
                    <a:cubicBezTo>
                      <a:pt x="1397064" y="1316119"/>
                      <a:pt x="1399480" y="1318536"/>
                      <a:pt x="1401896" y="1319744"/>
                    </a:cubicBezTo>
                    <a:cubicBezTo>
                      <a:pt x="1407937" y="1323368"/>
                      <a:pt x="1413978" y="1326993"/>
                      <a:pt x="1421226" y="1326993"/>
                    </a:cubicBezTo>
                    <a:cubicBezTo>
                      <a:pt x="1421226" y="1326993"/>
                      <a:pt x="1422434" y="1326993"/>
                      <a:pt x="1421226" y="1328201"/>
                    </a:cubicBezTo>
                    <a:cubicBezTo>
                      <a:pt x="1413978" y="1330617"/>
                      <a:pt x="1401896" y="1325784"/>
                      <a:pt x="1394647" y="1319744"/>
                    </a:cubicBezTo>
                    <a:cubicBezTo>
                      <a:pt x="1394647" y="1319744"/>
                      <a:pt x="1393439" y="1320952"/>
                      <a:pt x="1392231" y="1320952"/>
                    </a:cubicBezTo>
                    <a:cubicBezTo>
                      <a:pt x="1392231" y="1320952"/>
                      <a:pt x="1392231" y="1320952"/>
                      <a:pt x="1392231" y="1320952"/>
                    </a:cubicBezTo>
                    <a:cubicBezTo>
                      <a:pt x="1392231" y="1320952"/>
                      <a:pt x="1392231" y="1322160"/>
                      <a:pt x="1392231" y="1323368"/>
                    </a:cubicBezTo>
                    <a:cubicBezTo>
                      <a:pt x="1392231" y="1324576"/>
                      <a:pt x="1391023" y="1326993"/>
                      <a:pt x="1389815" y="1325784"/>
                    </a:cubicBezTo>
                    <a:cubicBezTo>
                      <a:pt x="1383775" y="1325784"/>
                      <a:pt x="1380150" y="1333033"/>
                      <a:pt x="1378942" y="1337866"/>
                    </a:cubicBezTo>
                    <a:cubicBezTo>
                      <a:pt x="1377734" y="1341490"/>
                      <a:pt x="1374109" y="1345114"/>
                      <a:pt x="1371693" y="1348739"/>
                    </a:cubicBezTo>
                    <a:cubicBezTo>
                      <a:pt x="1366861" y="1354779"/>
                      <a:pt x="1364444" y="1359612"/>
                      <a:pt x="1366861" y="1368069"/>
                    </a:cubicBezTo>
                    <a:cubicBezTo>
                      <a:pt x="1368068" y="1372901"/>
                      <a:pt x="1369277" y="1375317"/>
                      <a:pt x="1368068" y="1380150"/>
                    </a:cubicBezTo>
                    <a:cubicBezTo>
                      <a:pt x="1369277" y="1382566"/>
                      <a:pt x="1370485" y="1384982"/>
                      <a:pt x="1371693" y="1386190"/>
                    </a:cubicBezTo>
                    <a:cubicBezTo>
                      <a:pt x="1374109" y="1392231"/>
                      <a:pt x="1376525" y="1398272"/>
                      <a:pt x="1376525" y="1404312"/>
                    </a:cubicBezTo>
                    <a:cubicBezTo>
                      <a:pt x="1376525" y="1404312"/>
                      <a:pt x="1376525" y="1404312"/>
                      <a:pt x="1376525" y="1404312"/>
                    </a:cubicBezTo>
                    <a:lnTo>
                      <a:pt x="1376525" y="1404312"/>
                    </a:lnTo>
                    <a:cubicBezTo>
                      <a:pt x="1376525" y="1404312"/>
                      <a:pt x="1377734" y="1404312"/>
                      <a:pt x="1377734" y="1404312"/>
                    </a:cubicBezTo>
                    <a:cubicBezTo>
                      <a:pt x="1378942" y="1405520"/>
                      <a:pt x="1381358" y="1406729"/>
                      <a:pt x="1382566" y="1406729"/>
                    </a:cubicBezTo>
                    <a:lnTo>
                      <a:pt x="1382566" y="1406729"/>
                    </a:lnTo>
                    <a:cubicBezTo>
                      <a:pt x="1383775" y="1406729"/>
                      <a:pt x="1384982" y="1406729"/>
                      <a:pt x="1386190" y="1405520"/>
                    </a:cubicBezTo>
                    <a:cubicBezTo>
                      <a:pt x="1389815" y="1403104"/>
                      <a:pt x="1392231" y="1400688"/>
                      <a:pt x="1394647" y="1398272"/>
                    </a:cubicBezTo>
                    <a:cubicBezTo>
                      <a:pt x="1400688" y="1391023"/>
                      <a:pt x="1403104" y="1382566"/>
                      <a:pt x="1405521" y="1374109"/>
                    </a:cubicBezTo>
                    <a:cubicBezTo>
                      <a:pt x="1412769" y="1354779"/>
                      <a:pt x="1424850" y="1339074"/>
                      <a:pt x="1440556" y="1326993"/>
                    </a:cubicBezTo>
                    <a:cubicBezTo>
                      <a:pt x="1451429" y="1319744"/>
                      <a:pt x="1464718" y="1310079"/>
                      <a:pt x="1463510" y="1296789"/>
                    </a:cubicBezTo>
                    <a:cubicBezTo>
                      <a:pt x="1463510" y="1312495"/>
                      <a:pt x="1446596" y="1324576"/>
                      <a:pt x="1428475" y="1322160"/>
                    </a:cubicBezTo>
                    <a:cubicBezTo>
                      <a:pt x="1412769" y="1319744"/>
                      <a:pt x="1398271" y="1310079"/>
                      <a:pt x="1392231" y="1295581"/>
                    </a:cubicBezTo>
                    <a:cubicBezTo>
                      <a:pt x="1392231" y="1295581"/>
                      <a:pt x="1392231" y="1295581"/>
                      <a:pt x="1392231" y="1295581"/>
                    </a:cubicBezTo>
                    <a:cubicBezTo>
                      <a:pt x="1391023" y="1293165"/>
                      <a:pt x="1389815" y="1290749"/>
                      <a:pt x="1389815" y="1288332"/>
                    </a:cubicBezTo>
                    <a:cubicBezTo>
                      <a:pt x="1388607" y="1285916"/>
                      <a:pt x="1388607" y="1282292"/>
                      <a:pt x="1388607" y="1279876"/>
                    </a:cubicBezTo>
                    <a:cubicBezTo>
                      <a:pt x="1387399" y="1259338"/>
                      <a:pt x="1399480" y="1240008"/>
                      <a:pt x="1417602" y="1233967"/>
                    </a:cubicBezTo>
                    <a:cubicBezTo>
                      <a:pt x="1440556" y="1225510"/>
                      <a:pt x="1462303" y="1240008"/>
                      <a:pt x="1478008" y="1258129"/>
                    </a:cubicBezTo>
                    <a:cubicBezTo>
                      <a:pt x="1478008" y="1258129"/>
                      <a:pt x="1479216" y="1258129"/>
                      <a:pt x="1479216" y="1259338"/>
                    </a:cubicBezTo>
                    <a:cubicBezTo>
                      <a:pt x="1484049" y="1261754"/>
                      <a:pt x="1488881" y="1266586"/>
                      <a:pt x="1487673" y="1270211"/>
                    </a:cubicBezTo>
                    <a:cubicBezTo>
                      <a:pt x="1487673" y="1272627"/>
                      <a:pt x="1486465" y="1275043"/>
                      <a:pt x="1486465" y="1277459"/>
                    </a:cubicBezTo>
                    <a:cubicBezTo>
                      <a:pt x="1487673" y="1295581"/>
                      <a:pt x="1498546" y="1312495"/>
                      <a:pt x="1503378" y="1329409"/>
                    </a:cubicBezTo>
                    <a:cubicBezTo>
                      <a:pt x="1508211" y="1346323"/>
                      <a:pt x="1511835" y="1363236"/>
                      <a:pt x="1511835" y="1380150"/>
                    </a:cubicBezTo>
                    <a:cubicBezTo>
                      <a:pt x="1510627" y="1411561"/>
                      <a:pt x="1496130" y="1439348"/>
                      <a:pt x="1475592" y="1461094"/>
                    </a:cubicBezTo>
                    <a:cubicBezTo>
                      <a:pt x="1453846" y="1482840"/>
                      <a:pt x="1424850" y="1493713"/>
                      <a:pt x="1393439" y="1497338"/>
                    </a:cubicBezTo>
                    <a:cubicBezTo>
                      <a:pt x="1376525" y="1499754"/>
                      <a:pt x="1359612" y="1500962"/>
                      <a:pt x="1342698" y="1500962"/>
                    </a:cubicBezTo>
                    <a:cubicBezTo>
                      <a:pt x="1325784" y="1500962"/>
                      <a:pt x="1308871" y="1500962"/>
                      <a:pt x="1291957" y="1497338"/>
                    </a:cubicBezTo>
                    <a:cubicBezTo>
                      <a:pt x="1290749" y="1497338"/>
                      <a:pt x="1289540" y="1497338"/>
                      <a:pt x="1288333" y="1498546"/>
                    </a:cubicBezTo>
                    <a:cubicBezTo>
                      <a:pt x="1285916" y="1498546"/>
                      <a:pt x="1281084" y="1496130"/>
                      <a:pt x="1278668" y="1494921"/>
                    </a:cubicBezTo>
                    <a:cubicBezTo>
                      <a:pt x="1276251" y="1493713"/>
                      <a:pt x="1273835" y="1492505"/>
                      <a:pt x="1271419" y="1491297"/>
                    </a:cubicBezTo>
                    <a:cubicBezTo>
                      <a:pt x="1271419" y="1497338"/>
                      <a:pt x="1267794" y="1504587"/>
                      <a:pt x="1262962" y="1507003"/>
                    </a:cubicBezTo>
                    <a:cubicBezTo>
                      <a:pt x="1262962" y="1507003"/>
                      <a:pt x="1261754" y="1507003"/>
                      <a:pt x="1261754" y="1507003"/>
                    </a:cubicBezTo>
                    <a:cubicBezTo>
                      <a:pt x="1267794" y="1500962"/>
                      <a:pt x="1265378" y="1492505"/>
                      <a:pt x="1262962" y="1484048"/>
                    </a:cubicBezTo>
                    <a:cubicBezTo>
                      <a:pt x="1262962" y="1484048"/>
                      <a:pt x="1262962" y="1484048"/>
                      <a:pt x="1262962" y="1484048"/>
                    </a:cubicBezTo>
                    <a:cubicBezTo>
                      <a:pt x="1262962" y="1484048"/>
                      <a:pt x="1262962" y="1482840"/>
                      <a:pt x="1264170" y="1482840"/>
                    </a:cubicBezTo>
                    <a:cubicBezTo>
                      <a:pt x="1264170" y="1482840"/>
                      <a:pt x="1265378" y="1482840"/>
                      <a:pt x="1265378" y="1482840"/>
                    </a:cubicBezTo>
                    <a:cubicBezTo>
                      <a:pt x="1265378" y="1482840"/>
                      <a:pt x="1266587" y="1482840"/>
                      <a:pt x="1266587" y="1482840"/>
                    </a:cubicBezTo>
                    <a:cubicBezTo>
                      <a:pt x="1270211" y="1484048"/>
                      <a:pt x="1272627" y="1485257"/>
                      <a:pt x="1275044" y="1487673"/>
                    </a:cubicBezTo>
                    <a:cubicBezTo>
                      <a:pt x="1291957" y="1492505"/>
                      <a:pt x="1308871" y="1493713"/>
                      <a:pt x="1326993" y="1492505"/>
                    </a:cubicBezTo>
                    <a:cubicBezTo>
                      <a:pt x="1333033" y="1491297"/>
                      <a:pt x="1339074" y="1490089"/>
                      <a:pt x="1342698" y="1486465"/>
                    </a:cubicBezTo>
                    <a:cubicBezTo>
                      <a:pt x="1343906" y="1485257"/>
                      <a:pt x="1345115" y="1482840"/>
                      <a:pt x="1346322" y="1481632"/>
                    </a:cubicBezTo>
                    <a:cubicBezTo>
                      <a:pt x="1346322" y="1481632"/>
                      <a:pt x="1346322" y="1481632"/>
                      <a:pt x="1346322" y="1481632"/>
                    </a:cubicBezTo>
                    <a:cubicBezTo>
                      <a:pt x="1346322" y="1478008"/>
                      <a:pt x="1347531" y="1473175"/>
                      <a:pt x="1348739" y="1469551"/>
                    </a:cubicBezTo>
                    <a:cubicBezTo>
                      <a:pt x="1349947" y="1465927"/>
                      <a:pt x="1347531" y="1462302"/>
                      <a:pt x="1348739" y="1457470"/>
                    </a:cubicBezTo>
                    <a:cubicBezTo>
                      <a:pt x="1348739" y="1455054"/>
                      <a:pt x="1349947" y="1452637"/>
                      <a:pt x="1349947" y="1451429"/>
                    </a:cubicBezTo>
                    <a:cubicBezTo>
                      <a:pt x="1348739" y="1451429"/>
                      <a:pt x="1348739" y="1450221"/>
                      <a:pt x="1348739" y="1449013"/>
                    </a:cubicBezTo>
                    <a:cubicBezTo>
                      <a:pt x="1348739" y="1446597"/>
                      <a:pt x="1348739" y="1445388"/>
                      <a:pt x="1348739" y="1444181"/>
                    </a:cubicBezTo>
                    <a:cubicBezTo>
                      <a:pt x="1347531" y="1445388"/>
                      <a:pt x="1345115" y="1447805"/>
                      <a:pt x="1343906" y="1447805"/>
                    </a:cubicBezTo>
                    <a:cubicBezTo>
                      <a:pt x="1337865" y="1449013"/>
                      <a:pt x="1333033" y="1450221"/>
                      <a:pt x="1326993" y="1451429"/>
                    </a:cubicBezTo>
                    <a:cubicBezTo>
                      <a:pt x="1314911" y="1453845"/>
                      <a:pt x="1304038" y="1455054"/>
                      <a:pt x="1290749" y="1455054"/>
                    </a:cubicBezTo>
                    <a:cubicBezTo>
                      <a:pt x="1290749" y="1455054"/>
                      <a:pt x="1289540" y="1453845"/>
                      <a:pt x="1290749" y="1453845"/>
                    </a:cubicBezTo>
                    <a:cubicBezTo>
                      <a:pt x="1305247" y="1453845"/>
                      <a:pt x="1319744" y="1451429"/>
                      <a:pt x="1333033" y="1446597"/>
                    </a:cubicBezTo>
                    <a:cubicBezTo>
                      <a:pt x="1337865" y="1445388"/>
                      <a:pt x="1343906" y="1445388"/>
                      <a:pt x="1347531" y="1440556"/>
                    </a:cubicBezTo>
                    <a:cubicBezTo>
                      <a:pt x="1348739" y="1438140"/>
                      <a:pt x="1351155" y="1436932"/>
                      <a:pt x="1353572" y="1435724"/>
                    </a:cubicBezTo>
                    <a:cubicBezTo>
                      <a:pt x="1354779" y="1434515"/>
                      <a:pt x="1357196" y="1435724"/>
                      <a:pt x="1358404" y="1438140"/>
                    </a:cubicBezTo>
                    <a:cubicBezTo>
                      <a:pt x="1358404" y="1439348"/>
                      <a:pt x="1358404" y="1439348"/>
                      <a:pt x="1357196" y="1440556"/>
                    </a:cubicBezTo>
                    <a:cubicBezTo>
                      <a:pt x="1354779" y="1442972"/>
                      <a:pt x="1354779" y="1444181"/>
                      <a:pt x="1354779" y="1446597"/>
                    </a:cubicBezTo>
                    <a:cubicBezTo>
                      <a:pt x="1355987" y="1446597"/>
                      <a:pt x="1357196" y="1447805"/>
                      <a:pt x="1357196" y="1449013"/>
                    </a:cubicBezTo>
                    <a:cubicBezTo>
                      <a:pt x="1357196" y="1452637"/>
                      <a:pt x="1354779" y="1456262"/>
                      <a:pt x="1355987" y="1459886"/>
                    </a:cubicBezTo>
                    <a:cubicBezTo>
                      <a:pt x="1355987" y="1462302"/>
                      <a:pt x="1357196" y="1464718"/>
                      <a:pt x="1357196" y="1467135"/>
                    </a:cubicBezTo>
                    <a:cubicBezTo>
                      <a:pt x="1357196" y="1468343"/>
                      <a:pt x="1357196" y="1469551"/>
                      <a:pt x="1355987" y="1470759"/>
                    </a:cubicBezTo>
                    <a:lnTo>
                      <a:pt x="1355987" y="1470759"/>
                    </a:lnTo>
                    <a:cubicBezTo>
                      <a:pt x="1357196" y="1474384"/>
                      <a:pt x="1360820" y="1467135"/>
                      <a:pt x="1360820" y="1467135"/>
                    </a:cubicBezTo>
                    <a:cubicBezTo>
                      <a:pt x="1360820" y="1465927"/>
                      <a:pt x="1360820" y="1464718"/>
                      <a:pt x="1360820" y="1463510"/>
                    </a:cubicBezTo>
                    <a:cubicBezTo>
                      <a:pt x="1360820" y="1462302"/>
                      <a:pt x="1360820" y="1461094"/>
                      <a:pt x="1360820" y="1461094"/>
                    </a:cubicBezTo>
                    <a:cubicBezTo>
                      <a:pt x="1359612" y="1451429"/>
                      <a:pt x="1359612" y="1440556"/>
                      <a:pt x="1363236" y="1432099"/>
                    </a:cubicBezTo>
                    <a:cubicBezTo>
                      <a:pt x="1365653" y="1427267"/>
                      <a:pt x="1368068" y="1423642"/>
                      <a:pt x="1370485" y="1420018"/>
                    </a:cubicBezTo>
                    <a:cubicBezTo>
                      <a:pt x="1371693" y="1417602"/>
                      <a:pt x="1372901" y="1415185"/>
                      <a:pt x="1374109" y="1412769"/>
                    </a:cubicBezTo>
                    <a:cubicBezTo>
                      <a:pt x="1374109" y="1412769"/>
                      <a:pt x="1374109" y="1412769"/>
                      <a:pt x="1374109" y="1411561"/>
                    </a:cubicBezTo>
                    <a:cubicBezTo>
                      <a:pt x="1376525" y="1403104"/>
                      <a:pt x="1375318" y="1395856"/>
                      <a:pt x="1371693" y="1387399"/>
                    </a:cubicBezTo>
                    <a:cubicBezTo>
                      <a:pt x="1372901" y="1393439"/>
                      <a:pt x="1372901" y="1399480"/>
                      <a:pt x="1370485" y="1404312"/>
                    </a:cubicBezTo>
                    <a:cubicBezTo>
                      <a:pt x="1365653" y="1420018"/>
                      <a:pt x="1352363" y="1430891"/>
                      <a:pt x="1339074" y="1436932"/>
                    </a:cubicBezTo>
                    <a:cubicBezTo>
                      <a:pt x="1330617" y="1440556"/>
                      <a:pt x="1322160" y="1444181"/>
                      <a:pt x="1312495" y="1445388"/>
                    </a:cubicBezTo>
                    <a:cubicBezTo>
                      <a:pt x="1312495" y="1445388"/>
                      <a:pt x="1312495" y="1445388"/>
                      <a:pt x="1312495" y="1445388"/>
                    </a:cubicBezTo>
                    <a:cubicBezTo>
                      <a:pt x="1300414" y="1446597"/>
                      <a:pt x="1288333" y="1446597"/>
                      <a:pt x="1276251" y="1445388"/>
                    </a:cubicBezTo>
                    <a:cubicBezTo>
                      <a:pt x="1271419" y="1445388"/>
                      <a:pt x="1266587" y="1444181"/>
                      <a:pt x="1264170" y="1442972"/>
                    </a:cubicBezTo>
                    <a:cubicBezTo>
                      <a:pt x="1264170" y="1442972"/>
                      <a:pt x="1264170" y="1442972"/>
                      <a:pt x="1264170" y="1442972"/>
                    </a:cubicBezTo>
                    <a:cubicBezTo>
                      <a:pt x="1253297" y="1440556"/>
                      <a:pt x="1242424" y="1436932"/>
                      <a:pt x="1231551" y="1433307"/>
                    </a:cubicBezTo>
                    <a:cubicBezTo>
                      <a:pt x="1230343" y="1433307"/>
                      <a:pt x="1230343" y="1432099"/>
                      <a:pt x="1229134" y="1432099"/>
                    </a:cubicBezTo>
                    <a:cubicBezTo>
                      <a:pt x="1218262" y="1427267"/>
                      <a:pt x="1202556" y="1420018"/>
                      <a:pt x="1201348" y="1406729"/>
                    </a:cubicBezTo>
                    <a:cubicBezTo>
                      <a:pt x="1200140" y="1398272"/>
                      <a:pt x="1203764" y="1392231"/>
                      <a:pt x="1209805" y="1388607"/>
                    </a:cubicBezTo>
                    <a:cubicBezTo>
                      <a:pt x="1204972" y="1391023"/>
                      <a:pt x="1198931" y="1394647"/>
                      <a:pt x="1195307" y="1398272"/>
                    </a:cubicBezTo>
                    <a:cubicBezTo>
                      <a:pt x="1189266" y="1403104"/>
                      <a:pt x="1185642" y="1411561"/>
                      <a:pt x="1190475" y="1418810"/>
                    </a:cubicBezTo>
                    <a:cubicBezTo>
                      <a:pt x="1194099" y="1424851"/>
                      <a:pt x="1198931" y="1427267"/>
                      <a:pt x="1204972" y="1429683"/>
                    </a:cubicBezTo>
                    <a:cubicBezTo>
                      <a:pt x="1204972" y="1429683"/>
                      <a:pt x="1206180" y="1429683"/>
                      <a:pt x="1206180" y="1429683"/>
                    </a:cubicBezTo>
                    <a:cubicBezTo>
                      <a:pt x="1207388" y="1429683"/>
                      <a:pt x="1208597" y="1429683"/>
                      <a:pt x="1209805" y="1429683"/>
                    </a:cubicBezTo>
                    <a:cubicBezTo>
                      <a:pt x="1211012" y="1429683"/>
                      <a:pt x="1212221" y="1430891"/>
                      <a:pt x="1211012" y="1430891"/>
                    </a:cubicBezTo>
                    <a:cubicBezTo>
                      <a:pt x="1211012" y="1432099"/>
                      <a:pt x="1209805" y="1434515"/>
                      <a:pt x="1209805" y="1435724"/>
                    </a:cubicBezTo>
                    <a:cubicBezTo>
                      <a:pt x="1208597" y="1438140"/>
                      <a:pt x="1207388" y="1440556"/>
                      <a:pt x="1211012" y="1440556"/>
                    </a:cubicBezTo>
                    <a:cubicBezTo>
                      <a:pt x="1211012" y="1440556"/>
                      <a:pt x="1212221" y="1440556"/>
                      <a:pt x="1212221" y="1441764"/>
                    </a:cubicBezTo>
                    <a:cubicBezTo>
                      <a:pt x="1209805" y="1446597"/>
                      <a:pt x="1208597" y="1450221"/>
                      <a:pt x="1207388" y="1455054"/>
                    </a:cubicBezTo>
                    <a:cubicBezTo>
                      <a:pt x="1207388" y="1455054"/>
                      <a:pt x="1207388" y="1455054"/>
                      <a:pt x="1207388" y="1455054"/>
                    </a:cubicBezTo>
                    <a:cubicBezTo>
                      <a:pt x="1207388" y="1450221"/>
                      <a:pt x="1209805" y="1446597"/>
                      <a:pt x="1209805" y="1441764"/>
                    </a:cubicBezTo>
                    <a:cubicBezTo>
                      <a:pt x="1207388" y="1441764"/>
                      <a:pt x="1206180" y="1441764"/>
                      <a:pt x="1204972" y="1439348"/>
                    </a:cubicBezTo>
                    <a:cubicBezTo>
                      <a:pt x="1203764" y="1436932"/>
                      <a:pt x="1206180" y="1434515"/>
                      <a:pt x="1207388" y="1432099"/>
                    </a:cubicBezTo>
                    <a:cubicBezTo>
                      <a:pt x="1206180" y="1432099"/>
                      <a:pt x="1203764" y="1432099"/>
                      <a:pt x="1202556" y="1432099"/>
                    </a:cubicBezTo>
                    <a:cubicBezTo>
                      <a:pt x="1202556" y="1432099"/>
                      <a:pt x="1201348" y="1432099"/>
                      <a:pt x="1201348" y="1430891"/>
                    </a:cubicBezTo>
                    <a:cubicBezTo>
                      <a:pt x="1202556" y="1429683"/>
                      <a:pt x="1202556" y="1429683"/>
                      <a:pt x="1203764" y="1429683"/>
                    </a:cubicBezTo>
                    <a:cubicBezTo>
                      <a:pt x="1190475" y="1426059"/>
                      <a:pt x="1178394" y="1413977"/>
                      <a:pt x="1185642" y="1400688"/>
                    </a:cubicBezTo>
                    <a:cubicBezTo>
                      <a:pt x="1189266" y="1393439"/>
                      <a:pt x="1195307" y="1387399"/>
                      <a:pt x="1203764" y="1384982"/>
                    </a:cubicBezTo>
                    <a:cubicBezTo>
                      <a:pt x="1206180" y="1383774"/>
                      <a:pt x="1209805" y="1382566"/>
                      <a:pt x="1213429" y="1381358"/>
                    </a:cubicBezTo>
                    <a:cubicBezTo>
                      <a:pt x="1196516" y="1377734"/>
                      <a:pt x="1183226" y="1358404"/>
                      <a:pt x="1182018" y="1341490"/>
                    </a:cubicBezTo>
                    <a:cubicBezTo>
                      <a:pt x="1179602" y="1322160"/>
                      <a:pt x="1178394" y="1293165"/>
                      <a:pt x="1195307" y="1281084"/>
                    </a:cubicBezTo>
                    <a:cubicBezTo>
                      <a:pt x="1206180" y="1273835"/>
                      <a:pt x="1221886" y="1278668"/>
                      <a:pt x="1225510" y="1293165"/>
                    </a:cubicBezTo>
                    <a:cubicBezTo>
                      <a:pt x="1229134" y="1304038"/>
                      <a:pt x="1225510" y="1316119"/>
                      <a:pt x="1214637" y="1319744"/>
                    </a:cubicBezTo>
                    <a:cubicBezTo>
                      <a:pt x="1214637" y="1319744"/>
                      <a:pt x="1213429" y="1319744"/>
                      <a:pt x="1213429" y="1320952"/>
                    </a:cubicBezTo>
                    <a:cubicBezTo>
                      <a:pt x="1213429" y="1320952"/>
                      <a:pt x="1212221" y="1320952"/>
                      <a:pt x="1212221" y="1320952"/>
                    </a:cubicBezTo>
                    <a:cubicBezTo>
                      <a:pt x="1212221" y="1320952"/>
                      <a:pt x="1212221" y="1320952"/>
                      <a:pt x="1211012" y="1320952"/>
                    </a:cubicBezTo>
                    <a:cubicBezTo>
                      <a:pt x="1211012" y="1320952"/>
                      <a:pt x="1211012" y="1320952"/>
                      <a:pt x="1211012" y="1320952"/>
                    </a:cubicBezTo>
                    <a:cubicBezTo>
                      <a:pt x="1211012" y="1320952"/>
                      <a:pt x="1211012" y="1320952"/>
                      <a:pt x="1212221" y="1320952"/>
                    </a:cubicBezTo>
                    <a:cubicBezTo>
                      <a:pt x="1212221" y="1320952"/>
                      <a:pt x="1212221" y="1320952"/>
                      <a:pt x="1212221" y="1320952"/>
                    </a:cubicBezTo>
                    <a:cubicBezTo>
                      <a:pt x="1214637" y="1316119"/>
                      <a:pt x="1215845" y="1311287"/>
                      <a:pt x="1214637" y="1305246"/>
                    </a:cubicBezTo>
                    <a:cubicBezTo>
                      <a:pt x="1213429" y="1302830"/>
                      <a:pt x="1212221" y="1299206"/>
                      <a:pt x="1208597" y="1299206"/>
                    </a:cubicBezTo>
                    <a:cubicBezTo>
                      <a:pt x="1208597" y="1299206"/>
                      <a:pt x="1208597" y="1299206"/>
                      <a:pt x="1207388" y="1299206"/>
                    </a:cubicBezTo>
                    <a:cubicBezTo>
                      <a:pt x="1198931" y="1299206"/>
                      <a:pt x="1195307" y="1322160"/>
                      <a:pt x="1202556" y="1326993"/>
                    </a:cubicBezTo>
                    <a:cubicBezTo>
                      <a:pt x="1204972" y="1328201"/>
                      <a:pt x="1207388" y="1329409"/>
                      <a:pt x="1209805" y="1328201"/>
                    </a:cubicBezTo>
                    <a:cubicBezTo>
                      <a:pt x="1214637" y="1328201"/>
                      <a:pt x="1219469" y="1325784"/>
                      <a:pt x="1221886" y="1322160"/>
                    </a:cubicBezTo>
                    <a:cubicBezTo>
                      <a:pt x="1227926" y="1317328"/>
                      <a:pt x="1231551" y="1311287"/>
                      <a:pt x="1230343" y="1302830"/>
                    </a:cubicBezTo>
                    <a:cubicBezTo>
                      <a:pt x="1229134" y="1294373"/>
                      <a:pt x="1225510" y="1284708"/>
                      <a:pt x="1219469" y="1277459"/>
                    </a:cubicBezTo>
                    <a:cubicBezTo>
                      <a:pt x="1214637" y="1272627"/>
                      <a:pt x="1208597" y="1269003"/>
                      <a:pt x="1201348" y="1265378"/>
                    </a:cubicBezTo>
                    <a:cubicBezTo>
                      <a:pt x="1201348" y="1265378"/>
                      <a:pt x="1201348" y="1265378"/>
                      <a:pt x="1200140" y="1265378"/>
                    </a:cubicBezTo>
                    <a:cubicBezTo>
                      <a:pt x="1196516" y="1264170"/>
                      <a:pt x="1191683" y="1261754"/>
                      <a:pt x="1188059" y="1261754"/>
                    </a:cubicBezTo>
                    <a:cubicBezTo>
                      <a:pt x="1185642" y="1261754"/>
                      <a:pt x="1180809" y="1258129"/>
                      <a:pt x="1182018" y="1260546"/>
                    </a:cubicBezTo>
                    <a:cubicBezTo>
                      <a:pt x="1183226" y="1262962"/>
                      <a:pt x="1188059" y="1267795"/>
                      <a:pt x="1189266" y="1271419"/>
                    </a:cubicBezTo>
                    <a:cubicBezTo>
                      <a:pt x="1190475" y="1271419"/>
                      <a:pt x="1191683" y="1271419"/>
                      <a:pt x="1191683" y="1272627"/>
                    </a:cubicBezTo>
                    <a:cubicBezTo>
                      <a:pt x="1191683" y="1273835"/>
                      <a:pt x="1190475" y="1276251"/>
                      <a:pt x="1189266" y="1277459"/>
                    </a:cubicBezTo>
                    <a:cubicBezTo>
                      <a:pt x="1188059" y="1278668"/>
                      <a:pt x="1186850" y="1279876"/>
                      <a:pt x="1185642" y="1279876"/>
                    </a:cubicBezTo>
                    <a:cubicBezTo>
                      <a:pt x="1185642" y="1279876"/>
                      <a:pt x="1185642" y="1279876"/>
                      <a:pt x="1185642" y="1279876"/>
                    </a:cubicBezTo>
                    <a:cubicBezTo>
                      <a:pt x="1184434" y="1281084"/>
                      <a:pt x="1183226" y="1282292"/>
                      <a:pt x="1180809" y="1281084"/>
                    </a:cubicBezTo>
                    <a:cubicBezTo>
                      <a:pt x="1178394" y="1282292"/>
                      <a:pt x="1177185" y="1288332"/>
                      <a:pt x="1175977" y="1290749"/>
                    </a:cubicBezTo>
                    <a:cubicBezTo>
                      <a:pt x="1174769" y="1293165"/>
                      <a:pt x="1175977" y="1294373"/>
                      <a:pt x="1175977" y="1296789"/>
                    </a:cubicBezTo>
                    <a:cubicBezTo>
                      <a:pt x="1175977" y="1299206"/>
                      <a:pt x="1174769" y="1301622"/>
                      <a:pt x="1173561" y="1304038"/>
                    </a:cubicBezTo>
                    <a:cubicBezTo>
                      <a:pt x="1169937" y="1312495"/>
                      <a:pt x="1168728" y="1320952"/>
                      <a:pt x="1171145" y="1330617"/>
                    </a:cubicBezTo>
                    <a:cubicBezTo>
                      <a:pt x="1172353" y="1340282"/>
                      <a:pt x="1173561" y="1349947"/>
                      <a:pt x="1177185" y="1359612"/>
                    </a:cubicBezTo>
                    <a:cubicBezTo>
                      <a:pt x="1177185" y="1359612"/>
                      <a:pt x="1177185" y="1359612"/>
                      <a:pt x="1177185" y="1359612"/>
                    </a:cubicBezTo>
                    <a:cubicBezTo>
                      <a:pt x="1172353" y="1348739"/>
                      <a:pt x="1169937" y="1335450"/>
                      <a:pt x="1168728" y="1323368"/>
                    </a:cubicBezTo>
                    <a:cubicBezTo>
                      <a:pt x="1168728" y="1318536"/>
                      <a:pt x="1168728" y="1313703"/>
                      <a:pt x="1169937" y="1308871"/>
                    </a:cubicBezTo>
                    <a:cubicBezTo>
                      <a:pt x="1171145" y="1305246"/>
                      <a:pt x="1174769" y="1299206"/>
                      <a:pt x="1172353" y="1295581"/>
                    </a:cubicBezTo>
                    <a:cubicBezTo>
                      <a:pt x="1172353" y="1295581"/>
                      <a:pt x="1172353" y="1294373"/>
                      <a:pt x="1172353" y="1294373"/>
                    </a:cubicBezTo>
                    <a:cubicBezTo>
                      <a:pt x="1173561" y="1291957"/>
                      <a:pt x="1174769" y="1289541"/>
                      <a:pt x="1175977" y="1287125"/>
                    </a:cubicBezTo>
                    <a:cubicBezTo>
                      <a:pt x="1174769" y="1284708"/>
                      <a:pt x="1175977" y="1282292"/>
                      <a:pt x="1175977" y="1278668"/>
                    </a:cubicBezTo>
                    <a:lnTo>
                      <a:pt x="1175977" y="1278668"/>
                    </a:lnTo>
                    <a:lnTo>
                      <a:pt x="1175977" y="1278668"/>
                    </a:lnTo>
                    <a:lnTo>
                      <a:pt x="1175977" y="1278668"/>
                    </a:lnTo>
                    <a:cubicBezTo>
                      <a:pt x="1178394" y="1273835"/>
                      <a:pt x="1175977" y="1260546"/>
                      <a:pt x="1172353" y="1262962"/>
                    </a:cubicBezTo>
                    <a:close/>
                    <a:moveTo>
                      <a:pt x="1434515" y="1287125"/>
                    </a:moveTo>
                    <a:cubicBezTo>
                      <a:pt x="1434515" y="1287125"/>
                      <a:pt x="1434515" y="1287125"/>
                      <a:pt x="1434515" y="1287125"/>
                    </a:cubicBezTo>
                    <a:cubicBezTo>
                      <a:pt x="1434515" y="1288332"/>
                      <a:pt x="1434515" y="1289541"/>
                      <a:pt x="1434515" y="1289541"/>
                    </a:cubicBezTo>
                    <a:cubicBezTo>
                      <a:pt x="1434515" y="1289541"/>
                      <a:pt x="1434515" y="1289541"/>
                      <a:pt x="1434515" y="1290749"/>
                    </a:cubicBezTo>
                    <a:cubicBezTo>
                      <a:pt x="1435724" y="1291957"/>
                      <a:pt x="1435724" y="1294373"/>
                      <a:pt x="1436932" y="1295581"/>
                    </a:cubicBezTo>
                    <a:cubicBezTo>
                      <a:pt x="1439348" y="1304038"/>
                      <a:pt x="1446596" y="1304038"/>
                      <a:pt x="1452637" y="1301622"/>
                    </a:cubicBezTo>
                    <a:cubicBezTo>
                      <a:pt x="1457470" y="1299206"/>
                      <a:pt x="1463510" y="1295581"/>
                      <a:pt x="1462303" y="1288332"/>
                    </a:cubicBezTo>
                    <a:cubicBezTo>
                      <a:pt x="1462303" y="1284708"/>
                      <a:pt x="1459886" y="1282292"/>
                      <a:pt x="1459886" y="1279876"/>
                    </a:cubicBezTo>
                    <a:cubicBezTo>
                      <a:pt x="1452637" y="1271419"/>
                      <a:pt x="1441764" y="1265378"/>
                      <a:pt x="1430891" y="1269003"/>
                    </a:cubicBezTo>
                    <a:cubicBezTo>
                      <a:pt x="1429683" y="1269003"/>
                      <a:pt x="1428475" y="1270211"/>
                      <a:pt x="1427267" y="1270211"/>
                    </a:cubicBezTo>
                    <a:cubicBezTo>
                      <a:pt x="1423642" y="1276251"/>
                      <a:pt x="1424850" y="1283500"/>
                      <a:pt x="1434515" y="1285916"/>
                    </a:cubicBezTo>
                    <a:cubicBezTo>
                      <a:pt x="1434515" y="1284708"/>
                      <a:pt x="1434515" y="1284708"/>
                      <a:pt x="1434515" y="1287125"/>
                    </a:cubicBezTo>
                    <a:lnTo>
                      <a:pt x="1434515" y="1287125"/>
                    </a:lnTo>
                    <a:cubicBezTo>
                      <a:pt x="1434515" y="1285916"/>
                      <a:pt x="1434515" y="1285916"/>
                      <a:pt x="1434515" y="1287125"/>
                    </a:cubicBezTo>
                    <a:close/>
                    <a:moveTo>
                      <a:pt x="1430891" y="1289541"/>
                    </a:moveTo>
                    <a:cubicBezTo>
                      <a:pt x="1430891" y="1289541"/>
                      <a:pt x="1429683" y="1290749"/>
                      <a:pt x="1429683" y="1290749"/>
                    </a:cubicBezTo>
                    <a:cubicBezTo>
                      <a:pt x="1428475" y="1290749"/>
                      <a:pt x="1427267" y="1290749"/>
                      <a:pt x="1426059" y="1290749"/>
                    </a:cubicBezTo>
                    <a:cubicBezTo>
                      <a:pt x="1426059" y="1290749"/>
                      <a:pt x="1426059" y="1290749"/>
                      <a:pt x="1426059" y="1290749"/>
                    </a:cubicBezTo>
                    <a:cubicBezTo>
                      <a:pt x="1417602" y="1291957"/>
                      <a:pt x="1410353" y="1288332"/>
                      <a:pt x="1410353" y="1281084"/>
                    </a:cubicBezTo>
                    <a:cubicBezTo>
                      <a:pt x="1407937" y="1285916"/>
                      <a:pt x="1405521" y="1289541"/>
                      <a:pt x="1403104" y="1294373"/>
                    </a:cubicBezTo>
                    <a:cubicBezTo>
                      <a:pt x="1403104" y="1294373"/>
                      <a:pt x="1403104" y="1294373"/>
                      <a:pt x="1403104" y="1294373"/>
                    </a:cubicBezTo>
                    <a:cubicBezTo>
                      <a:pt x="1406728" y="1301622"/>
                      <a:pt x="1411561" y="1307662"/>
                      <a:pt x="1418810" y="1311287"/>
                    </a:cubicBezTo>
                    <a:cubicBezTo>
                      <a:pt x="1418810" y="1307662"/>
                      <a:pt x="1422434" y="1304038"/>
                      <a:pt x="1424850" y="1300414"/>
                    </a:cubicBezTo>
                    <a:cubicBezTo>
                      <a:pt x="1424850" y="1297998"/>
                      <a:pt x="1430891" y="1294373"/>
                      <a:pt x="1430891" y="1289541"/>
                    </a:cubicBezTo>
                    <a:cubicBezTo>
                      <a:pt x="1430891" y="1289541"/>
                      <a:pt x="1430891" y="1289541"/>
                      <a:pt x="1430891" y="1289541"/>
                    </a:cubicBezTo>
                    <a:close/>
                    <a:moveTo>
                      <a:pt x="1273835" y="1177185"/>
                    </a:moveTo>
                    <a:lnTo>
                      <a:pt x="1273835" y="1177185"/>
                    </a:lnTo>
                    <a:cubicBezTo>
                      <a:pt x="1273835" y="1177185"/>
                      <a:pt x="1273835" y="1177185"/>
                      <a:pt x="1273835" y="1177185"/>
                    </a:cubicBezTo>
                    <a:cubicBezTo>
                      <a:pt x="1273835" y="1177185"/>
                      <a:pt x="1273835" y="1177185"/>
                      <a:pt x="1273835" y="1177185"/>
                    </a:cubicBezTo>
                    <a:cubicBezTo>
                      <a:pt x="1273835" y="1177185"/>
                      <a:pt x="1273835" y="1177185"/>
                      <a:pt x="1273835" y="1177185"/>
                    </a:cubicBezTo>
                    <a:cubicBezTo>
                      <a:pt x="1273835" y="1177185"/>
                      <a:pt x="1273835" y="1177185"/>
                      <a:pt x="1273835" y="1177185"/>
                    </a:cubicBezTo>
                    <a:close/>
                    <a:moveTo>
                      <a:pt x="1249673" y="1097449"/>
                    </a:moveTo>
                    <a:cubicBezTo>
                      <a:pt x="1248465" y="1097449"/>
                      <a:pt x="1247256" y="1096241"/>
                      <a:pt x="1244840" y="1096241"/>
                    </a:cubicBezTo>
                    <a:cubicBezTo>
                      <a:pt x="1244840" y="1096241"/>
                      <a:pt x="1243632" y="1096241"/>
                      <a:pt x="1243632" y="1096241"/>
                    </a:cubicBezTo>
                    <a:lnTo>
                      <a:pt x="1243632" y="1096241"/>
                    </a:lnTo>
                    <a:cubicBezTo>
                      <a:pt x="1242424" y="1096241"/>
                      <a:pt x="1240008" y="1096241"/>
                      <a:pt x="1238800" y="1096241"/>
                    </a:cubicBezTo>
                    <a:cubicBezTo>
                      <a:pt x="1237591" y="1096241"/>
                      <a:pt x="1237591" y="1096241"/>
                      <a:pt x="1236383" y="1095033"/>
                    </a:cubicBezTo>
                    <a:cubicBezTo>
                      <a:pt x="1235175" y="1095033"/>
                      <a:pt x="1235175" y="1095033"/>
                      <a:pt x="1233967" y="1095033"/>
                    </a:cubicBezTo>
                    <a:cubicBezTo>
                      <a:pt x="1232759" y="1095033"/>
                      <a:pt x="1232759" y="1096241"/>
                      <a:pt x="1231551" y="1096241"/>
                    </a:cubicBezTo>
                    <a:cubicBezTo>
                      <a:pt x="1231551" y="1096241"/>
                      <a:pt x="1231551" y="1096241"/>
                      <a:pt x="1232759" y="1097449"/>
                    </a:cubicBezTo>
                    <a:cubicBezTo>
                      <a:pt x="1233967" y="1097449"/>
                      <a:pt x="1233967" y="1098657"/>
                      <a:pt x="1235175" y="1098657"/>
                    </a:cubicBezTo>
                    <a:cubicBezTo>
                      <a:pt x="1238800" y="1099866"/>
                      <a:pt x="1241216" y="1101073"/>
                      <a:pt x="1244840" y="1103490"/>
                    </a:cubicBezTo>
                    <a:cubicBezTo>
                      <a:pt x="1244840" y="1103490"/>
                      <a:pt x="1246048" y="1103490"/>
                      <a:pt x="1246048" y="1103490"/>
                    </a:cubicBezTo>
                    <a:cubicBezTo>
                      <a:pt x="1249673" y="1104698"/>
                      <a:pt x="1253297" y="1107114"/>
                      <a:pt x="1255713" y="1110739"/>
                    </a:cubicBezTo>
                    <a:cubicBezTo>
                      <a:pt x="1256922" y="1111947"/>
                      <a:pt x="1258130" y="1113155"/>
                      <a:pt x="1258130" y="1114363"/>
                    </a:cubicBezTo>
                    <a:cubicBezTo>
                      <a:pt x="1259337" y="1115571"/>
                      <a:pt x="1260546" y="1117987"/>
                      <a:pt x="1260546" y="1119195"/>
                    </a:cubicBezTo>
                    <a:cubicBezTo>
                      <a:pt x="1260546" y="1119195"/>
                      <a:pt x="1260546" y="1119195"/>
                      <a:pt x="1260546" y="1119195"/>
                    </a:cubicBezTo>
                    <a:cubicBezTo>
                      <a:pt x="1260546" y="1119195"/>
                      <a:pt x="1260546" y="1119195"/>
                      <a:pt x="1260546" y="1119195"/>
                    </a:cubicBezTo>
                    <a:lnTo>
                      <a:pt x="1260546" y="1119195"/>
                    </a:lnTo>
                    <a:cubicBezTo>
                      <a:pt x="1260546" y="1119195"/>
                      <a:pt x="1260546" y="1119195"/>
                      <a:pt x="1260546" y="1119195"/>
                    </a:cubicBezTo>
                    <a:cubicBezTo>
                      <a:pt x="1260546" y="1119195"/>
                      <a:pt x="1260546" y="1119195"/>
                      <a:pt x="1260546" y="1119195"/>
                    </a:cubicBezTo>
                    <a:cubicBezTo>
                      <a:pt x="1258130" y="1116779"/>
                      <a:pt x="1255713" y="1114363"/>
                      <a:pt x="1253297" y="1113155"/>
                    </a:cubicBezTo>
                    <a:cubicBezTo>
                      <a:pt x="1250881" y="1110739"/>
                      <a:pt x="1247256" y="1109530"/>
                      <a:pt x="1244840" y="1108322"/>
                    </a:cubicBezTo>
                    <a:cubicBezTo>
                      <a:pt x="1244840" y="1108322"/>
                      <a:pt x="1244840" y="1108322"/>
                      <a:pt x="1244840" y="1108322"/>
                    </a:cubicBezTo>
                    <a:cubicBezTo>
                      <a:pt x="1244840" y="1108322"/>
                      <a:pt x="1244840" y="1108322"/>
                      <a:pt x="1244840" y="1108322"/>
                    </a:cubicBezTo>
                    <a:cubicBezTo>
                      <a:pt x="1243632" y="1108322"/>
                      <a:pt x="1243632" y="1108322"/>
                      <a:pt x="1242424" y="1107114"/>
                    </a:cubicBezTo>
                    <a:cubicBezTo>
                      <a:pt x="1242424" y="1107114"/>
                      <a:pt x="1241216" y="1107114"/>
                      <a:pt x="1241216" y="1107114"/>
                    </a:cubicBezTo>
                    <a:cubicBezTo>
                      <a:pt x="1237591" y="1105906"/>
                      <a:pt x="1233967" y="1105906"/>
                      <a:pt x="1229134" y="1105906"/>
                    </a:cubicBezTo>
                    <a:cubicBezTo>
                      <a:pt x="1226719" y="1105906"/>
                      <a:pt x="1224302" y="1105906"/>
                      <a:pt x="1221886" y="1105906"/>
                    </a:cubicBezTo>
                    <a:cubicBezTo>
                      <a:pt x="1215845" y="1105906"/>
                      <a:pt x="1211012" y="1102282"/>
                      <a:pt x="1204972" y="1102282"/>
                    </a:cubicBezTo>
                    <a:cubicBezTo>
                      <a:pt x="1203764" y="1102282"/>
                      <a:pt x="1201348" y="1102282"/>
                      <a:pt x="1200140" y="1102282"/>
                    </a:cubicBezTo>
                    <a:cubicBezTo>
                      <a:pt x="1194099" y="1102282"/>
                      <a:pt x="1183226" y="1102282"/>
                      <a:pt x="1180809" y="1109530"/>
                    </a:cubicBezTo>
                    <a:cubicBezTo>
                      <a:pt x="1180809" y="1109530"/>
                      <a:pt x="1180809" y="1109530"/>
                      <a:pt x="1180809" y="1110739"/>
                    </a:cubicBezTo>
                    <a:cubicBezTo>
                      <a:pt x="1180809" y="1110739"/>
                      <a:pt x="1180809" y="1110739"/>
                      <a:pt x="1179602" y="1110739"/>
                    </a:cubicBezTo>
                    <a:cubicBezTo>
                      <a:pt x="1179602" y="1110739"/>
                      <a:pt x="1179602" y="1110739"/>
                      <a:pt x="1179602" y="1110739"/>
                    </a:cubicBezTo>
                    <a:cubicBezTo>
                      <a:pt x="1179602" y="1110739"/>
                      <a:pt x="1179602" y="1110739"/>
                      <a:pt x="1179602" y="1110739"/>
                    </a:cubicBezTo>
                    <a:cubicBezTo>
                      <a:pt x="1179602" y="1110739"/>
                      <a:pt x="1179602" y="1110739"/>
                      <a:pt x="1179602" y="1110739"/>
                    </a:cubicBezTo>
                    <a:lnTo>
                      <a:pt x="1179602" y="1110739"/>
                    </a:lnTo>
                    <a:cubicBezTo>
                      <a:pt x="1179602" y="1110739"/>
                      <a:pt x="1179602" y="1110739"/>
                      <a:pt x="1179602" y="1110739"/>
                    </a:cubicBezTo>
                    <a:cubicBezTo>
                      <a:pt x="1179602" y="1110739"/>
                      <a:pt x="1179602" y="1110739"/>
                      <a:pt x="1179602" y="1110739"/>
                    </a:cubicBezTo>
                    <a:cubicBezTo>
                      <a:pt x="1179602" y="1109530"/>
                      <a:pt x="1179602" y="1109530"/>
                      <a:pt x="1179602" y="1108322"/>
                    </a:cubicBezTo>
                    <a:lnTo>
                      <a:pt x="1179602" y="1108322"/>
                    </a:lnTo>
                    <a:cubicBezTo>
                      <a:pt x="1179602" y="1108322"/>
                      <a:pt x="1179602" y="1107114"/>
                      <a:pt x="1179602" y="1107114"/>
                    </a:cubicBezTo>
                    <a:cubicBezTo>
                      <a:pt x="1179602" y="1107114"/>
                      <a:pt x="1179602" y="1107114"/>
                      <a:pt x="1179602" y="1107114"/>
                    </a:cubicBezTo>
                    <a:cubicBezTo>
                      <a:pt x="1179602" y="1107114"/>
                      <a:pt x="1179602" y="1105906"/>
                      <a:pt x="1179602" y="1105906"/>
                    </a:cubicBezTo>
                    <a:cubicBezTo>
                      <a:pt x="1179602" y="1105906"/>
                      <a:pt x="1179602" y="1105906"/>
                      <a:pt x="1179602" y="1105906"/>
                    </a:cubicBezTo>
                    <a:cubicBezTo>
                      <a:pt x="1180809" y="1104698"/>
                      <a:pt x="1180809" y="1103490"/>
                      <a:pt x="1183226" y="1103490"/>
                    </a:cubicBezTo>
                    <a:lnTo>
                      <a:pt x="1183226" y="1103490"/>
                    </a:lnTo>
                    <a:cubicBezTo>
                      <a:pt x="1184434" y="1103490"/>
                      <a:pt x="1185642" y="1102282"/>
                      <a:pt x="1185642" y="1102282"/>
                    </a:cubicBezTo>
                    <a:cubicBezTo>
                      <a:pt x="1186850" y="1101073"/>
                      <a:pt x="1185642" y="1099866"/>
                      <a:pt x="1184434" y="1098657"/>
                    </a:cubicBezTo>
                    <a:cubicBezTo>
                      <a:pt x="1184434" y="1098657"/>
                      <a:pt x="1183226" y="1098657"/>
                      <a:pt x="1183226" y="1097449"/>
                    </a:cubicBezTo>
                    <a:cubicBezTo>
                      <a:pt x="1177185" y="1096241"/>
                      <a:pt x="1172353" y="1096241"/>
                      <a:pt x="1166313" y="1096241"/>
                    </a:cubicBezTo>
                    <a:cubicBezTo>
                      <a:pt x="1150606" y="1097449"/>
                      <a:pt x="1134901" y="1099866"/>
                      <a:pt x="1119195" y="1102282"/>
                    </a:cubicBezTo>
                    <a:cubicBezTo>
                      <a:pt x="1120403" y="1102282"/>
                      <a:pt x="1121612" y="1102282"/>
                      <a:pt x="1122820" y="1102282"/>
                    </a:cubicBezTo>
                    <a:cubicBezTo>
                      <a:pt x="1124028" y="1102282"/>
                      <a:pt x="1124028" y="1102282"/>
                      <a:pt x="1125236" y="1102282"/>
                    </a:cubicBezTo>
                    <a:cubicBezTo>
                      <a:pt x="1125236" y="1102282"/>
                      <a:pt x="1125236" y="1102282"/>
                      <a:pt x="1125236" y="1102282"/>
                    </a:cubicBezTo>
                    <a:cubicBezTo>
                      <a:pt x="1126444" y="1102282"/>
                      <a:pt x="1126444" y="1102282"/>
                      <a:pt x="1127652" y="1102282"/>
                    </a:cubicBezTo>
                    <a:cubicBezTo>
                      <a:pt x="1127652" y="1102282"/>
                      <a:pt x="1127652" y="1102282"/>
                      <a:pt x="1128860" y="1102282"/>
                    </a:cubicBezTo>
                    <a:cubicBezTo>
                      <a:pt x="1130069" y="1102282"/>
                      <a:pt x="1130069" y="1102282"/>
                      <a:pt x="1131277" y="1102282"/>
                    </a:cubicBezTo>
                    <a:cubicBezTo>
                      <a:pt x="1131277" y="1102282"/>
                      <a:pt x="1131277" y="1102282"/>
                      <a:pt x="1131277" y="1102282"/>
                    </a:cubicBezTo>
                    <a:cubicBezTo>
                      <a:pt x="1131277" y="1102282"/>
                      <a:pt x="1131277" y="1102282"/>
                      <a:pt x="1131277" y="1102282"/>
                    </a:cubicBezTo>
                    <a:cubicBezTo>
                      <a:pt x="1131277" y="1102282"/>
                      <a:pt x="1131277" y="1102282"/>
                      <a:pt x="1131277" y="1102282"/>
                    </a:cubicBezTo>
                    <a:cubicBezTo>
                      <a:pt x="1131277" y="1102282"/>
                      <a:pt x="1131277" y="1102282"/>
                      <a:pt x="1131277" y="1102282"/>
                    </a:cubicBezTo>
                    <a:cubicBezTo>
                      <a:pt x="1125236" y="1103490"/>
                      <a:pt x="1117988" y="1104698"/>
                      <a:pt x="1111947" y="1105906"/>
                    </a:cubicBezTo>
                    <a:cubicBezTo>
                      <a:pt x="1108322" y="1107114"/>
                      <a:pt x="1105906" y="1108322"/>
                      <a:pt x="1103490" y="1109530"/>
                    </a:cubicBezTo>
                    <a:cubicBezTo>
                      <a:pt x="1101074" y="1110739"/>
                      <a:pt x="1101074" y="1111947"/>
                      <a:pt x="1102281" y="1111947"/>
                    </a:cubicBezTo>
                    <a:cubicBezTo>
                      <a:pt x="1102281" y="1111947"/>
                      <a:pt x="1103490" y="1111947"/>
                      <a:pt x="1104698" y="1111947"/>
                    </a:cubicBezTo>
                    <a:cubicBezTo>
                      <a:pt x="1107114" y="1111947"/>
                      <a:pt x="1111947" y="1111947"/>
                      <a:pt x="1113155" y="1111947"/>
                    </a:cubicBezTo>
                    <a:cubicBezTo>
                      <a:pt x="1115571" y="1111947"/>
                      <a:pt x="1119195" y="1110739"/>
                      <a:pt x="1121612" y="1109530"/>
                    </a:cubicBezTo>
                    <a:cubicBezTo>
                      <a:pt x="1137317" y="1105906"/>
                      <a:pt x="1156647" y="1099866"/>
                      <a:pt x="1173561" y="1105906"/>
                    </a:cubicBezTo>
                    <a:cubicBezTo>
                      <a:pt x="1173561" y="1105906"/>
                      <a:pt x="1173561" y="1105906"/>
                      <a:pt x="1173561" y="1105906"/>
                    </a:cubicBezTo>
                    <a:cubicBezTo>
                      <a:pt x="1173561" y="1105906"/>
                      <a:pt x="1173561" y="1105906"/>
                      <a:pt x="1173561" y="1105906"/>
                    </a:cubicBezTo>
                    <a:cubicBezTo>
                      <a:pt x="1173561" y="1105906"/>
                      <a:pt x="1173561" y="1105906"/>
                      <a:pt x="1173561" y="1105906"/>
                    </a:cubicBezTo>
                    <a:cubicBezTo>
                      <a:pt x="1173561" y="1105906"/>
                      <a:pt x="1173561" y="1105906"/>
                      <a:pt x="1173561" y="1105906"/>
                    </a:cubicBezTo>
                    <a:cubicBezTo>
                      <a:pt x="1169937" y="1105906"/>
                      <a:pt x="1166313" y="1105906"/>
                      <a:pt x="1161480" y="1105906"/>
                    </a:cubicBezTo>
                    <a:cubicBezTo>
                      <a:pt x="1153023" y="1105906"/>
                      <a:pt x="1144566" y="1107114"/>
                      <a:pt x="1137317" y="1108322"/>
                    </a:cubicBezTo>
                    <a:cubicBezTo>
                      <a:pt x="1133693" y="1109530"/>
                      <a:pt x="1131277" y="1109530"/>
                      <a:pt x="1127652" y="1110739"/>
                    </a:cubicBezTo>
                    <a:cubicBezTo>
                      <a:pt x="1127652" y="1110739"/>
                      <a:pt x="1126444" y="1110739"/>
                      <a:pt x="1126444" y="1110739"/>
                    </a:cubicBezTo>
                    <a:cubicBezTo>
                      <a:pt x="1126444" y="1110739"/>
                      <a:pt x="1126444" y="1110739"/>
                      <a:pt x="1126444" y="1110739"/>
                    </a:cubicBezTo>
                    <a:cubicBezTo>
                      <a:pt x="1126444" y="1110739"/>
                      <a:pt x="1125236" y="1110739"/>
                      <a:pt x="1125236" y="1110739"/>
                    </a:cubicBezTo>
                    <a:cubicBezTo>
                      <a:pt x="1125236" y="1110739"/>
                      <a:pt x="1125236" y="1110739"/>
                      <a:pt x="1124028" y="1110739"/>
                    </a:cubicBezTo>
                    <a:cubicBezTo>
                      <a:pt x="1124028" y="1110739"/>
                      <a:pt x="1124028" y="1110739"/>
                      <a:pt x="1122820" y="1110739"/>
                    </a:cubicBezTo>
                    <a:cubicBezTo>
                      <a:pt x="1122820" y="1110739"/>
                      <a:pt x="1121612" y="1110739"/>
                      <a:pt x="1121612" y="1110739"/>
                    </a:cubicBezTo>
                    <a:cubicBezTo>
                      <a:pt x="1121612" y="1110739"/>
                      <a:pt x="1120403" y="1110739"/>
                      <a:pt x="1120403" y="1111947"/>
                    </a:cubicBezTo>
                    <a:cubicBezTo>
                      <a:pt x="1120403" y="1111947"/>
                      <a:pt x="1120403" y="1111947"/>
                      <a:pt x="1120403" y="1111947"/>
                    </a:cubicBezTo>
                    <a:cubicBezTo>
                      <a:pt x="1117988" y="1113155"/>
                      <a:pt x="1115571" y="1113155"/>
                      <a:pt x="1113155" y="1114363"/>
                    </a:cubicBezTo>
                    <a:cubicBezTo>
                      <a:pt x="1113155" y="1114363"/>
                      <a:pt x="1113155" y="1114363"/>
                      <a:pt x="1113155" y="1114363"/>
                    </a:cubicBezTo>
                    <a:cubicBezTo>
                      <a:pt x="1113155" y="1114363"/>
                      <a:pt x="1113155" y="1114363"/>
                      <a:pt x="1113155" y="1114363"/>
                    </a:cubicBezTo>
                    <a:cubicBezTo>
                      <a:pt x="1113155" y="1114363"/>
                      <a:pt x="1113155" y="1114363"/>
                      <a:pt x="1111947" y="1115571"/>
                    </a:cubicBezTo>
                    <a:cubicBezTo>
                      <a:pt x="1111947" y="1115571"/>
                      <a:pt x="1111947" y="1115571"/>
                      <a:pt x="1111947" y="1115571"/>
                    </a:cubicBezTo>
                    <a:cubicBezTo>
                      <a:pt x="1111947" y="1115571"/>
                      <a:pt x="1111947" y="1115571"/>
                      <a:pt x="1110738" y="1116779"/>
                    </a:cubicBezTo>
                    <a:cubicBezTo>
                      <a:pt x="1110738" y="1116779"/>
                      <a:pt x="1110738" y="1116779"/>
                      <a:pt x="1110738" y="1116779"/>
                    </a:cubicBezTo>
                    <a:cubicBezTo>
                      <a:pt x="1110738" y="1116779"/>
                      <a:pt x="1110738" y="1116779"/>
                      <a:pt x="1109531" y="1116779"/>
                    </a:cubicBezTo>
                    <a:cubicBezTo>
                      <a:pt x="1109531" y="1116779"/>
                      <a:pt x="1109531" y="1116779"/>
                      <a:pt x="1109531" y="1116779"/>
                    </a:cubicBezTo>
                    <a:cubicBezTo>
                      <a:pt x="1109531" y="1116779"/>
                      <a:pt x="1109531" y="1116779"/>
                      <a:pt x="1109531" y="1116779"/>
                    </a:cubicBezTo>
                    <a:cubicBezTo>
                      <a:pt x="1109531" y="1116779"/>
                      <a:pt x="1109531" y="1116779"/>
                      <a:pt x="1109531" y="1116779"/>
                    </a:cubicBezTo>
                    <a:cubicBezTo>
                      <a:pt x="1109531" y="1116779"/>
                      <a:pt x="1109531" y="1116779"/>
                      <a:pt x="1109531" y="1116779"/>
                    </a:cubicBezTo>
                    <a:cubicBezTo>
                      <a:pt x="1109531" y="1116779"/>
                      <a:pt x="1109531" y="1116779"/>
                      <a:pt x="1109531" y="1116779"/>
                    </a:cubicBezTo>
                    <a:cubicBezTo>
                      <a:pt x="1109531" y="1116779"/>
                      <a:pt x="1109531" y="1116779"/>
                      <a:pt x="1109531" y="1116779"/>
                    </a:cubicBezTo>
                    <a:cubicBezTo>
                      <a:pt x="1109531" y="1116779"/>
                      <a:pt x="1109531" y="1116779"/>
                      <a:pt x="1109531" y="1116779"/>
                    </a:cubicBezTo>
                    <a:cubicBezTo>
                      <a:pt x="1109531" y="1116779"/>
                      <a:pt x="1109531" y="1116779"/>
                      <a:pt x="1109531" y="1116779"/>
                    </a:cubicBezTo>
                    <a:lnTo>
                      <a:pt x="1109531" y="1116779"/>
                    </a:lnTo>
                    <a:cubicBezTo>
                      <a:pt x="1109531" y="1116779"/>
                      <a:pt x="1109531" y="1116779"/>
                      <a:pt x="1109531" y="1116779"/>
                    </a:cubicBezTo>
                    <a:cubicBezTo>
                      <a:pt x="1109531" y="1116779"/>
                      <a:pt x="1109531" y="1116779"/>
                      <a:pt x="1109531" y="1116779"/>
                    </a:cubicBezTo>
                    <a:cubicBezTo>
                      <a:pt x="1110738" y="1116779"/>
                      <a:pt x="1113155" y="1116779"/>
                      <a:pt x="1114363" y="1116779"/>
                    </a:cubicBezTo>
                    <a:cubicBezTo>
                      <a:pt x="1116779" y="1116779"/>
                      <a:pt x="1119195" y="1116779"/>
                      <a:pt x="1121612" y="1116779"/>
                    </a:cubicBezTo>
                    <a:cubicBezTo>
                      <a:pt x="1124028" y="1116779"/>
                      <a:pt x="1126444" y="1116779"/>
                      <a:pt x="1128860" y="1116779"/>
                    </a:cubicBezTo>
                    <a:cubicBezTo>
                      <a:pt x="1136109" y="1116779"/>
                      <a:pt x="1143358" y="1115571"/>
                      <a:pt x="1150606" y="1115571"/>
                    </a:cubicBezTo>
                    <a:cubicBezTo>
                      <a:pt x="1156647" y="1115571"/>
                      <a:pt x="1161480" y="1115571"/>
                      <a:pt x="1167520" y="1114363"/>
                    </a:cubicBezTo>
                    <a:cubicBezTo>
                      <a:pt x="1167520" y="1114363"/>
                      <a:pt x="1167520" y="1114363"/>
                      <a:pt x="1167520" y="1114363"/>
                    </a:cubicBezTo>
                    <a:cubicBezTo>
                      <a:pt x="1161480" y="1115571"/>
                      <a:pt x="1155439" y="1115571"/>
                      <a:pt x="1149399" y="1115571"/>
                    </a:cubicBezTo>
                    <a:cubicBezTo>
                      <a:pt x="1144566" y="1115571"/>
                      <a:pt x="1139734" y="1116779"/>
                      <a:pt x="1134901" y="1116779"/>
                    </a:cubicBezTo>
                    <a:cubicBezTo>
                      <a:pt x="1134901" y="1116779"/>
                      <a:pt x="1133693" y="1116779"/>
                      <a:pt x="1133693" y="1116779"/>
                    </a:cubicBezTo>
                    <a:cubicBezTo>
                      <a:pt x="1132485" y="1116779"/>
                      <a:pt x="1132485" y="1116779"/>
                      <a:pt x="1131277" y="1116779"/>
                    </a:cubicBezTo>
                    <a:cubicBezTo>
                      <a:pt x="1131277" y="1116779"/>
                      <a:pt x="1130069" y="1116779"/>
                      <a:pt x="1130069" y="1116779"/>
                    </a:cubicBezTo>
                    <a:cubicBezTo>
                      <a:pt x="1128860" y="1116779"/>
                      <a:pt x="1127652" y="1116779"/>
                      <a:pt x="1125236" y="1116779"/>
                    </a:cubicBezTo>
                    <a:lnTo>
                      <a:pt x="1125236" y="1116779"/>
                    </a:lnTo>
                    <a:cubicBezTo>
                      <a:pt x="1124028" y="1116779"/>
                      <a:pt x="1122820" y="1116779"/>
                      <a:pt x="1121612" y="1116779"/>
                    </a:cubicBezTo>
                    <a:cubicBezTo>
                      <a:pt x="1121612" y="1116779"/>
                      <a:pt x="1120403" y="1116779"/>
                      <a:pt x="1120403" y="1116779"/>
                    </a:cubicBezTo>
                    <a:cubicBezTo>
                      <a:pt x="1119195" y="1116779"/>
                      <a:pt x="1117988" y="1116779"/>
                      <a:pt x="1115571" y="1116779"/>
                    </a:cubicBezTo>
                    <a:cubicBezTo>
                      <a:pt x="1114363" y="1116779"/>
                      <a:pt x="1111947" y="1117987"/>
                      <a:pt x="1110738" y="1117987"/>
                    </a:cubicBezTo>
                    <a:cubicBezTo>
                      <a:pt x="1110738" y="1117987"/>
                      <a:pt x="1110738" y="1117987"/>
                      <a:pt x="1110738" y="1117987"/>
                    </a:cubicBezTo>
                    <a:cubicBezTo>
                      <a:pt x="1110738" y="1117987"/>
                      <a:pt x="1110738" y="1117987"/>
                      <a:pt x="1110738" y="1117987"/>
                    </a:cubicBezTo>
                    <a:cubicBezTo>
                      <a:pt x="1110738" y="1117987"/>
                      <a:pt x="1110738" y="1117987"/>
                      <a:pt x="1110738" y="1117987"/>
                    </a:cubicBezTo>
                    <a:cubicBezTo>
                      <a:pt x="1110738" y="1117987"/>
                      <a:pt x="1110738" y="1117987"/>
                      <a:pt x="1110738" y="1117987"/>
                    </a:cubicBezTo>
                    <a:cubicBezTo>
                      <a:pt x="1107114" y="1121612"/>
                      <a:pt x="1115571" y="1124028"/>
                      <a:pt x="1117988" y="1124028"/>
                    </a:cubicBezTo>
                    <a:cubicBezTo>
                      <a:pt x="1117988" y="1124028"/>
                      <a:pt x="1117988" y="1124028"/>
                      <a:pt x="1119195" y="1124028"/>
                    </a:cubicBezTo>
                    <a:cubicBezTo>
                      <a:pt x="1122820" y="1125236"/>
                      <a:pt x="1126444" y="1125236"/>
                      <a:pt x="1130069" y="1126444"/>
                    </a:cubicBezTo>
                    <a:cubicBezTo>
                      <a:pt x="1136109" y="1127652"/>
                      <a:pt x="1142150" y="1130069"/>
                      <a:pt x="1148191" y="1130069"/>
                    </a:cubicBezTo>
                    <a:cubicBezTo>
                      <a:pt x="1150606" y="1130069"/>
                      <a:pt x="1153023" y="1131277"/>
                      <a:pt x="1155439" y="1131277"/>
                    </a:cubicBezTo>
                    <a:cubicBezTo>
                      <a:pt x="1155439" y="1131277"/>
                      <a:pt x="1156647" y="1131277"/>
                      <a:pt x="1156647" y="1131277"/>
                    </a:cubicBezTo>
                    <a:cubicBezTo>
                      <a:pt x="1162688" y="1131277"/>
                      <a:pt x="1169937" y="1132485"/>
                      <a:pt x="1175977" y="1134901"/>
                    </a:cubicBezTo>
                    <a:cubicBezTo>
                      <a:pt x="1175977" y="1134901"/>
                      <a:pt x="1175977" y="1134901"/>
                      <a:pt x="1175977" y="1134901"/>
                    </a:cubicBezTo>
                    <a:cubicBezTo>
                      <a:pt x="1175977" y="1134901"/>
                      <a:pt x="1175977" y="1134901"/>
                      <a:pt x="1175977" y="1134901"/>
                    </a:cubicBezTo>
                    <a:cubicBezTo>
                      <a:pt x="1174769" y="1134901"/>
                      <a:pt x="1173561" y="1133693"/>
                      <a:pt x="1172353" y="1133693"/>
                    </a:cubicBezTo>
                    <a:cubicBezTo>
                      <a:pt x="1172353" y="1133693"/>
                      <a:pt x="1171145" y="1133693"/>
                      <a:pt x="1171145" y="1133693"/>
                    </a:cubicBezTo>
                    <a:cubicBezTo>
                      <a:pt x="1169937" y="1133693"/>
                      <a:pt x="1169937" y="1133693"/>
                      <a:pt x="1168728" y="1133693"/>
                    </a:cubicBezTo>
                    <a:cubicBezTo>
                      <a:pt x="1168728" y="1133693"/>
                      <a:pt x="1167520" y="1133693"/>
                      <a:pt x="1167520" y="1133693"/>
                    </a:cubicBezTo>
                    <a:cubicBezTo>
                      <a:pt x="1166313" y="1133693"/>
                      <a:pt x="1166313" y="1133693"/>
                      <a:pt x="1165104" y="1133693"/>
                    </a:cubicBezTo>
                    <a:cubicBezTo>
                      <a:pt x="1165104" y="1133693"/>
                      <a:pt x="1163896" y="1133693"/>
                      <a:pt x="1163896" y="1133693"/>
                    </a:cubicBezTo>
                    <a:cubicBezTo>
                      <a:pt x="1162688" y="1133693"/>
                      <a:pt x="1162688" y="1133693"/>
                      <a:pt x="1161480" y="1133693"/>
                    </a:cubicBezTo>
                    <a:cubicBezTo>
                      <a:pt x="1161480" y="1133693"/>
                      <a:pt x="1160272" y="1133693"/>
                      <a:pt x="1160272" y="1133693"/>
                    </a:cubicBezTo>
                    <a:cubicBezTo>
                      <a:pt x="1151815" y="1132485"/>
                      <a:pt x="1143358" y="1131277"/>
                      <a:pt x="1134901" y="1130069"/>
                    </a:cubicBezTo>
                    <a:cubicBezTo>
                      <a:pt x="1134901" y="1130069"/>
                      <a:pt x="1134901" y="1130069"/>
                      <a:pt x="1134901" y="1130069"/>
                    </a:cubicBezTo>
                    <a:lnTo>
                      <a:pt x="1132485" y="1130069"/>
                    </a:lnTo>
                    <a:cubicBezTo>
                      <a:pt x="1132485" y="1130069"/>
                      <a:pt x="1131277" y="1130069"/>
                      <a:pt x="1131277" y="1130069"/>
                    </a:cubicBezTo>
                    <a:cubicBezTo>
                      <a:pt x="1130069" y="1130069"/>
                      <a:pt x="1130069" y="1130069"/>
                      <a:pt x="1128860" y="1130069"/>
                    </a:cubicBezTo>
                    <a:cubicBezTo>
                      <a:pt x="1128860" y="1130069"/>
                      <a:pt x="1127652" y="1130069"/>
                      <a:pt x="1127652" y="1130069"/>
                    </a:cubicBezTo>
                    <a:cubicBezTo>
                      <a:pt x="1126444" y="1130069"/>
                      <a:pt x="1126444" y="1130069"/>
                      <a:pt x="1125236" y="1130069"/>
                    </a:cubicBezTo>
                    <a:cubicBezTo>
                      <a:pt x="1125236" y="1130069"/>
                      <a:pt x="1125236" y="1130069"/>
                      <a:pt x="1125236" y="1130069"/>
                    </a:cubicBezTo>
                    <a:lnTo>
                      <a:pt x="1125236" y="1130069"/>
                    </a:lnTo>
                    <a:cubicBezTo>
                      <a:pt x="1124028" y="1130069"/>
                      <a:pt x="1122820" y="1130069"/>
                      <a:pt x="1121612" y="1130069"/>
                    </a:cubicBezTo>
                    <a:cubicBezTo>
                      <a:pt x="1121612" y="1130069"/>
                      <a:pt x="1121612" y="1130069"/>
                      <a:pt x="1121612" y="1130069"/>
                    </a:cubicBezTo>
                    <a:cubicBezTo>
                      <a:pt x="1121612" y="1130069"/>
                      <a:pt x="1120403" y="1130069"/>
                      <a:pt x="1120403" y="1130069"/>
                    </a:cubicBezTo>
                    <a:cubicBezTo>
                      <a:pt x="1120403" y="1130069"/>
                      <a:pt x="1119195" y="1130069"/>
                      <a:pt x="1119195" y="1130069"/>
                    </a:cubicBezTo>
                    <a:cubicBezTo>
                      <a:pt x="1116779" y="1130069"/>
                      <a:pt x="1114363" y="1130069"/>
                      <a:pt x="1111947" y="1130069"/>
                    </a:cubicBezTo>
                    <a:lnTo>
                      <a:pt x="1111947" y="1130069"/>
                    </a:lnTo>
                    <a:cubicBezTo>
                      <a:pt x="1111947" y="1130069"/>
                      <a:pt x="1111947" y="1130069"/>
                      <a:pt x="1110738" y="1130069"/>
                    </a:cubicBezTo>
                    <a:cubicBezTo>
                      <a:pt x="1095033" y="1134901"/>
                      <a:pt x="1120403" y="1150607"/>
                      <a:pt x="1126444" y="1151815"/>
                    </a:cubicBezTo>
                    <a:cubicBezTo>
                      <a:pt x="1126444" y="1151815"/>
                      <a:pt x="1126444" y="1151815"/>
                      <a:pt x="1126444" y="1151815"/>
                    </a:cubicBezTo>
                    <a:cubicBezTo>
                      <a:pt x="1126444" y="1151815"/>
                      <a:pt x="1127652" y="1151815"/>
                      <a:pt x="1127652" y="1151815"/>
                    </a:cubicBezTo>
                    <a:cubicBezTo>
                      <a:pt x="1132485" y="1153023"/>
                      <a:pt x="1137317" y="1154231"/>
                      <a:pt x="1142150" y="1156647"/>
                    </a:cubicBezTo>
                    <a:cubicBezTo>
                      <a:pt x="1142150" y="1156647"/>
                      <a:pt x="1142150" y="1156647"/>
                      <a:pt x="1142150" y="1156647"/>
                    </a:cubicBezTo>
                    <a:cubicBezTo>
                      <a:pt x="1142150" y="1156647"/>
                      <a:pt x="1142150" y="1156647"/>
                      <a:pt x="1142150" y="1156647"/>
                    </a:cubicBezTo>
                    <a:cubicBezTo>
                      <a:pt x="1144566" y="1157855"/>
                      <a:pt x="1148191" y="1159064"/>
                      <a:pt x="1150606" y="1159064"/>
                    </a:cubicBezTo>
                    <a:cubicBezTo>
                      <a:pt x="1150606" y="1159064"/>
                      <a:pt x="1150606" y="1159064"/>
                      <a:pt x="1150606" y="1159064"/>
                    </a:cubicBezTo>
                    <a:cubicBezTo>
                      <a:pt x="1151815" y="1159064"/>
                      <a:pt x="1151815" y="1159064"/>
                      <a:pt x="1153023" y="1159064"/>
                    </a:cubicBezTo>
                    <a:cubicBezTo>
                      <a:pt x="1153023" y="1159064"/>
                      <a:pt x="1153023" y="1159064"/>
                      <a:pt x="1153023" y="1159064"/>
                    </a:cubicBezTo>
                    <a:cubicBezTo>
                      <a:pt x="1154231" y="1159064"/>
                      <a:pt x="1154231" y="1159064"/>
                      <a:pt x="1155439" y="1159064"/>
                    </a:cubicBezTo>
                    <a:cubicBezTo>
                      <a:pt x="1155439" y="1159064"/>
                      <a:pt x="1155439" y="1159064"/>
                      <a:pt x="1156647" y="1159064"/>
                    </a:cubicBezTo>
                    <a:cubicBezTo>
                      <a:pt x="1156647" y="1159064"/>
                      <a:pt x="1156647" y="1159064"/>
                      <a:pt x="1156647" y="1159064"/>
                    </a:cubicBezTo>
                    <a:cubicBezTo>
                      <a:pt x="1157856" y="1159064"/>
                      <a:pt x="1157856" y="1159064"/>
                      <a:pt x="1159063" y="1159064"/>
                    </a:cubicBezTo>
                    <a:cubicBezTo>
                      <a:pt x="1160272" y="1159064"/>
                      <a:pt x="1160272" y="1159064"/>
                      <a:pt x="1161480" y="1159064"/>
                    </a:cubicBezTo>
                    <a:lnTo>
                      <a:pt x="1161480" y="1159064"/>
                    </a:lnTo>
                    <a:cubicBezTo>
                      <a:pt x="1161480" y="1159064"/>
                      <a:pt x="1161480" y="1159064"/>
                      <a:pt x="1161480" y="1159064"/>
                    </a:cubicBezTo>
                    <a:cubicBezTo>
                      <a:pt x="1161480" y="1159064"/>
                      <a:pt x="1161480" y="1159064"/>
                      <a:pt x="1161480" y="1159064"/>
                    </a:cubicBezTo>
                    <a:cubicBezTo>
                      <a:pt x="1161480" y="1159064"/>
                      <a:pt x="1161480" y="1159064"/>
                      <a:pt x="1161480" y="1159064"/>
                    </a:cubicBezTo>
                    <a:lnTo>
                      <a:pt x="1161480" y="1159064"/>
                    </a:lnTo>
                    <a:lnTo>
                      <a:pt x="1161480" y="1159064"/>
                    </a:lnTo>
                    <a:cubicBezTo>
                      <a:pt x="1161480" y="1159064"/>
                      <a:pt x="1161480" y="1159064"/>
                      <a:pt x="1161480" y="1159064"/>
                    </a:cubicBezTo>
                    <a:cubicBezTo>
                      <a:pt x="1161480" y="1159064"/>
                      <a:pt x="1161480" y="1159064"/>
                      <a:pt x="1161480" y="1159064"/>
                    </a:cubicBezTo>
                    <a:cubicBezTo>
                      <a:pt x="1161480" y="1159064"/>
                      <a:pt x="1161480" y="1159064"/>
                      <a:pt x="1161480" y="1159064"/>
                    </a:cubicBezTo>
                    <a:lnTo>
                      <a:pt x="1161480" y="1159064"/>
                    </a:lnTo>
                    <a:cubicBezTo>
                      <a:pt x="1161480" y="1159064"/>
                      <a:pt x="1161480" y="1159064"/>
                      <a:pt x="1161480" y="1159064"/>
                    </a:cubicBezTo>
                    <a:cubicBezTo>
                      <a:pt x="1161480" y="1159064"/>
                      <a:pt x="1162688" y="1159064"/>
                      <a:pt x="1162688" y="1159064"/>
                    </a:cubicBezTo>
                    <a:cubicBezTo>
                      <a:pt x="1162688" y="1159064"/>
                      <a:pt x="1162688" y="1159064"/>
                      <a:pt x="1162688" y="1159064"/>
                    </a:cubicBezTo>
                    <a:cubicBezTo>
                      <a:pt x="1162688" y="1159064"/>
                      <a:pt x="1162688" y="1159064"/>
                      <a:pt x="1162688" y="1159064"/>
                    </a:cubicBezTo>
                    <a:cubicBezTo>
                      <a:pt x="1162688" y="1159064"/>
                      <a:pt x="1162688" y="1159064"/>
                      <a:pt x="1162688" y="1159064"/>
                    </a:cubicBezTo>
                    <a:cubicBezTo>
                      <a:pt x="1161480" y="1159064"/>
                      <a:pt x="1160272" y="1160272"/>
                      <a:pt x="1159063" y="1160272"/>
                    </a:cubicBezTo>
                    <a:cubicBezTo>
                      <a:pt x="1159063" y="1160272"/>
                      <a:pt x="1159063" y="1160272"/>
                      <a:pt x="1159063" y="1160272"/>
                    </a:cubicBezTo>
                    <a:cubicBezTo>
                      <a:pt x="1157856" y="1160272"/>
                      <a:pt x="1156647" y="1161480"/>
                      <a:pt x="1156647" y="1161480"/>
                    </a:cubicBezTo>
                    <a:lnTo>
                      <a:pt x="1156647" y="1161480"/>
                    </a:lnTo>
                    <a:cubicBezTo>
                      <a:pt x="1156647" y="1161480"/>
                      <a:pt x="1156647" y="1161480"/>
                      <a:pt x="1156647" y="1161480"/>
                    </a:cubicBezTo>
                    <a:cubicBezTo>
                      <a:pt x="1156647" y="1161480"/>
                      <a:pt x="1156647" y="1161480"/>
                      <a:pt x="1156647" y="1161480"/>
                    </a:cubicBezTo>
                    <a:cubicBezTo>
                      <a:pt x="1156647" y="1161480"/>
                      <a:pt x="1156647" y="1161480"/>
                      <a:pt x="1156647" y="1161480"/>
                    </a:cubicBezTo>
                    <a:cubicBezTo>
                      <a:pt x="1156647" y="1161480"/>
                      <a:pt x="1156647" y="1161480"/>
                      <a:pt x="1156647" y="1161480"/>
                    </a:cubicBezTo>
                    <a:cubicBezTo>
                      <a:pt x="1155439" y="1161480"/>
                      <a:pt x="1155439" y="1162688"/>
                      <a:pt x="1154231" y="1163896"/>
                    </a:cubicBezTo>
                    <a:cubicBezTo>
                      <a:pt x="1154231" y="1163896"/>
                      <a:pt x="1154231" y="1163896"/>
                      <a:pt x="1154231" y="1163896"/>
                    </a:cubicBezTo>
                    <a:cubicBezTo>
                      <a:pt x="1154231" y="1163896"/>
                      <a:pt x="1154231" y="1163896"/>
                      <a:pt x="1153023" y="1165104"/>
                    </a:cubicBezTo>
                    <a:cubicBezTo>
                      <a:pt x="1153023" y="1165104"/>
                      <a:pt x="1153023" y="1165104"/>
                      <a:pt x="1153023" y="1165104"/>
                    </a:cubicBezTo>
                    <a:cubicBezTo>
                      <a:pt x="1153023" y="1165104"/>
                      <a:pt x="1153023" y="1165104"/>
                      <a:pt x="1153023" y="1166312"/>
                    </a:cubicBezTo>
                    <a:cubicBezTo>
                      <a:pt x="1153023" y="1166312"/>
                      <a:pt x="1153023" y="1166312"/>
                      <a:pt x="1153023" y="1166312"/>
                    </a:cubicBezTo>
                    <a:cubicBezTo>
                      <a:pt x="1153023" y="1166312"/>
                      <a:pt x="1153023" y="1167520"/>
                      <a:pt x="1151815" y="1167520"/>
                    </a:cubicBezTo>
                    <a:cubicBezTo>
                      <a:pt x="1151815" y="1167520"/>
                      <a:pt x="1151815" y="1167520"/>
                      <a:pt x="1151815" y="1167520"/>
                    </a:cubicBezTo>
                    <a:cubicBezTo>
                      <a:pt x="1151815" y="1167520"/>
                      <a:pt x="1151815" y="1168728"/>
                      <a:pt x="1151815" y="1168728"/>
                    </a:cubicBezTo>
                    <a:cubicBezTo>
                      <a:pt x="1151815" y="1168728"/>
                      <a:pt x="1151815" y="1168728"/>
                      <a:pt x="1151815" y="1168728"/>
                    </a:cubicBezTo>
                    <a:cubicBezTo>
                      <a:pt x="1151815" y="1168728"/>
                      <a:pt x="1151815" y="1169937"/>
                      <a:pt x="1151815" y="1169937"/>
                    </a:cubicBezTo>
                    <a:cubicBezTo>
                      <a:pt x="1151815" y="1169937"/>
                      <a:pt x="1151815" y="1169937"/>
                      <a:pt x="1151815" y="1169937"/>
                    </a:cubicBezTo>
                    <a:cubicBezTo>
                      <a:pt x="1151815" y="1169937"/>
                      <a:pt x="1151815" y="1171145"/>
                      <a:pt x="1151815" y="1171145"/>
                    </a:cubicBezTo>
                    <a:cubicBezTo>
                      <a:pt x="1151815" y="1173561"/>
                      <a:pt x="1151815" y="1175977"/>
                      <a:pt x="1153023" y="1178394"/>
                    </a:cubicBezTo>
                    <a:cubicBezTo>
                      <a:pt x="1153023" y="1178394"/>
                      <a:pt x="1153023" y="1178394"/>
                      <a:pt x="1153023" y="1179601"/>
                    </a:cubicBezTo>
                    <a:cubicBezTo>
                      <a:pt x="1153023" y="1179601"/>
                      <a:pt x="1153023" y="1180810"/>
                      <a:pt x="1153023" y="1180810"/>
                    </a:cubicBezTo>
                    <a:cubicBezTo>
                      <a:pt x="1154231" y="1182018"/>
                      <a:pt x="1154231" y="1183226"/>
                      <a:pt x="1155439" y="1183226"/>
                    </a:cubicBezTo>
                    <a:cubicBezTo>
                      <a:pt x="1155439" y="1183226"/>
                      <a:pt x="1155439" y="1183226"/>
                      <a:pt x="1155439" y="1183226"/>
                    </a:cubicBezTo>
                    <a:lnTo>
                      <a:pt x="1155439" y="1183226"/>
                    </a:lnTo>
                    <a:cubicBezTo>
                      <a:pt x="1155439" y="1183226"/>
                      <a:pt x="1155439" y="1183226"/>
                      <a:pt x="1155439" y="1183226"/>
                    </a:cubicBezTo>
                    <a:cubicBezTo>
                      <a:pt x="1155439" y="1183226"/>
                      <a:pt x="1155439" y="1183226"/>
                      <a:pt x="1155439" y="1183226"/>
                    </a:cubicBezTo>
                    <a:cubicBezTo>
                      <a:pt x="1155439" y="1183226"/>
                      <a:pt x="1155439" y="1183226"/>
                      <a:pt x="1154231" y="1183226"/>
                    </a:cubicBezTo>
                    <a:cubicBezTo>
                      <a:pt x="1154231" y="1183226"/>
                      <a:pt x="1154231" y="1183226"/>
                      <a:pt x="1154231" y="1183226"/>
                    </a:cubicBezTo>
                    <a:cubicBezTo>
                      <a:pt x="1154231" y="1183226"/>
                      <a:pt x="1154231" y="1183226"/>
                      <a:pt x="1154231" y="1183226"/>
                    </a:cubicBezTo>
                    <a:cubicBezTo>
                      <a:pt x="1154231" y="1183226"/>
                      <a:pt x="1154231" y="1183226"/>
                      <a:pt x="1154231" y="1183226"/>
                    </a:cubicBezTo>
                    <a:cubicBezTo>
                      <a:pt x="1154231" y="1183226"/>
                      <a:pt x="1154231" y="1183226"/>
                      <a:pt x="1154231" y="1182018"/>
                    </a:cubicBezTo>
                    <a:cubicBezTo>
                      <a:pt x="1154231" y="1182018"/>
                      <a:pt x="1154231" y="1182018"/>
                      <a:pt x="1154231" y="1182018"/>
                    </a:cubicBezTo>
                    <a:cubicBezTo>
                      <a:pt x="1154231" y="1180810"/>
                      <a:pt x="1153023" y="1180810"/>
                      <a:pt x="1153023" y="1179601"/>
                    </a:cubicBezTo>
                    <a:lnTo>
                      <a:pt x="1153023" y="1179601"/>
                    </a:lnTo>
                    <a:cubicBezTo>
                      <a:pt x="1153023" y="1179601"/>
                      <a:pt x="1153023" y="1179601"/>
                      <a:pt x="1153023" y="1179601"/>
                    </a:cubicBezTo>
                    <a:cubicBezTo>
                      <a:pt x="1153023" y="1179601"/>
                      <a:pt x="1153023" y="1179601"/>
                      <a:pt x="1153023" y="1179601"/>
                    </a:cubicBezTo>
                    <a:cubicBezTo>
                      <a:pt x="1153023" y="1179601"/>
                      <a:pt x="1153023" y="1179601"/>
                      <a:pt x="1153023" y="1179601"/>
                    </a:cubicBezTo>
                    <a:cubicBezTo>
                      <a:pt x="1153023" y="1179601"/>
                      <a:pt x="1153023" y="1179601"/>
                      <a:pt x="1153023" y="1179601"/>
                    </a:cubicBezTo>
                    <a:cubicBezTo>
                      <a:pt x="1153023" y="1178394"/>
                      <a:pt x="1151815" y="1178394"/>
                      <a:pt x="1151815" y="1177185"/>
                    </a:cubicBezTo>
                    <a:cubicBezTo>
                      <a:pt x="1151815" y="1177185"/>
                      <a:pt x="1151815" y="1175977"/>
                      <a:pt x="1150606" y="1175977"/>
                    </a:cubicBezTo>
                    <a:cubicBezTo>
                      <a:pt x="1150606" y="1175977"/>
                      <a:pt x="1150606" y="1175977"/>
                      <a:pt x="1150606" y="1175977"/>
                    </a:cubicBezTo>
                    <a:cubicBezTo>
                      <a:pt x="1150606" y="1175977"/>
                      <a:pt x="1150606" y="1175977"/>
                      <a:pt x="1150606" y="1175977"/>
                    </a:cubicBezTo>
                    <a:cubicBezTo>
                      <a:pt x="1150606" y="1175977"/>
                      <a:pt x="1150606" y="1175977"/>
                      <a:pt x="1150606" y="1175977"/>
                    </a:cubicBezTo>
                    <a:cubicBezTo>
                      <a:pt x="1150606" y="1175977"/>
                      <a:pt x="1150606" y="1175977"/>
                      <a:pt x="1150606" y="1175977"/>
                    </a:cubicBezTo>
                    <a:cubicBezTo>
                      <a:pt x="1150606" y="1175977"/>
                      <a:pt x="1150606" y="1175977"/>
                      <a:pt x="1150606" y="1175977"/>
                    </a:cubicBezTo>
                    <a:cubicBezTo>
                      <a:pt x="1150606" y="1175977"/>
                      <a:pt x="1150606" y="1175977"/>
                      <a:pt x="1150606" y="1175977"/>
                    </a:cubicBezTo>
                    <a:cubicBezTo>
                      <a:pt x="1150606" y="1175977"/>
                      <a:pt x="1150606" y="1175977"/>
                      <a:pt x="1150606" y="1175977"/>
                    </a:cubicBezTo>
                    <a:cubicBezTo>
                      <a:pt x="1150606" y="1174769"/>
                      <a:pt x="1150606" y="1173561"/>
                      <a:pt x="1150606" y="1172353"/>
                    </a:cubicBezTo>
                    <a:lnTo>
                      <a:pt x="1150606" y="1172353"/>
                    </a:lnTo>
                    <a:cubicBezTo>
                      <a:pt x="1150606" y="1172353"/>
                      <a:pt x="1150606" y="1172353"/>
                      <a:pt x="1150606" y="1172353"/>
                    </a:cubicBezTo>
                    <a:cubicBezTo>
                      <a:pt x="1150606" y="1171145"/>
                      <a:pt x="1150606" y="1169937"/>
                      <a:pt x="1150606" y="1168728"/>
                    </a:cubicBezTo>
                    <a:cubicBezTo>
                      <a:pt x="1150606" y="1168728"/>
                      <a:pt x="1150606" y="1168728"/>
                      <a:pt x="1150606" y="1168728"/>
                    </a:cubicBezTo>
                    <a:cubicBezTo>
                      <a:pt x="1150606" y="1167520"/>
                      <a:pt x="1150606" y="1166312"/>
                      <a:pt x="1151815" y="1165104"/>
                    </a:cubicBezTo>
                    <a:cubicBezTo>
                      <a:pt x="1151815" y="1165104"/>
                      <a:pt x="1151815" y="1165104"/>
                      <a:pt x="1151815" y="1165104"/>
                    </a:cubicBezTo>
                    <a:cubicBezTo>
                      <a:pt x="1151815" y="1165104"/>
                      <a:pt x="1151815" y="1165104"/>
                      <a:pt x="1151815" y="1165104"/>
                    </a:cubicBezTo>
                    <a:cubicBezTo>
                      <a:pt x="1151815" y="1165104"/>
                      <a:pt x="1151815" y="1165104"/>
                      <a:pt x="1151815" y="1165104"/>
                    </a:cubicBezTo>
                    <a:cubicBezTo>
                      <a:pt x="1151815" y="1165104"/>
                      <a:pt x="1151815" y="1165104"/>
                      <a:pt x="1151815" y="1165104"/>
                    </a:cubicBezTo>
                    <a:lnTo>
                      <a:pt x="1151815" y="1165104"/>
                    </a:lnTo>
                    <a:cubicBezTo>
                      <a:pt x="1151815" y="1165104"/>
                      <a:pt x="1151815" y="1165104"/>
                      <a:pt x="1151815" y="1163896"/>
                    </a:cubicBezTo>
                    <a:cubicBezTo>
                      <a:pt x="1151815" y="1163896"/>
                      <a:pt x="1151815" y="1163896"/>
                      <a:pt x="1151815" y="1163896"/>
                    </a:cubicBezTo>
                    <a:cubicBezTo>
                      <a:pt x="1151815" y="1163896"/>
                      <a:pt x="1151815" y="1163896"/>
                      <a:pt x="1151815" y="1162688"/>
                    </a:cubicBezTo>
                    <a:lnTo>
                      <a:pt x="1151815" y="1161480"/>
                    </a:lnTo>
                    <a:cubicBezTo>
                      <a:pt x="1151815" y="1161480"/>
                      <a:pt x="1151815" y="1161480"/>
                      <a:pt x="1150606" y="1161480"/>
                    </a:cubicBezTo>
                    <a:cubicBezTo>
                      <a:pt x="1150606" y="1161480"/>
                      <a:pt x="1150606" y="1161480"/>
                      <a:pt x="1150606" y="1161480"/>
                    </a:cubicBezTo>
                    <a:cubicBezTo>
                      <a:pt x="1150606" y="1161480"/>
                      <a:pt x="1150606" y="1161480"/>
                      <a:pt x="1150606" y="1161480"/>
                    </a:cubicBezTo>
                    <a:cubicBezTo>
                      <a:pt x="1150606" y="1161480"/>
                      <a:pt x="1150606" y="1161480"/>
                      <a:pt x="1150606" y="1161480"/>
                    </a:cubicBezTo>
                    <a:cubicBezTo>
                      <a:pt x="1150606" y="1161480"/>
                      <a:pt x="1150606" y="1161480"/>
                      <a:pt x="1150606" y="1160272"/>
                    </a:cubicBezTo>
                    <a:cubicBezTo>
                      <a:pt x="1150606" y="1160272"/>
                      <a:pt x="1150606" y="1160272"/>
                      <a:pt x="1150606" y="1160272"/>
                    </a:cubicBezTo>
                    <a:cubicBezTo>
                      <a:pt x="1149399" y="1160272"/>
                      <a:pt x="1149399" y="1160272"/>
                      <a:pt x="1148191" y="1159064"/>
                    </a:cubicBezTo>
                    <a:cubicBezTo>
                      <a:pt x="1148191" y="1159064"/>
                      <a:pt x="1148191" y="1159064"/>
                      <a:pt x="1148191" y="1159064"/>
                    </a:cubicBezTo>
                    <a:cubicBezTo>
                      <a:pt x="1145774" y="1157855"/>
                      <a:pt x="1143358" y="1156647"/>
                      <a:pt x="1140942" y="1155439"/>
                    </a:cubicBezTo>
                    <a:cubicBezTo>
                      <a:pt x="1140942" y="1155439"/>
                      <a:pt x="1140942" y="1155439"/>
                      <a:pt x="1140942" y="1155439"/>
                    </a:cubicBezTo>
                    <a:cubicBezTo>
                      <a:pt x="1140942" y="1155439"/>
                      <a:pt x="1140942" y="1155439"/>
                      <a:pt x="1140942" y="1155439"/>
                    </a:cubicBezTo>
                    <a:cubicBezTo>
                      <a:pt x="1139734" y="1155439"/>
                      <a:pt x="1139734" y="1155439"/>
                      <a:pt x="1138525" y="1154231"/>
                    </a:cubicBezTo>
                    <a:cubicBezTo>
                      <a:pt x="1138525" y="1154231"/>
                      <a:pt x="1138525" y="1154231"/>
                      <a:pt x="1138525" y="1154231"/>
                    </a:cubicBezTo>
                    <a:cubicBezTo>
                      <a:pt x="1136109" y="1153023"/>
                      <a:pt x="1134901" y="1151815"/>
                      <a:pt x="1132485" y="1151815"/>
                    </a:cubicBezTo>
                    <a:cubicBezTo>
                      <a:pt x="1132485" y="1151815"/>
                      <a:pt x="1132485" y="1151815"/>
                      <a:pt x="1132485" y="1151815"/>
                    </a:cubicBezTo>
                    <a:cubicBezTo>
                      <a:pt x="1131277" y="1151815"/>
                      <a:pt x="1130069" y="1150607"/>
                      <a:pt x="1128860" y="1150607"/>
                    </a:cubicBezTo>
                    <a:cubicBezTo>
                      <a:pt x="1128860" y="1150607"/>
                      <a:pt x="1128860" y="1150607"/>
                      <a:pt x="1128860" y="1150607"/>
                    </a:cubicBezTo>
                    <a:cubicBezTo>
                      <a:pt x="1127652" y="1150607"/>
                      <a:pt x="1127652" y="1150607"/>
                      <a:pt x="1126444" y="1149398"/>
                    </a:cubicBezTo>
                    <a:cubicBezTo>
                      <a:pt x="1125236" y="1149398"/>
                      <a:pt x="1124028" y="1148191"/>
                      <a:pt x="1122820" y="1148191"/>
                    </a:cubicBezTo>
                    <a:cubicBezTo>
                      <a:pt x="1122820" y="1148191"/>
                      <a:pt x="1122820" y="1148191"/>
                      <a:pt x="1122820" y="1148191"/>
                    </a:cubicBezTo>
                    <a:cubicBezTo>
                      <a:pt x="1121612" y="1148191"/>
                      <a:pt x="1120403" y="1146982"/>
                      <a:pt x="1120403" y="1146982"/>
                    </a:cubicBezTo>
                    <a:cubicBezTo>
                      <a:pt x="1120403" y="1146982"/>
                      <a:pt x="1120403" y="1146982"/>
                      <a:pt x="1120403" y="1146982"/>
                    </a:cubicBezTo>
                    <a:cubicBezTo>
                      <a:pt x="1119195" y="1146982"/>
                      <a:pt x="1117988" y="1145774"/>
                      <a:pt x="1117988" y="1145774"/>
                    </a:cubicBezTo>
                    <a:cubicBezTo>
                      <a:pt x="1117988" y="1145774"/>
                      <a:pt x="1117988" y="1145774"/>
                      <a:pt x="1117988" y="1145774"/>
                    </a:cubicBezTo>
                    <a:cubicBezTo>
                      <a:pt x="1116779" y="1144566"/>
                      <a:pt x="1115571" y="1144566"/>
                      <a:pt x="1115571" y="1143358"/>
                    </a:cubicBezTo>
                    <a:cubicBezTo>
                      <a:pt x="1114363" y="1143358"/>
                      <a:pt x="1114363" y="1143358"/>
                      <a:pt x="1113155" y="1142150"/>
                    </a:cubicBezTo>
                    <a:cubicBezTo>
                      <a:pt x="1113155" y="1142150"/>
                      <a:pt x="1113155" y="1142150"/>
                      <a:pt x="1113155" y="1142150"/>
                    </a:cubicBezTo>
                    <a:cubicBezTo>
                      <a:pt x="1113155" y="1142150"/>
                      <a:pt x="1113155" y="1142150"/>
                      <a:pt x="1113155" y="1142150"/>
                    </a:cubicBezTo>
                    <a:cubicBezTo>
                      <a:pt x="1113155" y="1142150"/>
                      <a:pt x="1111947" y="1142150"/>
                      <a:pt x="1111947" y="1142150"/>
                    </a:cubicBezTo>
                    <a:cubicBezTo>
                      <a:pt x="1109531" y="1142150"/>
                      <a:pt x="1108322" y="1142150"/>
                      <a:pt x="1108322" y="1143358"/>
                    </a:cubicBezTo>
                    <a:cubicBezTo>
                      <a:pt x="1107114" y="1144566"/>
                      <a:pt x="1109531" y="1148191"/>
                      <a:pt x="1110738" y="1150607"/>
                    </a:cubicBezTo>
                    <a:cubicBezTo>
                      <a:pt x="1111947" y="1153023"/>
                      <a:pt x="1113155" y="1154231"/>
                      <a:pt x="1114363" y="1155439"/>
                    </a:cubicBezTo>
                    <a:cubicBezTo>
                      <a:pt x="1115571" y="1156647"/>
                      <a:pt x="1117988" y="1157855"/>
                      <a:pt x="1119195" y="1159064"/>
                    </a:cubicBezTo>
                    <a:cubicBezTo>
                      <a:pt x="1122820" y="1161480"/>
                      <a:pt x="1126444" y="1163896"/>
                      <a:pt x="1130069" y="1167520"/>
                    </a:cubicBezTo>
                    <a:cubicBezTo>
                      <a:pt x="1131277" y="1168728"/>
                      <a:pt x="1132485" y="1171145"/>
                      <a:pt x="1133693" y="1172353"/>
                    </a:cubicBezTo>
                    <a:cubicBezTo>
                      <a:pt x="1133693" y="1172353"/>
                      <a:pt x="1133693" y="1172353"/>
                      <a:pt x="1133693" y="1172353"/>
                    </a:cubicBezTo>
                    <a:cubicBezTo>
                      <a:pt x="1133693" y="1172353"/>
                      <a:pt x="1133693" y="1172353"/>
                      <a:pt x="1133693" y="1172353"/>
                    </a:cubicBezTo>
                    <a:cubicBezTo>
                      <a:pt x="1133693" y="1172353"/>
                      <a:pt x="1133693" y="1172353"/>
                      <a:pt x="1133693" y="1172353"/>
                    </a:cubicBezTo>
                    <a:cubicBezTo>
                      <a:pt x="1131277" y="1168728"/>
                      <a:pt x="1127652" y="1166312"/>
                      <a:pt x="1125236" y="1163896"/>
                    </a:cubicBezTo>
                    <a:cubicBezTo>
                      <a:pt x="1121612" y="1161480"/>
                      <a:pt x="1119195" y="1159064"/>
                      <a:pt x="1115571" y="1156647"/>
                    </a:cubicBezTo>
                    <a:cubicBezTo>
                      <a:pt x="1113155" y="1155439"/>
                      <a:pt x="1111947" y="1153023"/>
                      <a:pt x="1109531" y="1150607"/>
                    </a:cubicBezTo>
                    <a:cubicBezTo>
                      <a:pt x="1109531" y="1150607"/>
                      <a:pt x="1109531" y="1150607"/>
                      <a:pt x="1109531" y="1150607"/>
                    </a:cubicBezTo>
                    <a:cubicBezTo>
                      <a:pt x="1109531" y="1150607"/>
                      <a:pt x="1109531" y="1150607"/>
                      <a:pt x="1109531" y="1150607"/>
                    </a:cubicBezTo>
                    <a:cubicBezTo>
                      <a:pt x="1109531" y="1150607"/>
                      <a:pt x="1109531" y="1150607"/>
                      <a:pt x="1108322" y="1150607"/>
                    </a:cubicBezTo>
                    <a:cubicBezTo>
                      <a:pt x="1108322" y="1150607"/>
                      <a:pt x="1108322" y="1150607"/>
                      <a:pt x="1108322" y="1150607"/>
                    </a:cubicBezTo>
                    <a:cubicBezTo>
                      <a:pt x="1108322" y="1150607"/>
                      <a:pt x="1107114" y="1149398"/>
                      <a:pt x="1107114" y="1149398"/>
                    </a:cubicBezTo>
                    <a:cubicBezTo>
                      <a:pt x="1107114" y="1149398"/>
                      <a:pt x="1107114" y="1149398"/>
                      <a:pt x="1107114" y="1149398"/>
                    </a:cubicBezTo>
                    <a:cubicBezTo>
                      <a:pt x="1107114" y="1149398"/>
                      <a:pt x="1107114" y="1149398"/>
                      <a:pt x="1107114" y="1149398"/>
                    </a:cubicBezTo>
                    <a:cubicBezTo>
                      <a:pt x="1104698" y="1148191"/>
                      <a:pt x="1103490" y="1146982"/>
                      <a:pt x="1101074" y="1146982"/>
                    </a:cubicBezTo>
                    <a:cubicBezTo>
                      <a:pt x="1101074" y="1146982"/>
                      <a:pt x="1101074" y="1146982"/>
                      <a:pt x="1101074" y="1146982"/>
                    </a:cubicBezTo>
                    <a:cubicBezTo>
                      <a:pt x="1101074" y="1146982"/>
                      <a:pt x="1099866" y="1146982"/>
                      <a:pt x="1099866" y="1146982"/>
                    </a:cubicBezTo>
                    <a:cubicBezTo>
                      <a:pt x="1099866" y="1146982"/>
                      <a:pt x="1099866" y="1146982"/>
                      <a:pt x="1101074" y="1148191"/>
                    </a:cubicBezTo>
                    <a:cubicBezTo>
                      <a:pt x="1103490" y="1151815"/>
                      <a:pt x="1104698" y="1155439"/>
                      <a:pt x="1108322" y="1159064"/>
                    </a:cubicBezTo>
                    <a:cubicBezTo>
                      <a:pt x="1110738" y="1162688"/>
                      <a:pt x="1114363" y="1165104"/>
                      <a:pt x="1116779" y="1168728"/>
                    </a:cubicBezTo>
                    <a:cubicBezTo>
                      <a:pt x="1116779" y="1168728"/>
                      <a:pt x="1116779" y="1168728"/>
                      <a:pt x="1116779" y="1168728"/>
                    </a:cubicBezTo>
                    <a:cubicBezTo>
                      <a:pt x="1116779" y="1168728"/>
                      <a:pt x="1116779" y="1168728"/>
                      <a:pt x="1116779" y="1168728"/>
                    </a:cubicBezTo>
                    <a:cubicBezTo>
                      <a:pt x="1116779" y="1168728"/>
                      <a:pt x="1116779" y="1168728"/>
                      <a:pt x="1116779" y="1168728"/>
                    </a:cubicBezTo>
                    <a:cubicBezTo>
                      <a:pt x="1117988" y="1168728"/>
                      <a:pt x="1119195" y="1169937"/>
                      <a:pt x="1119195" y="1171145"/>
                    </a:cubicBezTo>
                    <a:cubicBezTo>
                      <a:pt x="1119195" y="1171145"/>
                      <a:pt x="1119195" y="1171145"/>
                      <a:pt x="1119195" y="1171145"/>
                    </a:cubicBezTo>
                    <a:cubicBezTo>
                      <a:pt x="1119195" y="1171145"/>
                      <a:pt x="1119195" y="1172353"/>
                      <a:pt x="1119195" y="1172353"/>
                    </a:cubicBezTo>
                    <a:cubicBezTo>
                      <a:pt x="1119195" y="1172353"/>
                      <a:pt x="1119195" y="1173561"/>
                      <a:pt x="1119195" y="1173561"/>
                    </a:cubicBezTo>
                    <a:cubicBezTo>
                      <a:pt x="1119195" y="1173561"/>
                      <a:pt x="1119195" y="1173561"/>
                      <a:pt x="1119195" y="1173561"/>
                    </a:cubicBezTo>
                    <a:cubicBezTo>
                      <a:pt x="1120403" y="1173561"/>
                      <a:pt x="1120403" y="1174769"/>
                      <a:pt x="1120403" y="1174769"/>
                    </a:cubicBezTo>
                    <a:cubicBezTo>
                      <a:pt x="1120403" y="1174769"/>
                      <a:pt x="1120403" y="1174769"/>
                      <a:pt x="1120403" y="1174769"/>
                    </a:cubicBezTo>
                    <a:cubicBezTo>
                      <a:pt x="1120403" y="1174769"/>
                      <a:pt x="1120403" y="1174769"/>
                      <a:pt x="1120403" y="1174769"/>
                    </a:cubicBezTo>
                    <a:cubicBezTo>
                      <a:pt x="1120403" y="1174769"/>
                      <a:pt x="1120403" y="1174769"/>
                      <a:pt x="1120403" y="1174769"/>
                    </a:cubicBezTo>
                    <a:cubicBezTo>
                      <a:pt x="1120403" y="1175977"/>
                      <a:pt x="1120403" y="1175977"/>
                      <a:pt x="1120403" y="1177185"/>
                    </a:cubicBezTo>
                    <a:cubicBezTo>
                      <a:pt x="1120403" y="1177185"/>
                      <a:pt x="1120403" y="1177185"/>
                      <a:pt x="1121612" y="1178394"/>
                    </a:cubicBezTo>
                    <a:cubicBezTo>
                      <a:pt x="1121612" y="1178394"/>
                      <a:pt x="1121612" y="1178394"/>
                      <a:pt x="1121612" y="1178394"/>
                    </a:cubicBezTo>
                    <a:cubicBezTo>
                      <a:pt x="1121612" y="1178394"/>
                      <a:pt x="1121612" y="1178394"/>
                      <a:pt x="1122820" y="1179601"/>
                    </a:cubicBezTo>
                    <a:cubicBezTo>
                      <a:pt x="1122820" y="1179601"/>
                      <a:pt x="1122820" y="1179601"/>
                      <a:pt x="1122820" y="1179601"/>
                    </a:cubicBezTo>
                    <a:cubicBezTo>
                      <a:pt x="1122820" y="1179601"/>
                      <a:pt x="1122820" y="1179601"/>
                      <a:pt x="1122820" y="1179601"/>
                    </a:cubicBezTo>
                    <a:cubicBezTo>
                      <a:pt x="1122820" y="1179601"/>
                      <a:pt x="1122820" y="1179601"/>
                      <a:pt x="1122820" y="1179601"/>
                    </a:cubicBezTo>
                    <a:cubicBezTo>
                      <a:pt x="1122820" y="1179601"/>
                      <a:pt x="1122820" y="1179601"/>
                      <a:pt x="1122820" y="1179601"/>
                    </a:cubicBezTo>
                    <a:cubicBezTo>
                      <a:pt x="1122820" y="1179601"/>
                      <a:pt x="1122820" y="1179601"/>
                      <a:pt x="1122820" y="1179601"/>
                    </a:cubicBezTo>
                    <a:cubicBezTo>
                      <a:pt x="1124028" y="1180810"/>
                      <a:pt x="1125236" y="1182018"/>
                      <a:pt x="1125236" y="1183226"/>
                    </a:cubicBezTo>
                    <a:cubicBezTo>
                      <a:pt x="1126444" y="1184434"/>
                      <a:pt x="1126444" y="1185642"/>
                      <a:pt x="1127652" y="1186850"/>
                    </a:cubicBezTo>
                    <a:cubicBezTo>
                      <a:pt x="1127652" y="1186850"/>
                      <a:pt x="1127652" y="1186850"/>
                      <a:pt x="1127652" y="1186850"/>
                    </a:cubicBezTo>
                    <a:cubicBezTo>
                      <a:pt x="1130069" y="1189267"/>
                      <a:pt x="1133693" y="1192891"/>
                      <a:pt x="1136109" y="1195307"/>
                    </a:cubicBezTo>
                    <a:cubicBezTo>
                      <a:pt x="1143358" y="1201348"/>
                      <a:pt x="1150606" y="1206180"/>
                      <a:pt x="1157856" y="1211013"/>
                    </a:cubicBezTo>
                    <a:cubicBezTo>
                      <a:pt x="1157856" y="1211013"/>
                      <a:pt x="1157856" y="1211013"/>
                      <a:pt x="1157856" y="1211013"/>
                    </a:cubicBezTo>
                    <a:cubicBezTo>
                      <a:pt x="1160272" y="1212221"/>
                      <a:pt x="1161480" y="1213429"/>
                      <a:pt x="1163896" y="1214637"/>
                    </a:cubicBezTo>
                    <a:cubicBezTo>
                      <a:pt x="1166313" y="1215845"/>
                      <a:pt x="1167520" y="1217053"/>
                      <a:pt x="1169937" y="1218261"/>
                    </a:cubicBezTo>
                    <a:cubicBezTo>
                      <a:pt x="1179602" y="1223094"/>
                      <a:pt x="1189266" y="1227926"/>
                      <a:pt x="1198931" y="1232759"/>
                    </a:cubicBezTo>
                    <a:cubicBezTo>
                      <a:pt x="1203764" y="1235175"/>
                      <a:pt x="1208597" y="1236383"/>
                      <a:pt x="1212221" y="1238800"/>
                    </a:cubicBezTo>
                    <a:cubicBezTo>
                      <a:pt x="1215845" y="1240008"/>
                      <a:pt x="1219469" y="1241216"/>
                      <a:pt x="1223094" y="1242424"/>
                    </a:cubicBezTo>
                    <a:cubicBezTo>
                      <a:pt x="1235175" y="1244840"/>
                      <a:pt x="1250881" y="1243632"/>
                      <a:pt x="1261754" y="1237592"/>
                    </a:cubicBezTo>
                    <a:cubicBezTo>
                      <a:pt x="1262962" y="1236383"/>
                      <a:pt x="1264170" y="1236383"/>
                      <a:pt x="1266587" y="1235175"/>
                    </a:cubicBezTo>
                    <a:cubicBezTo>
                      <a:pt x="1269003" y="1232759"/>
                      <a:pt x="1271419" y="1231551"/>
                      <a:pt x="1273835" y="1229135"/>
                    </a:cubicBezTo>
                    <a:cubicBezTo>
                      <a:pt x="1279876" y="1223094"/>
                      <a:pt x="1281084" y="1214637"/>
                      <a:pt x="1282292" y="1206180"/>
                    </a:cubicBezTo>
                    <a:cubicBezTo>
                      <a:pt x="1282292" y="1204972"/>
                      <a:pt x="1282292" y="1203764"/>
                      <a:pt x="1282292" y="1202556"/>
                    </a:cubicBezTo>
                    <a:lnTo>
                      <a:pt x="1282292" y="1202556"/>
                    </a:lnTo>
                    <a:cubicBezTo>
                      <a:pt x="1282292" y="1202556"/>
                      <a:pt x="1282292" y="1202556"/>
                      <a:pt x="1282292" y="1202556"/>
                    </a:cubicBezTo>
                    <a:cubicBezTo>
                      <a:pt x="1282292" y="1198931"/>
                      <a:pt x="1282292" y="1194099"/>
                      <a:pt x="1279876" y="1190475"/>
                    </a:cubicBezTo>
                    <a:cubicBezTo>
                      <a:pt x="1279876" y="1190475"/>
                      <a:pt x="1279876" y="1190475"/>
                      <a:pt x="1279876" y="1190475"/>
                    </a:cubicBezTo>
                    <a:cubicBezTo>
                      <a:pt x="1279876" y="1190475"/>
                      <a:pt x="1278668" y="1189267"/>
                      <a:pt x="1278668" y="1189267"/>
                    </a:cubicBezTo>
                    <a:cubicBezTo>
                      <a:pt x="1278668" y="1189267"/>
                      <a:pt x="1278668" y="1189267"/>
                      <a:pt x="1278668" y="1189267"/>
                    </a:cubicBezTo>
                    <a:cubicBezTo>
                      <a:pt x="1278668" y="1189267"/>
                      <a:pt x="1277459" y="1189267"/>
                      <a:pt x="1277459" y="1188058"/>
                    </a:cubicBezTo>
                    <a:cubicBezTo>
                      <a:pt x="1277459" y="1188058"/>
                      <a:pt x="1277459" y="1188058"/>
                      <a:pt x="1277459" y="1188058"/>
                    </a:cubicBezTo>
                    <a:cubicBezTo>
                      <a:pt x="1277459" y="1188058"/>
                      <a:pt x="1276251" y="1188058"/>
                      <a:pt x="1276251" y="1186850"/>
                    </a:cubicBezTo>
                    <a:cubicBezTo>
                      <a:pt x="1276251" y="1186850"/>
                      <a:pt x="1276251" y="1186850"/>
                      <a:pt x="1276251" y="1186850"/>
                    </a:cubicBezTo>
                    <a:cubicBezTo>
                      <a:pt x="1273835" y="1185642"/>
                      <a:pt x="1271419" y="1184434"/>
                      <a:pt x="1270211" y="1184434"/>
                    </a:cubicBezTo>
                    <a:cubicBezTo>
                      <a:pt x="1270211" y="1184434"/>
                      <a:pt x="1270211" y="1184434"/>
                      <a:pt x="1270211" y="1184434"/>
                    </a:cubicBezTo>
                    <a:cubicBezTo>
                      <a:pt x="1270211" y="1184434"/>
                      <a:pt x="1270211" y="1184434"/>
                      <a:pt x="1269003" y="1184434"/>
                    </a:cubicBezTo>
                    <a:cubicBezTo>
                      <a:pt x="1267794" y="1184434"/>
                      <a:pt x="1266587" y="1184434"/>
                      <a:pt x="1265378" y="1184434"/>
                    </a:cubicBezTo>
                    <a:cubicBezTo>
                      <a:pt x="1265378" y="1184434"/>
                      <a:pt x="1265378" y="1184434"/>
                      <a:pt x="1264170" y="1184434"/>
                    </a:cubicBezTo>
                    <a:cubicBezTo>
                      <a:pt x="1264170" y="1184434"/>
                      <a:pt x="1264170" y="1184434"/>
                      <a:pt x="1264170" y="1184434"/>
                    </a:cubicBezTo>
                    <a:cubicBezTo>
                      <a:pt x="1264170" y="1184434"/>
                      <a:pt x="1262962" y="1184434"/>
                      <a:pt x="1262962" y="1184434"/>
                    </a:cubicBezTo>
                    <a:cubicBezTo>
                      <a:pt x="1262962" y="1184434"/>
                      <a:pt x="1262962" y="1184434"/>
                      <a:pt x="1262962" y="1184434"/>
                    </a:cubicBezTo>
                    <a:cubicBezTo>
                      <a:pt x="1262962" y="1184434"/>
                      <a:pt x="1261754" y="1184434"/>
                      <a:pt x="1261754" y="1184434"/>
                    </a:cubicBezTo>
                    <a:cubicBezTo>
                      <a:pt x="1261754" y="1184434"/>
                      <a:pt x="1261754" y="1184434"/>
                      <a:pt x="1261754" y="1184434"/>
                    </a:cubicBezTo>
                    <a:cubicBezTo>
                      <a:pt x="1261754" y="1184434"/>
                      <a:pt x="1260546" y="1184434"/>
                      <a:pt x="1260546" y="1184434"/>
                    </a:cubicBezTo>
                    <a:cubicBezTo>
                      <a:pt x="1260546" y="1184434"/>
                      <a:pt x="1259337" y="1184434"/>
                      <a:pt x="1259337" y="1184434"/>
                    </a:cubicBezTo>
                    <a:lnTo>
                      <a:pt x="1258130" y="1184434"/>
                    </a:lnTo>
                    <a:cubicBezTo>
                      <a:pt x="1258130" y="1184434"/>
                      <a:pt x="1258130" y="1184434"/>
                      <a:pt x="1258130" y="1184434"/>
                    </a:cubicBezTo>
                    <a:cubicBezTo>
                      <a:pt x="1258130" y="1184434"/>
                      <a:pt x="1258130" y="1184434"/>
                      <a:pt x="1256922" y="1184434"/>
                    </a:cubicBezTo>
                    <a:cubicBezTo>
                      <a:pt x="1256922" y="1184434"/>
                      <a:pt x="1255713" y="1184434"/>
                      <a:pt x="1255713" y="1184434"/>
                    </a:cubicBezTo>
                    <a:cubicBezTo>
                      <a:pt x="1254505" y="1184434"/>
                      <a:pt x="1253297" y="1184434"/>
                      <a:pt x="1253297" y="1183226"/>
                    </a:cubicBezTo>
                    <a:cubicBezTo>
                      <a:pt x="1253297" y="1183226"/>
                      <a:pt x="1253297" y="1183226"/>
                      <a:pt x="1253297" y="1183226"/>
                    </a:cubicBezTo>
                    <a:cubicBezTo>
                      <a:pt x="1253297" y="1183226"/>
                      <a:pt x="1253297" y="1183226"/>
                      <a:pt x="1253297" y="1183226"/>
                    </a:cubicBezTo>
                    <a:lnTo>
                      <a:pt x="1253297" y="1183226"/>
                    </a:lnTo>
                    <a:cubicBezTo>
                      <a:pt x="1253297" y="1183226"/>
                      <a:pt x="1253297" y="1183226"/>
                      <a:pt x="1253297" y="1183226"/>
                    </a:cubicBezTo>
                    <a:cubicBezTo>
                      <a:pt x="1253297" y="1183226"/>
                      <a:pt x="1253297" y="1183226"/>
                      <a:pt x="1253297" y="1183226"/>
                    </a:cubicBezTo>
                    <a:cubicBezTo>
                      <a:pt x="1253297" y="1183226"/>
                      <a:pt x="1254505" y="1183226"/>
                      <a:pt x="1254505" y="1183226"/>
                    </a:cubicBezTo>
                    <a:cubicBezTo>
                      <a:pt x="1254505" y="1183226"/>
                      <a:pt x="1254505" y="1183226"/>
                      <a:pt x="1254505" y="1183226"/>
                    </a:cubicBezTo>
                    <a:cubicBezTo>
                      <a:pt x="1254505" y="1183226"/>
                      <a:pt x="1254505" y="1183226"/>
                      <a:pt x="1254505" y="1183226"/>
                    </a:cubicBezTo>
                    <a:cubicBezTo>
                      <a:pt x="1254505" y="1183226"/>
                      <a:pt x="1254505" y="1183226"/>
                      <a:pt x="1254505" y="1183226"/>
                    </a:cubicBezTo>
                    <a:cubicBezTo>
                      <a:pt x="1254505" y="1183226"/>
                      <a:pt x="1254505" y="1183226"/>
                      <a:pt x="1254505" y="1183226"/>
                    </a:cubicBezTo>
                    <a:lnTo>
                      <a:pt x="1254505" y="1183226"/>
                    </a:lnTo>
                    <a:cubicBezTo>
                      <a:pt x="1260546" y="1184434"/>
                      <a:pt x="1266587" y="1184434"/>
                      <a:pt x="1272627" y="1183226"/>
                    </a:cubicBezTo>
                    <a:cubicBezTo>
                      <a:pt x="1273835" y="1183226"/>
                      <a:pt x="1275044" y="1183226"/>
                      <a:pt x="1276251" y="1182018"/>
                    </a:cubicBezTo>
                    <a:cubicBezTo>
                      <a:pt x="1277459" y="1182018"/>
                      <a:pt x="1277459" y="1182018"/>
                      <a:pt x="1277459" y="1180810"/>
                    </a:cubicBezTo>
                    <a:cubicBezTo>
                      <a:pt x="1277459" y="1180810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9601"/>
                    </a:cubicBezTo>
                    <a:cubicBezTo>
                      <a:pt x="1277459" y="1179601"/>
                      <a:pt x="1277459" y="1179601"/>
                      <a:pt x="1277459" y="1178394"/>
                    </a:cubicBezTo>
                    <a:cubicBezTo>
                      <a:pt x="1277459" y="1178394"/>
                      <a:pt x="1277459" y="1178394"/>
                      <a:pt x="1277459" y="1178394"/>
                    </a:cubicBezTo>
                    <a:cubicBezTo>
                      <a:pt x="1277459" y="1178394"/>
                      <a:pt x="1277459" y="1178394"/>
                      <a:pt x="1277459" y="1178394"/>
                    </a:cubicBezTo>
                    <a:cubicBezTo>
                      <a:pt x="1277459" y="1178394"/>
                      <a:pt x="1277459" y="1177185"/>
                      <a:pt x="1276251" y="1177185"/>
                    </a:cubicBezTo>
                    <a:cubicBezTo>
                      <a:pt x="1276251" y="1177185"/>
                      <a:pt x="1276251" y="1177185"/>
                      <a:pt x="1276251" y="1177185"/>
                    </a:cubicBezTo>
                    <a:cubicBezTo>
                      <a:pt x="1276251" y="1177185"/>
                      <a:pt x="1276251" y="1175977"/>
                      <a:pt x="1276251" y="1175977"/>
                    </a:cubicBezTo>
                    <a:cubicBezTo>
                      <a:pt x="1276251" y="1174769"/>
                      <a:pt x="1276251" y="1174769"/>
                      <a:pt x="1275044" y="1173561"/>
                    </a:cubicBezTo>
                    <a:cubicBezTo>
                      <a:pt x="1275044" y="1173561"/>
                      <a:pt x="1275044" y="1173561"/>
                      <a:pt x="1275044" y="1173561"/>
                    </a:cubicBezTo>
                    <a:cubicBezTo>
                      <a:pt x="1275044" y="1173561"/>
                      <a:pt x="1275044" y="1172353"/>
                      <a:pt x="1275044" y="1172353"/>
                    </a:cubicBezTo>
                    <a:lnTo>
                      <a:pt x="1275044" y="1172353"/>
                    </a:lnTo>
                    <a:cubicBezTo>
                      <a:pt x="1275044" y="1171145"/>
                      <a:pt x="1275044" y="1171145"/>
                      <a:pt x="1275044" y="1169937"/>
                    </a:cubicBezTo>
                    <a:cubicBezTo>
                      <a:pt x="1275044" y="1169937"/>
                      <a:pt x="1275044" y="1169937"/>
                      <a:pt x="1275044" y="1169937"/>
                    </a:cubicBezTo>
                    <a:cubicBezTo>
                      <a:pt x="1275044" y="1169937"/>
                      <a:pt x="1275044" y="1168728"/>
                      <a:pt x="1275044" y="1168728"/>
                    </a:cubicBezTo>
                    <a:cubicBezTo>
                      <a:pt x="1275044" y="1168728"/>
                      <a:pt x="1275044" y="1168728"/>
                      <a:pt x="1275044" y="1168728"/>
                    </a:cubicBezTo>
                    <a:cubicBezTo>
                      <a:pt x="1275044" y="1168728"/>
                      <a:pt x="1275044" y="1168728"/>
                      <a:pt x="1275044" y="1167520"/>
                    </a:cubicBezTo>
                    <a:lnTo>
                      <a:pt x="1275044" y="1167520"/>
                    </a:lnTo>
                    <a:cubicBezTo>
                      <a:pt x="1275044" y="1166312"/>
                      <a:pt x="1273835" y="1165104"/>
                      <a:pt x="1272627" y="1163896"/>
                    </a:cubicBezTo>
                    <a:lnTo>
                      <a:pt x="1272627" y="1163896"/>
                    </a:lnTo>
                    <a:cubicBezTo>
                      <a:pt x="1272627" y="1163896"/>
                      <a:pt x="1272627" y="1163896"/>
                      <a:pt x="1271419" y="1163896"/>
                    </a:cubicBezTo>
                    <a:cubicBezTo>
                      <a:pt x="1271419" y="1163896"/>
                      <a:pt x="1271419" y="1163896"/>
                      <a:pt x="1271419" y="1163896"/>
                    </a:cubicBezTo>
                    <a:cubicBezTo>
                      <a:pt x="1271419" y="1163896"/>
                      <a:pt x="1271419" y="1163896"/>
                      <a:pt x="1271419" y="1163896"/>
                    </a:cubicBezTo>
                    <a:cubicBezTo>
                      <a:pt x="1270211" y="1163896"/>
                      <a:pt x="1270211" y="1163896"/>
                      <a:pt x="1269003" y="1163896"/>
                    </a:cubicBezTo>
                    <a:cubicBezTo>
                      <a:pt x="1269003" y="1163896"/>
                      <a:pt x="1269003" y="1163896"/>
                      <a:pt x="1269003" y="1163896"/>
                    </a:cubicBezTo>
                    <a:cubicBezTo>
                      <a:pt x="1269003" y="1163896"/>
                      <a:pt x="1267794" y="1163896"/>
                      <a:pt x="1267794" y="1163896"/>
                    </a:cubicBezTo>
                    <a:cubicBezTo>
                      <a:pt x="1267794" y="1163896"/>
                      <a:pt x="1267794" y="1163896"/>
                      <a:pt x="1267794" y="1163896"/>
                    </a:cubicBezTo>
                    <a:cubicBezTo>
                      <a:pt x="1267794" y="1163896"/>
                      <a:pt x="1267794" y="1163896"/>
                      <a:pt x="1266587" y="1163896"/>
                    </a:cubicBezTo>
                    <a:cubicBezTo>
                      <a:pt x="1266587" y="1163896"/>
                      <a:pt x="1266587" y="1163896"/>
                      <a:pt x="1266587" y="1163896"/>
                    </a:cubicBezTo>
                    <a:cubicBezTo>
                      <a:pt x="1266587" y="1163896"/>
                      <a:pt x="1265378" y="1163896"/>
                      <a:pt x="1265378" y="1163896"/>
                    </a:cubicBezTo>
                    <a:cubicBezTo>
                      <a:pt x="1265378" y="1163896"/>
                      <a:pt x="1265378" y="1163896"/>
                      <a:pt x="1265378" y="1163896"/>
                    </a:cubicBezTo>
                    <a:cubicBezTo>
                      <a:pt x="1264170" y="1163896"/>
                      <a:pt x="1262962" y="1165104"/>
                      <a:pt x="1261754" y="1165104"/>
                    </a:cubicBezTo>
                    <a:cubicBezTo>
                      <a:pt x="1261754" y="1165104"/>
                      <a:pt x="1261754" y="1165104"/>
                      <a:pt x="1261754" y="1165104"/>
                    </a:cubicBezTo>
                    <a:cubicBezTo>
                      <a:pt x="1261754" y="1165104"/>
                      <a:pt x="1261754" y="1165104"/>
                      <a:pt x="1261754" y="1165104"/>
                    </a:cubicBezTo>
                    <a:cubicBezTo>
                      <a:pt x="1261754" y="1165104"/>
                      <a:pt x="1260546" y="1165104"/>
                      <a:pt x="1260546" y="1166312"/>
                    </a:cubicBezTo>
                    <a:cubicBezTo>
                      <a:pt x="1259337" y="1167520"/>
                      <a:pt x="1256922" y="1168728"/>
                      <a:pt x="1255713" y="1168728"/>
                    </a:cubicBezTo>
                    <a:cubicBezTo>
                      <a:pt x="1255713" y="1168728"/>
                      <a:pt x="1254505" y="1168728"/>
                      <a:pt x="1254505" y="1168728"/>
                    </a:cubicBezTo>
                    <a:cubicBezTo>
                      <a:pt x="1254505" y="1168728"/>
                      <a:pt x="1253297" y="1168728"/>
                      <a:pt x="1253297" y="1168728"/>
                    </a:cubicBezTo>
                    <a:cubicBezTo>
                      <a:pt x="1252089" y="1168728"/>
                      <a:pt x="1250881" y="1168728"/>
                      <a:pt x="1249673" y="1168728"/>
                    </a:cubicBezTo>
                    <a:cubicBezTo>
                      <a:pt x="1247256" y="1168728"/>
                      <a:pt x="1244840" y="1168728"/>
                      <a:pt x="1242424" y="1168728"/>
                    </a:cubicBezTo>
                    <a:cubicBezTo>
                      <a:pt x="1241216" y="1168728"/>
                      <a:pt x="1238800" y="1168728"/>
                      <a:pt x="1237591" y="1169937"/>
                    </a:cubicBezTo>
                    <a:cubicBezTo>
                      <a:pt x="1230343" y="1171145"/>
                      <a:pt x="1223094" y="1168728"/>
                      <a:pt x="1217053" y="1165104"/>
                    </a:cubicBezTo>
                    <a:cubicBezTo>
                      <a:pt x="1217053" y="1165104"/>
                      <a:pt x="1217053" y="1163896"/>
                      <a:pt x="1217053" y="1165104"/>
                    </a:cubicBezTo>
                    <a:cubicBezTo>
                      <a:pt x="1225510" y="1168728"/>
                      <a:pt x="1233967" y="1167520"/>
                      <a:pt x="1242424" y="1166312"/>
                    </a:cubicBezTo>
                    <a:cubicBezTo>
                      <a:pt x="1243632" y="1166312"/>
                      <a:pt x="1243632" y="1166312"/>
                      <a:pt x="1244840" y="1166312"/>
                    </a:cubicBezTo>
                    <a:cubicBezTo>
                      <a:pt x="1247256" y="1166312"/>
                      <a:pt x="1250881" y="1166312"/>
                      <a:pt x="1253297" y="1166312"/>
                    </a:cubicBezTo>
                    <a:cubicBezTo>
                      <a:pt x="1255713" y="1166312"/>
                      <a:pt x="1256922" y="1166312"/>
                      <a:pt x="1259337" y="1165104"/>
                    </a:cubicBezTo>
                    <a:cubicBezTo>
                      <a:pt x="1261754" y="1163896"/>
                      <a:pt x="1262962" y="1162688"/>
                      <a:pt x="1265378" y="1162688"/>
                    </a:cubicBezTo>
                    <a:cubicBezTo>
                      <a:pt x="1269003" y="1161480"/>
                      <a:pt x="1272627" y="1161480"/>
                      <a:pt x="1276251" y="1159064"/>
                    </a:cubicBezTo>
                    <a:cubicBezTo>
                      <a:pt x="1276251" y="1159064"/>
                      <a:pt x="1277459" y="1157855"/>
                      <a:pt x="1277459" y="1157855"/>
                    </a:cubicBezTo>
                    <a:cubicBezTo>
                      <a:pt x="1277459" y="1157855"/>
                      <a:pt x="1277459" y="1157855"/>
                      <a:pt x="1278668" y="1156647"/>
                    </a:cubicBezTo>
                    <a:cubicBezTo>
                      <a:pt x="1278668" y="1156647"/>
                      <a:pt x="1278668" y="1156647"/>
                      <a:pt x="1279876" y="1155439"/>
                    </a:cubicBezTo>
                    <a:cubicBezTo>
                      <a:pt x="1279876" y="1155439"/>
                      <a:pt x="1281084" y="1154231"/>
                      <a:pt x="1281084" y="1154231"/>
                    </a:cubicBezTo>
                    <a:cubicBezTo>
                      <a:pt x="1281084" y="1154231"/>
                      <a:pt x="1281084" y="1154231"/>
                      <a:pt x="1281084" y="1154231"/>
                    </a:cubicBezTo>
                    <a:cubicBezTo>
                      <a:pt x="1281084" y="1154231"/>
                      <a:pt x="1282292" y="1153023"/>
                      <a:pt x="1282292" y="1153023"/>
                    </a:cubicBezTo>
                    <a:cubicBezTo>
                      <a:pt x="1282292" y="1153023"/>
                      <a:pt x="1282292" y="1153023"/>
                      <a:pt x="1282292" y="1153023"/>
                    </a:cubicBezTo>
                    <a:cubicBezTo>
                      <a:pt x="1282292" y="1153023"/>
                      <a:pt x="1283500" y="1151815"/>
                      <a:pt x="1283500" y="1151815"/>
                    </a:cubicBezTo>
                    <a:cubicBezTo>
                      <a:pt x="1283500" y="1151815"/>
                      <a:pt x="1283500" y="1151815"/>
                      <a:pt x="1283500" y="1151815"/>
                    </a:cubicBezTo>
                    <a:cubicBezTo>
                      <a:pt x="1283500" y="1151815"/>
                      <a:pt x="1284708" y="1150607"/>
                      <a:pt x="1284708" y="1150607"/>
                    </a:cubicBezTo>
                    <a:cubicBezTo>
                      <a:pt x="1284708" y="1150607"/>
                      <a:pt x="1284708" y="1150607"/>
                      <a:pt x="1284708" y="1150607"/>
                    </a:cubicBezTo>
                    <a:cubicBezTo>
                      <a:pt x="1284708" y="1149398"/>
                      <a:pt x="1285916" y="1149398"/>
                      <a:pt x="1285916" y="1148191"/>
                    </a:cubicBezTo>
                    <a:cubicBezTo>
                      <a:pt x="1285916" y="1148191"/>
                      <a:pt x="1285916" y="1148191"/>
                      <a:pt x="1285916" y="1148191"/>
                    </a:cubicBezTo>
                    <a:cubicBezTo>
                      <a:pt x="1285916" y="1146982"/>
                      <a:pt x="1285916" y="1146982"/>
                      <a:pt x="1287125" y="1145774"/>
                    </a:cubicBezTo>
                    <a:cubicBezTo>
                      <a:pt x="1287125" y="1145774"/>
                      <a:pt x="1287125" y="1145774"/>
                      <a:pt x="1287125" y="1145774"/>
                    </a:cubicBezTo>
                    <a:lnTo>
                      <a:pt x="1287125" y="1145774"/>
                    </a:lnTo>
                    <a:cubicBezTo>
                      <a:pt x="1287125" y="1144566"/>
                      <a:pt x="1287125" y="1143358"/>
                      <a:pt x="1287125" y="1143358"/>
                    </a:cubicBezTo>
                    <a:cubicBezTo>
                      <a:pt x="1287125" y="1143358"/>
                      <a:pt x="1287125" y="1143358"/>
                      <a:pt x="1287125" y="1143358"/>
                    </a:cubicBezTo>
                    <a:cubicBezTo>
                      <a:pt x="1287125" y="1140942"/>
                      <a:pt x="1287125" y="1139734"/>
                      <a:pt x="1287125" y="1137317"/>
                    </a:cubicBezTo>
                    <a:lnTo>
                      <a:pt x="1287125" y="1137317"/>
                    </a:lnTo>
                    <a:cubicBezTo>
                      <a:pt x="1287125" y="1136109"/>
                      <a:pt x="1287125" y="1136109"/>
                      <a:pt x="1287125" y="1134901"/>
                    </a:cubicBezTo>
                    <a:cubicBezTo>
                      <a:pt x="1287125" y="1134901"/>
                      <a:pt x="1287125" y="1134901"/>
                      <a:pt x="1287125" y="1133693"/>
                    </a:cubicBezTo>
                    <a:cubicBezTo>
                      <a:pt x="1287125" y="1132485"/>
                      <a:pt x="1287125" y="1132485"/>
                      <a:pt x="1285916" y="1131277"/>
                    </a:cubicBezTo>
                    <a:cubicBezTo>
                      <a:pt x="1285916" y="1131277"/>
                      <a:pt x="1285916" y="1131277"/>
                      <a:pt x="1285916" y="1131277"/>
                    </a:cubicBezTo>
                    <a:cubicBezTo>
                      <a:pt x="1285916" y="1130069"/>
                      <a:pt x="1284708" y="1128860"/>
                      <a:pt x="1284708" y="1128860"/>
                    </a:cubicBezTo>
                    <a:cubicBezTo>
                      <a:pt x="1284708" y="1128860"/>
                      <a:pt x="1284708" y="1128860"/>
                      <a:pt x="1284708" y="1127652"/>
                    </a:cubicBezTo>
                    <a:cubicBezTo>
                      <a:pt x="1284708" y="1126444"/>
                      <a:pt x="1284708" y="1126444"/>
                      <a:pt x="1283500" y="1125236"/>
                    </a:cubicBezTo>
                    <a:cubicBezTo>
                      <a:pt x="1283500" y="1125236"/>
                      <a:pt x="1283500" y="1125236"/>
                      <a:pt x="1283500" y="1124028"/>
                    </a:cubicBezTo>
                    <a:cubicBezTo>
                      <a:pt x="1283500" y="1122820"/>
                      <a:pt x="1282292" y="1122820"/>
                      <a:pt x="1282292" y="1121612"/>
                    </a:cubicBezTo>
                    <a:cubicBezTo>
                      <a:pt x="1282292" y="1121612"/>
                      <a:pt x="1282292" y="1121612"/>
                      <a:pt x="1282292" y="1121612"/>
                    </a:cubicBezTo>
                    <a:lnTo>
                      <a:pt x="1282292" y="1121612"/>
                    </a:lnTo>
                    <a:cubicBezTo>
                      <a:pt x="1265378" y="1104698"/>
                      <a:pt x="1258130" y="1099866"/>
                      <a:pt x="1249673" y="1097449"/>
                    </a:cubicBezTo>
                    <a:close/>
                    <a:moveTo>
                      <a:pt x="1206180" y="946434"/>
                    </a:moveTo>
                    <a:cubicBezTo>
                      <a:pt x="1206180" y="946434"/>
                      <a:pt x="1206180" y="946434"/>
                      <a:pt x="1206180" y="946434"/>
                    </a:cubicBezTo>
                    <a:cubicBezTo>
                      <a:pt x="1211012" y="956099"/>
                      <a:pt x="1223094" y="966972"/>
                      <a:pt x="1223094" y="977845"/>
                    </a:cubicBezTo>
                    <a:cubicBezTo>
                      <a:pt x="1227926" y="991135"/>
                      <a:pt x="1227926" y="1005632"/>
                      <a:pt x="1224302" y="1018921"/>
                    </a:cubicBezTo>
                    <a:cubicBezTo>
                      <a:pt x="1221886" y="1024962"/>
                      <a:pt x="1219469" y="1031002"/>
                      <a:pt x="1215845" y="1037043"/>
                    </a:cubicBezTo>
                    <a:cubicBezTo>
                      <a:pt x="1215845" y="1037043"/>
                      <a:pt x="1215845" y="1037043"/>
                      <a:pt x="1217053" y="1038251"/>
                    </a:cubicBezTo>
                    <a:cubicBezTo>
                      <a:pt x="1219469" y="1041875"/>
                      <a:pt x="1221886" y="1045500"/>
                      <a:pt x="1224302" y="1049124"/>
                    </a:cubicBezTo>
                    <a:cubicBezTo>
                      <a:pt x="1225510" y="1052749"/>
                      <a:pt x="1225510" y="1058789"/>
                      <a:pt x="1224302" y="1062414"/>
                    </a:cubicBezTo>
                    <a:cubicBezTo>
                      <a:pt x="1224302" y="1063622"/>
                      <a:pt x="1223094" y="1064830"/>
                      <a:pt x="1223094" y="1066038"/>
                    </a:cubicBezTo>
                    <a:cubicBezTo>
                      <a:pt x="1224302" y="1068454"/>
                      <a:pt x="1225510" y="1070870"/>
                      <a:pt x="1227926" y="1073287"/>
                    </a:cubicBezTo>
                    <a:cubicBezTo>
                      <a:pt x="1238800" y="1080536"/>
                      <a:pt x="1250881" y="1080536"/>
                      <a:pt x="1261754" y="1075703"/>
                    </a:cubicBezTo>
                    <a:cubicBezTo>
                      <a:pt x="1261754" y="1075703"/>
                      <a:pt x="1262962" y="1075703"/>
                      <a:pt x="1262962" y="1075703"/>
                    </a:cubicBezTo>
                    <a:cubicBezTo>
                      <a:pt x="1262962" y="1075703"/>
                      <a:pt x="1264170" y="1074495"/>
                      <a:pt x="1264170" y="1074495"/>
                    </a:cubicBezTo>
                    <a:cubicBezTo>
                      <a:pt x="1266587" y="1072079"/>
                      <a:pt x="1269003" y="1068454"/>
                      <a:pt x="1271419" y="1066038"/>
                    </a:cubicBezTo>
                    <a:cubicBezTo>
                      <a:pt x="1273835" y="1063622"/>
                      <a:pt x="1275044" y="1058789"/>
                      <a:pt x="1278668" y="1057581"/>
                    </a:cubicBezTo>
                    <a:cubicBezTo>
                      <a:pt x="1282292" y="1055165"/>
                      <a:pt x="1284708" y="1053957"/>
                      <a:pt x="1287125" y="1051541"/>
                    </a:cubicBezTo>
                    <a:cubicBezTo>
                      <a:pt x="1291957" y="1046708"/>
                      <a:pt x="1296790" y="1043084"/>
                      <a:pt x="1301622" y="1039459"/>
                    </a:cubicBezTo>
                    <a:cubicBezTo>
                      <a:pt x="1311287" y="1032211"/>
                      <a:pt x="1322160" y="1026170"/>
                      <a:pt x="1334241" y="1020129"/>
                    </a:cubicBezTo>
                    <a:cubicBezTo>
                      <a:pt x="1341490" y="1016505"/>
                      <a:pt x="1349947" y="1009256"/>
                      <a:pt x="1359612" y="1010464"/>
                    </a:cubicBezTo>
                    <a:cubicBezTo>
                      <a:pt x="1359612" y="1010464"/>
                      <a:pt x="1359612" y="1010464"/>
                      <a:pt x="1359612" y="1010464"/>
                    </a:cubicBezTo>
                    <a:cubicBezTo>
                      <a:pt x="1359612" y="1010464"/>
                      <a:pt x="1359612" y="1010464"/>
                      <a:pt x="1359612" y="1010464"/>
                    </a:cubicBezTo>
                    <a:cubicBezTo>
                      <a:pt x="1353572" y="1011672"/>
                      <a:pt x="1349947" y="1015297"/>
                      <a:pt x="1345115" y="1017713"/>
                    </a:cubicBezTo>
                    <a:cubicBezTo>
                      <a:pt x="1340282" y="1020129"/>
                      <a:pt x="1335450" y="1023754"/>
                      <a:pt x="1329409" y="1026170"/>
                    </a:cubicBezTo>
                    <a:cubicBezTo>
                      <a:pt x="1319744" y="1031002"/>
                      <a:pt x="1310079" y="1037043"/>
                      <a:pt x="1301622" y="1044292"/>
                    </a:cubicBezTo>
                    <a:cubicBezTo>
                      <a:pt x="1296790" y="1047916"/>
                      <a:pt x="1293165" y="1051541"/>
                      <a:pt x="1288333" y="1055165"/>
                    </a:cubicBezTo>
                    <a:cubicBezTo>
                      <a:pt x="1284708" y="1057581"/>
                      <a:pt x="1279876" y="1058789"/>
                      <a:pt x="1277459" y="1062414"/>
                    </a:cubicBezTo>
                    <a:cubicBezTo>
                      <a:pt x="1273835" y="1067246"/>
                      <a:pt x="1270211" y="1072079"/>
                      <a:pt x="1265378" y="1075703"/>
                    </a:cubicBezTo>
                    <a:cubicBezTo>
                      <a:pt x="1264170" y="1075703"/>
                      <a:pt x="1264170" y="1076911"/>
                      <a:pt x="1262962" y="1076911"/>
                    </a:cubicBezTo>
                    <a:cubicBezTo>
                      <a:pt x="1262962" y="1076911"/>
                      <a:pt x="1262962" y="1076911"/>
                      <a:pt x="1262962" y="1076911"/>
                    </a:cubicBezTo>
                    <a:cubicBezTo>
                      <a:pt x="1262962" y="1078119"/>
                      <a:pt x="1258130" y="1086576"/>
                      <a:pt x="1265378" y="1084160"/>
                    </a:cubicBezTo>
                    <a:cubicBezTo>
                      <a:pt x="1269003" y="1082952"/>
                      <a:pt x="1271419" y="1081744"/>
                      <a:pt x="1273835" y="1080536"/>
                    </a:cubicBezTo>
                    <a:cubicBezTo>
                      <a:pt x="1276251" y="1079327"/>
                      <a:pt x="1277459" y="1076911"/>
                      <a:pt x="1279876" y="1075703"/>
                    </a:cubicBezTo>
                    <a:cubicBezTo>
                      <a:pt x="1287125" y="1066038"/>
                      <a:pt x="1295581" y="1057581"/>
                      <a:pt x="1305247" y="1051541"/>
                    </a:cubicBezTo>
                    <a:cubicBezTo>
                      <a:pt x="1334241" y="1029794"/>
                      <a:pt x="1370485" y="1011672"/>
                      <a:pt x="1409145" y="1011672"/>
                    </a:cubicBezTo>
                    <a:cubicBezTo>
                      <a:pt x="1423642" y="1011672"/>
                      <a:pt x="1441764" y="1015297"/>
                      <a:pt x="1453846" y="1024962"/>
                    </a:cubicBezTo>
                    <a:cubicBezTo>
                      <a:pt x="1467135" y="1037043"/>
                      <a:pt x="1470759" y="1053957"/>
                      <a:pt x="1465927" y="1068454"/>
                    </a:cubicBezTo>
                    <a:cubicBezTo>
                      <a:pt x="1464718" y="1073287"/>
                      <a:pt x="1462303" y="1078119"/>
                      <a:pt x="1458678" y="1081744"/>
                    </a:cubicBezTo>
                    <a:cubicBezTo>
                      <a:pt x="1464718" y="1076911"/>
                      <a:pt x="1469551" y="1072079"/>
                      <a:pt x="1473175" y="1067246"/>
                    </a:cubicBezTo>
                    <a:cubicBezTo>
                      <a:pt x="1481632" y="1055165"/>
                      <a:pt x="1488881" y="1035835"/>
                      <a:pt x="1481632" y="1018921"/>
                    </a:cubicBezTo>
                    <a:cubicBezTo>
                      <a:pt x="1473175" y="1000799"/>
                      <a:pt x="1456262" y="1002008"/>
                      <a:pt x="1440556" y="999591"/>
                    </a:cubicBezTo>
                    <a:cubicBezTo>
                      <a:pt x="1426059" y="997175"/>
                      <a:pt x="1411561" y="993551"/>
                      <a:pt x="1398271" y="985094"/>
                    </a:cubicBezTo>
                    <a:cubicBezTo>
                      <a:pt x="1397064" y="983886"/>
                      <a:pt x="1398271" y="983886"/>
                      <a:pt x="1399480" y="983886"/>
                    </a:cubicBezTo>
                    <a:cubicBezTo>
                      <a:pt x="1410353" y="987510"/>
                      <a:pt x="1421226" y="991135"/>
                      <a:pt x="1432100" y="993551"/>
                    </a:cubicBezTo>
                    <a:cubicBezTo>
                      <a:pt x="1434515" y="993551"/>
                      <a:pt x="1435724" y="994759"/>
                      <a:pt x="1438140" y="994759"/>
                    </a:cubicBezTo>
                    <a:cubicBezTo>
                      <a:pt x="1438140" y="994759"/>
                      <a:pt x="1438140" y="994759"/>
                      <a:pt x="1436932" y="994759"/>
                    </a:cubicBezTo>
                    <a:cubicBezTo>
                      <a:pt x="1436932" y="994759"/>
                      <a:pt x="1436932" y="994759"/>
                      <a:pt x="1435724" y="994759"/>
                    </a:cubicBezTo>
                    <a:cubicBezTo>
                      <a:pt x="1420018" y="987510"/>
                      <a:pt x="1405521" y="977845"/>
                      <a:pt x="1399480" y="960931"/>
                    </a:cubicBezTo>
                    <a:cubicBezTo>
                      <a:pt x="1395856" y="951266"/>
                      <a:pt x="1397064" y="942810"/>
                      <a:pt x="1397064" y="933144"/>
                    </a:cubicBezTo>
                    <a:cubicBezTo>
                      <a:pt x="1397064" y="925896"/>
                      <a:pt x="1394647" y="919855"/>
                      <a:pt x="1387399" y="918647"/>
                    </a:cubicBezTo>
                    <a:cubicBezTo>
                      <a:pt x="1387399" y="918647"/>
                      <a:pt x="1386190" y="918647"/>
                      <a:pt x="1386190" y="918647"/>
                    </a:cubicBezTo>
                    <a:cubicBezTo>
                      <a:pt x="1386190" y="918647"/>
                      <a:pt x="1384982" y="918647"/>
                      <a:pt x="1384982" y="918647"/>
                    </a:cubicBezTo>
                    <a:cubicBezTo>
                      <a:pt x="1380150" y="918647"/>
                      <a:pt x="1375318" y="918647"/>
                      <a:pt x="1371693" y="919855"/>
                    </a:cubicBezTo>
                    <a:cubicBezTo>
                      <a:pt x="1348739" y="923480"/>
                      <a:pt x="1325784" y="933144"/>
                      <a:pt x="1306454" y="945226"/>
                    </a:cubicBezTo>
                    <a:cubicBezTo>
                      <a:pt x="1295581" y="951266"/>
                      <a:pt x="1284708" y="958515"/>
                      <a:pt x="1275044" y="965764"/>
                    </a:cubicBezTo>
                    <a:cubicBezTo>
                      <a:pt x="1272627" y="969388"/>
                      <a:pt x="1267794" y="971805"/>
                      <a:pt x="1265378" y="974221"/>
                    </a:cubicBezTo>
                    <a:cubicBezTo>
                      <a:pt x="1264170" y="975429"/>
                      <a:pt x="1262962" y="976637"/>
                      <a:pt x="1261754" y="977845"/>
                    </a:cubicBezTo>
                    <a:cubicBezTo>
                      <a:pt x="1260546" y="981469"/>
                      <a:pt x="1255713" y="983886"/>
                      <a:pt x="1253297" y="986302"/>
                    </a:cubicBezTo>
                    <a:cubicBezTo>
                      <a:pt x="1248465" y="991135"/>
                      <a:pt x="1243632" y="997175"/>
                      <a:pt x="1237591" y="1002008"/>
                    </a:cubicBezTo>
                    <a:cubicBezTo>
                      <a:pt x="1237591" y="1002008"/>
                      <a:pt x="1236383" y="1002008"/>
                      <a:pt x="1236383" y="1002008"/>
                    </a:cubicBezTo>
                    <a:cubicBezTo>
                      <a:pt x="1238800" y="998383"/>
                      <a:pt x="1241216" y="994759"/>
                      <a:pt x="1242424" y="991135"/>
                    </a:cubicBezTo>
                    <a:cubicBezTo>
                      <a:pt x="1243632" y="988718"/>
                      <a:pt x="1243632" y="987510"/>
                      <a:pt x="1246048" y="986302"/>
                    </a:cubicBezTo>
                    <a:cubicBezTo>
                      <a:pt x="1244840" y="974221"/>
                      <a:pt x="1250881" y="962139"/>
                      <a:pt x="1256922" y="952474"/>
                    </a:cubicBezTo>
                    <a:cubicBezTo>
                      <a:pt x="1264170" y="939185"/>
                      <a:pt x="1272627" y="931936"/>
                      <a:pt x="1284708" y="924688"/>
                    </a:cubicBezTo>
                    <a:cubicBezTo>
                      <a:pt x="1284708" y="924688"/>
                      <a:pt x="1284708" y="924688"/>
                      <a:pt x="1284708" y="924688"/>
                    </a:cubicBezTo>
                    <a:cubicBezTo>
                      <a:pt x="1272627" y="933144"/>
                      <a:pt x="1262962" y="941601"/>
                      <a:pt x="1258130" y="956099"/>
                    </a:cubicBezTo>
                    <a:cubicBezTo>
                      <a:pt x="1254505" y="965764"/>
                      <a:pt x="1249673" y="974221"/>
                      <a:pt x="1250881" y="985094"/>
                    </a:cubicBezTo>
                    <a:cubicBezTo>
                      <a:pt x="1252089" y="983886"/>
                      <a:pt x="1253297" y="982678"/>
                      <a:pt x="1254505" y="982678"/>
                    </a:cubicBezTo>
                    <a:cubicBezTo>
                      <a:pt x="1261754" y="969388"/>
                      <a:pt x="1267794" y="953683"/>
                      <a:pt x="1277459" y="942810"/>
                    </a:cubicBezTo>
                    <a:cubicBezTo>
                      <a:pt x="1285916" y="933144"/>
                      <a:pt x="1295581" y="924688"/>
                      <a:pt x="1307662" y="917439"/>
                    </a:cubicBezTo>
                    <a:cubicBezTo>
                      <a:pt x="1313703" y="913814"/>
                      <a:pt x="1326993" y="905358"/>
                      <a:pt x="1335450" y="911398"/>
                    </a:cubicBezTo>
                    <a:cubicBezTo>
                      <a:pt x="1335450" y="911398"/>
                      <a:pt x="1335450" y="911398"/>
                      <a:pt x="1335450" y="911398"/>
                    </a:cubicBezTo>
                    <a:cubicBezTo>
                      <a:pt x="1335450" y="908982"/>
                      <a:pt x="1334241" y="907774"/>
                      <a:pt x="1334241" y="906566"/>
                    </a:cubicBezTo>
                    <a:cubicBezTo>
                      <a:pt x="1328201" y="896901"/>
                      <a:pt x="1311287" y="898109"/>
                      <a:pt x="1302830" y="900525"/>
                    </a:cubicBezTo>
                    <a:cubicBezTo>
                      <a:pt x="1293165" y="901733"/>
                      <a:pt x="1284708" y="904150"/>
                      <a:pt x="1275044" y="902941"/>
                    </a:cubicBezTo>
                    <a:cubicBezTo>
                      <a:pt x="1267794" y="904150"/>
                      <a:pt x="1259337" y="902941"/>
                      <a:pt x="1253297" y="896901"/>
                    </a:cubicBezTo>
                    <a:cubicBezTo>
                      <a:pt x="1250881" y="895693"/>
                      <a:pt x="1249673" y="894485"/>
                      <a:pt x="1249673" y="893277"/>
                    </a:cubicBezTo>
                    <a:cubicBezTo>
                      <a:pt x="1238800" y="900525"/>
                      <a:pt x="1229134" y="908982"/>
                      <a:pt x="1221886" y="919855"/>
                    </a:cubicBezTo>
                    <a:cubicBezTo>
                      <a:pt x="1221886" y="919855"/>
                      <a:pt x="1221886" y="919855"/>
                      <a:pt x="1221886" y="919855"/>
                    </a:cubicBezTo>
                    <a:cubicBezTo>
                      <a:pt x="1221886" y="919855"/>
                      <a:pt x="1221886" y="919855"/>
                      <a:pt x="1221886" y="919855"/>
                    </a:cubicBezTo>
                    <a:cubicBezTo>
                      <a:pt x="1221886" y="919855"/>
                      <a:pt x="1221886" y="919855"/>
                      <a:pt x="1221886" y="919855"/>
                    </a:cubicBezTo>
                    <a:cubicBezTo>
                      <a:pt x="1221886" y="919855"/>
                      <a:pt x="1225510" y="912607"/>
                      <a:pt x="1225510" y="912607"/>
                    </a:cubicBezTo>
                    <a:cubicBezTo>
                      <a:pt x="1227926" y="908982"/>
                      <a:pt x="1231551" y="906566"/>
                      <a:pt x="1233967" y="904150"/>
                    </a:cubicBezTo>
                    <a:cubicBezTo>
                      <a:pt x="1238800" y="899317"/>
                      <a:pt x="1246048" y="895693"/>
                      <a:pt x="1250881" y="890860"/>
                    </a:cubicBezTo>
                    <a:cubicBezTo>
                      <a:pt x="1252089" y="889652"/>
                      <a:pt x="1254505" y="890860"/>
                      <a:pt x="1253297" y="892068"/>
                    </a:cubicBezTo>
                    <a:cubicBezTo>
                      <a:pt x="1253297" y="895693"/>
                      <a:pt x="1253297" y="894485"/>
                      <a:pt x="1255713" y="894485"/>
                    </a:cubicBezTo>
                    <a:cubicBezTo>
                      <a:pt x="1256922" y="894485"/>
                      <a:pt x="1259337" y="895693"/>
                      <a:pt x="1260546" y="896901"/>
                    </a:cubicBezTo>
                    <a:cubicBezTo>
                      <a:pt x="1261754" y="898109"/>
                      <a:pt x="1264170" y="898109"/>
                      <a:pt x="1265378" y="899317"/>
                    </a:cubicBezTo>
                    <a:cubicBezTo>
                      <a:pt x="1267794" y="899317"/>
                      <a:pt x="1271419" y="899317"/>
                      <a:pt x="1273835" y="899317"/>
                    </a:cubicBezTo>
                    <a:cubicBezTo>
                      <a:pt x="1272627" y="898109"/>
                      <a:pt x="1271419" y="896901"/>
                      <a:pt x="1270211" y="895693"/>
                    </a:cubicBezTo>
                    <a:cubicBezTo>
                      <a:pt x="1267794" y="892068"/>
                      <a:pt x="1265378" y="888444"/>
                      <a:pt x="1261754" y="886028"/>
                    </a:cubicBezTo>
                    <a:cubicBezTo>
                      <a:pt x="1256922" y="882404"/>
                      <a:pt x="1252089" y="884820"/>
                      <a:pt x="1247256" y="887236"/>
                    </a:cubicBezTo>
                    <a:cubicBezTo>
                      <a:pt x="1235175" y="894485"/>
                      <a:pt x="1224302" y="902941"/>
                      <a:pt x="1214637" y="912607"/>
                    </a:cubicBezTo>
                    <a:lnTo>
                      <a:pt x="1214637" y="912607"/>
                    </a:lnTo>
                    <a:cubicBezTo>
                      <a:pt x="1203764" y="918647"/>
                      <a:pt x="1196516" y="930728"/>
                      <a:pt x="1206180" y="946434"/>
                    </a:cubicBezTo>
                    <a:close/>
                    <a:moveTo>
                      <a:pt x="1140942" y="948850"/>
                    </a:moveTo>
                    <a:cubicBezTo>
                      <a:pt x="1140942" y="948850"/>
                      <a:pt x="1140942" y="947642"/>
                      <a:pt x="1140942" y="948850"/>
                    </a:cubicBezTo>
                    <a:cubicBezTo>
                      <a:pt x="1140942" y="947642"/>
                      <a:pt x="1140942" y="947642"/>
                      <a:pt x="1140942" y="948850"/>
                    </a:cubicBezTo>
                    <a:cubicBezTo>
                      <a:pt x="1140942" y="947642"/>
                      <a:pt x="1140942" y="947642"/>
                      <a:pt x="1140942" y="948850"/>
                    </a:cubicBezTo>
                    <a:cubicBezTo>
                      <a:pt x="1140942" y="947642"/>
                      <a:pt x="1140942" y="947642"/>
                      <a:pt x="1140942" y="948850"/>
                    </a:cubicBezTo>
                    <a:cubicBezTo>
                      <a:pt x="1139734" y="944017"/>
                      <a:pt x="1138525" y="940393"/>
                      <a:pt x="1136109" y="937977"/>
                    </a:cubicBezTo>
                    <a:cubicBezTo>
                      <a:pt x="1134901" y="936769"/>
                      <a:pt x="1133693" y="935561"/>
                      <a:pt x="1132485" y="935561"/>
                    </a:cubicBezTo>
                    <a:cubicBezTo>
                      <a:pt x="1130069" y="934353"/>
                      <a:pt x="1128860" y="933144"/>
                      <a:pt x="1126444" y="931936"/>
                    </a:cubicBezTo>
                    <a:cubicBezTo>
                      <a:pt x="1125236" y="931936"/>
                      <a:pt x="1125236" y="930728"/>
                      <a:pt x="1124028" y="930728"/>
                    </a:cubicBezTo>
                    <a:cubicBezTo>
                      <a:pt x="1124028" y="930728"/>
                      <a:pt x="1124028" y="930728"/>
                      <a:pt x="1124028" y="930728"/>
                    </a:cubicBezTo>
                    <a:cubicBezTo>
                      <a:pt x="1124028" y="930728"/>
                      <a:pt x="1122820" y="930728"/>
                      <a:pt x="1122820" y="930728"/>
                    </a:cubicBezTo>
                    <a:lnTo>
                      <a:pt x="1122820" y="930728"/>
                    </a:lnTo>
                    <a:cubicBezTo>
                      <a:pt x="1121612" y="930728"/>
                      <a:pt x="1121612" y="930728"/>
                      <a:pt x="1120403" y="929520"/>
                    </a:cubicBezTo>
                    <a:cubicBezTo>
                      <a:pt x="1120403" y="929520"/>
                      <a:pt x="1120403" y="929520"/>
                      <a:pt x="1119195" y="929520"/>
                    </a:cubicBezTo>
                    <a:cubicBezTo>
                      <a:pt x="1119195" y="929520"/>
                      <a:pt x="1119195" y="929520"/>
                      <a:pt x="1117988" y="929520"/>
                    </a:cubicBezTo>
                    <a:cubicBezTo>
                      <a:pt x="1117988" y="929520"/>
                      <a:pt x="1116779" y="929520"/>
                      <a:pt x="1116779" y="929520"/>
                    </a:cubicBezTo>
                    <a:cubicBezTo>
                      <a:pt x="1116779" y="929520"/>
                      <a:pt x="1116779" y="929520"/>
                      <a:pt x="1115571" y="929520"/>
                    </a:cubicBezTo>
                    <a:cubicBezTo>
                      <a:pt x="1115571" y="929520"/>
                      <a:pt x="1114363" y="929520"/>
                      <a:pt x="1114363" y="929520"/>
                    </a:cubicBezTo>
                    <a:cubicBezTo>
                      <a:pt x="1114363" y="929520"/>
                      <a:pt x="1114363" y="929520"/>
                      <a:pt x="1114363" y="929520"/>
                    </a:cubicBezTo>
                    <a:cubicBezTo>
                      <a:pt x="1114363" y="929520"/>
                      <a:pt x="1113155" y="929520"/>
                      <a:pt x="1113155" y="929520"/>
                    </a:cubicBezTo>
                    <a:cubicBezTo>
                      <a:pt x="1113155" y="929520"/>
                      <a:pt x="1113155" y="929520"/>
                      <a:pt x="1113155" y="929520"/>
                    </a:cubicBezTo>
                    <a:cubicBezTo>
                      <a:pt x="1113155" y="929520"/>
                      <a:pt x="1111947" y="929520"/>
                      <a:pt x="1111947" y="929520"/>
                    </a:cubicBezTo>
                    <a:cubicBezTo>
                      <a:pt x="1111947" y="929520"/>
                      <a:pt x="1110738" y="929520"/>
                      <a:pt x="1110738" y="929520"/>
                    </a:cubicBezTo>
                    <a:lnTo>
                      <a:pt x="1110738" y="929520"/>
                    </a:lnTo>
                    <a:cubicBezTo>
                      <a:pt x="1110738" y="929520"/>
                      <a:pt x="1109531" y="929520"/>
                      <a:pt x="1109531" y="929520"/>
                    </a:cubicBezTo>
                    <a:cubicBezTo>
                      <a:pt x="1109531" y="929520"/>
                      <a:pt x="1109531" y="929520"/>
                      <a:pt x="1109531" y="929520"/>
                    </a:cubicBezTo>
                    <a:cubicBezTo>
                      <a:pt x="1109531" y="929520"/>
                      <a:pt x="1109531" y="929520"/>
                      <a:pt x="1109531" y="929520"/>
                    </a:cubicBezTo>
                    <a:cubicBezTo>
                      <a:pt x="1109531" y="929520"/>
                      <a:pt x="1108322" y="929520"/>
                      <a:pt x="1108322" y="929520"/>
                    </a:cubicBezTo>
                    <a:cubicBezTo>
                      <a:pt x="1108322" y="929520"/>
                      <a:pt x="1108322" y="929520"/>
                      <a:pt x="1108322" y="929520"/>
                    </a:cubicBezTo>
                    <a:cubicBezTo>
                      <a:pt x="1107114" y="929520"/>
                      <a:pt x="1107114" y="929520"/>
                      <a:pt x="1105906" y="929520"/>
                    </a:cubicBezTo>
                    <a:cubicBezTo>
                      <a:pt x="1105906" y="929520"/>
                      <a:pt x="1105906" y="929520"/>
                      <a:pt x="1105906" y="929520"/>
                    </a:cubicBezTo>
                    <a:cubicBezTo>
                      <a:pt x="1105906" y="929520"/>
                      <a:pt x="1105906" y="929520"/>
                      <a:pt x="1105906" y="929520"/>
                    </a:cubicBezTo>
                    <a:cubicBezTo>
                      <a:pt x="1105906" y="929520"/>
                      <a:pt x="1105906" y="929520"/>
                      <a:pt x="1105906" y="929520"/>
                    </a:cubicBezTo>
                    <a:cubicBezTo>
                      <a:pt x="1105906" y="929520"/>
                      <a:pt x="1105906" y="929520"/>
                      <a:pt x="1105906" y="929520"/>
                    </a:cubicBezTo>
                    <a:cubicBezTo>
                      <a:pt x="1105906" y="929520"/>
                      <a:pt x="1104698" y="929520"/>
                      <a:pt x="1104698" y="929520"/>
                    </a:cubicBezTo>
                    <a:cubicBezTo>
                      <a:pt x="1104698" y="929520"/>
                      <a:pt x="1104698" y="929520"/>
                      <a:pt x="1104698" y="929520"/>
                    </a:cubicBezTo>
                    <a:cubicBezTo>
                      <a:pt x="1103490" y="929520"/>
                      <a:pt x="1102281" y="930728"/>
                      <a:pt x="1101074" y="930728"/>
                    </a:cubicBezTo>
                    <a:cubicBezTo>
                      <a:pt x="1101074" y="930728"/>
                      <a:pt x="1101074" y="930728"/>
                      <a:pt x="1101074" y="930728"/>
                    </a:cubicBezTo>
                    <a:cubicBezTo>
                      <a:pt x="1101074" y="930728"/>
                      <a:pt x="1099866" y="931936"/>
                      <a:pt x="1099866" y="931936"/>
                    </a:cubicBezTo>
                    <a:lnTo>
                      <a:pt x="1099866" y="931936"/>
                    </a:lnTo>
                    <a:cubicBezTo>
                      <a:pt x="1099866" y="931936"/>
                      <a:pt x="1098657" y="933144"/>
                      <a:pt x="1098657" y="933144"/>
                    </a:cubicBezTo>
                    <a:cubicBezTo>
                      <a:pt x="1098657" y="933144"/>
                      <a:pt x="1098657" y="933144"/>
                      <a:pt x="1098657" y="933144"/>
                    </a:cubicBezTo>
                    <a:cubicBezTo>
                      <a:pt x="1098657" y="933144"/>
                      <a:pt x="1097449" y="934353"/>
                      <a:pt x="1097449" y="934353"/>
                    </a:cubicBezTo>
                    <a:cubicBezTo>
                      <a:pt x="1097449" y="934353"/>
                      <a:pt x="1097449" y="934353"/>
                      <a:pt x="1097449" y="934353"/>
                    </a:cubicBezTo>
                    <a:cubicBezTo>
                      <a:pt x="1097449" y="934353"/>
                      <a:pt x="1096241" y="935561"/>
                      <a:pt x="1096241" y="935561"/>
                    </a:cubicBezTo>
                    <a:cubicBezTo>
                      <a:pt x="1096241" y="935561"/>
                      <a:pt x="1096241" y="935561"/>
                      <a:pt x="1096241" y="935561"/>
                    </a:cubicBezTo>
                    <a:cubicBezTo>
                      <a:pt x="1096241" y="935561"/>
                      <a:pt x="1095033" y="936769"/>
                      <a:pt x="1095033" y="936769"/>
                    </a:cubicBezTo>
                    <a:cubicBezTo>
                      <a:pt x="1095033" y="936769"/>
                      <a:pt x="1095033" y="936769"/>
                      <a:pt x="1095033" y="936769"/>
                    </a:cubicBezTo>
                    <a:cubicBezTo>
                      <a:pt x="1093825" y="937977"/>
                      <a:pt x="1092617" y="939185"/>
                      <a:pt x="1092617" y="940393"/>
                    </a:cubicBezTo>
                    <a:cubicBezTo>
                      <a:pt x="1092617" y="940393"/>
                      <a:pt x="1092617" y="941601"/>
                      <a:pt x="1091409" y="941601"/>
                    </a:cubicBezTo>
                    <a:cubicBezTo>
                      <a:pt x="1091409" y="942810"/>
                      <a:pt x="1090200" y="942810"/>
                      <a:pt x="1090200" y="944017"/>
                    </a:cubicBezTo>
                    <a:cubicBezTo>
                      <a:pt x="1090200" y="944017"/>
                      <a:pt x="1088992" y="945226"/>
                      <a:pt x="1088992" y="945226"/>
                    </a:cubicBezTo>
                    <a:cubicBezTo>
                      <a:pt x="1088992" y="946434"/>
                      <a:pt x="1087785" y="946434"/>
                      <a:pt x="1087785" y="947642"/>
                    </a:cubicBezTo>
                    <a:cubicBezTo>
                      <a:pt x="1087785" y="948850"/>
                      <a:pt x="1086576" y="948850"/>
                      <a:pt x="1086576" y="950058"/>
                    </a:cubicBezTo>
                    <a:cubicBezTo>
                      <a:pt x="1086576" y="950058"/>
                      <a:pt x="1086576" y="951266"/>
                      <a:pt x="1085368" y="951266"/>
                    </a:cubicBezTo>
                    <a:cubicBezTo>
                      <a:pt x="1085368" y="952474"/>
                      <a:pt x="1084160" y="952474"/>
                      <a:pt x="1084160" y="953683"/>
                    </a:cubicBezTo>
                    <a:cubicBezTo>
                      <a:pt x="1084160" y="953683"/>
                      <a:pt x="1084160" y="954891"/>
                      <a:pt x="1084160" y="954891"/>
                    </a:cubicBezTo>
                    <a:cubicBezTo>
                      <a:pt x="1084160" y="956099"/>
                      <a:pt x="1082952" y="957307"/>
                      <a:pt x="1082952" y="958515"/>
                    </a:cubicBezTo>
                    <a:cubicBezTo>
                      <a:pt x="1082952" y="958515"/>
                      <a:pt x="1082952" y="958515"/>
                      <a:pt x="1082952" y="958515"/>
                    </a:cubicBezTo>
                    <a:cubicBezTo>
                      <a:pt x="1081744" y="960931"/>
                      <a:pt x="1080535" y="963348"/>
                      <a:pt x="1079328" y="965764"/>
                    </a:cubicBezTo>
                    <a:cubicBezTo>
                      <a:pt x="1078119" y="970596"/>
                      <a:pt x="1076911" y="975429"/>
                      <a:pt x="1075703" y="980261"/>
                    </a:cubicBezTo>
                    <a:cubicBezTo>
                      <a:pt x="1075703" y="986302"/>
                      <a:pt x="1075703" y="991135"/>
                      <a:pt x="1076911" y="997175"/>
                    </a:cubicBezTo>
                    <a:cubicBezTo>
                      <a:pt x="1076911" y="997175"/>
                      <a:pt x="1076911" y="997175"/>
                      <a:pt x="1076911" y="997175"/>
                    </a:cubicBezTo>
                    <a:cubicBezTo>
                      <a:pt x="1076911" y="995967"/>
                      <a:pt x="1076911" y="995967"/>
                      <a:pt x="1076911" y="994759"/>
                    </a:cubicBezTo>
                    <a:cubicBezTo>
                      <a:pt x="1076911" y="994759"/>
                      <a:pt x="1076911" y="994759"/>
                      <a:pt x="1076911" y="994759"/>
                    </a:cubicBezTo>
                    <a:cubicBezTo>
                      <a:pt x="1076911" y="993551"/>
                      <a:pt x="1076911" y="993551"/>
                      <a:pt x="1076911" y="992342"/>
                    </a:cubicBezTo>
                    <a:cubicBezTo>
                      <a:pt x="1076911" y="992342"/>
                      <a:pt x="1076911" y="992342"/>
                      <a:pt x="1076911" y="992342"/>
                    </a:cubicBezTo>
                    <a:cubicBezTo>
                      <a:pt x="1079328" y="983886"/>
                      <a:pt x="1081744" y="975429"/>
                      <a:pt x="1084160" y="966972"/>
                    </a:cubicBezTo>
                    <a:cubicBezTo>
                      <a:pt x="1086576" y="959723"/>
                      <a:pt x="1088992" y="950058"/>
                      <a:pt x="1093825" y="945226"/>
                    </a:cubicBezTo>
                    <a:cubicBezTo>
                      <a:pt x="1096241" y="942810"/>
                      <a:pt x="1098657" y="940393"/>
                      <a:pt x="1102281" y="940393"/>
                    </a:cubicBezTo>
                    <a:cubicBezTo>
                      <a:pt x="1104698" y="940393"/>
                      <a:pt x="1108322" y="940393"/>
                      <a:pt x="1110738" y="940393"/>
                    </a:cubicBezTo>
                    <a:cubicBezTo>
                      <a:pt x="1113155" y="940393"/>
                      <a:pt x="1114363" y="939185"/>
                      <a:pt x="1116779" y="937977"/>
                    </a:cubicBezTo>
                    <a:cubicBezTo>
                      <a:pt x="1117988" y="937977"/>
                      <a:pt x="1117988" y="937977"/>
                      <a:pt x="1117988" y="939185"/>
                    </a:cubicBezTo>
                    <a:cubicBezTo>
                      <a:pt x="1117988" y="939185"/>
                      <a:pt x="1117988" y="939185"/>
                      <a:pt x="1119195" y="940393"/>
                    </a:cubicBezTo>
                    <a:cubicBezTo>
                      <a:pt x="1119195" y="940393"/>
                      <a:pt x="1120403" y="940393"/>
                      <a:pt x="1120403" y="940393"/>
                    </a:cubicBezTo>
                    <a:cubicBezTo>
                      <a:pt x="1121612" y="940393"/>
                      <a:pt x="1122820" y="941601"/>
                      <a:pt x="1124028" y="941601"/>
                    </a:cubicBezTo>
                    <a:cubicBezTo>
                      <a:pt x="1124028" y="941601"/>
                      <a:pt x="1125236" y="941601"/>
                      <a:pt x="1125236" y="941601"/>
                    </a:cubicBezTo>
                    <a:cubicBezTo>
                      <a:pt x="1125236" y="942810"/>
                      <a:pt x="1126444" y="942810"/>
                      <a:pt x="1126444" y="944017"/>
                    </a:cubicBezTo>
                    <a:cubicBezTo>
                      <a:pt x="1127652" y="945226"/>
                      <a:pt x="1128860" y="947642"/>
                      <a:pt x="1128860" y="948850"/>
                    </a:cubicBezTo>
                    <a:cubicBezTo>
                      <a:pt x="1128860" y="948850"/>
                      <a:pt x="1128860" y="948850"/>
                      <a:pt x="1128860" y="948850"/>
                    </a:cubicBezTo>
                    <a:lnTo>
                      <a:pt x="1128860" y="948850"/>
                    </a:lnTo>
                    <a:cubicBezTo>
                      <a:pt x="1128860" y="948850"/>
                      <a:pt x="1128860" y="948850"/>
                      <a:pt x="1128860" y="948850"/>
                    </a:cubicBezTo>
                    <a:cubicBezTo>
                      <a:pt x="1128860" y="948850"/>
                      <a:pt x="1128860" y="948850"/>
                      <a:pt x="1128860" y="948850"/>
                    </a:cubicBezTo>
                    <a:cubicBezTo>
                      <a:pt x="1127652" y="947642"/>
                      <a:pt x="1125236" y="944017"/>
                      <a:pt x="1121612" y="942810"/>
                    </a:cubicBezTo>
                    <a:cubicBezTo>
                      <a:pt x="1119195" y="941601"/>
                      <a:pt x="1116779" y="940393"/>
                      <a:pt x="1114363" y="940393"/>
                    </a:cubicBezTo>
                    <a:cubicBezTo>
                      <a:pt x="1110738" y="941601"/>
                      <a:pt x="1103490" y="941601"/>
                      <a:pt x="1099866" y="942810"/>
                    </a:cubicBezTo>
                    <a:cubicBezTo>
                      <a:pt x="1099866" y="942810"/>
                      <a:pt x="1098657" y="942810"/>
                      <a:pt x="1098657" y="944017"/>
                    </a:cubicBezTo>
                    <a:cubicBezTo>
                      <a:pt x="1095033" y="946434"/>
                      <a:pt x="1093825" y="950058"/>
                      <a:pt x="1091409" y="954891"/>
                    </a:cubicBezTo>
                    <a:lnTo>
                      <a:pt x="1091409" y="954891"/>
                    </a:lnTo>
                    <a:cubicBezTo>
                      <a:pt x="1091409" y="954891"/>
                      <a:pt x="1091409" y="954891"/>
                      <a:pt x="1091409" y="954891"/>
                    </a:cubicBezTo>
                    <a:cubicBezTo>
                      <a:pt x="1091409" y="954891"/>
                      <a:pt x="1091409" y="956099"/>
                      <a:pt x="1090200" y="956099"/>
                    </a:cubicBezTo>
                    <a:cubicBezTo>
                      <a:pt x="1085368" y="965764"/>
                      <a:pt x="1082952" y="975429"/>
                      <a:pt x="1079328" y="985094"/>
                    </a:cubicBezTo>
                    <a:cubicBezTo>
                      <a:pt x="1079328" y="986302"/>
                      <a:pt x="1078119" y="987510"/>
                      <a:pt x="1078119" y="988718"/>
                    </a:cubicBezTo>
                    <a:cubicBezTo>
                      <a:pt x="1078119" y="989926"/>
                      <a:pt x="1076911" y="989926"/>
                      <a:pt x="1076911" y="991135"/>
                    </a:cubicBezTo>
                    <a:cubicBezTo>
                      <a:pt x="1076911" y="991135"/>
                      <a:pt x="1076911" y="991135"/>
                      <a:pt x="1076911" y="991135"/>
                    </a:cubicBezTo>
                    <a:cubicBezTo>
                      <a:pt x="1075703" y="993551"/>
                      <a:pt x="1075703" y="994759"/>
                      <a:pt x="1075703" y="997175"/>
                    </a:cubicBezTo>
                    <a:cubicBezTo>
                      <a:pt x="1075703" y="997175"/>
                      <a:pt x="1075703" y="997175"/>
                      <a:pt x="1075703" y="997175"/>
                    </a:cubicBezTo>
                    <a:cubicBezTo>
                      <a:pt x="1075703" y="997175"/>
                      <a:pt x="1075703" y="997175"/>
                      <a:pt x="1075703" y="998383"/>
                    </a:cubicBezTo>
                    <a:cubicBezTo>
                      <a:pt x="1075703" y="998383"/>
                      <a:pt x="1075703" y="998383"/>
                      <a:pt x="1075703" y="998383"/>
                    </a:cubicBezTo>
                    <a:cubicBezTo>
                      <a:pt x="1075703" y="998383"/>
                      <a:pt x="1075703" y="998383"/>
                      <a:pt x="1075703" y="998383"/>
                    </a:cubicBezTo>
                    <a:cubicBezTo>
                      <a:pt x="1075703" y="1005632"/>
                      <a:pt x="1074495" y="1011672"/>
                      <a:pt x="1078119" y="1018921"/>
                    </a:cubicBezTo>
                    <a:cubicBezTo>
                      <a:pt x="1078119" y="1018921"/>
                      <a:pt x="1078119" y="1018921"/>
                      <a:pt x="1078119" y="1020129"/>
                    </a:cubicBezTo>
                    <a:cubicBezTo>
                      <a:pt x="1078119" y="1021338"/>
                      <a:pt x="1078119" y="1021338"/>
                      <a:pt x="1078119" y="1022545"/>
                    </a:cubicBezTo>
                    <a:cubicBezTo>
                      <a:pt x="1078119" y="1024962"/>
                      <a:pt x="1076911" y="1027378"/>
                      <a:pt x="1075703" y="1028586"/>
                    </a:cubicBezTo>
                    <a:cubicBezTo>
                      <a:pt x="1075703" y="1028586"/>
                      <a:pt x="1075703" y="1028586"/>
                      <a:pt x="1075703" y="1028586"/>
                    </a:cubicBezTo>
                    <a:cubicBezTo>
                      <a:pt x="1075703" y="1029794"/>
                      <a:pt x="1074495" y="1031002"/>
                      <a:pt x="1074495" y="1032211"/>
                    </a:cubicBezTo>
                    <a:cubicBezTo>
                      <a:pt x="1074495" y="1033419"/>
                      <a:pt x="1074495" y="1034627"/>
                      <a:pt x="1074495" y="1037043"/>
                    </a:cubicBezTo>
                    <a:cubicBezTo>
                      <a:pt x="1074495" y="1038251"/>
                      <a:pt x="1075703" y="1044292"/>
                      <a:pt x="1076911" y="1041875"/>
                    </a:cubicBezTo>
                    <a:cubicBezTo>
                      <a:pt x="1076911" y="1041875"/>
                      <a:pt x="1076911" y="1041875"/>
                      <a:pt x="1076911" y="1041875"/>
                    </a:cubicBezTo>
                    <a:cubicBezTo>
                      <a:pt x="1076911" y="1041875"/>
                      <a:pt x="1076911" y="1041875"/>
                      <a:pt x="1076911" y="1041875"/>
                    </a:cubicBezTo>
                    <a:cubicBezTo>
                      <a:pt x="1076911" y="1041875"/>
                      <a:pt x="1076911" y="1041875"/>
                      <a:pt x="1076911" y="1041875"/>
                    </a:cubicBezTo>
                    <a:lnTo>
                      <a:pt x="1076911" y="1041875"/>
                    </a:lnTo>
                    <a:cubicBezTo>
                      <a:pt x="1076911" y="1041875"/>
                      <a:pt x="1076911" y="1041875"/>
                      <a:pt x="1076911" y="1043084"/>
                    </a:cubicBezTo>
                    <a:cubicBezTo>
                      <a:pt x="1076911" y="1043084"/>
                      <a:pt x="1076911" y="1043084"/>
                      <a:pt x="1076911" y="1043084"/>
                    </a:cubicBezTo>
                    <a:cubicBezTo>
                      <a:pt x="1076911" y="1043084"/>
                      <a:pt x="1076911" y="1043084"/>
                      <a:pt x="1076911" y="1043084"/>
                    </a:cubicBezTo>
                    <a:cubicBezTo>
                      <a:pt x="1076911" y="1043084"/>
                      <a:pt x="1076911" y="1043084"/>
                      <a:pt x="1076911" y="1043084"/>
                    </a:cubicBezTo>
                    <a:cubicBezTo>
                      <a:pt x="1076911" y="1043084"/>
                      <a:pt x="1076911" y="1043084"/>
                      <a:pt x="1076911" y="1043084"/>
                    </a:cubicBezTo>
                    <a:cubicBezTo>
                      <a:pt x="1076911" y="1043084"/>
                      <a:pt x="1076911" y="1043084"/>
                      <a:pt x="1076911" y="1044292"/>
                    </a:cubicBezTo>
                    <a:cubicBezTo>
                      <a:pt x="1076911" y="1044292"/>
                      <a:pt x="1076911" y="1044292"/>
                      <a:pt x="1076911" y="1044292"/>
                    </a:cubicBezTo>
                    <a:cubicBezTo>
                      <a:pt x="1076911" y="1044292"/>
                      <a:pt x="1076911" y="1044292"/>
                      <a:pt x="1076911" y="1044292"/>
                    </a:cubicBezTo>
                    <a:cubicBezTo>
                      <a:pt x="1076911" y="1044292"/>
                      <a:pt x="1076911" y="1044292"/>
                      <a:pt x="1076911" y="1044292"/>
                    </a:cubicBezTo>
                    <a:cubicBezTo>
                      <a:pt x="1076911" y="1044292"/>
                      <a:pt x="1076911" y="1044292"/>
                      <a:pt x="1076911" y="1044292"/>
                    </a:cubicBezTo>
                    <a:cubicBezTo>
                      <a:pt x="1076911" y="1044292"/>
                      <a:pt x="1076911" y="1044292"/>
                      <a:pt x="1076911" y="1044292"/>
                    </a:cubicBezTo>
                    <a:cubicBezTo>
                      <a:pt x="1076911" y="1044292"/>
                      <a:pt x="1076911" y="1044292"/>
                      <a:pt x="1076911" y="1044292"/>
                    </a:cubicBezTo>
                    <a:cubicBezTo>
                      <a:pt x="1076911" y="1044292"/>
                      <a:pt x="1076911" y="1044292"/>
                      <a:pt x="1076911" y="1044292"/>
                    </a:cubicBezTo>
                    <a:cubicBezTo>
                      <a:pt x="1076911" y="1045500"/>
                      <a:pt x="1076911" y="1046708"/>
                      <a:pt x="1075703" y="1047916"/>
                    </a:cubicBezTo>
                    <a:cubicBezTo>
                      <a:pt x="1074495" y="1051541"/>
                      <a:pt x="1074495" y="1055165"/>
                      <a:pt x="1073287" y="1057581"/>
                    </a:cubicBezTo>
                    <a:cubicBezTo>
                      <a:pt x="1073287" y="1057581"/>
                      <a:pt x="1073287" y="1057581"/>
                      <a:pt x="1073287" y="1057581"/>
                    </a:cubicBezTo>
                    <a:cubicBezTo>
                      <a:pt x="1073287" y="1058789"/>
                      <a:pt x="1072078" y="1059997"/>
                      <a:pt x="1072078" y="1062414"/>
                    </a:cubicBezTo>
                    <a:cubicBezTo>
                      <a:pt x="1072078" y="1062414"/>
                      <a:pt x="1072078" y="1062414"/>
                      <a:pt x="1072078" y="1063622"/>
                    </a:cubicBezTo>
                    <a:cubicBezTo>
                      <a:pt x="1072078" y="1064830"/>
                      <a:pt x="1072078" y="1064830"/>
                      <a:pt x="1072078" y="1066038"/>
                    </a:cubicBezTo>
                    <a:cubicBezTo>
                      <a:pt x="1072078" y="1066038"/>
                      <a:pt x="1072078" y="1066038"/>
                      <a:pt x="1072078" y="1066038"/>
                    </a:cubicBezTo>
                    <a:cubicBezTo>
                      <a:pt x="1072078" y="1067246"/>
                      <a:pt x="1072078" y="1067246"/>
                      <a:pt x="1072078" y="1068454"/>
                    </a:cubicBezTo>
                    <a:cubicBezTo>
                      <a:pt x="1072078" y="1068454"/>
                      <a:pt x="1072078" y="1068454"/>
                      <a:pt x="1072078" y="1068454"/>
                    </a:cubicBezTo>
                    <a:cubicBezTo>
                      <a:pt x="1072078" y="1069663"/>
                      <a:pt x="1072078" y="1069663"/>
                      <a:pt x="1072078" y="1070870"/>
                    </a:cubicBezTo>
                    <a:cubicBezTo>
                      <a:pt x="1072078" y="1070870"/>
                      <a:pt x="1072078" y="1070870"/>
                      <a:pt x="1072078" y="1070870"/>
                    </a:cubicBezTo>
                    <a:cubicBezTo>
                      <a:pt x="1072078" y="1070870"/>
                      <a:pt x="1072078" y="1070870"/>
                      <a:pt x="1072078" y="1070870"/>
                    </a:cubicBezTo>
                    <a:cubicBezTo>
                      <a:pt x="1072078" y="1070870"/>
                      <a:pt x="1072078" y="1070870"/>
                      <a:pt x="1072078" y="1070870"/>
                    </a:cubicBezTo>
                    <a:cubicBezTo>
                      <a:pt x="1072078" y="1070870"/>
                      <a:pt x="1072078" y="1070870"/>
                      <a:pt x="1072078" y="1070870"/>
                    </a:cubicBezTo>
                    <a:cubicBezTo>
                      <a:pt x="1072078" y="1070870"/>
                      <a:pt x="1072078" y="1070870"/>
                      <a:pt x="1072078" y="1070870"/>
                    </a:cubicBezTo>
                    <a:cubicBezTo>
                      <a:pt x="1072078" y="1070870"/>
                      <a:pt x="1072078" y="1070870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2078" y="1072079"/>
                      <a:pt x="1072078" y="1072079"/>
                    </a:cubicBezTo>
                    <a:cubicBezTo>
                      <a:pt x="1072078" y="1072079"/>
                      <a:pt x="1073287" y="1070870"/>
                      <a:pt x="1073287" y="1070870"/>
                    </a:cubicBezTo>
                    <a:cubicBezTo>
                      <a:pt x="1073287" y="1070870"/>
                      <a:pt x="1073287" y="1070870"/>
                      <a:pt x="1073287" y="1070870"/>
                    </a:cubicBezTo>
                    <a:cubicBezTo>
                      <a:pt x="1073287" y="1070870"/>
                      <a:pt x="1073287" y="1070870"/>
                      <a:pt x="1073287" y="1070870"/>
                    </a:cubicBezTo>
                    <a:cubicBezTo>
                      <a:pt x="1073287" y="1069663"/>
                      <a:pt x="1073287" y="1068454"/>
                      <a:pt x="1074495" y="1068454"/>
                    </a:cubicBezTo>
                    <a:cubicBezTo>
                      <a:pt x="1074495" y="1067246"/>
                      <a:pt x="1075703" y="1066038"/>
                      <a:pt x="1075703" y="1064830"/>
                    </a:cubicBezTo>
                    <a:cubicBezTo>
                      <a:pt x="1076911" y="1059997"/>
                      <a:pt x="1079328" y="1055165"/>
                      <a:pt x="1081744" y="1050333"/>
                    </a:cubicBezTo>
                    <a:cubicBezTo>
                      <a:pt x="1081744" y="1050333"/>
                      <a:pt x="1081744" y="1049124"/>
                      <a:pt x="1082952" y="1049124"/>
                    </a:cubicBezTo>
                    <a:cubicBezTo>
                      <a:pt x="1082952" y="1049124"/>
                      <a:pt x="1082952" y="1049124"/>
                      <a:pt x="1082952" y="1049124"/>
                    </a:cubicBezTo>
                    <a:cubicBezTo>
                      <a:pt x="1082952" y="1049124"/>
                      <a:pt x="1082952" y="1049124"/>
                      <a:pt x="1082952" y="1049124"/>
                    </a:cubicBezTo>
                    <a:cubicBezTo>
                      <a:pt x="1082952" y="1049124"/>
                      <a:pt x="1082952" y="1049124"/>
                      <a:pt x="1082952" y="1049124"/>
                    </a:cubicBezTo>
                    <a:cubicBezTo>
                      <a:pt x="1082952" y="1050333"/>
                      <a:pt x="1081744" y="1050333"/>
                      <a:pt x="1081744" y="1051541"/>
                    </a:cubicBezTo>
                    <a:cubicBezTo>
                      <a:pt x="1081744" y="1052749"/>
                      <a:pt x="1080535" y="1052749"/>
                      <a:pt x="1080535" y="1053957"/>
                    </a:cubicBezTo>
                    <a:cubicBezTo>
                      <a:pt x="1080535" y="1055165"/>
                      <a:pt x="1079328" y="1056373"/>
                      <a:pt x="1079328" y="1057581"/>
                    </a:cubicBezTo>
                    <a:cubicBezTo>
                      <a:pt x="1079328" y="1057581"/>
                      <a:pt x="1079328" y="1058789"/>
                      <a:pt x="1079328" y="1058789"/>
                    </a:cubicBezTo>
                    <a:cubicBezTo>
                      <a:pt x="1079328" y="1059997"/>
                      <a:pt x="1078119" y="1062414"/>
                      <a:pt x="1078119" y="1063622"/>
                    </a:cubicBezTo>
                    <a:cubicBezTo>
                      <a:pt x="1078119" y="1063622"/>
                      <a:pt x="1078119" y="1063622"/>
                      <a:pt x="1078119" y="1063622"/>
                    </a:cubicBezTo>
                    <a:cubicBezTo>
                      <a:pt x="1078119" y="1064830"/>
                      <a:pt x="1076911" y="1067246"/>
                      <a:pt x="1076911" y="1068454"/>
                    </a:cubicBezTo>
                    <a:cubicBezTo>
                      <a:pt x="1076911" y="1068454"/>
                      <a:pt x="1076911" y="1068454"/>
                      <a:pt x="1076911" y="1068454"/>
                    </a:cubicBezTo>
                    <a:lnTo>
                      <a:pt x="1076911" y="1068454"/>
                    </a:lnTo>
                    <a:cubicBezTo>
                      <a:pt x="1076911" y="1068454"/>
                      <a:pt x="1076911" y="1068454"/>
                      <a:pt x="1076911" y="1068454"/>
                    </a:cubicBezTo>
                    <a:cubicBezTo>
                      <a:pt x="1076911" y="1070870"/>
                      <a:pt x="1075703" y="1073287"/>
                      <a:pt x="1075703" y="1074495"/>
                    </a:cubicBezTo>
                    <a:cubicBezTo>
                      <a:pt x="1075703" y="1074495"/>
                      <a:pt x="1075703" y="1075703"/>
                      <a:pt x="1075703" y="1075703"/>
                    </a:cubicBezTo>
                    <a:cubicBezTo>
                      <a:pt x="1075703" y="1076911"/>
                      <a:pt x="1075703" y="1078119"/>
                      <a:pt x="1075703" y="1079327"/>
                    </a:cubicBezTo>
                    <a:cubicBezTo>
                      <a:pt x="1075703" y="1080536"/>
                      <a:pt x="1076911" y="1081744"/>
                      <a:pt x="1078119" y="1080536"/>
                    </a:cubicBezTo>
                    <a:lnTo>
                      <a:pt x="1078119" y="1080536"/>
                    </a:lnTo>
                    <a:cubicBezTo>
                      <a:pt x="1078119" y="1080536"/>
                      <a:pt x="1079328" y="1080536"/>
                      <a:pt x="1079328" y="1080536"/>
                    </a:cubicBezTo>
                    <a:cubicBezTo>
                      <a:pt x="1079328" y="1080536"/>
                      <a:pt x="1079328" y="1080536"/>
                      <a:pt x="1079328" y="1080536"/>
                    </a:cubicBezTo>
                    <a:cubicBezTo>
                      <a:pt x="1079328" y="1080536"/>
                      <a:pt x="1079328" y="1080536"/>
                      <a:pt x="1080535" y="1080536"/>
                    </a:cubicBezTo>
                    <a:cubicBezTo>
                      <a:pt x="1080535" y="1080536"/>
                      <a:pt x="1080535" y="1080536"/>
                      <a:pt x="1080535" y="1080536"/>
                    </a:cubicBezTo>
                    <a:cubicBezTo>
                      <a:pt x="1080535" y="1080536"/>
                      <a:pt x="1080535" y="1080536"/>
                      <a:pt x="1080535" y="1080536"/>
                    </a:cubicBezTo>
                    <a:cubicBezTo>
                      <a:pt x="1080535" y="1079327"/>
                      <a:pt x="1081744" y="1078119"/>
                      <a:pt x="1081744" y="1076911"/>
                    </a:cubicBezTo>
                    <a:cubicBezTo>
                      <a:pt x="1081744" y="1076911"/>
                      <a:pt x="1081744" y="1076911"/>
                      <a:pt x="1081744" y="1075703"/>
                    </a:cubicBezTo>
                    <a:cubicBezTo>
                      <a:pt x="1081744" y="1074495"/>
                      <a:pt x="1082952" y="1073287"/>
                      <a:pt x="1084160" y="1072079"/>
                    </a:cubicBezTo>
                    <a:cubicBezTo>
                      <a:pt x="1084160" y="1072079"/>
                      <a:pt x="1084160" y="1072079"/>
                      <a:pt x="1084160" y="1072079"/>
                    </a:cubicBezTo>
                    <a:cubicBezTo>
                      <a:pt x="1085368" y="1070870"/>
                      <a:pt x="1085368" y="1069663"/>
                      <a:pt x="1086576" y="1068454"/>
                    </a:cubicBezTo>
                    <a:cubicBezTo>
                      <a:pt x="1086576" y="1068454"/>
                      <a:pt x="1086576" y="1067246"/>
                      <a:pt x="1087785" y="1067246"/>
                    </a:cubicBezTo>
                    <a:cubicBezTo>
                      <a:pt x="1087785" y="1066038"/>
                      <a:pt x="1088992" y="1066038"/>
                      <a:pt x="1088992" y="1064830"/>
                    </a:cubicBezTo>
                    <a:cubicBezTo>
                      <a:pt x="1088992" y="1064830"/>
                      <a:pt x="1088992" y="1064830"/>
                      <a:pt x="1088992" y="1063622"/>
                    </a:cubicBezTo>
                    <a:cubicBezTo>
                      <a:pt x="1088992" y="1062414"/>
                      <a:pt x="1088992" y="1062414"/>
                      <a:pt x="1090200" y="1061206"/>
                    </a:cubicBezTo>
                    <a:cubicBezTo>
                      <a:pt x="1090200" y="1061206"/>
                      <a:pt x="1090200" y="1061206"/>
                      <a:pt x="1090200" y="1061206"/>
                    </a:cubicBezTo>
                    <a:cubicBezTo>
                      <a:pt x="1090200" y="1061206"/>
                      <a:pt x="1090200" y="1061206"/>
                      <a:pt x="1090200" y="1059997"/>
                    </a:cubicBezTo>
                    <a:cubicBezTo>
                      <a:pt x="1090200" y="1059997"/>
                      <a:pt x="1090200" y="1059997"/>
                      <a:pt x="1090200" y="1059997"/>
                    </a:cubicBezTo>
                    <a:cubicBezTo>
                      <a:pt x="1090200" y="1059997"/>
                      <a:pt x="1090200" y="1059997"/>
                      <a:pt x="1090200" y="1058789"/>
                    </a:cubicBezTo>
                    <a:cubicBezTo>
                      <a:pt x="1090200" y="1058789"/>
                      <a:pt x="1090200" y="1058789"/>
                      <a:pt x="1090200" y="1058789"/>
                    </a:cubicBezTo>
                    <a:cubicBezTo>
                      <a:pt x="1090200" y="1058789"/>
                      <a:pt x="1090200" y="1058789"/>
                      <a:pt x="1090200" y="1058789"/>
                    </a:cubicBezTo>
                    <a:cubicBezTo>
                      <a:pt x="1090200" y="1057581"/>
                      <a:pt x="1090200" y="1057581"/>
                      <a:pt x="1090200" y="1056373"/>
                    </a:cubicBezTo>
                    <a:cubicBezTo>
                      <a:pt x="1090200" y="1056373"/>
                      <a:pt x="1090200" y="1056373"/>
                      <a:pt x="1090200" y="1056373"/>
                    </a:cubicBezTo>
                    <a:cubicBezTo>
                      <a:pt x="1090200" y="1056373"/>
                      <a:pt x="1090200" y="1056373"/>
                      <a:pt x="1090200" y="1056373"/>
                    </a:cubicBezTo>
                    <a:lnTo>
                      <a:pt x="1090200" y="1056373"/>
                    </a:lnTo>
                    <a:cubicBezTo>
                      <a:pt x="1090200" y="1056373"/>
                      <a:pt x="1090200" y="1056373"/>
                      <a:pt x="1090200" y="1056373"/>
                    </a:cubicBezTo>
                    <a:lnTo>
                      <a:pt x="1090200" y="1056373"/>
                    </a:lnTo>
                    <a:cubicBezTo>
                      <a:pt x="1090200" y="1055165"/>
                      <a:pt x="1090200" y="1053957"/>
                      <a:pt x="1090200" y="1053957"/>
                    </a:cubicBezTo>
                    <a:cubicBezTo>
                      <a:pt x="1090200" y="1053957"/>
                      <a:pt x="1090200" y="1053957"/>
                      <a:pt x="1090200" y="1053957"/>
                    </a:cubicBezTo>
                    <a:cubicBezTo>
                      <a:pt x="1090200" y="1053957"/>
                      <a:pt x="1090200" y="1053957"/>
                      <a:pt x="1090200" y="1053957"/>
                    </a:cubicBezTo>
                    <a:cubicBezTo>
                      <a:pt x="1090200" y="1051541"/>
                      <a:pt x="1090200" y="1050333"/>
                      <a:pt x="1088992" y="1047916"/>
                    </a:cubicBezTo>
                    <a:cubicBezTo>
                      <a:pt x="1088992" y="1047916"/>
                      <a:pt x="1088992" y="1047916"/>
                      <a:pt x="1088992" y="1047916"/>
                    </a:cubicBezTo>
                    <a:cubicBezTo>
                      <a:pt x="1088992" y="1047916"/>
                      <a:pt x="1088992" y="1046708"/>
                      <a:pt x="1088992" y="1046708"/>
                    </a:cubicBezTo>
                    <a:cubicBezTo>
                      <a:pt x="1088992" y="1046708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lnTo>
                      <a:pt x="1087785" y="1045500"/>
                    </a:ln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lnTo>
                      <a:pt x="1087785" y="1045500"/>
                    </a:ln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87785" y="1045500"/>
                      <a:pt x="1087785" y="1045500"/>
                      <a:pt x="1087785" y="1045500"/>
                    </a:cubicBezTo>
                    <a:lnTo>
                      <a:pt x="1087785" y="1045500"/>
                    </a:lnTo>
                    <a:cubicBezTo>
                      <a:pt x="1087785" y="1045500"/>
                      <a:pt x="1087785" y="1045500"/>
                      <a:pt x="1087785" y="1045500"/>
                    </a:cubicBezTo>
                    <a:cubicBezTo>
                      <a:pt x="1090200" y="1047916"/>
                      <a:pt x="1092617" y="1049124"/>
                      <a:pt x="1095033" y="1049124"/>
                    </a:cubicBezTo>
                    <a:cubicBezTo>
                      <a:pt x="1097449" y="1049124"/>
                      <a:pt x="1099866" y="1049124"/>
                      <a:pt x="1102281" y="1049124"/>
                    </a:cubicBezTo>
                    <a:cubicBezTo>
                      <a:pt x="1102281" y="1049124"/>
                      <a:pt x="1102281" y="1049124"/>
                      <a:pt x="1102281" y="1049124"/>
                    </a:cubicBezTo>
                    <a:cubicBezTo>
                      <a:pt x="1102281" y="1049124"/>
                      <a:pt x="1102281" y="1050333"/>
                      <a:pt x="1102281" y="1050333"/>
                    </a:cubicBezTo>
                    <a:cubicBezTo>
                      <a:pt x="1102281" y="1050333"/>
                      <a:pt x="1102281" y="1050333"/>
                      <a:pt x="1102281" y="1050333"/>
                    </a:cubicBezTo>
                    <a:cubicBezTo>
                      <a:pt x="1102281" y="1050333"/>
                      <a:pt x="1102281" y="1050333"/>
                      <a:pt x="1101074" y="1050333"/>
                    </a:cubicBezTo>
                    <a:cubicBezTo>
                      <a:pt x="1101074" y="1050333"/>
                      <a:pt x="1101074" y="1050333"/>
                      <a:pt x="1101074" y="1050333"/>
                    </a:cubicBezTo>
                    <a:cubicBezTo>
                      <a:pt x="1099866" y="1050333"/>
                      <a:pt x="1098657" y="1051541"/>
                      <a:pt x="1097449" y="1051541"/>
                    </a:cubicBezTo>
                    <a:cubicBezTo>
                      <a:pt x="1096241" y="1056373"/>
                      <a:pt x="1093825" y="1059997"/>
                      <a:pt x="1092617" y="1064830"/>
                    </a:cubicBezTo>
                    <a:cubicBezTo>
                      <a:pt x="1091409" y="1067246"/>
                      <a:pt x="1091409" y="1068454"/>
                      <a:pt x="1090200" y="1070870"/>
                    </a:cubicBezTo>
                    <a:cubicBezTo>
                      <a:pt x="1090200" y="1070870"/>
                      <a:pt x="1090200" y="1072079"/>
                      <a:pt x="1090200" y="1072079"/>
                    </a:cubicBezTo>
                    <a:cubicBezTo>
                      <a:pt x="1088992" y="1074495"/>
                      <a:pt x="1087785" y="1076911"/>
                      <a:pt x="1086576" y="1079327"/>
                    </a:cubicBezTo>
                    <a:cubicBezTo>
                      <a:pt x="1085368" y="1081744"/>
                      <a:pt x="1084160" y="1084160"/>
                      <a:pt x="1084160" y="1085368"/>
                    </a:cubicBezTo>
                    <a:cubicBezTo>
                      <a:pt x="1082952" y="1088992"/>
                      <a:pt x="1081744" y="1093825"/>
                      <a:pt x="1079328" y="1097449"/>
                    </a:cubicBezTo>
                    <a:cubicBezTo>
                      <a:pt x="1079328" y="1097449"/>
                      <a:pt x="1079328" y="1097449"/>
                      <a:pt x="1079328" y="1097449"/>
                    </a:cubicBezTo>
                    <a:cubicBezTo>
                      <a:pt x="1079328" y="1097449"/>
                      <a:pt x="1079328" y="1097449"/>
                      <a:pt x="1079328" y="1097449"/>
                    </a:cubicBezTo>
                    <a:cubicBezTo>
                      <a:pt x="1079328" y="1097449"/>
                      <a:pt x="1079328" y="1097449"/>
                      <a:pt x="1079328" y="1097449"/>
                    </a:cubicBezTo>
                    <a:cubicBezTo>
                      <a:pt x="1079328" y="1097449"/>
                      <a:pt x="1079328" y="1097449"/>
                      <a:pt x="1079328" y="1097449"/>
                    </a:cubicBezTo>
                    <a:cubicBezTo>
                      <a:pt x="1079328" y="1097449"/>
                      <a:pt x="1080535" y="1097449"/>
                      <a:pt x="1080535" y="1097449"/>
                    </a:cubicBezTo>
                    <a:lnTo>
                      <a:pt x="1080535" y="1097449"/>
                    </a:lnTo>
                    <a:lnTo>
                      <a:pt x="1080535" y="1097449"/>
                    </a:lnTo>
                    <a:cubicBezTo>
                      <a:pt x="1080535" y="1097449"/>
                      <a:pt x="1080535" y="1097449"/>
                      <a:pt x="1080535" y="1097449"/>
                    </a:cubicBezTo>
                    <a:cubicBezTo>
                      <a:pt x="1080535" y="1097449"/>
                      <a:pt x="1080535" y="1096241"/>
                      <a:pt x="1081744" y="1096241"/>
                    </a:cubicBezTo>
                    <a:cubicBezTo>
                      <a:pt x="1081744" y="1096241"/>
                      <a:pt x="1081744" y="1096241"/>
                      <a:pt x="1081744" y="1096241"/>
                    </a:cubicBezTo>
                    <a:cubicBezTo>
                      <a:pt x="1081744" y="1096241"/>
                      <a:pt x="1081744" y="1095033"/>
                      <a:pt x="1082952" y="1095033"/>
                    </a:cubicBezTo>
                    <a:cubicBezTo>
                      <a:pt x="1082952" y="1095033"/>
                      <a:pt x="1082952" y="1095033"/>
                      <a:pt x="1082952" y="1095033"/>
                    </a:cubicBezTo>
                    <a:cubicBezTo>
                      <a:pt x="1082952" y="1095033"/>
                      <a:pt x="1082952" y="1093825"/>
                      <a:pt x="1084160" y="1093825"/>
                    </a:cubicBezTo>
                    <a:cubicBezTo>
                      <a:pt x="1084160" y="1093825"/>
                      <a:pt x="1084160" y="1093825"/>
                      <a:pt x="1084160" y="1093825"/>
                    </a:cubicBezTo>
                    <a:cubicBezTo>
                      <a:pt x="1084160" y="1093825"/>
                      <a:pt x="1085368" y="1092617"/>
                      <a:pt x="1085368" y="1092617"/>
                    </a:cubicBezTo>
                    <a:cubicBezTo>
                      <a:pt x="1085368" y="1092617"/>
                      <a:pt x="1085368" y="1092617"/>
                      <a:pt x="1085368" y="1092617"/>
                    </a:cubicBezTo>
                    <a:cubicBezTo>
                      <a:pt x="1085368" y="1092617"/>
                      <a:pt x="1086576" y="1091409"/>
                      <a:pt x="1086576" y="1091409"/>
                    </a:cubicBezTo>
                    <a:cubicBezTo>
                      <a:pt x="1086576" y="1091409"/>
                      <a:pt x="1086576" y="1091409"/>
                      <a:pt x="1086576" y="1091409"/>
                    </a:cubicBezTo>
                    <a:cubicBezTo>
                      <a:pt x="1092617" y="1086576"/>
                      <a:pt x="1096241" y="1079327"/>
                      <a:pt x="1101074" y="1073287"/>
                    </a:cubicBezTo>
                    <a:cubicBezTo>
                      <a:pt x="1110738" y="1061206"/>
                      <a:pt x="1119195" y="1049124"/>
                      <a:pt x="1127652" y="1038251"/>
                    </a:cubicBezTo>
                    <a:lnTo>
                      <a:pt x="1127652" y="1038251"/>
                    </a:lnTo>
                    <a:cubicBezTo>
                      <a:pt x="1127652" y="1038251"/>
                      <a:pt x="1127652" y="1038251"/>
                      <a:pt x="1127652" y="1038251"/>
                    </a:cubicBezTo>
                    <a:cubicBezTo>
                      <a:pt x="1127652" y="1038251"/>
                      <a:pt x="1127652" y="1038251"/>
                      <a:pt x="1127652" y="1038251"/>
                    </a:cubicBezTo>
                    <a:cubicBezTo>
                      <a:pt x="1127652" y="1038251"/>
                      <a:pt x="1127652" y="1038251"/>
                      <a:pt x="1127652" y="1038251"/>
                    </a:cubicBezTo>
                    <a:cubicBezTo>
                      <a:pt x="1127652" y="1038251"/>
                      <a:pt x="1127652" y="1038251"/>
                      <a:pt x="1127652" y="1038251"/>
                    </a:cubicBezTo>
                    <a:cubicBezTo>
                      <a:pt x="1120403" y="1049124"/>
                      <a:pt x="1111947" y="1059997"/>
                      <a:pt x="1104698" y="1070870"/>
                    </a:cubicBezTo>
                    <a:cubicBezTo>
                      <a:pt x="1104698" y="1072079"/>
                      <a:pt x="1103490" y="1072079"/>
                      <a:pt x="1103490" y="1073287"/>
                    </a:cubicBezTo>
                    <a:cubicBezTo>
                      <a:pt x="1098657" y="1079327"/>
                      <a:pt x="1093825" y="1086576"/>
                      <a:pt x="1088992" y="1092617"/>
                    </a:cubicBezTo>
                    <a:cubicBezTo>
                      <a:pt x="1087785" y="1093825"/>
                      <a:pt x="1087785" y="1095033"/>
                      <a:pt x="1086576" y="1096241"/>
                    </a:cubicBezTo>
                    <a:cubicBezTo>
                      <a:pt x="1086576" y="1096241"/>
                      <a:pt x="1086576" y="1096241"/>
                      <a:pt x="1086576" y="1096241"/>
                    </a:cubicBezTo>
                    <a:cubicBezTo>
                      <a:pt x="1086576" y="1096241"/>
                      <a:pt x="1085368" y="1097449"/>
                      <a:pt x="1085368" y="1097449"/>
                    </a:cubicBezTo>
                    <a:cubicBezTo>
                      <a:pt x="1085368" y="1097449"/>
                      <a:pt x="1085368" y="1097449"/>
                      <a:pt x="1085368" y="1097449"/>
                    </a:cubicBezTo>
                    <a:cubicBezTo>
                      <a:pt x="1085368" y="1097449"/>
                      <a:pt x="1084160" y="1098657"/>
                      <a:pt x="1084160" y="1098657"/>
                    </a:cubicBezTo>
                    <a:cubicBezTo>
                      <a:pt x="1082952" y="1099866"/>
                      <a:pt x="1082952" y="1102282"/>
                      <a:pt x="1081744" y="1103490"/>
                    </a:cubicBezTo>
                    <a:cubicBezTo>
                      <a:pt x="1081744" y="1103490"/>
                      <a:pt x="1081744" y="1104698"/>
                      <a:pt x="1081744" y="1104698"/>
                    </a:cubicBezTo>
                    <a:cubicBezTo>
                      <a:pt x="1081744" y="1104698"/>
                      <a:pt x="1081744" y="1104698"/>
                      <a:pt x="1081744" y="1104698"/>
                    </a:cubicBezTo>
                    <a:cubicBezTo>
                      <a:pt x="1084160" y="1101073"/>
                      <a:pt x="1088992" y="1099866"/>
                      <a:pt x="1092617" y="1098657"/>
                    </a:cubicBezTo>
                    <a:cubicBezTo>
                      <a:pt x="1095033" y="1097449"/>
                      <a:pt x="1097449" y="1097449"/>
                      <a:pt x="1099866" y="1096241"/>
                    </a:cubicBezTo>
                    <a:cubicBezTo>
                      <a:pt x="1107114" y="1093825"/>
                      <a:pt x="1113155" y="1091409"/>
                      <a:pt x="1119195" y="1087784"/>
                    </a:cubicBezTo>
                    <a:cubicBezTo>
                      <a:pt x="1127652" y="1084160"/>
                      <a:pt x="1136109" y="1079327"/>
                      <a:pt x="1144566" y="1074495"/>
                    </a:cubicBezTo>
                    <a:cubicBezTo>
                      <a:pt x="1153023" y="1069663"/>
                      <a:pt x="1160272" y="1064830"/>
                      <a:pt x="1167520" y="1058789"/>
                    </a:cubicBezTo>
                    <a:lnTo>
                      <a:pt x="1167520" y="1058789"/>
                    </a:lnTo>
                    <a:cubicBezTo>
                      <a:pt x="1167520" y="1058789"/>
                      <a:pt x="1167520" y="1058789"/>
                      <a:pt x="1167520" y="1058789"/>
                    </a:cubicBezTo>
                    <a:cubicBezTo>
                      <a:pt x="1161480" y="1067246"/>
                      <a:pt x="1153023" y="1073287"/>
                      <a:pt x="1144566" y="1076911"/>
                    </a:cubicBezTo>
                    <a:cubicBezTo>
                      <a:pt x="1139734" y="1079327"/>
                      <a:pt x="1134901" y="1081744"/>
                      <a:pt x="1130069" y="1084160"/>
                    </a:cubicBezTo>
                    <a:cubicBezTo>
                      <a:pt x="1127652" y="1085368"/>
                      <a:pt x="1126444" y="1086576"/>
                      <a:pt x="1124028" y="1086576"/>
                    </a:cubicBezTo>
                    <a:cubicBezTo>
                      <a:pt x="1121612" y="1087784"/>
                      <a:pt x="1117988" y="1088992"/>
                      <a:pt x="1115571" y="1090200"/>
                    </a:cubicBezTo>
                    <a:cubicBezTo>
                      <a:pt x="1113155" y="1091409"/>
                      <a:pt x="1110738" y="1092617"/>
                      <a:pt x="1107114" y="1093825"/>
                    </a:cubicBezTo>
                    <a:cubicBezTo>
                      <a:pt x="1107114" y="1093825"/>
                      <a:pt x="1105906" y="1093825"/>
                      <a:pt x="1105906" y="1093825"/>
                    </a:cubicBezTo>
                    <a:cubicBezTo>
                      <a:pt x="1105906" y="1093825"/>
                      <a:pt x="1105906" y="1093825"/>
                      <a:pt x="1105906" y="1093825"/>
                    </a:cubicBezTo>
                    <a:cubicBezTo>
                      <a:pt x="1105906" y="1093825"/>
                      <a:pt x="1105906" y="1093825"/>
                      <a:pt x="1105906" y="1093825"/>
                    </a:cubicBezTo>
                    <a:cubicBezTo>
                      <a:pt x="1104698" y="1093825"/>
                      <a:pt x="1102281" y="1095033"/>
                      <a:pt x="1099866" y="1096241"/>
                    </a:cubicBezTo>
                    <a:cubicBezTo>
                      <a:pt x="1099866" y="1096241"/>
                      <a:pt x="1098657" y="1097449"/>
                      <a:pt x="1098657" y="1097449"/>
                    </a:cubicBezTo>
                    <a:cubicBezTo>
                      <a:pt x="1098657" y="1097449"/>
                      <a:pt x="1098657" y="1097449"/>
                      <a:pt x="1098657" y="1097449"/>
                    </a:cubicBezTo>
                    <a:cubicBezTo>
                      <a:pt x="1098657" y="1097449"/>
                      <a:pt x="1097449" y="1098657"/>
                      <a:pt x="1097449" y="1098657"/>
                    </a:cubicBezTo>
                    <a:cubicBezTo>
                      <a:pt x="1097449" y="1098657"/>
                      <a:pt x="1097449" y="1098657"/>
                      <a:pt x="1097449" y="1098657"/>
                    </a:cubicBezTo>
                    <a:cubicBezTo>
                      <a:pt x="1097449" y="1098657"/>
                      <a:pt x="1096241" y="1099866"/>
                      <a:pt x="1095033" y="1099866"/>
                    </a:cubicBezTo>
                    <a:cubicBezTo>
                      <a:pt x="1095033" y="1099866"/>
                      <a:pt x="1095033" y="1099866"/>
                      <a:pt x="1093825" y="1099866"/>
                    </a:cubicBezTo>
                    <a:cubicBezTo>
                      <a:pt x="1093825" y="1099866"/>
                      <a:pt x="1093825" y="1099866"/>
                      <a:pt x="1093825" y="1099866"/>
                    </a:cubicBezTo>
                    <a:cubicBezTo>
                      <a:pt x="1093825" y="1099866"/>
                      <a:pt x="1093825" y="1101073"/>
                      <a:pt x="1093825" y="1101073"/>
                    </a:cubicBezTo>
                    <a:cubicBezTo>
                      <a:pt x="1093825" y="1101073"/>
                      <a:pt x="1093825" y="1101073"/>
                      <a:pt x="1093825" y="1101073"/>
                    </a:cubicBezTo>
                    <a:cubicBezTo>
                      <a:pt x="1093825" y="1101073"/>
                      <a:pt x="1093825" y="1101073"/>
                      <a:pt x="1093825" y="1101073"/>
                    </a:cubicBezTo>
                    <a:cubicBezTo>
                      <a:pt x="1093825" y="1101073"/>
                      <a:pt x="1093825" y="1101073"/>
                      <a:pt x="1093825" y="1101073"/>
                    </a:cubicBezTo>
                    <a:cubicBezTo>
                      <a:pt x="1093825" y="1101073"/>
                      <a:pt x="1093825" y="1101073"/>
                      <a:pt x="1093825" y="1101073"/>
                    </a:cubicBezTo>
                    <a:cubicBezTo>
                      <a:pt x="1093825" y="1101073"/>
                      <a:pt x="1093825" y="1101073"/>
                      <a:pt x="1093825" y="1101073"/>
                    </a:cubicBezTo>
                    <a:lnTo>
                      <a:pt x="1093825" y="1101073"/>
                    </a:lnTo>
                    <a:cubicBezTo>
                      <a:pt x="1093825" y="1101073"/>
                      <a:pt x="1093825" y="1101073"/>
                      <a:pt x="1093825" y="1101073"/>
                    </a:cubicBezTo>
                    <a:cubicBezTo>
                      <a:pt x="1093825" y="1101073"/>
                      <a:pt x="1093825" y="1101073"/>
                      <a:pt x="1093825" y="1101073"/>
                    </a:cubicBezTo>
                    <a:cubicBezTo>
                      <a:pt x="1093825" y="1101073"/>
                      <a:pt x="1093825" y="1101073"/>
                      <a:pt x="1093825" y="1101073"/>
                    </a:cubicBezTo>
                    <a:cubicBezTo>
                      <a:pt x="1093825" y="1101073"/>
                      <a:pt x="1093825" y="1101073"/>
                      <a:pt x="1095033" y="1101073"/>
                    </a:cubicBezTo>
                    <a:cubicBezTo>
                      <a:pt x="1096241" y="1101073"/>
                      <a:pt x="1097449" y="1101073"/>
                      <a:pt x="1098657" y="1099866"/>
                    </a:cubicBezTo>
                    <a:cubicBezTo>
                      <a:pt x="1099866" y="1099866"/>
                      <a:pt x="1099866" y="1099866"/>
                      <a:pt x="1101074" y="1098657"/>
                    </a:cubicBezTo>
                    <a:cubicBezTo>
                      <a:pt x="1101074" y="1098657"/>
                      <a:pt x="1102281" y="1098657"/>
                      <a:pt x="1102281" y="1098657"/>
                    </a:cubicBezTo>
                    <a:cubicBezTo>
                      <a:pt x="1102281" y="1098657"/>
                      <a:pt x="1102281" y="1098657"/>
                      <a:pt x="1102281" y="1098657"/>
                    </a:cubicBezTo>
                    <a:cubicBezTo>
                      <a:pt x="1103490" y="1098657"/>
                      <a:pt x="1103490" y="1098657"/>
                      <a:pt x="1104698" y="1098657"/>
                    </a:cubicBezTo>
                    <a:lnTo>
                      <a:pt x="1104698" y="1098657"/>
                    </a:lnTo>
                    <a:cubicBezTo>
                      <a:pt x="1104698" y="1098657"/>
                      <a:pt x="1105906" y="1098657"/>
                      <a:pt x="1105906" y="1098657"/>
                    </a:cubicBezTo>
                    <a:lnTo>
                      <a:pt x="1105906" y="1098657"/>
                    </a:lnTo>
                    <a:cubicBezTo>
                      <a:pt x="1105906" y="1098657"/>
                      <a:pt x="1105906" y="1098657"/>
                      <a:pt x="1105906" y="1098657"/>
                    </a:cubicBezTo>
                    <a:cubicBezTo>
                      <a:pt x="1107114" y="1098657"/>
                      <a:pt x="1107114" y="1098657"/>
                      <a:pt x="1108322" y="1097449"/>
                    </a:cubicBezTo>
                    <a:cubicBezTo>
                      <a:pt x="1108322" y="1097449"/>
                      <a:pt x="1109531" y="1097449"/>
                      <a:pt x="1109531" y="1097449"/>
                    </a:cubicBezTo>
                    <a:cubicBezTo>
                      <a:pt x="1110738" y="1097449"/>
                      <a:pt x="1110738" y="1096241"/>
                      <a:pt x="1111947" y="1096241"/>
                    </a:cubicBezTo>
                    <a:cubicBezTo>
                      <a:pt x="1111947" y="1096241"/>
                      <a:pt x="1111947" y="1096241"/>
                      <a:pt x="1111947" y="1096241"/>
                    </a:cubicBezTo>
                    <a:cubicBezTo>
                      <a:pt x="1115571" y="1095033"/>
                      <a:pt x="1119195" y="1093825"/>
                      <a:pt x="1122820" y="1092617"/>
                    </a:cubicBezTo>
                    <a:cubicBezTo>
                      <a:pt x="1122820" y="1092617"/>
                      <a:pt x="1122820" y="1092617"/>
                      <a:pt x="1122820" y="1092617"/>
                    </a:cubicBezTo>
                    <a:cubicBezTo>
                      <a:pt x="1124028" y="1092617"/>
                      <a:pt x="1125236" y="1091409"/>
                      <a:pt x="1126444" y="1091409"/>
                    </a:cubicBezTo>
                    <a:cubicBezTo>
                      <a:pt x="1126444" y="1091409"/>
                      <a:pt x="1126444" y="1091409"/>
                      <a:pt x="1127652" y="1091409"/>
                    </a:cubicBezTo>
                    <a:cubicBezTo>
                      <a:pt x="1128860" y="1091409"/>
                      <a:pt x="1130069" y="1090200"/>
                      <a:pt x="1131277" y="1090200"/>
                    </a:cubicBezTo>
                    <a:cubicBezTo>
                      <a:pt x="1131277" y="1090200"/>
                      <a:pt x="1131277" y="1090200"/>
                      <a:pt x="1131277" y="1090200"/>
                    </a:cubicBezTo>
                    <a:cubicBezTo>
                      <a:pt x="1131277" y="1090200"/>
                      <a:pt x="1131277" y="1090200"/>
                      <a:pt x="1131277" y="1090200"/>
                    </a:cubicBezTo>
                    <a:cubicBezTo>
                      <a:pt x="1132485" y="1088992"/>
                      <a:pt x="1134901" y="1088992"/>
                      <a:pt x="1136109" y="1087784"/>
                    </a:cubicBezTo>
                    <a:cubicBezTo>
                      <a:pt x="1139734" y="1085368"/>
                      <a:pt x="1144566" y="1084160"/>
                      <a:pt x="1148191" y="1081744"/>
                    </a:cubicBezTo>
                    <a:cubicBezTo>
                      <a:pt x="1151815" y="1079327"/>
                      <a:pt x="1155439" y="1076911"/>
                      <a:pt x="1159063" y="1074495"/>
                    </a:cubicBezTo>
                    <a:cubicBezTo>
                      <a:pt x="1175977" y="1062414"/>
                      <a:pt x="1195307" y="1049124"/>
                      <a:pt x="1203764" y="1031002"/>
                    </a:cubicBezTo>
                    <a:cubicBezTo>
                      <a:pt x="1209805" y="1020129"/>
                      <a:pt x="1213429" y="1005632"/>
                      <a:pt x="1211012" y="992342"/>
                    </a:cubicBezTo>
                    <a:cubicBezTo>
                      <a:pt x="1209805" y="985094"/>
                      <a:pt x="1206180" y="977845"/>
                      <a:pt x="1201348" y="971805"/>
                    </a:cubicBezTo>
                    <a:cubicBezTo>
                      <a:pt x="1201348" y="971805"/>
                      <a:pt x="1200140" y="970596"/>
                      <a:pt x="1200140" y="970596"/>
                    </a:cubicBezTo>
                    <a:cubicBezTo>
                      <a:pt x="1190475" y="962139"/>
                      <a:pt x="1179602" y="958515"/>
                      <a:pt x="1168728" y="956099"/>
                    </a:cubicBezTo>
                    <a:cubicBezTo>
                      <a:pt x="1157856" y="954891"/>
                      <a:pt x="1145774" y="954891"/>
                      <a:pt x="1134901" y="954891"/>
                    </a:cubicBezTo>
                    <a:cubicBezTo>
                      <a:pt x="1142150" y="948850"/>
                      <a:pt x="1142150" y="948850"/>
                      <a:pt x="1140942" y="948850"/>
                    </a:cubicBezTo>
                    <a:cubicBezTo>
                      <a:pt x="1140942" y="948850"/>
                      <a:pt x="1140942" y="948850"/>
                      <a:pt x="1140942" y="948850"/>
                    </a:cubicBezTo>
                    <a:cubicBezTo>
                      <a:pt x="1140942" y="948850"/>
                      <a:pt x="1140942" y="948850"/>
                      <a:pt x="1140942" y="948850"/>
                    </a:cubicBezTo>
                    <a:lnTo>
                      <a:pt x="1140942" y="948850"/>
                    </a:lnTo>
                    <a:lnTo>
                      <a:pt x="1140942" y="948850"/>
                    </a:lnTo>
                    <a:lnTo>
                      <a:pt x="1140942" y="948850"/>
                    </a:lnTo>
                    <a:cubicBezTo>
                      <a:pt x="1140942" y="948850"/>
                      <a:pt x="1140942" y="948850"/>
                      <a:pt x="1140942" y="948850"/>
                    </a:cubicBezTo>
                    <a:close/>
                    <a:moveTo>
                      <a:pt x="1253297" y="715682"/>
                    </a:moveTo>
                    <a:cubicBezTo>
                      <a:pt x="1247256" y="712058"/>
                      <a:pt x="1242424" y="708434"/>
                      <a:pt x="1237591" y="703601"/>
                    </a:cubicBezTo>
                    <a:cubicBezTo>
                      <a:pt x="1231551" y="696352"/>
                      <a:pt x="1227926" y="687896"/>
                      <a:pt x="1229134" y="679439"/>
                    </a:cubicBezTo>
                    <a:cubicBezTo>
                      <a:pt x="1229134" y="679439"/>
                      <a:pt x="1229134" y="678230"/>
                      <a:pt x="1229134" y="678230"/>
                    </a:cubicBezTo>
                    <a:cubicBezTo>
                      <a:pt x="1227926" y="678230"/>
                      <a:pt x="1227926" y="678230"/>
                      <a:pt x="1226719" y="678230"/>
                    </a:cubicBezTo>
                    <a:cubicBezTo>
                      <a:pt x="1219469" y="683063"/>
                      <a:pt x="1211012" y="686688"/>
                      <a:pt x="1206180" y="693936"/>
                    </a:cubicBezTo>
                    <a:cubicBezTo>
                      <a:pt x="1206180" y="695145"/>
                      <a:pt x="1204972" y="695145"/>
                      <a:pt x="1204972" y="696352"/>
                    </a:cubicBezTo>
                    <a:cubicBezTo>
                      <a:pt x="1203764" y="701185"/>
                      <a:pt x="1201348" y="704809"/>
                      <a:pt x="1201348" y="710850"/>
                    </a:cubicBezTo>
                    <a:cubicBezTo>
                      <a:pt x="1201348" y="713266"/>
                      <a:pt x="1202556" y="715682"/>
                      <a:pt x="1202556" y="718099"/>
                    </a:cubicBezTo>
                    <a:cubicBezTo>
                      <a:pt x="1202556" y="718099"/>
                      <a:pt x="1203764" y="719307"/>
                      <a:pt x="1203764" y="719307"/>
                    </a:cubicBezTo>
                    <a:cubicBezTo>
                      <a:pt x="1203764" y="719307"/>
                      <a:pt x="1203764" y="719307"/>
                      <a:pt x="1203764" y="719307"/>
                    </a:cubicBezTo>
                    <a:cubicBezTo>
                      <a:pt x="1203764" y="719307"/>
                      <a:pt x="1203764" y="719307"/>
                      <a:pt x="1204972" y="719307"/>
                    </a:cubicBezTo>
                    <a:cubicBezTo>
                      <a:pt x="1206180" y="720515"/>
                      <a:pt x="1207388" y="721723"/>
                      <a:pt x="1207388" y="721723"/>
                    </a:cubicBezTo>
                    <a:cubicBezTo>
                      <a:pt x="1207388" y="721723"/>
                      <a:pt x="1207388" y="721723"/>
                      <a:pt x="1207388" y="721723"/>
                    </a:cubicBezTo>
                    <a:cubicBezTo>
                      <a:pt x="1208597" y="721723"/>
                      <a:pt x="1209805" y="722931"/>
                      <a:pt x="1208597" y="724139"/>
                    </a:cubicBezTo>
                    <a:cubicBezTo>
                      <a:pt x="1208597" y="724139"/>
                      <a:pt x="1207388" y="725348"/>
                      <a:pt x="1207388" y="725348"/>
                    </a:cubicBezTo>
                    <a:cubicBezTo>
                      <a:pt x="1207388" y="725348"/>
                      <a:pt x="1207388" y="725348"/>
                      <a:pt x="1207388" y="725348"/>
                    </a:cubicBezTo>
                    <a:cubicBezTo>
                      <a:pt x="1208597" y="725348"/>
                      <a:pt x="1208597" y="725348"/>
                      <a:pt x="1209805" y="724139"/>
                    </a:cubicBezTo>
                    <a:cubicBezTo>
                      <a:pt x="1212221" y="722931"/>
                      <a:pt x="1214637" y="721723"/>
                      <a:pt x="1217053" y="720515"/>
                    </a:cubicBezTo>
                    <a:cubicBezTo>
                      <a:pt x="1217053" y="720515"/>
                      <a:pt x="1218262" y="720515"/>
                      <a:pt x="1217053" y="720515"/>
                    </a:cubicBezTo>
                    <a:cubicBezTo>
                      <a:pt x="1217053" y="720515"/>
                      <a:pt x="1217053" y="720515"/>
                      <a:pt x="1217053" y="720515"/>
                    </a:cubicBezTo>
                    <a:cubicBezTo>
                      <a:pt x="1217053" y="720515"/>
                      <a:pt x="1217053" y="720515"/>
                      <a:pt x="1217053" y="720515"/>
                    </a:cubicBezTo>
                    <a:cubicBezTo>
                      <a:pt x="1217053" y="720515"/>
                      <a:pt x="1211012" y="725348"/>
                      <a:pt x="1209805" y="725348"/>
                    </a:cubicBezTo>
                    <a:cubicBezTo>
                      <a:pt x="1206180" y="727764"/>
                      <a:pt x="1203764" y="730180"/>
                      <a:pt x="1200140" y="732596"/>
                    </a:cubicBezTo>
                    <a:cubicBezTo>
                      <a:pt x="1194099" y="737429"/>
                      <a:pt x="1189266" y="742261"/>
                      <a:pt x="1185642" y="748302"/>
                    </a:cubicBezTo>
                    <a:cubicBezTo>
                      <a:pt x="1185642" y="748302"/>
                      <a:pt x="1184434" y="748302"/>
                      <a:pt x="1184434" y="748302"/>
                    </a:cubicBezTo>
                    <a:cubicBezTo>
                      <a:pt x="1185642" y="744677"/>
                      <a:pt x="1188059" y="741053"/>
                      <a:pt x="1190475" y="738637"/>
                    </a:cubicBezTo>
                    <a:cubicBezTo>
                      <a:pt x="1192891" y="735012"/>
                      <a:pt x="1194099" y="732596"/>
                      <a:pt x="1197723" y="730180"/>
                    </a:cubicBezTo>
                    <a:cubicBezTo>
                      <a:pt x="1197723" y="730180"/>
                      <a:pt x="1197723" y="730180"/>
                      <a:pt x="1197723" y="730180"/>
                    </a:cubicBezTo>
                    <a:cubicBezTo>
                      <a:pt x="1197723" y="730180"/>
                      <a:pt x="1198931" y="730180"/>
                      <a:pt x="1198931" y="728972"/>
                    </a:cubicBezTo>
                    <a:cubicBezTo>
                      <a:pt x="1196516" y="728972"/>
                      <a:pt x="1195307" y="727764"/>
                      <a:pt x="1195307" y="726555"/>
                    </a:cubicBezTo>
                    <a:lnTo>
                      <a:pt x="1195307" y="726555"/>
                    </a:lnTo>
                    <a:cubicBezTo>
                      <a:pt x="1192891" y="726555"/>
                      <a:pt x="1191683" y="724139"/>
                      <a:pt x="1191683" y="722931"/>
                    </a:cubicBezTo>
                    <a:cubicBezTo>
                      <a:pt x="1191683" y="722931"/>
                      <a:pt x="1191683" y="722931"/>
                      <a:pt x="1191683" y="722931"/>
                    </a:cubicBezTo>
                    <a:cubicBezTo>
                      <a:pt x="1190475" y="722931"/>
                      <a:pt x="1189266" y="722931"/>
                      <a:pt x="1188059" y="722931"/>
                    </a:cubicBezTo>
                    <a:cubicBezTo>
                      <a:pt x="1184434" y="722931"/>
                      <a:pt x="1179602" y="722931"/>
                      <a:pt x="1175977" y="724139"/>
                    </a:cubicBezTo>
                    <a:cubicBezTo>
                      <a:pt x="1172353" y="726555"/>
                      <a:pt x="1157856" y="731388"/>
                      <a:pt x="1160272" y="737429"/>
                    </a:cubicBezTo>
                    <a:cubicBezTo>
                      <a:pt x="1167520" y="743469"/>
                      <a:pt x="1173561" y="755551"/>
                      <a:pt x="1174769" y="762799"/>
                    </a:cubicBezTo>
                    <a:cubicBezTo>
                      <a:pt x="1175977" y="767632"/>
                      <a:pt x="1177185" y="772464"/>
                      <a:pt x="1177185" y="777297"/>
                    </a:cubicBezTo>
                    <a:cubicBezTo>
                      <a:pt x="1180809" y="766424"/>
                      <a:pt x="1189266" y="755551"/>
                      <a:pt x="1195307" y="748302"/>
                    </a:cubicBezTo>
                    <a:lnTo>
                      <a:pt x="1195307" y="748302"/>
                    </a:lnTo>
                    <a:cubicBezTo>
                      <a:pt x="1211012" y="732596"/>
                      <a:pt x="1231551" y="719307"/>
                      <a:pt x="1253297" y="715682"/>
                    </a:cubicBezTo>
                    <a:close/>
                    <a:moveTo>
                      <a:pt x="1243632" y="757967"/>
                    </a:moveTo>
                    <a:cubicBezTo>
                      <a:pt x="1241216" y="764007"/>
                      <a:pt x="1235175" y="768840"/>
                      <a:pt x="1229134" y="771256"/>
                    </a:cubicBezTo>
                    <a:cubicBezTo>
                      <a:pt x="1233967" y="771256"/>
                      <a:pt x="1238800" y="771256"/>
                      <a:pt x="1243632" y="772464"/>
                    </a:cubicBezTo>
                    <a:cubicBezTo>
                      <a:pt x="1254505" y="771256"/>
                      <a:pt x="1264170" y="768840"/>
                      <a:pt x="1272627" y="764007"/>
                    </a:cubicBezTo>
                    <a:cubicBezTo>
                      <a:pt x="1283500" y="756758"/>
                      <a:pt x="1289540" y="741053"/>
                      <a:pt x="1278668" y="728972"/>
                    </a:cubicBezTo>
                    <a:cubicBezTo>
                      <a:pt x="1270211" y="719307"/>
                      <a:pt x="1255713" y="722931"/>
                      <a:pt x="1246048" y="726555"/>
                    </a:cubicBezTo>
                    <a:lnTo>
                      <a:pt x="1246048" y="726555"/>
                    </a:lnTo>
                    <a:cubicBezTo>
                      <a:pt x="1253297" y="731388"/>
                      <a:pt x="1244840" y="753134"/>
                      <a:pt x="1243632" y="757967"/>
                    </a:cubicBezTo>
                    <a:close/>
                    <a:moveTo>
                      <a:pt x="1322160" y="681855"/>
                    </a:moveTo>
                    <a:cubicBezTo>
                      <a:pt x="1311287" y="677023"/>
                      <a:pt x="1296790" y="678230"/>
                      <a:pt x="1300414" y="692728"/>
                    </a:cubicBezTo>
                    <a:cubicBezTo>
                      <a:pt x="1300414" y="693936"/>
                      <a:pt x="1299206" y="693936"/>
                      <a:pt x="1299206" y="693936"/>
                    </a:cubicBezTo>
                    <a:cubicBezTo>
                      <a:pt x="1294373" y="695145"/>
                      <a:pt x="1288333" y="695145"/>
                      <a:pt x="1283500" y="695145"/>
                    </a:cubicBezTo>
                    <a:cubicBezTo>
                      <a:pt x="1277459" y="695145"/>
                      <a:pt x="1266587" y="695145"/>
                      <a:pt x="1264170" y="701185"/>
                    </a:cubicBezTo>
                    <a:cubicBezTo>
                      <a:pt x="1260546" y="709642"/>
                      <a:pt x="1270211" y="712058"/>
                      <a:pt x="1277459" y="718099"/>
                    </a:cubicBezTo>
                    <a:cubicBezTo>
                      <a:pt x="1279876" y="719307"/>
                      <a:pt x="1282292" y="720515"/>
                      <a:pt x="1283500" y="722931"/>
                    </a:cubicBezTo>
                    <a:cubicBezTo>
                      <a:pt x="1291957" y="731388"/>
                      <a:pt x="1294373" y="745885"/>
                      <a:pt x="1289540" y="756758"/>
                    </a:cubicBezTo>
                    <a:cubicBezTo>
                      <a:pt x="1284708" y="767632"/>
                      <a:pt x="1272627" y="773672"/>
                      <a:pt x="1260546" y="776089"/>
                    </a:cubicBezTo>
                    <a:cubicBezTo>
                      <a:pt x="1249673" y="778505"/>
                      <a:pt x="1240008" y="777297"/>
                      <a:pt x="1229134" y="774880"/>
                    </a:cubicBezTo>
                    <a:cubicBezTo>
                      <a:pt x="1229134" y="774880"/>
                      <a:pt x="1229134" y="774880"/>
                      <a:pt x="1229134" y="774880"/>
                    </a:cubicBezTo>
                    <a:cubicBezTo>
                      <a:pt x="1220678" y="776089"/>
                      <a:pt x="1212221" y="783337"/>
                      <a:pt x="1213429" y="793002"/>
                    </a:cubicBezTo>
                    <a:cubicBezTo>
                      <a:pt x="1214637" y="800251"/>
                      <a:pt x="1219469" y="807500"/>
                      <a:pt x="1226719" y="811124"/>
                    </a:cubicBezTo>
                    <a:cubicBezTo>
                      <a:pt x="1232759" y="814749"/>
                      <a:pt x="1237591" y="817165"/>
                      <a:pt x="1243632" y="817165"/>
                    </a:cubicBezTo>
                    <a:cubicBezTo>
                      <a:pt x="1243632" y="817165"/>
                      <a:pt x="1243632" y="817165"/>
                      <a:pt x="1244840" y="817165"/>
                    </a:cubicBezTo>
                    <a:cubicBezTo>
                      <a:pt x="1261754" y="814749"/>
                      <a:pt x="1278668" y="809916"/>
                      <a:pt x="1293165" y="801459"/>
                    </a:cubicBezTo>
                    <a:cubicBezTo>
                      <a:pt x="1320952" y="785754"/>
                      <a:pt x="1343906" y="757967"/>
                      <a:pt x="1354779" y="726555"/>
                    </a:cubicBezTo>
                    <a:cubicBezTo>
                      <a:pt x="1353572" y="718099"/>
                      <a:pt x="1348739" y="706018"/>
                      <a:pt x="1346322" y="701185"/>
                    </a:cubicBezTo>
                    <a:cubicBezTo>
                      <a:pt x="1341490" y="692728"/>
                      <a:pt x="1330617" y="685479"/>
                      <a:pt x="1322160" y="681855"/>
                    </a:cubicBezTo>
                    <a:close/>
                    <a:moveTo>
                      <a:pt x="1161480" y="602119"/>
                    </a:moveTo>
                    <a:cubicBezTo>
                      <a:pt x="1161480" y="602119"/>
                      <a:pt x="1160272" y="603327"/>
                      <a:pt x="1160272" y="603327"/>
                    </a:cubicBezTo>
                    <a:cubicBezTo>
                      <a:pt x="1160272" y="604535"/>
                      <a:pt x="1159063" y="604535"/>
                      <a:pt x="1159063" y="605743"/>
                    </a:cubicBezTo>
                    <a:cubicBezTo>
                      <a:pt x="1155439" y="616617"/>
                      <a:pt x="1153023" y="626281"/>
                      <a:pt x="1150606" y="637154"/>
                    </a:cubicBezTo>
                    <a:cubicBezTo>
                      <a:pt x="1146982" y="652860"/>
                      <a:pt x="1142150" y="668566"/>
                      <a:pt x="1138525" y="684271"/>
                    </a:cubicBezTo>
                    <a:cubicBezTo>
                      <a:pt x="1138525" y="690312"/>
                      <a:pt x="1134901" y="696352"/>
                      <a:pt x="1136109" y="702393"/>
                    </a:cubicBezTo>
                    <a:cubicBezTo>
                      <a:pt x="1136109" y="707226"/>
                      <a:pt x="1138525" y="718099"/>
                      <a:pt x="1145774" y="713266"/>
                    </a:cubicBezTo>
                    <a:cubicBezTo>
                      <a:pt x="1146982" y="712058"/>
                      <a:pt x="1149399" y="710850"/>
                      <a:pt x="1150606" y="710850"/>
                    </a:cubicBezTo>
                    <a:cubicBezTo>
                      <a:pt x="1150606" y="710850"/>
                      <a:pt x="1151815" y="710850"/>
                      <a:pt x="1150606" y="710850"/>
                    </a:cubicBezTo>
                    <a:cubicBezTo>
                      <a:pt x="1150606" y="710850"/>
                      <a:pt x="1150606" y="710850"/>
                      <a:pt x="1149399" y="712058"/>
                    </a:cubicBezTo>
                    <a:cubicBezTo>
                      <a:pt x="1149399" y="712058"/>
                      <a:pt x="1149399" y="712058"/>
                      <a:pt x="1149399" y="712058"/>
                    </a:cubicBezTo>
                    <a:cubicBezTo>
                      <a:pt x="1145774" y="718099"/>
                      <a:pt x="1140942" y="721723"/>
                      <a:pt x="1136109" y="726555"/>
                    </a:cubicBezTo>
                    <a:cubicBezTo>
                      <a:pt x="1133693" y="728972"/>
                      <a:pt x="1132485" y="732596"/>
                      <a:pt x="1130069" y="735012"/>
                    </a:cubicBezTo>
                    <a:cubicBezTo>
                      <a:pt x="1130069" y="736221"/>
                      <a:pt x="1128860" y="736221"/>
                      <a:pt x="1128860" y="737429"/>
                    </a:cubicBezTo>
                    <a:cubicBezTo>
                      <a:pt x="1127652" y="738637"/>
                      <a:pt x="1127652" y="741053"/>
                      <a:pt x="1126444" y="742261"/>
                    </a:cubicBezTo>
                    <a:cubicBezTo>
                      <a:pt x="1125236" y="747094"/>
                      <a:pt x="1122820" y="751926"/>
                      <a:pt x="1121612" y="756758"/>
                    </a:cubicBezTo>
                    <a:cubicBezTo>
                      <a:pt x="1121612" y="756758"/>
                      <a:pt x="1121612" y="756758"/>
                      <a:pt x="1121612" y="757967"/>
                    </a:cubicBezTo>
                    <a:cubicBezTo>
                      <a:pt x="1121612" y="760383"/>
                      <a:pt x="1120403" y="762799"/>
                      <a:pt x="1119195" y="765215"/>
                    </a:cubicBezTo>
                    <a:cubicBezTo>
                      <a:pt x="1113155" y="785754"/>
                      <a:pt x="1107114" y="806292"/>
                      <a:pt x="1104698" y="828038"/>
                    </a:cubicBezTo>
                    <a:cubicBezTo>
                      <a:pt x="1104698" y="831662"/>
                      <a:pt x="1103490" y="835286"/>
                      <a:pt x="1103490" y="838911"/>
                    </a:cubicBezTo>
                    <a:cubicBezTo>
                      <a:pt x="1104698" y="847368"/>
                      <a:pt x="1104698" y="858241"/>
                      <a:pt x="1109531" y="865490"/>
                    </a:cubicBezTo>
                    <a:cubicBezTo>
                      <a:pt x="1111947" y="867906"/>
                      <a:pt x="1114363" y="870322"/>
                      <a:pt x="1119195" y="870322"/>
                    </a:cubicBezTo>
                    <a:cubicBezTo>
                      <a:pt x="1128860" y="871530"/>
                      <a:pt x="1132485" y="865490"/>
                      <a:pt x="1134901" y="858241"/>
                    </a:cubicBezTo>
                    <a:cubicBezTo>
                      <a:pt x="1136109" y="846160"/>
                      <a:pt x="1138525" y="835286"/>
                      <a:pt x="1142150" y="824413"/>
                    </a:cubicBezTo>
                    <a:cubicBezTo>
                      <a:pt x="1144566" y="815957"/>
                      <a:pt x="1148191" y="806292"/>
                      <a:pt x="1154231" y="800251"/>
                    </a:cubicBezTo>
                    <a:cubicBezTo>
                      <a:pt x="1154231" y="800251"/>
                      <a:pt x="1153023" y="800251"/>
                      <a:pt x="1153023" y="800251"/>
                    </a:cubicBezTo>
                    <a:lnTo>
                      <a:pt x="1153023" y="800251"/>
                    </a:lnTo>
                    <a:cubicBezTo>
                      <a:pt x="1150606" y="800251"/>
                      <a:pt x="1148191" y="801459"/>
                      <a:pt x="1146982" y="802667"/>
                    </a:cubicBezTo>
                    <a:cubicBezTo>
                      <a:pt x="1146982" y="803876"/>
                      <a:pt x="1148191" y="805083"/>
                      <a:pt x="1148191" y="805083"/>
                    </a:cubicBezTo>
                    <a:cubicBezTo>
                      <a:pt x="1149399" y="807500"/>
                      <a:pt x="1145774" y="807500"/>
                      <a:pt x="1144566" y="806292"/>
                    </a:cubicBezTo>
                    <a:cubicBezTo>
                      <a:pt x="1130069" y="783337"/>
                      <a:pt x="1137317" y="756758"/>
                      <a:pt x="1150606" y="736221"/>
                    </a:cubicBezTo>
                    <a:cubicBezTo>
                      <a:pt x="1150606" y="736221"/>
                      <a:pt x="1153023" y="732596"/>
                      <a:pt x="1153023" y="732596"/>
                    </a:cubicBezTo>
                    <a:cubicBezTo>
                      <a:pt x="1157856" y="725348"/>
                      <a:pt x="1162688" y="719307"/>
                      <a:pt x="1167520" y="713266"/>
                    </a:cubicBezTo>
                    <a:cubicBezTo>
                      <a:pt x="1191683" y="686688"/>
                      <a:pt x="1223094" y="668566"/>
                      <a:pt x="1255713" y="654068"/>
                    </a:cubicBezTo>
                    <a:cubicBezTo>
                      <a:pt x="1276251" y="645611"/>
                      <a:pt x="1304038" y="634738"/>
                      <a:pt x="1328201" y="640779"/>
                    </a:cubicBezTo>
                    <a:cubicBezTo>
                      <a:pt x="1323368" y="637154"/>
                      <a:pt x="1317328" y="634738"/>
                      <a:pt x="1312495" y="633530"/>
                    </a:cubicBezTo>
                    <a:cubicBezTo>
                      <a:pt x="1287125" y="625073"/>
                      <a:pt x="1264170" y="633530"/>
                      <a:pt x="1242424" y="640779"/>
                    </a:cubicBezTo>
                    <a:cubicBezTo>
                      <a:pt x="1242424" y="640779"/>
                      <a:pt x="1241216" y="640779"/>
                      <a:pt x="1241216" y="639571"/>
                    </a:cubicBezTo>
                    <a:cubicBezTo>
                      <a:pt x="1244840" y="637154"/>
                      <a:pt x="1249673" y="635946"/>
                      <a:pt x="1253297" y="633530"/>
                    </a:cubicBezTo>
                    <a:cubicBezTo>
                      <a:pt x="1247256" y="633530"/>
                      <a:pt x="1241216" y="634738"/>
                      <a:pt x="1235175" y="632322"/>
                    </a:cubicBezTo>
                    <a:cubicBezTo>
                      <a:pt x="1219469" y="626281"/>
                      <a:pt x="1215845" y="608160"/>
                      <a:pt x="1220678" y="596078"/>
                    </a:cubicBezTo>
                    <a:cubicBezTo>
                      <a:pt x="1221886" y="592454"/>
                      <a:pt x="1225510" y="587621"/>
                      <a:pt x="1224302" y="583997"/>
                    </a:cubicBezTo>
                    <a:cubicBezTo>
                      <a:pt x="1221886" y="580373"/>
                      <a:pt x="1219469" y="577956"/>
                      <a:pt x="1215845" y="577956"/>
                    </a:cubicBezTo>
                    <a:cubicBezTo>
                      <a:pt x="1213429" y="577956"/>
                      <a:pt x="1209805" y="577956"/>
                      <a:pt x="1206180" y="577956"/>
                    </a:cubicBezTo>
                    <a:cubicBezTo>
                      <a:pt x="1197723" y="580373"/>
                      <a:pt x="1191683" y="588830"/>
                      <a:pt x="1190475" y="597287"/>
                    </a:cubicBezTo>
                    <a:cubicBezTo>
                      <a:pt x="1189266" y="600911"/>
                      <a:pt x="1190475" y="606951"/>
                      <a:pt x="1191683" y="610576"/>
                    </a:cubicBezTo>
                    <a:cubicBezTo>
                      <a:pt x="1192891" y="612992"/>
                      <a:pt x="1195307" y="616617"/>
                      <a:pt x="1195307" y="619033"/>
                    </a:cubicBezTo>
                    <a:cubicBezTo>
                      <a:pt x="1196516" y="623865"/>
                      <a:pt x="1197723" y="627490"/>
                      <a:pt x="1200140" y="632322"/>
                    </a:cubicBezTo>
                    <a:cubicBezTo>
                      <a:pt x="1202556" y="635946"/>
                      <a:pt x="1204972" y="638363"/>
                      <a:pt x="1207388" y="641987"/>
                    </a:cubicBezTo>
                    <a:cubicBezTo>
                      <a:pt x="1209805" y="646820"/>
                      <a:pt x="1212221" y="657693"/>
                      <a:pt x="1219469" y="652860"/>
                    </a:cubicBezTo>
                    <a:cubicBezTo>
                      <a:pt x="1223094" y="650444"/>
                      <a:pt x="1226719" y="649236"/>
                      <a:pt x="1230343" y="648027"/>
                    </a:cubicBezTo>
                    <a:cubicBezTo>
                      <a:pt x="1230343" y="648027"/>
                      <a:pt x="1230343" y="648027"/>
                      <a:pt x="1230343" y="648027"/>
                    </a:cubicBezTo>
                    <a:cubicBezTo>
                      <a:pt x="1227926" y="650444"/>
                      <a:pt x="1224302" y="652860"/>
                      <a:pt x="1220678" y="654068"/>
                    </a:cubicBezTo>
                    <a:cubicBezTo>
                      <a:pt x="1218262" y="655276"/>
                      <a:pt x="1217053" y="657693"/>
                      <a:pt x="1215845" y="657693"/>
                    </a:cubicBezTo>
                    <a:cubicBezTo>
                      <a:pt x="1212221" y="664941"/>
                      <a:pt x="1203764" y="667357"/>
                      <a:pt x="1197723" y="672190"/>
                    </a:cubicBezTo>
                    <a:cubicBezTo>
                      <a:pt x="1196516" y="673398"/>
                      <a:pt x="1195307" y="673398"/>
                      <a:pt x="1194099" y="674606"/>
                    </a:cubicBezTo>
                    <a:cubicBezTo>
                      <a:pt x="1194099" y="674606"/>
                      <a:pt x="1194099" y="674606"/>
                      <a:pt x="1194099" y="674606"/>
                    </a:cubicBezTo>
                    <a:cubicBezTo>
                      <a:pt x="1184434" y="683063"/>
                      <a:pt x="1175977" y="692728"/>
                      <a:pt x="1166313" y="702393"/>
                    </a:cubicBezTo>
                    <a:cubicBezTo>
                      <a:pt x="1166313" y="702393"/>
                      <a:pt x="1166313" y="702393"/>
                      <a:pt x="1166313" y="702393"/>
                    </a:cubicBezTo>
                    <a:cubicBezTo>
                      <a:pt x="1174769" y="691520"/>
                      <a:pt x="1183226" y="680647"/>
                      <a:pt x="1192891" y="670982"/>
                    </a:cubicBezTo>
                    <a:cubicBezTo>
                      <a:pt x="1195307" y="668566"/>
                      <a:pt x="1197723" y="666149"/>
                      <a:pt x="1200140" y="663733"/>
                    </a:cubicBezTo>
                    <a:cubicBezTo>
                      <a:pt x="1197723" y="663733"/>
                      <a:pt x="1195307" y="660109"/>
                      <a:pt x="1197723" y="657693"/>
                    </a:cubicBezTo>
                    <a:cubicBezTo>
                      <a:pt x="1197723" y="657693"/>
                      <a:pt x="1198931" y="656484"/>
                      <a:pt x="1198931" y="656484"/>
                    </a:cubicBezTo>
                    <a:cubicBezTo>
                      <a:pt x="1198931" y="656484"/>
                      <a:pt x="1198931" y="656484"/>
                      <a:pt x="1197723" y="656484"/>
                    </a:cubicBezTo>
                    <a:cubicBezTo>
                      <a:pt x="1195307" y="656484"/>
                      <a:pt x="1194099" y="652860"/>
                      <a:pt x="1195307" y="651652"/>
                    </a:cubicBezTo>
                    <a:cubicBezTo>
                      <a:pt x="1200140" y="641987"/>
                      <a:pt x="1188059" y="633530"/>
                      <a:pt x="1185642" y="623865"/>
                    </a:cubicBezTo>
                    <a:cubicBezTo>
                      <a:pt x="1184434" y="617824"/>
                      <a:pt x="1182018" y="612992"/>
                      <a:pt x="1180809" y="606951"/>
                    </a:cubicBezTo>
                    <a:cubicBezTo>
                      <a:pt x="1180809" y="605743"/>
                      <a:pt x="1180809" y="605743"/>
                      <a:pt x="1179602" y="605743"/>
                    </a:cubicBezTo>
                    <a:cubicBezTo>
                      <a:pt x="1178394" y="603327"/>
                      <a:pt x="1177185" y="599703"/>
                      <a:pt x="1175977" y="598495"/>
                    </a:cubicBezTo>
                    <a:lnTo>
                      <a:pt x="1175977" y="598495"/>
                    </a:lnTo>
                    <a:cubicBezTo>
                      <a:pt x="1168728" y="597287"/>
                      <a:pt x="1163896" y="599703"/>
                      <a:pt x="1161480" y="602119"/>
                    </a:cubicBezTo>
                    <a:close/>
                    <a:moveTo>
                      <a:pt x="1087785" y="197398"/>
                    </a:moveTo>
                    <a:cubicBezTo>
                      <a:pt x="1087785" y="202230"/>
                      <a:pt x="1090200" y="205855"/>
                      <a:pt x="1090200" y="209479"/>
                    </a:cubicBezTo>
                    <a:lnTo>
                      <a:pt x="1090200" y="209479"/>
                    </a:lnTo>
                    <a:lnTo>
                      <a:pt x="1090200" y="209479"/>
                    </a:lnTo>
                    <a:cubicBezTo>
                      <a:pt x="1091409" y="216728"/>
                      <a:pt x="1090200" y="223977"/>
                      <a:pt x="1087785" y="230017"/>
                    </a:cubicBezTo>
                    <a:cubicBezTo>
                      <a:pt x="1087785" y="231225"/>
                      <a:pt x="1087785" y="232433"/>
                      <a:pt x="1087785" y="233642"/>
                    </a:cubicBezTo>
                    <a:cubicBezTo>
                      <a:pt x="1088992" y="239682"/>
                      <a:pt x="1091409" y="246931"/>
                      <a:pt x="1098657" y="246931"/>
                    </a:cubicBezTo>
                    <a:cubicBezTo>
                      <a:pt x="1098657" y="246931"/>
                      <a:pt x="1099866" y="246931"/>
                      <a:pt x="1099866" y="246931"/>
                    </a:cubicBezTo>
                    <a:cubicBezTo>
                      <a:pt x="1104698" y="246931"/>
                      <a:pt x="1108322" y="244515"/>
                      <a:pt x="1111947" y="240890"/>
                    </a:cubicBezTo>
                    <a:cubicBezTo>
                      <a:pt x="1117988" y="232433"/>
                      <a:pt x="1117988" y="220352"/>
                      <a:pt x="1113155" y="210687"/>
                    </a:cubicBezTo>
                    <a:cubicBezTo>
                      <a:pt x="1110738" y="205855"/>
                      <a:pt x="1108322" y="199814"/>
                      <a:pt x="1103490" y="197398"/>
                    </a:cubicBezTo>
                    <a:cubicBezTo>
                      <a:pt x="1101074" y="196190"/>
                      <a:pt x="1097449" y="193774"/>
                      <a:pt x="1095033" y="193774"/>
                    </a:cubicBezTo>
                    <a:cubicBezTo>
                      <a:pt x="1095033" y="193774"/>
                      <a:pt x="1093825" y="193774"/>
                      <a:pt x="1093825" y="193774"/>
                    </a:cubicBezTo>
                    <a:cubicBezTo>
                      <a:pt x="1088992" y="193774"/>
                      <a:pt x="1088992" y="194981"/>
                      <a:pt x="1087785" y="197398"/>
                    </a:cubicBezTo>
                    <a:close/>
                    <a:moveTo>
                      <a:pt x="1189266" y="292839"/>
                    </a:moveTo>
                    <a:lnTo>
                      <a:pt x="1192891" y="292839"/>
                    </a:lnTo>
                    <a:lnTo>
                      <a:pt x="1192891" y="292839"/>
                    </a:lnTo>
                    <a:cubicBezTo>
                      <a:pt x="1190475" y="280758"/>
                      <a:pt x="1184434" y="271093"/>
                      <a:pt x="1190475" y="260220"/>
                    </a:cubicBezTo>
                    <a:cubicBezTo>
                      <a:pt x="1194099" y="252972"/>
                      <a:pt x="1196516" y="249347"/>
                      <a:pt x="1203764" y="250555"/>
                    </a:cubicBezTo>
                    <a:cubicBezTo>
                      <a:pt x="1204972" y="249347"/>
                      <a:pt x="1204972" y="248139"/>
                      <a:pt x="1206180" y="246931"/>
                    </a:cubicBezTo>
                    <a:cubicBezTo>
                      <a:pt x="1207388" y="244515"/>
                      <a:pt x="1212221" y="245723"/>
                      <a:pt x="1212221" y="248139"/>
                    </a:cubicBezTo>
                    <a:cubicBezTo>
                      <a:pt x="1212221" y="248139"/>
                      <a:pt x="1212221" y="248139"/>
                      <a:pt x="1212221" y="248139"/>
                    </a:cubicBezTo>
                    <a:cubicBezTo>
                      <a:pt x="1211012" y="236058"/>
                      <a:pt x="1208597" y="225185"/>
                      <a:pt x="1204972" y="213103"/>
                    </a:cubicBezTo>
                    <a:cubicBezTo>
                      <a:pt x="1203764" y="220352"/>
                      <a:pt x="1201348" y="227601"/>
                      <a:pt x="1198931" y="233642"/>
                    </a:cubicBezTo>
                    <a:cubicBezTo>
                      <a:pt x="1191683" y="246931"/>
                      <a:pt x="1175977" y="259012"/>
                      <a:pt x="1183226" y="275926"/>
                    </a:cubicBezTo>
                    <a:cubicBezTo>
                      <a:pt x="1185642" y="281966"/>
                      <a:pt x="1188059" y="286799"/>
                      <a:pt x="1189266" y="292839"/>
                    </a:cubicBezTo>
                    <a:close/>
                    <a:moveTo>
                      <a:pt x="1034627" y="678230"/>
                    </a:moveTo>
                    <a:cubicBezTo>
                      <a:pt x="1034627" y="675814"/>
                      <a:pt x="1033419" y="674606"/>
                      <a:pt x="1033419" y="672190"/>
                    </a:cubicBezTo>
                    <a:cubicBezTo>
                      <a:pt x="1031003" y="657693"/>
                      <a:pt x="1026170" y="643195"/>
                      <a:pt x="1022546" y="628698"/>
                    </a:cubicBezTo>
                    <a:cubicBezTo>
                      <a:pt x="1016505" y="603327"/>
                      <a:pt x="1011672" y="576748"/>
                      <a:pt x="1023753" y="555002"/>
                    </a:cubicBezTo>
                    <a:cubicBezTo>
                      <a:pt x="1032210" y="539296"/>
                      <a:pt x="1047916" y="526007"/>
                      <a:pt x="1067246" y="526007"/>
                    </a:cubicBezTo>
                    <a:cubicBezTo>
                      <a:pt x="1067246" y="526007"/>
                      <a:pt x="1067246" y="526007"/>
                      <a:pt x="1067246" y="526007"/>
                    </a:cubicBezTo>
                    <a:cubicBezTo>
                      <a:pt x="1072078" y="526007"/>
                      <a:pt x="1076911" y="526007"/>
                      <a:pt x="1082952" y="528423"/>
                    </a:cubicBezTo>
                    <a:cubicBezTo>
                      <a:pt x="1095033" y="532048"/>
                      <a:pt x="1105906" y="541713"/>
                      <a:pt x="1109531" y="553794"/>
                    </a:cubicBezTo>
                    <a:lnTo>
                      <a:pt x="1109531" y="553794"/>
                    </a:lnTo>
                    <a:cubicBezTo>
                      <a:pt x="1111947" y="561043"/>
                      <a:pt x="1111947" y="568292"/>
                      <a:pt x="1110738" y="574332"/>
                    </a:cubicBezTo>
                    <a:cubicBezTo>
                      <a:pt x="1111947" y="569499"/>
                      <a:pt x="1113155" y="564667"/>
                      <a:pt x="1114363" y="558626"/>
                    </a:cubicBezTo>
                    <a:cubicBezTo>
                      <a:pt x="1116779" y="528423"/>
                      <a:pt x="1099866" y="498220"/>
                      <a:pt x="1068454" y="489764"/>
                    </a:cubicBezTo>
                    <a:cubicBezTo>
                      <a:pt x="1050332" y="483723"/>
                      <a:pt x="1032210" y="486139"/>
                      <a:pt x="1018921" y="494596"/>
                    </a:cubicBezTo>
                    <a:cubicBezTo>
                      <a:pt x="1016505" y="495804"/>
                      <a:pt x="1012881" y="498220"/>
                      <a:pt x="1010464" y="500637"/>
                    </a:cubicBezTo>
                    <a:cubicBezTo>
                      <a:pt x="1002007" y="507885"/>
                      <a:pt x="994759" y="518759"/>
                      <a:pt x="993550" y="533256"/>
                    </a:cubicBezTo>
                    <a:cubicBezTo>
                      <a:pt x="986302" y="575540"/>
                      <a:pt x="1015297" y="616617"/>
                      <a:pt x="1028586" y="656484"/>
                    </a:cubicBezTo>
                    <a:cubicBezTo>
                      <a:pt x="1031003" y="662525"/>
                      <a:pt x="1032210" y="670982"/>
                      <a:pt x="1034627" y="678230"/>
                    </a:cubicBezTo>
                    <a:close/>
                    <a:moveTo>
                      <a:pt x="1061206" y="548962"/>
                    </a:moveTo>
                    <a:cubicBezTo>
                      <a:pt x="1059997" y="545337"/>
                      <a:pt x="1058789" y="539296"/>
                      <a:pt x="1059997" y="535672"/>
                    </a:cubicBezTo>
                    <a:cubicBezTo>
                      <a:pt x="1049124" y="539296"/>
                      <a:pt x="1039460" y="546545"/>
                      <a:pt x="1033419" y="556210"/>
                    </a:cubicBezTo>
                    <a:cubicBezTo>
                      <a:pt x="1044292" y="562251"/>
                      <a:pt x="1052749" y="574332"/>
                      <a:pt x="1056373" y="586413"/>
                    </a:cubicBezTo>
                    <a:cubicBezTo>
                      <a:pt x="1058789" y="577956"/>
                      <a:pt x="1064830" y="571916"/>
                      <a:pt x="1074495" y="574332"/>
                    </a:cubicBezTo>
                    <a:cubicBezTo>
                      <a:pt x="1068454" y="565875"/>
                      <a:pt x="1063622" y="557418"/>
                      <a:pt x="1061206" y="548962"/>
                    </a:cubicBezTo>
                    <a:close/>
                    <a:moveTo>
                      <a:pt x="988718" y="756758"/>
                    </a:moveTo>
                    <a:cubicBezTo>
                      <a:pt x="988718" y="760383"/>
                      <a:pt x="991135" y="762799"/>
                      <a:pt x="994759" y="765215"/>
                    </a:cubicBezTo>
                    <a:cubicBezTo>
                      <a:pt x="999591" y="768840"/>
                      <a:pt x="1005632" y="770048"/>
                      <a:pt x="1010464" y="773672"/>
                    </a:cubicBezTo>
                    <a:cubicBezTo>
                      <a:pt x="1022546" y="782129"/>
                      <a:pt x="1017713" y="795419"/>
                      <a:pt x="1011672" y="803876"/>
                    </a:cubicBezTo>
                    <a:cubicBezTo>
                      <a:pt x="1014089" y="809916"/>
                      <a:pt x="1015297" y="814749"/>
                      <a:pt x="1015297" y="820789"/>
                    </a:cubicBezTo>
                    <a:cubicBezTo>
                      <a:pt x="1015297" y="820789"/>
                      <a:pt x="1015297" y="820789"/>
                      <a:pt x="1015297" y="821997"/>
                    </a:cubicBezTo>
                    <a:cubicBezTo>
                      <a:pt x="1015297" y="823205"/>
                      <a:pt x="1014089" y="823205"/>
                      <a:pt x="1012881" y="823205"/>
                    </a:cubicBezTo>
                    <a:cubicBezTo>
                      <a:pt x="1011672" y="823205"/>
                      <a:pt x="1011672" y="823205"/>
                      <a:pt x="1010464" y="823205"/>
                    </a:cubicBezTo>
                    <a:cubicBezTo>
                      <a:pt x="1008048" y="828038"/>
                      <a:pt x="1008048" y="834079"/>
                      <a:pt x="1008048" y="840119"/>
                    </a:cubicBezTo>
                    <a:cubicBezTo>
                      <a:pt x="1008048" y="844952"/>
                      <a:pt x="1010464" y="849784"/>
                      <a:pt x="1010464" y="855825"/>
                    </a:cubicBezTo>
                    <a:cubicBezTo>
                      <a:pt x="1010464" y="863073"/>
                      <a:pt x="1004424" y="869114"/>
                      <a:pt x="1000800" y="873947"/>
                    </a:cubicBezTo>
                    <a:cubicBezTo>
                      <a:pt x="999591" y="875155"/>
                      <a:pt x="999591" y="875155"/>
                      <a:pt x="998383" y="876363"/>
                    </a:cubicBezTo>
                    <a:cubicBezTo>
                      <a:pt x="995967" y="878779"/>
                      <a:pt x="993550" y="881195"/>
                      <a:pt x="991135" y="882404"/>
                    </a:cubicBezTo>
                    <a:cubicBezTo>
                      <a:pt x="1010464" y="876363"/>
                      <a:pt x="1034627" y="877571"/>
                      <a:pt x="1044292" y="899317"/>
                    </a:cubicBezTo>
                    <a:cubicBezTo>
                      <a:pt x="1046708" y="902941"/>
                      <a:pt x="1047916" y="907774"/>
                      <a:pt x="1047916" y="912607"/>
                    </a:cubicBezTo>
                    <a:cubicBezTo>
                      <a:pt x="1050332" y="916231"/>
                      <a:pt x="1055165" y="916231"/>
                      <a:pt x="1058789" y="913814"/>
                    </a:cubicBezTo>
                    <a:cubicBezTo>
                      <a:pt x="1061206" y="912607"/>
                      <a:pt x="1062414" y="910190"/>
                      <a:pt x="1063622" y="908982"/>
                    </a:cubicBezTo>
                    <a:cubicBezTo>
                      <a:pt x="1064830" y="907774"/>
                      <a:pt x="1064830" y="906566"/>
                      <a:pt x="1066038" y="905358"/>
                    </a:cubicBezTo>
                    <a:cubicBezTo>
                      <a:pt x="1067246" y="895693"/>
                      <a:pt x="1068454" y="886028"/>
                      <a:pt x="1069663" y="876363"/>
                    </a:cubicBezTo>
                    <a:cubicBezTo>
                      <a:pt x="1075703" y="835286"/>
                      <a:pt x="1080535" y="794210"/>
                      <a:pt x="1087785" y="753134"/>
                    </a:cubicBezTo>
                    <a:cubicBezTo>
                      <a:pt x="1087785" y="754342"/>
                      <a:pt x="1086576" y="754342"/>
                      <a:pt x="1085368" y="754342"/>
                    </a:cubicBezTo>
                    <a:cubicBezTo>
                      <a:pt x="1081744" y="751926"/>
                      <a:pt x="1080535" y="744677"/>
                      <a:pt x="1080535" y="741053"/>
                    </a:cubicBezTo>
                    <a:cubicBezTo>
                      <a:pt x="1080535" y="736221"/>
                      <a:pt x="1080535" y="731388"/>
                      <a:pt x="1084160" y="728972"/>
                    </a:cubicBezTo>
                    <a:cubicBezTo>
                      <a:pt x="1087785" y="726555"/>
                      <a:pt x="1091409" y="725348"/>
                      <a:pt x="1096241" y="726555"/>
                    </a:cubicBezTo>
                    <a:cubicBezTo>
                      <a:pt x="1097449" y="726555"/>
                      <a:pt x="1097449" y="727764"/>
                      <a:pt x="1098657" y="727764"/>
                    </a:cubicBezTo>
                    <a:cubicBezTo>
                      <a:pt x="1099866" y="724139"/>
                      <a:pt x="1099866" y="721723"/>
                      <a:pt x="1101074" y="718099"/>
                    </a:cubicBezTo>
                    <a:cubicBezTo>
                      <a:pt x="1103490" y="710850"/>
                      <a:pt x="1105906" y="704809"/>
                      <a:pt x="1107114" y="697561"/>
                    </a:cubicBezTo>
                    <a:cubicBezTo>
                      <a:pt x="1110738" y="683063"/>
                      <a:pt x="1113155" y="668566"/>
                      <a:pt x="1117988" y="655276"/>
                    </a:cubicBezTo>
                    <a:cubicBezTo>
                      <a:pt x="1122820" y="643195"/>
                      <a:pt x="1127652" y="632322"/>
                      <a:pt x="1130069" y="619033"/>
                    </a:cubicBezTo>
                    <a:cubicBezTo>
                      <a:pt x="1132485" y="609368"/>
                      <a:pt x="1134901" y="598495"/>
                      <a:pt x="1142150" y="591246"/>
                    </a:cubicBezTo>
                    <a:cubicBezTo>
                      <a:pt x="1142150" y="591246"/>
                      <a:pt x="1142150" y="591246"/>
                      <a:pt x="1142150" y="591246"/>
                    </a:cubicBezTo>
                    <a:cubicBezTo>
                      <a:pt x="1134901" y="599703"/>
                      <a:pt x="1132485" y="611784"/>
                      <a:pt x="1130069" y="622657"/>
                    </a:cubicBezTo>
                    <a:cubicBezTo>
                      <a:pt x="1127652" y="634738"/>
                      <a:pt x="1121612" y="645611"/>
                      <a:pt x="1117988" y="656484"/>
                    </a:cubicBezTo>
                    <a:cubicBezTo>
                      <a:pt x="1113155" y="669774"/>
                      <a:pt x="1111947" y="684271"/>
                      <a:pt x="1108322" y="698769"/>
                    </a:cubicBezTo>
                    <a:cubicBezTo>
                      <a:pt x="1105906" y="708434"/>
                      <a:pt x="1102281" y="719307"/>
                      <a:pt x="1099866" y="728972"/>
                    </a:cubicBezTo>
                    <a:cubicBezTo>
                      <a:pt x="1099866" y="730180"/>
                      <a:pt x="1099866" y="731388"/>
                      <a:pt x="1098657" y="732596"/>
                    </a:cubicBezTo>
                    <a:cubicBezTo>
                      <a:pt x="1098657" y="732596"/>
                      <a:pt x="1098657" y="732596"/>
                      <a:pt x="1098657" y="732596"/>
                    </a:cubicBezTo>
                    <a:cubicBezTo>
                      <a:pt x="1098657" y="732596"/>
                      <a:pt x="1098657" y="732596"/>
                      <a:pt x="1098657" y="732596"/>
                    </a:cubicBezTo>
                    <a:cubicBezTo>
                      <a:pt x="1098657" y="732596"/>
                      <a:pt x="1097449" y="732596"/>
                      <a:pt x="1097449" y="732596"/>
                    </a:cubicBezTo>
                    <a:cubicBezTo>
                      <a:pt x="1097449" y="732596"/>
                      <a:pt x="1096241" y="732596"/>
                      <a:pt x="1096241" y="731388"/>
                    </a:cubicBezTo>
                    <a:cubicBezTo>
                      <a:pt x="1096241" y="731388"/>
                      <a:pt x="1096241" y="731388"/>
                      <a:pt x="1096241" y="731388"/>
                    </a:cubicBezTo>
                    <a:cubicBezTo>
                      <a:pt x="1096241" y="731388"/>
                      <a:pt x="1096241" y="731388"/>
                      <a:pt x="1096241" y="731388"/>
                    </a:cubicBezTo>
                    <a:cubicBezTo>
                      <a:pt x="1096241" y="731388"/>
                      <a:pt x="1096241" y="731388"/>
                      <a:pt x="1096241" y="731388"/>
                    </a:cubicBezTo>
                    <a:cubicBezTo>
                      <a:pt x="1095033" y="728972"/>
                      <a:pt x="1095033" y="727764"/>
                      <a:pt x="1092617" y="727764"/>
                    </a:cubicBezTo>
                    <a:cubicBezTo>
                      <a:pt x="1090200" y="727764"/>
                      <a:pt x="1087785" y="730180"/>
                      <a:pt x="1086576" y="732596"/>
                    </a:cubicBezTo>
                    <a:cubicBezTo>
                      <a:pt x="1085368" y="736221"/>
                      <a:pt x="1085368" y="738637"/>
                      <a:pt x="1085368" y="742261"/>
                    </a:cubicBezTo>
                    <a:cubicBezTo>
                      <a:pt x="1085368" y="744677"/>
                      <a:pt x="1086576" y="747094"/>
                      <a:pt x="1087785" y="750718"/>
                    </a:cubicBezTo>
                    <a:cubicBezTo>
                      <a:pt x="1087785" y="750718"/>
                      <a:pt x="1087785" y="750718"/>
                      <a:pt x="1087785" y="750718"/>
                    </a:cubicBezTo>
                    <a:cubicBezTo>
                      <a:pt x="1087785" y="750718"/>
                      <a:pt x="1087785" y="750718"/>
                      <a:pt x="1087785" y="750718"/>
                    </a:cubicBezTo>
                    <a:cubicBezTo>
                      <a:pt x="1087785" y="750718"/>
                      <a:pt x="1088992" y="750718"/>
                      <a:pt x="1088992" y="750718"/>
                    </a:cubicBezTo>
                    <a:cubicBezTo>
                      <a:pt x="1086576" y="774880"/>
                      <a:pt x="1082952" y="800251"/>
                      <a:pt x="1079328" y="824413"/>
                    </a:cubicBezTo>
                    <a:cubicBezTo>
                      <a:pt x="1079328" y="824413"/>
                      <a:pt x="1079328" y="824413"/>
                      <a:pt x="1079328" y="824413"/>
                    </a:cubicBezTo>
                    <a:cubicBezTo>
                      <a:pt x="1078119" y="832870"/>
                      <a:pt x="1078119" y="840119"/>
                      <a:pt x="1076911" y="848576"/>
                    </a:cubicBezTo>
                    <a:cubicBezTo>
                      <a:pt x="1076911" y="853408"/>
                      <a:pt x="1075703" y="859449"/>
                      <a:pt x="1075703" y="864282"/>
                    </a:cubicBezTo>
                    <a:cubicBezTo>
                      <a:pt x="1075703" y="866698"/>
                      <a:pt x="1075703" y="870322"/>
                      <a:pt x="1076911" y="872738"/>
                    </a:cubicBezTo>
                    <a:cubicBezTo>
                      <a:pt x="1078119" y="875155"/>
                      <a:pt x="1080535" y="876363"/>
                      <a:pt x="1082952" y="876363"/>
                    </a:cubicBezTo>
                    <a:cubicBezTo>
                      <a:pt x="1086576" y="876363"/>
                      <a:pt x="1088992" y="873947"/>
                      <a:pt x="1091409" y="871530"/>
                    </a:cubicBezTo>
                    <a:cubicBezTo>
                      <a:pt x="1093825" y="867906"/>
                      <a:pt x="1095033" y="864282"/>
                      <a:pt x="1097449" y="860657"/>
                    </a:cubicBezTo>
                    <a:cubicBezTo>
                      <a:pt x="1097449" y="854616"/>
                      <a:pt x="1098657" y="847368"/>
                      <a:pt x="1098657" y="841327"/>
                    </a:cubicBezTo>
                    <a:cubicBezTo>
                      <a:pt x="1098657" y="841327"/>
                      <a:pt x="1098657" y="841327"/>
                      <a:pt x="1098657" y="841327"/>
                    </a:cubicBezTo>
                    <a:cubicBezTo>
                      <a:pt x="1098657" y="838911"/>
                      <a:pt x="1098657" y="836495"/>
                      <a:pt x="1099866" y="832870"/>
                    </a:cubicBezTo>
                    <a:cubicBezTo>
                      <a:pt x="1102281" y="811124"/>
                      <a:pt x="1107114" y="790586"/>
                      <a:pt x="1111947" y="768840"/>
                    </a:cubicBezTo>
                    <a:cubicBezTo>
                      <a:pt x="1116779" y="747094"/>
                      <a:pt x="1120403" y="725348"/>
                      <a:pt x="1125236" y="703601"/>
                    </a:cubicBezTo>
                    <a:cubicBezTo>
                      <a:pt x="1130069" y="681855"/>
                      <a:pt x="1136109" y="660109"/>
                      <a:pt x="1142150" y="639571"/>
                    </a:cubicBezTo>
                    <a:cubicBezTo>
                      <a:pt x="1146982" y="619033"/>
                      <a:pt x="1153023" y="598495"/>
                      <a:pt x="1161480" y="579165"/>
                    </a:cubicBezTo>
                    <a:cubicBezTo>
                      <a:pt x="1168728" y="562251"/>
                      <a:pt x="1173561" y="542921"/>
                      <a:pt x="1183226" y="528423"/>
                    </a:cubicBezTo>
                    <a:cubicBezTo>
                      <a:pt x="1195307" y="510302"/>
                      <a:pt x="1211012" y="497012"/>
                      <a:pt x="1223094" y="478890"/>
                    </a:cubicBezTo>
                    <a:cubicBezTo>
                      <a:pt x="1225510" y="475266"/>
                      <a:pt x="1227926" y="472850"/>
                      <a:pt x="1229134" y="469225"/>
                    </a:cubicBezTo>
                    <a:cubicBezTo>
                      <a:pt x="1232759" y="461977"/>
                      <a:pt x="1233967" y="454728"/>
                      <a:pt x="1232759" y="446271"/>
                    </a:cubicBezTo>
                    <a:cubicBezTo>
                      <a:pt x="1229134" y="439022"/>
                      <a:pt x="1220678" y="430565"/>
                      <a:pt x="1214637" y="426941"/>
                    </a:cubicBezTo>
                    <a:cubicBezTo>
                      <a:pt x="1203764" y="422109"/>
                      <a:pt x="1194099" y="430565"/>
                      <a:pt x="1184434" y="432982"/>
                    </a:cubicBezTo>
                    <a:cubicBezTo>
                      <a:pt x="1184434" y="432982"/>
                      <a:pt x="1183226" y="432982"/>
                      <a:pt x="1184434" y="432982"/>
                    </a:cubicBezTo>
                    <a:cubicBezTo>
                      <a:pt x="1191683" y="430565"/>
                      <a:pt x="1198931" y="422109"/>
                      <a:pt x="1206180" y="419692"/>
                    </a:cubicBezTo>
                    <a:cubicBezTo>
                      <a:pt x="1206180" y="419692"/>
                      <a:pt x="1206180" y="419692"/>
                      <a:pt x="1206180" y="419692"/>
                    </a:cubicBezTo>
                    <a:cubicBezTo>
                      <a:pt x="1208597" y="418484"/>
                      <a:pt x="1214637" y="418484"/>
                      <a:pt x="1215845" y="414860"/>
                    </a:cubicBezTo>
                    <a:cubicBezTo>
                      <a:pt x="1215845" y="414860"/>
                      <a:pt x="1215845" y="414860"/>
                      <a:pt x="1215845" y="413652"/>
                    </a:cubicBezTo>
                    <a:cubicBezTo>
                      <a:pt x="1217053" y="411236"/>
                      <a:pt x="1218262" y="407611"/>
                      <a:pt x="1219469" y="405195"/>
                    </a:cubicBezTo>
                    <a:cubicBezTo>
                      <a:pt x="1221886" y="401570"/>
                      <a:pt x="1224302" y="397946"/>
                      <a:pt x="1226719" y="394322"/>
                    </a:cubicBezTo>
                    <a:cubicBezTo>
                      <a:pt x="1229134" y="383449"/>
                      <a:pt x="1230343" y="372576"/>
                      <a:pt x="1232759" y="361703"/>
                    </a:cubicBezTo>
                    <a:cubicBezTo>
                      <a:pt x="1232759" y="361703"/>
                      <a:pt x="1232759" y="361703"/>
                      <a:pt x="1232759" y="361703"/>
                    </a:cubicBezTo>
                    <a:cubicBezTo>
                      <a:pt x="1236383" y="337540"/>
                      <a:pt x="1240008" y="312169"/>
                      <a:pt x="1241216" y="288007"/>
                    </a:cubicBezTo>
                    <a:cubicBezTo>
                      <a:pt x="1242424" y="263845"/>
                      <a:pt x="1241216" y="239682"/>
                      <a:pt x="1235175" y="215520"/>
                    </a:cubicBezTo>
                    <a:cubicBezTo>
                      <a:pt x="1226719" y="180484"/>
                      <a:pt x="1211012" y="147865"/>
                      <a:pt x="1191683" y="116453"/>
                    </a:cubicBezTo>
                    <a:cubicBezTo>
                      <a:pt x="1180809" y="100748"/>
                      <a:pt x="1168728" y="85043"/>
                      <a:pt x="1159063" y="69337"/>
                    </a:cubicBezTo>
                    <a:cubicBezTo>
                      <a:pt x="1151815" y="57256"/>
                      <a:pt x="1144566" y="42758"/>
                      <a:pt x="1143358" y="28261"/>
                    </a:cubicBezTo>
                    <a:cubicBezTo>
                      <a:pt x="1143358" y="29469"/>
                      <a:pt x="1142150" y="30677"/>
                      <a:pt x="1142150" y="31885"/>
                    </a:cubicBezTo>
                    <a:cubicBezTo>
                      <a:pt x="1139734" y="43966"/>
                      <a:pt x="1142150" y="53631"/>
                      <a:pt x="1143358" y="65713"/>
                    </a:cubicBezTo>
                    <a:cubicBezTo>
                      <a:pt x="1143358" y="65713"/>
                      <a:pt x="1142150" y="65713"/>
                      <a:pt x="1142150" y="65713"/>
                    </a:cubicBezTo>
                    <a:cubicBezTo>
                      <a:pt x="1138525" y="54840"/>
                      <a:pt x="1136109" y="43966"/>
                      <a:pt x="1137317" y="31885"/>
                    </a:cubicBezTo>
                    <a:cubicBezTo>
                      <a:pt x="1137317" y="31885"/>
                      <a:pt x="1137317" y="30677"/>
                      <a:pt x="1137317" y="30677"/>
                    </a:cubicBezTo>
                    <a:cubicBezTo>
                      <a:pt x="1134901" y="36718"/>
                      <a:pt x="1133693" y="42758"/>
                      <a:pt x="1133693" y="48799"/>
                    </a:cubicBezTo>
                    <a:cubicBezTo>
                      <a:pt x="1133693" y="56047"/>
                      <a:pt x="1131277" y="64504"/>
                      <a:pt x="1133693" y="71753"/>
                    </a:cubicBezTo>
                    <a:cubicBezTo>
                      <a:pt x="1134901" y="75377"/>
                      <a:pt x="1134901" y="79002"/>
                      <a:pt x="1136109" y="81418"/>
                    </a:cubicBezTo>
                    <a:cubicBezTo>
                      <a:pt x="1140942" y="88667"/>
                      <a:pt x="1143358" y="80210"/>
                      <a:pt x="1144566" y="79002"/>
                    </a:cubicBezTo>
                    <a:cubicBezTo>
                      <a:pt x="1144566" y="77794"/>
                      <a:pt x="1144566" y="77794"/>
                      <a:pt x="1145774" y="76586"/>
                    </a:cubicBezTo>
                    <a:cubicBezTo>
                      <a:pt x="1145774" y="75377"/>
                      <a:pt x="1148191" y="75377"/>
                      <a:pt x="1148191" y="76586"/>
                    </a:cubicBezTo>
                    <a:cubicBezTo>
                      <a:pt x="1151815" y="82626"/>
                      <a:pt x="1153023" y="89875"/>
                      <a:pt x="1156647" y="95916"/>
                    </a:cubicBezTo>
                    <a:cubicBezTo>
                      <a:pt x="1160272" y="104372"/>
                      <a:pt x="1165104" y="111621"/>
                      <a:pt x="1171145" y="118870"/>
                    </a:cubicBezTo>
                    <a:cubicBezTo>
                      <a:pt x="1175977" y="124910"/>
                      <a:pt x="1178394" y="132159"/>
                      <a:pt x="1183226" y="136992"/>
                    </a:cubicBezTo>
                    <a:cubicBezTo>
                      <a:pt x="1186850" y="140616"/>
                      <a:pt x="1191683" y="145449"/>
                      <a:pt x="1192891" y="150281"/>
                    </a:cubicBezTo>
                    <a:cubicBezTo>
                      <a:pt x="1192891" y="151489"/>
                      <a:pt x="1191683" y="151489"/>
                      <a:pt x="1190475" y="150281"/>
                    </a:cubicBezTo>
                    <a:cubicBezTo>
                      <a:pt x="1189266" y="149073"/>
                      <a:pt x="1188059" y="147865"/>
                      <a:pt x="1186850" y="146657"/>
                    </a:cubicBezTo>
                    <a:cubicBezTo>
                      <a:pt x="1160272" y="121286"/>
                      <a:pt x="1124028" y="103164"/>
                      <a:pt x="1088992" y="109205"/>
                    </a:cubicBezTo>
                    <a:cubicBezTo>
                      <a:pt x="1052749" y="115246"/>
                      <a:pt x="1027378" y="144241"/>
                      <a:pt x="1011672" y="175652"/>
                    </a:cubicBezTo>
                    <a:cubicBezTo>
                      <a:pt x="995967" y="210687"/>
                      <a:pt x="987510" y="252972"/>
                      <a:pt x="1012881" y="290423"/>
                    </a:cubicBezTo>
                    <a:cubicBezTo>
                      <a:pt x="1023753" y="306129"/>
                      <a:pt x="1037043" y="319418"/>
                      <a:pt x="1051541" y="329083"/>
                    </a:cubicBezTo>
                    <a:cubicBezTo>
                      <a:pt x="1061206" y="331500"/>
                      <a:pt x="1073287" y="335124"/>
                      <a:pt x="1074495" y="324251"/>
                    </a:cubicBezTo>
                    <a:cubicBezTo>
                      <a:pt x="1074495" y="319418"/>
                      <a:pt x="1075703" y="313378"/>
                      <a:pt x="1075703" y="308545"/>
                    </a:cubicBezTo>
                    <a:cubicBezTo>
                      <a:pt x="1075703" y="306129"/>
                      <a:pt x="1075703" y="303712"/>
                      <a:pt x="1076911" y="302505"/>
                    </a:cubicBezTo>
                    <a:cubicBezTo>
                      <a:pt x="1078119" y="300088"/>
                      <a:pt x="1076911" y="300088"/>
                      <a:pt x="1079328" y="301296"/>
                    </a:cubicBezTo>
                    <a:cubicBezTo>
                      <a:pt x="1075703" y="300088"/>
                      <a:pt x="1075703" y="296464"/>
                      <a:pt x="1076911" y="294048"/>
                    </a:cubicBezTo>
                    <a:cubicBezTo>
                      <a:pt x="1076911" y="294048"/>
                      <a:pt x="1075703" y="294048"/>
                      <a:pt x="1075703" y="292839"/>
                    </a:cubicBezTo>
                    <a:cubicBezTo>
                      <a:pt x="1074495" y="292839"/>
                      <a:pt x="1074495" y="291631"/>
                      <a:pt x="1073287" y="291631"/>
                    </a:cubicBezTo>
                    <a:cubicBezTo>
                      <a:pt x="1072078" y="291631"/>
                      <a:pt x="1072078" y="291631"/>
                      <a:pt x="1072078" y="290423"/>
                    </a:cubicBezTo>
                    <a:cubicBezTo>
                      <a:pt x="1069663" y="288007"/>
                      <a:pt x="1066038" y="289215"/>
                      <a:pt x="1063622" y="288007"/>
                    </a:cubicBezTo>
                    <a:cubicBezTo>
                      <a:pt x="1056373" y="285591"/>
                      <a:pt x="1047916" y="279550"/>
                      <a:pt x="1043084" y="273509"/>
                    </a:cubicBezTo>
                    <a:cubicBezTo>
                      <a:pt x="1043084" y="273509"/>
                      <a:pt x="1043084" y="273509"/>
                      <a:pt x="1043084" y="273509"/>
                    </a:cubicBezTo>
                    <a:cubicBezTo>
                      <a:pt x="1047916" y="277134"/>
                      <a:pt x="1052749" y="280758"/>
                      <a:pt x="1057581" y="283175"/>
                    </a:cubicBezTo>
                    <a:cubicBezTo>
                      <a:pt x="1061206" y="284383"/>
                      <a:pt x="1063622" y="284383"/>
                      <a:pt x="1067246" y="285591"/>
                    </a:cubicBezTo>
                    <a:cubicBezTo>
                      <a:pt x="1068454" y="285591"/>
                      <a:pt x="1069663" y="285591"/>
                      <a:pt x="1070871" y="286799"/>
                    </a:cubicBezTo>
                    <a:cubicBezTo>
                      <a:pt x="1070871" y="286799"/>
                      <a:pt x="1072078" y="286799"/>
                      <a:pt x="1072078" y="286799"/>
                    </a:cubicBezTo>
                    <a:cubicBezTo>
                      <a:pt x="1076911" y="286799"/>
                      <a:pt x="1081744" y="289215"/>
                      <a:pt x="1087785" y="290423"/>
                    </a:cubicBezTo>
                    <a:cubicBezTo>
                      <a:pt x="1091409" y="289215"/>
                      <a:pt x="1097449" y="289215"/>
                      <a:pt x="1097449" y="288007"/>
                    </a:cubicBezTo>
                    <a:cubicBezTo>
                      <a:pt x="1101074" y="286799"/>
                      <a:pt x="1103490" y="285591"/>
                      <a:pt x="1107114" y="283175"/>
                    </a:cubicBezTo>
                    <a:cubicBezTo>
                      <a:pt x="1111947" y="280758"/>
                      <a:pt x="1115571" y="277134"/>
                      <a:pt x="1120403" y="274718"/>
                    </a:cubicBezTo>
                    <a:cubicBezTo>
                      <a:pt x="1120403" y="274718"/>
                      <a:pt x="1121612" y="274718"/>
                      <a:pt x="1120403" y="274718"/>
                    </a:cubicBezTo>
                    <a:cubicBezTo>
                      <a:pt x="1120403" y="274718"/>
                      <a:pt x="1120403" y="274718"/>
                      <a:pt x="1120403" y="274718"/>
                    </a:cubicBezTo>
                    <a:cubicBezTo>
                      <a:pt x="1120403" y="274718"/>
                      <a:pt x="1119195" y="275926"/>
                      <a:pt x="1119195" y="275926"/>
                    </a:cubicBezTo>
                    <a:cubicBezTo>
                      <a:pt x="1111947" y="283175"/>
                      <a:pt x="1103490" y="289215"/>
                      <a:pt x="1092617" y="290423"/>
                    </a:cubicBezTo>
                    <a:cubicBezTo>
                      <a:pt x="1091409" y="290423"/>
                      <a:pt x="1090200" y="290423"/>
                      <a:pt x="1088992" y="290423"/>
                    </a:cubicBezTo>
                    <a:cubicBezTo>
                      <a:pt x="1090200" y="291631"/>
                      <a:pt x="1090200" y="292839"/>
                      <a:pt x="1088992" y="294048"/>
                    </a:cubicBezTo>
                    <a:cubicBezTo>
                      <a:pt x="1088992" y="294048"/>
                      <a:pt x="1088992" y="294048"/>
                      <a:pt x="1088992" y="295256"/>
                    </a:cubicBezTo>
                    <a:cubicBezTo>
                      <a:pt x="1090200" y="297672"/>
                      <a:pt x="1090200" y="300088"/>
                      <a:pt x="1088992" y="302505"/>
                    </a:cubicBezTo>
                    <a:cubicBezTo>
                      <a:pt x="1087785" y="306129"/>
                      <a:pt x="1085368" y="310961"/>
                      <a:pt x="1084160" y="314586"/>
                    </a:cubicBezTo>
                    <a:cubicBezTo>
                      <a:pt x="1082952" y="318210"/>
                      <a:pt x="1082952" y="323043"/>
                      <a:pt x="1081744" y="326667"/>
                    </a:cubicBezTo>
                    <a:cubicBezTo>
                      <a:pt x="1080535" y="331500"/>
                      <a:pt x="1076911" y="335124"/>
                      <a:pt x="1072078" y="336332"/>
                    </a:cubicBezTo>
                    <a:cubicBezTo>
                      <a:pt x="1081744" y="338748"/>
                      <a:pt x="1091409" y="338748"/>
                      <a:pt x="1101074" y="336332"/>
                    </a:cubicBezTo>
                    <a:cubicBezTo>
                      <a:pt x="1103490" y="323043"/>
                      <a:pt x="1098657" y="309753"/>
                      <a:pt x="1104698" y="297672"/>
                    </a:cubicBezTo>
                    <a:cubicBezTo>
                      <a:pt x="1108322" y="289215"/>
                      <a:pt x="1115571" y="283175"/>
                      <a:pt x="1121612" y="277134"/>
                    </a:cubicBezTo>
                    <a:cubicBezTo>
                      <a:pt x="1122820" y="275926"/>
                      <a:pt x="1124028" y="274718"/>
                      <a:pt x="1124028" y="274718"/>
                    </a:cubicBezTo>
                    <a:cubicBezTo>
                      <a:pt x="1127652" y="271093"/>
                      <a:pt x="1131277" y="267469"/>
                      <a:pt x="1134901" y="262636"/>
                    </a:cubicBezTo>
                    <a:cubicBezTo>
                      <a:pt x="1144566" y="246931"/>
                      <a:pt x="1148191" y="225185"/>
                      <a:pt x="1136109" y="208271"/>
                    </a:cubicBezTo>
                    <a:cubicBezTo>
                      <a:pt x="1130069" y="199814"/>
                      <a:pt x="1122820" y="192565"/>
                      <a:pt x="1113155" y="187733"/>
                    </a:cubicBezTo>
                    <a:cubicBezTo>
                      <a:pt x="1104698" y="184108"/>
                      <a:pt x="1097449" y="184108"/>
                      <a:pt x="1090200" y="187733"/>
                    </a:cubicBezTo>
                    <a:cubicBezTo>
                      <a:pt x="1103490" y="186525"/>
                      <a:pt x="1116779" y="187733"/>
                      <a:pt x="1125236" y="201022"/>
                    </a:cubicBezTo>
                    <a:cubicBezTo>
                      <a:pt x="1134901" y="215520"/>
                      <a:pt x="1133693" y="237266"/>
                      <a:pt x="1126444" y="250555"/>
                    </a:cubicBezTo>
                    <a:cubicBezTo>
                      <a:pt x="1121612" y="261428"/>
                      <a:pt x="1111947" y="268677"/>
                      <a:pt x="1101074" y="273509"/>
                    </a:cubicBezTo>
                    <a:cubicBezTo>
                      <a:pt x="1087785" y="279550"/>
                      <a:pt x="1072078" y="279550"/>
                      <a:pt x="1057581" y="272302"/>
                    </a:cubicBezTo>
                    <a:cubicBezTo>
                      <a:pt x="1049124" y="267469"/>
                      <a:pt x="1043084" y="261428"/>
                      <a:pt x="1038251" y="254180"/>
                    </a:cubicBezTo>
                    <a:cubicBezTo>
                      <a:pt x="1038251" y="254180"/>
                      <a:pt x="1038251" y="254180"/>
                      <a:pt x="1037043" y="252972"/>
                    </a:cubicBezTo>
                    <a:cubicBezTo>
                      <a:pt x="1037043" y="252972"/>
                      <a:pt x="1037043" y="252972"/>
                      <a:pt x="1037043" y="251763"/>
                    </a:cubicBezTo>
                    <a:cubicBezTo>
                      <a:pt x="1026170" y="232433"/>
                      <a:pt x="1027378" y="208271"/>
                      <a:pt x="1033419" y="188941"/>
                    </a:cubicBezTo>
                    <a:cubicBezTo>
                      <a:pt x="1034627" y="186525"/>
                      <a:pt x="1034627" y="185317"/>
                      <a:pt x="1035835" y="182900"/>
                    </a:cubicBezTo>
                    <a:cubicBezTo>
                      <a:pt x="1045500" y="158738"/>
                      <a:pt x="1064830" y="136992"/>
                      <a:pt x="1090200" y="127327"/>
                    </a:cubicBezTo>
                    <a:cubicBezTo>
                      <a:pt x="1090200" y="127327"/>
                      <a:pt x="1090200" y="127327"/>
                      <a:pt x="1090200" y="127327"/>
                    </a:cubicBezTo>
                    <a:cubicBezTo>
                      <a:pt x="1095033" y="124910"/>
                      <a:pt x="1101074" y="123702"/>
                      <a:pt x="1105906" y="122494"/>
                    </a:cubicBezTo>
                    <a:cubicBezTo>
                      <a:pt x="1121612" y="120078"/>
                      <a:pt x="1139734" y="121286"/>
                      <a:pt x="1154231" y="130951"/>
                    </a:cubicBezTo>
                    <a:cubicBezTo>
                      <a:pt x="1156647" y="132159"/>
                      <a:pt x="1159063" y="134575"/>
                      <a:pt x="1161480" y="136992"/>
                    </a:cubicBezTo>
                    <a:cubicBezTo>
                      <a:pt x="1165104" y="140616"/>
                      <a:pt x="1168728" y="144241"/>
                      <a:pt x="1171145" y="149073"/>
                    </a:cubicBezTo>
                    <a:cubicBezTo>
                      <a:pt x="1174769" y="149073"/>
                      <a:pt x="1175977" y="152697"/>
                      <a:pt x="1177185" y="155114"/>
                    </a:cubicBezTo>
                    <a:cubicBezTo>
                      <a:pt x="1178394" y="155114"/>
                      <a:pt x="1179602" y="155114"/>
                      <a:pt x="1179602" y="156322"/>
                    </a:cubicBezTo>
                    <a:cubicBezTo>
                      <a:pt x="1179602" y="158738"/>
                      <a:pt x="1182018" y="161154"/>
                      <a:pt x="1184434" y="163571"/>
                    </a:cubicBezTo>
                    <a:cubicBezTo>
                      <a:pt x="1185642" y="163571"/>
                      <a:pt x="1184434" y="164778"/>
                      <a:pt x="1183226" y="164778"/>
                    </a:cubicBezTo>
                    <a:cubicBezTo>
                      <a:pt x="1180809" y="164778"/>
                      <a:pt x="1178394" y="163571"/>
                      <a:pt x="1175977" y="161154"/>
                    </a:cubicBezTo>
                    <a:cubicBezTo>
                      <a:pt x="1175977" y="161154"/>
                      <a:pt x="1175977" y="161154"/>
                      <a:pt x="1174769" y="161154"/>
                    </a:cubicBezTo>
                    <a:cubicBezTo>
                      <a:pt x="1174769" y="161154"/>
                      <a:pt x="1174769" y="162362"/>
                      <a:pt x="1174769" y="162362"/>
                    </a:cubicBezTo>
                    <a:cubicBezTo>
                      <a:pt x="1175977" y="164778"/>
                      <a:pt x="1177185" y="168403"/>
                      <a:pt x="1179602" y="170819"/>
                    </a:cubicBezTo>
                    <a:cubicBezTo>
                      <a:pt x="1183226" y="173235"/>
                      <a:pt x="1185642" y="176860"/>
                      <a:pt x="1188059" y="180484"/>
                    </a:cubicBezTo>
                    <a:cubicBezTo>
                      <a:pt x="1191683" y="184108"/>
                      <a:pt x="1195307" y="187733"/>
                      <a:pt x="1196516" y="192565"/>
                    </a:cubicBezTo>
                    <a:cubicBezTo>
                      <a:pt x="1207388" y="211895"/>
                      <a:pt x="1212221" y="234850"/>
                      <a:pt x="1214637" y="255388"/>
                    </a:cubicBezTo>
                    <a:cubicBezTo>
                      <a:pt x="1218262" y="295256"/>
                      <a:pt x="1208597" y="331500"/>
                      <a:pt x="1188059" y="361703"/>
                    </a:cubicBezTo>
                    <a:cubicBezTo>
                      <a:pt x="1180809" y="372576"/>
                      <a:pt x="1173561" y="382240"/>
                      <a:pt x="1163896" y="391906"/>
                    </a:cubicBezTo>
                    <a:cubicBezTo>
                      <a:pt x="1162688" y="393114"/>
                      <a:pt x="1161480" y="395530"/>
                      <a:pt x="1160272" y="396738"/>
                    </a:cubicBezTo>
                    <a:cubicBezTo>
                      <a:pt x="1157856" y="399154"/>
                      <a:pt x="1156647" y="401570"/>
                      <a:pt x="1154231" y="403987"/>
                    </a:cubicBezTo>
                    <a:cubicBezTo>
                      <a:pt x="1150606" y="408819"/>
                      <a:pt x="1146982" y="414860"/>
                      <a:pt x="1143358" y="419692"/>
                    </a:cubicBezTo>
                    <a:cubicBezTo>
                      <a:pt x="1136109" y="434190"/>
                      <a:pt x="1131277" y="448687"/>
                      <a:pt x="1127652" y="463185"/>
                    </a:cubicBezTo>
                    <a:cubicBezTo>
                      <a:pt x="1125236" y="475266"/>
                      <a:pt x="1125236" y="489764"/>
                      <a:pt x="1119195" y="499428"/>
                    </a:cubicBezTo>
                    <a:cubicBezTo>
                      <a:pt x="1115571" y="504261"/>
                      <a:pt x="1110738" y="513926"/>
                      <a:pt x="1103490" y="515134"/>
                    </a:cubicBezTo>
                    <a:cubicBezTo>
                      <a:pt x="1107114" y="521175"/>
                      <a:pt x="1109531" y="528423"/>
                      <a:pt x="1111947" y="535672"/>
                    </a:cubicBezTo>
                    <a:cubicBezTo>
                      <a:pt x="1116779" y="562251"/>
                      <a:pt x="1109531" y="588830"/>
                      <a:pt x="1090200" y="605743"/>
                    </a:cubicBezTo>
                    <a:cubicBezTo>
                      <a:pt x="1082952" y="611784"/>
                      <a:pt x="1072078" y="619033"/>
                      <a:pt x="1061206" y="617824"/>
                    </a:cubicBezTo>
                    <a:cubicBezTo>
                      <a:pt x="1052749" y="616617"/>
                      <a:pt x="1047916" y="609368"/>
                      <a:pt x="1046708" y="602119"/>
                    </a:cubicBezTo>
                    <a:cubicBezTo>
                      <a:pt x="1046708" y="600911"/>
                      <a:pt x="1046708" y="598495"/>
                      <a:pt x="1046708" y="596078"/>
                    </a:cubicBezTo>
                    <a:cubicBezTo>
                      <a:pt x="1045500" y="592454"/>
                      <a:pt x="1044292" y="588830"/>
                      <a:pt x="1043084" y="585205"/>
                    </a:cubicBezTo>
                    <a:cubicBezTo>
                      <a:pt x="1041875" y="583997"/>
                      <a:pt x="1040667" y="582789"/>
                      <a:pt x="1039460" y="581581"/>
                    </a:cubicBezTo>
                    <a:cubicBezTo>
                      <a:pt x="1032210" y="576748"/>
                      <a:pt x="1024962" y="582789"/>
                      <a:pt x="1022546" y="588830"/>
                    </a:cubicBezTo>
                    <a:cubicBezTo>
                      <a:pt x="1020129" y="593662"/>
                      <a:pt x="1018921" y="598495"/>
                      <a:pt x="1018921" y="604535"/>
                    </a:cubicBezTo>
                    <a:cubicBezTo>
                      <a:pt x="1018921" y="605743"/>
                      <a:pt x="1018921" y="606951"/>
                      <a:pt x="1018921" y="608160"/>
                    </a:cubicBezTo>
                    <a:cubicBezTo>
                      <a:pt x="1021338" y="621449"/>
                      <a:pt x="1024962" y="633530"/>
                      <a:pt x="1028586" y="646820"/>
                    </a:cubicBezTo>
                    <a:cubicBezTo>
                      <a:pt x="1034627" y="669774"/>
                      <a:pt x="1035835" y="692728"/>
                      <a:pt x="1038251" y="715682"/>
                    </a:cubicBezTo>
                    <a:cubicBezTo>
                      <a:pt x="1038251" y="716891"/>
                      <a:pt x="1038251" y="718099"/>
                      <a:pt x="1039460" y="719307"/>
                    </a:cubicBezTo>
                    <a:cubicBezTo>
                      <a:pt x="1040667" y="725348"/>
                      <a:pt x="1041875" y="731388"/>
                      <a:pt x="1043084" y="738637"/>
                    </a:cubicBezTo>
                    <a:cubicBezTo>
                      <a:pt x="1044292" y="744677"/>
                      <a:pt x="1045500" y="750718"/>
                      <a:pt x="1046708" y="756758"/>
                    </a:cubicBezTo>
                    <a:cubicBezTo>
                      <a:pt x="1049124" y="771256"/>
                      <a:pt x="1049124" y="785754"/>
                      <a:pt x="1047916" y="800251"/>
                    </a:cubicBezTo>
                    <a:cubicBezTo>
                      <a:pt x="1046708" y="824413"/>
                      <a:pt x="1050332" y="850992"/>
                      <a:pt x="1040667" y="872738"/>
                    </a:cubicBezTo>
                    <a:cubicBezTo>
                      <a:pt x="1040667" y="872738"/>
                      <a:pt x="1039460" y="872738"/>
                      <a:pt x="1039460" y="872738"/>
                    </a:cubicBezTo>
                    <a:cubicBezTo>
                      <a:pt x="1044292" y="847368"/>
                      <a:pt x="1041875" y="820789"/>
                      <a:pt x="1041875" y="795419"/>
                    </a:cubicBezTo>
                    <a:cubicBezTo>
                      <a:pt x="1041875" y="791794"/>
                      <a:pt x="1041875" y="788170"/>
                      <a:pt x="1041875" y="785754"/>
                    </a:cubicBezTo>
                    <a:cubicBezTo>
                      <a:pt x="1038251" y="779713"/>
                      <a:pt x="1037043" y="773672"/>
                      <a:pt x="1032210" y="767632"/>
                    </a:cubicBezTo>
                    <a:cubicBezTo>
                      <a:pt x="1028586" y="762799"/>
                      <a:pt x="1024962" y="757967"/>
                      <a:pt x="1020129" y="754342"/>
                    </a:cubicBezTo>
                    <a:cubicBezTo>
                      <a:pt x="1020129" y="755551"/>
                      <a:pt x="1021338" y="755551"/>
                      <a:pt x="1021338" y="756758"/>
                    </a:cubicBezTo>
                    <a:cubicBezTo>
                      <a:pt x="1028586" y="767632"/>
                      <a:pt x="1031003" y="782129"/>
                      <a:pt x="1032210" y="794210"/>
                    </a:cubicBezTo>
                    <a:cubicBezTo>
                      <a:pt x="1033419" y="808708"/>
                      <a:pt x="1032210" y="821997"/>
                      <a:pt x="1029794" y="835286"/>
                    </a:cubicBezTo>
                    <a:cubicBezTo>
                      <a:pt x="1029794" y="835286"/>
                      <a:pt x="1028586" y="835286"/>
                      <a:pt x="1028586" y="835286"/>
                    </a:cubicBezTo>
                    <a:cubicBezTo>
                      <a:pt x="1032210" y="813540"/>
                      <a:pt x="1029794" y="789378"/>
                      <a:pt x="1020129" y="767632"/>
                    </a:cubicBezTo>
                    <a:cubicBezTo>
                      <a:pt x="1015297" y="757967"/>
                      <a:pt x="1010464" y="748302"/>
                      <a:pt x="999591" y="745885"/>
                    </a:cubicBezTo>
                    <a:cubicBezTo>
                      <a:pt x="997175" y="745885"/>
                      <a:pt x="994759" y="744677"/>
                      <a:pt x="992343" y="744677"/>
                    </a:cubicBezTo>
                    <a:cubicBezTo>
                      <a:pt x="993550" y="747094"/>
                      <a:pt x="987510" y="749510"/>
                      <a:pt x="988718" y="756758"/>
                    </a:cubicBezTo>
                    <a:close/>
                    <a:moveTo>
                      <a:pt x="815957" y="973013"/>
                    </a:moveTo>
                    <a:cubicBezTo>
                      <a:pt x="815957" y="989926"/>
                      <a:pt x="817165" y="1008048"/>
                      <a:pt x="820789" y="1026170"/>
                    </a:cubicBezTo>
                    <a:cubicBezTo>
                      <a:pt x="821998" y="1034627"/>
                      <a:pt x="824413" y="1044292"/>
                      <a:pt x="826830" y="1052749"/>
                    </a:cubicBezTo>
                    <a:cubicBezTo>
                      <a:pt x="830454" y="1056373"/>
                      <a:pt x="835287" y="1058789"/>
                      <a:pt x="840119" y="1058789"/>
                    </a:cubicBezTo>
                    <a:cubicBezTo>
                      <a:pt x="840119" y="1058789"/>
                      <a:pt x="841327" y="1058789"/>
                      <a:pt x="841327" y="1058789"/>
                    </a:cubicBezTo>
                    <a:cubicBezTo>
                      <a:pt x="848576" y="1058789"/>
                      <a:pt x="857033" y="1056373"/>
                      <a:pt x="860657" y="1051541"/>
                    </a:cubicBezTo>
                    <a:cubicBezTo>
                      <a:pt x="866698" y="1041875"/>
                      <a:pt x="864282" y="1027378"/>
                      <a:pt x="875155" y="1021338"/>
                    </a:cubicBezTo>
                    <a:cubicBezTo>
                      <a:pt x="882404" y="1017713"/>
                      <a:pt x="892069" y="1016505"/>
                      <a:pt x="900526" y="1017713"/>
                    </a:cubicBezTo>
                    <a:cubicBezTo>
                      <a:pt x="896901" y="1015297"/>
                      <a:pt x="893276" y="1011672"/>
                      <a:pt x="890860" y="1009256"/>
                    </a:cubicBezTo>
                    <a:cubicBezTo>
                      <a:pt x="882404" y="1002008"/>
                      <a:pt x="873947" y="993551"/>
                      <a:pt x="867906" y="985094"/>
                    </a:cubicBezTo>
                    <a:cubicBezTo>
                      <a:pt x="861865" y="976637"/>
                      <a:pt x="857033" y="966972"/>
                      <a:pt x="854616" y="957307"/>
                    </a:cubicBezTo>
                    <a:cubicBezTo>
                      <a:pt x="852201" y="946434"/>
                      <a:pt x="850992" y="935561"/>
                      <a:pt x="850992" y="924688"/>
                    </a:cubicBezTo>
                    <a:cubicBezTo>
                      <a:pt x="843744" y="921063"/>
                      <a:pt x="847368" y="896901"/>
                      <a:pt x="848576" y="892068"/>
                    </a:cubicBezTo>
                    <a:cubicBezTo>
                      <a:pt x="849784" y="881195"/>
                      <a:pt x="852201" y="870322"/>
                      <a:pt x="855825" y="860657"/>
                    </a:cubicBezTo>
                    <a:cubicBezTo>
                      <a:pt x="855825" y="860657"/>
                      <a:pt x="855825" y="860657"/>
                      <a:pt x="855825" y="860657"/>
                    </a:cubicBezTo>
                    <a:cubicBezTo>
                      <a:pt x="855825" y="859449"/>
                      <a:pt x="857033" y="858241"/>
                      <a:pt x="857033" y="857033"/>
                    </a:cubicBezTo>
                    <a:cubicBezTo>
                      <a:pt x="859449" y="850992"/>
                      <a:pt x="863073" y="846160"/>
                      <a:pt x="867906" y="841327"/>
                    </a:cubicBezTo>
                    <a:cubicBezTo>
                      <a:pt x="869114" y="838911"/>
                      <a:pt x="867906" y="836495"/>
                      <a:pt x="869114" y="834079"/>
                    </a:cubicBezTo>
                    <a:cubicBezTo>
                      <a:pt x="870322" y="831662"/>
                      <a:pt x="871530" y="829246"/>
                      <a:pt x="873947" y="825622"/>
                    </a:cubicBezTo>
                    <a:cubicBezTo>
                      <a:pt x="877571" y="819581"/>
                      <a:pt x="882404" y="814749"/>
                      <a:pt x="888444" y="809916"/>
                    </a:cubicBezTo>
                    <a:cubicBezTo>
                      <a:pt x="899317" y="800251"/>
                      <a:pt x="910190" y="793002"/>
                      <a:pt x="924688" y="789378"/>
                    </a:cubicBezTo>
                    <a:cubicBezTo>
                      <a:pt x="945225" y="783337"/>
                      <a:pt x="992343" y="783337"/>
                      <a:pt x="997175" y="812332"/>
                    </a:cubicBezTo>
                    <a:cubicBezTo>
                      <a:pt x="997175" y="812332"/>
                      <a:pt x="997175" y="812332"/>
                      <a:pt x="997175" y="813540"/>
                    </a:cubicBezTo>
                    <a:cubicBezTo>
                      <a:pt x="998383" y="815957"/>
                      <a:pt x="998383" y="817165"/>
                      <a:pt x="997175" y="819581"/>
                    </a:cubicBezTo>
                    <a:cubicBezTo>
                      <a:pt x="997175" y="820789"/>
                      <a:pt x="993550" y="821997"/>
                      <a:pt x="993550" y="823205"/>
                    </a:cubicBezTo>
                    <a:cubicBezTo>
                      <a:pt x="994759" y="828038"/>
                      <a:pt x="994759" y="832870"/>
                      <a:pt x="993550" y="836495"/>
                    </a:cubicBezTo>
                    <a:cubicBezTo>
                      <a:pt x="993550" y="849784"/>
                      <a:pt x="985094" y="860657"/>
                      <a:pt x="971804" y="864282"/>
                    </a:cubicBezTo>
                    <a:cubicBezTo>
                      <a:pt x="960932" y="867906"/>
                      <a:pt x="945225" y="867906"/>
                      <a:pt x="934353" y="860657"/>
                    </a:cubicBezTo>
                    <a:cubicBezTo>
                      <a:pt x="921063" y="852200"/>
                      <a:pt x="917439" y="834079"/>
                      <a:pt x="924688" y="821997"/>
                    </a:cubicBezTo>
                    <a:cubicBezTo>
                      <a:pt x="925896" y="819581"/>
                      <a:pt x="928312" y="817165"/>
                      <a:pt x="929520" y="814749"/>
                    </a:cubicBezTo>
                    <a:cubicBezTo>
                      <a:pt x="922272" y="820789"/>
                      <a:pt x="917439" y="829246"/>
                      <a:pt x="916231" y="838911"/>
                    </a:cubicBezTo>
                    <a:cubicBezTo>
                      <a:pt x="916231" y="841327"/>
                      <a:pt x="915022" y="842535"/>
                      <a:pt x="915022" y="844952"/>
                    </a:cubicBezTo>
                    <a:cubicBezTo>
                      <a:pt x="915022" y="844952"/>
                      <a:pt x="915022" y="844952"/>
                      <a:pt x="915022" y="844952"/>
                    </a:cubicBezTo>
                    <a:cubicBezTo>
                      <a:pt x="913815" y="850992"/>
                      <a:pt x="913815" y="857033"/>
                      <a:pt x="912607" y="863073"/>
                    </a:cubicBezTo>
                    <a:cubicBezTo>
                      <a:pt x="910190" y="870322"/>
                      <a:pt x="906566" y="876363"/>
                      <a:pt x="902941" y="882404"/>
                    </a:cubicBezTo>
                    <a:cubicBezTo>
                      <a:pt x="900526" y="886028"/>
                      <a:pt x="900526" y="889652"/>
                      <a:pt x="900526" y="892068"/>
                    </a:cubicBezTo>
                    <a:cubicBezTo>
                      <a:pt x="902941" y="898109"/>
                      <a:pt x="907774" y="901733"/>
                      <a:pt x="913815" y="905358"/>
                    </a:cubicBezTo>
                    <a:cubicBezTo>
                      <a:pt x="915022" y="905358"/>
                      <a:pt x="915022" y="905358"/>
                      <a:pt x="916231" y="905358"/>
                    </a:cubicBezTo>
                    <a:cubicBezTo>
                      <a:pt x="916231" y="905358"/>
                      <a:pt x="917439" y="905358"/>
                      <a:pt x="917439" y="904150"/>
                    </a:cubicBezTo>
                    <a:cubicBezTo>
                      <a:pt x="917439" y="904150"/>
                      <a:pt x="917439" y="904150"/>
                      <a:pt x="917439" y="902941"/>
                    </a:cubicBezTo>
                    <a:cubicBezTo>
                      <a:pt x="915022" y="898109"/>
                      <a:pt x="919855" y="895693"/>
                      <a:pt x="922272" y="892068"/>
                    </a:cubicBezTo>
                    <a:cubicBezTo>
                      <a:pt x="925896" y="887236"/>
                      <a:pt x="925896" y="882404"/>
                      <a:pt x="930729" y="878779"/>
                    </a:cubicBezTo>
                    <a:cubicBezTo>
                      <a:pt x="933144" y="877571"/>
                      <a:pt x="934353" y="876363"/>
                      <a:pt x="936769" y="875155"/>
                    </a:cubicBezTo>
                    <a:cubicBezTo>
                      <a:pt x="935561" y="873947"/>
                      <a:pt x="933144" y="872738"/>
                      <a:pt x="933144" y="872738"/>
                    </a:cubicBezTo>
                    <a:cubicBezTo>
                      <a:pt x="929520" y="871530"/>
                      <a:pt x="931936" y="867906"/>
                      <a:pt x="934353" y="869114"/>
                    </a:cubicBezTo>
                    <a:cubicBezTo>
                      <a:pt x="934353" y="869114"/>
                      <a:pt x="935561" y="869114"/>
                      <a:pt x="935561" y="869114"/>
                    </a:cubicBezTo>
                    <a:cubicBezTo>
                      <a:pt x="940393" y="870322"/>
                      <a:pt x="945225" y="872738"/>
                      <a:pt x="951266" y="873947"/>
                    </a:cubicBezTo>
                    <a:cubicBezTo>
                      <a:pt x="951266" y="873947"/>
                      <a:pt x="951266" y="873947"/>
                      <a:pt x="951266" y="873947"/>
                    </a:cubicBezTo>
                    <a:cubicBezTo>
                      <a:pt x="957307" y="873947"/>
                      <a:pt x="962139" y="873947"/>
                      <a:pt x="968180" y="872738"/>
                    </a:cubicBezTo>
                    <a:cubicBezTo>
                      <a:pt x="977845" y="871530"/>
                      <a:pt x="983886" y="866698"/>
                      <a:pt x="988718" y="859449"/>
                    </a:cubicBezTo>
                    <a:cubicBezTo>
                      <a:pt x="988718" y="859449"/>
                      <a:pt x="989926" y="859449"/>
                      <a:pt x="989926" y="859449"/>
                    </a:cubicBezTo>
                    <a:cubicBezTo>
                      <a:pt x="985094" y="875155"/>
                      <a:pt x="959723" y="876363"/>
                      <a:pt x="945225" y="876363"/>
                    </a:cubicBezTo>
                    <a:lnTo>
                      <a:pt x="945225" y="876363"/>
                    </a:lnTo>
                    <a:cubicBezTo>
                      <a:pt x="945225" y="876363"/>
                      <a:pt x="944018" y="877571"/>
                      <a:pt x="942810" y="877571"/>
                    </a:cubicBezTo>
                    <a:cubicBezTo>
                      <a:pt x="936769" y="878779"/>
                      <a:pt x="930729" y="886028"/>
                      <a:pt x="927104" y="890860"/>
                    </a:cubicBezTo>
                    <a:cubicBezTo>
                      <a:pt x="924688" y="894485"/>
                      <a:pt x="919855" y="901733"/>
                      <a:pt x="925896" y="904150"/>
                    </a:cubicBezTo>
                    <a:cubicBezTo>
                      <a:pt x="927104" y="905358"/>
                      <a:pt x="927104" y="906566"/>
                      <a:pt x="925896" y="906566"/>
                    </a:cubicBezTo>
                    <a:cubicBezTo>
                      <a:pt x="928312" y="908982"/>
                      <a:pt x="931936" y="908982"/>
                      <a:pt x="934353" y="908982"/>
                    </a:cubicBezTo>
                    <a:cubicBezTo>
                      <a:pt x="934353" y="907774"/>
                      <a:pt x="935561" y="906566"/>
                      <a:pt x="935561" y="905358"/>
                    </a:cubicBezTo>
                    <a:cubicBezTo>
                      <a:pt x="935561" y="905358"/>
                      <a:pt x="935561" y="905358"/>
                      <a:pt x="935561" y="905358"/>
                    </a:cubicBezTo>
                    <a:cubicBezTo>
                      <a:pt x="935561" y="904150"/>
                      <a:pt x="936769" y="904150"/>
                      <a:pt x="936769" y="902941"/>
                    </a:cubicBezTo>
                    <a:cubicBezTo>
                      <a:pt x="936769" y="902941"/>
                      <a:pt x="936769" y="902941"/>
                      <a:pt x="936769" y="902941"/>
                    </a:cubicBezTo>
                    <a:cubicBezTo>
                      <a:pt x="936769" y="901733"/>
                      <a:pt x="937977" y="901733"/>
                      <a:pt x="937977" y="900525"/>
                    </a:cubicBezTo>
                    <a:cubicBezTo>
                      <a:pt x="937977" y="900525"/>
                      <a:pt x="937977" y="900525"/>
                      <a:pt x="937977" y="900525"/>
                    </a:cubicBezTo>
                    <a:cubicBezTo>
                      <a:pt x="937977" y="900525"/>
                      <a:pt x="939185" y="899317"/>
                      <a:pt x="939185" y="899317"/>
                    </a:cubicBezTo>
                    <a:cubicBezTo>
                      <a:pt x="939185" y="899317"/>
                      <a:pt x="939185" y="899317"/>
                      <a:pt x="939185" y="899317"/>
                    </a:cubicBezTo>
                    <a:cubicBezTo>
                      <a:pt x="945225" y="893277"/>
                      <a:pt x="953682" y="889652"/>
                      <a:pt x="962139" y="888444"/>
                    </a:cubicBezTo>
                    <a:cubicBezTo>
                      <a:pt x="966972" y="886028"/>
                      <a:pt x="971804" y="884820"/>
                      <a:pt x="975429" y="881195"/>
                    </a:cubicBezTo>
                    <a:cubicBezTo>
                      <a:pt x="979053" y="878779"/>
                      <a:pt x="982678" y="875155"/>
                      <a:pt x="986302" y="871530"/>
                    </a:cubicBezTo>
                    <a:cubicBezTo>
                      <a:pt x="988718" y="869114"/>
                      <a:pt x="989926" y="867906"/>
                      <a:pt x="992343" y="865490"/>
                    </a:cubicBezTo>
                    <a:cubicBezTo>
                      <a:pt x="994759" y="861865"/>
                      <a:pt x="998383" y="857033"/>
                      <a:pt x="997175" y="850992"/>
                    </a:cubicBezTo>
                    <a:cubicBezTo>
                      <a:pt x="995967" y="846160"/>
                      <a:pt x="994759" y="842535"/>
                      <a:pt x="994759" y="837703"/>
                    </a:cubicBezTo>
                    <a:lnTo>
                      <a:pt x="994759" y="837703"/>
                    </a:lnTo>
                    <a:cubicBezTo>
                      <a:pt x="993550" y="830454"/>
                      <a:pt x="994759" y="824413"/>
                      <a:pt x="998383" y="818373"/>
                    </a:cubicBezTo>
                    <a:cubicBezTo>
                      <a:pt x="998383" y="817165"/>
                      <a:pt x="999591" y="817165"/>
                      <a:pt x="1000800" y="817165"/>
                    </a:cubicBezTo>
                    <a:cubicBezTo>
                      <a:pt x="1002007" y="817165"/>
                      <a:pt x="1002007" y="817165"/>
                      <a:pt x="1003216" y="817165"/>
                    </a:cubicBezTo>
                    <a:cubicBezTo>
                      <a:pt x="999591" y="806292"/>
                      <a:pt x="997175" y="796627"/>
                      <a:pt x="991135" y="788170"/>
                    </a:cubicBezTo>
                    <a:cubicBezTo>
                      <a:pt x="982678" y="777297"/>
                      <a:pt x="973013" y="771256"/>
                      <a:pt x="959723" y="768840"/>
                    </a:cubicBezTo>
                    <a:cubicBezTo>
                      <a:pt x="945225" y="766424"/>
                      <a:pt x="930729" y="766424"/>
                      <a:pt x="917439" y="771256"/>
                    </a:cubicBezTo>
                    <a:cubicBezTo>
                      <a:pt x="915022" y="771256"/>
                      <a:pt x="913815" y="772464"/>
                      <a:pt x="911398" y="772464"/>
                    </a:cubicBezTo>
                    <a:cubicBezTo>
                      <a:pt x="902941" y="776089"/>
                      <a:pt x="894485" y="779713"/>
                      <a:pt x="887236" y="784546"/>
                    </a:cubicBezTo>
                    <a:cubicBezTo>
                      <a:pt x="866698" y="799043"/>
                      <a:pt x="850992" y="819581"/>
                      <a:pt x="841327" y="842535"/>
                    </a:cubicBezTo>
                    <a:cubicBezTo>
                      <a:pt x="836494" y="854616"/>
                      <a:pt x="835287" y="866698"/>
                      <a:pt x="831662" y="878779"/>
                    </a:cubicBezTo>
                    <a:cubicBezTo>
                      <a:pt x="831662" y="878779"/>
                      <a:pt x="831662" y="878779"/>
                      <a:pt x="831662" y="879987"/>
                    </a:cubicBezTo>
                    <a:cubicBezTo>
                      <a:pt x="829246" y="889652"/>
                      <a:pt x="826830" y="898109"/>
                      <a:pt x="828038" y="907774"/>
                    </a:cubicBezTo>
                    <a:lnTo>
                      <a:pt x="828038" y="907774"/>
                    </a:lnTo>
                    <a:cubicBezTo>
                      <a:pt x="828038" y="908982"/>
                      <a:pt x="828038" y="911398"/>
                      <a:pt x="828038" y="912607"/>
                    </a:cubicBezTo>
                    <a:cubicBezTo>
                      <a:pt x="829246" y="923480"/>
                      <a:pt x="829246" y="934353"/>
                      <a:pt x="830454" y="944017"/>
                    </a:cubicBezTo>
                    <a:cubicBezTo>
                      <a:pt x="832870" y="954891"/>
                      <a:pt x="834079" y="965764"/>
                      <a:pt x="838911" y="976637"/>
                    </a:cubicBezTo>
                    <a:cubicBezTo>
                      <a:pt x="841327" y="981469"/>
                      <a:pt x="843744" y="987510"/>
                      <a:pt x="846160" y="992342"/>
                    </a:cubicBezTo>
                    <a:cubicBezTo>
                      <a:pt x="848576" y="995967"/>
                      <a:pt x="849784" y="999591"/>
                      <a:pt x="849784" y="1002008"/>
                    </a:cubicBezTo>
                    <a:cubicBezTo>
                      <a:pt x="849784" y="1002008"/>
                      <a:pt x="849784" y="1003216"/>
                      <a:pt x="849784" y="1004424"/>
                    </a:cubicBezTo>
                    <a:cubicBezTo>
                      <a:pt x="849784" y="1004424"/>
                      <a:pt x="849784" y="1004424"/>
                      <a:pt x="849784" y="1004424"/>
                    </a:cubicBezTo>
                    <a:cubicBezTo>
                      <a:pt x="849784" y="1004424"/>
                      <a:pt x="849784" y="1003216"/>
                      <a:pt x="849784" y="1003216"/>
                    </a:cubicBezTo>
                    <a:cubicBezTo>
                      <a:pt x="849784" y="1004424"/>
                      <a:pt x="848576" y="1004424"/>
                      <a:pt x="847368" y="1004424"/>
                    </a:cubicBezTo>
                    <a:cubicBezTo>
                      <a:pt x="838911" y="1005632"/>
                      <a:pt x="837703" y="993551"/>
                      <a:pt x="836494" y="988718"/>
                    </a:cubicBezTo>
                    <a:cubicBezTo>
                      <a:pt x="831662" y="974221"/>
                      <a:pt x="828038" y="960931"/>
                      <a:pt x="824413" y="946434"/>
                    </a:cubicBezTo>
                    <a:cubicBezTo>
                      <a:pt x="823205" y="944017"/>
                      <a:pt x="823205" y="940393"/>
                      <a:pt x="821998" y="937977"/>
                    </a:cubicBezTo>
                    <a:cubicBezTo>
                      <a:pt x="819581" y="931936"/>
                      <a:pt x="817165" y="933144"/>
                      <a:pt x="814748" y="937977"/>
                    </a:cubicBezTo>
                    <a:cubicBezTo>
                      <a:pt x="814748" y="939185"/>
                      <a:pt x="813541" y="939185"/>
                      <a:pt x="813541" y="940393"/>
                    </a:cubicBezTo>
                    <a:cubicBezTo>
                      <a:pt x="815957" y="951266"/>
                      <a:pt x="815957" y="962139"/>
                      <a:pt x="815957" y="973013"/>
                    </a:cubicBezTo>
                    <a:close/>
                    <a:moveTo>
                      <a:pt x="928312" y="832870"/>
                    </a:moveTo>
                    <a:cubicBezTo>
                      <a:pt x="928312" y="837703"/>
                      <a:pt x="929520" y="841327"/>
                      <a:pt x="930729" y="846160"/>
                    </a:cubicBezTo>
                    <a:cubicBezTo>
                      <a:pt x="930729" y="843743"/>
                      <a:pt x="931936" y="840119"/>
                      <a:pt x="934353" y="837703"/>
                    </a:cubicBezTo>
                    <a:cubicBezTo>
                      <a:pt x="937977" y="832870"/>
                      <a:pt x="945225" y="830454"/>
                      <a:pt x="951266" y="830454"/>
                    </a:cubicBezTo>
                    <a:cubicBezTo>
                      <a:pt x="957307" y="830454"/>
                      <a:pt x="965764" y="830454"/>
                      <a:pt x="970596" y="835286"/>
                    </a:cubicBezTo>
                    <a:cubicBezTo>
                      <a:pt x="973013" y="837703"/>
                      <a:pt x="976637" y="841327"/>
                      <a:pt x="977845" y="844952"/>
                    </a:cubicBezTo>
                    <a:cubicBezTo>
                      <a:pt x="981469" y="837703"/>
                      <a:pt x="985094" y="829246"/>
                      <a:pt x="979053" y="821997"/>
                    </a:cubicBezTo>
                    <a:cubicBezTo>
                      <a:pt x="973013" y="814749"/>
                      <a:pt x="964556" y="809916"/>
                      <a:pt x="954891" y="807500"/>
                    </a:cubicBezTo>
                    <a:cubicBezTo>
                      <a:pt x="952475" y="807500"/>
                      <a:pt x="950058" y="807500"/>
                      <a:pt x="947642" y="807500"/>
                    </a:cubicBezTo>
                    <a:lnTo>
                      <a:pt x="947642" y="807500"/>
                    </a:lnTo>
                    <a:cubicBezTo>
                      <a:pt x="937977" y="809916"/>
                      <a:pt x="928312" y="821997"/>
                      <a:pt x="928312" y="832870"/>
                    </a:cubicBezTo>
                    <a:close/>
                    <a:moveTo>
                      <a:pt x="791794" y="1150607"/>
                    </a:moveTo>
                    <a:lnTo>
                      <a:pt x="791794" y="1150607"/>
                    </a:lnTo>
                    <a:cubicBezTo>
                      <a:pt x="793002" y="1151815"/>
                      <a:pt x="795419" y="1151815"/>
                      <a:pt x="796627" y="1153023"/>
                    </a:cubicBezTo>
                    <a:cubicBezTo>
                      <a:pt x="803876" y="1155439"/>
                      <a:pt x="809916" y="1156647"/>
                      <a:pt x="815957" y="1160272"/>
                    </a:cubicBezTo>
                    <a:cubicBezTo>
                      <a:pt x="814748" y="1155439"/>
                      <a:pt x="818373" y="1151815"/>
                      <a:pt x="821998" y="1149398"/>
                    </a:cubicBezTo>
                    <a:cubicBezTo>
                      <a:pt x="828038" y="1144566"/>
                      <a:pt x="834079" y="1142150"/>
                      <a:pt x="835287" y="1133693"/>
                    </a:cubicBezTo>
                    <a:cubicBezTo>
                      <a:pt x="835287" y="1133693"/>
                      <a:pt x="835287" y="1133693"/>
                      <a:pt x="834079" y="1133693"/>
                    </a:cubicBezTo>
                    <a:cubicBezTo>
                      <a:pt x="826830" y="1126444"/>
                      <a:pt x="808708" y="1130069"/>
                      <a:pt x="802667" y="1120403"/>
                    </a:cubicBezTo>
                    <a:cubicBezTo>
                      <a:pt x="802667" y="1120403"/>
                      <a:pt x="802667" y="1120403"/>
                      <a:pt x="803876" y="1120403"/>
                    </a:cubicBezTo>
                    <a:cubicBezTo>
                      <a:pt x="807500" y="1124028"/>
                      <a:pt x="814748" y="1125236"/>
                      <a:pt x="820789" y="1125236"/>
                    </a:cubicBezTo>
                    <a:cubicBezTo>
                      <a:pt x="823205" y="1125236"/>
                      <a:pt x="825622" y="1125236"/>
                      <a:pt x="828038" y="1126444"/>
                    </a:cubicBezTo>
                    <a:cubicBezTo>
                      <a:pt x="829246" y="1126444"/>
                      <a:pt x="832870" y="1127652"/>
                      <a:pt x="835287" y="1127652"/>
                    </a:cubicBezTo>
                    <a:cubicBezTo>
                      <a:pt x="835287" y="1127652"/>
                      <a:pt x="836494" y="1127652"/>
                      <a:pt x="836494" y="1126444"/>
                    </a:cubicBezTo>
                    <a:cubicBezTo>
                      <a:pt x="837703" y="1122820"/>
                      <a:pt x="835287" y="1113155"/>
                      <a:pt x="836494" y="1110739"/>
                    </a:cubicBezTo>
                    <a:cubicBezTo>
                      <a:pt x="836494" y="1109530"/>
                      <a:pt x="836494" y="1109530"/>
                      <a:pt x="836494" y="1108322"/>
                    </a:cubicBezTo>
                    <a:cubicBezTo>
                      <a:pt x="828038" y="1109530"/>
                      <a:pt x="815957" y="1103490"/>
                      <a:pt x="808708" y="1098657"/>
                    </a:cubicBezTo>
                    <a:cubicBezTo>
                      <a:pt x="801459" y="1095033"/>
                      <a:pt x="794210" y="1091409"/>
                      <a:pt x="789378" y="1085368"/>
                    </a:cubicBezTo>
                    <a:cubicBezTo>
                      <a:pt x="783337" y="1079327"/>
                      <a:pt x="777297" y="1073287"/>
                      <a:pt x="772464" y="1066038"/>
                    </a:cubicBezTo>
                    <a:cubicBezTo>
                      <a:pt x="772464" y="1066038"/>
                      <a:pt x="772464" y="1066038"/>
                      <a:pt x="773673" y="1066038"/>
                    </a:cubicBezTo>
                    <a:cubicBezTo>
                      <a:pt x="785754" y="1076911"/>
                      <a:pt x="795419" y="1087784"/>
                      <a:pt x="809916" y="1095033"/>
                    </a:cubicBezTo>
                    <a:cubicBezTo>
                      <a:pt x="817165" y="1098657"/>
                      <a:pt x="824413" y="1101073"/>
                      <a:pt x="831662" y="1102282"/>
                    </a:cubicBezTo>
                    <a:cubicBezTo>
                      <a:pt x="836494" y="1103490"/>
                      <a:pt x="838911" y="1102282"/>
                      <a:pt x="842535" y="1099866"/>
                    </a:cubicBezTo>
                    <a:cubicBezTo>
                      <a:pt x="843744" y="1099866"/>
                      <a:pt x="843744" y="1099866"/>
                      <a:pt x="844951" y="1099866"/>
                    </a:cubicBezTo>
                    <a:cubicBezTo>
                      <a:pt x="844951" y="1099866"/>
                      <a:pt x="844951" y="1099866"/>
                      <a:pt x="846160" y="1099866"/>
                    </a:cubicBezTo>
                    <a:cubicBezTo>
                      <a:pt x="846160" y="1099866"/>
                      <a:pt x="844951" y="1099866"/>
                      <a:pt x="844951" y="1099866"/>
                    </a:cubicBezTo>
                    <a:cubicBezTo>
                      <a:pt x="835287" y="1098657"/>
                      <a:pt x="825622" y="1096241"/>
                      <a:pt x="815957" y="1091409"/>
                    </a:cubicBezTo>
                    <a:cubicBezTo>
                      <a:pt x="803876" y="1085368"/>
                      <a:pt x="791794" y="1076911"/>
                      <a:pt x="782129" y="1066038"/>
                    </a:cubicBezTo>
                    <a:cubicBezTo>
                      <a:pt x="772464" y="1055165"/>
                      <a:pt x="766423" y="1043084"/>
                      <a:pt x="762799" y="1028586"/>
                    </a:cubicBezTo>
                    <a:cubicBezTo>
                      <a:pt x="761591" y="1022545"/>
                      <a:pt x="760383" y="1016505"/>
                      <a:pt x="760383" y="1009256"/>
                    </a:cubicBezTo>
                    <a:cubicBezTo>
                      <a:pt x="756759" y="1018921"/>
                      <a:pt x="756759" y="1031002"/>
                      <a:pt x="762799" y="1041875"/>
                    </a:cubicBezTo>
                    <a:cubicBezTo>
                      <a:pt x="762799" y="1041875"/>
                      <a:pt x="762799" y="1041875"/>
                      <a:pt x="762799" y="1041875"/>
                    </a:cubicBezTo>
                    <a:cubicBezTo>
                      <a:pt x="750718" y="1023754"/>
                      <a:pt x="754342" y="1000799"/>
                      <a:pt x="768840" y="988718"/>
                    </a:cubicBezTo>
                    <a:cubicBezTo>
                      <a:pt x="772464" y="983886"/>
                      <a:pt x="778505" y="980261"/>
                      <a:pt x="784545" y="979053"/>
                    </a:cubicBezTo>
                    <a:cubicBezTo>
                      <a:pt x="791794" y="976637"/>
                      <a:pt x="800251" y="977845"/>
                      <a:pt x="802667" y="986302"/>
                    </a:cubicBezTo>
                    <a:cubicBezTo>
                      <a:pt x="807500" y="1000799"/>
                      <a:pt x="790586" y="1021338"/>
                      <a:pt x="776088" y="1008048"/>
                    </a:cubicBezTo>
                    <a:cubicBezTo>
                      <a:pt x="776088" y="1008048"/>
                      <a:pt x="776088" y="1008048"/>
                      <a:pt x="776088" y="1008048"/>
                    </a:cubicBezTo>
                    <a:cubicBezTo>
                      <a:pt x="773673" y="1005632"/>
                      <a:pt x="772464" y="1003216"/>
                      <a:pt x="770048" y="1005632"/>
                    </a:cubicBezTo>
                    <a:cubicBezTo>
                      <a:pt x="767632" y="1006840"/>
                      <a:pt x="767632" y="1010464"/>
                      <a:pt x="766423" y="1012881"/>
                    </a:cubicBezTo>
                    <a:cubicBezTo>
                      <a:pt x="766423" y="1016505"/>
                      <a:pt x="767632" y="1021338"/>
                      <a:pt x="767632" y="1024962"/>
                    </a:cubicBezTo>
                    <a:cubicBezTo>
                      <a:pt x="768840" y="1032211"/>
                      <a:pt x="772464" y="1039459"/>
                      <a:pt x="774880" y="1046708"/>
                    </a:cubicBezTo>
                    <a:cubicBezTo>
                      <a:pt x="776088" y="1045500"/>
                      <a:pt x="776088" y="1045500"/>
                      <a:pt x="777297" y="1044292"/>
                    </a:cubicBezTo>
                    <a:cubicBezTo>
                      <a:pt x="778505" y="1043084"/>
                      <a:pt x="778505" y="1043084"/>
                      <a:pt x="779713" y="1041875"/>
                    </a:cubicBezTo>
                    <a:cubicBezTo>
                      <a:pt x="785754" y="1034627"/>
                      <a:pt x="793002" y="1026170"/>
                      <a:pt x="801459" y="1024962"/>
                    </a:cubicBezTo>
                    <a:cubicBezTo>
                      <a:pt x="806291" y="1023754"/>
                      <a:pt x="812332" y="1023754"/>
                      <a:pt x="815957" y="1026170"/>
                    </a:cubicBezTo>
                    <a:cubicBezTo>
                      <a:pt x="817165" y="1026170"/>
                      <a:pt x="818373" y="1027378"/>
                      <a:pt x="818373" y="1027378"/>
                    </a:cubicBezTo>
                    <a:cubicBezTo>
                      <a:pt x="818373" y="1024962"/>
                      <a:pt x="817165" y="1022545"/>
                      <a:pt x="817165" y="1018921"/>
                    </a:cubicBezTo>
                    <a:cubicBezTo>
                      <a:pt x="815957" y="1010464"/>
                      <a:pt x="814748" y="1000799"/>
                      <a:pt x="814748" y="992342"/>
                    </a:cubicBezTo>
                    <a:cubicBezTo>
                      <a:pt x="812332" y="982678"/>
                      <a:pt x="807500" y="970596"/>
                      <a:pt x="797835" y="965764"/>
                    </a:cubicBezTo>
                    <a:cubicBezTo>
                      <a:pt x="789378" y="960931"/>
                      <a:pt x="779713" y="963348"/>
                      <a:pt x="772464" y="968180"/>
                    </a:cubicBezTo>
                    <a:cubicBezTo>
                      <a:pt x="756759" y="977845"/>
                      <a:pt x="750718" y="994759"/>
                      <a:pt x="744677" y="1012881"/>
                    </a:cubicBezTo>
                    <a:cubicBezTo>
                      <a:pt x="741053" y="1022545"/>
                      <a:pt x="738637" y="1031002"/>
                      <a:pt x="736220" y="1040667"/>
                    </a:cubicBezTo>
                    <a:cubicBezTo>
                      <a:pt x="735013" y="1046708"/>
                      <a:pt x="732596" y="1053957"/>
                      <a:pt x="732596" y="1061206"/>
                    </a:cubicBezTo>
                    <a:cubicBezTo>
                      <a:pt x="732596" y="1066038"/>
                      <a:pt x="732596" y="1069663"/>
                      <a:pt x="732596" y="1074495"/>
                    </a:cubicBezTo>
                    <a:cubicBezTo>
                      <a:pt x="736220" y="1091409"/>
                      <a:pt x="748302" y="1099866"/>
                      <a:pt x="764007" y="1105906"/>
                    </a:cubicBezTo>
                    <a:cubicBezTo>
                      <a:pt x="765216" y="1105906"/>
                      <a:pt x="764007" y="1107114"/>
                      <a:pt x="764007" y="1107114"/>
                    </a:cubicBezTo>
                    <a:cubicBezTo>
                      <a:pt x="754342" y="1105906"/>
                      <a:pt x="745885" y="1103490"/>
                      <a:pt x="737429" y="1097449"/>
                    </a:cubicBezTo>
                    <a:cubicBezTo>
                      <a:pt x="735013" y="1095033"/>
                      <a:pt x="733804" y="1092617"/>
                      <a:pt x="731388" y="1090200"/>
                    </a:cubicBezTo>
                    <a:cubicBezTo>
                      <a:pt x="726556" y="1085368"/>
                      <a:pt x="724139" y="1078119"/>
                      <a:pt x="722931" y="1070870"/>
                    </a:cubicBezTo>
                    <a:cubicBezTo>
                      <a:pt x="721723" y="1067246"/>
                      <a:pt x="720515" y="1059997"/>
                      <a:pt x="715682" y="1058789"/>
                    </a:cubicBezTo>
                    <a:cubicBezTo>
                      <a:pt x="715682" y="1058789"/>
                      <a:pt x="714474" y="1058789"/>
                      <a:pt x="714474" y="1058789"/>
                    </a:cubicBezTo>
                    <a:cubicBezTo>
                      <a:pt x="708434" y="1057581"/>
                      <a:pt x="706017" y="1062414"/>
                      <a:pt x="703601" y="1067246"/>
                    </a:cubicBezTo>
                    <a:cubicBezTo>
                      <a:pt x="703601" y="1068454"/>
                      <a:pt x="703601" y="1069663"/>
                      <a:pt x="702393" y="1070870"/>
                    </a:cubicBezTo>
                    <a:cubicBezTo>
                      <a:pt x="701185" y="1080536"/>
                      <a:pt x="702393" y="1091409"/>
                      <a:pt x="706017" y="1099866"/>
                    </a:cubicBezTo>
                    <a:cubicBezTo>
                      <a:pt x="719307" y="1130069"/>
                      <a:pt x="759175" y="1138525"/>
                      <a:pt x="791794" y="1150607"/>
                    </a:cubicBezTo>
                    <a:close/>
                    <a:moveTo>
                      <a:pt x="489764" y="1055165"/>
                    </a:moveTo>
                    <a:cubicBezTo>
                      <a:pt x="490972" y="1055165"/>
                      <a:pt x="492179" y="1055165"/>
                      <a:pt x="492179" y="1055165"/>
                    </a:cubicBezTo>
                    <a:cubicBezTo>
                      <a:pt x="494596" y="1053957"/>
                      <a:pt x="495804" y="1053957"/>
                      <a:pt x="498220" y="1053957"/>
                    </a:cubicBezTo>
                    <a:cubicBezTo>
                      <a:pt x="505469" y="1051541"/>
                      <a:pt x="511510" y="1046708"/>
                      <a:pt x="519967" y="1046708"/>
                    </a:cubicBezTo>
                    <a:cubicBezTo>
                      <a:pt x="534464" y="1045500"/>
                      <a:pt x="550170" y="1051541"/>
                      <a:pt x="564667" y="1050333"/>
                    </a:cubicBezTo>
                    <a:lnTo>
                      <a:pt x="564667" y="1050333"/>
                    </a:lnTo>
                    <a:cubicBezTo>
                      <a:pt x="570707" y="1050333"/>
                      <a:pt x="581581" y="1046708"/>
                      <a:pt x="576748" y="1038251"/>
                    </a:cubicBezTo>
                    <a:cubicBezTo>
                      <a:pt x="574332" y="1033419"/>
                      <a:pt x="570707" y="1029794"/>
                      <a:pt x="567083" y="1027378"/>
                    </a:cubicBezTo>
                    <a:cubicBezTo>
                      <a:pt x="559835" y="1024962"/>
                      <a:pt x="552586" y="1023754"/>
                      <a:pt x="545337" y="1023754"/>
                    </a:cubicBezTo>
                    <a:cubicBezTo>
                      <a:pt x="535672" y="1023754"/>
                      <a:pt x="524799" y="1023754"/>
                      <a:pt x="515134" y="1024962"/>
                    </a:cubicBezTo>
                    <a:cubicBezTo>
                      <a:pt x="515134" y="1024962"/>
                      <a:pt x="515134" y="1024962"/>
                      <a:pt x="515134" y="1024962"/>
                    </a:cubicBezTo>
                    <a:cubicBezTo>
                      <a:pt x="507886" y="1026170"/>
                      <a:pt x="499429" y="1028586"/>
                      <a:pt x="493388" y="1033419"/>
                    </a:cubicBezTo>
                    <a:cubicBezTo>
                      <a:pt x="489764" y="1037043"/>
                      <a:pt x="487347" y="1040667"/>
                      <a:pt x="486139" y="1045500"/>
                    </a:cubicBezTo>
                    <a:cubicBezTo>
                      <a:pt x="486139" y="1047916"/>
                      <a:pt x="483723" y="1056373"/>
                      <a:pt x="489764" y="1055165"/>
                    </a:cubicBezTo>
                    <a:close/>
                    <a:moveTo>
                      <a:pt x="527215" y="1101073"/>
                    </a:moveTo>
                    <a:cubicBezTo>
                      <a:pt x="526008" y="1092617"/>
                      <a:pt x="529632" y="1086576"/>
                      <a:pt x="535672" y="1081744"/>
                    </a:cubicBezTo>
                    <a:cubicBezTo>
                      <a:pt x="541713" y="1076911"/>
                      <a:pt x="548961" y="1073287"/>
                      <a:pt x="557418" y="1073287"/>
                    </a:cubicBezTo>
                    <a:cubicBezTo>
                      <a:pt x="561043" y="1073287"/>
                      <a:pt x="565875" y="1073287"/>
                      <a:pt x="569500" y="1075703"/>
                    </a:cubicBezTo>
                    <a:cubicBezTo>
                      <a:pt x="569500" y="1075703"/>
                      <a:pt x="570707" y="1075703"/>
                      <a:pt x="571916" y="1076911"/>
                    </a:cubicBezTo>
                    <a:cubicBezTo>
                      <a:pt x="563459" y="1063622"/>
                      <a:pt x="539297" y="1059997"/>
                      <a:pt x="526008" y="1063622"/>
                    </a:cubicBezTo>
                    <a:cubicBezTo>
                      <a:pt x="518758" y="1064830"/>
                      <a:pt x="511510" y="1069663"/>
                      <a:pt x="510301" y="1078119"/>
                    </a:cubicBezTo>
                    <a:cubicBezTo>
                      <a:pt x="509093" y="1087784"/>
                      <a:pt x="515134" y="1098657"/>
                      <a:pt x="523591" y="1104698"/>
                    </a:cubicBezTo>
                    <a:cubicBezTo>
                      <a:pt x="524799" y="1105906"/>
                      <a:pt x="526008" y="1105906"/>
                      <a:pt x="527215" y="1107114"/>
                    </a:cubicBezTo>
                    <a:lnTo>
                      <a:pt x="527215" y="1107114"/>
                    </a:lnTo>
                    <a:cubicBezTo>
                      <a:pt x="528423" y="1104698"/>
                      <a:pt x="527215" y="1103490"/>
                      <a:pt x="527215" y="1101073"/>
                    </a:cubicBezTo>
                    <a:close/>
                    <a:moveTo>
                      <a:pt x="524799" y="1122820"/>
                    </a:moveTo>
                    <a:cubicBezTo>
                      <a:pt x="526008" y="1126444"/>
                      <a:pt x="527215" y="1130069"/>
                      <a:pt x="530840" y="1131277"/>
                    </a:cubicBezTo>
                    <a:cubicBezTo>
                      <a:pt x="535672" y="1134901"/>
                      <a:pt x="542921" y="1136109"/>
                      <a:pt x="548961" y="1137317"/>
                    </a:cubicBezTo>
                    <a:cubicBezTo>
                      <a:pt x="553794" y="1137317"/>
                      <a:pt x="559835" y="1137317"/>
                      <a:pt x="564667" y="1137317"/>
                    </a:cubicBezTo>
                    <a:cubicBezTo>
                      <a:pt x="568292" y="1136109"/>
                      <a:pt x="574332" y="1134901"/>
                      <a:pt x="575540" y="1131277"/>
                    </a:cubicBezTo>
                    <a:cubicBezTo>
                      <a:pt x="576748" y="1128860"/>
                      <a:pt x="574332" y="1122820"/>
                      <a:pt x="570707" y="1121612"/>
                    </a:cubicBezTo>
                    <a:cubicBezTo>
                      <a:pt x="562251" y="1122820"/>
                      <a:pt x="553794" y="1121612"/>
                      <a:pt x="546545" y="1119195"/>
                    </a:cubicBezTo>
                    <a:cubicBezTo>
                      <a:pt x="541713" y="1117987"/>
                      <a:pt x="538089" y="1116779"/>
                      <a:pt x="533256" y="1114363"/>
                    </a:cubicBezTo>
                    <a:cubicBezTo>
                      <a:pt x="530840" y="1114363"/>
                      <a:pt x="528423" y="1113155"/>
                      <a:pt x="527215" y="1114363"/>
                    </a:cubicBezTo>
                    <a:cubicBezTo>
                      <a:pt x="524799" y="1116779"/>
                      <a:pt x="524799" y="1120403"/>
                      <a:pt x="524799" y="1122820"/>
                    </a:cubicBezTo>
                    <a:close/>
                    <a:moveTo>
                      <a:pt x="400362" y="1167520"/>
                    </a:moveTo>
                    <a:cubicBezTo>
                      <a:pt x="403987" y="1169937"/>
                      <a:pt x="408819" y="1169937"/>
                      <a:pt x="413652" y="1169937"/>
                    </a:cubicBezTo>
                    <a:cubicBezTo>
                      <a:pt x="416068" y="1169937"/>
                      <a:pt x="419692" y="1169937"/>
                      <a:pt x="422109" y="1167520"/>
                    </a:cubicBezTo>
                    <a:cubicBezTo>
                      <a:pt x="420901" y="1166312"/>
                      <a:pt x="420901" y="1166312"/>
                      <a:pt x="419692" y="1165104"/>
                    </a:cubicBezTo>
                    <a:cubicBezTo>
                      <a:pt x="417276" y="1162688"/>
                      <a:pt x="414860" y="1159064"/>
                      <a:pt x="413652" y="1155439"/>
                    </a:cubicBezTo>
                    <a:lnTo>
                      <a:pt x="413652" y="1155439"/>
                    </a:lnTo>
                    <a:lnTo>
                      <a:pt x="413652" y="1155439"/>
                    </a:lnTo>
                    <a:cubicBezTo>
                      <a:pt x="413652" y="1155439"/>
                      <a:pt x="413652" y="1154231"/>
                      <a:pt x="413652" y="1154231"/>
                    </a:cubicBezTo>
                    <a:cubicBezTo>
                      <a:pt x="413652" y="1154231"/>
                      <a:pt x="412444" y="1154231"/>
                      <a:pt x="412444" y="1153023"/>
                    </a:cubicBezTo>
                    <a:cubicBezTo>
                      <a:pt x="412444" y="1150607"/>
                      <a:pt x="407611" y="1151815"/>
                      <a:pt x="406403" y="1151815"/>
                    </a:cubicBezTo>
                    <a:cubicBezTo>
                      <a:pt x="402779" y="1151815"/>
                      <a:pt x="400362" y="1153023"/>
                      <a:pt x="399155" y="1155439"/>
                    </a:cubicBezTo>
                    <a:cubicBezTo>
                      <a:pt x="396738" y="1157855"/>
                      <a:pt x="395530" y="1163896"/>
                      <a:pt x="400362" y="1167520"/>
                    </a:cubicBezTo>
                    <a:close/>
                    <a:moveTo>
                      <a:pt x="223977" y="1334241"/>
                    </a:moveTo>
                    <a:cubicBezTo>
                      <a:pt x="223977" y="1334241"/>
                      <a:pt x="225185" y="1335450"/>
                      <a:pt x="225185" y="1335450"/>
                    </a:cubicBezTo>
                    <a:cubicBezTo>
                      <a:pt x="226392" y="1336657"/>
                      <a:pt x="228809" y="1337866"/>
                      <a:pt x="230017" y="1337866"/>
                    </a:cubicBezTo>
                    <a:cubicBezTo>
                      <a:pt x="232433" y="1339074"/>
                      <a:pt x="234850" y="1339074"/>
                      <a:pt x="237266" y="1339074"/>
                    </a:cubicBezTo>
                    <a:cubicBezTo>
                      <a:pt x="243307" y="1339074"/>
                      <a:pt x="248139" y="1336657"/>
                      <a:pt x="254180" y="1335450"/>
                    </a:cubicBezTo>
                    <a:cubicBezTo>
                      <a:pt x="265053" y="1331825"/>
                      <a:pt x="277134" y="1331825"/>
                      <a:pt x="289215" y="1331825"/>
                    </a:cubicBezTo>
                    <a:cubicBezTo>
                      <a:pt x="302505" y="1331825"/>
                      <a:pt x="318210" y="1333033"/>
                      <a:pt x="330291" y="1328201"/>
                    </a:cubicBezTo>
                    <a:cubicBezTo>
                      <a:pt x="336332" y="1325784"/>
                      <a:pt x="343581" y="1322160"/>
                      <a:pt x="348413" y="1316119"/>
                    </a:cubicBezTo>
                    <a:cubicBezTo>
                      <a:pt x="348413" y="1314911"/>
                      <a:pt x="350830" y="1310079"/>
                      <a:pt x="350830" y="1305246"/>
                    </a:cubicBezTo>
                    <a:cubicBezTo>
                      <a:pt x="349621" y="1307662"/>
                      <a:pt x="348413" y="1308871"/>
                      <a:pt x="345997" y="1308871"/>
                    </a:cubicBezTo>
                    <a:cubicBezTo>
                      <a:pt x="343581" y="1308871"/>
                      <a:pt x="342373" y="1308871"/>
                      <a:pt x="341164" y="1307662"/>
                    </a:cubicBezTo>
                    <a:cubicBezTo>
                      <a:pt x="337540" y="1310079"/>
                      <a:pt x="333916" y="1313703"/>
                      <a:pt x="330291" y="1316119"/>
                    </a:cubicBezTo>
                    <a:cubicBezTo>
                      <a:pt x="325459" y="1318536"/>
                      <a:pt x="319418" y="1319744"/>
                      <a:pt x="313377" y="1322160"/>
                    </a:cubicBezTo>
                    <a:cubicBezTo>
                      <a:pt x="310961" y="1323368"/>
                      <a:pt x="306129" y="1322160"/>
                      <a:pt x="304920" y="1319744"/>
                    </a:cubicBezTo>
                    <a:cubicBezTo>
                      <a:pt x="304920" y="1320952"/>
                      <a:pt x="302505" y="1320952"/>
                      <a:pt x="301296" y="1322160"/>
                    </a:cubicBezTo>
                    <a:cubicBezTo>
                      <a:pt x="298880" y="1323368"/>
                      <a:pt x="296464" y="1322160"/>
                      <a:pt x="295256" y="1319744"/>
                    </a:cubicBezTo>
                    <a:cubicBezTo>
                      <a:pt x="294048" y="1318536"/>
                      <a:pt x="284383" y="1320952"/>
                      <a:pt x="281967" y="1322160"/>
                    </a:cubicBezTo>
                    <a:cubicBezTo>
                      <a:pt x="277134" y="1322160"/>
                      <a:pt x="271093" y="1322160"/>
                      <a:pt x="267469" y="1323368"/>
                    </a:cubicBezTo>
                    <a:cubicBezTo>
                      <a:pt x="265053" y="1323368"/>
                      <a:pt x="262636" y="1323368"/>
                      <a:pt x="261428" y="1320952"/>
                    </a:cubicBezTo>
                    <a:cubicBezTo>
                      <a:pt x="262636" y="1322160"/>
                      <a:pt x="260221" y="1322160"/>
                      <a:pt x="257804" y="1320952"/>
                    </a:cubicBezTo>
                    <a:cubicBezTo>
                      <a:pt x="257804" y="1322160"/>
                      <a:pt x="256596" y="1323368"/>
                      <a:pt x="255388" y="1325784"/>
                    </a:cubicBezTo>
                    <a:cubicBezTo>
                      <a:pt x="252971" y="1329409"/>
                      <a:pt x="249347" y="1333033"/>
                      <a:pt x="244514" y="1333033"/>
                    </a:cubicBezTo>
                    <a:cubicBezTo>
                      <a:pt x="244514" y="1333033"/>
                      <a:pt x="243307" y="1333033"/>
                      <a:pt x="244514" y="1331825"/>
                    </a:cubicBezTo>
                    <a:cubicBezTo>
                      <a:pt x="248139" y="1329409"/>
                      <a:pt x="251764" y="1325784"/>
                      <a:pt x="252971" y="1322160"/>
                    </a:cubicBezTo>
                    <a:cubicBezTo>
                      <a:pt x="254180" y="1319744"/>
                      <a:pt x="254180" y="1318536"/>
                      <a:pt x="254180" y="1316119"/>
                    </a:cubicBezTo>
                    <a:cubicBezTo>
                      <a:pt x="254180" y="1314911"/>
                      <a:pt x="255388" y="1313703"/>
                      <a:pt x="255388" y="1312495"/>
                    </a:cubicBezTo>
                    <a:cubicBezTo>
                      <a:pt x="255388" y="1310079"/>
                      <a:pt x="255388" y="1307662"/>
                      <a:pt x="254180" y="1305246"/>
                    </a:cubicBezTo>
                    <a:lnTo>
                      <a:pt x="254180" y="1305246"/>
                    </a:lnTo>
                    <a:cubicBezTo>
                      <a:pt x="252971" y="1301622"/>
                      <a:pt x="249347" y="1299206"/>
                      <a:pt x="248139" y="1295581"/>
                    </a:cubicBezTo>
                    <a:cubicBezTo>
                      <a:pt x="248139" y="1295581"/>
                      <a:pt x="248139" y="1295581"/>
                      <a:pt x="249347" y="1295581"/>
                    </a:cubicBezTo>
                    <a:cubicBezTo>
                      <a:pt x="249347" y="1295581"/>
                      <a:pt x="249347" y="1295581"/>
                      <a:pt x="249347" y="1295581"/>
                    </a:cubicBezTo>
                    <a:cubicBezTo>
                      <a:pt x="249347" y="1295581"/>
                      <a:pt x="249347" y="1295581"/>
                      <a:pt x="249347" y="1295581"/>
                    </a:cubicBezTo>
                    <a:cubicBezTo>
                      <a:pt x="249347" y="1295581"/>
                      <a:pt x="249347" y="1295581"/>
                      <a:pt x="249347" y="1295581"/>
                    </a:cubicBezTo>
                    <a:cubicBezTo>
                      <a:pt x="254180" y="1297998"/>
                      <a:pt x="257804" y="1306454"/>
                      <a:pt x="260221" y="1312495"/>
                    </a:cubicBezTo>
                    <a:cubicBezTo>
                      <a:pt x="261428" y="1312495"/>
                      <a:pt x="263845" y="1312495"/>
                      <a:pt x="265053" y="1313703"/>
                    </a:cubicBezTo>
                    <a:cubicBezTo>
                      <a:pt x="268677" y="1313703"/>
                      <a:pt x="271093" y="1313703"/>
                      <a:pt x="274717" y="1313703"/>
                    </a:cubicBezTo>
                    <a:cubicBezTo>
                      <a:pt x="279550" y="1312495"/>
                      <a:pt x="283174" y="1312495"/>
                      <a:pt x="288007" y="1312495"/>
                    </a:cubicBezTo>
                    <a:cubicBezTo>
                      <a:pt x="291631" y="1312495"/>
                      <a:pt x="295256" y="1312495"/>
                      <a:pt x="298880" y="1313703"/>
                    </a:cubicBezTo>
                    <a:cubicBezTo>
                      <a:pt x="302505" y="1312495"/>
                      <a:pt x="306129" y="1312495"/>
                      <a:pt x="309753" y="1313703"/>
                    </a:cubicBezTo>
                    <a:cubicBezTo>
                      <a:pt x="317002" y="1311287"/>
                      <a:pt x="325459" y="1308871"/>
                      <a:pt x="332708" y="1304038"/>
                    </a:cubicBezTo>
                    <a:cubicBezTo>
                      <a:pt x="335124" y="1302830"/>
                      <a:pt x="337540" y="1300414"/>
                      <a:pt x="341164" y="1301622"/>
                    </a:cubicBezTo>
                    <a:cubicBezTo>
                      <a:pt x="342373" y="1301622"/>
                      <a:pt x="343581" y="1302830"/>
                      <a:pt x="343581" y="1304038"/>
                    </a:cubicBezTo>
                    <a:cubicBezTo>
                      <a:pt x="344789" y="1305246"/>
                      <a:pt x="344789" y="1300414"/>
                      <a:pt x="345997" y="1299206"/>
                    </a:cubicBezTo>
                    <a:cubicBezTo>
                      <a:pt x="345997" y="1297998"/>
                      <a:pt x="347205" y="1297998"/>
                      <a:pt x="348413" y="1297998"/>
                    </a:cubicBezTo>
                    <a:lnTo>
                      <a:pt x="348413" y="1297998"/>
                    </a:lnTo>
                    <a:cubicBezTo>
                      <a:pt x="349621" y="1297998"/>
                      <a:pt x="350830" y="1299206"/>
                      <a:pt x="350830" y="1300414"/>
                    </a:cubicBezTo>
                    <a:cubicBezTo>
                      <a:pt x="350830" y="1301622"/>
                      <a:pt x="350830" y="1302830"/>
                      <a:pt x="350830" y="1304038"/>
                    </a:cubicBezTo>
                    <a:cubicBezTo>
                      <a:pt x="350830" y="1301622"/>
                      <a:pt x="350830" y="1299206"/>
                      <a:pt x="349621" y="1296789"/>
                    </a:cubicBezTo>
                    <a:cubicBezTo>
                      <a:pt x="342373" y="1282292"/>
                      <a:pt x="326667" y="1288332"/>
                      <a:pt x="315794" y="1293165"/>
                    </a:cubicBezTo>
                    <a:cubicBezTo>
                      <a:pt x="314586" y="1294373"/>
                      <a:pt x="313377" y="1294373"/>
                      <a:pt x="312170" y="1294373"/>
                    </a:cubicBezTo>
                    <a:cubicBezTo>
                      <a:pt x="310961" y="1294373"/>
                      <a:pt x="310961" y="1295581"/>
                      <a:pt x="309753" y="1295581"/>
                    </a:cubicBezTo>
                    <a:cubicBezTo>
                      <a:pt x="304920" y="1297998"/>
                      <a:pt x="300088" y="1299206"/>
                      <a:pt x="295256" y="1300414"/>
                    </a:cubicBezTo>
                    <a:cubicBezTo>
                      <a:pt x="295256" y="1300414"/>
                      <a:pt x="294048" y="1300414"/>
                      <a:pt x="294048" y="1300414"/>
                    </a:cubicBezTo>
                    <a:cubicBezTo>
                      <a:pt x="288007" y="1301622"/>
                      <a:pt x="281967" y="1301622"/>
                      <a:pt x="275926" y="1300414"/>
                    </a:cubicBezTo>
                    <a:cubicBezTo>
                      <a:pt x="267469" y="1299206"/>
                      <a:pt x="259012" y="1295581"/>
                      <a:pt x="251764" y="1291957"/>
                    </a:cubicBezTo>
                    <a:cubicBezTo>
                      <a:pt x="251764" y="1291957"/>
                      <a:pt x="251764" y="1291957"/>
                      <a:pt x="251764" y="1291957"/>
                    </a:cubicBezTo>
                    <a:cubicBezTo>
                      <a:pt x="251764" y="1291957"/>
                      <a:pt x="251764" y="1291957"/>
                      <a:pt x="251764" y="1291957"/>
                    </a:cubicBezTo>
                    <a:cubicBezTo>
                      <a:pt x="244514" y="1289541"/>
                      <a:pt x="238474" y="1287125"/>
                      <a:pt x="231225" y="1284708"/>
                    </a:cubicBezTo>
                    <a:cubicBezTo>
                      <a:pt x="233642" y="1285916"/>
                      <a:pt x="236058" y="1287125"/>
                      <a:pt x="238474" y="1288332"/>
                    </a:cubicBezTo>
                    <a:cubicBezTo>
                      <a:pt x="249347" y="1295581"/>
                      <a:pt x="250555" y="1307662"/>
                      <a:pt x="246931" y="1318536"/>
                    </a:cubicBezTo>
                    <a:cubicBezTo>
                      <a:pt x="244514" y="1326993"/>
                      <a:pt x="234850" y="1336657"/>
                      <a:pt x="223977" y="1334241"/>
                    </a:cubicBezTo>
                    <a:close/>
                    <a:moveTo>
                      <a:pt x="168403" y="1389815"/>
                    </a:moveTo>
                    <a:cubicBezTo>
                      <a:pt x="162362" y="1392231"/>
                      <a:pt x="155114" y="1392231"/>
                      <a:pt x="147865" y="1392231"/>
                    </a:cubicBezTo>
                    <a:cubicBezTo>
                      <a:pt x="147865" y="1392231"/>
                      <a:pt x="146657" y="1392231"/>
                      <a:pt x="146657" y="1392231"/>
                    </a:cubicBezTo>
                    <a:lnTo>
                      <a:pt x="145449" y="1392231"/>
                    </a:lnTo>
                    <a:cubicBezTo>
                      <a:pt x="140616" y="1392231"/>
                      <a:pt x="134575" y="1393439"/>
                      <a:pt x="129743" y="1392231"/>
                    </a:cubicBezTo>
                    <a:cubicBezTo>
                      <a:pt x="127327" y="1392231"/>
                      <a:pt x="124911" y="1392231"/>
                      <a:pt x="122494" y="1391023"/>
                    </a:cubicBezTo>
                    <a:cubicBezTo>
                      <a:pt x="118870" y="1391023"/>
                      <a:pt x="115246" y="1391023"/>
                      <a:pt x="112829" y="1391023"/>
                    </a:cubicBezTo>
                    <a:cubicBezTo>
                      <a:pt x="114037" y="1397063"/>
                      <a:pt x="115246" y="1403104"/>
                      <a:pt x="112829" y="1407937"/>
                    </a:cubicBezTo>
                    <a:cubicBezTo>
                      <a:pt x="109205" y="1413977"/>
                      <a:pt x="104372" y="1416394"/>
                      <a:pt x="98332" y="1421226"/>
                    </a:cubicBezTo>
                    <a:cubicBezTo>
                      <a:pt x="94708" y="1423642"/>
                      <a:pt x="89875" y="1428475"/>
                      <a:pt x="91083" y="1433307"/>
                    </a:cubicBezTo>
                    <a:cubicBezTo>
                      <a:pt x="92291" y="1440556"/>
                      <a:pt x="99540" y="1442972"/>
                      <a:pt x="105580" y="1442972"/>
                    </a:cubicBezTo>
                    <a:cubicBezTo>
                      <a:pt x="114037" y="1442972"/>
                      <a:pt x="120078" y="1440556"/>
                      <a:pt x="124911" y="1434515"/>
                    </a:cubicBezTo>
                    <a:cubicBezTo>
                      <a:pt x="124911" y="1433307"/>
                      <a:pt x="124911" y="1433307"/>
                      <a:pt x="124911" y="1432099"/>
                    </a:cubicBezTo>
                    <a:cubicBezTo>
                      <a:pt x="124911" y="1430891"/>
                      <a:pt x="124911" y="1429683"/>
                      <a:pt x="124911" y="1429683"/>
                    </a:cubicBezTo>
                    <a:cubicBezTo>
                      <a:pt x="124911" y="1429683"/>
                      <a:pt x="124911" y="1428475"/>
                      <a:pt x="124911" y="1428475"/>
                    </a:cubicBezTo>
                    <a:cubicBezTo>
                      <a:pt x="124911" y="1428475"/>
                      <a:pt x="123702" y="1428475"/>
                      <a:pt x="123702" y="1428475"/>
                    </a:cubicBezTo>
                    <a:cubicBezTo>
                      <a:pt x="122494" y="1429683"/>
                      <a:pt x="122494" y="1429683"/>
                      <a:pt x="122494" y="1430891"/>
                    </a:cubicBezTo>
                    <a:cubicBezTo>
                      <a:pt x="121286" y="1432099"/>
                      <a:pt x="121286" y="1433307"/>
                      <a:pt x="120078" y="1434515"/>
                    </a:cubicBezTo>
                    <a:cubicBezTo>
                      <a:pt x="118870" y="1436932"/>
                      <a:pt x="116454" y="1438140"/>
                      <a:pt x="115246" y="1439348"/>
                    </a:cubicBezTo>
                    <a:cubicBezTo>
                      <a:pt x="111621" y="1441764"/>
                      <a:pt x="106789" y="1440556"/>
                      <a:pt x="105580" y="1436932"/>
                    </a:cubicBezTo>
                    <a:cubicBezTo>
                      <a:pt x="103165" y="1430891"/>
                      <a:pt x="114037" y="1424851"/>
                      <a:pt x="117661" y="1422434"/>
                    </a:cubicBezTo>
                    <a:cubicBezTo>
                      <a:pt x="123702" y="1420018"/>
                      <a:pt x="129743" y="1417602"/>
                      <a:pt x="135783" y="1416394"/>
                    </a:cubicBezTo>
                    <a:cubicBezTo>
                      <a:pt x="135783" y="1416394"/>
                      <a:pt x="135783" y="1416394"/>
                      <a:pt x="135783" y="1416394"/>
                    </a:cubicBezTo>
                    <a:cubicBezTo>
                      <a:pt x="140616" y="1415185"/>
                      <a:pt x="145449" y="1415185"/>
                      <a:pt x="150281" y="1416394"/>
                    </a:cubicBezTo>
                    <a:cubicBezTo>
                      <a:pt x="156322" y="1416394"/>
                      <a:pt x="167195" y="1418810"/>
                      <a:pt x="167195" y="1426059"/>
                    </a:cubicBezTo>
                    <a:cubicBezTo>
                      <a:pt x="168403" y="1428475"/>
                      <a:pt x="165986" y="1433307"/>
                      <a:pt x="164779" y="1434515"/>
                    </a:cubicBezTo>
                    <a:cubicBezTo>
                      <a:pt x="158738" y="1442972"/>
                      <a:pt x="151489" y="1446597"/>
                      <a:pt x="141824" y="1450221"/>
                    </a:cubicBezTo>
                    <a:cubicBezTo>
                      <a:pt x="133368" y="1452637"/>
                      <a:pt x="124911" y="1453845"/>
                      <a:pt x="115246" y="1455054"/>
                    </a:cubicBezTo>
                    <a:cubicBezTo>
                      <a:pt x="115246" y="1455054"/>
                      <a:pt x="114037" y="1455054"/>
                      <a:pt x="114037" y="1455054"/>
                    </a:cubicBezTo>
                    <a:cubicBezTo>
                      <a:pt x="109205" y="1456262"/>
                      <a:pt x="105580" y="1456262"/>
                      <a:pt x="101956" y="1457470"/>
                    </a:cubicBezTo>
                    <a:cubicBezTo>
                      <a:pt x="89875" y="1459886"/>
                      <a:pt x="77794" y="1461094"/>
                      <a:pt x="66921" y="1461094"/>
                    </a:cubicBezTo>
                    <a:cubicBezTo>
                      <a:pt x="52423" y="1462302"/>
                      <a:pt x="36718" y="1463510"/>
                      <a:pt x="25844" y="1471967"/>
                    </a:cubicBezTo>
                    <a:cubicBezTo>
                      <a:pt x="17387" y="1479216"/>
                      <a:pt x="11347" y="1494921"/>
                      <a:pt x="12555" y="1507003"/>
                    </a:cubicBezTo>
                    <a:lnTo>
                      <a:pt x="12555" y="1507003"/>
                    </a:lnTo>
                    <a:cubicBezTo>
                      <a:pt x="13763" y="1516668"/>
                      <a:pt x="21012" y="1520292"/>
                      <a:pt x="28261" y="1520292"/>
                    </a:cubicBezTo>
                    <a:lnTo>
                      <a:pt x="28261" y="1520292"/>
                    </a:lnTo>
                    <a:cubicBezTo>
                      <a:pt x="31885" y="1520292"/>
                      <a:pt x="34301" y="1520292"/>
                      <a:pt x="36718" y="1519084"/>
                    </a:cubicBezTo>
                    <a:cubicBezTo>
                      <a:pt x="40342" y="1517876"/>
                      <a:pt x="48799" y="1515460"/>
                      <a:pt x="50007" y="1510627"/>
                    </a:cubicBezTo>
                    <a:cubicBezTo>
                      <a:pt x="50007" y="1508211"/>
                      <a:pt x="48799" y="1505795"/>
                      <a:pt x="47590" y="1503378"/>
                    </a:cubicBezTo>
                    <a:cubicBezTo>
                      <a:pt x="42758" y="1500962"/>
                      <a:pt x="36718" y="1497338"/>
                      <a:pt x="33093" y="1499754"/>
                    </a:cubicBezTo>
                    <a:cubicBezTo>
                      <a:pt x="33093" y="1499754"/>
                      <a:pt x="33093" y="1500962"/>
                      <a:pt x="33093" y="1500962"/>
                    </a:cubicBezTo>
                    <a:cubicBezTo>
                      <a:pt x="31885" y="1502170"/>
                      <a:pt x="31885" y="1502170"/>
                      <a:pt x="30677" y="1503378"/>
                    </a:cubicBezTo>
                    <a:cubicBezTo>
                      <a:pt x="30677" y="1504587"/>
                      <a:pt x="29469" y="1505795"/>
                      <a:pt x="30677" y="1507003"/>
                    </a:cubicBezTo>
                    <a:cubicBezTo>
                      <a:pt x="30677" y="1507003"/>
                      <a:pt x="30677" y="1508211"/>
                      <a:pt x="31885" y="1508211"/>
                    </a:cubicBezTo>
                    <a:cubicBezTo>
                      <a:pt x="33093" y="1509419"/>
                      <a:pt x="34301" y="1509419"/>
                      <a:pt x="35509" y="1509419"/>
                    </a:cubicBezTo>
                    <a:cubicBezTo>
                      <a:pt x="36718" y="1509419"/>
                      <a:pt x="39133" y="1509419"/>
                      <a:pt x="40342" y="1508211"/>
                    </a:cubicBezTo>
                    <a:cubicBezTo>
                      <a:pt x="41550" y="1508211"/>
                      <a:pt x="41550" y="1508211"/>
                      <a:pt x="42758" y="1507003"/>
                    </a:cubicBezTo>
                    <a:cubicBezTo>
                      <a:pt x="42758" y="1507003"/>
                      <a:pt x="43966" y="1507003"/>
                      <a:pt x="43966" y="1507003"/>
                    </a:cubicBezTo>
                    <a:cubicBezTo>
                      <a:pt x="43966" y="1507003"/>
                      <a:pt x="43966" y="1507003"/>
                      <a:pt x="45174" y="1507003"/>
                    </a:cubicBezTo>
                    <a:cubicBezTo>
                      <a:pt x="45174" y="1507003"/>
                      <a:pt x="46383" y="1507003"/>
                      <a:pt x="46383" y="1507003"/>
                    </a:cubicBezTo>
                    <a:cubicBezTo>
                      <a:pt x="42758" y="1513043"/>
                      <a:pt x="29469" y="1516668"/>
                      <a:pt x="22220" y="1513043"/>
                    </a:cubicBezTo>
                    <a:cubicBezTo>
                      <a:pt x="18596" y="1510627"/>
                      <a:pt x="17387" y="1508211"/>
                      <a:pt x="17387" y="1505795"/>
                    </a:cubicBezTo>
                    <a:cubicBezTo>
                      <a:pt x="17387" y="1505795"/>
                      <a:pt x="17387" y="1505795"/>
                      <a:pt x="17387" y="1505795"/>
                    </a:cubicBezTo>
                    <a:cubicBezTo>
                      <a:pt x="17387" y="1500962"/>
                      <a:pt x="19804" y="1494921"/>
                      <a:pt x="24637" y="1492505"/>
                    </a:cubicBezTo>
                    <a:cubicBezTo>
                      <a:pt x="25844" y="1491297"/>
                      <a:pt x="25844" y="1490089"/>
                      <a:pt x="27052" y="1490089"/>
                    </a:cubicBezTo>
                    <a:cubicBezTo>
                      <a:pt x="33093" y="1484048"/>
                      <a:pt x="42758" y="1479216"/>
                      <a:pt x="50007" y="1478008"/>
                    </a:cubicBezTo>
                    <a:cubicBezTo>
                      <a:pt x="52423" y="1478008"/>
                      <a:pt x="56048" y="1476800"/>
                      <a:pt x="58464" y="1476800"/>
                    </a:cubicBezTo>
                    <a:cubicBezTo>
                      <a:pt x="66921" y="1474384"/>
                      <a:pt x="76586" y="1474384"/>
                      <a:pt x="86251" y="1475591"/>
                    </a:cubicBezTo>
                    <a:cubicBezTo>
                      <a:pt x="100748" y="1478008"/>
                      <a:pt x="115246" y="1481632"/>
                      <a:pt x="129743" y="1484048"/>
                    </a:cubicBezTo>
                    <a:cubicBezTo>
                      <a:pt x="129743" y="1484048"/>
                      <a:pt x="129743" y="1484048"/>
                      <a:pt x="129743" y="1484048"/>
                    </a:cubicBezTo>
                    <a:cubicBezTo>
                      <a:pt x="121286" y="1485257"/>
                      <a:pt x="112829" y="1485257"/>
                      <a:pt x="103165" y="1484048"/>
                    </a:cubicBezTo>
                    <a:cubicBezTo>
                      <a:pt x="106789" y="1485257"/>
                      <a:pt x="110413" y="1487673"/>
                      <a:pt x="114037" y="1490089"/>
                    </a:cubicBezTo>
                    <a:cubicBezTo>
                      <a:pt x="120078" y="1493713"/>
                      <a:pt x="124911" y="1499754"/>
                      <a:pt x="132159" y="1502170"/>
                    </a:cubicBezTo>
                    <a:cubicBezTo>
                      <a:pt x="140616" y="1505795"/>
                      <a:pt x="147865" y="1504587"/>
                      <a:pt x="156322" y="1504587"/>
                    </a:cubicBezTo>
                    <a:cubicBezTo>
                      <a:pt x="169611" y="1503378"/>
                      <a:pt x="182900" y="1500962"/>
                      <a:pt x="194982" y="1498546"/>
                    </a:cubicBezTo>
                    <a:cubicBezTo>
                      <a:pt x="202230" y="1497338"/>
                      <a:pt x="207063" y="1493713"/>
                      <a:pt x="213103" y="1488881"/>
                    </a:cubicBezTo>
                    <a:cubicBezTo>
                      <a:pt x="216728" y="1485257"/>
                      <a:pt x="219144" y="1481632"/>
                      <a:pt x="223977" y="1480424"/>
                    </a:cubicBezTo>
                    <a:cubicBezTo>
                      <a:pt x="225185" y="1479216"/>
                      <a:pt x="227601" y="1479216"/>
                      <a:pt x="228809" y="1479216"/>
                    </a:cubicBezTo>
                    <a:cubicBezTo>
                      <a:pt x="232433" y="1478008"/>
                      <a:pt x="237266" y="1478008"/>
                      <a:pt x="243307" y="1479216"/>
                    </a:cubicBezTo>
                    <a:cubicBezTo>
                      <a:pt x="248139" y="1480424"/>
                      <a:pt x="254180" y="1481632"/>
                      <a:pt x="259012" y="1480424"/>
                    </a:cubicBezTo>
                    <a:cubicBezTo>
                      <a:pt x="261428" y="1479216"/>
                      <a:pt x="262636" y="1478008"/>
                      <a:pt x="265053" y="1478008"/>
                    </a:cubicBezTo>
                    <a:cubicBezTo>
                      <a:pt x="271093" y="1476800"/>
                      <a:pt x="277134" y="1474384"/>
                      <a:pt x="283174" y="1473175"/>
                    </a:cubicBezTo>
                    <a:cubicBezTo>
                      <a:pt x="283174" y="1473175"/>
                      <a:pt x="284383" y="1473175"/>
                      <a:pt x="283174" y="1473175"/>
                    </a:cubicBezTo>
                    <a:cubicBezTo>
                      <a:pt x="277134" y="1475591"/>
                      <a:pt x="269885" y="1478008"/>
                      <a:pt x="263845" y="1481632"/>
                    </a:cubicBezTo>
                    <a:cubicBezTo>
                      <a:pt x="261428" y="1482840"/>
                      <a:pt x="257804" y="1484048"/>
                      <a:pt x="254180" y="1484048"/>
                    </a:cubicBezTo>
                    <a:cubicBezTo>
                      <a:pt x="251764" y="1484048"/>
                      <a:pt x="249347" y="1482840"/>
                      <a:pt x="246931" y="1482840"/>
                    </a:cubicBezTo>
                    <a:cubicBezTo>
                      <a:pt x="250555" y="1486465"/>
                      <a:pt x="252971" y="1491297"/>
                      <a:pt x="255388" y="1494921"/>
                    </a:cubicBezTo>
                    <a:cubicBezTo>
                      <a:pt x="265053" y="1505795"/>
                      <a:pt x="281967" y="1493713"/>
                      <a:pt x="291631" y="1490089"/>
                    </a:cubicBezTo>
                    <a:cubicBezTo>
                      <a:pt x="304920" y="1484048"/>
                      <a:pt x="319418" y="1480424"/>
                      <a:pt x="330291" y="1470759"/>
                    </a:cubicBezTo>
                    <a:cubicBezTo>
                      <a:pt x="335124" y="1465927"/>
                      <a:pt x="339956" y="1461094"/>
                      <a:pt x="343581" y="1456262"/>
                    </a:cubicBezTo>
                    <a:cubicBezTo>
                      <a:pt x="344789" y="1453845"/>
                      <a:pt x="347205" y="1450221"/>
                      <a:pt x="348413" y="1446597"/>
                    </a:cubicBezTo>
                    <a:cubicBezTo>
                      <a:pt x="348413" y="1445388"/>
                      <a:pt x="348413" y="1445388"/>
                      <a:pt x="348413" y="1444181"/>
                    </a:cubicBezTo>
                    <a:cubicBezTo>
                      <a:pt x="335124" y="1458678"/>
                      <a:pt x="317002" y="1465927"/>
                      <a:pt x="296464" y="1469551"/>
                    </a:cubicBezTo>
                    <a:cubicBezTo>
                      <a:pt x="296464" y="1469551"/>
                      <a:pt x="295256" y="1469551"/>
                      <a:pt x="296464" y="1468343"/>
                    </a:cubicBezTo>
                    <a:cubicBezTo>
                      <a:pt x="308545" y="1463510"/>
                      <a:pt x="319418" y="1459886"/>
                      <a:pt x="330291" y="1453845"/>
                    </a:cubicBezTo>
                    <a:cubicBezTo>
                      <a:pt x="337540" y="1449013"/>
                      <a:pt x="344789" y="1442972"/>
                      <a:pt x="349621" y="1436932"/>
                    </a:cubicBezTo>
                    <a:cubicBezTo>
                      <a:pt x="349621" y="1436932"/>
                      <a:pt x="349621" y="1436932"/>
                      <a:pt x="349621" y="1436932"/>
                    </a:cubicBezTo>
                    <a:cubicBezTo>
                      <a:pt x="349621" y="1436932"/>
                      <a:pt x="349621" y="1436932"/>
                      <a:pt x="349621" y="1436932"/>
                    </a:cubicBezTo>
                    <a:cubicBezTo>
                      <a:pt x="350830" y="1435724"/>
                      <a:pt x="352038" y="1433307"/>
                      <a:pt x="353245" y="1432099"/>
                    </a:cubicBezTo>
                    <a:cubicBezTo>
                      <a:pt x="359286" y="1423642"/>
                      <a:pt x="366535" y="1413977"/>
                      <a:pt x="372576" y="1405520"/>
                    </a:cubicBezTo>
                    <a:cubicBezTo>
                      <a:pt x="372576" y="1405520"/>
                      <a:pt x="373784" y="1404312"/>
                      <a:pt x="373784" y="1404312"/>
                    </a:cubicBezTo>
                    <a:cubicBezTo>
                      <a:pt x="376200" y="1400688"/>
                      <a:pt x="378616" y="1395856"/>
                      <a:pt x="382241" y="1392231"/>
                    </a:cubicBezTo>
                    <a:cubicBezTo>
                      <a:pt x="384657" y="1388607"/>
                      <a:pt x="385865" y="1386190"/>
                      <a:pt x="387073" y="1384982"/>
                    </a:cubicBezTo>
                    <a:cubicBezTo>
                      <a:pt x="394322" y="1372901"/>
                      <a:pt x="403987" y="1358404"/>
                      <a:pt x="417276" y="1351155"/>
                    </a:cubicBezTo>
                    <a:cubicBezTo>
                      <a:pt x="417276" y="1351155"/>
                      <a:pt x="418484" y="1351155"/>
                      <a:pt x="418484" y="1352363"/>
                    </a:cubicBezTo>
                    <a:cubicBezTo>
                      <a:pt x="411236" y="1362028"/>
                      <a:pt x="401570" y="1369277"/>
                      <a:pt x="395530" y="1380150"/>
                    </a:cubicBezTo>
                    <a:cubicBezTo>
                      <a:pt x="394322" y="1383774"/>
                      <a:pt x="393114" y="1387399"/>
                      <a:pt x="391905" y="1391023"/>
                    </a:cubicBezTo>
                    <a:cubicBezTo>
                      <a:pt x="390698" y="1394647"/>
                      <a:pt x="393114" y="1395856"/>
                      <a:pt x="395530" y="1397063"/>
                    </a:cubicBezTo>
                    <a:cubicBezTo>
                      <a:pt x="397946" y="1397063"/>
                      <a:pt x="399155" y="1397063"/>
                      <a:pt x="400362" y="1398272"/>
                    </a:cubicBezTo>
                    <a:cubicBezTo>
                      <a:pt x="400362" y="1398272"/>
                      <a:pt x="401570" y="1398272"/>
                      <a:pt x="401570" y="1398272"/>
                    </a:cubicBezTo>
                    <a:cubicBezTo>
                      <a:pt x="401570" y="1398272"/>
                      <a:pt x="402779" y="1398272"/>
                      <a:pt x="402779" y="1398272"/>
                    </a:cubicBezTo>
                    <a:cubicBezTo>
                      <a:pt x="403987" y="1397063"/>
                      <a:pt x="403987" y="1395856"/>
                      <a:pt x="405195" y="1395856"/>
                    </a:cubicBezTo>
                    <a:cubicBezTo>
                      <a:pt x="405195" y="1395856"/>
                      <a:pt x="407611" y="1394647"/>
                      <a:pt x="407611" y="1395856"/>
                    </a:cubicBezTo>
                    <a:cubicBezTo>
                      <a:pt x="407611" y="1397063"/>
                      <a:pt x="407611" y="1399480"/>
                      <a:pt x="406403" y="1400688"/>
                    </a:cubicBezTo>
                    <a:cubicBezTo>
                      <a:pt x="405195" y="1403104"/>
                      <a:pt x="405195" y="1405520"/>
                      <a:pt x="403987" y="1407937"/>
                    </a:cubicBezTo>
                    <a:cubicBezTo>
                      <a:pt x="403987" y="1409145"/>
                      <a:pt x="402779" y="1407937"/>
                      <a:pt x="402779" y="1407937"/>
                    </a:cubicBezTo>
                    <a:cubicBezTo>
                      <a:pt x="402779" y="1405520"/>
                      <a:pt x="403987" y="1403104"/>
                      <a:pt x="403987" y="1400688"/>
                    </a:cubicBezTo>
                    <a:cubicBezTo>
                      <a:pt x="403987" y="1401896"/>
                      <a:pt x="402779" y="1403104"/>
                      <a:pt x="402779" y="1404312"/>
                    </a:cubicBezTo>
                    <a:cubicBezTo>
                      <a:pt x="402779" y="1405520"/>
                      <a:pt x="400362" y="1405520"/>
                      <a:pt x="400362" y="1404312"/>
                    </a:cubicBezTo>
                    <a:cubicBezTo>
                      <a:pt x="400362" y="1404312"/>
                      <a:pt x="400362" y="1403104"/>
                      <a:pt x="400362" y="1403104"/>
                    </a:cubicBezTo>
                    <a:cubicBezTo>
                      <a:pt x="400362" y="1403104"/>
                      <a:pt x="400362" y="1403104"/>
                      <a:pt x="400362" y="1403104"/>
                    </a:cubicBezTo>
                    <a:cubicBezTo>
                      <a:pt x="399155" y="1404312"/>
                      <a:pt x="396738" y="1403104"/>
                      <a:pt x="396738" y="1401896"/>
                    </a:cubicBezTo>
                    <a:cubicBezTo>
                      <a:pt x="397946" y="1400688"/>
                      <a:pt x="396738" y="1400688"/>
                      <a:pt x="395530" y="1401896"/>
                    </a:cubicBezTo>
                    <a:cubicBezTo>
                      <a:pt x="394322" y="1401896"/>
                      <a:pt x="393114" y="1401896"/>
                      <a:pt x="391905" y="1400688"/>
                    </a:cubicBezTo>
                    <a:cubicBezTo>
                      <a:pt x="390698" y="1400688"/>
                      <a:pt x="388281" y="1399480"/>
                      <a:pt x="387073" y="1398272"/>
                    </a:cubicBezTo>
                    <a:cubicBezTo>
                      <a:pt x="387073" y="1398272"/>
                      <a:pt x="385865" y="1398272"/>
                      <a:pt x="385865" y="1398272"/>
                    </a:cubicBezTo>
                    <a:cubicBezTo>
                      <a:pt x="385865" y="1399480"/>
                      <a:pt x="385865" y="1400688"/>
                      <a:pt x="384657" y="1401896"/>
                    </a:cubicBezTo>
                    <a:cubicBezTo>
                      <a:pt x="384657" y="1401896"/>
                      <a:pt x="384657" y="1401896"/>
                      <a:pt x="384657" y="1401896"/>
                    </a:cubicBezTo>
                    <a:cubicBezTo>
                      <a:pt x="384657" y="1403104"/>
                      <a:pt x="383448" y="1405520"/>
                      <a:pt x="383448" y="1406729"/>
                    </a:cubicBezTo>
                    <a:cubicBezTo>
                      <a:pt x="384657" y="1410353"/>
                      <a:pt x="390698" y="1411561"/>
                      <a:pt x="395530" y="1413977"/>
                    </a:cubicBezTo>
                    <a:cubicBezTo>
                      <a:pt x="400362" y="1416394"/>
                      <a:pt x="405195" y="1420018"/>
                      <a:pt x="410027" y="1423642"/>
                    </a:cubicBezTo>
                    <a:cubicBezTo>
                      <a:pt x="411236" y="1424851"/>
                      <a:pt x="412444" y="1426059"/>
                      <a:pt x="413652" y="1426059"/>
                    </a:cubicBezTo>
                    <a:cubicBezTo>
                      <a:pt x="411236" y="1423642"/>
                      <a:pt x="410027" y="1421226"/>
                      <a:pt x="408819" y="1417602"/>
                    </a:cubicBezTo>
                    <a:cubicBezTo>
                      <a:pt x="407611" y="1412769"/>
                      <a:pt x="408819" y="1406729"/>
                      <a:pt x="410027" y="1401896"/>
                    </a:cubicBezTo>
                    <a:cubicBezTo>
                      <a:pt x="413652" y="1392231"/>
                      <a:pt x="419692" y="1382566"/>
                      <a:pt x="424525" y="1375317"/>
                    </a:cubicBezTo>
                    <a:cubicBezTo>
                      <a:pt x="431773" y="1365653"/>
                      <a:pt x="439023" y="1357196"/>
                      <a:pt x="447480" y="1349947"/>
                    </a:cubicBezTo>
                    <a:cubicBezTo>
                      <a:pt x="452312" y="1345114"/>
                      <a:pt x="458352" y="1340282"/>
                      <a:pt x="463185" y="1336657"/>
                    </a:cubicBezTo>
                    <a:cubicBezTo>
                      <a:pt x="478890" y="1323368"/>
                      <a:pt x="494596" y="1310079"/>
                      <a:pt x="512718" y="1299206"/>
                    </a:cubicBezTo>
                    <a:cubicBezTo>
                      <a:pt x="516342" y="1296789"/>
                      <a:pt x="519967" y="1294373"/>
                      <a:pt x="524799" y="1294373"/>
                    </a:cubicBezTo>
                    <a:cubicBezTo>
                      <a:pt x="526008" y="1294373"/>
                      <a:pt x="528423" y="1294373"/>
                      <a:pt x="529632" y="1294373"/>
                    </a:cubicBezTo>
                    <a:cubicBezTo>
                      <a:pt x="532048" y="1294373"/>
                      <a:pt x="533256" y="1294373"/>
                      <a:pt x="535672" y="1293165"/>
                    </a:cubicBezTo>
                    <a:cubicBezTo>
                      <a:pt x="544129" y="1289541"/>
                      <a:pt x="551378" y="1283500"/>
                      <a:pt x="559835" y="1278668"/>
                    </a:cubicBezTo>
                    <a:cubicBezTo>
                      <a:pt x="569500" y="1273835"/>
                      <a:pt x="579164" y="1266586"/>
                      <a:pt x="588829" y="1260546"/>
                    </a:cubicBezTo>
                    <a:cubicBezTo>
                      <a:pt x="592454" y="1258129"/>
                      <a:pt x="594870" y="1256922"/>
                      <a:pt x="597286" y="1254505"/>
                    </a:cubicBezTo>
                    <a:cubicBezTo>
                      <a:pt x="606951" y="1246048"/>
                      <a:pt x="617825" y="1238800"/>
                      <a:pt x="628698" y="1231551"/>
                    </a:cubicBezTo>
                    <a:cubicBezTo>
                      <a:pt x="629906" y="1230343"/>
                      <a:pt x="631114" y="1230343"/>
                      <a:pt x="632322" y="1229135"/>
                    </a:cubicBezTo>
                    <a:cubicBezTo>
                      <a:pt x="638363" y="1225510"/>
                      <a:pt x="643195" y="1223094"/>
                      <a:pt x="648028" y="1219470"/>
                    </a:cubicBezTo>
                    <a:cubicBezTo>
                      <a:pt x="648028" y="1219470"/>
                      <a:pt x="649235" y="1219470"/>
                      <a:pt x="648028" y="1219470"/>
                    </a:cubicBezTo>
                    <a:cubicBezTo>
                      <a:pt x="640779" y="1226718"/>
                      <a:pt x="632322" y="1231551"/>
                      <a:pt x="622657" y="1237592"/>
                    </a:cubicBezTo>
                    <a:cubicBezTo>
                      <a:pt x="621449" y="1238800"/>
                      <a:pt x="620241" y="1240008"/>
                      <a:pt x="619032" y="1241216"/>
                    </a:cubicBezTo>
                    <a:cubicBezTo>
                      <a:pt x="612992" y="1247256"/>
                      <a:pt x="606951" y="1252089"/>
                      <a:pt x="604535" y="1260546"/>
                    </a:cubicBezTo>
                    <a:cubicBezTo>
                      <a:pt x="603327" y="1262962"/>
                      <a:pt x="604535" y="1266586"/>
                      <a:pt x="602119" y="1267795"/>
                    </a:cubicBezTo>
                    <a:cubicBezTo>
                      <a:pt x="600911" y="1269003"/>
                      <a:pt x="598495" y="1269003"/>
                      <a:pt x="596078" y="1270211"/>
                    </a:cubicBezTo>
                    <a:cubicBezTo>
                      <a:pt x="588829" y="1273835"/>
                      <a:pt x="585205" y="1282292"/>
                      <a:pt x="580373" y="1289541"/>
                    </a:cubicBezTo>
                    <a:cubicBezTo>
                      <a:pt x="580373" y="1289541"/>
                      <a:pt x="579164" y="1289541"/>
                      <a:pt x="580373" y="1289541"/>
                    </a:cubicBezTo>
                    <a:cubicBezTo>
                      <a:pt x="583997" y="1283500"/>
                      <a:pt x="586414" y="1273835"/>
                      <a:pt x="593662" y="1270211"/>
                    </a:cubicBezTo>
                    <a:cubicBezTo>
                      <a:pt x="594870" y="1269003"/>
                      <a:pt x="597286" y="1269003"/>
                      <a:pt x="598495" y="1267795"/>
                    </a:cubicBezTo>
                    <a:cubicBezTo>
                      <a:pt x="600911" y="1266586"/>
                      <a:pt x="599703" y="1264170"/>
                      <a:pt x="600911" y="1261754"/>
                    </a:cubicBezTo>
                    <a:cubicBezTo>
                      <a:pt x="602119" y="1258129"/>
                      <a:pt x="603327" y="1254505"/>
                      <a:pt x="604535" y="1252089"/>
                    </a:cubicBezTo>
                    <a:cubicBezTo>
                      <a:pt x="605743" y="1249673"/>
                      <a:pt x="608160" y="1247256"/>
                      <a:pt x="610576" y="1244840"/>
                    </a:cubicBezTo>
                    <a:cubicBezTo>
                      <a:pt x="608160" y="1246048"/>
                      <a:pt x="606951" y="1247256"/>
                      <a:pt x="604535" y="1249673"/>
                    </a:cubicBezTo>
                    <a:cubicBezTo>
                      <a:pt x="602119" y="1252089"/>
                      <a:pt x="599703" y="1254505"/>
                      <a:pt x="597286" y="1256922"/>
                    </a:cubicBezTo>
                    <a:cubicBezTo>
                      <a:pt x="596078" y="1256922"/>
                      <a:pt x="596078" y="1258129"/>
                      <a:pt x="596078" y="1258129"/>
                    </a:cubicBezTo>
                    <a:cubicBezTo>
                      <a:pt x="582789" y="1273835"/>
                      <a:pt x="574332" y="1293165"/>
                      <a:pt x="567083" y="1312495"/>
                    </a:cubicBezTo>
                    <a:cubicBezTo>
                      <a:pt x="553794" y="1347531"/>
                      <a:pt x="548961" y="1398272"/>
                      <a:pt x="587621" y="1422434"/>
                    </a:cubicBezTo>
                    <a:cubicBezTo>
                      <a:pt x="587621" y="1421226"/>
                      <a:pt x="587621" y="1420018"/>
                      <a:pt x="587621" y="1418810"/>
                    </a:cubicBezTo>
                    <a:cubicBezTo>
                      <a:pt x="587621" y="1417602"/>
                      <a:pt x="588829" y="1416394"/>
                      <a:pt x="590038" y="1417602"/>
                    </a:cubicBezTo>
                    <a:cubicBezTo>
                      <a:pt x="593662" y="1418810"/>
                      <a:pt x="598495" y="1421226"/>
                      <a:pt x="599703" y="1424851"/>
                    </a:cubicBezTo>
                    <a:cubicBezTo>
                      <a:pt x="600911" y="1427267"/>
                      <a:pt x="599703" y="1429683"/>
                      <a:pt x="600911" y="1432099"/>
                    </a:cubicBezTo>
                    <a:cubicBezTo>
                      <a:pt x="602119" y="1434515"/>
                      <a:pt x="604535" y="1436932"/>
                      <a:pt x="606951" y="1439348"/>
                    </a:cubicBezTo>
                    <a:cubicBezTo>
                      <a:pt x="609368" y="1441764"/>
                      <a:pt x="612992" y="1445388"/>
                      <a:pt x="615408" y="1447805"/>
                    </a:cubicBezTo>
                    <a:cubicBezTo>
                      <a:pt x="617825" y="1449013"/>
                      <a:pt x="621449" y="1450221"/>
                      <a:pt x="623865" y="1451429"/>
                    </a:cubicBezTo>
                    <a:cubicBezTo>
                      <a:pt x="628698" y="1452637"/>
                      <a:pt x="634739" y="1458678"/>
                      <a:pt x="639571" y="1459886"/>
                    </a:cubicBezTo>
                    <a:cubicBezTo>
                      <a:pt x="641987" y="1459886"/>
                      <a:pt x="641987" y="1462302"/>
                      <a:pt x="639571" y="1462302"/>
                    </a:cubicBezTo>
                    <a:cubicBezTo>
                      <a:pt x="633530" y="1462302"/>
                      <a:pt x="631114" y="1458678"/>
                      <a:pt x="625073" y="1456262"/>
                    </a:cubicBezTo>
                    <a:cubicBezTo>
                      <a:pt x="619032" y="1453845"/>
                      <a:pt x="614200" y="1453845"/>
                      <a:pt x="609368" y="1449013"/>
                    </a:cubicBezTo>
                    <a:cubicBezTo>
                      <a:pt x="604535" y="1445388"/>
                      <a:pt x="599703" y="1440556"/>
                      <a:pt x="597286" y="1435724"/>
                    </a:cubicBezTo>
                    <a:cubicBezTo>
                      <a:pt x="596078" y="1434515"/>
                      <a:pt x="596078" y="1432099"/>
                      <a:pt x="594870" y="1429683"/>
                    </a:cubicBezTo>
                    <a:cubicBezTo>
                      <a:pt x="594870" y="1426059"/>
                      <a:pt x="592454" y="1423642"/>
                      <a:pt x="590038" y="1422434"/>
                    </a:cubicBezTo>
                    <a:cubicBezTo>
                      <a:pt x="590038" y="1423642"/>
                      <a:pt x="591246" y="1426059"/>
                      <a:pt x="592454" y="1427267"/>
                    </a:cubicBezTo>
                    <a:cubicBezTo>
                      <a:pt x="593662" y="1429683"/>
                      <a:pt x="591246" y="1430891"/>
                      <a:pt x="590038" y="1429683"/>
                    </a:cubicBezTo>
                    <a:cubicBezTo>
                      <a:pt x="553794" y="1411561"/>
                      <a:pt x="547754" y="1374109"/>
                      <a:pt x="553794" y="1340282"/>
                    </a:cubicBezTo>
                    <a:cubicBezTo>
                      <a:pt x="553794" y="1336657"/>
                      <a:pt x="553794" y="1333033"/>
                      <a:pt x="553794" y="1329409"/>
                    </a:cubicBezTo>
                    <a:cubicBezTo>
                      <a:pt x="553794" y="1328201"/>
                      <a:pt x="552586" y="1322160"/>
                      <a:pt x="550170" y="1322160"/>
                    </a:cubicBezTo>
                    <a:cubicBezTo>
                      <a:pt x="548961" y="1322160"/>
                      <a:pt x="548961" y="1322160"/>
                      <a:pt x="548961" y="1323368"/>
                    </a:cubicBezTo>
                    <a:cubicBezTo>
                      <a:pt x="547754" y="1324576"/>
                      <a:pt x="547754" y="1324576"/>
                      <a:pt x="546545" y="1325784"/>
                    </a:cubicBezTo>
                    <a:cubicBezTo>
                      <a:pt x="545337" y="1334241"/>
                      <a:pt x="544129" y="1342698"/>
                      <a:pt x="544129" y="1351155"/>
                    </a:cubicBezTo>
                    <a:cubicBezTo>
                      <a:pt x="542921" y="1359612"/>
                      <a:pt x="542921" y="1398272"/>
                      <a:pt x="527215" y="1394647"/>
                    </a:cubicBezTo>
                    <a:cubicBezTo>
                      <a:pt x="527215" y="1394647"/>
                      <a:pt x="526008" y="1394647"/>
                      <a:pt x="526008" y="1393439"/>
                    </a:cubicBezTo>
                    <a:cubicBezTo>
                      <a:pt x="526008" y="1393439"/>
                      <a:pt x="526008" y="1393439"/>
                      <a:pt x="526008" y="1393439"/>
                    </a:cubicBezTo>
                    <a:cubicBezTo>
                      <a:pt x="529632" y="1391023"/>
                      <a:pt x="532048" y="1387399"/>
                      <a:pt x="533256" y="1383774"/>
                    </a:cubicBezTo>
                    <a:cubicBezTo>
                      <a:pt x="532048" y="1383774"/>
                      <a:pt x="530840" y="1383774"/>
                      <a:pt x="530840" y="1383774"/>
                    </a:cubicBezTo>
                    <a:cubicBezTo>
                      <a:pt x="528423" y="1383774"/>
                      <a:pt x="529632" y="1381358"/>
                      <a:pt x="530840" y="1381358"/>
                    </a:cubicBezTo>
                    <a:cubicBezTo>
                      <a:pt x="533256" y="1381358"/>
                      <a:pt x="535672" y="1368069"/>
                      <a:pt x="533256" y="1368069"/>
                    </a:cubicBezTo>
                    <a:cubicBezTo>
                      <a:pt x="524799" y="1369277"/>
                      <a:pt x="522383" y="1381358"/>
                      <a:pt x="522383" y="1388607"/>
                    </a:cubicBezTo>
                    <a:cubicBezTo>
                      <a:pt x="522383" y="1391023"/>
                      <a:pt x="522383" y="1392231"/>
                      <a:pt x="522383" y="1394647"/>
                    </a:cubicBezTo>
                    <a:cubicBezTo>
                      <a:pt x="523591" y="1400688"/>
                      <a:pt x="524799" y="1406729"/>
                      <a:pt x="527215" y="1411561"/>
                    </a:cubicBezTo>
                    <a:cubicBezTo>
                      <a:pt x="532048" y="1420018"/>
                      <a:pt x="539297" y="1426059"/>
                      <a:pt x="547754" y="1430891"/>
                    </a:cubicBezTo>
                    <a:cubicBezTo>
                      <a:pt x="555002" y="1435724"/>
                      <a:pt x="563459" y="1440556"/>
                      <a:pt x="570707" y="1446597"/>
                    </a:cubicBezTo>
                    <a:cubicBezTo>
                      <a:pt x="579164" y="1455054"/>
                      <a:pt x="585205" y="1464718"/>
                      <a:pt x="596078" y="1470759"/>
                    </a:cubicBezTo>
                    <a:cubicBezTo>
                      <a:pt x="606951" y="1478008"/>
                      <a:pt x="621449" y="1482840"/>
                      <a:pt x="633530" y="1484048"/>
                    </a:cubicBezTo>
                    <a:cubicBezTo>
                      <a:pt x="639571" y="1484048"/>
                      <a:pt x="645611" y="1484048"/>
                      <a:pt x="651652" y="1482840"/>
                    </a:cubicBezTo>
                    <a:cubicBezTo>
                      <a:pt x="655276" y="1481632"/>
                      <a:pt x="658901" y="1480424"/>
                      <a:pt x="662525" y="1478008"/>
                    </a:cubicBezTo>
                    <a:cubicBezTo>
                      <a:pt x="661317" y="1478008"/>
                      <a:pt x="661317" y="1476800"/>
                      <a:pt x="660109" y="1476800"/>
                    </a:cubicBezTo>
                    <a:cubicBezTo>
                      <a:pt x="656485" y="1473175"/>
                      <a:pt x="657692" y="1463510"/>
                      <a:pt x="651652" y="1463510"/>
                    </a:cubicBezTo>
                    <a:cubicBezTo>
                      <a:pt x="651652" y="1463510"/>
                      <a:pt x="650444" y="1462302"/>
                      <a:pt x="651652" y="1462302"/>
                    </a:cubicBezTo>
                    <a:cubicBezTo>
                      <a:pt x="656485" y="1461094"/>
                      <a:pt x="661317" y="1462302"/>
                      <a:pt x="662525" y="1467135"/>
                    </a:cubicBezTo>
                    <a:cubicBezTo>
                      <a:pt x="663733" y="1470759"/>
                      <a:pt x="660109" y="1473175"/>
                      <a:pt x="666149" y="1474384"/>
                    </a:cubicBezTo>
                    <a:cubicBezTo>
                      <a:pt x="667357" y="1473175"/>
                      <a:pt x="668566" y="1473175"/>
                      <a:pt x="668566" y="1474384"/>
                    </a:cubicBezTo>
                    <a:cubicBezTo>
                      <a:pt x="672190" y="1474384"/>
                      <a:pt x="674606" y="1474384"/>
                      <a:pt x="678231" y="1473175"/>
                    </a:cubicBezTo>
                    <a:cubicBezTo>
                      <a:pt x="681855" y="1473175"/>
                      <a:pt x="686688" y="1473175"/>
                      <a:pt x="691520" y="1471967"/>
                    </a:cubicBezTo>
                    <a:cubicBezTo>
                      <a:pt x="695145" y="1470759"/>
                      <a:pt x="697560" y="1469551"/>
                      <a:pt x="701185" y="1468343"/>
                    </a:cubicBezTo>
                    <a:cubicBezTo>
                      <a:pt x="704810" y="1467135"/>
                      <a:pt x="707226" y="1469551"/>
                      <a:pt x="708434" y="1473175"/>
                    </a:cubicBezTo>
                    <a:cubicBezTo>
                      <a:pt x="715682" y="1471967"/>
                      <a:pt x="725348" y="1474384"/>
                      <a:pt x="731388" y="1470759"/>
                    </a:cubicBezTo>
                    <a:cubicBezTo>
                      <a:pt x="736220" y="1468343"/>
                      <a:pt x="741053" y="1463510"/>
                      <a:pt x="747094" y="1462302"/>
                    </a:cubicBezTo>
                    <a:cubicBezTo>
                      <a:pt x="750718" y="1461094"/>
                      <a:pt x="755551" y="1462302"/>
                      <a:pt x="760383" y="1463510"/>
                    </a:cubicBezTo>
                    <a:cubicBezTo>
                      <a:pt x="760383" y="1463510"/>
                      <a:pt x="761591" y="1463510"/>
                      <a:pt x="761591" y="1463510"/>
                    </a:cubicBezTo>
                    <a:cubicBezTo>
                      <a:pt x="766423" y="1463510"/>
                      <a:pt x="770048" y="1463510"/>
                      <a:pt x="772464" y="1461094"/>
                    </a:cubicBezTo>
                    <a:lnTo>
                      <a:pt x="772464" y="1461094"/>
                    </a:lnTo>
                    <a:lnTo>
                      <a:pt x="772464" y="1461094"/>
                    </a:lnTo>
                    <a:cubicBezTo>
                      <a:pt x="777297" y="1456262"/>
                      <a:pt x="782129" y="1455054"/>
                      <a:pt x="786962" y="1452637"/>
                    </a:cubicBezTo>
                    <a:cubicBezTo>
                      <a:pt x="800251" y="1446597"/>
                      <a:pt x="808708" y="1433307"/>
                      <a:pt x="815957" y="1420018"/>
                    </a:cubicBezTo>
                    <a:cubicBezTo>
                      <a:pt x="818373" y="1415185"/>
                      <a:pt x="821998" y="1411561"/>
                      <a:pt x="824413" y="1406729"/>
                    </a:cubicBezTo>
                    <a:cubicBezTo>
                      <a:pt x="824413" y="1405520"/>
                      <a:pt x="828038" y="1399480"/>
                      <a:pt x="828038" y="1393439"/>
                    </a:cubicBezTo>
                    <a:cubicBezTo>
                      <a:pt x="828038" y="1392231"/>
                      <a:pt x="828038" y="1391023"/>
                      <a:pt x="828038" y="1389815"/>
                    </a:cubicBezTo>
                    <a:cubicBezTo>
                      <a:pt x="828038" y="1381358"/>
                      <a:pt x="828038" y="1374109"/>
                      <a:pt x="828038" y="1365653"/>
                    </a:cubicBezTo>
                    <a:cubicBezTo>
                      <a:pt x="828038" y="1362028"/>
                      <a:pt x="828038" y="1358404"/>
                      <a:pt x="828038" y="1355987"/>
                    </a:cubicBezTo>
                    <a:cubicBezTo>
                      <a:pt x="828038" y="1353571"/>
                      <a:pt x="828038" y="1351155"/>
                      <a:pt x="828038" y="1349947"/>
                    </a:cubicBezTo>
                    <a:cubicBezTo>
                      <a:pt x="828038" y="1347531"/>
                      <a:pt x="828038" y="1345114"/>
                      <a:pt x="829246" y="1342698"/>
                    </a:cubicBezTo>
                    <a:cubicBezTo>
                      <a:pt x="830454" y="1337866"/>
                      <a:pt x="832870" y="1335450"/>
                      <a:pt x="834079" y="1330617"/>
                    </a:cubicBezTo>
                    <a:cubicBezTo>
                      <a:pt x="835287" y="1328201"/>
                      <a:pt x="834079" y="1324576"/>
                      <a:pt x="834079" y="1322160"/>
                    </a:cubicBezTo>
                    <a:cubicBezTo>
                      <a:pt x="828038" y="1314911"/>
                      <a:pt x="819581" y="1310079"/>
                      <a:pt x="809916" y="1306454"/>
                    </a:cubicBezTo>
                    <a:cubicBezTo>
                      <a:pt x="803876" y="1304038"/>
                      <a:pt x="794210" y="1300414"/>
                      <a:pt x="788170" y="1304038"/>
                    </a:cubicBezTo>
                    <a:cubicBezTo>
                      <a:pt x="784545" y="1306454"/>
                      <a:pt x="782129" y="1310079"/>
                      <a:pt x="780921" y="1314911"/>
                    </a:cubicBezTo>
                    <a:cubicBezTo>
                      <a:pt x="784545" y="1308871"/>
                      <a:pt x="795419" y="1306454"/>
                      <a:pt x="805084" y="1308871"/>
                    </a:cubicBezTo>
                    <a:cubicBezTo>
                      <a:pt x="805084" y="1308871"/>
                      <a:pt x="806291" y="1308871"/>
                      <a:pt x="806291" y="1308871"/>
                    </a:cubicBezTo>
                    <a:cubicBezTo>
                      <a:pt x="807500" y="1308871"/>
                      <a:pt x="807500" y="1308871"/>
                      <a:pt x="808708" y="1310079"/>
                    </a:cubicBezTo>
                    <a:cubicBezTo>
                      <a:pt x="808708" y="1310079"/>
                      <a:pt x="809916" y="1310079"/>
                      <a:pt x="809916" y="1311287"/>
                    </a:cubicBezTo>
                    <a:cubicBezTo>
                      <a:pt x="823205" y="1317328"/>
                      <a:pt x="828038" y="1331825"/>
                      <a:pt x="828038" y="1345114"/>
                    </a:cubicBezTo>
                    <a:cubicBezTo>
                      <a:pt x="828038" y="1346323"/>
                      <a:pt x="828038" y="1348739"/>
                      <a:pt x="828038" y="1349947"/>
                    </a:cubicBezTo>
                    <a:cubicBezTo>
                      <a:pt x="828038" y="1360820"/>
                      <a:pt x="824413" y="1371693"/>
                      <a:pt x="818373" y="1380150"/>
                    </a:cubicBezTo>
                    <a:cubicBezTo>
                      <a:pt x="817165" y="1382566"/>
                      <a:pt x="817165" y="1384982"/>
                      <a:pt x="817165" y="1387399"/>
                    </a:cubicBezTo>
                    <a:cubicBezTo>
                      <a:pt x="817165" y="1391023"/>
                      <a:pt x="820789" y="1394647"/>
                      <a:pt x="818373" y="1398272"/>
                    </a:cubicBezTo>
                    <a:cubicBezTo>
                      <a:pt x="817165" y="1400688"/>
                      <a:pt x="813541" y="1403104"/>
                      <a:pt x="813541" y="1406729"/>
                    </a:cubicBezTo>
                    <a:cubicBezTo>
                      <a:pt x="813541" y="1409145"/>
                      <a:pt x="813541" y="1407937"/>
                      <a:pt x="812332" y="1410353"/>
                    </a:cubicBezTo>
                    <a:cubicBezTo>
                      <a:pt x="812332" y="1410353"/>
                      <a:pt x="811124" y="1410353"/>
                      <a:pt x="811124" y="1410353"/>
                    </a:cubicBezTo>
                    <a:cubicBezTo>
                      <a:pt x="811124" y="1407937"/>
                      <a:pt x="809916" y="1405520"/>
                      <a:pt x="809916" y="1404312"/>
                    </a:cubicBezTo>
                    <a:cubicBezTo>
                      <a:pt x="811124" y="1401896"/>
                      <a:pt x="812332" y="1400688"/>
                      <a:pt x="812332" y="1398272"/>
                    </a:cubicBezTo>
                    <a:cubicBezTo>
                      <a:pt x="813541" y="1394647"/>
                      <a:pt x="811124" y="1394647"/>
                      <a:pt x="811124" y="1393439"/>
                    </a:cubicBezTo>
                    <a:cubicBezTo>
                      <a:pt x="811124" y="1391023"/>
                      <a:pt x="812332" y="1388607"/>
                      <a:pt x="812332" y="1386190"/>
                    </a:cubicBezTo>
                    <a:cubicBezTo>
                      <a:pt x="812332" y="1386190"/>
                      <a:pt x="811124" y="1387399"/>
                      <a:pt x="811124" y="1387399"/>
                    </a:cubicBezTo>
                    <a:cubicBezTo>
                      <a:pt x="803876" y="1393439"/>
                      <a:pt x="794210" y="1392231"/>
                      <a:pt x="785754" y="1388607"/>
                    </a:cubicBezTo>
                    <a:cubicBezTo>
                      <a:pt x="779713" y="1386190"/>
                      <a:pt x="772464" y="1382566"/>
                      <a:pt x="766423" y="1382566"/>
                    </a:cubicBezTo>
                    <a:cubicBezTo>
                      <a:pt x="766423" y="1382566"/>
                      <a:pt x="765216" y="1382566"/>
                      <a:pt x="765216" y="1382566"/>
                    </a:cubicBezTo>
                    <a:cubicBezTo>
                      <a:pt x="764007" y="1383774"/>
                      <a:pt x="762799" y="1384982"/>
                      <a:pt x="762799" y="1387399"/>
                    </a:cubicBezTo>
                    <a:cubicBezTo>
                      <a:pt x="762799" y="1392231"/>
                      <a:pt x="767632" y="1389815"/>
                      <a:pt x="768840" y="1389815"/>
                    </a:cubicBezTo>
                    <a:cubicBezTo>
                      <a:pt x="771256" y="1389815"/>
                      <a:pt x="773673" y="1391023"/>
                      <a:pt x="776088" y="1392231"/>
                    </a:cubicBezTo>
                    <a:cubicBezTo>
                      <a:pt x="778505" y="1393439"/>
                      <a:pt x="783337" y="1397063"/>
                      <a:pt x="785754" y="1400688"/>
                    </a:cubicBezTo>
                    <a:cubicBezTo>
                      <a:pt x="788170" y="1403104"/>
                      <a:pt x="789378" y="1404312"/>
                      <a:pt x="791794" y="1406729"/>
                    </a:cubicBezTo>
                    <a:cubicBezTo>
                      <a:pt x="800251" y="1418810"/>
                      <a:pt x="797835" y="1428475"/>
                      <a:pt x="788170" y="1436932"/>
                    </a:cubicBezTo>
                    <a:cubicBezTo>
                      <a:pt x="789378" y="1439348"/>
                      <a:pt x="789378" y="1440556"/>
                      <a:pt x="788170" y="1442972"/>
                    </a:cubicBezTo>
                    <a:cubicBezTo>
                      <a:pt x="786962" y="1442972"/>
                      <a:pt x="785754" y="1442972"/>
                      <a:pt x="785754" y="1441764"/>
                    </a:cubicBezTo>
                    <a:cubicBezTo>
                      <a:pt x="785754" y="1440556"/>
                      <a:pt x="784545" y="1438140"/>
                      <a:pt x="784545" y="1436932"/>
                    </a:cubicBezTo>
                    <a:cubicBezTo>
                      <a:pt x="783337" y="1435724"/>
                      <a:pt x="783337" y="1435724"/>
                      <a:pt x="784545" y="1434515"/>
                    </a:cubicBezTo>
                    <a:cubicBezTo>
                      <a:pt x="785754" y="1434515"/>
                      <a:pt x="786962" y="1433307"/>
                      <a:pt x="786962" y="1432099"/>
                    </a:cubicBezTo>
                    <a:cubicBezTo>
                      <a:pt x="786962" y="1427267"/>
                      <a:pt x="790586" y="1420018"/>
                      <a:pt x="788170" y="1416394"/>
                    </a:cubicBezTo>
                    <a:cubicBezTo>
                      <a:pt x="786962" y="1415185"/>
                      <a:pt x="786962" y="1413977"/>
                      <a:pt x="785754" y="1412769"/>
                    </a:cubicBezTo>
                    <a:cubicBezTo>
                      <a:pt x="785754" y="1416394"/>
                      <a:pt x="783337" y="1421226"/>
                      <a:pt x="778505" y="1423642"/>
                    </a:cubicBezTo>
                    <a:cubicBezTo>
                      <a:pt x="768840" y="1429683"/>
                      <a:pt x="757966" y="1432099"/>
                      <a:pt x="745885" y="1433307"/>
                    </a:cubicBezTo>
                    <a:cubicBezTo>
                      <a:pt x="733804" y="1434515"/>
                      <a:pt x="719307" y="1433307"/>
                      <a:pt x="708434" y="1427267"/>
                    </a:cubicBezTo>
                    <a:cubicBezTo>
                      <a:pt x="708434" y="1427267"/>
                      <a:pt x="707226" y="1427267"/>
                      <a:pt x="707226" y="1426059"/>
                    </a:cubicBezTo>
                    <a:cubicBezTo>
                      <a:pt x="703601" y="1426059"/>
                      <a:pt x="701185" y="1427267"/>
                      <a:pt x="697560" y="1427267"/>
                    </a:cubicBezTo>
                    <a:cubicBezTo>
                      <a:pt x="695145" y="1430891"/>
                      <a:pt x="685479" y="1429683"/>
                      <a:pt x="679438" y="1428475"/>
                    </a:cubicBezTo>
                    <a:cubicBezTo>
                      <a:pt x="679438" y="1428475"/>
                      <a:pt x="680647" y="1428475"/>
                      <a:pt x="680647" y="1429683"/>
                    </a:cubicBezTo>
                    <a:cubicBezTo>
                      <a:pt x="683063" y="1432099"/>
                      <a:pt x="684271" y="1433307"/>
                      <a:pt x="687896" y="1434515"/>
                    </a:cubicBezTo>
                    <a:cubicBezTo>
                      <a:pt x="692728" y="1436932"/>
                      <a:pt x="698769" y="1438140"/>
                      <a:pt x="704810" y="1439348"/>
                    </a:cubicBezTo>
                    <a:cubicBezTo>
                      <a:pt x="706017" y="1439348"/>
                      <a:pt x="707226" y="1439348"/>
                      <a:pt x="708434" y="1440556"/>
                    </a:cubicBezTo>
                    <a:cubicBezTo>
                      <a:pt x="709642" y="1440556"/>
                      <a:pt x="710850" y="1440556"/>
                      <a:pt x="712058" y="1440556"/>
                    </a:cubicBezTo>
                    <a:cubicBezTo>
                      <a:pt x="713267" y="1440556"/>
                      <a:pt x="715682" y="1440556"/>
                      <a:pt x="716891" y="1441764"/>
                    </a:cubicBezTo>
                    <a:cubicBezTo>
                      <a:pt x="718099" y="1441764"/>
                      <a:pt x="719307" y="1441764"/>
                      <a:pt x="720515" y="1441764"/>
                    </a:cubicBezTo>
                    <a:cubicBezTo>
                      <a:pt x="720515" y="1441764"/>
                      <a:pt x="720515" y="1441764"/>
                      <a:pt x="720515" y="1441764"/>
                    </a:cubicBezTo>
                    <a:cubicBezTo>
                      <a:pt x="724139" y="1441764"/>
                      <a:pt x="728972" y="1442972"/>
                      <a:pt x="732596" y="1442972"/>
                    </a:cubicBezTo>
                    <a:cubicBezTo>
                      <a:pt x="733804" y="1441764"/>
                      <a:pt x="735013" y="1440556"/>
                      <a:pt x="737429" y="1440556"/>
                    </a:cubicBezTo>
                    <a:cubicBezTo>
                      <a:pt x="737429" y="1440556"/>
                      <a:pt x="737429" y="1440556"/>
                      <a:pt x="738637" y="1440556"/>
                    </a:cubicBezTo>
                    <a:cubicBezTo>
                      <a:pt x="741053" y="1440556"/>
                      <a:pt x="742261" y="1439348"/>
                      <a:pt x="743470" y="1439348"/>
                    </a:cubicBezTo>
                    <a:cubicBezTo>
                      <a:pt x="743470" y="1439348"/>
                      <a:pt x="744677" y="1439348"/>
                      <a:pt x="744677" y="1440556"/>
                    </a:cubicBezTo>
                    <a:cubicBezTo>
                      <a:pt x="743470" y="1441764"/>
                      <a:pt x="742261" y="1442972"/>
                      <a:pt x="739845" y="1442972"/>
                    </a:cubicBezTo>
                    <a:cubicBezTo>
                      <a:pt x="739845" y="1444181"/>
                      <a:pt x="738637" y="1445388"/>
                      <a:pt x="737429" y="1446597"/>
                    </a:cubicBezTo>
                    <a:cubicBezTo>
                      <a:pt x="736220" y="1447805"/>
                      <a:pt x="735013" y="1449013"/>
                      <a:pt x="733804" y="1450221"/>
                    </a:cubicBezTo>
                    <a:cubicBezTo>
                      <a:pt x="733804" y="1451429"/>
                      <a:pt x="732596" y="1453845"/>
                      <a:pt x="732596" y="1455054"/>
                    </a:cubicBezTo>
                    <a:cubicBezTo>
                      <a:pt x="732596" y="1456262"/>
                      <a:pt x="732596" y="1457470"/>
                      <a:pt x="733804" y="1459886"/>
                    </a:cubicBezTo>
                    <a:cubicBezTo>
                      <a:pt x="735013" y="1462302"/>
                      <a:pt x="736220" y="1462302"/>
                      <a:pt x="738637" y="1463510"/>
                    </a:cubicBezTo>
                    <a:cubicBezTo>
                      <a:pt x="738637" y="1463510"/>
                      <a:pt x="738637" y="1464718"/>
                      <a:pt x="738637" y="1464718"/>
                    </a:cubicBezTo>
                    <a:cubicBezTo>
                      <a:pt x="732596" y="1467135"/>
                      <a:pt x="730180" y="1459886"/>
                      <a:pt x="730180" y="1456262"/>
                    </a:cubicBezTo>
                    <a:cubicBezTo>
                      <a:pt x="730180" y="1456262"/>
                      <a:pt x="730180" y="1456262"/>
                      <a:pt x="730180" y="1456262"/>
                    </a:cubicBezTo>
                    <a:cubicBezTo>
                      <a:pt x="730180" y="1456262"/>
                      <a:pt x="730180" y="1455054"/>
                      <a:pt x="730180" y="1455054"/>
                    </a:cubicBezTo>
                    <a:cubicBezTo>
                      <a:pt x="730180" y="1453845"/>
                      <a:pt x="730180" y="1452637"/>
                      <a:pt x="728972" y="1451429"/>
                    </a:cubicBezTo>
                    <a:cubicBezTo>
                      <a:pt x="728972" y="1451429"/>
                      <a:pt x="727763" y="1451429"/>
                      <a:pt x="727763" y="1450221"/>
                    </a:cubicBezTo>
                    <a:cubicBezTo>
                      <a:pt x="727763" y="1450221"/>
                      <a:pt x="727763" y="1449013"/>
                      <a:pt x="727763" y="1449013"/>
                    </a:cubicBezTo>
                    <a:cubicBezTo>
                      <a:pt x="726556" y="1449013"/>
                      <a:pt x="726556" y="1449013"/>
                      <a:pt x="725348" y="1449013"/>
                    </a:cubicBezTo>
                    <a:cubicBezTo>
                      <a:pt x="725348" y="1449013"/>
                      <a:pt x="724139" y="1449013"/>
                      <a:pt x="722931" y="1447805"/>
                    </a:cubicBezTo>
                    <a:cubicBezTo>
                      <a:pt x="716891" y="1447805"/>
                      <a:pt x="709642" y="1446597"/>
                      <a:pt x="703601" y="1445388"/>
                    </a:cubicBezTo>
                    <a:cubicBezTo>
                      <a:pt x="703601" y="1445388"/>
                      <a:pt x="703601" y="1445388"/>
                      <a:pt x="702393" y="1445388"/>
                    </a:cubicBezTo>
                    <a:cubicBezTo>
                      <a:pt x="698769" y="1445388"/>
                      <a:pt x="693936" y="1444181"/>
                      <a:pt x="690312" y="1440556"/>
                    </a:cubicBezTo>
                    <a:cubicBezTo>
                      <a:pt x="687896" y="1440556"/>
                      <a:pt x="684271" y="1439348"/>
                      <a:pt x="681855" y="1438140"/>
                    </a:cubicBezTo>
                    <a:cubicBezTo>
                      <a:pt x="677023" y="1435724"/>
                      <a:pt x="674606" y="1433307"/>
                      <a:pt x="669774" y="1429683"/>
                    </a:cubicBezTo>
                    <a:cubicBezTo>
                      <a:pt x="668566" y="1429683"/>
                      <a:pt x="668566" y="1428475"/>
                      <a:pt x="668566" y="1427267"/>
                    </a:cubicBezTo>
                    <a:lnTo>
                      <a:pt x="668566" y="1427267"/>
                    </a:lnTo>
                    <a:cubicBezTo>
                      <a:pt x="668566" y="1427267"/>
                      <a:pt x="668566" y="1427267"/>
                      <a:pt x="668566" y="1426059"/>
                    </a:cubicBezTo>
                    <a:cubicBezTo>
                      <a:pt x="668566" y="1426059"/>
                      <a:pt x="668566" y="1424851"/>
                      <a:pt x="668566" y="1426059"/>
                    </a:cubicBezTo>
                    <a:cubicBezTo>
                      <a:pt x="669774" y="1426059"/>
                      <a:pt x="670982" y="1426059"/>
                      <a:pt x="672190" y="1426059"/>
                    </a:cubicBezTo>
                    <a:cubicBezTo>
                      <a:pt x="691520" y="1427267"/>
                      <a:pt x="715682" y="1424851"/>
                      <a:pt x="731388" y="1413977"/>
                    </a:cubicBezTo>
                    <a:cubicBezTo>
                      <a:pt x="735013" y="1409145"/>
                      <a:pt x="739845" y="1405520"/>
                      <a:pt x="738637" y="1398272"/>
                    </a:cubicBezTo>
                    <a:cubicBezTo>
                      <a:pt x="738637" y="1398272"/>
                      <a:pt x="738637" y="1397063"/>
                      <a:pt x="738637" y="1397063"/>
                    </a:cubicBezTo>
                    <a:cubicBezTo>
                      <a:pt x="732596" y="1400688"/>
                      <a:pt x="726556" y="1406729"/>
                      <a:pt x="721723" y="1401896"/>
                    </a:cubicBezTo>
                    <a:cubicBezTo>
                      <a:pt x="720515" y="1401896"/>
                      <a:pt x="720515" y="1401896"/>
                      <a:pt x="719307" y="1401896"/>
                    </a:cubicBezTo>
                    <a:cubicBezTo>
                      <a:pt x="718099" y="1401896"/>
                      <a:pt x="715682" y="1400688"/>
                      <a:pt x="715682" y="1399480"/>
                    </a:cubicBezTo>
                    <a:cubicBezTo>
                      <a:pt x="713267" y="1399480"/>
                      <a:pt x="710850" y="1398272"/>
                      <a:pt x="709642" y="1395856"/>
                    </a:cubicBezTo>
                    <a:cubicBezTo>
                      <a:pt x="706017" y="1395856"/>
                      <a:pt x="702393" y="1394647"/>
                      <a:pt x="701185" y="1389815"/>
                    </a:cubicBezTo>
                    <a:cubicBezTo>
                      <a:pt x="699977" y="1384982"/>
                      <a:pt x="693936" y="1387399"/>
                      <a:pt x="690312" y="1387399"/>
                    </a:cubicBezTo>
                    <a:cubicBezTo>
                      <a:pt x="687896" y="1387399"/>
                      <a:pt x="686688" y="1387399"/>
                      <a:pt x="684271" y="1386190"/>
                    </a:cubicBezTo>
                    <a:cubicBezTo>
                      <a:pt x="680647" y="1386190"/>
                      <a:pt x="677023" y="1383774"/>
                      <a:pt x="675814" y="1380150"/>
                    </a:cubicBezTo>
                    <a:cubicBezTo>
                      <a:pt x="674606" y="1378942"/>
                      <a:pt x="673398" y="1377734"/>
                      <a:pt x="672190" y="1375317"/>
                    </a:cubicBezTo>
                    <a:cubicBezTo>
                      <a:pt x="670982" y="1375317"/>
                      <a:pt x="670982" y="1375317"/>
                      <a:pt x="669774" y="1375317"/>
                    </a:cubicBezTo>
                    <a:cubicBezTo>
                      <a:pt x="668566" y="1375317"/>
                      <a:pt x="666149" y="1374109"/>
                      <a:pt x="667357" y="1372901"/>
                    </a:cubicBezTo>
                    <a:cubicBezTo>
                      <a:pt x="667357" y="1371693"/>
                      <a:pt x="667357" y="1370485"/>
                      <a:pt x="668566" y="1369277"/>
                    </a:cubicBezTo>
                    <a:cubicBezTo>
                      <a:pt x="668566" y="1369277"/>
                      <a:pt x="668566" y="1369277"/>
                      <a:pt x="668566" y="1370485"/>
                    </a:cubicBezTo>
                    <a:cubicBezTo>
                      <a:pt x="661317" y="1381358"/>
                      <a:pt x="650444" y="1388607"/>
                      <a:pt x="635946" y="1387399"/>
                    </a:cubicBezTo>
                    <a:cubicBezTo>
                      <a:pt x="633530" y="1387399"/>
                      <a:pt x="631114" y="1387399"/>
                      <a:pt x="629906" y="1386190"/>
                    </a:cubicBezTo>
                    <a:cubicBezTo>
                      <a:pt x="629906" y="1386190"/>
                      <a:pt x="628698" y="1386190"/>
                      <a:pt x="628698" y="1386190"/>
                    </a:cubicBezTo>
                    <a:cubicBezTo>
                      <a:pt x="628698" y="1386190"/>
                      <a:pt x="627489" y="1386190"/>
                      <a:pt x="627489" y="1386190"/>
                    </a:cubicBezTo>
                    <a:cubicBezTo>
                      <a:pt x="616617" y="1383774"/>
                      <a:pt x="604535" y="1377734"/>
                      <a:pt x="597286" y="1368069"/>
                    </a:cubicBezTo>
                    <a:cubicBezTo>
                      <a:pt x="588829" y="1355987"/>
                      <a:pt x="590038" y="1346323"/>
                      <a:pt x="593662" y="1335450"/>
                    </a:cubicBezTo>
                    <a:cubicBezTo>
                      <a:pt x="593662" y="1329409"/>
                      <a:pt x="594870" y="1324576"/>
                      <a:pt x="597286" y="1318536"/>
                    </a:cubicBezTo>
                    <a:cubicBezTo>
                      <a:pt x="603327" y="1300414"/>
                      <a:pt x="611784" y="1282292"/>
                      <a:pt x="621449" y="1265378"/>
                    </a:cubicBezTo>
                    <a:cubicBezTo>
                      <a:pt x="639571" y="1233967"/>
                      <a:pt x="668566" y="1209804"/>
                      <a:pt x="704810" y="1201348"/>
                    </a:cubicBezTo>
                    <a:cubicBezTo>
                      <a:pt x="735013" y="1194099"/>
                      <a:pt x="767632" y="1196515"/>
                      <a:pt x="799043" y="1201348"/>
                    </a:cubicBezTo>
                    <a:cubicBezTo>
                      <a:pt x="796627" y="1201348"/>
                      <a:pt x="794210" y="1200140"/>
                      <a:pt x="791794" y="1200140"/>
                    </a:cubicBezTo>
                    <a:cubicBezTo>
                      <a:pt x="771256" y="1195307"/>
                      <a:pt x="751926" y="1191683"/>
                      <a:pt x="731388" y="1191683"/>
                    </a:cubicBezTo>
                    <a:cubicBezTo>
                      <a:pt x="695145" y="1190475"/>
                      <a:pt x="658901" y="1195307"/>
                      <a:pt x="623865" y="1204972"/>
                    </a:cubicBezTo>
                    <a:cubicBezTo>
                      <a:pt x="588829" y="1214637"/>
                      <a:pt x="557418" y="1229135"/>
                      <a:pt x="527215" y="1247256"/>
                    </a:cubicBezTo>
                    <a:cubicBezTo>
                      <a:pt x="511510" y="1256922"/>
                      <a:pt x="497012" y="1266586"/>
                      <a:pt x="483723" y="1278668"/>
                    </a:cubicBezTo>
                    <a:cubicBezTo>
                      <a:pt x="470433" y="1289541"/>
                      <a:pt x="458352" y="1302830"/>
                      <a:pt x="445063" y="1313703"/>
                    </a:cubicBezTo>
                    <a:cubicBezTo>
                      <a:pt x="445063" y="1313703"/>
                      <a:pt x="443855" y="1313703"/>
                      <a:pt x="443855" y="1313703"/>
                    </a:cubicBezTo>
                    <a:cubicBezTo>
                      <a:pt x="454728" y="1300414"/>
                      <a:pt x="468017" y="1288332"/>
                      <a:pt x="481307" y="1277459"/>
                    </a:cubicBezTo>
                    <a:cubicBezTo>
                      <a:pt x="494596" y="1265378"/>
                      <a:pt x="509093" y="1254505"/>
                      <a:pt x="524799" y="1244840"/>
                    </a:cubicBezTo>
                    <a:cubicBezTo>
                      <a:pt x="555002" y="1225510"/>
                      <a:pt x="587621" y="1211013"/>
                      <a:pt x="622657" y="1201348"/>
                    </a:cubicBezTo>
                    <a:cubicBezTo>
                      <a:pt x="656485" y="1191683"/>
                      <a:pt x="693936" y="1185642"/>
                      <a:pt x="731388" y="1188058"/>
                    </a:cubicBezTo>
                    <a:cubicBezTo>
                      <a:pt x="750718" y="1189267"/>
                      <a:pt x="771256" y="1191683"/>
                      <a:pt x="790586" y="1196515"/>
                    </a:cubicBezTo>
                    <a:cubicBezTo>
                      <a:pt x="800251" y="1198931"/>
                      <a:pt x="809916" y="1201348"/>
                      <a:pt x="820789" y="1203764"/>
                    </a:cubicBezTo>
                    <a:cubicBezTo>
                      <a:pt x="825622" y="1204972"/>
                      <a:pt x="830454" y="1206180"/>
                      <a:pt x="836494" y="1206180"/>
                    </a:cubicBezTo>
                    <a:cubicBezTo>
                      <a:pt x="837703" y="1206180"/>
                      <a:pt x="840119" y="1206180"/>
                      <a:pt x="841327" y="1206180"/>
                    </a:cubicBezTo>
                    <a:cubicBezTo>
                      <a:pt x="841327" y="1206180"/>
                      <a:pt x="841327" y="1206180"/>
                      <a:pt x="842535" y="1206180"/>
                    </a:cubicBezTo>
                    <a:cubicBezTo>
                      <a:pt x="846160" y="1201348"/>
                      <a:pt x="834079" y="1188058"/>
                      <a:pt x="831662" y="1185642"/>
                    </a:cubicBezTo>
                    <a:cubicBezTo>
                      <a:pt x="829246" y="1182018"/>
                      <a:pt x="825622" y="1179601"/>
                      <a:pt x="823205" y="1177185"/>
                    </a:cubicBezTo>
                    <a:cubicBezTo>
                      <a:pt x="819581" y="1175977"/>
                      <a:pt x="817165" y="1174769"/>
                      <a:pt x="813541" y="1172353"/>
                    </a:cubicBezTo>
                    <a:cubicBezTo>
                      <a:pt x="806291" y="1168728"/>
                      <a:pt x="797835" y="1166312"/>
                      <a:pt x="791794" y="1160272"/>
                    </a:cubicBezTo>
                    <a:cubicBezTo>
                      <a:pt x="776088" y="1155439"/>
                      <a:pt x="760383" y="1153023"/>
                      <a:pt x="744677" y="1145774"/>
                    </a:cubicBezTo>
                    <a:cubicBezTo>
                      <a:pt x="741053" y="1144566"/>
                      <a:pt x="737429" y="1142150"/>
                      <a:pt x="733804" y="1139734"/>
                    </a:cubicBezTo>
                    <a:cubicBezTo>
                      <a:pt x="721723" y="1138525"/>
                      <a:pt x="710850" y="1132485"/>
                      <a:pt x="698769" y="1130069"/>
                    </a:cubicBezTo>
                    <a:cubicBezTo>
                      <a:pt x="684271" y="1126444"/>
                      <a:pt x="669774" y="1124028"/>
                      <a:pt x="656485" y="1126444"/>
                    </a:cubicBezTo>
                    <a:cubicBezTo>
                      <a:pt x="655276" y="1126444"/>
                      <a:pt x="652860" y="1126444"/>
                      <a:pt x="651652" y="1127652"/>
                    </a:cubicBezTo>
                    <a:cubicBezTo>
                      <a:pt x="648028" y="1128860"/>
                      <a:pt x="650444" y="1130069"/>
                      <a:pt x="651652" y="1132485"/>
                    </a:cubicBezTo>
                    <a:cubicBezTo>
                      <a:pt x="652860" y="1134901"/>
                      <a:pt x="651652" y="1137317"/>
                      <a:pt x="650444" y="1138525"/>
                    </a:cubicBezTo>
                    <a:cubicBezTo>
                      <a:pt x="644403" y="1143358"/>
                      <a:pt x="635946" y="1143358"/>
                      <a:pt x="628698" y="1143358"/>
                    </a:cubicBezTo>
                    <a:cubicBezTo>
                      <a:pt x="614200" y="1145774"/>
                      <a:pt x="599703" y="1146982"/>
                      <a:pt x="585205" y="1148191"/>
                    </a:cubicBezTo>
                    <a:cubicBezTo>
                      <a:pt x="571916" y="1149398"/>
                      <a:pt x="559835" y="1151815"/>
                      <a:pt x="545337" y="1150607"/>
                    </a:cubicBezTo>
                    <a:cubicBezTo>
                      <a:pt x="541713" y="1150607"/>
                      <a:pt x="532048" y="1150607"/>
                      <a:pt x="526008" y="1146982"/>
                    </a:cubicBezTo>
                    <a:cubicBezTo>
                      <a:pt x="527215" y="1149398"/>
                      <a:pt x="528423" y="1151815"/>
                      <a:pt x="529632" y="1153023"/>
                    </a:cubicBezTo>
                    <a:cubicBezTo>
                      <a:pt x="530840" y="1154231"/>
                      <a:pt x="532048" y="1155439"/>
                      <a:pt x="530840" y="1156647"/>
                    </a:cubicBezTo>
                    <a:cubicBezTo>
                      <a:pt x="528423" y="1161480"/>
                      <a:pt x="539297" y="1160272"/>
                      <a:pt x="541713" y="1161480"/>
                    </a:cubicBezTo>
                    <a:cubicBezTo>
                      <a:pt x="547754" y="1161480"/>
                      <a:pt x="553794" y="1161480"/>
                      <a:pt x="558626" y="1161480"/>
                    </a:cubicBezTo>
                    <a:cubicBezTo>
                      <a:pt x="563459" y="1161480"/>
                      <a:pt x="569500" y="1161480"/>
                      <a:pt x="573124" y="1160272"/>
                    </a:cubicBezTo>
                    <a:cubicBezTo>
                      <a:pt x="574332" y="1160272"/>
                      <a:pt x="574332" y="1160272"/>
                      <a:pt x="575540" y="1160272"/>
                    </a:cubicBezTo>
                    <a:cubicBezTo>
                      <a:pt x="575540" y="1160272"/>
                      <a:pt x="575540" y="1160272"/>
                      <a:pt x="575540" y="1160272"/>
                    </a:cubicBezTo>
                    <a:cubicBezTo>
                      <a:pt x="575540" y="1160272"/>
                      <a:pt x="575540" y="1159064"/>
                      <a:pt x="575540" y="1159064"/>
                    </a:cubicBezTo>
                    <a:cubicBezTo>
                      <a:pt x="576748" y="1159064"/>
                      <a:pt x="576748" y="1159064"/>
                      <a:pt x="577957" y="1160272"/>
                    </a:cubicBezTo>
                    <a:cubicBezTo>
                      <a:pt x="580373" y="1160272"/>
                      <a:pt x="582789" y="1159064"/>
                      <a:pt x="586414" y="1160272"/>
                    </a:cubicBezTo>
                    <a:cubicBezTo>
                      <a:pt x="583997" y="1161480"/>
                      <a:pt x="581581" y="1161480"/>
                      <a:pt x="580373" y="1161480"/>
                    </a:cubicBezTo>
                    <a:cubicBezTo>
                      <a:pt x="586414" y="1168728"/>
                      <a:pt x="581581" y="1189267"/>
                      <a:pt x="581581" y="1195307"/>
                    </a:cubicBezTo>
                    <a:cubicBezTo>
                      <a:pt x="581581" y="1195307"/>
                      <a:pt x="580373" y="1195307"/>
                      <a:pt x="580373" y="1195307"/>
                    </a:cubicBezTo>
                    <a:cubicBezTo>
                      <a:pt x="579164" y="1186850"/>
                      <a:pt x="583997" y="1169937"/>
                      <a:pt x="577957" y="1161480"/>
                    </a:cubicBezTo>
                    <a:cubicBezTo>
                      <a:pt x="565875" y="1163896"/>
                      <a:pt x="552586" y="1165104"/>
                      <a:pt x="539297" y="1165104"/>
                    </a:cubicBezTo>
                    <a:cubicBezTo>
                      <a:pt x="534464" y="1165104"/>
                      <a:pt x="527215" y="1166312"/>
                      <a:pt x="523591" y="1162688"/>
                    </a:cubicBezTo>
                    <a:cubicBezTo>
                      <a:pt x="521175" y="1161480"/>
                      <a:pt x="522383" y="1159064"/>
                      <a:pt x="523591" y="1156647"/>
                    </a:cubicBezTo>
                    <a:cubicBezTo>
                      <a:pt x="519967" y="1153023"/>
                      <a:pt x="517550" y="1146982"/>
                      <a:pt x="518758" y="1142150"/>
                    </a:cubicBezTo>
                    <a:cubicBezTo>
                      <a:pt x="500636" y="1142150"/>
                      <a:pt x="476474" y="1138525"/>
                      <a:pt x="469226" y="1117987"/>
                    </a:cubicBezTo>
                    <a:cubicBezTo>
                      <a:pt x="468017" y="1115571"/>
                      <a:pt x="468017" y="1114363"/>
                      <a:pt x="468017" y="1111947"/>
                    </a:cubicBezTo>
                    <a:cubicBezTo>
                      <a:pt x="461976" y="1093825"/>
                      <a:pt x="465601" y="1076911"/>
                      <a:pt x="471642" y="1061206"/>
                    </a:cubicBezTo>
                    <a:cubicBezTo>
                      <a:pt x="474058" y="1056373"/>
                      <a:pt x="476474" y="1051541"/>
                      <a:pt x="480098" y="1046708"/>
                    </a:cubicBezTo>
                    <a:cubicBezTo>
                      <a:pt x="469226" y="1056373"/>
                      <a:pt x="459561" y="1068454"/>
                      <a:pt x="457144" y="1082952"/>
                    </a:cubicBezTo>
                    <a:cubicBezTo>
                      <a:pt x="453520" y="1101073"/>
                      <a:pt x="441439" y="1114363"/>
                      <a:pt x="431773" y="1127652"/>
                    </a:cubicBezTo>
                    <a:cubicBezTo>
                      <a:pt x="430566" y="1128860"/>
                      <a:pt x="430566" y="1130069"/>
                      <a:pt x="429358" y="1130069"/>
                    </a:cubicBezTo>
                    <a:cubicBezTo>
                      <a:pt x="425733" y="1136109"/>
                      <a:pt x="419692" y="1143358"/>
                      <a:pt x="419692" y="1151815"/>
                    </a:cubicBezTo>
                    <a:cubicBezTo>
                      <a:pt x="419692" y="1151815"/>
                      <a:pt x="419692" y="1150607"/>
                      <a:pt x="420901" y="1150607"/>
                    </a:cubicBezTo>
                    <a:cubicBezTo>
                      <a:pt x="422109" y="1148191"/>
                      <a:pt x="424525" y="1145774"/>
                      <a:pt x="428149" y="1144566"/>
                    </a:cubicBezTo>
                    <a:cubicBezTo>
                      <a:pt x="431773" y="1143358"/>
                      <a:pt x="432982" y="1137317"/>
                      <a:pt x="435398" y="1134901"/>
                    </a:cubicBezTo>
                    <a:cubicBezTo>
                      <a:pt x="439023" y="1132485"/>
                      <a:pt x="442647" y="1130069"/>
                      <a:pt x="447480" y="1128860"/>
                    </a:cubicBezTo>
                    <a:cubicBezTo>
                      <a:pt x="448687" y="1126444"/>
                      <a:pt x="449895" y="1125236"/>
                      <a:pt x="452312" y="1125236"/>
                    </a:cubicBezTo>
                    <a:cubicBezTo>
                      <a:pt x="452312" y="1124028"/>
                      <a:pt x="452312" y="1122820"/>
                      <a:pt x="452312" y="1121612"/>
                    </a:cubicBezTo>
                    <a:cubicBezTo>
                      <a:pt x="452312" y="1120403"/>
                      <a:pt x="452312" y="1120403"/>
                      <a:pt x="453520" y="1119195"/>
                    </a:cubicBezTo>
                    <a:cubicBezTo>
                      <a:pt x="452312" y="1115571"/>
                      <a:pt x="453520" y="1111947"/>
                      <a:pt x="453520" y="1108322"/>
                    </a:cubicBezTo>
                    <a:cubicBezTo>
                      <a:pt x="453520" y="1105906"/>
                      <a:pt x="458352" y="1105906"/>
                      <a:pt x="459561" y="1108322"/>
                    </a:cubicBezTo>
                    <a:cubicBezTo>
                      <a:pt x="460769" y="1111947"/>
                      <a:pt x="460769" y="1116779"/>
                      <a:pt x="461976" y="1120403"/>
                    </a:cubicBezTo>
                    <a:cubicBezTo>
                      <a:pt x="461976" y="1120403"/>
                      <a:pt x="463185" y="1120403"/>
                      <a:pt x="463185" y="1120403"/>
                    </a:cubicBezTo>
                    <a:cubicBezTo>
                      <a:pt x="466809" y="1124028"/>
                      <a:pt x="469226" y="1128860"/>
                      <a:pt x="471642" y="1132485"/>
                    </a:cubicBezTo>
                    <a:cubicBezTo>
                      <a:pt x="475266" y="1137317"/>
                      <a:pt x="484931" y="1142150"/>
                      <a:pt x="490972" y="1140942"/>
                    </a:cubicBezTo>
                    <a:cubicBezTo>
                      <a:pt x="486139" y="1143358"/>
                      <a:pt x="480098" y="1139734"/>
                      <a:pt x="474058" y="1137317"/>
                    </a:cubicBezTo>
                    <a:cubicBezTo>
                      <a:pt x="470433" y="1136109"/>
                      <a:pt x="468017" y="1132485"/>
                      <a:pt x="465601" y="1128860"/>
                    </a:cubicBezTo>
                    <a:cubicBezTo>
                      <a:pt x="465601" y="1131277"/>
                      <a:pt x="461976" y="1132485"/>
                      <a:pt x="459561" y="1130069"/>
                    </a:cubicBezTo>
                    <a:cubicBezTo>
                      <a:pt x="459561" y="1130069"/>
                      <a:pt x="458352" y="1128860"/>
                      <a:pt x="458352" y="1128860"/>
                    </a:cubicBezTo>
                    <a:cubicBezTo>
                      <a:pt x="458352" y="1128860"/>
                      <a:pt x="457144" y="1130069"/>
                      <a:pt x="457144" y="1130069"/>
                    </a:cubicBezTo>
                    <a:cubicBezTo>
                      <a:pt x="457144" y="1131277"/>
                      <a:pt x="455936" y="1131277"/>
                      <a:pt x="455936" y="1132485"/>
                    </a:cubicBezTo>
                    <a:cubicBezTo>
                      <a:pt x="455936" y="1134901"/>
                      <a:pt x="453520" y="1136109"/>
                      <a:pt x="452312" y="1136109"/>
                    </a:cubicBezTo>
                    <a:cubicBezTo>
                      <a:pt x="448687" y="1136109"/>
                      <a:pt x="443855" y="1143358"/>
                      <a:pt x="442647" y="1144566"/>
                    </a:cubicBezTo>
                    <a:cubicBezTo>
                      <a:pt x="441439" y="1145774"/>
                      <a:pt x="439023" y="1149398"/>
                      <a:pt x="437814" y="1150607"/>
                    </a:cubicBezTo>
                    <a:cubicBezTo>
                      <a:pt x="435398" y="1151815"/>
                      <a:pt x="432982" y="1151815"/>
                      <a:pt x="431773" y="1154231"/>
                    </a:cubicBezTo>
                    <a:cubicBezTo>
                      <a:pt x="429358" y="1160272"/>
                      <a:pt x="434190" y="1166312"/>
                      <a:pt x="436606" y="1172353"/>
                    </a:cubicBezTo>
                    <a:cubicBezTo>
                      <a:pt x="437814" y="1173561"/>
                      <a:pt x="439023" y="1173561"/>
                      <a:pt x="440230" y="1174769"/>
                    </a:cubicBezTo>
                    <a:cubicBezTo>
                      <a:pt x="445063" y="1177185"/>
                      <a:pt x="449895" y="1179601"/>
                      <a:pt x="453520" y="1183226"/>
                    </a:cubicBezTo>
                    <a:cubicBezTo>
                      <a:pt x="455936" y="1186850"/>
                      <a:pt x="454728" y="1190475"/>
                      <a:pt x="451104" y="1192891"/>
                    </a:cubicBezTo>
                    <a:cubicBezTo>
                      <a:pt x="443855" y="1197723"/>
                      <a:pt x="431773" y="1196515"/>
                      <a:pt x="423317" y="1195307"/>
                    </a:cubicBezTo>
                    <a:cubicBezTo>
                      <a:pt x="423317" y="1195307"/>
                      <a:pt x="423317" y="1195307"/>
                      <a:pt x="423317" y="1195307"/>
                    </a:cubicBezTo>
                    <a:cubicBezTo>
                      <a:pt x="430566" y="1195307"/>
                      <a:pt x="440230" y="1196515"/>
                      <a:pt x="446271" y="1192891"/>
                    </a:cubicBezTo>
                    <a:cubicBezTo>
                      <a:pt x="451104" y="1190475"/>
                      <a:pt x="448687" y="1185642"/>
                      <a:pt x="443855" y="1182018"/>
                    </a:cubicBezTo>
                    <a:cubicBezTo>
                      <a:pt x="439023" y="1183226"/>
                      <a:pt x="432982" y="1182018"/>
                      <a:pt x="428149" y="1182018"/>
                    </a:cubicBezTo>
                    <a:cubicBezTo>
                      <a:pt x="426941" y="1182018"/>
                      <a:pt x="426941" y="1182018"/>
                      <a:pt x="425733" y="1182018"/>
                    </a:cubicBezTo>
                    <a:cubicBezTo>
                      <a:pt x="418484" y="1183226"/>
                      <a:pt x="411236" y="1183226"/>
                      <a:pt x="403987" y="1180810"/>
                    </a:cubicBezTo>
                    <a:cubicBezTo>
                      <a:pt x="400362" y="1179601"/>
                      <a:pt x="397946" y="1177185"/>
                      <a:pt x="396738" y="1175977"/>
                    </a:cubicBezTo>
                    <a:cubicBezTo>
                      <a:pt x="396738" y="1175977"/>
                      <a:pt x="396738" y="1177185"/>
                      <a:pt x="396738" y="1177185"/>
                    </a:cubicBezTo>
                    <a:cubicBezTo>
                      <a:pt x="396738" y="1182018"/>
                      <a:pt x="395530" y="1186850"/>
                      <a:pt x="393114" y="1190475"/>
                    </a:cubicBezTo>
                    <a:cubicBezTo>
                      <a:pt x="391905" y="1192891"/>
                      <a:pt x="389489" y="1195307"/>
                      <a:pt x="387073" y="1197723"/>
                    </a:cubicBezTo>
                    <a:cubicBezTo>
                      <a:pt x="382241" y="1202556"/>
                      <a:pt x="377408" y="1208597"/>
                      <a:pt x="382241" y="1217053"/>
                    </a:cubicBezTo>
                    <a:cubicBezTo>
                      <a:pt x="382241" y="1218261"/>
                      <a:pt x="383448" y="1218261"/>
                      <a:pt x="383448" y="1219470"/>
                    </a:cubicBezTo>
                    <a:cubicBezTo>
                      <a:pt x="384657" y="1218261"/>
                      <a:pt x="385865" y="1217053"/>
                      <a:pt x="385865" y="1214637"/>
                    </a:cubicBezTo>
                    <a:cubicBezTo>
                      <a:pt x="385865" y="1212221"/>
                      <a:pt x="385865" y="1208597"/>
                      <a:pt x="388281" y="1208597"/>
                    </a:cubicBezTo>
                    <a:cubicBezTo>
                      <a:pt x="393114" y="1207388"/>
                      <a:pt x="391905" y="1202556"/>
                      <a:pt x="395530" y="1198931"/>
                    </a:cubicBezTo>
                    <a:cubicBezTo>
                      <a:pt x="397946" y="1197723"/>
                      <a:pt x="403987" y="1196515"/>
                      <a:pt x="402779" y="1192891"/>
                    </a:cubicBezTo>
                    <a:cubicBezTo>
                      <a:pt x="402779" y="1191683"/>
                      <a:pt x="403987" y="1191683"/>
                      <a:pt x="405195" y="1191683"/>
                    </a:cubicBezTo>
                    <a:cubicBezTo>
                      <a:pt x="407611" y="1192891"/>
                      <a:pt x="411236" y="1194099"/>
                      <a:pt x="413652" y="1195307"/>
                    </a:cubicBezTo>
                    <a:cubicBezTo>
                      <a:pt x="413652" y="1195307"/>
                      <a:pt x="413652" y="1196515"/>
                      <a:pt x="413652" y="1196515"/>
                    </a:cubicBezTo>
                    <a:cubicBezTo>
                      <a:pt x="411236" y="1196515"/>
                      <a:pt x="408819" y="1196515"/>
                      <a:pt x="407611" y="1195307"/>
                    </a:cubicBezTo>
                    <a:cubicBezTo>
                      <a:pt x="407611" y="1196515"/>
                      <a:pt x="407611" y="1197723"/>
                      <a:pt x="407611" y="1200140"/>
                    </a:cubicBezTo>
                    <a:cubicBezTo>
                      <a:pt x="407611" y="1202556"/>
                      <a:pt x="406403" y="1203764"/>
                      <a:pt x="403987" y="1203764"/>
                    </a:cubicBezTo>
                    <a:cubicBezTo>
                      <a:pt x="399155" y="1203764"/>
                      <a:pt x="396738" y="1213429"/>
                      <a:pt x="391905" y="1212221"/>
                    </a:cubicBezTo>
                    <a:cubicBezTo>
                      <a:pt x="389489" y="1212221"/>
                      <a:pt x="391905" y="1217053"/>
                      <a:pt x="390698" y="1218261"/>
                    </a:cubicBezTo>
                    <a:cubicBezTo>
                      <a:pt x="389489" y="1221886"/>
                      <a:pt x="389489" y="1221886"/>
                      <a:pt x="390698" y="1225510"/>
                    </a:cubicBezTo>
                    <a:cubicBezTo>
                      <a:pt x="390698" y="1226718"/>
                      <a:pt x="390698" y="1226718"/>
                      <a:pt x="390698" y="1227926"/>
                    </a:cubicBezTo>
                    <a:cubicBezTo>
                      <a:pt x="394322" y="1231551"/>
                      <a:pt x="399155" y="1235175"/>
                      <a:pt x="403987" y="1237592"/>
                    </a:cubicBezTo>
                    <a:cubicBezTo>
                      <a:pt x="405195" y="1237592"/>
                      <a:pt x="405195" y="1238800"/>
                      <a:pt x="406403" y="1238800"/>
                    </a:cubicBezTo>
                    <a:cubicBezTo>
                      <a:pt x="418484" y="1244840"/>
                      <a:pt x="429358" y="1247256"/>
                      <a:pt x="442647" y="1246048"/>
                    </a:cubicBezTo>
                    <a:cubicBezTo>
                      <a:pt x="442647" y="1246048"/>
                      <a:pt x="443855" y="1246048"/>
                      <a:pt x="443855" y="1246048"/>
                    </a:cubicBezTo>
                    <a:cubicBezTo>
                      <a:pt x="449895" y="1244840"/>
                      <a:pt x="455936" y="1244840"/>
                      <a:pt x="461976" y="1241216"/>
                    </a:cubicBezTo>
                    <a:cubicBezTo>
                      <a:pt x="460769" y="1240008"/>
                      <a:pt x="461976" y="1238800"/>
                      <a:pt x="463185" y="1238800"/>
                    </a:cubicBezTo>
                    <a:cubicBezTo>
                      <a:pt x="465601" y="1238800"/>
                      <a:pt x="468017" y="1238800"/>
                      <a:pt x="470433" y="1240008"/>
                    </a:cubicBezTo>
                    <a:cubicBezTo>
                      <a:pt x="470433" y="1238800"/>
                      <a:pt x="470433" y="1238800"/>
                      <a:pt x="470433" y="1238800"/>
                    </a:cubicBezTo>
                    <a:cubicBezTo>
                      <a:pt x="470433" y="1238800"/>
                      <a:pt x="471642" y="1238800"/>
                      <a:pt x="471642" y="1238800"/>
                    </a:cubicBezTo>
                    <a:cubicBezTo>
                      <a:pt x="471642" y="1238800"/>
                      <a:pt x="472850" y="1238800"/>
                      <a:pt x="472850" y="1238800"/>
                    </a:cubicBezTo>
                    <a:cubicBezTo>
                      <a:pt x="474058" y="1240008"/>
                      <a:pt x="472850" y="1240008"/>
                      <a:pt x="472850" y="1241216"/>
                    </a:cubicBezTo>
                    <a:cubicBezTo>
                      <a:pt x="471642" y="1241216"/>
                      <a:pt x="469226" y="1241216"/>
                      <a:pt x="468017" y="1241216"/>
                    </a:cubicBezTo>
                    <a:cubicBezTo>
                      <a:pt x="468017" y="1241216"/>
                      <a:pt x="468017" y="1241216"/>
                      <a:pt x="468017" y="1241216"/>
                    </a:cubicBezTo>
                    <a:cubicBezTo>
                      <a:pt x="463185" y="1246048"/>
                      <a:pt x="457144" y="1247256"/>
                      <a:pt x="451104" y="1248465"/>
                    </a:cubicBezTo>
                    <a:cubicBezTo>
                      <a:pt x="442647" y="1250881"/>
                      <a:pt x="432982" y="1252089"/>
                      <a:pt x="423317" y="1253297"/>
                    </a:cubicBezTo>
                    <a:cubicBezTo>
                      <a:pt x="413652" y="1255713"/>
                      <a:pt x="403987" y="1255713"/>
                      <a:pt x="395530" y="1253297"/>
                    </a:cubicBezTo>
                    <a:cubicBezTo>
                      <a:pt x="395530" y="1253297"/>
                      <a:pt x="394322" y="1252089"/>
                      <a:pt x="395530" y="1252089"/>
                    </a:cubicBezTo>
                    <a:cubicBezTo>
                      <a:pt x="395530" y="1252089"/>
                      <a:pt x="395530" y="1252089"/>
                      <a:pt x="396738" y="1252089"/>
                    </a:cubicBezTo>
                    <a:cubicBezTo>
                      <a:pt x="390698" y="1250881"/>
                      <a:pt x="383448" y="1249673"/>
                      <a:pt x="378616" y="1244840"/>
                    </a:cubicBezTo>
                    <a:cubicBezTo>
                      <a:pt x="374992" y="1242424"/>
                      <a:pt x="372576" y="1240008"/>
                      <a:pt x="371367" y="1236383"/>
                    </a:cubicBezTo>
                    <a:cubicBezTo>
                      <a:pt x="371367" y="1233967"/>
                      <a:pt x="371367" y="1231551"/>
                      <a:pt x="372576" y="1229135"/>
                    </a:cubicBezTo>
                    <a:cubicBezTo>
                      <a:pt x="372576" y="1227926"/>
                      <a:pt x="373784" y="1227926"/>
                      <a:pt x="373784" y="1226718"/>
                    </a:cubicBezTo>
                    <a:cubicBezTo>
                      <a:pt x="376200" y="1224302"/>
                      <a:pt x="379824" y="1221886"/>
                      <a:pt x="383448" y="1221886"/>
                    </a:cubicBezTo>
                    <a:cubicBezTo>
                      <a:pt x="382241" y="1220678"/>
                      <a:pt x="381033" y="1219470"/>
                      <a:pt x="381033" y="1218261"/>
                    </a:cubicBezTo>
                    <a:cubicBezTo>
                      <a:pt x="379824" y="1215845"/>
                      <a:pt x="378616" y="1213429"/>
                      <a:pt x="377408" y="1212221"/>
                    </a:cubicBezTo>
                    <a:cubicBezTo>
                      <a:pt x="377408" y="1212221"/>
                      <a:pt x="377408" y="1212221"/>
                      <a:pt x="377408" y="1212221"/>
                    </a:cubicBezTo>
                    <a:cubicBezTo>
                      <a:pt x="373784" y="1212221"/>
                      <a:pt x="368952" y="1212221"/>
                      <a:pt x="367743" y="1212221"/>
                    </a:cubicBezTo>
                    <a:cubicBezTo>
                      <a:pt x="362911" y="1212221"/>
                      <a:pt x="358078" y="1213429"/>
                      <a:pt x="354454" y="1215845"/>
                    </a:cubicBezTo>
                    <a:cubicBezTo>
                      <a:pt x="345997" y="1223094"/>
                      <a:pt x="345997" y="1237592"/>
                      <a:pt x="345997" y="1248465"/>
                    </a:cubicBezTo>
                    <a:cubicBezTo>
                      <a:pt x="345997" y="1250881"/>
                      <a:pt x="344789" y="1254505"/>
                      <a:pt x="344789" y="1256922"/>
                    </a:cubicBezTo>
                    <a:cubicBezTo>
                      <a:pt x="344789" y="1259338"/>
                      <a:pt x="344789" y="1260546"/>
                      <a:pt x="344789" y="1262962"/>
                    </a:cubicBezTo>
                    <a:cubicBezTo>
                      <a:pt x="344789" y="1266586"/>
                      <a:pt x="343581" y="1269003"/>
                      <a:pt x="343581" y="1272627"/>
                    </a:cubicBezTo>
                    <a:cubicBezTo>
                      <a:pt x="343581" y="1275043"/>
                      <a:pt x="344789" y="1277459"/>
                      <a:pt x="344789" y="1279876"/>
                    </a:cubicBezTo>
                    <a:cubicBezTo>
                      <a:pt x="344789" y="1279876"/>
                      <a:pt x="345997" y="1279876"/>
                      <a:pt x="345997" y="1279876"/>
                    </a:cubicBezTo>
                    <a:cubicBezTo>
                      <a:pt x="347205" y="1279876"/>
                      <a:pt x="347205" y="1278668"/>
                      <a:pt x="348413" y="1277459"/>
                    </a:cubicBezTo>
                    <a:cubicBezTo>
                      <a:pt x="349621" y="1273835"/>
                      <a:pt x="349621" y="1270211"/>
                      <a:pt x="352038" y="1266586"/>
                    </a:cubicBezTo>
                    <a:cubicBezTo>
                      <a:pt x="353245" y="1265378"/>
                      <a:pt x="353245" y="1264170"/>
                      <a:pt x="354454" y="1262962"/>
                    </a:cubicBezTo>
                    <a:cubicBezTo>
                      <a:pt x="354454" y="1261754"/>
                      <a:pt x="355662" y="1260546"/>
                      <a:pt x="355662" y="1259338"/>
                    </a:cubicBezTo>
                    <a:cubicBezTo>
                      <a:pt x="358078" y="1254505"/>
                      <a:pt x="358078" y="1249673"/>
                      <a:pt x="360495" y="1244840"/>
                    </a:cubicBezTo>
                    <a:cubicBezTo>
                      <a:pt x="360495" y="1243632"/>
                      <a:pt x="361702" y="1243632"/>
                      <a:pt x="361702" y="1243632"/>
                    </a:cubicBezTo>
                    <a:cubicBezTo>
                      <a:pt x="361702" y="1242424"/>
                      <a:pt x="361702" y="1240008"/>
                      <a:pt x="362911" y="1238800"/>
                    </a:cubicBezTo>
                    <a:cubicBezTo>
                      <a:pt x="362911" y="1236383"/>
                      <a:pt x="362911" y="1235175"/>
                      <a:pt x="362911" y="1232759"/>
                    </a:cubicBezTo>
                    <a:cubicBezTo>
                      <a:pt x="362911" y="1231551"/>
                      <a:pt x="364119" y="1231551"/>
                      <a:pt x="365327" y="1232759"/>
                    </a:cubicBezTo>
                    <a:cubicBezTo>
                      <a:pt x="365327" y="1232759"/>
                      <a:pt x="366535" y="1233967"/>
                      <a:pt x="366535" y="1233967"/>
                    </a:cubicBezTo>
                    <a:cubicBezTo>
                      <a:pt x="367743" y="1233967"/>
                      <a:pt x="368952" y="1233967"/>
                      <a:pt x="368952" y="1235175"/>
                    </a:cubicBezTo>
                    <a:cubicBezTo>
                      <a:pt x="368952" y="1237592"/>
                      <a:pt x="368952" y="1238800"/>
                      <a:pt x="368952" y="1240008"/>
                    </a:cubicBezTo>
                    <a:cubicBezTo>
                      <a:pt x="370159" y="1242424"/>
                      <a:pt x="371367" y="1244840"/>
                      <a:pt x="372576" y="1247256"/>
                    </a:cubicBezTo>
                    <a:cubicBezTo>
                      <a:pt x="374992" y="1250881"/>
                      <a:pt x="378616" y="1255713"/>
                      <a:pt x="383448" y="1258129"/>
                    </a:cubicBezTo>
                    <a:cubicBezTo>
                      <a:pt x="393114" y="1264170"/>
                      <a:pt x="403987" y="1262962"/>
                      <a:pt x="413652" y="1262962"/>
                    </a:cubicBezTo>
                    <a:cubicBezTo>
                      <a:pt x="413652" y="1262962"/>
                      <a:pt x="413652" y="1262962"/>
                      <a:pt x="413652" y="1262962"/>
                    </a:cubicBezTo>
                    <a:cubicBezTo>
                      <a:pt x="403987" y="1264170"/>
                      <a:pt x="390698" y="1265378"/>
                      <a:pt x="381033" y="1259338"/>
                    </a:cubicBezTo>
                    <a:cubicBezTo>
                      <a:pt x="376200" y="1256922"/>
                      <a:pt x="371367" y="1252089"/>
                      <a:pt x="366535" y="1246048"/>
                    </a:cubicBezTo>
                    <a:cubicBezTo>
                      <a:pt x="366535" y="1247256"/>
                      <a:pt x="365327" y="1248465"/>
                      <a:pt x="364119" y="1248465"/>
                    </a:cubicBezTo>
                    <a:cubicBezTo>
                      <a:pt x="362911" y="1252089"/>
                      <a:pt x="362911" y="1255713"/>
                      <a:pt x="361702" y="1259338"/>
                    </a:cubicBezTo>
                    <a:cubicBezTo>
                      <a:pt x="360495" y="1262962"/>
                      <a:pt x="356870" y="1267795"/>
                      <a:pt x="355662" y="1271419"/>
                    </a:cubicBezTo>
                    <a:cubicBezTo>
                      <a:pt x="354454" y="1273835"/>
                      <a:pt x="354454" y="1277459"/>
                      <a:pt x="354454" y="1279876"/>
                    </a:cubicBezTo>
                    <a:cubicBezTo>
                      <a:pt x="354454" y="1282292"/>
                      <a:pt x="358078" y="1284708"/>
                      <a:pt x="359286" y="1287125"/>
                    </a:cubicBezTo>
                    <a:cubicBezTo>
                      <a:pt x="360495" y="1288332"/>
                      <a:pt x="360495" y="1289541"/>
                      <a:pt x="360495" y="1290749"/>
                    </a:cubicBezTo>
                    <a:cubicBezTo>
                      <a:pt x="362911" y="1294373"/>
                      <a:pt x="364119" y="1297998"/>
                      <a:pt x="364119" y="1301622"/>
                    </a:cubicBezTo>
                    <a:cubicBezTo>
                      <a:pt x="364119" y="1323368"/>
                      <a:pt x="345997" y="1331825"/>
                      <a:pt x="326667" y="1335450"/>
                    </a:cubicBezTo>
                    <a:cubicBezTo>
                      <a:pt x="314586" y="1339074"/>
                      <a:pt x="304920" y="1343906"/>
                      <a:pt x="296464" y="1354779"/>
                    </a:cubicBezTo>
                    <a:cubicBezTo>
                      <a:pt x="289215" y="1363236"/>
                      <a:pt x="284383" y="1372901"/>
                      <a:pt x="281967" y="1383774"/>
                    </a:cubicBezTo>
                    <a:cubicBezTo>
                      <a:pt x="280758" y="1391023"/>
                      <a:pt x="278342" y="1410353"/>
                      <a:pt x="292839" y="1406729"/>
                    </a:cubicBezTo>
                    <a:cubicBezTo>
                      <a:pt x="307337" y="1401896"/>
                      <a:pt x="318210" y="1391023"/>
                      <a:pt x="330291" y="1382566"/>
                    </a:cubicBezTo>
                    <a:cubicBezTo>
                      <a:pt x="330291" y="1382566"/>
                      <a:pt x="331499" y="1382566"/>
                      <a:pt x="331499" y="1383774"/>
                    </a:cubicBezTo>
                    <a:cubicBezTo>
                      <a:pt x="319418" y="1393439"/>
                      <a:pt x="306129" y="1410353"/>
                      <a:pt x="288007" y="1410353"/>
                    </a:cubicBezTo>
                    <a:cubicBezTo>
                      <a:pt x="277134" y="1410353"/>
                      <a:pt x="275926" y="1398272"/>
                      <a:pt x="277134" y="1391023"/>
                    </a:cubicBezTo>
                    <a:cubicBezTo>
                      <a:pt x="278342" y="1376526"/>
                      <a:pt x="285591" y="1363236"/>
                      <a:pt x="295256" y="1353571"/>
                    </a:cubicBezTo>
                    <a:cubicBezTo>
                      <a:pt x="300088" y="1347531"/>
                      <a:pt x="306129" y="1342698"/>
                      <a:pt x="313377" y="1339074"/>
                    </a:cubicBezTo>
                    <a:cubicBezTo>
                      <a:pt x="309753" y="1339074"/>
                      <a:pt x="304920" y="1339074"/>
                      <a:pt x="301296" y="1339074"/>
                    </a:cubicBezTo>
                    <a:cubicBezTo>
                      <a:pt x="286799" y="1346323"/>
                      <a:pt x="272302" y="1359612"/>
                      <a:pt x="269885" y="1376526"/>
                    </a:cubicBezTo>
                    <a:cubicBezTo>
                      <a:pt x="269885" y="1376526"/>
                      <a:pt x="268677" y="1376526"/>
                      <a:pt x="268677" y="1376526"/>
                    </a:cubicBezTo>
                    <a:cubicBezTo>
                      <a:pt x="266261" y="1360820"/>
                      <a:pt x="275926" y="1345114"/>
                      <a:pt x="289215" y="1339074"/>
                    </a:cubicBezTo>
                    <a:cubicBezTo>
                      <a:pt x="280758" y="1339074"/>
                      <a:pt x="273510" y="1339074"/>
                      <a:pt x="265053" y="1340282"/>
                    </a:cubicBezTo>
                    <a:cubicBezTo>
                      <a:pt x="261428" y="1341490"/>
                      <a:pt x="256596" y="1341490"/>
                      <a:pt x="252971" y="1342698"/>
                    </a:cubicBezTo>
                    <a:cubicBezTo>
                      <a:pt x="249347" y="1343906"/>
                      <a:pt x="245723" y="1343906"/>
                      <a:pt x="242099" y="1343906"/>
                    </a:cubicBezTo>
                    <a:cubicBezTo>
                      <a:pt x="237266" y="1343906"/>
                      <a:pt x="231225" y="1343906"/>
                      <a:pt x="227601" y="1341490"/>
                    </a:cubicBezTo>
                    <a:cubicBezTo>
                      <a:pt x="221560" y="1339074"/>
                      <a:pt x="216728" y="1335450"/>
                      <a:pt x="214311" y="1329409"/>
                    </a:cubicBezTo>
                    <a:cubicBezTo>
                      <a:pt x="214311" y="1328201"/>
                      <a:pt x="213103" y="1326993"/>
                      <a:pt x="213103" y="1325784"/>
                    </a:cubicBezTo>
                    <a:cubicBezTo>
                      <a:pt x="210687" y="1328201"/>
                      <a:pt x="204646" y="1328201"/>
                      <a:pt x="203439" y="1324576"/>
                    </a:cubicBezTo>
                    <a:cubicBezTo>
                      <a:pt x="202230" y="1322160"/>
                      <a:pt x="202230" y="1319744"/>
                      <a:pt x="201022" y="1318536"/>
                    </a:cubicBezTo>
                    <a:cubicBezTo>
                      <a:pt x="197398" y="1314911"/>
                      <a:pt x="192565" y="1318536"/>
                      <a:pt x="190149" y="1320952"/>
                    </a:cubicBezTo>
                    <a:cubicBezTo>
                      <a:pt x="187733" y="1324576"/>
                      <a:pt x="186525" y="1328201"/>
                      <a:pt x="185317" y="1333033"/>
                    </a:cubicBezTo>
                    <a:cubicBezTo>
                      <a:pt x="184108" y="1341490"/>
                      <a:pt x="185317" y="1349947"/>
                      <a:pt x="185317" y="1358404"/>
                    </a:cubicBezTo>
                    <a:cubicBezTo>
                      <a:pt x="185317" y="1360820"/>
                      <a:pt x="186525" y="1364444"/>
                      <a:pt x="186525" y="1366860"/>
                    </a:cubicBezTo>
                    <a:cubicBezTo>
                      <a:pt x="187733" y="1370485"/>
                      <a:pt x="188941" y="1375317"/>
                      <a:pt x="193774" y="1374109"/>
                    </a:cubicBezTo>
                    <a:cubicBezTo>
                      <a:pt x="194982" y="1374109"/>
                      <a:pt x="196189" y="1372901"/>
                      <a:pt x="196189" y="1372901"/>
                    </a:cubicBezTo>
                    <a:cubicBezTo>
                      <a:pt x="197398" y="1371693"/>
                      <a:pt x="199814" y="1370485"/>
                      <a:pt x="201022" y="1369277"/>
                    </a:cubicBezTo>
                    <a:cubicBezTo>
                      <a:pt x="201022" y="1369277"/>
                      <a:pt x="202230" y="1369277"/>
                      <a:pt x="201022" y="1369277"/>
                    </a:cubicBezTo>
                    <a:cubicBezTo>
                      <a:pt x="201022" y="1369277"/>
                      <a:pt x="201022" y="1370485"/>
                      <a:pt x="199814" y="1370485"/>
                    </a:cubicBezTo>
                    <a:cubicBezTo>
                      <a:pt x="199814" y="1370485"/>
                      <a:pt x="199814" y="1370485"/>
                      <a:pt x="199814" y="1370485"/>
                    </a:cubicBezTo>
                    <a:cubicBezTo>
                      <a:pt x="199814" y="1370485"/>
                      <a:pt x="198606" y="1371693"/>
                      <a:pt x="198606" y="1371693"/>
                    </a:cubicBezTo>
                    <a:cubicBezTo>
                      <a:pt x="190149" y="1378942"/>
                      <a:pt x="179276" y="1386190"/>
                      <a:pt x="168403" y="1389815"/>
                    </a:cubicBezTo>
                    <a:close/>
                    <a:moveTo>
                      <a:pt x="960932" y="1312495"/>
                    </a:moveTo>
                    <a:lnTo>
                      <a:pt x="960932" y="1312495"/>
                    </a:lnTo>
                    <a:cubicBezTo>
                      <a:pt x="960932" y="1312495"/>
                      <a:pt x="960932" y="1312495"/>
                      <a:pt x="960932" y="1312495"/>
                    </a:cubicBezTo>
                    <a:lnTo>
                      <a:pt x="960932" y="1312495"/>
                    </a:lnTo>
                    <a:close/>
                    <a:moveTo>
                      <a:pt x="788170" y="1085368"/>
                    </a:moveTo>
                    <a:lnTo>
                      <a:pt x="788170" y="1085368"/>
                    </a:lnTo>
                    <a:cubicBezTo>
                      <a:pt x="788170" y="1085368"/>
                      <a:pt x="788170" y="1085368"/>
                      <a:pt x="788170" y="1085368"/>
                    </a:cubicBezTo>
                    <a:lnTo>
                      <a:pt x="788170" y="1085368"/>
                    </a:lnTo>
                    <a:lnTo>
                      <a:pt x="788170" y="1085368"/>
                    </a:lnTo>
                    <a:close/>
                    <a:moveTo>
                      <a:pt x="749510" y="1061206"/>
                    </a:moveTo>
                    <a:lnTo>
                      <a:pt x="749510" y="1061206"/>
                    </a:lnTo>
                    <a:lnTo>
                      <a:pt x="749510" y="1061206"/>
                    </a:lnTo>
                    <a:cubicBezTo>
                      <a:pt x="753134" y="1058789"/>
                      <a:pt x="756759" y="1056373"/>
                      <a:pt x="757966" y="1052749"/>
                    </a:cubicBezTo>
                    <a:cubicBezTo>
                      <a:pt x="757966" y="1051541"/>
                      <a:pt x="756759" y="1051541"/>
                      <a:pt x="756759" y="1052749"/>
                    </a:cubicBezTo>
                    <a:cubicBezTo>
                      <a:pt x="755551" y="1056373"/>
                      <a:pt x="750718" y="1058789"/>
                      <a:pt x="749510" y="1061206"/>
                    </a:cubicBezTo>
                    <a:cubicBezTo>
                      <a:pt x="748302" y="1061206"/>
                      <a:pt x="749510" y="1062414"/>
                      <a:pt x="749510" y="1061206"/>
                    </a:cubicBezTo>
                    <a:close/>
                    <a:moveTo>
                      <a:pt x="556211" y="1349947"/>
                    </a:moveTo>
                    <a:cubicBezTo>
                      <a:pt x="553794" y="1363236"/>
                      <a:pt x="557418" y="1376526"/>
                      <a:pt x="561043" y="1389815"/>
                    </a:cubicBezTo>
                    <a:cubicBezTo>
                      <a:pt x="561043" y="1389815"/>
                      <a:pt x="562251" y="1389815"/>
                      <a:pt x="562251" y="1389815"/>
                    </a:cubicBezTo>
                    <a:cubicBezTo>
                      <a:pt x="562251" y="1383774"/>
                      <a:pt x="561043" y="1377734"/>
                      <a:pt x="559835" y="1371693"/>
                    </a:cubicBezTo>
                    <a:cubicBezTo>
                      <a:pt x="558626" y="1364444"/>
                      <a:pt x="558626" y="1357196"/>
                      <a:pt x="559835" y="1351155"/>
                    </a:cubicBezTo>
                    <a:cubicBezTo>
                      <a:pt x="561043" y="1337866"/>
                      <a:pt x="563459" y="1325784"/>
                      <a:pt x="568292" y="1313703"/>
                    </a:cubicBezTo>
                    <a:lnTo>
                      <a:pt x="568292" y="1313703"/>
                    </a:lnTo>
                    <a:cubicBezTo>
                      <a:pt x="568292" y="1313703"/>
                      <a:pt x="568292" y="1313703"/>
                      <a:pt x="568292" y="1313703"/>
                    </a:cubicBezTo>
                    <a:cubicBezTo>
                      <a:pt x="561043" y="1324576"/>
                      <a:pt x="558626" y="1336657"/>
                      <a:pt x="556211" y="1349947"/>
                    </a:cubicBezTo>
                    <a:close/>
                    <a:moveTo>
                      <a:pt x="182900" y="1476800"/>
                    </a:moveTo>
                    <a:cubicBezTo>
                      <a:pt x="182900" y="1476800"/>
                      <a:pt x="182900" y="1476800"/>
                      <a:pt x="182900" y="1476800"/>
                    </a:cubicBezTo>
                    <a:cubicBezTo>
                      <a:pt x="182900" y="1476800"/>
                      <a:pt x="182900" y="1476800"/>
                      <a:pt x="182900" y="1476800"/>
                    </a:cubicBezTo>
                    <a:lnTo>
                      <a:pt x="182900" y="1476800"/>
                    </a:lnTo>
                    <a:close/>
                    <a:moveTo>
                      <a:pt x="466809" y="1345114"/>
                    </a:moveTo>
                    <a:lnTo>
                      <a:pt x="466809" y="1345114"/>
                    </a:lnTo>
                    <a:lnTo>
                      <a:pt x="466809" y="1345114"/>
                    </a:lnTo>
                    <a:lnTo>
                      <a:pt x="466809" y="1345114"/>
                    </a:lnTo>
                    <a:lnTo>
                      <a:pt x="466809" y="1345114"/>
                    </a:lnTo>
                    <a:close/>
                    <a:moveTo>
                      <a:pt x="945225" y="1284708"/>
                    </a:moveTo>
                    <a:lnTo>
                      <a:pt x="945225" y="1284708"/>
                    </a:lnTo>
                    <a:lnTo>
                      <a:pt x="945225" y="1284708"/>
                    </a:lnTo>
                    <a:cubicBezTo>
                      <a:pt x="945225" y="1284708"/>
                      <a:pt x="945225" y="1284708"/>
                      <a:pt x="945225" y="1284708"/>
                    </a:cubicBezTo>
                    <a:lnTo>
                      <a:pt x="945225" y="1284708"/>
                    </a:lnTo>
                    <a:close/>
                    <a:moveTo>
                      <a:pt x="749510" y="1069663"/>
                    </a:moveTo>
                    <a:cubicBezTo>
                      <a:pt x="751926" y="1068454"/>
                      <a:pt x="753134" y="1066038"/>
                      <a:pt x="754342" y="1064830"/>
                    </a:cubicBezTo>
                    <a:cubicBezTo>
                      <a:pt x="756759" y="1062414"/>
                      <a:pt x="757966" y="1059997"/>
                      <a:pt x="759175" y="1057581"/>
                    </a:cubicBezTo>
                    <a:cubicBezTo>
                      <a:pt x="759175" y="1057581"/>
                      <a:pt x="757966" y="1056373"/>
                      <a:pt x="757966" y="1057581"/>
                    </a:cubicBezTo>
                    <a:cubicBezTo>
                      <a:pt x="755551" y="1059997"/>
                      <a:pt x="754342" y="1062414"/>
                      <a:pt x="751926" y="1063622"/>
                    </a:cubicBezTo>
                    <a:cubicBezTo>
                      <a:pt x="751926" y="1064830"/>
                      <a:pt x="748302" y="1067246"/>
                      <a:pt x="749510" y="1069663"/>
                    </a:cubicBezTo>
                    <a:cubicBezTo>
                      <a:pt x="748302" y="1069663"/>
                      <a:pt x="748302" y="1069663"/>
                      <a:pt x="749510" y="1069663"/>
                    </a:cubicBezTo>
                    <a:close/>
                    <a:moveTo>
                      <a:pt x="720515" y="1091409"/>
                    </a:moveTo>
                    <a:cubicBezTo>
                      <a:pt x="720515" y="1091409"/>
                      <a:pt x="721723" y="1091409"/>
                      <a:pt x="720515" y="1091409"/>
                    </a:cubicBezTo>
                    <a:cubicBezTo>
                      <a:pt x="722931" y="1087784"/>
                      <a:pt x="720515" y="1084160"/>
                      <a:pt x="718099" y="1080536"/>
                    </a:cubicBezTo>
                    <a:cubicBezTo>
                      <a:pt x="715682" y="1076911"/>
                      <a:pt x="715682" y="1072079"/>
                      <a:pt x="712058" y="1069663"/>
                    </a:cubicBezTo>
                    <a:lnTo>
                      <a:pt x="712058" y="1069663"/>
                    </a:lnTo>
                    <a:lnTo>
                      <a:pt x="712058" y="1069663"/>
                    </a:lnTo>
                    <a:cubicBezTo>
                      <a:pt x="709642" y="1068454"/>
                      <a:pt x="707226" y="1069663"/>
                      <a:pt x="707226" y="1070870"/>
                    </a:cubicBezTo>
                    <a:cubicBezTo>
                      <a:pt x="706017" y="1073287"/>
                      <a:pt x="706017" y="1079327"/>
                      <a:pt x="707226" y="1081744"/>
                    </a:cubicBezTo>
                    <a:cubicBezTo>
                      <a:pt x="707226" y="1081744"/>
                      <a:pt x="708434" y="1081744"/>
                      <a:pt x="708434" y="1081744"/>
                    </a:cubicBezTo>
                    <a:cubicBezTo>
                      <a:pt x="709642" y="1079327"/>
                      <a:pt x="708434" y="1075703"/>
                      <a:pt x="709642" y="1073287"/>
                    </a:cubicBezTo>
                    <a:cubicBezTo>
                      <a:pt x="709642" y="1072079"/>
                      <a:pt x="709642" y="1070870"/>
                      <a:pt x="710850" y="1070870"/>
                    </a:cubicBezTo>
                    <a:cubicBezTo>
                      <a:pt x="710850" y="1070870"/>
                      <a:pt x="713267" y="1073287"/>
                      <a:pt x="713267" y="1073287"/>
                    </a:cubicBezTo>
                    <a:cubicBezTo>
                      <a:pt x="714474" y="1075703"/>
                      <a:pt x="715682" y="1079327"/>
                      <a:pt x="718099" y="1081744"/>
                    </a:cubicBezTo>
                    <a:cubicBezTo>
                      <a:pt x="719307" y="1085368"/>
                      <a:pt x="721723" y="1087784"/>
                      <a:pt x="720515" y="1091409"/>
                    </a:cubicBezTo>
                    <a:close/>
                    <a:moveTo>
                      <a:pt x="872738" y="1237592"/>
                    </a:moveTo>
                    <a:lnTo>
                      <a:pt x="872738" y="1237592"/>
                    </a:lnTo>
                    <a:lnTo>
                      <a:pt x="872738" y="1237592"/>
                    </a:lnTo>
                    <a:lnTo>
                      <a:pt x="872738" y="1237592"/>
                    </a:lnTo>
                    <a:close/>
                    <a:moveTo>
                      <a:pt x="968180" y="1017713"/>
                    </a:moveTo>
                    <a:lnTo>
                      <a:pt x="968180" y="1017713"/>
                    </a:lnTo>
                    <a:cubicBezTo>
                      <a:pt x="968180" y="1017713"/>
                      <a:pt x="968180" y="1017713"/>
                      <a:pt x="968180" y="1017713"/>
                    </a:cubicBezTo>
                    <a:lnTo>
                      <a:pt x="968180" y="1017713"/>
                    </a:lnTo>
                    <a:lnTo>
                      <a:pt x="968180" y="1017713"/>
                    </a:lnTo>
                    <a:close/>
                    <a:moveTo>
                      <a:pt x="590038" y="1156647"/>
                    </a:moveTo>
                    <a:lnTo>
                      <a:pt x="590038" y="1156647"/>
                    </a:lnTo>
                    <a:cubicBezTo>
                      <a:pt x="592454" y="1155439"/>
                      <a:pt x="598495" y="1151815"/>
                      <a:pt x="600911" y="1156647"/>
                    </a:cubicBezTo>
                    <a:cubicBezTo>
                      <a:pt x="602119" y="1160272"/>
                      <a:pt x="603327" y="1162688"/>
                      <a:pt x="604535" y="1166312"/>
                    </a:cubicBezTo>
                    <a:cubicBezTo>
                      <a:pt x="605743" y="1168728"/>
                      <a:pt x="609368" y="1172353"/>
                      <a:pt x="612992" y="1172353"/>
                    </a:cubicBezTo>
                    <a:cubicBezTo>
                      <a:pt x="616617" y="1172353"/>
                      <a:pt x="620241" y="1171145"/>
                      <a:pt x="621449" y="1167520"/>
                    </a:cubicBezTo>
                    <a:cubicBezTo>
                      <a:pt x="622657" y="1165104"/>
                      <a:pt x="623865" y="1162688"/>
                      <a:pt x="622657" y="1160272"/>
                    </a:cubicBezTo>
                    <a:cubicBezTo>
                      <a:pt x="622657" y="1159064"/>
                      <a:pt x="621449" y="1157855"/>
                      <a:pt x="621449" y="1156647"/>
                    </a:cubicBezTo>
                    <a:cubicBezTo>
                      <a:pt x="619032" y="1153023"/>
                      <a:pt x="629906" y="1154231"/>
                      <a:pt x="629906" y="1155439"/>
                    </a:cubicBezTo>
                    <a:cubicBezTo>
                      <a:pt x="629906" y="1155439"/>
                      <a:pt x="631114" y="1155439"/>
                      <a:pt x="631114" y="1155439"/>
                    </a:cubicBezTo>
                    <a:cubicBezTo>
                      <a:pt x="631114" y="1153023"/>
                      <a:pt x="625073" y="1151815"/>
                      <a:pt x="623865" y="1151815"/>
                    </a:cubicBezTo>
                    <a:cubicBezTo>
                      <a:pt x="615408" y="1153023"/>
                      <a:pt x="621449" y="1161480"/>
                      <a:pt x="619032" y="1166312"/>
                    </a:cubicBezTo>
                    <a:cubicBezTo>
                      <a:pt x="615408" y="1173561"/>
                      <a:pt x="608160" y="1163896"/>
                      <a:pt x="606951" y="1160272"/>
                    </a:cubicBezTo>
                    <a:cubicBezTo>
                      <a:pt x="605743" y="1157855"/>
                      <a:pt x="605743" y="1154231"/>
                      <a:pt x="603327" y="1151815"/>
                    </a:cubicBezTo>
                    <a:cubicBezTo>
                      <a:pt x="597286" y="1149398"/>
                      <a:pt x="592454" y="1153023"/>
                      <a:pt x="590038" y="1156647"/>
                    </a:cubicBezTo>
                    <a:cubicBezTo>
                      <a:pt x="588829" y="1156647"/>
                      <a:pt x="590038" y="1156647"/>
                      <a:pt x="590038" y="1156647"/>
                    </a:cubicBezTo>
                    <a:close/>
                    <a:moveTo>
                      <a:pt x="661317" y="1177185"/>
                    </a:moveTo>
                    <a:lnTo>
                      <a:pt x="661317" y="1177185"/>
                    </a:lnTo>
                    <a:cubicBezTo>
                      <a:pt x="669774" y="1175977"/>
                      <a:pt x="678231" y="1177185"/>
                      <a:pt x="686688" y="1173561"/>
                    </a:cubicBezTo>
                    <a:cubicBezTo>
                      <a:pt x="686688" y="1173561"/>
                      <a:pt x="686688" y="1172353"/>
                      <a:pt x="686688" y="1172353"/>
                    </a:cubicBezTo>
                    <a:cubicBezTo>
                      <a:pt x="685479" y="1172353"/>
                      <a:pt x="685479" y="1172353"/>
                      <a:pt x="684271" y="1172353"/>
                    </a:cubicBezTo>
                    <a:cubicBezTo>
                      <a:pt x="684271" y="1172353"/>
                      <a:pt x="684271" y="1172353"/>
                      <a:pt x="684271" y="1172353"/>
                    </a:cubicBezTo>
                    <a:cubicBezTo>
                      <a:pt x="687896" y="1172353"/>
                      <a:pt x="679438" y="1173561"/>
                      <a:pt x="679438" y="1173561"/>
                    </a:cubicBezTo>
                    <a:cubicBezTo>
                      <a:pt x="677023" y="1173561"/>
                      <a:pt x="673398" y="1173561"/>
                      <a:pt x="670982" y="1173561"/>
                    </a:cubicBezTo>
                    <a:cubicBezTo>
                      <a:pt x="667357" y="1173561"/>
                      <a:pt x="664942" y="1173561"/>
                      <a:pt x="661317" y="1173561"/>
                    </a:cubicBezTo>
                    <a:cubicBezTo>
                      <a:pt x="651652" y="1174769"/>
                      <a:pt x="641987" y="1178394"/>
                      <a:pt x="633530" y="1183226"/>
                    </a:cubicBezTo>
                    <a:cubicBezTo>
                      <a:pt x="632322" y="1183226"/>
                      <a:pt x="633530" y="1184434"/>
                      <a:pt x="634739" y="1184434"/>
                    </a:cubicBezTo>
                    <a:cubicBezTo>
                      <a:pt x="643195" y="1182018"/>
                      <a:pt x="651652" y="1178394"/>
                      <a:pt x="661317" y="1177185"/>
                    </a:cubicBezTo>
                    <a:close/>
                    <a:moveTo>
                      <a:pt x="784545" y="1337866"/>
                    </a:moveTo>
                    <a:cubicBezTo>
                      <a:pt x="784545" y="1337866"/>
                      <a:pt x="784545" y="1337866"/>
                      <a:pt x="784545" y="1337866"/>
                    </a:cubicBezTo>
                    <a:lnTo>
                      <a:pt x="784545" y="1337866"/>
                    </a:lnTo>
                    <a:lnTo>
                      <a:pt x="784545" y="1337866"/>
                    </a:lnTo>
                    <a:close/>
                    <a:moveTo>
                      <a:pt x="957307" y="1178394"/>
                    </a:moveTo>
                    <a:lnTo>
                      <a:pt x="957307" y="1178394"/>
                    </a:lnTo>
                    <a:lnTo>
                      <a:pt x="957307" y="1178394"/>
                    </a:lnTo>
                    <a:cubicBezTo>
                      <a:pt x="954891" y="1178394"/>
                      <a:pt x="952475" y="1179601"/>
                      <a:pt x="950058" y="1180810"/>
                    </a:cubicBezTo>
                    <a:cubicBezTo>
                      <a:pt x="946434" y="1182018"/>
                      <a:pt x="942810" y="1183226"/>
                      <a:pt x="939185" y="1184434"/>
                    </a:cubicBezTo>
                    <a:cubicBezTo>
                      <a:pt x="937977" y="1184434"/>
                      <a:pt x="936769" y="1184434"/>
                      <a:pt x="935561" y="1184434"/>
                    </a:cubicBezTo>
                    <a:cubicBezTo>
                      <a:pt x="931936" y="1184434"/>
                      <a:pt x="927104" y="1184434"/>
                      <a:pt x="924688" y="1186850"/>
                    </a:cubicBezTo>
                    <a:cubicBezTo>
                      <a:pt x="922272" y="1188058"/>
                      <a:pt x="921063" y="1190475"/>
                      <a:pt x="919855" y="1192891"/>
                    </a:cubicBezTo>
                    <a:cubicBezTo>
                      <a:pt x="919855" y="1192891"/>
                      <a:pt x="919855" y="1192891"/>
                      <a:pt x="919855" y="1192891"/>
                    </a:cubicBezTo>
                    <a:cubicBezTo>
                      <a:pt x="918647" y="1195307"/>
                      <a:pt x="918647" y="1197723"/>
                      <a:pt x="919855" y="1201348"/>
                    </a:cubicBezTo>
                    <a:cubicBezTo>
                      <a:pt x="919855" y="1203764"/>
                      <a:pt x="921063" y="1206180"/>
                      <a:pt x="922272" y="1208597"/>
                    </a:cubicBezTo>
                    <a:cubicBezTo>
                      <a:pt x="923479" y="1211013"/>
                      <a:pt x="925896" y="1213429"/>
                      <a:pt x="928312" y="1215845"/>
                    </a:cubicBezTo>
                    <a:cubicBezTo>
                      <a:pt x="929520" y="1217053"/>
                      <a:pt x="930729" y="1218261"/>
                      <a:pt x="931936" y="1218261"/>
                    </a:cubicBezTo>
                    <a:cubicBezTo>
                      <a:pt x="937977" y="1223094"/>
                      <a:pt x="945225" y="1220678"/>
                      <a:pt x="951266" y="1218261"/>
                    </a:cubicBezTo>
                    <a:cubicBezTo>
                      <a:pt x="952475" y="1217053"/>
                      <a:pt x="954891" y="1215845"/>
                      <a:pt x="956099" y="1215845"/>
                    </a:cubicBezTo>
                    <a:cubicBezTo>
                      <a:pt x="956099" y="1215845"/>
                      <a:pt x="956099" y="1215845"/>
                      <a:pt x="956099" y="1215845"/>
                    </a:cubicBezTo>
                    <a:cubicBezTo>
                      <a:pt x="956099" y="1215845"/>
                      <a:pt x="956099" y="1215845"/>
                      <a:pt x="956099" y="1215845"/>
                    </a:cubicBezTo>
                    <a:cubicBezTo>
                      <a:pt x="956099" y="1215845"/>
                      <a:pt x="956099" y="1215845"/>
                      <a:pt x="956099" y="1215845"/>
                    </a:cubicBezTo>
                    <a:cubicBezTo>
                      <a:pt x="948850" y="1219470"/>
                      <a:pt x="941601" y="1221886"/>
                      <a:pt x="934353" y="1218261"/>
                    </a:cubicBezTo>
                    <a:cubicBezTo>
                      <a:pt x="934353" y="1218261"/>
                      <a:pt x="934353" y="1218261"/>
                      <a:pt x="934353" y="1218261"/>
                    </a:cubicBezTo>
                    <a:cubicBezTo>
                      <a:pt x="934353" y="1218261"/>
                      <a:pt x="933144" y="1218261"/>
                      <a:pt x="933144" y="1217053"/>
                    </a:cubicBezTo>
                    <a:cubicBezTo>
                      <a:pt x="933144" y="1217053"/>
                      <a:pt x="933144" y="1217053"/>
                      <a:pt x="933144" y="1217053"/>
                    </a:cubicBezTo>
                    <a:cubicBezTo>
                      <a:pt x="933144" y="1217053"/>
                      <a:pt x="931936" y="1217053"/>
                      <a:pt x="931936" y="1215845"/>
                    </a:cubicBezTo>
                    <a:cubicBezTo>
                      <a:pt x="931936" y="1215845"/>
                      <a:pt x="931936" y="1215845"/>
                      <a:pt x="931936" y="1215845"/>
                    </a:cubicBezTo>
                    <a:cubicBezTo>
                      <a:pt x="931936" y="1215845"/>
                      <a:pt x="931936" y="1215845"/>
                      <a:pt x="930729" y="1214637"/>
                    </a:cubicBezTo>
                    <a:cubicBezTo>
                      <a:pt x="925896" y="1209804"/>
                      <a:pt x="923479" y="1203764"/>
                      <a:pt x="923479" y="1197723"/>
                    </a:cubicBezTo>
                    <a:cubicBezTo>
                      <a:pt x="923479" y="1196515"/>
                      <a:pt x="923479" y="1194099"/>
                      <a:pt x="924688" y="1192891"/>
                    </a:cubicBezTo>
                    <a:cubicBezTo>
                      <a:pt x="928312" y="1188058"/>
                      <a:pt x="936769" y="1188058"/>
                      <a:pt x="942810" y="1186850"/>
                    </a:cubicBezTo>
                    <a:cubicBezTo>
                      <a:pt x="945225" y="1186850"/>
                      <a:pt x="946434" y="1185642"/>
                      <a:pt x="948850" y="1184434"/>
                    </a:cubicBezTo>
                    <a:cubicBezTo>
                      <a:pt x="950058" y="1184434"/>
                      <a:pt x="951266" y="1183226"/>
                      <a:pt x="952475" y="1183226"/>
                    </a:cubicBezTo>
                    <a:cubicBezTo>
                      <a:pt x="951266" y="1180810"/>
                      <a:pt x="954891" y="1179601"/>
                      <a:pt x="957307" y="1178394"/>
                    </a:cubicBezTo>
                    <a:cubicBezTo>
                      <a:pt x="957307" y="1178394"/>
                      <a:pt x="957307" y="1178394"/>
                      <a:pt x="957307" y="1178394"/>
                    </a:cubicBezTo>
                    <a:cubicBezTo>
                      <a:pt x="957307" y="1178394"/>
                      <a:pt x="957307" y="1178394"/>
                      <a:pt x="957307" y="1178394"/>
                    </a:cubicBezTo>
                    <a:cubicBezTo>
                      <a:pt x="957307" y="1178394"/>
                      <a:pt x="957307" y="1178394"/>
                      <a:pt x="957307" y="1178394"/>
                    </a:cubicBezTo>
                    <a:close/>
                    <a:moveTo>
                      <a:pt x="875155" y="1125236"/>
                    </a:moveTo>
                    <a:lnTo>
                      <a:pt x="875155" y="1125236"/>
                    </a:lnTo>
                    <a:lnTo>
                      <a:pt x="875155" y="1125236"/>
                    </a:lnTo>
                    <a:cubicBezTo>
                      <a:pt x="879987" y="1131277"/>
                      <a:pt x="887236" y="1136109"/>
                      <a:pt x="894485" y="1137317"/>
                    </a:cubicBezTo>
                    <a:cubicBezTo>
                      <a:pt x="902941" y="1138525"/>
                      <a:pt x="911398" y="1136109"/>
                      <a:pt x="919855" y="1133693"/>
                    </a:cubicBezTo>
                    <a:cubicBezTo>
                      <a:pt x="923479" y="1132485"/>
                      <a:pt x="925896" y="1132485"/>
                      <a:pt x="929520" y="1132485"/>
                    </a:cubicBezTo>
                    <a:cubicBezTo>
                      <a:pt x="936769" y="1131277"/>
                      <a:pt x="942810" y="1130069"/>
                      <a:pt x="950058" y="1128860"/>
                    </a:cubicBezTo>
                    <a:cubicBezTo>
                      <a:pt x="950058" y="1128860"/>
                      <a:pt x="950058" y="1128860"/>
                      <a:pt x="950058" y="1128860"/>
                    </a:cubicBezTo>
                    <a:cubicBezTo>
                      <a:pt x="950058" y="1128860"/>
                      <a:pt x="950058" y="1128860"/>
                      <a:pt x="950058" y="1128860"/>
                    </a:cubicBezTo>
                    <a:cubicBezTo>
                      <a:pt x="947642" y="1128860"/>
                      <a:pt x="944018" y="1128860"/>
                      <a:pt x="941601" y="1128860"/>
                    </a:cubicBezTo>
                    <a:cubicBezTo>
                      <a:pt x="935561" y="1128860"/>
                      <a:pt x="929520" y="1130069"/>
                      <a:pt x="923479" y="1131277"/>
                    </a:cubicBezTo>
                    <a:cubicBezTo>
                      <a:pt x="923479" y="1131277"/>
                      <a:pt x="923479" y="1131277"/>
                      <a:pt x="923479" y="1131277"/>
                    </a:cubicBezTo>
                    <a:lnTo>
                      <a:pt x="923479" y="1131277"/>
                    </a:lnTo>
                    <a:cubicBezTo>
                      <a:pt x="921063" y="1131277"/>
                      <a:pt x="917439" y="1132485"/>
                      <a:pt x="915022" y="1132485"/>
                    </a:cubicBezTo>
                    <a:cubicBezTo>
                      <a:pt x="906566" y="1134901"/>
                      <a:pt x="896901" y="1134901"/>
                      <a:pt x="888444" y="1132485"/>
                    </a:cubicBezTo>
                    <a:cubicBezTo>
                      <a:pt x="888444" y="1132485"/>
                      <a:pt x="888444" y="1132485"/>
                      <a:pt x="888444" y="1132485"/>
                    </a:cubicBezTo>
                    <a:cubicBezTo>
                      <a:pt x="888444" y="1132485"/>
                      <a:pt x="888444" y="1132485"/>
                      <a:pt x="888444" y="1132485"/>
                    </a:cubicBezTo>
                    <a:cubicBezTo>
                      <a:pt x="887236" y="1131277"/>
                      <a:pt x="884819" y="1131277"/>
                      <a:pt x="883612" y="1130069"/>
                    </a:cubicBezTo>
                    <a:cubicBezTo>
                      <a:pt x="883612" y="1130069"/>
                      <a:pt x="882404" y="1130069"/>
                      <a:pt x="882404" y="1128860"/>
                    </a:cubicBezTo>
                    <a:cubicBezTo>
                      <a:pt x="882404" y="1128860"/>
                      <a:pt x="882404" y="1128860"/>
                      <a:pt x="882404" y="1128860"/>
                    </a:cubicBezTo>
                    <a:cubicBezTo>
                      <a:pt x="879987" y="1126444"/>
                      <a:pt x="876363" y="1122820"/>
                      <a:pt x="875155" y="1119195"/>
                    </a:cubicBezTo>
                    <a:cubicBezTo>
                      <a:pt x="872738" y="1115571"/>
                      <a:pt x="872738" y="1111947"/>
                      <a:pt x="873947" y="1108322"/>
                    </a:cubicBezTo>
                    <a:cubicBezTo>
                      <a:pt x="873947" y="1108322"/>
                      <a:pt x="873947" y="1108322"/>
                      <a:pt x="873947" y="1108322"/>
                    </a:cubicBezTo>
                    <a:cubicBezTo>
                      <a:pt x="873947" y="1108322"/>
                      <a:pt x="873947" y="1108322"/>
                      <a:pt x="873947" y="1108322"/>
                    </a:cubicBezTo>
                    <a:cubicBezTo>
                      <a:pt x="876363" y="1099866"/>
                      <a:pt x="886028" y="1095033"/>
                      <a:pt x="894485" y="1092617"/>
                    </a:cubicBezTo>
                    <a:cubicBezTo>
                      <a:pt x="894485" y="1092617"/>
                      <a:pt x="894485" y="1092617"/>
                      <a:pt x="895693" y="1092617"/>
                    </a:cubicBezTo>
                    <a:cubicBezTo>
                      <a:pt x="907774" y="1090200"/>
                      <a:pt x="921063" y="1093825"/>
                      <a:pt x="933144" y="1090200"/>
                    </a:cubicBezTo>
                    <a:cubicBezTo>
                      <a:pt x="933144" y="1090200"/>
                      <a:pt x="933144" y="1090200"/>
                      <a:pt x="933144" y="1090200"/>
                    </a:cubicBezTo>
                    <a:cubicBezTo>
                      <a:pt x="933144" y="1090200"/>
                      <a:pt x="933144" y="1090200"/>
                      <a:pt x="933144" y="1090200"/>
                    </a:cubicBezTo>
                    <a:cubicBezTo>
                      <a:pt x="933144" y="1090200"/>
                      <a:pt x="933144" y="1090200"/>
                      <a:pt x="933144" y="1090200"/>
                    </a:cubicBezTo>
                    <a:cubicBezTo>
                      <a:pt x="933144" y="1090200"/>
                      <a:pt x="933144" y="1090200"/>
                      <a:pt x="933144" y="1090200"/>
                    </a:cubicBezTo>
                    <a:cubicBezTo>
                      <a:pt x="930729" y="1090200"/>
                      <a:pt x="927104" y="1090200"/>
                      <a:pt x="924688" y="1090200"/>
                    </a:cubicBezTo>
                    <a:cubicBezTo>
                      <a:pt x="916231" y="1090200"/>
                      <a:pt x="906566" y="1090200"/>
                      <a:pt x="898109" y="1091409"/>
                    </a:cubicBezTo>
                    <a:cubicBezTo>
                      <a:pt x="894485" y="1091409"/>
                      <a:pt x="890860" y="1092617"/>
                      <a:pt x="887236" y="1093825"/>
                    </a:cubicBezTo>
                    <a:cubicBezTo>
                      <a:pt x="878779" y="1097449"/>
                      <a:pt x="870322" y="1105906"/>
                      <a:pt x="872738" y="1116779"/>
                    </a:cubicBezTo>
                    <a:cubicBezTo>
                      <a:pt x="871530" y="1119195"/>
                      <a:pt x="872738" y="1122820"/>
                      <a:pt x="875155" y="1125236"/>
                    </a:cubicBezTo>
                    <a:close/>
                    <a:moveTo>
                      <a:pt x="575540" y="1177185"/>
                    </a:moveTo>
                    <a:lnTo>
                      <a:pt x="575540" y="1177185"/>
                    </a:lnTo>
                    <a:cubicBezTo>
                      <a:pt x="575540" y="1172353"/>
                      <a:pt x="577957" y="1160272"/>
                      <a:pt x="571916" y="1157855"/>
                    </a:cubicBezTo>
                    <a:cubicBezTo>
                      <a:pt x="571916" y="1157855"/>
                      <a:pt x="570707" y="1157855"/>
                      <a:pt x="570707" y="1159064"/>
                    </a:cubicBezTo>
                    <a:cubicBezTo>
                      <a:pt x="575540" y="1162688"/>
                      <a:pt x="573124" y="1172353"/>
                      <a:pt x="574332" y="1177185"/>
                    </a:cubicBezTo>
                    <a:cubicBezTo>
                      <a:pt x="574332" y="1178394"/>
                      <a:pt x="575540" y="1178394"/>
                      <a:pt x="575540" y="1177185"/>
                    </a:cubicBezTo>
                    <a:close/>
                    <a:moveTo>
                      <a:pt x="741053" y="1451429"/>
                    </a:moveTo>
                    <a:cubicBezTo>
                      <a:pt x="745885" y="1452637"/>
                      <a:pt x="751926" y="1450221"/>
                      <a:pt x="755551" y="1449013"/>
                    </a:cubicBezTo>
                    <a:cubicBezTo>
                      <a:pt x="760383" y="1447805"/>
                      <a:pt x="765216" y="1450221"/>
                      <a:pt x="768840" y="1446597"/>
                    </a:cubicBezTo>
                    <a:cubicBezTo>
                      <a:pt x="773673" y="1444181"/>
                      <a:pt x="779713" y="1438140"/>
                      <a:pt x="773673" y="1433307"/>
                    </a:cubicBezTo>
                    <a:cubicBezTo>
                      <a:pt x="766423" y="1427267"/>
                      <a:pt x="750718" y="1429683"/>
                      <a:pt x="747094" y="1436932"/>
                    </a:cubicBezTo>
                    <a:lnTo>
                      <a:pt x="747094" y="1436932"/>
                    </a:lnTo>
                    <a:cubicBezTo>
                      <a:pt x="745885" y="1439348"/>
                      <a:pt x="745885" y="1440556"/>
                      <a:pt x="743470" y="1441764"/>
                    </a:cubicBezTo>
                    <a:cubicBezTo>
                      <a:pt x="741053" y="1442972"/>
                      <a:pt x="739845" y="1444181"/>
                      <a:pt x="738637" y="1445388"/>
                    </a:cubicBezTo>
                    <a:cubicBezTo>
                      <a:pt x="737429" y="1449013"/>
                      <a:pt x="739845" y="1450221"/>
                      <a:pt x="741053" y="1451429"/>
                    </a:cubicBezTo>
                    <a:close/>
                    <a:moveTo>
                      <a:pt x="836494" y="1287125"/>
                    </a:moveTo>
                    <a:cubicBezTo>
                      <a:pt x="836494" y="1287125"/>
                      <a:pt x="836494" y="1287125"/>
                      <a:pt x="836494" y="1287125"/>
                    </a:cubicBezTo>
                    <a:cubicBezTo>
                      <a:pt x="836494" y="1290749"/>
                      <a:pt x="837703" y="1291957"/>
                      <a:pt x="838911" y="1293165"/>
                    </a:cubicBezTo>
                    <a:cubicBezTo>
                      <a:pt x="840119" y="1294373"/>
                      <a:pt x="842535" y="1295581"/>
                      <a:pt x="844951" y="1296789"/>
                    </a:cubicBezTo>
                    <a:cubicBezTo>
                      <a:pt x="846160" y="1296789"/>
                      <a:pt x="847368" y="1297998"/>
                      <a:pt x="848576" y="1297998"/>
                    </a:cubicBezTo>
                    <a:cubicBezTo>
                      <a:pt x="848576" y="1297998"/>
                      <a:pt x="848576" y="1297998"/>
                      <a:pt x="848576" y="1297998"/>
                    </a:cubicBezTo>
                    <a:cubicBezTo>
                      <a:pt x="848576" y="1297998"/>
                      <a:pt x="848576" y="1297998"/>
                      <a:pt x="848576" y="1297998"/>
                    </a:cubicBezTo>
                    <a:cubicBezTo>
                      <a:pt x="848576" y="1297998"/>
                      <a:pt x="848576" y="1297998"/>
                      <a:pt x="848576" y="1297998"/>
                    </a:cubicBezTo>
                    <a:cubicBezTo>
                      <a:pt x="843744" y="1296789"/>
                      <a:pt x="838911" y="1294373"/>
                      <a:pt x="837703" y="1289541"/>
                    </a:cubicBezTo>
                    <a:cubicBezTo>
                      <a:pt x="837703" y="1289541"/>
                      <a:pt x="837703" y="1289541"/>
                      <a:pt x="837703" y="1289541"/>
                    </a:cubicBezTo>
                    <a:cubicBezTo>
                      <a:pt x="837703" y="1289541"/>
                      <a:pt x="837703" y="1289541"/>
                      <a:pt x="837703" y="1289541"/>
                    </a:cubicBezTo>
                    <a:cubicBezTo>
                      <a:pt x="837703" y="1289541"/>
                      <a:pt x="837703" y="1289541"/>
                      <a:pt x="837703" y="1289541"/>
                    </a:cubicBezTo>
                    <a:cubicBezTo>
                      <a:pt x="840119" y="1287125"/>
                      <a:pt x="841327" y="1283500"/>
                      <a:pt x="842535" y="1281084"/>
                    </a:cubicBezTo>
                    <a:cubicBezTo>
                      <a:pt x="846160" y="1276251"/>
                      <a:pt x="850992" y="1281084"/>
                      <a:pt x="854616" y="1283500"/>
                    </a:cubicBezTo>
                    <a:cubicBezTo>
                      <a:pt x="854616" y="1283500"/>
                      <a:pt x="855825" y="1283500"/>
                      <a:pt x="855825" y="1283500"/>
                    </a:cubicBezTo>
                    <a:cubicBezTo>
                      <a:pt x="855825" y="1283500"/>
                      <a:pt x="855825" y="1283500"/>
                      <a:pt x="855825" y="1283500"/>
                    </a:cubicBezTo>
                    <a:cubicBezTo>
                      <a:pt x="857033" y="1283500"/>
                      <a:pt x="857033" y="1284708"/>
                      <a:pt x="858241" y="1284708"/>
                    </a:cubicBezTo>
                    <a:cubicBezTo>
                      <a:pt x="859449" y="1284708"/>
                      <a:pt x="859449" y="1285916"/>
                      <a:pt x="860657" y="1285916"/>
                    </a:cubicBezTo>
                    <a:cubicBezTo>
                      <a:pt x="863073" y="1287125"/>
                      <a:pt x="864282" y="1287125"/>
                      <a:pt x="866698" y="1288332"/>
                    </a:cubicBezTo>
                    <a:cubicBezTo>
                      <a:pt x="866698" y="1288332"/>
                      <a:pt x="866698" y="1288332"/>
                      <a:pt x="866698" y="1288332"/>
                    </a:cubicBezTo>
                    <a:cubicBezTo>
                      <a:pt x="866698" y="1288332"/>
                      <a:pt x="866698" y="1288332"/>
                      <a:pt x="866698" y="1288332"/>
                    </a:cubicBezTo>
                    <a:cubicBezTo>
                      <a:pt x="866698" y="1288332"/>
                      <a:pt x="866698" y="1288332"/>
                      <a:pt x="866698" y="1288332"/>
                    </a:cubicBezTo>
                    <a:lnTo>
                      <a:pt x="866698" y="1288332"/>
                    </a:lnTo>
                    <a:cubicBezTo>
                      <a:pt x="865490" y="1287125"/>
                      <a:pt x="864282" y="1287125"/>
                      <a:pt x="861865" y="1285916"/>
                    </a:cubicBezTo>
                    <a:cubicBezTo>
                      <a:pt x="859449" y="1284708"/>
                      <a:pt x="858241" y="1283500"/>
                      <a:pt x="855825" y="1282292"/>
                    </a:cubicBezTo>
                    <a:cubicBezTo>
                      <a:pt x="855825" y="1279876"/>
                      <a:pt x="852201" y="1277459"/>
                      <a:pt x="850992" y="1276251"/>
                    </a:cubicBezTo>
                    <a:cubicBezTo>
                      <a:pt x="848576" y="1273835"/>
                      <a:pt x="844951" y="1273835"/>
                      <a:pt x="841327" y="1275043"/>
                    </a:cubicBezTo>
                    <a:cubicBezTo>
                      <a:pt x="836494" y="1275043"/>
                      <a:pt x="835287" y="1281084"/>
                      <a:pt x="836494" y="1287125"/>
                    </a:cubicBezTo>
                    <a:close/>
                    <a:moveTo>
                      <a:pt x="583997" y="1184434"/>
                    </a:moveTo>
                    <a:lnTo>
                      <a:pt x="583997" y="1184434"/>
                    </a:lnTo>
                    <a:cubicBezTo>
                      <a:pt x="587621" y="1175977"/>
                      <a:pt x="586414" y="1166312"/>
                      <a:pt x="585205" y="1156647"/>
                    </a:cubicBezTo>
                    <a:cubicBezTo>
                      <a:pt x="585205" y="1155439"/>
                      <a:pt x="583997" y="1155439"/>
                      <a:pt x="583997" y="1156647"/>
                    </a:cubicBezTo>
                    <a:cubicBezTo>
                      <a:pt x="582789" y="1166312"/>
                      <a:pt x="586414" y="1175977"/>
                      <a:pt x="583997" y="1184434"/>
                    </a:cubicBezTo>
                    <a:cubicBezTo>
                      <a:pt x="582789" y="1184434"/>
                      <a:pt x="583997" y="1184434"/>
                      <a:pt x="583997" y="1184434"/>
                    </a:cubicBezTo>
                    <a:close/>
                    <a:moveTo>
                      <a:pt x="489764" y="1250881"/>
                    </a:moveTo>
                    <a:lnTo>
                      <a:pt x="489764" y="1250881"/>
                    </a:lnTo>
                    <a:lnTo>
                      <a:pt x="489764" y="1250881"/>
                    </a:lnTo>
                    <a:cubicBezTo>
                      <a:pt x="501845" y="1244840"/>
                      <a:pt x="511510" y="1236383"/>
                      <a:pt x="522383" y="1227926"/>
                    </a:cubicBezTo>
                    <a:cubicBezTo>
                      <a:pt x="528423" y="1224302"/>
                      <a:pt x="533256" y="1220678"/>
                      <a:pt x="539297" y="1215845"/>
                    </a:cubicBezTo>
                    <a:cubicBezTo>
                      <a:pt x="542921" y="1213429"/>
                      <a:pt x="547754" y="1206180"/>
                      <a:pt x="551378" y="1209804"/>
                    </a:cubicBezTo>
                    <a:cubicBezTo>
                      <a:pt x="551378" y="1209804"/>
                      <a:pt x="552586" y="1211013"/>
                      <a:pt x="553794" y="1209804"/>
                    </a:cubicBezTo>
                    <a:cubicBezTo>
                      <a:pt x="557418" y="1208597"/>
                      <a:pt x="559835" y="1207388"/>
                      <a:pt x="562251" y="1204972"/>
                    </a:cubicBezTo>
                    <a:cubicBezTo>
                      <a:pt x="567083" y="1201348"/>
                      <a:pt x="575540" y="1198931"/>
                      <a:pt x="581581" y="1196515"/>
                    </a:cubicBezTo>
                    <a:cubicBezTo>
                      <a:pt x="594870" y="1191683"/>
                      <a:pt x="608160" y="1183226"/>
                      <a:pt x="622657" y="1183226"/>
                    </a:cubicBezTo>
                    <a:cubicBezTo>
                      <a:pt x="622657" y="1183226"/>
                      <a:pt x="622657" y="1183226"/>
                      <a:pt x="622657" y="1183226"/>
                    </a:cubicBezTo>
                    <a:cubicBezTo>
                      <a:pt x="609368" y="1182018"/>
                      <a:pt x="597286" y="1189267"/>
                      <a:pt x="585205" y="1192891"/>
                    </a:cubicBezTo>
                    <a:cubicBezTo>
                      <a:pt x="577957" y="1195307"/>
                      <a:pt x="570707" y="1197723"/>
                      <a:pt x="563459" y="1201348"/>
                    </a:cubicBezTo>
                    <a:cubicBezTo>
                      <a:pt x="561043" y="1202556"/>
                      <a:pt x="559835" y="1203764"/>
                      <a:pt x="558626" y="1204972"/>
                    </a:cubicBezTo>
                    <a:cubicBezTo>
                      <a:pt x="555002" y="1207388"/>
                      <a:pt x="556211" y="1207388"/>
                      <a:pt x="553794" y="1206180"/>
                    </a:cubicBezTo>
                    <a:cubicBezTo>
                      <a:pt x="551378" y="1203764"/>
                      <a:pt x="546545" y="1206180"/>
                      <a:pt x="544129" y="1207388"/>
                    </a:cubicBezTo>
                    <a:cubicBezTo>
                      <a:pt x="538089" y="1211013"/>
                      <a:pt x="533256" y="1215845"/>
                      <a:pt x="528423" y="1220678"/>
                    </a:cubicBezTo>
                    <a:cubicBezTo>
                      <a:pt x="515134" y="1230343"/>
                      <a:pt x="500636" y="1238800"/>
                      <a:pt x="489764" y="1250881"/>
                    </a:cubicBezTo>
                    <a:cubicBezTo>
                      <a:pt x="488555" y="1250881"/>
                      <a:pt x="489764" y="1250881"/>
                      <a:pt x="489764" y="1250881"/>
                    </a:cubicBezTo>
                    <a:close/>
                    <a:moveTo>
                      <a:pt x="495804" y="1178394"/>
                    </a:moveTo>
                    <a:cubicBezTo>
                      <a:pt x="494596" y="1178394"/>
                      <a:pt x="493388" y="1175977"/>
                      <a:pt x="494596" y="1175977"/>
                    </a:cubicBezTo>
                    <a:cubicBezTo>
                      <a:pt x="498220" y="1173561"/>
                      <a:pt x="501845" y="1173561"/>
                      <a:pt x="506677" y="1172353"/>
                    </a:cubicBezTo>
                    <a:cubicBezTo>
                      <a:pt x="507886" y="1172353"/>
                      <a:pt x="507886" y="1172353"/>
                      <a:pt x="509093" y="1173561"/>
                    </a:cubicBezTo>
                    <a:cubicBezTo>
                      <a:pt x="509093" y="1173561"/>
                      <a:pt x="509093" y="1173561"/>
                      <a:pt x="509093" y="1173561"/>
                    </a:cubicBezTo>
                    <a:cubicBezTo>
                      <a:pt x="513926" y="1172353"/>
                      <a:pt x="518758" y="1171145"/>
                      <a:pt x="523591" y="1172353"/>
                    </a:cubicBezTo>
                    <a:cubicBezTo>
                      <a:pt x="524799" y="1172353"/>
                      <a:pt x="524799" y="1173561"/>
                      <a:pt x="523591" y="1173561"/>
                    </a:cubicBezTo>
                    <a:cubicBezTo>
                      <a:pt x="519967" y="1175977"/>
                      <a:pt x="516342" y="1177185"/>
                      <a:pt x="511510" y="1178394"/>
                    </a:cubicBezTo>
                    <a:cubicBezTo>
                      <a:pt x="511510" y="1178394"/>
                      <a:pt x="511510" y="1179601"/>
                      <a:pt x="511510" y="1179601"/>
                    </a:cubicBezTo>
                    <a:cubicBezTo>
                      <a:pt x="511510" y="1179601"/>
                      <a:pt x="511510" y="1179601"/>
                      <a:pt x="511510" y="1179601"/>
                    </a:cubicBezTo>
                    <a:cubicBezTo>
                      <a:pt x="512718" y="1180810"/>
                      <a:pt x="511510" y="1182018"/>
                      <a:pt x="510301" y="1183226"/>
                    </a:cubicBezTo>
                    <a:cubicBezTo>
                      <a:pt x="510301" y="1183226"/>
                      <a:pt x="510301" y="1184434"/>
                      <a:pt x="510301" y="1184434"/>
                    </a:cubicBezTo>
                    <a:cubicBezTo>
                      <a:pt x="510301" y="1185642"/>
                      <a:pt x="507886" y="1185642"/>
                      <a:pt x="507886" y="1184434"/>
                    </a:cubicBezTo>
                    <a:cubicBezTo>
                      <a:pt x="507886" y="1184434"/>
                      <a:pt x="507886" y="1184434"/>
                      <a:pt x="507886" y="1184434"/>
                    </a:cubicBezTo>
                    <a:cubicBezTo>
                      <a:pt x="507886" y="1184434"/>
                      <a:pt x="507886" y="1184434"/>
                      <a:pt x="507886" y="1184434"/>
                    </a:cubicBezTo>
                    <a:cubicBezTo>
                      <a:pt x="505469" y="1184434"/>
                      <a:pt x="501845" y="1183226"/>
                      <a:pt x="503053" y="1180810"/>
                    </a:cubicBezTo>
                    <a:lnTo>
                      <a:pt x="503053" y="1180810"/>
                    </a:lnTo>
                    <a:cubicBezTo>
                      <a:pt x="500636" y="1178394"/>
                      <a:pt x="497012" y="1178394"/>
                      <a:pt x="495804" y="1178394"/>
                    </a:cubicBezTo>
                    <a:close/>
                    <a:moveTo>
                      <a:pt x="503053" y="1175977"/>
                    </a:moveTo>
                    <a:cubicBezTo>
                      <a:pt x="503053" y="1175977"/>
                      <a:pt x="503053" y="1175977"/>
                      <a:pt x="503053" y="1175977"/>
                    </a:cubicBezTo>
                    <a:lnTo>
                      <a:pt x="503053" y="1175977"/>
                    </a:lnTo>
                    <a:cubicBezTo>
                      <a:pt x="503053" y="1175977"/>
                      <a:pt x="503053" y="1175977"/>
                      <a:pt x="503053" y="1175977"/>
                    </a:cubicBezTo>
                    <a:close/>
                    <a:moveTo>
                      <a:pt x="600911" y="1410353"/>
                    </a:moveTo>
                    <a:cubicBezTo>
                      <a:pt x="598495" y="1412769"/>
                      <a:pt x="602119" y="1417602"/>
                      <a:pt x="603327" y="1420018"/>
                    </a:cubicBezTo>
                    <a:cubicBezTo>
                      <a:pt x="606951" y="1426059"/>
                      <a:pt x="609368" y="1434515"/>
                      <a:pt x="614200" y="1439348"/>
                    </a:cubicBezTo>
                    <a:cubicBezTo>
                      <a:pt x="620241" y="1444181"/>
                      <a:pt x="628698" y="1442972"/>
                      <a:pt x="634739" y="1447805"/>
                    </a:cubicBezTo>
                    <a:cubicBezTo>
                      <a:pt x="634739" y="1449013"/>
                      <a:pt x="635946" y="1450221"/>
                      <a:pt x="637154" y="1450221"/>
                    </a:cubicBezTo>
                    <a:cubicBezTo>
                      <a:pt x="640779" y="1451429"/>
                      <a:pt x="643195" y="1450221"/>
                      <a:pt x="645611" y="1449013"/>
                    </a:cubicBezTo>
                    <a:cubicBezTo>
                      <a:pt x="646820" y="1449013"/>
                      <a:pt x="648028" y="1447805"/>
                      <a:pt x="649235" y="1447805"/>
                    </a:cubicBezTo>
                    <a:cubicBezTo>
                      <a:pt x="649235" y="1447805"/>
                      <a:pt x="649235" y="1447805"/>
                      <a:pt x="649235" y="1447805"/>
                    </a:cubicBezTo>
                    <a:cubicBezTo>
                      <a:pt x="649235" y="1449013"/>
                      <a:pt x="650444" y="1449013"/>
                      <a:pt x="651652" y="1449013"/>
                    </a:cubicBezTo>
                    <a:cubicBezTo>
                      <a:pt x="651652" y="1449013"/>
                      <a:pt x="652860" y="1449013"/>
                      <a:pt x="652860" y="1447805"/>
                    </a:cubicBezTo>
                    <a:cubicBezTo>
                      <a:pt x="654068" y="1451429"/>
                      <a:pt x="658901" y="1451429"/>
                      <a:pt x="661317" y="1450221"/>
                    </a:cubicBezTo>
                    <a:cubicBezTo>
                      <a:pt x="662525" y="1450221"/>
                      <a:pt x="664942" y="1450221"/>
                      <a:pt x="666149" y="1450221"/>
                    </a:cubicBezTo>
                    <a:cubicBezTo>
                      <a:pt x="669774" y="1450221"/>
                      <a:pt x="673398" y="1450221"/>
                      <a:pt x="677023" y="1452637"/>
                    </a:cubicBezTo>
                    <a:cubicBezTo>
                      <a:pt x="677023" y="1452637"/>
                      <a:pt x="678231" y="1452637"/>
                      <a:pt x="678231" y="1452637"/>
                    </a:cubicBezTo>
                    <a:cubicBezTo>
                      <a:pt x="677023" y="1446597"/>
                      <a:pt x="667357" y="1447805"/>
                      <a:pt x="662525" y="1447805"/>
                    </a:cubicBezTo>
                    <a:lnTo>
                      <a:pt x="662525" y="1447805"/>
                    </a:lnTo>
                    <a:lnTo>
                      <a:pt x="662525" y="1447805"/>
                    </a:lnTo>
                    <a:cubicBezTo>
                      <a:pt x="662525" y="1446597"/>
                      <a:pt x="661317" y="1446597"/>
                      <a:pt x="660109" y="1446597"/>
                    </a:cubicBezTo>
                    <a:cubicBezTo>
                      <a:pt x="660109" y="1446597"/>
                      <a:pt x="660109" y="1446597"/>
                      <a:pt x="658901" y="1446597"/>
                    </a:cubicBezTo>
                    <a:cubicBezTo>
                      <a:pt x="658901" y="1445388"/>
                      <a:pt x="658901" y="1445388"/>
                      <a:pt x="657692" y="1444181"/>
                    </a:cubicBezTo>
                    <a:cubicBezTo>
                      <a:pt x="656485" y="1444181"/>
                      <a:pt x="656485" y="1444181"/>
                      <a:pt x="655276" y="1444181"/>
                    </a:cubicBezTo>
                    <a:cubicBezTo>
                      <a:pt x="655276" y="1444181"/>
                      <a:pt x="655276" y="1444181"/>
                      <a:pt x="655276" y="1444181"/>
                    </a:cubicBezTo>
                    <a:cubicBezTo>
                      <a:pt x="656485" y="1442972"/>
                      <a:pt x="654068" y="1442972"/>
                      <a:pt x="652860" y="1442972"/>
                    </a:cubicBezTo>
                    <a:cubicBezTo>
                      <a:pt x="651652" y="1444181"/>
                      <a:pt x="650444" y="1445388"/>
                      <a:pt x="649235" y="1445388"/>
                    </a:cubicBezTo>
                    <a:cubicBezTo>
                      <a:pt x="649235" y="1445388"/>
                      <a:pt x="649235" y="1445388"/>
                      <a:pt x="649235" y="1444181"/>
                    </a:cubicBezTo>
                    <a:cubicBezTo>
                      <a:pt x="649235" y="1444181"/>
                      <a:pt x="649235" y="1444181"/>
                      <a:pt x="648028" y="1442972"/>
                    </a:cubicBezTo>
                    <a:cubicBezTo>
                      <a:pt x="648028" y="1442972"/>
                      <a:pt x="648028" y="1442972"/>
                      <a:pt x="648028" y="1442972"/>
                    </a:cubicBezTo>
                    <a:cubicBezTo>
                      <a:pt x="651652" y="1440556"/>
                      <a:pt x="652860" y="1436932"/>
                      <a:pt x="650444" y="1432099"/>
                    </a:cubicBezTo>
                    <a:cubicBezTo>
                      <a:pt x="646820" y="1427267"/>
                      <a:pt x="640779" y="1421226"/>
                      <a:pt x="635946" y="1418810"/>
                    </a:cubicBezTo>
                    <a:cubicBezTo>
                      <a:pt x="627489" y="1415185"/>
                      <a:pt x="617825" y="1417602"/>
                      <a:pt x="610576" y="1411561"/>
                    </a:cubicBezTo>
                    <a:cubicBezTo>
                      <a:pt x="608160" y="1410353"/>
                      <a:pt x="604535" y="1407937"/>
                      <a:pt x="600911" y="1410353"/>
                    </a:cubicBezTo>
                    <a:close/>
                    <a:moveTo>
                      <a:pt x="963347" y="940393"/>
                    </a:moveTo>
                    <a:cubicBezTo>
                      <a:pt x="963347" y="939185"/>
                      <a:pt x="963347" y="939185"/>
                      <a:pt x="963347" y="940393"/>
                    </a:cubicBezTo>
                    <a:cubicBezTo>
                      <a:pt x="963347" y="939185"/>
                      <a:pt x="963347" y="939185"/>
                      <a:pt x="963347" y="939185"/>
                    </a:cubicBezTo>
                    <a:cubicBezTo>
                      <a:pt x="963347" y="939185"/>
                      <a:pt x="963347" y="939185"/>
                      <a:pt x="963347" y="939185"/>
                    </a:cubicBezTo>
                    <a:cubicBezTo>
                      <a:pt x="963347" y="937977"/>
                      <a:pt x="962139" y="936769"/>
                      <a:pt x="962139" y="935561"/>
                    </a:cubicBezTo>
                    <a:cubicBezTo>
                      <a:pt x="962139" y="934353"/>
                      <a:pt x="960932" y="933144"/>
                      <a:pt x="960932" y="931936"/>
                    </a:cubicBezTo>
                    <a:cubicBezTo>
                      <a:pt x="960932" y="931936"/>
                      <a:pt x="960932" y="930728"/>
                      <a:pt x="960932" y="930728"/>
                    </a:cubicBezTo>
                    <a:cubicBezTo>
                      <a:pt x="959723" y="927104"/>
                      <a:pt x="962139" y="923480"/>
                      <a:pt x="963347" y="921063"/>
                    </a:cubicBezTo>
                    <a:lnTo>
                      <a:pt x="963347" y="921063"/>
                    </a:lnTo>
                    <a:cubicBezTo>
                      <a:pt x="963347" y="921063"/>
                      <a:pt x="963347" y="921063"/>
                      <a:pt x="963347" y="921063"/>
                    </a:cubicBezTo>
                    <a:cubicBezTo>
                      <a:pt x="963347" y="921063"/>
                      <a:pt x="963347" y="921063"/>
                      <a:pt x="963347" y="921063"/>
                    </a:cubicBezTo>
                    <a:cubicBezTo>
                      <a:pt x="963347" y="921063"/>
                      <a:pt x="963347" y="921063"/>
                      <a:pt x="963347" y="921063"/>
                    </a:cubicBezTo>
                    <a:cubicBezTo>
                      <a:pt x="963347" y="921063"/>
                      <a:pt x="963347" y="921063"/>
                      <a:pt x="963347" y="921063"/>
                    </a:cubicBezTo>
                    <a:cubicBezTo>
                      <a:pt x="960932" y="924688"/>
                      <a:pt x="957307" y="928312"/>
                      <a:pt x="959723" y="933144"/>
                    </a:cubicBezTo>
                    <a:cubicBezTo>
                      <a:pt x="959723" y="933144"/>
                      <a:pt x="959723" y="933144"/>
                      <a:pt x="959723" y="933144"/>
                    </a:cubicBezTo>
                    <a:cubicBezTo>
                      <a:pt x="960932" y="936769"/>
                      <a:pt x="960932" y="939185"/>
                      <a:pt x="962139" y="942810"/>
                    </a:cubicBezTo>
                    <a:cubicBezTo>
                      <a:pt x="962139" y="942810"/>
                      <a:pt x="962139" y="944017"/>
                      <a:pt x="962139" y="944017"/>
                    </a:cubicBezTo>
                    <a:cubicBezTo>
                      <a:pt x="963347" y="945226"/>
                      <a:pt x="964556" y="946434"/>
                      <a:pt x="965764" y="948850"/>
                    </a:cubicBezTo>
                    <a:cubicBezTo>
                      <a:pt x="966972" y="950058"/>
                      <a:pt x="966972" y="950058"/>
                      <a:pt x="968180" y="951266"/>
                    </a:cubicBezTo>
                    <a:cubicBezTo>
                      <a:pt x="968180" y="951266"/>
                      <a:pt x="968180" y="951266"/>
                      <a:pt x="968180" y="951266"/>
                    </a:cubicBezTo>
                    <a:cubicBezTo>
                      <a:pt x="968180" y="951266"/>
                      <a:pt x="968180" y="951266"/>
                      <a:pt x="968180" y="951266"/>
                    </a:cubicBezTo>
                    <a:cubicBezTo>
                      <a:pt x="968180" y="950058"/>
                      <a:pt x="968180" y="948850"/>
                      <a:pt x="966972" y="947642"/>
                    </a:cubicBezTo>
                    <a:cubicBezTo>
                      <a:pt x="965764" y="942810"/>
                      <a:pt x="964556" y="941601"/>
                      <a:pt x="963347" y="940393"/>
                    </a:cubicBezTo>
                    <a:lnTo>
                      <a:pt x="963347" y="940393"/>
                    </a:lnTo>
                    <a:close/>
                    <a:moveTo>
                      <a:pt x="588829" y="1389815"/>
                    </a:moveTo>
                    <a:cubicBezTo>
                      <a:pt x="586414" y="1383774"/>
                      <a:pt x="581581" y="1376526"/>
                      <a:pt x="577957" y="1370485"/>
                    </a:cubicBezTo>
                    <a:cubicBezTo>
                      <a:pt x="577957" y="1370485"/>
                      <a:pt x="576748" y="1370485"/>
                      <a:pt x="576748" y="1370485"/>
                    </a:cubicBezTo>
                    <a:cubicBezTo>
                      <a:pt x="579164" y="1381358"/>
                      <a:pt x="582789" y="1399480"/>
                      <a:pt x="594870" y="1401896"/>
                    </a:cubicBezTo>
                    <a:cubicBezTo>
                      <a:pt x="594870" y="1403104"/>
                      <a:pt x="593662" y="1403104"/>
                      <a:pt x="592454" y="1404312"/>
                    </a:cubicBezTo>
                    <a:cubicBezTo>
                      <a:pt x="590038" y="1405520"/>
                      <a:pt x="593662" y="1407937"/>
                      <a:pt x="594870" y="1406729"/>
                    </a:cubicBezTo>
                    <a:cubicBezTo>
                      <a:pt x="596078" y="1405520"/>
                      <a:pt x="597286" y="1405520"/>
                      <a:pt x="598495" y="1404312"/>
                    </a:cubicBezTo>
                    <a:cubicBezTo>
                      <a:pt x="600911" y="1403104"/>
                      <a:pt x="604535" y="1404312"/>
                      <a:pt x="606951" y="1404312"/>
                    </a:cubicBezTo>
                    <a:lnTo>
                      <a:pt x="606951" y="1404312"/>
                    </a:lnTo>
                    <a:cubicBezTo>
                      <a:pt x="606951" y="1404312"/>
                      <a:pt x="606951" y="1404312"/>
                      <a:pt x="606951" y="1404312"/>
                    </a:cubicBezTo>
                    <a:cubicBezTo>
                      <a:pt x="604535" y="1403104"/>
                      <a:pt x="602119" y="1403104"/>
                      <a:pt x="600911" y="1403104"/>
                    </a:cubicBezTo>
                    <a:cubicBezTo>
                      <a:pt x="600911" y="1403104"/>
                      <a:pt x="600911" y="1403104"/>
                      <a:pt x="600911" y="1403104"/>
                    </a:cubicBezTo>
                    <a:cubicBezTo>
                      <a:pt x="602119" y="1401896"/>
                      <a:pt x="599703" y="1399480"/>
                      <a:pt x="598495" y="1399480"/>
                    </a:cubicBezTo>
                    <a:cubicBezTo>
                      <a:pt x="596078" y="1398272"/>
                      <a:pt x="590038" y="1392231"/>
                      <a:pt x="588829" y="1389815"/>
                    </a:cubicBezTo>
                    <a:close/>
                    <a:moveTo>
                      <a:pt x="1059997" y="1325784"/>
                    </a:moveTo>
                    <a:lnTo>
                      <a:pt x="1059997" y="1325784"/>
                    </a:lnTo>
                    <a:lnTo>
                      <a:pt x="1059997" y="1325784"/>
                    </a:lnTo>
                    <a:cubicBezTo>
                      <a:pt x="1057581" y="1328201"/>
                      <a:pt x="1053957" y="1329409"/>
                      <a:pt x="1049124" y="1328201"/>
                    </a:cubicBezTo>
                    <a:cubicBezTo>
                      <a:pt x="1047916" y="1328201"/>
                      <a:pt x="1045500" y="1326993"/>
                      <a:pt x="1043084" y="1325784"/>
                    </a:cubicBezTo>
                    <a:cubicBezTo>
                      <a:pt x="1041875" y="1324576"/>
                      <a:pt x="1040667" y="1324576"/>
                      <a:pt x="1039460" y="1323368"/>
                    </a:cubicBezTo>
                    <a:cubicBezTo>
                      <a:pt x="1035835" y="1319744"/>
                      <a:pt x="1031003" y="1316119"/>
                      <a:pt x="1027378" y="1312495"/>
                    </a:cubicBezTo>
                    <a:cubicBezTo>
                      <a:pt x="1024962" y="1308871"/>
                      <a:pt x="1022546" y="1306454"/>
                      <a:pt x="1020129" y="1302830"/>
                    </a:cubicBezTo>
                    <a:cubicBezTo>
                      <a:pt x="1017713" y="1299206"/>
                      <a:pt x="1016505" y="1295581"/>
                      <a:pt x="1016505" y="1290749"/>
                    </a:cubicBezTo>
                    <a:cubicBezTo>
                      <a:pt x="1015297" y="1283500"/>
                      <a:pt x="1015297" y="1275043"/>
                      <a:pt x="1015297" y="1267795"/>
                    </a:cubicBezTo>
                    <a:cubicBezTo>
                      <a:pt x="1015297" y="1256922"/>
                      <a:pt x="1016505" y="1246048"/>
                      <a:pt x="1016505" y="1235175"/>
                    </a:cubicBezTo>
                    <a:cubicBezTo>
                      <a:pt x="1016505" y="1235175"/>
                      <a:pt x="1016505" y="1235175"/>
                      <a:pt x="1016505" y="1235175"/>
                    </a:cubicBezTo>
                    <a:cubicBezTo>
                      <a:pt x="1016505" y="1235175"/>
                      <a:pt x="1016505" y="1235175"/>
                      <a:pt x="1016505" y="1235175"/>
                    </a:cubicBezTo>
                    <a:cubicBezTo>
                      <a:pt x="1016505" y="1242424"/>
                      <a:pt x="1015297" y="1248465"/>
                      <a:pt x="1014089" y="1255713"/>
                    </a:cubicBezTo>
                    <a:cubicBezTo>
                      <a:pt x="1012881" y="1262962"/>
                      <a:pt x="1012881" y="1269003"/>
                      <a:pt x="1012881" y="1276251"/>
                    </a:cubicBezTo>
                    <a:cubicBezTo>
                      <a:pt x="1012881" y="1277459"/>
                      <a:pt x="1012881" y="1278668"/>
                      <a:pt x="1012881" y="1279876"/>
                    </a:cubicBezTo>
                    <a:cubicBezTo>
                      <a:pt x="1012881" y="1283500"/>
                      <a:pt x="1012881" y="1288332"/>
                      <a:pt x="1014089" y="1291957"/>
                    </a:cubicBezTo>
                    <a:cubicBezTo>
                      <a:pt x="1015297" y="1296789"/>
                      <a:pt x="1017713" y="1302830"/>
                      <a:pt x="1021338" y="1307662"/>
                    </a:cubicBezTo>
                    <a:cubicBezTo>
                      <a:pt x="1021338" y="1307662"/>
                      <a:pt x="1021338" y="1307662"/>
                      <a:pt x="1021338" y="1307662"/>
                    </a:cubicBezTo>
                    <a:cubicBezTo>
                      <a:pt x="1021338" y="1307662"/>
                      <a:pt x="1021338" y="1307662"/>
                      <a:pt x="1021338" y="1307662"/>
                    </a:cubicBezTo>
                    <a:cubicBezTo>
                      <a:pt x="1021338" y="1308871"/>
                      <a:pt x="1022546" y="1308871"/>
                      <a:pt x="1022546" y="1310079"/>
                    </a:cubicBezTo>
                    <a:cubicBezTo>
                      <a:pt x="1023753" y="1311287"/>
                      <a:pt x="1024962" y="1312495"/>
                      <a:pt x="1024962" y="1313703"/>
                    </a:cubicBezTo>
                    <a:cubicBezTo>
                      <a:pt x="1027378" y="1316119"/>
                      <a:pt x="1029794" y="1318536"/>
                      <a:pt x="1032210" y="1320952"/>
                    </a:cubicBezTo>
                    <a:cubicBezTo>
                      <a:pt x="1038251" y="1325784"/>
                      <a:pt x="1044292" y="1330617"/>
                      <a:pt x="1050332" y="1331825"/>
                    </a:cubicBezTo>
                    <a:cubicBezTo>
                      <a:pt x="1057581" y="1334241"/>
                      <a:pt x="1062414" y="1325784"/>
                      <a:pt x="1066038" y="1319744"/>
                    </a:cubicBezTo>
                    <a:cubicBezTo>
                      <a:pt x="1066038" y="1319744"/>
                      <a:pt x="1066038" y="1318536"/>
                      <a:pt x="1067246" y="1318536"/>
                    </a:cubicBezTo>
                    <a:cubicBezTo>
                      <a:pt x="1067246" y="1318536"/>
                      <a:pt x="1067246" y="1318536"/>
                      <a:pt x="1067246" y="1318536"/>
                    </a:cubicBezTo>
                    <a:cubicBezTo>
                      <a:pt x="1067246" y="1318536"/>
                      <a:pt x="1067246" y="1318536"/>
                      <a:pt x="1067246" y="1318536"/>
                    </a:cubicBezTo>
                    <a:cubicBezTo>
                      <a:pt x="1064830" y="1320952"/>
                      <a:pt x="1062414" y="1324576"/>
                      <a:pt x="1059997" y="1325784"/>
                    </a:cubicBezTo>
                    <a:close/>
                    <a:moveTo>
                      <a:pt x="1107114" y="1301622"/>
                    </a:moveTo>
                    <a:lnTo>
                      <a:pt x="1107114" y="1301622"/>
                    </a:lnTo>
                    <a:cubicBezTo>
                      <a:pt x="1107114" y="1301622"/>
                      <a:pt x="1107114" y="1301622"/>
                      <a:pt x="1107114" y="1301622"/>
                    </a:cubicBezTo>
                    <a:cubicBezTo>
                      <a:pt x="1105906" y="1301622"/>
                      <a:pt x="1105906" y="1301622"/>
                      <a:pt x="1107114" y="1301622"/>
                    </a:cubicBezTo>
                    <a:cubicBezTo>
                      <a:pt x="1108322" y="1304038"/>
                      <a:pt x="1109531" y="1307662"/>
                      <a:pt x="1111947" y="1308871"/>
                    </a:cubicBezTo>
                    <a:cubicBezTo>
                      <a:pt x="1114363" y="1311287"/>
                      <a:pt x="1117988" y="1312495"/>
                      <a:pt x="1122820" y="1311287"/>
                    </a:cubicBezTo>
                    <a:cubicBezTo>
                      <a:pt x="1128860" y="1308871"/>
                      <a:pt x="1136109" y="1304038"/>
                      <a:pt x="1140942" y="1296789"/>
                    </a:cubicBezTo>
                    <a:cubicBezTo>
                      <a:pt x="1142150" y="1295581"/>
                      <a:pt x="1142150" y="1294373"/>
                      <a:pt x="1143358" y="1291957"/>
                    </a:cubicBezTo>
                    <a:cubicBezTo>
                      <a:pt x="1144566" y="1288332"/>
                      <a:pt x="1144566" y="1284708"/>
                      <a:pt x="1144566" y="1281084"/>
                    </a:cubicBezTo>
                    <a:cubicBezTo>
                      <a:pt x="1145774" y="1261754"/>
                      <a:pt x="1136109" y="1241216"/>
                      <a:pt x="1122820" y="1225510"/>
                    </a:cubicBezTo>
                    <a:cubicBezTo>
                      <a:pt x="1122820" y="1225510"/>
                      <a:pt x="1122820" y="1225510"/>
                      <a:pt x="1122820" y="1225510"/>
                    </a:cubicBezTo>
                    <a:cubicBezTo>
                      <a:pt x="1122820" y="1225510"/>
                      <a:pt x="1122820" y="1225510"/>
                      <a:pt x="1122820" y="1225510"/>
                    </a:cubicBezTo>
                    <a:cubicBezTo>
                      <a:pt x="1122820" y="1225510"/>
                      <a:pt x="1122820" y="1225510"/>
                      <a:pt x="1122820" y="1225510"/>
                    </a:cubicBezTo>
                    <a:cubicBezTo>
                      <a:pt x="1126444" y="1230343"/>
                      <a:pt x="1128860" y="1233967"/>
                      <a:pt x="1131277" y="1238800"/>
                    </a:cubicBezTo>
                    <a:cubicBezTo>
                      <a:pt x="1134901" y="1244840"/>
                      <a:pt x="1137317" y="1250881"/>
                      <a:pt x="1139734" y="1258129"/>
                    </a:cubicBezTo>
                    <a:cubicBezTo>
                      <a:pt x="1140942" y="1262962"/>
                      <a:pt x="1142150" y="1269003"/>
                      <a:pt x="1143358" y="1275043"/>
                    </a:cubicBezTo>
                    <a:cubicBezTo>
                      <a:pt x="1144566" y="1283500"/>
                      <a:pt x="1142150" y="1291957"/>
                      <a:pt x="1137317" y="1297998"/>
                    </a:cubicBezTo>
                    <a:cubicBezTo>
                      <a:pt x="1137317" y="1297998"/>
                      <a:pt x="1136109" y="1299206"/>
                      <a:pt x="1136109" y="1299206"/>
                    </a:cubicBezTo>
                    <a:cubicBezTo>
                      <a:pt x="1134901" y="1300414"/>
                      <a:pt x="1132485" y="1301622"/>
                      <a:pt x="1131277" y="1302830"/>
                    </a:cubicBezTo>
                    <a:cubicBezTo>
                      <a:pt x="1128860" y="1305246"/>
                      <a:pt x="1126444" y="1306454"/>
                      <a:pt x="1122820" y="1307662"/>
                    </a:cubicBezTo>
                    <a:cubicBezTo>
                      <a:pt x="1114363" y="1311287"/>
                      <a:pt x="1110738" y="1305246"/>
                      <a:pt x="1107114" y="1301622"/>
                    </a:cubicBezTo>
                    <a:close/>
                    <a:moveTo>
                      <a:pt x="658901" y="1148191"/>
                    </a:moveTo>
                    <a:lnTo>
                      <a:pt x="658901" y="1148191"/>
                    </a:lnTo>
                    <a:cubicBezTo>
                      <a:pt x="660109" y="1146982"/>
                      <a:pt x="660109" y="1145774"/>
                      <a:pt x="658901" y="1144566"/>
                    </a:cubicBezTo>
                    <a:cubicBezTo>
                      <a:pt x="657692" y="1143358"/>
                      <a:pt x="657692" y="1143358"/>
                      <a:pt x="660109" y="1143358"/>
                    </a:cubicBezTo>
                    <a:cubicBezTo>
                      <a:pt x="660109" y="1143358"/>
                      <a:pt x="660109" y="1143358"/>
                      <a:pt x="660109" y="1143358"/>
                    </a:cubicBezTo>
                    <a:cubicBezTo>
                      <a:pt x="668566" y="1142150"/>
                      <a:pt x="678231" y="1142150"/>
                      <a:pt x="686688" y="1143358"/>
                    </a:cubicBezTo>
                    <a:cubicBezTo>
                      <a:pt x="693936" y="1144566"/>
                      <a:pt x="699977" y="1148191"/>
                      <a:pt x="707226" y="1150607"/>
                    </a:cubicBezTo>
                    <a:cubicBezTo>
                      <a:pt x="709642" y="1151815"/>
                      <a:pt x="709642" y="1153023"/>
                      <a:pt x="712058" y="1155439"/>
                    </a:cubicBezTo>
                    <a:cubicBezTo>
                      <a:pt x="714474" y="1156647"/>
                      <a:pt x="716891" y="1156647"/>
                      <a:pt x="719307" y="1157855"/>
                    </a:cubicBezTo>
                    <a:cubicBezTo>
                      <a:pt x="720515" y="1157855"/>
                      <a:pt x="725348" y="1155439"/>
                      <a:pt x="725348" y="1157855"/>
                    </a:cubicBezTo>
                    <a:cubicBezTo>
                      <a:pt x="725348" y="1159064"/>
                      <a:pt x="725348" y="1161480"/>
                      <a:pt x="726556" y="1161480"/>
                    </a:cubicBezTo>
                    <a:cubicBezTo>
                      <a:pt x="728972" y="1163896"/>
                      <a:pt x="733804" y="1165104"/>
                      <a:pt x="737429" y="1165104"/>
                    </a:cubicBezTo>
                    <a:cubicBezTo>
                      <a:pt x="743470" y="1166312"/>
                      <a:pt x="750718" y="1167520"/>
                      <a:pt x="756759" y="1168728"/>
                    </a:cubicBezTo>
                    <a:cubicBezTo>
                      <a:pt x="772464" y="1172353"/>
                      <a:pt x="788170" y="1179601"/>
                      <a:pt x="805084" y="1179601"/>
                    </a:cubicBezTo>
                    <a:cubicBezTo>
                      <a:pt x="805084" y="1179601"/>
                      <a:pt x="805084" y="1179601"/>
                      <a:pt x="805084" y="1179601"/>
                    </a:cubicBezTo>
                    <a:cubicBezTo>
                      <a:pt x="789378" y="1177185"/>
                      <a:pt x="773673" y="1171145"/>
                      <a:pt x="756759" y="1167520"/>
                    </a:cubicBezTo>
                    <a:cubicBezTo>
                      <a:pt x="750718" y="1166312"/>
                      <a:pt x="744677" y="1165104"/>
                      <a:pt x="738637" y="1163896"/>
                    </a:cubicBezTo>
                    <a:cubicBezTo>
                      <a:pt x="736220" y="1163896"/>
                      <a:pt x="727763" y="1162688"/>
                      <a:pt x="728972" y="1157855"/>
                    </a:cubicBezTo>
                    <a:cubicBezTo>
                      <a:pt x="728972" y="1156647"/>
                      <a:pt x="728972" y="1155439"/>
                      <a:pt x="728972" y="1155439"/>
                    </a:cubicBezTo>
                    <a:cubicBezTo>
                      <a:pt x="727763" y="1154231"/>
                      <a:pt x="726556" y="1153023"/>
                      <a:pt x="725348" y="1153023"/>
                    </a:cubicBezTo>
                    <a:cubicBezTo>
                      <a:pt x="721723" y="1151815"/>
                      <a:pt x="720515" y="1153023"/>
                      <a:pt x="719307" y="1149398"/>
                    </a:cubicBezTo>
                    <a:cubicBezTo>
                      <a:pt x="716891" y="1143358"/>
                      <a:pt x="712058" y="1142150"/>
                      <a:pt x="706017" y="1139734"/>
                    </a:cubicBezTo>
                    <a:cubicBezTo>
                      <a:pt x="698769" y="1138525"/>
                      <a:pt x="692728" y="1138525"/>
                      <a:pt x="686688" y="1139734"/>
                    </a:cubicBezTo>
                    <a:cubicBezTo>
                      <a:pt x="678231" y="1140942"/>
                      <a:pt x="667357" y="1143358"/>
                      <a:pt x="657692" y="1140942"/>
                    </a:cubicBezTo>
                    <a:cubicBezTo>
                      <a:pt x="655276" y="1140942"/>
                      <a:pt x="654068" y="1142150"/>
                      <a:pt x="654068" y="1143358"/>
                    </a:cubicBezTo>
                    <a:cubicBezTo>
                      <a:pt x="652860" y="1144566"/>
                      <a:pt x="651652" y="1145774"/>
                      <a:pt x="651652" y="1148191"/>
                    </a:cubicBezTo>
                    <a:cubicBezTo>
                      <a:pt x="651652" y="1150607"/>
                      <a:pt x="655276" y="1150607"/>
                      <a:pt x="651652" y="1151815"/>
                    </a:cubicBezTo>
                    <a:cubicBezTo>
                      <a:pt x="648028" y="1153023"/>
                      <a:pt x="644403" y="1153023"/>
                      <a:pt x="640779" y="1153023"/>
                    </a:cubicBezTo>
                    <a:cubicBezTo>
                      <a:pt x="639571" y="1153023"/>
                      <a:pt x="639571" y="1154231"/>
                      <a:pt x="640779" y="1154231"/>
                    </a:cubicBezTo>
                    <a:cubicBezTo>
                      <a:pt x="646820" y="1151815"/>
                      <a:pt x="652860" y="1153023"/>
                      <a:pt x="658901" y="1148191"/>
                    </a:cubicBezTo>
                    <a:close/>
                    <a:moveTo>
                      <a:pt x="968180" y="1017713"/>
                    </a:moveTo>
                    <a:cubicBezTo>
                      <a:pt x="968180" y="1017713"/>
                      <a:pt x="968180" y="1018921"/>
                      <a:pt x="966972" y="1018921"/>
                    </a:cubicBezTo>
                    <a:cubicBezTo>
                      <a:pt x="965764" y="1022545"/>
                      <a:pt x="968180" y="1027378"/>
                      <a:pt x="970596" y="1029794"/>
                    </a:cubicBezTo>
                    <a:cubicBezTo>
                      <a:pt x="973013" y="1032211"/>
                      <a:pt x="981469" y="1034627"/>
                      <a:pt x="983886" y="1038251"/>
                    </a:cubicBezTo>
                    <a:cubicBezTo>
                      <a:pt x="983886" y="1038251"/>
                      <a:pt x="983886" y="1039459"/>
                      <a:pt x="983886" y="1040667"/>
                    </a:cubicBezTo>
                    <a:cubicBezTo>
                      <a:pt x="983886" y="1040667"/>
                      <a:pt x="983886" y="1040667"/>
                      <a:pt x="983886" y="1040667"/>
                    </a:cubicBezTo>
                    <a:cubicBezTo>
                      <a:pt x="983886" y="1040667"/>
                      <a:pt x="983886" y="1040667"/>
                      <a:pt x="985094" y="1041875"/>
                    </a:cubicBezTo>
                    <a:cubicBezTo>
                      <a:pt x="985094" y="1041875"/>
                      <a:pt x="985094" y="1041875"/>
                      <a:pt x="985094" y="1041875"/>
                    </a:cubicBezTo>
                    <a:cubicBezTo>
                      <a:pt x="985094" y="1041875"/>
                      <a:pt x="985094" y="1041875"/>
                      <a:pt x="985094" y="1041875"/>
                    </a:cubicBezTo>
                    <a:cubicBezTo>
                      <a:pt x="986302" y="1041875"/>
                      <a:pt x="991135" y="1043084"/>
                      <a:pt x="989926" y="1044292"/>
                    </a:cubicBezTo>
                    <a:cubicBezTo>
                      <a:pt x="988718" y="1045500"/>
                      <a:pt x="989926" y="1046708"/>
                      <a:pt x="989926" y="1047916"/>
                    </a:cubicBezTo>
                    <a:cubicBezTo>
                      <a:pt x="989926" y="1047916"/>
                      <a:pt x="989926" y="1047916"/>
                      <a:pt x="989926" y="1047916"/>
                    </a:cubicBezTo>
                    <a:cubicBezTo>
                      <a:pt x="989926" y="1049124"/>
                      <a:pt x="993550" y="1052749"/>
                      <a:pt x="994759" y="1053957"/>
                    </a:cubicBezTo>
                    <a:cubicBezTo>
                      <a:pt x="994759" y="1053957"/>
                      <a:pt x="994759" y="1053957"/>
                      <a:pt x="995967" y="1055165"/>
                    </a:cubicBezTo>
                    <a:cubicBezTo>
                      <a:pt x="995967" y="1056373"/>
                      <a:pt x="997175" y="1056373"/>
                      <a:pt x="997175" y="1057581"/>
                    </a:cubicBezTo>
                    <a:cubicBezTo>
                      <a:pt x="997175" y="1057581"/>
                      <a:pt x="997175" y="1057581"/>
                      <a:pt x="997175" y="1057581"/>
                    </a:cubicBezTo>
                    <a:cubicBezTo>
                      <a:pt x="997175" y="1057581"/>
                      <a:pt x="997175" y="1057581"/>
                      <a:pt x="997175" y="1058789"/>
                    </a:cubicBezTo>
                    <a:cubicBezTo>
                      <a:pt x="997175" y="1058789"/>
                      <a:pt x="997175" y="1058789"/>
                      <a:pt x="997175" y="1058789"/>
                    </a:cubicBezTo>
                    <a:cubicBezTo>
                      <a:pt x="997175" y="1058789"/>
                      <a:pt x="997175" y="1058789"/>
                      <a:pt x="997175" y="1058789"/>
                    </a:cubicBezTo>
                    <a:cubicBezTo>
                      <a:pt x="997175" y="1058789"/>
                      <a:pt x="997175" y="1058789"/>
                      <a:pt x="997175" y="1058789"/>
                    </a:cubicBezTo>
                    <a:cubicBezTo>
                      <a:pt x="997175" y="1058789"/>
                      <a:pt x="997175" y="1058789"/>
                      <a:pt x="997175" y="1058789"/>
                    </a:cubicBezTo>
                    <a:cubicBezTo>
                      <a:pt x="997175" y="1058789"/>
                      <a:pt x="997175" y="1058789"/>
                      <a:pt x="997175" y="1058789"/>
                    </a:cubicBezTo>
                    <a:cubicBezTo>
                      <a:pt x="997175" y="1058789"/>
                      <a:pt x="997175" y="1058789"/>
                      <a:pt x="997175" y="1058789"/>
                    </a:cubicBezTo>
                    <a:cubicBezTo>
                      <a:pt x="997175" y="1058789"/>
                      <a:pt x="997175" y="1058789"/>
                      <a:pt x="997175" y="1058789"/>
                    </a:cubicBezTo>
                    <a:cubicBezTo>
                      <a:pt x="997175" y="1058789"/>
                      <a:pt x="997175" y="1058789"/>
                      <a:pt x="998383" y="1058789"/>
                    </a:cubicBezTo>
                    <a:cubicBezTo>
                      <a:pt x="998383" y="1058789"/>
                      <a:pt x="998383" y="1058789"/>
                      <a:pt x="998383" y="1058789"/>
                    </a:cubicBezTo>
                    <a:cubicBezTo>
                      <a:pt x="998383" y="1058789"/>
                      <a:pt x="998383" y="1058789"/>
                      <a:pt x="999591" y="1058789"/>
                    </a:cubicBezTo>
                    <a:cubicBezTo>
                      <a:pt x="999591" y="1058789"/>
                      <a:pt x="999591" y="1058789"/>
                      <a:pt x="999591" y="1058789"/>
                    </a:cubicBezTo>
                    <a:cubicBezTo>
                      <a:pt x="999591" y="1058789"/>
                      <a:pt x="999591" y="1058789"/>
                      <a:pt x="999591" y="1058789"/>
                    </a:cubicBezTo>
                    <a:cubicBezTo>
                      <a:pt x="999591" y="1058789"/>
                      <a:pt x="999591" y="1058789"/>
                      <a:pt x="999591" y="1058789"/>
                    </a:cubicBezTo>
                    <a:cubicBezTo>
                      <a:pt x="999591" y="1058789"/>
                      <a:pt x="1000800" y="1058789"/>
                      <a:pt x="1000800" y="1058789"/>
                    </a:cubicBezTo>
                    <a:cubicBezTo>
                      <a:pt x="1000800" y="1058789"/>
                      <a:pt x="1000800" y="1058789"/>
                      <a:pt x="1000800" y="1058789"/>
                    </a:cubicBezTo>
                    <a:cubicBezTo>
                      <a:pt x="1000800" y="1058789"/>
                      <a:pt x="1002007" y="1058789"/>
                      <a:pt x="1002007" y="1058789"/>
                    </a:cubicBezTo>
                    <a:cubicBezTo>
                      <a:pt x="1002007" y="1058789"/>
                      <a:pt x="1002007" y="1058789"/>
                      <a:pt x="1002007" y="1058789"/>
                    </a:cubicBezTo>
                    <a:cubicBezTo>
                      <a:pt x="1002007" y="1058789"/>
                      <a:pt x="1003216" y="1058789"/>
                      <a:pt x="1003216" y="1057581"/>
                    </a:cubicBezTo>
                    <a:cubicBezTo>
                      <a:pt x="1003216" y="1057581"/>
                      <a:pt x="1003216" y="1057581"/>
                      <a:pt x="1003216" y="1057581"/>
                    </a:cubicBezTo>
                    <a:cubicBezTo>
                      <a:pt x="1003216" y="1057581"/>
                      <a:pt x="1004424" y="1057581"/>
                      <a:pt x="1004424" y="1056373"/>
                    </a:cubicBezTo>
                    <a:cubicBezTo>
                      <a:pt x="1004424" y="1056373"/>
                      <a:pt x="1004424" y="1056373"/>
                      <a:pt x="1004424" y="1056373"/>
                    </a:cubicBezTo>
                    <a:cubicBezTo>
                      <a:pt x="1004424" y="1056373"/>
                      <a:pt x="1004424" y="1056373"/>
                      <a:pt x="1005632" y="1056373"/>
                    </a:cubicBezTo>
                    <a:cubicBezTo>
                      <a:pt x="1005632" y="1056373"/>
                      <a:pt x="1005632" y="1056373"/>
                      <a:pt x="1005632" y="1056373"/>
                    </a:cubicBezTo>
                    <a:cubicBezTo>
                      <a:pt x="1005632" y="1056373"/>
                      <a:pt x="1005632" y="1056373"/>
                      <a:pt x="1006840" y="1056373"/>
                    </a:cubicBezTo>
                    <a:cubicBezTo>
                      <a:pt x="1006840" y="1056373"/>
                      <a:pt x="1006840" y="1056373"/>
                      <a:pt x="1006840" y="1056373"/>
                    </a:cubicBezTo>
                    <a:cubicBezTo>
                      <a:pt x="1006840" y="1056373"/>
                      <a:pt x="1006840" y="1056373"/>
                      <a:pt x="1006840" y="1055165"/>
                    </a:cubicBezTo>
                    <a:cubicBezTo>
                      <a:pt x="1006840" y="1055165"/>
                      <a:pt x="1006840" y="1055165"/>
                      <a:pt x="1006840" y="1055165"/>
                    </a:cubicBezTo>
                    <a:cubicBezTo>
                      <a:pt x="1006840" y="1055165"/>
                      <a:pt x="1006840" y="1055165"/>
                      <a:pt x="1006840" y="1053957"/>
                    </a:cubicBezTo>
                    <a:cubicBezTo>
                      <a:pt x="1006840" y="1052749"/>
                      <a:pt x="1008048" y="1051541"/>
                      <a:pt x="1008048" y="1051541"/>
                    </a:cubicBezTo>
                    <a:cubicBezTo>
                      <a:pt x="1008048" y="1051541"/>
                      <a:pt x="1008048" y="1051541"/>
                      <a:pt x="1008048" y="1051541"/>
                    </a:cubicBezTo>
                    <a:cubicBezTo>
                      <a:pt x="1008048" y="1051541"/>
                      <a:pt x="1008048" y="1051541"/>
                      <a:pt x="1008048" y="1050333"/>
                    </a:cubicBezTo>
                    <a:cubicBezTo>
                      <a:pt x="1008048" y="1050333"/>
                      <a:pt x="1008048" y="1050333"/>
                      <a:pt x="1008048" y="1050333"/>
                    </a:cubicBezTo>
                    <a:cubicBezTo>
                      <a:pt x="1008048" y="1050333"/>
                      <a:pt x="1008048" y="1050333"/>
                      <a:pt x="1008048" y="1049124"/>
                    </a:cubicBezTo>
                    <a:lnTo>
                      <a:pt x="1008048" y="1049124"/>
                    </a:lnTo>
                    <a:cubicBezTo>
                      <a:pt x="1008048" y="1049124"/>
                      <a:pt x="1008048" y="1049124"/>
                      <a:pt x="1008048" y="1047916"/>
                    </a:cubicBezTo>
                    <a:cubicBezTo>
                      <a:pt x="1008048" y="1047916"/>
                      <a:pt x="1008048" y="1047916"/>
                      <a:pt x="1008048" y="1047916"/>
                    </a:cubicBezTo>
                    <a:cubicBezTo>
                      <a:pt x="1008048" y="1047916"/>
                      <a:pt x="1008048" y="1046708"/>
                      <a:pt x="1008048" y="1046708"/>
                    </a:cubicBezTo>
                    <a:cubicBezTo>
                      <a:pt x="1008048" y="1046708"/>
                      <a:pt x="1008048" y="1046708"/>
                      <a:pt x="1008048" y="1046708"/>
                    </a:cubicBezTo>
                    <a:cubicBezTo>
                      <a:pt x="1008048" y="1046708"/>
                      <a:pt x="1008048" y="1045500"/>
                      <a:pt x="1008048" y="1045500"/>
                    </a:cubicBezTo>
                    <a:cubicBezTo>
                      <a:pt x="1008048" y="1045500"/>
                      <a:pt x="1008048" y="1045500"/>
                      <a:pt x="1008048" y="1045500"/>
                    </a:cubicBezTo>
                    <a:cubicBezTo>
                      <a:pt x="1008048" y="1045500"/>
                      <a:pt x="1008048" y="1044292"/>
                      <a:pt x="1008048" y="1044292"/>
                    </a:cubicBezTo>
                    <a:cubicBezTo>
                      <a:pt x="1008048" y="1044292"/>
                      <a:pt x="1008048" y="1044292"/>
                      <a:pt x="1008048" y="1044292"/>
                    </a:cubicBezTo>
                    <a:cubicBezTo>
                      <a:pt x="1006840" y="1041875"/>
                      <a:pt x="1005632" y="1039459"/>
                      <a:pt x="1003216" y="1037043"/>
                    </a:cubicBezTo>
                    <a:cubicBezTo>
                      <a:pt x="998383" y="1031002"/>
                      <a:pt x="991135" y="1024962"/>
                      <a:pt x="987510" y="1022545"/>
                    </a:cubicBezTo>
                    <a:cubicBezTo>
                      <a:pt x="987510" y="1022545"/>
                      <a:pt x="987510" y="1022545"/>
                      <a:pt x="987510" y="1022545"/>
                    </a:cubicBezTo>
                    <a:cubicBezTo>
                      <a:pt x="987510" y="1022545"/>
                      <a:pt x="987510" y="1022545"/>
                      <a:pt x="986302" y="1022545"/>
                    </a:cubicBezTo>
                    <a:cubicBezTo>
                      <a:pt x="985094" y="1021338"/>
                      <a:pt x="982678" y="1018921"/>
                      <a:pt x="980261" y="1017713"/>
                    </a:cubicBezTo>
                    <a:cubicBezTo>
                      <a:pt x="977845" y="1016505"/>
                      <a:pt x="976637" y="1015297"/>
                      <a:pt x="974221" y="1014089"/>
                    </a:cubicBezTo>
                    <a:cubicBezTo>
                      <a:pt x="971804" y="1012881"/>
                      <a:pt x="970596" y="1012881"/>
                      <a:pt x="968180" y="1012881"/>
                    </a:cubicBezTo>
                    <a:cubicBezTo>
                      <a:pt x="971804" y="1014089"/>
                      <a:pt x="969388" y="1015297"/>
                      <a:pt x="968180" y="1017713"/>
                    </a:cubicBezTo>
                    <a:close/>
                    <a:moveTo>
                      <a:pt x="538089" y="1248465"/>
                    </a:moveTo>
                    <a:cubicBezTo>
                      <a:pt x="557418" y="1238800"/>
                      <a:pt x="575540" y="1229135"/>
                      <a:pt x="596078" y="1220678"/>
                    </a:cubicBezTo>
                    <a:cubicBezTo>
                      <a:pt x="597286" y="1219470"/>
                      <a:pt x="619032" y="1213429"/>
                      <a:pt x="617825" y="1218261"/>
                    </a:cubicBezTo>
                    <a:cubicBezTo>
                      <a:pt x="617825" y="1221886"/>
                      <a:pt x="611784" y="1226718"/>
                      <a:pt x="609368" y="1229135"/>
                    </a:cubicBezTo>
                    <a:cubicBezTo>
                      <a:pt x="590038" y="1246048"/>
                      <a:pt x="567083" y="1258129"/>
                      <a:pt x="545337" y="1272627"/>
                    </a:cubicBezTo>
                    <a:cubicBezTo>
                      <a:pt x="545337" y="1272627"/>
                      <a:pt x="545337" y="1272627"/>
                      <a:pt x="545337" y="1272627"/>
                    </a:cubicBezTo>
                    <a:cubicBezTo>
                      <a:pt x="556211" y="1266586"/>
                      <a:pt x="568292" y="1259338"/>
                      <a:pt x="579164" y="1252089"/>
                    </a:cubicBezTo>
                    <a:cubicBezTo>
                      <a:pt x="592454" y="1243632"/>
                      <a:pt x="606951" y="1235175"/>
                      <a:pt x="616617" y="1223094"/>
                    </a:cubicBezTo>
                    <a:cubicBezTo>
                      <a:pt x="617825" y="1221886"/>
                      <a:pt x="621449" y="1218261"/>
                      <a:pt x="619032" y="1215845"/>
                    </a:cubicBezTo>
                    <a:cubicBezTo>
                      <a:pt x="615408" y="1211013"/>
                      <a:pt x="605743" y="1214637"/>
                      <a:pt x="602119" y="1215845"/>
                    </a:cubicBezTo>
                    <a:lnTo>
                      <a:pt x="602119" y="1215845"/>
                    </a:lnTo>
                    <a:cubicBezTo>
                      <a:pt x="579164" y="1221886"/>
                      <a:pt x="557418" y="1233967"/>
                      <a:pt x="538089" y="1248465"/>
                    </a:cubicBezTo>
                    <a:cubicBezTo>
                      <a:pt x="536880" y="1248465"/>
                      <a:pt x="536880" y="1248465"/>
                      <a:pt x="538089" y="1248465"/>
                    </a:cubicBezTo>
                    <a:close/>
                    <a:moveTo>
                      <a:pt x="477683" y="1226718"/>
                    </a:moveTo>
                    <a:lnTo>
                      <a:pt x="477683" y="1226718"/>
                    </a:lnTo>
                    <a:cubicBezTo>
                      <a:pt x="478890" y="1226718"/>
                      <a:pt x="478890" y="1226718"/>
                      <a:pt x="478890" y="1225510"/>
                    </a:cubicBezTo>
                    <a:cubicBezTo>
                      <a:pt x="482515" y="1224302"/>
                      <a:pt x="486139" y="1223094"/>
                      <a:pt x="487347" y="1223094"/>
                    </a:cubicBezTo>
                    <a:cubicBezTo>
                      <a:pt x="495804" y="1219470"/>
                      <a:pt x="505469" y="1213429"/>
                      <a:pt x="509093" y="1204972"/>
                    </a:cubicBezTo>
                    <a:cubicBezTo>
                      <a:pt x="512718" y="1195307"/>
                      <a:pt x="500636" y="1186850"/>
                      <a:pt x="492179" y="1185642"/>
                    </a:cubicBezTo>
                    <a:cubicBezTo>
                      <a:pt x="486139" y="1184434"/>
                      <a:pt x="471642" y="1191683"/>
                      <a:pt x="478890" y="1197723"/>
                    </a:cubicBezTo>
                    <a:cubicBezTo>
                      <a:pt x="472850" y="1202556"/>
                      <a:pt x="464393" y="1202556"/>
                      <a:pt x="463185" y="1212221"/>
                    </a:cubicBezTo>
                    <a:cubicBezTo>
                      <a:pt x="461976" y="1218261"/>
                      <a:pt x="466809" y="1220678"/>
                      <a:pt x="471642" y="1223094"/>
                    </a:cubicBezTo>
                    <a:cubicBezTo>
                      <a:pt x="471642" y="1223094"/>
                      <a:pt x="470433" y="1223094"/>
                      <a:pt x="470433" y="1224302"/>
                    </a:cubicBezTo>
                    <a:cubicBezTo>
                      <a:pt x="470433" y="1224302"/>
                      <a:pt x="470433" y="1224302"/>
                      <a:pt x="470433" y="1224302"/>
                    </a:cubicBezTo>
                    <a:cubicBezTo>
                      <a:pt x="470433" y="1224302"/>
                      <a:pt x="469226" y="1224302"/>
                      <a:pt x="469226" y="1224302"/>
                    </a:cubicBezTo>
                    <a:cubicBezTo>
                      <a:pt x="464393" y="1224302"/>
                      <a:pt x="459561" y="1221886"/>
                      <a:pt x="455936" y="1219470"/>
                    </a:cubicBezTo>
                    <a:cubicBezTo>
                      <a:pt x="455936" y="1219470"/>
                      <a:pt x="453520" y="1219470"/>
                      <a:pt x="454728" y="1220678"/>
                    </a:cubicBezTo>
                    <a:cubicBezTo>
                      <a:pt x="460769" y="1227926"/>
                      <a:pt x="469226" y="1226718"/>
                      <a:pt x="477683" y="1226718"/>
                    </a:cubicBezTo>
                    <a:close/>
                    <a:moveTo>
                      <a:pt x="950058" y="997175"/>
                    </a:moveTo>
                    <a:cubicBezTo>
                      <a:pt x="950058" y="997175"/>
                      <a:pt x="948850" y="995967"/>
                      <a:pt x="948850" y="995967"/>
                    </a:cubicBezTo>
                    <a:cubicBezTo>
                      <a:pt x="948850" y="995967"/>
                      <a:pt x="948850" y="995967"/>
                      <a:pt x="948850" y="995967"/>
                    </a:cubicBezTo>
                    <a:lnTo>
                      <a:pt x="948850" y="995967"/>
                    </a:lnTo>
                    <a:cubicBezTo>
                      <a:pt x="948850" y="995967"/>
                      <a:pt x="948850" y="995967"/>
                      <a:pt x="948850" y="995967"/>
                    </a:cubicBezTo>
                    <a:cubicBezTo>
                      <a:pt x="950058" y="995967"/>
                      <a:pt x="950058" y="995967"/>
                      <a:pt x="950058" y="997175"/>
                    </a:cubicBezTo>
                    <a:cubicBezTo>
                      <a:pt x="951266" y="997175"/>
                      <a:pt x="951266" y="997175"/>
                      <a:pt x="951266" y="997175"/>
                    </a:cubicBezTo>
                    <a:cubicBezTo>
                      <a:pt x="951266" y="997175"/>
                      <a:pt x="951266" y="997175"/>
                      <a:pt x="951266" y="997175"/>
                    </a:cubicBezTo>
                    <a:cubicBezTo>
                      <a:pt x="951266" y="997175"/>
                      <a:pt x="952475" y="998383"/>
                      <a:pt x="952475" y="998383"/>
                    </a:cubicBezTo>
                    <a:cubicBezTo>
                      <a:pt x="952475" y="998383"/>
                      <a:pt x="952475" y="998383"/>
                      <a:pt x="952475" y="998383"/>
                    </a:cubicBezTo>
                    <a:cubicBezTo>
                      <a:pt x="952475" y="998383"/>
                      <a:pt x="952475" y="998383"/>
                      <a:pt x="952475" y="998383"/>
                    </a:cubicBezTo>
                    <a:cubicBezTo>
                      <a:pt x="952475" y="998383"/>
                      <a:pt x="952475" y="998383"/>
                      <a:pt x="953682" y="998383"/>
                    </a:cubicBezTo>
                    <a:cubicBezTo>
                      <a:pt x="953682" y="998383"/>
                      <a:pt x="953682" y="998383"/>
                      <a:pt x="953682" y="998383"/>
                    </a:cubicBezTo>
                    <a:cubicBezTo>
                      <a:pt x="953682" y="998383"/>
                      <a:pt x="953682" y="998383"/>
                      <a:pt x="953682" y="998383"/>
                    </a:cubicBezTo>
                    <a:cubicBezTo>
                      <a:pt x="953682" y="998383"/>
                      <a:pt x="953682" y="998383"/>
                      <a:pt x="953682" y="998383"/>
                    </a:cubicBezTo>
                    <a:cubicBezTo>
                      <a:pt x="953682" y="998383"/>
                      <a:pt x="953682" y="998383"/>
                      <a:pt x="953682" y="998383"/>
                    </a:cubicBezTo>
                    <a:cubicBezTo>
                      <a:pt x="953682" y="998383"/>
                      <a:pt x="953682" y="998383"/>
                      <a:pt x="953682" y="998383"/>
                    </a:cubicBezTo>
                    <a:cubicBezTo>
                      <a:pt x="953682" y="998383"/>
                      <a:pt x="953682" y="998383"/>
                      <a:pt x="953682" y="998383"/>
                    </a:cubicBezTo>
                    <a:lnTo>
                      <a:pt x="953682" y="998383"/>
                    </a:lnTo>
                    <a:cubicBezTo>
                      <a:pt x="953682" y="998383"/>
                      <a:pt x="953682" y="998383"/>
                      <a:pt x="953682" y="998383"/>
                    </a:cubicBezTo>
                    <a:cubicBezTo>
                      <a:pt x="953682" y="998383"/>
                      <a:pt x="953682" y="998383"/>
                      <a:pt x="953682" y="998383"/>
                    </a:cubicBezTo>
                    <a:lnTo>
                      <a:pt x="953682" y="998383"/>
                    </a:lnTo>
                    <a:cubicBezTo>
                      <a:pt x="953682" y="998383"/>
                      <a:pt x="953682" y="998383"/>
                      <a:pt x="953682" y="998383"/>
                    </a:cubicBezTo>
                    <a:cubicBezTo>
                      <a:pt x="953682" y="998383"/>
                      <a:pt x="954891" y="998383"/>
                      <a:pt x="954891" y="999591"/>
                    </a:cubicBezTo>
                    <a:cubicBezTo>
                      <a:pt x="954891" y="999591"/>
                      <a:pt x="956099" y="999591"/>
                      <a:pt x="956099" y="999591"/>
                    </a:cubicBezTo>
                    <a:cubicBezTo>
                      <a:pt x="956099" y="999591"/>
                      <a:pt x="956099" y="999591"/>
                      <a:pt x="956099" y="999591"/>
                    </a:cubicBezTo>
                    <a:cubicBezTo>
                      <a:pt x="956099" y="999591"/>
                      <a:pt x="957307" y="999591"/>
                      <a:pt x="957307" y="999591"/>
                    </a:cubicBezTo>
                    <a:lnTo>
                      <a:pt x="957307" y="999591"/>
                    </a:lnTo>
                    <a:cubicBezTo>
                      <a:pt x="957307" y="999591"/>
                      <a:pt x="958515" y="999591"/>
                      <a:pt x="958515" y="999591"/>
                    </a:cubicBezTo>
                    <a:cubicBezTo>
                      <a:pt x="958515" y="999591"/>
                      <a:pt x="958515" y="999591"/>
                      <a:pt x="958515" y="999591"/>
                    </a:cubicBezTo>
                    <a:cubicBezTo>
                      <a:pt x="958515" y="999591"/>
                      <a:pt x="959723" y="999591"/>
                      <a:pt x="959723" y="999591"/>
                    </a:cubicBezTo>
                    <a:cubicBezTo>
                      <a:pt x="959723" y="999591"/>
                      <a:pt x="959723" y="999591"/>
                      <a:pt x="959723" y="999591"/>
                    </a:cubicBezTo>
                    <a:cubicBezTo>
                      <a:pt x="962139" y="999591"/>
                      <a:pt x="965764" y="998383"/>
                      <a:pt x="968180" y="1000799"/>
                    </a:cubicBezTo>
                    <a:cubicBezTo>
                      <a:pt x="968180" y="1000799"/>
                      <a:pt x="969388" y="1000799"/>
                      <a:pt x="969388" y="1002008"/>
                    </a:cubicBezTo>
                    <a:cubicBezTo>
                      <a:pt x="969388" y="1002008"/>
                      <a:pt x="969388" y="1002008"/>
                      <a:pt x="969388" y="1002008"/>
                    </a:cubicBezTo>
                    <a:cubicBezTo>
                      <a:pt x="969388" y="1002008"/>
                      <a:pt x="969388" y="1002008"/>
                      <a:pt x="969388" y="1002008"/>
                    </a:cubicBezTo>
                    <a:lnTo>
                      <a:pt x="969388" y="1002008"/>
                    </a:lnTo>
                    <a:cubicBezTo>
                      <a:pt x="969388" y="1002008"/>
                      <a:pt x="969388" y="1002008"/>
                      <a:pt x="969388" y="1002008"/>
                    </a:cubicBezTo>
                    <a:cubicBezTo>
                      <a:pt x="969388" y="1002008"/>
                      <a:pt x="969388" y="1002008"/>
                      <a:pt x="969388" y="1002008"/>
                    </a:cubicBezTo>
                    <a:cubicBezTo>
                      <a:pt x="969388" y="1002008"/>
                      <a:pt x="969388" y="1002008"/>
                      <a:pt x="969388" y="1002008"/>
                    </a:cubicBezTo>
                    <a:cubicBezTo>
                      <a:pt x="969388" y="1002008"/>
                      <a:pt x="969388" y="1003216"/>
                      <a:pt x="968180" y="1003216"/>
                    </a:cubicBezTo>
                    <a:cubicBezTo>
                      <a:pt x="968180" y="1003216"/>
                      <a:pt x="968180" y="1003216"/>
                      <a:pt x="968180" y="1003216"/>
                    </a:cubicBezTo>
                    <a:cubicBezTo>
                      <a:pt x="968180" y="1003216"/>
                      <a:pt x="968180" y="1003216"/>
                      <a:pt x="968180" y="1003216"/>
                    </a:cubicBezTo>
                    <a:cubicBezTo>
                      <a:pt x="968180" y="1003216"/>
                      <a:pt x="968180" y="1003216"/>
                      <a:pt x="968180" y="1003216"/>
                    </a:cubicBezTo>
                    <a:cubicBezTo>
                      <a:pt x="968180" y="1003216"/>
                      <a:pt x="968180" y="1003216"/>
                      <a:pt x="968180" y="1003216"/>
                    </a:cubicBezTo>
                    <a:cubicBezTo>
                      <a:pt x="965764" y="1004424"/>
                      <a:pt x="963347" y="1004424"/>
                      <a:pt x="962139" y="1004424"/>
                    </a:cubicBezTo>
                    <a:cubicBezTo>
                      <a:pt x="962139" y="1004424"/>
                      <a:pt x="962139" y="1004424"/>
                      <a:pt x="962139" y="1004424"/>
                    </a:cubicBezTo>
                    <a:cubicBezTo>
                      <a:pt x="962139" y="1004424"/>
                      <a:pt x="960932" y="1004424"/>
                      <a:pt x="960932" y="1005632"/>
                    </a:cubicBezTo>
                    <a:cubicBezTo>
                      <a:pt x="960932" y="1005632"/>
                      <a:pt x="960932" y="1005632"/>
                      <a:pt x="960932" y="1005632"/>
                    </a:cubicBezTo>
                    <a:cubicBezTo>
                      <a:pt x="960932" y="1005632"/>
                      <a:pt x="959723" y="1006840"/>
                      <a:pt x="959723" y="1006840"/>
                    </a:cubicBezTo>
                    <a:cubicBezTo>
                      <a:pt x="959723" y="1006840"/>
                      <a:pt x="959723" y="1006840"/>
                      <a:pt x="959723" y="1006840"/>
                    </a:cubicBezTo>
                    <a:cubicBezTo>
                      <a:pt x="959723" y="1008048"/>
                      <a:pt x="958515" y="1008048"/>
                      <a:pt x="958515" y="1009256"/>
                    </a:cubicBezTo>
                    <a:cubicBezTo>
                      <a:pt x="958515" y="1009256"/>
                      <a:pt x="958515" y="1009256"/>
                      <a:pt x="958515" y="1009256"/>
                    </a:cubicBezTo>
                    <a:cubicBezTo>
                      <a:pt x="958515" y="1009256"/>
                      <a:pt x="958515" y="1009256"/>
                      <a:pt x="958515" y="1009256"/>
                    </a:cubicBezTo>
                    <a:cubicBezTo>
                      <a:pt x="958515" y="1009256"/>
                      <a:pt x="958515" y="1009256"/>
                      <a:pt x="958515" y="1009256"/>
                    </a:cubicBezTo>
                    <a:cubicBezTo>
                      <a:pt x="958515" y="1009256"/>
                      <a:pt x="958515" y="1009256"/>
                      <a:pt x="958515" y="1009256"/>
                    </a:cubicBezTo>
                    <a:cubicBezTo>
                      <a:pt x="958515" y="1009256"/>
                      <a:pt x="958515" y="1009256"/>
                      <a:pt x="958515" y="1009256"/>
                    </a:cubicBezTo>
                    <a:cubicBezTo>
                      <a:pt x="958515" y="1009256"/>
                      <a:pt x="958515" y="1009256"/>
                      <a:pt x="958515" y="1009256"/>
                    </a:cubicBezTo>
                    <a:cubicBezTo>
                      <a:pt x="958515" y="1009256"/>
                      <a:pt x="958515" y="1009256"/>
                      <a:pt x="958515" y="1009256"/>
                    </a:cubicBezTo>
                    <a:cubicBezTo>
                      <a:pt x="958515" y="1009256"/>
                      <a:pt x="958515" y="1009256"/>
                      <a:pt x="958515" y="1009256"/>
                    </a:cubicBezTo>
                    <a:cubicBezTo>
                      <a:pt x="958515" y="1009256"/>
                      <a:pt x="958515" y="1009256"/>
                      <a:pt x="958515" y="1010464"/>
                    </a:cubicBezTo>
                    <a:cubicBezTo>
                      <a:pt x="958515" y="1014089"/>
                      <a:pt x="960932" y="1017713"/>
                      <a:pt x="962139" y="1021338"/>
                    </a:cubicBezTo>
                    <a:cubicBezTo>
                      <a:pt x="963347" y="1023754"/>
                      <a:pt x="964556" y="1024962"/>
                      <a:pt x="964556" y="1026170"/>
                    </a:cubicBezTo>
                    <a:cubicBezTo>
                      <a:pt x="965764" y="1027378"/>
                      <a:pt x="968180" y="1029794"/>
                      <a:pt x="970596" y="1031002"/>
                    </a:cubicBezTo>
                    <a:cubicBezTo>
                      <a:pt x="970596" y="1031002"/>
                      <a:pt x="971804" y="1032211"/>
                      <a:pt x="971804" y="1032211"/>
                    </a:cubicBezTo>
                    <a:cubicBezTo>
                      <a:pt x="971804" y="1032211"/>
                      <a:pt x="971804" y="1033419"/>
                      <a:pt x="973013" y="1033419"/>
                    </a:cubicBezTo>
                    <a:cubicBezTo>
                      <a:pt x="973013" y="1033419"/>
                      <a:pt x="973013" y="1034627"/>
                      <a:pt x="971804" y="1033419"/>
                    </a:cubicBezTo>
                    <a:cubicBezTo>
                      <a:pt x="969388" y="1031002"/>
                      <a:pt x="966972" y="1029794"/>
                      <a:pt x="965764" y="1028586"/>
                    </a:cubicBezTo>
                    <a:cubicBezTo>
                      <a:pt x="964556" y="1028586"/>
                      <a:pt x="964556" y="1027378"/>
                      <a:pt x="963347" y="1027378"/>
                    </a:cubicBezTo>
                    <a:cubicBezTo>
                      <a:pt x="960932" y="1024962"/>
                      <a:pt x="959723" y="1022545"/>
                      <a:pt x="957307" y="1018921"/>
                    </a:cubicBezTo>
                    <a:cubicBezTo>
                      <a:pt x="957307" y="1017713"/>
                      <a:pt x="956099" y="1017713"/>
                      <a:pt x="956099" y="1016505"/>
                    </a:cubicBezTo>
                    <a:cubicBezTo>
                      <a:pt x="956099" y="1016505"/>
                      <a:pt x="956099" y="1016505"/>
                      <a:pt x="956099" y="1016505"/>
                    </a:cubicBezTo>
                    <a:cubicBezTo>
                      <a:pt x="956099" y="1016505"/>
                      <a:pt x="956099" y="1016505"/>
                      <a:pt x="956099" y="1016505"/>
                    </a:cubicBezTo>
                    <a:cubicBezTo>
                      <a:pt x="956099" y="1016505"/>
                      <a:pt x="956099" y="1016505"/>
                      <a:pt x="954891" y="1015297"/>
                    </a:cubicBezTo>
                    <a:cubicBezTo>
                      <a:pt x="953682" y="1014089"/>
                      <a:pt x="953682" y="1012881"/>
                      <a:pt x="953682" y="1012881"/>
                    </a:cubicBezTo>
                    <a:cubicBezTo>
                      <a:pt x="953682" y="1012881"/>
                      <a:pt x="953682" y="1012881"/>
                      <a:pt x="953682" y="1012881"/>
                    </a:cubicBezTo>
                    <a:cubicBezTo>
                      <a:pt x="953682" y="1012881"/>
                      <a:pt x="953682" y="1012881"/>
                      <a:pt x="953682" y="1011672"/>
                    </a:cubicBezTo>
                    <a:cubicBezTo>
                      <a:pt x="953682" y="1011672"/>
                      <a:pt x="953682" y="1011672"/>
                      <a:pt x="953682" y="1011672"/>
                    </a:cubicBezTo>
                    <a:cubicBezTo>
                      <a:pt x="953682" y="1011672"/>
                      <a:pt x="953682" y="1010464"/>
                      <a:pt x="953682" y="1010464"/>
                    </a:cubicBezTo>
                    <a:lnTo>
                      <a:pt x="953682" y="1010464"/>
                    </a:lnTo>
                    <a:cubicBezTo>
                      <a:pt x="953682" y="1010464"/>
                      <a:pt x="953682" y="1009256"/>
                      <a:pt x="953682" y="1009256"/>
                    </a:cubicBezTo>
                    <a:cubicBezTo>
                      <a:pt x="953682" y="1009256"/>
                      <a:pt x="953682" y="1009256"/>
                      <a:pt x="953682" y="1009256"/>
                    </a:cubicBezTo>
                    <a:cubicBezTo>
                      <a:pt x="953682" y="1009256"/>
                      <a:pt x="953682" y="1008048"/>
                      <a:pt x="953682" y="1008048"/>
                    </a:cubicBezTo>
                    <a:cubicBezTo>
                      <a:pt x="953682" y="1008048"/>
                      <a:pt x="953682" y="1008048"/>
                      <a:pt x="953682" y="1008048"/>
                    </a:cubicBezTo>
                    <a:cubicBezTo>
                      <a:pt x="953682" y="1008048"/>
                      <a:pt x="953682" y="1008048"/>
                      <a:pt x="953682" y="1008048"/>
                    </a:cubicBezTo>
                    <a:cubicBezTo>
                      <a:pt x="953682" y="1008048"/>
                      <a:pt x="953682" y="1006840"/>
                      <a:pt x="953682" y="1006840"/>
                    </a:cubicBezTo>
                    <a:cubicBezTo>
                      <a:pt x="953682" y="1005632"/>
                      <a:pt x="953682" y="1003216"/>
                      <a:pt x="953682" y="1002008"/>
                    </a:cubicBezTo>
                    <a:lnTo>
                      <a:pt x="953682" y="1002008"/>
                    </a:lnTo>
                    <a:cubicBezTo>
                      <a:pt x="953682" y="1002008"/>
                      <a:pt x="953682" y="1002008"/>
                      <a:pt x="953682" y="1002008"/>
                    </a:cubicBezTo>
                    <a:cubicBezTo>
                      <a:pt x="953682" y="1002008"/>
                      <a:pt x="953682" y="1002008"/>
                      <a:pt x="953682" y="1002008"/>
                    </a:cubicBezTo>
                    <a:cubicBezTo>
                      <a:pt x="953682" y="1002008"/>
                      <a:pt x="953682" y="1002008"/>
                      <a:pt x="953682" y="1002008"/>
                    </a:cubicBezTo>
                    <a:cubicBezTo>
                      <a:pt x="953682" y="1002008"/>
                      <a:pt x="953682" y="1002008"/>
                      <a:pt x="953682" y="1002008"/>
                    </a:cubicBezTo>
                    <a:cubicBezTo>
                      <a:pt x="953682" y="1002008"/>
                      <a:pt x="953682" y="1002008"/>
                      <a:pt x="953682" y="1002008"/>
                    </a:cubicBezTo>
                    <a:cubicBezTo>
                      <a:pt x="953682" y="1002008"/>
                      <a:pt x="953682" y="1002008"/>
                      <a:pt x="953682" y="1002008"/>
                    </a:cubicBezTo>
                    <a:cubicBezTo>
                      <a:pt x="953682" y="1002008"/>
                      <a:pt x="953682" y="1002008"/>
                      <a:pt x="953682" y="1002008"/>
                    </a:cubicBezTo>
                    <a:cubicBezTo>
                      <a:pt x="953682" y="1002008"/>
                      <a:pt x="953682" y="1000799"/>
                      <a:pt x="952475" y="1000799"/>
                    </a:cubicBezTo>
                    <a:cubicBezTo>
                      <a:pt x="951266" y="999591"/>
                      <a:pt x="951266" y="997175"/>
                      <a:pt x="950058" y="997175"/>
                    </a:cubicBezTo>
                    <a:cubicBezTo>
                      <a:pt x="950058" y="997175"/>
                      <a:pt x="950058" y="997175"/>
                      <a:pt x="950058" y="997175"/>
                    </a:cubicBezTo>
                    <a:cubicBezTo>
                      <a:pt x="950058" y="997175"/>
                      <a:pt x="950058" y="997175"/>
                      <a:pt x="950058" y="995967"/>
                    </a:cubicBezTo>
                    <a:lnTo>
                      <a:pt x="950058" y="995967"/>
                    </a:lnTo>
                    <a:cubicBezTo>
                      <a:pt x="951266" y="999591"/>
                      <a:pt x="950058" y="998383"/>
                      <a:pt x="950058" y="997175"/>
                    </a:cubicBezTo>
                    <a:close/>
                    <a:moveTo>
                      <a:pt x="966972" y="1004424"/>
                    </a:moveTo>
                    <a:lnTo>
                      <a:pt x="966972" y="1004424"/>
                    </a:lnTo>
                    <a:cubicBezTo>
                      <a:pt x="966972" y="1004424"/>
                      <a:pt x="966972" y="1004424"/>
                      <a:pt x="966972" y="1004424"/>
                    </a:cubicBezTo>
                    <a:cubicBezTo>
                      <a:pt x="966972" y="1004424"/>
                      <a:pt x="966972" y="1004424"/>
                      <a:pt x="966972" y="1004424"/>
                    </a:cubicBezTo>
                    <a:cubicBezTo>
                      <a:pt x="966972" y="1004424"/>
                      <a:pt x="966972" y="1004424"/>
                      <a:pt x="966972" y="1004424"/>
                    </a:cubicBezTo>
                    <a:lnTo>
                      <a:pt x="966972" y="1004424"/>
                    </a:lnTo>
                    <a:cubicBezTo>
                      <a:pt x="966972" y="1004424"/>
                      <a:pt x="966972" y="1004424"/>
                      <a:pt x="966972" y="1004424"/>
                    </a:cubicBezTo>
                    <a:close/>
                    <a:moveTo>
                      <a:pt x="762799" y="1059997"/>
                    </a:moveTo>
                    <a:cubicBezTo>
                      <a:pt x="759175" y="1063622"/>
                      <a:pt x="754342" y="1068454"/>
                      <a:pt x="750718" y="1072079"/>
                    </a:cubicBezTo>
                    <a:lnTo>
                      <a:pt x="750718" y="1072079"/>
                    </a:lnTo>
                    <a:cubicBezTo>
                      <a:pt x="747094" y="1075703"/>
                      <a:pt x="743470" y="1079327"/>
                      <a:pt x="743470" y="1084160"/>
                    </a:cubicBezTo>
                    <a:cubicBezTo>
                      <a:pt x="743470" y="1085368"/>
                      <a:pt x="744677" y="1085368"/>
                      <a:pt x="744677" y="1084160"/>
                    </a:cubicBezTo>
                    <a:cubicBezTo>
                      <a:pt x="747094" y="1078119"/>
                      <a:pt x="751926" y="1073287"/>
                      <a:pt x="756759" y="1068454"/>
                    </a:cubicBezTo>
                    <a:cubicBezTo>
                      <a:pt x="759175" y="1067246"/>
                      <a:pt x="762799" y="1063622"/>
                      <a:pt x="762799" y="1059997"/>
                    </a:cubicBezTo>
                    <a:cubicBezTo>
                      <a:pt x="764007" y="1059997"/>
                      <a:pt x="762799" y="1059997"/>
                      <a:pt x="762799" y="1059997"/>
                    </a:cubicBezTo>
                    <a:close/>
                    <a:moveTo>
                      <a:pt x="1341490" y="986302"/>
                    </a:moveTo>
                    <a:lnTo>
                      <a:pt x="1341490" y="986302"/>
                    </a:lnTo>
                    <a:cubicBezTo>
                      <a:pt x="1341490" y="986302"/>
                      <a:pt x="1341490" y="986302"/>
                      <a:pt x="1341490" y="986302"/>
                    </a:cubicBezTo>
                    <a:cubicBezTo>
                      <a:pt x="1355987" y="988718"/>
                      <a:pt x="1376525" y="959723"/>
                      <a:pt x="1355987" y="953683"/>
                    </a:cubicBezTo>
                    <a:cubicBezTo>
                      <a:pt x="1343906" y="951266"/>
                      <a:pt x="1324576" y="952474"/>
                      <a:pt x="1319744" y="964556"/>
                    </a:cubicBezTo>
                    <a:cubicBezTo>
                      <a:pt x="1316119" y="970596"/>
                      <a:pt x="1316119" y="985094"/>
                      <a:pt x="1326993" y="980261"/>
                    </a:cubicBezTo>
                    <a:cubicBezTo>
                      <a:pt x="1328201" y="979053"/>
                      <a:pt x="1326993" y="977845"/>
                      <a:pt x="1325784" y="977845"/>
                    </a:cubicBezTo>
                    <a:cubicBezTo>
                      <a:pt x="1320952" y="977845"/>
                      <a:pt x="1320952" y="974221"/>
                      <a:pt x="1322160" y="970596"/>
                    </a:cubicBezTo>
                    <a:cubicBezTo>
                      <a:pt x="1323368" y="966972"/>
                      <a:pt x="1324576" y="964556"/>
                      <a:pt x="1325784" y="962139"/>
                    </a:cubicBezTo>
                    <a:cubicBezTo>
                      <a:pt x="1329409" y="958515"/>
                      <a:pt x="1336658" y="957307"/>
                      <a:pt x="1342698" y="956099"/>
                    </a:cubicBezTo>
                    <a:cubicBezTo>
                      <a:pt x="1347531" y="954891"/>
                      <a:pt x="1353572" y="954891"/>
                      <a:pt x="1358404" y="957307"/>
                    </a:cubicBezTo>
                    <a:cubicBezTo>
                      <a:pt x="1364444" y="960931"/>
                      <a:pt x="1362028" y="970596"/>
                      <a:pt x="1359612" y="974221"/>
                    </a:cubicBezTo>
                    <a:cubicBezTo>
                      <a:pt x="1355987" y="980261"/>
                      <a:pt x="1349947" y="985094"/>
                      <a:pt x="1341490" y="986302"/>
                    </a:cubicBezTo>
                    <a:close/>
                    <a:moveTo>
                      <a:pt x="1163896" y="1188058"/>
                    </a:moveTo>
                    <a:lnTo>
                      <a:pt x="1163896" y="1188058"/>
                    </a:lnTo>
                    <a:cubicBezTo>
                      <a:pt x="1163896" y="1188058"/>
                      <a:pt x="1163896" y="1188058"/>
                      <a:pt x="1163896" y="1188058"/>
                    </a:cubicBezTo>
                    <a:cubicBezTo>
                      <a:pt x="1165104" y="1188058"/>
                      <a:pt x="1165104" y="1189267"/>
                      <a:pt x="1166313" y="1189267"/>
                    </a:cubicBezTo>
                    <a:cubicBezTo>
                      <a:pt x="1166313" y="1189267"/>
                      <a:pt x="1166313" y="1189267"/>
                      <a:pt x="1166313" y="1189267"/>
                    </a:cubicBezTo>
                    <a:cubicBezTo>
                      <a:pt x="1166313" y="1189267"/>
                      <a:pt x="1167520" y="1190475"/>
                      <a:pt x="1167520" y="1190475"/>
                    </a:cubicBezTo>
                    <a:cubicBezTo>
                      <a:pt x="1167520" y="1190475"/>
                      <a:pt x="1167520" y="1190475"/>
                      <a:pt x="1168728" y="1190475"/>
                    </a:cubicBezTo>
                    <a:cubicBezTo>
                      <a:pt x="1168728" y="1190475"/>
                      <a:pt x="1169937" y="1190475"/>
                      <a:pt x="1169937" y="1191683"/>
                    </a:cubicBezTo>
                    <a:cubicBezTo>
                      <a:pt x="1169937" y="1191683"/>
                      <a:pt x="1169937" y="1191683"/>
                      <a:pt x="1171145" y="1191683"/>
                    </a:cubicBezTo>
                    <a:cubicBezTo>
                      <a:pt x="1171145" y="1191683"/>
                      <a:pt x="1172353" y="1191683"/>
                      <a:pt x="1172353" y="1191683"/>
                    </a:cubicBezTo>
                    <a:cubicBezTo>
                      <a:pt x="1172353" y="1191683"/>
                      <a:pt x="1172353" y="1191683"/>
                      <a:pt x="1173561" y="1191683"/>
                    </a:cubicBezTo>
                    <a:cubicBezTo>
                      <a:pt x="1173561" y="1191683"/>
                      <a:pt x="1174769" y="1191683"/>
                      <a:pt x="1174769" y="1191683"/>
                    </a:cubicBezTo>
                    <a:cubicBezTo>
                      <a:pt x="1174769" y="1191683"/>
                      <a:pt x="1175977" y="1191683"/>
                      <a:pt x="1175977" y="1191683"/>
                    </a:cubicBezTo>
                    <a:cubicBezTo>
                      <a:pt x="1175977" y="1191683"/>
                      <a:pt x="1177185" y="1191683"/>
                      <a:pt x="1177185" y="1191683"/>
                    </a:cubicBezTo>
                    <a:cubicBezTo>
                      <a:pt x="1177185" y="1191683"/>
                      <a:pt x="1178394" y="1191683"/>
                      <a:pt x="1178394" y="1191683"/>
                    </a:cubicBezTo>
                    <a:cubicBezTo>
                      <a:pt x="1178394" y="1191683"/>
                      <a:pt x="1179602" y="1191683"/>
                      <a:pt x="1179602" y="1191683"/>
                    </a:cubicBezTo>
                    <a:cubicBezTo>
                      <a:pt x="1179602" y="1191683"/>
                      <a:pt x="1179602" y="1191683"/>
                      <a:pt x="1180809" y="1191683"/>
                    </a:cubicBezTo>
                    <a:cubicBezTo>
                      <a:pt x="1180809" y="1191683"/>
                      <a:pt x="1182018" y="1191683"/>
                      <a:pt x="1182018" y="1191683"/>
                    </a:cubicBezTo>
                    <a:cubicBezTo>
                      <a:pt x="1182018" y="1191683"/>
                      <a:pt x="1182018" y="1191683"/>
                      <a:pt x="1183226" y="1191683"/>
                    </a:cubicBezTo>
                    <a:cubicBezTo>
                      <a:pt x="1183226" y="1191683"/>
                      <a:pt x="1184434" y="1191683"/>
                      <a:pt x="1184434" y="1191683"/>
                    </a:cubicBezTo>
                    <a:cubicBezTo>
                      <a:pt x="1184434" y="1191683"/>
                      <a:pt x="1184434" y="1191683"/>
                      <a:pt x="1185642" y="1191683"/>
                    </a:cubicBezTo>
                    <a:cubicBezTo>
                      <a:pt x="1185642" y="1191683"/>
                      <a:pt x="1186850" y="1191683"/>
                      <a:pt x="1186850" y="1191683"/>
                    </a:cubicBezTo>
                    <a:cubicBezTo>
                      <a:pt x="1186850" y="1191683"/>
                      <a:pt x="1186850" y="1191683"/>
                      <a:pt x="1188059" y="1191683"/>
                    </a:cubicBezTo>
                    <a:cubicBezTo>
                      <a:pt x="1188059" y="1191683"/>
                      <a:pt x="1189266" y="1191683"/>
                      <a:pt x="1189266" y="1191683"/>
                    </a:cubicBezTo>
                    <a:cubicBezTo>
                      <a:pt x="1189266" y="1191683"/>
                      <a:pt x="1189266" y="1191683"/>
                      <a:pt x="1190475" y="1191683"/>
                    </a:cubicBezTo>
                    <a:cubicBezTo>
                      <a:pt x="1190475" y="1191683"/>
                      <a:pt x="1191683" y="1191683"/>
                      <a:pt x="1191683" y="1191683"/>
                    </a:cubicBezTo>
                    <a:cubicBezTo>
                      <a:pt x="1191683" y="1191683"/>
                      <a:pt x="1191683" y="1191683"/>
                      <a:pt x="1191683" y="1191683"/>
                    </a:cubicBezTo>
                    <a:cubicBezTo>
                      <a:pt x="1191683" y="1191683"/>
                      <a:pt x="1192891" y="1191683"/>
                      <a:pt x="1192891" y="1190475"/>
                    </a:cubicBezTo>
                    <a:cubicBezTo>
                      <a:pt x="1192891" y="1190475"/>
                      <a:pt x="1192891" y="1190475"/>
                      <a:pt x="1192891" y="1190475"/>
                    </a:cubicBezTo>
                    <a:cubicBezTo>
                      <a:pt x="1194099" y="1190475"/>
                      <a:pt x="1194099" y="1190475"/>
                      <a:pt x="1194099" y="1189267"/>
                    </a:cubicBezTo>
                    <a:cubicBezTo>
                      <a:pt x="1194099" y="1189267"/>
                      <a:pt x="1194099" y="1189267"/>
                      <a:pt x="1194099" y="1189267"/>
                    </a:cubicBezTo>
                    <a:cubicBezTo>
                      <a:pt x="1194099" y="1189267"/>
                      <a:pt x="1194099" y="1189267"/>
                      <a:pt x="1195307" y="1189267"/>
                    </a:cubicBezTo>
                    <a:cubicBezTo>
                      <a:pt x="1195307" y="1189267"/>
                      <a:pt x="1195307" y="1189267"/>
                      <a:pt x="1195307" y="1189267"/>
                    </a:cubicBezTo>
                    <a:lnTo>
                      <a:pt x="1195307" y="1189267"/>
                    </a:lnTo>
                    <a:cubicBezTo>
                      <a:pt x="1195307" y="1189267"/>
                      <a:pt x="1195307" y="1189267"/>
                      <a:pt x="1195307" y="1189267"/>
                    </a:cubicBezTo>
                    <a:cubicBezTo>
                      <a:pt x="1195307" y="1189267"/>
                      <a:pt x="1195307" y="1189267"/>
                      <a:pt x="1195307" y="1189267"/>
                    </a:cubicBezTo>
                    <a:cubicBezTo>
                      <a:pt x="1202556" y="1189267"/>
                      <a:pt x="1202556" y="1179601"/>
                      <a:pt x="1198931" y="1174769"/>
                    </a:cubicBezTo>
                    <a:cubicBezTo>
                      <a:pt x="1198931" y="1174769"/>
                      <a:pt x="1198931" y="1173561"/>
                      <a:pt x="1197723" y="1173561"/>
                    </a:cubicBezTo>
                    <a:cubicBezTo>
                      <a:pt x="1194099" y="1169937"/>
                      <a:pt x="1190475" y="1168728"/>
                      <a:pt x="1185642" y="1168728"/>
                    </a:cubicBezTo>
                    <a:cubicBezTo>
                      <a:pt x="1182018" y="1168728"/>
                      <a:pt x="1177185" y="1168728"/>
                      <a:pt x="1173561" y="1168728"/>
                    </a:cubicBezTo>
                    <a:cubicBezTo>
                      <a:pt x="1171145" y="1168728"/>
                      <a:pt x="1168728" y="1168728"/>
                      <a:pt x="1166313" y="1168728"/>
                    </a:cubicBezTo>
                    <a:cubicBezTo>
                      <a:pt x="1163896" y="1168728"/>
                      <a:pt x="1161480" y="1169937"/>
                      <a:pt x="1160272" y="1171145"/>
                    </a:cubicBezTo>
                    <a:cubicBezTo>
                      <a:pt x="1155439" y="1174769"/>
                      <a:pt x="1155439" y="1179601"/>
                      <a:pt x="1160272" y="1185642"/>
                    </a:cubicBezTo>
                    <a:cubicBezTo>
                      <a:pt x="1162688" y="1186850"/>
                      <a:pt x="1162688" y="1186850"/>
                      <a:pt x="1163896" y="1188058"/>
                    </a:cubicBezTo>
                    <a:close/>
                    <a:moveTo>
                      <a:pt x="825622" y="1004424"/>
                    </a:moveTo>
                    <a:lnTo>
                      <a:pt x="825622" y="1004424"/>
                    </a:lnTo>
                    <a:cubicBezTo>
                      <a:pt x="821998" y="997175"/>
                      <a:pt x="825622" y="987510"/>
                      <a:pt x="824413" y="979053"/>
                    </a:cubicBezTo>
                    <a:cubicBezTo>
                      <a:pt x="824413" y="973013"/>
                      <a:pt x="821998" y="963348"/>
                      <a:pt x="825622" y="958515"/>
                    </a:cubicBezTo>
                    <a:cubicBezTo>
                      <a:pt x="825622" y="958515"/>
                      <a:pt x="825622" y="957307"/>
                      <a:pt x="824413" y="957307"/>
                    </a:cubicBezTo>
                    <a:cubicBezTo>
                      <a:pt x="814748" y="957307"/>
                      <a:pt x="823205" y="999591"/>
                      <a:pt x="825622" y="1004424"/>
                    </a:cubicBezTo>
                    <a:cubicBezTo>
                      <a:pt x="825622" y="1004424"/>
                      <a:pt x="825622" y="1004424"/>
                      <a:pt x="825622" y="1004424"/>
                    </a:cubicBezTo>
                    <a:close/>
                    <a:moveTo>
                      <a:pt x="1202556" y="1165104"/>
                    </a:moveTo>
                    <a:lnTo>
                      <a:pt x="1202556" y="1165104"/>
                    </a:lnTo>
                    <a:lnTo>
                      <a:pt x="1202556" y="1165104"/>
                    </a:lnTo>
                    <a:cubicBezTo>
                      <a:pt x="1201348" y="1165104"/>
                      <a:pt x="1201348" y="1163896"/>
                      <a:pt x="1200140" y="1163896"/>
                    </a:cubicBezTo>
                    <a:cubicBezTo>
                      <a:pt x="1198931" y="1163896"/>
                      <a:pt x="1198931" y="1162688"/>
                      <a:pt x="1197723" y="1162688"/>
                    </a:cubicBezTo>
                    <a:cubicBezTo>
                      <a:pt x="1197723" y="1162688"/>
                      <a:pt x="1197723" y="1162688"/>
                      <a:pt x="1197723" y="1162688"/>
                    </a:cubicBezTo>
                    <a:cubicBezTo>
                      <a:pt x="1197723" y="1162688"/>
                      <a:pt x="1197723" y="1162688"/>
                      <a:pt x="1197723" y="1162688"/>
                    </a:cubicBezTo>
                    <a:cubicBezTo>
                      <a:pt x="1196516" y="1161480"/>
                      <a:pt x="1195307" y="1161480"/>
                      <a:pt x="1194099" y="1161480"/>
                    </a:cubicBezTo>
                    <a:cubicBezTo>
                      <a:pt x="1192891" y="1161480"/>
                      <a:pt x="1192891" y="1160272"/>
                      <a:pt x="1191683" y="1160272"/>
                    </a:cubicBezTo>
                    <a:cubicBezTo>
                      <a:pt x="1190475" y="1160272"/>
                      <a:pt x="1190475" y="1159064"/>
                      <a:pt x="1189266" y="1159064"/>
                    </a:cubicBezTo>
                    <a:cubicBezTo>
                      <a:pt x="1186850" y="1159064"/>
                      <a:pt x="1185642" y="1157855"/>
                      <a:pt x="1183226" y="1159064"/>
                    </a:cubicBezTo>
                    <a:cubicBezTo>
                      <a:pt x="1183226" y="1159064"/>
                      <a:pt x="1183226" y="1159064"/>
                      <a:pt x="1183226" y="1159064"/>
                    </a:cubicBezTo>
                    <a:cubicBezTo>
                      <a:pt x="1183226" y="1159064"/>
                      <a:pt x="1183226" y="1159064"/>
                      <a:pt x="1183226" y="1159064"/>
                    </a:cubicBezTo>
                    <a:cubicBezTo>
                      <a:pt x="1183226" y="1159064"/>
                      <a:pt x="1183226" y="1159064"/>
                      <a:pt x="1182018" y="1159064"/>
                    </a:cubicBezTo>
                    <a:cubicBezTo>
                      <a:pt x="1182018" y="1159064"/>
                      <a:pt x="1182018" y="1159064"/>
                      <a:pt x="1182018" y="1159064"/>
                    </a:cubicBezTo>
                    <a:cubicBezTo>
                      <a:pt x="1182018" y="1159064"/>
                      <a:pt x="1182018" y="1159064"/>
                      <a:pt x="1182018" y="1159064"/>
                    </a:cubicBezTo>
                    <a:cubicBezTo>
                      <a:pt x="1182018" y="1159064"/>
                      <a:pt x="1182018" y="1159064"/>
                      <a:pt x="1180809" y="1159064"/>
                    </a:cubicBezTo>
                    <a:cubicBezTo>
                      <a:pt x="1180809" y="1159064"/>
                      <a:pt x="1180809" y="1159064"/>
                      <a:pt x="1180809" y="1159064"/>
                    </a:cubicBezTo>
                    <a:cubicBezTo>
                      <a:pt x="1180809" y="1159064"/>
                      <a:pt x="1179602" y="1159064"/>
                      <a:pt x="1179602" y="1159064"/>
                    </a:cubicBezTo>
                    <a:cubicBezTo>
                      <a:pt x="1179602" y="1159064"/>
                      <a:pt x="1179602" y="1159064"/>
                      <a:pt x="1179602" y="1159064"/>
                    </a:cubicBezTo>
                    <a:cubicBezTo>
                      <a:pt x="1179602" y="1159064"/>
                      <a:pt x="1178394" y="1159064"/>
                      <a:pt x="1178394" y="1159064"/>
                    </a:cubicBezTo>
                    <a:cubicBezTo>
                      <a:pt x="1178394" y="1159064"/>
                      <a:pt x="1178394" y="1159064"/>
                      <a:pt x="1178394" y="1159064"/>
                    </a:cubicBezTo>
                    <a:cubicBezTo>
                      <a:pt x="1177185" y="1159064"/>
                      <a:pt x="1175977" y="1159064"/>
                      <a:pt x="1175977" y="1160272"/>
                    </a:cubicBezTo>
                    <a:cubicBezTo>
                      <a:pt x="1174769" y="1160272"/>
                      <a:pt x="1174769" y="1160272"/>
                      <a:pt x="1173561" y="1161480"/>
                    </a:cubicBezTo>
                    <a:cubicBezTo>
                      <a:pt x="1173561" y="1161480"/>
                      <a:pt x="1173561" y="1161480"/>
                      <a:pt x="1172353" y="1161480"/>
                    </a:cubicBezTo>
                    <a:lnTo>
                      <a:pt x="1172353" y="1161480"/>
                    </a:lnTo>
                    <a:lnTo>
                      <a:pt x="1172353" y="1161480"/>
                    </a:lnTo>
                    <a:cubicBezTo>
                      <a:pt x="1171145" y="1162688"/>
                      <a:pt x="1171145" y="1163896"/>
                      <a:pt x="1171145" y="1165104"/>
                    </a:cubicBezTo>
                    <a:cubicBezTo>
                      <a:pt x="1171145" y="1165104"/>
                      <a:pt x="1171145" y="1165104"/>
                      <a:pt x="1171145" y="1165104"/>
                    </a:cubicBezTo>
                    <a:cubicBezTo>
                      <a:pt x="1171145" y="1165104"/>
                      <a:pt x="1171145" y="1165104"/>
                      <a:pt x="1171145" y="1165104"/>
                    </a:cubicBezTo>
                    <a:cubicBezTo>
                      <a:pt x="1171145" y="1165104"/>
                      <a:pt x="1171145" y="1165104"/>
                      <a:pt x="1171145" y="1165104"/>
                    </a:cubicBezTo>
                    <a:cubicBezTo>
                      <a:pt x="1171145" y="1165104"/>
                      <a:pt x="1171145" y="1165104"/>
                      <a:pt x="1171145" y="1165104"/>
                    </a:cubicBezTo>
                    <a:cubicBezTo>
                      <a:pt x="1171145" y="1165104"/>
                      <a:pt x="1171145" y="1165104"/>
                      <a:pt x="1171145" y="1165104"/>
                    </a:cubicBezTo>
                    <a:cubicBezTo>
                      <a:pt x="1171145" y="1165104"/>
                      <a:pt x="1171145" y="1165104"/>
                      <a:pt x="1171145" y="1165104"/>
                    </a:cubicBezTo>
                    <a:cubicBezTo>
                      <a:pt x="1171145" y="1165104"/>
                      <a:pt x="1171145" y="1163896"/>
                      <a:pt x="1171145" y="1163896"/>
                    </a:cubicBezTo>
                    <a:cubicBezTo>
                      <a:pt x="1171145" y="1162688"/>
                      <a:pt x="1172353" y="1162688"/>
                      <a:pt x="1173561" y="1162688"/>
                    </a:cubicBezTo>
                    <a:cubicBezTo>
                      <a:pt x="1173561" y="1162688"/>
                      <a:pt x="1173561" y="1162688"/>
                      <a:pt x="1173561" y="1162688"/>
                    </a:cubicBezTo>
                    <a:cubicBezTo>
                      <a:pt x="1173561" y="1162688"/>
                      <a:pt x="1174769" y="1162688"/>
                      <a:pt x="1175977" y="1162688"/>
                    </a:cubicBezTo>
                    <a:cubicBezTo>
                      <a:pt x="1175977" y="1162688"/>
                      <a:pt x="1175977" y="1162688"/>
                      <a:pt x="1175977" y="1162688"/>
                    </a:cubicBezTo>
                    <a:cubicBezTo>
                      <a:pt x="1177185" y="1162688"/>
                      <a:pt x="1177185" y="1162688"/>
                      <a:pt x="1177185" y="1162688"/>
                    </a:cubicBezTo>
                    <a:cubicBezTo>
                      <a:pt x="1177185" y="1162688"/>
                      <a:pt x="1177185" y="1162688"/>
                      <a:pt x="1177185" y="1162688"/>
                    </a:cubicBezTo>
                    <a:cubicBezTo>
                      <a:pt x="1177185" y="1162688"/>
                      <a:pt x="1177185" y="1162688"/>
                      <a:pt x="1177185" y="1162688"/>
                    </a:cubicBezTo>
                    <a:cubicBezTo>
                      <a:pt x="1177185" y="1162688"/>
                      <a:pt x="1177185" y="1162688"/>
                      <a:pt x="1177185" y="1162688"/>
                    </a:cubicBezTo>
                    <a:cubicBezTo>
                      <a:pt x="1177185" y="1162688"/>
                      <a:pt x="1177185" y="1162688"/>
                      <a:pt x="1177185" y="1162688"/>
                    </a:cubicBezTo>
                    <a:cubicBezTo>
                      <a:pt x="1177185" y="1162688"/>
                      <a:pt x="1177185" y="1162688"/>
                      <a:pt x="1177185" y="1162688"/>
                    </a:cubicBezTo>
                    <a:cubicBezTo>
                      <a:pt x="1177185" y="1162688"/>
                      <a:pt x="1177185" y="1162688"/>
                      <a:pt x="1177185" y="1162688"/>
                    </a:cubicBezTo>
                    <a:lnTo>
                      <a:pt x="1177185" y="1162688"/>
                    </a:lnTo>
                    <a:cubicBezTo>
                      <a:pt x="1177185" y="1162688"/>
                      <a:pt x="1177185" y="1163896"/>
                      <a:pt x="1178394" y="1163896"/>
                    </a:cubicBezTo>
                    <a:cubicBezTo>
                      <a:pt x="1178394" y="1163896"/>
                      <a:pt x="1178394" y="1163896"/>
                      <a:pt x="1178394" y="1163896"/>
                    </a:cubicBezTo>
                    <a:cubicBezTo>
                      <a:pt x="1178394" y="1163896"/>
                      <a:pt x="1178394" y="1163896"/>
                      <a:pt x="1178394" y="1163896"/>
                    </a:cubicBezTo>
                    <a:cubicBezTo>
                      <a:pt x="1178394" y="1163896"/>
                      <a:pt x="1178394" y="1163896"/>
                      <a:pt x="1178394" y="1163896"/>
                    </a:cubicBezTo>
                    <a:cubicBezTo>
                      <a:pt x="1178394" y="1163896"/>
                      <a:pt x="1178394" y="1163896"/>
                      <a:pt x="1178394" y="1163896"/>
                    </a:cubicBezTo>
                    <a:cubicBezTo>
                      <a:pt x="1178394" y="1163896"/>
                      <a:pt x="1178394" y="1163896"/>
                      <a:pt x="1178394" y="1163896"/>
                    </a:cubicBezTo>
                    <a:cubicBezTo>
                      <a:pt x="1178394" y="1163896"/>
                      <a:pt x="1178394" y="1163896"/>
                      <a:pt x="1179602" y="1163896"/>
                    </a:cubicBezTo>
                    <a:lnTo>
                      <a:pt x="1179602" y="1163896"/>
                    </a:lnTo>
                    <a:cubicBezTo>
                      <a:pt x="1182018" y="1163896"/>
                      <a:pt x="1183226" y="1163896"/>
                      <a:pt x="1184434" y="1165104"/>
                    </a:cubicBezTo>
                    <a:cubicBezTo>
                      <a:pt x="1185642" y="1166312"/>
                      <a:pt x="1189266" y="1166312"/>
                      <a:pt x="1190475" y="1166312"/>
                    </a:cubicBezTo>
                    <a:cubicBezTo>
                      <a:pt x="1190475" y="1166312"/>
                      <a:pt x="1190475" y="1166312"/>
                      <a:pt x="1190475" y="1166312"/>
                    </a:cubicBezTo>
                    <a:cubicBezTo>
                      <a:pt x="1194099" y="1166312"/>
                      <a:pt x="1195307" y="1168728"/>
                      <a:pt x="1198931" y="1171145"/>
                    </a:cubicBezTo>
                    <a:cubicBezTo>
                      <a:pt x="1201348" y="1173561"/>
                      <a:pt x="1201348" y="1175977"/>
                      <a:pt x="1202556" y="1178394"/>
                    </a:cubicBezTo>
                    <a:cubicBezTo>
                      <a:pt x="1202556" y="1178394"/>
                      <a:pt x="1202556" y="1178394"/>
                      <a:pt x="1202556" y="1178394"/>
                    </a:cubicBezTo>
                    <a:cubicBezTo>
                      <a:pt x="1202556" y="1178394"/>
                      <a:pt x="1202556" y="1178394"/>
                      <a:pt x="1203764" y="1178394"/>
                    </a:cubicBezTo>
                    <a:cubicBezTo>
                      <a:pt x="1203764" y="1178394"/>
                      <a:pt x="1203764" y="1178394"/>
                      <a:pt x="1203764" y="1178394"/>
                    </a:cubicBezTo>
                    <a:cubicBezTo>
                      <a:pt x="1203764" y="1178394"/>
                      <a:pt x="1203764" y="1178394"/>
                      <a:pt x="1203764" y="1177185"/>
                    </a:cubicBezTo>
                    <a:cubicBezTo>
                      <a:pt x="1208597" y="1172353"/>
                      <a:pt x="1206180" y="1167520"/>
                      <a:pt x="1202556" y="1165104"/>
                    </a:cubicBezTo>
                    <a:close/>
                    <a:moveTo>
                      <a:pt x="1236383" y="1144566"/>
                    </a:moveTo>
                    <a:lnTo>
                      <a:pt x="1236383" y="1144566"/>
                    </a:lnTo>
                    <a:cubicBezTo>
                      <a:pt x="1232759" y="1145774"/>
                      <a:pt x="1229134" y="1145774"/>
                      <a:pt x="1225510" y="1145774"/>
                    </a:cubicBezTo>
                    <a:cubicBezTo>
                      <a:pt x="1224302" y="1145774"/>
                      <a:pt x="1224302" y="1145774"/>
                      <a:pt x="1223094" y="1145774"/>
                    </a:cubicBezTo>
                    <a:cubicBezTo>
                      <a:pt x="1221886" y="1145774"/>
                      <a:pt x="1220678" y="1145774"/>
                      <a:pt x="1219469" y="1145774"/>
                    </a:cubicBezTo>
                    <a:cubicBezTo>
                      <a:pt x="1219469" y="1145774"/>
                      <a:pt x="1219469" y="1145774"/>
                      <a:pt x="1218262" y="1145774"/>
                    </a:cubicBezTo>
                    <a:cubicBezTo>
                      <a:pt x="1218262" y="1145774"/>
                      <a:pt x="1218262" y="1145774"/>
                      <a:pt x="1218262" y="1145774"/>
                    </a:cubicBezTo>
                    <a:cubicBezTo>
                      <a:pt x="1217053" y="1145774"/>
                      <a:pt x="1215845" y="1145774"/>
                      <a:pt x="1214637" y="1144566"/>
                    </a:cubicBezTo>
                    <a:cubicBezTo>
                      <a:pt x="1212221" y="1143358"/>
                      <a:pt x="1208597" y="1143358"/>
                      <a:pt x="1206180" y="1143358"/>
                    </a:cubicBezTo>
                    <a:cubicBezTo>
                      <a:pt x="1200140" y="1143358"/>
                      <a:pt x="1194099" y="1143358"/>
                      <a:pt x="1189266" y="1142150"/>
                    </a:cubicBezTo>
                    <a:cubicBezTo>
                      <a:pt x="1189266" y="1142150"/>
                      <a:pt x="1189266" y="1142150"/>
                      <a:pt x="1189266" y="1142150"/>
                    </a:cubicBezTo>
                    <a:cubicBezTo>
                      <a:pt x="1189266" y="1142150"/>
                      <a:pt x="1189266" y="1142150"/>
                      <a:pt x="1189266" y="1142150"/>
                    </a:cubicBezTo>
                    <a:cubicBezTo>
                      <a:pt x="1189266" y="1142150"/>
                      <a:pt x="1189266" y="1142150"/>
                      <a:pt x="1189266" y="1142150"/>
                    </a:cubicBezTo>
                    <a:cubicBezTo>
                      <a:pt x="1190475" y="1142150"/>
                      <a:pt x="1191683" y="1143358"/>
                      <a:pt x="1191683" y="1143358"/>
                    </a:cubicBezTo>
                    <a:cubicBezTo>
                      <a:pt x="1195307" y="1144566"/>
                      <a:pt x="1197723" y="1144566"/>
                      <a:pt x="1201348" y="1144566"/>
                    </a:cubicBezTo>
                    <a:cubicBezTo>
                      <a:pt x="1202556" y="1144566"/>
                      <a:pt x="1206180" y="1144566"/>
                      <a:pt x="1208597" y="1144566"/>
                    </a:cubicBezTo>
                    <a:cubicBezTo>
                      <a:pt x="1209805" y="1144566"/>
                      <a:pt x="1212221" y="1144566"/>
                      <a:pt x="1213429" y="1145774"/>
                    </a:cubicBezTo>
                    <a:cubicBezTo>
                      <a:pt x="1214637" y="1145774"/>
                      <a:pt x="1214637" y="1146982"/>
                      <a:pt x="1215845" y="1146982"/>
                    </a:cubicBezTo>
                    <a:cubicBezTo>
                      <a:pt x="1215845" y="1146982"/>
                      <a:pt x="1215845" y="1146982"/>
                      <a:pt x="1215845" y="1146982"/>
                    </a:cubicBezTo>
                    <a:cubicBezTo>
                      <a:pt x="1212221" y="1146982"/>
                      <a:pt x="1208597" y="1146982"/>
                      <a:pt x="1204972" y="1148191"/>
                    </a:cubicBezTo>
                    <a:cubicBezTo>
                      <a:pt x="1204972" y="1148191"/>
                      <a:pt x="1204972" y="1149398"/>
                      <a:pt x="1204972" y="1149398"/>
                    </a:cubicBezTo>
                    <a:cubicBezTo>
                      <a:pt x="1209805" y="1150607"/>
                      <a:pt x="1214637" y="1150607"/>
                      <a:pt x="1218262" y="1149398"/>
                    </a:cubicBezTo>
                    <a:cubicBezTo>
                      <a:pt x="1220678" y="1149398"/>
                      <a:pt x="1223094" y="1149398"/>
                      <a:pt x="1225510" y="1148191"/>
                    </a:cubicBezTo>
                    <a:cubicBezTo>
                      <a:pt x="1225510" y="1148191"/>
                      <a:pt x="1226719" y="1148191"/>
                      <a:pt x="1226719" y="1148191"/>
                    </a:cubicBezTo>
                    <a:cubicBezTo>
                      <a:pt x="1226719" y="1148191"/>
                      <a:pt x="1226719" y="1148191"/>
                      <a:pt x="1226719" y="1148191"/>
                    </a:cubicBezTo>
                    <a:cubicBezTo>
                      <a:pt x="1226719" y="1148191"/>
                      <a:pt x="1227926" y="1148191"/>
                      <a:pt x="1227926" y="1148191"/>
                    </a:cubicBezTo>
                    <a:cubicBezTo>
                      <a:pt x="1227926" y="1148191"/>
                      <a:pt x="1227926" y="1148191"/>
                      <a:pt x="1227926" y="1148191"/>
                    </a:cubicBezTo>
                    <a:cubicBezTo>
                      <a:pt x="1229134" y="1148191"/>
                      <a:pt x="1230343" y="1148191"/>
                      <a:pt x="1231551" y="1146982"/>
                    </a:cubicBezTo>
                    <a:cubicBezTo>
                      <a:pt x="1231551" y="1146982"/>
                      <a:pt x="1231551" y="1146982"/>
                      <a:pt x="1231551" y="1146982"/>
                    </a:cubicBezTo>
                    <a:cubicBezTo>
                      <a:pt x="1231551" y="1146982"/>
                      <a:pt x="1232759" y="1146982"/>
                      <a:pt x="1232759" y="1146982"/>
                    </a:cubicBezTo>
                    <a:cubicBezTo>
                      <a:pt x="1232759" y="1146982"/>
                      <a:pt x="1232759" y="1146982"/>
                      <a:pt x="1232759" y="1146982"/>
                    </a:cubicBezTo>
                    <a:cubicBezTo>
                      <a:pt x="1232759" y="1146982"/>
                      <a:pt x="1232759" y="1146982"/>
                      <a:pt x="1233967" y="1146982"/>
                    </a:cubicBezTo>
                    <a:cubicBezTo>
                      <a:pt x="1233967" y="1146982"/>
                      <a:pt x="1233967" y="1146982"/>
                      <a:pt x="1233967" y="1146982"/>
                    </a:cubicBezTo>
                    <a:cubicBezTo>
                      <a:pt x="1233967" y="1146982"/>
                      <a:pt x="1233967" y="1146982"/>
                      <a:pt x="1235175" y="1146982"/>
                    </a:cubicBezTo>
                    <a:cubicBezTo>
                      <a:pt x="1235175" y="1146982"/>
                      <a:pt x="1235175" y="1146982"/>
                      <a:pt x="1235175" y="1146982"/>
                    </a:cubicBezTo>
                    <a:cubicBezTo>
                      <a:pt x="1236383" y="1145774"/>
                      <a:pt x="1236383" y="1145774"/>
                      <a:pt x="1236383" y="1144566"/>
                    </a:cubicBezTo>
                    <a:cubicBezTo>
                      <a:pt x="1237591" y="1144566"/>
                      <a:pt x="1237591" y="1144566"/>
                      <a:pt x="1236383" y="1144566"/>
                    </a:cubicBezTo>
                    <a:lnTo>
                      <a:pt x="1236383" y="1144566"/>
                    </a:lnTo>
                    <a:cubicBezTo>
                      <a:pt x="1237591" y="1144566"/>
                      <a:pt x="1237591" y="1144566"/>
                      <a:pt x="1236383" y="1144566"/>
                    </a:cubicBezTo>
                    <a:lnTo>
                      <a:pt x="1236383" y="1144566"/>
                    </a:lnTo>
                    <a:close/>
                    <a:moveTo>
                      <a:pt x="1163896" y="1188058"/>
                    </a:moveTo>
                    <a:lnTo>
                      <a:pt x="1163896" y="1188058"/>
                    </a:lnTo>
                    <a:cubicBezTo>
                      <a:pt x="1163896" y="1188058"/>
                      <a:pt x="1163896" y="1188058"/>
                      <a:pt x="1163896" y="1188058"/>
                    </a:cubicBezTo>
                    <a:lnTo>
                      <a:pt x="1163896" y="1188058"/>
                    </a:lnTo>
                    <a:close/>
                    <a:moveTo>
                      <a:pt x="1183226" y="1197723"/>
                    </a:moveTo>
                    <a:cubicBezTo>
                      <a:pt x="1182018" y="1197723"/>
                      <a:pt x="1182018" y="1197723"/>
                      <a:pt x="1180809" y="1196515"/>
                    </a:cubicBezTo>
                    <a:cubicBezTo>
                      <a:pt x="1180809" y="1196515"/>
                      <a:pt x="1179602" y="1196515"/>
                      <a:pt x="1179602" y="1196515"/>
                    </a:cubicBezTo>
                    <a:cubicBezTo>
                      <a:pt x="1178394" y="1197723"/>
                      <a:pt x="1178394" y="1197723"/>
                      <a:pt x="1175977" y="1197723"/>
                    </a:cubicBezTo>
                    <a:cubicBezTo>
                      <a:pt x="1175977" y="1197723"/>
                      <a:pt x="1175977" y="1197723"/>
                      <a:pt x="1175977" y="1197723"/>
                    </a:cubicBezTo>
                    <a:cubicBezTo>
                      <a:pt x="1178394" y="1198931"/>
                      <a:pt x="1178394" y="1198931"/>
                      <a:pt x="1179602" y="1198931"/>
                    </a:cubicBezTo>
                    <a:cubicBezTo>
                      <a:pt x="1182018" y="1200140"/>
                      <a:pt x="1183226" y="1200140"/>
                      <a:pt x="1185642" y="1198931"/>
                    </a:cubicBezTo>
                    <a:cubicBezTo>
                      <a:pt x="1185642" y="1198931"/>
                      <a:pt x="1186850" y="1197723"/>
                      <a:pt x="1185642" y="1197723"/>
                    </a:cubicBezTo>
                    <a:cubicBezTo>
                      <a:pt x="1185642" y="1197723"/>
                      <a:pt x="1185642" y="1197723"/>
                      <a:pt x="1185642" y="1197723"/>
                    </a:cubicBezTo>
                    <a:cubicBezTo>
                      <a:pt x="1185642" y="1197723"/>
                      <a:pt x="1185642" y="1197723"/>
                      <a:pt x="1185642" y="1197723"/>
                    </a:cubicBezTo>
                    <a:cubicBezTo>
                      <a:pt x="1189266" y="1195307"/>
                      <a:pt x="1194099" y="1196515"/>
                      <a:pt x="1196516" y="1192891"/>
                    </a:cubicBezTo>
                    <a:cubicBezTo>
                      <a:pt x="1196516" y="1192891"/>
                      <a:pt x="1196516" y="1192891"/>
                      <a:pt x="1196516" y="1192891"/>
                    </a:cubicBezTo>
                    <a:cubicBezTo>
                      <a:pt x="1192891" y="1195307"/>
                      <a:pt x="1186850" y="1194099"/>
                      <a:pt x="1183226" y="1197723"/>
                    </a:cubicBezTo>
                    <a:cubicBezTo>
                      <a:pt x="1183226" y="1196515"/>
                      <a:pt x="1183226" y="1197723"/>
                      <a:pt x="1183226" y="1197723"/>
                    </a:cubicBezTo>
                    <a:lnTo>
                      <a:pt x="1183226" y="1197723"/>
                    </a:lnTo>
                    <a:lnTo>
                      <a:pt x="1183226" y="1197723"/>
                    </a:lnTo>
                    <a:close/>
                    <a:moveTo>
                      <a:pt x="1011672" y="575540"/>
                    </a:moveTo>
                    <a:cubicBezTo>
                      <a:pt x="1011672" y="564667"/>
                      <a:pt x="1015297" y="555002"/>
                      <a:pt x="1018921" y="546545"/>
                    </a:cubicBezTo>
                    <a:cubicBezTo>
                      <a:pt x="1018921" y="546545"/>
                      <a:pt x="1018921" y="546545"/>
                      <a:pt x="1017713" y="546545"/>
                    </a:cubicBezTo>
                    <a:lnTo>
                      <a:pt x="1017713" y="546545"/>
                    </a:lnTo>
                    <a:cubicBezTo>
                      <a:pt x="1011672" y="553794"/>
                      <a:pt x="1009257" y="562251"/>
                      <a:pt x="1008048" y="570708"/>
                    </a:cubicBezTo>
                    <a:cubicBezTo>
                      <a:pt x="1006840" y="580373"/>
                      <a:pt x="1005632" y="591246"/>
                      <a:pt x="1008048" y="600911"/>
                    </a:cubicBezTo>
                    <a:cubicBezTo>
                      <a:pt x="1008048" y="602119"/>
                      <a:pt x="1010464" y="602119"/>
                      <a:pt x="1010464" y="600911"/>
                    </a:cubicBezTo>
                    <a:lnTo>
                      <a:pt x="1010464" y="600911"/>
                    </a:lnTo>
                    <a:cubicBezTo>
                      <a:pt x="1010464" y="600911"/>
                      <a:pt x="1010464" y="600911"/>
                      <a:pt x="1010464" y="600911"/>
                    </a:cubicBezTo>
                    <a:cubicBezTo>
                      <a:pt x="1010464" y="600911"/>
                      <a:pt x="1010464" y="600911"/>
                      <a:pt x="1010464" y="600911"/>
                    </a:cubicBezTo>
                    <a:cubicBezTo>
                      <a:pt x="1010464" y="600911"/>
                      <a:pt x="1010464" y="599703"/>
                      <a:pt x="1010464" y="599703"/>
                    </a:cubicBezTo>
                    <a:cubicBezTo>
                      <a:pt x="1010464" y="599703"/>
                      <a:pt x="1010464" y="599703"/>
                      <a:pt x="1010464" y="598495"/>
                    </a:cubicBezTo>
                    <a:cubicBezTo>
                      <a:pt x="1010464" y="598495"/>
                      <a:pt x="1010464" y="598495"/>
                      <a:pt x="1010464" y="598495"/>
                    </a:cubicBezTo>
                    <a:cubicBezTo>
                      <a:pt x="1010464" y="598495"/>
                      <a:pt x="1010464" y="598495"/>
                      <a:pt x="1010464" y="598495"/>
                    </a:cubicBezTo>
                    <a:cubicBezTo>
                      <a:pt x="1012881" y="591246"/>
                      <a:pt x="1011672" y="583997"/>
                      <a:pt x="1011672" y="575540"/>
                    </a:cubicBezTo>
                    <a:close/>
                    <a:moveTo>
                      <a:pt x="1194099" y="1462302"/>
                    </a:moveTo>
                    <a:lnTo>
                      <a:pt x="1194099" y="1462302"/>
                    </a:lnTo>
                    <a:cubicBezTo>
                      <a:pt x="1196516" y="1463510"/>
                      <a:pt x="1200140" y="1464718"/>
                      <a:pt x="1203764" y="1463510"/>
                    </a:cubicBezTo>
                    <a:cubicBezTo>
                      <a:pt x="1202556" y="1467135"/>
                      <a:pt x="1201348" y="1470759"/>
                      <a:pt x="1203764" y="1474384"/>
                    </a:cubicBezTo>
                    <a:cubicBezTo>
                      <a:pt x="1203764" y="1474384"/>
                      <a:pt x="1204972" y="1475591"/>
                      <a:pt x="1204972" y="1475591"/>
                    </a:cubicBezTo>
                    <a:cubicBezTo>
                      <a:pt x="1206180" y="1475591"/>
                      <a:pt x="1207388" y="1475591"/>
                      <a:pt x="1207388" y="1474384"/>
                    </a:cubicBezTo>
                    <a:cubicBezTo>
                      <a:pt x="1207388" y="1474384"/>
                      <a:pt x="1207388" y="1474384"/>
                      <a:pt x="1207388" y="1474384"/>
                    </a:cubicBezTo>
                    <a:cubicBezTo>
                      <a:pt x="1204972" y="1475591"/>
                      <a:pt x="1207388" y="1469551"/>
                      <a:pt x="1207388" y="1468343"/>
                    </a:cubicBezTo>
                    <a:cubicBezTo>
                      <a:pt x="1208597" y="1465927"/>
                      <a:pt x="1211012" y="1463510"/>
                      <a:pt x="1212221" y="1462302"/>
                    </a:cubicBezTo>
                    <a:cubicBezTo>
                      <a:pt x="1215845" y="1459886"/>
                      <a:pt x="1221886" y="1463510"/>
                      <a:pt x="1224302" y="1459886"/>
                    </a:cubicBezTo>
                    <a:cubicBezTo>
                      <a:pt x="1224302" y="1459886"/>
                      <a:pt x="1224302" y="1458678"/>
                      <a:pt x="1223094" y="1458678"/>
                    </a:cubicBezTo>
                    <a:cubicBezTo>
                      <a:pt x="1217053" y="1458678"/>
                      <a:pt x="1212221" y="1456262"/>
                      <a:pt x="1207388" y="1458678"/>
                    </a:cubicBezTo>
                    <a:cubicBezTo>
                      <a:pt x="1203764" y="1457470"/>
                      <a:pt x="1197723" y="1457470"/>
                      <a:pt x="1195307" y="1458678"/>
                    </a:cubicBezTo>
                    <a:cubicBezTo>
                      <a:pt x="1195307" y="1458678"/>
                      <a:pt x="1195307" y="1458678"/>
                      <a:pt x="1195307" y="1458678"/>
                    </a:cubicBezTo>
                    <a:cubicBezTo>
                      <a:pt x="1195307" y="1458678"/>
                      <a:pt x="1195307" y="1458678"/>
                      <a:pt x="1194099" y="1458678"/>
                    </a:cubicBezTo>
                    <a:cubicBezTo>
                      <a:pt x="1191683" y="1458678"/>
                      <a:pt x="1190475" y="1457470"/>
                      <a:pt x="1188059" y="1457470"/>
                    </a:cubicBezTo>
                    <a:cubicBezTo>
                      <a:pt x="1185642" y="1456262"/>
                      <a:pt x="1182018" y="1455054"/>
                      <a:pt x="1179602" y="1452637"/>
                    </a:cubicBezTo>
                    <a:cubicBezTo>
                      <a:pt x="1179602" y="1452637"/>
                      <a:pt x="1178394" y="1452637"/>
                      <a:pt x="1178394" y="1452637"/>
                    </a:cubicBezTo>
                    <a:cubicBezTo>
                      <a:pt x="1182018" y="1456262"/>
                      <a:pt x="1189266" y="1459886"/>
                      <a:pt x="1194099" y="1462302"/>
                    </a:cubicBezTo>
                    <a:close/>
                    <a:moveTo>
                      <a:pt x="1194099" y="1462302"/>
                    </a:moveTo>
                    <a:cubicBezTo>
                      <a:pt x="1194099" y="1462302"/>
                      <a:pt x="1194099" y="1462302"/>
                      <a:pt x="1194099" y="1462302"/>
                    </a:cubicBezTo>
                    <a:lnTo>
                      <a:pt x="1194099" y="1462302"/>
                    </a:lnTo>
                    <a:lnTo>
                      <a:pt x="1194099" y="1462302"/>
                    </a:lnTo>
                    <a:close/>
                    <a:moveTo>
                      <a:pt x="1270211" y="1111947"/>
                    </a:moveTo>
                    <a:cubicBezTo>
                      <a:pt x="1270211" y="1111947"/>
                      <a:pt x="1270211" y="1111947"/>
                      <a:pt x="1270211" y="1111947"/>
                    </a:cubicBezTo>
                    <a:lnTo>
                      <a:pt x="1270211" y="1111947"/>
                    </a:lnTo>
                    <a:lnTo>
                      <a:pt x="1270211" y="1111947"/>
                    </a:lnTo>
                    <a:close/>
                    <a:moveTo>
                      <a:pt x="1017713" y="504261"/>
                    </a:moveTo>
                    <a:cubicBezTo>
                      <a:pt x="1022546" y="500637"/>
                      <a:pt x="1031003" y="499428"/>
                      <a:pt x="1037043" y="500637"/>
                    </a:cubicBezTo>
                    <a:cubicBezTo>
                      <a:pt x="1037043" y="501845"/>
                      <a:pt x="1037043" y="501845"/>
                      <a:pt x="1038251" y="503053"/>
                    </a:cubicBezTo>
                    <a:cubicBezTo>
                      <a:pt x="1039460" y="504261"/>
                      <a:pt x="1039460" y="504261"/>
                      <a:pt x="1040667" y="504261"/>
                    </a:cubicBezTo>
                    <a:cubicBezTo>
                      <a:pt x="1039460" y="505469"/>
                      <a:pt x="1041875" y="507885"/>
                      <a:pt x="1043084" y="509093"/>
                    </a:cubicBezTo>
                    <a:cubicBezTo>
                      <a:pt x="1043084" y="509093"/>
                      <a:pt x="1044292" y="509093"/>
                      <a:pt x="1044292" y="510302"/>
                    </a:cubicBezTo>
                    <a:cubicBezTo>
                      <a:pt x="1044292" y="511510"/>
                      <a:pt x="1043084" y="511510"/>
                      <a:pt x="1043084" y="512718"/>
                    </a:cubicBezTo>
                    <a:cubicBezTo>
                      <a:pt x="1041875" y="515134"/>
                      <a:pt x="1044292" y="518759"/>
                      <a:pt x="1046708" y="518759"/>
                    </a:cubicBezTo>
                    <a:cubicBezTo>
                      <a:pt x="1046708" y="521175"/>
                      <a:pt x="1047916" y="522383"/>
                      <a:pt x="1049124" y="523591"/>
                    </a:cubicBezTo>
                    <a:cubicBezTo>
                      <a:pt x="1049124" y="523591"/>
                      <a:pt x="1049124" y="523591"/>
                      <a:pt x="1047916" y="524799"/>
                    </a:cubicBezTo>
                    <a:cubicBezTo>
                      <a:pt x="1046708" y="526007"/>
                      <a:pt x="1049124" y="527215"/>
                      <a:pt x="1050332" y="526007"/>
                    </a:cubicBezTo>
                    <a:cubicBezTo>
                      <a:pt x="1052749" y="524799"/>
                      <a:pt x="1055165" y="523591"/>
                      <a:pt x="1057581" y="522383"/>
                    </a:cubicBezTo>
                    <a:cubicBezTo>
                      <a:pt x="1059997" y="522383"/>
                      <a:pt x="1062414" y="522383"/>
                      <a:pt x="1064830" y="522383"/>
                    </a:cubicBezTo>
                    <a:cubicBezTo>
                      <a:pt x="1064830" y="522383"/>
                      <a:pt x="1064830" y="522383"/>
                      <a:pt x="1064830" y="522383"/>
                    </a:cubicBezTo>
                    <a:cubicBezTo>
                      <a:pt x="1064830" y="522383"/>
                      <a:pt x="1064830" y="522383"/>
                      <a:pt x="1064830" y="522383"/>
                    </a:cubicBezTo>
                    <a:cubicBezTo>
                      <a:pt x="1063622" y="521175"/>
                      <a:pt x="1062414" y="521175"/>
                      <a:pt x="1059997" y="519967"/>
                    </a:cubicBezTo>
                    <a:cubicBezTo>
                      <a:pt x="1059997" y="519967"/>
                      <a:pt x="1059997" y="519967"/>
                      <a:pt x="1059997" y="519967"/>
                    </a:cubicBezTo>
                    <a:lnTo>
                      <a:pt x="1059997" y="519967"/>
                    </a:lnTo>
                    <a:lnTo>
                      <a:pt x="1059997" y="519967"/>
                    </a:lnTo>
                    <a:cubicBezTo>
                      <a:pt x="1059997" y="518759"/>
                      <a:pt x="1058789" y="517550"/>
                      <a:pt x="1057581" y="516342"/>
                    </a:cubicBezTo>
                    <a:cubicBezTo>
                      <a:pt x="1057581" y="516342"/>
                      <a:pt x="1056373" y="516342"/>
                      <a:pt x="1056373" y="516342"/>
                    </a:cubicBezTo>
                    <a:cubicBezTo>
                      <a:pt x="1055165" y="515134"/>
                      <a:pt x="1053957" y="513926"/>
                      <a:pt x="1052749" y="512718"/>
                    </a:cubicBezTo>
                    <a:cubicBezTo>
                      <a:pt x="1053957" y="511510"/>
                      <a:pt x="1053957" y="510302"/>
                      <a:pt x="1053957" y="509093"/>
                    </a:cubicBezTo>
                    <a:cubicBezTo>
                      <a:pt x="1053957" y="506677"/>
                      <a:pt x="1051541" y="504261"/>
                      <a:pt x="1049124" y="504261"/>
                    </a:cubicBezTo>
                    <a:cubicBezTo>
                      <a:pt x="1049124" y="504261"/>
                      <a:pt x="1049124" y="504261"/>
                      <a:pt x="1049124" y="504261"/>
                    </a:cubicBezTo>
                    <a:cubicBezTo>
                      <a:pt x="1049124" y="503053"/>
                      <a:pt x="1049124" y="501845"/>
                      <a:pt x="1047916" y="500637"/>
                    </a:cubicBezTo>
                    <a:cubicBezTo>
                      <a:pt x="1046708" y="499428"/>
                      <a:pt x="1045500" y="499428"/>
                      <a:pt x="1044292" y="499428"/>
                    </a:cubicBezTo>
                    <a:cubicBezTo>
                      <a:pt x="1044292" y="499428"/>
                      <a:pt x="1044292" y="499428"/>
                      <a:pt x="1044292" y="499428"/>
                    </a:cubicBezTo>
                    <a:cubicBezTo>
                      <a:pt x="1044292" y="498220"/>
                      <a:pt x="1043084" y="497012"/>
                      <a:pt x="1041875" y="497012"/>
                    </a:cubicBezTo>
                    <a:cubicBezTo>
                      <a:pt x="1033419" y="493388"/>
                      <a:pt x="1024962" y="494596"/>
                      <a:pt x="1018921" y="498220"/>
                    </a:cubicBezTo>
                    <a:cubicBezTo>
                      <a:pt x="1016505" y="499428"/>
                      <a:pt x="1014089" y="500637"/>
                      <a:pt x="1012881" y="503053"/>
                    </a:cubicBezTo>
                    <a:cubicBezTo>
                      <a:pt x="1005632" y="509093"/>
                      <a:pt x="1000800" y="518759"/>
                      <a:pt x="998383" y="527215"/>
                    </a:cubicBezTo>
                    <a:cubicBezTo>
                      <a:pt x="998383" y="527215"/>
                      <a:pt x="999591" y="528423"/>
                      <a:pt x="999591" y="527215"/>
                    </a:cubicBezTo>
                    <a:cubicBezTo>
                      <a:pt x="1005632" y="518759"/>
                      <a:pt x="1009257" y="510302"/>
                      <a:pt x="1017713" y="504261"/>
                    </a:cubicBezTo>
                    <a:close/>
                    <a:moveTo>
                      <a:pt x="1270211" y="1111947"/>
                    </a:moveTo>
                    <a:lnTo>
                      <a:pt x="1270211" y="1111947"/>
                    </a:lnTo>
                    <a:cubicBezTo>
                      <a:pt x="1270211" y="1111947"/>
                      <a:pt x="1270211" y="1111947"/>
                      <a:pt x="1270211" y="1111947"/>
                    </a:cubicBezTo>
                    <a:lnTo>
                      <a:pt x="1270211" y="1111947"/>
                    </a:lnTo>
                    <a:close/>
                    <a:moveTo>
                      <a:pt x="1312495" y="969388"/>
                    </a:moveTo>
                    <a:lnTo>
                      <a:pt x="1312495" y="969388"/>
                    </a:lnTo>
                    <a:lnTo>
                      <a:pt x="1312495" y="969388"/>
                    </a:lnTo>
                    <a:cubicBezTo>
                      <a:pt x="1312495" y="969388"/>
                      <a:pt x="1313703" y="969388"/>
                      <a:pt x="1312495" y="969388"/>
                    </a:cubicBezTo>
                    <a:cubicBezTo>
                      <a:pt x="1314911" y="969388"/>
                      <a:pt x="1313703" y="965764"/>
                      <a:pt x="1313703" y="964556"/>
                    </a:cubicBezTo>
                    <a:cubicBezTo>
                      <a:pt x="1313703" y="960931"/>
                      <a:pt x="1313703" y="953683"/>
                      <a:pt x="1318536" y="954891"/>
                    </a:cubicBezTo>
                    <a:cubicBezTo>
                      <a:pt x="1319744" y="954891"/>
                      <a:pt x="1322160" y="953683"/>
                      <a:pt x="1320952" y="952474"/>
                    </a:cubicBezTo>
                    <a:cubicBezTo>
                      <a:pt x="1320952" y="952474"/>
                      <a:pt x="1320952" y="952474"/>
                      <a:pt x="1320952" y="952474"/>
                    </a:cubicBezTo>
                    <a:cubicBezTo>
                      <a:pt x="1324576" y="951266"/>
                      <a:pt x="1328201" y="951266"/>
                      <a:pt x="1329409" y="948850"/>
                    </a:cubicBezTo>
                    <a:cubicBezTo>
                      <a:pt x="1329409" y="948850"/>
                      <a:pt x="1329409" y="947642"/>
                      <a:pt x="1328201" y="947642"/>
                    </a:cubicBezTo>
                    <a:cubicBezTo>
                      <a:pt x="1326993" y="947642"/>
                      <a:pt x="1325784" y="947642"/>
                      <a:pt x="1324576" y="947642"/>
                    </a:cubicBezTo>
                    <a:cubicBezTo>
                      <a:pt x="1324576" y="946434"/>
                      <a:pt x="1324576" y="946434"/>
                      <a:pt x="1323368" y="946434"/>
                    </a:cubicBezTo>
                    <a:cubicBezTo>
                      <a:pt x="1330617" y="944017"/>
                      <a:pt x="1339074" y="942810"/>
                      <a:pt x="1347531" y="940393"/>
                    </a:cubicBezTo>
                    <a:cubicBezTo>
                      <a:pt x="1354779" y="939185"/>
                      <a:pt x="1363236" y="934353"/>
                      <a:pt x="1371693" y="934353"/>
                    </a:cubicBezTo>
                    <a:cubicBezTo>
                      <a:pt x="1371693" y="934353"/>
                      <a:pt x="1371693" y="934353"/>
                      <a:pt x="1371693" y="935561"/>
                    </a:cubicBezTo>
                    <a:cubicBezTo>
                      <a:pt x="1370485" y="937977"/>
                      <a:pt x="1374109" y="937977"/>
                      <a:pt x="1375318" y="937977"/>
                    </a:cubicBezTo>
                    <a:cubicBezTo>
                      <a:pt x="1375318" y="942810"/>
                      <a:pt x="1374109" y="946434"/>
                      <a:pt x="1375318" y="951266"/>
                    </a:cubicBezTo>
                    <a:cubicBezTo>
                      <a:pt x="1376525" y="957307"/>
                      <a:pt x="1380150" y="962139"/>
                      <a:pt x="1382566" y="968180"/>
                    </a:cubicBezTo>
                    <a:cubicBezTo>
                      <a:pt x="1382566" y="968180"/>
                      <a:pt x="1383775" y="968180"/>
                      <a:pt x="1383775" y="968180"/>
                    </a:cubicBezTo>
                    <a:cubicBezTo>
                      <a:pt x="1381358" y="962139"/>
                      <a:pt x="1377734" y="956099"/>
                      <a:pt x="1377734" y="950058"/>
                    </a:cubicBezTo>
                    <a:cubicBezTo>
                      <a:pt x="1376525" y="945226"/>
                      <a:pt x="1381358" y="941601"/>
                      <a:pt x="1380150" y="936769"/>
                    </a:cubicBezTo>
                    <a:cubicBezTo>
                      <a:pt x="1380150" y="935561"/>
                      <a:pt x="1380150" y="935561"/>
                      <a:pt x="1378942" y="935561"/>
                    </a:cubicBezTo>
                    <a:cubicBezTo>
                      <a:pt x="1378942" y="935561"/>
                      <a:pt x="1378942" y="934353"/>
                      <a:pt x="1378942" y="934353"/>
                    </a:cubicBezTo>
                    <a:cubicBezTo>
                      <a:pt x="1380150" y="933144"/>
                      <a:pt x="1378942" y="930728"/>
                      <a:pt x="1376525" y="930728"/>
                    </a:cubicBezTo>
                    <a:cubicBezTo>
                      <a:pt x="1366861" y="929520"/>
                      <a:pt x="1355987" y="931936"/>
                      <a:pt x="1347531" y="934353"/>
                    </a:cubicBezTo>
                    <a:cubicBezTo>
                      <a:pt x="1335450" y="937977"/>
                      <a:pt x="1322160" y="941601"/>
                      <a:pt x="1312495" y="948850"/>
                    </a:cubicBezTo>
                    <a:cubicBezTo>
                      <a:pt x="1312495" y="948850"/>
                      <a:pt x="1312495" y="950058"/>
                      <a:pt x="1312495" y="950058"/>
                    </a:cubicBezTo>
                    <a:cubicBezTo>
                      <a:pt x="1312495" y="951266"/>
                      <a:pt x="1313703" y="952474"/>
                      <a:pt x="1314911" y="952474"/>
                    </a:cubicBezTo>
                    <a:cubicBezTo>
                      <a:pt x="1314911" y="952474"/>
                      <a:pt x="1316119" y="952474"/>
                      <a:pt x="1316119" y="952474"/>
                    </a:cubicBezTo>
                    <a:cubicBezTo>
                      <a:pt x="1316119" y="952474"/>
                      <a:pt x="1316119" y="952474"/>
                      <a:pt x="1316119" y="953683"/>
                    </a:cubicBezTo>
                    <a:cubicBezTo>
                      <a:pt x="1313703" y="953683"/>
                      <a:pt x="1311287" y="956099"/>
                      <a:pt x="1311287" y="959723"/>
                    </a:cubicBezTo>
                    <a:cubicBezTo>
                      <a:pt x="1311287" y="962139"/>
                      <a:pt x="1311287" y="964556"/>
                      <a:pt x="1311287" y="966972"/>
                    </a:cubicBezTo>
                    <a:cubicBezTo>
                      <a:pt x="1311287" y="964556"/>
                      <a:pt x="1312495" y="969388"/>
                      <a:pt x="1312495" y="969388"/>
                    </a:cubicBezTo>
                    <a:close/>
                    <a:moveTo>
                      <a:pt x="1097449" y="1020129"/>
                    </a:moveTo>
                    <a:lnTo>
                      <a:pt x="1097449" y="1020129"/>
                    </a:lnTo>
                    <a:cubicBezTo>
                      <a:pt x="1096241" y="1021338"/>
                      <a:pt x="1095033" y="1022545"/>
                      <a:pt x="1095033" y="1023754"/>
                    </a:cubicBezTo>
                    <a:cubicBezTo>
                      <a:pt x="1093825" y="1026170"/>
                      <a:pt x="1092617" y="1028586"/>
                      <a:pt x="1092617" y="1032211"/>
                    </a:cubicBezTo>
                    <a:cubicBezTo>
                      <a:pt x="1092617" y="1033419"/>
                      <a:pt x="1092617" y="1034627"/>
                      <a:pt x="1093825" y="1035835"/>
                    </a:cubicBezTo>
                    <a:cubicBezTo>
                      <a:pt x="1095033" y="1037043"/>
                      <a:pt x="1096241" y="1038251"/>
                      <a:pt x="1097449" y="1038251"/>
                    </a:cubicBezTo>
                    <a:cubicBezTo>
                      <a:pt x="1099866" y="1039459"/>
                      <a:pt x="1101074" y="1039459"/>
                      <a:pt x="1103490" y="1039459"/>
                    </a:cubicBezTo>
                    <a:cubicBezTo>
                      <a:pt x="1103490" y="1039459"/>
                      <a:pt x="1103490" y="1039459"/>
                      <a:pt x="1103490" y="1039459"/>
                    </a:cubicBezTo>
                    <a:cubicBezTo>
                      <a:pt x="1103490" y="1039459"/>
                      <a:pt x="1103490" y="1039459"/>
                      <a:pt x="1104698" y="1039459"/>
                    </a:cubicBezTo>
                    <a:cubicBezTo>
                      <a:pt x="1104698" y="1039459"/>
                      <a:pt x="1104698" y="1039459"/>
                      <a:pt x="1104698" y="1039459"/>
                    </a:cubicBezTo>
                    <a:cubicBezTo>
                      <a:pt x="1104698" y="1039459"/>
                      <a:pt x="1104698" y="1039459"/>
                      <a:pt x="1104698" y="1039459"/>
                    </a:cubicBezTo>
                    <a:cubicBezTo>
                      <a:pt x="1104698" y="1039459"/>
                      <a:pt x="1104698" y="1039459"/>
                      <a:pt x="1104698" y="1039459"/>
                    </a:cubicBezTo>
                    <a:cubicBezTo>
                      <a:pt x="1105906" y="1039459"/>
                      <a:pt x="1105906" y="1038251"/>
                      <a:pt x="1107114" y="1038251"/>
                    </a:cubicBezTo>
                    <a:cubicBezTo>
                      <a:pt x="1107114" y="1038251"/>
                      <a:pt x="1107114" y="1038251"/>
                      <a:pt x="1108322" y="1037043"/>
                    </a:cubicBezTo>
                    <a:cubicBezTo>
                      <a:pt x="1109531" y="1035835"/>
                      <a:pt x="1109531" y="1034627"/>
                      <a:pt x="1109531" y="1033419"/>
                    </a:cubicBezTo>
                    <a:cubicBezTo>
                      <a:pt x="1109531" y="1032211"/>
                      <a:pt x="1109531" y="1029794"/>
                      <a:pt x="1110738" y="1028586"/>
                    </a:cubicBezTo>
                    <a:cubicBezTo>
                      <a:pt x="1110738" y="1027378"/>
                      <a:pt x="1111947" y="1026170"/>
                      <a:pt x="1111947" y="1024962"/>
                    </a:cubicBezTo>
                    <a:cubicBezTo>
                      <a:pt x="1111947" y="1023754"/>
                      <a:pt x="1111947" y="1023754"/>
                      <a:pt x="1110738" y="1022545"/>
                    </a:cubicBezTo>
                    <a:cubicBezTo>
                      <a:pt x="1107114" y="1017713"/>
                      <a:pt x="1099866" y="1017713"/>
                      <a:pt x="1097449" y="1020129"/>
                    </a:cubicBezTo>
                    <a:close/>
                    <a:moveTo>
                      <a:pt x="1171145" y="977845"/>
                    </a:moveTo>
                    <a:lnTo>
                      <a:pt x="1171145" y="977845"/>
                    </a:lnTo>
                    <a:lnTo>
                      <a:pt x="1171145" y="977845"/>
                    </a:lnTo>
                    <a:cubicBezTo>
                      <a:pt x="1171145" y="977845"/>
                      <a:pt x="1171145" y="977845"/>
                      <a:pt x="1171145" y="977845"/>
                    </a:cubicBezTo>
                    <a:cubicBezTo>
                      <a:pt x="1171145" y="977845"/>
                      <a:pt x="1171145" y="977845"/>
                      <a:pt x="1171145" y="977845"/>
                    </a:cubicBezTo>
                    <a:cubicBezTo>
                      <a:pt x="1171145" y="977845"/>
                      <a:pt x="1171145" y="977845"/>
                      <a:pt x="1171145" y="977845"/>
                    </a:cubicBezTo>
                    <a:cubicBezTo>
                      <a:pt x="1171145" y="976637"/>
                      <a:pt x="1171145" y="976637"/>
                      <a:pt x="1172353" y="976637"/>
                    </a:cubicBezTo>
                    <a:cubicBezTo>
                      <a:pt x="1172353" y="976637"/>
                      <a:pt x="1172353" y="976637"/>
                      <a:pt x="1172353" y="976637"/>
                    </a:cubicBezTo>
                    <a:cubicBezTo>
                      <a:pt x="1172353" y="976637"/>
                      <a:pt x="1172353" y="976637"/>
                      <a:pt x="1172353" y="976637"/>
                    </a:cubicBezTo>
                    <a:cubicBezTo>
                      <a:pt x="1172353" y="976637"/>
                      <a:pt x="1172353" y="976637"/>
                      <a:pt x="1172353" y="976637"/>
                    </a:cubicBezTo>
                    <a:cubicBezTo>
                      <a:pt x="1169937" y="977845"/>
                      <a:pt x="1167520" y="979053"/>
                      <a:pt x="1165104" y="977845"/>
                    </a:cubicBezTo>
                    <a:cubicBezTo>
                      <a:pt x="1163896" y="977845"/>
                      <a:pt x="1162688" y="976637"/>
                      <a:pt x="1162688" y="975429"/>
                    </a:cubicBezTo>
                    <a:cubicBezTo>
                      <a:pt x="1161480" y="974221"/>
                      <a:pt x="1161480" y="974221"/>
                      <a:pt x="1160272" y="974221"/>
                    </a:cubicBezTo>
                    <a:cubicBezTo>
                      <a:pt x="1160272" y="974221"/>
                      <a:pt x="1160272" y="974221"/>
                      <a:pt x="1159063" y="974221"/>
                    </a:cubicBezTo>
                    <a:cubicBezTo>
                      <a:pt x="1154231" y="973013"/>
                      <a:pt x="1149399" y="975429"/>
                      <a:pt x="1144566" y="976637"/>
                    </a:cubicBezTo>
                    <a:cubicBezTo>
                      <a:pt x="1139734" y="977845"/>
                      <a:pt x="1136109" y="982678"/>
                      <a:pt x="1133693" y="986302"/>
                    </a:cubicBezTo>
                    <a:cubicBezTo>
                      <a:pt x="1128860" y="992342"/>
                      <a:pt x="1124028" y="997175"/>
                      <a:pt x="1120403" y="1004424"/>
                    </a:cubicBezTo>
                    <a:cubicBezTo>
                      <a:pt x="1120403" y="1004424"/>
                      <a:pt x="1120403" y="1004424"/>
                      <a:pt x="1120403" y="1004424"/>
                    </a:cubicBezTo>
                    <a:cubicBezTo>
                      <a:pt x="1120403" y="1004424"/>
                      <a:pt x="1120403" y="1004424"/>
                      <a:pt x="1120403" y="1004424"/>
                    </a:cubicBezTo>
                    <a:cubicBezTo>
                      <a:pt x="1120403" y="1004424"/>
                      <a:pt x="1120403" y="1004424"/>
                      <a:pt x="1120403" y="1004424"/>
                    </a:cubicBezTo>
                    <a:cubicBezTo>
                      <a:pt x="1124028" y="998383"/>
                      <a:pt x="1127652" y="993551"/>
                      <a:pt x="1132485" y="988718"/>
                    </a:cubicBezTo>
                    <a:cubicBezTo>
                      <a:pt x="1134901" y="986302"/>
                      <a:pt x="1136109" y="983886"/>
                      <a:pt x="1138525" y="981469"/>
                    </a:cubicBezTo>
                    <a:cubicBezTo>
                      <a:pt x="1138525" y="981469"/>
                      <a:pt x="1138525" y="981469"/>
                      <a:pt x="1138525" y="981469"/>
                    </a:cubicBezTo>
                    <a:cubicBezTo>
                      <a:pt x="1140942" y="979053"/>
                      <a:pt x="1144566" y="976637"/>
                      <a:pt x="1150606" y="976637"/>
                    </a:cubicBezTo>
                    <a:cubicBezTo>
                      <a:pt x="1153023" y="976637"/>
                      <a:pt x="1155439" y="976637"/>
                      <a:pt x="1157856" y="977845"/>
                    </a:cubicBezTo>
                    <a:cubicBezTo>
                      <a:pt x="1157856" y="977845"/>
                      <a:pt x="1157856" y="977845"/>
                      <a:pt x="1157856" y="977845"/>
                    </a:cubicBezTo>
                    <a:cubicBezTo>
                      <a:pt x="1160272" y="979053"/>
                      <a:pt x="1161480" y="980261"/>
                      <a:pt x="1163896" y="981469"/>
                    </a:cubicBezTo>
                    <a:cubicBezTo>
                      <a:pt x="1165104" y="981469"/>
                      <a:pt x="1166313" y="981469"/>
                      <a:pt x="1167520" y="981469"/>
                    </a:cubicBezTo>
                    <a:cubicBezTo>
                      <a:pt x="1168728" y="977845"/>
                      <a:pt x="1171145" y="977845"/>
                      <a:pt x="1171145" y="977845"/>
                    </a:cubicBezTo>
                    <a:cubicBezTo>
                      <a:pt x="1171145" y="977845"/>
                      <a:pt x="1171145" y="977845"/>
                      <a:pt x="1171145" y="977845"/>
                    </a:cubicBezTo>
                    <a:close/>
                    <a:moveTo>
                      <a:pt x="1229134" y="912607"/>
                    </a:moveTo>
                    <a:cubicBezTo>
                      <a:pt x="1231551" y="911398"/>
                      <a:pt x="1233967" y="910190"/>
                      <a:pt x="1236383" y="908982"/>
                    </a:cubicBezTo>
                    <a:cubicBezTo>
                      <a:pt x="1237591" y="907774"/>
                      <a:pt x="1238800" y="907774"/>
                      <a:pt x="1240008" y="906566"/>
                    </a:cubicBezTo>
                    <a:cubicBezTo>
                      <a:pt x="1242424" y="907774"/>
                      <a:pt x="1244840" y="908982"/>
                      <a:pt x="1246048" y="907774"/>
                    </a:cubicBezTo>
                    <a:cubicBezTo>
                      <a:pt x="1246048" y="907774"/>
                      <a:pt x="1246048" y="906566"/>
                      <a:pt x="1246048" y="906566"/>
                    </a:cubicBezTo>
                    <a:cubicBezTo>
                      <a:pt x="1242424" y="905358"/>
                      <a:pt x="1241216" y="900525"/>
                      <a:pt x="1237591" y="902941"/>
                    </a:cubicBezTo>
                    <a:cubicBezTo>
                      <a:pt x="1233967" y="905358"/>
                      <a:pt x="1230343" y="907774"/>
                      <a:pt x="1227926" y="911398"/>
                    </a:cubicBezTo>
                    <a:cubicBezTo>
                      <a:pt x="1226719" y="911398"/>
                      <a:pt x="1227926" y="912607"/>
                      <a:pt x="1229134" y="912607"/>
                    </a:cubicBezTo>
                    <a:close/>
                    <a:moveTo>
                      <a:pt x="1103490" y="947642"/>
                    </a:moveTo>
                    <a:lnTo>
                      <a:pt x="1103490" y="947642"/>
                    </a:lnTo>
                    <a:cubicBezTo>
                      <a:pt x="1103490" y="947642"/>
                      <a:pt x="1103490" y="947642"/>
                      <a:pt x="1103490" y="947642"/>
                    </a:cubicBezTo>
                    <a:cubicBezTo>
                      <a:pt x="1103490" y="947642"/>
                      <a:pt x="1104698" y="948850"/>
                      <a:pt x="1104698" y="947642"/>
                    </a:cubicBezTo>
                    <a:cubicBezTo>
                      <a:pt x="1108322" y="947642"/>
                      <a:pt x="1111947" y="948850"/>
                      <a:pt x="1113155" y="952474"/>
                    </a:cubicBezTo>
                    <a:cubicBezTo>
                      <a:pt x="1115571" y="954891"/>
                      <a:pt x="1115571" y="959723"/>
                      <a:pt x="1114363" y="962139"/>
                    </a:cubicBezTo>
                    <a:cubicBezTo>
                      <a:pt x="1114363" y="962139"/>
                      <a:pt x="1114363" y="963348"/>
                      <a:pt x="1114363" y="963348"/>
                    </a:cubicBezTo>
                    <a:cubicBezTo>
                      <a:pt x="1114363" y="966972"/>
                      <a:pt x="1113155" y="971805"/>
                      <a:pt x="1111947" y="975429"/>
                    </a:cubicBezTo>
                    <a:cubicBezTo>
                      <a:pt x="1109531" y="985094"/>
                      <a:pt x="1104698" y="993551"/>
                      <a:pt x="1099866" y="1002008"/>
                    </a:cubicBezTo>
                    <a:cubicBezTo>
                      <a:pt x="1099866" y="1002008"/>
                      <a:pt x="1099866" y="1003216"/>
                      <a:pt x="1099866" y="1002008"/>
                    </a:cubicBezTo>
                    <a:cubicBezTo>
                      <a:pt x="1103490" y="995967"/>
                      <a:pt x="1108322" y="989926"/>
                      <a:pt x="1110738" y="982678"/>
                    </a:cubicBezTo>
                    <a:cubicBezTo>
                      <a:pt x="1111947" y="980261"/>
                      <a:pt x="1113155" y="977845"/>
                      <a:pt x="1113155" y="975429"/>
                    </a:cubicBezTo>
                    <a:cubicBezTo>
                      <a:pt x="1114363" y="970596"/>
                      <a:pt x="1115571" y="966972"/>
                      <a:pt x="1115571" y="962139"/>
                    </a:cubicBezTo>
                    <a:cubicBezTo>
                      <a:pt x="1115571" y="956099"/>
                      <a:pt x="1115571" y="952474"/>
                      <a:pt x="1110738" y="948850"/>
                    </a:cubicBezTo>
                    <a:cubicBezTo>
                      <a:pt x="1108322" y="945226"/>
                      <a:pt x="1104698" y="946434"/>
                      <a:pt x="1102281" y="945226"/>
                    </a:cubicBezTo>
                    <a:cubicBezTo>
                      <a:pt x="1102281" y="945226"/>
                      <a:pt x="1101074" y="944017"/>
                      <a:pt x="1101074" y="944017"/>
                    </a:cubicBezTo>
                    <a:cubicBezTo>
                      <a:pt x="1101074" y="944017"/>
                      <a:pt x="1099866" y="942810"/>
                      <a:pt x="1099866" y="944017"/>
                    </a:cubicBezTo>
                    <a:cubicBezTo>
                      <a:pt x="1098657" y="945226"/>
                      <a:pt x="1097449" y="946434"/>
                      <a:pt x="1096241" y="946434"/>
                    </a:cubicBezTo>
                    <a:cubicBezTo>
                      <a:pt x="1092617" y="948850"/>
                      <a:pt x="1090200" y="952474"/>
                      <a:pt x="1087785" y="956099"/>
                    </a:cubicBezTo>
                    <a:cubicBezTo>
                      <a:pt x="1087785" y="956099"/>
                      <a:pt x="1087785" y="956099"/>
                      <a:pt x="1087785" y="957307"/>
                    </a:cubicBezTo>
                    <a:cubicBezTo>
                      <a:pt x="1087785" y="957307"/>
                      <a:pt x="1087785" y="957307"/>
                      <a:pt x="1088992" y="957307"/>
                    </a:cubicBezTo>
                    <a:cubicBezTo>
                      <a:pt x="1091409" y="954891"/>
                      <a:pt x="1096241" y="950058"/>
                      <a:pt x="1099866" y="948850"/>
                    </a:cubicBezTo>
                    <a:cubicBezTo>
                      <a:pt x="1102281" y="946434"/>
                      <a:pt x="1103490" y="946434"/>
                      <a:pt x="1103490" y="947642"/>
                    </a:cubicBezTo>
                    <a:close/>
                    <a:moveTo>
                      <a:pt x="1196516" y="983886"/>
                    </a:moveTo>
                    <a:cubicBezTo>
                      <a:pt x="1198931" y="980261"/>
                      <a:pt x="1201348" y="977845"/>
                      <a:pt x="1204972" y="977845"/>
                    </a:cubicBezTo>
                    <a:cubicBezTo>
                      <a:pt x="1206180" y="977845"/>
                      <a:pt x="1206180" y="977845"/>
                      <a:pt x="1206180" y="979053"/>
                    </a:cubicBezTo>
                    <a:cubicBezTo>
                      <a:pt x="1206180" y="980261"/>
                      <a:pt x="1206180" y="981469"/>
                      <a:pt x="1206180" y="981469"/>
                    </a:cubicBezTo>
                    <a:cubicBezTo>
                      <a:pt x="1207388" y="981469"/>
                      <a:pt x="1207388" y="982678"/>
                      <a:pt x="1207388" y="983886"/>
                    </a:cubicBezTo>
                    <a:cubicBezTo>
                      <a:pt x="1207388" y="983886"/>
                      <a:pt x="1207388" y="983886"/>
                      <a:pt x="1207388" y="983886"/>
                    </a:cubicBezTo>
                    <a:cubicBezTo>
                      <a:pt x="1207388" y="983886"/>
                      <a:pt x="1207388" y="983886"/>
                      <a:pt x="1208597" y="985094"/>
                    </a:cubicBezTo>
                    <a:cubicBezTo>
                      <a:pt x="1209805" y="986302"/>
                      <a:pt x="1209805" y="986302"/>
                      <a:pt x="1209805" y="987510"/>
                    </a:cubicBezTo>
                    <a:cubicBezTo>
                      <a:pt x="1209805" y="988718"/>
                      <a:pt x="1211012" y="989926"/>
                      <a:pt x="1211012" y="989926"/>
                    </a:cubicBezTo>
                    <a:cubicBezTo>
                      <a:pt x="1212221" y="993551"/>
                      <a:pt x="1213429" y="997175"/>
                      <a:pt x="1213429" y="999591"/>
                    </a:cubicBezTo>
                    <a:cubicBezTo>
                      <a:pt x="1213429" y="1000799"/>
                      <a:pt x="1213429" y="1002008"/>
                      <a:pt x="1213429" y="1004424"/>
                    </a:cubicBezTo>
                    <a:cubicBezTo>
                      <a:pt x="1213429" y="1009256"/>
                      <a:pt x="1213429" y="1014089"/>
                      <a:pt x="1212221" y="1017713"/>
                    </a:cubicBezTo>
                    <a:cubicBezTo>
                      <a:pt x="1209805" y="1024962"/>
                      <a:pt x="1206180" y="1032211"/>
                      <a:pt x="1200140" y="1037043"/>
                    </a:cubicBezTo>
                    <a:cubicBezTo>
                      <a:pt x="1197723" y="1040667"/>
                      <a:pt x="1195307" y="1043084"/>
                      <a:pt x="1192891" y="1045500"/>
                    </a:cubicBezTo>
                    <a:cubicBezTo>
                      <a:pt x="1190475" y="1047916"/>
                      <a:pt x="1189266" y="1050333"/>
                      <a:pt x="1186850" y="1052749"/>
                    </a:cubicBezTo>
                    <a:cubicBezTo>
                      <a:pt x="1186850" y="1052749"/>
                      <a:pt x="1185642" y="1052749"/>
                      <a:pt x="1185642" y="1052749"/>
                    </a:cubicBezTo>
                    <a:lnTo>
                      <a:pt x="1185642" y="1052749"/>
                    </a:lnTo>
                    <a:cubicBezTo>
                      <a:pt x="1185642" y="1051541"/>
                      <a:pt x="1186850" y="1050333"/>
                      <a:pt x="1186850" y="1050333"/>
                    </a:cubicBezTo>
                    <a:cubicBezTo>
                      <a:pt x="1188059" y="1049124"/>
                      <a:pt x="1188059" y="1047916"/>
                      <a:pt x="1189266" y="1047916"/>
                    </a:cubicBezTo>
                    <a:cubicBezTo>
                      <a:pt x="1189266" y="1047916"/>
                      <a:pt x="1189266" y="1047916"/>
                      <a:pt x="1189266" y="1046708"/>
                    </a:cubicBezTo>
                    <a:cubicBezTo>
                      <a:pt x="1196516" y="1039459"/>
                      <a:pt x="1201348" y="1031002"/>
                      <a:pt x="1203764" y="1020129"/>
                    </a:cubicBezTo>
                    <a:cubicBezTo>
                      <a:pt x="1204972" y="1016505"/>
                      <a:pt x="1204972" y="1014089"/>
                      <a:pt x="1204972" y="1010464"/>
                    </a:cubicBezTo>
                    <a:cubicBezTo>
                      <a:pt x="1204972" y="1004424"/>
                      <a:pt x="1203764" y="997175"/>
                      <a:pt x="1202556" y="991135"/>
                    </a:cubicBezTo>
                    <a:cubicBezTo>
                      <a:pt x="1202556" y="991135"/>
                      <a:pt x="1201348" y="989926"/>
                      <a:pt x="1201348" y="989926"/>
                    </a:cubicBezTo>
                    <a:cubicBezTo>
                      <a:pt x="1198931" y="992342"/>
                      <a:pt x="1197723" y="994759"/>
                      <a:pt x="1196516" y="997175"/>
                    </a:cubicBezTo>
                    <a:cubicBezTo>
                      <a:pt x="1194099" y="1000799"/>
                      <a:pt x="1190475" y="1003216"/>
                      <a:pt x="1188059" y="1006840"/>
                    </a:cubicBezTo>
                    <a:cubicBezTo>
                      <a:pt x="1184434" y="1010464"/>
                      <a:pt x="1179602" y="1015297"/>
                      <a:pt x="1177185" y="1020129"/>
                    </a:cubicBezTo>
                    <a:cubicBezTo>
                      <a:pt x="1177185" y="1020129"/>
                      <a:pt x="1177185" y="1020129"/>
                      <a:pt x="1177185" y="1020129"/>
                    </a:cubicBezTo>
                    <a:cubicBezTo>
                      <a:pt x="1175977" y="1021338"/>
                      <a:pt x="1175977" y="1022545"/>
                      <a:pt x="1174769" y="1024962"/>
                    </a:cubicBezTo>
                    <a:cubicBezTo>
                      <a:pt x="1173561" y="1028586"/>
                      <a:pt x="1172353" y="1031002"/>
                      <a:pt x="1169937" y="1033419"/>
                    </a:cubicBezTo>
                    <a:cubicBezTo>
                      <a:pt x="1169937" y="1033419"/>
                      <a:pt x="1168728" y="1033419"/>
                      <a:pt x="1168728" y="1033419"/>
                    </a:cubicBezTo>
                    <a:cubicBezTo>
                      <a:pt x="1168728" y="1032211"/>
                      <a:pt x="1169937" y="1029794"/>
                      <a:pt x="1169937" y="1028586"/>
                    </a:cubicBezTo>
                    <a:cubicBezTo>
                      <a:pt x="1169937" y="1021338"/>
                      <a:pt x="1174769" y="1012881"/>
                      <a:pt x="1177185" y="1006840"/>
                    </a:cubicBezTo>
                    <a:cubicBezTo>
                      <a:pt x="1177185" y="1005632"/>
                      <a:pt x="1179602" y="1003216"/>
                      <a:pt x="1180809" y="999591"/>
                    </a:cubicBezTo>
                    <a:cubicBezTo>
                      <a:pt x="1182018" y="997175"/>
                      <a:pt x="1184434" y="993551"/>
                      <a:pt x="1185642" y="989926"/>
                    </a:cubicBezTo>
                    <a:cubicBezTo>
                      <a:pt x="1188059" y="983886"/>
                      <a:pt x="1189266" y="977845"/>
                      <a:pt x="1184434" y="976637"/>
                    </a:cubicBezTo>
                    <a:cubicBezTo>
                      <a:pt x="1184434" y="976637"/>
                      <a:pt x="1184434" y="976637"/>
                      <a:pt x="1184434" y="976637"/>
                    </a:cubicBezTo>
                    <a:cubicBezTo>
                      <a:pt x="1184434" y="976637"/>
                      <a:pt x="1184434" y="976637"/>
                      <a:pt x="1184434" y="976637"/>
                    </a:cubicBezTo>
                    <a:cubicBezTo>
                      <a:pt x="1190475" y="977845"/>
                      <a:pt x="1189266" y="986302"/>
                      <a:pt x="1188059" y="989926"/>
                    </a:cubicBezTo>
                    <a:cubicBezTo>
                      <a:pt x="1188059" y="991135"/>
                      <a:pt x="1186850" y="993551"/>
                      <a:pt x="1185642" y="994759"/>
                    </a:cubicBezTo>
                    <a:cubicBezTo>
                      <a:pt x="1183226" y="997175"/>
                      <a:pt x="1182018" y="1000799"/>
                      <a:pt x="1179602" y="1003216"/>
                    </a:cubicBezTo>
                    <a:cubicBezTo>
                      <a:pt x="1178394" y="1004424"/>
                      <a:pt x="1178394" y="1005632"/>
                      <a:pt x="1177185" y="1006840"/>
                    </a:cubicBezTo>
                    <a:cubicBezTo>
                      <a:pt x="1178394" y="1004424"/>
                      <a:pt x="1179602" y="1002008"/>
                      <a:pt x="1182018" y="1000799"/>
                    </a:cubicBezTo>
                    <a:cubicBezTo>
                      <a:pt x="1185642" y="995967"/>
                      <a:pt x="1189266" y="992342"/>
                      <a:pt x="1192891" y="987510"/>
                    </a:cubicBezTo>
                    <a:lnTo>
                      <a:pt x="1192891" y="987510"/>
                    </a:lnTo>
                    <a:cubicBezTo>
                      <a:pt x="1195307" y="985094"/>
                      <a:pt x="1195307" y="985094"/>
                      <a:pt x="1196516" y="983886"/>
                    </a:cubicBezTo>
                    <a:close/>
                    <a:moveTo>
                      <a:pt x="1202556" y="980261"/>
                    </a:moveTo>
                    <a:lnTo>
                      <a:pt x="1202556" y="980261"/>
                    </a:lnTo>
                    <a:lnTo>
                      <a:pt x="1202556" y="980261"/>
                    </a:lnTo>
                    <a:cubicBezTo>
                      <a:pt x="1203764" y="980261"/>
                      <a:pt x="1202556" y="980261"/>
                      <a:pt x="1202556" y="980261"/>
                    </a:cubicBezTo>
                    <a:close/>
                    <a:moveTo>
                      <a:pt x="1128860" y="966972"/>
                    </a:moveTo>
                    <a:lnTo>
                      <a:pt x="1128860" y="966972"/>
                    </a:lnTo>
                    <a:lnTo>
                      <a:pt x="1128860" y="966972"/>
                    </a:lnTo>
                    <a:cubicBezTo>
                      <a:pt x="1128860" y="966972"/>
                      <a:pt x="1127652" y="968180"/>
                      <a:pt x="1127652" y="969388"/>
                    </a:cubicBezTo>
                    <a:cubicBezTo>
                      <a:pt x="1127652" y="969388"/>
                      <a:pt x="1127652" y="969388"/>
                      <a:pt x="1127652" y="969388"/>
                    </a:cubicBezTo>
                    <a:cubicBezTo>
                      <a:pt x="1125236" y="971805"/>
                      <a:pt x="1124028" y="974221"/>
                      <a:pt x="1122820" y="976637"/>
                    </a:cubicBezTo>
                    <a:cubicBezTo>
                      <a:pt x="1119195" y="982678"/>
                      <a:pt x="1116779" y="988718"/>
                      <a:pt x="1113155" y="995967"/>
                    </a:cubicBezTo>
                    <a:cubicBezTo>
                      <a:pt x="1113155" y="995967"/>
                      <a:pt x="1111947" y="997175"/>
                      <a:pt x="1111947" y="997175"/>
                    </a:cubicBezTo>
                    <a:cubicBezTo>
                      <a:pt x="1111947" y="997175"/>
                      <a:pt x="1111947" y="997175"/>
                      <a:pt x="1111947" y="997175"/>
                    </a:cubicBezTo>
                    <a:cubicBezTo>
                      <a:pt x="1111947" y="997175"/>
                      <a:pt x="1110738" y="998383"/>
                      <a:pt x="1110738" y="998383"/>
                    </a:cubicBezTo>
                    <a:cubicBezTo>
                      <a:pt x="1109531" y="999591"/>
                      <a:pt x="1109531" y="1000799"/>
                      <a:pt x="1108322" y="1002008"/>
                    </a:cubicBezTo>
                    <a:cubicBezTo>
                      <a:pt x="1104698" y="1009256"/>
                      <a:pt x="1096241" y="1012881"/>
                      <a:pt x="1092617" y="1020129"/>
                    </a:cubicBezTo>
                    <a:cubicBezTo>
                      <a:pt x="1092617" y="1020129"/>
                      <a:pt x="1092617" y="1020129"/>
                      <a:pt x="1092617" y="1020129"/>
                    </a:cubicBezTo>
                    <a:cubicBezTo>
                      <a:pt x="1092617" y="1020129"/>
                      <a:pt x="1092617" y="1020129"/>
                      <a:pt x="1092617" y="1020129"/>
                    </a:cubicBezTo>
                    <a:cubicBezTo>
                      <a:pt x="1093825" y="1020129"/>
                      <a:pt x="1093825" y="1018921"/>
                      <a:pt x="1095033" y="1018921"/>
                    </a:cubicBezTo>
                    <a:cubicBezTo>
                      <a:pt x="1095033" y="1018921"/>
                      <a:pt x="1095033" y="1018921"/>
                      <a:pt x="1095033" y="1018921"/>
                    </a:cubicBezTo>
                    <a:cubicBezTo>
                      <a:pt x="1095033" y="1018921"/>
                      <a:pt x="1095033" y="1018921"/>
                      <a:pt x="1095033" y="1018921"/>
                    </a:cubicBezTo>
                    <a:cubicBezTo>
                      <a:pt x="1095033" y="1018921"/>
                      <a:pt x="1095033" y="1018921"/>
                      <a:pt x="1096241" y="1017713"/>
                    </a:cubicBezTo>
                    <a:cubicBezTo>
                      <a:pt x="1097449" y="1017713"/>
                      <a:pt x="1097449" y="1016505"/>
                      <a:pt x="1098657" y="1016505"/>
                    </a:cubicBezTo>
                    <a:cubicBezTo>
                      <a:pt x="1098657" y="1016505"/>
                      <a:pt x="1098657" y="1016505"/>
                      <a:pt x="1098657" y="1016505"/>
                    </a:cubicBezTo>
                    <a:cubicBezTo>
                      <a:pt x="1098657" y="1016505"/>
                      <a:pt x="1099866" y="1016505"/>
                      <a:pt x="1099866" y="1015297"/>
                    </a:cubicBezTo>
                    <a:cubicBezTo>
                      <a:pt x="1099866" y="1015297"/>
                      <a:pt x="1099866" y="1015297"/>
                      <a:pt x="1099866" y="1015297"/>
                    </a:cubicBezTo>
                    <a:cubicBezTo>
                      <a:pt x="1099866" y="1015297"/>
                      <a:pt x="1101074" y="1015297"/>
                      <a:pt x="1101074" y="1015297"/>
                    </a:cubicBezTo>
                    <a:cubicBezTo>
                      <a:pt x="1101074" y="1015297"/>
                      <a:pt x="1101074" y="1015297"/>
                      <a:pt x="1101074" y="1015297"/>
                    </a:cubicBezTo>
                    <a:cubicBezTo>
                      <a:pt x="1101074" y="1015297"/>
                      <a:pt x="1102281" y="1015297"/>
                      <a:pt x="1102281" y="1015297"/>
                    </a:cubicBezTo>
                    <a:lnTo>
                      <a:pt x="1102281" y="1015297"/>
                    </a:lnTo>
                    <a:cubicBezTo>
                      <a:pt x="1103490" y="1015297"/>
                      <a:pt x="1104698" y="1015297"/>
                      <a:pt x="1105906" y="1015297"/>
                    </a:cubicBezTo>
                    <a:cubicBezTo>
                      <a:pt x="1105906" y="1015297"/>
                      <a:pt x="1105906" y="1015297"/>
                      <a:pt x="1105906" y="1015297"/>
                    </a:cubicBezTo>
                    <a:cubicBezTo>
                      <a:pt x="1105906" y="1015297"/>
                      <a:pt x="1105906" y="1015297"/>
                      <a:pt x="1105906" y="1015297"/>
                    </a:cubicBezTo>
                    <a:cubicBezTo>
                      <a:pt x="1105906" y="1015297"/>
                      <a:pt x="1105906" y="1015297"/>
                      <a:pt x="1107114" y="1015297"/>
                    </a:cubicBezTo>
                    <a:cubicBezTo>
                      <a:pt x="1107114" y="1015297"/>
                      <a:pt x="1107114" y="1015297"/>
                      <a:pt x="1107114" y="1015297"/>
                    </a:cubicBezTo>
                    <a:cubicBezTo>
                      <a:pt x="1107114" y="1015297"/>
                      <a:pt x="1108322" y="1015297"/>
                      <a:pt x="1108322" y="1015297"/>
                    </a:cubicBezTo>
                    <a:cubicBezTo>
                      <a:pt x="1108322" y="1015297"/>
                      <a:pt x="1109531" y="1015297"/>
                      <a:pt x="1109531" y="1015297"/>
                    </a:cubicBezTo>
                    <a:cubicBezTo>
                      <a:pt x="1110738" y="1015297"/>
                      <a:pt x="1110738" y="1015297"/>
                      <a:pt x="1111947" y="1015297"/>
                    </a:cubicBezTo>
                    <a:cubicBezTo>
                      <a:pt x="1113155" y="1015297"/>
                      <a:pt x="1113155" y="1014089"/>
                      <a:pt x="1111947" y="1014089"/>
                    </a:cubicBezTo>
                    <a:cubicBezTo>
                      <a:pt x="1113155" y="1012881"/>
                      <a:pt x="1113155" y="1011672"/>
                      <a:pt x="1113155" y="1010464"/>
                    </a:cubicBezTo>
                    <a:cubicBezTo>
                      <a:pt x="1113155" y="1010464"/>
                      <a:pt x="1113155" y="1010464"/>
                      <a:pt x="1113155" y="1010464"/>
                    </a:cubicBezTo>
                    <a:cubicBezTo>
                      <a:pt x="1113155" y="1010464"/>
                      <a:pt x="1113155" y="1010464"/>
                      <a:pt x="1113155" y="1010464"/>
                    </a:cubicBezTo>
                    <a:cubicBezTo>
                      <a:pt x="1113155" y="1010464"/>
                      <a:pt x="1113155" y="1010464"/>
                      <a:pt x="1113155" y="1010464"/>
                    </a:cubicBezTo>
                    <a:cubicBezTo>
                      <a:pt x="1113155" y="1010464"/>
                      <a:pt x="1113155" y="1010464"/>
                      <a:pt x="1113155" y="1009256"/>
                    </a:cubicBezTo>
                    <a:cubicBezTo>
                      <a:pt x="1113155" y="1009256"/>
                      <a:pt x="1113155" y="1009256"/>
                      <a:pt x="1113155" y="1009256"/>
                    </a:cubicBezTo>
                    <a:cubicBezTo>
                      <a:pt x="1113155" y="1009256"/>
                      <a:pt x="1113155" y="1009256"/>
                      <a:pt x="1113155" y="1008048"/>
                    </a:cubicBezTo>
                    <a:cubicBezTo>
                      <a:pt x="1113155" y="1008048"/>
                      <a:pt x="1113155" y="1008048"/>
                      <a:pt x="1113155" y="1008048"/>
                    </a:cubicBezTo>
                    <a:cubicBezTo>
                      <a:pt x="1113155" y="1008048"/>
                      <a:pt x="1113155" y="1006840"/>
                      <a:pt x="1113155" y="1006840"/>
                    </a:cubicBezTo>
                    <a:cubicBezTo>
                      <a:pt x="1113155" y="1006840"/>
                      <a:pt x="1113155" y="1006840"/>
                      <a:pt x="1113155" y="1005632"/>
                    </a:cubicBezTo>
                    <a:cubicBezTo>
                      <a:pt x="1113155" y="1005632"/>
                      <a:pt x="1113155" y="1005632"/>
                      <a:pt x="1113155" y="1005632"/>
                    </a:cubicBezTo>
                    <a:cubicBezTo>
                      <a:pt x="1113155" y="1004424"/>
                      <a:pt x="1113155" y="1004424"/>
                      <a:pt x="1113155" y="1003216"/>
                    </a:cubicBezTo>
                    <a:cubicBezTo>
                      <a:pt x="1113155" y="1002008"/>
                      <a:pt x="1114363" y="1000799"/>
                      <a:pt x="1114363" y="999591"/>
                    </a:cubicBezTo>
                    <a:cubicBezTo>
                      <a:pt x="1114363" y="999591"/>
                      <a:pt x="1114363" y="999591"/>
                      <a:pt x="1114363" y="999591"/>
                    </a:cubicBezTo>
                    <a:cubicBezTo>
                      <a:pt x="1114363" y="998383"/>
                      <a:pt x="1115571" y="997175"/>
                      <a:pt x="1115571" y="995967"/>
                    </a:cubicBezTo>
                    <a:cubicBezTo>
                      <a:pt x="1115571" y="995967"/>
                      <a:pt x="1115571" y="995967"/>
                      <a:pt x="1115571" y="994759"/>
                    </a:cubicBezTo>
                    <a:cubicBezTo>
                      <a:pt x="1115571" y="993551"/>
                      <a:pt x="1116779" y="992342"/>
                      <a:pt x="1116779" y="992342"/>
                    </a:cubicBezTo>
                    <a:cubicBezTo>
                      <a:pt x="1116779" y="992342"/>
                      <a:pt x="1116779" y="991135"/>
                      <a:pt x="1116779" y="991135"/>
                    </a:cubicBezTo>
                    <a:cubicBezTo>
                      <a:pt x="1116779" y="989926"/>
                      <a:pt x="1117988" y="988718"/>
                      <a:pt x="1119195" y="987510"/>
                    </a:cubicBezTo>
                    <a:cubicBezTo>
                      <a:pt x="1119195" y="987510"/>
                      <a:pt x="1119195" y="987510"/>
                      <a:pt x="1119195" y="987510"/>
                    </a:cubicBezTo>
                    <a:cubicBezTo>
                      <a:pt x="1119195" y="987510"/>
                      <a:pt x="1119195" y="987510"/>
                      <a:pt x="1119195" y="987510"/>
                    </a:cubicBezTo>
                    <a:cubicBezTo>
                      <a:pt x="1120403" y="985094"/>
                      <a:pt x="1122820" y="981469"/>
                      <a:pt x="1125236" y="979053"/>
                    </a:cubicBezTo>
                    <a:cubicBezTo>
                      <a:pt x="1125236" y="979053"/>
                      <a:pt x="1126444" y="979053"/>
                      <a:pt x="1126444" y="979053"/>
                    </a:cubicBezTo>
                    <a:cubicBezTo>
                      <a:pt x="1128860" y="976637"/>
                      <a:pt x="1131277" y="974221"/>
                      <a:pt x="1133693" y="973013"/>
                    </a:cubicBezTo>
                    <a:cubicBezTo>
                      <a:pt x="1136109" y="971805"/>
                      <a:pt x="1138525" y="968180"/>
                      <a:pt x="1140942" y="966972"/>
                    </a:cubicBezTo>
                    <a:cubicBezTo>
                      <a:pt x="1140942" y="966972"/>
                      <a:pt x="1140942" y="966972"/>
                      <a:pt x="1140942" y="966972"/>
                    </a:cubicBezTo>
                    <a:cubicBezTo>
                      <a:pt x="1140942" y="966972"/>
                      <a:pt x="1142150" y="966972"/>
                      <a:pt x="1142150" y="966972"/>
                    </a:cubicBezTo>
                    <a:cubicBezTo>
                      <a:pt x="1143358" y="966972"/>
                      <a:pt x="1143358" y="968180"/>
                      <a:pt x="1144566" y="968180"/>
                    </a:cubicBezTo>
                    <a:cubicBezTo>
                      <a:pt x="1150606" y="968180"/>
                      <a:pt x="1155439" y="969388"/>
                      <a:pt x="1161480" y="968180"/>
                    </a:cubicBezTo>
                    <a:cubicBezTo>
                      <a:pt x="1162688" y="968180"/>
                      <a:pt x="1163896" y="969388"/>
                      <a:pt x="1163896" y="970596"/>
                    </a:cubicBezTo>
                    <a:cubicBezTo>
                      <a:pt x="1163896" y="970596"/>
                      <a:pt x="1163896" y="970596"/>
                      <a:pt x="1165104" y="971805"/>
                    </a:cubicBezTo>
                    <a:cubicBezTo>
                      <a:pt x="1165104" y="971805"/>
                      <a:pt x="1165104" y="971805"/>
                      <a:pt x="1166313" y="971805"/>
                    </a:cubicBezTo>
                    <a:cubicBezTo>
                      <a:pt x="1166313" y="971805"/>
                      <a:pt x="1166313" y="971805"/>
                      <a:pt x="1166313" y="971805"/>
                    </a:cubicBezTo>
                    <a:cubicBezTo>
                      <a:pt x="1168728" y="969388"/>
                      <a:pt x="1172353" y="969388"/>
                      <a:pt x="1175977" y="969388"/>
                    </a:cubicBezTo>
                    <a:cubicBezTo>
                      <a:pt x="1175977" y="969388"/>
                      <a:pt x="1175977" y="969388"/>
                      <a:pt x="1175977" y="969388"/>
                    </a:cubicBezTo>
                    <a:lnTo>
                      <a:pt x="1175977" y="969388"/>
                    </a:lnTo>
                    <a:cubicBezTo>
                      <a:pt x="1178394" y="969388"/>
                      <a:pt x="1179602" y="969388"/>
                      <a:pt x="1182018" y="969388"/>
                    </a:cubicBezTo>
                    <a:cubicBezTo>
                      <a:pt x="1183226" y="969388"/>
                      <a:pt x="1185642" y="969388"/>
                      <a:pt x="1186850" y="969388"/>
                    </a:cubicBezTo>
                    <a:cubicBezTo>
                      <a:pt x="1190475" y="970596"/>
                      <a:pt x="1194099" y="971805"/>
                      <a:pt x="1198931" y="974221"/>
                    </a:cubicBezTo>
                    <a:cubicBezTo>
                      <a:pt x="1198931" y="974221"/>
                      <a:pt x="1198931" y="974221"/>
                      <a:pt x="1198931" y="974221"/>
                    </a:cubicBezTo>
                    <a:cubicBezTo>
                      <a:pt x="1198931" y="974221"/>
                      <a:pt x="1198931" y="974221"/>
                      <a:pt x="1198931" y="974221"/>
                    </a:cubicBezTo>
                    <a:cubicBezTo>
                      <a:pt x="1195307" y="971805"/>
                      <a:pt x="1192891" y="969388"/>
                      <a:pt x="1188059" y="968180"/>
                    </a:cubicBezTo>
                    <a:cubicBezTo>
                      <a:pt x="1186850" y="968180"/>
                      <a:pt x="1185642" y="966972"/>
                      <a:pt x="1183226" y="966972"/>
                    </a:cubicBezTo>
                    <a:cubicBezTo>
                      <a:pt x="1178394" y="966972"/>
                      <a:pt x="1173561" y="965764"/>
                      <a:pt x="1168728" y="966972"/>
                    </a:cubicBezTo>
                    <a:cubicBezTo>
                      <a:pt x="1167520" y="966972"/>
                      <a:pt x="1166313" y="966972"/>
                      <a:pt x="1165104" y="968180"/>
                    </a:cubicBezTo>
                    <a:cubicBezTo>
                      <a:pt x="1165104" y="968180"/>
                      <a:pt x="1165104" y="968180"/>
                      <a:pt x="1165104" y="966972"/>
                    </a:cubicBezTo>
                    <a:cubicBezTo>
                      <a:pt x="1165104" y="966972"/>
                      <a:pt x="1165104" y="966972"/>
                      <a:pt x="1165104" y="966972"/>
                    </a:cubicBezTo>
                    <a:cubicBezTo>
                      <a:pt x="1165104" y="966972"/>
                      <a:pt x="1165104" y="966972"/>
                      <a:pt x="1165104" y="966972"/>
                    </a:cubicBezTo>
                    <a:cubicBezTo>
                      <a:pt x="1165104" y="966972"/>
                      <a:pt x="1165104" y="966972"/>
                      <a:pt x="1163896" y="966972"/>
                    </a:cubicBezTo>
                    <a:cubicBezTo>
                      <a:pt x="1163896" y="966972"/>
                      <a:pt x="1163896" y="965764"/>
                      <a:pt x="1163896" y="965764"/>
                    </a:cubicBezTo>
                    <a:lnTo>
                      <a:pt x="1163896" y="965764"/>
                    </a:lnTo>
                    <a:cubicBezTo>
                      <a:pt x="1163896" y="964556"/>
                      <a:pt x="1162688" y="964556"/>
                      <a:pt x="1161480" y="964556"/>
                    </a:cubicBezTo>
                    <a:cubicBezTo>
                      <a:pt x="1161480" y="964556"/>
                      <a:pt x="1160272" y="964556"/>
                      <a:pt x="1160272" y="964556"/>
                    </a:cubicBezTo>
                    <a:cubicBezTo>
                      <a:pt x="1159063" y="964556"/>
                      <a:pt x="1157856" y="964556"/>
                      <a:pt x="1155439" y="964556"/>
                    </a:cubicBezTo>
                    <a:cubicBezTo>
                      <a:pt x="1153023" y="963348"/>
                      <a:pt x="1150606" y="963348"/>
                      <a:pt x="1148191" y="962139"/>
                    </a:cubicBezTo>
                    <a:cubicBezTo>
                      <a:pt x="1148191" y="960931"/>
                      <a:pt x="1146982" y="959723"/>
                      <a:pt x="1144566" y="959723"/>
                    </a:cubicBezTo>
                    <a:cubicBezTo>
                      <a:pt x="1138525" y="957307"/>
                      <a:pt x="1133693" y="960931"/>
                      <a:pt x="1128860" y="966972"/>
                    </a:cubicBezTo>
                    <a:close/>
                    <a:moveTo>
                      <a:pt x="1297997" y="988718"/>
                    </a:moveTo>
                    <a:lnTo>
                      <a:pt x="1297997" y="988718"/>
                    </a:lnTo>
                    <a:lnTo>
                      <a:pt x="1297997" y="988718"/>
                    </a:lnTo>
                    <a:cubicBezTo>
                      <a:pt x="1305247" y="998383"/>
                      <a:pt x="1312495" y="1005632"/>
                      <a:pt x="1314911" y="1017713"/>
                    </a:cubicBezTo>
                    <a:cubicBezTo>
                      <a:pt x="1314911" y="1017713"/>
                      <a:pt x="1314911" y="1017713"/>
                      <a:pt x="1314911" y="1017713"/>
                    </a:cubicBezTo>
                    <a:cubicBezTo>
                      <a:pt x="1313703" y="1005632"/>
                      <a:pt x="1306454" y="997175"/>
                      <a:pt x="1299206" y="987510"/>
                    </a:cubicBezTo>
                    <a:cubicBezTo>
                      <a:pt x="1294373" y="980261"/>
                      <a:pt x="1293165" y="974221"/>
                      <a:pt x="1291957" y="965764"/>
                    </a:cubicBezTo>
                    <a:cubicBezTo>
                      <a:pt x="1291957" y="964556"/>
                      <a:pt x="1291957" y="963348"/>
                      <a:pt x="1290749" y="962139"/>
                    </a:cubicBezTo>
                    <a:cubicBezTo>
                      <a:pt x="1290749" y="962139"/>
                      <a:pt x="1294373" y="958515"/>
                      <a:pt x="1294373" y="957307"/>
                    </a:cubicBezTo>
                    <a:cubicBezTo>
                      <a:pt x="1294373" y="957307"/>
                      <a:pt x="1294373" y="957307"/>
                      <a:pt x="1294373" y="957307"/>
                    </a:cubicBezTo>
                    <a:cubicBezTo>
                      <a:pt x="1291957" y="958515"/>
                      <a:pt x="1289540" y="959723"/>
                      <a:pt x="1287125" y="962139"/>
                    </a:cubicBezTo>
                    <a:cubicBezTo>
                      <a:pt x="1287125" y="962139"/>
                      <a:pt x="1287125" y="963348"/>
                      <a:pt x="1287125" y="963348"/>
                    </a:cubicBezTo>
                    <a:cubicBezTo>
                      <a:pt x="1289540" y="965764"/>
                      <a:pt x="1289540" y="973013"/>
                      <a:pt x="1290749" y="976637"/>
                    </a:cubicBezTo>
                    <a:cubicBezTo>
                      <a:pt x="1291957" y="981469"/>
                      <a:pt x="1294373" y="985094"/>
                      <a:pt x="1297997" y="988718"/>
                    </a:cubicBezTo>
                    <a:close/>
                    <a:moveTo>
                      <a:pt x="1227926" y="1493713"/>
                    </a:moveTo>
                    <a:lnTo>
                      <a:pt x="1227926" y="1493713"/>
                    </a:lnTo>
                    <a:cubicBezTo>
                      <a:pt x="1235175" y="1502170"/>
                      <a:pt x="1249673" y="1508211"/>
                      <a:pt x="1259337" y="1500962"/>
                    </a:cubicBezTo>
                    <a:cubicBezTo>
                      <a:pt x="1262962" y="1498546"/>
                      <a:pt x="1262962" y="1494921"/>
                      <a:pt x="1262962" y="1491297"/>
                    </a:cubicBezTo>
                    <a:cubicBezTo>
                      <a:pt x="1264170" y="1488881"/>
                      <a:pt x="1262962" y="1486465"/>
                      <a:pt x="1261754" y="1484048"/>
                    </a:cubicBezTo>
                    <a:cubicBezTo>
                      <a:pt x="1259337" y="1481632"/>
                      <a:pt x="1256922" y="1481632"/>
                      <a:pt x="1254505" y="1481632"/>
                    </a:cubicBezTo>
                    <a:cubicBezTo>
                      <a:pt x="1246048" y="1473175"/>
                      <a:pt x="1231551" y="1465927"/>
                      <a:pt x="1220678" y="1468343"/>
                    </a:cubicBezTo>
                    <a:cubicBezTo>
                      <a:pt x="1207388" y="1470759"/>
                      <a:pt x="1225510" y="1491297"/>
                      <a:pt x="1227926" y="1493713"/>
                    </a:cubicBezTo>
                    <a:close/>
                    <a:moveTo>
                      <a:pt x="1365653" y="980261"/>
                    </a:moveTo>
                    <a:cubicBezTo>
                      <a:pt x="1365653" y="981469"/>
                      <a:pt x="1365653" y="981469"/>
                      <a:pt x="1365653" y="982678"/>
                    </a:cubicBezTo>
                    <a:cubicBezTo>
                      <a:pt x="1364444" y="982678"/>
                      <a:pt x="1363236" y="983886"/>
                      <a:pt x="1362028" y="983886"/>
                    </a:cubicBezTo>
                    <a:cubicBezTo>
                      <a:pt x="1360820" y="983886"/>
                      <a:pt x="1359612" y="985094"/>
                      <a:pt x="1360820" y="986302"/>
                    </a:cubicBezTo>
                    <a:cubicBezTo>
                      <a:pt x="1357196" y="988718"/>
                      <a:pt x="1353572" y="989926"/>
                      <a:pt x="1349947" y="991135"/>
                    </a:cubicBezTo>
                    <a:cubicBezTo>
                      <a:pt x="1349947" y="991135"/>
                      <a:pt x="1349947" y="992342"/>
                      <a:pt x="1349947" y="992342"/>
                    </a:cubicBezTo>
                    <a:cubicBezTo>
                      <a:pt x="1355987" y="992342"/>
                      <a:pt x="1362028" y="991135"/>
                      <a:pt x="1365653" y="986302"/>
                    </a:cubicBezTo>
                    <a:cubicBezTo>
                      <a:pt x="1365653" y="986302"/>
                      <a:pt x="1365653" y="985094"/>
                      <a:pt x="1365653" y="985094"/>
                    </a:cubicBezTo>
                    <a:cubicBezTo>
                      <a:pt x="1365653" y="985094"/>
                      <a:pt x="1366861" y="983886"/>
                      <a:pt x="1366861" y="983886"/>
                    </a:cubicBezTo>
                    <a:cubicBezTo>
                      <a:pt x="1366861" y="983886"/>
                      <a:pt x="1368068" y="983886"/>
                      <a:pt x="1368068" y="982678"/>
                    </a:cubicBezTo>
                    <a:cubicBezTo>
                      <a:pt x="1366861" y="982678"/>
                      <a:pt x="1366861" y="982678"/>
                      <a:pt x="1365653" y="980261"/>
                    </a:cubicBezTo>
                    <a:cubicBezTo>
                      <a:pt x="1365653" y="980261"/>
                      <a:pt x="1365653" y="980261"/>
                      <a:pt x="1365653" y="980261"/>
                    </a:cubicBezTo>
                    <a:close/>
                    <a:moveTo>
                      <a:pt x="1278668" y="981469"/>
                    </a:moveTo>
                    <a:cubicBezTo>
                      <a:pt x="1278668" y="981469"/>
                      <a:pt x="1278668" y="981469"/>
                      <a:pt x="1278668" y="981469"/>
                    </a:cubicBezTo>
                    <a:cubicBezTo>
                      <a:pt x="1278668" y="981469"/>
                      <a:pt x="1278668" y="981469"/>
                      <a:pt x="1278668" y="981469"/>
                    </a:cubicBezTo>
                    <a:cubicBezTo>
                      <a:pt x="1279876" y="980261"/>
                      <a:pt x="1279876" y="980261"/>
                      <a:pt x="1279876" y="980261"/>
                    </a:cubicBezTo>
                    <a:cubicBezTo>
                      <a:pt x="1279876" y="979053"/>
                      <a:pt x="1279876" y="977845"/>
                      <a:pt x="1279876" y="977845"/>
                    </a:cubicBezTo>
                    <a:cubicBezTo>
                      <a:pt x="1279876" y="976637"/>
                      <a:pt x="1279876" y="976637"/>
                      <a:pt x="1278668" y="976637"/>
                    </a:cubicBezTo>
                    <a:cubicBezTo>
                      <a:pt x="1278668" y="976637"/>
                      <a:pt x="1278668" y="976637"/>
                      <a:pt x="1278668" y="976637"/>
                    </a:cubicBezTo>
                    <a:cubicBezTo>
                      <a:pt x="1277459" y="976637"/>
                      <a:pt x="1276251" y="976637"/>
                      <a:pt x="1276251" y="976637"/>
                    </a:cubicBezTo>
                    <a:cubicBezTo>
                      <a:pt x="1276251" y="976637"/>
                      <a:pt x="1276251" y="976637"/>
                      <a:pt x="1276251" y="976637"/>
                    </a:cubicBezTo>
                    <a:cubicBezTo>
                      <a:pt x="1276251" y="976637"/>
                      <a:pt x="1276251" y="977845"/>
                      <a:pt x="1276251" y="977845"/>
                    </a:cubicBezTo>
                    <a:cubicBezTo>
                      <a:pt x="1275044" y="979053"/>
                      <a:pt x="1276251" y="981469"/>
                      <a:pt x="1278668" y="981469"/>
                    </a:cubicBezTo>
                    <a:close/>
                    <a:moveTo>
                      <a:pt x="1289540" y="987510"/>
                    </a:moveTo>
                    <a:lnTo>
                      <a:pt x="1289540" y="987510"/>
                    </a:lnTo>
                    <a:cubicBezTo>
                      <a:pt x="1290749" y="991135"/>
                      <a:pt x="1293165" y="999591"/>
                      <a:pt x="1297997" y="1000799"/>
                    </a:cubicBezTo>
                    <a:cubicBezTo>
                      <a:pt x="1297997" y="1000799"/>
                      <a:pt x="1299206" y="1000799"/>
                      <a:pt x="1297997" y="999591"/>
                    </a:cubicBezTo>
                    <a:cubicBezTo>
                      <a:pt x="1291957" y="995967"/>
                      <a:pt x="1287125" y="960931"/>
                      <a:pt x="1275044" y="969388"/>
                    </a:cubicBezTo>
                    <a:cubicBezTo>
                      <a:pt x="1275044" y="969388"/>
                      <a:pt x="1275044" y="970596"/>
                      <a:pt x="1275044" y="970596"/>
                    </a:cubicBezTo>
                    <a:cubicBezTo>
                      <a:pt x="1284708" y="970596"/>
                      <a:pt x="1287125" y="981469"/>
                      <a:pt x="1289540" y="987510"/>
                    </a:cubicBezTo>
                    <a:close/>
                    <a:moveTo>
                      <a:pt x="1252089" y="908982"/>
                    </a:moveTo>
                    <a:lnTo>
                      <a:pt x="1252089" y="908982"/>
                    </a:lnTo>
                    <a:cubicBezTo>
                      <a:pt x="1254505" y="911398"/>
                      <a:pt x="1258130" y="915023"/>
                      <a:pt x="1261754" y="916231"/>
                    </a:cubicBezTo>
                    <a:cubicBezTo>
                      <a:pt x="1261754" y="916231"/>
                      <a:pt x="1262962" y="916231"/>
                      <a:pt x="1262962" y="915023"/>
                    </a:cubicBezTo>
                    <a:cubicBezTo>
                      <a:pt x="1262962" y="915023"/>
                      <a:pt x="1262962" y="915023"/>
                      <a:pt x="1262962" y="915023"/>
                    </a:cubicBezTo>
                    <a:cubicBezTo>
                      <a:pt x="1262962" y="915023"/>
                      <a:pt x="1262962" y="915023"/>
                      <a:pt x="1261754" y="913814"/>
                    </a:cubicBezTo>
                    <a:cubicBezTo>
                      <a:pt x="1260546" y="912607"/>
                      <a:pt x="1260546" y="911398"/>
                      <a:pt x="1259337" y="910190"/>
                    </a:cubicBezTo>
                    <a:cubicBezTo>
                      <a:pt x="1259337" y="910190"/>
                      <a:pt x="1259337" y="910190"/>
                      <a:pt x="1259337" y="910190"/>
                    </a:cubicBezTo>
                    <a:cubicBezTo>
                      <a:pt x="1259337" y="911398"/>
                      <a:pt x="1260546" y="911398"/>
                      <a:pt x="1260546" y="912607"/>
                    </a:cubicBezTo>
                    <a:cubicBezTo>
                      <a:pt x="1260546" y="912607"/>
                      <a:pt x="1260546" y="912607"/>
                      <a:pt x="1260546" y="912607"/>
                    </a:cubicBezTo>
                    <a:cubicBezTo>
                      <a:pt x="1258130" y="911398"/>
                      <a:pt x="1256922" y="908982"/>
                      <a:pt x="1255713" y="907774"/>
                    </a:cubicBezTo>
                    <a:cubicBezTo>
                      <a:pt x="1254505" y="906566"/>
                      <a:pt x="1253297" y="904150"/>
                      <a:pt x="1252089" y="902941"/>
                    </a:cubicBezTo>
                    <a:cubicBezTo>
                      <a:pt x="1250881" y="901733"/>
                      <a:pt x="1250881" y="899317"/>
                      <a:pt x="1249673" y="899317"/>
                    </a:cubicBezTo>
                    <a:cubicBezTo>
                      <a:pt x="1249673" y="899317"/>
                      <a:pt x="1249673" y="899317"/>
                      <a:pt x="1248465" y="899317"/>
                    </a:cubicBezTo>
                    <a:cubicBezTo>
                      <a:pt x="1248465" y="899317"/>
                      <a:pt x="1248465" y="899317"/>
                      <a:pt x="1248465" y="899317"/>
                    </a:cubicBezTo>
                    <a:cubicBezTo>
                      <a:pt x="1248465" y="899317"/>
                      <a:pt x="1247256" y="899317"/>
                      <a:pt x="1247256" y="900525"/>
                    </a:cubicBezTo>
                    <a:cubicBezTo>
                      <a:pt x="1246048" y="902941"/>
                      <a:pt x="1249673" y="906566"/>
                      <a:pt x="1252089" y="908982"/>
                    </a:cubicBezTo>
                    <a:close/>
                    <a:moveTo>
                      <a:pt x="1144566" y="1200140"/>
                    </a:moveTo>
                    <a:cubicBezTo>
                      <a:pt x="1144566" y="1198931"/>
                      <a:pt x="1144566" y="1198931"/>
                      <a:pt x="1144566" y="1200140"/>
                    </a:cubicBezTo>
                    <a:cubicBezTo>
                      <a:pt x="1144566" y="1200140"/>
                      <a:pt x="1144566" y="1200140"/>
                      <a:pt x="1144566" y="1200140"/>
                    </a:cubicBezTo>
                    <a:cubicBezTo>
                      <a:pt x="1144566" y="1200140"/>
                      <a:pt x="1144566" y="1200140"/>
                      <a:pt x="1144566" y="1200140"/>
                    </a:cubicBezTo>
                    <a:cubicBezTo>
                      <a:pt x="1144566" y="1200140"/>
                      <a:pt x="1144566" y="1200140"/>
                      <a:pt x="1144566" y="1200140"/>
                    </a:cubicBezTo>
                    <a:cubicBezTo>
                      <a:pt x="1149399" y="1206180"/>
                      <a:pt x="1156647" y="1211013"/>
                      <a:pt x="1162688" y="1214637"/>
                    </a:cubicBezTo>
                    <a:cubicBezTo>
                      <a:pt x="1180809" y="1225510"/>
                      <a:pt x="1201348" y="1233967"/>
                      <a:pt x="1220678" y="1236383"/>
                    </a:cubicBezTo>
                    <a:cubicBezTo>
                      <a:pt x="1225510" y="1237592"/>
                      <a:pt x="1231551" y="1237592"/>
                      <a:pt x="1236383" y="1237592"/>
                    </a:cubicBezTo>
                    <a:cubicBezTo>
                      <a:pt x="1238800" y="1237592"/>
                      <a:pt x="1240008" y="1237592"/>
                      <a:pt x="1242424" y="1237592"/>
                    </a:cubicBezTo>
                    <a:cubicBezTo>
                      <a:pt x="1250881" y="1236383"/>
                      <a:pt x="1258130" y="1232759"/>
                      <a:pt x="1262962" y="1225510"/>
                    </a:cubicBezTo>
                    <a:cubicBezTo>
                      <a:pt x="1262962" y="1225510"/>
                      <a:pt x="1262962" y="1225510"/>
                      <a:pt x="1262962" y="1225510"/>
                    </a:cubicBezTo>
                    <a:cubicBezTo>
                      <a:pt x="1262962" y="1225510"/>
                      <a:pt x="1262962" y="1225510"/>
                      <a:pt x="1262962" y="1225510"/>
                    </a:cubicBezTo>
                    <a:cubicBezTo>
                      <a:pt x="1262962" y="1225510"/>
                      <a:pt x="1264170" y="1224302"/>
                      <a:pt x="1264170" y="1224302"/>
                    </a:cubicBezTo>
                    <a:cubicBezTo>
                      <a:pt x="1266587" y="1219470"/>
                      <a:pt x="1267794" y="1214637"/>
                      <a:pt x="1267794" y="1208597"/>
                    </a:cubicBezTo>
                    <a:cubicBezTo>
                      <a:pt x="1267794" y="1203764"/>
                      <a:pt x="1265378" y="1197723"/>
                      <a:pt x="1260546" y="1194099"/>
                    </a:cubicBezTo>
                    <a:cubicBezTo>
                      <a:pt x="1260546" y="1194099"/>
                      <a:pt x="1260546" y="1194099"/>
                      <a:pt x="1260546" y="1194099"/>
                    </a:cubicBezTo>
                    <a:cubicBezTo>
                      <a:pt x="1260546" y="1194099"/>
                      <a:pt x="1260546" y="1194099"/>
                      <a:pt x="1260546" y="1194099"/>
                    </a:cubicBezTo>
                    <a:cubicBezTo>
                      <a:pt x="1260546" y="1194099"/>
                      <a:pt x="1260546" y="1194099"/>
                      <a:pt x="1260546" y="1194099"/>
                    </a:cubicBezTo>
                    <a:cubicBezTo>
                      <a:pt x="1264170" y="1197723"/>
                      <a:pt x="1266587" y="1202556"/>
                      <a:pt x="1266587" y="1207388"/>
                    </a:cubicBezTo>
                    <a:cubicBezTo>
                      <a:pt x="1267794" y="1215845"/>
                      <a:pt x="1264170" y="1224302"/>
                      <a:pt x="1258130" y="1230343"/>
                    </a:cubicBezTo>
                    <a:cubicBezTo>
                      <a:pt x="1256922" y="1231551"/>
                      <a:pt x="1256922" y="1231551"/>
                      <a:pt x="1255713" y="1232759"/>
                    </a:cubicBezTo>
                    <a:cubicBezTo>
                      <a:pt x="1254505" y="1233967"/>
                      <a:pt x="1253297" y="1233967"/>
                      <a:pt x="1253297" y="1233967"/>
                    </a:cubicBezTo>
                    <a:cubicBezTo>
                      <a:pt x="1243632" y="1238800"/>
                      <a:pt x="1227926" y="1236383"/>
                      <a:pt x="1217053" y="1233967"/>
                    </a:cubicBezTo>
                    <a:cubicBezTo>
                      <a:pt x="1204972" y="1231551"/>
                      <a:pt x="1192891" y="1226718"/>
                      <a:pt x="1182018" y="1221886"/>
                    </a:cubicBezTo>
                    <a:cubicBezTo>
                      <a:pt x="1168728" y="1215845"/>
                      <a:pt x="1156647" y="1207388"/>
                      <a:pt x="1144566" y="1200140"/>
                    </a:cubicBezTo>
                    <a:close/>
                    <a:moveTo>
                      <a:pt x="957307" y="1394647"/>
                    </a:moveTo>
                    <a:cubicBezTo>
                      <a:pt x="957307" y="1394647"/>
                      <a:pt x="956099" y="1393439"/>
                      <a:pt x="956099" y="1393439"/>
                    </a:cubicBezTo>
                    <a:cubicBezTo>
                      <a:pt x="956099" y="1393439"/>
                      <a:pt x="956099" y="1393439"/>
                      <a:pt x="954891" y="1392231"/>
                    </a:cubicBezTo>
                    <a:cubicBezTo>
                      <a:pt x="953682" y="1392231"/>
                      <a:pt x="953682" y="1392231"/>
                      <a:pt x="952475" y="1391023"/>
                    </a:cubicBezTo>
                    <a:cubicBezTo>
                      <a:pt x="952475" y="1391023"/>
                      <a:pt x="952475" y="1391023"/>
                      <a:pt x="952475" y="1391023"/>
                    </a:cubicBezTo>
                    <a:cubicBezTo>
                      <a:pt x="952475" y="1392231"/>
                      <a:pt x="952475" y="1392231"/>
                      <a:pt x="953682" y="1393439"/>
                    </a:cubicBezTo>
                    <a:cubicBezTo>
                      <a:pt x="953682" y="1394647"/>
                      <a:pt x="954891" y="1395856"/>
                      <a:pt x="956099" y="1395856"/>
                    </a:cubicBezTo>
                    <a:cubicBezTo>
                      <a:pt x="956099" y="1395856"/>
                      <a:pt x="957307" y="1395856"/>
                      <a:pt x="957307" y="1395856"/>
                    </a:cubicBezTo>
                    <a:lnTo>
                      <a:pt x="957307" y="1395856"/>
                    </a:lnTo>
                    <a:cubicBezTo>
                      <a:pt x="957307" y="1395856"/>
                      <a:pt x="957307" y="1395856"/>
                      <a:pt x="957307" y="1395856"/>
                    </a:cubicBezTo>
                    <a:cubicBezTo>
                      <a:pt x="959723" y="1397063"/>
                      <a:pt x="960932" y="1399480"/>
                      <a:pt x="964556" y="1399480"/>
                    </a:cubicBezTo>
                    <a:cubicBezTo>
                      <a:pt x="964556" y="1399480"/>
                      <a:pt x="964556" y="1399480"/>
                      <a:pt x="964556" y="1399480"/>
                    </a:cubicBezTo>
                    <a:cubicBezTo>
                      <a:pt x="962139" y="1398272"/>
                      <a:pt x="959723" y="1394647"/>
                      <a:pt x="957307" y="1394647"/>
                    </a:cubicBezTo>
                    <a:cubicBezTo>
                      <a:pt x="957307" y="1394647"/>
                      <a:pt x="957307" y="1394647"/>
                      <a:pt x="957307" y="1394647"/>
                    </a:cubicBezTo>
                    <a:lnTo>
                      <a:pt x="957307" y="1394647"/>
                    </a:lnTo>
                    <a:lnTo>
                      <a:pt x="957307" y="1394647"/>
                    </a:lnTo>
                    <a:close/>
                    <a:moveTo>
                      <a:pt x="970596" y="1436932"/>
                    </a:moveTo>
                    <a:lnTo>
                      <a:pt x="970596" y="1436932"/>
                    </a:lnTo>
                    <a:cubicBezTo>
                      <a:pt x="962139" y="1433307"/>
                      <a:pt x="957307" y="1423642"/>
                      <a:pt x="953682" y="1416394"/>
                    </a:cubicBezTo>
                    <a:cubicBezTo>
                      <a:pt x="948850" y="1405520"/>
                      <a:pt x="945225" y="1394647"/>
                      <a:pt x="942810" y="1382566"/>
                    </a:cubicBezTo>
                    <a:cubicBezTo>
                      <a:pt x="941601" y="1378942"/>
                      <a:pt x="940393" y="1375317"/>
                      <a:pt x="939185" y="1371693"/>
                    </a:cubicBezTo>
                    <a:cubicBezTo>
                      <a:pt x="939185" y="1371693"/>
                      <a:pt x="937977" y="1371693"/>
                      <a:pt x="937977" y="1371693"/>
                    </a:cubicBezTo>
                    <a:cubicBezTo>
                      <a:pt x="937977" y="1374109"/>
                      <a:pt x="939185" y="1377734"/>
                      <a:pt x="939185" y="1380150"/>
                    </a:cubicBezTo>
                    <a:cubicBezTo>
                      <a:pt x="939185" y="1383774"/>
                      <a:pt x="940393" y="1387399"/>
                      <a:pt x="940393" y="1389815"/>
                    </a:cubicBezTo>
                    <a:cubicBezTo>
                      <a:pt x="940393" y="1392231"/>
                      <a:pt x="941601" y="1393439"/>
                      <a:pt x="941601" y="1395856"/>
                    </a:cubicBezTo>
                    <a:cubicBezTo>
                      <a:pt x="942810" y="1401896"/>
                      <a:pt x="945225" y="1406729"/>
                      <a:pt x="948850" y="1412769"/>
                    </a:cubicBezTo>
                    <a:cubicBezTo>
                      <a:pt x="951266" y="1418810"/>
                      <a:pt x="954891" y="1424851"/>
                      <a:pt x="959723" y="1430891"/>
                    </a:cubicBezTo>
                    <a:cubicBezTo>
                      <a:pt x="963347" y="1434515"/>
                      <a:pt x="966972" y="1438140"/>
                      <a:pt x="971804" y="1439348"/>
                    </a:cubicBezTo>
                    <a:cubicBezTo>
                      <a:pt x="974221" y="1440556"/>
                      <a:pt x="976637" y="1440556"/>
                      <a:pt x="979053" y="1440556"/>
                    </a:cubicBezTo>
                    <a:cubicBezTo>
                      <a:pt x="979053" y="1440556"/>
                      <a:pt x="979053" y="1440556"/>
                      <a:pt x="979053" y="1440556"/>
                    </a:cubicBezTo>
                    <a:cubicBezTo>
                      <a:pt x="979053" y="1440556"/>
                      <a:pt x="979053" y="1440556"/>
                      <a:pt x="979053" y="1440556"/>
                    </a:cubicBezTo>
                    <a:cubicBezTo>
                      <a:pt x="979053" y="1440556"/>
                      <a:pt x="980261" y="1440556"/>
                      <a:pt x="980261" y="1440556"/>
                    </a:cubicBezTo>
                    <a:cubicBezTo>
                      <a:pt x="983886" y="1440556"/>
                      <a:pt x="986302" y="1438140"/>
                      <a:pt x="988718" y="1436932"/>
                    </a:cubicBezTo>
                    <a:cubicBezTo>
                      <a:pt x="989926" y="1435724"/>
                      <a:pt x="991135" y="1434515"/>
                      <a:pt x="991135" y="1433307"/>
                    </a:cubicBezTo>
                    <a:cubicBezTo>
                      <a:pt x="992343" y="1432099"/>
                      <a:pt x="992343" y="1430891"/>
                      <a:pt x="992343" y="1429683"/>
                    </a:cubicBezTo>
                    <a:cubicBezTo>
                      <a:pt x="992343" y="1429683"/>
                      <a:pt x="992343" y="1429683"/>
                      <a:pt x="991135" y="1429683"/>
                    </a:cubicBezTo>
                    <a:cubicBezTo>
                      <a:pt x="991135" y="1429683"/>
                      <a:pt x="991135" y="1429683"/>
                      <a:pt x="991135" y="1429683"/>
                    </a:cubicBezTo>
                    <a:cubicBezTo>
                      <a:pt x="991135" y="1429683"/>
                      <a:pt x="991135" y="1428475"/>
                      <a:pt x="991135" y="1428475"/>
                    </a:cubicBezTo>
                    <a:cubicBezTo>
                      <a:pt x="991135" y="1428475"/>
                      <a:pt x="991135" y="1428475"/>
                      <a:pt x="991135" y="1428475"/>
                    </a:cubicBezTo>
                    <a:lnTo>
                      <a:pt x="991135" y="1428475"/>
                    </a:lnTo>
                    <a:cubicBezTo>
                      <a:pt x="991135" y="1428475"/>
                      <a:pt x="991135" y="1428475"/>
                      <a:pt x="991135" y="1428475"/>
                    </a:cubicBezTo>
                    <a:cubicBezTo>
                      <a:pt x="991135" y="1428475"/>
                      <a:pt x="991135" y="1429683"/>
                      <a:pt x="991135" y="1429683"/>
                    </a:cubicBezTo>
                    <a:cubicBezTo>
                      <a:pt x="986302" y="1436932"/>
                      <a:pt x="981469" y="1441764"/>
                      <a:pt x="970596" y="1436932"/>
                    </a:cubicBezTo>
                    <a:close/>
                    <a:moveTo>
                      <a:pt x="952475" y="1383774"/>
                    </a:moveTo>
                    <a:lnTo>
                      <a:pt x="952475" y="1383774"/>
                    </a:lnTo>
                    <a:cubicBezTo>
                      <a:pt x="952475" y="1384982"/>
                      <a:pt x="953682" y="1384982"/>
                      <a:pt x="952475" y="1383774"/>
                    </a:cubicBezTo>
                    <a:cubicBezTo>
                      <a:pt x="952475" y="1384982"/>
                      <a:pt x="952475" y="1384982"/>
                      <a:pt x="952475" y="1384982"/>
                    </a:cubicBezTo>
                    <a:cubicBezTo>
                      <a:pt x="952475" y="1384982"/>
                      <a:pt x="952475" y="1384982"/>
                      <a:pt x="952475" y="1386190"/>
                    </a:cubicBezTo>
                    <a:cubicBezTo>
                      <a:pt x="952475" y="1386190"/>
                      <a:pt x="952475" y="1386190"/>
                      <a:pt x="952475" y="1386190"/>
                    </a:cubicBezTo>
                    <a:cubicBezTo>
                      <a:pt x="952475" y="1386190"/>
                      <a:pt x="952475" y="1386190"/>
                      <a:pt x="952475" y="1387399"/>
                    </a:cubicBezTo>
                    <a:cubicBezTo>
                      <a:pt x="952475" y="1387399"/>
                      <a:pt x="952475" y="1387399"/>
                      <a:pt x="952475" y="1387399"/>
                    </a:cubicBezTo>
                    <a:cubicBezTo>
                      <a:pt x="952475" y="1387399"/>
                      <a:pt x="952475" y="1387399"/>
                      <a:pt x="952475" y="1388607"/>
                    </a:cubicBezTo>
                    <a:lnTo>
                      <a:pt x="952475" y="1388607"/>
                    </a:lnTo>
                    <a:cubicBezTo>
                      <a:pt x="952475" y="1388607"/>
                      <a:pt x="952475" y="1388607"/>
                      <a:pt x="952475" y="1389815"/>
                    </a:cubicBezTo>
                    <a:cubicBezTo>
                      <a:pt x="952475" y="1389815"/>
                      <a:pt x="952475" y="1389815"/>
                      <a:pt x="952475" y="1389815"/>
                    </a:cubicBezTo>
                    <a:cubicBezTo>
                      <a:pt x="952475" y="1389815"/>
                      <a:pt x="952475" y="1389815"/>
                      <a:pt x="952475" y="1391023"/>
                    </a:cubicBezTo>
                    <a:cubicBezTo>
                      <a:pt x="952475" y="1391023"/>
                      <a:pt x="952475" y="1391023"/>
                      <a:pt x="952475" y="1391023"/>
                    </a:cubicBezTo>
                    <a:cubicBezTo>
                      <a:pt x="952475" y="1391023"/>
                      <a:pt x="952475" y="1391023"/>
                      <a:pt x="953682" y="1392231"/>
                    </a:cubicBezTo>
                    <a:cubicBezTo>
                      <a:pt x="953682" y="1392231"/>
                      <a:pt x="953682" y="1392231"/>
                      <a:pt x="953682" y="1392231"/>
                    </a:cubicBezTo>
                    <a:cubicBezTo>
                      <a:pt x="953682" y="1392231"/>
                      <a:pt x="953682" y="1392231"/>
                      <a:pt x="954891" y="1392231"/>
                    </a:cubicBezTo>
                    <a:cubicBezTo>
                      <a:pt x="954891" y="1392231"/>
                      <a:pt x="954891" y="1392231"/>
                      <a:pt x="954891" y="1392231"/>
                    </a:cubicBezTo>
                    <a:cubicBezTo>
                      <a:pt x="954891" y="1392231"/>
                      <a:pt x="954891" y="1392231"/>
                      <a:pt x="956099" y="1392231"/>
                    </a:cubicBezTo>
                    <a:cubicBezTo>
                      <a:pt x="956099" y="1392231"/>
                      <a:pt x="956099" y="1392231"/>
                      <a:pt x="956099" y="1392231"/>
                    </a:cubicBezTo>
                    <a:cubicBezTo>
                      <a:pt x="956099" y="1392231"/>
                      <a:pt x="956099" y="1392231"/>
                      <a:pt x="957307" y="1392231"/>
                    </a:cubicBezTo>
                    <a:cubicBezTo>
                      <a:pt x="957307" y="1392231"/>
                      <a:pt x="957307" y="1392231"/>
                      <a:pt x="957307" y="1392231"/>
                    </a:cubicBezTo>
                    <a:cubicBezTo>
                      <a:pt x="957307" y="1392231"/>
                      <a:pt x="958515" y="1392231"/>
                      <a:pt x="958515" y="1392231"/>
                    </a:cubicBezTo>
                    <a:cubicBezTo>
                      <a:pt x="958515" y="1392231"/>
                      <a:pt x="958515" y="1392231"/>
                      <a:pt x="958515" y="1392231"/>
                    </a:cubicBezTo>
                    <a:cubicBezTo>
                      <a:pt x="958515" y="1392231"/>
                      <a:pt x="959723" y="1392231"/>
                      <a:pt x="959723" y="1392231"/>
                    </a:cubicBezTo>
                    <a:cubicBezTo>
                      <a:pt x="959723" y="1392231"/>
                      <a:pt x="959723" y="1392231"/>
                      <a:pt x="959723" y="1392231"/>
                    </a:cubicBezTo>
                    <a:cubicBezTo>
                      <a:pt x="959723" y="1392231"/>
                      <a:pt x="960932" y="1392231"/>
                      <a:pt x="960932" y="1392231"/>
                    </a:cubicBezTo>
                    <a:cubicBezTo>
                      <a:pt x="960932" y="1392231"/>
                      <a:pt x="960932" y="1392231"/>
                      <a:pt x="960932" y="1392231"/>
                    </a:cubicBezTo>
                    <a:cubicBezTo>
                      <a:pt x="960932" y="1392231"/>
                      <a:pt x="960932" y="1392231"/>
                      <a:pt x="960932" y="1392231"/>
                    </a:cubicBezTo>
                    <a:lnTo>
                      <a:pt x="960932" y="1392231"/>
                    </a:lnTo>
                    <a:cubicBezTo>
                      <a:pt x="960932" y="1392231"/>
                      <a:pt x="960932" y="1392231"/>
                      <a:pt x="960932" y="1392231"/>
                    </a:cubicBezTo>
                    <a:cubicBezTo>
                      <a:pt x="960932" y="1392231"/>
                      <a:pt x="960932" y="1392231"/>
                      <a:pt x="960932" y="1392231"/>
                    </a:cubicBezTo>
                    <a:cubicBezTo>
                      <a:pt x="960932" y="1392231"/>
                      <a:pt x="960932" y="1392231"/>
                      <a:pt x="960932" y="1392231"/>
                    </a:cubicBezTo>
                    <a:cubicBezTo>
                      <a:pt x="964556" y="1394647"/>
                      <a:pt x="968180" y="1392231"/>
                      <a:pt x="969388" y="1388607"/>
                    </a:cubicBezTo>
                    <a:cubicBezTo>
                      <a:pt x="969388" y="1388607"/>
                      <a:pt x="969388" y="1388607"/>
                      <a:pt x="969388" y="1387399"/>
                    </a:cubicBezTo>
                    <a:cubicBezTo>
                      <a:pt x="969388" y="1384982"/>
                      <a:pt x="968180" y="1382566"/>
                      <a:pt x="965764" y="1380150"/>
                    </a:cubicBezTo>
                    <a:cubicBezTo>
                      <a:pt x="964556" y="1378942"/>
                      <a:pt x="962139" y="1376526"/>
                      <a:pt x="959723" y="1375317"/>
                    </a:cubicBezTo>
                    <a:cubicBezTo>
                      <a:pt x="958515" y="1374109"/>
                      <a:pt x="957307" y="1372901"/>
                      <a:pt x="956099" y="1372901"/>
                    </a:cubicBezTo>
                    <a:cubicBezTo>
                      <a:pt x="954891" y="1371693"/>
                      <a:pt x="953682" y="1371693"/>
                      <a:pt x="952475" y="1370485"/>
                    </a:cubicBezTo>
                    <a:cubicBezTo>
                      <a:pt x="948850" y="1369277"/>
                      <a:pt x="946434" y="1371693"/>
                      <a:pt x="946434" y="1375317"/>
                    </a:cubicBezTo>
                    <a:cubicBezTo>
                      <a:pt x="946434" y="1375317"/>
                      <a:pt x="946434" y="1376526"/>
                      <a:pt x="946434" y="1376526"/>
                    </a:cubicBezTo>
                    <a:lnTo>
                      <a:pt x="946434" y="1376526"/>
                    </a:lnTo>
                    <a:cubicBezTo>
                      <a:pt x="952475" y="1382566"/>
                      <a:pt x="952475" y="1383774"/>
                      <a:pt x="952475" y="1383774"/>
                    </a:cubicBezTo>
                    <a:cubicBezTo>
                      <a:pt x="952475" y="1383774"/>
                      <a:pt x="952475" y="1383774"/>
                      <a:pt x="952475" y="1383774"/>
                    </a:cubicBezTo>
                    <a:close/>
                    <a:moveTo>
                      <a:pt x="1139734" y="538089"/>
                    </a:moveTo>
                    <a:cubicBezTo>
                      <a:pt x="1139734" y="538089"/>
                      <a:pt x="1139734" y="538089"/>
                      <a:pt x="1139734" y="538089"/>
                    </a:cubicBezTo>
                    <a:cubicBezTo>
                      <a:pt x="1137317" y="534464"/>
                      <a:pt x="1137317" y="527215"/>
                      <a:pt x="1136109" y="523591"/>
                    </a:cubicBezTo>
                    <a:cubicBezTo>
                      <a:pt x="1134901" y="515134"/>
                      <a:pt x="1137317" y="510302"/>
                      <a:pt x="1140942" y="503053"/>
                    </a:cubicBezTo>
                    <a:cubicBezTo>
                      <a:pt x="1144566" y="498220"/>
                      <a:pt x="1146982" y="492180"/>
                      <a:pt x="1146982" y="486139"/>
                    </a:cubicBezTo>
                    <a:cubicBezTo>
                      <a:pt x="1146982" y="477682"/>
                      <a:pt x="1144566" y="469225"/>
                      <a:pt x="1146982" y="460768"/>
                    </a:cubicBezTo>
                    <a:cubicBezTo>
                      <a:pt x="1146982" y="460768"/>
                      <a:pt x="1145774" y="460768"/>
                      <a:pt x="1145774" y="460768"/>
                    </a:cubicBezTo>
                    <a:lnTo>
                      <a:pt x="1145774" y="460768"/>
                    </a:lnTo>
                    <a:cubicBezTo>
                      <a:pt x="1142150" y="466809"/>
                      <a:pt x="1142150" y="474058"/>
                      <a:pt x="1142150" y="481307"/>
                    </a:cubicBezTo>
                    <a:cubicBezTo>
                      <a:pt x="1142150" y="492180"/>
                      <a:pt x="1136109" y="498220"/>
                      <a:pt x="1132485" y="507885"/>
                    </a:cubicBezTo>
                    <a:cubicBezTo>
                      <a:pt x="1130069" y="513926"/>
                      <a:pt x="1131277" y="518759"/>
                      <a:pt x="1132485" y="526007"/>
                    </a:cubicBezTo>
                    <a:cubicBezTo>
                      <a:pt x="1133693" y="528423"/>
                      <a:pt x="1134901" y="534464"/>
                      <a:pt x="1139734" y="538089"/>
                    </a:cubicBezTo>
                    <a:close/>
                    <a:moveTo>
                      <a:pt x="998383" y="1395856"/>
                    </a:moveTo>
                    <a:lnTo>
                      <a:pt x="998383" y="1395856"/>
                    </a:lnTo>
                    <a:lnTo>
                      <a:pt x="998383" y="1395856"/>
                    </a:lnTo>
                    <a:cubicBezTo>
                      <a:pt x="998383" y="1395856"/>
                      <a:pt x="998383" y="1394647"/>
                      <a:pt x="998383" y="1395856"/>
                    </a:cubicBezTo>
                    <a:cubicBezTo>
                      <a:pt x="997175" y="1394647"/>
                      <a:pt x="995967" y="1393439"/>
                      <a:pt x="995967" y="1393439"/>
                    </a:cubicBezTo>
                    <a:cubicBezTo>
                      <a:pt x="995967" y="1393439"/>
                      <a:pt x="995967" y="1393439"/>
                      <a:pt x="995967" y="1393439"/>
                    </a:cubicBezTo>
                    <a:cubicBezTo>
                      <a:pt x="995967" y="1393439"/>
                      <a:pt x="995967" y="1393439"/>
                      <a:pt x="995967" y="1393439"/>
                    </a:cubicBezTo>
                    <a:cubicBezTo>
                      <a:pt x="994759" y="1393439"/>
                      <a:pt x="994759" y="1392231"/>
                      <a:pt x="994759" y="1391023"/>
                    </a:cubicBezTo>
                    <a:cubicBezTo>
                      <a:pt x="994759" y="1389815"/>
                      <a:pt x="992343" y="1387399"/>
                      <a:pt x="991135" y="1387399"/>
                    </a:cubicBezTo>
                    <a:cubicBezTo>
                      <a:pt x="988718" y="1384982"/>
                      <a:pt x="986302" y="1382566"/>
                      <a:pt x="983886" y="1378942"/>
                    </a:cubicBezTo>
                    <a:cubicBezTo>
                      <a:pt x="983886" y="1378942"/>
                      <a:pt x="983886" y="1378942"/>
                      <a:pt x="983886" y="1378942"/>
                    </a:cubicBezTo>
                    <a:cubicBezTo>
                      <a:pt x="983886" y="1378942"/>
                      <a:pt x="983886" y="1378942"/>
                      <a:pt x="983886" y="1378942"/>
                    </a:cubicBezTo>
                    <a:cubicBezTo>
                      <a:pt x="983886" y="1378942"/>
                      <a:pt x="983886" y="1378942"/>
                      <a:pt x="983886" y="1378942"/>
                    </a:cubicBezTo>
                    <a:cubicBezTo>
                      <a:pt x="983886" y="1378942"/>
                      <a:pt x="983886" y="1380150"/>
                      <a:pt x="985094" y="1380150"/>
                    </a:cubicBezTo>
                    <a:cubicBezTo>
                      <a:pt x="986302" y="1381358"/>
                      <a:pt x="987510" y="1383774"/>
                      <a:pt x="988718" y="1384982"/>
                    </a:cubicBezTo>
                    <a:cubicBezTo>
                      <a:pt x="989926" y="1386190"/>
                      <a:pt x="991135" y="1387399"/>
                      <a:pt x="992343" y="1388607"/>
                    </a:cubicBezTo>
                    <a:cubicBezTo>
                      <a:pt x="993550" y="1389815"/>
                      <a:pt x="993550" y="1389815"/>
                      <a:pt x="993550" y="1391023"/>
                    </a:cubicBezTo>
                    <a:cubicBezTo>
                      <a:pt x="993550" y="1391023"/>
                      <a:pt x="993550" y="1392231"/>
                      <a:pt x="993550" y="1392231"/>
                    </a:cubicBezTo>
                    <a:cubicBezTo>
                      <a:pt x="993550" y="1392231"/>
                      <a:pt x="993550" y="1392231"/>
                      <a:pt x="993550" y="1392231"/>
                    </a:cubicBezTo>
                    <a:cubicBezTo>
                      <a:pt x="992343" y="1391023"/>
                      <a:pt x="989926" y="1388607"/>
                      <a:pt x="988718" y="1387399"/>
                    </a:cubicBezTo>
                    <a:cubicBezTo>
                      <a:pt x="988718" y="1387399"/>
                      <a:pt x="988718" y="1387399"/>
                      <a:pt x="988718" y="1387399"/>
                    </a:cubicBezTo>
                    <a:cubicBezTo>
                      <a:pt x="989926" y="1389815"/>
                      <a:pt x="992343" y="1392231"/>
                      <a:pt x="994759" y="1393439"/>
                    </a:cubicBezTo>
                    <a:cubicBezTo>
                      <a:pt x="995967" y="1394647"/>
                      <a:pt x="997175" y="1395856"/>
                      <a:pt x="998383" y="1395856"/>
                    </a:cubicBezTo>
                    <a:cubicBezTo>
                      <a:pt x="998383" y="1395856"/>
                      <a:pt x="998383" y="1395856"/>
                      <a:pt x="999591" y="1397063"/>
                    </a:cubicBezTo>
                    <a:cubicBezTo>
                      <a:pt x="999591" y="1397063"/>
                      <a:pt x="999591" y="1397063"/>
                      <a:pt x="999591" y="1397063"/>
                    </a:cubicBezTo>
                    <a:cubicBezTo>
                      <a:pt x="999591" y="1397063"/>
                      <a:pt x="999591" y="1397063"/>
                      <a:pt x="1000800" y="1398272"/>
                    </a:cubicBezTo>
                    <a:cubicBezTo>
                      <a:pt x="1000800" y="1398272"/>
                      <a:pt x="1000800" y="1398272"/>
                      <a:pt x="1000800" y="1398272"/>
                    </a:cubicBezTo>
                    <a:cubicBezTo>
                      <a:pt x="1000800" y="1398272"/>
                      <a:pt x="1002007" y="1399480"/>
                      <a:pt x="1002007" y="1399480"/>
                    </a:cubicBezTo>
                    <a:lnTo>
                      <a:pt x="1002007" y="1399480"/>
                    </a:lnTo>
                    <a:cubicBezTo>
                      <a:pt x="1002007" y="1399480"/>
                      <a:pt x="1002007" y="1399480"/>
                      <a:pt x="1002007" y="1399480"/>
                    </a:cubicBezTo>
                    <a:cubicBezTo>
                      <a:pt x="1002007" y="1399480"/>
                      <a:pt x="1002007" y="1399480"/>
                      <a:pt x="1002007" y="1399480"/>
                    </a:cubicBezTo>
                    <a:lnTo>
                      <a:pt x="1002007" y="1399480"/>
                    </a:lnTo>
                    <a:cubicBezTo>
                      <a:pt x="1002007" y="1399480"/>
                      <a:pt x="1002007" y="1399480"/>
                      <a:pt x="1002007" y="1399480"/>
                    </a:cubicBezTo>
                    <a:cubicBezTo>
                      <a:pt x="1002007" y="1399480"/>
                      <a:pt x="1002007" y="1399480"/>
                      <a:pt x="1002007" y="1399480"/>
                    </a:cubicBezTo>
                    <a:cubicBezTo>
                      <a:pt x="1002007" y="1399480"/>
                      <a:pt x="1002007" y="1399480"/>
                      <a:pt x="1002007" y="1399480"/>
                    </a:cubicBezTo>
                    <a:cubicBezTo>
                      <a:pt x="1002007" y="1399480"/>
                      <a:pt x="1002007" y="1399480"/>
                      <a:pt x="1003216" y="1399480"/>
                    </a:cubicBezTo>
                    <a:lnTo>
                      <a:pt x="1003216" y="1399480"/>
                    </a:lnTo>
                    <a:cubicBezTo>
                      <a:pt x="1003216" y="1399480"/>
                      <a:pt x="1003216" y="1399480"/>
                      <a:pt x="1003216" y="1399480"/>
                    </a:cubicBezTo>
                    <a:cubicBezTo>
                      <a:pt x="1003216" y="1399480"/>
                      <a:pt x="1003216" y="1399480"/>
                      <a:pt x="1003216" y="1399480"/>
                    </a:cubicBezTo>
                    <a:cubicBezTo>
                      <a:pt x="1002007" y="1399480"/>
                      <a:pt x="1000800" y="1397063"/>
                      <a:pt x="998383" y="1395856"/>
                    </a:cubicBezTo>
                    <a:close/>
                    <a:moveTo>
                      <a:pt x="966972" y="1377734"/>
                    </a:moveTo>
                    <a:lnTo>
                      <a:pt x="966972" y="1377734"/>
                    </a:lnTo>
                    <a:lnTo>
                      <a:pt x="966972" y="1377734"/>
                    </a:lnTo>
                    <a:cubicBezTo>
                      <a:pt x="966972" y="1377734"/>
                      <a:pt x="966972" y="1377734"/>
                      <a:pt x="966972" y="1377734"/>
                    </a:cubicBezTo>
                    <a:cubicBezTo>
                      <a:pt x="966972" y="1378942"/>
                      <a:pt x="968180" y="1378942"/>
                      <a:pt x="966972" y="1377734"/>
                    </a:cubicBezTo>
                    <a:cubicBezTo>
                      <a:pt x="968180" y="1378942"/>
                      <a:pt x="968180" y="1378942"/>
                      <a:pt x="966972" y="1377734"/>
                    </a:cubicBezTo>
                    <a:cubicBezTo>
                      <a:pt x="968180" y="1378942"/>
                      <a:pt x="968180" y="1377734"/>
                      <a:pt x="966972" y="1377734"/>
                    </a:cubicBezTo>
                    <a:cubicBezTo>
                      <a:pt x="968180" y="1377734"/>
                      <a:pt x="969388" y="1377734"/>
                      <a:pt x="969388" y="1377734"/>
                    </a:cubicBezTo>
                    <a:cubicBezTo>
                      <a:pt x="969388" y="1377734"/>
                      <a:pt x="969388" y="1377734"/>
                      <a:pt x="969388" y="1377734"/>
                    </a:cubicBezTo>
                    <a:cubicBezTo>
                      <a:pt x="969388" y="1377734"/>
                      <a:pt x="969388" y="1377734"/>
                      <a:pt x="970596" y="1378942"/>
                    </a:cubicBezTo>
                    <a:cubicBezTo>
                      <a:pt x="970596" y="1378942"/>
                      <a:pt x="970596" y="1378942"/>
                      <a:pt x="970596" y="1378942"/>
                    </a:cubicBezTo>
                    <a:cubicBezTo>
                      <a:pt x="970596" y="1378942"/>
                      <a:pt x="970596" y="1378942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lnTo>
                      <a:pt x="970596" y="1380150"/>
                    </a:ln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lnTo>
                      <a:pt x="970596" y="1380150"/>
                    </a:lnTo>
                    <a:cubicBezTo>
                      <a:pt x="970596" y="1380150"/>
                      <a:pt x="970596" y="1380150"/>
                      <a:pt x="970596" y="1381358"/>
                    </a:cubicBezTo>
                    <a:cubicBezTo>
                      <a:pt x="970596" y="1381358"/>
                      <a:pt x="970596" y="1381358"/>
                      <a:pt x="970596" y="1381358"/>
                    </a:cubicBezTo>
                    <a:lnTo>
                      <a:pt x="970596" y="1381358"/>
                    </a:lnTo>
                    <a:cubicBezTo>
                      <a:pt x="970596" y="1381358"/>
                      <a:pt x="970596" y="1381358"/>
                      <a:pt x="970596" y="1381358"/>
                    </a:cubicBezTo>
                    <a:cubicBezTo>
                      <a:pt x="970596" y="1381358"/>
                      <a:pt x="970596" y="1381358"/>
                      <a:pt x="970596" y="1381358"/>
                    </a:cubicBezTo>
                    <a:lnTo>
                      <a:pt x="970596" y="1381358"/>
                    </a:lnTo>
                    <a:cubicBezTo>
                      <a:pt x="970596" y="1381358"/>
                      <a:pt x="970596" y="1381358"/>
                      <a:pt x="970596" y="1381358"/>
                    </a:cubicBezTo>
                    <a:lnTo>
                      <a:pt x="970596" y="1381358"/>
                    </a:lnTo>
                    <a:cubicBezTo>
                      <a:pt x="971804" y="1382566"/>
                      <a:pt x="971804" y="1382566"/>
                      <a:pt x="971804" y="1383774"/>
                    </a:cubicBezTo>
                    <a:cubicBezTo>
                      <a:pt x="971804" y="1384982"/>
                      <a:pt x="973013" y="1386190"/>
                      <a:pt x="974221" y="1387399"/>
                    </a:cubicBezTo>
                    <a:cubicBezTo>
                      <a:pt x="974221" y="1387399"/>
                      <a:pt x="974221" y="1387399"/>
                      <a:pt x="974221" y="1387399"/>
                    </a:cubicBezTo>
                    <a:cubicBezTo>
                      <a:pt x="976637" y="1389815"/>
                      <a:pt x="975429" y="1391023"/>
                      <a:pt x="975429" y="1392231"/>
                    </a:cubicBezTo>
                    <a:cubicBezTo>
                      <a:pt x="975429" y="1394647"/>
                      <a:pt x="974221" y="1394647"/>
                      <a:pt x="974221" y="1397063"/>
                    </a:cubicBezTo>
                    <a:cubicBezTo>
                      <a:pt x="974221" y="1397063"/>
                      <a:pt x="974221" y="1397063"/>
                      <a:pt x="974221" y="1397063"/>
                    </a:cubicBezTo>
                    <a:cubicBezTo>
                      <a:pt x="974221" y="1397063"/>
                      <a:pt x="974221" y="1397063"/>
                      <a:pt x="974221" y="1397063"/>
                    </a:cubicBezTo>
                    <a:cubicBezTo>
                      <a:pt x="974221" y="1397063"/>
                      <a:pt x="974221" y="1397063"/>
                      <a:pt x="974221" y="1397063"/>
                    </a:cubicBezTo>
                    <a:cubicBezTo>
                      <a:pt x="974221" y="1397063"/>
                      <a:pt x="974221" y="1397063"/>
                      <a:pt x="974221" y="1397063"/>
                    </a:cubicBezTo>
                    <a:cubicBezTo>
                      <a:pt x="976637" y="1395856"/>
                      <a:pt x="976637" y="1392231"/>
                      <a:pt x="976637" y="1389815"/>
                    </a:cubicBezTo>
                    <a:cubicBezTo>
                      <a:pt x="976637" y="1389815"/>
                      <a:pt x="976637" y="1388607"/>
                      <a:pt x="976637" y="1388607"/>
                    </a:cubicBezTo>
                    <a:cubicBezTo>
                      <a:pt x="976637" y="1388607"/>
                      <a:pt x="976637" y="1387399"/>
                      <a:pt x="975429" y="1387399"/>
                    </a:cubicBezTo>
                    <a:lnTo>
                      <a:pt x="975429" y="1387399"/>
                    </a:lnTo>
                    <a:lnTo>
                      <a:pt x="975429" y="1387399"/>
                    </a:lnTo>
                    <a:cubicBezTo>
                      <a:pt x="975429" y="1386190"/>
                      <a:pt x="975429" y="1386190"/>
                      <a:pt x="974221" y="1384982"/>
                    </a:cubicBezTo>
                    <a:cubicBezTo>
                      <a:pt x="974221" y="1384982"/>
                      <a:pt x="974221" y="1383774"/>
                      <a:pt x="974221" y="1383774"/>
                    </a:cubicBezTo>
                    <a:cubicBezTo>
                      <a:pt x="974221" y="1383774"/>
                      <a:pt x="974221" y="1382566"/>
                      <a:pt x="973013" y="1382566"/>
                    </a:cubicBezTo>
                    <a:cubicBezTo>
                      <a:pt x="971804" y="1381358"/>
                      <a:pt x="971804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70596" y="1380150"/>
                      <a:pt x="970596" y="1380150"/>
                    </a:cubicBezTo>
                    <a:cubicBezTo>
                      <a:pt x="970596" y="1380150"/>
                      <a:pt x="969388" y="1378942"/>
                      <a:pt x="969388" y="1378942"/>
                    </a:cubicBezTo>
                    <a:cubicBezTo>
                      <a:pt x="969388" y="1378942"/>
                      <a:pt x="968180" y="1378942"/>
                      <a:pt x="968180" y="1378942"/>
                    </a:cubicBezTo>
                    <a:cubicBezTo>
                      <a:pt x="968180" y="1378942"/>
                      <a:pt x="968180" y="1378942"/>
                      <a:pt x="968180" y="1378942"/>
                    </a:cubicBezTo>
                    <a:cubicBezTo>
                      <a:pt x="968180" y="1378942"/>
                      <a:pt x="968180" y="1378942"/>
                      <a:pt x="968180" y="1378942"/>
                    </a:cubicBezTo>
                    <a:cubicBezTo>
                      <a:pt x="968180" y="1376526"/>
                      <a:pt x="968180" y="1376526"/>
                      <a:pt x="966972" y="1377734"/>
                    </a:cubicBezTo>
                    <a:cubicBezTo>
                      <a:pt x="966972" y="1377734"/>
                      <a:pt x="966972" y="1377734"/>
                      <a:pt x="966972" y="1377734"/>
                    </a:cubicBezTo>
                    <a:cubicBezTo>
                      <a:pt x="966972" y="1377734"/>
                      <a:pt x="966972" y="1377734"/>
                      <a:pt x="966972" y="1377734"/>
                    </a:cubicBezTo>
                    <a:cubicBezTo>
                      <a:pt x="966972" y="1377734"/>
                      <a:pt x="966972" y="1377734"/>
                      <a:pt x="966972" y="1377734"/>
                    </a:cubicBezTo>
                    <a:close/>
                    <a:moveTo>
                      <a:pt x="824413" y="1015297"/>
                    </a:moveTo>
                    <a:cubicBezTo>
                      <a:pt x="824413" y="1021338"/>
                      <a:pt x="824413" y="1026170"/>
                      <a:pt x="824413" y="1032211"/>
                    </a:cubicBezTo>
                    <a:cubicBezTo>
                      <a:pt x="824413" y="1037043"/>
                      <a:pt x="825622" y="1043084"/>
                      <a:pt x="829246" y="1046708"/>
                    </a:cubicBezTo>
                    <a:cubicBezTo>
                      <a:pt x="829246" y="1046708"/>
                      <a:pt x="831662" y="1046708"/>
                      <a:pt x="830454" y="1046708"/>
                    </a:cubicBezTo>
                    <a:cubicBezTo>
                      <a:pt x="830454" y="1046708"/>
                      <a:pt x="830454" y="1045500"/>
                      <a:pt x="829246" y="1045500"/>
                    </a:cubicBezTo>
                    <a:cubicBezTo>
                      <a:pt x="829246" y="1045500"/>
                      <a:pt x="829246" y="1045500"/>
                      <a:pt x="829246" y="1045500"/>
                    </a:cubicBezTo>
                    <a:lnTo>
                      <a:pt x="829246" y="1045500"/>
                    </a:lnTo>
                    <a:cubicBezTo>
                      <a:pt x="824413" y="1035835"/>
                      <a:pt x="828038" y="1023754"/>
                      <a:pt x="824413" y="1015297"/>
                    </a:cubicBezTo>
                    <a:cubicBezTo>
                      <a:pt x="825622" y="1015297"/>
                      <a:pt x="824413" y="1015297"/>
                      <a:pt x="824413" y="1015297"/>
                    </a:cubicBezTo>
                    <a:close/>
                    <a:moveTo>
                      <a:pt x="855825" y="853408"/>
                    </a:moveTo>
                    <a:cubicBezTo>
                      <a:pt x="855825" y="853408"/>
                      <a:pt x="855825" y="852200"/>
                      <a:pt x="855825" y="852200"/>
                    </a:cubicBezTo>
                    <a:cubicBezTo>
                      <a:pt x="855825" y="852200"/>
                      <a:pt x="854616" y="852200"/>
                      <a:pt x="854616" y="852200"/>
                    </a:cubicBezTo>
                    <a:lnTo>
                      <a:pt x="854616" y="852200"/>
                    </a:lnTo>
                    <a:cubicBezTo>
                      <a:pt x="849784" y="860657"/>
                      <a:pt x="846160" y="869114"/>
                      <a:pt x="843744" y="878779"/>
                    </a:cubicBezTo>
                    <a:cubicBezTo>
                      <a:pt x="841327" y="888444"/>
                      <a:pt x="840119" y="898109"/>
                      <a:pt x="836494" y="906566"/>
                    </a:cubicBezTo>
                    <a:cubicBezTo>
                      <a:pt x="836494" y="907774"/>
                      <a:pt x="835287" y="908982"/>
                      <a:pt x="835287" y="910190"/>
                    </a:cubicBezTo>
                    <a:lnTo>
                      <a:pt x="835287" y="910190"/>
                    </a:lnTo>
                    <a:cubicBezTo>
                      <a:pt x="835287" y="911398"/>
                      <a:pt x="836494" y="913814"/>
                      <a:pt x="837703" y="915023"/>
                    </a:cubicBezTo>
                    <a:cubicBezTo>
                      <a:pt x="840119" y="919855"/>
                      <a:pt x="840119" y="928312"/>
                      <a:pt x="838911" y="934353"/>
                    </a:cubicBezTo>
                    <a:cubicBezTo>
                      <a:pt x="838911" y="940393"/>
                      <a:pt x="837703" y="947642"/>
                      <a:pt x="841327" y="952474"/>
                    </a:cubicBezTo>
                    <a:cubicBezTo>
                      <a:pt x="841327" y="952474"/>
                      <a:pt x="841327" y="952474"/>
                      <a:pt x="841327" y="952474"/>
                    </a:cubicBezTo>
                    <a:cubicBezTo>
                      <a:pt x="838911" y="946434"/>
                      <a:pt x="840119" y="939185"/>
                      <a:pt x="840119" y="933144"/>
                    </a:cubicBezTo>
                    <a:cubicBezTo>
                      <a:pt x="840119" y="928312"/>
                      <a:pt x="840119" y="923480"/>
                      <a:pt x="840119" y="918647"/>
                    </a:cubicBezTo>
                    <a:cubicBezTo>
                      <a:pt x="840119" y="915023"/>
                      <a:pt x="838911" y="913814"/>
                      <a:pt x="838911" y="910190"/>
                    </a:cubicBezTo>
                    <a:cubicBezTo>
                      <a:pt x="838911" y="908982"/>
                      <a:pt x="840119" y="907774"/>
                      <a:pt x="840119" y="905358"/>
                    </a:cubicBezTo>
                    <a:cubicBezTo>
                      <a:pt x="840119" y="901733"/>
                      <a:pt x="840119" y="898109"/>
                      <a:pt x="841327" y="894485"/>
                    </a:cubicBezTo>
                    <a:cubicBezTo>
                      <a:pt x="842535" y="889652"/>
                      <a:pt x="843744" y="884820"/>
                      <a:pt x="844951" y="879987"/>
                    </a:cubicBezTo>
                    <a:cubicBezTo>
                      <a:pt x="846160" y="872738"/>
                      <a:pt x="849784" y="866698"/>
                      <a:pt x="853408" y="860657"/>
                    </a:cubicBezTo>
                    <a:cubicBezTo>
                      <a:pt x="854616" y="857033"/>
                      <a:pt x="854616" y="854616"/>
                      <a:pt x="855825" y="853408"/>
                    </a:cubicBezTo>
                    <a:close/>
                    <a:moveTo>
                      <a:pt x="1150606" y="555002"/>
                    </a:moveTo>
                    <a:cubicBezTo>
                      <a:pt x="1161480" y="544129"/>
                      <a:pt x="1166313" y="526007"/>
                      <a:pt x="1168728" y="510302"/>
                    </a:cubicBezTo>
                    <a:cubicBezTo>
                      <a:pt x="1168728" y="509093"/>
                      <a:pt x="1168728" y="507885"/>
                      <a:pt x="1169937" y="506677"/>
                    </a:cubicBezTo>
                    <a:cubicBezTo>
                      <a:pt x="1169937" y="504261"/>
                      <a:pt x="1171145" y="503053"/>
                      <a:pt x="1171145" y="500637"/>
                    </a:cubicBezTo>
                    <a:cubicBezTo>
                      <a:pt x="1171145" y="495804"/>
                      <a:pt x="1169937" y="489764"/>
                      <a:pt x="1167520" y="484931"/>
                    </a:cubicBezTo>
                    <a:cubicBezTo>
                      <a:pt x="1167520" y="484931"/>
                      <a:pt x="1167520" y="484931"/>
                      <a:pt x="1167520" y="484931"/>
                    </a:cubicBezTo>
                    <a:cubicBezTo>
                      <a:pt x="1168728" y="489764"/>
                      <a:pt x="1168728" y="495804"/>
                      <a:pt x="1168728" y="500637"/>
                    </a:cubicBezTo>
                    <a:cubicBezTo>
                      <a:pt x="1167520" y="500637"/>
                      <a:pt x="1166313" y="500637"/>
                      <a:pt x="1166313" y="501845"/>
                    </a:cubicBezTo>
                    <a:cubicBezTo>
                      <a:pt x="1166313" y="505469"/>
                      <a:pt x="1165104" y="509093"/>
                      <a:pt x="1165104" y="512718"/>
                    </a:cubicBezTo>
                    <a:cubicBezTo>
                      <a:pt x="1165104" y="512718"/>
                      <a:pt x="1165104" y="513926"/>
                      <a:pt x="1165104" y="513926"/>
                    </a:cubicBezTo>
                    <a:cubicBezTo>
                      <a:pt x="1165104" y="513926"/>
                      <a:pt x="1165104" y="513926"/>
                      <a:pt x="1165104" y="513926"/>
                    </a:cubicBezTo>
                    <a:cubicBezTo>
                      <a:pt x="1163896" y="518759"/>
                      <a:pt x="1163896" y="523591"/>
                      <a:pt x="1162688" y="528423"/>
                    </a:cubicBezTo>
                    <a:cubicBezTo>
                      <a:pt x="1160272" y="538089"/>
                      <a:pt x="1155439" y="546545"/>
                      <a:pt x="1150606" y="555002"/>
                    </a:cubicBezTo>
                    <a:cubicBezTo>
                      <a:pt x="1150606" y="555002"/>
                      <a:pt x="1150606" y="555002"/>
                      <a:pt x="1150606" y="555002"/>
                    </a:cubicBezTo>
                    <a:close/>
                    <a:moveTo>
                      <a:pt x="883612" y="801459"/>
                    </a:moveTo>
                    <a:cubicBezTo>
                      <a:pt x="893276" y="791794"/>
                      <a:pt x="904150" y="785754"/>
                      <a:pt x="917439" y="779713"/>
                    </a:cubicBezTo>
                    <a:cubicBezTo>
                      <a:pt x="918647" y="779713"/>
                      <a:pt x="919855" y="780921"/>
                      <a:pt x="919855" y="780921"/>
                    </a:cubicBezTo>
                    <a:cubicBezTo>
                      <a:pt x="922272" y="780921"/>
                      <a:pt x="923479" y="780921"/>
                      <a:pt x="925896" y="779713"/>
                    </a:cubicBezTo>
                    <a:cubicBezTo>
                      <a:pt x="933144" y="778505"/>
                      <a:pt x="941601" y="776089"/>
                      <a:pt x="950058" y="778505"/>
                    </a:cubicBezTo>
                    <a:cubicBezTo>
                      <a:pt x="950058" y="778505"/>
                      <a:pt x="951266" y="778505"/>
                      <a:pt x="950058" y="777297"/>
                    </a:cubicBezTo>
                    <a:cubicBezTo>
                      <a:pt x="944018" y="774880"/>
                      <a:pt x="937977" y="774880"/>
                      <a:pt x="931936" y="774880"/>
                    </a:cubicBezTo>
                    <a:lnTo>
                      <a:pt x="931936" y="774880"/>
                    </a:lnTo>
                    <a:lnTo>
                      <a:pt x="931936" y="774880"/>
                    </a:lnTo>
                    <a:cubicBezTo>
                      <a:pt x="929520" y="774880"/>
                      <a:pt x="927104" y="776089"/>
                      <a:pt x="924688" y="777297"/>
                    </a:cubicBezTo>
                    <a:cubicBezTo>
                      <a:pt x="919855" y="779713"/>
                      <a:pt x="922272" y="777297"/>
                      <a:pt x="918647" y="777297"/>
                    </a:cubicBezTo>
                    <a:cubicBezTo>
                      <a:pt x="904150" y="780921"/>
                      <a:pt x="890860" y="791794"/>
                      <a:pt x="883612" y="801459"/>
                    </a:cubicBezTo>
                    <a:cubicBezTo>
                      <a:pt x="882404" y="801459"/>
                      <a:pt x="883612" y="802667"/>
                      <a:pt x="883612" y="801459"/>
                    </a:cubicBezTo>
                    <a:close/>
                    <a:moveTo>
                      <a:pt x="1254505" y="1519084"/>
                    </a:moveTo>
                    <a:cubicBezTo>
                      <a:pt x="1244840" y="1517876"/>
                      <a:pt x="1233967" y="1516668"/>
                      <a:pt x="1226719" y="1509419"/>
                    </a:cubicBezTo>
                    <a:cubicBezTo>
                      <a:pt x="1226719" y="1509419"/>
                      <a:pt x="1225510" y="1509419"/>
                      <a:pt x="1225510" y="1509419"/>
                    </a:cubicBezTo>
                    <a:cubicBezTo>
                      <a:pt x="1230343" y="1516668"/>
                      <a:pt x="1238800" y="1519084"/>
                      <a:pt x="1246048" y="1521500"/>
                    </a:cubicBezTo>
                    <a:cubicBezTo>
                      <a:pt x="1249673" y="1522709"/>
                      <a:pt x="1254505" y="1523916"/>
                      <a:pt x="1258130" y="1523916"/>
                    </a:cubicBezTo>
                    <a:cubicBezTo>
                      <a:pt x="1261754" y="1523916"/>
                      <a:pt x="1265378" y="1523916"/>
                      <a:pt x="1267794" y="1527541"/>
                    </a:cubicBezTo>
                    <a:cubicBezTo>
                      <a:pt x="1269003" y="1528749"/>
                      <a:pt x="1270211" y="1529957"/>
                      <a:pt x="1271419" y="1531166"/>
                    </a:cubicBezTo>
                    <a:cubicBezTo>
                      <a:pt x="1281084" y="1535998"/>
                      <a:pt x="1291957" y="1534790"/>
                      <a:pt x="1302830" y="1537206"/>
                    </a:cubicBezTo>
                    <a:cubicBezTo>
                      <a:pt x="1316119" y="1539622"/>
                      <a:pt x="1328201" y="1540830"/>
                      <a:pt x="1341490" y="1540830"/>
                    </a:cubicBezTo>
                    <a:cubicBezTo>
                      <a:pt x="1342698" y="1540830"/>
                      <a:pt x="1342698" y="1539622"/>
                      <a:pt x="1341490" y="1539622"/>
                    </a:cubicBezTo>
                    <a:cubicBezTo>
                      <a:pt x="1329409" y="1538414"/>
                      <a:pt x="1317328" y="1538414"/>
                      <a:pt x="1305247" y="1535998"/>
                    </a:cubicBezTo>
                    <a:cubicBezTo>
                      <a:pt x="1295581" y="1533581"/>
                      <a:pt x="1284708" y="1533581"/>
                      <a:pt x="1275044" y="1529957"/>
                    </a:cubicBezTo>
                    <a:cubicBezTo>
                      <a:pt x="1271419" y="1528749"/>
                      <a:pt x="1269003" y="1522709"/>
                      <a:pt x="1265378" y="1520292"/>
                    </a:cubicBezTo>
                    <a:cubicBezTo>
                      <a:pt x="1262962" y="1517876"/>
                      <a:pt x="1258130" y="1519084"/>
                      <a:pt x="1254505" y="1519084"/>
                    </a:cubicBezTo>
                    <a:close/>
                    <a:moveTo>
                      <a:pt x="1056373" y="685479"/>
                    </a:moveTo>
                    <a:cubicBezTo>
                      <a:pt x="1056373" y="690312"/>
                      <a:pt x="1058789" y="693936"/>
                      <a:pt x="1059997" y="698769"/>
                    </a:cubicBezTo>
                    <a:cubicBezTo>
                      <a:pt x="1061206" y="703601"/>
                      <a:pt x="1059997" y="708434"/>
                      <a:pt x="1059997" y="713266"/>
                    </a:cubicBezTo>
                    <a:cubicBezTo>
                      <a:pt x="1059997" y="713266"/>
                      <a:pt x="1058789" y="713266"/>
                      <a:pt x="1058789" y="713266"/>
                    </a:cubicBezTo>
                    <a:cubicBezTo>
                      <a:pt x="1055165" y="722931"/>
                      <a:pt x="1062414" y="737429"/>
                      <a:pt x="1066038" y="745885"/>
                    </a:cubicBezTo>
                    <a:cubicBezTo>
                      <a:pt x="1072078" y="765215"/>
                      <a:pt x="1072078" y="783337"/>
                      <a:pt x="1069663" y="802667"/>
                    </a:cubicBezTo>
                    <a:cubicBezTo>
                      <a:pt x="1067246" y="817165"/>
                      <a:pt x="1064830" y="831662"/>
                      <a:pt x="1063622" y="846160"/>
                    </a:cubicBezTo>
                    <a:cubicBezTo>
                      <a:pt x="1062414" y="860657"/>
                      <a:pt x="1062414" y="875155"/>
                      <a:pt x="1056373" y="887236"/>
                    </a:cubicBezTo>
                    <a:cubicBezTo>
                      <a:pt x="1056373" y="887236"/>
                      <a:pt x="1056373" y="887236"/>
                      <a:pt x="1056373" y="887236"/>
                    </a:cubicBezTo>
                    <a:cubicBezTo>
                      <a:pt x="1062414" y="876363"/>
                      <a:pt x="1063622" y="864282"/>
                      <a:pt x="1063622" y="852200"/>
                    </a:cubicBezTo>
                    <a:cubicBezTo>
                      <a:pt x="1064830" y="836495"/>
                      <a:pt x="1067246" y="820789"/>
                      <a:pt x="1069663" y="805083"/>
                    </a:cubicBezTo>
                    <a:cubicBezTo>
                      <a:pt x="1072078" y="789378"/>
                      <a:pt x="1074495" y="772464"/>
                      <a:pt x="1070871" y="755551"/>
                    </a:cubicBezTo>
                    <a:cubicBezTo>
                      <a:pt x="1068454" y="742261"/>
                      <a:pt x="1062414" y="730180"/>
                      <a:pt x="1061206" y="718099"/>
                    </a:cubicBezTo>
                    <a:cubicBezTo>
                      <a:pt x="1062414" y="721723"/>
                      <a:pt x="1066038" y="726555"/>
                      <a:pt x="1069663" y="724139"/>
                    </a:cubicBezTo>
                    <a:cubicBezTo>
                      <a:pt x="1069663" y="724139"/>
                      <a:pt x="1070871" y="724139"/>
                      <a:pt x="1070871" y="722931"/>
                    </a:cubicBezTo>
                    <a:cubicBezTo>
                      <a:pt x="1070871" y="720515"/>
                      <a:pt x="1070871" y="720515"/>
                      <a:pt x="1069663" y="719307"/>
                    </a:cubicBezTo>
                    <a:cubicBezTo>
                      <a:pt x="1069663" y="719307"/>
                      <a:pt x="1069663" y="719307"/>
                      <a:pt x="1069663" y="719307"/>
                    </a:cubicBezTo>
                    <a:cubicBezTo>
                      <a:pt x="1069663" y="720515"/>
                      <a:pt x="1070871" y="721723"/>
                      <a:pt x="1069663" y="721723"/>
                    </a:cubicBezTo>
                    <a:cubicBezTo>
                      <a:pt x="1067246" y="714474"/>
                      <a:pt x="1067246" y="707226"/>
                      <a:pt x="1067246" y="699977"/>
                    </a:cubicBezTo>
                    <a:cubicBezTo>
                      <a:pt x="1067246" y="691520"/>
                      <a:pt x="1067246" y="684271"/>
                      <a:pt x="1067246" y="675814"/>
                    </a:cubicBezTo>
                    <a:cubicBezTo>
                      <a:pt x="1067246" y="668566"/>
                      <a:pt x="1075703" y="655276"/>
                      <a:pt x="1066038" y="650444"/>
                    </a:cubicBezTo>
                    <a:cubicBezTo>
                      <a:pt x="1058789" y="648027"/>
                      <a:pt x="1052749" y="651652"/>
                      <a:pt x="1052749" y="658901"/>
                    </a:cubicBezTo>
                    <a:cubicBezTo>
                      <a:pt x="1052749" y="663733"/>
                      <a:pt x="1053957" y="667357"/>
                      <a:pt x="1055165" y="672190"/>
                    </a:cubicBezTo>
                    <a:cubicBezTo>
                      <a:pt x="1055165" y="678230"/>
                      <a:pt x="1055165" y="681855"/>
                      <a:pt x="1056373" y="685479"/>
                    </a:cubicBezTo>
                    <a:close/>
                    <a:moveTo>
                      <a:pt x="1103490" y="673398"/>
                    </a:moveTo>
                    <a:cubicBezTo>
                      <a:pt x="1108322" y="661317"/>
                      <a:pt x="1113155" y="649236"/>
                      <a:pt x="1117988" y="637154"/>
                    </a:cubicBezTo>
                    <a:cubicBezTo>
                      <a:pt x="1122820" y="623865"/>
                      <a:pt x="1127652" y="609368"/>
                      <a:pt x="1132485" y="596078"/>
                    </a:cubicBezTo>
                    <a:cubicBezTo>
                      <a:pt x="1136109" y="582789"/>
                      <a:pt x="1140942" y="569499"/>
                      <a:pt x="1142150" y="555002"/>
                    </a:cubicBezTo>
                    <a:cubicBezTo>
                      <a:pt x="1142150" y="555002"/>
                      <a:pt x="1140942" y="555002"/>
                      <a:pt x="1140942" y="555002"/>
                    </a:cubicBezTo>
                    <a:lnTo>
                      <a:pt x="1140942" y="555002"/>
                    </a:lnTo>
                    <a:lnTo>
                      <a:pt x="1140942" y="555002"/>
                    </a:lnTo>
                    <a:cubicBezTo>
                      <a:pt x="1136109" y="568292"/>
                      <a:pt x="1133693" y="582789"/>
                      <a:pt x="1130069" y="596078"/>
                    </a:cubicBezTo>
                    <a:cubicBezTo>
                      <a:pt x="1126444" y="609368"/>
                      <a:pt x="1121612" y="622657"/>
                      <a:pt x="1116779" y="634738"/>
                    </a:cubicBezTo>
                    <a:cubicBezTo>
                      <a:pt x="1111947" y="646820"/>
                      <a:pt x="1107114" y="657693"/>
                      <a:pt x="1103490" y="669774"/>
                    </a:cubicBezTo>
                    <a:cubicBezTo>
                      <a:pt x="1102281" y="674606"/>
                      <a:pt x="1099866" y="680647"/>
                      <a:pt x="1097449" y="685479"/>
                    </a:cubicBezTo>
                    <a:cubicBezTo>
                      <a:pt x="1096241" y="687896"/>
                      <a:pt x="1095033" y="690312"/>
                      <a:pt x="1092617" y="691520"/>
                    </a:cubicBezTo>
                    <a:cubicBezTo>
                      <a:pt x="1092617" y="691520"/>
                      <a:pt x="1092617" y="691520"/>
                      <a:pt x="1092617" y="691520"/>
                    </a:cubicBezTo>
                    <a:cubicBezTo>
                      <a:pt x="1092617" y="691520"/>
                      <a:pt x="1091409" y="691520"/>
                      <a:pt x="1091409" y="691520"/>
                    </a:cubicBezTo>
                    <a:cubicBezTo>
                      <a:pt x="1090200" y="691520"/>
                      <a:pt x="1091409" y="692728"/>
                      <a:pt x="1092617" y="692728"/>
                    </a:cubicBezTo>
                    <a:cubicBezTo>
                      <a:pt x="1098657" y="690312"/>
                      <a:pt x="1101074" y="680647"/>
                      <a:pt x="1103490" y="673398"/>
                    </a:cubicBezTo>
                    <a:close/>
                    <a:moveTo>
                      <a:pt x="1053957" y="646820"/>
                    </a:moveTo>
                    <a:lnTo>
                      <a:pt x="1053957" y="646820"/>
                    </a:lnTo>
                    <a:cubicBezTo>
                      <a:pt x="1058789" y="641987"/>
                      <a:pt x="1064830" y="646820"/>
                      <a:pt x="1070871" y="649236"/>
                    </a:cubicBezTo>
                    <a:cubicBezTo>
                      <a:pt x="1072078" y="649236"/>
                      <a:pt x="1073287" y="649236"/>
                      <a:pt x="1072078" y="648027"/>
                    </a:cubicBezTo>
                    <a:cubicBezTo>
                      <a:pt x="1070871" y="646820"/>
                      <a:pt x="1069663" y="645611"/>
                      <a:pt x="1067246" y="645611"/>
                    </a:cubicBezTo>
                    <a:cubicBezTo>
                      <a:pt x="1068454" y="645611"/>
                      <a:pt x="1068454" y="644403"/>
                      <a:pt x="1067246" y="644403"/>
                    </a:cubicBezTo>
                    <a:cubicBezTo>
                      <a:pt x="1067246" y="644403"/>
                      <a:pt x="1066038" y="644403"/>
                      <a:pt x="1066038" y="644403"/>
                    </a:cubicBezTo>
                    <a:cubicBezTo>
                      <a:pt x="1067246" y="643195"/>
                      <a:pt x="1067246" y="641987"/>
                      <a:pt x="1068454" y="639571"/>
                    </a:cubicBezTo>
                    <a:cubicBezTo>
                      <a:pt x="1068454" y="638363"/>
                      <a:pt x="1067246" y="637154"/>
                      <a:pt x="1066038" y="637154"/>
                    </a:cubicBezTo>
                    <a:cubicBezTo>
                      <a:pt x="1066038" y="637154"/>
                      <a:pt x="1066038" y="637154"/>
                      <a:pt x="1066038" y="637154"/>
                    </a:cubicBezTo>
                    <a:cubicBezTo>
                      <a:pt x="1064830" y="634738"/>
                      <a:pt x="1064830" y="632322"/>
                      <a:pt x="1061206" y="629906"/>
                    </a:cubicBezTo>
                    <a:cubicBezTo>
                      <a:pt x="1061206" y="629906"/>
                      <a:pt x="1059997" y="629906"/>
                      <a:pt x="1058789" y="629906"/>
                    </a:cubicBezTo>
                    <a:cubicBezTo>
                      <a:pt x="1057581" y="632322"/>
                      <a:pt x="1058789" y="635946"/>
                      <a:pt x="1059997" y="638363"/>
                    </a:cubicBezTo>
                    <a:cubicBezTo>
                      <a:pt x="1059997" y="639571"/>
                      <a:pt x="1061206" y="639571"/>
                      <a:pt x="1062414" y="639571"/>
                    </a:cubicBezTo>
                    <a:cubicBezTo>
                      <a:pt x="1062414" y="639571"/>
                      <a:pt x="1061206" y="640779"/>
                      <a:pt x="1061206" y="640779"/>
                    </a:cubicBezTo>
                    <a:cubicBezTo>
                      <a:pt x="1061206" y="640779"/>
                      <a:pt x="1059997" y="640779"/>
                      <a:pt x="1059997" y="641987"/>
                    </a:cubicBezTo>
                    <a:cubicBezTo>
                      <a:pt x="1056373" y="641987"/>
                      <a:pt x="1052749" y="641987"/>
                      <a:pt x="1051541" y="645611"/>
                    </a:cubicBezTo>
                    <a:cubicBezTo>
                      <a:pt x="1051541" y="648027"/>
                      <a:pt x="1052749" y="648027"/>
                      <a:pt x="1053957" y="646820"/>
                    </a:cubicBezTo>
                    <a:close/>
                    <a:moveTo>
                      <a:pt x="1140942" y="1405520"/>
                    </a:moveTo>
                    <a:cubicBezTo>
                      <a:pt x="1140942" y="1404312"/>
                      <a:pt x="1139734" y="1404312"/>
                      <a:pt x="1140942" y="1405520"/>
                    </a:cubicBezTo>
                    <a:cubicBezTo>
                      <a:pt x="1144566" y="1421226"/>
                      <a:pt x="1156647" y="1434515"/>
                      <a:pt x="1167520" y="1445388"/>
                    </a:cubicBezTo>
                    <a:cubicBezTo>
                      <a:pt x="1167520" y="1445388"/>
                      <a:pt x="1168728" y="1445388"/>
                      <a:pt x="1167520" y="1445388"/>
                    </a:cubicBezTo>
                    <a:cubicBezTo>
                      <a:pt x="1162688" y="1439348"/>
                      <a:pt x="1157856" y="1433307"/>
                      <a:pt x="1153023" y="1427267"/>
                    </a:cubicBezTo>
                    <a:cubicBezTo>
                      <a:pt x="1148191" y="1420018"/>
                      <a:pt x="1145774" y="1412769"/>
                      <a:pt x="1140942" y="1405520"/>
                    </a:cubicBezTo>
                    <a:close/>
                    <a:moveTo>
                      <a:pt x="1105906" y="1441764"/>
                    </a:moveTo>
                    <a:lnTo>
                      <a:pt x="1105906" y="1441764"/>
                    </a:lnTo>
                    <a:cubicBezTo>
                      <a:pt x="1105906" y="1440556"/>
                      <a:pt x="1104698" y="1439348"/>
                      <a:pt x="1104698" y="1436932"/>
                    </a:cubicBezTo>
                    <a:cubicBezTo>
                      <a:pt x="1104698" y="1436932"/>
                      <a:pt x="1103490" y="1436932"/>
                      <a:pt x="1103490" y="1436932"/>
                    </a:cubicBezTo>
                    <a:cubicBezTo>
                      <a:pt x="1103490" y="1439348"/>
                      <a:pt x="1102281" y="1440556"/>
                      <a:pt x="1103490" y="1442972"/>
                    </a:cubicBezTo>
                    <a:cubicBezTo>
                      <a:pt x="1103490" y="1444181"/>
                      <a:pt x="1104698" y="1446597"/>
                      <a:pt x="1104698" y="1447805"/>
                    </a:cubicBezTo>
                    <a:cubicBezTo>
                      <a:pt x="1105906" y="1451429"/>
                      <a:pt x="1108322" y="1456262"/>
                      <a:pt x="1111947" y="1459886"/>
                    </a:cubicBezTo>
                    <a:cubicBezTo>
                      <a:pt x="1111947" y="1459886"/>
                      <a:pt x="1113155" y="1459886"/>
                      <a:pt x="1113155" y="1459886"/>
                    </a:cubicBezTo>
                    <a:cubicBezTo>
                      <a:pt x="1111947" y="1456262"/>
                      <a:pt x="1109531" y="1452637"/>
                      <a:pt x="1108322" y="1449013"/>
                    </a:cubicBezTo>
                    <a:cubicBezTo>
                      <a:pt x="1107114" y="1445388"/>
                      <a:pt x="1105906" y="1444181"/>
                      <a:pt x="1105906" y="1441764"/>
                    </a:cubicBezTo>
                    <a:close/>
                    <a:moveTo>
                      <a:pt x="1131277" y="1386190"/>
                    </a:moveTo>
                    <a:cubicBezTo>
                      <a:pt x="1131277" y="1386190"/>
                      <a:pt x="1131277" y="1386190"/>
                      <a:pt x="1131277" y="1386190"/>
                    </a:cubicBezTo>
                    <a:cubicBezTo>
                      <a:pt x="1132485" y="1384982"/>
                      <a:pt x="1128860" y="1374109"/>
                      <a:pt x="1128860" y="1372901"/>
                    </a:cubicBezTo>
                    <a:cubicBezTo>
                      <a:pt x="1127652" y="1366860"/>
                      <a:pt x="1126444" y="1362028"/>
                      <a:pt x="1125236" y="1355987"/>
                    </a:cubicBezTo>
                    <a:cubicBezTo>
                      <a:pt x="1125236" y="1354779"/>
                      <a:pt x="1124028" y="1354779"/>
                      <a:pt x="1124028" y="1355987"/>
                    </a:cubicBezTo>
                    <a:cubicBezTo>
                      <a:pt x="1121612" y="1362028"/>
                      <a:pt x="1124028" y="1371693"/>
                      <a:pt x="1125236" y="1377734"/>
                    </a:cubicBezTo>
                    <a:cubicBezTo>
                      <a:pt x="1125236" y="1377734"/>
                      <a:pt x="1127652" y="1389815"/>
                      <a:pt x="1131277" y="1386190"/>
                    </a:cubicBezTo>
                    <a:cubicBezTo>
                      <a:pt x="1132485" y="1386190"/>
                      <a:pt x="1131277" y="1384982"/>
                      <a:pt x="1131277" y="1386190"/>
                    </a:cubicBezTo>
                    <a:close/>
                    <a:moveTo>
                      <a:pt x="1145774" y="1324576"/>
                    </a:moveTo>
                    <a:lnTo>
                      <a:pt x="1145774" y="1324576"/>
                    </a:lnTo>
                    <a:lnTo>
                      <a:pt x="1145774" y="1324576"/>
                    </a:lnTo>
                    <a:cubicBezTo>
                      <a:pt x="1145774" y="1323368"/>
                      <a:pt x="1144566" y="1323368"/>
                      <a:pt x="1144566" y="1324576"/>
                    </a:cubicBezTo>
                    <a:cubicBezTo>
                      <a:pt x="1143358" y="1325784"/>
                      <a:pt x="1142150" y="1328201"/>
                      <a:pt x="1139734" y="1329409"/>
                    </a:cubicBezTo>
                    <a:cubicBezTo>
                      <a:pt x="1138525" y="1330617"/>
                      <a:pt x="1136109" y="1331825"/>
                      <a:pt x="1134901" y="1333033"/>
                    </a:cubicBezTo>
                    <a:cubicBezTo>
                      <a:pt x="1133693" y="1334241"/>
                      <a:pt x="1132485" y="1334241"/>
                      <a:pt x="1132485" y="1335450"/>
                    </a:cubicBezTo>
                    <a:cubicBezTo>
                      <a:pt x="1131277" y="1337866"/>
                      <a:pt x="1133693" y="1341490"/>
                      <a:pt x="1132485" y="1345114"/>
                    </a:cubicBezTo>
                    <a:cubicBezTo>
                      <a:pt x="1132485" y="1345114"/>
                      <a:pt x="1132485" y="1345114"/>
                      <a:pt x="1132485" y="1345114"/>
                    </a:cubicBezTo>
                    <a:cubicBezTo>
                      <a:pt x="1132485" y="1343906"/>
                      <a:pt x="1133693" y="1342698"/>
                      <a:pt x="1133693" y="1341490"/>
                    </a:cubicBezTo>
                    <a:cubicBezTo>
                      <a:pt x="1134901" y="1339074"/>
                      <a:pt x="1131277" y="1340282"/>
                      <a:pt x="1134901" y="1336657"/>
                    </a:cubicBezTo>
                    <a:cubicBezTo>
                      <a:pt x="1136109" y="1335450"/>
                      <a:pt x="1138525" y="1334241"/>
                      <a:pt x="1139734" y="1333033"/>
                    </a:cubicBezTo>
                    <a:cubicBezTo>
                      <a:pt x="1142150" y="1330617"/>
                      <a:pt x="1145774" y="1328201"/>
                      <a:pt x="1145774" y="1324576"/>
                    </a:cubicBezTo>
                    <a:close/>
                    <a:moveTo>
                      <a:pt x="1156647" y="434190"/>
                    </a:moveTo>
                    <a:cubicBezTo>
                      <a:pt x="1163896" y="418484"/>
                      <a:pt x="1173561" y="406403"/>
                      <a:pt x="1184434" y="393114"/>
                    </a:cubicBezTo>
                    <a:cubicBezTo>
                      <a:pt x="1190475" y="385865"/>
                      <a:pt x="1196516" y="379824"/>
                      <a:pt x="1201348" y="372576"/>
                    </a:cubicBezTo>
                    <a:cubicBezTo>
                      <a:pt x="1203764" y="368951"/>
                      <a:pt x="1207388" y="364119"/>
                      <a:pt x="1207388" y="359286"/>
                    </a:cubicBezTo>
                    <a:cubicBezTo>
                      <a:pt x="1207388" y="359286"/>
                      <a:pt x="1207388" y="359286"/>
                      <a:pt x="1207388" y="359286"/>
                    </a:cubicBezTo>
                    <a:cubicBezTo>
                      <a:pt x="1206180" y="365327"/>
                      <a:pt x="1201348" y="370159"/>
                      <a:pt x="1197723" y="374992"/>
                    </a:cubicBezTo>
                    <a:lnTo>
                      <a:pt x="1197723" y="374992"/>
                    </a:lnTo>
                    <a:cubicBezTo>
                      <a:pt x="1191683" y="382240"/>
                      <a:pt x="1186850" y="389489"/>
                      <a:pt x="1180809" y="395530"/>
                    </a:cubicBezTo>
                    <a:cubicBezTo>
                      <a:pt x="1169937" y="407611"/>
                      <a:pt x="1157856" y="418484"/>
                      <a:pt x="1156647" y="434190"/>
                    </a:cubicBezTo>
                    <a:cubicBezTo>
                      <a:pt x="1156647" y="434190"/>
                      <a:pt x="1156647" y="434190"/>
                      <a:pt x="1156647" y="434190"/>
                    </a:cubicBezTo>
                    <a:close/>
                    <a:moveTo>
                      <a:pt x="1377734" y="1514252"/>
                    </a:moveTo>
                    <a:lnTo>
                      <a:pt x="1377734" y="1514252"/>
                    </a:lnTo>
                    <a:cubicBezTo>
                      <a:pt x="1381358" y="1514252"/>
                      <a:pt x="1382566" y="1516668"/>
                      <a:pt x="1386190" y="1516668"/>
                    </a:cubicBezTo>
                    <a:cubicBezTo>
                      <a:pt x="1387399" y="1516668"/>
                      <a:pt x="1394647" y="1515460"/>
                      <a:pt x="1394647" y="1517876"/>
                    </a:cubicBezTo>
                    <a:cubicBezTo>
                      <a:pt x="1394647" y="1520292"/>
                      <a:pt x="1394647" y="1522709"/>
                      <a:pt x="1395856" y="1526333"/>
                    </a:cubicBezTo>
                    <a:cubicBezTo>
                      <a:pt x="1395856" y="1529957"/>
                      <a:pt x="1395856" y="1534790"/>
                      <a:pt x="1397064" y="1538414"/>
                    </a:cubicBezTo>
                    <a:cubicBezTo>
                      <a:pt x="1397064" y="1538414"/>
                      <a:pt x="1398271" y="1538414"/>
                      <a:pt x="1398271" y="1538414"/>
                    </a:cubicBezTo>
                    <a:cubicBezTo>
                      <a:pt x="1398271" y="1534790"/>
                      <a:pt x="1398271" y="1529957"/>
                      <a:pt x="1398271" y="1526333"/>
                    </a:cubicBezTo>
                    <a:cubicBezTo>
                      <a:pt x="1398271" y="1522709"/>
                      <a:pt x="1399480" y="1517876"/>
                      <a:pt x="1395856" y="1514252"/>
                    </a:cubicBezTo>
                    <a:cubicBezTo>
                      <a:pt x="1393439" y="1511835"/>
                      <a:pt x="1388607" y="1511835"/>
                      <a:pt x="1386190" y="1511835"/>
                    </a:cubicBezTo>
                    <a:cubicBezTo>
                      <a:pt x="1384982" y="1511835"/>
                      <a:pt x="1381358" y="1509419"/>
                      <a:pt x="1380150" y="1509419"/>
                    </a:cubicBezTo>
                    <a:cubicBezTo>
                      <a:pt x="1372901" y="1508211"/>
                      <a:pt x="1365653" y="1510627"/>
                      <a:pt x="1359612" y="1511835"/>
                    </a:cubicBezTo>
                    <a:cubicBezTo>
                      <a:pt x="1346322" y="1515460"/>
                      <a:pt x="1330617" y="1511835"/>
                      <a:pt x="1316119" y="1509419"/>
                    </a:cubicBezTo>
                    <a:cubicBezTo>
                      <a:pt x="1316119" y="1509419"/>
                      <a:pt x="1316119" y="1509419"/>
                      <a:pt x="1316119" y="1509419"/>
                    </a:cubicBezTo>
                    <a:cubicBezTo>
                      <a:pt x="1333033" y="1514252"/>
                      <a:pt x="1351155" y="1514252"/>
                      <a:pt x="1368068" y="1514252"/>
                    </a:cubicBezTo>
                    <a:cubicBezTo>
                      <a:pt x="1370485" y="1514252"/>
                      <a:pt x="1374109" y="1514252"/>
                      <a:pt x="1377734" y="1514252"/>
                    </a:cubicBezTo>
                    <a:close/>
                    <a:moveTo>
                      <a:pt x="1405521" y="1535998"/>
                    </a:moveTo>
                    <a:lnTo>
                      <a:pt x="1405521" y="1535998"/>
                    </a:lnTo>
                    <a:cubicBezTo>
                      <a:pt x="1409145" y="1531166"/>
                      <a:pt x="1411561" y="1525125"/>
                      <a:pt x="1412769" y="1519084"/>
                    </a:cubicBezTo>
                    <a:cubicBezTo>
                      <a:pt x="1413978" y="1513043"/>
                      <a:pt x="1416393" y="1509419"/>
                      <a:pt x="1422434" y="1505795"/>
                    </a:cubicBezTo>
                    <a:cubicBezTo>
                      <a:pt x="1422434" y="1505795"/>
                      <a:pt x="1422434" y="1505795"/>
                      <a:pt x="1423642" y="1504587"/>
                    </a:cubicBezTo>
                    <a:cubicBezTo>
                      <a:pt x="1432100" y="1502170"/>
                      <a:pt x="1440556" y="1500962"/>
                      <a:pt x="1447805" y="1496130"/>
                    </a:cubicBezTo>
                    <a:cubicBezTo>
                      <a:pt x="1457470" y="1491297"/>
                      <a:pt x="1464718" y="1484048"/>
                      <a:pt x="1471967" y="1478008"/>
                    </a:cubicBezTo>
                    <a:cubicBezTo>
                      <a:pt x="1480424" y="1469551"/>
                      <a:pt x="1490089" y="1462302"/>
                      <a:pt x="1497338" y="1453845"/>
                    </a:cubicBezTo>
                    <a:cubicBezTo>
                      <a:pt x="1505795" y="1445388"/>
                      <a:pt x="1509419" y="1433307"/>
                      <a:pt x="1515460" y="1423642"/>
                    </a:cubicBezTo>
                    <a:cubicBezTo>
                      <a:pt x="1515460" y="1423642"/>
                      <a:pt x="1515460" y="1423642"/>
                      <a:pt x="1515460" y="1423642"/>
                    </a:cubicBezTo>
                    <a:cubicBezTo>
                      <a:pt x="1510627" y="1432099"/>
                      <a:pt x="1505795" y="1441764"/>
                      <a:pt x="1499754" y="1450221"/>
                    </a:cubicBezTo>
                    <a:cubicBezTo>
                      <a:pt x="1492506" y="1459886"/>
                      <a:pt x="1482840" y="1467135"/>
                      <a:pt x="1474384" y="1474384"/>
                    </a:cubicBezTo>
                    <a:cubicBezTo>
                      <a:pt x="1459886" y="1486465"/>
                      <a:pt x="1441764" y="1503378"/>
                      <a:pt x="1420018" y="1502170"/>
                    </a:cubicBezTo>
                    <a:cubicBezTo>
                      <a:pt x="1418810" y="1502170"/>
                      <a:pt x="1417602" y="1503378"/>
                      <a:pt x="1417602" y="1504587"/>
                    </a:cubicBezTo>
                    <a:cubicBezTo>
                      <a:pt x="1413978" y="1507003"/>
                      <a:pt x="1411561" y="1509419"/>
                      <a:pt x="1410353" y="1513043"/>
                    </a:cubicBezTo>
                    <a:cubicBezTo>
                      <a:pt x="1409145" y="1516668"/>
                      <a:pt x="1410353" y="1521500"/>
                      <a:pt x="1409145" y="1525125"/>
                    </a:cubicBezTo>
                    <a:cubicBezTo>
                      <a:pt x="1409145" y="1529957"/>
                      <a:pt x="1406728" y="1533581"/>
                      <a:pt x="1405521" y="1538414"/>
                    </a:cubicBezTo>
                    <a:cubicBezTo>
                      <a:pt x="1404312" y="1535998"/>
                      <a:pt x="1405521" y="1535998"/>
                      <a:pt x="1405521" y="1535998"/>
                    </a:cubicBezTo>
                    <a:close/>
                    <a:moveTo>
                      <a:pt x="1182018" y="477682"/>
                    </a:moveTo>
                    <a:lnTo>
                      <a:pt x="1182018" y="477682"/>
                    </a:lnTo>
                    <a:cubicBezTo>
                      <a:pt x="1183226" y="489764"/>
                      <a:pt x="1180809" y="500637"/>
                      <a:pt x="1177185" y="512718"/>
                    </a:cubicBezTo>
                    <a:cubicBezTo>
                      <a:pt x="1173561" y="523591"/>
                      <a:pt x="1169937" y="535672"/>
                      <a:pt x="1163896" y="545337"/>
                    </a:cubicBezTo>
                    <a:cubicBezTo>
                      <a:pt x="1163896" y="545337"/>
                      <a:pt x="1163896" y="545337"/>
                      <a:pt x="1165104" y="545337"/>
                    </a:cubicBezTo>
                    <a:cubicBezTo>
                      <a:pt x="1174769" y="532048"/>
                      <a:pt x="1180809" y="516342"/>
                      <a:pt x="1184434" y="500637"/>
                    </a:cubicBezTo>
                    <a:cubicBezTo>
                      <a:pt x="1184434" y="499428"/>
                      <a:pt x="1184434" y="499428"/>
                      <a:pt x="1185642" y="498220"/>
                    </a:cubicBezTo>
                    <a:cubicBezTo>
                      <a:pt x="1191683" y="492180"/>
                      <a:pt x="1197723" y="484931"/>
                      <a:pt x="1202556" y="478890"/>
                    </a:cubicBezTo>
                    <a:cubicBezTo>
                      <a:pt x="1206180" y="475266"/>
                      <a:pt x="1209805" y="471642"/>
                      <a:pt x="1212221" y="468017"/>
                    </a:cubicBezTo>
                    <a:cubicBezTo>
                      <a:pt x="1214637" y="465601"/>
                      <a:pt x="1217053" y="463185"/>
                      <a:pt x="1219469" y="459561"/>
                    </a:cubicBezTo>
                    <a:cubicBezTo>
                      <a:pt x="1224302" y="446271"/>
                      <a:pt x="1211012" y="435398"/>
                      <a:pt x="1197723" y="439022"/>
                    </a:cubicBezTo>
                    <a:cubicBezTo>
                      <a:pt x="1191683" y="441439"/>
                      <a:pt x="1186850" y="447479"/>
                      <a:pt x="1183226" y="452312"/>
                    </a:cubicBezTo>
                    <a:cubicBezTo>
                      <a:pt x="1179602" y="460768"/>
                      <a:pt x="1180809" y="469225"/>
                      <a:pt x="1182018" y="477682"/>
                    </a:cubicBezTo>
                    <a:close/>
                    <a:moveTo>
                      <a:pt x="1224302" y="228809"/>
                    </a:moveTo>
                    <a:cubicBezTo>
                      <a:pt x="1221886" y="223977"/>
                      <a:pt x="1223094" y="219144"/>
                      <a:pt x="1221886" y="214311"/>
                    </a:cubicBezTo>
                    <a:cubicBezTo>
                      <a:pt x="1219469" y="209479"/>
                      <a:pt x="1218262" y="204647"/>
                      <a:pt x="1217053" y="199814"/>
                    </a:cubicBezTo>
                    <a:cubicBezTo>
                      <a:pt x="1215845" y="194981"/>
                      <a:pt x="1213429" y="190149"/>
                      <a:pt x="1211012" y="186525"/>
                    </a:cubicBezTo>
                    <a:cubicBezTo>
                      <a:pt x="1208597" y="181692"/>
                      <a:pt x="1202556" y="181692"/>
                      <a:pt x="1200140" y="176860"/>
                    </a:cubicBezTo>
                    <a:cubicBezTo>
                      <a:pt x="1200140" y="176860"/>
                      <a:pt x="1200140" y="176860"/>
                      <a:pt x="1200140" y="176860"/>
                    </a:cubicBezTo>
                    <a:cubicBezTo>
                      <a:pt x="1201348" y="181692"/>
                      <a:pt x="1204972" y="181692"/>
                      <a:pt x="1207388" y="185317"/>
                    </a:cubicBezTo>
                    <a:lnTo>
                      <a:pt x="1207388" y="185317"/>
                    </a:lnTo>
                    <a:cubicBezTo>
                      <a:pt x="1211012" y="190149"/>
                      <a:pt x="1213429" y="196190"/>
                      <a:pt x="1213429" y="202230"/>
                    </a:cubicBezTo>
                    <a:cubicBezTo>
                      <a:pt x="1214637" y="207063"/>
                      <a:pt x="1213429" y="210687"/>
                      <a:pt x="1215845" y="215520"/>
                    </a:cubicBezTo>
                    <a:cubicBezTo>
                      <a:pt x="1218262" y="219144"/>
                      <a:pt x="1219469" y="223977"/>
                      <a:pt x="1224302" y="228809"/>
                    </a:cubicBezTo>
                    <a:cubicBezTo>
                      <a:pt x="1223094" y="228809"/>
                      <a:pt x="1224302" y="228809"/>
                      <a:pt x="1224302" y="228809"/>
                    </a:cubicBezTo>
                    <a:close/>
                    <a:moveTo>
                      <a:pt x="1226719" y="303712"/>
                    </a:moveTo>
                    <a:cubicBezTo>
                      <a:pt x="1227926" y="295256"/>
                      <a:pt x="1229134" y="286799"/>
                      <a:pt x="1229134" y="278342"/>
                    </a:cubicBezTo>
                    <a:cubicBezTo>
                      <a:pt x="1229134" y="273509"/>
                      <a:pt x="1230343" y="268677"/>
                      <a:pt x="1229134" y="263845"/>
                    </a:cubicBezTo>
                    <a:cubicBezTo>
                      <a:pt x="1229134" y="259012"/>
                      <a:pt x="1227926" y="254180"/>
                      <a:pt x="1226719" y="248139"/>
                    </a:cubicBezTo>
                    <a:cubicBezTo>
                      <a:pt x="1226719" y="248139"/>
                      <a:pt x="1225510" y="248139"/>
                      <a:pt x="1225510" y="248139"/>
                    </a:cubicBezTo>
                    <a:cubicBezTo>
                      <a:pt x="1226719" y="257804"/>
                      <a:pt x="1226719" y="266261"/>
                      <a:pt x="1225510" y="275926"/>
                    </a:cubicBezTo>
                    <a:cubicBezTo>
                      <a:pt x="1225510" y="279550"/>
                      <a:pt x="1225510" y="284383"/>
                      <a:pt x="1225510" y="288007"/>
                    </a:cubicBezTo>
                    <a:cubicBezTo>
                      <a:pt x="1226719" y="294048"/>
                      <a:pt x="1225510" y="298880"/>
                      <a:pt x="1226719" y="303712"/>
                    </a:cubicBezTo>
                    <a:cubicBezTo>
                      <a:pt x="1225510" y="303712"/>
                      <a:pt x="1225510" y="303712"/>
                      <a:pt x="1226719" y="303712"/>
                    </a:cubicBezTo>
                    <a:close/>
                    <a:moveTo>
                      <a:pt x="1076911" y="127327"/>
                    </a:moveTo>
                    <a:lnTo>
                      <a:pt x="1076911" y="127327"/>
                    </a:lnTo>
                    <a:cubicBezTo>
                      <a:pt x="1070871" y="128535"/>
                      <a:pt x="1066038" y="133367"/>
                      <a:pt x="1061206" y="136992"/>
                    </a:cubicBezTo>
                    <a:cubicBezTo>
                      <a:pt x="1056373" y="140616"/>
                      <a:pt x="1052749" y="145449"/>
                      <a:pt x="1047916" y="151489"/>
                    </a:cubicBezTo>
                    <a:cubicBezTo>
                      <a:pt x="1043084" y="157530"/>
                      <a:pt x="1037043" y="158738"/>
                      <a:pt x="1035835" y="167195"/>
                    </a:cubicBezTo>
                    <a:cubicBezTo>
                      <a:pt x="1034627" y="170819"/>
                      <a:pt x="1033419" y="174444"/>
                      <a:pt x="1032210" y="176860"/>
                    </a:cubicBezTo>
                    <a:cubicBezTo>
                      <a:pt x="1031003" y="178068"/>
                      <a:pt x="1031003" y="179276"/>
                      <a:pt x="1032210" y="181692"/>
                    </a:cubicBezTo>
                    <a:cubicBezTo>
                      <a:pt x="1034627" y="187733"/>
                      <a:pt x="1028586" y="198606"/>
                      <a:pt x="1027378" y="204647"/>
                    </a:cubicBezTo>
                    <a:cubicBezTo>
                      <a:pt x="1026170" y="210687"/>
                      <a:pt x="1026170" y="217936"/>
                      <a:pt x="1026170" y="223977"/>
                    </a:cubicBezTo>
                    <a:cubicBezTo>
                      <a:pt x="1026170" y="231225"/>
                      <a:pt x="1026170" y="238474"/>
                      <a:pt x="1029794" y="244515"/>
                    </a:cubicBezTo>
                    <a:cubicBezTo>
                      <a:pt x="1029794" y="244515"/>
                      <a:pt x="1029794" y="244515"/>
                      <a:pt x="1029794" y="244515"/>
                    </a:cubicBezTo>
                    <a:cubicBezTo>
                      <a:pt x="1027378" y="234850"/>
                      <a:pt x="1027378" y="225185"/>
                      <a:pt x="1027378" y="215520"/>
                    </a:cubicBezTo>
                    <a:cubicBezTo>
                      <a:pt x="1027378" y="209479"/>
                      <a:pt x="1028586" y="203438"/>
                      <a:pt x="1031003" y="197398"/>
                    </a:cubicBezTo>
                    <a:cubicBezTo>
                      <a:pt x="1032210" y="193774"/>
                      <a:pt x="1032210" y="185317"/>
                      <a:pt x="1037043" y="182900"/>
                    </a:cubicBezTo>
                    <a:cubicBezTo>
                      <a:pt x="1037043" y="182900"/>
                      <a:pt x="1038251" y="182900"/>
                      <a:pt x="1038251" y="181692"/>
                    </a:cubicBezTo>
                    <a:cubicBezTo>
                      <a:pt x="1038251" y="181692"/>
                      <a:pt x="1038251" y="181692"/>
                      <a:pt x="1038251" y="180484"/>
                    </a:cubicBezTo>
                    <a:cubicBezTo>
                      <a:pt x="1037043" y="178068"/>
                      <a:pt x="1039460" y="175652"/>
                      <a:pt x="1040667" y="173235"/>
                    </a:cubicBezTo>
                    <a:cubicBezTo>
                      <a:pt x="1040667" y="172027"/>
                      <a:pt x="1040667" y="170819"/>
                      <a:pt x="1040667" y="170819"/>
                    </a:cubicBezTo>
                    <a:cubicBezTo>
                      <a:pt x="1040667" y="168403"/>
                      <a:pt x="1040667" y="164778"/>
                      <a:pt x="1041875" y="162362"/>
                    </a:cubicBezTo>
                    <a:cubicBezTo>
                      <a:pt x="1043084" y="157530"/>
                      <a:pt x="1047916" y="155114"/>
                      <a:pt x="1050332" y="152697"/>
                    </a:cubicBezTo>
                    <a:cubicBezTo>
                      <a:pt x="1052749" y="150281"/>
                      <a:pt x="1053957" y="147865"/>
                      <a:pt x="1055165" y="145449"/>
                    </a:cubicBezTo>
                    <a:cubicBezTo>
                      <a:pt x="1059997" y="139408"/>
                      <a:pt x="1067246" y="133367"/>
                      <a:pt x="1074495" y="129743"/>
                    </a:cubicBezTo>
                    <a:cubicBezTo>
                      <a:pt x="1080535" y="126119"/>
                      <a:pt x="1088992" y="126119"/>
                      <a:pt x="1095033" y="124910"/>
                    </a:cubicBezTo>
                    <a:cubicBezTo>
                      <a:pt x="1095033" y="124910"/>
                      <a:pt x="1095033" y="124910"/>
                      <a:pt x="1095033" y="124910"/>
                    </a:cubicBezTo>
                    <a:cubicBezTo>
                      <a:pt x="1095033" y="124910"/>
                      <a:pt x="1095033" y="123702"/>
                      <a:pt x="1095033" y="123702"/>
                    </a:cubicBezTo>
                    <a:cubicBezTo>
                      <a:pt x="1087785" y="124910"/>
                      <a:pt x="1081744" y="124910"/>
                      <a:pt x="1076911" y="127327"/>
                    </a:cubicBezTo>
                    <a:close/>
                    <a:moveTo>
                      <a:pt x="1226719" y="303712"/>
                    </a:moveTo>
                    <a:cubicBezTo>
                      <a:pt x="1226719" y="303712"/>
                      <a:pt x="1226719" y="303712"/>
                      <a:pt x="1226719" y="303712"/>
                    </a:cubicBezTo>
                    <a:lnTo>
                      <a:pt x="1226719" y="303712"/>
                    </a:lnTo>
                    <a:lnTo>
                      <a:pt x="1226719" y="303712"/>
                    </a:lnTo>
                    <a:close/>
                  </a:path>
                </a:pathLst>
              </a:custGeom>
              <a:solidFill>
                <a:schemeClr val="accent1"/>
              </a:solidFill>
              <a:ln w="120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63" name="Graphic 17"/>
              <p:cNvGrpSpPr/>
              <p:nvPr/>
            </p:nvGrpSpPr>
            <p:grpSpPr>
              <a:xfrm>
                <a:off x="10827612" y="3860580"/>
                <a:ext cx="773802" cy="1272306"/>
                <a:chOff x="10827612" y="3860580"/>
                <a:chExt cx="773802" cy="1272306"/>
              </a:xfrm>
              <a:solidFill>
                <a:schemeClr val="accent1"/>
              </a:solidFill>
            </p:grpSpPr>
            <p:sp>
              <p:nvSpPr>
                <p:cNvPr id="2320" name="Freeform 895"/>
                <p:cNvSpPr/>
                <p:nvPr/>
              </p:nvSpPr>
              <p:spPr>
                <a:xfrm>
                  <a:off x="11346501" y="4156570"/>
                  <a:ext cx="7249" cy="6280"/>
                </a:xfrm>
                <a:custGeom>
                  <a:avLst/>
                  <a:gdLst>
                    <a:gd name="connsiteX0" fmla="*/ 7249 w 7249"/>
                    <a:gd name="connsiteY0" fmla="*/ 1208 h 6280"/>
                    <a:gd name="connsiteX1" fmla="*/ 6041 w 7249"/>
                    <a:gd name="connsiteY1" fmla="*/ 0 h 6280"/>
                    <a:gd name="connsiteX2" fmla="*/ 0 w 7249"/>
                    <a:gd name="connsiteY2" fmla="*/ 4832 h 6280"/>
                    <a:gd name="connsiteX3" fmla="*/ 1209 w 7249"/>
                    <a:gd name="connsiteY3" fmla="*/ 6041 h 6280"/>
                    <a:gd name="connsiteX4" fmla="*/ 7249 w 7249"/>
                    <a:gd name="connsiteY4" fmla="*/ 1208 h 6280"/>
                    <a:gd name="connsiteX5" fmla="*/ 7249 w 7249"/>
                    <a:gd name="connsiteY5" fmla="*/ 1208 h 6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9" h="6280">
                      <a:moveTo>
                        <a:pt x="7249" y="1208"/>
                      </a:moveTo>
                      <a:cubicBezTo>
                        <a:pt x="7249" y="0"/>
                        <a:pt x="7249" y="0"/>
                        <a:pt x="6041" y="0"/>
                      </a:cubicBezTo>
                      <a:cubicBezTo>
                        <a:pt x="3625" y="1208"/>
                        <a:pt x="1209" y="2416"/>
                        <a:pt x="0" y="4832"/>
                      </a:cubicBezTo>
                      <a:cubicBezTo>
                        <a:pt x="0" y="6041"/>
                        <a:pt x="0" y="6041"/>
                        <a:pt x="1209" y="6041"/>
                      </a:cubicBezTo>
                      <a:cubicBezTo>
                        <a:pt x="3625" y="7249"/>
                        <a:pt x="6041" y="3624"/>
                        <a:pt x="7249" y="1208"/>
                      </a:cubicBezTo>
                      <a:lnTo>
                        <a:pt x="7249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1" name="Freeform 896"/>
                <p:cNvSpPr/>
                <p:nvPr/>
              </p:nvSpPr>
              <p:spPr>
                <a:xfrm>
                  <a:off x="11255891" y="4296713"/>
                  <a:ext cx="6040" cy="14997"/>
                </a:xfrm>
                <a:custGeom>
                  <a:avLst/>
                  <a:gdLst>
                    <a:gd name="connsiteX0" fmla="*/ 0 w 6040"/>
                    <a:gd name="connsiteY0" fmla="*/ 13289 h 14997"/>
                    <a:gd name="connsiteX1" fmla="*/ 2416 w 6040"/>
                    <a:gd name="connsiteY1" fmla="*/ 14497 h 14997"/>
                    <a:gd name="connsiteX2" fmla="*/ 4833 w 6040"/>
                    <a:gd name="connsiteY2" fmla="*/ 8457 h 14997"/>
                    <a:gd name="connsiteX3" fmla="*/ 4833 w 6040"/>
                    <a:gd name="connsiteY3" fmla="*/ 4832 h 14997"/>
                    <a:gd name="connsiteX4" fmla="*/ 6041 w 6040"/>
                    <a:gd name="connsiteY4" fmla="*/ 1208 h 14997"/>
                    <a:gd name="connsiteX5" fmla="*/ 4833 w 6040"/>
                    <a:gd name="connsiteY5" fmla="*/ 0 h 14997"/>
                    <a:gd name="connsiteX6" fmla="*/ 3625 w 6040"/>
                    <a:gd name="connsiteY6" fmla="*/ 2416 h 14997"/>
                    <a:gd name="connsiteX7" fmla="*/ 2416 w 6040"/>
                    <a:gd name="connsiteY7" fmla="*/ 4832 h 14997"/>
                    <a:gd name="connsiteX8" fmla="*/ 1209 w 6040"/>
                    <a:gd name="connsiteY8" fmla="*/ 8457 h 14997"/>
                    <a:gd name="connsiteX9" fmla="*/ 0 w 6040"/>
                    <a:gd name="connsiteY9" fmla="*/ 13289 h 14997"/>
                    <a:gd name="connsiteX10" fmla="*/ 0 w 6040"/>
                    <a:gd name="connsiteY10" fmla="*/ 13289 h 14997"/>
                    <a:gd name="connsiteX11" fmla="*/ 0 w 6040"/>
                    <a:gd name="connsiteY11" fmla="*/ 13289 h 14997"/>
                    <a:gd name="connsiteX12" fmla="*/ 0 w 6040"/>
                    <a:gd name="connsiteY12" fmla="*/ 13289 h 1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40" h="14997">
                      <a:moveTo>
                        <a:pt x="0" y="13289"/>
                      </a:moveTo>
                      <a:cubicBezTo>
                        <a:pt x="0" y="14497"/>
                        <a:pt x="1209" y="15705"/>
                        <a:pt x="2416" y="14497"/>
                      </a:cubicBezTo>
                      <a:cubicBezTo>
                        <a:pt x="3625" y="13289"/>
                        <a:pt x="3625" y="10873"/>
                        <a:pt x="4833" y="8457"/>
                      </a:cubicBezTo>
                      <a:cubicBezTo>
                        <a:pt x="4833" y="7249"/>
                        <a:pt x="6041" y="6041"/>
                        <a:pt x="4833" y="4832"/>
                      </a:cubicBezTo>
                      <a:cubicBezTo>
                        <a:pt x="4833" y="3624"/>
                        <a:pt x="4833" y="2416"/>
                        <a:pt x="6041" y="1208"/>
                      </a:cubicBezTo>
                      <a:cubicBezTo>
                        <a:pt x="6041" y="0"/>
                        <a:pt x="4833" y="0"/>
                        <a:pt x="4833" y="0"/>
                      </a:cubicBezTo>
                      <a:cubicBezTo>
                        <a:pt x="4833" y="1208"/>
                        <a:pt x="3625" y="1208"/>
                        <a:pt x="3625" y="2416"/>
                      </a:cubicBezTo>
                      <a:cubicBezTo>
                        <a:pt x="2416" y="2416"/>
                        <a:pt x="2416" y="3624"/>
                        <a:pt x="2416" y="4832"/>
                      </a:cubicBezTo>
                      <a:cubicBezTo>
                        <a:pt x="2416" y="6041"/>
                        <a:pt x="1209" y="7249"/>
                        <a:pt x="1209" y="8457"/>
                      </a:cubicBezTo>
                      <a:cubicBezTo>
                        <a:pt x="1209" y="10873"/>
                        <a:pt x="0" y="12081"/>
                        <a:pt x="0" y="13289"/>
                      </a:cubicBezTo>
                      <a:cubicBezTo>
                        <a:pt x="0" y="12081"/>
                        <a:pt x="0" y="12081"/>
                        <a:pt x="0" y="13289"/>
                      </a:cubicBezTo>
                      <a:cubicBezTo>
                        <a:pt x="1209" y="12081"/>
                        <a:pt x="1209" y="12081"/>
                        <a:pt x="0" y="13289"/>
                      </a:cubicBezTo>
                      <a:lnTo>
                        <a:pt x="0" y="1328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2" name="Freeform 897"/>
                <p:cNvSpPr/>
                <p:nvPr/>
              </p:nvSpPr>
              <p:spPr>
                <a:xfrm>
                  <a:off x="11325963" y="4172984"/>
                  <a:ext cx="6040" cy="7749"/>
                </a:xfrm>
                <a:custGeom>
                  <a:avLst/>
                  <a:gdLst>
                    <a:gd name="connsiteX0" fmla="*/ 2416 w 6040"/>
                    <a:gd name="connsiteY0" fmla="*/ 7749 h 7749"/>
                    <a:gd name="connsiteX1" fmla="*/ 6041 w 6040"/>
                    <a:gd name="connsiteY1" fmla="*/ 1709 h 7749"/>
                    <a:gd name="connsiteX2" fmla="*/ 3624 w 6040"/>
                    <a:gd name="connsiteY2" fmla="*/ 500 h 7749"/>
                    <a:gd name="connsiteX3" fmla="*/ 0 w 6040"/>
                    <a:gd name="connsiteY3" fmla="*/ 6541 h 7749"/>
                    <a:gd name="connsiteX4" fmla="*/ 2416 w 6040"/>
                    <a:gd name="connsiteY4" fmla="*/ 7749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7749">
                      <a:moveTo>
                        <a:pt x="2416" y="7749"/>
                      </a:moveTo>
                      <a:cubicBezTo>
                        <a:pt x="3624" y="6541"/>
                        <a:pt x="6041" y="4125"/>
                        <a:pt x="6041" y="1709"/>
                      </a:cubicBezTo>
                      <a:cubicBezTo>
                        <a:pt x="6041" y="500"/>
                        <a:pt x="4832" y="-708"/>
                        <a:pt x="3624" y="500"/>
                      </a:cubicBezTo>
                      <a:cubicBezTo>
                        <a:pt x="2416" y="1709"/>
                        <a:pt x="1208" y="5333"/>
                        <a:pt x="0" y="6541"/>
                      </a:cubicBezTo>
                      <a:cubicBezTo>
                        <a:pt x="1208" y="6541"/>
                        <a:pt x="2416" y="7749"/>
                        <a:pt x="2416" y="7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3" name="Freeform 898"/>
                <p:cNvSpPr/>
                <p:nvPr/>
              </p:nvSpPr>
              <p:spPr>
                <a:xfrm>
                  <a:off x="11251938" y="4312418"/>
                  <a:ext cx="4427" cy="7248"/>
                </a:xfrm>
                <a:custGeom>
                  <a:avLst/>
                  <a:gdLst>
                    <a:gd name="connsiteX0" fmla="*/ 3953 w 4427"/>
                    <a:gd name="connsiteY0" fmla="*/ 1208 h 7248"/>
                    <a:gd name="connsiteX1" fmla="*/ 2746 w 4427"/>
                    <a:gd name="connsiteY1" fmla="*/ 0 h 7248"/>
                    <a:gd name="connsiteX2" fmla="*/ 329 w 4427"/>
                    <a:gd name="connsiteY2" fmla="*/ 6041 h 7248"/>
                    <a:gd name="connsiteX3" fmla="*/ 1538 w 4427"/>
                    <a:gd name="connsiteY3" fmla="*/ 7249 h 7248"/>
                    <a:gd name="connsiteX4" fmla="*/ 3953 w 4427"/>
                    <a:gd name="connsiteY4" fmla="*/ 1208 h 7248"/>
                    <a:gd name="connsiteX5" fmla="*/ 3953 w 4427"/>
                    <a:gd name="connsiteY5" fmla="*/ 120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27" h="7248">
                      <a:moveTo>
                        <a:pt x="3953" y="1208"/>
                      </a:moveTo>
                      <a:cubicBezTo>
                        <a:pt x="3953" y="0"/>
                        <a:pt x="2746" y="0"/>
                        <a:pt x="2746" y="0"/>
                      </a:cubicBezTo>
                      <a:cubicBezTo>
                        <a:pt x="1538" y="1208"/>
                        <a:pt x="-879" y="3625"/>
                        <a:pt x="329" y="6041"/>
                      </a:cubicBezTo>
                      <a:cubicBezTo>
                        <a:pt x="329" y="7249"/>
                        <a:pt x="1538" y="7249"/>
                        <a:pt x="1538" y="7249"/>
                      </a:cubicBezTo>
                      <a:cubicBezTo>
                        <a:pt x="3953" y="7249"/>
                        <a:pt x="5162" y="3625"/>
                        <a:pt x="3953" y="1208"/>
                      </a:cubicBezTo>
                      <a:lnTo>
                        <a:pt x="3953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4" name="Freeform 899"/>
                <p:cNvSpPr/>
                <p:nvPr/>
              </p:nvSpPr>
              <p:spPr>
                <a:xfrm>
                  <a:off x="11304888" y="4434252"/>
                  <a:ext cx="26444" cy="8643"/>
                </a:xfrm>
                <a:custGeom>
                  <a:avLst/>
                  <a:gdLst>
                    <a:gd name="connsiteX0" fmla="*/ 15035 w 26444"/>
                    <a:gd name="connsiteY0" fmla="*/ 1395 h 8643"/>
                    <a:gd name="connsiteX1" fmla="*/ 537 w 26444"/>
                    <a:gd name="connsiteY1" fmla="*/ 6228 h 8643"/>
                    <a:gd name="connsiteX2" fmla="*/ 537 w 26444"/>
                    <a:gd name="connsiteY2" fmla="*/ 8644 h 8643"/>
                    <a:gd name="connsiteX3" fmla="*/ 12618 w 26444"/>
                    <a:gd name="connsiteY3" fmla="*/ 6228 h 8643"/>
                    <a:gd name="connsiteX4" fmla="*/ 25907 w 26444"/>
                    <a:gd name="connsiteY4" fmla="*/ 3811 h 8643"/>
                    <a:gd name="connsiteX5" fmla="*/ 25907 w 26444"/>
                    <a:gd name="connsiteY5" fmla="*/ 1395 h 8643"/>
                    <a:gd name="connsiteX6" fmla="*/ 15035 w 26444"/>
                    <a:gd name="connsiteY6" fmla="*/ 1395 h 8643"/>
                    <a:gd name="connsiteX7" fmla="*/ 15035 w 26444"/>
                    <a:gd name="connsiteY7" fmla="*/ 1395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444" h="8643">
                      <a:moveTo>
                        <a:pt x="15035" y="1395"/>
                      </a:moveTo>
                      <a:cubicBezTo>
                        <a:pt x="10202" y="2603"/>
                        <a:pt x="5369" y="3811"/>
                        <a:pt x="537" y="6228"/>
                      </a:cubicBezTo>
                      <a:cubicBezTo>
                        <a:pt x="-671" y="6228"/>
                        <a:pt x="537" y="8644"/>
                        <a:pt x="537" y="8644"/>
                      </a:cubicBezTo>
                      <a:cubicBezTo>
                        <a:pt x="4161" y="7436"/>
                        <a:pt x="8994" y="7436"/>
                        <a:pt x="12618" y="6228"/>
                      </a:cubicBezTo>
                      <a:cubicBezTo>
                        <a:pt x="17450" y="5019"/>
                        <a:pt x="22283" y="5019"/>
                        <a:pt x="25907" y="3811"/>
                      </a:cubicBezTo>
                      <a:cubicBezTo>
                        <a:pt x="27116" y="3811"/>
                        <a:pt x="25907" y="1395"/>
                        <a:pt x="25907" y="1395"/>
                      </a:cubicBezTo>
                      <a:cubicBezTo>
                        <a:pt x="22283" y="-1021"/>
                        <a:pt x="18659" y="187"/>
                        <a:pt x="15035" y="1395"/>
                      </a:cubicBezTo>
                      <a:lnTo>
                        <a:pt x="15035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5" name="Freeform 900"/>
                <p:cNvSpPr/>
                <p:nvPr/>
              </p:nvSpPr>
              <p:spPr>
                <a:xfrm>
                  <a:off x="11246227" y="4324499"/>
                  <a:ext cx="3624" cy="8457"/>
                </a:xfrm>
                <a:custGeom>
                  <a:avLst/>
                  <a:gdLst>
                    <a:gd name="connsiteX0" fmla="*/ 3624 w 3624"/>
                    <a:gd name="connsiteY0" fmla="*/ 1208 h 8457"/>
                    <a:gd name="connsiteX1" fmla="*/ 2416 w 3624"/>
                    <a:gd name="connsiteY1" fmla="*/ 0 h 8457"/>
                    <a:gd name="connsiteX2" fmla="*/ 0 w 3624"/>
                    <a:gd name="connsiteY2" fmla="*/ 7249 h 8457"/>
                    <a:gd name="connsiteX3" fmla="*/ 1209 w 3624"/>
                    <a:gd name="connsiteY3" fmla="*/ 8457 h 8457"/>
                    <a:gd name="connsiteX4" fmla="*/ 3624 w 3624"/>
                    <a:gd name="connsiteY4" fmla="*/ 1208 h 8457"/>
                    <a:gd name="connsiteX5" fmla="*/ 3624 w 3624"/>
                    <a:gd name="connsiteY5" fmla="*/ 1208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8457">
                      <a:moveTo>
                        <a:pt x="3624" y="1208"/>
                      </a:move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1209" y="2416"/>
                        <a:pt x="0" y="4832"/>
                        <a:pt x="0" y="7249"/>
                      </a:cubicBezTo>
                      <a:cubicBezTo>
                        <a:pt x="0" y="8457"/>
                        <a:pt x="1209" y="8457"/>
                        <a:pt x="1209" y="8457"/>
                      </a:cubicBezTo>
                      <a:cubicBezTo>
                        <a:pt x="2416" y="7249"/>
                        <a:pt x="2416" y="3625"/>
                        <a:pt x="3624" y="1208"/>
                      </a:cubicBezTo>
                      <a:lnTo>
                        <a:pt x="3624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6" name="Freeform 901"/>
                <p:cNvSpPr/>
                <p:nvPr/>
              </p:nvSpPr>
              <p:spPr>
                <a:xfrm>
                  <a:off x="11129710" y="4790334"/>
                  <a:ext cx="5369" cy="13789"/>
                </a:xfrm>
                <a:custGeom>
                  <a:avLst/>
                  <a:gdLst>
                    <a:gd name="connsiteX0" fmla="*/ 537 w 5369"/>
                    <a:gd name="connsiteY0" fmla="*/ 13790 h 13789"/>
                    <a:gd name="connsiteX1" fmla="*/ 537 w 5369"/>
                    <a:gd name="connsiteY1" fmla="*/ 13790 h 13789"/>
                    <a:gd name="connsiteX2" fmla="*/ 4161 w 5369"/>
                    <a:gd name="connsiteY2" fmla="*/ 8957 h 13789"/>
                    <a:gd name="connsiteX3" fmla="*/ 5369 w 5369"/>
                    <a:gd name="connsiteY3" fmla="*/ 1709 h 13789"/>
                    <a:gd name="connsiteX4" fmla="*/ 2954 w 5369"/>
                    <a:gd name="connsiteY4" fmla="*/ 500 h 13789"/>
                    <a:gd name="connsiteX5" fmla="*/ 537 w 5369"/>
                    <a:gd name="connsiteY5" fmla="*/ 7749 h 13789"/>
                    <a:gd name="connsiteX6" fmla="*/ 537 w 5369"/>
                    <a:gd name="connsiteY6" fmla="*/ 13790 h 13789"/>
                    <a:gd name="connsiteX7" fmla="*/ 537 w 5369"/>
                    <a:gd name="connsiteY7" fmla="*/ 13790 h 1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69" h="13789">
                      <a:moveTo>
                        <a:pt x="537" y="13790"/>
                      </a:moveTo>
                      <a:cubicBezTo>
                        <a:pt x="537" y="13790"/>
                        <a:pt x="537" y="13790"/>
                        <a:pt x="537" y="13790"/>
                      </a:cubicBezTo>
                      <a:cubicBezTo>
                        <a:pt x="2954" y="13790"/>
                        <a:pt x="4161" y="11373"/>
                        <a:pt x="4161" y="8957"/>
                      </a:cubicBezTo>
                      <a:cubicBezTo>
                        <a:pt x="5369" y="6541"/>
                        <a:pt x="5369" y="4125"/>
                        <a:pt x="5369" y="1709"/>
                      </a:cubicBezTo>
                      <a:cubicBezTo>
                        <a:pt x="5369" y="500"/>
                        <a:pt x="4161" y="-708"/>
                        <a:pt x="2954" y="500"/>
                      </a:cubicBezTo>
                      <a:cubicBezTo>
                        <a:pt x="1745" y="2917"/>
                        <a:pt x="1745" y="5333"/>
                        <a:pt x="537" y="7749"/>
                      </a:cubicBezTo>
                      <a:cubicBezTo>
                        <a:pt x="537" y="8957"/>
                        <a:pt x="-671" y="11373"/>
                        <a:pt x="537" y="13790"/>
                      </a:cubicBezTo>
                      <a:lnTo>
                        <a:pt x="537" y="137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7" name="Freeform 902"/>
                <p:cNvSpPr/>
                <p:nvPr/>
              </p:nvSpPr>
              <p:spPr>
                <a:xfrm>
                  <a:off x="11298847" y="4433230"/>
                  <a:ext cx="5369" cy="3624"/>
                </a:xfrm>
                <a:custGeom>
                  <a:avLst/>
                  <a:gdLst>
                    <a:gd name="connsiteX0" fmla="*/ 537 w 5369"/>
                    <a:gd name="connsiteY0" fmla="*/ 3625 h 3624"/>
                    <a:gd name="connsiteX1" fmla="*/ 5369 w 5369"/>
                    <a:gd name="connsiteY1" fmla="*/ 1208 h 3624"/>
                    <a:gd name="connsiteX2" fmla="*/ 5369 w 5369"/>
                    <a:gd name="connsiteY2" fmla="*/ 0 h 3624"/>
                    <a:gd name="connsiteX3" fmla="*/ 537 w 5369"/>
                    <a:gd name="connsiteY3" fmla="*/ 2416 h 3624"/>
                    <a:gd name="connsiteX4" fmla="*/ 537 w 5369"/>
                    <a:gd name="connsiteY4" fmla="*/ 3625 h 3624"/>
                    <a:gd name="connsiteX5" fmla="*/ 537 w 5369"/>
                    <a:gd name="connsiteY5" fmla="*/ 3625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69" h="3624">
                      <a:moveTo>
                        <a:pt x="537" y="3625"/>
                      </a:moveTo>
                      <a:cubicBezTo>
                        <a:pt x="2954" y="3625"/>
                        <a:pt x="4161" y="2416"/>
                        <a:pt x="5369" y="1208"/>
                      </a:cubicBezTo>
                      <a:cubicBezTo>
                        <a:pt x="5369" y="1208"/>
                        <a:pt x="5369" y="0"/>
                        <a:pt x="5369" y="0"/>
                      </a:cubicBezTo>
                      <a:cubicBezTo>
                        <a:pt x="2954" y="0"/>
                        <a:pt x="1745" y="1208"/>
                        <a:pt x="537" y="2416"/>
                      </a:cubicBezTo>
                      <a:cubicBezTo>
                        <a:pt x="-671" y="2416"/>
                        <a:pt x="537" y="3625"/>
                        <a:pt x="537" y="3625"/>
                      </a:cubicBezTo>
                      <a:lnTo>
                        <a:pt x="537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8" name="Freeform 903"/>
                <p:cNvSpPr/>
                <p:nvPr/>
              </p:nvSpPr>
              <p:spPr>
                <a:xfrm>
                  <a:off x="11309351" y="4427861"/>
                  <a:ext cx="10571" cy="5369"/>
                </a:xfrm>
                <a:custGeom>
                  <a:avLst/>
                  <a:gdLst>
                    <a:gd name="connsiteX0" fmla="*/ 6946 w 10571"/>
                    <a:gd name="connsiteY0" fmla="*/ 4161 h 5369"/>
                    <a:gd name="connsiteX1" fmla="*/ 10571 w 10571"/>
                    <a:gd name="connsiteY1" fmla="*/ 1745 h 5369"/>
                    <a:gd name="connsiteX2" fmla="*/ 10571 w 10571"/>
                    <a:gd name="connsiteY2" fmla="*/ 537 h 5369"/>
                    <a:gd name="connsiteX3" fmla="*/ 6946 w 10571"/>
                    <a:gd name="connsiteY3" fmla="*/ 537 h 5369"/>
                    <a:gd name="connsiteX4" fmla="*/ 906 w 10571"/>
                    <a:gd name="connsiteY4" fmla="*/ 2953 h 5369"/>
                    <a:gd name="connsiteX5" fmla="*/ 906 w 10571"/>
                    <a:gd name="connsiteY5" fmla="*/ 5369 h 5369"/>
                    <a:gd name="connsiteX6" fmla="*/ 6946 w 10571"/>
                    <a:gd name="connsiteY6" fmla="*/ 4161 h 5369"/>
                    <a:gd name="connsiteX7" fmla="*/ 6946 w 10571"/>
                    <a:gd name="connsiteY7" fmla="*/ 4161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71" h="5369">
                      <a:moveTo>
                        <a:pt x="6946" y="4161"/>
                      </a:moveTo>
                      <a:cubicBezTo>
                        <a:pt x="8155" y="4161"/>
                        <a:pt x="9363" y="4161"/>
                        <a:pt x="10571" y="1745"/>
                      </a:cubicBezTo>
                      <a:cubicBezTo>
                        <a:pt x="10571" y="1745"/>
                        <a:pt x="10571" y="537"/>
                        <a:pt x="10571" y="537"/>
                      </a:cubicBezTo>
                      <a:cubicBezTo>
                        <a:pt x="9363" y="-671"/>
                        <a:pt x="8155" y="537"/>
                        <a:pt x="6946" y="537"/>
                      </a:cubicBezTo>
                      <a:cubicBezTo>
                        <a:pt x="4531" y="1745"/>
                        <a:pt x="2114" y="1745"/>
                        <a:pt x="906" y="2953"/>
                      </a:cubicBezTo>
                      <a:cubicBezTo>
                        <a:pt x="-302" y="2953"/>
                        <a:pt x="-302" y="5369"/>
                        <a:pt x="906" y="5369"/>
                      </a:cubicBezTo>
                      <a:cubicBezTo>
                        <a:pt x="2114" y="5369"/>
                        <a:pt x="4531" y="5369"/>
                        <a:pt x="6946" y="4161"/>
                      </a:cubicBezTo>
                      <a:lnTo>
                        <a:pt x="6946" y="416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9" name="Freeform 904"/>
                <p:cNvSpPr/>
                <p:nvPr/>
              </p:nvSpPr>
              <p:spPr>
                <a:xfrm>
                  <a:off x="11036721" y="4250561"/>
                  <a:ext cx="6540" cy="6283"/>
                </a:xfrm>
                <a:custGeom>
                  <a:avLst/>
                  <a:gdLst>
                    <a:gd name="connsiteX0" fmla="*/ 5333 w 6540"/>
                    <a:gd name="connsiteY0" fmla="*/ 6284 h 6283"/>
                    <a:gd name="connsiteX1" fmla="*/ 6541 w 6540"/>
                    <a:gd name="connsiteY1" fmla="*/ 5076 h 6283"/>
                    <a:gd name="connsiteX2" fmla="*/ 1708 w 6540"/>
                    <a:gd name="connsiteY2" fmla="*/ 243 h 6283"/>
                    <a:gd name="connsiteX3" fmla="*/ 500 w 6540"/>
                    <a:gd name="connsiteY3" fmla="*/ 3868 h 6283"/>
                    <a:gd name="connsiteX4" fmla="*/ 5333 w 6540"/>
                    <a:gd name="connsiteY4" fmla="*/ 6284 h 6283"/>
                    <a:gd name="connsiteX5" fmla="*/ 5333 w 6540"/>
                    <a:gd name="connsiteY5" fmla="*/ 6284 h 6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0" h="6283">
                      <a:moveTo>
                        <a:pt x="5333" y="6284"/>
                      </a:moveTo>
                      <a:cubicBezTo>
                        <a:pt x="5333" y="6284"/>
                        <a:pt x="6541" y="5076"/>
                        <a:pt x="6541" y="5076"/>
                      </a:cubicBezTo>
                      <a:cubicBezTo>
                        <a:pt x="5333" y="2659"/>
                        <a:pt x="4125" y="1451"/>
                        <a:pt x="1708" y="243"/>
                      </a:cubicBezTo>
                      <a:cubicBezTo>
                        <a:pt x="500" y="-965"/>
                        <a:pt x="-708" y="2659"/>
                        <a:pt x="500" y="3868"/>
                      </a:cubicBezTo>
                      <a:cubicBezTo>
                        <a:pt x="1708" y="3868"/>
                        <a:pt x="4125" y="6284"/>
                        <a:pt x="5333" y="6284"/>
                      </a:cubicBezTo>
                      <a:lnTo>
                        <a:pt x="5333" y="6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0" name="Freeform 905"/>
                <p:cNvSpPr/>
                <p:nvPr/>
              </p:nvSpPr>
              <p:spPr>
                <a:xfrm>
                  <a:off x="11042054" y="4245971"/>
                  <a:ext cx="10570" cy="8457"/>
                </a:xfrm>
                <a:custGeom>
                  <a:avLst/>
                  <a:gdLst>
                    <a:gd name="connsiteX0" fmla="*/ 1208 w 10570"/>
                    <a:gd name="connsiteY0" fmla="*/ 0 h 8457"/>
                    <a:gd name="connsiteX1" fmla="*/ 0 w 10570"/>
                    <a:gd name="connsiteY1" fmla="*/ 2416 h 8457"/>
                    <a:gd name="connsiteX2" fmla="*/ 9665 w 10570"/>
                    <a:gd name="connsiteY2" fmla="*/ 8457 h 8457"/>
                    <a:gd name="connsiteX3" fmla="*/ 9665 w 10570"/>
                    <a:gd name="connsiteY3" fmla="*/ 7249 h 8457"/>
                    <a:gd name="connsiteX4" fmla="*/ 1208 w 10570"/>
                    <a:gd name="connsiteY4" fmla="*/ 0 h 8457"/>
                    <a:gd name="connsiteX5" fmla="*/ 1208 w 10570"/>
                    <a:gd name="connsiteY5" fmla="*/ 0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70" h="8457">
                      <a:moveTo>
                        <a:pt x="1208" y="0"/>
                      </a:move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2416" y="6041"/>
                        <a:pt x="6041" y="7249"/>
                        <a:pt x="9665" y="8457"/>
                      </a:cubicBezTo>
                      <a:cubicBezTo>
                        <a:pt x="10873" y="8457"/>
                        <a:pt x="10873" y="7249"/>
                        <a:pt x="9665" y="7249"/>
                      </a:cubicBezTo>
                      <a:cubicBezTo>
                        <a:pt x="8456" y="3625"/>
                        <a:pt x="4832" y="1208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1" name="Freeform 906"/>
                <p:cNvSpPr/>
                <p:nvPr/>
              </p:nvSpPr>
              <p:spPr>
                <a:xfrm>
                  <a:off x="11054843" y="4245642"/>
                  <a:ext cx="10594" cy="11202"/>
                </a:xfrm>
                <a:custGeom>
                  <a:avLst/>
                  <a:gdLst>
                    <a:gd name="connsiteX0" fmla="*/ 1708 w 10594"/>
                    <a:gd name="connsiteY0" fmla="*/ 329 h 11202"/>
                    <a:gd name="connsiteX1" fmla="*/ 500 w 10594"/>
                    <a:gd name="connsiteY1" fmla="*/ 2746 h 11202"/>
                    <a:gd name="connsiteX2" fmla="*/ 5333 w 10594"/>
                    <a:gd name="connsiteY2" fmla="*/ 7578 h 11202"/>
                    <a:gd name="connsiteX3" fmla="*/ 8957 w 10594"/>
                    <a:gd name="connsiteY3" fmla="*/ 11202 h 11202"/>
                    <a:gd name="connsiteX4" fmla="*/ 10165 w 10594"/>
                    <a:gd name="connsiteY4" fmla="*/ 9994 h 11202"/>
                    <a:gd name="connsiteX5" fmla="*/ 1708 w 10594"/>
                    <a:gd name="connsiteY5" fmla="*/ 329 h 11202"/>
                    <a:gd name="connsiteX6" fmla="*/ 1708 w 10594"/>
                    <a:gd name="connsiteY6" fmla="*/ 329 h 1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94" h="11202">
                      <a:moveTo>
                        <a:pt x="1708" y="329"/>
                      </a:moveTo>
                      <a:cubicBezTo>
                        <a:pt x="500" y="-879"/>
                        <a:pt x="-708" y="1537"/>
                        <a:pt x="500" y="2746"/>
                      </a:cubicBezTo>
                      <a:cubicBezTo>
                        <a:pt x="1708" y="5162"/>
                        <a:pt x="4125" y="6370"/>
                        <a:pt x="5333" y="7578"/>
                      </a:cubicBezTo>
                      <a:cubicBezTo>
                        <a:pt x="6541" y="8786"/>
                        <a:pt x="7749" y="11202"/>
                        <a:pt x="8957" y="11202"/>
                      </a:cubicBezTo>
                      <a:cubicBezTo>
                        <a:pt x="10165" y="11202"/>
                        <a:pt x="10165" y="11202"/>
                        <a:pt x="10165" y="9994"/>
                      </a:cubicBezTo>
                      <a:cubicBezTo>
                        <a:pt x="12582" y="6370"/>
                        <a:pt x="4125" y="2746"/>
                        <a:pt x="1708" y="329"/>
                      </a:cubicBezTo>
                      <a:lnTo>
                        <a:pt x="1708" y="3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2" name="Freeform 907"/>
                <p:cNvSpPr/>
                <p:nvPr/>
              </p:nvSpPr>
              <p:spPr>
                <a:xfrm>
                  <a:off x="11190324" y="4409483"/>
                  <a:ext cx="54694" cy="63616"/>
                </a:xfrm>
                <a:custGeom>
                  <a:avLst/>
                  <a:gdLst>
                    <a:gd name="connsiteX0" fmla="*/ 53486 w 54694"/>
                    <a:gd name="connsiteY0" fmla="*/ 59992 h 63616"/>
                    <a:gd name="connsiteX1" fmla="*/ 53486 w 54694"/>
                    <a:gd name="connsiteY1" fmla="*/ 59992 h 63616"/>
                    <a:gd name="connsiteX2" fmla="*/ 53486 w 54694"/>
                    <a:gd name="connsiteY2" fmla="*/ 59992 h 63616"/>
                    <a:gd name="connsiteX3" fmla="*/ 54695 w 54694"/>
                    <a:gd name="connsiteY3" fmla="*/ 57576 h 63616"/>
                    <a:gd name="connsiteX4" fmla="*/ 53486 w 54694"/>
                    <a:gd name="connsiteY4" fmla="*/ 56367 h 63616"/>
                    <a:gd name="connsiteX5" fmla="*/ 53486 w 54694"/>
                    <a:gd name="connsiteY5" fmla="*/ 56367 h 63616"/>
                    <a:gd name="connsiteX6" fmla="*/ 46238 w 54694"/>
                    <a:gd name="connsiteY6" fmla="*/ 55159 h 63616"/>
                    <a:gd name="connsiteX7" fmla="*/ 38990 w 54694"/>
                    <a:gd name="connsiteY7" fmla="*/ 44286 h 63616"/>
                    <a:gd name="connsiteX8" fmla="*/ 34157 w 54694"/>
                    <a:gd name="connsiteY8" fmla="*/ 33413 h 63616"/>
                    <a:gd name="connsiteX9" fmla="*/ 34157 w 54694"/>
                    <a:gd name="connsiteY9" fmla="*/ 33413 h 63616"/>
                    <a:gd name="connsiteX10" fmla="*/ 32949 w 54694"/>
                    <a:gd name="connsiteY10" fmla="*/ 34621 h 63616"/>
                    <a:gd name="connsiteX11" fmla="*/ 32949 w 54694"/>
                    <a:gd name="connsiteY11" fmla="*/ 37037 h 63616"/>
                    <a:gd name="connsiteX12" fmla="*/ 37781 w 54694"/>
                    <a:gd name="connsiteY12" fmla="*/ 51535 h 63616"/>
                    <a:gd name="connsiteX13" fmla="*/ 30533 w 54694"/>
                    <a:gd name="connsiteY13" fmla="*/ 46702 h 63616"/>
                    <a:gd name="connsiteX14" fmla="*/ 30533 w 54694"/>
                    <a:gd name="connsiteY14" fmla="*/ 45494 h 63616"/>
                    <a:gd name="connsiteX15" fmla="*/ 28116 w 54694"/>
                    <a:gd name="connsiteY15" fmla="*/ 40662 h 63616"/>
                    <a:gd name="connsiteX16" fmla="*/ 26908 w 54694"/>
                    <a:gd name="connsiteY16" fmla="*/ 38245 h 63616"/>
                    <a:gd name="connsiteX17" fmla="*/ 26908 w 54694"/>
                    <a:gd name="connsiteY17" fmla="*/ 38245 h 63616"/>
                    <a:gd name="connsiteX18" fmla="*/ 24492 w 54694"/>
                    <a:gd name="connsiteY18" fmla="*/ 33413 h 63616"/>
                    <a:gd name="connsiteX19" fmla="*/ 24492 w 54694"/>
                    <a:gd name="connsiteY19" fmla="*/ 32205 h 63616"/>
                    <a:gd name="connsiteX20" fmla="*/ 23283 w 54694"/>
                    <a:gd name="connsiteY20" fmla="*/ 26164 h 63616"/>
                    <a:gd name="connsiteX21" fmla="*/ 22076 w 54694"/>
                    <a:gd name="connsiteY21" fmla="*/ 21332 h 63616"/>
                    <a:gd name="connsiteX22" fmla="*/ 22076 w 54694"/>
                    <a:gd name="connsiteY22" fmla="*/ 20124 h 63616"/>
                    <a:gd name="connsiteX23" fmla="*/ 19659 w 54694"/>
                    <a:gd name="connsiteY23" fmla="*/ 20124 h 63616"/>
                    <a:gd name="connsiteX24" fmla="*/ 19659 w 54694"/>
                    <a:gd name="connsiteY24" fmla="*/ 29788 h 63616"/>
                    <a:gd name="connsiteX25" fmla="*/ 20868 w 54694"/>
                    <a:gd name="connsiteY25" fmla="*/ 34621 h 63616"/>
                    <a:gd name="connsiteX26" fmla="*/ 20868 w 54694"/>
                    <a:gd name="connsiteY26" fmla="*/ 34621 h 63616"/>
                    <a:gd name="connsiteX27" fmla="*/ 22076 w 54694"/>
                    <a:gd name="connsiteY27" fmla="*/ 39454 h 63616"/>
                    <a:gd name="connsiteX28" fmla="*/ 19659 w 54694"/>
                    <a:gd name="connsiteY28" fmla="*/ 37037 h 63616"/>
                    <a:gd name="connsiteX29" fmla="*/ 19659 w 54694"/>
                    <a:gd name="connsiteY29" fmla="*/ 37037 h 63616"/>
                    <a:gd name="connsiteX30" fmla="*/ 19659 w 54694"/>
                    <a:gd name="connsiteY30" fmla="*/ 37037 h 63616"/>
                    <a:gd name="connsiteX31" fmla="*/ 18451 w 54694"/>
                    <a:gd name="connsiteY31" fmla="*/ 32205 h 63616"/>
                    <a:gd name="connsiteX32" fmla="*/ 16035 w 54694"/>
                    <a:gd name="connsiteY32" fmla="*/ 26164 h 63616"/>
                    <a:gd name="connsiteX33" fmla="*/ 13619 w 54694"/>
                    <a:gd name="connsiteY33" fmla="*/ 20124 h 63616"/>
                    <a:gd name="connsiteX34" fmla="*/ 11202 w 54694"/>
                    <a:gd name="connsiteY34" fmla="*/ 2002 h 63616"/>
                    <a:gd name="connsiteX35" fmla="*/ 8786 w 54694"/>
                    <a:gd name="connsiteY35" fmla="*/ 2002 h 63616"/>
                    <a:gd name="connsiteX36" fmla="*/ 9994 w 54694"/>
                    <a:gd name="connsiteY36" fmla="*/ 15291 h 63616"/>
                    <a:gd name="connsiteX37" fmla="*/ 11202 w 54694"/>
                    <a:gd name="connsiteY37" fmla="*/ 21332 h 63616"/>
                    <a:gd name="connsiteX38" fmla="*/ 2746 w 54694"/>
                    <a:gd name="connsiteY38" fmla="*/ 794 h 63616"/>
                    <a:gd name="connsiteX39" fmla="*/ 329 w 54694"/>
                    <a:gd name="connsiteY39" fmla="*/ 2002 h 63616"/>
                    <a:gd name="connsiteX40" fmla="*/ 14827 w 54694"/>
                    <a:gd name="connsiteY40" fmla="*/ 34621 h 63616"/>
                    <a:gd name="connsiteX41" fmla="*/ 17243 w 54694"/>
                    <a:gd name="connsiteY41" fmla="*/ 38245 h 63616"/>
                    <a:gd name="connsiteX42" fmla="*/ 19659 w 54694"/>
                    <a:gd name="connsiteY42" fmla="*/ 40662 h 63616"/>
                    <a:gd name="connsiteX43" fmla="*/ 22076 w 54694"/>
                    <a:gd name="connsiteY43" fmla="*/ 44286 h 63616"/>
                    <a:gd name="connsiteX44" fmla="*/ 22076 w 54694"/>
                    <a:gd name="connsiteY44" fmla="*/ 45494 h 63616"/>
                    <a:gd name="connsiteX45" fmla="*/ 24492 w 54694"/>
                    <a:gd name="connsiteY45" fmla="*/ 49119 h 63616"/>
                    <a:gd name="connsiteX46" fmla="*/ 24492 w 54694"/>
                    <a:gd name="connsiteY46" fmla="*/ 49119 h 63616"/>
                    <a:gd name="connsiteX47" fmla="*/ 25700 w 54694"/>
                    <a:gd name="connsiteY47" fmla="*/ 50327 h 63616"/>
                    <a:gd name="connsiteX48" fmla="*/ 28116 w 54694"/>
                    <a:gd name="connsiteY48" fmla="*/ 52743 h 63616"/>
                    <a:gd name="connsiteX49" fmla="*/ 47446 w 54694"/>
                    <a:gd name="connsiteY49" fmla="*/ 63616 h 63616"/>
                    <a:gd name="connsiteX50" fmla="*/ 51071 w 54694"/>
                    <a:gd name="connsiteY50" fmla="*/ 63616 h 63616"/>
                    <a:gd name="connsiteX51" fmla="*/ 53486 w 54694"/>
                    <a:gd name="connsiteY51" fmla="*/ 59992 h 63616"/>
                    <a:gd name="connsiteX52" fmla="*/ 53486 w 54694"/>
                    <a:gd name="connsiteY52" fmla="*/ 59992 h 63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4694" h="63616">
                      <a:moveTo>
                        <a:pt x="53486" y="59992"/>
                      </a:moveTo>
                      <a:cubicBezTo>
                        <a:pt x="53486" y="59992"/>
                        <a:pt x="53486" y="59992"/>
                        <a:pt x="53486" y="59992"/>
                      </a:cubicBezTo>
                      <a:cubicBezTo>
                        <a:pt x="53486" y="59992"/>
                        <a:pt x="54695" y="59992"/>
                        <a:pt x="53486" y="59992"/>
                      </a:cubicBezTo>
                      <a:cubicBezTo>
                        <a:pt x="54695" y="58783"/>
                        <a:pt x="54695" y="57576"/>
                        <a:pt x="54695" y="57576"/>
                      </a:cubicBezTo>
                      <a:cubicBezTo>
                        <a:pt x="54695" y="56367"/>
                        <a:pt x="54695" y="56367"/>
                        <a:pt x="53486" y="56367"/>
                      </a:cubicBezTo>
                      <a:cubicBezTo>
                        <a:pt x="53486" y="56367"/>
                        <a:pt x="53486" y="56367"/>
                        <a:pt x="53486" y="56367"/>
                      </a:cubicBezTo>
                      <a:cubicBezTo>
                        <a:pt x="51071" y="56367"/>
                        <a:pt x="48654" y="55159"/>
                        <a:pt x="46238" y="55159"/>
                      </a:cubicBezTo>
                      <a:cubicBezTo>
                        <a:pt x="45030" y="51535"/>
                        <a:pt x="41405" y="47910"/>
                        <a:pt x="38990" y="44286"/>
                      </a:cubicBezTo>
                      <a:cubicBezTo>
                        <a:pt x="37781" y="40662"/>
                        <a:pt x="36573" y="37037"/>
                        <a:pt x="34157" y="33413"/>
                      </a:cubicBezTo>
                      <a:cubicBezTo>
                        <a:pt x="34157" y="33413"/>
                        <a:pt x="34157" y="33413"/>
                        <a:pt x="34157" y="33413"/>
                      </a:cubicBezTo>
                      <a:cubicBezTo>
                        <a:pt x="32949" y="33413"/>
                        <a:pt x="32949" y="33413"/>
                        <a:pt x="32949" y="34621"/>
                      </a:cubicBezTo>
                      <a:cubicBezTo>
                        <a:pt x="32949" y="35829"/>
                        <a:pt x="32949" y="35829"/>
                        <a:pt x="32949" y="37037"/>
                      </a:cubicBezTo>
                      <a:cubicBezTo>
                        <a:pt x="34157" y="41870"/>
                        <a:pt x="35365" y="46702"/>
                        <a:pt x="37781" y="51535"/>
                      </a:cubicBezTo>
                      <a:cubicBezTo>
                        <a:pt x="35365" y="50327"/>
                        <a:pt x="32949" y="47910"/>
                        <a:pt x="30533" y="46702"/>
                      </a:cubicBezTo>
                      <a:cubicBezTo>
                        <a:pt x="30533" y="46702"/>
                        <a:pt x="30533" y="45494"/>
                        <a:pt x="30533" y="45494"/>
                      </a:cubicBezTo>
                      <a:cubicBezTo>
                        <a:pt x="30533" y="44286"/>
                        <a:pt x="29324" y="43078"/>
                        <a:pt x="28116" y="40662"/>
                      </a:cubicBezTo>
                      <a:cubicBezTo>
                        <a:pt x="28116" y="39454"/>
                        <a:pt x="26908" y="39454"/>
                        <a:pt x="26908" y="38245"/>
                      </a:cubicBezTo>
                      <a:cubicBezTo>
                        <a:pt x="26908" y="38245"/>
                        <a:pt x="26908" y="38245"/>
                        <a:pt x="26908" y="38245"/>
                      </a:cubicBezTo>
                      <a:cubicBezTo>
                        <a:pt x="25700" y="37037"/>
                        <a:pt x="25700" y="34621"/>
                        <a:pt x="24492" y="33413"/>
                      </a:cubicBezTo>
                      <a:cubicBezTo>
                        <a:pt x="24492" y="33413"/>
                        <a:pt x="24492" y="32205"/>
                        <a:pt x="24492" y="32205"/>
                      </a:cubicBezTo>
                      <a:cubicBezTo>
                        <a:pt x="23283" y="29788"/>
                        <a:pt x="23283" y="28580"/>
                        <a:pt x="23283" y="26164"/>
                      </a:cubicBezTo>
                      <a:cubicBezTo>
                        <a:pt x="23283" y="24956"/>
                        <a:pt x="22076" y="22540"/>
                        <a:pt x="22076" y="21332"/>
                      </a:cubicBezTo>
                      <a:cubicBezTo>
                        <a:pt x="22076" y="21332"/>
                        <a:pt x="22076" y="20124"/>
                        <a:pt x="22076" y="20124"/>
                      </a:cubicBezTo>
                      <a:cubicBezTo>
                        <a:pt x="22076" y="18915"/>
                        <a:pt x="19659" y="18915"/>
                        <a:pt x="19659" y="20124"/>
                      </a:cubicBezTo>
                      <a:cubicBezTo>
                        <a:pt x="18451" y="23748"/>
                        <a:pt x="19659" y="26164"/>
                        <a:pt x="19659" y="29788"/>
                      </a:cubicBezTo>
                      <a:cubicBezTo>
                        <a:pt x="19659" y="30997"/>
                        <a:pt x="20868" y="33413"/>
                        <a:pt x="20868" y="34621"/>
                      </a:cubicBezTo>
                      <a:cubicBezTo>
                        <a:pt x="20868" y="34621"/>
                        <a:pt x="20868" y="34621"/>
                        <a:pt x="20868" y="34621"/>
                      </a:cubicBezTo>
                      <a:cubicBezTo>
                        <a:pt x="20868" y="35829"/>
                        <a:pt x="22076" y="38245"/>
                        <a:pt x="22076" y="39454"/>
                      </a:cubicBezTo>
                      <a:cubicBezTo>
                        <a:pt x="20868" y="38245"/>
                        <a:pt x="20868" y="38245"/>
                        <a:pt x="19659" y="37037"/>
                      </a:cubicBezTo>
                      <a:cubicBezTo>
                        <a:pt x="19659" y="37037"/>
                        <a:pt x="19659" y="37037"/>
                        <a:pt x="19659" y="37037"/>
                      </a:cubicBezTo>
                      <a:cubicBezTo>
                        <a:pt x="19659" y="37037"/>
                        <a:pt x="19659" y="37037"/>
                        <a:pt x="19659" y="37037"/>
                      </a:cubicBezTo>
                      <a:cubicBezTo>
                        <a:pt x="19659" y="35829"/>
                        <a:pt x="19659" y="33413"/>
                        <a:pt x="18451" y="32205"/>
                      </a:cubicBezTo>
                      <a:cubicBezTo>
                        <a:pt x="17243" y="29788"/>
                        <a:pt x="17243" y="28580"/>
                        <a:pt x="16035" y="26164"/>
                      </a:cubicBezTo>
                      <a:cubicBezTo>
                        <a:pt x="14827" y="23748"/>
                        <a:pt x="13619" y="21332"/>
                        <a:pt x="13619" y="20124"/>
                      </a:cubicBezTo>
                      <a:cubicBezTo>
                        <a:pt x="12411" y="14083"/>
                        <a:pt x="12411" y="8042"/>
                        <a:pt x="11202" y="2002"/>
                      </a:cubicBezTo>
                      <a:cubicBezTo>
                        <a:pt x="11202" y="794"/>
                        <a:pt x="8786" y="794"/>
                        <a:pt x="8786" y="2002"/>
                      </a:cubicBezTo>
                      <a:cubicBezTo>
                        <a:pt x="8786" y="6834"/>
                        <a:pt x="9994" y="10458"/>
                        <a:pt x="9994" y="15291"/>
                      </a:cubicBezTo>
                      <a:cubicBezTo>
                        <a:pt x="9994" y="17707"/>
                        <a:pt x="9994" y="18915"/>
                        <a:pt x="11202" y="21332"/>
                      </a:cubicBezTo>
                      <a:cubicBezTo>
                        <a:pt x="8786" y="14083"/>
                        <a:pt x="6370" y="6834"/>
                        <a:pt x="2746" y="794"/>
                      </a:cubicBezTo>
                      <a:cubicBezTo>
                        <a:pt x="1537" y="-415"/>
                        <a:pt x="-879" y="-415"/>
                        <a:pt x="329" y="2002"/>
                      </a:cubicBezTo>
                      <a:cubicBezTo>
                        <a:pt x="3954" y="14083"/>
                        <a:pt x="8786" y="24956"/>
                        <a:pt x="14827" y="34621"/>
                      </a:cubicBezTo>
                      <a:cubicBezTo>
                        <a:pt x="16035" y="35829"/>
                        <a:pt x="16035" y="37037"/>
                        <a:pt x="17243" y="38245"/>
                      </a:cubicBezTo>
                      <a:cubicBezTo>
                        <a:pt x="17243" y="39454"/>
                        <a:pt x="18451" y="39454"/>
                        <a:pt x="19659" y="40662"/>
                      </a:cubicBezTo>
                      <a:cubicBezTo>
                        <a:pt x="20868" y="41870"/>
                        <a:pt x="20868" y="43078"/>
                        <a:pt x="22076" y="44286"/>
                      </a:cubicBezTo>
                      <a:cubicBezTo>
                        <a:pt x="22076" y="44286"/>
                        <a:pt x="22076" y="44286"/>
                        <a:pt x="22076" y="45494"/>
                      </a:cubicBezTo>
                      <a:cubicBezTo>
                        <a:pt x="23283" y="46702"/>
                        <a:pt x="23283" y="47910"/>
                        <a:pt x="24492" y="49119"/>
                      </a:cubicBezTo>
                      <a:cubicBezTo>
                        <a:pt x="24492" y="49119"/>
                        <a:pt x="24492" y="49119"/>
                        <a:pt x="24492" y="49119"/>
                      </a:cubicBezTo>
                      <a:cubicBezTo>
                        <a:pt x="24492" y="49119"/>
                        <a:pt x="25700" y="50327"/>
                        <a:pt x="25700" y="50327"/>
                      </a:cubicBezTo>
                      <a:cubicBezTo>
                        <a:pt x="26908" y="51535"/>
                        <a:pt x="26908" y="51535"/>
                        <a:pt x="28116" y="52743"/>
                      </a:cubicBezTo>
                      <a:cubicBezTo>
                        <a:pt x="34157" y="58783"/>
                        <a:pt x="40197" y="62408"/>
                        <a:pt x="47446" y="63616"/>
                      </a:cubicBezTo>
                      <a:cubicBezTo>
                        <a:pt x="48654" y="63616"/>
                        <a:pt x="49862" y="63616"/>
                        <a:pt x="51071" y="63616"/>
                      </a:cubicBezTo>
                      <a:cubicBezTo>
                        <a:pt x="51071" y="59992"/>
                        <a:pt x="52279" y="59992"/>
                        <a:pt x="53486" y="59992"/>
                      </a:cubicBezTo>
                      <a:lnTo>
                        <a:pt x="53486" y="5999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3" name="Freeform 908"/>
                <p:cNvSpPr/>
                <p:nvPr/>
              </p:nvSpPr>
              <p:spPr>
                <a:xfrm>
                  <a:off x="11242777" y="4417204"/>
                  <a:ext cx="6403" cy="6691"/>
                </a:xfrm>
                <a:custGeom>
                  <a:avLst/>
                  <a:gdLst>
                    <a:gd name="connsiteX0" fmla="*/ 1034 w 6403"/>
                    <a:gd name="connsiteY0" fmla="*/ 3946 h 6691"/>
                    <a:gd name="connsiteX1" fmla="*/ 5866 w 6403"/>
                    <a:gd name="connsiteY1" fmla="*/ 6362 h 6691"/>
                    <a:gd name="connsiteX2" fmla="*/ 5866 w 6403"/>
                    <a:gd name="connsiteY2" fmla="*/ 3946 h 6691"/>
                    <a:gd name="connsiteX3" fmla="*/ 2242 w 6403"/>
                    <a:gd name="connsiteY3" fmla="*/ 321 h 6691"/>
                    <a:gd name="connsiteX4" fmla="*/ 1034 w 6403"/>
                    <a:gd name="connsiteY4" fmla="*/ 3946 h 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03" h="6691">
                      <a:moveTo>
                        <a:pt x="1034" y="3946"/>
                      </a:moveTo>
                      <a:cubicBezTo>
                        <a:pt x="2242" y="5154"/>
                        <a:pt x="4659" y="7570"/>
                        <a:pt x="5866" y="6362"/>
                      </a:cubicBezTo>
                      <a:cubicBezTo>
                        <a:pt x="5866" y="6362"/>
                        <a:pt x="7074" y="5154"/>
                        <a:pt x="5866" y="3946"/>
                      </a:cubicBezTo>
                      <a:cubicBezTo>
                        <a:pt x="4659" y="2737"/>
                        <a:pt x="3450" y="1530"/>
                        <a:pt x="2242" y="321"/>
                      </a:cubicBezTo>
                      <a:cubicBezTo>
                        <a:pt x="1034" y="-887"/>
                        <a:pt x="-1382" y="1530"/>
                        <a:pt x="1034" y="39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4" name="Freeform 909"/>
                <p:cNvSpPr/>
                <p:nvPr/>
              </p:nvSpPr>
              <p:spPr>
                <a:xfrm>
                  <a:off x="10827612" y="3860580"/>
                  <a:ext cx="773802" cy="1272306"/>
                </a:xfrm>
                <a:custGeom>
                  <a:avLst/>
                  <a:gdLst>
                    <a:gd name="connsiteX0" fmla="*/ 132289 w 773802"/>
                    <a:gd name="connsiteY0" fmla="*/ 358813 h 1272306"/>
                    <a:gd name="connsiteX1" fmla="*/ 126249 w 773802"/>
                    <a:gd name="connsiteY1" fmla="*/ 374518 h 1272306"/>
                    <a:gd name="connsiteX2" fmla="*/ 137122 w 773802"/>
                    <a:gd name="connsiteY2" fmla="*/ 410762 h 1272306"/>
                    <a:gd name="connsiteX3" fmla="*/ 164909 w 773802"/>
                    <a:gd name="connsiteY3" fmla="*/ 432508 h 1272306"/>
                    <a:gd name="connsiteX4" fmla="*/ 209610 w 773802"/>
                    <a:gd name="connsiteY4" fmla="*/ 439757 h 1272306"/>
                    <a:gd name="connsiteX5" fmla="*/ 248270 w 773802"/>
                    <a:gd name="connsiteY5" fmla="*/ 459087 h 1272306"/>
                    <a:gd name="connsiteX6" fmla="*/ 251894 w 773802"/>
                    <a:gd name="connsiteY6" fmla="*/ 465127 h 1272306"/>
                    <a:gd name="connsiteX7" fmla="*/ 237396 w 773802"/>
                    <a:gd name="connsiteY7" fmla="*/ 460295 h 1272306"/>
                    <a:gd name="connsiteX8" fmla="*/ 192696 w 773802"/>
                    <a:gd name="connsiteY8" fmla="*/ 468751 h 1272306"/>
                    <a:gd name="connsiteX9" fmla="*/ 150411 w 773802"/>
                    <a:gd name="connsiteY9" fmla="*/ 496538 h 1272306"/>
                    <a:gd name="connsiteX10" fmla="*/ 120208 w 773802"/>
                    <a:gd name="connsiteY10" fmla="*/ 537615 h 1272306"/>
                    <a:gd name="connsiteX11" fmla="*/ 120208 w 773802"/>
                    <a:gd name="connsiteY11" fmla="*/ 541239 h 1272306"/>
                    <a:gd name="connsiteX12" fmla="*/ 158868 w 773802"/>
                    <a:gd name="connsiteY12" fmla="*/ 564193 h 1272306"/>
                    <a:gd name="connsiteX13" fmla="*/ 201153 w 773802"/>
                    <a:gd name="connsiteY13" fmla="*/ 559361 h 1272306"/>
                    <a:gd name="connsiteX14" fmla="*/ 227731 w 773802"/>
                    <a:gd name="connsiteY14" fmla="*/ 556945 h 1272306"/>
                    <a:gd name="connsiteX15" fmla="*/ 245853 w 773802"/>
                    <a:gd name="connsiteY15" fmla="*/ 543655 h 1272306"/>
                    <a:gd name="connsiteX16" fmla="*/ 265183 w 773802"/>
                    <a:gd name="connsiteY16" fmla="*/ 527950 h 1272306"/>
                    <a:gd name="connsiteX17" fmla="*/ 277264 w 773802"/>
                    <a:gd name="connsiteY17" fmla="*/ 518285 h 1272306"/>
                    <a:gd name="connsiteX18" fmla="*/ 271224 w 773802"/>
                    <a:gd name="connsiteY18" fmla="*/ 533990 h 1272306"/>
                    <a:gd name="connsiteX19" fmla="*/ 261559 w 773802"/>
                    <a:gd name="connsiteY19" fmla="*/ 552112 h 1272306"/>
                    <a:gd name="connsiteX20" fmla="*/ 250686 w 773802"/>
                    <a:gd name="connsiteY20" fmla="*/ 576275 h 1272306"/>
                    <a:gd name="connsiteX21" fmla="*/ 255518 w 773802"/>
                    <a:gd name="connsiteY21" fmla="*/ 637889 h 1272306"/>
                    <a:gd name="connsiteX22" fmla="*/ 276056 w 773802"/>
                    <a:gd name="connsiteY22" fmla="*/ 694671 h 1272306"/>
                    <a:gd name="connsiteX23" fmla="*/ 292970 w 773802"/>
                    <a:gd name="connsiteY23" fmla="*/ 716417 h 1272306"/>
                    <a:gd name="connsiteX24" fmla="*/ 296595 w 773802"/>
                    <a:gd name="connsiteY24" fmla="*/ 704335 h 1272306"/>
                    <a:gd name="connsiteX25" fmla="*/ 305052 w 773802"/>
                    <a:gd name="connsiteY25" fmla="*/ 687422 h 1272306"/>
                    <a:gd name="connsiteX26" fmla="*/ 320757 w 773802"/>
                    <a:gd name="connsiteY26" fmla="*/ 664467 h 1272306"/>
                    <a:gd name="connsiteX27" fmla="*/ 328005 w 773802"/>
                    <a:gd name="connsiteY27" fmla="*/ 647554 h 1272306"/>
                    <a:gd name="connsiteX28" fmla="*/ 326798 w 773802"/>
                    <a:gd name="connsiteY28" fmla="*/ 676549 h 1272306"/>
                    <a:gd name="connsiteX29" fmla="*/ 318341 w 773802"/>
                    <a:gd name="connsiteY29" fmla="*/ 764741 h 1272306"/>
                    <a:gd name="connsiteX30" fmla="*/ 314716 w 773802"/>
                    <a:gd name="connsiteY30" fmla="*/ 837229 h 1272306"/>
                    <a:gd name="connsiteX31" fmla="*/ 305052 w 773802"/>
                    <a:gd name="connsiteY31" fmla="*/ 874681 h 1272306"/>
                    <a:gd name="connsiteX32" fmla="*/ 274848 w 773802"/>
                    <a:gd name="connsiteY32" fmla="*/ 979788 h 1272306"/>
                    <a:gd name="connsiteX33" fmla="*/ 274848 w 773802"/>
                    <a:gd name="connsiteY33" fmla="*/ 973747 h 1272306"/>
                    <a:gd name="connsiteX34" fmla="*/ 201153 w 773802"/>
                    <a:gd name="connsiteY34" fmla="*/ 799777 h 1272306"/>
                    <a:gd name="connsiteX35" fmla="*/ 104503 w 773802"/>
                    <a:gd name="connsiteY35" fmla="*/ 769574 h 1272306"/>
                    <a:gd name="connsiteX36" fmla="*/ 1812 w 773802"/>
                    <a:gd name="connsiteY36" fmla="*/ 770782 h 1272306"/>
                    <a:gd name="connsiteX37" fmla="*/ 1812 w 773802"/>
                    <a:gd name="connsiteY37" fmla="*/ 776823 h 1272306"/>
                    <a:gd name="connsiteX38" fmla="*/ 3021 w 773802"/>
                    <a:gd name="connsiteY38" fmla="*/ 779239 h 1272306"/>
                    <a:gd name="connsiteX39" fmla="*/ 135914 w 773802"/>
                    <a:gd name="connsiteY39" fmla="*/ 840853 h 1272306"/>
                    <a:gd name="connsiteX40" fmla="*/ 176990 w 773802"/>
                    <a:gd name="connsiteY40" fmla="*/ 855351 h 1272306"/>
                    <a:gd name="connsiteX41" fmla="*/ 224107 w 773802"/>
                    <a:gd name="connsiteY41" fmla="*/ 910924 h 1272306"/>
                    <a:gd name="connsiteX42" fmla="*/ 228939 w 773802"/>
                    <a:gd name="connsiteY42" fmla="*/ 1037777 h 1272306"/>
                    <a:gd name="connsiteX43" fmla="*/ 189071 w 773802"/>
                    <a:gd name="connsiteY43" fmla="*/ 1157381 h 1272306"/>
                    <a:gd name="connsiteX44" fmla="*/ 121417 w 773802"/>
                    <a:gd name="connsiteY44" fmla="*/ 1258864 h 1272306"/>
                    <a:gd name="connsiteX45" fmla="*/ 119000 w 773802"/>
                    <a:gd name="connsiteY45" fmla="*/ 1262488 h 1272306"/>
                    <a:gd name="connsiteX46" fmla="*/ 120208 w 773802"/>
                    <a:gd name="connsiteY46" fmla="*/ 1264905 h 1272306"/>
                    <a:gd name="connsiteX47" fmla="*/ 123833 w 773802"/>
                    <a:gd name="connsiteY47" fmla="*/ 1272153 h 1272306"/>
                    <a:gd name="connsiteX48" fmla="*/ 180614 w 773802"/>
                    <a:gd name="connsiteY48" fmla="*/ 1209331 h 1272306"/>
                    <a:gd name="connsiteX49" fmla="*/ 196320 w 773802"/>
                    <a:gd name="connsiteY49" fmla="*/ 1188793 h 1272306"/>
                    <a:gd name="connsiteX50" fmla="*/ 221691 w 773802"/>
                    <a:gd name="connsiteY50" fmla="*/ 1151341 h 1272306"/>
                    <a:gd name="connsiteX51" fmla="*/ 244645 w 773802"/>
                    <a:gd name="connsiteY51" fmla="*/ 1112681 h 1272306"/>
                    <a:gd name="connsiteX52" fmla="*/ 244645 w 773802"/>
                    <a:gd name="connsiteY52" fmla="*/ 1112681 h 1272306"/>
                    <a:gd name="connsiteX53" fmla="*/ 244645 w 773802"/>
                    <a:gd name="connsiteY53" fmla="*/ 1112681 h 1272306"/>
                    <a:gd name="connsiteX54" fmla="*/ 244645 w 773802"/>
                    <a:gd name="connsiteY54" fmla="*/ 1111473 h 1272306"/>
                    <a:gd name="connsiteX55" fmla="*/ 253102 w 773802"/>
                    <a:gd name="connsiteY55" fmla="*/ 1095767 h 1272306"/>
                    <a:gd name="connsiteX56" fmla="*/ 308676 w 773802"/>
                    <a:gd name="connsiteY56" fmla="*/ 948376 h 1272306"/>
                    <a:gd name="connsiteX57" fmla="*/ 341295 w 773802"/>
                    <a:gd name="connsiteY57" fmla="*/ 817899 h 1272306"/>
                    <a:gd name="connsiteX58" fmla="*/ 371498 w 773802"/>
                    <a:gd name="connsiteY58" fmla="*/ 681381 h 1272306"/>
                    <a:gd name="connsiteX59" fmla="*/ 371498 w 773802"/>
                    <a:gd name="connsiteY59" fmla="*/ 681381 h 1272306"/>
                    <a:gd name="connsiteX60" fmla="*/ 371498 w 773802"/>
                    <a:gd name="connsiteY60" fmla="*/ 681381 h 1272306"/>
                    <a:gd name="connsiteX61" fmla="*/ 372706 w 773802"/>
                    <a:gd name="connsiteY61" fmla="*/ 680173 h 1272306"/>
                    <a:gd name="connsiteX62" fmla="*/ 431904 w 773802"/>
                    <a:gd name="connsiteY62" fmla="*/ 611310 h 1272306"/>
                    <a:gd name="connsiteX63" fmla="*/ 510432 w 773802"/>
                    <a:gd name="connsiteY63" fmla="*/ 579899 h 1272306"/>
                    <a:gd name="connsiteX64" fmla="*/ 517681 w 773802"/>
                    <a:gd name="connsiteY64" fmla="*/ 585939 h 1272306"/>
                    <a:gd name="connsiteX65" fmla="*/ 549092 w 773802"/>
                    <a:gd name="connsiteY65" fmla="*/ 602853 h 1272306"/>
                    <a:gd name="connsiteX66" fmla="*/ 537010 w 773802"/>
                    <a:gd name="connsiteY66" fmla="*/ 616143 h 1272306"/>
                    <a:gd name="connsiteX67" fmla="*/ 501975 w 773802"/>
                    <a:gd name="connsiteY67" fmla="*/ 634264 h 1272306"/>
                    <a:gd name="connsiteX68" fmla="*/ 493518 w 773802"/>
                    <a:gd name="connsiteY68" fmla="*/ 674132 h 1272306"/>
                    <a:gd name="connsiteX69" fmla="*/ 489894 w 773802"/>
                    <a:gd name="connsiteY69" fmla="*/ 709168 h 1272306"/>
                    <a:gd name="connsiteX70" fmla="*/ 486270 w 773802"/>
                    <a:gd name="connsiteY70" fmla="*/ 723665 h 1272306"/>
                    <a:gd name="connsiteX71" fmla="*/ 509224 w 773802"/>
                    <a:gd name="connsiteY71" fmla="*/ 730914 h 1272306"/>
                    <a:gd name="connsiteX72" fmla="*/ 551508 w 773802"/>
                    <a:gd name="connsiteY72" fmla="*/ 707960 h 1272306"/>
                    <a:gd name="connsiteX73" fmla="*/ 562382 w 773802"/>
                    <a:gd name="connsiteY73" fmla="*/ 686214 h 1272306"/>
                    <a:gd name="connsiteX74" fmla="*/ 570839 w 773802"/>
                    <a:gd name="connsiteY74" fmla="*/ 726082 h 1272306"/>
                    <a:gd name="connsiteX75" fmla="*/ 582920 w 773802"/>
                    <a:gd name="connsiteY75" fmla="*/ 744204 h 1272306"/>
                    <a:gd name="connsiteX76" fmla="*/ 591376 w 773802"/>
                    <a:gd name="connsiteY76" fmla="*/ 752660 h 1272306"/>
                    <a:gd name="connsiteX77" fmla="*/ 603457 w 773802"/>
                    <a:gd name="connsiteY77" fmla="*/ 774407 h 1272306"/>
                    <a:gd name="connsiteX78" fmla="*/ 614331 w 773802"/>
                    <a:gd name="connsiteY78" fmla="*/ 780447 h 1272306"/>
                    <a:gd name="connsiteX79" fmla="*/ 627620 w 773802"/>
                    <a:gd name="connsiteY79" fmla="*/ 750244 h 1272306"/>
                    <a:gd name="connsiteX80" fmla="*/ 626412 w 773802"/>
                    <a:gd name="connsiteY80" fmla="*/ 734538 h 1272306"/>
                    <a:gd name="connsiteX81" fmla="*/ 621579 w 773802"/>
                    <a:gd name="connsiteY81" fmla="*/ 698295 h 1272306"/>
                    <a:gd name="connsiteX82" fmla="*/ 609498 w 773802"/>
                    <a:gd name="connsiteY82" fmla="*/ 664467 h 1272306"/>
                    <a:gd name="connsiteX83" fmla="*/ 603457 w 773802"/>
                    <a:gd name="connsiteY83" fmla="*/ 651178 h 1272306"/>
                    <a:gd name="connsiteX84" fmla="*/ 613123 w 773802"/>
                    <a:gd name="connsiteY84" fmla="*/ 664467 h 1272306"/>
                    <a:gd name="connsiteX85" fmla="*/ 630036 w 773802"/>
                    <a:gd name="connsiteY85" fmla="*/ 711584 h 1272306"/>
                    <a:gd name="connsiteX86" fmla="*/ 657823 w 773802"/>
                    <a:gd name="connsiteY86" fmla="*/ 733331 h 1272306"/>
                    <a:gd name="connsiteX87" fmla="*/ 679570 w 773802"/>
                    <a:gd name="connsiteY87" fmla="*/ 732122 h 1272306"/>
                    <a:gd name="connsiteX88" fmla="*/ 689234 w 773802"/>
                    <a:gd name="connsiteY88" fmla="*/ 734538 h 1272306"/>
                    <a:gd name="connsiteX89" fmla="*/ 696483 w 773802"/>
                    <a:gd name="connsiteY89" fmla="*/ 699503 h 1272306"/>
                    <a:gd name="connsiteX90" fmla="*/ 679570 w 773802"/>
                    <a:gd name="connsiteY90" fmla="*/ 652386 h 1272306"/>
                    <a:gd name="connsiteX91" fmla="*/ 650574 w 773802"/>
                    <a:gd name="connsiteY91" fmla="*/ 617351 h 1272306"/>
                    <a:gd name="connsiteX92" fmla="*/ 632452 w 773802"/>
                    <a:gd name="connsiteY92" fmla="*/ 608894 h 1272306"/>
                    <a:gd name="connsiteX93" fmla="*/ 638493 w 773802"/>
                    <a:gd name="connsiteY93" fmla="*/ 608894 h 1272306"/>
                    <a:gd name="connsiteX94" fmla="*/ 675945 w 773802"/>
                    <a:gd name="connsiteY94" fmla="*/ 605270 h 1272306"/>
                    <a:gd name="connsiteX95" fmla="*/ 703732 w 773802"/>
                    <a:gd name="connsiteY95" fmla="*/ 584731 h 1272306"/>
                    <a:gd name="connsiteX96" fmla="*/ 735143 w 773802"/>
                    <a:gd name="connsiteY96" fmla="*/ 552112 h 1272306"/>
                    <a:gd name="connsiteX97" fmla="*/ 736351 w 773802"/>
                    <a:gd name="connsiteY97" fmla="*/ 549696 h 1272306"/>
                    <a:gd name="connsiteX98" fmla="*/ 731519 w 773802"/>
                    <a:gd name="connsiteY98" fmla="*/ 541239 h 1272306"/>
                    <a:gd name="connsiteX99" fmla="*/ 712188 w 773802"/>
                    <a:gd name="connsiteY99" fmla="*/ 523117 h 1272306"/>
                    <a:gd name="connsiteX100" fmla="*/ 689234 w 773802"/>
                    <a:gd name="connsiteY100" fmla="*/ 502579 h 1272306"/>
                    <a:gd name="connsiteX101" fmla="*/ 643326 w 773802"/>
                    <a:gd name="connsiteY101" fmla="*/ 514660 h 1272306"/>
                    <a:gd name="connsiteX102" fmla="*/ 656615 w 773802"/>
                    <a:gd name="connsiteY102" fmla="*/ 496538 h 1272306"/>
                    <a:gd name="connsiteX103" fmla="*/ 678361 w 773802"/>
                    <a:gd name="connsiteY103" fmla="*/ 455462 h 1272306"/>
                    <a:gd name="connsiteX104" fmla="*/ 686818 w 773802"/>
                    <a:gd name="connsiteY104" fmla="*/ 416802 h 1272306"/>
                    <a:gd name="connsiteX105" fmla="*/ 680777 w 773802"/>
                    <a:gd name="connsiteY105" fmla="*/ 398680 h 1272306"/>
                    <a:gd name="connsiteX106" fmla="*/ 673529 w 773802"/>
                    <a:gd name="connsiteY106" fmla="*/ 384183 h 1272306"/>
                    <a:gd name="connsiteX107" fmla="*/ 661448 w 773802"/>
                    <a:gd name="connsiteY107" fmla="*/ 387807 h 1272306"/>
                    <a:gd name="connsiteX108" fmla="*/ 652991 w 773802"/>
                    <a:gd name="connsiteY108" fmla="*/ 401097 h 1272306"/>
                    <a:gd name="connsiteX109" fmla="*/ 638493 w 773802"/>
                    <a:gd name="connsiteY109" fmla="*/ 425259 h 1272306"/>
                    <a:gd name="connsiteX110" fmla="*/ 614331 w 773802"/>
                    <a:gd name="connsiteY110" fmla="*/ 465127 h 1272306"/>
                    <a:gd name="connsiteX111" fmla="*/ 602249 w 773802"/>
                    <a:gd name="connsiteY111" fmla="*/ 422843 h 1272306"/>
                    <a:gd name="connsiteX112" fmla="*/ 573254 w 773802"/>
                    <a:gd name="connsiteY112" fmla="*/ 397472 h 1272306"/>
                    <a:gd name="connsiteX113" fmla="*/ 572046 w 773802"/>
                    <a:gd name="connsiteY113" fmla="*/ 398680 h 1272306"/>
                    <a:gd name="connsiteX114" fmla="*/ 570839 w 773802"/>
                    <a:gd name="connsiteY114" fmla="*/ 399889 h 1272306"/>
                    <a:gd name="connsiteX115" fmla="*/ 562382 w 773802"/>
                    <a:gd name="connsiteY115" fmla="*/ 415594 h 1272306"/>
                    <a:gd name="connsiteX116" fmla="*/ 561173 w 773802"/>
                    <a:gd name="connsiteY116" fmla="*/ 424051 h 1272306"/>
                    <a:gd name="connsiteX117" fmla="*/ 551508 w 773802"/>
                    <a:gd name="connsiteY117" fmla="*/ 438548 h 1272306"/>
                    <a:gd name="connsiteX118" fmla="*/ 552717 w 773802"/>
                    <a:gd name="connsiteY118" fmla="*/ 472376 h 1272306"/>
                    <a:gd name="connsiteX119" fmla="*/ 552717 w 773802"/>
                    <a:gd name="connsiteY119" fmla="*/ 523117 h 1272306"/>
                    <a:gd name="connsiteX120" fmla="*/ 555132 w 773802"/>
                    <a:gd name="connsiteY120" fmla="*/ 529158 h 1272306"/>
                    <a:gd name="connsiteX121" fmla="*/ 515264 w 773802"/>
                    <a:gd name="connsiteY121" fmla="*/ 544863 h 1272306"/>
                    <a:gd name="connsiteX122" fmla="*/ 503183 w 773802"/>
                    <a:gd name="connsiteY122" fmla="*/ 555736 h 1272306"/>
                    <a:gd name="connsiteX123" fmla="*/ 434320 w 773802"/>
                    <a:gd name="connsiteY123" fmla="*/ 587148 h 1272306"/>
                    <a:gd name="connsiteX124" fmla="*/ 421031 w 773802"/>
                    <a:gd name="connsiteY124" fmla="*/ 596813 h 1272306"/>
                    <a:gd name="connsiteX125" fmla="*/ 421031 w 773802"/>
                    <a:gd name="connsiteY125" fmla="*/ 590772 h 1272306"/>
                    <a:gd name="connsiteX126" fmla="*/ 427072 w 773802"/>
                    <a:gd name="connsiteY126" fmla="*/ 571442 h 1272306"/>
                    <a:gd name="connsiteX127" fmla="*/ 429488 w 773802"/>
                    <a:gd name="connsiteY127" fmla="*/ 564193 h 1272306"/>
                    <a:gd name="connsiteX128" fmla="*/ 423447 w 773802"/>
                    <a:gd name="connsiteY128" fmla="*/ 547279 h 1272306"/>
                    <a:gd name="connsiteX129" fmla="*/ 411366 w 773802"/>
                    <a:gd name="connsiteY129" fmla="*/ 521909 h 1272306"/>
                    <a:gd name="connsiteX130" fmla="*/ 410158 w 773802"/>
                    <a:gd name="connsiteY130" fmla="*/ 519493 h 1272306"/>
                    <a:gd name="connsiteX131" fmla="*/ 429488 w 773802"/>
                    <a:gd name="connsiteY131" fmla="*/ 462711 h 1272306"/>
                    <a:gd name="connsiteX132" fmla="*/ 471772 w 773802"/>
                    <a:gd name="connsiteY132" fmla="*/ 373310 h 1272306"/>
                    <a:gd name="connsiteX133" fmla="*/ 527346 w 773802"/>
                    <a:gd name="connsiteY133" fmla="*/ 302031 h 1272306"/>
                    <a:gd name="connsiteX134" fmla="*/ 549092 w 773802"/>
                    <a:gd name="connsiteY134" fmla="*/ 300822 h 1272306"/>
                    <a:gd name="connsiteX135" fmla="*/ 569630 w 773802"/>
                    <a:gd name="connsiteY135" fmla="*/ 292366 h 1272306"/>
                    <a:gd name="connsiteX136" fmla="*/ 580503 w 773802"/>
                    <a:gd name="connsiteY136" fmla="*/ 281492 h 1272306"/>
                    <a:gd name="connsiteX137" fmla="*/ 581711 w 773802"/>
                    <a:gd name="connsiteY137" fmla="*/ 288741 h 1272306"/>
                    <a:gd name="connsiteX138" fmla="*/ 587752 w 773802"/>
                    <a:gd name="connsiteY138" fmla="*/ 302031 h 1272306"/>
                    <a:gd name="connsiteX139" fmla="*/ 599833 w 773802"/>
                    <a:gd name="connsiteY139" fmla="*/ 294782 h 1272306"/>
                    <a:gd name="connsiteX140" fmla="*/ 610706 w 773802"/>
                    <a:gd name="connsiteY140" fmla="*/ 254914 h 1272306"/>
                    <a:gd name="connsiteX141" fmla="*/ 614331 w 773802"/>
                    <a:gd name="connsiteY141" fmla="*/ 262163 h 1272306"/>
                    <a:gd name="connsiteX142" fmla="*/ 626412 w 773802"/>
                    <a:gd name="connsiteY142" fmla="*/ 291158 h 1272306"/>
                    <a:gd name="connsiteX143" fmla="*/ 636077 w 773802"/>
                    <a:gd name="connsiteY143" fmla="*/ 314112 h 1272306"/>
                    <a:gd name="connsiteX144" fmla="*/ 649366 w 773802"/>
                    <a:gd name="connsiteY144" fmla="*/ 341899 h 1272306"/>
                    <a:gd name="connsiteX145" fmla="*/ 673529 w 773802"/>
                    <a:gd name="connsiteY145" fmla="*/ 378142 h 1272306"/>
                    <a:gd name="connsiteX146" fmla="*/ 691651 w 773802"/>
                    <a:gd name="connsiteY146" fmla="*/ 387807 h 1272306"/>
                    <a:gd name="connsiteX147" fmla="*/ 707356 w 773802"/>
                    <a:gd name="connsiteY147" fmla="*/ 403513 h 1272306"/>
                    <a:gd name="connsiteX148" fmla="*/ 709773 w 773802"/>
                    <a:gd name="connsiteY148" fmla="*/ 403513 h 1272306"/>
                    <a:gd name="connsiteX149" fmla="*/ 712188 w 773802"/>
                    <a:gd name="connsiteY149" fmla="*/ 393848 h 1272306"/>
                    <a:gd name="connsiteX150" fmla="*/ 715813 w 773802"/>
                    <a:gd name="connsiteY150" fmla="*/ 368477 h 1272306"/>
                    <a:gd name="connsiteX151" fmla="*/ 708564 w 773802"/>
                    <a:gd name="connsiteY151" fmla="*/ 326193 h 1272306"/>
                    <a:gd name="connsiteX152" fmla="*/ 683194 w 773802"/>
                    <a:gd name="connsiteY152" fmla="*/ 285117 h 1272306"/>
                    <a:gd name="connsiteX153" fmla="*/ 662656 w 773802"/>
                    <a:gd name="connsiteY153" fmla="*/ 265787 h 1272306"/>
                    <a:gd name="connsiteX154" fmla="*/ 654199 w 773802"/>
                    <a:gd name="connsiteY154" fmla="*/ 258538 h 1272306"/>
                    <a:gd name="connsiteX155" fmla="*/ 665072 w 773802"/>
                    <a:gd name="connsiteY155" fmla="*/ 262163 h 1272306"/>
                    <a:gd name="connsiteX156" fmla="*/ 707356 w 773802"/>
                    <a:gd name="connsiteY156" fmla="*/ 265787 h 1272306"/>
                    <a:gd name="connsiteX157" fmla="*/ 747224 w 773802"/>
                    <a:gd name="connsiteY157" fmla="*/ 244041 h 1272306"/>
                    <a:gd name="connsiteX158" fmla="*/ 762930 w 773802"/>
                    <a:gd name="connsiteY158" fmla="*/ 236792 h 1272306"/>
                    <a:gd name="connsiteX159" fmla="*/ 770179 w 773802"/>
                    <a:gd name="connsiteY159" fmla="*/ 235584 h 1272306"/>
                    <a:gd name="connsiteX160" fmla="*/ 773803 w 773802"/>
                    <a:gd name="connsiteY160" fmla="*/ 229543 h 1272306"/>
                    <a:gd name="connsiteX161" fmla="*/ 765346 w 773802"/>
                    <a:gd name="connsiteY161" fmla="*/ 217462 h 1272306"/>
                    <a:gd name="connsiteX162" fmla="*/ 754473 w 773802"/>
                    <a:gd name="connsiteY162" fmla="*/ 200548 h 1272306"/>
                    <a:gd name="connsiteX163" fmla="*/ 715813 w 773802"/>
                    <a:gd name="connsiteY163" fmla="*/ 184843 h 1272306"/>
                    <a:gd name="connsiteX164" fmla="*/ 690442 w 773802"/>
                    <a:gd name="connsiteY164" fmla="*/ 182427 h 1272306"/>
                    <a:gd name="connsiteX165" fmla="*/ 668696 w 773802"/>
                    <a:gd name="connsiteY165" fmla="*/ 180010 h 1272306"/>
                    <a:gd name="connsiteX166" fmla="*/ 638493 w 773802"/>
                    <a:gd name="connsiteY166" fmla="*/ 193300 h 1272306"/>
                    <a:gd name="connsiteX167" fmla="*/ 648158 w 773802"/>
                    <a:gd name="connsiteY167" fmla="*/ 182427 h 1272306"/>
                    <a:gd name="connsiteX168" fmla="*/ 669904 w 773802"/>
                    <a:gd name="connsiteY168" fmla="*/ 146183 h 1272306"/>
                    <a:gd name="connsiteX169" fmla="*/ 700107 w 773802"/>
                    <a:gd name="connsiteY169" fmla="*/ 117188 h 1272306"/>
                    <a:gd name="connsiteX170" fmla="*/ 709773 w 773802"/>
                    <a:gd name="connsiteY170" fmla="*/ 90609 h 1272306"/>
                    <a:gd name="connsiteX171" fmla="*/ 686818 w 773802"/>
                    <a:gd name="connsiteY171" fmla="*/ 83360 h 1272306"/>
                    <a:gd name="connsiteX172" fmla="*/ 679570 w 773802"/>
                    <a:gd name="connsiteY172" fmla="*/ 84569 h 1272306"/>
                    <a:gd name="connsiteX173" fmla="*/ 652991 w 773802"/>
                    <a:gd name="connsiteY173" fmla="*/ 70071 h 1272306"/>
                    <a:gd name="connsiteX174" fmla="*/ 620371 w 773802"/>
                    <a:gd name="connsiteY174" fmla="*/ 79736 h 1272306"/>
                    <a:gd name="connsiteX175" fmla="*/ 592585 w 773802"/>
                    <a:gd name="connsiteY175" fmla="*/ 170345 h 1272306"/>
                    <a:gd name="connsiteX176" fmla="*/ 591376 w 773802"/>
                    <a:gd name="connsiteY176" fmla="*/ 170345 h 1272306"/>
                    <a:gd name="connsiteX177" fmla="*/ 591376 w 773802"/>
                    <a:gd name="connsiteY177" fmla="*/ 157056 h 1272306"/>
                    <a:gd name="connsiteX178" fmla="*/ 590168 w 773802"/>
                    <a:gd name="connsiteY178" fmla="*/ 129269 h 1272306"/>
                    <a:gd name="connsiteX179" fmla="*/ 582920 w 773802"/>
                    <a:gd name="connsiteY179" fmla="*/ 89401 h 1272306"/>
                    <a:gd name="connsiteX180" fmla="*/ 575671 w 773802"/>
                    <a:gd name="connsiteY180" fmla="*/ 68863 h 1272306"/>
                    <a:gd name="connsiteX181" fmla="*/ 558757 w 773802"/>
                    <a:gd name="connsiteY181" fmla="*/ 38660 h 1272306"/>
                    <a:gd name="connsiteX182" fmla="*/ 532178 w 773802"/>
                    <a:gd name="connsiteY182" fmla="*/ 2416 h 1272306"/>
                    <a:gd name="connsiteX183" fmla="*/ 515264 w 773802"/>
                    <a:gd name="connsiteY183" fmla="*/ 1208 h 1272306"/>
                    <a:gd name="connsiteX184" fmla="*/ 505600 w 773802"/>
                    <a:gd name="connsiteY184" fmla="*/ 31411 h 1272306"/>
                    <a:gd name="connsiteX185" fmla="*/ 509224 w 773802"/>
                    <a:gd name="connsiteY185" fmla="*/ 78528 h 1272306"/>
                    <a:gd name="connsiteX186" fmla="*/ 521305 w 773802"/>
                    <a:gd name="connsiteY186" fmla="*/ 107523 h 1272306"/>
                    <a:gd name="connsiteX187" fmla="*/ 526138 w 773802"/>
                    <a:gd name="connsiteY187" fmla="*/ 117188 h 1272306"/>
                    <a:gd name="connsiteX188" fmla="*/ 505600 w 773802"/>
                    <a:gd name="connsiteY188" fmla="*/ 96650 h 1272306"/>
                    <a:gd name="connsiteX189" fmla="*/ 477813 w 773802"/>
                    <a:gd name="connsiteY189" fmla="*/ 61614 h 1272306"/>
                    <a:gd name="connsiteX190" fmla="*/ 456067 w 773802"/>
                    <a:gd name="connsiteY190" fmla="*/ 55574 h 1272306"/>
                    <a:gd name="connsiteX191" fmla="*/ 456067 w 773802"/>
                    <a:gd name="connsiteY191" fmla="*/ 71279 h 1272306"/>
                    <a:gd name="connsiteX192" fmla="*/ 456067 w 773802"/>
                    <a:gd name="connsiteY192" fmla="*/ 97858 h 1272306"/>
                    <a:gd name="connsiteX193" fmla="*/ 463315 w 773802"/>
                    <a:gd name="connsiteY193" fmla="*/ 118396 h 1272306"/>
                    <a:gd name="connsiteX194" fmla="*/ 472980 w 773802"/>
                    <a:gd name="connsiteY194" fmla="*/ 143767 h 1272306"/>
                    <a:gd name="connsiteX195" fmla="*/ 498351 w 773802"/>
                    <a:gd name="connsiteY195" fmla="*/ 167929 h 1272306"/>
                    <a:gd name="connsiteX196" fmla="*/ 522514 w 773802"/>
                    <a:gd name="connsiteY196" fmla="*/ 178802 h 1272306"/>
                    <a:gd name="connsiteX197" fmla="*/ 538219 w 773802"/>
                    <a:gd name="connsiteY197" fmla="*/ 188467 h 1272306"/>
                    <a:gd name="connsiteX198" fmla="*/ 521305 w 773802"/>
                    <a:gd name="connsiteY198" fmla="*/ 193300 h 1272306"/>
                    <a:gd name="connsiteX199" fmla="*/ 511640 w 773802"/>
                    <a:gd name="connsiteY199" fmla="*/ 209005 h 1272306"/>
                    <a:gd name="connsiteX200" fmla="*/ 523721 w 773802"/>
                    <a:gd name="connsiteY200" fmla="*/ 223503 h 1272306"/>
                    <a:gd name="connsiteX201" fmla="*/ 524929 w 773802"/>
                    <a:gd name="connsiteY201" fmla="*/ 223503 h 1272306"/>
                    <a:gd name="connsiteX202" fmla="*/ 527346 w 773802"/>
                    <a:gd name="connsiteY202" fmla="*/ 228335 h 1272306"/>
                    <a:gd name="connsiteX203" fmla="*/ 518889 w 773802"/>
                    <a:gd name="connsiteY203" fmla="*/ 250082 h 1272306"/>
                    <a:gd name="connsiteX204" fmla="*/ 514057 w 773802"/>
                    <a:gd name="connsiteY204" fmla="*/ 270619 h 1272306"/>
                    <a:gd name="connsiteX205" fmla="*/ 515264 w 773802"/>
                    <a:gd name="connsiteY205" fmla="*/ 277868 h 1272306"/>
                    <a:gd name="connsiteX206" fmla="*/ 456067 w 773802"/>
                    <a:gd name="connsiteY206" fmla="*/ 361229 h 1272306"/>
                    <a:gd name="connsiteX207" fmla="*/ 452442 w 773802"/>
                    <a:gd name="connsiteY207" fmla="*/ 356396 h 1272306"/>
                    <a:gd name="connsiteX208" fmla="*/ 446401 w 773802"/>
                    <a:gd name="connsiteY208" fmla="*/ 351564 h 1272306"/>
                    <a:gd name="connsiteX209" fmla="*/ 441569 w 773802"/>
                    <a:gd name="connsiteY209" fmla="*/ 340691 h 1272306"/>
                    <a:gd name="connsiteX210" fmla="*/ 423447 w 773802"/>
                    <a:gd name="connsiteY210" fmla="*/ 335858 h 1272306"/>
                    <a:gd name="connsiteX211" fmla="*/ 401701 w 773802"/>
                    <a:gd name="connsiteY211" fmla="*/ 333442 h 1272306"/>
                    <a:gd name="connsiteX212" fmla="*/ 376330 w 773802"/>
                    <a:gd name="connsiteY212" fmla="*/ 338274 h 1272306"/>
                    <a:gd name="connsiteX213" fmla="*/ 334046 w 773802"/>
                    <a:gd name="connsiteY213" fmla="*/ 380559 h 1272306"/>
                    <a:gd name="connsiteX214" fmla="*/ 317133 w 773802"/>
                    <a:gd name="connsiteY214" fmla="*/ 411970 h 1272306"/>
                    <a:gd name="connsiteX215" fmla="*/ 301427 w 773802"/>
                    <a:gd name="connsiteY215" fmla="*/ 447005 h 1272306"/>
                    <a:gd name="connsiteX216" fmla="*/ 301427 w 773802"/>
                    <a:gd name="connsiteY216" fmla="*/ 447005 h 1272306"/>
                    <a:gd name="connsiteX217" fmla="*/ 300219 w 773802"/>
                    <a:gd name="connsiteY217" fmla="*/ 448214 h 1272306"/>
                    <a:gd name="connsiteX218" fmla="*/ 300219 w 773802"/>
                    <a:gd name="connsiteY218" fmla="*/ 448214 h 1272306"/>
                    <a:gd name="connsiteX219" fmla="*/ 297802 w 773802"/>
                    <a:gd name="connsiteY219" fmla="*/ 447005 h 1272306"/>
                    <a:gd name="connsiteX220" fmla="*/ 331630 w 773802"/>
                    <a:gd name="connsiteY220" fmla="*/ 335858 h 1272306"/>
                    <a:gd name="connsiteX221" fmla="*/ 334046 w 773802"/>
                    <a:gd name="connsiteY221" fmla="*/ 282701 h 1272306"/>
                    <a:gd name="connsiteX222" fmla="*/ 326798 w 773802"/>
                    <a:gd name="connsiteY222" fmla="*/ 257330 h 1272306"/>
                    <a:gd name="connsiteX223" fmla="*/ 314716 w 773802"/>
                    <a:gd name="connsiteY223" fmla="*/ 235584 h 1272306"/>
                    <a:gd name="connsiteX224" fmla="*/ 312300 w 773802"/>
                    <a:gd name="connsiteY224" fmla="*/ 229543 h 1272306"/>
                    <a:gd name="connsiteX225" fmla="*/ 307467 w 773802"/>
                    <a:gd name="connsiteY225" fmla="*/ 231960 h 1272306"/>
                    <a:gd name="connsiteX226" fmla="*/ 305052 w 773802"/>
                    <a:gd name="connsiteY226" fmla="*/ 234376 h 1272306"/>
                    <a:gd name="connsiteX227" fmla="*/ 301427 w 773802"/>
                    <a:gd name="connsiteY227" fmla="*/ 238000 h 1272306"/>
                    <a:gd name="connsiteX228" fmla="*/ 297802 w 773802"/>
                    <a:gd name="connsiteY228" fmla="*/ 244041 h 1272306"/>
                    <a:gd name="connsiteX229" fmla="*/ 297802 w 773802"/>
                    <a:gd name="connsiteY229" fmla="*/ 244041 h 1272306"/>
                    <a:gd name="connsiteX230" fmla="*/ 296595 w 773802"/>
                    <a:gd name="connsiteY230" fmla="*/ 245249 h 1272306"/>
                    <a:gd name="connsiteX231" fmla="*/ 282097 w 773802"/>
                    <a:gd name="connsiteY231" fmla="*/ 268203 h 1272306"/>
                    <a:gd name="connsiteX232" fmla="*/ 263975 w 773802"/>
                    <a:gd name="connsiteY232" fmla="*/ 321361 h 1272306"/>
                    <a:gd name="connsiteX233" fmla="*/ 257934 w 773802"/>
                    <a:gd name="connsiteY233" fmla="*/ 370894 h 1272306"/>
                    <a:gd name="connsiteX234" fmla="*/ 271224 w 773802"/>
                    <a:gd name="connsiteY234" fmla="*/ 418011 h 1272306"/>
                    <a:gd name="connsiteX235" fmla="*/ 268808 w 773802"/>
                    <a:gd name="connsiteY235" fmla="*/ 418011 h 1272306"/>
                    <a:gd name="connsiteX236" fmla="*/ 265183 w 773802"/>
                    <a:gd name="connsiteY236" fmla="*/ 424051 h 1272306"/>
                    <a:gd name="connsiteX237" fmla="*/ 262767 w 773802"/>
                    <a:gd name="connsiteY237" fmla="*/ 408345 h 1272306"/>
                    <a:gd name="connsiteX238" fmla="*/ 248270 w 773802"/>
                    <a:gd name="connsiteY238" fmla="*/ 378142 h 1272306"/>
                    <a:gd name="connsiteX239" fmla="*/ 230148 w 773802"/>
                    <a:gd name="connsiteY239" fmla="*/ 355188 h 1272306"/>
                    <a:gd name="connsiteX240" fmla="*/ 199945 w 773802"/>
                    <a:gd name="connsiteY240" fmla="*/ 346731 h 1272306"/>
                    <a:gd name="connsiteX241" fmla="*/ 144371 w 773802"/>
                    <a:gd name="connsiteY241" fmla="*/ 338274 h 1272306"/>
                    <a:gd name="connsiteX242" fmla="*/ 128665 w 773802"/>
                    <a:gd name="connsiteY242" fmla="*/ 344315 h 1272306"/>
                    <a:gd name="connsiteX243" fmla="*/ 126249 w 773802"/>
                    <a:gd name="connsiteY243" fmla="*/ 355188 h 1272306"/>
                    <a:gd name="connsiteX244" fmla="*/ 132289 w 773802"/>
                    <a:gd name="connsiteY244" fmla="*/ 358813 h 1272306"/>
                    <a:gd name="connsiteX245" fmla="*/ 132289 w 773802"/>
                    <a:gd name="connsiteY245" fmla="*/ 358813 h 1272306"/>
                    <a:gd name="connsiteX246" fmla="*/ 263975 w 773802"/>
                    <a:gd name="connsiteY246" fmla="*/ 909716 h 1272306"/>
                    <a:gd name="connsiteX247" fmla="*/ 261559 w 773802"/>
                    <a:gd name="connsiteY247" fmla="*/ 910924 h 1272306"/>
                    <a:gd name="connsiteX248" fmla="*/ 271224 w 773802"/>
                    <a:gd name="connsiteY248" fmla="*/ 955625 h 1272306"/>
                    <a:gd name="connsiteX249" fmla="*/ 262767 w 773802"/>
                    <a:gd name="connsiteY249" fmla="*/ 927838 h 1272306"/>
                    <a:gd name="connsiteX250" fmla="*/ 250686 w 773802"/>
                    <a:gd name="connsiteY250" fmla="*/ 906092 h 1272306"/>
                    <a:gd name="connsiteX251" fmla="*/ 204777 w 773802"/>
                    <a:gd name="connsiteY251" fmla="*/ 862599 h 1272306"/>
                    <a:gd name="connsiteX252" fmla="*/ 180614 w 773802"/>
                    <a:gd name="connsiteY252" fmla="*/ 850518 h 1272306"/>
                    <a:gd name="connsiteX253" fmla="*/ 173366 w 773802"/>
                    <a:gd name="connsiteY253" fmla="*/ 848102 h 1272306"/>
                    <a:gd name="connsiteX254" fmla="*/ 145579 w 773802"/>
                    <a:gd name="connsiteY254" fmla="*/ 839645 h 1272306"/>
                    <a:gd name="connsiteX255" fmla="*/ 44097 w 773802"/>
                    <a:gd name="connsiteY255" fmla="*/ 803402 h 1272306"/>
                    <a:gd name="connsiteX256" fmla="*/ 98462 w 773802"/>
                    <a:gd name="connsiteY256" fmla="*/ 819107 h 1272306"/>
                    <a:gd name="connsiteX257" fmla="*/ 119000 w 773802"/>
                    <a:gd name="connsiteY257" fmla="*/ 823940 h 1272306"/>
                    <a:gd name="connsiteX258" fmla="*/ 128665 w 773802"/>
                    <a:gd name="connsiteY258" fmla="*/ 826356 h 1272306"/>
                    <a:gd name="connsiteX259" fmla="*/ 129874 w 773802"/>
                    <a:gd name="connsiteY259" fmla="*/ 822732 h 1272306"/>
                    <a:gd name="connsiteX260" fmla="*/ 28391 w 773802"/>
                    <a:gd name="connsiteY260" fmla="*/ 788904 h 1272306"/>
                    <a:gd name="connsiteX261" fmla="*/ 38056 w 773802"/>
                    <a:gd name="connsiteY261" fmla="*/ 791320 h 1272306"/>
                    <a:gd name="connsiteX262" fmla="*/ 85173 w 773802"/>
                    <a:gd name="connsiteY262" fmla="*/ 803402 h 1272306"/>
                    <a:gd name="connsiteX263" fmla="*/ 85173 w 773802"/>
                    <a:gd name="connsiteY263" fmla="*/ 798569 h 1272306"/>
                    <a:gd name="connsiteX264" fmla="*/ 44097 w 773802"/>
                    <a:gd name="connsiteY264" fmla="*/ 787696 h 1272306"/>
                    <a:gd name="connsiteX265" fmla="*/ 38056 w 773802"/>
                    <a:gd name="connsiteY265" fmla="*/ 786488 h 1272306"/>
                    <a:gd name="connsiteX266" fmla="*/ 134706 w 773802"/>
                    <a:gd name="connsiteY266" fmla="*/ 800985 h 1272306"/>
                    <a:gd name="connsiteX267" fmla="*/ 243437 w 773802"/>
                    <a:gd name="connsiteY267" fmla="*/ 885554 h 1272306"/>
                    <a:gd name="connsiteX268" fmla="*/ 247061 w 773802"/>
                    <a:gd name="connsiteY268" fmla="*/ 883138 h 1272306"/>
                    <a:gd name="connsiteX269" fmla="*/ 146787 w 773802"/>
                    <a:gd name="connsiteY269" fmla="*/ 798569 h 1272306"/>
                    <a:gd name="connsiteX270" fmla="*/ 111752 w 773802"/>
                    <a:gd name="connsiteY270" fmla="*/ 790112 h 1272306"/>
                    <a:gd name="connsiteX271" fmla="*/ 160077 w 773802"/>
                    <a:gd name="connsiteY271" fmla="*/ 800985 h 1272306"/>
                    <a:gd name="connsiteX272" fmla="*/ 186655 w 773802"/>
                    <a:gd name="connsiteY272" fmla="*/ 813066 h 1272306"/>
                    <a:gd name="connsiteX273" fmla="*/ 210817 w 773802"/>
                    <a:gd name="connsiteY273" fmla="*/ 828772 h 1272306"/>
                    <a:gd name="connsiteX274" fmla="*/ 218067 w 773802"/>
                    <a:gd name="connsiteY274" fmla="*/ 834813 h 1272306"/>
                    <a:gd name="connsiteX275" fmla="*/ 219274 w 773802"/>
                    <a:gd name="connsiteY275" fmla="*/ 834813 h 1272306"/>
                    <a:gd name="connsiteX276" fmla="*/ 219274 w 773802"/>
                    <a:gd name="connsiteY276" fmla="*/ 831188 h 1272306"/>
                    <a:gd name="connsiteX277" fmla="*/ 209610 w 773802"/>
                    <a:gd name="connsiteY277" fmla="*/ 820315 h 1272306"/>
                    <a:gd name="connsiteX278" fmla="*/ 146787 w 773802"/>
                    <a:gd name="connsiteY278" fmla="*/ 791320 h 1272306"/>
                    <a:gd name="connsiteX279" fmla="*/ 34432 w 773802"/>
                    <a:gd name="connsiteY279" fmla="*/ 779239 h 1272306"/>
                    <a:gd name="connsiteX280" fmla="*/ 183031 w 773802"/>
                    <a:gd name="connsiteY280" fmla="*/ 799777 h 1272306"/>
                    <a:gd name="connsiteX281" fmla="*/ 259142 w 773802"/>
                    <a:gd name="connsiteY281" fmla="*/ 885554 h 1272306"/>
                    <a:gd name="connsiteX282" fmla="*/ 261559 w 773802"/>
                    <a:gd name="connsiteY282" fmla="*/ 892803 h 1272306"/>
                    <a:gd name="connsiteX283" fmla="*/ 256727 w 773802"/>
                    <a:gd name="connsiteY283" fmla="*/ 884346 h 1272306"/>
                    <a:gd name="connsiteX284" fmla="*/ 254310 w 773802"/>
                    <a:gd name="connsiteY284" fmla="*/ 886762 h 1272306"/>
                    <a:gd name="connsiteX285" fmla="*/ 268808 w 773802"/>
                    <a:gd name="connsiteY285" fmla="*/ 921797 h 1272306"/>
                    <a:gd name="connsiteX286" fmla="*/ 270016 w 773802"/>
                    <a:gd name="connsiteY286" fmla="*/ 931463 h 1272306"/>
                    <a:gd name="connsiteX287" fmla="*/ 271224 w 773802"/>
                    <a:gd name="connsiteY287" fmla="*/ 943544 h 1272306"/>
                    <a:gd name="connsiteX288" fmla="*/ 271224 w 773802"/>
                    <a:gd name="connsiteY288" fmla="*/ 950793 h 1272306"/>
                    <a:gd name="connsiteX289" fmla="*/ 268808 w 773802"/>
                    <a:gd name="connsiteY289" fmla="*/ 939919 h 1272306"/>
                    <a:gd name="connsiteX290" fmla="*/ 263975 w 773802"/>
                    <a:gd name="connsiteY290" fmla="*/ 909716 h 1272306"/>
                    <a:gd name="connsiteX291" fmla="*/ 263975 w 773802"/>
                    <a:gd name="connsiteY291" fmla="*/ 909716 h 1272306"/>
                    <a:gd name="connsiteX292" fmla="*/ 314716 w 773802"/>
                    <a:gd name="connsiteY292" fmla="*/ 241625 h 1272306"/>
                    <a:gd name="connsiteX293" fmla="*/ 306259 w 773802"/>
                    <a:gd name="connsiteY293" fmla="*/ 265787 h 1272306"/>
                    <a:gd name="connsiteX294" fmla="*/ 290554 w 773802"/>
                    <a:gd name="connsiteY294" fmla="*/ 323777 h 1272306"/>
                    <a:gd name="connsiteX295" fmla="*/ 286930 w 773802"/>
                    <a:gd name="connsiteY295" fmla="*/ 385391 h 1272306"/>
                    <a:gd name="connsiteX296" fmla="*/ 288138 w 773802"/>
                    <a:gd name="connsiteY296" fmla="*/ 407137 h 1272306"/>
                    <a:gd name="connsiteX297" fmla="*/ 284513 w 773802"/>
                    <a:gd name="connsiteY297" fmla="*/ 372102 h 1272306"/>
                    <a:gd name="connsiteX298" fmla="*/ 283305 w 773802"/>
                    <a:gd name="connsiteY298" fmla="*/ 372102 h 1272306"/>
                    <a:gd name="connsiteX299" fmla="*/ 283305 w 773802"/>
                    <a:gd name="connsiteY299" fmla="*/ 399889 h 1272306"/>
                    <a:gd name="connsiteX300" fmla="*/ 289345 w 773802"/>
                    <a:gd name="connsiteY300" fmla="*/ 431300 h 1272306"/>
                    <a:gd name="connsiteX301" fmla="*/ 288138 w 773802"/>
                    <a:gd name="connsiteY301" fmla="*/ 430092 h 1272306"/>
                    <a:gd name="connsiteX302" fmla="*/ 288138 w 773802"/>
                    <a:gd name="connsiteY302" fmla="*/ 427675 h 1272306"/>
                    <a:gd name="connsiteX303" fmla="*/ 282097 w 773802"/>
                    <a:gd name="connsiteY303" fmla="*/ 408345 h 1272306"/>
                    <a:gd name="connsiteX304" fmla="*/ 280889 w 773802"/>
                    <a:gd name="connsiteY304" fmla="*/ 408345 h 1272306"/>
                    <a:gd name="connsiteX305" fmla="*/ 284513 w 773802"/>
                    <a:gd name="connsiteY305" fmla="*/ 427675 h 1272306"/>
                    <a:gd name="connsiteX306" fmla="*/ 283305 w 773802"/>
                    <a:gd name="connsiteY306" fmla="*/ 427675 h 1272306"/>
                    <a:gd name="connsiteX307" fmla="*/ 283305 w 773802"/>
                    <a:gd name="connsiteY307" fmla="*/ 426467 h 1272306"/>
                    <a:gd name="connsiteX308" fmla="*/ 282097 w 773802"/>
                    <a:gd name="connsiteY308" fmla="*/ 421635 h 1272306"/>
                    <a:gd name="connsiteX309" fmla="*/ 282097 w 773802"/>
                    <a:gd name="connsiteY309" fmla="*/ 420427 h 1272306"/>
                    <a:gd name="connsiteX310" fmla="*/ 268808 w 773802"/>
                    <a:gd name="connsiteY310" fmla="*/ 379350 h 1272306"/>
                    <a:gd name="connsiteX311" fmla="*/ 272432 w 773802"/>
                    <a:gd name="connsiteY311" fmla="*/ 326193 h 1272306"/>
                    <a:gd name="connsiteX312" fmla="*/ 286930 w 773802"/>
                    <a:gd name="connsiteY312" fmla="*/ 279076 h 1272306"/>
                    <a:gd name="connsiteX313" fmla="*/ 300219 w 773802"/>
                    <a:gd name="connsiteY313" fmla="*/ 256122 h 1272306"/>
                    <a:gd name="connsiteX314" fmla="*/ 311092 w 773802"/>
                    <a:gd name="connsiteY314" fmla="*/ 242833 h 1272306"/>
                    <a:gd name="connsiteX315" fmla="*/ 314716 w 773802"/>
                    <a:gd name="connsiteY315" fmla="*/ 241625 h 1272306"/>
                    <a:gd name="connsiteX316" fmla="*/ 314716 w 773802"/>
                    <a:gd name="connsiteY316" fmla="*/ 241625 h 1272306"/>
                    <a:gd name="connsiteX317" fmla="*/ 273640 w 773802"/>
                    <a:gd name="connsiteY317" fmla="*/ 433716 h 1272306"/>
                    <a:gd name="connsiteX318" fmla="*/ 276056 w 773802"/>
                    <a:gd name="connsiteY318" fmla="*/ 425259 h 1272306"/>
                    <a:gd name="connsiteX319" fmla="*/ 278473 w 773802"/>
                    <a:gd name="connsiteY319" fmla="*/ 427675 h 1272306"/>
                    <a:gd name="connsiteX320" fmla="*/ 280889 w 773802"/>
                    <a:gd name="connsiteY320" fmla="*/ 434924 h 1272306"/>
                    <a:gd name="connsiteX321" fmla="*/ 280889 w 773802"/>
                    <a:gd name="connsiteY321" fmla="*/ 439757 h 1272306"/>
                    <a:gd name="connsiteX322" fmla="*/ 280889 w 773802"/>
                    <a:gd name="connsiteY322" fmla="*/ 440965 h 1272306"/>
                    <a:gd name="connsiteX323" fmla="*/ 274848 w 773802"/>
                    <a:gd name="connsiteY323" fmla="*/ 439757 h 1272306"/>
                    <a:gd name="connsiteX324" fmla="*/ 273640 w 773802"/>
                    <a:gd name="connsiteY324" fmla="*/ 434924 h 1272306"/>
                    <a:gd name="connsiteX325" fmla="*/ 273640 w 773802"/>
                    <a:gd name="connsiteY325" fmla="*/ 433716 h 1272306"/>
                    <a:gd name="connsiteX326" fmla="*/ 273640 w 773802"/>
                    <a:gd name="connsiteY326" fmla="*/ 433716 h 1272306"/>
                    <a:gd name="connsiteX327" fmla="*/ 268808 w 773802"/>
                    <a:gd name="connsiteY327" fmla="*/ 444589 h 1272306"/>
                    <a:gd name="connsiteX328" fmla="*/ 271224 w 773802"/>
                    <a:gd name="connsiteY328" fmla="*/ 439757 h 1272306"/>
                    <a:gd name="connsiteX329" fmla="*/ 273640 w 773802"/>
                    <a:gd name="connsiteY329" fmla="*/ 444589 h 1272306"/>
                    <a:gd name="connsiteX330" fmla="*/ 274848 w 773802"/>
                    <a:gd name="connsiteY330" fmla="*/ 445797 h 1272306"/>
                    <a:gd name="connsiteX331" fmla="*/ 268808 w 773802"/>
                    <a:gd name="connsiteY331" fmla="*/ 453046 h 1272306"/>
                    <a:gd name="connsiteX332" fmla="*/ 268808 w 773802"/>
                    <a:gd name="connsiteY332" fmla="*/ 444589 h 1272306"/>
                    <a:gd name="connsiteX333" fmla="*/ 268808 w 773802"/>
                    <a:gd name="connsiteY333" fmla="*/ 444589 h 1272306"/>
                    <a:gd name="connsiteX334" fmla="*/ 280889 w 773802"/>
                    <a:gd name="connsiteY334" fmla="*/ 448214 h 1272306"/>
                    <a:gd name="connsiteX335" fmla="*/ 278473 w 773802"/>
                    <a:gd name="connsiteY335" fmla="*/ 449422 h 1272306"/>
                    <a:gd name="connsiteX336" fmla="*/ 276056 w 773802"/>
                    <a:gd name="connsiteY336" fmla="*/ 460295 h 1272306"/>
                    <a:gd name="connsiteX337" fmla="*/ 273640 w 773802"/>
                    <a:gd name="connsiteY337" fmla="*/ 462711 h 1272306"/>
                    <a:gd name="connsiteX338" fmla="*/ 271224 w 773802"/>
                    <a:gd name="connsiteY338" fmla="*/ 460295 h 1272306"/>
                    <a:gd name="connsiteX339" fmla="*/ 270016 w 773802"/>
                    <a:gd name="connsiteY339" fmla="*/ 460295 h 1272306"/>
                    <a:gd name="connsiteX340" fmla="*/ 270016 w 773802"/>
                    <a:gd name="connsiteY340" fmla="*/ 460295 h 1272306"/>
                    <a:gd name="connsiteX341" fmla="*/ 272432 w 773802"/>
                    <a:gd name="connsiteY341" fmla="*/ 451838 h 1272306"/>
                    <a:gd name="connsiteX342" fmla="*/ 279681 w 773802"/>
                    <a:gd name="connsiteY342" fmla="*/ 448214 h 1272306"/>
                    <a:gd name="connsiteX343" fmla="*/ 280889 w 773802"/>
                    <a:gd name="connsiteY343" fmla="*/ 447005 h 1272306"/>
                    <a:gd name="connsiteX344" fmla="*/ 282097 w 773802"/>
                    <a:gd name="connsiteY344" fmla="*/ 445797 h 1272306"/>
                    <a:gd name="connsiteX345" fmla="*/ 283305 w 773802"/>
                    <a:gd name="connsiteY345" fmla="*/ 445797 h 1272306"/>
                    <a:gd name="connsiteX346" fmla="*/ 284513 w 773802"/>
                    <a:gd name="connsiteY346" fmla="*/ 434924 h 1272306"/>
                    <a:gd name="connsiteX347" fmla="*/ 290554 w 773802"/>
                    <a:gd name="connsiteY347" fmla="*/ 442173 h 1272306"/>
                    <a:gd name="connsiteX348" fmla="*/ 290554 w 773802"/>
                    <a:gd name="connsiteY348" fmla="*/ 444589 h 1272306"/>
                    <a:gd name="connsiteX349" fmla="*/ 290554 w 773802"/>
                    <a:gd name="connsiteY349" fmla="*/ 445797 h 1272306"/>
                    <a:gd name="connsiteX350" fmla="*/ 284513 w 773802"/>
                    <a:gd name="connsiteY350" fmla="*/ 444589 h 1272306"/>
                    <a:gd name="connsiteX351" fmla="*/ 283305 w 773802"/>
                    <a:gd name="connsiteY351" fmla="*/ 447005 h 1272306"/>
                    <a:gd name="connsiteX352" fmla="*/ 285721 w 773802"/>
                    <a:gd name="connsiteY352" fmla="*/ 449422 h 1272306"/>
                    <a:gd name="connsiteX353" fmla="*/ 288138 w 773802"/>
                    <a:gd name="connsiteY353" fmla="*/ 454254 h 1272306"/>
                    <a:gd name="connsiteX354" fmla="*/ 288138 w 773802"/>
                    <a:gd name="connsiteY354" fmla="*/ 461503 h 1272306"/>
                    <a:gd name="connsiteX355" fmla="*/ 285721 w 773802"/>
                    <a:gd name="connsiteY355" fmla="*/ 460295 h 1272306"/>
                    <a:gd name="connsiteX356" fmla="*/ 282097 w 773802"/>
                    <a:gd name="connsiteY356" fmla="*/ 457878 h 1272306"/>
                    <a:gd name="connsiteX357" fmla="*/ 282097 w 773802"/>
                    <a:gd name="connsiteY357" fmla="*/ 457878 h 1272306"/>
                    <a:gd name="connsiteX358" fmla="*/ 280889 w 773802"/>
                    <a:gd name="connsiteY358" fmla="*/ 448214 h 1272306"/>
                    <a:gd name="connsiteX359" fmla="*/ 280889 w 773802"/>
                    <a:gd name="connsiteY359" fmla="*/ 448214 h 1272306"/>
                    <a:gd name="connsiteX360" fmla="*/ 317133 w 773802"/>
                    <a:gd name="connsiteY360" fmla="*/ 244041 h 1272306"/>
                    <a:gd name="connsiteX361" fmla="*/ 317133 w 773802"/>
                    <a:gd name="connsiteY361" fmla="*/ 251289 h 1272306"/>
                    <a:gd name="connsiteX362" fmla="*/ 317133 w 773802"/>
                    <a:gd name="connsiteY362" fmla="*/ 251289 h 1272306"/>
                    <a:gd name="connsiteX363" fmla="*/ 312300 w 773802"/>
                    <a:gd name="connsiteY363" fmla="*/ 257330 h 1272306"/>
                    <a:gd name="connsiteX364" fmla="*/ 317133 w 773802"/>
                    <a:gd name="connsiteY364" fmla="*/ 244041 h 1272306"/>
                    <a:gd name="connsiteX365" fmla="*/ 317133 w 773802"/>
                    <a:gd name="connsiteY365" fmla="*/ 244041 h 1272306"/>
                    <a:gd name="connsiteX366" fmla="*/ 328005 w 773802"/>
                    <a:gd name="connsiteY366" fmla="*/ 358813 h 1272306"/>
                    <a:gd name="connsiteX367" fmla="*/ 307467 w 773802"/>
                    <a:gd name="connsiteY367" fmla="*/ 419219 h 1272306"/>
                    <a:gd name="connsiteX368" fmla="*/ 315924 w 773802"/>
                    <a:gd name="connsiteY368" fmla="*/ 384183 h 1272306"/>
                    <a:gd name="connsiteX369" fmla="*/ 324381 w 773802"/>
                    <a:gd name="connsiteY369" fmla="*/ 351564 h 1272306"/>
                    <a:gd name="connsiteX370" fmla="*/ 328005 w 773802"/>
                    <a:gd name="connsiteY370" fmla="*/ 328610 h 1272306"/>
                    <a:gd name="connsiteX371" fmla="*/ 321965 w 773802"/>
                    <a:gd name="connsiteY371" fmla="*/ 315320 h 1272306"/>
                    <a:gd name="connsiteX372" fmla="*/ 314716 w 773802"/>
                    <a:gd name="connsiteY372" fmla="*/ 289949 h 1272306"/>
                    <a:gd name="connsiteX373" fmla="*/ 319548 w 773802"/>
                    <a:gd name="connsiteY373" fmla="*/ 270619 h 1272306"/>
                    <a:gd name="connsiteX374" fmla="*/ 320757 w 773802"/>
                    <a:gd name="connsiteY374" fmla="*/ 247665 h 1272306"/>
                    <a:gd name="connsiteX375" fmla="*/ 321965 w 773802"/>
                    <a:gd name="connsiteY375" fmla="*/ 245249 h 1272306"/>
                    <a:gd name="connsiteX376" fmla="*/ 329214 w 773802"/>
                    <a:gd name="connsiteY376" fmla="*/ 260955 h 1272306"/>
                    <a:gd name="connsiteX377" fmla="*/ 331630 w 773802"/>
                    <a:gd name="connsiteY377" fmla="*/ 266995 h 1272306"/>
                    <a:gd name="connsiteX378" fmla="*/ 328005 w 773802"/>
                    <a:gd name="connsiteY378" fmla="*/ 265787 h 1272306"/>
                    <a:gd name="connsiteX379" fmla="*/ 328005 w 773802"/>
                    <a:gd name="connsiteY379" fmla="*/ 268203 h 1272306"/>
                    <a:gd name="connsiteX380" fmla="*/ 331630 w 773802"/>
                    <a:gd name="connsiteY380" fmla="*/ 271828 h 1272306"/>
                    <a:gd name="connsiteX381" fmla="*/ 334046 w 773802"/>
                    <a:gd name="connsiteY381" fmla="*/ 271828 h 1272306"/>
                    <a:gd name="connsiteX382" fmla="*/ 335255 w 773802"/>
                    <a:gd name="connsiteY382" fmla="*/ 276660 h 1272306"/>
                    <a:gd name="connsiteX383" fmla="*/ 330422 w 773802"/>
                    <a:gd name="connsiteY383" fmla="*/ 275452 h 1272306"/>
                    <a:gd name="connsiteX384" fmla="*/ 330422 w 773802"/>
                    <a:gd name="connsiteY384" fmla="*/ 277868 h 1272306"/>
                    <a:gd name="connsiteX385" fmla="*/ 335255 w 773802"/>
                    <a:gd name="connsiteY385" fmla="*/ 281492 h 1272306"/>
                    <a:gd name="connsiteX386" fmla="*/ 336462 w 773802"/>
                    <a:gd name="connsiteY386" fmla="*/ 281492 h 1272306"/>
                    <a:gd name="connsiteX387" fmla="*/ 337670 w 773802"/>
                    <a:gd name="connsiteY387" fmla="*/ 285117 h 1272306"/>
                    <a:gd name="connsiteX388" fmla="*/ 332838 w 773802"/>
                    <a:gd name="connsiteY388" fmla="*/ 282701 h 1272306"/>
                    <a:gd name="connsiteX389" fmla="*/ 331630 w 773802"/>
                    <a:gd name="connsiteY389" fmla="*/ 285117 h 1272306"/>
                    <a:gd name="connsiteX390" fmla="*/ 334046 w 773802"/>
                    <a:gd name="connsiteY390" fmla="*/ 288741 h 1272306"/>
                    <a:gd name="connsiteX391" fmla="*/ 337670 w 773802"/>
                    <a:gd name="connsiteY391" fmla="*/ 292366 h 1272306"/>
                    <a:gd name="connsiteX392" fmla="*/ 337670 w 773802"/>
                    <a:gd name="connsiteY392" fmla="*/ 292366 h 1272306"/>
                    <a:gd name="connsiteX393" fmla="*/ 338879 w 773802"/>
                    <a:gd name="connsiteY393" fmla="*/ 295990 h 1272306"/>
                    <a:gd name="connsiteX394" fmla="*/ 334046 w 773802"/>
                    <a:gd name="connsiteY394" fmla="*/ 292366 h 1272306"/>
                    <a:gd name="connsiteX395" fmla="*/ 332838 w 773802"/>
                    <a:gd name="connsiteY395" fmla="*/ 293574 h 1272306"/>
                    <a:gd name="connsiteX396" fmla="*/ 335255 w 773802"/>
                    <a:gd name="connsiteY396" fmla="*/ 297198 h 1272306"/>
                    <a:gd name="connsiteX397" fmla="*/ 336462 w 773802"/>
                    <a:gd name="connsiteY397" fmla="*/ 299614 h 1272306"/>
                    <a:gd name="connsiteX398" fmla="*/ 336462 w 773802"/>
                    <a:gd name="connsiteY398" fmla="*/ 302031 h 1272306"/>
                    <a:gd name="connsiteX399" fmla="*/ 336462 w 773802"/>
                    <a:gd name="connsiteY399" fmla="*/ 302031 h 1272306"/>
                    <a:gd name="connsiteX400" fmla="*/ 336462 w 773802"/>
                    <a:gd name="connsiteY400" fmla="*/ 308071 h 1272306"/>
                    <a:gd name="connsiteX401" fmla="*/ 336462 w 773802"/>
                    <a:gd name="connsiteY401" fmla="*/ 309279 h 1272306"/>
                    <a:gd name="connsiteX402" fmla="*/ 334046 w 773802"/>
                    <a:gd name="connsiteY402" fmla="*/ 304447 h 1272306"/>
                    <a:gd name="connsiteX403" fmla="*/ 326798 w 773802"/>
                    <a:gd name="connsiteY403" fmla="*/ 295990 h 1272306"/>
                    <a:gd name="connsiteX404" fmla="*/ 326798 w 773802"/>
                    <a:gd name="connsiteY404" fmla="*/ 297198 h 1272306"/>
                    <a:gd name="connsiteX405" fmla="*/ 332838 w 773802"/>
                    <a:gd name="connsiteY405" fmla="*/ 308071 h 1272306"/>
                    <a:gd name="connsiteX406" fmla="*/ 334046 w 773802"/>
                    <a:gd name="connsiteY406" fmla="*/ 314112 h 1272306"/>
                    <a:gd name="connsiteX407" fmla="*/ 332838 w 773802"/>
                    <a:gd name="connsiteY407" fmla="*/ 312904 h 1272306"/>
                    <a:gd name="connsiteX408" fmla="*/ 330422 w 773802"/>
                    <a:gd name="connsiteY408" fmla="*/ 310488 h 1272306"/>
                    <a:gd name="connsiteX409" fmla="*/ 326798 w 773802"/>
                    <a:gd name="connsiteY409" fmla="*/ 306863 h 1272306"/>
                    <a:gd name="connsiteX410" fmla="*/ 325589 w 773802"/>
                    <a:gd name="connsiteY410" fmla="*/ 308071 h 1272306"/>
                    <a:gd name="connsiteX411" fmla="*/ 326798 w 773802"/>
                    <a:gd name="connsiteY411" fmla="*/ 310488 h 1272306"/>
                    <a:gd name="connsiteX412" fmla="*/ 329214 w 773802"/>
                    <a:gd name="connsiteY412" fmla="*/ 315320 h 1272306"/>
                    <a:gd name="connsiteX413" fmla="*/ 331630 w 773802"/>
                    <a:gd name="connsiteY413" fmla="*/ 324985 h 1272306"/>
                    <a:gd name="connsiteX414" fmla="*/ 331630 w 773802"/>
                    <a:gd name="connsiteY414" fmla="*/ 324985 h 1272306"/>
                    <a:gd name="connsiteX415" fmla="*/ 330422 w 773802"/>
                    <a:gd name="connsiteY415" fmla="*/ 322569 h 1272306"/>
                    <a:gd name="connsiteX416" fmla="*/ 325589 w 773802"/>
                    <a:gd name="connsiteY416" fmla="*/ 316528 h 1272306"/>
                    <a:gd name="connsiteX417" fmla="*/ 325589 w 773802"/>
                    <a:gd name="connsiteY417" fmla="*/ 317736 h 1272306"/>
                    <a:gd name="connsiteX418" fmla="*/ 329214 w 773802"/>
                    <a:gd name="connsiteY418" fmla="*/ 324985 h 1272306"/>
                    <a:gd name="connsiteX419" fmla="*/ 331630 w 773802"/>
                    <a:gd name="connsiteY419" fmla="*/ 333442 h 1272306"/>
                    <a:gd name="connsiteX420" fmla="*/ 329214 w 773802"/>
                    <a:gd name="connsiteY420" fmla="*/ 339483 h 1272306"/>
                    <a:gd name="connsiteX421" fmla="*/ 329214 w 773802"/>
                    <a:gd name="connsiteY421" fmla="*/ 339483 h 1272306"/>
                    <a:gd name="connsiteX422" fmla="*/ 328005 w 773802"/>
                    <a:gd name="connsiteY422" fmla="*/ 332234 h 1272306"/>
                    <a:gd name="connsiteX423" fmla="*/ 326798 w 773802"/>
                    <a:gd name="connsiteY423" fmla="*/ 332234 h 1272306"/>
                    <a:gd name="connsiteX424" fmla="*/ 325589 w 773802"/>
                    <a:gd name="connsiteY424" fmla="*/ 338274 h 1272306"/>
                    <a:gd name="connsiteX425" fmla="*/ 326798 w 773802"/>
                    <a:gd name="connsiteY425" fmla="*/ 341899 h 1272306"/>
                    <a:gd name="connsiteX426" fmla="*/ 326798 w 773802"/>
                    <a:gd name="connsiteY426" fmla="*/ 345523 h 1272306"/>
                    <a:gd name="connsiteX427" fmla="*/ 325589 w 773802"/>
                    <a:gd name="connsiteY427" fmla="*/ 349147 h 1272306"/>
                    <a:gd name="connsiteX428" fmla="*/ 324381 w 773802"/>
                    <a:gd name="connsiteY428" fmla="*/ 344315 h 1272306"/>
                    <a:gd name="connsiteX429" fmla="*/ 321965 w 773802"/>
                    <a:gd name="connsiteY429" fmla="*/ 344315 h 1272306"/>
                    <a:gd name="connsiteX430" fmla="*/ 328005 w 773802"/>
                    <a:gd name="connsiteY430" fmla="*/ 358813 h 1272306"/>
                    <a:gd name="connsiteX431" fmla="*/ 328005 w 773802"/>
                    <a:gd name="connsiteY431" fmla="*/ 358813 h 1272306"/>
                    <a:gd name="connsiteX432" fmla="*/ 301427 w 773802"/>
                    <a:gd name="connsiteY432" fmla="*/ 448214 h 1272306"/>
                    <a:gd name="connsiteX433" fmla="*/ 301427 w 773802"/>
                    <a:gd name="connsiteY433" fmla="*/ 448214 h 1272306"/>
                    <a:gd name="connsiteX434" fmla="*/ 301427 w 773802"/>
                    <a:gd name="connsiteY434" fmla="*/ 448214 h 1272306"/>
                    <a:gd name="connsiteX435" fmla="*/ 301427 w 773802"/>
                    <a:gd name="connsiteY435" fmla="*/ 447005 h 1272306"/>
                    <a:gd name="connsiteX436" fmla="*/ 300219 w 773802"/>
                    <a:gd name="connsiteY436" fmla="*/ 427675 h 1272306"/>
                    <a:gd name="connsiteX437" fmla="*/ 296595 w 773802"/>
                    <a:gd name="connsiteY437" fmla="*/ 407137 h 1272306"/>
                    <a:gd name="connsiteX438" fmla="*/ 300219 w 773802"/>
                    <a:gd name="connsiteY438" fmla="*/ 358813 h 1272306"/>
                    <a:gd name="connsiteX439" fmla="*/ 297802 w 773802"/>
                    <a:gd name="connsiteY439" fmla="*/ 358813 h 1272306"/>
                    <a:gd name="connsiteX440" fmla="*/ 292970 w 773802"/>
                    <a:gd name="connsiteY440" fmla="*/ 404721 h 1272306"/>
                    <a:gd name="connsiteX441" fmla="*/ 296595 w 773802"/>
                    <a:gd name="connsiteY441" fmla="*/ 426467 h 1272306"/>
                    <a:gd name="connsiteX442" fmla="*/ 297802 w 773802"/>
                    <a:gd name="connsiteY442" fmla="*/ 437341 h 1272306"/>
                    <a:gd name="connsiteX443" fmla="*/ 291762 w 773802"/>
                    <a:gd name="connsiteY443" fmla="*/ 401097 h 1272306"/>
                    <a:gd name="connsiteX444" fmla="*/ 291762 w 773802"/>
                    <a:gd name="connsiteY444" fmla="*/ 350356 h 1272306"/>
                    <a:gd name="connsiteX445" fmla="*/ 301427 w 773802"/>
                    <a:gd name="connsiteY445" fmla="*/ 302031 h 1272306"/>
                    <a:gd name="connsiteX446" fmla="*/ 307467 w 773802"/>
                    <a:gd name="connsiteY446" fmla="*/ 281492 h 1272306"/>
                    <a:gd name="connsiteX447" fmla="*/ 311092 w 773802"/>
                    <a:gd name="connsiteY447" fmla="*/ 266995 h 1272306"/>
                    <a:gd name="connsiteX448" fmla="*/ 314716 w 773802"/>
                    <a:gd name="connsiteY448" fmla="*/ 262163 h 1272306"/>
                    <a:gd name="connsiteX449" fmla="*/ 318341 w 773802"/>
                    <a:gd name="connsiteY449" fmla="*/ 257330 h 1272306"/>
                    <a:gd name="connsiteX450" fmla="*/ 317133 w 773802"/>
                    <a:gd name="connsiteY450" fmla="*/ 264579 h 1272306"/>
                    <a:gd name="connsiteX451" fmla="*/ 312300 w 773802"/>
                    <a:gd name="connsiteY451" fmla="*/ 270619 h 1272306"/>
                    <a:gd name="connsiteX452" fmla="*/ 308676 w 773802"/>
                    <a:gd name="connsiteY452" fmla="*/ 277868 h 1272306"/>
                    <a:gd name="connsiteX453" fmla="*/ 309884 w 773802"/>
                    <a:gd name="connsiteY453" fmla="*/ 279076 h 1272306"/>
                    <a:gd name="connsiteX454" fmla="*/ 313508 w 773802"/>
                    <a:gd name="connsiteY454" fmla="*/ 271828 h 1272306"/>
                    <a:gd name="connsiteX455" fmla="*/ 315924 w 773802"/>
                    <a:gd name="connsiteY455" fmla="*/ 268203 h 1272306"/>
                    <a:gd name="connsiteX456" fmla="*/ 315924 w 773802"/>
                    <a:gd name="connsiteY456" fmla="*/ 269411 h 1272306"/>
                    <a:gd name="connsiteX457" fmla="*/ 314716 w 773802"/>
                    <a:gd name="connsiteY457" fmla="*/ 276660 h 1272306"/>
                    <a:gd name="connsiteX458" fmla="*/ 311092 w 773802"/>
                    <a:gd name="connsiteY458" fmla="*/ 282701 h 1272306"/>
                    <a:gd name="connsiteX459" fmla="*/ 306259 w 773802"/>
                    <a:gd name="connsiteY459" fmla="*/ 292366 h 1272306"/>
                    <a:gd name="connsiteX460" fmla="*/ 307467 w 773802"/>
                    <a:gd name="connsiteY460" fmla="*/ 294782 h 1272306"/>
                    <a:gd name="connsiteX461" fmla="*/ 311092 w 773802"/>
                    <a:gd name="connsiteY461" fmla="*/ 289949 h 1272306"/>
                    <a:gd name="connsiteX462" fmla="*/ 309884 w 773802"/>
                    <a:gd name="connsiteY462" fmla="*/ 294782 h 1272306"/>
                    <a:gd name="connsiteX463" fmla="*/ 309884 w 773802"/>
                    <a:gd name="connsiteY463" fmla="*/ 295990 h 1272306"/>
                    <a:gd name="connsiteX464" fmla="*/ 307467 w 773802"/>
                    <a:gd name="connsiteY464" fmla="*/ 299614 h 1272306"/>
                    <a:gd name="connsiteX465" fmla="*/ 303843 w 773802"/>
                    <a:gd name="connsiteY465" fmla="*/ 304447 h 1272306"/>
                    <a:gd name="connsiteX466" fmla="*/ 305052 w 773802"/>
                    <a:gd name="connsiteY466" fmla="*/ 305655 h 1272306"/>
                    <a:gd name="connsiteX467" fmla="*/ 308676 w 773802"/>
                    <a:gd name="connsiteY467" fmla="*/ 300822 h 1272306"/>
                    <a:gd name="connsiteX468" fmla="*/ 308676 w 773802"/>
                    <a:gd name="connsiteY468" fmla="*/ 300822 h 1272306"/>
                    <a:gd name="connsiteX469" fmla="*/ 308676 w 773802"/>
                    <a:gd name="connsiteY469" fmla="*/ 303239 h 1272306"/>
                    <a:gd name="connsiteX470" fmla="*/ 308676 w 773802"/>
                    <a:gd name="connsiteY470" fmla="*/ 303239 h 1272306"/>
                    <a:gd name="connsiteX471" fmla="*/ 303843 w 773802"/>
                    <a:gd name="connsiteY471" fmla="*/ 311695 h 1272306"/>
                    <a:gd name="connsiteX472" fmla="*/ 301427 w 773802"/>
                    <a:gd name="connsiteY472" fmla="*/ 317736 h 1272306"/>
                    <a:gd name="connsiteX473" fmla="*/ 302635 w 773802"/>
                    <a:gd name="connsiteY473" fmla="*/ 318944 h 1272306"/>
                    <a:gd name="connsiteX474" fmla="*/ 307467 w 773802"/>
                    <a:gd name="connsiteY474" fmla="*/ 312904 h 1272306"/>
                    <a:gd name="connsiteX475" fmla="*/ 309884 w 773802"/>
                    <a:gd name="connsiteY475" fmla="*/ 308071 h 1272306"/>
                    <a:gd name="connsiteX476" fmla="*/ 314716 w 773802"/>
                    <a:gd name="connsiteY476" fmla="*/ 316528 h 1272306"/>
                    <a:gd name="connsiteX477" fmla="*/ 313508 w 773802"/>
                    <a:gd name="connsiteY477" fmla="*/ 316528 h 1272306"/>
                    <a:gd name="connsiteX478" fmla="*/ 305052 w 773802"/>
                    <a:gd name="connsiteY478" fmla="*/ 331026 h 1272306"/>
                    <a:gd name="connsiteX479" fmla="*/ 299011 w 773802"/>
                    <a:gd name="connsiteY479" fmla="*/ 345523 h 1272306"/>
                    <a:gd name="connsiteX480" fmla="*/ 300219 w 773802"/>
                    <a:gd name="connsiteY480" fmla="*/ 346731 h 1272306"/>
                    <a:gd name="connsiteX481" fmla="*/ 305052 w 773802"/>
                    <a:gd name="connsiteY481" fmla="*/ 335858 h 1272306"/>
                    <a:gd name="connsiteX482" fmla="*/ 314716 w 773802"/>
                    <a:gd name="connsiteY482" fmla="*/ 320153 h 1272306"/>
                    <a:gd name="connsiteX483" fmla="*/ 314716 w 773802"/>
                    <a:gd name="connsiteY483" fmla="*/ 320153 h 1272306"/>
                    <a:gd name="connsiteX484" fmla="*/ 315924 w 773802"/>
                    <a:gd name="connsiteY484" fmla="*/ 322569 h 1272306"/>
                    <a:gd name="connsiteX485" fmla="*/ 315924 w 773802"/>
                    <a:gd name="connsiteY485" fmla="*/ 323777 h 1272306"/>
                    <a:gd name="connsiteX486" fmla="*/ 306259 w 773802"/>
                    <a:gd name="connsiteY486" fmla="*/ 344315 h 1272306"/>
                    <a:gd name="connsiteX487" fmla="*/ 307467 w 773802"/>
                    <a:gd name="connsiteY487" fmla="*/ 345523 h 1272306"/>
                    <a:gd name="connsiteX488" fmla="*/ 313508 w 773802"/>
                    <a:gd name="connsiteY488" fmla="*/ 337066 h 1272306"/>
                    <a:gd name="connsiteX489" fmla="*/ 319548 w 773802"/>
                    <a:gd name="connsiteY489" fmla="*/ 326193 h 1272306"/>
                    <a:gd name="connsiteX490" fmla="*/ 320757 w 773802"/>
                    <a:gd name="connsiteY490" fmla="*/ 328610 h 1272306"/>
                    <a:gd name="connsiteX491" fmla="*/ 320757 w 773802"/>
                    <a:gd name="connsiteY491" fmla="*/ 329817 h 1272306"/>
                    <a:gd name="connsiteX492" fmla="*/ 318341 w 773802"/>
                    <a:gd name="connsiteY492" fmla="*/ 335858 h 1272306"/>
                    <a:gd name="connsiteX493" fmla="*/ 315924 w 773802"/>
                    <a:gd name="connsiteY493" fmla="*/ 343107 h 1272306"/>
                    <a:gd name="connsiteX494" fmla="*/ 317133 w 773802"/>
                    <a:gd name="connsiteY494" fmla="*/ 344315 h 1272306"/>
                    <a:gd name="connsiteX495" fmla="*/ 321965 w 773802"/>
                    <a:gd name="connsiteY495" fmla="*/ 338274 h 1272306"/>
                    <a:gd name="connsiteX496" fmla="*/ 323173 w 773802"/>
                    <a:gd name="connsiteY496" fmla="*/ 335858 h 1272306"/>
                    <a:gd name="connsiteX497" fmla="*/ 323173 w 773802"/>
                    <a:gd name="connsiteY497" fmla="*/ 335858 h 1272306"/>
                    <a:gd name="connsiteX498" fmla="*/ 323173 w 773802"/>
                    <a:gd name="connsiteY498" fmla="*/ 335858 h 1272306"/>
                    <a:gd name="connsiteX499" fmla="*/ 309884 w 773802"/>
                    <a:gd name="connsiteY499" fmla="*/ 362437 h 1272306"/>
                    <a:gd name="connsiteX500" fmla="*/ 311092 w 773802"/>
                    <a:gd name="connsiteY500" fmla="*/ 363645 h 1272306"/>
                    <a:gd name="connsiteX501" fmla="*/ 318341 w 773802"/>
                    <a:gd name="connsiteY501" fmla="*/ 350356 h 1272306"/>
                    <a:gd name="connsiteX502" fmla="*/ 321965 w 773802"/>
                    <a:gd name="connsiteY502" fmla="*/ 345523 h 1272306"/>
                    <a:gd name="connsiteX503" fmla="*/ 319548 w 773802"/>
                    <a:gd name="connsiteY503" fmla="*/ 353980 h 1272306"/>
                    <a:gd name="connsiteX504" fmla="*/ 319548 w 773802"/>
                    <a:gd name="connsiteY504" fmla="*/ 353980 h 1272306"/>
                    <a:gd name="connsiteX505" fmla="*/ 313508 w 773802"/>
                    <a:gd name="connsiteY505" fmla="*/ 363645 h 1272306"/>
                    <a:gd name="connsiteX506" fmla="*/ 308676 w 773802"/>
                    <a:gd name="connsiteY506" fmla="*/ 375726 h 1272306"/>
                    <a:gd name="connsiteX507" fmla="*/ 311092 w 773802"/>
                    <a:gd name="connsiteY507" fmla="*/ 376934 h 1272306"/>
                    <a:gd name="connsiteX508" fmla="*/ 315924 w 773802"/>
                    <a:gd name="connsiteY508" fmla="*/ 368477 h 1272306"/>
                    <a:gd name="connsiteX509" fmla="*/ 318341 w 773802"/>
                    <a:gd name="connsiteY509" fmla="*/ 364853 h 1272306"/>
                    <a:gd name="connsiteX510" fmla="*/ 317133 w 773802"/>
                    <a:gd name="connsiteY510" fmla="*/ 368477 h 1272306"/>
                    <a:gd name="connsiteX511" fmla="*/ 314716 w 773802"/>
                    <a:gd name="connsiteY511" fmla="*/ 374518 h 1272306"/>
                    <a:gd name="connsiteX512" fmla="*/ 312300 w 773802"/>
                    <a:gd name="connsiteY512" fmla="*/ 380559 h 1272306"/>
                    <a:gd name="connsiteX513" fmla="*/ 308676 w 773802"/>
                    <a:gd name="connsiteY513" fmla="*/ 386599 h 1272306"/>
                    <a:gd name="connsiteX514" fmla="*/ 308676 w 773802"/>
                    <a:gd name="connsiteY514" fmla="*/ 389016 h 1272306"/>
                    <a:gd name="connsiteX515" fmla="*/ 308676 w 773802"/>
                    <a:gd name="connsiteY515" fmla="*/ 389016 h 1272306"/>
                    <a:gd name="connsiteX516" fmla="*/ 311092 w 773802"/>
                    <a:gd name="connsiteY516" fmla="*/ 389016 h 1272306"/>
                    <a:gd name="connsiteX517" fmla="*/ 313508 w 773802"/>
                    <a:gd name="connsiteY517" fmla="*/ 382975 h 1272306"/>
                    <a:gd name="connsiteX518" fmla="*/ 311092 w 773802"/>
                    <a:gd name="connsiteY518" fmla="*/ 393848 h 1272306"/>
                    <a:gd name="connsiteX519" fmla="*/ 301427 w 773802"/>
                    <a:gd name="connsiteY519" fmla="*/ 448214 h 1272306"/>
                    <a:gd name="connsiteX520" fmla="*/ 301427 w 773802"/>
                    <a:gd name="connsiteY520" fmla="*/ 448214 h 1272306"/>
                    <a:gd name="connsiteX521" fmla="*/ 459691 w 773802"/>
                    <a:gd name="connsiteY521" fmla="*/ 366061 h 1272306"/>
                    <a:gd name="connsiteX522" fmla="*/ 460899 w 773802"/>
                    <a:gd name="connsiteY522" fmla="*/ 372102 h 1272306"/>
                    <a:gd name="connsiteX523" fmla="*/ 457275 w 773802"/>
                    <a:gd name="connsiteY523" fmla="*/ 384183 h 1272306"/>
                    <a:gd name="connsiteX524" fmla="*/ 448818 w 773802"/>
                    <a:gd name="connsiteY524" fmla="*/ 397472 h 1272306"/>
                    <a:gd name="connsiteX525" fmla="*/ 446401 w 773802"/>
                    <a:gd name="connsiteY525" fmla="*/ 399889 h 1272306"/>
                    <a:gd name="connsiteX526" fmla="*/ 439153 w 773802"/>
                    <a:gd name="connsiteY526" fmla="*/ 404721 h 1272306"/>
                    <a:gd name="connsiteX527" fmla="*/ 437945 w 773802"/>
                    <a:gd name="connsiteY527" fmla="*/ 405929 h 1272306"/>
                    <a:gd name="connsiteX528" fmla="*/ 413783 w 773802"/>
                    <a:gd name="connsiteY528" fmla="*/ 410762 h 1272306"/>
                    <a:gd name="connsiteX529" fmla="*/ 393244 w 773802"/>
                    <a:gd name="connsiteY529" fmla="*/ 420427 h 1272306"/>
                    <a:gd name="connsiteX530" fmla="*/ 357001 w 773802"/>
                    <a:gd name="connsiteY530" fmla="*/ 448214 h 1272306"/>
                    <a:gd name="connsiteX531" fmla="*/ 324381 w 773802"/>
                    <a:gd name="connsiteY531" fmla="*/ 467544 h 1272306"/>
                    <a:gd name="connsiteX532" fmla="*/ 341295 w 773802"/>
                    <a:gd name="connsiteY532" fmla="*/ 445797 h 1272306"/>
                    <a:gd name="connsiteX533" fmla="*/ 340087 w 773802"/>
                    <a:gd name="connsiteY533" fmla="*/ 444589 h 1272306"/>
                    <a:gd name="connsiteX534" fmla="*/ 331630 w 773802"/>
                    <a:gd name="connsiteY534" fmla="*/ 455462 h 1272306"/>
                    <a:gd name="connsiteX535" fmla="*/ 324381 w 773802"/>
                    <a:gd name="connsiteY535" fmla="*/ 462711 h 1272306"/>
                    <a:gd name="connsiteX536" fmla="*/ 320757 w 773802"/>
                    <a:gd name="connsiteY536" fmla="*/ 465127 h 1272306"/>
                    <a:gd name="connsiteX537" fmla="*/ 320757 w 773802"/>
                    <a:gd name="connsiteY537" fmla="*/ 465127 h 1272306"/>
                    <a:gd name="connsiteX538" fmla="*/ 320757 w 773802"/>
                    <a:gd name="connsiteY538" fmla="*/ 463919 h 1272306"/>
                    <a:gd name="connsiteX539" fmla="*/ 320757 w 773802"/>
                    <a:gd name="connsiteY539" fmla="*/ 463919 h 1272306"/>
                    <a:gd name="connsiteX540" fmla="*/ 340087 w 773802"/>
                    <a:gd name="connsiteY540" fmla="*/ 437341 h 1272306"/>
                    <a:gd name="connsiteX541" fmla="*/ 354584 w 773802"/>
                    <a:gd name="connsiteY541" fmla="*/ 416802 h 1272306"/>
                    <a:gd name="connsiteX542" fmla="*/ 371498 w 773802"/>
                    <a:gd name="connsiteY542" fmla="*/ 403513 h 1272306"/>
                    <a:gd name="connsiteX543" fmla="*/ 370290 w 773802"/>
                    <a:gd name="connsiteY543" fmla="*/ 401097 h 1272306"/>
                    <a:gd name="connsiteX544" fmla="*/ 355792 w 773802"/>
                    <a:gd name="connsiteY544" fmla="*/ 409554 h 1272306"/>
                    <a:gd name="connsiteX545" fmla="*/ 341295 w 773802"/>
                    <a:gd name="connsiteY545" fmla="*/ 424051 h 1272306"/>
                    <a:gd name="connsiteX546" fmla="*/ 319548 w 773802"/>
                    <a:gd name="connsiteY546" fmla="*/ 456670 h 1272306"/>
                    <a:gd name="connsiteX547" fmla="*/ 377539 w 773802"/>
                    <a:gd name="connsiteY547" fmla="*/ 390223 h 1272306"/>
                    <a:gd name="connsiteX548" fmla="*/ 411366 w 773802"/>
                    <a:gd name="connsiteY548" fmla="*/ 378142 h 1272306"/>
                    <a:gd name="connsiteX549" fmla="*/ 441569 w 773802"/>
                    <a:gd name="connsiteY549" fmla="*/ 360020 h 1272306"/>
                    <a:gd name="connsiteX550" fmla="*/ 440361 w 773802"/>
                    <a:gd name="connsiteY550" fmla="*/ 357604 h 1272306"/>
                    <a:gd name="connsiteX551" fmla="*/ 428279 w 773802"/>
                    <a:gd name="connsiteY551" fmla="*/ 366061 h 1272306"/>
                    <a:gd name="connsiteX552" fmla="*/ 411366 w 773802"/>
                    <a:gd name="connsiteY552" fmla="*/ 373310 h 1272306"/>
                    <a:gd name="connsiteX553" fmla="*/ 369082 w 773802"/>
                    <a:gd name="connsiteY553" fmla="*/ 389016 h 1272306"/>
                    <a:gd name="connsiteX554" fmla="*/ 320757 w 773802"/>
                    <a:gd name="connsiteY554" fmla="*/ 445797 h 1272306"/>
                    <a:gd name="connsiteX555" fmla="*/ 325589 w 773802"/>
                    <a:gd name="connsiteY555" fmla="*/ 432508 h 1272306"/>
                    <a:gd name="connsiteX556" fmla="*/ 346127 w 773802"/>
                    <a:gd name="connsiteY556" fmla="*/ 397472 h 1272306"/>
                    <a:gd name="connsiteX557" fmla="*/ 344919 w 773802"/>
                    <a:gd name="connsiteY557" fmla="*/ 396264 h 1272306"/>
                    <a:gd name="connsiteX558" fmla="*/ 328005 w 773802"/>
                    <a:gd name="connsiteY558" fmla="*/ 420427 h 1272306"/>
                    <a:gd name="connsiteX559" fmla="*/ 319548 w 773802"/>
                    <a:gd name="connsiteY559" fmla="*/ 438548 h 1272306"/>
                    <a:gd name="connsiteX560" fmla="*/ 313508 w 773802"/>
                    <a:gd name="connsiteY560" fmla="*/ 450630 h 1272306"/>
                    <a:gd name="connsiteX561" fmla="*/ 311092 w 773802"/>
                    <a:gd name="connsiteY561" fmla="*/ 448214 h 1272306"/>
                    <a:gd name="connsiteX562" fmla="*/ 311092 w 773802"/>
                    <a:gd name="connsiteY562" fmla="*/ 447005 h 1272306"/>
                    <a:gd name="connsiteX563" fmla="*/ 311092 w 773802"/>
                    <a:gd name="connsiteY563" fmla="*/ 447005 h 1272306"/>
                    <a:gd name="connsiteX564" fmla="*/ 332838 w 773802"/>
                    <a:gd name="connsiteY564" fmla="*/ 398680 h 1272306"/>
                    <a:gd name="connsiteX565" fmla="*/ 371498 w 773802"/>
                    <a:gd name="connsiteY565" fmla="*/ 349147 h 1272306"/>
                    <a:gd name="connsiteX566" fmla="*/ 394452 w 773802"/>
                    <a:gd name="connsiteY566" fmla="*/ 335858 h 1272306"/>
                    <a:gd name="connsiteX567" fmla="*/ 425864 w 773802"/>
                    <a:gd name="connsiteY567" fmla="*/ 337066 h 1272306"/>
                    <a:gd name="connsiteX568" fmla="*/ 445193 w 773802"/>
                    <a:gd name="connsiteY568" fmla="*/ 343107 h 1272306"/>
                    <a:gd name="connsiteX569" fmla="*/ 459691 w 773802"/>
                    <a:gd name="connsiteY569" fmla="*/ 366061 h 1272306"/>
                    <a:gd name="connsiteX570" fmla="*/ 459691 w 773802"/>
                    <a:gd name="connsiteY570" fmla="*/ 366061 h 1272306"/>
                    <a:gd name="connsiteX571" fmla="*/ 459691 w 773802"/>
                    <a:gd name="connsiteY571" fmla="*/ 366061 h 1272306"/>
                    <a:gd name="connsiteX572" fmla="*/ 435529 w 773802"/>
                    <a:gd name="connsiteY572" fmla="*/ 414386 h 1272306"/>
                    <a:gd name="connsiteX573" fmla="*/ 400493 w 773802"/>
                    <a:gd name="connsiteY573" fmla="*/ 503787 h 1272306"/>
                    <a:gd name="connsiteX574" fmla="*/ 395661 w 773802"/>
                    <a:gd name="connsiteY574" fmla="*/ 498954 h 1272306"/>
                    <a:gd name="connsiteX575" fmla="*/ 375122 w 773802"/>
                    <a:gd name="connsiteY575" fmla="*/ 484457 h 1272306"/>
                    <a:gd name="connsiteX576" fmla="*/ 350960 w 773802"/>
                    <a:gd name="connsiteY576" fmla="*/ 477208 h 1272306"/>
                    <a:gd name="connsiteX577" fmla="*/ 336462 w 773802"/>
                    <a:gd name="connsiteY577" fmla="*/ 477208 h 1272306"/>
                    <a:gd name="connsiteX578" fmla="*/ 321965 w 773802"/>
                    <a:gd name="connsiteY578" fmla="*/ 476000 h 1272306"/>
                    <a:gd name="connsiteX579" fmla="*/ 321965 w 773802"/>
                    <a:gd name="connsiteY579" fmla="*/ 472376 h 1272306"/>
                    <a:gd name="connsiteX580" fmla="*/ 361833 w 773802"/>
                    <a:gd name="connsiteY580" fmla="*/ 449422 h 1272306"/>
                    <a:gd name="connsiteX581" fmla="*/ 407742 w 773802"/>
                    <a:gd name="connsiteY581" fmla="*/ 419219 h 1272306"/>
                    <a:gd name="connsiteX582" fmla="*/ 435529 w 773802"/>
                    <a:gd name="connsiteY582" fmla="*/ 414386 h 1272306"/>
                    <a:gd name="connsiteX583" fmla="*/ 435529 w 773802"/>
                    <a:gd name="connsiteY583" fmla="*/ 414386 h 1272306"/>
                    <a:gd name="connsiteX584" fmla="*/ 435529 w 773802"/>
                    <a:gd name="connsiteY584" fmla="*/ 414386 h 1272306"/>
                    <a:gd name="connsiteX585" fmla="*/ 539427 w 773802"/>
                    <a:gd name="connsiteY585" fmla="*/ 287533 h 1272306"/>
                    <a:gd name="connsiteX586" fmla="*/ 537010 w 773802"/>
                    <a:gd name="connsiteY586" fmla="*/ 288741 h 1272306"/>
                    <a:gd name="connsiteX587" fmla="*/ 534595 w 773802"/>
                    <a:gd name="connsiteY587" fmla="*/ 289949 h 1272306"/>
                    <a:gd name="connsiteX588" fmla="*/ 535803 w 773802"/>
                    <a:gd name="connsiteY588" fmla="*/ 287533 h 1272306"/>
                    <a:gd name="connsiteX589" fmla="*/ 549092 w 773802"/>
                    <a:gd name="connsiteY589" fmla="*/ 270619 h 1272306"/>
                    <a:gd name="connsiteX590" fmla="*/ 561173 w 773802"/>
                    <a:gd name="connsiteY590" fmla="*/ 258538 h 1272306"/>
                    <a:gd name="connsiteX591" fmla="*/ 559965 w 773802"/>
                    <a:gd name="connsiteY591" fmla="*/ 256122 h 1272306"/>
                    <a:gd name="connsiteX592" fmla="*/ 535803 w 773802"/>
                    <a:gd name="connsiteY592" fmla="*/ 280285 h 1272306"/>
                    <a:gd name="connsiteX593" fmla="*/ 550300 w 773802"/>
                    <a:gd name="connsiteY593" fmla="*/ 260955 h 1272306"/>
                    <a:gd name="connsiteX594" fmla="*/ 549092 w 773802"/>
                    <a:gd name="connsiteY594" fmla="*/ 259746 h 1272306"/>
                    <a:gd name="connsiteX595" fmla="*/ 534595 w 773802"/>
                    <a:gd name="connsiteY595" fmla="*/ 275452 h 1272306"/>
                    <a:gd name="connsiteX596" fmla="*/ 549092 w 773802"/>
                    <a:gd name="connsiteY596" fmla="*/ 250082 h 1272306"/>
                    <a:gd name="connsiteX597" fmla="*/ 547884 w 773802"/>
                    <a:gd name="connsiteY597" fmla="*/ 248873 h 1272306"/>
                    <a:gd name="connsiteX598" fmla="*/ 534595 w 773802"/>
                    <a:gd name="connsiteY598" fmla="*/ 265787 h 1272306"/>
                    <a:gd name="connsiteX599" fmla="*/ 529762 w 773802"/>
                    <a:gd name="connsiteY599" fmla="*/ 274244 h 1272306"/>
                    <a:gd name="connsiteX600" fmla="*/ 544260 w 773802"/>
                    <a:gd name="connsiteY600" fmla="*/ 246457 h 1272306"/>
                    <a:gd name="connsiteX601" fmla="*/ 543051 w 773802"/>
                    <a:gd name="connsiteY601" fmla="*/ 245249 h 1272306"/>
                    <a:gd name="connsiteX602" fmla="*/ 524929 w 773802"/>
                    <a:gd name="connsiteY602" fmla="*/ 276660 h 1272306"/>
                    <a:gd name="connsiteX603" fmla="*/ 523721 w 773802"/>
                    <a:gd name="connsiteY603" fmla="*/ 280285 h 1272306"/>
                    <a:gd name="connsiteX604" fmla="*/ 523721 w 773802"/>
                    <a:gd name="connsiteY604" fmla="*/ 279076 h 1272306"/>
                    <a:gd name="connsiteX605" fmla="*/ 523721 w 773802"/>
                    <a:gd name="connsiteY605" fmla="*/ 276660 h 1272306"/>
                    <a:gd name="connsiteX606" fmla="*/ 539427 w 773802"/>
                    <a:gd name="connsiteY606" fmla="*/ 238000 h 1272306"/>
                    <a:gd name="connsiteX607" fmla="*/ 546676 w 773802"/>
                    <a:gd name="connsiteY607" fmla="*/ 241625 h 1272306"/>
                    <a:gd name="connsiteX608" fmla="*/ 555132 w 773802"/>
                    <a:gd name="connsiteY608" fmla="*/ 246457 h 1272306"/>
                    <a:gd name="connsiteX609" fmla="*/ 572046 w 773802"/>
                    <a:gd name="connsiteY609" fmla="*/ 251289 h 1272306"/>
                    <a:gd name="connsiteX610" fmla="*/ 574463 w 773802"/>
                    <a:gd name="connsiteY610" fmla="*/ 252498 h 1272306"/>
                    <a:gd name="connsiteX611" fmla="*/ 572046 w 773802"/>
                    <a:gd name="connsiteY611" fmla="*/ 254914 h 1272306"/>
                    <a:gd name="connsiteX612" fmla="*/ 569630 w 773802"/>
                    <a:gd name="connsiteY612" fmla="*/ 258538 h 1272306"/>
                    <a:gd name="connsiteX613" fmla="*/ 570839 w 773802"/>
                    <a:gd name="connsiteY613" fmla="*/ 260955 h 1272306"/>
                    <a:gd name="connsiteX614" fmla="*/ 578087 w 773802"/>
                    <a:gd name="connsiteY614" fmla="*/ 256122 h 1272306"/>
                    <a:gd name="connsiteX615" fmla="*/ 579295 w 773802"/>
                    <a:gd name="connsiteY615" fmla="*/ 258538 h 1272306"/>
                    <a:gd name="connsiteX616" fmla="*/ 572046 w 773802"/>
                    <a:gd name="connsiteY616" fmla="*/ 263371 h 1272306"/>
                    <a:gd name="connsiteX617" fmla="*/ 562382 w 773802"/>
                    <a:gd name="connsiteY617" fmla="*/ 271828 h 1272306"/>
                    <a:gd name="connsiteX618" fmla="*/ 563589 w 773802"/>
                    <a:gd name="connsiteY618" fmla="*/ 274244 h 1272306"/>
                    <a:gd name="connsiteX619" fmla="*/ 572046 w 773802"/>
                    <a:gd name="connsiteY619" fmla="*/ 269411 h 1272306"/>
                    <a:gd name="connsiteX620" fmla="*/ 580503 w 773802"/>
                    <a:gd name="connsiteY620" fmla="*/ 262163 h 1272306"/>
                    <a:gd name="connsiteX621" fmla="*/ 581711 w 773802"/>
                    <a:gd name="connsiteY621" fmla="*/ 264579 h 1272306"/>
                    <a:gd name="connsiteX622" fmla="*/ 581711 w 773802"/>
                    <a:gd name="connsiteY622" fmla="*/ 264579 h 1272306"/>
                    <a:gd name="connsiteX623" fmla="*/ 568422 w 773802"/>
                    <a:gd name="connsiteY623" fmla="*/ 273036 h 1272306"/>
                    <a:gd name="connsiteX624" fmla="*/ 555132 w 773802"/>
                    <a:gd name="connsiteY624" fmla="*/ 281492 h 1272306"/>
                    <a:gd name="connsiteX625" fmla="*/ 556341 w 773802"/>
                    <a:gd name="connsiteY625" fmla="*/ 283909 h 1272306"/>
                    <a:gd name="connsiteX626" fmla="*/ 567214 w 773802"/>
                    <a:gd name="connsiteY626" fmla="*/ 279076 h 1272306"/>
                    <a:gd name="connsiteX627" fmla="*/ 582920 w 773802"/>
                    <a:gd name="connsiteY627" fmla="*/ 266995 h 1272306"/>
                    <a:gd name="connsiteX628" fmla="*/ 584128 w 773802"/>
                    <a:gd name="connsiteY628" fmla="*/ 270619 h 1272306"/>
                    <a:gd name="connsiteX629" fmla="*/ 584128 w 773802"/>
                    <a:gd name="connsiteY629" fmla="*/ 270619 h 1272306"/>
                    <a:gd name="connsiteX630" fmla="*/ 556341 w 773802"/>
                    <a:gd name="connsiteY630" fmla="*/ 287533 h 1272306"/>
                    <a:gd name="connsiteX631" fmla="*/ 537010 w 773802"/>
                    <a:gd name="connsiteY631" fmla="*/ 292366 h 1272306"/>
                    <a:gd name="connsiteX632" fmla="*/ 537010 w 773802"/>
                    <a:gd name="connsiteY632" fmla="*/ 292366 h 1272306"/>
                    <a:gd name="connsiteX633" fmla="*/ 537010 w 773802"/>
                    <a:gd name="connsiteY633" fmla="*/ 292366 h 1272306"/>
                    <a:gd name="connsiteX634" fmla="*/ 550300 w 773802"/>
                    <a:gd name="connsiteY634" fmla="*/ 286325 h 1272306"/>
                    <a:gd name="connsiteX635" fmla="*/ 549092 w 773802"/>
                    <a:gd name="connsiteY635" fmla="*/ 283909 h 1272306"/>
                    <a:gd name="connsiteX636" fmla="*/ 539427 w 773802"/>
                    <a:gd name="connsiteY636" fmla="*/ 287533 h 1272306"/>
                    <a:gd name="connsiteX637" fmla="*/ 539427 w 773802"/>
                    <a:gd name="connsiteY637" fmla="*/ 287533 h 1272306"/>
                    <a:gd name="connsiteX638" fmla="*/ 534595 w 773802"/>
                    <a:gd name="connsiteY638" fmla="*/ 233168 h 1272306"/>
                    <a:gd name="connsiteX639" fmla="*/ 534595 w 773802"/>
                    <a:gd name="connsiteY639" fmla="*/ 233168 h 1272306"/>
                    <a:gd name="connsiteX640" fmla="*/ 529762 w 773802"/>
                    <a:gd name="connsiteY640" fmla="*/ 245249 h 1272306"/>
                    <a:gd name="connsiteX641" fmla="*/ 534595 w 773802"/>
                    <a:gd name="connsiteY641" fmla="*/ 233168 h 1272306"/>
                    <a:gd name="connsiteX642" fmla="*/ 523721 w 773802"/>
                    <a:gd name="connsiteY642" fmla="*/ 201757 h 1272306"/>
                    <a:gd name="connsiteX643" fmla="*/ 546676 w 773802"/>
                    <a:gd name="connsiteY643" fmla="*/ 193300 h 1272306"/>
                    <a:gd name="connsiteX644" fmla="*/ 551508 w 773802"/>
                    <a:gd name="connsiteY644" fmla="*/ 193300 h 1272306"/>
                    <a:gd name="connsiteX645" fmla="*/ 551508 w 773802"/>
                    <a:gd name="connsiteY645" fmla="*/ 193300 h 1272306"/>
                    <a:gd name="connsiteX646" fmla="*/ 552717 w 773802"/>
                    <a:gd name="connsiteY646" fmla="*/ 193300 h 1272306"/>
                    <a:gd name="connsiteX647" fmla="*/ 579295 w 773802"/>
                    <a:gd name="connsiteY647" fmla="*/ 198132 h 1272306"/>
                    <a:gd name="connsiteX648" fmla="*/ 579295 w 773802"/>
                    <a:gd name="connsiteY648" fmla="*/ 198132 h 1272306"/>
                    <a:gd name="connsiteX649" fmla="*/ 590168 w 773802"/>
                    <a:gd name="connsiteY649" fmla="*/ 210213 h 1272306"/>
                    <a:gd name="connsiteX650" fmla="*/ 567214 w 773802"/>
                    <a:gd name="connsiteY650" fmla="*/ 219878 h 1272306"/>
                    <a:gd name="connsiteX651" fmla="*/ 564798 w 773802"/>
                    <a:gd name="connsiteY651" fmla="*/ 221086 h 1272306"/>
                    <a:gd name="connsiteX652" fmla="*/ 555132 w 773802"/>
                    <a:gd name="connsiteY652" fmla="*/ 238000 h 1272306"/>
                    <a:gd name="connsiteX653" fmla="*/ 564798 w 773802"/>
                    <a:gd name="connsiteY653" fmla="*/ 216254 h 1272306"/>
                    <a:gd name="connsiteX654" fmla="*/ 564798 w 773802"/>
                    <a:gd name="connsiteY654" fmla="*/ 215046 h 1272306"/>
                    <a:gd name="connsiteX655" fmla="*/ 553925 w 773802"/>
                    <a:gd name="connsiteY655" fmla="*/ 225919 h 1272306"/>
                    <a:gd name="connsiteX656" fmla="*/ 551508 w 773802"/>
                    <a:gd name="connsiteY656" fmla="*/ 239208 h 1272306"/>
                    <a:gd name="connsiteX657" fmla="*/ 549092 w 773802"/>
                    <a:gd name="connsiteY657" fmla="*/ 238000 h 1272306"/>
                    <a:gd name="connsiteX658" fmla="*/ 549092 w 773802"/>
                    <a:gd name="connsiteY658" fmla="*/ 238000 h 1272306"/>
                    <a:gd name="connsiteX659" fmla="*/ 549092 w 773802"/>
                    <a:gd name="connsiteY659" fmla="*/ 234376 h 1272306"/>
                    <a:gd name="connsiteX660" fmla="*/ 549092 w 773802"/>
                    <a:gd name="connsiteY660" fmla="*/ 229543 h 1272306"/>
                    <a:gd name="connsiteX661" fmla="*/ 553925 w 773802"/>
                    <a:gd name="connsiteY661" fmla="*/ 219878 h 1272306"/>
                    <a:gd name="connsiteX662" fmla="*/ 552717 w 773802"/>
                    <a:gd name="connsiteY662" fmla="*/ 218670 h 1272306"/>
                    <a:gd name="connsiteX663" fmla="*/ 545467 w 773802"/>
                    <a:gd name="connsiteY663" fmla="*/ 235584 h 1272306"/>
                    <a:gd name="connsiteX664" fmla="*/ 544260 w 773802"/>
                    <a:gd name="connsiteY664" fmla="*/ 234376 h 1272306"/>
                    <a:gd name="connsiteX665" fmla="*/ 544260 w 773802"/>
                    <a:gd name="connsiteY665" fmla="*/ 233168 h 1272306"/>
                    <a:gd name="connsiteX666" fmla="*/ 544260 w 773802"/>
                    <a:gd name="connsiteY666" fmla="*/ 225919 h 1272306"/>
                    <a:gd name="connsiteX667" fmla="*/ 543051 w 773802"/>
                    <a:gd name="connsiteY667" fmla="*/ 224711 h 1272306"/>
                    <a:gd name="connsiteX668" fmla="*/ 541843 w 773802"/>
                    <a:gd name="connsiteY668" fmla="*/ 233168 h 1272306"/>
                    <a:gd name="connsiteX669" fmla="*/ 539427 w 773802"/>
                    <a:gd name="connsiteY669" fmla="*/ 230751 h 1272306"/>
                    <a:gd name="connsiteX670" fmla="*/ 538219 w 773802"/>
                    <a:gd name="connsiteY670" fmla="*/ 227127 h 1272306"/>
                    <a:gd name="connsiteX671" fmla="*/ 539427 w 773802"/>
                    <a:gd name="connsiteY671" fmla="*/ 218670 h 1272306"/>
                    <a:gd name="connsiteX672" fmla="*/ 538219 w 773802"/>
                    <a:gd name="connsiteY672" fmla="*/ 217462 h 1272306"/>
                    <a:gd name="connsiteX673" fmla="*/ 534595 w 773802"/>
                    <a:gd name="connsiteY673" fmla="*/ 224711 h 1272306"/>
                    <a:gd name="connsiteX674" fmla="*/ 534595 w 773802"/>
                    <a:gd name="connsiteY674" fmla="*/ 227127 h 1272306"/>
                    <a:gd name="connsiteX675" fmla="*/ 533386 w 773802"/>
                    <a:gd name="connsiteY675" fmla="*/ 223503 h 1272306"/>
                    <a:gd name="connsiteX676" fmla="*/ 533386 w 773802"/>
                    <a:gd name="connsiteY676" fmla="*/ 222294 h 1272306"/>
                    <a:gd name="connsiteX677" fmla="*/ 535803 w 773802"/>
                    <a:gd name="connsiteY677" fmla="*/ 215046 h 1272306"/>
                    <a:gd name="connsiteX678" fmla="*/ 533386 w 773802"/>
                    <a:gd name="connsiteY678" fmla="*/ 212630 h 1272306"/>
                    <a:gd name="connsiteX679" fmla="*/ 529762 w 773802"/>
                    <a:gd name="connsiteY679" fmla="*/ 221086 h 1272306"/>
                    <a:gd name="connsiteX680" fmla="*/ 523721 w 773802"/>
                    <a:gd name="connsiteY680" fmla="*/ 201757 h 1272306"/>
                    <a:gd name="connsiteX681" fmla="*/ 523721 w 773802"/>
                    <a:gd name="connsiteY681" fmla="*/ 201757 h 1272306"/>
                    <a:gd name="connsiteX682" fmla="*/ 576879 w 773802"/>
                    <a:gd name="connsiteY682" fmla="*/ 221086 h 1272306"/>
                    <a:gd name="connsiteX683" fmla="*/ 588960 w 773802"/>
                    <a:gd name="connsiteY683" fmla="*/ 218670 h 1272306"/>
                    <a:gd name="connsiteX684" fmla="*/ 573254 w 773802"/>
                    <a:gd name="connsiteY684" fmla="*/ 222294 h 1272306"/>
                    <a:gd name="connsiteX685" fmla="*/ 576879 w 773802"/>
                    <a:gd name="connsiteY685" fmla="*/ 221086 h 1272306"/>
                    <a:gd name="connsiteX686" fmla="*/ 521305 w 773802"/>
                    <a:gd name="connsiteY686" fmla="*/ 114772 h 1272306"/>
                    <a:gd name="connsiteX687" fmla="*/ 538219 w 773802"/>
                    <a:gd name="connsiteY687" fmla="*/ 128061 h 1272306"/>
                    <a:gd name="connsiteX688" fmla="*/ 552717 w 773802"/>
                    <a:gd name="connsiteY688" fmla="*/ 153432 h 1272306"/>
                    <a:gd name="connsiteX689" fmla="*/ 574463 w 773802"/>
                    <a:gd name="connsiteY689" fmla="*/ 188467 h 1272306"/>
                    <a:gd name="connsiteX690" fmla="*/ 574463 w 773802"/>
                    <a:gd name="connsiteY690" fmla="*/ 189675 h 1272306"/>
                    <a:gd name="connsiteX691" fmla="*/ 573254 w 773802"/>
                    <a:gd name="connsiteY691" fmla="*/ 188467 h 1272306"/>
                    <a:gd name="connsiteX692" fmla="*/ 559965 w 773802"/>
                    <a:gd name="connsiteY692" fmla="*/ 172761 h 1272306"/>
                    <a:gd name="connsiteX693" fmla="*/ 545467 w 773802"/>
                    <a:gd name="connsiteY693" fmla="*/ 153432 h 1272306"/>
                    <a:gd name="connsiteX694" fmla="*/ 544260 w 773802"/>
                    <a:gd name="connsiteY694" fmla="*/ 154640 h 1272306"/>
                    <a:gd name="connsiteX695" fmla="*/ 551508 w 773802"/>
                    <a:gd name="connsiteY695" fmla="*/ 166721 h 1272306"/>
                    <a:gd name="connsiteX696" fmla="*/ 537010 w 773802"/>
                    <a:gd name="connsiteY696" fmla="*/ 151015 h 1272306"/>
                    <a:gd name="connsiteX697" fmla="*/ 535803 w 773802"/>
                    <a:gd name="connsiteY697" fmla="*/ 152224 h 1272306"/>
                    <a:gd name="connsiteX698" fmla="*/ 551508 w 773802"/>
                    <a:gd name="connsiteY698" fmla="*/ 171554 h 1272306"/>
                    <a:gd name="connsiteX699" fmla="*/ 551508 w 773802"/>
                    <a:gd name="connsiteY699" fmla="*/ 171554 h 1272306"/>
                    <a:gd name="connsiteX700" fmla="*/ 549092 w 773802"/>
                    <a:gd name="connsiteY700" fmla="*/ 169137 h 1272306"/>
                    <a:gd name="connsiteX701" fmla="*/ 538219 w 773802"/>
                    <a:gd name="connsiteY701" fmla="*/ 158264 h 1272306"/>
                    <a:gd name="connsiteX702" fmla="*/ 517681 w 773802"/>
                    <a:gd name="connsiteY702" fmla="*/ 138934 h 1272306"/>
                    <a:gd name="connsiteX703" fmla="*/ 516473 w 773802"/>
                    <a:gd name="connsiteY703" fmla="*/ 140142 h 1272306"/>
                    <a:gd name="connsiteX704" fmla="*/ 522514 w 773802"/>
                    <a:gd name="connsiteY704" fmla="*/ 149807 h 1272306"/>
                    <a:gd name="connsiteX705" fmla="*/ 515264 w 773802"/>
                    <a:gd name="connsiteY705" fmla="*/ 143767 h 1272306"/>
                    <a:gd name="connsiteX706" fmla="*/ 508016 w 773802"/>
                    <a:gd name="connsiteY706" fmla="*/ 132893 h 1272306"/>
                    <a:gd name="connsiteX707" fmla="*/ 499559 w 773802"/>
                    <a:gd name="connsiteY707" fmla="*/ 119604 h 1272306"/>
                    <a:gd name="connsiteX708" fmla="*/ 498351 w 773802"/>
                    <a:gd name="connsiteY708" fmla="*/ 120812 h 1272306"/>
                    <a:gd name="connsiteX709" fmla="*/ 504392 w 773802"/>
                    <a:gd name="connsiteY709" fmla="*/ 130477 h 1272306"/>
                    <a:gd name="connsiteX710" fmla="*/ 510432 w 773802"/>
                    <a:gd name="connsiteY710" fmla="*/ 142558 h 1272306"/>
                    <a:gd name="connsiteX711" fmla="*/ 527346 w 773802"/>
                    <a:gd name="connsiteY711" fmla="*/ 158264 h 1272306"/>
                    <a:gd name="connsiteX712" fmla="*/ 546676 w 773802"/>
                    <a:gd name="connsiteY712" fmla="*/ 173970 h 1272306"/>
                    <a:gd name="connsiteX713" fmla="*/ 553925 w 773802"/>
                    <a:gd name="connsiteY713" fmla="*/ 181218 h 1272306"/>
                    <a:gd name="connsiteX714" fmla="*/ 555132 w 773802"/>
                    <a:gd name="connsiteY714" fmla="*/ 182427 h 1272306"/>
                    <a:gd name="connsiteX715" fmla="*/ 538219 w 773802"/>
                    <a:gd name="connsiteY715" fmla="*/ 171554 h 1272306"/>
                    <a:gd name="connsiteX716" fmla="*/ 515264 w 773802"/>
                    <a:gd name="connsiteY716" fmla="*/ 153432 h 1272306"/>
                    <a:gd name="connsiteX717" fmla="*/ 514057 w 773802"/>
                    <a:gd name="connsiteY717" fmla="*/ 154640 h 1272306"/>
                    <a:gd name="connsiteX718" fmla="*/ 543051 w 773802"/>
                    <a:gd name="connsiteY718" fmla="*/ 181218 h 1272306"/>
                    <a:gd name="connsiteX719" fmla="*/ 557549 w 773802"/>
                    <a:gd name="connsiteY719" fmla="*/ 190883 h 1272306"/>
                    <a:gd name="connsiteX720" fmla="*/ 533386 w 773802"/>
                    <a:gd name="connsiteY720" fmla="*/ 175178 h 1272306"/>
                    <a:gd name="connsiteX721" fmla="*/ 503183 w 773802"/>
                    <a:gd name="connsiteY721" fmla="*/ 151015 h 1272306"/>
                    <a:gd name="connsiteX722" fmla="*/ 501975 w 773802"/>
                    <a:gd name="connsiteY722" fmla="*/ 153432 h 1272306"/>
                    <a:gd name="connsiteX723" fmla="*/ 523721 w 773802"/>
                    <a:gd name="connsiteY723" fmla="*/ 171554 h 1272306"/>
                    <a:gd name="connsiteX724" fmla="*/ 494726 w 773802"/>
                    <a:gd name="connsiteY724" fmla="*/ 154640 h 1272306"/>
                    <a:gd name="connsiteX725" fmla="*/ 493518 w 773802"/>
                    <a:gd name="connsiteY725" fmla="*/ 157056 h 1272306"/>
                    <a:gd name="connsiteX726" fmla="*/ 512848 w 773802"/>
                    <a:gd name="connsiteY726" fmla="*/ 169137 h 1272306"/>
                    <a:gd name="connsiteX727" fmla="*/ 499559 w 773802"/>
                    <a:gd name="connsiteY727" fmla="*/ 164305 h 1272306"/>
                    <a:gd name="connsiteX728" fmla="*/ 477813 w 773802"/>
                    <a:gd name="connsiteY728" fmla="*/ 134102 h 1272306"/>
                    <a:gd name="connsiteX729" fmla="*/ 462107 w 773802"/>
                    <a:gd name="connsiteY729" fmla="*/ 94233 h 1272306"/>
                    <a:gd name="connsiteX730" fmla="*/ 460899 w 773802"/>
                    <a:gd name="connsiteY730" fmla="*/ 76112 h 1272306"/>
                    <a:gd name="connsiteX731" fmla="*/ 462107 w 773802"/>
                    <a:gd name="connsiteY731" fmla="*/ 71279 h 1272306"/>
                    <a:gd name="connsiteX732" fmla="*/ 463315 w 773802"/>
                    <a:gd name="connsiteY732" fmla="*/ 79736 h 1272306"/>
                    <a:gd name="connsiteX733" fmla="*/ 465732 w 773802"/>
                    <a:gd name="connsiteY733" fmla="*/ 105107 h 1272306"/>
                    <a:gd name="connsiteX734" fmla="*/ 468148 w 773802"/>
                    <a:gd name="connsiteY734" fmla="*/ 103899 h 1272306"/>
                    <a:gd name="connsiteX735" fmla="*/ 466940 w 773802"/>
                    <a:gd name="connsiteY735" fmla="*/ 77320 h 1272306"/>
                    <a:gd name="connsiteX736" fmla="*/ 466940 w 773802"/>
                    <a:gd name="connsiteY736" fmla="*/ 80944 h 1272306"/>
                    <a:gd name="connsiteX737" fmla="*/ 470564 w 773802"/>
                    <a:gd name="connsiteY737" fmla="*/ 97858 h 1272306"/>
                    <a:gd name="connsiteX738" fmla="*/ 471772 w 773802"/>
                    <a:gd name="connsiteY738" fmla="*/ 97858 h 1272306"/>
                    <a:gd name="connsiteX739" fmla="*/ 469356 w 773802"/>
                    <a:gd name="connsiteY739" fmla="*/ 80944 h 1272306"/>
                    <a:gd name="connsiteX740" fmla="*/ 468148 w 773802"/>
                    <a:gd name="connsiteY740" fmla="*/ 74904 h 1272306"/>
                    <a:gd name="connsiteX741" fmla="*/ 475397 w 773802"/>
                    <a:gd name="connsiteY741" fmla="*/ 93026 h 1272306"/>
                    <a:gd name="connsiteX742" fmla="*/ 476604 w 773802"/>
                    <a:gd name="connsiteY742" fmla="*/ 93026 h 1272306"/>
                    <a:gd name="connsiteX743" fmla="*/ 474189 w 773802"/>
                    <a:gd name="connsiteY743" fmla="*/ 77320 h 1272306"/>
                    <a:gd name="connsiteX744" fmla="*/ 481437 w 773802"/>
                    <a:gd name="connsiteY744" fmla="*/ 96650 h 1272306"/>
                    <a:gd name="connsiteX745" fmla="*/ 482645 w 773802"/>
                    <a:gd name="connsiteY745" fmla="*/ 95442 h 1272306"/>
                    <a:gd name="connsiteX746" fmla="*/ 477813 w 773802"/>
                    <a:gd name="connsiteY746" fmla="*/ 79736 h 1272306"/>
                    <a:gd name="connsiteX747" fmla="*/ 487478 w 773802"/>
                    <a:gd name="connsiteY747" fmla="*/ 102690 h 1272306"/>
                    <a:gd name="connsiteX748" fmla="*/ 489894 w 773802"/>
                    <a:gd name="connsiteY748" fmla="*/ 102690 h 1272306"/>
                    <a:gd name="connsiteX749" fmla="*/ 481437 w 773802"/>
                    <a:gd name="connsiteY749" fmla="*/ 79736 h 1272306"/>
                    <a:gd name="connsiteX750" fmla="*/ 472980 w 773802"/>
                    <a:gd name="connsiteY750" fmla="*/ 68863 h 1272306"/>
                    <a:gd name="connsiteX751" fmla="*/ 468148 w 773802"/>
                    <a:gd name="connsiteY751" fmla="*/ 64030 h 1272306"/>
                    <a:gd name="connsiteX752" fmla="*/ 462107 w 773802"/>
                    <a:gd name="connsiteY752" fmla="*/ 59198 h 1272306"/>
                    <a:gd name="connsiteX753" fmla="*/ 464523 w 773802"/>
                    <a:gd name="connsiteY753" fmla="*/ 59198 h 1272306"/>
                    <a:gd name="connsiteX754" fmla="*/ 492311 w 773802"/>
                    <a:gd name="connsiteY754" fmla="*/ 78528 h 1272306"/>
                    <a:gd name="connsiteX755" fmla="*/ 521305 w 773802"/>
                    <a:gd name="connsiteY755" fmla="*/ 114772 h 1272306"/>
                    <a:gd name="connsiteX756" fmla="*/ 521305 w 773802"/>
                    <a:gd name="connsiteY756" fmla="*/ 114772 h 1272306"/>
                    <a:gd name="connsiteX757" fmla="*/ 521305 w 773802"/>
                    <a:gd name="connsiteY757" fmla="*/ 4832 h 1272306"/>
                    <a:gd name="connsiteX758" fmla="*/ 521305 w 773802"/>
                    <a:gd name="connsiteY758" fmla="*/ 4832 h 1272306"/>
                    <a:gd name="connsiteX759" fmla="*/ 538219 w 773802"/>
                    <a:gd name="connsiteY759" fmla="*/ 48325 h 1272306"/>
                    <a:gd name="connsiteX760" fmla="*/ 544260 w 773802"/>
                    <a:gd name="connsiteY760" fmla="*/ 59198 h 1272306"/>
                    <a:gd name="connsiteX761" fmla="*/ 544260 w 773802"/>
                    <a:gd name="connsiteY761" fmla="*/ 60406 h 1272306"/>
                    <a:gd name="connsiteX762" fmla="*/ 556341 w 773802"/>
                    <a:gd name="connsiteY762" fmla="*/ 89401 h 1272306"/>
                    <a:gd name="connsiteX763" fmla="*/ 562382 w 773802"/>
                    <a:gd name="connsiteY763" fmla="*/ 115980 h 1272306"/>
                    <a:gd name="connsiteX764" fmla="*/ 569630 w 773802"/>
                    <a:gd name="connsiteY764" fmla="*/ 149807 h 1272306"/>
                    <a:gd name="connsiteX765" fmla="*/ 566006 w 773802"/>
                    <a:gd name="connsiteY765" fmla="*/ 136518 h 1272306"/>
                    <a:gd name="connsiteX766" fmla="*/ 555132 w 773802"/>
                    <a:gd name="connsiteY766" fmla="*/ 96650 h 1272306"/>
                    <a:gd name="connsiteX767" fmla="*/ 553925 w 773802"/>
                    <a:gd name="connsiteY767" fmla="*/ 97858 h 1272306"/>
                    <a:gd name="connsiteX768" fmla="*/ 563589 w 773802"/>
                    <a:gd name="connsiteY768" fmla="*/ 140142 h 1272306"/>
                    <a:gd name="connsiteX769" fmla="*/ 569630 w 773802"/>
                    <a:gd name="connsiteY769" fmla="*/ 159472 h 1272306"/>
                    <a:gd name="connsiteX770" fmla="*/ 567214 w 773802"/>
                    <a:gd name="connsiteY770" fmla="*/ 152224 h 1272306"/>
                    <a:gd name="connsiteX771" fmla="*/ 558757 w 773802"/>
                    <a:gd name="connsiteY771" fmla="*/ 118396 h 1272306"/>
                    <a:gd name="connsiteX772" fmla="*/ 540635 w 773802"/>
                    <a:gd name="connsiteY772" fmla="*/ 65239 h 1272306"/>
                    <a:gd name="connsiteX773" fmla="*/ 539427 w 773802"/>
                    <a:gd name="connsiteY773" fmla="*/ 66447 h 1272306"/>
                    <a:gd name="connsiteX774" fmla="*/ 557549 w 773802"/>
                    <a:gd name="connsiteY774" fmla="*/ 125645 h 1272306"/>
                    <a:gd name="connsiteX775" fmla="*/ 564798 w 773802"/>
                    <a:gd name="connsiteY775" fmla="*/ 153432 h 1272306"/>
                    <a:gd name="connsiteX776" fmla="*/ 570839 w 773802"/>
                    <a:gd name="connsiteY776" fmla="*/ 166721 h 1272306"/>
                    <a:gd name="connsiteX777" fmla="*/ 557549 w 773802"/>
                    <a:gd name="connsiteY777" fmla="*/ 130477 h 1272306"/>
                    <a:gd name="connsiteX778" fmla="*/ 539427 w 773802"/>
                    <a:gd name="connsiteY778" fmla="*/ 84569 h 1272306"/>
                    <a:gd name="connsiteX779" fmla="*/ 538219 w 773802"/>
                    <a:gd name="connsiteY779" fmla="*/ 85777 h 1272306"/>
                    <a:gd name="connsiteX780" fmla="*/ 555132 w 773802"/>
                    <a:gd name="connsiteY780" fmla="*/ 135310 h 1272306"/>
                    <a:gd name="connsiteX781" fmla="*/ 541843 w 773802"/>
                    <a:gd name="connsiteY781" fmla="*/ 108731 h 1272306"/>
                    <a:gd name="connsiteX782" fmla="*/ 540635 w 773802"/>
                    <a:gd name="connsiteY782" fmla="*/ 109939 h 1272306"/>
                    <a:gd name="connsiteX783" fmla="*/ 556341 w 773802"/>
                    <a:gd name="connsiteY783" fmla="*/ 144975 h 1272306"/>
                    <a:gd name="connsiteX784" fmla="*/ 562382 w 773802"/>
                    <a:gd name="connsiteY784" fmla="*/ 158264 h 1272306"/>
                    <a:gd name="connsiteX785" fmla="*/ 547884 w 773802"/>
                    <a:gd name="connsiteY785" fmla="*/ 129269 h 1272306"/>
                    <a:gd name="connsiteX786" fmla="*/ 544260 w 773802"/>
                    <a:gd name="connsiteY786" fmla="*/ 124436 h 1272306"/>
                    <a:gd name="connsiteX787" fmla="*/ 538219 w 773802"/>
                    <a:gd name="connsiteY787" fmla="*/ 115980 h 1272306"/>
                    <a:gd name="connsiteX788" fmla="*/ 528554 w 773802"/>
                    <a:gd name="connsiteY788" fmla="*/ 96650 h 1272306"/>
                    <a:gd name="connsiteX789" fmla="*/ 514057 w 773802"/>
                    <a:gd name="connsiteY789" fmla="*/ 57990 h 1272306"/>
                    <a:gd name="connsiteX790" fmla="*/ 515264 w 773802"/>
                    <a:gd name="connsiteY790" fmla="*/ 38660 h 1272306"/>
                    <a:gd name="connsiteX791" fmla="*/ 517681 w 773802"/>
                    <a:gd name="connsiteY791" fmla="*/ 47117 h 1272306"/>
                    <a:gd name="connsiteX792" fmla="*/ 518889 w 773802"/>
                    <a:gd name="connsiteY792" fmla="*/ 47117 h 1272306"/>
                    <a:gd name="connsiteX793" fmla="*/ 517681 w 773802"/>
                    <a:gd name="connsiteY793" fmla="*/ 38660 h 1272306"/>
                    <a:gd name="connsiteX794" fmla="*/ 517681 w 773802"/>
                    <a:gd name="connsiteY794" fmla="*/ 31411 h 1272306"/>
                    <a:gd name="connsiteX795" fmla="*/ 518889 w 773802"/>
                    <a:gd name="connsiteY795" fmla="*/ 22954 h 1272306"/>
                    <a:gd name="connsiteX796" fmla="*/ 520097 w 773802"/>
                    <a:gd name="connsiteY796" fmla="*/ 30203 h 1272306"/>
                    <a:gd name="connsiteX797" fmla="*/ 521305 w 773802"/>
                    <a:gd name="connsiteY797" fmla="*/ 30203 h 1272306"/>
                    <a:gd name="connsiteX798" fmla="*/ 520097 w 773802"/>
                    <a:gd name="connsiteY798" fmla="*/ 20538 h 1272306"/>
                    <a:gd name="connsiteX799" fmla="*/ 520097 w 773802"/>
                    <a:gd name="connsiteY799" fmla="*/ 12081 h 1272306"/>
                    <a:gd name="connsiteX800" fmla="*/ 521305 w 773802"/>
                    <a:gd name="connsiteY800" fmla="*/ 8457 h 1272306"/>
                    <a:gd name="connsiteX801" fmla="*/ 521305 w 773802"/>
                    <a:gd name="connsiteY801" fmla="*/ 15705 h 1272306"/>
                    <a:gd name="connsiteX802" fmla="*/ 523721 w 773802"/>
                    <a:gd name="connsiteY802" fmla="*/ 22954 h 1272306"/>
                    <a:gd name="connsiteX803" fmla="*/ 524929 w 773802"/>
                    <a:gd name="connsiteY803" fmla="*/ 21746 h 1272306"/>
                    <a:gd name="connsiteX804" fmla="*/ 524929 w 773802"/>
                    <a:gd name="connsiteY804" fmla="*/ 19330 h 1272306"/>
                    <a:gd name="connsiteX805" fmla="*/ 524929 w 773802"/>
                    <a:gd name="connsiteY805" fmla="*/ 14498 h 1272306"/>
                    <a:gd name="connsiteX806" fmla="*/ 521305 w 773802"/>
                    <a:gd name="connsiteY806" fmla="*/ 4832 h 1272306"/>
                    <a:gd name="connsiteX807" fmla="*/ 521305 w 773802"/>
                    <a:gd name="connsiteY807" fmla="*/ 4832 h 1272306"/>
                    <a:gd name="connsiteX808" fmla="*/ 585335 w 773802"/>
                    <a:gd name="connsiteY808" fmla="*/ 175178 h 1272306"/>
                    <a:gd name="connsiteX809" fmla="*/ 584128 w 773802"/>
                    <a:gd name="connsiteY809" fmla="*/ 176386 h 1272306"/>
                    <a:gd name="connsiteX810" fmla="*/ 578087 w 773802"/>
                    <a:gd name="connsiteY810" fmla="*/ 137726 h 1272306"/>
                    <a:gd name="connsiteX811" fmla="*/ 564798 w 773802"/>
                    <a:gd name="connsiteY811" fmla="*/ 90609 h 1272306"/>
                    <a:gd name="connsiteX812" fmla="*/ 544260 w 773802"/>
                    <a:gd name="connsiteY812" fmla="*/ 49533 h 1272306"/>
                    <a:gd name="connsiteX813" fmla="*/ 527346 w 773802"/>
                    <a:gd name="connsiteY813" fmla="*/ 9665 h 1272306"/>
                    <a:gd name="connsiteX814" fmla="*/ 527346 w 773802"/>
                    <a:gd name="connsiteY814" fmla="*/ 9665 h 1272306"/>
                    <a:gd name="connsiteX815" fmla="*/ 527346 w 773802"/>
                    <a:gd name="connsiteY815" fmla="*/ 9665 h 1272306"/>
                    <a:gd name="connsiteX816" fmla="*/ 530970 w 773802"/>
                    <a:gd name="connsiteY816" fmla="*/ 14498 h 1272306"/>
                    <a:gd name="connsiteX817" fmla="*/ 532178 w 773802"/>
                    <a:gd name="connsiteY817" fmla="*/ 16914 h 1272306"/>
                    <a:gd name="connsiteX818" fmla="*/ 533386 w 773802"/>
                    <a:gd name="connsiteY818" fmla="*/ 15705 h 1272306"/>
                    <a:gd name="connsiteX819" fmla="*/ 529762 w 773802"/>
                    <a:gd name="connsiteY819" fmla="*/ 7249 h 1272306"/>
                    <a:gd name="connsiteX820" fmla="*/ 527346 w 773802"/>
                    <a:gd name="connsiteY820" fmla="*/ 4832 h 1272306"/>
                    <a:gd name="connsiteX821" fmla="*/ 532178 w 773802"/>
                    <a:gd name="connsiteY821" fmla="*/ 7249 h 1272306"/>
                    <a:gd name="connsiteX822" fmla="*/ 537010 w 773802"/>
                    <a:gd name="connsiteY822" fmla="*/ 9665 h 1272306"/>
                    <a:gd name="connsiteX823" fmla="*/ 538219 w 773802"/>
                    <a:gd name="connsiteY823" fmla="*/ 8457 h 1272306"/>
                    <a:gd name="connsiteX824" fmla="*/ 534595 w 773802"/>
                    <a:gd name="connsiteY824" fmla="*/ 3624 h 1272306"/>
                    <a:gd name="connsiteX825" fmla="*/ 534595 w 773802"/>
                    <a:gd name="connsiteY825" fmla="*/ 3624 h 1272306"/>
                    <a:gd name="connsiteX826" fmla="*/ 563589 w 773802"/>
                    <a:gd name="connsiteY826" fmla="*/ 44701 h 1272306"/>
                    <a:gd name="connsiteX827" fmla="*/ 581711 w 773802"/>
                    <a:gd name="connsiteY827" fmla="*/ 78528 h 1272306"/>
                    <a:gd name="connsiteX828" fmla="*/ 592585 w 773802"/>
                    <a:gd name="connsiteY828" fmla="*/ 137726 h 1272306"/>
                    <a:gd name="connsiteX829" fmla="*/ 592585 w 773802"/>
                    <a:gd name="connsiteY829" fmla="*/ 158264 h 1272306"/>
                    <a:gd name="connsiteX830" fmla="*/ 592585 w 773802"/>
                    <a:gd name="connsiteY830" fmla="*/ 155848 h 1272306"/>
                    <a:gd name="connsiteX831" fmla="*/ 588960 w 773802"/>
                    <a:gd name="connsiteY831" fmla="*/ 134102 h 1272306"/>
                    <a:gd name="connsiteX832" fmla="*/ 587752 w 773802"/>
                    <a:gd name="connsiteY832" fmla="*/ 134102 h 1272306"/>
                    <a:gd name="connsiteX833" fmla="*/ 588960 w 773802"/>
                    <a:gd name="connsiteY833" fmla="*/ 149807 h 1272306"/>
                    <a:gd name="connsiteX834" fmla="*/ 576879 w 773802"/>
                    <a:gd name="connsiteY834" fmla="*/ 111147 h 1272306"/>
                    <a:gd name="connsiteX835" fmla="*/ 574463 w 773802"/>
                    <a:gd name="connsiteY835" fmla="*/ 112355 h 1272306"/>
                    <a:gd name="connsiteX836" fmla="*/ 582920 w 773802"/>
                    <a:gd name="connsiteY836" fmla="*/ 143767 h 1272306"/>
                    <a:gd name="connsiteX837" fmla="*/ 585335 w 773802"/>
                    <a:gd name="connsiteY837" fmla="*/ 175178 h 1272306"/>
                    <a:gd name="connsiteX838" fmla="*/ 585335 w 773802"/>
                    <a:gd name="connsiteY838" fmla="*/ 175178 h 1272306"/>
                    <a:gd name="connsiteX839" fmla="*/ 587752 w 773802"/>
                    <a:gd name="connsiteY839" fmla="*/ 178802 h 1272306"/>
                    <a:gd name="connsiteX840" fmla="*/ 602249 w 773802"/>
                    <a:gd name="connsiteY840" fmla="*/ 175178 h 1272306"/>
                    <a:gd name="connsiteX841" fmla="*/ 602249 w 773802"/>
                    <a:gd name="connsiteY841" fmla="*/ 178802 h 1272306"/>
                    <a:gd name="connsiteX842" fmla="*/ 603457 w 773802"/>
                    <a:gd name="connsiteY842" fmla="*/ 183635 h 1272306"/>
                    <a:gd name="connsiteX843" fmla="*/ 596209 w 773802"/>
                    <a:gd name="connsiteY843" fmla="*/ 188467 h 1272306"/>
                    <a:gd name="connsiteX844" fmla="*/ 597417 w 773802"/>
                    <a:gd name="connsiteY844" fmla="*/ 189675 h 1272306"/>
                    <a:gd name="connsiteX845" fmla="*/ 601042 w 773802"/>
                    <a:gd name="connsiteY845" fmla="*/ 188467 h 1272306"/>
                    <a:gd name="connsiteX846" fmla="*/ 605874 w 773802"/>
                    <a:gd name="connsiteY846" fmla="*/ 187259 h 1272306"/>
                    <a:gd name="connsiteX847" fmla="*/ 608290 w 773802"/>
                    <a:gd name="connsiteY847" fmla="*/ 188467 h 1272306"/>
                    <a:gd name="connsiteX848" fmla="*/ 605874 w 773802"/>
                    <a:gd name="connsiteY848" fmla="*/ 188467 h 1272306"/>
                    <a:gd name="connsiteX849" fmla="*/ 601042 w 773802"/>
                    <a:gd name="connsiteY849" fmla="*/ 190883 h 1272306"/>
                    <a:gd name="connsiteX850" fmla="*/ 596209 w 773802"/>
                    <a:gd name="connsiteY850" fmla="*/ 193300 h 1272306"/>
                    <a:gd name="connsiteX851" fmla="*/ 596209 w 773802"/>
                    <a:gd name="connsiteY851" fmla="*/ 196924 h 1272306"/>
                    <a:gd name="connsiteX852" fmla="*/ 596209 w 773802"/>
                    <a:gd name="connsiteY852" fmla="*/ 196924 h 1272306"/>
                    <a:gd name="connsiteX853" fmla="*/ 597417 w 773802"/>
                    <a:gd name="connsiteY853" fmla="*/ 196924 h 1272306"/>
                    <a:gd name="connsiteX854" fmla="*/ 597417 w 773802"/>
                    <a:gd name="connsiteY854" fmla="*/ 196924 h 1272306"/>
                    <a:gd name="connsiteX855" fmla="*/ 597417 w 773802"/>
                    <a:gd name="connsiteY855" fmla="*/ 196924 h 1272306"/>
                    <a:gd name="connsiteX856" fmla="*/ 598625 w 773802"/>
                    <a:gd name="connsiteY856" fmla="*/ 196924 h 1272306"/>
                    <a:gd name="connsiteX857" fmla="*/ 602249 w 773802"/>
                    <a:gd name="connsiteY857" fmla="*/ 193300 h 1272306"/>
                    <a:gd name="connsiteX858" fmla="*/ 607082 w 773802"/>
                    <a:gd name="connsiteY858" fmla="*/ 192091 h 1272306"/>
                    <a:gd name="connsiteX859" fmla="*/ 610706 w 773802"/>
                    <a:gd name="connsiteY859" fmla="*/ 193300 h 1272306"/>
                    <a:gd name="connsiteX860" fmla="*/ 610706 w 773802"/>
                    <a:gd name="connsiteY860" fmla="*/ 193300 h 1272306"/>
                    <a:gd name="connsiteX861" fmla="*/ 604666 w 773802"/>
                    <a:gd name="connsiteY861" fmla="*/ 194508 h 1272306"/>
                    <a:gd name="connsiteX862" fmla="*/ 596209 w 773802"/>
                    <a:gd name="connsiteY862" fmla="*/ 207797 h 1272306"/>
                    <a:gd name="connsiteX863" fmla="*/ 598625 w 773802"/>
                    <a:gd name="connsiteY863" fmla="*/ 210213 h 1272306"/>
                    <a:gd name="connsiteX864" fmla="*/ 605874 w 773802"/>
                    <a:gd name="connsiteY864" fmla="*/ 199340 h 1272306"/>
                    <a:gd name="connsiteX865" fmla="*/ 611914 w 773802"/>
                    <a:gd name="connsiteY865" fmla="*/ 198132 h 1272306"/>
                    <a:gd name="connsiteX866" fmla="*/ 614331 w 773802"/>
                    <a:gd name="connsiteY866" fmla="*/ 201757 h 1272306"/>
                    <a:gd name="connsiteX867" fmla="*/ 613123 w 773802"/>
                    <a:gd name="connsiteY867" fmla="*/ 209005 h 1272306"/>
                    <a:gd name="connsiteX868" fmla="*/ 610706 w 773802"/>
                    <a:gd name="connsiteY868" fmla="*/ 216254 h 1272306"/>
                    <a:gd name="connsiteX869" fmla="*/ 611914 w 773802"/>
                    <a:gd name="connsiteY869" fmla="*/ 217462 h 1272306"/>
                    <a:gd name="connsiteX870" fmla="*/ 617955 w 773802"/>
                    <a:gd name="connsiteY870" fmla="*/ 201757 h 1272306"/>
                    <a:gd name="connsiteX871" fmla="*/ 627620 w 773802"/>
                    <a:gd name="connsiteY871" fmla="*/ 199340 h 1272306"/>
                    <a:gd name="connsiteX872" fmla="*/ 616747 w 773802"/>
                    <a:gd name="connsiteY872" fmla="*/ 238000 h 1272306"/>
                    <a:gd name="connsiteX873" fmla="*/ 604666 w 773802"/>
                    <a:gd name="connsiteY873" fmla="*/ 221086 h 1272306"/>
                    <a:gd name="connsiteX874" fmla="*/ 582920 w 773802"/>
                    <a:gd name="connsiteY874" fmla="*/ 194508 h 1272306"/>
                    <a:gd name="connsiteX875" fmla="*/ 582920 w 773802"/>
                    <a:gd name="connsiteY875" fmla="*/ 193300 h 1272306"/>
                    <a:gd name="connsiteX876" fmla="*/ 579295 w 773802"/>
                    <a:gd name="connsiteY876" fmla="*/ 186051 h 1272306"/>
                    <a:gd name="connsiteX877" fmla="*/ 584128 w 773802"/>
                    <a:gd name="connsiteY877" fmla="*/ 178802 h 1272306"/>
                    <a:gd name="connsiteX878" fmla="*/ 585335 w 773802"/>
                    <a:gd name="connsiteY878" fmla="*/ 177594 h 1272306"/>
                    <a:gd name="connsiteX879" fmla="*/ 587752 w 773802"/>
                    <a:gd name="connsiteY879" fmla="*/ 178802 h 1272306"/>
                    <a:gd name="connsiteX880" fmla="*/ 587752 w 773802"/>
                    <a:gd name="connsiteY880" fmla="*/ 178802 h 1272306"/>
                    <a:gd name="connsiteX881" fmla="*/ 627620 w 773802"/>
                    <a:gd name="connsiteY881" fmla="*/ 178802 h 1272306"/>
                    <a:gd name="connsiteX882" fmla="*/ 626412 w 773802"/>
                    <a:gd name="connsiteY882" fmla="*/ 182427 h 1272306"/>
                    <a:gd name="connsiteX883" fmla="*/ 626412 w 773802"/>
                    <a:gd name="connsiteY883" fmla="*/ 182427 h 1272306"/>
                    <a:gd name="connsiteX884" fmla="*/ 615538 w 773802"/>
                    <a:gd name="connsiteY884" fmla="*/ 193300 h 1272306"/>
                    <a:gd name="connsiteX885" fmla="*/ 616747 w 773802"/>
                    <a:gd name="connsiteY885" fmla="*/ 184843 h 1272306"/>
                    <a:gd name="connsiteX886" fmla="*/ 622788 w 773802"/>
                    <a:gd name="connsiteY886" fmla="*/ 170345 h 1272306"/>
                    <a:gd name="connsiteX887" fmla="*/ 627620 w 773802"/>
                    <a:gd name="connsiteY887" fmla="*/ 178802 h 1272306"/>
                    <a:gd name="connsiteX888" fmla="*/ 627620 w 773802"/>
                    <a:gd name="connsiteY888" fmla="*/ 178802 h 1272306"/>
                    <a:gd name="connsiteX889" fmla="*/ 614331 w 773802"/>
                    <a:gd name="connsiteY889" fmla="*/ 195716 h 1272306"/>
                    <a:gd name="connsiteX890" fmla="*/ 630036 w 773802"/>
                    <a:gd name="connsiteY890" fmla="*/ 182427 h 1272306"/>
                    <a:gd name="connsiteX891" fmla="*/ 631245 w 773802"/>
                    <a:gd name="connsiteY891" fmla="*/ 193300 h 1272306"/>
                    <a:gd name="connsiteX892" fmla="*/ 627620 w 773802"/>
                    <a:gd name="connsiteY892" fmla="*/ 195716 h 1272306"/>
                    <a:gd name="connsiteX893" fmla="*/ 614331 w 773802"/>
                    <a:gd name="connsiteY893" fmla="*/ 195716 h 1272306"/>
                    <a:gd name="connsiteX894" fmla="*/ 614331 w 773802"/>
                    <a:gd name="connsiteY894" fmla="*/ 195716 h 1272306"/>
                    <a:gd name="connsiteX895" fmla="*/ 614331 w 773802"/>
                    <a:gd name="connsiteY895" fmla="*/ 195716 h 1272306"/>
                    <a:gd name="connsiteX896" fmla="*/ 616747 w 773802"/>
                    <a:gd name="connsiteY896" fmla="*/ 171554 h 1272306"/>
                    <a:gd name="connsiteX897" fmla="*/ 611914 w 773802"/>
                    <a:gd name="connsiteY897" fmla="*/ 186051 h 1272306"/>
                    <a:gd name="connsiteX898" fmla="*/ 611914 w 773802"/>
                    <a:gd name="connsiteY898" fmla="*/ 186051 h 1272306"/>
                    <a:gd name="connsiteX899" fmla="*/ 604666 w 773802"/>
                    <a:gd name="connsiteY899" fmla="*/ 176386 h 1272306"/>
                    <a:gd name="connsiteX900" fmla="*/ 604666 w 773802"/>
                    <a:gd name="connsiteY900" fmla="*/ 173970 h 1272306"/>
                    <a:gd name="connsiteX901" fmla="*/ 604666 w 773802"/>
                    <a:gd name="connsiteY901" fmla="*/ 172761 h 1272306"/>
                    <a:gd name="connsiteX902" fmla="*/ 607082 w 773802"/>
                    <a:gd name="connsiteY902" fmla="*/ 166721 h 1272306"/>
                    <a:gd name="connsiteX903" fmla="*/ 608290 w 773802"/>
                    <a:gd name="connsiteY903" fmla="*/ 161888 h 1272306"/>
                    <a:gd name="connsiteX904" fmla="*/ 609498 w 773802"/>
                    <a:gd name="connsiteY904" fmla="*/ 160680 h 1272306"/>
                    <a:gd name="connsiteX905" fmla="*/ 614331 w 773802"/>
                    <a:gd name="connsiteY905" fmla="*/ 161888 h 1272306"/>
                    <a:gd name="connsiteX906" fmla="*/ 616747 w 773802"/>
                    <a:gd name="connsiteY906" fmla="*/ 171554 h 1272306"/>
                    <a:gd name="connsiteX907" fmla="*/ 616747 w 773802"/>
                    <a:gd name="connsiteY907" fmla="*/ 171554 h 1272306"/>
                    <a:gd name="connsiteX908" fmla="*/ 640909 w 773802"/>
                    <a:gd name="connsiteY908" fmla="*/ 74904 h 1272306"/>
                    <a:gd name="connsiteX909" fmla="*/ 679570 w 773802"/>
                    <a:gd name="connsiteY909" fmla="*/ 85777 h 1272306"/>
                    <a:gd name="connsiteX910" fmla="*/ 659031 w 773802"/>
                    <a:gd name="connsiteY910" fmla="*/ 97858 h 1272306"/>
                    <a:gd name="connsiteX911" fmla="*/ 645742 w 773802"/>
                    <a:gd name="connsiteY911" fmla="*/ 109939 h 1272306"/>
                    <a:gd name="connsiteX912" fmla="*/ 628828 w 773802"/>
                    <a:gd name="connsiteY912" fmla="*/ 134102 h 1272306"/>
                    <a:gd name="connsiteX913" fmla="*/ 620371 w 773802"/>
                    <a:gd name="connsiteY913" fmla="*/ 151015 h 1272306"/>
                    <a:gd name="connsiteX914" fmla="*/ 652991 w 773802"/>
                    <a:gd name="connsiteY914" fmla="*/ 97858 h 1272306"/>
                    <a:gd name="connsiteX915" fmla="*/ 651782 w 773802"/>
                    <a:gd name="connsiteY915" fmla="*/ 96650 h 1272306"/>
                    <a:gd name="connsiteX916" fmla="*/ 614331 w 773802"/>
                    <a:gd name="connsiteY916" fmla="*/ 159472 h 1272306"/>
                    <a:gd name="connsiteX917" fmla="*/ 613123 w 773802"/>
                    <a:gd name="connsiteY917" fmla="*/ 159472 h 1272306"/>
                    <a:gd name="connsiteX918" fmla="*/ 622788 w 773802"/>
                    <a:gd name="connsiteY918" fmla="*/ 130477 h 1272306"/>
                    <a:gd name="connsiteX919" fmla="*/ 638493 w 773802"/>
                    <a:gd name="connsiteY919" fmla="*/ 101482 h 1272306"/>
                    <a:gd name="connsiteX920" fmla="*/ 637285 w 773802"/>
                    <a:gd name="connsiteY920" fmla="*/ 100274 h 1272306"/>
                    <a:gd name="connsiteX921" fmla="*/ 620371 w 773802"/>
                    <a:gd name="connsiteY921" fmla="*/ 124436 h 1272306"/>
                    <a:gd name="connsiteX922" fmla="*/ 611914 w 773802"/>
                    <a:gd name="connsiteY922" fmla="*/ 144975 h 1272306"/>
                    <a:gd name="connsiteX923" fmla="*/ 609498 w 773802"/>
                    <a:gd name="connsiteY923" fmla="*/ 151015 h 1272306"/>
                    <a:gd name="connsiteX924" fmla="*/ 613123 w 773802"/>
                    <a:gd name="connsiteY924" fmla="*/ 138934 h 1272306"/>
                    <a:gd name="connsiteX925" fmla="*/ 625204 w 773802"/>
                    <a:gd name="connsiteY925" fmla="*/ 108731 h 1272306"/>
                    <a:gd name="connsiteX926" fmla="*/ 623995 w 773802"/>
                    <a:gd name="connsiteY926" fmla="*/ 107523 h 1272306"/>
                    <a:gd name="connsiteX927" fmla="*/ 611914 w 773802"/>
                    <a:gd name="connsiteY927" fmla="*/ 131685 h 1272306"/>
                    <a:gd name="connsiteX928" fmla="*/ 602249 w 773802"/>
                    <a:gd name="connsiteY928" fmla="*/ 166721 h 1272306"/>
                    <a:gd name="connsiteX929" fmla="*/ 607082 w 773802"/>
                    <a:gd name="connsiteY929" fmla="*/ 137726 h 1272306"/>
                    <a:gd name="connsiteX930" fmla="*/ 616747 w 773802"/>
                    <a:gd name="connsiteY930" fmla="*/ 113563 h 1272306"/>
                    <a:gd name="connsiteX931" fmla="*/ 615538 w 773802"/>
                    <a:gd name="connsiteY931" fmla="*/ 112355 h 1272306"/>
                    <a:gd name="connsiteX932" fmla="*/ 603457 w 773802"/>
                    <a:gd name="connsiteY932" fmla="*/ 137726 h 1272306"/>
                    <a:gd name="connsiteX933" fmla="*/ 603457 w 773802"/>
                    <a:gd name="connsiteY933" fmla="*/ 135310 h 1272306"/>
                    <a:gd name="connsiteX934" fmla="*/ 609498 w 773802"/>
                    <a:gd name="connsiteY934" fmla="*/ 113563 h 1272306"/>
                    <a:gd name="connsiteX935" fmla="*/ 608290 w 773802"/>
                    <a:gd name="connsiteY935" fmla="*/ 112355 h 1272306"/>
                    <a:gd name="connsiteX936" fmla="*/ 605874 w 773802"/>
                    <a:gd name="connsiteY936" fmla="*/ 117188 h 1272306"/>
                    <a:gd name="connsiteX937" fmla="*/ 614331 w 773802"/>
                    <a:gd name="connsiteY937" fmla="*/ 97858 h 1272306"/>
                    <a:gd name="connsiteX938" fmla="*/ 640909 w 773802"/>
                    <a:gd name="connsiteY938" fmla="*/ 74904 h 1272306"/>
                    <a:gd name="connsiteX939" fmla="*/ 640909 w 773802"/>
                    <a:gd name="connsiteY939" fmla="*/ 74904 h 1272306"/>
                    <a:gd name="connsiteX940" fmla="*/ 660239 w 773802"/>
                    <a:gd name="connsiteY940" fmla="*/ 153432 h 1272306"/>
                    <a:gd name="connsiteX941" fmla="*/ 655407 w 773802"/>
                    <a:gd name="connsiteY941" fmla="*/ 164305 h 1272306"/>
                    <a:gd name="connsiteX942" fmla="*/ 649366 w 773802"/>
                    <a:gd name="connsiteY942" fmla="*/ 172761 h 1272306"/>
                    <a:gd name="connsiteX943" fmla="*/ 636077 w 773802"/>
                    <a:gd name="connsiteY943" fmla="*/ 187259 h 1272306"/>
                    <a:gd name="connsiteX944" fmla="*/ 634869 w 773802"/>
                    <a:gd name="connsiteY944" fmla="*/ 184843 h 1272306"/>
                    <a:gd name="connsiteX945" fmla="*/ 634869 w 773802"/>
                    <a:gd name="connsiteY945" fmla="*/ 184843 h 1272306"/>
                    <a:gd name="connsiteX946" fmla="*/ 650574 w 773802"/>
                    <a:gd name="connsiteY946" fmla="*/ 164305 h 1272306"/>
                    <a:gd name="connsiteX947" fmla="*/ 649366 w 773802"/>
                    <a:gd name="connsiteY947" fmla="*/ 163097 h 1272306"/>
                    <a:gd name="connsiteX948" fmla="*/ 632452 w 773802"/>
                    <a:gd name="connsiteY948" fmla="*/ 181218 h 1272306"/>
                    <a:gd name="connsiteX949" fmla="*/ 632452 w 773802"/>
                    <a:gd name="connsiteY949" fmla="*/ 182427 h 1272306"/>
                    <a:gd name="connsiteX950" fmla="*/ 630036 w 773802"/>
                    <a:gd name="connsiteY950" fmla="*/ 181218 h 1272306"/>
                    <a:gd name="connsiteX951" fmla="*/ 654199 w 773802"/>
                    <a:gd name="connsiteY951" fmla="*/ 152224 h 1272306"/>
                    <a:gd name="connsiteX952" fmla="*/ 663863 w 773802"/>
                    <a:gd name="connsiteY952" fmla="*/ 132893 h 1272306"/>
                    <a:gd name="connsiteX953" fmla="*/ 677153 w 773802"/>
                    <a:gd name="connsiteY953" fmla="*/ 111147 h 1272306"/>
                    <a:gd name="connsiteX954" fmla="*/ 675945 w 773802"/>
                    <a:gd name="connsiteY954" fmla="*/ 108731 h 1272306"/>
                    <a:gd name="connsiteX955" fmla="*/ 665072 w 773802"/>
                    <a:gd name="connsiteY955" fmla="*/ 123229 h 1272306"/>
                    <a:gd name="connsiteX956" fmla="*/ 654199 w 773802"/>
                    <a:gd name="connsiteY956" fmla="*/ 144975 h 1272306"/>
                    <a:gd name="connsiteX957" fmla="*/ 638493 w 773802"/>
                    <a:gd name="connsiteY957" fmla="*/ 166721 h 1272306"/>
                    <a:gd name="connsiteX958" fmla="*/ 628828 w 773802"/>
                    <a:gd name="connsiteY958" fmla="*/ 177594 h 1272306"/>
                    <a:gd name="connsiteX959" fmla="*/ 628828 w 773802"/>
                    <a:gd name="connsiteY959" fmla="*/ 175178 h 1272306"/>
                    <a:gd name="connsiteX960" fmla="*/ 630036 w 773802"/>
                    <a:gd name="connsiteY960" fmla="*/ 175178 h 1272306"/>
                    <a:gd name="connsiteX961" fmla="*/ 649366 w 773802"/>
                    <a:gd name="connsiteY961" fmla="*/ 144975 h 1272306"/>
                    <a:gd name="connsiteX962" fmla="*/ 646950 w 773802"/>
                    <a:gd name="connsiteY962" fmla="*/ 142558 h 1272306"/>
                    <a:gd name="connsiteX963" fmla="*/ 627620 w 773802"/>
                    <a:gd name="connsiteY963" fmla="*/ 171554 h 1272306"/>
                    <a:gd name="connsiteX964" fmla="*/ 626412 w 773802"/>
                    <a:gd name="connsiteY964" fmla="*/ 170345 h 1272306"/>
                    <a:gd name="connsiteX965" fmla="*/ 637285 w 773802"/>
                    <a:gd name="connsiteY965" fmla="*/ 151015 h 1272306"/>
                    <a:gd name="connsiteX966" fmla="*/ 644534 w 773802"/>
                    <a:gd name="connsiteY966" fmla="*/ 135310 h 1272306"/>
                    <a:gd name="connsiteX967" fmla="*/ 643326 w 773802"/>
                    <a:gd name="connsiteY967" fmla="*/ 134102 h 1272306"/>
                    <a:gd name="connsiteX968" fmla="*/ 633660 w 773802"/>
                    <a:gd name="connsiteY968" fmla="*/ 151015 h 1272306"/>
                    <a:gd name="connsiteX969" fmla="*/ 628828 w 773802"/>
                    <a:gd name="connsiteY969" fmla="*/ 159472 h 1272306"/>
                    <a:gd name="connsiteX970" fmla="*/ 627620 w 773802"/>
                    <a:gd name="connsiteY970" fmla="*/ 160680 h 1272306"/>
                    <a:gd name="connsiteX971" fmla="*/ 622788 w 773802"/>
                    <a:gd name="connsiteY971" fmla="*/ 166721 h 1272306"/>
                    <a:gd name="connsiteX972" fmla="*/ 630036 w 773802"/>
                    <a:gd name="connsiteY972" fmla="*/ 148599 h 1272306"/>
                    <a:gd name="connsiteX973" fmla="*/ 643326 w 773802"/>
                    <a:gd name="connsiteY973" fmla="*/ 122020 h 1272306"/>
                    <a:gd name="connsiteX974" fmla="*/ 662656 w 773802"/>
                    <a:gd name="connsiteY974" fmla="*/ 103899 h 1272306"/>
                    <a:gd name="connsiteX975" fmla="*/ 691651 w 773802"/>
                    <a:gd name="connsiteY975" fmla="*/ 90609 h 1272306"/>
                    <a:gd name="connsiteX976" fmla="*/ 703732 w 773802"/>
                    <a:gd name="connsiteY976" fmla="*/ 89401 h 1272306"/>
                    <a:gd name="connsiteX977" fmla="*/ 703732 w 773802"/>
                    <a:gd name="connsiteY977" fmla="*/ 112355 h 1272306"/>
                    <a:gd name="connsiteX978" fmla="*/ 680777 w 773802"/>
                    <a:gd name="connsiteY978" fmla="*/ 132893 h 1272306"/>
                    <a:gd name="connsiteX979" fmla="*/ 662656 w 773802"/>
                    <a:gd name="connsiteY979" fmla="*/ 158264 h 1272306"/>
                    <a:gd name="connsiteX980" fmla="*/ 649366 w 773802"/>
                    <a:gd name="connsiteY980" fmla="*/ 181218 h 1272306"/>
                    <a:gd name="connsiteX981" fmla="*/ 661448 w 773802"/>
                    <a:gd name="connsiteY981" fmla="*/ 155848 h 1272306"/>
                    <a:gd name="connsiteX982" fmla="*/ 660239 w 773802"/>
                    <a:gd name="connsiteY982" fmla="*/ 153432 h 1272306"/>
                    <a:gd name="connsiteX983" fmla="*/ 660239 w 773802"/>
                    <a:gd name="connsiteY983" fmla="*/ 153432 h 1272306"/>
                    <a:gd name="connsiteX984" fmla="*/ 702523 w 773802"/>
                    <a:gd name="connsiteY984" fmla="*/ 187259 h 1272306"/>
                    <a:gd name="connsiteX985" fmla="*/ 723062 w 773802"/>
                    <a:gd name="connsiteY985" fmla="*/ 187259 h 1272306"/>
                    <a:gd name="connsiteX986" fmla="*/ 715813 w 773802"/>
                    <a:gd name="connsiteY986" fmla="*/ 189675 h 1272306"/>
                    <a:gd name="connsiteX987" fmla="*/ 701316 w 773802"/>
                    <a:gd name="connsiteY987" fmla="*/ 194508 h 1272306"/>
                    <a:gd name="connsiteX988" fmla="*/ 695275 w 773802"/>
                    <a:gd name="connsiteY988" fmla="*/ 195716 h 1272306"/>
                    <a:gd name="connsiteX989" fmla="*/ 686818 w 773802"/>
                    <a:gd name="connsiteY989" fmla="*/ 196924 h 1272306"/>
                    <a:gd name="connsiteX990" fmla="*/ 686818 w 773802"/>
                    <a:gd name="connsiteY990" fmla="*/ 196924 h 1272306"/>
                    <a:gd name="connsiteX991" fmla="*/ 659031 w 773802"/>
                    <a:gd name="connsiteY991" fmla="*/ 196924 h 1272306"/>
                    <a:gd name="connsiteX992" fmla="*/ 646950 w 773802"/>
                    <a:gd name="connsiteY992" fmla="*/ 199340 h 1272306"/>
                    <a:gd name="connsiteX993" fmla="*/ 628828 w 773802"/>
                    <a:gd name="connsiteY993" fmla="*/ 201757 h 1272306"/>
                    <a:gd name="connsiteX994" fmla="*/ 656615 w 773802"/>
                    <a:gd name="connsiteY994" fmla="*/ 189675 h 1272306"/>
                    <a:gd name="connsiteX995" fmla="*/ 679570 w 773802"/>
                    <a:gd name="connsiteY995" fmla="*/ 183635 h 1272306"/>
                    <a:gd name="connsiteX996" fmla="*/ 702523 w 773802"/>
                    <a:gd name="connsiteY996" fmla="*/ 187259 h 1272306"/>
                    <a:gd name="connsiteX997" fmla="*/ 702523 w 773802"/>
                    <a:gd name="connsiteY997" fmla="*/ 187259 h 1272306"/>
                    <a:gd name="connsiteX998" fmla="*/ 627620 w 773802"/>
                    <a:gd name="connsiteY998" fmla="*/ 212630 h 1272306"/>
                    <a:gd name="connsiteX999" fmla="*/ 630036 w 773802"/>
                    <a:gd name="connsiteY999" fmla="*/ 211421 h 1272306"/>
                    <a:gd name="connsiteX1000" fmla="*/ 634869 w 773802"/>
                    <a:gd name="connsiteY1000" fmla="*/ 209005 h 1272306"/>
                    <a:gd name="connsiteX1001" fmla="*/ 634869 w 773802"/>
                    <a:gd name="connsiteY1001" fmla="*/ 209005 h 1272306"/>
                    <a:gd name="connsiteX1002" fmla="*/ 637285 w 773802"/>
                    <a:gd name="connsiteY1002" fmla="*/ 209005 h 1272306"/>
                    <a:gd name="connsiteX1003" fmla="*/ 626412 w 773802"/>
                    <a:gd name="connsiteY1003" fmla="*/ 215046 h 1272306"/>
                    <a:gd name="connsiteX1004" fmla="*/ 627620 w 773802"/>
                    <a:gd name="connsiteY1004" fmla="*/ 212630 h 1272306"/>
                    <a:gd name="connsiteX1005" fmla="*/ 627620 w 773802"/>
                    <a:gd name="connsiteY1005" fmla="*/ 212630 h 1272306"/>
                    <a:gd name="connsiteX1006" fmla="*/ 767762 w 773802"/>
                    <a:gd name="connsiteY1006" fmla="*/ 223503 h 1272306"/>
                    <a:gd name="connsiteX1007" fmla="*/ 768970 w 773802"/>
                    <a:gd name="connsiteY1007" fmla="*/ 224711 h 1272306"/>
                    <a:gd name="connsiteX1008" fmla="*/ 735143 w 773802"/>
                    <a:gd name="connsiteY1008" fmla="*/ 211421 h 1272306"/>
                    <a:gd name="connsiteX1009" fmla="*/ 695275 w 773802"/>
                    <a:gd name="connsiteY1009" fmla="*/ 206589 h 1272306"/>
                    <a:gd name="connsiteX1010" fmla="*/ 656615 w 773802"/>
                    <a:gd name="connsiteY1010" fmla="*/ 212630 h 1272306"/>
                    <a:gd name="connsiteX1011" fmla="*/ 657823 w 773802"/>
                    <a:gd name="connsiteY1011" fmla="*/ 212630 h 1272306"/>
                    <a:gd name="connsiteX1012" fmla="*/ 690442 w 773802"/>
                    <a:gd name="connsiteY1012" fmla="*/ 204173 h 1272306"/>
                    <a:gd name="connsiteX1013" fmla="*/ 690442 w 773802"/>
                    <a:gd name="connsiteY1013" fmla="*/ 201757 h 1272306"/>
                    <a:gd name="connsiteX1014" fmla="*/ 656615 w 773802"/>
                    <a:gd name="connsiteY1014" fmla="*/ 207797 h 1272306"/>
                    <a:gd name="connsiteX1015" fmla="*/ 623995 w 773802"/>
                    <a:gd name="connsiteY1015" fmla="*/ 222294 h 1272306"/>
                    <a:gd name="connsiteX1016" fmla="*/ 623995 w 773802"/>
                    <a:gd name="connsiteY1016" fmla="*/ 221086 h 1272306"/>
                    <a:gd name="connsiteX1017" fmla="*/ 643326 w 773802"/>
                    <a:gd name="connsiteY1017" fmla="*/ 210213 h 1272306"/>
                    <a:gd name="connsiteX1018" fmla="*/ 666280 w 773802"/>
                    <a:gd name="connsiteY1018" fmla="*/ 202964 h 1272306"/>
                    <a:gd name="connsiteX1019" fmla="*/ 666280 w 773802"/>
                    <a:gd name="connsiteY1019" fmla="*/ 200548 h 1272306"/>
                    <a:gd name="connsiteX1020" fmla="*/ 642117 w 773802"/>
                    <a:gd name="connsiteY1020" fmla="*/ 206589 h 1272306"/>
                    <a:gd name="connsiteX1021" fmla="*/ 638493 w 773802"/>
                    <a:gd name="connsiteY1021" fmla="*/ 207797 h 1272306"/>
                    <a:gd name="connsiteX1022" fmla="*/ 642117 w 773802"/>
                    <a:gd name="connsiteY1022" fmla="*/ 205381 h 1272306"/>
                    <a:gd name="connsiteX1023" fmla="*/ 673529 w 773802"/>
                    <a:gd name="connsiteY1023" fmla="*/ 199340 h 1272306"/>
                    <a:gd name="connsiteX1024" fmla="*/ 672320 w 773802"/>
                    <a:gd name="connsiteY1024" fmla="*/ 199340 h 1272306"/>
                    <a:gd name="connsiteX1025" fmla="*/ 672320 w 773802"/>
                    <a:gd name="connsiteY1025" fmla="*/ 200548 h 1272306"/>
                    <a:gd name="connsiteX1026" fmla="*/ 685610 w 773802"/>
                    <a:gd name="connsiteY1026" fmla="*/ 198132 h 1272306"/>
                    <a:gd name="connsiteX1027" fmla="*/ 692859 w 773802"/>
                    <a:gd name="connsiteY1027" fmla="*/ 196924 h 1272306"/>
                    <a:gd name="connsiteX1028" fmla="*/ 732727 w 773802"/>
                    <a:gd name="connsiteY1028" fmla="*/ 186051 h 1272306"/>
                    <a:gd name="connsiteX1029" fmla="*/ 736351 w 773802"/>
                    <a:gd name="connsiteY1029" fmla="*/ 186051 h 1272306"/>
                    <a:gd name="connsiteX1030" fmla="*/ 754473 w 773802"/>
                    <a:gd name="connsiteY1030" fmla="*/ 202964 h 1272306"/>
                    <a:gd name="connsiteX1031" fmla="*/ 720645 w 773802"/>
                    <a:gd name="connsiteY1031" fmla="*/ 198132 h 1272306"/>
                    <a:gd name="connsiteX1032" fmla="*/ 720645 w 773802"/>
                    <a:gd name="connsiteY1032" fmla="*/ 199340 h 1272306"/>
                    <a:gd name="connsiteX1033" fmla="*/ 737559 w 773802"/>
                    <a:gd name="connsiteY1033" fmla="*/ 202964 h 1272306"/>
                    <a:gd name="connsiteX1034" fmla="*/ 750848 w 773802"/>
                    <a:gd name="connsiteY1034" fmla="*/ 206589 h 1272306"/>
                    <a:gd name="connsiteX1035" fmla="*/ 758098 w 773802"/>
                    <a:gd name="connsiteY1035" fmla="*/ 210213 h 1272306"/>
                    <a:gd name="connsiteX1036" fmla="*/ 761722 w 773802"/>
                    <a:gd name="connsiteY1036" fmla="*/ 216254 h 1272306"/>
                    <a:gd name="connsiteX1037" fmla="*/ 709773 w 773802"/>
                    <a:gd name="connsiteY1037" fmla="*/ 202964 h 1272306"/>
                    <a:gd name="connsiteX1038" fmla="*/ 709773 w 773802"/>
                    <a:gd name="connsiteY1038" fmla="*/ 204173 h 1272306"/>
                    <a:gd name="connsiteX1039" fmla="*/ 739976 w 773802"/>
                    <a:gd name="connsiteY1039" fmla="*/ 209005 h 1272306"/>
                    <a:gd name="connsiteX1040" fmla="*/ 767762 w 773802"/>
                    <a:gd name="connsiteY1040" fmla="*/ 223503 h 1272306"/>
                    <a:gd name="connsiteX1041" fmla="*/ 767762 w 773802"/>
                    <a:gd name="connsiteY1041" fmla="*/ 223503 h 1272306"/>
                    <a:gd name="connsiteX1042" fmla="*/ 620371 w 773802"/>
                    <a:gd name="connsiteY1042" fmla="*/ 241625 h 1272306"/>
                    <a:gd name="connsiteX1043" fmla="*/ 621579 w 773802"/>
                    <a:gd name="connsiteY1043" fmla="*/ 241625 h 1272306"/>
                    <a:gd name="connsiteX1044" fmla="*/ 636077 w 773802"/>
                    <a:gd name="connsiteY1044" fmla="*/ 258538 h 1272306"/>
                    <a:gd name="connsiteX1045" fmla="*/ 638493 w 773802"/>
                    <a:gd name="connsiteY1045" fmla="*/ 263371 h 1272306"/>
                    <a:gd name="connsiteX1046" fmla="*/ 620371 w 773802"/>
                    <a:gd name="connsiteY1046" fmla="*/ 241625 h 1272306"/>
                    <a:gd name="connsiteX1047" fmla="*/ 620371 w 773802"/>
                    <a:gd name="connsiteY1047" fmla="*/ 241625 h 1272306"/>
                    <a:gd name="connsiteX1048" fmla="*/ 696483 w 773802"/>
                    <a:gd name="connsiteY1048" fmla="*/ 210213 h 1272306"/>
                    <a:gd name="connsiteX1049" fmla="*/ 731519 w 773802"/>
                    <a:gd name="connsiteY1049" fmla="*/ 213838 h 1272306"/>
                    <a:gd name="connsiteX1050" fmla="*/ 761722 w 773802"/>
                    <a:gd name="connsiteY1050" fmla="*/ 225919 h 1272306"/>
                    <a:gd name="connsiteX1051" fmla="*/ 694066 w 773802"/>
                    <a:gd name="connsiteY1051" fmla="*/ 212630 h 1272306"/>
                    <a:gd name="connsiteX1052" fmla="*/ 674737 w 773802"/>
                    <a:gd name="connsiteY1052" fmla="*/ 216254 h 1272306"/>
                    <a:gd name="connsiteX1053" fmla="*/ 654199 w 773802"/>
                    <a:gd name="connsiteY1053" fmla="*/ 219878 h 1272306"/>
                    <a:gd name="connsiteX1054" fmla="*/ 696483 w 773802"/>
                    <a:gd name="connsiteY1054" fmla="*/ 210213 h 1272306"/>
                    <a:gd name="connsiteX1055" fmla="*/ 671113 w 773802"/>
                    <a:gd name="connsiteY1055" fmla="*/ 256122 h 1272306"/>
                    <a:gd name="connsiteX1056" fmla="*/ 650574 w 773802"/>
                    <a:gd name="connsiteY1056" fmla="*/ 248873 h 1272306"/>
                    <a:gd name="connsiteX1057" fmla="*/ 642117 w 773802"/>
                    <a:gd name="connsiteY1057" fmla="*/ 246457 h 1272306"/>
                    <a:gd name="connsiteX1058" fmla="*/ 643326 w 773802"/>
                    <a:gd name="connsiteY1058" fmla="*/ 246457 h 1272306"/>
                    <a:gd name="connsiteX1059" fmla="*/ 657823 w 773802"/>
                    <a:gd name="connsiteY1059" fmla="*/ 248873 h 1272306"/>
                    <a:gd name="connsiteX1060" fmla="*/ 657823 w 773802"/>
                    <a:gd name="connsiteY1060" fmla="*/ 247665 h 1272306"/>
                    <a:gd name="connsiteX1061" fmla="*/ 644534 w 773802"/>
                    <a:gd name="connsiteY1061" fmla="*/ 244041 h 1272306"/>
                    <a:gd name="connsiteX1062" fmla="*/ 640909 w 773802"/>
                    <a:gd name="connsiteY1062" fmla="*/ 242833 h 1272306"/>
                    <a:gd name="connsiteX1063" fmla="*/ 640909 w 773802"/>
                    <a:gd name="connsiteY1063" fmla="*/ 242833 h 1272306"/>
                    <a:gd name="connsiteX1064" fmla="*/ 667488 w 773802"/>
                    <a:gd name="connsiteY1064" fmla="*/ 244041 h 1272306"/>
                    <a:gd name="connsiteX1065" fmla="*/ 667488 w 773802"/>
                    <a:gd name="connsiteY1065" fmla="*/ 241625 h 1272306"/>
                    <a:gd name="connsiteX1066" fmla="*/ 643326 w 773802"/>
                    <a:gd name="connsiteY1066" fmla="*/ 240416 h 1272306"/>
                    <a:gd name="connsiteX1067" fmla="*/ 634869 w 773802"/>
                    <a:gd name="connsiteY1067" fmla="*/ 239208 h 1272306"/>
                    <a:gd name="connsiteX1068" fmla="*/ 639701 w 773802"/>
                    <a:gd name="connsiteY1068" fmla="*/ 238000 h 1272306"/>
                    <a:gd name="connsiteX1069" fmla="*/ 654199 w 773802"/>
                    <a:gd name="connsiteY1069" fmla="*/ 235584 h 1272306"/>
                    <a:gd name="connsiteX1070" fmla="*/ 654199 w 773802"/>
                    <a:gd name="connsiteY1070" fmla="*/ 234376 h 1272306"/>
                    <a:gd name="connsiteX1071" fmla="*/ 639701 w 773802"/>
                    <a:gd name="connsiteY1071" fmla="*/ 235584 h 1272306"/>
                    <a:gd name="connsiteX1072" fmla="*/ 628828 w 773802"/>
                    <a:gd name="connsiteY1072" fmla="*/ 236792 h 1272306"/>
                    <a:gd name="connsiteX1073" fmla="*/ 654199 w 773802"/>
                    <a:gd name="connsiteY1073" fmla="*/ 229543 h 1272306"/>
                    <a:gd name="connsiteX1074" fmla="*/ 684402 w 773802"/>
                    <a:gd name="connsiteY1074" fmla="*/ 225919 h 1272306"/>
                    <a:gd name="connsiteX1075" fmla="*/ 684402 w 773802"/>
                    <a:gd name="connsiteY1075" fmla="*/ 223503 h 1272306"/>
                    <a:gd name="connsiteX1076" fmla="*/ 652991 w 773802"/>
                    <a:gd name="connsiteY1076" fmla="*/ 225919 h 1272306"/>
                    <a:gd name="connsiteX1077" fmla="*/ 633660 w 773802"/>
                    <a:gd name="connsiteY1077" fmla="*/ 231960 h 1272306"/>
                    <a:gd name="connsiteX1078" fmla="*/ 652991 w 773802"/>
                    <a:gd name="connsiteY1078" fmla="*/ 222294 h 1272306"/>
                    <a:gd name="connsiteX1079" fmla="*/ 691651 w 773802"/>
                    <a:gd name="connsiteY1079" fmla="*/ 215046 h 1272306"/>
                    <a:gd name="connsiteX1080" fmla="*/ 767762 w 773802"/>
                    <a:gd name="connsiteY1080" fmla="*/ 231960 h 1272306"/>
                    <a:gd name="connsiteX1081" fmla="*/ 762930 w 773802"/>
                    <a:gd name="connsiteY1081" fmla="*/ 233168 h 1272306"/>
                    <a:gd name="connsiteX1082" fmla="*/ 762930 w 773802"/>
                    <a:gd name="connsiteY1082" fmla="*/ 230751 h 1272306"/>
                    <a:gd name="connsiteX1083" fmla="*/ 704940 w 773802"/>
                    <a:gd name="connsiteY1083" fmla="*/ 225919 h 1272306"/>
                    <a:gd name="connsiteX1084" fmla="*/ 704940 w 773802"/>
                    <a:gd name="connsiteY1084" fmla="*/ 228335 h 1272306"/>
                    <a:gd name="connsiteX1085" fmla="*/ 761722 w 773802"/>
                    <a:gd name="connsiteY1085" fmla="*/ 233168 h 1272306"/>
                    <a:gd name="connsiteX1086" fmla="*/ 761722 w 773802"/>
                    <a:gd name="connsiteY1086" fmla="*/ 233168 h 1272306"/>
                    <a:gd name="connsiteX1087" fmla="*/ 750848 w 773802"/>
                    <a:gd name="connsiteY1087" fmla="*/ 239208 h 1272306"/>
                    <a:gd name="connsiteX1088" fmla="*/ 715813 w 773802"/>
                    <a:gd name="connsiteY1088" fmla="*/ 259746 h 1272306"/>
                    <a:gd name="connsiteX1089" fmla="*/ 671113 w 773802"/>
                    <a:gd name="connsiteY1089" fmla="*/ 256122 h 1272306"/>
                    <a:gd name="connsiteX1090" fmla="*/ 671113 w 773802"/>
                    <a:gd name="connsiteY1090" fmla="*/ 256122 h 1272306"/>
                    <a:gd name="connsiteX1091" fmla="*/ 694066 w 773802"/>
                    <a:gd name="connsiteY1091" fmla="*/ 300822 h 1272306"/>
                    <a:gd name="connsiteX1092" fmla="*/ 689234 w 773802"/>
                    <a:gd name="connsiteY1092" fmla="*/ 297198 h 1272306"/>
                    <a:gd name="connsiteX1093" fmla="*/ 663863 w 773802"/>
                    <a:gd name="connsiteY1093" fmla="*/ 277868 h 1272306"/>
                    <a:gd name="connsiteX1094" fmla="*/ 642117 w 773802"/>
                    <a:gd name="connsiteY1094" fmla="*/ 251289 h 1272306"/>
                    <a:gd name="connsiteX1095" fmla="*/ 644534 w 773802"/>
                    <a:gd name="connsiteY1095" fmla="*/ 252498 h 1272306"/>
                    <a:gd name="connsiteX1096" fmla="*/ 648158 w 773802"/>
                    <a:gd name="connsiteY1096" fmla="*/ 253706 h 1272306"/>
                    <a:gd name="connsiteX1097" fmla="*/ 677153 w 773802"/>
                    <a:gd name="connsiteY1097" fmla="*/ 277868 h 1272306"/>
                    <a:gd name="connsiteX1098" fmla="*/ 694066 w 773802"/>
                    <a:gd name="connsiteY1098" fmla="*/ 300822 h 1272306"/>
                    <a:gd name="connsiteX1099" fmla="*/ 706148 w 773802"/>
                    <a:gd name="connsiteY1099" fmla="*/ 387807 h 1272306"/>
                    <a:gd name="connsiteX1100" fmla="*/ 706148 w 773802"/>
                    <a:gd name="connsiteY1100" fmla="*/ 385391 h 1272306"/>
                    <a:gd name="connsiteX1101" fmla="*/ 709773 w 773802"/>
                    <a:gd name="connsiteY1101" fmla="*/ 392640 h 1272306"/>
                    <a:gd name="connsiteX1102" fmla="*/ 708564 w 773802"/>
                    <a:gd name="connsiteY1102" fmla="*/ 391432 h 1272306"/>
                    <a:gd name="connsiteX1103" fmla="*/ 706148 w 773802"/>
                    <a:gd name="connsiteY1103" fmla="*/ 389016 h 1272306"/>
                    <a:gd name="connsiteX1104" fmla="*/ 706148 w 773802"/>
                    <a:gd name="connsiteY1104" fmla="*/ 389016 h 1272306"/>
                    <a:gd name="connsiteX1105" fmla="*/ 706148 w 773802"/>
                    <a:gd name="connsiteY1105" fmla="*/ 387807 h 1272306"/>
                    <a:gd name="connsiteX1106" fmla="*/ 706148 w 773802"/>
                    <a:gd name="connsiteY1106" fmla="*/ 387807 h 1272306"/>
                    <a:gd name="connsiteX1107" fmla="*/ 706148 w 773802"/>
                    <a:gd name="connsiteY1107" fmla="*/ 387807 h 1272306"/>
                    <a:gd name="connsiteX1108" fmla="*/ 706148 w 773802"/>
                    <a:gd name="connsiteY1108" fmla="*/ 369686 h 1272306"/>
                    <a:gd name="connsiteX1109" fmla="*/ 704940 w 773802"/>
                    <a:gd name="connsiteY1109" fmla="*/ 369686 h 1272306"/>
                    <a:gd name="connsiteX1110" fmla="*/ 707356 w 773802"/>
                    <a:gd name="connsiteY1110" fmla="*/ 380559 h 1272306"/>
                    <a:gd name="connsiteX1111" fmla="*/ 698899 w 773802"/>
                    <a:gd name="connsiteY1111" fmla="*/ 366061 h 1272306"/>
                    <a:gd name="connsiteX1112" fmla="*/ 683194 w 773802"/>
                    <a:gd name="connsiteY1112" fmla="*/ 326193 h 1272306"/>
                    <a:gd name="connsiteX1113" fmla="*/ 668696 w 773802"/>
                    <a:gd name="connsiteY1113" fmla="*/ 294782 h 1272306"/>
                    <a:gd name="connsiteX1114" fmla="*/ 660239 w 773802"/>
                    <a:gd name="connsiteY1114" fmla="*/ 279076 h 1272306"/>
                    <a:gd name="connsiteX1115" fmla="*/ 661448 w 773802"/>
                    <a:gd name="connsiteY1115" fmla="*/ 280285 h 1272306"/>
                    <a:gd name="connsiteX1116" fmla="*/ 665072 w 773802"/>
                    <a:gd name="connsiteY1116" fmla="*/ 283909 h 1272306"/>
                    <a:gd name="connsiteX1117" fmla="*/ 667488 w 773802"/>
                    <a:gd name="connsiteY1117" fmla="*/ 291158 h 1272306"/>
                    <a:gd name="connsiteX1118" fmla="*/ 671113 w 773802"/>
                    <a:gd name="connsiteY1118" fmla="*/ 299614 h 1272306"/>
                    <a:gd name="connsiteX1119" fmla="*/ 672320 w 773802"/>
                    <a:gd name="connsiteY1119" fmla="*/ 298406 h 1272306"/>
                    <a:gd name="connsiteX1120" fmla="*/ 668696 w 773802"/>
                    <a:gd name="connsiteY1120" fmla="*/ 286325 h 1272306"/>
                    <a:gd name="connsiteX1121" fmla="*/ 671113 w 773802"/>
                    <a:gd name="connsiteY1121" fmla="*/ 287533 h 1272306"/>
                    <a:gd name="connsiteX1122" fmla="*/ 673529 w 773802"/>
                    <a:gd name="connsiteY1122" fmla="*/ 294782 h 1272306"/>
                    <a:gd name="connsiteX1123" fmla="*/ 677153 w 773802"/>
                    <a:gd name="connsiteY1123" fmla="*/ 302031 h 1272306"/>
                    <a:gd name="connsiteX1124" fmla="*/ 678361 w 773802"/>
                    <a:gd name="connsiteY1124" fmla="*/ 300822 h 1272306"/>
                    <a:gd name="connsiteX1125" fmla="*/ 675945 w 773802"/>
                    <a:gd name="connsiteY1125" fmla="*/ 292366 h 1272306"/>
                    <a:gd name="connsiteX1126" fmla="*/ 674737 w 773802"/>
                    <a:gd name="connsiteY1126" fmla="*/ 289949 h 1272306"/>
                    <a:gd name="connsiteX1127" fmla="*/ 675945 w 773802"/>
                    <a:gd name="connsiteY1127" fmla="*/ 291158 h 1272306"/>
                    <a:gd name="connsiteX1128" fmla="*/ 678361 w 773802"/>
                    <a:gd name="connsiteY1128" fmla="*/ 292366 h 1272306"/>
                    <a:gd name="connsiteX1129" fmla="*/ 679570 w 773802"/>
                    <a:gd name="connsiteY1129" fmla="*/ 297198 h 1272306"/>
                    <a:gd name="connsiteX1130" fmla="*/ 680777 w 773802"/>
                    <a:gd name="connsiteY1130" fmla="*/ 300822 h 1272306"/>
                    <a:gd name="connsiteX1131" fmla="*/ 681985 w 773802"/>
                    <a:gd name="connsiteY1131" fmla="*/ 295990 h 1272306"/>
                    <a:gd name="connsiteX1132" fmla="*/ 681985 w 773802"/>
                    <a:gd name="connsiteY1132" fmla="*/ 294782 h 1272306"/>
                    <a:gd name="connsiteX1133" fmla="*/ 696483 w 773802"/>
                    <a:gd name="connsiteY1133" fmla="*/ 308071 h 1272306"/>
                    <a:gd name="connsiteX1134" fmla="*/ 696483 w 773802"/>
                    <a:gd name="connsiteY1134" fmla="*/ 308071 h 1272306"/>
                    <a:gd name="connsiteX1135" fmla="*/ 697691 w 773802"/>
                    <a:gd name="connsiteY1135" fmla="*/ 308071 h 1272306"/>
                    <a:gd name="connsiteX1136" fmla="*/ 697691 w 773802"/>
                    <a:gd name="connsiteY1136" fmla="*/ 308071 h 1272306"/>
                    <a:gd name="connsiteX1137" fmla="*/ 697691 w 773802"/>
                    <a:gd name="connsiteY1137" fmla="*/ 308071 h 1272306"/>
                    <a:gd name="connsiteX1138" fmla="*/ 715813 w 773802"/>
                    <a:gd name="connsiteY1138" fmla="*/ 356396 h 1272306"/>
                    <a:gd name="connsiteX1139" fmla="*/ 713397 w 773802"/>
                    <a:gd name="connsiteY1139" fmla="*/ 381767 h 1272306"/>
                    <a:gd name="connsiteX1140" fmla="*/ 713397 w 773802"/>
                    <a:gd name="connsiteY1140" fmla="*/ 352772 h 1272306"/>
                    <a:gd name="connsiteX1141" fmla="*/ 710980 w 773802"/>
                    <a:gd name="connsiteY1141" fmla="*/ 352772 h 1272306"/>
                    <a:gd name="connsiteX1142" fmla="*/ 709773 w 773802"/>
                    <a:gd name="connsiteY1142" fmla="*/ 376934 h 1272306"/>
                    <a:gd name="connsiteX1143" fmla="*/ 707356 w 773802"/>
                    <a:gd name="connsiteY1143" fmla="*/ 361229 h 1272306"/>
                    <a:gd name="connsiteX1144" fmla="*/ 706148 w 773802"/>
                    <a:gd name="connsiteY1144" fmla="*/ 361229 h 1272306"/>
                    <a:gd name="connsiteX1145" fmla="*/ 707356 w 773802"/>
                    <a:gd name="connsiteY1145" fmla="*/ 378142 h 1272306"/>
                    <a:gd name="connsiteX1146" fmla="*/ 706148 w 773802"/>
                    <a:gd name="connsiteY1146" fmla="*/ 375726 h 1272306"/>
                    <a:gd name="connsiteX1147" fmla="*/ 706148 w 773802"/>
                    <a:gd name="connsiteY1147" fmla="*/ 369686 h 1272306"/>
                    <a:gd name="connsiteX1148" fmla="*/ 706148 w 773802"/>
                    <a:gd name="connsiteY1148" fmla="*/ 369686 h 1272306"/>
                    <a:gd name="connsiteX1149" fmla="*/ 701316 w 773802"/>
                    <a:gd name="connsiteY1149" fmla="*/ 380559 h 1272306"/>
                    <a:gd name="connsiteX1150" fmla="*/ 701316 w 773802"/>
                    <a:gd name="connsiteY1150" fmla="*/ 375726 h 1272306"/>
                    <a:gd name="connsiteX1151" fmla="*/ 704940 w 773802"/>
                    <a:gd name="connsiteY1151" fmla="*/ 382975 h 1272306"/>
                    <a:gd name="connsiteX1152" fmla="*/ 704940 w 773802"/>
                    <a:gd name="connsiteY1152" fmla="*/ 382975 h 1272306"/>
                    <a:gd name="connsiteX1153" fmla="*/ 704940 w 773802"/>
                    <a:gd name="connsiteY1153" fmla="*/ 389016 h 1272306"/>
                    <a:gd name="connsiteX1154" fmla="*/ 702523 w 773802"/>
                    <a:gd name="connsiteY1154" fmla="*/ 387807 h 1272306"/>
                    <a:gd name="connsiteX1155" fmla="*/ 701316 w 773802"/>
                    <a:gd name="connsiteY1155" fmla="*/ 380559 h 1272306"/>
                    <a:gd name="connsiteX1156" fmla="*/ 697691 w 773802"/>
                    <a:gd name="connsiteY1156" fmla="*/ 380559 h 1272306"/>
                    <a:gd name="connsiteX1157" fmla="*/ 696483 w 773802"/>
                    <a:gd name="connsiteY1157" fmla="*/ 364853 h 1272306"/>
                    <a:gd name="connsiteX1158" fmla="*/ 701316 w 773802"/>
                    <a:gd name="connsiteY1158" fmla="*/ 373310 h 1272306"/>
                    <a:gd name="connsiteX1159" fmla="*/ 701316 w 773802"/>
                    <a:gd name="connsiteY1159" fmla="*/ 373310 h 1272306"/>
                    <a:gd name="connsiteX1160" fmla="*/ 701316 w 773802"/>
                    <a:gd name="connsiteY1160" fmla="*/ 380559 h 1272306"/>
                    <a:gd name="connsiteX1161" fmla="*/ 701316 w 773802"/>
                    <a:gd name="connsiteY1161" fmla="*/ 385391 h 1272306"/>
                    <a:gd name="connsiteX1162" fmla="*/ 700107 w 773802"/>
                    <a:gd name="connsiteY1162" fmla="*/ 384183 h 1272306"/>
                    <a:gd name="connsiteX1163" fmla="*/ 697691 w 773802"/>
                    <a:gd name="connsiteY1163" fmla="*/ 380559 h 1272306"/>
                    <a:gd name="connsiteX1164" fmla="*/ 697691 w 773802"/>
                    <a:gd name="connsiteY1164" fmla="*/ 380559 h 1272306"/>
                    <a:gd name="connsiteX1165" fmla="*/ 623995 w 773802"/>
                    <a:gd name="connsiteY1165" fmla="*/ 263371 h 1272306"/>
                    <a:gd name="connsiteX1166" fmla="*/ 616747 w 773802"/>
                    <a:gd name="connsiteY1166" fmla="*/ 245249 h 1272306"/>
                    <a:gd name="connsiteX1167" fmla="*/ 623995 w 773802"/>
                    <a:gd name="connsiteY1167" fmla="*/ 263371 h 1272306"/>
                    <a:gd name="connsiteX1168" fmla="*/ 632452 w 773802"/>
                    <a:gd name="connsiteY1168" fmla="*/ 282701 h 1272306"/>
                    <a:gd name="connsiteX1169" fmla="*/ 633660 w 773802"/>
                    <a:gd name="connsiteY1169" fmla="*/ 282701 h 1272306"/>
                    <a:gd name="connsiteX1170" fmla="*/ 628828 w 773802"/>
                    <a:gd name="connsiteY1170" fmla="*/ 266995 h 1272306"/>
                    <a:gd name="connsiteX1171" fmla="*/ 626412 w 773802"/>
                    <a:gd name="connsiteY1171" fmla="*/ 262163 h 1272306"/>
                    <a:gd name="connsiteX1172" fmla="*/ 626412 w 773802"/>
                    <a:gd name="connsiteY1172" fmla="*/ 263371 h 1272306"/>
                    <a:gd name="connsiteX1173" fmla="*/ 637285 w 773802"/>
                    <a:gd name="connsiteY1173" fmla="*/ 292366 h 1272306"/>
                    <a:gd name="connsiteX1174" fmla="*/ 638493 w 773802"/>
                    <a:gd name="connsiteY1174" fmla="*/ 292366 h 1272306"/>
                    <a:gd name="connsiteX1175" fmla="*/ 634869 w 773802"/>
                    <a:gd name="connsiteY1175" fmla="*/ 277868 h 1272306"/>
                    <a:gd name="connsiteX1176" fmla="*/ 634869 w 773802"/>
                    <a:gd name="connsiteY1176" fmla="*/ 277868 h 1272306"/>
                    <a:gd name="connsiteX1177" fmla="*/ 639701 w 773802"/>
                    <a:gd name="connsiteY1177" fmla="*/ 289949 h 1272306"/>
                    <a:gd name="connsiteX1178" fmla="*/ 640909 w 773802"/>
                    <a:gd name="connsiteY1178" fmla="*/ 289949 h 1272306"/>
                    <a:gd name="connsiteX1179" fmla="*/ 637285 w 773802"/>
                    <a:gd name="connsiteY1179" fmla="*/ 275452 h 1272306"/>
                    <a:gd name="connsiteX1180" fmla="*/ 634869 w 773802"/>
                    <a:gd name="connsiteY1180" fmla="*/ 270619 h 1272306"/>
                    <a:gd name="connsiteX1181" fmla="*/ 636077 w 773802"/>
                    <a:gd name="connsiteY1181" fmla="*/ 273036 h 1272306"/>
                    <a:gd name="connsiteX1182" fmla="*/ 644534 w 773802"/>
                    <a:gd name="connsiteY1182" fmla="*/ 310488 h 1272306"/>
                    <a:gd name="connsiteX1183" fmla="*/ 648158 w 773802"/>
                    <a:gd name="connsiteY1183" fmla="*/ 309279 h 1272306"/>
                    <a:gd name="connsiteX1184" fmla="*/ 644534 w 773802"/>
                    <a:gd name="connsiteY1184" fmla="*/ 282701 h 1272306"/>
                    <a:gd name="connsiteX1185" fmla="*/ 650574 w 773802"/>
                    <a:gd name="connsiteY1185" fmla="*/ 303239 h 1272306"/>
                    <a:gd name="connsiteX1186" fmla="*/ 651782 w 773802"/>
                    <a:gd name="connsiteY1186" fmla="*/ 312904 h 1272306"/>
                    <a:gd name="connsiteX1187" fmla="*/ 652991 w 773802"/>
                    <a:gd name="connsiteY1187" fmla="*/ 326193 h 1272306"/>
                    <a:gd name="connsiteX1188" fmla="*/ 655407 w 773802"/>
                    <a:gd name="connsiteY1188" fmla="*/ 326193 h 1272306"/>
                    <a:gd name="connsiteX1189" fmla="*/ 650574 w 773802"/>
                    <a:gd name="connsiteY1189" fmla="*/ 287533 h 1272306"/>
                    <a:gd name="connsiteX1190" fmla="*/ 659031 w 773802"/>
                    <a:gd name="connsiteY1190" fmla="*/ 322569 h 1272306"/>
                    <a:gd name="connsiteX1191" fmla="*/ 662656 w 773802"/>
                    <a:gd name="connsiteY1191" fmla="*/ 322569 h 1272306"/>
                    <a:gd name="connsiteX1192" fmla="*/ 648158 w 773802"/>
                    <a:gd name="connsiteY1192" fmla="*/ 270619 h 1272306"/>
                    <a:gd name="connsiteX1193" fmla="*/ 654199 w 773802"/>
                    <a:gd name="connsiteY1193" fmla="*/ 281492 h 1272306"/>
                    <a:gd name="connsiteX1194" fmla="*/ 662656 w 773802"/>
                    <a:gd name="connsiteY1194" fmla="*/ 302031 h 1272306"/>
                    <a:gd name="connsiteX1195" fmla="*/ 666280 w 773802"/>
                    <a:gd name="connsiteY1195" fmla="*/ 329817 h 1272306"/>
                    <a:gd name="connsiteX1196" fmla="*/ 667488 w 773802"/>
                    <a:gd name="connsiteY1196" fmla="*/ 329817 h 1272306"/>
                    <a:gd name="connsiteX1197" fmla="*/ 661448 w 773802"/>
                    <a:gd name="connsiteY1197" fmla="*/ 291158 h 1272306"/>
                    <a:gd name="connsiteX1198" fmla="*/ 663863 w 773802"/>
                    <a:gd name="connsiteY1198" fmla="*/ 297198 h 1272306"/>
                    <a:gd name="connsiteX1199" fmla="*/ 669904 w 773802"/>
                    <a:gd name="connsiteY1199" fmla="*/ 320153 h 1272306"/>
                    <a:gd name="connsiteX1200" fmla="*/ 672320 w 773802"/>
                    <a:gd name="connsiteY1200" fmla="*/ 351564 h 1272306"/>
                    <a:gd name="connsiteX1201" fmla="*/ 674737 w 773802"/>
                    <a:gd name="connsiteY1201" fmla="*/ 351564 h 1272306"/>
                    <a:gd name="connsiteX1202" fmla="*/ 673529 w 773802"/>
                    <a:gd name="connsiteY1202" fmla="*/ 322569 h 1272306"/>
                    <a:gd name="connsiteX1203" fmla="*/ 671113 w 773802"/>
                    <a:gd name="connsiteY1203" fmla="*/ 309279 h 1272306"/>
                    <a:gd name="connsiteX1204" fmla="*/ 671113 w 773802"/>
                    <a:gd name="connsiteY1204" fmla="*/ 310488 h 1272306"/>
                    <a:gd name="connsiteX1205" fmla="*/ 671113 w 773802"/>
                    <a:gd name="connsiteY1205" fmla="*/ 310488 h 1272306"/>
                    <a:gd name="connsiteX1206" fmla="*/ 677153 w 773802"/>
                    <a:gd name="connsiteY1206" fmla="*/ 334650 h 1272306"/>
                    <a:gd name="connsiteX1207" fmla="*/ 680777 w 773802"/>
                    <a:gd name="connsiteY1207" fmla="*/ 357604 h 1272306"/>
                    <a:gd name="connsiteX1208" fmla="*/ 681985 w 773802"/>
                    <a:gd name="connsiteY1208" fmla="*/ 357604 h 1272306"/>
                    <a:gd name="connsiteX1209" fmla="*/ 679570 w 773802"/>
                    <a:gd name="connsiteY1209" fmla="*/ 334650 h 1272306"/>
                    <a:gd name="connsiteX1210" fmla="*/ 679570 w 773802"/>
                    <a:gd name="connsiteY1210" fmla="*/ 334650 h 1272306"/>
                    <a:gd name="connsiteX1211" fmla="*/ 685610 w 773802"/>
                    <a:gd name="connsiteY1211" fmla="*/ 373310 h 1272306"/>
                    <a:gd name="connsiteX1212" fmla="*/ 685610 w 773802"/>
                    <a:gd name="connsiteY1212" fmla="*/ 373310 h 1272306"/>
                    <a:gd name="connsiteX1213" fmla="*/ 685610 w 773802"/>
                    <a:gd name="connsiteY1213" fmla="*/ 373310 h 1272306"/>
                    <a:gd name="connsiteX1214" fmla="*/ 685610 w 773802"/>
                    <a:gd name="connsiteY1214" fmla="*/ 373310 h 1272306"/>
                    <a:gd name="connsiteX1215" fmla="*/ 688026 w 773802"/>
                    <a:gd name="connsiteY1215" fmla="*/ 374518 h 1272306"/>
                    <a:gd name="connsiteX1216" fmla="*/ 688026 w 773802"/>
                    <a:gd name="connsiteY1216" fmla="*/ 374518 h 1272306"/>
                    <a:gd name="connsiteX1217" fmla="*/ 688026 w 773802"/>
                    <a:gd name="connsiteY1217" fmla="*/ 373310 h 1272306"/>
                    <a:gd name="connsiteX1218" fmla="*/ 683194 w 773802"/>
                    <a:gd name="connsiteY1218" fmla="*/ 344315 h 1272306"/>
                    <a:gd name="connsiteX1219" fmla="*/ 689234 w 773802"/>
                    <a:gd name="connsiteY1219" fmla="*/ 358813 h 1272306"/>
                    <a:gd name="connsiteX1220" fmla="*/ 691651 w 773802"/>
                    <a:gd name="connsiteY1220" fmla="*/ 381767 h 1272306"/>
                    <a:gd name="connsiteX1221" fmla="*/ 692859 w 773802"/>
                    <a:gd name="connsiteY1221" fmla="*/ 382975 h 1272306"/>
                    <a:gd name="connsiteX1222" fmla="*/ 692859 w 773802"/>
                    <a:gd name="connsiteY1222" fmla="*/ 382975 h 1272306"/>
                    <a:gd name="connsiteX1223" fmla="*/ 672320 w 773802"/>
                    <a:gd name="connsiteY1223" fmla="*/ 370894 h 1272306"/>
                    <a:gd name="connsiteX1224" fmla="*/ 651782 w 773802"/>
                    <a:gd name="connsiteY1224" fmla="*/ 329817 h 1272306"/>
                    <a:gd name="connsiteX1225" fmla="*/ 644534 w 773802"/>
                    <a:gd name="connsiteY1225" fmla="*/ 315320 h 1272306"/>
                    <a:gd name="connsiteX1226" fmla="*/ 633660 w 773802"/>
                    <a:gd name="connsiteY1226" fmla="*/ 288741 h 1272306"/>
                    <a:gd name="connsiteX1227" fmla="*/ 623995 w 773802"/>
                    <a:gd name="connsiteY1227" fmla="*/ 263371 h 1272306"/>
                    <a:gd name="connsiteX1228" fmla="*/ 623995 w 773802"/>
                    <a:gd name="connsiteY1228" fmla="*/ 263371 h 1272306"/>
                    <a:gd name="connsiteX1229" fmla="*/ 588960 w 773802"/>
                    <a:gd name="connsiteY1229" fmla="*/ 281492 h 1272306"/>
                    <a:gd name="connsiteX1230" fmla="*/ 585335 w 773802"/>
                    <a:gd name="connsiteY1230" fmla="*/ 262163 h 1272306"/>
                    <a:gd name="connsiteX1231" fmla="*/ 567214 w 773802"/>
                    <a:gd name="connsiteY1231" fmla="*/ 246457 h 1272306"/>
                    <a:gd name="connsiteX1232" fmla="*/ 558757 w 773802"/>
                    <a:gd name="connsiteY1232" fmla="*/ 244041 h 1272306"/>
                    <a:gd name="connsiteX1233" fmla="*/ 596209 w 773802"/>
                    <a:gd name="connsiteY1233" fmla="*/ 221086 h 1272306"/>
                    <a:gd name="connsiteX1234" fmla="*/ 596209 w 773802"/>
                    <a:gd name="connsiteY1234" fmla="*/ 222294 h 1272306"/>
                    <a:gd name="connsiteX1235" fmla="*/ 596209 w 773802"/>
                    <a:gd name="connsiteY1235" fmla="*/ 222294 h 1272306"/>
                    <a:gd name="connsiteX1236" fmla="*/ 587752 w 773802"/>
                    <a:gd name="connsiteY1236" fmla="*/ 228335 h 1272306"/>
                    <a:gd name="connsiteX1237" fmla="*/ 578087 w 773802"/>
                    <a:gd name="connsiteY1237" fmla="*/ 231960 h 1272306"/>
                    <a:gd name="connsiteX1238" fmla="*/ 579295 w 773802"/>
                    <a:gd name="connsiteY1238" fmla="*/ 234376 h 1272306"/>
                    <a:gd name="connsiteX1239" fmla="*/ 586544 w 773802"/>
                    <a:gd name="connsiteY1239" fmla="*/ 233168 h 1272306"/>
                    <a:gd name="connsiteX1240" fmla="*/ 592585 w 773802"/>
                    <a:gd name="connsiteY1240" fmla="*/ 231960 h 1272306"/>
                    <a:gd name="connsiteX1241" fmla="*/ 596209 w 773802"/>
                    <a:gd name="connsiteY1241" fmla="*/ 230751 h 1272306"/>
                    <a:gd name="connsiteX1242" fmla="*/ 587752 w 773802"/>
                    <a:gd name="connsiteY1242" fmla="*/ 235584 h 1272306"/>
                    <a:gd name="connsiteX1243" fmla="*/ 576879 w 773802"/>
                    <a:gd name="connsiteY1243" fmla="*/ 244041 h 1272306"/>
                    <a:gd name="connsiteX1244" fmla="*/ 578087 w 773802"/>
                    <a:gd name="connsiteY1244" fmla="*/ 245249 h 1272306"/>
                    <a:gd name="connsiteX1245" fmla="*/ 592585 w 773802"/>
                    <a:gd name="connsiteY1245" fmla="*/ 236792 h 1272306"/>
                    <a:gd name="connsiteX1246" fmla="*/ 597417 w 773802"/>
                    <a:gd name="connsiteY1246" fmla="*/ 233168 h 1272306"/>
                    <a:gd name="connsiteX1247" fmla="*/ 592585 w 773802"/>
                    <a:gd name="connsiteY1247" fmla="*/ 240416 h 1272306"/>
                    <a:gd name="connsiteX1248" fmla="*/ 593792 w 773802"/>
                    <a:gd name="connsiteY1248" fmla="*/ 241625 h 1272306"/>
                    <a:gd name="connsiteX1249" fmla="*/ 601042 w 773802"/>
                    <a:gd name="connsiteY1249" fmla="*/ 235584 h 1272306"/>
                    <a:gd name="connsiteX1250" fmla="*/ 604666 w 773802"/>
                    <a:gd name="connsiteY1250" fmla="*/ 230751 h 1272306"/>
                    <a:gd name="connsiteX1251" fmla="*/ 604666 w 773802"/>
                    <a:gd name="connsiteY1251" fmla="*/ 230751 h 1272306"/>
                    <a:gd name="connsiteX1252" fmla="*/ 602249 w 773802"/>
                    <a:gd name="connsiteY1252" fmla="*/ 238000 h 1272306"/>
                    <a:gd name="connsiteX1253" fmla="*/ 603457 w 773802"/>
                    <a:gd name="connsiteY1253" fmla="*/ 240416 h 1272306"/>
                    <a:gd name="connsiteX1254" fmla="*/ 608290 w 773802"/>
                    <a:gd name="connsiteY1254" fmla="*/ 233168 h 1272306"/>
                    <a:gd name="connsiteX1255" fmla="*/ 608290 w 773802"/>
                    <a:gd name="connsiteY1255" fmla="*/ 233168 h 1272306"/>
                    <a:gd name="connsiteX1256" fmla="*/ 608290 w 773802"/>
                    <a:gd name="connsiteY1256" fmla="*/ 239208 h 1272306"/>
                    <a:gd name="connsiteX1257" fmla="*/ 607082 w 773802"/>
                    <a:gd name="connsiteY1257" fmla="*/ 246457 h 1272306"/>
                    <a:gd name="connsiteX1258" fmla="*/ 608290 w 773802"/>
                    <a:gd name="connsiteY1258" fmla="*/ 246457 h 1272306"/>
                    <a:gd name="connsiteX1259" fmla="*/ 610706 w 773802"/>
                    <a:gd name="connsiteY1259" fmla="*/ 240416 h 1272306"/>
                    <a:gd name="connsiteX1260" fmla="*/ 610706 w 773802"/>
                    <a:gd name="connsiteY1260" fmla="*/ 236792 h 1272306"/>
                    <a:gd name="connsiteX1261" fmla="*/ 611914 w 773802"/>
                    <a:gd name="connsiteY1261" fmla="*/ 240416 h 1272306"/>
                    <a:gd name="connsiteX1262" fmla="*/ 611914 w 773802"/>
                    <a:gd name="connsiteY1262" fmla="*/ 241625 h 1272306"/>
                    <a:gd name="connsiteX1263" fmla="*/ 611914 w 773802"/>
                    <a:gd name="connsiteY1263" fmla="*/ 242833 h 1272306"/>
                    <a:gd name="connsiteX1264" fmla="*/ 611914 w 773802"/>
                    <a:gd name="connsiteY1264" fmla="*/ 256122 h 1272306"/>
                    <a:gd name="connsiteX1265" fmla="*/ 611914 w 773802"/>
                    <a:gd name="connsiteY1265" fmla="*/ 269411 h 1272306"/>
                    <a:gd name="connsiteX1266" fmla="*/ 608290 w 773802"/>
                    <a:gd name="connsiteY1266" fmla="*/ 283909 h 1272306"/>
                    <a:gd name="connsiteX1267" fmla="*/ 603457 w 773802"/>
                    <a:gd name="connsiteY1267" fmla="*/ 293574 h 1272306"/>
                    <a:gd name="connsiteX1268" fmla="*/ 596209 w 773802"/>
                    <a:gd name="connsiteY1268" fmla="*/ 297198 h 1272306"/>
                    <a:gd name="connsiteX1269" fmla="*/ 588960 w 773802"/>
                    <a:gd name="connsiteY1269" fmla="*/ 281492 h 1272306"/>
                    <a:gd name="connsiteX1270" fmla="*/ 588960 w 773802"/>
                    <a:gd name="connsiteY1270" fmla="*/ 281492 h 1272306"/>
                    <a:gd name="connsiteX1271" fmla="*/ 534595 w 773802"/>
                    <a:gd name="connsiteY1271" fmla="*/ 299614 h 1272306"/>
                    <a:gd name="connsiteX1272" fmla="*/ 533386 w 773802"/>
                    <a:gd name="connsiteY1272" fmla="*/ 298406 h 1272306"/>
                    <a:gd name="connsiteX1273" fmla="*/ 537010 w 773802"/>
                    <a:gd name="connsiteY1273" fmla="*/ 298406 h 1272306"/>
                    <a:gd name="connsiteX1274" fmla="*/ 561173 w 773802"/>
                    <a:gd name="connsiteY1274" fmla="*/ 292366 h 1272306"/>
                    <a:gd name="connsiteX1275" fmla="*/ 586544 w 773802"/>
                    <a:gd name="connsiteY1275" fmla="*/ 275452 h 1272306"/>
                    <a:gd name="connsiteX1276" fmla="*/ 586544 w 773802"/>
                    <a:gd name="connsiteY1276" fmla="*/ 276660 h 1272306"/>
                    <a:gd name="connsiteX1277" fmla="*/ 586544 w 773802"/>
                    <a:gd name="connsiteY1277" fmla="*/ 276660 h 1272306"/>
                    <a:gd name="connsiteX1278" fmla="*/ 563589 w 773802"/>
                    <a:gd name="connsiteY1278" fmla="*/ 293574 h 1272306"/>
                    <a:gd name="connsiteX1279" fmla="*/ 544260 w 773802"/>
                    <a:gd name="connsiteY1279" fmla="*/ 299614 h 1272306"/>
                    <a:gd name="connsiteX1280" fmla="*/ 534595 w 773802"/>
                    <a:gd name="connsiteY1280" fmla="*/ 299614 h 1272306"/>
                    <a:gd name="connsiteX1281" fmla="*/ 534595 w 773802"/>
                    <a:gd name="connsiteY1281" fmla="*/ 299614 h 1272306"/>
                    <a:gd name="connsiteX1282" fmla="*/ 436736 w 773802"/>
                    <a:gd name="connsiteY1282" fmla="*/ 448214 h 1272306"/>
                    <a:gd name="connsiteX1283" fmla="*/ 412574 w 773802"/>
                    <a:gd name="connsiteY1283" fmla="*/ 515869 h 1272306"/>
                    <a:gd name="connsiteX1284" fmla="*/ 411366 w 773802"/>
                    <a:gd name="connsiteY1284" fmla="*/ 514660 h 1272306"/>
                    <a:gd name="connsiteX1285" fmla="*/ 417407 w 773802"/>
                    <a:gd name="connsiteY1285" fmla="*/ 495330 h 1272306"/>
                    <a:gd name="connsiteX1286" fmla="*/ 425864 w 773802"/>
                    <a:gd name="connsiteY1286" fmla="*/ 471168 h 1272306"/>
                    <a:gd name="connsiteX1287" fmla="*/ 423447 w 773802"/>
                    <a:gd name="connsiteY1287" fmla="*/ 469960 h 1272306"/>
                    <a:gd name="connsiteX1288" fmla="*/ 408950 w 773802"/>
                    <a:gd name="connsiteY1288" fmla="*/ 512244 h 1272306"/>
                    <a:gd name="connsiteX1289" fmla="*/ 407742 w 773802"/>
                    <a:gd name="connsiteY1289" fmla="*/ 511036 h 1272306"/>
                    <a:gd name="connsiteX1290" fmla="*/ 417407 w 773802"/>
                    <a:gd name="connsiteY1290" fmla="*/ 479625 h 1272306"/>
                    <a:gd name="connsiteX1291" fmla="*/ 414990 w 773802"/>
                    <a:gd name="connsiteY1291" fmla="*/ 478417 h 1272306"/>
                    <a:gd name="connsiteX1292" fmla="*/ 404117 w 773802"/>
                    <a:gd name="connsiteY1292" fmla="*/ 508620 h 1272306"/>
                    <a:gd name="connsiteX1293" fmla="*/ 402909 w 773802"/>
                    <a:gd name="connsiteY1293" fmla="*/ 507412 h 1272306"/>
                    <a:gd name="connsiteX1294" fmla="*/ 440361 w 773802"/>
                    <a:gd name="connsiteY1294" fmla="*/ 411970 h 1272306"/>
                    <a:gd name="connsiteX1295" fmla="*/ 445193 w 773802"/>
                    <a:gd name="connsiteY1295" fmla="*/ 408345 h 1272306"/>
                    <a:gd name="connsiteX1296" fmla="*/ 435529 w 773802"/>
                    <a:gd name="connsiteY1296" fmla="*/ 431300 h 1272306"/>
                    <a:gd name="connsiteX1297" fmla="*/ 436736 w 773802"/>
                    <a:gd name="connsiteY1297" fmla="*/ 432508 h 1272306"/>
                    <a:gd name="connsiteX1298" fmla="*/ 441569 w 773802"/>
                    <a:gd name="connsiteY1298" fmla="*/ 424051 h 1272306"/>
                    <a:gd name="connsiteX1299" fmla="*/ 424655 w 773802"/>
                    <a:gd name="connsiteY1299" fmla="*/ 465127 h 1272306"/>
                    <a:gd name="connsiteX1300" fmla="*/ 427072 w 773802"/>
                    <a:gd name="connsiteY1300" fmla="*/ 466335 h 1272306"/>
                    <a:gd name="connsiteX1301" fmla="*/ 464523 w 773802"/>
                    <a:gd name="connsiteY1301" fmla="*/ 384183 h 1272306"/>
                    <a:gd name="connsiteX1302" fmla="*/ 515264 w 773802"/>
                    <a:gd name="connsiteY1302" fmla="*/ 306863 h 1272306"/>
                    <a:gd name="connsiteX1303" fmla="*/ 512848 w 773802"/>
                    <a:gd name="connsiteY1303" fmla="*/ 304447 h 1272306"/>
                    <a:gd name="connsiteX1304" fmla="*/ 460899 w 773802"/>
                    <a:gd name="connsiteY1304" fmla="*/ 381767 h 1272306"/>
                    <a:gd name="connsiteX1305" fmla="*/ 460899 w 773802"/>
                    <a:gd name="connsiteY1305" fmla="*/ 380559 h 1272306"/>
                    <a:gd name="connsiteX1306" fmla="*/ 464523 w 773802"/>
                    <a:gd name="connsiteY1306" fmla="*/ 373310 h 1272306"/>
                    <a:gd name="connsiteX1307" fmla="*/ 494726 w 773802"/>
                    <a:gd name="connsiteY1307" fmla="*/ 321361 h 1272306"/>
                    <a:gd name="connsiteX1308" fmla="*/ 493518 w 773802"/>
                    <a:gd name="connsiteY1308" fmla="*/ 320153 h 1272306"/>
                    <a:gd name="connsiteX1309" fmla="*/ 460899 w 773802"/>
                    <a:gd name="connsiteY1309" fmla="*/ 370894 h 1272306"/>
                    <a:gd name="connsiteX1310" fmla="*/ 460899 w 773802"/>
                    <a:gd name="connsiteY1310" fmla="*/ 366061 h 1272306"/>
                    <a:gd name="connsiteX1311" fmla="*/ 518889 w 773802"/>
                    <a:gd name="connsiteY1311" fmla="*/ 282701 h 1272306"/>
                    <a:gd name="connsiteX1312" fmla="*/ 520097 w 773802"/>
                    <a:gd name="connsiteY1312" fmla="*/ 283909 h 1272306"/>
                    <a:gd name="connsiteX1313" fmla="*/ 527346 w 773802"/>
                    <a:gd name="connsiteY1313" fmla="*/ 297198 h 1272306"/>
                    <a:gd name="connsiteX1314" fmla="*/ 480229 w 773802"/>
                    <a:gd name="connsiteY1314" fmla="*/ 355188 h 1272306"/>
                    <a:gd name="connsiteX1315" fmla="*/ 436736 w 773802"/>
                    <a:gd name="connsiteY1315" fmla="*/ 448214 h 1272306"/>
                    <a:gd name="connsiteX1316" fmla="*/ 436736 w 773802"/>
                    <a:gd name="connsiteY1316" fmla="*/ 448214 h 1272306"/>
                    <a:gd name="connsiteX1317" fmla="*/ 422239 w 773802"/>
                    <a:gd name="connsiteY1317" fmla="*/ 598021 h 1272306"/>
                    <a:gd name="connsiteX1318" fmla="*/ 422239 w 773802"/>
                    <a:gd name="connsiteY1318" fmla="*/ 598021 h 1272306"/>
                    <a:gd name="connsiteX1319" fmla="*/ 422239 w 773802"/>
                    <a:gd name="connsiteY1319" fmla="*/ 601645 h 1272306"/>
                    <a:gd name="connsiteX1320" fmla="*/ 422239 w 773802"/>
                    <a:gd name="connsiteY1320" fmla="*/ 602853 h 1272306"/>
                    <a:gd name="connsiteX1321" fmla="*/ 422239 w 773802"/>
                    <a:gd name="connsiteY1321" fmla="*/ 606478 h 1272306"/>
                    <a:gd name="connsiteX1322" fmla="*/ 422239 w 773802"/>
                    <a:gd name="connsiteY1322" fmla="*/ 607686 h 1272306"/>
                    <a:gd name="connsiteX1323" fmla="*/ 422239 w 773802"/>
                    <a:gd name="connsiteY1323" fmla="*/ 612518 h 1272306"/>
                    <a:gd name="connsiteX1324" fmla="*/ 422239 w 773802"/>
                    <a:gd name="connsiteY1324" fmla="*/ 614934 h 1272306"/>
                    <a:gd name="connsiteX1325" fmla="*/ 418615 w 773802"/>
                    <a:gd name="connsiteY1325" fmla="*/ 614934 h 1272306"/>
                    <a:gd name="connsiteX1326" fmla="*/ 414990 w 773802"/>
                    <a:gd name="connsiteY1326" fmla="*/ 613726 h 1272306"/>
                    <a:gd name="connsiteX1327" fmla="*/ 412574 w 773802"/>
                    <a:gd name="connsiteY1327" fmla="*/ 611310 h 1272306"/>
                    <a:gd name="connsiteX1328" fmla="*/ 411366 w 773802"/>
                    <a:gd name="connsiteY1328" fmla="*/ 610102 h 1272306"/>
                    <a:gd name="connsiteX1329" fmla="*/ 410158 w 773802"/>
                    <a:gd name="connsiteY1329" fmla="*/ 610102 h 1272306"/>
                    <a:gd name="connsiteX1330" fmla="*/ 408950 w 773802"/>
                    <a:gd name="connsiteY1330" fmla="*/ 612518 h 1272306"/>
                    <a:gd name="connsiteX1331" fmla="*/ 408950 w 773802"/>
                    <a:gd name="connsiteY1331" fmla="*/ 612518 h 1272306"/>
                    <a:gd name="connsiteX1332" fmla="*/ 406533 w 773802"/>
                    <a:gd name="connsiteY1332" fmla="*/ 612518 h 1272306"/>
                    <a:gd name="connsiteX1333" fmla="*/ 406533 w 773802"/>
                    <a:gd name="connsiteY1333" fmla="*/ 612518 h 1272306"/>
                    <a:gd name="connsiteX1334" fmla="*/ 406533 w 773802"/>
                    <a:gd name="connsiteY1334" fmla="*/ 612518 h 1272306"/>
                    <a:gd name="connsiteX1335" fmla="*/ 402909 w 773802"/>
                    <a:gd name="connsiteY1335" fmla="*/ 608894 h 1272306"/>
                    <a:gd name="connsiteX1336" fmla="*/ 400493 w 773802"/>
                    <a:gd name="connsiteY1336" fmla="*/ 607686 h 1272306"/>
                    <a:gd name="connsiteX1337" fmla="*/ 399285 w 773802"/>
                    <a:gd name="connsiteY1337" fmla="*/ 607686 h 1272306"/>
                    <a:gd name="connsiteX1338" fmla="*/ 400493 w 773802"/>
                    <a:gd name="connsiteY1338" fmla="*/ 612518 h 1272306"/>
                    <a:gd name="connsiteX1339" fmla="*/ 398076 w 773802"/>
                    <a:gd name="connsiteY1339" fmla="*/ 612518 h 1272306"/>
                    <a:gd name="connsiteX1340" fmla="*/ 393244 w 773802"/>
                    <a:gd name="connsiteY1340" fmla="*/ 607686 h 1272306"/>
                    <a:gd name="connsiteX1341" fmla="*/ 388412 w 773802"/>
                    <a:gd name="connsiteY1341" fmla="*/ 602853 h 1272306"/>
                    <a:gd name="connsiteX1342" fmla="*/ 385995 w 773802"/>
                    <a:gd name="connsiteY1342" fmla="*/ 600437 h 1272306"/>
                    <a:gd name="connsiteX1343" fmla="*/ 384787 w 773802"/>
                    <a:gd name="connsiteY1343" fmla="*/ 599229 h 1272306"/>
                    <a:gd name="connsiteX1344" fmla="*/ 382371 w 773802"/>
                    <a:gd name="connsiteY1344" fmla="*/ 595604 h 1272306"/>
                    <a:gd name="connsiteX1345" fmla="*/ 382371 w 773802"/>
                    <a:gd name="connsiteY1345" fmla="*/ 595604 h 1272306"/>
                    <a:gd name="connsiteX1346" fmla="*/ 381163 w 773802"/>
                    <a:gd name="connsiteY1346" fmla="*/ 596813 h 1272306"/>
                    <a:gd name="connsiteX1347" fmla="*/ 381163 w 773802"/>
                    <a:gd name="connsiteY1347" fmla="*/ 598021 h 1272306"/>
                    <a:gd name="connsiteX1348" fmla="*/ 383579 w 773802"/>
                    <a:gd name="connsiteY1348" fmla="*/ 604061 h 1272306"/>
                    <a:gd name="connsiteX1349" fmla="*/ 384787 w 773802"/>
                    <a:gd name="connsiteY1349" fmla="*/ 605270 h 1272306"/>
                    <a:gd name="connsiteX1350" fmla="*/ 385995 w 773802"/>
                    <a:gd name="connsiteY1350" fmla="*/ 607686 h 1272306"/>
                    <a:gd name="connsiteX1351" fmla="*/ 387204 w 773802"/>
                    <a:gd name="connsiteY1351" fmla="*/ 608894 h 1272306"/>
                    <a:gd name="connsiteX1352" fmla="*/ 390828 w 773802"/>
                    <a:gd name="connsiteY1352" fmla="*/ 612518 h 1272306"/>
                    <a:gd name="connsiteX1353" fmla="*/ 387204 w 773802"/>
                    <a:gd name="connsiteY1353" fmla="*/ 612518 h 1272306"/>
                    <a:gd name="connsiteX1354" fmla="*/ 387204 w 773802"/>
                    <a:gd name="connsiteY1354" fmla="*/ 611310 h 1272306"/>
                    <a:gd name="connsiteX1355" fmla="*/ 385995 w 773802"/>
                    <a:gd name="connsiteY1355" fmla="*/ 610102 h 1272306"/>
                    <a:gd name="connsiteX1356" fmla="*/ 383579 w 773802"/>
                    <a:gd name="connsiteY1356" fmla="*/ 607686 h 1272306"/>
                    <a:gd name="connsiteX1357" fmla="*/ 382371 w 773802"/>
                    <a:gd name="connsiteY1357" fmla="*/ 606478 h 1272306"/>
                    <a:gd name="connsiteX1358" fmla="*/ 378747 w 773802"/>
                    <a:gd name="connsiteY1358" fmla="*/ 604061 h 1272306"/>
                    <a:gd name="connsiteX1359" fmla="*/ 378747 w 773802"/>
                    <a:gd name="connsiteY1359" fmla="*/ 604061 h 1272306"/>
                    <a:gd name="connsiteX1360" fmla="*/ 376330 w 773802"/>
                    <a:gd name="connsiteY1360" fmla="*/ 601645 h 1272306"/>
                    <a:gd name="connsiteX1361" fmla="*/ 376330 w 773802"/>
                    <a:gd name="connsiteY1361" fmla="*/ 601645 h 1272306"/>
                    <a:gd name="connsiteX1362" fmla="*/ 375122 w 773802"/>
                    <a:gd name="connsiteY1362" fmla="*/ 599229 h 1272306"/>
                    <a:gd name="connsiteX1363" fmla="*/ 372706 w 773802"/>
                    <a:gd name="connsiteY1363" fmla="*/ 595604 h 1272306"/>
                    <a:gd name="connsiteX1364" fmla="*/ 369082 w 773802"/>
                    <a:gd name="connsiteY1364" fmla="*/ 587148 h 1272306"/>
                    <a:gd name="connsiteX1365" fmla="*/ 367873 w 773802"/>
                    <a:gd name="connsiteY1365" fmla="*/ 587148 h 1272306"/>
                    <a:gd name="connsiteX1366" fmla="*/ 372706 w 773802"/>
                    <a:gd name="connsiteY1366" fmla="*/ 599229 h 1272306"/>
                    <a:gd name="connsiteX1367" fmla="*/ 375122 w 773802"/>
                    <a:gd name="connsiteY1367" fmla="*/ 602853 h 1272306"/>
                    <a:gd name="connsiteX1368" fmla="*/ 375122 w 773802"/>
                    <a:gd name="connsiteY1368" fmla="*/ 602853 h 1272306"/>
                    <a:gd name="connsiteX1369" fmla="*/ 376330 w 773802"/>
                    <a:gd name="connsiteY1369" fmla="*/ 605270 h 1272306"/>
                    <a:gd name="connsiteX1370" fmla="*/ 377539 w 773802"/>
                    <a:gd name="connsiteY1370" fmla="*/ 606478 h 1272306"/>
                    <a:gd name="connsiteX1371" fmla="*/ 376330 w 773802"/>
                    <a:gd name="connsiteY1371" fmla="*/ 605270 h 1272306"/>
                    <a:gd name="connsiteX1372" fmla="*/ 373914 w 773802"/>
                    <a:gd name="connsiteY1372" fmla="*/ 604061 h 1272306"/>
                    <a:gd name="connsiteX1373" fmla="*/ 370290 w 773802"/>
                    <a:gd name="connsiteY1373" fmla="*/ 601645 h 1272306"/>
                    <a:gd name="connsiteX1374" fmla="*/ 365458 w 773802"/>
                    <a:gd name="connsiteY1374" fmla="*/ 596813 h 1272306"/>
                    <a:gd name="connsiteX1375" fmla="*/ 357001 w 773802"/>
                    <a:gd name="connsiteY1375" fmla="*/ 578691 h 1272306"/>
                    <a:gd name="connsiteX1376" fmla="*/ 354584 w 773802"/>
                    <a:gd name="connsiteY1376" fmla="*/ 578691 h 1272306"/>
                    <a:gd name="connsiteX1377" fmla="*/ 361833 w 773802"/>
                    <a:gd name="connsiteY1377" fmla="*/ 596813 h 1272306"/>
                    <a:gd name="connsiteX1378" fmla="*/ 358208 w 773802"/>
                    <a:gd name="connsiteY1378" fmla="*/ 593188 h 1272306"/>
                    <a:gd name="connsiteX1379" fmla="*/ 355792 w 773802"/>
                    <a:gd name="connsiteY1379" fmla="*/ 588356 h 1272306"/>
                    <a:gd name="connsiteX1380" fmla="*/ 349751 w 773802"/>
                    <a:gd name="connsiteY1380" fmla="*/ 569026 h 1272306"/>
                    <a:gd name="connsiteX1381" fmla="*/ 348544 w 773802"/>
                    <a:gd name="connsiteY1381" fmla="*/ 569026 h 1272306"/>
                    <a:gd name="connsiteX1382" fmla="*/ 349751 w 773802"/>
                    <a:gd name="connsiteY1382" fmla="*/ 583523 h 1272306"/>
                    <a:gd name="connsiteX1383" fmla="*/ 341295 w 773802"/>
                    <a:gd name="connsiteY1383" fmla="*/ 562985 h 1272306"/>
                    <a:gd name="connsiteX1384" fmla="*/ 340087 w 773802"/>
                    <a:gd name="connsiteY1384" fmla="*/ 544863 h 1272306"/>
                    <a:gd name="connsiteX1385" fmla="*/ 320757 w 773802"/>
                    <a:gd name="connsiteY1385" fmla="*/ 520701 h 1272306"/>
                    <a:gd name="connsiteX1386" fmla="*/ 315924 w 773802"/>
                    <a:gd name="connsiteY1386" fmla="*/ 517076 h 1272306"/>
                    <a:gd name="connsiteX1387" fmla="*/ 308676 w 773802"/>
                    <a:gd name="connsiteY1387" fmla="*/ 511036 h 1272306"/>
                    <a:gd name="connsiteX1388" fmla="*/ 308676 w 773802"/>
                    <a:gd name="connsiteY1388" fmla="*/ 511036 h 1272306"/>
                    <a:gd name="connsiteX1389" fmla="*/ 314716 w 773802"/>
                    <a:gd name="connsiteY1389" fmla="*/ 502579 h 1272306"/>
                    <a:gd name="connsiteX1390" fmla="*/ 314716 w 773802"/>
                    <a:gd name="connsiteY1390" fmla="*/ 501371 h 1272306"/>
                    <a:gd name="connsiteX1391" fmla="*/ 317133 w 773802"/>
                    <a:gd name="connsiteY1391" fmla="*/ 504995 h 1272306"/>
                    <a:gd name="connsiteX1392" fmla="*/ 321965 w 773802"/>
                    <a:gd name="connsiteY1392" fmla="*/ 513452 h 1272306"/>
                    <a:gd name="connsiteX1393" fmla="*/ 323173 w 773802"/>
                    <a:gd name="connsiteY1393" fmla="*/ 512244 h 1272306"/>
                    <a:gd name="connsiteX1394" fmla="*/ 319548 w 773802"/>
                    <a:gd name="connsiteY1394" fmla="*/ 503787 h 1272306"/>
                    <a:gd name="connsiteX1395" fmla="*/ 317133 w 773802"/>
                    <a:gd name="connsiteY1395" fmla="*/ 498954 h 1272306"/>
                    <a:gd name="connsiteX1396" fmla="*/ 319548 w 773802"/>
                    <a:gd name="connsiteY1396" fmla="*/ 500163 h 1272306"/>
                    <a:gd name="connsiteX1397" fmla="*/ 329214 w 773802"/>
                    <a:gd name="connsiteY1397" fmla="*/ 513452 h 1272306"/>
                    <a:gd name="connsiteX1398" fmla="*/ 330422 w 773802"/>
                    <a:gd name="connsiteY1398" fmla="*/ 512244 h 1272306"/>
                    <a:gd name="connsiteX1399" fmla="*/ 328005 w 773802"/>
                    <a:gd name="connsiteY1399" fmla="*/ 504995 h 1272306"/>
                    <a:gd name="connsiteX1400" fmla="*/ 329214 w 773802"/>
                    <a:gd name="connsiteY1400" fmla="*/ 506203 h 1272306"/>
                    <a:gd name="connsiteX1401" fmla="*/ 336462 w 773802"/>
                    <a:gd name="connsiteY1401" fmla="*/ 524325 h 1272306"/>
                    <a:gd name="connsiteX1402" fmla="*/ 338879 w 773802"/>
                    <a:gd name="connsiteY1402" fmla="*/ 524325 h 1272306"/>
                    <a:gd name="connsiteX1403" fmla="*/ 335255 w 773802"/>
                    <a:gd name="connsiteY1403" fmla="*/ 508620 h 1272306"/>
                    <a:gd name="connsiteX1404" fmla="*/ 332838 w 773802"/>
                    <a:gd name="connsiteY1404" fmla="*/ 503787 h 1272306"/>
                    <a:gd name="connsiteX1405" fmla="*/ 337670 w 773802"/>
                    <a:gd name="connsiteY1405" fmla="*/ 507412 h 1272306"/>
                    <a:gd name="connsiteX1406" fmla="*/ 342503 w 773802"/>
                    <a:gd name="connsiteY1406" fmla="*/ 517076 h 1272306"/>
                    <a:gd name="connsiteX1407" fmla="*/ 344919 w 773802"/>
                    <a:gd name="connsiteY1407" fmla="*/ 527950 h 1272306"/>
                    <a:gd name="connsiteX1408" fmla="*/ 347336 w 773802"/>
                    <a:gd name="connsiteY1408" fmla="*/ 527950 h 1272306"/>
                    <a:gd name="connsiteX1409" fmla="*/ 346127 w 773802"/>
                    <a:gd name="connsiteY1409" fmla="*/ 517076 h 1272306"/>
                    <a:gd name="connsiteX1410" fmla="*/ 349751 w 773802"/>
                    <a:gd name="connsiteY1410" fmla="*/ 520701 h 1272306"/>
                    <a:gd name="connsiteX1411" fmla="*/ 350960 w 773802"/>
                    <a:gd name="connsiteY1411" fmla="*/ 526742 h 1272306"/>
                    <a:gd name="connsiteX1412" fmla="*/ 352168 w 773802"/>
                    <a:gd name="connsiteY1412" fmla="*/ 536406 h 1272306"/>
                    <a:gd name="connsiteX1413" fmla="*/ 353376 w 773802"/>
                    <a:gd name="connsiteY1413" fmla="*/ 536406 h 1272306"/>
                    <a:gd name="connsiteX1414" fmla="*/ 353376 w 773802"/>
                    <a:gd name="connsiteY1414" fmla="*/ 526742 h 1272306"/>
                    <a:gd name="connsiteX1415" fmla="*/ 353376 w 773802"/>
                    <a:gd name="connsiteY1415" fmla="*/ 525533 h 1272306"/>
                    <a:gd name="connsiteX1416" fmla="*/ 361833 w 773802"/>
                    <a:gd name="connsiteY1416" fmla="*/ 538823 h 1272306"/>
                    <a:gd name="connsiteX1417" fmla="*/ 364249 w 773802"/>
                    <a:gd name="connsiteY1417" fmla="*/ 537615 h 1272306"/>
                    <a:gd name="connsiteX1418" fmla="*/ 329214 w 773802"/>
                    <a:gd name="connsiteY1418" fmla="*/ 495330 h 1272306"/>
                    <a:gd name="connsiteX1419" fmla="*/ 337670 w 773802"/>
                    <a:gd name="connsiteY1419" fmla="*/ 495330 h 1272306"/>
                    <a:gd name="connsiteX1420" fmla="*/ 370290 w 773802"/>
                    <a:gd name="connsiteY1420" fmla="*/ 514660 h 1272306"/>
                    <a:gd name="connsiteX1421" fmla="*/ 371498 w 773802"/>
                    <a:gd name="connsiteY1421" fmla="*/ 511036 h 1272306"/>
                    <a:gd name="connsiteX1422" fmla="*/ 360625 w 773802"/>
                    <a:gd name="connsiteY1422" fmla="*/ 502579 h 1272306"/>
                    <a:gd name="connsiteX1423" fmla="*/ 343711 w 773802"/>
                    <a:gd name="connsiteY1423" fmla="*/ 490498 h 1272306"/>
                    <a:gd name="connsiteX1424" fmla="*/ 324381 w 773802"/>
                    <a:gd name="connsiteY1424" fmla="*/ 486873 h 1272306"/>
                    <a:gd name="connsiteX1425" fmla="*/ 328005 w 773802"/>
                    <a:gd name="connsiteY1425" fmla="*/ 485665 h 1272306"/>
                    <a:gd name="connsiteX1426" fmla="*/ 334046 w 773802"/>
                    <a:gd name="connsiteY1426" fmla="*/ 485665 h 1272306"/>
                    <a:gd name="connsiteX1427" fmla="*/ 340087 w 773802"/>
                    <a:gd name="connsiteY1427" fmla="*/ 485665 h 1272306"/>
                    <a:gd name="connsiteX1428" fmla="*/ 343711 w 773802"/>
                    <a:gd name="connsiteY1428" fmla="*/ 485665 h 1272306"/>
                    <a:gd name="connsiteX1429" fmla="*/ 343711 w 773802"/>
                    <a:gd name="connsiteY1429" fmla="*/ 484457 h 1272306"/>
                    <a:gd name="connsiteX1430" fmla="*/ 340087 w 773802"/>
                    <a:gd name="connsiteY1430" fmla="*/ 482041 h 1272306"/>
                    <a:gd name="connsiteX1431" fmla="*/ 334046 w 773802"/>
                    <a:gd name="connsiteY1431" fmla="*/ 480833 h 1272306"/>
                    <a:gd name="connsiteX1432" fmla="*/ 324381 w 773802"/>
                    <a:gd name="connsiteY1432" fmla="*/ 480833 h 1272306"/>
                    <a:gd name="connsiteX1433" fmla="*/ 324381 w 773802"/>
                    <a:gd name="connsiteY1433" fmla="*/ 479625 h 1272306"/>
                    <a:gd name="connsiteX1434" fmla="*/ 325589 w 773802"/>
                    <a:gd name="connsiteY1434" fmla="*/ 479625 h 1272306"/>
                    <a:gd name="connsiteX1435" fmla="*/ 331630 w 773802"/>
                    <a:gd name="connsiteY1435" fmla="*/ 479625 h 1272306"/>
                    <a:gd name="connsiteX1436" fmla="*/ 336462 w 773802"/>
                    <a:gd name="connsiteY1436" fmla="*/ 479625 h 1272306"/>
                    <a:gd name="connsiteX1437" fmla="*/ 336462 w 773802"/>
                    <a:gd name="connsiteY1437" fmla="*/ 478417 h 1272306"/>
                    <a:gd name="connsiteX1438" fmla="*/ 330422 w 773802"/>
                    <a:gd name="connsiteY1438" fmla="*/ 476000 h 1272306"/>
                    <a:gd name="connsiteX1439" fmla="*/ 324381 w 773802"/>
                    <a:gd name="connsiteY1439" fmla="*/ 476000 h 1272306"/>
                    <a:gd name="connsiteX1440" fmla="*/ 324381 w 773802"/>
                    <a:gd name="connsiteY1440" fmla="*/ 474792 h 1272306"/>
                    <a:gd name="connsiteX1441" fmla="*/ 342503 w 773802"/>
                    <a:gd name="connsiteY1441" fmla="*/ 477208 h 1272306"/>
                    <a:gd name="connsiteX1442" fmla="*/ 364249 w 773802"/>
                    <a:gd name="connsiteY1442" fmla="*/ 480833 h 1272306"/>
                    <a:gd name="connsiteX1443" fmla="*/ 401701 w 773802"/>
                    <a:gd name="connsiteY1443" fmla="*/ 506203 h 1272306"/>
                    <a:gd name="connsiteX1444" fmla="*/ 404117 w 773802"/>
                    <a:gd name="connsiteY1444" fmla="*/ 508620 h 1272306"/>
                    <a:gd name="connsiteX1445" fmla="*/ 405326 w 773802"/>
                    <a:gd name="connsiteY1445" fmla="*/ 509828 h 1272306"/>
                    <a:gd name="connsiteX1446" fmla="*/ 406533 w 773802"/>
                    <a:gd name="connsiteY1446" fmla="*/ 511036 h 1272306"/>
                    <a:gd name="connsiteX1447" fmla="*/ 407742 w 773802"/>
                    <a:gd name="connsiteY1447" fmla="*/ 512244 h 1272306"/>
                    <a:gd name="connsiteX1448" fmla="*/ 408950 w 773802"/>
                    <a:gd name="connsiteY1448" fmla="*/ 513452 h 1272306"/>
                    <a:gd name="connsiteX1449" fmla="*/ 411366 w 773802"/>
                    <a:gd name="connsiteY1449" fmla="*/ 515869 h 1272306"/>
                    <a:gd name="connsiteX1450" fmla="*/ 412574 w 773802"/>
                    <a:gd name="connsiteY1450" fmla="*/ 517076 h 1272306"/>
                    <a:gd name="connsiteX1451" fmla="*/ 414990 w 773802"/>
                    <a:gd name="connsiteY1451" fmla="*/ 520701 h 1272306"/>
                    <a:gd name="connsiteX1452" fmla="*/ 423447 w 773802"/>
                    <a:gd name="connsiteY1452" fmla="*/ 536406 h 1272306"/>
                    <a:gd name="connsiteX1453" fmla="*/ 428279 w 773802"/>
                    <a:gd name="connsiteY1453" fmla="*/ 548488 h 1272306"/>
                    <a:gd name="connsiteX1454" fmla="*/ 429488 w 773802"/>
                    <a:gd name="connsiteY1454" fmla="*/ 567818 h 1272306"/>
                    <a:gd name="connsiteX1455" fmla="*/ 422239 w 773802"/>
                    <a:gd name="connsiteY1455" fmla="*/ 598021 h 1272306"/>
                    <a:gd name="connsiteX1456" fmla="*/ 422239 w 773802"/>
                    <a:gd name="connsiteY1456" fmla="*/ 596813 h 1272306"/>
                    <a:gd name="connsiteX1457" fmla="*/ 417407 w 773802"/>
                    <a:gd name="connsiteY1457" fmla="*/ 591980 h 1272306"/>
                    <a:gd name="connsiteX1458" fmla="*/ 416198 w 773802"/>
                    <a:gd name="connsiteY1458" fmla="*/ 585939 h 1272306"/>
                    <a:gd name="connsiteX1459" fmla="*/ 419823 w 773802"/>
                    <a:gd name="connsiteY1459" fmla="*/ 585939 h 1272306"/>
                    <a:gd name="connsiteX1460" fmla="*/ 419823 w 773802"/>
                    <a:gd name="connsiteY1460" fmla="*/ 583523 h 1272306"/>
                    <a:gd name="connsiteX1461" fmla="*/ 416198 w 773802"/>
                    <a:gd name="connsiteY1461" fmla="*/ 579899 h 1272306"/>
                    <a:gd name="connsiteX1462" fmla="*/ 414990 w 773802"/>
                    <a:gd name="connsiteY1462" fmla="*/ 576275 h 1272306"/>
                    <a:gd name="connsiteX1463" fmla="*/ 413783 w 773802"/>
                    <a:gd name="connsiteY1463" fmla="*/ 569026 h 1272306"/>
                    <a:gd name="connsiteX1464" fmla="*/ 419823 w 773802"/>
                    <a:gd name="connsiteY1464" fmla="*/ 571442 h 1272306"/>
                    <a:gd name="connsiteX1465" fmla="*/ 419823 w 773802"/>
                    <a:gd name="connsiteY1465" fmla="*/ 569026 h 1272306"/>
                    <a:gd name="connsiteX1466" fmla="*/ 414990 w 773802"/>
                    <a:gd name="connsiteY1466" fmla="*/ 564193 h 1272306"/>
                    <a:gd name="connsiteX1467" fmla="*/ 412574 w 773802"/>
                    <a:gd name="connsiteY1467" fmla="*/ 561777 h 1272306"/>
                    <a:gd name="connsiteX1468" fmla="*/ 411366 w 773802"/>
                    <a:gd name="connsiteY1468" fmla="*/ 558153 h 1272306"/>
                    <a:gd name="connsiteX1469" fmla="*/ 413783 w 773802"/>
                    <a:gd name="connsiteY1469" fmla="*/ 558153 h 1272306"/>
                    <a:gd name="connsiteX1470" fmla="*/ 413783 w 773802"/>
                    <a:gd name="connsiteY1470" fmla="*/ 555736 h 1272306"/>
                    <a:gd name="connsiteX1471" fmla="*/ 408950 w 773802"/>
                    <a:gd name="connsiteY1471" fmla="*/ 550904 h 1272306"/>
                    <a:gd name="connsiteX1472" fmla="*/ 407742 w 773802"/>
                    <a:gd name="connsiteY1472" fmla="*/ 548488 h 1272306"/>
                    <a:gd name="connsiteX1473" fmla="*/ 414990 w 773802"/>
                    <a:gd name="connsiteY1473" fmla="*/ 549696 h 1272306"/>
                    <a:gd name="connsiteX1474" fmla="*/ 414990 w 773802"/>
                    <a:gd name="connsiteY1474" fmla="*/ 547279 h 1272306"/>
                    <a:gd name="connsiteX1475" fmla="*/ 407742 w 773802"/>
                    <a:gd name="connsiteY1475" fmla="*/ 543655 h 1272306"/>
                    <a:gd name="connsiteX1476" fmla="*/ 405326 w 773802"/>
                    <a:gd name="connsiteY1476" fmla="*/ 542447 h 1272306"/>
                    <a:gd name="connsiteX1477" fmla="*/ 402909 w 773802"/>
                    <a:gd name="connsiteY1477" fmla="*/ 541239 h 1272306"/>
                    <a:gd name="connsiteX1478" fmla="*/ 402909 w 773802"/>
                    <a:gd name="connsiteY1478" fmla="*/ 540031 h 1272306"/>
                    <a:gd name="connsiteX1479" fmla="*/ 402909 w 773802"/>
                    <a:gd name="connsiteY1479" fmla="*/ 540031 h 1272306"/>
                    <a:gd name="connsiteX1480" fmla="*/ 401701 w 773802"/>
                    <a:gd name="connsiteY1480" fmla="*/ 537615 h 1272306"/>
                    <a:gd name="connsiteX1481" fmla="*/ 401701 w 773802"/>
                    <a:gd name="connsiteY1481" fmla="*/ 537615 h 1272306"/>
                    <a:gd name="connsiteX1482" fmla="*/ 401701 w 773802"/>
                    <a:gd name="connsiteY1482" fmla="*/ 537615 h 1272306"/>
                    <a:gd name="connsiteX1483" fmla="*/ 402909 w 773802"/>
                    <a:gd name="connsiteY1483" fmla="*/ 537615 h 1272306"/>
                    <a:gd name="connsiteX1484" fmla="*/ 405326 w 773802"/>
                    <a:gd name="connsiteY1484" fmla="*/ 537615 h 1272306"/>
                    <a:gd name="connsiteX1485" fmla="*/ 405326 w 773802"/>
                    <a:gd name="connsiteY1485" fmla="*/ 535198 h 1272306"/>
                    <a:gd name="connsiteX1486" fmla="*/ 404117 w 773802"/>
                    <a:gd name="connsiteY1486" fmla="*/ 533990 h 1272306"/>
                    <a:gd name="connsiteX1487" fmla="*/ 402909 w 773802"/>
                    <a:gd name="connsiteY1487" fmla="*/ 532782 h 1272306"/>
                    <a:gd name="connsiteX1488" fmla="*/ 400493 w 773802"/>
                    <a:gd name="connsiteY1488" fmla="*/ 531574 h 1272306"/>
                    <a:gd name="connsiteX1489" fmla="*/ 400493 w 773802"/>
                    <a:gd name="connsiteY1489" fmla="*/ 531574 h 1272306"/>
                    <a:gd name="connsiteX1490" fmla="*/ 399285 w 773802"/>
                    <a:gd name="connsiteY1490" fmla="*/ 531574 h 1272306"/>
                    <a:gd name="connsiteX1491" fmla="*/ 395661 w 773802"/>
                    <a:gd name="connsiteY1491" fmla="*/ 530366 h 1272306"/>
                    <a:gd name="connsiteX1492" fmla="*/ 395661 w 773802"/>
                    <a:gd name="connsiteY1492" fmla="*/ 530366 h 1272306"/>
                    <a:gd name="connsiteX1493" fmla="*/ 394452 w 773802"/>
                    <a:gd name="connsiteY1493" fmla="*/ 529158 h 1272306"/>
                    <a:gd name="connsiteX1494" fmla="*/ 393244 w 773802"/>
                    <a:gd name="connsiteY1494" fmla="*/ 527950 h 1272306"/>
                    <a:gd name="connsiteX1495" fmla="*/ 394452 w 773802"/>
                    <a:gd name="connsiteY1495" fmla="*/ 527950 h 1272306"/>
                    <a:gd name="connsiteX1496" fmla="*/ 396869 w 773802"/>
                    <a:gd name="connsiteY1496" fmla="*/ 527950 h 1272306"/>
                    <a:gd name="connsiteX1497" fmla="*/ 398076 w 773802"/>
                    <a:gd name="connsiteY1497" fmla="*/ 527950 h 1272306"/>
                    <a:gd name="connsiteX1498" fmla="*/ 398076 w 773802"/>
                    <a:gd name="connsiteY1498" fmla="*/ 525533 h 1272306"/>
                    <a:gd name="connsiteX1499" fmla="*/ 398076 w 773802"/>
                    <a:gd name="connsiteY1499" fmla="*/ 525533 h 1272306"/>
                    <a:gd name="connsiteX1500" fmla="*/ 396869 w 773802"/>
                    <a:gd name="connsiteY1500" fmla="*/ 524325 h 1272306"/>
                    <a:gd name="connsiteX1501" fmla="*/ 393244 w 773802"/>
                    <a:gd name="connsiteY1501" fmla="*/ 523117 h 1272306"/>
                    <a:gd name="connsiteX1502" fmla="*/ 392036 w 773802"/>
                    <a:gd name="connsiteY1502" fmla="*/ 523117 h 1272306"/>
                    <a:gd name="connsiteX1503" fmla="*/ 384787 w 773802"/>
                    <a:gd name="connsiteY1503" fmla="*/ 519493 h 1272306"/>
                    <a:gd name="connsiteX1504" fmla="*/ 383579 w 773802"/>
                    <a:gd name="connsiteY1504" fmla="*/ 518285 h 1272306"/>
                    <a:gd name="connsiteX1505" fmla="*/ 385995 w 773802"/>
                    <a:gd name="connsiteY1505" fmla="*/ 518285 h 1272306"/>
                    <a:gd name="connsiteX1506" fmla="*/ 385995 w 773802"/>
                    <a:gd name="connsiteY1506" fmla="*/ 515869 h 1272306"/>
                    <a:gd name="connsiteX1507" fmla="*/ 381163 w 773802"/>
                    <a:gd name="connsiteY1507" fmla="*/ 512244 h 1272306"/>
                    <a:gd name="connsiteX1508" fmla="*/ 371498 w 773802"/>
                    <a:gd name="connsiteY1508" fmla="*/ 507412 h 1272306"/>
                    <a:gd name="connsiteX1509" fmla="*/ 358208 w 773802"/>
                    <a:gd name="connsiteY1509" fmla="*/ 498954 h 1272306"/>
                    <a:gd name="connsiteX1510" fmla="*/ 357001 w 773802"/>
                    <a:gd name="connsiteY1510" fmla="*/ 501371 h 1272306"/>
                    <a:gd name="connsiteX1511" fmla="*/ 382371 w 773802"/>
                    <a:gd name="connsiteY1511" fmla="*/ 521909 h 1272306"/>
                    <a:gd name="connsiteX1512" fmla="*/ 390828 w 773802"/>
                    <a:gd name="connsiteY1512" fmla="*/ 527950 h 1272306"/>
                    <a:gd name="connsiteX1513" fmla="*/ 393244 w 773802"/>
                    <a:gd name="connsiteY1513" fmla="*/ 530366 h 1272306"/>
                    <a:gd name="connsiteX1514" fmla="*/ 394452 w 773802"/>
                    <a:gd name="connsiteY1514" fmla="*/ 532782 h 1272306"/>
                    <a:gd name="connsiteX1515" fmla="*/ 396869 w 773802"/>
                    <a:gd name="connsiteY1515" fmla="*/ 536406 h 1272306"/>
                    <a:gd name="connsiteX1516" fmla="*/ 396869 w 773802"/>
                    <a:gd name="connsiteY1516" fmla="*/ 537615 h 1272306"/>
                    <a:gd name="connsiteX1517" fmla="*/ 399285 w 773802"/>
                    <a:gd name="connsiteY1517" fmla="*/ 541239 h 1272306"/>
                    <a:gd name="connsiteX1518" fmla="*/ 400493 w 773802"/>
                    <a:gd name="connsiteY1518" fmla="*/ 543655 h 1272306"/>
                    <a:gd name="connsiteX1519" fmla="*/ 402909 w 773802"/>
                    <a:gd name="connsiteY1519" fmla="*/ 548488 h 1272306"/>
                    <a:gd name="connsiteX1520" fmla="*/ 404117 w 773802"/>
                    <a:gd name="connsiteY1520" fmla="*/ 553320 h 1272306"/>
                    <a:gd name="connsiteX1521" fmla="*/ 414990 w 773802"/>
                    <a:gd name="connsiteY1521" fmla="*/ 602853 h 1272306"/>
                    <a:gd name="connsiteX1522" fmla="*/ 414990 w 773802"/>
                    <a:gd name="connsiteY1522" fmla="*/ 604061 h 1272306"/>
                    <a:gd name="connsiteX1523" fmla="*/ 416198 w 773802"/>
                    <a:gd name="connsiteY1523" fmla="*/ 602853 h 1272306"/>
                    <a:gd name="connsiteX1524" fmla="*/ 416198 w 773802"/>
                    <a:gd name="connsiteY1524" fmla="*/ 601645 h 1272306"/>
                    <a:gd name="connsiteX1525" fmla="*/ 414990 w 773802"/>
                    <a:gd name="connsiteY1525" fmla="*/ 598021 h 1272306"/>
                    <a:gd name="connsiteX1526" fmla="*/ 422239 w 773802"/>
                    <a:gd name="connsiteY1526" fmla="*/ 598021 h 1272306"/>
                    <a:gd name="connsiteX1527" fmla="*/ 422239 w 773802"/>
                    <a:gd name="connsiteY1527" fmla="*/ 598021 h 1272306"/>
                    <a:gd name="connsiteX1528" fmla="*/ 422239 w 773802"/>
                    <a:gd name="connsiteY1528" fmla="*/ 598021 h 1272306"/>
                    <a:gd name="connsiteX1529" fmla="*/ 330422 w 773802"/>
                    <a:gd name="connsiteY1529" fmla="*/ 826356 h 1272306"/>
                    <a:gd name="connsiteX1530" fmla="*/ 330422 w 773802"/>
                    <a:gd name="connsiteY1530" fmla="*/ 819107 h 1272306"/>
                    <a:gd name="connsiteX1531" fmla="*/ 338879 w 773802"/>
                    <a:gd name="connsiteY1531" fmla="*/ 778031 h 1272306"/>
                    <a:gd name="connsiteX1532" fmla="*/ 352168 w 773802"/>
                    <a:gd name="connsiteY1532" fmla="*/ 707960 h 1272306"/>
                    <a:gd name="connsiteX1533" fmla="*/ 350960 w 773802"/>
                    <a:gd name="connsiteY1533" fmla="*/ 706752 h 1272306"/>
                    <a:gd name="connsiteX1534" fmla="*/ 375122 w 773802"/>
                    <a:gd name="connsiteY1534" fmla="*/ 608894 h 1272306"/>
                    <a:gd name="connsiteX1535" fmla="*/ 377539 w 773802"/>
                    <a:gd name="connsiteY1535" fmla="*/ 610102 h 1272306"/>
                    <a:gd name="connsiteX1536" fmla="*/ 349751 w 773802"/>
                    <a:gd name="connsiteY1536" fmla="*/ 741787 h 1272306"/>
                    <a:gd name="connsiteX1537" fmla="*/ 352168 w 773802"/>
                    <a:gd name="connsiteY1537" fmla="*/ 744204 h 1272306"/>
                    <a:gd name="connsiteX1538" fmla="*/ 350960 w 773802"/>
                    <a:gd name="connsiteY1538" fmla="*/ 751452 h 1272306"/>
                    <a:gd name="connsiteX1539" fmla="*/ 350960 w 773802"/>
                    <a:gd name="connsiteY1539" fmla="*/ 747828 h 1272306"/>
                    <a:gd name="connsiteX1540" fmla="*/ 349751 w 773802"/>
                    <a:gd name="connsiteY1540" fmla="*/ 746620 h 1272306"/>
                    <a:gd name="connsiteX1541" fmla="*/ 344919 w 773802"/>
                    <a:gd name="connsiteY1541" fmla="*/ 767158 h 1272306"/>
                    <a:gd name="connsiteX1542" fmla="*/ 340087 w 773802"/>
                    <a:gd name="connsiteY1542" fmla="*/ 793737 h 1272306"/>
                    <a:gd name="connsiteX1543" fmla="*/ 330422 w 773802"/>
                    <a:gd name="connsiteY1543" fmla="*/ 826356 h 1272306"/>
                    <a:gd name="connsiteX1544" fmla="*/ 330422 w 773802"/>
                    <a:gd name="connsiteY1544" fmla="*/ 826356 h 1272306"/>
                    <a:gd name="connsiteX1545" fmla="*/ 405326 w 773802"/>
                    <a:gd name="connsiteY1545" fmla="*/ 617351 h 1272306"/>
                    <a:gd name="connsiteX1546" fmla="*/ 407742 w 773802"/>
                    <a:gd name="connsiteY1546" fmla="*/ 617351 h 1272306"/>
                    <a:gd name="connsiteX1547" fmla="*/ 371498 w 773802"/>
                    <a:gd name="connsiteY1547" fmla="*/ 660843 h 1272306"/>
                    <a:gd name="connsiteX1548" fmla="*/ 370290 w 773802"/>
                    <a:gd name="connsiteY1548" fmla="*/ 660843 h 1272306"/>
                    <a:gd name="connsiteX1549" fmla="*/ 370290 w 773802"/>
                    <a:gd name="connsiteY1549" fmla="*/ 660843 h 1272306"/>
                    <a:gd name="connsiteX1550" fmla="*/ 370290 w 773802"/>
                    <a:gd name="connsiteY1550" fmla="*/ 657219 h 1272306"/>
                    <a:gd name="connsiteX1551" fmla="*/ 376330 w 773802"/>
                    <a:gd name="connsiteY1551" fmla="*/ 648762 h 1272306"/>
                    <a:gd name="connsiteX1552" fmla="*/ 376330 w 773802"/>
                    <a:gd name="connsiteY1552" fmla="*/ 647554 h 1272306"/>
                    <a:gd name="connsiteX1553" fmla="*/ 376330 w 773802"/>
                    <a:gd name="connsiteY1553" fmla="*/ 647554 h 1272306"/>
                    <a:gd name="connsiteX1554" fmla="*/ 405326 w 773802"/>
                    <a:gd name="connsiteY1554" fmla="*/ 617351 h 1272306"/>
                    <a:gd name="connsiteX1555" fmla="*/ 405326 w 773802"/>
                    <a:gd name="connsiteY1555" fmla="*/ 617351 h 1272306"/>
                    <a:gd name="connsiteX1556" fmla="*/ 378747 w 773802"/>
                    <a:gd name="connsiteY1556" fmla="*/ 611310 h 1272306"/>
                    <a:gd name="connsiteX1557" fmla="*/ 370290 w 773802"/>
                    <a:gd name="connsiteY1557" fmla="*/ 652386 h 1272306"/>
                    <a:gd name="connsiteX1558" fmla="*/ 369082 w 773802"/>
                    <a:gd name="connsiteY1558" fmla="*/ 654803 h 1272306"/>
                    <a:gd name="connsiteX1559" fmla="*/ 378747 w 773802"/>
                    <a:gd name="connsiteY1559" fmla="*/ 611310 h 1272306"/>
                    <a:gd name="connsiteX1560" fmla="*/ 378747 w 773802"/>
                    <a:gd name="connsiteY1560" fmla="*/ 611310 h 1272306"/>
                    <a:gd name="connsiteX1561" fmla="*/ 373914 w 773802"/>
                    <a:gd name="connsiteY1561" fmla="*/ 647554 h 1272306"/>
                    <a:gd name="connsiteX1562" fmla="*/ 382371 w 773802"/>
                    <a:gd name="connsiteY1562" fmla="*/ 613726 h 1272306"/>
                    <a:gd name="connsiteX1563" fmla="*/ 383579 w 773802"/>
                    <a:gd name="connsiteY1563" fmla="*/ 613726 h 1272306"/>
                    <a:gd name="connsiteX1564" fmla="*/ 375122 w 773802"/>
                    <a:gd name="connsiteY1564" fmla="*/ 645137 h 1272306"/>
                    <a:gd name="connsiteX1565" fmla="*/ 373914 w 773802"/>
                    <a:gd name="connsiteY1565" fmla="*/ 647554 h 1272306"/>
                    <a:gd name="connsiteX1566" fmla="*/ 373914 w 773802"/>
                    <a:gd name="connsiteY1566" fmla="*/ 647554 h 1272306"/>
                    <a:gd name="connsiteX1567" fmla="*/ 378747 w 773802"/>
                    <a:gd name="connsiteY1567" fmla="*/ 641513 h 1272306"/>
                    <a:gd name="connsiteX1568" fmla="*/ 385995 w 773802"/>
                    <a:gd name="connsiteY1568" fmla="*/ 613726 h 1272306"/>
                    <a:gd name="connsiteX1569" fmla="*/ 399285 w 773802"/>
                    <a:gd name="connsiteY1569" fmla="*/ 616143 h 1272306"/>
                    <a:gd name="connsiteX1570" fmla="*/ 399285 w 773802"/>
                    <a:gd name="connsiteY1570" fmla="*/ 616143 h 1272306"/>
                    <a:gd name="connsiteX1571" fmla="*/ 401701 w 773802"/>
                    <a:gd name="connsiteY1571" fmla="*/ 616143 h 1272306"/>
                    <a:gd name="connsiteX1572" fmla="*/ 378747 w 773802"/>
                    <a:gd name="connsiteY1572" fmla="*/ 641513 h 1272306"/>
                    <a:gd name="connsiteX1573" fmla="*/ 378747 w 773802"/>
                    <a:gd name="connsiteY1573" fmla="*/ 641513 h 1272306"/>
                    <a:gd name="connsiteX1574" fmla="*/ 364249 w 773802"/>
                    <a:gd name="connsiteY1574" fmla="*/ 678965 h 1272306"/>
                    <a:gd name="connsiteX1575" fmla="*/ 355792 w 773802"/>
                    <a:gd name="connsiteY1575" fmla="*/ 711584 h 1272306"/>
                    <a:gd name="connsiteX1576" fmla="*/ 365458 w 773802"/>
                    <a:gd name="connsiteY1576" fmla="*/ 662051 h 1272306"/>
                    <a:gd name="connsiteX1577" fmla="*/ 365458 w 773802"/>
                    <a:gd name="connsiteY1577" fmla="*/ 666884 h 1272306"/>
                    <a:gd name="connsiteX1578" fmla="*/ 364249 w 773802"/>
                    <a:gd name="connsiteY1578" fmla="*/ 678965 h 1272306"/>
                    <a:gd name="connsiteX1579" fmla="*/ 336462 w 773802"/>
                    <a:gd name="connsiteY1579" fmla="*/ 773198 h 1272306"/>
                    <a:gd name="connsiteX1580" fmla="*/ 331630 w 773802"/>
                    <a:gd name="connsiteY1580" fmla="*/ 798569 h 1272306"/>
                    <a:gd name="connsiteX1581" fmla="*/ 331630 w 773802"/>
                    <a:gd name="connsiteY1581" fmla="*/ 798569 h 1272306"/>
                    <a:gd name="connsiteX1582" fmla="*/ 335255 w 773802"/>
                    <a:gd name="connsiteY1582" fmla="*/ 768366 h 1272306"/>
                    <a:gd name="connsiteX1583" fmla="*/ 346127 w 773802"/>
                    <a:gd name="connsiteY1583" fmla="*/ 720041 h 1272306"/>
                    <a:gd name="connsiteX1584" fmla="*/ 336462 w 773802"/>
                    <a:gd name="connsiteY1584" fmla="*/ 773198 h 1272306"/>
                    <a:gd name="connsiteX1585" fmla="*/ 336462 w 773802"/>
                    <a:gd name="connsiteY1585" fmla="*/ 773198 h 1272306"/>
                    <a:gd name="connsiteX1586" fmla="*/ 370290 w 773802"/>
                    <a:gd name="connsiteY1586" fmla="*/ 606478 h 1272306"/>
                    <a:gd name="connsiteX1587" fmla="*/ 340087 w 773802"/>
                    <a:gd name="connsiteY1587" fmla="*/ 736955 h 1272306"/>
                    <a:gd name="connsiteX1588" fmla="*/ 344919 w 773802"/>
                    <a:gd name="connsiteY1588" fmla="*/ 668092 h 1272306"/>
                    <a:gd name="connsiteX1589" fmla="*/ 338879 w 773802"/>
                    <a:gd name="connsiteY1589" fmla="*/ 584731 h 1272306"/>
                    <a:gd name="connsiteX1590" fmla="*/ 323173 w 773802"/>
                    <a:gd name="connsiteY1590" fmla="*/ 529158 h 1272306"/>
                    <a:gd name="connsiteX1591" fmla="*/ 338879 w 773802"/>
                    <a:gd name="connsiteY1591" fmla="*/ 556945 h 1272306"/>
                    <a:gd name="connsiteX1592" fmla="*/ 353376 w 773802"/>
                    <a:gd name="connsiteY1592" fmla="*/ 591980 h 1272306"/>
                    <a:gd name="connsiteX1593" fmla="*/ 358208 w 773802"/>
                    <a:gd name="connsiteY1593" fmla="*/ 596813 h 1272306"/>
                    <a:gd name="connsiteX1594" fmla="*/ 358208 w 773802"/>
                    <a:gd name="connsiteY1594" fmla="*/ 596813 h 1272306"/>
                    <a:gd name="connsiteX1595" fmla="*/ 358208 w 773802"/>
                    <a:gd name="connsiteY1595" fmla="*/ 596813 h 1272306"/>
                    <a:gd name="connsiteX1596" fmla="*/ 370290 w 773802"/>
                    <a:gd name="connsiteY1596" fmla="*/ 606478 h 1272306"/>
                    <a:gd name="connsiteX1597" fmla="*/ 370290 w 773802"/>
                    <a:gd name="connsiteY1597" fmla="*/ 606478 h 1272306"/>
                    <a:gd name="connsiteX1598" fmla="*/ 334046 w 773802"/>
                    <a:gd name="connsiteY1598" fmla="*/ 581107 h 1272306"/>
                    <a:gd name="connsiteX1599" fmla="*/ 325589 w 773802"/>
                    <a:gd name="connsiteY1599" fmla="*/ 556945 h 1272306"/>
                    <a:gd name="connsiteX1600" fmla="*/ 323173 w 773802"/>
                    <a:gd name="connsiteY1600" fmla="*/ 541239 h 1272306"/>
                    <a:gd name="connsiteX1601" fmla="*/ 334046 w 773802"/>
                    <a:gd name="connsiteY1601" fmla="*/ 581107 h 1272306"/>
                    <a:gd name="connsiteX1602" fmla="*/ 578087 w 773802"/>
                    <a:gd name="connsiteY1602" fmla="*/ 408345 h 1272306"/>
                    <a:gd name="connsiteX1603" fmla="*/ 578087 w 773802"/>
                    <a:gd name="connsiteY1603" fmla="*/ 408345 h 1272306"/>
                    <a:gd name="connsiteX1604" fmla="*/ 584128 w 773802"/>
                    <a:gd name="connsiteY1604" fmla="*/ 427675 h 1272306"/>
                    <a:gd name="connsiteX1605" fmla="*/ 590168 w 773802"/>
                    <a:gd name="connsiteY1605" fmla="*/ 456670 h 1272306"/>
                    <a:gd name="connsiteX1606" fmla="*/ 592585 w 773802"/>
                    <a:gd name="connsiteY1606" fmla="*/ 457878 h 1272306"/>
                    <a:gd name="connsiteX1607" fmla="*/ 590168 w 773802"/>
                    <a:gd name="connsiteY1607" fmla="*/ 436132 h 1272306"/>
                    <a:gd name="connsiteX1608" fmla="*/ 585335 w 773802"/>
                    <a:gd name="connsiteY1608" fmla="*/ 424051 h 1272306"/>
                    <a:gd name="connsiteX1609" fmla="*/ 580503 w 773802"/>
                    <a:gd name="connsiteY1609" fmla="*/ 411970 h 1272306"/>
                    <a:gd name="connsiteX1610" fmla="*/ 590168 w 773802"/>
                    <a:gd name="connsiteY1610" fmla="*/ 434924 h 1272306"/>
                    <a:gd name="connsiteX1611" fmla="*/ 595001 w 773802"/>
                    <a:gd name="connsiteY1611" fmla="*/ 473584 h 1272306"/>
                    <a:gd name="connsiteX1612" fmla="*/ 590168 w 773802"/>
                    <a:gd name="connsiteY1612" fmla="*/ 513452 h 1272306"/>
                    <a:gd name="connsiteX1613" fmla="*/ 585335 w 773802"/>
                    <a:gd name="connsiteY1613" fmla="*/ 535198 h 1272306"/>
                    <a:gd name="connsiteX1614" fmla="*/ 591376 w 773802"/>
                    <a:gd name="connsiteY1614" fmla="*/ 497747 h 1272306"/>
                    <a:gd name="connsiteX1615" fmla="*/ 590168 w 773802"/>
                    <a:gd name="connsiteY1615" fmla="*/ 497747 h 1272306"/>
                    <a:gd name="connsiteX1616" fmla="*/ 587752 w 773802"/>
                    <a:gd name="connsiteY1616" fmla="*/ 512244 h 1272306"/>
                    <a:gd name="connsiteX1617" fmla="*/ 587752 w 773802"/>
                    <a:gd name="connsiteY1617" fmla="*/ 503787 h 1272306"/>
                    <a:gd name="connsiteX1618" fmla="*/ 586544 w 773802"/>
                    <a:gd name="connsiteY1618" fmla="*/ 503787 h 1272306"/>
                    <a:gd name="connsiteX1619" fmla="*/ 584128 w 773802"/>
                    <a:gd name="connsiteY1619" fmla="*/ 529158 h 1272306"/>
                    <a:gd name="connsiteX1620" fmla="*/ 584128 w 773802"/>
                    <a:gd name="connsiteY1620" fmla="*/ 519493 h 1272306"/>
                    <a:gd name="connsiteX1621" fmla="*/ 584128 w 773802"/>
                    <a:gd name="connsiteY1621" fmla="*/ 514660 h 1272306"/>
                    <a:gd name="connsiteX1622" fmla="*/ 584128 w 773802"/>
                    <a:gd name="connsiteY1622" fmla="*/ 506203 h 1272306"/>
                    <a:gd name="connsiteX1623" fmla="*/ 584128 w 773802"/>
                    <a:gd name="connsiteY1623" fmla="*/ 503787 h 1272306"/>
                    <a:gd name="connsiteX1624" fmla="*/ 584128 w 773802"/>
                    <a:gd name="connsiteY1624" fmla="*/ 498954 h 1272306"/>
                    <a:gd name="connsiteX1625" fmla="*/ 584128 w 773802"/>
                    <a:gd name="connsiteY1625" fmla="*/ 498954 h 1272306"/>
                    <a:gd name="connsiteX1626" fmla="*/ 582920 w 773802"/>
                    <a:gd name="connsiteY1626" fmla="*/ 451838 h 1272306"/>
                    <a:gd name="connsiteX1627" fmla="*/ 580503 w 773802"/>
                    <a:gd name="connsiteY1627" fmla="*/ 451838 h 1272306"/>
                    <a:gd name="connsiteX1628" fmla="*/ 581711 w 773802"/>
                    <a:gd name="connsiteY1628" fmla="*/ 501371 h 1272306"/>
                    <a:gd name="connsiteX1629" fmla="*/ 581711 w 773802"/>
                    <a:gd name="connsiteY1629" fmla="*/ 501371 h 1272306"/>
                    <a:gd name="connsiteX1630" fmla="*/ 581711 w 773802"/>
                    <a:gd name="connsiteY1630" fmla="*/ 503787 h 1272306"/>
                    <a:gd name="connsiteX1631" fmla="*/ 578087 w 773802"/>
                    <a:gd name="connsiteY1631" fmla="*/ 451838 h 1272306"/>
                    <a:gd name="connsiteX1632" fmla="*/ 575671 w 773802"/>
                    <a:gd name="connsiteY1632" fmla="*/ 451838 h 1272306"/>
                    <a:gd name="connsiteX1633" fmla="*/ 579295 w 773802"/>
                    <a:gd name="connsiteY1633" fmla="*/ 540031 h 1272306"/>
                    <a:gd name="connsiteX1634" fmla="*/ 576879 w 773802"/>
                    <a:gd name="connsiteY1634" fmla="*/ 502579 h 1272306"/>
                    <a:gd name="connsiteX1635" fmla="*/ 574463 w 773802"/>
                    <a:gd name="connsiteY1635" fmla="*/ 461503 h 1272306"/>
                    <a:gd name="connsiteX1636" fmla="*/ 573254 w 773802"/>
                    <a:gd name="connsiteY1636" fmla="*/ 461503 h 1272306"/>
                    <a:gd name="connsiteX1637" fmla="*/ 574463 w 773802"/>
                    <a:gd name="connsiteY1637" fmla="*/ 498954 h 1272306"/>
                    <a:gd name="connsiteX1638" fmla="*/ 576879 w 773802"/>
                    <a:gd name="connsiteY1638" fmla="*/ 531574 h 1272306"/>
                    <a:gd name="connsiteX1639" fmla="*/ 574463 w 773802"/>
                    <a:gd name="connsiteY1639" fmla="*/ 515869 h 1272306"/>
                    <a:gd name="connsiteX1640" fmla="*/ 573254 w 773802"/>
                    <a:gd name="connsiteY1640" fmla="*/ 494122 h 1272306"/>
                    <a:gd name="connsiteX1641" fmla="*/ 572046 w 773802"/>
                    <a:gd name="connsiteY1641" fmla="*/ 494122 h 1272306"/>
                    <a:gd name="connsiteX1642" fmla="*/ 572046 w 773802"/>
                    <a:gd name="connsiteY1642" fmla="*/ 519493 h 1272306"/>
                    <a:gd name="connsiteX1643" fmla="*/ 578087 w 773802"/>
                    <a:gd name="connsiteY1643" fmla="*/ 546072 h 1272306"/>
                    <a:gd name="connsiteX1644" fmla="*/ 578087 w 773802"/>
                    <a:gd name="connsiteY1644" fmla="*/ 546072 h 1272306"/>
                    <a:gd name="connsiteX1645" fmla="*/ 576879 w 773802"/>
                    <a:gd name="connsiteY1645" fmla="*/ 547279 h 1272306"/>
                    <a:gd name="connsiteX1646" fmla="*/ 573254 w 773802"/>
                    <a:gd name="connsiteY1646" fmla="*/ 536406 h 1272306"/>
                    <a:gd name="connsiteX1647" fmla="*/ 572046 w 773802"/>
                    <a:gd name="connsiteY1647" fmla="*/ 536406 h 1272306"/>
                    <a:gd name="connsiteX1648" fmla="*/ 572046 w 773802"/>
                    <a:gd name="connsiteY1648" fmla="*/ 540031 h 1272306"/>
                    <a:gd name="connsiteX1649" fmla="*/ 564798 w 773802"/>
                    <a:gd name="connsiteY1649" fmla="*/ 504995 h 1272306"/>
                    <a:gd name="connsiteX1650" fmla="*/ 567214 w 773802"/>
                    <a:gd name="connsiteY1650" fmla="*/ 480833 h 1272306"/>
                    <a:gd name="connsiteX1651" fmla="*/ 563589 w 773802"/>
                    <a:gd name="connsiteY1651" fmla="*/ 454254 h 1272306"/>
                    <a:gd name="connsiteX1652" fmla="*/ 575671 w 773802"/>
                    <a:gd name="connsiteY1652" fmla="*/ 428884 h 1272306"/>
                    <a:gd name="connsiteX1653" fmla="*/ 576879 w 773802"/>
                    <a:gd name="connsiteY1653" fmla="*/ 420427 h 1272306"/>
                    <a:gd name="connsiteX1654" fmla="*/ 578087 w 773802"/>
                    <a:gd name="connsiteY1654" fmla="*/ 408345 h 1272306"/>
                    <a:gd name="connsiteX1655" fmla="*/ 578087 w 773802"/>
                    <a:gd name="connsiteY1655" fmla="*/ 408345 h 1272306"/>
                    <a:gd name="connsiteX1656" fmla="*/ 578087 w 773802"/>
                    <a:gd name="connsiteY1656" fmla="*/ 408345 h 1272306"/>
                    <a:gd name="connsiteX1657" fmla="*/ 576879 w 773802"/>
                    <a:gd name="connsiteY1657" fmla="*/ 562985 h 1272306"/>
                    <a:gd name="connsiteX1658" fmla="*/ 576879 w 773802"/>
                    <a:gd name="connsiteY1658" fmla="*/ 561777 h 1272306"/>
                    <a:gd name="connsiteX1659" fmla="*/ 572046 w 773802"/>
                    <a:gd name="connsiteY1659" fmla="*/ 561777 h 1272306"/>
                    <a:gd name="connsiteX1660" fmla="*/ 572046 w 773802"/>
                    <a:gd name="connsiteY1660" fmla="*/ 553320 h 1272306"/>
                    <a:gd name="connsiteX1661" fmla="*/ 572046 w 773802"/>
                    <a:gd name="connsiteY1661" fmla="*/ 553320 h 1272306"/>
                    <a:gd name="connsiteX1662" fmla="*/ 613123 w 773802"/>
                    <a:gd name="connsiteY1662" fmla="*/ 562985 h 1272306"/>
                    <a:gd name="connsiteX1663" fmla="*/ 610706 w 773802"/>
                    <a:gd name="connsiteY1663" fmla="*/ 566609 h 1272306"/>
                    <a:gd name="connsiteX1664" fmla="*/ 608290 w 773802"/>
                    <a:gd name="connsiteY1664" fmla="*/ 579899 h 1272306"/>
                    <a:gd name="connsiteX1665" fmla="*/ 608290 w 773802"/>
                    <a:gd name="connsiteY1665" fmla="*/ 579899 h 1272306"/>
                    <a:gd name="connsiteX1666" fmla="*/ 608290 w 773802"/>
                    <a:gd name="connsiteY1666" fmla="*/ 579899 h 1272306"/>
                    <a:gd name="connsiteX1667" fmla="*/ 607082 w 773802"/>
                    <a:gd name="connsiteY1667" fmla="*/ 588356 h 1272306"/>
                    <a:gd name="connsiteX1668" fmla="*/ 614331 w 773802"/>
                    <a:gd name="connsiteY1668" fmla="*/ 594396 h 1272306"/>
                    <a:gd name="connsiteX1669" fmla="*/ 614331 w 773802"/>
                    <a:gd name="connsiteY1669" fmla="*/ 594396 h 1272306"/>
                    <a:gd name="connsiteX1670" fmla="*/ 580503 w 773802"/>
                    <a:gd name="connsiteY1670" fmla="*/ 602853 h 1272306"/>
                    <a:gd name="connsiteX1671" fmla="*/ 590168 w 773802"/>
                    <a:gd name="connsiteY1671" fmla="*/ 604061 h 1272306"/>
                    <a:gd name="connsiteX1672" fmla="*/ 603457 w 773802"/>
                    <a:gd name="connsiteY1672" fmla="*/ 598021 h 1272306"/>
                    <a:gd name="connsiteX1673" fmla="*/ 602249 w 773802"/>
                    <a:gd name="connsiteY1673" fmla="*/ 596813 h 1272306"/>
                    <a:gd name="connsiteX1674" fmla="*/ 597417 w 773802"/>
                    <a:gd name="connsiteY1674" fmla="*/ 599229 h 1272306"/>
                    <a:gd name="connsiteX1675" fmla="*/ 590168 w 773802"/>
                    <a:gd name="connsiteY1675" fmla="*/ 601645 h 1272306"/>
                    <a:gd name="connsiteX1676" fmla="*/ 578087 w 773802"/>
                    <a:gd name="connsiteY1676" fmla="*/ 600437 h 1272306"/>
                    <a:gd name="connsiteX1677" fmla="*/ 578087 w 773802"/>
                    <a:gd name="connsiteY1677" fmla="*/ 599229 h 1272306"/>
                    <a:gd name="connsiteX1678" fmla="*/ 581711 w 773802"/>
                    <a:gd name="connsiteY1678" fmla="*/ 600437 h 1272306"/>
                    <a:gd name="connsiteX1679" fmla="*/ 590168 w 773802"/>
                    <a:gd name="connsiteY1679" fmla="*/ 600437 h 1272306"/>
                    <a:gd name="connsiteX1680" fmla="*/ 590168 w 773802"/>
                    <a:gd name="connsiteY1680" fmla="*/ 598021 h 1272306"/>
                    <a:gd name="connsiteX1681" fmla="*/ 582920 w 773802"/>
                    <a:gd name="connsiteY1681" fmla="*/ 596813 h 1272306"/>
                    <a:gd name="connsiteX1682" fmla="*/ 578087 w 773802"/>
                    <a:gd name="connsiteY1682" fmla="*/ 596813 h 1272306"/>
                    <a:gd name="connsiteX1683" fmla="*/ 576879 w 773802"/>
                    <a:gd name="connsiteY1683" fmla="*/ 593188 h 1272306"/>
                    <a:gd name="connsiteX1684" fmla="*/ 582920 w 773802"/>
                    <a:gd name="connsiteY1684" fmla="*/ 594396 h 1272306"/>
                    <a:gd name="connsiteX1685" fmla="*/ 590168 w 773802"/>
                    <a:gd name="connsiteY1685" fmla="*/ 593188 h 1272306"/>
                    <a:gd name="connsiteX1686" fmla="*/ 590168 w 773802"/>
                    <a:gd name="connsiteY1686" fmla="*/ 591980 h 1272306"/>
                    <a:gd name="connsiteX1687" fmla="*/ 580503 w 773802"/>
                    <a:gd name="connsiteY1687" fmla="*/ 590772 h 1272306"/>
                    <a:gd name="connsiteX1688" fmla="*/ 575671 w 773802"/>
                    <a:gd name="connsiteY1688" fmla="*/ 589564 h 1272306"/>
                    <a:gd name="connsiteX1689" fmla="*/ 574463 w 773802"/>
                    <a:gd name="connsiteY1689" fmla="*/ 588356 h 1272306"/>
                    <a:gd name="connsiteX1690" fmla="*/ 580503 w 773802"/>
                    <a:gd name="connsiteY1690" fmla="*/ 590772 h 1272306"/>
                    <a:gd name="connsiteX1691" fmla="*/ 586544 w 773802"/>
                    <a:gd name="connsiteY1691" fmla="*/ 590772 h 1272306"/>
                    <a:gd name="connsiteX1692" fmla="*/ 599833 w 773802"/>
                    <a:gd name="connsiteY1692" fmla="*/ 587148 h 1272306"/>
                    <a:gd name="connsiteX1693" fmla="*/ 599833 w 773802"/>
                    <a:gd name="connsiteY1693" fmla="*/ 584731 h 1272306"/>
                    <a:gd name="connsiteX1694" fmla="*/ 586544 w 773802"/>
                    <a:gd name="connsiteY1694" fmla="*/ 584731 h 1272306"/>
                    <a:gd name="connsiteX1695" fmla="*/ 576879 w 773802"/>
                    <a:gd name="connsiteY1695" fmla="*/ 584731 h 1272306"/>
                    <a:gd name="connsiteX1696" fmla="*/ 569630 w 773802"/>
                    <a:gd name="connsiteY1696" fmla="*/ 582315 h 1272306"/>
                    <a:gd name="connsiteX1697" fmla="*/ 568422 w 773802"/>
                    <a:gd name="connsiteY1697" fmla="*/ 578691 h 1272306"/>
                    <a:gd name="connsiteX1698" fmla="*/ 573254 w 773802"/>
                    <a:gd name="connsiteY1698" fmla="*/ 578691 h 1272306"/>
                    <a:gd name="connsiteX1699" fmla="*/ 580503 w 773802"/>
                    <a:gd name="connsiteY1699" fmla="*/ 578691 h 1272306"/>
                    <a:gd name="connsiteX1700" fmla="*/ 580503 w 773802"/>
                    <a:gd name="connsiteY1700" fmla="*/ 577482 h 1272306"/>
                    <a:gd name="connsiteX1701" fmla="*/ 573254 w 773802"/>
                    <a:gd name="connsiteY1701" fmla="*/ 575066 h 1272306"/>
                    <a:gd name="connsiteX1702" fmla="*/ 570839 w 773802"/>
                    <a:gd name="connsiteY1702" fmla="*/ 575066 h 1272306"/>
                    <a:gd name="connsiteX1703" fmla="*/ 576879 w 773802"/>
                    <a:gd name="connsiteY1703" fmla="*/ 572650 h 1272306"/>
                    <a:gd name="connsiteX1704" fmla="*/ 581711 w 773802"/>
                    <a:gd name="connsiteY1704" fmla="*/ 571442 h 1272306"/>
                    <a:gd name="connsiteX1705" fmla="*/ 588960 w 773802"/>
                    <a:gd name="connsiteY1705" fmla="*/ 571442 h 1272306"/>
                    <a:gd name="connsiteX1706" fmla="*/ 588960 w 773802"/>
                    <a:gd name="connsiteY1706" fmla="*/ 570234 h 1272306"/>
                    <a:gd name="connsiteX1707" fmla="*/ 574463 w 773802"/>
                    <a:gd name="connsiteY1707" fmla="*/ 570234 h 1272306"/>
                    <a:gd name="connsiteX1708" fmla="*/ 567214 w 773802"/>
                    <a:gd name="connsiteY1708" fmla="*/ 572650 h 1272306"/>
                    <a:gd name="connsiteX1709" fmla="*/ 568422 w 773802"/>
                    <a:gd name="connsiteY1709" fmla="*/ 570234 h 1272306"/>
                    <a:gd name="connsiteX1710" fmla="*/ 570839 w 773802"/>
                    <a:gd name="connsiteY1710" fmla="*/ 569026 h 1272306"/>
                    <a:gd name="connsiteX1711" fmla="*/ 576879 w 773802"/>
                    <a:gd name="connsiteY1711" fmla="*/ 562985 h 1272306"/>
                    <a:gd name="connsiteX1712" fmla="*/ 634869 w 773802"/>
                    <a:gd name="connsiteY1712" fmla="*/ 585939 h 1272306"/>
                    <a:gd name="connsiteX1713" fmla="*/ 631245 w 773802"/>
                    <a:gd name="connsiteY1713" fmla="*/ 587148 h 1272306"/>
                    <a:gd name="connsiteX1714" fmla="*/ 631245 w 773802"/>
                    <a:gd name="connsiteY1714" fmla="*/ 588356 h 1272306"/>
                    <a:gd name="connsiteX1715" fmla="*/ 623995 w 773802"/>
                    <a:gd name="connsiteY1715" fmla="*/ 589564 h 1272306"/>
                    <a:gd name="connsiteX1716" fmla="*/ 623995 w 773802"/>
                    <a:gd name="connsiteY1716" fmla="*/ 588356 h 1272306"/>
                    <a:gd name="connsiteX1717" fmla="*/ 617955 w 773802"/>
                    <a:gd name="connsiteY1717" fmla="*/ 581107 h 1272306"/>
                    <a:gd name="connsiteX1718" fmla="*/ 625204 w 773802"/>
                    <a:gd name="connsiteY1718" fmla="*/ 579899 h 1272306"/>
                    <a:gd name="connsiteX1719" fmla="*/ 628828 w 773802"/>
                    <a:gd name="connsiteY1719" fmla="*/ 578691 h 1272306"/>
                    <a:gd name="connsiteX1720" fmla="*/ 628828 w 773802"/>
                    <a:gd name="connsiteY1720" fmla="*/ 578691 h 1272306"/>
                    <a:gd name="connsiteX1721" fmla="*/ 636077 w 773802"/>
                    <a:gd name="connsiteY1721" fmla="*/ 583523 h 1272306"/>
                    <a:gd name="connsiteX1722" fmla="*/ 634869 w 773802"/>
                    <a:gd name="connsiteY1722" fmla="*/ 585939 h 1272306"/>
                    <a:gd name="connsiteX1723" fmla="*/ 634869 w 773802"/>
                    <a:gd name="connsiteY1723" fmla="*/ 585939 h 1272306"/>
                    <a:gd name="connsiteX1724" fmla="*/ 631245 w 773802"/>
                    <a:gd name="connsiteY1724" fmla="*/ 575066 h 1272306"/>
                    <a:gd name="connsiteX1725" fmla="*/ 632452 w 773802"/>
                    <a:gd name="connsiteY1725" fmla="*/ 571442 h 1272306"/>
                    <a:gd name="connsiteX1726" fmla="*/ 632452 w 773802"/>
                    <a:gd name="connsiteY1726" fmla="*/ 570234 h 1272306"/>
                    <a:gd name="connsiteX1727" fmla="*/ 636077 w 773802"/>
                    <a:gd name="connsiteY1727" fmla="*/ 572650 h 1272306"/>
                    <a:gd name="connsiteX1728" fmla="*/ 634869 w 773802"/>
                    <a:gd name="connsiteY1728" fmla="*/ 577482 h 1272306"/>
                    <a:gd name="connsiteX1729" fmla="*/ 631245 w 773802"/>
                    <a:gd name="connsiteY1729" fmla="*/ 575066 h 1272306"/>
                    <a:gd name="connsiteX1730" fmla="*/ 631245 w 773802"/>
                    <a:gd name="connsiteY1730" fmla="*/ 575066 h 1272306"/>
                    <a:gd name="connsiteX1731" fmla="*/ 628828 w 773802"/>
                    <a:gd name="connsiteY1731" fmla="*/ 573858 h 1272306"/>
                    <a:gd name="connsiteX1732" fmla="*/ 628828 w 773802"/>
                    <a:gd name="connsiteY1732" fmla="*/ 573858 h 1272306"/>
                    <a:gd name="connsiteX1733" fmla="*/ 627620 w 773802"/>
                    <a:gd name="connsiteY1733" fmla="*/ 575066 h 1272306"/>
                    <a:gd name="connsiteX1734" fmla="*/ 625204 w 773802"/>
                    <a:gd name="connsiteY1734" fmla="*/ 576275 h 1272306"/>
                    <a:gd name="connsiteX1735" fmla="*/ 615538 w 773802"/>
                    <a:gd name="connsiteY1735" fmla="*/ 576275 h 1272306"/>
                    <a:gd name="connsiteX1736" fmla="*/ 619163 w 773802"/>
                    <a:gd name="connsiteY1736" fmla="*/ 569026 h 1272306"/>
                    <a:gd name="connsiteX1737" fmla="*/ 619163 w 773802"/>
                    <a:gd name="connsiteY1737" fmla="*/ 569026 h 1272306"/>
                    <a:gd name="connsiteX1738" fmla="*/ 623995 w 773802"/>
                    <a:gd name="connsiteY1738" fmla="*/ 566609 h 1272306"/>
                    <a:gd name="connsiteX1739" fmla="*/ 628828 w 773802"/>
                    <a:gd name="connsiteY1739" fmla="*/ 573858 h 1272306"/>
                    <a:gd name="connsiteX1740" fmla="*/ 628828 w 773802"/>
                    <a:gd name="connsiteY1740" fmla="*/ 573858 h 1272306"/>
                    <a:gd name="connsiteX1741" fmla="*/ 622788 w 773802"/>
                    <a:gd name="connsiteY1741" fmla="*/ 591980 h 1272306"/>
                    <a:gd name="connsiteX1742" fmla="*/ 620371 w 773802"/>
                    <a:gd name="connsiteY1742" fmla="*/ 595604 h 1272306"/>
                    <a:gd name="connsiteX1743" fmla="*/ 615538 w 773802"/>
                    <a:gd name="connsiteY1743" fmla="*/ 591980 h 1272306"/>
                    <a:gd name="connsiteX1744" fmla="*/ 611914 w 773802"/>
                    <a:gd name="connsiteY1744" fmla="*/ 588356 h 1272306"/>
                    <a:gd name="connsiteX1745" fmla="*/ 610706 w 773802"/>
                    <a:gd name="connsiteY1745" fmla="*/ 587148 h 1272306"/>
                    <a:gd name="connsiteX1746" fmla="*/ 609498 w 773802"/>
                    <a:gd name="connsiteY1746" fmla="*/ 581107 h 1272306"/>
                    <a:gd name="connsiteX1747" fmla="*/ 610706 w 773802"/>
                    <a:gd name="connsiteY1747" fmla="*/ 579899 h 1272306"/>
                    <a:gd name="connsiteX1748" fmla="*/ 613123 w 773802"/>
                    <a:gd name="connsiteY1748" fmla="*/ 581107 h 1272306"/>
                    <a:gd name="connsiteX1749" fmla="*/ 622788 w 773802"/>
                    <a:gd name="connsiteY1749" fmla="*/ 589564 h 1272306"/>
                    <a:gd name="connsiteX1750" fmla="*/ 622788 w 773802"/>
                    <a:gd name="connsiteY1750" fmla="*/ 591980 h 1272306"/>
                    <a:gd name="connsiteX1751" fmla="*/ 622788 w 773802"/>
                    <a:gd name="connsiteY1751" fmla="*/ 591980 h 1272306"/>
                    <a:gd name="connsiteX1752" fmla="*/ 616747 w 773802"/>
                    <a:gd name="connsiteY1752" fmla="*/ 571442 h 1272306"/>
                    <a:gd name="connsiteX1753" fmla="*/ 613123 w 773802"/>
                    <a:gd name="connsiteY1753" fmla="*/ 577482 h 1272306"/>
                    <a:gd name="connsiteX1754" fmla="*/ 613123 w 773802"/>
                    <a:gd name="connsiteY1754" fmla="*/ 577482 h 1272306"/>
                    <a:gd name="connsiteX1755" fmla="*/ 611914 w 773802"/>
                    <a:gd name="connsiteY1755" fmla="*/ 578691 h 1272306"/>
                    <a:gd name="connsiteX1756" fmla="*/ 609498 w 773802"/>
                    <a:gd name="connsiteY1756" fmla="*/ 578691 h 1272306"/>
                    <a:gd name="connsiteX1757" fmla="*/ 611914 w 773802"/>
                    <a:gd name="connsiteY1757" fmla="*/ 569026 h 1272306"/>
                    <a:gd name="connsiteX1758" fmla="*/ 619163 w 773802"/>
                    <a:gd name="connsiteY1758" fmla="*/ 567818 h 1272306"/>
                    <a:gd name="connsiteX1759" fmla="*/ 616747 w 773802"/>
                    <a:gd name="connsiteY1759" fmla="*/ 571442 h 1272306"/>
                    <a:gd name="connsiteX1760" fmla="*/ 599833 w 773802"/>
                    <a:gd name="connsiteY1760" fmla="*/ 544863 h 1272306"/>
                    <a:gd name="connsiteX1761" fmla="*/ 599833 w 773802"/>
                    <a:gd name="connsiteY1761" fmla="*/ 544863 h 1272306"/>
                    <a:gd name="connsiteX1762" fmla="*/ 599833 w 773802"/>
                    <a:gd name="connsiteY1762" fmla="*/ 544863 h 1272306"/>
                    <a:gd name="connsiteX1763" fmla="*/ 599833 w 773802"/>
                    <a:gd name="connsiteY1763" fmla="*/ 544863 h 1272306"/>
                    <a:gd name="connsiteX1764" fmla="*/ 611914 w 773802"/>
                    <a:gd name="connsiteY1764" fmla="*/ 527950 h 1272306"/>
                    <a:gd name="connsiteX1765" fmla="*/ 599833 w 773802"/>
                    <a:gd name="connsiteY1765" fmla="*/ 544863 h 1272306"/>
                    <a:gd name="connsiteX1766" fmla="*/ 599833 w 773802"/>
                    <a:gd name="connsiteY1766" fmla="*/ 544863 h 1272306"/>
                    <a:gd name="connsiteX1767" fmla="*/ 599833 w 773802"/>
                    <a:gd name="connsiteY1767" fmla="*/ 544863 h 1272306"/>
                    <a:gd name="connsiteX1768" fmla="*/ 599833 w 773802"/>
                    <a:gd name="connsiteY1768" fmla="*/ 544863 h 1272306"/>
                    <a:gd name="connsiteX1769" fmla="*/ 599833 w 773802"/>
                    <a:gd name="connsiteY1769" fmla="*/ 544863 h 1272306"/>
                    <a:gd name="connsiteX1770" fmla="*/ 619163 w 773802"/>
                    <a:gd name="connsiteY1770" fmla="*/ 468751 h 1272306"/>
                    <a:gd name="connsiteX1771" fmla="*/ 617955 w 773802"/>
                    <a:gd name="connsiteY1771" fmla="*/ 508620 h 1272306"/>
                    <a:gd name="connsiteX1772" fmla="*/ 604666 w 773802"/>
                    <a:gd name="connsiteY1772" fmla="*/ 529158 h 1272306"/>
                    <a:gd name="connsiteX1773" fmla="*/ 609498 w 773802"/>
                    <a:gd name="connsiteY1773" fmla="*/ 519493 h 1272306"/>
                    <a:gd name="connsiteX1774" fmla="*/ 608290 w 773802"/>
                    <a:gd name="connsiteY1774" fmla="*/ 518285 h 1272306"/>
                    <a:gd name="connsiteX1775" fmla="*/ 607082 w 773802"/>
                    <a:gd name="connsiteY1775" fmla="*/ 519493 h 1272306"/>
                    <a:gd name="connsiteX1776" fmla="*/ 610706 w 773802"/>
                    <a:gd name="connsiteY1776" fmla="*/ 512244 h 1272306"/>
                    <a:gd name="connsiteX1777" fmla="*/ 620371 w 773802"/>
                    <a:gd name="connsiteY1777" fmla="*/ 477208 h 1272306"/>
                    <a:gd name="connsiteX1778" fmla="*/ 619163 w 773802"/>
                    <a:gd name="connsiteY1778" fmla="*/ 477208 h 1272306"/>
                    <a:gd name="connsiteX1779" fmla="*/ 615538 w 773802"/>
                    <a:gd name="connsiteY1779" fmla="*/ 491706 h 1272306"/>
                    <a:gd name="connsiteX1780" fmla="*/ 607082 w 773802"/>
                    <a:gd name="connsiteY1780" fmla="*/ 513452 h 1272306"/>
                    <a:gd name="connsiteX1781" fmla="*/ 598625 w 773802"/>
                    <a:gd name="connsiteY1781" fmla="*/ 527950 h 1272306"/>
                    <a:gd name="connsiteX1782" fmla="*/ 616747 w 773802"/>
                    <a:gd name="connsiteY1782" fmla="*/ 468751 h 1272306"/>
                    <a:gd name="connsiteX1783" fmla="*/ 615538 w 773802"/>
                    <a:gd name="connsiteY1783" fmla="*/ 468751 h 1272306"/>
                    <a:gd name="connsiteX1784" fmla="*/ 605874 w 773802"/>
                    <a:gd name="connsiteY1784" fmla="*/ 504995 h 1272306"/>
                    <a:gd name="connsiteX1785" fmla="*/ 602249 w 773802"/>
                    <a:gd name="connsiteY1785" fmla="*/ 514660 h 1272306"/>
                    <a:gd name="connsiteX1786" fmla="*/ 607082 w 773802"/>
                    <a:gd name="connsiteY1786" fmla="*/ 484457 h 1272306"/>
                    <a:gd name="connsiteX1787" fmla="*/ 604666 w 773802"/>
                    <a:gd name="connsiteY1787" fmla="*/ 484457 h 1272306"/>
                    <a:gd name="connsiteX1788" fmla="*/ 592585 w 773802"/>
                    <a:gd name="connsiteY1788" fmla="*/ 531574 h 1272306"/>
                    <a:gd name="connsiteX1789" fmla="*/ 595001 w 773802"/>
                    <a:gd name="connsiteY1789" fmla="*/ 518285 h 1272306"/>
                    <a:gd name="connsiteX1790" fmla="*/ 599833 w 773802"/>
                    <a:gd name="connsiteY1790" fmla="*/ 479625 h 1272306"/>
                    <a:gd name="connsiteX1791" fmla="*/ 599833 w 773802"/>
                    <a:gd name="connsiteY1791" fmla="*/ 442173 h 1272306"/>
                    <a:gd name="connsiteX1792" fmla="*/ 593792 w 773802"/>
                    <a:gd name="connsiteY1792" fmla="*/ 428884 h 1272306"/>
                    <a:gd name="connsiteX1793" fmla="*/ 582920 w 773802"/>
                    <a:gd name="connsiteY1793" fmla="*/ 402305 h 1272306"/>
                    <a:gd name="connsiteX1794" fmla="*/ 607082 w 773802"/>
                    <a:gd name="connsiteY1794" fmla="*/ 425259 h 1272306"/>
                    <a:gd name="connsiteX1795" fmla="*/ 619163 w 773802"/>
                    <a:gd name="connsiteY1795" fmla="*/ 468751 h 1272306"/>
                    <a:gd name="connsiteX1796" fmla="*/ 619163 w 773802"/>
                    <a:gd name="connsiteY1796" fmla="*/ 468751 h 1272306"/>
                    <a:gd name="connsiteX1797" fmla="*/ 673529 w 773802"/>
                    <a:gd name="connsiteY1797" fmla="*/ 425259 h 1272306"/>
                    <a:gd name="connsiteX1798" fmla="*/ 681985 w 773802"/>
                    <a:gd name="connsiteY1798" fmla="*/ 405929 h 1272306"/>
                    <a:gd name="connsiteX1799" fmla="*/ 677153 w 773802"/>
                    <a:gd name="connsiteY1799" fmla="*/ 422843 h 1272306"/>
                    <a:gd name="connsiteX1800" fmla="*/ 666280 w 773802"/>
                    <a:gd name="connsiteY1800" fmla="*/ 442173 h 1272306"/>
                    <a:gd name="connsiteX1801" fmla="*/ 650574 w 773802"/>
                    <a:gd name="connsiteY1801" fmla="*/ 485665 h 1272306"/>
                    <a:gd name="connsiteX1802" fmla="*/ 638493 w 773802"/>
                    <a:gd name="connsiteY1802" fmla="*/ 503787 h 1272306"/>
                    <a:gd name="connsiteX1803" fmla="*/ 639701 w 773802"/>
                    <a:gd name="connsiteY1803" fmla="*/ 502579 h 1272306"/>
                    <a:gd name="connsiteX1804" fmla="*/ 656615 w 773802"/>
                    <a:gd name="connsiteY1804" fmla="*/ 465127 h 1272306"/>
                    <a:gd name="connsiteX1805" fmla="*/ 655407 w 773802"/>
                    <a:gd name="connsiteY1805" fmla="*/ 465127 h 1272306"/>
                    <a:gd name="connsiteX1806" fmla="*/ 633660 w 773802"/>
                    <a:gd name="connsiteY1806" fmla="*/ 506203 h 1272306"/>
                    <a:gd name="connsiteX1807" fmla="*/ 621579 w 773802"/>
                    <a:gd name="connsiteY1807" fmla="*/ 520701 h 1272306"/>
                    <a:gd name="connsiteX1808" fmla="*/ 625204 w 773802"/>
                    <a:gd name="connsiteY1808" fmla="*/ 514660 h 1272306"/>
                    <a:gd name="connsiteX1809" fmla="*/ 650574 w 773802"/>
                    <a:gd name="connsiteY1809" fmla="*/ 469960 h 1272306"/>
                    <a:gd name="connsiteX1810" fmla="*/ 648158 w 773802"/>
                    <a:gd name="connsiteY1810" fmla="*/ 468751 h 1272306"/>
                    <a:gd name="connsiteX1811" fmla="*/ 638493 w 773802"/>
                    <a:gd name="connsiteY1811" fmla="*/ 484457 h 1272306"/>
                    <a:gd name="connsiteX1812" fmla="*/ 646950 w 773802"/>
                    <a:gd name="connsiteY1812" fmla="*/ 466335 h 1272306"/>
                    <a:gd name="connsiteX1813" fmla="*/ 645742 w 773802"/>
                    <a:gd name="connsiteY1813" fmla="*/ 465127 h 1272306"/>
                    <a:gd name="connsiteX1814" fmla="*/ 631245 w 773802"/>
                    <a:gd name="connsiteY1814" fmla="*/ 489290 h 1272306"/>
                    <a:gd name="connsiteX1815" fmla="*/ 637285 w 773802"/>
                    <a:gd name="connsiteY1815" fmla="*/ 476000 h 1272306"/>
                    <a:gd name="connsiteX1816" fmla="*/ 655407 w 773802"/>
                    <a:gd name="connsiteY1816" fmla="*/ 440965 h 1272306"/>
                    <a:gd name="connsiteX1817" fmla="*/ 654199 w 773802"/>
                    <a:gd name="connsiteY1817" fmla="*/ 439757 h 1272306"/>
                    <a:gd name="connsiteX1818" fmla="*/ 645742 w 773802"/>
                    <a:gd name="connsiteY1818" fmla="*/ 453046 h 1272306"/>
                    <a:gd name="connsiteX1819" fmla="*/ 648158 w 773802"/>
                    <a:gd name="connsiteY1819" fmla="*/ 445797 h 1272306"/>
                    <a:gd name="connsiteX1820" fmla="*/ 645742 w 773802"/>
                    <a:gd name="connsiteY1820" fmla="*/ 443381 h 1272306"/>
                    <a:gd name="connsiteX1821" fmla="*/ 631245 w 773802"/>
                    <a:gd name="connsiteY1821" fmla="*/ 468751 h 1272306"/>
                    <a:gd name="connsiteX1822" fmla="*/ 620371 w 773802"/>
                    <a:gd name="connsiteY1822" fmla="*/ 490498 h 1272306"/>
                    <a:gd name="connsiteX1823" fmla="*/ 620371 w 773802"/>
                    <a:gd name="connsiteY1823" fmla="*/ 489290 h 1272306"/>
                    <a:gd name="connsiteX1824" fmla="*/ 621579 w 773802"/>
                    <a:gd name="connsiteY1824" fmla="*/ 488081 h 1272306"/>
                    <a:gd name="connsiteX1825" fmla="*/ 646950 w 773802"/>
                    <a:gd name="connsiteY1825" fmla="*/ 433716 h 1272306"/>
                    <a:gd name="connsiteX1826" fmla="*/ 645742 w 773802"/>
                    <a:gd name="connsiteY1826" fmla="*/ 432508 h 1272306"/>
                    <a:gd name="connsiteX1827" fmla="*/ 620371 w 773802"/>
                    <a:gd name="connsiteY1827" fmla="*/ 477208 h 1272306"/>
                    <a:gd name="connsiteX1828" fmla="*/ 620371 w 773802"/>
                    <a:gd name="connsiteY1828" fmla="*/ 472376 h 1272306"/>
                    <a:gd name="connsiteX1829" fmla="*/ 620371 w 773802"/>
                    <a:gd name="connsiteY1829" fmla="*/ 471168 h 1272306"/>
                    <a:gd name="connsiteX1830" fmla="*/ 660239 w 773802"/>
                    <a:gd name="connsiteY1830" fmla="*/ 402305 h 1272306"/>
                    <a:gd name="connsiteX1831" fmla="*/ 672320 w 773802"/>
                    <a:gd name="connsiteY1831" fmla="*/ 387807 h 1272306"/>
                    <a:gd name="connsiteX1832" fmla="*/ 660239 w 773802"/>
                    <a:gd name="connsiteY1832" fmla="*/ 411970 h 1272306"/>
                    <a:gd name="connsiteX1833" fmla="*/ 661448 w 773802"/>
                    <a:gd name="connsiteY1833" fmla="*/ 413178 h 1272306"/>
                    <a:gd name="connsiteX1834" fmla="*/ 667488 w 773802"/>
                    <a:gd name="connsiteY1834" fmla="*/ 404721 h 1272306"/>
                    <a:gd name="connsiteX1835" fmla="*/ 674737 w 773802"/>
                    <a:gd name="connsiteY1835" fmla="*/ 390223 h 1272306"/>
                    <a:gd name="connsiteX1836" fmla="*/ 668696 w 773802"/>
                    <a:gd name="connsiteY1836" fmla="*/ 405929 h 1272306"/>
                    <a:gd name="connsiteX1837" fmla="*/ 661448 w 773802"/>
                    <a:gd name="connsiteY1837" fmla="*/ 425259 h 1272306"/>
                    <a:gd name="connsiteX1838" fmla="*/ 663863 w 773802"/>
                    <a:gd name="connsiteY1838" fmla="*/ 426467 h 1272306"/>
                    <a:gd name="connsiteX1839" fmla="*/ 673529 w 773802"/>
                    <a:gd name="connsiteY1839" fmla="*/ 407137 h 1272306"/>
                    <a:gd name="connsiteX1840" fmla="*/ 677153 w 773802"/>
                    <a:gd name="connsiteY1840" fmla="*/ 399889 h 1272306"/>
                    <a:gd name="connsiteX1841" fmla="*/ 649366 w 773802"/>
                    <a:gd name="connsiteY1841" fmla="*/ 463919 h 1272306"/>
                    <a:gd name="connsiteX1842" fmla="*/ 650574 w 773802"/>
                    <a:gd name="connsiteY1842" fmla="*/ 465127 h 1272306"/>
                    <a:gd name="connsiteX1843" fmla="*/ 673529 w 773802"/>
                    <a:gd name="connsiteY1843" fmla="*/ 425259 h 1272306"/>
                    <a:gd name="connsiteX1844" fmla="*/ 673529 w 773802"/>
                    <a:gd name="connsiteY1844" fmla="*/ 425259 h 1272306"/>
                    <a:gd name="connsiteX1845" fmla="*/ 655407 w 773802"/>
                    <a:gd name="connsiteY1845" fmla="*/ 501371 h 1272306"/>
                    <a:gd name="connsiteX1846" fmla="*/ 627620 w 773802"/>
                    <a:gd name="connsiteY1846" fmla="*/ 531574 h 1272306"/>
                    <a:gd name="connsiteX1847" fmla="*/ 626412 w 773802"/>
                    <a:gd name="connsiteY1847" fmla="*/ 532782 h 1272306"/>
                    <a:gd name="connsiteX1848" fmla="*/ 633660 w 773802"/>
                    <a:gd name="connsiteY1848" fmla="*/ 524325 h 1272306"/>
                    <a:gd name="connsiteX1849" fmla="*/ 654199 w 773802"/>
                    <a:gd name="connsiteY1849" fmla="*/ 495330 h 1272306"/>
                    <a:gd name="connsiteX1850" fmla="*/ 652991 w 773802"/>
                    <a:gd name="connsiteY1850" fmla="*/ 494122 h 1272306"/>
                    <a:gd name="connsiteX1851" fmla="*/ 630036 w 773802"/>
                    <a:gd name="connsiteY1851" fmla="*/ 523117 h 1272306"/>
                    <a:gd name="connsiteX1852" fmla="*/ 614331 w 773802"/>
                    <a:gd name="connsiteY1852" fmla="*/ 538823 h 1272306"/>
                    <a:gd name="connsiteX1853" fmla="*/ 657823 w 773802"/>
                    <a:gd name="connsiteY1853" fmla="*/ 479625 h 1272306"/>
                    <a:gd name="connsiteX1854" fmla="*/ 665072 w 773802"/>
                    <a:gd name="connsiteY1854" fmla="*/ 456670 h 1272306"/>
                    <a:gd name="connsiteX1855" fmla="*/ 679570 w 773802"/>
                    <a:gd name="connsiteY1855" fmla="*/ 425259 h 1272306"/>
                    <a:gd name="connsiteX1856" fmla="*/ 685610 w 773802"/>
                    <a:gd name="connsiteY1856" fmla="*/ 402305 h 1272306"/>
                    <a:gd name="connsiteX1857" fmla="*/ 688026 w 773802"/>
                    <a:gd name="connsiteY1857" fmla="*/ 407137 h 1272306"/>
                    <a:gd name="connsiteX1858" fmla="*/ 688026 w 773802"/>
                    <a:gd name="connsiteY1858" fmla="*/ 413178 h 1272306"/>
                    <a:gd name="connsiteX1859" fmla="*/ 686818 w 773802"/>
                    <a:gd name="connsiteY1859" fmla="*/ 420427 h 1272306"/>
                    <a:gd name="connsiteX1860" fmla="*/ 685610 w 773802"/>
                    <a:gd name="connsiteY1860" fmla="*/ 424051 h 1272306"/>
                    <a:gd name="connsiteX1861" fmla="*/ 686818 w 773802"/>
                    <a:gd name="connsiteY1861" fmla="*/ 425259 h 1272306"/>
                    <a:gd name="connsiteX1862" fmla="*/ 690442 w 773802"/>
                    <a:gd name="connsiteY1862" fmla="*/ 416802 h 1272306"/>
                    <a:gd name="connsiteX1863" fmla="*/ 691651 w 773802"/>
                    <a:gd name="connsiteY1863" fmla="*/ 421635 h 1272306"/>
                    <a:gd name="connsiteX1864" fmla="*/ 678361 w 773802"/>
                    <a:gd name="connsiteY1864" fmla="*/ 462711 h 1272306"/>
                    <a:gd name="connsiteX1865" fmla="*/ 678361 w 773802"/>
                    <a:gd name="connsiteY1865" fmla="*/ 462711 h 1272306"/>
                    <a:gd name="connsiteX1866" fmla="*/ 674737 w 773802"/>
                    <a:gd name="connsiteY1866" fmla="*/ 466335 h 1272306"/>
                    <a:gd name="connsiteX1867" fmla="*/ 675945 w 773802"/>
                    <a:gd name="connsiteY1867" fmla="*/ 467544 h 1272306"/>
                    <a:gd name="connsiteX1868" fmla="*/ 677153 w 773802"/>
                    <a:gd name="connsiteY1868" fmla="*/ 467544 h 1272306"/>
                    <a:gd name="connsiteX1869" fmla="*/ 655407 w 773802"/>
                    <a:gd name="connsiteY1869" fmla="*/ 501371 h 1272306"/>
                    <a:gd name="connsiteX1870" fmla="*/ 655407 w 773802"/>
                    <a:gd name="connsiteY1870" fmla="*/ 501371 h 1272306"/>
                    <a:gd name="connsiteX1871" fmla="*/ 644534 w 773802"/>
                    <a:gd name="connsiteY1871" fmla="*/ 607686 h 1272306"/>
                    <a:gd name="connsiteX1872" fmla="*/ 626412 w 773802"/>
                    <a:gd name="connsiteY1872" fmla="*/ 606478 h 1272306"/>
                    <a:gd name="connsiteX1873" fmla="*/ 632452 w 773802"/>
                    <a:gd name="connsiteY1873" fmla="*/ 607686 h 1272306"/>
                    <a:gd name="connsiteX1874" fmla="*/ 631245 w 773802"/>
                    <a:gd name="connsiteY1874" fmla="*/ 604061 h 1272306"/>
                    <a:gd name="connsiteX1875" fmla="*/ 615538 w 773802"/>
                    <a:gd name="connsiteY1875" fmla="*/ 599229 h 1272306"/>
                    <a:gd name="connsiteX1876" fmla="*/ 616747 w 773802"/>
                    <a:gd name="connsiteY1876" fmla="*/ 598021 h 1272306"/>
                    <a:gd name="connsiteX1877" fmla="*/ 616747 w 773802"/>
                    <a:gd name="connsiteY1877" fmla="*/ 598021 h 1272306"/>
                    <a:gd name="connsiteX1878" fmla="*/ 625204 w 773802"/>
                    <a:gd name="connsiteY1878" fmla="*/ 600437 h 1272306"/>
                    <a:gd name="connsiteX1879" fmla="*/ 626412 w 773802"/>
                    <a:gd name="connsiteY1879" fmla="*/ 600437 h 1272306"/>
                    <a:gd name="connsiteX1880" fmla="*/ 626412 w 773802"/>
                    <a:gd name="connsiteY1880" fmla="*/ 600437 h 1272306"/>
                    <a:gd name="connsiteX1881" fmla="*/ 637285 w 773802"/>
                    <a:gd name="connsiteY1881" fmla="*/ 602853 h 1272306"/>
                    <a:gd name="connsiteX1882" fmla="*/ 649366 w 773802"/>
                    <a:gd name="connsiteY1882" fmla="*/ 604061 h 1272306"/>
                    <a:gd name="connsiteX1883" fmla="*/ 649366 w 773802"/>
                    <a:gd name="connsiteY1883" fmla="*/ 601645 h 1272306"/>
                    <a:gd name="connsiteX1884" fmla="*/ 638493 w 773802"/>
                    <a:gd name="connsiteY1884" fmla="*/ 599229 h 1272306"/>
                    <a:gd name="connsiteX1885" fmla="*/ 628828 w 773802"/>
                    <a:gd name="connsiteY1885" fmla="*/ 598021 h 1272306"/>
                    <a:gd name="connsiteX1886" fmla="*/ 628828 w 773802"/>
                    <a:gd name="connsiteY1886" fmla="*/ 596813 h 1272306"/>
                    <a:gd name="connsiteX1887" fmla="*/ 628828 w 773802"/>
                    <a:gd name="connsiteY1887" fmla="*/ 594396 h 1272306"/>
                    <a:gd name="connsiteX1888" fmla="*/ 667488 w 773802"/>
                    <a:gd name="connsiteY1888" fmla="*/ 598021 h 1272306"/>
                    <a:gd name="connsiteX1889" fmla="*/ 667488 w 773802"/>
                    <a:gd name="connsiteY1889" fmla="*/ 595604 h 1272306"/>
                    <a:gd name="connsiteX1890" fmla="*/ 648158 w 773802"/>
                    <a:gd name="connsiteY1890" fmla="*/ 594396 h 1272306"/>
                    <a:gd name="connsiteX1891" fmla="*/ 636077 w 773802"/>
                    <a:gd name="connsiteY1891" fmla="*/ 591980 h 1272306"/>
                    <a:gd name="connsiteX1892" fmla="*/ 636077 w 773802"/>
                    <a:gd name="connsiteY1892" fmla="*/ 591980 h 1272306"/>
                    <a:gd name="connsiteX1893" fmla="*/ 649366 w 773802"/>
                    <a:gd name="connsiteY1893" fmla="*/ 593188 h 1272306"/>
                    <a:gd name="connsiteX1894" fmla="*/ 662656 w 773802"/>
                    <a:gd name="connsiteY1894" fmla="*/ 593188 h 1272306"/>
                    <a:gd name="connsiteX1895" fmla="*/ 662656 w 773802"/>
                    <a:gd name="connsiteY1895" fmla="*/ 590772 h 1272306"/>
                    <a:gd name="connsiteX1896" fmla="*/ 652991 w 773802"/>
                    <a:gd name="connsiteY1896" fmla="*/ 588356 h 1272306"/>
                    <a:gd name="connsiteX1897" fmla="*/ 652991 w 773802"/>
                    <a:gd name="connsiteY1897" fmla="*/ 588356 h 1272306"/>
                    <a:gd name="connsiteX1898" fmla="*/ 666280 w 773802"/>
                    <a:gd name="connsiteY1898" fmla="*/ 587148 h 1272306"/>
                    <a:gd name="connsiteX1899" fmla="*/ 666280 w 773802"/>
                    <a:gd name="connsiteY1899" fmla="*/ 584731 h 1272306"/>
                    <a:gd name="connsiteX1900" fmla="*/ 651782 w 773802"/>
                    <a:gd name="connsiteY1900" fmla="*/ 583523 h 1272306"/>
                    <a:gd name="connsiteX1901" fmla="*/ 646950 w 773802"/>
                    <a:gd name="connsiteY1901" fmla="*/ 583523 h 1272306"/>
                    <a:gd name="connsiteX1902" fmla="*/ 657823 w 773802"/>
                    <a:gd name="connsiteY1902" fmla="*/ 582315 h 1272306"/>
                    <a:gd name="connsiteX1903" fmla="*/ 674737 w 773802"/>
                    <a:gd name="connsiteY1903" fmla="*/ 579899 h 1272306"/>
                    <a:gd name="connsiteX1904" fmla="*/ 674737 w 773802"/>
                    <a:gd name="connsiteY1904" fmla="*/ 577482 h 1272306"/>
                    <a:gd name="connsiteX1905" fmla="*/ 669904 w 773802"/>
                    <a:gd name="connsiteY1905" fmla="*/ 577482 h 1272306"/>
                    <a:gd name="connsiteX1906" fmla="*/ 669904 w 773802"/>
                    <a:gd name="connsiteY1906" fmla="*/ 577482 h 1272306"/>
                    <a:gd name="connsiteX1907" fmla="*/ 663863 w 773802"/>
                    <a:gd name="connsiteY1907" fmla="*/ 577482 h 1272306"/>
                    <a:gd name="connsiteX1908" fmla="*/ 659031 w 773802"/>
                    <a:gd name="connsiteY1908" fmla="*/ 577482 h 1272306"/>
                    <a:gd name="connsiteX1909" fmla="*/ 650574 w 773802"/>
                    <a:gd name="connsiteY1909" fmla="*/ 577482 h 1272306"/>
                    <a:gd name="connsiteX1910" fmla="*/ 645742 w 773802"/>
                    <a:gd name="connsiteY1910" fmla="*/ 577482 h 1272306"/>
                    <a:gd name="connsiteX1911" fmla="*/ 655407 w 773802"/>
                    <a:gd name="connsiteY1911" fmla="*/ 576275 h 1272306"/>
                    <a:gd name="connsiteX1912" fmla="*/ 671113 w 773802"/>
                    <a:gd name="connsiteY1912" fmla="*/ 573858 h 1272306"/>
                    <a:gd name="connsiteX1913" fmla="*/ 671113 w 773802"/>
                    <a:gd name="connsiteY1913" fmla="*/ 570234 h 1272306"/>
                    <a:gd name="connsiteX1914" fmla="*/ 655407 w 773802"/>
                    <a:gd name="connsiteY1914" fmla="*/ 570234 h 1272306"/>
                    <a:gd name="connsiteX1915" fmla="*/ 639701 w 773802"/>
                    <a:gd name="connsiteY1915" fmla="*/ 571442 h 1272306"/>
                    <a:gd name="connsiteX1916" fmla="*/ 639701 w 773802"/>
                    <a:gd name="connsiteY1916" fmla="*/ 571442 h 1272306"/>
                    <a:gd name="connsiteX1917" fmla="*/ 637285 w 773802"/>
                    <a:gd name="connsiteY1917" fmla="*/ 570234 h 1272306"/>
                    <a:gd name="connsiteX1918" fmla="*/ 657823 w 773802"/>
                    <a:gd name="connsiteY1918" fmla="*/ 567818 h 1272306"/>
                    <a:gd name="connsiteX1919" fmla="*/ 681985 w 773802"/>
                    <a:gd name="connsiteY1919" fmla="*/ 564193 h 1272306"/>
                    <a:gd name="connsiteX1920" fmla="*/ 681985 w 773802"/>
                    <a:gd name="connsiteY1920" fmla="*/ 560569 h 1272306"/>
                    <a:gd name="connsiteX1921" fmla="*/ 656615 w 773802"/>
                    <a:gd name="connsiteY1921" fmla="*/ 561777 h 1272306"/>
                    <a:gd name="connsiteX1922" fmla="*/ 634869 w 773802"/>
                    <a:gd name="connsiteY1922" fmla="*/ 564193 h 1272306"/>
                    <a:gd name="connsiteX1923" fmla="*/ 646950 w 773802"/>
                    <a:gd name="connsiteY1923" fmla="*/ 560569 h 1272306"/>
                    <a:gd name="connsiteX1924" fmla="*/ 668696 w 773802"/>
                    <a:gd name="connsiteY1924" fmla="*/ 556945 h 1272306"/>
                    <a:gd name="connsiteX1925" fmla="*/ 668696 w 773802"/>
                    <a:gd name="connsiteY1925" fmla="*/ 554528 h 1272306"/>
                    <a:gd name="connsiteX1926" fmla="*/ 646950 w 773802"/>
                    <a:gd name="connsiteY1926" fmla="*/ 556945 h 1272306"/>
                    <a:gd name="connsiteX1927" fmla="*/ 633660 w 773802"/>
                    <a:gd name="connsiteY1927" fmla="*/ 560569 h 1272306"/>
                    <a:gd name="connsiteX1928" fmla="*/ 646950 w 773802"/>
                    <a:gd name="connsiteY1928" fmla="*/ 553320 h 1272306"/>
                    <a:gd name="connsiteX1929" fmla="*/ 646950 w 773802"/>
                    <a:gd name="connsiteY1929" fmla="*/ 553320 h 1272306"/>
                    <a:gd name="connsiteX1930" fmla="*/ 645742 w 773802"/>
                    <a:gd name="connsiteY1930" fmla="*/ 549696 h 1272306"/>
                    <a:gd name="connsiteX1931" fmla="*/ 628828 w 773802"/>
                    <a:gd name="connsiteY1931" fmla="*/ 554528 h 1272306"/>
                    <a:gd name="connsiteX1932" fmla="*/ 656615 w 773802"/>
                    <a:gd name="connsiteY1932" fmla="*/ 537615 h 1272306"/>
                    <a:gd name="connsiteX1933" fmla="*/ 655407 w 773802"/>
                    <a:gd name="connsiteY1933" fmla="*/ 535198 h 1272306"/>
                    <a:gd name="connsiteX1934" fmla="*/ 632452 w 773802"/>
                    <a:gd name="connsiteY1934" fmla="*/ 547279 h 1272306"/>
                    <a:gd name="connsiteX1935" fmla="*/ 626412 w 773802"/>
                    <a:gd name="connsiteY1935" fmla="*/ 549696 h 1272306"/>
                    <a:gd name="connsiteX1936" fmla="*/ 636077 w 773802"/>
                    <a:gd name="connsiteY1936" fmla="*/ 540031 h 1272306"/>
                    <a:gd name="connsiteX1937" fmla="*/ 634869 w 773802"/>
                    <a:gd name="connsiteY1937" fmla="*/ 537615 h 1272306"/>
                    <a:gd name="connsiteX1938" fmla="*/ 615538 w 773802"/>
                    <a:gd name="connsiteY1938" fmla="*/ 553320 h 1272306"/>
                    <a:gd name="connsiteX1939" fmla="*/ 615538 w 773802"/>
                    <a:gd name="connsiteY1939" fmla="*/ 553320 h 1272306"/>
                    <a:gd name="connsiteX1940" fmla="*/ 614331 w 773802"/>
                    <a:gd name="connsiteY1940" fmla="*/ 552112 h 1272306"/>
                    <a:gd name="connsiteX1941" fmla="*/ 616747 w 773802"/>
                    <a:gd name="connsiteY1941" fmla="*/ 549696 h 1272306"/>
                    <a:gd name="connsiteX1942" fmla="*/ 617955 w 773802"/>
                    <a:gd name="connsiteY1942" fmla="*/ 548488 h 1272306"/>
                    <a:gd name="connsiteX1943" fmla="*/ 621579 w 773802"/>
                    <a:gd name="connsiteY1943" fmla="*/ 546072 h 1272306"/>
                    <a:gd name="connsiteX1944" fmla="*/ 622788 w 773802"/>
                    <a:gd name="connsiteY1944" fmla="*/ 544863 h 1272306"/>
                    <a:gd name="connsiteX1945" fmla="*/ 622788 w 773802"/>
                    <a:gd name="connsiteY1945" fmla="*/ 544863 h 1272306"/>
                    <a:gd name="connsiteX1946" fmla="*/ 627620 w 773802"/>
                    <a:gd name="connsiteY1946" fmla="*/ 541239 h 1272306"/>
                    <a:gd name="connsiteX1947" fmla="*/ 627620 w 773802"/>
                    <a:gd name="connsiteY1947" fmla="*/ 540031 h 1272306"/>
                    <a:gd name="connsiteX1948" fmla="*/ 622788 w 773802"/>
                    <a:gd name="connsiteY1948" fmla="*/ 542447 h 1272306"/>
                    <a:gd name="connsiteX1949" fmla="*/ 621579 w 773802"/>
                    <a:gd name="connsiteY1949" fmla="*/ 543655 h 1272306"/>
                    <a:gd name="connsiteX1950" fmla="*/ 621579 w 773802"/>
                    <a:gd name="connsiteY1950" fmla="*/ 543655 h 1272306"/>
                    <a:gd name="connsiteX1951" fmla="*/ 642117 w 773802"/>
                    <a:gd name="connsiteY1951" fmla="*/ 527950 h 1272306"/>
                    <a:gd name="connsiteX1952" fmla="*/ 643326 w 773802"/>
                    <a:gd name="connsiteY1952" fmla="*/ 526742 h 1272306"/>
                    <a:gd name="connsiteX1953" fmla="*/ 685610 w 773802"/>
                    <a:gd name="connsiteY1953" fmla="*/ 504995 h 1272306"/>
                    <a:gd name="connsiteX1954" fmla="*/ 718229 w 773802"/>
                    <a:gd name="connsiteY1954" fmla="*/ 527950 h 1272306"/>
                    <a:gd name="connsiteX1955" fmla="*/ 739976 w 773802"/>
                    <a:gd name="connsiteY1955" fmla="*/ 548488 h 1272306"/>
                    <a:gd name="connsiteX1956" fmla="*/ 737559 w 773802"/>
                    <a:gd name="connsiteY1956" fmla="*/ 547279 h 1272306"/>
                    <a:gd name="connsiteX1957" fmla="*/ 730310 w 773802"/>
                    <a:gd name="connsiteY1957" fmla="*/ 542447 h 1272306"/>
                    <a:gd name="connsiteX1958" fmla="*/ 729102 w 773802"/>
                    <a:gd name="connsiteY1958" fmla="*/ 543655 h 1272306"/>
                    <a:gd name="connsiteX1959" fmla="*/ 729102 w 773802"/>
                    <a:gd name="connsiteY1959" fmla="*/ 543655 h 1272306"/>
                    <a:gd name="connsiteX1960" fmla="*/ 729102 w 773802"/>
                    <a:gd name="connsiteY1960" fmla="*/ 544863 h 1272306"/>
                    <a:gd name="connsiteX1961" fmla="*/ 729102 w 773802"/>
                    <a:gd name="connsiteY1961" fmla="*/ 544863 h 1272306"/>
                    <a:gd name="connsiteX1962" fmla="*/ 723062 w 773802"/>
                    <a:gd name="connsiteY1962" fmla="*/ 541239 h 1272306"/>
                    <a:gd name="connsiteX1963" fmla="*/ 724269 w 773802"/>
                    <a:gd name="connsiteY1963" fmla="*/ 540031 h 1272306"/>
                    <a:gd name="connsiteX1964" fmla="*/ 723062 w 773802"/>
                    <a:gd name="connsiteY1964" fmla="*/ 537615 h 1272306"/>
                    <a:gd name="connsiteX1965" fmla="*/ 719437 w 773802"/>
                    <a:gd name="connsiteY1965" fmla="*/ 536406 h 1272306"/>
                    <a:gd name="connsiteX1966" fmla="*/ 719437 w 773802"/>
                    <a:gd name="connsiteY1966" fmla="*/ 538823 h 1272306"/>
                    <a:gd name="connsiteX1967" fmla="*/ 721854 w 773802"/>
                    <a:gd name="connsiteY1967" fmla="*/ 541239 h 1272306"/>
                    <a:gd name="connsiteX1968" fmla="*/ 710980 w 773802"/>
                    <a:gd name="connsiteY1968" fmla="*/ 535198 h 1272306"/>
                    <a:gd name="connsiteX1969" fmla="*/ 698899 w 773802"/>
                    <a:gd name="connsiteY1969" fmla="*/ 531574 h 1272306"/>
                    <a:gd name="connsiteX1970" fmla="*/ 698899 w 773802"/>
                    <a:gd name="connsiteY1970" fmla="*/ 533990 h 1272306"/>
                    <a:gd name="connsiteX1971" fmla="*/ 718229 w 773802"/>
                    <a:gd name="connsiteY1971" fmla="*/ 541239 h 1272306"/>
                    <a:gd name="connsiteX1972" fmla="*/ 701316 w 773802"/>
                    <a:gd name="connsiteY1972" fmla="*/ 541239 h 1272306"/>
                    <a:gd name="connsiteX1973" fmla="*/ 701316 w 773802"/>
                    <a:gd name="connsiteY1973" fmla="*/ 543655 h 1272306"/>
                    <a:gd name="connsiteX1974" fmla="*/ 723062 w 773802"/>
                    <a:gd name="connsiteY1974" fmla="*/ 547279 h 1272306"/>
                    <a:gd name="connsiteX1975" fmla="*/ 737559 w 773802"/>
                    <a:gd name="connsiteY1975" fmla="*/ 552112 h 1272306"/>
                    <a:gd name="connsiteX1976" fmla="*/ 738767 w 773802"/>
                    <a:gd name="connsiteY1976" fmla="*/ 553320 h 1272306"/>
                    <a:gd name="connsiteX1977" fmla="*/ 700107 w 773802"/>
                    <a:gd name="connsiteY1977" fmla="*/ 595604 h 1272306"/>
                    <a:gd name="connsiteX1978" fmla="*/ 663863 w 773802"/>
                    <a:gd name="connsiteY1978" fmla="*/ 607686 h 1272306"/>
                    <a:gd name="connsiteX1979" fmla="*/ 644534 w 773802"/>
                    <a:gd name="connsiteY1979" fmla="*/ 607686 h 1272306"/>
                    <a:gd name="connsiteX1980" fmla="*/ 644534 w 773802"/>
                    <a:gd name="connsiteY1980" fmla="*/ 607686 h 1272306"/>
                    <a:gd name="connsiteX1981" fmla="*/ 695275 w 773802"/>
                    <a:gd name="connsiteY1981" fmla="*/ 721249 h 1272306"/>
                    <a:gd name="connsiteX1982" fmla="*/ 692859 w 773802"/>
                    <a:gd name="connsiteY1982" fmla="*/ 715209 h 1272306"/>
                    <a:gd name="connsiteX1983" fmla="*/ 691651 w 773802"/>
                    <a:gd name="connsiteY1983" fmla="*/ 707960 h 1272306"/>
                    <a:gd name="connsiteX1984" fmla="*/ 690442 w 773802"/>
                    <a:gd name="connsiteY1984" fmla="*/ 707960 h 1272306"/>
                    <a:gd name="connsiteX1985" fmla="*/ 691651 w 773802"/>
                    <a:gd name="connsiteY1985" fmla="*/ 717625 h 1272306"/>
                    <a:gd name="connsiteX1986" fmla="*/ 692859 w 773802"/>
                    <a:gd name="connsiteY1986" fmla="*/ 724874 h 1272306"/>
                    <a:gd name="connsiteX1987" fmla="*/ 691651 w 773802"/>
                    <a:gd name="connsiteY1987" fmla="*/ 724874 h 1272306"/>
                    <a:gd name="connsiteX1988" fmla="*/ 691651 w 773802"/>
                    <a:gd name="connsiteY1988" fmla="*/ 724874 h 1272306"/>
                    <a:gd name="connsiteX1989" fmla="*/ 678361 w 773802"/>
                    <a:gd name="connsiteY1989" fmla="*/ 682589 h 1272306"/>
                    <a:gd name="connsiteX1990" fmla="*/ 662656 w 773802"/>
                    <a:gd name="connsiteY1990" fmla="*/ 664467 h 1272306"/>
                    <a:gd name="connsiteX1991" fmla="*/ 651782 w 773802"/>
                    <a:gd name="connsiteY1991" fmla="*/ 647554 h 1272306"/>
                    <a:gd name="connsiteX1992" fmla="*/ 636077 w 773802"/>
                    <a:gd name="connsiteY1992" fmla="*/ 631848 h 1272306"/>
                    <a:gd name="connsiteX1993" fmla="*/ 605874 w 773802"/>
                    <a:gd name="connsiteY1993" fmla="*/ 607686 h 1272306"/>
                    <a:gd name="connsiteX1994" fmla="*/ 607082 w 773802"/>
                    <a:gd name="connsiteY1994" fmla="*/ 606478 h 1272306"/>
                    <a:gd name="connsiteX1995" fmla="*/ 611914 w 773802"/>
                    <a:gd name="connsiteY1995" fmla="*/ 608894 h 1272306"/>
                    <a:gd name="connsiteX1996" fmla="*/ 617955 w 773802"/>
                    <a:gd name="connsiteY1996" fmla="*/ 611310 h 1272306"/>
                    <a:gd name="connsiteX1997" fmla="*/ 617955 w 773802"/>
                    <a:gd name="connsiteY1997" fmla="*/ 610102 h 1272306"/>
                    <a:gd name="connsiteX1998" fmla="*/ 613123 w 773802"/>
                    <a:gd name="connsiteY1998" fmla="*/ 605270 h 1272306"/>
                    <a:gd name="connsiteX1999" fmla="*/ 609498 w 773802"/>
                    <a:gd name="connsiteY1999" fmla="*/ 604061 h 1272306"/>
                    <a:gd name="connsiteX2000" fmla="*/ 611914 w 773802"/>
                    <a:gd name="connsiteY2000" fmla="*/ 602853 h 1272306"/>
                    <a:gd name="connsiteX2001" fmla="*/ 611914 w 773802"/>
                    <a:gd name="connsiteY2001" fmla="*/ 602853 h 1272306"/>
                    <a:gd name="connsiteX2002" fmla="*/ 628828 w 773802"/>
                    <a:gd name="connsiteY2002" fmla="*/ 612518 h 1272306"/>
                    <a:gd name="connsiteX2003" fmla="*/ 644534 w 773802"/>
                    <a:gd name="connsiteY2003" fmla="*/ 618559 h 1272306"/>
                    <a:gd name="connsiteX2004" fmla="*/ 680777 w 773802"/>
                    <a:gd name="connsiteY2004" fmla="*/ 656010 h 1272306"/>
                    <a:gd name="connsiteX2005" fmla="*/ 696483 w 773802"/>
                    <a:gd name="connsiteY2005" fmla="*/ 698295 h 1272306"/>
                    <a:gd name="connsiteX2006" fmla="*/ 696483 w 773802"/>
                    <a:gd name="connsiteY2006" fmla="*/ 717625 h 1272306"/>
                    <a:gd name="connsiteX2007" fmla="*/ 695275 w 773802"/>
                    <a:gd name="connsiteY2007" fmla="*/ 721249 h 1272306"/>
                    <a:gd name="connsiteX2008" fmla="*/ 695275 w 773802"/>
                    <a:gd name="connsiteY2008" fmla="*/ 721249 h 1272306"/>
                    <a:gd name="connsiteX2009" fmla="*/ 695275 w 773802"/>
                    <a:gd name="connsiteY2009" fmla="*/ 721249 h 1272306"/>
                    <a:gd name="connsiteX2010" fmla="*/ 619163 w 773802"/>
                    <a:gd name="connsiteY2010" fmla="*/ 662051 h 1272306"/>
                    <a:gd name="connsiteX2011" fmla="*/ 604666 w 773802"/>
                    <a:gd name="connsiteY2011" fmla="*/ 639097 h 1272306"/>
                    <a:gd name="connsiteX2012" fmla="*/ 622788 w 773802"/>
                    <a:gd name="connsiteY2012" fmla="*/ 664467 h 1272306"/>
                    <a:gd name="connsiteX2013" fmla="*/ 623995 w 773802"/>
                    <a:gd name="connsiteY2013" fmla="*/ 663259 h 1272306"/>
                    <a:gd name="connsiteX2014" fmla="*/ 604666 w 773802"/>
                    <a:gd name="connsiteY2014" fmla="*/ 628224 h 1272306"/>
                    <a:gd name="connsiteX2015" fmla="*/ 608290 w 773802"/>
                    <a:gd name="connsiteY2015" fmla="*/ 634264 h 1272306"/>
                    <a:gd name="connsiteX2016" fmla="*/ 623995 w 773802"/>
                    <a:gd name="connsiteY2016" fmla="*/ 654803 h 1272306"/>
                    <a:gd name="connsiteX2017" fmla="*/ 625204 w 773802"/>
                    <a:gd name="connsiteY2017" fmla="*/ 653594 h 1272306"/>
                    <a:gd name="connsiteX2018" fmla="*/ 613123 w 773802"/>
                    <a:gd name="connsiteY2018" fmla="*/ 634264 h 1272306"/>
                    <a:gd name="connsiteX2019" fmla="*/ 604666 w 773802"/>
                    <a:gd name="connsiteY2019" fmla="*/ 620975 h 1272306"/>
                    <a:gd name="connsiteX2020" fmla="*/ 617955 w 773802"/>
                    <a:gd name="connsiteY2020" fmla="*/ 635473 h 1272306"/>
                    <a:gd name="connsiteX2021" fmla="*/ 637285 w 773802"/>
                    <a:gd name="connsiteY2021" fmla="*/ 660843 h 1272306"/>
                    <a:gd name="connsiteX2022" fmla="*/ 638493 w 773802"/>
                    <a:gd name="connsiteY2022" fmla="*/ 659635 h 1272306"/>
                    <a:gd name="connsiteX2023" fmla="*/ 620371 w 773802"/>
                    <a:gd name="connsiteY2023" fmla="*/ 633056 h 1272306"/>
                    <a:gd name="connsiteX2024" fmla="*/ 625204 w 773802"/>
                    <a:gd name="connsiteY2024" fmla="*/ 637889 h 1272306"/>
                    <a:gd name="connsiteX2025" fmla="*/ 639701 w 773802"/>
                    <a:gd name="connsiteY2025" fmla="*/ 653594 h 1272306"/>
                    <a:gd name="connsiteX2026" fmla="*/ 654199 w 773802"/>
                    <a:gd name="connsiteY2026" fmla="*/ 670508 h 1272306"/>
                    <a:gd name="connsiteX2027" fmla="*/ 655407 w 773802"/>
                    <a:gd name="connsiteY2027" fmla="*/ 669300 h 1272306"/>
                    <a:gd name="connsiteX2028" fmla="*/ 631245 w 773802"/>
                    <a:gd name="connsiteY2028" fmla="*/ 639097 h 1272306"/>
                    <a:gd name="connsiteX2029" fmla="*/ 626412 w 773802"/>
                    <a:gd name="connsiteY2029" fmla="*/ 633056 h 1272306"/>
                    <a:gd name="connsiteX2030" fmla="*/ 652991 w 773802"/>
                    <a:gd name="connsiteY2030" fmla="*/ 659635 h 1272306"/>
                    <a:gd name="connsiteX2031" fmla="*/ 654199 w 773802"/>
                    <a:gd name="connsiteY2031" fmla="*/ 657219 h 1272306"/>
                    <a:gd name="connsiteX2032" fmla="*/ 638493 w 773802"/>
                    <a:gd name="connsiteY2032" fmla="*/ 637889 h 1272306"/>
                    <a:gd name="connsiteX2033" fmla="*/ 644534 w 773802"/>
                    <a:gd name="connsiteY2033" fmla="*/ 643929 h 1272306"/>
                    <a:gd name="connsiteX2034" fmla="*/ 646950 w 773802"/>
                    <a:gd name="connsiteY2034" fmla="*/ 647554 h 1272306"/>
                    <a:gd name="connsiteX2035" fmla="*/ 646950 w 773802"/>
                    <a:gd name="connsiteY2035" fmla="*/ 647554 h 1272306"/>
                    <a:gd name="connsiteX2036" fmla="*/ 649366 w 773802"/>
                    <a:gd name="connsiteY2036" fmla="*/ 649970 h 1272306"/>
                    <a:gd name="connsiteX2037" fmla="*/ 656615 w 773802"/>
                    <a:gd name="connsiteY2037" fmla="*/ 658427 h 1272306"/>
                    <a:gd name="connsiteX2038" fmla="*/ 661448 w 773802"/>
                    <a:gd name="connsiteY2038" fmla="*/ 666884 h 1272306"/>
                    <a:gd name="connsiteX2039" fmla="*/ 681985 w 773802"/>
                    <a:gd name="connsiteY2039" fmla="*/ 698295 h 1272306"/>
                    <a:gd name="connsiteX2040" fmla="*/ 691651 w 773802"/>
                    <a:gd name="connsiteY2040" fmla="*/ 729706 h 1272306"/>
                    <a:gd name="connsiteX2041" fmla="*/ 692859 w 773802"/>
                    <a:gd name="connsiteY2041" fmla="*/ 729706 h 1272306"/>
                    <a:gd name="connsiteX2042" fmla="*/ 694066 w 773802"/>
                    <a:gd name="connsiteY2042" fmla="*/ 732122 h 1272306"/>
                    <a:gd name="connsiteX2043" fmla="*/ 688026 w 773802"/>
                    <a:gd name="connsiteY2043" fmla="*/ 732122 h 1272306"/>
                    <a:gd name="connsiteX2044" fmla="*/ 669904 w 773802"/>
                    <a:gd name="connsiteY2044" fmla="*/ 730914 h 1272306"/>
                    <a:gd name="connsiteX2045" fmla="*/ 656615 w 773802"/>
                    <a:gd name="connsiteY2045" fmla="*/ 730914 h 1272306"/>
                    <a:gd name="connsiteX2046" fmla="*/ 657823 w 773802"/>
                    <a:gd name="connsiteY2046" fmla="*/ 727290 h 1272306"/>
                    <a:gd name="connsiteX2047" fmla="*/ 654199 w 773802"/>
                    <a:gd name="connsiteY2047" fmla="*/ 723665 h 1272306"/>
                    <a:gd name="connsiteX2048" fmla="*/ 650574 w 773802"/>
                    <a:gd name="connsiteY2048" fmla="*/ 720041 h 1272306"/>
                    <a:gd name="connsiteX2049" fmla="*/ 649366 w 773802"/>
                    <a:gd name="connsiteY2049" fmla="*/ 721249 h 1272306"/>
                    <a:gd name="connsiteX2050" fmla="*/ 655407 w 773802"/>
                    <a:gd name="connsiteY2050" fmla="*/ 729706 h 1272306"/>
                    <a:gd name="connsiteX2051" fmla="*/ 645742 w 773802"/>
                    <a:gd name="connsiteY2051" fmla="*/ 720041 h 1272306"/>
                    <a:gd name="connsiteX2052" fmla="*/ 634869 w 773802"/>
                    <a:gd name="connsiteY2052" fmla="*/ 697087 h 1272306"/>
                    <a:gd name="connsiteX2053" fmla="*/ 619163 w 773802"/>
                    <a:gd name="connsiteY2053" fmla="*/ 662051 h 1272306"/>
                    <a:gd name="connsiteX2054" fmla="*/ 619163 w 773802"/>
                    <a:gd name="connsiteY2054" fmla="*/ 662051 h 1272306"/>
                    <a:gd name="connsiteX2055" fmla="*/ 568422 w 773802"/>
                    <a:gd name="connsiteY2055" fmla="*/ 666884 h 1272306"/>
                    <a:gd name="connsiteX2056" fmla="*/ 568422 w 773802"/>
                    <a:gd name="connsiteY2056" fmla="*/ 665676 h 1272306"/>
                    <a:gd name="connsiteX2057" fmla="*/ 575671 w 773802"/>
                    <a:gd name="connsiteY2057" fmla="*/ 640305 h 1272306"/>
                    <a:gd name="connsiteX2058" fmla="*/ 573254 w 773802"/>
                    <a:gd name="connsiteY2058" fmla="*/ 680173 h 1272306"/>
                    <a:gd name="connsiteX2059" fmla="*/ 575671 w 773802"/>
                    <a:gd name="connsiteY2059" fmla="*/ 681381 h 1272306"/>
                    <a:gd name="connsiteX2060" fmla="*/ 579295 w 773802"/>
                    <a:gd name="connsiteY2060" fmla="*/ 649970 h 1272306"/>
                    <a:gd name="connsiteX2061" fmla="*/ 580503 w 773802"/>
                    <a:gd name="connsiteY2061" fmla="*/ 668092 h 1272306"/>
                    <a:gd name="connsiteX2062" fmla="*/ 586544 w 773802"/>
                    <a:gd name="connsiteY2062" fmla="*/ 707960 h 1272306"/>
                    <a:gd name="connsiteX2063" fmla="*/ 587752 w 773802"/>
                    <a:gd name="connsiteY2063" fmla="*/ 707960 h 1272306"/>
                    <a:gd name="connsiteX2064" fmla="*/ 584128 w 773802"/>
                    <a:gd name="connsiteY2064" fmla="*/ 685006 h 1272306"/>
                    <a:gd name="connsiteX2065" fmla="*/ 582920 w 773802"/>
                    <a:gd name="connsiteY2065" fmla="*/ 654803 h 1272306"/>
                    <a:gd name="connsiteX2066" fmla="*/ 582920 w 773802"/>
                    <a:gd name="connsiteY2066" fmla="*/ 656010 h 1272306"/>
                    <a:gd name="connsiteX2067" fmla="*/ 584128 w 773802"/>
                    <a:gd name="connsiteY2067" fmla="*/ 656010 h 1272306"/>
                    <a:gd name="connsiteX2068" fmla="*/ 585335 w 773802"/>
                    <a:gd name="connsiteY2068" fmla="*/ 652386 h 1272306"/>
                    <a:gd name="connsiteX2069" fmla="*/ 582920 w 773802"/>
                    <a:gd name="connsiteY2069" fmla="*/ 652386 h 1272306"/>
                    <a:gd name="connsiteX2070" fmla="*/ 581711 w 773802"/>
                    <a:gd name="connsiteY2070" fmla="*/ 654803 h 1272306"/>
                    <a:gd name="connsiteX2071" fmla="*/ 581711 w 773802"/>
                    <a:gd name="connsiteY2071" fmla="*/ 654803 h 1272306"/>
                    <a:gd name="connsiteX2072" fmla="*/ 581711 w 773802"/>
                    <a:gd name="connsiteY2072" fmla="*/ 646346 h 1272306"/>
                    <a:gd name="connsiteX2073" fmla="*/ 581711 w 773802"/>
                    <a:gd name="connsiteY2073" fmla="*/ 651178 h 1272306"/>
                    <a:gd name="connsiteX2074" fmla="*/ 584128 w 773802"/>
                    <a:gd name="connsiteY2074" fmla="*/ 651178 h 1272306"/>
                    <a:gd name="connsiteX2075" fmla="*/ 582920 w 773802"/>
                    <a:gd name="connsiteY2075" fmla="*/ 633056 h 1272306"/>
                    <a:gd name="connsiteX2076" fmla="*/ 582920 w 773802"/>
                    <a:gd name="connsiteY2076" fmla="*/ 628224 h 1272306"/>
                    <a:gd name="connsiteX2077" fmla="*/ 585335 w 773802"/>
                    <a:gd name="connsiteY2077" fmla="*/ 653594 h 1272306"/>
                    <a:gd name="connsiteX2078" fmla="*/ 587752 w 773802"/>
                    <a:gd name="connsiteY2078" fmla="*/ 688630 h 1272306"/>
                    <a:gd name="connsiteX2079" fmla="*/ 588960 w 773802"/>
                    <a:gd name="connsiteY2079" fmla="*/ 688630 h 1272306"/>
                    <a:gd name="connsiteX2080" fmla="*/ 588960 w 773802"/>
                    <a:gd name="connsiteY2080" fmla="*/ 665676 h 1272306"/>
                    <a:gd name="connsiteX2081" fmla="*/ 590168 w 773802"/>
                    <a:gd name="connsiteY2081" fmla="*/ 687422 h 1272306"/>
                    <a:gd name="connsiteX2082" fmla="*/ 599833 w 773802"/>
                    <a:gd name="connsiteY2082" fmla="*/ 752660 h 1272306"/>
                    <a:gd name="connsiteX2083" fmla="*/ 602249 w 773802"/>
                    <a:gd name="connsiteY2083" fmla="*/ 751452 h 1272306"/>
                    <a:gd name="connsiteX2084" fmla="*/ 592585 w 773802"/>
                    <a:gd name="connsiteY2084" fmla="*/ 681381 h 1272306"/>
                    <a:gd name="connsiteX2085" fmla="*/ 582920 w 773802"/>
                    <a:gd name="connsiteY2085" fmla="*/ 617351 h 1272306"/>
                    <a:gd name="connsiteX2086" fmla="*/ 588960 w 773802"/>
                    <a:gd name="connsiteY2086" fmla="*/ 617351 h 1272306"/>
                    <a:gd name="connsiteX2087" fmla="*/ 590168 w 773802"/>
                    <a:gd name="connsiteY2087" fmla="*/ 622183 h 1272306"/>
                    <a:gd name="connsiteX2088" fmla="*/ 590168 w 773802"/>
                    <a:gd name="connsiteY2088" fmla="*/ 622183 h 1272306"/>
                    <a:gd name="connsiteX2089" fmla="*/ 590168 w 773802"/>
                    <a:gd name="connsiteY2089" fmla="*/ 622183 h 1272306"/>
                    <a:gd name="connsiteX2090" fmla="*/ 611914 w 773802"/>
                    <a:gd name="connsiteY2090" fmla="*/ 685006 h 1272306"/>
                    <a:gd name="connsiteX2091" fmla="*/ 620371 w 773802"/>
                    <a:gd name="connsiteY2091" fmla="*/ 730914 h 1272306"/>
                    <a:gd name="connsiteX2092" fmla="*/ 623995 w 773802"/>
                    <a:gd name="connsiteY2092" fmla="*/ 757493 h 1272306"/>
                    <a:gd name="connsiteX2093" fmla="*/ 622788 w 773802"/>
                    <a:gd name="connsiteY2093" fmla="*/ 762325 h 1272306"/>
                    <a:gd name="connsiteX2094" fmla="*/ 622788 w 773802"/>
                    <a:gd name="connsiteY2094" fmla="*/ 757493 h 1272306"/>
                    <a:gd name="connsiteX2095" fmla="*/ 621579 w 773802"/>
                    <a:gd name="connsiteY2095" fmla="*/ 750244 h 1272306"/>
                    <a:gd name="connsiteX2096" fmla="*/ 620371 w 773802"/>
                    <a:gd name="connsiteY2096" fmla="*/ 751452 h 1272306"/>
                    <a:gd name="connsiteX2097" fmla="*/ 620371 w 773802"/>
                    <a:gd name="connsiteY2097" fmla="*/ 764741 h 1272306"/>
                    <a:gd name="connsiteX2098" fmla="*/ 619163 w 773802"/>
                    <a:gd name="connsiteY2098" fmla="*/ 771990 h 1272306"/>
                    <a:gd name="connsiteX2099" fmla="*/ 616747 w 773802"/>
                    <a:gd name="connsiteY2099" fmla="*/ 776823 h 1272306"/>
                    <a:gd name="connsiteX2100" fmla="*/ 616747 w 773802"/>
                    <a:gd name="connsiteY2100" fmla="*/ 776823 h 1272306"/>
                    <a:gd name="connsiteX2101" fmla="*/ 617955 w 773802"/>
                    <a:gd name="connsiteY2101" fmla="*/ 771990 h 1272306"/>
                    <a:gd name="connsiteX2102" fmla="*/ 615538 w 773802"/>
                    <a:gd name="connsiteY2102" fmla="*/ 770782 h 1272306"/>
                    <a:gd name="connsiteX2103" fmla="*/ 613123 w 773802"/>
                    <a:gd name="connsiteY2103" fmla="*/ 781655 h 1272306"/>
                    <a:gd name="connsiteX2104" fmla="*/ 614331 w 773802"/>
                    <a:gd name="connsiteY2104" fmla="*/ 774407 h 1272306"/>
                    <a:gd name="connsiteX2105" fmla="*/ 613123 w 773802"/>
                    <a:gd name="connsiteY2105" fmla="*/ 774407 h 1272306"/>
                    <a:gd name="connsiteX2106" fmla="*/ 611914 w 773802"/>
                    <a:gd name="connsiteY2106" fmla="*/ 780447 h 1272306"/>
                    <a:gd name="connsiteX2107" fmla="*/ 610706 w 773802"/>
                    <a:gd name="connsiteY2107" fmla="*/ 773198 h 1272306"/>
                    <a:gd name="connsiteX2108" fmla="*/ 609498 w 773802"/>
                    <a:gd name="connsiteY2108" fmla="*/ 762325 h 1272306"/>
                    <a:gd name="connsiteX2109" fmla="*/ 608290 w 773802"/>
                    <a:gd name="connsiteY2109" fmla="*/ 762325 h 1272306"/>
                    <a:gd name="connsiteX2110" fmla="*/ 608290 w 773802"/>
                    <a:gd name="connsiteY2110" fmla="*/ 770782 h 1272306"/>
                    <a:gd name="connsiteX2111" fmla="*/ 607082 w 773802"/>
                    <a:gd name="connsiteY2111" fmla="*/ 768366 h 1272306"/>
                    <a:gd name="connsiteX2112" fmla="*/ 587752 w 773802"/>
                    <a:gd name="connsiteY2112" fmla="*/ 746620 h 1272306"/>
                    <a:gd name="connsiteX2113" fmla="*/ 569630 w 773802"/>
                    <a:gd name="connsiteY2113" fmla="*/ 715209 h 1272306"/>
                    <a:gd name="connsiteX2114" fmla="*/ 568422 w 773802"/>
                    <a:gd name="connsiteY2114" fmla="*/ 666884 h 1272306"/>
                    <a:gd name="connsiteX2115" fmla="*/ 568422 w 773802"/>
                    <a:gd name="connsiteY2115" fmla="*/ 666884 h 1272306"/>
                    <a:gd name="connsiteX2116" fmla="*/ 544260 w 773802"/>
                    <a:gd name="connsiteY2116" fmla="*/ 618559 h 1272306"/>
                    <a:gd name="connsiteX2117" fmla="*/ 563589 w 773802"/>
                    <a:gd name="connsiteY2117" fmla="*/ 588356 h 1272306"/>
                    <a:gd name="connsiteX2118" fmla="*/ 567214 w 773802"/>
                    <a:gd name="connsiteY2118" fmla="*/ 578691 h 1272306"/>
                    <a:gd name="connsiteX2119" fmla="*/ 567214 w 773802"/>
                    <a:gd name="connsiteY2119" fmla="*/ 575066 h 1272306"/>
                    <a:gd name="connsiteX2120" fmla="*/ 567214 w 773802"/>
                    <a:gd name="connsiteY2120" fmla="*/ 575066 h 1272306"/>
                    <a:gd name="connsiteX2121" fmla="*/ 568422 w 773802"/>
                    <a:gd name="connsiteY2121" fmla="*/ 577482 h 1272306"/>
                    <a:gd name="connsiteX2122" fmla="*/ 563589 w 773802"/>
                    <a:gd name="connsiteY2122" fmla="*/ 594396 h 1272306"/>
                    <a:gd name="connsiteX2123" fmla="*/ 557549 w 773802"/>
                    <a:gd name="connsiteY2123" fmla="*/ 608894 h 1272306"/>
                    <a:gd name="connsiteX2124" fmla="*/ 558757 w 773802"/>
                    <a:gd name="connsiteY2124" fmla="*/ 610102 h 1272306"/>
                    <a:gd name="connsiteX2125" fmla="*/ 567214 w 773802"/>
                    <a:gd name="connsiteY2125" fmla="*/ 593188 h 1272306"/>
                    <a:gd name="connsiteX2126" fmla="*/ 569630 w 773802"/>
                    <a:gd name="connsiteY2126" fmla="*/ 583523 h 1272306"/>
                    <a:gd name="connsiteX2127" fmla="*/ 570839 w 773802"/>
                    <a:gd name="connsiteY2127" fmla="*/ 585939 h 1272306"/>
                    <a:gd name="connsiteX2128" fmla="*/ 561173 w 773802"/>
                    <a:gd name="connsiteY2128" fmla="*/ 611310 h 1272306"/>
                    <a:gd name="connsiteX2129" fmla="*/ 545467 w 773802"/>
                    <a:gd name="connsiteY2129" fmla="*/ 639097 h 1272306"/>
                    <a:gd name="connsiteX2130" fmla="*/ 546676 w 773802"/>
                    <a:gd name="connsiteY2130" fmla="*/ 640305 h 1272306"/>
                    <a:gd name="connsiteX2131" fmla="*/ 564798 w 773802"/>
                    <a:gd name="connsiteY2131" fmla="*/ 610102 h 1272306"/>
                    <a:gd name="connsiteX2132" fmla="*/ 568422 w 773802"/>
                    <a:gd name="connsiteY2132" fmla="*/ 602853 h 1272306"/>
                    <a:gd name="connsiteX2133" fmla="*/ 558757 w 773802"/>
                    <a:gd name="connsiteY2133" fmla="*/ 629432 h 1272306"/>
                    <a:gd name="connsiteX2134" fmla="*/ 559965 w 773802"/>
                    <a:gd name="connsiteY2134" fmla="*/ 630640 h 1272306"/>
                    <a:gd name="connsiteX2135" fmla="*/ 569630 w 773802"/>
                    <a:gd name="connsiteY2135" fmla="*/ 610102 h 1272306"/>
                    <a:gd name="connsiteX2136" fmla="*/ 561173 w 773802"/>
                    <a:gd name="connsiteY2136" fmla="*/ 639097 h 1272306"/>
                    <a:gd name="connsiteX2137" fmla="*/ 562382 w 773802"/>
                    <a:gd name="connsiteY2137" fmla="*/ 640305 h 1272306"/>
                    <a:gd name="connsiteX2138" fmla="*/ 573254 w 773802"/>
                    <a:gd name="connsiteY2138" fmla="*/ 594396 h 1272306"/>
                    <a:gd name="connsiteX2139" fmla="*/ 574463 w 773802"/>
                    <a:gd name="connsiteY2139" fmla="*/ 600437 h 1272306"/>
                    <a:gd name="connsiteX2140" fmla="*/ 575671 w 773802"/>
                    <a:gd name="connsiteY2140" fmla="*/ 606478 h 1272306"/>
                    <a:gd name="connsiteX2141" fmla="*/ 575671 w 773802"/>
                    <a:gd name="connsiteY2141" fmla="*/ 606478 h 1272306"/>
                    <a:gd name="connsiteX2142" fmla="*/ 567214 w 773802"/>
                    <a:gd name="connsiteY2142" fmla="*/ 651178 h 1272306"/>
                    <a:gd name="connsiteX2143" fmla="*/ 551508 w 773802"/>
                    <a:gd name="connsiteY2143" fmla="*/ 701919 h 1272306"/>
                    <a:gd name="connsiteX2144" fmla="*/ 511640 w 773802"/>
                    <a:gd name="connsiteY2144" fmla="*/ 726082 h 1272306"/>
                    <a:gd name="connsiteX2145" fmla="*/ 500767 w 773802"/>
                    <a:gd name="connsiteY2145" fmla="*/ 727290 h 1272306"/>
                    <a:gd name="connsiteX2146" fmla="*/ 494726 w 773802"/>
                    <a:gd name="connsiteY2146" fmla="*/ 728498 h 1272306"/>
                    <a:gd name="connsiteX2147" fmla="*/ 489894 w 773802"/>
                    <a:gd name="connsiteY2147" fmla="*/ 724874 h 1272306"/>
                    <a:gd name="connsiteX2148" fmla="*/ 489894 w 773802"/>
                    <a:gd name="connsiteY2148" fmla="*/ 718833 h 1272306"/>
                    <a:gd name="connsiteX2149" fmla="*/ 494726 w 773802"/>
                    <a:gd name="connsiteY2149" fmla="*/ 703128 h 1272306"/>
                    <a:gd name="connsiteX2150" fmla="*/ 497143 w 773802"/>
                    <a:gd name="connsiteY2150" fmla="*/ 688630 h 1272306"/>
                    <a:gd name="connsiteX2151" fmla="*/ 497143 w 773802"/>
                    <a:gd name="connsiteY2151" fmla="*/ 658427 h 1272306"/>
                    <a:gd name="connsiteX2152" fmla="*/ 523721 w 773802"/>
                    <a:gd name="connsiteY2152" fmla="*/ 628224 h 1272306"/>
                    <a:gd name="connsiteX2153" fmla="*/ 544260 w 773802"/>
                    <a:gd name="connsiteY2153" fmla="*/ 618559 h 1272306"/>
                    <a:gd name="connsiteX2154" fmla="*/ 544260 w 773802"/>
                    <a:gd name="connsiteY2154" fmla="*/ 618559 h 1272306"/>
                    <a:gd name="connsiteX2155" fmla="*/ 543051 w 773802"/>
                    <a:gd name="connsiteY2155" fmla="*/ 599229 h 1272306"/>
                    <a:gd name="connsiteX2156" fmla="*/ 545467 w 773802"/>
                    <a:gd name="connsiteY2156" fmla="*/ 599229 h 1272306"/>
                    <a:gd name="connsiteX2157" fmla="*/ 552717 w 773802"/>
                    <a:gd name="connsiteY2157" fmla="*/ 599229 h 1272306"/>
                    <a:gd name="connsiteX2158" fmla="*/ 551508 w 773802"/>
                    <a:gd name="connsiteY2158" fmla="*/ 600437 h 1272306"/>
                    <a:gd name="connsiteX2159" fmla="*/ 543051 w 773802"/>
                    <a:gd name="connsiteY2159" fmla="*/ 599229 h 1272306"/>
                    <a:gd name="connsiteX2160" fmla="*/ 516473 w 773802"/>
                    <a:gd name="connsiteY2160" fmla="*/ 582315 h 1272306"/>
                    <a:gd name="connsiteX2161" fmla="*/ 512848 w 773802"/>
                    <a:gd name="connsiteY2161" fmla="*/ 578691 h 1272306"/>
                    <a:gd name="connsiteX2162" fmla="*/ 511640 w 773802"/>
                    <a:gd name="connsiteY2162" fmla="*/ 573858 h 1272306"/>
                    <a:gd name="connsiteX2163" fmla="*/ 512848 w 773802"/>
                    <a:gd name="connsiteY2163" fmla="*/ 569026 h 1272306"/>
                    <a:gd name="connsiteX2164" fmla="*/ 511640 w 773802"/>
                    <a:gd name="connsiteY2164" fmla="*/ 560569 h 1272306"/>
                    <a:gd name="connsiteX2165" fmla="*/ 511640 w 773802"/>
                    <a:gd name="connsiteY2165" fmla="*/ 559361 h 1272306"/>
                    <a:gd name="connsiteX2166" fmla="*/ 512848 w 773802"/>
                    <a:gd name="connsiteY2166" fmla="*/ 555736 h 1272306"/>
                    <a:gd name="connsiteX2167" fmla="*/ 512848 w 773802"/>
                    <a:gd name="connsiteY2167" fmla="*/ 554528 h 1272306"/>
                    <a:gd name="connsiteX2168" fmla="*/ 517681 w 773802"/>
                    <a:gd name="connsiteY2168" fmla="*/ 550904 h 1272306"/>
                    <a:gd name="connsiteX2169" fmla="*/ 563589 w 773802"/>
                    <a:gd name="connsiteY2169" fmla="*/ 535198 h 1272306"/>
                    <a:gd name="connsiteX2170" fmla="*/ 563589 w 773802"/>
                    <a:gd name="connsiteY2170" fmla="*/ 535198 h 1272306"/>
                    <a:gd name="connsiteX2171" fmla="*/ 567214 w 773802"/>
                    <a:gd name="connsiteY2171" fmla="*/ 546072 h 1272306"/>
                    <a:gd name="connsiteX2172" fmla="*/ 567214 w 773802"/>
                    <a:gd name="connsiteY2172" fmla="*/ 567818 h 1272306"/>
                    <a:gd name="connsiteX2173" fmla="*/ 563589 w 773802"/>
                    <a:gd name="connsiteY2173" fmla="*/ 572650 h 1272306"/>
                    <a:gd name="connsiteX2174" fmla="*/ 562382 w 773802"/>
                    <a:gd name="connsiteY2174" fmla="*/ 576275 h 1272306"/>
                    <a:gd name="connsiteX2175" fmla="*/ 561173 w 773802"/>
                    <a:gd name="connsiteY2175" fmla="*/ 576275 h 1272306"/>
                    <a:gd name="connsiteX2176" fmla="*/ 557549 w 773802"/>
                    <a:gd name="connsiteY2176" fmla="*/ 577482 h 1272306"/>
                    <a:gd name="connsiteX2177" fmla="*/ 549092 w 773802"/>
                    <a:gd name="connsiteY2177" fmla="*/ 578691 h 1272306"/>
                    <a:gd name="connsiteX2178" fmla="*/ 549092 w 773802"/>
                    <a:gd name="connsiteY2178" fmla="*/ 581107 h 1272306"/>
                    <a:gd name="connsiteX2179" fmla="*/ 557549 w 773802"/>
                    <a:gd name="connsiteY2179" fmla="*/ 582315 h 1272306"/>
                    <a:gd name="connsiteX2180" fmla="*/ 559965 w 773802"/>
                    <a:gd name="connsiteY2180" fmla="*/ 582315 h 1272306"/>
                    <a:gd name="connsiteX2181" fmla="*/ 558757 w 773802"/>
                    <a:gd name="connsiteY2181" fmla="*/ 584731 h 1272306"/>
                    <a:gd name="connsiteX2182" fmla="*/ 555132 w 773802"/>
                    <a:gd name="connsiteY2182" fmla="*/ 585939 h 1272306"/>
                    <a:gd name="connsiteX2183" fmla="*/ 551508 w 773802"/>
                    <a:gd name="connsiteY2183" fmla="*/ 585939 h 1272306"/>
                    <a:gd name="connsiteX2184" fmla="*/ 543051 w 773802"/>
                    <a:gd name="connsiteY2184" fmla="*/ 585939 h 1272306"/>
                    <a:gd name="connsiteX2185" fmla="*/ 543051 w 773802"/>
                    <a:gd name="connsiteY2185" fmla="*/ 588356 h 1272306"/>
                    <a:gd name="connsiteX2186" fmla="*/ 553925 w 773802"/>
                    <a:gd name="connsiteY2186" fmla="*/ 589564 h 1272306"/>
                    <a:gd name="connsiteX2187" fmla="*/ 557549 w 773802"/>
                    <a:gd name="connsiteY2187" fmla="*/ 589564 h 1272306"/>
                    <a:gd name="connsiteX2188" fmla="*/ 556341 w 773802"/>
                    <a:gd name="connsiteY2188" fmla="*/ 593188 h 1272306"/>
                    <a:gd name="connsiteX2189" fmla="*/ 555132 w 773802"/>
                    <a:gd name="connsiteY2189" fmla="*/ 593188 h 1272306"/>
                    <a:gd name="connsiteX2190" fmla="*/ 549092 w 773802"/>
                    <a:gd name="connsiteY2190" fmla="*/ 594396 h 1272306"/>
                    <a:gd name="connsiteX2191" fmla="*/ 549092 w 773802"/>
                    <a:gd name="connsiteY2191" fmla="*/ 598021 h 1272306"/>
                    <a:gd name="connsiteX2192" fmla="*/ 553925 w 773802"/>
                    <a:gd name="connsiteY2192" fmla="*/ 598021 h 1272306"/>
                    <a:gd name="connsiteX2193" fmla="*/ 552717 w 773802"/>
                    <a:gd name="connsiteY2193" fmla="*/ 600437 h 1272306"/>
                    <a:gd name="connsiteX2194" fmla="*/ 543051 w 773802"/>
                    <a:gd name="connsiteY2194" fmla="*/ 599229 h 1272306"/>
                    <a:gd name="connsiteX2195" fmla="*/ 533386 w 773802"/>
                    <a:gd name="connsiteY2195" fmla="*/ 596813 h 1272306"/>
                    <a:gd name="connsiteX2196" fmla="*/ 533386 w 773802"/>
                    <a:gd name="connsiteY2196" fmla="*/ 598021 h 1272306"/>
                    <a:gd name="connsiteX2197" fmla="*/ 537010 w 773802"/>
                    <a:gd name="connsiteY2197" fmla="*/ 601645 h 1272306"/>
                    <a:gd name="connsiteX2198" fmla="*/ 526138 w 773802"/>
                    <a:gd name="connsiteY2198" fmla="*/ 595604 h 1272306"/>
                    <a:gd name="connsiteX2199" fmla="*/ 516473 w 773802"/>
                    <a:gd name="connsiteY2199" fmla="*/ 582315 h 1272306"/>
                    <a:gd name="connsiteX2200" fmla="*/ 516473 w 773802"/>
                    <a:gd name="connsiteY2200" fmla="*/ 582315 h 1272306"/>
                    <a:gd name="connsiteX2201" fmla="*/ 516473 w 773802"/>
                    <a:gd name="connsiteY2201" fmla="*/ 582315 h 1272306"/>
                    <a:gd name="connsiteX2202" fmla="*/ 437945 w 773802"/>
                    <a:gd name="connsiteY2202" fmla="*/ 605270 h 1272306"/>
                    <a:gd name="connsiteX2203" fmla="*/ 425864 w 773802"/>
                    <a:gd name="connsiteY2203" fmla="*/ 613726 h 1272306"/>
                    <a:gd name="connsiteX2204" fmla="*/ 425864 w 773802"/>
                    <a:gd name="connsiteY2204" fmla="*/ 610102 h 1272306"/>
                    <a:gd name="connsiteX2205" fmla="*/ 472980 w 773802"/>
                    <a:gd name="connsiteY2205" fmla="*/ 582315 h 1272306"/>
                    <a:gd name="connsiteX2206" fmla="*/ 471772 w 773802"/>
                    <a:gd name="connsiteY2206" fmla="*/ 579899 h 1272306"/>
                    <a:gd name="connsiteX2207" fmla="*/ 443986 w 773802"/>
                    <a:gd name="connsiteY2207" fmla="*/ 593188 h 1272306"/>
                    <a:gd name="connsiteX2208" fmla="*/ 425864 w 773802"/>
                    <a:gd name="connsiteY2208" fmla="*/ 605270 h 1272306"/>
                    <a:gd name="connsiteX2209" fmla="*/ 425864 w 773802"/>
                    <a:gd name="connsiteY2209" fmla="*/ 604061 h 1272306"/>
                    <a:gd name="connsiteX2210" fmla="*/ 456067 w 773802"/>
                    <a:gd name="connsiteY2210" fmla="*/ 582315 h 1272306"/>
                    <a:gd name="connsiteX2211" fmla="*/ 456067 w 773802"/>
                    <a:gd name="connsiteY2211" fmla="*/ 581107 h 1272306"/>
                    <a:gd name="connsiteX2212" fmla="*/ 427072 w 773802"/>
                    <a:gd name="connsiteY2212" fmla="*/ 600437 h 1272306"/>
                    <a:gd name="connsiteX2213" fmla="*/ 427072 w 773802"/>
                    <a:gd name="connsiteY2213" fmla="*/ 599229 h 1272306"/>
                    <a:gd name="connsiteX2214" fmla="*/ 462107 w 773802"/>
                    <a:gd name="connsiteY2214" fmla="*/ 577482 h 1272306"/>
                    <a:gd name="connsiteX2215" fmla="*/ 458483 w 773802"/>
                    <a:gd name="connsiteY2215" fmla="*/ 579899 h 1272306"/>
                    <a:gd name="connsiteX2216" fmla="*/ 459691 w 773802"/>
                    <a:gd name="connsiteY2216" fmla="*/ 582315 h 1272306"/>
                    <a:gd name="connsiteX2217" fmla="*/ 465732 w 773802"/>
                    <a:gd name="connsiteY2217" fmla="*/ 578691 h 1272306"/>
                    <a:gd name="connsiteX2218" fmla="*/ 462107 w 773802"/>
                    <a:gd name="connsiteY2218" fmla="*/ 577482 h 1272306"/>
                    <a:gd name="connsiteX2219" fmla="*/ 509224 w 773802"/>
                    <a:gd name="connsiteY2219" fmla="*/ 559361 h 1272306"/>
                    <a:gd name="connsiteX2220" fmla="*/ 509224 w 773802"/>
                    <a:gd name="connsiteY2220" fmla="*/ 564193 h 1272306"/>
                    <a:gd name="connsiteX2221" fmla="*/ 508016 w 773802"/>
                    <a:gd name="connsiteY2221" fmla="*/ 571442 h 1272306"/>
                    <a:gd name="connsiteX2222" fmla="*/ 509224 w 773802"/>
                    <a:gd name="connsiteY2222" fmla="*/ 578691 h 1272306"/>
                    <a:gd name="connsiteX2223" fmla="*/ 437945 w 773802"/>
                    <a:gd name="connsiteY2223" fmla="*/ 605270 h 1272306"/>
                    <a:gd name="connsiteX2224" fmla="*/ 437945 w 773802"/>
                    <a:gd name="connsiteY2224" fmla="*/ 605270 h 1272306"/>
                    <a:gd name="connsiteX2225" fmla="*/ 404117 w 773802"/>
                    <a:gd name="connsiteY2225" fmla="*/ 630640 h 1272306"/>
                    <a:gd name="connsiteX2226" fmla="*/ 372706 w 773802"/>
                    <a:gd name="connsiteY2226" fmla="*/ 674132 h 1272306"/>
                    <a:gd name="connsiteX2227" fmla="*/ 372706 w 773802"/>
                    <a:gd name="connsiteY2227" fmla="*/ 674132 h 1272306"/>
                    <a:gd name="connsiteX2228" fmla="*/ 414990 w 773802"/>
                    <a:gd name="connsiteY2228" fmla="*/ 617351 h 1272306"/>
                    <a:gd name="connsiteX2229" fmla="*/ 418615 w 773802"/>
                    <a:gd name="connsiteY2229" fmla="*/ 618559 h 1272306"/>
                    <a:gd name="connsiteX2230" fmla="*/ 404117 w 773802"/>
                    <a:gd name="connsiteY2230" fmla="*/ 630640 h 1272306"/>
                    <a:gd name="connsiteX2231" fmla="*/ 404117 w 773802"/>
                    <a:gd name="connsiteY2231" fmla="*/ 630640 h 1272306"/>
                    <a:gd name="connsiteX2232" fmla="*/ 404117 w 773802"/>
                    <a:gd name="connsiteY2232" fmla="*/ 630640 h 1272306"/>
                    <a:gd name="connsiteX2233" fmla="*/ 308676 w 773802"/>
                    <a:gd name="connsiteY2233" fmla="*/ 942336 h 1272306"/>
                    <a:gd name="connsiteX2234" fmla="*/ 307467 w 773802"/>
                    <a:gd name="connsiteY2234" fmla="*/ 944752 h 1272306"/>
                    <a:gd name="connsiteX2235" fmla="*/ 309884 w 773802"/>
                    <a:gd name="connsiteY2235" fmla="*/ 933879 h 1272306"/>
                    <a:gd name="connsiteX2236" fmla="*/ 308676 w 773802"/>
                    <a:gd name="connsiteY2236" fmla="*/ 932671 h 1272306"/>
                    <a:gd name="connsiteX2237" fmla="*/ 302635 w 773802"/>
                    <a:gd name="connsiteY2237" fmla="*/ 950793 h 1272306"/>
                    <a:gd name="connsiteX2238" fmla="*/ 302635 w 773802"/>
                    <a:gd name="connsiteY2238" fmla="*/ 950793 h 1272306"/>
                    <a:gd name="connsiteX2239" fmla="*/ 302635 w 773802"/>
                    <a:gd name="connsiteY2239" fmla="*/ 949584 h 1272306"/>
                    <a:gd name="connsiteX2240" fmla="*/ 303843 w 773802"/>
                    <a:gd name="connsiteY2240" fmla="*/ 945960 h 1272306"/>
                    <a:gd name="connsiteX2241" fmla="*/ 302635 w 773802"/>
                    <a:gd name="connsiteY2241" fmla="*/ 944752 h 1272306"/>
                    <a:gd name="connsiteX2242" fmla="*/ 302635 w 773802"/>
                    <a:gd name="connsiteY2242" fmla="*/ 944752 h 1272306"/>
                    <a:gd name="connsiteX2243" fmla="*/ 302635 w 773802"/>
                    <a:gd name="connsiteY2243" fmla="*/ 944752 h 1272306"/>
                    <a:gd name="connsiteX2244" fmla="*/ 302635 w 773802"/>
                    <a:gd name="connsiteY2244" fmla="*/ 944752 h 1272306"/>
                    <a:gd name="connsiteX2245" fmla="*/ 300219 w 773802"/>
                    <a:gd name="connsiteY2245" fmla="*/ 947168 h 1272306"/>
                    <a:gd name="connsiteX2246" fmla="*/ 300219 w 773802"/>
                    <a:gd name="connsiteY2246" fmla="*/ 947168 h 1272306"/>
                    <a:gd name="connsiteX2247" fmla="*/ 301427 w 773802"/>
                    <a:gd name="connsiteY2247" fmla="*/ 942336 h 1272306"/>
                    <a:gd name="connsiteX2248" fmla="*/ 309884 w 773802"/>
                    <a:gd name="connsiteY2248" fmla="*/ 908508 h 1272306"/>
                    <a:gd name="connsiteX2249" fmla="*/ 323173 w 773802"/>
                    <a:gd name="connsiteY2249" fmla="*/ 854143 h 1272306"/>
                    <a:gd name="connsiteX2250" fmla="*/ 323173 w 773802"/>
                    <a:gd name="connsiteY2250" fmla="*/ 854143 h 1272306"/>
                    <a:gd name="connsiteX2251" fmla="*/ 324381 w 773802"/>
                    <a:gd name="connsiteY2251" fmla="*/ 852935 h 1272306"/>
                    <a:gd name="connsiteX2252" fmla="*/ 318341 w 773802"/>
                    <a:gd name="connsiteY2252" fmla="*/ 877097 h 1272306"/>
                    <a:gd name="connsiteX2253" fmla="*/ 308676 w 773802"/>
                    <a:gd name="connsiteY2253" fmla="*/ 920590 h 1272306"/>
                    <a:gd name="connsiteX2254" fmla="*/ 311092 w 773802"/>
                    <a:gd name="connsiteY2254" fmla="*/ 921797 h 1272306"/>
                    <a:gd name="connsiteX2255" fmla="*/ 315924 w 773802"/>
                    <a:gd name="connsiteY2255" fmla="*/ 906092 h 1272306"/>
                    <a:gd name="connsiteX2256" fmla="*/ 315924 w 773802"/>
                    <a:gd name="connsiteY2256" fmla="*/ 910924 h 1272306"/>
                    <a:gd name="connsiteX2257" fmla="*/ 317133 w 773802"/>
                    <a:gd name="connsiteY2257" fmla="*/ 912133 h 1272306"/>
                    <a:gd name="connsiteX2258" fmla="*/ 323173 w 773802"/>
                    <a:gd name="connsiteY2258" fmla="*/ 889178 h 1272306"/>
                    <a:gd name="connsiteX2259" fmla="*/ 328005 w 773802"/>
                    <a:gd name="connsiteY2259" fmla="*/ 860183 h 1272306"/>
                    <a:gd name="connsiteX2260" fmla="*/ 326798 w 773802"/>
                    <a:gd name="connsiteY2260" fmla="*/ 860183 h 1272306"/>
                    <a:gd name="connsiteX2261" fmla="*/ 325589 w 773802"/>
                    <a:gd name="connsiteY2261" fmla="*/ 863808 h 1272306"/>
                    <a:gd name="connsiteX2262" fmla="*/ 329214 w 773802"/>
                    <a:gd name="connsiteY2262" fmla="*/ 849310 h 1272306"/>
                    <a:gd name="connsiteX2263" fmla="*/ 330422 w 773802"/>
                    <a:gd name="connsiteY2263" fmla="*/ 848102 h 1272306"/>
                    <a:gd name="connsiteX2264" fmla="*/ 328005 w 773802"/>
                    <a:gd name="connsiteY2264" fmla="*/ 856559 h 1272306"/>
                    <a:gd name="connsiteX2265" fmla="*/ 329214 w 773802"/>
                    <a:gd name="connsiteY2265" fmla="*/ 856559 h 1272306"/>
                    <a:gd name="connsiteX2266" fmla="*/ 332838 w 773802"/>
                    <a:gd name="connsiteY2266" fmla="*/ 846894 h 1272306"/>
                    <a:gd name="connsiteX2267" fmla="*/ 334046 w 773802"/>
                    <a:gd name="connsiteY2267" fmla="*/ 839645 h 1272306"/>
                    <a:gd name="connsiteX2268" fmla="*/ 332838 w 773802"/>
                    <a:gd name="connsiteY2268" fmla="*/ 838437 h 1272306"/>
                    <a:gd name="connsiteX2269" fmla="*/ 331630 w 773802"/>
                    <a:gd name="connsiteY2269" fmla="*/ 840853 h 1272306"/>
                    <a:gd name="connsiteX2270" fmla="*/ 331630 w 773802"/>
                    <a:gd name="connsiteY2270" fmla="*/ 836021 h 1272306"/>
                    <a:gd name="connsiteX2271" fmla="*/ 331630 w 773802"/>
                    <a:gd name="connsiteY2271" fmla="*/ 834813 h 1272306"/>
                    <a:gd name="connsiteX2272" fmla="*/ 334046 w 773802"/>
                    <a:gd name="connsiteY2272" fmla="*/ 834813 h 1272306"/>
                    <a:gd name="connsiteX2273" fmla="*/ 350960 w 773802"/>
                    <a:gd name="connsiteY2273" fmla="*/ 755077 h 1272306"/>
                    <a:gd name="connsiteX2274" fmla="*/ 366665 w 773802"/>
                    <a:gd name="connsiteY2274" fmla="*/ 687422 h 1272306"/>
                    <a:gd name="connsiteX2275" fmla="*/ 369082 w 773802"/>
                    <a:gd name="connsiteY2275" fmla="*/ 672924 h 1272306"/>
                    <a:gd name="connsiteX2276" fmla="*/ 370290 w 773802"/>
                    <a:gd name="connsiteY2276" fmla="*/ 677757 h 1272306"/>
                    <a:gd name="connsiteX2277" fmla="*/ 314716 w 773802"/>
                    <a:gd name="connsiteY2277" fmla="*/ 918173 h 1272306"/>
                    <a:gd name="connsiteX2278" fmla="*/ 314716 w 773802"/>
                    <a:gd name="connsiteY2278" fmla="*/ 916965 h 1272306"/>
                    <a:gd name="connsiteX2279" fmla="*/ 313508 w 773802"/>
                    <a:gd name="connsiteY2279" fmla="*/ 916965 h 1272306"/>
                    <a:gd name="connsiteX2280" fmla="*/ 312300 w 773802"/>
                    <a:gd name="connsiteY2280" fmla="*/ 921797 h 1272306"/>
                    <a:gd name="connsiteX2281" fmla="*/ 312300 w 773802"/>
                    <a:gd name="connsiteY2281" fmla="*/ 925422 h 1272306"/>
                    <a:gd name="connsiteX2282" fmla="*/ 313508 w 773802"/>
                    <a:gd name="connsiteY2282" fmla="*/ 926630 h 1272306"/>
                    <a:gd name="connsiteX2283" fmla="*/ 313508 w 773802"/>
                    <a:gd name="connsiteY2283" fmla="*/ 926630 h 1272306"/>
                    <a:gd name="connsiteX2284" fmla="*/ 308676 w 773802"/>
                    <a:gd name="connsiteY2284" fmla="*/ 942336 h 1272306"/>
                    <a:gd name="connsiteX2285" fmla="*/ 308676 w 773802"/>
                    <a:gd name="connsiteY2285" fmla="*/ 942336 h 1272306"/>
                    <a:gd name="connsiteX2286" fmla="*/ 300219 w 773802"/>
                    <a:gd name="connsiteY2286" fmla="*/ 950793 h 1272306"/>
                    <a:gd name="connsiteX2287" fmla="*/ 301427 w 773802"/>
                    <a:gd name="connsiteY2287" fmla="*/ 953209 h 1272306"/>
                    <a:gd name="connsiteX2288" fmla="*/ 283305 w 773802"/>
                    <a:gd name="connsiteY2288" fmla="*/ 1008782 h 1272306"/>
                    <a:gd name="connsiteX2289" fmla="*/ 276056 w 773802"/>
                    <a:gd name="connsiteY2289" fmla="*/ 1028112 h 1272306"/>
                    <a:gd name="connsiteX2290" fmla="*/ 277264 w 773802"/>
                    <a:gd name="connsiteY2290" fmla="*/ 1019655 h 1272306"/>
                    <a:gd name="connsiteX2291" fmla="*/ 279681 w 773802"/>
                    <a:gd name="connsiteY2291" fmla="*/ 1011199 h 1272306"/>
                    <a:gd name="connsiteX2292" fmla="*/ 296595 w 773802"/>
                    <a:gd name="connsiteY2292" fmla="*/ 961666 h 1272306"/>
                    <a:gd name="connsiteX2293" fmla="*/ 300219 w 773802"/>
                    <a:gd name="connsiteY2293" fmla="*/ 950793 h 1272306"/>
                    <a:gd name="connsiteX2294" fmla="*/ 305052 w 773802"/>
                    <a:gd name="connsiteY2294" fmla="*/ 954417 h 1272306"/>
                    <a:gd name="connsiteX2295" fmla="*/ 271224 w 773802"/>
                    <a:gd name="connsiteY2295" fmla="*/ 1048650 h 1272306"/>
                    <a:gd name="connsiteX2296" fmla="*/ 271224 w 773802"/>
                    <a:gd name="connsiteY2296" fmla="*/ 1047442 h 1272306"/>
                    <a:gd name="connsiteX2297" fmla="*/ 273640 w 773802"/>
                    <a:gd name="connsiteY2297" fmla="*/ 1038985 h 1272306"/>
                    <a:gd name="connsiteX2298" fmla="*/ 284513 w 773802"/>
                    <a:gd name="connsiteY2298" fmla="*/ 1009991 h 1272306"/>
                    <a:gd name="connsiteX2299" fmla="*/ 302635 w 773802"/>
                    <a:gd name="connsiteY2299" fmla="*/ 952000 h 1272306"/>
                    <a:gd name="connsiteX2300" fmla="*/ 305052 w 773802"/>
                    <a:gd name="connsiteY2300" fmla="*/ 954417 h 1272306"/>
                    <a:gd name="connsiteX2301" fmla="*/ 305052 w 773802"/>
                    <a:gd name="connsiteY2301" fmla="*/ 954417 h 1272306"/>
                    <a:gd name="connsiteX2302" fmla="*/ 276056 w 773802"/>
                    <a:gd name="connsiteY2302" fmla="*/ 991869 h 1272306"/>
                    <a:gd name="connsiteX2303" fmla="*/ 295386 w 773802"/>
                    <a:gd name="connsiteY2303" fmla="*/ 929046 h 1272306"/>
                    <a:gd name="connsiteX2304" fmla="*/ 284513 w 773802"/>
                    <a:gd name="connsiteY2304" fmla="*/ 967706 h 1272306"/>
                    <a:gd name="connsiteX2305" fmla="*/ 276056 w 773802"/>
                    <a:gd name="connsiteY2305" fmla="*/ 995493 h 1272306"/>
                    <a:gd name="connsiteX2306" fmla="*/ 276056 w 773802"/>
                    <a:gd name="connsiteY2306" fmla="*/ 991869 h 1272306"/>
                    <a:gd name="connsiteX2307" fmla="*/ 276056 w 773802"/>
                    <a:gd name="connsiteY2307" fmla="*/ 991869 h 1272306"/>
                    <a:gd name="connsiteX2308" fmla="*/ 306259 w 773802"/>
                    <a:gd name="connsiteY2308" fmla="*/ 891594 h 1272306"/>
                    <a:gd name="connsiteX2309" fmla="*/ 308676 w 773802"/>
                    <a:gd name="connsiteY2309" fmla="*/ 891594 h 1272306"/>
                    <a:gd name="connsiteX2310" fmla="*/ 315924 w 773802"/>
                    <a:gd name="connsiteY2310" fmla="*/ 861391 h 1272306"/>
                    <a:gd name="connsiteX2311" fmla="*/ 317133 w 773802"/>
                    <a:gd name="connsiteY2311" fmla="*/ 861391 h 1272306"/>
                    <a:gd name="connsiteX2312" fmla="*/ 308676 w 773802"/>
                    <a:gd name="connsiteY2312" fmla="*/ 896427 h 1272306"/>
                    <a:gd name="connsiteX2313" fmla="*/ 301427 w 773802"/>
                    <a:gd name="connsiteY2313" fmla="*/ 926630 h 1272306"/>
                    <a:gd name="connsiteX2314" fmla="*/ 296595 w 773802"/>
                    <a:gd name="connsiteY2314" fmla="*/ 943544 h 1272306"/>
                    <a:gd name="connsiteX2315" fmla="*/ 295386 w 773802"/>
                    <a:gd name="connsiteY2315" fmla="*/ 950793 h 1272306"/>
                    <a:gd name="connsiteX2316" fmla="*/ 294178 w 773802"/>
                    <a:gd name="connsiteY2316" fmla="*/ 954417 h 1272306"/>
                    <a:gd name="connsiteX2317" fmla="*/ 291762 w 773802"/>
                    <a:gd name="connsiteY2317" fmla="*/ 960457 h 1272306"/>
                    <a:gd name="connsiteX2318" fmla="*/ 290554 w 773802"/>
                    <a:gd name="connsiteY2318" fmla="*/ 961666 h 1272306"/>
                    <a:gd name="connsiteX2319" fmla="*/ 290554 w 773802"/>
                    <a:gd name="connsiteY2319" fmla="*/ 962874 h 1272306"/>
                    <a:gd name="connsiteX2320" fmla="*/ 276056 w 773802"/>
                    <a:gd name="connsiteY2320" fmla="*/ 1006366 h 1272306"/>
                    <a:gd name="connsiteX2321" fmla="*/ 276056 w 773802"/>
                    <a:gd name="connsiteY2321" fmla="*/ 1007574 h 1272306"/>
                    <a:gd name="connsiteX2322" fmla="*/ 276056 w 773802"/>
                    <a:gd name="connsiteY2322" fmla="*/ 1005158 h 1272306"/>
                    <a:gd name="connsiteX2323" fmla="*/ 284513 w 773802"/>
                    <a:gd name="connsiteY2323" fmla="*/ 980996 h 1272306"/>
                    <a:gd name="connsiteX2324" fmla="*/ 305052 w 773802"/>
                    <a:gd name="connsiteY2324" fmla="*/ 901260 h 1272306"/>
                    <a:gd name="connsiteX2325" fmla="*/ 302635 w 773802"/>
                    <a:gd name="connsiteY2325" fmla="*/ 900051 h 1272306"/>
                    <a:gd name="connsiteX2326" fmla="*/ 306259 w 773802"/>
                    <a:gd name="connsiteY2326" fmla="*/ 891594 h 1272306"/>
                    <a:gd name="connsiteX2327" fmla="*/ 306259 w 773802"/>
                    <a:gd name="connsiteY2327" fmla="*/ 891594 h 1272306"/>
                    <a:gd name="connsiteX2328" fmla="*/ 328005 w 773802"/>
                    <a:gd name="connsiteY2328" fmla="*/ 788904 h 1272306"/>
                    <a:gd name="connsiteX2329" fmla="*/ 328005 w 773802"/>
                    <a:gd name="connsiteY2329" fmla="*/ 785280 h 1272306"/>
                    <a:gd name="connsiteX2330" fmla="*/ 335255 w 773802"/>
                    <a:gd name="connsiteY2330" fmla="*/ 716417 h 1272306"/>
                    <a:gd name="connsiteX2331" fmla="*/ 338879 w 773802"/>
                    <a:gd name="connsiteY2331" fmla="*/ 654803 h 1272306"/>
                    <a:gd name="connsiteX2332" fmla="*/ 336462 w 773802"/>
                    <a:gd name="connsiteY2332" fmla="*/ 613726 h 1272306"/>
                    <a:gd name="connsiteX2333" fmla="*/ 336462 w 773802"/>
                    <a:gd name="connsiteY2333" fmla="*/ 611310 h 1272306"/>
                    <a:gd name="connsiteX2334" fmla="*/ 336462 w 773802"/>
                    <a:gd name="connsiteY2334" fmla="*/ 606478 h 1272306"/>
                    <a:gd name="connsiteX2335" fmla="*/ 338879 w 773802"/>
                    <a:gd name="connsiteY2335" fmla="*/ 671716 h 1272306"/>
                    <a:gd name="connsiteX2336" fmla="*/ 331630 w 773802"/>
                    <a:gd name="connsiteY2336" fmla="*/ 761117 h 1272306"/>
                    <a:gd name="connsiteX2337" fmla="*/ 331630 w 773802"/>
                    <a:gd name="connsiteY2337" fmla="*/ 762325 h 1272306"/>
                    <a:gd name="connsiteX2338" fmla="*/ 328005 w 773802"/>
                    <a:gd name="connsiteY2338" fmla="*/ 796153 h 1272306"/>
                    <a:gd name="connsiteX2339" fmla="*/ 325589 w 773802"/>
                    <a:gd name="connsiteY2339" fmla="*/ 821523 h 1272306"/>
                    <a:gd name="connsiteX2340" fmla="*/ 324381 w 773802"/>
                    <a:gd name="connsiteY2340" fmla="*/ 838437 h 1272306"/>
                    <a:gd name="connsiteX2341" fmla="*/ 324381 w 773802"/>
                    <a:gd name="connsiteY2341" fmla="*/ 843269 h 1272306"/>
                    <a:gd name="connsiteX2342" fmla="*/ 324381 w 773802"/>
                    <a:gd name="connsiteY2342" fmla="*/ 849310 h 1272306"/>
                    <a:gd name="connsiteX2343" fmla="*/ 323173 w 773802"/>
                    <a:gd name="connsiteY2343" fmla="*/ 850518 h 1272306"/>
                    <a:gd name="connsiteX2344" fmla="*/ 323173 w 773802"/>
                    <a:gd name="connsiteY2344" fmla="*/ 850518 h 1272306"/>
                    <a:gd name="connsiteX2345" fmla="*/ 323173 w 773802"/>
                    <a:gd name="connsiteY2345" fmla="*/ 848102 h 1272306"/>
                    <a:gd name="connsiteX2346" fmla="*/ 323173 w 773802"/>
                    <a:gd name="connsiteY2346" fmla="*/ 834813 h 1272306"/>
                    <a:gd name="connsiteX2347" fmla="*/ 324381 w 773802"/>
                    <a:gd name="connsiteY2347" fmla="*/ 813066 h 1272306"/>
                    <a:gd name="connsiteX2348" fmla="*/ 328005 w 773802"/>
                    <a:gd name="connsiteY2348" fmla="*/ 788904 h 1272306"/>
                    <a:gd name="connsiteX2349" fmla="*/ 328005 w 773802"/>
                    <a:gd name="connsiteY2349" fmla="*/ 788904 h 1272306"/>
                    <a:gd name="connsiteX2350" fmla="*/ 335255 w 773802"/>
                    <a:gd name="connsiteY2350" fmla="*/ 631848 h 1272306"/>
                    <a:gd name="connsiteX2351" fmla="*/ 336462 w 773802"/>
                    <a:gd name="connsiteY2351" fmla="*/ 627016 h 1272306"/>
                    <a:gd name="connsiteX2352" fmla="*/ 337670 w 773802"/>
                    <a:gd name="connsiteY2352" fmla="*/ 658427 h 1272306"/>
                    <a:gd name="connsiteX2353" fmla="*/ 331630 w 773802"/>
                    <a:gd name="connsiteY2353" fmla="*/ 726082 h 1272306"/>
                    <a:gd name="connsiteX2354" fmla="*/ 326798 w 773802"/>
                    <a:gd name="connsiteY2354" fmla="*/ 764741 h 1272306"/>
                    <a:gd name="connsiteX2355" fmla="*/ 331630 w 773802"/>
                    <a:gd name="connsiteY2355" fmla="*/ 692254 h 1272306"/>
                    <a:gd name="connsiteX2356" fmla="*/ 335255 w 773802"/>
                    <a:gd name="connsiteY2356" fmla="*/ 631848 h 1272306"/>
                    <a:gd name="connsiteX2357" fmla="*/ 335255 w 773802"/>
                    <a:gd name="connsiteY2357" fmla="*/ 631848 h 1272306"/>
                    <a:gd name="connsiteX2358" fmla="*/ 331630 w 773802"/>
                    <a:gd name="connsiteY2358" fmla="*/ 670508 h 1272306"/>
                    <a:gd name="connsiteX2359" fmla="*/ 331630 w 773802"/>
                    <a:gd name="connsiteY2359" fmla="*/ 641513 h 1272306"/>
                    <a:gd name="connsiteX2360" fmla="*/ 331630 w 773802"/>
                    <a:gd name="connsiteY2360" fmla="*/ 640305 h 1272306"/>
                    <a:gd name="connsiteX2361" fmla="*/ 329214 w 773802"/>
                    <a:gd name="connsiteY2361" fmla="*/ 698295 h 1272306"/>
                    <a:gd name="connsiteX2362" fmla="*/ 321965 w 773802"/>
                    <a:gd name="connsiteY2362" fmla="*/ 780447 h 1272306"/>
                    <a:gd name="connsiteX2363" fmla="*/ 320757 w 773802"/>
                    <a:gd name="connsiteY2363" fmla="*/ 796153 h 1272306"/>
                    <a:gd name="connsiteX2364" fmla="*/ 321965 w 773802"/>
                    <a:gd name="connsiteY2364" fmla="*/ 768366 h 1272306"/>
                    <a:gd name="connsiteX2365" fmla="*/ 331630 w 773802"/>
                    <a:gd name="connsiteY2365" fmla="*/ 670508 h 1272306"/>
                    <a:gd name="connsiteX2366" fmla="*/ 331630 w 773802"/>
                    <a:gd name="connsiteY2366" fmla="*/ 670508 h 1272306"/>
                    <a:gd name="connsiteX2367" fmla="*/ 292970 w 773802"/>
                    <a:gd name="connsiteY2367" fmla="*/ 693462 h 1272306"/>
                    <a:gd name="connsiteX2368" fmla="*/ 305052 w 773802"/>
                    <a:gd name="connsiteY2368" fmla="*/ 676549 h 1272306"/>
                    <a:gd name="connsiteX2369" fmla="*/ 319548 w 773802"/>
                    <a:gd name="connsiteY2369" fmla="*/ 657219 h 1272306"/>
                    <a:gd name="connsiteX2370" fmla="*/ 321965 w 773802"/>
                    <a:gd name="connsiteY2370" fmla="*/ 652386 h 1272306"/>
                    <a:gd name="connsiteX2371" fmla="*/ 311092 w 773802"/>
                    <a:gd name="connsiteY2371" fmla="*/ 672924 h 1272306"/>
                    <a:gd name="connsiteX2372" fmla="*/ 297802 w 773802"/>
                    <a:gd name="connsiteY2372" fmla="*/ 689838 h 1272306"/>
                    <a:gd name="connsiteX2373" fmla="*/ 290554 w 773802"/>
                    <a:gd name="connsiteY2373" fmla="*/ 711584 h 1272306"/>
                    <a:gd name="connsiteX2374" fmla="*/ 292970 w 773802"/>
                    <a:gd name="connsiteY2374" fmla="*/ 693462 h 1272306"/>
                    <a:gd name="connsiteX2375" fmla="*/ 292970 w 773802"/>
                    <a:gd name="connsiteY2375" fmla="*/ 693462 h 1272306"/>
                    <a:gd name="connsiteX2376" fmla="*/ 254310 w 773802"/>
                    <a:gd name="connsiteY2376" fmla="*/ 611310 h 1272306"/>
                    <a:gd name="connsiteX2377" fmla="*/ 263975 w 773802"/>
                    <a:gd name="connsiteY2377" fmla="*/ 558153 h 1272306"/>
                    <a:gd name="connsiteX2378" fmla="*/ 277264 w 773802"/>
                    <a:gd name="connsiteY2378" fmla="*/ 535198 h 1272306"/>
                    <a:gd name="connsiteX2379" fmla="*/ 279681 w 773802"/>
                    <a:gd name="connsiteY2379" fmla="*/ 529158 h 1272306"/>
                    <a:gd name="connsiteX2380" fmla="*/ 263975 w 773802"/>
                    <a:gd name="connsiteY2380" fmla="*/ 572650 h 1272306"/>
                    <a:gd name="connsiteX2381" fmla="*/ 266391 w 773802"/>
                    <a:gd name="connsiteY2381" fmla="*/ 573858 h 1272306"/>
                    <a:gd name="connsiteX2382" fmla="*/ 271224 w 773802"/>
                    <a:gd name="connsiteY2382" fmla="*/ 560569 h 1272306"/>
                    <a:gd name="connsiteX2383" fmla="*/ 277264 w 773802"/>
                    <a:gd name="connsiteY2383" fmla="*/ 547279 h 1272306"/>
                    <a:gd name="connsiteX2384" fmla="*/ 288138 w 773802"/>
                    <a:gd name="connsiteY2384" fmla="*/ 517076 h 1272306"/>
                    <a:gd name="connsiteX2385" fmla="*/ 289345 w 773802"/>
                    <a:gd name="connsiteY2385" fmla="*/ 517076 h 1272306"/>
                    <a:gd name="connsiteX2386" fmla="*/ 289345 w 773802"/>
                    <a:gd name="connsiteY2386" fmla="*/ 518285 h 1272306"/>
                    <a:gd name="connsiteX2387" fmla="*/ 289345 w 773802"/>
                    <a:gd name="connsiteY2387" fmla="*/ 519493 h 1272306"/>
                    <a:gd name="connsiteX2388" fmla="*/ 284513 w 773802"/>
                    <a:gd name="connsiteY2388" fmla="*/ 533990 h 1272306"/>
                    <a:gd name="connsiteX2389" fmla="*/ 277264 w 773802"/>
                    <a:gd name="connsiteY2389" fmla="*/ 552112 h 1272306"/>
                    <a:gd name="connsiteX2390" fmla="*/ 268808 w 773802"/>
                    <a:gd name="connsiteY2390" fmla="*/ 589564 h 1272306"/>
                    <a:gd name="connsiteX2391" fmla="*/ 270016 w 773802"/>
                    <a:gd name="connsiteY2391" fmla="*/ 589564 h 1272306"/>
                    <a:gd name="connsiteX2392" fmla="*/ 284513 w 773802"/>
                    <a:gd name="connsiteY2392" fmla="*/ 544863 h 1272306"/>
                    <a:gd name="connsiteX2393" fmla="*/ 292970 w 773802"/>
                    <a:gd name="connsiteY2393" fmla="*/ 525533 h 1272306"/>
                    <a:gd name="connsiteX2394" fmla="*/ 285721 w 773802"/>
                    <a:gd name="connsiteY2394" fmla="*/ 547279 h 1272306"/>
                    <a:gd name="connsiteX2395" fmla="*/ 286930 w 773802"/>
                    <a:gd name="connsiteY2395" fmla="*/ 548488 h 1272306"/>
                    <a:gd name="connsiteX2396" fmla="*/ 294178 w 773802"/>
                    <a:gd name="connsiteY2396" fmla="*/ 531574 h 1272306"/>
                    <a:gd name="connsiteX2397" fmla="*/ 296595 w 773802"/>
                    <a:gd name="connsiteY2397" fmla="*/ 521909 h 1272306"/>
                    <a:gd name="connsiteX2398" fmla="*/ 296595 w 773802"/>
                    <a:gd name="connsiteY2398" fmla="*/ 515869 h 1272306"/>
                    <a:gd name="connsiteX2399" fmla="*/ 297802 w 773802"/>
                    <a:gd name="connsiteY2399" fmla="*/ 524325 h 1272306"/>
                    <a:gd name="connsiteX2400" fmla="*/ 294178 w 773802"/>
                    <a:gd name="connsiteY2400" fmla="*/ 543655 h 1272306"/>
                    <a:gd name="connsiteX2401" fmla="*/ 285721 w 773802"/>
                    <a:gd name="connsiteY2401" fmla="*/ 582315 h 1272306"/>
                    <a:gd name="connsiteX2402" fmla="*/ 283305 w 773802"/>
                    <a:gd name="connsiteY2402" fmla="*/ 618559 h 1272306"/>
                    <a:gd name="connsiteX2403" fmla="*/ 286930 w 773802"/>
                    <a:gd name="connsiteY2403" fmla="*/ 662051 h 1272306"/>
                    <a:gd name="connsiteX2404" fmla="*/ 289345 w 773802"/>
                    <a:gd name="connsiteY2404" fmla="*/ 662051 h 1272306"/>
                    <a:gd name="connsiteX2405" fmla="*/ 288138 w 773802"/>
                    <a:gd name="connsiteY2405" fmla="*/ 619767 h 1272306"/>
                    <a:gd name="connsiteX2406" fmla="*/ 292970 w 773802"/>
                    <a:gd name="connsiteY2406" fmla="*/ 572650 h 1272306"/>
                    <a:gd name="connsiteX2407" fmla="*/ 301427 w 773802"/>
                    <a:gd name="connsiteY2407" fmla="*/ 536406 h 1272306"/>
                    <a:gd name="connsiteX2408" fmla="*/ 302635 w 773802"/>
                    <a:gd name="connsiteY2408" fmla="*/ 530366 h 1272306"/>
                    <a:gd name="connsiteX2409" fmla="*/ 302635 w 773802"/>
                    <a:gd name="connsiteY2409" fmla="*/ 525533 h 1272306"/>
                    <a:gd name="connsiteX2410" fmla="*/ 301427 w 773802"/>
                    <a:gd name="connsiteY2410" fmla="*/ 518285 h 1272306"/>
                    <a:gd name="connsiteX2411" fmla="*/ 306259 w 773802"/>
                    <a:gd name="connsiteY2411" fmla="*/ 532782 h 1272306"/>
                    <a:gd name="connsiteX2412" fmla="*/ 306259 w 773802"/>
                    <a:gd name="connsiteY2412" fmla="*/ 542447 h 1272306"/>
                    <a:gd name="connsiteX2413" fmla="*/ 305052 w 773802"/>
                    <a:gd name="connsiteY2413" fmla="*/ 552112 h 1272306"/>
                    <a:gd name="connsiteX2414" fmla="*/ 307467 w 773802"/>
                    <a:gd name="connsiteY2414" fmla="*/ 553320 h 1272306"/>
                    <a:gd name="connsiteX2415" fmla="*/ 307467 w 773802"/>
                    <a:gd name="connsiteY2415" fmla="*/ 549696 h 1272306"/>
                    <a:gd name="connsiteX2416" fmla="*/ 308676 w 773802"/>
                    <a:gd name="connsiteY2416" fmla="*/ 541239 h 1272306"/>
                    <a:gd name="connsiteX2417" fmla="*/ 305052 w 773802"/>
                    <a:gd name="connsiteY2417" fmla="*/ 518285 h 1272306"/>
                    <a:gd name="connsiteX2418" fmla="*/ 312300 w 773802"/>
                    <a:gd name="connsiteY2418" fmla="*/ 524325 h 1272306"/>
                    <a:gd name="connsiteX2419" fmla="*/ 312300 w 773802"/>
                    <a:gd name="connsiteY2419" fmla="*/ 525533 h 1272306"/>
                    <a:gd name="connsiteX2420" fmla="*/ 323173 w 773802"/>
                    <a:gd name="connsiteY2420" fmla="*/ 567818 h 1272306"/>
                    <a:gd name="connsiteX2421" fmla="*/ 332838 w 773802"/>
                    <a:gd name="connsiteY2421" fmla="*/ 606478 h 1272306"/>
                    <a:gd name="connsiteX2422" fmla="*/ 332838 w 773802"/>
                    <a:gd name="connsiteY2422" fmla="*/ 607686 h 1272306"/>
                    <a:gd name="connsiteX2423" fmla="*/ 332838 w 773802"/>
                    <a:gd name="connsiteY2423" fmla="*/ 617351 h 1272306"/>
                    <a:gd name="connsiteX2424" fmla="*/ 332838 w 773802"/>
                    <a:gd name="connsiteY2424" fmla="*/ 620975 h 1272306"/>
                    <a:gd name="connsiteX2425" fmla="*/ 331630 w 773802"/>
                    <a:gd name="connsiteY2425" fmla="*/ 627016 h 1272306"/>
                    <a:gd name="connsiteX2426" fmla="*/ 330422 w 773802"/>
                    <a:gd name="connsiteY2426" fmla="*/ 629432 h 1272306"/>
                    <a:gd name="connsiteX2427" fmla="*/ 328005 w 773802"/>
                    <a:gd name="connsiteY2427" fmla="*/ 636681 h 1272306"/>
                    <a:gd name="connsiteX2428" fmla="*/ 326798 w 773802"/>
                    <a:gd name="connsiteY2428" fmla="*/ 640305 h 1272306"/>
                    <a:gd name="connsiteX2429" fmla="*/ 305052 w 773802"/>
                    <a:gd name="connsiteY2429" fmla="*/ 674132 h 1272306"/>
                    <a:gd name="connsiteX2430" fmla="*/ 303843 w 773802"/>
                    <a:gd name="connsiteY2430" fmla="*/ 676549 h 1272306"/>
                    <a:gd name="connsiteX2431" fmla="*/ 320757 w 773802"/>
                    <a:gd name="connsiteY2431" fmla="*/ 634264 h 1272306"/>
                    <a:gd name="connsiteX2432" fmla="*/ 319548 w 773802"/>
                    <a:gd name="connsiteY2432" fmla="*/ 633056 h 1272306"/>
                    <a:gd name="connsiteX2433" fmla="*/ 305052 w 773802"/>
                    <a:gd name="connsiteY2433" fmla="*/ 665676 h 1272306"/>
                    <a:gd name="connsiteX2434" fmla="*/ 305052 w 773802"/>
                    <a:gd name="connsiteY2434" fmla="*/ 660843 h 1272306"/>
                    <a:gd name="connsiteX2435" fmla="*/ 306259 w 773802"/>
                    <a:gd name="connsiteY2435" fmla="*/ 654803 h 1272306"/>
                    <a:gd name="connsiteX2436" fmla="*/ 311092 w 773802"/>
                    <a:gd name="connsiteY2436" fmla="*/ 642721 h 1272306"/>
                    <a:gd name="connsiteX2437" fmla="*/ 312300 w 773802"/>
                    <a:gd name="connsiteY2437" fmla="*/ 637889 h 1272306"/>
                    <a:gd name="connsiteX2438" fmla="*/ 311092 w 773802"/>
                    <a:gd name="connsiteY2438" fmla="*/ 636681 h 1272306"/>
                    <a:gd name="connsiteX2439" fmla="*/ 305052 w 773802"/>
                    <a:gd name="connsiteY2439" fmla="*/ 651178 h 1272306"/>
                    <a:gd name="connsiteX2440" fmla="*/ 305052 w 773802"/>
                    <a:gd name="connsiteY2440" fmla="*/ 648762 h 1272306"/>
                    <a:gd name="connsiteX2441" fmla="*/ 307467 w 773802"/>
                    <a:gd name="connsiteY2441" fmla="*/ 635473 h 1272306"/>
                    <a:gd name="connsiteX2442" fmla="*/ 311092 w 773802"/>
                    <a:gd name="connsiteY2442" fmla="*/ 623391 h 1272306"/>
                    <a:gd name="connsiteX2443" fmla="*/ 309884 w 773802"/>
                    <a:gd name="connsiteY2443" fmla="*/ 622183 h 1272306"/>
                    <a:gd name="connsiteX2444" fmla="*/ 305052 w 773802"/>
                    <a:gd name="connsiteY2444" fmla="*/ 633056 h 1272306"/>
                    <a:gd name="connsiteX2445" fmla="*/ 303843 w 773802"/>
                    <a:gd name="connsiteY2445" fmla="*/ 636681 h 1272306"/>
                    <a:gd name="connsiteX2446" fmla="*/ 303843 w 773802"/>
                    <a:gd name="connsiteY2446" fmla="*/ 634264 h 1272306"/>
                    <a:gd name="connsiteX2447" fmla="*/ 306259 w 773802"/>
                    <a:gd name="connsiteY2447" fmla="*/ 622183 h 1272306"/>
                    <a:gd name="connsiteX2448" fmla="*/ 308676 w 773802"/>
                    <a:gd name="connsiteY2448" fmla="*/ 610102 h 1272306"/>
                    <a:gd name="connsiteX2449" fmla="*/ 307467 w 773802"/>
                    <a:gd name="connsiteY2449" fmla="*/ 608894 h 1272306"/>
                    <a:gd name="connsiteX2450" fmla="*/ 303843 w 773802"/>
                    <a:gd name="connsiteY2450" fmla="*/ 619767 h 1272306"/>
                    <a:gd name="connsiteX2451" fmla="*/ 302635 w 773802"/>
                    <a:gd name="connsiteY2451" fmla="*/ 625807 h 1272306"/>
                    <a:gd name="connsiteX2452" fmla="*/ 301427 w 773802"/>
                    <a:gd name="connsiteY2452" fmla="*/ 619767 h 1272306"/>
                    <a:gd name="connsiteX2453" fmla="*/ 303843 w 773802"/>
                    <a:gd name="connsiteY2453" fmla="*/ 608894 h 1272306"/>
                    <a:gd name="connsiteX2454" fmla="*/ 306259 w 773802"/>
                    <a:gd name="connsiteY2454" fmla="*/ 600437 h 1272306"/>
                    <a:gd name="connsiteX2455" fmla="*/ 305052 w 773802"/>
                    <a:gd name="connsiteY2455" fmla="*/ 599229 h 1272306"/>
                    <a:gd name="connsiteX2456" fmla="*/ 300219 w 773802"/>
                    <a:gd name="connsiteY2456" fmla="*/ 608894 h 1272306"/>
                    <a:gd name="connsiteX2457" fmla="*/ 303843 w 773802"/>
                    <a:gd name="connsiteY2457" fmla="*/ 587148 h 1272306"/>
                    <a:gd name="connsiteX2458" fmla="*/ 301427 w 773802"/>
                    <a:gd name="connsiteY2458" fmla="*/ 585939 h 1272306"/>
                    <a:gd name="connsiteX2459" fmla="*/ 297802 w 773802"/>
                    <a:gd name="connsiteY2459" fmla="*/ 630640 h 1272306"/>
                    <a:gd name="connsiteX2460" fmla="*/ 299011 w 773802"/>
                    <a:gd name="connsiteY2460" fmla="*/ 645137 h 1272306"/>
                    <a:gd name="connsiteX2461" fmla="*/ 295386 w 773802"/>
                    <a:gd name="connsiteY2461" fmla="*/ 665676 h 1272306"/>
                    <a:gd name="connsiteX2462" fmla="*/ 294178 w 773802"/>
                    <a:gd name="connsiteY2462" fmla="*/ 633056 h 1272306"/>
                    <a:gd name="connsiteX2463" fmla="*/ 292970 w 773802"/>
                    <a:gd name="connsiteY2463" fmla="*/ 633056 h 1272306"/>
                    <a:gd name="connsiteX2464" fmla="*/ 292970 w 773802"/>
                    <a:gd name="connsiteY2464" fmla="*/ 664467 h 1272306"/>
                    <a:gd name="connsiteX2465" fmla="*/ 291762 w 773802"/>
                    <a:gd name="connsiteY2465" fmla="*/ 678965 h 1272306"/>
                    <a:gd name="connsiteX2466" fmla="*/ 289345 w 773802"/>
                    <a:gd name="connsiteY2466" fmla="*/ 688630 h 1272306"/>
                    <a:gd name="connsiteX2467" fmla="*/ 288138 w 773802"/>
                    <a:gd name="connsiteY2467" fmla="*/ 666884 h 1272306"/>
                    <a:gd name="connsiteX2468" fmla="*/ 285721 w 773802"/>
                    <a:gd name="connsiteY2468" fmla="*/ 666884 h 1272306"/>
                    <a:gd name="connsiteX2469" fmla="*/ 285721 w 773802"/>
                    <a:gd name="connsiteY2469" fmla="*/ 689838 h 1272306"/>
                    <a:gd name="connsiteX2470" fmla="*/ 284513 w 773802"/>
                    <a:gd name="connsiteY2470" fmla="*/ 685006 h 1272306"/>
                    <a:gd name="connsiteX2471" fmla="*/ 279681 w 773802"/>
                    <a:gd name="connsiteY2471" fmla="*/ 645137 h 1272306"/>
                    <a:gd name="connsiteX2472" fmla="*/ 277264 w 773802"/>
                    <a:gd name="connsiteY2472" fmla="*/ 606478 h 1272306"/>
                    <a:gd name="connsiteX2473" fmla="*/ 283305 w 773802"/>
                    <a:gd name="connsiteY2473" fmla="*/ 560569 h 1272306"/>
                    <a:gd name="connsiteX2474" fmla="*/ 282097 w 773802"/>
                    <a:gd name="connsiteY2474" fmla="*/ 559361 h 1272306"/>
                    <a:gd name="connsiteX2475" fmla="*/ 276056 w 773802"/>
                    <a:gd name="connsiteY2475" fmla="*/ 593188 h 1272306"/>
                    <a:gd name="connsiteX2476" fmla="*/ 276056 w 773802"/>
                    <a:gd name="connsiteY2476" fmla="*/ 635473 h 1272306"/>
                    <a:gd name="connsiteX2477" fmla="*/ 280889 w 773802"/>
                    <a:gd name="connsiteY2477" fmla="*/ 677757 h 1272306"/>
                    <a:gd name="connsiteX2478" fmla="*/ 285721 w 773802"/>
                    <a:gd name="connsiteY2478" fmla="*/ 704335 h 1272306"/>
                    <a:gd name="connsiteX2479" fmla="*/ 271224 w 773802"/>
                    <a:gd name="connsiteY2479" fmla="*/ 636681 h 1272306"/>
                    <a:gd name="connsiteX2480" fmla="*/ 268808 w 773802"/>
                    <a:gd name="connsiteY2480" fmla="*/ 636681 h 1272306"/>
                    <a:gd name="connsiteX2481" fmla="*/ 272432 w 773802"/>
                    <a:gd name="connsiteY2481" fmla="*/ 658427 h 1272306"/>
                    <a:gd name="connsiteX2482" fmla="*/ 270016 w 773802"/>
                    <a:gd name="connsiteY2482" fmla="*/ 653594 h 1272306"/>
                    <a:gd name="connsiteX2483" fmla="*/ 262767 w 773802"/>
                    <a:gd name="connsiteY2483" fmla="*/ 631848 h 1272306"/>
                    <a:gd name="connsiteX2484" fmla="*/ 260351 w 773802"/>
                    <a:gd name="connsiteY2484" fmla="*/ 608894 h 1272306"/>
                    <a:gd name="connsiteX2485" fmla="*/ 257934 w 773802"/>
                    <a:gd name="connsiteY2485" fmla="*/ 608894 h 1272306"/>
                    <a:gd name="connsiteX2486" fmla="*/ 259142 w 773802"/>
                    <a:gd name="connsiteY2486" fmla="*/ 625807 h 1272306"/>
                    <a:gd name="connsiteX2487" fmla="*/ 263975 w 773802"/>
                    <a:gd name="connsiteY2487" fmla="*/ 643929 h 1272306"/>
                    <a:gd name="connsiteX2488" fmla="*/ 272432 w 773802"/>
                    <a:gd name="connsiteY2488" fmla="*/ 668092 h 1272306"/>
                    <a:gd name="connsiteX2489" fmla="*/ 273640 w 773802"/>
                    <a:gd name="connsiteY2489" fmla="*/ 670508 h 1272306"/>
                    <a:gd name="connsiteX2490" fmla="*/ 254310 w 773802"/>
                    <a:gd name="connsiteY2490" fmla="*/ 611310 h 1272306"/>
                    <a:gd name="connsiteX2491" fmla="*/ 254310 w 773802"/>
                    <a:gd name="connsiteY2491" fmla="*/ 611310 h 1272306"/>
                    <a:gd name="connsiteX2492" fmla="*/ 279681 w 773802"/>
                    <a:gd name="connsiteY2492" fmla="*/ 483249 h 1272306"/>
                    <a:gd name="connsiteX2493" fmla="*/ 277264 w 773802"/>
                    <a:gd name="connsiteY2493" fmla="*/ 483249 h 1272306"/>
                    <a:gd name="connsiteX2494" fmla="*/ 277264 w 773802"/>
                    <a:gd name="connsiteY2494" fmla="*/ 497747 h 1272306"/>
                    <a:gd name="connsiteX2495" fmla="*/ 280889 w 773802"/>
                    <a:gd name="connsiteY2495" fmla="*/ 508620 h 1272306"/>
                    <a:gd name="connsiteX2496" fmla="*/ 277264 w 773802"/>
                    <a:gd name="connsiteY2496" fmla="*/ 503787 h 1272306"/>
                    <a:gd name="connsiteX2497" fmla="*/ 272432 w 773802"/>
                    <a:gd name="connsiteY2497" fmla="*/ 497747 h 1272306"/>
                    <a:gd name="connsiteX2498" fmla="*/ 271224 w 773802"/>
                    <a:gd name="connsiteY2498" fmla="*/ 498954 h 1272306"/>
                    <a:gd name="connsiteX2499" fmla="*/ 274848 w 773802"/>
                    <a:gd name="connsiteY2499" fmla="*/ 506203 h 1272306"/>
                    <a:gd name="connsiteX2500" fmla="*/ 268808 w 773802"/>
                    <a:gd name="connsiteY2500" fmla="*/ 485665 h 1272306"/>
                    <a:gd name="connsiteX2501" fmla="*/ 267599 w 773802"/>
                    <a:gd name="connsiteY2501" fmla="*/ 478417 h 1272306"/>
                    <a:gd name="connsiteX2502" fmla="*/ 267599 w 773802"/>
                    <a:gd name="connsiteY2502" fmla="*/ 476000 h 1272306"/>
                    <a:gd name="connsiteX2503" fmla="*/ 268808 w 773802"/>
                    <a:gd name="connsiteY2503" fmla="*/ 463919 h 1272306"/>
                    <a:gd name="connsiteX2504" fmla="*/ 277264 w 773802"/>
                    <a:gd name="connsiteY2504" fmla="*/ 463919 h 1272306"/>
                    <a:gd name="connsiteX2505" fmla="*/ 280889 w 773802"/>
                    <a:gd name="connsiteY2505" fmla="*/ 457878 h 1272306"/>
                    <a:gd name="connsiteX2506" fmla="*/ 291762 w 773802"/>
                    <a:gd name="connsiteY2506" fmla="*/ 461503 h 1272306"/>
                    <a:gd name="connsiteX2507" fmla="*/ 291762 w 773802"/>
                    <a:gd name="connsiteY2507" fmla="*/ 449422 h 1272306"/>
                    <a:gd name="connsiteX2508" fmla="*/ 290554 w 773802"/>
                    <a:gd name="connsiteY2508" fmla="*/ 448214 h 1272306"/>
                    <a:gd name="connsiteX2509" fmla="*/ 291762 w 773802"/>
                    <a:gd name="connsiteY2509" fmla="*/ 448214 h 1272306"/>
                    <a:gd name="connsiteX2510" fmla="*/ 292970 w 773802"/>
                    <a:gd name="connsiteY2510" fmla="*/ 447005 h 1272306"/>
                    <a:gd name="connsiteX2511" fmla="*/ 317133 w 773802"/>
                    <a:gd name="connsiteY2511" fmla="*/ 471168 h 1272306"/>
                    <a:gd name="connsiteX2512" fmla="*/ 300219 w 773802"/>
                    <a:gd name="connsiteY2512" fmla="*/ 456670 h 1272306"/>
                    <a:gd name="connsiteX2513" fmla="*/ 299011 w 773802"/>
                    <a:gd name="connsiteY2513" fmla="*/ 457878 h 1272306"/>
                    <a:gd name="connsiteX2514" fmla="*/ 308676 w 773802"/>
                    <a:gd name="connsiteY2514" fmla="*/ 467544 h 1272306"/>
                    <a:gd name="connsiteX2515" fmla="*/ 313508 w 773802"/>
                    <a:gd name="connsiteY2515" fmla="*/ 476000 h 1272306"/>
                    <a:gd name="connsiteX2516" fmla="*/ 314716 w 773802"/>
                    <a:gd name="connsiteY2516" fmla="*/ 479625 h 1272306"/>
                    <a:gd name="connsiteX2517" fmla="*/ 313508 w 773802"/>
                    <a:gd name="connsiteY2517" fmla="*/ 477208 h 1272306"/>
                    <a:gd name="connsiteX2518" fmla="*/ 309884 w 773802"/>
                    <a:gd name="connsiteY2518" fmla="*/ 471168 h 1272306"/>
                    <a:gd name="connsiteX2519" fmla="*/ 306259 w 773802"/>
                    <a:gd name="connsiteY2519" fmla="*/ 467544 h 1272306"/>
                    <a:gd name="connsiteX2520" fmla="*/ 305052 w 773802"/>
                    <a:gd name="connsiteY2520" fmla="*/ 469960 h 1272306"/>
                    <a:gd name="connsiteX2521" fmla="*/ 308676 w 773802"/>
                    <a:gd name="connsiteY2521" fmla="*/ 474792 h 1272306"/>
                    <a:gd name="connsiteX2522" fmla="*/ 311092 w 773802"/>
                    <a:gd name="connsiteY2522" fmla="*/ 480833 h 1272306"/>
                    <a:gd name="connsiteX2523" fmla="*/ 312300 w 773802"/>
                    <a:gd name="connsiteY2523" fmla="*/ 488081 h 1272306"/>
                    <a:gd name="connsiteX2524" fmla="*/ 312300 w 773802"/>
                    <a:gd name="connsiteY2524" fmla="*/ 491706 h 1272306"/>
                    <a:gd name="connsiteX2525" fmla="*/ 311092 w 773802"/>
                    <a:gd name="connsiteY2525" fmla="*/ 494122 h 1272306"/>
                    <a:gd name="connsiteX2526" fmla="*/ 311092 w 773802"/>
                    <a:gd name="connsiteY2526" fmla="*/ 495330 h 1272306"/>
                    <a:gd name="connsiteX2527" fmla="*/ 308676 w 773802"/>
                    <a:gd name="connsiteY2527" fmla="*/ 491706 h 1272306"/>
                    <a:gd name="connsiteX2528" fmla="*/ 306259 w 773802"/>
                    <a:gd name="connsiteY2528" fmla="*/ 494122 h 1272306"/>
                    <a:gd name="connsiteX2529" fmla="*/ 308676 w 773802"/>
                    <a:gd name="connsiteY2529" fmla="*/ 500163 h 1272306"/>
                    <a:gd name="connsiteX2530" fmla="*/ 309884 w 773802"/>
                    <a:gd name="connsiteY2530" fmla="*/ 498954 h 1272306"/>
                    <a:gd name="connsiteX2531" fmla="*/ 309884 w 773802"/>
                    <a:gd name="connsiteY2531" fmla="*/ 498954 h 1272306"/>
                    <a:gd name="connsiteX2532" fmla="*/ 307467 w 773802"/>
                    <a:gd name="connsiteY2532" fmla="*/ 503787 h 1272306"/>
                    <a:gd name="connsiteX2533" fmla="*/ 302635 w 773802"/>
                    <a:gd name="connsiteY2533" fmla="*/ 492914 h 1272306"/>
                    <a:gd name="connsiteX2534" fmla="*/ 301427 w 773802"/>
                    <a:gd name="connsiteY2534" fmla="*/ 494122 h 1272306"/>
                    <a:gd name="connsiteX2535" fmla="*/ 305052 w 773802"/>
                    <a:gd name="connsiteY2535" fmla="*/ 507412 h 1272306"/>
                    <a:gd name="connsiteX2536" fmla="*/ 302635 w 773802"/>
                    <a:gd name="connsiteY2536" fmla="*/ 508620 h 1272306"/>
                    <a:gd name="connsiteX2537" fmla="*/ 301427 w 773802"/>
                    <a:gd name="connsiteY2537" fmla="*/ 507412 h 1272306"/>
                    <a:gd name="connsiteX2538" fmla="*/ 296595 w 773802"/>
                    <a:gd name="connsiteY2538" fmla="*/ 500163 h 1272306"/>
                    <a:gd name="connsiteX2539" fmla="*/ 292970 w 773802"/>
                    <a:gd name="connsiteY2539" fmla="*/ 490498 h 1272306"/>
                    <a:gd name="connsiteX2540" fmla="*/ 291762 w 773802"/>
                    <a:gd name="connsiteY2540" fmla="*/ 483249 h 1272306"/>
                    <a:gd name="connsiteX2541" fmla="*/ 282097 w 773802"/>
                    <a:gd name="connsiteY2541" fmla="*/ 466335 h 1272306"/>
                    <a:gd name="connsiteX2542" fmla="*/ 280889 w 773802"/>
                    <a:gd name="connsiteY2542" fmla="*/ 468751 h 1272306"/>
                    <a:gd name="connsiteX2543" fmla="*/ 289345 w 773802"/>
                    <a:gd name="connsiteY2543" fmla="*/ 492914 h 1272306"/>
                    <a:gd name="connsiteX2544" fmla="*/ 296595 w 773802"/>
                    <a:gd name="connsiteY2544" fmla="*/ 511036 h 1272306"/>
                    <a:gd name="connsiteX2545" fmla="*/ 292970 w 773802"/>
                    <a:gd name="connsiteY2545" fmla="*/ 512244 h 1272306"/>
                    <a:gd name="connsiteX2546" fmla="*/ 291762 w 773802"/>
                    <a:gd name="connsiteY2546" fmla="*/ 511036 h 1272306"/>
                    <a:gd name="connsiteX2547" fmla="*/ 288138 w 773802"/>
                    <a:gd name="connsiteY2547" fmla="*/ 506203 h 1272306"/>
                    <a:gd name="connsiteX2548" fmla="*/ 284513 w 773802"/>
                    <a:gd name="connsiteY2548" fmla="*/ 495330 h 1272306"/>
                    <a:gd name="connsiteX2549" fmla="*/ 282097 w 773802"/>
                    <a:gd name="connsiteY2549" fmla="*/ 494122 h 1272306"/>
                    <a:gd name="connsiteX2550" fmla="*/ 286930 w 773802"/>
                    <a:gd name="connsiteY2550" fmla="*/ 509828 h 1272306"/>
                    <a:gd name="connsiteX2551" fmla="*/ 288138 w 773802"/>
                    <a:gd name="connsiteY2551" fmla="*/ 512244 h 1272306"/>
                    <a:gd name="connsiteX2552" fmla="*/ 286930 w 773802"/>
                    <a:gd name="connsiteY2552" fmla="*/ 512244 h 1272306"/>
                    <a:gd name="connsiteX2553" fmla="*/ 286930 w 773802"/>
                    <a:gd name="connsiteY2553" fmla="*/ 511036 h 1272306"/>
                    <a:gd name="connsiteX2554" fmla="*/ 280889 w 773802"/>
                    <a:gd name="connsiteY2554" fmla="*/ 501371 h 1272306"/>
                    <a:gd name="connsiteX2555" fmla="*/ 278473 w 773802"/>
                    <a:gd name="connsiteY2555" fmla="*/ 494122 h 1272306"/>
                    <a:gd name="connsiteX2556" fmla="*/ 279681 w 773802"/>
                    <a:gd name="connsiteY2556" fmla="*/ 483249 h 1272306"/>
                    <a:gd name="connsiteX2557" fmla="*/ 279681 w 773802"/>
                    <a:gd name="connsiteY2557" fmla="*/ 483249 h 1272306"/>
                    <a:gd name="connsiteX2558" fmla="*/ 230148 w 773802"/>
                    <a:gd name="connsiteY2558" fmla="*/ 461503 h 1272306"/>
                    <a:gd name="connsiteX2559" fmla="*/ 254310 w 773802"/>
                    <a:gd name="connsiteY2559" fmla="*/ 468751 h 1272306"/>
                    <a:gd name="connsiteX2560" fmla="*/ 256727 w 773802"/>
                    <a:gd name="connsiteY2560" fmla="*/ 469960 h 1272306"/>
                    <a:gd name="connsiteX2561" fmla="*/ 247061 w 773802"/>
                    <a:gd name="connsiteY2561" fmla="*/ 468751 h 1272306"/>
                    <a:gd name="connsiteX2562" fmla="*/ 247061 w 773802"/>
                    <a:gd name="connsiteY2562" fmla="*/ 471168 h 1272306"/>
                    <a:gd name="connsiteX2563" fmla="*/ 257934 w 773802"/>
                    <a:gd name="connsiteY2563" fmla="*/ 476000 h 1272306"/>
                    <a:gd name="connsiteX2564" fmla="*/ 255518 w 773802"/>
                    <a:gd name="connsiteY2564" fmla="*/ 476000 h 1272306"/>
                    <a:gd name="connsiteX2565" fmla="*/ 242229 w 773802"/>
                    <a:gd name="connsiteY2565" fmla="*/ 477208 h 1272306"/>
                    <a:gd name="connsiteX2566" fmla="*/ 242229 w 773802"/>
                    <a:gd name="connsiteY2566" fmla="*/ 479625 h 1272306"/>
                    <a:gd name="connsiteX2567" fmla="*/ 256727 w 773802"/>
                    <a:gd name="connsiteY2567" fmla="*/ 482041 h 1272306"/>
                    <a:gd name="connsiteX2568" fmla="*/ 265183 w 773802"/>
                    <a:gd name="connsiteY2568" fmla="*/ 484457 h 1272306"/>
                    <a:gd name="connsiteX2569" fmla="*/ 265183 w 773802"/>
                    <a:gd name="connsiteY2569" fmla="*/ 485665 h 1272306"/>
                    <a:gd name="connsiteX2570" fmla="*/ 221691 w 773802"/>
                    <a:gd name="connsiteY2570" fmla="*/ 489290 h 1272306"/>
                    <a:gd name="connsiteX2571" fmla="*/ 221691 w 773802"/>
                    <a:gd name="connsiteY2571" fmla="*/ 491706 h 1272306"/>
                    <a:gd name="connsiteX2572" fmla="*/ 244645 w 773802"/>
                    <a:gd name="connsiteY2572" fmla="*/ 490498 h 1272306"/>
                    <a:gd name="connsiteX2573" fmla="*/ 260351 w 773802"/>
                    <a:gd name="connsiteY2573" fmla="*/ 491706 h 1272306"/>
                    <a:gd name="connsiteX2574" fmla="*/ 236188 w 773802"/>
                    <a:gd name="connsiteY2574" fmla="*/ 495330 h 1272306"/>
                    <a:gd name="connsiteX2575" fmla="*/ 220483 w 773802"/>
                    <a:gd name="connsiteY2575" fmla="*/ 498954 h 1272306"/>
                    <a:gd name="connsiteX2576" fmla="*/ 210817 w 773802"/>
                    <a:gd name="connsiteY2576" fmla="*/ 500163 h 1272306"/>
                    <a:gd name="connsiteX2577" fmla="*/ 186655 w 773802"/>
                    <a:gd name="connsiteY2577" fmla="*/ 511036 h 1272306"/>
                    <a:gd name="connsiteX2578" fmla="*/ 157660 w 773802"/>
                    <a:gd name="connsiteY2578" fmla="*/ 529158 h 1272306"/>
                    <a:gd name="connsiteX2579" fmla="*/ 158868 w 773802"/>
                    <a:gd name="connsiteY2579" fmla="*/ 531574 h 1272306"/>
                    <a:gd name="connsiteX2580" fmla="*/ 212026 w 773802"/>
                    <a:gd name="connsiteY2580" fmla="*/ 504995 h 1272306"/>
                    <a:gd name="connsiteX2581" fmla="*/ 221691 w 773802"/>
                    <a:gd name="connsiteY2581" fmla="*/ 503787 h 1272306"/>
                    <a:gd name="connsiteX2582" fmla="*/ 266391 w 773802"/>
                    <a:gd name="connsiteY2582" fmla="*/ 503787 h 1272306"/>
                    <a:gd name="connsiteX2583" fmla="*/ 261559 w 773802"/>
                    <a:gd name="connsiteY2583" fmla="*/ 506203 h 1272306"/>
                    <a:gd name="connsiteX2584" fmla="*/ 253102 w 773802"/>
                    <a:gd name="connsiteY2584" fmla="*/ 507412 h 1272306"/>
                    <a:gd name="connsiteX2585" fmla="*/ 239813 w 773802"/>
                    <a:gd name="connsiteY2585" fmla="*/ 509828 h 1272306"/>
                    <a:gd name="connsiteX2586" fmla="*/ 239813 w 773802"/>
                    <a:gd name="connsiteY2586" fmla="*/ 511036 h 1272306"/>
                    <a:gd name="connsiteX2587" fmla="*/ 239813 w 773802"/>
                    <a:gd name="connsiteY2587" fmla="*/ 509828 h 1272306"/>
                    <a:gd name="connsiteX2588" fmla="*/ 230148 w 773802"/>
                    <a:gd name="connsiteY2588" fmla="*/ 511036 h 1272306"/>
                    <a:gd name="connsiteX2589" fmla="*/ 231356 w 773802"/>
                    <a:gd name="connsiteY2589" fmla="*/ 514660 h 1272306"/>
                    <a:gd name="connsiteX2590" fmla="*/ 239813 w 773802"/>
                    <a:gd name="connsiteY2590" fmla="*/ 512244 h 1272306"/>
                    <a:gd name="connsiteX2591" fmla="*/ 239813 w 773802"/>
                    <a:gd name="connsiteY2591" fmla="*/ 511036 h 1272306"/>
                    <a:gd name="connsiteX2592" fmla="*/ 241020 w 773802"/>
                    <a:gd name="connsiteY2592" fmla="*/ 512244 h 1272306"/>
                    <a:gd name="connsiteX2593" fmla="*/ 256727 w 773802"/>
                    <a:gd name="connsiteY2593" fmla="*/ 511036 h 1272306"/>
                    <a:gd name="connsiteX2594" fmla="*/ 267599 w 773802"/>
                    <a:gd name="connsiteY2594" fmla="*/ 506203 h 1272306"/>
                    <a:gd name="connsiteX2595" fmla="*/ 268808 w 773802"/>
                    <a:gd name="connsiteY2595" fmla="*/ 508620 h 1272306"/>
                    <a:gd name="connsiteX2596" fmla="*/ 268808 w 773802"/>
                    <a:gd name="connsiteY2596" fmla="*/ 508620 h 1272306"/>
                    <a:gd name="connsiteX2597" fmla="*/ 263975 w 773802"/>
                    <a:gd name="connsiteY2597" fmla="*/ 511036 h 1272306"/>
                    <a:gd name="connsiteX2598" fmla="*/ 255518 w 773802"/>
                    <a:gd name="connsiteY2598" fmla="*/ 514660 h 1272306"/>
                    <a:gd name="connsiteX2599" fmla="*/ 255518 w 773802"/>
                    <a:gd name="connsiteY2599" fmla="*/ 517076 h 1272306"/>
                    <a:gd name="connsiteX2600" fmla="*/ 265183 w 773802"/>
                    <a:gd name="connsiteY2600" fmla="*/ 515869 h 1272306"/>
                    <a:gd name="connsiteX2601" fmla="*/ 271224 w 773802"/>
                    <a:gd name="connsiteY2601" fmla="*/ 512244 h 1272306"/>
                    <a:gd name="connsiteX2602" fmla="*/ 272432 w 773802"/>
                    <a:gd name="connsiteY2602" fmla="*/ 513452 h 1272306"/>
                    <a:gd name="connsiteX2603" fmla="*/ 272432 w 773802"/>
                    <a:gd name="connsiteY2603" fmla="*/ 513452 h 1272306"/>
                    <a:gd name="connsiteX2604" fmla="*/ 268808 w 773802"/>
                    <a:gd name="connsiteY2604" fmla="*/ 515869 h 1272306"/>
                    <a:gd name="connsiteX2605" fmla="*/ 263975 w 773802"/>
                    <a:gd name="connsiteY2605" fmla="*/ 518285 h 1272306"/>
                    <a:gd name="connsiteX2606" fmla="*/ 263975 w 773802"/>
                    <a:gd name="connsiteY2606" fmla="*/ 520701 h 1272306"/>
                    <a:gd name="connsiteX2607" fmla="*/ 271224 w 773802"/>
                    <a:gd name="connsiteY2607" fmla="*/ 519493 h 1272306"/>
                    <a:gd name="connsiteX2608" fmla="*/ 261559 w 773802"/>
                    <a:gd name="connsiteY2608" fmla="*/ 526742 h 1272306"/>
                    <a:gd name="connsiteX2609" fmla="*/ 248270 w 773802"/>
                    <a:gd name="connsiteY2609" fmla="*/ 536406 h 1272306"/>
                    <a:gd name="connsiteX2610" fmla="*/ 226524 w 773802"/>
                    <a:gd name="connsiteY2610" fmla="*/ 555736 h 1272306"/>
                    <a:gd name="connsiteX2611" fmla="*/ 204777 w 773802"/>
                    <a:gd name="connsiteY2611" fmla="*/ 556945 h 1272306"/>
                    <a:gd name="connsiteX2612" fmla="*/ 187863 w 773802"/>
                    <a:gd name="connsiteY2612" fmla="*/ 561777 h 1272306"/>
                    <a:gd name="connsiteX2613" fmla="*/ 168533 w 773802"/>
                    <a:gd name="connsiteY2613" fmla="*/ 562985 h 1272306"/>
                    <a:gd name="connsiteX2614" fmla="*/ 156452 w 773802"/>
                    <a:gd name="connsiteY2614" fmla="*/ 560569 h 1272306"/>
                    <a:gd name="connsiteX2615" fmla="*/ 157660 w 773802"/>
                    <a:gd name="connsiteY2615" fmla="*/ 560569 h 1272306"/>
                    <a:gd name="connsiteX2616" fmla="*/ 162492 w 773802"/>
                    <a:gd name="connsiteY2616" fmla="*/ 554528 h 1272306"/>
                    <a:gd name="connsiteX2617" fmla="*/ 162492 w 773802"/>
                    <a:gd name="connsiteY2617" fmla="*/ 553320 h 1272306"/>
                    <a:gd name="connsiteX2618" fmla="*/ 157660 w 773802"/>
                    <a:gd name="connsiteY2618" fmla="*/ 554528 h 1272306"/>
                    <a:gd name="connsiteX2619" fmla="*/ 155244 w 773802"/>
                    <a:gd name="connsiteY2619" fmla="*/ 556945 h 1272306"/>
                    <a:gd name="connsiteX2620" fmla="*/ 150411 w 773802"/>
                    <a:gd name="connsiteY2620" fmla="*/ 556945 h 1272306"/>
                    <a:gd name="connsiteX2621" fmla="*/ 149203 w 773802"/>
                    <a:gd name="connsiteY2621" fmla="*/ 558153 h 1272306"/>
                    <a:gd name="connsiteX2622" fmla="*/ 144371 w 773802"/>
                    <a:gd name="connsiteY2622" fmla="*/ 555736 h 1272306"/>
                    <a:gd name="connsiteX2623" fmla="*/ 151620 w 773802"/>
                    <a:gd name="connsiteY2623" fmla="*/ 548488 h 1272306"/>
                    <a:gd name="connsiteX2624" fmla="*/ 149203 w 773802"/>
                    <a:gd name="connsiteY2624" fmla="*/ 547279 h 1272306"/>
                    <a:gd name="connsiteX2625" fmla="*/ 140746 w 773802"/>
                    <a:gd name="connsiteY2625" fmla="*/ 552112 h 1272306"/>
                    <a:gd name="connsiteX2626" fmla="*/ 140746 w 773802"/>
                    <a:gd name="connsiteY2626" fmla="*/ 552112 h 1272306"/>
                    <a:gd name="connsiteX2627" fmla="*/ 134706 w 773802"/>
                    <a:gd name="connsiteY2627" fmla="*/ 548488 h 1272306"/>
                    <a:gd name="connsiteX2628" fmla="*/ 135914 w 773802"/>
                    <a:gd name="connsiteY2628" fmla="*/ 548488 h 1272306"/>
                    <a:gd name="connsiteX2629" fmla="*/ 141955 w 773802"/>
                    <a:gd name="connsiteY2629" fmla="*/ 543655 h 1272306"/>
                    <a:gd name="connsiteX2630" fmla="*/ 140746 w 773802"/>
                    <a:gd name="connsiteY2630" fmla="*/ 542447 h 1272306"/>
                    <a:gd name="connsiteX2631" fmla="*/ 134706 w 773802"/>
                    <a:gd name="connsiteY2631" fmla="*/ 544863 h 1272306"/>
                    <a:gd name="connsiteX2632" fmla="*/ 128665 w 773802"/>
                    <a:gd name="connsiteY2632" fmla="*/ 546072 h 1272306"/>
                    <a:gd name="connsiteX2633" fmla="*/ 122625 w 773802"/>
                    <a:gd name="connsiteY2633" fmla="*/ 541239 h 1272306"/>
                    <a:gd name="connsiteX2634" fmla="*/ 143163 w 773802"/>
                    <a:gd name="connsiteY2634" fmla="*/ 508620 h 1272306"/>
                    <a:gd name="connsiteX2635" fmla="*/ 163701 w 773802"/>
                    <a:gd name="connsiteY2635" fmla="*/ 490498 h 1272306"/>
                    <a:gd name="connsiteX2636" fmla="*/ 184239 w 773802"/>
                    <a:gd name="connsiteY2636" fmla="*/ 477208 h 1272306"/>
                    <a:gd name="connsiteX2637" fmla="*/ 230148 w 773802"/>
                    <a:gd name="connsiteY2637" fmla="*/ 461503 h 1272306"/>
                    <a:gd name="connsiteX2638" fmla="*/ 230148 w 773802"/>
                    <a:gd name="connsiteY2638" fmla="*/ 461503 h 1272306"/>
                    <a:gd name="connsiteX2639" fmla="*/ 128665 w 773802"/>
                    <a:gd name="connsiteY2639" fmla="*/ 367269 h 1272306"/>
                    <a:gd name="connsiteX2640" fmla="*/ 129874 w 773802"/>
                    <a:gd name="connsiteY2640" fmla="*/ 364853 h 1272306"/>
                    <a:gd name="connsiteX2641" fmla="*/ 144371 w 773802"/>
                    <a:gd name="connsiteY2641" fmla="*/ 369686 h 1272306"/>
                    <a:gd name="connsiteX2642" fmla="*/ 158868 w 773802"/>
                    <a:gd name="connsiteY2642" fmla="*/ 372102 h 1272306"/>
                    <a:gd name="connsiteX2643" fmla="*/ 167325 w 773802"/>
                    <a:gd name="connsiteY2643" fmla="*/ 374518 h 1272306"/>
                    <a:gd name="connsiteX2644" fmla="*/ 203569 w 773802"/>
                    <a:gd name="connsiteY2644" fmla="*/ 390223 h 1272306"/>
                    <a:gd name="connsiteX2645" fmla="*/ 204777 w 773802"/>
                    <a:gd name="connsiteY2645" fmla="*/ 387807 h 1272306"/>
                    <a:gd name="connsiteX2646" fmla="*/ 167325 w 773802"/>
                    <a:gd name="connsiteY2646" fmla="*/ 370894 h 1272306"/>
                    <a:gd name="connsiteX2647" fmla="*/ 155244 w 773802"/>
                    <a:gd name="connsiteY2647" fmla="*/ 367269 h 1272306"/>
                    <a:gd name="connsiteX2648" fmla="*/ 160077 w 773802"/>
                    <a:gd name="connsiteY2648" fmla="*/ 367269 h 1272306"/>
                    <a:gd name="connsiteX2649" fmla="*/ 173366 w 773802"/>
                    <a:gd name="connsiteY2649" fmla="*/ 370894 h 1272306"/>
                    <a:gd name="connsiteX2650" fmla="*/ 173366 w 773802"/>
                    <a:gd name="connsiteY2650" fmla="*/ 368477 h 1272306"/>
                    <a:gd name="connsiteX2651" fmla="*/ 167325 w 773802"/>
                    <a:gd name="connsiteY2651" fmla="*/ 366061 h 1272306"/>
                    <a:gd name="connsiteX2652" fmla="*/ 160077 w 773802"/>
                    <a:gd name="connsiteY2652" fmla="*/ 363645 h 1272306"/>
                    <a:gd name="connsiteX2653" fmla="*/ 147996 w 773802"/>
                    <a:gd name="connsiteY2653" fmla="*/ 363645 h 1272306"/>
                    <a:gd name="connsiteX2654" fmla="*/ 147996 w 773802"/>
                    <a:gd name="connsiteY2654" fmla="*/ 363645 h 1272306"/>
                    <a:gd name="connsiteX2655" fmla="*/ 140746 w 773802"/>
                    <a:gd name="connsiteY2655" fmla="*/ 361229 h 1272306"/>
                    <a:gd name="connsiteX2656" fmla="*/ 143163 w 773802"/>
                    <a:gd name="connsiteY2656" fmla="*/ 360020 h 1272306"/>
                    <a:gd name="connsiteX2657" fmla="*/ 143163 w 773802"/>
                    <a:gd name="connsiteY2657" fmla="*/ 358813 h 1272306"/>
                    <a:gd name="connsiteX2658" fmla="*/ 137122 w 773802"/>
                    <a:gd name="connsiteY2658" fmla="*/ 357604 h 1272306"/>
                    <a:gd name="connsiteX2659" fmla="*/ 137122 w 773802"/>
                    <a:gd name="connsiteY2659" fmla="*/ 356396 h 1272306"/>
                    <a:gd name="connsiteX2660" fmla="*/ 157660 w 773802"/>
                    <a:gd name="connsiteY2660" fmla="*/ 355188 h 1272306"/>
                    <a:gd name="connsiteX2661" fmla="*/ 169742 w 773802"/>
                    <a:gd name="connsiteY2661" fmla="*/ 356396 h 1272306"/>
                    <a:gd name="connsiteX2662" fmla="*/ 178199 w 773802"/>
                    <a:gd name="connsiteY2662" fmla="*/ 357604 h 1272306"/>
                    <a:gd name="connsiteX2663" fmla="*/ 178199 w 773802"/>
                    <a:gd name="connsiteY2663" fmla="*/ 356396 h 1272306"/>
                    <a:gd name="connsiteX2664" fmla="*/ 160077 w 773802"/>
                    <a:gd name="connsiteY2664" fmla="*/ 352772 h 1272306"/>
                    <a:gd name="connsiteX2665" fmla="*/ 138330 w 773802"/>
                    <a:gd name="connsiteY2665" fmla="*/ 353980 h 1272306"/>
                    <a:gd name="connsiteX2666" fmla="*/ 151620 w 773802"/>
                    <a:gd name="connsiteY2666" fmla="*/ 349147 h 1272306"/>
                    <a:gd name="connsiteX2667" fmla="*/ 169742 w 773802"/>
                    <a:gd name="connsiteY2667" fmla="*/ 350356 h 1272306"/>
                    <a:gd name="connsiteX2668" fmla="*/ 170949 w 773802"/>
                    <a:gd name="connsiteY2668" fmla="*/ 346731 h 1272306"/>
                    <a:gd name="connsiteX2669" fmla="*/ 150411 w 773802"/>
                    <a:gd name="connsiteY2669" fmla="*/ 344315 h 1272306"/>
                    <a:gd name="connsiteX2670" fmla="*/ 167325 w 773802"/>
                    <a:gd name="connsiteY2670" fmla="*/ 343107 h 1272306"/>
                    <a:gd name="connsiteX2671" fmla="*/ 192696 w 773802"/>
                    <a:gd name="connsiteY2671" fmla="*/ 350356 h 1272306"/>
                    <a:gd name="connsiteX2672" fmla="*/ 218067 w 773802"/>
                    <a:gd name="connsiteY2672" fmla="*/ 356396 h 1272306"/>
                    <a:gd name="connsiteX2673" fmla="*/ 243437 w 773802"/>
                    <a:gd name="connsiteY2673" fmla="*/ 372102 h 1272306"/>
                    <a:gd name="connsiteX2674" fmla="*/ 256727 w 773802"/>
                    <a:gd name="connsiteY2674" fmla="*/ 393848 h 1272306"/>
                    <a:gd name="connsiteX2675" fmla="*/ 265183 w 773802"/>
                    <a:gd name="connsiteY2675" fmla="*/ 416802 h 1272306"/>
                    <a:gd name="connsiteX2676" fmla="*/ 266391 w 773802"/>
                    <a:gd name="connsiteY2676" fmla="*/ 426467 h 1272306"/>
                    <a:gd name="connsiteX2677" fmla="*/ 260351 w 773802"/>
                    <a:gd name="connsiteY2677" fmla="*/ 416802 h 1272306"/>
                    <a:gd name="connsiteX2678" fmla="*/ 257934 w 773802"/>
                    <a:gd name="connsiteY2678" fmla="*/ 419219 h 1272306"/>
                    <a:gd name="connsiteX2679" fmla="*/ 261559 w 773802"/>
                    <a:gd name="connsiteY2679" fmla="*/ 427675 h 1272306"/>
                    <a:gd name="connsiteX2680" fmla="*/ 263975 w 773802"/>
                    <a:gd name="connsiteY2680" fmla="*/ 436132 h 1272306"/>
                    <a:gd name="connsiteX2681" fmla="*/ 263975 w 773802"/>
                    <a:gd name="connsiteY2681" fmla="*/ 437341 h 1272306"/>
                    <a:gd name="connsiteX2682" fmla="*/ 263975 w 773802"/>
                    <a:gd name="connsiteY2682" fmla="*/ 438548 h 1272306"/>
                    <a:gd name="connsiteX2683" fmla="*/ 260351 w 773802"/>
                    <a:gd name="connsiteY2683" fmla="*/ 430092 h 1272306"/>
                    <a:gd name="connsiteX2684" fmla="*/ 247061 w 773802"/>
                    <a:gd name="connsiteY2684" fmla="*/ 407137 h 1272306"/>
                    <a:gd name="connsiteX2685" fmla="*/ 245853 w 773802"/>
                    <a:gd name="connsiteY2685" fmla="*/ 408345 h 1272306"/>
                    <a:gd name="connsiteX2686" fmla="*/ 255518 w 773802"/>
                    <a:gd name="connsiteY2686" fmla="*/ 426467 h 1272306"/>
                    <a:gd name="connsiteX2687" fmla="*/ 259142 w 773802"/>
                    <a:gd name="connsiteY2687" fmla="*/ 436132 h 1272306"/>
                    <a:gd name="connsiteX2688" fmla="*/ 261559 w 773802"/>
                    <a:gd name="connsiteY2688" fmla="*/ 444589 h 1272306"/>
                    <a:gd name="connsiteX2689" fmla="*/ 261559 w 773802"/>
                    <a:gd name="connsiteY2689" fmla="*/ 444589 h 1272306"/>
                    <a:gd name="connsiteX2690" fmla="*/ 261559 w 773802"/>
                    <a:gd name="connsiteY2690" fmla="*/ 447005 h 1272306"/>
                    <a:gd name="connsiteX2691" fmla="*/ 248270 w 773802"/>
                    <a:gd name="connsiteY2691" fmla="*/ 416802 h 1272306"/>
                    <a:gd name="connsiteX2692" fmla="*/ 224107 w 773802"/>
                    <a:gd name="connsiteY2692" fmla="*/ 392640 h 1272306"/>
                    <a:gd name="connsiteX2693" fmla="*/ 222899 w 773802"/>
                    <a:gd name="connsiteY2693" fmla="*/ 396264 h 1272306"/>
                    <a:gd name="connsiteX2694" fmla="*/ 244645 w 773802"/>
                    <a:gd name="connsiteY2694" fmla="*/ 420427 h 1272306"/>
                    <a:gd name="connsiteX2695" fmla="*/ 254310 w 773802"/>
                    <a:gd name="connsiteY2695" fmla="*/ 442173 h 1272306"/>
                    <a:gd name="connsiteX2696" fmla="*/ 247061 w 773802"/>
                    <a:gd name="connsiteY2696" fmla="*/ 428884 h 1272306"/>
                    <a:gd name="connsiteX2697" fmla="*/ 239813 w 773802"/>
                    <a:gd name="connsiteY2697" fmla="*/ 419219 h 1272306"/>
                    <a:gd name="connsiteX2698" fmla="*/ 214442 w 773802"/>
                    <a:gd name="connsiteY2698" fmla="*/ 395056 h 1272306"/>
                    <a:gd name="connsiteX2699" fmla="*/ 213234 w 773802"/>
                    <a:gd name="connsiteY2699" fmla="*/ 397472 h 1272306"/>
                    <a:gd name="connsiteX2700" fmla="*/ 230148 w 773802"/>
                    <a:gd name="connsiteY2700" fmla="*/ 413178 h 1272306"/>
                    <a:gd name="connsiteX2701" fmla="*/ 232564 w 773802"/>
                    <a:gd name="connsiteY2701" fmla="*/ 415594 h 1272306"/>
                    <a:gd name="connsiteX2702" fmla="*/ 233772 w 773802"/>
                    <a:gd name="connsiteY2702" fmla="*/ 416802 h 1272306"/>
                    <a:gd name="connsiteX2703" fmla="*/ 247061 w 773802"/>
                    <a:gd name="connsiteY2703" fmla="*/ 438548 h 1272306"/>
                    <a:gd name="connsiteX2704" fmla="*/ 251894 w 773802"/>
                    <a:gd name="connsiteY2704" fmla="*/ 450630 h 1272306"/>
                    <a:gd name="connsiteX2705" fmla="*/ 249477 w 773802"/>
                    <a:gd name="connsiteY2705" fmla="*/ 448214 h 1272306"/>
                    <a:gd name="connsiteX2706" fmla="*/ 238605 w 773802"/>
                    <a:gd name="connsiteY2706" fmla="*/ 430092 h 1272306"/>
                    <a:gd name="connsiteX2707" fmla="*/ 213234 w 773802"/>
                    <a:gd name="connsiteY2707" fmla="*/ 405929 h 1272306"/>
                    <a:gd name="connsiteX2708" fmla="*/ 212026 w 773802"/>
                    <a:gd name="connsiteY2708" fmla="*/ 408345 h 1272306"/>
                    <a:gd name="connsiteX2709" fmla="*/ 237396 w 773802"/>
                    <a:gd name="connsiteY2709" fmla="*/ 434924 h 1272306"/>
                    <a:gd name="connsiteX2710" fmla="*/ 242229 w 773802"/>
                    <a:gd name="connsiteY2710" fmla="*/ 443381 h 1272306"/>
                    <a:gd name="connsiteX2711" fmla="*/ 221691 w 773802"/>
                    <a:gd name="connsiteY2711" fmla="*/ 426467 h 1272306"/>
                    <a:gd name="connsiteX2712" fmla="*/ 221691 w 773802"/>
                    <a:gd name="connsiteY2712" fmla="*/ 427675 h 1272306"/>
                    <a:gd name="connsiteX2713" fmla="*/ 239813 w 773802"/>
                    <a:gd name="connsiteY2713" fmla="*/ 445797 h 1272306"/>
                    <a:gd name="connsiteX2714" fmla="*/ 260351 w 773802"/>
                    <a:gd name="connsiteY2714" fmla="*/ 472376 h 1272306"/>
                    <a:gd name="connsiteX2715" fmla="*/ 245853 w 773802"/>
                    <a:gd name="connsiteY2715" fmla="*/ 453046 h 1272306"/>
                    <a:gd name="connsiteX2716" fmla="*/ 226524 w 773802"/>
                    <a:gd name="connsiteY2716" fmla="*/ 439757 h 1272306"/>
                    <a:gd name="connsiteX2717" fmla="*/ 216858 w 773802"/>
                    <a:gd name="connsiteY2717" fmla="*/ 436132 h 1272306"/>
                    <a:gd name="connsiteX2718" fmla="*/ 219274 w 773802"/>
                    <a:gd name="connsiteY2718" fmla="*/ 432508 h 1272306"/>
                    <a:gd name="connsiteX2719" fmla="*/ 218067 w 773802"/>
                    <a:gd name="connsiteY2719" fmla="*/ 431300 h 1272306"/>
                    <a:gd name="connsiteX2720" fmla="*/ 213234 w 773802"/>
                    <a:gd name="connsiteY2720" fmla="*/ 436132 h 1272306"/>
                    <a:gd name="connsiteX2721" fmla="*/ 208402 w 773802"/>
                    <a:gd name="connsiteY2721" fmla="*/ 434924 h 1272306"/>
                    <a:gd name="connsiteX2722" fmla="*/ 209610 w 773802"/>
                    <a:gd name="connsiteY2722" fmla="*/ 433716 h 1272306"/>
                    <a:gd name="connsiteX2723" fmla="*/ 209610 w 773802"/>
                    <a:gd name="connsiteY2723" fmla="*/ 431300 h 1272306"/>
                    <a:gd name="connsiteX2724" fmla="*/ 208402 w 773802"/>
                    <a:gd name="connsiteY2724" fmla="*/ 430092 h 1272306"/>
                    <a:gd name="connsiteX2725" fmla="*/ 205985 w 773802"/>
                    <a:gd name="connsiteY2725" fmla="*/ 432508 h 1272306"/>
                    <a:gd name="connsiteX2726" fmla="*/ 204777 w 773802"/>
                    <a:gd name="connsiteY2726" fmla="*/ 433716 h 1272306"/>
                    <a:gd name="connsiteX2727" fmla="*/ 204777 w 773802"/>
                    <a:gd name="connsiteY2727" fmla="*/ 433716 h 1272306"/>
                    <a:gd name="connsiteX2728" fmla="*/ 201153 w 773802"/>
                    <a:gd name="connsiteY2728" fmla="*/ 433716 h 1272306"/>
                    <a:gd name="connsiteX2729" fmla="*/ 203569 w 773802"/>
                    <a:gd name="connsiteY2729" fmla="*/ 427675 h 1272306"/>
                    <a:gd name="connsiteX2730" fmla="*/ 202361 w 773802"/>
                    <a:gd name="connsiteY2730" fmla="*/ 426467 h 1272306"/>
                    <a:gd name="connsiteX2731" fmla="*/ 198736 w 773802"/>
                    <a:gd name="connsiteY2731" fmla="*/ 428884 h 1272306"/>
                    <a:gd name="connsiteX2732" fmla="*/ 195112 w 773802"/>
                    <a:gd name="connsiteY2732" fmla="*/ 431300 h 1272306"/>
                    <a:gd name="connsiteX2733" fmla="*/ 195112 w 773802"/>
                    <a:gd name="connsiteY2733" fmla="*/ 432508 h 1272306"/>
                    <a:gd name="connsiteX2734" fmla="*/ 190280 w 773802"/>
                    <a:gd name="connsiteY2734" fmla="*/ 431300 h 1272306"/>
                    <a:gd name="connsiteX2735" fmla="*/ 195112 w 773802"/>
                    <a:gd name="connsiteY2735" fmla="*/ 424051 h 1272306"/>
                    <a:gd name="connsiteX2736" fmla="*/ 193904 w 773802"/>
                    <a:gd name="connsiteY2736" fmla="*/ 422843 h 1272306"/>
                    <a:gd name="connsiteX2737" fmla="*/ 187863 w 773802"/>
                    <a:gd name="connsiteY2737" fmla="*/ 430092 h 1272306"/>
                    <a:gd name="connsiteX2738" fmla="*/ 183031 w 773802"/>
                    <a:gd name="connsiteY2738" fmla="*/ 428884 h 1272306"/>
                    <a:gd name="connsiteX2739" fmla="*/ 185447 w 773802"/>
                    <a:gd name="connsiteY2739" fmla="*/ 422843 h 1272306"/>
                    <a:gd name="connsiteX2740" fmla="*/ 184239 w 773802"/>
                    <a:gd name="connsiteY2740" fmla="*/ 421635 h 1272306"/>
                    <a:gd name="connsiteX2741" fmla="*/ 180614 w 773802"/>
                    <a:gd name="connsiteY2741" fmla="*/ 425259 h 1272306"/>
                    <a:gd name="connsiteX2742" fmla="*/ 176990 w 773802"/>
                    <a:gd name="connsiteY2742" fmla="*/ 427675 h 1272306"/>
                    <a:gd name="connsiteX2743" fmla="*/ 172158 w 773802"/>
                    <a:gd name="connsiteY2743" fmla="*/ 426467 h 1272306"/>
                    <a:gd name="connsiteX2744" fmla="*/ 173366 w 773802"/>
                    <a:gd name="connsiteY2744" fmla="*/ 421635 h 1272306"/>
                    <a:gd name="connsiteX2745" fmla="*/ 172158 w 773802"/>
                    <a:gd name="connsiteY2745" fmla="*/ 420427 h 1272306"/>
                    <a:gd name="connsiteX2746" fmla="*/ 166117 w 773802"/>
                    <a:gd name="connsiteY2746" fmla="*/ 425259 h 1272306"/>
                    <a:gd name="connsiteX2747" fmla="*/ 164909 w 773802"/>
                    <a:gd name="connsiteY2747" fmla="*/ 425259 h 1272306"/>
                    <a:gd name="connsiteX2748" fmla="*/ 161285 w 773802"/>
                    <a:gd name="connsiteY2748" fmla="*/ 425259 h 1272306"/>
                    <a:gd name="connsiteX2749" fmla="*/ 163701 w 773802"/>
                    <a:gd name="connsiteY2749" fmla="*/ 421635 h 1272306"/>
                    <a:gd name="connsiteX2750" fmla="*/ 161285 w 773802"/>
                    <a:gd name="connsiteY2750" fmla="*/ 419219 h 1272306"/>
                    <a:gd name="connsiteX2751" fmla="*/ 161285 w 773802"/>
                    <a:gd name="connsiteY2751" fmla="*/ 419219 h 1272306"/>
                    <a:gd name="connsiteX2752" fmla="*/ 161285 w 773802"/>
                    <a:gd name="connsiteY2752" fmla="*/ 419219 h 1272306"/>
                    <a:gd name="connsiteX2753" fmla="*/ 160077 w 773802"/>
                    <a:gd name="connsiteY2753" fmla="*/ 421635 h 1272306"/>
                    <a:gd name="connsiteX2754" fmla="*/ 156452 w 773802"/>
                    <a:gd name="connsiteY2754" fmla="*/ 424051 h 1272306"/>
                    <a:gd name="connsiteX2755" fmla="*/ 155244 w 773802"/>
                    <a:gd name="connsiteY2755" fmla="*/ 425259 h 1272306"/>
                    <a:gd name="connsiteX2756" fmla="*/ 151620 w 773802"/>
                    <a:gd name="connsiteY2756" fmla="*/ 424051 h 1272306"/>
                    <a:gd name="connsiteX2757" fmla="*/ 155244 w 773802"/>
                    <a:gd name="connsiteY2757" fmla="*/ 419219 h 1272306"/>
                    <a:gd name="connsiteX2758" fmla="*/ 154036 w 773802"/>
                    <a:gd name="connsiteY2758" fmla="*/ 418011 h 1272306"/>
                    <a:gd name="connsiteX2759" fmla="*/ 151620 w 773802"/>
                    <a:gd name="connsiteY2759" fmla="*/ 419219 h 1272306"/>
                    <a:gd name="connsiteX2760" fmla="*/ 146787 w 773802"/>
                    <a:gd name="connsiteY2760" fmla="*/ 421635 h 1272306"/>
                    <a:gd name="connsiteX2761" fmla="*/ 146787 w 773802"/>
                    <a:gd name="connsiteY2761" fmla="*/ 421635 h 1272306"/>
                    <a:gd name="connsiteX2762" fmla="*/ 144371 w 773802"/>
                    <a:gd name="connsiteY2762" fmla="*/ 419219 h 1272306"/>
                    <a:gd name="connsiteX2763" fmla="*/ 147996 w 773802"/>
                    <a:gd name="connsiteY2763" fmla="*/ 415594 h 1272306"/>
                    <a:gd name="connsiteX2764" fmla="*/ 146787 w 773802"/>
                    <a:gd name="connsiteY2764" fmla="*/ 413178 h 1272306"/>
                    <a:gd name="connsiteX2765" fmla="*/ 144371 w 773802"/>
                    <a:gd name="connsiteY2765" fmla="*/ 414386 h 1272306"/>
                    <a:gd name="connsiteX2766" fmla="*/ 141955 w 773802"/>
                    <a:gd name="connsiteY2766" fmla="*/ 415594 h 1272306"/>
                    <a:gd name="connsiteX2767" fmla="*/ 141955 w 773802"/>
                    <a:gd name="connsiteY2767" fmla="*/ 415594 h 1272306"/>
                    <a:gd name="connsiteX2768" fmla="*/ 139539 w 773802"/>
                    <a:gd name="connsiteY2768" fmla="*/ 411970 h 1272306"/>
                    <a:gd name="connsiteX2769" fmla="*/ 143163 w 773802"/>
                    <a:gd name="connsiteY2769" fmla="*/ 408345 h 1272306"/>
                    <a:gd name="connsiteX2770" fmla="*/ 141955 w 773802"/>
                    <a:gd name="connsiteY2770" fmla="*/ 407137 h 1272306"/>
                    <a:gd name="connsiteX2771" fmla="*/ 139539 w 773802"/>
                    <a:gd name="connsiteY2771" fmla="*/ 407137 h 1272306"/>
                    <a:gd name="connsiteX2772" fmla="*/ 135914 w 773802"/>
                    <a:gd name="connsiteY2772" fmla="*/ 407137 h 1272306"/>
                    <a:gd name="connsiteX2773" fmla="*/ 135914 w 773802"/>
                    <a:gd name="connsiteY2773" fmla="*/ 407137 h 1272306"/>
                    <a:gd name="connsiteX2774" fmla="*/ 135914 w 773802"/>
                    <a:gd name="connsiteY2774" fmla="*/ 407137 h 1272306"/>
                    <a:gd name="connsiteX2775" fmla="*/ 133498 w 773802"/>
                    <a:gd name="connsiteY2775" fmla="*/ 403513 h 1272306"/>
                    <a:gd name="connsiteX2776" fmla="*/ 138330 w 773802"/>
                    <a:gd name="connsiteY2776" fmla="*/ 401097 h 1272306"/>
                    <a:gd name="connsiteX2777" fmla="*/ 137122 w 773802"/>
                    <a:gd name="connsiteY2777" fmla="*/ 398680 h 1272306"/>
                    <a:gd name="connsiteX2778" fmla="*/ 133498 w 773802"/>
                    <a:gd name="connsiteY2778" fmla="*/ 399889 h 1272306"/>
                    <a:gd name="connsiteX2779" fmla="*/ 131082 w 773802"/>
                    <a:gd name="connsiteY2779" fmla="*/ 399889 h 1272306"/>
                    <a:gd name="connsiteX2780" fmla="*/ 128665 w 773802"/>
                    <a:gd name="connsiteY2780" fmla="*/ 395056 h 1272306"/>
                    <a:gd name="connsiteX2781" fmla="*/ 132289 w 773802"/>
                    <a:gd name="connsiteY2781" fmla="*/ 392640 h 1272306"/>
                    <a:gd name="connsiteX2782" fmla="*/ 132289 w 773802"/>
                    <a:gd name="connsiteY2782" fmla="*/ 391432 h 1272306"/>
                    <a:gd name="connsiteX2783" fmla="*/ 131082 w 773802"/>
                    <a:gd name="connsiteY2783" fmla="*/ 390223 h 1272306"/>
                    <a:gd name="connsiteX2784" fmla="*/ 127457 w 773802"/>
                    <a:gd name="connsiteY2784" fmla="*/ 390223 h 1272306"/>
                    <a:gd name="connsiteX2785" fmla="*/ 126249 w 773802"/>
                    <a:gd name="connsiteY2785" fmla="*/ 385391 h 1272306"/>
                    <a:gd name="connsiteX2786" fmla="*/ 126249 w 773802"/>
                    <a:gd name="connsiteY2786" fmla="*/ 385391 h 1272306"/>
                    <a:gd name="connsiteX2787" fmla="*/ 129874 w 773802"/>
                    <a:gd name="connsiteY2787" fmla="*/ 385391 h 1272306"/>
                    <a:gd name="connsiteX2788" fmla="*/ 125041 w 773802"/>
                    <a:gd name="connsiteY2788" fmla="*/ 380559 h 1272306"/>
                    <a:gd name="connsiteX2789" fmla="*/ 125041 w 773802"/>
                    <a:gd name="connsiteY2789" fmla="*/ 380559 h 1272306"/>
                    <a:gd name="connsiteX2790" fmla="*/ 125041 w 773802"/>
                    <a:gd name="connsiteY2790" fmla="*/ 378142 h 1272306"/>
                    <a:gd name="connsiteX2791" fmla="*/ 127457 w 773802"/>
                    <a:gd name="connsiteY2791" fmla="*/ 376934 h 1272306"/>
                    <a:gd name="connsiteX2792" fmla="*/ 127457 w 773802"/>
                    <a:gd name="connsiteY2792" fmla="*/ 374518 h 1272306"/>
                    <a:gd name="connsiteX2793" fmla="*/ 123833 w 773802"/>
                    <a:gd name="connsiteY2793" fmla="*/ 373310 h 1272306"/>
                    <a:gd name="connsiteX2794" fmla="*/ 123833 w 773802"/>
                    <a:gd name="connsiteY2794" fmla="*/ 372102 h 1272306"/>
                    <a:gd name="connsiteX2795" fmla="*/ 128665 w 773802"/>
                    <a:gd name="connsiteY2795" fmla="*/ 367269 h 1272306"/>
                    <a:gd name="connsiteX2796" fmla="*/ 128665 w 773802"/>
                    <a:gd name="connsiteY2796" fmla="*/ 367269 h 127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</a:cxnLst>
                  <a:rect l="l" t="t" r="r" b="b"/>
                  <a:pathLst>
                    <a:path w="773802" h="1272306">
                      <a:moveTo>
                        <a:pt x="132289" y="358813"/>
                      </a:moveTo>
                      <a:cubicBezTo>
                        <a:pt x="125041" y="357604"/>
                        <a:pt x="126249" y="368477"/>
                        <a:pt x="126249" y="374518"/>
                      </a:cubicBezTo>
                      <a:cubicBezTo>
                        <a:pt x="127457" y="387807"/>
                        <a:pt x="131082" y="399889"/>
                        <a:pt x="137122" y="410762"/>
                      </a:cubicBezTo>
                      <a:cubicBezTo>
                        <a:pt x="144371" y="422843"/>
                        <a:pt x="152828" y="431300"/>
                        <a:pt x="164909" y="432508"/>
                      </a:cubicBezTo>
                      <a:cubicBezTo>
                        <a:pt x="180614" y="433716"/>
                        <a:pt x="195112" y="436132"/>
                        <a:pt x="209610" y="439757"/>
                      </a:cubicBezTo>
                      <a:cubicBezTo>
                        <a:pt x="224107" y="442173"/>
                        <a:pt x="237396" y="444589"/>
                        <a:pt x="248270" y="459087"/>
                      </a:cubicBezTo>
                      <a:cubicBezTo>
                        <a:pt x="249477" y="460295"/>
                        <a:pt x="250686" y="462711"/>
                        <a:pt x="251894" y="465127"/>
                      </a:cubicBezTo>
                      <a:cubicBezTo>
                        <a:pt x="247061" y="462711"/>
                        <a:pt x="242229" y="460295"/>
                        <a:pt x="237396" y="460295"/>
                      </a:cubicBezTo>
                      <a:cubicBezTo>
                        <a:pt x="222899" y="457878"/>
                        <a:pt x="205985" y="462711"/>
                        <a:pt x="192696" y="468751"/>
                      </a:cubicBezTo>
                      <a:cubicBezTo>
                        <a:pt x="178199" y="474792"/>
                        <a:pt x="163701" y="486873"/>
                        <a:pt x="150411" y="496538"/>
                      </a:cubicBezTo>
                      <a:cubicBezTo>
                        <a:pt x="137122" y="507412"/>
                        <a:pt x="134706" y="529158"/>
                        <a:pt x="120208" y="537615"/>
                      </a:cubicBezTo>
                      <a:cubicBezTo>
                        <a:pt x="119000" y="538823"/>
                        <a:pt x="119000" y="540031"/>
                        <a:pt x="120208" y="541239"/>
                      </a:cubicBezTo>
                      <a:cubicBezTo>
                        <a:pt x="131082" y="553320"/>
                        <a:pt x="145579" y="560569"/>
                        <a:pt x="158868" y="564193"/>
                      </a:cubicBezTo>
                      <a:cubicBezTo>
                        <a:pt x="173366" y="569026"/>
                        <a:pt x="187863" y="564193"/>
                        <a:pt x="201153" y="559361"/>
                      </a:cubicBezTo>
                      <a:cubicBezTo>
                        <a:pt x="209610" y="556945"/>
                        <a:pt x="219274" y="559361"/>
                        <a:pt x="227731" y="556945"/>
                      </a:cubicBezTo>
                      <a:cubicBezTo>
                        <a:pt x="234980" y="555736"/>
                        <a:pt x="241020" y="549696"/>
                        <a:pt x="245853" y="543655"/>
                      </a:cubicBezTo>
                      <a:cubicBezTo>
                        <a:pt x="251894" y="536406"/>
                        <a:pt x="257934" y="531574"/>
                        <a:pt x="265183" y="527950"/>
                      </a:cubicBezTo>
                      <a:cubicBezTo>
                        <a:pt x="270016" y="525533"/>
                        <a:pt x="273640" y="521909"/>
                        <a:pt x="277264" y="518285"/>
                      </a:cubicBezTo>
                      <a:cubicBezTo>
                        <a:pt x="276056" y="524325"/>
                        <a:pt x="273640" y="529158"/>
                        <a:pt x="271224" y="533990"/>
                      </a:cubicBezTo>
                      <a:cubicBezTo>
                        <a:pt x="267599" y="540031"/>
                        <a:pt x="265183" y="546072"/>
                        <a:pt x="261559" y="552112"/>
                      </a:cubicBezTo>
                      <a:cubicBezTo>
                        <a:pt x="256727" y="559361"/>
                        <a:pt x="253102" y="567818"/>
                        <a:pt x="250686" y="576275"/>
                      </a:cubicBezTo>
                      <a:cubicBezTo>
                        <a:pt x="244645" y="595604"/>
                        <a:pt x="249477" y="618559"/>
                        <a:pt x="255518" y="637889"/>
                      </a:cubicBezTo>
                      <a:cubicBezTo>
                        <a:pt x="261559" y="657219"/>
                        <a:pt x="270016" y="675340"/>
                        <a:pt x="276056" y="694671"/>
                      </a:cubicBezTo>
                      <a:cubicBezTo>
                        <a:pt x="277264" y="699503"/>
                        <a:pt x="285721" y="728498"/>
                        <a:pt x="292970" y="716417"/>
                      </a:cubicBezTo>
                      <a:cubicBezTo>
                        <a:pt x="295386" y="712792"/>
                        <a:pt x="295386" y="709168"/>
                        <a:pt x="296595" y="704335"/>
                      </a:cubicBezTo>
                      <a:cubicBezTo>
                        <a:pt x="297802" y="697087"/>
                        <a:pt x="300219" y="692254"/>
                        <a:pt x="305052" y="687422"/>
                      </a:cubicBezTo>
                      <a:cubicBezTo>
                        <a:pt x="311092" y="680173"/>
                        <a:pt x="315924" y="672924"/>
                        <a:pt x="320757" y="664467"/>
                      </a:cubicBezTo>
                      <a:cubicBezTo>
                        <a:pt x="323173" y="659635"/>
                        <a:pt x="325589" y="653594"/>
                        <a:pt x="328005" y="647554"/>
                      </a:cubicBezTo>
                      <a:cubicBezTo>
                        <a:pt x="328005" y="657219"/>
                        <a:pt x="328005" y="666884"/>
                        <a:pt x="326798" y="676549"/>
                      </a:cubicBezTo>
                      <a:cubicBezTo>
                        <a:pt x="324381" y="705544"/>
                        <a:pt x="320757" y="734538"/>
                        <a:pt x="318341" y="764741"/>
                      </a:cubicBezTo>
                      <a:cubicBezTo>
                        <a:pt x="317133" y="788904"/>
                        <a:pt x="315924" y="813066"/>
                        <a:pt x="314716" y="837229"/>
                      </a:cubicBezTo>
                      <a:cubicBezTo>
                        <a:pt x="311092" y="850518"/>
                        <a:pt x="308676" y="862599"/>
                        <a:pt x="305052" y="874681"/>
                      </a:cubicBezTo>
                      <a:cubicBezTo>
                        <a:pt x="295386" y="909716"/>
                        <a:pt x="285721" y="945960"/>
                        <a:pt x="274848" y="979788"/>
                      </a:cubicBezTo>
                      <a:cubicBezTo>
                        <a:pt x="274848" y="977371"/>
                        <a:pt x="274848" y="976163"/>
                        <a:pt x="274848" y="973747"/>
                      </a:cubicBezTo>
                      <a:cubicBezTo>
                        <a:pt x="282097" y="904884"/>
                        <a:pt x="254310" y="829980"/>
                        <a:pt x="201153" y="799777"/>
                      </a:cubicBezTo>
                      <a:cubicBezTo>
                        <a:pt x="170949" y="782863"/>
                        <a:pt x="135914" y="774407"/>
                        <a:pt x="104503" y="769574"/>
                      </a:cubicBezTo>
                      <a:cubicBezTo>
                        <a:pt x="70675" y="764741"/>
                        <a:pt x="34432" y="764741"/>
                        <a:pt x="1812" y="770782"/>
                      </a:cubicBezTo>
                      <a:cubicBezTo>
                        <a:pt x="-604" y="770782"/>
                        <a:pt x="-604" y="775615"/>
                        <a:pt x="1812" y="776823"/>
                      </a:cubicBezTo>
                      <a:cubicBezTo>
                        <a:pt x="1812" y="778031"/>
                        <a:pt x="1812" y="778031"/>
                        <a:pt x="3021" y="779239"/>
                      </a:cubicBezTo>
                      <a:cubicBezTo>
                        <a:pt x="41680" y="817899"/>
                        <a:pt x="88797" y="827564"/>
                        <a:pt x="135914" y="840853"/>
                      </a:cubicBezTo>
                      <a:cubicBezTo>
                        <a:pt x="149203" y="844478"/>
                        <a:pt x="163701" y="849310"/>
                        <a:pt x="176990" y="855351"/>
                      </a:cubicBezTo>
                      <a:cubicBezTo>
                        <a:pt x="196320" y="868640"/>
                        <a:pt x="213234" y="886762"/>
                        <a:pt x="224107" y="910924"/>
                      </a:cubicBezTo>
                      <a:cubicBezTo>
                        <a:pt x="242229" y="950793"/>
                        <a:pt x="236188" y="996701"/>
                        <a:pt x="228939" y="1037777"/>
                      </a:cubicBezTo>
                      <a:cubicBezTo>
                        <a:pt x="221691" y="1081270"/>
                        <a:pt x="207193" y="1121138"/>
                        <a:pt x="189071" y="1157381"/>
                      </a:cubicBezTo>
                      <a:cubicBezTo>
                        <a:pt x="169742" y="1194833"/>
                        <a:pt x="150411" y="1232285"/>
                        <a:pt x="121417" y="1258864"/>
                      </a:cubicBezTo>
                      <a:cubicBezTo>
                        <a:pt x="120208" y="1260072"/>
                        <a:pt x="119000" y="1261280"/>
                        <a:pt x="119000" y="1262488"/>
                      </a:cubicBezTo>
                      <a:cubicBezTo>
                        <a:pt x="119000" y="1263696"/>
                        <a:pt x="119000" y="1263696"/>
                        <a:pt x="120208" y="1264905"/>
                      </a:cubicBezTo>
                      <a:cubicBezTo>
                        <a:pt x="121417" y="1267321"/>
                        <a:pt x="122625" y="1269737"/>
                        <a:pt x="123833" y="1272153"/>
                      </a:cubicBezTo>
                      <a:cubicBezTo>
                        <a:pt x="125041" y="1275778"/>
                        <a:pt x="176990" y="1214163"/>
                        <a:pt x="180614" y="1209331"/>
                      </a:cubicBezTo>
                      <a:cubicBezTo>
                        <a:pt x="185447" y="1202082"/>
                        <a:pt x="191488" y="1196041"/>
                        <a:pt x="196320" y="1188793"/>
                      </a:cubicBezTo>
                      <a:cubicBezTo>
                        <a:pt x="204777" y="1176711"/>
                        <a:pt x="213234" y="1163422"/>
                        <a:pt x="221691" y="1151341"/>
                      </a:cubicBezTo>
                      <a:cubicBezTo>
                        <a:pt x="230148" y="1139260"/>
                        <a:pt x="237396" y="1125970"/>
                        <a:pt x="244645" y="1112681"/>
                      </a:cubicBezTo>
                      <a:cubicBezTo>
                        <a:pt x="244645" y="1112681"/>
                        <a:pt x="244645" y="1112681"/>
                        <a:pt x="244645" y="1112681"/>
                      </a:cubicBezTo>
                      <a:cubicBezTo>
                        <a:pt x="244645" y="1112681"/>
                        <a:pt x="244645" y="1112681"/>
                        <a:pt x="244645" y="1112681"/>
                      </a:cubicBezTo>
                      <a:cubicBezTo>
                        <a:pt x="244645" y="1112681"/>
                        <a:pt x="244645" y="1111473"/>
                        <a:pt x="244645" y="1111473"/>
                      </a:cubicBezTo>
                      <a:cubicBezTo>
                        <a:pt x="247061" y="1106640"/>
                        <a:pt x="249477" y="1100600"/>
                        <a:pt x="253102" y="1095767"/>
                      </a:cubicBezTo>
                      <a:cubicBezTo>
                        <a:pt x="276056" y="1049859"/>
                        <a:pt x="294178" y="1000325"/>
                        <a:pt x="308676" y="948376"/>
                      </a:cubicBezTo>
                      <a:cubicBezTo>
                        <a:pt x="320757" y="906092"/>
                        <a:pt x="331630" y="861391"/>
                        <a:pt x="341295" y="817899"/>
                      </a:cubicBezTo>
                      <a:cubicBezTo>
                        <a:pt x="350960" y="771990"/>
                        <a:pt x="361833" y="727290"/>
                        <a:pt x="371498" y="681381"/>
                      </a:cubicBezTo>
                      <a:cubicBezTo>
                        <a:pt x="371498" y="681381"/>
                        <a:pt x="371498" y="681381"/>
                        <a:pt x="371498" y="681381"/>
                      </a:cubicBezTo>
                      <a:cubicBezTo>
                        <a:pt x="371498" y="681381"/>
                        <a:pt x="371498" y="681381"/>
                        <a:pt x="371498" y="681381"/>
                      </a:cubicBezTo>
                      <a:cubicBezTo>
                        <a:pt x="371498" y="681381"/>
                        <a:pt x="372706" y="681381"/>
                        <a:pt x="372706" y="680173"/>
                      </a:cubicBezTo>
                      <a:cubicBezTo>
                        <a:pt x="389620" y="652386"/>
                        <a:pt x="407742" y="629432"/>
                        <a:pt x="431904" y="611310"/>
                      </a:cubicBezTo>
                      <a:cubicBezTo>
                        <a:pt x="456067" y="593188"/>
                        <a:pt x="482645" y="583523"/>
                        <a:pt x="510432" y="579899"/>
                      </a:cubicBezTo>
                      <a:cubicBezTo>
                        <a:pt x="512848" y="582315"/>
                        <a:pt x="515264" y="584731"/>
                        <a:pt x="517681" y="585939"/>
                      </a:cubicBezTo>
                      <a:cubicBezTo>
                        <a:pt x="526138" y="593188"/>
                        <a:pt x="538219" y="600437"/>
                        <a:pt x="549092" y="602853"/>
                      </a:cubicBezTo>
                      <a:cubicBezTo>
                        <a:pt x="545467" y="607686"/>
                        <a:pt x="541843" y="612518"/>
                        <a:pt x="537010" y="616143"/>
                      </a:cubicBezTo>
                      <a:cubicBezTo>
                        <a:pt x="526138" y="625807"/>
                        <a:pt x="511640" y="623391"/>
                        <a:pt x="501975" y="634264"/>
                      </a:cubicBezTo>
                      <a:cubicBezTo>
                        <a:pt x="492311" y="643929"/>
                        <a:pt x="492311" y="659635"/>
                        <a:pt x="493518" y="674132"/>
                      </a:cubicBezTo>
                      <a:cubicBezTo>
                        <a:pt x="493518" y="686214"/>
                        <a:pt x="493518" y="698295"/>
                        <a:pt x="489894" y="709168"/>
                      </a:cubicBezTo>
                      <a:cubicBezTo>
                        <a:pt x="488686" y="712792"/>
                        <a:pt x="485061" y="718833"/>
                        <a:pt x="486270" y="723665"/>
                      </a:cubicBezTo>
                      <a:cubicBezTo>
                        <a:pt x="489894" y="738163"/>
                        <a:pt x="500767" y="732122"/>
                        <a:pt x="509224" y="730914"/>
                      </a:cubicBezTo>
                      <a:cubicBezTo>
                        <a:pt x="523721" y="728498"/>
                        <a:pt x="540635" y="721249"/>
                        <a:pt x="551508" y="707960"/>
                      </a:cubicBezTo>
                      <a:cubicBezTo>
                        <a:pt x="556341" y="703128"/>
                        <a:pt x="558757" y="694671"/>
                        <a:pt x="562382" y="686214"/>
                      </a:cubicBezTo>
                      <a:cubicBezTo>
                        <a:pt x="562382" y="700711"/>
                        <a:pt x="566006" y="715209"/>
                        <a:pt x="570839" y="726082"/>
                      </a:cubicBezTo>
                      <a:cubicBezTo>
                        <a:pt x="574463" y="733331"/>
                        <a:pt x="579295" y="739371"/>
                        <a:pt x="582920" y="744204"/>
                      </a:cubicBezTo>
                      <a:cubicBezTo>
                        <a:pt x="585335" y="747828"/>
                        <a:pt x="588960" y="750244"/>
                        <a:pt x="591376" y="752660"/>
                      </a:cubicBezTo>
                      <a:cubicBezTo>
                        <a:pt x="597417" y="757493"/>
                        <a:pt x="601042" y="765950"/>
                        <a:pt x="603457" y="774407"/>
                      </a:cubicBezTo>
                      <a:cubicBezTo>
                        <a:pt x="605874" y="781655"/>
                        <a:pt x="609498" y="787696"/>
                        <a:pt x="614331" y="780447"/>
                      </a:cubicBezTo>
                      <a:cubicBezTo>
                        <a:pt x="619163" y="771990"/>
                        <a:pt x="626412" y="761117"/>
                        <a:pt x="627620" y="750244"/>
                      </a:cubicBezTo>
                      <a:cubicBezTo>
                        <a:pt x="628828" y="745412"/>
                        <a:pt x="627620" y="739371"/>
                        <a:pt x="626412" y="734538"/>
                      </a:cubicBezTo>
                      <a:cubicBezTo>
                        <a:pt x="623995" y="722457"/>
                        <a:pt x="622788" y="710376"/>
                        <a:pt x="621579" y="698295"/>
                      </a:cubicBezTo>
                      <a:cubicBezTo>
                        <a:pt x="620371" y="686214"/>
                        <a:pt x="614331" y="674132"/>
                        <a:pt x="609498" y="664467"/>
                      </a:cubicBezTo>
                      <a:cubicBezTo>
                        <a:pt x="607082" y="659635"/>
                        <a:pt x="605874" y="656010"/>
                        <a:pt x="603457" y="651178"/>
                      </a:cubicBezTo>
                      <a:cubicBezTo>
                        <a:pt x="607082" y="656010"/>
                        <a:pt x="610706" y="660843"/>
                        <a:pt x="613123" y="664467"/>
                      </a:cubicBezTo>
                      <a:cubicBezTo>
                        <a:pt x="621579" y="677757"/>
                        <a:pt x="623995" y="695879"/>
                        <a:pt x="630036" y="711584"/>
                      </a:cubicBezTo>
                      <a:cubicBezTo>
                        <a:pt x="636077" y="726082"/>
                        <a:pt x="644534" y="735747"/>
                        <a:pt x="657823" y="733331"/>
                      </a:cubicBezTo>
                      <a:cubicBezTo>
                        <a:pt x="665072" y="732122"/>
                        <a:pt x="671113" y="728498"/>
                        <a:pt x="679570" y="732122"/>
                      </a:cubicBezTo>
                      <a:cubicBezTo>
                        <a:pt x="681985" y="733331"/>
                        <a:pt x="686818" y="736955"/>
                        <a:pt x="689234" y="734538"/>
                      </a:cubicBezTo>
                      <a:cubicBezTo>
                        <a:pt x="696483" y="729706"/>
                        <a:pt x="697691" y="709168"/>
                        <a:pt x="696483" y="699503"/>
                      </a:cubicBezTo>
                      <a:cubicBezTo>
                        <a:pt x="695275" y="682589"/>
                        <a:pt x="685610" y="666884"/>
                        <a:pt x="679570" y="652386"/>
                      </a:cubicBezTo>
                      <a:cubicBezTo>
                        <a:pt x="673529" y="634264"/>
                        <a:pt x="665072" y="625807"/>
                        <a:pt x="650574" y="617351"/>
                      </a:cubicBezTo>
                      <a:cubicBezTo>
                        <a:pt x="644534" y="613726"/>
                        <a:pt x="638493" y="611310"/>
                        <a:pt x="632452" y="608894"/>
                      </a:cubicBezTo>
                      <a:cubicBezTo>
                        <a:pt x="634869" y="608894"/>
                        <a:pt x="636077" y="608894"/>
                        <a:pt x="638493" y="608894"/>
                      </a:cubicBezTo>
                      <a:cubicBezTo>
                        <a:pt x="651782" y="610102"/>
                        <a:pt x="662656" y="608894"/>
                        <a:pt x="675945" y="605270"/>
                      </a:cubicBezTo>
                      <a:cubicBezTo>
                        <a:pt x="686818" y="601645"/>
                        <a:pt x="695275" y="594396"/>
                        <a:pt x="703732" y="584731"/>
                      </a:cubicBezTo>
                      <a:cubicBezTo>
                        <a:pt x="713397" y="572650"/>
                        <a:pt x="721854" y="558153"/>
                        <a:pt x="735143" y="552112"/>
                      </a:cubicBezTo>
                      <a:cubicBezTo>
                        <a:pt x="736351" y="552112"/>
                        <a:pt x="736351" y="550904"/>
                        <a:pt x="736351" y="549696"/>
                      </a:cubicBezTo>
                      <a:cubicBezTo>
                        <a:pt x="735143" y="546072"/>
                        <a:pt x="733935" y="543655"/>
                        <a:pt x="731519" y="541239"/>
                      </a:cubicBezTo>
                      <a:cubicBezTo>
                        <a:pt x="725478" y="535198"/>
                        <a:pt x="717021" y="531574"/>
                        <a:pt x="712188" y="523117"/>
                      </a:cubicBezTo>
                      <a:cubicBezTo>
                        <a:pt x="706148" y="513452"/>
                        <a:pt x="700107" y="506203"/>
                        <a:pt x="689234" y="502579"/>
                      </a:cubicBezTo>
                      <a:cubicBezTo>
                        <a:pt x="672320" y="496538"/>
                        <a:pt x="657823" y="504995"/>
                        <a:pt x="643326" y="514660"/>
                      </a:cubicBezTo>
                      <a:cubicBezTo>
                        <a:pt x="648158" y="508620"/>
                        <a:pt x="652991" y="502579"/>
                        <a:pt x="656615" y="496538"/>
                      </a:cubicBezTo>
                      <a:cubicBezTo>
                        <a:pt x="665072" y="484457"/>
                        <a:pt x="672320" y="468751"/>
                        <a:pt x="678361" y="455462"/>
                      </a:cubicBezTo>
                      <a:cubicBezTo>
                        <a:pt x="684402" y="443381"/>
                        <a:pt x="689234" y="431300"/>
                        <a:pt x="686818" y="416802"/>
                      </a:cubicBezTo>
                      <a:cubicBezTo>
                        <a:pt x="685610" y="410762"/>
                        <a:pt x="683194" y="403513"/>
                        <a:pt x="680777" y="398680"/>
                      </a:cubicBezTo>
                      <a:cubicBezTo>
                        <a:pt x="678361" y="395056"/>
                        <a:pt x="677153" y="387807"/>
                        <a:pt x="673529" y="384183"/>
                      </a:cubicBezTo>
                      <a:cubicBezTo>
                        <a:pt x="671113" y="380559"/>
                        <a:pt x="663863" y="386599"/>
                        <a:pt x="661448" y="387807"/>
                      </a:cubicBezTo>
                      <a:cubicBezTo>
                        <a:pt x="657823" y="390223"/>
                        <a:pt x="655407" y="395056"/>
                        <a:pt x="652991" y="401097"/>
                      </a:cubicBezTo>
                      <a:cubicBezTo>
                        <a:pt x="649366" y="409554"/>
                        <a:pt x="644534" y="418011"/>
                        <a:pt x="638493" y="425259"/>
                      </a:cubicBezTo>
                      <a:cubicBezTo>
                        <a:pt x="630036" y="437341"/>
                        <a:pt x="619163" y="449422"/>
                        <a:pt x="614331" y="465127"/>
                      </a:cubicBezTo>
                      <a:cubicBezTo>
                        <a:pt x="611914" y="450630"/>
                        <a:pt x="607082" y="436132"/>
                        <a:pt x="602249" y="422843"/>
                      </a:cubicBezTo>
                      <a:cubicBezTo>
                        <a:pt x="596209" y="408345"/>
                        <a:pt x="585335" y="399889"/>
                        <a:pt x="573254" y="397472"/>
                      </a:cubicBezTo>
                      <a:cubicBezTo>
                        <a:pt x="573254" y="397472"/>
                        <a:pt x="572046" y="397472"/>
                        <a:pt x="572046" y="398680"/>
                      </a:cubicBezTo>
                      <a:cubicBezTo>
                        <a:pt x="572046" y="398680"/>
                        <a:pt x="570839" y="398680"/>
                        <a:pt x="570839" y="399889"/>
                      </a:cubicBezTo>
                      <a:cubicBezTo>
                        <a:pt x="567214" y="404721"/>
                        <a:pt x="563589" y="409554"/>
                        <a:pt x="562382" y="415594"/>
                      </a:cubicBezTo>
                      <a:cubicBezTo>
                        <a:pt x="561173" y="418011"/>
                        <a:pt x="561173" y="421635"/>
                        <a:pt x="561173" y="424051"/>
                      </a:cubicBezTo>
                      <a:cubicBezTo>
                        <a:pt x="561173" y="431300"/>
                        <a:pt x="553925" y="434924"/>
                        <a:pt x="551508" y="438548"/>
                      </a:cubicBezTo>
                      <a:cubicBezTo>
                        <a:pt x="546676" y="445797"/>
                        <a:pt x="551508" y="463919"/>
                        <a:pt x="552717" y="472376"/>
                      </a:cubicBezTo>
                      <a:cubicBezTo>
                        <a:pt x="555132" y="489290"/>
                        <a:pt x="549092" y="506203"/>
                        <a:pt x="552717" y="523117"/>
                      </a:cubicBezTo>
                      <a:cubicBezTo>
                        <a:pt x="552717" y="525533"/>
                        <a:pt x="553925" y="526742"/>
                        <a:pt x="555132" y="529158"/>
                      </a:cubicBezTo>
                      <a:cubicBezTo>
                        <a:pt x="540635" y="532782"/>
                        <a:pt x="527346" y="537615"/>
                        <a:pt x="515264" y="544863"/>
                      </a:cubicBezTo>
                      <a:cubicBezTo>
                        <a:pt x="511640" y="547279"/>
                        <a:pt x="505600" y="549696"/>
                        <a:pt x="503183" y="555736"/>
                      </a:cubicBezTo>
                      <a:cubicBezTo>
                        <a:pt x="479021" y="562985"/>
                        <a:pt x="456067" y="573858"/>
                        <a:pt x="434320" y="587148"/>
                      </a:cubicBezTo>
                      <a:cubicBezTo>
                        <a:pt x="429488" y="590772"/>
                        <a:pt x="424655" y="593188"/>
                        <a:pt x="421031" y="596813"/>
                      </a:cubicBezTo>
                      <a:cubicBezTo>
                        <a:pt x="421031" y="594396"/>
                        <a:pt x="421031" y="593188"/>
                        <a:pt x="421031" y="590772"/>
                      </a:cubicBezTo>
                      <a:cubicBezTo>
                        <a:pt x="421031" y="583523"/>
                        <a:pt x="423447" y="577482"/>
                        <a:pt x="427072" y="571442"/>
                      </a:cubicBezTo>
                      <a:cubicBezTo>
                        <a:pt x="428279" y="569026"/>
                        <a:pt x="429488" y="566609"/>
                        <a:pt x="429488" y="564193"/>
                      </a:cubicBezTo>
                      <a:cubicBezTo>
                        <a:pt x="429488" y="558153"/>
                        <a:pt x="425864" y="552112"/>
                        <a:pt x="423447" y="547279"/>
                      </a:cubicBezTo>
                      <a:cubicBezTo>
                        <a:pt x="419823" y="538823"/>
                        <a:pt x="416198" y="529158"/>
                        <a:pt x="411366" y="521909"/>
                      </a:cubicBezTo>
                      <a:cubicBezTo>
                        <a:pt x="411366" y="520701"/>
                        <a:pt x="410158" y="520701"/>
                        <a:pt x="410158" y="519493"/>
                      </a:cubicBezTo>
                      <a:cubicBezTo>
                        <a:pt x="416198" y="500163"/>
                        <a:pt x="422239" y="480833"/>
                        <a:pt x="429488" y="462711"/>
                      </a:cubicBezTo>
                      <a:cubicBezTo>
                        <a:pt x="441569" y="431300"/>
                        <a:pt x="456067" y="401097"/>
                        <a:pt x="471772" y="373310"/>
                      </a:cubicBezTo>
                      <a:cubicBezTo>
                        <a:pt x="487478" y="346731"/>
                        <a:pt x="504392" y="320153"/>
                        <a:pt x="527346" y="302031"/>
                      </a:cubicBezTo>
                      <a:cubicBezTo>
                        <a:pt x="534595" y="306863"/>
                        <a:pt x="541843" y="303239"/>
                        <a:pt x="549092" y="300822"/>
                      </a:cubicBezTo>
                      <a:cubicBezTo>
                        <a:pt x="556341" y="298406"/>
                        <a:pt x="563589" y="295990"/>
                        <a:pt x="569630" y="292366"/>
                      </a:cubicBezTo>
                      <a:cubicBezTo>
                        <a:pt x="574463" y="289949"/>
                        <a:pt x="576879" y="285117"/>
                        <a:pt x="580503" y="281492"/>
                      </a:cubicBezTo>
                      <a:cubicBezTo>
                        <a:pt x="580503" y="283909"/>
                        <a:pt x="581711" y="286325"/>
                        <a:pt x="581711" y="288741"/>
                      </a:cubicBezTo>
                      <a:cubicBezTo>
                        <a:pt x="582920" y="293574"/>
                        <a:pt x="582920" y="300822"/>
                        <a:pt x="587752" y="302031"/>
                      </a:cubicBezTo>
                      <a:cubicBezTo>
                        <a:pt x="593792" y="303239"/>
                        <a:pt x="596209" y="299614"/>
                        <a:pt x="599833" y="294782"/>
                      </a:cubicBezTo>
                      <a:cubicBezTo>
                        <a:pt x="608290" y="285117"/>
                        <a:pt x="610706" y="269411"/>
                        <a:pt x="610706" y="254914"/>
                      </a:cubicBezTo>
                      <a:cubicBezTo>
                        <a:pt x="611914" y="257330"/>
                        <a:pt x="613123" y="259746"/>
                        <a:pt x="614331" y="262163"/>
                      </a:cubicBezTo>
                      <a:cubicBezTo>
                        <a:pt x="617955" y="271828"/>
                        <a:pt x="621579" y="281492"/>
                        <a:pt x="626412" y="291158"/>
                      </a:cubicBezTo>
                      <a:cubicBezTo>
                        <a:pt x="630036" y="298406"/>
                        <a:pt x="632452" y="306863"/>
                        <a:pt x="636077" y="314112"/>
                      </a:cubicBezTo>
                      <a:cubicBezTo>
                        <a:pt x="640909" y="323777"/>
                        <a:pt x="646950" y="332234"/>
                        <a:pt x="649366" y="341899"/>
                      </a:cubicBezTo>
                      <a:cubicBezTo>
                        <a:pt x="654199" y="358813"/>
                        <a:pt x="660239" y="369686"/>
                        <a:pt x="673529" y="378142"/>
                      </a:cubicBezTo>
                      <a:cubicBezTo>
                        <a:pt x="679570" y="381767"/>
                        <a:pt x="685610" y="384183"/>
                        <a:pt x="691651" y="387807"/>
                      </a:cubicBezTo>
                      <a:cubicBezTo>
                        <a:pt x="697691" y="391432"/>
                        <a:pt x="702523" y="398680"/>
                        <a:pt x="707356" y="403513"/>
                      </a:cubicBezTo>
                      <a:cubicBezTo>
                        <a:pt x="708564" y="404721"/>
                        <a:pt x="708564" y="404721"/>
                        <a:pt x="709773" y="403513"/>
                      </a:cubicBezTo>
                      <a:cubicBezTo>
                        <a:pt x="712188" y="399889"/>
                        <a:pt x="712188" y="397472"/>
                        <a:pt x="712188" y="393848"/>
                      </a:cubicBezTo>
                      <a:cubicBezTo>
                        <a:pt x="712188" y="385391"/>
                        <a:pt x="714605" y="376934"/>
                        <a:pt x="715813" y="368477"/>
                      </a:cubicBezTo>
                      <a:cubicBezTo>
                        <a:pt x="717021" y="352772"/>
                        <a:pt x="715813" y="339483"/>
                        <a:pt x="708564" y="326193"/>
                      </a:cubicBezTo>
                      <a:cubicBezTo>
                        <a:pt x="701316" y="311695"/>
                        <a:pt x="692859" y="297198"/>
                        <a:pt x="683194" y="285117"/>
                      </a:cubicBezTo>
                      <a:cubicBezTo>
                        <a:pt x="677153" y="277868"/>
                        <a:pt x="669904" y="271828"/>
                        <a:pt x="662656" y="265787"/>
                      </a:cubicBezTo>
                      <a:cubicBezTo>
                        <a:pt x="660239" y="263371"/>
                        <a:pt x="657823" y="260955"/>
                        <a:pt x="654199" y="258538"/>
                      </a:cubicBezTo>
                      <a:cubicBezTo>
                        <a:pt x="657823" y="259746"/>
                        <a:pt x="661448" y="260955"/>
                        <a:pt x="665072" y="262163"/>
                      </a:cubicBezTo>
                      <a:cubicBezTo>
                        <a:pt x="678361" y="265787"/>
                        <a:pt x="694066" y="266995"/>
                        <a:pt x="707356" y="265787"/>
                      </a:cubicBezTo>
                      <a:cubicBezTo>
                        <a:pt x="723062" y="264579"/>
                        <a:pt x="733935" y="254914"/>
                        <a:pt x="747224" y="244041"/>
                      </a:cubicBezTo>
                      <a:cubicBezTo>
                        <a:pt x="752057" y="239208"/>
                        <a:pt x="756889" y="238000"/>
                        <a:pt x="762930" y="236792"/>
                      </a:cubicBezTo>
                      <a:cubicBezTo>
                        <a:pt x="765346" y="236792"/>
                        <a:pt x="767762" y="236792"/>
                        <a:pt x="770179" y="235584"/>
                      </a:cubicBezTo>
                      <a:cubicBezTo>
                        <a:pt x="772594" y="234376"/>
                        <a:pt x="773803" y="233168"/>
                        <a:pt x="773803" y="229543"/>
                      </a:cubicBezTo>
                      <a:cubicBezTo>
                        <a:pt x="772594" y="224711"/>
                        <a:pt x="767762" y="221086"/>
                        <a:pt x="765346" y="217462"/>
                      </a:cubicBezTo>
                      <a:cubicBezTo>
                        <a:pt x="761722" y="211421"/>
                        <a:pt x="758098" y="206589"/>
                        <a:pt x="754473" y="200548"/>
                      </a:cubicBezTo>
                      <a:cubicBezTo>
                        <a:pt x="743600" y="183635"/>
                        <a:pt x="731519" y="184843"/>
                        <a:pt x="715813" y="184843"/>
                      </a:cubicBezTo>
                      <a:cubicBezTo>
                        <a:pt x="707356" y="184843"/>
                        <a:pt x="698899" y="184843"/>
                        <a:pt x="690442" y="182427"/>
                      </a:cubicBezTo>
                      <a:cubicBezTo>
                        <a:pt x="683194" y="181218"/>
                        <a:pt x="675945" y="178802"/>
                        <a:pt x="668696" y="180010"/>
                      </a:cubicBezTo>
                      <a:cubicBezTo>
                        <a:pt x="657823" y="182427"/>
                        <a:pt x="648158" y="188467"/>
                        <a:pt x="638493" y="193300"/>
                      </a:cubicBezTo>
                      <a:cubicBezTo>
                        <a:pt x="642117" y="190883"/>
                        <a:pt x="645742" y="187259"/>
                        <a:pt x="648158" y="182427"/>
                      </a:cubicBezTo>
                      <a:cubicBezTo>
                        <a:pt x="655407" y="170345"/>
                        <a:pt x="662656" y="157056"/>
                        <a:pt x="669904" y="146183"/>
                      </a:cubicBezTo>
                      <a:cubicBezTo>
                        <a:pt x="678361" y="134102"/>
                        <a:pt x="690442" y="128061"/>
                        <a:pt x="700107" y="117188"/>
                      </a:cubicBezTo>
                      <a:cubicBezTo>
                        <a:pt x="703732" y="112355"/>
                        <a:pt x="710980" y="97858"/>
                        <a:pt x="709773" y="90609"/>
                      </a:cubicBezTo>
                      <a:cubicBezTo>
                        <a:pt x="708564" y="80944"/>
                        <a:pt x="691651" y="83360"/>
                        <a:pt x="686818" y="83360"/>
                      </a:cubicBezTo>
                      <a:cubicBezTo>
                        <a:pt x="684402" y="83360"/>
                        <a:pt x="681985" y="84569"/>
                        <a:pt x="679570" y="84569"/>
                      </a:cubicBezTo>
                      <a:cubicBezTo>
                        <a:pt x="674737" y="72487"/>
                        <a:pt x="661448" y="72487"/>
                        <a:pt x="652991" y="70071"/>
                      </a:cubicBezTo>
                      <a:cubicBezTo>
                        <a:pt x="640909" y="67655"/>
                        <a:pt x="630036" y="71279"/>
                        <a:pt x="620371" y="79736"/>
                      </a:cubicBezTo>
                      <a:cubicBezTo>
                        <a:pt x="598625" y="97858"/>
                        <a:pt x="590168" y="137726"/>
                        <a:pt x="592585" y="170345"/>
                      </a:cubicBezTo>
                      <a:cubicBezTo>
                        <a:pt x="592585" y="170345"/>
                        <a:pt x="592585" y="170345"/>
                        <a:pt x="591376" y="170345"/>
                      </a:cubicBezTo>
                      <a:cubicBezTo>
                        <a:pt x="590168" y="166721"/>
                        <a:pt x="591376" y="161888"/>
                        <a:pt x="591376" y="157056"/>
                      </a:cubicBezTo>
                      <a:cubicBezTo>
                        <a:pt x="591376" y="147391"/>
                        <a:pt x="590168" y="138934"/>
                        <a:pt x="590168" y="129269"/>
                      </a:cubicBezTo>
                      <a:cubicBezTo>
                        <a:pt x="588960" y="114772"/>
                        <a:pt x="587752" y="102690"/>
                        <a:pt x="582920" y="89401"/>
                      </a:cubicBezTo>
                      <a:cubicBezTo>
                        <a:pt x="580503" y="82152"/>
                        <a:pt x="578087" y="76112"/>
                        <a:pt x="575671" y="68863"/>
                      </a:cubicBezTo>
                      <a:cubicBezTo>
                        <a:pt x="570839" y="57990"/>
                        <a:pt x="563589" y="49533"/>
                        <a:pt x="558757" y="38660"/>
                      </a:cubicBezTo>
                      <a:cubicBezTo>
                        <a:pt x="552717" y="24162"/>
                        <a:pt x="544260" y="10873"/>
                        <a:pt x="532178" y="2416"/>
                      </a:cubicBezTo>
                      <a:cubicBezTo>
                        <a:pt x="527346" y="-1208"/>
                        <a:pt x="520097" y="0"/>
                        <a:pt x="515264" y="1208"/>
                      </a:cubicBezTo>
                      <a:cubicBezTo>
                        <a:pt x="508016" y="3624"/>
                        <a:pt x="508016" y="24162"/>
                        <a:pt x="505600" y="31411"/>
                      </a:cubicBezTo>
                      <a:cubicBezTo>
                        <a:pt x="501975" y="48325"/>
                        <a:pt x="501975" y="62823"/>
                        <a:pt x="509224" y="78528"/>
                      </a:cubicBezTo>
                      <a:cubicBezTo>
                        <a:pt x="514057" y="88193"/>
                        <a:pt x="517681" y="97858"/>
                        <a:pt x="521305" y="107523"/>
                      </a:cubicBezTo>
                      <a:cubicBezTo>
                        <a:pt x="522514" y="111147"/>
                        <a:pt x="524929" y="114772"/>
                        <a:pt x="526138" y="117188"/>
                      </a:cubicBezTo>
                      <a:cubicBezTo>
                        <a:pt x="518889" y="111147"/>
                        <a:pt x="510432" y="107523"/>
                        <a:pt x="505600" y="96650"/>
                      </a:cubicBezTo>
                      <a:cubicBezTo>
                        <a:pt x="498351" y="82152"/>
                        <a:pt x="488686" y="70071"/>
                        <a:pt x="477813" y="61614"/>
                      </a:cubicBezTo>
                      <a:cubicBezTo>
                        <a:pt x="474189" y="59198"/>
                        <a:pt x="458483" y="49533"/>
                        <a:pt x="456067" y="55574"/>
                      </a:cubicBezTo>
                      <a:cubicBezTo>
                        <a:pt x="453650" y="60406"/>
                        <a:pt x="457275" y="65239"/>
                        <a:pt x="456067" y="71279"/>
                      </a:cubicBezTo>
                      <a:cubicBezTo>
                        <a:pt x="454858" y="79736"/>
                        <a:pt x="456067" y="88193"/>
                        <a:pt x="456067" y="97858"/>
                      </a:cubicBezTo>
                      <a:cubicBezTo>
                        <a:pt x="457275" y="105107"/>
                        <a:pt x="459691" y="111147"/>
                        <a:pt x="463315" y="118396"/>
                      </a:cubicBezTo>
                      <a:cubicBezTo>
                        <a:pt x="466940" y="126853"/>
                        <a:pt x="470564" y="135310"/>
                        <a:pt x="472980" y="143767"/>
                      </a:cubicBezTo>
                      <a:cubicBezTo>
                        <a:pt x="477813" y="157056"/>
                        <a:pt x="487478" y="164305"/>
                        <a:pt x="498351" y="167929"/>
                      </a:cubicBezTo>
                      <a:cubicBezTo>
                        <a:pt x="506807" y="171554"/>
                        <a:pt x="515264" y="172761"/>
                        <a:pt x="522514" y="178802"/>
                      </a:cubicBezTo>
                      <a:cubicBezTo>
                        <a:pt x="527346" y="182427"/>
                        <a:pt x="532178" y="186051"/>
                        <a:pt x="538219" y="188467"/>
                      </a:cubicBezTo>
                      <a:cubicBezTo>
                        <a:pt x="532178" y="189675"/>
                        <a:pt x="526138" y="190883"/>
                        <a:pt x="521305" y="193300"/>
                      </a:cubicBezTo>
                      <a:cubicBezTo>
                        <a:pt x="515264" y="195716"/>
                        <a:pt x="511640" y="201757"/>
                        <a:pt x="511640" y="209005"/>
                      </a:cubicBezTo>
                      <a:cubicBezTo>
                        <a:pt x="511640" y="217462"/>
                        <a:pt x="520097" y="221086"/>
                        <a:pt x="523721" y="223503"/>
                      </a:cubicBezTo>
                      <a:cubicBezTo>
                        <a:pt x="523721" y="223503"/>
                        <a:pt x="524929" y="223503"/>
                        <a:pt x="524929" y="223503"/>
                      </a:cubicBezTo>
                      <a:cubicBezTo>
                        <a:pt x="524929" y="224711"/>
                        <a:pt x="526138" y="227127"/>
                        <a:pt x="527346" y="228335"/>
                      </a:cubicBezTo>
                      <a:cubicBezTo>
                        <a:pt x="523721" y="235584"/>
                        <a:pt x="521305" y="242833"/>
                        <a:pt x="518889" y="250082"/>
                      </a:cubicBezTo>
                      <a:cubicBezTo>
                        <a:pt x="516473" y="256122"/>
                        <a:pt x="514057" y="263371"/>
                        <a:pt x="514057" y="270619"/>
                      </a:cubicBezTo>
                      <a:cubicBezTo>
                        <a:pt x="514057" y="273036"/>
                        <a:pt x="514057" y="275452"/>
                        <a:pt x="515264" y="277868"/>
                      </a:cubicBezTo>
                      <a:cubicBezTo>
                        <a:pt x="492311" y="303239"/>
                        <a:pt x="472980" y="331026"/>
                        <a:pt x="456067" y="361229"/>
                      </a:cubicBezTo>
                      <a:cubicBezTo>
                        <a:pt x="454858" y="360020"/>
                        <a:pt x="453650" y="357604"/>
                        <a:pt x="452442" y="356396"/>
                      </a:cubicBezTo>
                      <a:cubicBezTo>
                        <a:pt x="451234" y="355188"/>
                        <a:pt x="448818" y="352772"/>
                        <a:pt x="446401" y="351564"/>
                      </a:cubicBezTo>
                      <a:cubicBezTo>
                        <a:pt x="437945" y="347939"/>
                        <a:pt x="445193" y="345523"/>
                        <a:pt x="441569" y="340691"/>
                      </a:cubicBezTo>
                      <a:cubicBezTo>
                        <a:pt x="436736" y="333442"/>
                        <a:pt x="430696" y="335858"/>
                        <a:pt x="423447" y="335858"/>
                      </a:cubicBezTo>
                      <a:cubicBezTo>
                        <a:pt x="416198" y="337066"/>
                        <a:pt x="408950" y="334650"/>
                        <a:pt x="401701" y="333442"/>
                      </a:cubicBezTo>
                      <a:cubicBezTo>
                        <a:pt x="393244" y="332234"/>
                        <a:pt x="384787" y="334650"/>
                        <a:pt x="376330" y="338274"/>
                      </a:cubicBezTo>
                      <a:cubicBezTo>
                        <a:pt x="359417" y="346731"/>
                        <a:pt x="344919" y="362437"/>
                        <a:pt x="334046" y="380559"/>
                      </a:cubicBezTo>
                      <a:cubicBezTo>
                        <a:pt x="328005" y="390223"/>
                        <a:pt x="321965" y="401097"/>
                        <a:pt x="317133" y="411970"/>
                      </a:cubicBezTo>
                      <a:cubicBezTo>
                        <a:pt x="312300" y="424051"/>
                        <a:pt x="307467" y="437341"/>
                        <a:pt x="301427" y="447005"/>
                      </a:cubicBezTo>
                      <a:cubicBezTo>
                        <a:pt x="301427" y="447005"/>
                        <a:pt x="301427" y="447005"/>
                        <a:pt x="301427" y="447005"/>
                      </a:cubicBezTo>
                      <a:lnTo>
                        <a:pt x="300219" y="448214"/>
                      </a:lnTo>
                      <a:cubicBezTo>
                        <a:pt x="300219" y="448214"/>
                        <a:pt x="300219" y="448214"/>
                        <a:pt x="300219" y="448214"/>
                      </a:cubicBezTo>
                      <a:cubicBezTo>
                        <a:pt x="299011" y="448214"/>
                        <a:pt x="299011" y="447005"/>
                        <a:pt x="297802" y="447005"/>
                      </a:cubicBezTo>
                      <a:cubicBezTo>
                        <a:pt x="303843" y="407137"/>
                        <a:pt x="319548" y="373310"/>
                        <a:pt x="331630" y="335858"/>
                      </a:cubicBezTo>
                      <a:cubicBezTo>
                        <a:pt x="337670" y="317736"/>
                        <a:pt x="337670" y="302031"/>
                        <a:pt x="334046" y="282701"/>
                      </a:cubicBezTo>
                      <a:cubicBezTo>
                        <a:pt x="332838" y="274244"/>
                        <a:pt x="330422" y="265787"/>
                        <a:pt x="326798" y="257330"/>
                      </a:cubicBezTo>
                      <a:cubicBezTo>
                        <a:pt x="323173" y="248873"/>
                        <a:pt x="318341" y="242833"/>
                        <a:pt x="314716" y="235584"/>
                      </a:cubicBezTo>
                      <a:cubicBezTo>
                        <a:pt x="314716" y="233168"/>
                        <a:pt x="313508" y="230751"/>
                        <a:pt x="312300" y="229543"/>
                      </a:cubicBezTo>
                      <a:cubicBezTo>
                        <a:pt x="309884" y="228335"/>
                        <a:pt x="308676" y="229543"/>
                        <a:pt x="307467" y="231960"/>
                      </a:cubicBezTo>
                      <a:cubicBezTo>
                        <a:pt x="306259" y="233168"/>
                        <a:pt x="306259" y="233168"/>
                        <a:pt x="305052" y="234376"/>
                      </a:cubicBezTo>
                      <a:cubicBezTo>
                        <a:pt x="303843" y="235584"/>
                        <a:pt x="302635" y="236792"/>
                        <a:pt x="301427" y="238000"/>
                      </a:cubicBezTo>
                      <a:cubicBezTo>
                        <a:pt x="300219" y="239208"/>
                        <a:pt x="297802" y="241625"/>
                        <a:pt x="297802" y="244041"/>
                      </a:cubicBezTo>
                      <a:cubicBezTo>
                        <a:pt x="297802" y="244041"/>
                        <a:pt x="297802" y="244041"/>
                        <a:pt x="297802" y="244041"/>
                      </a:cubicBezTo>
                      <a:cubicBezTo>
                        <a:pt x="297802" y="244041"/>
                        <a:pt x="296595" y="244041"/>
                        <a:pt x="296595" y="245249"/>
                      </a:cubicBezTo>
                      <a:cubicBezTo>
                        <a:pt x="290554" y="252498"/>
                        <a:pt x="286930" y="260955"/>
                        <a:pt x="282097" y="268203"/>
                      </a:cubicBezTo>
                      <a:cubicBezTo>
                        <a:pt x="272432" y="285117"/>
                        <a:pt x="268808" y="303239"/>
                        <a:pt x="263975" y="321361"/>
                      </a:cubicBezTo>
                      <a:cubicBezTo>
                        <a:pt x="259142" y="337066"/>
                        <a:pt x="255518" y="353980"/>
                        <a:pt x="257934" y="370894"/>
                      </a:cubicBezTo>
                      <a:cubicBezTo>
                        <a:pt x="259142" y="387807"/>
                        <a:pt x="265183" y="403513"/>
                        <a:pt x="271224" y="418011"/>
                      </a:cubicBezTo>
                      <a:cubicBezTo>
                        <a:pt x="270016" y="418011"/>
                        <a:pt x="270016" y="418011"/>
                        <a:pt x="268808" y="418011"/>
                      </a:cubicBezTo>
                      <a:cubicBezTo>
                        <a:pt x="267599" y="419219"/>
                        <a:pt x="266391" y="421635"/>
                        <a:pt x="265183" y="424051"/>
                      </a:cubicBezTo>
                      <a:cubicBezTo>
                        <a:pt x="263975" y="419219"/>
                        <a:pt x="263975" y="411970"/>
                        <a:pt x="262767" y="408345"/>
                      </a:cubicBezTo>
                      <a:cubicBezTo>
                        <a:pt x="260351" y="397472"/>
                        <a:pt x="254310" y="387807"/>
                        <a:pt x="248270" y="378142"/>
                      </a:cubicBezTo>
                      <a:cubicBezTo>
                        <a:pt x="243437" y="369686"/>
                        <a:pt x="237396" y="361229"/>
                        <a:pt x="230148" y="355188"/>
                      </a:cubicBezTo>
                      <a:cubicBezTo>
                        <a:pt x="221691" y="349147"/>
                        <a:pt x="209610" y="349147"/>
                        <a:pt x="199945" y="346731"/>
                      </a:cubicBezTo>
                      <a:cubicBezTo>
                        <a:pt x="181823" y="343107"/>
                        <a:pt x="163701" y="332234"/>
                        <a:pt x="144371" y="338274"/>
                      </a:cubicBezTo>
                      <a:cubicBezTo>
                        <a:pt x="139539" y="339483"/>
                        <a:pt x="133498" y="340691"/>
                        <a:pt x="128665" y="344315"/>
                      </a:cubicBezTo>
                      <a:cubicBezTo>
                        <a:pt x="126249" y="346731"/>
                        <a:pt x="126249" y="351564"/>
                        <a:pt x="126249" y="355188"/>
                      </a:cubicBezTo>
                      <a:cubicBezTo>
                        <a:pt x="133498" y="358813"/>
                        <a:pt x="132289" y="358813"/>
                        <a:pt x="132289" y="358813"/>
                      </a:cubicBezTo>
                      <a:lnTo>
                        <a:pt x="132289" y="358813"/>
                      </a:lnTo>
                      <a:close/>
                      <a:moveTo>
                        <a:pt x="263975" y="909716"/>
                      </a:moveTo>
                      <a:cubicBezTo>
                        <a:pt x="262767" y="907300"/>
                        <a:pt x="260351" y="908508"/>
                        <a:pt x="261559" y="910924"/>
                      </a:cubicBezTo>
                      <a:cubicBezTo>
                        <a:pt x="266391" y="925422"/>
                        <a:pt x="271224" y="939919"/>
                        <a:pt x="271224" y="955625"/>
                      </a:cubicBezTo>
                      <a:cubicBezTo>
                        <a:pt x="268808" y="945960"/>
                        <a:pt x="265183" y="937503"/>
                        <a:pt x="262767" y="927838"/>
                      </a:cubicBezTo>
                      <a:cubicBezTo>
                        <a:pt x="260351" y="919381"/>
                        <a:pt x="255518" y="913341"/>
                        <a:pt x="250686" y="906092"/>
                      </a:cubicBezTo>
                      <a:cubicBezTo>
                        <a:pt x="238605" y="887970"/>
                        <a:pt x="221691" y="872265"/>
                        <a:pt x="204777" y="862599"/>
                      </a:cubicBezTo>
                      <a:cubicBezTo>
                        <a:pt x="197528" y="857767"/>
                        <a:pt x="189071" y="854143"/>
                        <a:pt x="180614" y="850518"/>
                      </a:cubicBezTo>
                      <a:cubicBezTo>
                        <a:pt x="178199" y="849310"/>
                        <a:pt x="175782" y="849310"/>
                        <a:pt x="173366" y="848102"/>
                      </a:cubicBezTo>
                      <a:cubicBezTo>
                        <a:pt x="163701" y="845686"/>
                        <a:pt x="154036" y="842062"/>
                        <a:pt x="145579" y="839645"/>
                      </a:cubicBezTo>
                      <a:cubicBezTo>
                        <a:pt x="111752" y="829980"/>
                        <a:pt x="75508" y="823940"/>
                        <a:pt x="44097" y="803402"/>
                      </a:cubicBezTo>
                      <a:cubicBezTo>
                        <a:pt x="62218" y="809442"/>
                        <a:pt x="80340" y="814275"/>
                        <a:pt x="98462" y="819107"/>
                      </a:cubicBezTo>
                      <a:cubicBezTo>
                        <a:pt x="105711" y="820315"/>
                        <a:pt x="111752" y="822732"/>
                        <a:pt x="119000" y="823940"/>
                      </a:cubicBezTo>
                      <a:cubicBezTo>
                        <a:pt x="121417" y="823940"/>
                        <a:pt x="126249" y="826356"/>
                        <a:pt x="128665" y="826356"/>
                      </a:cubicBezTo>
                      <a:cubicBezTo>
                        <a:pt x="129874" y="826356"/>
                        <a:pt x="132289" y="823940"/>
                        <a:pt x="129874" y="822732"/>
                      </a:cubicBezTo>
                      <a:cubicBezTo>
                        <a:pt x="96046" y="814275"/>
                        <a:pt x="59802" y="808234"/>
                        <a:pt x="28391" y="788904"/>
                      </a:cubicBezTo>
                      <a:cubicBezTo>
                        <a:pt x="32015" y="790112"/>
                        <a:pt x="35640" y="790112"/>
                        <a:pt x="38056" y="791320"/>
                      </a:cubicBezTo>
                      <a:cubicBezTo>
                        <a:pt x="53761" y="794945"/>
                        <a:pt x="69468" y="802193"/>
                        <a:pt x="85173" y="803402"/>
                      </a:cubicBezTo>
                      <a:cubicBezTo>
                        <a:pt x="87589" y="803402"/>
                        <a:pt x="87589" y="798569"/>
                        <a:pt x="85173" y="798569"/>
                      </a:cubicBezTo>
                      <a:cubicBezTo>
                        <a:pt x="70675" y="794945"/>
                        <a:pt x="57386" y="791320"/>
                        <a:pt x="44097" y="787696"/>
                      </a:cubicBezTo>
                      <a:cubicBezTo>
                        <a:pt x="41680" y="787696"/>
                        <a:pt x="40472" y="786488"/>
                        <a:pt x="38056" y="786488"/>
                      </a:cubicBezTo>
                      <a:cubicBezTo>
                        <a:pt x="70675" y="790112"/>
                        <a:pt x="103295" y="792529"/>
                        <a:pt x="134706" y="800985"/>
                      </a:cubicBezTo>
                      <a:cubicBezTo>
                        <a:pt x="180614" y="813066"/>
                        <a:pt x="212026" y="843269"/>
                        <a:pt x="243437" y="885554"/>
                      </a:cubicBezTo>
                      <a:cubicBezTo>
                        <a:pt x="244645" y="887970"/>
                        <a:pt x="248270" y="885554"/>
                        <a:pt x="247061" y="883138"/>
                      </a:cubicBezTo>
                      <a:cubicBezTo>
                        <a:pt x="220483" y="842062"/>
                        <a:pt x="186655" y="811859"/>
                        <a:pt x="146787" y="798569"/>
                      </a:cubicBezTo>
                      <a:cubicBezTo>
                        <a:pt x="135914" y="794945"/>
                        <a:pt x="123833" y="792529"/>
                        <a:pt x="111752" y="790112"/>
                      </a:cubicBezTo>
                      <a:cubicBezTo>
                        <a:pt x="127457" y="793737"/>
                        <a:pt x="144371" y="794945"/>
                        <a:pt x="160077" y="800985"/>
                      </a:cubicBezTo>
                      <a:cubicBezTo>
                        <a:pt x="168533" y="804610"/>
                        <a:pt x="178199" y="808234"/>
                        <a:pt x="186655" y="813066"/>
                      </a:cubicBezTo>
                      <a:cubicBezTo>
                        <a:pt x="195112" y="817899"/>
                        <a:pt x="203569" y="821523"/>
                        <a:pt x="210817" y="828772"/>
                      </a:cubicBezTo>
                      <a:cubicBezTo>
                        <a:pt x="213234" y="831188"/>
                        <a:pt x="215650" y="833605"/>
                        <a:pt x="218067" y="834813"/>
                      </a:cubicBezTo>
                      <a:cubicBezTo>
                        <a:pt x="218067" y="834813"/>
                        <a:pt x="219274" y="834813"/>
                        <a:pt x="219274" y="834813"/>
                      </a:cubicBezTo>
                      <a:cubicBezTo>
                        <a:pt x="220483" y="834813"/>
                        <a:pt x="220483" y="832396"/>
                        <a:pt x="219274" y="831188"/>
                      </a:cubicBezTo>
                      <a:cubicBezTo>
                        <a:pt x="216858" y="826356"/>
                        <a:pt x="213234" y="822732"/>
                        <a:pt x="209610" y="820315"/>
                      </a:cubicBezTo>
                      <a:cubicBezTo>
                        <a:pt x="190280" y="804610"/>
                        <a:pt x="168533" y="796153"/>
                        <a:pt x="146787" y="791320"/>
                      </a:cubicBezTo>
                      <a:cubicBezTo>
                        <a:pt x="109336" y="781655"/>
                        <a:pt x="71883" y="780447"/>
                        <a:pt x="34432" y="779239"/>
                      </a:cubicBezTo>
                      <a:cubicBezTo>
                        <a:pt x="83964" y="775615"/>
                        <a:pt x="135914" y="779239"/>
                        <a:pt x="183031" y="799777"/>
                      </a:cubicBezTo>
                      <a:cubicBezTo>
                        <a:pt x="216858" y="814275"/>
                        <a:pt x="244645" y="843269"/>
                        <a:pt x="259142" y="885554"/>
                      </a:cubicBezTo>
                      <a:cubicBezTo>
                        <a:pt x="260351" y="887970"/>
                        <a:pt x="260351" y="890387"/>
                        <a:pt x="261559" y="892803"/>
                      </a:cubicBezTo>
                      <a:cubicBezTo>
                        <a:pt x="260351" y="890387"/>
                        <a:pt x="257934" y="886762"/>
                        <a:pt x="256727" y="884346"/>
                      </a:cubicBezTo>
                      <a:cubicBezTo>
                        <a:pt x="255518" y="883138"/>
                        <a:pt x="253102" y="884346"/>
                        <a:pt x="254310" y="886762"/>
                      </a:cubicBezTo>
                      <a:cubicBezTo>
                        <a:pt x="259142" y="898843"/>
                        <a:pt x="265183" y="909716"/>
                        <a:pt x="268808" y="921797"/>
                      </a:cubicBezTo>
                      <a:cubicBezTo>
                        <a:pt x="270016" y="925422"/>
                        <a:pt x="270016" y="927838"/>
                        <a:pt x="270016" y="931463"/>
                      </a:cubicBezTo>
                      <a:cubicBezTo>
                        <a:pt x="271224" y="935087"/>
                        <a:pt x="271224" y="939919"/>
                        <a:pt x="271224" y="943544"/>
                      </a:cubicBezTo>
                      <a:cubicBezTo>
                        <a:pt x="271224" y="945960"/>
                        <a:pt x="271224" y="948376"/>
                        <a:pt x="271224" y="950793"/>
                      </a:cubicBezTo>
                      <a:cubicBezTo>
                        <a:pt x="271224" y="947168"/>
                        <a:pt x="270016" y="943544"/>
                        <a:pt x="268808" y="939919"/>
                      </a:cubicBezTo>
                      <a:cubicBezTo>
                        <a:pt x="270016" y="927838"/>
                        <a:pt x="267599" y="918173"/>
                        <a:pt x="263975" y="909716"/>
                      </a:cubicBezTo>
                      <a:lnTo>
                        <a:pt x="263975" y="909716"/>
                      </a:lnTo>
                      <a:close/>
                      <a:moveTo>
                        <a:pt x="314716" y="241625"/>
                      </a:moveTo>
                      <a:cubicBezTo>
                        <a:pt x="309884" y="247665"/>
                        <a:pt x="308676" y="257330"/>
                        <a:pt x="306259" y="265787"/>
                      </a:cubicBezTo>
                      <a:cubicBezTo>
                        <a:pt x="301427" y="285117"/>
                        <a:pt x="295386" y="304447"/>
                        <a:pt x="290554" y="323777"/>
                      </a:cubicBezTo>
                      <a:cubicBezTo>
                        <a:pt x="285721" y="344315"/>
                        <a:pt x="285721" y="363645"/>
                        <a:pt x="286930" y="385391"/>
                      </a:cubicBezTo>
                      <a:cubicBezTo>
                        <a:pt x="286930" y="392640"/>
                        <a:pt x="286930" y="399889"/>
                        <a:pt x="288138" y="407137"/>
                      </a:cubicBezTo>
                      <a:cubicBezTo>
                        <a:pt x="284513" y="396264"/>
                        <a:pt x="284513" y="384183"/>
                        <a:pt x="284513" y="372102"/>
                      </a:cubicBezTo>
                      <a:cubicBezTo>
                        <a:pt x="284513" y="370894"/>
                        <a:pt x="283305" y="370894"/>
                        <a:pt x="283305" y="372102"/>
                      </a:cubicBezTo>
                      <a:cubicBezTo>
                        <a:pt x="282097" y="380559"/>
                        <a:pt x="282097" y="390223"/>
                        <a:pt x="283305" y="399889"/>
                      </a:cubicBezTo>
                      <a:cubicBezTo>
                        <a:pt x="285721" y="410762"/>
                        <a:pt x="289345" y="420427"/>
                        <a:pt x="289345" y="431300"/>
                      </a:cubicBezTo>
                      <a:cubicBezTo>
                        <a:pt x="289345" y="431300"/>
                        <a:pt x="288138" y="430092"/>
                        <a:pt x="288138" y="430092"/>
                      </a:cubicBezTo>
                      <a:cubicBezTo>
                        <a:pt x="288138" y="430092"/>
                        <a:pt x="289345" y="428884"/>
                        <a:pt x="288138" y="427675"/>
                      </a:cubicBezTo>
                      <a:cubicBezTo>
                        <a:pt x="286930" y="421635"/>
                        <a:pt x="284513" y="415594"/>
                        <a:pt x="282097" y="408345"/>
                      </a:cubicBezTo>
                      <a:cubicBezTo>
                        <a:pt x="282097" y="407137"/>
                        <a:pt x="280889" y="407137"/>
                        <a:pt x="280889" y="408345"/>
                      </a:cubicBezTo>
                      <a:cubicBezTo>
                        <a:pt x="279681" y="414386"/>
                        <a:pt x="283305" y="421635"/>
                        <a:pt x="284513" y="427675"/>
                      </a:cubicBezTo>
                      <a:cubicBezTo>
                        <a:pt x="284513" y="427675"/>
                        <a:pt x="283305" y="427675"/>
                        <a:pt x="283305" y="427675"/>
                      </a:cubicBezTo>
                      <a:cubicBezTo>
                        <a:pt x="283305" y="427675"/>
                        <a:pt x="283305" y="427675"/>
                        <a:pt x="283305" y="426467"/>
                      </a:cubicBezTo>
                      <a:cubicBezTo>
                        <a:pt x="283305" y="425259"/>
                        <a:pt x="282097" y="422843"/>
                        <a:pt x="282097" y="421635"/>
                      </a:cubicBezTo>
                      <a:cubicBezTo>
                        <a:pt x="282097" y="421635"/>
                        <a:pt x="282097" y="421635"/>
                        <a:pt x="282097" y="420427"/>
                      </a:cubicBezTo>
                      <a:cubicBezTo>
                        <a:pt x="277264" y="407137"/>
                        <a:pt x="272432" y="393848"/>
                        <a:pt x="268808" y="379350"/>
                      </a:cubicBezTo>
                      <a:cubicBezTo>
                        <a:pt x="263975" y="361229"/>
                        <a:pt x="267599" y="343107"/>
                        <a:pt x="272432" y="326193"/>
                      </a:cubicBezTo>
                      <a:cubicBezTo>
                        <a:pt x="277264" y="309279"/>
                        <a:pt x="279681" y="293574"/>
                        <a:pt x="286930" y="279076"/>
                      </a:cubicBezTo>
                      <a:cubicBezTo>
                        <a:pt x="290554" y="270619"/>
                        <a:pt x="295386" y="263371"/>
                        <a:pt x="300219" y="256122"/>
                      </a:cubicBezTo>
                      <a:cubicBezTo>
                        <a:pt x="303843" y="251289"/>
                        <a:pt x="306259" y="245249"/>
                        <a:pt x="311092" y="242833"/>
                      </a:cubicBezTo>
                      <a:cubicBezTo>
                        <a:pt x="312300" y="244041"/>
                        <a:pt x="313508" y="242833"/>
                        <a:pt x="314716" y="241625"/>
                      </a:cubicBezTo>
                      <a:lnTo>
                        <a:pt x="314716" y="241625"/>
                      </a:lnTo>
                      <a:close/>
                      <a:moveTo>
                        <a:pt x="273640" y="433716"/>
                      </a:moveTo>
                      <a:cubicBezTo>
                        <a:pt x="273640" y="431300"/>
                        <a:pt x="274848" y="426467"/>
                        <a:pt x="276056" y="425259"/>
                      </a:cubicBezTo>
                      <a:cubicBezTo>
                        <a:pt x="276056" y="425259"/>
                        <a:pt x="278473" y="426467"/>
                        <a:pt x="278473" y="427675"/>
                      </a:cubicBezTo>
                      <a:cubicBezTo>
                        <a:pt x="279681" y="430092"/>
                        <a:pt x="280889" y="432508"/>
                        <a:pt x="280889" y="434924"/>
                      </a:cubicBezTo>
                      <a:cubicBezTo>
                        <a:pt x="280889" y="436132"/>
                        <a:pt x="280889" y="439757"/>
                        <a:pt x="280889" y="439757"/>
                      </a:cubicBezTo>
                      <a:cubicBezTo>
                        <a:pt x="280889" y="439757"/>
                        <a:pt x="280889" y="440965"/>
                        <a:pt x="280889" y="440965"/>
                      </a:cubicBezTo>
                      <a:cubicBezTo>
                        <a:pt x="278473" y="442173"/>
                        <a:pt x="276056" y="442173"/>
                        <a:pt x="274848" y="439757"/>
                      </a:cubicBezTo>
                      <a:cubicBezTo>
                        <a:pt x="273640" y="438548"/>
                        <a:pt x="273640" y="436132"/>
                        <a:pt x="273640" y="434924"/>
                      </a:cubicBezTo>
                      <a:cubicBezTo>
                        <a:pt x="273640" y="434924"/>
                        <a:pt x="273640" y="434924"/>
                        <a:pt x="273640" y="433716"/>
                      </a:cubicBezTo>
                      <a:lnTo>
                        <a:pt x="273640" y="433716"/>
                      </a:lnTo>
                      <a:close/>
                      <a:moveTo>
                        <a:pt x="268808" y="444589"/>
                      </a:moveTo>
                      <a:cubicBezTo>
                        <a:pt x="268808" y="443381"/>
                        <a:pt x="270016" y="440965"/>
                        <a:pt x="271224" y="439757"/>
                      </a:cubicBezTo>
                      <a:cubicBezTo>
                        <a:pt x="272432" y="440965"/>
                        <a:pt x="272432" y="443381"/>
                        <a:pt x="273640" y="444589"/>
                      </a:cubicBezTo>
                      <a:cubicBezTo>
                        <a:pt x="273640" y="444589"/>
                        <a:pt x="273640" y="444589"/>
                        <a:pt x="274848" y="445797"/>
                      </a:cubicBezTo>
                      <a:cubicBezTo>
                        <a:pt x="272432" y="447005"/>
                        <a:pt x="270016" y="450630"/>
                        <a:pt x="268808" y="453046"/>
                      </a:cubicBezTo>
                      <a:cubicBezTo>
                        <a:pt x="267599" y="449422"/>
                        <a:pt x="267599" y="447005"/>
                        <a:pt x="268808" y="444589"/>
                      </a:cubicBezTo>
                      <a:lnTo>
                        <a:pt x="268808" y="444589"/>
                      </a:lnTo>
                      <a:close/>
                      <a:moveTo>
                        <a:pt x="280889" y="448214"/>
                      </a:moveTo>
                      <a:cubicBezTo>
                        <a:pt x="279681" y="447005"/>
                        <a:pt x="278473" y="447005"/>
                        <a:pt x="278473" y="449422"/>
                      </a:cubicBezTo>
                      <a:cubicBezTo>
                        <a:pt x="278473" y="453046"/>
                        <a:pt x="278473" y="456670"/>
                        <a:pt x="276056" y="460295"/>
                      </a:cubicBezTo>
                      <a:cubicBezTo>
                        <a:pt x="274848" y="461503"/>
                        <a:pt x="274848" y="462711"/>
                        <a:pt x="273640" y="462711"/>
                      </a:cubicBezTo>
                      <a:cubicBezTo>
                        <a:pt x="272432" y="462711"/>
                        <a:pt x="272432" y="461503"/>
                        <a:pt x="271224" y="460295"/>
                      </a:cubicBezTo>
                      <a:cubicBezTo>
                        <a:pt x="271224" y="460295"/>
                        <a:pt x="270016" y="460295"/>
                        <a:pt x="270016" y="460295"/>
                      </a:cubicBezTo>
                      <a:cubicBezTo>
                        <a:pt x="270016" y="460295"/>
                        <a:pt x="270016" y="460295"/>
                        <a:pt x="270016" y="460295"/>
                      </a:cubicBezTo>
                      <a:cubicBezTo>
                        <a:pt x="268808" y="457878"/>
                        <a:pt x="271224" y="453046"/>
                        <a:pt x="272432" y="451838"/>
                      </a:cubicBezTo>
                      <a:cubicBezTo>
                        <a:pt x="273640" y="449422"/>
                        <a:pt x="276056" y="447005"/>
                        <a:pt x="279681" y="448214"/>
                      </a:cubicBezTo>
                      <a:cubicBezTo>
                        <a:pt x="280889" y="448214"/>
                        <a:pt x="280889" y="447005"/>
                        <a:pt x="280889" y="447005"/>
                      </a:cubicBezTo>
                      <a:cubicBezTo>
                        <a:pt x="282097" y="447005"/>
                        <a:pt x="282097" y="445797"/>
                        <a:pt x="282097" y="445797"/>
                      </a:cubicBezTo>
                      <a:cubicBezTo>
                        <a:pt x="282097" y="445797"/>
                        <a:pt x="283305" y="445797"/>
                        <a:pt x="283305" y="445797"/>
                      </a:cubicBezTo>
                      <a:cubicBezTo>
                        <a:pt x="285721" y="443381"/>
                        <a:pt x="285721" y="438548"/>
                        <a:pt x="284513" y="434924"/>
                      </a:cubicBezTo>
                      <a:cubicBezTo>
                        <a:pt x="286930" y="433716"/>
                        <a:pt x="289345" y="439757"/>
                        <a:pt x="290554" y="442173"/>
                      </a:cubicBezTo>
                      <a:cubicBezTo>
                        <a:pt x="290554" y="443381"/>
                        <a:pt x="290554" y="443381"/>
                        <a:pt x="290554" y="444589"/>
                      </a:cubicBezTo>
                      <a:cubicBezTo>
                        <a:pt x="290554" y="445797"/>
                        <a:pt x="290554" y="445797"/>
                        <a:pt x="290554" y="445797"/>
                      </a:cubicBezTo>
                      <a:cubicBezTo>
                        <a:pt x="289345" y="447005"/>
                        <a:pt x="286930" y="443381"/>
                        <a:pt x="284513" y="444589"/>
                      </a:cubicBezTo>
                      <a:cubicBezTo>
                        <a:pt x="283305" y="444589"/>
                        <a:pt x="283305" y="445797"/>
                        <a:pt x="283305" y="447005"/>
                      </a:cubicBezTo>
                      <a:cubicBezTo>
                        <a:pt x="283305" y="448214"/>
                        <a:pt x="284513" y="449422"/>
                        <a:pt x="285721" y="449422"/>
                      </a:cubicBezTo>
                      <a:cubicBezTo>
                        <a:pt x="286930" y="450630"/>
                        <a:pt x="288138" y="451838"/>
                        <a:pt x="288138" y="454254"/>
                      </a:cubicBezTo>
                      <a:cubicBezTo>
                        <a:pt x="288138" y="455462"/>
                        <a:pt x="289345" y="460295"/>
                        <a:pt x="288138" y="461503"/>
                      </a:cubicBezTo>
                      <a:cubicBezTo>
                        <a:pt x="288138" y="461503"/>
                        <a:pt x="285721" y="460295"/>
                        <a:pt x="285721" y="460295"/>
                      </a:cubicBezTo>
                      <a:cubicBezTo>
                        <a:pt x="284513" y="459087"/>
                        <a:pt x="283305" y="457878"/>
                        <a:pt x="282097" y="457878"/>
                      </a:cubicBezTo>
                      <a:cubicBezTo>
                        <a:pt x="282097" y="457878"/>
                        <a:pt x="282097" y="457878"/>
                        <a:pt x="282097" y="457878"/>
                      </a:cubicBezTo>
                      <a:cubicBezTo>
                        <a:pt x="282097" y="453046"/>
                        <a:pt x="282097" y="450630"/>
                        <a:pt x="280889" y="448214"/>
                      </a:cubicBezTo>
                      <a:lnTo>
                        <a:pt x="280889" y="448214"/>
                      </a:lnTo>
                      <a:close/>
                      <a:moveTo>
                        <a:pt x="317133" y="244041"/>
                      </a:moveTo>
                      <a:cubicBezTo>
                        <a:pt x="317133" y="246457"/>
                        <a:pt x="317133" y="248873"/>
                        <a:pt x="317133" y="251289"/>
                      </a:cubicBezTo>
                      <a:cubicBezTo>
                        <a:pt x="317133" y="251289"/>
                        <a:pt x="317133" y="251289"/>
                        <a:pt x="317133" y="251289"/>
                      </a:cubicBezTo>
                      <a:cubicBezTo>
                        <a:pt x="315924" y="252498"/>
                        <a:pt x="313508" y="254914"/>
                        <a:pt x="312300" y="257330"/>
                      </a:cubicBezTo>
                      <a:cubicBezTo>
                        <a:pt x="313508" y="252498"/>
                        <a:pt x="315924" y="248873"/>
                        <a:pt x="317133" y="244041"/>
                      </a:cubicBezTo>
                      <a:lnTo>
                        <a:pt x="317133" y="244041"/>
                      </a:lnTo>
                      <a:close/>
                      <a:moveTo>
                        <a:pt x="328005" y="358813"/>
                      </a:moveTo>
                      <a:cubicBezTo>
                        <a:pt x="320757" y="378142"/>
                        <a:pt x="313508" y="397472"/>
                        <a:pt x="307467" y="419219"/>
                      </a:cubicBezTo>
                      <a:cubicBezTo>
                        <a:pt x="309884" y="407137"/>
                        <a:pt x="312300" y="395056"/>
                        <a:pt x="315924" y="384183"/>
                      </a:cubicBezTo>
                      <a:cubicBezTo>
                        <a:pt x="318341" y="373310"/>
                        <a:pt x="320757" y="362437"/>
                        <a:pt x="324381" y="351564"/>
                      </a:cubicBezTo>
                      <a:cubicBezTo>
                        <a:pt x="326798" y="344315"/>
                        <a:pt x="329214" y="337066"/>
                        <a:pt x="328005" y="328610"/>
                      </a:cubicBezTo>
                      <a:cubicBezTo>
                        <a:pt x="326798" y="323777"/>
                        <a:pt x="324381" y="318944"/>
                        <a:pt x="321965" y="315320"/>
                      </a:cubicBezTo>
                      <a:cubicBezTo>
                        <a:pt x="315924" y="306863"/>
                        <a:pt x="312300" y="300822"/>
                        <a:pt x="314716" y="289949"/>
                      </a:cubicBezTo>
                      <a:cubicBezTo>
                        <a:pt x="315924" y="282701"/>
                        <a:pt x="318341" y="276660"/>
                        <a:pt x="319548" y="270619"/>
                      </a:cubicBezTo>
                      <a:cubicBezTo>
                        <a:pt x="320757" y="263371"/>
                        <a:pt x="321965" y="254914"/>
                        <a:pt x="320757" y="247665"/>
                      </a:cubicBezTo>
                      <a:cubicBezTo>
                        <a:pt x="320757" y="246457"/>
                        <a:pt x="321965" y="245249"/>
                        <a:pt x="321965" y="245249"/>
                      </a:cubicBezTo>
                      <a:cubicBezTo>
                        <a:pt x="324381" y="250082"/>
                        <a:pt x="328005" y="254914"/>
                        <a:pt x="329214" y="260955"/>
                      </a:cubicBezTo>
                      <a:cubicBezTo>
                        <a:pt x="330422" y="263371"/>
                        <a:pt x="330422" y="264579"/>
                        <a:pt x="331630" y="266995"/>
                      </a:cubicBezTo>
                      <a:cubicBezTo>
                        <a:pt x="330422" y="265787"/>
                        <a:pt x="329214" y="265787"/>
                        <a:pt x="328005" y="265787"/>
                      </a:cubicBezTo>
                      <a:cubicBezTo>
                        <a:pt x="326798" y="265787"/>
                        <a:pt x="326798" y="266995"/>
                        <a:pt x="328005" y="268203"/>
                      </a:cubicBezTo>
                      <a:cubicBezTo>
                        <a:pt x="329214" y="269411"/>
                        <a:pt x="330422" y="270619"/>
                        <a:pt x="331630" y="271828"/>
                      </a:cubicBezTo>
                      <a:cubicBezTo>
                        <a:pt x="332838" y="273036"/>
                        <a:pt x="332838" y="273036"/>
                        <a:pt x="334046" y="271828"/>
                      </a:cubicBezTo>
                      <a:cubicBezTo>
                        <a:pt x="334046" y="273036"/>
                        <a:pt x="335255" y="275452"/>
                        <a:pt x="335255" y="276660"/>
                      </a:cubicBezTo>
                      <a:cubicBezTo>
                        <a:pt x="334046" y="275452"/>
                        <a:pt x="331630" y="275452"/>
                        <a:pt x="330422" y="275452"/>
                      </a:cubicBezTo>
                      <a:cubicBezTo>
                        <a:pt x="329214" y="275452"/>
                        <a:pt x="329214" y="277868"/>
                        <a:pt x="330422" y="277868"/>
                      </a:cubicBezTo>
                      <a:cubicBezTo>
                        <a:pt x="331630" y="279076"/>
                        <a:pt x="334046" y="279076"/>
                        <a:pt x="335255" y="281492"/>
                      </a:cubicBezTo>
                      <a:cubicBezTo>
                        <a:pt x="335255" y="281492"/>
                        <a:pt x="336462" y="281492"/>
                        <a:pt x="336462" y="281492"/>
                      </a:cubicBezTo>
                      <a:cubicBezTo>
                        <a:pt x="336462" y="282701"/>
                        <a:pt x="336462" y="283909"/>
                        <a:pt x="337670" y="285117"/>
                      </a:cubicBezTo>
                      <a:cubicBezTo>
                        <a:pt x="336462" y="283909"/>
                        <a:pt x="335255" y="282701"/>
                        <a:pt x="332838" y="282701"/>
                      </a:cubicBezTo>
                      <a:cubicBezTo>
                        <a:pt x="331630" y="282701"/>
                        <a:pt x="331630" y="283909"/>
                        <a:pt x="331630" y="285117"/>
                      </a:cubicBezTo>
                      <a:cubicBezTo>
                        <a:pt x="332838" y="286325"/>
                        <a:pt x="332838" y="287533"/>
                        <a:pt x="334046" y="288741"/>
                      </a:cubicBezTo>
                      <a:cubicBezTo>
                        <a:pt x="335255" y="289949"/>
                        <a:pt x="336462" y="291158"/>
                        <a:pt x="337670" y="292366"/>
                      </a:cubicBezTo>
                      <a:cubicBezTo>
                        <a:pt x="337670" y="292366"/>
                        <a:pt x="337670" y="292366"/>
                        <a:pt x="337670" y="292366"/>
                      </a:cubicBezTo>
                      <a:cubicBezTo>
                        <a:pt x="337670" y="293574"/>
                        <a:pt x="337670" y="294782"/>
                        <a:pt x="338879" y="295990"/>
                      </a:cubicBezTo>
                      <a:cubicBezTo>
                        <a:pt x="337670" y="294782"/>
                        <a:pt x="336462" y="293574"/>
                        <a:pt x="334046" y="292366"/>
                      </a:cubicBezTo>
                      <a:cubicBezTo>
                        <a:pt x="332838" y="292366"/>
                        <a:pt x="332838" y="293574"/>
                        <a:pt x="332838" y="293574"/>
                      </a:cubicBezTo>
                      <a:cubicBezTo>
                        <a:pt x="334046" y="294782"/>
                        <a:pt x="335255" y="295990"/>
                        <a:pt x="335255" y="297198"/>
                      </a:cubicBezTo>
                      <a:cubicBezTo>
                        <a:pt x="336462" y="298406"/>
                        <a:pt x="336462" y="298406"/>
                        <a:pt x="336462" y="299614"/>
                      </a:cubicBezTo>
                      <a:cubicBezTo>
                        <a:pt x="336462" y="300822"/>
                        <a:pt x="336462" y="300822"/>
                        <a:pt x="336462" y="302031"/>
                      </a:cubicBezTo>
                      <a:cubicBezTo>
                        <a:pt x="336462" y="302031"/>
                        <a:pt x="336462" y="302031"/>
                        <a:pt x="336462" y="302031"/>
                      </a:cubicBezTo>
                      <a:cubicBezTo>
                        <a:pt x="336462" y="304447"/>
                        <a:pt x="336462" y="305655"/>
                        <a:pt x="336462" y="308071"/>
                      </a:cubicBezTo>
                      <a:cubicBezTo>
                        <a:pt x="336462" y="308071"/>
                        <a:pt x="336462" y="309279"/>
                        <a:pt x="336462" y="309279"/>
                      </a:cubicBezTo>
                      <a:cubicBezTo>
                        <a:pt x="335255" y="306863"/>
                        <a:pt x="335255" y="305655"/>
                        <a:pt x="334046" y="304447"/>
                      </a:cubicBezTo>
                      <a:cubicBezTo>
                        <a:pt x="332838" y="302031"/>
                        <a:pt x="330422" y="295990"/>
                        <a:pt x="326798" y="295990"/>
                      </a:cubicBezTo>
                      <a:cubicBezTo>
                        <a:pt x="326798" y="295990"/>
                        <a:pt x="325589" y="297198"/>
                        <a:pt x="326798" y="297198"/>
                      </a:cubicBezTo>
                      <a:cubicBezTo>
                        <a:pt x="329214" y="300822"/>
                        <a:pt x="331630" y="304447"/>
                        <a:pt x="332838" y="308071"/>
                      </a:cubicBezTo>
                      <a:cubicBezTo>
                        <a:pt x="334046" y="310488"/>
                        <a:pt x="334046" y="311695"/>
                        <a:pt x="334046" y="314112"/>
                      </a:cubicBezTo>
                      <a:cubicBezTo>
                        <a:pt x="334046" y="314112"/>
                        <a:pt x="334046" y="312904"/>
                        <a:pt x="332838" y="312904"/>
                      </a:cubicBezTo>
                      <a:cubicBezTo>
                        <a:pt x="332838" y="311695"/>
                        <a:pt x="331630" y="310488"/>
                        <a:pt x="330422" y="310488"/>
                      </a:cubicBezTo>
                      <a:cubicBezTo>
                        <a:pt x="329214" y="309279"/>
                        <a:pt x="329214" y="306863"/>
                        <a:pt x="326798" y="306863"/>
                      </a:cubicBezTo>
                      <a:cubicBezTo>
                        <a:pt x="325589" y="306863"/>
                        <a:pt x="325589" y="306863"/>
                        <a:pt x="325589" y="308071"/>
                      </a:cubicBezTo>
                      <a:cubicBezTo>
                        <a:pt x="325589" y="309279"/>
                        <a:pt x="326798" y="309279"/>
                        <a:pt x="326798" y="310488"/>
                      </a:cubicBezTo>
                      <a:cubicBezTo>
                        <a:pt x="328005" y="311695"/>
                        <a:pt x="329214" y="314112"/>
                        <a:pt x="329214" y="315320"/>
                      </a:cubicBezTo>
                      <a:cubicBezTo>
                        <a:pt x="330422" y="318944"/>
                        <a:pt x="330422" y="322569"/>
                        <a:pt x="331630" y="324985"/>
                      </a:cubicBezTo>
                      <a:cubicBezTo>
                        <a:pt x="331630" y="324985"/>
                        <a:pt x="331630" y="324985"/>
                        <a:pt x="331630" y="324985"/>
                      </a:cubicBezTo>
                      <a:cubicBezTo>
                        <a:pt x="331630" y="323777"/>
                        <a:pt x="331630" y="323777"/>
                        <a:pt x="330422" y="322569"/>
                      </a:cubicBezTo>
                      <a:cubicBezTo>
                        <a:pt x="329214" y="320153"/>
                        <a:pt x="328005" y="316528"/>
                        <a:pt x="325589" y="316528"/>
                      </a:cubicBezTo>
                      <a:cubicBezTo>
                        <a:pt x="325589" y="316528"/>
                        <a:pt x="324381" y="316528"/>
                        <a:pt x="325589" y="317736"/>
                      </a:cubicBezTo>
                      <a:cubicBezTo>
                        <a:pt x="326798" y="320153"/>
                        <a:pt x="328005" y="322569"/>
                        <a:pt x="329214" y="324985"/>
                      </a:cubicBezTo>
                      <a:cubicBezTo>
                        <a:pt x="330422" y="327401"/>
                        <a:pt x="329214" y="331026"/>
                        <a:pt x="331630" y="333442"/>
                      </a:cubicBezTo>
                      <a:cubicBezTo>
                        <a:pt x="331630" y="335858"/>
                        <a:pt x="330422" y="338274"/>
                        <a:pt x="329214" y="339483"/>
                      </a:cubicBezTo>
                      <a:cubicBezTo>
                        <a:pt x="329214" y="339483"/>
                        <a:pt x="329214" y="339483"/>
                        <a:pt x="329214" y="339483"/>
                      </a:cubicBezTo>
                      <a:cubicBezTo>
                        <a:pt x="329214" y="337066"/>
                        <a:pt x="329214" y="334650"/>
                        <a:pt x="328005" y="332234"/>
                      </a:cubicBezTo>
                      <a:cubicBezTo>
                        <a:pt x="328005" y="332234"/>
                        <a:pt x="326798" y="332234"/>
                        <a:pt x="326798" y="332234"/>
                      </a:cubicBezTo>
                      <a:cubicBezTo>
                        <a:pt x="325589" y="333442"/>
                        <a:pt x="325589" y="335858"/>
                        <a:pt x="325589" y="338274"/>
                      </a:cubicBezTo>
                      <a:cubicBezTo>
                        <a:pt x="325589" y="339483"/>
                        <a:pt x="325589" y="340691"/>
                        <a:pt x="326798" y="341899"/>
                      </a:cubicBezTo>
                      <a:cubicBezTo>
                        <a:pt x="326798" y="343107"/>
                        <a:pt x="326798" y="344315"/>
                        <a:pt x="326798" y="345523"/>
                      </a:cubicBezTo>
                      <a:cubicBezTo>
                        <a:pt x="326798" y="346731"/>
                        <a:pt x="325589" y="347939"/>
                        <a:pt x="325589" y="349147"/>
                      </a:cubicBezTo>
                      <a:cubicBezTo>
                        <a:pt x="325589" y="347939"/>
                        <a:pt x="325589" y="345523"/>
                        <a:pt x="324381" y="344315"/>
                      </a:cubicBezTo>
                      <a:cubicBezTo>
                        <a:pt x="324381" y="343107"/>
                        <a:pt x="323173" y="343107"/>
                        <a:pt x="321965" y="344315"/>
                      </a:cubicBezTo>
                      <a:cubicBezTo>
                        <a:pt x="326798" y="351564"/>
                        <a:pt x="326798" y="356396"/>
                        <a:pt x="328005" y="358813"/>
                      </a:cubicBezTo>
                      <a:lnTo>
                        <a:pt x="328005" y="358813"/>
                      </a:lnTo>
                      <a:close/>
                      <a:moveTo>
                        <a:pt x="301427" y="448214"/>
                      </a:moveTo>
                      <a:cubicBezTo>
                        <a:pt x="301427" y="448214"/>
                        <a:pt x="301427" y="448214"/>
                        <a:pt x="301427" y="448214"/>
                      </a:cubicBezTo>
                      <a:cubicBezTo>
                        <a:pt x="301427" y="448214"/>
                        <a:pt x="300219" y="448214"/>
                        <a:pt x="301427" y="448214"/>
                      </a:cubicBezTo>
                      <a:cubicBezTo>
                        <a:pt x="301427" y="448214"/>
                        <a:pt x="301427" y="447005"/>
                        <a:pt x="301427" y="447005"/>
                      </a:cubicBezTo>
                      <a:cubicBezTo>
                        <a:pt x="300219" y="440965"/>
                        <a:pt x="300219" y="433716"/>
                        <a:pt x="300219" y="427675"/>
                      </a:cubicBezTo>
                      <a:cubicBezTo>
                        <a:pt x="300219" y="420427"/>
                        <a:pt x="297802" y="413178"/>
                        <a:pt x="296595" y="407137"/>
                      </a:cubicBezTo>
                      <a:cubicBezTo>
                        <a:pt x="295386" y="391432"/>
                        <a:pt x="299011" y="374518"/>
                        <a:pt x="300219" y="358813"/>
                      </a:cubicBezTo>
                      <a:cubicBezTo>
                        <a:pt x="300219" y="357604"/>
                        <a:pt x="297802" y="356396"/>
                        <a:pt x="297802" y="358813"/>
                      </a:cubicBezTo>
                      <a:cubicBezTo>
                        <a:pt x="295386" y="373310"/>
                        <a:pt x="291762" y="390223"/>
                        <a:pt x="292970" y="404721"/>
                      </a:cubicBezTo>
                      <a:cubicBezTo>
                        <a:pt x="292970" y="411970"/>
                        <a:pt x="295386" y="419219"/>
                        <a:pt x="296595" y="426467"/>
                      </a:cubicBezTo>
                      <a:cubicBezTo>
                        <a:pt x="297802" y="430092"/>
                        <a:pt x="297802" y="433716"/>
                        <a:pt x="297802" y="437341"/>
                      </a:cubicBezTo>
                      <a:cubicBezTo>
                        <a:pt x="295386" y="425259"/>
                        <a:pt x="292970" y="413178"/>
                        <a:pt x="291762" y="401097"/>
                      </a:cubicBezTo>
                      <a:cubicBezTo>
                        <a:pt x="291762" y="384183"/>
                        <a:pt x="290554" y="367269"/>
                        <a:pt x="291762" y="350356"/>
                      </a:cubicBezTo>
                      <a:cubicBezTo>
                        <a:pt x="292970" y="333442"/>
                        <a:pt x="296595" y="317736"/>
                        <a:pt x="301427" y="302031"/>
                      </a:cubicBezTo>
                      <a:cubicBezTo>
                        <a:pt x="303843" y="294782"/>
                        <a:pt x="305052" y="288741"/>
                        <a:pt x="307467" y="281492"/>
                      </a:cubicBezTo>
                      <a:cubicBezTo>
                        <a:pt x="308676" y="276660"/>
                        <a:pt x="309884" y="271828"/>
                        <a:pt x="311092" y="266995"/>
                      </a:cubicBezTo>
                      <a:cubicBezTo>
                        <a:pt x="312300" y="265787"/>
                        <a:pt x="313508" y="263371"/>
                        <a:pt x="314716" y="262163"/>
                      </a:cubicBezTo>
                      <a:cubicBezTo>
                        <a:pt x="315924" y="260955"/>
                        <a:pt x="317133" y="258538"/>
                        <a:pt x="318341" y="257330"/>
                      </a:cubicBezTo>
                      <a:cubicBezTo>
                        <a:pt x="318341" y="259746"/>
                        <a:pt x="318341" y="262163"/>
                        <a:pt x="317133" y="264579"/>
                      </a:cubicBezTo>
                      <a:cubicBezTo>
                        <a:pt x="315924" y="266995"/>
                        <a:pt x="313508" y="269411"/>
                        <a:pt x="312300" y="270619"/>
                      </a:cubicBezTo>
                      <a:cubicBezTo>
                        <a:pt x="311092" y="273036"/>
                        <a:pt x="308676" y="275452"/>
                        <a:pt x="308676" y="277868"/>
                      </a:cubicBezTo>
                      <a:cubicBezTo>
                        <a:pt x="308676" y="279076"/>
                        <a:pt x="309884" y="279076"/>
                        <a:pt x="309884" y="279076"/>
                      </a:cubicBezTo>
                      <a:cubicBezTo>
                        <a:pt x="311092" y="276660"/>
                        <a:pt x="312300" y="274244"/>
                        <a:pt x="313508" y="271828"/>
                      </a:cubicBezTo>
                      <a:cubicBezTo>
                        <a:pt x="314716" y="270619"/>
                        <a:pt x="314716" y="269411"/>
                        <a:pt x="315924" y="268203"/>
                      </a:cubicBezTo>
                      <a:cubicBezTo>
                        <a:pt x="315924" y="268203"/>
                        <a:pt x="315924" y="269411"/>
                        <a:pt x="315924" y="269411"/>
                      </a:cubicBezTo>
                      <a:cubicBezTo>
                        <a:pt x="315924" y="271828"/>
                        <a:pt x="314716" y="274244"/>
                        <a:pt x="314716" y="276660"/>
                      </a:cubicBezTo>
                      <a:cubicBezTo>
                        <a:pt x="313508" y="277868"/>
                        <a:pt x="312300" y="280285"/>
                        <a:pt x="311092" y="282701"/>
                      </a:cubicBezTo>
                      <a:cubicBezTo>
                        <a:pt x="309884" y="286325"/>
                        <a:pt x="307467" y="288741"/>
                        <a:pt x="306259" y="292366"/>
                      </a:cubicBezTo>
                      <a:cubicBezTo>
                        <a:pt x="305052" y="293574"/>
                        <a:pt x="307467" y="295990"/>
                        <a:pt x="307467" y="294782"/>
                      </a:cubicBezTo>
                      <a:cubicBezTo>
                        <a:pt x="308676" y="293574"/>
                        <a:pt x="309884" y="291158"/>
                        <a:pt x="311092" y="289949"/>
                      </a:cubicBezTo>
                      <a:cubicBezTo>
                        <a:pt x="311092" y="291158"/>
                        <a:pt x="309884" y="293574"/>
                        <a:pt x="309884" y="294782"/>
                      </a:cubicBezTo>
                      <a:cubicBezTo>
                        <a:pt x="309884" y="294782"/>
                        <a:pt x="309884" y="294782"/>
                        <a:pt x="309884" y="295990"/>
                      </a:cubicBezTo>
                      <a:cubicBezTo>
                        <a:pt x="308676" y="297198"/>
                        <a:pt x="308676" y="298406"/>
                        <a:pt x="307467" y="299614"/>
                      </a:cubicBezTo>
                      <a:cubicBezTo>
                        <a:pt x="306259" y="300822"/>
                        <a:pt x="305052" y="303239"/>
                        <a:pt x="303843" y="304447"/>
                      </a:cubicBezTo>
                      <a:cubicBezTo>
                        <a:pt x="303843" y="305655"/>
                        <a:pt x="303843" y="306863"/>
                        <a:pt x="305052" y="305655"/>
                      </a:cubicBezTo>
                      <a:cubicBezTo>
                        <a:pt x="306259" y="304447"/>
                        <a:pt x="307467" y="303239"/>
                        <a:pt x="308676" y="300822"/>
                      </a:cubicBezTo>
                      <a:cubicBezTo>
                        <a:pt x="308676" y="300822"/>
                        <a:pt x="308676" y="300822"/>
                        <a:pt x="308676" y="300822"/>
                      </a:cubicBezTo>
                      <a:cubicBezTo>
                        <a:pt x="308676" y="302031"/>
                        <a:pt x="308676" y="303239"/>
                        <a:pt x="308676" y="303239"/>
                      </a:cubicBezTo>
                      <a:cubicBezTo>
                        <a:pt x="308676" y="303239"/>
                        <a:pt x="308676" y="303239"/>
                        <a:pt x="308676" y="303239"/>
                      </a:cubicBezTo>
                      <a:cubicBezTo>
                        <a:pt x="307467" y="305655"/>
                        <a:pt x="306259" y="309279"/>
                        <a:pt x="303843" y="311695"/>
                      </a:cubicBezTo>
                      <a:cubicBezTo>
                        <a:pt x="302635" y="312904"/>
                        <a:pt x="301427" y="315320"/>
                        <a:pt x="301427" y="317736"/>
                      </a:cubicBezTo>
                      <a:cubicBezTo>
                        <a:pt x="301427" y="318944"/>
                        <a:pt x="302635" y="318944"/>
                        <a:pt x="302635" y="318944"/>
                      </a:cubicBezTo>
                      <a:cubicBezTo>
                        <a:pt x="305052" y="317736"/>
                        <a:pt x="306259" y="315320"/>
                        <a:pt x="307467" y="312904"/>
                      </a:cubicBezTo>
                      <a:cubicBezTo>
                        <a:pt x="308676" y="311695"/>
                        <a:pt x="309884" y="309279"/>
                        <a:pt x="309884" y="308071"/>
                      </a:cubicBezTo>
                      <a:cubicBezTo>
                        <a:pt x="311092" y="311695"/>
                        <a:pt x="313508" y="314112"/>
                        <a:pt x="314716" y="316528"/>
                      </a:cubicBezTo>
                      <a:cubicBezTo>
                        <a:pt x="314716" y="316528"/>
                        <a:pt x="314716" y="316528"/>
                        <a:pt x="313508" y="316528"/>
                      </a:cubicBezTo>
                      <a:cubicBezTo>
                        <a:pt x="311092" y="321361"/>
                        <a:pt x="307467" y="326193"/>
                        <a:pt x="305052" y="331026"/>
                      </a:cubicBezTo>
                      <a:cubicBezTo>
                        <a:pt x="302635" y="335858"/>
                        <a:pt x="300219" y="340691"/>
                        <a:pt x="299011" y="345523"/>
                      </a:cubicBezTo>
                      <a:cubicBezTo>
                        <a:pt x="299011" y="346731"/>
                        <a:pt x="300219" y="346731"/>
                        <a:pt x="300219" y="346731"/>
                      </a:cubicBezTo>
                      <a:cubicBezTo>
                        <a:pt x="302635" y="343107"/>
                        <a:pt x="302635" y="338274"/>
                        <a:pt x="305052" y="335858"/>
                      </a:cubicBezTo>
                      <a:cubicBezTo>
                        <a:pt x="308676" y="331026"/>
                        <a:pt x="311092" y="324985"/>
                        <a:pt x="314716" y="320153"/>
                      </a:cubicBezTo>
                      <a:cubicBezTo>
                        <a:pt x="314716" y="320153"/>
                        <a:pt x="314716" y="320153"/>
                        <a:pt x="314716" y="320153"/>
                      </a:cubicBezTo>
                      <a:cubicBezTo>
                        <a:pt x="314716" y="321361"/>
                        <a:pt x="315924" y="321361"/>
                        <a:pt x="315924" y="322569"/>
                      </a:cubicBezTo>
                      <a:cubicBezTo>
                        <a:pt x="315924" y="322569"/>
                        <a:pt x="315924" y="322569"/>
                        <a:pt x="315924" y="323777"/>
                      </a:cubicBezTo>
                      <a:cubicBezTo>
                        <a:pt x="313508" y="331026"/>
                        <a:pt x="308676" y="337066"/>
                        <a:pt x="306259" y="344315"/>
                      </a:cubicBezTo>
                      <a:cubicBezTo>
                        <a:pt x="306259" y="345523"/>
                        <a:pt x="306259" y="346731"/>
                        <a:pt x="307467" y="345523"/>
                      </a:cubicBezTo>
                      <a:cubicBezTo>
                        <a:pt x="309884" y="343107"/>
                        <a:pt x="311092" y="340691"/>
                        <a:pt x="313508" y="337066"/>
                      </a:cubicBezTo>
                      <a:cubicBezTo>
                        <a:pt x="315924" y="333442"/>
                        <a:pt x="318341" y="329817"/>
                        <a:pt x="319548" y="326193"/>
                      </a:cubicBezTo>
                      <a:cubicBezTo>
                        <a:pt x="319548" y="327401"/>
                        <a:pt x="320757" y="327401"/>
                        <a:pt x="320757" y="328610"/>
                      </a:cubicBezTo>
                      <a:cubicBezTo>
                        <a:pt x="320757" y="328610"/>
                        <a:pt x="320757" y="328610"/>
                        <a:pt x="320757" y="329817"/>
                      </a:cubicBezTo>
                      <a:cubicBezTo>
                        <a:pt x="319548" y="331026"/>
                        <a:pt x="318341" y="333442"/>
                        <a:pt x="318341" y="335858"/>
                      </a:cubicBezTo>
                      <a:cubicBezTo>
                        <a:pt x="317133" y="338274"/>
                        <a:pt x="315924" y="339483"/>
                        <a:pt x="315924" y="343107"/>
                      </a:cubicBezTo>
                      <a:cubicBezTo>
                        <a:pt x="315924" y="344315"/>
                        <a:pt x="317133" y="344315"/>
                        <a:pt x="317133" y="344315"/>
                      </a:cubicBezTo>
                      <a:cubicBezTo>
                        <a:pt x="319548" y="343107"/>
                        <a:pt x="320757" y="340691"/>
                        <a:pt x="321965" y="338274"/>
                      </a:cubicBezTo>
                      <a:cubicBezTo>
                        <a:pt x="321965" y="337066"/>
                        <a:pt x="323173" y="337066"/>
                        <a:pt x="323173" y="335858"/>
                      </a:cubicBezTo>
                      <a:cubicBezTo>
                        <a:pt x="323173" y="335858"/>
                        <a:pt x="323173" y="335858"/>
                        <a:pt x="323173" y="335858"/>
                      </a:cubicBezTo>
                      <a:cubicBezTo>
                        <a:pt x="323173" y="335858"/>
                        <a:pt x="323173" y="335858"/>
                        <a:pt x="323173" y="335858"/>
                      </a:cubicBezTo>
                      <a:cubicBezTo>
                        <a:pt x="319548" y="345523"/>
                        <a:pt x="314716" y="353980"/>
                        <a:pt x="309884" y="362437"/>
                      </a:cubicBezTo>
                      <a:cubicBezTo>
                        <a:pt x="309884" y="363645"/>
                        <a:pt x="311092" y="364853"/>
                        <a:pt x="311092" y="363645"/>
                      </a:cubicBezTo>
                      <a:cubicBezTo>
                        <a:pt x="314716" y="360020"/>
                        <a:pt x="315924" y="355188"/>
                        <a:pt x="318341" y="350356"/>
                      </a:cubicBezTo>
                      <a:cubicBezTo>
                        <a:pt x="319548" y="349147"/>
                        <a:pt x="320757" y="346731"/>
                        <a:pt x="321965" y="345523"/>
                      </a:cubicBezTo>
                      <a:cubicBezTo>
                        <a:pt x="320757" y="347939"/>
                        <a:pt x="320757" y="351564"/>
                        <a:pt x="319548" y="353980"/>
                      </a:cubicBezTo>
                      <a:cubicBezTo>
                        <a:pt x="319548" y="353980"/>
                        <a:pt x="319548" y="353980"/>
                        <a:pt x="319548" y="353980"/>
                      </a:cubicBezTo>
                      <a:cubicBezTo>
                        <a:pt x="317133" y="356396"/>
                        <a:pt x="314716" y="360020"/>
                        <a:pt x="313508" y="363645"/>
                      </a:cubicBezTo>
                      <a:cubicBezTo>
                        <a:pt x="312300" y="367269"/>
                        <a:pt x="308676" y="370894"/>
                        <a:pt x="308676" y="375726"/>
                      </a:cubicBezTo>
                      <a:cubicBezTo>
                        <a:pt x="308676" y="376934"/>
                        <a:pt x="309884" y="376934"/>
                        <a:pt x="311092" y="376934"/>
                      </a:cubicBezTo>
                      <a:cubicBezTo>
                        <a:pt x="313508" y="374518"/>
                        <a:pt x="313508" y="370894"/>
                        <a:pt x="315924" y="368477"/>
                      </a:cubicBezTo>
                      <a:cubicBezTo>
                        <a:pt x="317133" y="367269"/>
                        <a:pt x="317133" y="366061"/>
                        <a:pt x="318341" y="364853"/>
                      </a:cubicBezTo>
                      <a:cubicBezTo>
                        <a:pt x="318341" y="366061"/>
                        <a:pt x="317133" y="367269"/>
                        <a:pt x="317133" y="368477"/>
                      </a:cubicBezTo>
                      <a:cubicBezTo>
                        <a:pt x="315924" y="369686"/>
                        <a:pt x="314716" y="372102"/>
                        <a:pt x="314716" y="374518"/>
                      </a:cubicBezTo>
                      <a:cubicBezTo>
                        <a:pt x="313508" y="376934"/>
                        <a:pt x="313508" y="378142"/>
                        <a:pt x="312300" y="380559"/>
                      </a:cubicBezTo>
                      <a:cubicBezTo>
                        <a:pt x="311092" y="382975"/>
                        <a:pt x="309884" y="385391"/>
                        <a:pt x="308676" y="386599"/>
                      </a:cubicBezTo>
                      <a:cubicBezTo>
                        <a:pt x="308676" y="386599"/>
                        <a:pt x="308676" y="387807"/>
                        <a:pt x="308676" y="389016"/>
                      </a:cubicBezTo>
                      <a:cubicBezTo>
                        <a:pt x="308676" y="389016"/>
                        <a:pt x="308676" y="389016"/>
                        <a:pt x="308676" y="389016"/>
                      </a:cubicBezTo>
                      <a:cubicBezTo>
                        <a:pt x="309884" y="391432"/>
                        <a:pt x="311092" y="390223"/>
                        <a:pt x="311092" y="389016"/>
                      </a:cubicBezTo>
                      <a:cubicBezTo>
                        <a:pt x="312300" y="387807"/>
                        <a:pt x="313508" y="385391"/>
                        <a:pt x="313508" y="382975"/>
                      </a:cubicBezTo>
                      <a:cubicBezTo>
                        <a:pt x="312300" y="386599"/>
                        <a:pt x="311092" y="390223"/>
                        <a:pt x="311092" y="393848"/>
                      </a:cubicBezTo>
                      <a:cubicBezTo>
                        <a:pt x="305052" y="409554"/>
                        <a:pt x="301427" y="427675"/>
                        <a:pt x="301427" y="448214"/>
                      </a:cubicBezTo>
                      <a:lnTo>
                        <a:pt x="301427" y="448214"/>
                      </a:lnTo>
                      <a:close/>
                      <a:moveTo>
                        <a:pt x="459691" y="366061"/>
                      </a:moveTo>
                      <a:cubicBezTo>
                        <a:pt x="460899" y="368477"/>
                        <a:pt x="460899" y="370894"/>
                        <a:pt x="460899" y="372102"/>
                      </a:cubicBezTo>
                      <a:cubicBezTo>
                        <a:pt x="460899" y="376934"/>
                        <a:pt x="458483" y="380559"/>
                        <a:pt x="457275" y="384183"/>
                      </a:cubicBezTo>
                      <a:cubicBezTo>
                        <a:pt x="454858" y="390223"/>
                        <a:pt x="453650" y="393848"/>
                        <a:pt x="448818" y="397472"/>
                      </a:cubicBezTo>
                      <a:cubicBezTo>
                        <a:pt x="447610" y="398680"/>
                        <a:pt x="447610" y="398680"/>
                        <a:pt x="446401" y="399889"/>
                      </a:cubicBezTo>
                      <a:cubicBezTo>
                        <a:pt x="443986" y="402305"/>
                        <a:pt x="441569" y="403513"/>
                        <a:pt x="439153" y="404721"/>
                      </a:cubicBezTo>
                      <a:cubicBezTo>
                        <a:pt x="439153" y="404721"/>
                        <a:pt x="437945" y="404721"/>
                        <a:pt x="437945" y="405929"/>
                      </a:cubicBezTo>
                      <a:cubicBezTo>
                        <a:pt x="430696" y="410762"/>
                        <a:pt x="422239" y="410762"/>
                        <a:pt x="413783" y="410762"/>
                      </a:cubicBezTo>
                      <a:cubicBezTo>
                        <a:pt x="406533" y="411970"/>
                        <a:pt x="399285" y="415594"/>
                        <a:pt x="393244" y="420427"/>
                      </a:cubicBezTo>
                      <a:cubicBezTo>
                        <a:pt x="379955" y="428884"/>
                        <a:pt x="367873" y="438548"/>
                        <a:pt x="357001" y="448214"/>
                      </a:cubicBezTo>
                      <a:cubicBezTo>
                        <a:pt x="347336" y="456670"/>
                        <a:pt x="336462" y="465127"/>
                        <a:pt x="324381" y="467544"/>
                      </a:cubicBezTo>
                      <a:cubicBezTo>
                        <a:pt x="331630" y="463919"/>
                        <a:pt x="337670" y="454254"/>
                        <a:pt x="341295" y="445797"/>
                      </a:cubicBezTo>
                      <a:cubicBezTo>
                        <a:pt x="342503" y="444589"/>
                        <a:pt x="340087" y="443381"/>
                        <a:pt x="340087" y="444589"/>
                      </a:cubicBezTo>
                      <a:cubicBezTo>
                        <a:pt x="337670" y="448214"/>
                        <a:pt x="334046" y="451838"/>
                        <a:pt x="331630" y="455462"/>
                      </a:cubicBezTo>
                      <a:cubicBezTo>
                        <a:pt x="329214" y="457878"/>
                        <a:pt x="326798" y="460295"/>
                        <a:pt x="324381" y="462711"/>
                      </a:cubicBezTo>
                      <a:cubicBezTo>
                        <a:pt x="323173" y="463919"/>
                        <a:pt x="320757" y="463919"/>
                        <a:pt x="320757" y="465127"/>
                      </a:cubicBezTo>
                      <a:cubicBezTo>
                        <a:pt x="320757" y="465127"/>
                        <a:pt x="320757" y="465127"/>
                        <a:pt x="320757" y="465127"/>
                      </a:cubicBezTo>
                      <a:cubicBezTo>
                        <a:pt x="320757" y="465127"/>
                        <a:pt x="320757" y="465127"/>
                        <a:pt x="320757" y="463919"/>
                      </a:cubicBezTo>
                      <a:cubicBezTo>
                        <a:pt x="320757" y="463919"/>
                        <a:pt x="320757" y="463919"/>
                        <a:pt x="320757" y="463919"/>
                      </a:cubicBezTo>
                      <a:cubicBezTo>
                        <a:pt x="329214" y="457878"/>
                        <a:pt x="334046" y="447005"/>
                        <a:pt x="340087" y="437341"/>
                      </a:cubicBezTo>
                      <a:cubicBezTo>
                        <a:pt x="344919" y="430092"/>
                        <a:pt x="348544" y="422843"/>
                        <a:pt x="354584" y="416802"/>
                      </a:cubicBezTo>
                      <a:cubicBezTo>
                        <a:pt x="359417" y="410762"/>
                        <a:pt x="366665" y="408345"/>
                        <a:pt x="371498" y="403513"/>
                      </a:cubicBezTo>
                      <a:cubicBezTo>
                        <a:pt x="372706" y="402305"/>
                        <a:pt x="371498" y="401097"/>
                        <a:pt x="370290" y="401097"/>
                      </a:cubicBezTo>
                      <a:cubicBezTo>
                        <a:pt x="365458" y="402305"/>
                        <a:pt x="360625" y="405929"/>
                        <a:pt x="355792" y="409554"/>
                      </a:cubicBezTo>
                      <a:cubicBezTo>
                        <a:pt x="350960" y="413178"/>
                        <a:pt x="346127" y="419219"/>
                        <a:pt x="341295" y="424051"/>
                      </a:cubicBezTo>
                      <a:cubicBezTo>
                        <a:pt x="334046" y="434924"/>
                        <a:pt x="328005" y="447005"/>
                        <a:pt x="319548" y="456670"/>
                      </a:cubicBezTo>
                      <a:cubicBezTo>
                        <a:pt x="336462" y="430092"/>
                        <a:pt x="353376" y="404721"/>
                        <a:pt x="377539" y="390223"/>
                      </a:cubicBezTo>
                      <a:cubicBezTo>
                        <a:pt x="388412" y="384183"/>
                        <a:pt x="399285" y="381767"/>
                        <a:pt x="411366" y="378142"/>
                      </a:cubicBezTo>
                      <a:cubicBezTo>
                        <a:pt x="422239" y="374518"/>
                        <a:pt x="431904" y="368477"/>
                        <a:pt x="441569" y="360020"/>
                      </a:cubicBezTo>
                      <a:cubicBezTo>
                        <a:pt x="442777" y="358813"/>
                        <a:pt x="441569" y="356396"/>
                        <a:pt x="440361" y="357604"/>
                      </a:cubicBezTo>
                      <a:cubicBezTo>
                        <a:pt x="435529" y="360020"/>
                        <a:pt x="433112" y="364853"/>
                        <a:pt x="428279" y="366061"/>
                      </a:cubicBezTo>
                      <a:cubicBezTo>
                        <a:pt x="422239" y="368477"/>
                        <a:pt x="417407" y="372102"/>
                        <a:pt x="411366" y="373310"/>
                      </a:cubicBezTo>
                      <a:cubicBezTo>
                        <a:pt x="396869" y="378142"/>
                        <a:pt x="382371" y="380559"/>
                        <a:pt x="369082" y="389016"/>
                      </a:cubicBezTo>
                      <a:cubicBezTo>
                        <a:pt x="348544" y="402305"/>
                        <a:pt x="334046" y="424051"/>
                        <a:pt x="320757" y="445797"/>
                      </a:cubicBezTo>
                      <a:cubicBezTo>
                        <a:pt x="323173" y="440965"/>
                        <a:pt x="324381" y="436132"/>
                        <a:pt x="325589" y="432508"/>
                      </a:cubicBezTo>
                      <a:cubicBezTo>
                        <a:pt x="331630" y="420427"/>
                        <a:pt x="337670" y="408345"/>
                        <a:pt x="346127" y="397472"/>
                      </a:cubicBezTo>
                      <a:cubicBezTo>
                        <a:pt x="347336" y="396264"/>
                        <a:pt x="346127" y="395056"/>
                        <a:pt x="344919" y="396264"/>
                      </a:cubicBezTo>
                      <a:cubicBezTo>
                        <a:pt x="337670" y="401097"/>
                        <a:pt x="332838" y="411970"/>
                        <a:pt x="328005" y="420427"/>
                      </a:cubicBezTo>
                      <a:cubicBezTo>
                        <a:pt x="325589" y="426467"/>
                        <a:pt x="321965" y="432508"/>
                        <a:pt x="319548" y="438548"/>
                      </a:cubicBezTo>
                      <a:cubicBezTo>
                        <a:pt x="318341" y="442173"/>
                        <a:pt x="314716" y="447005"/>
                        <a:pt x="313508" y="450630"/>
                      </a:cubicBezTo>
                      <a:cubicBezTo>
                        <a:pt x="312300" y="449422"/>
                        <a:pt x="312300" y="449422"/>
                        <a:pt x="311092" y="448214"/>
                      </a:cubicBezTo>
                      <a:lnTo>
                        <a:pt x="311092" y="447005"/>
                      </a:lnTo>
                      <a:cubicBezTo>
                        <a:pt x="311092" y="447005"/>
                        <a:pt x="311092" y="447005"/>
                        <a:pt x="311092" y="447005"/>
                      </a:cubicBezTo>
                      <a:cubicBezTo>
                        <a:pt x="320757" y="433716"/>
                        <a:pt x="325589" y="414386"/>
                        <a:pt x="332838" y="398680"/>
                      </a:cubicBezTo>
                      <a:cubicBezTo>
                        <a:pt x="342503" y="379350"/>
                        <a:pt x="355792" y="362437"/>
                        <a:pt x="371498" y="349147"/>
                      </a:cubicBezTo>
                      <a:cubicBezTo>
                        <a:pt x="378747" y="343107"/>
                        <a:pt x="385995" y="338274"/>
                        <a:pt x="394452" y="335858"/>
                      </a:cubicBezTo>
                      <a:cubicBezTo>
                        <a:pt x="404117" y="332234"/>
                        <a:pt x="416198" y="335858"/>
                        <a:pt x="425864" y="337066"/>
                      </a:cubicBezTo>
                      <a:cubicBezTo>
                        <a:pt x="433112" y="337066"/>
                        <a:pt x="442777" y="332234"/>
                        <a:pt x="445193" y="343107"/>
                      </a:cubicBezTo>
                      <a:cubicBezTo>
                        <a:pt x="446401" y="358813"/>
                        <a:pt x="454858" y="358813"/>
                        <a:pt x="459691" y="366061"/>
                      </a:cubicBezTo>
                      <a:cubicBezTo>
                        <a:pt x="459691" y="366061"/>
                        <a:pt x="459691" y="366061"/>
                        <a:pt x="459691" y="366061"/>
                      </a:cubicBezTo>
                      <a:lnTo>
                        <a:pt x="459691" y="366061"/>
                      </a:lnTo>
                      <a:close/>
                      <a:moveTo>
                        <a:pt x="435529" y="414386"/>
                      </a:moveTo>
                      <a:cubicBezTo>
                        <a:pt x="422239" y="443381"/>
                        <a:pt x="411366" y="473584"/>
                        <a:pt x="400493" y="503787"/>
                      </a:cubicBezTo>
                      <a:cubicBezTo>
                        <a:pt x="399285" y="502579"/>
                        <a:pt x="396869" y="500163"/>
                        <a:pt x="395661" y="498954"/>
                      </a:cubicBezTo>
                      <a:cubicBezTo>
                        <a:pt x="389620" y="492914"/>
                        <a:pt x="382371" y="488081"/>
                        <a:pt x="375122" y="484457"/>
                      </a:cubicBezTo>
                      <a:cubicBezTo>
                        <a:pt x="367873" y="480833"/>
                        <a:pt x="359417" y="478417"/>
                        <a:pt x="350960" y="477208"/>
                      </a:cubicBezTo>
                      <a:cubicBezTo>
                        <a:pt x="346127" y="476000"/>
                        <a:pt x="341295" y="477208"/>
                        <a:pt x="336462" y="477208"/>
                      </a:cubicBezTo>
                      <a:cubicBezTo>
                        <a:pt x="331630" y="477208"/>
                        <a:pt x="326798" y="476000"/>
                        <a:pt x="321965" y="476000"/>
                      </a:cubicBezTo>
                      <a:cubicBezTo>
                        <a:pt x="321965" y="474792"/>
                        <a:pt x="321965" y="473584"/>
                        <a:pt x="321965" y="472376"/>
                      </a:cubicBezTo>
                      <a:cubicBezTo>
                        <a:pt x="337670" y="471168"/>
                        <a:pt x="349751" y="460295"/>
                        <a:pt x="361833" y="449422"/>
                      </a:cubicBezTo>
                      <a:cubicBezTo>
                        <a:pt x="376330" y="437341"/>
                        <a:pt x="392036" y="424051"/>
                        <a:pt x="407742" y="419219"/>
                      </a:cubicBezTo>
                      <a:cubicBezTo>
                        <a:pt x="416198" y="415594"/>
                        <a:pt x="425864" y="418011"/>
                        <a:pt x="435529" y="414386"/>
                      </a:cubicBezTo>
                      <a:cubicBezTo>
                        <a:pt x="434320" y="414386"/>
                        <a:pt x="435529" y="414386"/>
                        <a:pt x="435529" y="414386"/>
                      </a:cubicBezTo>
                      <a:lnTo>
                        <a:pt x="435529" y="414386"/>
                      </a:lnTo>
                      <a:close/>
                      <a:moveTo>
                        <a:pt x="539427" y="287533"/>
                      </a:moveTo>
                      <a:cubicBezTo>
                        <a:pt x="538219" y="287533"/>
                        <a:pt x="537010" y="288741"/>
                        <a:pt x="537010" y="288741"/>
                      </a:cubicBezTo>
                      <a:cubicBezTo>
                        <a:pt x="535803" y="288741"/>
                        <a:pt x="535803" y="288741"/>
                        <a:pt x="534595" y="289949"/>
                      </a:cubicBezTo>
                      <a:cubicBezTo>
                        <a:pt x="534595" y="289949"/>
                        <a:pt x="535803" y="288741"/>
                        <a:pt x="535803" y="287533"/>
                      </a:cubicBezTo>
                      <a:cubicBezTo>
                        <a:pt x="540635" y="281492"/>
                        <a:pt x="544260" y="275452"/>
                        <a:pt x="549092" y="270619"/>
                      </a:cubicBezTo>
                      <a:cubicBezTo>
                        <a:pt x="552717" y="266995"/>
                        <a:pt x="557549" y="262163"/>
                        <a:pt x="561173" y="258538"/>
                      </a:cubicBezTo>
                      <a:cubicBezTo>
                        <a:pt x="562382" y="257330"/>
                        <a:pt x="561173" y="254914"/>
                        <a:pt x="559965" y="256122"/>
                      </a:cubicBezTo>
                      <a:cubicBezTo>
                        <a:pt x="551508" y="263371"/>
                        <a:pt x="543051" y="270619"/>
                        <a:pt x="535803" y="280285"/>
                      </a:cubicBezTo>
                      <a:cubicBezTo>
                        <a:pt x="539427" y="273036"/>
                        <a:pt x="544260" y="266995"/>
                        <a:pt x="550300" y="260955"/>
                      </a:cubicBezTo>
                      <a:cubicBezTo>
                        <a:pt x="551508" y="259746"/>
                        <a:pt x="550300" y="258538"/>
                        <a:pt x="549092" y="259746"/>
                      </a:cubicBezTo>
                      <a:cubicBezTo>
                        <a:pt x="543051" y="264579"/>
                        <a:pt x="538219" y="269411"/>
                        <a:pt x="534595" y="275452"/>
                      </a:cubicBezTo>
                      <a:cubicBezTo>
                        <a:pt x="539427" y="266995"/>
                        <a:pt x="544260" y="258538"/>
                        <a:pt x="549092" y="250082"/>
                      </a:cubicBezTo>
                      <a:cubicBezTo>
                        <a:pt x="549092" y="250082"/>
                        <a:pt x="549092" y="248873"/>
                        <a:pt x="547884" y="248873"/>
                      </a:cubicBezTo>
                      <a:cubicBezTo>
                        <a:pt x="543051" y="253706"/>
                        <a:pt x="539427" y="259746"/>
                        <a:pt x="534595" y="265787"/>
                      </a:cubicBezTo>
                      <a:cubicBezTo>
                        <a:pt x="533386" y="268203"/>
                        <a:pt x="530970" y="271828"/>
                        <a:pt x="529762" y="274244"/>
                      </a:cubicBezTo>
                      <a:cubicBezTo>
                        <a:pt x="533386" y="264579"/>
                        <a:pt x="538219" y="256122"/>
                        <a:pt x="544260" y="246457"/>
                      </a:cubicBezTo>
                      <a:cubicBezTo>
                        <a:pt x="544260" y="245249"/>
                        <a:pt x="544260" y="244041"/>
                        <a:pt x="543051" y="245249"/>
                      </a:cubicBezTo>
                      <a:cubicBezTo>
                        <a:pt x="534595" y="251289"/>
                        <a:pt x="528554" y="263371"/>
                        <a:pt x="524929" y="276660"/>
                      </a:cubicBezTo>
                      <a:cubicBezTo>
                        <a:pt x="524929" y="277868"/>
                        <a:pt x="523721" y="279076"/>
                        <a:pt x="523721" y="280285"/>
                      </a:cubicBezTo>
                      <a:cubicBezTo>
                        <a:pt x="523721" y="280285"/>
                        <a:pt x="523721" y="279076"/>
                        <a:pt x="523721" y="279076"/>
                      </a:cubicBezTo>
                      <a:cubicBezTo>
                        <a:pt x="523721" y="277868"/>
                        <a:pt x="523721" y="277868"/>
                        <a:pt x="523721" y="276660"/>
                      </a:cubicBezTo>
                      <a:cubicBezTo>
                        <a:pt x="526138" y="262163"/>
                        <a:pt x="533386" y="251289"/>
                        <a:pt x="539427" y="238000"/>
                      </a:cubicBezTo>
                      <a:cubicBezTo>
                        <a:pt x="541843" y="239208"/>
                        <a:pt x="545467" y="241625"/>
                        <a:pt x="546676" y="241625"/>
                      </a:cubicBezTo>
                      <a:cubicBezTo>
                        <a:pt x="549092" y="242833"/>
                        <a:pt x="551508" y="245249"/>
                        <a:pt x="555132" y="246457"/>
                      </a:cubicBezTo>
                      <a:cubicBezTo>
                        <a:pt x="561173" y="248873"/>
                        <a:pt x="566006" y="248873"/>
                        <a:pt x="572046" y="251289"/>
                      </a:cubicBezTo>
                      <a:cubicBezTo>
                        <a:pt x="573254" y="251289"/>
                        <a:pt x="573254" y="252498"/>
                        <a:pt x="574463" y="252498"/>
                      </a:cubicBezTo>
                      <a:cubicBezTo>
                        <a:pt x="573254" y="253706"/>
                        <a:pt x="572046" y="254914"/>
                        <a:pt x="572046" y="254914"/>
                      </a:cubicBezTo>
                      <a:cubicBezTo>
                        <a:pt x="570839" y="256122"/>
                        <a:pt x="569630" y="256122"/>
                        <a:pt x="569630" y="258538"/>
                      </a:cubicBezTo>
                      <a:cubicBezTo>
                        <a:pt x="569630" y="259746"/>
                        <a:pt x="569630" y="260955"/>
                        <a:pt x="570839" y="260955"/>
                      </a:cubicBezTo>
                      <a:cubicBezTo>
                        <a:pt x="573254" y="260955"/>
                        <a:pt x="576879" y="258538"/>
                        <a:pt x="578087" y="256122"/>
                      </a:cubicBezTo>
                      <a:cubicBezTo>
                        <a:pt x="578087" y="257330"/>
                        <a:pt x="579295" y="257330"/>
                        <a:pt x="579295" y="258538"/>
                      </a:cubicBezTo>
                      <a:cubicBezTo>
                        <a:pt x="576879" y="259746"/>
                        <a:pt x="574463" y="262163"/>
                        <a:pt x="572046" y="263371"/>
                      </a:cubicBezTo>
                      <a:cubicBezTo>
                        <a:pt x="568422" y="265787"/>
                        <a:pt x="564798" y="266995"/>
                        <a:pt x="562382" y="271828"/>
                      </a:cubicBezTo>
                      <a:cubicBezTo>
                        <a:pt x="562382" y="273036"/>
                        <a:pt x="562382" y="274244"/>
                        <a:pt x="563589" y="274244"/>
                      </a:cubicBezTo>
                      <a:cubicBezTo>
                        <a:pt x="567214" y="274244"/>
                        <a:pt x="569630" y="271828"/>
                        <a:pt x="572046" y="269411"/>
                      </a:cubicBezTo>
                      <a:cubicBezTo>
                        <a:pt x="574463" y="266995"/>
                        <a:pt x="578087" y="265787"/>
                        <a:pt x="580503" y="262163"/>
                      </a:cubicBezTo>
                      <a:cubicBezTo>
                        <a:pt x="580503" y="263371"/>
                        <a:pt x="581711" y="263371"/>
                        <a:pt x="581711" y="264579"/>
                      </a:cubicBezTo>
                      <a:cubicBezTo>
                        <a:pt x="581711" y="264579"/>
                        <a:pt x="581711" y="264579"/>
                        <a:pt x="581711" y="264579"/>
                      </a:cubicBezTo>
                      <a:cubicBezTo>
                        <a:pt x="576879" y="266995"/>
                        <a:pt x="572046" y="270619"/>
                        <a:pt x="568422" y="273036"/>
                      </a:cubicBezTo>
                      <a:cubicBezTo>
                        <a:pt x="563589" y="275452"/>
                        <a:pt x="558757" y="277868"/>
                        <a:pt x="555132" y="281492"/>
                      </a:cubicBezTo>
                      <a:cubicBezTo>
                        <a:pt x="555132" y="281492"/>
                        <a:pt x="555132" y="283909"/>
                        <a:pt x="556341" y="283909"/>
                      </a:cubicBezTo>
                      <a:cubicBezTo>
                        <a:pt x="559965" y="283909"/>
                        <a:pt x="563589" y="281492"/>
                        <a:pt x="567214" y="279076"/>
                      </a:cubicBezTo>
                      <a:cubicBezTo>
                        <a:pt x="572046" y="276660"/>
                        <a:pt x="579295" y="273036"/>
                        <a:pt x="582920" y="266995"/>
                      </a:cubicBezTo>
                      <a:cubicBezTo>
                        <a:pt x="582920" y="268203"/>
                        <a:pt x="582920" y="269411"/>
                        <a:pt x="584128" y="270619"/>
                      </a:cubicBezTo>
                      <a:cubicBezTo>
                        <a:pt x="584128" y="270619"/>
                        <a:pt x="584128" y="270619"/>
                        <a:pt x="584128" y="270619"/>
                      </a:cubicBezTo>
                      <a:cubicBezTo>
                        <a:pt x="575671" y="276660"/>
                        <a:pt x="567214" y="283909"/>
                        <a:pt x="556341" y="287533"/>
                      </a:cubicBezTo>
                      <a:cubicBezTo>
                        <a:pt x="550300" y="289949"/>
                        <a:pt x="544260" y="291158"/>
                        <a:pt x="537010" y="292366"/>
                      </a:cubicBezTo>
                      <a:cubicBezTo>
                        <a:pt x="537010" y="292366"/>
                        <a:pt x="537010" y="292366"/>
                        <a:pt x="537010" y="292366"/>
                      </a:cubicBezTo>
                      <a:cubicBezTo>
                        <a:pt x="537010" y="292366"/>
                        <a:pt x="537010" y="292366"/>
                        <a:pt x="537010" y="292366"/>
                      </a:cubicBezTo>
                      <a:cubicBezTo>
                        <a:pt x="541843" y="289949"/>
                        <a:pt x="546676" y="288741"/>
                        <a:pt x="550300" y="286325"/>
                      </a:cubicBezTo>
                      <a:cubicBezTo>
                        <a:pt x="551508" y="285117"/>
                        <a:pt x="550300" y="283909"/>
                        <a:pt x="549092" y="283909"/>
                      </a:cubicBezTo>
                      <a:cubicBezTo>
                        <a:pt x="546676" y="283909"/>
                        <a:pt x="543051" y="286325"/>
                        <a:pt x="539427" y="287533"/>
                      </a:cubicBezTo>
                      <a:lnTo>
                        <a:pt x="539427" y="287533"/>
                      </a:lnTo>
                      <a:close/>
                      <a:moveTo>
                        <a:pt x="534595" y="233168"/>
                      </a:moveTo>
                      <a:cubicBezTo>
                        <a:pt x="535803" y="233168"/>
                        <a:pt x="535803" y="233168"/>
                        <a:pt x="534595" y="233168"/>
                      </a:cubicBezTo>
                      <a:cubicBezTo>
                        <a:pt x="533386" y="238000"/>
                        <a:pt x="532178" y="241625"/>
                        <a:pt x="529762" y="245249"/>
                      </a:cubicBezTo>
                      <a:cubicBezTo>
                        <a:pt x="532178" y="240416"/>
                        <a:pt x="533386" y="236792"/>
                        <a:pt x="534595" y="233168"/>
                      </a:cubicBezTo>
                      <a:close/>
                      <a:moveTo>
                        <a:pt x="523721" y="201757"/>
                      </a:moveTo>
                      <a:cubicBezTo>
                        <a:pt x="528554" y="195716"/>
                        <a:pt x="540635" y="193300"/>
                        <a:pt x="546676" y="193300"/>
                      </a:cubicBezTo>
                      <a:cubicBezTo>
                        <a:pt x="547884" y="193300"/>
                        <a:pt x="550300" y="193300"/>
                        <a:pt x="551508" y="193300"/>
                      </a:cubicBezTo>
                      <a:cubicBezTo>
                        <a:pt x="551508" y="193300"/>
                        <a:pt x="551508" y="193300"/>
                        <a:pt x="551508" y="193300"/>
                      </a:cubicBezTo>
                      <a:cubicBezTo>
                        <a:pt x="551508" y="193300"/>
                        <a:pt x="551508" y="193300"/>
                        <a:pt x="552717" y="193300"/>
                      </a:cubicBezTo>
                      <a:cubicBezTo>
                        <a:pt x="561173" y="193300"/>
                        <a:pt x="570839" y="196924"/>
                        <a:pt x="579295" y="198132"/>
                      </a:cubicBezTo>
                      <a:cubicBezTo>
                        <a:pt x="579295" y="198132"/>
                        <a:pt x="579295" y="198132"/>
                        <a:pt x="579295" y="198132"/>
                      </a:cubicBezTo>
                      <a:cubicBezTo>
                        <a:pt x="584128" y="201757"/>
                        <a:pt x="587752" y="205381"/>
                        <a:pt x="590168" y="210213"/>
                      </a:cubicBezTo>
                      <a:cubicBezTo>
                        <a:pt x="582920" y="211421"/>
                        <a:pt x="573254" y="213838"/>
                        <a:pt x="567214" y="219878"/>
                      </a:cubicBezTo>
                      <a:cubicBezTo>
                        <a:pt x="566006" y="219878"/>
                        <a:pt x="566006" y="221086"/>
                        <a:pt x="564798" y="221086"/>
                      </a:cubicBezTo>
                      <a:cubicBezTo>
                        <a:pt x="559965" y="223503"/>
                        <a:pt x="556341" y="230751"/>
                        <a:pt x="555132" y="238000"/>
                      </a:cubicBezTo>
                      <a:cubicBezTo>
                        <a:pt x="551508" y="227127"/>
                        <a:pt x="559965" y="221086"/>
                        <a:pt x="564798" y="216254"/>
                      </a:cubicBezTo>
                      <a:cubicBezTo>
                        <a:pt x="564798" y="216254"/>
                        <a:pt x="564798" y="215046"/>
                        <a:pt x="564798" y="215046"/>
                      </a:cubicBezTo>
                      <a:cubicBezTo>
                        <a:pt x="559965" y="217462"/>
                        <a:pt x="557549" y="221086"/>
                        <a:pt x="553925" y="225919"/>
                      </a:cubicBezTo>
                      <a:cubicBezTo>
                        <a:pt x="550300" y="229543"/>
                        <a:pt x="550300" y="234376"/>
                        <a:pt x="551508" y="239208"/>
                      </a:cubicBezTo>
                      <a:cubicBezTo>
                        <a:pt x="550300" y="239208"/>
                        <a:pt x="550300" y="238000"/>
                        <a:pt x="549092" y="238000"/>
                      </a:cubicBezTo>
                      <a:cubicBezTo>
                        <a:pt x="549092" y="238000"/>
                        <a:pt x="549092" y="238000"/>
                        <a:pt x="549092" y="238000"/>
                      </a:cubicBezTo>
                      <a:cubicBezTo>
                        <a:pt x="549092" y="236792"/>
                        <a:pt x="549092" y="235584"/>
                        <a:pt x="549092" y="234376"/>
                      </a:cubicBezTo>
                      <a:cubicBezTo>
                        <a:pt x="547884" y="233168"/>
                        <a:pt x="549092" y="230751"/>
                        <a:pt x="549092" y="229543"/>
                      </a:cubicBezTo>
                      <a:cubicBezTo>
                        <a:pt x="550300" y="225919"/>
                        <a:pt x="552717" y="223503"/>
                        <a:pt x="553925" y="219878"/>
                      </a:cubicBezTo>
                      <a:cubicBezTo>
                        <a:pt x="553925" y="218670"/>
                        <a:pt x="553925" y="218670"/>
                        <a:pt x="552717" y="218670"/>
                      </a:cubicBezTo>
                      <a:cubicBezTo>
                        <a:pt x="547884" y="219878"/>
                        <a:pt x="543051" y="229543"/>
                        <a:pt x="545467" y="235584"/>
                      </a:cubicBezTo>
                      <a:cubicBezTo>
                        <a:pt x="545467" y="235584"/>
                        <a:pt x="544260" y="234376"/>
                        <a:pt x="544260" y="234376"/>
                      </a:cubicBezTo>
                      <a:cubicBezTo>
                        <a:pt x="544260" y="234376"/>
                        <a:pt x="544260" y="233168"/>
                        <a:pt x="544260" y="233168"/>
                      </a:cubicBezTo>
                      <a:cubicBezTo>
                        <a:pt x="543051" y="230751"/>
                        <a:pt x="543051" y="228335"/>
                        <a:pt x="544260" y="225919"/>
                      </a:cubicBezTo>
                      <a:cubicBezTo>
                        <a:pt x="544260" y="224711"/>
                        <a:pt x="543051" y="223503"/>
                        <a:pt x="543051" y="224711"/>
                      </a:cubicBezTo>
                      <a:cubicBezTo>
                        <a:pt x="540635" y="225919"/>
                        <a:pt x="540635" y="229543"/>
                        <a:pt x="541843" y="233168"/>
                      </a:cubicBezTo>
                      <a:cubicBezTo>
                        <a:pt x="540635" y="233168"/>
                        <a:pt x="540635" y="231960"/>
                        <a:pt x="539427" y="230751"/>
                      </a:cubicBezTo>
                      <a:cubicBezTo>
                        <a:pt x="539427" y="229543"/>
                        <a:pt x="539427" y="228335"/>
                        <a:pt x="538219" y="227127"/>
                      </a:cubicBezTo>
                      <a:cubicBezTo>
                        <a:pt x="537010" y="223503"/>
                        <a:pt x="539427" y="221086"/>
                        <a:pt x="539427" y="218670"/>
                      </a:cubicBezTo>
                      <a:cubicBezTo>
                        <a:pt x="539427" y="217462"/>
                        <a:pt x="539427" y="216254"/>
                        <a:pt x="538219" y="217462"/>
                      </a:cubicBezTo>
                      <a:cubicBezTo>
                        <a:pt x="537010" y="218670"/>
                        <a:pt x="535803" y="222294"/>
                        <a:pt x="534595" y="224711"/>
                      </a:cubicBezTo>
                      <a:cubicBezTo>
                        <a:pt x="534595" y="225919"/>
                        <a:pt x="534595" y="225919"/>
                        <a:pt x="534595" y="227127"/>
                      </a:cubicBezTo>
                      <a:cubicBezTo>
                        <a:pt x="533386" y="225919"/>
                        <a:pt x="533386" y="224711"/>
                        <a:pt x="533386" y="223503"/>
                      </a:cubicBezTo>
                      <a:cubicBezTo>
                        <a:pt x="533386" y="223503"/>
                        <a:pt x="533386" y="222294"/>
                        <a:pt x="533386" y="222294"/>
                      </a:cubicBezTo>
                      <a:cubicBezTo>
                        <a:pt x="534595" y="219878"/>
                        <a:pt x="534595" y="216254"/>
                        <a:pt x="535803" y="215046"/>
                      </a:cubicBezTo>
                      <a:cubicBezTo>
                        <a:pt x="537010" y="212630"/>
                        <a:pt x="534595" y="210213"/>
                        <a:pt x="533386" y="212630"/>
                      </a:cubicBezTo>
                      <a:cubicBezTo>
                        <a:pt x="530970" y="215046"/>
                        <a:pt x="530970" y="217462"/>
                        <a:pt x="529762" y="221086"/>
                      </a:cubicBezTo>
                      <a:cubicBezTo>
                        <a:pt x="523721" y="216254"/>
                        <a:pt x="516473" y="212630"/>
                        <a:pt x="523721" y="201757"/>
                      </a:cubicBezTo>
                      <a:lnTo>
                        <a:pt x="523721" y="201757"/>
                      </a:lnTo>
                      <a:close/>
                      <a:moveTo>
                        <a:pt x="576879" y="221086"/>
                      </a:moveTo>
                      <a:cubicBezTo>
                        <a:pt x="580503" y="219878"/>
                        <a:pt x="585335" y="219878"/>
                        <a:pt x="588960" y="218670"/>
                      </a:cubicBezTo>
                      <a:cubicBezTo>
                        <a:pt x="584128" y="219878"/>
                        <a:pt x="578087" y="221086"/>
                        <a:pt x="573254" y="222294"/>
                      </a:cubicBezTo>
                      <a:cubicBezTo>
                        <a:pt x="574463" y="222294"/>
                        <a:pt x="575671" y="221086"/>
                        <a:pt x="576879" y="221086"/>
                      </a:cubicBezTo>
                      <a:close/>
                      <a:moveTo>
                        <a:pt x="521305" y="114772"/>
                      </a:moveTo>
                      <a:cubicBezTo>
                        <a:pt x="527346" y="119604"/>
                        <a:pt x="533386" y="123229"/>
                        <a:pt x="538219" y="128061"/>
                      </a:cubicBezTo>
                      <a:cubicBezTo>
                        <a:pt x="544260" y="134102"/>
                        <a:pt x="549092" y="144975"/>
                        <a:pt x="552717" y="153432"/>
                      </a:cubicBezTo>
                      <a:cubicBezTo>
                        <a:pt x="558757" y="165513"/>
                        <a:pt x="566006" y="180010"/>
                        <a:pt x="574463" y="188467"/>
                      </a:cubicBezTo>
                      <a:cubicBezTo>
                        <a:pt x="574463" y="188467"/>
                        <a:pt x="574463" y="189675"/>
                        <a:pt x="574463" y="189675"/>
                      </a:cubicBezTo>
                      <a:cubicBezTo>
                        <a:pt x="574463" y="189675"/>
                        <a:pt x="573254" y="188467"/>
                        <a:pt x="573254" y="188467"/>
                      </a:cubicBezTo>
                      <a:cubicBezTo>
                        <a:pt x="568422" y="183635"/>
                        <a:pt x="564798" y="178802"/>
                        <a:pt x="559965" y="172761"/>
                      </a:cubicBezTo>
                      <a:cubicBezTo>
                        <a:pt x="555132" y="166721"/>
                        <a:pt x="551508" y="158264"/>
                        <a:pt x="545467" y="153432"/>
                      </a:cubicBezTo>
                      <a:cubicBezTo>
                        <a:pt x="545467" y="153432"/>
                        <a:pt x="544260" y="153432"/>
                        <a:pt x="544260" y="154640"/>
                      </a:cubicBezTo>
                      <a:cubicBezTo>
                        <a:pt x="546676" y="158264"/>
                        <a:pt x="549092" y="163097"/>
                        <a:pt x="551508" y="166721"/>
                      </a:cubicBezTo>
                      <a:cubicBezTo>
                        <a:pt x="546676" y="161888"/>
                        <a:pt x="540635" y="155848"/>
                        <a:pt x="537010" y="151015"/>
                      </a:cubicBezTo>
                      <a:cubicBezTo>
                        <a:pt x="535803" y="149807"/>
                        <a:pt x="535803" y="151015"/>
                        <a:pt x="535803" y="152224"/>
                      </a:cubicBezTo>
                      <a:cubicBezTo>
                        <a:pt x="539427" y="160680"/>
                        <a:pt x="546676" y="165513"/>
                        <a:pt x="551508" y="171554"/>
                      </a:cubicBezTo>
                      <a:cubicBezTo>
                        <a:pt x="551508" y="171554"/>
                        <a:pt x="551508" y="171554"/>
                        <a:pt x="551508" y="171554"/>
                      </a:cubicBezTo>
                      <a:cubicBezTo>
                        <a:pt x="550300" y="170345"/>
                        <a:pt x="550300" y="170345"/>
                        <a:pt x="549092" y="169137"/>
                      </a:cubicBezTo>
                      <a:cubicBezTo>
                        <a:pt x="545467" y="165513"/>
                        <a:pt x="541843" y="161888"/>
                        <a:pt x="538219" y="158264"/>
                      </a:cubicBezTo>
                      <a:cubicBezTo>
                        <a:pt x="530970" y="151015"/>
                        <a:pt x="523721" y="146183"/>
                        <a:pt x="517681" y="138934"/>
                      </a:cubicBezTo>
                      <a:cubicBezTo>
                        <a:pt x="516473" y="137726"/>
                        <a:pt x="516473" y="138934"/>
                        <a:pt x="516473" y="140142"/>
                      </a:cubicBezTo>
                      <a:cubicBezTo>
                        <a:pt x="517681" y="143767"/>
                        <a:pt x="520097" y="147391"/>
                        <a:pt x="522514" y="149807"/>
                      </a:cubicBezTo>
                      <a:cubicBezTo>
                        <a:pt x="520097" y="147391"/>
                        <a:pt x="517681" y="146183"/>
                        <a:pt x="515264" y="143767"/>
                      </a:cubicBezTo>
                      <a:cubicBezTo>
                        <a:pt x="512848" y="141350"/>
                        <a:pt x="510432" y="136518"/>
                        <a:pt x="508016" y="132893"/>
                      </a:cubicBezTo>
                      <a:cubicBezTo>
                        <a:pt x="505600" y="128061"/>
                        <a:pt x="501975" y="124436"/>
                        <a:pt x="499559" y="119604"/>
                      </a:cubicBezTo>
                      <a:cubicBezTo>
                        <a:pt x="499559" y="118396"/>
                        <a:pt x="497143" y="119604"/>
                        <a:pt x="498351" y="120812"/>
                      </a:cubicBezTo>
                      <a:cubicBezTo>
                        <a:pt x="499559" y="124436"/>
                        <a:pt x="501975" y="126853"/>
                        <a:pt x="504392" y="130477"/>
                      </a:cubicBezTo>
                      <a:cubicBezTo>
                        <a:pt x="506807" y="134102"/>
                        <a:pt x="508016" y="138934"/>
                        <a:pt x="510432" y="142558"/>
                      </a:cubicBezTo>
                      <a:cubicBezTo>
                        <a:pt x="515264" y="149807"/>
                        <a:pt x="521305" y="153432"/>
                        <a:pt x="527346" y="158264"/>
                      </a:cubicBezTo>
                      <a:cubicBezTo>
                        <a:pt x="534595" y="163097"/>
                        <a:pt x="540635" y="167929"/>
                        <a:pt x="546676" y="173970"/>
                      </a:cubicBezTo>
                      <a:cubicBezTo>
                        <a:pt x="549092" y="176386"/>
                        <a:pt x="551508" y="178802"/>
                        <a:pt x="553925" y="181218"/>
                      </a:cubicBezTo>
                      <a:cubicBezTo>
                        <a:pt x="553925" y="181218"/>
                        <a:pt x="553925" y="182427"/>
                        <a:pt x="555132" y="182427"/>
                      </a:cubicBezTo>
                      <a:cubicBezTo>
                        <a:pt x="549092" y="178802"/>
                        <a:pt x="544260" y="175178"/>
                        <a:pt x="538219" y="171554"/>
                      </a:cubicBezTo>
                      <a:cubicBezTo>
                        <a:pt x="530970" y="165513"/>
                        <a:pt x="522514" y="158264"/>
                        <a:pt x="515264" y="153432"/>
                      </a:cubicBezTo>
                      <a:cubicBezTo>
                        <a:pt x="514057" y="153432"/>
                        <a:pt x="514057" y="154640"/>
                        <a:pt x="514057" y="154640"/>
                      </a:cubicBezTo>
                      <a:cubicBezTo>
                        <a:pt x="522514" y="164305"/>
                        <a:pt x="533386" y="172761"/>
                        <a:pt x="543051" y="181218"/>
                      </a:cubicBezTo>
                      <a:cubicBezTo>
                        <a:pt x="547884" y="184843"/>
                        <a:pt x="552717" y="188467"/>
                        <a:pt x="557549" y="190883"/>
                      </a:cubicBezTo>
                      <a:cubicBezTo>
                        <a:pt x="549092" y="188467"/>
                        <a:pt x="541843" y="181218"/>
                        <a:pt x="533386" y="175178"/>
                      </a:cubicBezTo>
                      <a:cubicBezTo>
                        <a:pt x="523721" y="166721"/>
                        <a:pt x="514057" y="157056"/>
                        <a:pt x="503183" y="151015"/>
                      </a:cubicBezTo>
                      <a:cubicBezTo>
                        <a:pt x="501975" y="149807"/>
                        <a:pt x="501975" y="152224"/>
                        <a:pt x="501975" y="153432"/>
                      </a:cubicBezTo>
                      <a:cubicBezTo>
                        <a:pt x="509224" y="159472"/>
                        <a:pt x="516473" y="165513"/>
                        <a:pt x="523721" y="171554"/>
                      </a:cubicBezTo>
                      <a:cubicBezTo>
                        <a:pt x="514057" y="165513"/>
                        <a:pt x="504392" y="159472"/>
                        <a:pt x="494726" y="154640"/>
                      </a:cubicBezTo>
                      <a:cubicBezTo>
                        <a:pt x="493518" y="153432"/>
                        <a:pt x="492311" y="155848"/>
                        <a:pt x="493518" y="157056"/>
                      </a:cubicBezTo>
                      <a:cubicBezTo>
                        <a:pt x="499559" y="161888"/>
                        <a:pt x="505600" y="165513"/>
                        <a:pt x="512848" y="169137"/>
                      </a:cubicBezTo>
                      <a:cubicBezTo>
                        <a:pt x="508016" y="167929"/>
                        <a:pt x="504392" y="166721"/>
                        <a:pt x="499559" y="164305"/>
                      </a:cubicBezTo>
                      <a:cubicBezTo>
                        <a:pt x="488686" y="159472"/>
                        <a:pt x="483854" y="146183"/>
                        <a:pt x="477813" y="134102"/>
                      </a:cubicBezTo>
                      <a:cubicBezTo>
                        <a:pt x="471772" y="120812"/>
                        <a:pt x="464523" y="108731"/>
                        <a:pt x="462107" y="94233"/>
                      </a:cubicBezTo>
                      <a:cubicBezTo>
                        <a:pt x="460899" y="88193"/>
                        <a:pt x="460899" y="82152"/>
                        <a:pt x="460899" y="76112"/>
                      </a:cubicBezTo>
                      <a:cubicBezTo>
                        <a:pt x="460899" y="74904"/>
                        <a:pt x="460899" y="72487"/>
                        <a:pt x="462107" y="71279"/>
                      </a:cubicBezTo>
                      <a:cubicBezTo>
                        <a:pt x="462107" y="73696"/>
                        <a:pt x="463315" y="77320"/>
                        <a:pt x="463315" y="79736"/>
                      </a:cubicBezTo>
                      <a:cubicBezTo>
                        <a:pt x="463315" y="89401"/>
                        <a:pt x="463315" y="96650"/>
                        <a:pt x="465732" y="105107"/>
                      </a:cubicBezTo>
                      <a:cubicBezTo>
                        <a:pt x="465732" y="106315"/>
                        <a:pt x="468148" y="105107"/>
                        <a:pt x="468148" y="103899"/>
                      </a:cubicBezTo>
                      <a:cubicBezTo>
                        <a:pt x="464523" y="94233"/>
                        <a:pt x="465732" y="86985"/>
                        <a:pt x="466940" y="77320"/>
                      </a:cubicBezTo>
                      <a:cubicBezTo>
                        <a:pt x="466940" y="78528"/>
                        <a:pt x="466940" y="79736"/>
                        <a:pt x="466940" y="80944"/>
                      </a:cubicBezTo>
                      <a:cubicBezTo>
                        <a:pt x="468148" y="86985"/>
                        <a:pt x="470564" y="91817"/>
                        <a:pt x="470564" y="97858"/>
                      </a:cubicBezTo>
                      <a:cubicBezTo>
                        <a:pt x="470564" y="99066"/>
                        <a:pt x="471772" y="99066"/>
                        <a:pt x="471772" y="97858"/>
                      </a:cubicBezTo>
                      <a:cubicBezTo>
                        <a:pt x="471772" y="91817"/>
                        <a:pt x="469356" y="86985"/>
                        <a:pt x="469356" y="80944"/>
                      </a:cubicBezTo>
                      <a:cubicBezTo>
                        <a:pt x="469356" y="78528"/>
                        <a:pt x="469356" y="77320"/>
                        <a:pt x="468148" y="74904"/>
                      </a:cubicBezTo>
                      <a:cubicBezTo>
                        <a:pt x="471772" y="80944"/>
                        <a:pt x="472980" y="86985"/>
                        <a:pt x="475397" y="93026"/>
                      </a:cubicBezTo>
                      <a:cubicBezTo>
                        <a:pt x="475397" y="94233"/>
                        <a:pt x="476604" y="94233"/>
                        <a:pt x="476604" y="93026"/>
                      </a:cubicBezTo>
                      <a:cubicBezTo>
                        <a:pt x="476604" y="88193"/>
                        <a:pt x="475397" y="82152"/>
                        <a:pt x="474189" y="77320"/>
                      </a:cubicBezTo>
                      <a:cubicBezTo>
                        <a:pt x="477813" y="83360"/>
                        <a:pt x="480229" y="89401"/>
                        <a:pt x="481437" y="96650"/>
                      </a:cubicBezTo>
                      <a:cubicBezTo>
                        <a:pt x="481437" y="97858"/>
                        <a:pt x="483854" y="97858"/>
                        <a:pt x="482645" y="95442"/>
                      </a:cubicBezTo>
                      <a:cubicBezTo>
                        <a:pt x="481437" y="90609"/>
                        <a:pt x="480229" y="84569"/>
                        <a:pt x="477813" y="79736"/>
                      </a:cubicBezTo>
                      <a:cubicBezTo>
                        <a:pt x="482645" y="85777"/>
                        <a:pt x="486270" y="94233"/>
                        <a:pt x="487478" y="102690"/>
                      </a:cubicBezTo>
                      <a:cubicBezTo>
                        <a:pt x="487478" y="105107"/>
                        <a:pt x="489894" y="103899"/>
                        <a:pt x="489894" y="102690"/>
                      </a:cubicBezTo>
                      <a:cubicBezTo>
                        <a:pt x="489894" y="94233"/>
                        <a:pt x="486270" y="86985"/>
                        <a:pt x="481437" y="79736"/>
                      </a:cubicBezTo>
                      <a:cubicBezTo>
                        <a:pt x="479021" y="76112"/>
                        <a:pt x="476604" y="72487"/>
                        <a:pt x="472980" y="68863"/>
                      </a:cubicBezTo>
                      <a:cubicBezTo>
                        <a:pt x="471772" y="66447"/>
                        <a:pt x="470564" y="65239"/>
                        <a:pt x="468148" y="64030"/>
                      </a:cubicBezTo>
                      <a:cubicBezTo>
                        <a:pt x="466940" y="62823"/>
                        <a:pt x="463315" y="61614"/>
                        <a:pt x="462107" y="59198"/>
                      </a:cubicBezTo>
                      <a:cubicBezTo>
                        <a:pt x="463315" y="59198"/>
                        <a:pt x="464523" y="59198"/>
                        <a:pt x="464523" y="59198"/>
                      </a:cubicBezTo>
                      <a:cubicBezTo>
                        <a:pt x="475397" y="60406"/>
                        <a:pt x="483854" y="70071"/>
                        <a:pt x="492311" y="78528"/>
                      </a:cubicBezTo>
                      <a:cubicBezTo>
                        <a:pt x="505600" y="89401"/>
                        <a:pt x="509224" y="105107"/>
                        <a:pt x="521305" y="114772"/>
                      </a:cubicBezTo>
                      <a:lnTo>
                        <a:pt x="521305" y="114772"/>
                      </a:lnTo>
                      <a:close/>
                      <a:moveTo>
                        <a:pt x="521305" y="4832"/>
                      </a:moveTo>
                      <a:cubicBezTo>
                        <a:pt x="521305" y="4832"/>
                        <a:pt x="522514" y="4832"/>
                        <a:pt x="521305" y="4832"/>
                      </a:cubicBezTo>
                      <a:cubicBezTo>
                        <a:pt x="527346" y="19330"/>
                        <a:pt x="532178" y="35035"/>
                        <a:pt x="538219" y="48325"/>
                      </a:cubicBezTo>
                      <a:cubicBezTo>
                        <a:pt x="540635" y="51949"/>
                        <a:pt x="541843" y="55574"/>
                        <a:pt x="544260" y="59198"/>
                      </a:cubicBezTo>
                      <a:cubicBezTo>
                        <a:pt x="544260" y="59198"/>
                        <a:pt x="544260" y="60406"/>
                        <a:pt x="544260" y="60406"/>
                      </a:cubicBezTo>
                      <a:cubicBezTo>
                        <a:pt x="549092" y="70071"/>
                        <a:pt x="552717" y="78528"/>
                        <a:pt x="556341" y="89401"/>
                      </a:cubicBezTo>
                      <a:cubicBezTo>
                        <a:pt x="558757" y="97858"/>
                        <a:pt x="561173" y="107523"/>
                        <a:pt x="562382" y="115980"/>
                      </a:cubicBezTo>
                      <a:cubicBezTo>
                        <a:pt x="564798" y="126853"/>
                        <a:pt x="567214" y="138934"/>
                        <a:pt x="569630" y="149807"/>
                      </a:cubicBezTo>
                      <a:cubicBezTo>
                        <a:pt x="568422" y="144975"/>
                        <a:pt x="567214" y="141350"/>
                        <a:pt x="566006" y="136518"/>
                      </a:cubicBezTo>
                      <a:cubicBezTo>
                        <a:pt x="563589" y="122020"/>
                        <a:pt x="559965" y="109939"/>
                        <a:pt x="555132" y="96650"/>
                      </a:cubicBezTo>
                      <a:cubicBezTo>
                        <a:pt x="555132" y="95442"/>
                        <a:pt x="552717" y="96650"/>
                        <a:pt x="553925" y="97858"/>
                      </a:cubicBezTo>
                      <a:cubicBezTo>
                        <a:pt x="558757" y="111147"/>
                        <a:pt x="559965" y="125645"/>
                        <a:pt x="563589" y="140142"/>
                      </a:cubicBezTo>
                      <a:cubicBezTo>
                        <a:pt x="564798" y="146183"/>
                        <a:pt x="567214" y="152224"/>
                        <a:pt x="569630" y="159472"/>
                      </a:cubicBezTo>
                      <a:cubicBezTo>
                        <a:pt x="568422" y="157056"/>
                        <a:pt x="567214" y="154640"/>
                        <a:pt x="567214" y="152224"/>
                      </a:cubicBezTo>
                      <a:cubicBezTo>
                        <a:pt x="563589" y="141350"/>
                        <a:pt x="561173" y="130477"/>
                        <a:pt x="558757" y="118396"/>
                      </a:cubicBezTo>
                      <a:cubicBezTo>
                        <a:pt x="553925" y="99066"/>
                        <a:pt x="550300" y="80944"/>
                        <a:pt x="540635" y="65239"/>
                      </a:cubicBezTo>
                      <a:cubicBezTo>
                        <a:pt x="539427" y="64030"/>
                        <a:pt x="538219" y="65239"/>
                        <a:pt x="539427" y="66447"/>
                      </a:cubicBezTo>
                      <a:cubicBezTo>
                        <a:pt x="549092" y="83360"/>
                        <a:pt x="552717" y="106315"/>
                        <a:pt x="557549" y="125645"/>
                      </a:cubicBezTo>
                      <a:cubicBezTo>
                        <a:pt x="559965" y="135310"/>
                        <a:pt x="562382" y="144975"/>
                        <a:pt x="564798" y="153432"/>
                      </a:cubicBezTo>
                      <a:cubicBezTo>
                        <a:pt x="566006" y="158264"/>
                        <a:pt x="568422" y="161888"/>
                        <a:pt x="570839" y="166721"/>
                      </a:cubicBezTo>
                      <a:cubicBezTo>
                        <a:pt x="564798" y="155848"/>
                        <a:pt x="561173" y="143767"/>
                        <a:pt x="557549" y="130477"/>
                      </a:cubicBezTo>
                      <a:cubicBezTo>
                        <a:pt x="552717" y="114772"/>
                        <a:pt x="547884" y="97858"/>
                        <a:pt x="539427" y="84569"/>
                      </a:cubicBezTo>
                      <a:cubicBezTo>
                        <a:pt x="539427" y="83360"/>
                        <a:pt x="538219" y="84569"/>
                        <a:pt x="538219" y="85777"/>
                      </a:cubicBezTo>
                      <a:cubicBezTo>
                        <a:pt x="544260" y="102690"/>
                        <a:pt x="550300" y="118396"/>
                        <a:pt x="555132" y="135310"/>
                      </a:cubicBezTo>
                      <a:cubicBezTo>
                        <a:pt x="551508" y="126853"/>
                        <a:pt x="547884" y="115980"/>
                        <a:pt x="541843" y="108731"/>
                      </a:cubicBezTo>
                      <a:cubicBezTo>
                        <a:pt x="541843" y="107523"/>
                        <a:pt x="540635" y="108731"/>
                        <a:pt x="540635" y="109939"/>
                      </a:cubicBezTo>
                      <a:cubicBezTo>
                        <a:pt x="545467" y="122020"/>
                        <a:pt x="550300" y="132893"/>
                        <a:pt x="556341" y="144975"/>
                      </a:cubicBezTo>
                      <a:cubicBezTo>
                        <a:pt x="558757" y="149807"/>
                        <a:pt x="559965" y="153432"/>
                        <a:pt x="562382" y="158264"/>
                      </a:cubicBezTo>
                      <a:cubicBezTo>
                        <a:pt x="557549" y="148599"/>
                        <a:pt x="552717" y="137726"/>
                        <a:pt x="547884" y="129269"/>
                      </a:cubicBezTo>
                      <a:cubicBezTo>
                        <a:pt x="546676" y="128061"/>
                        <a:pt x="545467" y="125645"/>
                        <a:pt x="544260" y="124436"/>
                      </a:cubicBezTo>
                      <a:cubicBezTo>
                        <a:pt x="543051" y="120812"/>
                        <a:pt x="540635" y="118396"/>
                        <a:pt x="538219" y="115980"/>
                      </a:cubicBezTo>
                      <a:cubicBezTo>
                        <a:pt x="533386" y="111147"/>
                        <a:pt x="530970" y="102690"/>
                        <a:pt x="528554" y="96650"/>
                      </a:cubicBezTo>
                      <a:cubicBezTo>
                        <a:pt x="523721" y="83360"/>
                        <a:pt x="516473" y="72487"/>
                        <a:pt x="514057" y="57990"/>
                      </a:cubicBezTo>
                      <a:cubicBezTo>
                        <a:pt x="512848" y="50741"/>
                        <a:pt x="514057" y="44701"/>
                        <a:pt x="515264" y="38660"/>
                      </a:cubicBezTo>
                      <a:cubicBezTo>
                        <a:pt x="515264" y="41076"/>
                        <a:pt x="516473" y="44701"/>
                        <a:pt x="517681" y="47117"/>
                      </a:cubicBezTo>
                      <a:cubicBezTo>
                        <a:pt x="517681" y="47117"/>
                        <a:pt x="518889" y="47117"/>
                        <a:pt x="518889" y="47117"/>
                      </a:cubicBezTo>
                      <a:cubicBezTo>
                        <a:pt x="518889" y="44701"/>
                        <a:pt x="517681" y="41076"/>
                        <a:pt x="517681" y="38660"/>
                      </a:cubicBezTo>
                      <a:cubicBezTo>
                        <a:pt x="517681" y="36244"/>
                        <a:pt x="517681" y="33827"/>
                        <a:pt x="517681" y="31411"/>
                      </a:cubicBezTo>
                      <a:cubicBezTo>
                        <a:pt x="517681" y="28995"/>
                        <a:pt x="518889" y="26579"/>
                        <a:pt x="518889" y="22954"/>
                      </a:cubicBezTo>
                      <a:cubicBezTo>
                        <a:pt x="518889" y="25371"/>
                        <a:pt x="518889" y="27787"/>
                        <a:pt x="520097" y="30203"/>
                      </a:cubicBezTo>
                      <a:cubicBezTo>
                        <a:pt x="520097" y="30203"/>
                        <a:pt x="521305" y="30203"/>
                        <a:pt x="521305" y="30203"/>
                      </a:cubicBezTo>
                      <a:cubicBezTo>
                        <a:pt x="522514" y="27787"/>
                        <a:pt x="521305" y="24162"/>
                        <a:pt x="520097" y="20538"/>
                      </a:cubicBezTo>
                      <a:cubicBezTo>
                        <a:pt x="520097" y="18122"/>
                        <a:pt x="520097" y="14498"/>
                        <a:pt x="520097" y="12081"/>
                      </a:cubicBezTo>
                      <a:cubicBezTo>
                        <a:pt x="520097" y="10873"/>
                        <a:pt x="521305" y="9665"/>
                        <a:pt x="521305" y="8457"/>
                      </a:cubicBezTo>
                      <a:cubicBezTo>
                        <a:pt x="521305" y="10873"/>
                        <a:pt x="521305" y="13289"/>
                        <a:pt x="521305" y="15705"/>
                      </a:cubicBezTo>
                      <a:cubicBezTo>
                        <a:pt x="521305" y="18122"/>
                        <a:pt x="521305" y="21746"/>
                        <a:pt x="523721" y="22954"/>
                      </a:cubicBezTo>
                      <a:cubicBezTo>
                        <a:pt x="523721" y="22954"/>
                        <a:pt x="524929" y="22954"/>
                        <a:pt x="524929" y="21746"/>
                      </a:cubicBezTo>
                      <a:cubicBezTo>
                        <a:pt x="524929" y="20538"/>
                        <a:pt x="524929" y="20538"/>
                        <a:pt x="524929" y="19330"/>
                      </a:cubicBezTo>
                      <a:cubicBezTo>
                        <a:pt x="524929" y="18122"/>
                        <a:pt x="524929" y="15705"/>
                        <a:pt x="524929" y="14498"/>
                      </a:cubicBezTo>
                      <a:cubicBezTo>
                        <a:pt x="522514" y="10873"/>
                        <a:pt x="522514" y="8457"/>
                        <a:pt x="521305" y="4832"/>
                      </a:cubicBezTo>
                      <a:lnTo>
                        <a:pt x="521305" y="4832"/>
                      </a:lnTo>
                      <a:close/>
                      <a:moveTo>
                        <a:pt x="585335" y="175178"/>
                      </a:moveTo>
                      <a:cubicBezTo>
                        <a:pt x="585335" y="175178"/>
                        <a:pt x="584128" y="176386"/>
                        <a:pt x="584128" y="176386"/>
                      </a:cubicBezTo>
                      <a:cubicBezTo>
                        <a:pt x="580503" y="163097"/>
                        <a:pt x="580503" y="151015"/>
                        <a:pt x="578087" y="137726"/>
                      </a:cubicBezTo>
                      <a:cubicBezTo>
                        <a:pt x="574463" y="122020"/>
                        <a:pt x="569630" y="105107"/>
                        <a:pt x="564798" y="90609"/>
                      </a:cubicBezTo>
                      <a:cubicBezTo>
                        <a:pt x="559965" y="74904"/>
                        <a:pt x="551508" y="62823"/>
                        <a:pt x="544260" y="49533"/>
                      </a:cubicBezTo>
                      <a:cubicBezTo>
                        <a:pt x="537010" y="37452"/>
                        <a:pt x="533386" y="22954"/>
                        <a:pt x="527346" y="9665"/>
                      </a:cubicBezTo>
                      <a:cubicBezTo>
                        <a:pt x="527346" y="9665"/>
                        <a:pt x="527346" y="9665"/>
                        <a:pt x="527346" y="9665"/>
                      </a:cubicBezTo>
                      <a:cubicBezTo>
                        <a:pt x="527346" y="9665"/>
                        <a:pt x="527346" y="9665"/>
                        <a:pt x="527346" y="9665"/>
                      </a:cubicBezTo>
                      <a:cubicBezTo>
                        <a:pt x="528554" y="10873"/>
                        <a:pt x="529762" y="13289"/>
                        <a:pt x="530970" y="14498"/>
                      </a:cubicBezTo>
                      <a:cubicBezTo>
                        <a:pt x="530970" y="15705"/>
                        <a:pt x="532178" y="15705"/>
                        <a:pt x="532178" y="16914"/>
                      </a:cubicBezTo>
                      <a:cubicBezTo>
                        <a:pt x="532178" y="16914"/>
                        <a:pt x="533386" y="16914"/>
                        <a:pt x="533386" y="15705"/>
                      </a:cubicBezTo>
                      <a:cubicBezTo>
                        <a:pt x="533386" y="12081"/>
                        <a:pt x="530970" y="9665"/>
                        <a:pt x="529762" y="7249"/>
                      </a:cubicBezTo>
                      <a:cubicBezTo>
                        <a:pt x="529762" y="6041"/>
                        <a:pt x="528554" y="6041"/>
                        <a:pt x="527346" y="4832"/>
                      </a:cubicBezTo>
                      <a:cubicBezTo>
                        <a:pt x="528554" y="6041"/>
                        <a:pt x="530970" y="6041"/>
                        <a:pt x="532178" y="7249"/>
                      </a:cubicBezTo>
                      <a:cubicBezTo>
                        <a:pt x="533386" y="8457"/>
                        <a:pt x="534595" y="10873"/>
                        <a:pt x="537010" y="9665"/>
                      </a:cubicBezTo>
                      <a:cubicBezTo>
                        <a:pt x="537010" y="9665"/>
                        <a:pt x="538219" y="9665"/>
                        <a:pt x="538219" y="8457"/>
                      </a:cubicBezTo>
                      <a:cubicBezTo>
                        <a:pt x="538219" y="6041"/>
                        <a:pt x="535803" y="4832"/>
                        <a:pt x="534595" y="3624"/>
                      </a:cubicBezTo>
                      <a:cubicBezTo>
                        <a:pt x="534595" y="3624"/>
                        <a:pt x="534595" y="3624"/>
                        <a:pt x="534595" y="3624"/>
                      </a:cubicBezTo>
                      <a:cubicBezTo>
                        <a:pt x="545467" y="7249"/>
                        <a:pt x="559965" y="36244"/>
                        <a:pt x="563589" y="44701"/>
                      </a:cubicBezTo>
                      <a:cubicBezTo>
                        <a:pt x="568422" y="56782"/>
                        <a:pt x="576879" y="66447"/>
                        <a:pt x="581711" y="78528"/>
                      </a:cubicBezTo>
                      <a:cubicBezTo>
                        <a:pt x="588960" y="99066"/>
                        <a:pt x="591376" y="115980"/>
                        <a:pt x="592585" y="137726"/>
                      </a:cubicBezTo>
                      <a:cubicBezTo>
                        <a:pt x="592585" y="143767"/>
                        <a:pt x="592585" y="151015"/>
                        <a:pt x="592585" y="158264"/>
                      </a:cubicBezTo>
                      <a:cubicBezTo>
                        <a:pt x="592585" y="157056"/>
                        <a:pt x="592585" y="155848"/>
                        <a:pt x="592585" y="155848"/>
                      </a:cubicBezTo>
                      <a:cubicBezTo>
                        <a:pt x="591376" y="148599"/>
                        <a:pt x="591376" y="141350"/>
                        <a:pt x="588960" y="134102"/>
                      </a:cubicBezTo>
                      <a:cubicBezTo>
                        <a:pt x="588960" y="132893"/>
                        <a:pt x="587752" y="132893"/>
                        <a:pt x="587752" y="134102"/>
                      </a:cubicBezTo>
                      <a:cubicBezTo>
                        <a:pt x="587752" y="138934"/>
                        <a:pt x="588960" y="143767"/>
                        <a:pt x="588960" y="149807"/>
                      </a:cubicBezTo>
                      <a:cubicBezTo>
                        <a:pt x="586544" y="136518"/>
                        <a:pt x="581711" y="123229"/>
                        <a:pt x="576879" y="111147"/>
                      </a:cubicBezTo>
                      <a:cubicBezTo>
                        <a:pt x="575671" y="109939"/>
                        <a:pt x="574463" y="109939"/>
                        <a:pt x="574463" y="112355"/>
                      </a:cubicBezTo>
                      <a:cubicBezTo>
                        <a:pt x="578087" y="122020"/>
                        <a:pt x="580503" y="132893"/>
                        <a:pt x="582920" y="143767"/>
                      </a:cubicBezTo>
                      <a:cubicBezTo>
                        <a:pt x="584128" y="153432"/>
                        <a:pt x="584128" y="164305"/>
                        <a:pt x="585335" y="175178"/>
                      </a:cubicBezTo>
                      <a:cubicBezTo>
                        <a:pt x="585335" y="175178"/>
                        <a:pt x="585335" y="175178"/>
                        <a:pt x="585335" y="175178"/>
                      </a:cubicBezTo>
                      <a:close/>
                      <a:moveTo>
                        <a:pt x="587752" y="178802"/>
                      </a:moveTo>
                      <a:cubicBezTo>
                        <a:pt x="592585" y="176386"/>
                        <a:pt x="597417" y="173970"/>
                        <a:pt x="602249" y="175178"/>
                      </a:cubicBezTo>
                      <a:cubicBezTo>
                        <a:pt x="602249" y="176386"/>
                        <a:pt x="602249" y="177594"/>
                        <a:pt x="602249" y="178802"/>
                      </a:cubicBezTo>
                      <a:cubicBezTo>
                        <a:pt x="602249" y="180010"/>
                        <a:pt x="603457" y="181218"/>
                        <a:pt x="603457" y="183635"/>
                      </a:cubicBezTo>
                      <a:cubicBezTo>
                        <a:pt x="601042" y="183635"/>
                        <a:pt x="597417" y="186051"/>
                        <a:pt x="596209" y="188467"/>
                      </a:cubicBezTo>
                      <a:cubicBezTo>
                        <a:pt x="596209" y="188467"/>
                        <a:pt x="596209" y="189675"/>
                        <a:pt x="597417" y="189675"/>
                      </a:cubicBezTo>
                      <a:cubicBezTo>
                        <a:pt x="598625" y="189675"/>
                        <a:pt x="599833" y="188467"/>
                        <a:pt x="601042" y="188467"/>
                      </a:cubicBezTo>
                      <a:cubicBezTo>
                        <a:pt x="602249" y="187259"/>
                        <a:pt x="604666" y="187259"/>
                        <a:pt x="605874" y="187259"/>
                      </a:cubicBezTo>
                      <a:cubicBezTo>
                        <a:pt x="607082" y="188467"/>
                        <a:pt x="607082" y="188467"/>
                        <a:pt x="608290" y="188467"/>
                      </a:cubicBezTo>
                      <a:cubicBezTo>
                        <a:pt x="607082" y="188467"/>
                        <a:pt x="605874" y="188467"/>
                        <a:pt x="605874" y="188467"/>
                      </a:cubicBezTo>
                      <a:cubicBezTo>
                        <a:pt x="604666" y="188467"/>
                        <a:pt x="602249" y="189675"/>
                        <a:pt x="601042" y="190883"/>
                      </a:cubicBezTo>
                      <a:cubicBezTo>
                        <a:pt x="599833" y="192091"/>
                        <a:pt x="597417" y="192091"/>
                        <a:pt x="596209" y="193300"/>
                      </a:cubicBezTo>
                      <a:cubicBezTo>
                        <a:pt x="595001" y="194508"/>
                        <a:pt x="595001" y="195716"/>
                        <a:pt x="596209" y="196924"/>
                      </a:cubicBezTo>
                      <a:cubicBezTo>
                        <a:pt x="596209" y="196924"/>
                        <a:pt x="596209" y="196924"/>
                        <a:pt x="596209" y="196924"/>
                      </a:cubicBezTo>
                      <a:cubicBezTo>
                        <a:pt x="596209" y="196924"/>
                        <a:pt x="597417" y="196924"/>
                        <a:pt x="597417" y="196924"/>
                      </a:cubicBezTo>
                      <a:lnTo>
                        <a:pt x="597417" y="196924"/>
                      </a:lnTo>
                      <a:lnTo>
                        <a:pt x="597417" y="196924"/>
                      </a:lnTo>
                      <a:cubicBezTo>
                        <a:pt x="597417" y="196924"/>
                        <a:pt x="597417" y="196924"/>
                        <a:pt x="598625" y="196924"/>
                      </a:cubicBezTo>
                      <a:cubicBezTo>
                        <a:pt x="599833" y="195716"/>
                        <a:pt x="601042" y="194508"/>
                        <a:pt x="602249" y="193300"/>
                      </a:cubicBezTo>
                      <a:cubicBezTo>
                        <a:pt x="603457" y="192091"/>
                        <a:pt x="605874" y="192091"/>
                        <a:pt x="607082" y="192091"/>
                      </a:cubicBezTo>
                      <a:cubicBezTo>
                        <a:pt x="610706" y="192091"/>
                        <a:pt x="609498" y="192091"/>
                        <a:pt x="610706" y="193300"/>
                      </a:cubicBezTo>
                      <a:cubicBezTo>
                        <a:pt x="610706" y="193300"/>
                        <a:pt x="610706" y="193300"/>
                        <a:pt x="610706" y="193300"/>
                      </a:cubicBezTo>
                      <a:cubicBezTo>
                        <a:pt x="608290" y="192091"/>
                        <a:pt x="605874" y="193300"/>
                        <a:pt x="604666" y="194508"/>
                      </a:cubicBezTo>
                      <a:cubicBezTo>
                        <a:pt x="601042" y="196924"/>
                        <a:pt x="596209" y="202964"/>
                        <a:pt x="596209" y="207797"/>
                      </a:cubicBezTo>
                      <a:cubicBezTo>
                        <a:pt x="596209" y="209005"/>
                        <a:pt x="597417" y="211421"/>
                        <a:pt x="598625" y="210213"/>
                      </a:cubicBezTo>
                      <a:cubicBezTo>
                        <a:pt x="601042" y="206589"/>
                        <a:pt x="603457" y="201757"/>
                        <a:pt x="605874" y="199340"/>
                      </a:cubicBezTo>
                      <a:cubicBezTo>
                        <a:pt x="608290" y="198132"/>
                        <a:pt x="610706" y="198132"/>
                        <a:pt x="611914" y="198132"/>
                      </a:cubicBezTo>
                      <a:cubicBezTo>
                        <a:pt x="611914" y="199340"/>
                        <a:pt x="613123" y="200548"/>
                        <a:pt x="614331" y="201757"/>
                      </a:cubicBezTo>
                      <a:cubicBezTo>
                        <a:pt x="614331" y="204173"/>
                        <a:pt x="613123" y="206589"/>
                        <a:pt x="613123" y="209005"/>
                      </a:cubicBezTo>
                      <a:cubicBezTo>
                        <a:pt x="611914" y="211421"/>
                        <a:pt x="610706" y="213838"/>
                        <a:pt x="610706" y="216254"/>
                      </a:cubicBezTo>
                      <a:cubicBezTo>
                        <a:pt x="610706" y="217462"/>
                        <a:pt x="611914" y="217462"/>
                        <a:pt x="611914" y="217462"/>
                      </a:cubicBezTo>
                      <a:cubicBezTo>
                        <a:pt x="615538" y="215046"/>
                        <a:pt x="619163" y="207797"/>
                        <a:pt x="617955" y="201757"/>
                      </a:cubicBezTo>
                      <a:cubicBezTo>
                        <a:pt x="620371" y="201757"/>
                        <a:pt x="625204" y="201757"/>
                        <a:pt x="627620" y="199340"/>
                      </a:cubicBezTo>
                      <a:cubicBezTo>
                        <a:pt x="623995" y="212630"/>
                        <a:pt x="625204" y="228335"/>
                        <a:pt x="616747" y="238000"/>
                      </a:cubicBezTo>
                      <a:cubicBezTo>
                        <a:pt x="615538" y="231960"/>
                        <a:pt x="608290" y="224711"/>
                        <a:pt x="604666" y="221086"/>
                      </a:cubicBezTo>
                      <a:cubicBezTo>
                        <a:pt x="596209" y="212630"/>
                        <a:pt x="592585" y="200548"/>
                        <a:pt x="582920" y="194508"/>
                      </a:cubicBezTo>
                      <a:cubicBezTo>
                        <a:pt x="582920" y="194508"/>
                        <a:pt x="582920" y="194508"/>
                        <a:pt x="582920" y="193300"/>
                      </a:cubicBezTo>
                      <a:cubicBezTo>
                        <a:pt x="581711" y="190883"/>
                        <a:pt x="580503" y="189675"/>
                        <a:pt x="579295" y="186051"/>
                      </a:cubicBezTo>
                      <a:cubicBezTo>
                        <a:pt x="578087" y="182427"/>
                        <a:pt x="581711" y="180010"/>
                        <a:pt x="584128" y="178802"/>
                      </a:cubicBezTo>
                      <a:cubicBezTo>
                        <a:pt x="584128" y="178802"/>
                        <a:pt x="585335" y="178802"/>
                        <a:pt x="585335" y="177594"/>
                      </a:cubicBezTo>
                      <a:cubicBezTo>
                        <a:pt x="585335" y="180010"/>
                        <a:pt x="586544" y="178802"/>
                        <a:pt x="587752" y="178802"/>
                      </a:cubicBezTo>
                      <a:lnTo>
                        <a:pt x="587752" y="178802"/>
                      </a:lnTo>
                      <a:close/>
                      <a:moveTo>
                        <a:pt x="627620" y="178802"/>
                      </a:moveTo>
                      <a:cubicBezTo>
                        <a:pt x="627620" y="180010"/>
                        <a:pt x="626412" y="181218"/>
                        <a:pt x="626412" y="182427"/>
                      </a:cubicBezTo>
                      <a:cubicBezTo>
                        <a:pt x="626412" y="182427"/>
                        <a:pt x="626412" y="182427"/>
                        <a:pt x="626412" y="182427"/>
                      </a:cubicBezTo>
                      <a:cubicBezTo>
                        <a:pt x="622788" y="183635"/>
                        <a:pt x="617955" y="188467"/>
                        <a:pt x="615538" y="193300"/>
                      </a:cubicBezTo>
                      <a:cubicBezTo>
                        <a:pt x="615538" y="190883"/>
                        <a:pt x="616747" y="187259"/>
                        <a:pt x="616747" y="184843"/>
                      </a:cubicBezTo>
                      <a:cubicBezTo>
                        <a:pt x="616747" y="178802"/>
                        <a:pt x="619163" y="173970"/>
                        <a:pt x="622788" y="170345"/>
                      </a:cubicBezTo>
                      <a:cubicBezTo>
                        <a:pt x="626412" y="170345"/>
                        <a:pt x="628828" y="172761"/>
                        <a:pt x="627620" y="178802"/>
                      </a:cubicBezTo>
                      <a:lnTo>
                        <a:pt x="627620" y="178802"/>
                      </a:lnTo>
                      <a:close/>
                      <a:moveTo>
                        <a:pt x="614331" y="195716"/>
                      </a:moveTo>
                      <a:cubicBezTo>
                        <a:pt x="619163" y="189675"/>
                        <a:pt x="622788" y="183635"/>
                        <a:pt x="630036" y="182427"/>
                      </a:cubicBezTo>
                      <a:cubicBezTo>
                        <a:pt x="634869" y="181218"/>
                        <a:pt x="634869" y="189675"/>
                        <a:pt x="631245" y="193300"/>
                      </a:cubicBezTo>
                      <a:cubicBezTo>
                        <a:pt x="630036" y="194508"/>
                        <a:pt x="628828" y="194508"/>
                        <a:pt x="627620" y="195716"/>
                      </a:cubicBezTo>
                      <a:cubicBezTo>
                        <a:pt x="626412" y="196924"/>
                        <a:pt x="614331" y="201757"/>
                        <a:pt x="614331" y="195716"/>
                      </a:cubicBezTo>
                      <a:cubicBezTo>
                        <a:pt x="614331" y="196924"/>
                        <a:pt x="614331" y="195716"/>
                        <a:pt x="614331" y="195716"/>
                      </a:cubicBezTo>
                      <a:lnTo>
                        <a:pt x="614331" y="195716"/>
                      </a:lnTo>
                      <a:close/>
                      <a:moveTo>
                        <a:pt x="616747" y="171554"/>
                      </a:moveTo>
                      <a:cubicBezTo>
                        <a:pt x="614331" y="175178"/>
                        <a:pt x="613123" y="180010"/>
                        <a:pt x="611914" y="186051"/>
                      </a:cubicBezTo>
                      <a:cubicBezTo>
                        <a:pt x="611914" y="186051"/>
                        <a:pt x="611914" y="186051"/>
                        <a:pt x="611914" y="186051"/>
                      </a:cubicBezTo>
                      <a:cubicBezTo>
                        <a:pt x="608290" y="187259"/>
                        <a:pt x="605874" y="180010"/>
                        <a:pt x="604666" y="176386"/>
                      </a:cubicBezTo>
                      <a:cubicBezTo>
                        <a:pt x="604666" y="175178"/>
                        <a:pt x="604666" y="175178"/>
                        <a:pt x="604666" y="173970"/>
                      </a:cubicBezTo>
                      <a:cubicBezTo>
                        <a:pt x="604666" y="173970"/>
                        <a:pt x="604666" y="172761"/>
                        <a:pt x="604666" y="172761"/>
                      </a:cubicBezTo>
                      <a:cubicBezTo>
                        <a:pt x="604666" y="170345"/>
                        <a:pt x="605874" y="167929"/>
                        <a:pt x="607082" y="166721"/>
                      </a:cubicBezTo>
                      <a:cubicBezTo>
                        <a:pt x="608290" y="165513"/>
                        <a:pt x="608290" y="163097"/>
                        <a:pt x="608290" y="161888"/>
                      </a:cubicBezTo>
                      <a:cubicBezTo>
                        <a:pt x="608290" y="161888"/>
                        <a:pt x="609498" y="160680"/>
                        <a:pt x="609498" y="160680"/>
                      </a:cubicBezTo>
                      <a:cubicBezTo>
                        <a:pt x="610706" y="160680"/>
                        <a:pt x="611914" y="160680"/>
                        <a:pt x="614331" y="161888"/>
                      </a:cubicBezTo>
                      <a:cubicBezTo>
                        <a:pt x="617955" y="164305"/>
                        <a:pt x="616747" y="167929"/>
                        <a:pt x="616747" y="171554"/>
                      </a:cubicBezTo>
                      <a:lnTo>
                        <a:pt x="616747" y="171554"/>
                      </a:lnTo>
                      <a:close/>
                      <a:moveTo>
                        <a:pt x="640909" y="74904"/>
                      </a:moveTo>
                      <a:cubicBezTo>
                        <a:pt x="648158" y="72487"/>
                        <a:pt x="673529" y="74904"/>
                        <a:pt x="679570" y="85777"/>
                      </a:cubicBezTo>
                      <a:cubicBezTo>
                        <a:pt x="672320" y="89401"/>
                        <a:pt x="665072" y="94233"/>
                        <a:pt x="659031" y="97858"/>
                      </a:cubicBezTo>
                      <a:cubicBezTo>
                        <a:pt x="654199" y="100274"/>
                        <a:pt x="649366" y="105107"/>
                        <a:pt x="645742" y="109939"/>
                      </a:cubicBezTo>
                      <a:cubicBezTo>
                        <a:pt x="638493" y="115980"/>
                        <a:pt x="633660" y="125645"/>
                        <a:pt x="628828" y="134102"/>
                      </a:cubicBezTo>
                      <a:cubicBezTo>
                        <a:pt x="626412" y="138934"/>
                        <a:pt x="622788" y="144975"/>
                        <a:pt x="620371" y="151015"/>
                      </a:cubicBezTo>
                      <a:cubicBezTo>
                        <a:pt x="627620" y="129269"/>
                        <a:pt x="638493" y="112355"/>
                        <a:pt x="652991" y="97858"/>
                      </a:cubicBezTo>
                      <a:cubicBezTo>
                        <a:pt x="654199" y="96650"/>
                        <a:pt x="652991" y="95442"/>
                        <a:pt x="651782" y="96650"/>
                      </a:cubicBezTo>
                      <a:cubicBezTo>
                        <a:pt x="633660" y="109939"/>
                        <a:pt x="621579" y="134102"/>
                        <a:pt x="614331" y="159472"/>
                      </a:cubicBezTo>
                      <a:cubicBezTo>
                        <a:pt x="614331" y="159472"/>
                        <a:pt x="613123" y="159472"/>
                        <a:pt x="613123" y="159472"/>
                      </a:cubicBezTo>
                      <a:cubicBezTo>
                        <a:pt x="616747" y="149807"/>
                        <a:pt x="619163" y="140142"/>
                        <a:pt x="622788" y="130477"/>
                      </a:cubicBezTo>
                      <a:cubicBezTo>
                        <a:pt x="627620" y="120812"/>
                        <a:pt x="633660" y="111147"/>
                        <a:pt x="638493" y="101482"/>
                      </a:cubicBezTo>
                      <a:cubicBezTo>
                        <a:pt x="638493" y="100274"/>
                        <a:pt x="638493" y="99066"/>
                        <a:pt x="637285" y="100274"/>
                      </a:cubicBezTo>
                      <a:cubicBezTo>
                        <a:pt x="630036" y="106315"/>
                        <a:pt x="625204" y="115980"/>
                        <a:pt x="620371" y="124436"/>
                      </a:cubicBezTo>
                      <a:cubicBezTo>
                        <a:pt x="617955" y="130477"/>
                        <a:pt x="614331" y="137726"/>
                        <a:pt x="611914" y="144975"/>
                      </a:cubicBezTo>
                      <a:cubicBezTo>
                        <a:pt x="610706" y="147391"/>
                        <a:pt x="609498" y="148599"/>
                        <a:pt x="609498" y="151015"/>
                      </a:cubicBezTo>
                      <a:cubicBezTo>
                        <a:pt x="610706" y="147391"/>
                        <a:pt x="611914" y="142558"/>
                        <a:pt x="613123" y="138934"/>
                      </a:cubicBezTo>
                      <a:cubicBezTo>
                        <a:pt x="616747" y="128061"/>
                        <a:pt x="621579" y="118396"/>
                        <a:pt x="625204" y="108731"/>
                      </a:cubicBezTo>
                      <a:cubicBezTo>
                        <a:pt x="625204" y="107523"/>
                        <a:pt x="623995" y="106315"/>
                        <a:pt x="623995" y="107523"/>
                      </a:cubicBezTo>
                      <a:cubicBezTo>
                        <a:pt x="617955" y="113563"/>
                        <a:pt x="614331" y="123229"/>
                        <a:pt x="611914" y="131685"/>
                      </a:cubicBezTo>
                      <a:cubicBezTo>
                        <a:pt x="608290" y="142558"/>
                        <a:pt x="604666" y="154640"/>
                        <a:pt x="602249" y="166721"/>
                      </a:cubicBezTo>
                      <a:cubicBezTo>
                        <a:pt x="602249" y="157056"/>
                        <a:pt x="604666" y="147391"/>
                        <a:pt x="607082" y="137726"/>
                      </a:cubicBezTo>
                      <a:cubicBezTo>
                        <a:pt x="609498" y="129269"/>
                        <a:pt x="613123" y="122020"/>
                        <a:pt x="616747" y="113563"/>
                      </a:cubicBezTo>
                      <a:cubicBezTo>
                        <a:pt x="616747" y="112355"/>
                        <a:pt x="615538" y="112355"/>
                        <a:pt x="615538" y="112355"/>
                      </a:cubicBezTo>
                      <a:cubicBezTo>
                        <a:pt x="610706" y="119604"/>
                        <a:pt x="607082" y="128061"/>
                        <a:pt x="603457" y="137726"/>
                      </a:cubicBezTo>
                      <a:cubicBezTo>
                        <a:pt x="603457" y="136518"/>
                        <a:pt x="603457" y="136518"/>
                        <a:pt x="603457" y="135310"/>
                      </a:cubicBezTo>
                      <a:cubicBezTo>
                        <a:pt x="604666" y="128061"/>
                        <a:pt x="608290" y="120812"/>
                        <a:pt x="609498" y="113563"/>
                      </a:cubicBezTo>
                      <a:cubicBezTo>
                        <a:pt x="609498" y="112355"/>
                        <a:pt x="608290" y="112355"/>
                        <a:pt x="608290" y="112355"/>
                      </a:cubicBezTo>
                      <a:cubicBezTo>
                        <a:pt x="607082" y="113563"/>
                        <a:pt x="607082" y="115980"/>
                        <a:pt x="605874" y="117188"/>
                      </a:cubicBezTo>
                      <a:cubicBezTo>
                        <a:pt x="608290" y="109939"/>
                        <a:pt x="610706" y="103899"/>
                        <a:pt x="614331" y="97858"/>
                      </a:cubicBezTo>
                      <a:cubicBezTo>
                        <a:pt x="620371" y="85777"/>
                        <a:pt x="630036" y="78528"/>
                        <a:pt x="640909" y="74904"/>
                      </a:cubicBezTo>
                      <a:lnTo>
                        <a:pt x="640909" y="74904"/>
                      </a:lnTo>
                      <a:close/>
                      <a:moveTo>
                        <a:pt x="660239" y="153432"/>
                      </a:moveTo>
                      <a:cubicBezTo>
                        <a:pt x="659031" y="157056"/>
                        <a:pt x="657823" y="160680"/>
                        <a:pt x="655407" y="164305"/>
                      </a:cubicBezTo>
                      <a:cubicBezTo>
                        <a:pt x="654199" y="167929"/>
                        <a:pt x="650574" y="170345"/>
                        <a:pt x="649366" y="172761"/>
                      </a:cubicBezTo>
                      <a:cubicBezTo>
                        <a:pt x="645742" y="177594"/>
                        <a:pt x="640909" y="184843"/>
                        <a:pt x="636077" y="187259"/>
                      </a:cubicBezTo>
                      <a:cubicBezTo>
                        <a:pt x="636077" y="186051"/>
                        <a:pt x="636077" y="186051"/>
                        <a:pt x="634869" y="184843"/>
                      </a:cubicBezTo>
                      <a:cubicBezTo>
                        <a:pt x="634869" y="184843"/>
                        <a:pt x="634869" y="184843"/>
                        <a:pt x="634869" y="184843"/>
                      </a:cubicBezTo>
                      <a:cubicBezTo>
                        <a:pt x="640909" y="178802"/>
                        <a:pt x="645742" y="172761"/>
                        <a:pt x="650574" y="164305"/>
                      </a:cubicBezTo>
                      <a:cubicBezTo>
                        <a:pt x="650574" y="163097"/>
                        <a:pt x="650574" y="161888"/>
                        <a:pt x="649366" y="163097"/>
                      </a:cubicBezTo>
                      <a:cubicBezTo>
                        <a:pt x="643326" y="167929"/>
                        <a:pt x="638493" y="175178"/>
                        <a:pt x="632452" y="181218"/>
                      </a:cubicBezTo>
                      <a:cubicBezTo>
                        <a:pt x="632452" y="181218"/>
                        <a:pt x="632452" y="181218"/>
                        <a:pt x="632452" y="182427"/>
                      </a:cubicBezTo>
                      <a:cubicBezTo>
                        <a:pt x="632452" y="182427"/>
                        <a:pt x="631245" y="181218"/>
                        <a:pt x="630036" y="181218"/>
                      </a:cubicBezTo>
                      <a:cubicBezTo>
                        <a:pt x="638493" y="171554"/>
                        <a:pt x="646950" y="163097"/>
                        <a:pt x="654199" y="152224"/>
                      </a:cubicBezTo>
                      <a:cubicBezTo>
                        <a:pt x="657823" y="146183"/>
                        <a:pt x="660239" y="138934"/>
                        <a:pt x="663863" y="132893"/>
                      </a:cubicBezTo>
                      <a:cubicBezTo>
                        <a:pt x="667488" y="124436"/>
                        <a:pt x="672320" y="118396"/>
                        <a:pt x="677153" y="111147"/>
                      </a:cubicBezTo>
                      <a:cubicBezTo>
                        <a:pt x="678361" y="109939"/>
                        <a:pt x="677153" y="107523"/>
                        <a:pt x="675945" y="108731"/>
                      </a:cubicBezTo>
                      <a:cubicBezTo>
                        <a:pt x="671113" y="112355"/>
                        <a:pt x="668696" y="117188"/>
                        <a:pt x="665072" y="123229"/>
                      </a:cubicBezTo>
                      <a:cubicBezTo>
                        <a:pt x="661448" y="130477"/>
                        <a:pt x="657823" y="137726"/>
                        <a:pt x="654199" y="144975"/>
                      </a:cubicBezTo>
                      <a:cubicBezTo>
                        <a:pt x="649366" y="153432"/>
                        <a:pt x="644534" y="160680"/>
                        <a:pt x="638493" y="166721"/>
                      </a:cubicBezTo>
                      <a:cubicBezTo>
                        <a:pt x="634869" y="170345"/>
                        <a:pt x="631245" y="172761"/>
                        <a:pt x="628828" y="177594"/>
                      </a:cubicBezTo>
                      <a:cubicBezTo>
                        <a:pt x="628828" y="176386"/>
                        <a:pt x="628828" y="175178"/>
                        <a:pt x="628828" y="175178"/>
                      </a:cubicBezTo>
                      <a:cubicBezTo>
                        <a:pt x="628828" y="175178"/>
                        <a:pt x="628828" y="175178"/>
                        <a:pt x="630036" y="175178"/>
                      </a:cubicBezTo>
                      <a:cubicBezTo>
                        <a:pt x="637285" y="166721"/>
                        <a:pt x="643326" y="155848"/>
                        <a:pt x="649366" y="144975"/>
                      </a:cubicBezTo>
                      <a:cubicBezTo>
                        <a:pt x="650574" y="142558"/>
                        <a:pt x="648158" y="140142"/>
                        <a:pt x="646950" y="142558"/>
                      </a:cubicBezTo>
                      <a:cubicBezTo>
                        <a:pt x="642117" y="153432"/>
                        <a:pt x="634869" y="163097"/>
                        <a:pt x="627620" y="171554"/>
                      </a:cubicBezTo>
                      <a:cubicBezTo>
                        <a:pt x="627620" y="171554"/>
                        <a:pt x="627620" y="170345"/>
                        <a:pt x="626412" y="170345"/>
                      </a:cubicBezTo>
                      <a:cubicBezTo>
                        <a:pt x="630036" y="164305"/>
                        <a:pt x="633660" y="157056"/>
                        <a:pt x="637285" y="151015"/>
                      </a:cubicBezTo>
                      <a:cubicBezTo>
                        <a:pt x="639701" y="146183"/>
                        <a:pt x="643326" y="141350"/>
                        <a:pt x="644534" y="135310"/>
                      </a:cubicBezTo>
                      <a:cubicBezTo>
                        <a:pt x="644534" y="134102"/>
                        <a:pt x="643326" y="132893"/>
                        <a:pt x="643326" y="134102"/>
                      </a:cubicBezTo>
                      <a:cubicBezTo>
                        <a:pt x="639701" y="138934"/>
                        <a:pt x="637285" y="146183"/>
                        <a:pt x="633660" y="151015"/>
                      </a:cubicBezTo>
                      <a:cubicBezTo>
                        <a:pt x="632452" y="153432"/>
                        <a:pt x="630036" y="155848"/>
                        <a:pt x="628828" y="159472"/>
                      </a:cubicBezTo>
                      <a:cubicBezTo>
                        <a:pt x="628828" y="159472"/>
                        <a:pt x="627620" y="160680"/>
                        <a:pt x="627620" y="160680"/>
                      </a:cubicBezTo>
                      <a:cubicBezTo>
                        <a:pt x="626412" y="163097"/>
                        <a:pt x="623995" y="164305"/>
                        <a:pt x="622788" y="166721"/>
                      </a:cubicBezTo>
                      <a:cubicBezTo>
                        <a:pt x="625204" y="160680"/>
                        <a:pt x="627620" y="154640"/>
                        <a:pt x="630036" y="148599"/>
                      </a:cubicBezTo>
                      <a:cubicBezTo>
                        <a:pt x="633660" y="138934"/>
                        <a:pt x="639701" y="131685"/>
                        <a:pt x="643326" y="122020"/>
                      </a:cubicBezTo>
                      <a:cubicBezTo>
                        <a:pt x="649366" y="114772"/>
                        <a:pt x="655407" y="107523"/>
                        <a:pt x="662656" y="103899"/>
                      </a:cubicBezTo>
                      <a:cubicBezTo>
                        <a:pt x="671113" y="99066"/>
                        <a:pt x="681985" y="93026"/>
                        <a:pt x="691651" y="90609"/>
                      </a:cubicBezTo>
                      <a:cubicBezTo>
                        <a:pt x="695275" y="89401"/>
                        <a:pt x="698899" y="89401"/>
                        <a:pt x="703732" y="89401"/>
                      </a:cubicBezTo>
                      <a:cubicBezTo>
                        <a:pt x="715813" y="89401"/>
                        <a:pt x="706148" y="108731"/>
                        <a:pt x="703732" y="112355"/>
                      </a:cubicBezTo>
                      <a:cubicBezTo>
                        <a:pt x="698899" y="122020"/>
                        <a:pt x="689234" y="126853"/>
                        <a:pt x="680777" y="132893"/>
                      </a:cubicBezTo>
                      <a:cubicBezTo>
                        <a:pt x="673529" y="138934"/>
                        <a:pt x="667488" y="148599"/>
                        <a:pt x="662656" y="158264"/>
                      </a:cubicBezTo>
                      <a:cubicBezTo>
                        <a:pt x="657823" y="166721"/>
                        <a:pt x="654199" y="173970"/>
                        <a:pt x="649366" y="181218"/>
                      </a:cubicBezTo>
                      <a:cubicBezTo>
                        <a:pt x="654199" y="173970"/>
                        <a:pt x="659031" y="165513"/>
                        <a:pt x="661448" y="155848"/>
                      </a:cubicBezTo>
                      <a:cubicBezTo>
                        <a:pt x="662656" y="153432"/>
                        <a:pt x="661448" y="152224"/>
                        <a:pt x="660239" y="153432"/>
                      </a:cubicBezTo>
                      <a:lnTo>
                        <a:pt x="660239" y="153432"/>
                      </a:lnTo>
                      <a:close/>
                      <a:moveTo>
                        <a:pt x="702523" y="187259"/>
                      </a:moveTo>
                      <a:cubicBezTo>
                        <a:pt x="709773" y="188467"/>
                        <a:pt x="717021" y="187259"/>
                        <a:pt x="723062" y="187259"/>
                      </a:cubicBezTo>
                      <a:cubicBezTo>
                        <a:pt x="720645" y="188467"/>
                        <a:pt x="718229" y="189675"/>
                        <a:pt x="715813" y="189675"/>
                      </a:cubicBezTo>
                      <a:cubicBezTo>
                        <a:pt x="710980" y="192091"/>
                        <a:pt x="706148" y="193300"/>
                        <a:pt x="701316" y="194508"/>
                      </a:cubicBezTo>
                      <a:cubicBezTo>
                        <a:pt x="698899" y="194508"/>
                        <a:pt x="697691" y="194508"/>
                        <a:pt x="695275" y="195716"/>
                      </a:cubicBezTo>
                      <a:cubicBezTo>
                        <a:pt x="692859" y="195716"/>
                        <a:pt x="689234" y="195716"/>
                        <a:pt x="686818" y="196924"/>
                      </a:cubicBezTo>
                      <a:cubicBezTo>
                        <a:pt x="686818" y="196924"/>
                        <a:pt x="686818" y="196924"/>
                        <a:pt x="686818" y="196924"/>
                      </a:cubicBezTo>
                      <a:cubicBezTo>
                        <a:pt x="677153" y="194508"/>
                        <a:pt x="667488" y="195716"/>
                        <a:pt x="659031" y="196924"/>
                      </a:cubicBezTo>
                      <a:cubicBezTo>
                        <a:pt x="655407" y="196924"/>
                        <a:pt x="651782" y="198132"/>
                        <a:pt x="646950" y="199340"/>
                      </a:cubicBezTo>
                      <a:cubicBezTo>
                        <a:pt x="640909" y="202964"/>
                        <a:pt x="636077" y="209005"/>
                        <a:pt x="628828" y="201757"/>
                      </a:cubicBezTo>
                      <a:cubicBezTo>
                        <a:pt x="638493" y="200548"/>
                        <a:pt x="648158" y="194508"/>
                        <a:pt x="656615" y="189675"/>
                      </a:cubicBezTo>
                      <a:cubicBezTo>
                        <a:pt x="665072" y="186051"/>
                        <a:pt x="671113" y="182427"/>
                        <a:pt x="679570" y="183635"/>
                      </a:cubicBezTo>
                      <a:cubicBezTo>
                        <a:pt x="686818" y="183635"/>
                        <a:pt x="695275" y="186051"/>
                        <a:pt x="702523" y="187259"/>
                      </a:cubicBezTo>
                      <a:lnTo>
                        <a:pt x="702523" y="187259"/>
                      </a:lnTo>
                      <a:close/>
                      <a:moveTo>
                        <a:pt x="627620" y="212630"/>
                      </a:moveTo>
                      <a:cubicBezTo>
                        <a:pt x="628828" y="212630"/>
                        <a:pt x="628828" y="212630"/>
                        <a:pt x="630036" y="211421"/>
                      </a:cubicBezTo>
                      <a:cubicBezTo>
                        <a:pt x="631245" y="211421"/>
                        <a:pt x="633660" y="211421"/>
                        <a:pt x="634869" y="209005"/>
                      </a:cubicBezTo>
                      <a:lnTo>
                        <a:pt x="634869" y="209005"/>
                      </a:lnTo>
                      <a:cubicBezTo>
                        <a:pt x="636077" y="209005"/>
                        <a:pt x="637285" y="209005"/>
                        <a:pt x="637285" y="209005"/>
                      </a:cubicBezTo>
                      <a:cubicBezTo>
                        <a:pt x="633660" y="210213"/>
                        <a:pt x="628828" y="212630"/>
                        <a:pt x="626412" y="215046"/>
                      </a:cubicBezTo>
                      <a:cubicBezTo>
                        <a:pt x="627620" y="213838"/>
                        <a:pt x="627620" y="213838"/>
                        <a:pt x="627620" y="212630"/>
                      </a:cubicBezTo>
                      <a:lnTo>
                        <a:pt x="627620" y="212630"/>
                      </a:lnTo>
                      <a:close/>
                      <a:moveTo>
                        <a:pt x="767762" y="223503"/>
                      </a:moveTo>
                      <a:cubicBezTo>
                        <a:pt x="767762" y="223503"/>
                        <a:pt x="768970" y="224711"/>
                        <a:pt x="768970" y="224711"/>
                      </a:cubicBezTo>
                      <a:cubicBezTo>
                        <a:pt x="758098" y="218670"/>
                        <a:pt x="747224" y="213838"/>
                        <a:pt x="735143" y="211421"/>
                      </a:cubicBezTo>
                      <a:cubicBezTo>
                        <a:pt x="721854" y="207797"/>
                        <a:pt x="708564" y="206589"/>
                        <a:pt x="695275" y="206589"/>
                      </a:cubicBezTo>
                      <a:cubicBezTo>
                        <a:pt x="681985" y="206589"/>
                        <a:pt x="669904" y="209005"/>
                        <a:pt x="656615" y="212630"/>
                      </a:cubicBezTo>
                      <a:cubicBezTo>
                        <a:pt x="656615" y="212630"/>
                        <a:pt x="657823" y="212630"/>
                        <a:pt x="657823" y="212630"/>
                      </a:cubicBezTo>
                      <a:cubicBezTo>
                        <a:pt x="668696" y="209005"/>
                        <a:pt x="679570" y="206589"/>
                        <a:pt x="690442" y="204173"/>
                      </a:cubicBezTo>
                      <a:cubicBezTo>
                        <a:pt x="691651" y="204173"/>
                        <a:pt x="690442" y="201757"/>
                        <a:pt x="690442" y="201757"/>
                      </a:cubicBezTo>
                      <a:cubicBezTo>
                        <a:pt x="679570" y="202964"/>
                        <a:pt x="667488" y="205381"/>
                        <a:pt x="656615" y="207797"/>
                      </a:cubicBezTo>
                      <a:cubicBezTo>
                        <a:pt x="645742" y="211421"/>
                        <a:pt x="633660" y="215046"/>
                        <a:pt x="623995" y="222294"/>
                      </a:cubicBezTo>
                      <a:cubicBezTo>
                        <a:pt x="623995" y="222294"/>
                        <a:pt x="623995" y="222294"/>
                        <a:pt x="623995" y="221086"/>
                      </a:cubicBezTo>
                      <a:cubicBezTo>
                        <a:pt x="630036" y="217462"/>
                        <a:pt x="637285" y="213838"/>
                        <a:pt x="643326" y="210213"/>
                      </a:cubicBezTo>
                      <a:cubicBezTo>
                        <a:pt x="650574" y="206589"/>
                        <a:pt x="659031" y="206589"/>
                        <a:pt x="666280" y="202964"/>
                      </a:cubicBezTo>
                      <a:cubicBezTo>
                        <a:pt x="667488" y="202964"/>
                        <a:pt x="667488" y="200548"/>
                        <a:pt x="666280" y="200548"/>
                      </a:cubicBezTo>
                      <a:cubicBezTo>
                        <a:pt x="657823" y="199340"/>
                        <a:pt x="649366" y="202964"/>
                        <a:pt x="642117" y="206589"/>
                      </a:cubicBezTo>
                      <a:cubicBezTo>
                        <a:pt x="640909" y="206589"/>
                        <a:pt x="639701" y="207797"/>
                        <a:pt x="638493" y="207797"/>
                      </a:cubicBezTo>
                      <a:cubicBezTo>
                        <a:pt x="639701" y="207797"/>
                        <a:pt x="640909" y="206589"/>
                        <a:pt x="642117" y="205381"/>
                      </a:cubicBezTo>
                      <a:cubicBezTo>
                        <a:pt x="651782" y="198132"/>
                        <a:pt x="662656" y="200548"/>
                        <a:pt x="673529" y="199340"/>
                      </a:cubicBezTo>
                      <a:cubicBezTo>
                        <a:pt x="673529" y="199340"/>
                        <a:pt x="672320" y="199340"/>
                        <a:pt x="672320" y="199340"/>
                      </a:cubicBezTo>
                      <a:cubicBezTo>
                        <a:pt x="672320" y="199340"/>
                        <a:pt x="672320" y="200548"/>
                        <a:pt x="672320" y="200548"/>
                      </a:cubicBezTo>
                      <a:cubicBezTo>
                        <a:pt x="677153" y="201757"/>
                        <a:pt x="681985" y="199340"/>
                        <a:pt x="685610" y="198132"/>
                      </a:cubicBezTo>
                      <a:cubicBezTo>
                        <a:pt x="688026" y="198132"/>
                        <a:pt x="690442" y="196924"/>
                        <a:pt x="692859" y="196924"/>
                      </a:cubicBezTo>
                      <a:cubicBezTo>
                        <a:pt x="706148" y="195716"/>
                        <a:pt x="719437" y="187259"/>
                        <a:pt x="732727" y="186051"/>
                      </a:cubicBezTo>
                      <a:cubicBezTo>
                        <a:pt x="733935" y="186051"/>
                        <a:pt x="735143" y="186051"/>
                        <a:pt x="736351" y="186051"/>
                      </a:cubicBezTo>
                      <a:cubicBezTo>
                        <a:pt x="743600" y="187259"/>
                        <a:pt x="749641" y="194508"/>
                        <a:pt x="754473" y="202964"/>
                      </a:cubicBezTo>
                      <a:cubicBezTo>
                        <a:pt x="743600" y="199340"/>
                        <a:pt x="731519" y="196924"/>
                        <a:pt x="720645" y="198132"/>
                      </a:cubicBezTo>
                      <a:cubicBezTo>
                        <a:pt x="719437" y="198132"/>
                        <a:pt x="719437" y="199340"/>
                        <a:pt x="720645" y="199340"/>
                      </a:cubicBezTo>
                      <a:cubicBezTo>
                        <a:pt x="726686" y="200548"/>
                        <a:pt x="731519" y="201757"/>
                        <a:pt x="737559" y="202964"/>
                      </a:cubicBezTo>
                      <a:cubicBezTo>
                        <a:pt x="742391" y="204173"/>
                        <a:pt x="746016" y="205381"/>
                        <a:pt x="750848" y="206589"/>
                      </a:cubicBezTo>
                      <a:cubicBezTo>
                        <a:pt x="753265" y="207797"/>
                        <a:pt x="755681" y="209005"/>
                        <a:pt x="758098" y="210213"/>
                      </a:cubicBezTo>
                      <a:cubicBezTo>
                        <a:pt x="759305" y="212630"/>
                        <a:pt x="760513" y="213838"/>
                        <a:pt x="761722" y="216254"/>
                      </a:cubicBezTo>
                      <a:cubicBezTo>
                        <a:pt x="746016" y="206589"/>
                        <a:pt x="725478" y="200548"/>
                        <a:pt x="709773" y="202964"/>
                      </a:cubicBezTo>
                      <a:cubicBezTo>
                        <a:pt x="708564" y="202964"/>
                        <a:pt x="709773" y="204173"/>
                        <a:pt x="709773" y="204173"/>
                      </a:cubicBezTo>
                      <a:cubicBezTo>
                        <a:pt x="719437" y="205381"/>
                        <a:pt x="730310" y="205381"/>
                        <a:pt x="739976" y="209005"/>
                      </a:cubicBezTo>
                      <a:cubicBezTo>
                        <a:pt x="750848" y="213838"/>
                        <a:pt x="760513" y="218670"/>
                        <a:pt x="767762" y="223503"/>
                      </a:cubicBezTo>
                      <a:lnTo>
                        <a:pt x="767762" y="223503"/>
                      </a:lnTo>
                      <a:close/>
                      <a:moveTo>
                        <a:pt x="620371" y="241625"/>
                      </a:moveTo>
                      <a:cubicBezTo>
                        <a:pt x="620371" y="241625"/>
                        <a:pt x="621579" y="241625"/>
                        <a:pt x="621579" y="241625"/>
                      </a:cubicBezTo>
                      <a:cubicBezTo>
                        <a:pt x="626412" y="247665"/>
                        <a:pt x="632452" y="250082"/>
                        <a:pt x="636077" y="258538"/>
                      </a:cubicBezTo>
                      <a:cubicBezTo>
                        <a:pt x="637285" y="259746"/>
                        <a:pt x="637285" y="262163"/>
                        <a:pt x="638493" y="263371"/>
                      </a:cubicBezTo>
                      <a:cubicBezTo>
                        <a:pt x="632452" y="256122"/>
                        <a:pt x="626412" y="248873"/>
                        <a:pt x="620371" y="241625"/>
                      </a:cubicBezTo>
                      <a:lnTo>
                        <a:pt x="620371" y="241625"/>
                      </a:lnTo>
                      <a:close/>
                      <a:moveTo>
                        <a:pt x="696483" y="210213"/>
                      </a:moveTo>
                      <a:cubicBezTo>
                        <a:pt x="707356" y="210213"/>
                        <a:pt x="719437" y="210213"/>
                        <a:pt x="731519" y="213838"/>
                      </a:cubicBezTo>
                      <a:cubicBezTo>
                        <a:pt x="742391" y="217462"/>
                        <a:pt x="752057" y="221086"/>
                        <a:pt x="761722" y="225919"/>
                      </a:cubicBezTo>
                      <a:cubicBezTo>
                        <a:pt x="739976" y="216254"/>
                        <a:pt x="717021" y="210213"/>
                        <a:pt x="694066" y="212630"/>
                      </a:cubicBezTo>
                      <a:cubicBezTo>
                        <a:pt x="686818" y="212630"/>
                        <a:pt x="680777" y="215046"/>
                        <a:pt x="674737" y="216254"/>
                      </a:cubicBezTo>
                      <a:cubicBezTo>
                        <a:pt x="667488" y="217462"/>
                        <a:pt x="660239" y="218670"/>
                        <a:pt x="654199" y="219878"/>
                      </a:cubicBezTo>
                      <a:cubicBezTo>
                        <a:pt x="666280" y="212630"/>
                        <a:pt x="681985" y="210213"/>
                        <a:pt x="696483" y="210213"/>
                      </a:cubicBezTo>
                      <a:close/>
                      <a:moveTo>
                        <a:pt x="671113" y="256122"/>
                      </a:moveTo>
                      <a:cubicBezTo>
                        <a:pt x="663863" y="253706"/>
                        <a:pt x="657823" y="251289"/>
                        <a:pt x="650574" y="248873"/>
                      </a:cubicBezTo>
                      <a:cubicBezTo>
                        <a:pt x="648158" y="247665"/>
                        <a:pt x="644534" y="247665"/>
                        <a:pt x="642117" y="246457"/>
                      </a:cubicBezTo>
                      <a:cubicBezTo>
                        <a:pt x="642117" y="246457"/>
                        <a:pt x="643326" y="246457"/>
                        <a:pt x="643326" y="246457"/>
                      </a:cubicBezTo>
                      <a:cubicBezTo>
                        <a:pt x="648158" y="247665"/>
                        <a:pt x="652991" y="248873"/>
                        <a:pt x="657823" y="248873"/>
                      </a:cubicBezTo>
                      <a:cubicBezTo>
                        <a:pt x="657823" y="248873"/>
                        <a:pt x="657823" y="247665"/>
                        <a:pt x="657823" y="247665"/>
                      </a:cubicBezTo>
                      <a:cubicBezTo>
                        <a:pt x="654199" y="245249"/>
                        <a:pt x="649366" y="245249"/>
                        <a:pt x="644534" y="244041"/>
                      </a:cubicBezTo>
                      <a:cubicBezTo>
                        <a:pt x="643326" y="244041"/>
                        <a:pt x="642117" y="242833"/>
                        <a:pt x="640909" y="242833"/>
                      </a:cubicBezTo>
                      <a:cubicBezTo>
                        <a:pt x="640909" y="242833"/>
                        <a:pt x="640909" y="242833"/>
                        <a:pt x="640909" y="242833"/>
                      </a:cubicBezTo>
                      <a:cubicBezTo>
                        <a:pt x="649366" y="244041"/>
                        <a:pt x="659031" y="245249"/>
                        <a:pt x="667488" y="244041"/>
                      </a:cubicBezTo>
                      <a:cubicBezTo>
                        <a:pt x="668696" y="244041"/>
                        <a:pt x="668696" y="242833"/>
                        <a:pt x="667488" y="241625"/>
                      </a:cubicBezTo>
                      <a:cubicBezTo>
                        <a:pt x="660239" y="239208"/>
                        <a:pt x="651782" y="240416"/>
                        <a:pt x="643326" y="240416"/>
                      </a:cubicBezTo>
                      <a:cubicBezTo>
                        <a:pt x="640909" y="240416"/>
                        <a:pt x="637285" y="239208"/>
                        <a:pt x="634869" y="239208"/>
                      </a:cubicBezTo>
                      <a:cubicBezTo>
                        <a:pt x="636077" y="239208"/>
                        <a:pt x="638493" y="239208"/>
                        <a:pt x="639701" y="238000"/>
                      </a:cubicBezTo>
                      <a:cubicBezTo>
                        <a:pt x="644534" y="238000"/>
                        <a:pt x="650574" y="238000"/>
                        <a:pt x="654199" y="235584"/>
                      </a:cubicBezTo>
                      <a:cubicBezTo>
                        <a:pt x="654199" y="235584"/>
                        <a:pt x="654199" y="234376"/>
                        <a:pt x="654199" y="234376"/>
                      </a:cubicBezTo>
                      <a:cubicBezTo>
                        <a:pt x="649366" y="231960"/>
                        <a:pt x="644534" y="234376"/>
                        <a:pt x="639701" y="235584"/>
                      </a:cubicBezTo>
                      <a:cubicBezTo>
                        <a:pt x="636077" y="235584"/>
                        <a:pt x="632452" y="236792"/>
                        <a:pt x="628828" y="236792"/>
                      </a:cubicBezTo>
                      <a:cubicBezTo>
                        <a:pt x="637285" y="234376"/>
                        <a:pt x="645742" y="230751"/>
                        <a:pt x="654199" y="229543"/>
                      </a:cubicBezTo>
                      <a:cubicBezTo>
                        <a:pt x="663863" y="227127"/>
                        <a:pt x="674737" y="228335"/>
                        <a:pt x="684402" y="225919"/>
                      </a:cubicBezTo>
                      <a:cubicBezTo>
                        <a:pt x="685610" y="225919"/>
                        <a:pt x="685610" y="224711"/>
                        <a:pt x="684402" y="223503"/>
                      </a:cubicBezTo>
                      <a:cubicBezTo>
                        <a:pt x="674737" y="221086"/>
                        <a:pt x="663863" y="223503"/>
                        <a:pt x="652991" y="225919"/>
                      </a:cubicBezTo>
                      <a:cubicBezTo>
                        <a:pt x="646950" y="227127"/>
                        <a:pt x="639701" y="229543"/>
                        <a:pt x="633660" y="231960"/>
                      </a:cubicBezTo>
                      <a:cubicBezTo>
                        <a:pt x="639701" y="228335"/>
                        <a:pt x="645742" y="224711"/>
                        <a:pt x="652991" y="222294"/>
                      </a:cubicBezTo>
                      <a:cubicBezTo>
                        <a:pt x="666280" y="218670"/>
                        <a:pt x="679570" y="216254"/>
                        <a:pt x="691651" y="215046"/>
                      </a:cubicBezTo>
                      <a:cubicBezTo>
                        <a:pt x="717021" y="212630"/>
                        <a:pt x="743600" y="218670"/>
                        <a:pt x="767762" y="231960"/>
                      </a:cubicBezTo>
                      <a:cubicBezTo>
                        <a:pt x="766554" y="231960"/>
                        <a:pt x="764138" y="233168"/>
                        <a:pt x="762930" y="233168"/>
                      </a:cubicBezTo>
                      <a:cubicBezTo>
                        <a:pt x="762930" y="231960"/>
                        <a:pt x="762930" y="230751"/>
                        <a:pt x="762930" y="230751"/>
                      </a:cubicBezTo>
                      <a:cubicBezTo>
                        <a:pt x="743600" y="228335"/>
                        <a:pt x="724269" y="228335"/>
                        <a:pt x="704940" y="225919"/>
                      </a:cubicBezTo>
                      <a:cubicBezTo>
                        <a:pt x="703732" y="225919"/>
                        <a:pt x="703732" y="228335"/>
                        <a:pt x="704940" y="228335"/>
                      </a:cubicBezTo>
                      <a:cubicBezTo>
                        <a:pt x="723062" y="230751"/>
                        <a:pt x="742391" y="234376"/>
                        <a:pt x="761722" y="233168"/>
                      </a:cubicBezTo>
                      <a:cubicBezTo>
                        <a:pt x="761722" y="233168"/>
                        <a:pt x="761722" y="233168"/>
                        <a:pt x="761722" y="233168"/>
                      </a:cubicBezTo>
                      <a:cubicBezTo>
                        <a:pt x="758098" y="234376"/>
                        <a:pt x="754473" y="236792"/>
                        <a:pt x="750848" y="239208"/>
                      </a:cubicBezTo>
                      <a:cubicBezTo>
                        <a:pt x="738767" y="248873"/>
                        <a:pt x="730310" y="258538"/>
                        <a:pt x="715813" y="259746"/>
                      </a:cubicBezTo>
                      <a:cubicBezTo>
                        <a:pt x="701316" y="262163"/>
                        <a:pt x="685610" y="260955"/>
                        <a:pt x="671113" y="256122"/>
                      </a:cubicBezTo>
                      <a:lnTo>
                        <a:pt x="671113" y="256122"/>
                      </a:lnTo>
                      <a:close/>
                      <a:moveTo>
                        <a:pt x="694066" y="300822"/>
                      </a:moveTo>
                      <a:cubicBezTo>
                        <a:pt x="692859" y="299614"/>
                        <a:pt x="690442" y="298406"/>
                        <a:pt x="689234" y="297198"/>
                      </a:cubicBezTo>
                      <a:cubicBezTo>
                        <a:pt x="680777" y="291158"/>
                        <a:pt x="672320" y="285117"/>
                        <a:pt x="663863" y="277868"/>
                      </a:cubicBezTo>
                      <a:cubicBezTo>
                        <a:pt x="655407" y="271828"/>
                        <a:pt x="649366" y="259746"/>
                        <a:pt x="642117" y="251289"/>
                      </a:cubicBezTo>
                      <a:cubicBezTo>
                        <a:pt x="643326" y="251289"/>
                        <a:pt x="643326" y="251289"/>
                        <a:pt x="644534" y="252498"/>
                      </a:cubicBezTo>
                      <a:cubicBezTo>
                        <a:pt x="645742" y="252498"/>
                        <a:pt x="646950" y="253706"/>
                        <a:pt x="648158" y="253706"/>
                      </a:cubicBezTo>
                      <a:cubicBezTo>
                        <a:pt x="659031" y="259746"/>
                        <a:pt x="667488" y="269411"/>
                        <a:pt x="677153" y="277868"/>
                      </a:cubicBezTo>
                      <a:cubicBezTo>
                        <a:pt x="684402" y="285117"/>
                        <a:pt x="689234" y="292366"/>
                        <a:pt x="694066" y="300822"/>
                      </a:cubicBezTo>
                      <a:close/>
                      <a:moveTo>
                        <a:pt x="706148" y="387807"/>
                      </a:moveTo>
                      <a:cubicBezTo>
                        <a:pt x="706148" y="386599"/>
                        <a:pt x="706148" y="386599"/>
                        <a:pt x="706148" y="385391"/>
                      </a:cubicBezTo>
                      <a:cubicBezTo>
                        <a:pt x="707356" y="387807"/>
                        <a:pt x="708564" y="390223"/>
                        <a:pt x="709773" y="392640"/>
                      </a:cubicBezTo>
                      <a:cubicBezTo>
                        <a:pt x="709773" y="392640"/>
                        <a:pt x="708564" y="392640"/>
                        <a:pt x="708564" y="391432"/>
                      </a:cubicBezTo>
                      <a:cubicBezTo>
                        <a:pt x="707356" y="390223"/>
                        <a:pt x="707356" y="390223"/>
                        <a:pt x="706148" y="389016"/>
                      </a:cubicBezTo>
                      <a:cubicBezTo>
                        <a:pt x="706148" y="389016"/>
                        <a:pt x="706148" y="389016"/>
                        <a:pt x="706148" y="389016"/>
                      </a:cubicBezTo>
                      <a:cubicBezTo>
                        <a:pt x="706148" y="389016"/>
                        <a:pt x="706148" y="389016"/>
                        <a:pt x="706148" y="387807"/>
                      </a:cubicBezTo>
                      <a:cubicBezTo>
                        <a:pt x="707356" y="389016"/>
                        <a:pt x="707356" y="389016"/>
                        <a:pt x="706148" y="387807"/>
                      </a:cubicBezTo>
                      <a:lnTo>
                        <a:pt x="706148" y="387807"/>
                      </a:lnTo>
                      <a:close/>
                      <a:moveTo>
                        <a:pt x="706148" y="369686"/>
                      </a:moveTo>
                      <a:cubicBezTo>
                        <a:pt x="706148" y="368477"/>
                        <a:pt x="704940" y="369686"/>
                        <a:pt x="704940" y="369686"/>
                      </a:cubicBezTo>
                      <a:cubicBezTo>
                        <a:pt x="704940" y="373310"/>
                        <a:pt x="706148" y="376934"/>
                        <a:pt x="707356" y="380559"/>
                      </a:cubicBezTo>
                      <a:cubicBezTo>
                        <a:pt x="704940" y="375726"/>
                        <a:pt x="702523" y="370894"/>
                        <a:pt x="698899" y="366061"/>
                      </a:cubicBezTo>
                      <a:cubicBezTo>
                        <a:pt x="691651" y="353980"/>
                        <a:pt x="686818" y="340691"/>
                        <a:pt x="683194" y="326193"/>
                      </a:cubicBezTo>
                      <a:cubicBezTo>
                        <a:pt x="679570" y="314112"/>
                        <a:pt x="673529" y="305655"/>
                        <a:pt x="668696" y="294782"/>
                      </a:cubicBezTo>
                      <a:cubicBezTo>
                        <a:pt x="666280" y="289949"/>
                        <a:pt x="663863" y="283909"/>
                        <a:pt x="660239" y="279076"/>
                      </a:cubicBezTo>
                      <a:cubicBezTo>
                        <a:pt x="660239" y="279076"/>
                        <a:pt x="661448" y="280285"/>
                        <a:pt x="661448" y="280285"/>
                      </a:cubicBezTo>
                      <a:cubicBezTo>
                        <a:pt x="662656" y="281492"/>
                        <a:pt x="663863" y="282701"/>
                        <a:pt x="665072" y="283909"/>
                      </a:cubicBezTo>
                      <a:cubicBezTo>
                        <a:pt x="666280" y="286325"/>
                        <a:pt x="667488" y="288741"/>
                        <a:pt x="667488" y="291158"/>
                      </a:cubicBezTo>
                      <a:cubicBezTo>
                        <a:pt x="668696" y="293574"/>
                        <a:pt x="668696" y="298406"/>
                        <a:pt x="671113" y="299614"/>
                      </a:cubicBezTo>
                      <a:cubicBezTo>
                        <a:pt x="671113" y="300822"/>
                        <a:pt x="672320" y="299614"/>
                        <a:pt x="672320" y="298406"/>
                      </a:cubicBezTo>
                      <a:cubicBezTo>
                        <a:pt x="673529" y="294782"/>
                        <a:pt x="669904" y="289949"/>
                        <a:pt x="668696" y="286325"/>
                      </a:cubicBezTo>
                      <a:cubicBezTo>
                        <a:pt x="669904" y="286325"/>
                        <a:pt x="669904" y="287533"/>
                        <a:pt x="671113" y="287533"/>
                      </a:cubicBezTo>
                      <a:cubicBezTo>
                        <a:pt x="672320" y="289949"/>
                        <a:pt x="673529" y="292366"/>
                        <a:pt x="673529" y="294782"/>
                      </a:cubicBezTo>
                      <a:cubicBezTo>
                        <a:pt x="674737" y="297198"/>
                        <a:pt x="675945" y="300822"/>
                        <a:pt x="677153" y="302031"/>
                      </a:cubicBezTo>
                      <a:cubicBezTo>
                        <a:pt x="677153" y="302031"/>
                        <a:pt x="678361" y="302031"/>
                        <a:pt x="678361" y="300822"/>
                      </a:cubicBezTo>
                      <a:cubicBezTo>
                        <a:pt x="678361" y="297198"/>
                        <a:pt x="677153" y="294782"/>
                        <a:pt x="675945" y="292366"/>
                      </a:cubicBezTo>
                      <a:cubicBezTo>
                        <a:pt x="675945" y="291158"/>
                        <a:pt x="674737" y="291158"/>
                        <a:pt x="674737" y="289949"/>
                      </a:cubicBezTo>
                      <a:cubicBezTo>
                        <a:pt x="674737" y="289949"/>
                        <a:pt x="675945" y="291158"/>
                        <a:pt x="675945" y="291158"/>
                      </a:cubicBezTo>
                      <a:cubicBezTo>
                        <a:pt x="677153" y="291158"/>
                        <a:pt x="677153" y="292366"/>
                        <a:pt x="678361" y="292366"/>
                      </a:cubicBezTo>
                      <a:cubicBezTo>
                        <a:pt x="678361" y="293574"/>
                        <a:pt x="679570" y="295990"/>
                        <a:pt x="679570" y="297198"/>
                      </a:cubicBezTo>
                      <a:cubicBezTo>
                        <a:pt x="679570" y="298406"/>
                        <a:pt x="680777" y="299614"/>
                        <a:pt x="680777" y="300822"/>
                      </a:cubicBezTo>
                      <a:cubicBezTo>
                        <a:pt x="681985" y="302031"/>
                        <a:pt x="683194" y="298406"/>
                        <a:pt x="681985" y="295990"/>
                      </a:cubicBezTo>
                      <a:cubicBezTo>
                        <a:pt x="681985" y="295990"/>
                        <a:pt x="681985" y="294782"/>
                        <a:pt x="681985" y="294782"/>
                      </a:cubicBezTo>
                      <a:cubicBezTo>
                        <a:pt x="688026" y="298406"/>
                        <a:pt x="694066" y="302031"/>
                        <a:pt x="696483" y="308071"/>
                      </a:cubicBezTo>
                      <a:cubicBezTo>
                        <a:pt x="696483" y="308071"/>
                        <a:pt x="696483" y="308071"/>
                        <a:pt x="696483" y="308071"/>
                      </a:cubicBezTo>
                      <a:cubicBezTo>
                        <a:pt x="696483" y="308071"/>
                        <a:pt x="696483" y="308071"/>
                        <a:pt x="697691" y="308071"/>
                      </a:cubicBezTo>
                      <a:cubicBezTo>
                        <a:pt x="697691" y="308071"/>
                        <a:pt x="697691" y="308071"/>
                        <a:pt x="697691" y="308071"/>
                      </a:cubicBezTo>
                      <a:cubicBezTo>
                        <a:pt x="697691" y="308071"/>
                        <a:pt x="697691" y="308071"/>
                        <a:pt x="697691" y="308071"/>
                      </a:cubicBezTo>
                      <a:cubicBezTo>
                        <a:pt x="707356" y="322569"/>
                        <a:pt x="715813" y="335858"/>
                        <a:pt x="715813" y="356396"/>
                      </a:cubicBezTo>
                      <a:cubicBezTo>
                        <a:pt x="715813" y="364853"/>
                        <a:pt x="714605" y="373310"/>
                        <a:pt x="713397" y="381767"/>
                      </a:cubicBezTo>
                      <a:cubicBezTo>
                        <a:pt x="714605" y="372102"/>
                        <a:pt x="714605" y="362437"/>
                        <a:pt x="713397" y="352772"/>
                      </a:cubicBezTo>
                      <a:cubicBezTo>
                        <a:pt x="713397" y="351564"/>
                        <a:pt x="710980" y="351564"/>
                        <a:pt x="710980" y="352772"/>
                      </a:cubicBezTo>
                      <a:cubicBezTo>
                        <a:pt x="712188" y="361229"/>
                        <a:pt x="710980" y="369686"/>
                        <a:pt x="709773" y="376934"/>
                      </a:cubicBezTo>
                      <a:cubicBezTo>
                        <a:pt x="708564" y="372102"/>
                        <a:pt x="708564" y="366061"/>
                        <a:pt x="707356" y="361229"/>
                      </a:cubicBezTo>
                      <a:cubicBezTo>
                        <a:pt x="707356" y="360020"/>
                        <a:pt x="706148" y="360020"/>
                        <a:pt x="706148" y="361229"/>
                      </a:cubicBezTo>
                      <a:cubicBezTo>
                        <a:pt x="706148" y="367269"/>
                        <a:pt x="707356" y="373310"/>
                        <a:pt x="707356" y="378142"/>
                      </a:cubicBezTo>
                      <a:cubicBezTo>
                        <a:pt x="707356" y="376934"/>
                        <a:pt x="707356" y="376934"/>
                        <a:pt x="706148" y="375726"/>
                      </a:cubicBezTo>
                      <a:cubicBezTo>
                        <a:pt x="708564" y="376934"/>
                        <a:pt x="708564" y="373310"/>
                        <a:pt x="706148" y="369686"/>
                      </a:cubicBezTo>
                      <a:lnTo>
                        <a:pt x="706148" y="369686"/>
                      </a:lnTo>
                      <a:close/>
                      <a:moveTo>
                        <a:pt x="701316" y="380559"/>
                      </a:moveTo>
                      <a:cubicBezTo>
                        <a:pt x="701316" y="379350"/>
                        <a:pt x="701316" y="376934"/>
                        <a:pt x="701316" y="375726"/>
                      </a:cubicBezTo>
                      <a:cubicBezTo>
                        <a:pt x="702523" y="378142"/>
                        <a:pt x="703732" y="380559"/>
                        <a:pt x="704940" y="382975"/>
                      </a:cubicBezTo>
                      <a:cubicBezTo>
                        <a:pt x="704940" y="382975"/>
                        <a:pt x="704940" y="382975"/>
                        <a:pt x="704940" y="382975"/>
                      </a:cubicBezTo>
                      <a:cubicBezTo>
                        <a:pt x="704940" y="384183"/>
                        <a:pt x="704940" y="386599"/>
                        <a:pt x="704940" y="389016"/>
                      </a:cubicBezTo>
                      <a:cubicBezTo>
                        <a:pt x="703732" y="389016"/>
                        <a:pt x="703732" y="387807"/>
                        <a:pt x="702523" y="387807"/>
                      </a:cubicBezTo>
                      <a:cubicBezTo>
                        <a:pt x="702523" y="384183"/>
                        <a:pt x="701316" y="381767"/>
                        <a:pt x="701316" y="380559"/>
                      </a:cubicBezTo>
                      <a:close/>
                      <a:moveTo>
                        <a:pt x="697691" y="380559"/>
                      </a:moveTo>
                      <a:cubicBezTo>
                        <a:pt x="697691" y="375726"/>
                        <a:pt x="696483" y="369686"/>
                        <a:pt x="696483" y="364853"/>
                      </a:cubicBezTo>
                      <a:cubicBezTo>
                        <a:pt x="697691" y="367269"/>
                        <a:pt x="698899" y="370894"/>
                        <a:pt x="701316" y="373310"/>
                      </a:cubicBezTo>
                      <a:cubicBezTo>
                        <a:pt x="701316" y="373310"/>
                        <a:pt x="701316" y="373310"/>
                        <a:pt x="701316" y="373310"/>
                      </a:cubicBezTo>
                      <a:cubicBezTo>
                        <a:pt x="700107" y="375726"/>
                        <a:pt x="701316" y="378142"/>
                        <a:pt x="701316" y="380559"/>
                      </a:cubicBezTo>
                      <a:cubicBezTo>
                        <a:pt x="701316" y="381767"/>
                        <a:pt x="701316" y="384183"/>
                        <a:pt x="701316" y="385391"/>
                      </a:cubicBezTo>
                      <a:cubicBezTo>
                        <a:pt x="701316" y="385391"/>
                        <a:pt x="700107" y="384183"/>
                        <a:pt x="700107" y="384183"/>
                      </a:cubicBezTo>
                      <a:cubicBezTo>
                        <a:pt x="697691" y="382975"/>
                        <a:pt x="697691" y="382975"/>
                        <a:pt x="697691" y="380559"/>
                      </a:cubicBezTo>
                      <a:cubicBezTo>
                        <a:pt x="697691" y="381767"/>
                        <a:pt x="697691" y="380559"/>
                        <a:pt x="697691" y="380559"/>
                      </a:cubicBezTo>
                      <a:close/>
                      <a:moveTo>
                        <a:pt x="623995" y="263371"/>
                      </a:moveTo>
                      <a:cubicBezTo>
                        <a:pt x="621579" y="257330"/>
                        <a:pt x="619163" y="251289"/>
                        <a:pt x="616747" y="245249"/>
                      </a:cubicBezTo>
                      <a:cubicBezTo>
                        <a:pt x="619163" y="251289"/>
                        <a:pt x="621579" y="257330"/>
                        <a:pt x="623995" y="263371"/>
                      </a:cubicBezTo>
                      <a:cubicBezTo>
                        <a:pt x="627620" y="269411"/>
                        <a:pt x="628828" y="276660"/>
                        <a:pt x="632452" y="282701"/>
                      </a:cubicBezTo>
                      <a:cubicBezTo>
                        <a:pt x="632452" y="283909"/>
                        <a:pt x="633660" y="282701"/>
                        <a:pt x="633660" y="282701"/>
                      </a:cubicBezTo>
                      <a:cubicBezTo>
                        <a:pt x="633660" y="276660"/>
                        <a:pt x="631245" y="271828"/>
                        <a:pt x="628828" y="266995"/>
                      </a:cubicBezTo>
                      <a:cubicBezTo>
                        <a:pt x="627620" y="265787"/>
                        <a:pt x="627620" y="263371"/>
                        <a:pt x="626412" y="262163"/>
                      </a:cubicBezTo>
                      <a:cubicBezTo>
                        <a:pt x="626412" y="262163"/>
                        <a:pt x="626412" y="263371"/>
                        <a:pt x="626412" y="263371"/>
                      </a:cubicBezTo>
                      <a:cubicBezTo>
                        <a:pt x="631245" y="273036"/>
                        <a:pt x="634869" y="281492"/>
                        <a:pt x="637285" y="292366"/>
                      </a:cubicBezTo>
                      <a:cubicBezTo>
                        <a:pt x="637285" y="293574"/>
                        <a:pt x="638493" y="293574"/>
                        <a:pt x="638493" y="292366"/>
                      </a:cubicBezTo>
                      <a:cubicBezTo>
                        <a:pt x="637285" y="287533"/>
                        <a:pt x="636077" y="282701"/>
                        <a:pt x="634869" y="277868"/>
                      </a:cubicBezTo>
                      <a:cubicBezTo>
                        <a:pt x="634869" y="277868"/>
                        <a:pt x="634869" y="277868"/>
                        <a:pt x="634869" y="277868"/>
                      </a:cubicBezTo>
                      <a:cubicBezTo>
                        <a:pt x="637285" y="281492"/>
                        <a:pt x="638493" y="286325"/>
                        <a:pt x="639701" y="289949"/>
                      </a:cubicBezTo>
                      <a:cubicBezTo>
                        <a:pt x="639701" y="289949"/>
                        <a:pt x="640909" y="289949"/>
                        <a:pt x="640909" y="289949"/>
                      </a:cubicBezTo>
                      <a:cubicBezTo>
                        <a:pt x="642117" y="285117"/>
                        <a:pt x="638493" y="280285"/>
                        <a:pt x="637285" y="275452"/>
                      </a:cubicBezTo>
                      <a:cubicBezTo>
                        <a:pt x="636077" y="274244"/>
                        <a:pt x="636077" y="271828"/>
                        <a:pt x="634869" y="270619"/>
                      </a:cubicBezTo>
                      <a:cubicBezTo>
                        <a:pt x="634869" y="271828"/>
                        <a:pt x="636077" y="271828"/>
                        <a:pt x="636077" y="273036"/>
                      </a:cubicBezTo>
                      <a:cubicBezTo>
                        <a:pt x="643326" y="283909"/>
                        <a:pt x="643326" y="297198"/>
                        <a:pt x="644534" y="310488"/>
                      </a:cubicBezTo>
                      <a:cubicBezTo>
                        <a:pt x="644534" y="312904"/>
                        <a:pt x="648158" y="312904"/>
                        <a:pt x="648158" y="309279"/>
                      </a:cubicBezTo>
                      <a:cubicBezTo>
                        <a:pt x="646950" y="300822"/>
                        <a:pt x="646950" y="291158"/>
                        <a:pt x="644534" y="282701"/>
                      </a:cubicBezTo>
                      <a:cubicBezTo>
                        <a:pt x="646950" y="288741"/>
                        <a:pt x="649366" y="297198"/>
                        <a:pt x="650574" y="303239"/>
                      </a:cubicBezTo>
                      <a:cubicBezTo>
                        <a:pt x="650574" y="305655"/>
                        <a:pt x="650574" y="310488"/>
                        <a:pt x="651782" y="312904"/>
                      </a:cubicBezTo>
                      <a:cubicBezTo>
                        <a:pt x="652991" y="317736"/>
                        <a:pt x="652991" y="321361"/>
                        <a:pt x="652991" y="326193"/>
                      </a:cubicBezTo>
                      <a:cubicBezTo>
                        <a:pt x="652991" y="327401"/>
                        <a:pt x="655407" y="327401"/>
                        <a:pt x="655407" y="326193"/>
                      </a:cubicBezTo>
                      <a:cubicBezTo>
                        <a:pt x="655407" y="314112"/>
                        <a:pt x="654199" y="299614"/>
                        <a:pt x="650574" y="287533"/>
                      </a:cubicBezTo>
                      <a:cubicBezTo>
                        <a:pt x="654199" y="298406"/>
                        <a:pt x="657823" y="310488"/>
                        <a:pt x="659031" y="322569"/>
                      </a:cubicBezTo>
                      <a:cubicBezTo>
                        <a:pt x="659031" y="324985"/>
                        <a:pt x="662656" y="324985"/>
                        <a:pt x="662656" y="322569"/>
                      </a:cubicBezTo>
                      <a:cubicBezTo>
                        <a:pt x="660239" y="305655"/>
                        <a:pt x="655407" y="287533"/>
                        <a:pt x="648158" y="270619"/>
                      </a:cubicBezTo>
                      <a:cubicBezTo>
                        <a:pt x="650574" y="274244"/>
                        <a:pt x="651782" y="277868"/>
                        <a:pt x="654199" y="281492"/>
                      </a:cubicBezTo>
                      <a:cubicBezTo>
                        <a:pt x="657823" y="287533"/>
                        <a:pt x="660239" y="294782"/>
                        <a:pt x="662656" y="302031"/>
                      </a:cubicBezTo>
                      <a:cubicBezTo>
                        <a:pt x="665072" y="310488"/>
                        <a:pt x="665072" y="320153"/>
                        <a:pt x="666280" y="329817"/>
                      </a:cubicBezTo>
                      <a:cubicBezTo>
                        <a:pt x="666280" y="331026"/>
                        <a:pt x="667488" y="331026"/>
                        <a:pt x="667488" y="329817"/>
                      </a:cubicBezTo>
                      <a:cubicBezTo>
                        <a:pt x="669904" y="317736"/>
                        <a:pt x="666280" y="303239"/>
                        <a:pt x="661448" y="291158"/>
                      </a:cubicBezTo>
                      <a:cubicBezTo>
                        <a:pt x="662656" y="293574"/>
                        <a:pt x="662656" y="294782"/>
                        <a:pt x="663863" y="297198"/>
                      </a:cubicBezTo>
                      <a:cubicBezTo>
                        <a:pt x="666280" y="304447"/>
                        <a:pt x="667488" y="311695"/>
                        <a:pt x="669904" y="320153"/>
                      </a:cubicBezTo>
                      <a:cubicBezTo>
                        <a:pt x="672320" y="331026"/>
                        <a:pt x="671113" y="340691"/>
                        <a:pt x="672320" y="351564"/>
                      </a:cubicBezTo>
                      <a:cubicBezTo>
                        <a:pt x="672320" y="352772"/>
                        <a:pt x="673529" y="352772"/>
                        <a:pt x="674737" y="351564"/>
                      </a:cubicBezTo>
                      <a:cubicBezTo>
                        <a:pt x="675945" y="343107"/>
                        <a:pt x="674737" y="331026"/>
                        <a:pt x="673529" y="322569"/>
                      </a:cubicBezTo>
                      <a:cubicBezTo>
                        <a:pt x="672320" y="317736"/>
                        <a:pt x="672320" y="312904"/>
                        <a:pt x="671113" y="309279"/>
                      </a:cubicBezTo>
                      <a:cubicBezTo>
                        <a:pt x="671113" y="309279"/>
                        <a:pt x="671113" y="309279"/>
                        <a:pt x="671113" y="310488"/>
                      </a:cubicBezTo>
                      <a:cubicBezTo>
                        <a:pt x="671113" y="310488"/>
                        <a:pt x="671113" y="310488"/>
                        <a:pt x="671113" y="310488"/>
                      </a:cubicBezTo>
                      <a:cubicBezTo>
                        <a:pt x="673529" y="318944"/>
                        <a:pt x="675945" y="326193"/>
                        <a:pt x="677153" y="334650"/>
                      </a:cubicBezTo>
                      <a:cubicBezTo>
                        <a:pt x="678361" y="341899"/>
                        <a:pt x="678361" y="350356"/>
                        <a:pt x="680777" y="357604"/>
                      </a:cubicBezTo>
                      <a:cubicBezTo>
                        <a:pt x="680777" y="358813"/>
                        <a:pt x="681985" y="358813"/>
                        <a:pt x="681985" y="357604"/>
                      </a:cubicBezTo>
                      <a:cubicBezTo>
                        <a:pt x="683194" y="350356"/>
                        <a:pt x="680777" y="341899"/>
                        <a:pt x="679570" y="334650"/>
                      </a:cubicBezTo>
                      <a:lnTo>
                        <a:pt x="679570" y="334650"/>
                      </a:lnTo>
                      <a:cubicBezTo>
                        <a:pt x="681985" y="347939"/>
                        <a:pt x="684402" y="360020"/>
                        <a:pt x="685610" y="373310"/>
                      </a:cubicBezTo>
                      <a:cubicBezTo>
                        <a:pt x="685610" y="373310"/>
                        <a:pt x="685610" y="373310"/>
                        <a:pt x="685610" y="373310"/>
                      </a:cubicBezTo>
                      <a:cubicBezTo>
                        <a:pt x="685610" y="373310"/>
                        <a:pt x="685610" y="373310"/>
                        <a:pt x="685610" y="373310"/>
                      </a:cubicBezTo>
                      <a:lnTo>
                        <a:pt x="685610" y="373310"/>
                      </a:lnTo>
                      <a:cubicBezTo>
                        <a:pt x="685610" y="374518"/>
                        <a:pt x="686818" y="375726"/>
                        <a:pt x="688026" y="374518"/>
                      </a:cubicBezTo>
                      <a:cubicBezTo>
                        <a:pt x="688026" y="374518"/>
                        <a:pt x="688026" y="374518"/>
                        <a:pt x="688026" y="374518"/>
                      </a:cubicBezTo>
                      <a:cubicBezTo>
                        <a:pt x="688026" y="374518"/>
                        <a:pt x="688026" y="373310"/>
                        <a:pt x="688026" y="373310"/>
                      </a:cubicBezTo>
                      <a:cubicBezTo>
                        <a:pt x="686818" y="363645"/>
                        <a:pt x="685610" y="353980"/>
                        <a:pt x="683194" y="344315"/>
                      </a:cubicBezTo>
                      <a:cubicBezTo>
                        <a:pt x="685610" y="349147"/>
                        <a:pt x="686818" y="353980"/>
                        <a:pt x="689234" y="358813"/>
                      </a:cubicBezTo>
                      <a:cubicBezTo>
                        <a:pt x="689234" y="366061"/>
                        <a:pt x="690442" y="374518"/>
                        <a:pt x="691651" y="381767"/>
                      </a:cubicBezTo>
                      <a:cubicBezTo>
                        <a:pt x="691651" y="382975"/>
                        <a:pt x="691651" y="382975"/>
                        <a:pt x="692859" y="382975"/>
                      </a:cubicBezTo>
                      <a:cubicBezTo>
                        <a:pt x="692859" y="382975"/>
                        <a:pt x="692859" y="382975"/>
                        <a:pt x="692859" y="382975"/>
                      </a:cubicBezTo>
                      <a:cubicBezTo>
                        <a:pt x="685610" y="379350"/>
                        <a:pt x="679570" y="375726"/>
                        <a:pt x="672320" y="370894"/>
                      </a:cubicBezTo>
                      <a:cubicBezTo>
                        <a:pt x="660239" y="361229"/>
                        <a:pt x="657823" y="344315"/>
                        <a:pt x="651782" y="329817"/>
                      </a:cubicBezTo>
                      <a:cubicBezTo>
                        <a:pt x="649366" y="324985"/>
                        <a:pt x="646950" y="320153"/>
                        <a:pt x="644534" y="315320"/>
                      </a:cubicBezTo>
                      <a:cubicBezTo>
                        <a:pt x="639701" y="306863"/>
                        <a:pt x="637285" y="297198"/>
                        <a:pt x="633660" y="288741"/>
                      </a:cubicBezTo>
                      <a:cubicBezTo>
                        <a:pt x="630036" y="280285"/>
                        <a:pt x="626412" y="271828"/>
                        <a:pt x="623995" y="263371"/>
                      </a:cubicBezTo>
                      <a:lnTo>
                        <a:pt x="623995" y="263371"/>
                      </a:lnTo>
                      <a:close/>
                      <a:moveTo>
                        <a:pt x="588960" y="281492"/>
                      </a:moveTo>
                      <a:cubicBezTo>
                        <a:pt x="587752" y="275452"/>
                        <a:pt x="587752" y="268203"/>
                        <a:pt x="585335" y="262163"/>
                      </a:cubicBezTo>
                      <a:cubicBezTo>
                        <a:pt x="581711" y="253706"/>
                        <a:pt x="574463" y="247665"/>
                        <a:pt x="567214" y="246457"/>
                      </a:cubicBezTo>
                      <a:cubicBezTo>
                        <a:pt x="564798" y="245249"/>
                        <a:pt x="561173" y="244041"/>
                        <a:pt x="558757" y="244041"/>
                      </a:cubicBezTo>
                      <a:cubicBezTo>
                        <a:pt x="563589" y="223503"/>
                        <a:pt x="582920" y="229543"/>
                        <a:pt x="596209" y="221086"/>
                      </a:cubicBezTo>
                      <a:cubicBezTo>
                        <a:pt x="596209" y="221086"/>
                        <a:pt x="596209" y="221086"/>
                        <a:pt x="596209" y="222294"/>
                      </a:cubicBezTo>
                      <a:cubicBezTo>
                        <a:pt x="596209" y="222294"/>
                        <a:pt x="596209" y="222294"/>
                        <a:pt x="596209" y="222294"/>
                      </a:cubicBezTo>
                      <a:cubicBezTo>
                        <a:pt x="593792" y="225919"/>
                        <a:pt x="591376" y="227127"/>
                        <a:pt x="587752" y="228335"/>
                      </a:cubicBezTo>
                      <a:cubicBezTo>
                        <a:pt x="584128" y="229543"/>
                        <a:pt x="581711" y="230751"/>
                        <a:pt x="578087" y="231960"/>
                      </a:cubicBezTo>
                      <a:cubicBezTo>
                        <a:pt x="576879" y="231960"/>
                        <a:pt x="576879" y="235584"/>
                        <a:pt x="579295" y="234376"/>
                      </a:cubicBezTo>
                      <a:cubicBezTo>
                        <a:pt x="581711" y="234376"/>
                        <a:pt x="584128" y="233168"/>
                        <a:pt x="586544" y="233168"/>
                      </a:cubicBezTo>
                      <a:cubicBezTo>
                        <a:pt x="588960" y="233168"/>
                        <a:pt x="591376" y="233168"/>
                        <a:pt x="592585" y="231960"/>
                      </a:cubicBezTo>
                      <a:cubicBezTo>
                        <a:pt x="593792" y="231960"/>
                        <a:pt x="595001" y="230751"/>
                        <a:pt x="596209" y="230751"/>
                      </a:cubicBezTo>
                      <a:cubicBezTo>
                        <a:pt x="593792" y="233168"/>
                        <a:pt x="590168" y="234376"/>
                        <a:pt x="587752" y="235584"/>
                      </a:cubicBezTo>
                      <a:cubicBezTo>
                        <a:pt x="584128" y="238000"/>
                        <a:pt x="579295" y="239208"/>
                        <a:pt x="576879" y="244041"/>
                      </a:cubicBezTo>
                      <a:cubicBezTo>
                        <a:pt x="576879" y="245249"/>
                        <a:pt x="576879" y="246457"/>
                        <a:pt x="578087" y="245249"/>
                      </a:cubicBezTo>
                      <a:cubicBezTo>
                        <a:pt x="582920" y="242833"/>
                        <a:pt x="587752" y="239208"/>
                        <a:pt x="592585" y="236792"/>
                      </a:cubicBezTo>
                      <a:cubicBezTo>
                        <a:pt x="593792" y="235584"/>
                        <a:pt x="596209" y="234376"/>
                        <a:pt x="597417" y="233168"/>
                      </a:cubicBezTo>
                      <a:cubicBezTo>
                        <a:pt x="595001" y="235584"/>
                        <a:pt x="593792" y="238000"/>
                        <a:pt x="592585" y="240416"/>
                      </a:cubicBezTo>
                      <a:cubicBezTo>
                        <a:pt x="592585" y="241625"/>
                        <a:pt x="592585" y="241625"/>
                        <a:pt x="593792" y="241625"/>
                      </a:cubicBezTo>
                      <a:cubicBezTo>
                        <a:pt x="596209" y="241625"/>
                        <a:pt x="598625" y="238000"/>
                        <a:pt x="601042" y="235584"/>
                      </a:cubicBezTo>
                      <a:cubicBezTo>
                        <a:pt x="602249" y="234376"/>
                        <a:pt x="603457" y="233168"/>
                        <a:pt x="604666" y="230751"/>
                      </a:cubicBezTo>
                      <a:cubicBezTo>
                        <a:pt x="604666" y="230751"/>
                        <a:pt x="604666" y="230751"/>
                        <a:pt x="604666" y="230751"/>
                      </a:cubicBezTo>
                      <a:cubicBezTo>
                        <a:pt x="603457" y="233168"/>
                        <a:pt x="602249" y="235584"/>
                        <a:pt x="602249" y="238000"/>
                      </a:cubicBezTo>
                      <a:cubicBezTo>
                        <a:pt x="602249" y="239208"/>
                        <a:pt x="603457" y="240416"/>
                        <a:pt x="603457" y="240416"/>
                      </a:cubicBezTo>
                      <a:cubicBezTo>
                        <a:pt x="605874" y="239208"/>
                        <a:pt x="607082" y="235584"/>
                        <a:pt x="608290" y="233168"/>
                      </a:cubicBezTo>
                      <a:cubicBezTo>
                        <a:pt x="608290" y="233168"/>
                        <a:pt x="608290" y="233168"/>
                        <a:pt x="608290" y="233168"/>
                      </a:cubicBezTo>
                      <a:cubicBezTo>
                        <a:pt x="608290" y="235584"/>
                        <a:pt x="608290" y="238000"/>
                        <a:pt x="608290" y="239208"/>
                      </a:cubicBezTo>
                      <a:cubicBezTo>
                        <a:pt x="608290" y="241625"/>
                        <a:pt x="607082" y="244041"/>
                        <a:pt x="607082" y="246457"/>
                      </a:cubicBezTo>
                      <a:cubicBezTo>
                        <a:pt x="607082" y="246457"/>
                        <a:pt x="607082" y="246457"/>
                        <a:pt x="608290" y="246457"/>
                      </a:cubicBezTo>
                      <a:cubicBezTo>
                        <a:pt x="610706" y="246457"/>
                        <a:pt x="610706" y="242833"/>
                        <a:pt x="610706" y="240416"/>
                      </a:cubicBezTo>
                      <a:cubicBezTo>
                        <a:pt x="610706" y="239208"/>
                        <a:pt x="610706" y="238000"/>
                        <a:pt x="610706" y="236792"/>
                      </a:cubicBezTo>
                      <a:cubicBezTo>
                        <a:pt x="610706" y="238000"/>
                        <a:pt x="611914" y="239208"/>
                        <a:pt x="611914" y="240416"/>
                      </a:cubicBezTo>
                      <a:cubicBezTo>
                        <a:pt x="611914" y="240416"/>
                        <a:pt x="611914" y="240416"/>
                        <a:pt x="611914" y="241625"/>
                      </a:cubicBezTo>
                      <a:cubicBezTo>
                        <a:pt x="611914" y="241625"/>
                        <a:pt x="611914" y="241625"/>
                        <a:pt x="611914" y="242833"/>
                      </a:cubicBezTo>
                      <a:cubicBezTo>
                        <a:pt x="613123" y="246457"/>
                        <a:pt x="611914" y="252498"/>
                        <a:pt x="611914" y="256122"/>
                      </a:cubicBezTo>
                      <a:cubicBezTo>
                        <a:pt x="611914" y="260955"/>
                        <a:pt x="611914" y="264579"/>
                        <a:pt x="611914" y="269411"/>
                      </a:cubicBezTo>
                      <a:cubicBezTo>
                        <a:pt x="611914" y="274244"/>
                        <a:pt x="610706" y="279076"/>
                        <a:pt x="608290" y="283909"/>
                      </a:cubicBezTo>
                      <a:cubicBezTo>
                        <a:pt x="607082" y="287533"/>
                        <a:pt x="605874" y="291158"/>
                        <a:pt x="603457" y="293574"/>
                      </a:cubicBezTo>
                      <a:cubicBezTo>
                        <a:pt x="601042" y="295990"/>
                        <a:pt x="598625" y="297198"/>
                        <a:pt x="596209" y="297198"/>
                      </a:cubicBezTo>
                      <a:cubicBezTo>
                        <a:pt x="590168" y="294782"/>
                        <a:pt x="590168" y="286325"/>
                        <a:pt x="588960" y="281492"/>
                      </a:cubicBezTo>
                      <a:lnTo>
                        <a:pt x="588960" y="281492"/>
                      </a:lnTo>
                      <a:close/>
                      <a:moveTo>
                        <a:pt x="534595" y="299614"/>
                      </a:moveTo>
                      <a:cubicBezTo>
                        <a:pt x="534595" y="299614"/>
                        <a:pt x="533386" y="298406"/>
                        <a:pt x="533386" y="298406"/>
                      </a:cubicBezTo>
                      <a:cubicBezTo>
                        <a:pt x="534595" y="298406"/>
                        <a:pt x="535803" y="298406"/>
                        <a:pt x="537010" y="298406"/>
                      </a:cubicBezTo>
                      <a:cubicBezTo>
                        <a:pt x="545467" y="298406"/>
                        <a:pt x="553925" y="294782"/>
                        <a:pt x="561173" y="292366"/>
                      </a:cubicBezTo>
                      <a:cubicBezTo>
                        <a:pt x="569630" y="288741"/>
                        <a:pt x="579295" y="283909"/>
                        <a:pt x="586544" y="275452"/>
                      </a:cubicBezTo>
                      <a:cubicBezTo>
                        <a:pt x="586544" y="275452"/>
                        <a:pt x="586544" y="276660"/>
                        <a:pt x="586544" y="276660"/>
                      </a:cubicBezTo>
                      <a:cubicBezTo>
                        <a:pt x="586544" y="276660"/>
                        <a:pt x="586544" y="276660"/>
                        <a:pt x="586544" y="276660"/>
                      </a:cubicBezTo>
                      <a:cubicBezTo>
                        <a:pt x="578087" y="282701"/>
                        <a:pt x="572046" y="289949"/>
                        <a:pt x="563589" y="293574"/>
                      </a:cubicBezTo>
                      <a:cubicBezTo>
                        <a:pt x="557549" y="295990"/>
                        <a:pt x="551508" y="298406"/>
                        <a:pt x="544260" y="299614"/>
                      </a:cubicBezTo>
                      <a:cubicBezTo>
                        <a:pt x="539427" y="300822"/>
                        <a:pt x="537010" y="300822"/>
                        <a:pt x="534595" y="299614"/>
                      </a:cubicBezTo>
                      <a:lnTo>
                        <a:pt x="534595" y="299614"/>
                      </a:lnTo>
                      <a:close/>
                      <a:moveTo>
                        <a:pt x="436736" y="448214"/>
                      </a:moveTo>
                      <a:cubicBezTo>
                        <a:pt x="428279" y="469960"/>
                        <a:pt x="419823" y="492914"/>
                        <a:pt x="412574" y="515869"/>
                      </a:cubicBezTo>
                      <a:cubicBezTo>
                        <a:pt x="412574" y="515869"/>
                        <a:pt x="411366" y="514660"/>
                        <a:pt x="411366" y="514660"/>
                      </a:cubicBezTo>
                      <a:cubicBezTo>
                        <a:pt x="413783" y="508620"/>
                        <a:pt x="414990" y="501371"/>
                        <a:pt x="417407" y="495330"/>
                      </a:cubicBezTo>
                      <a:cubicBezTo>
                        <a:pt x="419823" y="486873"/>
                        <a:pt x="423447" y="479625"/>
                        <a:pt x="425864" y="471168"/>
                      </a:cubicBezTo>
                      <a:cubicBezTo>
                        <a:pt x="425864" y="469960"/>
                        <a:pt x="424655" y="468751"/>
                        <a:pt x="423447" y="469960"/>
                      </a:cubicBezTo>
                      <a:cubicBezTo>
                        <a:pt x="417407" y="483249"/>
                        <a:pt x="413783" y="497747"/>
                        <a:pt x="408950" y="512244"/>
                      </a:cubicBezTo>
                      <a:cubicBezTo>
                        <a:pt x="408950" y="512244"/>
                        <a:pt x="407742" y="511036"/>
                        <a:pt x="407742" y="511036"/>
                      </a:cubicBezTo>
                      <a:cubicBezTo>
                        <a:pt x="411366" y="500163"/>
                        <a:pt x="413783" y="490498"/>
                        <a:pt x="417407" y="479625"/>
                      </a:cubicBezTo>
                      <a:cubicBezTo>
                        <a:pt x="417407" y="478417"/>
                        <a:pt x="416198" y="477208"/>
                        <a:pt x="414990" y="478417"/>
                      </a:cubicBezTo>
                      <a:cubicBezTo>
                        <a:pt x="411366" y="488081"/>
                        <a:pt x="407742" y="497747"/>
                        <a:pt x="404117" y="508620"/>
                      </a:cubicBezTo>
                      <a:cubicBezTo>
                        <a:pt x="404117" y="508620"/>
                        <a:pt x="402909" y="507412"/>
                        <a:pt x="402909" y="507412"/>
                      </a:cubicBezTo>
                      <a:cubicBezTo>
                        <a:pt x="413783" y="474792"/>
                        <a:pt x="427072" y="442173"/>
                        <a:pt x="440361" y="411970"/>
                      </a:cubicBezTo>
                      <a:cubicBezTo>
                        <a:pt x="441569" y="410762"/>
                        <a:pt x="443986" y="409554"/>
                        <a:pt x="445193" y="408345"/>
                      </a:cubicBezTo>
                      <a:cubicBezTo>
                        <a:pt x="441569" y="415594"/>
                        <a:pt x="439153" y="422843"/>
                        <a:pt x="435529" y="431300"/>
                      </a:cubicBezTo>
                      <a:cubicBezTo>
                        <a:pt x="435529" y="432508"/>
                        <a:pt x="436736" y="433716"/>
                        <a:pt x="436736" y="432508"/>
                      </a:cubicBezTo>
                      <a:cubicBezTo>
                        <a:pt x="437945" y="430092"/>
                        <a:pt x="440361" y="427675"/>
                        <a:pt x="441569" y="424051"/>
                      </a:cubicBezTo>
                      <a:cubicBezTo>
                        <a:pt x="435529" y="437341"/>
                        <a:pt x="430696" y="450630"/>
                        <a:pt x="424655" y="465127"/>
                      </a:cubicBezTo>
                      <a:cubicBezTo>
                        <a:pt x="424655" y="466335"/>
                        <a:pt x="425864" y="467544"/>
                        <a:pt x="427072" y="466335"/>
                      </a:cubicBezTo>
                      <a:cubicBezTo>
                        <a:pt x="437945" y="437341"/>
                        <a:pt x="450026" y="410762"/>
                        <a:pt x="464523" y="384183"/>
                      </a:cubicBezTo>
                      <a:cubicBezTo>
                        <a:pt x="480229" y="356396"/>
                        <a:pt x="498351" y="332234"/>
                        <a:pt x="515264" y="306863"/>
                      </a:cubicBezTo>
                      <a:cubicBezTo>
                        <a:pt x="516473" y="305655"/>
                        <a:pt x="514057" y="303239"/>
                        <a:pt x="512848" y="304447"/>
                      </a:cubicBezTo>
                      <a:cubicBezTo>
                        <a:pt x="492311" y="327401"/>
                        <a:pt x="475397" y="353980"/>
                        <a:pt x="460899" y="381767"/>
                      </a:cubicBezTo>
                      <a:cubicBezTo>
                        <a:pt x="460899" y="381767"/>
                        <a:pt x="460899" y="381767"/>
                        <a:pt x="460899" y="380559"/>
                      </a:cubicBezTo>
                      <a:cubicBezTo>
                        <a:pt x="462107" y="378142"/>
                        <a:pt x="463315" y="375726"/>
                        <a:pt x="464523" y="373310"/>
                      </a:cubicBezTo>
                      <a:cubicBezTo>
                        <a:pt x="474189" y="355188"/>
                        <a:pt x="485061" y="338274"/>
                        <a:pt x="494726" y="321361"/>
                      </a:cubicBezTo>
                      <a:cubicBezTo>
                        <a:pt x="494726" y="321361"/>
                        <a:pt x="494726" y="320153"/>
                        <a:pt x="493518" y="320153"/>
                      </a:cubicBezTo>
                      <a:cubicBezTo>
                        <a:pt x="480229" y="334650"/>
                        <a:pt x="470564" y="352772"/>
                        <a:pt x="460899" y="370894"/>
                      </a:cubicBezTo>
                      <a:cubicBezTo>
                        <a:pt x="460899" y="369686"/>
                        <a:pt x="460899" y="367269"/>
                        <a:pt x="460899" y="366061"/>
                      </a:cubicBezTo>
                      <a:cubicBezTo>
                        <a:pt x="477813" y="335858"/>
                        <a:pt x="497143" y="308071"/>
                        <a:pt x="518889" y="282701"/>
                      </a:cubicBezTo>
                      <a:cubicBezTo>
                        <a:pt x="518889" y="283909"/>
                        <a:pt x="518889" y="283909"/>
                        <a:pt x="520097" y="283909"/>
                      </a:cubicBezTo>
                      <a:cubicBezTo>
                        <a:pt x="521305" y="288741"/>
                        <a:pt x="524929" y="293574"/>
                        <a:pt x="527346" y="297198"/>
                      </a:cubicBezTo>
                      <a:cubicBezTo>
                        <a:pt x="509224" y="312904"/>
                        <a:pt x="493518" y="333442"/>
                        <a:pt x="480229" y="355188"/>
                      </a:cubicBezTo>
                      <a:cubicBezTo>
                        <a:pt x="464523" y="385391"/>
                        <a:pt x="450026" y="415594"/>
                        <a:pt x="436736" y="448214"/>
                      </a:cubicBezTo>
                      <a:lnTo>
                        <a:pt x="436736" y="448214"/>
                      </a:lnTo>
                      <a:close/>
                      <a:moveTo>
                        <a:pt x="422239" y="598021"/>
                      </a:moveTo>
                      <a:cubicBezTo>
                        <a:pt x="422239" y="598021"/>
                        <a:pt x="422239" y="599229"/>
                        <a:pt x="422239" y="598021"/>
                      </a:cubicBezTo>
                      <a:cubicBezTo>
                        <a:pt x="422239" y="599229"/>
                        <a:pt x="422239" y="600437"/>
                        <a:pt x="422239" y="601645"/>
                      </a:cubicBezTo>
                      <a:cubicBezTo>
                        <a:pt x="422239" y="601645"/>
                        <a:pt x="422239" y="602853"/>
                        <a:pt x="422239" y="602853"/>
                      </a:cubicBezTo>
                      <a:cubicBezTo>
                        <a:pt x="422239" y="604061"/>
                        <a:pt x="422239" y="605270"/>
                        <a:pt x="422239" y="606478"/>
                      </a:cubicBezTo>
                      <a:cubicBezTo>
                        <a:pt x="422239" y="606478"/>
                        <a:pt x="422239" y="606478"/>
                        <a:pt x="422239" y="607686"/>
                      </a:cubicBezTo>
                      <a:cubicBezTo>
                        <a:pt x="422239" y="608894"/>
                        <a:pt x="422239" y="610102"/>
                        <a:pt x="422239" y="612518"/>
                      </a:cubicBezTo>
                      <a:cubicBezTo>
                        <a:pt x="422239" y="613726"/>
                        <a:pt x="422239" y="614934"/>
                        <a:pt x="422239" y="614934"/>
                      </a:cubicBezTo>
                      <a:cubicBezTo>
                        <a:pt x="421031" y="614934"/>
                        <a:pt x="419823" y="614934"/>
                        <a:pt x="418615" y="614934"/>
                      </a:cubicBezTo>
                      <a:cubicBezTo>
                        <a:pt x="417407" y="614934"/>
                        <a:pt x="416198" y="614934"/>
                        <a:pt x="414990" y="613726"/>
                      </a:cubicBezTo>
                      <a:cubicBezTo>
                        <a:pt x="413783" y="612518"/>
                        <a:pt x="413783" y="611310"/>
                        <a:pt x="412574" y="611310"/>
                      </a:cubicBezTo>
                      <a:cubicBezTo>
                        <a:pt x="412574" y="611310"/>
                        <a:pt x="411366" y="611310"/>
                        <a:pt x="411366" y="610102"/>
                      </a:cubicBezTo>
                      <a:cubicBezTo>
                        <a:pt x="411366" y="610102"/>
                        <a:pt x="410158" y="610102"/>
                        <a:pt x="410158" y="610102"/>
                      </a:cubicBezTo>
                      <a:cubicBezTo>
                        <a:pt x="408950" y="610102"/>
                        <a:pt x="408950" y="611310"/>
                        <a:pt x="408950" y="612518"/>
                      </a:cubicBezTo>
                      <a:cubicBezTo>
                        <a:pt x="408950" y="612518"/>
                        <a:pt x="408950" y="612518"/>
                        <a:pt x="408950" y="612518"/>
                      </a:cubicBezTo>
                      <a:cubicBezTo>
                        <a:pt x="407742" y="612518"/>
                        <a:pt x="407742" y="612518"/>
                        <a:pt x="406533" y="612518"/>
                      </a:cubicBezTo>
                      <a:cubicBezTo>
                        <a:pt x="406533" y="612518"/>
                        <a:pt x="406533" y="612518"/>
                        <a:pt x="406533" y="612518"/>
                      </a:cubicBezTo>
                      <a:cubicBezTo>
                        <a:pt x="406533" y="612518"/>
                        <a:pt x="406533" y="612518"/>
                        <a:pt x="406533" y="612518"/>
                      </a:cubicBezTo>
                      <a:cubicBezTo>
                        <a:pt x="405326" y="611310"/>
                        <a:pt x="404117" y="610102"/>
                        <a:pt x="402909" y="608894"/>
                      </a:cubicBezTo>
                      <a:cubicBezTo>
                        <a:pt x="402909" y="607686"/>
                        <a:pt x="401701" y="607686"/>
                        <a:pt x="400493" y="607686"/>
                      </a:cubicBezTo>
                      <a:cubicBezTo>
                        <a:pt x="400493" y="607686"/>
                        <a:pt x="399285" y="607686"/>
                        <a:pt x="399285" y="607686"/>
                      </a:cubicBezTo>
                      <a:cubicBezTo>
                        <a:pt x="399285" y="608894"/>
                        <a:pt x="399285" y="611310"/>
                        <a:pt x="400493" y="612518"/>
                      </a:cubicBezTo>
                      <a:cubicBezTo>
                        <a:pt x="399285" y="612518"/>
                        <a:pt x="399285" y="612518"/>
                        <a:pt x="398076" y="612518"/>
                      </a:cubicBezTo>
                      <a:cubicBezTo>
                        <a:pt x="396869" y="611310"/>
                        <a:pt x="394452" y="608894"/>
                        <a:pt x="393244" y="607686"/>
                      </a:cubicBezTo>
                      <a:cubicBezTo>
                        <a:pt x="392036" y="606478"/>
                        <a:pt x="389620" y="605270"/>
                        <a:pt x="388412" y="602853"/>
                      </a:cubicBezTo>
                      <a:cubicBezTo>
                        <a:pt x="387204" y="601645"/>
                        <a:pt x="387204" y="601645"/>
                        <a:pt x="385995" y="600437"/>
                      </a:cubicBezTo>
                      <a:cubicBezTo>
                        <a:pt x="385995" y="600437"/>
                        <a:pt x="384787" y="599229"/>
                        <a:pt x="384787" y="599229"/>
                      </a:cubicBezTo>
                      <a:cubicBezTo>
                        <a:pt x="383579" y="598021"/>
                        <a:pt x="383579" y="596813"/>
                        <a:pt x="382371" y="595604"/>
                      </a:cubicBezTo>
                      <a:cubicBezTo>
                        <a:pt x="382371" y="595604"/>
                        <a:pt x="382371" y="595604"/>
                        <a:pt x="382371" y="595604"/>
                      </a:cubicBezTo>
                      <a:cubicBezTo>
                        <a:pt x="382371" y="595604"/>
                        <a:pt x="381163" y="595604"/>
                        <a:pt x="381163" y="596813"/>
                      </a:cubicBezTo>
                      <a:cubicBezTo>
                        <a:pt x="381163" y="596813"/>
                        <a:pt x="381163" y="596813"/>
                        <a:pt x="381163" y="598021"/>
                      </a:cubicBezTo>
                      <a:cubicBezTo>
                        <a:pt x="381163" y="600437"/>
                        <a:pt x="382371" y="601645"/>
                        <a:pt x="383579" y="604061"/>
                      </a:cubicBezTo>
                      <a:cubicBezTo>
                        <a:pt x="383579" y="604061"/>
                        <a:pt x="384787" y="605270"/>
                        <a:pt x="384787" y="605270"/>
                      </a:cubicBezTo>
                      <a:cubicBezTo>
                        <a:pt x="384787" y="606478"/>
                        <a:pt x="385995" y="606478"/>
                        <a:pt x="385995" y="607686"/>
                      </a:cubicBezTo>
                      <a:cubicBezTo>
                        <a:pt x="385995" y="607686"/>
                        <a:pt x="385995" y="607686"/>
                        <a:pt x="387204" y="608894"/>
                      </a:cubicBezTo>
                      <a:cubicBezTo>
                        <a:pt x="388412" y="610102"/>
                        <a:pt x="389620" y="611310"/>
                        <a:pt x="390828" y="612518"/>
                      </a:cubicBezTo>
                      <a:cubicBezTo>
                        <a:pt x="389620" y="612518"/>
                        <a:pt x="388412" y="612518"/>
                        <a:pt x="387204" y="612518"/>
                      </a:cubicBezTo>
                      <a:cubicBezTo>
                        <a:pt x="387204" y="612518"/>
                        <a:pt x="387204" y="612518"/>
                        <a:pt x="387204" y="611310"/>
                      </a:cubicBezTo>
                      <a:cubicBezTo>
                        <a:pt x="387204" y="611310"/>
                        <a:pt x="385995" y="610102"/>
                        <a:pt x="385995" y="610102"/>
                      </a:cubicBezTo>
                      <a:cubicBezTo>
                        <a:pt x="384787" y="608894"/>
                        <a:pt x="384787" y="608894"/>
                        <a:pt x="383579" y="607686"/>
                      </a:cubicBezTo>
                      <a:cubicBezTo>
                        <a:pt x="383579" y="607686"/>
                        <a:pt x="382371" y="606478"/>
                        <a:pt x="382371" y="606478"/>
                      </a:cubicBezTo>
                      <a:cubicBezTo>
                        <a:pt x="381163" y="605270"/>
                        <a:pt x="379955" y="604061"/>
                        <a:pt x="378747" y="604061"/>
                      </a:cubicBezTo>
                      <a:cubicBezTo>
                        <a:pt x="378747" y="604061"/>
                        <a:pt x="378747" y="604061"/>
                        <a:pt x="378747" y="604061"/>
                      </a:cubicBezTo>
                      <a:cubicBezTo>
                        <a:pt x="377539" y="602853"/>
                        <a:pt x="377539" y="602853"/>
                        <a:pt x="376330" y="601645"/>
                      </a:cubicBezTo>
                      <a:cubicBezTo>
                        <a:pt x="376330" y="601645"/>
                        <a:pt x="376330" y="601645"/>
                        <a:pt x="376330" y="601645"/>
                      </a:cubicBezTo>
                      <a:cubicBezTo>
                        <a:pt x="376330" y="600437"/>
                        <a:pt x="375122" y="600437"/>
                        <a:pt x="375122" y="599229"/>
                      </a:cubicBezTo>
                      <a:cubicBezTo>
                        <a:pt x="373914" y="598021"/>
                        <a:pt x="372706" y="596813"/>
                        <a:pt x="372706" y="595604"/>
                      </a:cubicBezTo>
                      <a:cubicBezTo>
                        <a:pt x="371498" y="593188"/>
                        <a:pt x="370290" y="590772"/>
                        <a:pt x="369082" y="587148"/>
                      </a:cubicBezTo>
                      <a:cubicBezTo>
                        <a:pt x="369082" y="585939"/>
                        <a:pt x="366665" y="585939"/>
                        <a:pt x="367873" y="587148"/>
                      </a:cubicBezTo>
                      <a:cubicBezTo>
                        <a:pt x="367873" y="591980"/>
                        <a:pt x="370290" y="595604"/>
                        <a:pt x="372706" y="599229"/>
                      </a:cubicBezTo>
                      <a:cubicBezTo>
                        <a:pt x="373914" y="600437"/>
                        <a:pt x="373914" y="601645"/>
                        <a:pt x="375122" y="602853"/>
                      </a:cubicBezTo>
                      <a:cubicBezTo>
                        <a:pt x="375122" y="602853"/>
                        <a:pt x="375122" y="602853"/>
                        <a:pt x="375122" y="602853"/>
                      </a:cubicBezTo>
                      <a:cubicBezTo>
                        <a:pt x="375122" y="604061"/>
                        <a:pt x="376330" y="604061"/>
                        <a:pt x="376330" y="605270"/>
                      </a:cubicBezTo>
                      <a:cubicBezTo>
                        <a:pt x="376330" y="605270"/>
                        <a:pt x="376330" y="606478"/>
                        <a:pt x="377539" y="606478"/>
                      </a:cubicBezTo>
                      <a:cubicBezTo>
                        <a:pt x="377539" y="606478"/>
                        <a:pt x="377539" y="606478"/>
                        <a:pt x="376330" y="605270"/>
                      </a:cubicBezTo>
                      <a:cubicBezTo>
                        <a:pt x="375122" y="605270"/>
                        <a:pt x="375122" y="604061"/>
                        <a:pt x="373914" y="604061"/>
                      </a:cubicBezTo>
                      <a:cubicBezTo>
                        <a:pt x="372706" y="602853"/>
                        <a:pt x="371498" y="602853"/>
                        <a:pt x="370290" y="601645"/>
                      </a:cubicBezTo>
                      <a:cubicBezTo>
                        <a:pt x="369082" y="600437"/>
                        <a:pt x="366665" y="598021"/>
                        <a:pt x="365458" y="596813"/>
                      </a:cubicBezTo>
                      <a:cubicBezTo>
                        <a:pt x="361833" y="590772"/>
                        <a:pt x="359417" y="584731"/>
                        <a:pt x="357001" y="578691"/>
                      </a:cubicBezTo>
                      <a:cubicBezTo>
                        <a:pt x="357001" y="577482"/>
                        <a:pt x="354584" y="577482"/>
                        <a:pt x="354584" y="578691"/>
                      </a:cubicBezTo>
                      <a:cubicBezTo>
                        <a:pt x="354584" y="585939"/>
                        <a:pt x="358208" y="591980"/>
                        <a:pt x="361833" y="596813"/>
                      </a:cubicBezTo>
                      <a:cubicBezTo>
                        <a:pt x="360625" y="595604"/>
                        <a:pt x="359417" y="594396"/>
                        <a:pt x="358208" y="593188"/>
                      </a:cubicBezTo>
                      <a:cubicBezTo>
                        <a:pt x="357001" y="591980"/>
                        <a:pt x="357001" y="589564"/>
                        <a:pt x="355792" y="588356"/>
                      </a:cubicBezTo>
                      <a:cubicBezTo>
                        <a:pt x="350960" y="581107"/>
                        <a:pt x="349751" y="577482"/>
                        <a:pt x="349751" y="569026"/>
                      </a:cubicBezTo>
                      <a:cubicBezTo>
                        <a:pt x="349751" y="567818"/>
                        <a:pt x="348544" y="567818"/>
                        <a:pt x="348544" y="569026"/>
                      </a:cubicBezTo>
                      <a:cubicBezTo>
                        <a:pt x="347336" y="573858"/>
                        <a:pt x="348544" y="578691"/>
                        <a:pt x="349751" y="583523"/>
                      </a:cubicBezTo>
                      <a:cubicBezTo>
                        <a:pt x="344919" y="577482"/>
                        <a:pt x="341295" y="571442"/>
                        <a:pt x="341295" y="562985"/>
                      </a:cubicBezTo>
                      <a:cubicBezTo>
                        <a:pt x="341295" y="556945"/>
                        <a:pt x="342503" y="550904"/>
                        <a:pt x="340087" y="544863"/>
                      </a:cubicBezTo>
                      <a:cubicBezTo>
                        <a:pt x="336462" y="533990"/>
                        <a:pt x="328005" y="526742"/>
                        <a:pt x="320757" y="520701"/>
                      </a:cubicBezTo>
                      <a:cubicBezTo>
                        <a:pt x="319548" y="519493"/>
                        <a:pt x="317133" y="518285"/>
                        <a:pt x="315924" y="517076"/>
                      </a:cubicBezTo>
                      <a:cubicBezTo>
                        <a:pt x="313508" y="514660"/>
                        <a:pt x="311092" y="513452"/>
                        <a:pt x="308676" y="511036"/>
                      </a:cubicBezTo>
                      <a:cubicBezTo>
                        <a:pt x="308676" y="511036"/>
                        <a:pt x="308676" y="511036"/>
                        <a:pt x="308676" y="511036"/>
                      </a:cubicBezTo>
                      <a:cubicBezTo>
                        <a:pt x="311092" y="508620"/>
                        <a:pt x="312300" y="506203"/>
                        <a:pt x="314716" y="502579"/>
                      </a:cubicBezTo>
                      <a:cubicBezTo>
                        <a:pt x="314716" y="502579"/>
                        <a:pt x="314716" y="502579"/>
                        <a:pt x="314716" y="501371"/>
                      </a:cubicBezTo>
                      <a:cubicBezTo>
                        <a:pt x="315924" y="502579"/>
                        <a:pt x="315924" y="503787"/>
                        <a:pt x="317133" y="504995"/>
                      </a:cubicBezTo>
                      <a:cubicBezTo>
                        <a:pt x="318341" y="507412"/>
                        <a:pt x="320757" y="511036"/>
                        <a:pt x="321965" y="513452"/>
                      </a:cubicBezTo>
                      <a:cubicBezTo>
                        <a:pt x="323173" y="514660"/>
                        <a:pt x="323173" y="513452"/>
                        <a:pt x="323173" y="512244"/>
                      </a:cubicBezTo>
                      <a:cubicBezTo>
                        <a:pt x="323173" y="508620"/>
                        <a:pt x="320757" y="506203"/>
                        <a:pt x="319548" y="503787"/>
                      </a:cubicBezTo>
                      <a:cubicBezTo>
                        <a:pt x="318341" y="502579"/>
                        <a:pt x="318341" y="500163"/>
                        <a:pt x="317133" y="498954"/>
                      </a:cubicBezTo>
                      <a:cubicBezTo>
                        <a:pt x="318341" y="498954"/>
                        <a:pt x="318341" y="500163"/>
                        <a:pt x="319548" y="500163"/>
                      </a:cubicBezTo>
                      <a:cubicBezTo>
                        <a:pt x="323173" y="503787"/>
                        <a:pt x="326798" y="508620"/>
                        <a:pt x="329214" y="513452"/>
                      </a:cubicBezTo>
                      <a:cubicBezTo>
                        <a:pt x="329214" y="514660"/>
                        <a:pt x="331630" y="513452"/>
                        <a:pt x="330422" y="512244"/>
                      </a:cubicBezTo>
                      <a:cubicBezTo>
                        <a:pt x="330422" y="509828"/>
                        <a:pt x="329214" y="507412"/>
                        <a:pt x="328005" y="504995"/>
                      </a:cubicBezTo>
                      <a:cubicBezTo>
                        <a:pt x="328005" y="504995"/>
                        <a:pt x="328005" y="504995"/>
                        <a:pt x="329214" y="506203"/>
                      </a:cubicBezTo>
                      <a:cubicBezTo>
                        <a:pt x="334046" y="512244"/>
                        <a:pt x="335255" y="517076"/>
                        <a:pt x="336462" y="524325"/>
                      </a:cubicBezTo>
                      <a:cubicBezTo>
                        <a:pt x="336462" y="525533"/>
                        <a:pt x="337670" y="525533"/>
                        <a:pt x="338879" y="524325"/>
                      </a:cubicBezTo>
                      <a:cubicBezTo>
                        <a:pt x="340087" y="519493"/>
                        <a:pt x="337670" y="513452"/>
                        <a:pt x="335255" y="508620"/>
                      </a:cubicBezTo>
                      <a:cubicBezTo>
                        <a:pt x="334046" y="507412"/>
                        <a:pt x="334046" y="506203"/>
                        <a:pt x="332838" y="503787"/>
                      </a:cubicBezTo>
                      <a:cubicBezTo>
                        <a:pt x="334046" y="504995"/>
                        <a:pt x="336462" y="506203"/>
                        <a:pt x="337670" y="507412"/>
                      </a:cubicBezTo>
                      <a:cubicBezTo>
                        <a:pt x="338879" y="511036"/>
                        <a:pt x="341295" y="513452"/>
                        <a:pt x="342503" y="517076"/>
                      </a:cubicBezTo>
                      <a:cubicBezTo>
                        <a:pt x="343711" y="520701"/>
                        <a:pt x="343711" y="524325"/>
                        <a:pt x="344919" y="527950"/>
                      </a:cubicBezTo>
                      <a:cubicBezTo>
                        <a:pt x="344919" y="529158"/>
                        <a:pt x="346127" y="529158"/>
                        <a:pt x="347336" y="527950"/>
                      </a:cubicBezTo>
                      <a:cubicBezTo>
                        <a:pt x="347336" y="524325"/>
                        <a:pt x="347336" y="520701"/>
                        <a:pt x="346127" y="517076"/>
                      </a:cubicBezTo>
                      <a:cubicBezTo>
                        <a:pt x="347336" y="518285"/>
                        <a:pt x="348544" y="519493"/>
                        <a:pt x="349751" y="520701"/>
                      </a:cubicBezTo>
                      <a:cubicBezTo>
                        <a:pt x="349751" y="523117"/>
                        <a:pt x="350960" y="525533"/>
                        <a:pt x="350960" y="526742"/>
                      </a:cubicBezTo>
                      <a:cubicBezTo>
                        <a:pt x="352168" y="530366"/>
                        <a:pt x="350960" y="532782"/>
                        <a:pt x="352168" y="536406"/>
                      </a:cubicBezTo>
                      <a:cubicBezTo>
                        <a:pt x="352168" y="537615"/>
                        <a:pt x="353376" y="537615"/>
                        <a:pt x="353376" y="536406"/>
                      </a:cubicBezTo>
                      <a:cubicBezTo>
                        <a:pt x="354584" y="533990"/>
                        <a:pt x="354584" y="530366"/>
                        <a:pt x="353376" y="526742"/>
                      </a:cubicBezTo>
                      <a:cubicBezTo>
                        <a:pt x="353376" y="526742"/>
                        <a:pt x="353376" y="525533"/>
                        <a:pt x="353376" y="525533"/>
                      </a:cubicBezTo>
                      <a:cubicBezTo>
                        <a:pt x="355792" y="530366"/>
                        <a:pt x="359417" y="533990"/>
                        <a:pt x="361833" y="538823"/>
                      </a:cubicBezTo>
                      <a:cubicBezTo>
                        <a:pt x="363041" y="540031"/>
                        <a:pt x="364249" y="538823"/>
                        <a:pt x="364249" y="537615"/>
                      </a:cubicBezTo>
                      <a:cubicBezTo>
                        <a:pt x="357001" y="519493"/>
                        <a:pt x="343711" y="502579"/>
                        <a:pt x="329214" y="495330"/>
                      </a:cubicBezTo>
                      <a:cubicBezTo>
                        <a:pt x="332838" y="495330"/>
                        <a:pt x="335255" y="494122"/>
                        <a:pt x="337670" y="495330"/>
                      </a:cubicBezTo>
                      <a:cubicBezTo>
                        <a:pt x="349751" y="496538"/>
                        <a:pt x="359417" y="508620"/>
                        <a:pt x="370290" y="514660"/>
                      </a:cubicBezTo>
                      <a:cubicBezTo>
                        <a:pt x="372706" y="515869"/>
                        <a:pt x="373914" y="512244"/>
                        <a:pt x="371498" y="511036"/>
                      </a:cubicBezTo>
                      <a:cubicBezTo>
                        <a:pt x="367873" y="508620"/>
                        <a:pt x="364249" y="506203"/>
                        <a:pt x="360625" y="502579"/>
                      </a:cubicBezTo>
                      <a:cubicBezTo>
                        <a:pt x="355792" y="496538"/>
                        <a:pt x="349751" y="491706"/>
                        <a:pt x="343711" y="490498"/>
                      </a:cubicBezTo>
                      <a:cubicBezTo>
                        <a:pt x="337670" y="488081"/>
                        <a:pt x="330422" y="486873"/>
                        <a:pt x="324381" y="486873"/>
                      </a:cubicBezTo>
                      <a:cubicBezTo>
                        <a:pt x="325589" y="486873"/>
                        <a:pt x="326798" y="485665"/>
                        <a:pt x="328005" y="485665"/>
                      </a:cubicBezTo>
                      <a:cubicBezTo>
                        <a:pt x="330422" y="485665"/>
                        <a:pt x="332838" y="485665"/>
                        <a:pt x="334046" y="485665"/>
                      </a:cubicBezTo>
                      <a:cubicBezTo>
                        <a:pt x="336462" y="485665"/>
                        <a:pt x="337670" y="485665"/>
                        <a:pt x="340087" y="485665"/>
                      </a:cubicBezTo>
                      <a:cubicBezTo>
                        <a:pt x="341295" y="485665"/>
                        <a:pt x="342503" y="486873"/>
                        <a:pt x="343711" y="485665"/>
                      </a:cubicBezTo>
                      <a:cubicBezTo>
                        <a:pt x="343711" y="485665"/>
                        <a:pt x="344919" y="484457"/>
                        <a:pt x="343711" y="484457"/>
                      </a:cubicBezTo>
                      <a:cubicBezTo>
                        <a:pt x="342503" y="483249"/>
                        <a:pt x="341295" y="482041"/>
                        <a:pt x="340087" y="482041"/>
                      </a:cubicBezTo>
                      <a:cubicBezTo>
                        <a:pt x="337670" y="482041"/>
                        <a:pt x="335255" y="480833"/>
                        <a:pt x="334046" y="480833"/>
                      </a:cubicBezTo>
                      <a:cubicBezTo>
                        <a:pt x="331630" y="480833"/>
                        <a:pt x="326798" y="479625"/>
                        <a:pt x="324381" y="480833"/>
                      </a:cubicBezTo>
                      <a:cubicBezTo>
                        <a:pt x="324381" y="480833"/>
                        <a:pt x="324381" y="479625"/>
                        <a:pt x="324381" y="479625"/>
                      </a:cubicBezTo>
                      <a:cubicBezTo>
                        <a:pt x="324381" y="479625"/>
                        <a:pt x="324381" y="479625"/>
                        <a:pt x="325589" y="479625"/>
                      </a:cubicBezTo>
                      <a:cubicBezTo>
                        <a:pt x="328005" y="478417"/>
                        <a:pt x="329214" y="479625"/>
                        <a:pt x="331630" y="479625"/>
                      </a:cubicBezTo>
                      <a:cubicBezTo>
                        <a:pt x="334046" y="479625"/>
                        <a:pt x="335255" y="480833"/>
                        <a:pt x="336462" y="479625"/>
                      </a:cubicBezTo>
                      <a:cubicBezTo>
                        <a:pt x="336462" y="479625"/>
                        <a:pt x="336462" y="478417"/>
                        <a:pt x="336462" y="478417"/>
                      </a:cubicBezTo>
                      <a:cubicBezTo>
                        <a:pt x="335255" y="476000"/>
                        <a:pt x="332838" y="476000"/>
                        <a:pt x="330422" y="476000"/>
                      </a:cubicBezTo>
                      <a:cubicBezTo>
                        <a:pt x="328005" y="476000"/>
                        <a:pt x="326798" y="476000"/>
                        <a:pt x="324381" y="476000"/>
                      </a:cubicBezTo>
                      <a:cubicBezTo>
                        <a:pt x="324381" y="476000"/>
                        <a:pt x="324381" y="474792"/>
                        <a:pt x="324381" y="474792"/>
                      </a:cubicBezTo>
                      <a:cubicBezTo>
                        <a:pt x="330422" y="474792"/>
                        <a:pt x="336462" y="477208"/>
                        <a:pt x="342503" y="477208"/>
                      </a:cubicBezTo>
                      <a:cubicBezTo>
                        <a:pt x="349751" y="477208"/>
                        <a:pt x="357001" y="478417"/>
                        <a:pt x="364249" y="480833"/>
                      </a:cubicBezTo>
                      <a:cubicBezTo>
                        <a:pt x="378747" y="485665"/>
                        <a:pt x="390828" y="494122"/>
                        <a:pt x="401701" y="506203"/>
                      </a:cubicBezTo>
                      <a:cubicBezTo>
                        <a:pt x="402909" y="507412"/>
                        <a:pt x="404117" y="508620"/>
                        <a:pt x="404117" y="508620"/>
                      </a:cubicBezTo>
                      <a:cubicBezTo>
                        <a:pt x="404117" y="508620"/>
                        <a:pt x="405326" y="509828"/>
                        <a:pt x="405326" y="509828"/>
                      </a:cubicBezTo>
                      <a:cubicBezTo>
                        <a:pt x="405326" y="509828"/>
                        <a:pt x="406533" y="511036"/>
                        <a:pt x="406533" y="511036"/>
                      </a:cubicBezTo>
                      <a:cubicBezTo>
                        <a:pt x="406533" y="511036"/>
                        <a:pt x="407742" y="512244"/>
                        <a:pt x="407742" y="512244"/>
                      </a:cubicBezTo>
                      <a:cubicBezTo>
                        <a:pt x="407742" y="512244"/>
                        <a:pt x="407742" y="512244"/>
                        <a:pt x="408950" y="513452"/>
                      </a:cubicBezTo>
                      <a:cubicBezTo>
                        <a:pt x="410158" y="514660"/>
                        <a:pt x="410158" y="514660"/>
                        <a:pt x="411366" y="515869"/>
                      </a:cubicBezTo>
                      <a:cubicBezTo>
                        <a:pt x="411366" y="515869"/>
                        <a:pt x="412574" y="517076"/>
                        <a:pt x="412574" y="517076"/>
                      </a:cubicBezTo>
                      <a:cubicBezTo>
                        <a:pt x="413783" y="518285"/>
                        <a:pt x="413783" y="519493"/>
                        <a:pt x="414990" y="520701"/>
                      </a:cubicBezTo>
                      <a:cubicBezTo>
                        <a:pt x="418615" y="525533"/>
                        <a:pt x="421031" y="530366"/>
                        <a:pt x="423447" y="536406"/>
                      </a:cubicBezTo>
                      <a:cubicBezTo>
                        <a:pt x="424655" y="540031"/>
                        <a:pt x="427072" y="543655"/>
                        <a:pt x="428279" y="548488"/>
                      </a:cubicBezTo>
                      <a:cubicBezTo>
                        <a:pt x="431904" y="555736"/>
                        <a:pt x="434320" y="559361"/>
                        <a:pt x="429488" y="567818"/>
                      </a:cubicBezTo>
                      <a:cubicBezTo>
                        <a:pt x="423447" y="578691"/>
                        <a:pt x="422239" y="587148"/>
                        <a:pt x="422239" y="598021"/>
                      </a:cubicBezTo>
                      <a:cubicBezTo>
                        <a:pt x="422239" y="596813"/>
                        <a:pt x="422239" y="596813"/>
                        <a:pt x="422239" y="596813"/>
                      </a:cubicBezTo>
                      <a:cubicBezTo>
                        <a:pt x="421031" y="595604"/>
                        <a:pt x="418615" y="593188"/>
                        <a:pt x="417407" y="591980"/>
                      </a:cubicBezTo>
                      <a:cubicBezTo>
                        <a:pt x="417407" y="589564"/>
                        <a:pt x="416198" y="587148"/>
                        <a:pt x="416198" y="585939"/>
                      </a:cubicBezTo>
                      <a:cubicBezTo>
                        <a:pt x="417407" y="587148"/>
                        <a:pt x="418615" y="587148"/>
                        <a:pt x="419823" y="585939"/>
                      </a:cubicBezTo>
                      <a:cubicBezTo>
                        <a:pt x="419823" y="585939"/>
                        <a:pt x="421031" y="584731"/>
                        <a:pt x="419823" y="583523"/>
                      </a:cubicBezTo>
                      <a:cubicBezTo>
                        <a:pt x="418615" y="582315"/>
                        <a:pt x="417407" y="581107"/>
                        <a:pt x="416198" y="579899"/>
                      </a:cubicBezTo>
                      <a:cubicBezTo>
                        <a:pt x="414990" y="578691"/>
                        <a:pt x="414990" y="577482"/>
                        <a:pt x="414990" y="576275"/>
                      </a:cubicBezTo>
                      <a:cubicBezTo>
                        <a:pt x="414990" y="573858"/>
                        <a:pt x="413783" y="571442"/>
                        <a:pt x="413783" y="569026"/>
                      </a:cubicBezTo>
                      <a:cubicBezTo>
                        <a:pt x="414990" y="571442"/>
                        <a:pt x="417407" y="572650"/>
                        <a:pt x="419823" y="571442"/>
                      </a:cubicBezTo>
                      <a:cubicBezTo>
                        <a:pt x="421031" y="571442"/>
                        <a:pt x="421031" y="570234"/>
                        <a:pt x="419823" y="569026"/>
                      </a:cubicBezTo>
                      <a:cubicBezTo>
                        <a:pt x="418615" y="567818"/>
                        <a:pt x="416198" y="566609"/>
                        <a:pt x="414990" y="564193"/>
                      </a:cubicBezTo>
                      <a:cubicBezTo>
                        <a:pt x="413783" y="562985"/>
                        <a:pt x="413783" y="561777"/>
                        <a:pt x="412574" y="561777"/>
                      </a:cubicBezTo>
                      <a:cubicBezTo>
                        <a:pt x="412574" y="560569"/>
                        <a:pt x="412574" y="559361"/>
                        <a:pt x="411366" y="558153"/>
                      </a:cubicBezTo>
                      <a:cubicBezTo>
                        <a:pt x="412574" y="558153"/>
                        <a:pt x="413783" y="558153"/>
                        <a:pt x="413783" y="558153"/>
                      </a:cubicBezTo>
                      <a:cubicBezTo>
                        <a:pt x="413783" y="558153"/>
                        <a:pt x="414990" y="556945"/>
                        <a:pt x="413783" y="555736"/>
                      </a:cubicBezTo>
                      <a:cubicBezTo>
                        <a:pt x="412574" y="554528"/>
                        <a:pt x="410158" y="552112"/>
                        <a:pt x="408950" y="550904"/>
                      </a:cubicBezTo>
                      <a:cubicBezTo>
                        <a:pt x="408950" y="549696"/>
                        <a:pt x="408950" y="549696"/>
                        <a:pt x="407742" y="548488"/>
                      </a:cubicBezTo>
                      <a:cubicBezTo>
                        <a:pt x="410158" y="549696"/>
                        <a:pt x="412574" y="550904"/>
                        <a:pt x="414990" y="549696"/>
                      </a:cubicBezTo>
                      <a:cubicBezTo>
                        <a:pt x="416198" y="549696"/>
                        <a:pt x="416198" y="547279"/>
                        <a:pt x="414990" y="547279"/>
                      </a:cubicBezTo>
                      <a:cubicBezTo>
                        <a:pt x="412574" y="546072"/>
                        <a:pt x="410158" y="544863"/>
                        <a:pt x="407742" y="543655"/>
                      </a:cubicBezTo>
                      <a:cubicBezTo>
                        <a:pt x="406533" y="543655"/>
                        <a:pt x="406533" y="542447"/>
                        <a:pt x="405326" y="542447"/>
                      </a:cubicBezTo>
                      <a:cubicBezTo>
                        <a:pt x="404117" y="542447"/>
                        <a:pt x="404117" y="541239"/>
                        <a:pt x="402909" y="541239"/>
                      </a:cubicBezTo>
                      <a:cubicBezTo>
                        <a:pt x="402909" y="541239"/>
                        <a:pt x="402909" y="541239"/>
                        <a:pt x="402909" y="540031"/>
                      </a:cubicBezTo>
                      <a:cubicBezTo>
                        <a:pt x="402909" y="540031"/>
                        <a:pt x="402909" y="540031"/>
                        <a:pt x="402909" y="540031"/>
                      </a:cubicBezTo>
                      <a:cubicBezTo>
                        <a:pt x="402909" y="538823"/>
                        <a:pt x="401701" y="538823"/>
                        <a:pt x="401701" y="537615"/>
                      </a:cubicBezTo>
                      <a:cubicBezTo>
                        <a:pt x="401701" y="537615"/>
                        <a:pt x="401701" y="537615"/>
                        <a:pt x="401701" y="537615"/>
                      </a:cubicBezTo>
                      <a:cubicBezTo>
                        <a:pt x="401701" y="537615"/>
                        <a:pt x="401701" y="537615"/>
                        <a:pt x="401701" y="537615"/>
                      </a:cubicBezTo>
                      <a:cubicBezTo>
                        <a:pt x="401701" y="537615"/>
                        <a:pt x="402909" y="537615"/>
                        <a:pt x="402909" y="537615"/>
                      </a:cubicBezTo>
                      <a:cubicBezTo>
                        <a:pt x="404117" y="537615"/>
                        <a:pt x="404117" y="537615"/>
                        <a:pt x="405326" y="537615"/>
                      </a:cubicBezTo>
                      <a:cubicBezTo>
                        <a:pt x="406533" y="537615"/>
                        <a:pt x="406533" y="536406"/>
                        <a:pt x="405326" y="535198"/>
                      </a:cubicBezTo>
                      <a:cubicBezTo>
                        <a:pt x="405326" y="535198"/>
                        <a:pt x="404117" y="533990"/>
                        <a:pt x="404117" y="533990"/>
                      </a:cubicBezTo>
                      <a:cubicBezTo>
                        <a:pt x="404117" y="533990"/>
                        <a:pt x="402909" y="532782"/>
                        <a:pt x="402909" y="532782"/>
                      </a:cubicBezTo>
                      <a:cubicBezTo>
                        <a:pt x="401701" y="532782"/>
                        <a:pt x="400493" y="531574"/>
                        <a:pt x="400493" y="531574"/>
                      </a:cubicBezTo>
                      <a:cubicBezTo>
                        <a:pt x="400493" y="531574"/>
                        <a:pt x="400493" y="531574"/>
                        <a:pt x="400493" y="531574"/>
                      </a:cubicBezTo>
                      <a:cubicBezTo>
                        <a:pt x="400493" y="531574"/>
                        <a:pt x="400493" y="531574"/>
                        <a:pt x="399285" y="531574"/>
                      </a:cubicBezTo>
                      <a:cubicBezTo>
                        <a:pt x="398076" y="531574"/>
                        <a:pt x="396869" y="530366"/>
                        <a:pt x="395661" y="530366"/>
                      </a:cubicBezTo>
                      <a:cubicBezTo>
                        <a:pt x="395661" y="530366"/>
                        <a:pt x="395661" y="530366"/>
                        <a:pt x="395661" y="530366"/>
                      </a:cubicBezTo>
                      <a:cubicBezTo>
                        <a:pt x="395661" y="530366"/>
                        <a:pt x="394452" y="529158"/>
                        <a:pt x="394452" y="529158"/>
                      </a:cubicBezTo>
                      <a:cubicBezTo>
                        <a:pt x="394452" y="529158"/>
                        <a:pt x="393244" y="527950"/>
                        <a:pt x="393244" y="527950"/>
                      </a:cubicBezTo>
                      <a:cubicBezTo>
                        <a:pt x="393244" y="527950"/>
                        <a:pt x="394452" y="527950"/>
                        <a:pt x="394452" y="527950"/>
                      </a:cubicBezTo>
                      <a:cubicBezTo>
                        <a:pt x="395661" y="527950"/>
                        <a:pt x="395661" y="527950"/>
                        <a:pt x="396869" y="527950"/>
                      </a:cubicBezTo>
                      <a:cubicBezTo>
                        <a:pt x="396869" y="527950"/>
                        <a:pt x="396869" y="527950"/>
                        <a:pt x="398076" y="527950"/>
                      </a:cubicBezTo>
                      <a:cubicBezTo>
                        <a:pt x="399285" y="527950"/>
                        <a:pt x="399285" y="526742"/>
                        <a:pt x="398076" y="525533"/>
                      </a:cubicBezTo>
                      <a:cubicBezTo>
                        <a:pt x="398076" y="525533"/>
                        <a:pt x="398076" y="525533"/>
                        <a:pt x="398076" y="525533"/>
                      </a:cubicBezTo>
                      <a:cubicBezTo>
                        <a:pt x="398076" y="525533"/>
                        <a:pt x="396869" y="524325"/>
                        <a:pt x="396869" y="524325"/>
                      </a:cubicBezTo>
                      <a:cubicBezTo>
                        <a:pt x="395661" y="524325"/>
                        <a:pt x="394452" y="523117"/>
                        <a:pt x="393244" y="523117"/>
                      </a:cubicBezTo>
                      <a:cubicBezTo>
                        <a:pt x="393244" y="523117"/>
                        <a:pt x="392036" y="523117"/>
                        <a:pt x="392036" y="523117"/>
                      </a:cubicBezTo>
                      <a:cubicBezTo>
                        <a:pt x="389620" y="521909"/>
                        <a:pt x="387204" y="520701"/>
                        <a:pt x="384787" y="519493"/>
                      </a:cubicBezTo>
                      <a:cubicBezTo>
                        <a:pt x="384787" y="519493"/>
                        <a:pt x="383579" y="519493"/>
                        <a:pt x="383579" y="518285"/>
                      </a:cubicBezTo>
                      <a:cubicBezTo>
                        <a:pt x="384787" y="518285"/>
                        <a:pt x="385995" y="518285"/>
                        <a:pt x="385995" y="518285"/>
                      </a:cubicBezTo>
                      <a:cubicBezTo>
                        <a:pt x="387204" y="518285"/>
                        <a:pt x="387204" y="517076"/>
                        <a:pt x="385995" y="515869"/>
                      </a:cubicBezTo>
                      <a:cubicBezTo>
                        <a:pt x="384787" y="513452"/>
                        <a:pt x="382371" y="513452"/>
                        <a:pt x="381163" y="512244"/>
                      </a:cubicBezTo>
                      <a:cubicBezTo>
                        <a:pt x="377539" y="511036"/>
                        <a:pt x="375122" y="508620"/>
                        <a:pt x="371498" y="507412"/>
                      </a:cubicBezTo>
                      <a:cubicBezTo>
                        <a:pt x="367873" y="503787"/>
                        <a:pt x="363041" y="501371"/>
                        <a:pt x="358208" y="498954"/>
                      </a:cubicBezTo>
                      <a:cubicBezTo>
                        <a:pt x="357001" y="498954"/>
                        <a:pt x="355792" y="501371"/>
                        <a:pt x="357001" y="501371"/>
                      </a:cubicBezTo>
                      <a:cubicBezTo>
                        <a:pt x="366665" y="506203"/>
                        <a:pt x="373914" y="515869"/>
                        <a:pt x="382371" y="521909"/>
                      </a:cubicBezTo>
                      <a:cubicBezTo>
                        <a:pt x="384787" y="524325"/>
                        <a:pt x="388412" y="525533"/>
                        <a:pt x="390828" y="527950"/>
                      </a:cubicBezTo>
                      <a:cubicBezTo>
                        <a:pt x="392036" y="529158"/>
                        <a:pt x="393244" y="530366"/>
                        <a:pt x="393244" y="530366"/>
                      </a:cubicBezTo>
                      <a:cubicBezTo>
                        <a:pt x="393244" y="531574"/>
                        <a:pt x="394452" y="531574"/>
                        <a:pt x="394452" y="532782"/>
                      </a:cubicBezTo>
                      <a:cubicBezTo>
                        <a:pt x="395661" y="533990"/>
                        <a:pt x="395661" y="535198"/>
                        <a:pt x="396869" y="536406"/>
                      </a:cubicBezTo>
                      <a:cubicBezTo>
                        <a:pt x="396869" y="536406"/>
                        <a:pt x="396869" y="536406"/>
                        <a:pt x="396869" y="537615"/>
                      </a:cubicBezTo>
                      <a:cubicBezTo>
                        <a:pt x="398076" y="538823"/>
                        <a:pt x="398076" y="540031"/>
                        <a:pt x="399285" y="541239"/>
                      </a:cubicBezTo>
                      <a:cubicBezTo>
                        <a:pt x="399285" y="542447"/>
                        <a:pt x="400493" y="542447"/>
                        <a:pt x="400493" y="543655"/>
                      </a:cubicBezTo>
                      <a:cubicBezTo>
                        <a:pt x="401701" y="544863"/>
                        <a:pt x="401701" y="547279"/>
                        <a:pt x="402909" y="548488"/>
                      </a:cubicBezTo>
                      <a:cubicBezTo>
                        <a:pt x="402909" y="549696"/>
                        <a:pt x="404117" y="550904"/>
                        <a:pt x="404117" y="553320"/>
                      </a:cubicBezTo>
                      <a:cubicBezTo>
                        <a:pt x="408950" y="567818"/>
                        <a:pt x="406533" y="589564"/>
                        <a:pt x="414990" y="602853"/>
                      </a:cubicBezTo>
                      <a:cubicBezTo>
                        <a:pt x="414990" y="602853"/>
                        <a:pt x="414990" y="604061"/>
                        <a:pt x="414990" y="604061"/>
                      </a:cubicBezTo>
                      <a:cubicBezTo>
                        <a:pt x="416198" y="605270"/>
                        <a:pt x="417407" y="604061"/>
                        <a:pt x="416198" y="602853"/>
                      </a:cubicBezTo>
                      <a:cubicBezTo>
                        <a:pt x="416198" y="602853"/>
                        <a:pt x="416198" y="601645"/>
                        <a:pt x="416198" y="601645"/>
                      </a:cubicBezTo>
                      <a:cubicBezTo>
                        <a:pt x="416198" y="600437"/>
                        <a:pt x="416198" y="599229"/>
                        <a:pt x="414990" y="598021"/>
                      </a:cubicBezTo>
                      <a:cubicBezTo>
                        <a:pt x="419823" y="599229"/>
                        <a:pt x="421031" y="599229"/>
                        <a:pt x="422239" y="598021"/>
                      </a:cubicBezTo>
                      <a:cubicBezTo>
                        <a:pt x="422239" y="599229"/>
                        <a:pt x="422239" y="598021"/>
                        <a:pt x="422239" y="598021"/>
                      </a:cubicBezTo>
                      <a:lnTo>
                        <a:pt x="422239" y="598021"/>
                      </a:lnTo>
                      <a:close/>
                      <a:moveTo>
                        <a:pt x="330422" y="826356"/>
                      </a:moveTo>
                      <a:cubicBezTo>
                        <a:pt x="330422" y="823940"/>
                        <a:pt x="330422" y="821523"/>
                        <a:pt x="330422" y="819107"/>
                      </a:cubicBezTo>
                      <a:cubicBezTo>
                        <a:pt x="332838" y="805818"/>
                        <a:pt x="336462" y="791320"/>
                        <a:pt x="338879" y="778031"/>
                      </a:cubicBezTo>
                      <a:cubicBezTo>
                        <a:pt x="343711" y="755077"/>
                        <a:pt x="349751" y="732122"/>
                        <a:pt x="352168" y="707960"/>
                      </a:cubicBezTo>
                      <a:cubicBezTo>
                        <a:pt x="352168" y="706752"/>
                        <a:pt x="350960" y="705544"/>
                        <a:pt x="350960" y="706752"/>
                      </a:cubicBezTo>
                      <a:cubicBezTo>
                        <a:pt x="358208" y="674132"/>
                        <a:pt x="366665" y="641513"/>
                        <a:pt x="375122" y="608894"/>
                      </a:cubicBezTo>
                      <a:cubicBezTo>
                        <a:pt x="376330" y="608894"/>
                        <a:pt x="376330" y="610102"/>
                        <a:pt x="377539" y="610102"/>
                      </a:cubicBezTo>
                      <a:cubicBezTo>
                        <a:pt x="366665" y="653594"/>
                        <a:pt x="357001" y="697087"/>
                        <a:pt x="349751" y="741787"/>
                      </a:cubicBezTo>
                      <a:cubicBezTo>
                        <a:pt x="349751" y="742995"/>
                        <a:pt x="350960" y="744204"/>
                        <a:pt x="352168" y="744204"/>
                      </a:cubicBezTo>
                      <a:cubicBezTo>
                        <a:pt x="352168" y="746620"/>
                        <a:pt x="350960" y="749036"/>
                        <a:pt x="350960" y="751452"/>
                      </a:cubicBezTo>
                      <a:cubicBezTo>
                        <a:pt x="350960" y="750244"/>
                        <a:pt x="350960" y="749036"/>
                        <a:pt x="350960" y="747828"/>
                      </a:cubicBezTo>
                      <a:cubicBezTo>
                        <a:pt x="350960" y="746620"/>
                        <a:pt x="349751" y="745412"/>
                        <a:pt x="349751" y="746620"/>
                      </a:cubicBezTo>
                      <a:cubicBezTo>
                        <a:pt x="347336" y="752660"/>
                        <a:pt x="347336" y="759909"/>
                        <a:pt x="344919" y="767158"/>
                      </a:cubicBezTo>
                      <a:cubicBezTo>
                        <a:pt x="342503" y="775615"/>
                        <a:pt x="341295" y="785280"/>
                        <a:pt x="340087" y="793737"/>
                      </a:cubicBezTo>
                      <a:cubicBezTo>
                        <a:pt x="335255" y="804610"/>
                        <a:pt x="332838" y="815483"/>
                        <a:pt x="330422" y="826356"/>
                      </a:cubicBezTo>
                      <a:lnTo>
                        <a:pt x="330422" y="826356"/>
                      </a:lnTo>
                      <a:close/>
                      <a:moveTo>
                        <a:pt x="405326" y="617351"/>
                      </a:moveTo>
                      <a:cubicBezTo>
                        <a:pt x="406533" y="617351"/>
                        <a:pt x="406533" y="617351"/>
                        <a:pt x="407742" y="617351"/>
                      </a:cubicBezTo>
                      <a:cubicBezTo>
                        <a:pt x="394452" y="630640"/>
                        <a:pt x="382371" y="645137"/>
                        <a:pt x="371498" y="660843"/>
                      </a:cubicBezTo>
                      <a:cubicBezTo>
                        <a:pt x="371498" y="660843"/>
                        <a:pt x="370290" y="660843"/>
                        <a:pt x="370290" y="660843"/>
                      </a:cubicBezTo>
                      <a:cubicBezTo>
                        <a:pt x="370290" y="660843"/>
                        <a:pt x="370290" y="660843"/>
                        <a:pt x="370290" y="660843"/>
                      </a:cubicBezTo>
                      <a:cubicBezTo>
                        <a:pt x="370290" y="659635"/>
                        <a:pt x="370290" y="658427"/>
                        <a:pt x="370290" y="657219"/>
                      </a:cubicBezTo>
                      <a:cubicBezTo>
                        <a:pt x="372706" y="653594"/>
                        <a:pt x="375122" y="651178"/>
                        <a:pt x="376330" y="648762"/>
                      </a:cubicBezTo>
                      <a:cubicBezTo>
                        <a:pt x="376330" y="648762"/>
                        <a:pt x="376330" y="648762"/>
                        <a:pt x="376330" y="647554"/>
                      </a:cubicBezTo>
                      <a:cubicBezTo>
                        <a:pt x="376330" y="647554"/>
                        <a:pt x="376330" y="647554"/>
                        <a:pt x="376330" y="647554"/>
                      </a:cubicBezTo>
                      <a:cubicBezTo>
                        <a:pt x="385995" y="636681"/>
                        <a:pt x="395661" y="627016"/>
                        <a:pt x="405326" y="617351"/>
                      </a:cubicBezTo>
                      <a:lnTo>
                        <a:pt x="405326" y="617351"/>
                      </a:lnTo>
                      <a:close/>
                      <a:moveTo>
                        <a:pt x="378747" y="611310"/>
                      </a:moveTo>
                      <a:cubicBezTo>
                        <a:pt x="375122" y="624600"/>
                        <a:pt x="372706" y="639097"/>
                        <a:pt x="370290" y="652386"/>
                      </a:cubicBezTo>
                      <a:cubicBezTo>
                        <a:pt x="370290" y="653594"/>
                        <a:pt x="369082" y="653594"/>
                        <a:pt x="369082" y="654803"/>
                      </a:cubicBezTo>
                      <a:cubicBezTo>
                        <a:pt x="371498" y="640305"/>
                        <a:pt x="375122" y="625807"/>
                        <a:pt x="378747" y="611310"/>
                      </a:cubicBezTo>
                      <a:cubicBezTo>
                        <a:pt x="378747" y="611310"/>
                        <a:pt x="378747" y="611310"/>
                        <a:pt x="378747" y="611310"/>
                      </a:cubicBezTo>
                      <a:close/>
                      <a:moveTo>
                        <a:pt x="373914" y="647554"/>
                      </a:moveTo>
                      <a:cubicBezTo>
                        <a:pt x="376330" y="636681"/>
                        <a:pt x="379955" y="624600"/>
                        <a:pt x="382371" y="613726"/>
                      </a:cubicBezTo>
                      <a:cubicBezTo>
                        <a:pt x="382371" y="613726"/>
                        <a:pt x="383579" y="613726"/>
                        <a:pt x="383579" y="613726"/>
                      </a:cubicBezTo>
                      <a:cubicBezTo>
                        <a:pt x="381163" y="624600"/>
                        <a:pt x="378747" y="635473"/>
                        <a:pt x="375122" y="645137"/>
                      </a:cubicBezTo>
                      <a:cubicBezTo>
                        <a:pt x="375122" y="646346"/>
                        <a:pt x="375122" y="646346"/>
                        <a:pt x="373914" y="647554"/>
                      </a:cubicBezTo>
                      <a:lnTo>
                        <a:pt x="373914" y="647554"/>
                      </a:lnTo>
                      <a:close/>
                      <a:moveTo>
                        <a:pt x="378747" y="641513"/>
                      </a:moveTo>
                      <a:cubicBezTo>
                        <a:pt x="381163" y="631848"/>
                        <a:pt x="383579" y="623391"/>
                        <a:pt x="385995" y="613726"/>
                      </a:cubicBezTo>
                      <a:cubicBezTo>
                        <a:pt x="389620" y="614934"/>
                        <a:pt x="394452" y="614934"/>
                        <a:pt x="399285" y="616143"/>
                      </a:cubicBezTo>
                      <a:cubicBezTo>
                        <a:pt x="399285" y="616143"/>
                        <a:pt x="399285" y="616143"/>
                        <a:pt x="399285" y="616143"/>
                      </a:cubicBezTo>
                      <a:cubicBezTo>
                        <a:pt x="400493" y="616143"/>
                        <a:pt x="401701" y="616143"/>
                        <a:pt x="401701" y="616143"/>
                      </a:cubicBezTo>
                      <a:cubicBezTo>
                        <a:pt x="394452" y="624600"/>
                        <a:pt x="385995" y="633056"/>
                        <a:pt x="378747" y="641513"/>
                      </a:cubicBezTo>
                      <a:lnTo>
                        <a:pt x="378747" y="641513"/>
                      </a:lnTo>
                      <a:close/>
                      <a:moveTo>
                        <a:pt x="364249" y="678965"/>
                      </a:moveTo>
                      <a:cubicBezTo>
                        <a:pt x="360625" y="689838"/>
                        <a:pt x="358208" y="700711"/>
                        <a:pt x="355792" y="711584"/>
                      </a:cubicBezTo>
                      <a:cubicBezTo>
                        <a:pt x="359417" y="694671"/>
                        <a:pt x="363041" y="677757"/>
                        <a:pt x="365458" y="662051"/>
                      </a:cubicBezTo>
                      <a:cubicBezTo>
                        <a:pt x="365458" y="663259"/>
                        <a:pt x="365458" y="664467"/>
                        <a:pt x="365458" y="666884"/>
                      </a:cubicBezTo>
                      <a:cubicBezTo>
                        <a:pt x="365458" y="670508"/>
                        <a:pt x="365458" y="675340"/>
                        <a:pt x="364249" y="678965"/>
                      </a:cubicBezTo>
                      <a:close/>
                      <a:moveTo>
                        <a:pt x="336462" y="773198"/>
                      </a:moveTo>
                      <a:cubicBezTo>
                        <a:pt x="335255" y="781655"/>
                        <a:pt x="332838" y="790112"/>
                        <a:pt x="331630" y="798569"/>
                      </a:cubicBezTo>
                      <a:cubicBezTo>
                        <a:pt x="331630" y="798569"/>
                        <a:pt x="331630" y="798569"/>
                        <a:pt x="331630" y="798569"/>
                      </a:cubicBezTo>
                      <a:cubicBezTo>
                        <a:pt x="332838" y="788904"/>
                        <a:pt x="334046" y="779239"/>
                        <a:pt x="335255" y="768366"/>
                      </a:cubicBezTo>
                      <a:cubicBezTo>
                        <a:pt x="338879" y="752660"/>
                        <a:pt x="342503" y="736955"/>
                        <a:pt x="346127" y="720041"/>
                      </a:cubicBezTo>
                      <a:cubicBezTo>
                        <a:pt x="342503" y="738163"/>
                        <a:pt x="340087" y="756285"/>
                        <a:pt x="336462" y="773198"/>
                      </a:cubicBezTo>
                      <a:lnTo>
                        <a:pt x="336462" y="773198"/>
                      </a:lnTo>
                      <a:close/>
                      <a:moveTo>
                        <a:pt x="370290" y="606478"/>
                      </a:moveTo>
                      <a:cubicBezTo>
                        <a:pt x="359417" y="648762"/>
                        <a:pt x="349751" y="693462"/>
                        <a:pt x="340087" y="736955"/>
                      </a:cubicBezTo>
                      <a:cubicBezTo>
                        <a:pt x="342503" y="714001"/>
                        <a:pt x="343711" y="691046"/>
                        <a:pt x="344919" y="668092"/>
                      </a:cubicBezTo>
                      <a:cubicBezTo>
                        <a:pt x="346127" y="640305"/>
                        <a:pt x="344919" y="612518"/>
                        <a:pt x="338879" y="584731"/>
                      </a:cubicBezTo>
                      <a:cubicBezTo>
                        <a:pt x="335255" y="565401"/>
                        <a:pt x="329214" y="547279"/>
                        <a:pt x="323173" y="529158"/>
                      </a:cubicBezTo>
                      <a:cubicBezTo>
                        <a:pt x="331630" y="536406"/>
                        <a:pt x="338879" y="543655"/>
                        <a:pt x="338879" y="556945"/>
                      </a:cubicBezTo>
                      <a:cubicBezTo>
                        <a:pt x="338879" y="572650"/>
                        <a:pt x="343711" y="581107"/>
                        <a:pt x="353376" y="591980"/>
                      </a:cubicBezTo>
                      <a:cubicBezTo>
                        <a:pt x="354584" y="593188"/>
                        <a:pt x="357001" y="595604"/>
                        <a:pt x="358208" y="596813"/>
                      </a:cubicBezTo>
                      <a:cubicBezTo>
                        <a:pt x="358208" y="596813"/>
                        <a:pt x="358208" y="596813"/>
                        <a:pt x="358208" y="596813"/>
                      </a:cubicBezTo>
                      <a:cubicBezTo>
                        <a:pt x="358208" y="596813"/>
                        <a:pt x="358208" y="596813"/>
                        <a:pt x="358208" y="596813"/>
                      </a:cubicBezTo>
                      <a:cubicBezTo>
                        <a:pt x="361833" y="600437"/>
                        <a:pt x="365458" y="602853"/>
                        <a:pt x="370290" y="606478"/>
                      </a:cubicBezTo>
                      <a:lnTo>
                        <a:pt x="370290" y="606478"/>
                      </a:lnTo>
                      <a:close/>
                      <a:moveTo>
                        <a:pt x="334046" y="581107"/>
                      </a:moveTo>
                      <a:cubicBezTo>
                        <a:pt x="331630" y="572650"/>
                        <a:pt x="328005" y="565401"/>
                        <a:pt x="325589" y="556945"/>
                      </a:cubicBezTo>
                      <a:cubicBezTo>
                        <a:pt x="324381" y="552112"/>
                        <a:pt x="323173" y="547279"/>
                        <a:pt x="323173" y="541239"/>
                      </a:cubicBezTo>
                      <a:cubicBezTo>
                        <a:pt x="328005" y="554528"/>
                        <a:pt x="331630" y="567818"/>
                        <a:pt x="334046" y="581107"/>
                      </a:cubicBezTo>
                      <a:close/>
                      <a:moveTo>
                        <a:pt x="578087" y="408345"/>
                      </a:moveTo>
                      <a:cubicBezTo>
                        <a:pt x="578087" y="408345"/>
                        <a:pt x="579295" y="408345"/>
                        <a:pt x="578087" y="408345"/>
                      </a:cubicBezTo>
                      <a:cubicBezTo>
                        <a:pt x="579295" y="414386"/>
                        <a:pt x="581711" y="421635"/>
                        <a:pt x="584128" y="427675"/>
                      </a:cubicBezTo>
                      <a:cubicBezTo>
                        <a:pt x="587752" y="436132"/>
                        <a:pt x="590168" y="447005"/>
                        <a:pt x="590168" y="456670"/>
                      </a:cubicBezTo>
                      <a:cubicBezTo>
                        <a:pt x="590168" y="459087"/>
                        <a:pt x="592585" y="459087"/>
                        <a:pt x="592585" y="457878"/>
                      </a:cubicBezTo>
                      <a:cubicBezTo>
                        <a:pt x="593792" y="450630"/>
                        <a:pt x="592585" y="443381"/>
                        <a:pt x="590168" y="436132"/>
                      </a:cubicBezTo>
                      <a:cubicBezTo>
                        <a:pt x="588960" y="432508"/>
                        <a:pt x="587752" y="427675"/>
                        <a:pt x="585335" y="424051"/>
                      </a:cubicBezTo>
                      <a:cubicBezTo>
                        <a:pt x="582920" y="420427"/>
                        <a:pt x="581711" y="416802"/>
                        <a:pt x="580503" y="411970"/>
                      </a:cubicBezTo>
                      <a:cubicBezTo>
                        <a:pt x="582920" y="419219"/>
                        <a:pt x="586544" y="427675"/>
                        <a:pt x="590168" y="434924"/>
                      </a:cubicBezTo>
                      <a:cubicBezTo>
                        <a:pt x="596209" y="448214"/>
                        <a:pt x="596209" y="459087"/>
                        <a:pt x="595001" y="473584"/>
                      </a:cubicBezTo>
                      <a:cubicBezTo>
                        <a:pt x="592585" y="486873"/>
                        <a:pt x="592585" y="500163"/>
                        <a:pt x="590168" y="513452"/>
                      </a:cubicBezTo>
                      <a:cubicBezTo>
                        <a:pt x="588960" y="519493"/>
                        <a:pt x="587752" y="529158"/>
                        <a:pt x="585335" y="535198"/>
                      </a:cubicBezTo>
                      <a:cubicBezTo>
                        <a:pt x="588960" y="523117"/>
                        <a:pt x="590168" y="509828"/>
                        <a:pt x="591376" y="497747"/>
                      </a:cubicBezTo>
                      <a:cubicBezTo>
                        <a:pt x="591376" y="496538"/>
                        <a:pt x="590168" y="496538"/>
                        <a:pt x="590168" y="497747"/>
                      </a:cubicBezTo>
                      <a:cubicBezTo>
                        <a:pt x="588960" y="502579"/>
                        <a:pt x="588960" y="507412"/>
                        <a:pt x="587752" y="512244"/>
                      </a:cubicBezTo>
                      <a:cubicBezTo>
                        <a:pt x="587752" y="509828"/>
                        <a:pt x="587752" y="507412"/>
                        <a:pt x="587752" y="503787"/>
                      </a:cubicBezTo>
                      <a:cubicBezTo>
                        <a:pt x="587752" y="502579"/>
                        <a:pt x="586544" y="502579"/>
                        <a:pt x="586544" y="503787"/>
                      </a:cubicBezTo>
                      <a:cubicBezTo>
                        <a:pt x="585335" y="512244"/>
                        <a:pt x="585335" y="520701"/>
                        <a:pt x="584128" y="529158"/>
                      </a:cubicBezTo>
                      <a:cubicBezTo>
                        <a:pt x="584128" y="525533"/>
                        <a:pt x="584128" y="521909"/>
                        <a:pt x="584128" y="519493"/>
                      </a:cubicBezTo>
                      <a:cubicBezTo>
                        <a:pt x="584128" y="518285"/>
                        <a:pt x="584128" y="515869"/>
                        <a:pt x="584128" y="514660"/>
                      </a:cubicBezTo>
                      <a:cubicBezTo>
                        <a:pt x="584128" y="512244"/>
                        <a:pt x="584128" y="508620"/>
                        <a:pt x="584128" y="506203"/>
                      </a:cubicBezTo>
                      <a:cubicBezTo>
                        <a:pt x="584128" y="504995"/>
                        <a:pt x="584128" y="504995"/>
                        <a:pt x="584128" y="503787"/>
                      </a:cubicBezTo>
                      <a:cubicBezTo>
                        <a:pt x="584128" y="502579"/>
                        <a:pt x="584128" y="500163"/>
                        <a:pt x="584128" y="498954"/>
                      </a:cubicBezTo>
                      <a:lnTo>
                        <a:pt x="584128" y="498954"/>
                      </a:lnTo>
                      <a:cubicBezTo>
                        <a:pt x="584128" y="483249"/>
                        <a:pt x="582920" y="467544"/>
                        <a:pt x="582920" y="451838"/>
                      </a:cubicBezTo>
                      <a:cubicBezTo>
                        <a:pt x="582920" y="450630"/>
                        <a:pt x="580503" y="450630"/>
                        <a:pt x="580503" y="451838"/>
                      </a:cubicBezTo>
                      <a:cubicBezTo>
                        <a:pt x="580503" y="468751"/>
                        <a:pt x="580503" y="484457"/>
                        <a:pt x="581711" y="501371"/>
                      </a:cubicBezTo>
                      <a:cubicBezTo>
                        <a:pt x="581711" y="501371"/>
                        <a:pt x="581711" y="501371"/>
                        <a:pt x="581711" y="501371"/>
                      </a:cubicBezTo>
                      <a:cubicBezTo>
                        <a:pt x="581711" y="502579"/>
                        <a:pt x="581711" y="502579"/>
                        <a:pt x="581711" y="503787"/>
                      </a:cubicBezTo>
                      <a:cubicBezTo>
                        <a:pt x="581711" y="486873"/>
                        <a:pt x="580503" y="469960"/>
                        <a:pt x="578087" y="451838"/>
                      </a:cubicBezTo>
                      <a:cubicBezTo>
                        <a:pt x="578087" y="449422"/>
                        <a:pt x="575671" y="449422"/>
                        <a:pt x="575671" y="451838"/>
                      </a:cubicBezTo>
                      <a:cubicBezTo>
                        <a:pt x="578087" y="480833"/>
                        <a:pt x="579295" y="509828"/>
                        <a:pt x="579295" y="540031"/>
                      </a:cubicBezTo>
                      <a:cubicBezTo>
                        <a:pt x="578087" y="527950"/>
                        <a:pt x="576879" y="514660"/>
                        <a:pt x="576879" y="502579"/>
                      </a:cubicBezTo>
                      <a:cubicBezTo>
                        <a:pt x="575671" y="489290"/>
                        <a:pt x="576879" y="474792"/>
                        <a:pt x="574463" y="461503"/>
                      </a:cubicBezTo>
                      <a:cubicBezTo>
                        <a:pt x="574463" y="460295"/>
                        <a:pt x="573254" y="460295"/>
                        <a:pt x="573254" y="461503"/>
                      </a:cubicBezTo>
                      <a:cubicBezTo>
                        <a:pt x="572046" y="473584"/>
                        <a:pt x="573254" y="486873"/>
                        <a:pt x="574463" y="498954"/>
                      </a:cubicBezTo>
                      <a:cubicBezTo>
                        <a:pt x="574463" y="509828"/>
                        <a:pt x="575671" y="520701"/>
                        <a:pt x="576879" y="531574"/>
                      </a:cubicBezTo>
                      <a:cubicBezTo>
                        <a:pt x="575671" y="526742"/>
                        <a:pt x="574463" y="520701"/>
                        <a:pt x="574463" y="515869"/>
                      </a:cubicBezTo>
                      <a:cubicBezTo>
                        <a:pt x="573254" y="508620"/>
                        <a:pt x="573254" y="501371"/>
                        <a:pt x="573254" y="494122"/>
                      </a:cubicBezTo>
                      <a:cubicBezTo>
                        <a:pt x="573254" y="492914"/>
                        <a:pt x="572046" y="492914"/>
                        <a:pt x="572046" y="494122"/>
                      </a:cubicBezTo>
                      <a:cubicBezTo>
                        <a:pt x="570839" y="502579"/>
                        <a:pt x="570839" y="511036"/>
                        <a:pt x="572046" y="519493"/>
                      </a:cubicBezTo>
                      <a:cubicBezTo>
                        <a:pt x="573254" y="527950"/>
                        <a:pt x="574463" y="538823"/>
                        <a:pt x="578087" y="546072"/>
                      </a:cubicBezTo>
                      <a:cubicBezTo>
                        <a:pt x="578087" y="546072"/>
                        <a:pt x="578087" y="546072"/>
                        <a:pt x="578087" y="546072"/>
                      </a:cubicBezTo>
                      <a:cubicBezTo>
                        <a:pt x="578087" y="546072"/>
                        <a:pt x="576879" y="547279"/>
                        <a:pt x="576879" y="547279"/>
                      </a:cubicBezTo>
                      <a:cubicBezTo>
                        <a:pt x="576879" y="543655"/>
                        <a:pt x="575671" y="538823"/>
                        <a:pt x="573254" y="536406"/>
                      </a:cubicBezTo>
                      <a:cubicBezTo>
                        <a:pt x="573254" y="536406"/>
                        <a:pt x="572046" y="536406"/>
                        <a:pt x="572046" y="536406"/>
                      </a:cubicBezTo>
                      <a:cubicBezTo>
                        <a:pt x="572046" y="537615"/>
                        <a:pt x="572046" y="538823"/>
                        <a:pt x="572046" y="540031"/>
                      </a:cubicBezTo>
                      <a:cubicBezTo>
                        <a:pt x="568422" y="529158"/>
                        <a:pt x="563589" y="519493"/>
                        <a:pt x="564798" y="504995"/>
                      </a:cubicBezTo>
                      <a:cubicBezTo>
                        <a:pt x="566006" y="496538"/>
                        <a:pt x="567214" y="489290"/>
                        <a:pt x="567214" y="480833"/>
                      </a:cubicBezTo>
                      <a:cubicBezTo>
                        <a:pt x="567214" y="472376"/>
                        <a:pt x="564798" y="462711"/>
                        <a:pt x="563589" y="454254"/>
                      </a:cubicBezTo>
                      <a:cubicBezTo>
                        <a:pt x="562382" y="438548"/>
                        <a:pt x="570839" y="438548"/>
                        <a:pt x="575671" y="428884"/>
                      </a:cubicBezTo>
                      <a:cubicBezTo>
                        <a:pt x="576879" y="426467"/>
                        <a:pt x="576879" y="422843"/>
                        <a:pt x="576879" y="420427"/>
                      </a:cubicBezTo>
                      <a:cubicBezTo>
                        <a:pt x="574463" y="414386"/>
                        <a:pt x="576879" y="410762"/>
                        <a:pt x="578087" y="408345"/>
                      </a:cubicBezTo>
                      <a:cubicBezTo>
                        <a:pt x="578087" y="407137"/>
                        <a:pt x="578087" y="408345"/>
                        <a:pt x="578087" y="408345"/>
                      </a:cubicBezTo>
                      <a:lnTo>
                        <a:pt x="578087" y="408345"/>
                      </a:lnTo>
                      <a:close/>
                      <a:moveTo>
                        <a:pt x="576879" y="562985"/>
                      </a:moveTo>
                      <a:cubicBezTo>
                        <a:pt x="576879" y="562985"/>
                        <a:pt x="576879" y="561777"/>
                        <a:pt x="576879" y="561777"/>
                      </a:cubicBezTo>
                      <a:cubicBezTo>
                        <a:pt x="575671" y="559361"/>
                        <a:pt x="573254" y="560569"/>
                        <a:pt x="572046" y="561777"/>
                      </a:cubicBezTo>
                      <a:cubicBezTo>
                        <a:pt x="572046" y="559361"/>
                        <a:pt x="572046" y="555736"/>
                        <a:pt x="572046" y="553320"/>
                      </a:cubicBezTo>
                      <a:cubicBezTo>
                        <a:pt x="572046" y="553320"/>
                        <a:pt x="572046" y="553320"/>
                        <a:pt x="572046" y="553320"/>
                      </a:cubicBezTo>
                      <a:cubicBezTo>
                        <a:pt x="582920" y="542447"/>
                        <a:pt x="603457" y="552112"/>
                        <a:pt x="613123" y="562985"/>
                      </a:cubicBezTo>
                      <a:cubicBezTo>
                        <a:pt x="611914" y="564193"/>
                        <a:pt x="610706" y="565401"/>
                        <a:pt x="610706" y="566609"/>
                      </a:cubicBezTo>
                      <a:cubicBezTo>
                        <a:pt x="608290" y="570234"/>
                        <a:pt x="607082" y="575066"/>
                        <a:pt x="608290" y="579899"/>
                      </a:cubicBezTo>
                      <a:lnTo>
                        <a:pt x="608290" y="579899"/>
                      </a:lnTo>
                      <a:cubicBezTo>
                        <a:pt x="608290" y="579899"/>
                        <a:pt x="608290" y="579899"/>
                        <a:pt x="608290" y="579899"/>
                      </a:cubicBezTo>
                      <a:cubicBezTo>
                        <a:pt x="605874" y="579899"/>
                        <a:pt x="604666" y="584731"/>
                        <a:pt x="607082" y="588356"/>
                      </a:cubicBezTo>
                      <a:cubicBezTo>
                        <a:pt x="608290" y="590772"/>
                        <a:pt x="611914" y="593188"/>
                        <a:pt x="614331" y="594396"/>
                      </a:cubicBezTo>
                      <a:cubicBezTo>
                        <a:pt x="614331" y="594396"/>
                        <a:pt x="614331" y="594396"/>
                        <a:pt x="614331" y="594396"/>
                      </a:cubicBezTo>
                      <a:cubicBezTo>
                        <a:pt x="609498" y="598021"/>
                        <a:pt x="585335" y="614934"/>
                        <a:pt x="580503" y="602853"/>
                      </a:cubicBezTo>
                      <a:cubicBezTo>
                        <a:pt x="582920" y="604061"/>
                        <a:pt x="587752" y="604061"/>
                        <a:pt x="590168" y="604061"/>
                      </a:cubicBezTo>
                      <a:cubicBezTo>
                        <a:pt x="595001" y="604061"/>
                        <a:pt x="601042" y="601645"/>
                        <a:pt x="603457" y="598021"/>
                      </a:cubicBezTo>
                      <a:cubicBezTo>
                        <a:pt x="603457" y="598021"/>
                        <a:pt x="603457" y="596813"/>
                        <a:pt x="602249" y="596813"/>
                      </a:cubicBezTo>
                      <a:cubicBezTo>
                        <a:pt x="601042" y="596813"/>
                        <a:pt x="599833" y="598021"/>
                        <a:pt x="597417" y="599229"/>
                      </a:cubicBezTo>
                      <a:cubicBezTo>
                        <a:pt x="595001" y="600437"/>
                        <a:pt x="592585" y="600437"/>
                        <a:pt x="590168" y="601645"/>
                      </a:cubicBezTo>
                      <a:cubicBezTo>
                        <a:pt x="585335" y="602853"/>
                        <a:pt x="581711" y="601645"/>
                        <a:pt x="578087" y="600437"/>
                      </a:cubicBezTo>
                      <a:cubicBezTo>
                        <a:pt x="578087" y="600437"/>
                        <a:pt x="578087" y="599229"/>
                        <a:pt x="578087" y="599229"/>
                      </a:cubicBezTo>
                      <a:cubicBezTo>
                        <a:pt x="579295" y="599229"/>
                        <a:pt x="580503" y="599229"/>
                        <a:pt x="581711" y="600437"/>
                      </a:cubicBezTo>
                      <a:cubicBezTo>
                        <a:pt x="584128" y="600437"/>
                        <a:pt x="587752" y="601645"/>
                        <a:pt x="590168" y="600437"/>
                      </a:cubicBezTo>
                      <a:cubicBezTo>
                        <a:pt x="591376" y="600437"/>
                        <a:pt x="590168" y="599229"/>
                        <a:pt x="590168" y="598021"/>
                      </a:cubicBezTo>
                      <a:cubicBezTo>
                        <a:pt x="587752" y="596813"/>
                        <a:pt x="584128" y="598021"/>
                        <a:pt x="582920" y="596813"/>
                      </a:cubicBezTo>
                      <a:cubicBezTo>
                        <a:pt x="581711" y="596813"/>
                        <a:pt x="579295" y="596813"/>
                        <a:pt x="578087" y="596813"/>
                      </a:cubicBezTo>
                      <a:cubicBezTo>
                        <a:pt x="578087" y="595604"/>
                        <a:pt x="576879" y="594396"/>
                        <a:pt x="576879" y="593188"/>
                      </a:cubicBezTo>
                      <a:cubicBezTo>
                        <a:pt x="579295" y="594396"/>
                        <a:pt x="580503" y="594396"/>
                        <a:pt x="582920" y="594396"/>
                      </a:cubicBezTo>
                      <a:cubicBezTo>
                        <a:pt x="585335" y="594396"/>
                        <a:pt x="588960" y="595604"/>
                        <a:pt x="590168" y="593188"/>
                      </a:cubicBezTo>
                      <a:cubicBezTo>
                        <a:pt x="590168" y="593188"/>
                        <a:pt x="590168" y="591980"/>
                        <a:pt x="590168" y="591980"/>
                      </a:cubicBezTo>
                      <a:cubicBezTo>
                        <a:pt x="586544" y="591980"/>
                        <a:pt x="584128" y="591980"/>
                        <a:pt x="580503" y="590772"/>
                      </a:cubicBezTo>
                      <a:cubicBezTo>
                        <a:pt x="579295" y="590772"/>
                        <a:pt x="576879" y="589564"/>
                        <a:pt x="575671" y="589564"/>
                      </a:cubicBezTo>
                      <a:cubicBezTo>
                        <a:pt x="575671" y="589564"/>
                        <a:pt x="575671" y="588356"/>
                        <a:pt x="574463" y="588356"/>
                      </a:cubicBezTo>
                      <a:cubicBezTo>
                        <a:pt x="576879" y="589564"/>
                        <a:pt x="579295" y="589564"/>
                        <a:pt x="580503" y="590772"/>
                      </a:cubicBezTo>
                      <a:cubicBezTo>
                        <a:pt x="582920" y="590772"/>
                        <a:pt x="585335" y="590772"/>
                        <a:pt x="586544" y="590772"/>
                      </a:cubicBezTo>
                      <a:cubicBezTo>
                        <a:pt x="591376" y="589564"/>
                        <a:pt x="595001" y="588356"/>
                        <a:pt x="599833" y="587148"/>
                      </a:cubicBezTo>
                      <a:cubicBezTo>
                        <a:pt x="601042" y="587148"/>
                        <a:pt x="601042" y="584731"/>
                        <a:pt x="599833" y="584731"/>
                      </a:cubicBezTo>
                      <a:cubicBezTo>
                        <a:pt x="596209" y="583523"/>
                        <a:pt x="591376" y="583523"/>
                        <a:pt x="586544" y="584731"/>
                      </a:cubicBezTo>
                      <a:cubicBezTo>
                        <a:pt x="582920" y="585939"/>
                        <a:pt x="580503" y="585939"/>
                        <a:pt x="576879" y="584731"/>
                      </a:cubicBezTo>
                      <a:cubicBezTo>
                        <a:pt x="574463" y="583523"/>
                        <a:pt x="572046" y="582315"/>
                        <a:pt x="569630" y="582315"/>
                      </a:cubicBezTo>
                      <a:cubicBezTo>
                        <a:pt x="569630" y="581107"/>
                        <a:pt x="568422" y="579899"/>
                        <a:pt x="568422" y="578691"/>
                      </a:cubicBezTo>
                      <a:cubicBezTo>
                        <a:pt x="569630" y="578691"/>
                        <a:pt x="572046" y="578691"/>
                        <a:pt x="573254" y="578691"/>
                      </a:cubicBezTo>
                      <a:cubicBezTo>
                        <a:pt x="575671" y="578691"/>
                        <a:pt x="578087" y="579899"/>
                        <a:pt x="580503" y="578691"/>
                      </a:cubicBezTo>
                      <a:cubicBezTo>
                        <a:pt x="580503" y="578691"/>
                        <a:pt x="580503" y="577482"/>
                        <a:pt x="580503" y="577482"/>
                      </a:cubicBezTo>
                      <a:cubicBezTo>
                        <a:pt x="578087" y="575066"/>
                        <a:pt x="574463" y="576275"/>
                        <a:pt x="573254" y="575066"/>
                      </a:cubicBezTo>
                      <a:cubicBezTo>
                        <a:pt x="572046" y="575066"/>
                        <a:pt x="572046" y="575066"/>
                        <a:pt x="570839" y="575066"/>
                      </a:cubicBezTo>
                      <a:cubicBezTo>
                        <a:pt x="573254" y="573858"/>
                        <a:pt x="574463" y="573858"/>
                        <a:pt x="576879" y="572650"/>
                      </a:cubicBezTo>
                      <a:cubicBezTo>
                        <a:pt x="578087" y="572650"/>
                        <a:pt x="580503" y="571442"/>
                        <a:pt x="581711" y="571442"/>
                      </a:cubicBezTo>
                      <a:cubicBezTo>
                        <a:pt x="584128" y="570234"/>
                        <a:pt x="586544" y="571442"/>
                        <a:pt x="588960" y="571442"/>
                      </a:cubicBezTo>
                      <a:cubicBezTo>
                        <a:pt x="590168" y="571442"/>
                        <a:pt x="588960" y="570234"/>
                        <a:pt x="588960" y="570234"/>
                      </a:cubicBezTo>
                      <a:cubicBezTo>
                        <a:pt x="584128" y="569026"/>
                        <a:pt x="579295" y="569026"/>
                        <a:pt x="574463" y="570234"/>
                      </a:cubicBezTo>
                      <a:cubicBezTo>
                        <a:pt x="572046" y="570234"/>
                        <a:pt x="569630" y="571442"/>
                        <a:pt x="567214" y="572650"/>
                      </a:cubicBezTo>
                      <a:cubicBezTo>
                        <a:pt x="568422" y="571442"/>
                        <a:pt x="568422" y="570234"/>
                        <a:pt x="568422" y="570234"/>
                      </a:cubicBezTo>
                      <a:cubicBezTo>
                        <a:pt x="569630" y="569026"/>
                        <a:pt x="569630" y="569026"/>
                        <a:pt x="570839" y="569026"/>
                      </a:cubicBezTo>
                      <a:cubicBezTo>
                        <a:pt x="574463" y="562985"/>
                        <a:pt x="575671" y="564193"/>
                        <a:pt x="576879" y="562985"/>
                      </a:cubicBezTo>
                      <a:close/>
                      <a:moveTo>
                        <a:pt x="634869" y="585939"/>
                      </a:moveTo>
                      <a:cubicBezTo>
                        <a:pt x="633660" y="585939"/>
                        <a:pt x="632452" y="587148"/>
                        <a:pt x="631245" y="587148"/>
                      </a:cubicBezTo>
                      <a:cubicBezTo>
                        <a:pt x="631245" y="587148"/>
                        <a:pt x="631245" y="587148"/>
                        <a:pt x="631245" y="588356"/>
                      </a:cubicBezTo>
                      <a:cubicBezTo>
                        <a:pt x="628828" y="589564"/>
                        <a:pt x="626412" y="589564"/>
                        <a:pt x="623995" y="589564"/>
                      </a:cubicBezTo>
                      <a:cubicBezTo>
                        <a:pt x="623995" y="589564"/>
                        <a:pt x="623995" y="589564"/>
                        <a:pt x="623995" y="588356"/>
                      </a:cubicBezTo>
                      <a:cubicBezTo>
                        <a:pt x="621579" y="585939"/>
                        <a:pt x="620371" y="583523"/>
                        <a:pt x="617955" y="581107"/>
                      </a:cubicBezTo>
                      <a:cubicBezTo>
                        <a:pt x="620371" y="581107"/>
                        <a:pt x="622788" y="581107"/>
                        <a:pt x="625204" y="579899"/>
                      </a:cubicBezTo>
                      <a:cubicBezTo>
                        <a:pt x="626412" y="579899"/>
                        <a:pt x="627620" y="578691"/>
                        <a:pt x="628828" y="578691"/>
                      </a:cubicBezTo>
                      <a:cubicBezTo>
                        <a:pt x="628828" y="578691"/>
                        <a:pt x="628828" y="578691"/>
                        <a:pt x="628828" y="578691"/>
                      </a:cubicBezTo>
                      <a:cubicBezTo>
                        <a:pt x="631245" y="578691"/>
                        <a:pt x="634869" y="579899"/>
                        <a:pt x="636077" y="583523"/>
                      </a:cubicBezTo>
                      <a:cubicBezTo>
                        <a:pt x="634869" y="584731"/>
                        <a:pt x="634869" y="584731"/>
                        <a:pt x="634869" y="585939"/>
                      </a:cubicBezTo>
                      <a:lnTo>
                        <a:pt x="634869" y="585939"/>
                      </a:lnTo>
                      <a:close/>
                      <a:moveTo>
                        <a:pt x="631245" y="575066"/>
                      </a:moveTo>
                      <a:cubicBezTo>
                        <a:pt x="632452" y="573858"/>
                        <a:pt x="632452" y="572650"/>
                        <a:pt x="632452" y="571442"/>
                      </a:cubicBezTo>
                      <a:cubicBezTo>
                        <a:pt x="632452" y="571442"/>
                        <a:pt x="632452" y="571442"/>
                        <a:pt x="632452" y="570234"/>
                      </a:cubicBezTo>
                      <a:cubicBezTo>
                        <a:pt x="633660" y="569026"/>
                        <a:pt x="636077" y="570234"/>
                        <a:pt x="636077" y="572650"/>
                      </a:cubicBezTo>
                      <a:cubicBezTo>
                        <a:pt x="636077" y="573858"/>
                        <a:pt x="636077" y="576275"/>
                        <a:pt x="634869" y="577482"/>
                      </a:cubicBezTo>
                      <a:cubicBezTo>
                        <a:pt x="633660" y="576275"/>
                        <a:pt x="632452" y="576275"/>
                        <a:pt x="631245" y="575066"/>
                      </a:cubicBezTo>
                      <a:lnTo>
                        <a:pt x="631245" y="575066"/>
                      </a:lnTo>
                      <a:close/>
                      <a:moveTo>
                        <a:pt x="628828" y="573858"/>
                      </a:moveTo>
                      <a:cubicBezTo>
                        <a:pt x="628828" y="573858"/>
                        <a:pt x="627620" y="575066"/>
                        <a:pt x="628828" y="573858"/>
                      </a:cubicBezTo>
                      <a:cubicBezTo>
                        <a:pt x="627620" y="575066"/>
                        <a:pt x="627620" y="575066"/>
                        <a:pt x="627620" y="575066"/>
                      </a:cubicBezTo>
                      <a:cubicBezTo>
                        <a:pt x="626412" y="576275"/>
                        <a:pt x="626412" y="576275"/>
                        <a:pt x="625204" y="576275"/>
                      </a:cubicBezTo>
                      <a:cubicBezTo>
                        <a:pt x="622788" y="577482"/>
                        <a:pt x="619163" y="577482"/>
                        <a:pt x="615538" y="576275"/>
                      </a:cubicBezTo>
                      <a:cubicBezTo>
                        <a:pt x="616747" y="573858"/>
                        <a:pt x="617955" y="571442"/>
                        <a:pt x="619163" y="569026"/>
                      </a:cubicBezTo>
                      <a:cubicBezTo>
                        <a:pt x="619163" y="569026"/>
                        <a:pt x="619163" y="569026"/>
                        <a:pt x="619163" y="569026"/>
                      </a:cubicBezTo>
                      <a:cubicBezTo>
                        <a:pt x="620371" y="567818"/>
                        <a:pt x="622788" y="566609"/>
                        <a:pt x="623995" y="566609"/>
                      </a:cubicBezTo>
                      <a:cubicBezTo>
                        <a:pt x="628828" y="566609"/>
                        <a:pt x="630036" y="569026"/>
                        <a:pt x="628828" y="573858"/>
                      </a:cubicBezTo>
                      <a:lnTo>
                        <a:pt x="628828" y="573858"/>
                      </a:lnTo>
                      <a:close/>
                      <a:moveTo>
                        <a:pt x="622788" y="591980"/>
                      </a:moveTo>
                      <a:cubicBezTo>
                        <a:pt x="625204" y="594396"/>
                        <a:pt x="623995" y="595604"/>
                        <a:pt x="620371" y="595604"/>
                      </a:cubicBezTo>
                      <a:cubicBezTo>
                        <a:pt x="619163" y="594396"/>
                        <a:pt x="616747" y="593188"/>
                        <a:pt x="615538" y="591980"/>
                      </a:cubicBezTo>
                      <a:cubicBezTo>
                        <a:pt x="614331" y="590772"/>
                        <a:pt x="613123" y="589564"/>
                        <a:pt x="611914" y="588356"/>
                      </a:cubicBezTo>
                      <a:cubicBezTo>
                        <a:pt x="611914" y="588356"/>
                        <a:pt x="610706" y="587148"/>
                        <a:pt x="610706" y="587148"/>
                      </a:cubicBezTo>
                      <a:cubicBezTo>
                        <a:pt x="608290" y="585939"/>
                        <a:pt x="608290" y="583523"/>
                        <a:pt x="609498" y="581107"/>
                      </a:cubicBezTo>
                      <a:cubicBezTo>
                        <a:pt x="610706" y="581107"/>
                        <a:pt x="610706" y="581107"/>
                        <a:pt x="610706" y="579899"/>
                      </a:cubicBezTo>
                      <a:cubicBezTo>
                        <a:pt x="611914" y="579899"/>
                        <a:pt x="613123" y="579899"/>
                        <a:pt x="613123" y="581107"/>
                      </a:cubicBezTo>
                      <a:cubicBezTo>
                        <a:pt x="616747" y="582315"/>
                        <a:pt x="620371" y="585939"/>
                        <a:pt x="622788" y="589564"/>
                      </a:cubicBezTo>
                      <a:cubicBezTo>
                        <a:pt x="622788" y="590772"/>
                        <a:pt x="622788" y="590772"/>
                        <a:pt x="622788" y="591980"/>
                      </a:cubicBezTo>
                      <a:lnTo>
                        <a:pt x="622788" y="591980"/>
                      </a:lnTo>
                      <a:close/>
                      <a:moveTo>
                        <a:pt x="616747" y="571442"/>
                      </a:moveTo>
                      <a:cubicBezTo>
                        <a:pt x="615538" y="573858"/>
                        <a:pt x="614331" y="575066"/>
                        <a:pt x="613123" y="577482"/>
                      </a:cubicBezTo>
                      <a:lnTo>
                        <a:pt x="613123" y="577482"/>
                      </a:lnTo>
                      <a:cubicBezTo>
                        <a:pt x="613123" y="577482"/>
                        <a:pt x="611914" y="577482"/>
                        <a:pt x="611914" y="578691"/>
                      </a:cubicBezTo>
                      <a:cubicBezTo>
                        <a:pt x="610706" y="578691"/>
                        <a:pt x="609498" y="578691"/>
                        <a:pt x="609498" y="578691"/>
                      </a:cubicBezTo>
                      <a:cubicBezTo>
                        <a:pt x="609498" y="575066"/>
                        <a:pt x="610706" y="571442"/>
                        <a:pt x="611914" y="569026"/>
                      </a:cubicBezTo>
                      <a:cubicBezTo>
                        <a:pt x="613123" y="564193"/>
                        <a:pt x="615538" y="564193"/>
                        <a:pt x="619163" y="567818"/>
                      </a:cubicBezTo>
                      <a:cubicBezTo>
                        <a:pt x="617955" y="567818"/>
                        <a:pt x="616747" y="570234"/>
                        <a:pt x="616747" y="571442"/>
                      </a:cubicBezTo>
                      <a:close/>
                      <a:moveTo>
                        <a:pt x="599833" y="544863"/>
                      </a:moveTo>
                      <a:lnTo>
                        <a:pt x="599833" y="544863"/>
                      </a:lnTo>
                      <a:cubicBezTo>
                        <a:pt x="598625" y="544863"/>
                        <a:pt x="598625" y="544863"/>
                        <a:pt x="599833" y="544863"/>
                      </a:cubicBezTo>
                      <a:cubicBezTo>
                        <a:pt x="598625" y="544863"/>
                        <a:pt x="598625" y="544863"/>
                        <a:pt x="599833" y="544863"/>
                      </a:cubicBezTo>
                      <a:cubicBezTo>
                        <a:pt x="603457" y="538823"/>
                        <a:pt x="608290" y="533990"/>
                        <a:pt x="611914" y="527950"/>
                      </a:cubicBezTo>
                      <a:cubicBezTo>
                        <a:pt x="608290" y="533990"/>
                        <a:pt x="604666" y="540031"/>
                        <a:pt x="599833" y="544863"/>
                      </a:cubicBezTo>
                      <a:cubicBezTo>
                        <a:pt x="599833" y="543655"/>
                        <a:pt x="599833" y="544863"/>
                        <a:pt x="599833" y="544863"/>
                      </a:cubicBezTo>
                      <a:lnTo>
                        <a:pt x="599833" y="544863"/>
                      </a:lnTo>
                      <a:lnTo>
                        <a:pt x="599833" y="544863"/>
                      </a:lnTo>
                      <a:lnTo>
                        <a:pt x="599833" y="544863"/>
                      </a:lnTo>
                      <a:close/>
                      <a:moveTo>
                        <a:pt x="619163" y="468751"/>
                      </a:moveTo>
                      <a:cubicBezTo>
                        <a:pt x="621579" y="480833"/>
                        <a:pt x="619163" y="496538"/>
                        <a:pt x="617955" y="508620"/>
                      </a:cubicBezTo>
                      <a:cubicBezTo>
                        <a:pt x="616747" y="518285"/>
                        <a:pt x="609498" y="523117"/>
                        <a:pt x="604666" y="529158"/>
                      </a:cubicBezTo>
                      <a:cubicBezTo>
                        <a:pt x="607082" y="526742"/>
                        <a:pt x="608290" y="523117"/>
                        <a:pt x="609498" y="519493"/>
                      </a:cubicBezTo>
                      <a:cubicBezTo>
                        <a:pt x="609498" y="518285"/>
                        <a:pt x="609498" y="518285"/>
                        <a:pt x="608290" y="518285"/>
                      </a:cubicBezTo>
                      <a:cubicBezTo>
                        <a:pt x="608290" y="518285"/>
                        <a:pt x="607082" y="519493"/>
                        <a:pt x="607082" y="519493"/>
                      </a:cubicBezTo>
                      <a:cubicBezTo>
                        <a:pt x="608290" y="517076"/>
                        <a:pt x="609498" y="514660"/>
                        <a:pt x="610706" y="512244"/>
                      </a:cubicBezTo>
                      <a:cubicBezTo>
                        <a:pt x="614331" y="501371"/>
                        <a:pt x="619163" y="489290"/>
                        <a:pt x="620371" y="477208"/>
                      </a:cubicBezTo>
                      <a:cubicBezTo>
                        <a:pt x="620371" y="476000"/>
                        <a:pt x="619163" y="476000"/>
                        <a:pt x="619163" y="477208"/>
                      </a:cubicBezTo>
                      <a:cubicBezTo>
                        <a:pt x="617955" y="482041"/>
                        <a:pt x="616747" y="486873"/>
                        <a:pt x="615538" y="491706"/>
                      </a:cubicBezTo>
                      <a:cubicBezTo>
                        <a:pt x="613123" y="498954"/>
                        <a:pt x="610706" y="506203"/>
                        <a:pt x="607082" y="513452"/>
                      </a:cubicBezTo>
                      <a:cubicBezTo>
                        <a:pt x="604666" y="518285"/>
                        <a:pt x="602249" y="523117"/>
                        <a:pt x="598625" y="527950"/>
                      </a:cubicBezTo>
                      <a:cubicBezTo>
                        <a:pt x="607082" y="509828"/>
                        <a:pt x="614331" y="489290"/>
                        <a:pt x="616747" y="468751"/>
                      </a:cubicBezTo>
                      <a:cubicBezTo>
                        <a:pt x="616747" y="467544"/>
                        <a:pt x="615538" y="467544"/>
                        <a:pt x="615538" y="468751"/>
                      </a:cubicBezTo>
                      <a:cubicBezTo>
                        <a:pt x="611914" y="480833"/>
                        <a:pt x="609498" y="492914"/>
                        <a:pt x="605874" y="504995"/>
                      </a:cubicBezTo>
                      <a:cubicBezTo>
                        <a:pt x="604666" y="508620"/>
                        <a:pt x="603457" y="511036"/>
                        <a:pt x="602249" y="514660"/>
                      </a:cubicBezTo>
                      <a:cubicBezTo>
                        <a:pt x="604666" y="504995"/>
                        <a:pt x="605874" y="495330"/>
                        <a:pt x="607082" y="484457"/>
                      </a:cubicBezTo>
                      <a:cubicBezTo>
                        <a:pt x="607082" y="483249"/>
                        <a:pt x="604666" y="483249"/>
                        <a:pt x="604666" y="484457"/>
                      </a:cubicBezTo>
                      <a:cubicBezTo>
                        <a:pt x="602249" y="501371"/>
                        <a:pt x="598625" y="517076"/>
                        <a:pt x="592585" y="531574"/>
                      </a:cubicBezTo>
                      <a:cubicBezTo>
                        <a:pt x="593792" y="526742"/>
                        <a:pt x="593792" y="521909"/>
                        <a:pt x="595001" y="518285"/>
                      </a:cubicBezTo>
                      <a:cubicBezTo>
                        <a:pt x="597417" y="506203"/>
                        <a:pt x="598625" y="492914"/>
                        <a:pt x="599833" y="479625"/>
                      </a:cubicBezTo>
                      <a:cubicBezTo>
                        <a:pt x="602249" y="466335"/>
                        <a:pt x="603457" y="455462"/>
                        <a:pt x="599833" y="442173"/>
                      </a:cubicBezTo>
                      <a:cubicBezTo>
                        <a:pt x="598625" y="437341"/>
                        <a:pt x="596209" y="432508"/>
                        <a:pt x="593792" y="428884"/>
                      </a:cubicBezTo>
                      <a:cubicBezTo>
                        <a:pt x="588960" y="420427"/>
                        <a:pt x="586544" y="411970"/>
                        <a:pt x="582920" y="402305"/>
                      </a:cubicBezTo>
                      <a:cubicBezTo>
                        <a:pt x="593792" y="405929"/>
                        <a:pt x="602249" y="411970"/>
                        <a:pt x="607082" y="425259"/>
                      </a:cubicBezTo>
                      <a:cubicBezTo>
                        <a:pt x="613123" y="438548"/>
                        <a:pt x="616747" y="454254"/>
                        <a:pt x="619163" y="468751"/>
                      </a:cubicBezTo>
                      <a:lnTo>
                        <a:pt x="619163" y="468751"/>
                      </a:lnTo>
                      <a:close/>
                      <a:moveTo>
                        <a:pt x="673529" y="425259"/>
                      </a:moveTo>
                      <a:cubicBezTo>
                        <a:pt x="677153" y="419219"/>
                        <a:pt x="679570" y="413178"/>
                        <a:pt x="681985" y="405929"/>
                      </a:cubicBezTo>
                      <a:cubicBezTo>
                        <a:pt x="680777" y="411970"/>
                        <a:pt x="679570" y="416802"/>
                        <a:pt x="677153" y="422843"/>
                      </a:cubicBezTo>
                      <a:cubicBezTo>
                        <a:pt x="673529" y="428884"/>
                        <a:pt x="669904" y="434924"/>
                        <a:pt x="666280" y="442173"/>
                      </a:cubicBezTo>
                      <a:cubicBezTo>
                        <a:pt x="660239" y="455462"/>
                        <a:pt x="656615" y="472376"/>
                        <a:pt x="650574" y="485665"/>
                      </a:cubicBezTo>
                      <a:cubicBezTo>
                        <a:pt x="646950" y="491706"/>
                        <a:pt x="643326" y="497747"/>
                        <a:pt x="638493" y="503787"/>
                      </a:cubicBezTo>
                      <a:cubicBezTo>
                        <a:pt x="638493" y="503787"/>
                        <a:pt x="639701" y="502579"/>
                        <a:pt x="639701" y="502579"/>
                      </a:cubicBezTo>
                      <a:cubicBezTo>
                        <a:pt x="646950" y="491706"/>
                        <a:pt x="654199" y="478417"/>
                        <a:pt x="656615" y="465127"/>
                      </a:cubicBezTo>
                      <a:cubicBezTo>
                        <a:pt x="656615" y="465127"/>
                        <a:pt x="656615" y="463919"/>
                        <a:pt x="655407" y="465127"/>
                      </a:cubicBezTo>
                      <a:cubicBezTo>
                        <a:pt x="648158" y="479625"/>
                        <a:pt x="642117" y="492914"/>
                        <a:pt x="633660" y="506203"/>
                      </a:cubicBezTo>
                      <a:cubicBezTo>
                        <a:pt x="630036" y="511036"/>
                        <a:pt x="626412" y="515869"/>
                        <a:pt x="621579" y="520701"/>
                      </a:cubicBezTo>
                      <a:cubicBezTo>
                        <a:pt x="622788" y="518285"/>
                        <a:pt x="623995" y="517076"/>
                        <a:pt x="625204" y="514660"/>
                      </a:cubicBezTo>
                      <a:cubicBezTo>
                        <a:pt x="633660" y="500163"/>
                        <a:pt x="644534" y="485665"/>
                        <a:pt x="650574" y="469960"/>
                      </a:cubicBezTo>
                      <a:cubicBezTo>
                        <a:pt x="651782" y="468751"/>
                        <a:pt x="649366" y="467544"/>
                        <a:pt x="648158" y="468751"/>
                      </a:cubicBezTo>
                      <a:cubicBezTo>
                        <a:pt x="644534" y="473584"/>
                        <a:pt x="642117" y="479625"/>
                        <a:pt x="638493" y="484457"/>
                      </a:cubicBezTo>
                      <a:cubicBezTo>
                        <a:pt x="640909" y="478417"/>
                        <a:pt x="644534" y="472376"/>
                        <a:pt x="646950" y="466335"/>
                      </a:cubicBezTo>
                      <a:cubicBezTo>
                        <a:pt x="646950" y="465127"/>
                        <a:pt x="646950" y="463919"/>
                        <a:pt x="645742" y="465127"/>
                      </a:cubicBezTo>
                      <a:cubicBezTo>
                        <a:pt x="640909" y="472376"/>
                        <a:pt x="636077" y="480833"/>
                        <a:pt x="631245" y="489290"/>
                      </a:cubicBezTo>
                      <a:cubicBezTo>
                        <a:pt x="633660" y="484457"/>
                        <a:pt x="636077" y="480833"/>
                        <a:pt x="637285" y="476000"/>
                      </a:cubicBezTo>
                      <a:cubicBezTo>
                        <a:pt x="643326" y="463919"/>
                        <a:pt x="649366" y="453046"/>
                        <a:pt x="655407" y="440965"/>
                      </a:cubicBezTo>
                      <a:cubicBezTo>
                        <a:pt x="655407" y="439757"/>
                        <a:pt x="654199" y="438548"/>
                        <a:pt x="654199" y="439757"/>
                      </a:cubicBezTo>
                      <a:cubicBezTo>
                        <a:pt x="651782" y="444589"/>
                        <a:pt x="648158" y="448214"/>
                        <a:pt x="645742" y="453046"/>
                      </a:cubicBezTo>
                      <a:cubicBezTo>
                        <a:pt x="646950" y="450630"/>
                        <a:pt x="648158" y="448214"/>
                        <a:pt x="648158" y="445797"/>
                      </a:cubicBezTo>
                      <a:cubicBezTo>
                        <a:pt x="648158" y="444589"/>
                        <a:pt x="646950" y="442173"/>
                        <a:pt x="645742" y="443381"/>
                      </a:cubicBezTo>
                      <a:cubicBezTo>
                        <a:pt x="639701" y="450630"/>
                        <a:pt x="636077" y="460295"/>
                        <a:pt x="631245" y="468751"/>
                      </a:cubicBezTo>
                      <a:cubicBezTo>
                        <a:pt x="627620" y="476000"/>
                        <a:pt x="623995" y="483249"/>
                        <a:pt x="620371" y="490498"/>
                      </a:cubicBezTo>
                      <a:cubicBezTo>
                        <a:pt x="620371" y="490498"/>
                        <a:pt x="620371" y="489290"/>
                        <a:pt x="620371" y="489290"/>
                      </a:cubicBezTo>
                      <a:cubicBezTo>
                        <a:pt x="620371" y="489290"/>
                        <a:pt x="621579" y="489290"/>
                        <a:pt x="621579" y="488081"/>
                      </a:cubicBezTo>
                      <a:cubicBezTo>
                        <a:pt x="628828" y="468751"/>
                        <a:pt x="636077" y="450630"/>
                        <a:pt x="646950" y="433716"/>
                      </a:cubicBezTo>
                      <a:cubicBezTo>
                        <a:pt x="646950" y="433716"/>
                        <a:pt x="646950" y="432508"/>
                        <a:pt x="645742" y="432508"/>
                      </a:cubicBezTo>
                      <a:cubicBezTo>
                        <a:pt x="636077" y="445797"/>
                        <a:pt x="625204" y="460295"/>
                        <a:pt x="620371" y="477208"/>
                      </a:cubicBezTo>
                      <a:cubicBezTo>
                        <a:pt x="620371" y="476000"/>
                        <a:pt x="620371" y="473584"/>
                        <a:pt x="620371" y="472376"/>
                      </a:cubicBezTo>
                      <a:cubicBezTo>
                        <a:pt x="620371" y="472376"/>
                        <a:pt x="620371" y="472376"/>
                        <a:pt x="620371" y="471168"/>
                      </a:cubicBezTo>
                      <a:cubicBezTo>
                        <a:pt x="628828" y="443381"/>
                        <a:pt x="649366" y="427675"/>
                        <a:pt x="660239" y="402305"/>
                      </a:cubicBezTo>
                      <a:cubicBezTo>
                        <a:pt x="662656" y="396264"/>
                        <a:pt x="667488" y="389016"/>
                        <a:pt x="672320" y="387807"/>
                      </a:cubicBezTo>
                      <a:cubicBezTo>
                        <a:pt x="666280" y="393848"/>
                        <a:pt x="663863" y="404721"/>
                        <a:pt x="660239" y="411970"/>
                      </a:cubicBezTo>
                      <a:cubicBezTo>
                        <a:pt x="660239" y="413178"/>
                        <a:pt x="660239" y="413178"/>
                        <a:pt x="661448" y="413178"/>
                      </a:cubicBezTo>
                      <a:cubicBezTo>
                        <a:pt x="663863" y="410762"/>
                        <a:pt x="666280" y="408345"/>
                        <a:pt x="667488" y="404721"/>
                      </a:cubicBezTo>
                      <a:cubicBezTo>
                        <a:pt x="669904" y="399889"/>
                        <a:pt x="672320" y="395056"/>
                        <a:pt x="674737" y="390223"/>
                      </a:cubicBezTo>
                      <a:cubicBezTo>
                        <a:pt x="672320" y="395056"/>
                        <a:pt x="671113" y="401097"/>
                        <a:pt x="668696" y="405929"/>
                      </a:cubicBezTo>
                      <a:cubicBezTo>
                        <a:pt x="666280" y="411970"/>
                        <a:pt x="661448" y="418011"/>
                        <a:pt x="661448" y="425259"/>
                      </a:cubicBezTo>
                      <a:cubicBezTo>
                        <a:pt x="661448" y="426467"/>
                        <a:pt x="662656" y="427675"/>
                        <a:pt x="663863" y="426467"/>
                      </a:cubicBezTo>
                      <a:cubicBezTo>
                        <a:pt x="667488" y="420427"/>
                        <a:pt x="671113" y="413178"/>
                        <a:pt x="673529" y="407137"/>
                      </a:cubicBezTo>
                      <a:cubicBezTo>
                        <a:pt x="674737" y="404721"/>
                        <a:pt x="675945" y="402305"/>
                        <a:pt x="677153" y="399889"/>
                      </a:cubicBezTo>
                      <a:cubicBezTo>
                        <a:pt x="671113" y="422843"/>
                        <a:pt x="657823" y="442173"/>
                        <a:pt x="649366" y="463919"/>
                      </a:cubicBezTo>
                      <a:cubicBezTo>
                        <a:pt x="649366" y="465127"/>
                        <a:pt x="650574" y="466335"/>
                        <a:pt x="650574" y="465127"/>
                      </a:cubicBezTo>
                      <a:cubicBezTo>
                        <a:pt x="660239" y="453046"/>
                        <a:pt x="667488" y="438548"/>
                        <a:pt x="673529" y="425259"/>
                      </a:cubicBezTo>
                      <a:lnTo>
                        <a:pt x="673529" y="425259"/>
                      </a:lnTo>
                      <a:close/>
                      <a:moveTo>
                        <a:pt x="655407" y="501371"/>
                      </a:moveTo>
                      <a:cubicBezTo>
                        <a:pt x="646950" y="512244"/>
                        <a:pt x="638493" y="523117"/>
                        <a:pt x="627620" y="531574"/>
                      </a:cubicBezTo>
                      <a:cubicBezTo>
                        <a:pt x="627620" y="531574"/>
                        <a:pt x="626412" y="531574"/>
                        <a:pt x="626412" y="532782"/>
                      </a:cubicBezTo>
                      <a:cubicBezTo>
                        <a:pt x="628828" y="530366"/>
                        <a:pt x="631245" y="526742"/>
                        <a:pt x="633660" y="524325"/>
                      </a:cubicBezTo>
                      <a:cubicBezTo>
                        <a:pt x="640909" y="515869"/>
                        <a:pt x="649366" y="506203"/>
                        <a:pt x="654199" y="495330"/>
                      </a:cubicBezTo>
                      <a:cubicBezTo>
                        <a:pt x="654199" y="494122"/>
                        <a:pt x="654199" y="492914"/>
                        <a:pt x="652991" y="494122"/>
                      </a:cubicBezTo>
                      <a:cubicBezTo>
                        <a:pt x="644534" y="503787"/>
                        <a:pt x="637285" y="514660"/>
                        <a:pt x="630036" y="523117"/>
                      </a:cubicBezTo>
                      <a:cubicBezTo>
                        <a:pt x="625204" y="529158"/>
                        <a:pt x="619163" y="533990"/>
                        <a:pt x="614331" y="538823"/>
                      </a:cubicBezTo>
                      <a:cubicBezTo>
                        <a:pt x="628828" y="519493"/>
                        <a:pt x="648158" y="503787"/>
                        <a:pt x="657823" y="479625"/>
                      </a:cubicBezTo>
                      <a:cubicBezTo>
                        <a:pt x="661448" y="472376"/>
                        <a:pt x="662656" y="463919"/>
                        <a:pt x="665072" y="456670"/>
                      </a:cubicBezTo>
                      <a:cubicBezTo>
                        <a:pt x="668696" y="444589"/>
                        <a:pt x="673529" y="436132"/>
                        <a:pt x="679570" y="425259"/>
                      </a:cubicBezTo>
                      <a:cubicBezTo>
                        <a:pt x="683194" y="419219"/>
                        <a:pt x="685610" y="410762"/>
                        <a:pt x="685610" y="402305"/>
                      </a:cubicBezTo>
                      <a:cubicBezTo>
                        <a:pt x="686818" y="403513"/>
                        <a:pt x="686818" y="405929"/>
                        <a:pt x="688026" y="407137"/>
                      </a:cubicBezTo>
                      <a:cubicBezTo>
                        <a:pt x="688026" y="409554"/>
                        <a:pt x="688026" y="411970"/>
                        <a:pt x="688026" y="413178"/>
                      </a:cubicBezTo>
                      <a:cubicBezTo>
                        <a:pt x="688026" y="415594"/>
                        <a:pt x="686818" y="418011"/>
                        <a:pt x="686818" y="420427"/>
                      </a:cubicBezTo>
                      <a:cubicBezTo>
                        <a:pt x="686818" y="421635"/>
                        <a:pt x="685610" y="422843"/>
                        <a:pt x="685610" y="424051"/>
                      </a:cubicBezTo>
                      <a:cubicBezTo>
                        <a:pt x="685610" y="425259"/>
                        <a:pt x="686818" y="425259"/>
                        <a:pt x="686818" y="425259"/>
                      </a:cubicBezTo>
                      <a:cubicBezTo>
                        <a:pt x="689234" y="424051"/>
                        <a:pt x="690442" y="419219"/>
                        <a:pt x="690442" y="416802"/>
                      </a:cubicBezTo>
                      <a:cubicBezTo>
                        <a:pt x="690442" y="418011"/>
                        <a:pt x="690442" y="420427"/>
                        <a:pt x="691651" y="421635"/>
                      </a:cubicBezTo>
                      <a:cubicBezTo>
                        <a:pt x="692859" y="436132"/>
                        <a:pt x="684402" y="450630"/>
                        <a:pt x="678361" y="462711"/>
                      </a:cubicBezTo>
                      <a:cubicBezTo>
                        <a:pt x="678361" y="462711"/>
                        <a:pt x="678361" y="462711"/>
                        <a:pt x="678361" y="462711"/>
                      </a:cubicBezTo>
                      <a:cubicBezTo>
                        <a:pt x="675945" y="462711"/>
                        <a:pt x="674737" y="463919"/>
                        <a:pt x="674737" y="466335"/>
                      </a:cubicBezTo>
                      <a:cubicBezTo>
                        <a:pt x="674737" y="466335"/>
                        <a:pt x="674737" y="467544"/>
                        <a:pt x="675945" y="467544"/>
                      </a:cubicBezTo>
                      <a:cubicBezTo>
                        <a:pt x="675945" y="467544"/>
                        <a:pt x="677153" y="467544"/>
                        <a:pt x="677153" y="467544"/>
                      </a:cubicBezTo>
                      <a:cubicBezTo>
                        <a:pt x="669904" y="478417"/>
                        <a:pt x="663863" y="490498"/>
                        <a:pt x="655407" y="501371"/>
                      </a:cubicBezTo>
                      <a:lnTo>
                        <a:pt x="655407" y="501371"/>
                      </a:lnTo>
                      <a:close/>
                      <a:moveTo>
                        <a:pt x="644534" y="607686"/>
                      </a:moveTo>
                      <a:cubicBezTo>
                        <a:pt x="638493" y="606478"/>
                        <a:pt x="631245" y="608894"/>
                        <a:pt x="626412" y="606478"/>
                      </a:cubicBezTo>
                      <a:cubicBezTo>
                        <a:pt x="628828" y="606478"/>
                        <a:pt x="630036" y="607686"/>
                        <a:pt x="632452" y="607686"/>
                      </a:cubicBezTo>
                      <a:cubicBezTo>
                        <a:pt x="634869" y="607686"/>
                        <a:pt x="633660" y="604061"/>
                        <a:pt x="631245" y="604061"/>
                      </a:cubicBezTo>
                      <a:cubicBezTo>
                        <a:pt x="625204" y="604061"/>
                        <a:pt x="620371" y="600437"/>
                        <a:pt x="615538" y="599229"/>
                      </a:cubicBezTo>
                      <a:cubicBezTo>
                        <a:pt x="615538" y="599229"/>
                        <a:pt x="615538" y="599229"/>
                        <a:pt x="616747" y="598021"/>
                      </a:cubicBezTo>
                      <a:cubicBezTo>
                        <a:pt x="616747" y="598021"/>
                        <a:pt x="616747" y="598021"/>
                        <a:pt x="616747" y="598021"/>
                      </a:cubicBezTo>
                      <a:cubicBezTo>
                        <a:pt x="619163" y="599229"/>
                        <a:pt x="621579" y="601645"/>
                        <a:pt x="625204" y="600437"/>
                      </a:cubicBezTo>
                      <a:cubicBezTo>
                        <a:pt x="625204" y="600437"/>
                        <a:pt x="625204" y="600437"/>
                        <a:pt x="626412" y="600437"/>
                      </a:cubicBezTo>
                      <a:lnTo>
                        <a:pt x="626412" y="600437"/>
                      </a:lnTo>
                      <a:cubicBezTo>
                        <a:pt x="630036" y="602853"/>
                        <a:pt x="633660" y="602853"/>
                        <a:pt x="637285" y="602853"/>
                      </a:cubicBezTo>
                      <a:cubicBezTo>
                        <a:pt x="640909" y="604061"/>
                        <a:pt x="644534" y="605270"/>
                        <a:pt x="649366" y="604061"/>
                      </a:cubicBezTo>
                      <a:cubicBezTo>
                        <a:pt x="650574" y="604061"/>
                        <a:pt x="650574" y="601645"/>
                        <a:pt x="649366" y="601645"/>
                      </a:cubicBezTo>
                      <a:cubicBezTo>
                        <a:pt x="645742" y="600437"/>
                        <a:pt x="642117" y="599229"/>
                        <a:pt x="638493" y="599229"/>
                      </a:cubicBezTo>
                      <a:cubicBezTo>
                        <a:pt x="634869" y="599229"/>
                        <a:pt x="632452" y="598021"/>
                        <a:pt x="628828" y="598021"/>
                      </a:cubicBezTo>
                      <a:cubicBezTo>
                        <a:pt x="628828" y="598021"/>
                        <a:pt x="628828" y="598021"/>
                        <a:pt x="628828" y="596813"/>
                      </a:cubicBezTo>
                      <a:cubicBezTo>
                        <a:pt x="628828" y="595604"/>
                        <a:pt x="628828" y="595604"/>
                        <a:pt x="628828" y="594396"/>
                      </a:cubicBezTo>
                      <a:cubicBezTo>
                        <a:pt x="639701" y="600437"/>
                        <a:pt x="656615" y="601645"/>
                        <a:pt x="667488" y="598021"/>
                      </a:cubicBezTo>
                      <a:cubicBezTo>
                        <a:pt x="668696" y="598021"/>
                        <a:pt x="668696" y="595604"/>
                        <a:pt x="667488" y="595604"/>
                      </a:cubicBezTo>
                      <a:cubicBezTo>
                        <a:pt x="661448" y="594396"/>
                        <a:pt x="654199" y="595604"/>
                        <a:pt x="648158" y="594396"/>
                      </a:cubicBezTo>
                      <a:cubicBezTo>
                        <a:pt x="644534" y="594396"/>
                        <a:pt x="639701" y="593188"/>
                        <a:pt x="636077" y="591980"/>
                      </a:cubicBezTo>
                      <a:cubicBezTo>
                        <a:pt x="636077" y="591980"/>
                        <a:pt x="636077" y="591980"/>
                        <a:pt x="636077" y="591980"/>
                      </a:cubicBezTo>
                      <a:cubicBezTo>
                        <a:pt x="639701" y="593188"/>
                        <a:pt x="644534" y="593188"/>
                        <a:pt x="649366" y="593188"/>
                      </a:cubicBezTo>
                      <a:cubicBezTo>
                        <a:pt x="654199" y="593188"/>
                        <a:pt x="657823" y="595604"/>
                        <a:pt x="662656" y="593188"/>
                      </a:cubicBezTo>
                      <a:cubicBezTo>
                        <a:pt x="663863" y="593188"/>
                        <a:pt x="663863" y="591980"/>
                        <a:pt x="662656" y="590772"/>
                      </a:cubicBezTo>
                      <a:cubicBezTo>
                        <a:pt x="659031" y="588356"/>
                        <a:pt x="655407" y="588356"/>
                        <a:pt x="652991" y="588356"/>
                      </a:cubicBezTo>
                      <a:cubicBezTo>
                        <a:pt x="652991" y="588356"/>
                        <a:pt x="652991" y="588356"/>
                        <a:pt x="652991" y="588356"/>
                      </a:cubicBezTo>
                      <a:cubicBezTo>
                        <a:pt x="657823" y="588356"/>
                        <a:pt x="662656" y="588356"/>
                        <a:pt x="666280" y="587148"/>
                      </a:cubicBezTo>
                      <a:cubicBezTo>
                        <a:pt x="667488" y="587148"/>
                        <a:pt x="667488" y="584731"/>
                        <a:pt x="666280" y="584731"/>
                      </a:cubicBezTo>
                      <a:cubicBezTo>
                        <a:pt x="661448" y="582315"/>
                        <a:pt x="656615" y="583523"/>
                        <a:pt x="651782" y="583523"/>
                      </a:cubicBezTo>
                      <a:cubicBezTo>
                        <a:pt x="650574" y="583523"/>
                        <a:pt x="649366" y="583523"/>
                        <a:pt x="646950" y="583523"/>
                      </a:cubicBezTo>
                      <a:cubicBezTo>
                        <a:pt x="650574" y="583523"/>
                        <a:pt x="654199" y="582315"/>
                        <a:pt x="657823" y="582315"/>
                      </a:cubicBezTo>
                      <a:cubicBezTo>
                        <a:pt x="663863" y="581107"/>
                        <a:pt x="669904" y="582315"/>
                        <a:pt x="674737" y="579899"/>
                      </a:cubicBezTo>
                      <a:cubicBezTo>
                        <a:pt x="675945" y="579899"/>
                        <a:pt x="675945" y="577482"/>
                        <a:pt x="674737" y="577482"/>
                      </a:cubicBezTo>
                      <a:cubicBezTo>
                        <a:pt x="673529" y="577482"/>
                        <a:pt x="671113" y="577482"/>
                        <a:pt x="669904" y="577482"/>
                      </a:cubicBezTo>
                      <a:cubicBezTo>
                        <a:pt x="669904" y="577482"/>
                        <a:pt x="669904" y="577482"/>
                        <a:pt x="669904" y="577482"/>
                      </a:cubicBezTo>
                      <a:cubicBezTo>
                        <a:pt x="667488" y="576275"/>
                        <a:pt x="665072" y="576275"/>
                        <a:pt x="663863" y="577482"/>
                      </a:cubicBezTo>
                      <a:cubicBezTo>
                        <a:pt x="662656" y="577482"/>
                        <a:pt x="661448" y="577482"/>
                        <a:pt x="659031" y="577482"/>
                      </a:cubicBezTo>
                      <a:cubicBezTo>
                        <a:pt x="656615" y="577482"/>
                        <a:pt x="652991" y="577482"/>
                        <a:pt x="650574" y="577482"/>
                      </a:cubicBezTo>
                      <a:cubicBezTo>
                        <a:pt x="649366" y="577482"/>
                        <a:pt x="646950" y="577482"/>
                        <a:pt x="645742" y="577482"/>
                      </a:cubicBezTo>
                      <a:cubicBezTo>
                        <a:pt x="649366" y="577482"/>
                        <a:pt x="652991" y="576275"/>
                        <a:pt x="655407" y="576275"/>
                      </a:cubicBezTo>
                      <a:cubicBezTo>
                        <a:pt x="660239" y="576275"/>
                        <a:pt x="666280" y="576275"/>
                        <a:pt x="671113" y="573858"/>
                      </a:cubicBezTo>
                      <a:cubicBezTo>
                        <a:pt x="672320" y="573858"/>
                        <a:pt x="672320" y="571442"/>
                        <a:pt x="671113" y="570234"/>
                      </a:cubicBezTo>
                      <a:cubicBezTo>
                        <a:pt x="666280" y="569026"/>
                        <a:pt x="660239" y="570234"/>
                        <a:pt x="655407" y="570234"/>
                      </a:cubicBezTo>
                      <a:cubicBezTo>
                        <a:pt x="650574" y="570234"/>
                        <a:pt x="644534" y="571442"/>
                        <a:pt x="639701" y="571442"/>
                      </a:cubicBezTo>
                      <a:cubicBezTo>
                        <a:pt x="639701" y="571442"/>
                        <a:pt x="639701" y="571442"/>
                        <a:pt x="639701" y="571442"/>
                      </a:cubicBezTo>
                      <a:cubicBezTo>
                        <a:pt x="639701" y="570234"/>
                        <a:pt x="638493" y="570234"/>
                        <a:pt x="637285" y="570234"/>
                      </a:cubicBezTo>
                      <a:cubicBezTo>
                        <a:pt x="644534" y="570234"/>
                        <a:pt x="650574" y="569026"/>
                        <a:pt x="657823" y="567818"/>
                      </a:cubicBezTo>
                      <a:cubicBezTo>
                        <a:pt x="666280" y="566609"/>
                        <a:pt x="674737" y="567818"/>
                        <a:pt x="681985" y="564193"/>
                      </a:cubicBezTo>
                      <a:cubicBezTo>
                        <a:pt x="683194" y="564193"/>
                        <a:pt x="683194" y="561777"/>
                        <a:pt x="681985" y="560569"/>
                      </a:cubicBezTo>
                      <a:cubicBezTo>
                        <a:pt x="673529" y="559361"/>
                        <a:pt x="665072" y="561777"/>
                        <a:pt x="656615" y="561777"/>
                      </a:cubicBezTo>
                      <a:cubicBezTo>
                        <a:pt x="649366" y="562985"/>
                        <a:pt x="642117" y="561777"/>
                        <a:pt x="634869" y="564193"/>
                      </a:cubicBezTo>
                      <a:cubicBezTo>
                        <a:pt x="638493" y="562985"/>
                        <a:pt x="642117" y="561777"/>
                        <a:pt x="646950" y="560569"/>
                      </a:cubicBezTo>
                      <a:cubicBezTo>
                        <a:pt x="654199" y="559361"/>
                        <a:pt x="661448" y="559361"/>
                        <a:pt x="668696" y="556945"/>
                      </a:cubicBezTo>
                      <a:cubicBezTo>
                        <a:pt x="669904" y="556945"/>
                        <a:pt x="669904" y="554528"/>
                        <a:pt x="668696" y="554528"/>
                      </a:cubicBezTo>
                      <a:cubicBezTo>
                        <a:pt x="661448" y="553320"/>
                        <a:pt x="654199" y="555736"/>
                        <a:pt x="646950" y="556945"/>
                      </a:cubicBezTo>
                      <a:cubicBezTo>
                        <a:pt x="642117" y="558153"/>
                        <a:pt x="638493" y="559361"/>
                        <a:pt x="633660" y="560569"/>
                      </a:cubicBezTo>
                      <a:cubicBezTo>
                        <a:pt x="638493" y="558153"/>
                        <a:pt x="642117" y="555736"/>
                        <a:pt x="646950" y="553320"/>
                      </a:cubicBezTo>
                      <a:cubicBezTo>
                        <a:pt x="646950" y="553320"/>
                        <a:pt x="646950" y="553320"/>
                        <a:pt x="646950" y="553320"/>
                      </a:cubicBezTo>
                      <a:cubicBezTo>
                        <a:pt x="649366" y="552112"/>
                        <a:pt x="648158" y="548488"/>
                        <a:pt x="645742" y="549696"/>
                      </a:cubicBezTo>
                      <a:cubicBezTo>
                        <a:pt x="639701" y="552112"/>
                        <a:pt x="633660" y="553320"/>
                        <a:pt x="628828" y="554528"/>
                      </a:cubicBezTo>
                      <a:cubicBezTo>
                        <a:pt x="638493" y="549696"/>
                        <a:pt x="646950" y="543655"/>
                        <a:pt x="656615" y="537615"/>
                      </a:cubicBezTo>
                      <a:cubicBezTo>
                        <a:pt x="657823" y="536406"/>
                        <a:pt x="656615" y="535198"/>
                        <a:pt x="655407" y="535198"/>
                      </a:cubicBezTo>
                      <a:cubicBezTo>
                        <a:pt x="646950" y="536406"/>
                        <a:pt x="639701" y="543655"/>
                        <a:pt x="632452" y="547279"/>
                      </a:cubicBezTo>
                      <a:cubicBezTo>
                        <a:pt x="631245" y="548488"/>
                        <a:pt x="628828" y="548488"/>
                        <a:pt x="626412" y="549696"/>
                      </a:cubicBezTo>
                      <a:cubicBezTo>
                        <a:pt x="630036" y="546072"/>
                        <a:pt x="633660" y="543655"/>
                        <a:pt x="636077" y="540031"/>
                      </a:cubicBezTo>
                      <a:cubicBezTo>
                        <a:pt x="637285" y="538823"/>
                        <a:pt x="636077" y="537615"/>
                        <a:pt x="634869" y="537615"/>
                      </a:cubicBezTo>
                      <a:cubicBezTo>
                        <a:pt x="627620" y="541239"/>
                        <a:pt x="621579" y="547279"/>
                        <a:pt x="615538" y="553320"/>
                      </a:cubicBezTo>
                      <a:cubicBezTo>
                        <a:pt x="615538" y="553320"/>
                        <a:pt x="615538" y="553320"/>
                        <a:pt x="615538" y="553320"/>
                      </a:cubicBezTo>
                      <a:cubicBezTo>
                        <a:pt x="615538" y="553320"/>
                        <a:pt x="615538" y="552112"/>
                        <a:pt x="614331" y="552112"/>
                      </a:cubicBezTo>
                      <a:cubicBezTo>
                        <a:pt x="615538" y="550904"/>
                        <a:pt x="615538" y="549696"/>
                        <a:pt x="616747" y="549696"/>
                      </a:cubicBezTo>
                      <a:cubicBezTo>
                        <a:pt x="616747" y="549696"/>
                        <a:pt x="617955" y="548488"/>
                        <a:pt x="617955" y="548488"/>
                      </a:cubicBezTo>
                      <a:cubicBezTo>
                        <a:pt x="619163" y="547279"/>
                        <a:pt x="620371" y="546072"/>
                        <a:pt x="621579" y="546072"/>
                      </a:cubicBezTo>
                      <a:cubicBezTo>
                        <a:pt x="621579" y="546072"/>
                        <a:pt x="621579" y="546072"/>
                        <a:pt x="622788" y="544863"/>
                      </a:cubicBezTo>
                      <a:cubicBezTo>
                        <a:pt x="622788" y="544863"/>
                        <a:pt x="622788" y="544863"/>
                        <a:pt x="622788" y="544863"/>
                      </a:cubicBezTo>
                      <a:cubicBezTo>
                        <a:pt x="623995" y="543655"/>
                        <a:pt x="626412" y="542447"/>
                        <a:pt x="627620" y="541239"/>
                      </a:cubicBezTo>
                      <a:cubicBezTo>
                        <a:pt x="627620" y="541239"/>
                        <a:pt x="627620" y="540031"/>
                        <a:pt x="627620" y="540031"/>
                      </a:cubicBezTo>
                      <a:cubicBezTo>
                        <a:pt x="626412" y="540031"/>
                        <a:pt x="625204" y="541239"/>
                        <a:pt x="622788" y="542447"/>
                      </a:cubicBezTo>
                      <a:cubicBezTo>
                        <a:pt x="622788" y="542447"/>
                        <a:pt x="621579" y="543655"/>
                        <a:pt x="621579" y="543655"/>
                      </a:cubicBezTo>
                      <a:cubicBezTo>
                        <a:pt x="621579" y="543655"/>
                        <a:pt x="621579" y="543655"/>
                        <a:pt x="621579" y="543655"/>
                      </a:cubicBezTo>
                      <a:cubicBezTo>
                        <a:pt x="628828" y="538823"/>
                        <a:pt x="636077" y="533990"/>
                        <a:pt x="642117" y="527950"/>
                      </a:cubicBezTo>
                      <a:cubicBezTo>
                        <a:pt x="642117" y="527950"/>
                        <a:pt x="643326" y="526742"/>
                        <a:pt x="643326" y="526742"/>
                      </a:cubicBezTo>
                      <a:cubicBezTo>
                        <a:pt x="656615" y="518285"/>
                        <a:pt x="669904" y="504995"/>
                        <a:pt x="685610" y="504995"/>
                      </a:cubicBezTo>
                      <a:cubicBezTo>
                        <a:pt x="698899" y="504995"/>
                        <a:pt x="709773" y="512244"/>
                        <a:pt x="718229" y="527950"/>
                      </a:cubicBezTo>
                      <a:cubicBezTo>
                        <a:pt x="723062" y="537615"/>
                        <a:pt x="733935" y="540031"/>
                        <a:pt x="739976" y="548488"/>
                      </a:cubicBezTo>
                      <a:cubicBezTo>
                        <a:pt x="738767" y="548488"/>
                        <a:pt x="738767" y="547279"/>
                        <a:pt x="737559" y="547279"/>
                      </a:cubicBezTo>
                      <a:cubicBezTo>
                        <a:pt x="735143" y="546072"/>
                        <a:pt x="732727" y="543655"/>
                        <a:pt x="730310" y="542447"/>
                      </a:cubicBezTo>
                      <a:cubicBezTo>
                        <a:pt x="730310" y="542447"/>
                        <a:pt x="729102" y="543655"/>
                        <a:pt x="729102" y="543655"/>
                      </a:cubicBezTo>
                      <a:cubicBezTo>
                        <a:pt x="729102" y="543655"/>
                        <a:pt x="729102" y="543655"/>
                        <a:pt x="729102" y="543655"/>
                      </a:cubicBezTo>
                      <a:cubicBezTo>
                        <a:pt x="729102" y="543655"/>
                        <a:pt x="729102" y="544863"/>
                        <a:pt x="729102" y="544863"/>
                      </a:cubicBezTo>
                      <a:cubicBezTo>
                        <a:pt x="729102" y="544863"/>
                        <a:pt x="729102" y="544863"/>
                        <a:pt x="729102" y="544863"/>
                      </a:cubicBezTo>
                      <a:cubicBezTo>
                        <a:pt x="726686" y="543655"/>
                        <a:pt x="725478" y="542447"/>
                        <a:pt x="723062" y="541239"/>
                      </a:cubicBezTo>
                      <a:cubicBezTo>
                        <a:pt x="724269" y="541239"/>
                        <a:pt x="724269" y="541239"/>
                        <a:pt x="724269" y="540031"/>
                      </a:cubicBezTo>
                      <a:cubicBezTo>
                        <a:pt x="724269" y="538823"/>
                        <a:pt x="724269" y="538823"/>
                        <a:pt x="723062" y="537615"/>
                      </a:cubicBezTo>
                      <a:cubicBezTo>
                        <a:pt x="721854" y="536406"/>
                        <a:pt x="720645" y="536406"/>
                        <a:pt x="719437" y="536406"/>
                      </a:cubicBezTo>
                      <a:cubicBezTo>
                        <a:pt x="718229" y="536406"/>
                        <a:pt x="718229" y="537615"/>
                        <a:pt x="719437" y="538823"/>
                      </a:cubicBezTo>
                      <a:cubicBezTo>
                        <a:pt x="719437" y="538823"/>
                        <a:pt x="720645" y="540031"/>
                        <a:pt x="721854" y="541239"/>
                      </a:cubicBezTo>
                      <a:cubicBezTo>
                        <a:pt x="718229" y="538823"/>
                        <a:pt x="714605" y="537615"/>
                        <a:pt x="710980" y="535198"/>
                      </a:cubicBezTo>
                      <a:cubicBezTo>
                        <a:pt x="707356" y="532782"/>
                        <a:pt x="702523" y="531574"/>
                        <a:pt x="698899" y="531574"/>
                      </a:cubicBezTo>
                      <a:cubicBezTo>
                        <a:pt x="697691" y="531574"/>
                        <a:pt x="697691" y="533990"/>
                        <a:pt x="698899" y="533990"/>
                      </a:cubicBezTo>
                      <a:cubicBezTo>
                        <a:pt x="706148" y="536406"/>
                        <a:pt x="710980" y="537615"/>
                        <a:pt x="718229" y="541239"/>
                      </a:cubicBezTo>
                      <a:cubicBezTo>
                        <a:pt x="712188" y="540031"/>
                        <a:pt x="706148" y="540031"/>
                        <a:pt x="701316" y="541239"/>
                      </a:cubicBezTo>
                      <a:cubicBezTo>
                        <a:pt x="700107" y="541239"/>
                        <a:pt x="700107" y="543655"/>
                        <a:pt x="701316" y="543655"/>
                      </a:cubicBezTo>
                      <a:cubicBezTo>
                        <a:pt x="708564" y="544863"/>
                        <a:pt x="715813" y="546072"/>
                        <a:pt x="723062" y="547279"/>
                      </a:cubicBezTo>
                      <a:cubicBezTo>
                        <a:pt x="727894" y="548488"/>
                        <a:pt x="732727" y="550904"/>
                        <a:pt x="737559" y="552112"/>
                      </a:cubicBezTo>
                      <a:cubicBezTo>
                        <a:pt x="737559" y="552112"/>
                        <a:pt x="738767" y="553320"/>
                        <a:pt x="738767" y="553320"/>
                      </a:cubicBezTo>
                      <a:cubicBezTo>
                        <a:pt x="724269" y="564193"/>
                        <a:pt x="714605" y="583523"/>
                        <a:pt x="700107" y="595604"/>
                      </a:cubicBezTo>
                      <a:cubicBezTo>
                        <a:pt x="690442" y="602853"/>
                        <a:pt x="675945" y="607686"/>
                        <a:pt x="663863" y="607686"/>
                      </a:cubicBezTo>
                      <a:cubicBezTo>
                        <a:pt x="654199" y="608894"/>
                        <a:pt x="649366" y="607686"/>
                        <a:pt x="644534" y="607686"/>
                      </a:cubicBezTo>
                      <a:lnTo>
                        <a:pt x="644534" y="607686"/>
                      </a:lnTo>
                      <a:close/>
                      <a:moveTo>
                        <a:pt x="695275" y="721249"/>
                      </a:moveTo>
                      <a:cubicBezTo>
                        <a:pt x="695275" y="718833"/>
                        <a:pt x="694066" y="716417"/>
                        <a:pt x="692859" y="715209"/>
                      </a:cubicBezTo>
                      <a:cubicBezTo>
                        <a:pt x="691651" y="712792"/>
                        <a:pt x="691651" y="710376"/>
                        <a:pt x="691651" y="707960"/>
                      </a:cubicBezTo>
                      <a:cubicBezTo>
                        <a:pt x="691651" y="706752"/>
                        <a:pt x="690442" y="706752"/>
                        <a:pt x="690442" y="707960"/>
                      </a:cubicBezTo>
                      <a:cubicBezTo>
                        <a:pt x="689234" y="711584"/>
                        <a:pt x="690442" y="714001"/>
                        <a:pt x="691651" y="717625"/>
                      </a:cubicBezTo>
                      <a:cubicBezTo>
                        <a:pt x="691651" y="720041"/>
                        <a:pt x="692859" y="722457"/>
                        <a:pt x="692859" y="724874"/>
                      </a:cubicBezTo>
                      <a:cubicBezTo>
                        <a:pt x="692859" y="724874"/>
                        <a:pt x="692859" y="724874"/>
                        <a:pt x="691651" y="724874"/>
                      </a:cubicBezTo>
                      <a:cubicBezTo>
                        <a:pt x="691651" y="724874"/>
                        <a:pt x="691651" y="724874"/>
                        <a:pt x="691651" y="724874"/>
                      </a:cubicBezTo>
                      <a:cubicBezTo>
                        <a:pt x="680777" y="710376"/>
                        <a:pt x="686818" y="695879"/>
                        <a:pt x="678361" y="682589"/>
                      </a:cubicBezTo>
                      <a:cubicBezTo>
                        <a:pt x="673529" y="675340"/>
                        <a:pt x="666280" y="671716"/>
                        <a:pt x="662656" y="664467"/>
                      </a:cubicBezTo>
                      <a:cubicBezTo>
                        <a:pt x="661448" y="658427"/>
                        <a:pt x="656615" y="651178"/>
                        <a:pt x="651782" y="647554"/>
                      </a:cubicBezTo>
                      <a:cubicBezTo>
                        <a:pt x="646950" y="641513"/>
                        <a:pt x="640909" y="636681"/>
                        <a:pt x="636077" y="631848"/>
                      </a:cubicBezTo>
                      <a:cubicBezTo>
                        <a:pt x="626412" y="623391"/>
                        <a:pt x="616747" y="613726"/>
                        <a:pt x="605874" y="607686"/>
                      </a:cubicBezTo>
                      <a:cubicBezTo>
                        <a:pt x="605874" y="607686"/>
                        <a:pt x="607082" y="607686"/>
                        <a:pt x="607082" y="606478"/>
                      </a:cubicBezTo>
                      <a:cubicBezTo>
                        <a:pt x="608290" y="607686"/>
                        <a:pt x="610706" y="608894"/>
                        <a:pt x="611914" y="608894"/>
                      </a:cubicBezTo>
                      <a:cubicBezTo>
                        <a:pt x="614331" y="610102"/>
                        <a:pt x="615538" y="611310"/>
                        <a:pt x="617955" y="611310"/>
                      </a:cubicBezTo>
                      <a:cubicBezTo>
                        <a:pt x="617955" y="611310"/>
                        <a:pt x="617955" y="610102"/>
                        <a:pt x="617955" y="610102"/>
                      </a:cubicBezTo>
                      <a:cubicBezTo>
                        <a:pt x="616747" y="607686"/>
                        <a:pt x="614331" y="606478"/>
                        <a:pt x="613123" y="605270"/>
                      </a:cubicBezTo>
                      <a:cubicBezTo>
                        <a:pt x="611914" y="605270"/>
                        <a:pt x="610706" y="604061"/>
                        <a:pt x="609498" y="604061"/>
                      </a:cubicBezTo>
                      <a:cubicBezTo>
                        <a:pt x="610706" y="604061"/>
                        <a:pt x="610706" y="602853"/>
                        <a:pt x="611914" y="602853"/>
                      </a:cubicBezTo>
                      <a:lnTo>
                        <a:pt x="611914" y="602853"/>
                      </a:lnTo>
                      <a:cubicBezTo>
                        <a:pt x="617955" y="605270"/>
                        <a:pt x="622788" y="610102"/>
                        <a:pt x="628828" y="612518"/>
                      </a:cubicBezTo>
                      <a:cubicBezTo>
                        <a:pt x="633660" y="614934"/>
                        <a:pt x="639701" y="616143"/>
                        <a:pt x="644534" y="618559"/>
                      </a:cubicBezTo>
                      <a:cubicBezTo>
                        <a:pt x="661448" y="625807"/>
                        <a:pt x="674737" y="634264"/>
                        <a:pt x="680777" y="656010"/>
                      </a:cubicBezTo>
                      <a:cubicBezTo>
                        <a:pt x="685610" y="670508"/>
                        <a:pt x="694066" y="682589"/>
                        <a:pt x="696483" y="698295"/>
                      </a:cubicBezTo>
                      <a:cubicBezTo>
                        <a:pt x="697691" y="704335"/>
                        <a:pt x="697691" y="711584"/>
                        <a:pt x="696483" y="717625"/>
                      </a:cubicBezTo>
                      <a:cubicBezTo>
                        <a:pt x="696483" y="718833"/>
                        <a:pt x="696483" y="721249"/>
                        <a:pt x="695275" y="721249"/>
                      </a:cubicBezTo>
                      <a:cubicBezTo>
                        <a:pt x="695275" y="721249"/>
                        <a:pt x="695275" y="721249"/>
                        <a:pt x="695275" y="721249"/>
                      </a:cubicBezTo>
                      <a:lnTo>
                        <a:pt x="695275" y="721249"/>
                      </a:lnTo>
                      <a:close/>
                      <a:moveTo>
                        <a:pt x="619163" y="662051"/>
                      </a:moveTo>
                      <a:cubicBezTo>
                        <a:pt x="614331" y="653594"/>
                        <a:pt x="608290" y="647554"/>
                        <a:pt x="604666" y="639097"/>
                      </a:cubicBezTo>
                      <a:cubicBezTo>
                        <a:pt x="610706" y="648762"/>
                        <a:pt x="616747" y="657219"/>
                        <a:pt x="622788" y="664467"/>
                      </a:cubicBezTo>
                      <a:cubicBezTo>
                        <a:pt x="623995" y="665676"/>
                        <a:pt x="625204" y="664467"/>
                        <a:pt x="623995" y="663259"/>
                      </a:cubicBezTo>
                      <a:cubicBezTo>
                        <a:pt x="615538" y="652386"/>
                        <a:pt x="610706" y="640305"/>
                        <a:pt x="604666" y="628224"/>
                      </a:cubicBezTo>
                      <a:cubicBezTo>
                        <a:pt x="605874" y="630640"/>
                        <a:pt x="607082" y="631848"/>
                        <a:pt x="608290" y="634264"/>
                      </a:cubicBezTo>
                      <a:cubicBezTo>
                        <a:pt x="613123" y="641513"/>
                        <a:pt x="617955" y="649970"/>
                        <a:pt x="623995" y="654803"/>
                      </a:cubicBezTo>
                      <a:cubicBezTo>
                        <a:pt x="623995" y="654803"/>
                        <a:pt x="625204" y="654803"/>
                        <a:pt x="625204" y="653594"/>
                      </a:cubicBezTo>
                      <a:cubicBezTo>
                        <a:pt x="622788" y="646346"/>
                        <a:pt x="616747" y="640305"/>
                        <a:pt x="613123" y="634264"/>
                      </a:cubicBezTo>
                      <a:cubicBezTo>
                        <a:pt x="609498" y="629432"/>
                        <a:pt x="607082" y="624600"/>
                        <a:pt x="604666" y="620975"/>
                      </a:cubicBezTo>
                      <a:cubicBezTo>
                        <a:pt x="609498" y="625807"/>
                        <a:pt x="613123" y="630640"/>
                        <a:pt x="617955" y="635473"/>
                      </a:cubicBezTo>
                      <a:cubicBezTo>
                        <a:pt x="623995" y="643929"/>
                        <a:pt x="630036" y="653594"/>
                        <a:pt x="637285" y="660843"/>
                      </a:cubicBezTo>
                      <a:cubicBezTo>
                        <a:pt x="638493" y="662051"/>
                        <a:pt x="639701" y="660843"/>
                        <a:pt x="638493" y="659635"/>
                      </a:cubicBezTo>
                      <a:cubicBezTo>
                        <a:pt x="633660" y="649970"/>
                        <a:pt x="626412" y="640305"/>
                        <a:pt x="620371" y="633056"/>
                      </a:cubicBezTo>
                      <a:cubicBezTo>
                        <a:pt x="621579" y="634264"/>
                        <a:pt x="622788" y="635473"/>
                        <a:pt x="625204" y="637889"/>
                      </a:cubicBezTo>
                      <a:cubicBezTo>
                        <a:pt x="630036" y="642721"/>
                        <a:pt x="634869" y="648762"/>
                        <a:pt x="639701" y="653594"/>
                      </a:cubicBezTo>
                      <a:cubicBezTo>
                        <a:pt x="644534" y="659635"/>
                        <a:pt x="649366" y="665676"/>
                        <a:pt x="654199" y="670508"/>
                      </a:cubicBezTo>
                      <a:cubicBezTo>
                        <a:pt x="655407" y="670508"/>
                        <a:pt x="655407" y="670508"/>
                        <a:pt x="655407" y="669300"/>
                      </a:cubicBezTo>
                      <a:cubicBezTo>
                        <a:pt x="650574" y="657219"/>
                        <a:pt x="639701" y="647554"/>
                        <a:pt x="631245" y="639097"/>
                      </a:cubicBezTo>
                      <a:cubicBezTo>
                        <a:pt x="630036" y="636681"/>
                        <a:pt x="627620" y="635473"/>
                        <a:pt x="626412" y="633056"/>
                      </a:cubicBezTo>
                      <a:cubicBezTo>
                        <a:pt x="634869" y="641513"/>
                        <a:pt x="643326" y="651178"/>
                        <a:pt x="652991" y="659635"/>
                      </a:cubicBezTo>
                      <a:cubicBezTo>
                        <a:pt x="654199" y="660843"/>
                        <a:pt x="655407" y="658427"/>
                        <a:pt x="654199" y="657219"/>
                      </a:cubicBezTo>
                      <a:cubicBezTo>
                        <a:pt x="649366" y="649970"/>
                        <a:pt x="643326" y="643929"/>
                        <a:pt x="638493" y="637889"/>
                      </a:cubicBezTo>
                      <a:cubicBezTo>
                        <a:pt x="640909" y="640305"/>
                        <a:pt x="643326" y="641513"/>
                        <a:pt x="644534" y="643929"/>
                      </a:cubicBezTo>
                      <a:cubicBezTo>
                        <a:pt x="645742" y="645137"/>
                        <a:pt x="646950" y="646346"/>
                        <a:pt x="646950" y="647554"/>
                      </a:cubicBezTo>
                      <a:cubicBezTo>
                        <a:pt x="646950" y="647554"/>
                        <a:pt x="646950" y="647554"/>
                        <a:pt x="646950" y="647554"/>
                      </a:cubicBezTo>
                      <a:cubicBezTo>
                        <a:pt x="648158" y="648762"/>
                        <a:pt x="648158" y="648762"/>
                        <a:pt x="649366" y="649970"/>
                      </a:cubicBezTo>
                      <a:cubicBezTo>
                        <a:pt x="651782" y="652386"/>
                        <a:pt x="654199" y="656010"/>
                        <a:pt x="656615" y="658427"/>
                      </a:cubicBezTo>
                      <a:cubicBezTo>
                        <a:pt x="659031" y="660843"/>
                        <a:pt x="660239" y="663259"/>
                        <a:pt x="661448" y="666884"/>
                      </a:cubicBezTo>
                      <a:cubicBezTo>
                        <a:pt x="666280" y="680173"/>
                        <a:pt x="679570" y="682589"/>
                        <a:pt x="681985" y="698295"/>
                      </a:cubicBezTo>
                      <a:cubicBezTo>
                        <a:pt x="683194" y="710376"/>
                        <a:pt x="683194" y="721249"/>
                        <a:pt x="691651" y="729706"/>
                      </a:cubicBezTo>
                      <a:cubicBezTo>
                        <a:pt x="691651" y="729706"/>
                        <a:pt x="691651" y="729706"/>
                        <a:pt x="692859" y="729706"/>
                      </a:cubicBezTo>
                      <a:cubicBezTo>
                        <a:pt x="692859" y="730914"/>
                        <a:pt x="694066" y="730914"/>
                        <a:pt x="694066" y="732122"/>
                      </a:cubicBezTo>
                      <a:cubicBezTo>
                        <a:pt x="692859" y="733331"/>
                        <a:pt x="690442" y="733331"/>
                        <a:pt x="688026" y="732122"/>
                      </a:cubicBezTo>
                      <a:cubicBezTo>
                        <a:pt x="681985" y="728498"/>
                        <a:pt x="675945" y="729706"/>
                        <a:pt x="669904" y="730914"/>
                      </a:cubicBezTo>
                      <a:cubicBezTo>
                        <a:pt x="663863" y="732122"/>
                        <a:pt x="660239" y="732122"/>
                        <a:pt x="656615" y="730914"/>
                      </a:cubicBezTo>
                      <a:cubicBezTo>
                        <a:pt x="657823" y="730914"/>
                        <a:pt x="659031" y="728498"/>
                        <a:pt x="657823" y="727290"/>
                      </a:cubicBezTo>
                      <a:cubicBezTo>
                        <a:pt x="656615" y="726082"/>
                        <a:pt x="655407" y="724874"/>
                        <a:pt x="654199" y="723665"/>
                      </a:cubicBezTo>
                      <a:cubicBezTo>
                        <a:pt x="652991" y="722457"/>
                        <a:pt x="651782" y="721249"/>
                        <a:pt x="650574" y="720041"/>
                      </a:cubicBezTo>
                      <a:cubicBezTo>
                        <a:pt x="650574" y="720041"/>
                        <a:pt x="649366" y="720041"/>
                        <a:pt x="649366" y="721249"/>
                      </a:cubicBezTo>
                      <a:cubicBezTo>
                        <a:pt x="650574" y="724874"/>
                        <a:pt x="652991" y="727290"/>
                        <a:pt x="655407" y="729706"/>
                      </a:cubicBezTo>
                      <a:cubicBezTo>
                        <a:pt x="651782" y="728498"/>
                        <a:pt x="649366" y="724874"/>
                        <a:pt x="645742" y="720041"/>
                      </a:cubicBezTo>
                      <a:cubicBezTo>
                        <a:pt x="640909" y="712792"/>
                        <a:pt x="638493" y="705544"/>
                        <a:pt x="634869" y="697087"/>
                      </a:cubicBezTo>
                      <a:cubicBezTo>
                        <a:pt x="627620" y="682589"/>
                        <a:pt x="625204" y="671716"/>
                        <a:pt x="619163" y="662051"/>
                      </a:cubicBezTo>
                      <a:lnTo>
                        <a:pt x="619163" y="662051"/>
                      </a:lnTo>
                      <a:close/>
                      <a:moveTo>
                        <a:pt x="568422" y="666884"/>
                      </a:moveTo>
                      <a:cubicBezTo>
                        <a:pt x="568422" y="666884"/>
                        <a:pt x="568422" y="665676"/>
                        <a:pt x="568422" y="665676"/>
                      </a:cubicBezTo>
                      <a:cubicBezTo>
                        <a:pt x="570839" y="657219"/>
                        <a:pt x="573254" y="648762"/>
                        <a:pt x="575671" y="640305"/>
                      </a:cubicBezTo>
                      <a:cubicBezTo>
                        <a:pt x="574463" y="653594"/>
                        <a:pt x="574463" y="666884"/>
                        <a:pt x="573254" y="680173"/>
                      </a:cubicBezTo>
                      <a:cubicBezTo>
                        <a:pt x="573254" y="682589"/>
                        <a:pt x="575671" y="682589"/>
                        <a:pt x="575671" y="681381"/>
                      </a:cubicBezTo>
                      <a:cubicBezTo>
                        <a:pt x="576879" y="671716"/>
                        <a:pt x="578087" y="660843"/>
                        <a:pt x="579295" y="649970"/>
                      </a:cubicBezTo>
                      <a:cubicBezTo>
                        <a:pt x="579295" y="656010"/>
                        <a:pt x="579295" y="662051"/>
                        <a:pt x="580503" y="668092"/>
                      </a:cubicBezTo>
                      <a:cubicBezTo>
                        <a:pt x="581711" y="681381"/>
                        <a:pt x="581711" y="695879"/>
                        <a:pt x="586544" y="707960"/>
                      </a:cubicBezTo>
                      <a:cubicBezTo>
                        <a:pt x="586544" y="709168"/>
                        <a:pt x="587752" y="707960"/>
                        <a:pt x="587752" y="707960"/>
                      </a:cubicBezTo>
                      <a:cubicBezTo>
                        <a:pt x="586544" y="699503"/>
                        <a:pt x="584128" y="692254"/>
                        <a:pt x="584128" y="685006"/>
                      </a:cubicBezTo>
                      <a:cubicBezTo>
                        <a:pt x="582920" y="675340"/>
                        <a:pt x="582920" y="664467"/>
                        <a:pt x="582920" y="654803"/>
                      </a:cubicBezTo>
                      <a:cubicBezTo>
                        <a:pt x="582920" y="654803"/>
                        <a:pt x="582920" y="656010"/>
                        <a:pt x="582920" y="656010"/>
                      </a:cubicBezTo>
                      <a:cubicBezTo>
                        <a:pt x="582920" y="656010"/>
                        <a:pt x="584128" y="657219"/>
                        <a:pt x="584128" y="656010"/>
                      </a:cubicBezTo>
                      <a:cubicBezTo>
                        <a:pt x="585335" y="654803"/>
                        <a:pt x="585335" y="653594"/>
                        <a:pt x="585335" y="652386"/>
                      </a:cubicBezTo>
                      <a:cubicBezTo>
                        <a:pt x="585335" y="651178"/>
                        <a:pt x="584128" y="651178"/>
                        <a:pt x="582920" y="652386"/>
                      </a:cubicBezTo>
                      <a:cubicBezTo>
                        <a:pt x="582920" y="653594"/>
                        <a:pt x="582920" y="653594"/>
                        <a:pt x="581711" y="654803"/>
                      </a:cubicBezTo>
                      <a:cubicBezTo>
                        <a:pt x="581711" y="654803"/>
                        <a:pt x="581711" y="654803"/>
                        <a:pt x="581711" y="654803"/>
                      </a:cubicBezTo>
                      <a:cubicBezTo>
                        <a:pt x="581711" y="652386"/>
                        <a:pt x="581711" y="648762"/>
                        <a:pt x="581711" y="646346"/>
                      </a:cubicBezTo>
                      <a:cubicBezTo>
                        <a:pt x="581711" y="647554"/>
                        <a:pt x="581711" y="648762"/>
                        <a:pt x="581711" y="651178"/>
                      </a:cubicBezTo>
                      <a:cubicBezTo>
                        <a:pt x="581711" y="652386"/>
                        <a:pt x="584128" y="652386"/>
                        <a:pt x="584128" y="651178"/>
                      </a:cubicBezTo>
                      <a:cubicBezTo>
                        <a:pt x="584128" y="645137"/>
                        <a:pt x="584128" y="639097"/>
                        <a:pt x="582920" y="633056"/>
                      </a:cubicBezTo>
                      <a:cubicBezTo>
                        <a:pt x="582920" y="631848"/>
                        <a:pt x="582920" y="629432"/>
                        <a:pt x="582920" y="628224"/>
                      </a:cubicBezTo>
                      <a:cubicBezTo>
                        <a:pt x="585335" y="636681"/>
                        <a:pt x="585335" y="643929"/>
                        <a:pt x="585335" y="653594"/>
                      </a:cubicBezTo>
                      <a:cubicBezTo>
                        <a:pt x="585335" y="665676"/>
                        <a:pt x="584128" y="677757"/>
                        <a:pt x="587752" y="688630"/>
                      </a:cubicBezTo>
                      <a:cubicBezTo>
                        <a:pt x="587752" y="689838"/>
                        <a:pt x="588960" y="689838"/>
                        <a:pt x="588960" y="688630"/>
                      </a:cubicBezTo>
                      <a:cubicBezTo>
                        <a:pt x="588960" y="681381"/>
                        <a:pt x="588960" y="672924"/>
                        <a:pt x="588960" y="665676"/>
                      </a:cubicBezTo>
                      <a:cubicBezTo>
                        <a:pt x="588960" y="672924"/>
                        <a:pt x="590168" y="680173"/>
                        <a:pt x="590168" y="687422"/>
                      </a:cubicBezTo>
                      <a:cubicBezTo>
                        <a:pt x="591376" y="709168"/>
                        <a:pt x="592585" y="732122"/>
                        <a:pt x="599833" y="752660"/>
                      </a:cubicBezTo>
                      <a:cubicBezTo>
                        <a:pt x="601042" y="755077"/>
                        <a:pt x="603457" y="753868"/>
                        <a:pt x="602249" y="751452"/>
                      </a:cubicBezTo>
                      <a:cubicBezTo>
                        <a:pt x="595001" y="728498"/>
                        <a:pt x="593792" y="705544"/>
                        <a:pt x="592585" y="681381"/>
                      </a:cubicBezTo>
                      <a:cubicBezTo>
                        <a:pt x="591376" y="660843"/>
                        <a:pt x="591376" y="636681"/>
                        <a:pt x="582920" y="617351"/>
                      </a:cubicBezTo>
                      <a:cubicBezTo>
                        <a:pt x="585335" y="617351"/>
                        <a:pt x="586544" y="617351"/>
                        <a:pt x="588960" y="617351"/>
                      </a:cubicBezTo>
                      <a:cubicBezTo>
                        <a:pt x="588960" y="618559"/>
                        <a:pt x="590168" y="620975"/>
                        <a:pt x="590168" y="622183"/>
                      </a:cubicBezTo>
                      <a:cubicBezTo>
                        <a:pt x="590168" y="622183"/>
                        <a:pt x="590168" y="622183"/>
                        <a:pt x="590168" y="622183"/>
                      </a:cubicBezTo>
                      <a:cubicBezTo>
                        <a:pt x="590168" y="622183"/>
                        <a:pt x="590168" y="622183"/>
                        <a:pt x="590168" y="622183"/>
                      </a:cubicBezTo>
                      <a:cubicBezTo>
                        <a:pt x="597417" y="643929"/>
                        <a:pt x="602249" y="664467"/>
                        <a:pt x="611914" y="685006"/>
                      </a:cubicBezTo>
                      <a:cubicBezTo>
                        <a:pt x="619163" y="701919"/>
                        <a:pt x="617955" y="714001"/>
                        <a:pt x="620371" y="730914"/>
                      </a:cubicBezTo>
                      <a:cubicBezTo>
                        <a:pt x="621579" y="740579"/>
                        <a:pt x="625204" y="747828"/>
                        <a:pt x="623995" y="757493"/>
                      </a:cubicBezTo>
                      <a:cubicBezTo>
                        <a:pt x="623995" y="758701"/>
                        <a:pt x="623995" y="761117"/>
                        <a:pt x="622788" y="762325"/>
                      </a:cubicBezTo>
                      <a:cubicBezTo>
                        <a:pt x="622788" y="761117"/>
                        <a:pt x="622788" y="758701"/>
                        <a:pt x="622788" y="757493"/>
                      </a:cubicBezTo>
                      <a:cubicBezTo>
                        <a:pt x="622788" y="755077"/>
                        <a:pt x="622788" y="752660"/>
                        <a:pt x="621579" y="750244"/>
                      </a:cubicBezTo>
                      <a:cubicBezTo>
                        <a:pt x="621579" y="750244"/>
                        <a:pt x="620371" y="750244"/>
                        <a:pt x="620371" y="751452"/>
                      </a:cubicBezTo>
                      <a:cubicBezTo>
                        <a:pt x="622788" y="755077"/>
                        <a:pt x="621579" y="761117"/>
                        <a:pt x="620371" y="764741"/>
                      </a:cubicBezTo>
                      <a:cubicBezTo>
                        <a:pt x="620371" y="767158"/>
                        <a:pt x="619163" y="769574"/>
                        <a:pt x="619163" y="771990"/>
                      </a:cubicBezTo>
                      <a:cubicBezTo>
                        <a:pt x="617955" y="773198"/>
                        <a:pt x="616747" y="775615"/>
                        <a:pt x="616747" y="776823"/>
                      </a:cubicBezTo>
                      <a:cubicBezTo>
                        <a:pt x="616747" y="776823"/>
                        <a:pt x="616747" y="776823"/>
                        <a:pt x="616747" y="776823"/>
                      </a:cubicBezTo>
                      <a:cubicBezTo>
                        <a:pt x="616747" y="775615"/>
                        <a:pt x="616747" y="774407"/>
                        <a:pt x="617955" y="771990"/>
                      </a:cubicBezTo>
                      <a:cubicBezTo>
                        <a:pt x="617955" y="770782"/>
                        <a:pt x="616747" y="769574"/>
                        <a:pt x="615538" y="770782"/>
                      </a:cubicBezTo>
                      <a:cubicBezTo>
                        <a:pt x="615538" y="774407"/>
                        <a:pt x="614331" y="778031"/>
                        <a:pt x="613123" y="781655"/>
                      </a:cubicBezTo>
                      <a:cubicBezTo>
                        <a:pt x="613123" y="779239"/>
                        <a:pt x="613123" y="776823"/>
                        <a:pt x="614331" y="774407"/>
                      </a:cubicBezTo>
                      <a:cubicBezTo>
                        <a:pt x="614331" y="773198"/>
                        <a:pt x="613123" y="773198"/>
                        <a:pt x="613123" y="774407"/>
                      </a:cubicBezTo>
                      <a:cubicBezTo>
                        <a:pt x="613123" y="776823"/>
                        <a:pt x="611914" y="778031"/>
                        <a:pt x="611914" y="780447"/>
                      </a:cubicBezTo>
                      <a:cubicBezTo>
                        <a:pt x="611914" y="778031"/>
                        <a:pt x="610706" y="775615"/>
                        <a:pt x="610706" y="773198"/>
                      </a:cubicBezTo>
                      <a:cubicBezTo>
                        <a:pt x="610706" y="769574"/>
                        <a:pt x="609498" y="765950"/>
                        <a:pt x="609498" y="762325"/>
                      </a:cubicBezTo>
                      <a:cubicBezTo>
                        <a:pt x="609498" y="761117"/>
                        <a:pt x="608290" y="761117"/>
                        <a:pt x="608290" y="762325"/>
                      </a:cubicBezTo>
                      <a:cubicBezTo>
                        <a:pt x="608290" y="764741"/>
                        <a:pt x="608290" y="768366"/>
                        <a:pt x="608290" y="770782"/>
                      </a:cubicBezTo>
                      <a:cubicBezTo>
                        <a:pt x="608290" y="769574"/>
                        <a:pt x="608290" y="768366"/>
                        <a:pt x="607082" y="768366"/>
                      </a:cubicBezTo>
                      <a:cubicBezTo>
                        <a:pt x="603457" y="757493"/>
                        <a:pt x="595001" y="752660"/>
                        <a:pt x="587752" y="746620"/>
                      </a:cubicBezTo>
                      <a:cubicBezTo>
                        <a:pt x="580503" y="739371"/>
                        <a:pt x="573254" y="727290"/>
                        <a:pt x="569630" y="715209"/>
                      </a:cubicBezTo>
                      <a:cubicBezTo>
                        <a:pt x="566006" y="697087"/>
                        <a:pt x="567214" y="681381"/>
                        <a:pt x="568422" y="666884"/>
                      </a:cubicBezTo>
                      <a:lnTo>
                        <a:pt x="568422" y="666884"/>
                      </a:lnTo>
                      <a:close/>
                      <a:moveTo>
                        <a:pt x="544260" y="618559"/>
                      </a:moveTo>
                      <a:cubicBezTo>
                        <a:pt x="552717" y="612518"/>
                        <a:pt x="559965" y="600437"/>
                        <a:pt x="563589" y="588356"/>
                      </a:cubicBezTo>
                      <a:cubicBezTo>
                        <a:pt x="566006" y="585939"/>
                        <a:pt x="566006" y="582315"/>
                        <a:pt x="567214" y="578691"/>
                      </a:cubicBezTo>
                      <a:cubicBezTo>
                        <a:pt x="567214" y="577482"/>
                        <a:pt x="567214" y="576275"/>
                        <a:pt x="567214" y="575066"/>
                      </a:cubicBezTo>
                      <a:cubicBezTo>
                        <a:pt x="567214" y="575066"/>
                        <a:pt x="567214" y="575066"/>
                        <a:pt x="567214" y="575066"/>
                      </a:cubicBezTo>
                      <a:cubicBezTo>
                        <a:pt x="567214" y="576275"/>
                        <a:pt x="568422" y="577482"/>
                        <a:pt x="568422" y="577482"/>
                      </a:cubicBezTo>
                      <a:cubicBezTo>
                        <a:pt x="567214" y="583523"/>
                        <a:pt x="564798" y="589564"/>
                        <a:pt x="563589" y="594396"/>
                      </a:cubicBezTo>
                      <a:cubicBezTo>
                        <a:pt x="562382" y="599229"/>
                        <a:pt x="558757" y="602853"/>
                        <a:pt x="557549" y="608894"/>
                      </a:cubicBezTo>
                      <a:cubicBezTo>
                        <a:pt x="557549" y="610102"/>
                        <a:pt x="557549" y="610102"/>
                        <a:pt x="558757" y="610102"/>
                      </a:cubicBezTo>
                      <a:cubicBezTo>
                        <a:pt x="564798" y="607686"/>
                        <a:pt x="564798" y="599229"/>
                        <a:pt x="567214" y="593188"/>
                      </a:cubicBezTo>
                      <a:cubicBezTo>
                        <a:pt x="568422" y="589564"/>
                        <a:pt x="569630" y="587148"/>
                        <a:pt x="569630" y="583523"/>
                      </a:cubicBezTo>
                      <a:cubicBezTo>
                        <a:pt x="569630" y="584731"/>
                        <a:pt x="570839" y="584731"/>
                        <a:pt x="570839" y="585939"/>
                      </a:cubicBezTo>
                      <a:cubicBezTo>
                        <a:pt x="568422" y="595604"/>
                        <a:pt x="566006" y="602853"/>
                        <a:pt x="561173" y="611310"/>
                      </a:cubicBezTo>
                      <a:cubicBezTo>
                        <a:pt x="556341" y="620975"/>
                        <a:pt x="550300" y="629432"/>
                        <a:pt x="545467" y="639097"/>
                      </a:cubicBezTo>
                      <a:cubicBezTo>
                        <a:pt x="545467" y="640305"/>
                        <a:pt x="546676" y="641513"/>
                        <a:pt x="546676" y="640305"/>
                      </a:cubicBezTo>
                      <a:cubicBezTo>
                        <a:pt x="553925" y="633056"/>
                        <a:pt x="559965" y="620975"/>
                        <a:pt x="564798" y="610102"/>
                      </a:cubicBezTo>
                      <a:cubicBezTo>
                        <a:pt x="566006" y="607686"/>
                        <a:pt x="567214" y="605270"/>
                        <a:pt x="568422" y="602853"/>
                      </a:cubicBezTo>
                      <a:cubicBezTo>
                        <a:pt x="566006" y="612518"/>
                        <a:pt x="563589" y="620975"/>
                        <a:pt x="558757" y="629432"/>
                      </a:cubicBezTo>
                      <a:cubicBezTo>
                        <a:pt x="557549" y="630640"/>
                        <a:pt x="559965" y="631848"/>
                        <a:pt x="559965" y="630640"/>
                      </a:cubicBezTo>
                      <a:cubicBezTo>
                        <a:pt x="563589" y="624600"/>
                        <a:pt x="567214" y="617351"/>
                        <a:pt x="569630" y="610102"/>
                      </a:cubicBezTo>
                      <a:cubicBezTo>
                        <a:pt x="568422" y="619767"/>
                        <a:pt x="566006" y="629432"/>
                        <a:pt x="561173" y="639097"/>
                      </a:cubicBezTo>
                      <a:cubicBezTo>
                        <a:pt x="561173" y="640305"/>
                        <a:pt x="562382" y="641513"/>
                        <a:pt x="562382" y="640305"/>
                      </a:cubicBezTo>
                      <a:cubicBezTo>
                        <a:pt x="569630" y="627016"/>
                        <a:pt x="573254" y="611310"/>
                        <a:pt x="573254" y="594396"/>
                      </a:cubicBezTo>
                      <a:cubicBezTo>
                        <a:pt x="574463" y="596813"/>
                        <a:pt x="574463" y="598021"/>
                        <a:pt x="574463" y="600437"/>
                      </a:cubicBezTo>
                      <a:cubicBezTo>
                        <a:pt x="574463" y="602853"/>
                        <a:pt x="574463" y="605270"/>
                        <a:pt x="575671" y="606478"/>
                      </a:cubicBezTo>
                      <a:cubicBezTo>
                        <a:pt x="575671" y="606478"/>
                        <a:pt x="575671" y="606478"/>
                        <a:pt x="575671" y="606478"/>
                      </a:cubicBezTo>
                      <a:cubicBezTo>
                        <a:pt x="574463" y="622183"/>
                        <a:pt x="573254" y="636681"/>
                        <a:pt x="567214" y="651178"/>
                      </a:cubicBezTo>
                      <a:cubicBezTo>
                        <a:pt x="561173" y="668092"/>
                        <a:pt x="558757" y="686214"/>
                        <a:pt x="551508" y="701919"/>
                      </a:cubicBezTo>
                      <a:cubicBezTo>
                        <a:pt x="544260" y="716417"/>
                        <a:pt x="524929" y="723665"/>
                        <a:pt x="511640" y="726082"/>
                      </a:cubicBezTo>
                      <a:cubicBezTo>
                        <a:pt x="508016" y="727290"/>
                        <a:pt x="504392" y="726082"/>
                        <a:pt x="500767" y="727290"/>
                      </a:cubicBezTo>
                      <a:cubicBezTo>
                        <a:pt x="498351" y="728498"/>
                        <a:pt x="497143" y="728498"/>
                        <a:pt x="494726" y="728498"/>
                      </a:cubicBezTo>
                      <a:cubicBezTo>
                        <a:pt x="492311" y="728498"/>
                        <a:pt x="491102" y="727290"/>
                        <a:pt x="489894" y="724874"/>
                      </a:cubicBezTo>
                      <a:cubicBezTo>
                        <a:pt x="488686" y="722457"/>
                        <a:pt x="489894" y="721249"/>
                        <a:pt x="489894" y="718833"/>
                      </a:cubicBezTo>
                      <a:cubicBezTo>
                        <a:pt x="491102" y="712792"/>
                        <a:pt x="492311" y="707960"/>
                        <a:pt x="494726" y="703128"/>
                      </a:cubicBezTo>
                      <a:cubicBezTo>
                        <a:pt x="497143" y="698295"/>
                        <a:pt x="497143" y="694671"/>
                        <a:pt x="497143" y="688630"/>
                      </a:cubicBezTo>
                      <a:cubicBezTo>
                        <a:pt x="497143" y="678965"/>
                        <a:pt x="497143" y="668092"/>
                        <a:pt x="497143" y="658427"/>
                      </a:cubicBezTo>
                      <a:cubicBezTo>
                        <a:pt x="497143" y="636681"/>
                        <a:pt x="510432" y="634264"/>
                        <a:pt x="523721" y="628224"/>
                      </a:cubicBezTo>
                      <a:cubicBezTo>
                        <a:pt x="532178" y="628224"/>
                        <a:pt x="538219" y="624600"/>
                        <a:pt x="544260" y="618559"/>
                      </a:cubicBezTo>
                      <a:lnTo>
                        <a:pt x="544260" y="618559"/>
                      </a:lnTo>
                      <a:close/>
                      <a:moveTo>
                        <a:pt x="543051" y="599229"/>
                      </a:moveTo>
                      <a:cubicBezTo>
                        <a:pt x="544260" y="599229"/>
                        <a:pt x="544260" y="599229"/>
                        <a:pt x="545467" y="599229"/>
                      </a:cubicBezTo>
                      <a:cubicBezTo>
                        <a:pt x="547884" y="599229"/>
                        <a:pt x="550300" y="600437"/>
                        <a:pt x="552717" y="599229"/>
                      </a:cubicBezTo>
                      <a:cubicBezTo>
                        <a:pt x="552717" y="599229"/>
                        <a:pt x="551508" y="600437"/>
                        <a:pt x="551508" y="600437"/>
                      </a:cubicBezTo>
                      <a:cubicBezTo>
                        <a:pt x="549092" y="601645"/>
                        <a:pt x="545467" y="600437"/>
                        <a:pt x="543051" y="599229"/>
                      </a:cubicBezTo>
                      <a:close/>
                      <a:moveTo>
                        <a:pt x="516473" y="582315"/>
                      </a:moveTo>
                      <a:cubicBezTo>
                        <a:pt x="515264" y="581107"/>
                        <a:pt x="514057" y="579899"/>
                        <a:pt x="512848" y="578691"/>
                      </a:cubicBezTo>
                      <a:cubicBezTo>
                        <a:pt x="511640" y="577482"/>
                        <a:pt x="510432" y="575066"/>
                        <a:pt x="511640" y="573858"/>
                      </a:cubicBezTo>
                      <a:cubicBezTo>
                        <a:pt x="511640" y="572650"/>
                        <a:pt x="512848" y="570234"/>
                        <a:pt x="512848" y="569026"/>
                      </a:cubicBezTo>
                      <a:cubicBezTo>
                        <a:pt x="512848" y="566609"/>
                        <a:pt x="511640" y="562985"/>
                        <a:pt x="511640" y="560569"/>
                      </a:cubicBezTo>
                      <a:cubicBezTo>
                        <a:pt x="511640" y="560569"/>
                        <a:pt x="511640" y="559361"/>
                        <a:pt x="511640" y="559361"/>
                      </a:cubicBezTo>
                      <a:cubicBezTo>
                        <a:pt x="511640" y="558153"/>
                        <a:pt x="512848" y="556945"/>
                        <a:pt x="512848" y="555736"/>
                      </a:cubicBezTo>
                      <a:cubicBezTo>
                        <a:pt x="512848" y="555736"/>
                        <a:pt x="512848" y="555736"/>
                        <a:pt x="512848" y="554528"/>
                      </a:cubicBezTo>
                      <a:cubicBezTo>
                        <a:pt x="514057" y="553320"/>
                        <a:pt x="516473" y="552112"/>
                        <a:pt x="517681" y="550904"/>
                      </a:cubicBezTo>
                      <a:cubicBezTo>
                        <a:pt x="532178" y="542447"/>
                        <a:pt x="547884" y="537615"/>
                        <a:pt x="563589" y="535198"/>
                      </a:cubicBezTo>
                      <a:cubicBezTo>
                        <a:pt x="563589" y="535198"/>
                        <a:pt x="563589" y="535198"/>
                        <a:pt x="563589" y="535198"/>
                      </a:cubicBezTo>
                      <a:cubicBezTo>
                        <a:pt x="564798" y="538823"/>
                        <a:pt x="566006" y="542447"/>
                        <a:pt x="567214" y="546072"/>
                      </a:cubicBezTo>
                      <a:cubicBezTo>
                        <a:pt x="568422" y="550904"/>
                        <a:pt x="569630" y="562985"/>
                        <a:pt x="567214" y="567818"/>
                      </a:cubicBezTo>
                      <a:cubicBezTo>
                        <a:pt x="566006" y="569026"/>
                        <a:pt x="564798" y="570234"/>
                        <a:pt x="563589" y="572650"/>
                      </a:cubicBezTo>
                      <a:cubicBezTo>
                        <a:pt x="563589" y="573858"/>
                        <a:pt x="562382" y="575066"/>
                        <a:pt x="562382" y="576275"/>
                      </a:cubicBezTo>
                      <a:cubicBezTo>
                        <a:pt x="562382" y="576275"/>
                        <a:pt x="562382" y="576275"/>
                        <a:pt x="561173" y="576275"/>
                      </a:cubicBezTo>
                      <a:cubicBezTo>
                        <a:pt x="559965" y="576275"/>
                        <a:pt x="558757" y="577482"/>
                        <a:pt x="557549" y="577482"/>
                      </a:cubicBezTo>
                      <a:cubicBezTo>
                        <a:pt x="555132" y="577482"/>
                        <a:pt x="551508" y="577482"/>
                        <a:pt x="549092" y="578691"/>
                      </a:cubicBezTo>
                      <a:cubicBezTo>
                        <a:pt x="547884" y="578691"/>
                        <a:pt x="547884" y="579899"/>
                        <a:pt x="549092" y="581107"/>
                      </a:cubicBezTo>
                      <a:cubicBezTo>
                        <a:pt x="551508" y="582315"/>
                        <a:pt x="555132" y="582315"/>
                        <a:pt x="557549" y="582315"/>
                      </a:cubicBezTo>
                      <a:cubicBezTo>
                        <a:pt x="558757" y="582315"/>
                        <a:pt x="558757" y="582315"/>
                        <a:pt x="559965" y="582315"/>
                      </a:cubicBezTo>
                      <a:cubicBezTo>
                        <a:pt x="559965" y="583523"/>
                        <a:pt x="558757" y="584731"/>
                        <a:pt x="558757" y="584731"/>
                      </a:cubicBezTo>
                      <a:cubicBezTo>
                        <a:pt x="557549" y="584731"/>
                        <a:pt x="556341" y="585939"/>
                        <a:pt x="555132" y="585939"/>
                      </a:cubicBezTo>
                      <a:cubicBezTo>
                        <a:pt x="553925" y="585939"/>
                        <a:pt x="552717" y="585939"/>
                        <a:pt x="551508" y="585939"/>
                      </a:cubicBezTo>
                      <a:cubicBezTo>
                        <a:pt x="549092" y="585939"/>
                        <a:pt x="545467" y="584731"/>
                        <a:pt x="543051" y="585939"/>
                      </a:cubicBezTo>
                      <a:cubicBezTo>
                        <a:pt x="541843" y="585939"/>
                        <a:pt x="543051" y="588356"/>
                        <a:pt x="543051" y="588356"/>
                      </a:cubicBezTo>
                      <a:cubicBezTo>
                        <a:pt x="546676" y="588356"/>
                        <a:pt x="550300" y="589564"/>
                        <a:pt x="553925" y="589564"/>
                      </a:cubicBezTo>
                      <a:cubicBezTo>
                        <a:pt x="555132" y="589564"/>
                        <a:pt x="556341" y="589564"/>
                        <a:pt x="557549" y="589564"/>
                      </a:cubicBezTo>
                      <a:cubicBezTo>
                        <a:pt x="557549" y="590772"/>
                        <a:pt x="556341" y="591980"/>
                        <a:pt x="556341" y="593188"/>
                      </a:cubicBezTo>
                      <a:cubicBezTo>
                        <a:pt x="556341" y="593188"/>
                        <a:pt x="555132" y="593188"/>
                        <a:pt x="555132" y="593188"/>
                      </a:cubicBezTo>
                      <a:cubicBezTo>
                        <a:pt x="552717" y="593188"/>
                        <a:pt x="551508" y="594396"/>
                        <a:pt x="549092" y="594396"/>
                      </a:cubicBezTo>
                      <a:cubicBezTo>
                        <a:pt x="547884" y="594396"/>
                        <a:pt x="547884" y="596813"/>
                        <a:pt x="549092" y="598021"/>
                      </a:cubicBezTo>
                      <a:cubicBezTo>
                        <a:pt x="550300" y="598021"/>
                        <a:pt x="552717" y="598021"/>
                        <a:pt x="553925" y="598021"/>
                      </a:cubicBezTo>
                      <a:cubicBezTo>
                        <a:pt x="553925" y="599229"/>
                        <a:pt x="552717" y="599229"/>
                        <a:pt x="552717" y="600437"/>
                      </a:cubicBezTo>
                      <a:cubicBezTo>
                        <a:pt x="550300" y="599229"/>
                        <a:pt x="546676" y="600437"/>
                        <a:pt x="543051" y="599229"/>
                      </a:cubicBezTo>
                      <a:cubicBezTo>
                        <a:pt x="539427" y="598021"/>
                        <a:pt x="537010" y="596813"/>
                        <a:pt x="533386" y="596813"/>
                      </a:cubicBezTo>
                      <a:cubicBezTo>
                        <a:pt x="533386" y="596813"/>
                        <a:pt x="532178" y="598021"/>
                        <a:pt x="533386" y="598021"/>
                      </a:cubicBezTo>
                      <a:cubicBezTo>
                        <a:pt x="534595" y="599229"/>
                        <a:pt x="535803" y="600437"/>
                        <a:pt x="537010" y="601645"/>
                      </a:cubicBezTo>
                      <a:cubicBezTo>
                        <a:pt x="533386" y="600437"/>
                        <a:pt x="529762" y="598021"/>
                        <a:pt x="526138" y="595604"/>
                      </a:cubicBezTo>
                      <a:cubicBezTo>
                        <a:pt x="523721" y="589564"/>
                        <a:pt x="520097" y="585939"/>
                        <a:pt x="516473" y="582315"/>
                      </a:cubicBezTo>
                      <a:cubicBezTo>
                        <a:pt x="516473" y="582315"/>
                        <a:pt x="516473" y="582315"/>
                        <a:pt x="516473" y="582315"/>
                      </a:cubicBezTo>
                      <a:lnTo>
                        <a:pt x="516473" y="582315"/>
                      </a:lnTo>
                      <a:close/>
                      <a:moveTo>
                        <a:pt x="437945" y="605270"/>
                      </a:moveTo>
                      <a:cubicBezTo>
                        <a:pt x="434320" y="607686"/>
                        <a:pt x="430696" y="610102"/>
                        <a:pt x="425864" y="613726"/>
                      </a:cubicBezTo>
                      <a:cubicBezTo>
                        <a:pt x="425864" y="612518"/>
                        <a:pt x="425864" y="611310"/>
                        <a:pt x="425864" y="610102"/>
                      </a:cubicBezTo>
                      <a:cubicBezTo>
                        <a:pt x="440361" y="599229"/>
                        <a:pt x="456067" y="589564"/>
                        <a:pt x="472980" y="582315"/>
                      </a:cubicBezTo>
                      <a:cubicBezTo>
                        <a:pt x="474189" y="582315"/>
                        <a:pt x="472980" y="579899"/>
                        <a:pt x="471772" y="579899"/>
                      </a:cubicBezTo>
                      <a:cubicBezTo>
                        <a:pt x="462107" y="581107"/>
                        <a:pt x="452442" y="587148"/>
                        <a:pt x="443986" y="593188"/>
                      </a:cubicBezTo>
                      <a:cubicBezTo>
                        <a:pt x="437945" y="596813"/>
                        <a:pt x="431904" y="601645"/>
                        <a:pt x="425864" y="605270"/>
                      </a:cubicBezTo>
                      <a:cubicBezTo>
                        <a:pt x="425864" y="605270"/>
                        <a:pt x="425864" y="604061"/>
                        <a:pt x="425864" y="604061"/>
                      </a:cubicBezTo>
                      <a:cubicBezTo>
                        <a:pt x="435529" y="595604"/>
                        <a:pt x="445193" y="588356"/>
                        <a:pt x="456067" y="582315"/>
                      </a:cubicBezTo>
                      <a:cubicBezTo>
                        <a:pt x="457275" y="582315"/>
                        <a:pt x="456067" y="581107"/>
                        <a:pt x="456067" y="581107"/>
                      </a:cubicBezTo>
                      <a:cubicBezTo>
                        <a:pt x="446401" y="585939"/>
                        <a:pt x="436736" y="593188"/>
                        <a:pt x="427072" y="600437"/>
                      </a:cubicBezTo>
                      <a:cubicBezTo>
                        <a:pt x="427072" y="600437"/>
                        <a:pt x="427072" y="599229"/>
                        <a:pt x="427072" y="599229"/>
                      </a:cubicBezTo>
                      <a:cubicBezTo>
                        <a:pt x="437945" y="590772"/>
                        <a:pt x="450026" y="583523"/>
                        <a:pt x="462107" y="577482"/>
                      </a:cubicBezTo>
                      <a:cubicBezTo>
                        <a:pt x="460899" y="578691"/>
                        <a:pt x="459691" y="579899"/>
                        <a:pt x="458483" y="579899"/>
                      </a:cubicBezTo>
                      <a:cubicBezTo>
                        <a:pt x="457275" y="581107"/>
                        <a:pt x="458483" y="582315"/>
                        <a:pt x="459691" y="582315"/>
                      </a:cubicBezTo>
                      <a:cubicBezTo>
                        <a:pt x="460899" y="582315"/>
                        <a:pt x="465732" y="581107"/>
                        <a:pt x="465732" y="578691"/>
                      </a:cubicBezTo>
                      <a:cubicBezTo>
                        <a:pt x="465732" y="577482"/>
                        <a:pt x="464523" y="577482"/>
                        <a:pt x="462107" y="577482"/>
                      </a:cubicBezTo>
                      <a:cubicBezTo>
                        <a:pt x="477813" y="569026"/>
                        <a:pt x="493518" y="562985"/>
                        <a:pt x="509224" y="559361"/>
                      </a:cubicBezTo>
                      <a:cubicBezTo>
                        <a:pt x="509224" y="561777"/>
                        <a:pt x="509224" y="561777"/>
                        <a:pt x="509224" y="564193"/>
                      </a:cubicBezTo>
                      <a:cubicBezTo>
                        <a:pt x="510432" y="570234"/>
                        <a:pt x="508016" y="567818"/>
                        <a:pt x="508016" y="571442"/>
                      </a:cubicBezTo>
                      <a:cubicBezTo>
                        <a:pt x="508016" y="573858"/>
                        <a:pt x="508016" y="576275"/>
                        <a:pt x="509224" y="578691"/>
                      </a:cubicBezTo>
                      <a:cubicBezTo>
                        <a:pt x="483854" y="581107"/>
                        <a:pt x="459691" y="590772"/>
                        <a:pt x="437945" y="605270"/>
                      </a:cubicBezTo>
                      <a:lnTo>
                        <a:pt x="437945" y="605270"/>
                      </a:lnTo>
                      <a:close/>
                      <a:moveTo>
                        <a:pt x="404117" y="630640"/>
                      </a:moveTo>
                      <a:cubicBezTo>
                        <a:pt x="390828" y="642721"/>
                        <a:pt x="381163" y="658427"/>
                        <a:pt x="372706" y="674132"/>
                      </a:cubicBezTo>
                      <a:cubicBezTo>
                        <a:pt x="372706" y="674132"/>
                        <a:pt x="372706" y="674132"/>
                        <a:pt x="372706" y="674132"/>
                      </a:cubicBezTo>
                      <a:cubicBezTo>
                        <a:pt x="383579" y="649970"/>
                        <a:pt x="398076" y="631848"/>
                        <a:pt x="414990" y="617351"/>
                      </a:cubicBezTo>
                      <a:cubicBezTo>
                        <a:pt x="416198" y="617351"/>
                        <a:pt x="417407" y="618559"/>
                        <a:pt x="418615" y="618559"/>
                      </a:cubicBezTo>
                      <a:cubicBezTo>
                        <a:pt x="413783" y="623391"/>
                        <a:pt x="410158" y="627016"/>
                        <a:pt x="404117" y="630640"/>
                      </a:cubicBezTo>
                      <a:cubicBezTo>
                        <a:pt x="405326" y="631848"/>
                        <a:pt x="405326" y="630640"/>
                        <a:pt x="404117" y="630640"/>
                      </a:cubicBezTo>
                      <a:lnTo>
                        <a:pt x="404117" y="630640"/>
                      </a:lnTo>
                      <a:close/>
                      <a:moveTo>
                        <a:pt x="308676" y="942336"/>
                      </a:moveTo>
                      <a:cubicBezTo>
                        <a:pt x="308676" y="943544"/>
                        <a:pt x="308676" y="943544"/>
                        <a:pt x="307467" y="944752"/>
                      </a:cubicBezTo>
                      <a:cubicBezTo>
                        <a:pt x="308676" y="941127"/>
                        <a:pt x="308676" y="937503"/>
                        <a:pt x="309884" y="933879"/>
                      </a:cubicBezTo>
                      <a:cubicBezTo>
                        <a:pt x="309884" y="932671"/>
                        <a:pt x="308676" y="932671"/>
                        <a:pt x="308676" y="932671"/>
                      </a:cubicBezTo>
                      <a:cubicBezTo>
                        <a:pt x="306259" y="938711"/>
                        <a:pt x="305052" y="944752"/>
                        <a:pt x="302635" y="950793"/>
                      </a:cubicBezTo>
                      <a:cubicBezTo>
                        <a:pt x="302635" y="950793"/>
                        <a:pt x="302635" y="950793"/>
                        <a:pt x="302635" y="950793"/>
                      </a:cubicBezTo>
                      <a:cubicBezTo>
                        <a:pt x="302635" y="950793"/>
                        <a:pt x="302635" y="950793"/>
                        <a:pt x="302635" y="949584"/>
                      </a:cubicBezTo>
                      <a:cubicBezTo>
                        <a:pt x="303843" y="948376"/>
                        <a:pt x="303843" y="947168"/>
                        <a:pt x="303843" y="945960"/>
                      </a:cubicBezTo>
                      <a:cubicBezTo>
                        <a:pt x="303843" y="944752"/>
                        <a:pt x="303843" y="943544"/>
                        <a:pt x="302635" y="944752"/>
                      </a:cubicBezTo>
                      <a:cubicBezTo>
                        <a:pt x="302635" y="944752"/>
                        <a:pt x="302635" y="944752"/>
                        <a:pt x="302635" y="944752"/>
                      </a:cubicBezTo>
                      <a:cubicBezTo>
                        <a:pt x="302635" y="944752"/>
                        <a:pt x="302635" y="944752"/>
                        <a:pt x="302635" y="944752"/>
                      </a:cubicBezTo>
                      <a:cubicBezTo>
                        <a:pt x="302635" y="944752"/>
                        <a:pt x="302635" y="944752"/>
                        <a:pt x="302635" y="944752"/>
                      </a:cubicBezTo>
                      <a:cubicBezTo>
                        <a:pt x="301427" y="944752"/>
                        <a:pt x="301427" y="945960"/>
                        <a:pt x="300219" y="947168"/>
                      </a:cubicBezTo>
                      <a:cubicBezTo>
                        <a:pt x="300219" y="947168"/>
                        <a:pt x="300219" y="947168"/>
                        <a:pt x="300219" y="947168"/>
                      </a:cubicBezTo>
                      <a:cubicBezTo>
                        <a:pt x="300219" y="945960"/>
                        <a:pt x="300219" y="943544"/>
                        <a:pt x="301427" y="942336"/>
                      </a:cubicBezTo>
                      <a:cubicBezTo>
                        <a:pt x="303843" y="931463"/>
                        <a:pt x="307467" y="920590"/>
                        <a:pt x="309884" y="908508"/>
                      </a:cubicBezTo>
                      <a:cubicBezTo>
                        <a:pt x="314716" y="890387"/>
                        <a:pt x="318341" y="872265"/>
                        <a:pt x="323173" y="854143"/>
                      </a:cubicBezTo>
                      <a:cubicBezTo>
                        <a:pt x="323173" y="854143"/>
                        <a:pt x="323173" y="854143"/>
                        <a:pt x="323173" y="854143"/>
                      </a:cubicBezTo>
                      <a:cubicBezTo>
                        <a:pt x="323173" y="854143"/>
                        <a:pt x="324381" y="852935"/>
                        <a:pt x="324381" y="852935"/>
                      </a:cubicBezTo>
                      <a:cubicBezTo>
                        <a:pt x="321965" y="861391"/>
                        <a:pt x="320757" y="868640"/>
                        <a:pt x="318341" y="877097"/>
                      </a:cubicBezTo>
                      <a:cubicBezTo>
                        <a:pt x="314716" y="891594"/>
                        <a:pt x="311092" y="906092"/>
                        <a:pt x="308676" y="920590"/>
                      </a:cubicBezTo>
                      <a:cubicBezTo>
                        <a:pt x="308676" y="923006"/>
                        <a:pt x="311092" y="923006"/>
                        <a:pt x="311092" y="921797"/>
                      </a:cubicBezTo>
                      <a:cubicBezTo>
                        <a:pt x="312300" y="916965"/>
                        <a:pt x="314716" y="910924"/>
                        <a:pt x="315924" y="906092"/>
                      </a:cubicBezTo>
                      <a:cubicBezTo>
                        <a:pt x="315924" y="907300"/>
                        <a:pt x="315924" y="909716"/>
                        <a:pt x="315924" y="910924"/>
                      </a:cubicBezTo>
                      <a:cubicBezTo>
                        <a:pt x="315924" y="912133"/>
                        <a:pt x="317133" y="912133"/>
                        <a:pt x="317133" y="912133"/>
                      </a:cubicBezTo>
                      <a:cubicBezTo>
                        <a:pt x="320757" y="906092"/>
                        <a:pt x="321965" y="897635"/>
                        <a:pt x="323173" y="889178"/>
                      </a:cubicBezTo>
                      <a:cubicBezTo>
                        <a:pt x="325589" y="879513"/>
                        <a:pt x="326798" y="869848"/>
                        <a:pt x="328005" y="860183"/>
                      </a:cubicBezTo>
                      <a:cubicBezTo>
                        <a:pt x="328005" y="858975"/>
                        <a:pt x="326798" y="858975"/>
                        <a:pt x="326798" y="860183"/>
                      </a:cubicBezTo>
                      <a:cubicBezTo>
                        <a:pt x="326798" y="861391"/>
                        <a:pt x="325589" y="862599"/>
                        <a:pt x="325589" y="863808"/>
                      </a:cubicBezTo>
                      <a:cubicBezTo>
                        <a:pt x="326798" y="858975"/>
                        <a:pt x="328005" y="854143"/>
                        <a:pt x="329214" y="849310"/>
                      </a:cubicBezTo>
                      <a:cubicBezTo>
                        <a:pt x="329214" y="849310"/>
                        <a:pt x="330422" y="848102"/>
                        <a:pt x="330422" y="848102"/>
                      </a:cubicBezTo>
                      <a:cubicBezTo>
                        <a:pt x="330422" y="850518"/>
                        <a:pt x="328005" y="854143"/>
                        <a:pt x="328005" y="856559"/>
                      </a:cubicBezTo>
                      <a:cubicBezTo>
                        <a:pt x="328005" y="857767"/>
                        <a:pt x="329214" y="857767"/>
                        <a:pt x="329214" y="856559"/>
                      </a:cubicBezTo>
                      <a:cubicBezTo>
                        <a:pt x="331630" y="854143"/>
                        <a:pt x="330422" y="849310"/>
                        <a:pt x="332838" y="846894"/>
                      </a:cubicBezTo>
                      <a:cubicBezTo>
                        <a:pt x="334046" y="845686"/>
                        <a:pt x="334046" y="842062"/>
                        <a:pt x="334046" y="839645"/>
                      </a:cubicBezTo>
                      <a:cubicBezTo>
                        <a:pt x="334046" y="838437"/>
                        <a:pt x="332838" y="838437"/>
                        <a:pt x="332838" y="838437"/>
                      </a:cubicBezTo>
                      <a:cubicBezTo>
                        <a:pt x="332838" y="838437"/>
                        <a:pt x="332838" y="839645"/>
                        <a:pt x="331630" y="840853"/>
                      </a:cubicBezTo>
                      <a:cubicBezTo>
                        <a:pt x="331630" y="839645"/>
                        <a:pt x="331630" y="837229"/>
                        <a:pt x="331630" y="836021"/>
                      </a:cubicBezTo>
                      <a:cubicBezTo>
                        <a:pt x="331630" y="836021"/>
                        <a:pt x="331630" y="834813"/>
                        <a:pt x="331630" y="834813"/>
                      </a:cubicBezTo>
                      <a:cubicBezTo>
                        <a:pt x="332838" y="836021"/>
                        <a:pt x="334046" y="836021"/>
                        <a:pt x="334046" y="834813"/>
                      </a:cubicBezTo>
                      <a:cubicBezTo>
                        <a:pt x="338879" y="808234"/>
                        <a:pt x="344919" y="781655"/>
                        <a:pt x="350960" y="755077"/>
                      </a:cubicBezTo>
                      <a:cubicBezTo>
                        <a:pt x="355792" y="732122"/>
                        <a:pt x="363041" y="710376"/>
                        <a:pt x="366665" y="687422"/>
                      </a:cubicBezTo>
                      <a:cubicBezTo>
                        <a:pt x="367873" y="683797"/>
                        <a:pt x="369082" y="677757"/>
                        <a:pt x="369082" y="672924"/>
                      </a:cubicBezTo>
                      <a:cubicBezTo>
                        <a:pt x="369082" y="674132"/>
                        <a:pt x="370290" y="676549"/>
                        <a:pt x="370290" y="677757"/>
                      </a:cubicBezTo>
                      <a:cubicBezTo>
                        <a:pt x="350960" y="757493"/>
                        <a:pt x="335255" y="839645"/>
                        <a:pt x="314716" y="918173"/>
                      </a:cubicBezTo>
                      <a:cubicBezTo>
                        <a:pt x="314716" y="918173"/>
                        <a:pt x="314716" y="916965"/>
                        <a:pt x="314716" y="916965"/>
                      </a:cubicBezTo>
                      <a:cubicBezTo>
                        <a:pt x="314716" y="915757"/>
                        <a:pt x="313508" y="915757"/>
                        <a:pt x="313508" y="916965"/>
                      </a:cubicBezTo>
                      <a:cubicBezTo>
                        <a:pt x="313508" y="918173"/>
                        <a:pt x="313508" y="919381"/>
                        <a:pt x="312300" y="921797"/>
                      </a:cubicBezTo>
                      <a:cubicBezTo>
                        <a:pt x="312300" y="923006"/>
                        <a:pt x="311092" y="924214"/>
                        <a:pt x="312300" y="925422"/>
                      </a:cubicBezTo>
                      <a:cubicBezTo>
                        <a:pt x="312300" y="925422"/>
                        <a:pt x="312300" y="926630"/>
                        <a:pt x="313508" y="926630"/>
                      </a:cubicBezTo>
                      <a:cubicBezTo>
                        <a:pt x="313508" y="926630"/>
                        <a:pt x="313508" y="926630"/>
                        <a:pt x="313508" y="926630"/>
                      </a:cubicBezTo>
                      <a:cubicBezTo>
                        <a:pt x="311092" y="933879"/>
                        <a:pt x="309884" y="938711"/>
                        <a:pt x="308676" y="942336"/>
                      </a:cubicBezTo>
                      <a:lnTo>
                        <a:pt x="308676" y="942336"/>
                      </a:lnTo>
                      <a:close/>
                      <a:moveTo>
                        <a:pt x="300219" y="950793"/>
                      </a:moveTo>
                      <a:cubicBezTo>
                        <a:pt x="300219" y="952000"/>
                        <a:pt x="301427" y="952000"/>
                        <a:pt x="301427" y="953209"/>
                      </a:cubicBezTo>
                      <a:cubicBezTo>
                        <a:pt x="295386" y="971331"/>
                        <a:pt x="290554" y="990661"/>
                        <a:pt x="283305" y="1008782"/>
                      </a:cubicBezTo>
                      <a:cubicBezTo>
                        <a:pt x="280889" y="1014823"/>
                        <a:pt x="278473" y="1022072"/>
                        <a:pt x="276056" y="1028112"/>
                      </a:cubicBezTo>
                      <a:cubicBezTo>
                        <a:pt x="276056" y="1025696"/>
                        <a:pt x="277264" y="1023280"/>
                        <a:pt x="277264" y="1019655"/>
                      </a:cubicBezTo>
                      <a:cubicBezTo>
                        <a:pt x="278473" y="1017239"/>
                        <a:pt x="279681" y="1013615"/>
                        <a:pt x="279681" y="1011199"/>
                      </a:cubicBezTo>
                      <a:cubicBezTo>
                        <a:pt x="285721" y="995493"/>
                        <a:pt x="291762" y="978579"/>
                        <a:pt x="296595" y="961666"/>
                      </a:cubicBezTo>
                      <a:cubicBezTo>
                        <a:pt x="297802" y="958041"/>
                        <a:pt x="299011" y="954417"/>
                        <a:pt x="300219" y="950793"/>
                      </a:cubicBezTo>
                      <a:close/>
                      <a:moveTo>
                        <a:pt x="305052" y="954417"/>
                      </a:moveTo>
                      <a:cubicBezTo>
                        <a:pt x="295386" y="987036"/>
                        <a:pt x="284513" y="1018447"/>
                        <a:pt x="271224" y="1048650"/>
                      </a:cubicBezTo>
                      <a:cubicBezTo>
                        <a:pt x="271224" y="1048650"/>
                        <a:pt x="271224" y="1047442"/>
                        <a:pt x="271224" y="1047442"/>
                      </a:cubicBezTo>
                      <a:cubicBezTo>
                        <a:pt x="272432" y="1045026"/>
                        <a:pt x="272432" y="1041402"/>
                        <a:pt x="273640" y="1038985"/>
                      </a:cubicBezTo>
                      <a:cubicBezTo>
                        <a:pt x="277264" y="1029321"/>
                        <a:pt x="280889" y="1019655"/>
                        <a:pt x="284513" y="1009991"/>
                      </a:cubicBezTo>
                      <a:cubicBezTo>
                        <a:pt x="291762" y="991869"/>
                        <a:pt x="299011" y="971331"/>
                        <a:pt x="302635" y="952000"/>
                      </a:cubicBezTo>
                      <a:cubicBezTo>
                        <a:pt x="302635" y="954417"/>
                        <a:pt x="303843" y="954417"/>
                        <a:pt x="305052" y="954417"/>
                      </a:cubicBezTo>
                      <a:lnTo>
                        <a:pt x="305052" y="954417"/>
                      </a:lnTo>
                      <a:close/>
                      <a:moveTo>
                        <a:pt x="276056" y="991869"/>
                      </a:moveTo>
                      <a:cubicBezTo>
                        <a:pt x="283305" y="971331"/>
                        <a:pt x="289345" y="949584"/>
                        <a:pt x="295386" y="929046"/>
                      </a:cubicBezTo>
                      <a:cubicBezTo>
                        <a:pt x="291762" y="942336"/>
                        <a:pt x="288138" y="955625"/>
                        <a:pt x="284513" y="967706"/>
                      </a:cubicBezTo>
                      <a:cubicBezTo>
                        <a:pt x="282097" y="977371"/>
                        <a:pt x="278473" y="985828"/>
                        <a:pt x="276056" y="995493"/>
                      </a:cubicBezTo>
                      <a:cubicBezTo>
                        <a:pt x="276056" y="994285"/>
                        <a:pt x="276056" y="993077"/>
                        <a:pt x="276056" y="991869"/>
                      </a:cubicBezTo>
                      <a:lnTo>
                        <a:pt x="276056" y="991869"/>
                      </a:lnTo>
                      <a:close/>
                      <a:moveTo>
                        <a:pt x="306259" y="891594"/>
                      </a:moveTo>
                      <a:cubicBezTo>
                        <a:pt x="306259" y="892803"/>
                        <a:pt x="308676" y="894011"/>
                        <a:pt x="308676" y="891594"/>
                      </a:cubicBezTo>
                      <a:cubicBezTo>
                        <a:pt x="311092" y="880721"/>
                        <a:pt x="313508" y="871056"/>
                        <a:pt x="315924" y="861391"/>
                      </a:cubicBezTo>
                      <a:cubicBezTo>
                        <a:pt x="315924" y="861391"/>
                        <a:pt x="317133" y="861391"/>
                        <a:pt x="317133" y="861391"/>
                      </a:cubicBezTo>
                      <a:cubicBezTo>
                        <a:pt x="314716" y="873473"/>
                        <a:pt x="311092" y="884346"/>
                        <a:pt x="308676" y="896427"/>
                      </a:cubicBezTo>
                      <a:cubicBezTo>
                        <a:pt x="306259" y="906092"/>
                        <a:pt x="303843" y="916965"/>
                        <a:pt x="301427" y="926630"/>
                      </a:cubicBezTo>
                      <a:cubicBezTo>
                        <a:pt x="300219" y="932671"/>
                        <a:pt x="299011" y="937503"/>
                        <a:pt x="296595" y="943544"/>
                      </a:cubicBezTo>
                      <a:cubicBezTo>
                        <a:pt x="296595" y="945960"/>
                        <a:pt x="295386" y="948376"/>
                        <a:pt x="295386" y="950793"/>
                      </a:cubicBezTo>
                      <a:cubicBezTo>
                        <a:pt x="295386" y="950793"/>
                        <a:pt x="295386" y="952000"/>
                        <a:pt x="294178" y="954417"/>
                      </a:cubicBezTo>
                      <a:cubicBezTo>
                        <a:pt x="292970" y="956833"/>
                        <a:pt x="292970" y="958041"/>
                        <a:pt x="291762" y="960457"/>
                      </a:cubicBezTo>
                      <a:cubicBezTo>
                        <a:pt x="291762" y="960457"/>
                        <a:pt x="290554" y="961666"/>
                        <a:pt x="290554" y="961666"/>
                      </a:cubicBezTo>
                      <a:cubicBezTo>
                        <a:pt x="290554" y="961666"/>
                        <a:pt x="290554" y="962874"/>
                        <a:pt x="290554" y="962874"/>
                      </a:cubicBezTo>
                      <a:cubicBezTo>
                        <a:pt x="285721" y="977371"/>
                        <a:pt x="280889" y="991869"/>
                        <a:pt x="276056" y="1006366"/>
                      </a:cubicBezTo>
                      <a:cubicBezTo>
                        <a:pt x="276056" y="1006366"/>
                        <a:pt x="276056" y="1006366"/>
                        <a:pt x="276056" y="1007574"/>
                      </a:cubicBezTo>
                      <a:cubicBezTo>
                        <a:pt x="276056" y="1006366"/>
                        <a:pt x="276056" y="1006366"/>
                        <a:pt x="276056" y="1005158"/>
                      </a:cubicBezTo>
                      <a:cubicBezTo>
                        <a:pt x="278473" y="996701"/>
                        <a:pt x="282097" y="988244"/>
                        <a:pt x="284513" y="980996"/>
                      </a:cubicBezTo>
                      <a:cubicBezTo>
                        <a:pt x="292970" y="955625"/>
                        <a:pt x="301427" y="927838"/>
                        <a:pt x="305052" y="901260"/>
                      </a:cubicBezTo>
                      <a:cubicBezTo>
                        <a:pt x="305052" y="900051"/>
                        <a:pt x="303843" y="898843"/>
                        <a:pt x="302635" y="900051"/>
                      </a:cubicBezTo>
                      <a:cubicBezTo>
                        <a:pt x="305052" y="896427"/>
                        <a:pt x="305052" y="894011"/>
                        <a:pt x="306259" y="891594"/>
                      </a:cubicBezTo>
                      <a:lnTo>
                        <a:pt x="306259" y="891594"/>
                      </a:lnTo>
                      <a:close/>
                      <a:moveTo>
                        <a:pt x="328005" y="788904"/>
                      </a:moveTo>
                      <a:cubicBezTo>
                        <a:pt x="328005" y="787696"/>
                        <a:pt x="328005" y="786488"/>
                        <a:pt x="328005" y="785280"/>
                      </a:cubicBezTo>
                      <a:cubicBezTo>
                        <a:pt x="330422" y="762325"/>
                        <a:pt x="332838" y="739371"/>
                        <a:pt x="335255" y="716417"/>
                      </a:cubicBezTo>
                      <a:cubicBezTo>
                        <a:pt x="337670" y="695879"/>
                        <a:pt x="340087" y="675340"/>
                        <a:pt x="338879" y="654803"/>
                      </a:cubicBezTo>
                      <a:cubicBezTo>
                        <a:pt x="338879" y="641513"/>
                        <a:pt x="338879" y="627016"/>
                        <a:pt x="336462" y="613726"/>
                      </a:cubicBezTo>
                      <a:cubicBezTo>
                        <a:pt x="336462" y="612518"/>
                        <a:pt x="336462" y="611310"/>
                        <a:pt x="336462" y="611310"/>
                      </a:cubicBezTo>
                      <a:cubicBezTo>
                        <a:pt x="336462" y="610102"/>
                        <a:pt x="336462" y="607686"/>
                        <a:pt x="336462" y="606478"/>
                      </a:cubicBezTo>
                      <a:cubicBezTo>
                        <a:pt x="338879" y="628224"/>
                        <a:pt x="338879" y="649970"/>
                        <a:pt x="338879" y="671716"/>
                      </a:cubicBezTo>
                      <a:cubicBezTo>
                        <a:pt x="337670" y="701919"/>
                        <a:pt x="335255" y="730914"/>
                        <a:pt x="331630" y="761117"/>
                      </a:cubicBezTo>
                      <a:cubicBezTo>
                        <a:pt x="331630" y="761117"/>
                        <a:pt x="331630" y="762325"/>
                        <a:pt x="331630" y="762325"/>
                      </a:cubicBezTo>
                      <a:cubicBezTo>
                        <a:pt x="330422" y="773198"/>
                        <a:pt x="329214" y="785280"/>
                        <a:pt x="328005" y="796153"/>
                      </a:cubicBezTo>
                      <a:cubicBezTo>
                        <a:pt x="326798" y="804610"/>
                        <a:pt x="325589" y="813066"/>
                        <a:pt x="325589" y="821523"/>
                      </a:cubicBezTo>
                      <a:cubicBezTo>
                        <a:pt x="325589" y="827564"/>
                        <a:pt x="324381" y="832396"/>
                        <a:pt x="324381" y="838437"/>
                      </a:cubicBezTo>
                      <a:cubicBezTo>
                        <a:pt x="324381" y="839645"/>
                        <a:pt x="324381" y="840853"/>
                        <a:pt x="324381" y="843269"/>
                      </a:cubicBezTo>
                      <a:cubicBezTo>
                        <a:pt x="324381" y="845686"/>
                        <a:pt x="324381" y="848102"/>
                        <a:pt x="324381" y="849310"/>
                      </a:cubicBezTo>
                      <a:cubicBezTo>
                        <a:pt x="324381" y="849310"/>
                        <a:pt x="323173" y="849310"/>
                        <a:pt x="323173" y="850518"/>
                      </a:cubicBezTo>
                      <a:cubicBezTo>
                        <a:pt x="323173" y="850518"/>
                        <a:pt x="323173" y="850518"/>
                        <a:pt x="323173" y="850518"/>
                      </a:cubicBezTo>
                      <a:cubicBezTo>
                        <a:pt x="323173" y="849310"/>
                        <a:pt x="323173" y="849310"/>
                        <a:pt x="323173" y="848102"/>
                      </a:cubicBezTo>
                      <a:cubicBezTo>
                        <a:pt x="323173" y="843269"/>
                        <a:pt x="323173" y="839645"/>
                        <a:pt x="323173" y="834813"/>
                      </a:cubicBezTo>
                      <a:cubicBezTo>
                        <a:pt x="323173" y="827564"/>
                        <a:pt x="324381" y="820315"/>
                        <a:pt x="324381" y="813066"/>
                      </a:cubicBezTo>
                      <a:cubicBezTo>
                        <a:pt x="326798" y="803402"/>
                        <a:pt x="326798" y="796153"/>
                        <a:pt x="328005" y="788904"/>
                      </a:cubicBezTo>
                      <a:lnTo>
                        <a:pt x="328005" y="788904"/>
                      </a:lnTo>
                      <a:close/>
                      <a:moveTo>
                        <a:pt x="335255" y="631848"/>
                      </a:moveTo>
                      <a:cubicBezTo>
                        <a:pt x="335255" y="630640"/>
                        <a:pt x="336462" y="628224"/>
                        <a:pt x="336462" y="627016"/>
                      </a:cubicBezTo>
                      <a:cubicBezTo>
                        <a:pt x="337670" y="637889"/>
                        <a:pt x="337670" y="647554"/>
                        <a:pt x="337670" y="658427"/>
                      </a:cubicBezTo>
                      <a:cubicBezTo>
                        <a:pt x="337670" y="681381"/>
                        <a:pt x="335255" y="704335"/>
                        <a:pt x="331630" y="726082"/>
                      </a:cubicBezTo>
                      <a:cubicBezTo>
                        <a:pt x="330422" y="739371"/>
                        <a:pt x="329214" y="751452"/>
                        <a:pt x="326798" y="764741"/>
                      </a:cubicBezTo>
                      <a:cubicBezTo>
                        <a:pt x="329214" y="740579"/>
                        <a:pt x="330422" y="716417"/>
                        <a:pt x="331630" y="692254"/>
                      </a:cubicBezTo>
                      <a:cubicBezTo>
                        <a:pt x="334046" y="672924"/>
                        <a:pt x="335255" y="652386"/>
                        <a:pt x="335255" y="631848"/>
                      </a:cubicBezTo>
                      <a:lnTo>
                        <a:pt x="335255" y="631848"/>
                      </a:lnTo>
                      <a:close/>
                      <a:moveTo>
                        <a:pt x="331630" y="670508"/>
                      </a:moveTo>
                      <a:cubicBezTo>
                        <a:pt x="332838" y="660843"/>
                        <a:pt x="332838" y="651178"/>
                        <a:pt x="331630" y="641513"/>
                      </a:cubicBezTo>
                      <a:cubicBezTo>
                        <a:pt x="331630" y="641513"/>
                        <a:pt x="331630" y="640305"/>
                        <a:pt x="331630" y="640305"/>
                      </a:cubicBezTo>
                      <a:cubicBezTo>
                        <a:pt x="331630" y="659635"/>
                        <a:pt x="330422" y="678965"/>
                        <a:pt x="329214" y="698295"/>
                      </a:cubicBezTo>
                      <a:cubicBezTo>
                        <a:pt x="326798" y="726082"/>
                        <a:pt x="324381" y="752660"/>
                        <a:pt x="321965" y="780447"/>
                      </a:cubicBezTo>
                      <a:cubicBezTo>
                        <a:pt x="321965" y="785280"/>
                        <a:pt x="320757" y="791320"/>
                        <a:pt x="320757" y="796153"/>
                      </a:cubicBezTo>
                      <a:cubicBezTo>
                        <a:pt x="320757" y="786488"/>
                        <a:pt x="321965" y="778031"/>
                        <a:pt x="321965" y="768366"/>
                      </a:cubicBezTo>
                      <a:cubicBezTo>
                        <a:pt x="324381" y="734538"/>
                        <a:pt x="329214" y="703128"/>
                        <a:pt x="331630" y="670508"/>
                      </a:cubicBezTo>
                      <a:lnTo>
                        <a:pt x="331630" y="670508"/>
                      </a:lnTo>
                      <a:close/>
                      <a:moveTo>
                        <a:pt x="292970" y="693462"/>
                      </a:moveTo>
                      <a:cubicBezTo>
                        <a:pt x="294178" y="685006"/>
                        <a:pt x="300219" y="681381"/>
                        <a:pt x="305052" y="676549"/>
                      </a:cubicBezTo>
                      <a:cubicBezTo>
                        <a:pt x="309884" y="670508"/>
                        <a:pt x="315924" y="663259"/>
                        <a:pt x="319548" y="657219"/>
                      </a:cubicBezTo>
                      <a:cubicBezTo>
                        <a:pt x="320757" y="656010"/>
                        <a:pt x="320757" y="654803"/>
                        <a:pt x="321965" y="652386"/>
                      </a:cubicBezTo>
                      <a:cubicBezTo>
                        <a:pt x="318341" y="659635"/>
                        <a:pt x="314716" y="666884"/>
                        <a:pt x="311092" y="672924"/>
                      </a:cubicBezTo>
                      <a:cubicBezTo>
                        <a:pt x="307467" y="678965"/>
                        <a:pt x="302635" y="685006"/>
                        <a:pt x="297802" y="689838"/>
                      </a:cubicBezTo>
                      <a:cubicBezTo>
                        <a:pt x="292970" y="695879"/>
                        <a:pt x="292970" y="704335"/>
                        <a:pt x="290554" y="711584"/>
                      </a:cubicBezTo>
                      <a:cubicBezTo>
                        <a:pt x="291762" y="705544"/>
                        <a:pt x="291762" y="699503"/>
                        <a:pt x="292970" y="693462"/>
                      </a:cubicBezTo>
                      <a:lnTo>
                        <a:pt x="292970" y="693462"/>
                      </a:lnTo>
                      <a:close/>
                      <a:moveTo>
                        <a:pt x="254310" y="611310"/>
                      </a:moveTo>
                      <a:cubicBezTo>
                        <a:pt x="250686" y="590772"/>
                        <a:pt x="255518" y="573858"/>
                        <a:pt x="263975" y="558153"/>
                      </a:cubicBezTo>
                      <a:cubicBezTo>
                        <a:pt x="268808" y="550904"/>
                        <a:pt x="272432" y="542447"/>
                        <a:pt x="277264" y="535198"/>
                      </a:cubicBezTo>
                      <a:cubicBezTo>
                        <a:pt x="278473" y="532782"/>
                        <a:pt x="279681" y="531574"/>
                        <a:pt x="279681" y="529158"/>
                      </a:cubicBezTo>
                      <a:cubicBezTo>
                        <a:pt x="273640" y="543655"/>
                        <a:pt x="267599" y="556945"/>
                        <a:pt x="263975" y="572650"/>
                      </a:cubicBezTo>
                      <a:cubicBezTo>
                        <a:pt x="263975" y="573858"/>
                        <a:pt x="265183" y="575066"/>
                        <a:pt x="266391" y="573858"/>
                      </a:cubicBezTo>
                      <a:cubicBezTo>
                        <a:pt x="268808" y="570234"/>
                        <a:pt x="270016" y="565401"/>
                        <a:pt x="271224" y="560569"/>
                      </a:cubicBezTo>
                      <a:cubicBezTo>
                        <a:pt x="272432" y="555736"/>
                        <a:pt x="274848" y="550904"/>
                        <a:pt x="277264" y="547279"/>
                      </a:cubicBezTo>
                      <a:cubicBezTo>
                        <a:pt x="280889" y="537615"/>
                        <a:pt x="285721" y="527950"/>
                        <a:pt x="288138" y="517076"/>
                      </a:cubicBezTo>
                      <a:cubicBezTo>
                        <a:pt x="288138" y="517076"/>
                        <a:pt x="289345" y="517076"/>
                        <a:pt x="289345" y="517076"/>
                      </a:cubicBezTo>
                      <a:cubicBezTo>
                        <a:pt x="289345" y="517076"/>
                        <a:pt x="289345" y="517076"/>
                        <a:pt x="289345" y="518285"/>
                      </a:cubicBezTo>
                      <a:cubicBezTo>
                        <a:pt x="289345" y="518285"/>
                        <a:pt x="289345" y="519493"/>
                        <a:pt x="289345" y="519493"/>
                      </a:cubicBezTo>
                      <a:cubicBezTo>
                        <a:pt x="289345" y="525533"/>
                        <a:pt x="285721" y="530366"/>
                        <a:pt x="284513" y="533990"/>
                      </a:cubicBezTo>
                      <a:cubicBezTo>
                        <a:pt x="282097" y="540031"/>
                        <a:pt x="279681" y="546072"/>
                        <a:pt x="277264" y="552112"/>
                      </a:cubicBezTo>
                      <a:cubicBezTo>
                        <a:pt x="272432" y="562985"/>
                        <a:pt x="267599" y="577482"/>
                        <a:pt x="268808" y="589564"/>
                      </a:cubicBezTo>
                      <a:cubicBezTo>
                        <a:pt x="268808" y="590772"/>
                        <a:pt x="270016" y="590772"/>
                        <a:pt x="270016" y="589564"/>
                      </a:cubicBezTo>
                      <a:cubicBezTo>
                        <a:pt x="274848" y="573858"/>
                        <a:pt x="278473" y="559361"/>
                        <a:pt x="284513" y="544863"/>
                      </a:cubicBezTo>
                      <a:cubicBezTo>
                        <a:pt x="286930" y="538823"/>
                        <a:pt x="290554" y="531574"/>
                        <a:pt x="292970" y="525533"/>
                      </a:cubicBezTo>
                      <a:cubicBezTo>
                        <a:pt x="291762" y="532782"/>
                        <a:pt x="288138" y="540031"/>
                        <a:pt x="285721" y="547279"/>
                      </a:cubicBezTo>
                      <a:cubicBezTo>
                        <a:pt x="285721" y="548488"/>
                        <a:pt x="285721" y="548488"/>
                        <a:pt x="286930" y="548488"/>
                      </a:cubicBezTo>
                      <a:cubicBezTo>
                        <a:pt x="291762" y="544863"/>
                        <a:pt x="291762" y="537615"/>
                        <a:pt x="294178" y="531574"/>
                      </a:cubicBezTo>
                      <a:cubicBezTo>
                        <a:pt x="295386" y="527950"/>
                        <a:pt x="296595" y="524325"/>
                        <a:pt x="296595" y="521909"/>
                      </a:cubicBezTo>
                      <a:cubicBezTo>
                        <a:pt x="296595" y="519493"/>
                        <a:pt x="296595" y="517076"/>
                        <a:pt x="296595" y="515869"/>
                      </a:cubicBezTo>
                      <a:cubicBezTo>
                        <a:pt x="297802" y="518285"/>
                        <a:pt x="297802" y="521909"/>
                        <a:pt x="297802" y="524325"/>
                      </a:cubicBezTo>
                      <a:cubicBezTo>
                        <a:pt x="297802" y="530366"/>
                        <a:pt x="295386" y="537615"/>
                        <a:pt x="294178" y="543655"/>
                      </a:cubicBezTo>
                      <a:cubicBezTo>
                        <a:pt x="290554" y="555736"/>
                        <a:pt x="288138" y="569026"/>
                        <a:pt x="285721" y="582315"/>
                      </a:cubicBezTo>
                      <a:cubicBezTo>
                        <a:pt x="283305" y="594396"/>
                        <a:pt x="283305" y="606478"/>
                        <a:pt x="283305" y="618559"/>
                      </a:cubicBezTo>
                      <a:cubicBezTo>
                        <a:pt x="283305" y="631848"/>
                        <a:pt x="283305" y="648762"/>
                        <a:pt x="286930" y="662051"/>
                      </a:cubicBezTo>
                      <a:cubicBezTo>
                        <a:pt x="286930" y="663259"/>
                        <a:pt x="289345" y="663259"/>
                        <a:pt x="289345" y="662051"/>
                      </a:cubicBezTo>
                      <a:cubicBezTo>
                        <a:pt x="291762" y="648762"/>
                        <a:pt x="288138" y="633056"/>
                        <a:pt x="288138" y="619767"/>
                      </a:cubicBezTo>
                      <a:cubicBezTo>
                        <a:pt x="286930" y="604061"/>
                        <a:pt x="289345" y="588356"/>
                        <a:pt x="292970" y="572650"/>
                      </a:cubicBezTo>
                      <a:cubicBezTo>
                        <a:pt x="295386" y="560569"/>
                        <a:pt x="299011" y="548488"/>
                        <a:pt x="301427" y="536406"/>
                      </a:cubicBezTo>
                      <a:cubicBezTo>
                        <a:pt x="301427" y="535198"/>
                        <a:pt x="302635" y="532782"/>
                        <a:pt x="302635" y="530366"/>
                      </a:cubicBezTo>
                      <a:cubicBezTo>
                        <a:pt x="302635" y="529158"/>
                        <a:pt x="302635" y="526742"/>
                        <a:pt x="302635" y="525533"/>
                      </a:cubicBezTo>
                      <a:cubicBezTo>
                        <a:pt x="302635" y="523117"/>
                        <a:pt x="302635" y="520701"/>
                        <a:pt x="301427" y="518285"/>
                      </a:cubicBezTo>
                      <a:cubicBezTo>
                        <a:pt x="303843" y="521909"/>
                        <a:pt x="305052" y="527950"/>
                        <a:pt x="306259" y="532782"/>
                      </a:cubicBezTo>
                      <a:cubicBezTo>
                        <a:pt x="306259" y="536406"/>
                        <a:pt x="306259" y="538823"/>
                        <a:pt x="306259" y="542447"/>
                      </a:cubicBezTo>
                      <a:cubicBezTo>
                        <a:pt x="306259" y="546072"/>
                        <a:pt x="306259" y="548488"/>
                        <a:pt x="305052" y="552112"/>
                      </a:cubicBezTo>
                      <a:cubicBezTo>
                        <a:pt x="305052" y="554528"/>
                        <a:pt x="307467" y="554528"/>
                        <a:pt x="307467" y="553320"/>
                      </a:cubicBezTo>
                      <a:cubicBezTo>
                        <a:pt x="307467" y="552112"/>
                        <a:pt x="307467" y="550904"/>
                        <a:pt x="307467" y="549696"/>
                      </a:cubicBezTo>
                      <a:cubicBezTo>
                        <a:pt x="307467" y="547279"/>
                        <a:pt x="308676" y="543655"/>
                        <a:pt x="308676" y="541239"/>
                      </a:cubicBezTo>
                      <a:cubicBezTo>
                        <a:pt x="309884" y="532782"/>
                        <a:pt x="308676" y="525533"/>
                        <a:pt x="305052" y="518285"/>
                      </a:cubicBezTo>
                      <a:cubicBezTo>
                        <a:pt x="307467" y="520701"/>
                        <a:pt x="309884" y="521909"/>
                        <a:pt x="312300" y="524325"/>
                      </a:cubicBezTo>
                      <a:cubicBezTo>
                        <a:pt x="312300" y="524325"/>
                        <a:pt x="312300" y="525533"/>
                        <a:pt x="312300" y="525533"/>
                      </a:cubicBezTo>
                      <a:cubicBezTo>
                        <a:pt x="321965" y="533990"/>
                        <a:pt x="318341" y="555736"/>
                        <a:pt x="323173" y="567818"/>
                      </a:cubicBezTo>
                      <a:cubicBezTo>
                        <a:pt x="328005" y="581107"/>
                        <a:pt x="332838" y="593188"/>
                        <a:pt x="332838" y="606478"/>
                      </a:cubicBezTo>
                      <a:cubicBezTo>
                        <a:pt x="332838" y="606478"/>
                        <a:pt x="332838" y="606478"/>
                        <a:pt x="332838" y="607686"/>
                      </a:cubicBezTo>
                      <a:cubicBezTo>
                        <a:pt x="332838" y="611310"/>
                        <a:pt x="332838" y="613726"/>
                        <a:pt x="332838" y="617351"/>
                      </a:cubicBezTo>
                      <a:cubicBezTo>
                        <a:pt x="332838" y="618559"/>
                        <a:pt x="332838" y="619767"/>
                        <a:pt x="332838" y="620975"/>
                      </a:cubicBezTo>
                      <a:cubicBezTo>
                        <a:pt x="332838" y="623391"/>
                        <a:pt x="331630" y="625807"/>
                        <a:pt x="331630" y="627016"/>
                      </a:cubicBezTo>
                      <a:cubicBezTo>
                        <a:pt x="331630" y="628224"/>
                        <a:pt x="331630" y="628224"/>
                        <a:pt x="330422" y="629432"/>
                      </a:cubicBezTo>
                      <a:cubicBezTo>
                        <a:pt x="329214" y="631848"/>
                        <a:pt x="328005" y="634264"/>
                        <a:pt x="328005" y="636681"/>
                      </a:cubicBezTo>
                      <a:cubicBezTo>
                        <a:pt x="328005" y="637889"/>
                        <a:pt x="326798" y="639097"/>
                        <a:pt x="326798" y="640305"/>
                      </a:cubicBezTo>
                      <a:cubicBezTo>
                        <a:pt x="320757" y="653594"/>
                        <a:pt x="313508" y="663259"/>
                        <a:pt x="305052" y="674132"/>
                      </a:cubicBezTo>
                      <a:cubicBezTo>
                        <a:pt x="305052" y="675340"/>
                        <a:pt x="303843" y="675340"/>
                        <a:pt x="303843" y="676549"/>
                      </a:cubicBezTo>
                      <a:cubicBezTo>
                        <a:pt x="308676" y="662051"/>
                        <a:pt x="317133" y="649970"/>
                        <a:pt x="320757" y="634264"/>
                      </a:cubicBezTo>
                      <a:cubicBezTo>
                        <a:pt x="320757" y="633056"/>
                        <a:pt x="319548" y="633056"/>
                        <a:pt x="319548" y="633056"/>
                      </a:cubicBezTo>
                      <a:cubicBezTo>
                        <a:pt x="314716" y="643929"/>
                        <a:pt x="308676" y="654803"/>
                        <a:pt x="305052" y="665676"/>
                      </a:cubicBezTo>
                      <a:cubicBezTo>
                        <a:pt x="305052" y="664467"/>
                        <a:pt x="305052" y="662051"/>
                        <a:pt x="305052" y="660843"/>
                      </a:cubicBezTo>
                      <a:cubicBezTo>
                        <a:pt x="305052" y="658427"/>
                        <a:pt x="306259" y="657219"/>
                        <a:pt x="306259" y="654803"/>
                      </a:cubicBezTo>
                      <a:cubicBezTo>
                        <a:pt x="307467" y="649970"/>
                        <a:pt x="308676" y="646346"/>
                        <a:pt x="311092" y="642721"/>
                      </a:cubicBezTo>
                      <a:cubicBezTo>
                        <a:pt x="312300" y="640305"/>
                        <a:pt x="312300" y="640305"/>
                        <a:pt x="312300" y="637889"/>
                      </a:cubicBezTo>
                      <a:cubicBezTo>
                        <a:pt x="312300" y="636681"/>
                        <a:pt x="311092" y="636681"/>
                        <a:pt x="311092" y="636681"/>
                      </a:cubicBezTo>
                      <a:cubicBezTo>
                        <a:pt x="308676" y="640305"/>
                        <a:pt x="306259" y="645137"/>
                        <a:pt x="305052" y="651178"/>
                      </a:cubicBezTo>
                      <a:cubicBezTo>
                        <a:pt x="305052" y="649970"/>
                        <a:pt x="305052" y="649970"/>
                        <a:pt x="305052" y="648762"/>
                      </a:cubicBezTo>
                      <a:cubicBezTo>
                        <a:pt x="306259" y="643929"/>
                        <a:pt x="306259" y="640305"/>
                        <a:pt x="307467" y="635473"/>
                      </a:cubicBezTo>
                      <a:cubicBezTo>
                        <a:pt x="308676" y="631848"/>
                        <a:pt x="311092" y="628224"/>
                        <a:pt x="311092" y="623391"/>
                      </a:cubicBezTo>
                      <a:cubicBezTo>
                        <a:pt x="311092" y="622183"/>
                        <a:pt x="309884" y="622183"/>
                        <a:pt x="309884" y="622183"/>
                      </a:cubicBezTo>
                      <a:cubicBezTo>
                        <a:pt x="307467" y="624600"/>
                        <a:pt x="306259" y="629432"/>
                        <a:pt x="305052" y="633056"/>
                      </a:cubicBezTo>
                      <a:cubicBezTo>
                        <a:pt x="305052" y="634264"/>
                        <a:pt x="303843" y="635473"/>
                        <a:pt x="303843" y="636681"/>
                      </a:cubicBezTo>
                      <a:cubicBezTo>
                        <a:pt x="303843" y="635473"/>
                        <a:pt x="303843" y="635473"/>
                        <a:pt x="303843" y="634264"/>
                      </a:cubicBezTo>
                      <a:cubicBezTo>
                        <a:pt x="305052" y="630640"/>
                        <a:pt x="305052" y="625807"/>
                        <a:pt x="306259" y="622183"/>
                      </a:cubicBezTo>
                      <a:cubicBezTo>
                        <a:pt x="307467" y="618559"/>
                        <a:pt x="308676" y="614934"/>
                        <a:pt x="308676" y="610102"/>
                      </a:cubicBezTo>
                      <a:cubicBezTo>
                        <a:pt x="308676" y="608894"/>
                        <a:pt x="307467" y="608894"/>
                        <a:pt x="307467" y="608894"/>
                      </a:cubicBezTo>
                      <a:cubicBezTo>
                        <a:pt x="305052" y="611310"/>
                        <a:pt x="303843" y="616143"/>
                        <a:pt x="303843" y="619767"/>
                      </a:cubicBezTo>
                      <a:cubicBezTo>
                        <a:pt x="303843" y="622183"/>
                        <a:pt x="302635" y="623391"/>
                        <a:pt x="302635" y="625807"/>
                      </a:cubicBezTo>
                      <a:cubicBezTo>
                        <a:pt x="302635" y="623391"/>
                        <a:pt x="302635" y="620975"/>
                        <a:pt x="301427" y="619767"/>
                      </a:cubicBezTo>
                      <a:cubicBezTo>
                        <a:pt x="301427" y="616143"/>
                        <a:pt x="302635" y="612518"/>
                        <a:pt x="303843" y="608894"/>
                      </a:cubicBezTo>
                      <a:cubicBezTo>
                        <a:pt x="305052" y="606478"/>
                        <a:pt x="306259" y="604061"/>
                        <a:pt x="306259" y="600437"/>
                      </a:cubicBezTo>
                      <a:cubicBezTo>
                        <a:pt x="306259" y="599229"/>
                        <a:pt x="305052" y="599229"/>
                        <a:pt x="305052" y="599229"/>
                      </a:cubicBezTo>
                      <a:cubicBezTo>
                        <a:pt x="302635" y="601645"/>
                        <a:pt x="301427" y="606478"/>
                        <a:pt x="300219" y="608894"/>
                      </a:cubicBezTo>
                      <a:cubicBezTo>
                        <a:pt x="300219" y="601645"/>
                        <a:pt x="301427" y="594396"/>
                        <a:pt x="303843" y="587148"/>
                      </a:cubicBezTo>
                      <a:cubicBezTo>
                        <a:pt x="303843" y="585939"/>
                        <a:pt x="302635" y="583523"/>
                        <a:pt x="301427" y="585939"/>
                      </a:cubicBezTo>
                      <a:cubicBezTo>
                        <a:pt x="295386" y="599229"/>
                        <a:pt x="296595" y="616143"/>
                        <a:pt x="297802" y="630640"/>
                      </a:cubicBezTo>
                      <a:cubicBezTo>
                        <a:pt x="299011" y="635473"/>
                        <a:pt x="299011" y="640305"/>
                        <a:pt x="299011" y="645137"/>
                      </a:cubicBezTo>
                      <a:cubicBezTo>
                        <a:pt x="297802" y="652386"/>
                        <a:pt x="296595" y="659635"/>
                        <a:pt x="295386" y="665676"/>
                      </a:cubicBezTo>
                      <a:cubicBezTo>
                        <a:pt x="296595" y="654803"/>
                        <a:pt x="296595" y="643929"/>
                        <a:pt x="294178" y="633056"/>
                      </a:cubicBezTo>
                      <a:cubicBezTo>
                        <a:pt x="294178" y="631848"/>
                        <a:pt x="292970" y="631848"/>
                        <a:pt x="292970" y="633056"/>
                      </a:cubicBezTo>
                      <a:cubicBezTo>
                        <a:pt x="292970" y="643929"/>
                        <a:pt x="294178" y="653594"/>
                        <a:pt x="292970" y="664467"/>
                      </a:cubicBezTo>
                      <a:cubicBezTo>
                        <a:pt x="292970" y="669300"/>
                        <a:pt x="291762" y="674132"/>
                        <a:pt x="291762" y="678965"/>
                      </a:cubicBezTo>
                      <a:cubicBezTo>
                        <a:pt x="290554" y="682589"/>
                        <a:pt x="289345" y="685006"/>
                        <a:pt x="289345" y="688630"/>
                      </a:cubicBezTo>
                      <a:cubicBezTo>
                        <a:pt x="289345" y="681381"/>
                        <a:pt x="289345" y="674132"/>
                        <a:pt x="288138" y="666884"/>
                      </a:cubicBezTo>
                      <a:cubicBezTo>
                        <a:pt x="288138" y="665676"/>
                        <a:pt x="285721" y="665676"/>
                        <a:pt x="285721" y="666884"/>
                      </a:cubicBezTo>
                      <a:cubicBezTo>
                        <a:pt x="285721" y="674132"/>
                        <a:pt x="285721" y="682589"/>
                        <a:pt x="285721" y="689838"/>
                      </a:cubicBezTo>
                      <a:cubicBezTo>
                        <a:pt x="285721" y="688630"/>
                        <a:pt x="284513" y="686214"/>
                        <a:pt x="284513" y="685006"/>
                      </a:cubicBezTo>
                      <a:cubicBezTo>
                        <a:pt x="282097" y="671716"/>
                        <a:pt x="280889" y="658427"/>
                        <a:pt x="279681" y="645137"/>
                      </a:cubicBezTo>
                      <a:cubicBezTo>
                        <a:pt x="278473" y="631848"/>
                        <a:pt x="276056" y="619767"/>
                        <a:pt x="277264" y="606478"/>
                      </a:cubicBezTo>
                      <a:cubicBezTo>
                        <a:pt x="278473" y="590772"/>
                        <a:pt x="279681" y="575066"/>
                        <a:pt x="283305" y="560569"/>
                      </a:cubicBezTo>
                      <a:cubicBezTo>
                        <a:pt x="283305" y="559361"/>
                        <a:pt x="282097" y="558153"/>
                        <a:pt x="282097" y="559361"/>
                      </a:cubicBezTo>
                      <a:cubicBezTo>
                        <a:pt x="277264" y="569026"/>
                        <a:pt x="277264" y="581107"/>
                        <a:pt x="276056" y="593188"/>
                      </a:cubicBezTo>
                      <a:cubicBezTo>
                        <a:pt x="274848" y="607686"/>
                        <a:pt x="273640" y="620975"/>
                        <a:pt x="276056" y="635473"/>
                      </a:cubicBezTo>
                      <a:cubicBezTo>
                        <a:pt x="277264" y="648762"/>
                        <a:pt x="278473" y="663259"/>
                        <a:pt x="280889" y="677757"/>
                      </a:cubicBezTo>
                      <a:cubicBezTo>
                        <a:pt x="282097" y="686214"/>
                        <a:pt x="285721" y="695879"/>
                        <a:pt x="285721" y="704335"/>
                      </a:cubicBezTo>
                      <a:cubicBezTo>
                        <a:pt x="282097" y="681381"/>
                        <a:pt x="277264" y="658427"/>
                        <a:pt x="271224" y="636681"/>
                      </a:cubicBezTo>
                      <a:cubicBezTo>
                        <a:pt x="271224" y="635473"/>
                        <a:pt x="268808" y="635473"/>
                        <a:pt x="268808" y="636681"/>
                      </a:cubicBezTo>
                      <a:cubicBezTo>
                        <a:pt x="270016" y="643929"/>
                        <a:pt x="270016" y="651178"/>
                        <a:pt x="272432" y="658427"/>
                      </a:cubicBezTo>
                      <a:cubicBezTo>
                        <a:pt x="271224" y="657219"/>
                        <a:pt x="271224" y="654803"/>
                        <a:pt x="270016" y="653594"/>
                      </a:cubicBezTo>
                      <a:cubicBezTo>
                        <a:pt x="267599" y="646346"/>
                        <a:pt x="265183" y="639097"/>
                        <a:pt x="262767" y="631848"/>
                      </a:cubicBezTo>
                      <a:cubicBezTo>
                        <a:pt x="260351" y="624600"/>
                        <a:pt x="261559" y="616143"/>
                        <a:pt x="260351" y="608894"/>
                      </a:cubicBezTo>
                      <a:cubicBezTo>
                        <a:pt x="260351" y="606478"/>
                        <a:pt x="257934" y="607686"/>
                        <a:pt x="257934" y="608894"/>
                      </a:cubicBezTo>
                      <a:cubicBezTo>
                        <a:pt x="257934" y="614934"/>
                        <a:pt x="257934" y="619767"/>
                        <a:pt x="259142" y="625807"/>
                      </a:cubicBezTo>
                      <a:cubicBezTo>
                        <a:pt x="259142" y="631848"/>
                        <a:pt x="261559" y="637889"/>
                        <a:pt x="263975" y="643929"/>
                      </a:cubicBezTo>
                      <a:cubicBezTo>
                        <a:pt x="266391" y="652386"/>
                        <a:pt x="270016" y="659635"/>
                        <a:pt x="272432" y="668092"/>
                      </a:cubicBezTo>
                      <a:cubicBezTo>
                        <a:pt x="272432" y="669300"/>
                        <a:pt x="272432" y="670508"/>
                        <a:pt x="273640" y="670508"/>
                      </a:cubicBezTo>
                      <a:cubicBezTo>
                        <a:pt x="263975" y="651178"/>
                        <a:pt x="257934" y="631848"/>
                        <a:pt x="254310" y="611310"/>
                      </a:cubicBezTo>
                      <a:lnTo>
                        <a:pt x="254310" y="611310"/>
                      </a:lnTo>
                      <a:close/>
                      <a:moveTo>
                        <a:pt x="279681" y="483249"/>
                      </a:moveTo>
                      <a:cubicBezTo>
                        <a:pt x="279681" y="482041"/>
                        <a:pt x="277264" y="480833"/>
                        <a:pt x="277264" y="483249"/>
                      </a:cubicBezTo>
                      <a:cubicBezTo>
                        <a:pt x="276056" y="488081"/>
                        <a:pt x="277264" y="492914"/>
                        <a:pt x="277264" y="497747"/>
                      </a:cubicBezTo>
                      <a:cubicBezTo>
                        <a:pt x="277264" y="501371"/>
                        <a:pt x="279681" y="504995"/>
                        <a:pt x="280889" y="508620"/>
                      </a:cubicBezTo>
                      <a:cubicBezTo>
                        <a:pt x="279681" y="507412"/>
                        <a:pt x="278473" y="504995"/>
                        <a:pt x="277264" y="503787"/>
                      </a:cubicBezTo>
                      <a:cubicBezTo>
                        <a:pt x="276056" y="501371"/>
                        <a:pt x="274848" y="500163"/>
                        <a:pt x="272432" y="497747"/>
                      </a:cubicBezTo>
                      <a:cubicBezTo>
                        <a:pt x="271224" y="497747"/>
                        <a:pt x="271224" y="497747"/>
                        <a:pt x="271224" y="498954"/>
                      </a:cubicBezTo>
                      <a:cubicBezTo>
                        <a:pt x="272432" y="500163"/>
                        <a:pt x="272432" y="503787"/>
                        <a:pt x="274848" y="506203"/>
                      </a:cubicBezTo>
                      <a:cubicBezTo>
                        <a:pt x="270016" y="501371"/>
                        <a:pt x="270016" y="491706"/>
                        <a:pt x="268808" y="485665"/>
                      </a:cubicBezTo>
                      <a:cubicBezTo>
                        <a:pt x="268808" y="483249"/>
                        <a:pt x="267599" y="480833"/>
                        <a:pt x="267599" y="478417"/>
                      </a:cubicBezTo>
                      <a:cubicBezTo>
                        <a:pt x="267599" y="477208"/>
                        <a:pt x="267599" y="476000"/>
                        <a:pt x="267599" y="476000"/>
                      </a:cubicBezTo>
                      <a:cubicBezTo>
                        <a:pt x="267599" y="472376"/>
                        <a:pt x="267599" y="467544"/>
                        <a:pt x="268808" y="463919"/>
                      </a:cubicBezTo>
                      <a:cubicBezTo>
                        <a:pt x="270016" y="467544"/>
                        <a:pt x="274848" y="467544"/>
                        <a:pt x="277264" y="463919"/>
                      </a:cubicBezTo>
                      <a:cubicBezTo>
                        <a:pt x="278473" y="462711"/>
                        <a:pt x="279681" y="460295"/>
                        <a:pt x="280889" y="457878"/>
                      </a:cubicBezTo>
                      <a:cubicBezTo>
                        <a:pt x="283305" y="461503"/>
                        <a:pt x="289345" y="467544"/>
                        <a:pt x="291762" y="461503"/>
                      </a:cubicBezTo>
                      <a:cubicBezTo>
                        <a:pt x="292970" y="457878"/>
                        <a:pt x="292970" y="453046"/>
                        <a:pt x="291762" y="449422"/>
                      </a:cubicBezTo>
                      <a:cubicBezTo>
                        <a:pt x="291762" y="449422"/>
                        <a:pt x="291762" y="448214"/>
                        <a:pt x="290554" y="448214"/>
                      </a:cubicBezTo>
                      <a:cubicBezTo>
                        <a:pt x="291762" y="448214"/>
                        <a:pt x="291762" y="448214"/>
                        <a:pt x="291762" y="448214"/>
                      </a:cubicBezTo>
                      <a:cubicBezTo>
                        <a:pt x="291762" y="448214"/>
                        <a:pt x="292970" y="447005"/>
                        <a:pt x="292970" y="447005"/>
                      </a:cubicBezTo>
                      <a:cubicBezTo>
                        <a:pt x="300219" y="455462"/>
                        <a:pt x="315924" y="457878"/>
                        <a:pt x="317133" y="471168"/>
                      </a:cubicBezTo>
                      <a:cubicBezTo>
                        <a:pt x="313508" y="463919"/>
                        <a:pt x="305052" y="459087"/>
                        <a:pt x="300219" y="456670"/>
                      </a:cubicBezTo>
                      <a:cubicBezTo>
                        <a:pt x="299011" y="456670"/>
                        <a:pt x="299011" y="457878"/>
                        <a:pt x="299011" y="457878"/>
                      </a:cubicBezTo>
                      <a:cubicBezTo>
                        <a:pt x="302635" y="461503"/>
                        <a:pt x="306259" y="463919"/>
                        <a:pt x="308676" y="467544"/>
                      </a:cubicBezTo>
                      <a:cubicBezTo>
                        <a:pt x="311092" y="469960"/>
                        <a:pt x="312300" y="473584"/>
                        <a:pt x="313508" y="476000"/>
                      </a:cubicBezTo>
                      <a:cubicBezTo>
                        <a:pt x="313508" y="477208"/>
                        <a:pt x="313508" y="478417"/>
                        <a:pt x="314716" y="479625"/>
                      </a:cubicBezTo>
                      <a:cubicBezTo>
                        <a:pt x="314716" y="478417"/>
                        <a:pt x="314716" y="478417"/>
                        <a:pt x="313508" y="477208"/>
                      </a:cubicBezTo>
                      <a:cubicBezTo>
                        <a:pt x="312300" y="474792"/>
                        <a:pt x="311092" y="473584"/>
                        <a:pt x="309884" y="471168"/>
                      </a:cubicBezTo>
                      <a:cubicBezTo>
                        <a:pt x="308676" y="468751"/>
                        <a:pt x="307467" y="467544"/>
                        <a:pt x="306259" y="467544"/>
                      </a:cubicBezTo>
                      <a:cubicBezTo>
                        <a:pt x="305052" y="467544"/>
                        <a:pt x="303843" y="468751"/>
                        <a:pt x="305052" y="469960"/>
                      </a:cubicBezTo>
                      <a:cubicBezTo>
                        <a:pt x="306259" y="471168"/>
                        <a:pt x="307467" y="473584"/>
                        <a:pt x="308676" y="474792"/>
                      </a:cubicBezTo>
                      <a:cubicBezTo>
                        <a:pt x="309884" y="477208"/>
                        <a:pt x="311092" y="478417"/>
                        <a:pt x="311092" y="480833"/>
                      </a:cubicBezTo>
                      <a:cubicBezTo>
                        <a:pt x="312300" y="483249"/>
                        <a:pt x="312300" y="485665"/>
                        <a:pt x="312300" y="488081"/>
                      </a:cubicBezTo>
                      <a:cubicBezTo>
                        <a:pt x="312300" y="489290"/>
                        <a:pt x="312300" y="490498"/>
                        <a:pt x="312300" y="491706"/>
                      </a:cubicBezTo>
                      <a:cubicBezTo>
                        <a:pt x="312300" y="492914"/>
                        <a:pt x="311092" y="494122"/>
                        <a:pt x="311092" y="494122"/>
                      </a:cubicBezTo>
                      <a:cubicBezTo>
                        <a:pt x="311092" y="494122"/>
                        <a:pt x="311092" y="494122"/>
                        <a:pt x="311092" y="495330"/>
                      </a:cubicBezTo>
                      <a:cubicBezTo>
                        <a:pt x="309884" y="494122"/>
                        <a:pt x="309884" y="492914"/>
                        <a:pt x="308676" y="491706"/>
                      </a:cubicBezTo>
                      <a:cubicBezTo>
                        <a:pt x="307467" y="490498"/>
                        <a:pt x="306259" y="492914"/>
                        <a:pt x="306259" y="494122"/>
                      </a:cubicBezTo>
                      <a:cubicBezTo>
                        <a:pt x="307467" y="496538"/>
                        <a:pt x="308676" y="497747"/>
                        <a:pt x="308676" y="500163"/>
                      </a:cubicBezTo>
                      <a:lnTo>
                        <a:pt x="309884" y="498954"/>
                      </a:lnTo>
                      <a:cubicBezTo>
                        <a:pt x="309884" y="498954"/>
                        <a:pt x="309884" y="498954"/>
                        <a:pt x="309884" y="498954"/>
                      </a:cubicBezTo>
                      <a:cubicBezTo>
                        <a:pt x="308676" y="500163"/>
                        <a:pt x="308676" y="502579"/>
                        <a:pt x="307467" y="503787"/>
                      </a:cubicBezTo>
                      <a:cubicBezTo>
                        <a:pt x="306259" y="500163"/>
                        <a:pt x="305052" y="496538"/>
                        <a:pt x="302635" y="492914"/>
                      </a:cubicBezTo>
                      <a:cubicBezTo>
                        <a:pt x="302635" y="491706"/>
                        <a:pt x="301427" y="492914"/>
                        <a:pt x="301427" y="494122"/>
                      </a:cubicBezTo>
                      <a:cubicBezTo>
                        <a:pt x="301427" y="498954"/>
                        <a:pt x="305052" y="502579"/>
                        <a:pt x="305052" y="507412"/>
                      </a:cubicBezTo>
                      <a:cubicBezTo>
                        <a:pt x="303843" y="507412"/>
                        <a:pt x="303843" y="508620"/>
                        <a:pt x="302635" y="508620"/>
                      </a:cubicBezTo>
                      <a:cubicBezTo>
                        <a:pt x="302635" y="508620"/>
                        <a:pt x="302635" y="507412"/>
                        <a:pt x="301427" y="507412"/>
                      </a:cubicBezTo>
                      <a:cubicBezTo>
                        <a:pt x="300219" y="504995"/>
                        <a:pt x="299011" y="502579"/>
                        <a:pt x="296595" y="500163"/>
                      </a:cubicBezTo>
                      <a:cubicBezTo>
                        <a:pt x="295386" y="497747"/>
                        <a:pt x="294178" y="494122"/>
                        <a:pt x="292970" y="490498"/>
                      </a:cubicBezTo>
                      <a:cubicBezTo>
                        <a:pt x="292970" y="488081"/>
                        <a:pt x="292970" y="485665"/>
                        <a:pt x="291762" y="483249"/>
                      </a:cubicBezTo>
                      <a:cubicBezTo>
                        <a:pt x="290554" y="477208"/>
                        <a:pt x="286930" y="468751"/>
                        <a:pt x="282097" y="466335"/>
                      </a:cubicBezTo>
                      <a:cubicBezTo>
                        <a:pt x="280889" y="466335"/>
                        <a:pt x="279681" y="467544"/>
                        <a:pt x="280889" y="468751"/>
                      </a:cubicBezTo>
                      <a:cubicBezTo>
                        <a:pt x="284513" y="477208"/>
                        <a:pt x="289345" y="483249"/>
                        <a:pt x="289345" y="492914"/>
                      </a:cubicBezTo>
                      <a:cubicBezTo>
                        <a:pt x="289345" y="502579"/>
                        <a:pt x="291762" y="504995"/>
                        <a:pt x="296595" y="511036"/>
                      </a:cubicBezTo>
                      <a:cubicBezTo>
                        <a:pt x="295386" y="511036"/>
                        <a:pt x="294178" y="512244"/>
                        <a:pt x="292970" y="512244"/>
                      </a:cubicBezTo>
                      <a:cubicBezTo>
                        <a:pt x="292970" y="512244"/>
                        <a:pt x="291762" y="512244"/>
                        <a:pt x="291762" y="511036"/>
                      </a:cubicBezTo>
                      <a:cubicBezTo>
                        <a:pt x="290554" y="509828"/>
                        <a:pt x="289345" y="508620"/>
                        <a:pt x="288138" y="506203"/>
                      </a:cubicBezTo>
                      <a:cubicBezTo>
                        <a:pt x="285721" y="503787"/>
                        <a:pt x="284513" y="498954"/>
                        <a:pt x="284513" y="495330"/>
                      </a:cubicBezTo>
                      <a:cubicBezTo>
                        <a:pt x="284513" y="494122"/>
                        <a:pt x="283305" y="492914"/>
                        <a:pt x="282097" y="494122"/>
                      </a:cubicBezTo>
                      <a:cubicBezTo>
                        <a:pt x="280889" y="498954"/>
                        <a:pt x="284513" y="504995"/>
                        <a:pt x="286930" y="509828"/>
                      </a:cubicBezTo>
                      <a:cubicBezTo>
                        <a:pt x="286930" y="509828"/>
                        <a:pt x="288138" y="511036"/>
                        <a:pt x="288138" y="512244"/>
                      </a:cubicBezTo>
                      <a:cubicBezTo>
                        <a:pt x="288138" y="512244"/>
                        <a:pt x="286930" y="512244"/>
                        <a:pt x="286930" y="512244"/>
                      </a:cubicBezTo>
                      <a:cubicBezTo>
                        <a:pt x="286930" y="512244"/>
                        <a:pt x="286930" y="512244"/>
                        <a:pt x="286930" y="511036"/>
                      </a:cubicBezTo>
                      <a:cubicBezTo>
                        <a:pt x="284513" y="508620"/>
                        <a:pt x="282097" y="504995"/>
                        <a:pt x="280889" y="501371"/>
                      </a:cubicBezTo>
                      <a:cubicBezTo>
                        <a:pt x="279681" y="498954"/>
                        <a:pt x="279681" y="496538"/>
                        <a:pt x="278473" y="494122"/>
                      </a:cubicBezTo>
                      <a:cubicBezTo>
                        <a:pt x="278473" y="489290"/>
                        <a:pt x="279681" y="486873"/>
                        <a:pt x="279681" y="483249"/>
                      </a:cubicBezTo>
                      <a:lnTo>
                        <a:pt x="279681" y="483249"/>
                      </a:lnTo>
                      <a:close/>
                      <a:moveTo>
                        <a:pt x="230148" y="461503"/>
                      </a:moveTo>
                      <a:cubicBezTo>
                        <a:pt x="238605" y="461503"/>
                        <a:pt x="247061" y="462711"/>
                        <a:pt x="254310" y="468751"/>
                      </a:cubicBezTo>
                      <a:cubicBezTo>
                        <a:pt x="255518" y="468751"/>
                        <a:pt x="255518" y="469960"/>
                        <a:pt x="256727" y="469960"/>
                      </a:cubicBezTo>
                      <a:cubicBezTo>
                        <a:pt x="253102" y="468751"/>
                        <a:pt x="250686" y="468751"/>
                        <a:pt x="247061" y="468751"/>
                      </a:cubicBezTo>
                      <a:cubicBezTo>
                        <a:pt x="245853" y="468751"/>
                        <a:pt x="245853" y="471168"/>
                        <a:pt x="247061" y="471168"/>
                      </a:cubicBezTo>
                      <a:cubicBezTo>
                        <a:pt x="250686" y="472376"/>
                        <a:pt x="254310" y="474792"/>
                        <a:pt x="257934" y="476000"/>
                      </a:cubicBezTo>
                      <a:cubicBezTo>
                        <a:pt x="256727" y="476000"/>
                        <a:pt x="256727" y="476000"/>
                        <a:pt x="255518" y="476000"/>
                      </a:cubicBezTo>
                      <a:cubicBezTo>
                        <a:pt x="250686" y="474792"/>
                        <a:pt x="245853" y="476000"/>
                        <a:pt x="242229" y="477208"/>
                      </a:cubicBezTo>
                      <a:cubicBezTo>
                        <a:pt x="241020" y="477208"/>
                        <a:pt x="241020" y="479625"/>
                        <a:pt x="242229" y="479625"/>
                      </a:cubicBezTo>
                      <a:cubicBezTo>
                        <a:pt x="247061" y="480833"/>
                        <a:pt x="251894" y="479625"/>
                        <a:pt x="256727" y="482041"/>
                      </a:cubicBezTo>
                      <a:cubicBezTo>
                        <a:pt x="259142" y="483249"/>
                        <a:pt x="261559" y="484457"/>
                        <a:pt x="265183" y="484457"/>
                      </a:cubicBezTo>
                      <a:cubicBezTo>
                        <a:pt x="265183" y="484457"/>
                        <a:pt x="265183" y="484457"/>
                        <a:pt x="265183" y="485665"/>
                      </a:cubicBezTo>
                      <a:cubicBezTo>
                        <a:pt x="250686" y="483249"/>
                        <a:pt x="236188" y="485665"/>
                        <a:pt x="221691" y="489290"/>
                      </a:cubicBezTo>
                      <a:cubicBezTo>
                        <a:pt x="220483" y="489290"/>
                        <a:pt x="221691" y="491706"/>
                        <a:pt x="221691" y="491706"/>
                      </a:cubicBezTo>
                      <a:cubicBezTo>
                        <a:pt x="230148" y="491706"/>
                        <a:pt x="237396" y="490498"/>
                        <a:pt x="244645" y="490498"/>
                      </a:cubicBezTo>
                      <a:cubicBezTo>
                        <a:pt x="249477" y="490498"/>
                        <a:pt x="255518" y="490498"/>
                        <a:pt x="260351" y="491706"/>
                      </a:cubicBezTo>
                      <a:cubicBezTo>
                        <a:pt x="251894" y="492914"/>
                        <a:pt x="243437" y="494122"/>
                        <a:pt x="236188" y="495330"/>
                      </a:cubicBezTo>
                      <a:cubicBezTo>
                        <a:pt x="231356" y="496538"/>
                        <a:pt x="225315" y="497747"/>
                        <a:pt x="220483" y="498954"/>
                      </a:cubicBezTo>
                      <a:cubicBezTo>
                        <a:pt x="216858" y="498954"/>
                        <a:pt x="214442" y="500163"/>
                        <a:pt x="210817" y="500163"/>
                      </a:cubicBezTo>
                      <a:cubicBezTo>
                        <a:pt x="202361" y="502579"/>
                        <a:pt x="193904" y="506203"/>
                        <a:pt x="186655" y="511036"/>
                      </a:cubicBezTo>
                      <a:cubicBezTo>
                        <a:pt x="176990" y="517076"/>
                        <a:pt x="166117" y="523117"/>
                        <a:pt x="157660" y="529158"/>
                      </a:cubicBezTo>
                      <a:cubicBezTo>
                        <a:pt x="156452" y="530366"/>
                        <a:pt x="157660" y="531574"/>
                        <a:pt x="158868" y="531574"/>
                      </a:cubicBezTo>
                      <a:cubicBezTo>
                        <a:pt x="178199" y="525533"/>
                        <a:pt x="192696" y="509828"/>
                        <a:pt x="212026" y="504995"/>
                      </a:cubicBezTo>
                      <a:cubicBezTo>
                        <a:pt x="215650" y="504995"/>
                        <a:pt x="218067" y="503787"/>
                        <a:pt x="221691" y="503787"/>
                      </a:cubicBezTo>
                      <a:cubicBezTo>
                        <a:pt x="236188" y="501371"/>
                        <a:pt x="251894" y="503787"/>
                        <a:pt x="266391" y="503787"/>
                      </a:cubicBezTo>
                      <a:cubicBezTo>
                        <a:pt x="265183" y="503787"/>
                        <a:pt x="263975" y="504995"/>
                        <a:pt x="261559" y="506203"/>
                      </a:cubicBezTo>
                      <a:cubicBezTo>
                        <a:pt x="259142" y="507412"/>
                        <a:pt x="256727" y="507412"/>
                        <a:pt x="253102" y="507412"/>
                      </a:cubicBezTo>
                      <a:cubicBezTo>
                        <a:pt x="248270" y="507412"/>
                        <a:pt x="244645" y="508620"/>
                        <a:pt x="239813" y="509828"/>
                      </a:cubicBezTo>
                      <a:cubicBezTo>
                        <a:pt x="239813" y="509828"/>
                        <a:pt x="238605" y="511036"/>
                        <a:pt x="239813" y="511036"/>
                      </a:cubicBezTo>
                      <a:cubicBezTo>
                        <a:pt x="239813" y="511036"/>
                        <a:pt x="239813" y="511036"/>
                        <a:pt x="239813" y="509828"/>
                      </a:cubicBezTo>
                      <a:cubicBezTo>
                        <a:pt x="236188" y="508620"/>
                        <a:pt x="233772" y="508620"/>
                        <a:pt x="230148" y="511036"/>
                      </a:cubicBezTo>
                      <a:cubicBezTo>
                        <a:pt x="228939" y="512244"/>
                        <a:pt x="230148" y="514660"/>
                        <a:pt x="231356" y="514660"/>
                      </a:cubicBezTo>
                      <a:cubicBezTo>
                        <a:pt x="233772" y="513452"/>
                        <a:pt x="236188" y="513452"/>
                        <a:pt x="239813" y="512244"/>
                      </a:cubicBezTo>
                      <a:cubicBezTo>
                        <a:pt x="239813" y="512244"/>
                        <a:pt x="239813" y="511036"/>
                        <a:pt x="239813" y="511036"/>
                      </a:cubicBezTo>
                      <a:cubicBezTo>
                        <a:pt x="239813" y="512244"/>
                        <a:pt x="241020" y="512244"/>
                        <a:pt x="241020" y="512244"/>
                      </a:cubicBezTo>
                      <a:cubicBezTo>
                        <a:pt x="245853" y="511036"/>
                        <a:pt x="251894" y="511036"/>
                        <a:pt x="256727" y="511036"/>
                      </a:cubicBezTo>
                      <a:cubicBezTo>
                        <a:pt x="260351" y="511036"/>
                        <a:pt x="265183" y="509828"/>
                        <a:pt x="267599" y="506203"/>
                      </a:cubicBezTo>
                      <a:cubicBezTo>
                        <a:pt x="267599" y="507412"/>
                        <a:pt x="267599" y="507412"/>
                        <a:pt x="268808" y="508620"/>
                      </a:cubicBezTo>
                      <a:cubicBezTo>
                        <a:pt x="268808" y="508620"/>
                        <a:pt x="268808" y="508620"/>
                        <a:pt x="268808" y="508620"/>
                      </a:cubicBezTo>
                      <a:cubicBezTo>
                        <a:pt x="267599" y="509828"/>
                        <a:pt x="265183" y="511036"/>
                        <a:pt x="263975" y="511036"/>
                      </a:cubicBezTo>
                      <a:cubicBezTo>
                        <a:pt x="261559" y="512244"/>
                        <a:pt x="257934" y="512244"/>
                        <a:pt x="255518" y="514660"/>
                      </a:cubicBezTo>
                      <a:cubicBezTo>
                        <a:pt x="254310" y="514660"/>
                        <a:pt x="255518" y="517076"/>
                        <a:pt x="255518" y="517076"/>
                      </a:cubicBezTo>
                      <a:cubicBezTo>
                        <a:pt x="259142" y="518285"/>
                        <a:pt x="261559" y="517076"/>
                        <a:pt x="265183" y="515869"/>
                      </a:cubicBezTo>
                      <a:cubicBezTo>
                        <a:pt x="266391" y="515869"/>
                        <a:pt x="270016" y="514660"/>
                        <a:pt x="271224" y="512244"/>
                      </a:cubicBezTo>
                      <a:cubicBezTo>
                        <a:pt x="271224" y="512244"/>
                        <a:pt x="272432" y="513452"/>
                        <a:pt x="272432" y="513452"/>
                      </a:cubicBezTo>
                      <a:cubicBezTo>
                        <a:pt x="272432" y="513452"/>
                        <a:pt x="272432" y="513452"/>
                        <a:pt x="272432" y="513452"/>
                      </a:cubicBezTo>
                      <a:cubicBezTo>
                        <a:pt x="272432" y="514660"/>
                        <a:pt x="270016" y="515869"/>
                        <a:pt x="268808" y="515869"/>
                      </a:cubicBezTo>
                      <a:cubicBezTo>
                        <a:pt x="267599" y="517076"/>
                        <a:pt x="265183" y="517076"/>
                        <a:pt x="263975" y="518285"/>
                      </a:cubicBezTo>
                      <a:cubicBezTo>
                        <a:pt x="262767" y="518285"/>
                        <a:pt x="263975" y="520701"/>
                        <a:pt x="263975" y="520701"/>
                      </a:cubicBezTo>
                      <a:cubicBezTo>
                        <a:pt x="266391" y="520701"/>
                        <a:pt x="268808" y="520701"/>
                        <a:pt x="271224" y="519493"/>
                      </a:cubicBezTo>
                      <a:cubicBezTo>
                        <a:pt x="268808" y="521909"/>
                        <a:pt x="265183" y="524325"/>
                        <a:pt x="261559" y="526742"/>
                      </a:cubicBezTo>
                      <a:cubicBezTo>
                        <a:pt x="256727" y="529158"/>
                        <a:pt x="251894" y="531574"/>
                        <a:pt x="248270" y="536406"/>
                      </a:cubicBezTo>
                      <a:cubicBezTo>
                        <a:pt x="241020" y="543655"/>
                        <a:pt x="234980" y="552112"/>
                        <a:pt x="226524" y="555736"/>
                      </a:cubicBezTo>
                      <a:cubicBezTo>
                        <a:pt x="219274" y="558153"/>
                        <a:pt x="212026" y="555736"/>
                        <a:pt x="204777" y="556945"/>
                      </a:cubicBezTo>
                      <a:cubicBezTo>
                        <a:pt x="198736" y="556945"/>
                        <a:pt x="192696" y="560569"/>
                        <a:pt x="187863" y="561777"/>
                      </a:cubicBezTo>
                      <a:cubicBezTo>
                        <a:pt x="181823" y="562985"/>
                        <a:pt x="174574" y="564193"/>
                        <a:pt x="168533" y="562985"/>
                      </a:cubicBezTo>
                      <a:cubicBezTo>
                        <a:pt x="164909" y="562985"/>
                        <a:pt x="161285" y="561777"/>
                        <a:pt x="156452" y="560569"/>
                      </a:cubicBezTo>
                      <a:cubicBezTo>
                        <a:pt x="156452" y="560569"/>
                        <a:pt x="157660" y="560569"/>
                        <a:pt x="157660" y="560569"/>
                      </a:cubicBezTo>
                      <a:cubicBezTo>
                        <a:pt x="160077" y="559361"/>
                        <a:pt x="162492" y="556945"/>
                        <a:pt x="162492" y="554528"/>
                      </a:cubicBezTo>
                      <a:cubicBezTo>
                        <a:pt x="162492" y="554528"/>
                        <a:pt x="162492" y="553320"/>
                        <a:pt x="162492" y="553320"/>
                      </a:cubicBezTo>
                      <a:cubicBezTo>
                        <a:pt x="160077" y="552112"/>
                        <a:pt x="158868" y="553320"/>
                        <a:pt x="157660" y="554528"/>
                      </a:cubicBezTo>
                      <a:cubicBezTo>
                        <a:pt x="156452" y="555736"/>
                        <a:pt x="156452" y="555736"/>
                        <a:pt x="155244" y="556945"/>
                      </a:cubicBezTo>
                      <a:cubicBezTo>
                        <a:pt x="154036" y="558153"/>
                        <a:pt x="152828" y="556945"/>
                        <a:pt x="150411" y="556945"/>
                      </a:cubicBezTo>
                      <a:cubicBezTo>
                        <a:pt x="149203" y="556945"/>
                        <a:pt x="149203" y="556945"/>
                        <a:pt x="149203" y="558153"/>
                      </a:cubicBezTo>
                      <a:cubicBezTo>
                        <a:pt x="147996" y="556945"/>
                        <a:pt x="145579" y="556945"/>
                        <a:pt x="144371" y="555736"/>
                      </a:cubicBezTo>
                      <a:cubicBezTo>
                        <a:pt x="147996" y="554528"/>
                        <a:pt x="150411" y="552112"/>
                        <a:pt x="151620" y="548488"/>
                      </a:cubicBezTo>
                      <a:cubicBezTo>
                        <a:pt x="151620" y="546072"/>
                        <a:pt x="149203" y="544863"/>
                        <a:pt x="149203" y="547279"/>
                      </a:cubicBezTo>
                      <a:cubicBezTo>
                        <a:pt x="146787" y="550904"/>
                        <a:pt x="144371" y="552112"/>
                        <a:pt x="140746" y="552112"/>
                      </a:cubicBezTo>
                      <a:cubicBezTo>
                        <a:pt x="140746" y="552112"/>
                        <a:pt x="140746" y="552112"/>
                        <a:pt x="140746" y="552112"/>
                      </a:cubicBezTo>
                      <a:cubicBezTo>
                        <a:pt x="138330" y="550904"/>
                        <a:pt x="137122" y="549696"/>
                        <a:pt x="134706" y="548488"/>
                      </a:cubicBezTo>
                      <a:cubicBezTo>
                        <a:pt x="134706" y="548488"/>
                        <a:pt x="135914" y="548488"/>
                        <a:pt x="135914" y="548488"/>
                      </a:cubicBezTo>
                      <a:cubicBezTo>
                        <a:pt x="138330" y="548488"/>
                        <a:pt x="141955" y="547279"/>
                        <a:pt x="141955" y="543655"/>
                      </a:cubicBezTo>
                      <a:cubicBezTo>
                        <a:pt x="141955" y="542447"/>
                        <a:pt x="141955" y="542447"/>
                        <a:pt x="140746" y="542447"/>
                      </a:cubicBezTo>
                      <a:cubicBezTo>
                        <a:pt x="138330" y="542447"/>
                        <a:pt x="137122" y="543655"/>
                        <a:pt x="134706" y="544863"/>
                      </a:cubicBezTo>
                      <a:cubicBezTo>
                        <a:pt x="133498" y="544863"/>
                        <a:pt x="131082" y="544863"/>
                        <a:pt x="128665" y="546072"/>
                      </a:cubicBezTo>
                      <a:cubicBezTo>
                        <a:pt x="126249" y="544863"/>
                        <a:pt x="125041" y="542447"/>
                        <a:pt x="122625" y="541239"/>
                      </a:cubicBezTo>
                      <a:cubicBezTo>
                        <a:pt x="133498" y="533990"/>
                        <a:pt x="135914" y="519493"/>
                        <a:pt x="143163" y="508620"/>
                      </a:cubicBezTo>
                      <a:cubicBezTo>
                        <a:pt x="147996" y="500163"/>
                        <a:pt x="156452" y="495330"/>
                        <a:pt x="163701" y="490498"/>
                      </a:cubicBezTo>
                      <a:cubicBezTo>
                        <a:pt x="170949" y="485665"/>
                        <a:pt x="176990" y="480833"/>
                        <a:pt x="184239" y="477208"/>
                      </a:cubicBezTo>
                      <a:cubicBezTo>
                        <a:pt x="199945" y="465127"/>
                        <a:pt x="215650" y="462711"/>
                        <a:pt x="230148" y="461503"/>
                      </a:cubicBezTo>
                      <a:lnTo>
                        <a:pt x="230148" y="461503"/>
                      </a:lnTo>
                      <a:close/>
                      <a:moveTo>
                        <a:pt x="128665" y="367269"/>
                      </a:moveTo>
                      <a:cubicBezTo>
                        <a:pt x="128665" y="366061"/>
                        <a:pt x="128665" y="364853"/>
                        <a:pt x="129874" y="364853"/>
                      </a:cubicBezTo>
                      <a:cubicBezTo>
                        <a:pt x="134706" y="363645"/>
                        <a:pt x="139539" y="368477"/>
                        <a:pt x="144371" y="369686"/>
                      </a:cubicBezTo>
                      <a:cubicBezTo>
                        <a:pt x="149203" y="370894"/>
                        <a:pt x="154036" y="372102"/>
                        <a:pt x="158868" y="372102"/>
                      </a:cubicBezTo>
                      <a:cubicBezTo>
                        <a:pt x="161285" y="373310"/>
                        <a:pt x="164909" y="373310"/>
                        <a:pt x="167325" y="374518"/>
                      </a:cubicBezTo>
                      <a:cubicBezTo>
                        <a:pt x="180614" y="378142"/>
                        <a:pt x="192696" y="382975"/>
                        <a:pt x="203569" y="390223"/>
                      </a:cubicBezTo>
                      <a:cubicBezTo>
                        <a:pt x="204777" y="391432"/>
                        <a:pt x="205985" y="389016"/>
                        <a:pt x="204777" y="387807"/>
                      </a:cubicBezTo>
                      <a:cubicBezTo>
                        <a:pt x="192696" y="378142"/>
                        <a:pt x="179406" y="374518"/>
                        <a:pt x="167325" y="370894"/>
                      </a:cubicBezTo>
                      <a:cubicBezTo>
                        <a:pt x="163701" y="369686"/>
                        <a:pt x="158868" y="368477"/>
                        <a:pt x="155244" y="367269"/>
                      </a:cubicBezTo>
                      <a:cubicBezTo>
                        <a:pt x="156452" y="367269"/>
                        <a:pt x="158868" y="367269"/>
                        <a:pt x="160077" y="367269"/>
                      </a:cubicBezTo>
                      <a:cubicBezTo>
                        <a:pt x="164909" y="367269"/>
                        <a:pt x="168533" y="372102"/>
                        <a:pt x="173366" y="370894"/>
                      </a:cubicBezTo>
                      <a:cubicBezTo>
                        <a:pt x="174574" y="370894"/>
                        <a:pt x="174574" y="369686"/>
                        <a:pt x="173366" y="368477"/>
                      </a:cubicBezTo>
                      <a:cubicBezTo>
                        <a:pt x="170949" y="367269"/>
                        <a:pt x="170949" y="367269"/>
                        <a:pt x="167325" y="366061"/>
                      </a:cubicBezTo>
                      <a:cubicBezTo>
                        <a:pt x="164909" y="364853"/>
                        <a:pt x="162492" y="364853"/>
                        <a:pt x="160077" y="363645"/>
                      </a:cubicBezTo>
                      <a:cubicBezTo>
                        <a:pt x="156452" y="362437"/>
                        <a:pt x="151620" y="363645"/>
                        <a:pt x="147996" y="363645"/>
                      </a:cubicBezTo>
                      <a:cubicBezTo>
                        <a:pt x="147996" y="363645"/>
                        <a:pt x="147996" y="363645"/>
                        <a:pt x="147996" y="363645"/>
                      </a:cubicBezTo>
                      <a:cubicBezTo>
                        <a:pt x="145579" y="362437"/>
                        <a:pt x="143163" y="362437"/>
                        <a:pt x="140746" y="361229"/>
                      </a:cubicBezTo>
                      <a:cubicBezTo>
                        <a:pt x="141955" y="361229"/>
                        <a:pt x="143163" y="361229"/>
                        <a:pt x="143163" y="360020"/>
                      </a:cubicBezTo>
                      <a:cubicBezTo>
                        <a:pt x="143163" y="360020"/>
                        <a:pt x="143163" y="358813"/>
                        <a:pt x="143163" y="358813"/>
                      </a:cubicBezTo>
                      <a:cubicBezTo>
                        <a:pt x="140746" y="358813"/>
                        <a:pt x="139539" y="357604"/>
                        <a:pt x="137122" y="357604"/>
                      </a:cubicBezTo>
                      <a:cubicBezTo>
                        <a:pt x="137122" y="357604"/>
                        <a:pt x="137122" y="356396"/>
                        <a:pt x="137122" y="356396"/>
                      </a:cubicBezTo>
                      <a:cubicBezTo>
                        <a:pt x="144371" y="357604"/>
                        <a:pt x="151620" y="355188"/>
                        <a:pt x="157660" y="355188"/>
                      </a:cubicBezTo>
                      <a:cubicBezTo>
                        <a:pt x="161285" y="355188"/>
                        <a:pt x="166117" y="355188"/>
                        <a:pt x="169742" y="356396"/>
                      </a:cubicBezTo>
                      <a:cubicBezTo>
                        <a:pt x="173366" y="356396"/>
                        <a:pt x="175782" y="357604"/>
                        <a:pt x="178199" y="357604"/>
                      </a:cubicBezTo>
                      <a:cubicBezTo>
                        <a:pt x="178199" y="357604"/>
                        <a:pt x="179406" y="356396"/>
                        <a:pt x="178199" y="356396"/>
                      </a:cubicBezTo>
                      <a:cubicBezTo>
                        <a:pt x="173366" y="351564"/>
                        <a:pt x="166117" y="352772"/>
                        <a:pt x="160077" y="352772"/>
                      </a:cubicBezTo>
                      <a:cubicBezTo>
                        <a:pt x="154036" y="352772"/>
                        <a:pt x="145579" y="352772"/>
                        <a:pt x="138330" y="353980"/>
                      </a:cubicBezTo>
                      <a:cubicBezTo>
                        <a:pt x="143163" y="351564"/>
                        <a:pt x="146787" y="349147"/>
                        <a:pt x="151620" y="349147"/>
                      </a:cubicBezTo>
                      <a:cubicBezTo>
                        <a:pt x="157660" y="347939"/>
                        <a:pt x="163701" y="350356"/>
                        <a:pt x="169742" y="350356"/>
                      </a:cubicBezTo>
                      <a:cubicBezTo>
                        <a:pt x="170949" y="350356"/>
                        <a:pt x="172158" y="347939"/>
                        <a:pt x="170949" y="346731"/>
                      </a:cubicBezTo>
                      <a:cubicBezTo>
                        <a:pt x="164909" y="341899"/>
                        <a:pt x="156452" y="343107"/>
                        <a:pt x="150411" y="344315"/>
                      </a:cubicBezTo>
                      <a:cubicBezTo>
                        <a:pt x="155244" y="341899"/>
                        <a:pt x="161285" y="341899"/>
                        <a:pt x="167325" y="343107"/>
                      </a:cubicBezTo>
                      <a:cubicBezTo>
                        <a:pt x="175782" y="344315"/>
                        <a:pt x="184239" y="347939"/>
                        <a:pt x="192696" y="350356"/>
                      </a:cubicBezTo>
                      <a:cubicBezTo>
                        <a:pt x="201153" y="352772"/>
                        <a:pt x="209610" y="353980"/>
                        <a:pt x="218067" y="356396"/>
                      </a:cubicBezTo>
                      <a:cubicBezTo>
                        <a:pt x="227731" y="358813"/>
                        <a:pt x="236188" y="363645"/>
                        <a:pt x="243437" y="372102"/>
                      </a:cubicBezTo>
                      <a:cubicBezTo>
                        <a:pt x="248270" y="378142"/>
                        <a:pt x="253102" y="386599"/>
                        <a:pt x="256727" y="393848"/>
                      </a:cubicBezTo>
                      <a:cubicBezTo>
                        <a:pt x="260351" y="401097"/>
                        <a:pt x="263975" y="408345"/>
                        <a:pt x="265183" y="416802"/>
                      </a:cubicBezTo>
                      <a:cubicBezTo>
                        <a:pt x="265183" y="419219"/>
                        <a:pt x="266391" y="422843"/>
                        <a:pt x="266391" y="426467"/>
                      </a:cubicBezTo>
                      <a:cubicBezTo>
                        <a:pt x="265183" y="422843"/>
                        <a:pt x="262767" y="419219"/>
                        <a:pt x="260351" y="416802"/>
                      </a:cubicBezTo>
                      <a:cubicBezTo>
                        <a:pt x="259142" y="415594"/>
                        <a:pt x="257934" y="416802"/>
                        <a:pt x="257934" y="419219"/>
                      </a:cubicBezTo>
                      <a:cubicBezTo>
                        <a:pt x="257934" y="421635"/>
                        <a:pt x="260351" y="425259"/>
                        <a:pt x="261559" y="427675"/>
                      </a:cubicBezTo>
                      <a:cubicBezTo>
                        <a:pt x="262767" y="430092"/>
                        <a:pt x="263975" y="432508"/>
                        <a:pt x="263975" y="436132"/>
                      </a:cubicBezTo>
                      <a:cubicBezTo>
                        <a:pt x="263975" y="436132"/>
                        <a:pt x="263975" y="437341"/>
                        <a:pt x="263975" y="437341"/>
                      </a:cubicBezTo>
                      <a:cubicBezTo>
                        <a:pt x="263975" y="437341"/>
                        <a:pt x="263975" y="438548"/>
                        <a:pt x="263975" y="438548"/>
                      </a:cubicBezTo>
                      <a:cubicBezTo>
                        <a:pt x="262767" y="434924"/>
                        <a:pt x="261559" y="432508"/>
                        <a:pt x="260351" y="430092"/>
                      </a:cubicBezTo>
                      <a:cubicBezTo>
                        <a:pt x="256727" y="421635"/>
                        <a:pt x="251894" y="413178"/>
                        <a:pt x="247061" y="407137"/>
                      </a:cubicBezTo>
                      <a:cubicBezTo>
                        <a:pt x="245853" y="405929"/>
                        <a:pt x="244645" y="407137"/>
                        <a:pt x="245853" y="408345"/>
                      </a:cubicBezTo>
                      <a:cubicBezTo>
                        <a:pt x="249477" y="414386"/>
                        <a:pt x="251894" y="420427"/>
                        <a:pt x="255518" y="426467"/>
                      </a:cubicBezTo>
                      <a:cubicBezTo>
                        <a:pt x="256727" y="430092"/>
                        <a:pt x="257934" y="432508"/>
                        <a:pt x="259142" y="436132"/>
                      </a:cubicBezTo>
                      <a:cubicBezTo>
                        <a:pt x="260351" y="438548"/>
                        <a:pt x="260351" y="442173"/>
                        <a:pt x="261559" y="444589"/>
                      </a:cubicBezTo>
                      <a:lnTo>
                        <a:pt x="261559" y="444589"/>
                      </a:lnTo>
                      <a:cubicBezTo>
                        <a:pt x="261559" y="445797"/>
                        <a:pt x="261559" y="445797"/>
                        <a:pt x="261559" y="447005"/>
                      </a:cubicBezTo>
                      <a:cubicBezTo>
                        <a:pt x="256727" y="437341"/>
                        <a:pt x="253102" y="425259"/>
                        <a:pt x="248270" y="416802"/>
                      </a:cubicBezTo>
                      <a:cubicBezTo>
                        <a:pt x="242229" y="407137"/>
                        <a:pt x="233772" y="396264"/>
                        <a:pt x="224107" y="392640"/>
                      </a:cubicBezTo>
                      <a:cubicBezTo>
                        <a:pt x="222899" y="391432"/>
                        <a:pt x="221691" y="395056"/>
                        <a:pt x="222899" y="396264"/>
                      </a:cubicBezTo>
                      <a:cubicBezTo>
                        <a:pt x="231356" y="401097"/>
                        <a:pt x="238605" y="410762"/>
                        <a:pt x="244645" y="420427"/>
                      </a:cubicBezTo>
                      <a:cubicBezTo>
                        <a:pt x="248270" y="426467"/>
                        <a:pt x="251894" y="434924"/>
                        <a:pt x="254310" y="442173"/>
                      </a:cubicBezTo>
                      <a:cubicBezTo>
                        <a:pt x="251894" y="437341"/>
                        <a:pt x="249477" y="432508"/>
                        <a:pt x="247061" y="428884"/>
                      </a:cubicBezTo>
                      <a:cubicBezTo>
                        <a:pt x="244645" y="425259"/>
                        <a:pt x="242229" y="422843"/>
                        <a:pt x="239813" y="419219"/>
                      </a:cubicBezTo>
                      <a:cubicBezTo>
                        <a:pt x="232564" y="409554"/>
                        <a:pt x="222899" y="399889"/>
                        <a:pt x="214442" y="395056"/>
                      </a:cubicBezTo>
                      <a:cubicBezTo>
                        <a:pt x="213234" y="393848"/>
                        <a:pt x="212026" y="396264"/>
                        <a:pt x="213234" y="397472"/>
                      </a:cubicBezTo>
                      <a:cubicBezTo>
                        <a:pt x="218067" y="403513"/>
                        <a:pt x="224107" y="407137"/>
                        <a:pt x="230148" y="413178"/>
                      </a:cubicBezTo>
                      <a:cubicBezTo>
                        <a:pt x="231356" y="414386"/>
                        <a:pt x="231356" y="414386"/>
                        <a:pt x="232564" y="415594"/>
                      </a:cubicBezTo>
                      <a:cubicBezTo>
                        <a:pt x="232564" y="415594"/>
                        <a:pt x="233772" y="416802"/>
                        <a:pt x="233772" y="416802"/>
                      </a:cubicBezTo>
                      <a:cubicBezTo>
                        <a:pt x="238605" y="422843"/>
                        <a:pt x="243437" y="431300"/>
                        <a:pt x="247061" y="438548"/>
                      </a:cubicBezTo>
                      <a:cubicBezTo>
                        <a:pt x="248270" y="439757"/>
                        <a:pt x="249477" y="444589"/>
                        <a:pt x="251894" y="450630"/>
                      </a:cubicBezTo>
                      <a:cubicBezTo>
                        <a:pt x="250686" y="449422"/>
                        <a:pt x="250686" y="448214"/>
                        <a:pt x="249477" y="448214"/>
                      </a:cubicBezTo>
                      <a:cubicBezTo>
                        <a:pt x="245853" y="442173"/>
                        <a:pt x="242229" y="436132"/>
                        <a:pt x="238605" y="430092"/>
                      </a:cubicBezTo>
                      <a:cubicBezTo>
                        <a:pt x="232564" y="420427"/>
                        <a:pt x="222899" y="410762"/>
                        <a:pt x="213234" y="405929"/>
                      </a:cubicBezTo>
                      <a:cubicBezTo>
                        <a:pt x="212026" y="404721"/>
                        <a:pt x="210817" y="408345"/>
                        <a:pt x="212026" y="408345"/>
                      </a:cubicBezTo>
                      <a:cubicBezTo>
                        <a:pt x="221691" y="413178"/>
                        <a:pt x="231356" y="424051"/>
                        <a:pt x="237396" y="434924"/>
                      </a:cubicBezTo>
                      <a:cubicBezTo>
                        <a:pt x="238605" y="437341"/>
                        <a:pt x="241020" y="440965"/>
                        <a:pt x="242229" y="443381"/>
                      </a:cubicBezTo>
                      <a:cubicBezTo>
                        <a:pt x="236188" y="437341"/>
                        <a:pt x="228939" y="431300"/>
                        <a:pt x="221691" y="426467"/>
                      </a:cubicBezTo>
                      <a:cubicBezTo>
                        <a:pt x="221691" y="426467"/>
                        <a:pt x="220483" y="426467"/>
                        <a:pt x="221691" y="427675"/>
                      </a:cubicBezTo>
                      <a:cubicBezTo>
                        <a:pt x="226524" y="434924"/>
                        <a:pt x="233772" y="439757"/>
                        <a:pt x="239813" y="445797"/>
                      </a:cubicBezTo>
                      <a:cubicBezTo>
                        <a:pt x="247061" y="453046"/>
                        <a:pt x="254310" y="461503"/>
                        <a:pt x="260351" y="472376"/>
                      </a:cubicBezTo>
                      <a:cubicBezTo>
                        <a:pt x="255518" y="468751"/>
                        <a:pt x="248270" y="457878"/>
                        <a:pt x="245853" y="453046"/>
                      </a:cubicBezTo>
                      <a:cubicBezTo>
                        <a:pt x="241020" y="445797"/>
                        <a:pt x="233772" y="442173"/>
                        <a:pt x="226524" y="439757"/>
                      </a:cubicBezTo>
                      <a:cubicBezTo>
                        <a:pt x="222899" y="438548"/>
                        <a:pt x="219274" y="437341"/>
                        <a:pt x="216858" y="436132"/>
                      </a:cubicBezTo>
                      <a:cubicBezTo>
                        <a:pt x="218067" y="434924"/>
                        <a:pt x="219274" y="433716"/>
                        <a:pt x="219274" y="432508"/>
                      </a:cubicBezTo>
                      <a:cubicBezTo>
                        <a:pt x="219274" y="431300"/>
                        <a:pt x="218067" y="431300"/>
                        <a:pt x="218067" y="431300"/>
                      </a:cubicBezTo>
                      <a:cubicBezTo>
                        <a:pt x="216858" y="431300"/>
                        <a:pt x="214442" y="433716"/>
                        <a:pt x="213234" y="436132"/>
                      </a:cubicBezTo>
                      <a:cubicBezTo>
                        <a:pt x="212026" y="436132"/>
                        <a:pt x="209610" y="434924"/>
                        <a:pt x="208402" y="434924"/>
                      </a:cubicBezTo>
                      <a:cubicBezTo>
                        <a:pt x="208402" y="434924"/>
                        <a:pt x="209610" y="433716"/>
                        <a:pt x="209610" y="433716"/>
                      </a:cubicBezTo>
                      <a:cubicBezTo>
                        <a:pt x="209610" y="433716"/>
                        <a:pt x="209610" y="432508"/>
                        <a:pt x="209610" y="431300"/>
                      </a:cubicBezTo>
                      <a:cubicBezTo>
                        <a:pt x="209610" y="430092"/>
                        <a:pt x="208402" y="430092"/>
                        <a:pt x="208402" y="430092"/>
                      </a:cubicBezTo>
                      <a:cubicBezTo>
                        <a:pt x="207193" y="430092"/>
                        <a:pt x="207193" y="431300"/>
                        <a:pt x="205985" y="432508"/>
                      </a:cubicBezTo>
                      <a:cubicBezTo>
                        <a:pt x="205985" y="432508"/>
                        <a:pt x="204777" y="433716"/>
                        <a:pt x="204777" y="433716"/>
                      </a:cubicBezTo>
                      <a:cubicBezTo>
                        <a:pt x="204777" y="433716"/>
                        <a:pt x="204777" y="433716"/>
                        <a:pt x="204777" y="433716"/>
                      </a:cubicBezTo>
                      <a:cubicBezTo>
                        <a:pt x="203569" y="433716"/>
                        <a:pt x="202361" y="433716"/>
                        <a:pt x="201153" y="433716"/>
                      </a:cubicBezTo>
                      <a:cubicBezTo>
                        <a:pt x="202361" y="432508"/>
                        <a:pt x="203569" y="430092"/>
                        <a:pt x="203569" y="427675"/>
                      </a:cubicBezTo>
                      <a:cubicBezTo>
                        <a:pt x="203569" y="426467"/>
                        <a:pt x="203569" y="426467"/>
                        <a:pt x="202361" y="426467"/>
                      </a:cubicBezTo>
                      <a:cubicBezTo>
                        <a:pt x="201153" y="426467"/>
                        <a:pt x="199945" y="427675"/>
                        <a:pt x="198736" y="428884"/>
                      </a:cubicBezTo>
                      <a:cubicBezTo>
                        <a:pt x="197528" y="430092"/>
                        <a:pt x="196320" y="430092"/>
                        <a:pt x="195112" y="431300"/>
                      </a:cubicBezTo>
                      <a:cubicBezTo>
                        <a:pt x="195112" y="431300"/>
                        <a:pt x="195112" y="431300"/>
                        <a:pt x="195112" y="432508"/>
                      </a:cubicBezTo>
                      <a:cubicBezTo>
                        <a:pt x="193904" y="432508"/>
                        <a:pt x="192696" y="432508"/>
                        <a:pt x="190280" y="431300"/>
                      </a:cubicBezTo>
                      <a:cubicBezTo>
                        <a:pt x="192696" y="430092"/>
                        <a:pt x="193904" y="427675"/>
                        <a:pt x="195112" y="424051"/>
                      </a:cubicBezTo>
                      <a:cubicBezTo>
                        <a:pt x="195112" y="422843"/>
                        <a:pt x="195112" y="422843"/>
                        <a:pt x="193904" y="422843"/>
                      </a:cubicBezTo>
                      <a:cubicBezTo>
                        <a:pt x="191488" y="424051"/>
                        <a:pt x="189071" y="427675"/>
                        <a:pt x="187863" y="430092"/>
                      </a:cubicBezTo>
                      <a:cubicBezTo>
                        <a:pt x="186655" y="430092"/>
                        <a:pt x="185447" y="430092"/>
                        <a:pt x="183031" y="428884"/>
                      </a:cubicBezTo>
                      <a:cubicBezTo>
                        <a:pt x="184239" y="427675"/>
                        <a:pt x="186655" y="425259"/>
                        <a:pt x="185447" y="422843"/>
                      </a:cubicBezTo>
                      <a:cubicBezTo>
                        <a:pt x="185447" y="421635"/>
                        <a:pt x="184239" y="421635"/>
                        <a:pt x="184239" y="421635"/>
                      </a:cubicBezTo>
                      <a:cubicBezTo>
                        <a:pt x="183031" y="421635"/>
                        <a:pt x="181823" y="424051"/>
                        <a:pt x="180614" y="425259"/>
                      </a:cubicBezTo>
                      <a:cubicBezTo>
                        <a:pt x="179406" y="426467"/>
                        <a:pt x="178199" y="427675"/>
                        <a:pt x="176990" y="427675"/>
                      </a:cubicBezTo>
                      <a:cubicBezTo>
                        <a:pt x="175782" y="427675"/>
                        <a:pt x="174574" y="427675"/>
                        <a:pt x="172158" y="426467"/>
                      </a:cubicBezTo>
                      <a:cubicBezTo>
                        <a:pt x="173366" y="425259"/>
                        <a:pt x="173366" y="424051"/>
                        <a:pt x="173366" y="421635"/>
                      </a:cubicBezTo>
                      <a:cubicBezTo>
                        <a:pt x="173366" y="420427"/>
                        <a:pt x="172158" y="420427"/>
                        <a:pt x="172158" y="420427"/>
                      </a:cubicBezTo>
                      <a:cubicBezTo>
                        <a:pt x="169742" y="421635"/>
                        <a:pt x="169742" y="425259"/>
                        <a:pt x="166117" y="425259"/>
                      </a:cubicBezTo>
                      <a:cubicBezTo>
                        <a:pt x="166117" y="425259"/>
                        <a:pt x="166117" y="425259"/>
                        <a:pt x="164909" y="425259"/>
                      </a:cubicBezTo>
                      <a:cubicBezTo>
                        <a:pt x="163701" y="425259"/>
                        <a:pt x="162492" y="425259"/>
                        <a:pt x="161285" y="425259"/>
                      </a:cubicBezTo>
                      <a:cubicBezTo>
                        <a:pt x="162492" y="424051"/>
                        <a:pt x="162492" y="422843"/>
                        <a:pt x="163701" y="421635"/>
                      </a:cubicBezTo>
                      <a:cubicBezTo>
                        <a:pt x="163701" y="420427"/>
                        <a:pt x="162492" y="419219"/>
                        <a:pt x="161285" y="419219"/>
                      </a:cubicBezTo>
                      <a:cubicBezTo>
                        <a:pt x="161285" y="419219"/>
                        <a:pt x="161285" y="419219"/>
                        <a:pt x="161285" y="419219"/>
                      </a:cubicBezTo>
                      <a:cubicBezTo>
                        <a:pt x="161285" y="419219"/>
                        <a:pt x="161285" y="419219"/>
                        <a:pt x="161285" y="419219"/>
                      </a:cubicBezTo>
                      <a:cubicBezTo>
                        <a:pt x="161285" y="420427"/>
                        <a:pt x="160077" y="420427"/>
                        <a:pt x="160077" y="421635"/>
                      </a:cubicBezTo>
                      <a:cubicBezTo>
                        <a:pt x="158868" y="422843"/>
                        <a:pt x="157660" y="422843"/>
                        <a:pt x="156452" y="424051"/>
                      </a:cubicBezTo>
                      <a:cubicBezTo>
                        <a:pt x="156452" y="424051"/>
                        <a:pt x="155244" y="424051"/>
                        <a:pt x="155244" y="425259"/>
                      </a:cubicBezTo>
                      <a:cubicBezTo>
                        <a:pt x="154036" y="425259"/>
                        <a:pt x="152828" y="425259"/>
                        <a:pt x="151620" y="424051"/>
                      </a:cubicBezTo>
                      <a:cubicBezTo>
                        <a:pt x="154036" y="422843"/>
                        <a:pt x="155244" y="421635"/>
                        <a:pt x="155244" y="419219"/>
                      </a:cubicBezTo>
                      <a:cubicBezTo>
                        <a:pt x="155244" y="419219"/>
                        <a:pt x="155244" y="418011"/>
                        <a:pt x="154036" y="418011"/>
                      </a:cubicBezTo>
                      <a:cubicBezTo>
                        <a:pt x="152828" y="418011"/>
                        <a:pt x="152828" y="418011"/>
                        <a:pt x="151620" y="419219"/>
                      </a:cubicBezTo>
                      <a:cubicBezTo>
                        <a:pt x="150411" y="420427"/>
                        <a:pt x="149203" y="420427"/>
                        <a:pt x="146787" y="421635"/>
                      </a:cubicBezTo>
                      <a:cubicBezTo>
                        <a:pt x="146787" y="421635"/>
                        <a:pt x="146787" y="421635"/>
                        <a:pt x="146787" y="421635"/>
                      </a:cubicBezTo>
                      <a:cubicBezTo>
                        <a:pt x="145579" y="420427"/>
                        <a:pt x="144371" y="420427"/>
                        <a:pt x="144371" y="419219"/>
                      </a:cubicBezTo>
                      <a:cubicBezTo>
                        <a:pt x="145579" y="419219"/>
                        <a:pt x="147996" y="416802"/>
                        <a:pt x="147996" y="415594"/>
                      </a:cubicBezTo>
                      <a:cubicBezTo>
                        <a:pt x="147996" y="414386"/>
                        <a:pt x="146787" y="413178"/>
                        <a:pt x="146787" y="413178"/>
                      </a:cubicBezTo>
                      <a:cubicBezTo>
                        <a:pt x="145579" y="413178"/>
                        <a:pt x="145579" y="414386"/>
                        <a:pt x="144371" y="414386"/>
                      </a:cubicBezTo>
                      <a:cubicBezTo>
                        <a:pt x="143163" y="415594"/>
                        <a:pt x="143163" y="415594"/>
                        <a:pt x="141955" y="415594"/>
                      </a:cubicBezTo>
                      <a:cubicBezTo>
                        <a:pt x="141955" y="415594"/>
                        <a:pt x="141955" y="415594"/>
                        <a:pt x="141955" y="415594"/>
                      </a:cubicBezTo>
                      <a:cubicBezTo>
                        <a:pt x="140746" y="414386"/>
                        <a:pt x="140746" y="413178"/>
                        <a:pt x="139539" y="411970"/>
                      </a:cubicBezTo>
                      <a:cubicBezTo>
                        <a:pt x="140746" y="411970"/>
                        <a:pt x="143163" y="410762"/>
                        <a:pt x="143163" y="408345"/>
                      </a:cubicBezTo>
                      <a:cubicBezTo>
                        <a:pt x="143163" y="407137"/>
                        <a:pt x="143163" y="407137"/>
                        <a:pt x="141955" y="407137"/>
                      </a:cubicBezTo>
                      <a:cubicBezTo>
                        <a:pt x="140746" y="407137"/>
                        <a:pt x="140746" y="407137"/>
                        <a:pt x="139539" y="407137"/>
                      </a:cubicBezTo>
                      <a:cubicBezTo>
                        <a:pt x="138330" y="407137"/>
                        <a:pt x="137122" y="407137"/>
                        <a:pt x="135914" y="407137"/>
                      </a:cubicBezTo>
                      <a:cubicBezTo>
                        <a:pt x="135914" y="407137"/>
                        <a:pt x="135914" y="407137"/>
                        <a:pt x="135914" y="407137"/>
                      </a:cubicBezTo>
                      <a:cubicBezTo>
                        <a:pt x="135914" y="407137"/>
                        <a:pt x="135914" y="407137"/>
                        <a:pt x="135914" y="407137"/>
                      </a:cubicBezTo>
                      <a:cubicBezTo>
                        <a:pt x="134706" y="405929"/>
                        <a:pt x="134706" y="404721"/>
                        <a:pt x="133498" y="403513"/>
                      </a:cubicBezTo>
                      <a:cubicBezTo>
                        <a:pt x="135914" y="403513"/>
                        <a:pt x="138330" y="402305"/>
                        <a:pt x="138330" y="401097"/>
                      </a:cubicBezTo>
                      <a:cubicBezTo>
                        <a:pt x="138330" y="399889"/>
                        <a:pt x="137122" y="398680"/>
                        <a:pt x="137122" y="398680"/>
                      </a:cubicBezTo>
                      <a:cubicBezTo>
                        <a:pt x="135914" y="398680"/>
                        <a:pt x="134706" y="399889"/>
                        <a:pt x="133498" y="399889"/>
                      </a:cubicBezTo>
                      <a:cubicBezTo>
                        <a:pt x="132289" y="399889"/>
                        <a:pt x="132289" y="399889"/>
                        <a:pt x="131082" y="399889"/>
                      </a:cubicBezTo>
                      <a:cubicBezTo>
                        <a:pt x="129874" y="398680"/>
                        <a:pt x="129874" y="397472"/>
                        <a:pt x="128665" y="395056"/>
                      </a:cubicBezTo>
                      <a:cubicBezTo>
                        <a:pt x="129874" y="395056"/>
                        <a:pt x="132289" y="395056"/>
                        <a:pt x="132289" y="392640"/>
                      </a:cubicBezTo>
                      <a:cubicBezTo>
                        <a:pt x="132289" y="392640"/>
                        <a:pt x="132289" y="391432"/>
                        <a:pt x="132289" y="391432"/>
                      </a:cubicBezTo>
                      <a:cubicBezTo>
                        <a:pt x="132289" y="391432"/>
                        <a:pt x="131082" y="390223"/>
                        <a:pt x="131082" y="390223"/>
                      </a:cubicBezTo>
                      <a:cubicBezTo>
                        <a:pt x="129874" y="390223"/>
                        <a:pt x="128665" y="390223"/>
                        <a:pt x="127457" y="390223"/>
                      </a:cubicBezTo>
                      <a:cubicBezTo>
                        <a:pt x="127457" y="389016"/>
                        <a:pt x="126249" y="386599"/>
                        <a:pt x="126249" y="385391"/>
                      </a:cubicBezTo>
                      <a:cubicBezTo>
                        <a:pt x="126249" y="385391"/>
                        <a:pt x="126249" y="385391"/>
                        <a:pt x="126249" y="385391"/>
                      </a:cubicBezTo>
                      <a:cubicBezTo>
                        <a:pt x="127457" y="386599"/>
                        <a:pt x="129874" y="386599"/>
                        <a:pt x="129874" y="385391"/>
                      </a:cubicBezTo>
                      <a:cubicBezTo>
                        <a:pt x="132289" y="381767"/>
                        <a:pt x="126249" y="381767"/>
                        <a:pt x="125041" y="380559"/>
                      </a:cubicBezTo>
                      <a:cubicBezTo>
                        <a:pt x="125041" y="380559"/>
                        <a:pt x="125041" y="380559"/>
                        <a:pt x="125041" y="380559"/>
                      </a:cubicBezTo>
                      <a:cubicBezTo>
                        <a:pt x="125041" y="379350"/>
                        <a:pt x="125041" y="379350"/>
                        <a:pt x="125041" y="378142"/>
                      </a:cubicBezTo>
                      <a:cubicBezTo>
                        <a:pt x="126249" y="378142"/>
                        <a:pt x="127457" y="378142"/>
                        <a:pt x="127457" y="376934"/>
                      </a:cubicBezTo>
                      <a:cubicBezTo>
                        <a:pt x="127457" y="376934"/>
                        <a:pt x="127457" y="375726"/>
                        <a:pt x="127457" y="374518"/>
                      </a:cubicBezTo>
                      <a:cubicBezTo>
                        <a:pt x="126249" y="373310"/>
                        <a:pt x="125041" y="373310"/>
                        <a:pt x="123833" y="373310"/>
                      </a:cubicBezTo>
                      <a:cubicBezTo>
                        <a:pt x="123833" y="373310"/>
                        <a:pt x="123833" y="373310"/>
                        <a:pt x="123833" y="372102"/>
                      </a:cubicBezTo>
                      <a:cubicBezTo>
                        <a:pt x="129874" y="372102"/>
                        <a:pt x="129874" y="369686"/>
                        <a:pt x="128665" y="367269"/>
                      </a:cubicBezTo>
                      <a:lnTo>
                        <a:pt x="128665" y="36726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5" name="Freeform 910"/>
                <p:cNvSpPr/>
                <p:nvPr/>
              </p:nvSpPr>
              <p:spPr>
                <a:xfrm>
                  <a:off x="11167699" y="4300337"/>
                  <a:ext cx="3624" cy="4832"/>
                </a:xfrm>
                <a:custGeom>
                  <a:avLst/>
                  <a:gdLst>
                    <a:gd name="connsiteX0" fmla="*/ 0 w 3624"/>
                    <a:gd name="connsiteY0" fmla="*/ 2416 h 4832"/>
                    <a:gd name="connsiteX1" fmla="*/ 1209 w 3624"/>
                    <a:gd name="connsiteY1" fmla="*/ 4832 h 4832"/>
                    <a:gd name="connsiteX2" fmla="*/ 3624 w 3624"/>
                    <a:gd name="connsiteY2" fmla="*/ 1208 h 4832"/>
                    <a:gd name="connsiteX3" fmla="*/ 2416 w 3624"/>
                    <a:gd name="connsiteY3" fmla="*/ 0 h 4832"/>
                    <a:gd name="connsiteX4" fmla="*/ 0 w 3624"/>
                    <a:gd name="connsiteY4" fmla="*/ 2416 h 4832"/>
                    <a:gd name="connsiteX5" fmla="*/ 0 w 3624"/>
                    <a:gd name="connsiteY5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4832">
                      <a:moveTo>
                        <a:pt x="0" y="2416"/>
                      </a:moveTo>
                      <a:cubicBezTo>
                        <a:pt x="0" y="3625"/>
                        <a:pt x="1209" y="4832"/>
                        <a:pt x="1209" y="4832"/>
                      </a:cubicBezTo>
                      <a:cubicBezTo>
                        <a:pt x="2416" y="3625"/>
                        <a:pt x="3624" y="2416"/>
                        <a:pt x="3624" y="1208"/>
                      </a:cubicBezTo>
                      <a:cubicBezTo>
                        <a:pt x="3624" y="0"/>
                        <a:pt x="3624" y="0"/>
                        <a:pt x="2416" y="0"/>
                      </a:cubicBezTo>
                      <a:cubicBezTo>
                        <a:pt x="1209" y="0"/>
                        <a:pt x="1209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6" name="Freeform 911"/>
                <p:cNvSpPr/>
                <p:nvPr/>
              </p:nvSpPr>
              <p:spPr>
                <a:xfrm>
                  <a:off x="11166491" y="4306048"/>
                  <a:ext cx="11666" cy="7578"/>
                </a:xfrm>
                <a:custGeom>
                  <a:avLst/>
                  <a:gdLst>
                    <a:gd name="connsiteX0" fmla="*/ 10873 w 11666"/>
                    <a:gd name="connsiteY0" fmla="*/ 329 h 7578"/>
                    <a:gd name="connsiteX1" fmla="*/ 3624 w 11666"/>
                    <a:gd name="connsiteY1" fmla="*/ 2746 h 7578"/>
                    <a:gd name="connsiteX2" fmla="*/ 0 w 11666"/>
                    <a:gd name="connsiteY2" fmla="*/ 7578 h 7578"/>
                    <a:gd name="connsiteX3" fmla="*/ 0 w 11666"/>
                    <a:gd name="connsiteY3" fmla="*/ 7578 h 7578"/>
                    <a:gd name="connsiteX4" fmla="*/ 3624 w 11666"/>
                    <a:gd name="connsiteY4" fmla="*/ 5162 h 7578"/>
                    <a:gd name="connsiteX5" fmla="*/ 9665 w 11666"/>
                    <a:gd name="connsiteY5" fmla="*/ 2746 h 7578"/>
                    <a:gd name="connsiteX6" fmla="*/ 10873 w 11666"/>
                    <a:gd name="connsiteY6" fmla="*/ 329 h 7578"/>
                    <a:gd name="connsiteX7" fmla="*/ 10873 w 11666"/>
                    <a:gd name="connsiteY7" fmla="*/ 329 h 7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66" h="7578">
                      <a:moveTo>
                        <a:pt x="10873" y="329"/>
                      </a:moveTo>
                      <a:cubicBezTo>
                        <a:pt x="8457" y="-879"/>
                        <a:pt x="6041" y="1537"/>
                        <a:pt x="3624" y="2746"/>
                      </a:cubicBezTo>
                      <a:cubicBezTo>
                        <a:pt x="2416" y="3954"/>
                        <a:pt x="0" y="6370"/>
                        <a:pt x="0" y="7578"/>
                      </a:cubicBezTo>
                      <a:cubicBezTo>
                        <a:pt x="0" y="7578"/>
                        <a:pt x="0" y="7578"/>
                        <a:pt x="0" y="7578"/>
                      </a:cubicBezTo>
                      <a:cubicBezTo>
                        <a:pt x="1208" y="7578"/>
                        <a:pt x="2416" y="6370"/>
                        <a:pt x="3624" y="5162"/>
                      </a:cubicBezTo>
                      <a:cubicBezTo>
                        <a:pt x="4832" y="3954"/>
                        <a:pt x="7248" y="2746"/>
                        <a:pt x="9665" y="2746"/>
                      </a:cubicBezTo>
                      <a:cubicBezTo>
                        <a:pt x="12081" y="3954"/>
                        <a:pt x="12081" y="329"/>
                        <a:pt x="10873" y="329"/>
                      </a:cubicBezTo>
                      <a:lnTo>
                        <a:pt x="10873" y="3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7" name="Freeform 912"/>
                <p:cNvSpPr/>
                <p:nvPr/>
              </p:nvSpPr>
              <p:spPr>
                <a:xfrm>
                  <a:off x="11174948" y="4299129"/>
                  <a:ext cx="6540" cy="4530"/>
                </a:xfrm>
                <a:custGeom>
                  <a:avLst/>
                  <a:gdLst>
                    <a:gd name="connsiteX0" fmla="*/ 6041 w 6540"/>
                    <a:gd name="connsiteY0" fmla="*/ 3625 h 4530"/>
                    <a:gd name="connsiteX1" fmla="*/ 4832 w 6540"/>
                    <a:gd name="connsiteY1" fmla="*/ 0 h 4530"/>
                    <a:gd name="connsiteX2" fmla="*/ 0 w 6540"/>
                    <a:gd name="connsiteY2" fmla="*/ 2416 h 4530"/>
                    <a:gd name="connsiteX3" fmla="*/ 1208 w 6540"/>
                    <a:gd name="connsiteY3" fmla="*/ 3625 h 4530"/>
                    <a:gd name="connsiteX4" fmla="*/ 6041 w 6540"/>
                    <a:gd name="connsiteY4" fmla="*/ 3625 h 4530"/>
                    <a:gd name="connsiteX5" fmla="*/ 6041 w 6540"/>
                    <a:gd name="connsiteY5" fmla="*/ 3625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0" h="4530">
                      <a:moveTo>
                        <a:pt x="6041" y="3625"/>
                      </a:moveTo>
                      <a:cubicBezTo>
                        <a:pt x="7248" y="2416"/>
                        <a:pt x="6041" y="0"/>
                        <a:pt x="4832" y="0"/>
                      </a:cubicBezTo>
                      <a:cubicBezTo>
                        <a:pt x="3624" y="0"/>
                        <a:pt x="1208" y="1208"/>
                        <a:pt x="0" y="2416"/>
                      </a:cubicBezTo>
                      <a:cubicBezTo>
                        <a:pt x="0" y="2416"/>
                        <a:pt x="0" y="3625"/>
                        <a:pt x="1208" y="3625"/>
                      </a:cubicBezTo>
                      <a:cubicBezTo>
                        <a:pt x="2416" y="4833"/>
                        <a:pt x="4832" y="4833"/>
                        <a:pt x="6041" y="3625"/>
                      </a:cubicBezTo>
                      <a:lnTo>
                        <a:pt x="6041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8" name="Freeform 913"/>
                <p:cNvSpPr/>
                <p:nvPr/>
              </p:nvSpPr>
              <p:spPr>
                <a:xfrm>
                  <a:off x="11178874" y="4294296"/>
                  <a:ext cx="11477" cy="4698"/>
                </a:xfrm>
                <a:custGeom>
                  <a:avLst/>
                  <a:gdLst>
                    <a:gd name="connsiteX0" fmla="*/ 10571 w 11477"/>
                    <a:gd name="connsiteY0" fmla="*/ 1208 h 4698"/>
                    <a:gd name="connsiteX1" fmla="*/ 5739 w 11477"/>
                    <a:gd name="connsiteY1" fmla="*/ 0 h 4698"/>
                    <a:gd name="connsiteX2" fmla="*/ 906 w 11477"/>
                    <a:gd name="connsiteY2" fmla="*/ 0 h 4698"/>
                    <a:gd name="connsiteX3" fmla="*/ 906 w 11477"/>
                    <a:gd name="connsiteY3" fmla="*/ 3625 h 4698"/>
                    <a:gd name="connsiteX4" fmla="*/ 10571 w 11477"/>
                    <a:gd name="connsiteY4" fmla="*/ 3625 h 4698"/>
                    <a:gd name="connsiteX5" fmla="*/ 10571 w 11477"/>
                    <a:gd name="connsiteY5" fmla="*/ 1208 h 4698"/>
                    <a:gd name="connsiteX6" fmla="*/ 10571 w 11477"/>
                    <a:gd name="connsiteY6" fmla="*/ 1208 h 4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77" h="4698">
                      <a:moveTo>
                        <a:pt x="10571" y="1208"/>
                      </a:moveTo>
                      <a:cubicBezTo>
                        <a:pt x="9363" y="0"/>
                        <a:pt x="8155" y="0"/>
                        <a:pt x="5739" y="0"/>
                      </a:cubicBezTo>
                      <a:cubicBezTo>
                        <a:pt x="4530" y="0"/>
                        <a:pt x="2114" y="0"/>
                        <a:pt x="906" y="0"/>
                      </a:cubicBezTo>
                      <a:cubicBezTo>
                        <a:pt x="-302" y="0"/>
                        <a:pt x="-302" y="3625"/>
                        <a:pt x="906" y="3625"/>
                      </a:cubicBezTo>
                      <a:cubicBezTo>
                        <a:pt x="3322" y="3625"/>
                        <a:pt x="8155" y="6041"/>
                        <a:pt x="10571" y="3625"/>
                      </a:cubicBezTo>
                      <a:cubicBezTo>
                        <a:pt x="11779" y="2416"/>
                        <a:pt x="11779" y="1208"/>
                        <a:pt x="10571" y="1208"/>
                      </a:cubicBezTo>
                      <a:lnTo>
                        <a:pt x="10571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9" name="Freeform 914"/>
                <p:cNvSpPr/>
                <p:nvPr/>
              </p:nvSpPr>
              <p:spPr>
                <a:xfrm>
                  <a:off x="11188539" y="4288256"/>
                  <a:ext cx="8691" cy="4161"/>
                </a:xfrm>
                <a:custGeom>
                  <a:avLst/>
                  <a:gdLst>
                    <a:gd name="connsiteX0" fmla="*/ 906 w 8691"/>
                    <a:gd name="connsiteY0" fmla="*/ 0 h 4161"/>
                    <a:gd name="connsiteX1" fmla="*/ 906 w 8691"/>
                    <a:gd name="connsiteY1" fmla="*/ 3625 h 4161"/>
                    <a:gd name="connsiteX2" fmla="*/ 8155 w 8691"/>
                    <a:gd name="connsiteY2" fmla="*/ 3625 h 4161"/>
                    <a:gd name="connsiteX3" fmla="*/ 8155 w 8691"/>
                    <a:gd name="connsiteY3" fmla="*/ 1208 h 4161"/>
                    <a:gd name="connsiteX4" fmla="*/ 906 w 8691"/>
                    <a:gd name="connsiteY4" fmla="*/ 0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91" h="4161">
                      <a:moveTo>
                        <a:pt x="906" y="0"/>
                      </a:moveTo>
                      <a:cubicBezTo>
                        <a:pt x="-302" y="0"/>
                        <a:pt x="-302" y="3625"/>
                        <a:pt x="906" y="3625"/>
                      </a:cubicBezTo>
                      <a:cubicBezTo>
                        <a:pt x="3322" y="3625"/>
                        <a:pt x="5739" y="4832"/>
                        <a:pt x="8155" y="3625"/>
                      </a:cubicBezTo>
                      <a:cubicBezTo>
                        <a:pt x="8155" y="3625"/>
                        <a:pt x="9363" y="2416"/>
                        <a:pt x="8155" y="1208"/>
                      </a:cubicBezTo>
                      <a:cubicBezTo>
                        <a:pt x="6946" y="0"/>
                        <a:pt x="3322" y="0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0" name="Freeform 915"/>
                <p:cNvSpPr/>
                <p:nvPr/>
              </p:nvSpPr>
              <p:spPr>
                <a:xfrm>
                  <a:off x="11193372" y="4282630"/>
                  <a:ext cx="9899" cy="4918"/>
                </a:xfrm>
                <a:custGeom>
                  <a:avLst/>
                  <a:gdLst>
                    <a:gd name="connsiteX0" fmla="*/ 906 w 9899"/>
                    <a:gd name="connsiteY0" fmla="*/ 794 h 4918"/>
                    <a:gd name="connsiteX1" fmla="*/ 906 w 9899"/>
                    <a:gd name="connsiteY1" fmla="*/ 3210 h 4918"/>
                    <a:gd name="connsiteX2" fmla="*/ 9363 w 9899"/>
                    <a:gd name="connsiteY2" fmla="*/ 4418 h 4918"/>
                    <a:gd name="connsiteX3" fmla="*/ 9363 w 9899"/>
                    <a:gd name="connsiteY3" fmla="*/ 2002 h 4918"/>
                    <a:gd name="connsiteX4" fmla="*/ 906 w 9899"/>
                    <a:gd name="connsiteY4" fmla="*/ 794 h 4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99" h="4918">
                      <a:moveTo>
                        <a:pt x="906" y="794"/>
                      </a:moveTo>
                      <a:cubicBezTo>
                        <a:pt x="-302" y="794"/>
                        <a:pt x="-302" y="3210"/>
                        <a:pt x="906" y="3210"/>
                      </a:cubicBezTo>
                      <a:cubicBezTo>
                        <a:pt x="3322" y="4418"/>
                        <a:pt x="6946" y="5626"/>
                        <a:pt x="9363" y="4418"/>
                      </a:cubicBezTo>
                      <a:cubicBezTo>
                        <a:pt x="9363" y="4418"/>
                        <a:pt x="10571" y="3210"/>
                        <a:pt x="9363" y="2002"/>
                      </a:cubicBezTo>
                      <a:cubicBezTo>
                        <a:pt x="6946" y="-415"/>
                        <a:pt x="3322" y="-415"/>
                        <a:pt x="906" y="7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1" name="Freeform 916"/>
                <p:cNvSpPr/>
                <p:nvPr/>
              </p:nvSpPr>
              <p:spPr>
                <a:xfrm>
                  <a:off x="11200620" y="4277383"/>
                  <a:ext cx="10269" cy="3624"/>
                </a:xfrm>
                <a:custGeom>
                  <a:avLst/>
                  <a:gdLst>
                    <a:gd name="connsiteX0" fmla="*/ 906 w 10269"/>
                    <a:gd name="connsiteY0" fmla="*/ 0 h 3624"/>
                    <a:gd name="connsiteX1" fmla="*/ 906 w 10269"/>
                    <a:gd name="connsiteY1" fmla="*/ 2416 h 3624"/>
                    <a:gd name="connsiteX2" fmla="*/ 9363 w 10269"/>
                    <a:gd name="connsiteY2" fmla="*/ 3624 h 3624"/>
                    <a:gd name="connsiteX3" fmla="*/ 9363 w 10269"/>
                    <a:gd name="connsiteY3" fmla="*/ 1208 h 3624"/>
                    <a:gd name="connsiteX4" fmla="*/ 906 w 10269"/>
                    <a:gd name="connsiteY4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69" h="3624">
                      <a:moveTo>
                        <a:pt x="906" y="0"/>
                      </a:moveTo>
                      <a:cubicBezTo>
                        <a:pt x="-302" y="0"/>
                        <a:pt x="-302" y="2416"/>
                        <a:pt x="906" y="2416"/>
                      </a:cubicBezTo>
                      <a:cubicBezTo>
                        <a:pt x="3322" y="2416"/>
                        <a:pt x="6946" y="3624"/>
                        <a:pt x="9363" y="3624"/>
                      </a:cubicBezTo>
                      <a:cubicBezTo>
                        <a:pt x="10571" y="3624"/>
                        <a:pt x="10571" y="2416"/>
                        <a:pt x="9363" y="1208"/>
                      </a:cubicBezTo>
                      <a:cubicBezTo>
                        <a:pt x="6946" y="0"/>
                        <a:pt x="3322" y="0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2" name="Freeform 917"/>
                <p:cNvSpPr/>
                <p:nvPr/>
              </p:nvSpPr>
              <p:spPr>
                <a:xfrm>
                  <a:off x="11207030" y="4272013"/>
                  <a:ext cx="10202" cy="5369"/>
                </a:xfrm>
                <a:custGeom>
                  <a:avLst/>
                  <a:gdLst>
                    <a:gd name="connsiteX0" fmla="*/ 10202 w 10202"/>
                    <a:gd name="connsiteY0" fmla="*/ 2953 h 5369"/>
                    <a:gd name="connsiteX1" fmla="*/ 5370 w 10202"/>
                    <a:gd name="connsiteY1" fmla="*/ 537 h 5369"/>
                    <a:gd name="connsiteX2" fmla="*/ 537 w 10202"/>
                    <a:gd name="connsiteY2" fmla="*/ 537 h 5369"/>
                    <a:gd name="connsiteX3" fmla="*/ 537 w 10202"/>
                    <a:gd name="connsiteY3" fmla="*/ 2953 h 5369"/>
                    <a:gd name="connsiteX4" fmla="*/ 5370 w 10202"/>
                    <a:gd name="connsiteY4" fmla="*/ 4161 h 5369"/>
                    <a:gd name="connsiteX5" fmla="*/ 8994 w 10202"/>
                    <a:gd name="connsiteY5" fmla="*/ 5369 h 5369"/>
                    <a:gd name="connsiteX6" fmla="*/ 10202 w 10202"/>
                    <a:gd name="connsiteY6" fmla="*/ 2953 h 5369"/>
                    <a:gd name="connsiteX7" fmla="*/ 10202 w 10202"/>
                    <a:gd name="connsiteY7" fmla="*/ 2953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02" h="5369">
                      <a:moveTo>
                        <a:pt x="10202" y="2953"/>
                      </a:moveTo>
                      <a:cubicBezTo>
                        <a:pt x="8994" y="1745"/>
                        <a:pt x="6577" y="1745"/>
                        <a:pt x="5370" y="537"/>
                      </a:cubicBezTo>
                      <a:cubicBezTo>
                        <a:pt x="4162" y="537"/>
                        <a:pt x="1745" y="-671"/>
                        <a:pt x="537" y="537"/>
                      </a:cubicBezTo>
                      <a:cubicBezTo>
                        <a:pt x="-671" y="537"/>
                        <a:pt x="537" y="1745"/>
                        <a:pt x="537" y="2953"/>
                      </a:cubicBezTo>
                      <a:cubicBezTo>
                        <a:pt x="1745" y="2953"/>
                        <a:pt x="4162" y="4161"/>
                        <a:pt x="5370" y="4161"/>
                      </a:cubicBezTo>
                      <a:cubicBezTo>
                        <a:pt x="6577" y="4161"/>
                        <a:pt x="7786" y="5369"/>
                        <a:pt x="8994" y="5369"/>
                      </a:cubicBezTo>
                      <a:cubicBezTo>
                        <a:pt x="10202" y="4161"/>
                        <a:pt x="10202" y="2953"/>
                        <a:pt x="10202" y="2953"/>
                      </a:cubicBezTo>
                      <a:lnTo>
                        <a:pt x="10202" y="29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3" name="Freeform 918"/>
                <p:cNvSpPr/>
                <p:nvPr/>
              </p:nvSpPr>
              <p:spPr>
                <a:xfrm>
                  <a:off x="11212701" y="4267404"/>
                  <a:ext cx="11108" cy="6597"/>
                </a:xfrm>
                <a:custGeom>
                  <a:avLst/>
                  <a:gdLst>
                    <a:gd name="connsiteX0" fmla="*/ 906 w 11108"/>
                    <a:gd name="connsiteY0" fmla="*/ 314 h 6597"/>
                    <a:gd name="connsiteX1" fmla="*/ 906 w 11108"/>
                    <a:gd name="connsiteY1" fmla="*/ 2730 h 6597"/>
                    <a:gd name="connsiteX2" fmla="*/ 10571 w 11108"/>
                    <a:gd name="connsiteY2" fmla="*/ 6355 h 6597"/>
                    <a:gd name="connsiteX3" fmla="*/ 10571 w 11108"/>
                    <a:gd name="connsiteY3" fmla="*/ 5147 h 6597"/>
                    <a:gd name="connsiteX4" fmla="*/ 906 w 11108"/>
                    <a:gd name="connsiteY4" fmla="*/ 314 h 6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08" h="6597">
                      <a:moveTo>
                        <a:pt x="906" y="314"/>
                      </a:moveTo>
                      <a:cubicBezTo>
                        <a:pt x="-302" y="314"/>
                        <a:pt x="-302" y="1522"/>
                        <a:pt x="906" y="2730"/>
                      </a:cubicBezTo>
                      <a:cubicBezTo>
                        <a:pt x="4531" y="3939"/>
                        <a:pt x="6946" y="7563"/>
                        <a:pt x="10571" y="6355"/>
                      </a:cubicBezTo>
                      <a:cubicBezTo>
                        <a:pt x="11779" y="6355"/>
                        <a:pt x="10571" y="5147"/>
                        <a:pt x="10571" y="5147"/>
                      </a:cubicBezTo>
                      <a:cubicBezTo>
                        <a:pt x="8155" y="1522"/>
                        <a:pt x="4531" y="-894"/>
                        <a:pt x="906" y="31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4" name="Freeform 919"/>
                <p:cNvSpPr/>
                <p:nvPr/>
              </p:nvSpPr>
              <p:spPr>
                <a:xfrm>
                  <a:off x="11219950" y="4262556"/>
                  <a:ext cx="17148" cy="9107"/>
                </a:xfrm>
                <a:custGeom>
                  <a:avLst/>
                  <a:gdLst>
                    <a:gd name="connsiteX0" fmla="*/ 16612 w 17148"/>
                    <a:gd name="connsiteY0" fmla="*/ 8786 h 9107"/>
                    <a:gd name="connsiteX1" fmla="*/ 16612 w 17148"/>
                    <a:gd name="connsiteY1" fmla="*/ 7578 h 9107"/>
                    <a:gd name="connsiteX2" fmla="*/ 10571 w 17148"/>
                    <a:gd name="connsiteY2" fmla="*/ 2746 h 9107"/>
                    <a:gd name="connsiteX3" fmla="*/ 906 w 17148"/>
                    <a:gd name="connsiteY3" fmla="*/ 329 h 9107"/>
                    <a:gd name="connsiteX4" fmla="*/ 906 w 17148"/>
                    <a:gd name="connsiteY4" fmla="*/ 1537 h 9107"/>
                    <a:gd name="connsiteX5" fmla="*/ 10571 w 17148"/>
                    <a:gd name="connsiteY5" fmla="*/ 5162 h 9107"/>
                    <a:gd name="connsiteX6" fmla="*/ 16612 w 17148"/>
                    <a:gd name="connsiteY6" fmla="*/ 8786 h 9107"/>
                    <a:gd name="connsiteX7" fmla="*/ 16612 w 17148"/>
                    <a:gd name="connsiteY7" fmla="*/ 8786 h 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148" h="9107">
                      <a:moveTo>
                        <a:pt x="16612" y="8786"/>
                      </a:moveTo>
                      <a:cubicBezTo>
                        <a:pt x="16612" y="8786"/>
                        <a:pt x="17820" y="7578"/>
                        <a:pt x="16612" y="7578"/>
                      </a:cubicBezTo>
                      <a:cubicBezTo>
                        <a:pt x="15404" y="5162"/>
                        <a:pt x="11779" y="3954"/>
                        <a:pt x="10571" y="2746"/>
                      </a:cubicBezTo>
                      <a:cubicBezTo>
                        <a:pt x="6947" y="1537"/>
                        <a:pt x="3323" y="-879"/>
                        <a:pt x="906" y="329"/>
                      </a:cubicBezTo>
                      <a:cubicBezTo>
                        <a:pt x="-302" y="329"/>
                        <a:pt x="-302" y="1537"/>
                        <a:pt x="906" y="1537"/>
                      </a:cubicBezTo>
                      <a:cubicBezTo>
                        <a:pt x="4531" y="1537"/>
                        <a:pt x="8155" y="3954"/>
                        <a:pt x="10571" y="5162"/>
                      </a:cubicBezTo>
                      <a:cubicBezTo>
                        <a:pt x="11779" y="7578"/>
                        <a:pt x="14195" y="9994"/>
                        <a:pt x="16612" y="8786"/>
                      </a:cubicBezTo>
                      <a:lnTo>
                        <a:pt x="16612" y="878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5" name="Freeform 920"/>
                <p:cNvSpPr/>
                <p:nvPr/>
              </p:nvSpPr>
              <p:spPr>
                <a:xfrm>
                  <a:off x="11232937" y="4261177"/>
                  <a:ext cx="13289" cy="8078"/>
                </a:xfrm>
                <a:custGeom>
                  <a:avLst/>
                  <a:gdLst>
                    <a:gd name="connsiteX0" fmla="*/ 13289 w 13289"/>
                    <a:gd name="connsiteY0" fmla="*/ 6541 h 8078"/>
                    <a:gd name="connsiteX1" fmla="*/ 10873 w 13289"/>
                    <a:gd name="connsiteY1" fmla="*/ 4125 h 8078"/>
                    <a:gd name="connsiteX2" fmla="*/ 6041 w 13289"/>
                    <a:gd name="connsiteY2" fmla="*/ 1708 h 8078"/>
                    <a:gd name="connsiteX3" fmla="*/ 0 w 13289"/>
                    <a:gd name="connsiteY3" fmla="*/ 500 h 8078"/>
                    <a:gd name="connsiteX4" fmla="*/ 0 w 13289"/>
                    <a:gd name="connsiteY4" fmla="*/ 1708 h 8078"/>
                    <a:gd name="connsiteX5" fmla="*/ 6041 w 13289"/>
                    <a:gd name="connsiteY5" fmla="*/ 5333 h 8078"/>
                    <a:gd name="connsiteX6" fmla="*/ 12081 w 13289"/>
                    <a:gd name="connsiteY6" fmla="*/ 7749 h 8078"/>
                    <a:gd name="connsiteX7" fmla="*/ 13289 w 13289"/>
                    <a:gd name="connsiteY7" fmla="*/ 6541 h 8078"/>
                    <a:gd name="connsiteX8" fmla="*/ 13289 w 13289"/>
                    <a:gd name="connsiteY8" fmla="*/ 6541 h 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89" h="8078">
                      <a:moveTo>
                        <a:pt x="13289" y="6541"/>
                      </a:moveTo>
                      <a:cubicBezTo>
                        <a:pt x="13289" y="5333"/>
                        <a:pt x="12081" y="5333"/>
                        <a:pt x="10873" y="4125"/>
                      </a:cubicBezTo>
                      <a:cubicBezTo>
                        <a:pt x="9665" y="2916"/>
                        <a:pt x="8457" y="2916"/>
                        <a:pt x="6041" y="1708"/>
                      </a:cubicBezTo>
                      <a:cubicBezTo>
                        <a:pt x="3624" y="500"/>
                        <a:pt x="1208" y="-708"/>
                        <a:pt x="0" y="500"/>
                      </a:cubicBezTo>
                      <a:cubicBezTo>
                        <a:pt x="0" y="500"/>
                        <a:pt x="0" y="1708"/>
                        <a:pt x="0" y="1708"/>
                      </a:cubicBezTo>
                      <a:cubicBezTo>
                        <a:pt x="2416" y="1708"/>
                        <a:pt x="4832" y="2916"/>
                        <a:pt x="6041" y="5333"/>
                      </a:cubicBezTo>
                      <a:cubicBezTo>
                        <a:pt x="7248" y="6541"/>
                        <a:pt x="9665" y="8957"/>
                        <a:pt x="12081" y="7749"/>
                      </a:cubicBezTo>
                      <a:cubicBezTo>
                        <a:pt x="13289" y="7749"/>
                        <a:pt x="13289" y="7749"/>
                        <a:pt x="13289" y="6541"/>
                      </a:cubicBezTo>
                      <a:lnTo>
                        <a:pt x="13289" y="65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6" name="Freeform 921"/>
                <p:cNvSpPr/>
                <p:nvPr/>
              </p:nvSpPr>
              <p:spPr>
                <a:xfrm>
                  <a:off x="11244112" y="4261677"/>
                  <a:ext cx="15101" cy="7748"/>
                </a:xfrm>
                <a:custGeom>
                  <a:avLst/>
                  <a:gdLst>
                    <a:gd name="connsiteX0" fmla="*/ 14195 w 15101"/>
                    <a:gd name="connsiteY0" fmla="*/ 3624 h 7748"/>
                    <a:gd name="connsiteX1" fmla="*/ 8155 w 15101"/>
                    <a:gd name="connsiteY1" fmla="*/ 2416 h 7748"/>
                    <a:gd name="connsiteX2" fmla="*/ 906 w 15101"/>
                    <a:gd name="connsiteY2" fmla="*/ 0 h 7748"/>
                    <a:gd name="connsiteX3" fmla="*/ 906 w 15101"/>
                    <a:gd name="connsiteY3" fmla="*/ 2416 h 7748"/>
                    <a:gd name="connsiteX4" fmla="*/ 6947 w 15101"/>
                    <a:gd name="connsiteY4" fmla="*/ 6041 h 7748"/>
                    <a:gd name="connsiteX5" fmla="*/ 14195 w 15101"/>
                    <a:gd name="connsiteY5" fmla="*/ 7248 h 7748"/>
                    <a:gd name="connsiteX6" fmla="*/ 14195 w 15101"/>
                    <a:gd name="connsiteY6" fmla="*/ 3624 h 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01" h="7748">
                      <a:moveTo>
                        <a:pt x="14195" y="3624"/>
                      </a:moveTo>
                      <a:cubicBezTo>
                        <a:pt x="12988" y="2416"/>
                        <a:pt x="10571" y="2416"/>
                        <a:pt x="8155" y="2416"/>
                      </a:cubicBezTo>
                      <a:cubicBezTo>
                        <a:pt x="5738" y="1208"/>
                        <a:pt x="3323" y="0"/>
                        <a:pt x="906" y="0"/>
                      </a:cubicBez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2114" y="4832"/>
                        <a:pt x="4531" y="4832"/>
                        <a:pt x="6947" y="6041"/>
                      </a:cubicBezTo>
                      <a:cubicBezTo>
                        <a:pt x="9363" y="7248"/>
                        <a:pt x="11779" y="8457"/>
                        <a:pt x="14195" y="7248"/>
                      </a:cubicBezTo>
                      <a:cubicBezTo>
                        <a:pt x="15404" y="6041"/>
                        <a:pt x="15404" y="3624"/>
                        <a:pt x="14195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7" name="Freeform 922"/>
                <p:cNvSpPr/>
                <p:nvPr/>
              </p:nvSpPr>
              <p:spPr>
                <a:xfrm>
                  <a:off x="11254985" y="4258724"/>
                  <a:ext cx="9362" cy="5698"/>
                </a:xfrm>
                <a:custGeom>
                  <a:avLst/>
                  <a:gdLst>
                    <a:gd name="connsiteX0" fmla="*/ 906 w 9362"/>
                    <a:gd name="connsiteY0" fmla="*/ 537 h 5698"/>
                    <a:gd name="connsiteX1" fmla="*/ 906 w 9362"/>
                    <a:gd name="connsiteY1" fmla="*/ 2953 h 5698"/>
                    <a:gd name="connsiteX2" fmla="*/ 9363 w 9362"/>
                    <a:gd name="connsiteY2" fmla="*/ 5369 h 5698"/>
                    <a:gd name="connsiteX3" fmla="*/ 9363 w 9362"/>
                    <a:gd name="connsiteY3" fmla="*/ 2953 h 5698"/>
                    <a:gd name="connsiteX4" fmla="*/ 5739 w 9362"/>
                    <a:gd name="connsiteY4" fmla="*/ 537 h 5698"/>
                    <a:gd name="connsiteX5" fmla="*/ 906 w 9362"/>
                    <a:gd name="connsiteY5" fmla="*/ 537 h 5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2" h="5698">
                      <a:moveTo>
                        <a:pt x="906" y="537"/>
                      </a:moveTo>
                      <a:cubicBezTo>
                        <a:pt x="-302" y="537"/>
                        <a:pt x="-302" y="2953"/>
                        <a:pt x="906" y="2953"/>
                      </a:cubicBezTo>
                      <a:cubicBezTo>
                        <a:pt x="3322" y="4161"/>
                        <a:pt x="6946" y="6578"/>
                        <a:pt x="9363" y="5369"/>
                      </a:cubicBezTo>
                      <a:cubicBezTo>
                        <a:pt x="9363" y="5369"/>
                        <a:pt x="9363" y="4161"/>
                        <a:pt x="9363" y="2953"/>
                      </a:cubicBezTo>
                      <a:cubicBezTo>
                        <a:pt x="8155" y="1745"/>
                        <a:pt x="6946" y="1745"/>
                        <a:pt x="5739" y="537"/>
                      </a:cubicBezTo>
                      <a:cubicBezTo>
                        <a:pt x="4531" y="537"/>
                        <a:pt x="3322" y="-671"/>
                        <a:pt x="906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8" name="Freeform 923"/>
                <p:cNvSpPr/>
                <p:nvPr/>
              </p:nvSpPr>
              <p:spPr>
                <a:xfrm>
                  <a:off x="11265020" y="4252012"/>
                  <a:ext cx="7114" cy="4832"/>
                </a:xfrm>
                <a:custGeom>
                  <a:avLst/>
                  <a:gdLst>
                    <a:gd name="connsiteX0" fmla="*/ 537 w 7114"/>
                    <a:gd name="connsiteY0" fmla="*/ 3625 h 4832"/>
                    <a:gd name="connsiteX1" fmla="*/ 4161 w 7114"/>
                    <a:gd name="connsiteY1" fmla="*/ 4832 h 4832"/>
                    <a:gd name="connsiteX2" fmla="*/ 5369 w 7114"/>
                    <a:gd name="connsiteY2" fmla="*/ 4832 h 4832"/>
                    <a:gd name="connsiteX3" fmla="*/ 6578 w 7114"/>
                    <a:gd name="connsiteY3" fmla="*/ 4832 h 4832"/>
                    <a:gd name="connsiteX4" fmla="*/ 6578 w 7114"/>
                    <a:gd name="connsiteY4" fmla="*/ 2416 h 4832"/>
                    <a:gd name="connsiteX5" fmla="*/ 6578 w 7114"/>
                    <a:gd name="connsiteY5" fmla="*/ 1208 h 4832"/>
                    <a:gd name="connsiteX6" fmla="*/ 537 w 7114"/>
                    <a:gd name="connsiteY6" fmla="*/ 0 h 4832"/>
                    <a:gd name="connsiteX7" fmla="*/ 537 w 7114"/>
                    <a:gd name="connsiteY7" fmla="*/ 3625 h 4832"/>
                    <a:gd name="connsiteX8" fmla="*/ 537 w 7114"/>
                    <a:gd name="connsiteY8" fmla="*/ 3625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14" h="4832">
                      <a:moveTo>
                        <a:pt x="537" y="3625"/>
                      </a:moveTo>
                      <a:cubicBezTo>
                        <a:pt x="1745" y="4832"/>
                        <a:pt x="2953" y="4832"/>
                        <a:pt x="4161" y="4832"/>
                      </a:cubicBezTo>
                      <a:cubicBezTo>
                        <a:pt x="4161" y="4832"/>
                        <a:pt x="5369" y="4832"/>
                        <a:pt x="5369" y="4832"/>
                      </a:cubicBezTo>
                      <a:cubicBezTo>
                        <a:pt x="6578" y="4832"/>
                        <a:pt x="6578" y="4832"/>
                        <a:pt x="6578" y="4832"/>
                      </a:cubicBezTo>
                      <a:cubicBezTo>
                        <a:pt x="6578" y="4832"/>
                        <a:pt x="7786" y="3625"/>
                        <a:pt x="6578" y="2416"/>
                      </a:cubicBezTo>
                      <a:cubicBezTo>
                        <a:pt x="6578" y="2416"/>
                        <a:pt x="6578" y="1208"/>
                        <a:pt x="6578" y="1208"/>
                      </a:cubicBezTo>
                      <a:cubicBezTo>
                        <a:pt x="5369" y="0"/>
                        <a:pt x="1745" y="0"/>
                        <a:pt x="537" y="0"/>
                      </a:cubicBezTo>
                      <a:cubicBezTo>
                        <a:pt x="537" y="1208"/>
                        <a:pt x="-671" y="2416"/>
                        <a:pt x="537" y="3625"/>
                      </a:cubicBezTo>
                      <a:lnTo>
                        <a:pt x="537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9" name="Freeform 924"/>
                <p:cNvSpPr/>
                <p:nvPr/>
              </p:nvSpPr>
              <p:spPr>
                <a:xfrm>
                  <a:off x="11268644" y="4247180"/>
                  <a:ext cx="8994" cy="3624"/>
                </a:xfrm>
                <a:custGeom>
                  <a:avLst/>
                  <a:gdLst>
                    <a:gd name="connsiteX0" fmla="*/ 5369 w 8994"/>
                    <a:gd name="connsiteY0" fmla="*/ 3624 h 3624"/>
                    <a:gd name="connsiteX1" fmla="*/ 8994 w 8994"/>
                    <a:gd name="connsiteY1" fmla="*/ 1208 h 3624"/>
                    <a:gd name="connsiteX2" fmla="*/ 8994 w 8994"/>
                    <a:gd name="connsiteY2" fmla="*/ 0 h 3624"/>
                    <a:gd name="connsiteX3" fmla="*/ 7786 w 8994"/>
                    <a:gd name="connsiteY3" fmla="*/ 0 h 3624"/>
                    <a:gd name="connsiteX4" fmla="*/ 537 w 8994"/>
                    <a:gd name="connsiteY4" fmla="*/ 1208 h 3624"/>
                    <a:gd name="connsiteX5" fmla="*/ 537 w 8994"/>
                    <a:gd name="connsiteY5" fmla="*/ 3624 h 3624"/>
                    <a:gd name="connsiteX6" fmla="*/ 5369 w 8994"/>
                    <a:gd name="connsiteY6" fmla="*/ 3624 h 3624"/>
                    <a:gd name="connsiteX7" fmla="*/ 5369 w 8994"/>
                    <a:gd name="connsiteY7" fmla="*/ 3624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94" h="3624">
                      <a:moveTo>
                        <a:pt x="5369" y="3624"/>
                      </a:moveTo>
                      <a:cubicBezTo>
                        <a:pt x="6578" y="3624"/>
                        <a:pt x="7786" y="2416"/>
                        <a:pt x="8994" y="1208"/>
                      </a:cubicBezTo>
                      <a:cubicBezTo>
                        <a:pt x="8994" y="1208"/>
                        <a:pt x="8994" y="0"/>
                        <a:pt x="8994" y="0"/>
                      </a:cubicBezTo>
                      <a:cubicBezTo>
                        <a:pt x="8994" y="0"/>
                        <a:pt x="7786" y="0"/>
                        <a:pt x="7786" y="0"/>
                      </a:cubicBezTo>
                      <a:cubicBezTo>
                        <a:pt x="5369" y="0"/>
                        <a:pt x="2954" y="0"/>
                        <a:pt x="537" y="1208"/>
                      </a:cubicBezTo>
                      <a:cubicBezTo>
                        <a:pt x="-671" y="1208"/>
                        <a:pt x="537" y="3624"/>
                        <a:pt x="537" y="3624"/>
                      </a:cubicBezTo>
                      <a:cubicBezTo>
                        <a:pt x="2954" y="3624"/>
                        <a:pt x="4161" y="3624"/>
                        <a:pt x="5369" y="3624"/>
                      </a:cubicBezTo>
                      <a:lnTo>
                        <a:pt x="5369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0" name="Freeform 925"/>
                <p:cNvSpPr/>
                <p:nvPr/>
              </p:nvSpPr>
              <p:spPr>
                <a:xfrm>
                  <a:off x="11269181" y="4238723"/>
                  <a:ext cx="9664" cy="6040"/>
                </a:xfrm>
                <a:custGeom>
                  <a:avLst/>
                  <a:gdLst>
                    <a:gd name="connsiteX0" fmla="*/ 1208 w 9664"/>
                    <a:gd name="connsiteY0" fmla="*/ 6041 h 6040"/>
                    <a:gd name="connsiteX1" fmla="*/ 9665 w 9664"/>
                    <a:gd name="connsiteY1" fmla="*/ 1208 h 6040"/>
                    <a:gd name="connsiteX2" fmla="*/ 8457 w 9664"/>
                    <a:gd name="connsiteY2" fmla="*/ 0 h 6040"/>
                    <a:gd name="connsiteX3" fmla="*/ 4832 w 9664"/>
                    <a:gd name="connsiteY3" fmla="*/ 1208 h 6040"/>
                    <a:gd name="connsiteX4" fmla="*/ 0 w 9664"/>
                    <a:gd name="connsiteY4" fmla="*/ 3625 h 6040"/>
                    <a:gd name="connsiteX5" fmla="*/ 1208 w 9664"/>
                    <a:gd name="connsiteY5" fmla="*/ 6041 h 6040"/>
                    <a:gd name="connsiteX6" fmla="*/ 1208 w 9664"/>
                    <a:gd name="connsiteY6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4" h="6040">
                      <a:moveTo>
                        <a:pt x="1208" y="6041"/>
                      </a:moveTo>
                      <a:cubicBezTo>
                        <a:pt x="3624" y="6041"/>
                        <a:pt x="8457" y="4833"/>
                        <a:pt x="9665" y="1208"/>
                      </a:cubicBezTo>
                      <a:cubicBezTo>
                        <a:pt x="9665" y="0"/>
                        <a:pt x="9665" y="0"/>
                        <a:pt x="8457" y="0"/>
                      </a:cubicBezTo>
                      <a:cubicBezTo>
                        <a:pt x="7248" y="0"/>
                        <a:pt x="6041" y="0"/>
                        <a:pt x="4832" y="1208"/>
                      </a:cubicBezTo>
                      <a:cubicBezTo>
                        <a:pt x="3624" y="2416"/>
                        <a:pt x="1208" y="2416"/>
                        <a:pt x="0" y="3625"/>
                      </a:cubicBezTo>
                      <a:cubicBezTo>
                        <a:pt x="0" y="3625"/>
                        <a:pt x="0" y="6041"/>
                        <a:pt x="1208" y="6041"/>
                      </a:cubicBezTo>
                      <a:lnTo>
                        <a:pt x="1208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1" name="Freeform 926"/>
                <p:cNvSpPr/>
                <p:nvPr/>
              </p:nvSpPr>
              <p:spPr>
                <a:xfrm>
                  <a:off x="11269483" y="4231474"/>
                  <a:ext cx="6946" cy="6040"/>
                </a:xfrm>
                <a:custGeom>
                  <a:avLst/>
                  <a:gdLst>
                    <a:gd name="connsiteX0" fmla="*/ 906 w 6946"/>
                    <a:gd name="connsiteY0" fmla="*/ 6041 h 6040"/>
                    <a:gd name="connsiteX1" fmla="*/ 6946 w 6946"/>
                    <a:gd name="connsiteY1" fmla="*/ 1208 h 6040"/>
                    <a:gd name="connsiteX2" fmla="*/ 5739 w 6946"/>
                    <a:gd name="connsiteY2" fmla="*/ 0 h 6040"/>
                    <a:gd name="connsiteX3" fmla="*/ 906 w 6946"/>
                    <a:gd name="connsiteY3" fmla="*/ 3624 h 6040"/>
                    <a:gd name="connsiteX4" fmla="*/ 906 w 6946"/>
                    <a:gd name="connsiteY4" fmla="*/ 6041 h 6040"/>
                    <a:gd name="connsiteX5" fmla="*/ 906 w 6946"/>
                    <a:gd name="connsiteY5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6" h="6040">
                      <a:moveTo>
                        <a:pt x="906" y="6041"/>
                      </a:moveTo>
                      <a:cubicBezTo>
                        <a:pt x="3322" y="6041"/>
                        <a:pt x="5739" y="4832"/>
                        <a:pt x="6946" y="1208"/>
                      </a:cubicBezTo>
                      <a:cubicBezTo>
                        <a:pt x="6946" y="0"/>
                        <a:pt x="6946" y="0"/>
                        <a:pt x="5739" y="0"/>
                      </a:cubicBezTo>
                      <a:cubicBezTo>
                        <a:pt x="3322" y="0"/>
                        <a:pt x="2114" y="2416"/>
                        <a:pt x="906" y="3624"/>
                      </a:cubicBezTo>
                      <a:cubicBezTo>
                        <a:pt x="-302" y="4832"/>
                        <a:pt x="-302" y="6041"/>
                        <a:pt x="906" y="6041"/>
                      </a:cubicBezTo>
                      <a:lnTo>
                        <a:pt x="906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2" name="Freeform 927"/>
                <p:cNvSpPr/>
                <p:nvPr/>
              </p:nvSpPr>
              <p:spPr>
                <a:xfrm>
                  <a:off x="11269181" y="4220100"/>
                  <a:ext cx="6605" cy="8957"/>
                </a:xfrm>
                <a:custGeom>
                  <a:avLst/>
                  <a:gdLst>
                    <a:gd name="connsiteX0" fmla="*/ 1208 w 6605"/>
                    <a:gd name="connsiteY0" fmla="*/ 8957 h 8957"/>
                    <a:gd name="connsiteX1" fmla="*/ 6041 w 6605"/>
                    <a:gd name="connsiteY1" fmla="*/ 500 h 8957"/>
                    <a:gd name="connsiteX2" fmla="*/ 3624 w 6605"/>
                    <a:gd name="connsiteY2" fmla="*/ 1708 h 8957"/>
                    <a:gd name="connsiteX3" fmla="*/ 0 w 6605"/>
                    <a:gd name="connsiteY3" fmla="*/ 6541 h 8957"/>
                    <a:gd name="connsiteX4" fmla="*/ 1208 w 6605"/>
                    <a:gd name="connsiteY4" fmla="*/ 8957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05" h="8957">
                      <a:moveTo>
                        <a:pt x="1208" y="8957"/>
                      </a:moveTo>
                      <a:cubicBezTo>
                        <a:pt x="2416" y="7749"/>
                        <a:pt x="8457" y="4125"/>
                        <a:pt x="6041" y="500"/>
                      </a:cubicBezTo>
                      <a:cubicBezTo>
                        <a:pt x="4832" y="-708"/>
                        <a:pt x="3624" y="500"/>
                        <a:pt x="3624" y="1708"/>
                      </a:cubicBezTo>
                      <a:cubicBezTo>
                        <a:pt x="2416" y="2917"/>
                        <a:pt x="1208" y="4125"/>
                        <a:pt x="0" y="6541"/>
                      </a:cubicBezTo>
                      <a:cubicBezTo>
                        <a:pt x="0" y="7749"/>
                        <a:pt x="1208" y="8957"/>
                        <a:pt x="1208" y="89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3" name="Freeform 928"/>
                <p:cNvSpPr/>
                <p:nvPr/>
              </p:nvSpPr>
              <p:spPr>
                <a:xfrm>
                  <a:off x="11259187" y="4211815"/>
                  <a:ext cx="7916" cy="9107"/>
                </a:xfrm>
                <a:custGeom>
                  <a:avLst/>
                  <a:gdLst>
                    <a:gd name="connsiteX0" fmla="*/ 2745 w 7916"/>
                    <a:gd name="connsiteY0" fmla="*/ 8786 h 9107"/>
                    <a:gd name="connsiteX1" fmla="*/ 7578 w 7916"/>
                    <a:gd name="connsiteY1" fmla="*/ 2745 h 9107"/>
                    <a:gd name="connsiteX2" fmla="*/ 6370 w 7916"/>
                    <a:gd name="connsiteY2" fmla="*/ 329 h 9107"/>
                    <a:gd name="connsiteX3" fmla="*/ 329 w 7916"/>
                    <a:gd name="connsiteY3" fmla="*/ 5162 h 9107"/>
                    <a:gd name="connsiteX4" fmla="*/ 2745 w 7916"/>
                    <a:gd name="connsiteY4" fmla="*/ 8786 h 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16" h="9107">
                      <a:moveTo>
                        <a:pt x="2745" y="8786"/>
                      </a:moveTo>
                      <a:cubicBezTo>
                        <a:pt x="3954" y="6370"/>
                        <a:pt x="6370" y="5162"/>
                        <a:pt x="7578" y="2745"/>
                      </a:cubicBezTo>
                      <a:cubicBezTo>
                        <a:pt x="8786" y="1537"/>
                        <a:pt x="6370" y="-879"/>
                        <a:pt x="6370" y="329"/>
                      </a:cubicBezTo>
                      <a:cubicBezTo>
                        <a:pt x="3954" y="1537"/>
                        <a:pt x="2745" y="3954"/>
                        <a:pt x="329" y="5162"/>
                      </a:cubicBezTo>
                      <a:cubicBezTo>
                        <a:pt x="-879" y="7578"/>
                        <a:pt x="1537" y="9994"/>
                        <a:pt x="2745" y="87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4" name="Freeform 929"/>
                <p:cNvSpPr/>
                <p:nvPr/>
              </p:nvSpPr>
              <p:spPr>
                <a:xfrm>
                  <a:off x="11251059" y="4207312"/>
                  <a:ext cx="12618" cy="9994"/>
                </a:xfrm>
                <a:custGeom>
                  <a:avLst/>
                  <a:gdLst>
                    <a:gd name="connsiteX0" fmla="*/ 4832 w 12618"/>
                    <a:gd name="connsiteY0" fmla="*/ 7248 h 9994"/>
                    <a:gd name="connsiteX1" fmla="*/ 12081 w 12618"/>
                    <a:gd name="connsiteY1" fmla="*/ 1208 h 9994"/>
                    <a:gd name="connsiteX2" fmla="*/ 12081 w 12618"/>
                    <a:gd name="connsiteY2" fmla="*/ 0 h 9994"/>
                    <a:gd name="connsiteX3" fmla="*/ 6041 w 12618"/>
                    <a:gd name="connsiteY3" fmla="*/ 3624 h 9994"/>
                    <a:gd name="connsiteX4" fmla="*/ 2416 w 12618"/>
                    <a:gd name="connsiteY4" fmla="*/ 6041 h 9994"/>
                    <a:gd name="connsiteX5" fmla="*/ 0 w 12618"/>
                    <a:gd name="connsiteY5" fmla="*/ 8457 h 9994"/>
                    <a:gd name="connsiteX6" fmla="*/ 0 w 12618"/>
                    <a:gd name="connsiteY6" fmla="*/ 9665 h 9994"/>
                    <a:gd name="connsiteX7" fmla="*/ 4832 w 12618"/>
                    <a:gd name="connsiteY7" fmla="*/ 7248 h 9994"/>
                    <a:gd name="connsiteX8" fmla="*/ 4832 w 12618"/>
                    <a:gd name="connsiteY8" fmla="*/ 7248 h 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18" h="9994">
                      <a:moveTo>
                        <a:pt x="4832" y="7248"/>
                      </a:moveTo>
                      <a:cubicBezTo>
                        <a:pt x="7248" y="4832"/>
                        <a:pt x="9665" y="3624"/>
                        <a:pt x="12081" y="1208"/>
                      </a:cubicBezTo>
                      <a:cubicBezTo>
                        <a:pt x="13289" y="1208"/>
                        <a:pt x="12081" y="0"/>
                        <a:pt x="12081" y="0"/>
                      </a:cubicBezTo>
                      <a:cubicBezTo>
                        <a:pt x="9665" y="0"/>
                        <a:pt x="7248" y="2416"/>
                        <a:pt x="6041" y="3624"/>
                      </a:cubicBezTo>
                      <a:cubicBezTo>
                        <a:pt x="4832" y="4832"/>
                        <a:pt x="3624" y="4832"/>
                        <a:pt x="2416" y="6041"/>
                      </a:cubicBezTo>
                      <a:cubicBezTo>
                        <a:pt x="1208" y="7248"/>
                        <a:pt x="1208" y="6041"/>
                        <a:pt x="0" y="8457"/>
                      </a:cubicBezTo>
                      <a:cubicBezTo>
                        <a:pt x="0" y="8457"/>
                        <a:pt x="0" y="9665"/>
                        <a:pt x="0" y="9665"/>
                      </a:cubicBezTo>
                      <a:cubicBezTo>
                        <a:pt x="2416" y="10873"/>
                        <a:pt x="3624" y="8457"/>
                        <a:pt x="4832" y="7248"/>
                      </a:cubicBezTo>
                      <a:lnTo>
                        <a:pt x="4832" y="724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5" name="Freeform 930"/>
                <p:cNvSpPr/>
                <p:nvPr/>
              </p:nvSpPr>
              <p:spPr>
                <a:xfrm>
                  <a:off x="11237770" y="4207312"/>
                  <a:ext cx="19867" cy="14497"/>
                </a:xfrm>
                <a:custGeom>
                  <a:avLst/>
                  <a:gdLst>
                    <a:gd name="connsiteX0" fmla="*/ 8457 w 19867"/>
                    <a:gd name="connsiteY0" fmla="*/ 8457 h 14497"/>
                    <a:gd name="connsiteX1" fmla="*/ 19330 w 19867"/>
                    <a:gd name="connsiteY1" fmla="*/ 1208 h 14497"/>
                    <a:gd name="connsiteX2" fmla="*/ 19330 w 19867"/>
                    <a:gd name="connsiteY2" fmla="*/ 0 h 14497"/>
                    <a:gd name="connsiteX3" fmla="*/ 6041 w 19867"/>
                    <a:gd name="connsiteY3" fmla="*/ 6041 h 14497"/>
                    <a:gd name="connsiteX4" fmla="*/ 0 w 19867"/>
                    <a:gd name="connsiteY4" fmla="*/ 13289 h 14497"/>
                    <a:gd name="connsiteX5" fmla="*/ 1209 w 19867"/>
                    <a:gd name="connsiteY5" fmla="*/ 14497 h 14497"/>
                    <a:gd name="connsiteX6" fmla="*/ 8457 w 19867"/>
                    <a:gd name="connsiteY6" fmla="*/ 8457 h 14497"/>
                    <a:gd name="connsiteX7" fmla="*/ 8457 w 19867"/>
                    <a:gd name="connsiteY7" fmla="*/ 8457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67" h="14497">
                      <a:moveTo>
                        <a:pt x="8457" y="8457"/>
                      </a:moveTo>
                      <a:cubicBezTo>
                        <a:pt x="12081" y="6041"/>
                        <a:pt x="15706" y="3624"/>
                        <a:pt x="19330" y="1208"/>
                      </a:cubicBezTo>
                      <a:cubicBezTo>
                        <a:pt x="20538" y="1208"/>
                        <a:pt x="19330" y="0"/>
                        <a:pt x="19330" y="0"/>
                      </a:cubicBezTo>
                      <a:cubicBezTo>
                        <a:pt x="14498" y="1208"/>
                        <a:pt x="10873" y="3624"/>
                        <a:pt x="6041" y="6041"/>
                      </a:cubicBezTo>
                      <a:cubicBezTo>
                        <a:pt x="3625" y="7248"/>
                        <a:pt x="0" y="9665"/>
                        <a:pt x="0" y="13289"/>
                      </a:cubicBezTo>
                      <a:cubicBezTo>
                        <a:pt x="0" y="14497"/>
                        <a:pt x="0" y="14497"/>
                        <a:pt x="1209" y="14497"/>
                      </a:cubicBezTo>
                      <a:cubicBezTo>
                        <a:pt x="3625" y="14497"/>
                        <a:pt x="7249" y="9665"/>
                        <a:pt x="8457" y="8457"/>
                      </a:cubicBezTo>
                      <a:lnTo>
                        <a:pt x="8457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6" name="Freeform 931"/>
                <p:cNvSpPr/>
                <p:nvPr/>
              </p:nvSpPr>
              <p:spPr>
                <a:xfrm>
                  <a:off x="11235354" y="4207312"/>
                  <a:ext cx="6577" cy="7785"/>
                </a:xfrm>
                <a:custGeom>
                  <a:avLst/>
                  <a:gdLst>
                    <a:gd name="connsiteX0" fmla="*/ 1208 w 6577"/>
                    <a:gd name="connsiteY0" fmla="*/ 7248 h 7785"/>
                    <a:gd name="connsiteX1" fmla="*/ 6041 w 6577"/>
                    <a:gd name="connsiteY1" fmla="*/ 2416 h 7785"/>
                    <a:gd name="connsiteX2" fmla="*/ 6041 w 6577"/>
                    <a:gd name="connsiteY2" fmla="*/ 0 h 7785"/>
                    <a:gd name="connsiteX3" fmla="*/ 2416 w 6577"/>
                    <a:gd name="connsiteY3" fmla="*/ 2416 h 7785"/>
                    <a:gd name="connsiteX4" fmla="*/ 0 w 6577"/>
                    <a:gd name="connsiteY4" fmla="*/ 6041 h 7785"/>
                    <a:gd name="connsiteX5" fmla="*/ 0 w 6577"/>
                    <a:gd name="connsiteY5" fmla="*/ 7248 h 7785"/>
                    <a:gd name="connsiteX6" fmla="*/ 0 w 6577"/>
                    <a:gd name="connsiteY6" fmla="*/ 7248 h 7785"/>
                    <a:gd name="connsiteX7" fmla="*/ 1208 w 6577"/>
                    <a:gd name="connsiteY7" fmla="*/ 7248 h 7785"/>
                    <a:gd name="connsiteX8" fmla="*/ 1208 w 6577"/>
                    <a:gd name="connsiteY8" fmla="*/ 7248 h 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77" h="7785">
                      <a:moveTo>
                        <a:pt x="1208" y="7248"/>
                      </a:moveTo>
                      <a:cubicBezTo>
                        <a:pt x="2416" y="6041"/>
                        <a:pt x="3624" y="3624"/>
                        <a:pt x="6041" y="2416"/>
                      </a:cubicBezTo>
                      <a:cubicBezTo>
                        <a:pt x="7248" y="2416"/>
                        <a:pt x="6041" y="0"/>
                        <a:pt x="6041" y="0"/>
                      </a:cubicBezTo>
                      <a:cubicBezTo>
                        <a:pt x="4832" y="0"/>
                        <a:pt x="3624" y="1208"/>
                        <a:pt x="2416" y="2416"/>
                      </a:cubicBezTo>
                      <a:cubicBezTo>
                        <a:pt x="1208" y="3624"/>
                        <a:pt x="0" y="3624"/>
                        <a:pt x="0" y="6041"/>
                      </a:cubicBezTo>
                      <a:cubicBezTo>
                        <a:pt x="0" y="6041"/>
                        <a:pt x="0" y="7248"/>
                        <a:pt x="0" y="7248"/>
                      </a:cubicBezTo>
                      <a:cubicBezTo>
                        <a:pt x="0" y="7248"/>
                        <a:pt x="0" y="7248"/>
                        <a:pt x="0" y="7248"/>
                      </a:cubicBezTo>
                      <a:cubicBezTo>
                        <a:pt x="1208" y="8457"/>
                        <a:pt x="1208" y="7248"/>
                        <a:pt x="1208" y="7248"/>
                      </a:cubicBezTo>
                      <a:lnTo>
                        <a:pt x="1208" y="724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7" name="Freeform 932"/>
                <p:cNvSpPr/>
                <p:nvPr/>
              </p:nvSpPr>
              <p:spPr>
                <a:xfrm>
                  <a:off x="11228279" y="4208190"/>
                  <a:ext cx="6366" cy="6612"/>
                </a:xfrm>
                <a:custGeom>
                  <a:avLst/>
                  <a:gdLst>
                    <a:gd name="connsiteX0" fmla="*/ 5866 w 6366"/>
                    <a:gd name="connsiteY0" fmla="*/ 2746 h 6612"/>
                    <a:gd name="connsiteX1" fmla="*/ 4658 w 6366"/>
                    <a:gd name="connsiteY1" fmla="*/ 329 h 6612"/>
                    <a:gd name="connsiteX2" fmla="*/ 1034 w 6366"/>
                    <a:gd name="connsiteY2" fmla="*/ 2746 h 6612"/>
                    <a:gd name="connsiteX3" fmla="*/ 2242 w 6366"/>
                    <a:gd name="connsiteY3" fmla="*/ 6370 h 6612"/>
                    <a:gd name="connsiteX4" fmla="*/ 5866 w 6366"/>
                    <a:gd name="connsiteY4" fmla="*/ 2746 h 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66" h="6612">
                      <a:moveTo>
                        <a:pt x="5866" y="2746"/>
                      </a:moveTo>
                      <a:cubicBezTo>
                        <a:pt x="7075" y="1537"/>
                        <a:pt x="5866" y="-879"/>
                        <a:pt x="4658" y="329"/>
                      </a:cubicBezTo>
                      <a:cubicBezTo>
                        <a:pt x="3450" y="1537"/>
                        <a:pt x="2242" y="1537"/>
                        <a:pt x="1034" y="2746"/>
                      </a:cubicBezTo>
                      <a:cubicBezTo>
                        <a:pt x="-1382" y="3954"/>
                        <a:pt x="1034" y="7578"/>
                        <a:pt x="2242" y="6370"/>
                      </a:cubicBezTo>
                      <a:cubicBezTo>
                        <a:pt x="3450" y="5162"/>
                        <a:pt x="4658" y="3954"/>
                        <a:pt x="5866" y="27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8" name="Freeform 933"/>
                <p:cNvSpPr/>
                <p:nvPr/>
              </p:nvSpPr>
              <p:spPr>
                <a:xfrm>
                  <a:off x="11222064" y="4208276"/>
                  <a:ext cx="5306" cy="6605"/>
                </a:xfrm>
                <a:custGeom>
                  <a:avLst/>
                  <a:gdLst>
                    <a:gd name="connsiteX0" fmla="*/ 2416 w 5306"/>
                    <a:gd name="connsiteY0" fmla="*/ 6284 h 6605"/>
                    <a:gd name="connsiteX1" fmla="*/ 4833 w 5306"/>
                    <a:gd name="connsiteY1" fmla="*/ 3868 h 6605"/>
                    <a:gd name="connsiteX2" fmla="*/ 2416 w 5306"/>
                    <a:gd name="connsiteY2" fmla="*/ 243 h 6605"/>
                    <a:gd name="connsiteX3" fmla="*/ 0 w 5306"/>
                    <a:gd name="connsiteY3" fmla="*/ 2659 h 6605"/>
                    <a:gd name="connsiteX4" fmla="*/ 2416 w 5306"/>
                    <a:gd name="connsiteY4" fmla="*/ 6284 h 6605"/>
                    <a:gd name="connsiteX5" fmla="*/ 2416 w 5306"/>
                    <a:gd name="connsiteY5" fmla="*/ 6284 h 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06" h="6605">
                      <a:moveTo>
                        <a:pt x="2416" y="6284"/>
                      </a:moveTo>
                      <a:cubicBezTo>
                        <a:pt x="3624" y="5076"/>
                        <a:pt x="3624" y="5076"/>
                        <a:pt x="4833" y="3868"/>
                      </a:cubicBezTo>
                      <a:cubicBezTo>
                        <a:pt x="6041" y="2659"/>
                        <a:pt x="4833" y="-965"/>
                        <a:pt x="2416" y="243"/>
                      </a:cubicBezTo>
                      <a:cubicBezTo>
                        <a:pt x="1209" y="1451"/>
                        <a:pt x="0" y="1451"/>
                        <a:pt x="0" y="2659"/>
                      </a:cubicBezTo>
                      <a:cubicBezTo>
                        <a:pt x="0" y="5076"/>
                        <a:pt x="1209" y="7492"/>
                        <a:pt x="2416" y="6284"/>
                      </a:cubicBezTo>
                      <a:lnTo>
                        <a:pt x="2416" y="6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9" name="Freeform 934"/>
                <p:cNvSpPr/>
                <p:nvPr/>
              </p:nvSpPr>
              <p:spPr>
                <a:xfrm>
                  <a:off x="11214341" y="4211143"/>
                  <a:ext cx="5635" cy="6076"/>
                </a:xfrm>
                <a:custGeom>
                  <a:avLst/>
                  <a:gdLst>
                    <a:gd name="connsiteX0" fmla="*/ 474 w 5635"/>
                    <a:gd name="connsiteY0" fmla="*/ 2209 h 6076"/>
                    <a:gd name="connsiteX1" fmla="*/ 2891 w 5635"/>
                    <a:gd name="connsiteY1" fmla="*/ 5833 h 6076"/>
                    <a:gd name="connsiteX2" fmla="*/ 5306 w 5635"/>
                    <a:gd name="connsiteY2" fmla="*/ 3417 h 6076"/>
                    <a:gd name="connsiteX3" fmla="*/ 2891 w 5635"/>
                    <a:gd name="connsiteY3" fmla="*/ 1001 h 6076"/>
                    <a:gd name="connsiteX4" fmla="*/ 474 w 5635"/>
                    <a:gd name="connsiteY4" fmla="*/ 2209 h 6076"/>
                    <a:gd name="connsiteX5" fmla="*/ 474 w 5635"/>
                    <a:gd name="connsiteY5" fmla="*/ 2209 h 6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35" h="6076">
                      <a:moveTo>
                        <a:pt x="474" y="2209"/>
                      </a:moveTo>
                      <a:cubicBezTo>
                        <a:pt x="-734" y="3417"/>
                        <a:pt x="474" y="7042"/>
                        <a:pt x="2891" y="5833"/>
                      </a:cubicBezTo>
                      <a:cubicBezTo>
                        <a:pt x="4098" y="4625"/>
                        <a:pt x="4098" y="4625"/>
                        <a:pt x="5306" y="3417"/>
                      </a:cubicBezTo>
                      <a:cubicBezTo>
                        <a:pt x="6515" y="1001"/>
                        <a:pt x="4098" y="-1415"/>
                        <a:pt x="2891" y="1001"/>
                      </a:cubicBezTo>
                      <a:cubicBezTo>
                        <a:pt x="1682" y="1001"/>
                        <a:pt x="1682" y="1001"/>
                        <a:pt x="474" y="2209"/>
                      </a:cubicBezTo>
                      <a:lnTo>
                        <a:pt x="474" y="22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0" name="Freeform 935"/>
                <p:cNvSpPr/>
                <p:nvPr/>
              </p:nvSpPr>
              <p:spPr>
                <a:xfrm>
                  <a:off x="11210862" y="4213109"/>
                  <a:ext cx="4453" cy="5075"/>
                </a:xfrm>
                <a:custGeom>
                  <a:avLst/>
                  <a:gdLst>
                    <a:gd name="connsiteX0" fmla="*/ 3954 w 4453"/>
                    <a:gd name="connsiteY0" fmla="*/ 3867 h 5075"/>
                    <a:gd name="connsiteX1" fmla="*/ 2745 w 4453"/>
                    <a:gd name="connsiteY1" fmla="*/ 243 h 5075"/>
                    <a:gd name="connsiteX2" fmla="*/ 329 w 4453"/>
                    <a:gd name="connsiteY2" fmla="*/ 5076 h 5075"/>
                    <a:gd name="connsiteX3" fmla="*/ 1537 w 4453"/>
                    <a:gd name="connsiteY3" fmla="*/ 5076 h 5075"/>
                    <a:gd name="connsiteX4" fmla="*/ 3954 w 4453"/>
                    <a:gd name="connsiteY4" fmla="*/ 3867 h 5075"/>
                    <a:gd name="connsiteX5" fmla="*/ 3954 w 4453"/>
                    <a:gd name="connsiteY5" fmla="*/ 3867 h 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53" h="5075">
                      <a:moveTo>
                        <a:pt x="3954" y="3867"/>
                      </a:moveTo>
                      <a:cubicBezTo>
                        <a:pt x="5162" y="2659"/>
                        <a:pt x="3954" y="-965"/>
                        <a:pt x="2745" y="243"/>
                      </a:cubicBezTo>
                      <a:cubicBezTo>
                        <a:pt x="1537" y="1451"/>
                        <a:pt x="-879" y="2659"/>
                        <a:pt x="329" y="5076"/>
                      </a:cubicBezTo>
                      <a:cubicBezTo>
                        <a:pt x="329" y="5076"/>
                        <a:pt x="1537" y="5076"/>
                        <a:pt x="1537" y="5076"/>
                      </a:cubicBezTo>
                      <a:cubicBezTo>
                        <a:pt x="1537" y="5076"/>
                        <a:pt x="2745" y="3867"/>
                        <a:pt x="3954" y="3867"/>
                      </a:cubicBezTo>
                      <a:lnTo>
                        <a:pt x="3954" y="386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1" name="Freeform 936"/>
                <p:cNvSpPr/>
                <p:nvPr/>
              </p:nvSpPr>
              <p:spPr>
                <a:xfrm>
                  <a:off x="11205151" y="4215315"/>
                  <a:ext cx="3624" cy="4551"/>
                </a:xfrm>
                <a:custGeom>
                  <a:avLst/>
                  <a:gdLst>
                    <a:gd name="connsiteX0" fmla="*/ 0 w 3624"/>
                    <a:gd name="connsiteY0" fmla="*/ 4078 h 4551"/>
                    <a:gd name="connsiteX1" fmla="*/ 3624 w 3624"/>
                    <a:gd name="connsiteY1" fmla="*/ 1661 h 4551"/>
                    <a:gd name="connsiteX2" fmla="*/ 2416 w 3624"/>
                    <a:gd name="connsiteY2" fmla="*/ 453 h 4551"/>
                    <a:gd name="connsiteX3" fmla="*/ 0 w 3624"/>
                    <a:gd name="connsiteY3" fmla="*/ 4078 h 4551"/>
                    <a:gd name="connsiteX4" fmla="*/ 0 w 3624"/>
                    <a:gd name="connsiteY4" fmla="*/ 4078 h 4551"/>
                    <a:gd name="connsiteX5" fmla="*/ 0 w 3624"/>
                    <a:gd name="connsiteY5" fmla="*/ 4078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4551">
                      <a:moveTo>
                        <a:pt x="0" y="4078"/>
                      </a:moveTo>
                      <a:cubicBezTo>
                        <a:pt x="1208" y="5285"/>
                        <a:pt x="3624" y="4078"/>
                        <a:pt x="3624" y="1661"/>
                      </a:cubicBezTo>
                      <a:cubicBezTo>
                        <a:pt x="3624" y="453"/>
                        <a:pt x="3624" y="453"/>
                        <a:pt x="2416" y="453"/>
                      </a:cubicBezTo>
                      <a:cubicBezTo>
                        <a:pt x="1208" y="-755"/>
                        <a:pt x="0" y="453"/>
                        <a:pt x="0" y="4078"/>
                      </a:cubicBezTo>
                      <a:cubicBezTo>
                        <a:pt x="0" y="2869"/>
                        <a:pt x="0" y="4078"/>
                        <a:pt x="0" y="4078"/>
                      </a:cubicBezTo>
                      <a:lnTo>
                        <a:pt x="0" y="407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2" name="Freeform 937"/>
                <p:cNvSpPr/>
                <p:nvPr/>
              </p:nvSpPr>
              <p:spPr>
                <a:xfrm>
                  <a:off x="11173739" y="4253928"/>
                  <a:ext cx="3624" cy="5332"/>
                </a:xfrm>
                <a:custGeom>
                  <a:avLst/>
                  <a:gdLst>
                    <a:gd name="connsiteX0" fmla="*/ 0 w 3624"/>
                    <a:gd name="connsiteY0" fmla="*/ 5333 h 5332"/>
                    <a:gd name="connsiteX1" fmla="*/ 3624 w 3624"/>
                    <a:gd name="connsiteY1" fmla="*/ 1709 h 5332"/>
                    <a:gd name="connsiteX2" fmla="*/ 2416 w 3624"/>
                    <a:gd name="connsiteY2" fmla="*/ 500 h 5332"/>
                    <a:gd name="connsiteX3" fmla="*/ 0 w 3624"/>
                    <a:gd name="connsiteY3" fmla="*/ 5333 h 5332"/>
                    <a:gd name="connsiteX4" fmla="*/ 0 w 3624"/>
                    <a:gd name="connsiteY4" fmla="*/ 5333 h 5332"/>
                    <a:gd name="connsiteX5" fmla="*/ 0 w 3624"/>
                    <a:gd name="connsiteY5" fmla="*/ 5333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5332">
                      <a:moveTo>
                        <a:pt x="0" y="5333"/>
                      </a:moveTo>
                      <a:cubicBezTo>
                        <a:pt x="2416" y="5333"/>
                        <a:pt x="3624" y="2916"/>
                        <a:pt x="3624" y="1709"/>
                      </a:cubicBezTo>
                      <a:cubicBezTo>
                        <a:pt x="3624" y="500"/>
                        <a:pt x="2416" y="-708"/>
                        <a:pt x="2416" y="500"/>
                      </a:cubicBezTo>
                      <a:cubicBezTo>
                        <a:pt x="1209" y="500"/>
                        <a:pt x="0" y="1709"/>
                        <a:pt x="0" y="5333"/>
                      </a:cubicBezTo>
                      <a:cubicBezTo>
                        <a:pt x="0" y="5333"/>
                        <a:pt x="0" y="5333"/>
                        <a:pt x="0" y="5333"/>
                      </a:cubicBezTo>
                      <a:lnTo>
                        <a:pt x="0" y="53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3" name="Freeform 938"/>
                <p:cNvSpPr/>
                <p:nvPr/>
              </p:nvSpPr>
              <p:spPr>
                <a:xfrm>
                  <a:off x="11128538" y="4171947"/>
                  <a:ext cx="12919" cy="21367"/>
                </a:xfrm>
                <a:custGeom>
                  <a:avLst/>
                  <a:gdLst>
                    <a:gd name="connsiteX0" fmla="*/ 1709 w 12919"/>
                    <a:gd name="connsiteY0" fmla="*/ 20867 h 21367"/>
                    <a:gd name="connsiteX1" fmla="*/ 12582 w 12919"/>
                    <a:gd name="connsiteY1" fmla="*/ 2746 h 21367"/>
                    <a:gd name="connsiteX2" fmla="*/ 11374 w 12919"/>
                    <a:gd name="connsiteY2" fmla="*/ 329 h 21367"/>
                    <a:gd name="connsiteX3" fmla="*/ 500 w 12919"/>
                    <a:gd name="connsiteY3" fmla="*/ 19659 h 21367"/>
                    <a:gd name="connsiteX4" fmla="*/ 1709 w 12919"/>
                    <a:gd name="connsiteY4" fmla="*/ 20867 h 2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19" h="21367">
                      <a:moveTo>
                        <a:pt x="1709" y="20867"/>
                      </a:moveTo>
                      <a:cubicBezTo>
                        <a:pt x="6541" y="16035"/>
                        <a:pt x="8957" y="7578"/>
                        <a:pt x="12582" y="2746"/>
                      </a:cubicBezTo>
                      <a:cubicBezTo>
                        <a:pt x="13790" y="1537"/>
                        <a:pt x="11374" y="-879"/>
                        <a:pt x="11374" y="329"/>
                      </a:cubicBezTo>
                      <a:cubicBezTo>
                        <a:pt x="7749" y="6370"/>
                        <a:pt x="4125" y="12410"/>
                        <a:pt x="500" y="19659"/>
                      </a:cubicBezTo>
                      <a:cubicBezTo>
                        <a:pt x="-708" y="20867"/>
                        <a:pt x="500" y="22076"/>
                        <a:pt x="1709" y="2086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4" name="Freeform 939"/>
                <p:cNvSpPr/>
                <p:nvPr/>
              </p:nvSpPr>
              <p:spPr>
                <a:xfrm>
                  <a:off x="11114004" y="4154154"/>
                  <a:ext cx="2952" cy="8457"/>
                </a:xfrm>
                <a:custGeom>
                  <a:avLst/>
                  <a:gdLst>
                    <a:gd name="connsiteX0" fmla="*/ 537 w 2952"/>
                    <a:gd name="connsiteY0" fmla="*/ 8457 h 8457"/>
                    <a:gd name="connsiteX1" fmla="*/ 2953 w 2952"/>
                    <a:gd name="connsiteY1" fmla="*/ 1208 h 8457"/>
                    <a:gd name="connsiteX2" fmla="*/ 1745 w 2952"/>
                    <a:gd name="connsiteY2" fmla="*/ 0 h 8457"/>
                    <a:gd name="connsiteX3" fmla="*/ 537 w 2952"/>
                    <a:gd name="connsiteY3" fmla="*/ 8457 h 8457"/>
                    <a:gd name="connsiteX4" fmla="*/ 537 w 2952"/>
                    <a:gd name="connsiteY4" fmla="*/ 8457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" h="8457">
                      <a:moveTo>
                        <a:pt x="537" y="8457"/>
                      </a:moveTo>
                      <a:cubicBezTo>
                        <a:pt x="2953" y="7249"/>
                        <a:pt x="2953" y="3625"/>
                        <a:pt x="2953" y="1208"/>
                      </a:cubicBezTo>
                      <a:cubicBezTo>
                        <a:pt x="2953" y="0"/>
                        <a:pt x="1745" y="0"/>
                        <a:pt x="1745" y="0"/>
                      </a:cubicBezTo>
                      <a:cubicBezTo>
                        <a:pt x="537" y="2416"/>
                        <a:pt x="537" y="6041"/>
                        <a:pt x="537" y="8457"/>
                      </a:cubicBezTo>
                      <a:cubicBezTo>
                        <a:pt x="-671" y="8457"/>
                        <a:pt x="537" y="8457"/>
                        <a:pt x="537" y="8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5" name="Freeform 940"/>
                <p:cNvSpPr/>
                <p:nvPr/>
              </p:nvSpPr>
              <p:spPr>
                <a:xfrm>
                  <a:off x="11107197" y="4164527"/>
                  <a:ext cx="7344" cy="43690"/>
                </a:xfrm>
                <a:custGeom>
                  <a:avLst/>
                  <a:gdLst>
                    <a:gd name="connsiteX0" fmla="*/ 3719 w 7344"/>
                    <a:gd name="connsiteY0" fmla="*/ 24663 h 43690"/>
                    <a:gd name="connsiteX1" fmla="*/ 7344 w 7344"/>
                    <a:gd name="connsiteY1" fmla="*/ 1708 h 43690"/>
                    <a:gd name="connsiteX2" fmla="*/ 4928 w 7344"/>
                    <a:gd name="connsiteY2" fmla="*/ 500 h 43690"/>
                    <a:gd name="connsiteX3" fmla="*/ 1304 w 7344"/>
                    <a:gd name="connsiteY3" fmla="*/ 42785 h 43690"/>
                    <a:gd name="connsiteX4" fmla="*/ 2511 w 7344"/>
                    <a:gd name="connsiteY4" fmla="*/ 42785 h 43690"/>
                    <a:gd name="connsiteX5" fmla="*/ 3719 w 7344"/>
                    <a:gd name="connsiteY5" fmla="*/ 24663 h 43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44" h="43690">
                      <a:moveTo>
                        <a:pt x="3719" y="24663"/>
                      </a:moveTo>
                      <a:cubicBezTo>
                        <a:pt x="4928" y="17414"/>
                        <a:pt x="6136" y="8957"/>
                        <a:pt x="7344" y="1708"/>
                      </a:cubicBezTo>
                      <a:cubicBezTo>
                        <a:pt x="7344" y="500"/>
                        <a:pt x="6136" y="-708"/>
                        <a:pt x="4928" y="500"/>
                      </a:cubicBezTo>
                      <a:cubicBezTo>
                        <a:pt x="2511" y="12582"/>
                        <a:pt x="-2321" y="28287"/>
                        <a:pt x="1304" y="42785"/>
                      </a:cubicBezTo>
                      <a:cubicBezTo>
                        <a:pt x="1304" y="43993"/>
                        <a:pt x="2511" y="43993"/>
                        <a:pt x="2511" y="42785"/>
                      </a:cubicBezTo>
                      <a:cubicBezTo>
                        <a:pt x="2511" y="37952"/>
                        <a:pt x="2511" y="30704"/>
                        <a:pt x="3719" y="246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6" name="Freeform 941"/>
                <p:cNvSpPr/>
                <p:nvPr/>
              </p:nvSpPr>
              <p:spPr>
                <a:xfrm>
                  <a:off x="11104876" y="4135532"/>
                  <a:ext cx="15706" cy="46909"/>
                </a:xfrm>
                <a:custGeom>
                  <a:avLst/>
                  <a:gdLst>
                    <a:gd name="connsiteX0" fmla="*/ 7249 w 15706"/>
                    <a:gd name="connsiteY0" fmla="*/ 24663 h 46909"/>
                    <a:gd name="connsiteX1" fmla="*/ 15706 w 15706"/>
                    <a:gd name="connsiteY1" fmla="*/ 1708 h 46909"/>
                    <a:gd name="connsiteX2" fmla="*/ 14498 w 15706"/>
                    <a:gd name="connsiteY2" fmla="*/ 500 h 46909"/>
                    <a:gd name="connsiteX3" fmla="*/ 7249 w 15706"/>
                    <a:gd name="connsiteY3" fmla="*/ 17414 h 46909"/>
                    <a:gd name="connsiteX4" fmla="*/ 0 w 15706"/>
                    <a:gd name="connsiteY4" fmla="*/ 45201 h 46909"/>
                    <a:gd name="connsiteX5" fmla="*/ 1209 w 15706"/>
                    <a:gd name="connsiteY5" fmla="*/ 46409 h 46909"/>
                    <a:gd name="connsiteX6" fmla="*/ 7249 w 15706"/>
                    <a:gd name="connsiteY6" fmla="*/ 24663 h 46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06" h="46909">
                      <a:moveTo>
                        <a:pt x="7249" y="24663"/>
                      </a:moveTo>
                      <a:cubicBezTo>
                        <a:pt x="9666" y="16206"/>
                        <a:pt x="13290" y="10165"/>
                        <a:pt x="15706" y="1708"/>
                      </a:cubicBezTo>
                      <a:cubicBezTo>
                        <a:pt x="15706" y="500"/>
                        <a:pt x="14498" y="-708"/>
                        <a:pt x="14498" y="500"/>
                      </a:cubicBezTo>
                      <a:cubicBezTo>
                        <a:pt x="10873" y="5333"/>
                        <a:pt x="9666" y="11374"/>
                        <a:pt x="7249" y="17414"/>
                      </a:cubicBezTo>
                      <a:cubicBezTo>
                        <a:pt x="4833" y="25871"/>
                        <a:pt x="2416" y="35536"/>
                        <a:pt x="0" y="45201"/>
                      </a:cubicBezTo>
                      <a:cubicBezTo>
                        <a:pt x="0" y="46409"/>
                        <a:pt x="1209" y="47617"/>
                        <a:pt x="1209" y="46409"/>
                      </a:cubicBezTo>
                      <a:cubicBezTo>
                        <a:pt x="3625" y="39160"/>
                        <a:pt x="6041" y="31912"/>
                        <a:pt x="7249" y="246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7" name="Freeform 942"/>
                <p:cNvSpPr/>
                <p:nvPr/>
              </p:nvSpPr>
              <p:spPr>
                <a:xfrm>
                  <a:off x="11118580" y="4143281"/>
                  <a:ext cx="3209" cy="7248"/>
                </a:xfrm>
                <a:custGeom>
                  <a:avLst/>
                  <a:gdLst>
                    <a:gd name="connsiteX0" fmla="*/ 793 w 3209"/>
                    <a:gd name="connsiteY0" fmla="*/ 7249 h 7248"/>
                    <a:gd name="connsiteX1" fmla="*/ 3210 w 3209"/>
                    <a:gd name="connsiteY1" fmla="*/ 1208 h 7248"/>
                    <a:gd name="connsiteX2" fmla="*/ 2002 w 3209"/>
                    <a:gd name="connsiteY2" fmla="*/ 0 h 7248"/>
                    <a:gd name="connsiteX3" fmla="*/ 793 w 3209"/>
                    <a:gd name="connsiteY3" fmla="*/ 7249 h 7248"/>
                    <a:gd name="connsiteX4" fmla="*/ 793 w 3209"/>
                    <a:gd name="connsiteY4" fmla="*/ 7249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9" h="7248">
                      <a:moveTo>
                        <a:pt x="793" y="7249"/>
                      </a:moveTo>
                      <a:cubicBezTo>
                        <a:pt x="2002" y="6041"/>
                        <a:pt x="3210" y="3625"/>
                        <a:pt x="3210" y="1208"/>
                      </a:cubicBezTo>
                      <a:cubicBezTo>
                        <a:pt x="3210" y="1208"/>
                        <a:pt x="2002" y="0"/>
                        <a:pt x="2002" y="0"/>
                      </a:cubicBezTo>
                      <a:cubicBezTo>
                        <a:pt x="-415" y="1208"/>
                        <a:pt x="-415" y="4832"/>
                        <a:pt x="793" y="7249"/>
                      </a:cubicBezTo>
                      <a:cubicBezTo>
                        <a:pt x="-415" y="7249"/>
                        <a:pt x="793" y="7249"/>
                        <a:pt x="793" y="72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8" name="Freeform 943"/>
                <p:cNvSpPr/>
                <p:nvPr/>
              </p:nvSpPr>
              <p:spPr>
                <a:xfrm>
                  <a:off x="11112859" y="4162913"/>
                  <a:ext cx="7723" cy="21142"/>
                </a:xfrm>
                <a:custGeom>
                  <a:avLst/>
                  <a:gdLst>
                    <a:gd name="connsiteX0" fmla="*/ 474 w 7723"/>
                    <a:gd name="connsiteY0" fmla="*/ 20236 h 21142"/>
                    <a:gd name="connsiteX1" fmla="*/ 1682 w 7723"/>
                    <a:gd name="connsiteY1" fmla="*/ 20236 h 21142"/>
                    <a:gd name="connsiteX2" fmla="*/ 5307 w 7723"/>
                    <a:gd name="connsiteY2" fmla="*/ 11779 h 21142"/>
                    <a:gd name="connsiteX3" fmla="*/ 7723 w 7723"/>
                    <a:gd name="connsiteY3" fmla="*/ 906 h 21142"/>
                    <a:gd name="connsiteX4" fmla="*/ 6514 w 7723"/>
                    <a:gd name="connsiteY4" fmla="*/ 906 h 21142"/>
                    <a:gd name="connsiteX5" fmla="*/ 2890 w 7723"/>
                    <a:gd name="connsiteY5" fmla="*/ 11779 h 21142"/>
                    <a:gd name="connsiteX6" fmla="*/ 474 w 7723"/>
                    <a:gd name="connsiteY6" fmla="*/ 20236 h 21142"/>
                    <a:gd name="connsiteX7" fmla="*/ 474 w 7723"/>
                    <a:gd name="connsiteY7" fmla="*/ 20236 h 21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23" h="21142">
                      <a:moveTo>
                        <a:pt x="474" y="20236"/>
                      </a:moveTo>
                      <a:cubicBezTo>
                        <a:pt x="474" y="21444"/>
                        <a:pt x="1682" y="21444"/>
                        <a:pt x="1682" y="20236"/>
                      </a:cubicBezTo>
                      <a:cubicBezTo>
                        <a:pt x="4098" y="19028"/>
                        <a:pt x="4098" y="14196"/>
                        <a:pt x="5307" y="11779"/>
                      </a:cubicBezTo>
                      <a:cubicBezTo>
                        <a:pt x="6514" y="8155"/>
                        <a:pt x="7723" y="4530"/>
                        <a:pt x="7723" y="906"/>
                      </a:cubicBezTo>
                      <a:cubicBezTo>
                        <a:pt x="7723" y="-302"/>
                        <a:pt x="6514" y="-302"/>
                        <a:pt x="6514" y="906"/>
                      </a:cubicBezTo>
                      <a:cubicBezTo>
                        <a:pt x="5307" y="4530"/>
                        <a:pt x="4098" y="8155"/>
                        <a:pt x="2890" y="11779"/>
                      </a:cubicBezTo>
                      <a:cubicBezTo>
                        <a:pt x="474" y="14196"/>
                        <a:pt x="-734" y="17820"/>
                        <a:pt x="474" y="20236"/>
                      </a:cubicBezTo>
                      <a:lnTo>
                        <a:pt x="474" y="2023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9" name="Freeform 944"/>
                <p:cNvSpPr/>
                <p:nvPr/>
              </p:nvSpPr>
              <p:spPr>
                <a:xfrm>
                  <a:off x="11107292" y="4212815"/>
                  <a:ext cx="2416" cy="6275"/>
                </a:xfrm>
                <a:custGeom>
                  <a:avLst/>
                  <a:gdLst>
                    <a:gd name="connsiteX0" fmla="*/ 1209 w 2416"/>
                    <a:gd name="connsiteY0" fmla="*/ 537 h 6275"/>
                    <a:gd name="connsiteX1" fmla="*/ 0 w 2416"/>
                    <a:gd name="connsiteY1" fmla="*/ 537 h 6275"/>
                    <a:gd name="connsiteX2" fmla="*/ 0 w 2416"/>
                    <a:gd name="connsiteY2" fmla="*/ 5369 h 6275"/>
                    <a:gd name="connsiteX3" fmla="*/ 2416 w 2416"/>
                    <a:gd name="connsiteY3" fmla="*/ 5369 h 6275"/>
                    <a:gd name="connsiteX4" fmla="*/ 1209 w 2416"/>
                    <a:gd name="connsiteY4" fmla="*/ 537 h 6275"/>
                    <a:gd name="connsiteX5" fmla="*/ 1209 w 2416"/>
                    <a:gd name="connsiteY5" fmla="*/ 537 h 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6" h="6275">
                      <a:moveTo>
                        <a:pt x="1209" y="537"/>
                      </a:moveTo>
                      <a:cubicBezTo>
                        <a:pt x="1209" y="-671"/>
                        <a:pt x="0" y="537"/>
                        <a:pt x="0" y="537"/>
                      </a:cubicBezTo>
                      <a:cubicBezTo>
                        <a:pt x="0" y="1745"/>
                        <a:pt x="0" y="2953"/>
                        <a:pt x="0" y="5369"/>
                      </a:cubicBezTo>
                      <a:cubicBezTo>
                        <a:pt x="0" y="6578"/>
                        <a:pt x="2416" y="6578"/>
                        <a:pt x="2416" y="5369"/>
                      </a:cubicBezTo>
                      <a:cubicBezTo>
                        <a:pt x="2416" y="4161"/>
                        <a:pt x="1209" y="1745"/>
                        <a:pt x="1209" y="537"/>
                      </a:cubicBezTo>
                      <a:lnTo>
                        <a:pt x="1209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0" name="Freeform 945"/>
                <p:cNvSpPr/>
                <p:nvPr/>
              </p:nvSpPr>
              <p:spPr>
                <a:xfrm>
                  <a:off x="11036316" y="4260469"/>
                  <a:ext cx="5738" cy="4832"/>
                </a:xfrm>
                <a:custGeom>
                  <a:avLst/>
                  <a:gdLst>
                    <a:gd name="connsiteX0" fmla="*/ 5739 w 5738"/>
                    <a:gd name="connsiteY0" fmla="*/ 4832 h 4832"/>
                    <a:gd name="connsiteX1" fmla="*/ 5739 w 5738"/>
                    <a:gd name="connsiteY1" fmla="*/ 3624 h 4832"/>
                    <a:gd name="connsiteX2" fmla="*/ 906 w 5738"/>
                    <a:gd name="connsiteY2" fmla="*/ 0 h 4832"/>
                    <a:gd name="connsiteX3" fmla="*/ 906 w 5738"/>
                    <a:gd name="connsiteY3" fmla="*/ 2416 h 4832"/>
                    <a:gd name="connsiteX4" fmla="*/ 5739 w 5738"/>
                    <a:gd name="connsiteY4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4832">
                      <a:moveTo>
                        <a:pt x="5739" y="4832"/>
                      </a:moveTo>
                      <a:cubicBezTo>
                        <a:pt x="5739" y="4832"/>
                        <a:pt x="5739" y="3624"/>
                        <a:pt x="5739" y="3624"/>
                      </a:cubicBezTo>
                      <a:cubicBezTo>
                        <a:pt x="4530" y="1208"/>
                        <a:pt x="2114" y="0"/>
                        <a:pt x="906" y="0"/>
                      </a:cubicBez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2114" y="3624"/>
                        <a:pt x="4530" y="4832"/>
                        <a:pt x="5739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1" name="Freeform 946"/>
                <p:cNvSpPr/>
                <p:nvPr/>
              </p:nvSpPr>
              <p:spPr>
                <a:xfrm>
                  <a:off x="11043933" y="4279799"/>
                  <a:ext cx="6275" cy="4832"/>
                </a:xfrm>
                <a:custGeom>
                  <a:avLst/>
                  <a:gdLst>
                    <a:gd name="connsiteX0" fmla="*/ 537 w 6275"/>
                    <a:gd name="connsiteY0" fmla="*/ 0 h 4832"/>
                    <a:gd name="connsiteX1" fmla="*/ 537 w 6275"/>
                    <a:gd name="connsiteY1" fmla="*/ 1208 h 4832"/>
                    <a:gd name="connsiteX2" fmla="*/ 5370 w 6275"/>
                    <a:gd name="connsiteY2" fmla="*/ 4832 h 4832"/>
                    <a:gd name="connsiteX3" fmla="*/ 5370 w 6275"/>
                    <a:gd name="connsiteY3" fmla="*/ 2416 h 4832"/>
                    <a:gd name="connsiteX4" fmla="*/ 537 w 6275"/>
                    <a:gd name="connsiteY4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5" h="4832">
                      <a:moveTo>
                        <a:pt x="537" y="0"/>
                      </a:move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1745" y="3624"/>
                        <a:pt x="4162" y="4832"/>
                        <a:pt x="5370" y="4832"/>
                      </a:cubicBezTo>
                      <a:cubicBezTo>
                        <a:pt x="6577" y="4832"/>
                        <a:pt x="6577" y="3624"/>
                        <a:pt x="5370" y="2416"/>
                      </a:cubicBezTo>
                      <a:cubicBezTo>
                        <a:pt x="4162" y="1208"/>
                        <a:pt x="2953" y="0"/>
                        <a:pt x="5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2" name="Freeform 947"/>
                <p:cNvSpPr/>
                <p:nvPr/>
              </p:nvSpPr>
              <p:spPr>
                <a:xfrm>
                  <a:off x="11015475" y="4269138"/>
                  <a:ext cx="25068" cy="9699"/>
                </a:xfrm>
                <a:custGeom>
                  <a:avLst/>
                  <a:gdLst>
                    <a:gd name="connsiteX0" fmla="*/ 24162 w 25068"/>
                    <a:gd name="connsiteY0" fmla="*/ 7037 h 9699"/>
                    <a:gd name="connsiteX1" fmla="*/ 0 w 25068"/>
                    <a:gd name="connsiteY1" fmla="*/ 996 h 9699"/>
                    <a:gd name="connsiteX2" fmla="*/ 0 w 25068"/>
                    <a:gd name="connsiteY2" fmla="*/ 2205 h 9699"/>
                    <a:gd name="connsiteX3" fmla="*/ 9665 w 25068"/>
                    <a:gd name="connsiteY3" fmla="*/ 4621 h 9699"/>
                    <a:gd name="connsiteX4" fmla="*/ 24162 w 25068"/>
                    <a:gd name="connsiteY4" fmla="*/ 9453 h 9699"/>
                    <a:gd name="connsiteX5" fmla="*/ 24162 w 25068"/>
                    <a:gd name="connsiteY5" fmla="*/ 7037 h 9699"/>
                    <a:gd name="connsiteX6" fmla="*/ 24162 w 25068"/>
                    <a:gd name="connsiteY6" fmla="*/ 7037 h 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068" h="9699">
                      <a:moveTo>
                        <a:pt x="24162" y="7037"/>
                      </a:moveTo>
                      <a:cubicBezTo>
                        <a:pt x="16913" y="4621"/>
                        <a:pt x="7248" y="-2628"/>
                        <a:pt x="0" y="996"/>
                      </a:cubicBezTo>
                      <a:cubicBezTo>
                        <a:pt x="0" y="996"/>
                        <a:pt x="0" y="2205"/>
                        <a:pt x="0" y="2205"/>
                      </a:cubicBezTo>
                      <a:cubicBezTo>
                        <a:pt x="3624" y="3413"/>
                        <a:pt x="6041" y="4621"/>
                        <a:pt x="9665" y="4621"/>
                      </a:cubicBezTo>
                      <a:cubicBezTo>
                        <a:pt x="14498" y="5829"/>
                        <a:pt x="19330" y="8245"/>
                        <a:pt x="24162" y="9453"/>
                      </a:cubicBezTo>
                      <a:cubicBezTo>
                        <a:pt x="25370" y="10662"/>
                        <a:pt x="25370" y="7037"/>
                        <a:pt x="24162" y="7037"/>
                      </a:cubicBezTo>
                      <a:lnTo>
                        <a:pt x="24162" y="70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3" name="Freeform 948"/>
                <p:cNvSpPr/>
                <p:nvPr/>
              </p:nvSpPr>
              <p:spPr>
                <a:xfrm>
                  <a:off x="11002488" y="4265301"/>
                  <a:ext cx="10269" cy="6378"/>
                </a:xfrm>
                <a:custGeom>
                  <a:avLst/>
                  <a:gdLst>
                    <a:gd name="connsiteX0" fmla="*/ 906 w 10269"/>
                    <a:gd name="connsiteY0" fmla="*/ 0 h 6378"/>
                    <a:gd name="connsiteX1" fmla="*/ 906 w 10269"/>
                    <a:gd name="connsiteY1" fmla="*/ 3624 h 6378"/>
                    <a:gd name="connsiteX2" fmla="*/ 906 w 10269"/>
                    <a:gd name="connsiteY2" fmla="*/ 3624 h 6378"/>
                    <a:gd name="connsiteX3" fmla="*/ 3323 w 10269"/>
                    <a:gd name="connsiteY3" fmla="*/ 4832 h 6378"/>
                    <a:gd name="connsiteX4" fmla="*/ 9363 w 10269"/>
                    <a:gd name="connsiteY4" fmla="*/ 6041 h 6378"/>
                    <a:gd name="connsiteX5" fmla="*/ 9363 w 10269"/>
                    <a:gd name="connsiteY5" fmla="*/ 3624 h 6378"/>
                    <a:gd name="connsiteX6" fmla="*/ 906 w 10269"/>
                    <a:gd name="connsiteY6" fmla="*/ 0 h 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69" h="6378">
                      <a:moveTo>
                        <a:pt x="906" y="0"/>
                      </a:moveTo>
                      <a:cubicBezTo>
                        <a:pt x="-302" y="0"/>
                        <a:pt x="-302" y="2416"/>
                        <a:pt x="906" y="3624"/>
                      </a:cubicBezTo>
                      <a:cubicBezTo>
                        <a:pt x="906" y="3624"/>
                        <a:pt x="906" y="3624"/>
                        <a:pt x="906" y="3624"/>
                      </a:cubicBezTo>
                      <a:cubicBezTo>
                        <a:pt x="2114" y="3624"/>
                        <a:pt x="2114" y="3624"/>
                        <a:pt x="3323" y="4832"/>
                      </a:cubicBezTo>
                      <a:cubicBezTo>
                        <a:pt x="5738" y="4832"/>
                        <a:pt x="6947" y="7249"/>
                        <a:pt x="9363" y="6041"/>
                      </a:cubicBezTo>
                      <a:cubicBezTo>
                        <a:pt x="10571" y="6041"/>
                        <a:pt x="10571" y="4832"/>
                        <a:pt x="9363" y="3624"/>
                      </a:cubicBezTo>
                      <a:cubicBezTo>
                        <a:pt x="8155" y="2416"/>
                        <a:pt x="3323" y="0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4" name="Freeform 949"/>
                <p:cNvSpPr/>
                <p:nvPr/>
              </p:nvSpPr>
              <p:spPr>
                <a:xfrm>
                  <a:off x="11003394" y="4268020"/>
                  <a:ext cx="12081" cy="905"/>
                </a:xfrm>
                <a:custGeom>
                  <a:avLst/>
                  <a:gdLst>
                    <a:gd name="connsiteX0" fmla="*/ 0 w 12081"/>
                    <a:gd name="connsiteY0" fmla="*/ 906 h 905"/>
                    <a:gd name="connsiteX1" fmla="*/ 0 w 12081"/>
                    <a:gd name="connsiteY1" fmla="*/ 906 h 905"/>
                    <a:gd name="connsiteX2" fmla="*/ 0 w 12081"/>
                    <a:gd name="connsiteY2" fmla="*/ 906 h 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81" h="905">
                      <a:moveTo>
                        <a:pt x="0" y="906"/>
                      </a:moveTo>
                      <a:cubicBezTo>
                        <a:pt x="0" y="-302"/>
                        <a:pt x="0" y="-302"/>
                        <a:pt x="0" y="906"/>
                      </a:cubicBezTo>
                      <a:cubicBezTo>
                        <a:pt x="0" y="906"/>
                        <a:pt x="0" y="906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5" name="Freeform 950"/>
                <p:cNvSpPr/>
                <p:nvPr/>
              </p:nvSpPr>
              <p:spPr>
                <a:xfrm>
                  <a:off x="11003394" y="4268926"/>
                  <a:ext cx="12081" cy="12081"/>
                </a:xfrm>
                <a:custGeom>
                  <a:avLst/>
                  <a:gdLst>
                    <a:gd name="connsiteX0" fmla="*/ 0 w 12081"/>
                    <a:gd name="connsiteY0" fmla="*/ 0 h 12081"/>
                    <a:gd name="connsiteX1" fmla="*/ 0 w 12081"/>
                    <a:gd name="connsiteY1" fmla="*/ 0 h 12081"/>
                    <a:gd name="connsiteX2" fmla="*/ 0 w 12081"/>
                    <a:gd name="connsiteY2" fmla="*/ 0 h 12081"/>
                    <a:gd name="connsiteX3" fmla="*/ 0 w 12081"/>
                    <a:gd name="connsiteY3" fmla="*/ 0 h 12081"/>
                    <a:gd name="connsiteX4" fmla="*/ 0 w 12081"/>
                    <a:gd name="connsiteY4" fmla="*/ 0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81" h="1208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6" name="Freeform 951"/>
                <p:cNvSpPr/>
                <p:nvPr/>
              </p:nvSpPr>
              <p:spPr>
                <a:xfrm>
                  <a:off x="10992020" y="4260140"/>
                  <a:ext cx="6238" cy="5161"/>
                </a:xfrm>
                <a:custGeom>
                  <a:avLst/>
                  <a:gdLst>
                    <a:gd name="connsiteX0" fmla="*/ 1709 w 6238"/>
                    <a:gd name="connsiteY0" fmla="*/ 329 h 5161"/>
                    <a:gd name="connsiteX1" fmla="*/ 500 w 6238"/>
                    <a:gd name="connsiteY1" fmla="*/ 2745 h 5161"/>
                    <a:gd name="connsiteX2" fmla="*/ 5333 w 6238"/>
                    <a:gd name="connsiteY2" fmla="*/ 5162 h 5161"/>
                    <a:gd name="connsiteX3" fmla="*/ 5333 w 6238"/>
                    <a:gd name="connsiteY3" fmla="*/ 3954 h 5161"/>
                    <a:gd name="connsiteX4" fmla="*/ 1709 w 6238"/>
                    <a:gd name="connsiteY4" fmla="*/ 329 h 5161"/>
                    <a:gd name="connsiteX5" fmla="*/ 1709 w 6238"/>
                    <a:gd name="connsiteY5" fmla="*/ 329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38" h="5161">
                      <a:moveTo>
                        <a:pt x="1709" y="329"/>
                      </a:moveTo>
                      <a:cubicBezTo>
                        <a:pt x="500" y="-879"/>
                        <a:pt x="-708" y="1537"/>
                        <a:pt x="500" y="2745"/>
                      </a:cubicBezTo>
                      <a:cubicBezTo>
                        <a:pt x="1709" y="5162"/>
                        <a:pt x="2917" y="5162"/>
                        <a:pt x="5333" y="5162"/>
                      </a:cubicBezTo>
                      <a:cubicBezTo>
                        <a:pt x="6541" y="5162"/>
                        <a:pt x="6541" y="3954"/>
                        <a:pt x="5333" y="3954"/>
                      </a:cubicBezTo>
                      <a:cubicBezTo>
                        <a:pt x="4125" y="2745"/>
                        <a:pt x="2917" y="1537"/>
                        <a:pt x="1709" y="329"/>
                      </a:cubicBezTo>
                      <a:lnTo>
                        <a:pt x="1709" y="3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7" name="Freeform 952"/>
                <p:cNvSpPr/>
                <p:nvPr/>
              </p:nvSpPr>
              <p:spPr>
                <a:xfrm>
                  <a:off x="11011314" y="4260469"/>
                  <a:ext cx="10201" cy="5629"/>
                </a:xfrm>
                <a:custGeom>
                  <a:avLst/>
                  <a:gdLst>
                    <a:gd name="connsiteX0" fmla="*/ 8993 w 10201"/>
                    <a:gd name="connsiteY0" fmla="*/ 3624 h 5629"/>
                    <a:gd name="connsiteX1" fmla="*/ 4161 w 10201"/>
                    <a:gd name="connsiteY1" fmla="*/ 1208 h 5629"/>
                    <a:gd name="connsiteX2" fmla="*/ 537 w 10201"/>
                    <a:gd name="connsiteY2" fmla="*/ 0 h 5629"/>
                    <a:gd name="connsiteX3" fmla="*/ 537 w 10201"/>
                    <a:gd name="connsiteY3" fmla="*/ 1208 h 5629"/>
                    <a:gd name="connsiteX4" fmla="*/ 10202 w 10201"/>
                    <a:gd name="connsiteY4" fmla="*/ 4832 h 5629"/>
                    <a:gd name="connsiteX5" fmla="*/ 8993 w 10201"/>
                    <a:gd name="connsiteY5" fmla="*/ 3624 h 5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01" h="5629">
                      <a:moveTo>
                        <a:pt x="8993" y="3624"/>
                      </a:moveTo>
                      <a:cubicBezTo>
                        <a:pt x="7786" y="2416"/>
                        <a:pt x="5369" y="2416"/>
                        <a:pt x="4161" y="1208"/>
                      </a:cubicBezTo>
                      <a:cubicBezTo>
                        <a:pt x="2953" y="0"/>
                        <a:pt x="1745" y="0"/>
                        <a:pt x="537" y="0"/>
                      </a:cubicBez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2953" y="3624"/>
                        <a:pt x="7786" y="7249"/>
                        <a:pt x="10202" y="4832"/>
                      </a:cubicBezTo>
                      <a:cubicBezTo>
                        <a:pt x="10202" y="6041"/>
                        <a:pt x="8993" y="4832"/>
                        <a:pt x="8993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8" name="Freeform 953"/>
                <p:cNvSpPr/>
                <p:nvPr/>
              </p:nvSpPr>
              <p:spPr>
                <a:xfrm>
                  <a:off x="11022187" y="4259261"/>
                  <a:ext cx="10448" cy="8565"/>
                </a:xfrm>
                <a:custGeom>
                  <a:avLst/>
                  <a:gdLst>
                    <a:gd name="connsiteX0" fmla="*/ 10202 w 10448"/>
                    <a:gd name="connsiteY0" fmla="*/ 7249 h 8565"/>
                    <a:gd name="connsiteX1" fmla="*/ 7786 w 10448"/>
                    <a:gd name="connsiteY1" fmla="*/ 3624 h 8565"/>
                    <a:gd name="connsiteX2" fmla="*/ 537 w 10448"/>
                    <a:gd name="connsiteY2" fmla="*/ 0 h 8565"/>
                    <a:gd name="connsiteX3" fmla="*/ 537 w 10448"/>
                    <a:gd name="connsiteY3" fmla="*/ 1208 h 8565"/>
                    <a:gd name="connsiteX4" fmla="*/ 6577 w 10448"/>
                    <a:gd name="connsiteY4" fmla="*/ 6041 h 8565"/>
                    <a:gd name="connsiteX5" fmla="*/ 10202 w 10448"/>
                    <a:gd name="connsiteY5" fmla="*/ 7249 h 8565"/>
                    <a:gd name="connsiteX6" fmla="*/ 10202 w 10448"/>
                    <a:gd name="connsiteY6" fmla="*/ 7249 h 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48" h="8565">
                      <a:moveTo>
                        <a:pt x="10202" y="7249"/>
                      </a:moveTo>
                      <a:cubicBezTo>
                        <a:pt x="11410" y="4832"/>
                        <a:pt x="7786" y="3624"/>
                        <a:pt x="7786" y="3624"/>
                      </a:cubicBezTo>
                      <a:cubicBezTo>
                        <a:pt x="5370" y="2416"/>
                        <a:pt x="2953" y="0"/>
                        <a:pt x="537" y="0"/>
                      </a:cubicBez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1745" y="3624"/>
                        <a:pt x="4161" y="4832"/>
                        <a:pt x="6577" y="6041"/>
                      </a:cubicBezTo>
                      <a:cubicBezTo>
                        <a:pt x="6577" y="8457"/>
                        <a:pt x="8994" y="9665"/>
                        <a:pt x="10202" y="7249"/>
                      </a:cubicBezTo>
                      <a:lnTo>
                        <a:pt x="10202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9" name="Freeform 954"/>
                <p:cNvSpPr/>
                <p:nvPr/>
              </p:nvSpPr>
              <p:spPr>
                <a:xfrm>
                  <a:off x="11035107" y="4266510"/>
                  <a:ext cx="30807" cy="22954"/>
                </a:xfrm>
                <a:custGeom>
                  <a:avLst/>
                  <a:gdLst>
                    <a:gd name="connsiteX0" fmla="*/ 906 w 30807"/>
                    <a:gd name="connsiteY0" fmla="*/ 0 h 22954"/>
                    <a:gd name="connsiteX1" fmla="*/ 906 w 30807"/>
                    <a:gd name="connsiteY1" fmla="*/ 2416 h 22954"/>
                    <a:gd name="connsiteX2" fmla="*/ 15403 w 30807"/>
                    <a:gd name="connsiteY2" fmla="*/ 12081 h 22954"/>
                    <a:gd name="connsiteX3" fmla="*/ 29901 w 30807"/>
                    <a:gd name="connsiteY3" fmla="*/ 22954 h 22954"/>
                    <a:gd name="connsiteX4" fmla="*/ 29901 w 30807"/>
                    <a:gd name="connsiteY4" fmla="*/ 21746 h 22954"/>
                    <a:gd name="connsiteX5" fmla="*/ 906 w 30807"/>
                    <a:gd name="connsiteY5" fmla="*/ 0 h 22954"/>
                    <a:gd name="connsiteX6" fmla="*/ 906 w 30807"/>
                    <a:gd name="connsiteY6" fmla="*/ 0 h 22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807" h="22954">
                      <a:moveTo>
                        <a:pt x="906" y="0"/>
                      </a:move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5738" y="6041"/>
                        <a:pt x="10571" y="8457"/>
                        <a:pt x="15403" y="12081"/>
                      </a:cubicBezTo>
                      <a:cubicBezTo>
                        <a:pt x="20236" y="15705"/>
                        <a:pt x="25069" y="20538"/>
                        <a:pt x="29901" y="22954"/>
                      </a:cubicBezTo>
                      <a:cubicBezTo>
                        <a:pt x="31109" y="22954"/>
                        <a:pt x="31109" y="21746"/>
                        <a:pt x="29901" y="21746"/>
                      </a:cubicBezTo>
                      <a:cubicBezTo>
                        <a:pt x="20236" y="13289"/>
                        <a:pt x="10571" y="4832"/>
                        <a:pt x="906" y="0"/>
                      </a:cubicBezTo>
                      <a:lnTo>
                        <a:pt x="9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0" name="Freeform 955"/>
                <p:cNvSpPr/>
                <p:nvPr/>
              </p:nvSpPr>
              <p:spPr>
                <a:xfrm>
                  <a:off x="10974212" y="4220127"/>
                  <a:ext cx="44179" cy="12798"/>
                </a:xfrm>
                <a:custGeom>
                  <a:avLst/>
                  <a:gdLst>
                    <a:gd name="connsiteX0" fmla="*/ 42471 w 44179"/>
                    <a:gd name="connsiteY0" fmla="*/ 12555 h 12798"/>
                    <a:gd name="connsiteX1" fmla="*/ 43680 w 44179"/>
                    <a:gd name="connsiteY1" fmla="*/ 8931 h 12798"/>
                    <a:gd name="connsiteX2" fmla="*/ 27973 w 44179"/>
                    <a:gd name="connsiteY2" fmla="*/ 2890 h 12798"/>
                    <a:gd name="connsiteX3" fmla="*/ 1395 w 44179"/>
                    <a:gd name="connsiteY3" fmla="*/ 474 h 12798"/>
                    <a:gd name="connsiteX4" fmla="*/ 1395 w 44179"/>
                    <a:gd name="connsiteY4" fmla="*/ 4098 h 12798"/>
                    <a:gd name="connsiteX5" fmla="*/ 42471 w 44179"/>
                    <a:gd name="connsiteY5" fmla="*/ 12555 h 12798"/>
                    <a:gd name="connsiteX6" fmla="*/ 42471 w 44179"/>
                    <a:gd name="connsiteY6" fmla="*/ 12555 h 12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179" h="12798">
                      <a:moveTo>
                        <a:pt x="42471" y="12555"/>
                      </a:moveTo>
                      <a:cubicBezTo>
                        <a:pt x="43680" y="13763"/>
                        <a:pt x="44887" y="10139"/>
                        <a:pt x="43680" y="8931"/>
                      </a:cubicBezTo>
                      <a:cubicBezTo>
                        <a:pt x="38847" y="5307"/>
                        <a:pt x="32806" y="4098"/>
                        <a:pt x="27973" y="2890"/>
                      </a:cubicBezTo>
                      <a:cubicBezTo>
                        <a:pt x="19517" y="474"/>
                        <a:pt x="9851" y="-734"/>
                        <a:pt x="1395" y="474"/>
                      </a:cubicBezTo>
                      <a:cubicBezTo>
                        <a:pt x="-1021" y="474"/>
                        <a:pt x="187" y="4098"/>
                        <a:pt x="1395" y="4098"/>
                      </a:cubicBezTo>
                      <a:cubicBezTo>
                        <a:pt x="15892" y="1682"/>
                        <a:pt x="29182" y="6514"/>
                        <a:pt x="42471" y="12555"/>
                      </a:cubicBezTo>
                      <a:lnTo>
                        <a:pt x="42471" y="125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1" name="Freeform 956"/>
                <p:cNvSpPr/>
                <p:nvPr/>
              </p:nvSpPr>
              <p:spPr>
                <a:xfrm>
                  <a:off x="11008528" y="4216977"/>
                  <a:ext cx="11605" cy="6853"/>
                </a:xfrm>
                <a:custGeom>
                  <a:avLst/>
                  <a:gdLst>
                    <a:gd name="connsiteX0" fmla="*/ 10571 w 11605"/>
                    <a:gd name="connsiteY0" fmla="*/ 3624 h 6853"/>
                    <a:gd name="connsiteX1" fmla="*/ 906 w 11605"/>
                    <a:gd name="connsiteY1" fmla="*/ 0 h 6853"/>
                    <a:gd name="connsiteX2" fmla="*/ 906 w 11605"/>
                    <a:gd name="connsiteY2" fmla="*/ 2416 h 6853"/>
                    <a:gd name="connsiteX3" fmla="*/ 9363 w 11605"/>
                    <a:gd name="connsiteY3" fmla="*/ 6041 h 6853"/>
                    <a:gd name="connsiteX4" fmla="*/ 10571 w 11605"/>
                    <a:gd name="connsiteY4" fmla="*/ 3624 h 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05" h="6853">
                      <a:moveTo>
                        <a:pt x="10571" y="3624"/>
                      </a:moveTo>
                      <a:cubicBezTo>
                        <a:pt x="6947" y="1208"/>
                        <a:pt x="4531" y="1208"/>
                        <a:pt x="906" y="0"/>
                      </a:cubicBezTo>
                      <a:cubicBezTo>
                        <a:pt x="-302" y="0"/>
                        <a:pt x="-302" y="2416"/>
                        <a:pt x="906" y="2416"/>
                      </a:cubicBezTo>
                      <a:cubicBezTo>
                        <a:pt x="3323" y="3624"/>
                        <a:pt x="6947" y="4832"/>
                        <a:pt x="9363" y="6041"/>
                      </a:cubicBezTo>
                      <a:cubicBezTo>
                        <a:pt x="10571" y="8457"/>
                        <a:pt x="12988" y="4832"/>
                        <a:pt x="10571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2" name="Freeform 957"/>
                <p:cNvSpPr/>
                <p:nvPr/>
              </p:nvSpPr>
              <p:spPr>
                <a:xfrm>
                  <a:off x="11019402" y="4232436"/>
                  <a:ext cx="11175" cy="6287"/>
                </a:xfrm>
                <a:custGeom>
                  <a:avLst/>
                  <a:gdLst>
                    <a:gd name="connsiteX0" fmla="*/ 9363 w 11175"/>
                    <a:gd name="connsiteY0" fmla="*/ 2663 h 6287"/>
                    <a:gd name="connsiteX1" fmla="*/ 906 w 11175"/>
                    <a:gd name="connsiteY1" fmla="*/ 246 h 6287"/>
                    <a:gd name="connsiteX2" fmla="*/ 906 w 11175"/>
                    <a:gd name="connsiteY2" fmla="*/ 2663 h 6287"/>
                    <a:gd name="connsiteX3" fmla="*/ 9363 w 11175"/>
                    <a:gd name="connsiteY3" fmla="*/ 6287 h 6287"/>
                    <a:gd name="connsiteX4" fmla="*/ 9363 w 11175"/>
                    <a:gd name="connsiteY4" fmla="*/ 2663 h 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75" h="6287">
                      <a:moveTo>
                        <a:pt x="9363" y="2663"/>
                      </a:moveTo>
                      <a:cubicBezTo>
                        <a:pt x="6946" y="2663"/>
                        <a:pt x="3322" y="-961"/>
                        <a:pt x="906" y="246"/>
                      </a:cubicBezTo>
                      <a:cubicBezTo>
                        <a:pt x="-302" y="246"/>
                        <a:pt x="-302" y="2663"/>
                        <a:pt x="906" y="2663"/>
                      </a:cubicBezTo>
                      <a:cubicBezTo>
                        <a:pt x="3322" y="3871"/>
                        <a:pt x="5739" y="6287"/>
                        <a:pt x="9363" y="6287"/>
                      </a:cubicBezTo>
                      <a:cubicBezTo>
                        <a:pt x="11779" y="6287"/>
                        <a:pt x="11779" y="2663"/>
                        <a:pt x="9363" y="26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3" name="Freeform 958"/>
                <p:cNvSpPr/>
                <p:nvPr/>
              </p:nvSpPr>
              <p:spPr>
                <a:xfrm>
                  <a:off x="11021516" y="4223017"/>
                  <a:ext cx="5436" cy="4832"/>
                </a:xfrm>
                <a:custGeom>
                  <a:avLst/>
                  <a:gdLst>
                    <a:gd name="connsiteX0" fmla="*/ 3624 w 5436"/>
                    <a:gd name="connsiteY0" fmla="*/ 4832 h 4832"/>
                    <a:gd name="connsiteX1" fmla="*/ 3624 w 5436"/>
                    <a:gd name="connsiteY1" fmla="*/ 1208 h 4832"/>
                    <a:gd name="connsiteX2" fmla="*/ 1208 w 5436"/>
                    <a:gd name="connsiteY2" fmla="*/ 0 h 4832"/>
                    <a:gd name="connsiteX3" fmla="*/ 0 w 5436"/>
                    <a:gd name="connsiteY3" fmla="*/ 1208 h 4832"/>
                    <a:gd name="connsiteX4" fmla="*/ 3624 w 5436"/>
                    <a:gd name="connsiteY4" fmla="*/ 4832 h 4832"/>
                    <a:gd name="connsiteX5" fmla="*/ 3624 w 5436"/>
                    <a:gd name="connsiteY5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36" h="4832">
                      <a:moveTo>
                        <a:pt x="3624" y="4832"/>
                      </a:moveTo>
                      <a:cubicBezTo>
                        <a:pt x="6041" y="4832"/>
                        <a:pt x="6041" y="1208"/>
                        <a:pt x="3624" y="1208"/>
                      </a:cubicBezTo>
                      <a:cubicBezTo>
                        <a:pt x="2416" y="1208"/>
                        <a:pt x="2416" y="1208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0" y="2416"/>
                        <a:pt x="2416" y="3624"/>
                        <a:pt x="3624" y="4832"/>
                      </a:cubicBezTo>
                      <a:lnTo>
                        <a:pt x="3624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4" name="Freeform 959"/>
                <p:cNvSpPr/>
                <p:nvPr/>
              </p:nvSpPr>
              <p:spPr>
                <a:xfrm>
                  <a:off x="11069340" y="4258760"/>
                  <a:ext cx="4454" cy="6145"/>
                </a:xfrm>
                <a:custGeom>
                  <a:avLst/>
                  <a:gdLst>
                    <a:gd name="connsiteX0" fmla="*/ 501 w 4454"/>
                    <a:gd name="connsiteY0" fmla="*/ 1709 h 6145"/>
                    <a:gd name="connsiteX1" fmla="*/ 1708 w 4454"/>
                    <a:gd name="connsiteY1" fmla="*/ 5333 h 6145"/>
                    <a:gd name="connsiteX2" fmla="*/ 4125 w 4454"/>
                    <a:gd name="connsiteY2" fmla="*/ 2917 h 6145"/>
                    <a:gd name="connsiteX3" fmla="*/ 1708 w 4454"/>
                    <a:gd name="connsiteY3" fmla="*/ 500 h 6145"/>
                    <a:gd name="connsiteX4" fmla="*/ 501 w 4454"/>
                    <a:gd name="connsiteY4" fmla="*/ 1709 h 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54" h="6145">
                      <a:moveTo>
                        <a:pt x="501" y="1709"/>
                      </a:moveTo>
                      <a:cubicBezTo>
                        <a:pt x="501" y="2917"/>
                        <a:pt x="1708" y="4125"/>
                        <a:pt x="1708" y="5333"/>
                      </a:cubicBezTo>
                      <a:cubicBezTo>
                        <a:pt x="2917" y="7749"/>
                        <a:pt x="5333" y="4125"/>
                        <a:pt x="4125" y="2917"/>
                      </a:cubicBezTo>
                      <a:cubicBezTo>
                        <a:pt x="2917" y="1709"/>
                        <a:pt x="2917" y="1709"/>
                        <a:pt x="1708" y="500"/>
                      </a:cubicBezTo>
                      <a:cubicBezTo>
                        <a:pt x="501" y="-708"/>
                        <a:pt x="-708" y="500"/>
                        <a:pt x="501" y="17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5" name="Freeform 960"/>
                <p:cNvSpPr/>
                <p:nvPr/>
              </p:nvSpPr>
              <p:spPr>
                <a:xfrm>
                  <a:off x="11074673" y="4257516"/>
                  <a:ext cx="7249" cy="11108"/>
                </a:xfrm>
                <a:custGeom>
                  <a:avLst/>
                  <a:gdLst>
                    <a:gd name="connsiteX0" fmla="*/ 0 w 7249"/>
                    <a:gd name="connsiteY0" fmla="*/ 537 h 11108"/>
                    <a:gd name="connsiteX1" fmla="*/ 4833 w 7249"/>
                    <a:gd name="connsiteY1" fmla="*/ 10202 h 11108"/>
                    <a:gd name="connsiteX2" fmla="*/ 7249 w 7249"/>
                    <a:gd name="connsiteY2" fmla="*/ 10202 h 11108"/>
                    <a:gd name="connsiteX3" fmla="*/ 0 w 7249"/>
                    <a:gd name="connsiteY3" fmla="*/ 537 h 11108"/>
                    <a:gd name="connsiteX4" fmla="*/ 0 w 7249"/>
                    <a:gd name="connsiteY4" fmla="*/ 537 h 1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49" h="11108">
                      <a:moveTo>
                        <a:pt x="0" y="537"/>
                      </a:moveTo>
                      <a:cubicBezTo>
                        <a:pt x="2416" y="2953"/>
                        <a:pt x="4833" y="6578"/>
                        <a:pt x="4833" y="10202"/>
                      </a:cubicBezTo>
                      <a:cubicBezTo>
                        <a:pt x="4833" y="11410"/>
                        <a:pt x="7249" y="11410"/>
                        <a:pt x="7249" y="10202"/>
                      </a:cubicBezTo>
                      <a:cubicBezTo>
                        <a:pt x="7249" y="5369"/>
                        <a:pt x="3625" y="1745"/>
                        <a:pt x="0" y="537"/>
                      </a:cubicBezTo>
                      <a:cubicBezTo>
                        <a:pt x="0" y="-671"/>
                        <a:pt x="0" y="537"/>
                        <a:pt x="0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6" name="Freeform 961"/>
                <p:cNvSpPr/>
                <p:nvPr/>
              </p:nvSpPr>
              <p:spPr>
                <a:xfrm>
                  <a:off x="11033488" y="4348662"/>
                  <a:ext cx="14304" cy="8457"/>
                </a:xfrm>
                <a:custGeom>
                  <a:avLst/>
                  <a:gdLst>
                    <a:gd name="connsiteX0" fmla="*/ 13398 w 14304"/>
                    <a:gd name="connsiteY0" fmla="*/ 2416 h 8457"/>
                    <a:gd name="connsiteX1" fmla="*/ 13398 w 14304"/>
                    <a:gd name="connsiteY1" fmla="*/ 0 h 8457"/>
                    <a:gd name="connsiteX2" fmla="*/ 7358 w 14304"/>
                    <a:gd name="connsiteY2" fmla="*/ 1208 h 8457"/>
                    <a:gd name="connsiteX3" fmla="*/ 1317 w 14304"/>
                    <a:gd name="connsiteY3" fmla="*/ 3625 h 8457"/>
                    <a:gd name="connsiteX4" fmla="*/ 2526 w 14304"/>
                    <a:gd name="connsiteY4" fmla="*/ 8457 h 8457"/>
                    <a:gd name="connsiteX5" fmla="*/ 13398 w 14304"/>
                    <a:gd name="connsiteY5" fmla="*/ 2416 h 8457"/>
                    <a:gd name="connsiteX6" fmla="*/ 13398 w 14304"/>
                    <a:gd name="connsiteY6" fmla="*/ 2416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04" h="8457">
                      <a:moveTo>
                        <a:pt x="13398" y="2416"/>
                      </a:moveTo>
                      <a:cubicBezTo>
                        <a:pt x="14607" y="2416"/>
                        <a:pt x="14607" y="0"/>
                        <a:pt x="13398" y="0"/>
                      </a:cubicBezTo>
                      <a:cubicBezTo>
                        <a:pt x="10982" y="0"/>
                        <a:pt x="9774" y="0"/>
                        <a:pt x="7358" y="1208"/>
                      </a:cubicBezTo>
                      <a:cubicBezTo>
                        <a:pt x="4941" y="2416"/>
                        <a:pt x="3733" y="2416"/>
                        <a:pt x="1317" y="3625"/>
                      </a:cubicBezTo>
                      <a:cubicBezTo>
                        <a:pt x="-1099" y="3625"/>
                        <a:pt x="109" y="8457"/>
                        <a:pt x="2526" y="8457"/>
                      </a:cubicBezTo>
                      <a:cubicBezTo>
                        <a:pt x="6150" y="7249"/>
                        <a:pt x="9774" y="3625"/>
                        <a:pt x="13398" y="2416"/>
                      </a:cubicBezTo>
                      <a:lnTo>
                        <a:pt x="13398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7" name="Freeform 962"/>
                <p:cNvSpPr/>
                <p:nvPr/>
              </p:nvSpPr>
              <p:spPr>
                <a:xfrm>
                  <a:off x="11049717" y="4337789"/>
                  <a:ext cx="16499" cy="5075"/>
                </a:xfrm>
                <a:custGeom>
                  <a:avLst/>
                  <a:gdLst>
                    <a:gd name="connsiteX0" fmla="*/ 15291 w 16499"/>
                    <a:gd name="connsiteY0" fmla="*/ 0 h 5075"/>
                    <a:gd name="connsiteX1" fmla="*/ 8042 w 16499"/>
                    <a:gd name="connsiteY1" fmla="*/ 0 h 5075"/>
                    <a:gd name="connsiteX2" fmla="*/ 2002 w 16499"/>
                    <a:gd name="connsiteY2" fmla="*/ 1208 h 5075"/>
                    <a:gd name="connsiteX3" fmla="*/ 793 w 16499"/>
                    <a:gd name="connsiteY3" fmla="*/ 1208 h 5075"/>
                    <a:gd name="connsiteX4" fmla="*/ 2002 w 16499"/>
                    <a:gd name="connsiteY4" fmla="*/ 4832 h 5075"/>
                    <a:gd name="connsiteX5" fmla="*/ 9250 w 16499"/>
                    <a:gd name="connsiteY5" fmla="*/ 3624 h 5075"/>
                    <a:gd name="connsiteX6" fmla="*/ 16499 w 16499"/>
                    <a:gd name="connsiteY6" fmla="*/ 1208 h 5075"/>
                    <a:gd name="connsiteX7" fmla="*/ 15291 w 16499"/>
                    <a:gd name="connsiteY7" fmla="*/ 0 h 5075"/>
                    <a:gd name="connsiteX8" fmla="*/ 15291 w 16499"/>
                    <a:gd name="connsiteY8" fmla="*/ 0 h 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99" h="5075">
                      <a:moveTo>
                        <a:pt x="15291" y="0"/>
                      </a:moveTo>
                      <a:cubicBezTo>
                        <a:pt x="12875" y="0"/>
                        <a:pt x="10459" y="0"/>
                        <a:pt x="8042" y="0"/>
                      </a:cubicBezTo>
                      <a:cubicBezTo>
                        <a:pt x="5626" y="0"/>
                        <a:pt x="4418" y="0"/>
                        <a:pt x="2002" y="1208"/>
                      </a:cubicBezTo>
                      <a:cubicBezTo>
                        <a:pt x="793" y="1208"/>
                        <a:pt x="793" y="1208"/>
                        <a:pt x="793" y="1208"/>
                      </a:cubicBezTo>
                      <a:cubicBezTo>
                        <a:pt x="-415" y="2416"/>
                        <a:pt x="-415" y="6041"/>
                        <a:pt x="2002" y="4832"/>
                      </a:cubicBezTo>
                      <a:cubicBezTo>
                        <a:pt x="4418" y="3624"/>
                        <a:pt x="6834" y="3624"/>
                        <a:pt x="9250" y="3624"/>
                      </a:cubicBezTo>
                      <a:cubicBezTo>
                        <a:pt x="11667" y="3624"/>
                        <a:pt x="14083" y="3624"/>
                        <a:pt x="16499" y="1208"/>
                      </a:cubicBezTo>
                      <a:cubicBezTo>
                        <a:pt x="15291" y="1208"/>
                        <a:pt x="15291" y="0"/>
                        <a:pt x="15291" y="0"/>
                      </a:cubicBezTo>
                      <a:lnTo>
                        <a:pt x="1529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8" name="Freeform 963"/>
                <p:cNvSpPr/>
                <p:nvPr/>
              </p:nvSpPr>
              <p:spPr>
                <a:xfrm>
                  <a:off x="11064102" y="4327587"/>
                  <a:ext cx="8155" cy="3139"/>
                </a:xfrm>
                <a:custGeom>
                  <a:avLst/>
                  <a:gdLst>
                    <a:gd name="connsiteX0" fmla="*/ 906 w 8155"/>
                    <a:gd name="connsiteY0" fmla="*/ 1745 h 3139"/>
                    <a:gd name="connsiteX1" fmla="*/ 8155 w 8155"/>
                    <a:gd name="connsiteY1" fmla="*/ 1745 h 3139"/>
                    <a:gd name="connsiteX2" fmla="*/ 8155 w 8155"/>
                    <a:gd name="connsiteY2" fmla="*/ 537 h 3139"/>
                    <a:gd name="connsiteX3" fmla="*/ 3322 w 8155"/>
                    <a:gd name="connsiteY3" fmla="*/ 537 h 3139"/>
                    <a:gd name="connsiteX4" fmla="*/ 906 w 8155"/>
                    <a:gd name="connsiteY4" fmla="*/ 537 h 3139"/>
                    <a:gd name="connsiteX5" fmla="*/ 906 w 8155"/>
                    <a:gd name="connsiteY5" fmla="*/ 1745 h 3139"/>
                    <a:gd name="connsiteX6" fmla="*/ 906 w 8155"/>
                    <a:gd name="connsiteY6" fmla="*/ 1745 h 3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55" h="3139">
                      <a:moveTo>
                        <a:pt x="906" y="1745"/>
                      </a:moveTo>
                      <a:cubicBezTo>
                        <a:pt x="2114" y="4161"/>
                        <a:pt x="6946" y="2953"/>
                        <a:pt x="8155" y="1745"/>
                      </a:cubicBezTo>
                      <a:cubicBezTo>
                        <a:pt x="8155" y="1745"/>
                        <a:pt x="8155" y="537"/>
                        <a:pt x="8155" y="537"/>
                      </a:cubicBezTo>
                      <a:cubicBezTo>
                        <a:pt x="6946" y="-671"/>
                        <a:pt x="5739" y="537"/>
                        <a:pt x="3322" y="537"/>
                      </a:cubicBezTo>
                      <a:cubicBezTo>
                        <a:pt x="2114" y="537"/>
                        <a:pt x="906" y="537"/>
                        <a:pt x="906" y="537"/>
                      </a:cubicBezTo>
                      <a:cubicBezTo>
                        <a:pt x="-302" y="537"/>
                        <a:pt x="-302" y="1745"/>
                        <a:pt x="906" y="1745"/>
                      </a:cubicBezTo>
                      <a:lnTo>
                        <a:pt x="906" y="174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9" name="Freeform 964"/>
                <p:cNvSpPr/>
                <p:nvPr/>
              </p:nvSpPr>
              <p:spPr>
                <a:xfrm>
                  <a:off x="11056551" y="4329332"/>
                  <a:ext cx="6577" cy="4161"/>
                </a:xfrm>
                <a:custGeom>
                  <a:avLst/>
                  <a:gdLst>
                    <a:gd name="connsiteX0" fmla="*/ 6041 w 6577"/>
                    <a:gd name="connsiteY0" fmla="*/ 2416 h 4161"/>
                    <a:gd name="connsiteX1" fmla="*/ 6041 w 6577"/>
                    <a:gd name="connsiteY1" fmla="*/ 0 h 4161"/>
                    <a:gd name="connsiteX2" fmla="*/ 0 w 6577"/>
                    <a:gd name="connsiteY2" fmla="*/ 2416 h 4161"/>
                    <a:gd name="connsiteX3" fmla="*/ 0 w 6577"/>
                    <a:gd name="connsiteY3" fmla="*/ 3625 h 4161"/>
                    <a:gd name="connsiteX4" fmla="*/ 2416 w 6577"/>
                    <a:gd name="connsiteY4" fmla="*/ 3625 h 4161"/>
                    <a:gd name="connsiteX5" fmla="*/ 6041 w 6577"/>
                    <a:gd name="connsiteY5" fmla="*/ 2416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77" h="4161">
                      <a:moveTo>
                        <a:pt x="6041" y="2416"/>
                      </a:moveTo>
                      <a:cubicBezTo>
                        <a:pt x="7249" y="2416"/>
                        <a:pt x="6041" y="1208"/>
                        <a:pt x="6041" y="0"/>
                      </a:cubicBezTo>
                      <a:cubicBezTo>
                        <a:pt x="3625" y="0"/>
                        <a:pt x="1209" y="0"/>
                        <a:pt x="0" y="2416"/>
                      </a:cubicBezTo>
                      <a:cubicBezTo>
                        <a:pt x="0" y="2416"/>
                        <a:pt x="0" y="3625"/>
                        <a:pt x="0" y="3625"/>
                      </a:cubicBezTo>
                      <a:cubicBezTo>
                        <a:pt x="1209" y="4833"/>
                        <a:pt x="1209" y="3625"/>
                        <a:pt x="2416" y="3625"/>
                      </a:cubicBezTo>
                      <a:cubicBezTo>
                        <a:pt x="3625" y="2416"/>
                        <a:pt x="4833" y="2416"/>
                        <a:pt x="6041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0" name="Freeform 965"/>
                <p:cNvSpPr/>
                <p:nvPr/>
              </p:nvSpPr>
              <p:spPr>
                <a:xfrm>
                  <a:off x="10993729" y="4409483"/>
                  <a:ext cx="7248" cy="9250"/>
                </a:xfrm>
                <a:custGeom>
                  <a:avLst/>
                  <a:gdLst>
                    <a:gd name="connsiteX0" fmla="*/ 2416 w 7248"/>
                    <a:gd name="connsiteY0" fmla="*/ 4418 h 9250"/>
                    <a:gd name="connsiteX1" fmla="*/ 0 w 7248"/>
                    <a:gd name="connsiteY1" fmla="*/ 6834 h 9250"/>
                    <a:gd name="connsiteX2" fmla="*/ 0 w 7248"/>
                    <a:gd name="connsiteY2" fmla="*/ 9251 h 9250"/>
                    <a:gd name="connsiteX3" fmla="*/ 7248 w 7248"/>
                    <a:gd name="connsiteY3" fmla="*/ 2002 h 9250"/>
                    <a:gd name="connsiteX4" fmla="*/ 4832 w 7248"/>
                    <a:gd name="connsiteY4" fmla="*/ 794 h 9250"/>
                    <a:gd name="connsiteX5" fmla="*/ 2416 w 7248"/>
                    <a:gd name="connsiteY5" fmla="*/ 4418 h 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9250">
                      <a:moveTo>
                        <a:pt x="2416" y="4418"/>
                      </a:moveTo>
                      <a:cubicBezTo>
                        <a:pt x="1208" y="5626"/>
                        <a:pt x="0" y="5626"/>
                        <a:pt x="0" y="6834"/>
                      </a:cubicBezTo>
                      <a:cubicBezTo>
                        <a:pt x="0" y="8042"/>
                        <a:pt x="0" y="9251"/>
                        <a:pt x="0" y="9251"/>
                      </a:cubicBezTo>
                      <a:cubicBezTo>
                        <a:pt x="3624" y="9251"/>
                        <a:pt x="6041" y="5626"/>
                        <a:pt x="7248" y="2002"/>
                      </a:cubicBezTo>
                      <a:cubicBezTo>
                        <a:pt x="7248" y="-415"/>
                        <a:pt x="4832" y="-415"/>
                        <a:pt x="4832" y="794"/>
                      </a:cubicBezTo>
                      <a:cubicBezTo>
                        <a:pt x="3624" y="2002"/>
                        <a:pt x="3624" y="3210"/>
                        <a:pt x="2416" y="44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1" name="Freeform 966"/>
                <p:cNvSpPr/>
                <p:nvPr/>
              </p:nvSpPr>
              <p:spPr>
                <a:xfrm>
                  <a:off x="11002186" y="4407751"/>
                  <a:ext cx="9665" cy="12190"/>
                </a:xfrm>
                <a:custGeom>
                  <a:avLst/>
                  <a:gdLst>
                    <a:gd name="connsiteX0" fmla="*/ 6041 w 9665"/>
                    <a:gd name="connsiteY0" fmla="*/ 1317 h 12190"/>
                    <a:gd name="connsiteX1" fmla="*/ 3625 w 9665"/>
                    <a:gd name="connsiteY1" fmla="*/ 6149 h 12190"/>
                    <a:gd name="connsiteX2" fmla="*/ 0 w 9665"/>
                    <a:gd name="connsiteY2" fmla="*/ 10982 h 12190"/>
                    <a:gd name="connsiteX3" fmla="*/ 1209 w 9665"/>
                    <a:gd name="connsiteY3" fmla="*/ 12190 h 12190"/>
                    <a:gd name="connsiteX4" fmla="*/ 7249 w 9665"/>
                    <a:gd name="connsiteY4" fmla="*/ 8566 h 12190"/>
                    <a:gd name="connsiteX5" fmla="*/ 9666 w 9665"/>
                    <a:gd name="connsiteY5" fmla="*/ 2525 h 12190"/>
                    <a:gd name="connsiteX6" fmla="*/ 6041 w 9665"/>
                    <a:gd name="connsiteY6" fmla="*/ 1317 h 12190"/>
                    <a:gd name="connsiteX7" fmla="*/ 6041 w 9665"/>
                    <a:gd name="connsiteY7" fmla="*/ 1317 h 12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65" h="12190">
                      <a:moveTo>
                        <a:pt x="6041" y="1317"/>
                      </a:moveTo>
                      <a:cubicBezTo>
                        <a:pt x="6041" y="3733"/>
                        <a:pt x="4833" y="4942"/>
                        <a:pt x="3625" y="6149"/>
                      </a:cubicBezTo>
                      <a:cubicBezTo>
                        <a:pt x="2416" y="7358"/>
                        <a:pt x="1209" y="8566"/>
                        <a:pt x="0" y="10982"/>
                      </a:cubicBezTo>
                      <a:cubicBezTo>
                        <a:pt x="0" y="10982"/>
                        <a:pt x="0" y="12190"/>
                        <a:pt x="1209" y="12190"/>
                      </a:cubicBezTo>
                      <a:cubicBezTo>
                        <a:pt x="3625" y="12190"/>
                        <a:pt x="6041" y="9774"/>
                        <a:pt x="7249" y="8566"/>
                      </a:cubicBezTo>
                      <a:cubicBezTo>
                        <a:pt x="8457" y="7358"/>
                        <a:pt x="9666" y="4942"/>
                        <a:pt x="9666" y="2525"/>
                      </a:cubicBezTo>
                      <a:cubicBezTo>
                        <a:pt x="9666" y="109"/>
                        <a:pt x="7249" y="-1099"/>
                        <a:pt x="6041" y="1317"/>
                      </a:cubicBezTo>
                      <a:lnTo>
                        <a:pt x="6041" y="13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2" name="Freeform 967"/>
                <p:cNvSpPr/>
                <p:nvPr/>
              </p:nvSpPr>
              <p:spPr>
                <a:xfrm>
                  <a:off x="11013059" y="4406652"/>
                  <a:ext cx="7248" cy="10873"/>
                </a:xfrm>
                <a:custGeom>
                  <a:avLst/>
                  <a:gdLst>
                    <a:gd name="connsiteX0" fmla="*/ 7248 w 7248"/>
                    <a:gd name="connsiteY0" fmla="*/ 2416 h 10873"/>
                    <a:gd name="connsiteX1" fmla="*/ 6041 w 7248"/>
                    <a:gd name="connsiteY1" fmla="*/ 0 h 10873"/>
                    <a:gd name="connsiteX2" fmla="*/ 0 w 7248"/>
                    <a:gd name="connsiteY2" fmla="*/ 8457 h 10873"/>
                    <a:gd name="connsiteX3" fmla="*/ 1208 w 7248"/>
                    <a:gd name="connsiteY3" fmla="*/ 10873 h 10873"/>
                    <a:gd name="connsiteX4" fmla="*/ 4833 w 7248"/>
                    <a:gd name="connsiteY4" fmla="*/ 7248 h 10873"/>
                    <a:gd name="connsiteX5" fmla="*/ 7248 w 7248"/>
                    <a:gd name="connsiteY5" fmla="*/ 2416 h 10873"/>
                    <a:gd name="connsiteX6" fmla="*/ 7248 w 7248"/>
                    <a:gd name="connsiteY6" fmla="*/ 2416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8" h="10873">
                      <a:moveTo>
                        <a:pt x="7248" y="2416"/>
                      </a:moveTo>
                      <a:cubicBezTo>
                        <a:pt x="7248" y="1208"/>
                        <a:pt x="6041" y="0"/>
                        <a:pt x="6041" y="0"/>
                      </a:cubicBezTo>
                      <a:cubicBezTo>
                        <a:pt x="3624" y="1208"/>
                        <a:pt x="2416" y="6041"/>
                        <a:pt x="0" y="8457"/>
                      </a:cubicBezTo>
                      <a:cubicBezTo>
                        <a:pt x="0" y="9665"/>
                        <a:pt x="0" y="10873"/>
                        <a:pt x="1208" y="10873"/>
                      </a:cubicBezTo>
                      <a:cubicBezTo>
                        <a:pt x="2416" y="9665"/>
                        <a:pt x="3624" y="9665"/>
                        <a:pt x="4833" y="7248"/>
                      </a:cubicBezTo>
                      <a:cubicBezTo>
                        <a:pt x="6041" y="6041"/>
                        <a:pt x="7248" y="3624"/>
                        <a:pt x="7248" y="2416"/>
                      </a:cubicBezTo>
                      <a:lnTo>
                        <a:pt x="7248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3" name="Freeform 968"/>
                <p:cNvSpPr/>
                <p:nvPr/>
              </p:nvSpPr>
              <p:spPr>
                <a:xfrm>
                  <a:off x="11022224" y="4404538"/>
                  <a:ext cx="7749" cy="9692"/>
                </a:xfrm>
                <a:custGeom>
                  <a:avLst/>
                  <a:gdLst>
                    <a:gd name="connsiteX0" fmla="*/ 7749 w 7749"/>
                    <a:gd name="connsiteY0" fmla="*/ 906 h 9692"/>
                    <a:gd name="connsiteX1" fmla="*/ 7749 w 7749"/>
                    <a:gd name="connsiteY1" fmla="*/ 906 h 9692"/>
                    <a:gd name="connsiteX2" fmla="*/ 500 w 7749"/>
                    <a:gd name="connsiteY2" fmla="*/ 6947 h 9692"/>
                    <a:gd name="connsiteX3" fmla="*/ 1709 w 7749"/>
                    <a:gd name="connsiteY3" fmla="*/ 9363 h 9692"/>
                    <a:gd name="connsiteX4" fmla="*/ 7749 w 7749"/>
                    <a:gd name="connsiteY4" fmla="*/ 906 h 9692"/>
                    <a:gd name="connsiteX5" fmla="*/ 7749 w 7749"/>
                    <a:gd name="connsiteY5" fmla="*/ 906 h 9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49" h="9692">
                      <a:moveTo>
                        <a:pt x="7749" y="906"/>
                      </a:moveTo>
                      <a:cubicBezTo>
                        <a:pt x="7749" y="-302"/>
                        <a:pt x="6541" y="-302"/>
                        <a:pt x="7749" y="906"/>
                      </a:cubicBezTo>
                      <a:cubicBezTo>
                        <a:pt x="4125" y="-302"/>
                        <a:pt x="2917" y="4530"/>
                        <a:pt x="500" y="6947"/>
                      </a:cubicBezTo>
                      <a:cubicBezTo>
                        <a:pt x="-708" y="8155"/>
                        <a:pt x="500" y="10571"/>
                        <a:pt x="1709" y="9363"/>
                      </a:cubicBezTo>
                      <a:cubicBezTo>
                        <a:pt x="4125" y="6947"/>
                        <a:pt x="7749" y="4530"/>
                        <a:pt x="7749" y="906"/>
                      </a:cubicBezTo>
                      <a:lnTo>
                        <a:pt x="7749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4" name="Freeform 969"/>
                <p:cNvSpPr/>
                <p:nvPr/>
              </p:nvSpPr>
              <p:spPr>
                <a:xfrm>
                  <a:off x="11032389" y="4404236"/>
                  <a:ext cx="5154" cy="7248"/>
                </a:xfrm>
                <a:custGeom>
                  <a:avLst/>
                  <a:gdLst>
                    <a:gd name="connsiteX0" fmla="*/ 0 w 5154"/>
                    <a:gd name="connsiteY0" fmla="*/ 6041 h 7248"/>
                    <a:gd name="connsiteX1" fmla="*/ 1209 w 5154"/>
                    <a:gd name="connsiteY1" fmla="*/ 7249 h 7248"/>
                    <a:gd name="connsiteX2" fmla="*/ 4833 w 5154"/>
                    <a:gd name="connsiteY2" fmla="*/ 1208 h 7248"/>
                    <a:gd name="connsiteX3" fmla="*/ 3625 w 5154"/>
                    <a:gd name="connsiteY3" fmla="*/ 0 h 7248"/>
                    <a:gd name="connsiteX4" fmla="*/ 0 w 5154"/>
                    <a:gd name="connsiteY4" fmla="*/ 6041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4" h="7248">
                      <a:moveTo>
                        <a:pt x="0" y="6041"/>
                      </a:moveTo>
                      <a:cubicBezTo>
                        <a:pt x="0" y="7249"/>
                        <a:pt x="0" y="7249"/>
                        <a:pt x="1209" y="7249"/>
                      </a:cubicBezTo>
                      <a:cubicBezTo>
                        <a:pt x="3625" y="7249"/>
                        <a:pt x="6041" y="4832"/>
                        <a:pt x="4833" y="1208"/>
                      </a:cubicBezTo>
                      <a:cubicBezTo>
                        <a:pt x="4833" y="1208"/>
                        <a:pt x="4833" y="0"/>
                        <a:pt x="3625" y="0"/>
                      </a:cubicBezTo>
                      <a:cubicBezTo>
                        <a:pt x="1209" y="0"/>
                        <a:pt x="1209" y="3624"/>
                        <a:pt x="0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5" name="Freeform 970"/>
                <p:cNvSpPr/>
                <p:nvPr/>
              </p:nvSpPr>
              <p:spPr>
                <a:xfrm>
                  <a:off x="11039308" y="4404236"/>
                  <a:ext cx="4490" cy="7570"/>
                </a:xfrm>
                <a:custGeom>
                  <a:avLst/>
                  <a:gdLst>
                    <a:gd name="connsiteX0" fmla="*/ 3954 w 4490"/>
                    <a:gd name="connsiteY0" fmla="*/ 0 h 7570"/>
                    <a:gd name="connsiteX1" fmla="*/ 329 w 4490"/>
                    <a:gd name="connsiteY1" fmla="*/ 3624 h 7570"/>
                    <a:gd name="connsiteX2" fmla="*/ 2746 w 4490"/>
                    <a:gd name="connsiteY2" fmla="*/ 7249 h 7570"/>
                    <a:gd name="connsiteX3" fmla="*/ 3954 w 4490"/>
                    <a:gd name="connsiteY3" fmla="*/ 0 h 7570"/>
                    <a:gd name="connsiteX4" fmla="*/ 3954 w 4490"/>
                    <a:gd name="connsiteY4" fmla="*/ 0 h 7570"/>
                    <a:gd name="connsiteX5" fmla="*/ 3954 w 4490"/>
                    <a:gd name="connsiteY5" fmla="*/ 0 h 7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90" h="7570">
                      <a:moveTo>
                        <a:pt x="3954" y="0"/>
                      </a:moveTo>
                      <a:cubicBezTo>
                        <a:pt x="2746" y="0"/>
                        <a:pt x="1537" y="2416"/>
                        <a:pt x="329" y="3624"/>
                      </a:cubicBezTo>
                      <a:cubicBezTo>
                        <a:pt x="-879" y="6041"/>
                        <a:pt x="1537" y="8457"/>
                        <a:pt x="2746" y="7249"/>
                      </a:cubicBezTo>
                      <a:cubicBezTo>
                        <a:pt x="3954" y="4832"/>
                        <a:pt x="5162" y="2416"/>
                        <a:pt x="3954" y="0"/>
                      </a:cubicBezTo>
                      <a:cubicBezTo>
                        <a:pt x="5162" y="0"/>
                        <a:pt x="3954" y="0"/>
                        <a:pt x="3954" y="0"/>
                      </a:cubicBezTo>
                      <a:lnTo>
                        <a:pt x="39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6" name="Freeform 971"/>
                <p:cNvSpPr/>
                <p:nvPr/>
              </p:nvSpPr>
              <p:spPr>
                <a:xfrm>
                  <a:off x="11048095" y="4401819"/>
                  <a:ext cx="5369" cy="7749"/>
                </a:xfrm>
                <a:custGeom>
                  <a:avLst/>
                  <a:gdLst>
                    <a:gd name="connsiteX0" fmla="*/ 4832 w 5369"/>
                    <a:gd name="connsiteY0" fmla="*/ 0 h 7749"/>
                    <a:gd name="connsiteX1" fmla="*/ 0 w 5369"/>
                    <a:gd name="connsiteY1" fmla="*/ 6041 h 7749"/>
                    <a:gd name="connsiteX2" fmla="*/ 1208 w 5369"/>
                    <a:gd name="connsiteY2" fmla="*/ 7249 h 7749"/>
                    <a:gd name="connsiteX3" fmla="*/ 4832 w 5369"/>
                    <a:gd name="connsiteY3" fmla="*/ 0 h 7749"/>
                    <a:gd name="connsiteX4" fmla="*/ 4832 w 5369"/>
                    <a:gd name="connsiteY4" fmla="*/ 0 h 7749"/>
                    <a:gd name="connsiteX5" fmla="*/ 4832 w 5369"/>
                    <a:gd name="connsiteY5" fmla="*/ 0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69" h="7749">
                      <a:moveTo>
                        <a:pt x="4832" y="0"/>
                      </a:moveTo>
                      <a:cubicBezTo>
                        <a:pt x="2416" y="0"/>
                        <a:pt x="1208" y="3625"/>
                        <a:pt x="0" y="6041"/>
                      </a:cubicBezTo>
                      <a:cubicBezTo>
                        <a:pt x="0" y="7249"/>
                        <a:pt x="1208" y="8457"/>
                        <a:pt x="1208" y="7249"/>
                      </a:cubicBezTo>
                      <a:cubicBezTo>
                        <a:pt x="3624" y="7249"/>
                        <a:pt x="6041" y="3625"/>
                        <a:pt x="4832" y="0"/>
                      </a:cubicBezTo>
                      <a:cubicBezTo>
                        <a:pt x="6041" y="1208"/>
                        <a:pt x="4832" y="0"/>
                        <a:pt x="4832" y="0"/>
                      </a:cubicBezTo>
                      <a:lnTo>
                        <a:pt x="483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7" name="Freeform 972"/>
                <p:cNvSpPr/>
                <p:nvPr/>
              </p:nvSpPr>
              <p:spPr>
                <a:xfrm>
                  <a:off x="11057760" y="4394571"/>
                  <a:ext cx="6540" cy="12581"/>
                </a:xfrm>
                <a:custGeom>
                  <a:avLst/>
                  <a:gdLst>
                    <a:gd name="connsiteX0" fmla="*/ 2416 w 6540"/>
                    <a:gd name="connsiteY0" fmla="*/ 3624 h 12581"/>
                    <a:gd name="connsiteX1" fmla="*/ 0 w 6540"/>
                    <a:gd name="connsiteY1" fmla="*/ 10873 h 12581"/>
                    <a:gd name="connsiteX2" fmla="*/ 1208 w 6540"/>
                    <a:gd name="connsiteY2" fmla="*/ 12081 h 12581"/>
                    <a:gd name="connsiteX3" fmla="*/ 4832 w 6540"/>
                    <a:gd name="connsiteY3" fmla="*/ 7248 h 12581"/>
                    <a:gd name="connsiteX4" fmla="*/ 6041 w 6540"/>
                    <a:gd name="connsiteY4" fmla="*/ 1208 h 12581"/>
                    <a:gd name="connsiteX5" fmla="*/ 4832 w 6540"/>
                    <a:gd name="connsiteY5" fmla="*/ 0 h 12581"/>
                    <a:gd name="connsiteX6" fmla="*/ 2416 w 6540"/>
                    <a:gd name="connsiteY6" fmla="*/ 3624 h 12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40" h="12581">
                      <a:moveTo>
                        <a:pt x="2416" y="3624"/>
                      </a:moveTo>
                      <a:cubicBezTo>
                        <a:pt x="1208" y="6041"/>
                        <a:pt x="0" y="8457"/>
                        <a:pt x="0" y="10873"/>
                      </a:cubicBezTo>
                      <a:cubicBezTo>
                        <a:pt x="0" y="12081"/>
                        <a:pt x="1208" y="13289"/>
                        <a:pt x="1208" y="12081"/>
                      </a:cubicBezTo>
                      <a:cubicBezTo>
                        <a:pt x="2416" y="10873"/>
                        <a:pt x="3624" y="9665"/>
                        <a:pt x="4832" y="7248"/>
                      </a:cubicBezTo>
                      <a:cubicBezTo>
                        <a:pt x="6041" y="6041"/>
                        <a:pt x="7248" y="3624"/>
                        <a:pt x="6041" y="1208"/>
                      </a:cubicBezTo>
                      <a:cubicBezTo>
                        <a:pt x="6041" y="1208"/>
                        <a:pt x="6041" y="0"/>
                        <a:pt x="4832" y="0"/>
                      </a:cubicBezTo>
                      <a:cubicBezTo>
                        <a:pt x="3624" y="0"/>
                        <a:pt x="3624" y="1208"/>
                        <a:pt x="2416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8" name="Freeform 973"/>
                <p:cNvSpPr/>
                <p:nvPr/>
              </p:nvSpPr>
              <p:spPr>
                <a:xfrm>
                  <a:off x="11065970" y="4390946"/>
                  <a:ext cx="4407" cy="7722"/>
                </a:xfrm>
                <a:custGeom>
                  <a:avLst/>
                  <a:gdLst>
                    <a:gd name="connsiteX0" fmla="*/ 3871 w 4407"/>
                    <a:gd name="connsiteY0" fmla="*/ 0 h 7722"/>
                    <a:gd name="connsiteX1" fmla="*/ 247 w 4407"/>
                    <a:gd name="connsiteY1" fmla="*/ 4832 h 7722"/>
                    <a:gd name="connsiteX2" fmla="*/ 2662 w 4407"/>
                    <a:gd name="connsiteY2" fmla="*/ 7249 h 7722"/>
                    <a:gd name="connsiteX3" fmla="*/ 3871 w 4407"/>
                    <a:gd name="connsiteY3" fmla="*/ 0 h 7722"/>
                    <a:gd name="connsiteX4" fmla="*/ 3871 w 4407"/>
                    <a:gd name="connsiteY4" fmla="*/ 0 h 7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7" h="7722">
                      <a:moveTo>
                        <a:pt x="3871" y="0"/>
                      </a:moveTo>
                      <a:cubicBezTo>
                        <a:pt x="1455" y="0"/>
                        <a:pt x="1455" y="2416"/>
                        <a:pt x="247" y="4832"/>
                      </a:cubicBezTo>
                      <a:cubicBezTo>
                        <a:pt x="-962" y="7249"/>
                        <a:pt x="2662" y="8457"/>
                        <a:pt x="2662" y="7249"/>
                      </a:cubicBezTo>
                      <a:cubicBezTo>
                        <a:pt x="3871" y="4832"/>
                        <a:pt x="5079" y="2416"/>
                        <a:pt x="3871" y="0"/>
                      </a:cubicBezTo>
                      <a:cubicBezTo>
                        <a:pt x="5079" y="0"/>
                        <a:pt x="3871" y="0"/>
                        <a:pt x="3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9" name="Freeform 974"/>
                <p:cNvSpPr/>
                <p:nvPr/>
              </p:nvSpPr>
              <p:spPr>
                <a:xfrm>
                  <a:off x="11073465" y="4388530"/>
                  <a:ext cx="4941" cy="6040"/>
                </a:xfrm>
                <a:custGeom>
                  <a:avLst/>
                  <a:gdLst>
                    <a:gd name="connsiteX0" fmla="*/ 2416 w 4941"/>
                    <a:gd name="connsiteY0" fmla="*/ 0 h 6040"/>
                    <a:gd name="connsiteX1" fmla="*/ 2416 w 4941"/>
                    <a:gd name="connsiteY1" fmla="*/ 0 h 6040"/>
                    <a:gd name="connsiteX2" fmla="*/ 0 w 4941"/>
                    <a:gd name="connsiteY2" fmla="*/ 4832 h 6040"/>
                    <a:gd name="connsiteX3" fmla="*/ 1208 w 4941"/>
                    <a:gd name="connsiteY3" fmla="*/ 6041 h 6040"/>
                    <a:gd name="connsiteX4" fmla="*/ 3624 w 4941"/>
                    <a:gd name="connsiteY4" fmla="*/ 3624 h 6040"/>
                    <a:gd name="connsiteX5" fmla="*/ 2416 w 4941"/>
                    <a:gd name="connsiteY5" fmla="*/ 0 h 6040"/>
                    <a:gd name="connsiteX6" fmla="*/ 2416 w 4941"/>
                    <a:gd name="connsiteY6" fmla="*/ 0 h 6040"/>
                    <a:gd name="connsiteX7" fmla="*/ 2416 w 4941"/>
                    <a:gd name="connsiteY7" fmla="*/ 0 h 6040"/>
                    <a:gd name="connsiteX8" fmla="*/ 2416 w 4941"/>
                    <a:gd name="connsiteY8" fmla="*/ 0 h 6040"/>
                    <a:gd name="connsiteX9" fmla="*/ 2416 w 4941"/>
                    <a:gd name="connsiteY9" fmla="*/ 0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41" h="6040">
                      <a:moveTo>
                        <a:pt x="2416" y="0"/>
                      </a:moveTo>
                      <a:cubicBezTo>
                        <a:pt x="2416" y="0"/>
                        <a:pt x="2416" y="1208"/>
                        <a:pt x="2416" y="0"/>
                      </a:cubicBezTo>
                      <a:cubicBezTo>
                        <a:pt x="1208" y="2416"/>
                        <a:pt x="0" y="3624"/>
                        <a:pt x="0" y="4832"/>
                      </a:cubicBezTo>
                      <a:cubicBezTo>
                        <a:pt x="0" y="6041"/>
                        <a:pt x="1208" y="6041"/>
                        <a:pt x="1208" y="6041"/>
                      </a:cubicBezTo>
                      <a:cubicBezTo>
                        <a:pt x="2416" y="6041"/>
                        <a:pt x="2416" y="4832"/>
                        <a:pt x="3624" y="3624"/>
                      </a:cubicBezTo>
                      <a:cubicBezTo>
                        <a:pt x="6041" y="2416"/>
                        <a:pt x="4833" y="0"/>
                        <a:pt x="2416" y="0"/>
                      </a:cubicBezTo>
                      <a:cubicBezTo>
                        <a:pt x="3624" y="0"/>
                        <a:pt x="3624" y="0"/>
                        <a:pt x="2416" y="0"/>
                      </a:cubicBezTo>
                      <a:cubicBezTo>
                        <a:pt x="3624" y="0"/>
                        <a:pt x="3624" y="0"/>
                        <a:pt x="2416" y="0"/>
                      </a:cubicBezTo>
                      <a:cubicBezTo>
                        <a:pt x="2416" y="0"/>
                        <a:pt x="2416" y="0"/>
                        <a:pt x="2416" y="0"/>
                      </a:cubicBezTo>
                      <a:lnTo>
                        <a:pt x="241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0" name="Freeform 975"/>
                <p:cNvSpPr/>
                <p:nvPr/>
              </p:nvSpPr>
              <p:spPr>
                <a:xfrm>
                  <a:off x="11079635" y="4384405"/>
                  <a:ext cx="4703" cy="4371"/>
                </a:xfrm>
                <a:custGeom>
                  <a:avLst/>
                  <a:gdLst>
                    <a:gd name="connsiteX0" fmla="*/ 2287 w 4703"/>
                    <a:gd name="connsiteY0" fmla="*/ 4125 h 4371"/>
                    <a:gd name="connsiteX1" fmla="*/ 4704 w 4703"/>
                    <a:gd name="connsiteY1" fmla="*/ 2917 h 4371"/>
                    <a:gd name="connsiteX2" fmla="*/ 4704 w 4703"/>
                    <a:gd name="connsiteY2" fmla="*/ 500 h 4371"/>
                    <a:gd name="connsiteX3" fmla="*/ 2287 w 4703"/>
                    <a:gd name="connsiteY3" fmla="*/ 1709 h 4371"/>
                    <a:gd name="connsiteX4" fmla="*/ 2287 w 4703"/>
                    <a:gd name="connsiteY4" fmla="*/ 4125 h 4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3" h="4371">
                      <a:moveTo>
                        <a:pt x="2287" y="4125"/>
                      </a:moveTo>
                      <a:cubicBezTo>
                        <a:pt x="3495" y="4125"/>
                        <a:pt x="3495" y="2917"/>
                        <a:pt x="4704" y="2917"/>
                      </a:cubicBezTo>
                      <a:cubicBezTo>
                        <a:pt x="4704" y="1709"/>
                        <a:pt x="4704" y="500"/>
                        <a:pt x="4704" y="500"/>
                      </a:cubicBezTo>
                      <a:cubicBezTo>
                        <a:pt x="3495" y="-708"/>
                        <a:pt x="3495" y="500"/>
                        <a:pt x="2287" y="1709"/>
                      </a:cubicBezTo>
                      <a:cubicBezTo>
                        <a:pt x="-1337" y="1709"/>
                        <a:pt x="-129" y="5333"/>
                        <a:pt x="2287" y="41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1" name="Freeform 976"/>
                <p:cNvSpPr/>
                <p:nvPr/>
              </p:nvSpPr>
              <p:spPr>
                <a:xfrm>
                  <a:off x="10975607" y="4389738"/>
                  <a:ext cx="9664" cy="7541"/>
                </a:xfrm>
                <a:custGeom>
                  <a:avLst/>
                  <a:gdLst>
                    <a:gd name="connsiteX0" fmla="*/ 9665 w 9664"/>
                    <a:gd name="connsiteY0" fmla="*/ 2416 h 7541"/>
                    <a:gd name="connsiteX1" fmla="*/ 8456 w 9664"/>
                    <a:gd name="connsiteY1" fmla="*/ 0 h 7541"/>
                    <a:gd name="connsiteX2" fmla="*/ 3624 w 9664"/>
                    <a:gd name="connsiteY2" fmla="*/ 2416 h 7541"/>
                    <a:gd name="connsiteX3" fmla="*/ 0 w 9664"/>
                    <a:gd name="connsiteY3" fmla="*/ 4833 h 7541"/>
                    <a:gd name="connsiteX4" fmla="*/ 0 w 9664"/>
                    <a:gd name="connsiteY4" fmla="*/ 6041 h 7541"/>
                    <a:gd name="connsiteX5" fmla="*/ 9665 w 9664"/>
                    <a:gd name="connsiteY5" fmla="*/ 2416 h 7541"/>
                    <a:gd name="connsiteX6" fmla="*/ 9665 w 9664"/>
                    <a:gd name="connsiteY6" fmla="*/ 2416 h 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4" h="7541">
                      <a:moveTo>
                        <a:pt x="9665" y="2416"/>
                      </a:moveTo>
                      <a:cubicBezTo>
                        <a:pt x="9665" y="1208"/>
                        <a:pt x="8456" y="0"/>
                        <a:pt x="8456" y="0"/>
                      </a:cubicBezTo>
                      <a:cubicBezTo>
                        <a:pt x="7248" y="1208"/>
                        <a:pt x="4832" y="2416"/>
                        <a:pt x="3624" y="2416"/>
                      </a:cubicBezTo>
                      <a:cubicBezTo>
                        <a:pt x="2416" y="3625"/>
                        <a:pt x="0" y="3625"/>
                        <a:pt x="0" y="4833"/>
                      </a:cubicBezTo>
                      <a:cubicBezTo>
                        <a:pt x="0" y="4833"/>
                        <a:pt x="0" y="6041"/>
                        <a:pt x="0" y="6041"/>
                      </a:cubicBezTo>
                      <a:cubicBezTo>
                        <a:pt x="2416" y="9665"/>
                        <a:pt x="8456" y="6041"/>
                        <a:pt x="9665" y="2416"/>
                      </a:cubicBezTo>
                      <a:lnTo>
                        <a:pt x="9665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2" name="Freeform 977"/>
                <p:cNvSpPr/>
                <p:nvPr/>
              </p:nvSpPr>
              <p:spPr>
                <a:xfrm>
                  <a:off x="11071049" y="4374032"/>
                  <a:ext cx="10458" cy="6946"/>
                </a:xfrm>
                <a:custGeom>
                  <a:avLst/>
                  <a:gdLst>
                    <a:gd name="connsiteX0" fmla="*/ 1209 w 10458"/>
                    <a:gd name="connsiteY0" fmla="*/ 6041 h 6946"/>
                    <a:gd name="connsiteX1" fmla="*/ 4833 w 10458"/>
                    <a:gd name="connsiteY1" fmla="*/ 6041 h 6946"/>
                    <a:gd name="connsiteX2" fmla="*/ 9665 w 10458"/>
                    <a:gd name="connsiteY2" fmla="*/ 3624 h 6946"/>
                    <a:gd name="connsiteX3" fmla="*/ 8457 w 10458"/>
                    <a:gd name="connsiteY3" fmla="*/ 0 h 6946"/>
                    <a:gd name="connsiteX4" fmla="*/ 3624 w 10458"/>
                    <a:gd name="connsiteY4" fmla="*/ 1208 h 6946"/>
                    <a:gd name="connsiteX5" fmla="*/ 0 w 10458"/>
                    <a:gd name="connsiteY5" fmla="*/ 3624 h 6946"/>
                    <a:gd name="connsiteX6" fmla="*/ 1209 w 10458"/>
                    <a:gd name="connsiteY6" fmla="*/ 6041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58" h="6946">
                      <a:moveTo>
                        <a:pt x="1209" y="6041"/>
                      </a:moveTo>
                      <a:cubicBezTo>
                        <a:pt x="2416" y="7249"/>
                        <a:pt x="3624" y="7249"/>
                        <a:pt x="4833" y="6041"/>
                      </a:cubicBezTo>
                      <a:cubicBezTo>
                        <a:pt x="6041" y="4832"/>
                        <a:pt x="8457" y="4832"/>
                        <a:pt x="9665" y="3624"/>
                      </a:cubicBezTo>
                      <a:cubicBezTo>
                        <a:pt x="10873" y="2416"/>
                        <a:pt x="10873" y="0"/>
                        <a:pt x="8457" y="0"/>
                      </a:cubicBezTo>
                      <a:cubicBezTo>
                        <a:pt x="7249" y="0"/>
                        <a:pt x="6041" y="0"/>
                        <a:pt x="3624" y="1208"/>
                      </a:cubicBezTo>
                      <a:cubicBezTo>
                        <a:pt x="2416" y="1208"/>
                        <a:pt x="1209" y="2416"/>
                        <a:pt x="0" y="3624"/>
                      </a:cubicBezTo>
                      <a:cubicBezTo>
                        <a:pt x="1209" y="4832"/>
                        <a:pt x="1209" y="6041"/>
                        <a:pt x="1209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3" name="Freeform 978"/>
                <p:cNvSpPr/>
                <p:nvPr/>
              </p:nvSpPr>
              <p:spPr>
                <a:xfrm>
                  <a:off x="11110917" y="4409711"/>
                  <a:ext cx="3450" cy="7106"/>
                </a:xfrm>
                <a:custGeom>
                  <a:avLst/>
                  <a:gdLst>
                    <a:gd name="connsiteX0" fmla="*/ 0 w 3450"/>
                    <a:gd name="connsiteY0" fmla="*/ 5398 h 7106"/>
                    <a:gd name="connsiteX1" fmla="*/ 1209 w 3450"/>
                    <a:gd name="connsiteY1" fmla="*/ 6606 h 7106"/>
                    <a:gd name="connsiteX2" fmla="*/ 2416 w 3450"/>
                    <a:gd name="connsiteY2" fmla="*/ 565 h 7106"/>
                    <a:gd name="connsiteX3" fmla="*/ 0 w 3450"/>
                    <a:gd name="connsiteY3" fmla="*/ 5398 h 7106"/>
                    <a:gd name="connsiteX4" fmla="*/ 0 w 3450"/>
                    <a:gd name="connsiteY4" fmla="*/ 5398 h 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50" h="7106">
                      <a:moveTo>
                        <a:pt x="0" y="5398"/>
                      </a:moveTo>
                      <a:cubicBezTo>
                        <a:pt x="0" y="6606"/>
                        <a:pt x="1209" y="7814"/>
                        <a:pt x="1209" y="6606"/>
                      </a:cubicBezTo>
                      <a:cubicBezTo>
                        <a:pt x="2416" y="5398"/>
                        <a:pt x="4833" y="2981"/>
                        <a:pt x="2416" y="565"/>
                      </a:cubicBezTo>
                      <a:cubicBezTo>
                        <a:pt x="1209" y="-1851"/>
                        <a:pt x="0" y="4189"/>
                        <a:pt x="0" y="5398"/>
                      </a:cubicBezTo>
                      <a:lnTo>
                        <a:pt x="0" y="539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4" name="Freeform 979"/>
                <p:cNvSpPr/>
                <p:nvPr/>
              </p:nvSpPr>
              <p:spPr>
                <a:xfrm>
                  <a:off x="11131153" y="4412693"/>
                  <a:ext cx="4113" cy="9664"/>
                </a:xfrm>
                <a:custGeom>
                  <a:avLst/>
                  <a:gdLst>
                    <a:gd name="connsiteX0" fmla="*/ 2718 w 4113"/>
                    <a:gd name="connsiteY0" fmla="*/ 9665 h 9664"/>
                    <a:gd name="connsiteX1" fmla="*/ 2718 w 4113"/>
                    <a:gd name="connsiteY1" fmla="*/ 0 h 9664"/>
                    <a:gd name="connsiteX2" fmla="*/ 1510 w 4113"/>
                    <a:gd name="connsiteY2" fmla="*/ 0 h 9664"/>
                    <a:gd name="connsiteX3" fmla="*/ 302 w 4113"/>
                    <a:gd name="connsiteY3" fmla="*/ 9665 h 9664"/>
                    <a:gd name="connsiteX4" fmla="*/ 2718 w 4113"/>
                    <a:gd name="connsiteY4" fmla="*/ 9665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13" h="9664">
                      <a:moveTo>
                        <a:pt x="2718" y="9665"/>
                      </a:moveTo>
                      <a:cubicBezTo>
                        <a:pt x="3926" y="7248"/>
                        <a:pt x="5135" y="2416"/>
                        <a:pt x="2718" y="0"/>
                      </a:cubicBezTo>
                      <a:cubicBezTo>
                        <a:pt x="2718" y="0"/>
                        <a:pt x="1510" y="0"/>
                        <a:pt x="1510" y="0"/>
                      </a:cubicBezTo>
                      <a:cubicBezTo>
                        <a:pt x="-906" y="1208"/>
                        <a:pt x="302" y="7248"/>
                        <a:pt x="302" y="9665"/>
                      </a:cubicBezTo>
                      <a:cubicBezTo>
                        <a:pt x="1510" y="9665"/>
                        <a:pt x="2718" y="9665"/>
                        <a:pt x="2718" y="96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5" name="Freeform 980"/>
                <p:cNvSpPr/>
                <p:nvPr/>
              </p:nvSpPr>
              <p:spPr>
                <a:xfrm>
                  <a:off x="11139912" y="4394873"/>
                  <a:ext cx="4161" cy="24464"/>
                </a:xfrm>
                <a:custGeom>
                  <a:avLst/>
                  <a:gdLst>
                    <a:gd name="connsiteX0" fmla="*/ 0 w 4161"/>
                    <a:gd name="connsiteY0" fmla="*/ 10571 h 24464"/>
                    <a:gd name="connsiteX1" fmla="*/ 0 w 4161"/>
                    <a:gd name="connsiteY1" fmla="*/ 22652 h 24464"/>
                    <a:gd name="connsiteX2" fmla="*/ 3624 w 4161"/>
                    <a:gd name="connsiteY2" fmla="*/ 22652 h 24464"/>
                    <a:gd name="connsiteX3" fmla="*/ 3624 w 4161"/>
                    <a:gd name="connsiteY3" fmla="*/ 19028 h 24464"/>
                    <a:gd name="connsiteX4" fmla="*/ 3624 w 4161"/>
                    <a:gd name="connsiteY4" fmla="*/ 906 h 24464"/>
                    <a:gd name="connsiteX5" fmla="*/ 1208 w 4161"/>
                    <a:gd name="connsiteY5" fmla="*/ 906 h 24464"/>
                    <a:gd name="connsiteX6" fmla="*/ 0 w 4161"/>
                    <a:gd name="connsiteY6" fmla="*/ 10571 h 24464"/>
                    <a:gd name="connsiteX7" fmla="*/ 0 w 4161"/>
                    <a:gd name="connsiteY7" fmla="*/ 10571 h 24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24464">
                      <a:moveTo>
                        <a:pt x="0" y="10571"/>
                      </a:moveTo>
                      <a:cubicBezTo>
                        <a:pt x="0" y="14195"/>
                        <a:pt x="0" y="17820"/>
                        <a:pt x="0" y="22652"/>
                      </a:cubicBezTo>
                      <a:cubicBezTo>
                        <a:pt x="0" y="25068"/>
                        <a:pt x="2416" y="25068"/>
                        <a:pt x="3624" y="22652"/>
                      </a:cubicBezTo>
                      <a:cubicBezTo>
                        <a:pt x="3624" y="21444"/>
                        <a:pt x="3624" y="20236"/>
                        <a:pt x="3624" y="19028"/>
                      </a:cubicBezTo>
                      <a:cubicBezTo>
                        <a:pt x="3624" y="12987"/>
                        <a:pt x="4833" y="6946"/>
                        <a:pt x="3624" y="906"/>
                      </a:cubicBezTo>
                      <a:cubicBezTo>
                        <a:pt x="3624" y="-302"/>
                        <a:pt x="2416" y="-302"/>
                        <a:pt x="1208" y="906"/>
                      </a:cubicBezTo>
                      <a:cubicBezTo>
                        <a:pt x="0" y="3322"/>
                        <a:pt x="0" y="6946"/>
                        <a:pt x="0" y="10571"/>
                      </a:cubicBezTo>
                      <a:lnTo>
                        <a:pt x="0" y="105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6" name="Freeform 981"/>
                <p:cNvSpPr/>
                <p:nvPr/>
              </p:nvSpPr>
              <p:spPr>
                <a:xfrm>
                  <a:off x="11148369" y="4427898"/>
                  <a:ext cx="3624" cy="8957"/>
                </a:xfrm>
                <a:custGeom>
                  <a:avLst/>
                  <a:gdLst>
                    <a:gd name="connsiteX0" fmla="*/ 1208 w 3624"/>
                    <a:gd name="connsiteY0" fmla="*/ 500 h 8957"/>
                    <a:gd name="connsiteX1" fmla="*/ 0 w 3624"/>
                    <a:gd name="connsiteY1" fmla="*/ 1709 h 8957"/>
                    <a:gd name="connsiteX2" fmla="*/ 1208 w 3624"/>
                    <a:gd name="connsiteY2" fmla="*/ 7749 h 8957"/>
                    <a:gd name="connsiteX3" fmla="*/ 2416 w 3624"/>
                    <a:gd name="connsiteY3" fmla="*/ 8957 h 8957"/>
                    <a:gd name="connsiteX4" fmla="*/ 3624 w 3624"/>
                    <a:gd name="connsiteY4" fmla="*/ 8957 h 8957"/>
                    <a:gd name="connsiteX5" fmla="*/ 3624 w 3624"/>
                    <a:gd name="connsiteY5" fmla="*/ 8957 h 8957"/>
                    <a:gd name="connsiteX6" fmla="*/ 3624 w 3624"/>
                    <a:gd name="connsiteY6" fmla="*/ 7749 h 8957"/>
                    <a:gd name="connsiteX7" fmla="*/ 1208 w 3624"/>
                    <a:gd name="connsiteY7" fmla="*/ 4125 h 8957"/>
                    <a:gd name="connsiteX8" fmla="*/ 1208 w 3624"/>
                    <a:gd name="connsiteY8" fmla="*/ 500 h 8957"/>
                    <a:gd name="connsiteX9" fmla="*/ 1208 w 3624"/>
                    <a:gd name="connsiteY9" fmla="*/ 500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24" h="8957">
                      <a:moveTo>
                        <a:pt x="1208" y="500"/>
                      </a:moveTo>
                      <a:cubicBezTo>
                        <a:pt x="1208" y="-708"/>
                        <a:pt x="0" y="500"/>
                        <a:pt x="0" y="1709"/>
                      </a:cubicBezTo>
                      <a:cubicBezTo>
                        <a:pt x="0" y="4125"/>
                        <a:pt x="1208" y="5333"/>
                        <a:pt x="1208" y="7749"/>
                      </a:cubicBezTo>
                      <a:cubicBezTo>
                        <a:pt x="1208" y="7749"/>
                        <a:pt x="2416" y="8957"/>
                        <a:pt x="2416" y="8957"/>
                      </a:cubicBezTo>
                      <a:cubicBezTo>
                        <a:pt x="2416" y="8957"/>
                        <a:pt x="2416" y="8957"/>
                        <a:pt x="3624" y="8957"/>
                      </a:cubicBezTo>
                      <a:cubicBezTo>
                        <a:pt x="3624" y="8957"/>
                        <a:pt x="3624" y="8957"/>
                        <a:pt x="3624" y="8957"/>
                      </a:cubicBezTo>
                      <a:cubicBezTo>
                        <a:pt x="3624" y="8957"/>
                        <a:pt x="3624" y="7749"/>
                        <a:pt x="3624" y="7749"/>
                      </a:cubicBezTo>
                      <a:cubicBezTo>
                        <a:pt x="3624" y="6541"/>
                        <a:pt x="2416" y="5333"/>
                        <a:pt x="1208" y="4125"/>
                      </a:cubicBezTo>
                      <a:cubicBezTo>
                        <a:pt x="1208" y="1709"/>
                        <a:pt x="1208" y="500"/>
                        <a:pt x="1208" y="500"/>
                      </a:cubicBezTo>
                      <a:lnTo>
                        <a:pt x="1208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7" name="Freeform 982"/>
                <p:cNvSpPr/>
                <p:nvPr/>
              </p:nvSpPr>
              <p:spPr>
                <a:xfrm>
                  <a:off x="11149577" y="4438365"/>
                  <a:ext cx="4832" cy="10571"/>
                </a:xfrm>
                <a:custGeom>
                  <a:avLst/>
                  <a:gdLst>
                    <a:gd name="connsiteX0" fmla="*/ 1209 w 4832"/>
                    <a:gd name="connsiteY0" fmla="*/ 906 h 10571"/>
                    <a:gd name="connsiteX1" fmla="*/ 1209 w 4832"/>
                    <a:gd name="connsiteY1" fmla="*/ 906 h 10571"/>
                    <a:gd name="connsiteX2" fmla="*/ 0 w 4832"/>
                    <a:gd name="connsiteY2" fmla="*/ 906 h 10571"/>
                    <a:gd name="connsiteX3" fmla="*/ 1209 w 4832"/>
                    <a:gd name="connsiteY3" fmla="*/ 6947 h 10571"/>
                    <a:gd name="connsiteX4" fmla="*/ 2416 w 4832"/>
                    <a:gd name="connsiteY4" fmla="*/ 9363 h 10571"/>
                    <a:gd name="connsiteX5" fmla="*/ 3624 w 4832"/>
                    <a:gd name="connsiteY5" fmla="*/ 10571 h 10571"/>
                    <a:gd name="connsiteX6" fmla="*/ 4833 w 4832"/>
                    <a:gd name="connsiteY6" fmla="*/ 10571 h 10571"/>
                    <a:gd name="connsiteX7" fmla="*/ 4833 w 4832"/>
                    <a:gd name="connsiteY7" fmla="*/ 9363 h 10571"/>
                    <a:gd name="connsiteX8" fmla="*/ 4833 w 4832"/>
                    <a:gd name="connsiteY8" fmla="*/ 6947 h 10571"/>
                    <a:gd name="connsiteX9" fmla="*/ 4833 w 4832"/>
                    <a:gd name="connsiteY9" fmla="*/ 6947 h 10571"/>
                    <a:gd name="connsiteX10" fmla="*/ 1209 w 4832"/>
                    <a:gd name="connsiteY10" fmla="*/ 906 h 10571"/>
                    <a:gd name="connsiteX11" fmla="*/ 1209 w 4832"/>
                    <a:gd name="connsiteY11" fmla="*/ 906 h 10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32" h="10571">
                      <a:moveTo>
                        <a:pt x="1209" y="906"/>
                      </a:moveTo>
                      <a:cubicBezTo>
                        <a:pt x="1209" y="-302"/>
                        <a:pt x="1209" y="-302"/>
                        <a:pt x="1209" y="906"/>
                      </a:cubicBezTo>
                      <a:cubicBezTo>
                        <a:pt x="0" y="906"/>
                        <a:pt x="0" y="906"/>
                        <a:pt x="0" y="906"/>
                      </a:cubicBezTo>
                      <a:cubicBezTo>
                        <a:pt x="0" y="3323"/>
                        <a:pt x="1209" y="4531"/>
                        <a:pt x="1209" y="6947"/>
                      </a:cubicBezTo>
                      <a:cubicBezTo>
                        <a:pt x="1209" y="8155"/>
                        <a:pt x="2416" y="9363"/>
                        <a:pt x="2416" y="9363"/>
                      </a:cubicBezTo>
                      <a:cubicBezTo>
                        <a:pt x="2416" y="9363"/>
                        <a:pt x="3624" y="10571"/>
                        <a:pt x="3624" y="10571"/>
                      </a:cubicBezTo>
                      <a:cubicBezTo>
                        <a:pt x="3624" y="10571"/>
                        <a:pt x="4833" y="10571"/>
                        <a:pt x="4833" y="10571"/>
                      </a:cubicBezTo>
                      <a:cubicBezTo>
                        <a:pt x="4833" y="10571"/>
                        <a:pt x="4833" y="9363"/>
                        <a:pt x="4833" y="9363"/>
                      </a:cubicBezTo>
                      <a:cubicBezTo>
                        <a:pt x="4833" y="8155"/>
                        <a:pt x="4833" y="8155"/>
                        <a:pt x="4833" y="6947"/>
                      </a:cubicBezTo>
                      <a:cubicBezTo>
                        <a:pt x="4833" y="6947"/>
                        <a:pt x="4833" y="6947"/>
                        <a:pt x="4833" y="6947"/>
                      </a:cubicBezTo>
                      <a:cubicBezTo>
                        <a:pt x="3624" y="4531"/>
                        <a:pt x="2416" y="2114"/>
                        <a:pt x="1209" y="906"/>
                      </a:cubicBezTo>
                      <a:lnTo>
                        <a:pt x="1209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8" name="Freeform 983"/>
                <p:cNvSpPr/>
                <p:nvPr/>
              </p:nvSpPr>
              <p:spPr>
                <a:xfrm>
                  <a:off x="11150785" y="4451654"/>
                  <a:ext cx="4124" cy="10570"/>
                </a:xfrm>
                <a:custGeom>
                  <a:avLst/>
                  <a:gdLst>
                    <a:gd name="connsiteX0" fmla="*/ 0 w 4124"/>
                    <a:gd name="connsiteY0" fmla="*/ 906 h 10570"/>
                    <a:gd name="connsiteX1" fmla="*/ 0 w 4124"/>
                    <a:gd name="connsiteY1" fmla="*/ 4530 h 10570"/>
                    <a:gd name="connsiteX2" fmla="*/ 1208 w 4124"/>
                    <a:gd name="connsiteY2" fmla="*/ 8155 h 10570"/>
                    <a:gd name="connsiteX3" fmla="*/ 2416 w 4124"/>
                    <a:gd name="connsiteY3" fmla="*/ 10571 h 10570"/>
                    <a:gd name="connsiteX4" fmla="*/ 3624 w 4124"/>
                    <a:gd name="connsiteY4" fmla="*/ 10571 h 10570"/>
                    <a:gd name="connsiteX5" fmla="*/ 2416 w 4124"/>
                    <a:gd name="connsiteY5" fmla="*/ 906 h 10570"/>
                    <a:gd name="connsiteX6" fmla="*/ 0 w 4124"/>
                    <a:gd name="connsiteY6" fmla="*/ 906 h 10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24" h="10570">
                      <a:moveTo>
                        <a:pt x="0" y="906"/>
                      </a:moveTo>
                      <a:cubicBezTo>
                        <a:pt x="0" y="2114"/>
                        <a:pt x="0" y="3323"/>
                        <a:pt x="0" y="4530"/>
                      </a:cubicBezTo>
                      <a:cubicBezTo>
                        <a:pt x="0" y="5739"/>
                        <a:pt x="0" y="6947"/>
                        <a:pt x="1208" y="8155"/>
                      </a:cubicBezTo>
                      <a:cubicBezTo>
                        <a:pt x="1208" y="9363"/>
                        <a:pt x="1208" y="9363"/>
                        <a:pt x="2416" y="10571"/>
                      </a:cubicBezTo>
                      <a:cubicBezTo>
                        <a:pt x="2416" y="10571"/>
                        <a:pt x="3624" y="10571"/>
                        <a:pt x="3624" y="10571"/>
                      </a:cubicBezTo>
                      <a:cubicBezTo>
                        <a:pt x="4832" y="8155"/>
                        <a:pt x="3624" y="3323"/>
                        <a:pt x="2416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9" name="Freeform 984"/>
                <p:cNvSpPr/>
                <p:nvPr/>
              </p:nvSpPr>
              <p:spPr>
                <a:xfrm>
                  <a:off x="11149577" y="4462116"/>
                  <a:ext cx="3624" cy="11168"/>
                </a:xfrm>
                <a:custGeom>
                  <a:avLst/>
                  <a:gdLst>
                    <a:gd name="connsiteX0" fmla="*/ 2416 w 3624"/>
                    <a:gd name="connsiteY0" fmla="*/ 1317 h 11168"/>
                    <a:gd name="connsiteX1" fmla="*/ 0 w 3624"/>
                    <a:gd name="connsiteY1" fmla="*/ 2525 h 11168"/>
                    <a:gd name="connsiteX2" fmla="*/ 1209 w 3624"/>
                    <a:gd name="connsiteY2" fmla="*/ 9774 h 11168"/>
                    <a:gd name="connsiteX3" fmla="*/ 3624 w 3624"/>
                    <a:gd name="connsiteY3" fmla="*/ 9774 h 11168"/>
                    <a:gd name="connsiteX4" fmla="*/ 3624 w 3624"/>
                    <a:gd name="connsiteY4" fmla="*/ 8566 h 11168"/>
                    <a:gd name="connsiteX5" fmla="*/ 2416 w 3624"/>
                    <a:gd name="connsiteY5" fmla="*/ 2525 h 11168"/>
                    <a:gd name="connsiteX6" fmla="*/ 2416 w 3624"/>
                    <a:gd name="connsiteY6" fmla="*/ 1317 h 11168"/>
                    <a:gd name="connsiteX7" fmla="*/ 2416 w 3624"/>
                    <a:gd name="connsiteY7" fmla="*/ 1317 h 11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24" h="11168">
                      <a:moveTo>
                        <a:pt x="2416" y="1317"/>
                      </a:moveTo>
                      <a:cubicBezTo>
                        <a:pt x="2416" y="-1099"/>
                        <a:pt x="0" y="109"/>
                        <a:pt x="0" y="2525"/>
                      </a:cubicBezTo>
                      <a:cubicBezTo>
                        <a:pt x="0" y="4942"/>
                        <a:pt x="0" y="7358"/>
                        <a:pt x="1209" y="9774"/>
                      </a:cubicBezTo>
                      <a:cubicBezTo>
                        <a:pt x="1209" y="10982"/>
                        <a:pt x="3624" y="12190"/>
                        <a:pt x="3624" y="9774"/>
                      </a:cubicBezTo>
                      <a:cubicBezTo>
                        <a:pt x="3624" y="9774"/>
                        <a:pt x="3624" y="8566"/>
                        <a:pt x="3624" y="8566"/>
                      </a:cubicBezTo>
                      <a:cubicBezTo>
                        <a:pt x="3624" y="6149"/>
                        <a:pt x="3624" y="4942"/>
                        <a:pt x="2416" y="2525"/>
                      </a:cubicBezTo>
                      <a:cubicBezTo>
                        <a:pt x="2416" y="2525"/>
                        <a:pt x="2416" y="1317"/>
                        <a:pt x="2416" y="1317"/>
                      </a:cubicBezTo>
                      <a:lnTo>
                        <a:pt x="2416" y="13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0" name="Freeform 985"/>
                <p:cNvSpPr/>
                <p:nvPr/>
              </p:nvSpPr>
              <p:spPr>
                <a:xfrm>
                  <a:off x="11148369" y="4474307"/>
                  <a:ext cx="2953" cy="8993"/>
                </a:xfrm>
                <a:custGeom>
                  <a:avLst/>
                  <a:gdLst>
                    <a:gd name="connsiteX0" fmla="*/ 0 w 2953"/>
                    <a:gd name="connsiteY0" fmla="*/ 1208 h 8993"/>
                    <a:gd name="connsiteX1" fmla="*/ 1208 w 2953"/>
                    <a:gd name="connsiteY1" fmla="*/ 8457 h 8993"/>
                    <a:gd name="connsiteX2" fmla="*/ 2416 w 2953"/>
                    <a:gd name="connsiteY2" fmla="*/ 8457 h 8993"/>
                    <a:gd name="connsiteX3" fmla="*/ 2416 w 2953"/>
                    <a:gd name="connsiteY3" fmla="*/ 0 h 8993"/>
                    <a:gd name="connsiteX4" fmla="*/ 0 w 2953"/>
                    <a:gd name="connsiteY4" fmla="*/ 1208 h 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3" h="8993">
                      <a:moveTo>
                        <a:pt x="0" y="1208"/>
                      </a:moveTo>
                      <a:cubicBezTo>
                        <a:pt x="0" y="3625"/>
                        <a:pt x="0" y="7249"/>
                        <a:pt x="1208" y="8457"/>
                      </a:cubicBezTo>
                      <a:cubicBezTo>
                        <a:pt x="1208" y="9665"/>
                        <a:pt x="2416" y="8457"/>
                        <a:pt x="2416" y="8457"/>
                      </a:cubicBezTo>
                      <a:cubicBezTo>
                        <a:pt x="3624" y="6041"/>
                        <a:pt x="2416" y="2416"/>
                        <a:pt x="2416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1" name="Freeform 986"/>
                <p:cNvSpPr/>
                <p:nvPr/>
              </p:nvSpPr>
              <p:spPr>
                <a:xfrm>
                  <a:off x="11093297" y="4481451"/>
                  <a:ext cx="3122" cy="11477"/>
                </a:xfrm>
                <a:custGeom>
                  <a:avLst/>
                  <a:gdLst>
                    <a:gd name="connsiteX0" fmla="*/ 1914 w 3122"/>
                    <a:gd name="connsiteY0" fmla="*/ 10977 h 11477"/>
                    <a:gd name="connsiteX1" fmla="*/ 3123 w 3122"/>
                    <a:gd name="connsiteY1" fmla="*/ 9769 h 11477"/>
                    <a:gd name="connsiteX2" fmla="*/ 3123 w 3122"/>
                    <a:gd name="connsiteY2" fmla="*/ 1312 h 11477"/>
                    <a:gd name="connsiteX3" fmla="*/ 1914 w 3122"/>
                    <a:gd name="connsiteY3" fmla="*/ 104 h 11477"/>
                    <a:gd name="connsiteX4" fmla="*/ 1914 w 3122"/>
                    <a:gd name="connsiteY4" fmla="*/ 10977 h 1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2" h="11477">
                      <a:moveTo>
                        <a:pt x="1914" y="10977"/>
                      </a:moveTo>
                      <a:cubicBezTo>
                        <a:pt x="1914" y="12185"/>
                        <a:pt x="3123" y="10977"/>
                        <a:pt x="3123" y="9769"/>
                      </a:cubicBezTo>
                      <a:cubicBezTo>
                        <a:pt x="3123" y="7353"/>
                        <a:pt x="3123" y="3729"/>
                        <a:pt x="3123" y="1312"/>
                      </a:cubicBezTo>
                      <a:cubicBezTo>
                        <a:pt x="3123" y="104"/>
                        <a:pt x="3123" y="104"/>
                        <a:pt x="1914" y="104"/>
                      </a:cubicBezTo>
                      <a:cubicBezTo>
                        <a:pt x="-1710" y="-1104"/>
                        <a:pt x="706" y="8561"/>
                        <a:pt x="1914" y="109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2" name="Freeform 987"/>
                <p:cNvSpPr/>
                <p:nvPr/>
              </p:nvSpPr>
              <p:spPr>
                <a:xfrm>
                  <a:off x="11084640" y="4453582"/>
                  <a:ext cx="3322" cy="11059"/>
                </a:xfrm>
                <a:custGeom>
                  <a:avLst/>
                  <a:gdLst>
                    <a:gd name="connsiteX0" fmla="*/ 3322 w 3322"/>
                    <a:gd name="connsiteY0" fmla="*/ 1395 h 11059"/>
                    <a:gd name="connsiteX1" fmla="*/ 906 w 3322"/>
                    <a:gd name="connsiteY1" fmla="*/ 1395 h 11059"/>
                    <a:gd name="connsiteX2" fmla="*/ 906 w 3322"/>
                    <a:gd name="connsiteY2" fmla="*/ 11060 h 11059"/>
                    <a:gd name="connsiteX3" fmla="*/ 2114 w 3322"/>
                    <a:gd name="connsiteY3" fmla="*/ 11060 h 11059"/>
                    <a:gd name="connsiteX4" fmla="*/ 3322 w 3322"/>
                    <a:gd name="connsiteY4" fmla="*/ 1395 h 11059"/>
                    <a:gd name="connsiteX5" fmla="*/ 3322 w 3322"/>
                    <a:gd name="connsiteY5" fmla="*/ 1395 h 1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2" h="11059">
                      <a:moveTo>
                        <a:pt x="3322" y="1395"/>
                      </a:moveTo>
                      <a:cubicBezTo>
                        <a:pt x="3322" y="187"/>
                        <a:pt x="2114" y="-1021"/>
                        <a:pt x="906" y="1395"/>
                      </a:cubicBezTo>
                      <a:cubicBezTo>
                        <a:pt x="-302" y="3811"/>
                        <a:pt x="-302" y="8644"/>
                        <a:pt x="906" y="11060"/>
                      </a:cubicBezTo>
                      <a:cubicBezTo>
                        <a:pt x="906" y="11060"/>
                        <a:pt x="906" y="11060"/>
                        <a:pt x="2114" y="11060"/>
                      </a:cubicBezTo>
                      <a:cubicBezTo>
                        <a:pt x="3322" y="8644"/>
                        <a:pt x="3322" y="3811"/>
                        <a:pt x="3322" y="1395"/>
                      </a:cubicBezTo>
                      <a:lnTo>
                        <a:pt x="3322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3" name="Freeform 988"/>
                <p:cNvSpPr/>
                <p:nvPr/>
              </p:nvSpPr>
              <p:spPr>
                <a:xfrm>
                  <a:off x="11086754" y="4435538"/>
                  <a:ext cx="3954" cy="10274"/>
                </a:xfrm>
                <a:custGeom>
                  <a:avLst/>
                  <a:gdLst>
                    <a:gd name="connsiteX0" fmla="*/ 1209 w 3954"/>
                    <a:gd name="connsiteY0" fmla="*/ 1317 h 10274"/>
                    <a:gd name="connsiteX1" fmla="*/ 0 w 3954"/>
                    <a:gd name="connsiteY1" fmla="*/ 8566 h 10274"/>
                    <a:gd name="connsiteX2" fmla="*/ 2416 w 3954"/>
                    <a:gd name="connsiteY2" fmla="*/ 9774 h 10274"/>
                    <a:gd name="connsiteX3" fmla="*/ 3625 w 3954"/>
                    <a:gd name="connsiteY3" fmla="*/ 2525 h 10274"/>
                    <a:gd name="connsiteX4" fmla="*/ 1209 w 3954"/>
                    <a:gd name="connsiteY4" fmla="*/ 1317 h 10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4" h="10274">
                      <a:moveTo>
                        <a:pt x="1209" y="1317"/>
                      </a:moveTo>
                      <a:cubicBezTo>
                        <a:pt x="0" y="3733"/>
                        <a:pt x="0" y="6150"/>
                        <a:pt x="0" y="8566"/>
                      </a:cubicBezTo>
                      <a:cubicBezTo>
                        <a:pt x="0" y="9774"/>
                        <a:pt x="1209" y="10982"/>
                        <a:pt x="2416" y="9774"/>
                      </a:cubicBezTo>
                      <a:cubicBezTo>
                        <a:pt x="3625" y="7358"/>
                        <a:pt x="3625" y="4941"/>
                        <a:pt x="3625" y="2525"/>
                      </a:cubicBezTo>
                      <a:cubicBezTo>
                        <a:pt x="4833" y="109"/>
                        <a:pt x="2416" y="-1099"/>
                        <a:pt x="1209" y="13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4" name="Freeform 989"/>
                <p:cNvSpPr/>
                <p:nvPr/>
              </p:nvSpPr>
              <p:spPr>
                <a:xfrm>
                  <a:off x="11144415" y="4417196"/>
                  <a:ext cx="5161" cy="5161"/>
                </a:xfrm>
                <a:custGeom>
                  <a:avLst/>
                  <a:gdLst>
                    <a:gd name="connsiteX0" fmla="*/ 2745 w 5161"/>
                    <a:gd name="connsiteY0" fmla="*/ 329 h 5161"/>
                    <a:gd name="connsiteX1" fmla="*/ 329 w 5161"/>
                    <a:gd name="connsiteY1" fmla="*/ 2745 h 5161"/>
                    <a:gd name="connsiteX2" fmla="*/ 2745 w 5161"/>
                    <a:gd name="connsiteY2" fmla="*/ 5162 h 5161"/>
                    <a:gd name="connsiteX3" fmla="*/ 3954 w 5161"/>
                    <a:gd name="connsiteY3" fmla="*/ 5162 h 5161"/>
                    <a:gd name="connsiteX4" fmla="*/ 5162 w 5161"/>
                    <a:gd name="connsiteY4" fmla="*/ 3954 h 5161"/>
                    <a:gd name="connsiteX5" fmla="*/ 2745 w 5161"/>
                    <a:gd name="connsiteY5" fmla="*/ 329 h 5161"/>
                    <a:gd name="connsiteX6" fmla="*/ 2745 w 5161"/>
                    <a:gd name="connsiteY6" fmla="*/ 329 h 5161"/>
                    <a:gd name="connsiteX7" fmla="*/ 2745 w 5161"/>
                    <a:gd name="connsiteY7" fmla="*/ 329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61" h="5161">
                      <a:moveTo>
                        <a:pt x="2745" y="329"/>
                      </a:moveTo>
                      <a:cubicBezTo>
                        <a:pt x="1537" y="-879"/>
                        <a:pt x="-879" y="1537"/>
                        <a:pt x="329" y="2745"/>
                      </a:cubicBezTo>
                      <a:cubicBezTo>
                        <a:pt x="1537" y="3954"/>
                        <a:pt x="1537" y="3954"/>
                        <a:pt x="2745" y="5162"/>
                      </a:cubicBezTo>
                      <a:cubicBezTo>
                        <a:pt x="2745" y="5162"/>
                        <a:pt x="2745" y="5162"/>
                        <a:pt x="3954" y="5162"/>
                      </a:cubicBezTo>
                      <a:cubicBezTo>
                        <a:pt x="5162" y="5162"/>
                        <a:pt x="5162" y="3954"/>
                        <a:pt x="5162" y="3954"/>
                      </a:cubicBezTo>
                      <a:cubicBezTo>
                        <a:pt x="5162" y="2745"/>
                        <a:pt x="5162" y="1537"/>
                        <a:pt x="2745" y="329"/>
                      </a:cubicBezTo>
                      <a:lnTo>
                        <a:pt x="2745" y="329"/>
                      </a:lnTo>
                      <a:lnTo>
                        <a:pt x="2745" y="3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5" name="Freeform 990"/>
                <p:cNvSpPr/>
                <p:nvPr/>
              </p:nvSpPr>
              <p:spPr>
                <a:xfrm>
                  <a:off x="11155919" y="4376449"/>
                  <a:ext cx="3020" cy="6946"/>
                </a:xfrm>
                <a:custGeom>
                  <a:avLst/>
                  <a:gdLst>
                    <a:gd name="connsiteX0" fmla="*/ 2114 w 3020"/>
                    <a:gd name="connsiteY0" fmla="*/ 6041 h 6946"/>
                    <a:gd name="connsiteX1" fmla="*/ 2114 w 3020"/>
                    <a:gd name="connsiteY1" fmla="*/ 0 h 6946"/>
                    <a:gd name="connsiteX2" fmla="*/ 906 w 3020"/>
                    <a:gd name="connsiteY2" fmla="*/ 0 h 6946"/>
                    <a:gd name="connsiteX3" fmla="*/ 906 w 3020"/>
                    <a:gd name="connsiteY3" fmla="*/ 6041 h 6946"/>
                    <a:gd name="connsiteX4" fmla="*/ 2114 w 3020"/>
                    <a:gd name="connsiteY4" fmla="*/ 6041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20" h="6946">
                      <a:moveTo>
                        <a:pt x="2114" y="6041"/>
                      </a:moveTo>
                      <a:cubicBezTo>
                        <a:pt x="3322" y="3624"/>
                        <a:pt x="3322" y="1208"/>
                        <a:pt x="2114" y="0"/>
                      </a:cubicBezTo>
                      <a:cubicBezTo>
                        <a:pt x="2114" y="0"/>
                        <a:pt x="906" y="0"/>
                        <a:pt x="906" y="0"/>
                      </a:cubicBezTo>
                      <a:cubicBezTo>
                        <a:pt x="-302" y="1208"/>
                        <a:pt x="-302" y="4832"/>
                        <a:pt x="906" y="6041"/>
                      </a:cubicBezTo>
                      <a:cubicBezTo>
                        <a:pt x="906" y="7248"/>
                        <a:pt x="2114" y="7248"/>
                        <a:pt x="2114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6" name="Freeform 991"/>
                <p:cNvSpPr/>
                <p:nvPr/>
              </p:nvSpPr>
              <p:spPr>
                <a:xfrm>
                  <a:off x="11180194" y="4401660"/>
                  <a:ext cx="3511" cy="7105"/>
                </a:xfrm>
                <a:custGeom>
                  <a:avLst/>
                  <a:gdLst>
                    <a:gd name="connsiteX0" fmla="*/ 3210 w 3511"/>
                    <a:gd name="connsiteY0" fmla="*/ 6199 h 7105"/>
                    <a:gd name="connsiteX1" fmla="*/ 2002 w 3511"/>
                    <a:gd name="connsiteY1" fmla="*/ 159 h 7105"/>
                    <a:gd name="connsiteX2" fmla="*/ 794 w 3511"/>
                    <a:gd name="connsiteY2" fmla="*/ 6199 h 7105"/>
                    <a:gd name="connsiteX3" fmla="*/ 3210 w 3511"/>
                    <a:gd name="connsiteY3" fmla="*/ 6199 h 7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11" h="7105">
                      <a:moveTo>
                        <a:pt x="3210" y="6199"/>
                      </a:moveTo>
                      <a:cubicBezTo>
                        <a:pt x="3210" y="4992"/>
                        <a:pt x="4418" y="-1049"/>
                        <a:pt x="2002" y="159"/>
                      </a:cubicBezTo>
                      <a:cubicBezTo>
                        <a:pt x="-415" y="159"/>
                        <a:pt x="-415" y="4992"/>
                        <a:pt x="794" y="6199"/>
                      </a:cubicBezTo>
                      <a:cubicBezTo>
                        <a:pt x="2002" y="7408"/>
                        <a:pt x="3210" y="7408"/>
                        <a:pt x="3210" y="619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7" name="Freeform 992"/>
                <p:cNvSpPr/>
                <p:nvPr/>
              </p:nvSpPr>
              <p:spPr>
                <a:xfrm>
                  <a:off x="11170822" y="4348662"/>
                  <a:ext cx="8542" cy="6283"/>
                </a:xfrm>
                <a:custGeom>
                  <a:avLst/>
                  <a:gdLst>
                    <a:gd name="connsiteX0" fmla="*/ 6541 w 8542"/>
                    <a:gd name="connsiteY0" fmla="*/ 6041 h 6283"/>
                    <a:gd name="connsiteX1" fmla="*/ 7749 w 8542"/>
                    <a:gd name="connsiteY1" fmla="*/ 2416 h 6283"/>
                    <a:gd name="connsiteX2" fmla="*/ 1709 w 8542"/>
                    <a:gd name="connsiteY2" fmla="*/ 0 h 6283"/>
                    <a:gd name="connsiteX3" fmla="*/ 500 w 8542"/>
                    <a:gd name="connsiteY3" fmla="*/ 2416 h 6283"/>
                    <a:gd name="connsiteX4" fmla="*/ 6541 w 8542"/>
                    <a:gd name="connsiteY4" fmla="*/ 6041 h 6283"/>
                    <a:gd name="connsiteX5" fmla="*/ 6541 w 8542"/>
                    <a:gd name="connsiteY5" fmla="*/ 6041 h 6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2" h="6283">
                      <a:moveTo>
                        <a:pt x="6541" y="6041"/>
                      </a:moveTo>
                      <a:cubicBezTo>
                        <a:pt x="8957" y="7249"/>
                        <a:pt x="8957" y="3625"/>
                        <a:pt x="7749" y="2416"/>
                      </a:cubicBezTo>
                      <a:cubicBezTo>
                        <a:pt x="5333" y="1208"/>
                        <a:pt x="4125" y="1208"/>
                        <a:pt x="1709" y="0"/>
                      </a:cubicBezTo>
                      <a:cubicBezTo>
                        <a:pt x="500" y="0"/>
                        <a:pt x="-708" y="2416"/>
                        <a:pt x="500" y="2416"/>
                      </a:cubicBezTo>
                      <a:cubicBezTo>
                        <a:pt x="1709" y="3625"/>
                        <a:pt x="4125" y="4832"/>
                        <a:pt x="6541" y="6041"/>
                      </a:cubicBezTo>
                      <a:lnTo>
                        <a:pt x="6541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8" name="Freeform 993"/>
                <p:cNvSpPr/>
                <p:nvPr/>
              </p:nvSpPr>
              <p:spPr>
                <a:xfrm>
                  <a:off x="11236864" y="4395779"/>
                  <a:ext cx="5738" cy="3811"/>
                </a:xfrm>
                <a:custGeom>
                  <a:avLst/>
                  <a:gdLst>
                    <a:gd name="connsiteX0" fmla="*/ 5739 w 5738"/>
                    <a:gd name="connsiteY0" fmla="*/ 2416 h 3811"/>
                    <a:gd name="connsiteX1" fmla="*/ 906 w 5738"/>
                    <a:gd name="connsiteY1" fmla="*/ 0 h 3811"/>
                    <a:gd name="connsiteX2" fmla="*/ 906 w 5738"/>
                    <a:gd name="connsiteY2" fmla="*/ 2416 h 3811"/>
                    <a:gd name="connsiteX3" fmla="*/ 5739 w 5738"/>
                    <a:gd name="connsiteY3" fmla="*/ 2416 h 3811"/>
                    <a:gd name="connsiteX4" fmla="*/ 5739 w 5738"/>
                    <a:gd name="connsiteY4" fmla="*/ 2416 h 3811"/>
                    <a:gd name="connsiteX5" fmla="*/ 5739 w 5738"/>
                    <a:gd name="connsiteY5" fmla="*/ 2416 h 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8" h="3811">
                      <a:moveTo>
                        <a:pt x="5739" y="2416"/>
                      </a:moveTo>
                      <a:cubicBezTo>
                        <a:pt x="5739" y="0"/>
                        <a:pt x="3322" y="0"/>
                        <a:pt x="906" y="0"/>
                      </a:cubicBezTo>
                      <a:cubicBezTo>
                        <a:pt x="-302" y="0"/>
                        <a:pt x="-302" y="2416"/>
                        <a:pt x="906" y="2416"/>
                      </a:cubicBezTo>
                      <a:cubicBezTo>
                        <a:pt x="3322" y="3625"/>
                        <a:pt x="4531" y="4833"/>
                        <a:pt x="5739" y="2416"/>
                      </a:cubicBezTo>
                      <a:cubicBezTo>
                        <a:pt x="5739" y="3625"/>
                        <a:pt x="5739" y="3625"/>
                        <a:pt x="5739" y="2416"/>
                      </a:cubicBezTo>
                      <a:lnTo>
                        <a:pt x="5739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9" name="Freeform 994"/>
                <p:cNvSpPr/>
                <p:nvPr/>
              </p:nvSpPr>
              <p:spPr>
                <a:xfrm>
                  <a:off x="11246227" y="4409068"/>
                  <a:ext cx="5075" cy="3624"/>
                </a:xfrm>
                <a:custGeom>
                  <a:avLst/>
                  <a:gdLst>
                    <a:gd name="connsiteX0" fmla="*/ 1209 w 5075"/>
                    <a:gd name="connsiteY0" fmla="*/ 0 h 3624"/>
                    <a:gd name="connsiteX1" fmla="*/ 0 w 5075"/>
                    <a:gd name="connsiteY1" fmla="*/ 2416 h 3624"/>
                    <a:gd name="connsiteX2" fmla="*/ 3624 w 5075"/>
                    <a:gd name="connsiteY2" fmla="*/ 3625 h 3624"/>
                    <a:gd name="connsiteX3" fmla="*/ 4833 w 5075"/>
                    <a:gd name="connsiteY3" fmla="*/ 2416 h 3624"/>
                    <a:gd name="connsiteX4" fmla="*/ 1209 w 5075"/>
                    <a:gd name="connsiteY4" fmla="*/ 0 h 3624"/>
                    <a:gd name="connsiteX5" fmla="*/ 1209 w 5075"/>
                    <a:gd name="connsiteY5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5" h="3624">
                      <a:moveTo>
                        <a:pt x="1209" y="0"/>
                      </a:move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1209" y="3625"/>
                        <a:pt x="2416" y="3625"/>
                        <a:pt x="3624" y="3625"/>
                      </a:cubicBezTo>
                      <a:cubicBezTo>
                        <a:pt x="3624" y="3625"/>
                        <a:pt x="4833" y="3625"/>
                        <a:pt x="4833" y="2416"/>
                      </a:cubicBezTo>
                      <a:cubicBezTo>
                        <a:pt x="6041" y="0"/>
                        <a:pt x="2416" y="1208"/>
                        <a:pt x="1209" y="0"/>
                      </a:cubicBezTo>
                      <a:lnTo>
                        <a:pt x="12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0" name="Freeform 995"/>
                <p:cNvSpPr/>
                <p:nvPr/>
              </p:nvSpPr>
              <p:spPr>
                <a:xfrm>
                  <a:off x="11230521" y="4384906"/>
                  <a:ext cx="4832" cy="3624"/>
                </a:xfrm>
                <a:custGeom>
                  <a:avLst/>
                  <a:gdLst>
                    <a:gd name="connsiteX0" fmla="*/ 1208 w 4832"/>
                    <a:gd name="connsiteY0" fmla="*/ 0 h 3624"/>
                    <a:gd name="connsiteX1" fmla="*/ 1208 w 4832"/>
                    <a:gd name="connsiteY1" fmla="*/ 0 h 3624"/>
                    <a:gd name="connsiteX2" fmla="*/ 0 w 4832"/>
                    <a:gd name="connsiteY2" fmla="*/ 1208 h 3624"/>
                    <a:gd name="connsiteX3" fmla="*/ 0 w 4832"/>
                    <a:gd name="connsiteY3" fmla="*/ 3625 h 3624"/>
                    <a:gd name="connsiteX4" fmla="*/ 0 w 4832"/>
                    <a:gd name="connsiteY4" fmla="*/ 3625 h 3624"/>
                    <a:gd name="connsiteX5" fmla="*/ 0 w 4832"/>
                    <a:gd name="connsiteY5" fmla="*/ 3625 h 3624"/>
                    <a:gd name="connsiteX6" fmla="*/ 3624 w 4832"/>
                    <a:gd name="connsiteY6" fmla="*/ 3625 h 3624"/>
                    <a:gd name="connsiteX7" fmla="*/ 3624 w 4832"/>
                    <a:gd name="connsiteY7" fmla="*/ 3625 h 3624"/>
                    <a:gd name="connsiteX8" fmla="*/ 4833 w 4832"/>
                    <a:gd name="connsiteY8" fmla="*/ 1208 h 3624"/>
                    <a:gd name="connsiteX9" fmla="*/ 3624 w 4832"/>
                    <a:gd name="connsiteY9" fmla="*/ 0 h 3624"/>
                    <a:gd name="connsiteX10" fmla="*/ 1208 w 4832"/>
                    <a:gd name="connsiteY10" fmla="*/ 0 h 3624"/>
                    <a:gd name="connsiteX11" fmla="*/ 1208 w 4832"/>
                    <a:gd name="connsiteY11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32" h="3624">
                      <a:moveTo>
                        <a:pt x="1208" y="0"/>
                      </a:moveTo>
                      <a:cubicBezTo>
                        <a:pt x="0" y="0"/>
                        <a:pt x="0" y="0"/>
                        <a:pt x="1208" y="0"/>
                      </a:cubicBezTo>
                      <a:cubicBezTo>
                        <a:pt x="0" y="1208"/>
                        <a:pt x="0" y="1208"/>
                        <a:pt x="0" y="1208"/>
                      </a:cubicBezTo>
                      <a:cubicBezTo>
                        <a:pt x="0" y="1208"/>
                        <a:pt x="0" y="2416"/>
                        <a:pt x="0" y="3625"/>
                      </a:cubicBezTo>
                      <a:cubicBezTo>
                        <a:pt x="0" y="3625"/>
                        <a:pt x="0" y="3625"/>
                        <a:pt x="0" y="3625"/>
                      </a:cubicBezTo>
                      <a:cubicBezTo>
                        <a:pt x="0" y="3625"/>
                        <a:pt x="0" y="3625"/>
                        <a:pt x="0" y="3625"/>
                      </a:cubicBezTo>
                      <a:cubicBezTo>
                        <a:pt x="1208" y="3625"/>
                        <a:pt x="2416" y="3625"/>
                        <a:pt x="3624" y="3625"/>
                      </a:cubicBezTo>
                      <a:cubicBezTo>
                        <a:pt x="3624" y="3625"/>
                        <a:pt x="3624" y="3625"/>
                        <a:pt x="3624" y="3625"/>
                      </a:cubicBezTo>
                      <a:cubicBezTo>
                        <a:pt x="4833" y="3625"/>
                        <a:pt x="4833" y="2416"/>
                        <a:pt x="4833" y="1208"/>
                      </a:cubicBezTo>
                      <a:cubicBezTo>
                        <a:pt x="4833" y="1208"/>
                        <a:pt x="4833" y="0"/>
                        <a:pt x="3624" y="0"/>
                      </a:cubicBezTo>
                      <a:cubicBezTo>
                        <a:pt x="2416" y="0"/>
                        <a:pt x="1208" y="0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1" name="Freeform 996"/>
                <p:cNvSpPr/>
                <p:nvPr/>
              </p:nvSpPr>
              <p:spPr>
                <a:xfrm>
                  <a:off x="11216326" y="4375241"/>
                  <a:ext cx="8154" cy="3624"/>
                </a:xfrm>
                <a:custGeom>
                  <a:avLst/>
                  <a:gdLst>
                    <a:gd name="connsiteX0" fmla="*/ 906 w 8154"/>
                    <a:gd name="connsiteY0" fmla="*/ 0 h 3624"/>
                    <a:gd name="connsiteX1" fmla="*/ 906 w 8154"/>
                    <a:gd name="connsiteY1" fmla="*/ 2416 h 3624"/>
                    <a:gd name="connsiteX2" fmla="*/ 4531 w 8154"/>
                    <a:gd name="connsiteY2" fmla="*/ 3624 h 3624"/>
                    <a:gd name="connsiteX3" fmla="*/ 5738 w 8154"/>
                    <a:gd name="connsiteY3" fmla="*/ 3624 h 3624"/>
                    <a:gd name="connsiteX4" fmla="*/ 8155 w 8154"/>
                    <a:gd name="connsiteY4" fmla="*/ 2416 h 3624"/>
                    <a:gd name="connsiteX5" fmla="*/ 6947 w 8154"/>
                    <a:gd name="connsiteY5" fmla="*/ 0 h 3624"/>
                    <a:gd name="connsiteX6" fmla="*/ 906 w 8154"/>
                    <a:gd name="connsiteY6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54" h="3624">
                      <a:moveTo>
                        <a:pt x="906" y="0"/>
                      </a:move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2114" y="3624"/>
                        <a:pt x="3322" y="3624"/>
                        <a:pt x="4531" y="3624"/>
                      </a:cubicBezTo>
                      <a:cubicBezTo>
                        <a:pt x="4531" y="3624"/>
                        <a:pt x="5738" y="3624"/>
                        <a:pt x="5738" y="3624"/>
                      </a:cubicBezTo>
                      <a:cubicBezTo>
                        <a:pt x="6947" y="3624"/>
                        <a:pt x="8155" y="3624"/>
                        <a:pt x="8155" y="2416"/>
                      </a:cubicBezTo>
                      <a:cubicBezTo>
                        <a:pt x="8155" y="1208"/>
                        <a:pt x="8155" y="0"/>
                        <a:pt x="6947" y="0"/>
                      </a:cubicBezTo>
                      <a:cubicBezTo>
                        <a:pt x="5738" y="0"/>
                        <a:pt x="2114" y="0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2" name="Freeform 997"/>
                <p:cNvSpPr/>
                <p:nvPr/>
              </p:nvSpPr>
              <p:spPr>
                <a:xfrm>
                  <a:off x="11219111" y="4430814"/>
                  <a:ext cx="2953" cy="7248"/>
                </a:xfrm>
                <a:custGeom>
                  <a:avLst/>
                  <a:gdLst>
                    <a:gd name="connsiteX0" fmla="*/ 1745 w 2953"/>
                    <a:gd name="connsiteY0" fmla="*/ 7248 h 7248"/>
                    <a:gd name="connsiteX1" fmla="*/ 1745 w 2953"/>
                    <a:gd name="connsiteY1" fmla="*/ 7248 h 7248"/>
                    <a:gd name="connsiteX2" fmla="*/ 2953 w 2953"/>
                    <a:gd name="connsiteY2" fmla="*/ 2416 h 7248"/>
                    <a:gd name="connsiteX3" fmla="*/ 2953 w 2953"/>
                    <a:gd name="connsiteY3" fmla="*/ 1208 h 7248"/>
                    <a:gd name="connsiteX4" fmla="*/ 1745 w 2953"/>
                    <a:gd name="connsiteY4" fmla="*/ 0 h 7248"/>
                    <a:gd name="connsiteX5" fmla="*/ 1745 w 2953"/>
                    <a:gd name="connsiteY5" fmla="*/ 0 h 7248"/>
                    <a:gd name="connsiteX6" fmla="*/ 1745 w 2953"/>
                    <a:gd name="connsiteY6" fmla="*/ 0 h 7248"/>
                    <a:gd name="connsiteX7" fmla="*/ 537 w 2953"/>
                    <a:gd name="connsiteY7" fmla="*/ 0 h 7248"/>
                    <a:gd name="connsiteX8" fmla="*/ 537 w 2953"/>
                    <a:gd name="connsiteY8" fmla="*/ 4832 h 7248"/>
                    <a:gd name="connsiteX9" fmla="*/ 1745 w 2953"/>
                    <a:gd name="connsiteY9" fmla="*/ 7248 h 7248"/>
                    <a:gd name="connsiteX10" fmla="*/ 1745 w 2953"/>
                    <a:gd name="connsiteY10" fmla="*/ 7248 h 7248"/>
                    <a:gd name="connsiteX11" fmla="*/ 1745 w 2953"/>
                    <a:gd name="connsiteY11" fmla="*/ 724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53" h="7248">
                      <a:moveTo>
                        <a:pt x="1745" y="7248"/>
                      </a:moveTo>
                      <a:cubicBezTo>
                        <a:pt x="1745" y="7248"/>
                        <a:pt x="2953" y="7248"/>
                        <a:pt x="1745" y="7248"/>
                      </a:cubicBezTo>
                      <a:cubicBezTo>
                        <a:pt x="2953" y="4832"/>
                        <a:pt x="2953" y="3624"/>
                        <a:pt x="2953" y="2416"/>
                      </a:cubicBezTo>
                      <a:cubicBezTo>
                        <a:pt x="2953" y="2416"/>
                        <a:pt x="2953" y="1208"/>
                        <a:pt x="2953" y="1208"/>
                      </a:cubicBezTo>
                      <a:cubicBezTo>
                        <a:pt x="2953" y="1208"/>
                        <a:pt x="2953" y="0"/>
                        <a:pt x="1745" y="0"/>
                      </a:cubicBezTo>
                      <a:cubicBezTo>
                        <a:pt x="1745" y="0"/>
                        <a:pt x="1745" y="0"/>
                        <a:pt x="1745" y="0"/>
                      </a:cubicBezTo>
                      <a:lnTo>
                        <a:pt x="1745" y="0"/>
                      </a:lnTo>
                      <a:cubicBezTo>
                        <a:pt x="1745" y="0"/>
                        <a:pt x="537" y="0"/>
                        <a:pt x="537" y="0"/>
                      </a:cubicBezTo>
                      <a:cubicBezTo>
                        <a:pt x="-671" y="1208"/>
                        <a:pt x="537" y="3624"/>
                        <a:pt x="537" y="4832"/>
                      </a:cubicBezTo>
                      <a:cubicBezTo>
                        <a:pt x="1745" y="4832"/>
                        <a:pt x="1745" y="6041"/>
                        <a:pt x="1745" y="7248"/>
                      </a:cubicBezTo>
                      <a:cubicBezTo>
                        <a:pt x="1745" y="7248"/>
                        <a:pt x="1745" y="7248"/>
                        <a:pt x="1745" y="7248"/>
                      </a:cubicBezTo>
                      <a:lnTo>
                        <a:pt x="1745" y="724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3" name="Freeform 998"/>
                <p:cNvSpPr/>
                <p:nvPr/>
              </p:nvSpPr>
              <p:spPr>
                <a:xfrm>
                  <a:off x="11362878" y="4065718"/>
                  <a:ext cx="3987" cy="5075"/>
                </a:xfrm>
                <a:custGeom>
                  <a:avLst/>
                  <a:gdLst>
                    <a:gd name="connsiteX0" fmla="*/ 537 w 3987"/>
                    <a:gd name="connsiteY0" fmla="*/ 5076 h 5075"/>
                    <a:gd name="connsiteX1" fmla="*/ 2953 w 3987"/>
                    <a:gd name="connsiteY1" fmla="*/ 3867 h 5075"/>
                    <a:gd name="connsiteX2" fmla="*/ 1745 w 3987"/>
                    <a:gd name="connsiteY2" fmla="*/ 243 h 5075"/>
                    <a:gd name="connsiteX3" fmla="*/ 537 w 3987"/>
                    <a:gd name="connsiteY3" fmla="*/ 2660 h 5075"/>
                    <a:gd name="connsiteX4" fmla="*/ 537 w 3987"/>
                    <a:gd name="connsiteY4" fmla="*/ 5076 h 5075"/>
                    <a:gd name="connsiteX5" fmla="*/ 537 w 3987"/>
                    <a:gd name="connsiteY5" fmla="*/ 5076 h 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87" h="5075">
                      <a:moveTo>
                        <a:pt x="537" y="5076"/>
                      </a:moveTo>
                      <a:cubicBezTo>
                        <a:pt x="1745" y="5076"/>
                        <a:pt x="1745" y="5076"/>
                        <a:pt x="2953" y="3867"/>
                      </a:cubicBezTo>
                      <a:cubicBezTo>
                        <a:pt x="5370" y="2660"/>
                        <a:pt x="2953" y="-965"/>
                        <a:pt x="1745" y="243"/>
                      </a:cubicBezTo>
                      <a:cubicBezTo>
                        <a:pt x="537" y="1451"/>
                        <a:pt x="537" y="1451"/>
                        <a:pt x="537" y="2660"/>
                      </a:cubicBezTo>
                      <a:cubicBezTo>
                        <a:pt x="-671" y="3867"/>
                        <a:pt x="537" y="5076"/>
                        <a:pt x="537" y="5076"/>
                      </a:cubicBezTo>
                      <a:lnTo>
                        <a:pt x="537" y="507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4" name="Freeform 999"/>
                <p:cNvSpPr/>
                <p:nvPr/>
              </p:nvSpPr>
              <p:spPr>
                <a:xfrm>
                  <a:off x="11400866" y="4091007"/>
                  <a:ext cx="4832" cy="5157"/>
                </a:xfrm>
                <a:custGeom>
                  <a:avLst/>
                  <a:gdLst>
                    <a:gd name="connsiteX0" fmla="*/ 0 w 4832"/>
                    <a:gd name="connsiteY0" fmla="*/ 3949 h 5157"/>
                    <a:gd name="connsiteX1" fmla="*/ 1209 w 4832"/>
                    <a:gd name="connsiteY1" fmla="*/ 5158 h 5157"/>
                    <a:gd name="connsiteX2" fmla="*/ 4833 w 4832"/>
                    <a:gd name="connsiteY2" fmla="*/ 2741 h 5157"/>
                    <a:gd name="connsiteX3" fmla="*/ 4833 w 4832"/>
                    <a:gd name="connsiteY3" fmla="*/ 1533 h 5157"/>
                    <a:gd name="connsiteX4" fmla="*/ 0 w 4832"/>
                    <a:gd name="connsiteY4" fmla="*/ 3949 h 5157"/>
                    <a:gd name="connsiteX5" fmla="*/ 0 w 4832"/>
                    <a:gd name="connsiteY5" fmla="*/ 3949 h 5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5157">
                      <a:moveTo>
                        <a:pt x="0" y="3949"/>
                      </a:moveTo>
                      <a:cubicBezTo>
                        <a:pt x="0" y="5158"/>
                        <a:pt x="1209" y="5158"/>
                        <a:pt x="1209" y="5158"/>
                      </a:cubicBezTo>
                      <a:cubicBezTo>
                        <a:pt x="2416" y="3949"/>
                        <a:pt x="3625" y="3949"/>
                        <a:pt x="4833" y="2741"/>
                      </a:cubicBezTo>
                      <a:cubicBezTo>
                        <a:pt x="4833" y="2741"/>
                        <a:pt x="4833" y="1533"/>
                        <a:pt x="4833" y="1533"/>
                      </a:cubicBezTo>
                      <a:cubicBezTo>
                        <a:pt x="2416" y="-2091"/>
                        <a:pt x="0" y="1533"/>
                        <a:pt x="0" y="3949"/>
                      </a:cubicBezTo>
                      <a:lnTo>
                        <a:pt x="0" y="39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5" name="Freeform 1000"/>
                <p:cNvSpPr/>
                <p:nvPr/>
              </p:nvSpPr>
              <p:spPr>
                <a:xfrm>
                  <a:off x="11425908" y="4103413"/>
                  <a:ext cx="4453" cy="7248"/>
                </a:xfrm>
                <a:custGeom>
                  <a:avLst/>
                  <a:gdLst>
                    <a:gd name="connsiteX0" fmla="*/ 2746 w 4453"/>
                    <a:gd name="connsiteY0" fmla="*/ 0 h 7248"/>
                    <a:gd name="connsiteX1" fmla="*/ 329 w 4453"/>
                    <a:gd name="connsiteY1" fmla="*/ 6041 h 7248"/>
                    <a:gd name="connsiteX2" fmla="*/ 1537 w 4453"/>
                    <a:gd name="connsiteY2" fmla="*/ 7249 h 7248"/>
                    <a:gd name="connsiteX3" fmla="*/ 3954 w 4453"/>
                    <a:gd name="connsiteY3" fmla="*/ 2416 h 7248"/>
                    <a:gd name="connsiteX4" fmla="*/ 2746 w 4453"/>
                    <a:gd name="connsiteY4" fmla="*/ 0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53" h="7248">
                      <a:moveTo>
                        <a:pt x="2746" y="0"/>
                      </a:moveTo>
                      <a:cubicBezTo>
                        <a:pt x="1537" y="1208"/>
                        <a:pt x="-879" y="3624"/>
                        <a:pt x="329" y="6041"/>
                      </a:cubicBezTo>
                      <a:cubicBezTo>
                        <a:pt x="329" y="6041"/>
                        <a:pt x="1537" y="7249"/>
                        <a:pt x="1537" y="7249"/>
                      </a:cubicBezTo>
                      <a:cubicBezTo>
                        <a:pt x="2746" y="6041"/>
                        <a:pt x="3954" y="3624"/>
                        <a:pt x="3954" y="2416"/>
                      </a:cubicBezTo>
                      <a:cubicBezTo>
                        <a:pt x="5162" y="0"/>
                        <a:pt x="3954" y="0"/>
                        <a:pt x="27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6" name="Freeform 1001"/>
                <p:cNvSpPr/>
                <p:nvPr/>
              </p:nvSpPr>
              <p:spPr>
                <a:xfrm>
                  <a:off x="11431465" y="4110662"/>
                  <a:ext cx="4135" cy="5499"/>
                </a:xfrm>
                <a:custGeom>
                  <a:avLst/>
                  <a:gdLst>
                    <a:gd name="connsiteX0" fmla="*/ 813 w 4135"/>
                    <a:gd name="connsiteY0" fmla="*/ 1208 h 5499"/>
                    <a:gd name="connsiteX1" fmla="*/ 3229 w 4135"/>
                    <a:gd name="connsiteY1" fmla="*/ 4832 h 5499"/>
                    <a:gd name="connsiteX2" fmla="*/ 3229 w 4135"/>
                    <a:gd name="connsiteY2" fmla="*/ 0 h 5499"/>
                    <a:gd name="connsiteX3" fmla="*/ 2021 w 4135"/>
                    <a:gd name="connsiteY3" fmla="*/ 0 h 5499"/>
                    <a:gd name="connsiteX4" fmla="*/ 813 w 4135"/>
                    <a:gd name="connsiteY4" fmla="*/ 1208 h 5499"/>
                    <a:gd name="connsiteX5" fmla="*/ 813 w 4135"/>
                    <a:gd name="connsiteY5" fmla="*/ 1208 h 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35" h="5499">
                      <a:moveTo>
                        <a:pt x="813" y="1208"/>
                      </a:moveTo>
                      <a:cubicBezTo>
                        <a:pt x="-1604" y="2416"/>
                        <a:pt x="2021" y="7248"/>
                        <a:pt x="3229" y="4832"/>
                      </a:cubicBezTo>
                      <a:cubicBezTo>
                        <a:pt x="4437" y="3624"/>
                        <a:pt x="4437" y="1208"/>
                        <a:pt x="3229" y="0"/>
                      </a:cubicBezTo>
                      <a:cubicBezTo>
                        <a:pt x="3229" y="0"/>
                        <a:pt x="2021" y="0"/>
                        <a:pt x="2021" y="0"/>
                      </a:cubicBezTo>
                      <a:cubicBezTo>
                        <a:pt x="2021" y="0"/>
                        <a:pt x="2021" y="1208"/>
                        <a:pt x="813" y="1208"/>
                      </a:cubicBezTo>
                      <a:lnTo>
                        <a:pt x="813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7" name="Freeform 1002"/>
                <p:cNvSpPr/>
                <p:nvPr/>
              </p:nvSpPr>
              <p:spPr>
                <a:xfrm>
                  <a:off x="11414156" y="4103413"/>
                  <a:ext cx="6040" cy="6040"/>
                </a:xfrm>
                <a:custGeom>
                  <a:avLst/>
                  <a:gdLst>
                    <a:gd name="connsiteX0" fmla="*/ 3624 w 6040"/>
                    <a:gd name="connsiteY0" fmla="*/ 6041 h 6040"/>
                    <a:gd name="connsiteX1" fmla="*/ 6041 w 6040"/>
                    <a:gd name="connsiteY1" fmla="*/ 2416 h 6040"/>
                    <a:gd name="connsiteX2" fmla="*/ 4832 w 6040"/>
                    <a:gd name="connsiteY2" fmla="*/ 0 h 6040"/>
                    <a:gd name="connsiteX3" fmla="*/ 0 w 6040"/>
                    <a:gd name="connsiteY3" fmla="*/ 3624 h 6040"/>
                    <a:gd name="connsiteX4" fmla="*/ 0 w 6040"/>
                    <a:gd name="connsiteY4" fmla="*/ 4832 h 6040"/>
                    <a:gd name="connsiteX5" fmla="*/ 0 w 6040"/>
                    <a:gd name="connsiteY5" fmla="*/ 4832 h 6040"/>
                    <a:gd name="connsiteX6" fmla="*/ 3624 w 6040"/>
                    <a:gd name="connsiteY6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40" h="6040">
                      <a:moveTo>
                        <a:pt x="3624" y="6041"/>
                      </a:moveTo>
                      <a:cubicBezTo>
                        <a:pt x="4832" y="4832"/>
                        <a:pt x="6041" y="3624"/>
                        <a:pt x="6041" y="2416"/>
                      </a:cubicBezTo>
                      <a:cubicBezTo>
                        <a:pt x="6041" y="1208"/>
                        <a:pt x="6041" y="0"/>
                        <a:pt x="4832" y="0"/>
                      </a:cubicBezTo>
                      <a:cubicBezTo>
                        <a:pt x="2416" y="0"/>
                        <a:pt x="1208" y="1208"/>
                        <a:pt x="0" y="3624"/>
                      </a:cubicBezTo>
                      <a:cubicBezTo>
                        <a:pt x="0" y="3624"/>
                        <a:pt x="0" y="4832"/>
                        <a:pt x="0" y="4832"/>
                      </a:cubicBezTo>
                      <a:cubicBezTo>
                        <a:pt x="0" y="4832"/>
                        <a:pt x="0" y="4832"/>
                        <a:pt x="0" y="4832"/>
                      </a:cubicBezTo>
                      <a:cubicBezTo>
                        <a:pt x="2416" y="6041"/>
                        <a:pt x="2416" y="6041"/>
                        <a:pt x="3624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8" name="Freeform 1003"/>
                <p:cNvSpPr/>
                <p:nvPr/>
              </p:nvSpPr>
              <p:spPr>
                <a:xfrm>
                  <a:off x="11383479" y="4133616"/>
                  <a:ext cx="7015" cy="6283"/>
                </a:xfrm>
                <a:custGeom>
                  <a:avLst/>
                  <a:gdLst>
                    <a:gd name="connsiteX0" fmla="*/ 474 w 7015"/>
                    <a:gd name="connsiteY0" fmla="*/ 2416 h 6283"/>
                    <a:gd name="connsiteX1" fmla="*/ 2891 w 7015"/>
                    <a:gd name="connsiteY1" fmla="*/ 6041 h 6283"/>
                    <a:gd name="connsiteX2" fmla="*/ 6515 w 7015"/>
                    <a:gd name="connsiteY2" fmla="*/ 2416 h 6283"/>
                    <a:gd name="connsiteX3" fmla="*/ 5306 w 7015"/>
                    <a:gd name="connsiteY3" fmla="*/ 0 h 6283"/>
                    <a:gd name="connsiteX4" fmla="*/ 474 w 7015"/>
                    <a:gd name="connsiteY4" fmla="*/ 2416 h 6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15" h="6283">
                      <a:moveTo>
                        <a:pt x="474" y="2416"/>
                      </a:moveTo>
                      <a:cubicBezTo>
                        <a:pt x="-734" y="3624"/>
                        <a:pt x="474" y="7249"/>
                        <a:pt x="2891" y="6041"/>
                      </a:cubicBezTo>
                      <a:cubicBezTo>
                        <a:pt x="4098" y="4832"/>
                        <a:pt x="5306" y="3624"/>
                        <a:pt x="6515" y="2416"/>
                      </a:cubicBezTo>
                      <a:cubicBezTo>
                        <a:pt x="7723" y="1208"/>
                        <a:pt x="6515" y="0"/>
                        <a:pt x="5306" y="0"/>
                      </a:cubicBezTo>
                      <a:cubicBezTo>
                        <a:pt x="4098" y="0"/>
                        <a:pt x="1682" y="1208"/>
                        <a:pt x="474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9" name="Freeform 1004"/>
                <p:cNvSpPr/>
                <p:nvPr/>
              </p:nvSpPr>
              <p:spPr>
                <a:xfrm>
                  <a:off x="11421404" y="4050256"/>
                  <a:ext cx="2416" cy="3624"/>
                </a:xfrm>
                <a:custGeom>
                  <a:avLst/>
                  <a:gdLst>
                    <a:gd name="connsiteX0" fmla="*/ 2416 w 2416"/>
                    <a:gd name="connsiteY0" fmla="*/ 1208 h 3624"/>
                    <a:gd name="connsiteX1" fmla="*/ 2416 w 2416"/>
                    <a:gd name="connsiteY1" fmla="*/ 1208 h 3624"/>
                    <a:gd name="connsiteX2" fmla="*/ 1209 w 2416"/>
                    <a:gd name="connsiteY2" fmla="*/ 0 h 3624"/>
                    <a:gd name="connsiteX3" fmla="*/ 0 w 2416"/>
                    <a:gd name="connsiteY3" fmla="*/ 1208 h 3624"/>
                    <a:gd name="connsiteX4" fmla="*/ 0 w 2416"/>
                    <a:gd name="connsiteY4" fmla="*/ 2416 h 3624"/>
                    <a:gd name="connsiteX5" fmla="*/ 1209 w 2416"/>
                    <a:gd name="connsiteY5" fmla="*/ 3624 h 3624"/>
                    <a:gd name="connsiteX6" fmla="*/ 2416 w 2416"/>
                    <a:gd name="connsiteY6" fmla="*/ 3624 h 3624"/>
                    <a:gd name="connsiteX7" fmla="*/ 2416 w 2416"/>
                    <a:gd name="connsiteY7" fmla="*/ 1208 h 3624"/>
                    <a:gd name="connsiteX8" fmla="*/ 2416 w 2416"/>
                    <a:gd name="connsiteY8" fmla="*/ 1208 h 3624"/>
                    <a:gd name="connsiteX9" fmla="*/ 2416 w 2416"/>
                    <a:gd name="connsiteY9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6" h="3624">
                      <a:moveTo>
                        <a:pt x="2416" y="1208"/>
                      </a:moveTo>
                      <a:cubicBezTo>
                        <a:pt x="2416" y="1208"/>
                        <a:pt x="2416" y="0"/>
                        <a:pt x="2416" y="1208"/>
                      </a:cubicBezTo>
                      <a:cubicBezTo>
                        <a:pt x="1209" y="0"/>
                        <a:pt x="1209" y="0"/>
                        <a:pt x="1209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0" y="1208"/>
                        <a:pt x="0" y="1208"/>
                        <a:pt x="0" y="2416"/>
                      </a:cubicBezTo>
                      <a:cubicBezTo>
                        <a:pt x="0" y="2416"/>
                        <a:pt x="0" y="3624"/>
                        <a:pt x="1209" y="3624"/>
                      </a:cubicBezTo>
                      <a:cubicBezTo>
                        <a:pt x="1209" y="3624"/>
                        <a:pt x="1209" y="3624"/>
                        <a:pt x="2416" y="3624"/>
                      </a:cubicBezTo>
                      <a:cubicBezTo>
                        <a:pt x="2416" y="3624"/>
                        <a:pt x="2416" y="2416"/>
                        <a:pt x="2416" y="1208"/>
                      </a:cubicBezTo>
                      <a:cubicBezTo>
                        <a:pt x="2416" y="1208"/>
                        <a:pt x="2416" y="1208"/>
                        <a:pt x="2416" y="1208"/>
                      </a:cubicBezTo>
                      <a:lnTo>
                        <a:pt x="2416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0" name="Freeform 1005"/>
                <p:cNvSpPr/>
                <p:nvPr/>
              </p:nvSpPr>
              <p:spPr>
                <a:xfrm>
                  <a:off x="11525303" y="4061431"/>
                  <a:ext cx="8456" cy="3322"/>
                </a:xfrm>
                <a:custGeom>
                  <a:avLst/>
                  <a:gdLst>
                    <a:gd name="connsiteX0" fmla="*/ 8456 w 8456"/>
                    <a:gd name="connsiteY0" fmla="*/ 906 h 3322"/>
                    <a:gd name="connsiteX1" fmla="*/ 0 w 8456"/>
                    <a:gd name="connsiteY1" fmla="*/ 906 h 3322"/>
                    <a:gd name="connsiteX2" fmla="*/ 0 w 8456"/>
                    <a:gd name="connsiteY2" fmla="*/ 2114 h 3322"/>
                    <a:gd name="connsiteX3" fmla="*/ 8456 w 8456"/>
                    <a:gd name="connsiteY3" fmla="*/ 3322 h 3322"/>
                    <a:gd name="connsiteX4" fmla="*/ 8456 w 8456"/>
                    <a:gd name="connsiteY4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6" h="3322">
                      <a:moveTo>
                        <a:pt x="8456" y="906"/>
                      </a:moveTo>
                      <a:cubicBezTo>
                        <a:pt x="6041" y="-302"/>
                        <a:pt x="2416" y="-302"/>
                        <a:pt x="0" y="906"/>
                      </a:cubicBezTo>
                      <a:cubicBezTo>
                        <a:pt x="0" y="906"/>
                        <a:pt x="0" y="2114"/>
                        <a:pt x="0" y="2114"/>
                      </a:cubicBezTo>
                      <a:cubicBezTo>
                        <a:pt x="2416" y="3322"/>
                        <a:pt x="6041" y="3322"/>
                        <a:pt x="8456" y="3322"/>
                      </a:cubicBezTo>
                      <a:cubicBezTo>
                        <a:pt x="8456" y="3322"/>
                        <a:pt x="8456" y="2114"/>
                        <a:pt x="8456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1" name="Freeform 1006"/>
                <p:cNvSpPr/>
                <p:nvPr/>
              </p:nvSpPr>
              <p:spPr>
                <a:xfrm>
                  <a:off x="11475770" y="4174505"/>
                  <a:ext cx="2662" cy="5128"/>
                </a:xfrm>
                <a:custGeom>
                  <a:avLst/>
                  <a:gdLst>
                    <a:gd name="connsiteX0" fmla="*/ 0 w 2662"/>
                    <a:gd name="connsiteY0" fmla="*/ 1395 h 5128"/>
                    <a:gd name="connsiteX1" fmla="*/ 0 w 2662"/>
                    <a:gd name="connsiteY1" fmla="*/ 3811 h 5128"/>
                    <a:gd name="connsiteX2" fmla="*/ 2416 w 2662"/>
                    <a:gd name="connsiteY2" fmla="*/ 2603 h 5128"/>
                    <a:gd name="connsiteX3" fmla="*/ 1209 w 2662"/>
                    <a:gd name="connsiteY3" fmla="*/ 1395 h 5128"/>
                    <a:gd name="connsiteX4" fmla="*/ 0 w 2662"/>
                    <a:gd name="connsiteY4" fmla="*/ 1395 h 5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2" h="5128">
                      <a:moveTo>
                        <a:pt x="0" y="1395"/>
                      </a:moveTo>
                      <a:cubicBezTo>
                        <a:pt x="0" y="2603"/>
                        <a:pt x="0" y="2603"/>
                        <a:pt x="0" y="3811"/>
                      </a:cubicBezTo>
                      <a:cubicBezTo>
                        <a:pt x="0" y="6228"/>
                        <a:pt x="3624" y="5019"/>
                        <a:pt x="2416" y="2603"/>
                      </a:cubicBezTo>
                      <a:cubicBezTo>
                        <a:pt x="2416" y="1395"/>
                        <a:pt x="2416" y="1395"/>
                        <a:pt x="1209" y="1395"/>
                      </a:cubicBezTo>
                      <a:cubicBezTo>
                        <a:pt x="1209" y="-1021"/>
                        <a:pt x="0" y="187"/>
                        <a:pt x="0" y="139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2" name="Freeform 1007"/>
                <p:cNvSpPr/>
                <p:nvPr/>
              </p:nvSpPr>
              <p:spPr>
                <a:xfrm>
                  <a:off x="11493892" y="4191908"/>
                  <a:ext cx="2953" cy="12685"/>
                </a:xfrm>
                <a:custGeom>
                  <a:avLst/>
                  <a:gdLst>
                    <a:gd name="connsiteX0" fmla="*/ 2416 w 2953"/>
                    <a:gd name="connsiteY0" fmla="*/ 906 h 12685"/>
                    <a:gd name="connsiteX1" fmla="*/ 2416 w 2953"/>
                    <a:gd name="connsiteY1" fmla="*/ 906 h 12685"/>
                    <a:gd name="connsiteX2" fmla="*/ 0 w 2953"/>
                    <a:gd name="connsiteY2" fmla="*/ 11779 h 12685"/>
                    <a:gd name="connsiteX3" fmla="*/ 2416 w 2953"/>
                    <a:gd name="connsiteY3" fmla="*/ 11779 h 12685"/>
                    <a:gd name="connsiteX4" fmla="*/ 2416 w 2953"/>
                    <a:gd name="connsiteY4" fmla="*/ 5739 h 12685"/>
                    <a:gd name="connsiteX5" fmla="*/ 2416 w 2953"/>
                    <a:gd name="connsiteY5" fmla="*/ 906 h 12685"/>
                    <a:gd name="connsiteX6" fmla="*/ 2416 w 2953"/>
                    <a:gd name="connsiteY6" fmla="*/ 906 h 1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3" h="12685">
                      <a:moveTo>
                        <a:pt x="2416" y="906"/>
                      </a:moveTo>
                      <a:cubicBezTo>
                        <a:pt x="2416" y="-302"/>
                        <a:pt x="2416" y="-302"/>
                        <a:pt x="2416" y="906"/>
                      </a:cubicBezTo>
                      <a:cubicBezTo>
                        <a:pt x="0" y="3323"/>
                        <a:pt x="0" y="8155"/>
                        <a:pt x="0" y="11779"/>
                      </a:cubicBezTo>
                      <a:cubicBezTo>
                        <a:pt x="0" y="12987"/>
                        <a:pt x="2416" y="12987"/>
                        <a:pt x="2416" y="11779"/>
                      </a:cubicBezTo>
                      <a:cubicBezTo>
                        <a:pt x="2416" y="9363"/>
                        <a:pt x="2416" y="8155"/>
                        <a:pt x="2416" y="5739"/>
                      </a:cubicBezTo>
                      <a:cubicBezTo>
                        <a:pt x="2416" y="4530"/>
                        <a:pt x="3624" y="3323"/>
                        <a:pt x="2416" y="906"/>
                      </a:cubicBezTo>
                      <a:lnTo>
                        <a:pt x="241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3" name="Freeform 1008"/>
                <p:cNvSpPr/>
                <p:nvPr/>
              </p:nvSpPr>
              <p:spPr>
                <a:xfrm>
                  <a:off x="11485737" y="4093748"/>
                  <a:ext cx="5738" cy="3624"/>
                </a:xfrm>
                <a:custGeom>
                  <a:avLst/>
                  <a:gdLst>
                    <a:gd name="connsiteX0" fmla="*/ 5738 w 5738"/>
                    <a:gd name="connsiteY0" fmla="*/ 2416 h 3624"/>
                    <a:gd name="connsiteX1" fmla="*/ 5738 w 5738"/>
                    <a:gd name="connsiteY1" fmla="*/ 1208 h 3624"/>
                    <a:gd name="connsiteX2" fmla="*/ 906 w 5738"/>
                    <a:gd name="connsiteY2" fmla="*/ 0 h 3624"/>
                    <a:gd name="connsiteX3" fmla="*/ 906 w 5738"/>
                    <a:gd name="connsiteY3" fmla="*/ 3625 h 3624"/>
                    <a:gd name="connsiteX4" fmla="*/ 5738 w 5738"/>
                    <a:gd name="connsiteY4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3624">
                      <a:moveTo>
                        <a:pt x="5738" y="2416"/>
                      </a:moveTo>
                      <a:cubicBezTo>
                        <a:pt x="5738" y="2416"/>
                        <a:pt x="5738" y="1208"/>
                        <a:pt x="5738" y="1208"/>
                      </a:cubicBezTo>
                      <a:cubicBezTo>
                        <a:pt x="4531" y="0"/>
                        <a:pt x="2114" y="0"/>
                        <a:pt x="906" y="0"/>
                      </a:cubicBezTo>
                      <a:cubicBezTo>
                        <a:pt x="-302" y="0"/>
                        <a:pt x="-302" y="3625"/>
                        <a:pt x="906" y="3625"/>
                      </a:cubicBezTo>
                      <a:cubicBezTo>
                        <a:pt x="3323" y="3625"/>
                        <a:pt x="4531" y="3625"/>
                        <a:pt x="5738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4" name="Freeform 1009"/>
                <p:cNvSpPr/>
                <p:nvPr/>
              </p:nvSpPr>
              <p:spPr>
                <a:xfrm>
                  <a:off x="11515137" y="4085104"/>
                  <a:ext cx="8957" cy="3811"/>
                </a:xfrm>
                <a:custGeom>
                  <a:avLst/>
                  <a:gdLst>
                    <a:gd name="connsiteX0" fmla="*/ 7749 w 8957"/>
                    <a:gd name="connsiteY0" fmla="*/ 1395 h 3811"/>
                    <a:gd name="connsiteX1" fmla="*/ 500 w 8957"/>
                    <a:gd name="connsiteY1" fmla="*/ 1395 h 3811"/>
                    <a:gd name="connsiteX2" fmla="*/ 1709 w 8957"/>
                    <a:gd name="connsiteY2" fmla="*/ 3811 h 3811"/>
                    <a:gd name="connsiteX3" fmla="*/ 8957 w 8957"/>
                    <a:gd name="connsiteY3" fmla="*/ 3811 h 3811"/>
                    <a:gd name="connsiteX4" fmla="*/ 7749 w 8957"/>
                    <a:gd name="connsiteY4" fmla="*/ 1395 h 3811"/>
                    <a:gd name="connsiteX5" fmla="*/ 7749 w 8957"/>
                    <a:gd name="connsiteY5" fmla="*/ 1395 h 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7" h="3811">
                      <a:moveTo>
                        <a:pt x="7749" y="1395"/>
                      </a:moveTo>
                      <a:cubicBezTo>
                        <a:pt x="5333" y="-1021"/>
                        <a:pt x="1709" y="187"/>
                        <a:pt x="500" y="1395"/>
                      </a:cubicBezTo>
                      <a:cubicBezTo>
                        <a:pt x="-708" y="1395"/>
                        <a:pt x="500" y="3811"/>
                        <a:pt x="1709" y="3811"/>
                      </a:cubicBezTo>
                      <a:cubicBezTo>
                        <a:pt x="4125" y="3811"/>
                        <a:pt x="6541" y="3811"/>
                        <a:pt x="8957" y="3811"/>
                      </a:cubicBezTo>
                      <a:cubicBezTo>
                        <a:pt x="8957" y="2603"/>
                        <a:pt x="8957" y="1395"/>
                        <a:pt x="7749" y="1395"/>
                      </a:cubicBezTo>
                      <a:lnTo>
                        <a:pt x="7749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5" name="Freeform 1010"/>
                <p:cNvSpPr/>
                <p:nvPr/>
              </p:nvSpPr>
              <p:spPr>
                <a:xfrm>
                  <a:off x="11536847" y="4096872"/>
                  <a:ext cx="8322" cy="3822"/>
                </a:xfrm>
                <a:custGeom>
                  <a:avLst/>
                  <a:gdLst>
                    <a:gd name="connsiteX0" fmla="*/ 7786 w 8322"/>
                    <a:gd name="connsiteY0" fmla="*/ 2916 h 3822"/>
                    <a:gd name="connsiteX1" fmla="*/ 7786 w 8322"/>
                    <a:gd name="connsiteY1" fmla="*/ 1709 h 3822"/>
                    <a:gd name="connsiteX2" fmla="*/ 537 w 8322"/>
                    <a:gd name="connsiteY2" fmla="*/ 500 h 3822"/>
                    <a:gd name="connsiteX3" fmla="*/ 537 w 8322"/>
                    <a:gd name="connsiteY3" fmla="*/ 2916 h 3822"/>
                    <a:gd name="connsiteX4" fmla="*/ 7786 w 8322"/>
                    <a:gd name="connsiteY4" fmla="*/ 2916 h 3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22" h="3822">
                      <a:moveTo>
                        <a:pt x="7786" y="2916"/>
                      </a:moveTo>
                      <a:cubicBezTo>
                        <a:pt x="7786" y="2916"/>
                        <a:pt x="8993" y="1709"/>
                        <a:pt x="7786" y="1709"/>
                      </a:cubicBezTo>
                      <a:cubicBezTo>
                        <a:pt x="5369" y="500"/>
                        <a:pt x="2953" y="-708"/>
                        <a:pt x="537" y="500"/>
                      </a:cubicBezTo>
                      <a:cubicBezTo>
                        <a:pt x="-671" y="500"/>
                        <a:pt x="537" y="1709"/>
                        <a:pt x="537" y="2916"/>
                      </a:cubicBezTo>
                      <a:cubicBezTo>
                        <a:pt x="4161" y="4125"/>
                        <a:pt x="6578" y="4125"/>
                        <a:pt x="7786" y="29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6" name="Freeform 1011"/>
                <p:cNvSpPr/>
                <p:nvPr/>
              </p:nvSpPr>
              <p:spPr>
                <a:xfrm>
                  <a:off x="11549768" y="4095627"/>
                  <a:ext cx="14732" cy="4161"/>
                </a:xfrm>
                <a:custGeom>
                  <a:avLst/>
                  <a:gdLst>
                    <a:gd name="connsiteX0" fmla="*/ 906 w 14732"/>
                    <a:gd name="connsiteY0" fmla="*/ 4161 h 4161"/>
                    <a:gd name="connsiteX1" fmla="*/ 8154 w 14732"/>
                    <a:gd name="connsiteY1" fmla="*/ 4161 h 4161"/>
                    <a:gd name="connsiteX2" fmla="*/ 14195 w 14732"/>
                    <a:gd name="connsiteY2" fmla="*/ 2953 h 4161"/>
                    <a:gd name="connsiteX3" fmla="*/ 14195 w 14732"/>
                    <a:gd name="connsiteY3" fmla="*/ 537 h 4161"/>
                    <a:gd name="connsiteX4" fmla="*/ 8154 w 14732"/>
                    <a:gd name="connsiteY4" fmla="*/ 537 h 4161"/>
                    <a:gd name="connsiteX5" fmla="*/ 906 w 14732"/>
                    <a:gd name="connsiteY5" fmla="*/ 1745 h 4161"/>
                    <a:gd name="connsiteX6" fmla="*/ 906 w 14732"/>
                    <a:gd name="connsiteY6" fmla="*/ 4161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32" h="4161">
                      <a:moveTo>
                        <a:pt x="906" y="4161"/>
                      </a:moveTo>
                      <a:cubicBezTo>
                        <a:pt x="3322" y="4161"/>
                        <a:pt x="5739" y="4161"/>
                        <a:pt x="8154" y="4161"/>
                      </a:cubicBezTo>
                      <a:cubicBezTo>
                        <a:pt x="10571" y="4161"/>
                        <a:pt x="12987" y="4161"/>
                        <a:pt x="14195" y="2953"/>
                      </a:cubicBezTo>
                      <a:cubicBezTo>
                        <a:pt x="14195" y="2953"/>
                        <a:pt x="15403" y="1745"/>
                        <a:pt x="14195" y="537"/>
                      </a:cubicBezTo>
                      <a:cubicBezTo>
                        <a:pt x="11779" y="-671"/>
                        <a:pt x="9363" y="537"/>
                        <a:pt x="8154" y="537"/>
                      </a:cubicBezTo>
                      <a:cubicBezTo>
                        <a:pt x="5739" y="537"/>
                        <a:pt x="3322" y="537"/>
                        <a:pt x="906" y="1745"/>
                      </a:cubicBezTo>
                      <a:cubicBezTo>
                        <a:pt x="-302" y="2953"/>
                        <a:pt x="-302" y="4161"/>
                        <a:pt x="906" y="416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7" name="Freeform 1012"/>
                <p:cNvSpPr/>
                <p:nvPr/>
              </p:nvSpPr>
              <p:spPr>
                <a:xfrm>
                  <a:off x="11523189" y="4102339"/>
                  <a:ext cx="28021" cy="4130"/>
                </a:xfrm>
                <a:custGeom>
                  <a:avLst/>
                  <a:gdLst>
                    <a:gd name="connsiteX0" fmla="*/ 906 w 28021"/>
                    <a:gd name="connsiteY0" fmla="*/ 1074 h 4130"/>
                    <a:gd name="connsiteX1" fmla="*/ 27485 w 28021"/>
                    <a:gd name="connsiteY1" fmla="*/ 2282 h 4130"/>
                    <a:gd name="connsiteX2" fmla="*/ 27485 w 28021"/>
                    <a:gd name="connsiteY2" fmla="*/ 1074 h 4130"/>
                    <a:gd name="connsiteX3" fmla="*/ 14196 w 28021"/>
                    <a:gd name="connsiteY3" fmla="*/ 1074 h 4130"/>
                    <a:gd name="connsiteX4" fmla="*/ 906 w 28021"/>
                    <a:gd name="connsiteY4" fmla="*/ 1074 h 4130"/>
                    <a:gd name="connsiteX5" fmla="*/ 906 w 28021"/>
                    <a:gd name="connsiteY5" fmla="*/ 1074 h 4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021" h="4130">
                      <a:moveTo>
                        <a:pt x="906" y="1074"/>
                      </a:moveTo>
                      <a:cubicBezTo>
                        <a:pt x="8155" y="3490"/>
                        <a:pt x="20236" y="5906"/>
                        <a:pt x="27485" y="2282"/>
                      </a:cubicBezTo>
                      <a:cubicBezTo>
                        <a:pt x="28693" y="2282"/>
                        <a:pt x="27485" y="1074"/>
                        <a:pt x="27485" y="1074"/>
                      </a:cubicBezTo>
                      <a:cubicBezTo>
                        <a:pt x="22652" y="1074"/>
                        <a:pt x="19028" y="2282"/>
                        <a:pt x="14196" y="1074"/>
                      </a:cubicBezTo>
                      <a:cubicBezTo>
                        <a:pt x="9363" y="1074"/>
                        <a:pt x="4530" y="-1342"/>
                        <a:pt x="906" y="1074"/>
                      </a:cubicBezTo>
                      <a:cubicBezTo>
                        <a:pt x="-302" y="-134"/>
                        <a:pt x="-302" y="1074"/>
                        <a:pt x="906" y="107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8" name="Freeform 1013"/>
                <p:cNvSpPr/>
                <p:nvPr/>
              </p:nvSpPr>
              <p:spPr>
                <a:xfrm>
                  <a:off x="11518356" y="4107037"/>
                  <a:ext cx="26276" cy="3926"/>
                </a:xfrm>
                <a:custGeom>
                  <a:avLst/>
                  <a:gdLst>
                    <a:gd name="connsiteX0" fmla="*/ 25069 w 26276"/>
                    <a:gd name="connsiteY0" fmla="*/ 1208 h 3926"/>
                    <a:gd name="connsiteX1" fmla="*/ 11779 w 26276"/>
                    <a:gd name="connsiteY1" fmla="*/ 0 h 3926"/>
                    <a:gd name="connsiteX2" fmla="*/ 906 w 26276"/>
                    <a:gd name="connsiteY2" fmla="*/ 0 h 3926"/>
                    <a:gd name="connsiteX3" fmla="*/ 906 w 26276"/>
                    <a:gd name="connsiteY3" fmla="*/ 1208 h 3926"/>
                    <a:gd name="connsiteX4" fmla="*/ 14195 w 26276"/>
                    <a:gd name="connsiteY4" fmla="*/ 3625 h 3926"/>
                    <a:gd name="connsiteX5" fmla="*/ 26277 w 26276"/>
                    <a:gd name="connsiteY5" fmla="*/ 2416 h 3926"/>
                    <a:gd name="connsiteX6" fmla="*/ 25069 w 26276"/>
                    <a:gd name="connsiteY6" fmla="*/ 1208 h 3926"/>
                    <a:gd name="connsiteX7" fmla="*/ 25069 w 26276"/>
                    <a:gd name="connsiteY7" fmla="*/ 1208 h 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276" h="3926">
                      <a:moveTo>
                        <a:pt x="25069" y="1208"/>
                      </a:moveTo>
                      <a:cubicBezTo>
                        <a:pt x="21444" y="0"/>
                        <a:pt x="16612" y="1208"/>
                        <a:pt x="11779" y="0"/>
                      </a:cubicBezTo>
                      <a:cubicBezTo>
                        <a:pt x="8155" y="0"/>
                        <a:pt x="4531" y="0"/>
                        <a:pt x="906" y="0"/>
                      </a:cubicBez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5738" y="2416"/>
                        <a:pt x="9363" y="3625"/>
                        <a:pt x="14195" y="3625"/>
                      </a:cubicBezTo>
                      <a:cubicBezTo>
                        <a:pt x="17820" y="3625"/>
                        <a:pt x="22652" y="4832"/>
                        <a:pt x="26277" y="2416"/>
                      </a:cubicBezTo>
                      <a:cubicBezTo>
                        <a:pt x="26277" y="3625"/>
                        <a:pt x="25069" y="1208"/>
                        <a:pt x="25069" y="1208"/>
                      </a:cubicBezTo>
                      <a:lnTo>
                        <a:pt x="25069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9" name="Freeform 1014"/>
                <p:cNvSpPr/>
                <p:nvPr/>
              </p:nvSpPr>
              <p:spPr>
                <a:xfrm>
                  <a:off x="11503859" y="4110662"/>
                  <a:ext cx="29229" cy="6946"/>
                </a:xfrm>
                <a:custGeom>
                  <a:avLst/>
                  <a:gdLst>
                    <a:gd name="connsiteX0" fmla="*/ 11779 w 29229"/>
                    <a:gd name="connsiteY0" fmla="*/ 2416 h 6946"/>
                    <a:gd name="connsiteX1" fmla="*/ 906 w 29229"/>
                    <a:gd name="connsiteY1" fmla="*/ 0 h 6946"/>
                    <a:gd name="connsiteX2" fmla="*/ 906 w 29229"/>
                    <a:gd name="connsiteY2" fmla="*/ 2416 h 6946"/>
                    <a:gd name="connsiteX3" fmla="*/ 16612 w 29229"/>
                    <a:gd name="connsiteY3" fmla="*/ 6041 h 6946"/>
                    <a:gd name="connsiteX4" fmla="*/ 28693 w 29229"/>
                    <a:gd name="connsiteY4" fmla="*/ 6041 h 6946"/>
                    <a:gd name="connsiteX5" fmla="*/ 28693 w 29229"/>
                    <a:gd name="connsiteY5" fmla="*/ 3624 h 6946"/>
                    <a:gd name="connsiteX6" fmla="*/ 11779 w 29229"/>
                    <a:gd name="connsiteY6" fmla="*/ 2416 h 6946"/>
                    <a:gd name="connsiteX7" fmla="*/ 11779 w 29229"/>
                    <a:gd name="connsiteY7" fmla="*/ 2416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29" h="6946">
                      <a:moveTo>
                        <a:pt x="11779" y="2416"/>
                      </a:moveTo>
                      <a:cubicBezTo>
                        <a:pt x="8155" y="1208"/>
                        <a:pt x="4531" y="0"/>
                        <a:pt x="906" y="0"/>
                      </a:cubicBez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5738" y="4832"/>
                        <a:pt x="11779" y="4832"/>
                        <a:pt x="16612" y="6041"/>
                      </a:cubicBezTo>
                      <a:cubicBezTo>
                        <a:pt x="20236" y="7248"/>
                        <a:pt x="25069" y="7248"/>
                        <a:pt x="28693" y="6041"/>
                      </a:cubicBezTo>
                      <a:cubicBezTo>
                        <a:pt x="29901" y="6041"/>
                        <a:pt x="28693" y="3624"/>
                        <a:pt x="28693" y="3624"/>
                      </a:cubicBezTo>
                      <a:cubicBezTo>
                        <a:pt x="22652" y="3624"/>
                        <a:pt x="17820" y="3624"/>
                        <a:pt x="11779" y="2416"/>
                      </a:cubicBezTo>
                      <a:lnTo>
                        <a:pt x="11779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0" name="Freeform 1015"/>
                <p:cNvSpPr/>
                <p:nvPr/>
              </p:nvSpPr>
              <p:spPr>
                <a:xfrm>
                  <a:off x="11492684" y="4108420"/>
                  <a:ext cx="9362" cy="3986"/>
                </a:xfrm>
                <a:custGeom>
                  <a:avLst/>
                  <a:gdLst>
                    <a:gd name="connsiteX0" fmla="*/ 0 w 9362"/>
                    <a:gd name="connsiteY0" fmla="*/ 1034 h 3986"/>
                    <a:gd name="connsiteX1" fmla="*/ 0 w 9362"/>
                    <a:gd name="connsiteY1" fmla="*/ 2242 h 3986"/>
                    <a:gd name="connsiteX2" fmla="*/ 3624 w 9362"/>
                    <a:gd name="connsiteY2" fmla="*/ 3450 h 3986"/>
                    <a:gd name="connsiteX3" fmla="*/ 8457 w 9362"/>
                    <a:gd name="connsiteY3" fmla="*/ 3450 h 3986"/>
                    <a:gd name="connsiteX4" fmla="*/ 8457 w 9362"/>
                    <a:gd name="connsiteY4" fmla="*/ 2242 h 3986"/>
                    <a:gd name="connsiteX5" fmla="*/ 0 w 9362"/>
                    <a:gd name="connsiteY5" fmla="*/ 1034 h 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2" h="3986">
                      <a:moveTo>
                        <a:pt x="0" y="1034"/>
                      </a:moveTo>
                      <a:cubicBezTo>
                        <a:pt x="0" y="1034"/>
                        <a:pt x="0" y="2242"/>
                        <a:pt x="0" y="2242"/>
                      </a:cubicBezTo>
                      <a:cubicBezTo>
                        <a:pt x="1208" y="3450"/>
                        <a:pt x="2416" y="3450"/>
                        <a:pt x="3624" y="3450"/>
                      </a:cubicBezTo>
                      <a:cubicBezTo>
                        <a:pt x="4832" y="3450"/>
                        <a:pt x="6041" y="4658"/>
                        <a:pt x="8457" y="3450"/>
                      </a:cubicBezTo>
                      <a:cubicBezTo>
                        <a:pt x="9665" y="3450"/>
                        <a:pt x="9665" y="2242"/>
                        <a:pt x="8457" y="2242"/>
                      </a:cubicBezTo>
                      <a:cubicBezTo>
                        <a:pt x="6041" y="1034"/>
                        <a:pt x="2416" y="-1382"/>
                        <a:pt x="0" y="10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1" name="Freeform 1016"/>
                <p:cNvSpPr/>
                <p:nvPr/>
              </p:nvSpPr>
              <p:spPr>
                <a:xfrm>
                  <a:off x="11510806" y="4106500"/>
                  <a:ext cx="4530" cy="3746"/>
                </a:xfrm>
                <a:custGeom>
                  <a:avLst/>
                  <a:gdLst>
                    <a:gd name="connsiteX0" fmla="*/ 3624 w 4530"/>
                    <a:gd name="connsiteY0" fmla="*/ 2953 h 3746"/>
                    <a:gd name="connsiteX1" fmla="*/ 3624 w 4530"/>
                    <a:gd name="connsiteY1" fmla="*/ 537 h 3746"/>
                    <a:gd name="connsiteX2" fmla="*/ 0 w 4530"/>
                    <a:gd name="connsiteY2" fmla="*/ 537 h 3746"/>
                    <a:gd name="connsiteX3" fmla="*/ 0 w 4530"/>
                    <a:gd name="connsiteY3" fmla="*/ 1745 h 3746"/>
                    <a:gd name="connsiteX4" fmla="*/ 3624 w 4530"/>
                    <a:gd name="connsiteY4" fmla="*/ 2953 h 3746"/>
                    <a:gd name="connsiteX5" fmla="*/ 3624 w 4530"/>
                    <a:gd name="connsiteY5" fmla="*/ 2953 h 3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3746">
                      <a:moveTo>
                        <a:pt x="3624" y="2953"/>
                      </a:moveTo>
                      <a:cubicBezTo>
                        <a:pt x="4832" y="2953"/>
                        <a:pt x="4832" y="537"/>
                        <a:pt x="3624" y="537"/>
                      </a:cubicBezTo>
                      <a:cubicBezTo>
                        <a:pt x="2416" y="537"/>
                        <a:pt x="1208" y="-671"/>
                        <a:pt x="0" y="537"/>
                      </a:cubicBezTo>
                      <a:cubicBezTo>
                        <a:pt x="0" y="537"/>
                        <a:pt x="0" y="1745"/>
                        <a:pt x="0" y="1745"/>
                      </a:cubicBezTo>
                      <a:cubicBezTo>
                        <a:pt x="1208" y="4162"/>
                        <a:pt x="2416" y="4162"/>
                        <a:pt x="3624" y="2953"/>
                      </a:cubicBezTo>
                      <a:lnTo>
                        <a:pt x="3624" y="29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2" name="Freeform 1017"/>
                <p:cNvSpPr/>
                <p:nvPr/>
              </p:nvSpPr>
              <p:spPr>
                <a:xfrm>
                  <a:off x="11535270" y="4113749"/>
                  <a:ext cx="5738" cy="2953"/>
                </a:xfrm>
                <a:custGeom>
                  <a:avLst/>
                  <a:gdLst>
                    <a:gd name="connsiteX0" fmla="*/ 906 w 5738"/>
                    <a:gd name="connsiteY0" fmla="*/ 537 h 2953"/>
                    <a:gd name="connsiteX1" fmla="*/ 906 w 5738"/>
                    <a:gd name="connsiteY1" fmla="*/ 2953 h 2953"/>
                    <a:gd name="connsiteX2" fmla="*/ 5739 w 5738"/>
                    <a:gd name="connsiteY2" fmla="*/ 1745 h 2953"/>
                    <a:gd name="connsiteX3" fmla="*/ 5739 w 5738"/>
                    <a:gd name="connsiteY3" fmla="*/ 537 h 2953"/>
                    <a:gd name="connsiteX4" fmla="*/ 906 w 5738"/>
                    <a:gd name="connsiteY4" fmla="*/ 537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2953">
                      <a:moveTo>
                        <a:pt x="906" y="537"/>
                      </a:moveTo>
                      <a:cubicBezTo>
                        <a:pt x="-302" y="537"/>
                        <a:pt x="-302" y="2953"/>
                        <a:pt x="906" y="2953"/>
                      </a:cubicBezTo>
                      <a:cubicBezTo>
                        <a:pt x="2114" y="2953"/>
                        <a:pt x="4530" y="2953"/>
                        <a:pt x="5739" y="1745"/>
                      </a:cubicBezTo>
                      <a:cubicBezTo>
                        <a:pt x="5739" y="1745"/>
                        <a:pt x="5739" y="537"/>
                        <a:pt x="5739" y="537"/>
                      </a:cubicBezTo>
                      <a:cubicBezTo>
                        <a:pt x="4530" y="-671"/>
                        <a:pt x="2114" y="537"/>
                        <a:pt x="906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3" name="Freeform 1018"/>
                <p:cNvSpPr/>
                <p:nvPr/>
              </p:nvSpPr>
              <p:spPr>
                <a:xfrm>
                  <a:off x="11515638" y="4099789"/>
                  <a:ext cx="4530" cy="4161"/>
                </a:xfrm>
                <a:custGeom>
                  <a:avLst/>
                  <a:gdLst>
                    <a:gd name="connsiteX0" fmla="*/ 0 w 4530"/>
                    <a:gd name="connsiteY0" fmla="*/ 3625 h 4161"/>
                    <a:gd name="connsiteX1" fmla="*/ 3625 w 4530"/>
                    <a:gd name="connsiteY1" fmla="*/ 3625 h 4161"/>
                    <a:gd name="connsiteX2" fmla="*/ 3625 w 4530"/>
                    <a:gd name="connsiteY2" fmla="*/ 0 h 4161"/>
                    <a:gd name="connsiteX3" fmla="*/ 0 w 4530"/>
                    <a:gd name="connsiteY3" fmla="*/ 1208 h 4161"/>
                    <a:gd name="connsiteX4" fmla="*/ 0 w 4530"/>
                    <a:gd name="connsiteY4" fmla="*/ 3625 h 4161"/>
                    <a:gd name="connsiteX5" fmla="*/ 0 w 4530"/>
                    <a:gd name="connsiteY5" fmla="*/ 3625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4161">
                      <a:moveTo>
                        <a:pt x="0" y="3625"/>
                      </a:moveTo>
                      <a:cubicBezTo>
                        <a:pt x="1209" y="4833"/>
                        <a:pt x="2416" y="3625"/>
                        <a:pt x="3625" y="3625"/>
                      </a:cubicBezTo>
                      <a:cubicBezTo>
                        <a:pt x="4833" y="3625"/>
                        <a:pt x="4833" y="0"/>
                        <a:pt x="3625" y="0"/>
                      </a:cubicBezTo>
                      <a:cubicBezTo>
                        <a:pt x="2416" y="0"/>
                        <a:pt x="1209" y="0"/>
                        <a:pt x="0" y="1208"/>
                      </a:cubicBezTo>
                      <a:cubicBezTo>
                        <a:pt x="0" y="2416"/>
                        <a:pt x="0" y="3625"/>
                        <a:pt x="0" y="3625"/>
                      </a:cubicBezTo>
                      <a:lnTo>
                        <a:pt x="0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4" name="Freeform 1019"/>
                <p:cNvSpPr/>
                <p:nvPr/>
              </p:nvSpPr>
              <p:spPr>
                <a:xfrm>
                  <a:off x="11541009" y="4205603"/>
                  <a:ext cx="2916" cy="7749"/>
                </a:xfrm>
                <a:custGeom>
                  <a:avLst/>
                  <a:gdLst>
                    <a:gd name="connsiteX0" fmla="*/ 2416 w 2916"/>
                    <a:gd name="connsiteY0" fmla="*/ 7749 h 7749"/>
                    <a:gd name="connsiteX1" fmla="*/ 2416 w 2916"/>
                    <a:gd name="connsiteY1" fmla="*/ 7749 h 7749"/>
                    <a:gd name="connsiteX2" fmla="*/ 1208 w 2916"/>
                    <a:gd name="connsiteY2" fmla="*/ 500 h 7749"/>
                    <a:gd name="connsiteX3" fmla="*/ 0 w 2916"/>
                    <a:gd name="connsiteY3" fmla="*/ 1709 h 7749"/>
                    <a:gd name="connsiteX4" fmla="*/ 2416 w 2916"/>
                    <a:gd name="connsiteY4" fmla="*/ 7749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16" h="7749">
                      <a:moveTo>
                        <a:pt x="2416" y="7749"/>
                      </a:moveTo>
                      <a:cubicBezTo>
                        <a:pt x="2416" y="7749"/>
                        <a:pt x="2416" y="7749"/>
                        <a:pt x="2416" y="7749"/>
                      </a:cubicBezTo>
                      <a:cubicBezTo>
                        <a:pt x="3624" y="5333"/>
                        <a:pt x="2416" y="1709"/>
                        <a:pt x="1208" y="500"/>
                      </a:cubicBezTo>
                      <a:cubicBezTo>
                        <a:pt x="1208" y="-708"/>
                        <a:pt x="0" y="500"/>
                        <a:pt x="0" y="1709"/>
                      </a:cubicBezTo>
                      <a:cubicBezTo>
                        <a:pt x="0" y="2916"/>
                        <a:pt x="0" y="5333"/>
                        <a:pt x="2416" y="7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5" name="Freeform 1020"/>
                <p:cNvSpPr/>
                <p:nvPr/>
              </p:nvSpPr>
              <p:spPr>
                <a:xfrm>
                  <a:off x="11533760" y="4214402"/>
                  <a:ext cx="4098" cy="7406"/>
                </a:xfrm>
                <a:custGeom>
                  <a:avLst/>
                  <a:gdLst>
                    <a:gd name="connsiteX0" fmla="*/ 1209 w 4098"/>
                    <a:gd name="connsiteY0" fmla="*/ 3783 h 7406"/>
                    <a:gd name="connsiteX1" fmla="*/ 2416 w 4098"/>
                    <a:gd name="connsiteY1" fmla="*/ 7407 h 7406"/>
                    <a:gd name="connsiteX2" fmla="*/ 3625 w 4098"/>
                    <a:gd name="connsiteY2" fmla="*/ 7407 h 7406"/>
                    <a:gd name="connsiteX3" fmla="*/ 1209 w 4098"/>
                    <a:gd name="connsiteY3" fmla="*/ 158 h 7406"/>
                    <a:gd name="connsiteX4" fmla="*/ 0 w 4098"/>
                    <a:gd name="connsiteY4" fmla="*/ 1366 h 7406"/>
                    <a:gd name="connsiteX5" fmla="*/ 1209 w 4098"/>
                    <a:gd name="connsiteY5" fmla="*/ 3783 h 7406"/>
                    <a:gd name="connsiteX6" fmla="*/ 1209 w 4098"/>
                    <a:gd name="connsiteY6" fmla="*/ 3783 h 7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98" h="7406">
                      <a:moveTo>
                        <a:pt x="1209" y="3783"/>
                      </a:moveTo>
                      <a:cubicBezTo>
                        <a:pt x="1209" y="4991"/>
                        <a:pt x="2416" y="6199"/>
                        <a:pt x="2416" y="7407"/>
                      </a:cubicBezTo>
                      <a:cubicBezTo>
                        <a:pt x="2416" y="7407"/>
                        <a:pt x="3625" y="7407"/>
                        <a:pt x="3625" y="7407"/>
                      </a:cubicBezTo>
                      <a:cubicBezTo>
                        <a:pt x="4833" y="4991"/>
                        <a:pt x="3625" y="-1050"/>
                        <a:pt x="1209" y="158"/>
                      </a:cubicBezTo>
                      <a:cubicBezTo>
                        <a:pt x="1209" y="158"/>
                        <a:pt x="1209" y="158"/>
                        <a:pt x="0" y="1366"/>
                      </a:cubicBezTo>
                      <a:cubicBezTo>
                        <a:pt x="0" y="1366"/>
                        <a:pt x="1209" y="2574"/>
                        <a:pt x="1209" y="3783"/>
                      </a:cubicBezTo>
                      <a:lnTo>
                        <a:pt x="1209" y="378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6" name="Freeform 1021"/>
                <p:cNvSpPr/>
                <p:nvPr/>
              </p:nvSpPr>
              <p:spPr>
                <a:xfrm>
                  <a:off x="11499932" y="4211238"/>
                  <a:ext cx="2953" cy="8026"/>
                </a:xfrm>
                <a:custGeom>
                  <a:avLst/>
                  <a:gdLst>
                    <a:gd name="connsiteX0" fmla="*/ 2416 w 2953"/>
                    <a:gd name="connsiteY0" fmla="*/ 906 h 8026"/>
                    <a:gd name="connsiteX1" fmla="*/ 1209 w 2953"/>
                    <a:gd name="connsiteY1" fmla="*/ 906 h 8026"/>
                    <a:gd name="connsiteX2" fmla="*/ 0 w 2953"/>
                    <a:gd name="connsiteY2" fmla="*/ 5739 h 8026"/>
                    <a:gd name="connsiteX3" fmla="*/ 0 w 2953"/>
                    <a:gd name="connsiteY3" fmla="*/ 5739 h 8026"/>
                    <a:gd name="connsiteX4" fmla="*/ 0 w 2953"/>
                    <a:gd name="connsiteY4" fmla="*/ 5739 h 8026"/>
                    <a:gd name="connsiteX5" fmla="*/ 0 w 2953"/>
                    <a:gd name="connsiteY5" fmla="*/ 5739 h 8026"/>
                    <a:gd name="connsiteX6" fmla="*/ 2416 w 2953"/>
                    <a:gd name="connsiteY6" fmla="*/ 5739 h 8026"/>
                    <a:gd name="connsiteX7" fmla="*/ 2416 w 2953"/>
                    <a:gd name="connsiteY7" fmla="*/ 906 h 8026"/>
                    <a:gd name="connsiteX8" fmla="*/ 2416 w 2953"/>
                    <a:gd name="connsiteY8" fmla="*/ 906 h 8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3" h="8026">
                      <a:moveTo>
                        <a:pt x="2416" y="906"/>
                      </a:moveTo>
                      <a:cubicBezTo>
                        <a:pt x="2416" y="-302"/>
                        <a:pt x="1209" y="-302"/>
                        <a:pt x="1209" y="906"/>
                      </a:cubicBezTo>
                      <a:cubicBezTo>
                        <a:pt x="1209" y="2114"/>
                        <a:pt x="0" y="4530"/>
                        <a:pt x="0" y="5739"/>
                      </a:cubicBezTo>
                      <a:cubicBezTo>
                        <a:pt x="0" y="5739"/>
                        <a:pt x="0" y="5739"/>
                        <a:pt x="0" y="5739"/>
                      </a:cubicBezTo>
                      <a:lnTo>
                        <a:pt x="0" y="5739"/>
                      </a:lnTo>
                      <a:cubicBezTo>
                        <a:pt x="0" y="5739"/>
                        <a:pt x="0" y="5739"/>
                        <a:pt x="0" y="5739"/>
                      </a:cubicBezTo>
                      <a:cubicBezTo>
                        <a:pt x="0" y="8155"/>
                        <a:pt x="3624" y="9363"/>
                        <a:pt x="2416" y="5739"/>
                      </a:cubicBezTo>
                      <a:cubicBezTo>
                        <a:pt x="3624" y="4530"/>
                        <a:pt x="2416" y="3322"/>
                        <a:pt x="2416" y="906"/>
                      </a:cubicBezTo>
                      <a:lnTo>
                        <a:pt x="241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7" name="Freeform 1022"/>
                <p:cNvSpPr/>
                <p:nvPr/>
              </p:nvSpPr>
              <p:spPr>
                <a:xfrm>
                  <a:off x="11508389" y="4218789"/>
                  <a:ext cx="3624" cy="10598"/>
                </a:xfrm>
                <a:custGeom>
                  <a:avLst/>
                  <a:gdLst>
                    <a:gd name="connsiteX0" fmla="*/ 2416 w 3624"/>
                    <a:gd name="connsiteY0" fmla="*/ 1812 h 10598"/>
                    <a:gd name="connsiteX1" fmla="*/ 0 w 3624"/>
                    <a:gd name="connsiteY1" fmla="*/ 1812 h 10598"/>
                    <a:gd name="connsiteX2" fmla="*/ 0 w 3624"/>
                    <a:gd name="connsiteY2" fmla="*/ 7853 h 10598"/>
                    <a:gd name="connsiteX3" fmla="*/ 1208 w 3624"/>
                    <a:gd name="connsiteY3" fmla="*/ 10269 h 10598"/>
                    <a:gd name="connsiteX4" fmla="*/ 1208 w 3624"/>
                    <a:gd name="connsiteY4" fmla="*/ 10269 h 10598"/>
                    <a:gd name="connsiteX5" fmla="*/ 3624 w 3624"/>
                    <a:gd name="connsiteY5" fmla="*/ 7853 h 10598"/>
                    <a:gd name="connsiteX6" fmla="*/ 2416 w 3624"/>
                    <a:gd name="connsiteY6" fmla="*/ 1812 h 10598"/>
                    <a:gd name="connsiteX7" fmla="*/ 2416 w 3624"/>
                    <a:gd name="connsiteY7" fmla="*/ 1812 h 10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24" h="10598">
                      <a:moveTo>
                        <a:pt x="2416" y="1812"/>
                      </a:moveTo>
                      <a:cubicBezTo>
                        <a:pt x="2416" y="-604"/>
                        <a:pt x="0" y="-604"/>
                        <a:pt x="0" y="1812"/>
                      </a:cubicBezTo>
                      <a:cubicBezTo>
                        <a:pt x="0" y="4228"/>
                        <a:pt x="0" y="5437"/>
                        <a:pt x="0" y="7853"/>
                      </a:cubicBezTo>
                      <a:cubicBezTo>
                        <a:pt x="0" y="9061"/>
                        <a:pt x="0" y="9061"/>
                        <a:pt x="1208" y="10269"/>
                      </a:cubicBezTo>
                      <a:cubicBezTo>
                        <a:pt x="1208" y="10269"/>
                        <a:pt x="1208" y="10269"/>
                        <a:pt x="1208" y="10269"/>
                      </a:cubicBezTo>
                      <a:cubicBezTo>
                        <a:pt x="2416" y="11477"/>
                        <a:pt x="3624" y="9061"/>
                        <a:pt x="3624" y="7853"/>
                      </a:cubicBezTo>
                      <a:cubicBezTo>
                        <a:pt x="3624" y="5437"/>
                        <a:pt x="2416" y="4228"/>
                        <a:pt x="2416" y="1812"/>
                      </a:cubicBezTo>
                      <a:lnTo>
                        <a:pt x="2416" y="181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8" name="Freeform 1023"/>
                <p:cNvSpPr/>
                <p:nvPr/>
              </p:nvSpPr>
              <p:spPr>
                <a:xfrm>
                  <a:off x="11508143" y="4231365"/>
                  <a:ext cx="2662" cy="3318"/>
                </a:xfrm>
                <a:custGeom>
                  <a:avLst/>
                  <a:gdLst>
                    <a:gd name="connsiteX0" fmla="*/ 2663 w 2662"/>
                    <a:gd name="connsiteY0" fmla="*/ 1317 h 3318"/>
                    <a:gd name="connsiteX1" fmla="*/ 246 w 2662"/>
                    <a:gd name="connsiteY1" fmla="*/ 2525 h 3318"/>
                    <a:gd name="connsiteX2" fmla="*/ 246 w 2662"/>
                    <a:gd name="connsiteY2" fmla="*/ 2525 h 3318"/>
                    <a:gd name="connsiteX3" fmla="*/ 2663 w 2662"/>
                    <a:gd name="connsiteY3" fmla="*/ 1317 h 3318"/>
                    <a:gd name="connsiteX4" fmla="*/ 2663 w 2662"/>
                    <a:gd name="connsiteY4" fmla="*/ 1317 h 3318"/>
                    <a:gd name="connsiteX5" fmla="*/ 2663 w 2662"/>
                    <a:gd name="connsiteY5" fmla="*/ 1317 h 3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62" h="3318">
                      <a:moveTo>
                        <a:pt x="2663" y="1317"/>
                      </a:moveTo>
                      <a:cubicBezTo>
                        <a:pt x="2663" y="-1099"/>
                        <a:pt x="-961" y="109"/>
                        <a:pt x="246" y="2525"/>
                      </a:cubicBezTo>
                      <a:cubicBezTo>
                        <a:pt x="246" y="2525"/>
                        <a:pt x="246" y="2525"/>
                        <a:pt x="246" y="2525"/>
                      </a:cubicBezTo>
                      <a:cubicBezTo>
                        <a:pt x="1454" y="3733"/>
                        <a:pt x="2663" y="3733"/>
                        <a:pt x="2663" y="1317"/>
                      </a:cubicBezTo>
                      <a:cubicBezTo>
                        <a:pt x="2663" y="1317"/>
                        <a:pt x="2663" y="1317"/>
                        <a:pt x="2663" y="1317"/>
                      </a:cubicBezTo>
                      <a:lnTo>
                        <a:pt x="2663" y="13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9" name="Freeform 1024"/>
                <p:cNvSpPr/>
                <p:nvPr/>
              </p:nvSpPr>
              <p:spPr>
                <a:xfrm>
                  <a:off x="11507889" y="4168151"/>
                  <a:ext cx="3747" cy="5282"/>
                </a:xfrm>
                <a:custGeom>
                  <a:avLst/>
                  <a:gdLst>
                    <a:gd name="connsiteX0" fmla="*/ 2917 w 3747"/>
                    <a:gd name="connsiteY0" fmla="*/ 1709 h 5282"/>
                    <a:gd name="connsiteX1" fmla="*/ 2917 w 3747"/>
                    <a:gd name="connsiteY1" fmla="*/ 1709 h 5282"/>
                    <a:gd name="connsiteX2" fmla="*/ 2917 w 3747"/>
                    <a:gd name="connsiteY2" fmla="*/ 1709 h 5282"/>
                    <a:gd name="connsiteX3" fmla="*/ 1708 w 3747"/>
                    <a:gd name="connsiteY3" fmla="*/ 500 h 5282"/>
                    <a:gd name="connsiteX4" fmla="*/ 500 w 3747"/>
                    <a:gd name="connsiteY4" fmla="*/ 1709 h 5282"/>
                    <a:gd name="connsiteX5" fmla="*/ 1708 w 3747"/>
                    <a:gd name="connsiteY5" fmla="*/ 4125 h 5282"/>
                    <a:gd name="connsiteX6" fmla="*/ 2917 w 3747"/>
                    <a:gd name="connsiteY6" fmla="*/ 1709 h 5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47" h="5282">
                      <a:moveTo>
                        <a:pt x="2917" y="1709"/>
                      </a:moveTo>
                      <a:cubicBezTo>
                        <a:pt x="2917" y="1709"/>
                        <a:pt x="2917" y="1709"/>
                        <a:pt x="2917" y="1709"/>
                      </a:cubicBezTo>
                      <a:cubicBezTo>
                        <a:pt x="1708" y="1709"/>
                        <a:pt x="1708" y="1709"/>
                        <a:pt x="2917" y="1709"/>
                      </a:cubicBezTo>
                      <a:cubicBezTo>
                        <a:pt x="2917" y="500"/>
                        <a:pt x="2917" y="500"/>
                        <a:pt x="1708" y="500"/>
                      </a:cubicBezTo>
                      <a:cubicBezTo>
                        <a:pt x="500" y="-708"/>
                        <a:pt x="-708" y="500"/>
                        <a:pt x="500" y="1709"/>
                      </a:cubicBezTo>
                      <a:cubicBezTo>
                        <a:pt x="500" y="2917"/>
                        <a:pt x="1708" y="4125"/>
                        <a:pt x="1708" y="4125"/>
                      </a:cubicBezTo>
                      <a:cubicBezTo>
                        <a:pt x="1708" y="7749"/>
                        <a:pt x="5333" y="1709"/>
                        <a:pt x="2917" y="17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0" name="Freeform 1025"/>
                <p:cNvSpPr/>
                <p:nvPr/>
              </p:nvSpPr>
              <p:spPr>
                <a:xfrm>
                  <a:off x="11532552" y="4224225"/>
                  <a:ext cx="2114" cy="4832"/>
                </a:xfrm>
                <a:custGeom>
                  <a:avLst/>
                  <a:gdLst>
                    <a:gd name="connsiteX0" fmla="*/ 0 w 2114"/>
                    <a:gd name="connsiteY0" fmla="*/ 3624 h 4832"/>
                    <a:gd name="connsiteX1" fmla="*/ 1208 w 2114"/>
                    <a:gd name="connsiteY1" fmla="*/ 4832 h 4832"/>
                    <a:gd name="connsiteX2" fmla="*/ 1208 w 2114"/>
                    <a:gd name="connsiteY2" fmla="*/ 0 h 4832"/>
                    <a:gd name="connsiteX3" fmla="*/ 0 w 2114"/>
                    <a:gd name="connsiteY3" fmla="*/ 0 h 4832"/>
                    <a:gd name="connsiteX4" fmla="*/ 0 w 2114"/>
                    <a:gd name="connsiteY4" fmla="*/ 3624 h 4832"/>
                    <a:gd name="connsiteX5" fmla="*/ 0 w 2114"/>
                    <a:gd name="connsiteY5" fmla="*/ 3624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4" h="4832">
                      <a:moveTo>
                        <a:pt x="0" y="3624"/>
                      </a:moveTo>
                      <a:cubicBezTo>
                        <a:pt x="0" y="4832"/>
                        <a:pt x="1208" y="4832"/>
                        <a:pt x="1208" y="4832"/>
                      </a:cubicBezTo>
                      <a:cubicBezTo>
                        <a:pt x="2416" y="3624"/>
                        <a:pt x="2416" y="1208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0"/>
                        <a:pt x="0" y="1208"/>
                        <a:pt x="0" y="3624"/>
                      </a:cubicBezTo>
                      <a:lnTo>
                        <a:pt x="0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1" name="Freeform 1026"/>
                <p:cNvSpPr/>
                <p:nvPr/>
              </p:nvSpPr>
              <p:spPr>
                <a:xfrm>
                  <a:off x="11484227" y="3947565"/>
                  <a:ext cx="8957" cy="6361"/>
                </a:xfrm>
                <a:custGeom>
                  <a:avLst/>
                  <a:gdLst>
                    <a:gd name="connsiteX0" fmla="*/ 8457 w 8957"/>
                    <a:gd name="connsiteY0" fmla="*/ 2416 h 6361"/>
                    <a:gd name="connsiteX1" fmla="*/ 7248 w 8957"/>
                    <a:gd name="connsiteY1" fmla="*/ 0 h 6361"/>
                    <a:gd name="connsiteX2" fmla="*/ 0 w 8957"/>
                    <a:gd name="connsiteY2" fmla="*/ 4832 h 6361"/>
                    <a:gd name="connsiteX3" fmla="*/ 0 w 8957"/>
                    <a:gd name="connsiteY3" fmla="*/ 6041 h 6361"/>
                    <a:gd name="connsiteX4" fmla="*/ 8457 w 8957"/>
                    <a:gd name="connsiteY4" fmla="*/ 2416 h 6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57" h="6361">
                      <a:moveTo>
                        <a:pt x="8457" y="2416"/>
                      </a:moveTo>
                      <a:cubicBezTo>
                        <a:pt x="9665" y="1208"/>
                        <a:pt x="8457" y="0"/>
                        <a:pt x="7248" y="0"/>
                      </a:cubicBezTo>
                      <a:cubicBezTo>
                        <a:pt x="4833" y="1208"/>
                        <a:pt x="1208" y="2416"/>
                        <a:pt x="0" y="4832"/>
                      </a:cubicBezTo>
                      <a:cubicBezTo>
                        <a:pt x="0" y="4832"/>
                        <a:pt x="0" y="6041"/>
                        <a:pt x="0" y="6041"/>
                      </a:cubicBezTo>
                      <a:cubicBezTo>
                        <a:pt x="3624" y="7248"/>
                        <a:pt x="6041" y="4832"/>
                        <a:pt x="8457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2" name="Freeform 1027"/>
                <p:cNvSpPr/>
                <p:nvPr/>
              </p:nvSpPr>
              <p:spPr>
                <a:xfrm>
                  <a:off x="11467984" y="3946028"/>
                  <a:ext cx="12618" cy="11202"/>
                </a:xfrm>
                <a:custGeom>
                  <a:avLst/>
                  <a:gdLst>
                    <a:gd name="connsiteX0" fmla="*/ 537 w 12618"/>
                    <a:gd name="connsiteY0" fmla="*/ 11202 h 11202"/>
                    <a:gd name="connsiteX1" fmla="*/ 7786 w 12618"/>
                    <a:gd name="connsiteY1" fmla="*/ 6370 h 11202"/>
                    <a:gd name="connsiteX2" fmla="*/ 12618 w 12618"/>
                    <a:gd name="connsiteY2" fmla="*/ 1537 h 11202"/>
                    <a:gd name="connsiteX3" fmla="*/ 12618 w 12618"/>
                    <a:gd name="connsiteY3" fmla="*/ 329 h 11202"/>
                    <a:gd name="connsiteX4" fmla="*/ 6578 w 12618"/>
                    <a:gd name="connsiteY4" fmla="*/ 2745 h 11202"/>
                    <a:gd name="connsiteX5" fmla="*/ 537 w 12618"/>
                    <a:gd name="connsiteY5" fmla="*/ 8786 h 11202"/>
                    <a:gd name="connsiteX6" fmla="*/ 537 w 12618"/>
                    <a:gd name="connsiteY6" fmla="*/ 11202 h 11202"/>
                    <a:gd name="connsiteX7" fmla="*/ 537 w 12618"/>
                    <a:gd name="connsiteY7" fmla="*/ 11202 h 1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8" h="11202">
                      <a:moveTo>
                        <a:pt x="537" y="11202"/>
                      </a:moveTo>
                      <a:cubicBezTo>
                        <a:pt x="2954" y="9994"/>
                        <a:pt x="5369" y="7578"/>
                        <a:pt x="7786" y="6370"/>
                      </a:cubicBezTo>
                      <a:cubicBezTo>
                        <a:pt x="8994" y="5162"/>
                        <a:pt x="12618" y="3954"/>
                        <a:pt x="12618" y="1537"/>
                      </a:cubicBezTo>
                      <a:cubicBezTo>
                        <a:pt x="12618" y="1537"/>
                        <a:pt x="12618" y="329"/>
                        <a:pt x="12618" y="329"/>
                      </a:cubicBezTo>
                      <a:cubicBezTo>
                        <a:pt x="10202" y="-879"/>
                        <a:pt x="7786" y="1537"/>
                        <a:pt x="6578" y="2745"/>
                      </a:cubicBezTo>
                      <a:cubicBezTo>
                        <a:pt x="4161" y="3954"/>
                        <a:pt x="1745" y="6370"/>
                        <a:pt x="537" y="8786"/>
                      </a:cubicBezTo>
                      <a:cubicBezTo>
                        <a:pt x="-671" y="11202"/>
                        <a:pt x="537" y="11202"/>
                        <a:pt x="537" y="11202"/>
                      </a:cubicBezTo>
                      <a:lnTo>
                        <a:pt x="537" y="112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3" name="Freeform 1028"/>
                <p:cNvSpPr/>
                <p:nvPr/>
              </p:nvSpPr>
              <p:spPr>
                <a:xfrm>
                  <a:off x="11466105" y="3938779"/>
                  <a:ext cx="15034" cy="9994"/>
                </a:xfrm>
                <a:custGeom>
                  <a:avLst/>
                  <a:gdLst>
                    <a:gd name="connsiteX0" fmla="*/ 7248 w 15034"/>
                    <a:gd name="connsiteY0" fmla="*/ 6370 h 9994"/>
                    <a:gd name="connsiteX1" fmla="*/ 14498 w 15034"/>
                    <a:gd name="connsiteY1" fmla="*/ 2746 h 9994"/>
                    <a:gd name="connsiteX2" fmla="*/ 14498 w 15034"/>
                    <a:gd name="connsiteY2" fmla="*/ 329 h 9994"/>
                    <a:gd name="connsiteX3" fmla="*/ 6041 w 15034"/>
                    <a:gd name="connsiteY3" fmla="*/ 2746 h 9994"/>
                    <a:gd name="connsiteX4" fmla="*/ 0 w 15034"/>
                    <a:gd name="connsiteY4" fmla="*/ 8786 h 9994"/>
                    <a:gd name="connsiteX5" fmla="*/ 1208 w 15034"/>
                    <a:gd name="connsiteY5" fmla="*/ 9994 h 9994"/>
                    <a:gd name="connsiteX6" fmla="*/ 7248 w 15034"/>
                    <a:gd name="connsiteY6" fmla="*/ 6370 h 9994"/>
                    <a:gd name="connsiteX7" fmla="*/ 7248 w 15034"/>
                    <a:gd name="connsiteY7" fmla="*/ 6370 h 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34" h="9994">
                      <a:moveTo>
                        <a:pt x="7248" y="6370"/>
                      </a:moveTo>
                      <a:cubicBezTo>
                        <a:pt x="9665" y="5162"/>
                        <a:pt x="12081" y="5162"/>
                        <a:pt x="14498" y="2746"/>
                      </a:cubicBezTo>
                      <a:cubicBezTo>
                        <a:pt x="15705" y="2746"/>
                        <a:pt x="14498" y="329"/>
                        <a:pt x="14498" y="329"/>
                      </a:cubicBezTo>
                      <a:cubicBezTo>
                        <a:pt x="12081" y="-879"/>
                        <a:pt x="8457" y="1537"/>
                        <a:pt x="6041" y="2746"/>
                      </a:cubicBezTo>
                      <a:cubicBezTo>
                        <a:pt x="3624" y="3954"/>
                        <a:pt x="1208" y="6370"/>
                        <a:pt x="0" y="8786"/>
                      </a:cubicBezTo>
                      <a:cubicBezTo>
                        <a:pt x="0" y="9994"/>
                        <a:pt x="0" y="9994"/>
                        <a:pt x="1208" y="9994"/>
                      </a:cubicBezTo>
                      <a:cubicBezTo>
                        <a:pt x="3624" y="8786"/>
                        <a:pt x="4833" y="7578"/>
                        <a:pt x="7248" y="6370"/>
                      </a:cubicBezTo>
                      <a:lnTo>
                        <a:pt x="7248" y="63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4" name="Freeform 1029"/>
                <p:cNvSpPr/>
                <p:nvPr/>
              </p:nvSpPr>
              <p:spPr>
                <a:xfrm>
                  <a:off x="11450070" y="3941525"/>
                  <a:ext cx="17242" cy="14835"/>
                </a:xfrm>
                <a:custGeom>
                  <a:avLst/>
                  <a:gdLst>
                    <a:gd name="connsiteX0" fmla="*/ 2746 w 17242"/>
                    <a:gd name="connsiteY0" fmla="*/ 14497 h 14835"/>
                    <a:gd name="connsiteX1" fmla="*/ 9994 w 17242"/>
                    <a:gd name="connsiteY1" fmla="*/ 7248 h 14835"/>
                    <a:gd name="connsiteX2" fmla="*/ 17243 w 17242"/>
                    <a:gd name="connsiteY2" fmla="*/ 1208 h 14835"/>
                    <a:gd name="connsiteX3" fmla="*/ 17243 w 17242"/>
                    <a:gd name="connsiteY3" fmla="*/ 0 h 14835"/>
                    <a:gd name="connsiteX4" fmla="*/ 329 w 17242"/>
                    <a:gd name="connsiteY4" fmla="*/ 13289 h 14835"/>
                    <a:gd name="connsiteX5" fmla="*/ 2746 w 17242"/>
                    <a:gd name="connsiteY5" fmla="*/ 14497 h 14835"/>
                    <a:gd name="connsiteX6" fmla="*/ 2746 w 17242"/>
                    <a:gd name="connsiteY6" fmla="*/ 14497 h 14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42" h="14835">
                      <a:moveTo>
                        <a:pt x="2746" y="14497"/>
                      </a:moveTo>
                      <a:cubicBezTo>
                        <a:pt x="5162" y="12081"/>
                        <a:pt x="7578" y="9665"/>
                        <a:pt x="9994" y="7248"/>
                      </a:cubicBezTo>
                      <a:cubicBezTo>
                        <a:pt x="12411" y="4832"/>
                        <a:pt x="14827" y="3624"/>
                        <a:pt x="17243" y="1208"/>
                      </a:cubicBezTo>
                      <a:cubicBezTo>
                        <a:pt x="17243" y="1208"/>
                        <a:pt x="17243" y="0"/>
                        <a:pt x="17243" y="0"/>
                      </a:cubicBezTo>
                      <a:cubicBezTo>
                        <a:pt x="11202" y="1208"/>
                        <a:pt x="5162" y="7248"/>
                        <a:pt x="329" y="13289"/>
                      </a:cubicBezTo>
                      <a:cubicBezTo>
                        <a:pt x="-879" y="13289"/>
                        <a:pt x="1537" y="15705"/>
                        <a:pt x="2746" y="14497"/>
                      </a:cubicBezTo>
                      <a:lnTo>
                        <a:pt x="2746" y="1449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5" name="Freeform 1030"/>
                <p:cNvSpPr/>
                <p:nvPr/>
              </p:nvSpPr>
              <p:spPr>
                <a:xfrm>
                  <a:off x="11443150" y="3949981"/>
                  <a:ext cx="8457" cy="13289"/>
                </a:xfrm>
                <a:custGeom>
                  <a:avLst/>
                  <a:gdLst>
                    <a:gd name="connsiteX0" fmla="*/ 4833 w 8457"/>
                    <a:gd name="connsiteY0" fmla="*/ 6041 h 13289"/>
                    <a:gd name="connsiteX1" fmla="*/ 8457 w 8457"/>
                    <a:gd name="connsiteY1" fmla="*/ 1208 h 13289"/>
                    <a:gd name="connsiteX2" fmla="*/ 8457 w 8457"/>
                    <a:gd name="connsiteY2" fmla="*/ 0 h 13289"/>
                    <a:gd name="connsiteX3" fmla="*/ 0 w 8457"/>
                    <a:gd name="connsiteY3" fmla="*/ 12081 h 13289"/>
                    <a:gd name="connsiteX4" fmla="*/ 1209 w 8457"/>
                    <a:gd name="connsiteY4" fmla="*/ 13289 h 13289"/>
                    <a:gd name="connsiteX5" fmla="*/ 4833 w 8457"/>
                    <a:gd name="connsiteY5" fmla="*/ 6041 h 1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7" h="13289">
                      <a:moveTo>
                        <a:pt x="4833" y="6041"/>
                      </a:moveTo>
                      <a:cubicBezTo>
                        <a:pt x="6041" y="4832"/>
                        <a:pt x="7249" y="2416"/>
                        <a:pt x="8457" y="1208"/>
                      </a:cubicBezTo>
                      <a:cubicBezTo>
                        <a:pt x="8457" y="1208"/>
                        <a:pt x="8457" y="0"/>
                        <a:pt x="8457" y="0"/>
                      </a:cubicBezTo>
                      <a:cubicBezTo>
                        <a:pt x="4833" y="2416"/>
                        <a:pt x="0" y="7249"/>
                        <a:pt x="0" y="12081"/>
                      </a:cubicBezTo>
                      <a:cubicBezTo>
                        <a:pt x="0" y="13289"/>
                        <a:pt x="0" y="13289"/>
                        <a:pt x="1209" y="13289"/>
                      </a:cubicBezTo>
                      <a:cubicBezTo>
                        <a:pt x="2416" y="10873"/>
                        <a:pt x="3625" y="8457"/>
                        <a:pt x="4833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6" name="Freeform 1031"/>
                <p:cNvSpPr/>
                <p:nvPr/>
              </p:nvSpPr>
              <p:spPr>
                <a:xfrm>
                  <a:off x="11477649" y="3987433"/>
                  <a:ext cx="4161" cy="10873"/>
                </a:xfrm>
                <a:custGeom>
                  <a:avLst/>
                  <a:gdLst>
                    <a:gd name="connsiteX0" fmla="*/ 537 w 4161"/>
                    <a:gd name="connsiteY0" fmla="*/ 10873 h 10873"/>
                    <a:gd name="connsiteX1" fmla="*/ 4161 w 4161"/>
                    <a:gd name="connsiteY1" fmla="*/ 1208 h 10873"/>
                    <a:gd name="connsiteX2" fmla="*/ 2953 w 4161"/>
                    <a:gd name="connsiteY2" fmla="*/ 0 h 10873"/>
                    <a:gd name="connsiteX3" fmla="*/ 537 w 4161"/>
                    <a:gd name="connsiteY3" fmla="*/ 10873 h 10873"/>
                    <a:gd name="connsiteX4" fmla="*/ 537 w 4161"/>
                    <a:gd name="connsiteY4" fmla="*/ 10873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1" h="10873">
                      <a:moveTo>
                        <a:pt x="537" y="10873"/>
                      </a:moveTo>
                      <a:cubicBezTo>
                        <a:pt x="2953" y="9665"/>
                        <a:pt x="4161" y="4832"/>
                        <a:pt x="4161" y="1208"/>
                      </a:cubicBezTo>
                      <a:cubicBezTo>
                        <a:pt x="4161" y="0"/>
                        <a:pt x="2953" y="0"/>
                        <a:pt x="2953" y="0"/>
                      </a:cubicBezTo>
                      <a:cubicBezTo>
                        <a:pt x="537" y="1208"/>
                        <a:pt x="-671" y="6041"/>
                        <a:pt x="537" y="10873"/>
                      </a:cubicBezTo>
                      <a:cubicBezTo>
                        <a:pt x="-671" y="9665"/>
                        <a:pt x="537" y="10873"/>
                        <a:pt x="537" y="108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7" name="Freeform 1032"/>
                <p:cNvSpPr/>
                <p:nvPr/>
              </p:nvSpPr>
              <p:spPr>
                <a:xfrm>
                  <a:off x="11505973" y="3964479"/>
                  <a:ext cx="4530" cy="4832"/>
                </a:xfrm>
                <a:custGeom>
                  <a:avLst/>
                  <a:gdLst>
                    <a:gd name="connsiteX0" fmla="*/ 3624 w 4530"/>
                    <a:gd name="connsiteY0" fmla="*/ 0 h 4832"/>
                    <a:gd name="connsiteX1" fmla="*/ 0 w 4530"/>
                    <a:gd name="connsiteY1" fmla="*/ 3624 h 4832"/>
                    <a:gd name="connsiteX2" fmla="*/ 1209 w 4530"/>
                    <a:gd name="connsiteY2" fmla="*/ 4832 h 4832"/>
                    <a:gd name="connsiteX3" fmla="*/ 3624 w 4530"/>
                    <a:gd name="connsiteY3" fmla="*/ 0 h 4832"/>
                    <a:gd name="connsiteX4" fmla="*/ 3624 w 4530"/>
                    <a:gd name="connsiteY4" fmla="*/ 0 h 4832"/>
                    <a:gd name="connsiteX5" fmla="*/ 3624 w 4530"/>
                    <a:gd name="connsiteY5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4832">
                      <a:moveTo>
                        <a:pt x="3624" y="0"/>
                      </a:moveTo>
                      <a:cubicBezTo>
                        <a:pt x="2416" y="0"/>
                        <a:pt x="1209" y="1208"/>
                        <a:pt x="0" y="3624"/>
                      </a:cubicBezTo>
                      <a:cubicBezTo>
                        <a:pt x="0" y="4832"/>
                        <a:pt x="0" y="4832"/>
                        <a:pt x="1209" y="4832"/>
                      </a:cubicBezTo>
                      <a:cubicBezTo>
                        <a:pt x="3624" y="3624"/>
                        <a:pt x="4833" y="2416"/>
                        <a:pt x="3624" y="0"/>
                      </a:cubicBezTo>
                      <a:cubicBezTo>
                        <a:pt x="4833" y="0"/>
                        <a:pt x="4833" y="0"/>
                        <a:pt x="3624" y="0"/>
                      </a:cubicBezTo>
                      <a:lnTo>
                        <a:pt x="36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8" name="Freeform 1033"/>
                <p:cNvSpPr/>
                <p:nvPr/>
              </p:nvSpPr>
              <p:spPr>
                <a:xfrm>
                  <a:off x="11512721" y="3954620"/>
                  <a:ext cx="17523" cy="9859"/>
                </a:xfrm>
                <a:custGeom>
                  <a:avLst/>
                  <a:gdLst>
                    <a:gd name="connsiteX0" fmla="*/ 8957 w 17523"/>
                    <a:gd name="connsiteY0" fmla="*/ 6234 h 9859"/>
                    <a:gd name="connsiteX1" fmla="*/ 16206 w 17523"/>
                    <a:gd name="connsiteY1" fmla="*/ 3818 h 9859"/>
                    <a:gd name="connsiteX2" fmla="*/ 14998 w 17523"/>
                    <a:gd name="connsiteY2" fmla="*/ 194 h 9859"/>
                    <a:gd name="connsiteX3" fmla="*/ 501 w 17523"/>
                    <a:gd name="connsiteY3" fmla="*/ 7443 h 9859"/>
                    <a:gd name="connsiteX4" fmla="*/ 1708 w 17523"/>
                    <a:gd name="connsiteY4" fmla="*/ 9859 h 9859"/>
                    <a:gd name="connsiteX5" fmla="*/ 8957 w 17523"/>
                    <a:gd name="connsiteY5" fmla="*/ 6234 h 9859"/>
                    <a:gd name="connsiteX6" fmla="*/ 8957 w 17523"/>
                    <a:gd name="connsiteY6" fmla="*/ 6234 h 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23" h="9859">
                      <a:moveTo>
                        <a:pt x="8957" y="6234"/>
                      </a:moveTo>
                      <a:cubicBezTo>
                        <a:pt x="11373" y="5027"/>
                        <a:pt x="13790" y="5027"/>
                        <a:pt x="16206" y="3818"/>
                      </a:cubicBezTo>
                      <a:cubicBezTo>
                        <a:pt x="18622" y="3818"/>
                        <a:pt x="17414" y="-1014"/>
                        <a:pt x="14998" y="194"/>
                      </a:cubicBezTo>
                      <a:cubicBezTo>
                        <a:pt x="10165" y="1402"/>
                        <a:pt x="4125" y="2610"/>
                        <a:pt x="501" y="7443"/>
                      </a:cubicBezTo>
                      <a:cubicBezTo>
                        <a:pt x="-708" y="8651"/>
                        <a:pt x="501" y="9859"/>
                        <a:pt x="1708" y="9859"/>
                      </a:cubicBezTo>
                      <a:cubicBezTo>
                        <a:pt x="4125" y="7443"/>
                        <a:pt x="6541" y="6234"/>
                        <a:pt x="8957" y="6234"/>
                      </a:cubicBezTo>
                      <a:lnTo>
                        <a:pt x="8957" y="623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9" name="Freeform 1034"/>
                <p:cNvSpPr/>
                <p:nvPr/>
              </p:nvSpPr>
              <p:spPr>
                <a:xfrm>
                  <a:off x="11502651" y="3960354"/>
                  <a:ext cx="28693" cy="24853"/>
                </a:xfrm>
                <a:custGeom>
                  <a:avLst/>
                  <a:gdLst>
                    <a:gd name="connsiteX0" fmla="*/ 906 w 28693"/>
                    <a:gd name="connsiteY0" fmla="*/ 21039 h 24853"/>
                    <a:gd name="connsiteX1" fmla="*/ 906 w 28693"/>
                    <a:gd name="connsiteY1" fmla="*/ 24663 h 24853"/>
                    <a:gd name="connsiteX2" fmla="*/ 6946 w 28693"/>
                    <a:gd name="connsiteY2" fmla="*/ 18622 h 24853"/>
                    <a:gd name="connsiteX3" fmla="*/ 19028 w 28693"/>
                    <a:gd name="connsiteY3" fmla="*/ 8957 h 24853"/>
                    <a:gd name="connsiteX4" fmla="*/ 28693 w 28693"/>
                    <a:gd name="connsiteY4" fmla="*/ 1708 h 24853"/>
                    <a:gd name="connsiteX5" fmla="*/ 27485 w 28693"/>
                    <a:gd name="connsiteY5" fmla="*/ 500 h 24853"/>
                    <a:gd name="connsiteX6" fmla="*/ 12987 w 28693"/>
                    <a:gd name="connsiteY6" fmla="*/ 11374 h 24853"/>
                    <a:gd name="connsiteX7" fmla="*/ 6946 w 28693"/>
                    <a:gd name="connsiteY7" fmla="*/ 17414 h 24853"/>
                    <a:gd name="connsiteX8" fmla="*/ 906 w 28693"/>
                    <a:gd name="connsiteY8" fmla="*/ 21039 h 24853"/>
                    <a:gd name="connsiteX9" fmla="*/ 906 w 28693"/>
                    <a:gd name="connsiteY9" fmla="*/ 21039 h 24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693" h="24853">
                      <a:moveTo>
                        <a:pt x="906" y="21039"/>
                      </a:moveTo>
                      <a:cubicBezTo>
                        <a:pt x="-302" y="21039"/>
                        <a:pt x="-302" y="24663"/>
                        <a:pt x="906" y="24663"/>
                      </a:cubicBezTo>
                      <a:cubicBezTo>
                        <a:pt x="3322" y="25871"/>
                        <a:pt x="5739" y="21039"/>
                        <a:pt x="6946" y="18622"/>
                      </a:cubicBezTo>
                      <a:cubicBezTo>
                        <a:pt x="10571" y="14998"/>
                        <a:pt x="15403" y="12582"/>
                        <a:pt x="19028" y="8957"/>
                      </a:cubicBezTo>
                      <a:cubicBezTo>
                        <a:pt x="22653" y="6541"/>
                        <a:pt x="25068" y="5333"/>
                        <a:pt x="28693" y="1708"/>
                      </a:cubicBezTo>
                      <a:cubicBezTo>
                        <a:pt x="28693" y="500"/>
                        <a:pt x="28693" y="-708"/>
                        <a:pt x="27485" y="500"/>
                      </a:cubicBezTo>
                      <a:cubicBezTo>
                        <a:pt x="22653" y="2917"/>
                        <a:pt x="16612" y="7749"/>
                        <a:pt x="12987" y="11374"/>
                      </a:cubicBezTo>
                      <a:cubicBezTo>
                        <a:pt x="10571" y="12582"/>
                        <a:pt x="9363" y="14998"/>
                        <a:pt x="6946" y="17414"/>
                      </a:cubicBezTo>
                      <a:cubicBezTo>
                        <a:pt x="4531" y="16206"/>
                        <a:pt x="2114" y="19830"/>
                        <a:pt x="906" y="21039"/>
                      </a:cubicBezTo>
                      <a:lnTo>
                        <a:pt x="906" y="210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0" name="Freeform 1035"/>
                <p:cNvSpPr/>
                <p:nvPr/>
              </p:nvSpPr>
              <p:spPr>
                <a:xfrm>
                  <a:off x="11524095" y="3963979"/>
                  <a:ext cx="4832" cy="6239"/>
                </a:xfrm>
                <a:custGeom>
                  <a:avLst/>
                  <a:gdLst>
                    <a:gd name="connsiteX0" fmla="*/ 0 w 4832"/>
                    <a:gd name="connsiteY0" fmla="*/ 5333 h 6239"/>
                    <a:gd name="connsiteX1" fmla="*/ 0 w 4832"/>
                    <a:gd name="connsiteY1" fmla="*/ 5333 h 6239"/>
                    <a:gd name="connsiteX2" fmla="*/ 4833 w 4832"/>
                    <a:gd name="connsiteY2" fmla="*/ 1709 h 6239"/>
                    <a:gd name="connsiteX3" fmla="*/ 3624 w 4832"/>
                    <a:gd name="connsiteY3" fmla="*/ 500 h 6239"/>
                    <a:gd name="connsiteX4" fmla="*/ 0 w 4832"/>
                    <a:gd name="connsiteY4" fmla="*/ 5333 h 6239"/>
                    <a:gd name="connsiteX5" fmla="*/ 0 w 4832"/>
                    <a:gd name="connsiteY5" fmla="*/ 5333 h 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6239">
                      <a:moveTo>
                        <a:pt x="0" y="5333"/>
                      </a:moveTo>
                      <a:cubicBezTo>
                        <a:pt x="0" y="6541"/>
                        <a:pt x="1209" y="6541"/>
                        <a:pt x="0" y="5333"/>
                      </a:cubicBezTo>
                      <a:cubicBezTo>
                        <a:pt x="2416" y="6541"/>
                        <a:pt x="3624" y="4125"/>
                        <a:pt x="4833" y="1709"/>
                      </a:cubicBezTo>
                      <a:cubicBezTo>
                        <a:pt x="4833" y="500"/>
                        <a:pt x="3624" y="-708"/>
                        <a:pt x="3624" y="500"/>
                      </a:cubicBezTo>
                      <a:cubicBezTo>
                        <a:pt x="2416" y="2916"/>
                        <a:pt x="1209" y="4125"/>
                        <a:pt x="0" y="5333"/>
                      </a:cubicBezTo>
                      <a:lnTo>
                        <a:pt x="0" y="53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1" name="Freeform 1036"/>
                <p:cNvSpPr/>
                <p:nvPr/>
              </p:nvSpPr>
              <p:spPr>
                <a:xfrm>
                  <a:off x="11509097" y="3972606"/>
                  <a:ext cx="13790" cy="12410"/>
                </a:xfrm>
                <a:custGeom>
                  <a:avLst/>
                  <a:gdLst>
                    <a:gd name="connsiteX0" fmla="*/ 500 w 13790"/>
                    <a:gd name="connsiteY0" fmla="*/ 9994 h 12410"/>
                    <a:gd name="connsiteX1" fmla="*/ 1709 w 13790"/>
                    <a:gd name="connsiteY1" fmla="*/ 12410 h 12410"/>
                    <a:gd name="connsiteX2" fmla="*/ 6541 w 13790"/>
                    <a:gd name="connsiteY2" fmla="*/ 8786 h 12410"/>
                    <a:gd name="connsiteX3" fmla="*/ 6541 w 13790"/>
                    <a:gd name="connsiteY3" fmla="*/ 9994 h 12410"/>
                    <a:gd name="connsiteX4" fmla="*/ 6541 w 13790"/>
                    <a:gd name="connsiteY4" fmla="*/ 11203 h 12410"/>
                    <a:gd name="connsiteX5" fmla="*/ 13790 w 13790"/>
                    <a:gd name="connsiteY5" fmla="*/ 5162 h 12410"/>
                    <a:gd name="connsiteX6" fmla="*/ 12582 w 13790"/>
                    <a:gd name="connsiteY6" fmla="*/ 3954 h 12410"/>
                    <a:gd name="connsiteX7" fmla="*/ 8957 w 13790"/>
                    <a:gd name="connsiteY7" fmla="*/ 6370 h 12410"/>
                    <a:gd name="connsiteX8" fmla="*/ 12582 w 13790"/>
                    <a:gd name="connsiteY8" fmla="*/ 2746 h 12410"/>
                    <a:gd name="connsiteX9" fmla="*/ 11374 w 13790"/>
                    <a:gd name="connsiteY9" fmla="*/ 329 h 12410"/>
                    <a:gd name="connsiteX10" fmla="*/ 5333 w 13790"/>
                    <a:gd name="connsiteY10" fmla="*/ 5162 h 12410"/>
                    <a:gd name="connsiteX11" fmla="*/ 500 w 13790"/>
                    <a:gd name="connsiteY11" fmla="*/ 9994 h 12410"/>
                    <a:gd name="connsiteX12" fmla="*/ 500 w 13790"/>
                    <a:gd name="connsiteY12" fmla="*/ 9994 h 1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790" h="12410">
                      <a:moveTo>
                        <a:pt x="500" y="9994"/>
                      </a:moveTo>
                      <a:cubicBezTo>
                        <a:pt x="-708" y="11203"/>
                        <a:pt x="500" y="12410"/>
                        <a:pt x="1709" y="12410"/>
                      </a:cubicBezTo>
                      <a:cubicBezTo>
                        <a:pt x="4125" y="11203"/>
                        <a:pt x="5333" y="9994"/>
                        <a:pt x="6541" y="8786"/>
                      </a:cubicBezTo>
                      <a:cubicBezTo>
                        <a:pt x="6541" y="8786"/>
                        <a:pt x="6541" y="9994"/>
                        <a:pt x="6541" y="9994"/>
                      </a:cubicBezTo>
                      <a:cubicBezTo>
                        <a:pt x="6541" y="9994"/>
                        <a:pt x="6541" y="11203"/>
                        <a:pt x="6541" y="11203"/>
                      </a:cubicBezTo>
                      <a:cubicBezTo>
                        <a:pt x="8957" y="13619"/>
                        <a:pt x="12582" y="7578"/>
                        <a:pt x="13790" y="5162"/>
                      </a:cubicBezTo>
                      <a:cubicBezTo>
                        <a:pt x="13790" y="5162"/>
                        <a:pt x="13790" y="3954"/>
                        <a:pt x="12582" y="3954"/>
                      </a:cubicBezTo>
                      <a:cubicBezTo>
                        <a:pt x="11374" y="5162"/>
                        <a:pt x="10166" y="5162"/>
                        <a:pt x="8957" y="6370"/>
                      </a:cubicBezTo>
                      <a:cubicBezTo>
                        <a:pt x="10166" y="5162"/>
                        <a:pt x="11374" y="3954"/>
                        <a:pt x="12582" y="2746"/>
                      </a:cubicBezTo>
                      <a:cubicBezTo>
                        <a:pt x="13790" y="1537"/>
                        <a:pt x="12582" y="-879"/>
                        <a:pt x="11374" y="329"/>
                      </a:cubicBezTo>
                      <a:cubicBezTo>
                        <a:pt x="8957" y="1537"/>
                        <a:pt x="7749" y="3954"/>
                        <a:pt x="5333" y="5162"/>
                      </a:cubicBezTo>
                      <a:cubicBezTo>
                        <a:pt x="4125" y="6370"/>
                        <a:pt x="1709" y="7578"/>
                        <a:pt x="500" y="9994"/>
                      </a:cubicBezTo>
                      <a:lnTo>
                        <a:pt x="500" y="99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2" name="Freeform 1037"/>
                <p:cNvSpPr/>
                <p:nvPr/>
              </p:nvSpPr>
              <p:spPr>
                <a:xfrm>
                  <a:off x="11505473" y="3953606"/>
                  <a:ext cx="15903" cy="7248"/>
                </a:xfrm>
                <a:custGeom>
                  <a:avLst/>
                  <a:gdLst>
                    <a:gd name="connsiteX0" fmla="*/ 8957 w 15903"/>
                    <a:gd name="connsiteY0" fmla="*/ 3624 h 7248"/>
                    <a:gd name="connsiteX1" fmla="*/ 14998 w 15903"/>
                    <a:gd name="connsiteY1" fmla="*/ 1208 h 7248"/>
                    <a:gd name="connsiteX2" fmla="*/ 14998 w 15903"/>
                    <a:gd name="connsiteY2" fmla="*/ 0 h 7248"/>
                    <a:gd name="connsiteX3" fmla="*/ 8957 w 15903"/>
                    <a:gd name="connsiteY3" fmla="*/ 0 h 7248"/>
                    <a:gd name="connsiteX4" fmla="*/ 5333 w 15903"/>
                    <a:gd name="connsiteY4" fmla="*/ 2416 h 7248"/>
                    <a:gd name="connsiteX5" fmla="*/ 500 w 15903"/>
                    <a:gd name="connsiteY5" fmla="*/ 3624 h 7248"/>
                    <a:gd name="connsiteX6" fmla="*/ 1709 w 15903"/>
                    <a:gd name="connsiteY6" fmla="*/ 7248 h 7248"/>
                    <a:gd name="connsiteX7" fmla="*/ 5333 w 15903"/>
                    <a:gd name="connsiteY7" fmla="*/ 4832 h 7248"/>
                    <a:gd name="connsiteX8" fmla="*/ 8957 w 15903"/>
                    <a:gd name="connsiteY8" fmla="*/ 3624 h 7248"/>
                    <a:gd name="connsiteX9" fmla="*/ 8957 w 15903"/>
                    <a:gd name="connsiteY9" fmla="*/ 3624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903" h="7248">
                      <a:moveTo>
                        <a:pt x="8957" y="3624"/>
                      </a:moveTo>
                      <a:cubicBezTo>
                        <a:pt x="11374" y="2416"/>
                        <a:pt x="13790" y="2416"/>
                        <a:pt x="14998" y="1208"/>
                      </a:cubicBezTo>
                      <a:cubicBezTo>
                        <a:pt x="16206" y="1208"/>
                        <a:pt x="16206" y="0"/>
                        <a:pt x="14998" y="0"/>
                      </a:cubicBezTo>
                      <a:cubicBezTo>
                        <a:pt x="12582" y="0"/>
                        <a:pt x="10165" y="0"/>
                        <a:pt x="8957" y="0"/>
                      </a:cubicBezTo>
                      <a:cubicBezTo>
                        <a:pt x="7749" y="0"/>
                        <a:pt x="6541" y="1208"/>
                        <a:pt x="5333" y="2416"/>
                      </a:cubicBezTo>
                      <a:cubicBezTo>
                        <a:pt x="4125" y="3624"/>
                        <a:pt x="2917" y="3624"/>
                        <a:pt x="500" y="3624"/>
                      </a:cubicBezTo>
                      <a:cubicBezTo>
                        <a:pt x="-708" y="4832"/>
                        <a:pt x="500" y="7248"/>
                        <a:pt x="1709" y="7248"/>
                      </a:cubicBezTo>
                      <a:cubicBezTo>
                        <a:pt x="2917" y="6041"/>
                        <a:pt x="4125" y="6041"/>
                        <a:pt x="5333" y="4832"/>
                      </a:cubicBezTo>
                      <a:cubicBezTo>
                        <a:pt x="6541" y="3624"/>
                        <a:pt x="7749" y="3624"/>
                        <a:pt x="8957" y="3624"/>
                      </a:cubicBezTo>
                      <a:lnTo>
                        <a:pt x="8957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3" name="Freeform 1038"/>
                <p:cNvSpPr/>
                <p:nvPr/>
              </p:nvSpPr>
              <p:spPr>
                <a:xfrm>
                  <a:off x="11524095" y="3951492"/>
                  <a:ext cx="3624" cy="3322"/>
                </a:xfrm>
                <a:custGeom>
                  <a:avLst/>
                  <a:gdLst>
                    <a:gd name="connsiteX0" fmla="*/ 1209 w 3624"/>
                    <a:gd name="connsiteY0" fmla="*/ 3322 h 3322"/>
                    <a:gd name="connsiteX1" fmla="*/ 3624 w 3624"/>
                    <a:gd name="connsiteY1" fmla="*/ 2114 h 3322"/>
                    <a:gd name="connsiteX2" fmla="*/ 3624 w 3624"/>
                    <a:gd name="connsiteY2" fmla="*/ 906 h 3322"/>
                    <a:gd name="connsiteX3" fmla="*/ 0 w 3624"/>
                    <a:gd name="connsiteY3" fmla="*/ 906 h 3322"/>
                    <a:gd name="connsiteX4" fmla="*/ 1209 w 3624"/>
                    <a:gd name="connsiteY4" fmla="*/ 3322 h 3322"/>
                    <a:gd name="connsiteX5" fmla="*/ 1209 w 3624"/>
                    <a:gd name="connsiteY5" fmla="*/ 3322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3322">
                      <a:moveTo>
                        <a:pt x="1209" y="3322"/>
                      </a:moveTo>
                      <a:cubicBezTo>
                        <a:pt x="2416" y="3322"/>
                        <a:pt x="2416" y="3322"/>
                        <a:pt x="3624" y="2114"/>
                      </a:cubicBezTo>
                      <a:cubicBezTo>
                        <a:pt x="3624" y="2114"/>
                        <a:pt x="3624" y="906"/>
                        <a:pt x="3624" y="906"/>
                      </a:cubicBezTo>
                      <a:cubicBezTo>
                        <a:pt x="2416" y="-302"/>
                        <a:pt x="1209" y="-302"/>
                        <a:pt x="0" y="906"/>
                      </a:cubicBezTo>
                      <a:cubicBezTo>
                        <a:pt x="0" y="906"/>
                        <a:pt x="1209" y="3322"/>
                        <a:pt x="1209" y="3322"/>
                      </a:cubicBezTo>
                      <a:lnTo>
                        <a:pt x="1209" y="33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4" name="Freeform 1039"/>
                <p:cNvSpPr/>
                <p:nvPr/>
              </p:nvSpPr>
              <p:spPr>
                <a:xfrm>
                  <a:off x="11559131" y="4053578"/>
                  <a:ext cx="12081" cy="6342"/>
                </a:xfrm>
                <a:custGeom>
                  <a:avLst/>
                  <a:gdLst>
                    <a:gd name="connsiteX0" fmla="*/ 4832 w 12081"/>
                    <a:gd name="connsiteY0" fmla="*/ 302 h 6342"/>
                    <a:gd name="connsiteX1" fmla="*/ 0 w 12081"/>
                    <a:gd name="connsiteY1" fmla="*/ 1510 h 6342"/>
                    <a:gd name="connsiteX2" fmla="*/ 1208 w 12081"/>
                    <a:gd name="connsiteY2" fmla="*/ 2718 h 6342"/>
                    <a:gd name="connsiteX3" fmla="*/ 3624 w 12081"/>
                    <a:gd name="connsiteY3" fmla="*/ 2718 h 6342"/>
                    <a:gd name="connsiteX4" fmla="*/ 6041 w 12081"/>
                    <a:gd name="connsiteY4" fmla="*/ 3926 h 6342"/>
                    <a:gd name="connsiteX5" fmla="*/ 10873 w 12081"/>
                    <a:gd name="connsiteY5" fmla="*/ 6343 h 6342"/>
                    <a:gd name="connsiteX6" fmla="*/ 12081 w 12081"/>
                    <a:gd name="connsiteY6" fmla="*/ 3926 h 6342"/>
                    <a:gd name="connsiteX7" fmla="*/ 4832 w 12081"/>
                    <a:gd name="connsiteY7" fmla="*/ 302 h 6342"/>
                    <a:gd name="connsiteX8" fmla="*/ 4832 w 12081"/>
                    <a:gd name="connsiteY8" fmla="*/ 302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81" h="6342">
                      <a:moveTo>
                        <a:pt x="4832" y="302"/>
                      </a:moveTo>
                      <a:cubicBezTo>
                        <a:pt x="3624" y="302"/>
                        <a:pt x="0" y="-906"/>
                        <a:pt x="0" y="1510"/>
                      </a:cubicBezTo>
                      <a:cubicBezTo>
                        <a:pt x="0" y="2718"/>
                        <a:pt x="1208" y="2718"/>
                        <a:pt x="1208" y="2718"/>
                      </a:cubicBezTo>
                      <a:cubicBezTo>
                        <a:pt x="1208" y="2718"/>
                        <a:pt x="2416" y="2718"/>
                        <a:pt x="3624" y="2718"/>
                      </a:cubicBezTo>
                      <a:cubicBezTo>
                        <a:pt x="4832" y="2718"/>
                        <a:pt x="6041" y="2718"/>
                        <a:pt x="6041" y="3926"/>
                      </a:cubicBezTo>
                      <a:cubicBezTo>
                        <a:pt x="7248" y="3926"/>
                        <a:pt x="9665" y="5134"/>
                        <a:pt x="10873" y="6343"/>
                      </a:cubicBezTo>
                      <a:cubicBezTo>
                        <a:pt x="12081" y="6343"/>
                        <a:pt x="12081" y="5134"/>
                        <a:pt x="12081" y="3926"/>
                      </a:cubicBezTo>
                      <a:cubicBezTo>
                        <a:pt x="9665" y="1510"/>
                        <a:pt x="7248" y="302"/>
                        <a:pt x="4832" y="302"/>
                      </a:cubicBezTo>
                      <a:lnTo>
                        <a:pt x="4832" y="3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5" name="Freeform 1040"/>
                <p:cNvSpPr/>
                <p:nvPr/>
              </p:nvSpPr>
              <p:spPr>
                <a:xfrm>
                  <a:off x="11565171" y="4049782"/>
                  <a:ext cx="7749" cy="6835"/>
                </a:xfrm>
                <a:custGeom>
                  <a:avLst/>
                  <a:gdLst>
                    <a:gd name="connsiteX0" fmla="*/ 0 w 7749"/>
                    <a:gd name="connsiteY0" fmla="*/ 2890 h 6835"/>
                    <a:gd name="connsiteX1" fmla="*/ 6041 w 7749"/>
                    <a:gd name="connsiteY1" fmla="*/ 6515 h 6835"/>
                    <a:gd name="connsiteX2" fmla="*/ 7248 w 7749"/>
                    <a:gd name="connsiteY2" fmla="*/ 2890 h 6835"/>
                    <a:gd name="connsiteX3" fmla="*/ 0 w 7749"/>
                    <a:gd name="connsiteY3" fmla="*/ 474 h 6835"/>
                    <a:gd name="connsiteX4" fmla="*/ 0 w 7749"/>
                    <a:gd name="connsiteY4" fmla="*/ 2890 h 6835"/>
                    <a:gd name="connsiteX5" fmla="*/ 0 w 7749"/>
                    <a:gd name="connsiteY5" fmla="*/ 2890 h 6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49" h="6835">
                      <a:moveTo>
                        <a:pt x="0" y="2890"/>
                      </a:moveTo>
                      <a:cubicBezTo>
                        <a:pt x="2416" y="4098"/>
                        <a:pt x="3624" y="5306"/>
                        <a:pt x="6041" y="6515"/>
                      </a:cubicBezTo>
                      <a:cubicBezTo>
                        <a:pt x="7248" y="7722"/>
                        <a:pt x="8457" y="5306"/>
                        <a:pt x="7248" y="2890"/>
                      </a:cubicBezTo>
                      <a:cubicBezTo>
                        <a:pt x="4832" y="474"/>
                        <a:pt x="2416" y="-734"/>
                        <a:pt x="0" y="474"/>
                      </a:cubicBezTo>
                      <a:cubicBezTo>
                        <a:pt x="0" y="1682"/>
                        <a:pt x="0" y="2890"/>
                        <a:pt x="0" y="2890"/>
                      </a:cubicBezTo>
                      <a:lnTo>
                        <a:pt x="0" y="28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6" name="Freeform 1041"/>
                <p:cNvSpPr/>
                <p:nvPr/>
              </p:nvSpPr>
              <p:spPr>
                <a:xfrm>
                  <a:off x="11397242" y="3955485"/>
                  <a:ext cx="4530" cy="11410"/>
                </a:xfrm>
                <a:custGeom>
                  <a:avLst/>
                  <a:gdLst>
                    <a:gd name="connsiteX0" fmla="*/ 3624 w 4530"/>
                    <a:gd name="connsiteY0" fmla="*/ 11410 h 11410"/>
                    <a:gd name="connsiteX1" fmla="*/ 3624 w 4530"/>
                    <a:gd name="connsiteY1" fmla="*/ 11410 h 11410"/>
                    <a:gd name="connsiteX2" fmla="*/ 3624 w 4530"/>
                    <a:gd name="connsiteY2" fmla="*/ 6578 h 11410"/>
                    <a:gd name="connsiteX3" fmla="*/ 1209 w 4530"/>
                    <a:gd name="connsiteY3" fmla="*/ 537 h 11410"/>
                    <a:gd name="connsiteX4" fmla="*/ 0 w 4530"/>
                    <a:gd name="connsiteY4" fmla="*/ 537 h 11410"/>
                    <a:gd name="connsiteX5" fmla="*/ 3624 w 4530"/>
                    <a:gd name="connsiteY5" fmla="*/ 11410 h 11410"/>
                    <a:gd name="connsiteX6" fmla="*/ 3624 w 4530"/>
                    <a:gd name="connsiteY6" fmla="*/ 11410 h 11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30" h="11410">
                      <a:moveTo>
                        <a:pt x="3624" y="11410"/>
                      </a:moveTo>
                      <a:cubicBezTo>
                        <a:pt x="3624" y="11410"/>
                        <a:pt x="4833" y="11410"/>
                        <a:pt x="3624" y="11410"/>
                      </a:cubicBezTo>
                      <a:cubicBezTo>
                        <a:pt x="4833" y="8994"/>
                        <a:pt x="4833" y="7786"/>
                        <a:pt x="3624" y="6578"/>
                      </a:cubicBezTo>
                      <a:cubicBezTo>
                        <a:pt x="2416" y="4162"/>
                        <a:pt x="2416" y="2953"/>
                        <a:pt x="1209" y="537"/>
                      </a:cubicBezTo>
                      <a:cubicBezTo>
                        <a:pt x="1209" y="-671"/>
                        <a:pt x="0" y="537"/>
                        <a:pt x="0" y="537"/>
                      </a:cubicBezTo>
                      <a:cubicBezTo>
                        <a:pt x="0" y="4162"/>
                        <a:pt x="1209" y="10202"/>
                        <a:pt x="3624" y="11410"/>
                      </a:cubicBezTo>
                      <a:lnTo>
                        <a:pt x="3624" y="114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7" name="Freeform 1042"/>
                <p:cNvSpPr/>
                <p:nvPr/>
              </p:nvSpPr>
              <p:spPr>
                <a:xfrm>
                  <a:off x="11357374" y="3907197"/>
                  <a:ext cx="6040" cy="11373"/>
                </a:xfrm>
                <a:custGeom>
                  <a:avLst/>
                  <a:gdLst>
                    <a:gd name="connsiteX0" fmla="*/ 6041 w 6040"/>
                    <a:gd name="connsiteY0" fmla="*/ 11373 h 11373"/>
                    <a:gd name="connsiteX1" fmla="*/ 1208 w 6040"/>
                    <a:gd name="connsiteY1" fmla="*/ 500 h 11373"/>
                    <a:gd name="connsiteX2" fmla="*/ 0 w 6040"/>
                    <a:gd name="connsiteY2" fmla="*/ 1709 h 11373"/>
                    <a:gd name="connsiteX3" fmla="*/ 6041 w 6040"/>
                    <a:gd name="connsiteY3" fmla="*/ 11373 h 11373"/>
                    <a:gd name="connsiteX4" fmla="*/ 6041 w 6040"/>
                    <a:gd name="connsiteY4" fmla="*/ 11373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11373">
                      <a:moveTo>
                        <a:pt x="6041" y="11373"/>
                      </a:moveTo>
                      <a:cubicBezTo>
                        <a:pt x="6041" y="6541"/>
                        <a:pt x="3624" y="4125"/>
                        <a:pt x="1208" y="500"/>
                      </a:cubicBezTo>
                      <a:cubicBezTo>
                        <a:pt x="0" y="-708"/>
                        <a:pt x="0" y="500"/>
                        <a:pt x="0" y="1709"/>
                      </a:cubicBezTo>
                      <a:cubicBezTo>
                        <a:pt x="2416" y="5333"/>
                        <a:pt x="3624" y="7749"/>
                        <a:pt x="6041" y="11373"/>
                      </a:cubicBezTo>
                      <a:cubicBezTo>
                        <a:pt x="6041" y="11373"/>
                        <a:pt x="6041" y="11373"/>
                        <a:pt x="6041" y="113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8" name="Freeform 1043"/>
                <p:cNvSpPr/>
                <p:nvPr/>
              </p:nvSpPr>
              <p:spPr>
                <a:xfrm>
                  <a:off x="11358977" y="3934276"/>
                  <a:ext cx="4437" cy="10165"/>
                </a:xfrm>
                <a:custGeom>
                  <a:avLst/>
                  <a:gdLst>
                    <a:gd name="connsiteX0" fmla="*/ 3229 w 4437"/>
                    <a:gd name="connsiteY0" fmla="*/ 9665 h 10165"/>
                    <a:gd name="connsiteX1" fmla="*/ 4437 w 4437"/>
                    <a:gd name="connsiteY1" fmla="*/ 8457 h 10165"/>
                    <a:gd name="connsiteX2" fmla="*/ 2021 w 4437"/>
                    <a:gd name="connsiteY2" fmla="*/ 1208 h 10165"/>
                    <a:gd name="connsiteX3" fmla="*/ 813 w 4437"/>
                    <a:gd name="connsiteY3" fmla="*/ 0 h 10165"/>
                    <a:gd name="connsiteX4" fmla="*/ 813 w 4437"/>
                    <a:gd name="connsiteY4" fmla="*/ 0 h 10165"/>
                    <a:gd name="connsiteX5" fmla="*/ 813 w 4437"/>
                    <a:gd name="connsiteY5" fmla="*/ 0 h 10165"/>
                    <a:gd name="connsiteX6" fmla="*/ 3229 w 4437"/>
                    <a:gd name="connsiteY6" fmla="*/ 9665 h 10165"/>
                    <a:gd name="connsiteX7" fmla="*/ 3229 w 4437"/>
                    <a:gd name="connsiteY7" fmla="*/ 9665 h 10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7" h="10165">
                      <a:moveTo>
                        <a:pt x="3229" y="9665"/>
                      </a:moveTo>
                      <a:cubicBezTo>
                        <a:pt x="4437" y="10873"/>
                        <a:pt x="4437" y="9665"/>
                        <a:pt x="4437" y="8457"/>
                      </a:cubicBezTo>
                      <a:cubicBezTo>
                        <a:pt x="4437" y="6041"/>
                        <a:pt x="3229" y="3624"/>
                        <a:pt x="2021" y="1208"/>
                      </a:cubicBezTo>
                      <a:cubicBezTo>
                        <a:pt x="2021" y="0"/>
                        <a:pt x="813" y="0"/>
                        <a:pt x="813" y="0"/>
                      </a:cubicBezTo>
                      <a:cubicBezTo>
                        <a:pt x="813" y="0"/>
                        <a:pt x="813" y="0"/>
                        <a:pt x="813" y="0"/>
                      </a:cubicBezTo>
                      <a:cubicBezTo>
                        <a:pt x="813" y="0"/>
                        <a:pt x="813" y="0"/>
                        <a:pt x="813" y="0"/>
                      </a:cubicBezTo>
                      <a:cubicBezTo>
                        <a:pt x="-1604" y="2416"/>
                        <a:pt x="2021" y="8457"/>
                        <a:pt x="3229" y="9665"/>
                      </a:cubicBezTo>
                      <a:lnTo>
                        <a:pt x="3229" y="96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9" name="Freeform 1044"/>
                <p:cNvSpPr/>
                <p:nvPr/>
              </p:nvSpPr>
              <p:spPr>
                <a:xfrm>
                  <a:off x="11379120" y="3946357"/>
                  <a:ext cx="2416" cy="6040"/>
                </a:xfrm>
                <a:custGeom>
                  <a:avLst/>
                  <a:gdLst>
                    <a:gd name="connsiteX0" fmla="*/ 0 w 2416"/>
                    <a:gd name="connsiteY0" fmla="*/ 1208 h 6040"/>
                    <a:gd name="connsiteX1" fmla="*/ 1209 w 2416"/>
                    <a:gd name="connsiteY1" fmla="*/ 6041 h 6040"/>
                    <a:gd name="connsiteX2" fmla="*/ 2416 w 2416"/>
                    <a:gd name="connsiteY2" fmla="*/ 6041 h 6040"/>
                    <a:gd name="connsiteX3" fmla="*/ 1209 w 2416"/>
                    <a:gd name="connsiteY3" fmla="*/ 0 h 6040"/>
                    <a:gd name="connsiteX4" fmla="*/ 0 w 2416"/>
                    <a:gd name="connsiteY4" fmla="*/ 1208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6040">
                      <a:moveTo>
                        <a:pt x="0" y="1208"/>
                      </a:moveTo>
                      <a:cubicBezTo>
                        <a:pt x="0" y="3624"/>
                        <a:pt x="1209" y="4832"/>
                        <a:pt x="1209" y="6041"/>
                      </a:cubicBezTo>
                      <a:cubicBezTo>
                        <a:pt x="1209" y="6041"/>
                        <a:pt x="2416" y="6041"/>
                        <a:pt x="2416" y="6041"/>
                      </a:cubicBezTo>
                      <a:cubicBezTo>
                        <a:pt x="2416" y="3624"/>
                        <a:pt x="2416" y="2416"/>
                        <a:pt x="1209" y="0"/>
                      </a:cubicBezTo>
                      <a:cubicBezTo>
                        <a:pt x="1209" y="0"/>
                        <a:pt x="0" y="1208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0" name="Freeform 1045"/>
                <p:cNvSpPr/>
                <p:nvPr/>
              </p:nvSpPr>
              <p:spPr>
                <a:xfrm>
                  <a:off x="11351333" y="3934276"/>
                  <a:ext cx="13289" cy="33119"/>
                </a:xfrm>
                <a:custGeom>
                  <a:avLst/>
                  <a:gdLst>
                    <a:gd name="connsiteX0" fmla="*/ 0 w 13289"/>
                    <a:gd name="connsiteY0" fmla="*/ 1208 h 33119"/>
                    <a:gd name="connsiteX1" fmla="*/ 6041 w 13289"/>
                    <a:gd name="connsiteY1" fmla="*/ 16914 h 33119"/>
                    <a:gd name="connsiteX2" fmla="*/ 9665 w 13289"/>
                    <a:gd name="connsiteY2" fmla="*/ 26578 h 33119"/>
                    <a:gd name="connsiteX3" fmla="*/ 12081 w 13289"/>
                    <a:gd name="connsiteY3" fmla="*/ 32619 h 33119"/>
                    <a:gd name="connsiteX4" fmla="*/ 13289 w 13289"/>
                    <a:gd name="connsiteY4" fmla="*/ 31411 h 33119"/>
                    <a:gd name="connsiteX5" fmla="*/ 8457 w 13289"/>
                    <a:gd name="connsiteY5" fmla="*/ 18122 h 33119"/>
                    <a:gd name="connsiteX6" fmla="*/ 0 w 13289"/>
                    <a:gd name="connsiteY6" fmla="*/ 0 h 33119"/>
                    <a:gd name="connsiteX7" fmla="*/ 0 w 13289"/>
                    <a:gd name="connsiteY7" fmla="*/ 1208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89" h="33119">
                      <a:moveTo>
                        <a:pt x="0" y="1208"/>
                      </a:moveTo>
                      <a:cubicBezTo>
                        <a:pt x="1208" y="6041"/>
                        <a:pt x="3624" y="12081"/>
                        <a:pt x="6041" y="16914"/>
                      </a:cubicBezTo>
                      <a:cubicBezTo>
                        <a:pt x="7248" y="20538"/>
                        <a:pt x="9665" y="22954"/>
                        <a:pt x="9665" y="26578"/>
                      </a:cubicBezTo>
                      <a:cubicBezTo>
                        <a:pt x="10873" y="28995"/>
                        <a:pt x="10873" y="31411"/>
                        <a:pt x="12081" y="32619"/>
                      </a:cubicBezTo>
                      <a:cubicBezTo>
                        <a:pt x="12081" y="33827"/>
                        <a:pt x="13289" y="32619"/>
                        <a:pt x="13289" y="31411"/>
                      </a:cubicBezTo>
                      <a:cubicBezTo>
                        <a:pt x="12081" y="26578"/>
                        <a:pt x="10873" y="21746"/>
                        <a:pt x="8457" y="18122"/>
                      </a:cubicBezTo>
                      <a:cubicBezTo>
                        <a:pt x="4833" y="12081"/>
                        <a:pt x="3624" y="6041"/>
                        <a:pt x="0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1" name="Freeform 1046"/>
                <p:cNvSpPr/>
                <p:nvPr/>
              </p:nvSpPr>
              <p:spPr>
                <a:xfrm>
                  <a:off x="11345293" y="3920987"/>
                  <a:ext cx="4832" cy="10165"/>
                </a:xfrm>
                <a:custGeom>
                  <a:avLst/>
                  <a:gdLst>
                    <a:gd name="connsiteX0" fmla="*/ 1208 w 4832"/>
                    <a:gd name="connsiteY0" fmla="*/ 0 h 10165"/>
                    <a:gd name="connsiteX1" fmla="*/ 0 w 4832"/>
                    <a:gd name="connsiteY1" fmla="*/ 0 h 10165"/>
                    <a:gd name="connsiteX2" fmla="*/ 1208 w 4832"/>
                    <a:gd name="connsiteY2" fmla="*/ 4832 h 10165"/>
                    <a:gd name="connsiteX3" fmla="*/ 3624 w 4832"/>
                    <a:gd name="connsiteY3" fmla="*/ 9665 h 10165"/>
                    <a:gd name="connsiteX4" fmla="*/ 4833 w 4832"/>
                    <a:gd name="connsiteY4" fmla="*/ 8457 h 10165"/>
                    <a:gd name="connsiteX5" fmla="*/ 3624 w 4832"/>
                    <a:gd name="connsiteY5" fmla="*/ 3624 h 10165"/>
                    <a:gd name="connsiteX6" fmla="*/ 1208 w 4832"/>
                    <a:gd name="connsiteY6" fmla="*/ 0 h 10165"/>
                    <a:gd name="connsiteX7" fmla="*/ 1208 w 4832"/>
                    <a:gd name="connsiteY7" fmla="*/ 0 h 10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2" h="10165">
                      <a:moveTo>
                        <a:pt x="1208" y="0"/>
                      </a:move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1208"/>
                        <a:pt x="0" y="2416"/>
                        <a:pt x="1208" y="4832"/>
                      </a:cubicBezTo>
                      <a:cubicBezTo>
                        <a:pt x="2416" y="7249"/>
                        <a:pt x="2416" y="8457"/>
                        <a:pt x="3624" y="9665"/>
                      </a:cubicBezTo>
                      <a:cubicBezTo>
                        <a:pt x="3624" y="10873"/>
                        <a:pt x="4833" y="9665"/>
                        <a:pt x="4833" y="8457"/>
                      </a:cubicBezTo>
                      <a:cubicBezTo>
                        <a:pt x="4833" y="7249"/>
                        <a:pt x="3624" y="4832"/>
                        <a:pt x="3624" y="3624"/>
                      </a:cubicBezTo>
                      <a:cubicBezTo>
                        <a:pt x="2416" y="2416"/>
                        <a:pt x="2416" y="1208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2" name="Freeform 1047"/>
                <p:cNvSpPr/>
                <p:nvPr/>
              </p:nvSpPr>
              <p:spPr>
                <a:xfrm>
                  <a:off x="11348917" y="3891085"/>
                  <a:ext cx="25371" cy="63426"/>
                </a:xfrm>
                <a:custGeom>
                  <a:avLst/>
                  <a:gdLst>
                    <a:gd name="connsiteX0" fmla="*/ 25371 w 25371"/>
                    <a:gd name="connsiteY0" fmla="*/ 62520 h 63426"/>
                    <a:gd name="connsiteX1" fmla="*/ 13290 w 25371"/>
                    <a:gd name="connsiteY1" fmla="*/ 34733 h 63426"/>
                    <a:gd name="connsiteX2" fmla="*/ 2416 w 25371"/>
                    <a:gd name="connsiteY2" fmla="*/ 906 h 63426"/>
                    <a:gd name="connsiteX3" fmla="*/ 0 w 25371"/>
                    <a:gd name="connsiteY3" fmla="*/ 906 h 63426"/>
                    <a:gd name="connsiteX4" fmla="*/ 10873 w 25371"/>
                    <a:gd name="connsiteY4" fmla="*/ 32317 h 63426"/>
                    <a:gd name="connsiteX5" fmla="*/ 25371 w 25371"/>
                    <a:gd name="connsiteY5" fmla="*/ 62520 h 63426"/>
                    <a:gd name="connsiteX6" fmla="*/ 25371 w 25371"/>
                    <a:gd name="connsiteY6" fmla="*/ 62520 h 63426"/>
                    <a:gd name="connsiteX7" fmla="*/ 25371 w 25371"/>
                    <a:gd name="connsiteY7" fmla="*/ 62520 h 63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71" h="63426">
                      <a:moveTo>
                        <a:pt x="25371" y="62520"/>
                      </a:moveTo>
                      <a:cubicBezTo>
                        <a:pt x="21746" y="52855"/>
                        <a:pt x="16914" y="44399"/>
                        <a:pt x="13290" y="34733"/>
                      </a:cubicBezTo>
                      <a:cubicBezTo>
                        <a:pt x="8457" y="23860"/>
                        <a:pt x="6041" y="12987"/>
                        <a:pt x="2416" y="906"/>
                      </a:cubicBezTo>
                      <a:cubicBezTo>
                        <a:pt x="2416" y="-302"/>
                        <a:pt x="0" y="-302"/>
                        <a:pt x="0" y="906"/>
                      </a:cubicBezTo>
                      <a:cubicBezTo>
                        <a:pt x="1209" y="11779"/>
                        <a:pt x="6041" y="22652"/>
                        <a:pt x="10873" y="32317"/>
                      </a:cubicBezTo>
                      <a:cubicBezTo>
                        <a:pt x="14498" y="43190"/>
                        <a:pt x="19330" y="54063"/>
                        <a:pt x="25371" y="62520"/>
                      </a:cubicBezTo>
                      <a:cubicBezTo>
                        <a:pt x="25371" y="63728"/>
                        <a:pt x="25371" y="63728"/>
                        <a:pt x="25371" y="62520"/>
                      </a:cubicBezTo>
                      <a:lnTo>
                        <a:pt x="25371" y="6252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3" name="Freeform 1048"/>
                <p:cNvSpPr/>
                <p:nvPr/>
              </p:nvSpPr>
              <p:spPr>
                <a:xfrm>
                  <a:off x="11342376" y="3911624"/>
                  <a:ext cx="4124" cy="6644"/>
                </a:xfrm>
                <a:custGeom>
                  <a:avLst/>
                  <a:gdLst>
                    <a:gd name="connsiteX0" fmla="*/ 500 w 4124"/>
                    <a:gd name="connsiteY0" fmla="*/ 906 h 6644"/>
                    <a:gd name="connsiteX1" fmla="*/ 1709 w 4124"/>
                    <a:gd name="connsiteY1" fmla="*/ 5739 h 6644"/>
                    <a:gd name="connsiteX2" fmla="*/ 4125 w 4124"/>
                    <a:gd name="connsiteY2" fmla="*/ 5739 h 6644"/>
                    <a:gd name="connsiteX3" fmla="*/ 2917 w 4124"/>
                    <a:gd name="connsiteY3" fmla="*/ 906 h 6644"/>
                    <a:gd name="connsiteX4" fmla="*/ 500 w 4124"/>
                    <a:gd name="connsiteY4" fmla="*/ 906 h 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4" h="6644">
                      <a:moveTo>
                        <a:pt x="500" y="906"/>
                      </a:moveTo>
                      <a:cubicBezTo>
                        <a:pt x="-708" y="2114"/>
                        <a:pt x="500" y="4530"/>
                        <a:pt x="1709" y="5739"/>
                      </a:cubicBezTo>
                      <a:cubicBezTo>
                        <a:pt x="1709" y="6946"/>
                        <a:pt x="4125" y="6946"/>
                        <a:pt x="4125" y="5739"/>
                      </a:cubicBezTo>
                      <a:cubicBezTo>
                        <a:pt x="4125" y="3322"/>
                        <a:pt x="4125" y="2114"/>
                        <a:pt x="2917" y="906"/>
                      </a:cubicBezTo>
                      <a:cubicBezTo>
                        <a:pt x="1709" y="-302"/>
                        <a:pt x="1709" y="-302"/>
                        <a:pt x="50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4" name="Freeform 1049"/>
                <p:cNvSpPr/>
                <p:nvPr/>
              </p:nvSpPr>
              <p:spPr>
                <a:xfrm>
                  <a:off x="11360998" y="3877494"/>
                  <a:ext cx="3624" cy="4530"/>
                </a:xfrm>
                <a:custGeom>
                  <a:avLst/>
                  <a:gdLst>
                    <a:gd name="connsiteX0" fmla="*/ 3624 w 3624"/>
                    <a:gd name="connsiteY0" fmla="*/ 3625 h 4530"/>
                    <a:gd name="connsiteX1" fmla="*/ 1209 w 3624"/>
                    <a:gd name="connsiteY1" fmla="*/ 0 h 4530"/>
                    <a:gd name="connsiteX2" fmla="*/ 0 w 3624"/>
                    <a:gd name="connsiteY2" fmla="*/ 1208 h 4530"/>
                    <a:gd name="connsiteX3" fmla="*/ 3624 w 3624"/>
                    <a:gd name="connsiteY3" fmla="*/ 3625 h 4530"/>
                    <a:gd name="connsiteX4" fmla="*/ 3624 w 3624"/>
                    <a:gd name="connsiteY4" fmla="*/ 3625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4530">
                      <a:moveTo>
                        <a:pt x="3624" y="3625"/>
                      </a:moveTo>
                      <a:cubicBezTo>
                        <a:pt x="3624" y="1208"/>
                        <a:pt x="2416" y="0"/>
                        <a:pt x="1209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3625"/>
                        <a:pt x="1209" y="4832"/>
                        <a:pt x="3624" y="3625"/>
                      </a:cubicBezTo>
                      <a:cubicBezTo>
                        <a:pt x="2416" y="4832"/>
                        <a:pt x="3624" y="4832"/>
                        <a:pt x="3624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5" name="Freeform 1050"/>
                <p:cNvSpPr/>
                <p:nvPr/>
              </p:nvSpPr>
              <p:spPr>
                <a:xfrm>
                  <a:off x="11345293" y="3893907"/>
                  <a:ext cx="2662" cy="5441"/>
                </a:xfrm>
                <a:custGeom>
                  <a:avLst/>
                  <a:gdLst>
                    <a:gd name="connsiteX0" fmla="*/ 2416 w 2662"/>
                    <a:gd name="connsiteY0" fmla="*/ 2917 h 5441"/>
                    <a:gd name="connsiteX1" fmla="*/ 1208 w 2662"/>
                    <a:gd name="connsiteY1" fmla="*/ 500 h 5441"/>
                    <a:gd name="connsiteX2" fmla="*/ 0 w 2662"/>
                    <a:gd name="connsiteY2" fmla="*/ 1708 h 5441"/>
                    <a:gd name="connsiteX3" fmla="*/ 0 w 2662"/>
                    <a:gd name="connsiteY3" fmla="*/ 4125 h 5441"/>
                    <a:gd name="connsiteX4" fmla="*/ 2416 w 2662"/>
                    <a:gd name="connsiteY4" fmla="*/ 2917 h 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2" h="5441">
                      <a:moveTo>
                        <a:pt x="2416" y="2917"/>
                      </a:moveTo>
                      <a:cubicBezTo>
                        <a:pt x="2416" y="1708"/>
                        <a:pt x="1208" y="500"/>
                        <a:pt x="1208" y="500"/>
                      </a:cubicBezTo>
                      <a:cubicBezTo>
                        <a:pt x="1208" y="-708"/>
                        <a:pt x="0" y="500"/>
                        <a:pt x="0" y="1708"/>
                      </a:cubicBezTo>
                      <a:cubicBezTo>
                        <a:pt x="0" y="2917"/>
                        <a:pt x="0" y="4125"/>
                        <a:pt x="0" y="4125"/>
                      </a:cubicBezTo>
                      <a:cubicBezTo>
                        <a:pt x="0" y="6541"/>
                        <a:pt x="3624" y="5333"/>
                        <a:pt x="2416" y="29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6" name="Freeform 1051"/>
                <p:cNvSpPr/>
                <p:nvPr/>
              </p:nvSpPr>
              <p:spPr>
                <a:xfrm>
                  <a:off x="11394325" y="3945149"/>
                  <a:ext cx="3417" cy="5332"/>
                </a:xfrm>
                <a:custGeom>
                  <a:avLst/>
                  <a:gdLst>
                    <a:gd name="connsiteX0" fmla="*/ 1709 w 3417"/>
                    <a:gd name="connsiteY0" fmla="*/ 4832 h 5332"/>
                    <a:gd name="connsiteX1" fmla="*/ 2917 w 3417"/>
                    <a:gd name="connsiteY1" fmla="*/ 3624 h 5332"/>
                    <a:gd name="connsiteX2" fmla="*/ 1709 w 3417"/>
                    <a:gd name="connsiteY2" fmla="*/ 0 h 5332"/>
                    <a:gd name="connsiteX3" fmla="*/ 500 w 3417"/>
                    <a:gd name="connsiteY3" fmla="*/ 0 h 5332"/>
                    <a:gd name="connsiteX4" fmla="*/ 1709 w 3417"/>
                    <a:gd name="connsiteY4" fmla="*/ 4832 h 5332"/>
                    <a:gd name="connsiteX5" fmla="*/ 1709 w 3417"/>
                    <a:gd name="connsiteY5" fmla="*/ 4832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17" h="5332">
                      <a:moveTo>
                        <a:pt x="1709" y="4832"/>
                      </a:moveTo>
                      <a:cubicBezTo>
                        <a:pt x="2917" y="6041"/>
                        <a:pt x="4125" y="4832"/>
                        <a:pt x="2917" y="3624"/>
                      </a:cubicBezTo>
                      <a:cubicBezTo>
                        <a:pt x="2917" y="2416"/>
                        <a:pt x="2917" y="1208"/>
                        <a:pt x="1709" y="0"/>
                      </a:cubicBezTo>
                      <a:cubicBezTo>
                        <a:pt x="1709" y="0"/>
                        <a:pt x="500" y="0"/>
                        <a:pt x="500" y="0"/>
                      </a:cubicBezTo>
                      <a:cubicBezTo>
                        <a:pt x="-708" y="2416"/>
                        <a:pt x="500" y="3624"/>
                        <a:pt x="1709" y="4832"/>
                      </a:cubicBezTo>
                      <a:lnTo>
                        <a:pt x="1709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7" name="Freeform 1052"/>
                <p:cNvSpPr/>
                <p:nvPr/>
              </p:nvSpPr>
              <p:spPr>
                <a:xfrm>
                  <a:off x="11409323" y="3975352"/>
                  <a:ext cx="5079" cy="12190"/>
                </a:xfrm>
                <a:custGeom>
                  <a:avLst/>
                  <a:gdLst>
                    <a:gd name="connsiteX0" fmla="*/ 0 w 5079"/>
                    <a:gd name="connsiteY0" fmla="*/ 0 h 12190"/>
                    <a:gd name="connsiteX1" fmla="*/ 1209 w 5079"/>
                    <a:gd name="connsiteY1" fmla="*/ 4832 h 12190"/>
                    <a:gd name="connsiteX2" fmla="*/ 2416 w 5079"/>
                    <a:gd name="connsiteY2" fmla="*/ 10873 h 12190"/>
                    <a:gd name="connsiteX3" fmla="*/ 4833 w 5079"/>
                    <a:gd name="connsiteY3" fmla="*/ 9665 h 12190"/>
                    <a:gd name="connsiteX4" fmla="*/ 2416 w 5079"/>
                    <a:gd name="connsiteY4" fmla="*/ 3624 h 12190"/>
                    <a:gd name="connsiteX5" fmla="*/ 0 w 5079"/>
                    <a:gd name="connsiteY5" fmla="*/ 0 h 12190"/>
                    <a:gd name="connsiteX6" fmla="*/ 0 w 5079"/>
                    <a:gd name="connsiteY6" fmla="*/ 0 h 12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79" h="12190">
                      <a:moveTo>
                        <a:pt x="0" y="0"/>
                      </a:moveTo>
                      <a:cubicBezTo>
                        <a:pt x="0" y="1208"/>
                        <a:pt x="0" y="3624"/>
                        <a:pt x="1209" y="4832"/>
                      </a:cubicBezTo>
                      <a:cubicBezTo>
                        <a:pt x="1209" y="7249"/>
                        <a:pt x="2416" y="9665"/>
                        <a:pt x="2416" y="10873"/>
                      </a:cubicBezTo>
                      <a:cubicBezTo>
                        <a:pt x="2416" y="13289"/>
                        <a:pt x="6041" y="12081"/>
                        <a:pt x="4833" y="9665"/>
                      </a:cubicBezTo>
                      <a:cubicBezTo>
                        <a:pt x="3624" y="7249"/>
                        <a:pt x="3624" y="4832"/>
                        <a:pt x="2416" y="3624"/>
                      </a:cubicBezTo>
                      <a:cubicBezTo>
                        <a:pt x="2416" y="2416"/>
                        <a:pt x="1209" y="1208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8" name="Freeform 1053"/>
                <p:cNvSpPr/>
                <p:nvPr/>
              </p:nvSpPr>
              <p:spPr>
                <a:xfrm>
                  <a:off x="11337507" y="4006425"/>
                  <a:ext cx="3489" cy="3962"/>
                </a:xfrm>
                <a:custGeom>
                  <a:avLst/>
                  <a:gdLst>
                    <a:gd name="connsiteX0" fmla="*/ 537 w 3489"/>
                    <a:gd name="connsiteY0" fmla="*/ 1546 h 3962"/>
                    <a:gd name="connsiteX1" fmla="*/ 2953 w 3489"/>
                    <a:gd name="connsiteY1" fmla="*/ 3963 h 3962"/>
                    <a:gd name="connsiteX2" fmla="*/ 2953 w 3489"/>
                    <a:gd name="connsiteY2" fmla="*/ 2754 h 3962"/>
                    <a:gd name="connsiteX3" fmla="*/ 537 w 3489"/>
                    <a:gd name="connsiteY3" fmla="*/ 338 h 3962"/>
                    <a:gd name="connsiteX4" fmla="*/ 537 w 3489"/>
                    <a:gd name="connsiteY4" fmla="*/ 1546 h 3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89" h="3962">
                      <a:moveTo>
                        <a:pt x="537" y="1546"/>
                      </a:moveTo>
                      <a:cubicBezTo>
                        <a:pt x="1745" y="2754"/>
                        <a:pt x="1745" y="3963"/>
                        <a:pt x="2953" y="3963"/>
                      </a:cubicBezTo>
                      <a:cubicBezTo>
                        <a:pt x="2953" y="3963"/>
                        <a:pt x="4161" y="3963"/>
                        <a:pt x="2953" y="2754"/>
                      </a:cubicBezTo>
                      <a:cubicBezTo>
                        <a:pt x="1745" y="1546"/>
                        <a:pt x="1745" y="338"/>
                        <a:pt x="537" y="338"/>
                      </a:cubicBezTo>
                      <a:cubicBezTo>
                        <a:pt x="537" y="-870"/>
                        <a:pt x="-671" y="1546"/>
                        <a:pt x="537" y="15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9" name="Freeform 1054"/>
                <p:cNvSpPr/>
                <p:nvPr/>
              </p:nvSpPr>
              <p:spPr>
                <a:xfrm>
                  <a:off x="11319922" y="4001025"/>
                  <a:ext cx="7248" cy="8154"/>
                </a:xfrm>
                <a:custGeom>
                  <a:avLst/>
                  <a:gdLst>
                    <a:gd name="connsiteX0" fmla="*/ 0 w 7248"/>
                    <a:gd name="connsiteY0" fmla="*/ 906 h 8154"/>
                    <a:gd name="connsiteX1" fmla="*/ 6041 w 7248"/>
                    <a:gd name="connsiteY1" fmla="*/ 8155 h 8154"/>
                    <a:gd name="connsiteX2" fmla="*/ 7248 w 7248"/>
                    <a:gd name="connsiteY2" fmla="*/ 6947 h 8154"/>
                    <a:gd name="connsiteX3" fmla="*/ 0 w 7248"/>
                    <a:gd name="connsiteY3" fmla="*/ 906 h 8154"/>
                    <a:gd name="connsiteX4" fmla="*/ 0 w 7248"/>
                    <a:gd name="connsiteY4" fmla="*/ 906 h 8154"/>
                    <a:gd name="connsiteX5" fmla="*/ 0 w 7248"/>
                    <a:gd name="connsiteY5" fmla="*/ 906 h 8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8154">
                      <a:moveTo>
                        <a:pt x="0" y="906"/>
                      </a:moveTo>
                      <a:cubicBezTo>
                        <a:pt x="0" y="4530"/>
                        <a:pt x="3624" y="6947"/>
                        <a:pt x="6041" y="8155"/>
                      </a:cubicBezTo>
                      <a:cubicBezTo>
                        <a:pt x="7248" y="8155"/>
                        <a:pt x="7248" y="6947"/>
                        <a:pt x="7248" y="6947"/>
                      </a:cubicBezTo>
                      <a:cubicBezTo>
                        <a:pt x="6041" y="3322"/>
                        <a:pt x="3624" y="-302"/>
                        <a:pt x="0" y="906"/>
                      </a:cubicBezTo>
                      <a:cubicBezTo>
                        <a:pt x="0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0" name="Freeform 1055"/>
                <p:cNvSpPr/>
                <p:nvPr/>
              </p:nvSpPr>
              <p:spPr>
                <a:xfrm>
                  <a:off x="11313882" y="4001931"/>
                  <a:ext cx="6540" cy="11116"/>
                </a:xfrm>
                <a:custGeom>
                  <a:avLst/>
                  <a:gdLst>
                    <a:gd name="connsiteX0" fmla="*/ 4832 w 6540"/>
                    <a:gd name="connsiteY0" fmla="*/ 6041 h 11116"/>
                    <a:gd name="connsiteX1" fmla="*/ 1208 w 6540"/>
                    <a:gd name="connsiteY1" fmla="*/ 0 h 11116"/>
                    <a:gd name="connsiteX2" fmla="*/ 0 w 6540"/>
                    <a:gd name="connsiteY2" fmla="*/ 0 h 11116"/>
                    <a:gd name="connsiteX3" fmla="*/ 2416 w 6540"/>
                    <a:gd name="connsiteY3" fmla="*/ 7248 h 11116"/>
                    <a:gd name="connsiteX4" fmla="*/ 6041 w 6540"/>
                    <a:gd name="connsiteY4" fmla="*/ 10873 h 11116"/>
                    <a:gd name="connsiteX5" fmla="*/ 6041 w 6540"/>
                    <a:gd name="connsiteY5" fmla="*/ 9665 h 11116"/>
                    <a:gd name="connsiteX6" fmla="*/ 4832 w 6540"/>
                    <a:gd name="connsiteY6" fmla="*/ 6041 h 11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40" h="11116">
                      <a:moveTo>
                        <a:pt x="4832" y="6041"/>
                      </a:moveTo>
                      <a:cubicBezTo>
                        <a:pt x="3624" y="3624"/>
                        <a:pt x="2416" y="1208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2416"/>
                        <a:pt x="1208" y="4832"/>
                        <a:pt x="2416" y="7248"/>
                      </a:cubicBezTo>
                      <a:cubicBezTo>
                        <a:pt x="3624" y="8457"/>
                        <a:pt x="4832" y="12081"/>
                        <a:pt x="6041" y="10873"/>
                      </a:cubicBezTo>
                      <a:cubicBezTo>
                        <a:pt x="6041" y="10873"/>
                        <a:pt x="6041" y="10873"/>
                        <a:pt x="6041" y="9665"/>
                      </a:cubicBezTo>
                      <a:cubicBezTo>
                        <a:pt x="7248" y="8457"/>
                        <a:pt x="6041" y="7248"/>
                        <a:pt x="4832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1" name="Freeform 1056"/>
                <p:cNvSpPr/>
                <p:nvPr/>
              </p:nvSpPr>
              <p:spPr>
                <a:xfrm>
                  <a:off x="11327585" y="4007776"/>
                  <a:ext cx="2001" cy="2807"/>
                </a:xfrm>
                <a:custGeom>
                  <a:avLst/>
                  <a:gdLst>
                    <a:gd name="connsiteX0" fmla="*/ 793 w 2001"/>
                    <a:gd name="connsiteY0" fmla="*/ 2612 h 2807"/>
                    <a:gd name="connsiteX1" fmla="*/ 793 w 2001"/>
                    <a:gd name="connsiteY1" fmla="*/ 2612 h 2807"/>
                    <a:gd name="connsiteX2" fmla="*/ 2002 w 2001"/>
                    <a:gd name="connsiteY2" fmla="*/ 196 h 2807"/>
                    <a:gd name="connsiteX3" fmla="*/ 2002 w 2001"/>
                    <a:gd name="connsiteY3" fmla="*/ 196 h 2807"/>
                    <a:gd name="connsiteX4" fmla="*/ 793 w 2001"/>
                    <a:gd name="connsiteY4" fmla="*/ 2612 h 2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1" h="2807">
                      <a:moveTo>
                        <a:pt x="793" y="2612"/>
                      </a:moveTo>
                      <a:cubicBezTo>
                        <a:pt x="793" y="2612"/>
                        <a:pt x="2002" y="2612"/>
                        <a:pt x="793" y="2612"/>
                      </a:cubicBezTo>
                      <a:cubicBezTo>
                        <a:pt x="2002" y="2612"/>
                        <a:pt x="2002" y="1403"/>
                        <a:pt x="2002" y="196"/>
                      </a:cubicBezTo>
                      <a:cubicBezTo>
                        <a:pt x="2002" y="196"/>
                        <a:pt x="2002" y="196"/>
                        <a:pt x="2002" y="196"/>
                      </a:cubicBezTo>
                      <a:cubicBezTo>
                        <a:pt x="-415" y="-1013"/>
                        <a:pt x="-415" y="3820"/>
                        <a:pt x="793" y="26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2" name="Freeform 1057"/>
                <p:cNvSpPr/>
                <p:nvPr/>
              </p:nvSpPr>
              <p:spPr>
                <a:xfrm>
                  <a:off x="11319922" y="3965687"/>
                  <a:ext cx="4124" cy="8957"/>
                </a:xfrm>
                <a:custGeom>
                  <a:avLst/>
                  <a:gdLst>
                    <a:gd name="connsiteX0" fmla="*/ 2416 w 4124"/>
                    <a:gd name="connsiteY0" fmla="*/ 8457 h 8957"/>
                    <a:gd name="connsiteX1" fmla="*/ 3624 w 4124"/>
                    <a:gd name="connsiteY1" fmla="*/ 7248 h 8957"/>
                    <a:gd name="connsiteX2" fmla="*/ 1208 w 4124"/>
                    <a:gd name="connsiteY2" fmla="*/ 0 h 8957"/>
                    <a:gd name="connsiteX3" fmla="*/ 0 w 4124"/>
                    <a:gd name="connsiteY3" fmla="*/ 0 h 8957"/>
                    <a:gd name="connsiteX4" fmla="*/ 2416 w 4124"/>
                    <a:gd name="connsiteY4" fmla="*/ 8457 h 8957"/>
                    <a:gd name="connsiteX5" fmla="*/ 2416 w 4124"/>
                    <a:gd name="connsiteY5" fmla="*/ 8457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4" h="8957">
                      <a:moveTo>
                        <a:pt x="2416" y="8457"/>
                      </a:moveTo>
                      <a:cubicBezTo>
                        <a:pt x="3624" y="9665"/>
                        <a:pt x="4832" y="8457"/>
                        <a:pt x="3624" y="7248"/>
                      </a:cubicBezTo>
                      <a:cubicBezTo>
                        <a:pt x="3624" y="4832"/>
                        <a:pt x="2416" y="1208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2416"/>
                        <a:pt x="1208" y="6041"/>
                        <a:pt x="2416" y="8457"/>
                      </a:cubicBezTo>
                      <a:lnTo>
                        <a:pt x="2416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3" name="Freeform 1058"/>
                <p:cNvSpPr/>
                <p:nvPr/>
              </p:nvSpPr>
              <p:spPr>
                <a:xfrm>
                  <a:off x="11334419" y="3958740"/>
                  <a:ext cx="13289" cy="21444"/>
                </a:xfrm>
                <a:custGeom>
                  <a:avLst/>
                  <a:gdLst>
                    <a:gd name="connsiteX0" fmla="*/ 12081 w 13289"/>
                    <a:gd name="connsiteY0" fmla="*/ 21444 h 21444"/>
                    <a:gd name="connsiteX1" fmla="*/ 13290 w 13289"/>
                    <a:gd name="connsiteY1" fmla="*/ 19028 h 21444"/>
                    <a:gd name="connsiteX2" fmla="*/ 7249 w 13289"/>
                    <a:gd name="connsiteY2" fmla="*/ 12987 h 21444"/>
                    <a:gd name="connsiteX3" fmla="*/ 1209 w 13289"/>
                    <a:gd name="connsiteY3" fmla="*/ 906 h 21444"/>
                    <a:gd name="connsiteX4" fmla="*/ 0 w 13289"/>
                    <a:gd name="connsiteY4" fmla="*/ 906 h 21444"/>
                    <a:gd name="connsiteX5" fmla="*/ 3625 w 13289"/>
                    <a:gd name="connsiteY5" fmla="*/ 11779 h 21444"/>
                    <a:gd name="connsiteX6" fmla="*/ 12081 w 13289"/>
                    <a:gd name="connsiteY6" fmla="*/ 21444 h 21444"/>
                    <a:gd name="connsiteX7" fmla="*/ 12081 w 13289"/>
                    <a:gd name="connsiteY7" fmla="*/ 21444 h 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89" h="21444">
                      <a:moveTo>
                        <a:pt x="12081" y="21444"/>
                      </a:moveTo>
                      <a:cubicBezTo>
                        <a:pt x="13290" y="21444"/>
                        <a:pt x="13290" y="20236"/>
                        <a:pt x="13290" y="19028"/>
                      </a:cubicBezTo>
                      <a:cubicBezTo>
                        <a:pt x="10873" y="16612"/>
                        <a:pt x="8457" y="15403"/>
                        <a:pt x="7249" y="12987"/>
                      </a:cubicBezTo>
                      <a:cubicBezTo>
                        <a:pt x="4833" y="10571"/>
                        <a:pt x="2416" y="5739"/>
                        <a:pt x="1209" y="906"/>
                      </a:cubicBezTo>
                      <a:cubicBezTo>
                        <a:pt x="1209" y="-302"/>
                        <a:pt x="0" y="-302"/>
                        <a:pt x="0" y="906"/>
                      </a:cubicBezTo>
                      <a:cubicBezTo>
                        <a:pt x="0" y="4530"/>
                        <a:pt x="2416" y="8155"/>
                        <a:pt x="3625" y="11779"/>
                      </a:cubicBezTo>
                      <a:cubicBezTo>
                        <a:pt x="6041" y="16612"/>
                        <a:pt x="8457" y="20236"/>
                        <a:pt x="12081" y="21444"/>
                      </a:cubicBezTo>
                      <a:lnTo>
                        <a:pt x="12081" y="214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4" name="Freeform 1059"/>
                <p:cNvSpPr/>
                <p:nvPr/>
              </p:nvSpPr>
              <p:spPr>
                <a:xfrm>
                  <a:off x="11336299" y="3974144"/>
                  <a:ext cx="10201" cy="9994"/>
                </a:xfrm>
                <a:custGeom>
                  <a:avLst/>
                  <a:gdLst>
                    <a:gd name="connsiteX0" fmla="*/ 537 w 10201"/>
                    <a:gd name="connsiteY0" fmla="*/ 0 h 9994"/>
                    <a:gd name="connsiteX1" fmla="*/ 537 w 10201"/>
                    <a:gd name="connsiteY1" fmla="*/ 0 h 9994"/>
                    <a:gd name="connsiteX2" fmla="*/ 4161 w 10201"/>
                    <a:gd name="connsiteY2" fmla="*/ 7249 h 9994"/>
                    <a:gd name="connsiteX3" fmla="*/ 8994 w 10201"/>
                    <a:gd name="connsiteY3" fmla="*/ 9665 h 9994"/>
                    <a:gd name="connsiteX4" fmla="*/ 10202 w 10201"/>
                    <a:gd name="connsiteY4" fmla="*/ 8457 h 9994"/>
                    <a:gd name="connsiteX5" fmla="*/ 6577 w 10201"/>
                    <a:gd name="connsiteY5" fmla="*/ 3625 h 9994"/>
                    <a:gd name="connsiteX6" fmla="*/ 537 w 10201"/>
                    <a:gd name="connsiteY6" fmla="*/ 0 h 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01" h="9994">
                      <a:moveTo>
                        <a:pt x="537" y="0"/>
                      </a:moveTo>
                      <a:cubicBezTo>
                        <a:pt x="537" y="0"/>
                        <a:pt x="-671" y="0"/>
                        <a:pt x="537" y="0"/>
                      </a:cubicBezTo>
                      <a:cubicBezTo>
                        <a:pt x="537" y="3625"/>
                        <a:pt x="1745" y="6041"/>
                        <a:pt x="4161" y="7249"/>
                      </a:cubicBezTo>
                      <a:cubicBezTo>
                        <a:pt x="5370" y="8457"/>
                        <a:pt x="6577" y="10873"/>
                        <a:pt x="8994" y="9665"/>
                      </a:cubicBezTo>
                      <a:cubicBezTo>
                        <a:pt x="8994" y="9665"/>
                        <a:pt x="10202" y="9665"/>
                        <a:pt x="10202" y="8457"/>
                      </a:cubicBezTo>
                      <a:cubicBezTo>
                        <a:pt x="10202" y="6041"/>
                        <a:pt x="7786" y="4832"/>
                        <a:pt x="6577" y="3625"/>
                      </a:cubicBezTo>
                      <a:cubicBezTo>
                        <a:pt x="4161" y="2416"/>
                        <a:pt x="1745" y="1208"/>
                        <a:pt x="5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5" name="Freeform 1060"/>
                <p:cNvSpPr/>
                <p:nvPr/>
              </p:nvSpPr>
              <p:spPr>
                <a:xfrm>
                  <a:off x="11338044" y="3984517"/>
                  <a:ext cx="5161" cy="7541"/>
                </a:xfrm>
                <a:custGeom>
                  <a:avLst/>
                  <a:gdLst>
                    <a:gd name="connsiteX0" fmla="*/ 0 w 5161"/>
                    <a:gd name="connsiteY0" fmla="*/ 1708 h 7541"/>
                    <a:gd name="connsiteX1" fmla="*/ 2416 w 5161"/>
                    <a:gd name="connsiteY1" fmla="*/ 6541 h 7541"/>
                    <a:gd name="connsiteX2" fmla="*/ 4832 w 5161"/>
                    <a:gd name="connsiteY2" fmla="*/ 4125 h 7541"/>
                    <a:gd name="connsiteX3" fmla="*/ 1208 w 5161"/>
                    <a:gd name="connsiteY3" fmla="*/ 500 h 7541"/>
                    <a:gd name="connsiteX4" fmla="*/ 0 w 5161"/>
                    <a:gd name="connsiteY4" fmla="*/ 1708 h 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1" h="7541">
                      <a:moveTo>
                        <a:pt x="0" y="1708"/>
                      </a:moveTo>
                      <a:cubicBezTo>
                        <a:pt x="1208" y="2917"/>
                        <a:pt x="1208" y="5333"/>
                        <a:pt x="2416" y="6541"/>
                      </a:cubicBezTo>
                      <a:cubicBezTo>
                        <a:pt x="3624" y="8957"/>
                        <a:pt x="6041" y="6541"/>
                        <a:pt x="4832" y="4125"/>
                      </a:cubicBezTo>
                      <a:cubicBezTo>
                        <a:pt x="3624" y="2917"/>
                        <a:pt x="2416" y="1708"/>
                        <a:pt x="1208" y="500"/>
                      </a:cubicBezTo>
                      <a:cubicBezTo>
                        <a:pt x="0" y="-708"/>
                        <a:pt x="0" y="500"/>
                        <a:pt x="0" y="17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6" name="Freeform 1061"/>
                <p:cNvSpPr/>
                <p:nvPr/>
              </p:nvSpPr>
              <p:spPr>
                <a:xfrm>
                  <a:off x="11345293" y="3993287"/>
                  <a:ext cx="3624" cy="5019"/>
                </a:xfrm>
                <a:custGeom>
                  <a:avLst/>
                  <a:gdLst>
                    <a:gd name="connsiteX0" fmla="*/ 0 w 3624"/>
                    <a:gd name="connsiteY0" fmla="*/ 1395 h 5019"/>
                    <a:gd name="connsiteX1" fmla="*/ 2416 w 3624"/>
                    <a:gd name="connsiteY1" fmla="*/ 5019 h 5019"/>
                    <a:gd name="connsiteX2" fmla="*/ 3624 w 3624"/>
                    <a:gd name="connsiteY2" fmla="*/ 3811 h 5019"/>
                    <a:gd name="connsiteX3" fmla="*/ 0 w 3624"/>
                    <a:gd name="connsiteY3" fmla="*/ 1395 h 5019"/>
                    <a:gd name="connsiteX4" fmla="*/ 0 w 3624"/>
                    <a:gd name="connsiteY4" fmla="*/ 1395 h 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5019">
                      <a:moveTo>
                        <a:pt x="0" y="1395"/>
                      </a:moveTo>
                      <a:cubicBezTo>
                        <a:pt x="1208" y="2603"/>
                        <a:pt x="1208" y="5019"/>
                        <a:pt x="2416" y="5019"/>
                      </a:cubicBezTo>
                      <a:cubicBezTo>
                        <a:pt x="2416" y="5019"/>
                        <a:pt x="3624" y="5019"/>
                        <a:pt x="3624" y="3811"/>
                      </a:cubicBezTo>
                      <a:cubicBezTo>
                        <a:pt x="3624" y="2603"/>
                        <a:pt x="2416" y="1395"/>
                        <a:pt x="0" y="1395"/>
                      </a:cubicBezTo>
                      <a:cubicBezTo>
                        <a:pt x="1208" y="-1021"/>
                        <a:pt x="0" y="187"/>
                        <a:pt x="0" y="139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7" name="Freeform 1062"/>
                <p:cNvSpPr/>
                <p:nvPr/>
              </p:nvSpPr>
              <p:spPr>
                <a:xfrm>
                  <a:off x="11349625" y="3999185"/>
                  <a:ext cx="5654" cy="8484"/>
                </a:xfrm>
                <a:custGeom>
                  <a:avLst/>
                  <a:gdLst>
                    <a:gd name="connsiteX0" fmla="*/ 5333 w 5654"/>
                    <a:gd name="connsiteY0" fmla="*/ 7578 h 8484"/>
                    <a:gd name="connsiteX1" fmla="*/ 1708 w 5654"/>
                    <a:gd name="connsiteY1" fmla="*/ 329 h 8484"/>
                    <a:gd name="connsiteX2" fmla="*/ 501 w 5654"/>
                    <a:gd name="connsiteY2" fmla="*/ 2746 h 8484"/>
                    <a:gd name="connsiteX3" fmla="*/ 2916 w 5654"/>
                    <a:gd name="connsiteY3" fmla="*/ 7578 h 8484"/>
                    <a:gd name="connsiteX4" fmla="*/ 5333 w 5654"/>
                    <a:gd name="connsiteY4" fmla="*/ 7578 h 8484"/>
                    <a:gd name="connsiteX5" fmla="*/ 5333 w 5654"/>
                    <a:gd name="connsiteY5" fmla="*/ 7578 h 8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54" h="8484">
                      <a:moveTo>
                        <a:pt x="5333" y="7578"/>
                      </a:moveTo>
                      <a:cubicBezTo>
                        <a:pt x="6541" y="5162"/>
                        <a:pt x="4125" y="1537"/>
                        <a:pt x="1708" y="329"/>
                      </a:cubicBezTo>
                      <a:cubicBezTo>
                        <a:pt x="501" y="-879"/>
                        <a:pt x="-708" y="1537"/>
                        <a:pt x="501" y="2746"/>
                      </a:cubicBezTo>
                      <a:cubicBezTo>
                        <a:pt x="2916" y="3954"/>
                        <a:pt x="1708" y="6370"/>
                        <a:pt x="2916" y="7578"/>
                      </a:cubicBezTo>
                      <a:cubicBezTo>
                        <a:pt x="4125" y="8786"/>
                        <a:pt x="5333" y="8786"/>
                        <a:pt x="5333" y="7578"/>
                      </a:cubicBezTo>
                      <a:lnTo>
                        <a:pt x="5333" y="757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8" name="Freeform 1063"/>
                <p:cNvSpPr/>
                <p:nvPr/>
              </p:nvSpPr>
              <p:spPr>
                <a:xfrm>
                  <a:off x="11348380" y="3986896"/>
                  <a:ext cx="4161" cy="5369"/>
                </a:xfrm>
                <a:custGeom>
                  <a:avLst/>
                  <a:gdLst>
                    <a:gd name="connsiteX0" fmla="*/ 537 w 4161"/>
                    <a:gd name="connsiteY0" fmla="*/ 537 h 5369"/>
                    <a:gd name="connsiteX1" fmla="*/ 2953 w 4161"/>
                    <a:gd name="connsiteY1" fmla="*/ 5369 h 5369"/>
                    <a:gd name="connsiteX2" fmla="*/ 4161 w 4161"/>
                    <a:gd name="connsiteY2" fmla="*/ 4161 h 5369"/>
                    <a:gd name="connsiteX3" fmla="*/ 537 w 4161"/>
                    <a:gd name="connsiteY3" fmla="*/ 537 h 5369"/>
                    <a:gd name="connsiteX4" fmla="*/ 537 w 4161"/>
                    <a:gd name="connsiteY4" fmla="*/ 537 h 5369"/>
                    <a:gd name="connsiteX5" fmla="*/ 537 w 4161"/>
                    <a:gd name="connsiteY5" fmla="*/ 537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1" h="5369">
                      <a:moveTo>
                        <a:pt x="537" y="537"/>
                      </a:moveTo>
                      <a:cubicBezTo>
                        <a:pt x="537" y="2953"/>
                        <a:pt x="1745" y="4161"/>
                        <a:pt x="2953" y="5369"/>
                      </a:cubicBezTo>
                      <a:cubicBezTo>
                        <a:pt x="2953" y="5369"/>
                        <a:pt x="4161" y="5369"/>
                        <a:pt x="4161" y="4161"/>
                      </a:cubicBezTo>
                      <a:cubicBezTo>
                        <a:pt x="4161" y="1745"/>
                        <a:pt x="1745" y="537"/>
                        <a:pt x="537" y="537"/>
                      </a:cubicBezTo>
                      <a:cubicBezTo>
                        <a:pt x="537" y="-671"/>
                        <a:pt x="-671" y="537"/>
                        <a:pt x="537" y="537"/>
                      </a:cubicBezTo>
                      <a:lnTo>
                        <a:pt x="537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9" name="Freeform 1064"/>
                <p:cNvSpPr/>
                <p:nvPr/>
              </p:nvSpPr>
              <p:spPr>
                <a:xfrm>
                  <a:off x="11356166" y="3997098"/>
                  <a:ext cx="4832" cy="5369"/>
                </a:xfrm>
                <a:custGeom>
                  <a:avLst/>
                  <a:gdLst>
                    <a:gd name="connsiteX0" fmla="*/ 4832 w 4832"/>
                    <a:gd name="connsiteY0" fmla="*/ 4833 h 5369"/>
                    <a:gd name="connsiteX1" fmla="*/ 1208 w 4832"/>
                    <a:gd name="connsiteY1" fmla="*/ 0 h 5369"/>
                    <a:gd name="connsiteX2" fmla="*/ 0 w 4832"/>
                    <a:gd name="connsiteY2" fmla="*/ 1208 h 5369"/>
                    <a:gd name="connsiteX3" fmla="*/ 4832 w 4832"/>
                    <a:gd name="connsiteY3" fmla="*/ 4833 h 5369"/>
                    <a:gd name="connsiteX4" fmla="*/ 4832 w 4832"/>
                    <a:gd name="connsiteY4" fmla="*/ 4833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5369">
                      <a:moveTo>
                        <a:pt x="4832" y="4833"/>
                      </a:moveTo>
                      <a:cubicBezTo>
                        <a:pt x="4832" y="2416"/>
                        <a:pt x="3624" y="1208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1208" y="2416"/>
                        <a:pt x="2416" y="4833"/>
                        <a:pt x="4832" y="4833"/>
                      </a:cubicBezTo>
                      <a:cubicBezTo>
                        <a:pt x="4832" y="6041"/>
                        <a:pt x="4832" y="4833"/>
                        <a:pt x="4832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0" name="Freeform 1065"/>
                <p:cNvSpPr/>
                <p:nvPr/>
              </p:nvSpPr>
              <p:spPr>
                <a:xfrm>
                  <a:off x="11420196" y="4135532"/>
                  <a:ext cx="8154" cy="14290"/>
                </a:xfrm>
                <a:custGeom>
                  <a:avLst/>
                  <a:gdLst>
                    <a:gd name="connsiteX0" fmla="*/ 0 w 8154"/>
                    <a:gd name="connsiteY0" fmla="*/ 1708 h 14290"/>
                    <a:gd name="connsiteX1" fmla="*/ 1208 w 8154"/>
                    <a:gd name="connsiteY1" fmla="*/ 5333 h 14290"/>
                    <a:gd name="connsiteX2" fmla="*/ 3624 w 8154"/>
                    <a:gd name="connsiteY2" fmla="*/ 10165 h 14290"/>
                    <a:gd name="connsiteX3" fmla="*/ 3624 w 8154"/>
                    <a:gd name="connsiteY3" fmla="*/ 12582 h 14290"/>
                    <a:gd name="connsiteX4" fmla="*/ 4832 w 8154"/>
                    <a:gd name="connsiteY4" fmla="*/ 13790 h 14290"/>
                    <a:gd name="connsiteX5" fmla="*/ 7248 w 8154"/>
                    <a:gd name="connsiteY5" fmla="*/ 12582 h 14290"/>
                    <a:gd name="connsiteX6" fmla="*/ 7248 w 8154"/>
                    <a:gd name="connsiteY6" fmla="*/ 6541 h 14290"/>
                    <a:gd name="connsiteX7" fmla="*/ 2416 w 8154"/>
                    <a:gd name="connsiteY7" fmla="*/ 500 h 14290"/>
                    <a:gd name="connsiteX8" fmla="*/ 0 w 8154"/>
                    <a:gd name="connsiteY8" fmla="*/ 1708 h 1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54" h="14290">
                      <a:moveTo>
                        <a:pt x="0" y="1708"/>
                      </a:moveTo>
                      <a:cubicBezTo>
                        <a:pt x="0" y="2917"/>
                        <a:pt x="1208" y="4125"/>
                        <a:pt x="1208" y="5333"/>
                      </a:cubicBezTo>
                      <a:cubicBezTo>
                        <a:pt x="2416" y="6541"/>
                        <a:pt x="3624" y="8957"/>
                        <a:pt x="3624" y="10165"/>
                      </a:cubicBezTo>
                      <a:cubicBezTo>
                        <a:pt x="3624" y="11374"/>
                        <a:pt x="2416" y="11374"/>
                        <a:pt x="3624" y="12582"/>
                      </a:cubicBezTo>
                      <a:cubicBezTo>
                        <a:pt x="3624" y="13790"/>
                        <a:pt x="3624" y="13790"/>
                        <a:pt x="4832" y="13790"/>
                      </a:cubicBezTo>
                      <a:cubicBezTo>
                        <a:pt x="6041" y="14998"/>
                        <a:pt x="6041" y="13790"/>
                        <a:pt x="7248" y="12582"/>
                      </a:cubicBezTo>
                      <a:cubicBezTo>
                        <a:pt x="8457" y="10165"/>
                        <a:pt x="8457" y="7749"/>
                        <a:pt x="7248" y="6541"/>
                      </a:cubicBezTo>
                      <a:cubicBezTo>
                        <a:pt x="6041" y="4125"/>
                        <a:pt x="3624" y="1708"/>
                        <a:pt x="2416" y="500"/>
                      </a:cubicBezTo>
                      <a:cubicBezTo>
                        <a:pt x="1208" y="-708"/>
                        <a:pt x="0" y="500"/>
                        <a:pt x="0" y="17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1" name="Freeform 1066"/>
                <p:cNvSpPr/>
                <p:nvPr/>
              </p:nvSpPr>
              <p:spPr>
                <a:xfrm>
                  <a:off x="11527719" y="4053380"/>
                  <a:ext cx="20538" cy="8078"/>
                </a:xfrm>
                <a:custGeom>
                  <a:avLst/>
                  <a:gdLst>
                    <a:gd name="connsiteX0" fmla="*/ 0 w 20538"/>
                    <a:gd name="connsiteY0" fmla="*/ 7749 h 8078"/>
                    <a:gd name="connsiteX1" fmla="*/ 10873 w 20538"/>
                    <a:gd name="connsiteY1" fmla="*/ 5333 h 8078"/>
                    <a:gd name="connsiteX2" fmla="*/ 20538 w 20538"/>
                    <a:gd name="connsiteY2" fmla="*/ 1709 h 8078"/>
                    <a:gd name="connsiteX3" fmla="*/ 20538 w 20538"/>
                    <a:gd name="connsiteY3" fmla="*/ 500 h 8078"/>
                    <a:gd name="connsiteX4" fmla="*/ 15706 w 20538"/>
                    <a:gd name="connsiteY4" fmla="*/ 1709 h 8078"/>
                    <a:gd name="connsiteX5" fmla="*/ 9666 w 20538"/>
                    <a:gd name="connsiteY5" fmla="*/ 2917 h 8078"/>
                    <a:gd name="connsiteX6" fmla="*/ 0 w 20538"/>
                    <a:gd name="connsiteY6" fmla="*/ 7749 h 8078"/>
                    <a:gd name="connsiteX7" fmla="*/ 0 w 20538"/>
                    <a:gd name="connsiteY7" fmla="*/ 7749 h 8078"/>
                    <a:gd name="connsiteX8" fmla="*/ 0 w 20538"/>
                    <a:gd name="connsiteY8" fmla="*/ 7749 h 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38" h="8078">
                      <a:moveTo>
                        <a:pt x="0" y="7749"/>
                      </a:moveTo>
                      <a:cubicBezTo>
                        <a:pt x="3625" y="8957"/>
                        <a:pt x="7249" y="6541"/>
                        <a:pt x="10873" y="5333"/>
                      </a:cubicBezTo>
                      <a:cubicBezTo>
                        <a:pt x="13290" y="4125"/>
                        <a:pt x="18122" y="4125"/>
                        <a:pt x="20538" y="1709"/>
                      </a:cubicBezTo>
                      <a:cubicBezTo>
                        <a:pt x="20538" y="1709"/>
                        <a:pt x="20538" y="500"/>
                        <a:pt x="20538" y="500"/>
                      </a:cubicBezTo>
                      <a:cubicBezTo>
                        <a:pt x="18122" y="-708"/>
                        <a:pt x="16914" y="500"/>
                        <a:pt x="15706" y="1709"/>
                      </a:cubicBezTo>
                      <a:cubicBezTo>
                        <a:pt x="13290" y="1709"/>
                        <a:pt x="12081" y="2917"/>
                        <a:pt x="9666" y="2917"/>
                      </a:cubicBezTo>
                      <a:cubicBezTo>
                        <a:pt x="6041" y="4125"/>
                        <a:pt x="2416" y="4125"/>
                        <a:pt x="0" y="7749"/>
                      </a:cubicBezTo>
                      <a:cubicBezTo>
                        <a:pt x="0" y="6541"/>
                        <a:pt x="0" y="7749"/>
                        <a:pt x="0" y="7749"/>
                      </a:cubicBezTo>
                      <a:lnTo>
                        <a:pt x="0" y="77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2" name="Freeform 1067"/>
                <p:cNvSpPr/>
                <p:nvPr/>
              </p:nvSpPr>
              <p:spPr>
                <a:xfrm>
                  <a:off x="11550674" y="4052068"/>
                  <a:ext cx="5369" cy="3557"/>
                </a:xfrm>
                <a:custGeom>
                  <a:avLst/>
                  <a:gdLst>
                    <a:gd name="connsiteX0" fmla="*/ 0 w 5369"/>
                    <a:gd name="connsiteY0" fmla="*/ 1812 h 3557"/>
                    <a:gd name="connsiteX1" fmla="*/ 1208 w 5369"/>
                    <a:gd name="connsiteY1" fmla="*/ 3020 h 3557"/>
                    <a:gd name="connsiteX2" fmla="*/ 4833 w 5369"/>
                    <a:gd name="connsiteY2" fmla="*/ 3020 h 3557"/>
                    <a:gd name="connsiteX3" fmla="*/ 4833 w 5369"/>
                    <a:gd name="connsiteY3" fmla="*/ 1812 h 3557"/>
                    <a:gd name="connsiteX4" fmla="*/ 0 w 5369"/>
                    <a:gd name="connsiteY4" fmla="*/ 1812 h 3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9" h="3557">
                      <a:moveTo>
                        <a:pt x="0" y="1812"/>
                      </a:moveTo>
                      <a:cubicBezTo>
                        <a:pt x="0" y="3020"/>
                        <a:pt x="0" y="3020"/>
                        <a:pt x="1208" y="3020"/>
                      </a:cubicBezTo>
                      <a:cubicBezTo>
                        <a:pt x="2416" y="3020"/>
                        <a:pt x="3624" y="4229"/>
                        <a:pt x="4833" y="3020"/>
                      </a:cubicBezTo>
                      <a:cubicBezTo>
                        <a:pt x="4833" y="3020"/>
                        <a:pt x="6041" y="1812"/>
                        <a:pt x="4833" y="1812"/>
                      </a:cubicBezTo>
                      <a:cubicBezTo>
                        <a:pt x="3624" y="-604"/>
                        <a:pt x="1208" y="-604"/>
                        <a:pt x="0" y="18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3" name="Freeform 1068"/>
                <p:cNvSpPr/>
                <p:nvPr/>
              </p:nvSpPr>
              <p:spPr>
                <a:xfrm>
                  <a:off x="11493892" y="3987433"/>
                  <a:ext cx="7578" cy="8786"/>
                </a:xfrm>
                <a:custGeom>
                  <a:avLst/>
                  <a:gdLst>
                    <a:gd name="connsiteX0" fmla="*/ 0 w 7578"/>
                    <a:gd name="connsiteY0" fmla="*/ 6041 h 8786"/>
                    <a:gd name="connsiteX1" fmla="*/ 2416 w 7578"/>
                    <a:gd name="connsiteY1" fmla="*/ 8457 h 8786"/>
                    <a:gd name="connsiteX2" fmla="*/ 7249 w 7578"/>
                    <a:gd name="connsiteY2" fmla="*/ 2416 h 8786"/>
                    <a:gd name="connsiteX3" fmla="*/ 4833 w 7578"/>
                    <a:gd name="connsiteY3" fmla="*/ 0 h 8786"/>
                    <a:gd name="connsiteX4" fmla="*/ 0 w 7578"/>
                    <a:gd name="connsiteY4" fmla="*/ 6041 h 8786"/>
                    <a:gd name="connsiteX5" fmla="*/ 0 w 7578"/>
                    <a:gd name="connsiteY5" fmla="*/ 6041 h 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78" h="8786">
                      <a:moveTo>
                        <a:pt x="0" y="6041"/>
                      </a:moveTo>
                      <a:cubicBezTo>
                        <a:pt x="0" y="7249"/>
                        <a:pt x="1209" y="9665"/>
                        <a:pt x="2416" y="8457"/>
                      </a:cubicBezTo>
                      <a:cubicBezTo>
                        <a:pt x="4833" y="7249"/>
                        <a:pt x="6041" y="4832"/>
                        <a:pt x="7249" y="2416"/>
                      </a:cubicBezTo>
                      <a:cubicBezTo>
                        <a:pt x="8457" y="1208"/>
                        <a:pt x="6041" y="0"/>
                        <a:pt x="4833" y="0"/>
                      </a:cubicBezTo>
                      <a:cubicBezTo>
                        <a:pt x="3624" y="1208"/>
                        <a:pt x="1209" y="3624"/>
                        <a:pt x="0" y="6041"/>
                      </a:cubicBezTo>
                      <a:lnTo>
                        <a:pt x="0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4" name="Freeform 1069"/>
                <p:cNvSpPr/>
                <p:nvPr/>
              </p:nvSpPr>
              <p:spPr>
                <a:xfrm>
                  <a:off x="11502019" y="3987433"/>
                  <a:ext cx="5161" cy="7570"/>
                </a:xfrm>
                <a:custGeom>
                  <a:avLst/>
                  <a:gdLst>
                    <a:gd name="connsiteX0" fmla="*/ 3953 w 5161"/>
                    <a:gd name="connsiteY0" fmla="*/ 0 h 7570"/>
                    <a:gd name="connsiteX1" fmla="*/ 1537 w 5161"/>
                    <a:gd name="connsiteY1" fmla="*/ 2416 h 7570"/>
                    <a:gd name="connsiteX2" fmla="*/ 329 w 5161"/>
                    <a:gd name="connsiteY2" fmla="*/ 3624 h 7570"/>
                    <a:gd name="connsiteX3" fmla="*/ 2746 w 5161"/>
                    <a:gd name="connsiteY3" fmla="*/ 7249 h 7570"/>
                    <a:gd name="connsiteX4" fmla="*/ 5162 w 5161"/>
                    <a:gd name="connsiteY4" fmla="*/ 2416 h 7570"/>
                    <a:gd name="connsiteX5" fmla="*/ 5162 w 5161"/>
                    <a:gd name="connsiteY5" fmla="*/ 1208 h 7570"/>
                    <a:gd name="connsiteX6" fmla="*/ 5162 w 5161"/>
                    <a:gd name="connsiteY6" fmla="*/ 1208 h 7570"/>
                    <a:gd name="connsiteX7" fmla="*/ 5162 w 5161"/>
                    <a:gd name="connsiteY7" fmla="*/ 1208 h 7570"/>
                    <a:gd name="connsiteX8" fmla="*/ 3953 w 5161"/>
                    <a:gd name="connsiteY8" fmla="*/ 0 h 7570"/>
                    <a:gd name="connsiteX9" fmla="*/ 3953 w 5161"/>
                    <a:gd name="connsiteY9" fmla="*/ 0 h 7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61" h="7570">
                      <a:moveTo>
                        <a:pt x="3953" y="0"/>
                      </a:moveTo>
                      <a:cubicBezTo>
                        <a:pt x="2746" y="0"/>
                        <a:pt x="2746" y="1208"/>
                        <a:pt x="1537" y="2416"/>
                      </a:cubicBezTo>
                      <a:cubicBezTo>
                        <a:pt x="1537" y="2416"/>
                        <a:pt x="329" y="3624"/>
                        <a:pt x="329" y="3624"/>
                      </a:cubicBezTo>
                      <a:cubicBezTo>
                        <a:pt x="-879" y="6041"/>
                        <a:pt x="1537" y="8457"/>
                        <a:pt x="2746" y="7249"/>
                      </a:cubicBezTo>
                      <a:cubicBezTo>
                        <a:pt x="3953" y="6041"/>
                        <a:pt x="3953" y="4832"/>
                        <a:pt x="5162" y="2416"/>
                      </a:cubicBezTo>
                      <a:cubicBezTo>
                        <a:pt x="5162" y="2416"/>
                        <a:pt x="5162" y="1208"/>
                        <a:pt x="5162" y="1208"/>
                      </a:cubicBezTo>
                      <a:cubicBezTo>
                        <a:pt x="5162" y="1208"/>
                        <a:pt x="5162" y="1208"/>
                        <a:pt x="5162" y="1208"/>
                      </a:cubicBezTo>
                      <a:lnTo>
                        <a:pt x="5162" y="1208"/>
                      </a:lnTo>
                      <a:cubicBezTo>
                        <a:pt x="5162" y="0"/>
                        <a:pt x="5162" y="0"/>
                        <a:pt x="3953" y="0"/>
                      </a:cubicBezTo>
                      <a:lnTo>
                        <a:pt x="39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5" name="Freeform 1070"/>
                <p:cNvSpPr/>
                <p:nvPr/>
              </p:nvSpPr>
              <p:spPr>
                <a:xfrm>
                  <a:off x="11494563" y="3943035"/>
                  <a:ext cx="4161" cy="4530"/>
                </a:xfrm>
                <a:custGeom>
                  <a:avLst/>
                  <a:gdLst>
                    <a:gd name="connsiteX0" fmla="*/ 1745 w 4161"/>
                    <a:gd name="connsiteY0" fmla="*/ 906 h 4530"/>
                    <a:gd name="connsiteX1" fmla="*/ 537 w 4161"/>
                    <a:gd name="connsiteY1" fmla="*/ 2114 h 4530"/>
                    <a:gd name="connsiteX2" fmla="*/ 537 w 4161"/>
                    <a:gd name="connsiteY2" fmla="*/ 4531 h 4530"/>
                    <a:gd name="connsiteX3" fmla="*/ 2953 w 4161"/>
                    <a:gd name="connsiteY3" fmla="*/ 4531 h 4530"/>
                    <a:gd name="connsiteX4" fmla="*/ 4161 w 4161"/>
                    <a:gd name="connsiteY4" fmla="*/ 2114 h 4530"/>
                    <a:gd name="connsiteX5" fmla="*/ 2953 w 4161"/>
                    <a:gd name="connsiteY5" fmla="*/ 906 h 4530"/>
                    <a:gd name="connsiteX6" fmla="*/ 1745 w 4161"/>
                    <a:gd name="connsiteY6" fmla="*/ 906 h 4530"/>
                    <a:gd name="connsiteX7" fmla="*/ 1745 w 4161"/>
                    <a:gd name="connsiteY7" fmla="*/ 906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4530">
                      <a:moveTo>
                        <a:pt x="1745" y="906"/>
                      </a:moveTo>
                      <a:cubicBezTo>
                        <a:pt x="1745" y="906"/>
                        <a:pt x="537" y="2114"/>
                        <a:pt x="537" y="2114"/>
                      </a:cubicBezTo>
                      <a:cubicBezTo>
                        <a:pt x="-671" y="2114"/>
                        <a:pt x="537" y="4531"/>
                        <a:pt x="537" y="4531"/>
                      </a:cubicBezTo>
                      <a:cubicBezTo>
                        <a:pt x="1745" y="4531"/>
                        <a:pt x="2953" y="4531"/>
                        <a:pt x="2953" y="4531"/>
                      </a:cubicBezTo>
                      <a:cubicBezTo>
                        <a:pt x="2953" y="4531"/>
                        <a:pt x="4161" y="3323"/>
                        <a:pt x="4161" y="2114"/>
                      </a:cubicBezTo>
                      <a:cubicBezTo>
                        <a:pt x="4161" y="906"/>
                        <a:pt x="4161" y="906"/>
                        <a:pt x="2953" y="906"/>
                      </a:cubicBezTo>
                      <a:cubicBezTo>
                        <a:pt x="2953" y="-302"/>
                        <a:pt x="1745" y="-302"/>
                        <a:pt x="1745" y="906"/>
                      </a:cubicBezTo>
                      <a:lnTo>
                        <a:pt x="1745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6" name="Freeform 1071"/>
                <p:cNvSpPr/>
                <p:nvPr/>
              </p:nvSpPr>
              <p:spPr>
                <a:xfrm>
                  <a:off x="11484227" y="3940317"/>
                  <a:ext cx="13289" cy="6541"/>
                </a:xfrm>
                <a:custGeom>
                  <a:avLst/>
                  <a:gdLst>
                    <a:gd name="connsiteX0" fmla="*/ 12081 w 13289"/>
                    <a:gd name="connsiteY0" fmla="*/ 3624 h 6541"/>
                    <a:gd name="connsiteX1" fmla="*/ 13289 w 13289"/>
                    <a:gd name="connsiteY1" fmla="*/ 2416 h 6541"/>
                    <a:gd name="connsiteX2" fmla="*/ 13289 w 13289"/>
                    <a:gd name="connsiteY2" fmla="*/ 2416 h 6541"/>
                    <a:gd name="connsiteX3" fmla="*/ 13289 w 13289"/>
                    <a:gd name="connsiteY3" fmla="*/ 2416 h 6541"/>
                    <a:gd name="connsiteX4" fmla="*/ 12081 w 13289"/>
                    <a:gd name="connsiteY4" fmla="*/ 0 h 6541"/>
                    <a:gd name="connsiteX5" fmla="*/ 10873 w 13289"/>
                    <a:gd name="connsiteY5" fmla="*/ 0 h 6541"/>
                    <a:gd name="connsiteX6" fmla="*/ 9665 w 13289"/>
                    <a:gd name="connsiteY6" fmla="*/ 0 h 6541"/>
                    <a:gd name="connsiteX7" fmla="*/ 6041 w 13289"/>
                    <a:gd name="connsiteY7" fmla="*/ 1208 h 6541"/>
                    <a:gd name="connsiteX8" fmla="*/ 0 w 13289"/>
                    <a:gd name="connsiteY8" fmla="*/ 4832 h 6541"/>
                    <a:gd name="connsiteX9" fmla="*/ 0 w 13289"/>
                    <a:gd name="connsiteY9" fmla="*/ 6041 h 6541"/>
                    <a:gd name="connsiteX10" fmla="*/ 6041 w 13289"/>
                    <a:gd name="connsiteY10" fmla="*/ 4832 h 6541"/>
                    <a:gd name="connsiteX11" fmla="*/ 12081 w 13289"/>
                    <a:gd name="connsiteY11" fmla="*/ 3624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289" h="6541">
                      <a:moveTo>
                        <a:pt x="12081" y="3624"/>
                      </a:moveTo>
                      <a:cubicBezTo>
                        <a:pt x="12081" y="3624"/>
                        <a:pt x="13289" y="2416"/>
                        <a:pt x="13289" y="2416"/>
                      </a:cubicBezTo>
                      <a:cubicBezTo>
                        <a:pt x="13289" y="2416"/>
                        <a:pt x="13289" y="2416"/>
                        <a:pt x="13289" y="2416"/>
                      </a:cubicBezTo>
                      <a:cubicBezTo>
                        <a:pt x="13289" y="2416"/>
                        <a:pt x="13289" y="2416"/>
                        <a:pt x="13289" y="2416"/>
                      </a:cubicBezTo>
                      <a:cubicBezTo>
                        <a:pt x="13289" y="1208"/>
                        <a:pt x="12081" y="1208"/>
                        <a:pt x="12081" y="0"/>
                      </a:cubicBezTo>
                      <a:cubicBezTo>
                        <a:pt x="12081" y="0"/>
                        <a:pt x="10873" y="0"/>
                        <a:pt x="10873" y="0"/>
                      </a:cubicBezTo>
                      <a:cubicBezTo>
                        <a:pt x="10873" y="0"/>
                        <a:pt x="9665" y="0"/>
                        <a:pt x="9665" y="0"/>
                      </a:cubicBezTo>
                      <a:cubicBezTo>
                        <a:pt x="8457" y="0"/>
                        <a:pt x="7248" y="0"/>
                        <a:pt x="6041" y="1208"/>
                      </a:cubicBezTo>
                      <a:cubicBezTo>
                        <a:pt x="4833" y="2416"/>
                        <a:pt x="1208" y="3624"/>
                        <a:pt x="0" y="4832"/>
                      </a:cubicBezTo>
                      <a:cubicBezTo>
                        <a:pt x="0" y="4832"/>
                        <a:pt x="0" y="6041"/>
                        <a:pt x="0" y="6041"/>
                      </a:cubicBezTo>
                      <a:cubicBezTo>
                        <a:pt x="2416" y="7249"/>
                        <a:pt x="3624" y="6041"/>
                        <a:pt x="6041" y="4832"/>
                      </a:cubicBezTo>
                      <a:cubicBezTo>
                        <a:pt x="7248" y="3624"/>
                        <a:pt x="9665" y="3624"/>
                        <a:pt x="12081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7" name="Freeform 1072"/>
                <p:cNvSpPr/>
                <p:nvPr/>
              </p:nvSpPr>
              <p:spPr>
                <a:xfrm>
                  <a:off x="11461272" y="3949981"/>
                  <a:ext cx="3624" cy="4832"/>
                </a:xfrm>
                <a:custGeom>
                  <a:avLst/>
                  <a:gdLst>
                    <a:gd name="connsiteX0" fmla="*/ 3625 w 3624"/>
                    <a:gd name="connsiteY0" fmla="*/ 2416 h 4832"/>
                    <a:gd name="connsiteX1" fmla="*/ 2416 w 3624"/>
                    <a:gd name="connsiteY1" fmla="*/ 0 h 4832"/>
                    <a:gd name="connsiteX2" fmla="*/ 0 w 3624"/>
                    <a:gd name="connsiteY2" fmla="*/ 1208 h 4832"/>
                    <a:gd name="connsiteX3" fmla="*/ 0 w 3624"/>
                    <a:gd name="connsiteY3" fmla="*/ 3625 h 4832"/>
                    <a:gd name="connsiteX4" fmla="*/ 0 w 3624"/>
                    <a:gd name="connsiteY4" fmla="*/ 3625 h 4832"/>
                    <a:gd name="connsiteX5" fmla="*/ 1209 w 3624"/>
                    <a:gd name="connsiteY5" fmla="*/ 4832 h 4832"/>
                    <a:gd name="connsiteX6" fmla="*/ 3625 w 3624"/>
                    <a:gd name="connsiteY6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24" h="4832">
                      <a:moveTo>
                        <a:pt x="3625" y="2416"/>
                      </a:moveTo>
                      <a:cubicBezTo>
                        <a:pt x="3625" y="1208"/>
                        <a:pt x="3625" y="0"/>
                        <a:pt x="2416" y="0"/>
                      </a:cubicBezTo>
                      <a:cubicBezTo>
                        <a:pt x="1209" y="0"/>
                        <a:pt x="0" y="1208"/>
                        <a:pt x="0" y="1208"/>
                      </a:cubicBezTo>
                      <a:cubicBezTo>
                        <a:pt x="0" y="1208"/>
                        <a:pt x="0" y="2416"/>
                        <a:pt x="0" y="3625"/>
                      </a:cubicBezTo>
                      <a:cubicBezTo>
                        <a:pt x="0" y="3625"/>
                        <a:pt x="0" y="3625"/>
                        <a:pt x="0" y="3625"/>
                      </a:cubicBezTo>
                      <a:cubicBezTo>
                        <a:pt x="0" y="3625"/>
                        <a:pt x="0" y="4832"/>
                        <a:pt x="1209" y="4832"/>
                      </a:cubicBezTo>
                      <a:cubicBezTo>
                        <a:pt x="1209" y="4832"/>
                        <a:pt x="2416" y="3625"/>
                        <a:pt x="3625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8" name="Freeform 1073"/>
                <p:cNvSpPr/>
                <p:nvPr/>
              </p:nvSpPr>
              <p:spPr>
                <a:xfrm>
                  <a:off x="11445567" y="3958438"/>
                  <a:ext cx="4832" cy="4832"/>
                </a:xfrm>
                <a:custGeom>
                  <a:avLst/>
                  <a:gdLst>
                    <a:gd name="connsiteX0" fmla="*/ 4833 w 4832"/>
                    <a:gd name="connsiteY0" fmla="*/ 1208 h 4832"/>
                    <a:gd name="connsiteX1" fmla="*/ 3624 w 4832"/>
                    <a:gd name="connsiteY1" fmla="*/ 0 h 4832"/>
                    <a:gd name="connsiteX2" fmla="*/ 0 w 4832"/>
                    <a:gd name="connsiteY2" fmla="*/ 3624 h 4832"/>
                    <a:gd name="connsiteX3" fmla="*/ 1209 w 4832"/>
                    <a:gd name="connsiteY3" fmla="*/ 4832 h 4832"/>
                    <a:gd name="connsiteX4" fmla="*/ 4833 w 4832"/>
                    <a:gd name="connsiteY4" fmla="*/ 1208 h 4832"/>
                    <a:gd name="connsiteX5" fmla="*/ 4833 w 4832"/>
                    <a:gd name="connsiteY5" fmla="*/ 1208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4832">
                      <a:moveTo>
                        <a:pt x="4833" y="1208"/>
                      </a:moveTo>
                      <a:cubicBezTo>
                        <a:pt x="4833" y="0"/>
                        <a:pt x="4833" y="0"/>
                        <a:pt x="3624" y="0"/>
                      </a:cubicBezTo>
                      <a:cubicBezTo>
                        <a:pt x="2416" y="0"/>
                        <a:pt x="0" y="1208"/>
                        <a:pt x="0" y="3624"/>
                      </a:cubicBezTo>
                      <a:cubicBezTo>
                        <a:pt x="0" y="4832"/>
                        <a:pt x="0" y="4832"/>
                        <a:pt x="1209" y="4832"/>
                      </a:cubicBezTo>
                      <a:cubicBezTo>
                        <a:pt x="3624" y="4832"/>
                        <a:pt x="4833" y="2416"/>
                        <a:pt x="4833" y="1208"/>
                      </a:cubicBezTo>
                      <a:lnTo>
                        <a:pt x="4833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9" name="Freeform 1074"/>
                <p:cNvSpPr/>
                <p:nvPr/>
              </p:nvSpPr>
              <p:spPr>
                <a:xfrm>
                  <a:off x="11439526" y="3964479"/>
                  <a:ext cx="2416" cy="3624"/>
                </a:xfrm>
                <a:custGeom>
                  <a:avLst/>
                  <a:gdLst>
                    <a:gd name="connsiteX0" fmla="*/ 2416 w 2416"/>
                    <a:gd name="connsiteY0" fmla="*/ 1208 h 3624"/>
                    <a:gd name="connsiteX1" fmla="*/ 1209 w 2416"/>
                    <a:gd name="connsiteY1" fmla="*/ 0 h 3624"/>
                    <a:gd name="connsiteX2" fmla="*/ 1209 w 2416"/>
                    <a:gd name="connsiteY2" fmla="*/ 0 h 3624"/>
                    <a:gd name="connsiteX3" fmla="*/ 0 w 2416"/>
                    <a:gd name="connsiteY3" fmla="*/ 1208 h 3624"/>
                    <a:gd name="connsiteX4" fmla="*/ 0 w 2416"/>
                    <a:gd name="connsiteY4" fmla="*/ 2416 h 3624"/>
                    <a:gd name="connsiteX5" fmla="*/ 1209 w 2416"/>
                    <a:gd name="connsiteY5" fmla="*/ 3624 h 3624"/>
                    <a:gd name="connsiteX6" fmla="*/ 1209 w 2416"/>
                    <a:gd name="connsiteY6" fmla="*/ 3624 h 3624"/>
                    <a:gd name="connsiteX7" fmla="*/ 2416 w 2416"/>
                    <a:gd name="connsiteY7" fmla="*/ 1208 h 3624"/>
                    <a:gd name="connsiteX8" fmla="*/ 2416 w 2416"/>
                    <a:gd name="connsiteY8" fmla="*/ 1208 h 3624"/>
                    <a:gd name="connsiteX9" fmla="*/ 2416 w 2416"/>
                    <a:gd name="connsiteY9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6" h="3624">
                      <a:moveTo>
                        <a:pt x="2416" y="1208"/>
                      </a:moveTo>
                      <a:cubicBezTo>
                        <a:pt x="2416" y="0"/>
                        <a:pt x="1209" y="0"/>
                        <a:pt x="1209" y="0"/>
                      </a:cubicBezTo>
                      <a:cubicBezTo>
                        <a:pt x="1209" y="0"/>
                        <a:pt x="1209" y="0"/>
                        <a:pt x="1209" y="0"/>
                      </a:cubicBezTo>
                      <a:cubicBezTo>
                        <a:pt x="1209" y="0"/>
                        <a:pt x="0" y="1208"/>
                        <a:pt x="0" y="1208"/>
                      </a:cubicBezTo>
                      <a:cubicBezTo>
                        <a:pt x="0" y="1208"/>
                        <a:pt x="0" y="1208"/>
                        <a:pt x="0" y="2416"/>
                      </a:cubicBezTo>
                      <a:cubicBezTo>
                        <a:pt x="0" y="3624"/>
                        <a:pt x="1209" y="3624"/>
                        <a:pt x="1209" y="3624"/>
                      </a:cubicBezTo>
                      <a:cubicBezTo>
                        <a:pt x="1209" y="3624"/>
                        <a:pt x="1209" y="3624"/>
                        <a:pt x="1209" y="3624"/>
                      </a:cubicBezTo>
                      <a:cubicBezTo>
                        <a:pt x="1209" y="3624"/>
                        <a:pt x="1209" y="2416"/>
                        <a:pt x="2416" y="1208"/>
                      </a:cubicBezTo>
                      <a:cubicBezTo>
                        <a:pt x="1209" y="1208"/>
                        <a:pt x="1209" y="1208"/>
                        <a:pt x="2416" y="1208"/>
                      </a:cubicBezTo>
                      <a:lnTo>
                        <a:pt x="2416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0" name="Freeform 1075"/>
                <p:cNvSpPr/>
                <p:nvPr/>
              </p:nvSpPr>
              <p:spPr>
                <a:xfrm>
                  <a:off x="11487851" y="4288256"/>
                  <a:ext cx="3624" cy="6040"/>
                </a:xfrm>
                <a:custGeom>
                  <a:avLst/>
                  <a:gdLst>
                    <a:gd name="connsiteX0" fmla="*/ 0 w 3624"/>
                    <a:gd name="connsiteY0" fmla="*/ 4832 h 6040"/>
                    <a:gd name="connsiteX1" fmla="*/ 1209 w 3624"/>
                    <a:gd name="connsiteY1" fmla="*/ 6041 h 6040"/>
                    <a:gd name="connsiteX2" fmla="*/ 3624 w 3624"/>
                    <a:gd name="connsiteY2" fmla="*/ 2416 h 6040"/>
                    <a:gd name="connsiteX3" fmla="*/ 1209 w 3624"/>
                    <a:gd name="connsiteY3" fmla="*/ 0 h 6040"/>
                    <a:gd name="connsiteX4" fmla="*/ 0 w 3624"/>
                    <a:gd name="connsiteY4" fmla="*/ 4832 h 6040"/>
                    <a:gd name="connsiteX5" fmla="*/ 0 w 3624"/>
                    <a:gd name="connsiteY5" fmla="*/ 4832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6040">
                      <a:moveTo>
                        <a:pt x="0" y="4832"/>
                      </a:moveTo>
                      <a:cubicBezTo>
                        <a:pt x="0" y="6041"/>
                        <a:pt x="1209" y="6041"/>
                        <a:pt x="1209" y="6041"/>
                      </a:cubicBezTo>
                      <a:cubicBezTo>
                        <a:pt x="2416" y="6041"/>
                        <a:pt x="3624" y="3625"/>
                        <a:pt x="3624" y="2416"/>
                      </a:cubicBezTo>
                      <a:cubicBezTo>
                        <a:pt x="3624" y="1208"/>
                        <a:pt x="2416" y="0"/>
                        <a:pt x="1209" y="0"/>
                      </a:cubicBezTo>
                      <a:cubicBezTo>
                        <a:pt x="1209" y="2416"/>
                        <a:pt x="0" y="2416"/>
                        <a:pt x="0" y="4832"/>
                      </a:cubicBezTo>
                      <a:lnTo>
                        <a:pt x="0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1" name="Freeform 1076"/>
                <p:cNvSpPr/>
                <p:nvPr/>
              </p:nvSpPr>
              <p:spPr>
                <a:xfrm>
                  <a:off x="11478857" y="4276174"/>
                  <a:ext cx="10202" cy="23491"/>
                </a:xfrm>
                <a:custGeom>
                  <a:avLst/>
                  <a:gdLst>
                    <a:gd name="connsiteX0" fmla="*/ 537 w 10202"/>
                    <a:gd name="connsiteY0" fmla="*/ 22954 h 23491"/>
                    <a:gd name="connsiteX1" fmla="*/ 6577 w 10202"/>
                    <a:gd name="connsiteY1" fmla="*/ 9665 h 23491"/>
                    <a:gd name="connsiteX2" fmla="*/ 10202 w 10202"/>
                    <a:gd name="connsiteY2" fmla="*/ 1208 h 23491"/>
                    <a:gd name="connsiteX3" fmla="*/ 8994 w 10202"/>
                    <a:gd name="connsiteY3" fmla="*/ 0 h 23491"/>
                    <a:gd name="connsiteX4" fmla="*/ 2953 w 10202"/>
                    <a:gd name="connsiteY4" fmla="*/ 9665 h 23491"/>
                    <a:gd name="connsiteX5" fmla="*/ 537 w 10202"/>
                    <a:gd name="connsiteY5" fmla="*/ 22954 h 23491"/>
                    <a:gd name="connsiteX6" fmla="*/ 537 w 10202"/>
                    <a:gd name="connsiteY6" fmla="*/ 22954 h 23491"/>
                    <a:gd name="connsiteX7" fmla="*/ 537 w 10202"/>
                    <a:gd name="connsiteY7" fmla="*/ 22954 h 2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02" h="23491">
                      <a:moveTo>
                        <a:pt x="537" y="22954"/>
                      </a:moveTo>
                      <a:cubicBezTo>
                        <a:pt x="4162" y="19330"/>
                        <a:pt x="4162" y="14498"/>
                        <a:pt x="6577" y="9665"/>
                      </a:cubicBezTo>
                      <a:cubicBezTo>
                        <a:pt x="7786" y="7249"/>
                        <a:pt x="10202" y="3625"/>
                        <a:pt x="10202" y="1208"/>
                      </a:cubicBezTo>
                      <a:cubicBezTo>
                        <a:pt x="10202" y="0"/>
                        <a:pt x="10202" y="0"/>
                        <a:pt x="8994" y="0"/>
                      </a:cubicBezTo>
                      <a:cubicBezTo>
                        <a:pt x="6577" y="2416"/>
                        <a:pt x="4162" y="6041"/>
                        <a:pt x="2953" y="9665"/>
                      </a:cubicBezTo>
                      <a:cubicBezTo>
                        <a:pt x="2953" y="14498"/>
                        <a:pt x="-671" y="16914"/>
                        <a:pt x="537" y="22954"/>
                      </a:cubicBezTo>
                      <a:cubicBezTo>
                        <a:pt x="-671" y="22954"/>
                        <a:pt x="537" y="24162"/>
                        <a:pt x="537" y="22954"/>
                      </a:cubicBezTo>
                      <a:lnTo>
                        <a:pt x="537" y="2295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2" name="Freeform 1077"/>
                <p:cNvSpPr/>
                <p:nvPr/>
              </p:nvSpPr>
              <p:spPr>
                <a:xfrm>
                  <a:off x="11487851" y="4340913"/>
                  <a:ext cx="3624" cy="6540"/>
                </a:xfrm>
                <a:custGeom>
                  <a:avLst/>
                  <a:gdLst>
                    <a:gd name="connsiteX0" fmla="*/ 3624 w 3624"/>
                    <a:gd name="connsiteY0" fmla="*/ 1708 h 6540"/>
                    <a:gd name="connsiteX1" fmla="*/ 2416 w 3624"/>
                    <a:gd name="connsiteY1" fmla="*/ 500 h 6540"/>
                    <a:gd name="connsiteX2" fmla="*/ 0 w 3624"/>
                    <a:gd name="connsiteY2" fmla="*/ 5333 h 6540"/>
                    <a:gd name="connsiteX3" fmla="*/ 1209 w 3624"/>
                    <a:gd name="connsiteY3" fmla="*/ 6541 h 6540"/>
                    <a:gd name="connsiteX4" fmla="*/ 3624 w 3624"/>
                    <a:gd name="connsiteY4" fmla="*/ 1708 h 6540"/>
                    <a:gd name="connsiteX5" fmla="*/ 3624 w 3624"/>
                    <a:gd name="connsiteY5" fmla="*/ 1708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6540">
                      <a:moveTo>
                        <a:pt x="3624" y="1708"/>
                      </a:moveTo>
                      <a:cubicBezTo>
                        <a:pt x="3624" y="500"/>
                        <a:pt x="2416" y="-708"/>
                        <a:pt x="2416" y="500"/>
                      </a:cubicBezTo>
                      <a:cubicBezTo>
                        <a:pt x="1209" y="1708"/>
                        <a:pt x="0" y="4125"/>
                        <a:pt x="0" y="5333"/>
                      </a:cubicBezTo>
                      <a:cubicBezTo>
                        <a:pt x="0" y="6541"/>
                        <a:pt x="0" y="6541"/>
                        <a:pt x="1209" y="6541"/>
                      </a:cubicBezTo>
                      <a:cubicBezTo>
                        <a:pt x="1209" y="6541"/>
                        <a:pt x="2416" y="4125"/>
                        <a:pt x="3624" y="1708"/>
                      </a:cubicBezTo>
                      <a:lnTo>
                        <a:pt x="3624" y="17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3" name="Freeform 1078"/>
                <p:cNvSpPr/>
                <p:nvPr/>
              </p:nvSpPr>
              <p:spPr>
                <a:xfrm>
                  <a:off x="11502651" y="4384569"/>
                  <a:ext cx="39565" cy="13625"/>
                </a:xfrm>
                <a:custGeom>
                  <a:avLst/>
                  <a:gdLst>
                    <a:gd name="connsiteX0" fmla="*/ 906 w 39565"/>
                    <a:gd name="connsiteY0" fmla="*/ 2752 h 13625"/>
                    <a:gd name="connsiteX1" fmla="*/ 16612 w 39565"/>
                    <a:gd name="connsiteY1" fmla="*/ 2752 h 13625"/>
                    <a:gd name="connsiteX2" fmla="*/ 38358 w 39565"/>
                    <a:gd name="connsiteY2" fmla="*/ 13626 h 13625"/>
                    <a:gd name="connsiteX3" fmla="*/ 39566 w 39565"/>
                    <a:gd name="connsiteY3" fmla="*/ 12417 h 13625"/>
                    <a:gd name="connsiteX4" fmla="*/ 906 w 39565"/>
                    <a:gd name="connsiteY4" fmla="*/ 1544 h 13625"/>
                    <a:gd name="connsiteX5" fmla="*/ 906 w 39565"/>
                    <a:gd name="connsiteY5" fmla="*/ 2752 h 13625"/>
                    <a:gd name="connsiteX6" fmla="*/ 906 w 39565"/>
                    <a:gd name="connsiteY6" fmla="*/ 2752 h 13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565" h="13625">
                      <a:moveTo>
                        <a:pt x="906" y="2752"/>
                      </a:moveTo>
                      <a:cubicBezTo>
                        <a:pt x="5739" y="2752"/>
                        <a:pt x="10571" y="1544"/>
                        <a:pt x="16612" y="2752"/>
                      </a:cubicBezTo>
                      <a:cubicBezTo>
                        <a:pt x="25068" y="3961"/>
                        <a:pt x="31109" y="8793"/>
                        <a:pt x="38358" y="13626"/>
                      </a:cubicBezTo>
                      <a:cubicBezTo>
                        <a:pt x="39566" y="13626"/>
                        <a:pt x="39566" y="12417"/>
                        <a:pt x="39566" y="12417"/>
                      </a:cubicBezTo>
                      <a:cubicBezTo>
                        <a:pt x="31109" y="336"/>
                        <a:pt x="11779" y="-2080"/>
                        <a:pt x="906" y="1544"/>
                      </a:cubicBezTo>
                      <a:cubicBezTo>
                        <a:pt x="-302" y="336"/>
                        <a:pt x="-302" y="2752"/>
                        <a:pt x="906" y="2752"/>
                      </a:cubicBezTo>
                      <a:lnTo>
                        <a:pt x="906" y="275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4" name="Freeform 1079"/>
                <p:cNvSpPr/>
                <p:nvPr/>
              </p:nvSpPr>
              <p:spPr>
                <a:xfrm>
                  <a:off x="11507852" y="4400611"/>
                  <a:ext cx="12316" cy="4832"/>
                </a:xfrm>
                <a:custGeom>
                  <a:avLst/>
                  <a:gdLst>
                    <a:gd name="connsiteX0" fmla="*/ 6577 w 12316"/>
                    <a:gd name="connsiteY0" fmla="*/ 4832 h 4832"/>
                    <a:gd name="connsiteX1" fmla="*/ 11410 w 12316"/>
                    <a:gd name="connsiteY1" fmla="*/ 3624 h 4832"/>
                    <a:gd name="connsiteX2" fmla="*/ 11410 w 12316"/>
                    <a:gd name="connsiteY2" fmla="*/ 1208 h 4832"/>
                    <a:gd name="connsiteX3" fmla="*/ 5370 w 12316"/>
                    <a:gd name="connsiteY3" fmla="*/ 0 h 4832"/>
                    <a:gd name="connsiteX4" fmla="*/ 537 w 12316"/>
                    <a:gd name="connsiteY4" fmla="*/ 1208 h 4832"/>
                    <a:gd name="connsiteX5" fmla="*/ 537 w 12316"/>
                    <a:gd name="connsiteY5" fmla="*/ 3624 h 4832"/>
                    <a:gd name="connsiteX6" fmla="*/ 6577 w 12316"/>
                    <a:gd name="connsiteY6" fmla="*/ 4832 h 4832"/>
                    <a:gd name="connsiteX7" fmla="*/ 6577 w 12316"/>
                    <a:gd name="connsiteY7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6" h="4832">
                      <a:moveTo>
                        <a:pt x="6577" y="4832"/>
                      </a:moveTo>
                      <a:cubicBezTo>
                        <a:pt x="7785" y="4832"/>
                        <a:pt x="10202" y="4832"/>
                        <a:pt x="11410" y="3624"/>
                      </a:cubicBezTo>
                      <a:cubicBezTo>
                        <a:pt x="12618" y="3624"/>
                        <a:pt x="12618" y="2416"/>
                        <a:pt x="11410" y="1208"/>
                      </a:cubicBezTo>
                      <a:cubicBezTo>
                        <a:pt x="8994" y="0"/>
                        <a:pt x="7785" y="0"/>
                        <a:pt x="5370" y="0"/>
                      </a:cubicBezTo>
                      <a:cubicBezTo>
                        <a:pt x="2953" y="0"/>
                        <a:pt x="1745" y="0"/>
                        <a:pt x="537" y="1208"/>
                      </a:cubicBezTo>
                      <a:cubicBezTo>
                        <a:pt x="-671" y="1208"/>
                        <a:pt x="537" y="2416"/>
                        <a:pt x="537" y="3624"/>
                      </a:cubicBezTo>
                      <a:cubicBezTo>
                        <a:pt x="2953" y="4832"/>
                        <a:pt x="5370" y="4832"/>
                        <a:pt x="6577" y="4832"/>
                      </a:cubicBezTo>
                      <a:lnTo>
                        <a:pt x="6577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5" name="Freeform 1080"/>
                <p:cNvSpPr/>
                <p:nvPr/>
              </p:nvSpPr>
              <p:spPr>
                <a:xfrm>
                  <a:off x="11480905" y="4404236"/>
                  <a:ext cx="22349" cy="6040"/>
                </a:xfrm>
                <a:custGeom>
                  <a:avLst/>
                  <a:gdLst>
                    <a:gd name="connsiteX0" fmla="*/ 906 w 22349"/>
                    <a:gd name="connsiteY0" fmla="*/ 3624 h 6040"/>
                    <a:gd name="connsiteX1" fmla="*/ 906 w 22349"/>
                    <a:gd name="connsiteY1" fmla="*/ 6041 h 6040"/>
                    <a:gd name="connsiteX2" fmla="*/ 11779 w 22349"/>
                    <a:gd name="connsiteY2" fmla="*/ 4832 h 6040"/>
                    <a:gd name="connsiteX3" fmla="*/ 21444 w 22349"/>
                    <a:gd name="connsiteY3" fmla="*/ 2416 h 6040"/>
                    <a:gd name="connsiteX4" fmla="*/ 21444 w 22349"/>
                    <a:gd name="connsiteY4" fmla="*/ 0 h 6040"/>
                    <a:gd name="connsiteX5" fmla="*/ 11779 w 22349"/>
                    <a:gd name="connsiteY5" fmla="*/ 1208 h 6040"/>
                    <a:gd name="connsiteX6" fmla="*/ 906 w 22349"/>
                    <a:gd name="connsiteY6" fmla="*/ 3624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349" h="6040">
                      <a:moveTo>
                        <a:pt x="906" y="3624"/>
                      </a:moveTo>
                      <a:cubicBezTo>
                        <a:pt x="-302" y="3624"/>
                        <a:pt x="-302" y="6041"/>
                        <a:pt x="906" y="6041"/>
                      </a:cubicBezTo>
                      <a:cubicBezTo>
                        <a:pt x="4530" y="6041"/>
                        <a:pt x="8155" y="6041"/>
                        <a:pt x="11779" y="4832"/>
                      </a:cubicBezTo>
                      <a:cubicBezTo>
                        <a:pt x="15403" y="3624"/>
                        <a:pt x="19028" y="3624"/>
                        <a:pt x="21444" y="2416"/>
                      </a:cubicBezTo>
                      <a:cubicBezTo>
                        <a:pt x="22652" y="2416"/>
                        <a:pt x="22652" y="0"/>
                        <a:pt x="21444" y="0"/>
                      </a:cubicBezTo>
                      <a:cubicBezTo>
                        <a:pt x="17820" y="0"/>
                        <a:pt x="15403" y="1208"/>
                        <a:pt x="11779" y="1208"/>
                      </a:cubicBezTo>
                      <a:cubicBezTo>
                        <a:pt x="8155" y="1208"/>
                        <a:pt x="3322" y="1208"/>
                        <a:pt x="906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6" name="Freeform 1081"/>
                <p:cNvSpPr/>
                <p:nvPr/>
              </p:nvSpPr>
              <p:spPr>
                <a:xfrm>
                  <a:off x="11503859" y="4444775"/>
                  <a:ext cx="11779" cy="4161"/>
                </a:xfrm>
                <a:custGeom>
                  <a:avLst/>
                  <a:gdLst>
                    <a:gd name="connsiteX0" fmla="*/ 906 w 11779"/>
                    <a:gd name="connsiteY0" fmla="*/ 1745 h 4161"/>
                    <a:gd name="connsiteX1" fmla="*/ 906 w 11779"/>
                    <a:gd name="connsiteY1" fmla="*/ 2953 h 4161"/>
                    <a:gd name="connsiteX2" fmla="*/ 5738 w 11779"/>
                    <a:gd name="connsiteY2" fmla="*/ 4162 h 4161"/>
                    <a:gd name="connsiteX3" fmla="*/ 11779 w 11779"/>
                    <a:gd name="connsiteY3" fmla="*/ 2953 h 4161"/>
                    <a:gd name="connsiteX4" fmla="*/ 11779 w 11779"/>
                    <a:gd name="connsiteY4" fmla="*/ 537 h 4161"/>
                    <a:gd name="connsiteX5" fmla="*/ 6947 w 11779"/>
                    <a:gd name="connsiteY5" fmla="*/ 537 h 4161"/>
                    <a:gd name="connsiteX6" fmla="*/ 906 w 11779"/>
                    <a:gd name="connsiteY6" fmla="*/ 1745 h 4161"/>
                    <a:gd name="connsiteX7" fmla="*/ 906 w 11779"/>
                    <a:gd name="connsiteY7" fmla="*/ 1745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779" h="4161">
                      <a:moveTo>
                        <a:pt x="906" y="1745"/>
                      </a:moveTo>
                      <a:cubicBezTo>
                        <a:pt x="-302" y="1745"/>
                        <a:pt x="-302" y="2953"/>
                        <a:pt x="906" y="2953"/>
                      </a:cubicBezTo>
                      <a:cubicBezTo>
                        <a:pt x="2114" y="2953"/>
                        <a:pt x="3323" y="4162"/>
                        <a:pt x="5738" y="4162"/>
                      </a:cubicBezTo>
                      <a:cubicBezTo>
                        <a:pt x="8155" y="4162"/>
                        <a:pt x="10571" y="4162"/>
                        <a:pt x="11779" y="2953"/>
                      </a:cubicBezTo>
                      <a:cubicBezTo>
                        <a:pt x="11779" y="2953"/>
                        <a:pt x="11779" y="1745"/>
                        <a:pt x="11779" y="537"/>
                      </a:cubicBezTo>
                      <a:cubicBezTo>
                        <a:pt x="10571" y="-671"/>
                        <a:pt x="8155" y="537"/>
                        <a:pt x="6947" y="537"/>
                      </a:cubicBezTo>
                      <a:cubicBezTo>
                        <a:pt x="4531" y="537"/>
                        <a:pt x="3323" y="537"/>
                        <a:pt x="906" y="1745"/>
                      </a:cubicBezTo>
                      <a:lnTo>
                        <a:pt x="906" y="174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7" name="Freeform 1082"/>
                <p:cNvSpPr/>
                <p:nvPr/>
              </p:nvSpPr>
              <p:spPr>
                <a:xfrm>
                  <a:off x="11510012" y="4434100"/>
                  <a:ext cx="18915" cy="6378"/>
                </a:xfrm>
                <a:custGeom>
                  <a:avLst/>
                  <a:gdLst>
                    <a:gd name="connsiteX0" fmla="*/ 794 w 18915"/>
                    <a:gd name="connsiteY0" fmla="*/ 6379 h 6378"/>
                    <a:gd name="connsiteX1" fmla="*/ 10459 w 18915"/>
                    <a:gd name="connsiteY1" fmla="*/ 5171 h 6378"/>
                    <a:gd name="connsiteX2" fmla="*/ 18916 w 18915"/>
                    <a:gd name="connsiteY2" fmla="*/ 2755 h 6378"/>
                    <a:gd name="connsiteX3" fmla="*/ 18916 w 18915"/>
                    <a:gd name="connsiteY3" fmla="*/ 338 h 6378"/>
                    <a:gd name="connsiteX4" fmla="*/ 11667 w 18915"/>
                    <a:gd name="connsiteY4" fmla="*/ 1546 h 6378"/>
                    <a:gd name="connsiteX5" fmla="*/ 2002 w 18915"/>
                    <a:gd name="connsiteY5" fmla="*/ 3963 h 6378"/>
                    <a:gd name="connsiteX6" fmla="*/ 794 w 18915"/>
                    <a:gd name="connsiteY6" fmla="*/ 6379 h 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915" h="6378">
                      <a:moveTo>
                        <a:pt x="794" y="6379"/>
                      </a:moveTo>
                      <a:cubicBezTo>
                        <a:pt x="4418" y="6379"/>
                        <a:pt x="6835" y="6379"/>
                        <a:pt x="10459" y="5171"/>
                      </a:cubicBezTo>
                      <a:cubicBezTo>
                        <a:pt x="12875" y="5171"/>
                        <a:pt x="16499" y="5171"/>
                        <a:pt x="18916" y="2755"/>
                      </a:cubicBezTo>
                      <a:cubicBezTo>
                        <a:pt x="18916" y="1546"/>
                        <a:pt x="18916" y="338"/>
                        <a:pt x="18916" y="338"/>
                      </a:cubicBezTo>
                      <a:cubicBezTo>
                        <a:pt x="16499" y="-870"/>
                        <a:pt x="14083" y="1546"/>
                        <a:pt x="11667" y="1546"/>
                      </a:cubicBezTo>
                      <a:cubicBezTo>
                        <a:pt x="8042" y="2755"/>
                        <a:pt x="5626" y="2755"/>
                        <a:pt x="2002" y="3963"/>
                      </a:cubicBezTo>
                      <a:cubicBezTo>
                        <a:pt x="-415" y="3963"/>
                        <a:pt x="-415" y="6379"/>
                        <a:pt x="794" y="637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8" name="Freeform 1083"/>
                <p:cNvSpPr/>
                <p:nvPr/>
              </p:nvSpPr>
              <p:spPr>
                <a:xfrm>
                  <a:off x="11516309" y="4425982"/>
                  <a:ext cx="19159" cy="4832"/>
                </a:xfrm>
                <a:custGeom>
                  <a:avLst/>
                  <a:gdLst>
                    <a:gd name="connsiteX0" fmla="*/ 10202 w 19159"/>
                    <a:gd name="connsiteY0" fmla="*/ 4833 h 4832"/>
                    <a:gd name="connsiteX1" fmla="*/ 18659 w 19159"/>
                    <a:gd name="connsiteY1" fmla="*/ 2416 h 4832"/>
                    <a:gd name="connsiteX2" fmla="*/ 17450 w 19159"/>
                    <a:gd name="connsiteY2" fmla="*/ 0 h 4832"/>
                    <a:gd name="connsiteX3" fmla="*/ 10202 w 19159"/>
                    <a:gd name="connsiteY3" fmla="*/ 1208 h 4832"/>
                    <a:gd name="connsiteX4" fmla="*/ 537 w 19159"/>
                    <a:gd name="connsiteY4" fmla="*/ 3625 h 4832"/>
                    <a:gd name="connsiteX5" fmla="*/ 537 w 19159"/>
                    <a:gd name="connsiteY5" fmla="*/ 4833 h 4832"/>
                    <a:gd name="connsiteX6" fmla="*/ 10202 w 19159"/>
                    <a:gd name="connsiteY6" fmla="*/ 4833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59" h="4832">
                      <a:moveTo>
                        <a:pt x="10202" y="4833"/>
                      </a:moveTo>
                      <a:cubicBezTo>
                        <a:pt x="12618" y="4833"/>
                        <a:pt x="16243" y="4833"/>
                        <a:pt x="18659" y="2416"/>
                      </a:cubicBezTo>
                      <a:cubicBezTo>
                        <a:pt x="19867" y="1208"/>
                        <a:pt x="18659" y="0"/>
                        <a:pt x="17450" y="0"/>
                      </a:cubicBezTo>
                      <a:cubicBezTo>
                        <a:pt x="15035" y="0"/>
                        <a:pt x="12618" y="0"/>
                        <a:pt x="10202" y="1208"/>
                      </a:cubicBezTo>
                      <a:cubicBezTo>
                        <a:pt x="6578" y="1208"/>
                        <a:pt x="4161" y="1208"/>
                        <a:pt x="537" y="3625"/>
                      </a:cubicBezTo>
                      <a:cubicBezTo>
                        <a:pt x="-671" y="3625"/>
                        <a:pt x="537" y="4833"/>
                        <a:pt x="537" y="4833"/>
                      </a:cubicBezTo>
                      <a:cubicBezTo>
                        <a:pt x="4161" y="4833"/>
                        <a:pt x="6578" y="4833"/>
                        <a:pt x="10202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9" name="Freeform 1084"/>
                <p:cNvSpPr/>
                <p:nvPr/>
              </p:nvSpPr>
              <p:spPr>
                <a:xfrm>
                  <a:off x="11526813" y="4420612"/>
                  <a:ext cx="15940" cy="4161"/>
                </a:xfrm>
                <a:custGeom>
                  <a:avLst/>
                  <a:gdLst>
                    <a:gd name="connsiteX0" fmla="*/ 8155 w 15940"/>
                    <a:gd name="connsiteY0" fmla="*/ 2953 h 4161"/>
                    <a:gd name="connsiteX1" fmla="*/ 15403 w 15940"/>
                    <a:gd name="connsiteY1" fmla="*/ 1745 h 4161"/>
                    <a:gd name="connsiteX2" fmla="*/ 15403 w 15940"/>
                    <a:gd name="connsiteY2" fmla="*/ 537 h 4161"/>
                    <a:gd name="connsiteX3" fmla="*/ 8155 w 15940"/>
                    <a:gd name="connsiteY3" fmla="*/ 537 h 4161"/>
                    <a:gd name="connsiteX4" fmla="*/ 906 w 15940"/>
                    <a:gd name="connsiteY4" fmla="*/ 1745 h 4161"/>
                    <a:gd name="connsiteX5" fmla="*/ 906 w 15940"/>
                    <a:gd name="connsiteY5" fmla="*/ 4162 h 4161"/>
                    <a:gd name="connsiteX6" fmla="*/ 8155 w 15940"/>
                    <a:gd name="connsiteY6" fmla="*/ 2953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940" h="4161">
                      <a:moveTo>
                        <a:pt x="8155" y="2953"/>
                      </a:moveTo>
                      <a:cubicBezTo>
                        <a:pt x="10571" y="2953"/>
                        <a:pt x="12987" y="2953"/>
                        <a:pt x="15403" y="1745"/>
                      </a:cubicBezTo>
                      <a:cubicBezTo>
                        <a:pt x="16612" y="1745"/>
                        <a:pt x="15403" y="537"/>
                        <a:pt x="15403" y="537"/>
                      </a:cubicBezTo>
                      <a:cubicBezTo>
                        <a:pt x="12987" y="-671"/>
                        <a:pt x="10571" y="537"/>
                        <a:pt x="8155" y="537"/>
                      </a:cubicBezTo>
                      <a:cubicBezTo>
                        <a:pt x="5739" y="537"/>
                        <a:pt x="3322" y="537"/>
                        <a:pt x="906" y="1745"/>
                      </a:cubicBezTo>
                      <a:cubicBezTo>
                        <a:pt x="-302" y="1745"/>
                        <a:pt x="-302" y="2953"/>
                        <a:pt x="906" y="4162"/>
                      </a:cubicBezTo>
                      <a:cubicBezTo>
                        <a:pt x="3322" y="2953"/>
                        <a:pt x="5739" y="2953"/>
                        <a:pt x="8155" y="29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0" name="Freeform 1085"/>
                <p:cNvSpPr/>
                <p:nvPr/>
              </p:nvSpPr>
              <p:spPr>
                <a:xfrm>
                  <a:off x="11513893" y="4413598"/>
                  <a:ext cx="27652" cy="3926"/>
                </a:xfrm>
                <a:custGeom>
                  <a:avLst/>
                  <a:gdLst>
                    <a:gd name="connsiteX0" fmla="*/ 27116 w 27652"/>
                    <a:gd name="connsiteY0" fmla="*/ 2718 h 3926"/>
                    <a:gd name="connsiteX1" fmla="*/ 27116 w 27652"/>
                    <a:gd name="connsiteY1" fmla="*/ 1510 h 3926"/>
                    <a:gd name="connsiteX2" fmla="*/ 13826 w 27652"/>
                    <a:gd name="connsiteY2" fmla="*/ 302 h 3926"/>
                    <a:gd name="connsiteX3" fmla="*/ 537 w 27652"/>
                    <a:gd name="connsiteY3" fmla="*/ 2718 h 3926"/>
                    <a:gd name="connsiteX4" fmla="*/ 537 w 27652"/>
                    <a:gd name="connsiteY4" fmla="*/ 3926 h 3926"/>
                    <a:gd name="connsiteX5" fmla="*/ 13826 w 27652"/>
                    <a:gd name="connsiteY5" fmla="*/ 2718 h 3926"/>
                    <a:gd name="connsiteX6" fmla="*/ 27116 w 27652"/>
                    <a:gd name="connsiteY6" fmla="*/ 2718 h 3926"/>
                    <a:gd name="connsiteX7" fmla="*/ 27116 w 27652"/>
                    <a:gd name="connsiteY7" fmla="*/ 2718 h 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52" h="3926">
                      <a:moveTo>
                        <a:pt x="27116" y="2718"/>
                      </a:moveTo>
                      <a:cubicBezTo>
                        <a:pt x="27116" y="2718"/>
                        <a:pt x="28323" y="1510"/>
                        <a:pt x="27116" y="1510"/>
                      </a:cubicBezTo>
                      <a:cubicBezTo>
                        <a:pt x="23491" y="-906"/>
                        <a:pt x="18659" y="302"/>
                        <a:pt x="13826" y="302"/>
                      </a:cubicBezTo>
                      <a:cubicBezTo>
                        <a:pt x="8994" y="302"/>
                        <a:pt x="4161" y="302"/>
                        <a:pt x="537" y="2718"/>
                      </a:cubicBezTo>
                      <a:cubicBezTo>
                        <a:pt x="-671" y="2718"/>
                        <a:pt x="537" y="3926"/>
                        <a:pt x="537" y="3926"/>
                      </a:cubicBezTo>
                      <a:cubicBezTo>
                        <a:pt x="5370" y="3926"/>
                        <a:pt x="8994" y="2718"/>
                        <a:pt x="13826" y="2718"/>
                      </a:cubicBezTo>
                      <a:cubicBezTo>
                        <a:pt x="18659" y="2718"/>
                        <a:pt x="23491" y="3926"/>
                        <a:pt x="27116" y="2718"/>
                      </a:cubicBezTo>
                      <a:lnTo>
                        <a:pt x="27116" y="27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1" name="Freeform 1086"/>
                <p:cNvSpPr/>
                <p:nvPr/>
              </p:nvSpPr>
              <p:spPr>
                <a:xfrm>
                  <a:off x="11538056" y="4408531"/>
                  <a:ext cx="14732" cy="5369"/>
                </a:xfrm>
                <a:custGeom>
                  <a:avLst/>
                  <a:gdLst>
                    <a:gd name="connsiteX0" fmla="*/ 7785 w 14732"/>
                    <a:gd name="connsiteY0" fmla="*/ 4162 h 5369"/>
                    <a:gd name="connsiteX1" fmla="*/ 13826 w 14732"/>
                    <a:gd name="connsiteY1" fmla="*/ 5369 h 5369"/>
                    <a:gd name="connsiteX2" fmla="*/ 13826 w 14732"/>
                    <a:gd name="connsiteY2" fmla="*/ 2953 h 5369"/>
                    <a:gd name="connsiteX3" fmla="*/ 7785 w 14732"/>
                    <a:gd name="connsiteY3" fmla="*/ 537 h 5369"/>
                    <a:gd name="connsiteX4" fmla="*/ 537 w 14732"/>
                    <a:gd name="connsiteY4" fmla="*/ 537 h 5369"/>
                    <a:gd name="connsiteX5" fmla="*/ 537 w 14732"/>
                    <a:gd name="connsiteY5" fmla="*/ 1745 h 5369"/>
                    <a:gd name="connsiteX6" fmla="*/ 7785 w 14732"/>
                    <a:gd name="connsiteY6" fmla="*/ 4162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32" h="5369">
                      <a:moveTo>
                        <a:pt x="7785" y="4162"/>
                      </a:moveTo>
                      <a:cubicBezTo>
                        <a:pt x="10202" y="4162"/>
                        <a:pt x="11410" y="5369"/>
                        <a:pt x="13826" y="5369"/>
                      </a:cubicBezTo>
                      <a:cubicBezTo>
                        <a:pt x="15034" y="5369"/>
                        <a:pt x="15034" y="4162"/>
                        <a:pt x="13826" y="2953"/>
                      </a:cubicBezTo>
                      <a:cubicBezTo>
                        <a:pt x="12618" y="1745"/>
                        <a:pt x="10202" y="537"/>
                        <a:pt x="7785" y="537"/>
                      </a:cubicBezTo>
                      <a:cubicBezTo>
                        <a:pt x="5370" y="537"/>
                        <a:pt x="2953" y="-671"/>
                        <a:pt x="537" y="537"/>
                      </a:cubicBezTo>
                      <a:cubicBezTo>
                        <a:pt x="-671" y="537"/>
                        <a:pt x="537" y="1745"/>
                        <a:pt x="537" y="1745"/>
                      </a:cubicBezTo>
                      <a:cubicBezTo>
                        <a:pt x="2953" y="2953"/>
                        <a:pt x="5370" y="4162"/>
                        <a:pt x="7785" y="416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2" name="Freeform 1087"/>
                <p:cNvSpPr/>
                <p:nvPr/>
              </p:nvSpPr>
              <p:spPr>
                <a:xfrm>
                  <a:off x="11542519" y="4413900"/>
                  <a:ext cx="4530" cy="4530"/>
                </a:xfrm>
                <a:custGeom>
                  <a:avLst/>
                  <a:gdLst>
                    <a:gd name="connsiteX0" fmla="*/ 906 w 4530"/>
                    <a:gd name="connsiteY0" fmla="*/ 3625 h 4530"/>
                    <a:gd name="connsiteX1" fmla="*/ 4531 w 4530"/>
                    <a:gd name="connsiteY1" fmla="*/ 3625 h 4530"/>
                    <a:gd name="connsiteX2" fmla="*/ 4531 w 4530"/>
                    <a:gd name="connsiteY2" fmla="*/ 1208 h 4530"/>
                    <a:gd name="connsiteX3" fmla="*/ 906 w 4530"/>
                    <a:gd name="connsiteY3" fmla="*/ 0 h 4530"/>
                    <a:gd name="connsiteX4" fmla="*/ 906 w 4530"/>
                    <a:gd name="connsiteY4" fmla="*/ 3625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" h="4530">
                      <a:moveTo>
                        <a:pt x="906" y="3625"/>
                      </a:moveTo>
                      <a:cubicBezTo>
                        <a:pt x="2114" y="4833"/>
                        <a:pt x="3322" y="4833"/>
                        <a:pt x="4531" y="3625"/>
                      </a:cubicBezTo>
                      <a:cubicBezTo>
                        <a:pt x="4531" y="3625"/>
                        <a:pt x="4531" y="2416"/>
                        <a:pt x="4531" y="1208"/>
                      </a:cubicBezTo>
                      <a:cubicBezTo>
                        <a:pt x="3322" y="0"/>
                        <a:pt x="2114" y="0"/>
                        <a:pt x="906" y="0"/>
                      </a:cubicBezTo>
                      <a:cubicBezTo>
                        <a:pt x="-302" y="1208"/>
                        <a:pt x="-302" y="3625"/>
                        <a:pt x="906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3" name="Freeform 1088"/>
                <p:cNvSpPr/>
                <p:nvPr/>
              </p:nvSpPr>
              <p:spPr>
                <a:xfrm>
                  <a:off x="11508691" y="4390759"/>
                  <a:ext cx="8691" cy="4348"/>
                </a:xfrm>
                <a:custGeom>
                  <a:avLst/>
                  <a:gdLst>
                    <a:gd name="connsiteX0" fmla="*/ 8155 w 8691"/>
                    <a:gd name="connsiteY0" fmla="*/ 1395 h 4348"/>
                    <a:gd name="connsiteX1" fmla="*/ 906 w 8691"/>
                    <a:gd name="connsiteY1" fmla="*/ 1395 h 4348"/>
                    <a:gd name="connsiteX2" fmla="*/ 906 w 8691"/>
                    <a:gd name="connsiteY2" fmla="*/ 3811 h 4348"/>
                    <a:gd name="connsiteX3" fmla="*/ 8155 w 8691"/>
                    <a:gd name="connsiteY3" fmla="*/ 3811 h 4348"/>
                    <a:gd name="connsiteX4" fmla="*/ 8155 w 8691"/>
                    <a:gd name="connsiteY4" fmla="*/ 1395 h 4348"/>
                    <a:gd name="connsiteX5" fmla="*/ 8155 w 8691"/>
                    <a:gd name="connsiteY5" fmla="*/ 1395 h 4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91" h="4348">
                      <a:moveTo>
                        <a:pt x="8155" y="1395"/>
                      </a:moveTo>
                      <a:cubicBezTo>
                        <a:pt x="5739" y="-1021"/>
                        <a:pt x="3322" y="187"/>
                        <a:pt x="906" y="1395"/>
                      </a:cubicBezTo>
                      <a:cubicBezTo>
                        <a:pt x="-302" y="1395"/>
                        <a:pt x="-302" y="2603"/>
                        <a:pt x="906" y="3811"/>
                      </a:cubicBezTo>
                      <a:cubicBezTo>
                        <a:pt x="3322" y="3811"/>
                        <a:pt x="5739" y="5019"/>
                        <a:pt x="8155" y="3811"/>
                      </a:cubicBezTo>
                      <a:cubicBezTo>
                        <a:pt x="9363" y="2603"/>
                        <a:pt x="8155" y="1395"/>
                        <a:pt x="8155" y="1395"/>
                      </a:cubicBezTo>
                      <a:lnTo>
                        <a:pt x="8155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4" name="Freeform 1089"/>
                <p:cNvSpPr/>
                <p:nvPr/>
              </p:nvSpPr>
              <p:spPr>
                <a:xfrm>
                  <a:off x="11490569" y="4376449"/>
                  <a:ext cx="22350" cy="3870"/>
                </a:xfrm>
                <a:custGeom>
                  <a:avLst/>
                  <a:gdLst>
                    <a:gd name="connsiteX0" fmla="*/ 21444 w 22350"/>
                    <a:gd name="connsiteY0" fmla="*/ 3624 h 3870"/>
                    <a:gd name="connsiteX1" fmla="*/ 21444 w 22350"/>
                    <a:gd name="connsiteY1" fmla="*/ 2416 h 3870"/>
                    <a:gd name="connsiteX2" fmla="*/ 11779 w 22350"/>
                    <a:gd name="connsiteY2" fmla="*/ 0 h 3870"/>
                    <a:gd name="connsiteX3" fmla="*/ 906 w 22350"/>
                    <a:gd name="connsiteY3" fmla="*/ 1208 h 3870"/>
                    <a:gd name="connsiteX4" fmla="*/ 906 w 22350"/>
                    <a:gd name="connsiteY4" fmla="*/ 3624 h 3870"/>
                    <a:gd name="connsiteX5" fmla="*/ 12987 w 22350"/>
                    <a:gd name="connsiteY5" fmla="*/ 2416 h 3870"/>
                    <a:gd name="connsiteX6" fmla="*/ 21444 w 22350"/>
                    <a:gd name="connsiteY6" fmla="*/ 3624 h 3870"/>
                    <a:gd name="connsiteX7" fmla="*/ 21444 w 22350"/>
                    <a:gd name="connsiteY7" fmla="*/ 3624 h 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350" h="3870">
                      <a:moveTo>
                        <a:pt x="21444" y="3624"/>
                      </a:moveTo>
                      <a:cubicBezTo>
                        <a:pt x="22653" y="3624"/>
                        <a:pt x="22653" y="2416"/>
                        <a:pt x="21444" y="2416"/>
                      </a:cubicBezTo>
                      <a:cubicBezTo>
                        <a:pt x="19028" y="0"/>
                        <a:pt x="14196" y="0"/>
                        <a:pt x="11779" y="0"/>
                      </a:cubicBezTo>
                      <a:cubicBezTo>
                        <a:pt x="8155" y="0"/>
                        <a:pt x="4531" y="0"/>
                        <a:pt x="906" y="1208"/>
                      </a:cubicBezTo>
                      <a:cubicBezTo>
                        <a:pt x="-302" y="1208"/>
                        <a:pt x="-302" y="4832"/>
                        <a:pt x="906" y="3624"/>
                      </a:cubicBezTo>
                      <a:cubicBezTo>
                        <a:pt x="4531" y="2416"/>
                        <a:pt x="8155" y="2416"/>
                        <a:pt x="12987" y="2416"/>
                      </a:cubicBezTo>
                      <a:cubicBezTo>
                        <a:pt x="16612" y="2416"/>
                        <a:pt x="19028" y="3624"/>
                        <a:pt x="21444" y="3624"/>
                      </a:cubicBezTo>
                      <a:lnTo>
                        <a:pt x="21444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5" name="Freeform 1090"/>
                <p:cNvSpPr/>
                <p:nvPr/>
              </p:nvSpPr>
              <p:spPr>
                <a:xfrm>
                  <a:off x="11496912" y="4386114"/>
                  <a:ext cx="3926" cy="3818"/>
                </a:xfrm>
                <a:custGeom>
                  <a:avLst/>
                  <a:gdLst>
                    <a:gd name="connsiteX0" fmla="*/ 1812 w 3926"/>
                    <a:gd name="connsiteY0" fmla="*/ 0 h 3818"/>
                    <a:gd name="connsiteX1" fmla="*/ 1812 w 3926"/>
                    <a:gd name="connsiteY1" fmla="*/ 3624 h 3818"/>
                    <a:gd name="connsiteX2" fmla="*/ 3020 w 3926"/>
                    <a:gd name="connsiteY2" fmla="*/ 2416 h 3818"/>
                    <a:gd name="connsiteX3" fmla="*/ 3020 w 3926"/>
                    <a:gd name="connsiteY3" fmla="*/ 0 h 3818"/>
                    <a:gd name="connsiteX4" fmla="*/ 1812 w 3926"/>
                    <a:gd name="connsiteY4" fmla="*/ 0 h 3818"/>
                    <a:gd name="connsiteX5" fmla="*/ 1812 w 3926"/>
                    <a:gd name="connsiteY5" fmla="*/ 0 h 3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26" h="3818">
                      <a:moveTo>
                        <a:pt x="1812" y="0"/>
                      </a:moveTo>
                      <a:cubicBezTo>
                        <a:pt x="-604" y="0"/>
                        <a:pt x="-604" y="4832"/>
                        <a:pt x="1812" y="3624"/>
                      </a:cubicBezTo>
                      <a:cubicBezTo>
                        <a:pt x="1812" y="3624"/>
                        <a:pt x="3020" y="3624"/>
                        <a:pt x="3020" y="2416"/>
                      </a:cubicBezTo>
                      <a:cubicBezTo>
                        <a:pt x="4229" y="2416"/>
                        <a:pt x="4229" y="0"/>
                        <a:pt x="3020" y="0"/>
                      </a:cubicBezTo>
                      <a:cubicBezTo>
                        <a:pt x="3020" y="0"/>
                        <a:pt x="3020" y="0"/>
                        <a:pt x="1812" y="0"/>
                      </a:cubicBezTo>
                      <a:lnTo>
                        <a:pt x="181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6" name="Freeform 1091"/>
                <p:cNvSpPr/>
                <p:nvPr/>
              </p:nvSpPr>
              <p:spPr>
                <a:xfrm>
                  <a:off x="11499932" y="4392154"/>
                  <a:ext cx="6947" cy="4161"/>
                </a:xfrm>
                <a:custGeom>
                  <a:avLst/>
                  <a:gdLst>
                    <a:gd name="connsiteX0" fmla="*/ 0 w 6947"/>
                    <a:gd name="connsiteY0" fmla="*/ 3624 h 4161"/>
                    <a:gd name="connsiteX1" fmla="*/ 6041 w 6947"/>
                    <a:gd name="connsiteY1" fmla="*/ 3624 h 4161"/>
                    <a:gd name="connsiteX2" fmla="*/ 6041 w 6947"/>
                    <a:gd name="connsiteY2" fmla="*/ 1208 h 4161"/>
                    <a:gd name="connsiteX3" fmla="*/ 0 w 6947"/>
                    <a:gd name="connsiteY3" fmla="*/ 2416 h 4161"/>
                    <a:gd name="connsiteX4" fmla="*/ 0 w 6947"/>
                    <a:gd name="connsiteY4" fmla="*/ 3624 h 4161"/>
                    <a:gd name="connsiteX5" fmla="*/ 0 w 6947"/>
                    <a:gd name="connsiteY5" fmla="*/ 3624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7" h="4161">
                      <a:moveTo>
                        <a:pt x="0" y="3624"/>
                      </a:moveTo>
                      <a:cubicBezTo>
                        <a:pt x="1209" y="4832"/>
                        <a:pt x="4833" y="3624"/>
                        <a:pt x="6041" y="3624"/>
                      </a:cubicBezTo>
                      <a:cubicBezTo>
                        <a:pt x="7249" y="3624"/>
                        <a:pt x="7249" y="2416"/>
                        <a:pt x="6041" y="1208"/>
                      </a:cubicBezTo>
                      <a:cubicBezTo>
                        <a:pt x="3624" y="0"/>
                        <a:pt x="0" y="-1208"/>
                        <a:pt x="0" y="2416"/>
                      </a:cubicBezTo>
                      <a:cubicBezTo>
                        <a:pt x="0" y="2416"/>
                        <a:pt x="0" y="3624"/>
                        <a:pt x="0" y="3624"/>
                      </a:cubicBezTo>
                      <a:lnTo>
                        <a:pt x="0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7" name="Freeform 1092"/>
                <p:cNvSpPr/>
                <p:nvPr/>
              </p:nvSpPr>
              <p:spPr>
                <a:xfrm>
                  <a:off x="11473353" y="4407860"/>
                  <a:ext cx="6541" cy="4125"/>
                </a:xfrm>
                <a:custGeom>
                  <a:avLst/>
                  <a:gdLst>
                    <a:gd name="connsiteX0" fmla="*/ 4833 w 6541"/>
                    <a:gd name="connsiteY0" fmla="*/ 0 h 4125"/>
                    <a:gd name="connsiteX1" fmla="*/ 0 w 6541"/>
                    <a:gd name="connsiteY1" fmla="*/ 2416 h 4125"/>
                    <a:gd name="connsiteX2" fmla="*/ 0 w 6541"/>
                    <a:gd name="connsiteY2" fmla="*/ 3625 h 4125"/>
                    <a:gd name="connsiteX3" fmla="*/ 6041 w 6541"/>
                    <a:gd name="connsiteY3" fmla="*/ 2416 h 4125"/>
                    <a:gd name="connsiteX4" fmla="*/ 4833 w 6541"/>
                    <a:gd name="connsiteY4" fmla="*/ 0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1" h="4125">
                      <a:moveTo>
                        <a:pt x="4833" y="0"/>
                      </a:moveTo>
                      <a:cubicBezTo>
                        <a:pt x="2416" y="0"/>
                        <a:pt x="0" y="0"/>
                        <a:pt x="0" y="2416"/>
                      </a:cubicBezTo>
                      <a:cubicBezTo>
                        <a:pt x="0" y="2416"/>
                        <a:pt x="0" y="3625"/>
                        <a:pt x="0" y="3625"/>
                      </a:cubicBezTo>
                      <a:cubicBezTo>
                        <a:pt x="2416" y="4833"/>
                        <a:pt x="3625" y="3625"/>
                        <a:pt x="6041" y="2416"/>
                      </a:cubicBezTo>
                      <a:cubicBezTo>
                        <a:pt x="7249" y="2416"/>
                        <a:pt x="6041" y="0"/>
                        <a:pt x="48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8" name="Freeform 1093"/>
                <p:cNvSpPr/>
                <p:nvPr/>
              </p:nvSpPr>
              <p:spPr>
                <a:xfrm>
                  <a:off x="11481810" y="4392889"/>
                  <a:ext cx="4832" cy="4098"/>
                </a:xfrm>
                <a:custGeom>
                  <a:avLst/>
                  <a:gdLst>
                    <a:gd name="connsiteX0" fmla="*/ 4833 w 4832"/>
                    <a:gd name="connsiteY0" fmla="*/ 1682 h 4098"/>
                    <a:gd name="connsiteX1" fmla="*/ 4833 w 4832"/>
                    <a:gd name="connsiteY1" fmla="*/ 474 h 4098"/>
                    <a:gd name="connsiteX2" fmla="*/ 0 w 4832"/>
                    <a:gd name="connsiteY2" fmla="*/ 2890 h 4098"/>
                    <a:gd name="connsiteX3" fmla="*/ 1209 w 4832"/>
                    <a:gd name="connsiteY3" fmla="*/ 4098 h 4098"/>
                    <a:gd name="connsiteX4" fmla="*/ 3624 w 4832"/>
                    <a:gd name="connsiteY4" fmla="*/ 2890 h 4098"/>
                    <a:gd name="connsiteX5" fmla="*/ 4833 w 4832"/>
                    <a:gd name="connsiteY5" fmla="*/ 1682 h 4098"/>
                    <a:gd name="connsiteX6" fmla="*/ 4833 w 4832"/>
                    <a:gd name="connsiteY6" fmla="*/ 1682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32" h="4098">
                      <a:moveTo>
                        <a:pt x="4833" y="1682"/>
                      </a:moveTo>
                      <a:cubicBezTo>
                        <a:pt x="4833" y="1682"/>
                        <a:pt x="4833" y="474"/>
                        <a:pt x="4833" y="474"/>
                      </a:cubicBezTo>
                      <a:cubicBezTo>
                        <a:pt x="3624" y="-734"/>
                        <a:pt x="0" y="474"/>
                        <a:pt x="0" y="2890"/>
                      </a:cubicBezTo>
                      <a:cubicBezTo>
                        <a:pt x="0" y="2890"/>
                        <a:pt x="0" y="4098"/>
                        <a:pt x="1209" y="4098"/>
                      </a:cubicBezTo>
                      <a:cubicBezTo>
                        <a:pt x="2416" y="4098"/>
                        <a:pt x="2416" y="4098"/>
                        <a:pt x="3624" y="2890"/>
                      </a:cubicBezTo>
                      <a:cubicBezTo>
                        <a:pt x="3624" y="2890"/>
                        <a:pt x="3624" y="2890"/>
                        <a:pt x="4833" y="1682"/>
                      </a:cubicBezTo>
                      <a:lnTo>
                        <a:pt x="4833" y="168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9" name="Freeform 1094"/>
                <p:cNvSpPr/>
                <p:nvPr/>
              </p:nvSpPr>
              <p:spPr>
                <a:xfrm>
                  <a:off x="11484934" y="4395449"/>
                  <a:ext cx="8957" cy="5161"/>
                </a:xfrm>
                <a:custGeom>
                  <a:avLst/>
                  <a:gdLst>
                    <a:gd name="connsiteX0" fmla="*/ 8957 w 8957"/>
                    <a:gd name="connsiteY0" fmla="*/ 2746 h 5161"/>
                    <a:gd name="connsiteX1" fmla="*/ 8957 w 8957"/>
                    <a:gd name="connsiteY1" fmla="*/ 329 h 5161"/>
                    <a:gd name="connsiteX2" fmla="*/ 500 w 8957"/>
                    <a:gd name="connsiteY2" fmla="*/ 2746 h 5161"/>
                    <a:gd name="connsiteX3" fmla="*/ 1709 w 8957"/>
                    <a:gd name="connsiteY3" fmla="*/ 5162 h 5161"/>
                    <a:gd name="connsiteX4" fmla="*/ 6541 w 8957"/>
                    <a:gd name="connsiteY4" fmla="*/ 3954 h 5161"/>
                    <a:gd name="connsiteX5" fmla="*/ 8957 w 8957"/>
                    <a:gd name="connsiteY5" fmla="*/ 2746 h 5161"/>
                    <a:gd name="connsiteX6" fmla="*/ 8957 w 8957"/>
                    <a:gd name="connsiteY6" fmla="*/ 2746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57" h="5161">
                      <a:moveTo>
                        <a:pt x="8957" y="2746"/>
                      </a:moveTo>
                      <a:cubicBezTo>
                        <a:pt x="8957" y="1537"/>
                        <a:pt x="8957" y="329"/>
                        <a:pt x="8957" y="329"/>
                      </a:cubicBezTo>
                      <a:cubicBezTo>
                        <a:pt x="6541" y="-879"/>
                        <a:pt x="2917" y="1537"/>
                        <a:pt x="500" y="2746"/>
                      </a:cubicBezTo>
                      <a:cubicBezTo>
                        <a:pt x="-708" y="3954"/>
                        <a:pt x="500" y="5162"/>
                        <a:pt x="1709" y="5162"/>
                      </a:cubicBezTo>
                      <a:cubicBezTo>
                        <a:pt x="2917" y="5162"/>
                        <a:pt x="4125" y="5162"/>
                        <a:pt x="6541" y="3954"/>
                      </a:cubicBezTo>
                      <a:cubicBezTo>
                        <a:pt x="6541" y="5162"/>
                        <a:pt x="7749" y="3954"/>
                        <a:pt x="8957" y="2746"/>
                      </a:cubicBezTo>
                      <a:lnTo>
                        <a:pt x="8957" y="27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0" name="Freeform 1095"/>
                <p:cNvSpPr/>
                <p:nvPr/>
              </p:nvSpPr>
              <p:spPr>
                <a:xfrm>
                  <a:off x="11473353" y="4386114"/>
                  <a:ext cx="8994" cy="6361"/>
                </a:xfrm>
                <a:custGeom>
                  <a:avLst/>
                  <a:gdLst>
                    <a:gd name="connsiteX0" fmla="*/ 8457 w 8994"/>
                    <a:gd name="connsiteY0" fmla="*/ 2416 h 6361"/>
                    <a:gd name="connsiteX1" fmla="*/ 8457 w 8994"/>
                    <a:gd name="connsiteY1" fmla="*/ 0 h 6361"/>
                    <a:gd name="connsiteX2" fmla="*/ 0 w 8994"/>
                    <a:gd name="connsiteY2" fmla="*/ 4832 h 6361"/>
                    <a:gd name="connsiteX3" fmla="*/ 1209 w 8994"/>
                    <a:gd name="connsiteY3" fmla="*/ 6041 h 6361"/>
                    <a:gd name="connsiteX4" fmla="*/ 8457 w 8994"/>
                    <a:gd name="connsiteY4" fmla="*/ 2416 h 6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94" h="6361">
                      <a:moveTo>
                        <a:pt x="8457" y="2416"/>
                      </a:moveTo>
                      <a:cubicBezTo>
                        <a:pt x="9666" y="2416"/>
                        <a:pt x="8457" y="0"/>
                        <a:pt x="8457" y="0"/>
                      </a:cubicBezTo>
                      <a:cubicBezTo>
                        <a:pt x="4833" y="1208"/>
                        <a:pt x="1209" y="1208"/>
                        <a:pt x="0" y="4832"/>
                      </a:cubicBezTo>
                      <a:cubicBezTo>
                        <a:pt x="0" y="4832"/>
                        <a:pt x="0" y="6041"/>
                        <a:pt x="1209" y="6041"/>
                      </a:cubicBezTo>
                      <a:cubicBezTo>
                        <a:pt x="2416" y="7249"/>
                        <a:pt x="6041" y="4832"/>
                        <a:pt x="8457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1" name="Freeform 1096"/>
                <p:cNvSpPr/>
                <p:nvPr/>
              </p:nvSpPr>
              <p:spPr>
                <a:xfrm>
                  <a:off x="11461272" y="4394241"/>
                  <a:ext cx="7749" cy="5161"/>
                </a:xfrm>
                <a:custGeom>
                  <a:avLst/>
                  <a:gdLst>
                    <a:gd name="connsiteX0" fmla="*/ 1209 w 7749"/>
                    <a:gd name="connsiteY0" fmla="*/ 5162 h 5161"/>
                    <a:gd name="connsiteX1" fmla="*/ 7249 w 7749"/>
                    <a:gd name="connsiteY1" fmla="*/ 2745 h 5161"/>
                    <a:gd name="connsiteX2" fmla="*/ 6041 w 7749"/>
                    <a:gd name="connsiteY2" fmla="*/ 329 h 5161"/>
                    <a:gd name="connsiteX3" fmla="*/ 0 w 7749"/>
                    <a:gd name="connsiteY3" fmla="*/ 3954 h 5161"/>
                    <a:gd name="connsiteX4" fmla="*/ 1209 w 7749"/>
                    <a:gd name="connsiteY4" fmla="*/ 5162 h 5161"/>
                    <a:gd name="connsiteX5" fmla="*/ 1209 w 7749"/>
                    <a:gd name="connsiteY5" fmla="*/ 5162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49" h="5161">
                      <a:moveTo>
                        <a:pt x="1209" y="5162"/>
                      </a:moveTo>
                      <a:cubicBezTo>
                        <a:pt x="3625" y="5162"/>
                        <a:pt x="6041" y="3954"/>
                        <a:pt x="7249" y="2745"/>
                      </a:cubicBezTo>
                      <a:cubicBezTo>
                        <a:pt x="8457" y="1537"/>
                        <a:pt x="7249" y="-879"/>
                        <a:pt x="6041" y="329"/>
                      </a:cubicBezTo>
                      <a:cubicBezTo>
                        <a:pt x="3625" y="1537"/>
                        <a:pt x="1209" y="1537"/>
                        <a:pt x="0" y="3954"/>
                      </a:cubicBezTo>
                      <a:cubicBezTo>
                        <a:pt x="0" y="3954"/>
                        <a:pt x="0" y="5162"/>
                        <a:pt x="1209" y="5162"/>
                      </a:cubicBezTo>
                      <a:lnTo>
                        <a:pt x="1209" y="516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2" name="Freeform 1097"/>
                <p:cNvSpPr/>
                <p:nvPr/>
              </p:nvSpPr>
              <p:spPr>
                <a:xfrm>
                  <a:off x="11502349" y="4407860"/>
                  <a:ext cx="6040" cy="4832"/>
                </a:xfrm>
                <a:custGeom>
                  <a:avLst/>
                  <a:gdLst>
                    <a:gd name="connsiteX0" fmla="*/ 0 w 6040"/>
                    <a:gd name="connsiteY0" fmla="*/ 2416 h 4832"/>
                    <a:gd name="connsiteX1" fmla="*/ 1208 w 6040"/>
                    <a:gd name="connsiteY1" fmla="*/ 4833 h 4832"/>
                    <a:gd name="connsiteX2" fmla="*/ 6041 w 6040"/>
                    <a:gd name="connsiteY2" fmla="*/ 2416 h 4832"/>
                    <a:gd name="connsiteX3" fmla="*/ 6041 w 6040"/>
                    <a:gd name="connsiteY3" fmla="*/ 0 h 4832"/>
                    <a:gd name="connsiteX4" fmla="*/ 0 w 6040"/>
                    <a:gd name="connsiteY4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4832">
                      <a:moveTo>
                        <a:pt x="0" y="2416"/>
                      </a:moveTo>
                      <a:cubicBezTo>
                        <a:pt x="0" y="3625"/>
                        <a:pt x="0" y="3625"/>
                        <a:pt x="1208" y="4833"/>
                      </a:cubicBezTo>
                      <a:cubicBezTo>
                        <a:pt x="2416" y="4833"/>
                        <a:pt x="4833" y="3625"/>
                        <a:pt x="6041" y="2416"/>
                      </a:cubicBezTo>
                      <a:cubicBezTo>
                        <a:pt x="6041" y="2416"/>
                        <a:pt x="6041" y="1208"/>
                        <a:pt x="6041" y="0"/>
                      </a:cubicBezTo>
                      <a:cubicBezTo>
                        <a:pt x="3624" y="0"/>
                        <a:pt x="1208" y="0"/>
                        <a:pt x="0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3" name="Freeform 1098"/>
                <p:cNvSpPr/>
                <p:nvPr/>
              </p:nvSpPr>
              <p:spPr>
                <a:xfrm>
                  <a:off x="11507596" y="4427190"/>
                  <a:ext cx="6532" cy="4832"/>
                </a:xfrm>
                <a:custGeom>
                  <a:avLst/>
                  <a:gdLst>
                    <a:gd name="connsiteX0" fmla="*/ 2001 w 6532"/>
                    <a:gd name="connsiteY0" fmla="*/ 4832 h 4832"/>
                    <a:gd name="connsiteX1" fmla="*/ 5626 w 6532"/>
                    <a:gd name="connsiteY1" fmla="*/ 3625 h 4832"/>
                    <a:gd name="connsiteX2" fmla="*/ 5626 w 6532"/>
                    <a:gd name="connsiteY2" fmla="*/ 1208 h 4832"/>
                    <a:gd name="connsiteX3" fmla="*/ 793 w 6532"/>
                    <a:gd name="connsiteY3" fmla="*/ 0 h 4832"/>
                    <a:gd name="connsiteX4" fmla="*/ 2001 w 6532"/>
                    <a:gd name="connsiteY4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2" h="4832">
                      <a:moveTo>
                        <a:pt x="2001" y="4832"/>
                      </a:moveTo>
                      <a:cubicBezTo>
                        <a:pt x="3210" y="4832"/>
                        <a:pt x="4418" y="4832"/>
                        <a:pt x="5626" y="3625"/>
                      </a:cubicBezTo>
                      <a:cubicBezTo>
                        <a:pt x="6834" y="3625"/>
                        <a:pt x="6834" y="1208"/>
                        <a:pt x="5626" y="1208"/>
                      </a:cubicBezTo>
                      <a:cubicBezTo>
                        <a:pt x="4418" y="1208"/>
                        <a:pt x="2001" y="0"/>
                        <a:pt x="793" y="0"/>
                      </a:cubicBezTo>
                      <a:cubicBezTo>
                        <a:pt x="-414" y="1208"/>
                        <a:pt x="-414" y="4832"/>
                        <a:pt x="2001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4" name="Freeform 1099"/>
                <p:cNvSpPr/>
                <p:nvPr/>
              </p:nvSpPr>
              <p:spPr>
                <a:xfrm>
                  <a:off x="11502349" y="4437269"/>
                  <a:ext cx="5738" cy="3746"/>
                </a:xfrm>
                <a:custGeom>
                  <a:avLst/>
                  <a:gdLst>
                    <a:gd name="connsiteX0" fmla="*/ 4833 w 5738"/>
                    <a:gd name="connsiteY0" fmla="*/ 3210 h 3746"/>
                    <a:gd name="connsiteX1" fmla="*/ 4833 w 5738"/>
                    <a:gd name="connsiteY1" fmla="*/ 793 h 3746"/>
                    <a:gd name="connsiteX2" fmla="*/ 0 w 5738"/>
                    <a:gd name="connsiteY2" fmla="*/ 2002 h 3746"/>
                    <a:gd name="connsiteX3" fmla="*/ 0 w 5738"/>
                    <a:gd name="connsiteY3" fmla="*/ 3210 h 3746"/>
                    <a:gd name="connsiteX4" fmla="*/ 4833 w 5738"/>
                    <a:gd name="connsiteY4" fmla="*/ 3210 h 3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3746">
                      <a:moveTo>
                        <a:pt x="4833" y="3210"/>
                      </a:moveTo>
                      <a:cubicBezTo>
                        <a:pt x="6041" y="3210"/>
                        <a:pt x="6041" y="793"/>
                        <a:pt x="4833" y="793"/>
                      </a:cubicBezTo>
                      <a:cubicBezTo>
                        <a:pt x="3624" y="-414"/>
                        <a:pt x="1208" y="-414"/>
                        <a:pt x="0" y="2002"/>
                      </a:cubicBezTo>
                      <a:cubicBezTo>
                        <a:pt x="0" y="2002"/>
                        <a:pt x="0" y="3210"/>
                        <a:pt x="0" y="3210"/>
                      </a:cubicBezTo>
                      <a:cubicBezTo>
                        <a:pt x="1208" y="4418"/>
                        <a:pt x="3624" y="3210"/>
                        <a:pt x="4833" y="321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5" name="Freeform 1100"/>
                <p:cNvSpPr/>
                <p:nvPr/>
              </p:nvSpPr>
              <p:spPr>
                <a:xfrm>
                  <a:off x="11490267" y="4446520"/>
                  <a:ext cx="9664" cy="2416"/>
                </a:xfrm>
                <a:custGeom>
                  <a:avLst/>
                  <a:gdLst>
                    <a:gd name="connsiteX0" fmla="*/ 0 w 9664"/>
                    <a:gd name="connsiteY0" fmla="*/ 2416 h 2416"/>
                    <a:gd name="connsiteX1" fmla="*/ 4833 w 9664"/>
                    <a:gd name="connsiteY1" fmla="*/ 2416 h 2416"/>
                    <a:gd name="connsiteX2" fmla="*/ 9665 w 9664"/>
                    <a:gd name="connsiteY2" fmla="*/ 1208 h 2416"/>
                    <a:gd name="connsiteX3" fmla="*/ 9665 w 9664"/>
                    <a:gd name="connsiteY3" fmla="*/ 0 h 2416"/>
                    <a:gd name="connsiteX4" fmla="*/ 6041 w 9664"/>
                    <a:gd name="connsiteY4" fmla="*/ 1208 h 2416"/>
                    <a:gd name="connsiteX5" fmla="*/ 0 w 9664"/>
                    <a:gd name="connsiteY5" fmla="*/ 2416 h 2416"/>
                    <a:gd name="connsiteX6" fmla="*/ 0 w 9664"/>
                    <a:gd name="connsiteY6" fmla="*/ 2416 h 2416"/>
                    <a:gd name="connsiteX7" fmla="*/ 0 w 9664"/>
                    <a:gd name="connsiteY7" fmla="*/ 2416 h 2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64" h="2416">
                      <a:moveTo>
                        <a:pt x="0" y="2416"/>
                      </a:moveTo>
                      <a:cubicBezTo>
                        <a:pt x="1208" y="2416"/>
                        <a:pt x="3624" y="2416"/>
                        <a:pt x="4833" y="2416"/>
                      </a:cubicBezTo>
                      <a:cubicBezTo>
                        <a:pt x="6041" y="2416"/>
                        <a:pt x="8457" y="2416"/>
                        <a:pt x="9665" y="1208"/>
                      </a:cubicBezTo>
                      <a:cubicBezTo>
                        <a:pt x="9665" y="1208"/>
                        <a:pt x="9665" y="0"/>
                        <a:pt x="9665" y="0"/>
                      </a:cubicBezTo>
                      <a:cubicBezTo>
                        <a:pt x="8457" y="0"/>
                        <a:pt x="7248" y="0"/>
                        <a:pt x="6041" y="1208"/>
                      </a:cubicBezTo>
                      <a:cubicBezTo>
                        <a:pt x="3624" y="1208"/>
                        <a:pt x="2416" y="1208"/>
                        <a:pt x="0" y="2416"/>
                      </a:cubicBezTo>
                      <a:cubicBezTo>
                        <a:pt x="0" y="1208"/>
                        <a:pt x="0" y="2416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6" name="Freeform 1101"/>
                <p:cNvSpPr/>
                <p:nvPr/>
              </p:nvSpPr>
              <p:spPr>
                <a:xfrm>
                  <a:off x="11497016" y="4454071"/>
                  <a:ext cx="5333" cy="3322"/>
                </a:xfrm>
                <a:custGeom>
                  <a:avLst/>
                  <a:gdLst>
                    <a:gd name="connsiteX0" fmla="*/ 500 w 5333"/>
                    <a:gd name="connsiteY0" fmla="*/ 906 h 3322"/>
                    <a:gd name="connsiteX1" fmla="*/ 1709 w 5333"/>
                    <a:gd name="connsiteY1" fmla="*/ 3322 h 3322"/>
                    <a:gd name="connsiteX2" fmla="*/ 5333 w 5333"/>
                    <a:gd name="connsiteY2" fmla="*/ 2114 h 3322"/>
                    <a:gd name="connsiteX3" fmla="*/ 5333 w 5333"/>
                    <a:gd name="connsiteY3" fmla="*/ 906 h 3322"/>
                    <a:gd name="connsiteX4" fmla="*/ 500 w 5333"/>
                    <a:gd name="connsiteY4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33" h="3322">
                      <a:moveTo>
                        <a:pt x="500" y="906"/>
                      </a:moveTo>
                      <a:cubicBezTo>
                        <a:pt x="-708" y="906"/>
                        <a:pt x="500" y="3322"/>
                        <a:pt x="1709" y="3322"/>
                      </a:cubicBezTo>
                      <a:cubicBezTo>
                        <a:pt x="2917" y="3322"/>
                        <a:pt x="4125" y="3322"/>
                        <a:pt x="5333" y="2114"/>
                      </a:cubicBezTo>
                      <a:cubicBezTo>
                        <a:pt x="5333" y="906"/>
                        <a:pt x="5333" y="906"/>
                        <a:pt x="5333" y="906"/>
                      </a:cubicBezTo>
                      <a:cubicBezTo>
                        <a:pt x="2917" y="-302"/>
                        <a:pt x="1709" y="-302"/>
                        <a:pt x="50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7" name="Freeform 1102"/>
                <p:cNvSpPr/>
                <p:nvPr/>
              </p:nvSpPr>
              <p:spPr>
                <a:xfrm>
                  <a:off x="11420498" y="4426284"/>
                  <a:ext cx="4530" cy="4228"/>
                </a:xfrm>
                <a:custGeom>
                  <a:avLst/>
                  <a:gdLst>
                    <a:gd name="connsiteX0" fmla="*/ 4530 w 4530"/>
                    <a:gd name="connsiteY0" fmla="*/ 3323 h 4228"/>
                    <a:gd name="connsiteX1" fmla="*/ 4530 w 4530"/>
                    <a:gd name="connsiteY1" fmla="*/ 906 h 4228"/>
                    <a:gd name="connsiteX2" fmla="*/ 906 w 4530"/>
                    <a:gd name="connsiteY2" fmla="*/ 906 h 4228"/>
                    <a:gd name="connsiteX3" fmla="*/ 906 w 4530"/>
                    <a:gd name="connsiteY3" fmla="*/ 3323 h 4228"/>
                    <a:gd name="connsiteX4" fmla="*/ 4530 w 4530"/>
                    <a:gd name="connsiteY4" fmla="*/ 3323 h 4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" h="4228">
                      <a:moveTo>
                        <a:pt x="4530" y="3323"/>
                      </a:moveTo>
                      <a:cubicBezTo>
                        <a:pt x="4530" y="3323"/>
                        <a:pt x="4530" y="2114"/>
                        <a:pt x="4530" y="906"/>
                      </a:cubicBezTo>
                      <a:cubicBezTo>
                        <a:pt x="3322" y="-302"/>
                        <a:pt x="2114" y="-302"/>
                        <a:pt x="906" y="906"/>
                      </a:cubicBezTo>
                      <a:cubicBezTo>
                        <a:pt x="-302" y="906"/>
                        <a:pt x="-302" y="2114"/>
                        <a:pt x="906" y="3323"/>
                      </a:cubicBezTo>
                      <a:cubicBezTo>
                        <a:pt x="2114" y="4531"/>
                        <a:pt x="3322" y="4531"/>
                        <a:pt x="4530" y="33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8" name="Freeform 1103"/>
                <p:cNvSpPr/>
                <p:nvPr/>
              </p:nvSpPr>
              <p:spPr>
                <a:xfrm>
                  <a:off x="11342876" y="4404236"/>
                  <a:ext cx="40774" cy="48324"/>
                </a:xfrm>
                <a:custGeom>
                  <a:avLst/>
                  <a:gdLst>
                    <a:gd name="connsiteX0" fmla="*/ 0 w 40774"/>
                    <a:gd name="connsiteY0" fmla="*/ 22954 h 48324"/>
                    <a:gd name="connsiteX1" fmla="*/ 0 w 40774"/>
                    <a:gd name="connsiteY1" fmla="*/ 22954 h 48324"/>
                    <a:gd name="connsiteX2" fmla="*/ 4833 w 40774"/>
                    <a:gd name="connsiteY2" fmla="*/ 37452 h 48324"/>
                    <a:gd name="connsiteX3" fmla="*/ 22955 w 40774"/>
                    <a:gd name="connsiteY3" fmla="*/ 48325 h 48324"/>
                    <a:gd name="connsiteX4" fmla="*/ 24162 w 40774"/>
                    <a:gd name="connsiteY4" fmla="*/ 45909 h 48324"/>
                    <a:gd name="connsiteX5" fmla="*/ 9665 w 40774"/>
                    <a:gd name="connsiteY5" fmla="*/ 36244 h 48324"/>
                    <a:gd name="connsiteX6" fmla="*/ 4833 w 40774"/>
                    <a:gd name="connsiteY6" fmla="*/ 27787 h 48324"/>
                    <a:gd name="connsiteX7" fmla="*/ 21746 w 40774"/>
                    <a:gd name="connsiteY7" fmla="*/ 37452 h 48324"/>
                    <a:gd name="connsiteX8" fmla="*/ 22955 w 40774"/>
                    <a:gd name="connsiteY8" fmla="*/ 35035 h 48324"/>
                    <a:gd name="connsiteX9" fmla="*/ 12081 w 40774"/>
                    <a:gd name="connsiteY9" fmla="*/ 27787 h 48324"/>
                    <a:gd name="connsiteX10" fmla="*/ 9665 w 40774"/>
                    <a:gd name="connsiteY10" fmla="*/ 25371 h 48324"/>
                    <a:gd name="connsiteX11" fmla="*/ 9665 w 40774"/>
                    <a:gd name="connsiteY11" fmla="*/ 25371 h 48324"/>
                    <a:gd name="connsiteX12" fmla="*/ 15705 w 40774"/>
                    <a:gd name="connsiteY12" fmla="*/ 26579 h 48324"/>
                    <a:gd name="connsiteX13" fmla="*/ 21746 w 40774"/>
                    <a:gd name="connsiteY13" fmla="*/ 27787 h 48324"/>
                    <a:gd name="connsiteX14" fmla="*/ 22955 w 40774"/>
                    <a:gd name="connsiteY14" fmla="*/ 25371 h 48324"/>
                    <a:gd name="connsiteX15" fmla="*/ 15705 w 40774"/>
                    <a:gd name="connsiteY15" fmla="*/ 22954 h 48324"/>
                    <a:gd name="connsiteX16" fmla="*/ 8457 w 40774"/>
                    <a:gd name="connsiteY16" fmla="*/ 20538 h 48324"/>
                    <a:gd name="connsiteX17" fmla="*/ 7249 w 40774"/>
                    <a:gd name="connsiteY17" fmla="*/ 19330 h 48324"/>
                    <a:gd name="connsiteX18" fmla="*/ 18122 w 40774"/>
                    <a:gd name="connsiteY18" fmla="*/ 20538 h 48324"/>
                    <a:gd name="connsiteX19" fmla="*/ 25371 w 40774"/>
                    <a:gd name="connsiteY19" fmla="*/ 19330 h 48324"/>
                    <a:gd name="connsiteX20" fmla="*/ 35036 w 40774"/>
                    <a:gd name="connsiteY20" fmla="*/ 18122 h 48324"/>
                    <a:gd name="connsiteX21" fmla="*/ 35036 w 40774"/>
                    <a:gd name="connsiteY21" fmla="*/ 15705 h 48324"/>
                    <a:gd name="connsiteX22" fmla="*/ 19330 w 40774"/>
                    <a:gd name="connsiteY22" fmla="*/ 16914 h 48324"/>
                    <a:gd name="connsiteX23" fmla="*/ 13290 w 40774"/>
                    <a:gd name="connsiteY23" fmla="*/ 16914 h 48324"/>
                    <a:gd name="connsiteX24" fmla="*/ 21746 w 40774"/>
                    <a:gd name="connsiteY24" fmla="*/ 14498 h 48324"/>
                    <a:gd name="connsiteX25" fmla="*/ 30203 w 40774"/>
                    <a:gd name="connsiteY25" fmla="*/ 12081 h 48324"/>
                    <a:gd name="connsiteX26" fmla="*/ 39868 w 40774"/>
                    <a:gd name="connsiteY26" fmla="*/ 12081 h 48324"/>
                    <a:gd name="connsiteX27" fmla="*/ 39868 w 40774"/>
                    <a:gd name="connsiteY27" fmla="*/ 9665 h 48324"/>
                    <a:gd name="connsiteX28" fmla="*/ 35036 w 40774"/>
                    <a:gd name="connsiteY28" fmla="*/ 8457 h 48324"/>
                    <a:gd name="connsiteX29" fmla="*/ 22955 w 40774"/>
                    <a:gd name="connsiteY29" fmla="*/ 9665 h 48324"/>
                    <a:gd name="connsiteX30" fmla="*/ 14498 w 40774"/>
                    <a:gd name="connsiteY30" fmla="*/ 10873 h 48324"/>
                    <a:gd name="connsiteX31" fmla="*/ 18122 w 40774"/>
                    <a:gd name="connsiteY31" fmla="*/ 8457 h 48324"/>
                    <a:gd name="connsiteX32" fmla="*/ 32619 w 40774"/>
                    <a:gd name="connsiteY32" fmla="*/ 2416 h 48324"/>
                    <a:gd name="connsiteX33" fmla="*/ 32619 w 40774"/>
                    <a:gd name="connsiteY33" fmla="*/ 0 h 48324"/>
                    <a:gd name="connsiteX34" fmla="*/ 15705 w 40774"/>
                    <a:gd name="connsiteY34" fmla="*/ 4832 h 48324"/>
                    <a:gd name="connsiteX35" fmla="*/ 7249 w 40774"/>
                    <a:gd name="connsiteY35" fmla="*/ 9665 h 48324"/>
                    <a:gd name="connsiteX36" fmla="*/ 6041 w 40774"/>
                    <a:gd name="connsiteY36" fmla="*/ 9665 h 48324"/>
                    <a:gd name="connsiteX37" fmla="*/ 2416 w 40774"/>
                    <a:gd name="connsiteY37" fmla="*/ 13289 h 48324"/>
                    <a:gd name="connsiteX38" fmla="*/ 2416 w 40774"/>
                    <a:gd name="connsiteY38" fmla="*/ 16914 h 48324"/>
                    <a:gd name="connsiteX39" fmla="*/ 0 w 40774"/>
                    <a:gd name="connsiteY39" fmla="*/ 22954 h 48324"/>
                    <a:gd name="connsiteX40" fmla="*/ 0 w 40774"/>
                    <a:gd name="connsiteY40" fmla="*/ 22954 h 48324"/>
                    <a:gd name="connsiteX41" fmla="*/ 0 w 40774"/>
                    <a:gd name="connsiteY41" fmla="*/ 22954 h 4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40774" h="48324">
                      <a:moveTo>
                        <a:pt x="0" y="22954"/>
                      </a:moveTo>
                      <a:cubicBezTo>
                        <a:pt x="0" y="22954"/>
                        <a:pt x="0" y="22954"/>
                        <a:pt x="0" y="22954"/>
                      </a:cubicBezTo>
                      <a:cubicBezTo>
                        <a:pt x="0" y="28995"/>
                        <a:pt x="1209" y="33827"/>
                        <a:pt x="4833" y="37452"/>
                      </a:cubicBezTo>
                      <a:cubicBezTo>
                        <a:pt x="9665" y="43492"/>
                        <a:pt x="16914" y="47117"/>
                        <a:pt x="22955" y="48325"/>
                      </a:cubicBezTo>
                      <a:cubicBezTo>
                        <a:pt x="24162" y="48325"/>
                        <a:pt x="25371" y="47117"/>
                        <a:pt x="24162" y="45909"/>
                      </a:cubicBezTo>
                      <a:cubicBezTo>
                        <a:pt x="19330" y="42284"/>
                        <a:pt x="14498" y="41076"/>
                        <a:pt x="9665" y="36244"/>
                      </a:cubicBezTo>
                      <a:cubicBezTo>
                        <a:pt x="7249" y="33827"/>
                        <a:pt x="6041" y="31411"/>
                        <a:pt x="4833" y="27787"/>
                      </a:cubicBezTo>
                      <a:cubicBezTo>
                        <a:pt x="9665" y="33827"/>
                        <a:pt x="15705" y="37452"/>
                        <a:pt x="21746" y="37452"/>
                      </a:cubicBezTo>
                      <a:cubicBezTo>
                        <a:pt x="22955" y="37452"/>
                        <a:pt x="22955" y="36244"/>
                        <a:pt x="22955" y="35035"/>
                      </a:cubicBezTo>
                      <a:cubicBezTo>
                        <a:pt x="20538" y="31411"/>
                        <a:pt x="15705" y="31411"/>
                        <a:pt x="12081" y="27787"/>
                      </a:cubicBezTo>
                      <a:cubicBezTo>
                        <a:pt x="10873" y="26579"/>
                        <a:pt x="10873" y="26579"/>
                        <a:pt x="9665" y="25371"/>
                      </a:cubicBezTo>
                      <a:lnTo>
                        <a:pt x="9665" y="25371"/>
                      </a:lnTo>
                      <a:cubicBezTo>
                        <a:pt x="10873" y="26579"/>
                        <a:pt x="13290" y="26579"/>
                        <a:pt x="15705" y="26579"/>
                      </a:cubicBezTo>
                      <a:cubicBezTo>
                        <a:pt x="18122" y="26579"/>
                        <a:pt x="19330" y="27787"/>
                        <a:pt x="21746" y="27787"/>
                      </a:cubicBezTo>
                      <a:cubicBezTo>
                        <a:pt x="22955" y="27787"/>
                        <a:pt x="22955" y="26579"/>
                        <a:pt x="22955" y="25371"/>
                      </a:cubicBezTo>
                      <a:cubicBezTo>
                        <a:pt x="21746" y="22954"/>
                        <a:pt x="18122" y="22954"/>
                        <a:pt x="15705" y="22954"/>
                      </a:cubicBezTo>
                      <a:cubicBezTo>
                        <a:pt x="13290" y="22954"/>
                        <a:pt x="10873" y="21746"/>
                        <a:pt x="8457" y="20538"/>
                      </a:cubicBezTo>
                      <a:cubicBezTo>
                        <a:pt x="8457" y="20538"/>
                        <a:pt x="7249" y="20538"/>
                        <a:pt x="7249" y="19330"/>
                      </a:cubicBezTo>
                      <a:cubicBezTo>
                        <a:pt x="10873" y="19330"/>
                        <a:pt x="14498" y="20538"/>
                        <a:pt x="18122" y="20538"/>
                      </a:cubicBezTo>
                      <a:cubicBezTo>
                        <a:pt x="20538" y="20538"/>
                        <a:pt x="22955" y="19330"/>
                        <a:pt x="25371" y="19330"/>
                      </a:cubicBezTo>
                      <a:cubicBezTo>
                        <a:pt x="28995" y="19330"/>
                        <a:pt x="31412" y="19330"/>
                        <a:pt x="35036" y="18122"/>
                      </a:cubicBezTo>
                      <a:cubicBezTo>
                        <a:pt x="36244" y="18122"/>
                        <a:pt x="36244" y="15705"/>
                        <a:pt x="35036" y="15705"/>
                      </a:cubicBezTo>
                      <a:cubicBezTo>
                        <a:pt x="30203" y="14498"/>
                        <a:pt x="24162" y="15705"/>
                        <a:pt x="19330" y="16914"/>
                      </a:cubicBezTo>
                      <a:cubicBezTo>
                        <a:pt x="16914" y="16914"/>
                        <a:pt x="14498" y="16914"/>
                        <a:pt x="13290" y="16914"/>
                      </a:cubicBezTo>
                      <a:cubicBezTo>
                        <a:pt x="15705" y="15705"/>
                        <a:pt x="19330" y="15705"/>
                        <a:pt x="21746" y="14498"/>
                      </a:cubicBezTo>
                      <a:cubicBezTo>
                        <a:pt x="24162" y="14498"/>
                        <a:pt x="27787" y="12081"/>
                        <a:pt x="30203" y="12081"/>
                      </a:cubicBezTo>
                      <a:cubicBezTo>
                        <a:pt x="33827" y="12081"/>
                        <a:pt x="36244" y="13289"/>
                        <a:pt x="39868" y="12081"/>
                      </a:cubicBezTo>
                      <a:cubicBezTo>
                        <a:pt x="41076" y="12081"/>
                        <a:pt x="41076" y="9665"/>
                        <a:pt x="39868" y="9665"/>
                      </a:cubicBezTo>
                      <a:cubicBezTo>
                        <a:pt x="37452" y="8457"/>
                        <a:pt x="36244" y="8457"/>
                        <a:pt x="35036" y="8457"/>
                      </a:cubicBezTo>
                      <a:cubicBezTo>
                        <a:pt x="31412" y="8457"/>
                        <a:pt x="27787" y="9665"/>
                        <a:pt x="22955" y="9665"/>
                      </a:cubicBezTo>
                      <a:cubicBezTo>
                        <a:pt x="20538" y="9665"/>
                        <a:pt x="18122" y="10873"/>
                        <a:pt x="14498" y="10873"/>
                      </a:cubicBezTo>
                      <a:cubicBezTo>
                        <a:pt x="15705" y="9665"/>
                        <a:pt x="16914" y="9665"/>
                        <a:pt x="18122" y="8457"/>
                      </a:cubicBezTo>
                      <a:cubicBezTo>
                        <a:pt x="22955" y="6041"/>
                        <a:pt x="27787" y="4832"/>
                        <a:pt x="32619" y="2416"/>
                      </a:cubicBezTo>
                      <a:cubicBezTo>
                        <a:pt x="33827" y="2416"/>
                        <a:pt x="33827" y="0"/>
                        <a:pt x="32619" y="0"/>
                      </a:cubicBezTo>
                      <a:cubicBezTo>
                        <a:pt x="26579" y="0"/>
                        <a:pt x="21746" y="2416"/>
                        <a:pt x="15705" y="4832"/>
                      </a:cubicBezTo>
                      <a:cubicBezTo>
                        <a:pt x="13290" y="6041"/>
                        <a:pt x="9665" y="7249"/>
                        <a:pt x="7249" y="9665"/>
                      </a:cubicBezTo>
                      <a:cubicBezTo>
                        <a:pt x="7249" y="9665"/>
                        <a:pt x="7249" y="9665"/>
                        <a:pt x="6041" y="9665"/>
                      </a:cubicBezTo>
                      <a:cubicBezTo>
                        <a:pt x="4833" y="10873"/>
                        <a:pt x="3624" y="12081"/>
                        <a:pt x="2416" y="13289"/>
                      </a:cubicBezTo>
                      <a:cubicBezTo>
                        <a:pt x="1209" y="14498"/>
                        <a:pt x="1209" y="15705"/>
                        <a:pt x="2416" y="16914"/>
                      </a:cubicBezTo>
                      <a:cubicBezTo>
                        <a:pt x="0" y="21746"/>
                        <a:pt x="0" y="21746"/>
                        <a:pt x="0" y="22954"/>
                      </a:cubicBezTo>
                      <a:cubicBezTo>
                        <a:pt x="0" y="22954"/>
                        <a:pt x="0" y="22954"/>
                        <a:pt x="0" y="22954"/>
                      </a:cubicBezTo>
                      <a:lnTo>
                        <a:pt x="0" y="2295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9" name="Freeform 1104"/>
                <p:cNvSpPr/>
                <p:nvPr/>
              </p:nvSpPr>
              <p:spPr>
                <a:xfrm>
                  <a:off x="11377803" y="4421149"/>
                  <a:ext cx="7544" cy="3818"/>
                </a:xfrm>
                <a:custGeom>
                  <a:avLst/>
                  <a:gdLst>
                    <a:gd name="connsiteX0" fmla="*/ 1317 w 7544"/>
                    <a:gd name="connsiteY0" fmla="*/ 0 h 3818"/>
                    <a:gd name="connsiteX1" fmla="*/ 2526 w 7544"/>
                    <a:gd name="connsiteY1" fmla="*/ 3625 h 3818"/>
                    <a:gd name="connsiteX2" fmla="*/ 6150 w 7544"/>
                    <a:gd name="connsiteY2" fmla="*/ 3625 h 3818"/>
                    <a:gd name="connsiteX3" fmla="*/ 6150 w 7544"/>
                    <a:gd name="connsiteY3" fmla="*/ 0 h 3818"/>
                    <a:gd name="connsiteX4" fmla="*/ 1317 w 7544"/>
                    <a:gd name="connsiteY4" fmla="*/ 0 h 3818"/>
                    <a:gd name="connsiteX5" fmla="*/ 1317 w 7544"/>
                    <a:gd name="connsiteY5" fmla="*/ 0 h 3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44" h="3818">
                      <a:moveTo>
                        <a:pt x="1317" y="0"/>
                      </a:moveTo>
                      <a:cubicBezTo>
                        <a:pt x="-1099" y="0"/>
                        <a:pt x="109" y="4832"/>
                        <a:pt x="2526" y="3625"/>
                      </a:cubicBezTo>
                      <a:cubicBezTo>
                        <a:pt x="3733" y="3625"/>
                        <a:pt x="4941" y="3625"/>
                        <a:pt x="6150" y="3625"/>
                      </a:cubicBezTo>
                      <a:cubicBezTo>
                        <a:pt x="7358" y="3625"/>
                        <a:pt x="8566" y="0"/>
                        <a:pt x="6150" y="0"/>
                      </a:cubicBezTo>
                      <a:cubicBezTo>
                        <a:pt x="3733" y="0"/>
                        <a:pt x="2526" y="0"/>
                        <a:pt x="1317" y="0"/>
                      </a:cubicBezTo>
                      <a:lnTo>
                        <a:pt x="131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0" name="Freeform 1105"/>
                <p:cNvSpPr/>
                <p:nvPr/>
              </p:nvSpPr>
              <p:spPr>
                <a:xfrm>
                  <a:off x="11374959" y="4405746"/>
                  <a:ext cx="13118" cy="3859"/>
                </a:xfrm>
                <a:custGeom>
                  <a:avLst/>
                  <a:gdLst>
                    <a:gd name="connsiteX0" fmla="*/ 12618 w 13118"/>
                    <a:gd name="connsiteY0" fmla="*/ 906 h 3859"/>
                    <a:gd name="connsiteX1" fmla="*/ 6577 w 13118"/>
                    <a:gd name="connsiteY1" fmla="*/ 906 h 3859"/>
                    <a:gd name="connsiteX2" fmla="*/ 537 w 13118"/>
                    <a:gd name="connsiteY2" fmla="*/ 2114 h 3859"/>
                    <a:gd name="connsiteX3" fmla="*/ 537 w 13118"/>
                    <a:gd name="connsiteY3" fmla="*/ 3322 h 3859"/>
                    <a:gd name="connsiteX4" fmla="*/ 5370 w 13118"/>
                    <a:gd name="connsiteY4" fmla="*/ 3322 h 3859"/>
                    <a:gd name="connsiteX5" fmla="*/ 11410 w 13118"/>
                    <a:gd name="connsiteY5" fmla="*/ 3322 h 3859"/>
                    <a:gd name="connsiteX6" fmla="*/ 12618 w 13118"/>
                    <a:gd name="connsiteY6" fmla="*/ 906 h 3859"/>
                    <a:gd name="connsiteX7" fmla="*/ 12618 w 13118"/>
                    <a:gd name="connsiteY7" fmla="*/ 906 h 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118" h="3859">
                      <a:moveTo>
                        <a:pt x="12618" y="906"/>
                      </a:moveTo>
                      <a:cubicBezTo>
                        <a:pt x="11410" y="-302"/>
                        <a:pt x="8994" y="-302"/>
                        <a:pt x="6577" y="906"/>
                      </a:cubicBezTo>
                      <a:cubicBezTo>
                        <a:pt x="4161" y="906"/>
                        <a:pt x="2953" y="906"/>
                        <a:pt x="537" y="2114"/>
                      </a:cubicBezTo>
                      <a:cubicBezTo>
                        <a:pt x="537" y="2114"/>
                        <a:pt x="-671" y="3322"/>
                        <a:pt x="537" y="3322"/>
                      </a:cubicBezTo>
                      <a:cubicBezTo>
                        <a:pt x="1745" y="4530"/>
                        <a:pt x="4161" y="3322"/>
                        <a:pt x="5370" y="3322"/>
                      </a:cubicBezTo>
                      <a:cubicBezTo>
                        <a:pt x="7785" y="3322"/>
                        <a:pt x="10202" y="4530"/>
                        <a:pt x="11410" y="3322"/>
                      </a:cubicBezTo>
                      <a:cubicBezTo>
                        <a:pt x="12618" y="3322"/>
                        <a:pt x="13826" y="906"/>
                        <a:pt x="12618" y="906"/>
                      </a:cubicBezTo>
                      <a:lnTo>
                        <a:pt x="12618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1" name="Freeform 1106"/>
                <p:cNvSpPr/>
                <p:nvPr/>
              </p:nvSpPr>
              <p:spPr>
                <a:xfrm>
                  <a:off x="11356837" y="4401632"/>
                  <a:ext cx="33342" cy="8643"/>
                </a:xfrm>
                <a:custGeom>
                  <a:avLst/>
                  <a:gdLst>
                    <a:gd name="connsiteX0" fmla="*/ 31948 w 33342"/>
                    <a:gd name="connsiteY0" fmla="*/ 5020 h 8643"/>
                    <a:gd name="connsiteX1" fmla="*/ 31948 w 33342"/>
                    <a:gd name="connsiteY1" fmla="*/ 5020 h 8643"/>
                    <a:gd name="connsiteX2" fmla="*/ 31948 w 33342"/>
                    <a:gd name="connsiteY2" fmla="*/ 1395 h 8643"/>
                    <a:gd name="connsiteX3" fmla="*/ 18659 w 33342"/>
                    <a:gd name="connsiteY3" fmla="*/ 1395 h 8643"/>
                    <a:gd name="connsiteX4" fmla="*/ 537 w 33342"/>
                    <a:gd name="connsiteY4" fmla="*/ 6227 h 8643"/>
                    <a:gd name="connsiteX5" fmla="*/ 537 w 33342"/>
                    <a:gd name="connsiteY5" fmla="*/ 8644 h 8643"/>
                    <a:gd name="connsiteX6" fmla="*/ 13826 w 33342"/>
                    <a:gd name="connsiteY6" fmla="*/ 5020 h 8643"/>
                    <a:gd name="connsiteX7" fmla="*/ 28323 w 33342"/>
                    <a:gd name="connsiteY7" fmla="*/ 5020 h 8643"/>
                    <a:gd name="connsiteX8" fmla="*/ 28323 w 33342"/>
                    <a:gd name="connsiteY8" fmla="*/ 5020 h 8643"/>
                    <a:gd name="connsiteX9" fmla="*/ 28323 w 33342"/>
                    <a:gd name="connsiteY9" fmla="*/ 5020 h 8643"/>
                    <a:gd name="connsiteX10" fmla="*/ 31948 w 33342"/>
                    <a:gd name="connsiteY10" fmla="*/ 5020 h 8643"/>
                    <a:gd name="connsiteX11" fmla="*/ 31948 w 33342"/>
                    <a:gd name="connsiteY11" fmla="*/ 5020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342" h="8643">
                      <a:moveTo>
                        <a:pt x="31948" y="5020"/>
                      </a:moveTo>
                      <a:cubicBezTo>
                        <a:pt x="31948" y="5020"/>
                        <a:pt x="33156" y="5020"/>
                        <a:pt x="31948" y="5020"/>
                      </a:cubicBezTo>
                      <a:cubicBezTo>
                        <a:pt x="33156" y="3811"/>
                        <a:pt x="34364" y="1395"/>
                        <a:pt x="31948" y="1395"/>
                      </a:cubicBezTo>
                      <a:cubicBezTo>
                        <a:pt x="27116" y="-1021"/>
                        <a:pt x="23491" y="187"/>
                        <a:pt x="18659" y="1395"/>
                      </a:cubicBezTo>
                      <a:cubicBezTo>
                        <a:pt x="12618" y="2603"/>
                        <a:pt x="6577" y="3811"/>
                        <a:pt x="537" y="6227"/>
                      </a:cubicBezTo>
                      <a:cubicBezTo>
                        <a:pt x="-671" y="6227"/>
                        <a:pt x="537" y="8644"/>
                        <a:pt x="537" y="8644"/>
                      </a:cubicBezTo>
                      <a:cubicBezTo>
                        <a:pt x="5370" y="7436"/>
                        <a:pt x="10202" y="6227"/>
                        <a:pt x="13826" y="5020"/>
                      </a:cubicBezTo>
                      <a:cubicBezTo>
                        <a:pt x="18659" y="3811"/>
                        <a:pt x="24699" y="2603"/>
                        <a:pt x="28323" y="5020"/>
                      </a:cubicBezTo>
                      <a:cubicBezTo>
                        <a:pt x="28323" y="5020"/>
                        <a:pt x="28323" y="5020"/>
                        <a:pt x="28323" y="5020"/>
                      </a:cubicBezTo>
                      <a:lnTo>
                        <a:pt x="28323" y="5020"/>
                      </a:lnTo>
                      <a:cubicBezTo>
                        <a:pt x="30740" y="5020"/>
                        <a:pt x="31948" y="5020"/>
                        <a:pt x="31948" y="5020"/>
                      </a:cubicBezTo>
                      <a:lnTo>
                        <a:pt x="31948" y="502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2" name="Freeform 1107"/>
                <p:cNvSpPr/>
                <p:nvPr/>
              </p:nvSpPr>
              <p:spPr>
                <a:xfrm>
                  <a:off x="11348917" y="4406652"/>
                  <a:ext cx="7749" cy="4832"/>
                </a:xfrm>
                <a:custGeom>
                  <a:avLst/>
                  <a:gdLst>
                    <a:gd name="connsiteX0" fmla="*/ 7249 w 7749"/>
                    <a:gd name="connsiteY0" fmla="*/ 2416 h 4832"/>
                    <a:gd name="connsiteX1" fmla="*/ 6041 w 7749"/>
                    <a:gd name="connsiteY1" fmla="*/ 0 h 4832"/>
                    <a:gd name="connsiteX2" fmla="*/ 0 w 7749"/>
                    <a:gd name="connsiteY2" fmla="*/ 3624 h 4832"/>
                    <a:gd name="connsiteX3" fmla="*/ 1209 w 7749"/>
                    <a:gd name="connsiteY3" fmla="*/ 4832 h 4832"/>
                    <a:gd name="connsiteX4" fmla="*/ 2416 w 7749"/>
                    <a:gd name="connsiteY4" fmla="*/ 4832 h 4832"/>
                    <a:gd name="connsiteX5" fmla="*/ 7249 w 7749"/>
                    <a:gd name="connsiteY5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49" h="4832">
                      <a:moveTo>
                        <a:pt x="7249" y="2416"/>
                      </a:moveTo>
                      <a:cubicBezTo>
                        <a:pt x="8457" y="1208"/>
                        <a:pt x="7249" y="0"/>
                        <a:pt x="6041" y="0"/>
                      </a:cubicBezTo>
                      <a:cubicBezTo>
                        <a:pt x="3624" y="0"/>
                        <a:pt x="0" y="1208"/>
                        <a:pt x="0" y="3624"/>
                      </a:cubicBezTo>
                      <a:cubicBezTo>
                        <a:pt x="0" y="4832"/>
                        <a:pt x="0" y="4832"/>
                        <a:pt x="1209" y="4832"/>
                      </a:cubicBezTo>
                      <a:cubicBezTo>
                        <a:pt x="2416" y="4832"/>
                        <a:pt x="2416" y="4832"/>
                        <a:pt x="2416" y="4832"/>
                      </a:cubicBezTo>
                      <a:cubicBezTo>
                        <a:pt x="4833" y="4832"/>
                        <a:pt x="6041" y="4832"/>
                        <a:pt x="7249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3" name="Freeform 1108"/>
                <p:cNvSpPr/>
                <p:nvPr/>
              </p:nvSpPr>
              <p:spPr>
                <a:xfrm>
                  <a:off x="11370965" y="4451050"/>
                  <a:ext cx="5738" cy="3624"/>
                </a:xfrm>
                <a:custGeom>
                  <a:avLst/>
                  <a:gdLst>
                    <a:gd name="connsiteX0" fmla="*/ 5738 w 5738"/>
                    <a:gd name="connsiteY0" fmla="*/ 1510 h 3624"/>
                    <a:gd name="connsiteX1" fmla="*/ 906 w 5738"/>
                    <a:gd name="connsiteY1" fmla="*/ 302 h 3624"/>
                    <a:gd name="connsiteX2" fmla="*/ 906 w 5738"/>
                    <a:gd name="connsiteY2" fmla="*/ 2718 h 3624"/>
                    <a:gd name="connsiteX3" fmla="*/ 5738 w 5738"/>
                    <a:gd name="connsiteY3" fmla="*/ 2718 h 3624"/>
                    <a:gd name="connsiteX4" fmla="*/ 5738 w 5738"/>
                    <a:gd name="connsiteY4" fmla="*/ 1510 h 3624"/>
                    <a:gd name="connsiteX5" fmla="*/ 5738 w 5738"/>
                    <a:gd name="connsiteY5" fmla="*/ 151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8" h="3624">
                      <a:moveTo>
                        <a:pt x="5738" y="1510"/>
                      </a:moveTo>
                      <a:cubicBezTo>
                        <a:pt x="4531" y="-906"/>
                        <a:pt x="2114" y="302"/>
                        <a:pt x="906" y="302"/>
                      </a:cubicBezTo>
                      <a:cubicBezTo>
                        <a:pt x="-302" y="302"/>
                        <a:pt x="-302" y="2718"/>
                        <a:pt x="906" y="2718"/>
                      </a:cubicBezTo>
                      <a:cubicBezTo>
                        <a:pt x="3323" y="3927"/>
                        <a:pt x="4531" y="3927"/>
                        <a:pt x="5738" y="2718"/>
                      </a:cubicBezTo>
                      <a:cubicBezTo>
                        <a:pt x="5738" y="2718"/>
                        <a:pt x="5738" y="1510"/>
                        <a:pt x="5738" y="1510"/>
                      </a:cubicBezTo>
                      <a:lnTo>
                        <a:pt x="5738" y="15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4" name="Freeform 1109"/>
                <p:cNvSpPr/>
                <p:nvPr/>
              </p:nvSpPr>
              <p:spPr>
                <a:xfrm>
                  <a:off x="11370663" y="4470353"/>
                  <a:ext cx="14497" cy="19659"/>
                </a:xfrm>
                <a:custGeom>
                  <a:avLst/>
                  <a:gdLst>
                    <a:gd name="connsiteX0" fmla="*/ 12081 w 14497"/>
                    <a:gd name="connsiteY0" fmla="*/ 329 h 19659"/>
                    <a:gd name="connsiteX1" fmla="*/ 4833 w 14497"/>
                    <a:gd name="connsiteY1" fmla="*/ 8786 h 19659"/>
                    <a:gd name="connsiteX2" fmla="*/ 0 w 14497"/>
                    <a:gd name="connsiteY2" fmla="*/ 17243 h 19659"/>
                    <a:gd name="connsiteX3" fmla="*/ 2416 w 14497"/>
                    <a:gd name="connsiteY3" fmla="*/ 19659 h 19659"/>
                    <a:gd name="connsiteX4" fmla="*/ 7249 w 14497"/>
                    <a:gd name="connsiteY4" fmla="*/ 13619 h 19659"/>
                    <a:gd name="connsiteX5" fmla="*/ 14498 w 14497"/>
                    <a:gd name="connsiteY5" fmla="*/ 2746 h 19659"/>
                    <a:gd name="connsiteX6" fmla="*/ 12081 w 14497"/>
                    <a:gd name="connsiteY6" fmla="*/ 329 h 19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97" h="19659">
                      <a:moveTo>
                        <a:pt x="12081" y="329"/>
                      </a:moveTo>
                      <a:cubicBezTo>
                        <a:pt x="9666" y="2746"/>
                        <a:pt x="7249" y="6370"/>
                        <a:pt x="4833" y="8786"/>
                      </a:cubicBezTo>
                      <a:cubicBezTo>
                        <a:pt x="2416" y="11202"/>
                        <a:pt x="0" y="13619"/>
                        <a:pt x="0" y="17243"/>
                      </a:cubicBezTo>
                      <a:cubicBezTo>
                        <a:pt x="0" y="18451"/>
                        <a:pt x="1209" y="19659"/>
                        <a:pt x="2416" y="19659"/>
                      </a:cubicBezTo>
                      <a:cubicBezTo>
                        <a:pt x="4833" y="18451"/>
                        <a:pt x="6041" y="14827"/>
                        <a:pt x="7249" y="13619"/>
                      </a:cubicBezTo>
                      <a:cubicBezTo>
                        <a:pt x="9666" y="9994"/>
                        <a:pt x="12081" y="6370"/>
                        <a:pt x="14498" y="2746"/>
                      </a:cubicBezTo>
                      <a:cubicBezTo>
                        <a:pt x="14498" y="1537"/>
                        <a:pt x="13290" y="-879"/>
                        <a:pt x="12081" y="3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5" name="Freeform 1110"/>
                <p:cNvSpPr/>
                <p:nvPr/>
              </p:nvSpPr>
              <p:spPr>
                <a:xfrm>
                  <a:off x="11431069" y="4609616"/>
                  <a:ext cx="2953" cy="4832"/>
                </a:xfrm>
                <a:custGeom>
                  <a:avLst/>
                  <a:gdLst>
                    <a:gd name="connsiteX0" fmla="*/ 1209 w 2953"/>
                    <a:gd name="connsiteY0" fmla="*/ 0 h 4832"/>
                    <a:gd name="connsiteX1" fmla="*/ 0 w 2953"/>
                    <a:gd name="connsiteY1" fmla="*/ 1208 h 4832"/>
                    <a:gd name="connsiteX2" fmla="*/ 1209 w 2953"/>
                    <a:gd name="connsiteY2" fmla="*/ 4832 h 4832"/>
                    <a:gd name="connsiteX3" fmla="*/ 2416 w 2953"/>
                    <a:gd name="connsiteY3" fmla="*/ 4832 h 4832"/>
                    <a:gd name="connsiteX4" fmla="*/ 2416 w 2953"/>
                    <a:gd name="connsiteY4" fmla="*/ 4832 h 4832"/>
                    <a:gd name="connsiteX5" fmla="*/ 2416 w 2953"/>
                    <a:gd name="connsiteY5" fmla="*/ 2416 h 4832"/>
                    <a:gd name="connsiteX6" fmla="*/ 1209 w 2953"/>
                    <a:gd name="connsiteY6" fmla="*/ 0 h 4832"/>
                    <a:gd name="connsiteX7" fmla="*/ 1209 w 2953"/>
                    <a:gd name="connsiteY7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53" h="4832">
                      <a:moveTo>
                        <a:pt x="1209" y="0"/>
                      </a:move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2416"/>
                        <a:pt x="0" y="3624"/>
                        <a:pt x="1209" y="4832"/>
                      </a:cubicBezTo>
                      <a:cubicBezTo>
                        <a:pt x="1209" y="4832"/>
                        <a:pt x="2416" y="4832"/>
                        <a:pt x="2416" y="4832"/>
                      </a:cubicBezTo>
                      <a:cubicBezTo>
                        <a:pt x="2416" y="4832"/>
                        <a:pt x="2416" y="4832"/>
                        <a:pt x="2416" y="4832"/>
                      </a:cubicBezTo>
                      <a:cubicBezTo>
                        <a:pt x="2416" y="4832"/>
                        <a:pt x="3625" y="3624"/>
                        <a:pt x="2416" y="2416"/>
                      </a:cubicBezTo>
                      <a:cubicBezTo>
                        <a:pt x="2416" y="1208"/>
                        <a:pt x="2416" y="0"/>
                        <a:pt x="1209" y="0"/>
                      </a:cubicBezTo>
                      <a:lnTo>
                        <a:pt x="12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6" name="Freeform 1111"/>
                <p:cNvSpPr/>
                <p:nvPr/>
              </p:nvSpPr>
              <p:spPr>
                <a:xfrm>
                  <a:off x="11402377" y="4546257"/>
                  <a:ext cx="2907" cy="11108"/>
                </a:xfrm>
                <a:custGeom>
                  <a:avLst/>
                  <a:gdLst>
                    <a:gd name="connsiteX0" fmla="*/ 906 w 2907"/>
                    <a:gd name="connsiteY0" fmla="*/ 537 h 11108"/>
                    <a:gd name="connsiteX1" fmla="*/ 906 w 2907"/>
                    <a:gd name="connsiteY1" fmla="*/ 10202 h 11108"/>
                    <a:gd name="connsiteX2" fmla="*/ 2114 w 2907"/>
                    <a:gd name="connsiteY2" fmla="*/ 10202 h 11108"/>
                    <a:gd name="connsiteX3" fmla="*/ 906 w 2907"/>
                    <a:gd name="connsiteY3" fmla="*/ 537 h 11108"/>
                    <a:gd name="connsiteX4" fmla="*/ 906 w 2907"/>
                    <a:gd name="connsiteY4" fmla="*/ 537 h 1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7" h="11108">
                      <a:moveTo>
                        <a:pt x="906" y="537"/>
                      </a:moveTo>
                      <a:cubicBezTo>
                        <a:pt x="-302" y="2953"/>
                        <a:pt x="-302" y="6577"/>
                        <a:pt x="906" y="10202"/>
                      </a:cubicBezTo>
                      <a:cubicBezTo>
                        <a:pt x="906" y="11410"/>
                        <a:pt x="2114" y="11410"/>
                        <a:pt x="2114" y="10202"/>
                      </a:cubicBezTo>
                      <a:cubicBezTo>
                        <a:pt x="3322" y="6577"/>
                        <a:pt x="3322" y="2953"/>
                        <a:pt x="906" y="537"/>
                      </a:cubicBezTo>
                      <a:cubicBezTo>
                        <a:pt x="2114" y="537"/>
                        <a:pt x="906" y="-671"/>
                        <a:pt x="906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7" name="Freeform 1112"/>
                <p:cNvSpPr/>
                <p:nvPr/>
              </p:nvSpPr>
              <p:spPr>
                <a:xfrm>
                  <a:off x="11423821" y="4508436"/>
                  <a:ext cx="2281" cy="12316"/>
                </a:xfrm>
                <a:custGeom>
                  <a:avLst/>
                  <a:gdLst>
                    <a:gd name="connsiteX0" fmla="*/ 0 w 2281"/>
                    <a:gd name="connsiteY0" fmla="*/ 11779 h 12316"/>
                    <a:gd name="connsiteX1" fmla="*/ 1208 w 2281"/>
                    <a:gd name="connsiteY1" fmla="*/ 11779 h 12316"/>
                    <a:gd name="connsiteX2" fmla="*/ 1208 w 2281"/>
                    <a:gd name="connsiteY2" fmla="*/ 906 h 12316"/>
                    <a:gd name="connsiteX3" fmla="*/ 0 w 2281"/>
                    <a:gd name="connsiteY3" fmla="*/ 906 h 12316"/>
                    <a:gd name="connsiteX4" fmla="*/ 0 w 2281"/>
                    <a:gd name="connsiteY4" fmla="*/ 8155 h 12316"/>
                    <a:gd name="connsiteX5" fmla="*/ 0 w 2281"/>
                    <a:gd name="connsiteY5" fmla="*/ 11779 h 12316"/>
                    <a:gd name="connsiteX6" fmla="*/ 0 w 2281"/>
                    <a:gd name="connsiteY6" fmla="*/ 11779 h 1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1" h="12316">
                      <a:moveTo>
                        <a:pt x="0" y="11779"/>
                      </a:moveTo>
                      <a:cubicBezTo>
                        <a:pt x="0" y="11779"/>
                        <a:pt x="1208" y="12987"/>
                        <a:pt x="1208" y="11779"/>
                      </a:cubicBezTo>
                      <a:cubicBezTo>
                        <a:pt x="3624" y="9363"/>
                        <a:pt x="1208" y="3322"/>
                        <a:pt x="1208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ubicBezTo>
                        <a:pt x="0" y="3322"/>
                        <a:pt x="0" y="5739"/>
                        <a:pt x="0" y="8155"/>
                      </a:cubicBezTo>
                      <a:cubicBezTo>
                        <a:pt x="0" y="9363"/>
                        <a:pt x="0" y="10571"/>
                        <a:pt x="0" y="11779"/>
                      </a:cubicBezTo>
                      <a:lnTo>
                        <a:pt x="0" y="1177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8" name="Freeform 1113"/>
                <p:cNvSpPr/>
                <p:nvPr/>
              </p:nvSpPr>
              <p:spPr>
                <a:xfrm>
                  <a:off x="11358253" y="4508842"/>
                  <a:ext cx="19659" cy="34801"/>
                </a:xfrm>
                <a:custGeom>
                  <a:avLst/>
                  <a:gdLst>
                    <a:gd name="connsiteX0" fmla="*/ 16035 w 19659"/>
                    <a:gd name="connsiteY0" fmla="*/ 8957 h 34801"/>
                    <a:gd name="connsiteX1" fmla="*/ 19660 w 19659"/>
                    <a:gd name="connsiteY1" fmla="*/ 1708 h 34801"/>
                    <a:gd name="connsiteX2" fmla="*/ 18451 w 19659"/>
                    <a:gd name="connsiteY2" fmla="*/ 500 h 34801"/>
                    <a:gd name="connsiteX3" fmla="*/ 8786 w 19659"/>
                    <a:gd name="connsiteY3" fmla="*/ 17414 h 34801"/>
                    <a:gd name="connsiteX4" fmla="*/ 329 w 19659"/>
                    <a:gd name="connsiteY4" fmla="*/ 31911 h 34801"/>
                    <a:gd name="connsiteX5" fmla="*/ 2746 w 19659"/>
                    <a:gd name="connsiteY5" fmla="*/ 34328 h 34801"/>
                    <a:gd name="connsiteX6" fmla="*/ 2746 w 19659"/>
                    <a:gd name="connsiteY6" fmla="*/ 34328 h 34801"/>
                    <a:gd name="connsiteX7" fmla="*/ 8786 w 19659"/>
                    <a:gd name="connsiteY7" fmla="*/ 22247 h 34801"/>
                    <a:gd name="connsiteX8" fmla="*/ 16035 w 19659"/>
                    <a:gd name="connsiteY8" fmla="*/ 8957 h 34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59" h="34801">
                      <a:moveTo>
                        <a:pt x="16035" y="8957"/>
                      </a:moveTo>
                      <a:cubicBezTo>
                        <a:pt x="17243" y="6541"/>
                        <a:pt x="18451" y="4125"/>
                        <a:pt x="19660" y="1708"/>
                      </a:cubicBezTo>
                      <a:cubicBezTo>
                        <a:pt x="19660" y="500"/>
                        <a:pt x="18451" y="-708"/>
                        <a:pt x="18451" y="500"/>
                      </a:cubicBezTo>
                      <a:cubicBezTo>
                        <a:pt x="14827" y="5333"/>
                        <a:pt x="11203" y="11373"/>
                        <a:pt x="8786" y="17414"/>
                      </a:cubicBezTo>
                      <a:cubicBezTo>
                        <a:pt x="6370" y="22247"/>
                        <a:pt x="2746" y="27079"/>
                        <a:pt x="329" y="31911"/>
                      </a:cubicBezTo>
                      <a:cubicBezTo>
                        <a:pt x="-879" y="34328"/>
                        <a:pt x="1538" y="35536"/>
                        <a:pt x="2746" y="34328"/>
                      </a:cubicBezTo>
                      <a:cubicBezTo>
                        <a:pt x="2746" y="34328"/>
                        <a:pt x="2746" y="34328"/>
                        <a:pt x="2746" y="34328"/>
                      </a:cubicBezTo>
                      <a:cubicBezTo>
                        <a:pt x="5162" y="30704"/>
                        <a:pt x="6370" y="25871"/>
                        <a:pt x="8786" y="22247"/>
                      </a:cubicBezTo>
                      <a:cubicBezTo>
                        <a:pt x="12410" y="17414"/>
                        <a:pt x="13619" y="12582"/>
                        <a:pt x="16035" y="89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9" name="Freeform 1114"/>
                <p:cNvSpPr/>
                <p:nvPr/>
              </p:nvSpPr>
              <p:spPr>
                <a:xfrm>
                  <a:off x="11380329" y="4496053"/>
                  <a:ext cx="4530" cy="9664"/>
                </a:xfrm>
                <a:custGeom>
                  <a:avLst/>
                  <a:gdLst>
                    <a:gd name="connsiteX0" fmla="*/ 3624 w 4530"/>
                    <a:gd name="connsiteY0" fmla="*/ 0 h 9664"/>
                    <a:gd name="connsiteX1" fmla="*/ 0 w 4530"/>
                    <a:gd name="connsiteY1" fmla="*/ 8457 h 9664"/>
                    <a:gd name="connsiteX2" fmla="*/ 1208 w 4530"/>
                    <a:gd name="connsiteY2" fmla="*/ 9665 h 9664"/>
                    <a:gd name="connsiteX3" fmla="*/ 3624 w 4530"/>
                    <a:gd name="connsiteY3" fmla="*/ 0 h 9664"/>
                    <a:gd name="connsiteX4" fmla="*/ 3624 w 4530"/>
                    <a:gd name="connsiteY4" fmla="*/ 0 h 9664"/>
                    <a:gd name="connsiteX5" fmla="*/ 3624 w 4530"/>
                    <a:gd name="connsiteY5" fmla="*/ 0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0" h="9664">
                      <a:moveTo>
                        <a:pt x="3624" y="0"/>
                      </a:moveTo>
                      <a:cubicBezTo>
                        <a:pt x="1208" y="1208"/>
                        <a:pt x="0" y="6041"/>
                        <a:pt x="0" y="8457"/>
                      </a:cubicBezTo>
                      <a:cubicBezTo>
                        <a:pt x="0" y="9665"/>
                        <a:pt x="1208" y="9665"/>
                        <a:pt x="1208" y="9665"/>
                      </a:cubicBezTo>
                      <a:cubicBezTo>
                        <a:pt x="3624" y="7249"/>
                        <a:pt x="4832" y="3624"/>
                        <a:pt x="3624" y="0"/>
                      </a:cubicBezTo>
                      <a:cubicBezTo>
                        <a:pt x="4832" y="0"/>
                        <a:pt x="4832" y="0"/>
                        <a:pt x="3624" y="0"/>
                      </a:cubicBezTo>
                      <a:lnTo>
                        <a:pt x="36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0" name="Freeform 1115"/>
                <p:cNvSpPr/>
                <p:nvPr/>
              </p:nvSpPr>
              <p:spPr>
                <a:xfrm>
                  <a:off x="11382744" y="4504510"/>
                  <a:ext cx="7249" cy="14497"/>
                </a:xfrm>
                <a:custGeom>
                  <a:avLst/>
                  <a:gdLst>
                    <a:gd name="connsiteX0" fmla="*/ 4833 w 7249"/>
                    <a:gd name="connsiteY0" fmla="*/ 0 h 14497"/>
                    <a:gd name="connsiteX1" fmla="*/ 2416 w 7249"/>
                    <a:gd name="connsiteY1" fmla="*/ 6041 h 14497"/>
                    <a:gd name="connsiteX2" fmla="*/ 0 w 7249"/>
                    <a:gd name="connsiteY2" fmla="*/ 13289 h 14497"/>
                    <a:gd name="connsiteX3" fmla="*/ 1209 w 7249"/>
                    <a:gd name="connsiteY3" fmla="*/ 14498 h 14497"/>
                    <a:gd name="connsiteX4" fmla="*/ 7249 w 7249"/>
                    <a:gd name="connsiteY4" fmla="*/ 1208 h 14497"/>
                    <a:gd name="connsiteX5" fmla="*/ 4833 w 7249"/>
                    <a:gd name="connsiteY5" fmla="*/ 0 h 14497"/>
                    <a:gd name="connsiteX6" fmla="*/ 4833 w 7249"/>
                    <a:gd name="connsiteY6" fmla="*/ 0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9" h="14497">
                      <a:moveTo>
                        <a:pt x="4833" y="0"/>
                      </a:moveTo>
                      <a:cubicBezTo>
                        <a:pt x="3625" y="1208"/>
                        <a:pt x="2416" y="3625"/>
                        <a:pt x="2416" y="6041"/>
                      </a:cubicBezTo>
                      <a:cubicBezTo>
                        <a:pt x="1209" y="8457"/>
                        <a:pt x="0" y="10873"/>
                        <a:pt x="0" y="13289"/>
                      </a:cubicBezTo>
                      <a:cubicBezTo>
                        <a:pt x="0" y="14498"/>
                        <a:pt x="0" y="14498"/>
                        <a:pt x="1209" y="14498"/>
                      </a:cubicBezTo>
                      <a:cubicBezTo>
                        <a:pt x="3625" y="12081"/>
                        <a:pt x="7249" y="6041"/>
                        <a:pt x="7249" y="1208"/>
                      </a:cubicBezTo>
                      <a:cubicBezTo>
                        <a:pt x="6041" y="0"/>
                        <a:pt x="6041" y="0"/>
                        <a:pt x="4833" y="0"/>
                      </a:cubicBezTo>
                      <a:lnTo>
                        <a:pt x="483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1" name="Freeform 1116"/>
                <p:cNvSpPr/>
                <p:nvPr/>
              </p:nvSpPr>
              <p:spPr>
                <a:xfrm>
                  <a:off x="11389993" y="4499677"/>
                  <a:ext cx="5738" cy="16913"/>
                </a:xfrm>
                <a:custGeom>
                  <a:avLst/>
                  <a:gdLst>
                    <a:gd name="connsiteX0" fmla="*/ 4832 w 5738"/>
                    <a:gd name="connsiteY0" fmla="*/ 0 h 16913"/>
                    <a:gd name="connsiteX1" fmla="*/ 0 w 5738"/>
                    <a:gd name="connsiteY1" fmla="*/ 15706 h 16913"/>
                    <a:gd name="connsiteX2" fmla="*/ 1208 w 5738"/>
                    <a:gd name="connsiteY2" fmla="*/ 16914 h 16913"/>
                    <a:gd name="connsiteX3" fmla="*/ 4832 w 5738"/>
                    <a:gd name="connsiteY3" fmla="*/ 0 h 16913"/>
                    <a:gd name="connsiteX4" fmla="*/ 4832 w 5738"/>
                    <a:gd name="connsiteY4" fmla="*/ 0 h 16913"/>
                    <a:gd name="connsiteX5" fmla="*/ 4832 w 5738"/>
                    <a:gd name="connsiteY5" fmla="*/ 0 h 1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8" h="16913">
                      <a:moveTo>
                        <a:pt x="4832" y="0"/>
                      </a:moveTo>
                      <a:cubicBezTo>
                        <a:pt x="2416" y="4832"/>
                        <a:pt x="1208" y="10873"/>
                        <a:pt x="0" y="15706"/>
                      </a:cubicBezTo>
                      <a:cubicBezTo>
                        <a:pt x="0" y="16914"/>
                        <a:pt x="1208" y="16914"/>
                        <a:pt x="1208" y="16914"/>
                      </a:cubicBezTo>
                      <a:cubicBezTo>
                        <a:pt x="3624" y="12081"/>
                        <a:pt x="6041" y="6041"/>
                        <a:pt x="4832" y="0"/>
                      </a:cubicBezTo>
                      <a:cubicBezTo>
                        <a:pt x="6041" y="0"/>
                        <a:pt x="6041" y="0"/>
                        <a:pt x="4832" y="0"/>
                      </a:cubicBezTo>
                      <a:lnTo>
                        <a:pt x="483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2" name="Freeform 1117"/>
                <p:cNvSpPr/>
                <p:nvPr/>
              </p:nvSpPr>
              <p:spPr>
                <a:xfrm>
                  <a:off x="11396034" y="4487898"/>
                  <a:ext cx="2916" cy="8655"/>
                </a:xfrm>
                <a:custGeom>
                  <a:avLst/>
                  <a:gdLst>
                    <a:gd name="connsiteX0" fmla="*/ 0 w 2916"/>
                    <a:gd name="connsiteY0" fmla="*/ 6947 h 8655"/>
                    <a:gd name="connsiteX1" fmla="*/ 1208 w 2916"/>
                    <a:gd name="connsiteY1" fmla="*/ 8155 h 8655"/>
                    <a:gd name="connsiteX2" fmla="*/ 2416 w 2916"/>
                    <a:gd name="connsiteY2" fmla="*/ 906 h 8655"/>
                    <a:gd name="connsiteX3" fmla="*/ 1208 w 2916"/>
                    <a:gd name="connsiteY3" fmla="*/ 906 h 8655"/>
                    <a:gd name="connsiteX4" fmla="*/ 0 w 2916"/>
                    <a:gd name="connsiteY4" fmla="*/ 6947 h 8655"/>
                    <a:gd name="connsiteX5" fmla="*/ 0 w 2916"/>
                    <a:gd name="connsiteY5" fmla="*/ 6947 h 8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16" h="8655">
                      <a:moveTo>
                        <a:pt x="0" y="6947"/>
                      </a:moveTo>
                      <a:cubicBezTo>
                        <a:pt x="0" y="8155"/>
                        <a:pt x="1208" y="9363"/>
                        <a:pt x="1208" y="8155"/>
                      </a:cubicBezTo>
                      <a:cubicBezTo>
                        <a:pt x="2416" y="5739"/>
                        <a:pt x="3624" y="3323"/>
                        <a:pt x="2416" y="906"/>
                      </a:cubicBezTo>
                      <a:cubicBezTo>
                        <a:pt x="2416" y="-302"/>
                        <a:pt x="1208" y="-302"/>
                        <a:pt x="1208" y="906"/>
                      </a:cubicBezTo>
                      <a:cubicBezTo>
                        <a:pt x="1208" y="2114"/>
                        <a:pt x="0" y="4530"/>
                        <a:pt x="0" y="6947"/>
                      </a:cubicBezTo>
                      <a:lnTo>
                        <a:pt x="0" y="694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3" name="Freeform 1118"/>
                <p:cNvSpPr/>
                <p:nvPr/>
              </p:nvSpPr>
              <p:spPr>
                <a:xfrm>
                  <a:off x="11334419" y="4522131"/>
                  <a:ext cx="10873" cy="10165"/>
                </a:xfrm>
                <a:custGeom>
                  <a:avLst/>
                  <a:gdLst>
                    <a:gd name="connsiteX0" fmla="*/ 1209 w 10873"/>
                    <a:gd name="connsiteY0" fmla="*/ 10165 h 10165"/>
                    <a:gd name="connsiteX1" fmla="*/ 6041 w 10873"/>
                    <a:gd name="connsiteY1" fmla="*/ 7749 h 10165"/>
                    <a:gd name="connsiteX2" fmla="*/ 10873 w 10873"/>
                    <a:gd name="connsiteY2" fmla="*/ 1708 h 10165"/>
                    <a:gd name="connsiteX3" fmla="*/ 9666 w 10873"/>
                    <a:gd name="connsiteY3" fmla="*/ 500 h 10165"/>
                    <a:gd name="connsiteX4" fmla="*/ 4833 w 10873"/>
                    <a:gd name="connsiteY4" fmla="*/ 4125 h 10165"/>
                    <a:gd name="connsiteX5" fmla="*/ 0 w 10873"/>
                    <a:gd name="connsiteY5" fmla="*/ 7749 h 10165"/>
                    <a:gd name="connsiteX6" fmla="*/ 1209 w 10873"/>
                    <a:gd name="connsiteY6" fmla="*/ 10165 h 10165"/>
                    <a:gd name="connsiteX7" fmla="*/ 1209 w 10873"/>
                    <a:gd name="connsiteY7" fmla="*/ 10165 h 10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873" h="10165">
                      <a:moveTo>
                        <a:pt x="1209" y="10165"/>
                      </a:moveTo>
                      <a:cubicBezTo>
                        <a:pt x="2416" y="10165"/>
                        <a:pt x="4833" y="8957"/>
                        <a:pt x="6041" y="7749"/>
                      </a:cubicBezTo>
                      <a:cubicBezTo>
                        <a:pt x="8457" y="6541"/>
                        <a:pt x="9666" y="4125"/>
                        <a:pt x="10873" y="1708"/>
                      </a:cubicBezTo>
                      <a:cubicBezTo>
                        <a:pt x="10873" y="500"/>
                        <a:pt x="10873" y="-708"/>
                        <a:pt x="9666" y="500"/>
                      </a:cubicBezTo>
                      <a:cubicBezTo>
                        <a:pt x="8457" y="1708"/>
                        <a:pt x="6041" y="2917"/>
                        <a:pt x="4833" y="4125"/>
                      </a:cubicBezTo>
                      <a:cubicBezTo>
                        <a:pt x="3625" y="5333"/>
                        <a:pt x="1209" y="5333"/>
                        <a:pt x="0" y="7749"/>
                      </a:cubicBezTo>
                      <a:cubicBezTo>
                        <a:pt x="0" y="8957"/>
                        <a:pt x="1209" y="10165"/>
                        <a:pt x="1209" y="10165"/>
                      </a:cubicBezTo>
                      <a:lnTo>
                        <a:pt x="1209" y="101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4" name="Freeform 1119"/>
                <p:cNvSpPr/>
                <p:nvPr/>
              </p:nvSpPr>
              <p:spPr>
                <a:xfrm>
                  <a:off x="11332306" y="4526256"/>
                  <a:ext cx="14194" cy="14497"/>
                </a:xfrm>
                <a:custGeom>
                  <a:avLst/>
                  <a:gdLst>
                    <a:gd name="connsiteX0" fmla="*/ 906 w 14194"/>
                    <a:gd name="connsiteY0" fmla="*/ 14497 h 14497"/>
                    <a:gd name="connsiteX1" fmla="*/ 6946 w 14194"/>
                    <a:gd name="connsiteY1" fmla="*/ 10873 h 14497"/>
                    <a:gd name="connsiteX2" fmla="*/ 14195 w 14194"/>
                    <a:gd name="connsiteY2" fmla="*/ 2416 h 14497"/>
                    <a:gd name="connsiteX3" fmla="*/ 12987 w 14194"/>
                    <a:gd name="connsiteY3" fmla="*/ 0 h 14497"/>
                    <a:gd name="connsiteX4" fmla="*/ 6946 w 14194"/>
                    <a:gd name="connsiteY4" fmla="*/ 6041 h 14497"/>
                    <a:gd name="connsiteX5" fmla="*/ 906 w 14194"/>
                    <a:gd name="connsiteY5" fmla="*/ 12081 h 14497"/>
                    <a:gd name="connsiteX6" fmla="*/ 906 w 14194"/>
                    <a:gd name="connsiteY6" fmla="*/ 14497 h 14497"/>
                    <a:gd name="connsiteX7" fmla="*/ 906 w 14194"/>
                    <a:gd name="connsiteY7" fmla="*/ 14497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94" h="14497">
                      <a:moveTo>
                        <a:pt x="906" y="14497"/>
                      </a:moveTo>
                      <a:cubicBezTo>
                        <a:pt x="3322" y="14497"/>
                        <a:pt x="5739" y="12081"/>
                        <a:pt x="6946" y="10873"/>
                      </a:cubicBezTo>
                      <a:cubicBezTo>
                        <a:pt x="9363" y="8457"/>
                        <a:pt x="11779" y="6041"/>
                        <a:pt x="14195" y="2416"/>
                      </a:cubicBezTo>
                      <a:cubicBezTo>
                        <a:pt x="14195" y="1208"/>
                        <a:pt x="14195" y="0"/>
                        <a:pt x="12987" y="0"/>
                      </a:cubicBezTo>
                      <a:cubicBezTo>
                        <a:pt x="10571" y="2416"/>
                        <a:pt x="8154" y="3624"/>
                        <a:pt x="6946" y="6041"/>
                      </a:cubicBezTo>
                      <a:cubicBezTo>
                        <a:pt x="4530" y="7249"/>
                        <a:pt x="2114" y="8457"/>
                        <a:pt x="906" y="12081"/>
                      </a:cubicBezTo>
                      <a:cubicBezTo>
                        <a:pt x="-302" y="13289"/>
                        <a:pt x="-302" y="14497"/>
                        <a:pt x="906" y="14497"/>
                      </a:cubicBezTo>
                      <a:lnTo>
                        <a:pt x="906" y="1449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5" name="Freeform 1120"/>
                <p:cNvSpPr/>
                <p:nvPr/>
              </p:nvSpPr>
              <p:spPr>
                <a:xfrm>
                  <a:off x="11330795" y="4538337"/>
                  <a:ext cx="13289" cy="12081"/>
                </a:xfrm>
                <a:custGeom>
                  <a:avLst/>
                  <a:gdLst>
                    <a:gd name="connsiteX0" fmla="*/ 2416 w 13289"/>
                    <a:gd name="connsiteY0" fmla="*/ 12081 h 12081"/>
                    <a:gd name="connsiteX1" fmla="*/ 8457 w 13289"/>
                    <a:gd name="connsiteY1" fmla="*/ 8457 h 12081"/>
                    <a:gd name="connsiteX2" fmla="*/ 13290 w 13289"/>
                    <a:gd name="connsiteY2" fmla="*/ 1208 h 12081"/>
                    <a:gd name="connsiteX3" fmla="*/ 12081 w 13289"/>
                    <a:gd name="connsiteY3" fmla="*/ 0 h 12081"/>
                    <a:gd name="connsiteX4" fmla="*/ 6041 w 13289"/>
                    <a:gd name="connsiteY4" fmla="*/ 4832 h 12081"/>
                    <a:gd name="connsiteX5" fmla="*/ 0 w 13289"/>
                    <a:gd name="connsiteY5" fmla="*/ 10873 h 12081"/>
                    <a:gd name="connsiteX6" fmla="*/ 2416 w 13289"/>
                    <a:gd name="connsiteY6" fmla="*/ 12081 h 12081"/>
                    <a:gd name="connsiteX7" fmla="*/ 2416 w 13289"/>
                    <a:gd name="connsiteY7" fmla="*/ 12081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89" h="12081">
                      <a:moveTo>
                        <a:pt x="2416" y="12081"/>
                      </a:moveTo>
                      <a:cubicBezTo>
                        <a:pt x="4833" y="12081"/>
                        <a:pt x="6041" y="9665"/>
                        <a:pt x="8457" y="8457"/>
                      </a:cubicBezTo>
                      <a:cubicBezTo>
                        <a:pt x="10873" y="6041"/>
                        <a:pt x="13290" y="3624"/>
                        <a:pt x="13290" y="1208"/>
                      </a:cubicBezTo>
                      <a:cubicBezTo>
                        <a:pt x="13290" y="0"/>
                        <a:pt x="13290" y="0"/>
                        <a:pt x="12081" y="0"/>
                      </a:cubicBezTo>
                      <a:cubicBezTo>
                        <a:pt x="9665" y="1208"/>
                        <a:pt x="8457" y="3624"/>
                        <a:pt x="6041" y="4832"/>
                      </a:cubicBezTo>
                      <a:cubicBezTo>
                        <a:pt x="4833" y="7249"/>
                        <a:pt x="2416" y="8457"/>
                        <a:pt x="0" y="10873"/>
                      </a:cubicBezTo>
                      <a:cubicBezTo>
                        <a:pt x="1209" y="9665"/>
                        <a:pt x="1209" y="12081"/>
                        <a:pt x="2416" y="12081"/>
                      </a:cubicBezTo>
                      <a:lnTo>
                        <a:pt x="2416" y="1208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6" name="Freeform 1121"/>
                <p:cNvSpPr/>
                <p:nvPr/>
              </p:nvSpPr>
              <p:spPr>
                <a:xfrm>
                  <a:off x="11335127" y="4548002"/>
                  <a:ext cx="8957" cy="8930"/>
                </a:xfrm>
                <a:custGeom>
                  <a:avLst/>
                  <a:gdLst>
                    <a:gd name="connsiteX0" fmla="*/ 8958 w 8957"/>
                    <a:gd name="connsiteY0" fmla="*/ 1208 h 8930"/>
                    <a:gd name="connsiteX1" fmla="*/ 7749 w 8957"/>
                    <a:gd name="connsiteY1" fmla="*/ 0 h 8930"/>
                    <a:gd name="connsiteX2" fmla="*/ 1708 w 8957"/>
                    <a:gd name="connsiteY2" fmla="*/ 4832 h 8930"/>
                    <a:gd name="connsiteX3" fmla="*/ 501 w 8957"/>
                    <a:gd name="connsiteY3" fmla="*/ 8457 h 8930"/>
                    <a:gd name="connsiteX4" fmla="*/ 5333 w 8957"/>
                    <a:gd name="connsiteY4" fmla="*/ 6041 h 8930"/>
                    <a:gd name="connsiteX5" fmla="*/ 8958 w 8957"/>
                    <a:gd name="connsiteY5" fmla="*/ 1208 h 8930"/>
                    <a:gd name="connsiteX6" fmla="*/ 8958 w 8957"/>
                    <a:gd name="connsiteY6" fmla="*/ 1208 h 8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57" h="8930">
                      <a:moveTo>
                        <a:pt x="8958" y="1208"/>
                      </a:moveTo>
                      <a:cubicBezTo>
                        <a:pt x="8958" y="0"/>
                        <a:pt x="8958" y="0"/>
                        <a:pt x="7749" y="0"/>
                      </a:cubicBezTo>
                      <a:cubicBezTo>
                        <a:pt x="5333" y="1208"/>
                        <a:pt x="2917" y="3625"/>
                        <a:pt x="1708" y="4832"/>
                      </a:cubicBezTo>
                      <a:cubicBezTo>
                        <a:pt x="501" y="4832"/>
                        <a:pt x="-708" y="7249"/>
                        <a:pt x="501" y="8457"/>
                      </a:cubicBezTo>
                      <a:cubicBezTo>
                        <a:pt x="1708" y="9665"/>
                        <a:pt x="4125" y="8457"/>
                        <a:pt x="5333" y="6041"/>
                      </a:cubicBezTo>
                      <a:cubicBezTo>
                        <a:pt x="6541" y="6041"/>
                        <a:pt x="7749" y="3625"/>
                        <a:pt x="8958" y="1208"/>
                      </a:cubicBezTo>
                      <a:lnTo>
                        <a:pt x="8958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7" name="Freeform 1122"/>
                <p:cNvSpPr/>
                <p:nvPr/>
              </p:nvSpPr>
              <p:spPr>
                <a:xfrm>
                  <a:off x="11330466" y="4558875"/>
                  <a:ext cx="10494" cy="11202"/>
                </a:xfrm>
                <a:custGeom>
                  <a:avLst/>
                  <a:gdLst>
                    <a:gd name="connsiteX0" fmla="*/ 5162 w 10494"/>
                    <a:gd name="connsiteY0" fmla="*/ 3625 h 11202"/>
                    <a:gd name="connsiteX1" fmla="*/ 329 w 10494"/>
                    <a:gd name="connsiteY1" fmla="*/ 8457 h 11202"/>
                    <a:gd name="connsiteX2" fmla="*/ 2746 w 10494"/>
                    <a:gd name="connsiteY2" fmla="*/ 10873 h 11202"/>
                    <a:gd name="connsiteX3" fmla="*/ 6370 w 10494"/>
                    <a:gd name="connsiteY3" fmla="*/ 7249 h 11202"/>
                    <a:gd name="connsiteX4" fmla="*/ 9994 w 10494"/>
                    <a:gd name="connsiteY4" fmla="*/ 2416 h 11202"/>
                    <a:gd name="connsiteX5" fmla="*/ 8786 w 10494"/>
                    <a:gd name="connsiteY5" fmla="*/ 0 h 11202"/>
                    <a:gd name="connsiteX6" fmla="*/ 5162 w 10494"/>
                    <a:gd name="connsiteY6" fmla="*/ 3625 h 1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94" h="11202">
                      <a:moveTo>
                        <a:pt x="5162" y="3625"/>
                      </a:moveTo>
                      <a:cubicBezTo>
                        <a:pt x="3953" y="4833"/>
                        <a:pt x="1538" y="6041"/>
                        <a:pt x="329" y="8457"/>
                      </a:cubicBezTo>
                      <a:cubicBezTo>
                        <a:pt x="-879" y="9665"/>
                        <a:pt x="1538" y="12081"/>
                        <a:pt x="2746" y="10873"/>
                      </a:cubicBezTo>
                      <a:cubicBezTo>
                        <a:pt x="3953" y="9665"/>
                        <a:pt x="5162" y="8457"/>
                        <a:pt x="6370" y="7249"/>
                      </a:cubicBezTo>
                      <a:cubicBezTo>
                        <a:pt x="7578" y="6041"/>
                        <a:pt x="8786" y="3625"/>
                        <a:pt x="9994" y="2416"/>
                      </a:cubicBezTo>
                      <a:cubicBezTo>
                        <a:pt x="11203" y="1208"/>
                        <a:pt x="9994" y="0"/>
                        <a:pt x="8786" y="0"/>
                      </a:cubicBezTo>
                      <a:cubicBezTo>
                        <a:pt x="7578" y="1208"/>
                        <a:pt x="6370" y="2416"/>
                        <a:pt x="5162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8" name="Freeform 1123"/>
                <p:cNvSpPr/>
                <p:nvPr/>
              </p:nvSpPr>
              <p:spPr>
                <a:xfrm>
                  <a:off x="11327905" y="4570956"/>
                  <a:ext cx="12555" cy="13532"/>
                </a:xfrm>
                <a:custGeom>
                  <a:avLst/>
                  <a:gdLst>
                    <a:gd name="connsiteX0" fmla="*/ 474 w 12555"/>
                    <a:gd name="connsiteY0" fmla="*/ 9665 h 13532"/>
                    <a:gd name="connsiteX1" fmla="*/ 2890 w 12555"/>
                    <a:gd name="connsiteY1" fmla="*/ 13289 h 13532"/>
                    <a:gd name="connsiteX2" fmla="*/ 12555 w 12555"/>
                    <a:gd name="connsiteY2" fmla="*/ 1208 h 13532"/>
                    <a:gd name="connsiteX3" fmla="*/ 11347 w 12555"/>
                    <a:gd name="connsiteY3" fmla="*/ 0 h 13532"/>
                    <a:gd name="connsiteX4" fmla="*/ 474 w 12555"/>
                    <a:gd name="connsiteY4" fmla="*/ 9665 h 1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55" h="13532">
                      <a:moveTo>
                        <a:pt x="474" y="9665"/>
                      </a:moveTo>
                      <a:cubicBezTo>
                        <a:pt x="-734" y="10873"/>
                        <a:pt x="474" y="14498"/>
                        <a:pt x="2890" y="13289"/>
                      </a:cubicBezTo>
                      <a:cubicBezTo>
                        <a:pt x="6514" y="9665"/>
                        <a:pt x="10139" y="6041"/>
                        <a:pt x="12555" y="1208"/>
                      </a:cubicBezTo>
                      <a:cubicBezTo>
                        <a:pt x="12555" y="0"/>
                        <a:pt x="12555" y="0"/>
                        <a:pt x="11347" y="0"/>
                      </a:cubicBezTo>
                      <a:cubicBezTo>
                        <a:pt x="6514" y="2416"/>
                        <a:pt x="4099" y="6041"/>
                        <a:pt x="474" y="96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9" name="Freeform 1124"/>
                <p:cNvSpPr/>
                <p:nvPr/>
              </p:nvSpPr>
              <p:spPr>
                <a:xfrm>
                  <a:off x="11338752" y="4570956"/>
                  <a:ext cx="7748" cy="9824"/>
                </a:xfrm>
                <a:custGeom>
                  <a:avLst/>
                  <a:gdLst>
                    <a:gd name="connsiteX0" fmla="*/ 5333 w 7748"/>
                    <a:gd name="connsiteY0" fmla="*/ 1208 h 9824"/>
                    <a:gd name="connsiteX1" fmla="*/ 1708 w 7748"/>
                    <a:gd name="connsiteY1" fmla="*/ 6041 h 9824"/>
                    <a:gd name="connsiteX2" fmla="*/ 500 w 7748"/>
                    <a:gd name="connsiteY2" fmla="*/ 9665 h 9824"/>
                    <a:gd name="connsiteX3" fmla="*/ 500 w 7748"/>
                    <a:gd name="connsiteY3" fmla="*/ 9665 h 9824"/>
                    <a:gd name="connsiteX4" fmla="*/ 7749 w 7748"/>
                    <a:gd name="connsiteY4" fmla="*/ 3625 h 9824"/>
                    <a:gd name="connsiteX5" fmla="*/ 7749 w 7748"/>
                    <a:gd name="connsiteY5" fmla="*/ 1208 h 9824"/>
                    <a:gd name="connsiteX6" fmla="*/ 6541 w 7748"/>
                    <a:gd name="connsiteY6" fmla="*/ 0 h 9824"/>
                    <a:gd name="connsiteX7" fmla="*/ 5333 w 7748"/>
                    <a:gd name="connsiteY7" fmla="*/ 1208 h 9824"/>
                    <a:gd name="connsiteX8" fmla="*/ 5333 w 7748"/>
                    <a:gd name="connsiteY8" fmla="*/ 1208 h 9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48" h="9824">
                      <a:moveTo>
                        <a:pt x="5333" y="1208"/>
                      </a:moveTo>
                      <a:cubicBezTo>
                        <a:pt x="4125" y="3625"/>
                        <a:pt x="2917" y="4833"/>
                        <a:pt x="1708" y="6041"/>
                      </a:cubicBezTo>
                      <a:cubicBezTo>
                        <a:pt x="500" y="7249"/>
                        <a:pt x="-708" y="8457"/>
                        <a:pt x="500" y="9665"/>
                      </a:cubicBezTo>
                      <a:cubicBezTo>
                        <a:pt x="500" y="9665"/>
                        <a:pt x="500" y="9665"/>
                        <a:pt x="500" y="9665"/>
                      </a:cubicBezTo>
                      <a:cubicBezTo>
                        <a:pt x="2917" y="10873"/>
                        <a:pt x="6541" y="4833"/>
                        <a:pt x="7749" y="3625"/>
                      </a:cubicBezTo>
                      <a:cubicBezTo>
                        <a:pt x="7749" y="3625"/>
                        <a:pt x="7749" y="2416"/>
                        <a:pt x="7749" y="1208"/>
                      </a:cubicBezTo>
                      <a:cubicBezTo>
                        <a:pt x="7749" y="0"/>
                        <a:pt x="7749" y="0"/>
                        <a:pt x="6541" y="0"/>
                      </a:cubicBezTo>
                      <a:cubicBezTo>
                        <a:pt x="5333" y="1208"/>
                        <a:pt x="5333" y="1208"/>
                        <a:pt x="5333" y="1208"/>
                      </a:cubicBezTo>
                      <a:lnTo>
                        <a:pt x="5333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0" name="Freeform 1125"/>
                <p:cNvSpPr/>
                <p:nvPr/>
              </p:nvSpPr>
              <p:spPr>
                <a:xfrm>
                  <a:off x="11345293" y="4572372"/>
                  <a:ext cx="6283" cy="9457"/>
                </a:xfrm>
                <a:custGeom>
                  <a:avLst/>
                  <a:gdLst>
                    <a:gd name="connsiteX0" fmla="*/ 6041 w 6283"/>
                    <a:gd name="connsiteY0" fmla="*/ 3417 h 9457"/>
                    <a:gd name="connsiteX1" fmla="*/ 2416 w 6283"/>
                    <a:gd name="connsiteY1" fmla="*/ 1001 h 9457"/>
                    <a:gd name="connsiteX2" fmla="*/ 0 w 6283"/>
                    <a:gd name="connsiteY2" fmla="*/ 7042 h 9457"/>
                    <a:gd name="connsiteX3" fmla="*/ 1208 w 6283"/>
                    <a:gd name="connsiteY3" fmla="*/ 9458 h 9457"/>
                    <a:gd name="connsiteX4" fmla="*/ 6041 w 6283"/>
                    <a:gd name="connsiteY4" fmla="*/ 3417 h 9457"/>
                    <a:gd name="connsiteX5" fmla="*/ 6041 w 6283"/>
                    <a:gd name="connsiteY5" fmla="*/ 3417 h 9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83" h="9457">
                      <a:moveTo>
                        <a:pt x="6041" y="3417"/>
                      </a:moveTo>
                      <a:cubicBezTo>
                        <a:pt x="7248" y="1001"/>
                        <a:pt x="3624" y="-1415"/>
                        <a:pt x="2416" y="1001"/>
                      </a:cubicBezTo>
                      <a:cubicBezTo>
                        <a:pt x="1208" y="3417"/>
                        <a:pt x="1208" y="4625"/>
                        <a:pt x="0" y="7042"/>
                      </a:cubicBezTo>
                      <a:cubicBezTo>
                        <a:pt x="0" y="8250"/>
                        <a:pt x="0" y="9458"/>
                        <a:pt x="1208" y="9458"/>
                      </a:cubicBezTo>
                      <a:cubicBezTo>
                        <a:pt x="3624" y="8250"/>
                        <a:pt x="4833" y="5833"/>
                        <a:pt x="6041" y="3417"/>
                      </a:cubicBezTo>
                      <a:lnTo>
                        <a:pt x="6041" y="34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1" name="Freeform 1126"/>
                <p:cNvSpPr/>
                <p:nvPr/>
              </p:nvSpPr>
              <p:spPr>
                <a:xfrm>
                  <a:off x="11353420" y="4574581"/>
                  <a:ext cx="3953" cy="5161"/>
                </a:xfrm>
                <a:custGeom>
                  <a:avLst/>
                  <a:gdLst>
                    <a:gd name="connsiteX0" fmla="*/ 329 w 3953"/>
                    <a:gd name="connsiteY0" fmla="*/ 2416 h 5161"/>
                    <a:gd name="connsiteX1" fmla="*/ 2746 w 3953"/>
                    <a:gd name="connsiteY1" fmla="*/ 4832 h 5161"/>
                    <a:gd name="connsiteX2" fmla="*/ 3954 w 3953"/>
                    <a:gd name="connsiteY2" fmla="*/ 1208 h 5161"/>
                    <a:gd name="connsiteX3" fmla="*/ 2746 w 3953"/>
                    <a:gd name="connsiteY3" fmla="*/ 0 h 5161"/>
                    <a:gd name="connsiteX4" fmla="*/ 329 w 3953"/>
                    <a:gd name="connsiteY4" fmla="*/ 2416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3" h="5161">
                      <a:moveTo>
                        <a:pt x="329" y="2416"/>
                      </a:moveTo>
                      <a:cubicBezTo>
                        <a:pt x="-879" y="3624"/>
                        <a:pt x="1537" y="6041"/>
                        <a:pt x="2746" y="4832"/>
                      </a:cubicBezTo>
                      <a:cubicBezTo>
                        <a:pt x="3954" y="3624"/>
                        <a:pt x="3954" y="3624"/>
                        <a:pt x="3954" y="1208"/>
                      </a:cubicBezTo>
                      <a:cubicBezTo>
                        <a:pt x="3954" y="0"/>
                        <a:pt x="2746" y="0"/>
                        <a:pt x="2746" y="0"/>
                      </a:cubicBezTo>
                      <a:cubicBezTo>
                        <a:pt x="1537" y="0"/>
                        <a:pt x="1537" y="1208"/>
                        <a:pt x="329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2" name="Freeform 1127"/>
                <p:cNvSpPr/>
                <p:nvPr/>
              </p:nvSpPr>
              <p:spPr>
                <a:xfrm>
                  <a:off x="11358582" y="4567332"/>
                  <a:ext cx="8644" cy="11373"/>
                </a:xfrm>
                <a:custGeom>
                  <a:avLst/>
                  <a:gdLst>
                    <a:gd name="connsiteX0" fmla="*/ 3625 w 8644"/>
                    <a:gd name="connsiteY0" fmla="*/ 6041 h 11373"/>
                    <a:gd name="connsiteX1" fmla="*/ 2416 w 8644"/>
                    <a:gd name="connsiteY1" fmla="*/ 4832 h 11373"/>
                    <a:gd name="connsiteX2" fmla="*/ 0 w 8644"/>
                    <a:gd name="connsiteY2" fmla="*/ 9665 h 11373"/>
                    <a:gd name="connsiteX3" fmla="*/ 2416 w 8644"/>
                    <a:gd name="connsiteY3" fmla="*/ 10873 h 11373"/>
                    <a:gd name="connsiteX4" fmla="*/ 4833 w 8644"/>
                    <a:gd name="connsiteY4" fmla="*/ 6041 h 11373"/>
                    <a:gd name="connsiteX5" fmla="*/ 7249 w 8644"/>
                    <a:gd name="connsiteY5" fmla="*/ 7249 h 11373"/>
                    <a:gd name="connsiteX6" fmla="*/ 7249 w 8644"/>
                    <a:gd name="connsiteY6" fmla="*/ 0 h 11373"/>
                    <a:gd name="connsiteX7" fmla="*/ 6041 w 8644"/>
                    <a:gd name="connsiteY7" fmla="*/ 0 h 11373"/>
                    <a:gd name="connsiteX8" fmla="*/ 3625 w 8644"/>
                    <a:gd name="connsiteY8" fmla="*/ 6041 h 11373"/>
                    <a:gd name="connsiteX9" fmla="*/ 3625 w 8644"/>
                    <a:gd name="connsiteY9" fmla="*/ 6041 h 11373"/>
                    <a:gd name="connsiteX10" fmla="*/ 3625 w 8644"/>
                    <a:gd name="connsiteY10" fmla="*/ 6041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644" h="11373">
                      <a:moveTo>
                        <a:pt x="3625" y="6041"/>
                      </a:moveTo>
                      <a:cubicBezTo>
                        <a:pt x="3625" y="4832"/>
                        <a:pt x="2416" y="4832"/>
                        <a:pt x="2416" y="4832"/>
                      </a:cubicBezTo>
                      <a:cubicBezTo>
                        <a:pt x="1209" y="6041"/>
                        <a:pt x="0" y="7249"/>
                        <a:pt x="0" y="9665"/>
                      </a:cubicBezTo>
                      <a:cubicBezTo>
                        <a:pt x="0" y="10873"/>
                        <a:pt x="1209" y="12081"/>
                        <a:pt x="2416" y="10873"/>
                      </a:cubicBezTo>
                      <a:cubicBezTo>
                        <a:pt x="3625" y="9665"/>
                        <a:pt x="4833" y="8457"/>
                        <a:pt x="4833" y="6041"/>
                      </a:cubicBezTo>
                      <a:cubicBezTo>
                        <a:pt x="4833" y="7249"/>
                        <a:pt x="7249" y="8457"/>
                        <a:pt x="7249" y="7249"/>
                      </a:cubicBezTo>
                      <a:cubicBezTo>
                        <a:pt x="8457" y="4832"/>
                        <a:pt x="9666" y="2416"/>
                        <a:pt x="7249" y="0"/>
                      </a:cubicBezTo>
                      <a:cubicBezTo>
                        <a:pt x="7249" y="0"/>
                        <a:pt x="6041" y="0"/>
                        <a:pt x="6041" y="0"/>
                      </a:cubicBezTo>
                      <a:cubicBezTo>
                        <a:pt x="4833" y="2416"/>
                        <a:pt x="4833" y="3624"/>
                        <a:pt x="3625" y="6041"/>
                      </a:cubicBezTo>
                      <a:cubicBezTo>
                        <a:pt x="3625" y="4832"/>
                        <a:pt x="3625" y="6041"/>
                        <a:pt x="3625" y="6041"/>
                      </a:cubicBezTo>
                      <a:lnTo>
                        <a:pt x="3625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3" name="Freeform 1128"/>
                <p:cNvSpPr/>
                <p:nvPr/>
              </p:nvSpPr>
              <p:spPr>
                <a:xfrm>
                  <a:off x="11336836" y="4511758"/>
                  <a:ext cx="8457" cy="8282"/>
                </a:xfrm>
                <a:custGeom>
                  <a:avLst/>
                  <a:gdLst>
                    <a:gd name="connsiteX0" fmla="*/ 6041 w 8457"/>
                    <a:gd name="connsiteY0" fmla="*/ 6041 h 8282"/>
                    <a:gd name="connsiteX1" fmla="*/ 8457 w 8457"/>
                    <a:gd name="connsiteY1" fmla="*/ 1208 h 8282"/>
                    <a:gd name="connsiteX2" fmla="*/ 7249 w 8457"/>
                    <a:gd name="connsiteY2" fmla="*/ 0 h 8282"/>
                    <a:gd name="connsiteX3" fmla="*/ 3624 w 8457"/>
                    <a:gd name="connsiteY3" fmla="*/ 1208 h 8282"/>
                    <a:gd name="connsiteX4" fmla="*/ 0 w 8457"/>
                    <a:gd name="connsiteY4" fmla="*/ 6041 h 8282"/>
                    <a:gd name="connsiteX5" fmla="*/ 1209 w 8457"/>
                    <a:gd name="connsiteY5" fmla="*/ 7249 h 8282"/>
                    <a:gd name="connsiteX6" fmla="*/ 6041 w 8457"/>
                    <a:gd name="connsiteY6" fmla="*/ 6041 h 8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57" h="8282">
                      <a:moveTo>
                        <a:pt x="6041" y="6041"/>
                      </a:moveTo>
                      <a:cubicBezTo>
                        <a:pt x="7249" y="4832"/>
                        <a:pt x="8457" y="3625"/>
                        <a:pt x="8457" y="1208"/>
                      </a:cubicBezTo>
                      <a:cubicBezTo>
                        <a:pt x="8457" y="0"/>
                        <a:pt x="8457" y="0"/>
                        <a:pt x="7249" y="0"/>
                      </a:cubicBezTo>
                      <a:cubicBezTo>
                        <a:pt x="6041" y="0"/>
                        <a:pt x="4833" y="0"/>
                        <a:pt x="3624" y="1208"/>
                      </a:cubicBezTo>
                      <a:cubicBezTo>
                        <a:pt x="2416" y="2416"/>
                        <a:pt x="1209" y="4832"/>
                        <a:pt x="0" y="6041"/>
                      </a:cubicBezTo>
                      <a:cubicBezTo>
                        <a:pt x="0" y="7249"/>
                        <a:pt x="1209" y="8457"/>
                        <a:pt x="1209" y="7249"/>
                      </a:cubicBezTo>
                      <a:cubicBezTo>
                        <a:pt x="3624" y="9665"/>
                        <a:pt x="4833" y="7249"/>
                        <a:pt x="6041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4" name="Freeform 1129"/>
                <p:cNvSpPr/>
                <p:nvPr/>
              </p:nvSpPr>
              <p:spPr>
                <a:xfrm>
                  <a:off x="11338044" y="4503065"/>
                  <a:ext cx="8456" cy="7485"/>
                </a:xfrm>
                <a:custGeom>
                  <a:avLst/>
                  <a:gdLst>
                    <a:gd name="connsiteX0" fmla="*/ 6041 w 8456"/>
                    <a:gd name="connsiteY0" fmla="*/ 5069 h 7485"/>
                    <a:gd name="connsiteX1" fmla="*/ 8456 w 8456"/>
                    <a:gd name="connsiteY1" fmla="*/ 1445 h 7485"/>
                    <a:gd name="connsiteX2" fmla="*/ 7248 w 8456"/>
                    <a:gd name="connsiteY2" fmla="*/ 237 h 7485"/>
                    <a:gd name="connsiteX3" fmla="*/ 0 w 8456"/>
                    <a:gd name="connsiteY3" fmla="*/ 6278 h 7485"/>
                    <a:gd name="connsiteX4" fmla="*/ 1208 w 8456"/>
                    <a:gd name="connsiteY4" fmla="*/ 7485 h 7485"/>
                    <a:gd name="connsiteX5" fmla="*/ 6041 w 8456"/>
                    <a:gd name="connsiteY5" fmla="*/ 5069 h 7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6" h="7485">
                      <a:moveTo>
                        <a:pt x="6041" y="5069"/>
                      </a:moveTo>
                      <a:cubicBezTo>
                        <a:pt x="7248" y="3861"/>
                        <a:pt x="8456" y="3861"/>
                        <a:pt x="8456" y="1445"/>
                      </a:cubicBezTo>
                      <a:cubicBezTo>
                        <a:pt x="8456" y="1445"/>
                        <a:pt x="8456" y="237"/>
                        <a:pt x="7248" y="237"/>
                      </a:cubicBezTo>
                      <a:cubicBezTo>
                        <a:pt x="4832" y="-971"/>
                        <a:pt x="1208" y="2653"/>
                        <a:pt x="0" y="6278"/>
                      </a:cubicBezTo>
                      <a:cubicBezTo>
                        <a:pt x="0" y="7485"/>
                        <a:pt x="1208" y="7485"/>
                        <a:pt x="1208" y="7485"/>
                      </a:cubicBezTo>
                      <a:cubicBezTo>
                        <a:pt x="3624" y="7485"/>
                        <a:pt x="4832" y="6278"/>
                        <a:pt x="6041" y="506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5" name="Freeform 1130"/>
                <p:cNvSpPr/>
                <p:nvPr/>
              </p:nvSpPr>
              <p:spPr>
                <a:xfrm>
                  <a:off x="11434694" y="4553137"/>
                  <a:ext cx="2415" cy="9363"/>
                </a:xfrm>
                <a:custGeom>
                  <a:avLst/>
                  <a:gdLst>
                    <a:gd name="connsiteX0" fmla="*/ 2416 w 2415"/>
                    <a:gd name="connsiteY0" fmla="*/ 9363 h 9363"/>
                    <a:gd name="connsiteX1" fmla="*/ 2416 w 2415"/>
                    <a:gd name="connsiteY1" fmla="*/ 906 h 9363"/>
                    <a:gd name="connsiteX2" fmla="*/ 0 w 2415"/>
                    <a:gd name="connsiteY2" fmla="*/ 906 h 9363"/>
                    <a:gd name="connsiteX3" fmla="*/ 2416 w 2415"/>
                    <a:gd name="connsiteY3" fmla="*/ 9363 h 9363"/>
                    <a:gd name="connsiteX4" fmla="*/ 2416 w 2415"/>
                    <a:gd name="connsiteY4" fmla="*/ 9363 h 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5" h="9363">
                      <a:moveTo>
                        <a:pt x="2416" y="9363"/>
                      </a:moveTo>
                      <a:cubicBezTo>
                        <a:pt x="2416" y="6947"/>
                        <a:pt x="2416" y="3323"/>
                        <a:pt x="2416" y="906"/>
                      </a:cubicBezTo>
                      <a:cubicBezTo>
                        <a:pt x="2416" y="-302"/>
                        <a:pt x="0" y="-302"/>
                        <a:pt x="0" y="906"/>
                      </a:cubicBezTo>
                      <a:cubicBezTo>
                        <a:pt x="0" y="3323"/>
                        <a:pt x="0" y="6947"/>
                        <a:pt x="2416" y="9363"/>
                      </a:cubicBezTo>
                      <a:cubicBezTo>
                        <a:pt x="2416" y="9363"/>
                        <a:pt x="2416" y="9363"/>
                        <a:pt x="2416" y="9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6" name="Freeform 1131"/>
                <p:cNvSpPr/>
                <p:nvPr/>
              </p:nvSpPr>
              <p:spPr>
                <a:xfrm>
                  <a:off x="11435902" y="4565218"/>
                  <a:ext cx="4100" cy="36442"/>
                </a:xfrm>
                <a:custGeom>
                  <a:avLst/>
                  <a:gdLst>
                    <a:gd name="connsiteX0" fmla="*/ 0 w 4100"/>
                    <a:gd name="connsiteY0" fmla="*/ 34734 h 36442"/>
                    <a:gd name="connsiteX1" fmla="*/ 2416 w 4100"/>
                    <a:gd name="connsiteY1" fmla="*/ 35942 h 36442"/>
                    <a:gd name="connsiteX2" fmla="*/ 1208 w 4100"/>
                    <a:gd name="connsiteY2" fmla="*/ 906 h 36442"/>
                    <a:gd name="connsiteX3" fmla="*/ 0 w 4100"/>
                    <a:gd name="connsiteY3" fmla="*/ 906 h 36442"/>
                    <a:gd name="connsiteX4" fmla="*/ 0 w 4100"/>
                    <a:gd name="connsiteY4" fmla="*/ 34734 h 36442"/>
                    <a:gd name="connsiteX5" fmla="*/ 0 w 4100"/>
                    <a:gd name="connsiteY5" fmla="*/ 34734 h 3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00" h="36442">
                      <a:moveTo>
                        <a:pt x="0" y="34734"/>
                      </a:moveTo>
                      <a:cubicBezTo>
                        <a:pt x="0" y="35942"/>
                        <a:pt x="2416" y="37150"/>
                        <a:pt x="2416" y="35942"/>
                      </a:cubicBezTo>
                      <a:cubicBezTo>
                        <a:pt x="4833" y="25069"/>
                        <a:pt x="4833" y="11779"/>
                        <a:pt x="1208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ubicBezTo>
                        <a:pt x="0" y="12987"/>
                        <a:pt x="0" y="23860"/>
                        <a:pt x="0" y="34734"/>
                      </a:cubicBezTo>
                      <a:lnTo>
                        <a:pt x="0" y="3473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7" name="Freeform 1132"/>
                <p:cNvSpPr/>
                <p:nvPr/>
              </p:nvSpPr>
              <p:spPr>
                <a:xfrm>
                  <a:off x="11429861" y="4568842"/>
                  <a:ext cx="3624" cy="27182"/>
                </a:xfrm>
                <a:custGeom>
                  <a:avLst/>
                  <a:gdLst>
                    <a:gd name="connsiteX0" fmla="*/ 1208 w 3624"/>
                    <a:gd name="connsiteY0" fmla="*/ 906 h 27182"/>
                    <a:gd name="connsiteX1" fmla="*/ 0 w 3624"/>
                    <a:gd name="connsiteY1" fmla="*/ 906 h 27182"/>
                    <a:gd name="connsiteX2" fmla="*/ 0 w 3624"/>
                    <a:gd name="connsiteY2" fmla="*/ 12987 h 27182"/>
                    <a:gd name="connsiteX3" fmla="*/ 1208 w 3624"/>
                    <a:gd name="connsiteY3" fmla="*/ 26276 h 27182"/>
                    <a:gd name="connsiteX4" fmla="*/ 3624 w 3624"/>
                    <a:gd name="connsiteY4" fmla="*/ 26276 h 27182"/>
                    <a:gd name="connsiteX5" fmla="*/ 2416 w 3624"/>
                    <a:gd name="connsiteY5" fmla="*/ 14195 h 27182"/>
                    <a:gd name="connsiteX6" fmla="*/ 1208 w 3624"/>
                    <a:gd name="connsiteY6" fmla="*/ 906 h 27182"/>
                    <a:gd name="connsiteX7" fmla="*/ 1208 w 3624"/>
                    <a:gd name="connsiteY7" fmla="*/ 906 h 2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24" h="27182">
                      <a:moveTo>
                        <a:pt x="1208" y="906"/>
                      </a:moveTo>
                      <a:cubicBezTo>
                        <a:pt x="1208" y="-302"/>
                        <a:pt x="0" y="-302"/>
                        <a:pt x="0" y="906"/>
                      </a:cubicBezTo>
                      <a:cubicBezTo>
                        <a:pt x="0" y="4530"/>
                        <a:pt x="0" y="9363"/>
                        <a:pt x="0" y="12987"/>
                      </a:cubicBezTo>
                      <a:cubicBezTo>
                        <a:pt x="0" y="17820"/>
                        <a:pt x="0" y="21444"/>
                        <a:pt x="1208" y="26276"/>
                      </a:cubicBezTo>
                      <a:cubicBezTo>
                        <a:pt x="1208" y="27485"/>
                        <a:pt x="2416" y="27485"/>
                        <a:pt x="3624" y="26276"/>
                      </a:cubicBezTo>
                      <a:cubicBezTo>
                        <a:pt x="3624" y="22652"/>
                        <a:pt x="3624" y="17820"/>
                        <a:pt x="2416" y="14195"/>
                      </a:cubicBezTo>
                      <a:cubicBezTo>
                        <a:pt x="2416" y="10571"/>
                        <a:pt x="2416" y="5739"/>
                        <a:pt x="1208" y="906"/>
                      </a:cubicBezTo>
                      <a:lnTo>
                        <a:pt x="1208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8" name="Freeform 1133"/>
                <p:cNvSpPr/>
                <p:nvPr/>
              </p:nvSpPr>
              <p:spPr>
                <a:xfrm>
                  <a:off x="11434996" y="4605086"/>
                  <a:ext cx="2113" cy="11779"/>
                </a:xfrm>
                <a:custGeom>
                  <a:avLst/>
                  <a:gdLst>
                    <a:gd name="connsiteX0" fmla="*/ 2114 w 2113"/>
                    <a:gd name="connsiteY0" fmla="*/ 906 h 11779"/>
                    <a:gd name="connsiteX1" fmla="*/ 906 w 2113"/>
                    <a:gd name="connsiteY1" fmla="*/ 906 h 11779"/>
                    <a:gd name="connsiteX2" fmla="*/ 906 w 2113"/>
                    <a:gd name="connsiteY2" fmla="*/ 11779 h 11779"/>
                    <a:gd name="connsiteX3" fmla="*/ 2114 w 2113"/>
                    <a:gd name="connsiteY3" fmla="*/ 11779 h 11779"/>
                    <a:gd name="connsiteX4" fmla="*/ 2114 w 2113"/>
                    <a:gd name="connsiteY4" fmla="*/ 8155 h 11779"/>
                    <a:gd name="connsiteX5" fmla="*/ 2114 w 2113"/>
                    <a:gd name="connsiteY5" fmla="*/ 906 h 11779"/>
                    <a:gd name="connsiteX6" fmla="*/ 2114 w 2113"/>
                    <a:gd name="connsiteY6" fmla="*/ 906 h 11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3" h="11779">
                      <a:moveTo>
                        <a:pt x="2114" y="906"/>
                      </a:moveTo>
                      <a:cubicBezTo>
                        <a:pt x="2114" y="-302"/>
                        <a:pt x="906" y="-302"/>
                        <a:pt x="906" y="906"/>
                      </a:cubicBezTo>
                      <a:cubicBezTo>
                        <a:pt x="-302" y="3322"/>
                        <a:pt x="-302" y="9363"/>
                        <a:pt x="906" y="11779"/>
                      </a:cubicBezTo>
                      <a:cubicBezTo>
                        <a:pt x="906" y="11779"/>
                        <a:pt x="2114" y="11779"/>
                        <a:pt x="2114" y="11779"/>
                      </a:cubicBezTo>
                      <a:cubicBezTo>
                        <a:pt x="2114" y="10571"/>
                        <a:pt x="2114" y="9363"/>
                        <a:pt x="2114" y="8155"/>
                      </a:cubicBezTo>
                      <a:cubicBezTo>
                        <a:pt x="2114" y="4530"/>
                        <a:pt x="2114" y="2114"/>
                        <a:pt x="2114" y="906"/>
                      </a:cubicBezTo>
                      <a:lnTo>
                        <a:pt x="2114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9" name="Freeform 1134"/>
                <p:cNvSpPr/>
                <p:nvPr/>
              </p:nvSpPr>
              <p:spPr>
                <a:xfrm>
                  <a:off x="11469408" y="4526256"/>
                  <a:ext cx="5153" cy="8456"/>
                </a:xfrm>
                <a:custGeom>
                  <a:avLst/>
                  <a:gdLst>
                    <a:gd name="connsiteX0" fmla="*/ 3945 w 5153"/>
                    <a:gd name="connsiteY0" fmla="*/ 8457 h 8456"/>
                    <a:gd name="connsiteX1" fmla="*/ 5154 w 5153"/>
                    <a:gd name="connsiteY1" fmla="*/ 7249 h 8456"/>
                    <a:gd name="connsiteX2" fmla="*/ 1530 w 5153"/>
                    <a:gd name="connsiteY2" fmla="*/ 0 h 8456"/>
                    <a:gd name="connsiteX3" fmla="*/ 321 w 5153"/>
                    <a:gd name="connsiteY3" fmla="*/ 1208 h 8456"/>
                    <a:gd name="connsiteX4" fmla="*/ 3945 w 5153"/>
                    <a:gd name="connsiteY4" fmla="*/ 8457 h 8456"/>
                    <a:gd name="connsiteX5" fmla="*/ 3945 w 5153"/>
                    <a:gd name="connsiteY5" fmla="*/ 8457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3" h="8456">
                      <a:moveTo>
                        <a:pt x="3945" y="8457"/>
                      </a:moveTo>
                      <a:cubicBezTo>
                        <a:pt x="3945" y="8457"/>
                        <a:pt x="5154" y="8457"/>
                        <a:pt x="5154" y="7249"/>
                      </a:cubicBezTo>
                      <a:cubicBezTo>
                        <a:pt x="5154" y="4832"/>
                        <a:pt x="3945" y="0"/>
                        <a:pt x="1530" y="0"/>
                      </a:cubicBezTo>
                      <a:cubicBezTo>
                        <a:pt x="1530" y="0"/>
                        <a:pt x="321" y="0"/>
                        <a:pt x="321" y="1208"/>
                      </a:cubicBezTo>
                      <a:cubicBezTo>
                        <a:pt x="-887" y="3624"/>
                        <a:pt x="1530" y="7249"/>
                        <a:pt x="3945" y="8457"/>
                      </a:cubicBezTo>
                      <a:lnTo>
                        <a:pt x="3945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0" name="Freeform 1135"/>
                <p:cNvSpPr/>
                <p:nvPr/>
              </p:nvSpPr>
              <p:spPr>
                <a:xfrm>
                  <a:off x="11454024" y="4529380"/>
                  <a:ext cx="3624" cy="5332"/>
                </a:xfrm>
                <a:custGeom>
                  <a:avLst/>
                  <a:gdLst>
                    <a:gd name="connsiteX0" fmla="*/ 0 w 3624"/>
                    <a:gd name="connsiteY0" fmla="*/ 1709 h 5332"/>
                    <a:gd name="connsiteX1" fmla="*/ 2416 w 3624"/>
                    <a:gd name="connsiteY1" fmla="*/ 5333 h 5332"/>
                    <a:gd name="connsiteX2" fmla="*/ 3624 w 3624"/>
                    <a:gd name="connsiteY2" fmla="*/ 4125 h 5332"/>
                    <a:gd name="connsiteX3" fmla="*/ 2416 w 3624"/>
                    <a:gd name="connsiteY3" fmla="*/ 500 h 5332"/>
                    <a:gd name="connsiteX4" fmla="*/ 0 w 3624"/>
                    <a:gd name="connsiteY4" fmla="*/ 1709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5332">
                      <a:moveTo>
                        <a:pt x="0" y="1709"/>
                      </a:moveTo>
                      <a:cubicBezTo>
                        <a:pt x="0" y="2917"/>
                        <a:pt x="1208" y="5333"/>
                        <a:pt x="2416" y="5333"/>
                      </a:cubicBezTo>
                      <a:cubicBezTo>
                        <a:pt x="2416" y="5333"/>
                        <a:pt x="3624" y="5333"/>
                        <a:pt x="3624" y="4125"/>
                      </a:cubicBezTo>
                      <a:cubicBezTo>
                        <a:pt x="3624" y="2917"/>
                        <a:pt x="3624" y="1709"/>
                        <a:pt x="2416" y="500"/>
                      </a:cubicBezTo>
                      <a:cubicBezTo>
                        <a:pt x="1208" y="-708"/>
                        <a:pt x="0" y="500"/>
                        <a:pt x="0" y="17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1" name="Freeform 1136"/>
                <p:cNvSpPr/>
                <p:nvPr/>
              </p:nvSpPr>
              <p:spPr>
                <a:xfrm>
                  <a:off x="11459564" y="4540253"/>
                  <a:ext cx="22246" cy="32240"/>
                </a:xfrm>
                <a:custGeom>
                  <a:avLst/>
                  <a:gdLst>
                    <a:gd name="connsiteX0" fmla="*/ 1708 w 22246"/>
                    <a:gd name="connsiteY0" fmla="*/ 500 h 32240"/>
                    <a:gd name="connsiteX1" fmla="*/ 500 w 22246"/>
                    <a:gd name="connsiteY1" fmla="*/ 1708 h 32240"/>
                    <a:gd name="connsiteX2" fmla="*/ 7749 w 22246"/>
                    <a:gd name="connsiteY2" fmla="*/ 16206 h 32240"/>
                    <a:gd name="connsiteX3" fmla="*/ 21039 w 22246"/>
                    <a:gd name="connsiteY3" fmla="*/ 31912 h 32240"/>
                    <a:gd name="connsiteX4" fmla="*/ 22246 w 22246"/>
                    <a:gd name="connsiteY4" fmla="*/ 29496 h 32240"/>
                    <a:gd name="connsiteX5" fmla="*/ 12582 w 22246"/>
                    <a:gd name="connsiteY5" fmla="*/ 17414 h 32240"/>
                    <a:gd name="connsiteX6" fmla="*/ 1708 w 22246"/>
                    <a:gd name="connsiteY6" fmla="*/ 500 h 32240"/>
                    <a:gd name="connsiteX7" fmla="*/ 1708 w 22246"/>
                    <a:gd name="connsiteY7" fmla="*/ 500 h 3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246" h="32240">
                      <a:moveTo>
                        <a:pt x="1708" y="500"/>
                      </a:moveTo>
                      <a:cubicBezTo>
                        <a:pt x="500" y="-708"/>
                        <a:pt x="-708" y="500"/>
                        <a:pt x="500" y="1708"/>
                      </a:cubicBezTo>
                      <a:cubicBezTo>
                        <a:pt x="1708" y="7749"/>
                        <a:pt x="5333" y="11374"/>
                        <a:pt x="7749" y="16206"/>
                      </a:cubicBezTo>
                      <a:cubicBezTo>
                        <a:pt x="11374" y="22247"/>
                        <a:pt x="16206" y="28287"/>
                        <a:pt x="21039" y="31912"/>
                      </a:cubicBezTo>
                      <a:cubicBezTo>
                        <a:pt x="22246" y="33120"/>
                        <a:pt x="22246" y="30703"/>
                        <a:pt x="22246" y="29496"/>
                      </a:cubicBezTo>
                      <a:cubicBezTo>
                        <a:pt x="19830" y="24663"/>
                        <a:pt x="16206" y="21039"/>
                        <a:pt x="12582" y="17414"/>
                      </a:cubicBezTo>
                      <a:cubicBezTo>
                        <a:pt x="8957" y="12582"/>
                        <a:pt x="5333" y="5333"/>
                        <a:pt x="1708" y="500"/>
                      </a:cubicBezTo>
                      <a:lnTo>
                        <a:pt x="1708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2" name="Freeform 1137"/>
                <p:cNvSpPr/>
                <p:nvPr/>
              </p:nvSpPr>
              <p:spPr>
                <a:xfrm>
                  <a:off x="11458356" y="4525756"/>
                  <a:ext cx="21538" cy="33448"/>
                </a:xfrm>
                <a:custGeom>
                  <a:avLst/>
                  <a:gdLst>
                    <a:gd name="connsiteX0" fmla="*/ 1708 w 21538"/>
                    <a:gd name="connsiteY0" fmla="*/ 500 h 33448"/>
                    <a:gd name="connsiteX1" fmla="*/ 501 w 21538"/>
                    <a:gd name="connsiteY1" fmla="*/ 1709 h 33448"/>
                    <a:gd name="connsiteX2" fmla="*/ 8957 w 21538"/>
                    <a:gd name="connsiteY2" fmla="*/ 19830 h 33448"/>
                    <a:gd name="connsiteX3" fmla="*/ 19830 w 21538"/>
                    <a:gd name="connsiteY3" fmla="*/ 33120 h 33448"/>
                    <a:gd name="connsiteX4" fmla="*/ 21038 w 21538"/>
                    <a:gd name="connsiteY4" fmla="*/ 30704 h 33448"/>
                    <a:gd name="connsiteX5" fmla="*/ 11373 w 21538"/>
                    <a:gd name="connsiteY5" fmla="*/ 16206 h 33448"/>
                    <a:gd name="connsiteX6" fmla="*/ 1708 w 21538"/>
                    <a:gd name="connsiteY6" fmla="*/ 500 h 33448"/>
                    <a:gd name="connsiteX7" fmla="*/ 1708 w 21538"/>
                    <a:gd name="connsiteY7" fmla="*/ 500 h 3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538" h="33448">
                      <a:moveTo>
                        <a:pt x="1708" y="500"/>
                      </a:moveTo>
                      <a:cubicBezTo>
                        <a:pt x="501" y="-708"/>
                        <a:pt x="-708" y="500"/>
                        <a:pt x="501" y="1709"/>
                      </a:cubicBezTo>
                      <a:cubicBezTo>
                        <a:pt x="2916" y="7749"/>
                        <a:pt x="6541" y="13790"/>
                        <a:pt x="8957" y="19830"/>
                      </a:cubicBezTo>
                      <a:cubicBezTo>
                        <a:pt x="11373" y="24663"/>
                        <a:pt x="14998" y="30704"/>
                        <a:pt x="19830" y="33120"/>
                      </a:cubicBezTo>
                      <a:cubicBezTo>
                        <a:pt x="21038" y="34328"/>
                        <a:pt x="22247" y="31912"/>
                        <a:pt x="21038" y="30704"/>
                      </a:cubicBezTo>
                      <a:cubicBezTo>
                        <a:pt x="18622" y="25871"/>
                        <a:pt x="14998" y="21038"/>
                        <a:pt x="11373" y="16206"/>
                      </a:cubicBezTo>
                      <a:cubicBezTo>
                        <a:pt x="6541" y="12582"/>
                        <a:pt x="4125" y="6541"/>
                        <a:pt x="1708" y="500"/>
                      </a:cubicBezTo>
                      <a:lnTo>
                        <a:pt x="1708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3" name="Freeform 1138"/>
                <p:cNvSpPr/>
                <p:nvPr/>
              </p:nvSpPr>
              <p:spPr>
                <a:xfrm>
                  <a:off x="11473015" y="4537837"/>
                  <a:ext cx="5170" cy="7749"/>
                </a:xfrm>
                <a:custGeom>
                  <a:avLst/>
                  <a:gdLst>
                    <a:gd name="connsiteX0" fmla="*/ 1547 w 5170"/>
                    <a:gd name="connsiteY0" fmla="*/ 500 h 7749"/>
                    <a:gd name="connsiteX1" fmla="*/ 338 w 5170"/>
                    <a:gd name="connsiteY1" fmla="*/ 1709 h 7749"/>
                    <a:gd name="connsiteX2" fmla="*/ 3963 w 5170"/>
                    <a:gd name="connsiteY2" fmla="*/ 7749 h 7749"/>
                    <a:gd name="connsiteX3" fmla="*/ 5171 w 5170"/>
                    <a:gd name="connsiteY3" fmla="*/ 7749 h 7749"/>
                    <a:gd name="connsiteX4" fmla="*/ 1547 w 5170"/>
                    <a:gd name="connsiteY4" fmla="*/ 500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0" h="7749">
                      <a:moveTo>
                        <a:pt x="1547" y="500"/>
                      </a:moveTo>
                      <a:cubicBezTo>
                        <a:pt x="1547" y="-708"/>
                        <a:pt x="-870" y="500"/>
                        <a:pt x="338" y="1709"/>
                      </a:cubicBezTo>
                      <a:cubicBezTo>
                        <a:pt x="1547" y="4125"/>
                        <a:pt x="1547" y="6541"/>
                        <a:pt x="3963" y="7749"/>
                      </a:cubicBezTo>
                      <a:cubicBezTo>
                        <a:pt x="3963" y="7749"/>
                        <a:pt x="5171" y="7749"/>
                        <a:pt x="5171" y="7749"/>
                      </a:cubicBezTo>
                      <a:cubicBezTo>
                        <a:pt x="3963" y="4125"/>
                        <a:pt x="2755" y="1709"/>
                        <a:pt x="1547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4" name="Freeform 1139"/>
                <p:cNvSpPr/>
                <p:nvPr/>
              </p:nvSpPr>
              <p:spPr>
                <a:xfrm>
                  <a:off x="11479065" y="4548176"/>
                  <a:ext cx="13948" cy="28929"/>
                </a:xfrm>
                <a:custGeom>
                  <a:avLst/>
                  <a:gdLst>
                    <a:gd name="connsiteX0" fmla="*/ 11203 w 13948"/>
                    <a:gd name="connsiteY0" fmla="*/ 27613 h 28929"/>
                    <a:gd name="connsiteX1" fmla="*/ 13619 w 13948"/>
                    <a:gd name="connsiteY1" fmla="*/ 26405 h 28929"/>
                    <a:gd name="connsiteX2" fmla="*/ 2746 w 13948"/>
                    <a:gd name="connsiteY2" fmla="*/ 1034 h 28929"/>
                    <a:gd name="connsiteX3" fmla="*/ 329 w 13948"/>
                    <a:gd name="connsiteY3" fmla="*/ 2242 h 28929"/>
                    <a:gd name="connsiteX4" fmla="*/ 11203 w 13948"/>
                    <a:gd name="connsiteY4" fmla="*/ 27613 h 28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48" h="28929">
                      <a:moveTo>
                        <a:pt x="11203" y="27613"/>
                      </a:moveTo>
                      <a:cubicBezTo>
                        <a:pt x="12410" y="30029"/>
                        <a:pt x="14827" y="28821"/>
                        <a:pt x="13619" y="26405"/>
                      </a:cubicBezTo>
                      <a:cubicBezTo>
                        <a:pt x="9995" y="17948"/>
                        <a:pt x="6370" y="9491"/>
                        <a:pt x="2746" y="1034"/>
                      </a:cubicBezTo>
                      <a:cubicBezTo>
                        <a:pt x="1538" y="-1382"/>
                        <a:pt x="-879" y="1034"/>
                        <a:pt x="329" y="2242"/>
                      </a:cubicBezTo>
                      <a:cubicBezTo>
                        <a:pt x="3954" y="11907"/>
                        <a:pt x="6370" y="20364"/>
                        <a:pt x="11203" y="2761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5" name="Freeform 1140"/>
                <p:cNvSpPr/>
                <p:nvPr/>
              </p:nvSpPr>
              <p:spPr>
                <a:xfrm>
                  <a:off x="11478186" y="4533505"/>
                  <a:ext cx="6040" cy="8456"/>
                </a:xfrm>
                <a:custGeom>
                  <a:avLst/>
                  <a:gdLst>
                    <a:gd name="connsiteX0" fmla="*/ 1208 w 6040"/>
                    <a:gd name="connsiteY0" fmla="*/ 0 h 8456"/>
                    <a:gd name="connsiteX1" fmla="*/ 0 w 6040"/>
                    <a:gd name="connsiteY1" fmla="*/ 1208 h 8456"/>
                    <a:gd name="connsiteX2" fmla="*/ 4833 w 6040"/>
                    <a:gd name="connsiteY2" fmla="*/ 8457 h 8456"/>
                    <a:gd name="connsiteX3" fmla="*/ 6041 w 6040"/>
                    <a:gd name="connsiteY3" fmla="*/ 7248 h 8456"/>
                    <a:gd name="connsiteX4" fmla="*/ 1208 w 6040"/>
                    <a:gd name="connsiteY4" fmla="*/ 0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8456">
                      <a:moveTo>
                        <a:pt x="1208" y="0"/>
                      </a:move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3624"/>
                        <a:pt x="2416" y="7248"/>
                        <a:pt x="4833" y="8457"/>
                      </a:cubicBezTo>
                      <a:cubicBezTo>
                        <a:pt x="4833" y="8457"/>
                        <a:pt x="6041" y="8457"/>
                        <a:pt x="6041" y="7248"/>
                      </a:cubicBezTo>
                      <a:cubicBezTo>
                        <a:pt x="6041" y="4832"/>
                        <a:pt x="3624" y="1208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6" name="Freeform 1141"/>
                <p:cNvSpPr/>
                <p:nvPr/>
              </p:nvSpPr>
              <p:spPr>
                <a:xfrm>
                  <a:off x="11485435" y="4542669"/>
                  <a:ext cx="16914" cy="31203"/>
                </a:xfrm>
                <a:custGeom>
                  <a:avLst/>
                  <a:gdLst>
                    <a:gd name="connsiteX0" fmla="*/ 1209 w 16914"/>
                    <a:gd name="connsiteY0" fmla="*/ 500 h 31203"/>
                    <a:gd name="connsiteX1" fmla="*/ 0 w 16914"/>
                    <a:gd name="connsiteY1" fmla="*/ 1709 h 31203"/>
                    <a:gd name="connsiteX2" fmla="*/ 7249 w 16914"/>
                    <a:gd name="connsiteY2" fmla="*/ 17414 h 31203"/>
                    <a:gd name="connsiteX3" fmla="*/ 14498 w 16914"/>
                    <a:gd name="connsiteY3" fmla="*/ 30704 h 31203"/>
                    <a:gd name="connsiteX4" fmla="*/ 16914 w 16914"/>
                    <a:gd name="connsiteY4" fmla="*/ 29495 h 31203"/>
                    <a:gd name="connsiteX5" fmla="*/ 9666 w 16914"/>
                    <a:gd name="connsiteY5" fmla="*/ 12582 h 31203"/>
                    <a:gd name="connsiteX6" fmla="*/ 1209 w 16914"/>
                    <a:gd name="connsiteY6" fmla="*/ 500 h 31203"/>
                    <a:gd name="connsiteX7" fmla="*/ 1209 w 16914"/>
                    <a:gd name="connsiteY7" fmla="*/ 500 h 31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14" h="31203">
                      <a:moveTo>
                        <a:pt x="1209" y="500"/>
                      </a:moveTo>
                      <a:cubicBezTo>
                        <a:pt x="0" y="-708"/>
                        <a:pt x="0" y="500"/>
                        <a:pt x="0" y="1709"/>
                      </a:cubicBezTo>
                      <a:cubicBezTo>
                        <a:pt x="1209" y="6541"/>
                        <a:pt x="4833" y="12582"/>
                        <a:pt x="7249" y="17414"/>
                      </a:cubicBezTo>
                      <a:cubicBezTo>
                        <a:pt x="9666" y="22247"/>
                        <a:pt x="10873" y="27079"/>
                        <a:pt x="14498" y="30704"/>
                      </a:cubicBezTo>
                      <a:cubicBezTo>
                        <a:pt x="15706" y="31912"/>
                        <a:pt x="16914" y="30704"/>
                        <a:pt x="16914" y="29495"/>
                      </a:cubicBezTo>
                      <a:cubicBezTo>
                        <a:pt x="15706" y="23455"/>
                        <a:pt x="12081" y="18622"/>
                        <a:pt x="9666" y="12582"/>
                      </a:cubicBezTo>
                      <a:cubicBezTo>
                        <a:pt x="6041" y="7749"/>
                        <a:pt x="3625" y="2917"/>
                        <a:pt x="1209" y="500"/>
                      </a:cubicBezTo>
                      <a:lnTo>
                        <a:pt x="1209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7" name="Freeform 1142"/>
                <p:cNvSpPr/>
                <p:nvPr/>
              </p:nvSpPr>
              <p:spPr>
                <a:xfrm>
                  <a:off x="11493892" y="4572165"/>
                  <a:ext cx="7249" cy="9665"/>
                </a:xfrm>
                <a:custGeom>
                  <a:avLst/>
                  <a:gdLst>
                    <a:gd name="connsiteX0" fmla="*/ 1209 w 7249"/>
                    <a:gd name="connsiteY0" fmla="*/ 0 h 9665"/>
                    <a:gd name="connsiteX1" fmla="*/ 0 w 7249"/>
                    <a:gd name="connsiteY1" fmla="*/ 1208 h 9665"/>
                    <a:gd name="connsiteX2" fmla="*/ 3624 w 7249"/>
                    <a:gd name="connsiteY2" fmla="*/ 8457 h 9665"/>
                    <a:gd name="connsiteX3" fmla="*/ 6041 w 7249"/>
                    <a:gd name="connsiteY3" fmla="*/ 9665 h 9665"/>
                    <a:gd name="connsiteX4" fmla="*/ 7249 w 7249"/>
                    <a:gd name="connsiteY4" fmla="*/ 8457 h 9665"/>
                    <a:gd name="connsiteX5" fmla="*/ 7249 w 7249"/>
                    <a:gd name="connsiteY5" fmla="*/ 6041 h 9665"/>
                    <a:gd name="connsiteX6" fmla="*/ 1209 w 7249"/>
                    <a:gd name="connsiteY6" fmla="*/ 0 h 9665"/>
                    <a:gd name="connsiteX7" fmla="*/ 1209 w 7249"/>
                    <a:gd name="connsiteY7" fmla="*/ 0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9" h="9665">
                      <a:moveTo>
                        <a:pt x="1209" y="0"/>
                      </a:move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1209" y="3625"/>
                        <a:pt x="2416" y="6041"/>
                        <a:pt x="3624" y="8457"/>
                      </a:cubicBezTo>
                      <a:cubicBezTo>
                        <a:pt x="3624" y="9665"/>
                        <a:pt x="4833" y="9665"/>
                        <a:pt x="6041" y="9665"/>
                      </a:cubicBezTo>
                      <a:cubicBezTo>
                        <a:pt x="6041" y="9665"/>
                        <a:pt x="7249" y="9665"/>
                        <a:pt x="7249" y="8457"/>
                      </a:cubicBezTo>
                      <a:cubicBezTo>
                        <a:pt x="7249" y="7249"/>
                        <a:pt x="7249" y="7249"/>
                        <a:pt x="7249" y="6041"/>
                      </a:cubicBezTo>
                      <a:cubicBezTo>
                        <a:pt x="4833" y="3625"/>
                        <a:pt x="3624" y="1208"/>
                        <a:pt x="1209" y="0"/>
                      </a:cubicBezTo>
                      <a:lnTo>
                        <a:pt x="12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8" name="Freeform 1143"/>
                <p:cNvSpPr/>
                <p:nvPr/>
              </p:nvSpPr>
              <p:spPr>
                <a:xfrm>
                  <a:off x="11483019" y="4529880"/>
                  <a:ext cx="2952" cy="4832"/>
                </a:xfrm>
                <a:custGeom>
                  <a:avLst/>
                  <a:gdLst>
                    <a:gd name="connsiteX0" fmla="*/ 2416 w 2952"/>
                    <a:gd name="connsiteY0" fmla="*/ 4832 h 4832"/>
                    <a:gd name="connsiteX1" fmla="*/ 2416 w 2952"/>
                    <a:gd name="connsiteY1" fmla="*/ 4832 h 4832"/>
                    <a:gd name="connsiteX2" fmla="*/ 0 w 2952"/>
                    <a:gd name="connsiteY2" fmla="*/ 0 h 4832"/>
                    <a:gd name="connsiteX3" fmla="*/ 0 w 2952"/>
                    <a:gd name="connsiteY3" fmla="*/ 1208 h 4832"/>
                    <a:gd name="connsiteX4" fmla="*/ 2416 w 2952"/>
                    <a:gd name="connsiteY4" fmla="*/ 4832 h 4832"/>
                    <a:gd name="connsiteX5" fmla="*/ 2416 w 2952"/>
                    <a:gd name="connsiteY5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2" h="4832">
                      <a:moveTo>
                        <a:pt x="2416" y="4832"/>
                      </a:moveTo>
                      <a:cubicBezTo>
                        <a:pt x="2416" y="4832"/>
                        <a:pt x="3624" y="4832"/>
                        <a:pt x="2416" y="4832"/>
                      </a:cubicBezTo>
                      <a:cubicBezTo>
                        <a:pt x="3624" y="1208"/>
                        <a:pt x="2416" y="0"/>
                        <a:pt x="0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2416"/>
                        <a:pt x="1208" y="3625"/>
                        <a:pt x="2416" y="4832"/>
                      </a:cubicBezTo>
                      <a:lnTo>
                        <a:pt x="2416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9" name="Freeform 1144"/>
                <p:cNvSpPr/>
                <p:nvPr/>
              </p:nvSpPr>
              <p:spPr>
                <a:xfrm>
                  <a:off x="11487851" y="4534713"/>
                  <a:ext cx="13289" cy="24699"/>
                </a:xfrm>
                <a:custGeom>
                  <a:avLst/>
                  <a:gdLst>
                    <a:gd name="connsiteX0" fmla="*/ 13290 w 13289"/>
                    <a:gd name="connsiteY0" fmla="*/ 24162 h 24699"/>
                    <a:gd name="connsiteX1" fmla="*/ 8457 w 13289"/>
                    <a:gd name="connsiteY1" fmla="*/ 12081 h 24699"/>
                    <a:gd name="connsiteX2" fmla="*/ 1209 w 13289"/>
                    <a:gd name="connsiteY2" fmla="*/ 0 h 24699"/>
                    <a:gd name="connsiteX3" fmla="*/ 0 w 13289"/>
                    <a:gd name="connsiteY3" fmla="*/ 1208 h 24699"/>
                    <a:gd name="connsiteX4" fmla="*/ 6041 w 13289"/>
                    <a:gd name="connsiteY4" fmla="*/ 12081 h 24699"/>
                    <a:gd name="connsiteX5" fmla="*/ 13290 w 13289"/>
                    <a:gd name="connsiteY5" fmla="*/ 24162 h 24699"/>
                    <a:gd name="connsiteX6" fmla="*/ 13290 w 13289"/>
                    <a:gd name="connsiteY6" fmla="*/ 24162 h 24699"/>
                    <a:gd name="connsiteX7" fmla="*/ 13290 w 13289"/>
                    <a:gd name="connsiteY7" fmla="*/ 24162 h 2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89" h="24699">
                      <a:moveTo>
                        <a:pt x="13290" y="24162"/>
                      </a:moveTo>
                      <a:cubicBezTo>
                        <a:pt x="13290" y="19330"/>
                        <a:pt x="9665" y="15706"/>
                        <a:pt x="8457" y="12081"/>
                      </a:cubicBezTo>
                      <a:cubicBezTo>
                        <a:pt x="6041" y="7249"/>
                        <a:pt x="3624" y="3625"/>
                        <a:pt x="1209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1209" y="4833"/>
                        <a:pt x="3624" y="8457"/>
                        <a:pt x="6041" y="12081"/>
                      </a:cubicBezTo>
                      <a:cubicBezTo>
                        <a:pt x="7249" y="15706"/>
                        <a:pt x="8457" y="21746"/>
                        <a:pt x="13290" y="24162"/>
                      </a:cubicBezTo>
                      <a:cubicBezTo>
                        <a:pt x="12081" y="25371"/>
                        <a:pt x="13290" y="24162"/>
                        <a:pt x="13290" y="24162"/>
                      </a:cubicBezTo>
                      <a:lnTo>
                        <a:pt x="13290" y="2416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0" name="Freeform 1145"/>
                <p:cNvSpPr/>
                <p:nvPr/>
              </p:nvSpPr>
              <p:spPr>
                <a:xfrm>
                  <a:off x="11496308" y="4541961"/>
                  <a:ext cx="11116" cy="22747"/>
                </a:xfrm>
                <a:custGeom>
                  <a:avLst/>
                  <a:gdLst>
                    <a:gd name="connsiteX0" fmla="*/ 10873 w 11116"/>
                    <a:gd name="connsiteY0" fmla="*/ 19330 h 22747"/>
                    <a:gd name="connsiteX1" fmla="*/ 1208 w 11116"/>
                    <a:gd name="connsiteY1" fmla="*/ 0 h 22747"/>
                    <a:gd name="connsiteX2" fmla="*/ 0 w 11116"/>
                    <a:gd name="connsiteY2" fmla="*/ 1208 h 22747"/>
                    <a:gd name="connsiteX3" fmla="*/ 3624 w 11116"/>
                    <a:gd name="connsiteY3" fmla="*/ 10873 h 22747"/>
                    <a:gd name="connsiteX4" fmla="*/ 7248 w 11116"/>
                    <a:gd name="connsiteY4" fmla="*/ 21746 h 22747"/>
                    <a:gd name="connsiteX5" fmla="*/ 10873 w 11116"/>
                    <a:gd name="connsiteY5" fmla="*/ 19330 h 2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16" h="22747">
                      <a:moveTo>
                        <a:pt x="10873" y="19330"/>
                      </a:moveTo>
                      <a:cubicBezTo>
                        <a:pt x="7248" y="13289"/>
                        <a:pt x="6041" y="3625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1208" y="4832"/>
                        <a:pt x="2416" y="7249"/>
                        <a:pt x="3624" y="10873"/>
                      </a:cubicBezTo>
                      <a:cubicBezTo>
                        <a:pt x="4833" y="14498"/>
                        <a:pt x="7248" y="18122"/>
                        <a:pt x="7248" y="21746"/>
                      </a:cubicBezTo>
                      <a:cubicBezTo>
                        <a:pt x="8457" y="24162"/>
                        <a:pt x="12081" y="21746"/>
                        <a:pt x="10873" y="193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1" name="Freeform 1146"/>
                <p:cNvSpPr/>
                <p:nvPr/>
              </p:nvSpPr>
              <p:spPr>
                <a:xfrm>
                  <a:off x="11483019" y="4575289"/>
                  <a:ext cx="3624" cy="4124"/>
                </a:xfrm>
                <a:custGeom>
                  <a:avLst/>
                  <a:gdLst>
                    <a:gd name="connsiteX0" fmla="*/ 0 w 3624"/>
                    <a:gd name="connsiteY0" fmla="*/ 1708 h 4124"/>
                    <a:gd name="connsiteX1" fmla="*/ 2416 w 3624"/>
                    <a:gd name="connsiteY1" fmla="*/ 4125 h 4124"/>
                    <a:gd name="connsiteX2" fmla="*/ 3624 w 3624"/>
                    <a:gd name="connsiteY2" fmla="*/ 2916 h 4124"/>
                    <a:gd name="connsiteX3" fmla="*/ 1208 w 3624"/>
                    <a:gd name="connsiteY3" fmla="*/ 500 h 4124"/>
                    <a:gd name="connsiteX4" fmla="*/ 0 w 3624"/>
                    <a:gd name="connsiteY4" fmla="*/ 1708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4124">
                      <a:moveTo>
                        <a:pt x="0" y="1708"/>
                      </a:moveTo>
                      <a:cubicBezTo>
                        <a:pt x="1208" y="2916"/>
                        <a:pt x="1208" y="4125"/>
                        <a:pt x="2416" y="4125"/>
                      </a:cubicBezTo>
                      <a:cubicBezTo>
                        <a:pt x="2416" y="4125"/>
                        <a:pt x="3624" y="2916"/>
                        <a:pt x="3624" y="2916"/>
                      </a:cubicBezTo>
                      <a:cubicBezTo>
                        <a:pt x="3624" y="1708"/>
                        <a:pt x="2416" y="500"/>
                        <a:pt x="1208" y="500"/>
                      </a:cubicBezTo>
                      <a:cubicBezTo>
                        <a:pt x="1208" y="-708"/>
                        <a:pt x="0" y="500"/>
                        <a:pt x="0" y="17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2" name="Freeform 1147"/>
                <p:cNvSpPr/>
                <p:nvPr/>
              </p:nvSpPr>
              <p:spPr>
                <a:xfrm>
                  <a:off x="11468521" y="4566858"/>
                  <a:ext cx="10872" cy="12555"/>
                </a:xfrm>
                <a:custGeom>
                  <a:avLst/>
                  <a:gdLst>
                    <a:gd name="connsiteX0" fmla="*/ 2416 w 10872"/>
                    <a:gd name="connsiteY0" fmla="*/ 474 h 12555"/>
                    <a:gd name="connsiteX1" fmla="*/ 0 w 10872"/>
                    <a:gd name="connsiteY1" fmla="*/ 2890 h 12555"/>
                    <a:gd name="connsiteX2" fmla="*/ 9665 w 10872"/>
                    <a:gd name="connsiteY2" fmla="*/ 12555 h 12555"/>
                    <a:gd name="connsiteX3" fmla="*/ 10873 w 10872"/>
                    <a:gd name="connsiteY3" fmla="*/ 11347 h 12555"/>
                    <a:gd name="connsiteX4" fmla="*/ 7248 w 10872"/>
                    <a:gd name="connsiteY4" fmla="*/ 7723 h 12555"/>
                    <a:gd name="connsiteX5" fmla="*/ 2416 w 10872"/>
                    <a:gd name="connsiteY5" fmla="*/ 474 h 12555"/>
                    <a:gd name="connsiteX6" fmla="*/ 2416 w 10872"/>
                    <a:gd name="connsiteY6" fmla="*/ 474 h 12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72" h="12555">
                      <a:moveTo>
                        <a:pt x="2416" y="474"/>
                      </a:moveTo>
                      <a:cubicBezTo>
                        <a:pt x="1208" y="-734"/>
                        <a:pt x="0" y="474"/>
                        <a:pt x="0" y="2890"/>
                      </a:cubicBezTo>
                      <a:cubicBezTo>
                        <a:pt x="2416" y="6515"/>
                        <a:pt x="6041" y="12555"/>
                        <a:pt x="9665" y="12555"/>
                      </a:cubicBezTo>
                      <a:cubicBezTo>
                        <a:pt x="10873" y="12555"/>
                        <a:pt x="10873" y="11347"/>
                        <a:pt x="10873" y="11347"/>
                      </a:cubicBezTo>
                      <a:cubicBezTo>
                        <a:pt x="9665" y="8931"/>
                        <a:pt x="8457" y="8931"/>
                        <a:pt x="7248" y="7723"/>
                      </a:cubicBezTo>
                      <a:cubicBezTo>
                        <a:pt x="6041" y="5306"/>
                        <a:pt x="4832" y="2890"/>
                        <a:pt x="2416" y="474"/>
                      </a:cubicBezTo>
                      <a:lnTo>
                        <a:pt x="2416" y="4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3" name="Freeform 1148"/>
                <p:cNvSpPr/>
                <p:nvPr/>
              </p:nvSpPr>
              <p:spPr>
                <a:xfrm>
                  <a:off x="11506867" y="4522933"/>
                  <a:ext cx="5683" cy="9520"/>
                </a:xfrm>
                <a:custGeom>
                  <a:avLst/>
                  <a:gdLst>
                    <a:gd name="connsiteX0" fmla="*/ 5147 w 5683"/>
                    <a:gd name="connsiteY0" fmla="*/ 9363 h 9520"/>
                    <a:gd name="connsiteX1" fmla="*/ 5147 w 5683"/>
                    <a:gd name="connsiteY1" fmla="*/ 8155 h 9520"/>
                    <a:gd name="connsiteX2" fmla="*/ 3939 w 5683"/>
                    <a:gd name="connsiteY2" fmla="*/ 5739 h 9520"/>
                    <a:gd name="connsiteX3" fmla="*/ 1522 w 5683"/>
                    <a:gd name="connsiteY3" fmla="*/ 906 h 9520"/>
                    <a:gd name="connsiteX4" fmla="*/ 314 w 5683"/>
                    <a:gd name="connsiteY4" fmla="*/ 906 h 9520"/>
                    <a:gd name="connsiteX5" fmla="*/ 5147 w 5683"/>
                    <a:gd name="connsiteY5" fmla="*/ 9363 h 9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83" h="9520">
                      <a:moveTo>
                        <a:pt x="5147" y="9363"/>
                      </a:moveTo>
                      <a:cubicBezTo>
                        <a:pt x="5147" y="9363"/>
                        <a:pt x="6355" y="8155"/>
                        <a:pt x="5147" y="8155"/>
                      </a:cubicBezTo>
                      <a:cubicBezTo>
                        <a:pt x="5147" y="6947"/>
                        <a:pt x="3939" y="6947"/>
                        <a:pt x="3939" y="5739"/>
                      </a:cubicBezTo>
                      <a:cubicBezTo>
                        <a:pt x="2730" y="4531"/>
                        <a:pt x="1522" y="3323"/>
                        <a:pt x="1522" y="906"/>
                      </a:cubicBezTo>
                      <a:cubicBezTo>
                        <a:pt x="1522" y="-302"/>
                        <a:pt x="314" y="-302"/>
                        <a:pt x="314" y="906"/>
                      </a:cubicBezTo>
                      <a:cubicBezTo>
                        <a:pt x="-894" y="4531"/>
                        <a:pt x="1522" y="10571"/>
                        <a:pt x="5147" y="9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4" name="Freeform 1149"/>
                <p:cNvSpPr/>
                <p:nvPr/>
              </p:nvSpPr>
              <p:spPr>
                <a:xfrm>
                  <a:off x="11445869" y="4471890"/>
                  <a:ext cx="21944" cy="15705"/>
                </a:xfrm>
                <a:custGeom>
                  <a:avLst/>
                  <a:gdLst>
                    <a:gd name="connsiteX0" fmla="*/ 20236 w 21944"/>
                    <a:gd name="connsiteY0" fmla="*/ 15705 h 15705"/>
                    <a:gd name="connsiteX1" fmla="*/ 21444 w 21944"/>
                    <a:gd name="connsiteY1" fmla="*/ 13289 h 15705"/>
                    <a:gd name="connsiteX2" fmla="*/ 10571 w 21944"/>
                    <a:gd name="connsiteY2" fmla="*/ 4832 h 15705"/>
                    <a:gd name="connsiteX3" fmla="*/ 906 w 21944"/>
                    <a:gd name="connsiteY3" fmla="*/ 0 h 15705"/>
                    <a:gd name="connsiteX4" fmla="*/ 906 w 21944"/>
                    <a:gd name="connsiteY4" fmla="*/ 1208 h 15705"/>
                    <a:gd name="connsiteX5" fmla="*/ 9363 w 21944"/>
                    <a:gd name="connsiteY5" fmla="*/ 7249 h 15705"/>
                    <a:gd name="connsiteX6" fmla="*/ 20236 w 21944"/>
                    <a:gd name="connsiteY6" fmla="*/ 15705 h 15705"/>
                    <a:gd name="connsiteX7" fmla="*/ 20236 w 21944"/>
                    <a:gd name="connsiteY7" fmla="*/ 15705 h 15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944" h="15705">
                      <a:moveTo>
                        <a:pt x="20236" y="15705"/>
                      </a:moveTo>
                      <a:cubicBezTo>
                        <a:pt x="21444" y="15705"/>
                        <a:pt x="22652" y="14497"/>
                        <a:pt x="21444" y="13289"/>
                      </a:cubicBezTo>
                      <a:cubicBezTo>
                        <a:pt x="19028" y="9665"/>
                        <a:pt x="14195" y="7249"/>
                        <a:pt x="10571" y="4832"/>
                      </a:cubicBezTo>
                      <a:cubicBezTo>
                        <a:pt x="8155" y="2416"/>
                        <a:pt x="4531" y="1208"/>
                        <a:pt x="906" y="0"/>
                      </a:cubicBezTo>
                      <a:cubicBezTo>
                        <a:pt x="-302" y="0"/>
                        <a:pt x="-302" y="1208"/>
                        <a:pt x="906" y="1208"/>
                      </a:cubicBezTo>
                      <a:cubicBezTo>
                        <a:pt x="3322" y="3624"/>
                        <a:pt x="6947" y="6041"/>
                        <a:pt x="9363" y="7249"/>
                      </a:cubicBezTo>
                      <a:cubicBezTo>
                        <a:pt x="12988" y="10873"/>
                        <a:pt x="16612" y="14497"/>
                        <a:pt x="20236" y="15705"/>
                      </a:cubicBezTo>
                      <a:lnTo>
                        <a:pt x="20236" y="1570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5" name="Freeform 1150"/>
                <p:cNvSpPr/>
                <p:nvPr/>
              </p:nvSpPr>
              <p:spPr>
                <a:xfrm>
                  <a:off x="11367039" y="4502801"/>
                  <a:ext cx="4832" cy="6780"/>
                </a:xfrm>
                <a:custGeom>
                  <a:avLst/>
                  <a:gdLst>
                    <a:gd name="connsiteX0" fmla="*/ 3624 w 4832"/>
                    <a:gd name="connsiteY0" fmla="*/ 500 h 6780"/>
                    <a:gd name="connsiteX1" fmla="*/ 0 w 4832"/>
                    <a:gd name="connsiteY1" fmla="*/ 5333 h 6780"/>
                    <a:gd name="connsiteX2" fmla="*/ 0 w 4832"/>
                    <a:gd name="connsiteY2" fmla="*/ 6541 h 6780"/>
                    <a:gd name="connsiteX3" fmla="*/ 4833 w 4832"/>
                    <a:gd name="connsiteY3" fmla="*/ 1708 h 6780"/>
                    <a:gd name="connsiteX4" fmla="*/ 3624 w 4832"/>
                    <a:gd name="connsiteY4" fmla="*/ 500 h 6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6780">
                      <a:moveTo>
                        <a:pt x="3624" y="500"/>
                      </a:moveTo>
                      <a:cubicBezTo>
                        <a:pt x="2416" y="1708"/>
                        <a:pt x="1209" y="2916"/>
                        <a:pt x="0" y="5333"/>
                      </a:cubicBezTo>
                      <a:cubicBezTo>
                        <a:pt x="0" y="5333"/>
                        <a:pt x="0" y="6541"/>
                        <a:pt x="0" y="6541"/>
                      </a:cubicBezTo>
                      <a:cubicBezTo>
                        <a:pt x="2416" y="7749"/>
                        <a:pt x="3624" y="4125"/>
                        <a:pt x="4833" y="1708"/>
                      </a:cubicBezTo>
                      <a:cubicBezTo>
                        <a:pt x="4833" y="500"/>
                        <a:pt x="3624" y="-708"/>
                        <a:pt x="3624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6" name="Freeform 1151"/>
                <p:cNvSpPr/>
                <p:nvPr/>
              </p:nvSpPr>
              <p:spPr>
                <a:xfrm>
                  <a:off x="11358582" y="4511258"/>
                  <a:ext cx="6541" cy="6541"/>
                </a:xfrm>
                <a:custGeom>
                  <a:avLst/>
                  <a:gdLst>
                    <a:gd name="connsiteX0" fmla="*/ 0 w 6541"/>
                    <a:gd name="connsiteY0" fmla="*/ 5333 h 6541"/>
                    <a:gd name="connsiteX1" fmla="*/ 1209 w 6541"/>
                    <a:gd name="connsiteY1" fmla="*/ 6541 h 6541"/>
                    <a:gd name="connsiteX2" fmla="*/ 6041 w 6541"/>
                    <a:gd name="connsiteY2" fmla="*/ 1709 h 6541"/>
                    <a:gd name="connsiteX3" fmla="*/ 4833 w 6541"/>
                    <a:gd name="connsiteY3" fmla="*/ 500 h 6541"/>
                    <a:gd name="connsiteX4" fmla="*/ 0 w 6541"/>
                    <a:gd name="connsiteY4" fmla="*/ 5333 h 6541"/>
                    <a:gd name="connsiteX5" fmla="*/ 0 w 6541"/>
                    <a:gd name="connsiteY5" fmla="*/ 5333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1" h="6541">
                      <a:moveTo>
                        <a:pt x="0" y="5333"/>
                      </a:moveTo>
                      <a:cubicBezTo>
                        <a:pt x="0" y="6541"/>
                        <a:pt x="0" y="6541"/>
                        <a:pt x="1209" y="6541"/>
                      </a:cubicBezTo>
                      <a:cubicBezTo>
                        <a:pt x="3625" y="5333"/>
                        <a:pt x="4833" y="4125"/>
                        <a:pt x="6041" y="1709"/>
                      </a:cubicBezTo>
                      <a:cubicBezTo>
                        <a:pt x="7249" y="500"/>
                        <a:pt x="6041" y="-708"/>
                        <a:pt x="4833" y="500"/>
                      </a:cubicBezTo>
                      <a:cubicBezTo>
                        <a:pt x="3625" y="1709"/>
                        <a:pt x="1209" y="2917"/>
                        <a:pt x="0" y="5333"/>
                      </a:cubicBezTo>
                      <a:lnTo>
                        <a:pt x="0" y="53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7" name="Freeform 1152"/>
                <p:cNvSpPr/>
                <p:nvPr/>
              </p:nvSpPr>
              <p:spPr>
                <a:xfrm>
                  <a:off x="11374959" y="4502094"/>
                  <a:ext cx="4161" cy="6040"/>
                </a:xfrm>
                <a:custGeom>
                  <a:avLst/>
                  <a:gdLst>
                    <a:gd name="connsiteX0" fmla="*/ 537 w 4161"/>
                    <a:gd name="connsiteY0" fmla="*/ 6041 h 6040"/>
                    <a:gd name="connsiteX1" fmla="*/ 4161 w 4161"/>
                    <a:gd name="connsiteY1" fmla="*/ 1208 h 6040"/>
                    <a:gd name="connsiteX2" fmla="*/ 2953 w 4161"/>
                    <a:gd name="connsiteY2" fmla="*/ 0 h 6040"/>
                    <a:gd name="connsiteX3" fmla="*/ 537 w 4161"/>
                    <a:gd name="connsiteY3" fmla="*/ 6041 h 6040"/>
                    <a:gd name="connsiteX4" fmla="*/ 537 w 4161"/>
                    <a:gd name="connsiteY4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1" h="6040">
                      <a:moveTo>
                        <a:pt x="537" y="6041"/>
                      </a:moveTo>
                      <a:cubicBezTo>
                        <a:pt x="1745" y="4832"/>
                        <a:pt x="2953" y="3624"/>
                        <a:pt x="4161" y="1208"/>
                      </a:cubicBezTo>
                      <a:cubicBezTo>
                        <a:pt x="4161" y="1208"/>
                        <a:pt x="4161" y="0"/>
                        <a:pt x="2953" y="0"/>
                      </a:cubicBezTo>
                      <a:cubicBezTo>
                        <a:pt x="1745" y="1208"/>
                        <a:pt x="537" y="2416"/>
                        <a:pt x="537" y="6041"/>
                      </a:cubicBezTo>
                      <a:cubicBezTo>
                        <a:pt x="-671" y="6041"/>
                        <a:pt x="537" y="6041"/>
                        <a:pt x="537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8" name="Freeform 1153"/>
                <p:cNvSpPr/>
                <p:nvPr/>
              </p:nvSpPr>
              <p:spPr>
                <a:xfrm>
                  <a:off x="11362207" y="4511429"/>
                  <a:ext cx="9993" cy="9994"/>
                </a:xfrm>
                <a:custGeom>
                  <a:avLst/>
                  <a:gdLst>
                    <a:gd name="connsiteX0" fmla="*/ 9665 w 9993"/>
                    <a:gd name="connsiteY0" fmla="*/ 2746 h 9994"/>
                    <a:gd name="connsiteX1" fmla="*/ 7248 w 9993"/>
                    <a:gd name="connsiteY1" fmla="*/ 329 h 9994"/>
                    <a:gd name="connsiteX2" fmla="*/ 3624 w 9993"/>
                    <a:gd name="connsiteY2" fmla="*/ 5162 h 9994"/>
                    <a:gd name="connsiteX3" fmla="*/ 0 w 9993"/>
                    <a:gd name="connsiteY3" fmla="*/ 8786 h 9994"/>
                    <a:gd name="connsiteX4" fmla="*/ 1208 w 9993"/>
                    <a:gd name="connsiteY4" fmla="*/ 9994 h 9994"/>
                    <a:gd name="connsiteX5" fmla="*/ 6041 w 9993"/>
                    <a:gd name="connsiteY5" fmla="*/ 6370 h 9994"/>
                    <a:gd name="connsiteX6" fmla="*/ 9665 w 9993"/>
                    <a:gd name="connsiteY6" fmla="*/ 2746 h 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93" h="9994">
                      <a:moveTo>
                        <a:pt x="9665" y="2746"/>
                      </a:moveTo>
                      <a:cubicBezTo>
                        <a:pt x="10873" y="1537"/>
                        <a:pt x="8456" y="-879"/>
                        <a:pt x="7248" y="329"/>
                      </a:cubicBezTo>
                      <a:cubicBezTo>
                        <a:pt x="6041" y="1537"/>
                        <a:pt x="4832" y="3954"/>
                        <a:pt x="3624" y="5162"/>
                      </a:cubicBezTo>
                      <a:cubicBezTo>
                        <a:pt x="2416" y="6370"/>
                        <a:pt x="1208" y="7578"/>
                        <a:pt x="0" y="8786"/>
                      </a:cubicBezTo>
                      <a:cubicBezTo>
                        <a:pt x="0" y="9994"/>
                        <a:pt x="0" y="9994"/>
                        <a:pt x="1208" y="9994"/>
                      </a:cubicBezTo>
                      <a:cubicBezTo>
                        <a:pt x="2416" y="9994"/>
                        <a:pt x="3624" y="7578"/>
                        <a:pt x="6041" y="6370"/>
                      </a:cubicBezTo>
                      <a:cubicBezTo>
                        <a:pt x="7248" y="6370"/>
                        <a:pt x="8456" y="3954"/>
                        <a:pt x="9665" y="27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9" name="Freeform 1154"/>
                <p:cNvSpPr/>
                <p:nvPr/>
              </p:nvSpPr>
              <p:spPr>
                <a:xfrm>
                  <a:off x="11363415" y="4492428"/>
                  <a:ext cx="6040" cy="6541"/>
                </a:xfrm>
                <a:custGeom>
                  <a:avLst/>
                  <a:gdLst>
                    <a:gd name="connsiteX0" fmla="*/ 4833 w 6040"/>
                    <a:gd name="connsiteY0" fmla="*/ 0 h 6541"/>
                    <a:gd name="connsiteX1" fmla="*/ 0 w 6040"/>
                    <a:gd name="connsiteY1" fmla="*/ 4833 h 6541"/>
                    <a:gd name="connsiteX2" fmla="*/ 1208 w 6040"/>
                    <a:gd name="connsiteY2" fmla="*/ 6041 h 6541"/>
                    <a:gd name="connsiteX3" fmla="*/ 6041 w 6040"/>
                    <a:gd name="connsiteY3" fmla="*/ 1208 h 6541"/>
                    <a:gd name="connsiteX4" fmla="*/ 4833 w 6040"/>
                    <a:gd name="connsiteY4" fmla="*/ 0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6541">
                      <a:moveTo>
                        <a:pt x="4833" y="0"/>
                      </a:moveTo>
                      <a:cubicBezTo>
                        <a:pt x="3624" y="1208"/>
                        <a:pt x="1208" y="2416"/>
                        <a:pt x="0" y="4833"/>
                      </a:cubicBezTo>
                      <a:cubicBezTo>
                        <a:pt x="0" y="6041"/>
                        <a:pt x="0" y="7249"/>
                        <a:pt x="1208" y="6041"/>
                      </a:cubicBezTo>
                      <a:cubicBezTo>
                        <a:pt x="3624" y="6041"/>
                        <a:pt x="4833" y="3625"/>
                        <a:pt x="6041" y="1208"/>
                      </a:cubicBezTo>
                      <a:cubicBezTo>
                        <a:pt x="6041" y="1208"/>
                        <a:pt x="6041" y="0"/>
                        <a:pt x="48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0" name="Freeform 1155"/>
                <p:cNvSpPr/>
                <p:nvPr/>
              </p:nvSpPr>
              <p:spPr>
                <a:xfrm>
                  <a:off x="11370468" y="4563837"/>
                  <a:ext cx="2807" cy="4289"/>
                </a:xfrm>
                <a:custGeom>
                  <a:avLst/>
                  <a:gdLst>
                    <a:gd name="connsiteX0" fmla="*/ 2612 w 2807"/>
                    <a:gd name="connsiteY0" fmla="*/ 2287 h 4289"/>
                    <a:gd name="connsiteX1" fmla="*/ 195 w 2807"/>
                    <a:gd name="connsiteY1" fmla="*/ 2287 h 4289"/>
                    <a:gd name="connsiteX2" fmla="*/ 195 w 2807"/>
                    <a:gd name="connsiteY2" fmla="*/ 3496 h 4289"/>
                    <a:gd name="connsiteX3" fmla="*/ 2612 w 2807"/>
                    <a:gd name="connsiteY3" fmla="*/ 2287 h 4289"/>
                    <a:gd name="connsiteX4" fmla="*/ 2612 w 2807"/>
                    <a:gd name="connsiteY4" fmla="*/ 2287 h 4289"/>
                    <a:gd name="connsiteX5" fmla="*/ 2612 w 2807"/>
                    <a:gd name="connsiteY5" fmla="*/ 2287 h 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07" h="4289">
                      <a:moveTo>
                        <a:pt x="2612" y="2287"/>
                      </a:moveTo>
                      <a:cubicBezTo>
                        <a:pt x="3820" y="-129"/>
                        <a:pt x="-1012" y="-1337"/>
                        <a:pt x="195" y="2287"/>
                      </a:cubicBezTo>
                      <a:cubicBezTo>
                        <a:pt x="195" y="2287"/>
                        <a:pt x="195" y="2287"/>
                        <a:pt x="195" y="3496"/>
                      </a:cubicBezTo>
                      <a:cubicBezTo>
                        <a:pt x="195" y="4704"/>
                        <a:pt x="1404" y="4704"/>
                        <a:pt x="2612" y="2287"/>
                      </a:cubicBezTo>
                      <a:cubicBezTo>
                        <a:pt x="2612" y="3496"/>
                        <a:pt x="2612" y="3496"/>
                        <a:pt x="2612" y="2287"/>
                      </a:cubicBezTo>
                      <a:lnTo>
                        <a:pt x="2612" y="228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1" name="Freeform 1156"/>
                <p:cNvSpPr/>
                <p:nvPr/>
              </p:nvSpPr>
              <p:spPr>
                <a:xfrm>
                  <a:off x="11374288" y="4559583"/>
                  <a:ext cx="3624" cy="4625"/>
                </a:xfrm>
                <a:custGeom>
                  <a:avLst/>
                  <a:gdLst>
                    <a:gd name="connsiteX0" fmla="*/ 1208 w 3624"/>
                    <a:gd name="connsiteY0" fmla="*/ 500 h 4625"/>
                    <a:gd name="connsiteX1" fmla="*/ 0 w 3624"/>
                    <a:gd name="connsiteY1" fmla="*/ 2917 h 4625"/>
                    <a:gd name="connsiteX2" fmla="*/ 2416 w 3624"/>
                    <a:gd name="connsiteY2" fmla="*/ 4125 h 4625"/>
                    <a:gd name="connsiteX3" fmla="*/ 3624 w 3624"/>
                    <a:gd name="connsiteY3" fmla="*/ 1709 h 4625"/>
                    <a:gd name="connsiteX4" fmla="*/ 1208 w 3624"/>
                    <a:gd name="connsiteY4" fmla="*/ 500 h 4625"/>
                    <a:gd name="connsiteX5" fmla="*/ 1208 w 3624"/>
                    <a:gd name="connsiteY5" fmla="*/ 500 h 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4625">
                      <a:moveTo>
                        <a:pt x="1208" y="500"/>
                      </a:moveTo>
                      <a:cubicBezTo>
                        <a:pt x="0" y="1709"/>
                        <a:pt x="0" y="1709"/>
                        <a:pt x="0" y="2917"/>
                      </a:cubicBezTo>
                      <a:cubicBezTo>
                        <a:pt x="0" y="4125"/>
                        <a:pt x="1208" y="5333"/>
                        <a:pt x="2416" y="4125"/>
                      </a:cubicBezTo>
                      <a:cubicBezTo>
                        <a:pt x="2416" y="2917"/>
                        <a:pt x="3624" y="2917"/>
                        <a:pt x="3624" y="1709"/>
                      </a:cubicBezTo>
                      <a:cubicBezTo>
                        <a:pt x="3624" y="500"/>
                        <a:pt x="2416" y="-708"/>
                        <a:pt x="1208" y="500"/>
                      </a:cubicBezTo>
                      <a:lnTo>
                        <a:pt x="1208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2" name="Freeform 1157"/>
                <p:cNvSpPr/>
                <p:nvPr/>
              </p:nvSpPr>
              <p:spPr>
                <a:xfrm>
                  <a:off x="11432278" y="4332050"/>
                  <a:ext cx="3138" cy="7852"/>
                </a:xfrm>
                <a:custGeom>
                  <a:avLst/>
                  <a:gdLst>
                    <a:gd name="connsiteX0" fmla="*/ 0 w 3138"/>
                    <a:gd name="connsiteY0" fmla="*/ 6947 h 7852"/>
                    <a:gd name="connsiteX1" fmla="*/ 0 w 3138"/>
                    <a:gd name="connsiteY1" fmla="*/ 6947 h 7852"/>
                    <a:gd name="connsiteX2" fmla="*/ 2416 w 3138"/>
                    <a:gd name="connsiteY2" fmla="*/ 906 h 7852"/>
                    <a:gd name="connsiteX3" fmla="*/ 1208 w 3138"/>
                    <a:gd name="connsiteY3" fmla="*/ 906 h 7852"/>
                    <a:gd name="connsiteX4" fmla="*/ 0 w 3138"/>
                    <a:gd name="connsiteY4" fmla="*/ 6947 h 7852"/>
                    <a:gd name="connsiteX5" fmla="*/ 0 w 3138"/>
                    <a:gd name="connsiteY5" fmla="*/ 6947 h 7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38" h="7852">
                      <a:moveTo>
                        <a:pt x="0" y="6947"/>
                      </a:moveTo>
                      <a:cubicBezTo>
                        <a:pt x="0" y="8155"/>
                        <a:pt x="1208" y="8155"/>
                        <a:pt x="0" y="6947"/>
                      </a:cubicBezTo>
                      <a:cubicBezTo>
                        <a:pt x="3624" y="5739"/>
                        <a:pt x="3624" y="3322"/>
                        <a:pt x="2416" y="906"/>
                      </a:cubicBezTo>
                      <a:cubicBezTo>
                        <a:pt x="2416" y="-302"/>
                        <a:pt x="1208" y="-302"/>
                        <a:pt x="1208" y="906"/>
                      </a:cubicBezTo>
                      <a:cubicBezTo>
                        <a:pt x="0" y="2114"/>
                        <a:pt x="0" y="4530"/>
                        <a:pt x="0" y="6947"/>
                      </a:cubicBezTo>
                      <a:lnTo>
                        <a:pt x="0" y="694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3" name="Freeform 1158"/>
                <p:cNvSpPr/>
                <p:nvPr/>
              </p:nvSpPr>
              <p:spPr>
                <a:xfrm>
                  <a:off x="11437110" y="4372324"/>
                  <a:ext cx="4832" cy="5654"/>
                </a:xfrm>
                <a:custGeom>
                  <a:avLst/>
                  <a:gdLst>
                    <a:gd name="connsiteX0" fmla="*/ 4833 w 4832"/>
                    <a:gd name="connsiteY0" fmla="*/ 1709 h 5654"/>
                    <a:gd name="connsiteX1" fmla="*/ 2416 w 4832"/>
                    <a:gd name="connsiteY1" fmla="*/ 500 h 5654"/>
                    <a:gd name="connsiteX2" fmla="*/ 0 w 4832"/>
                    <a:gd name="connsiteY2" fmla="*/ 4125 h 5654"/>
                    <a:gd name="connsiteX3" fmla="*/ 1209 w 4832"/>
                    <a:gd name="connsiteY3" fmla="*/ 5333 h 5654"/>
                    <a:gd name="connsiteX4" fmla="*/ 4833 w 4832"/>
                    <a:gd name="connsiteY4" fmla="*/ 1709 h 5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5654">
                      <a:moveTo>
                        <a:pt x="4833" y="1709"/>
                      </a:moveTo>
                      <a:cubicBezTo>
                        <a:pt x="4833" y="500"/>
                        <a:pt x="3625" y="-708"/>
                        <a:pt x="2416" y="500"/>
                      </a:cubicBezTo>
                      <a:cubicBezTo>
                        <a:pt x="1209" y="1709"/>
                        <a:pt x="0" y="2917"/>
                        <a:pt x="0" y="4125"/>
                      </a:cubicBezTo>
                      <a:cubicBezTo>
                        <a:pt x="0" y="4125"/>
                        <a:pt x="0" y="5333"/>
                        <a:pt x="1209" y="5333"/>
                      </a:cubicBezTo>
                      <a:cubicBezTo>
                        <a:pt x="3625" y="6541"/>
                        <a:pt x="3625" y="4125"/>
                        <a:pt x="4833" y="17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4" name="Freeform 1159"/>
                <p:cNvSpPr/>
                <p:nvPr/>
              </p:nvSpPr>
              <p:spPr>
                <a:xfrm>
                  <a:off x="11417780" y="4268425"/>
                  <a:ext cx="4530" cy="8286"/>
                </a:xfrm>
                <a:custGeom>
                  <a:avLst/>
                  <a:gdLst>
                    <a:gd name="connsiteX0" fmla="*/ 3624 w 4530"/>
                    <a:gd name="connsiteY0" fmla="*/ 7749 h 8286"/>
                    <a:gd name="connsiteX1" fmla="*/ 3624 w 4530"/>
                    <a:gd name="connsiteY1" fmla="*/ 7749 h 8286"/>
                    <a:gd name="connsiteX2" fmla="*/ 1208 w 4530"/>
                    <a:gd name="connsiteY2" fmla="*/ 500 h 8286"/>
                    <a:gd name="connsiteX3" fmla="*/ 0 w 4530"/>
                    <a:gd name="connsiteY3" fmla="*/ 1708 h 8286"/>
                    <a:gd name="connsiteX4" fmla="*/ 3624 w 4530"/>
                    <a:gd name="connsiteY4" fmla="*/ 7749 h 8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" h="8286">
                      <a:moveTo>
                        <a:pt x="3624" y="7749"/>
                      </a:moveTo>
                      <a:cubicBezTo>
                        <a:pt x="4833" y="8957"/>
                        <a:pt x="4833" y="7749"/>
                        <a:pt x="3624" y="7749"/>
                      </a:cubicBezTo>
                      <a:cubicBezTo>
                        <a:pt x="3624" y="4125"/>
                        <a:pt x="2416" y="2917"/>
                        <a:pt x="1208" y="500"/>
                      </a:cubicBezTo>
                      <a:cubicBezTo>
                        <a:pt x="0" y="-708"/>
                        <a:pt x="0" y="500"/>
                        <a:pt x="0" y="1708"/>
                      </a:cubicBezTo>
                      <a:cubicBezTo>
                        <a:pt x="1208" y="5333"/>
                        <a:pt x="2416" y="6541"/>
                        <a:pt x="3624" y="7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5" name="Freeform 1160"/>
                <p:cNvSpPr/>
                <p:nvPr/>
              </p:nvSpPr>
              <p:spPr>
                <a:xfrm>
                  <a:off x="11422613" y="4276882"/>
                  <a:ext cx="9664" cy="22746"/>
                </a:xfrm>
                <a:custGeom>
                  <a:avLst/>
                  <a:gdLst>
                    <a:gd name="connsiteX0" fmla="*/ 9665 w 9664"/>
                    <a:gd name="connsiteY0" fmla="*/ 21039 h 22746"/>
                    <a:gd name="connsiteX1" fmla="*/ 7248 w 9664"/>
                    <a:gd name="connsiteY1" fmla="*/ 11373 h 22746"/>
                    <a:gd name="connsiteX2" fmla="*/ 1208 w 9664"/>
                    <a:gd name="connsiteY2" fmla="*/ 500 h 22746"/>
                    <a:gd name="connsiteX3" fmla="*/ 0 w 9664"/>
                    <a:gd name="connsiteY3" fmla="*/ 1709 h 22746"/>
                    <a:gd name="connsiteX4" fmla="*/ 4832 w 9664"/>
                    <a:gd name="connsiteY4" fmla="*/ 12582 h 22746"/>
                    <a:gd name="connsiteX5" fmla="*/ 8456 w 9664"/>
                    <a:gd name="connsiteY5" fmla="*/ 22247 h 22746"/>
                    <a:gd name="connsiteX6" fmla="*/ 9665 w 9664"/>
                    <a:gd name="connsiteY6" fmla="*/ 21039 h 22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4" h="22746">
                      <a:moveTo>
                        <a:pt x="9665" y="21039"/>
                      </a:moveTo>
                      <a:cubicBezTo>
                        <a:pt x="9665" y="17414"/>
                        <a:pt x="8456" y="14998"/>
                        <a:pt x="7248" y="11373"/>
                      </a:cubicBezTo>
                      <a:cubicBezTo>
                        <a:pt x="6041" y="6541"/>
                        <a:pt x="3624" y="4125"/>
                        <a:pt x="1208" y="500"/>
                      </a:cubicBezTo>
                      <a:cubicBezTo>
                        <a:pt x="0" y="-708"/>
                        <a:pt x="0" y="500"/>
                        <a:pt x="0" y="1709"/>
                      </a:cubicBezTo>
                      <a:cubicBezTo>
                        <a:pt x="1208" y="5333"/>
                        <a:pt x="2416" y="8957"/>
                        <a:pt x="4832" y="12582"/>
                      </a:cubicBezTo>
                      <a:cubicBezTo>
                        <a:pt x="6041" y="16206"/>
                        <a:pt x="6041" y="19830"/>
                        <a:pt x="8456" y="22247"/>
                      </a:cubicBezTo>
                      <a:cubicBezTo>
                        <a:pt x="7248" y="23455"/>
                        <a:pt x="9665" y="22247"/>
                        <a:pt x="9665" y="2103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6" name="Freeform 1161"/>
                <p:cNvSpPr/>
                <p:nvPr/>
              </p:nvSpPr>
              <p:spPr>
                <a:xfrm>
                  <a:off x="11424492" y="4272550"/>
                  <a:ext cx="7785" cy="10873"/>
                </a:xfrm>
                <a:custGeom>
                  <a:avLst/>
                  <a:gdLst>
                    <a:gd name="connsiteX0" fmla="*/ 6577 w 7785"/>
                    <a:gd name="connsiteY0" fmla="*/ 10873 h 10873"/>
                    <a:gd name="connsiteX1" fmla="*/ 7786 w 7785"/>
                    <a:gd name="connsiteY1" fmla="*/ 9665 h 10873"/>
                    <a:gd name="connsiteX2" fmla="*/ 537 w 7785"/>
                    <a:gd name="connsiteY2" fmla="*/ 0 h 10873"/>
                    <a:gd name="connsiteX3" fmla="*/ 537 w 7785"/>
                    <a:gd name="connsiteY3" fmla="*/ 1208 h 10873"/>
                    <a:gd name="connsiteX4" fmla="*/ 2953 w 7785"/>
                    <a:gd name="connsiteY4" fmla="*/ 6041 h 10873"/>
                    <a:gd name="connsiteX5" fmla="*/ 6577 w 7785"/>
                    <a:gd name="connsiteY5" fmla="*/ 10873 h 10873"/>
                    <a:gd name="connsiteX6" fmla="*/ 6577 w 7785"/>
                    <a:gd name="connsiteY6" fmla="*/ 10873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85" h="10873">
                      <a:moveTo>
                        <a:pt x="6577" y="10873"/>
                      </a:moveTo>
                      <a:cubicBezTo>
                        <a:pt x="6577" y="10873"/>
                        <a:pt x="7786" y="10873"/>
                        <a:pt x="7786" y="9665"/>
                      </a:cubicBezTo>
                      <a:cubicBezTo>
                        <a:pt x="7786" y="6041"/>
                        <a:pt x="4162" y="1208"/>
                        <a:pt x="537" y="0"/>
                      </a:cubicBezTo>
                      <a:cubicBezTo>
                        <a:pt x="537" y="0"/>
                        <a:pt x="-671" y="0"/>
                        <a:pt x="537" y="1208"/>
                      </a:cubicBezTo>
                      <a:cubicBezTo>
                        <a:pt x="1745" y="2416"/>
                        <a:pt x="2953" y="4832"/>
                        <a:pt x="2953" y="6041"/>
                      </a:cubicBezTo>
                      <a:cubicBezTo>
                        <a:pt x="4162" y="7249"/>
                        <a:pt x="5370" y="9665"/>
                        <a:pt x="6577" y="10873"/>
                      </a:cubicBezTo>
                      <a:lnTo>
                        <a:pt x="6577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7" name="Freeform 1162"/>
                <p:cNvSpPr/>
                <p:nvPr/>
              </p:nvSpPr>
              <p:spPr>
                <a:xfrm>
                  <a:off x="11406569" y="4279299"/>
                  <a:ext cx="4499" cy="13789"/>
                </a:xfrm>
                <a:custGeom>
                  <a:avLst/>
                  <a:gdLst>
                    <a:gd name="connsiteX0" fmla="*/ 3963 w 4499"/>
                    <a:gd name="connsiteY0" fmla="*/ 7749 h 13789"/>
                    <a:gd name="connsiteX1" fmla="*/ 1547 w 4499"/>
                    <a:gd name="connsiteY1" fmla="*/ 500 h 13789"/>
                    <a:gd name="connsiteX2" fmla="*/ 338 w 4499"/>
                    <a:gd name="connsiteY2" fmla="*/ 1708 h 13789"/>
                    <a:gd name="connsiteX3" fmla="*/ 1547 w 4499"/>
                    <a:gd name="connsiteY3" fmla="*/ 8957 h 13789"/>
                    <a:gd name="connsiteX4" fmla="*/ 2755 w 4499"/>
                    <a:gd name="connsiteY4" fmla="*/ 13790 h 13789"/>
                    <a:gd name="connsiteX5" fmla="*/ 3963 w 4499"/>
                    <a:gd name="connsiteY5" fmla="*/ 13790 h 13789"/>
                    <a:gd name="connsiteX6" fmla="*/ 3963 w 4499"/>
                    <a:gd name="connsiteY6" fmla="*/ 7749 h 1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99" h="13789">
                      <a:moveTo>
                        <a:pt x="3963" y="7749"/>
                      </a:moveTo>
                      <a:cubicBezTo>
                        <a:pt x="2755" y="5333"/>
                        <a:pt x="2755" y="2916"/>
                        <a:pt x="1547" y="500"/>
                      </a:cubicBezTo>
                      <a:cubicBezTo>
                        <a:pt x="1547" y="-708"/>
                        <a:pt x="-870" y="500"/>
                        <a:pt x="338" y="1708"/>
                      </a:cubicBezTo>
                      <a:cubicBezTo>
                        <a:pt x="1547" y="4125"/>
                        <a:pt x="1547" y="6541"/>
                        <a:pt x="1547" y="8957"/>
                      </a:cubicBezTo>
                      <a:cubicBezTo>
                        <a:pt x="1547" y="11373"/>
                        <a:pt x="1547" y="12582"/>
                        <a:pt x="2755" y="13790"/>
                      </a:cubicBezTo>
                      <a:cubicBezTo>
                        <a:pt x="2755" y="13790"/>
                        <a:pt x="3963" y="13790"/>
                        <a:pt x="3963" y="13790"/>
                      </a:cubicBezTo>
                      <a:cubicBezTo>
                        <a:pt x="5171" y="11373"/>
                        <a:pt x="3963" y="10165"/>
                        <a:pt x="3963" y="7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8" name="Freeform 1163"/>
                <p:cNvSpPr/>
                <p:nvPr/>
              </p:nvSpPr>
              <p:spPr>
                <a:xfrm>
                  <a:off x="11403585" y="4290974"/>
                  <a:ext cx="2416" cy="6946"/>
                </a:xfrm>
                <a:custGeom>
                  <a:avLst/>
                  <a:gdLst>
                    <a:gd name="connsiteX0" fmla="*/ 906 w 2416"/>
                    <a:gd name="connsiteY0" fmla="*/ 6947 h 6946"/>
                    <a:gd name="connsiteX1" fmla="*/ 906 w 2416"/>
                    <a:gd name="connsiteY1" fmla="*/ 6947 h 6946"/>
                    <a:gd name="connsiteX2" fmla="*/ 2114 w 2416"/>
                    <a:gd name="connsiteY2" fmla="*/ 906 h 6946"/>
                    <a:gd name="connsiteX3" fmla="*/ 906 w 2416"/>
                    <a:gd name="connsiteY3" fmla="*/ 906 h 6946"/>
                    <a:gd name="connsiteX4" fmla="*/ 906 w 2416"/>
                    <a:gd name="connsiteY4" fmla="*/ 6947 h 6946"/>
                    <a:gd name="connsiteX5" fmla="*/ 906 w 2416"/>
                    <a:gd name="connsiteY5" fmla="*/ 6947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6" h="6946">
                      <a:moveTo>
                        <a:pt x="906" y="6947"/>
                      </a:moveTo>
                      <a:cubicBezTo>
                        <a:pt x="906" y="6947"/>
                        <a:pt x="2114" y="6947"/>
                        <a:pt x="906" y="6947"/>
                      </a:cubicBezTo>
                      <a:cubicBezTo>
                        <a:pt x="3322" y="5739"/>
                        <a:pt x="2114" y="3322"/>
                        <a:pt x="2114" y="906"/>
                      </a:cubicBezTo>
                      <a:cubicBezTo>
                        <a:pt x="2114" y="-302"/>
                        <a:pt x="906" y="-302"/>
                        <a:pt x="906" y="906"/>
                      </a:cubicBezTo>
                      <a:cubicBezTo>
                        <a:pt x="-302" y="3322"/>
                        <a:pt x="-302" y="5739"/>
                        <a:pt x="906" y="6947"/>
                      </a:cubicBezTo>
                      <a:lnTo>
                        <a:pt x="906" y="694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9" name="Freeform 1164"/>
                <p:cNvSpPr/>
                <p:nvPr/>
              </p:nvSpPr>
              <p:spPr>
                <a:xfrm>
                  <a:off x="11409323" y="4294296"/>
                  <a:ext cx="5492" cy="48324"/>
                </a:xfrm>
                <a:custGeom>
                  <a:avLst/>
                  <a:gdLst>
                    <a:gd name="connsiteX0" fmla="*/ 0 w 5492"/>
                    <a:gd name="connsiteY0" fmla="*/ 1208 h 48324"/>
                    <a:gd name="connsiteX1" fmla="*/ 3624 w 5492"/>
                    <a:gd name="connsiteY1" fmla="*/ 19330 h 48324"/>
                    <a:gd name="connsiteX2" fmla="*/ 1209 w 5492"/>
                    <a:gd name="connsiteY2" fmla="*/ 47117 h 48324"/>
                    <a:gd name="connsiteX3" fmla="*/ 2416 w 5492"/>
                    <a:gd name="connsiteY3" fmla="*/ 48325 h 48324"/>
                    <a:gd name="connsiteX4" fmla="*/ 1209 w 5492"/>
                    <a:gd name="connsiteY4" fmla="*/ 0 h 48324"/>
                    <a:gd name="connsiteX5" fmla="*/ 0 w 5492"/>
                    <a:gd name="connsiteY5" fmla="*/ 1208 h 4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92" h="48324">
                      <a:moveTo>
                        <a:pt x="0" y="1208"/>
                      </a:moveTo>
                      <a:cubicBezTo>
                        <a:pt x="1209" y="7249"/>
                        <a:pt x="2416" y="13289"/>
                        <a:pt x="3624" y="19330"/>
                      </a:cubicBezTo>
                      <a:cubicBezTo>
                        <a:pt x="4833" y="28995"/>
                        <a:pt x="2416" y="37452"/>
                        <a:pt x="1209" y="47117"/>
                      </a:cubicBezTo>
                      <a:cubicBezTo>
                        <a:pt x="1209" y="48325"/>
                        <a:pt x="2416" y="48325"/>
                        <a:pt x="2416" y="48325"/>
                      </a:cubicBezTo>
                      <a:cubicBezTo>
                        <a:pt x="7249" y="35035"/>
                        <a:pt x="6041" y="13289"/>
                        <a:pt x="1209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0" name="Freeform 1165"/>
                <p:cNvSpPr/>
                <p:nvPr/>
              </p:nvSpPr>
              <p:spPr>
                <a:xfrm>
                  <a:off x="11405699" y="4301847"/>
                  <a:ext cx="2416" cy="3322"/>
                </a:xfrm>
                <a:custGeom>
                  <a:avLst/>
                  <a:gdLst>
                    <a:gd name="connsiteX0" fmla="*/ 0 w 2416"/>
                    <a:gd name="connsiteY0" fmla="*/ 906 h 3322"/>
                    <a:gd name="connsiteX1" fmla="*/ 1208 w 2416"/>
                    <a:gd name="connsiteY1" fmla="*/ 3322 h 3322"/>
                    <a:gd name="connsiteX2" fmla="*/ 2416 w 2416"/>
                    <a:gd name="connsiteY2" fmla="*/ 3322 h 3322"/>
                    <a:gd name="connsiteX3" fmla="*/ 1208 w 2416"/>
                    <a:gd name="connsiteY3" fmla="*/ 906 h 3322"/>
                    <a:gd name="connsiteX4" fmla="*/ 0 w 2416"/>
                    <a:gd name="connsiteY4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3322">
                      <a:moveTo>
                        <a:pt x="0" y="906"/>
                      </a:moveTo>
                      <a:cubicBezTo>
                        <a:pt x="0" y="2114"/>
                        <a:pt x="0" y="3322"/>
                        <a:pt x="1208" y="3322"/>
                      </a:cubicBezTo>
                      <a:cubicBezTo>
                        <a:pt x="1208" y="3322"/>
                        <a:pt x="2416" y="3322"/>
                        <a:pt x="2416" y="3322"/>
                      </a:cubicBezTo>
                      <a:cubicBezTo>
                        <a:pt x="2416" y="2114"/>
                        <a:pt x="2416" y="906"/>
                        <a:pt x="1208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1" name="Freeform 1166"/>
                <p:cNvSpPr/>
                <p:nvPr/>
              </p:nvSpPr>
              <p:spPr>
                <a:xfrm>
                  <a:off x="11401574" y="4301358"/>
                  <a:ext cx="3950" cy="7435"/>
                </a:xfrm>
                <a:custGeom>
                  <a:avLst/>
                  <a:gdLst>
                    <a:gd name="connsiteX0" fmla="*/ 501 w 3950"/>
                    <a:gd name="connsiteY0" fmla="*/ 1395 h 7435"/>
                    <a:gd name="connsiteX1" fmla="*/ 1708 w 3950"/>
                    <a:gd name="connsiteY1" fmla="*/ 7436 h 7435"/>
                    <a:gd name="connsiteX2" fmla="*/ 2917 w 3950"/>
                    <a:gd name="connsiteY2" fmla="*/ 7436 h 7435"/>
                    <a:gd name="connsiteX3" fmla="*/ 1708 w 3950"/>
                    <a:gd name="connsiteY3" fmla="*/ 1395 h 7435"/>
                    <a:gd name="connsiteX4" fmla="*/ 501 w 3950"/>
                    <a:gd name="connsiteY4" fmla="*/ 1395 h 7435"/>
                    <a:gd name="connsiteX5" fmla="*/ 501 w 3950"/>
                    <a:gd name="connsiteY5" fmla="*/ 1395 h 7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0" h="7435">
                      <a:moveTo>
                        <a:pt x="501" y="1395"/>
                      </a:moveTo>
                      <a:cubicBezTo>
                        <a:pt x="501" y="2603"/>
                        <a:pt x="501" y="6228"/>
                        <a:pt x="1708" y="7436"/>
                      </a:cubicBezTo>
                      <a:cubicBezTo>
                        <a:pt x="1708" y="7436"/>
                        <a:pt x="1708" y="7436"/>
                        <a:pt x="2917" y="7436"/>
                      </a:cubicBezTo>
                      <a:cubicBezTo>
                        <a:pt x="5333" y="6228"/>
                        <a:pt x="2917" y="2603"/>
                        <a:pt x="1708" y="1395"/>
                      </a:cubicBezTo>
                      <a:cubicBezTo>
                        <a:pt x="501" y="-1021"/>
                        <a:pt x="-708" y="187"/>
                        <a:pt x="501" y="1395"/>
                      </a:cubicBezTo>
                      <a:lnTo>
                        <a:pt x="501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2" name="Freeform 1167"/>
                <p:cNvSpPr/>
                <p:nvPr/>
              </p:nvSpPr>
              <p:spPr>
                <a:xfrm>
                  <a:off x="11396742" y="4312089"/>
                  <a:ext cx="3416" cy="8115"/>
                </a:xfrm>
                <a:custGeom>
                  <a:avLst/>
                  <a:gdLst>
                    <a:gd name="connsiteX0" fmla="*/ 1709 w 3416"/>
                    <a:gd name="connsiteY0" fmla="*/ 329 h 8115"/>
                    <a:gd name="connsiteX1" fmla="*/ 500 w 3416"/>
                    <a:gd name="connsiteY1" fmla="*/ 2746 h 8115"/>
                    <a:gd name="connsiteX2" fmla="*/ 1709 w 3416"/>
                    <a:gd name="connsiteY2" fmla="*/ 7578 h 8115"/>
                    <a:gd name="connsiteX3" fmla="*/ 2917 w 3416"/>
                    <a:gd name="connsiteY3" fmla="*/ 7578 h 8115"/>
                    <a:gd name="connsiteX4" fmla="*/ 1709 w 3416"/>
                    <a:gd name="connsiteY4" fmla="*/ 329 h 8115"/>
                    <a:gd name="connsiteX5" fmla="*/ 1709 w 3416"/>
                    <a:gd name="connsiteY5" fmla="*/ 329 h 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16" h="8115">
                      <a:moveTo>
                        <a:pt x="1709" y="329"/>
                      </a:moveTo>
                      <a:cubicBezTo>
                        <a:pt x="500" y="-879"/>
                        <a:pt x="-708" y="1537"/>
                        <a:pt x="500" y="2746"/>
                      </a:cubicBezTo>
                      <a:cubicBezTo>
                        <a:pt x="1709" y="3954"/>
                        <a:pt x="1709" y="5162"/>
                        <a:pt x="1709" y="7578"/>
                      </a:cubicBezTo>
                      <a:cubicBezTo>
                        <a:pt x="1709" y="8786"/>
                        <a:pt x="2917" y="7578"/>
                        <a:pt x="2917" y="7578"/>
                      </a:cubicBezTo>
                      <a:cubicBezTo>
                        <a:pt x="4125" y="5162"/>
                        <a:pt x="2917" y="1537"/>
                        <a:pt x="1709" y="329"/>
                      </a:cubicBezTo>
                      <a:lnTo>
                        <a:pt x="1709" y="3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3" name="Freeform 1168"/>
                <p:cNvSpPr/>
                <p:nvPr/>
              </p:nvSpPr>
              <p:spPr>
                <a:xfrm>
                  <a:off x="11413619" y="4355911"/>
                  <a:ext cx="2953" cy="6040"/>
                </a:xfrm>
                <a:custGeom>
                  <a:avLst/>
                  <a:gdLst>
                    <a:gd name="connsiteX0" fmla="*/ 537 w 2953"/>
                    <a:gd name="connsiteY0" fmla="*/ 0 h 6040"/>
                    <a:gd name="connsiteX1" fmla="*/ 537 w 2953"/>
                    <a:gd name="connsiteY1" fmla="*/ 6041 h 6040"/>
                    <a:gd name="connsiteX2" fmla="*/ 1745 w 2953"/>
                    <a:gd name="connsiteY2" fmla="*/ 6041 h 6040"/>
                    <a:gd name="connsiteX3" fmla="*/ 2954 w 2953"/>
                    <a:gd name="connsiteY3" fmla="*/ 0 h 6040"/>
                    <a:gd name="connsiteX4" fmla="*/ 537 w 2953"/>
                    <a:gd name="connsiteY4" fmla="*/ 0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3" h="6040">
                      <a:moveTo>
                        <a:pt x="537" y="0"/>
                      </a:moveTo>
                      <a:cubicBezTo>
                        <a:pt x="537" y="1208"/>
                        <a:pt x="-671" y="3624"/>
                        <a:pt x="537" y="6041"/>
                      </a:cubicBezTo>
                      <a:cubicBezTo>
                        <a:pt x="537" y="6041"/>
                        <a:pt x="537" y="6041"/>
                        <a:pt x="1745" y="6041"/>
                      </a:cubicBezTo>
                      <a:cubicBezTo>
                        <a:pt x="2954" y="4832"/>
                        <a:pt x="2954" y="2416"/>
                        <a:pt x="2954" y="0"/>
                      </a:cubicBezTo>
                      <a:cubicBezTo>
                        <a:pt x="1745" y="0"/>
                        <a:pt x="537" y="0"/>
                        <a:pt x="5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4" name="Freeform 1169"/>
                <p:cNvSpPr/>
                <p:nvPr/>
              </p:nvSpPr>
              <p:spPr>
                <a:xfrm>
                  <a:off x="11416572" y="4321177"/>
                  <a:ext cx="4161" cy="10570"/>
                </a:xfrm>
                <a:custGeom>
                  <a:avLst/>
                  <a:gdLst>
                    <a:gd name="connsiteX0" fmla="*/ 1208 w 4161"/>
                    <a:gd name="connsiteY0" fmla="*/ 9363 h 10570"/>
                    <a:gd name="connsiteX1" fmla="*/ 2416 w 4161"/>
                    <a:gd name="connsiteY1" fmla="*/ 10571 h 10570"/>
                    <a:gd name="connsiteX2" fmla="*/ 3624 w 4161"/>
                    <a:gd name="connsiteY2" fmla="*/ 9363 h 10570"/>
                    <a:gd name="connsiteX3" fmla="*/ 3624 w 4161"/>
                    <a:gd name="connsiteY3" fmla="*/ 906 h 10570"/>
                    <a:gd name="connsiteX4" fmla="*/ 1208 w 4161"/>
                    <a:gd name="connsiteY4" fmla="*/ 906 h 10570"/>
                    <a:gd name="connsiteX5" fmla="*/ 0 w 4161"/>
                    <a:gd name="connsiteY5" fmla="*/ 8155 h 10570"/>
                    <a:gd name="connsiteX6" fmla="*/ 1208 w 4161"/>
                    <a:gd name="connsiteY6" fmla="*/ 9363 h 10570"/>
                    <a:gd name="connsiteX7" fmla="*/ 1208 w 4161"/>
                    <a:gd name="connsiteY7" fmla="*/ 9363 h 10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10570">
                      <a:moveTo>
                        <a:pt x="1208" y="9363"/>
                      </a:moveTo>
                      <a:cubicBezTo>
                        <a:pt x="1208" y="10571"/>
                        <a:pt x="2416" y="10571"/>
                        <a:pt x="2416" y="10571"/>
                      </a:cubicBezTo>
                      <a:cubicBezTo>
                        <a:pt x="2416" y="10571"/>
                        <a:pt x="3624" y="10571"/>
                        <a:pt x="3624" y="9363"/>
                      </a:cubicBezTo>
                      <a:cubicBezTo>
                        <a:pt x="3624" y="6947"/>
                        <a:pt x="4832" y="3322"/>
                        <a:pt x="3624" y="906"/>
                      </a:cubicBezTo>
                      <a:cubicBezTo>
                        <a:pt x="3624" y="-302"/>
                        <a:pt x="2416" y="-302"/>
                        <a:pt x="1208" y="906"/>
                      </a:cubicBezTo>
                      <a:cubicBezTo>
                        <a:pt x="0" y="3322"/>
                        <a:pt x="1208" y="5739"/>
                        <a:pt x="0" y="8155"/>
                      </a:cubicBezTo>
                      <a:cubicBezTo>
                        <a:pt x="0" y="8155"/>
                        <a:pt x="0" y="9363"/>
                        <a:pt x="1208" y="9363"/>
                      </a:cubicBezTo>
                      <a:lnTo>
                        <a:pt x="1208" y="936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5" name="Freeform 1170"/>
                <p:cNvSpPr/>
                <p:nvPr/>
              </p:nvSpPr>
              <p:spPr>
                <a:xfrm>
                  <a:off x="11417243" y="4340205"/>
                  <a:ext cx="2953" cy="14195"/>
                </a:xfrm>
                <a:custGeom>
                  <a:avLst/>
                  <a:gdLst>
                    <a:gd name="connsiteX0" fmla="*/ 1745 w 2953"/>
                    <a:gd name="connsiteY0" fmla="*/ 0 h 14195"/>
                    <a:gd name="connsiteX1" fmla="*/ 537 w 2953"/>
                    <a:gd name="connsiteY1" fmla="*/ 7248 h 14195"/>
                    <a:gd name="connsiteX2" fmla="*/ 537 w 2953"/>
                    <a:gd name="connsiteY2" fmla="*/ 13289 h 14195"/>
                    <a:gd name="connsiteX3" fmla="*/ 1745 w 2953"/>
                    <a:gd name="connsiteY3" fmla="*/ 13289 h 14195"/>
                    <a:gd name="connsiteX4" fmla="*/ 2953 w 2953"/>
                    <a:gd name="connsiteY4" fmla="*/ 7248 h 14195"/>
                    <a:gd name="connsiteX5" fmla="*/ 1745 w 2953"/>
                    <a:gd name="connsiteY5" fmla="*/ 0 h 14195"/>
                    <a:gd name="connsiteX6" fmla="*/ 1745 w 2953"/>
                    <a:gd name="connsiteY6" fmla="*/ 0 h 14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3" h="14195">
                      <a:moveTo>
                        <a:pt x="1745" y="0"/>
                      </a:moveTo>
                      <a:cubicBezTo>
                        <a:pt x="537" y="2416"/>
                        <a:pt x="537" y="4832"/>
                        <a:pt x="537" y="7248"/>
                      </a:cubicBezTo>
                      <a:cubicBezTo>
                        <a:pt x="537" y="9665"/>
                        <a:pt x="-671" y="10873"/>
                        <a:pt x="537" y="13289"/>
                      </a:cubicBezTo>
                      <a:cubicBezTo>
                        <a:pt x="537" y="14497"/>
                        <a:pt x="1745" y="14497"/>
                        <a:pt x="1745" y="13289"/>
                      </a:cubicBezTo>
                      <a:cubicBezTo>
                        <a:pt x="2953" y="10873"/>
                        <a:pt x="2953" y="9665"/>
                        <a:pt x="2953" y="7248"/>
                      </a:cubicBezTo>
                      <a:cubicBezTo>
                        <a:pt x="1745" y="4832"/>
                        <a:pt x="2953" y="2416"/>
                        <a:pt x="1745" y="0"/>
                      </a:cubicBezTo>
                      <a:cubicBezTo>
                        <a:pt x="1745" y="0"/>
                        <a:pt x="1745" y="0"/>
                        <a:pt x="174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6" name="Freeform 1171"/>
                <p:cNvSpPr/>
                <p:nvPr/>
              </p:nvSpPr>
              <p:spPr>
                <a:xfrm>
                  <a:off x="11411203" y="4345340"/>
                  <a:ext cx="2281" cy="7483"/>
                </a:xfrm>
                <a:custGeom>
                  <a:avLst/>
                  <a:gdLst>
                    <a:gd name="connsiteX0" fmla="*/ 537 w 2281"/>
                    <a:gd name="connsiteY0" fmla="*/ 906 h 7483"/>
                    <a:gd name="connsiteX1" fmla="*/ 537 w 2281"/>
                    <a:gd name="connsiteY1" fmla="*/ 6947 h 7483"/>
                    <a:gd name="connsiteX2" fmla="*/ 1745 w 2281"/>
                    <a:gd name="connsiteY2" fmla="*/ 6947 h 7483"/>
                    <a:gd name="connsiteX3" fmla="*/ 1745 w 2281"/>
                    <a:gd name="connsiteY3" fmla="*/ 906 h 7483"/>
                    <a:gd name="connsiteX4" fmla="*/ 537 w 2281"/>
                    <a:gd name="connsiteY4" fmla="*/ 906 h 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1" h="7483">
                      <a:moveTo>
                        <a:pt x="537" y="906"/>
                      </a:moveTo>
                      <a:cubicBezTo>
                        <a:pt x="537" y="3322"/>
                        <a:pt x="-671" y="5739"/>
                        <a:pt x="537" y="6947"/>
                      </a:cubicBezTo>
                      <a:cubicBezTo>
                        <a:pt x="537" y="8155"/>
                        <a:pt x="1745" y="6947"/>
                        <a:pt x="1745" y="6947"/>
                      </a:cubicBezTo>
                      <a:cubicBezTo>
                        <a:pt x="2953" y="5739"/>
                        <a:pt x="1745" y="3322"/>
                        <a:pt x="1745" y="906"/>
                      </a:cubicBezTo>
                      <a:cubicBezTo>
                        <a:pt x="1745" y="-302"/>
                        <a:pt x="537" y="-302"/>
                        <a:pt x="537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7" name="Freeform 1172"/>
                <p:cNvSpPr/>
                <p:nvPr/>
              </p:nvSpPr>
              <p:spPr>
                <a:xfrm>
                  <a:off x="11431069" y="4300639"/>
                  <a:ext cx="2416" cy="5436"/>
                </a:xfrm>
                <a:custGeom>
                  <a:avLst/>
                  <a:gdLst>
                    <a:gd name="connsiteX0" fmla="*/ 2416 w 2416"/>
                    <a:gd name="connsiteY0" fmla="*/ 4530 h 5436"/>
                    <a:gd name="connsiteX1" fmla="*/ 1209 w 2416"/>
                    <a:gd name="connsiteY1" fmla="*/ 906 h 5436"/>
                    <a:gd name="connsiteX2" fmla="*/ 0 w 2416"/>
                    <a:gd name="connsiteY2" fmla="*/ 906 h 5436"/>
                    <a:gd name="connsiteX3" fmla="*/ 1209 w 2416"/>
                    <a:gd name="connsiteY3" fmla="*/ 4530 h 5436"/>
                    <a:gd name="connsiteX4" fmla="*/ 2416 w 2416"/>
                    <a:gd name="connsiteY4" fmla="*/ 4530 h 5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5436">
                      <a:moveTo>
                        <a:pt x="2416" y="4530"/>
                      </a:moveTo>
                      <a:cubicBezTo>
                        <a:pt x="2416" y="3323"/>
                        <a:pt x="2416" y="2114"/>
                        <a:pt x="1209" y="906"/>
                      </a:cubicBezTo>
                      <a:cubicBezTo>
                        <a:pt x="1209" y="-302"/>
                        <a:pt x="0" y="-302"/>
                        <a:pt x="0" y="906"/>
                      </a:cubicBezTo>
                      <a:cubicBezTo>
                        <a:pt x="0" y="3323"/>
                        <a:pt x="0" y="3323"/>
                        <a:pt x="1209" y="4530"/>
                      </a:cubicBezTo>
                      <a:cubicBezTo>
                        <a:pt x="1209" y="5739"/>
                        <a:pt x="2416" y="5739"/>
                        <a:pt x="2416" y="45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8" name="Freeform 1173"/>
                <p:cNvSpPr/>
                <p:nvPr/>
              </p:nvSpPr>
              <p:spPr>
                <a:xfrm>
                  <a:off x="11432278" y="4285339"/>
                  <a:ext cx="4161" cy="11373"/>
                </a:xfrm>
                <a:custGeom>
                  <a:avLst/>
                  <a:gdLst>
                    <a:gd name="connsiteX0" fmla="*/ 2416 w 4161"/>
                    <a:gd name="connsiteY0" fmla="*/ 11373 h 11373"/>
                    <a:gd name="connsiteX1" fmla="*/ 3624 w 4161"/>
                    <a:gd name="connsiteY1" fmla="*/ 11373 h 11373"/>
                    <a:gd name="connsiteX2" fmla="*/ 3624 w 4161"/>
                    <a:gd name="connsiteY2" fmla="*/ 6541 h 11373"/>
                    <a:gd name="connsiteX3" fmla="*/ 1208 w 4161"/>
                    <a:gd name="connsiteY3" fmla="*/ 500 h 11373"/>
                    <a:gd name="connsiteX4" fmla="*/ 0 w 4161"/>
                    <a:gd name="connsiteY4" fmla="*/ 1708 h 11373"/>
                    <a:gd name="connsiteX5" fmla="*/ 1208 w 4161"/>
                    <a:gd name="connsiteY5" fmla="*/ 6541 h 11373"/>
                    <a:gd name="connsiteX6" fmla="*/ 2416 w 4161"/>
                    <a:gd name="connsiteY6" fmla="*/ 11373 h 11373"/>
                    <a:gd name="connsiteX7" fmla="*/ 2416 w 4161"/>
                    <a:gd name="connsiteY7" fmla="*/ 11373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11373">
                      <a:moveTo>
                        <a:pt x="2416" y="11373"/>
                      </a:moveTo>
                      <a:cubicBezTo>
                        <a:pt x="2416" y="11373"/>
                        <a:pt x="3624" y="11373"/>
                        <a:pt x="3624" y="11373"/>
                      </a:cubicBezTo>
                      <a:cubicBezTo>
                        <a:pt x="4832" y="10165"/>
                        <a:pt x="3624" y="7749"/>
                        <a:pt x="3624" y="6541"/>
                      </a:cubicBezTo>
                      <a:cubicBezTo>
                        <a:pt x="3624" y="4125"/>
                        <a:pt x="2416" y="2916"/>
                        <a:pt x="1208" y="500"/>
                      </a:cubicBezTo>
                      <a:cubicBezTo>
                        <a:pt x="0" y="-708"/>
                        <a:pt x="0" y="500"/>
                        <a:pt x="0" y="1708"/>
                      </a:cubicBezTo>
                      <a:cubicBezTo>
                        <a:pt x="0" y="2916"/>
                        <a:pt x="0" y="5333"/>
                        <a:pt x="1208" y="6541"/>
                      </a:cubicBezTo>
                      <a:cubicBezTo>
                        <a:pt x="1208" y="8957"/>
                        <a:pt x="1208" y="10165"/>
                        <a:pt x="2416" y="11373"/>
                      </a:cubicBezTo>
                      <a:lnTo>
                        <a:pt x="2416" y="113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9" name="Freeform 1174"/>
                <p:cNvSpPr/>
                <p:nvPr/>
              </p:nvSpPr>
              <p:spPr>
                <a:xfrm>
                  <a:off x="11417451" y="4276477"/>
                  <a:ext cx="5161" cy="9363"/>
                </a:xfrm>
                <a:custGeom>
                  <a:avLst/>
                  <a:gdLst>
                    <a:gd name="connsiteX0" fmla="*/ 329 w 5161"/>
                    <a:gd name="connsiteY0" fmla="*/ 906 h 9363"/>
                    <a:gd name="connsiteX1" fmla="*/ 3953 w 5161"/>
                    <a:gd name="connsiteY1" fmla="*/ 9363 h 9363"/>
                    <a:gd name="connsiteX2" fmla="*/ 5162 w 5161"/>
                    <a:gd name="connsiteY2" fmla="*/ 8155 h 9363"/>
                    <a:gd name="connsiteX3" fmla="*/ 5162 w 5161"/>
                    <a:gd name="connsiteY3" fmla="*/ 6947 h 9363"/>
                    <a:gd name="connsiteX4" fmla="*/ 2746 w 5161"/>
                    <a:gd name="connsiteY4" fmla="*/ 906 h 9363"/>
                    <a:gd name="connsiteX5" fmla="*/ 329 w 5161"/>
                    <a:gd name="connsiteY5" fmla="*/ 906 h 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61" h="9363">
                      <a:moveTo>
                        <a:pt x="329" y="906"/>
                      </a:moveTo>
                      <a:cubicBezTo>
                        <a:pt x="329" y="3323"/>
                        <a:pt x="2746" y="8155"/>
                        <a:pt x="3953" y="9363"/>
                      </a:cubicBezTo>
                      <a:cubicBezTo>
                        <a:pt x="5162" y="9363"/>
                        <a:pt x="5162" y="9363"/>
                        <a:pt x="5162" y="8155"/>
                      </a:cubicBezTo>
                      <a:cubicBezTo>
                        <a:pt x="5162" y="8155"/>
                        <a:pt x="5162" y="6947"/>
                        <a:pt x="5162" y="6947"/>
                      </a:cubicBezTo>
                      <a:cubicBezTo>
                        <a:pt x="3953" y="5739"/>
                        <a:pt x="2746" y="3323"/>
                        <a:pt x="2746" y="906"/>
                      </a:cubicBezTo>
                      <a:cubicBezTo>
                        <a:pt x="1537" y="-302"/>
                        <a:pt x="-879" y="-302"/>
                        <a:pt x="329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0" name="Freeform 1175"/>
                <p:cNvSpPr/>
                <p:nvPr/>
              </p:nvSpPr>
              <p:spPr>
                <a:xfrm>
                  <a:off x="11398341" y="4303962"/>
                  <a:ext cx="3733" cy="4832"/>
                </a:xfrm>
                <a:custGeom>
                  <a:avLst/>
                  <a:gdLst>
                    <a:gd name="connsiteX0" fmla="*/ 1317 w 3733"/>
                    <a:gd name="connsiteY0" fmla="*/ 0 h 4832"/>
                    <a:gd name="connsiteX1" fmla="*/ 1317 w 3733"/>
                    <a:gd name="connsiteY1" fmla="*/ 0 h 4832"/>
                    <a:gd name="connsiteX2" fmla="*/ 2525 w 3733"/>
                    <a:gd name="connsiteY2" fmla="*/ 4832 h 4832"/>
                    <a:gd name="connsiteX3" fmla="*/ 3733 w 3733"/>
                    <a:gd name="connsiteY3" fmla="*/ 4832 h 4832"/>
                    <a:gd name="connsiteX4" fmla="*/ 3733 w 3733"/>
                    <a:gd name="connsiteY4" fmla="*/ 2416 h 4832"/>
                    <a:gd name="connsiteX5" fmla="*/ 1317 w 3733"/>
                    <a:gd name="connsiteY5" fmla="*/ 0 h 4832"/>
                    <a:gd name="connsiteX6" fmla="*/ 1317 w 3733"/>
                    <a:gd name="connsiteY6" fmla="*/ 0 h 4832"/>
                    <a:gd name="connsiteX7" fmla="*/ 1317 w 3733"/>
                    <a:gd name="connsiteY7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3" h="4832">
                      <a:moveTo>
                        <a:pt x="1317" y="0"/>
                      </a:moveTo>
                      <a:cubicBezTo>
                        <a:pt x="109" y="0"/>
                        <a:pt x="109" y="0"/>
                        <a:pt x="1317" y="0"/>
                      </a:cubicBezTo>
                      <a:cubicBezTo>
                        <a:pt x="-1099" y="3624"/>
                        <a:pt x="109" y="4832"/>
                        <a:pt x="2525" y="4832"/>
                      </a:cubicBezTo>
                      <a:cubicBezTo>
                        <a:pt x="2525" y="4832"/>
                        <a:pt x="3733" y="4832"/>
                        <a:pt x="3733" y="4832"/>
                      </a:cubicBezTo>
                      <a:cubicBezTo>
                        <a:pt x="3733" y="3624"/>
                        <a:pt x="3733" y="3624"/>
                        <a:pt x="3733" y="2416"/>
                      </a:cubicBezTo>
                      <a:cubicBezTo>
                        <a:pt x="2525" y="1208"/>
                        <a:pt x="1317" y="0"/>
                        <a:pt x="1317" y="0"/>
                      </a:cubicBezTo>
                      <a:cubicBezTo>
                        <a:pt x="1317" y="0"/>
                        <a:pt x="1317" y="0"/>
                        <a:pt x="1317" y="0"/>
                      </a:cubicBezTo>
                      <a:lnTo>
                        <a:pt x="131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1" name="Freeform 1176"/>
                <p:cNvSpPr/>
                <p:nvPr/>
              </p:nvSpPr>
              <p:spPr>
                <a:xfrm>
                  <a:off x="11477649" y="4461017"/>
                  <a:ext cx="10738" cy="3624"/>
                </a:xfrm>
                <a:custGeom>
                  <a:avLst/>
                  <a:gdLst>
                    <a:gd name="connsiteX0" fmla="*/ 5370 w 10738"/>
                    <a:gd name="connsiteY0" fmla="*/ 0 h 3624"/>
                    <a:gd name="connsiteX1" fmla="*/ 537 w 10738"/>
                    <a:gd name="connsiteY1" fmla="*/ 1208 h 3624"/>
                    <a:gd name="connsiteX2" fmla="*/ 537 w 10738"/>
                    <a:gd name="connsiteY2" fmla="*/ 3624 h 3624"/>
                    <a:gd name="connsiteX3" fmla="*/ 5370 w 10738"/>
                    <a:gd name="connsiteY3" fmla="*/ 3624 h 3624"/>
                    <a:gd name="connsiteX4" fmla="*/ 10202 w 10738"/>
                    <a:gd name="connsiteY4" fmla="*/ 2416 h 3624"/>
                    <a:gd name="connsiteX5" fmla="*/ 10202 w 10738"/>
                    <a:gd name="connsiteY5" fmla="*/ 0 h 3624"/>
                    <a:gd name="connsiteX6" fmla="*/ 5370 w 10738"/>
                    <a:gd name="connsiteY6" fmla="*/ 0 h 3624"/>
                    <a:gd name="connsiteX7" fmla="*/ 5370 w 10738"/>
                    <a:gd name="connsiteY7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38" h="3624">
                      <a:moveTo>
                        <a:pt x="5370" y="0"/>
                      </a:moveTo>
                      <a:cubicBezTo>
                        <a:pt x="2953" y="0"/>
                        <a:pt x="1745" y="0"/>
                        <a:pt x="537" y="1208"/>
                      </a:cubicBezTo>
                      <a:cubicBezTo>
                        <a:pt x="-671" y="1208"/>
                        <a:pt x="537" y="3624"/>
                        <a:pt x="537" y="3624"/>
                      </a:cubicBezTo>
                      <a:cubicBezTo>
                        <a:pt x="1745" y="3624"/>
                        <a:pt x="4161" y="3624"/>
                        <a:pt x="5370" y="3624"/>
                      </a:cubicBezTo>
                      <a:cubicBezTo>
                        <a:pt x="6577" y="3624"/>
                        <a:pt x="8994" y="3624"/>
                        <a:pt x="10202" y="2416"/>
                      </a:cubicBezTo>
                      <a:cubicBezTo>
                        <a:pt x="11410" y="1208"/>
                        <a:pt x="10202" y="0"/>
                        <a:pt x="10202" y="0"/>
                      </a:cubicBezTo>
                      <a:cubicBezTo>
                        <a:pt x="8994" y="0"/>
                        <a:pt x="7785" y="0"/>
                        <a:pt x="5370" y="0"/>
                      </a:cubicBezTo>
                      <a:lnTo>
                        <a:pt x="537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2" name="Freeform 1177"/>
                <p:cNvSpPr/>
                <p:nvPr/>
              </p:nvSpPr>
              <p:spPr>
                <a:xfrm>
                  <a:off x="11364925" y="4434439"/>
                  <a:ext cx="7550" cy="4832"/>
                </a:xfrm>
                <a:custGeom>
                  <a:avLst/>
                  <a:gdLst>
                    <a:gd name="connsiteX0" fmla="*/ 906 w 7550"/>
                    <a:gd name="connsiteY0" fmla="*/ 0 h 4832"/>
                    <a:gd name="connsiteX1" fmla="*/ 906 w 7550"/>
                    <a:gd name="connsiteY1" fmla="*/ 3624 h 4832"/>
                    <a:gd name="connsiteX2" fmla="*/ 5738 w 7550"/>
                    <a:gd name="connsiteY2" fmla="*/ 4832 h 4832"/>
                    <a:gd name="connsiteX3" fmla="*/ 5738 w 7550"/>
                    <a:gd name="connsiteY3" fmla="*/ 1208 h 4832"/>
                    <a:gd name="connsiteX4" fmla="*/ 906 w 7550"/>
                    <a:gd name="connsiteY4" fmla="*/ 0 h 4832"/>
                    <a:gd name="connsiteX5" fmla="*/ 906 w 7550"/>
                    <a:gd name="connsiteY5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50" h="4832">
                      <a:moveTo>
                        <a:pt x="906" y="0"/>
                      </a:moveTo>
                      <a:cubicBezTo>
                        <a:pt x="-302" y="0"/>
                        <a:pt x="-302" y="2416"/>
                        <a:pt x="906" y="3624"/>
                      </a:cubicBezTo>
                      <a:cubicBezTo>
                        <a:pt x="2114" y="3624"/>
                        <a:pt x="4531" y="4832"/>
                        <a:pt x="5738" y="4832"/>
                      </a:cubicBezTo>
                      <a:cubicBezTo>
                        <a:pt x="8155" y="4832"/>
                        <a:pt x="8155" y="1208"/>
                        <a:pt x="5738" y="1208"/>
                      </a:cubicBezTo>
                      <a:cubicBezTo>
                        <a:pt x="4531" y="0"/>
                        <a:pt x="3323" y="0"/>
                        <a:pt x="906" y="0"/>
                      </a:cubicBezTo>
                      <a:lnTo>
                        <a:pt x="9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3" name="Freeform 1178"/>
                <p:cNvSpPr/>
                <p:nvPr/>
              </p:nvSpPr>
              <p:spPr>
                <a:xfrm>
                  <a:off x="11367341" y="4442359"/>
                  <a:ext cx="2651" cy="2953"/>
                </a:xfrm>
                <a:custGeom>
                  <a:avLst/>
                  <a:gdLst>
                    <a:gd name="connsiteX0" fmla="*/ 2114 w 2651"/>
                    <a:gd name="connsiteY0" fmla="*/ 537 h 2953"/>
                    <a:gd name="connsiteX1" fmla="*/ 906 w 2651"/>
                    <a:gd name="connsiteY1" fmla="*/ 537 h 2953"/>
                    <a:gd name="connsiteX2" fmla="*/ 906 w 2651"/>
                    <a:gd name="connsiteY2" fmla="*/ 537 h 2953"/>
                    <a:gd name="connsiteX3" fmla="*/ 906 w 2651"/>
                    <a:gd name="connsiteY3" fmla="*/ 2953 h 2953"/>
                    <a:gd name="connsiteX4" fmla="*/ 906 w 2651"/>
                    <a:gd name="connsiteY4" fmla="*/ 2953 h 2953"/>
                    <a:gd name="connsiteX5" fmla="*/ 2114 w 2651"/>
                    <a:gd name="connsiteY5" fmla="*/ 2953 h 2953"/>
                    <a:gd name="connsiteX6" fmla="*/ 2114 w 2651"/>
                    <a:gd name="connsiteY6" fmla="*/ 2953 h 2953"/>
                    <a:gd name="connsiteX7" fmla="*/ 2114 w 2651"/>
                    <a:gd name="connsiteY7" fmla="*/ 537 h 2953"/>
                    <a:gd name="connsiteX8" fmla="*/ 2114 w 2651"/>
                    <a:gd name="connsiteY8" fmla="*/ 537 h 2953"/>
                    <a:gd name="connsiteX9" fmla="*/ 2114 w 2651"/>
                    <a:gd name="connsiteY9" fmla="*/ 537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51" h="2953">
                      <a:moveTo>
                        <a:pt x="2114" y="537"/>
                      </a:moveTo>
                      <a:cubicBezTo>
                        <a:pt x="2114" y="537"/>
                        <a:pt x="906" y="-671"/>
                        <a:pt x="906" y="537"/>
                      </a:cubicBezTo>
                      <a:cubicBezTo>
                        <a:pt x="906" y="537"/>
                        <a:pt x="906" y="537"/>
                        <a:pt x="906" y="537"/>
                      </a:cubicBezTo>
                      <a:cubicBezTo>
                        <a:pt x="-302" y="537"/>
                        <a:pt x="-302" y="2953"/>
                        <a:pt x="906" y="2953"/>
                      </a:cubicBezTo>
                      <a:cubicBezTo>
                        <a:pt x="906" y="2953"/>
                        <a:pt x="906" y="2953"/>
                        <a:pt x="906" y="2953"/>
                      </a:cubicBezTo>
                      <a:cubicBezTo>
                        <a:pt x="906" y="2953"/>
                        <a:pt x="2114" y="2953"/>
                        <a:pt x="2114" y="2953"/>
                      </a:cubicBezTo>
                      <a:cubicBezTo>
                        <a:pt x="2114" y="2953"/>
                        <a:pt x="2114" y="2953"/>
                        <a:pt x="2114" y="2953"/>
                      </a:cubicBezTo>
                      <a:cubicBezTo>
                        <a:pt x="3322" y="1745"/>
                        <a:pt x="2114" y="537"/>
                        <a:pt x="2114" y="537"/>
                      </a:cubicBezTo>
                      <a:cubicBezTo>
                        <a:pt x="2114" y="537"/>
                        <a:pt x="2114" y="537"/>
                        <a:pt x="2114" y="537"/>
                      </a:cubicBezTo>
                      <a:lnTo>
                        <a:pt x="2114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4" name="Freeform 1179"/>
                <p:cNvSpPr/>
                <p:nvPr/>
              </p:nvSpPr>
              <p:spPr>
                <a:xfrm>
                  <a:off x="11384255" y="4429606"/>
                  <a:ext cx="4115" cy="3624"/>
                </a:xfrm>
                <a:custGeom>
                  <a:avLst/>
                  <a:gdLst>
                    <a:gd name="connsiteX0" fmla="*/ 906 w 4115"/>
                    <a:gd name="connsiteY0" fmla="*/ 1208 h 3624"/>
                    <a:gd name="connsiteX1" fmla="*/ 906 w 4115"/>
                    <a:gd name="connsiteY1" fmla="*/ 3624 h 3624"/>
                    <a:gd name="connsiteX2" fmla="*/ 3322 w 4115"/>
                    <a:gd name="connsiteY2" fmla="*/ 3624 h 3624"/>
                    <a:gd name="connsiteX3" fmla="*/ 2114 w 4115"/>
                    <a:gd name="connsiteY3" fmla="*/ 0 h 3624"/>
                    <a:gd name="connsiteX4" fmla="*/ 906 w 4115"/>
                    <a:gd name="connsiteY4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15" h="3624">
                      <a:moveTo>
                        <a:pt x="906" y="1208"/>
                      </a:moveTo>
                      <a:cubicBezTo>
                        <a:pt x="-302" y="2416"/>
                        <a:pt x="-302" y="3624"/>
                        <a:pt x="906" y="3624"/>
                      </a:cubicBezTo>
                      <a:cubicBezTo>
                        <a:pt x="2114" y="3624"/>
                        <a:pt x="2114" y="3624"/>
                        <a:pt x="3322" y="3624"/>
                      </a:cubicBezTo>
                      <a:cubicBezTo>
                        <a:pt x="4530" y="3624"/>
                        <a:pt x="4530" y="0"/>
                        <a:pt x="2114" y="0"/>
                      </a:cubicBezTo>
                      <a:cubicBezTo>
                        <a:pt x="3322" y="0"/>
                        <a:pt x="2114" y="0"/>
                        <a:pt x="906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5" name="Freeform 1180"/>
                <p:cNvSpPr/>
                <p:nvPr/>
              </p:nvSpPr>
              <p:spPr>
                <a:xfrm>
                  <a:off x="11389087" y="4408274"/>
                  <a:ext cx="3322" cy="4418"/>
                </a:xfrm>
                <a:custGeom>
                  <a:avLst/>
                  <a:gdLst>
                    <a:gd name="connsiteX0" fmla="*/ 906 w 3322"/>
                    <a:gd name="connsiteY0" fmla="*/ 794 h 4418"/>
                    <a:gd name="connsiteX1" fmla="*/ 906 w 3322"/>
                    <a:gd name="connsiteY1" fmla="*/ 3210 h 4418"/>
                    <a:gd name="connsiteX2" fmla="*/ 2114 w 3322"/>
                    <a:gd name="connsiteY2" fmla="*/ 4418 h 4418"/>
                    <a:gd name="connsiteX3" fmla="*/ 3323 w 3322"/>
                    <a:gd name="connsiteY3" fmla="*/ 4418 h 4418"/>
                    <a:gd name="connsiteX4" fmla="*/ 3323 w 3322"/>
                    <a:gd name="connsiteY4" fmla="*/ 4418 h 4418"/>
                    <a:gd name="connsiteX5" fmla="*/ 3323 w 3322"/>
                    <a:gd name="connsiteY5" fmla="*/ 3210 h 4418"/>
                    <a:gd name="connsiteX6" fmla="*/ 3323 w 3322"/>
                    <a:gd name="connsiteY6" fmla="*/ 3210 h 4418"/>
                    <a:gd name="connsiteX7" fmla="*/ 2114 w 3322"/>
                    <a:gd name="connsiteY7" fmla="*/ 2002 h 4418"/>
                    <a:gd name="connsiteX8" fmla="*/ 906 w 3322"/>
                    <a:gd name="connsiteY8" fmla="*/ 794 h 4418"/>
                    <a:gd name="connsiteX9" fmla="*/ 906 w 3322"/>
                    <a:gd name="connsiteY9" fmla="*/ 794 h 4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2" h="4418">
                      <a:moveTo>
                        <a:pt x="906" y="794"/>
                      </a:moveTo>
                      <a:cubicBezTo>
                        <a:pt x="-302" y="794"/>
                        <a:pt x="-302" y="2002"/>
                        <a:pt x="906" y="3210"/>
                      </a:cubicBezTo>
                      <a:cubicBezTo>
                        <a:pt x="906" y="4418"/>
                        <a:pt x="2114" y="4418"/>
                        <a:pt x="2114" y="4418"/>
                      </a:cubicBezTo>
                      <a:cubicBezTo>
                        <a:pt x="2114" y="4418"/>
                        <a:pt x="3323" y="4418"/>
                        <a:pt x="3323" y="4418"/>
                      </a:cubicBezTo>
                      <a:cubicBezTo>
                        <a:pt x="3323" y="4418"/>
                        <a:pt x="3323" y="4418"/>
                        <a:pt x="3323" y="4418"/>
                      </a:cubicBezTo>
                      <a:cubicBezTo>
                        <a:pt x="3323" y="4418"/>
                        <a:pt x="3323" y="3210"/>
                        <a:pt x="3323" y="3210"/>
                      </a:cubicBezTo>
                      <a:cubicBezTo>
                        <a:pt x="3323" y="3210"/>
                        <a:pt x="3323" y="3210"/>
                        <a:pt x="3323" y="3210"/>
                      </a:cubicBezTo>
                      <a:cubicBezTo>
                        <a:pt x="3323" y="2002"/>
                        <a:pt x="2114" y="2002"/>
                        <a:pt x="2114" y="2002"/>
                      </a:cubicBezTo>
                      <a:cubicBezTo>
                        <a:pt x="2114" y="-415"/>
                        <a:pt x="906" y="-415"/>
                        <a:pt x="906" y="794"/>
                      </a:cubicBezTo>
                      <a:lnTo>
                        <a:pt x="906" y="7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6" name="Freeform 1181"/>
                <p:cNvSpPr/>
                <p:nvPr/>
              </p:nvSpPr>
              <p:spPr>
                <a:xfrm>
                  <a:off x="11412947" y="4432693"/>
                  <a:ext cx="17707" cy="4161"/>
                </a:xfrm>
                <a:custGeom>
                  <a:avLst/>
                  <a:gdLst>
                    <a:gd name="connsiteX0" fmla="*/ 16914 w 17707"/>
                    <a:gd name="connsiteY0" fmla="*/ 1745 h 4161"/>
                    <a:gd name="connsiteX1" fmla="*/ 8457 w 17707"/>
                    <a:gd name="connsiteY1" fmla="*/ 537 h 4161"/>
                    <a:gd name="connsiteX2" fmla="*/ 0 w 17707"/>
                    <a:gd name="connsiteY2" fmla="*/ 537 h 4161"/>
                    <a:gd name="connsiteX3" fmla="*/ 0 w 17707"/>
                    <a:gd name="connsiteY3" fmla="*/ 1745 h 4161"/>
                    <a:gd name="connsiteX4" fmla="*/ 7249 w 17707"/>
                    <a:gd name="connsiteY4" fmla="*/ 2953 h 4161"/>
                    <a:gd name="connsiteX5" fmla="*/ 15706 w 17707"/>
                    <a:gd name="connsiteY5" fmla="*/ 4162 h 4161"/>
                    <a:gd name="connsiteX6" fmla="*/ 16914 w 17707"/>
                    <a:gd name="connsiteY6" fmla="*/ 1745 h 4161"/>
                    <a:gd name="connsiteX7" fmla="*/ 16914 w 17707"/>
                    <a:gd name="connsiteY7" fmla="*/ 1745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07" h="4161">
                      <a:moveTo>
                        <a:pt x="16914" y="1745"/>
                      </a:moveTo>
                      <a:cubicBezTo>
                        <a:pt x="14498" y="537"/>
                        <a:pt x="12081" y="537"/>
                        <a:pt x="8457" y="537"/>
                      </a:cubicBezTo>
                      <a:cubicBezTo>
                        <a:pt x="6041" y="537"/>
                        <a:pt x="2416" y="-671"/>
                        <a:pt x="0" y="537"/>
                      </a:cubicBezTo>
                      <a:cubicBezTo>
                        <a:pt x="0" y="537"/>
                        <a:pt x="0" y="1745"/>
                        <a:pt x="0" y="1745"/>
                      </a:cubicBezTo>
                      <a:cubicBezTo>
                        <a:pt x="2416" y="2953"/>
                        <a:pt x="4833" y="1745"/>
                        <a:pt x="7249" y="2953"/>
                      </a:cubicBezTo>
                      <a:cubicBezTo>
                        <a:pt x="9666" y="2953"/>
                        <a:pt x="13290" y="4162"/>
                        <a:pt x="15706" y="4162"/>
                      </a:cubicBezTo>
                      <a:cubicBezTo>
                        <a:pt x="18122" y="2953"/>
                        <a:pt x="18122" y="1745"/>
                        <a:pt x="16914" y="1745"/>
                      </a:cubicBezTo>
                      <a:lnTo>
                        <a:pt x="16914" y="174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7" name="Freeform 1182"/>
                <p:cNvSpPr/>
                <p:nvPr/>
              </p:nvSpPr>
              <p:spPr>
                <a:xfrm>
                  <a:off x="11405162" y="4419035"/>
                  <a:ext cx="5906" cy="3322"/>
                </a:xfrm>
                <a:custGeom>
                  <a:avLst/>
                  <a:gdLst>
                    <a:gd name="connsiteX0" fmla="*/ 537 w 5906"/>
                    <a:gd name="connsiteY0" fmla="*/ 906 h 3322"/>
                    <a:gd name="connsiteX1" fmla="*/ 537 w 5906"/>
                    <a:gd name="connsiteY1" fmla="*/ 3322 h 3322"/>
                    <a:gd name="connsiteX2" fmla="*/ 5370 w 5906"/>
                    <a:gd name="connsiteY2" fmla="*/ 2114 h 3322"/>
                    <a:gd name="connsiteX3" fmla="*/ 5370 w 5906"/>
                    <a:gd name="connsiteY3" fmla="*/ 906 h 3322"/>
                    <a:gd name="connsiteX4" fmla="*/ 537 w 5906"/>
                    <a:gd name="connsiteY4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6" h="3322">
                      <a:moveTo>
                        <a:pt x="537" y="906"/>
                      </a:moveTo>
                      <a:cubicBezTo>
                        <a:pt x="-671" y="906"/>
                        <a:pt x="537" y="3322"/>
                        <a:pt x="537" y="3322"/>
                      </a:cubicBezTo>
                      <a:cubicBezTo>
                        <a:pt x="2953" y="3322"/>
                        <a:pt x="4161" y="3322"/>
                        <a:pt x="5370" y="2114"/>
                      </a:cubicBezTo>
                      <a:cubicBezTo>
                        <a:pt x="6577" y="2114"/>
                        <a:pt x="5370" y="906"/>
                        <a:pt x="5370" y="906"/>
                      </a:cubicBezTo>
                      <a:cubicBezTo>
                        <a:pt x="4161" y="-302"/>
                        <a:pt x="1745" y="-302"/>
                        <a:pt x="537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8" name="Freeform 1183"/>
                <p:cNvSpPr/>
                <p:nvPr/>
              </p:nvSpPr>
              <p:spPr>
                <a:xfrm>
                  <a:off x="11419290" y="4452060"/>
                  <a:ext cx="6947" cy="4124"/>
                </a:xfrm>
                <a:custGeom>
                  <a:avLst/>
                  <a:gdLst>
                    <a:gd name="connsiteX0" fmla="*/ 6947 w 6947"/>
                    <a:gd name="connsiteY0" fmla="*/ 1709 h 4124"/>
                    <a:gd name="connsiteX1" fmla="*/ 6947 w 6947"/>
                    <a:gd name="connsiteY1" fmla="*/ 500 h 4124"/>
                    <a:gd name="connsiteX2" fmla="*/ 906 w 6947"/>
                    <a:gd name="connsiteY2" fmla="*/ 1709 h 4124"/>
                    <a:gd name="connsiteX3" fmla="*/ 906 w 6947"/>
                    <a:gd name="connsiteY3" fmla="*/ 4125 h 4124"/>
                    <a:gd name="connsiteX4" fmla="*/ 6947 w 6947"/>
                    <a:gd name="connsiteY4" fmla="*/ 1709 h 4124"/>
                    <a:gd name="connsiteX5" fmla="*/ 6947 w 6947"/>
                    <a:gd name="connsiteY5" fmla="*/ 1709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7" h="4124">
                      <a:moveTo>
                        <a:pt x="6947" y="1709"/>
                      </a:moveTo>
                      <a:cubicBezTo>
                        <a:pt x="6947" y="1709"/>
                        <a:pt x="6947" y="500"/>
                        <a:pt x="6947" y="500"/>
                      </a:cubicBezTo>
                      <a:cubicBezTo>
                        <a:pt x="5738" y="-708"/>
                        <a:pt x="3323" y="500"/>
                        <a:pt x="906" y="1709"/>
                      </a:cubicBezTo>
                      <a:cubicBezTo>
                        <a:pt x="-302" y="1709"/>
                        <a:pt x="-302" y="4125"/>
                        <a:pt x="906" y="4125"/>
                      </a:cubicBezTo>
                      <a:cubicBezTo>
                        <a:pt x="2114" y="4125"/>
                        <a:pt x="4531" y="4125"/>
                        <a:pt x="6947" y="1709"/>
                      </a:cubicBezTo>
                      <a:lnTo>
                        <a:pt x="6947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9" name="Freeform 1184"/>
                <p:cNvSpPr/>
                <p:nvPr/>
              </p:nvSpPr>
              <p:spPr>
                <a:xfrm>
                  <a:off x="11502034" y="4521726"/>
                  <a:ext cx="5683" cy="8312"/>
                </a:xfrm>
                <a:custGeom>
                  <a:avLst/>
                  <a:gdLst>
                    <a:gd name="connsiteX0" fmla="*/ 1522 w 5683"/>
                    <a:gd name="connsiteY0" fmla="*/ 906 h 8312"/>
                    <a:gd name="connsiteX1" fmla="*/ 314 w 5683"/>
                    <a:gd name="connsiteY1" fmla="*/ 906 h 8312"/>
                    <a:gd name="connsiteX2" fmla="*/ 5147 w 5683"/>
                    <a:gd name="connsiteY2" fmla="*/ 8155 h 8312"/>
                    <a:gd name="connsiteX3" fmla="*/ 5147 w 5683"/>
                    <a:gd name="connsiteY3" fmla="*/ 6946 h 8312"/>
                    <a:gd name="connsiteX4" fmla="*/ 3938 w 5683"/>
                    <a:gd name="connsiteY4" fmla="*/ 4530 h 8312"/>
                    <a:gd name="connsiteX5" fmla="*/ 1522 w 5683"/>
                    <a:gd name="connsiteY5" fmla="*/ 906 h 8312"/>
                    <a:gd name="connsiteX6" fmla="*/ 1522 w 5683"/>
                    <a:gd name="connsiteY6" fmla="*/ 906 h 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3" h="8312">
                      <a:moveTo>
                        <a:pt x="1522" y="906"/>
                      </a:moveTo>
                      <a:cubicBezTo>
                        <a:pt x="1522" y="-302"/>
                        <a:pt x="314" y="-302"/>
                        <a:pt x="314" y="906"/>
                      </a:cubicBezTo>
                      <a:cubicBezTo>
                        <a:pt x="-894" y="3322"/>
                        <a:pt x="1522" y="9363"/>
                        <a:pt x="5147" y="8155"/>
                      </a:cubicBezTo>
                      <a:cubicBezTo>
                        <a:pt x="5147" y="8155"/>
                        <a:pt x="6355" y="6946"/>
                        <a:pt x="5147" y="6946"/>
                      </a:cubicBezTo>
                      <a:cubicBezTo>
                        <a:pt x="5147" y="5739"/>
                        <a:pt x="3938" y="5739"/>
                        <a:pt x="3938" y="4530"/>
                      </a:cubicBezTo>
                      <a:cubicBezTo>
                        <a:pt x="2731" y="2114"/>
                        <a:pt x="1522" y="906"/>
                        <a:pt x="1522" y="906"/>
                      </a:cubicBezTo>
                      <a:lnTo>
                        <a:pt x="1522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0" name="Freeform 1185"/>
                <p:cNvSpPr/>
                <p:nvPr/>
              </p:nvSpPr>
              <p:spPr>
                <a:xfrm>
                  <a:off x="11468521" y="4480649"/>
                  <a:ext cx="2953" cy="2114"/>
                </a:xfrm>
                <a:custGeom>
                  <a:avLst/>
                  <a:gdLst>
                    <a:gd name="connsiteX0" fmla="*/ 0 w 2953"/>
                    <a:gd name="connsiteY0" fmla="*/ 906 h 2114"/>
                    <a:gd name="connsiteX1" fmla="*/ 2416 w 2953"/>
                    <a:gd name="connsiteY1" fmla="*/ 2114 h 2114"/>
                    <a:gd name="connsiteX2" fmla="*/ 2416 w 2953"/>
                    <a:gd name="connsiteY2" fmla="*/ 906 h 2114"/>
                    <a:gd name="connsiteX3" fmla="*/ 0 w 2953"/>
                    <a:gd name="connsiteY3" fmla="*/ 906 h 2114"/>
                    <a:gd name="connsiteX4" fmla="*/ 0 w 2953"/>
                    <a:gd name="connsiteY4" fmla="*/ 906 h 2114"/>
                    <a:gd name="connsiteX5" fmla="*/ 0 w 2953"/>
                    <a:gd name="connsiteY5" fmla="*/ 906 h 2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3" h="2114">
                      <a:moveTo>
                        <a:pt x="0" y="906"/>
                      </a:moveTo>
                      <a:cubicBezTo>
                        <a:pt x="0" y="2114"/>
                        <a:pt x="1208" y="2114"/>
                        <a:pt x="2416" y="2114"/>
                      </a:cubicBezTo>
                      <a:cubicBezTo>
                        <a:pt x="2416" y="2114"/>
                        <a:pt x="3624" y="2114"/>
                        <a:pt x="2416" y="906"/>
                      </a:cubicBezTo>
                      <a:cubicBezTo>
                        <a:pt x="2416" y="-302"/>
                        <a:pt x="1208" y="-302"/>
                        <a:pt x="0" y="906"/>
                      </a:cubicBezTo>
                      <a:cubicBezTo>
                        <a:pt x="0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1" name="Freeform 1186"/>
                <p:cNvSpPr/>
                <p:nvPr/>
              </p:nvSpPr>
              <p:spPr>
                <a:xfrm>
                  <a:off x="11499932" y="4506926"/>
                  <a:ext cx="7249" cy="14195"/>
                </a:xfrm>
                <a:custGeom>
                  <a:avLst/>
                  <a:gdLst>
                    <a:gd name="connsiteX0" fmla="*/ 7249 w 7249"/>
                    <a:gd name="connsiteY0" fmla="*/ 13289 h 14195"/>
                    <a:gd name="connsiteX1" fmla="*/ 4833 w 7249"/>
                    <a:gd name="connsiteY1" fmla="*/ 6041 h 14195"/>
                    <a:gd name="connsiteX2" fmla="*/ 1209 w 7249"/>
                    <a:gd name="connsiteY2" fmla="*/ 0 h 14195"/>
                    <a:gd name="connsiteX3" fmla="*/ 0 w 7249"/>
                    <a:gd name="connsiteY3" fmla="*/ 1208 h 14195"/>
                    <a:gd name="connsiteX4" fmla="*/ 2416 w 7249"/>
                    <a:gd name="connsiteY4" fmla="*/ 7249 h 14195"/>
                    <a:gd name="connsiteX5" fmla="*/ 7249 w 7249"/>
                    <a:gd name="connsiteY5" fmla="*/ 13289 h 14195"/>
                    <a:gd name="connsiteX6" fmla="*/ 7249 w 7249"/>
                    <a:gd name="connsiteY6" fmla="*/ 13289 h 14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9" h="14195">
                      <a:moveTo>
                        <a:pt x="7249" y="13289"/>
                      </a:moveTo>
                      <a:cubicBezTo>
                        <a:pt x="7249" y="10873"/>
                        <a:pt x="4833" y="8457"/>
                        <a:pt x="4833" y="6041"/>
                      </a:cubicBezTo>
                      <a:cubicBezTo>
                        <a:pt x="3624" y="3624"/>
                        <a:pt x="2416" y="1208"/>
                        <a:pt x="1209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0" y="3624"/>
                        <a:pt x="1209" y="6041"/>
                        <a:pt x="2416" y="7249"/>
                      </a:cubicBezTo>
                      <a:cubicBezTo>
                        <a:pt x="3624" y="8457"/>
                        <a:pt x="4833" y="13289"/>
                        <a:pt x="7249" y="13289"/>
                      </a:cubicBezTo>
                      <a:cubicBezTo>
                        <a:pt x="7249" y="14498"/>
                        <a:pt x="7249" y="14498"/>
                        <a:pt x="7249" y="132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2" name="Freeform 1187"/>
                <p:cNvSpPr/>
                <p:nvPr/>
              </p:nvSpPr>
              <p:spPr>
                <a:xfrm>
                  <a:off x="11478488" y="4486388"/>
                  <a:ext cx="20736" cy="18622"/>
                </a:xfrm>
                <a:custGeom>
                  <a:avLst/>
                  <a:gdLst>
                    <a:gd name="connsiteX0" fmla="*/ 20236 w 20736"/>
                    <a:gd name="connsiteY0" fmla="*/ 16914 h 18622"/>
                    <a:gd name="connsiteX1" fmla="*/ 906 w 20736"/>
                    <a:gd name="connsiteY1" fmla="*/ 0 h 18622"/>
                    <a:gd name="connsiteX2" fmla="*/ 906 w 20736"/>
                    <a:gd name="connsiteY2" fmla="*/ 2416 h 18622"/>
                    <a:gd name="connsiteX3" fmla="*/ 19028 w 20736"/>
                    <a:gd name="connsiteY3" fmla="*/ 18122 h 18622"/>
                    <a:gd name="connsiteX4" fmla="*/ 20236 w 20736"/>
                    <a:gd name="connsiteY4" fmla="*/ 16914 h 1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36" h="18622">
                      <a:moveTo>
                        <a:pt x="20236" y="16914"/>
                      </a:moveTo>
                      <a:cubicBezTo>
                        <a:pt x="15403" y="8457"/>
                        <a:pt x="9363" y="2416"/>
                        <a:pt x="906" y="0"/>
                      </a:cubicBezTo>
                      <a:cubicBezTo>
                        <a:pt x="-302" y="0"/>
                        <a:pt x="-302" y="2416"/>
                        <a:pt x="906" y="2416"/>
                      </a:cubicBezTo>
                      <a:cubicBezTo>
                        <a:pt x="8155" y="4833"/>
                        <a:pt x="14196" y="9665"/>
                        <a:pt x="19028" y="18122"/>
                      </a:cubicBezTo>
                      <a:cubicBezTo>
                        <a:pt x="20236" y="19330"/>
                        <a:pt x="21444" y="18122"/>
                        <a:pt x="20236" y="1691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3" name="Freeform 1188"/>
                <p:cNvSpPr/>
                <p:nvPr/>
              </p:nvSpPr>
              <p:spPr>
                <a:xfrm>
                  <a:off x="11500945" y="4581354"/>
                  <a:ext cx="2807" cy="3392"/>
                </a:xfrm>
                <a:custGeom>
                  <a:avLst/>
                  <a:gdLst>
                    <a:gd name="connsiteX0" fmla="*/ 196 w 2807"/>
                    <a:gd name="connsiteY0" fmla="*/ 1684 h 3392"/>
                    <a:gd name="connsiteX1" fmla="*/ 196 w 2807"/>
                    <a:gd name="connsiteY1" fmla="*/ 1684 h 3392"/>
                    <a:gd name="connsiteX2" fmla="*/ 2611 w 2807"/>
                    <a:gd name="connsiteY2" fmla="*/ 2892 h 3392"/>
                    <a:gd name="connsiteX3" fmla="*/ 2611 w 2807"/>
                    <a:gd name="connsiteY3" fmla="*/ 2892 h 3392"/>
                    <a:gd name="connsiteX4" fmla="*/ 196 w 2807"/>
                    <a:gd name="connsiteY4" fmla="*/ 1684 h 3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7" h="3392">
                      <a:moveTo>
                        <a:pt x="196" y="1684"/>
                      </a:moveTo>
                      <a:cubicBezTo>
                        <a:pt x="196" y="1684"/>
                        <a:pt x="196" y="1684"/>
                        <a:pt x="196" y="1684"/>
                      </a:cubicBezTo>
                      <a:cubicBezTo>
                        <a:pt x="196" y="2892"/>
                        <a:pt x="1404" y="4100"/>
                        <a:pt x="2611" y="2892"/>
                      </a:cubicBezTo>
                      <a:cubicBezTo>
                        <a:pt x="2611" y="2892"/>
                        <a:pt x="2611" y="2892"/>
                        <a:pt x="2611" y="2892"/>
                      </a:cubicBezTo>
                      <a:cubicBezTo>
                        <a:pt x="3820" y="-732"/>
                        <a:pt x="-1013" y="-732"/>
                        <a:pt x="196" y="168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4" name="Freeform 1189"/>
                <p:cNvSpPr/>
                <p:nvPr/>
              </p:nvSpPr>
              <p:spPr>
                <a:xfrm>
                  <a:off x="11482518" y="4580283"/>
                  <a:ext cx="2245" cy="2046"/>
                </a:xfrm>
                <a:custGeom>
                  <a:avLst/>
                  <a:gdLst>
                    <a:gd name="connsiteX0" fmla="*/ 1708 w 2245"/>
                    <a:gd name="connsiteY0" fmla="*/ 338 h 2046"/>
                    <a:gd name="connsiteX1" fmla="*/ 501 w 2245"/>
                    <a:gd name="connsiteY1" fmla="*/ 1546 h 2046"/>
                    <a:gd name="connsiteX2" fmla="*/ 1708 w 2245"/>
                    <a:gd name="connsiteY2" fmla="*/ 1546 h 2046"/>
                    <a:gd name="connsiteX3" fmla="*/ 1708 w 2245"/>
                    <a:gd name="connsiteY3" fmla="*/ 338 h 2046"/>
                    <a:gd name="connsiteX4" fmla="*/ 1708 w 2245"/>
                    <a:gd name="connsiteY4" fmla="*/ 338 h 2046"/>
                    <a:gd name="connsiteX5" fmla="*/ 1708 w 2245"/>
                    <a:gd name="connsiteY5" fmla="*/ 338 h 2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45" h="2046">
                      <a:moveTo>
                        <a:pt x="1708" y="338"/>
                      </a:moveTo>
                      <a:cubicBezTo>
                        <a:pt x="501" y="-870"/>
                        <a:pt x="-708" y="1546"/>
                        <a:pt x="501" y="1546"/>
                      </a:cubicBezTo>
                      <a:cubicBezTo>
                        <a:pt x="501" y="1546"/>
                        <a:pt x="501" y="1546"/>
                        <a:pt x="1708" y="1546"/>
                      </a:cubicBezTo>
                      <a:cubicBezTo>
                        <a:pt x="1708" y="2754"/>
                        <a:pt x="2916" y="1546"/>
                        <a:pt x="1708" y="338"/>
                      </a:cubicBezTo>
                      <a:lnTo>
                        <a:pt x="1708" y="338"/>
                      </a:lnTo>
                      <a:lnTo>
                        <a:pt x="1708" y="33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5" name="Freeform 1190"/>
                <p:cNvSpPr/>
                <p:nvPr/>
              </p:nvSpPr>
              <p:spPr>
                <a:xfrm>
                  <a:off x="11466105" y="4561291"/>
                  <a:ext cx="2416" cy="4832"/>
                </a:xfrm>
                <a:custGeom>
                  <a:avLst/>
                  <a:gdLst>
                    <a:gd name="connsiteX0" fmla="*/ 0 w 2416"/>
                    <a:gd name="connsiteY0" fmla="*/ 1208 h 4832"/>
                    <a:gd name="connsiteX1" fmla="*/ 1208 w 2416"/>
                    <a:gd name="connsiteY1" fmla="*/ 4832 h 4832"/>
                    <a:gd name="connsiteX2" fmla="*/ 2416 w 2416"/>
                    <a:gd name="connsiteY2" fmla="*/ 3624 h 4832"/>
                    <a:gd name="connsiteX3" fmla="*/ 1208 w 2416"/>
                    <a:gd name="connsiteY3" fmla="*/ 0 h 4832"/>
                    <a:gd name="connsiteX4" fmla="*/ 0 w 2416"/>
                    <a:gd name="connsiteY4" fmla="*/ 1208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4832">
                      <a:moveTo>
                        <a:pt x="0" y="1208"/>
                      </a:moveTo>
                      <a:cubicBezTo>
                        <a:pt x="0" y="2416"/>
                        <a:pt x="0" y="3624"/>
                        <a:pt x="1208" y="4832"/>
                      </a:cubicBezTo>
                      <a:cubicBezTo>
                        <a:pt x="1208" y="4832"/>
                        <a:pt x="2416" y="4832"/>
                        <a:pt x="2416" y="3624"/>
                      </a:cubicBezTo>
                      <a:cubicBezTo>
                        <a:pt x="2416" y="2416"/>
                        <a:pt x="2416" y="1208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6" name="Freeform 1191"/>
                <p:cNvSpPr/>
                <p:nvPr/>
              </p:nvSpPr>
              <p:spPr>
                <a:xfrm>
                  <a:off x="11425029" y="4525350"/>
                  <a:ext cx="1745" cy="9899"/>
                </a:xfrm>
                <a:custGeom>
                  <a:avLst/>
                  <a:gdLst>
                    <a:gd name="connsiteX0" fmla="*/ 0 w 1745"/>
                    <a:gd name="connsiteY0" fmla="*/ 9363 h 9899"/>
                    <a:gd name="connsiteX1" fmla="*/ 1209 w 1745"/>
                    <a:gd name="connsiteY1" fmla="*/ 9363 h 9899"/>
                    <a:gd name="connsiteX2" fmla="*/ 1209 w 1745"/>
                    <a:gd name="connsiteY2" fmla="*/ 906 h 9899"/>
                    <a:gd name="connsiteX3" fmla="*/ 0 w 1745"/>
                    <a:gd name="connsiteY3" fmla="*/ 906 h 9899"/>
                    <a:gd name="connsiteX4" fmla="*/ 0 w 1745"/>
                    <a:gd name="connsiteY4" fmla="*/ 9363 h 9899"/>
                    <a:gd name="connsiteX5" fmla="*/ 0 w 1745"/>
                    <a:gd name="connsiteY5" fmla="*/ 9363 h 9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45" h="9899">
                      <a:moveTo>
                        <a:pt x="0" y="9363"/>
                      </a:moveTo>
                      <a:cubicBezTo>
                        <a:pt x="0" y="10571"/>
                        <a:pt x="1209" y="9363"/>
                        <a:pt x="1209" y="9363"/>
                      </a:cubicBezTo>
                      <a:cubicBezTo>
                        <a:pt x="2416" y="6947"/>
                        <a:pt x="1209" y="3322"/>
                        <a:pt x="1209" y="906"/>
                      </a:cubicBezTo>
                      <a:cubicBezTo>
                        <a:pt x="1209" y="-302"/>
                        <a:pt x="0" y="-302"/>
                        <a:pt x="0" y="906"/>
                      </a:cubicBezTo>
                      <a:cubicBezTo>
                        <a:pt x="0" y="3322"/>
                        <a:pt x="0" y="6947"/>
                        <a:pt x="0" y="9363"/>
                      </a:cubicBezTo>
                      <a:lnTo>
                        <a:pt x="0" y="936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7" name="Freeform 1192"/>
                <p:cNvSpPr/>
                <p:nvPr/>
              </p:nvSpPr>
              <p:spPr>
                <a:xfrm>
                  <a:off x="11416572" y="4571978"/>
                  <a:ext cx="2415" cy="6227"/>
                </a:xfrm>
                <a:custGeom>
                  <a:avLst/>
                  <a:gdLst>
                    <a:gd name="connsiteX0" fmla="*/ 2416 w 2415"/>
                    <a:gd name="connsiteY0" fmla="*/ 1395 h 6227"/>
                    <a:gd name="connsiteX1" fmla="*/ 0 w 2415"/>
                    <a:gd name="connsiteY1" fmla="*/ 1395 h 6227"/>
                    <a:gd name="connsiteX2" fmla="*/ 1208 w 2415"/>
                    <a:gd name="connsiteY2" fmla="*/ 6228 h 6227"/>
                    <a:gd name="connsiteX3" fmla="*/ 2416 w 2415"/>
                    <a:gd name="connsiteY3" fmla="*/ 6228 h 6227"/>
                    <a:gd name="connsiteX4" fmla="*/ 2416 w 2415"/>
                    <a:gd name="connsiteY4" fmla="*/ 1395 h 6227"/>
                    <a:gd name="connsiteX5" fmla="*/ 2416 w 2415"/>
                    <a:gd name="connsiteY5" fmla="*/ 1395 h 6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5" h="6227">
                      <a:moveTo>
                        <a:pt x="2416" y="1395"/>
                      </a:moveTo>
                      <a:cubicBezTo>
                        <a:pt x="2416" y="-1021"/>
                        <a:pt x="0" y="187"/>
                        <a:pt x="0" y="1395"/>
                      </a:cubicBezTo>
                      <a:cubicBezTo>
                        <a:pt x="0" y="2603"/>
                        <a:pt x="0" y="5019"/>
                        <a:pt x="1208" y="6228"/>
                      </a:cubicBezTo>
                      <a:cubicBezTo>
                        <a:pt x="1208" y="6228"/>
                        <a:pt x="2416" y="6228"/>
                        <a:pt x="2416" y="6228"/>
                      </a:cubicBezTo>
                      <a:cubicBezTo>
                        <a:pt x="2416" y="5019"/>
                        <a:pt x="2416" y="3811"/>
                        <a:pt x="2416" y="1395"/>
                      </a:cubicBezTo>
                      <a:lnTo>
                        <a:pt x="2416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8" name="Freeform 1193"/>
                <p:cNvSpPr/>
                <p:nvPr/>
              </p:nvSpPr>
              <p:spPr>
                <a:xfrm>
                  <a:off x="11408115" y="4556459"/>
                  <a:ext cx="2953" cy="10873"/>
                </a:xfrm>
                <a:custGeom>
                  <a:avLst/>
                  <a:gdLst>
                    <a:gd name="connsiteX0" fmla="*/ 0 w 2953"/>
                    <a:gd name="connsiteY0" fmla="*/ 1208 h 10873"/>
                    <a:gd name="connsiteX1" fmla="*/ 0 w 2953"/>
                    <a:gd name="connsiteY1" fmla="*/ 6041 h 10873"/>
                    <a:gd name="connsiteX2" fmla="*/ 1208 w 2953"/>
                    <a:gd name="connsiteY2" fmla="*/ 10873 h 10873"/>
                    <a:gd name="connsiteX3" fmla="*/ 2416 w 2953"/>
                    <a:gd name="connsiteY3" fmla="*/ 10873 h 10873"/>
                    <a:gd name="connsiteX4" fmla="*/ 2416 w 2953"/>
                    <a:gd name="connsiteY4" fmla="*/ 6041 h 10873"/>
                    <a:gd name="connsiteX5" fmla="*/ 1208 w 2953"/>
                    <a:gd name="connsiteY5" fmla="*/ 0 h 10873"/>
                    <a:gd name="connsiteX6" fmla="*/ 0 w 2953"/>
                    <a:gd name="connsiteY6" fmla="*/ 1208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3" h="10873">
                      <a:moveTo>
                        <a:pt x="0" y="1208"/>
                      </a:moveTo>
                      <a:cubicBezTo>
                        <a:pt x="0" y="2416"/>
                        <a:pt x="0" y="4832"/>
                        <a:pt x="0" y="6041"/>
                      </a:cubicBezTo>
                      <a:cubicBezTo>
                        <a:pt x="0" y="8457"/>
                        <a:pt x="0" y="9665"/>
                        <a:pt x="1208" y="10873"/>
                      </a:cubicBezTo>
                      <a:cubicBezTo>
                        <a:pt x="1208" y="10873"/>
                        <a:pt x="2416" y="10873"/>
                        <a:pt x="2416" y="10873"/>
                      </a:cubicBezTo>
                      <a:cubicBezTo>
                        <a:pt x="3624" y="9665"/>
                        <a:pt x="2416" y="7249"/>
                        <a:pt x="2416" y="6041"/>
                      </a:cubicBezTo>
                      <a:cubicBezTo>
                        <a:pt x="2416" y="3624"/>
                        <a:pt x="2416" y="2416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9" name="Freeform 1194"/>
                <p:cNvSpPr/>
                <p:nvPr/>
              </p:nvSpPr>
              <p:spPr>
                <a:xfrm>
                  <a:off x="11403282" y="4560083"/>
                  <a:ext cx="2416" cy="3624"/>
                </a:xfrm>
                <a:custGeom>
                  <a:avLst/>
                  <a:gdLst>
                    <a:gd name="connsiteX0" fmla="*/ 0 w 2416"/>
                    <a:gd name="connsiteY0" fmla="*/ 1208 h 3624"/>
                    <a:gd name="connsiteX1" fmla="*/ 1209 w 2416"/>
                    <a:gd name="connsiteY1" fmla="*/ 3625 h 3624"/>
                    <a:gd name="connsiteX2" fmla="*/ 2416 w 2416"/>
                    <a:gd name="connsiteY2" fmla="*/ 2416 h 3624"/>
                    <a:gd name="connsiteX3" fmla="*/ 1209 w 2416"/>
                    <a:gd name="connsiteY3" fmla="*/ 0 h 3624"/>
                    <a:gd name="connsiteX4" fmla="*/ 0 w 2416"/>
                    <a:gd name="connsiteY4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3624">
                      <a:moveTo>
                        <a:pt x="0" y="1208"/>
                      </a:moveTo>
                      <a:cubicBezTo>
                        <a:pt x="0" y="2416"/>
                        <a:pt x="0" y="2416"/>
                        <a:pt x="1209" y="3625"/>
                      </a:cubicBezTo>
                      <a:cubicBezTo>
                        <a:pt x="1209" y="3625"/>
                        <a:pt x="2416" y="3625"/>
                        <a:pt x="2416" y="2416"/>
                      </a:cubicBezTo>
                      <a:cubicBezTo>
                        <a:pt x="2416" y="1208"/>
                        <a:pt x="2416" y="1208"/>
                        <a:pt x="1209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0" name="Freeform 1195"/>
                <p:cNvSpPr/>
                <p:nvPr/>
              </p:nvSpPr>
              <p:spPr>
                <a:xfrm>
                  <a:off x="11409323" y="4570956"/>
                  <a:ext cx="3092" cy="5417"/>
                </a:xfrm>
                <a:custGeom>
                  <a:avLst/>
                  <a:gdLst>
                    <a:gd name="connsiteX0" fmla="*/ 0 w 3092"/>
                    <a:gd name="connsiteY0" fmla="*/ 1208 h 5417"/>
                    <a:gd name="connsiteX1" fmla="*/ 0 w 3092"/>
                    <a:gd name="connsiteY1" fmla="*/ 3625 h 5417"/>
                    <a:gd name="connsiteX2" fmla="*/ 2416 w 3092"/>
                    <a:gd name="connsiteY2" fmla="*/ 1208 h 5417"/>
                    <a:gd name="connsiteX3" fmla="*/ 1209 w 3092"/>
                    <a:gd name="connsiteY3" fmla="*/ 0 h 5417"/>
                    <a:gd name="connsiteX4" fmla="*/ 0 w 3092"/>
                    <a:gd name="connsiteY4" fmla="*/ 1208 h 5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2" h="5417">
                      <a:moveTo>
                        <a:pt x="0" y="1208"/>
                      </a:moveTo>
                      <a:cubicBezTo>
                        <a:pt x="0" y="2416"/>
                        <a:pt x="0" y="2416"/>
                        <a:pt x="0" y="3625"/>
                      </a:cubicBezTo>
                      <a:cubicBezTo>
                        <a:pt x="0" y="7249"/>
                        <a:pt x="4833" y="4833"/>
                        <a:pt x="2416" y="1208"/>
                      </a:cubicBezTo>
                      <a:cubicBezTo>
                        <a:pt x="2416" y="0"/>
                        <a:pt x="1209" y="0"/>
                        <a:pt x="1209" y="0"/>
                      </a:cubicBezTo>
                      <a:cubicBezTo>
                        <a:pt x="1209" y="0"/>
                        <a:pt x="0" y="1208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1" name="Freeform 1196"/>
                <p:cNvSpPr/>
                <p:nvPr/>
              </p:nvSpPr>
              <p:spPr>
                <a:xfrm>
                  <a:off x="11444359" y="4617167"/>
                  <a:ext cx="2416" cy="5738"/>
                </a:xfrm>
                <a:custGeom>
                  <a:avLst/>
                  <a:gdLst>
                    <a:gd name="connsiteX0" fmla="*/ 2416 w 2416"/>
                    <a:gd name="connsiteY0" fmla="*/ 906 h 5738"/>
                    <a:gd name="connsiteX1" fmla="*/ 0 w 2416"/>
                    <a:gd name="connsiteY1" fmla="*/ 906 h 5738"/>
                    <a:gd name="connsiteX2" fmla="*/ 0 w 2416"/>
                    <a:gd name="connsiteY2" fmla="*/ 5739 h 5738"/>
                    <a:gd name="connsiteX3" fmla="*/ 1208 w 2416"/>
                    <a:gd name="connsiteY3" fmla="*/ 5739 h 5738"/>
                    <a:gd name="connsiteX4" fmla="*/ 2416 w 2416"/>
                    <a:gd name="connsiteY4" fmla="*/ 906 h 5738"/>
                    <a:gd name="connsiteX5" fmla="*/ 2416 w 2416"/>
                    <a:gd name="connsiteY5" fmla="*/ 906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6" h="5738">
                      <a:moveTo>
                        <a:pt x="2416" y="906"/>
                      </a:moveTo>
                      <a:cubicBezTo>
                        <a:pt x="2416" y="-302"/>
                        <a:pt x="0" y="-302"/>
                        <a:pt x="0" y="906"/>
                      </a:cubicBezTo>
                      <a:cubicBezTo>
                        <a:pt x="0" y="2114"/>
                        <a:pt x="0" y="4530"/>
                        <a:pt x="0" y="5739"/>
                      </a:cubicBezTo>
                      <a:cubicBezTo>
                        <a:pt x="0" y="5739"/>
                        <a:pt x="1208" y="5739"/>
                        <a:pt x="1208" y="5739"/>
                      </a:cubicBezTo>
                      <a:cubicBezTo>
                        <a:pt x="2416" y="3322"/>
                        <a:pt x="2416" y="2114"/>
                        <a:pt x="2416" y="906"/>
                      </a:cubicBezTo>
                      <a:lnTo>
                        <a:pt x="241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2" name="Freeform 1197"/>
                <p:cNvSpPr/>
                <p:nvPr/>
              </p:nvSpPr>
              <p:spPr>
                <a:xfrm>
                  <a:off x="11512013" y="4293088"/>
                  <a:ext cx="3624" cy="4832"/>
                </a:xfrm>
                <a:custGeom>
                  <a:avLst/>
                  <a:gdLst>
                    <a:gd name="connsiteX0" fmla="*/ 3624 w 3624"/>
                    <a:gd name="connsiteY0" fmla="*/ 1208 h 4832"/>
                    <a:gd name="connsiteX1" fmla="*/ 2416 w 3624"/>
                    <a:gd name="connsiteY1" fmla="*/ 0 h 4832"/>
                    <a:gd name="connsiteX2" fmla="*/ 0 w 3624"/>
                    <a:gd name="connsiteY2" fmla="*/ 3625 h 4832"/>
                    <a:gd name="connsiteX3" fmla="*/ 1209 w 3624"/>
                    <a:gd name="connsiteY3" fmla="*/ 4833 h 4832"/>
                    <a:gd name="connsiteX4" fmla="*/ 3624 w 3624"/>
                    <a:gd name="connsiteY4" fmla="*/ 1208 h 4832"/>
                    <a:gd name="connsiteX5" fmla="*/ 3624 w 3624"/>
                    <a:gd name="connsiteY5" fmla="*/ 1208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4832">
                      <a:moveTo>
                        <a:pt x="3624" y="1208"/>
                      </a:moveTo>
                      <a:cubicBezTo>
                        <a:pt x="3624" y="0"/>
                        <a:pt x="3624" y="0"/>
                        <a:pt x="2416" y="0"/>
                      </a:cubicBezTo>
                      <a:cubicBezTo>
                        <a:pt x="1209" y="0"/>
                        <a:pt x="0" y="1208"/>
                        <a:pt x="0" y="3625"/>
                      </a:cubicBezTo>
                      <a:cubicBezTo>
                        <a:pt x="0" y="4833"/>
                        <a:pt x="0" y="4833"/>
                        <a:pt x="1209" y="4833"/>
                      </a:cubicBezTo>
                      <a:cubicBezTo>
                        <a:pt x="3624" y="3625"/>
                        <a:pt x="3624" y="2416"/>
                        <a:pt x="3624" y="1208"/>
                      </a:cubicBezTo>
                      <a:lnTo>
                        <a:pt x="3624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3" name="Freeform 1198"/>
                <p:cNvSpPr/>
                <p:nvPr/>
              </p:nvSpPr>
              <p:spPr>
                <a:xfrm>
                  <a:off x="11510332" y="4301302"/>
                  <a:ext cx="4572" cy="5318"/>
                </a:xfrm>
                <a:custGeom>
                  <a:avLst/>
                  <a:gdLst>
                    <a:gd name="connsiteX0" fmla="*/ 474 w 4572"/>
                    <a:gd name="connsiteY0" fmla="*/ 1451 h 5318"/>
                    <a:gd name="connsiteX1" fmla="*/ 2891 w 4572"/>
                    <a:gd name="connsiteY1" fmla="*/ 5076 h 5318"/>
                    <a:gd name="connsiteX2" fmla="*/ 4098 w 4572"/>
                    <a:gd name="connsiteY2" fmla="*/ 3867 h 5318"/>
                    <a:gd name="connsiteX3" fmla="*/ 1682 w 4572"/>
                    <a:gd name="connsiteY3" fmla="*/ 243 h 5318"/>
                    <a:gd name="connsiteX4" fmla="*/ 474 w 4572"/>
                    <a:gd name="connsiteY4" fmla="*/ 1451 h 5318"/>
                    <a:gd name="connsiteX5" fmla="*/ 474 w 4572"/>
                    <a:gd name="connsiteY5" fmla="*/ 1451 h 5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2" h="5318">
                      <a:moveTo>
                        <a:pt x="474" y="1451"/>
                      </a:moveTo>
                      <a:cubicBezTo>
                        <a:pt x="-734" y="2660"/>
                        <a:pt x="474" y="6284"/>
                        <a:pt x="2891" y="5076"/>
                      </a:cubicBezTo>
                      <a:cubicBezTo>
                        <a:pt x="4098" y="5076"/>
                        <a:pt x="4098" y="3867"/>
                        <a:pt x="4098" y="3867"/>
                      </a:cubicBezTo>
                      <a:cubicBezTo>
                        <a:pt x="5306" y="2660"/>
                        <a:pt x="4098" y="-965"/>
                        <a:pt x="1682" y="243"/>
                      </a:cubicBezTo>
                      <a:cubicBezTo>
                        <a:pt x="1682" y="243"/>
                        <a:pt x="474" y="243"/>
                        <a:pt x="474" y="1451"/>
                      </a:cubicBezTo>
                      <a:lnTo>
                        <a:pt x="474" y="14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4" name="Freeform 1199"/>
                <p:cNvSpPr/>
                <p:nvPr/>
              </p:nvSpPr>
              <p:spPr>
                <a:xfrm>
                  <a:off x="11504765" y="4309953"/>
                  <a:ext cx="5161" cy="7090"/>
                </a:xfrm>
                <a:custGeom>
                  <a:avLst/>
                  <a:gdLst>
                    <a:gd name="connsiteX0" fmla="*/ 2416 w 5161"/>
                    <a:gd name="connsiteY0" fmla="*/ 1257 h 7090"/>
                    <a:gd name="connsiteX1" fmla="*/ 0 w 5161"/>
                    <a:gd name="connsiteY1" fmla="*/ 4881 h 7090"/>
                    <a:gd name="connsiteX2" fmla="*/ 0 w 5161"/>
                    <a:gd name="connsiteY2" fmla="*/ 6090 h 7090"/>
                    <a:gd name="connsiteX3" fmla="*/ 4832 w 5161"/>
                    <a:gd name="connsiteY3" fmla="*/ 3673 h 7090"/>
                    <a:gd name="connsiteX4" fmla="*/ 2416 w 5161"/>
                    <a:gd name="connsiteY4" fmla="*/ 1257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1" h="7090">
                      <a:moveTo>
                        <a:pt x="2416" y="1257"/>
                      </a:moveTo>
                      <a:cubicBezTo>
                        <a:pt x="2416" y="2465"/>
                        <a:pt x="1208" y="3673"/>
                        <a:pt x="0" y="4881"/>
                      </a:cubicBezTo>
                      <a:cubicBezTo>
                        <a:pt x="0" y="4881"/>
                        <a:pt x="0" y="6090"/>
                        <a:pt x="0" y="6090"/>
                      </a:cubicBezTo>
                      <a:cubicBezTo>
                        <a:pt x="2416" y="8506"/>
                        <a:pt x="3624" y="6090"/>
                        <a:pt x="4832" y="3673"/>
                      </a:cubicBezTo>
                      <a:cubicBezTo>
                        <a:pt x="6041" y="49"/>
                        <a:pt x="3624" y="-1159"/>
                        <a:pt x="2416" y="1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5" name="Freeform 1200"/>
                <p:cNvSpPr/>
                <p:nvPr/>
              </p:nvSpPr>
              <p:spPr>
                <a:xfrm>
                  <a:off x="11053635" y="4697809"/>
                  <a:ext cx="14032" cy="16706"/>
                </a:xfrm>
                <a:custGeom>
                  <a:avLst/>
                  <a:gdLst>
                    <a:gd name="connsiteX0" fmla="*/ 10165 w 14032"/>
                    <a:gd name="connsiteY0" fmla="*/ 15706 h 16706"/>
                    <a:gd name="connsiteX1" fmla="*/ 13790 w 14032"/>
                    <a:gd name="connsiteY1" fmla="*/ 13289 h 16706"/>
                    <a:gd name="connsiteX2" fmla="*/ 1708 w 14032"/>
                    <a:gd name="connsiteY2" fmla="*/ 0 h 16706"/>
                    <a:gd name="connsiteX3" fmla="*/ 501 w 14032"/>
                    <a:gd name="connsiteY3" fmla="*/ 3625 h 16706"/>
                    <a:gd name="connsiteX4" fmla="*/ 5333 w 14032"/>
                    <a:gd name="connsiteY4" fmla="*/ 9665 h 16706"/>
                    <a:gd name="connsiteX5" fmla="*/ 10165 w 14032"/>
                    <a:gd name="connsiteY5" fmla="*/ 15706 h 16706"/>
                    <a:gd name="connsiteX6" fmla="*/ 10165 w 14032"/>
                    <a:gd name="connsiteY6" fmla="*/ 15706 h 1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032" h="16706">
                      <a:moveTo>
                        <a:pt x="10165" y="15706"/>
                      </a:moveTo>
                      <a:cubicBezTo>
                        <a:pt x="11373" y="18122"/>
                        <a:pt x="14998" y="15706"/>
                        <a:pt x="13790" y="13289"/>
                      </a:cubicBezTo>
                      <a:cubicBezTo>
                        <a:pt x="11373" y="7249"/>
                        <a:pt x="6541" y="1208"/>
                        <a:pt x="1708" y="0"/>
                      </a:cubicBezTo>
                      <a:cubicBezTo>
                        <a:pt x="501" y="0"/>
                        <a:pt x="-708" y="2416"/>
                        <a:pt x="501" y="3625"/>
                      </a:cubicBezTo>
                      <a:cubicBezTo>
                        <a:pt x="1708" y="6041"/>
                        <a:pt x="4125" y="7249"/>
                        <a:pt x="5333" y="9665"/>
                      </a:cubicBezTo>
                      <a:cubicBezTo>
                        <a:pt x="6541" y="12081"/>
                        <a:pt x="7749" y="13289"/>
                        <a:pt x="10165" y="15706"/>
                      </a:cubicBezTo>
                      <a:lnTo>
                        <a:pt x="10165" y="157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6" name="Freeform 1201"/>
                <p:cNvSpPr/>
                <p:nvPr/>
              </p:nvSpPr>
              <p:spPr>
                <a:xfrm>
                  <a:off x="10967041" y="4685728"/>
                  <a:ext cx="14192" cy="9665"/>
                </a:xfrm>
                <a:custGeom>
                  <a:avLst/>
                  <a:gdLst>
                    <a:gd name="connsiteX0" fmla="*/ 12190 w 14192"/>
                    <a:gd name="connsiteY0" fmla="*/ 9665 h 9665"/>
                    <a:gd name="connsiteX1" fmla="*/ 13398 w 14192"/>
                    <a:gd name="connsiteY1" fmla="*/ 4833 h 9665"/>
                    <a:gd name="connsiteX2" fmla="*/ 2526 w 14192"/>
                    <a:gd name="connsiteY2" fmla="*/ 0 h 9665"/>
                    <a:gd name="connsiteX3" fmla="*/ 1317 w 14192"/>
                    <a:gd name="connsiteY3" fmla="*/ 4833 h 9665"/>
                    <a:gd name="connsiteX4" fmla="*/ 12190 w 14192"/>
                    <a:gd name="connsiteY4" fmla="*/ 9665 h 9665"/>
                    <a:gd name="connsiteX5" fmla="*/ 12190 w 14192"/>
                    <a:gd name="connsiteY5" fmla="*/ 9665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2" h="9665">
                      <a:moveTo>
                        <a:pt x="12190" y="9665"/>
                      </a:moveTo>
                      <a:cubicBezTo>
                        <a:pt x="14607" y="9665"/>
                        <a:pt x="14607" y="6041"/>
                        <a:pt x="13398" y="4833"/>
                      </a:cubicBezTo>
                      <a:cubicBezTo>
                        <a:pt x="9774" y="2416"/>
                        <a:pt x="6150" y="1208"/>
                        <a:pt x="2526" y="0"/>
                      </a:cubicBezTo>
                      <a:cubicBezTo>
                        <a:pt x="109" y="0"/>
                        <a:pt x="-1099" y="3625"/>
                        <a:pt x="1317" y="4833"/>
                      </a:cubicBezTo>
                      <a:cubicBezTo>
                        <a:pt x="4941" y="7249"/>
                        <a:pt x="8566" y="8457"/>
                        <a:pt x="12190" y="9665"/>
                      </a:cubicBezTo>
                      <a:lnTo>
                        <a:pt x="12190" y="96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7" name="Freeform 1202"/>
                <p:cNvSpPr/>
                <p:nvPr/>
              </p:nvSpPr>
              <p:spPr>
                <a:xfrm>
                  <a:off x="11080384" y="4751701"/>
                  <a:ext cx="8786" cy="13872"/>
                </a:xfrm>
                <a:custGeom>
                  <a:avLst/>
                  <a:gdLst>
                    <a:gd name="connsiteX0" fmla="*/ 8786 w 8786"/>
                    <a:gd name="connsiteY0" fmla="*/ 11347 h 13872"/>
                    <a:gd name="connsiteX1" fmla="*/ 2746 w 8786"/>
                    <a:gd name="connsiteY1" fmla="*/ 474 h 13872"/>
                    <a:gd name="connsiteX2" fmla="*/ 329 w 8786"/>
                    <a:gd name="connsiteY2" fmla="*/ 2890 h 13872"/>
                    <a:gd name="connsiteX3" fmla="*/ 2746 w 8786"/>
                    <a:gd name="connsiteY3" fmla="*/ 7723 h 13872"/>
                    <a:gd name="connsiteX4" fmla="*/ 5162 w 8786"/>
                    <a:gd name="connsiteY4" fmla="*/ 12555 h 13872"/>
                    <a:gd name="connsiteX5" fmla="*/ 8786 w 8786"/>
                    <a:gd name="connsiteY5" fmla="*/ 11347 h 13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6" h="13872">
                      <a:moveTo>
                        <a:pt x="8786" y="11347"/>
                      </a:moveTo>
                      <a:cubicBezTo>
                        <a:pt x="8786" y="7723"/>
                        <a:pt x="5162" y="2890"/>
                        <a:pt x="2746" y="474"/>
                      </a:cubicBezTo>
                      <a:cubicBezTo>
                        <a:pt x="1538" y="-734"/>
                        <a:pt x="-879" y="474"/>
                        <a:pt x="329" y="2890"/>
                      </a:cubicBezTo>
                      <a:cubicBezTo>
                        <a:pt x="1538" y="5307"/>
                        <a:pt x="1538" y="6514"/>
                        <a:pt x="2746" y="7723"/>
                      </a:cubicBezTo>
                      <a:cubicBezTo>
                        <a:pt x="3954" y="8931"/>
                        <a:pt x="3954" y="11347"/>
                        <a:pt x="5162" y="12555"/>
                      </a:cubicBezTo>
                      <a:cubicBezTo>
                        <a:pt x="6370" y="14971"/>
                        <a:pt x="8786" y="13763"/>
                        <a:pt x="8786" y="113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8" name="Freeform 1203"/>
                <p:cNvSpPr/>
                <p:nvPr/>
              </p:nvSpPr>
              <p:spPr>
                <a:xfrm>
                  <a:off x="11069511" y="4720290"/>
                  <a:ext cx="11445" cy="19180"/>
                </a:xfrm>
                <a:custGeom>
                  <a:avLst/>
                  <a:gdLst>
                    <a:gd name="connsiteX0" fmla="*/ 7578 w 11445"/>
                    <a:gd name="connsiteY0" fmla="*/ 17388 h 19180"/>
                    <a:gd name="connsiteX1" fmla="*/ 11202 w 11445"/>
                    <a:gd name="connsiteY1" fmla="*/ 14971 h 19180"/>
                    <a:gd name="connsiteX2" fmla="*/ 2746 w 11445"/>
                    <a:gd name="connsiteY2" fmla="*/ 474 h 19180"/>
                    <a:gd name="connsiteX3" fmla="*/ 329 w 11445"/>
                    <a:gd name="connsiteY3" fmla="*/ 2890 h 19180"/>
                    <a:gd name="connsiteX4" fmla="*/ 5162 w 11445"/>
                    <a:gd name="connsiteY4" fmla="*/ 10139 h 19180"/>
                    <a:gd name="connsiteX5" fmla="*/ 7578 w 11445"/>
                    <a:gd name="connsiteY5" fmla="*/ 17388 h 19180"/>
                    <a:gd name="connsiteX6" fmla="*/ 7578 w 11445"/>
                    <a:gd name="connsiteY6" fmla="*/ 17388 h 19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5" h="19180">
                      <a:moveTo>
                        <a:pt x="7578" y="17388"/>
                      </a:moveTo>
                      <a:cubicBezTo>
                        <a:pt x="8786" y="21012"/>
                        <a:pt x="12411" y="18596"/>
                        <a:pt x="11202" y="14971"/>
                      </a:cubicBezTo>
                      <a:cubicBezTo>
                        <a:pt x="9994" y="10139"/>
                        <a:pt x="6370" y="2890"/>
                        <a:pt x="2746" y="474"/>
                      </a:cubicBezTo>
                      <a:cubicBezTo>
                        <a:pt x="1537" y="-734"/>
                        <a:pt x="-879" y="474"/>
                        <a:pt x="329" y="2890"/>
                      </a:cubicBezTo>
                      <a:cubicBezTo>
                        <a:pt x="1537" y="5306"/>
                        <a:pt x="2746" y="7722"/>
                        <a:pt x="5162" y="10139"/>
                      </a:cubicBezTo>
                      <a:cubicBezTo>
                        <a:pt x="6370" y="12555"/>
                        <a:pt x="7578" y="14971"/>
                        <a:pt x="7578" y="17388"/>
                      </a:cubicBezTo>
                      <a:lnTo>
                        <a:pt x="7578" y="1738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9" name="Freeform 1204"/>
                <p:cNvSpPr/>
                <p:nvPr/>
              </p:nvSpPr>
              <p:spPr>
                <a:xfrm>
                  <a:off x="10920638" y="4660358"/>
                  <a:ext cx="22048" cy="8957"/>
                </a:xfrm>
                <a:custGeom>
                  <a:avLst/>
                  <a:gdLst>
                    <a:gd name="connsiteX0" fmla="*/ 12686 w 22048"/>
                    <a:gd name="connsiteY0" fmla="*/ 7248 h 8957"/>
                    <a:gd name="connsiteX1" fmla="*/ 21142 w 22048"/>
                    <a:gd name="connsiteY1" fmla="*/ 8457 h 8957"/>
                    <a:gd name="connsiteX2" fmla="*/ 21142 w 22048"/>
                    <a:gd name="connsiteY2" fmla="*/ 3624 h 8957"/>
                    <a:gd name="connsiteX3" fmla="*/ 11477 w 22048"/>
                    <a:gd name="connsiteY3" fmla="*/ 1208 h 8957"/>
                    <a:gd name="connsiteX4" fmla="*/ 1812 w 22048"/>
                    <a:gd name="connsiteY4" fmla="*/ 0 h 8957"/>
                    <a:gd name="connsiteX5" fmla="*/ 1812 w 22048"/>
                    <a:gd name="connsiteY5" fmla="*/ 4832 h 8957"/>
                    <a:gd name="connsiteX6" fmla="*/ 12686 w 22048"/>
                    <a:gd name="connsiteY6" fmla="*/ 7248 h 8957"/>
                    <a:gd name="connsiteX7" fmla="*/ 12686 w 22048"/>
                    <a:gd name="connsiteY7" fmla="*/ 7248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48" h="8957">
                      <a:moveTo>
                        <a:pt x="12686" y="7248"/>
                      </a:moveTo>
                      <a:cubicBezTo>
                        <a:pt x="15101" y="8457"/>
                        <a:pt x="18726" y="9665"/>
                        <a:pt x="21142" y="8457"/>
                      </a:cubicBezTo>
                      <a:cubicBezTo>
                        <a:pt x="22351" y="8457"/>
                        <a:pt x="22351" y="4832"/>
                        <a:pt x="21142" y="3624"/>
                      </a:cubicBezTo>
                      <a:cubicBezTo>
                        <a:pt x="18726" y="1208"/>
                        <a:pt x="15101" y="1208"/>
                        <a:pt x="11477" y="1208"/>
                      </a:cubicBezTo>
                      <a:cubicBezTo>
                        <a:pt x="7853" y="0"/>
                        <a:pt x="5437" y="0"/>
                        <a:pt x="1812" y="0"/>
                      </a:cubicBezTo>
                      <a:cubicBezTo>
                        <a:pt x="-604" y="0"/>
                        <a:pt x="-604" y="3624"/>
                        <a:pt x="1812" y="4832"/>
                      </a:cubicBezTo>
                      <a:cubicBezTo>
                        <a:pt x="5437" y="4832"/>
                        <a:pt x="9061" y="6041"/>
                        <a:pt x="12686" y="7248"/>
                      </a:cubicBezTo>
                      <a:lnTo>
                        <a:pt x="12686" y="724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0" name="Freeform 1205"/>
                <p:cNvSpPr/>
                <p:nvPr/>
              </p:nvSpPr>
              <p:spPr>
                <a:xfrm>
                  <a:off x="10950651" y="4667363"/>
                  <a:ext cx="10959" cy="7491"/>
                </a:xfrm>
                <a:custGeom>
                  <a:avLst/>
                  <a:gdLst>
                    <a:gd name="connsiteX0" fmla="*/ 794 w 10959"/>
                    <a:gd name="connsiteY0" fmla="*/ 3868 h 7491"/>
                    <a:gd name="connsiteX1" fmla="*/ 9250 w 10959"/>
                    <a:gd name="connsiteY1" fmla="*/ 7492 h 7491"/>
                    <a:gd name="connsiteX2" fmla="*/ 10459 w 10959"/>
                    <a:gd name="connsiteY2" fmla="*/ 3868 h 7491"/>
                    <a:gd name="connsiteX3" fmla="*/ 2002 w 10959"/>
                    <a:gd name="connsiteY3" fmla="*/ 243 h 7491"/>
                    <a:gd name="connsiteX4" fmla="*/ 794 w 10959"/>
                    <a:gd name="connsiteY4" fmla="*/ 3868 h 7491"/>
                    <a:gd name="connsiteX5" fmla="*/ 794 w 10959"/>
                    <a:gd name="connsiteY5" fmla="*/ 3868 h 7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59" h="7491">
                      <a:moveTo>
                        <a:pt x="794" y="3868"/>
                      </a:moveTo>
                      <a:cubicBezTo>
                        <a:pt x="3210" y="5076"/>
                        <a:pt x="6835" y="7492"/>
                        <a:pt x="9250" y="7492"/>
                      </a:cubicBezTo>
                      <a:cubicBezTo>
                        <a:pt x="10459" y="7492"/>
                        <a:pt x="11667" y="5076"/>
                        <a:pt x="10459" y="3868"/>
                      </a:cubicBezTo>
                      <a:cubicBezTo>
                        <a:pt x="8042" y="1451"/>
                        <a:pt x="4418" y="1451"/>
                        <a:pt x="2002" y="243"/>
                      </a:cubicBezTo>
                      <a:cubicBezTo>
                        <a:pt x="-415" y="-965"/>
                        <a:pt x="-415" y="2659"/>
                        <a:pt x="794" y="3868"/>
                      </a:cubicBezTo>
                      <a:lnTo>
                        <a:pt x="794" y="386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64" name="Graphic 17"/>
              <p:cNvGrpSpPr/>
              <p:nvPr/>
            </p:nvGrpSpPr>
            <p:grpSpPr>
              <a:xfrm>
                <a:off x="8910903" y="5823400"/>
                <a:ext cx="1322970" cy="682446"/>
                <a:chOff x="8910903" y="5823400"/>
                <a:chExt cx="1322970" cy="682446"/>
              </a:xfrm>
              <a:solidFill>
                <a:schemeClr val="accent1"/>
              </a:solidFill>
            </p:grpSpPr>
            <p:sp>
              <p:nvSpPr>
                <p:cNvPr id="2009" name="Freeform 1207"/>
                <p:cNvSpPr/>
                <p:nvPr/>
              </p:nvSpPr>
              <p:spPr>
                <a:xfrm>
                  <a:off x="9200875" y="6211587"/>
                  <a:ext cx="9664" cy="3624"/>
                </a:xfrm>
                <a:custGeom>
                  <a:avLst/>
                  <a:gdLst>
                    <a:gd name="connsiteX0" fmla="*/ 1208 w 9664"/>
                    <a:gd name="connsiteY0" fmla="*/ 0 h 3624"/>
                    <a:gd name="connsiteX1" fmla="*/ 0 w 9664"/>
                    <a:gd name="connsiteY1" fmla="*/ 1208 h 3624"/>
                    <a:gd name="connsiteX2" fmla="*/ 8457 w 9664"/>
                    <a:gd name="connsiteY2" fmla="*/ 3624 h 3624"/>
                    <a:gd name="connsiteX3" fmla="*/ 9665 w 9664"/>
                    <a:gd name="connsiteY3" fmla="*/ 2416 h 3624"/>
                    <a:gd name="connsiteX4" fmla="*/ 1208 w 9664"/>
                    <a:gd name="connsiteY4" fmla="*/ 0 h 3624"/>
                    <a:gd name="connsiteX5" fmla="*/ 1208 w 9664"/>
                    <a:gd name="connsiteY5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4" h="3624">
                      <a:moveTo>
                        <a:pt x="1208" y="0"/>
                      </a:move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2416" y="2416"/>
                        <a:pt x="4833" y="3624"/>
                        <a:pt x="8457" y="3624"/>
                      </a:cubicBezTo>
                      <a:cubicBezTo>
                        <a:pt x="9665" y="3624"/>
                        <a:pt x="9665" y="2416"/>
                        <a:pt x="9665" y="2416"/>
                      </a:cubicBezTo>
                      <a:cubicBezTo>
                        <a:pt x="7248" y="0"/>
                        <a:pt x="3624" y="0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0" name="Freeform 1208"/>
                <p:cNvSpPr/>
                <p:nvPr/>
              </p:nvSpPr>
              <p:spPr>
                <a:xfrm>
                  <a:off x="9369106" y="6204338"/>
                  <a:ext cx="13892" cy="4832"/>
                </a:xfrm>
                <a:custGeom>
                  <a:avLst/>
                  <a:gdLst>
                    <a:gd name="connsiteX0" fmla="*/ 12987 w 13892"/>
                    <a:gd name="connsiteY0" fmla="*/ 2416 h 4832"/>
                    <a:gd name="connsiteX1" fmla="*/ 12987 w 13892"/>
                    <a:gd name="connsiteY1" fmla="*/ 0 h 4832"/>
                    <a:gd name="connsiteX2" fmla="*/ 6946 w 13892"/>
                    <a:gd name="connsiteY2" fmla="*/ 1208 h 4832"/>
                    <a:gd name="connsiteX3" fmla="*/ 3322 w 13892"/>
                    <a:gd name="connsiteY3" fmla="*/ 2416 h 4832"/>
                    <a:gd name="connsiteX4" fmla="*/ 906 w 13892"/>
                    <a:gd name="connsiteY4" fmla="*/ 3624 h 4832"/>
                    <a:gd name="connsiteX5" fmla="*/ 906 w 13892"/>
                    <a:gd name="connsiteY5" fmla="*/ 4832 h 4832"/>
                    <a:gd name="connsiteX6" fmla="*/ 3322 w 13892"/>
                    <a:gd name="connsiteY6" fmla="*/ 4832 h 4832"/>
                    <a:gd name="connsiteX7" fmla="*/ 5739 w 13892"/>
                    <a:gd name="connsiteY7" fmla="*/ 4832 h 4832"/>
                    <a:gd name="connsiteX8" fmla="*/ 9363 w 13892"/>
                    <a:gd name="connsiteY8" fmla="*/ 3624 h 4832"/>
                    <a:gd name="connsiteX9" fmla="*/ 12987 w 13892"/>
                    <a:gd name="connsiteY9" fmla="*/ 2416 h 4832"/>
                    <a:gd name="connsiteX10" fmla="*/ 12987 w 13892"/>
                    <a:gd name="connsiteY10" fmla="*/ 2416 h 4832"/>
                    <a:gd name="connsiteX11" fmla="*/ 12987 w 13892"/>
                    <a:gd name="connsiteY11" fmla="*/ 2416 h 4832"/>
                    <a:gd name="connsiteX12" fmla="*/ 12987 w 13892"/>
                    <a:gd name="connsiteY12" fmla="*/ 2416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92" h="4832">
                      <a:moveTo>
                        <a:pt x="12987" y="2416"/>
                      </a:moveTo>
                      <a:cubicBezTo>
                        <a:pt x="14195" y="1208"/>
                        <a:pt x="14195" y="0"/>
                        <a:pt x="12987" y="0"/>
                      </a:cubicBezTo>
                      <a:cubicBezTo>
                        <a:pt x="10571" y="0"/>
                        <a:pt x="9363" y="1208"/>
                        <a:pt x="6946" y="1208"/>
                      </a:cubicBezTo>
                      <a:cubicBezTo>
                        <a:pt x="5739" y="1208"/>
                        <a:pt x="4530" y="2416"/>
                        <a:pt x="3322" y="2416"/>
                      </a:cubicBezTo>
                      <a:cubicBezTo>
                        <a:pt x="2114" y="2416"/>
                        <a:pt x="906" y="3624"/>
                        <a:pt x="906" y="3624"/>
                      </a:cubicBezTo>
                      <a:cubicBezTo>
                        <a:pt x="-302" y="3624"/>
                        <a:pt x="-302" y="4832"/>
                        <a:pt x="906" y="4832"/>
                      </a:cubicBezTo>
                      <a:cubicBezTo>
                        <a:pt x="2114" y="4832"/>
                        <a:pt x="3322" y="4832"/>
                        <a:pt x="3322" y="4832"/>
                      </a:cubicBezTo>
                      <a:cubicBezTo>
                        <a:pt x="4530" y="4832"/>
                        <a:pt x="4530" y="4832"/>
                        <a:pt x="5739" y="4832"/>
                      </a:cubicBezTo>
                      <a:cubicBezTo>
                        <a:pt x="6946" y="4832"/>
                        <a:pt x="8154" y="3624"/>
                        <a:pt x="9363" y="3624"/>
                      </a:cubicBezTo>
                      <a:cubicBezTo>
                        <a:pt x="10571" y="3624"/>
                        <a:pt x="11779" y="2416"/>
                        <a:pt x="12987" y="2416"/>
                      </a:cubicBezTo>
                      <a:cubicBezTo>
                        <a:pt x="11779" y="2416"/>
                        <a:pt x="11779" y="2416"/>
                        <a:pt x="12987" y="2416"/>
                      </a:cubicBezTo>
                      <a:cubicBezTo>
                        <a:pt x="11779" y="2416"/>
                        <a:pt x="12987" y="2416"/>
                        <a:pt x="12987" y="2416"/>
                      </a:cubicBezTo>
                      <a:lnTo>
                        <a:pt x="12987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1" name="Freeform 1209"/>
                <p:cNvSpPr/>
                <p:nvPr/>
              </p:nvSpPr>
              <p:spPr>
                <a:xfrm>
                  <a:off x="9226548" y="6219138"/>
                  <a:ext cx="8692" cy="3322"/>
                </a:xfrm>
                <a:custGeom>
                  <a:avLst/>
                  <a:gdLst>
                    <a:gd name="connsiteX0" fmla="*/ 8155 w 8692"/>
                    <a:gd name="connsiteY0" fmla="*/ 906 h 3322"/>
                    <a:gd name="connsiteX1" fmla="*/ 906 w 8692"/>
                    <a:gd name="connsiteY1" fmla="*/ 906 h 3322"/>
                    <a:gd name="connsiteX2" fmla="*/ 906 w 8692"/>
                    <a:gd name="connsiteY2" fmla="*/ 3322 h 3322"/>
                    <a:gd name="connsiteX3" fmla="*/ 8155 w 8692"/>
                    <a:gd name="connsiteY3" fmla="*/ 2114 h 3322"/>
                    <a:gd name="connsiteX4" fmla="*/ 8155 w 8692"/>
                    <a:gd name="connsiteY4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92" h="3322">
                      <a:moveTo>
                        <a:pt x="8155" y="906"/>
                      </a:moveTo>
                      <a:cubicBezTo>
                        <a:pt x="5738" y="-302"/>
                        <a:pt x="3323" y="-302"/>
                        <a:pt x="906" y="906"/>
                      </a:cubicBezTo>
                      <a:cubicBezTo>
                        <a:pt x="-302" y="2114"/>
                        <a:pt x="-302" y="3322"/>
                        <a:pt x="906" y="3322"/>
                      </a:cubicBezTo>
                      <a:cubicBezTo>
                        <a:pt x="3323" y="3322"/>
                        <a:pt x="5738" y="3322"/>
                        <a:pt x="8155" y="2114"/>
                      </a:cubicBezTo>
                      <a:cubicBezTo>
                        <a:pt x="8155" y="2114"/>
                        <a:pt x="9363" y="906"/>
                        <a:pt x="8155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2" name="Freeform 1210"/>
                <p:cNvSpPr/>
                <p:nvPr/>
              </p:nvSpPr>
              <p:spPr>
                <a:xfrm>
                  <a:off x="9384812" y="6202630"/>
                  <a:ext cx="8155" cy="3417"/>
                </a:xfrm>
                <a:custGeom>
                  <a:avLst/>
                  <a:gdLst>
                    <a:gd name="connsiteX0" fmla="*/ 906 w 8155"/>
                    <a:gd name="connsiteY0" fmla="*/ 1709 h 3417"/>
                    <a:gd name="connsiteX1" fmla="*/ 906 w 8155"/>
                    <a:gd name="connsiteY1" fmla="*/ 2917 h 3417"/>
                    <a:gd name="connsiteX2" fmla="*/ 8155 w 8155"/>
                    <a:gd name="connsiteY2" fmla="*/ 1709 h 3417"/>
                    <a:gd name="connsiteX3" fmla="*/ 8155 w 8155"/>
                    <a:gd name="connsiteY3" fmla="*/ 500 h 3417"/>
                    <a:gd name="connsiteX4" fmla="*/ 906 w 8155"/>
                    <a:gd name="connsiteY4" fmla="*/ 1709 h 3417"/>
                    <a:gd name="connsiteX5" fmla="*/ 906 w 8155"/>
                    <a:gd name="connsiteY5" fmla="*/ 1709 h 3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5" h="3417">
                      <a:moveTo>
                        <a:pt x="906" y="1709"/>
                      </a:moveTo>
                      <a:cubicBezTo>
                        <a:pt x="-302" y="1709"/>
                        <a:pt x="-302" y="2917"/>
                        <a:pt x="906" y="2917"/>
                      </a:cubicBezTo>
                      <a:cubicBezTo>
                        <a:pt x="3322" y="4125"/>
                        <a:pt x="5739" y="2917"/>
                        <a:pt x="8155" y="1709"/>
                      </a:cubicBezTo>
                      <a:cubicBezTo>
                        <a:pt x="8155" y="500"/>
                        <a:pt x="8155" y="500"/>
                        <a:pt x="8155" y="500"/>
                      </a:cubicBezTo>
                      <a:cubicBezTo>
                        <a:pt x="5739" y="-708"/>
                        <a:pt x="2114" y="500"/>
                        <a:pt x="906" y="1709"/>
                      </a:cubicBezTo>
                      <a:lnTo>
                        <a:pt x="906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3" name="Freeform 1211"/>
                <p:cNvSpPr/>
                <p:nvPr/>
              </p:nvSpPr>
              <p:spPr>
                <a:xfrm>
                  <a:off x="9442500" y="6073861"/>
                  <a:ext cx="21038" cy="19329"/>
                </a:xfrm>
                <a:custGeom>
                  <a:avLst/>
                  <a:gdLst>
                    <a:gd name="connsiteX0" fmla="*/ 7248 w 21038"/>
                    <a:gd name="connsiteY0" fmla="*/ 9665 h 19329"/>
                    <a:gd name="connsiteX1" fmla="*/ 19330 w 21038"/>
                    <a:gd name="connsiteY1" fmla="*/ 19330 h 19329"/>
                    <a:gd name="connsiteX2" fmla="*/ 20538 w 21038"/>
                    <a:gd name="connsiteY2" fmla="*/ 18122 h 19329"/>
                    <a:gd name="connsiteX3" fmla="*/ 12081 w 21038"/>
                    <a:gd name="connsiteY3" fmla="*/ 9665 h 19329"/>
                    <a:gd name="connsiteX4" fmla="*/ 2416 w 21038"/>
                    <a:gd name="connsiteY4" fmla="*/ 0 h 19329"/>
                    <a:gd name="connsiteX5" fmla="*/ 0 w 21038"/>
                    <a:gd name="connsiteY5" fmla="*/ 2416 h 19329"/>
                    <a:gd name="connsiteX6" fmla="*/ 7248 w 21038"/>
                    <a:gd name="connsiteY6" fmla="*/ 9665 h 19329"/>
                    <a:gd name="connsiteX7" fmla="*/ 7248 w 21038"/>
                    <a:gd name="connsiteY7" fmla="*/ 9665 h 19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38" h="19329">
                      <a:moveTo>
                        <a:pt x="7248" y="9665"/>
                      </a:moveTo>
                      <a:cubicBezTo>
                        <a:pt x="10873" y="13289"/>
                        <a:pt x="14498" y="16914"/>
                        <a:pt x="19330" y="19330"/>
                      </a:cubicBezTo>
                      <a:cubicBezTo>
                        <a:pt x="20538" y="19330"/>
                        <a:pt x="21746" y="18122"/>
                        <a:pt x="20538" y="18122"/>
                      </a:cubicBezTo>
                      <a:cubicBezTo>
                        <a:pt x="18122" y="14497"/>
                        <a:pt x="14498" y="12081"/>
                        <a:pt x="12081" y="9665"/>
                      </a:cubicBezTo>
                      <a:cubicBezTo>
                        <a:pt x="8457" y="6041"/>
                        <a:pt x="6041" y="2416"/>
                        <a:pt x="2416" y="0"/>
                      </a:cubicBezTo>
                      <a:cubicBezTo>
                        <a:pt x="1208" y="0"/>
                        <a:pt x="0" y="1208"/>
                        <a:pt x="0" y="2416"/>
                      </a:cubicBezTo>
                      <a:cubicBezTo>
                        <a:pt x="1208" y="4832"/>
                        <a:pt x="4833" y="7248"/>
                        <a:pt x="7248" y="9665"/>
                      </a:cubicBezTo>
                      <a:lnTo>
                        <a:pt x="7248" y="96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4" name="Freeform 1212"/>
                <p:cNvSpPr/>
                <p:nvPr/>
              </p:nvSpPr>
              <p:spPr>
                <a:xfrm>
                  <a:off x="9398101" y="6200714"/>
                  <a:ext cx="8691" cy="3624"/>
                </a:xfrm>
                <a:custGeom>
                  <a:avLst/>
                  <a:gdLst>
                    <a:gd name="connsiteX0" fmla="*/ 906 w 8691"/>
                    <a:gd name="connsiteY0" fmla="*/ 2416 h 3624"/>
                    <a:gd name="connsiteX1" fmla="*/ 906 w 8691"/>
                    <a:gd name="connsiteY1" fmla="*/ 3624 h 3624"/>
                    <a:gd name="connsiteX2" fmla="*/ 8155 w 8691"/>
                    <a:gd name="connsiteY2" fmla="*/ 1208 h 3624"/>
                    <a:gd name="connsiteX3" fmla="*/ 8155 w 8691"/>
                    <a:gd name="connsiteY3" fmla="*/ 0 h 3624"/>
                    <a:gd name="connsiteX4" fmla="*/ 906 w 8691"/>
                    <a:gd name="connsiteY4" fmla="*/ 2416 h 3624"/>
                    <a:gd name="connsiteX5" fmla="*/ 906 w 8691"/>
                    <a:gd name="connsiteY5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91" h="3624">
                      <a:moveTo>
                        <a:pt x="906" y="2416"/>
                      </a:moveTo>
                      <a:cubicBezTo>
                        <a:pt x="-302" y="2416"/>
                        <a:pt x="-302" y="3624"/>
                        <a:pt x="906" y="3624"/>
                      </a:cubicBezTo>
                      <a:cubicBezTo>
                        <a:pt x="3322" y="3624"/>
                        <a:pt x="5738" y="3624"/>
                        <a:pt x="8155" y="1208"/>
                      </a:cubicBezTo>
                      <a:cubicBezTo>
                        <a:pt x="9363" y="1208"/>
                        <a:pt x="8155" y="0"/>
                        <a:pt x="8155" y="0"/>
                      </a:cubicBezTo>
                      <a:cubicBezTo>
                        <a:pt x="5738" y="0"/>
                        <a:pt x="3322" y="1208"/>
                        <a:pt x="906" y="2416"/>
                      </a:cubicBezTo>
                      <a:lnTo>
                        <a:pt x="906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5" name="Freeform 1213"/>
                <p:cNvSpPr/>
                <p:nvPr/>
              </p:nvSpPr>
              <p:spPr>
                <a:xfrm>
                  <a:off x="9847523" y="6031390"/>
                  <a:ext cx="14195" cy="7435"/>
                </a:xfrm>
                <a:custGeom>
                  <a:avLst/>
                  <a:gdLst>
                    <a:gd name="connsiteX0" fmla="*/ 14196 w 14195"/>
                    <a:gd name="connsiteY0" fmla="*/ 1395 h 7435"/>
                    <a:gd name="connsiteX1" fmla="*/ 14196 w 14195"/>
                    <a:gd name="connsiteY1" fmla="*/ 1395 h 7435"/>
                    <a:gd name="connsiteX2" fmla="*/ 8155 w 14195"/>
                    <a:gd name="connsiteY2" fmla="*/ 1395 h 7435"/>
                    <a:gd name="connsiteX3" fmla="*/ 906 w 14195"/>
                    <a:gd name="connsiteY3" fmla="*/ 5019 h 7435"/>
                    <a:gd name="connsiteX4" fmla="*/ 906 w 14195"/>
                    <a:gd name="connsiteY4" fmla="*/ 7435 h 7435"/>
                    <a:gd name="connsiteX5" fmla="*/ 8155 w 14195"/>
                    <a:gd name="connsiteY5" fmla="*/ 5019 h 7435"/>
                    <a:gd name="connsiteX6" fmla="*/ 14196 w 14195"/>
                    <a:gd name="connsiteY6" fmla="*/ 1395 h 7435"/>
                    <a:gd name="connsiteX7" fmla="*/ 14196 w 14195"/>
                    <a:gd name="connsiteY7" fmla="*/ 1395 h 7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95" h="7435">
                      <a:moveTo>
                        <a:pt x="14196" y="1395"/>
                      </a:moveTo>
                      <a:cubicBezTo>
                        <a:pt x="14196" y="187"/>
                        <a:pt x="14196" y="187"/>
                        <a:pt x="14196" y="1395"/>
                      </a:cubicBezTo>
                      <a:cubicBezTo>
                        <a:pt x="12987" y="-1021"/>
                        <a:pt x="10571" y="187"/>
                        <a:pt x="8155" y="1395"/>
                      </a:cubicBezTo>
                      <a:cubicBezTo>
                        <a:pt x="5739" y="2603"/>
                        <a:pt x="3322" y="2603"/>
                        <a:pt x="906" y="5019"/>
                      </a:cubicBezTo>
                      <a:cubicBezTo>
                        <a:pt x="-302" y="6228"/>
                        <a:pt x="-302" y="7435"/>
                        <a:pt x="906" y="7435"/>
                      </a:cubicBezTo>
                      <a:cubicBezTo>
                        <a:pt x="3322" y="7435"/>
                        <a:pt x="5739" y="6228"/>
                        <a:pt x="8155" y="5019"/>
                      </a:cubicBezTo>
                      <a:cubicBezTo>
                        <a:pt x="10571" y="2603"/>
                        <a:pt x="12987" y="2603"/>
                        <a:pt x="14196" y="1395"/>
                      </a:cubicBezTo>
                      <a:lnTo>
                        <a:pt x="14196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6" name="Freeform 1214"/>
                <p:cNvSpPr/>
                <p:nvPr/>
              </p:nvSpPr>
              <p:spPr>
                <a:xfrm>
                  <a:off x="9456997" y="6096815"/>
                  <a:ext cx="6040" cy="2953"/>
                </a:xfrm>
                <a:custGeom>
                  <a:avLst/>
                  <a:gdLst>
                    <a:gd name="connsiteX0" fmla="*/ 6041 w 6040"/>
                    <a:gd name="connsiteY0" fmla="*/ 2416 h 2953"/>
                    <a:gd name="connsiteX1" fmla="*/ 1208 w 6040"/>
                    <a:gd name="connsiteY1" fmla="*/ 0 h 2953"/>
                    <a:gd name="connsiteX2" fmla="*/ 0 w 6040"/>
                    <a:gd name="connsiteY2" fmla="*/ 1208 h 2953"/>
                    <a:gd name="connsiteX3" fmla="*/ 6041 w 6040"/>
                    <a:gd name="connsiteY3" fmla="*/ 2416 h 2953"/>
                    <a:gd name="connsiteX4" fmla="*/ 6041 w 6040"/>
                    <a:gd name="connsiteY4" fmla="*/ 2416 h 2953"/>
                    <a:gd name="connsiteX5" fmla="*/ 6041 w 6040"/>
                    <a:gd name="connsiteY5" fmla="*/ 2416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2953">
                      <a:moveTo>
                        <a:pt x="6041" y="2416"/>
                      </a:moveTo>
                      <a:cubicBezTo>
                        <a:pt x="4832" y="1208"/>
                        <a:pt x="3624" y="0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2416"/>
                        <a:pt x="2416" y="3624"/>
                        <a:pt x="6041" y="2416"/>
                      </a:cubicBezTo>
                      <a:cubicBezTo>
                        <a:pt x="6041" y="3624"/>
                        <a:pt x="6041" y="2416"/>
                        <a:pt x="6041" y="2416"/>
                      </a:cubicBezTo>
                      <a:lnTo>
                        <a:pt x="6041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7" name="Freeform 1215"/>
                <p:cNvSpPr/>
                <p:nvPr/>
              </p:nvSpPr>
              <p:spPr>
                <a:xfrm>
                  <a:off x="9444916" y="6085942"/>
                  <a:ext cx="10165" cy="8456"/>
                </a:xfrm>
                <a:custGeom>
                  <a:avLst/>
                  <a:gdLst>
                    <a:gd name="connsiteX0" fmla="*/ 4832 w 10165"/>
                    <a:gd name="connsiteY0" fmla="*/ 2416 h 8456"/>
                    <a:gd name="connsiteX1" fmla="*/ 1208 w 10165"/>
                    <a:gd name="connsiteY1" fmla="*/ 0 h 8456"/>
                    <a:gd name="connsiteX2" fmla="*/ 0 w 10165"/>
                    <a:gd name="connsiteY2" fmla="*/ 1208 h 8456"/>
                    <a:gd name="connsiteX3" fmla="*/ 2416 w 10165"/>
                    <a:gd name="connsiteY3" fmla="*/ 4832 h 8456"/>
                    <a:gd name="connsiteX4" fmla="*/ 8457 w 10165"/>
                    <a:gd name="connsiteY4" fmla="*/ 8457 h 8456"/>
                    <a:gd name="connsiteX5" fmla="*/ 9665 w 10165"/>
                    <a:gd name="connsiteY5" fmla="*/ 7248 h 8456"/>
                    <a:gd name="connsiteX6" fmla="*/ 4832 w 10165"/>
                    <a:gd name="connsiteY6" fmla="*/ 2416 h 8456"/>
                    <a:gd name="connsiteX7" fmla="*/ 4832 w 10165"/>
                    <a:gd name="connsiteY7" fmla="*/ 2416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65" h="8456">
                      <a:moveTo>
                        <a:pt x="4832" y="2416"/>
                      </a:moveTo>
                      <a:cubicBezTo>
                        <a:pt x="3624" y="1208"/>
                        <a:pt x="2416" y="0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2416"/>
                        <a:pt x="1208" y="3624"/>
                        <a:pt x="2416" y="4832"/>
                      </a:cubicBezTo>
                      <a:cubicBezTo>
                        <a:pt x="4832" y="6041"/>
                        <a:pt x="6041" y="7248"/>
                        <a:pt x="8457" y="8457"/>
                      </a:cubicBezTo>
                      <a:cubicBezTo>
                        <a:pt x="9665" y="8457"/>
                        <a:pt x="10873" y="7248"/>
                        <a:pt x="9665" y="7248"/>
                      </a:cubicBezTo>
                      <a:cubicBezTo>
                        <a:pt x="7248" y="6041"/>
                        <a:pt x="6041" y="3624"/>
                        <a:pt x="4832" y="2416"/>
                      </a:cubicBezTo>
                      <a:lnTo>
                        <a:pt x="4832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8" name="Freeform 1216"/>
                <p:cNvSpPr/>
                <p:nvPr/>
              </p:nvSpPr>
              <p:spPr>
                <a:xfrm>
                  <a:off x="9455789" y="6413343"/>
                  <a:ext cx="3624" cy="8643"/>
                </a:xfrm>
                <a:custGeom>
                  <a:avLst/>
                  <a:gdLst>
                    <a:gd name="connsiteX0" fmla="*/ 2416 w 3624"/>
                    <a:gd name="connsiteY0" fmla="*/ 0 h 8643"/>
                    <a:gd name="connsiteX1" fmla="*/ 1209 w 3624"/>
                    <a:gd name="connsiteY1" fmla="*/ 0 h 8643"/>
                    <a:gd name="connsiteX2" fmla="*/ 0 w 3624"/>
                    <a:gd name="connsiteY2" fmla="*/ 7249 h 8643"/>
                    <a:gd name="connsiteX3" fmla="*/ 3625 w 3624"/>
                    <a:gd name="connsiteY3" fmla="*/ 7249 h 8643"/>
                    <a:gd name="connsiteX4" fmla="*/ 2416 w 3624"/>
                    <a:gd name="connsiteY4" fmla="*/ 0 h 8643"/>
                    <a:gd name="connsiteX5" fmla="*/ 2416 w 3624"/>
                    <a:gd name="connsiteY5" fmla="*/ 0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8643">
                      <a:moveTo>
                        <a:pt x="2416" y="0"/>
                      </a:moveTo>
                      <a:cubicBezTo>
                        <a:pt x="2416" y="0"/>
                        <a:pt x="1209" y="0"/>
                        <a:pt x="1209" y="0"/>
                      </a:cubicBezTo>
                      <a:cubicBezTo>
                        <a:pt x="0" y="2416"/>
                        <a:pt x="0" y="4833"/>
                        <a:pt x="0" y="7249"/>
                      </a:cubicBezTo>
                      <a:cubicBezTo>
                        <a:pt x="0" y="9665"/>
                        <a:pt x="3625" y="8457"/>
                        <a:pt x="3625" y="7249"/>
                      </a:cubicBezTo>
                      <a:cubicBezTo>
                        <a:pt x="3625" y="3624"/>
                        <a:pt x="3625" y="1209"/>
                        <a:pt x="2416" y="0"/>
                      </a:cubicBezTo>
                      <a:lnTo>
                        <a:pt x="241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9" name="Freeform 1217"/>
                <p:cNvSpPr/>
                <p:nvPr/>
              </p:nvSpPr>
              <p:spPr>
                <a:xfrm>
                  <a:off x="9448842" y="6407303"/>
                  <a:ext cx="4639" cy="11779"/>
                </a:xfrm>
                <a:custGeom>
                  <a:avLst/>
                  <a:gdLst>
                    <a:gd name="connsiteX0" fmla="*/ 906 w 4639"/>
                    <a:gd name="connsiteY0" fmla="*/ 10873 h 11779"/>
                    <a:gd name="connsiteX1" fmla="*/ 3322 w 4639"/>
                    <a:gd name="connsiteY1" fmla="*/ 10873 h 11779"/>
                    <a:gd name="connsiteX2" fmla="*/ 2114 w 4639"/>
                    <a:gd name="connsiteY2" fmla="*/ 0 h 11779"/>
                    <a:gd name="connsiteX3" fmla="*/ 906 w 4639"/>
                    <a:gd name="connsiteY3" fmla="*/ 0 h 11779"/>
                    <a:gd name="connsiteX4" fmla="*/ 906 w 4639"/>
                    <a:gd name="connsiteY4" fmla="*/ 10873 h 11779"/>
                    <a:gd name="connsiteX5" fmla="*/ 906 w 4639"/>
                    <a:gd name="connsiteY5" fmla="*/ 10873 h 11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39" h="11779">
                      <a:moveTo>
                        <a:pt x="906" y="10873"/>
                      </a:moveTo>
                      <a:cubicBezTo>
                        <a:pt x="906" y="12081"/>
                        <a:pt x="3322" y="12081"/>
                        <a:pt x="3322" y="10873"/>
                      </a:cubicBezTo>
                      <a:cubicBezTo>
                        <a:pt x="5739" y="7249"/>
                        <a:pt x="4531" y="2416"/>
                        <a:pt x="2114" y="0"/>
                      </a:cubicBezTo>
                      <a:cubicBezTo>
                        <a:pt x="2114" y="0"/>
                        <a:pt x="906" y="0"/>
                        <a:pt x="906" y="0"/>
                      </a:cubicBezTo>
                      <a:cubicBezTo>
                        <a:pt x="-302" y="3624"/>
                        <a:pt x="-302" y="7249"/>
                        <a:pt x="906" y="10873"/>
                      </a:cubicBezTo>
                      <a:lnTo>
                        <a:pt x="906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0" name="Freeform 1218"/>
                <p:cNvSpPr/>
                <p:nvPr/>
              </p:nvSpPr>
              <p:spPr>
                <a:xfrm>
                  <a:off x="9442365" y="6392805"/>
                  <a:ext cx="4966" cy="15404"/>
                </a:xfrm>
                <a:custGeom>
                  <a:avLst/>
                  <a:gdLst>
                    <a:gd name="connsiteX0" fmla="*/ 134 w 4966"/>
                    <a:gd name="connsiteY0" fmla="*/ 14498 h 15404"/>
                    <a:gd name="connsiteX1" fmla="*/ 2551 w 4966"/>
                    <a:gd name="connsiteY1" fmla="*/ 14498 h 15404"/>
                    <a:gd name="connsiteX2" fmla="*/ 3758 w 4966"/>
                    <a:gd name="connsiteY2" fmla="*/ 7249 h 15404"/>
                    <a:gd name="connsiteX3" fmla="*/ 4967 w 4966"/>
                    <a:gd name="connsiteY3" fmla="*/ 1209 h 15404"/>
                    <a:gd name="connsiteX4" fmla="*/ 3758 w 4966"/>
                    <a:gd name="connsiteY4" fmla="*/ 0 h 15404"/>
                    <a:gd name="connsiteX5" fmla="*/ 134 w 4966"/>
                    <a:gd name="connsiteY5" fmla="*/ 14498 h 15404"/>
                    <a:gd name="connsiteX6" fmla="*/ 134 w 4966"/>
                    <a:gd name="connsiteY6" fmla="*/ 14498 h 1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66" h="15404">
                      <a:moveTo>
                        <a:pt x="134" y="14498"/>
                      </a:moveTo>
                      <a:cubicBezTo>
                        <a:pt x="134" y="15706"/>
                        <a:pt x="2551" y="15706"/>
                        <a:pt x="2551" y="14498"/>
                      </a:cubicBezTo>
                      <a:cubicBezTo>
                        <a:pt x="3758" y="12081"/>
                        <a:pt x="3758" y="9666"/>
                        <a:pt x="3758" y="7249"/>
                      </a:cubicBezTo>
                      <a:cubicBezTo>
                        <a:pt x="3758" y="6041"/>
                        <a:pt x="4967" y="3625"/>
                        <a:pt x="4967" y="1209"/>
                      </a:cubicBezTo>
                      <a:cubicBezTo>
                        <a:pt x="4967" y="0"/>
                        <a:pt x="3758" y="0"/>
                        <a:pt x="3758" y="0"/>
                      </a:cubicBezTo>
                      <a:cubicBezTo>
                        <a:pt x="-1074" y="2416"/>
                        <a:pt x="134" y="10873"/>
                        <a:pt x="134" y="14498"/>
                      </a:cubicBezTo>
                      <a:lnTo>
                        <a:pt x="134" y="1449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1" name="Freeform 1219"/>
                <p:cNvSpPr/>
                <p:nvPr/>
              </p:nvSpPr>
              <p:spPr>
                <a:xfrm>
                  <a:off x="9496365" y="6127018"/>
                  <a:ext cx="33842" cy="76612"/>
                </a:xfrm>
                <a:custGeom>
                  <a:avLst/>
                  <a:gdLst>
                    <a:gd name="connsiteX0" fmla="*/ 24663 w 33842"/>
                    <a:gd name="connsiteY0" fmla="*/ 0 h 76612"/>
                    <a:gd name="connsiteX1" fmla="*/ 24663 w 33842"/>
                    <a:gd name="connsiteY1" fmla="*/ 0 h 76612"/>
                    <a:gd name="connsiteX2" fmla="*/ 23455 w 33842"/>
                    <a:gd name="connsiteY2" fmla="*/ 0 h 76612"/>
                    <a:gd name="connsiteX3" fmla="*/ 22246 w 33842"/>
                    <a:gd name="connsiteY3" fmla="*/ 1208 h 76612"/>
                    <a:gd name="connsiteX4" fmla="*/ 22246 w 33842"/>
                    <a:gd name="connsiteY4" fmla="*/ 2416 h 76612"/>
                    <a:gd name="connsiteX5" fmla="*/ 22246 w 33842"/>
                    <a:gd name="connsiteY5" fmla="*/ 2416 h 76612"/>
                    <a:gd name="connsiteX6" fmla="*/ 24663 w 33842"/>
                    <a:gd name="connsiteY6" fmla="*/ 9665 h 76612"/>
                    <a:gd name="connsiteX7" fmla="*/ 19830 w 33842"/>
                    <a:gd name="connsiteY7" fmla="*/ 21746 h 76612"/>
                    <a:gd name="connsiteX8" fmla="*/ 13789 w 33842"/>
                    <a:gd name="connsiteY8" fmla="*/ 31411 h 76612"/>
                    <a:gd name="connsiteX9" fmla="*/ 13789 w 33842"/>
                    <a:gd name="connsiteY9" fmla="*/ 31411 h 76612"/>
                    <a:gd name="connsiteX10" fmla="*/ 16206 w 33842"/>
                    <a:gd name="connsiteY10" fmla="*/ 31411 h 76612"/>
                    <a:gd name="connsiteX11" fmla="*/ 18622 w 33842"/>
                    <a:gd name="connsiteY11" fmla="*/ 28995 h 76612"/>
                    <a:gd name="connsiteX12" fmla="*/ 27079 w 33842"/>
                    <a:gd name="connsiteY12" fmla="*/ 16914 h 76612"/>
                    <a:gd name="connsiteX13" fmla="*/ 27079 w 33842"/>
                    <a:gd name="connsiteY13" fmla="*/ 25371 h 76612"/>
                    <a:gd name="connsiteX14" fmla="*/ 25871 w 33842"/>
                    <a:gd name="connsiteY14" fmla="*/ 26578 h 76612"/>
                    <a:gd name="connsiteX15" fmla="*/ 23455 w 33842"/>
                    <a:gd name="connsiteY15" fmla="*/ 30203 h 76612"/>
                    <a:gd name="connsiteX16" fmla="*/ 22246 w 33842"/>
                    <a:gd name="connsiteY16" fmla="*/ 32619 h 76612"/>
                    <a:gd name="connsiteX17" fmla="*/ 22246 w 33842"/>
                    <a:gd name="connsiteY17" fmla="*/ 32619 h 76612"/>
                    <a:gd name="connsiteX18" fmla="*/ 19830 w 33842"/>
                    <a:gd name="connsiteY18" fmla="*/ 36244 h 76612"/>
                    <a:gd name="connsiteX19" fmla="*/ 18622 w 33842"/>
                    <a:gd name="connsiteY19" fmla="*/ 37452 h 76612"/>
                    <a:gd name="connsiteX20" fmla="*/ 13789 w 33842"/>
                    <a:gd name="connsiteY20" fmla="*/ 42284 h 76612"/>
                    <a:gd name="connsiteX21" fmla="*/ 10165 w 33842"/>
                    <a:gd name="connsiteY21" fmla="*/ 45909 h 76612"/>
                    <a:gd name="connsiteX22" fmla="*/ 8957 w 33842"/>
                    <a:gd name="connsiteY22" fmla="*/ 47117 h 76612"/>
                    <a:gd name="connsiteX23" fmla="*/ 10165 w 33842"/>
                    <a:gd name="connsiteY23" fmla="*/ 49533 h 76612"/>
                    <a:gd name="connsiteX24" fmla="*/ 18622 w 33842"/>
                    <a:gd name="connsiteY24" fmla="*/ 43492 h 76612"/>
                    <a:gd name="connsiteX25" fmla="*/ 22246 w 33842"/>
                    <a:gd name="connsiteY25" fmla="*/ 39868 h 76612"/>
                    <a:gd name="connsiteX26" fmla="*/ 22246 w 33842"/>
                    <a:gd name="connsiteY26" fmla="*/ 39868 h 76612"/>
                    <a:gd name="connsiteX27" fmla="*/ 25871 w 33842"/>
                    <a:gd name="connsiteY27" fmla="*/ 36244 h 76612"/>
                    <a:gd name="connsiteX28" fmla="*/ 24663 w 33842"/>
                    <a:gd name="connsiteY28" fmla="*/ 39868 h 76612"/>
                    <a:gd name="connsiteX29" fmla="*/ 24663 w 33842"/>
                    <a:gd name="connsiteY29" fmla="*/ 39868 h 76612"/>
                    <a:gd name="connsiteX30" fmla="*/ 24663 w 33842"/>
                    <a:gd name="connsiteY30" fmla="*/ 39868 h 76612"/>
                    <a:gd name="connsiteX31" fmla="*/ 21039 w 33842"/>
                    <a:gd name="connsiteY31" fmla="*/ 43492 h 76612"/>
                    <a:gd name="connsiteX32" fmla="*/ 17414 w 33842"/>
                    <a:gd name="connsiteY32" fmla="*/ 48325 h 76612"/>
                    <a:gd name="connsiteX33" fmla="*/ 13789 w 33842"/>
                    <a:gd name="connsiteY33" fmla="*/ 54366 h 76612"/>
                    <a:gd name="connsiteX34" fmla="*/ 500 w 33842"/>
                    <a:gd name="connsiteY34" fmla="*/ 66447 h 76612"/>
                    <a:gd name="connsiteX35" fmla="*/ 1708 w 33842"/>
                    <a:gd name="connsiteY35" fmla="*/ 67655 h 76612"/>
                    <a:gd name="connsiteX36" fmla="*/ 11374 w 33842"/>
                    <a:gd name="connsiteY36" fmla="*/ 59198 h 76612"/>
                    <a:gd name="connsiteX37" fmla="*/ 16206 w 33842"/>
                    <a:gd name="connsiteY37" fmla="*/ 55574 h 76612"/>
                    <a:gd name="connsiteX38" fmla="*/ 4125 w 33842"/>
                    <a:gd name="connsiteY38" fmla="*/ 74903 h 76612"/>
                    <a:gd name="connsiteX39" fmla="*/ 6541 w 33842"/>
                    <a:gd name="connsiteY39" fmla="*/ 76112 h 76612"/>
                    <a:gd name="connsiteX40" fmla="*/ 25871 w 33842"/>
                    <a:gd name="connsiteY40" fmla="*/ 44700 h 76612"/>
                    <a:gd name="connsiteX41" fmla="*/ 28287 w 33842"/>
                    <a:gd name="connsiteY41" fmla="*/ 39868 h 76612"/>
                    <a:gd name="connsiteX42" fmla="*/ 29496 w 33842"/>
                    <a:gd name="connsiteY42" fmla="*/ 37452 h 76612"/>
                    <a:gd name="connsiteX43" fmla="*/ 30703 w 33842"/>
                    <a:gd name="connsiteY43" fmla="*/ 33827 h 76612"/>
                    <a:gd name="connsiteX44" fmla="*/ 30703 w 33842"/>
                    <a:gd name="connsiteY44" fmla="*/ 32619 h 76612"/>
                    <a:gd name="connsiteX45" fmla="*/ 31911 w 33842"/>
                    <a:gd name="connsiteY45" fmla="*/ 28995 h 76612"/>
                    <a:gd name="connsiteX46" fmla="*/ 31911 w 33842"/>
                    <a:gd name="connsiteY46" fmla="*/ 28995 h 76612"/>
                    <a:gd name="connsiteX47" fmla="*/ 31911 w 33842"/>
                    <a:gd name="connsiteY47" fmla="*/ 27787 h 76612"/>
                    <a:gd name="connsiteX48" fmla="*/ 33120 w 33842"/>
                    <a:gd name="connsiteY48" fmla="*/ 24162 h 76612"/>
                    <a:gd name="connsiteX49" fmla="*/ 30703 w 33842"/>
                    <a:gd name="connsiteY49" fmla="*/ 2416 h 76612"/>
                    <a:gd name="connsiteX50" fmla="*/ 29496 w 33842"/>
                    <a:gd name="connsiteY50" fmla="*/ 0 h 76612"/>
                    <a:gd name="connsiteX51" fmla="*/ 24663 w 33842"/>
                    <a:gd name="connsiteY51" fmla="*/ 0 h 76612"/>
                    <a:gd name="connsiteX52" fmla="*/ 24663 w 33842"/>
                    <a:gd name="connsiteY52" fmla="*/ 0 h 7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33842" h="76612">
                      <a:moveTo>
                        <a:pt x="24663" y="0"/>
                      </a:moveTo>
                      <a:cubicBezTo>
                        <a:pt x="24663" y="0"/>
                        <a:pt x="24663" y="0"/>
                        <a:pt x="24663" y="0"/>
                      </a:cubicBezTo>
                      <a:cubicBezTo>
                        <a:pt x="24663" y="0"/>
                        <a:pt x="23455" y="0"/>
                        <a:pt x="23455" y="0"/>
                      </a:cubicBezTo>
                      <a:cubicBezTo>
                        <a:pt x="23455" y="0"/>
                        <a:pt x="22246" y="0"/>
                        <a:pt x="22246" y="1208"/>
                      </a:cubicBezTo>
                      <a:cubicBezTo>
                        <a:pt x="22246" y="1208"/>
                        <a:pt x="21039" y="2416"/>
                        <a:pt x="22246" y="2416"/>
                      </a:cubicBezTo>
                      <a:cubicBezTo>
                        <a:pt x="22246" y="2416"/>
                        <a:pt x="22246" y="2416"/>
                        <a:pt x="22246" y="2416"/>
                      </a:cubicBezTo>
                      <a:cubicBezTo>
                        <a:pt x="23455" y="4832"/>
                        <a:pt x="24663" y="7249"/>
                        <a:pt x="24663" y="9665"/>
                      </a:cubicBezTo>
                      <a:cubicBezTo>
                        <a:pt x="22246" y="13289"/>
                        <a:pt x="21039" y="18122"/>
                        <a:pt x="19830" y="21746"/>
                      </a:cubicBezTo>
                      <a:cubicBezTo>
                        <a:pt x="18622" y="25371"/>
                        <a:pt x="14998" y="27787"/>
                        <a:pt x="13789" y="31411"/>
                      </a:cubicBezTo>
                      <a:cubicBezTo>
                        <a:pt x="13789" y="31411"/>
                        <a:pt x="13789" y="31411"/>
                        <a:pt x="13789" y="31411"/>
                      </a:cubicBezTo>
                      <a:cubicBezTo>
                        <a:pt x="13789" y="32619"/>
                        <a:pt x="14998" y="32619"/>
                        <a:pt x="16206" y="31411"/>
                      </a:cubicBezTo>
                      <a:cubicBezTo>
                        <a:pt x="17414" y="31411"/>
                        <a:pt x="17414" y="30203"/>
                        <a:pt x="18622" y="28995"/>
                      </a:cubicBezTo>
                      <a:cubicBezTo>
                        <a:pt x="22246" y="25371"/>
                        <a:pt x="25871" y="20538"/>
                        <a:pt x="27079" y="16914"/>
                      </a:cubicBezTo>
                      <a:cubicBezTo>
                        <a:pt x="27079" y="19330"/>
                        <a:pt x="27079" y="22954"/>
                        <a:pt x="27079" y="25371"/>
                      </a:cubicBezTo>
                      <a:cubicBezTo>
                        <a:pt x="27079" y="25371"/>
                        <a:pt x="25871" y="26578"/>
                        <a:pt x="25871" y="26578"/>
                      </a:cubicBezTo>
                      <a:cubicBezTo>
                        <a:pt x="24663" y="27787"/>
                        <a:pt x="24663" y="28995"/>
                        <a:pt x="23455" y="30203"/>
                      </a:cubicBezTo>
                      <a:cubicBezTo>
                        <a:pt x="23455" y="31411"/>
                        <a:pt x="22246" y="31411"/>
                        <a:pt x="22246" y="32619"/>
                      </a:cubicBezTo>
                      <a:cubicBezTo>
                        <a:pt x="22246" y="32619"/>
                        <a:pt x="22246" y="32619"/>
                        <a:pt x="22246" y="32619"/>
                      </a:cubicBezTo>
                      <a:cubicBezTo>
                        <a:pt x="21039" y="33827"/>
                        <a:pt x="19830" y="35035"/>
                        <a:pt x="19830" y="36244"/>
                      </a:cubicBezTo>
                      <a:cubicBezTo>
                        <a:pt x="19830" y="36244"/>
                        <a:pt x="18622" y="37452"/>
                        <a:pt x="18622" y="37452"/>
                      </a:cubicBezTo>
                      <a:cubicBezTo>
                        <a:pt x="17414" y="38660"/>
                        <a:pt x="16206" y="41076"/>
                        <a:pt x="13789" y="42284"/>
                      </a:cubicBezTo>
                      <a:cubicBezTo>
                        <a:pt x="12582" y="43492"/>
                        <a:pt x="11374" y="44700"/>
                        <a:pt x="10165" y="45909"/>
                      </a:cubicBezTo>
                      <a:cubicBezTo>
                        <a:pt x="10165" y="45909"/>
                        <a:pt x="8957" y="47117"/>
                        <a:pt x="8957" y="47117"/>
                      </a:cubicBezTo>
                      <a:cubicBezTo>
                        <a:pt x="7749" y="48325"/>
                        <a:pt x="8957" y="49533"/>
                        <a:pt x="10165" y="49533"/>
                      </a:cubicBezTo>
                      <a:cubicBezTo>
                        <a:pt x="12582" y="48325"/>
                        <a:pt x="16206" y="45909"/>
                        <a:pt x="18622" y="43492"/>
                      </a:cubicBezTo>
                      <a:cubicBezTo>
                        <a:pt x="19830" y="42284"/>
                        <a:pt x="21039" y="41076"/>
                        <a:pt x="22246" y="39868"/>
                      </a:cubicBezTo>
                      <a:cubicBezTo>
                        <a:pt x="22246" y="39868"/>
                        <a:pt x="22246" y="39868"/>
                        <a:pt x="22246" y="39868"/>
                      </a:cubicBezTo>
                      <a:cubicBezTo>
                        <a:pt x="23455" y="38660"/>
                        <a:pt x="24663" y="37452"/>
                        <a:pt x="25871" y="36244"/>
                      </a:cubicBezTo>
                      <a:cubicBezTo>
                        <a:pt x="25871" y="37452"/>
                        <a:pt x="25871" y="38660"/>
                        <a:pt x="24663" y="39868"/>
                      </a:cubicBezTo>
                      <a:cubicBezTo>
                        <a:pt x="24663" y="39868"/>
                        <a:pt x="24663" y="39868"/>
                        <a:pt x="24663" y="39868"/>
                      </a:cubicBezTo>
                      <a:cubicBezTo>
                        <a:pt x="24663" y="39868"/>
                        <a:pt x="24663" y="39868"/>
                        <a:pt x="24663" y="39868"/>
                      </a:cubicBezTo>
                      <a:cubicBezTo>
                        <a:pt x="23455" y="41076"/>
                        <a:pt x="22246" y="42284"/>
                        <a:pt x="21039" y="43492"/>
                      </a:cubicBezTo>
                      <a:cubicBezTo>
                        <a:pt x="19830" y="44700"/>
                        <a:pt x="18622" y="47117"/>
                        <a:pt x="17414" y="48325"/>
                      </a:cubicBezTo>
                      <a:cubicBezTo>
                        <a:pt x="16206" y="50741"/>
                        <a:pt x="14998" y="51949"/>
                        <a:pt x="13789" y="54366"/>
                      </a:cubicBezTo>
                      <a:cubicBezTo>
                        <a:pt x="10165" y="59198"/>
                        <a:pt x="4125" y="61614"/>
                        <a:pt x="500" y="66447"/>
                      </a:cubicBezTo>
                      <a:cubicBezTo>
                        <a:pt x="-708" y="67655"/>
                        <a:pt x="500" y="68863"/>
                        <a:pt x="1708" y="67655"/>
                      </a:cubicBezTo>
                      <a:cubicBezTo>
                        <a:pt x="5333" y="65239"/>
                        <a:pt x="8957" y="61614"/>
                        <a:pt x="11374" y="59198"/>
                      </a:cubicBezTo>
                      <a:cubicBezTo>
                        <a:pt x="12582" y="57990"/>
                        <a:pt x="14998" y="56782"/>
                        <a:pt x="16206" y="55574"/>
                      </a:cubicBezTo>
                      <a:cubicBezTo>
                        <a:pt x="12582" y="61614"/>
                        <a:pt x="7749" y="67655"/>
                        <a:pt x="4125" y="74903"/>
                      </a:cubicBezTo>
                      <a:cubicBezTo>
                        <a:pt x="2917" y="76112"/>
                        <a:pt x="5333" y="77320"/>
                        <a:pt x="6541" y="76112"/>
                      </a:cubicBezTo>
                      <a:cubicBezTo>
                        <a:pt x="14998" y="66447"/>
                        <a:pt x="21039" y="55574"/>
                        <a:pt x="25871" y="44700"/>
                      </a:cubicBezTo>
                      <a:cubicBezTo>
                        <a:pt x="27079" y="43492"/>
                        <a:pt x="27079" y="42284"/>
                        <a:pt x="28287" y="39868"/>
                      </a:cubicBezTo>
                      <a:cubicBezTo>
                        <a:pt x="28287" y="38660"/>
                        <a:pt x="29496" y="37452"/>
                        <a:pt x="29496" y="37452"/>
                      </a:cubicBezTo>
                      <a:cubicBezTo>
                        <a:pt x="29496" y="36244"/>
                        <a:pt x="30703" y="35035"/>
                        <a:pt x="30703" y="33827"/>
                      </a:cubicBezTo>
                      <a:cubicBezTo>
                        <a:pt x="30703" y="33827"/>
                        <a:pt x="30703" y="32619"/>
                        <a:pt x="30703" y="32619"/>
                      </a:cubicBezTo>
                      <a:cubicBezTo>
                        <a:pt x="30703" y="31411"/>
                        <a:pt x="31911" y="30203"/>
                        <a:pt x="31911" y="28995"/>
                      </a:cubicBezTo>
                      <a:cubicBezTo>
                        <a:pt x="31911" y="28995"/>
                        <a:pt x="31911" y="28995"/>
                        <a:pt x="31911" y="28995"/>
                      </a:cubicBezTo>
                      <a:cubicBezTo>
                        <a:pt x="31911" y="28995"/>
                        <a:pt x="31911" y="27787"/>
                        <a:pt x="31911" y="27787"/>
                      </a:cubicBezTo>
                      <a:cubicBezTo>
                        <a:pt x="31911" y="26578"/>
                        <a:pt x="31911" y="25371"/>
                        <a:pt x="33120" y="24162"/>
                      </a:cubicBezTo>
                      <a:cubicBezTo>
                        <a:pt x="34328" y="16914"/>
                        <a:pt x="34328" y="8457"/>
                        <a:pt x="30703" y="2416"/>
                      </a:cubicBezTo>
                      <a:cubicBezTo>
                        <a:pt x="30703" y="1208"/>
                        <a:pt x="29496" y="1208"/>
                        <a:pt x="29496" y="0"/>
                      </a:cubicBezTo>
                      <a:cubicBezTo>
                        <a:pt x="25871" y="1208"/>
                        <a:pt x="25871" y="0"/>
                        <a:pt x="24663" y="0"/>
                      </a:cubicBezTo>
                      <a:lnTo>
                        <a:pt x="246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2" name="Freeform 1220"/>
                <p:cNvSpPr/>
                <p:nvPr/>
              </p:nvSpPr>
              <p:spPr>
                <a:xfrm>
                  <a:off x="9477535" y="6148764"/>
                  <a:ext cx="4530" cy="7435"/>
                </a:xfrm>
                <a:custGeom>
                  <a:avLst/>
                  <a:gdLst>
                    <a:gd name="connsiteX0" fmla="*/ 3624 w 4530"/>
                    <a:gd name="connsiteY0" fmla="*/ 6041 h 7435"/>
                    <a:gd name="connsiteX1" fmla="*/ 3624 w 4530"/>
                    <a:gd name="connsiteY1" fmla="*/ 0 h 7435"/>
                    <a:gd name="connsiteX2" fmla="*/ 1208 w 4530"/>
                    <a:gd name="connsiteY2" fmla="*/ 1208 h 7435"/>
                    <a:gd name="connsiteX3" fmla="*/ 0 w 4530"/>
                    <a:gd name="connsiteY3" fmla="*/ 6041 h 7435"/>
                    <a:gd name="connsiteX4" fmla="*/ 3624 w 4530"/>
                    <a:gd name="connsiteY4" fmla="*/ 6041 h 7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" h="7435">
                      <a:moveTo>
                        <a:pt x="3624" y="6041"/>
                      </a:moveTo>
                      <a:cubicBezTo>
                        <a:pt x="4832" y="3625"/>
                        <a:pt x="4832" y="1208"/>
                        <a:pt x="3624" y="0"/>
                      </a:cubicBezTo>
                      <a:cubicBezTo>
                        <a:pt x="2416" y="0"/>
                        <a:pt x="2416" y="0"/>
                        <a:pt x="1208" y="1208"/>
                      </a:cubicBezTo>
                      <a:cubicBezTo>
                        <a:pt x="0" y="2416"/>
                        <a:pt x="0" y="4832"/>
                        <a:pt x="0" y="6041"/>
                      </a:cubicBezTo>
                      <a:cubicBezTo>
                        <a:pt x="0" y="7249"/>
                        <a:pt x="3624" y="8457"/>
                        <a:pt x="3624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3" name="Freeform 1221"/>
                <p:cNvSpPr/>
                <p:nvPr/>
              </p:nvSpPr>
              <p:spPr>
                <a:xfrm>
                  <a:off x="8910903" y="5823400"/>
                  <a:ext cx="1322970" cy="682446"/>
                </a:xfrm>
                <a:custGeom>
                  <a:avLst/>
                  <a:gdLst>
                    <a:gd name="connsiteX0" fmla="*/ 564216 w 1322970"/>
                    <a:gd name="connsiteY0" fmla="*/ 679345 h 682446"/>
                    <a:gd name="connsiteX1" fmla="*/ 579921 w 1322970"/>
                    <a:gd name="connsiteY1" fmla="*/ 675721 h 682446"/>
                    <a:gd name="connsiteX2" fmla="*/ 602876 w 1322970"/>
                    <a:gd name="connsiteY2" fmla="*/ 645518 h 682446"/>
                    <a:gd name="connsiteX3" fmla="*/ 605291 w 1322970"/>
                    <a:gd name="connsiteY3" fmla="*/ 610482 h 682446"/>
                    <a:gd name="connsiteX4" fmla="*/ 585962 w 1322970"/>
                    <a:gd name="connsiteY4" fmla="*/ 569405 h 682446"/>
                    <a:gd name="connsiteX5" fmla="*/ 579921 w 1322970"/>
                    <a:gd name="connsiteY5" fmla="*/ 525913 h 682446"/>
                    <a:gd name="connsiteX6" fmla="*/ 582337 w 1322970"/>
                    <a:gd name="connsiteY6" fmla="*/ 519873 h 682446"/>
                    <a:gd name="connsiteX7" fmla="*/ 585962 w 1322970"/>
                    <a:gd name="connsiteY7" fmla="*/ 535578 h 682446"/>
                    <a:gd name="connsiteX8" fmla="*/ 617373 w 1322970"/>
                    <a:gd name="connsiteY8" fmla="*/ 568198 h 682446"/>
                    <a:gd name="connsiteX9" fmla="*/ 664490 w 1322970"/>
                    <a:gd name="connsiteY9" fmla="*/ 587527 h 682446"/>
                    <a:gd name="connsiteX10" fmla="*/ 716439 w 1322970"/>
                    <a:gd name="connsiteY10" fmla="*/ 588736 h 682446"/>
                    <a:gd name="connsiteX11" fmla="*/ 720063 w 1322970"/>
                    <a:gd name="connsiteY11" fmla="*/ 586319 h 682446"/>
                    <a:gd name="connsiteX12" fmla="*/ 716439 w 1322970"/>
                    <a:gd name="connsiteY12" fmla="*/ 541619 h 682446"/>
                    <a:gd name="connsiteX13" fmla="*/ 688652 w 1322970"/>
                    <a:gd name="connsiteY13" fmla="*/ 508999 h 682446"/>
                    <a:gd name="connsiteX14" fmla="*/ 671738 w 1322970"/>
                    <a:gd name="connsiteY14" fmla="*/ 488462 h 682446"/>
                    <a:gd name="connsiteX15" fmla="*/ 649992 w 1322970"/>
                    <a:gd name="connsiteY15" fmla="*/ 480005 h 682446"/>
                    <a:gd name="connsiteX16" fmla="*/ 625830 w 1322970"/>
                    <a:gd name="connsiteY16" fmla="*/ 472756 h 682446"/>
                    <a:gd name="connsiteX17" fmla="*/ 610124 w 1322970"/>
                    <a:gd name="connsiteY17" fmla="*/ 469131 h 682446"/>
                    <a:gd name="connsiteX18" fmla="*/ 627038 w 1322970"/>
                    <a:gd name="connsiteY18" fmla="*/ 465507 h 682446"/>
                    <a:gd name="connsiteX19" fmla="*/ 647576 w 1322970"/>
                    <a:gd name="connsiteY19" fmla="*/ 463091 h 682446"/>
                    <a:gd name="connsiteX20" fmla="*/ 674154 w 1322970"/>
                    <a:gd name="connsiteY20" fmla="*/ 458258 h 682446"/>
                    <a:gd name="connsiteX21" fmla="*/ 722479 w 1322970"/>
                    <a:gd name="connsiteY21" fmla="*/ 419599 h 682446"/>
                    <a:gd name="connsiteX22" fmla="*/ 758723 w 1322970"/>
                    <a:gd name="connsiteY22" fmla="*/ 370066 h 682446"/>
                    <a:gd name="connsiteX23" fmla="*/ 767180 w 1322970"/>
                    <a:gd name="connsiteY23" fmla="*/ 343487 h 682446"/>
                    <a:gd name="connsiteX24" fmla="*/ 755099 w 1322970"/>
                    <a:gd name="connsiteY24" fmla="*/ 347111 h 682446"/>
                    <a:gd name="connsiteX25" fmla="*/ 736977 w 1322970"/>
                    <a:gd name="connsiteY25" fmla="*/ 349527 h 682446"/>
                    <a:gd name="connsiteX26" fmla="*/ 709190 w 1322970"/>
                    <a:gd name="connsiteY26" fmla="*/ 349527 h 682446"/>
                    <a:gd name="connsiteX27" fmla="*/ 691068 w 1322970"/>
                    <a:gd name="connsiteY27" fmla="*/ 351944 h 682446"/>
                    <a:gd name="connsiteX28" fmla="*/ 716439 w 1322970"/>
                    <a:gd name="connsiteY28" fmla="*/ 336238 h 682446"/>
                    <a:gd name="connsiteX29" fmla="*/ 793759 w 1322970"/>
                    <a:gd name="connsiteY29" fmla="*/ 292746 h 682446"/>
                    <a:gd name="connsiteX30" fmla="*/ 855373 w 1322970"/>
                    <a:gd name="connsiteY30" fmla="*/ 255294 h 682446"/>
                    <a:gd name="connsiteX31" fmla="*/ 891617 w 1322970"/>
                    <a:gd name="connsiteY31" fmla="*/ 242004 h 682446"/>
                    <a:gd name="connsiteX32" fmla="*/ 995516 w 1322970"/>
                    <a:gd name="connsiteY32" fmla="*/ 208177 h 682446"/>
                    <a:gd name="connsiteX33" fmla="*/ 990683 w 1322970"/>
                    <a:gd name="connsiteY33" fmla="*/ 211801 h 682446"/>
                    <a:gd name="connsiteX34" fmla="*/ 887992 w 1322970"/>
                    <a:gd name="connsiteY34" fmla="*/ 370066 h 682446"/>
                    <a:gd name="connsiteX35" fmla="*/ 918195 w 1322970"/>
                    <a:gd name="connsiteY35" fmla="*/ 466715 h 682446"/>
                    <a:gd name="connsiteX36" fmla="*/ 977394 w 1322970"/>
                    <a:gd name="connsiteY36" fmla="*/ 551284 h 682446"/>
                    <a:gd name="connsiteX37" fmla="*/ 983434 w 1322970"/>
                    <a:gd name="connsiteY37" fmla="*/ 547659 h 682446"/>
                    <a:gd name="connsiteX38" fmla="*/ 984642 w 1322970"/>
                    <a:gd name="connsiteY38" fmla="*/ 545243 h 682446"/>
                    <a:gd name="connsiteX39" fmla="*/ 960480 w 1322970"/>
                    <a:gd name="connsiteY39" fmla="*/ 401477 h 682446"/>
                    <a:gd name="connsiteX40" fmla="*/ 949606 w 1322970"/>
                    <a:gd name="connsiteY40" fmla="*/ 359193 h 682446"/>
                    <a:gd name="connsiteX41" fmla="*/ 968937 w 1322970"/>
                    <a:gd name="connsiteY41" fmla="*/ 287913 h 682446"/>
                    <a:gd name="connsiteX42" fmla="*/ 1070419 w 1322970"/>
                    <a:gd name="connsiteY42" fmla="*/ 211801 h 682446"/>
                    <a:gd name="connsiteX43" fmla="*/ 1192439 w 1322970"/>
                    <a:gd name="connsiteY43" fmla="*/ 177974 h 682446"/>
                    <a:gd name="connsiteX44" fmla="*/ 1314459 w 1322970"/>
                    <a:gd name="connsiteY44" fmla="*/ 175558 h 682446"/>
                    <a:gd name="connsiteX45" fmla="*/ 1318084 w 1322970"/>
                    <a:gd name="connsiteY45" fmla="*/ 175558 h 682446"/>
                    <a:gd name="connsiteX46" fmla="*/ 1319292 w 1322970"/>
                    <a:gd name="connsiteY46" fmla="*/ 173141 h 682446"/>
                    <a:gd name="connsiteX47" fmla="*/ 1322916 w 1322970"/>
                    <a:gd name="connsiteY47" fmla="*/ 165893 h 682446"/>
                    <a:gd name="connsiteX48" fmla="*/ 1239556 w 1322970"/>
                    <a:gd name="connsiteY48" fmla="*/ 153812 h 682446"/>
                    <a:gd name="connsiteX49" fmla="*/ 1212978 w 1322970"/>
                    <a:gd name="connsiteY49" fmla="*/ 152603 h 682446"/>
                    <a:gd name="connsiteX50" fmla="*/ 1167068 w 1322970"/>
                    <a:gd name="connsiteY50" fmla="*/ 152603 h 682446"/>
                    <a:gd name="connsiteX51" fmla="*/ 1121160 w 1322970"/>
                    <a:gd name="connsiteY51" fmla="*/ 156228 h 682446"/>
                    <a:gd name="connsiteX52" fmla="*/ 1121160 w 1322970"/>
                    <a:gd name="connsiteY52" fmla="*/ 156228 h 682446"/>
                    <a:gd name="connsiteX53" fmla="*/ 1121160 w 1322970"/>
                    <a:gd name="connsiteY53" fmla="*/ 156228 h 682446"/>
                    <a:gd name="connsiteX54" fmla="*/ 1119952 w 1322970"/>
                    <a:gd name="connsiteY54" fmla="*/ 156228 h 682446"/>
                    <a:gd name="connsiteX55" fmla="*/ 1103038 w 1322970"/>
                    <a:gd name="connsiteY55" fmla="*/ 158644 h 682446"/>
                    <a:gd name="connsiteX56" fmla="*/ 949606 w 1322970"/>
                    <a:gd name="connsiteY56" fmla="*/ 194888 h 682446"/>
                    <a:gd name="connsiteX57" fmla="*/ 823962 w 1322970"/>
                    <a:gd name="connsiteY57" fmla="*/ 242004 h 682446"/>
                    <a:gd name="connsiteX58" fmla="*/ 694693 w 1322970"/>
                    <a:gd name="connsiteY58" fmla="*/ 293954 h 682446"/>
                    <a:gd name="connsiteX59" fmla="*/ 694693 w 1322970"/>
                    <a:gd name="connsiteY59" fmla="*/ 293954 h 682446"/>
                    <a:gd name="connsiteX60" fmla="*/ 694693 w 1322970"/>
                    <a:gd name="connsiteY60" fmla="*/ 293954 h 682446"/>
                    <a:gd name="connsiteX61" fmla="*/ 693485 w 1322970"/>
                    <a:gd name="connsiteY61" fmla="*/ 293954 h 682446"/>
                    <a:gd name="connsiteX62" fmla="*/ 602876 w 1322970"/>
                    <a:gd name="connsiteY62" fmla="*/ 284289 h 682446"/>
                    <a:gd name="connsiteX63" fmla="*/ 532804 w 1322970"/>
                    <a:gd name="connsiteY63" fmla="*/ 237172 h 682446"/>
                    <a:gd name="connsiteX64" fmla="*/ 534013 w 1322970"/>
                    <a:gd name="connsiteY64" fmla="*/ 227507 h 682446"/>
                    <a:gd name="connsiteX65" fmla="*/ 529180 w 1322970"/>
                    <a:gd name="connsiteY65" fmla="*/ 192471 h 682446"/>
                    <a:gd name="connsiteX66" fmla="*/ 546094 w 1322970"/>
                    <a:gd name="connsiteY66" fmla="*/ 194888 h 682446"/>
                    <a:gd name="connsiteX67" fmla="*/ 579921 w 1322970"/>
                    <a:gd name="connsiteY67" fmla="*/ 214218 h 682446"/>
                    <a:gd name="connsiteX68" fmla="*/ 618581 w 1322970"/>
                    <a:gd name="connsiteY68" fmla="*/ 198512 h 682446"/>
                    <a:gd name="connsiteX69" fmla="*/ 648784 w 1322970"/>
                    <a:gd name="connsiteY69" fmla="*/ 181598 h 682446"/>
                    <a:gd name="connsiteX70" fmla="*/ 662073 w 1322970"/>
                    <a:gd name="connsiteY70" fmla="*/ 176766 h 682446"/>
                    <a:gd name="connsiteX71" fmla="*/ 654825 w 1322970"/>
                    <a:gd name="connsiteY71" fmla="*/ 153812 h 682446"/>
                    <a:gd name="connsiteX72" fmla="*/ 612541 w 1322970"/>
                    <a:gd name="connsiteY72" fmla="*/ 132065 h 682446"/>
                    <a:gd name="connsiteX73" fmla="*/ 588378 w 1322970"/>
                    <a:gd name="connsiteY73" fmla="*/ 135690 h 682446"/>
                    <a:gd name="connsiteX74" fmla="*/ 616165 w 1322970"/>
                    <a:gd name="connsiteY74" fmla="*/ 105487 h 682446"/>
                    <a:gd name="connsiteX75" fmla="*/ 624622 w 1322970"/>
                    <a:gd name="connsiteY75" fmla="*/ 84949 h 682446"/>
                    <a:gd name="connsiteX76" fmla="*/ 625830 w 1322970"/>
                    <a:gd name="connsiteY76" fmla="*/ 72867 h 682446"/>
                    <a:gd name="connsiteX77" fmla="*/ 636703 w 1322970"/>
                    <a:gd name="connsiteY77" fmla="*/ 49913 h 682446"/>
                    <a:gd name="connsiteX78" fmla="*/ 635494 w 1322970"/>
                    <a:gd name="connsiteY78" fmla="*/ 37832 h 682446"/>
                    <a:gd name="connsiteX79" fmla="*/ 602876 w 1322970"/>
                    <a:gd name="connsiteY79" fmla="*/ 43872 h 682446"/>
                    <a:gd name="connsiteX80" fmla="*/ 590794 w 1322970"/>
                    <a:gd name="connsiteY80" fmla="*/ 53537 h 682446"/>
                    <a:gd name="connsiteX81" fmla="*/ 563007 w 1322970"/>
                    <a:gd name="connsiteY81" fmla="*/ 77700 h 682446"/>
                    <a:gd name="connsiteX82" fmla="*/ 541261 w 1322970"/>
                    <a:gd name="connsiteY82" fmla="*/ 106695 h 682446"/>
                    <a:gd name="connsiteX83" fmla="*/ 532804 w 1322970"/>
                    <a:gd name="connsiteY83" fmla="*/ 118776 h 682446"/>
                    <a:gd name="connsiteX84" fmla="*/ 538845 w 1322970"/>
                    <a:gd name="connsiteY84" fmla="*/ 103070 h 682446"/>
                    <a:gd name="connsiteX85" fmla="*/ 567840 w 1322970"/>
                    <a:gd name="connsiteY85" fmla="*/ 61994 h 682446"/>
                    <a:gd name="connsiteX86" fmla="*/ 570256 w 1322970"/>
                    <a:gd name="connsiteY86" fmla="*/ 26959 h 682446"/>
                    <a:gd name="connsiteX87" fmla="*/ 556966 w 1322970"/>
                    <a:gd name="connsiteY87" fmla="*/ 10045 h 682446"/>
                    <a:gd name="connsiteX88" fmla="*/ 553342 w 1322970"/>
                    <a:gd name="connsiteY88" fmla="*/ 380 h 682446"/>
                    <a:gd name="connsiteX89" fmla="*/ 520723 w 1322970"/>
                    <a:gd name="connsiteY89" fmla="*/ 13669 h 682446"/>
                    <a:gd name="connsiteX90" fmla="*/ 490520 w 1322970"/>
                    <a:gd name="connsiteY90" fmla="*/ 54745 h 682446"/>
                    <a:gd name="connsiteX91" fmla="*/ 477231 w 1322970"/>
                    <a:gd name="connsiteY91" fmla="*/ 98238 h 682446"/>
                    <a:gd name="connsiteX92" fmla="*/ 480855 w 1322970"/>
                    <a:gd name="connsiteY92" fmla="*/ 117568 h 682446"/>
                    <a:gd name="connsiteX93" fmla="*/ 477231 w 1322970"/>
                    <a:gd name="connsiteY93" fmla="*/ 112735 h 682446"/>
                    <a:gd name="connsiteX94" fmla="*/ 453068 w 1322970"/>
                    <a:gd name="connsiteY94" fmla="*/ 83740 h 682446"/>
                    <a:gd name="connsiteX95" fmla="*/ 420449 w 1322970"/>
                    <a:gd name="connsiteY95" fmla="*/ 71659 h 682446"/>
                    <a:gd name="connsiteX96" fmla="*/ 375748 w 1322970"/>
                    <a:gd name="connsiteY96" fmla="*/ 64410 h 682446"/>
                    <a:gd name="connsiteX97" fmla="*/ 373332 w 1322970"/>
                    <a:gd name="connsiteY97" fmla="*/ 65618 h 682446"/>
                    <a:gd name="connsiteX98" fmla="*/ 369707 w 1322970"/>
                    <a:gd name="connsiteY98" fmla="*/ 75284 h 682446"/>
                    <a:gd name="connsiteX99" fmla="*/ 364875 w 1322970"/>
                    <a:gd name="connsiteY99" fmla="*/ 101862 h 682446"/>
                    <a:gd name="connsiteX100" fmla="*/ 360043 w 1322970"/>
                    <a:gd name="connsiteY100" fmla="*/ 132065 h 682446"/>
                    <a:gd name="connsiteX101" fmla="*/ 395078 w 1322970"/>
                    <a:gd name="connsiteY101" fmla="*/ 163477 h 682446"/>
                    <a:gd name="connsiteX102" fmla="*/ 372124 w 1322970"/>
                    <a:gd name="connsiteY102" fmla="*/ 162268 h 682446"/>
                    <a:gd name="connsiteX103" fmla="*/ 325007 w 1322970"/>
                    <a:gd name="connsiteY103" fmla="*/ 167101 h 682446"/>
                    <a:gd name="connsiteX104" fmla="*/ 287555 w 1322970"/>
                    <a:gd name="connsiteY104" fmla="*/ 181598 h 682446"/>
                    <a:gd name="connsiteX105" fmla="*/ 275474 w 1322970"/>
                    <a:gd name="connsiteY105" fmla="*/ 197304 h 682446"/>
                    <a:gd name="connsiteX106" fmla="*/ 267017 w 1322970"/>
                    <a:gd name="connsiteY106" fmla="*/ 211801 h 682446"/>
                    <a:gd name="connsiteX107" fmla="*/ 276683 w 1322970"/>
                    <a:gd name="connsiteY107" fmla="*/ 219050 h 682446"/>
                    <a:gd name="connsiteX108" fmla="*/ 292388 w 1322970"/>
                    <a:gd name="connsiteY108" fmla="*/ 219050 h 682446"/>
                    <a:gd name="connsiteX109" fmla="*/ 320175 w 1322970"/>
                    <a:gd name="connsiteY109" fmla="*/ 216634 h 682446"/>
                    <a:gd name="connsiteX110" fmla="*/ 366083 w 1322970"/>
                    <a:gd name="connsiteY110" fmla="*/ 214218 h 682446"/>
                    <a:gd name="connsiteX111" fmla="*/ 338297 w 1322970"/>
                    <a:gd name="connsiteY111" fmla="*/ 248045 h 682446"/>
                    <a:gd name="connsiteX112" fmla="*/ 333464 w 1322970"/>
                    <a:gd name="connsiteY112" fmla="*/ 286705 h 682446"/>
                    <a:gd name="connsiteX113" fmla="*/ 334672 w 1322970"/>
                    <a:gd name="connsiteY113" fmla="*/ 287913 h 682446"/>
                    <a:gd name="connsiteX114" fmla="*/ 335880 w 1322970"/>
                    <a:gd name="connsiteY114" fmla="*/ 287913 h 682446"/>
                    <a:gd name="connsiteX115" fmla="*/ 354002 w 1322970"/>
                    <a:gd name="connsiteY115" fmla="*/ 285497 h 682446"/>
                    <a:gd name="connsiteX116" fmla="*/ 361251 w 1322970"/>
                    <a:gd name="connsiteY116" fmla="*/ 281872 h 682446"/>
                    <a:gd name="connsiteX117" fmla="*/ 379373 w 1322970"/>
                    <a:gd name="connsiteY117" fmla="*/ 281872 h 682446"/>
                    <a:gd name="connsiteX118" fmla="*/ 407160 w 1322970"/>
                    <a:gd name="connsiteY118" fmla="*/ 261335 h 682446"/>
                    <a:gd name="connsiteX119" fmla="*/ 449444 w 1322970"/>
                    <a:gd name="connsiteY119" fmla="*/ 232340 h 682446"/>
                    <a:gd name="connsiteX120" fmla="*/ 453068 w 1322970"/>
                    <a:gd name="connsiteY120" fmla="*/ 227507 h 682446"/>
                    <a:gd name="connsiteX121" fmla="*/ 488104 w 1322970"/>
                    <a:gd name="connsiteY121" fmla="*/ 251669 h 682446"/>
                    <a:gd name="connsiteX122" fmla="*/ 503809 w 1322970"/>
                    <a:gd name="connsiteY122" fmla="*/ 255294 h 682446"/>
                    <a:gd name="connsiteX123" fmla="*/ 569048 w 1322970"/>
                    <a:gd name="connsiteY123" fmla="*/ 295162 h 682446"/>
                    <a:gd name="connsiteX124" fmla="*/ 584754 w 1322970"/>
                    <a:gd name="connsiteY124" fmla="*/ 301202 h 682446"/>
                    <a:gd name="connsiteX125" fmla="*/ 579921 w 1322970"/>
                    <a:gd name="connsiteY125" fmla="*/ 304827 h 682446"/>
                    <a:gd name="connsiteX126" fmla="*/ 560591 w 1322970"/>
                    <a:gd name="connsiteY126" fmla="*/ 310868 h 682446"/>
                    <a:gd name="connsiteX127" fmla="*/ 553342 w 1322970"/>
                    <a:gd name="connsiteY127" fmla="*/ 313284 h 682446"/>
                    <a:gd name="connsiteX128" fmla="*/ 542470 w 1322970"/>
                    <a:gd name="connsiteY128" fmla="*/ 327781 h 682446"/>
                    <a:gd name="connsiteX129" fmla="*/ 529180 w 1322970"/>
                    <a:gd name="connsiteY129" fmla="*/ 351944 h 682446"/>
                    <a:gd name="connsiteX130" fmla="*/ 527972 w 1322970"/>
                    <a:gd name="connsiteY130" fmla="*/ 354360 h 682446"/>
                    <a:gd name="connsiteX131" fmla="*/ 469982 w 1322970"/>
                    <a:gd name="connsiteY131" fmla="*/ 370066 h 682446"/>
                    <a:gd name="connsiteX132" fmla="*/ 372124 w 1322970"/>
                    <a:gd name="connsiteY132" fmla="*/ 385771 h 682446"/>
                    <a:gd name="connsiteX133" fmla="*/ 282723 w 1322970"/>
                    <a:gd name="connsiteY133" fmla="*/ 379730 h 682446"/>
                    <a:gd name="connsiteX134" fmla="*/ 269433 w 1322970"/>
                    <a:gd name="connsiteY134" fmla="*/ 361609 h 682446"/>
                    <a:gd name="connsiteX135" fmla="*/ 250104 w 1322970"/>
                    <a:gd name="connsiteY135" fmla="*/ 349527 h 682446"/>
                    <a:gd name="connsiteX136" fmla="*/ 234398 w 1322970"/>
                    <a:gd name="connsiteY136" fmla="*/ 345903 h 682446"/>
                    <a:gd name="connsiteX137" fmla="*/ 239230 w 1322970"/>
                    <a:gd name="connsiteY137" fmla="*/ 341071 h 682446"/>
                    <a:gd name="connsiteX138" fmla="*/ 246479 w 1322970"/>
                    <a:gd name="connsiteY138" fmla="*/ 328989 h 682446"/>
                    <a:gd name="connsiteX139" fmla="*/ 233190 w 1322970"/>
                    <a:gd name="connsiteY139" fmla="*/ 322949 h 682446"/>
                    <a:gd name="connsiteX140" fmla="*/ 194530 w 1322970"/>
                    <a:gd name="connsiteY140" fmla="*/ 337446 h 682446"/>
                    <a:gd name="connsiteX141" fmla="*/ 199362 w 1322970"/>
                    <a:gd name="connsiteY141" fmla="*/ 330197 h 682446"/>
                    <a:gd name="connsiteX142" fmla="*/ 216276 w 1322970"/>
                    <a:gd name="connsiteY142" fmla="*/ 304827 h 682446"/>
                    <a:gd name="connsiteX143" fmla="*/ 229565 w 1322970"/>
                    <a:gd name="connsiteY143" fmla="*/ 284289 h 682446"/>
                    <a:gd name="connsiteX144" fmla="*/ 245271 w 1322970"/>
                    <a:gd name="connsiteY144" fmla="*/ 257710 h 682446"/>
                    <a:gd name="connsiteX145" fmla="*/ 262185 w 1322970"/>
                    <a:gd name="connsiteY145" fmla="*/ 217842 h 682446"/>
                    <a:gd name="connsiteX146" fmla="*/ 259769 w 1322970"/>
                    <a:gd name="connsiteY146" fmla="*/ 197304 h 682446"/>
                    <a:gd name="connsiteX147" fmla="*/ 263393 w 1322970"/>
                    <a:gd name="connsiteY147" fmla="*/ 175558 h 682446"/>
                    <a:gd name="connsiteX148" fmla="*/ 262185 w 1322970"/>
                    <a:gd name="connsiteY148" fmla="*/ 174350 h 682446"/>
                    <a:gd name="connsiteX149" fmla="*/ 252520 w 1322970"/>
                    <a:gd name="connsiteY149" fmla="*/ 177974 h 682446"/>
                    <a:gd name="connsiteX150" fmla="*/ 229565 w 1322970"/>
                    <a:gd name="connsiteY150" fmla="*/ 188847 h 682446"/>
                    <a:gd name="connsiteX151" fmla="*/ 198155 w 1322970"/>
                    <a:gd name="connsiteY151" fmla="*/ 219050 h 682446"/>
                    <a:gd name="connsiteX152" fmla="*/ 178824 w 1322970"/>
                    <a:gd name="connsiteY152" fmla="*/ 263751 h 682446"/>
                    <a:gd name="connsiteX153" fmla="*/ 173992 w 1322970"/>
                    <a:gd name="connsiteY153" fmla="*/ 291538 h 682446"/>
                    <a:gd name="connsiteX154" fmla="*/ 172784 w 1322970"/>
                    <a:gd name="connsiteY154" fmla="*/ 302411 h 682446"/>
                    <a:gd name="connsiteX155" fmla="*/ 169159 w 1322970"/>
                    <a:gd name="connsiteY155" fmla="*/ 291538 h 682446"/>
                    <a:gd name="connsiteX156" fmla="*/ 148621 w 1322970"/>
                    <a:gd name="connsiteY156" fmla="*/ 254086 h 682446"/>
                    <a:gd name="connsiteX157" fmla="*/ 108753 w 1322970"/>
                    <a:gd name="connsiteY157" fmla="*/ 233547 h 682446"/>
                    <a:gd name="connsiteX158" fmla="*/ 94256 w 1322970"/>
                    <a:gd name="connsiteY158" fmla="*/ 223883 h 682446"/>
                    <a:gd name="connsiteX159" fmla="*/ 89424 w 1322970"/>
                    <a:gd name="connsiteY159" fmla="*/ 219050 h 682446"/>
                    <a:gd name="connsiteX160" fmla="*/ 82174 w 1322970"/>
                    <a:gd name="connsiteY160" fmla="*/ 220258 h 682446"/>
                    <a:gd name="connsiteX161" fmla="*/ 76134 w 1322970"/>
                    <a:gd name="connsiteY161" fmla="*/ 234756 h 682446"/>
                    <a:gd name="connsiteX162" fmla="*/ 67677 w 1322970"/>
                    <a:gd name="connsiteY162" fmla="*/ 254086 h 682446"/>
                    <a:gd name="connsiteX163" fmla="*/ 77342 w 1322970"/>
                    <a:gd name="connsiteY163" fmla="*/ 295162 h 682446"/>
                    <a:gd name="connsiteX164" fmla="*/ 90631 w 1322970"/>
                    <a:gd name="connsiteY164" fmla="*/ 316908 h 682446"/>
                    <a:gd name="connsiteX165" fmla="*/ 100296 w 1322970"/>
                    <a:gd name="connsiteY165" fmla="*/ 336238 h 682446"/>
                    <a:gd name="connsiteX166" fmla="*/ 128083 w 1322970"/>
                    <a:gd name="connsiteY166" fmla="*/ 354360 h 682446"/>
                    <a:gd name="connsiteX167" fmla="*/ 113586 w 1322970"/>
                    <a:gd name="connsiteY167" fmla="*/ 351944 h 682446"/>
                    <a:gd name="connsiteX168" fmla="*/ 71302 w 1322970"/>
                    <a:gd name="connsiteY168" fmla="*/ 354360 h 682446"/>
                    <a:gd name="connsiteX169" fmla="*/ 30225 w 1322970"/>
                    <a:gd name="connsiteY169" fmla="*/ 345903 h 682446"/>
                    <a:gd name="connsiteX170" fmla="*/ 2439 w 1322970"/>
                    <a:gd name="connsiteY170" fmla="*/ 353152 h 682446"/>
                    <a:gd name="connsiteX171" fmla="*/ 9687 w 1322970"/>
                    <a:gd name="connsiteY171" fmla="*/ 376106 h 682446"/>
                    <a:gd name="connsiteX172" fmla="*/ 14520 w 1322970"/>
                    <a:gd name="connsiteY172" fmla="*/ 380939 h 682446"/>
                    <a:gd name="connsiteX173" fmla="*/ 18144 w 1322970"/>
                    <a:gd name="connsiteY173" fmla="*/ 411142 h 682446"/>
                    <a:gd name="connsiteX174" fmla="*/ 44723 w 1322970"/>
                    <a:gd name="connsiteY174" fmla="*/ 432888 h 682446"/>
                    <a:gd name="connsiteX175" fmla="*/ 134124 w 1322970"/>
                    <a:gd name="connsiteY175" fmla="*/ 405101 h 682446"/>
                    <a:gd name="connsiteX176" fmla="*/ 135332 w 1322970"/>
                    <a:gd name="connsiteY176" fmla="*/ 405101 h 682446"/>
                    <a:gd name="connsiteX177" fmla="*/ 124459 w 1322970"/>
                    <a:gd name="connsiteY177" fmla="*/ 412350 h 682446"/>
                    <a:gd name="connsiteX178" fmla="*/ 102713 w 1322970"/>
                    <a:gd name="connsiteY178" fmla="*/ 429263 h 682446"/>
                    <a:gd name="connsiteX179" fmla="*/ 73717 w 1322970"/>
                    <a:gd name="connsiteY179" fmla="*/ 457050 h 682446"/>
                    <a:gd name="connsiteX180" fmla="*/ 61636 w 1322970"/>
                    <a:gd name="connsiteY180" fmla="*/ 473964 h 682446"/>
                    <a:gd name="connsiteX181" fmla="*/ 45931 w 1322970"/>
                    <a:gd name="connsiteY181" fmla="*/ 504167 h 682446"/>
                    <a:gd name="connsiteX182" fmla="*/ 30225 w 1322970"/>
                    <a:gd name="connsiteY182" fmla="*/ 546452 h 682446"/>
                    <a:gd name="connsiteX183" fmla="*/ 38682 w 1322970"/>
                    <a:gd name="connsiteY183" fmla="*/ 560949 h 682446"/>
                    <a:gd name="connsiteX184" fmla="*/ 68885 w 1322970"/>
                    <a:gd name="connsiteY184" fmla="*/ 551284 h 682446"/>
                    <a:gd name="connsiteX185" fmla="*/ 106337 w 1322970"/>
                    <a:gd name="connsiteY185" fmla="*/ 522289 h 682446"/>
                    <a:gd name="connsiteX186" fmla="*/ 123251 w 1322970"/>
                    <a:gd name="connsiteY186" fmla="*/ 495710 h 682446"/>
                    <a:gd name="connsiteX187" fmla="*/ 128083 w 1322970"/>
                    <a:gd name="connsiteY187" fmla="*/ 486045 h 682446"/>
                    <a:gd name="connsiteX188" fmla="*/ 123251 w 1322970"/>
                    <a:gd name="connsiteY188" fmla="*/ 513832 h 682446"/>
                    <a:gd name="connsiteX189" fmla="*/ 109961 w 1322970"/>
                    <a:gd name="connsiteY189" fmla="*/ 556116 h 682446"/>
                    <a:gd name="connsiteX190" fmla="*/ 117210 w 1322970"/>
                    <a:gd name="connsiteY190" fmla="*/ 577862 h 682446"/>
                    <a:gd name="connsiteX191" fmla="*/ 130499 w 1322970"/>
                    <a:gd name="connsiteY191" fmla="*/ 569405 h 682446"/>
                    <a:gd name="connsiteX192" fmla="*/ 152245 w 1322970"/>
                    <a:gd name="connsiteY192" fmla="*/ 553700 h 682446"/>
                    <a:gd name="connsiteX193" fmla="*/ 165535 w 1322970"/>
                    <a:gd name="connsiteY193" fmla="*/ 536787 h 682446"/>
                    <a:gd name="connsiteX194" fmla="*/ 181241 w 1322970"/>
                    <a:gd name="connsiteY194" fmla="*/ 513832 h 682446"/>
                    <a:gd name="connsiteX195" fmla="*/ 187281 w 1322970"/>
                    <a:gd name="connsiteY195" fmla="*/ 478796 h 682446"/>
                    <a:gd name="connsiteX196" fmla="*/ 182448 w 1322970"/>
                    <a:gd name="connsiteY196" fmla="*/ 452218 h 682446"/>
                    <a:gd name="connsiteX197" fmla="*/ 182448 w 1322970"/>
                    <a:gd name="connsiteY197" fmla="*/ 434096 h 682446"/>
                    <a:gd name="connsiteX198" fmla="*/ 195738 w 1322970"/>
                    <a:gd name="connsiteY198" fmla="*/ 446177 h 682446"/>
                    <a:gd name="connsiteX199" fmla="*/ 215068 w 1322970"/>
                    <a:gd name="connsiteY199" fmla="*/ 444969 h 682446"/>
                    <a:gd name="connsiteX200" fmla="*/ 219901 w 1322970"/>
                    <a:gd name="connsiteY200" fmla="*/ 426847 h 682446"/>
                    <a:gd name="connsiteX201" fmla="*/ 219901 w 1322970"/>
                    <a:gd name="connsiteY201" fmla="*/ 425639 h 682446"/>
                    <a:gd name="connsiteX202" fmla="*/ 222317 w 1322970"/>
                    <a:gd name="connsiteY202" fmla="*/ 420806 h 682446"/>
                    <a:gd name="connsiteX203" fmla="*/ 245271 w 1322970"/>
                    <a:gd name="connsiteY203" fmla="*/ 414766 h 682446"/>
                    <a:gd name="connsiteX204" fmla="*/ 264601 w 1322970"/>
                    <a:gd name="connsiteY204" fmla="*/ 407517 h 682446"/>
                    <a:gd name="connsiteX205" fmla="*/ 269433 w 1322970"/>
                    <a:gd name="connsiteY205" fmla="*/ 402685 h 682446"/>
                    <a:gd name="connsiteX206" fmla="*/ 370916 w 1322970"/>
                    <a:gd name="connsiteY206" fmla="*/ 403893 h 682446"/>
                    <a:gd name="connsiteX207" fmla="*/ 368500 w 1322970"/>
                    <a:gd name="connsiteY207" fmla="*/ 409933 h 682446"/>
                    <a:gd name="connsiteX208" fmla="*/ 368500 w 1322970"/>
                    <a:gd name="connsiteY208" fmla="*/ 417182 h 682446"/>
                    <a:gd name="connsiteX209" fmla="*/ 362459 w 1322970"/>
                    <a:gd name="connsiteY209" fmla="*/ 426847 h 682446"/>
                    <a:gd name="connsiteX210" fmla="*/ 368500 w 1322970"/>
                    <a:gd name="connsiteY210" fmla="*/ 443761 h 682446"/>
                    <a:gd name="connsiteX211" fmla="*/ 379373 w 1322970"/>
                    <a:gd name="connsiteY211" fmla="*/ 463091 h 682446"/>
                    <a:gd name="connsiteX212" fmla="*/ 397495 w 1322970"/>
                    <a:gd name="connsiteY212" fmla="*/ 481213 h 682446"/>
                    <a:gd name="connsiteX213" fmla="*/ 456692 w 1322970"/>
                    <a:gd name="connsiteY213" fmla="*/ 493294 h 682446"/>
                    <a:gd name="connsiteX214" fmla="*/ 492936 w 1322970"/>
                    <a:gd name="connsiteY214" fmla="*/ 489670 h 682446"/>
                    <a:gd name="connsiteX215" fmla="*/ 531596 w 1322970"/>
                    <a:gd name="connsiteY215" fmla="*/ 483629 h 682446"/>
                    <a:gd name="connsiteX216" fmla="*/ 531596 w 1322970"/>
                    <a:gd name="connsiteY216" fmla="*/ 483629 h 682446"/>
                    <a:gd name="connsiteX217" fmla="*/ 532804 w 1322970"/>
                    <a:gd name="connsiteY217" fmla="*/ 483629 h 682446"/>
                    <a:gd name="connsiteX218" fmla="*/ 532804 w 1322970"/>
                    <a:gd name="connsiteY218" fmla="*/ 483629 h 682446"/>
                    <a:gd name="connsiteX219" fmla="*/ 532804 w 1322970"/>
                    <a:gd name="connsiteY219" fmla="*/ 486045 h 682446"/>
                    <a:gd name="connsiteX220" fmla="*/ 421657 w 1322970"/>
                    <a:gd name="connsiteY220" fmla="*/ 521081 h 682446"/>
                    <a:gd name="connsiteX221" fmla="*/ 375748 w 1322970"/>
                    <a:gd name="connsiteY221" fmla="*/ 548868 h 682446"/>
                    <a:gd name="connsiteX222" fmla="*/ 358835 w 1322970"/>
                    <a:gd name="connsiteY222" fmla="*/ 568198 h 682446"/>
                    <a:gd name="connsiteX223" fmla="*/ 346754 w 1322970"/>
                    <a:gd name="connsiteY223" fmla="*/ 589944 h 682446"/>
                    <a:gd name="connsiteX224" fmla="*/ 343129 w 1322970"/>
                    <a:gd name="connsiteY224" fmla="*/ 594776 h 682446"/>
                    <a:gd name="connsiteX225" fmla="*/ 347961 w 1322970"/>
                    <a:gd name="connsiteY225" fmla="*/ 597193 h 682446"/>
                    <a:gd name="connsiteX226" fmla="*/ 351586 w 1322970"/>
                    <a:gd name="connsiteY226" fmla="*/ 597193 h 682446"/>
                    <a:gd name="connsiteX227" fmla="*/ 356418 w 1322970"/>
                    <a:gd name="connsiteY227" fmla="*/ 598401 h 682446"/>
                    <a:gd name="connsiteX228" fmla="*/ 363667 w 1322970"/>
                    <a:gd name="connsiteY228" fmla="*/ 598401 h 682446"/>
                    <a:gd name="connsiteX229" fmla="*/ 363667 w 1322970"/>
                    <a:gd name="connsiteY229" fmla="*/ 598401 h 682446"/>
                    <a:gd name="connsiteX230" fmla="*/ 364875 w 1322970"/>
                    <a:gd name="connsiteY230" fmla="*/ 598401 h 682446"/>
                    <a:gd name="connsiteX231" fmla="*/ 392662 w 1322970"/>
                    <a:gd name="connsiteY231" fmla="*/ 597193 h 682446"/>
                    <a:gd name="connsiteX232" fmla="*/ 447028 w 1322970"/>
                    <a:gd name="connsiteY232" fmla="*/ 582695 h 682446"/>
                    <a:gd name="connsiteX233" fmla="*/ 491728 w 1322970"/>
                    <a:gd name="connsiteY233" fmla="*/ 559741 h 682446"/>
                    <a:gd name="connsiteX234" fmla="*/ 523139 w 1322970"/>
                    <a:gd name="connsiteY234" fmla="*/ 522289 h 682446"/>
                    <a:gd name="connsiteX235" fmla="*/ 524348 w 1322970"/>
                    <a:gd name="connsiteY235" fmla="*/ 524705 h 682446"/>
                    <a:gd name="connsiteX236" fmla="*/ 530388 w 1322970"/>
                    <a:gd name="connsiteY236" fmla="*/ 524705 h 682446"/>
                    <a:gd name="connsiteX237" fmla="*/ 518307 w 1322970"/>
                    <a:gd name="connsiteY237" fmla="*/ 535578 h 682446"/>
                    <a:gd name="connsiteX238" fmla="*/ 501393 w 1322970"/>
                    <a:gd name="connsiteY238" fmla="*/ 564573 h 682446"/>
                    <a:gd name="connsiteX239" fmla="*/ 492936 w 1322970"/>
                    <a:gd name="connsiteY239" fmla="*/ 592360 h 682446"/>
                    <a:gd name="connsiteX240" fmla="*/ 502601 w 1322970"/>
                    <a:gd name="connsiteY240" fmla="*/ 621355 h 682446"/>
                    <a:gd name="connsiteX241" fmla="*/ 526763 w 1322970"/>
                    <a:gd name="connsiteY241" fmla="*/ 672096 h 682446"/>
                    <a:gd name="connsiteX242" fmla="*/ 541261 w 1322970"/>
                    <a:gd name="connsiteY242" fmla="*/ 681761 h 682446"/>
                    <a:gd name="connsiteX243" fmla="*/ 552134 w 1322970"/>
                    <a:gd name="connsiteY243" fmla="*/ 676929 h 682446"/>
                    <a:gd name="connsiteX244" fmla="*/ 564216 w 1322970"/>
                    <a:gd name="connsiteY244" fmla="*/ 679345 h 682446"/>
                    <a:gd name="connsiteX245" fmla="*/ 564216 w 1322970"/>
                    <a:gd name="connsiteY245" fmla="*/ 679345 h 682446"/>
                    <a:gd name="connsiteX246" fmla="*/ 944774 w 1322970"/>
                    <a:gd name="connsiteY246" fmla="*/ 260126 h 682446"/>
                    <a:gd name="connsiteX247" fmla="*/ 947191 w 1322970"/>
                    <a:gd name="connsiteY247" fmla="*/ 261335 h 682446"/>
                    <a:gd name="connsiteX248" fmla="*/ 978602 w 1322970"/>
                    <a:gd name="connsiteY248" fmla="*/ 227507 h 682446"/>
                    <a:gd name="connsiteX249" fmla="*/ 960480 w 1322970"/>
                    <a:gd name="connsiteY249" fmla="*/ 250461 h 682446"/>
                    <a:gd name="connsiteX250" fmla="*/ 949606 w 1322970"/>
                    <a:gd name="connsiteY250" fmla="*/ 272208 h 682446"/>
                    <a:gd name="connsiteX251" fmla="*/ 938734 w 1322970"/>
                    <a:gd name="connsiteY251" fmla="*/ 333822 h 682446"/>
                    <a:gd name="connsiteX252" fmla="*/ 942358 w 1322970"/>
                    <a:gd name="connsiteY252" fmla="*/ 360400 h 682446"/>
                    <a:gd name="connsiteX253" fmla="*/ 944774 w 1322970"/>
                    <a:gd name="connsiteY253" fmla="*/ 367649 h 682446"/>
                    <a:gd name="connsiteX254" fmla="*/ 954439 w 1322970"/>
                    <a:gd name="connsiteY254" fmla="*/ 395436 h 682446"/>
                    <a:gd name="connsiteX255" fmla="*/ 982226 w 1322970"/>
                    <a:gd name="connsiteY255" fmla="*/ 499334 h 682446"/>
                    <a:gd name="connsiteX256" fmla="*/ 964104 w 1322970"/>
                    <a:gd name="connsiteY256" fmla="*/ 444969 h 682446"/>
                    <a:gd name="connsiteX257" fmla="*/ 956855 w 1322970"/>
                    <a:gd name="connsiteY257" fmla="*/ 425639 h 682446"/>
                    <a:gd name="connsiteX258" fmla="*/ 953231 w 1322970"/>
                    <a:gd name="connsiteY258" fmla="*/ 417182 h 682446"/>
                    <a:gd name="connsiteX259" fmla="*/ 949606 w 1322970"/>
                    <a:gd name="connsiteY259" fmla="*/ 418390 h 682446"/>
                    <a:gd name="connsiteX260" fmla="*/ 979809 w 1322970"/>
                    <a:gd name="connsiteY260" fmla="*/ 521081 h 682446"/>
                    <a:gd name="connsiteX261" fmla="*/ 976185 w 1322970"/>
                    <a:gd name="connsiteY261" fmla="*/ 511416 h 682446"/>
                    <a:gd name="connsiteX262" fmla="*/ 959272 w 1322970"/>
                    <a:gd name="connsiteY262" fmla="*/ 465507 h 682446"/>
                    <a:gd name="connsiteX263" fmla="*/ 954439 w 1322970"/>
                    <a:gd name="connsiteY263" fmla="*/ 467924 h 682446"/>
                    <a:gd name="connsiteX264" fmla="*/ 968937 w 1322970"/>
                    <a:gd name="connsiteY264" fmla="*/ 508999 h 682446"/>
                    <a:gd name="connsiteX265" fmla="*/ 971353 w 1322970"/>
                    <a:gd name="connsiteY265" fmla="*/ 513832 h 682446"/>
                    <a:gd name="connsiteX266" fmla="*/ 927860 w 1322970"/>
                    <a:gd name="connsiteY266" fmla="*/ 425639 h 682446"/>
                    <a:gd name="connsiteX267" fmla="*/ 936317 w 1322970"/>
                    <a:gd name="connsiteY267" fmla="*/ 287913 h 682446"/>
                    <a:gd name="connsiteX268" fmla="*/ 932693 w 1322970"/>
                    <a:gd name="connsiteY268" fmla="*/ 286705 h 682446"/>
                    <a:gd name="connsiteX269" fmla="*/ 919403 w 1322970"/>
                    <a:gd name="connsiteY269" fmla="*/ 417182 h 682446"/>
                    <a:gd name="connsiteX270" fmla="*/ 931484 w 1322970"/>
                    <a:gd name="connsiteY270" fmla="*/ 451010 h 682446"/>
                    <a:gd name="connsiteX271" fmla="*/ 913363 w 1322970"/>
                    <a:gd name="connsiteY271" fmla="*/ 405101 h 682446"/>
                    <a:gd name="connsiteX272" fmla="*/ 908531 w 1322970"/>
                    <a:gd name="connsiteY272" fmla="*/ 376106 h 682446"/>
                    <a:gd name="connsiteX273" fmla="*/ 908531 w 1322970"/>
                    <a:gd name="connsiteY273" fmla="*/ 347111 h 682446"/>
                    <a:gd name="connsiteX274" fmla="*/ 909738 w 1322970"/>
                    <a:gd name="connsiteY274" fmla="*/ 338654 h 682446"/>
                    <a:gd name="connsiteX275" fmla="*/ 909738 w 1322970"/>
                    <a:gd name="connsiteY275" fmla="*/ 337446 h 682446"/>
                    <a:gd name="connsiteX276" fmla="*/ 906114 w 1322970"/>
                    <a:gd name="connsiteY276" fmla="*/ 338654 h 682446"/>
                    <a:gd name="connsiteX277" fmla="*/ 902490 w 1322970"/>
                    <a:gd name="connsiteY277" fmla="*/ 353152 h 682446"/>
                    <a:gd name="connsiteX278" fmla="*/ 914571 w 1322970"/>
                    <a:gd name="connsiteY278" fmla="*/ 422015 h 682446"/>
                    <a:gd name="connsiteX279" fmla="*/ 967728 w 1322970"/>
                    <a:gd name="connsiteY279" fmla="*/ 521081 h 682446"/>
                    <a:gd name="connsiteX280" fmla="*/ 901281 w 1322970"/>
                    <a:gd name="connsiteY280" fmla="*/ 385771 h 682446"/>
                    <a:gd name="connsiteX281" fmla="*/ 929069 w 1322970"/>
                    <a:gd name="connsiteY281" fmla="*/ 274624 h 682446"/>
                    <a:gd name="connsiteX282" fmla="*/ 933901 w 1322970"/>
                    <a:gd name="connsiteY282" fmla="*/ 268583 h 682446"/>
                    <a:gd name="connsiteX283" fmla="*/ 929069 w 1322970"/>
                    <a:gd name="connsiteY283" fmla="*/ 277040 h 682446"/>
                    <a:gd name="connsiteX284" fmla="*/ 931484 w 1322970"/>
                    <a:gd name="connsiteY284" fmla="*/ 278248 h 682446"/>
                    <a:gd name="connsiteX285" fmla="*/ 952023 w 1322970"/>
                    <a:gd name="connsiteY285" fmla="*/ 246837 h 682446"/>
                    <a:gd name="connsiteX286" fmla="*/ 958063 w 1322970"/>
                    <a:gd name="connsiteY286" fmla="*/ 240796 h 682446"/>
                    <a:gd name="connsiteX287" fmla="*/ 966520 w 1322970"/>
                    <a:gd name="connsiteY287" fmla="*/ 232340 h 682446"/>
                    <a:gd name="connsiteX288" fmla="*/ 972561 w 1322970"/>
                    <a:gd name="connsiteY288" fmla="*/ 227507 h 682446"/>
                    <a:gd name="connsiteX289" fmla="*/ 964104 w 1322970"/>
                    <a:gd name="connsiteY289" fmla="*/ 235964 h 682446"/>
                    <a:gd name="connsiteX290" fmla="*/ 944774 w 1322970"/>
                    <a:gd name="connsiteY290" fmla="*/ 260126 h 682446"/>
                    <a:gd name="connsiteX291" fmla="*/ 944774 w 1322970"/>
                    <a:gd name="connsiteY291" fmla="*/ 260126 h 682446"/>
                    <a:gd name="connsiteX292" fmla="*/ 363667 w 1322970"/>
                    <a:gd name="connsiteY292" fmla="*/ 593568 h 682446"/>
                    <a:gd name="connsiteX293" fmla="*/ 387829 w 1322970"/>
                    <a:gd name="connsiteY293" fmla="*/ 587527 h 682446"/>
                    <a:gd name="connsiteX294" fmla="*/ 444611 w 1322970"/>
                    <a:gd name="connsiteY294" fmla="*/ 568198 h 682446"/>
                    <a:gd name="connsiteX295" fmla="*/ 497769 w 1322970"/>
                    <a:gd name="connsiteY295" fmla="*/ 536787 h 682446"/>
                    <a:gd name="connsiteX296" fmla="*/ 514682 w 1322970"/>
                    <a:gd name="connsiteY296" fmla="*/ 523497 h 682446"/>
                    <a:gd name="connsiteX297" fmla="*/ 488104 w 1322970"/>
                    <a:gd name="connsiteY297" fmla="*/ 546452 h 682446"/>
                    <a:gd name="connsiteX298" fmla="*/ 488104 w 1322970"/>
                    <a:gd name="connsiteY298" fmla="*/ 547659 h 682446"/>
                    <a:gd name="connsiteX299" fmla="*/ 511058 w 1322970"/>
                    <a:gd name="connsiteY299" fmla="*/ 531954 h 682446"/>
                    <a:gd name="connsiteX300" fmla="*/ 534013 w 1322970"/>
                    <a:gd name="connsiteY300" fmla="*/ 508999 h 682446"/>
                    <a:gd name="connsiteX301" fmla="*/ 534013 w 1322970"/>
                    <a:gd name="connsiteY301" fmla="*/ 510208 h 682446"/>
                    <a:gd name="connsiteX302" fmla="*/ 531596 w 1322970"/>
                    <a:gd name="connsiteY302" fmla="*/ 511416 h 682446"/>
                    <a:gd name="connsiteX303" fmla="*/ 519515 w 1322970"/>
                    <a:gd name="connsiteY303" fmla="*/ 527121 h 682446"/>
                    <a:gd name="connsiteX304" fmla="*/ 520723 w 1322970"/>
                    <a:gd name="connsiteY304" fmla="*/ 528330 h 682446"/>
                    <a:gd name="connsiteX305" fmla="*/ 535220 w 1322970"/>
                    <a:gd name="connsiteY305" fmla="*/ 513832 h 682446"/>
                    <a:gd name="connsiteX306" fmla="*/ 536429 w 1322970"/>
                    <a:gd name="connsiteY306" fmla="*/ 515040 h 682446"/>
                    <a:gd name="connsiteX307" fmla="*/ 536429 w 1322970"/>
                    <a:gd name="connsiteY307" fmla="*/ 516248 h 682446"/>
                    <a:gd name="connsiteX308" fmla="*/ 534013 w 1322970"/>
                    <a:gd name="connsiteY308" fmla="*/ 519873 h 682446"/>
                    <a:gd name="connsiteX309" fmla="*/ 534013 w 1322970"/>
                    <a:gd name="connsiteY309" fmla="*/ 519873 h 682446"/>
                    <a:gd name="connsiteX310" fmla="*/ 508642 w 1322970"/>
                    <a:gd name="connsiteY310" fmla="*/ 553700 h 682446"/>
                    <a:gd name="connsiteX311" fmla="*/ 462733 w 1322970"/>
                    <a:gd name="connsiteY311" fmla="*/ 580279 h 682446"/>
                    <a:gd name="connsiteX312" fmla="*/ 415617 w 1322970"/>
                    <a:gd name="connsiteY312" fmla="*/ 594776 h 682446"/>
                    <a:gd name="connsiteX313" fmla="*/ 389038 w 1322970"/>
                    <a:gd name="connsiteY313" fmla="*/ 597193 h 682446"/>
                    <a:gd name="connsiteX314" fmla="*/ 370916 w 1322970"/>
                    <a:gd name="connsiteY314" fmla="*/ 595984 h 682446"/>
                    <a:gd name="connsiteX315" fmla="*/ 363667 w 1322970"/>
                    <a:gd name="connsiteY315" fmla="*/ 593568 h 682446"/>
                    <a:gd name="connsiteX316" fmla="*/ 363667 w 1322970"/>
                    <a:gd name="connsiteY316" fmla="*/ 593568 h 682446"/>
                    <a:gd name="connsiteX317" fmla="*/ 546094 w 1322970"/>
                    <a:gd name="connsiteY317" fmla="*/ 519873 h 682446"/>
                    <a:gd name="connsiteX318" fmla="*/ 537637 w 1322970"/>
                    <a:gd name="connsiteY318" fmla="*/ 522289 h 682446"/>
                    <a:gd name="connsiteX319" fmla="*/ 538845 w 1322970"/>
                    <a:gd name="connsiteY319" fmla="*/ 518665 h 682446"/>
                    <a:gd name="connsiteX320" fmla="*/ 543677 w 1322970"/>
                    <a:gd name="connsiteY320" fmla="*/ 512624 h 682446"/>
                    <a:gd name="connsiteX321" fmla="*/ 547302 w 1322970"/>
                    <a:gd name="connsiteY321" fmla="*/ 510208 h 682446"/>
                    <a:gd name="connsiteX322" fmla="*/ 548510 w 1322970"/>
                    <a:gd name="connsiteY322" fmla="*/ 510208 h 682446"/>
                    <a:gd name="connsiteX323" fmla="*/ 550926 w 1322970"/>
                    <a:gd name="connsiteY323" fmla="*/ 516248 h 682446"/>
                    <a:gd name="connsiteX324" fmla="*/ 547302 w 1322970"/>
                    <a:gd name="connsiteY324" fmla="*/ 519873 h 682446"/>
                    <a:gd name="connsiteX325" fmla="*/ 546094 w 1322970"/>
                    <a:gd name="connsiteY325" fmla="*/ 519873 h 682446"/>
                    <a:gd name="connsiteX326" fmla="*/ 546094 w 1322970"/>
                    <a:gd name="connsiteY326" fmla="*/ 519873 h 682446"/>
                    <a:gd name="connsiteX327" fmla="*/ 558175 w 1322970"/>
                    <a:gd name="connsiteY327" fmla="*/ 518665 h 682446"/>
                    <a:gd name="connsiteX328" fmla="*/ 553342 w 1322970"/>
                    <a:gd name="connsiteY328" fmla="*/ 519873 h 682446"/>
                    <a:gd name="connsiteX329" fmla="*/ 555759 w 1322970"/>
                    <a:gd name="connsiteY329" fmla="*/ 515040 h 682446"/>
                    <a:gd name="connsiteX330" fmla="*/ 555759 w 1322970"/>
                    <a:gd name="connsiteY330" fmla="*/ 513832 h 682446"/>
                    <a:gd name="connsiteX331" fmla="*/ 564216 w 1322970"/>
                    <a:gd name="connsiteY331" fmla="*/ 513832 h 682446"/>
                    <a:gd name="connsiteX332" fmla="*/ 558175 w 1322970"/>
                    <a:gd name="connsiteY332" fmla="*/ 518665 h 682446"/>
                    <a:gd name="connsiteX333" fmla="*/ 558175 w 1322970"/>
                    <a:gd name="connsiteY333" fmla="*/ 518665 h 682446"/>
                    <a:gd name="connsiteX334" fmla="*/ 553342 w 1322970"/>
                    <a:gd name="connsiteY334" fmla="*/ 505375 h 682446"/>
                    <a:gd name="connsiteX335" fmla="*/ 555759 w 1322970"/>
                    <a:gd name="connsiteY335" fmla="*/ 507791 h 682446"/>
                    <a:gd name="connsiteX336" fmla="*/ 565423 w 1322970"/>
                    <a:gd name="connsiteY336" fmla="*/ 504167 h 682446"/>
                    <a:gd name="connsiteX337" fmla="*/ 569048 w 1322970"/>
                    <a:gd name="connsiteY337" fmla="*/ 505375 h 682446"/>
                    <a:gd name="connsiteX338" fmla="*/ 567840 w 1322970"/>
                    <a:gd name="connsiteY338" fmla="*/ 508999 h 682446"/>
                    <a:gd name="connsiteX339" fmla="*/ 569048 w 1322970"/>
                    <a:gd name="connsiteY339" fmla="*/ 510208 h 682446"/>
                    <a:gd name="connsiteX340" fmla="*/ 569048 w 1322970"/>
                    <a:gd name="connsiteY340" fmla="*/ 510208 h 682446"/>
                    <a:gd name="connsiteX341" fmla="*/ 560591 w 1322970"/>
                    <a:gd name="connsiteY341" fmla="*/ 512624 h 682446"/>
                    <a:gd name="connsiteX342" fmla="*/ 553342 w 1322970"/>
                    <a:gd name="connsiteY342" fmla="*/ 508999 h 682446"/>
                    <a:gd name="connsiteX343" fmla="*/ 550926 w 1322970"/>
                    <a:gd name="connsiteY343" fmla="*/ 508999 h 682446"/>
                    <a:gd name="connsiteX344" fmla="*/ 548510 w 1322970"/>
                    <a:gd name="connsiteY344" fmla="*/ 508999 h 682446"/>
                    <a:gd name="connsiteX345" fmla="*/ 547302 w 1322970"/>
                    <a:gd name="connsiteY345" fmla="*/ 508999 h 682446"/>
                    <a:gd name="connsiteX346" fmla="*/ 537637 w 1322970"/>
                    <a:gd name="connsiteY346" fmla="*/ 513832 h 682446"/>
                    <a:gd name="connsiteX347" fmla="*/ 541261 w 1322970"/>
                    <a:gd name="connsiteY347" fmla="*/ 504167 h 682446"/>
                    <a:gd name="connsiteX348" fmla="*/ 543677 w 1322970"/>
                    <a:gd name="connsiteY348" fmla="*/ 501751 h 682446"/>
                    <a:gd name="connsiteX349" fmla="*/ 544885 w 1322970"/>
                    <a:gd name="connsiteY349" fmla="*/ 501751 h 682446"/>
                    <a:gd name="connsiteX350" fmla="*/ 547302 w 1322970"/>
                    <a:gd name="connsiteY350" fmla="*/ 507791 h 682446"/>
                    <a:gd name="connsiteX351" fmla="*/ 549718 w 1322970"/>
                    <a:gd name="connsiteY351" fmla="*/ 507791 h 682446"/>
                    <a:gd name="connsiteX352" fmla="*/ 550926 w 1322970"/>
                    <a:gd name="connsiteY352" fmla="*/ 504167 h 682446"/>
                    <a:gd name="connsiteX353" fmla="*/ 553342 w 1322970"/>
                    <a:gd name="connsiteY353" fmla="*/ 499334 h 682446"/>
                    <a:gd name="connsiteX354" fmla="*/ 559383 w 1322970"/>
                    <a:gd name="connsiteY354" fmla="*/ 495710 h 682446"/>
                    <a:gd name="connsiteX355" fmla="*/ 559383 w 1322970"/>
                    <a:gd name="connsiteY355" fmla="*/ 498127 h 682446"/>
                    <a:gd name="connsiteX356" fmla="*/ 559383 w 1322970"/>
                    <a:gd name="connsiteY356" fmla="*/ 502959 h 682446"/>
                    <a:gd name="connsiteX357" fmla="*/ 559383 w 1322970"/>
                    <a:gd name="connsiteY357" fmla="*/ 502959 h 682446"/>
                    <a:gd name="connsiteX358" fmla="*/ 553342 w 1322970"/>
                    <a:gd name="connsiteY358" fmla="*/ 505375 h 682446"/>
                    <a:gd name="connsiteX359" fmla="*/ 553342 w 1322970"/>
                    <a:gd name="connsiteY359" fmla="*/ 505375 h 682446"/>
                    <a:gd name="connsiteX360" fmla="*/ 364875 w 1322970"/>
                    <a:gd name="connsiteY360" fmla="*/ 591152 h 682446"/>
                    <a:gd name="connsiteX361" fmla="*/ 370916 w 1322970"/>
                    <a:gd name="connsiteY361" fmla="*/ 587527 h 682446"/>
                    <a:gd name="connsiteX362" fmla="*/ 370916 w 1322970"/>
                    <a:gd name="connsiteY362" fmla="*/ 587527 h 682446"/>
                    <a:gd name="connsiteX363" fmla="*/ 378164 w 1322970"/>
                    <a:gd name="connsiteY363" fmla="*/ 587527 h 682446"/>
                    <a:gd name="connsiteX364" fmla="*/ 364875 w 1322970"/>
                    <a:gd name="connsiteY364" fmla="*/ 591152 h 682446"/>
                    <a:gd name="connsiteX365" fmla="*/ 364875 w 1322970"/>
                    <a:gd name="connsiteY365" fmla="*/ 591152 h 682446"/>
                    <a:gd name="connsiteX366" fmla="*/ 453068 w 1322970"/>
                    <a:gd name="connsiteY366" fmla="*/ 517456 h 682446"/>
                    <a:gd name="connsiteX367" fmla="*/ 513474 w 1322970"/>
                    <a:gd name="connsiteY367" fmla="*/ 500543 h 682446"/>
                    <a:gd name="connsiteX368" fmla="*/ 479647 w 1322970"/>
                    <a:gd name="connsiteY368" fmla="*/ 513832 h 682446"/>
                    <a:gd name="connsiteX369" fmla="*/ 448235 w 1322970"/>
                    <a:gd name="connsiteY369" fmla="*/ 525913 h 682446"/>
                    <a:gd name="connsiteX370" fmla="*/ 427698 w 1322970"/>
                    <a:gd name="connsiteY370" fmla="*/ 535578 h 682446"/>
                    <a:gd name="connsiteX371" fmla="*/ 420449 w 1322970"/>
                    <a:gd name="connsiteY371" fmla="*/ 547659 h 682446"/>
                    <a:gd name="connsiteX372" fmla="*/ 403535 w 1322970"/>
                    <a:gd name="connsiteY372" fmla="*/ 568198 h 682446"/>
                    <a:gd name="connsiteX373" fmla="*/ 384205 w 1322970"/>
                    <a:gd name="connsiteY373" fmla="*/ 574238 h 682446"/>
                    <a:gd name="connsiteX374" fmla="*/ 363667 w 1322970"/>
                    <a:gd name="connsiteY374" fmla="*/ 586319 h 682446"/>
                    <a:gd name="connsiteX375" fmla="*/ 361251 w 1322970"/>
                    <a:gd name="connsiteY375" fmla="*/ 587527 h 682446"/>
                    <a:gd name="connsiteX376" fmla="*/ 369707 w 1322970"/>
                    <a:gd name="connsiteY376" fmla="*/ 571822 h 682446"/>
                    <a:gd name="connsiteX377" fmla="*/ 373332 w 1322970"/>
                    <a:gd name="connsiteY377" fmla="*/ 566990 h 682446"/>
                    <a:gd name="connsiteX378" fmla="*/ 374540 w 1322970"/>
                    <a:gd name="connsiteY378" fmla="*/ 570614 h 682446"/>
                    <a:gd name="connsiteX379" fmla="*/ 376957 w 1322970"/>
                    <a:gd name="connsiteY379" fmla="*/ 569405 h 682446"/>
                    <a:gd name="connsiteX380" fmla="*/ 378164 w 1322970"/>
                    <a:gd name="connsiteY380" fmla="*/ 564573 h 682446"/>
                    <a:gd name="connsiteX381" fmla="*/ 376957 w 1322970"/>
                    <a:gd name="connsiteY381" fmla="*/ 563365 h 682446"/>
                    <a:gd name="connsiteX382" fmla="*/ 380581 w 1322970"/>
                    <a:gd name="connsiteY382" fmla="*/ 559741 h 682446"/>
                    <a:gd name="connsiteX383" fmla="*/ 382997 w 1322970"/>
                    <a:gd name="connsiteY383" fmla="*/ 564573 h 682446"/>
                    <a:gd name="connsiteX384" fmla="*/ 385414 w 1322970"/>
                    <a:gd name="connsiteY384" fmla="*/ 563365 h 682446"/>
                    <a:gd name="connsiteX385" fmla="*/ 385414 w 1322970"/>
                    <a:gd name="connsiteY385" fmla="*/ 557324 h 682446"/>
                    <a:gd name="connsiteX386" fmla="*/ 385414 w 1322970"/>
                    <a:gd name="connsiteY386" fmla="*/ 556116 h 682446"/>
                    <a:gd name="connsiteX387" fmla="*/ 387829 w 1322970"/>
                    <a:gd name="connsiteY387" fmla="*/ 552492 h 682446"/>
                    <a:gd name="connsiteX388" fmla="*/ 387829 w 1322970"/>
                    <a:gd name="connsiteY388" fmla="*/ 557324 h 682446"/>
                    <a:gd name="connsiteX389" fmla="*/ 390246 w 1322970"/>
                    <a:gd name="connsiteY389" fmla="*/ 557324 h 682446"/>
                    <a:gd name="connsiteX390" fmla="*/ 391454 w 1322970"/>
                    <a:gd name="connsiteY390" fmla="*/ 553700 h 682446"/>
                    <a:gd name="connsiteX391" fmla="*/ 392662 w 1322970"/>
                    <a:gd name="connsiteY391" fmla="*/ 548868 h 682446"/>
                    <a:gd name="connsiteX392" fmla="*/ 392662 w 1322970"/>
                    <a:gd name="connsiteY392" fmla="*/ 548868 h 682446"/>
                    <a:gd name="connsiteX393" fmla="*/ 395078 w 1322970"/>
                    <a:gd name="connsiteY393" fmla="*/ 546452 h 682446"/>
                    <a:gd name="connsiteX394" fmla="*/ 395078 w 1322970"/>
                    <a:gd name="connsiteY394" fmla="*/ 552492 h 682446"/>
                    <a:gd name="connsiteX395" fmla="*/ 397495 w 1322970"/>
                    <a:gd name="connsiteY395" fmla="*/ 552492 h 682446"/>
                    <a:gd name="connsiteX396" fmla="*/ 398703 w 1322970"/>
                    <a:gd name="connsiteY396" fmla="*/ 547659 h 682446"/>
                    <a:gd name="connsiteX397" fmla="*/ 399910 w 1322970"/>
                    <a:gd name="connsiteY397" fmla="*/ 545243 h 682446"/>
                    <a:gd name="connsiteX398" fmla="*/ 402327 w 1322970"/>
                    <a:gd name="connsiteY398" fmla="*/ 542827 h 682446"/>
                    <a:gd name="connsiteX399" fmla="*/ 402327 w 1322970"/>
                    <a:gd name="connsiteY399" fmla="*/ 542827 h 682446"/>
                    <a:gd name="connsiteX400" fmla="*/ 407160 w 1322970"/>
                    <a:gd name="connsiteY400" fmla="*/ 539202 h 682446"/>
                    <a:gd name="connsiteX401" fmla="*/ 408367 w 1322970"/>
                    <a:gd name="connsiteY401" fmla="*/ 537995 h 682446"/>
                    <a:gd name="connsiteX402" fmla="*/ 404743 w 1322970"/>
                    <a:gd name="connsiteY402" fmla="*/ 542827 h 682446"/>
                    <a:gd name="connsiteX403" fmla="*/ 401119 w 1322970"/>
                    <a:gd name="connsiteY403" fmla="*/ 553700 h 682446"/>
                    <a:gd name="connsiteX404" fmla="*/ 402327 w 1322970"/>
                    <a:gd name="connsiteY404" fmla="*/ 553700 h 682446"/>
                    <a:gd name="connsiteX405" fmla="*/ 408367 w 1322970"/>
                    <a:gd name="connsiteY405" fmla="*/ 541619 h 682446"/>
                    <a:gd name="connsiteX406" fmla="*/ 413200 w 1322970"/>
                    <a:gd name="connsiteY406" fmla="*/ 536787 h 682446"/>
                    <a:gd name="connsiteX407" fmla="*/ 411992 w 1322970"/>
                    <a:gd name="connsiteY407" fmla="*/ 537995 h 682446"/>
                    <a:gd name="connsiteX408" fmla="*/ 410784 w 1322970"/>
                    <a:gd name="connsiteY408" fmla="*/ 541619 h 682446"/>
                    <a:gd name="connsiteX409" fmla="*/ 409576 w 1322970"/>
                    <a:gd name="connsiteY409" fmla="*/ 546452 h 682446"/>
                    <a:gd name="connsiteX410" fmla="*/ 411992 w 1322970"/>
                    <a:gd name="connsiteY410" fmla="*/ 546452 h 682446"/>
                    <a:gd name="connsiteX411" fmla="*/ 413200 w 1322970"/>
                    <a:gd name="connsiteY411" fmla="*/ 544035 h 682446"/>
                    <a:gd name="connsiteX412" fmla="*/ 415617 w 1322970"/>
                    <a:gd name="connsiteY412" fmla="*/ 537995 h 682446"/>
                    <a:gd name="connsiteX413" fmla="*/ 422865 w 1322970"/>
                    <a:gd name="connsiteY413" fmla="*/ 530746 h 682446"/>
                    <a:gd name="connsiteX414" fmla="*/ 422865 w 1322970"/>
                    <a:gd name="connsiteY414" fmla="*/ 530746 h 682446"/>
                    <a:gd name="connsiteX415" fmla="*/ 421657 w 1322970"/>
                    <a:gd name="connsiteY415" fmla="*/ 533162 h 682446"/>
                    <a:gd name="connsiteX416" fmla="*/ 419241 w 1322970"/>
                    <a:gd name="connsiteY416" fmla="*/ 540411 h 682446"/>
                    <a:gd name="connsiteX417" fmla="*/ 420449 w 1322970"/>
                    <a:gd name="connsiteY417" fmla="*/ 540411 h 682446"/>
                    <a:gd name="connsiteX418" fmla="*/ 425282 w 1322970"/>
                    <a:gd name="connsiteY418" fmla="*/ 533162 h 682446"/>
                    <a:gd name="connsiteX419" fmla="*/ 431322 w 1322970"/>
                    <a:gd name="connsiteY419" fmla="*/ 525913 h 682446"/>
                    <a:gd name="connsiteX420" fmla="*/ 437363 w 1322970"/>
                    <a:gd name="connsiteY420" fmla="*/ 523497 h 682446"/>
                    <a:gd name="connsiteX421" fmla="*/ 437363 w 1322970"/>
                    <a:gd name="connsiteY421" fmla="*/ 523497 h 682446"/>
                    <a:gd name="connsiteX422" fmla="*/ 432530 w 1322970"/>
                    <a:gd name="connsiteY422" fmla="*/ 528330 h 682446"/>
                    <a:gd name="connsiteX423" fmla="*/ 432530 w 1322970"/>
                    <a:gd name="connsiteY423" fmla="*/ 529538 h 682446"/>
                    <a:gd name="connsiteX424" fmla="*/ 438571 w 1322970"/>
                    <a:gd name="connsiteY424" fmla="*/ 527121 h 682446"/>
                    <a:gd name="connsiteX425" fmla="*/ 440987 w 1322970"/>
                    <a:gd name="connsiteY425" fmla="*/ 524705 h 682446"/>
                    <a:gd name="connsiteX426" fmla="*/ 444611 w 1322970"/>
                    <a:gd name="connsiteY426" fmla="*/ 522289 h 682446"/>
                    <a:gd name="connsiteX427" fmla="*/ 448235 w 1322970"/>
                    <a:gd name="connsiteY427" fmla="*/ 521081 h 682446"/>
                    <a:gd name="connsiteX428" fmla="*/ 444611 w 1322970"/>
                    <a:gd name="connsiteY428" fmla="*/ 524705 h 682446"/>
                    <a:gd name="connsiteX429" fmla="*/ 445820 w 1322970"/>
                    <a:gd name="connsiteY429" fmla="*/ 525913 h 682446"/>
                    <a:gd name="connsiteX430" fmla="*/ 453068 w 1322970"/>
                    <a:gd name="connsiteY430" fmla="*/ 517456 h 682446"/>
                    <a:gd name="connsiteX431" fmla="*/ 453068 w 1322970"/>
                    <a:gd name="connsiteY431" fmla="*/ 517456 h 682446"/>
                    <a:gd name="connsiteX432" fmla="*/ 542470 w 1322970"/>
                    <a:gd name="connsiteY432" fmla="*/ 489670 h 682446"/>
                    <a:gd name="connsiteX433" fmla="*/ 542470 w 1322970"/>
                    <a:gd name="connsiteY433" fmla="*/ 489670 h 682446"/>
                    <a:gd name="connsiteX434" fmla="*/ 542470 w 1322970"/>
                    <a:gd name="connsiteY434" fmla="*/ 489670 h 682446"/>
                    <a:gd name="connsiteX435" fmla="*/ 542470 w 1322970"/>
                    <a:gd name="connsiteY435" fmla="*/ 489670 h 682446"/>
                    <a:gd name="connsiteX436" fmla="*/ 526763 w 1322970"/>
                    <a:gd name="connsiteY436" fmla="*/ 502959 h 682446"/>
                    <a:gd name="connsiteX437" fmla="*/ 511058 w 1322970"/>
                    <a:gd name="connsiteY437" fmla="*/ 517456 h 682446"/>
                    <a:gd name="connsiteX438" fmla="*/ 469982 w 1322970"/>
                    <a:gd name="connsiteY438" fmla="*/ 541619 h 682446"/>
                    <a:gd name="connsiteX439" fmla="*/ 471190 w 1322970"/>
                    <a:gd name="connsiteY439" fmla="*/ 544035 h 682446"/>
                    <a:gd name="connsiteX440" fmla="*/ 512266 w 1322970"/>
                    <a:gd name="connsiteY440" fmla="*/ 522289 h 682446"/>
                    <a:gd name="connsiteX441" fmla="*/ 527972 w 1322970"/>
                    <a:gd name="connsiteY441" fmla="*/ 507791 h 682446"/>
                    <a:gd name="connsiteX442" fmla="*/ 536429 w 1322970"/>
                    <a:gd name="connsiteY442" fmla="*/ 500543 h 682446"/>
                    <a:gd name="connsiteX443" fmla="*/ 509850 w 1322970"/>
                    <a:gd name="connsiteY443" fmla="*/ 525913 h 682446"/>
                    <a:gd name="connsiteX444" fmla="*/ 467566 w 1322970"/>
                    <a:gd name="connsiteY444" fmla="*/ 554909 h 682446"/>
                    <a:gd name="connsiteX445" fmla="*/ 422865 w 1322970"/>
                    <a:gd name="connsiteY445" fmla="*/ 574238 h 682446"/>
                    <a:gd name="connsiteX446" fmla="*/ 402327 w 1322970"/>
                    <a:gd name="connsiteY446" fmla="*/ 580279 h 682446"/>
                    <a:gd name="connsiteX447" fmla="*/ 387829 w 1322970"/>
                    <a:gd name="connsiteY447" fmla="*/ 585112 h 682446"/>
                    <a:gd name="connsiteX448" fmla="*/ 381789 w 1322970"/>
                    <a:gd name="connsiteY448" fmla="*/ 585112 h 682446"/>
                    <a:gd name="connsiteX449" fmla="*/ 375748 w 1322970"/>
                    <a:gd name="connsiteY449" fmla="*/ 585112 h 682446"/>
                    <a:gd name="connsiteX450" fmla="*/ 381789 w 1322970"/>
                    <a:gd name="connsiteY450" fmla="*/ 581487 h 682446"/>
                    <a:gd name="connsiteX451" fmla="*/ 390246 w 1322970"/>
                    <a:gd name="connsiteY451" fmla="*/ 581487 h 682446"/>
                    <a:gd name="connsiteX452" fmla="*/ 398703 w 1322970"/>
                    <a:gd name="connsiteY452" fmla="*/ 580279 h 682446"/>
                    <a:gd name="connsiteX453" fmla="*/ 398703 w 1322970"/>
                    <a:gd name="connsiteY453" fmla="*/ 579071 h 682446"/>
                    <a:gd name="connsiteX454" fmla="*/ 390246 w 1322970"/>
                    <a:gd name="connsiteY454" fmla="*/ 579071 h 682446"/>
                    <a:gd name="connsiteX455" fmla="*/ 386621 w 1322970"/>
                    <a:gd name="connsiteY455" fmla="*/ 579071 h 682446"/>
                    <a:gd name="connsiteX456" fmla="*/ 387829 w 1322970"/>
                    <a:gd name="connsiteY456" fmla="*/ 579071 h 682446"/>
                    <a:gd name="connsiteX457" fmla="*/ 393870 w 1322970"/>
                    <a:gd name="connsiteY457" fmla="*/ 576655 h 682446"/>
                    <a:gd name="connsiteX458" fmla="*/ 401119 w 1322970"/>
                    <a:gd name="connsiteY458" fmla="*/ 576655 h 682446"/>
                    <a:gd name="connsiteX459" fmla="*/ 411992 w 1322970"/>
                    <a:gd name="connsiteY459" fmla="*/ 575446 h 682446"/>
                    <a:gd name="connsiteX460" fmla="*/ 413200 w 1322970"/>
                    <a:gd name="connsiteY460" fmla="*/ 573030 h 682446"/>
                    <a:gd name="connsiteX461" fmla="*/ 407160 w 1322970"/>
                    <a:gd name="connsiteY461" fmla="*/ 573030 h 682446"/>
                    <a:gd name="connsiteX462" fmla="*/ 411992 w 1322970"/>
                    <a:gd name="connsiteY462" fmla="*/ 570614 h 682446"/>
                    <a:gd name="connsiteX463" fmla="*/ 411992 w 1322970"/>
                    <a:gd name="connsiteY463" fmla="*/ 570614 h 682446"/>
                    <a:gd name="connsiteX464" fmla="*/ 416824 w 1322970"/>
                    <a:gd name="connsiteY464" fmla="*/ 570614 h 682446"/>
                    <a:gd name="connsiteX465" fmla="*/ 422865 w 1322970"/>
                    <a:gd name="connsiteY465" fmla="*/ 570614 h 682446"/>
                    <a:gd name="connsiteX466" fmla="*/ 422865 w 1322970"/>
                    <a:gd name="connsiteY466" fmla="*/ 568198 h 682446"/>
                    <a:gd name="connsiteX467" fmla="*/ 416824 w 1322970"/>
                    <a:gd name="connsiteY467" fmla="*/ 568198 h 682446"/>
                    <a:gd name="connsiteX468" fmla="*/ 416824 w 1322970"/>
                    <a:gd name="connsiteY468" fmla="*/ 568198 h 682446"/>
                    <a:gd name="connsiteX469" fmla="*/ 419241 w 1322970"/>
                    <a:gd name="connsiteY469" fmla="*/ 565781 h 682446"/>
                    <a:gd name="connsiteX470" fmla="*/ 419241 w 1322970"/>
                    <a:gd name="connsiteY470" fmla="*/ 565781 h 682446"/>
                    <a:gd name="connsiteX471" fmla="*/ 428906 w 1322970"/>
                    <a:gd name="connsiteY471" fmla="*/ 564573 h 682446"/>
                    <a:gd name="connsiteX472" fmla="*/ 434946 w 1322970"/>
                    <a:gd name="connsiteY472" fmla="*/ 563365 h 682446"/>
                    <a:gd name="connsiteX473" fmla="*/ 434946 w 1322970"/>
                    <a:gd name="connsiteY473" fmla="*/ 560949 h 682446"/>
                    <a:gd name="connsiteX474" fmla="*/ 427698 w 1322970"/>
                    <a:gd name="connsiteY474" fmla="*/ 560949 h 682446"/>
                    <a:gd name="connsiteX475" fmla="*/ 421657 w 1322970"/>
                    <a:gd name="connsiteY475" fmla="*/ 562157 h 682446"/>
                    <a:gd name="connsiteX476" fmla="*/ 426489 w 1322970"/>
                    <a:gd name="connsiteY476" fmla="*/ 552492 h 682446"/>
                    <a:gd name="connsiteX477" fmla="*/ 427698 w 1322970"/>
                    <a:gd name="connsiteY477" fmla="*/ 552492 h 682446"/>
                    <a:gd name="connsiteX478" fmla="*/ 444611 w 1322970"/>
                    <a:gd name="connsiteY478" fmla="*/ 551284 h 682446"/>
                    <a:gd name="connsiteX479" fmla="*/ 459109 w 1322970"/>
                    <a:gd name="connsiteY479" fmla="*/ 547659 h 682446"/>
                    <a:gd name="connsiteX480" fmla="*/ 459109 w 1322970"/>
                    <a:gd name="connsiteY480" fmla="*/ 546452 h 682446"/>
                    <a:gd name="connsiteX481" fmla="*/ 447028 w 1322970"/>
                    <a:gd name="connsiteY481" fmla="*/ 548868 h 682446"/>
                    <a:gd name="connsiteX482" fmla="*/ 427698 w 1322970"/>
                    <a:gd name="connsiteY482" fmla="*/ 550076 h 682446"/>
                    <a:gd name="connsiteX483" fmla="*/ 427698 w 1322970"/>
                    <a:gd name="connsiteY483" fmla="*/ 550076 h 682446"/>
                    <a:gd name="connsiteX484" fmla="*/ 428906 w 1322970"/>
                    <a:gd name="connsiteY484" fmla="*/ 547659 h 682446"/>
                    <a:gd name="connsiteX485" fmla="*/ 430114 w 1322970"/>
                    <a:gd name="connsiteY485" fmla="*/ 547659 h 682446"/>
                    <a:gd name="connsiteX486" fmla="*/ 453068 w 1322970"/>
                    <a:gd name="connsiteY486" fmla="*/ 544035 h 682446"/>
                    <a:gd name="connsiteX487" fmla="*/ 453068 w 1322970"/>
                    <a:gd name="connsiteY487" fmla="*/ 542827 h 682446"/>
                    <a:gd name="connsiteX488" fmla="*/ 443403 w 1322970"/>
                    <a:gd name="connsiteY488" fmla="*/ 542827 h 682446"/>
                    <a:gd name="connsiteX489" fmla="*/ 431322 w 1322970"/>
                    <a:gd name="connsiteY489" fmla="*/ 544035 h 682446"/>
                    <a:gd name="connsiteX490" fmla="*/ 432530 w 1322970"/>
                    <a:gd name="connsiteY490" fmla="*/ 541619 h 682446"/>
                    <a:gd name="connsiteX491" fmla="*/ 432530 w 1322970"/>
                    <a:gd name="connsiteY491" fmla="*/ 541619 h 682446"/>
                    <a:gd name="connsiteX492" fmla="*/ 438571 w 1322970"/>
                    <a:gd name="connsiteY492" fmla="*/ 540411 h 682446"/>
                    <a:gd name="connsiteX493" fmla="*/ 445820 w 1322970"/>
                    <a:gd name="connsiteY493" fmla="*/ 539202 h 682446"/>
                    <a:gd name="connsiteX494" fmla="*/ 445820 w 1322970"/>
                    <a:gd name="connsiteY494" fmla="*/ 537995 h 682446"/>
                    <a:gd name="connsiteX495" fmla="*/ 438571 w 1322970"/>
                    <a:gd name="connsiteY495" fmla="*/ 536787 h 682446"/>
                    <a:gd name="connsiteX496" fmla="*/ 436154 w 1322970"/>
                    <a:gd name="connsiteY496" fmla="*/ 536787 h 682446"/>
                    <a:gd name="connsiteX497" fmla="*/ 436154 w 1322970"/>
                    <a:gd name="connsiteY497" fmla="*/ 536787 h 682446"/>
                    <a:gd name="connsiteX498" fmla="*/ 436154 w 1322970"/>
                    <a:gd name="connsiteY498" fmla="*/ 536787 h 682446"/>
                    <a:gd name="connsiteX499" fmla="*/ 465149 w 1322970"/>
                    <a:gd name="connsiteY499" fmla="*/ 531954 h 682446"/>
                    <a:gd name="connsiteX500" fmla="*/ 465149 w 1322970"/>
                    <a:gd name="connsiteY500" fmla="*/ 529538 h 682446"/>
                    <a:gd name="connsiteX501" fmla="*/ 449444 w 1322970"/>
                    <a:gd name="connsiteY501" fmla="*/ 530746 h 682446"/>
                    <a:gd name="connsiteX502" fmla="*/ 443403 w 1322970"/>
                    <a:gd name="connsiteY502" fmla="*/ 530746 h 682446"/>
                    <a:gd name="connsiteX503" fmla="*/ 451860 w 1322970"/>
                    <a:gd name="connsiteY503" fmla="*/ 527121 h 682446"/>
                    <a:gd name="connsiteX504" fmla="*/ 451860 w 1322970"/>
                    <a:gd name="connsiteY504" fmla="*/ 527121 h 682446"/>
                    <a:gd name="connsiteX505" fmla="*/ 463942 w 1322970"/>
                    <a:gd name="connsiteY505" fmla="*/ 527121 h 682446"/>
                    <a:gd name="connsiteX506" fmla="*/ 476023 w 1322970"/>
                    <a:gd name="connsiteY506" fmla="*/ 524705 h 682446"/>
                    <a:gd name="connsiteX507" fmla="*/ 476023 w 1322970"/>
                    <a:gd name="connsiteY507" fmla="*/ 522289 h 682446"/>
                    <a:gd name="connsiteX508" fmla="*/ 466357 w 1322970"/>
                    <a:gd name="connsiteY508" fmla="*/ 523497 h 682446"/>
                    <a:gd name="connsiteX509" fmla="*/ 462733 w 1322970"/>
                    <a:gd name="connsiteY509" fmla="*/ 523497 h 682446"/>
                    <a:gd name="connsiteX510" fmla="*/ 466357 w 1322970"/>
                    <a:gd name="connsiteY510" fmla="*/ 522289 h 682446"/>
                    <a:gd name="connsiteX511" fmla="*/ 472398 w 1322970"/>
                    <a:gd name="connsiteY511" fmla="*/ 521081 h 682446"/>
                    <a:gd name="connsiteX512" fmla="*/ 478438 w 1322970"/>
                    <a:gd name="connsiteY512" fmla="*/ 519873 h 682446"/>
                    <a:gd name="connsiteX513" fmla="*/ 485688 w 1322970"/>
                    <a:gd name="connsiteY513" fmla="*/ 519873 h 682446"/>
                    <a:gd name="connsiteX514" fmla="*/ 488104 w 1322970"/>
                    <a:gd name="connsiteY514" fmla="*/ 518665 h 682446"/>
                    <a:gd name="connsiteX515" fmla="*/ 488104 w 1322970"/>
                    <a:gd name="connsiteY515" fmla="*/ 518665 h 682446"/>
                    <a:gd name="connsiteX516" fmla="*/ 485688 w 1322970"/>
                    <a:gd name="connsiteY516" fmla="*/ 516248 h 682446"/>
                    <a:gd name="connsiteX517" fmla="*/ 479647 w 1322970"/>
                    <a:gd name="connsiteY517" fmla="*/ 517456 h 682446"/>
                    <a:gd name="connsiteX518" fmla="*/ 490520 w 1322970"/>
                    <a:gd name="connsiteY518" fmla="*/ 513832 h 682446"/>
                    <a:gd name="connsiteX519" fmla="*/ 542470 w 1322970"/>
                    <a:gd name="connsiteY519" fmla="*/ 489670 h 682446"/>
                    <a:gd name="connsiteX520" fmla="*/ 542470 w 1322970"/>
                    <a:gd name="connsiteY520" fmla="*/ 489670 h 682446"/>
                    <a:gd name="connsiteX521" fmla="*/ 385414 w 1322970"/>
                    <a:gd name="connsiteY521" fmla="*/ 403893 h 682446"/>
                    <a:gd name="connsiteX522" fmla="*/ 390246 w 1322970"/>
                    <a:gd name="connsiteY522" fmla="*/ 399060 h 682446"/>
                    <a:gd name="connsiteX523" fmla="*/ 402327 w 1322970"/>
                    <a:gd name="connsiteY523" fmla="*/ 395436 h 682446"/>
                    <a:gd name="connsiteX524" fmla="*/ 418032 w 1322970"/>
                    <a:gd name="connsiteY524" fmla="*/ 394228 h 682446"/>
                    <a:gd name="connsiteX525" fmla="*/ 421657 w 1322970"/>
                    <a:gd name="connsiteY525" fmla="*/ 395436 h 682446"/>
                    <a:gd name="connsiteX526" fmla="*/ 430114 w 1322970"/>
                    <a:gd name="connsiteY526" fmla="*/ 397852 h 682446"/>
                    <a:gd name="connsiteX527" fmla="*/ 431322 w 1322970"/>
                    <a:gd name="connsiteY527" fmla="*/ 397852 h 682446"/>
                    <a:gd name="connsiteX528" fmla="*/ 449444 w 1322970"/>
                    <a:gd name="connsiteY528" fmla="*/ 414766 h 682446"/>
                    <a:gd name="connsiteX529" fmla="*/ 468774 w 1322970"/>
                    <a:gd name="connsiteY529" fmla="*/ 426847 h 682446"/>
                    <a:gd name="connsiteX530" fmla="*/ 512266 w 1322970"/>
                    <a:gd name="connsiteY530" fmla="*/ 441345 h 682446"/>
                    <a:gd name="connsiteX531" fmla="*/ 546094 w 1322970"/>
                    <a:gd name="connsiteY531" fmla="*/ 457050 h 682446"/>
                    <a:gd name="connsiteX532" fmla="*/ 518307 w 1322970"/>
                    <a:gd name="connsiteY532" fmla="*/ 455842 h 682446"/>
                    <a:gd name="connsiteX533" fmla="*/ 518307 w 1322970"/>
                    <a:gd name="connsiteY533" fmla="*/ 458258 h 682446"/>
                    <a:gd name="connsiteX534" fmla="*/ 531596 w 1322970"/>
                    <a:gd name="connsiteY534" fmla="*/ 459467 h 682446"/>
                    <a:gd name="connsiteX535" fmla="*/ 541261 w 1322970"/>
                    <a:gd name="connsiteY535" fmla="*/ 460674 h 682446"/>
                    <a:gd name="connsiteX536" fmla="*/ 546094 w 1322970"/>
                    <a:gd name="connsiteY536" fmla="*/ 461883 h 682446"/>
                    <a:gd name="connsiteX537" fmla="*/ 546094 w 1322970"/>
                    <a:gd name="connsiteY537" fmla="*/ 461883 h 682446"/>
                    <a:gd name="connsiteX538" fmla="*/ 546094 w 1322970"/>
                    <a:gd name="connsiteY538" fmla="*/ 463091 h 682446"/>
                    <a:gd name="connsiteX539" fmla="*/ 546094 w 1322970"/>
                    <a:gd name="connsiteY539" fmla="*/ 463091 h 682446"/>
                    <a:gd name="connsiteX540" fmla="*/ 513474 w 1322970"/>
                    <a:gd name="connsiteY540" fmla="*/ 461883 h 682446"/>
                    <a:gd name="connsiteX541" fmla="*/ 489312 w 1322970"/>
                    <a:gd name="connsiteY541" fmla="*/ 460674 h 682446"/>
                    <a:gd name="connsiteX542" fmla="*/ 468774 w 1322970"/>
                    <a:gd name="connsiteY542" fmla="*/ 453426 h 682446"/>
                    <a:gd name="connsiteX543" fmla="*/ 467566 w 1322970"/>
                    <a:gd name="connsiteY543" fmla="*/ 455842 h 682446"/>
                    <a:gd name="connsiteX544" fmla="*/ 483271 w 1322970"/>
                    <a:gd name="connsiteY544" fmla="*/ 463091 h 682446"/>
                    <a:gd name="connsiteX545" fmla="*/ 503809 w 1322970"/>
                    <a:gd name="connsiteY545" fmla="*/ 466715 h 682446"/>
                    <a:gd name="connsiteX546" fmla="*/ 542470 w 1322970"/>
                    <a:gd name="connsiteY546" fmla="*/ 466715 h 682446"/>
                    <a:gd name="connsiteX547" fmla="*/ 454276 w 1322970"/>
                    <a:gd name="connsiteY547" fmla="*/ 455842 h 682446"/>
                    <a:gd name="connsiteX548" fmla="*/ 425282 w 1322970"/>
                    <a:gd name="connsiteY548" fmla="*/ 435304 h 682446"/>
                    <a:gd name="connsiteX549" fmla="*/ 393870 w 1322970"/>
                    <a:gd name="connsiteY549" fmla="*/ 420806 h 682446"/>
                    <a:gd name="connsiteX550" fmla="*/ 392662 w 1322970"/>
                    <a:gd name="connsiteY550" fmla="*/ 423223 h 682446"/>
                    <a:gd name="connsiteX551" fmla="*/ 407160 w 1322970"/>
                    <a:gd name="connsiteY551" fmla="*/ 428055 h 682446"/>
                    <a:gd name="connsiteX552" fmla="*/ 422865 w 1322970"/>
                    <a:gd name="connsiteY552" fmla="*/ 437720 h 682446"/>
                    <a:gd name="connsiteX553" fmla="*/ 460317 w 1322970"/>
                    <a:gd name="connsiteY553" fmla="*/ 463091 h 682446"/>
                    <a:gd name="connsiteX554" fmla="*/ 535220 w 1322970"/>
                    <a:gd name="connsiteY554" fmla="*/ 471548 h 682446"/>
                    <a:gd name="connsiteX555" fmla="*/ 521931 w 1322970"/>
                    <a:gd name="connsiteY555" fmla="*/ 475172 h 682446"/>
                    <a:gd name="connsiteX556" fmla="*/ 482063 w 1322970"/>
                    <a:gd name="connsiteY556" fmla="*/ 478796 h 682446"/>
                    <a:gd name="connsiteX557" fmla="*/ 480855 w 1322970"/>
                    <a:gd name="connsiteY557" fmla="*/ 481213 h 682446"/>
                    <a:gd name="connsiteX558" fmla="*/ 509850 w 1322970"/>
                    <a:gd name="connsiteY558" fmla="*/ 481213 h 682446"/>
                    <a:gd name="connsiteX559" fmla="*/ 529180 w 1322970"/>
                    <a:gd name="connsiteY559" fmla="*/ 477588 h 682446"/>
                    <a:gd name="connsiteX560" fmla="*/ 542470 w 1322970"/>
                    <a:gd name="connsiteY560" fmla="*/ 475172 h 682446"/>
                    <a:gd name="connsiteX561" fmla="*/ 542470 w 1322970"/>
                    <a:gd name="connsiteY561" fmla="*/ 477588 h 682446"/>
                    <a:gd name="connsiteX562" fmla="*/ 541261 w 1322970"/>
                    <a:gd name="connsiteY562" fmla="*/ 477588 h 682446"/>
                    <a:gd name="connsiteX563" fmla="*/ 541261 w 1322970"/>
                    <a:gd name="connsiteY563" fmla="*/ 477588 h 682446"/>
                    <a:gd name="connsiteX564" fmla="*/ 489312 w 1322970"/>
                    <a:gd name="connsiteY564" fmla="*/ 486045 h 682446"/>
                    <a:gd name="connsiteX565" fmla="*/ 427698 w 1322970"/>
                    <a:gd name="connsiteY565" fmla="*/ 482421 h 682446"/>
                    <a:gd name="connsiteX566" fmla="*/ 403535 w 1322970"/>
                    <a:gd name="connsiteY566" fmla="*/ 470340 h 682446"/>
                    <a:gd name="connsiteX567" fmla="*/ 386621 w 1322970"/>
                    <a:gd name="connsiteY567" fmla="*/ 443761 h 682446"/>
                    <a:gd name="connsiteX568" fmla="*/ 380581 w 1322970"/>
                    <a:gd name="connsiteY568" fmla="*/ 424431 h 682446"/>
                    <a:gd name="connsiteX569" fmla="*/ 385414 w 1322970"/>
                    <a:gd name="connsiteY569" fmla="*/ 403893 h 682446"/>
                    <a:gd name="connsiteX570" fmla="*/ 385414 w 1322970"/>
                    <a:gd name="connsiteY570" fmla="*/ 403893 h 682446"/>
                    <a:gd name="connsiteX571" fmla="*/ 385414 w 1322970"/>
                    <a:gd name="connsiteY571" fmla="*/ 403893 h 682446"/>
                    <a:gd name="connsiteX572" fmla="*/ 438571 w 1322970"/>
                    <a:gd name="connsiteY572" fmla="*/ 397852 h 682446"/>
                    <a:gd name="connsiteX573" fmla="*/ 532804 w 1322970"/>
                    <a:gd name="connsiteY573" fmla="*/ 376106 h 682446"/>
                    <a:gd name="connsiteX574" fmla="*/ 531596 w 1322970"/>
                    <a:gd name="connsiteY574" fmla="*/ 383355 h 682446"/>
                    <a:gd name="connsiteX575" fmla="*/ 531596 w 1322970"/>
                    <a:gd name="connsiteY575" fmla="*/ 408725 h 682446"/>
                    <a:gd name="connsiteX576" fmla="*/ 538845 w 1322970"/>
                    <a:gd name="connsiteY576" fmla="*/ 432888 h 682446"/>
                    <a:gd name="connsiteX577" fmla="*/ 546094 w 1322970"/>
                    <a:gd name="connsiteY577" fmla="*/ 444969 h 682446"/>
                    <a:gd name="connsiteX578" fmla="*/ 553342 w 1322970"/>
                    <a:gd name="connsiteY578" fmla="*/ 458258 h 682446"/>
                    <a:gd name="connsiteX579" fmla="*/ 550926 w 1322970"/>
                    <a:gd name="connsiteY579" fmla="*/ 460674 h 682446"/>
                    <a:gd name="connsiteX580" fmla="*/ 508642 w 1322970"/>
                    <a:gd name="connsiteY580" fmla="*/ 440137 h 682446"/>
                    <a:gd name="connsiteX581" fmla="*/ 456692 w 1322970"/>
                    <a:gd name="connsiteY581" fmla="*/ 419599 h 682446"/>
                    <a:gd name="connsiteX582" fmla="*/ 438571 w 1322970"/>
                    <a:gd name="connsiteY582" fmla="*/ 397852 h 682446"/>
                    <a:gd name="connsiteX583" fmla="*/ 438571 w 1322970"/>
                    <a:gd name="connsiteY583" fmla="*/ 397852 h 682446"/>
                    <a:gd name="connsiteX584" fmla="*/ 438571 w 1322970"/>
                    <a:gd name="connsiteY584" fmla="*/ 397852 h 682446"/>
                    <a:gd name="connsiteX585" fmla="*/ 275474 w 1322970"/>
                    <a:gd name="connsiteY585" fmla="*/ 382147 h 682446"/>
                    <a:gd name="connsiteX586" fmla="*/ 277890 w 1322970"/>
                    <a:gd name="connsiteY586" fmla="*/ 384563 h 682446"/>
                    <a:gd name="connsiteX587" fmla="*/ 279098 w 1322970"/>
                    <a:gd name="connsiteY587" fmla="*/ 385771 h 682446"/>
                    <a:gd name="connsiteX588" fmla="*/ 276683 w 1322970"/>
                    <a:gd name="connsiteY588" fmla="*/ 385771 h 682446"/>
                    <a:gd name="connsiteX589" fmla="*/ 254936 w 1322970"/>
                    <a:gd name="connsiteY589" fmla="*/ 384563 h 682446"/>
                    <a:gd name="connsiteX590" fmla="*/ 238022 w 1322970"/>
                    <a:gd name="connsiteY590" fmla="*/ 380939 h 682446"/>
                    <a:gd name="connsiteX591" fmla="*/ 236814 w 1322970"/>
                    <a:gd name="connsiteY591" fmla="*/ 383355 h 682446"/>
                    <a:gd name="connsiteX592" fmla="*/ 270642 w 1322970"/>
                    <a:gd name="connsiteY592" fmla="*/ 390603 h 682446"/>
                    <a:gd name="connsiteX593" fmla="*/ 246479 w 1322970"/>
                    <a:gd name="connsiteY593" fmla="*/ 389396 h 682446"/>
                    <a:gd name="connsiteX594" fmla="*/ 245271 w 1322970"/>
                    <a:gd name="connsiteY594" fmla="*/ 390603 h 682446"/>
                    <a:gd name="connsiteX595" fmla="*/ 267017 w 1322970"/>
                    <a:gd name="connsiteY595" fmla="*/ 393020 h 682446"/>
                    <a:gd name="connsiteX596" fmla="*/ 238022 w 1322970"/>
                    <a:gd name="connsiteY596" fmla="*/ 395436 h 682446"/>
                    <a:gd name="connsiteX597" fmla="*/ 238022 w 1322970"/>
                    <a:gd name="connsiteY597" fmla="*/ 396644 h 682446"/>
                    <a:gd name="connsiteX598" fmla="*/ 259769 w 1322970"/>
                    <a:gd name="connsiteY598" fmla="*/ 397852 h 682446"/>
                    <a:gd name="connsiteX599" fmla="*/ 269433 w 1322970"/>
                    <a:gd name="connsiteY599" fmla="*/ 396644 h 682446"/>
                    <a:gd name="connsiteX600" fmla="*/ 239230 w 1322970"/>
                    <a:gd name="connsiteY600" fmla="*/ 400269 h 682446"/>
                    <a:gd name="connsiteX601" fmla="*/ 238022 w 1322970"/>
                    <a:gd name="connsiteY601" fmla="*/ 402685 h 682446"/>
                    <a:gd name="connsiteX602" fmla="*/ 273058 w 1322970"/>
                    <a:gd name="connsiteY602" fmla="*/ 400269 h 682446"/>
                    <a:gd name="connsiteX603" fmla="*/ 276683 w 1322970"/>
                    <a:gd name="connsiteY603" fmla="*/ 399060 h 682446"/>
                    <a:gd name="connsiteX604" fmla="*/ 275474 w 1322970"/>
                    <a:gd name="connsiteY604" fmla="*/ 400269 h 682446"/>
                    <a:gd name="connsiteX605" fmla="*/ 273058 w 1322970"/>
                    <a:gd name="connsiteY605" fmla="*/ 401477 h 682446"/>
                    <a:gd name="connsiteX606" fmla="*/ 231982 w 1322970"/>
                    <a:gd name="connsiteY606" fmla="*/ 409933 h 682446"/>
                    <a:gd name="connsiteX607" fmla="*/ 230773 w 1322970"/>
                    <a:gd name="connsiteY607" fmla="*/ 401477 h 682446"/>
                    <a:gd name="connsiteX608" fmla="*/ 230773 w 1322970"/>
                    <a:gd name="connsiteY608" fmla="*/ 391812 h 682446"/>
                    <a:gd name="connsiteX609" fmla="*/ 225941 w 1322970"/>
                    <a:gd name="connsiteY609" fmla="*/ 374898 h 682446"/>
                    <a:gd name="connsiteX610" fmla="*/ 225941 w 1322970"/>
                    <a:gd name="connsiteY610" fmla="*/ 372482 h 682446"/>
                    <a:gd name="connsiteX611" fmla="*/ 229565 w 1322970"/>
                    <a:gd name="connsiteY611" fmla="*/ 373690 h 682446"/>
                    <a:gd name="connsiteX612" fmla="*/ 233190 w 1322970"/>
                    <a:gd name="connsiteY612" fmla="*/ 373690 h 682446"/>
                    <a:gd name="connsiteX613" fmla="*/ 234398 w 1322970"/>
                    <a:gd name="connsiteY613" fmla="*/ 371274 h 682446"/>
                    <a:gd name="connsiteX614" fmla="*/ 225941 w 1322970"/>
                    <a:gd name="connsiteY614" fmla="*/ 367649 h 682446"/>
                    <a:gd name="connsiteX615" fmla="*/ 227149 w 1322970"/>
                    <a:gd name="connsiteY615" fmla="*/ 365233 h 682446"/>
                    <a:gd name="connsiteX616" fmla="*/ 235606 w 1322970"/>
                    <a:gd name="connsiteY616" fmla="*/ 368857 h 682446"/>
                    <a:gd name="connsiteX617" fmla="*/ 247687 w 1322970"/>
                    <a:gd name="connsiteY617" fmla="*/ 371274 h 682446"/>
                    <a:gd name="connsiteX618" fmla="*/ 248895 w 1322970"/>
                    <a:gd name="connsiteY618" fmla="*/ 368857 h 682446"/>
                    <a:gd name="connsiteX619" fmla="*/ 240439 w 1322970"/>
                    <a:gd name="connsiteY619" fmla="*/ 364025 h 682446"/>
                    <a:gd name="connsiteX620" fmla="*/ 229565 w 1322970"/>
                    <a:gd name="connsiteY620" fmla="*/ 360400 h 682446"/>
                    <a:gd name="connsiteX621" fmla="*/ 230773 w 1322970"/>
                    <a:gd name="connsiteY621" fmla="*/ 357984 h 682446"/>
                    <a:gd name="connsiteX622" fmla="*/ 230773 w 1322970"/>
                    <a:gd name="connsiteY622" fmla="*/ 357984 h 682446"/>
                    <a:gd name="connsiteX623" fmla="*/ 245271 w 1322970"/>
                    <a:gd name="connsiteY623" fmla="*/ 364025 h 682446"/>
                    <a:gd name="connsiteX624" fmla="*/ 259769 w 1322970"/>
                    <a:gd name="connsiteY624" fmla="*/ 370066 h 682446"/>
                    <a:gd name="connsiteX625" fmla="*/ 260976 w 1322970"/>
                    <a:gd name="connsiteY625" fmla="*/ 368857 h 682446"/>
                    <a:gd name="connsiteX626" fmla="*/ 251312 w 1322970"/>
                    <a:gd name="connsiteY626" fmla="*/ 361609 h 682446"/>
                    <a:gd name="connsiteX627" fmla="*/ 233190 w 1322970"/>
                    <a:gd name="connsiteY627" fmla="*/ 355568 h 682446"/>
                    <a:gd name="connsiteX628" fmla="*/ 235606 w 1322970"/>
                    <a:gd name="connsiteY628" fmla="*/ 353152 h 682446"/>
                    <a:gd name="connsiteX629" fmla="*/ 235606 w 1322970"/>
                    <a:gd name="connsiteY629" fmla="*/ 353152 h 682446"/>
                    <a:gd name="connsiteX630" fmla="*/ 264601 w 1322970"/>
                    <a:gd name="connsiteY630" fmla="*/ 366441 h 682446"/>
                    <a:gd name="connsiteX631" fmla="*/ 279098 w 1322970"/>
                    <a:gd name="connsiteY631" fmla="*/ 379730 h 682446"/>
                    <a:gd name="connsiteX632" fmla="*/ 279098 w 1322970"/>
                    <a:gd name="connsiteY632" fmla="*/ 379730 h 682446"/>
                    <a:gd name="connsiteX633" fmla="*/ 279098 w 1322970"/>
                    <a:gd name="connsiteY633" fmla="*/ 379730 h 682446"/>
                    <a:gd name="connsiteX634" fmla="*/ 265809 w 1322970"/>
                    <a:gd name="connsiteY634" fmla="*/ 372482 h 682446"/>
                    <a:gd name="connsiteX635" fmla="*/ 264601 w 1322970"/>
                    <a:gd name="connsiteY635" fmla="*/ 374898 h 682446"/>
                    <a:gd name="connsiteX636" fmla="*/ 275474 w 1322970"/>
                    <a:gd name="connsiteY636" fmla="*/ 382147 h 682446"/>
                    <a:gd name="connsiteX637" fmla="*/ 275474 w 1322970"/>
                    <a:gd name="connsiteY637" fmla="*/ 382147 h 682446"/>
                    <a:gd name="connsiteX638" fmla="*/ 233190 w 1322970"/>
                    <a:gd name="connsiteY638" fmla="*/ 417182 h 682446"/>
                    <a:gd name="connsiteX639" fmla="*/ 233190 w 1322970"/>
                    <a:gd name="connsiteY639" fmla="*/ 415974 h 682446"/>
                    <a:gd name="connsiteX640" fmla="*/ 245271 w 1322970"/>
                    <a:gd name="connsiteY640" fmla="*/ 414766 h 682446"/>
                    <a:gd name="connsiteX641" fmla="*/ 233190 w 1322970"/>
                    <a:gd name="connsiteY641" fmla="*/ 417182 h 682446"/>
                    <a:gd name="connsiteX642" fmla="*/ 213860 w 1322970"/>
                    <a:gd name="connsiteY642" fmla="*/ 443761 h 682446"/>
                    <a:gd name="connsiteX643" fmla="*/ 193322 w 1322970"/>
                    <a:gd name="connsiteY643" fmla="*/ 429263 h 682446"/>
                    <a:gd name="connsiteX644" fmla="*/ 190905 w 1322970"/>
                    <a:gd name="connsiteY644" fmla="*/ 425639 h 682446"/>
                    <a:gd name="connsiteX645" fmla="*/ 190905 w 1322970"/>
                    <a:gd name="connsiteY645" fmla="*/ 425639 h 682446"/>
                    <a:gd name="connsiteX646" fmla="*/ 190905 w 1322970"/>
                    <a:gd name="connsiteY646" fmla="*/ 425639 h 682446"/>
                    <a:gd name="connsiteX647" fmla="*/ 180033 w 1322970"/>
                    <a:gd name="connsiteY647" fmla="*/ 400269 h 682446"/>
                    <a:gd name="connsiteX648" fmla="*/ 180033 w 1322970"/>
                    <a:gd name="connsiteY648" fmla="*/ 400269 h 682446"/>
                    <a:gd name="connsiteX649" fmla="*/ 183657 w 1322970"/>
                    <a:gd name="connsiteY649" fmla="*/ 383355 h 682446"/>
                    <a:gd name="connsiteX650" fmla="*/ 205403 w 1322970"/>
                    <a:gd name="connsiteY650" fmla="*/ 396644 h 682446"/>
                    <a:gd name="connsiteX651" fmla="*/ 207819 w 1322970"/>
                    <a:gd name="connsiteY651" fmla="*/ 397852 h 682446"/>
                    <a:gd name="connsiteX652" fmla="*/ 227149 w 1322970"/>
                    <a:gd name="connsiteY652" fmla="*/ 395436 h 682446"/>
                    <a:gd name="connsiteX653" fmla="*/ 202987 w 1322970"/>
                    <a:gd name="connsiteY653" fmla="*/ 400269 h 682446"/>
                    <a:gd name="connsiteX654" fmla="*/ 201779 w 1322970"/>
                    <a:gd name="connsiteY654" fmla="*/ 401477 h 682446"/>
                    <a:gd name="connsiteX655" fmla="*/ 216276 w 1322970"/>
                    <a:gd name="connsiteY655" fmla="*/ 403893 h 682446"/>
                    <a:gd name="connsiteX656" fmla="*/ 228358 w 1322970"/>
                    <a:gd name="connsiteY656" fmla="*/ 397852 h 682446"/>
                    <a:gd name="connsiteX657" fmla="*/ 228358 w 1322970"/>
                    <a:gd name="connsiteY657" fmla="*/ 400269 h 682446"/>
                    <a:gd name="connsiteX658" fmla="*/ 228358 w 1322970"/>
                    <a:gd name="connsiteY658" fmla="*/ 400269 h 682446"/>
                    <a:gd name="connsiteX659" fmla="*/ 225941 w 1322970"/>
                    <a:gd name="connsiteY659" fmla="*/ 402685 h 682446"/>
                    <a:gd name="connsiteX660" fmla="*/ 221108 w 1322970"/>
                    <a:gd name="connsiteY660" fmla="*/ 405101 h 682446"/>
                    <a:gd name="connsiteX661" fmla="*/ 210236 w 1322970"/>
                    <a:gd name="connsiteY661" fmla="*/ 406309 h 682446"/>
                    <a:gd name="connsiteX662" fmla="*/ 209027 w 1322970"/>
                    <a:gd name="connsiteY662" fmla="*/ 407517 h 682446"/>
                    <a:gd name="connsiteX663" fmla="*/ 227149 w 1322970"/>
                    <a:gd name="connsiteY663" fmla="*/ 403893 h 682446"/>
                    <a:gd name="connsiteX664" fmla="*/ 227149 w 1322970"/>
                    <a:gd name="connsiteY664" fmla="*/ 406309 h 682446"/>
                    <a:gd name="connsiteX665" fmla="*/ 225941 w 1322970"/>
                    <a:gd name="connsiteY665" fmla="*/ 407517 h 682446"/>
                    <a:gd name="connsiteX666" fmla="*/ 219901 w 1322970"/>
                    <a:gd name="connsiteY666" fmla="*/ 412350 h 682446"/>
                    <a:gd name="connsiteX667" fmla="*/ 219901 w 1322970"/>
                    <a:gd name="connsiteY667" fmla="*/ 414766 h 682446"/>
                    <a:gd name="connsiteX668" fmla="*/ 227149 w 1322970"/>
                    <a:gd name="connsiteY668" fmla="*/ 411142 h 682446"/>
                    <a:gd name="connsiteX669" fmla="*/ 227149 w 1322970"/>
                    <a:gd name="connsiteY669" fmla="*/ 413558 h 682446"/>
                    <a:gd name="connsiteX670" fmla="*/ 224733 w 1322970"/>
                    <a:gd name="connsiteY670" fmla="*/ 415974 h 682446"/>
                    <a:gd name="connsiteX671" fmla="*/ 216276 w 1322970"/>
                    <a:gd name="connsiteY671" fmla="*/ 419599 h 682446"/>
                    <a:gd name="connsiteX672" fmla="*/ 216276 w 1322970"/>
                    <a:gd name="connsiteY672" fmla="*/ 422015 h 682446"/>
                    <a:gd name="connsiteX673" fmla="*/ 223525 w 1322970"/>
                    <a:gd name="connsiteY673" fmla="*/ 420806 h 682446"/>
                    <a:gd name="connsiteX674" fmla="*/ 224733 w 1322970"/>
                    <a:gd name="connsiteY674" fmla="*/ 419599 h 682446"/>
                    <a:gd name="connsiteX675" fmla="*/ 222317 w 1322970"/>
                    <a:gd name="connsiteY675" fmla="*/ 423223 h 682446"/>
                    <a:gd name="connsiteX676" fmla="*/ 221108 w 1322970"/>
                    <a:gd name="connsiteY676" fmla="*/ 424431 h 682446"/>
                    <a:gd name="connsiteX677" fmla="*/ 213860 w 1322970"/>
                    <a:gd name="connsiteY677" fmla="*/ 426847 h 682446"/>
                    <a:gd name="connsiteX678" fmla="*/ 212651 w 1322970"/>
                    <a:gd name="connsiteY678" fmla="*/ 430472 h 682446"/>
                    <a:gd name="connsiteX679" fmla="*/ 221108 w 1322970"/>
                    <a:gd name="connsiteY679" fmla="*/ 428055 h 682446"/>
                    <a:gd name="connsiteX680" fmla="*/ 213860 w 1322970"/>
                    <a:gd name="connsiteY680" fmla="*/ 443761 h 682446"/>
                    <a:gd name="connsiteX681" fmla="*/ 213860 w 1322970"/>
                    <a:gd name="connsiteY681" fmla="*/ 443761 h 682446"/>
                    <a:gd name="connsiteX682" fmla="*/ 199362 w 1322970"/>
                    <a:gd name="connsiteY682" fmla="*/ 389396 h 682446"/>
                    <a:gd name="connsiteX683" fmla="*/ 190905 w 1322970"/>
                    <a:gd name="connsiteY683" fmla="*/ 380939 h 682446"/>
                    <a:gd name="connsiteX684" fmla="*/ 202987 w 1322970"/>
                    <a:gd name="connsiteY684" fmla="*/ 391812 h 682446"/>
                    <a:gd name="connsiteX685" fmla="*/ 199362 w 1322970"/>
                    <a:gd name="connsiteY685" fmla="*/ 389396 h 682446"/>
                    <a:gd name="connsiteX686" fmla="*/ 142581 w 1322970"/>
                    <a:gd name="connsiteY686" fmla="*/ 495710 h 682446"/>
                    <a:gd name="connsiteX687" fmla="*/ 143789 w 1322970"/>
                    <a:gd name="connsiteY687" fmla="*/ 473964 h 682446"/>
                    <a:gd name="connsiteX688" fmla="*/ 157078 w 1322970"/>
                    <a:gd name="connsiteY688" fmla="*/ 447385 h 682446"/>
                    <a:gd name="connsiteX689" fmla="*/ 173992 w 1322970"/>
                    <a:gd name="connsiteY689" fmla="*/ 409933 h 682446"/>
                    <a:gd name="connsiteX690" fmla="*/ 175200 w 1322970"/>
                    <a:gd name="connsiteY690" fmla="*/ 408725 h 682446"/>
                    <a:gd name="connsiteX691" fmla="*/ 175200 w 1322970"/>
                    <a:gd name="connsiteY691" fmla="*/ 411142 h 682446"/>
                    <a:gd name="connsiteX692" fmla="*/ 169159 w 1322970"/>
                    <a:gd name="connsiteY692" fmla="*/ 430472 h 682446"/>
                    <a:gd name="connsiteX693" fmla="*/ 160702 w 1322970"/>
                    <a:gd name="connsiteY693" fmla="*/ 453426 h 682446"/>
                    <a:gd name="connsiteX694" fmla="*/ 161911 w 1322970"/>
                    <a:gd name="connsiteY694" fmla="*/ 453426 h 682446"/>
                    <a:gd name="connsiteX695" fmla="*/ 167952 w 1322970"/>
                    <a:gd name="connsiteY695" fmla="*/ 440137 h 682446"/>
                    <a:gd name="connsiteX696" fmla="*/ 163119 w 1322970"/>
                    <a:gd name="connsiteY696" fmla="*/ 461883 h 682446"/>
                    <a:gd name="connsiteX697" fmla="*/ 164327 w 1322970"/>
                    <a:gd name="connsiteY697" fmla="*/ 461883 h 682446"/>
                    <a:gd name="connsiteX698" fmla="*/ 171576 w 1322970"/>
                    <a:gd name="connsiteY698" fmla="*/ 437720 h 682446"/>
                    <a:gd name="connsiteX699" fmla="*/ 171576 w 1322970"/>
                    <a:gd name="connsiteY699" fmla="*/ 437720 h 682446"/>
                    <a:gd name="connsiteX700" fmla="*/ 171576 w 1322970"/>
                    <a:gd name="connsiteY700" fmla="*/ 441345 h 682446"/>
                    <a:gd name="connsiteX701" fmla="*/ 169159 w 1322970"/>
                    <a:gd name="connsiteY701" fmla="*/ 455842 h 682446"/>
                    <a:gd name="connsiteX702" fmla="*/ 164327 w 1322970"/>
                    <a:gd name="connsiteY702" fmla="*/ 483629 h 682446"/>
                    <a:gd name="connsiteX703" fmla="*/ 165535 w 1322970"/>
                    <a:gd name="connsiteY703" fmla="*/ 483629 h 682446"/>
                    <a:gd name="connsiteX704" fmla="*/ 169159 w 1322970"/>
                    <a:gd name="connsiteY704" fmla="*/ 472756 h 682446"/>
                    <a:gd name="connsiteX705" fmla="*/ 167952 w 1322970"/>
                    <a:gd name="connsiteY705" fmla="*/ 482421 h 682446"/>
                    <a:gd name="connsiteX706" fmla="*/ 163119 w 1322970"/>
                    <a:gd name="connsiteY706" fmla="*/ 494502 h 682446"/>
                    <a:gd name="connsiteX707" fmla="*/ 157078 w 1322970"/>
                    <a:gd name="connsiteY707" fmla="*/ 508999 h 682446"/>
                    <a:gd name="connsiteX708" fmla="*/ 158286 w 1322970"/>
                    <a:gd name="connsiteY708" fmla="*/ 510208 h 682446"/>
                    <a:gd name="connsiteX709" fmla="*/ 163119 w 1322970"/>
                    <a:gd name="connsiteY709" fmla="*/ 500543 h 682446"/>
                    <a:gd name="connsiteX710" fmla="*/ 170367 w 1322970"/>
                    <a:gd name="connsiteY710" fmla="*/ 488462 h 682446"/>
                    <a:gd name="connsiteX711" fmla="*/ 173992 w 1322970"/>
                    <a:gd name="connsiteY711" fmla="*/ 466715 h 682446"/>
                    <a:gd name="connsiteX712" fmla="*/ 175200 w 1322970"/>
                    <a:gd name="connsiteY712" fmla="*/ 441345 h 682446"/>
                    <a:gd name="connsiteX713" fmla="*/ 177616 w 1322970"/>
                    <a:gd name="connsiteY713" fmla="*/ 430472 h 682446"/>
                    <a:gd name="connsiteX714" fmla="*/ 177616 w 1322970"/>
                    <a:gd name="connsiteY714" fmla="*/ 429263 h 682446"/>
                    <a:gd name="connsiteX715" fmla="*/ 177616 w 1322970"/>
                    <a:gd name="connsiteY715" fmla="*/ 449802 h 682446"/>
                    <a:gd name="connsiteX716" fmla="*/ 175200 w 1322970"/>
                    <a:gd name="connsiteY716" fmla="*/ 480005 h 682446"/>
                    <a:gd name="connsiteX717" fmla="*/ 176408 w 1322970"/>
                    <a:gd name="connsiteY717" fmla="*/ 480005 h 682446"/>
                    <a:gd name="connsiteX718" fmla="*/ 181241 w 1322970"/>
                    <a:gd name="connsiteY718" fmla="*/ 441345 h 682446"/>
                    <a:gd name="connsiteX719" fmla="*/ 181241 w 1322970"/>
                    <a:gd name="connsiteY719" fmla="*/ 424431 h 682446"/>
                    <a:gd name="connsiteX720" fmla="*/ 182448 w 1322970"/>
                    <a:gd name="connsiteY720" fmla="*/ 452218 h 682446"/>
                    <a:gd name="connsiteX721" fmla="*/ 180033 w 1322970"/>
                    <a:gd name="connsiteY721" fmla="*/ 490877 h 682446"/>
                    <a:gd name="connsiteX722" fmla="*/ 182448 w 1322970"/>
                    <a:gd name="connsiteY722" fmla="*/ 490877 h 682446"/>
                    <a:gd name="connsiteX723" fmla="*/ 184865 w 1322970"/>
                    <a:gd name="connsiteY723" fmla="*/ 461883 h 682446"/>
                    <a:gd name="connsiteX724" fmla="*/ 187281 w 1322970"/>
                    <a:gd name="connsiteY724" fmla="*/ 495710 h 682446"/>
                    <a:gd name="connsiteX725" fmla="*/ 189698 w 1322970"/>
                    <a:gd name="connsiteY725" fmla="*/ 494502 h 682446"/>
                    <a:gd name="connsiteX726" fmla="*/ 189698 w 1322970"/>
                    <a:gd name="connsiteY726" fmla="*/ 471548 h 682446"/>
                    <a:gd name="connsiteX727" fmla="*/ 193322 w 1322970"/>
                    <a:gd name="connsiteY727" fmla="*/ 484837 h 682446"/>
                    <a:gd name="connsiteX728" fmla="*/ 181241 w 1322970"/>
                    <a:gd name="connsiteY728" fmla="*/ 519873 h 682446"/>
                    <a:gd name="connsiteX729" fmla="*/ 157078 w 1322970"/>
                    <a:gd name="connsiteY729" fmla="*/ 554909 h 682446"/>
                    <a:gd name="connsiteX730" fmla="*/ 142581 w 1322970"/>
                    <a:gd name="connsiteY730" fmla="*/ 565781 h 682446"/>
                    <a:gd name="connsiteX731" fmla="*/ 137748 w 1322970"/>
                    <a:gd name="connsiteY731" fmla="*/ 568198 h 682446"/>
                    <a:gd name="connsiteX732" fmla="*/ 143789 w 1322970"/>
                    <a:gd name="connsiteY732" fmla="*/ 562157 h 682446"/>
                    <a:gd name="connsiteX733" fmla="*/ 163119 w 1322970"/>
                    <a:gd name="connsiteY733" fmla="*/ 545243 h 682446"/>
                    <a:gd name="connsiteX734" fmla="*/ 160702 w 1322970"/>
                    <a:gd name="connsiteY734" fmla="*/ 544035 h 682446"/>
                    <a:gd name="connsiteX735" fmla="*/ 140164 w 1322970"/>
                    <a:gd name="connsiteY735" fmla="*/ 559741 h 682446"/>
                    <a:gd name="connsiteX736" fmla="*/ 142581 w 1322970"/>
                    <a:gd name="connsiteY736" fmla="*/ 557324 h 682446"/>
                    <a:gd name="connsiteX737" fmla="*/ 153454 w 1322970"/>
                    <a:gd name="connsiteY737" fmla="*/ 544035 h 682446"/>
                    <a:gd name="connsiteX738" fmla="*/ 152245 w 1322970"/>
                    <a:gd name="connsiteY738" fmla="*/ 542827 h 682446"/>
                    <a:gd name="connsiteX739" fmla="*/ 138956 w 1322970"/>
                    <a:gd name="connsiteY739" fmla="*/ 554909 h 682446"/>
                    <a:gd name="connsiteX740" fmla="*/ 134124 w 1322970"/>
                    <a:gd name="connsiteY740" fmla="*/ 558533 h 682446"/>
                    <a:gd name="connsiteX741" fmla="*/ 144997 w 1322970"/>
                    <a:gd name="connsiteY741" fmla="*/ 542827 h 682446"/>
                    <a:gd name="connsiteX742" fmla="*/ 143789 w 1322970"/>
                    <a:gd name="connsiteY742" fmla="*/ 541619 h 682446"/>
                    <a:gd name="connsiteX743" fmla="*/ 132916 w 1322970"/>
                    <a:gd name="connsiteY743" fmla="*/ 552492 h 682446"/>
                    <a:gd name="connsiteX744" fmla="*/ 144997 w 1322970"/>
                    <a:gd name="connsiteY744" fmla="*/ 535578 h 682446"/>
                    <a:gd name="connsiteX745" fmla="*/ 143789 w 1322970"/>
                    <a:gd name="connsiteY745" fmla="*/ 534370 h 682446"/>
                    <a:gd name="connsiteX746" fmla="*/ 132916 w 1322970"/>
                    <a:gd name="connsiteY746" fmla="*/ 546452 h 682446"/>
                    <a:gd name="connsiteX747" fmla="*/ 146205 w 1322970"/>
                    <a:gd name="connsiteY747" fmla="*/ 525913 h 682446"/>
                    <a:gd name="connsiteX748" fmla="*/ 144997 w 1322970"/>
                    <a:gd name="connsiteY748" fmla="*/ 523497 h 682446"/>
                    <a:gd name="connsiteX749" fmla="*/ 130499 w 1322970"/>
                    <a:gd name="connsiteY749" fmla="*/ 542827 h 682446"/>
                    <a:gd name="connsiteX750" fmla="*/ 125667 w 1322970"/>
                    <a:gd name="connsiteY750" fmla="*/ 556116 h 682446"/>
                    <a:gd name="connsiteX751" fmla="*/ 124459 w 1322970"/>
                    <a:gd name="connsiteY751" fmla="*/ 563365 h 682446"/>
                    <a:gd name="connsiteX752" fmla="*/ 123251 w 1322970"/>
                    <a:gd name="connsiteY752" fmla="*/ 570614 h 682446"/>
                    <a:gd name="connsiteX753" fmla="*/ 122042 w 1322970"/>
                    <a:gd name="connsiteY753" fmla="*/ 568198 h 682446"/>
                    <a:gd name="connsiteX754" fmla="*/ 123251 w 1322970"/>
                    <a:gd name="connsiteY754" fmla="*/ 534370 h 682446"/>
                    <a:gd name="connsiteX755" fmla="*/ 142581 w 1322970"/>
                    <a:gd name="connsiteY755" fmla="*/ 495710 h 682446"/>
                    <a:gd name="connsiteX756" fmla="*/ 142581 w 1322970"/>
                    <a:gd name="connsiteY756" fmla="*/ 495710 h 682446"/>
                    <a:gd name="connsiteX757" fmla="*/ 51971 w 1322970"/>
                    <a:gd name="connsiteY757" fmla="*/ 557324 h 682446"/>
                    <a:gd name="connsiteX758" fmla="*/ 51971 w 1322970"/>
                    <a:gd name="connsiteY758" fmla="*/ 557324 h 682446"/>
                    <a:gd name="connsiteX759" fmla="*/ 77342 w 1322970"/>
                    <a:gd name="connsiteY759" fmla="*/ 518665 h 682446"/>
                    <a:gd name="connsiteX760" fmla="*/ 83383 w 1322970"/>
                    <a:gd name="connsiteY760" fmla="*/ 506584 h 682446"/>
                    <a:gd name="connsiteX761" fmla="*/ 84591 w 1322970"/>
                    <a:gd name="connsiteY761" fmla="*/ 505375 h 682446"/>
                    <a:gd name="connsiteX762" fmla="*/ 101505 w 1322970"/>
                    <a:gd name="connsiteY762" fmla="*/ 478796 h 682446"/>
                    <a:gd name="connsiteX763" fmla="*/ 120834 w 1322970"/>
                    <a:gd name="connsiteY763" fmla="*/ 458258 h 682446"/>
                    <a:gd name="connsiteX764" fmla="*/ 144997 w 1322970"/>
                    <a:gd name="connsiteY764" fmla="*/ 432888 h 682446"/>
                    <a:gd name="connsiteX765" fmla="*/ 135332 w 1322970"/>
                    <a:gd name="connsiteY765" fmla="*/ 443761 h 682446"/>
                    <a:gd name="connsiteX766" fmla="*/ 108753 w 1322970"/>
                    <a:gd name="connsiteY766" fmla="*/ 475172 h 682446"/>
                    <a:gd name="connsiteX767" fmla="*/ 109961 w 1322970"/>
                    <a:gd name="connsiteY767" fmla="*/ 476381 h 682446"/>
                    <a:gd name="connsiteX768" fmla="*/ 140164 w 1322970"/>
                    <a:gd name="connsiteY768" fmla="*/ 444969 h 682446"/>
                    <a:gd name="connsiteX769" fmla="*/ 152245 w 1322970"/>
                    <a:gd name="connsiteY769" fmla="*/ 430472 h 682446"/>
                    <a:gd name="connsiteX770" fmla="*/ 148621 w 1322970"/>
                    <a:gd name="connsiteY770" fmla="*/ 436512 h 682446"/>
                    <a:gd name="connsiteX771" fmla="*/ 125667 w 1322970"/>
                    <a:gd name="connsiteY771" fmla="*/ 463091 h 682446"/>
                    <a:gd name="connsiteX772" fmla="*/ 91839 w 1322970"/>
                    <a:gd name="connsiteY772" fmla="*/ 508999 h 682446"/>
                    <a:gd name="connsiteX773" fmla="*/ 94256 w 1322970"/>
                    <a:gd name="connsiteY773" fmla="*/ 508999 h 682446"/>
                    <a:gd name="connsiteX774" fmla="*/ 132916 w 1322970"/>
                    <a:gd name="connsiteY774" fmla="*/ 460674 h 682446"/>
                    <a:gd name="connsiteX775" fmla="*/ 152245 w 1322970"/>
                    <a:gd name="connsiteY775" fmla="*/ 437720 h 682446"/>
                    <a:gd name="connsiteX776" fmla="*/ 160702 w 1322970"/>
                    <a:gd name="connsiteY776" fmla="*/ 425639 h 682446"/>
                    <a:gd name="connsiteX777" fmla="*/ 138956 w 1322970"/>
                    <a:gd name="connsiteY777" fmla="*/ 457050 h 682446"/>
                    <a:gd name="connsiteX778" fmla="*/ 111170 w 1322970"/>
                    <a:gd name="connsiteY778" fmla="*/ 498127 h 682446"/>
                    <a:gd name="connsiteX779" fmla="*/ 112377 w 1322970"/>
                    <a:gd name="connsiteY779" fmla="*/ 498127 h 682446"/>
                    <a:gd name="connsiteX780" fmla="*/ 143789 w 1322970"/>
                    <a:gd name="connsiteY780" fmla="*/ 455842 h 682446"/>
                    <a:gd name="connsiteX781" fmla="*/ 129291 w 1322970"/>
                    <a:gd name="connsiteY781" fmla="*/ 482421 h 682446"/>
                    <a:gd name="connsiteX782" fmla="*/ 130499 w 1322970"/>
                    <a:gd name="connsiteY782" fmla="*/ 482421 h 682446"/>
                    <a:gd name="connsiteX783" fmla="*/ 151038 w 1322970"/>
                    <a:gd name="connsiteY783" fmla="*/ 449802 h 682446"/>
                    <a:gd name="connsiteX784" fmla="*/ 159495 w 1322970"/>
                    <a:gd name="connsiteY784" fmla="*/ 437720 h 682446"/>
                    <a:gd name="connsiteX785" fmla="*/ 143789 w 1322970"/>
                    <a:gd name="connsiteY785" fmla="*/ 466715 h 682446"/>
                    <a:gd name="connsiteX786" fmla="*/ 141373 w 1322970"/>
                    <a:gd name="connsiteY786" fmla="*/ 471548 h 682446"/>
                    <a:gd name="connsiteX787" fmla="*/ 137748 w 1322970"/>
                    <a:gd name="connsiteY787" fmla="*/ 481213 h 682446"/>
                    <a:gd name="connsiteX788" fmla="*/ 126875 w 1322970"/>
                    <a:gd name="connsiteY788" fmla="*/ 500543 h 682446"/>
                    <a:gd name="connsiteX789" fmla="*/ 103920 w 1322970"/>
                    <a:gd name="connsiteY789" fmla="*/ 534370 h 682446"/>
                    <a:gd name="connsiteX790" fmla="*/ 87007 w 1322970"/>
                    <a:gd name="connsiteY790" fmla="*/ 545243 h 682446"/>
                    <a:gd name="connsiteX791" fmla="*/ 93048 w 1322970"/>
                    <a:gd name="connsiteY791" fmla="*/ 537995 h 682446"/>
                    <a:gd name="connsiteX792" fmla="*/ 91839 w 1322970"/>
                    <a:gd name="connsiteY792" fmla="*/ 537995 h 682446"/>
                    <a:gd name="connsiteX793" fmla="*/ 85799 w 1322970"/>
                    <a:gd name="connsiteY793" fmla="*/ 544035 h 682446"/>
                    <a:gd name="connsiteX794" fmla="*/ 79758 w 1322970"/>
                    <a:gd name="connsiteY794" fmla="*/ 548868 h 682446"/>
                    <a:gd name="connsiteX795" fmla="*/ 72510 w 1322970"/>
                    <a:gd name="connsiteY795" fmla="*/ 552492 h 682446"/>
                    <a:gd name="connsiteX796" fmla="*/ 77342 w 1322970"/>
                    <a:gd name="connsiteY796" fmla="*/ 547659 h 682446"/>
                    <a:gd name="connsiteX797" fmla="*/ 76134 w 1322970"/>
                    <a:gd name="connsiteY797" fmla="*/ 546452 h 682446"/>
                    <a:gd name="connsiteX798" fmla="*/ 68885 w 1322970"/>
                    <a:gd name="connsiteY798" fmla="*/ 552492 h 682446"/>
                    <a:gd name="connsiteX799" fmla="*/ 61636 w 1322970"/>
                    <a:gd name="connsiteY799" fmla="*/ 557324 h 682446"/>
                    <a:gd name="connsiteX800" fmla="*/ 58012 w 1322970"/>
                    <a:gd name="connsiteY800" fmla="*/ 558533 h 682446"/>
                    <a:gd name="connsiteX801" fmla="*/ 64053 w 1322970"/>
                    <a:gd name="connsiteY801" fmla="*/ 554909 h 682446"/>
                    <a:gd name="connsiteX802" fmla="*/ 67677 w 1322970"/>
                    <a:gd name="connsiteY802" fmla="*/ 548868 h 682446"/>
                    <a:gd name="connsiteX803" fmla="*/ 66469 w 1322970"/>
                    <a:gd name="connsiteY803" fmla="*/ 548868 h 682446"/>
                    <a:gd name="connsiteX804" fmla="*/ 64053 w 1322970"/>
                    <a:gd name="connsiteY804" fmla="*/ 550076 h 682446"/>
                    <a:gd name="connsiteX805" fmla="*/ 60428 w 1322970"/>
                    <a:gd name="connsiteY805" fmla="*/ 553700 h 682446"/>
                    <a:gd name="connsiteX806" fmla="*/ 51971 w 1322970"/>
                    <a:gd name="connsiteY806" fmla="*/ 557324 h 682446"/>
                    <a:gd name="connsiteX807" fmla="*/ 51971 w 1322970"/>
                    <a:gd name="connsiteY807" fmla="*/ 557324 h 682446"/>
                    <a:gd name="connsiteX808" fmla="*/ 155870 w 1322970"/>
                    <a:gd name="connsiteY808" fmla="*/ 408725 h 682446"/>
                    <a:gd name="connsiteX809" fmla="*/ 157078 w 1322970"/>
                    <a:gd name="connsiteY809" fmla="*/ 409933 h 682446"/>
                    <a:gd name="connsiteX810" fmla="*/ 128083 w 1322970"/>
                    <a:gd name="connsiteY810" fmla="*/ 436512 h 682446"/>
                    <a:gd name="connsiteX811" fmla="*/ 96672 w 1322970"/>
                    <a:gd name="connsiteY811" fmla="*/ 475172 h 682446"/>
                    <a:gd name="connsiteX812" fmla="*/ 74926 w 1322970"/>
                    <a:gd name="connsiteY812" fmla="*/ 515040 h 682446"/>
                    <a:gd name="connsiteX813" fmla="*/ 51971 w 1322970"/>
                    <a:gd name="connsiteY813" fmla="*/ 551284 h 682446"/>
                    <a:gd name="connsiteX814" fmla="*/ 51971 w 1322970"/>
                    <a:gd name="connsiteY814" fmla="*/ 551284 h 682446"/>
                    <a:gd name="connsiteX815" fmla="*/ 51971 w 1322970"/>
                    <a:gd name="connsiteY815" fmla="*/ 551284 h 682446"/>
                    <a:gd name="connsiteX816" fmla="*/ 54388 w 1322970"/>
                    <a:gd name="connsiteY816" fmla="*/ 545243 h 682446"/>
                    <a:gd name="connsiteX817" fmla="*/ 55596 w 1322970"/>
                    <a:gd name="connsiteY817" fmla="*/ 542827 h 682446"/>
                    <a:gd name="connsiteX818" fmla="*/ 54388 w 1322970"/>
                    <a:gd name="connsiteY818" fmla="*/ 542827 h 682446"/>
                    <a:gd name="connsiteX819" fmla="*/ 49555 w 1322970"/>
                    <a:gd name="connsiteY819" fmla="*/ 550076 h 682446"/>
                    <a:gd name="connsiteX820" fmla="*/ 48347 w 1322970"/>
                    <a:gd name="connsiteY820" fmla="*/ 552492 h 682446"/>
                    <a:gd name="connsiteX821" fmla="*/ 47139 w 1322970"/>
                    <a:gd name="connsiteY821" fmla="*/ 547659 h 682446"/>
                    <a:gd name="connsiteX822" fmla="*/ 47139 w 1322970"/>
                    <a:gd name="connsiteY822" fmla="*/ 542827 h 682446"/>
                    <a:gd name="connsiteX823" fmla="*/ 45931 w 1322970"/>
                    <a:gd name="connsiteY823" fmla="*/ 542827 h 682446"/>
                    <a:gd name="connsiteX824" fmla="*/ 44723 w 1322970"/>
                    <a:gd name="connsiteY824" fmla="*/ 548868 h 682446"/>
                    <a:gd name="connsiteX825" fmla="*/ 44723 w 1322970"/>
                    <a:gd name="connsiteY825" fmla="*/ 548868 h 682446"/>
                    <a:gd name="connsiteX826" fmla="*/ 61636 w 1322970"/>
                    <a:gd name="connsiteY826" fmla="*/ 501751 h 682446"/>
                    <a:gd name="connsiteX827" fmla="*/ 79758 w 1322970"/>
                    <a:gd name="connsiteY827" fmla="*/ 467924 h 682446"/>
                    <a:gd name="connsiteX828" fmla="*/ 122042 w 1322970"/>
                    <a:gd name="connsiteY828" fmla="*/ 425639 h 682446"/>
                    <a:gd name="connsiteX829" fmla="*/ 138956 w 1322970"/>
                    <a:gd name="connsiteY829" fmla="*/ 413558 h 682446"/>
                    <a:gd name="connsiteX830" fmla="*/ 136540 w 1322970"/>
                    <a:gd name="connsiteY830" fmla="*/ 415974 h 682446"/>
                    <a:gd name="connsiteX831" fmla="*/ 120834 w 1322970"/>
                    <a:gd name="connsiteY831" fmla="*/ 430472 h 682446"/>
                    <a:gd name="connsiteX832" fmla="*/ 122042 w 1322970"/>
                    <a:gd name="connsiteY832" fmla="*/ 431680 h 682446"/>
                    <a:gd name="connsiteX833" fmla="*/ 134124 w 1322970"/>
                    <a:gd name="connsiteY833" fmla="*/ 422015 h 682446"/>
                    <a:gd name="connsiteX834" fmla="*/ 108753 w 1322970"/>
                    <a:gd name="connsiteY834" fmla="*/ 453426 h 682446"/>
                    <a:gd name="connsiteX835" fmla="*/ 111170 w 1322970"/>
                    <a:gd name="connsiteY835" fmla="*/ 454634 h 682446"/>
                    <a:gd name="connsiteX836" fmla="*/ 131708 w 1322970"/>
                    <a:gd name="connsiteY836" fmla="*/ 430472 h 682446"/>
                    <a:gd name="connsiteX837" fmla="*/ 155870 w 1322970"/>
                    <a:gd name="connsiteY837" fmla="*/ 408725 h 682446"/>
                    <a:gd name="connsiteX838" fmla="*/ 155870 w 1322970"/>
                    <a:gd name="connsiteY838" fmla="*/ 408725 h 682446"/>
                    <a:gd name="connsiteX839" fmla="*/ 158286 w 1322970"/>
                    <a:gd name="connsiteY839" fmla="*/ 405101 h 682446"/>
                    <a:gd name="connsiteX840" fmla="*/ 146205 w 1322970"/>
                    <a:gd name="connsiteY840" fmla="*/ 395436 h 682446"/>
                    <a:gd name="connsiteX841" fmla="*/ 148621 w 1322970"/>
                    <a:gd name="connsiteY841" fmla="*/ 393020 h 682446"/>
                    <a:gd name="connsiteX842" fmla="*/ 151038 w 1322970"/>
                    <a:gd name="connsiteY842" fmla="*/ 389396 h 682446"/>
                    <a:gd name="connsiteX843" fmla="*/ 159495 w 1322970"/>
                    <a:gd name="connsiteY843" fmla="*/ 391812 h 682446"/>
                    <a:gd name="connsiteX844" fmla="*/ 160702 w 1322970"/>
                    <a:gd name="connsiteY844" fmla="*/ 390603 h 682446"/>
                    <a:gd name="connsiteX845" fmla="*/ 157078 w 1322970"/>
                    <a:gd name="connsiteY845" fmla="*/ 388187 h 682446"/>
                    <a:gd name="connsiteX846" fmla="*/ 153454 w 1322970"/>
                    <a:gd name="connsiteY846" fmla="*/ 384563 h 682446"/>
                    <a:gd name="connsiteX847" fmla="*/ 153454 w 1322970"/>
                    <a:gd name="connsiteY847" fmla="*/ 380939 h 682446"/>
                    <a:gd name="connsiteX848" fmla="*/ 154662 w 1322970"/>
                    <a:gd name="connsiteY848" fmla="*/ 383355 h 682446"/>
                    <a:gd name="connsiteX849" fmla="*/ 159495 w 1322970"/>
                    <a:gd name="connsiteY849" fmla="*/ 385771 h 682446"/>
                    <a:gd name="connsiteX850" fmla="*/ 164327 w 1322970"/>
                    <a:gd name="connsiteY850" fmla="*/ 388187 h 682446"/>
                    <a:gd name="connsiteX851" fmla="*/ 166743 w 1322970"/>
                    <a:gd name="connsiteY851" fmla="*/ 385771 h 682446"/>
                    <a:gd name="connsiteX852" fmla="*/ 166743 w 1322970"/>
                    <a:gd name="connsiteY852" fmla="*/ 385771 h 682446"/>
                    <a:gd name="connsiteX853" fmla="*/ 166743 w 1322970"/>
                    <a:gd name="connsiteY853" fmla="*/ 384563 h 682446"/>
                    <a:gd name="connsiteX854" fmla="*/ 166743 w 1322970"/>
                    <a:gd name="connsiteY854" fmla="*/ 384563 h 682446"/>
                    <a:gd name="connsiteX855" fmla="*/ 166743 w 1322970"/>
                    <a:gd name="connsiteY855" fmla="*/ 384563 h 682446"/>
                    <a:gd name="connsiteX856" fmla="*/ 165535 w 1322970"/>
                    <a:gd name="connsiteY856" fmla="*/ 384563 h 682446"/>
                    <a:gd name="connsiteX857" fmla="*/ 160702 w 1322970"/>
                    <a:gd name="connsiteY857" fmla="*/ 383355 h 682446"/>
                    <a:gd name="connsiteX858" fmla="*/ 157078 w 1322970"/>
                    <a:gd name="connsiteY858" fmla="*/ 379730 h 682446"/>
                    <a:gd name="connsiteX859" fmla="*/ 155870 w 1322970"/>
                    <a:gd name="connsiteY859" fmla="*/ 376106 h 682446"/>
                    <a:gd name="connsiteX860" fmla="*/ 155870 w 1322970"/>
                    <a:gd name="connsiteY860" fmla="*/ 376106 h 682446"/>
                    <a:gd name="connsiteX861" fmla="*/ 160702 w 1322970"/>
                    <a:gd name="connsiteY861" fmla="*/ 380939 h 682446"/>
                    <a:gd name="connsiteX862" fmla="*/ 176408 w 1322970"/>
                    <a:gd name="connsiteY862" fmla="*/ 380939 h 682446"/>
                    <a:gd name="connsiteX863" fmla="*/ 176408 w 1322970"/>
                    <a:gd name="connsiteY863" fmla="*/ 378522 h 682446"/>
                    <a:gd name="connsiteX864" fmla="*/ 163119 w 1322970"/>
                    <a:gd name="connsiteY864" fmla="*/ 378522 h 682446"/>
                    <a:gd name="connsiteX865" fmla="*/ 158286 w 1322970"/>
                    <a:gd name="connsiteY865" fmla="*/ 373690 h 682446"/>
                    <a:gd name="connsiteX866" fmla="*/ 159495 w 1322970"/>
                    <a:gd name="connsiteY866" fmla="*/ 370066 h 682446"/>
                    <a:gd name="connsiteX867" fmla="*/ 166743 w 1322970"/>
                    <a:gd name="connsiteY867" fmla="*/ 367649 h 682446"/>
                    <a:gd name="connsiteX868" fmla="*/ 175200 w 1322970"/>
                    <a:gd name="connsiteY868" fmla="*/ 365233 h 682446"/>
                    <a:gd name="connsiteX869" fmla="*/ 175200 w 1322970"/>
                    <a:gd name="connsiteY869" fmla="*/ 364025 h 682446"/>
                    <a:gd name="connsiteX870" fmla="*/ 159495 w 1322970"/>
                    <a:gd name="connsiteY870" fmla="*/ 367649 h 682446"/>
                    <a:gd name="connsiteX871" fmla="*/ 152245 w 1322970"/>
                    <a:gd name="connsiteY871" fmla="*/ 360400 h 682446"/>
                    <a:gd name="connsiteX872" fmla="*/ 190905 w 1322970"/>
                    <a:gd name="connsiteY872" fmla="*/ 347111 h 682446"/>
                    <a:gd name="connsiteX873" fmla="*/ 183657 w 1322970"/>
                    <a:gd name="connsiteY873" fmla="*/ 366441 h 682446"/>
                    <a:gd name="connsiteX874" fmla="*/ 173992 w 1322970"/>
                    <a:gd name="connsiteY874" fmla="*/ 399060 h 682446"/>
                    <a:gd name="connsiteX875" fmla="*/ 173992 w 1322970"/>
                    <a:gd name="connsiteY875" fmla="*/ 399060 h 682446"/>
                    <a:gd name="connsiteX876" fmla="*/ 170367 w 1322970"/>
                    <a:gd name="connsiteY876" fmla="*/ 405101 h 682446"/>
                    <a:gd name="connsiteX877" fmla="*/ 161911 w 1322970"/>
                    <a:gd name="connsiteY877" fmla="*/ 405101 h 682446"/>
                    <a:gd name="connsiteX878" fmla="*/ 160702 w 1322970"/>
                    <a:gd name="connsiteY878" fmla="*/ 403893 h 682446"/>
                    <a:gd name="connsiteX879" fmla="*/ 158286 w 1322970"/>
                    <a:gd name="connsiteY879" fmla="*/ 405101 h 682446"/>
                    <a:gd name="connsiteX880" fmla="*/ 158286 w 1322970"/>
                    <a:gd name="connsiteY880" fmla="*/ 405101 h 682446"/>
                    <a:gd name="connsiteX881" fmla="*/ 135332 w 1322970"/>
                    <a:gd name="connsiteY881" fmla="*/ 372482 h 682446"/>
                    <a:gd name="connsiteX882" fmla="*/ 138956 w 1322970"/>
                    <a:gd name="connsiteY882" fmla="*/ 372482 h 682446"/>
                    <a:gd name="connsiteX883" fmla="*/ 138956 w 1322970"/>
                    <a:gd name="connsiteY883" fmla="*/ 372482 h 682446"/>
                    <a:gd name="connsiteX884" fmla="*/ 154662 w 1322970"/>
                    <a:gd name="connsiteY884" fmla="*/ 374898 h 682446"/>
                    <a:gd name="connsiteX885" fmla="*/ 147413 w 1322970"/>
                    <a:gd name="connsiteY885" fmla="*/ 378522 h 682446"/>
                    <a:gd name="connsiteX886" fmla="*/ 132916 w 1322970"/>
                    <a:gd name="connsiteY886" fmla="*/ 380939 h 682446"/>
                    <a:gd name="connsiteX887" fmla="*/ 135332 w 1322970"/>
                    <a:gd name="connsiteY887" fmla="*/ 372482 h 682446"/>
                    <a:gd name="connsiteX888" fmla="*/ 135332 w 1322970"/>
                    <a:gd name="connsiteY888" fmla="*/ 372482 h 682446"/>
                    <a:gd name="connsiteX889" fmla="*/ 157078 w 1322970"/>
                    <a:gd name="connsiteY889" fmla="*/ 372482 h 682446"/>
                    <a:gd name="connsiteX890" fmla="*/ 137748 w 1322970"/>
                    <a:gd name="connsiteY890" fmla="*/ 367649 h 682446"/>
                    <a:gd name="connsiteX891" fmla="*/ 144997 w 1322970"/>
                    <a:gd name="connsiteY891" fmla="*/ 360400 h 682446"/>
                    <a:gd name="connsiteX892" fmla="*/ 148621 w 1322970"/>
                    <a:gd name="connsiteY892" fmla="*/ 361609 h 682446"/>
                    <a:gd name="connsiteX893" fmla="*/ 157078 w 1322970"/>
                    <a:gd name="connsiteY893" fmla="*/ 372482 h 682446"/>
                    <a:gd name="connsiteX894" fmla="*/ 157078 w 1322970"/>
                    <a:gd name="connsiteY894" fmla="*/ 372482 h 682446"/>
                    <a:gd name="connsiteX895" fmla="*/ 157078 w 1322970"/>
                    <a:gd name="connsiteY895" fmla="*/ 372482 h 682446"/>
                    <a:gd name="connsiteX896" fmla="*/ 135332 w 1322970"/>
                    <a:gd name="connsiteY896" fmla="*/ 384563 h 682446"/>
                    <a:gd name="connsiteX897" fmla="*/ 149830 w 1322970"/>
                    <a:gd name="connsiteY897" fmla="*/ 379730 h 682446"/>
                    <a:gd name="connsiteX898" fmla="*/ 149830 w 1322970"/>
                    <a:gd name="connsiteY898" fmla="*/ 379730 h 682446"/>
                    <a:gd name="connsiteX899" fmla="*/ 146205 w 1322970"/>
                    <a:gd name="connsiteY899" fmla="*/ 390603 h 682446"/>
                    <a:gd name="connsiteX900" fmla="*/ 144997 w 1322970"/>
                    <a:gd name="connsiteY900" fmla="*/ 391812 h 682446"/>
                    <a:gd name="connsiteX901" fmla="*/ 143789 w 1322970"/>
                    <a:gd name="connsiteY901" fmla="*/ 393020 h 682446"/>
                    <a:gd name="connsiteX902" fmla="*/ 137748 w 1322970"/>
                    <a:gd name="connsiteY902" fmla="*/ 394228 h 682446"/>
                    <a:gd name="connsiteX903" fmla="*/ 132916 w 1322970"/>
                    <a:gd name="connsiteY903" fmla="*/ 395436 h 682446"/>
                    <a:gd name="connsiteX904" fmla="*/ 130499 w 1322970"/>
                    <a:gd name="connsiteY904" fmla="*/ 395436 h 682446"/>
                    <a:gd name="connsiteX905" fmla="*/ 129291 w 1322970"/>
                    <a:gd name="connsiteY905" fmla="*/ 390603 h 682446"/>
                    <a:gd name="connsiteX906" fmla="*/ 135332 w 1322970"/>
                    <a:gd name="connsiteY906" fmla="*/ 384563 h 682446"/>
                    <a:gd name="connsiteX907" fmla="*/ 135332 w 1322970"/>
                    <a:gd name="connsiteY907" fmla="*/ 384563 h 682446"/>
                    <a:gd name="connsiteX908" fmla="*/ 42306 w 1322970"/>
                    <a:gd name="connsiteY908" fmla="*/ 419599 h 682446"/>
                    <a:gd name="connsiteX909" fmla="*/ 30225 w 1322970"/>
                    <a:gd name="connsiteY909" fmla="*/ 382147 h 682446"/>
                    <a:gd name="connsiteX910" fmla="*/ 51971 w 1322970"/>
                    <a:gd name="connsiteY910" fmla="*/ 391812 h 682446"/>
                    <a:gd name="connsiteX911" fmla="*/ 70093 w 1322970"/>
                    <a:gd name="connsiteY911" fmla="*/ 395436 h 682446"/>
                    <a:gd name="connsiteX912" fmla="*/ 99088 w 1322970"/>
                    <a:gd name="connsiteY912" fmla="*/ 395436 h 682446"/>
                    <a:gd name="connsiteX913" fmla="*/ 118418 w 1322970"/>
                    <a:gd name="connsiteY913" fmla="*/ 393020 h 682446"/>
                    <a:gd name="connsiteX914" fmla="*/ 55596 w 1322970"/>
                    <a:gd name="connsiteY914" fmla="*/ 396644 h 682446"/>
                    <a:gd name="connsiteX915" fmla="*/ 54388 w 1322970"/>
                    <a:gd name="connsiteY915" fmla="*/ 397852 h 682446"/>
                    <a:gd name="connsiteX916" fmla="*/ 126875 w 1322970"/>
                    <a:gd name="connsiteY916" fmla="*/ 393020 h 682446"/>
                    <a:gd name="connsiteX917" fmla="*/ 126875 w 1322970"/>
                    <a:gd name="connsiteY917" fmla="*/ 394228 h 682446"/>
                    <a:gd name="connsiteX918" fmla="*/ 97880 w 1322970"/>
                    <a:gd name="connsiteY918" fmla="*/ 402685 h 682446"/>
                    <a:gd name="connsiteX919" fmla="*/ 65261 w 1322970"/>
                    <a:gd name="connsiteY919" fmla="*/ 406309 h 682446"/>
                    <a:gd name="connsiteX920" fmla="*/ 65261 w 1322970"/>
                    <a:gd name="connsiteY920" fmla="*/ 407517 h 682446"/>
                    <a:gd name="connsiteX921" fmla="*/ 95464 w 1322970"/>
                    <a:gd name="connsiteY921" fmla="*/ 407517 h 682446"/>
                    <a:gd name="connsiteX922" fmla="*/ 117210 w 1322970"/>
                    <a:gd name="connsiteY922" fmla="*/ 402685 h 682446"/>
                    <a:gd name="connsiteX923" fmla="*/ 123251 w 1322970"/>
                    <a:gd name="connsiteY923" fmla="*/ 401477 h 682446"/>
                    <a:gd name="connsiteX924" fmla="*/ 111170 w 1322970"/>
                    <a:gd name="connsiteY924" fmla="*/ 406309 h 682446"/>
                    <a:gd name="connsiteX925" fmla="*/ 78550 w 1322970"/>
                    <a:gd name="connsiteY925" fmla="*/ 413558 h 682446"/>
                    <a:gd name="connsiteX926" fmla="*/ 78550 w 1322970"/>
                    <a:gd name="connsiteY926" fmla="*/ 415974 h 682446"/>
                    <a:gd name="connsiteX927" fmla="*/ 105129 w 1322970"/>
                    <a:gd name="connsiteY927" fmla="*/ 412350 h 682446"/>
                    <a:gd name="connsiteX928" fmla="*/ 138956 w 1322970"/>
                    <a:gd name="connsiteY928" fmla="*/ 400269 h 682446"/>
                    <a:gd name="connsiteX929" fmla="*/ 112377 w 1322970"/>
                    <a:gd name="connsiteY929" fmla="*/ 412350 h 682446"/>
                    <a:gd name="connsiteX930" fmla="*/ 87007 w 1322970"/>
                    <a:gd name="connsiteY930" fmla="*/ 418390 h 682446"/>
                    <a:gd name="connsiteX931" fmla="*/ 87007 w 1322970"/>
                    <a:gd name="connsiteY931" fmla="*/ 419599 h 682446"/>
                    <a:gd name="connsiteX932" fmla="*/ 114794 w 1322970"/>
                    <a:gd name="connsiteY932" fmla="*/ 414766 h 682446"/>
                    <a:gd name="connsiteX933" fmla="*/ 112377 w 1322970"/>
                    <a:gd name="connsiteY933" fmla="*/ 415974 h 682446"/>
                    <a:gd name="connsiteX934" fmla="*/ 90631 w 1322970"/>
                    <a:gd name="connsiteY934" fmla="*/ 423223 h 682446"/>
                    <a:gd name="connsiteX935" fmla="*/ 90631 w 1322970"/>
                    <a:gd name="connsiteY935" fmla="*/ 424431 h 682446"/>
                    <a:gd name="connsiteX936" fmla="*/ 96672 w 1322970"/>
                    <a:gd name="connsiteY936" fmla="*/ 423223 h 682446"/>
                    <a:gd name="connsiteX937" fmla="*/ 76134 w 1322970"/>
                    <a:gd name="connsiteY937" fmla="*/ 426847 h 682446"/>
                    <a:gd name="connsiteX938" fmla="*/ 42306 w 1322970"/>
                    <a:gd name="connsiteY938" fmla="*/ 419599 h 682446"/>
                    <a:gd name="connsiteX939" fmla="*/ 42306 w 1322970"/>
                    <a:gd name="connsiteY939" fmla="*/ 419599 h 682446"/>
                    <a:gd name="connsiteX940" fmla="*/ 96672 w 1322970"/>
                    <a:gd name="connsiteY940" fmla="*/ 359193 h 682446"/>
                    <a:gd name="connsiteX941" fmla="*/ 107545 w 1322970"/>
                    <a:gd name="connsiteY941" fmla="*/ 356776 h 682446"/>
                    <a:gd name="connsiteX942" fmla="*/ 118418 w 1322970"/>
                    <a:gd name="connsiteY942" fmla="*/ 356776 h 682446"/>
                    <a:gd name="connsiteX943" fmla="*/ 137748 w 1322970"/>
                    <a:gd name="connsiteY943" fmla="*/ 360400 h 682446"/>
                    <a:gd name="connsiteX944" fmla="*/ 136540 w 1322970"/>
                    <a:gd name="connsiteY944" fmla="*/ 362817 h 682446"/>
                    <a:gd name="connsiteX945" fmla="*/ 136540 w 1322970"/>
                    <a:gd name="connsiteY945" fmla="*/ 362817 h 682446"/>
                    <a:gd name="connsiteX946" fmla="*/ 111170 w 1322970"/>
                    <a:gd name="connsiteY946" fmla="*/ 361609 h 682446"/>
                    <a:gd name="connsiteX947" fmla="*/ 111170 w 1322970"/>
                    <a:gd name="connsiteY947" fmla="*/ 362817 h 682446"/>
                    <a:gd name="connsiteX948" fmla="*/ 135332 w 1322970"/>
                    <a:gd name="connsiteY948" fmla="*/ 366441 h 682446"/>
                    <a:gd name="connsiteX949" fmla="*/ 136540 w 1322970"/>
                    <a:gd name="connsiteY949" fmla="*/ 366441 h 682446"/>
                    <a:gd name="connsiteX950" fmla="*/ 136540 w 1322970"/>
                    <a:gd name="connsiteY950" fmla="*/ 368857 h 682446"/>
                    <a:gd name="connsiteX951" fmla="*/ 99088 w 1322970"/>
                    <a:gd name="connsiteY951" fmla="*/ 365233 h 682446"/>
                    <a:gd name="connsiteX952" fmla="*/ 77342 w 1322970"/>
                    <a:gd name="connsiteY952" fmla="*/ 368857 h 682446"/>
                    <a:gd name="connsiteX953" fmla="*/ 50763 w 1322970"/>
                    <a:gd name="connsiteY953" fmla="*/ 370066 h 682446"/>
                    <a:gd name="connsiteX954" fmla="*/ 49555 w 1322970"/>
                    <a:gd name="connsiteY954" fmla="*/ 372482 h 682446"/>
                    <a:gd name="connsiteX955" fmla="*/ 67677 w 1322970"/>
                    <a:gd name="connsiteY955" fmla="*/ 373690 h 682446"/>
                    <a:gd name="connsiteX956" fmla="*/ 91839 w 1322970"/>
                    <a:gd name="connsiteY956" fmla="*/ 371274 h 682446"/>
                    <a:gd name="connsiteX957" fmla="*/ 118418 w 1322970"/>
                    <a:gd name="connsiteY957" fmla="*/ 372482 h 682446"/>
                    <a:gd name="connsiteX958" fmla="*/ 132916 w 1322970"/>
                    <a:gd name="connsiteY958" fmla="*/ 373690 h 682446"/>
                    <a:gd name="connsiteX959" fmla="*/ 130499 w 1322970"/>
                    <a:gd name="connsiteY959" fmla="*/ 374898 h 682446"/>
                    <a:gd name="connsiteX960" fmla="*/ 129291 w 1322970"/>
                    <a:gd name="connsiteY960" fmla="*/ 374898 h 682446"/>
                    <a:gd name="connsiteX961" fmla="*/ 93048 w 1322970"/>
                    <a:gd name="connsiteY961" fmla="*/ 376106 h 682446"/>
                    <a:gd name="connsiteX962" fmla="*/ 93048 w 1322970"/>
                    <a:gd name="connsiteY962" fmla="*/ 379730 h 682446"/>
                    <a:gd name="connsiteX963" fmla="*/ 126875 w 1322970"/>
                    <a:gd name="connsiteY963" fmla="*/ 379730 h 682446"/>
                    <a:gd name="connsiteX964" fmla="*/ 126875 w 1322970"/>
                    <a:gd name="connsiteY964" fmla="*/ 380939 h 682446"/>
                    <a:gd name="connsiteX965" fmla="*/ 105129 w 1322970"/>
                    <a:gd name="connsiteY965" fmla="*/ 382147 h 682446"/>
                    <a:gd name="connsiteX966" fmla="*/ 88215 w 1322970"/>
                    <a:gd name="connsiteY966" fmla="*/ 385771 h 682446"/>
                    <a:gd name="connsiteX967" fmla="*/ 88215 w 1322970"/>
                    <a:gd name="connsiteY967" fmla="*/ 388187 h 682446"/>
                    <a:gd name="connsiteX968" fmla="*/ 107545 w 1322970"/>
                    <a:gd name="connsiteY968" fmla="*/ 385771 h 682446"/>
                    <a:gd name="connsiteX969" fmla="*/ 117210 w 1322970"/>
                    <a:gd name="connsiteY969" fmla="*/ 385771 h 682446"/>
                    <a:gd name="connsiteX970" fmla="*/ 119627 w 1322970"/>
                    <a:gd name="connsiteY970" fmla="*/ 385771 h 682446"/>
                    <a:gd name="connsiteX971" fmla="*/ 126875 w 1322970"/>
                    <a:gd name="connsiteY971" fmla="*/ 385771 h 682446"/>
                    <a:gd name="connsiteX972" fmla="*/ 107545 w 1322970"/>
                    <a:gd name="connsiteY972" fmla="*/ 389396 h 682446"/>
                    <a:gd name="connsiteX973" fmla="*/ 78550 w 1322970"/>
                    <a:gd name="connsiteY973" fmla="*/ 393020 h 682446"/>
                    <a:gd name="connsiteX974" fmla="*/ 51971 w 1322970"/>
                    <a:gd name="connsiteY974" fmla="*/ 386979 h 682446"/>
                    <a:gd name="connsiteX975" fmla="*/ 25392 w 1322970"/>
                    <a:gd name="connsiteY975" fmla="*/ 371274 h 682446"/>
                    <a:gd name="connsiteX976" fmla="*/ 18144 w 1322970"/>
                    <a:gd name="connsiteY976" fmla="*/ 361609 h 682446"/>
                    <a:gd name="connsiteX977" fmla="*/ 37474 w 1322970"/>
                    <a:gd name="connsiteY977" fmla="*/ 348319 h 682446"/>
                    <a:gd name="connsiteX978" fmla="*/ 67677 w 1322970"/>
                    <a:gd name="connsiteY978" fmla="*/ 355568 h 682446"/>
                    <a:gd name="connsiteX979" fmla="*/ 97880 w 1322970"/>
                    <a:gd name="connsiteY979" fmla="*/ 356776 h 682446"/>
                    <a:gd name="connsiteX980" fmla="*/ 124459 w 1322970"/>
                    <a:gd name="connsiteY980" fmla="*/ 355568 h 682446"/>
                    <a:gd name="connsiteX981" fmla="*/ 96672 w 1322970"/>
                    <a:gd name="connsiteY981" fmla="*/ 359193 h 682446"/>
                    <a:gd name="connsiteX982" fmla="*/ 96672 w 1322970"/>
                    <a:gd name="connsiteY982" fmla="*/ 359193 h 682446"/>
                    <a:gd name="connsiteX983" fmla="*/ 96672 w 1322970"/>
                    <a:gd name="connsiteY983" fmla="*/ 359193 h 682446"/>
                    <a:gd name="connsiteX984" fmla="*/ 100296 w 1322970"/>
                    <a:gd name="connsiteY984" fmla="*/ 304827 h 682446"/>
                    <a:gd name="connsiteX985" fmla="*/ 88215 w 1322970"/>
                    <a:gd name="connsiteY985" fmla="*/ 287913 h 682446"/>
                    <a:gd name="connsiteX986" fmla="*/ 94256 w 1322970"/>
                    <a:gd name="connsiteY986" fmla="*/ 291538 h 682446"/>
                    <a:gd name="connsiteX987" fmla="*/ 106337 w 1322970"/>
                    <a:gd name="connsiteY987" fmla="*/ 301202 h 682446"/>
                    <a:gd name="connsiteX988" fmla="*/ 109961 w 1322970"/>
                    <a:gd name="connsiteY988" fmla="*/ 306035 h 682446"/>
                    <a:gd name="connsiteX989" fmla="*/ 116002 w 1322970"/>
                    <a:gd name="connsiteY989" fmla="*/ 312075 h 682446"/>
                    <a:gd name="connsiteX990" fmla="*/ 116002 w 1322970"/>
                    <a:gd name="connsiteY990" fmla="*/ 312075 h 682446"/>
                    <a:gd name="connsiteX991" fmla="*/ 131708 w 1322970"/>
                    <a:gd name="connsiteY991" fmla="*/ 335030 h 682446"/>
                    <a:gd name="connsiteX992" fmla="*/ 140164 w 1322970"/>
                    <a:gd name="connsiteY992" fmla="*/ 342279 h 682446"/>
                    <a:gd name="connsiteX993" fmla="*/ 152245 w 1322970"/>
                    <a:gd name="connsiteY993" fmla="*/ 355568 h 682446"/>
                    <a:gd name="connsiteX994" fmla="*/ 126875 w 1322970"/>
                    <a:gd name="connsiteY994" fmla="*/ 339862 h 682446"/>
                    <a:gd name="connsiteX995" fmla="*/ 108753 w 1322970"/>
                    <a:gd name="connsiteY995" fmla="*/ 324157 h 682446"/>
                    <a:gd name="connsiteX996" fmla="*/ 100296 w 1322970"/>
                    <a:gd name="connsiteY996" fmla="*/ 304827 h 682446"/>
                    <a:gd name="connsiteX997" fmla="*/ 100296 w 1322970"/>
                    <a:gd name="connsiteY997" fmla="*/ 304827 h 682446"/>
                    <a:gd name="connsiteX998" fmla="*/ 163119 w 1322970"/>
                    <a:gd name="connsiteY998" fmla="*/ 351944 h 682446"/>
                    <a:gd name="connsiteX999" fmla="*/ 160702 w 1322970"/>
                    <a:gd name="connsiteY999" fmla="*/ 350736 h 682446"/>
                    <a:gd name="connsiteX1000" fmla="*/ 155870 w 1322970"/>
                    <a:gd name="connsiteY1000" fmla="*/ 348319 h 682446"/>
                    <a:gd name="connsiteX1001" fmla="*/ 155870 w 1322970"/>
                    <a:gd name="connsiteY1001" fmla="*/ 348319 h 682446"/>
                    <a:gd name="connsiteX1002" fmla="*/ 154662 w 1322970"/>
                    <a:gd name="connsiteY1002" fmla="*/ 345903 h 682446"/>
                    <a:gd name="connsiteX1003" fmla="*/ 165535 w 1322970"/>
                    <a:gd name="connsiteY1003" fmla="*/ 351944 h 682446"/>
                    <a:gd name="connsiteX1004" fmla="*/ 163119 w 1322970"/>
                    <a:gd name="connsiteY1004" fmla="*/ 351944 h 682446"/>
                    <a:gd name="connsiteX1005" fmla="*/ 163119 w 1322970"/>
                    <a:gd name="connsiteY1005" fmla="*/ 351944 h 682446"/>
                    <a:gd name="connsiteX1006" fmla="*/ 93048 w 1322970"/>
                    <a:gd name="connsiteY1006" fmla="*/ 229923 h 682446"/>
                    <a:gd name="connsiteX1007" fmla="*/ 93048 w 1322970"/>
                    <a:gd name="connsiteY1007" fmla="*/ 228715 h 682446"/>
                    <a:gd name="connsiteX1008" fmla="*/ 100296 w 1322970"/>
                    <a:gd name="connsiteY1008" fmla="*/ 263751 h 682446"/>
                    <a:gd name="connsiteX1009" fmla="*/ 118418 w 1322970"/>
                    <a:gd name="connsiteY1009" fmla="*/ 298786 h 682446"/>
                    <a:gd name="connsiteX1010" fmla="*/ 144997 w 1322970"/>
                    <a:gd name="connsiteY1010" fmla="*/ 326573 h 682446"/>
                    <a:gd name="connsiteX1011" fmla="*/ 143789 w 1322970"/>
                    <a:gd name="connsiteY1011" fmla="*/ 325365 h 682446"/>
                    <a:gd name="connsiteX1012" fmla="*/ 118418 w 1322970"/>
                    <a:gd name="connsiteY1012" fmla="*/ 303619 h 682446"/>
                    <a:gd name="connsiteX1013" fmla="*/ 117210 w 1322970"/>
                    <a:gd name="connsiteY1013" fmla="*/ 304827 h 682446"/>
                    <a:gd name="connsiteX1014" fmla="*/ 141373 w 1322970"/>
                    <a:gd name="connsiteY1014" fmla="*/ 328989 h 682446"/>
                    <a:gd name="connsiteX1015" fmla="*/ 171576 w 1322970"/>
                    <a:gd name="connsiteY1015" fmla="*/ 347111 h 682446"/>
                    <a:gd name="connsiteX1016" fmla="*/ 170367 w 1322970"/>
                    <a:gd name="connsiteY1016" fmla="*/ 347111 h 682446"/>
                    <a:gd name="connsiteX1017" fmla="*/ 151038 w 1322970"/>
                    <a:gd name="connsiteY1017" fmla="*/ 336238 h 682446"/>
                    <a:gd name="connsiteX1018" fmla="*/ 131708 w 1322970"/>
                    <a:gd name="connsiteY1018" fmla="*/ 320532 h 682446"/>
                    <a:gd name="connsiteX1019" fmla="*/ 129291 w 1322970"/>
                    <a:gd name="connsiteY1019" fmla="*/ 322949 h 682446"/>
                    <a:gd name="connsiteX1020" fmla="*/ 147413 w 1322970"/>
                    <a:gd name="connsiteY1020" fmla="*/ 339862 h 682446"/>
                    <a:gd name="connsiteX1021" fmla="*/ 151038 w 1322970"/>
                    <a:gd name="connsiteY1021" fmla="*/ 342279 h 682446"/>
                    <a:gd name="connsiteX1022" fmla="*/ 147413 w 1322970"/>
                    <a:gd name="connsiteY1022" fmla="*/ 341071 h 682446"/>
                    <a:gd name="connsiteX1023" fmla="*/ 125667 w 1322970"/>
                    <a:gd name="connsiteY1023" fmla="*/ 318116 h 682446"/>
                    <a:gd name="connsiteX1024" fmla="*/ 126875 w 1322970"/>
                    <a:gd name="connsiteY1024" fmla="*/ 319324 h 682446"/>
                    <a:gd name="connsiteX1025" fmla="*/ 128083 w 1322970"/>
                    <a:gd name="connsiteY1025" fmla="*/ 318116 h 682446"/>
                    <a:gd name="connsiteX1026" fmla="*/ 118418 w 1322970"/>
                    <a:gd name="connsiteY1026" fmla="*/ 308451 h 682446"/>
                    <a:gd name="connsiteX1027" fmla="*/ 112377 w 1322970"/>
                    <a:gd name="connsiteY1027" fmla="*/ 303619 h 682446"/>
                    <a:gd name="connsiteX1028" fmla="*/ 80967 w 1322970"/>
                    <a:gd name="connsiteY1028" fmla="*/ 277040 h 682446"/>
                    <a:gd name="connsiteX1029" fmla="*/ 79758 w 1322970"/>
                    <a:gd name="connsiteY1029" fmla="*/ 273416 h 682446"/>
                    <a:gd name="connsiteX1030" fmla="*/ 84591 w 1322970"/>
                    <a:gd name="connsiteY1030" fmla="*/ 249253 h 682446"/>
                    <a:gd name="connsiteX1031" fmla="*/ 99088 w 1322970"/>
                    <a:gd name="connsiteY1031" fmla="*/ 280665 h 682446"/>
                    <a:gd name="connsiteX1032" fmla="*/ 100296 w 1322970"/>
                    <a:gd name="connsiteY1032" fmla="*/ 279456 h 682446"/>
                    <a:gd name="connsiteX1033" fmla="*/ 93048 w 1322970"/>
                    <a:gd name="connsiteY1033" fmla="*/ 263751 h 682446"/>
                    <a:gd name="connsiteX1034" fmla="*/ 88215 w 1322970"/>
                    <a:gd name="connsiteY1034" fmla="*/ 250461 h 682446"/>
                    <a:gd name="connsiteX1035" fmla="*/ 87007 w 1322970"/>
                    <a:gd name="connsiteY1035" fmla="*/ 242004 h 682446"/>
                    <a:gd name="connsiteX1036" fmla="*/ 89424 w 1322970"/>
                    <a:gd name="connsiteY1036" fmla="*/ 235964 h 682446"/>
                    <a:gd name="connsiteX1037" fmla="*/ 108753 w 1322970"/>
                    <a:gd name="connsiteY1037" fmla="*/ 286705 h 682446"/>
                    <a:gd name="connsiteX1038" fmla="*/ 109961 w 1322970"/>
                    <a:gd name="connsiteY1038" fmla="*/ 285497 h 682446"/>
                    <a:gd name="connsiteX1039" fmla="*/ 96672 w 1322970"/>
                    <a:gd name="connsiteY1039" fmla="*/ 257710 h 682446"/>
                    <a:gd name="connsiteX1040" fmla="*/ 93048 w 1322970"/>
                    <a:gd name="connsiteY1040" fmla="*/ 229923 h 682446"/>
                    <a:gd name="connsiteX1041" fmla="*/ 93048 w 1322970"/>
                    <a:gd name="connsiteY1041" fmla="*/ 229923 h 682446"/>
                    <a:gd name="connsiteX1042" fmla="*/ 192114 w 1322970"/>
                    <a:gd name="connsiteY1042" fmla="*/ 342279 h 682446"/>
                    <a:gd name="connsiteX1043" fmla="*/ 192114 w 1322970"/>
                    <a:gd name="connsiteY1043" fmla="*/ 341071 h 682446"/>
                    <a:gd name="connsiteX1044" fmla="*/ 198155 w 1322970"/>
                    <a:gd name="connsiteY1044" fmla="*/ 319324 h 682446"/>
                    <a:gd name="connsiteX1045" fmla="*/ 200570 w 1322970"/>
                    <a:gd name="connsiteY1045" fmla="*/ 314492 h 682446"/>
                    <a:gd name="connsiteX1046" fmla="*/ 192114 w 1322970"/>
                    <a:gd name="connsiteY1046" fmla="*/ 342279 h 682446"/>
                    <a:gd name="connsiteX1047" fmla="*/ 192114 w 1322970"/>
                    <a:gd name="connsiteY1047" fmla="*/ 342279 h 682446"/>
                    <a:gd name="connsiteX1048" fmla="*/ 122042 w 1322970"/>
                    <a:gd name="connsiteY1048" fmla="*/ 297578 h 682446"/>
                    <a:gd name="connsiteX1049" fmla="*/ 105129 w 1322970"/>
                    <a:gd name="connsiteY1049" fmla="*/ 267375 h 682446"/>
                    <a:gd name="connsiteX1050" fmla="*/ 97880 w 1322970"/>
                    <a:gd name="connsiteY1050" fmla="*/ 235964 h 682446"/>
                    <a:gd name="connsiteX1051" fmla="*/ 125667 w 1322970"/>
                    <a:gd name="connsiteY1051" fmla="*/ 299994 h 682446"/>
                    <a:gd name="connsiteX1052" fmla="*/ 140164 w 1322970"/>
                    <a:gd name="connsiteY1052" fmla="*/ 314492 h 682446"/>
                    <a:gd name="connsiteX1053" fmla="*/ 154662 w 1322970"/>
                    <a:gd name="connsiteY1053" fmla="*/ 330197 h 682446"/>
                    <a:gd name="connsiteX1054" fmla="*/ 122042 w 1322970"/>
                    <a:gd name="connsiteY1054" fmla="*/ 297578 h 682446"/>
                    <a:gd name="connsiteX1055" fmla="*/ 173992 w 1322970"/>
                    <a:gd name="connsiteY1055" fmla="*/ 291538 h 682446"/>
                    <a:gd name="connsiteX1056" fmla="*/ 180033 w 1322970"/>
                    <a:gd name="connsiteY1056" fmla="*/ 312075 h 682446"/>
                    <a:gd name="connsiteX1057" fmla="*/ 183657 w 1322970"/>
                    <a:gd name="connsiteY1057" fmla="*/ 320532 h 682446"/>
                    <a:gd name="connsiteX1058" fmla="*/ 183657 w 1322970"/>
                    <a:gd name="connsiteY1058" fmla="*/ 319324 h 682446"/>
                    <a:gd name="connsiteX1059" fmla="*/ 176408 w 1322970"/>
                    <a:gd name="connsiteY1059" fmla="*/ 306035 h 682446"/>
                    <a:gd name="connsiteX1060" fmla="*/ 175200 w 1322970"/>
                    <a:gd name="connsiteY1060" fmla="*/ 307243 h 682446"/>
                    <a:gd name="connsiteX1061" fmla="*/ 180033 w 1322970"/>
                    <a:gd name="connsiteY1061" fmla="*/ 319324 h 682446"/>
                    <a:gd name="connsiteX1062" fmla="*/ 181241 w 1322970"/>
                    <a:gd name="connsiteY1062" fmla="*/ 322949 h 682446"/>
                    <a:gd name="connsiteX1063" fmla="*/ 181241 w 1322970"/>
                    <a:gd name="connsiteY1063" fmla="*/ 322949 h 682446"/>
                    <a:gd name="connsiteX1064" fmla="*/ 166743 w 1322970"/>
                    <a:gd name="connsiteY1064" fmla="*/ 299994 h 682446"/>
                    <a:gd name="connsiteX1065" fmla="*/ 165535 w 1322970"/>
                    <a:gd name="connsiteY1065" fmla="*/ 301202 h 682446"/>
                    <a:gd name="connsiteX1066" fmla="*/ 177616 w 1322970"/>
                    <a:gd name="connsiteY1066" fmla="*/ 321741 h 682446"/>
                    <a:gd name="connsiteX1067" fmla="*/ 181241 w 1322970"/>
                    <a:gd name="connsiteY1067" fmla="*/ 330197 h 682446"/>
                    <a:gd name="connsiteX1068" fmla="*/ 177616 w 1322970"/>
                    <a:gd name="connsiteY1068" fmla="*/ 326573 h 682446"/>
                    <a:gd name="connsiteX1069" fmla="*/ 166743 w 1322970"/>
                    <a:gd name="connsiteY1069" fmla="*/ 315700 h 682446"/>
                    <a:gd name="connsiteX1070" fmla="*/ 165535 w 1322970"/>
                    <a:gd name="connsiteY1070" fmla="*/ 316908 h 682446"/>
                    <a:gd name="connsiteX1071" fmla="*/ 175200 w 1322970"/>
                    <a:gd name="connsiteY1071" fmla="*/ 328989 h 682446"/>
                    <a:gd name="connsiteX1072" fmla="*/ 182448 w 1322970"/>
                    <a:gd name="connsiteY1072" fmla="*/ 337446 h 682446"/>
                    <a:gd name="connsiteX1073" fmla="*/ 161911 w 1322970"/>
                    <a:gd name="connsiteY1073" fmla="*/ 320532 h 682446"/>
                    <a:gd name="connsiteX1074" fmla="*/ 141373 w 1322970"/>
                    <a:gd name="connsiteY1074" fmla="*/ 297578 h 682446"/>
                    <a:gd name="connsiteX1075" fmla="*/ 140164 w 1322970"/>
                    <a:gd name="connsiteY1075" fmla="*/ 298786 h 682446"/>
                    <a:gd name="connsiteX1076" fmla="*/ 159495 w 1322970"/>
                    <a:gd name="connsiteY1076" fmla="*/ 322949 h 682446"/>
                    <a:gd name="connsiteX1077" fmla="*/ 175200 w 1322970"/>
                    <a:gd name="connsiteY1077" fmla="*/ 336238 h 682446"/>
                    <a:gd name="connsiteX1078" fmla="*/ 155870 w 1322970"/>
                    <a:gd name="connsiteY1078" fmla="*/ 325365 h 682446"/>
                    <a:gd name="connsiteX1079" fmla="*/ 128083 w 1322970"/>
                    <a:gd name="connsiteY1079" fmla="*/ 297578 h 682446"/>
                    <a:gd name="connsiteX1080" fmla="*/ 99088 w 1322970"/>
                    <a:gd name="connsiteY1080" fmla="*/ 225091 h 682446"/>
                    <a:gd name="connsiteX1081" fmla="*/ 102713 w 1322970"/>
                    <a:gd name="connsiteY1081" fmla="*/ 228715 h 682446"/>
                    <a:gd name="connsiteX1082" fmla="*/ 101505 w 1322970"/>
                    <a:gd name="connsiteY1082" fmla="*/ 229923 h 682446"/>
                    <a:gd name="connsiteX1083" fmla="*/ 130499 w 1322970"/>
                    <a:gd name="connsiteY1083" fmla="*/ 280665 h 682446"/>
                    <a:gd name="connsiteX1084" fmla="*/ 132916 w 1322970"/>
                    <a:gd name="connsiteY1084" fmla="*/ 279456 h 682446"/>
                    <a:gd name="connsiteX1085" fmla="*/ 105129 w 1322970"/>
                    <a:gd name="connsiteY1085" fmla="*/ 229923 h 682446"/>
                    <a:gd name="connsiteX1086" fmla="*/ 105129 w 1322970"/>
                    <a:gd name="connsiteY1086" fmla="*/ 229923 h 682446"/>
                    <a:gd name="connsiteX1087" fmla="*/ 117210 w 1322970"/>
                    <a:gd name="connsiteY1087" fmla="*/ 234756 h 682446"/>
                    <a:gd name="connsiteX1088" fmla="*/ 154662 w 1322970"/>
                    <a:gd name="connsiteY1088" fmla="*/ 251669 h 682446"/>
                    <a:gd name="connsiteX1089" fmla="*/ 173992 w 1322970"/>
                    <a:gd name="connsiteY1089" fmla="*/ 291538 h 682446"/>
                    <a:gd name="connsiteX1090" fmla="*/ 173992 w 1322970"/>
                    <a:gd name="connsiteY1090" fmla="*/ 291538 h 682446"/>
                    <a:gd name="connsiteX1091" fmla="*/ 199362 w 1322970"/>
                    <a:gd name="connsiteY1091" fmla="*/ 248045 h 682446"/>
                    <a:gd name="connsiteX1092" fmla="*/ 199362 w 1322970"/>
                    <a:gd name="connsiteY1092" fmla="*/ 254086 h 682446"/>
                    <a:gd name="connsiteX1093" fmla="*/ 198155 w 1322970"/>
                    <a:gd name="connsiteY1093" fmla="*/ 285497 h 682446"/>
                    <a:gd name="connsiteX1094" fmla="*/ 187281 w 1322970"/>
                    <a:gd name="connsiteY1094" fmla="*/ 318116 h 682446"/>
                    <a:gd name="connsiteX1095" fmla="*/ 186073 w 1322970"/>
                    <a:gd name="connsiteY1095" fmla="*/ 315700 h 682446"/>
                    <a:gd name="connsiteX1096" fmla="*/ 184865 w 1322970"/>
                    <a:gd name="connsiteY1096" fmla="*/ 312075 h 682446"/>
                    <a:gd name="connsiteX1097" fmla="*/ 189698 w 1322970"/>
                    <a:gd name="connsiteY1097" fmla="*/ 274624 h 682446"/>
                    <a:gd name="connsiteX1098" fmla="*/ 199362 w 1322970"/>
                    <a:gd name="connsiteY1098" fmla="*/ 248045 h 682446"/>
                    <a:gd name="connsiteX1099" fmla="*/ 263393 w 1322970"/>
                    <a:gd name="connsiteY1099" fmla="*/ 187639 h 682446"/>
                    <a:gd name="connsiteX1100" fmla="*/ 262185 w 1322970"/>
                    <a:gd name="connsiteY1100" fmla="*/ 188847 h 682446"/>
                    <a:gd name="connsiteX1101" fmla="*/ 267017 w 1322970"/>
                    <a:gd name="connsiteY1101" fmla="*/ 181598 h 682446"/>
                    <a:gd name="connsiteX1102" fmla="*/ 267017 w 1322970"/>
                    <a:gd name="connsiteY1102" fmla="*/ 182807 h 682446"/>
                    <a:gd name="connsiteX1103" fmla="*/ 267017 w 1322970"/>
                    <a:gd name="connsiteY1103" fmla="*/ 186431 h 682446"/>
                    <a:gd name="connsiteX1104" fmla="*/ 267017 w 1322970"/>
                    <a:gd name="connsiteY1104" fmla="*/ 186431 h 682446"/>
                    <a:gd name="connsiteX1105" fmla="*/ 263393 w 1322970"/>
                    <a:gd name="connsiteY1105" fmla="*/ 187639 h 682446"/>
                    <a:gd name="connsiteX1106" fmla="*/ 263393 w 1322970"/>
                    <a:gd name="connsiteY1106" fmla="*/ 187639 h 682446"/>
                    <a:gd name="connsiteX1107" fmla="*/ 263393 w 1322970"/>
                    <a:gd name="connsiteY1107" fmla="*/ 187639 h 682446"/>
                    <a:gd name="connsiteX1108" fmla="*/ 248895 w 1322970"/>
                    <a:gd name="connsiteY1108" fmla="*/ 198512 h 682446"/>
                    <a:gd name="connsiteX1109" fmla="*/ 248895 w 1322970"/>
                    <a:gd name="connsiteY1109" fmla="*/ 198512 h 682446"/>
                    <a:gd name="connsiteX1110" fmla="*/ 258561 w 1322970"/>
                    <a:gd name="connsiteY1110" fmla="*/ 191263 h 682446"/>
                    <a:gd name="connsiteX1111" fmla="*/ 251312 w 1322970"/>
                    <a:gd name="connsiteY1111" fmla="*/ 205761 h 682446"/>
                    <a:gd name="connsiteX1112" fmla="*/ 228358 w 1322970"/>
                    <a:gd name="connsiteY1112" fmla="*/ 240796 h 682446"/>
                    <a:gd name="connsiteX1113" fmla="*/ 210236 w 1322970"/>
                    <a:gd name="connsiteY1113" fmla="*/ 270999 h 682446"/>
                    <a:gd name="connsiteX1114" fmla="*/ 201779 w 1322970"/>
                    <a:gd name="connsiteY1114" fmla="*/ 286705 h 682446"/>
                    <a:gd name="connsiteX1115" fmla="*/ 201779 w 1322970"/>
                    <a:gd name="connsiteY1115" fmla="*/ 284289 h 682446"/>
                    <a:gd name="connsiteX1116" fmla="*/ 201779 w 1322970"/>
                    <a:gd name="connsiteY1116" fmla="*/ 279456 h 682446"/>
                    <a:gd name="connsiteX1117" fmla="*/ 205403 w 1322970"/>
                    <a:gd name="connsiteY1117" fmla="*/ 273416 h 682446"/>
                    <a:gd name="connsiteX1118" fmla="*/ 211444 w 1322970"/>
                    <a:gd name="connsiteY1118" fmla="*/ 264959 h 682446"/>
                    <a:gd name="connsiteX1119" fmla="*/ 210236 w 1322970"/>
                    <a:gd name="connsiteY1119" fmla="*/ 263751 h 682446"/>
                    <a:gd name="connsiteX1120" fmla="*/ 202987 w 1322970"/>
                    <a:gd name="connsiteY1120" fmla="*/ 273416 h 682446"/>
                    <a:gd name="connsiteX1121" fmla="*/ 202987 w 1322970"/>
                    <a:gd name="connsiteY1121" fmla="*/ 270999 h 682446"/>
                    <a:gd name="connsiteX1122" fmla="*/ 206611 w 1322970"/>
                    <a:gd name="connsiteY1122" fmla="*/ 264959 h 682446"/>
                    <a:gd name="connsiteX1123" fmla="*/ 210236 w 1322970"/>
                    <a:gd name="connsiteY1123" fmla="*/ 257710 h 682446"/>
                    <a:gd name="connsiteX1124" fmla="*/ 209027 w 1322970"/>
                    <a:gd name="connsiteY1124" fmla="*/ 257710 h 682446"/>
                    <a:gd name="connsiteX1125" fmla="*/ 202987 w 1322970"/>
                    <a:gd name="connsiteY1125" fmla="*/ 264959 h 682446"/>
                    <a:gd name="connsiteX1126" fmla="*/ 201779 w 1322970"/>
                    <a:gd name="connsiteY1126" fmla="*/ 267375 h 682446"/>
                    <a:gd name="connsiteX1127" fmla="*/ 201779 w 1322970"/>
                    <a:gd name="connsiteY1127" fmla="*/ 266167 h 682446"/>
                    <a:gd name="connsiteX1128" fmla="*/ 201779 w 1322970"/>
                    <a:gd name="connsiteY1128" fmla="*/ 262543 h 682446"/>
                    <a:gd name="connsiteX1129" fmla="*/ 205403 w 1322970"/>
                    <a:gd name="connsiteY1129" fmla="*/ 258918 h 682446"/>
                    <a:gd name="connsiteX1130" fmla="*/ 206611 w 1322970"/>
                    <a:gd name="connsiteY1130" fmla="*/ 255294 h 682446"/>
                    <a:gd name="connsiteX1131" fmla="*/ 201779 w 1322970"/>
                    <a:gd name="connsiteY1131" fmla="*/ 256502 h 682446"/>
                    <a:gd name="connsiteX1132" fmla="*/ 201779 w 1322970"/>
                    <a:gd name="connsiteY1132" fmla="*/ 257710 h 682446"/>
                    <a:gd name="connsiteX1133" fmla="*/ 205403 w 1322970"/>
                    <a:gd name="connsiteY1133" fmla="*/ 238380 h 682446"/>
                    <a:gd name="connsiteX1134" fmla="*/ 205403 w 1322970"/>
                    <a:gd name="connsiteY1134" fmla="*/ 237172 h 682446"/>
                    <a:gd name="connsiteX1135" fmla="*/ 205403 w 1322970"/>
                    <a:gd name="connsiteY1135" fmla="*/ 237172 h 682446"/>
                    <a:gd name="connsiteX1136" fmla="*/ 205403 w 1322970"/>
                    <a:gd name="connsiteY1136" fmla="*/ 237172 h 682446"/>
                    <a:gd name="connsiteX1137" fmla="*/ 205403 w 1322970"/>
                    <a:gd name="connsiteY1137" fmla="*/ 237172 h 682446"/>
                    <a:gd name="connsiteX1138" fmla="*/ 234398 w 1322970"/>
                    <a:gd name="connsiteY1138" fmla="*/ 194888 h 682446"/>
                    <a:gd name="connsiteX1139" fmla="*/ 256144 w 1322970"/>
                    <a:gd name="connsiteY1139" fmla="*/ 182807 h 682446"/>
                    <a:gd name="connsiteX1140" fmla="*/ 231982 w 1322970"/>
                    <a:gd name="connsiteY1140" fmla="*/ 199720 h 682446"/>
                    <a:gd name="connsiteX1141" fmla="*/ 233190 w 1322970"/>
                    <a:gd name="connsiteY1141" fmla="*/ 200928 h 682446"/>
                    <a:gd name="connsiteX1142" fmla="*/ 253728 w 1322970"/>
                    <a:gd name="connsiteY1142" fmla="*/ 187639 h 682446"/>
                    <a:gd name="connsiteX1143" fmla="*/ 242855 w 1322970"/>
                    <a:gd name="connsiteY1143" fmla="*/ 198512 h 682446"/>
                    <a:gd name="connsiteX1144" fmla="*/ 244063 w 1322970"/>
                    <a:gd name="connsiteY1144" fmla="*/ 199720 h 682446"/>
                    <a:gd name="connsiteX1145" fmla="*/ 257352 w 1322970"/>
                    <a:gd name="connsiteY1145" fmla="*/ 188847 h 682446"/>
                    <a:gd name="connsiteX1146" fmla="*/ 256144 w 1322970"/>
                    <a:gd name="connsiteY1146" fmla="*/ 190055 h 682446"/>
                    <a:gd name="connsiteX1147" fmla="*/ 248895 w 1322970"/>
                    <a:gd name="connsiteY1147" fmla="*/ 198512 h 682446"/>
                    <a:gd name="connsiteX1148" fmla="*/ 248895 w 1322970"/>
                    <a:gd name="connsiteY1148" fmla="*/ 198512 h 682446"/>
                    <a:gd name="connsiteX1149" fmla="*/ 260976 w 1322970"/>
                    <a:gd name="connsiteY1149" fmla="*/ 197304 h 682446"/>
                    <a:gd name="connsiteX1150" fmla="*/ 257352 w 1322970"/>
                    <a:gd name="connsiteY1150" fmla="*/ 200928 h 682446"/>
                    <a:gd name="connsiteX1151" fmla="*/ 260976 w 1322970"/>
                    <a:gd name="connsiteY1151" fmla="*/ 193680 h 682446"/>
                    <a:gd name="connsiteX1152" fmla="*/ 262185 w 1322970"/>
                    <a:gd name="connsiteY1152" fmla="*/ 193680 h 682446"/>
                    <a:gd name="connsiteX1153" fmla="*/ 267017 w 1322970"/>
                    <a:gd name="connsiteY1153" fmla="*/ 190055 h 682446"/>
                    <a:gd name="connsiteX1154" fmla="*/ 267017 w 1322970"/>
                    <a:gd name="connsiteY1154" fmla="*/ 192471 h 682446"/>
                    <a:gd name="connsiteX1155" fmla="*/ 260976 w 1322970"/>
                    <a:gd name="connsiteY1155" fmla="*/ 197304 h 682446"/>
                    <a:gd name="connsiteX1156" fmla="*/ 263393 w 1322970"/>
                    <a:gd name="connsiteY1156" fmla="*/ 199720 h 682446"/>
                    <a:gd name="connsiteX1157" fmla="*/ 251312 w 1322970"/>
                    <a:gd name="connsiteY1157" fmla="*/ 210593 h 682446"/>
                    <a:gd name="connsiteX1158" fmla="*/ 256144 w 1322970"/>
                    <a:gd name="connsiteY1158" fmla="*/ 202137 h 682446"/>
                    <a:gd name="connsiteX1159" fmla="*/ 257352 w 1322970"/>
                    <a:gd name="connsiteY1159" fmla="*/ 202137 h 682446"/>
                    <a:gd name="connsiteX1160" fmla="*/ 263393 w 1322970"/>
                    <a:gd name="connsiteY1160" fmla="*/ 199720 h 682446"/>
                    <a:gd name="connsiteX1161" fmla="*/ 265809 w 1322970"/>
                    <a:gd name="connsiteY1161" fmla="*/ 196096 h 682446"/>
                    <a:gd name="connsiteX1162" fmla="*/ 265809 w 1322970"/>
                    <a:gd name="connsiteY1162" fmla="*/ 198512 h 682446"/>
                    <a:gd name="connsiteX1163" fmla="*/ 263393 w 1322970"/>
                    <a:gd name="connsiteY1163" fmla="*/ 199720 h 682446"/>
                    <a:gd name="connsiteX1164" fmla="*/ 263393 w 1322970"/>
                    <a:gd name="connsiteY1164" fmla="*/ 199720 h 682446"/>
                    <a:gd name="connsiteX1165" fmla="*/ 207819 w 1322970"/>
                    <a:gd name="connsiteY1165" fmla="*/ 326573 h 682446"/>
                    <a:gd name="connsiteX1166" fmla="*/ 196946 w 1322970"/>
                    <a:gd name="connsiteY1166" fmla="*/ 342279 h 682446"/>
                    <a:gd name="connsiteX1167" fmla="*/ 207819 w 1322970"/>
                    <a:gd name="connsiteY1167" fmla="*/ 326573 h 682446"/>
                    <a:gd name="connsiteX1168" fmla="*/ 218692 w 1322970"/>
                    <a:gd name="connsiteY1168" fmla="*/ 308451 h 682446"/>
                    <a:gd name="connsiteX1169" fmla="*/ 217484 w 1322970"/>
                    <a:gd name="connsiteY1169" fmla="*/ 307243 h 682446"/>
                    <a:gd name="connsiteX1170" fmla="*/ 206611 w 1322970"/>
                    <a:gd name="connsiteY1170" fmla="*/ 320532 h 682446"/>
                    <a:gd name="connsiteX1171" fmla="*/ 204195 w 1322970"/>
                    <a:gd name="connsiteY1171" fmla="*/ 325365 h 682446"/>
                    <a:gd name="connsiteX1172" fmla="*/ 204195 w 1322970"/>
                    <a:gd name="connsiteY1172" fmla="*/ 324157 h 682446"/>
                    <a:gd name="connsiteX1173" fmla="*/ 221108 w 1322970"/>
                    <a:gd name="connsiteY1173" fmla="*/ 298786 h 682446"/>
                    <a:gd name="connsiteX1174" fmla="*/ 219901 w 1322970"/>
                    <a:gd name="connsiteY1174" fmla="*/ 297578 h 682446"/>
                    <a:gd name="connsiteX1175" fmla="*/ 210236 w 1322970"/>
                    <a:gd name="connsiteY1175" fmla="*/ 308451 h 682446"/>
                    <a:gd name="connsiteX1176" fmla="*/ 210236 w 1322970"/>
                    <a:gd name="connsiteY1176" fmla="*/ 308451 h 682446"/>
                    <a:gd name="connsiteX1177" fmla="*/ 217484 w 1322970"/>
                    <a:gd name="connsiteY1177" fmla="*/ 296370 h 682446"/>
                    <a:gd name="connsiteX1178" fmla="*/ 216276 w 1322970"/>
                    <a:gd name="connsiteY1178" fmla="*/ 295162 h 682446"/>
                    <a:gd name="connsiteX1179" fmla="*/ 206611 w 1322970"/>
                    <a:gd name="connsiteY1179" fmla="*/ 306035 h 682446"/>
                    <a:gd name="connsiteX1180" fmla="*/ 202987 w 1322970"/>
                    <a:gd name="connsiteY1180" fmla="*/ 310868 h 682446"/>
                    <a:gd name="connsiteX1181" fmla="*/ 204195 w 1322970"/>
                    <a:gd name="connsiteY1181" fmla="*/ 308451 h 682446"/>
                    <a:gd name="connsiteX1182" fmla="*/ 230773 w 1322970"/>
                    <a:gd name="connsiteY1182" fmla="*/ 280665 h 682446"/>
                    <a:gd name="connsiteX1183" fmla="*/ 228358 w 1322970"/>
                    <a:gd name="connsiteY1183" fmla="*/ 278248 h 682446"/>
                    <a:gd name="connsiteX1184" fmla="*/ 207819 w 1322970"/>
                    <a:gd name="connsiteY1184" fmla="*/ 296370 h 682446"/>
                    <a:gd name="connsiteX1185" fmla="*/ 222317 w 1322970"/>
                    <a:gd name="connsiteY1185" fmla="*/ 279456 h 682446"/>
                    <a:gd name="connsiteX1186" fmla="*/ 229565 w 1322970"/>
                    <a:gd name="connsiteY1186" fmla="*/ 273416 h 682446"/>
                    <a:gd name="connsiteX1187" fmla="*/ 240439 w 1322970"/>
                    <a:gd name="connsiteY1187" fmla="*/ 264959 h 682446"/>
                    <a:gd name="connsiteX1188" fmla="*/ 239230 w 1322970"/>
                    <a:gd name="connsiteY1188" fmla="*/ 262543 h 682446"/>
                    <a:gd name="connsiteX1189" fmla="*/ 210236 w 1322970"/>
                    <a:gd name="connsiteY1189" fmla="*/ 287913 h 682446"/>
                    <a:gd name="connsiteX1190" fmla="*/ 234398 w 1322970"/>
                    <a:gd name="connsiteY1190" fmla="*/ 261335 h 682446"/>
                    <a:gd name="connsiteX1191" fmla="*/ 231982 w 1322970"/>
                    <a:gd name="connsiteY1191" fmla="*/ 258918 h 682446"/>
                    <a:gd name="connsiteX1192" fmla="*/ 196946 w 1322970"/>
                    <a:gd name="connsiteY1192" fmla="*/ 299994 h 682446"/>
                    <a:gd name="connsiteX1193" fmla="*/ 202987 w 1322970"/>
                    <a:gd name="connsiteY1193" fmla="*/ 289121 h 682446"/>
                    <a:gd name="connsiteX1194" fmla="*/ 215068 w 1322970"/>
                    <a:gd name="connsiteY1194" fmla="*/ 270999 h 682446"/>
                    <a:gd name="connsiteX1195" fmla="*/ 235606 w 1322970"/>
                    <a:gd name="connsiteY1195" fmla="*/ 251669 h 682446"/>
                    <a:gd name="connsiteX1196" fmla="*/ 234398 w 1322970"/>
                    <a:gd name="connsiteY1196" fmla="*/ 250461 h 682446"/>
                    <a:gd name="connsiteX1197" fmla="*/ 205403 w 1322970"/>
                    <a:gd name="connsiteY1197" fmla="*/ 277040 h 682446"/>
                    <a:gd name="connsiteX1198" fmla="*/ 209027 w 1322970"/>
                    <a:gd name="connsiteY1198" fmla="*/ 270999 h 682446"/>
                    <a:gd name="connsiteX1199" fmla="*/ 224733 w 1322970"/>
                    <a:gd name="connsiteY1199" fmla="*/ 254086 h 682446"/>
                    <a:gd name="connsiteX1200" fmla="*/ 248895 w 1322970"/>
                    <a:gd name="connsiteY1200" fmla="*/ 234756 h 682446"/>
                    <a:gd name="connsiteX1201" fmla="*/ 247687 w 1322970"/>
                    <a:gd name="connsiteY1201" fmla="*/ 233547 h 682446"/>
                    <a:gd name="connsiteX1202" fmla="*/ 224733 w 1322970"/>
                    <a:gd name="connsiteY1202" fmla="*/ 251669 h 682446"/>
                    <a:gd name="connsiteX1203" fmla="*/ 215068 w 1322970"/>
                    <a:gd name="connsiteY1203" fmla="*/ 261335 h 682446"/>
                    <a:gd name="connsiteX1204" fmla="*/ 215068 w 1322970"/>
                    <a:gd name="connsiteY1204" fmla="*/ 260126 h 682446"/>
                    <a:gd name="connsiteX1205" fmla="*/ 215068 w 1322970"/>
                    <a:gd name="connsiteY1205" fmla="*/ 260126 h 682446"/>
                    <a:gd name="connsiteX1206" fmla="*/ 231982 w 1322970"/>
                    <a:gd name="connsiteY1206" fmla="*/ 240796 h 682446"/>
                    <a:gd name="connsiteX1207" fmla="*/ 248895 w 1322970"/>
                    <a:gd name="connsiteY1207" fmla="*/ 225091 h 682446"/>
                    <a:gd name="connsiteX1208" fmla="*/ 247687 w 1322970"/>
                    <a:gd name="connsiteY1208" fmla="*/ 223883 h 682446"/>
                    <a:gd name="connsiteX1209" fmla="*/ 230773 w 1322970"/>
                    <a:gd name="connsiteY1209" fmla="*/ 238380 h 682446"/>
                    <a:gd name="connsiteX1210" fmla="*/ 230773 w 1322970"/>
                    <a:gd name="connsiteY1210" fmla="*/ 238380 h 682446"/>
                    <a:gd name="connsiteX1211" fmla="*/ 259769 w 1322970"/>
                    <a:gd name="connsiteY1211" fmla="*/ 211801 h 682446"/>
                    <a:gd name="connsiteX1212" fmla="*/ 259769 w 1322970"/>
                    <a:gd name="connsiteY1212" fmla="*/ 211801 h 682446"/>
                    <a:gd name="connsiteX1213" fmla="*/ 259769 w 1322970"/>
                    <a:gd name="connsiteY1213" fmla="*/ 211801 h 682446"/>
                    <a:gd name="connsiteX1214" fmla="*/ 259769 w 1322970"/>
                    <a:gd name="connsiteY1214" fmla="*/ 211801 h 682446"/>
                    <a:gd name="connsiteX1215" fmla="*/ 259769 w 1322970"/>
                    <a:gd name="connsiteY1215" fmla="*/ 209385 h 682446"/>
                    <a:gd name="connsiteX1216" fmla="*/ 259769 w 1322970"/>
                    <a:gd name="connsiteY1216" fmla="*/ 209385 h 682446"/>
                    <a:gd name="connsiteX1217" fmla="*/ 258561 w 1322970"/>
                    <a:gd name="connsiteY1217" fmla="*/ 210593 h 682446"/>
                    <a:gd name="connsiteX1218" fmla="*/ 236814 w 1322970"/>
                    <a:gd name="connsiteY1218" fmla="*/ 231131 h 682446"/>
                    <a:gd name="connsiteX1219" fmla="*/ 245271 w 1322970"/>
                    <a:gd name="connsiteY1219" fmla="*/ 217842 h 682446"/>
                    <a:gd name="connsiteX1220" fmla="*/ 263393 w 1322970"/>
                    <a:gd name="connsiteY1220" fmla="*/ 202137 h 682446"/>
                    <a:gd name="connsiteX1221" fmla="*/ 264601 w 1322970"/>
                    <a:gd name="connsiteY1221" fmla="*/ 200928 h 682446"/>
                    <a:gd name="connsiteX1222" fmla="*/ 264601 w 1322970"/>
                    <a:gd name="connsiteY1222" fmla="*/ 200928 h 682446"/>
                    <a:gd name="connsiteX1223" fmla="*/ 265809 w 1322970"/>
                    <a:gd name="connsiteY1223" fmla="*/ 225091 h 682446"/>
                    <a:gd name="connsiteX1224" fmla="*/ 242855 w 1322970"/>
                    <a:gd name="connsiteY1224" fmla="*/ 266167 h 682446"/>
                    <a:gd name="connsiteX1225" fmla="*/ 235606 w 1322970"/>
                    <a:gd name="connsiteY1225" fmla="*/ 280665 h 682446"/>
                    <a:gd name="connsiteX1226" fmla="*/ 221108 w 1322970"/>
                    <a:gd name="connsiteY1226" fmla="*/ 304827 h 682446"/>
                    <a:gd name="connsiteX1227" fmla="*/ 207819 w 1322970"/>
                    <a:gd name="connsiteY1227" fmla="*/ 326573 h 682446"/>
                    <a:gd name="connsiteX1228" fmla="*/ 207819 w 1322970"/>
                    <a:gd name="connsiteY1228" fmla="*/ 326573 h 682446"/>
                    <a:gd name="connsiteX1229" fmla="*/ 241647 w 1322970"/>
                    <a:gd name="connsiteY1229" fmla="*/ 345903 h 682446"/>
                    <a:gd name="connsiteX1230" fmla="*/ 227149 w 1322970"/>
                    <a:gd name="connsiteY1230" fmla="*/ 359193 h 682446"/>
                    <a:gd name="connsiteX1231" fmla="*/ 223525 w 1322970"/>
                    <a:gd name="connsiteY1231" fmla="*/ 383355 h 682446"/>
                    <a:gd name="connsiteX1232" fmla="*/ 225941 w 1322970"/>
                    <a:gd name="connsiteY1232" fmla="*/ 391812 h 682446"/>
                    <a:gd name="connsiteX1233" fmla="*/ 186073 w 1322970"/>
                    <a:gd name="connsiteY1233" fmla="*/ 373690 h 682446"/>
                    <a:gd name="connsiteX1234" fmla="*/ 186073 w 1322970"/>
                    <a:gd name="connsiteY1234" fmla="*/ 372482 h 682446"/>
                    <a:gd name="connsiteX1235" fmla="*/ 186073 w 1322970"/>
                    <a:gd name="connsiteY1235" fmla="*/ 372482 h 682446"/>
                    <a:gd name="connsiteX1236" fmla="*/ 194530 w 1322970"/>
                    <a:gd name="connsiteY1236" fmla="*/ 376106 h 682446"/>
                    <a:gd name="connsiteX1237" fmla="*/ 202987 w 1322970"/>
                    <a:gd name="connsiteY1237" fmla="*/ 382147 h 682446"/>
                    <a:gd name="connsiteX1238" fmla="*/ 205403 w 1322970"/>
                    <a:gd name="connsiteY1238" fmla="*/ 379730 h 682446"/>
                    <a:gd name="connsiteX1239" fmla="*/ 200570 w 1322970"/>
                    <a:gd name="connsiteY1239" fmla="*/ 374898 h 682446"/>
                    <a:gd name="connsiteX1240" fmla="*/ 195738 w 1322970"/>
                    <a:gd name="connsiteY1240" fmla="*/ 370066 h 682446"/>
                    <a:gd name="connsiteX1241" fmla="*/ 192114 w 1322970"/>
                    <a:gd name="connsiteY1241" fmla="*/ 367649 h 682446"/>
                    <a:gd name="connsiteX1242" fmla="*/ 201779 w 1322970"/>
                    <a:gd name="connsiteY1242" fmla="*/ 371274 h 682446"/>
                    <a:gd name="connsiteX1243" fmla="*/ 215068 w 1322970"/>
                    <a:gd name="connsiteY1243" fmla="*/ 374898 h 682446"/>
                    <a:gd name="connsiteX1244" fmla="*/ 216276 w 1322970"/>
                    <a:gd name="connsiteY1244" fmla="*/ 373690 h 682446"/>
                    <a:gd name="connsiteX1245" fmla="*/ 200570 w 1322970"/>
                    <a:gd name="connsiteY1245" fmla="*/ 366441 h 682446"/>
                    <a:gd name="connsiteX1246" fmla="*/ 195738 w 1322970"/>
                    <a:gd name="connsiteY1246" fmla="*/ 364025 h 682446"/>
                    <a:gd name="connsiteX1247" fmla="*/ 204195 w 1322970"/>
                    <a:gd name="connsiteY1247" fmla="*/ 364025 h 682446"/>
                    <a:gd name="connsiteX1248" fmla="*/ 205403 w 1322970"/>
                    <a:gd name="connsiteY1248" fmla="*/ 362817 h 682446"/>
                    <a:gd name="connsiteX1249" fmla="*/ 196946 w 1322970"/>
                    <a:gd name="connsiteY1249" fmla="*/ 360400 h 682446"/>
                    <a:gd name="connsiteX1250" fmla="*/ 190905 w 1322970"/>
                    <a:gd name="connsiteY1250" fmla="*/ 360400 h 682446"/>
                    <a:gd name="connsiteX1251" fmla="*/ 190905 w 1322970"/>
                    <a:gd name="connsiteY1251" fmla="*/ 360400 h 682446"/>
                    <a:gd name="connsiteX1252" fmla="*/ 198155 w 1322970"/>
                    <a:gd name="connsiteY1252" fmla="*/ 357984 h 682446"/>
                    <a:gd name="connsiteX1253" fmla="*/ 198155 w 1322970"/>
                    <a:gd name="connsiteY1253" fmla="*/ 355568 h 682446"/>
                    <a:gd name="connsiteX1254" fmla="*/ 189698 w 1322970"/>
                    <a:gd name="connsiteY1254" fmla="*/ 355568 h 682446"/>
                    <a:gd name="connsiteX1255" fmla="*/ 189698 w 1322970"/>
                    <a:gd name="connsiteY1255" fmla="*/ 355568 h 682446"/>
                    <a:gd name="connsiteX1256" fmla="*/ 195738 w 1322970"/>
                    <a:gd name="connsiteY1256" fmla="*/ 351944 h 682446"/>
                    <a:gd name="connsiteX1257" fmla="*/ 201779 w 1322970"/>
                    <a:gd name="connsiteY1257" fmla="*/ 348319 h 682446"/>
                    <a:gd name="connsiteX1258" fmla="*/ 201779 w 1322970"/>
                    <a:gd name="connsiteY1258" fmla="*/ 347111 h 682446"/>
                    <a:gd name="connsiteX1259" fmla="*/ 195738 w 1322970"/>
                    <a:gd name="connsiteY1259" fmla="*/ 348319 h 682446"/>
                    <a:gd name="connsiteX1260" fmla="*/ 193322 w 1322970"/>
                    <a:gd name="connsiteY1260" fmla="*/ 349527 h 682446"/>
                    <a:gd name="connsiteX1261" fmla="*/ 195738 w 1322970"/>
                    <a:gd name="connsiteY1261" fmla="*/ 347111 h 682446"/>
                    <a:gd name="connsiteX1262" fmla="*/ 195738 w 1322970"/>
                    <a:gd name="connsiteY1262" fmla="*/ 347111 h 682446"/>
                    <a:gd name="connsiteX1263" fmla="*/ 195738 w 1322970"/>
                    <a:gd name="connsiteY1263" fmla="*/ 347111 h 682446"/>
                    <a:gd name="connsiteX1264" fmla="*/ 206611 w 1322970"/>
                    <a:gd name="connsiteY1264" fmla="*/ 339862 h 682446"/>
                    <a:gd name="connsiteX1265" fmla="*/ 217484 w 1322970"/>
                    <a:gd name="connsiteY1265" fmla="*/ 332614 h 682446"/>
                    <a:gd name="connsiteX1266" fmla="*/ 231982 w 1322970"/>
                    <a:gd name="connsiteY1266" fmla="*/ 326573 h 682446"/>
                    <a:gd name="connsiteX1267" fmla="*/ 242855 w 1322970"/>
                    <a:gd name="connsiteY1267" fmla="*/ 325365 h 682446"/>
                    <a:gd name="connsiteX1268" fmla="*/ 250104 w 1322970"/>
                    <a:gd name="connsiteY1268" fmla="*/ 330197 h 682446"/>
                    <a:gd name="connsiteX1269" fmla="*/ 241647 w 1322970"/>
                    <a:gd name="connsiteY1269" fmla="*/ 345903 h 682446"/>
                    <a:gd name="connsiteX1270" fmla="*/ 241647 w 1322970"/>
                    <a:gd name="connsiteY1270" fmla="*/ 345903 h 682446"/>
                    <a:gd name="connsiteX1271" fmla="*/ 287555 w 1322970"/>
                    <a:gd name="connsiteY1271" fmla="*/ 380939 h 682446"/>
                    <a:gd name="connsiteX1272" fmla="*/ 287555 w 1322970"/>
                    <a:gd name="connsiteY1272" fmla="*/ 383355 h 682446"/>
                    <a:gd name="connsiteX1273" fmla="*/ 286347 w 1322970"/>
                    <a:gd name="connsiteY1273" fmla="*/ 380939 h 682446"/>
                    <a:gd name="connsiteX1274" fmla="*/ 268226 w 1322970"/>
                    <a:gd name="connsiteY1274" fmla="*/ 365233 h 682446"/>
                    <a:gd name="connsiteX1275" fmla="*/ 240439 w 1322970"/>
                    <a:gd name="connsiteY1275" fmla="*/ 353152 h 682446"/>
                    <a:gd name="connsiteX1276" fmla="*/ 241647 w 1322970"/>
                    <a:gd name="connsiteY1276" fmla="*/ 351944 h 682446"/>
                    <a:gd name="connsiteX1277" fmla="*/ 241647 w 1322970"/>
                    <a:gd name="connsiteY1277" fmla="*/ 351944 h 682446"/>
                    <a:gd name="connsiteX1278" fmla="*/ 269433 w 1322970"/>
                    <a:gd name="connsiteY1278" fmla="*/ 361609 h 682446"/>
                    <a:gd name="connsiteX1279" fmla="*/ 285139 w 1322970"/>
                    <a:gd name="connsiteY1279" fmla="*/ 373690 h 682446"/>
                    <a:gd name="connsiteX1280" fmla="*/ 287555 w 1322970"/>
                    <a:gd name="connsiteY1280" fmla="*/ 380939 h 682446"/>
                    <a:gd name="connsiteX1281" fmla="*/ 287555 w 1322970"/>
                    <a:gd name="connsiteY1281" fmla="*/ 380939 h 682446"/>
                    <a:gd name="connsiteX1282" fmla="*/ 466357 w 1322970"/>
                    <a:gd name="connsiteY1282" fmla="*/ 377314 h 682446"/>
                    <a:gd name="connsiteX1283" fmla="*/ 536429 w 1322970"/>
                    <a:gd name="connsiteY1283" fmla="*/ 359193 h 682446"/>
                    <a:gd name="connsiteX1284" fmla="*/ 536429 w 1322970"/>
                    <a:gd name="connsiteY1284" fmla="*/ 361609 h 682446"/>
                    <a:gd name="connsiteX1285" fmla="*/ 517099 w 1322970"/>
                    <a:gd name="connsiteY1285" fmla="*/ 367649 h 682446"/>
                    <a:gd name="connsiteX1286" fmla="*/ 491728 w 1322970"/>
                    <a:gd name="connsiteY1286" fmla="*/ 374898 h 682446"/>
                    <a:gd name="connsiteX1287" fmla="*/ 491728 w 1322970"/>
                    <a:gd name="connsiteY1287" fmla="*/ 377314 h 682446"/>
                    <a:gd name="connsiteX1288" fmla="*/ 535220 w 1322970"/>
                    <a:gd name="connsiteY1288" fmla="*/ 366441 h 682446"/>
                    <a:gd name="connsiteX1289" fmla="*/ 535220 w 1322970"/>
                    <a:gd name="connsiteY1289" fmla="*/ 367649 h 682446"/>
                    <a:gd name="connsiteX1290" fmla="*/ 503809 w 1322970"/>
                    <a:gd name="connsiteY1290" fmla="*/ 377314 h 682446"/>
                    <a:gd name="connsiteX1291" fmla="*/ 503809 w 1322970"/>
                    <a:gd name="connsiteY1291" fmla="*/ 379730 h 682446"/>
                    <a:gd name="connsiteX1292" fmla="*/ 534013 w 1322970"/>
                    <a:gd name="connsiteY1292" fmla="*/ 371274 h 682446"/>
                    <a:gd name="connsiteX1293" fmla="*/ 534013 w 1322970"/>
                    <a:gd name="connsiteY1293" fmla="*/ 373690 h 682446"/>
                    <a:gd name="connsiteX1294" fmla="*/ 433739 w 1322970"/>
                    <a:gd name="connsiteY1294" fmla="*/ 396644 h 682446"/>
                    <a:gd name="connsiteX1295" fmla="*/ 428906 w 1322970"/>
                    <a:gd name="connsiteY1295" fmla="*/ 394228 h 682446"/>
                    <a:gd name="connsiteX1296" fmla="*/ 453068 w 1322970"/>
                    <a:gd name="connsiteY1296" fmla="*/ 389396 h 682446"/>
                    <a:gd name="connsiteX1297" fmla="*/ 453068 w 1322970"/>
                    <a:gd name="connsiteY1297" fmla="*/ 386979 h 682446"/>
                    <a:gd name="connsiteX1298" fmla="*/ 443403 w 1322970"/>
                    <a:gd name="connsiteY1298" fmla="*/ 388187 h 682446"/>
                    <a:gd name="connsiteX1299" fmla="*/ 485688 w 1322970"/>
                    <a:gd name="connsiteY1299" fmla="*/ 378522 h 682446"/>
                    <a:gd name="connsiteX1300" fmla="*/ 485688 w 1322970"/>
                    <a:gd name="connsiteY1300" fmla="*/ 376106 h 682446"/>
                    <a:gd name="connsiteX1301" fmla="*/ 397495 w 1322970"/>
                    <a:gd name="connsiteY1301" fmla="*/ 391812 h 682446"/>
                    <a:gd name="connsiteX1302" fmla="*/ 304469 w 1322970"/>
                    <a:gd name="connsiteY1302" fmla="*/ 393020 h 682446"/>
                    <a:gd name="connsiteX1303" fmla="*/ 303261 w 1322970"/>
                    <a:gd name="connsiteY1303" fmla="*/ 395436 h 682446"/>
                    <a:gd name="connsiteX1304" fmla="*/ 397495 w 1322970"/>
                    <a:gd name="connsiteY1304" fmla="*/ 394228 h 682446"/>
                    <a:gd name="connsiteX1305" fmla="*/ 396286 w 1322970"/>
                    <a:gd name="connsiteY1305" fmla="*/ 394228 h 682446"/>
                    <a:gd name="connsiteX1306" fmla="*/ 387829 w 1322970"/>
                    <a:gd name="connsiteY1306" fmla="*/ 395436 h 682446"/>
                    <a:gd name="connsiteX1307" fmla="*/ 327423 w 1322970"/>
                    <a:gd name="connsiteY1307" fmla="*/ 399060 h 682446"/>
                    <a:gd name="connsiteX1308" fmla="*/ 327423 w 1322970"/>
                    <a:gd name="connsiteY1308" fmla="*/ 400269 h 682446"/>
                    <a:gd name="connsiteX1309" fmla="*/ 387829 w 1322970"/>
                    <a:gd name="connsiteY1309" fmla="*/ 397852 h 682446"/>
                    <a:gd name="connsiteX1310" fmla="*/ 384205 w 1322970"/>
                    <a:gd name="connsiteY1310" fmla="*/ 401477 h 682446"/>
                    <a:gd name="connsiteX1311" fmla="*/ 282723 w 1322970"/>
                    <a:gd name="connsiteY1311" fmla="*/ 401477 h 682446"/>
                    <a:gd name="connsiteX1312" fmla="*/ 283931 w 1322970"/>
                    <a:gd name="connsiteY1312" fmla="*/ 400269 h 682446"/>
                    <a:gd name="connsiteX1313" fmla="*/ 289972 w 1322970"/>
                    <a:gd name="connsiteY1313" fmla="*/ 386979 h 682446"/>
                    <a:gd name="connsiteX1314" fmla="*/ 364875 w 1322970"/>
                    <a:gd name="connsiteY1314" fmla="*/ 393020 h 682446"/>
                    <a:gd name="connsiteX1315" fmla="*/ 466357 w 1322970"/>
                    <a:gd name="connsiteY1315" fmla="*/ 377314 h 682446"/>
                    <a:gd name="connsiteX1316" fmla="*/ 466357 w 1322970"/>
                    <a:gd name="connsiteY1316" fmla="*/ 377314 h 682446"/>
                    <a:gd name="connsiteX1317" fmla="*/ 598043 w 1322970"/>
                    <a:gd name="connsiteY1317" fmla="*/ 303619 h 682446"/>
                    <a:gd name="connsiteX1318" fmla="*/ 598043 w 1322970"/>
                    <a:gd name="connsiteY1318" fmla="*/ 303619 h 682446"/>
                    <a:gd name="connsiteX1319" fmla="*/ 600459 w 1322970"/>
                    <a:gd name="connsiteY1319" fmla="*/ 301202 h 682446"/>
                    <a:gd name="connsiteX1320" fmla="*/ 601667 w 1322970"/>
                    <a:gd name="connsiteY1320" fmla="*/ 299994 h 682446"/>
                    <a:gd name="connsiteX1321" fmla="*/ 605291 w 1322970"/>
                    <a:gd name="connsiteY1321" fmla="*/ 297578 h 682446"/>
                    <a:gd name="connsiteX1322" fmla="*/ 605291 w 1322970"/>
                    <a:gd name="connsiteY1322" fmla="*/ 297578 h 682446"/>
                    <a:gd name="connsiteX1323" fmla="*/ 608916 w 1322970"/>
                    <a:gd name="connsiteY1323" fmla="*/ 295162 h 682446"/>
                    <a:gd name="connsiteX1324" fmla="*/ 611332 w 1322970"/>
                    <a:gd name="connsiteY1324" fmla="*/ 293954 h 682446"/>
                    <a:gd name="connsiteX1325" fmla="*/ 612541 w 1322970"/>
                    <a:gd name="connsiteY1325" fmla="*/ 296370 h 682446"/>
                    <a:gd name="connsiteX1326" fmla="*/ 613748 w 1322970"/>
                    <a:gd name="connsiteY1326" fmla="*/ 299994 h 682446"/>
                    <a:gd name="connsiteX1327" fmla="*/ 613748 w 1322970"/>
                    <a:gd name="connsiteY1327" fmla="*/ 303619 h 682446"/>
                    <a:gd name="connsiteX1328" fmla="*/ 613748 w 1322970"/>
                    <a:gd name="connsiteY1328" fmla="*/ 304827 h 682446"/>
                    <a:gd name="connsiteX1329" fmla="*/ 613748 w 1322970"/>
                    <a:gd name="connsiteY1329" fmla="*/ 306035 h 682446"/>
                    <a:gd name="connsiteX1330" fmla="*/ 616165 w 1322970"/>
                    <a:gd name="connsiteY1330" fmla="*/ 306035 h 682446"/>
                    <a:gd name="connsiteX1331" fmla="*/ 616165 w 1322970"/>
                    <a:gd name="connsiteY1331" fmla="*/ 306035 h 682446"/>
                    <a:gd name="connsiteX1332" fmla="*/ 617373 w 1322970"/>
                    <a:gd name="connsiteY1332" fmla="*/ 308451 h 682446"/>
                    <a:gd name="connsiteX1333" fmla="*/ 617373 w 1322970"/>
                    <a:gd name="connsiteY1333" fmla="*/ 308451 h 682446"/>
                    <a:gd name="connsiteX1334" fmla="*/ 617373 w 1322970"/>
                    <a:gd name="connsiteY1334" fmla="*/ 308451 h 682446"/>
                    <a:gd name="connsiteX1335" fmla="*/ 616165 w 1322970"/>
                    <a:gd name="connsiteY1335" fmla="*/ 313284 h 682446"/>
                    <a:gd name="connsiteX1336" fmla="*/ 616165 w 1322970"/>
                    <a:gd name="connsiteY1336" fmla="*/ 315700 h 682446"/>
                    <a:gd name="connsiteX1337" fmla="*/ 617373 w 1322970"/>
                    <a:gd name="connsiteY1337" fmla="*/ 315700 h 682446"/>
                    <a:gd name="connsiteX1338" fmla="*/ 620998 w 1322970"/>
                    <a:gd name="connsiteY1338" fmla="*/ 312075 h 682446"/>
                    <a:gd name="connsiteX1339" fmla="*/ 622205 w 1322970"/>
                    <a:gd name="connsiteY1339" fmla="*/ 314492 h 682446"/>
                    <a:gd name="connsiteX1340" fmla="*/ 620998 w 1322970"/>
                    <a:gd name="connsiteY1340" fmla="*/ 320532 h 682446"/>
                    <a:gd name="connsiteX1341" fmla="*/ 619789 w 1322970"/>
                    <a:gd name="connsiteY1341" fmla="*/ 326573 h 682446"/>
                    <a:gd name="connsiteX1342" fmla="*/ 618581 w 1322970"/>
                    <a:gd name="connsiteY1342" fmla="*/ 330197 h 682446"/>
                    <a:gd name="connsiteX1343" fmla="*/ 618581 w 1322970"/>
                    <a:gd name="connsiteY1343" fmla="*/ 331405 h 682446"/>
                    <a:gd name="connsiteX1344" fmla="*/ 617373 w 1322970"/>
                    <a:gd name="connsiteY1344" fmla="*/ 335030 h 682446"/>
                    <a:gd name="connsiteX1345" fmla="*/ 617373 w 1322970"/>
                    <a:gd name="connsiteY1345" fmla="*/ 335030 h 682446"/>
                    <a:gd name="connsiteX1346" fmla="*/ 618581 w 1322970"/>
                    <a:gd name="connsiteY1346" fmla="*/ 335030 h 682446"/>
                    <a:gd name="connsiteX1347" fmla="*/ 618581 w 1322970"/>
                    <a:gd name="connsiteY1347" fmla="*/ 333822 h 682446"/>
                    <a:gd name="connsiteX1348" fmla="*/ 622205 w 1322970"/>
                    <a:gd name="connsiteY1348" fmla="*/ 328989 h 682446"/>
                    <a:gd name="connsiteX1349" fmla="*/ 623413 w 1322970"/>
                    <a:gd name="connsiteY1349" fmla="*/ 327781 h 682446"/>
                    <a:gd name="connsiteX1350" fmla="*/ 624622 w 1322970"/>
                    <a:gd name="connsiteY1350" fmla="*/ 325365 h 682446"/>
                    <a:gd name="connsiteX1351" fmla="*/ 624622 w 1322970"/>
                    <a:gd name="connsiteY1351" fmla="*/ 324157 h 682446"/>
                    <a:gd name="connsiteX1352" fmla="*/ 625830 w 1322970"/>
                    <a:gd name="connsiteY1352" fmla="*/ 318116 h 682446"/>
                    <a:gd name="connsiteX1353" fmla="*/ 627038 w 1322970"/>
                    <a:gd name="connsiteY1353" fmla="*/ 320532 h 682446"/>
                    <a:gd name="connsiteX1354" fmla="*/ 627038 w 1322970"/>
                    <a:gd name="connsiteY1354" fmla="*/ 321741 h 682446"/>
                    <a:gd name="connsiteX1355" fmla="*/ 627038 w 1322970"/>
                    <a:gd name="connsiteY1355" fmla="*/ 322949 h 682446"/>
                    <a:gd name="connsiteX1356" fmla="*/ 627038 w 1322970"/>
                    <a:gd name="connsiteY1356" fmla="*/ 326573 h 682446"/>
                    <a:gd name="connsiteX1357" fmla="*/ 627038 w 1322970"/>
                    <a:gd name="connsiteY1357" fmla="*/ 327781 h 682446"/>
                    <a:gd name="connsiteX1358" fmla="*/ 625830 w 1322970"/>
                    <a:gd name="connsiteY1358" fmla="*/ 332614 h 682446"/>
                    <a:gd name="connsiteX1359" fmla="*/ 625830 w 1322970"/>
                    <a:gd name="connsiteY1359" fmla="*/ 333822 h 682446"/>
                    <a:gd name="connsiteX1360" fmla="*/ 624622 w 1322970"/>
                    <a:gd name="connsiteY1360" fmla="*/ 337446 h 682446"/>
                    <a:gd name="connsiteX1361" fmla="*/ 624622 w 1322970"/>
                    <a:gd name="connsiteY1361" fmla="*/ 337446 h 682446"/>
                    <a:gd name="connsiteX1362" fmla="*/ 623413 w 1322970"/>
                    <a:gd name="connsiteY1362" fmla="*/ 339862 h 682446"/>
                    <a:gd name="connsiteX1363" fmla="*/ 620998 w 1322970"/>
                    <a:gd name="connsiteY1363" fmla="*/ 344695 h 682446"/>
                    <a:gd name="connsiteX1364" fmla="*/ 616165 w 1322970"/>
                    <a:gd name="connsiteY1364" fmla="*/ 353152 h 682446"/>
                    <a:gd name="connsiteX1365" fmla="*/ 617373 w 1322970"/>
                    <a:gd name="connsiteY1365" fmla="*/ 354360 h 682446"/>
                    <a:gd name="connsiteX1366" fmla="*/ 624622 w 1322970"/>
                    <a:gd name="connsiteY1366" fmla="*/ 343487 h 682446"/>
                    <a:gd name="connsiteX1367" fmla="*/ 627038 w 1322970"/>
                    <a:gd name="connsiteY1367" fmla="*/ 338654 h 682446"/>
                    <a:gd name="connsiteX1368" fmla="*/ 627038 w 1322970"/>
                    <a:gd name="connsiteY1368" fmla="*/ 338654 h 682446"/>
                    <a:gd name="connsiteX1369" fmla="*/ 628246 w 1322970"/>
                    <a:gd name="connsiteY1369" fmla="*/ 336238 h 682446"/>
                    <a:gd name="connsiteX1370" fmla="*/ 628246 w 1322970"/>
                    <a:gd name="connsiteY1370" fmla="*/ 335030 h 682446"/>
                    <a:gd name="connsiteX1371" fmla="*/ 628246 w 1322970"/>
                    <a:gd name="connsiteY1371" fmla="*/ 336238 h 682446"/>
                    <a:gd name="connsiteX1372" fmla="*/ 628246 w 1322970"/>
                    <a:gd name="connsiteY1372" fmla="*/ 338654 h 682446"/>
                    <a:gd name="connsiteX1373" fmla="*/ 628246 w 1322970"/>
                    <a:gd name="connsiteY1373" fmla="*/ 342279 h 682446"/>
                    <a:gd name="connsiteX1374" fmla="*/ 627038 w 1322970"/>
                    <a:gd name="connsiteY1374" fmla="*/ 349527 h 682446"/>
                    <a:gd name="connsiteX1375" fmla="*/ 617373 w 1322970"/>
                    <a:gd name="connsiteY1375" fmla="*/ 367649 h 682446"/>
                    <a:gd name="connsiteX1376" fmla="*/ 618581 w 1322970"/>
                    <a:gd name="connsiteY1376" fmla="*/ 368857 h 682446"/>
                    <a:gd name="connsiteX1377" fmla="*/ 629454 w 1322970"/>
                    <a:gd name="connsiteY1377" fmla="*/ 351944 h 682446"/>
                    <a:gd name="connsiteX1378" fmla="*/ 628246 w 1322970"/>
                    <a:gd name="connsiteY1378" fmla="*/ 357984 h 682446"/>
                    <a:gd name="connsiteX1379" fmla="*/ 625830 w 1322970"/>
                    <a:gd name="connsiteY1379" fmla="*/ 362817 h 682446"/>
                    <a:gd name="connsiteX1380" fmla="*/ 613748 w 1322970"/>
                    <a:gd name="connsiteY1380" fmla="*/ 378522 h 682446"/>
                    <a:gd name="connsiteX1381" fmla="*/ 614957 w 1322970"/>
                    <a:gd name="connsiteY1381" fmla="*/ 379730 h 682446"/>
                    <a:gd name="connsiteX1382" fmla="*/ 625830 w 1322970"/>
                    <a:gd name="connsiteY1382" fmla="*/ 370066 h 682446"/>
                    <a:gd name="connsiteX1383" fmla="*/ 613748 w 1322970"/>
                    <a:gd name="connsiteY1383" fmla="*/ 388187 h 682446"/>
                    <a:gd name="connsiteX1384" fmla="*/ 600459 w 1322970"/>
                    <a:gd name="connsiteY1384" fmla="*/ 399060 h 682446"/>
                    <a:gd name="connsiteX1385" fmla="*/ 592002 w 1322970"/>
                    <a:gd name="connsiteY1385" fmla="*/ 429263 h 682446"/>
                    <a:gd name="connsiteX1386" fmla="*/ 592002 w 1322970"/>
                    <a:gd name="connsiteY1386" fmla="*/ 435304 h 682446"/>
                    <a:gd name="connsiteX1387" fmla="*/ 590794 w 1322970"/>
                    <a:gd name="connsiteY1387" fmla="*/ 444969 h 682446"/>
                    <a:gd name="connsiteX1388" fmla="*/ 590794 w 1322970"/>
                    <a:gd name="connsiteY1388" fmla="*/ 446177 h 682446"/>
                    <a:gd name="connsiteX1389" fmla="*/ 579921 w 1322970"/>
                    <a:gd name="connsiteY1389" fmla="*/ 446177 h 682446"/>
                    <a:gd name="connsiteX1390" fmla="*/ 578713 w 1322970"/>
                    <a:gd name="connsiteY1390" fmla="*/ 446177 h 682446"/>
                    <a:gd name="connsiteX1391" fmla="*/ 581129 w 1322970"/>
                    <a:gd name="connsiteY1391" fmla="*/ 441345 h 682446"/>
                    <a:gd name="connsiteX1392" fmla="*/ 585962 w 1322970"/>
                    <a:gd name="connsiteY1392" fmla="*/ 431680 h 682446"/>
                    <a:gd name="connsiteX1393" fmla="*/ 584754 w 1322970"/>
                    <a:gd name="connsiteY1393" fmla="*/ 430472 h 682446"/>
                    <a:gd name="connsiteX1394" fmla="*/ 579921 w 1322970"/>
                    <a:gd name="connsiteY1394" fmla="*/ 437720 h 682446"/>
                    <a:gd name="connsiteX1395" fmla="*/ 577505 w 1322970"/>
                    <a:gd name="connsiteY1395" fmla="*/ 442553 h 682446"/>
                    <a:gd name="connsiteX1396" fmla="*/ 577505 w 1322970"/>
                    <a:gd name="connsiteY1396" fmla="*/ 440137 h 682446"/>
                    <a:gd name="connsiteX1397" fmla="*/ 583545 w 1322970"/>
                    <a:gd name="connsiteY1397" fmla="*/ 424431 h 682446"/>
                    <a:gd name="connsiteX1398" fmla="*/ 582337 w 1322970"/>
                    <a:gd name="connsiteY1398" fmla="*/ 423223 h 682446"/>
                    <a:gd name="connsiteX1399" fmla="*/ 577505 w 1322970"/>
                    <a:gd name="connsiteY1399" fmla="*/ 429263 h 682446"/>
                    <a:gd name="connsiteX1400" fmla="*/ 577505 w 1322970"/>
                    <a:gd name="connsiteY1400" fmla="*/ 428055 h 682446"/>
                    <a:gd name="connsiteX1401" fmla="*/ 588378 w 1322970"/>
                    <a:gd name="connsiteY1401" fmla="*/ 412350 h 682446"/>
                    <a:gd name="connsiteX1402" fmla="*/ 587170 w 1322970"/>
                    <a:gd name="connsiteY1402" fmla="*/ 411142 h 682446"/>
                    <a:gd name="connsiteX1403" fmla="*/ 576297 w 1322970"/>
                    <a:gd name="connsiteY1403" fmla="*/ 423223 h 682446"/>
                    <a:gd name="connsiteX1404" fmla="*/ 573880 w 1322970"/>
                    <a:gd name="connsiteY1404" fmla="*/ 428055 h 682446"/>
                    <a:gd name="connsiteX1405" fmla="*/ 573880 w 1322970"/>
                    <a:gd name="connsiteY1405" fmla="*/ 422015 h 682446"/>
                    <a:gd name="connsiteX1406" fmla="*/ 578713 w 1322970"/>
                    <a:gd name="connsiteY1406" fmla="*/ 412350 h 682446"/>
                    <a:gd name="connsiteX1407" fmla="*/ 585962 w 1322970"/>
                    <a:gd name="connsiteY1407" fmla="*/ 403893 h 682446"/>
                    <a:gd name="connsiteX1408" fmla="*/ 584754 w 1322970"/>
                    <a:gd name="connsiteY1408" fmla="*/ 402685 h 682446"/>
                    <a:gd name="connsiteX1409" fmla="*/ 576297 w 1322970"/>
                    <a:gd name="connsiteY1409" fmla="*/ 409933 h 682446"/>
                    <a:gd name="connsiteX1410" fmla="*/ 577505 w 1322970"/>
                    <a:gd name="connsiteY1410" fmla="*/ 405101 h 682446"/>
                    <a:gd name="connsiteX1411" fmla="*/ 582337 w 1322970"/>
                    <a:gd name="connsiteY1411" fmla="*/ 400269 h 682446"/>
                    <a:gd name="connsiteX1412" fmla="*/ 589586 w 1322970"/>
                    <a:gd name="connsiteY1412" fmla="*/ 394228 h 682446"/>
                    <a:gd name="connsiteX1413" fmla="*/ 589586 w 1322970"/>
                    <a:gd name="connsiteY1413" fmla="*/ 393020 h 682446"/>
                    <a:gd name="connsiteX1414" fmla="*/ 581129 w 1322970"/>
                    <a:gd name="connsiteY1414" fmla="*/ 397852 h 682446"/>
                    <a:gd name="connsiteX1415" fmla="*/ 579921 w 1322970"/>
                    <a:gd name="connsiteY1415" fmla="*/ 399060 h 682446"/>
                    <a:gd name="connsiteX1416" fmla="*/ 585962 w 1322970"/>
                    <a:gd name="connsiteY1416" fmla="*/ 384563 h 682446"/>
                    <a:gd name="connsiteX1417" fmla="*/ 583545 w 1322970"/>
                    <a:gd name="connsiteY1417" fmla="*/ 383355 h 682446"/>
                    <a:gd name="connsiteX1418" fmla="*/ 569048 w 1322970"/>
                    <a:gd name="connsiteY1418" fmla="*/ 436512 h 682446"/>
                    <a:gd name="connsiteX1419" fmla="*/ 563007 w 1322970"/>
                    <a:gd name="connsiteY1419" fmla="*/ 429263 h 682446"/>
                    <a:gd name="connsiteX1420" fmla="*/ 560591 w 1322970"/>
                    <a:gd name="connsiteY1420" fmla="*/ 391812 h 682446"/>
                    <a:gd name="connsiteX1421" fmla="*/ 555759 w 1322970"/>
                    <a:gd name="connsiteY1421" fmla="*/ 393020 h 682446"/>
                    <a:gd name="connsiteX1422" fmla="*/ 555759 w 1322970"/>
                    <a:gd name="connsiteY1422" fmla="*/ 406309 h 682446"/>
                    <a:gd name="connsiteX1423" fmla="*/ 555759 w 1322970"/>
                    <a:gd name="connsiteY1423" fmla="*/ 428055 h 682446"/>
                    <a:gd name="connsiteX1424" fmla="*/ 564216 w 1322970"/>
                    <a:gd name="connsiteY1424" fmla="*/ 446177 h 682446"/>
                    <a:gd name="connsiteX1425" fmla="*/ 561799 w 1322970"/>
                    <a:gd name="connsiteY1425" fmla="*/ 443761 h 682446"/>
                    <a:gd name="connsiteX1426" fmla="*/ 558175 w 1322970"/>
                    <a:gd name="connsiteY1426" fmla="*/ 438928 h 682446"/>
                    <a:gd name="connsiteX1427" fmla="*/ 555759 w 1322970"/>
                    <a:gd name="connsiteY1427" fmla="*/ 434096 h 682446"/>
                    <a:gd name="connsiteX1428" fmla="*/ 554551 w 1322970"/>
                    <a:gd name="connsiteY1428" fmla="*/ 430472 h 682446"/>
                    <a:gd name="connsiteX1429" fmla="*/ 553342 w 1322970"/>
                    <a:gd name="connsiteY1429" fmla="*/ 430472 h 682446"/>
                    <a:gd name="connsiteX1430" fmla="*/ 553342 w 1322970"/>
                    <a:gd name="connsiteY1430" fmla="*/ 435304 h 682446"/>
                    <a:gd name="connsiteX1431" fmla="*/ 555759 w 1322970"/>
                    <a:gd name="connsiteY1431" fmla="*/ 441345 h 682446"/>
                    <a:gd name="connsiteX1432" fmla="*/ 561799 w 1322970"/>
                    <a:gd name="connsiteY1432" fmla="*/ 449802 h 682446"/>
                    <a:gd name="connsiteX1433" fmla="*/ 560591 w 1322970"/>
                    <a:gd name="connsiteY1433" fmla="*/ 449802 h 682446"/>
                    <a:gd name="connsiteX1434" fmla="*/ 560591 w 1322970"/>
                    <a:gd name="connsiteY1434" fmla="*/ 449802 h 682446"/>
                    <a:gd name="connsiteX1435" fmla="*/ 556966 w 1322970"/>
                    <a:gd name="connsiteY1435" fmla="*/ 444969 h 682446"/>
                    <a:gd name="connsiteX1436" fmla="*/ 553342 w 1322970"/>
                    <a:gd name="connsiteY1436" fmla="*/ 441345 h 682446"/>
                    <a:gd name="connsiteX1437" fmla="*/ 552134 w 1322970"/>
                    <a:gd name="connsiteY1437" fmla="*/ 442553 h 682446"/>
                    <a:gd name="connsiteX1438" fmla="*/ 553342 w 1322970"/>
                    <a:gd name="connsiteY1438" fmla="*/ 448594 h 682446"/>
                    <a:gd name="connsiteX1439" fmla="*/ 556966 w 1322970"/>
                    <a:gd name="connsiteY1439" fmla="*/ 453426 h 682446"/>
                    <a:gd name="connsiteX1440" fmla="*/ 555759 w 1322970"/>
                    <a:gd name="connsiteY1440" fmla="*/ 453426 h 682446"/>
                    <a:gd name="connsiteX1441" fmla="*/ 547302 w 1322970"/>
                    <a:gd name="connsiteY1441" fmla="*/ 436512 h 682446"/>
                    <a:gd name="connsiteX1442" fmla="*/ 537637 w 1322970"/>
                    <a:gd name="connsiteY1442" fmla="*/ 417182 h 682446"/>
                    <a:gd name="connsiteX1443" fmla="*/ 536429 w 1322970"/>
                    <a:gd name="connsiteY1443" fmla="*/ 372482 h 682446"/>
                    <a:gd name="connsiteX1444" fmla="*/ 537637 w 1322970"/>
                    <a:gd name="connsiteY1444" fmla="*/ 368857 h 682446"/>
                    <a:gd name="connsiteX1445" fmla="*/ 537637 w 1322970"/>
                    <a:gd name="connsiteY1445" fmla="*/ 366441 h 682446"/>
                    <a:gd name="connsiteX1446" fmla="*/ 537637 w 1322970"/>
                    <a:gd name="connsiteY1446" fmla="*/ 364025 h 682446"/>
                    <a:gd name="connsiteX1447" fmla="*/ 537637 w 1322970"/>
                    <a:gd name="connsiteY1447" fmla="*/ 362817 h 682446"/>
                    <a:gd name="connsiteX1448" fmla="*/ 537637 w 1322970"/>
                    <a:gd name="connsiteY1448" fmla="*/ 361609 h 682446"/>
                    <a:gd name="connsiteX1449" fmla="*/ 538845 w 1322970"/>
                    <a:gd name="connsiteY1449" fmla="*/ 357984 h 682446"/>
                    <a:gd name="connsiteX1450" fmla="*/ 538845 w 1322970"/>
                    <a:gd name="connsiteY1450" fmla="*/ 355568 h 682446"/>
                    <a:gd name="connsiteX1451" fmla="*/ 540053 w 1322970"/>
                    <a:gd name="connsiteY1451" fmla="*/ 351944 h 682446"/>
                    <a:gd name="connsiteX1452" fmla="*/ 547302 w 1322970"/>
                    <a:gd name="connsiteY1452" fmla="*/ 336238 h 682446"/>
                    <a:gd name="connsiteX1453" fmla="*/ 554551 w 1322970"/>
                    <a:gd name="connsiteY1453" fmla="*/ 325365 h 682446"/>
                    <a:gd name="connsiteX1454" fmla="*/ 569048 w 1322970"/>
                    <a:gd name="connsiteY1454" fmla="*/ 313284 h 682446"/>
                    <a:gd name="connsiteX1455" fmla="*/ 598043 w 1322970"/>
                    <a:gd name="connsiteY1455" fmla="*/ 303619 h 682446"/>
                    <a:gd name="connsiteX1456" fmla="*/ 598043 w 1322970"/>
                    <a:gd name="connsiteY1456" fmla="*/ 303619 h 682446"/>
                    <a:gd name="connsiteX1457" fmla="*/ 595627 w 1322970"/>
                    <a:gd name="connsiteY1457" fmla="*/ 310868 h 682446"/>
                    <a:gd name="connsiteX1458" fmla="*/ 590794 w 1322970"/>
                    <a:gd name="connsiteY1458" fmla="*/ 315700 h 682446"/>
                    <a:gd name="connsiteX1459" fmla="*/ 589586 w 1322970"/>
                    <a:gd name="connsiteY1459" fmla="*/ 312075 h 682446"/>
                    <a:gd name="connsiteX1460" fmla="*/ 587170 w 1322970"/>
                    <a:gd name="connsiteY1460" fmla="*/ 313284 h 682446"/>
                    <a:gd name="connsiteX1461" fmla="*/ 585962 w 1322970"/>
                    <a:gd name="connsiteY1461" fmla="*/ 318116 h 682446"/>
                    <a:gd name="connsiteX1462" fmla="*/ 584754 w 1322970"/>
                    <a:gd name="connsiteY1462" fmla="*/ 321741 h 682446"/>
                    <a:gd name="connsiteX1463" fmla="*/ 578713 w 1322970"/>
                    <a:gd name="connsiteY1463" fmla="*/ 326573 h 682446"/>
                    <a:gd name="connsiteX1464" fmla="*/ 577505 w 1322970"/>
                    <a:gd name="connsiteY1464" fmla="*/ 320532 h 682446"/>
                    <a:gd name="connsiteX1465" fmla="*/ 575088 w 1322970"/>
                    <a:gd name="connsiteY1465" fmla="*/ 321741 h 682446"/>
                    <a:gd name="connsiteX1466" fmla="*/ 573880 w 1322970"/>
                    <a:gd name="connsiteY1466" fmla="*/ 328989 h 682446"/>
                    <a:gd name="connsiteX1467" fmla="*/ 572673 w 1322970"/>
                    <a:gd name="connsiteY1467" fmla="*/ 332614 h 682446"/>
                    <a:gd name="connsiteX1468" fmla="*/ 570256 w 1322970"/>
                    <a:gd name="connsiteY1468" fmla="*/ 335030 h 682446"/>
                    <a:gd name="connsiteX1469" fmla="*/ 569048 w 1322970"/>
                    <a:gd name="connsiteY1469" fmla="*/ 332614 h 682446"/>
                    <a:gd name="connsiteX1470" fmla="*/ 566632 w 1322970"/>
                    <a:gd name="connsiteY1470" fmla="*/ 333822 h 682446"/>
                    <a:gd name="connsiteX1471" fmla="*/ 565423 w 1322970"/>
                    <a:gd name="connsiteY1471" fmla="*/ 341071 h 682446"/>
                    <a:gd name="connsiteX1472" fmla="*/ 564216 w 1322970"/>
                    <a:gd name="connsiteY1472" fmla="*/ 343487 h 682446"/>
                    <a:gd name="connsiteX1473" fmla="*/ 560591 w 1322970"/>
                    <a:gd name="connsiteY1473" fmla="*/ 337446 h 682446"/>
                    <a:gd name="connsiteX1474" fmla="*/ 558175 w 1322970"/>
                    <a:gd name="connsiteY1474" fmla="*/ 338654 h 682446"/>
                    <a:gd name="connsiteX1475" fmla="*/ 559383 w 1322970"/>
                    <a:gd name="connsiteY1475" fmla="*/ 345903 h 682446"/>
                    <a:gd name="connsiteX1476" fmla="*/ 559383 w 1322970"/>
                    <a:gd name="connsiteY1476" fmla="*/ 348319 h 682446"/>
                    <a:gd name="connsiteX1477" fmla="*/ 559383 w 1322970"/>
                    <a:gd name="connsiteY1477" fmla="*/ 350736 h 682446"/>
                    <a:gd name="connsiteX1478" fmla="*/ 559383 w 1322970"/>
                    <a:gd name="connsiteY1478" fmla="*/ 351944 h 682446"/>
                    <a:gd name="connsiteX1479" fmla="*/ 559383 w 1322970"/>
                    <a:gd name="connsiteY1479" fmla="*/ 351944 h 682446"/>
                    <a:gd name="connsiteX1480" fmla="*/ 558175 w 1322970"/>
                    <a:gd name="connsiteY1480" fmla="*/ 354360 h 682446"/>
                    <a:gd name="connsiteX1481" fmla="*/ 558175 w 1322970"/>
                    <a:gd name="connsiteY1481" fmla="*/ 354360 h 682446"/>
                    <a:gd name="connsiteX1482" fmla="*/ 558175 w 1322970"/>
                    <a:gd name="connsiteY1482" fmla="*/ 354360 h 682446"/>
                    <a:gd name="connsiteX1483" fmla="*/ 558175 w 1322970"/>
                    <a:gd name="connsiteY1483" fmla="*/ 353152 h 682446"/>
                    <a:gd name="connsiteX1484" fmla="*/ 556966 w 1322970"/>
                    <a:gd name="connsiteY1484" fmla="*/ 350736 h 682446"/>
                    <a:gd name="connsiteX1485" fmla="*/ 554551 w 1322970"/>
                    <a:gd name="connsiteY1485" fmla="*/ 351944 h 682446"/>
                    <a:gd name="connsiteX1486" fmla="*/ 554551 w 1322970"/>
                    <a:gd name="connsiteY1486" fmla="*/ 354360 h 682446"/>
                    <a:gd name="connsiteX1487" fmla="*/ 554551 w 1322970"/>
                    <a:gd name="connsiteY1487" fmla="*/ 356776 h 682446"/>
                    <a:gd name="connsiteX1488" fmla="*/ 554551 w 1322970"/>
                    <a:gd name="connsiteY1488" fmla="*/ 360400 h 682446"/>
                    <a:gd name="connsiteX1489" fmla="*/ 554551 w 1322970"/>
                    <a:gd name="connsiteY1489" fmla="*/ 360400 h 682446"/>
                    <a:gd name="connsiteX1490" fmla="*/ 554551 w 1322970"/>
                    <a:gd name="connsiteY1490" fmla="*/ 361609 h 682446"/>
                    <a:gd name="connsiteX1491" fmla="*/ 554551 w 1322970"/>
                    <a:gd name="connsiteY1491" fmla="*/ 365233 h 682446"/>
                    <a:gd name="connsiteX1492" fmla="*/ 554551 w 1322970"/>
                    <a:gd name="connsiteY1492" fmla="*/ 365233 h 682446"/>
                    <a:gd name="connsiteX1493" fmla="*/ 554551 w 1322970"/>
                    <a:gd name="connsiteY1493" fmla="*/ 366441 h 682446"/>
                    <a:gd name="connsiteX1494" fmla="*/ 554551 w 1322970"/>
                    <a:gd name="connsiteY1494" fmla="*/ 368857 h 682446"/>
                    <a:gd name="connsiteX1495" fmla="*/ 553342 w 1322970"/>
                    <a:gd name="connsiteY1495" fmla="*/ 367649 h 682446"/>
                    <a:gd name="connsiteX1496" fmla="*/ 552134 w 1322970"/>
                    <a:gd name="connsiteY1496" fmla="*/ 366441 h 682446"/>
                    <a:gd name="connsiteX1497" fmla="*/ 552134 w 1322970"/>
                    <a:gd name="connsiteY1497" fmla="*/ 366441 h 682446"/>
                    <a:gd name="connsiteX1498" fmla="*/ 549718 w 1322970"/>
                    <a:gd name="connsiteY1498" fmla="*/ 367649 h 682446"/>
                    <a:gd name="connsiteX1499" fmla="*/ 549718 w 1322970"/>
                    <a:gd name="connsiteY1499" fmla="*/ 367649 h 682446"/>
                    <a:gd name="connsiteX1500" fmla="*/ 549718 w 1322970"/>
                    <a:gd name="connsiteY1500" fmla="*/ 370066 h 682446"/>
                    <a:gd name="connsiteX1501" fmla="*/ 550926 w 1322970"/>
                    <a:gd name="connsiteY1501" fmla="*/ 373690 h 682446"/>
                    <a:gd name="connsiteX1502" fmla="*/ 550926 w 1322970"/>
                    <a:gd name="connsiteY1502" fmla="*/ 374898 h 682446"/>
                    <a:gd name="connsiteX1503" fmla="*/ 552134 w 1322970"/>
                    <a:gd name="connsiteY1503" fmla="*/ 383355 h 682446"/>
                    <a:gd name="connsiteX1504" fmla="*/ 552134 w 1322970"/>
                    <a:gd name="connsiteY1504" fmla="*/ 384563 h 682446"/>
                    <a:gd name="connsiteX1505" fmla="*/ 550926 w 1322970"/>
                    <a:gd name="connsiteY1505" fmla="*/ 382147 h 682446"/>
                    <a:gd name="connsiteX1506" fmla="*/ 548510 w 1322970"/>
                    <a:gd name="connsiteY1506" fmla="*/ 383355 h 682446"/>
                    <a:gd name="connsiteX1507" fmla="*/ 548510 w 1322970"/>
                    <a:gd name="connsiteY1507" fmla="*/ 389396 h 682446"/>
                    <a:gd name="connsiteX1508" fmla="*/ 550926 w 1322970"/>
                    <a:gd name="connsiteY1508" fmla="*/ 400269 h 682446"/>
                    <a:gd name="connsiteX1509" fmla="*/ 552134 w 1322970"/>
                    <a:gd name="connsiteY1509" fmla="*/ 415974 h 682446"/>
                    <a:gd name="connsiteX1510" fmla="*/ 554551 w 1322970"/>
                    <a:gd name="connsiteY1510" fmla="*/ 414766 h 682446"/>
                    <a:gd name="connsiteX1511" fmla="*/ 556966 w 1322970"/>
                    <a:gd name="connsiteY1511" fmla="*/ 382147 h 682446"/>
                    <a:gd name="connsiteX1512" fmla="*/ 558175 w 1322970"/>
                    <a:gd name="connsiteY1512" fmla="*/ 372482 h 682446"/>
                    <a:gd name="connsiteX1513" fmla="*/ 559383 w 1322970"/>
                    <a:gd name="connsiteY1513" fmla="*/ 368857 h 682446"/>
                    <a:gd name="connsiteX1514" fmla="*/ 560591 w 1322970"/>
                    <a:gd name="connsiteY1514" fmla="*/ 366441 h 682446"/>
                    <a:gd name="connsiteX1515" fmla="*/ 561799 w 1322970"/>
                    <a:gd name="connsiteY1515" fmla="*/ 362817 h 682446"/>
                    <a:gd name="connsiteX1516" fmla="*/ 561799 w 1322970"/>
                    <a:gd name="connsiteY1516" fmla="*/ 361609 h 682446"/>
                    <a:gd name="connsiteX1517" fmla="*/ 564216 w 1322970"/>
                    <a:gd name="connsiteY1517" fmla="*/ 357984 h 682446"/>
                    <a:gd name="connsiteX1518" fmla="*/ 565423 w 1322970"/>
                    <a:gd name="connsiteY1518" fmla="*/ 355568 h 682446"/>
                    <a:gd name="connsiteX1519" fmla="*/ 567840 w 1322970"/>
                    <a:gd name="connsiteY1519" fmla="*/ 350736 h 682446"/>
                    <a:gd name="connsiteX1520" fmla="*/ 570256 w 1322970"/>
                    <a:gd name="connsiteY1520" fmla="*/ 347111 h 682446"/>
                    <a:gd name="connsiteX1521" fmla="*/ 605291 w 1322970"/>
                    <a:gd name="connsiteY1521" fmla="*/ 310868 h 682446"/>
                    <a:gd name="connsiteX1522" fmla="*/ 605291 w 1322970"/>
                    <a:gd name="connsiteY1522" fmla="*/ 309659 h 682446"/>
                    <a:gd name="connsiteX1523" fmla="*/ 602876 w 1322970"/>
                    <a:gd name="connsiteY1523" fmla="*/ 308451 h 682446"/>
                    <a:gd name="connsiteX1524" fmla="*/ 601667 w 1322970"/>
                    <a:gd name="connsiteY1524" fmla="*/ 309659 h 682446"/>
                    <a:gd name="connsiteX1525" fmla="*/ 599251 w 1322970"/>
                    <a:gd name="connsiteY1525" fmla="*/ 312075 h 682446"/>
                    <a:gd name="connsiteX1526" fmla="*/ 598043 w 1322970"/>
                    <a:gd name="connsiteY1526" fmla="*/ 303619 h 682446"/>
                    <a:gd name="connsiteX1527" fmla="*/ 598043 w 1322970"/>
                    <a:gd name="connsiteY1527" fmla="*/ 303619 h 682446"/>
                    <a:gd name="connsiteX1528" fmla="*/ 598043 w 1322970"/>
                    <a:gd name="connsiteY1528" fmla="*/ 303619 h 682446"/>
                    <a:gd name="connsiteX1529" fmla="*/ 838460 w 1322970"/>
                    <a:gd name="connsiteY1529" fmla="*/ 252878 h 682446"/>
                    <a:gd name="connsiteX1530" fmla="*/ 832419 w 1322970"/>
                    <a:gd name="connsiteY1530" fmla="*/ 256502 h 682446"/>
                    <a:gd name="connsiteX1531" fmla="*/ 793759 w 1322970"/>
                    <a:gd name="connsiteY1531" fmla="*/ 272208 h 682446"/>
                    <a:gd name="connsiteX1532" fmla="*/ 728520 w 1322970"/>
                    <a:gd name="connsiteY1532" fmla="*/ 301202 h 682446"/>
                    <a:gd name="connsiteX1533" fmla="*/ 728520 w 1322970"/>
                    <a:gd name="connsiteY1533" fmla="*/ 303619 h 682446"/>
                    <a:gd name="connsiteX1534" fmla="*/ 634287 w 1322970"/>
                    <a:gd name="connsiteY1534" fmla="*/ 339862 h 682446"/>
                    <a:gd name="connsiteX1535" fmla="*/ 634287 w 1322970"/>
                    <a:gd name="connsiteY1535" fmla="*/ 337446 h 682446"/>
                    <a:gd name="connsiteX1536" fmla="*/ 758723 w 1322970"/>
                    <a:gd name="connsiteY1536" fmla="*/ 285497 h 682446"/>
                    <a:gd name="connsiteX1537" fmla="*/ 758723 w 1322970"/>
                    <a:gd name="connsiteY1537" fmla="*/ 283081 h 682446"/>
                    <a:gd name="connsiteX1538" fmla="*/ 765972 w 1322970"/>
                    <a:gd name="connsiteY1538" fmla="*/ 280665 h 682446"/>
                    <a:gd name="connsiteX1539" fmla="*/ 762347 w 1322970"/>
                    <a:gd name="connsiteY1539" fmla="*/ 283081 h 682446"/>
                    <a:gd name="connsiteX1540" fmla="*/ 762347 w 1322970"/>
                    <a:gd name="connsiteY1540" fmla="*/ 284289 h 682446"/>
                    <a:gd name="connsiteX1541" fmla="*/ 781678 w 1322970"/>
                    <a:gd name="connsiteY1541" fmla="*/ 277040 h 682446"/>
                    <a:gd name="connsiteX1542" fmla="*/ 807048 w 1322970"/>
                    <a:gd name="connsiteY1542" fmla="*/ 266167 h 682446"/>
                    <a:gd name="connsiteX1543" fmla="*/ 838460 w 1322970"/>
                    <a:gd name="connsiteY1543" fmla="*/ 252878 h 682446"/>
                    <a:gd name="connsiteX1544" fmla="*/ 838460 w 1322970"/>
                    <a:gd name="connsiteY1544" fmla="*/ 252878 h 682446"/>
                    <a:gd name="connsiteX1545" fmla="*/ 623413 w 1322970"/>
                    <a:gd name="connsiteY1545" fmla="*/ 308451 h 682446"/>
                    <a:gd name="connsiteX1546" fmla="*/ 622205 w 1322970"/>
                    <a:gd name="connsiteY1546" fmla="*/ 306035 h 682446"/>
                    <a:gd name="connsiteX1547" fmla="*/ 678987 w 1322970"/>
                    <a:gd name="connsiteY1547" fmla="*/ 310868 h 682446"/>
                    <a:gd name="connsiteX1548" fmla="*/ 680195 w 1322970"/>
                    <a:gd name="connsiteY1548" fmla="*/ 310868 h 682446"/>
                    <a:gd name="connsiteX1549" fmla="*/ 681404 w 1322970"/>
                    <a:gd name="connsiteY1549" fmla="*/ 310868 h 682446"/>
                    <a:gd name="connsiteX1550" fmla="*/ 678987 w 1322970"/>
                    <a:gd name="connsiteY1550" fmla="*/ 313284 h 682446"/>
                    <a:gd name="connsiteX1551" fmla="*/ 668114 w 1322970"/>
                    <a:gd name="connsiteY1551" fmla="*/ 313284 h 682446"/>
                    <a:gd name="connsiteX1552" fmla="*/ 666906 w 1322970"/>
                    <a:gd name="connsiteY1552" fmla="*/ 313284 h 682446"/>
                    <a:gd name="connsiteX1553" fmla="*/ 666906 w 1322970"/>
                    <a:gd name="connsiteY1553" fmla="*/ 313284 h 682446"/>
                    <a:gd name="connsiteX1554" fmla="*/ 623413 w 1322970"/>
                    <a:gd name="connsiteY1554" fmla="*/ 308451 h 682446"/>
                    <a:gd name="connsiteX1555" fmla="*/ 623413 w 1322970"/>
                    <a:gd name="connsiteY1555" fmla="*/ 308451 h 682446"/>
                    <a:gd name="connsiteX1556" fmla="*/ 633079 w 1322970"/>
                    <a:gd name="connsiteY1556" fmla="*/ 332614 h 682446"/>
                    <a:gd name="connsiteX1557" fmla="*/ 671738 w 1322970"/>
                    <a:gd name="connsiteY1557" fmla="*/ 316908 h 682446"/>
                    <a:gd name="connsiteX1558" fmla="*/ 674154 w 1322970"/>
                    <a:gd name="connsiteY1558" fmla="*/ 316908 h 682446"/>
                    <a:gd name="connsiteX1559" fmla="*/ 633079 w 1322970"/>
                    <a:gd name="connsiteY1559" fmla="*/ 332614 h 682446"/>
                    <a:gd name="connsiteX1560" fmla="*/ 633079 w 1322970"/>
                    <a:gd name="connsiteY1560" fmla="*/ 332614 h 682446"/>
                    <a:gd name="connsiteX1561" fmla="*/ 665697 w 1322970"/>
                    <a:gd name="connsiteY1561" fmla="*/ 315700 h 682446"/>
                    <a:gd name="connsiteX1562" fmla="*/ 633079 w 1322970"/>
                    <a:gd name="connsiteY1562" fmla="*/ 327781 h 682446"/>
                    <a:gd name="connsiteX1563" fmla="*/ 633079 w 1322970"/>
                    <a:gd name="connsiteY1563" fmla="*/ 326573 h 682446"/>
                    <a:gd name="connsiteX1564" fmla="*/ 663282 w 1322970"/>
                    <a:gd name="connsiteY1564" fmla="*/ 315700 h 682446"/>
                    <a:gd name="connsiteX1565" fmla="*/ 665697 w 1322970"/>
                    <a:gd name="connsiteY1565" fmla="*/ 315700 h 682446"/>
                    <a:gd name="connsiteX1566" fmla="*/ 665697 w 1322970"/>
                    <a:gd name="connsiteY1566" fmla="*/ 315700 h 682446"/>
                    <a:gd name="connsiteX1567" fmla="*/ 658449 w 1322970"/>
                    <a:gd name="connsiteY1567" fmla="*/ 315700 h 682446"/>
                    <a:gd name="connsiteX1568" fmla="*/ 631870 w 1322970"/>
                    <a:gd name="connsiteY1568" fmla="*/ 325365 h 682446"/>
                    <a:gd name="connsiteX1569" fmla="*/ 625830 w 1322970"/>
                    <a:gd name="connsiteY1569" fmla="*/ 313284 h 682446"/>
                    <a:gd name="connsiteX1570" fmla="*/ 625830 w 1322970"/>
                    <a:gd name="connsiteY1570" fmla="*/ 313284 h 682446"/>
                    <a:gd name="connsiteX1571" fmla="*/ 624622 w 1322970"/>
                    <a:gd name="connsiteY1571" fmla="*/ 310868 h 682446"/>
                    <a:gd name="connsiteX1572" fmla="*/ 658449 w 1322970"/>
                    <a:gd name="connsiteY1572" fmla="*/ 315700 h 682446"/>
                    <a:gd name="connsiteX1573" fmla="*/ 658449 w 1322970"/>
                    <a:gd name="connsiteY1573" fmla="*/ 315700 h 682446"/>
                    <a:gd name="connsiteX1574" fmla="*/ 697109 w 1322970"/>
                    <a:gd name="connsiteY1574" fmla="*/ 306035 h 682446"/>
                    <a:gd name="connsiteX1575" fmla="*/ 728520 w 1322970"/>
                    <a:gd name="connsiteY1575" fmla="*/ 295162 h 682446"/>
                    <a:gd name="connsiteX1576" fmla="*/ 681404 w 1322970"/>
                    <a:gd name="connsiteY1576" fmla="*/ 314492 h 682446"/>
                    <a:gd name="connsiteX1577" fmla="*/ 685028 w 1322970"/>
                    <a:gd name="connsiteY1577" fmla="*/ 312075 h 682446"/>
                    <a:gd name="connsiteX1578" fmla="*/ 697109 w 1322970"/>
                    <a:gd name="connsiteY1578" fmla="*/ 306035 h 682446"/>
                    <a:gd name="connsiteX1579" fmla="*/ 790135 w 1322970"/>
                    <a:gd name="connsiteY1579" fmla="*/ 275832 h 682446"/>
                    <a:gd name="connsiteX1580" fmla="*/ 814297 w 1322970"/>
                    <a:gd name="connsiteY1580" fmla="*/ 266167 h 682446"/>
                    <a:gd name="connsiteX1581" fmla="*/ 814297 w 1322970"/>
                    <a:gd name="connsiteY1581" fmla="*/ 266167 h 682446"/>
                    <a:gd name="connsiteX1582" fmla="*/ 787718 w 1322970"/>
                    <a:gd name="connsiteY1582" fmla="*/ 279456 h 682446"/>
                    <a:gd name="connsiteX1583" fmla="*/ 741810 w 1322970"/>
                    <a:gd name="connsiteY1583" fmla="*/ 297578 h 682446"/>
                    <a:gd name="connsiteX1584" fmla="*/ 790135 w 1322970"/>
                    <a:gd name="connsiteY1584" fmla="*/ 275832 h 682446"/>
                    <a:gd name="connsiteX1585" fmla="*/ 790135 w 1322970"/>
                    <a:gd name="connsiteY1585" fmla="*/ 275832 h 682446"/>
                    <a:gd name="connsiteX1586" fmla="*/ 634287 w 1322970"/>
                    <a:gd name="connsiteY1586" fmla="*/ 343487 h 682446"/>
                    <a:gd name="connsiteX1587" fmla="*/ 758723 w 1322970"/>
                    <a:gd name="connsiteY1587" fmla="*/ 295162 h 682446"/>
                    <a:gd name="connsiteX1588" fmla="*/ 699525 w 1322970"/>
                    <a:gd name="connsiteY1588" fmla="*/ 330197 h 682446"/>
                    <a:gd name="connsiteX1589" fmla="*/ 634287 w 1322970"/>
                    <a:gd name="connsiteY1589" fmla="*/ 382147 h 682446"/>
                    <a:gd name="connsiteX1590" fmla="*/ 596835 w 1322970"/>
                    <a:gd name="connsiteY1590" fmla="*/ 426847 h 682446"/>
                    <a:gd name="connsiteX1591" fmla="*/ 611332 w 1322970"/>
                    <a:gd name="connsiteY1591" fmla="*/ 397852 h 682446"/>
                    <a:gd name="connsiteX1592" fmla="*/ 631870 w 1322970"/>
                    <a:gd name="connsiteY1592" fmla="*/ 366441 h 682446"/>
                    <a:gd name="connsiteX1593" fmla="*/ 633079 w 1322970"/>
                    <a:gd name="connsiteY1593" fmla="*/ 359193 h 682446"/>
                    <a:gd name="connsiteX1594" fmla="*/ 633079 w 1322970"/>
                    <a:gd name="connsiteY1594" fmla="*/ 359193 h 682446"/>
                    <a:gd name="connsiteX1595" fmla="*/ 633079 w 1322970"/>
                    <a:gd name="connsiteY1595" fmla="*/ 359193 h 682446"/>
                    <a:gd name="connsiteX1596" fmla="*/ 634287 w 1322970"/>
                    <a:gd name="connsiteY1596" fmla="*/ 343487 h 682446"/>
                    <a:gd name="connsiteX1597" fmla="*/ 634287 w 1322970"/>
                    <a:gd name="connsiteY1597" fmla="*/ 343487 h 682446"/>
                    <a:gd name="connsiteX1598" fmla="*/ 633079 w 1322970"/>
                    <a:gd name="connsiteY1598" fmla="*/ 386979 h 682446"/>
                    <a:gd name="connsiteX1599" fmla="*/ 618581 w 1322970"/>
                    <a:gd name="connsiteY1599" fmla="*/ 407517 h 682446"/>
                    <a:gd name="connsiteX1600" fmla="*/ 606500 w 1322970"/>
                    <a:gd name="connsiteY1600" fmla="*/ 418390 h 682446"/>
                    <a:gd name="connsiteX1601" fmla="*/ 633079 w 1322970"/>
                    <a:gd name="connsiteY1601" fmla="*/ 386979 h 682446"/>
                    <a:gd name="connsiteX1602" fmla="*/ 352794 w 1322970"/>
                    <a:gd name="connsiteY1602" fmla="*/ 283081 h 682446"/>
                    <a:gd name="connsiteX1603" fmla="*/ 352794 w 1322970"/>
                    <a:gd name="connsiteY1603" fmla="*/ 283081 h 682446"/>
                    <a:gd name="connsiteX1604" fmla="*/ 364875 w 1322970"/>
                    <a:gd name="connsiteY1604" fmla="*/ 267375 h 682446"/>
                    <a:gd name="connsiteX1605" fmla="*/ 385414 w 1322970"/>
                    <a:gd name="connsiteY1605" fmla="*/ 246837 h 682446"/>
                    <a:gd name="connsiteX1606" fmla="*/ 384205 w 1322970"/>
                    <a:gd name="connsiteY1606" fmla="*/ 244421 h 682446"/>
                    <a:gd name="connsiteX1607" fmla="*/ 368500 w 1322970"/>
                    <a:gd name="connsiteY1607" fmla="*/ 258918 h 682446"/>
                    <a:gd name="connsiteX1608" fmla="*/ 361251 w 1322970"/>
                    <a:gd name="connsiteY1608" fmla="*/ 269791 h 682446"/>
                    <a:gd name="connsiteX1609" fmla="*/ 354002 w 1322970"/>
                    <a:gd name="connsiteY1609" fmla="*/ 280665 h 682446"/>
                    <a:gd name="connsiteX1610" fmla="*/ 367292 w 1322970"/>
                    <a:gd name="connsiteY1610" fmla="*/ 260126 h 682446"/>
                    <a:gd name="connsiteX1611" fmla="*/ 396286 w 1322970"/>
                    <a:gd name="connsiteY1611" fmla="*/ 234756 h 682446"/>
                    <a:gd name="connsiteX1612" fmla="*/ 431322 w 1322970"/>
                    <a:gd name="connsiteY1612" fmla="*/ 216634 h 682446"/>
                    <a:gd name="connsiteX1613" fmla="*/ 451860 w 1322970"/>
                    <a:gd name="connsiteY1613" fmla="*/ 208177 h 682446"/>
                    <a:gd name="connsiteX1614" fmla="*/ 418032 w 1322970"/>
                    <a:gd name="connsiteY1614" fmla="*/ 225091 h 682446"/>
                    <a:gd name="connsiteX1615" fmla="*/ 418032 w 1322970"/>
                    <a:gd name="connsiteY1615" fmla="*/ 226299 h 682446"/>
                    <a:gd name="connsiteX1616" fmla="*/ 431322 w 1322970"/>
                    <a:gd name="connsiteY1616" fmla="*/ 220258 h 682446"/>
                    <a:gd name="connsiteX1617" fmla="*/ 425282 w 1322970"/>
                    <a:gd name="connsiteY1617" fmla="*/ 225091 h 682446"/>
                    <a:gd name="connsiteX1618" fmla="*/ 426489 w 1322970"/>
                    <a:gd name="connsiteY1618" fmla="*/ 226299 h 682446"/>
                    <a:gd name="connsiteX1619" fmla="*/ 448235 w 1322970"/>
                    <a:gd name="connsiteY1619" fmla="*/ 214218 h 682446"/>
                    <a:gd name="connsiteX1620" fmla="*/ 439779 w 1322970"/>
                    <a:gd name="connsiteY1620" fmla="*/ 219050 h 682446"/>
                    <a:gd name="connsiteX1621" fmla="*/ 434946 w 1322970"/>
                    <a:gd name="connsiteY1621" fmla="*/ 221466 h 682446"/>
                    <a:gd name="connsiteX1622" fmla="*/ 427698 w 1322970"/>
                    <a:gd name="connsiteY1622" fmla="*/ 226299 h 682446"/>
                    <a:gd name="connsiteX1623" fmla="*/ 426489 w 1322970"/>
                    <a:gd name="connsiteY1623" fmla="*/ 227507 h 682446"/>
                    <a:gd name="connsiteX1624" fmla="*/ 422865 w 1322970"/>
                    <a:gd name="connsiteY1624" fmla="*/ 231131 h 682446"/>
                    <a:gd name="connsiteX1625" fmla="*/ 422865 w 1322970"/>
                    <a:gd name="connsiteY1625" fmla="*/ 231131 h 682446"/>
                    <a:gd name="connsiteX1626" fmla="*/ 385414 w 1322970"/>
                    <a:gd name="connsiteY1626" fmla="*/ 258918 h 682446"/>
                    <a:gd name="connsiteX1627" fmla="*/ 386621 w 1322970"/>
                    <a:gd name="connsiteY1627" fmla="*/ 261335 h 682446"/>
                    <a:gd name="connsiteX1628" fmla="*/ 426489 w 1322970"/>
                    <a:gd name="connsiteY1628" fmla="*/ 232340 h 682446"/>
                    <a:gd name="connsiteX1629" fmla="*/ 426489 w 1322970"/>
                    <a:gd name="connsiteY1629" fmla="*/ 232340 h 682446"/>
                    <a:gd name="connsiteX1630" fmla="*/ 428906 w 1322970"/>
                    <a:gd name="connsiteY1630" fmla="*/ 231131 h 682446"/>
                    <a:gd name="connsiteX1631" fmla="*/ 389038 w 1322970"/>
                    <a:gd name="connsiteY1631" fmla="*/ 262543 h 682446"/>
                    <a:gd name="connsiteX1632" fmla="*/ 390246 w 1322970"/>
                    <a:gd name="connsiteY1632" fmla="*/ 264959 h 682446"/>
                    <a:gd name="connsiteX1633" fmla="*/ 460317 w 1322970"/>
                    <a:gd name="connsiteY1633" fmla="*/ 213010 h 682446"/>
                    <a:gd name="connsiteX1634" fmla="*/ 431322 w 1322970"/>
                    <a:gd name="connsiteY1634" fmla="*/ 237172 h 682446"/>
                    <a:gd name="connsiteX1635" fmla="*/ 398703 w 1322970"/>
                    <a:gd name="connsiteY1635" fmla="*/ 261335 h 682446"/>
                    <a:gd name="connsiteX1636" fmla="*/ 399910 w 1322970"/>
                    <a:gd name="connsiteY1636" fmla="*/ 262543 h 682446"/>
                    <a:gd name="connsiteX1637" fmla="*/ 430114 w 1322970"/>
                    <a:gd name="connsiteY1637" fmla="*/ 240796 h 682446"/>
                    <a:gd name="connsiteX1638" fmla="*/ 455485 w 1322970"/>
                    <a:gd name="connsiteY1638" fmla="*/ 220258 h 682446"/>
                    <a:gd name="connsiteX1639" fmla="*/ 443403 w 1322970"/>
                    <a:gd name="connsiteY1639" fmla="*/ 231131 h 682446"/>
                    <a:gd name="connsiteX1640" fmla="*/ 426489 w 1322970"/>
                    <a:gd name="connsiteY1640" fmla="*/ 244421 h 682446"/>
                    <a:gd name="connsiteX1641" fmla="*/ 426489 w 1322970"/>
                    <a:gd name="connsiteY1641" fmla="*/ 245629 h 682446"/>
                    <a:gd name="connsiteX1642" fmla="*/ 447028 w 1322970"/>
                    <a:gd name="connsiteY1642" fmla="*/ 231131 h 682446"/>
                    <a:gd name="connsiteX1643" fmla="*/ 466357 w 1322970"/>
                    <a:gd name="connsiteY1643" fmla="*/ 211801 h 682446"/>
                    <a:gd name="connsiteX1644" fmla="*/ 466357 w 1322970"/>
                    <a:gd name="connsiteY1644" fmla="*/ 211801 h 682446"/>
                    <a:gd name="connsiteX1645" fmla="*/ 467566 w 1322970"/>
                    <a:gd name="connsiteY1645" fmla="*/ 211801 h 682446"/>
                    <a:gd name="connsiteX1646" fmla="*/ 460317 w 1322970"/>
                    <a:gd name="connsiteY1646" fmla="*/ 221466 h 682446"/>
                    <a:gd name="connsiteX1647" fmla="*/ 461525 w 1322970"/>
                    <a:gd name="connsiteY1647" fmla="*/ 222674 h 682446"/>
                    <a:gd name="connsiteX1648" fmla="*/ 465149 w 1322970"/>
                    <a:gd name="connsiteY1648" fmla="*/ 220258 h 682446"/>
                    <a:gd name="connsiteX1649" fmla="*/ 440987 w 1322970"/>
                    <a:gd name="connsiteY1649" fmla="*/ 245629 h 682446"/>
                    <a:gd name="connsiteX1650" fmla="*/ 420449 w 1322970"/>
                    <a:gd name="connsiteY1650" fmla="*/ 257710 h 682446"/>
                    <a:gd name="connsiteX1651" fmla="*/ 399910 w 1322970"/>
                    <a:gd name="connsiteY1651" fmla="*/ 275832 h 682446"/>
                    <a:gd name="connsiteX1652" fmla="*/ 372124 w 1322970"/>
                    <a:gd name="connsiteY1652" fmla="*/ 279456 h 682446"/>
                    <a:gd name="connsiteX1653" fmla="*/ 364875 w 1322970"/>
                    <a:gd name="connsiteY1653" fmla="*/ 283081 h 682446"/>
                    <a:gd name="connsiteX1654" fmla="*/ 352794 w 1322970"/>
                    <a:gd name="connsiteY1654" fmla="*/ 283081 h 682446"/>
                    <a:gd name="connsiteX1655" fmla="*/ 352794 w 1322970"/>
                    <a:gd name="connsiteY1655" fmla="*/ 283081 h 682446"/>
                    <a:gd name="connsiteX1656" fmla="*/ 352794 w 1322970"/>
                    <a:gd name="connsiteY1656" fmla="*/ 283081 h 682446"/>
                    <a:gd name="connsiteX1657" fmla="*/ 480855 w 1322970"/>
                    <a:gd name="connsiteY1657" fmla="*/ 197304 h 682446"/>
                    <a:gd name="connsiteX1658" fmla="*/ 479647 w 1322970"/>
                    <a:gd name="connsiteY1658" fmla="*/ 198512 h 682446"/>
                    <a:gd name="connsiteX1659" fmla="*/ 482063 w 1322970"/>
                    <a:gd name="connsiteY1659" fmla="*/ 202137 h 682446"/>
                    <a:gd name="connsiteX1660" fmla="*/ 474814 w 1322970"/>
                    <a:gd name="connsiteY1660" fmla="*/ 206969 h 682446"/>
                    <a:gd name="connsiteX1661" fmla="*/ 474814 w 1322970"/>
                    <a:gd name="connsiteY1661" fmla="*/ 206969 h 682446"/>
                    <a:gd name="connsiteX1662" fmla="*/ 460317 w 1322970"/>
                    <a:gd name="connsiteY1662" fmla="*/ 167101 h 682446"/>
                    <a:gd name="connsiteX1663" fmla="*/ 465149 w 1322970"/>
                    <a:gd name="connsiteY1663" fmla="*/ 167101 h 682446"/>
                    <a:gd name="connsiteX1664" fmla="*/ 477231 w 1322970"/>
                    <a:gd name="connsiteY1664" fmla="*/ 162268 h 682446"/>
                    <a:gd name="connsiteX1665" fmla="*/ 477231 w 1322970"/>
                    <a:gd name="connsiteY1665" fmla="*/ 162268 h 682446"/>
                    <a:gd name="connsiteX1666" fmla="*/ 477231 w 1322970"/>
                    <a:gd name="connsiteY1666" fmla="*/ 162268 h 682446"/>
                    <a:gd name="connsiteX1667" fmla="*/ 484479 w 1322970"/>
                    <a:gd name="connsiteY1667" fmla="*/ 158644 h 682446"/>
                    <a:gd name="connsiteX1668" fmla="*/ 485688 w 1322970"/>
                    <a:gd name="connsiteY1668" fmla="*/ 148979 h 682446"/>
                    <a:gd name="connsiteX1669" fmla="*/ 485688 w 1322970"/>
                    <a:gd name="connsiteY1669" fmla="*/ 148979 h 682446"/>
                    <a:gd name="connsiteX1670" fmla="*/ 511058 w 1322970"/>
                    <a:gd name="connsiteY1670" fmla="*/ 171934 h 682446"/>
                    <a:gd name="connsiteX1671" fmla="*/ 506226 w 1322970"/>
                    <a:gd name="connsiteY1671" fmla="*/ 163477 h 682446"/>
                    <a:gd name="connsiteX1672" fmla="*/ 492936 w 1322970"/>
                    <a:gd name="connsiteY1672" fmla="*/ 156228 h 682446"/>
                    <a:gd name="connsiteX1673" fmla="*/ 491728 w 1322970"/>
                    <a:gd name="connsiteY1673" fmla="*/ 157436 h 682446"/>
                    <a:gd name="connsiteX1674" fmla="*/ 496560 w 1322970"/>
                    <a:gd name="connsiteY1674" fmla="*/ 159852 h 682446"/>
                    <a:gd name="connsiteX1675" fmla="*/ 502601 w 1322970"/>
                    <a:gd name="connsiteY1675" fmla="*/ 164685 h 682446"/>
                    <a:gd name="connsiteX1676" fmla="*/ 508642 w 1322970"/>
                    <a:gd name="connsiteY1676" fmla="*/ 175558 h 682446"/>
                    <a:gd name="connsiteX1677" fmla="*/ 507434 w 1322970"/>
                    <a:gd name="connsiteY1677" fmla="*/ 176766 h 682446"/>
                    <a:gd name="connsiteX1678" fmla="*/ 506226 w 1322970"/>
                    <a:gd name="connsiteY1678" fmla="*/ 173141 h 682446"/>
                    <a:gd name="connsiteX1679" fmla="*/ 501393 w 1322970"/>
                    <a:gd name="connsiteY1679" fmla="*/ 167101 h 682446"/>
                    <a:gd name="connsiteX1680" fmla="*/ 500185 w 1322970"/>
                    <a:gd name="connsiteY1680" fmla="*/ 168309 h 682446"/>
                    <a:gd name="connsiteX1681" fmla="*/ 503809 w 1322970"/>
                    <a:gd name="connsiteY1681" fmla="*/ 175558 h 682446"/>
                    <a:gd name="connsiteX1682" fmla="*/ 506226 w 1322970"/>
                    <a:gd name="connsiteY1682" fmla="*/ 179182 h 682446"/>
                    <a:gd name="connsiteX1683" fmla="*/ 503809 w 1322970"/>
                    <a:gd name="connsiteY1683" fmla="*/ 181598 h 682446"/>
                    <a:gd name="connsiteX1684" fmla="*/ 501393 w 1322970"/>
                    <a:gd name="connsiteY1684" fmla="*/ 176766 h 682446"/>
                    <a:gd name="connsiteX1685" fmla="*/ 495352 w 1322970"/>
                    <a:gd name="connsiteY1685" fmla="*/ 170725 h 682446"/>
                    <a:gd name="connsiteX1686" fmla="*/ 494145 w 1322970"/>
                    <a:gd name="connsiteY1686" fmla="*/ 171934 h 682446"/>
                    <a:gd name="connsiteX1687" fmla="*/ 498977 w 1322970"/>
                    <a:gd name="connsiteY1687" fmla="*/ 180390 h 682446"/>
                    <a:gd name="connsiteX1688" fmla="*/ 501393 w 1322970"/>
                    <a:gd name="connsiteY1688" fmla="*/ 185223 h 682446"/>
                    <a:gd name="connsiteX1689" fmla="*/ 500185 w 1322970"/>
                    <a:gd name="connsiteY1689" fmla="*/ 186431 h 682446"/>
                    <a:gd name="connsiteX1690" fmla="*/ 497769 w 1322970"/>
                    <a:gd name="connsiteY1690" fmla="*/ 180390 h 682446"/>
                    <a:gd name="connsiteX1691" fmla="*/ 494145 w 1322970"/>
                    <a:gd name="connsiteY1691" fmla="*/ 175558 h 682446"/>
                    <a:gd name="connsiteX1692" fmla="*/ 484479 w 1322970"/>
                    <a:gd name="connsiteY1692" fmla="*/ 165893 h 682446"/>
                    <a:gd name="connsiteX1693" fmla="*/ 482063 w 1322970"/>
                    <a:gd name="connsiteY1693" fmla="*/ 167101 h 682446"/>
                    <a:gd name="connsiteX1694" fmla="*/ 489312 w 1322970"/>
                    <a:gd name="connsiteY1694" fmla="*/ 177974 h 682446"/>
                    <a:gd name="connsiteX1695" fmla="*/ 495352 w 1322970"/>
                    <a:gd name="connsiteY1695" fmla="*/ 185223 h 682446"/>
                    <a:gd name="connsiteX1696" fmla="*/ 496560 w 1322970"/>
                    <a:gd name="connsiteY1696" fmla="*/ 192471 h 682446"/>
                    <a:gd name="connsiteX1697" fmla="*/ 494145 w 1322970"/>
                    <a:gd name="connsiteY1697" fmla="*/ 196096 h 682446"/>
                    <a:gd name="connsiteX1698" fmla="*/ 491728 w 1322970"/>
                    <a:gd name="connsiteY1698" fmla="*/ 192471 h 682446"/>
                    <a:gd name="connsiteX1699" fmla="*/ 486895 w 1322970"/>
                    <a:gd name="connsiteY1699" fmla="*/ 187639 h 682446"/>
                    <a:gd name="connsiteX1700" fmla="*/ 485688 w 1322970"/>
                    <a:gd name="connsiteY1700" fmla="*/ 188847 h 682446"/>
                    <a:gd name="connsiteX1701" fmla="*/ 488104 w 1322970"/>
                    <a:gd name="connsiteY1701" fmla="*/ 196096 h 682446"/>
                    <a:gd name="connsiteX1702" fmla="*/ 489312 w 1322970"/>
                    <a:gd name="connsiteY1702" fmla="*/ 197304 h 682446"/>
                    <a:gd name="connsiteX1703" fmla="*/ 484479 w 1322970"/>
                    <a:gd name="connsiteY1703" fmla="*/ 193680 h 682446"/>
                    <a:gd name="connsiteX1704" fmla="*/ 480855 w 1322970"/>
                    <a:gd name="connsiteY1704" fmla="*/ 190055 h 682446"/>
                    <a:gd name="connsiteX1705" fmla="*/ 476023 w 1322970"/>
                    <a:gd name="connsiteY1705" fmla="*/ 184015 h 682446"/>
                    <a:gd name="connsiteX1706" fmla="*/ 474814 w 1322970"/>
                    <a:gd name="connsiteY1706" fmla="*/ 185223 h 682446"/>
                    <a:gd name="connsiteX1707" fmla="*/ 483271 w 1322970"/>
                    <a:gd name="connsiteY1707" fmla="*/ 197304 h 682446"/>
                    <a:gd name="connsiteX1708" fmla="*/ 489312 w 1322970"/>
                    <a:gd name="connsiteY1708" fmla="*/ 202137 h 682446"/>
                    <a:gd name="connsiteX1709" fmla="*/ 485688 w 1322970"/>
                    <a:gd name="connsiteY1709" fmla="*/ 202137 h 682446"/>
                    <a:gd name="connsiteX1710" fmla="*/ 483271 w 1322970"/>
                    <a:gd name="connsiteY1710" fmla="*/ 200928 h 682446"/>
                    <a:gd name="connsiteX1711" fmla="*/ 480855 w 1322970"/>
                    <a:gd name="connsiteY1711" fmla="*/ 197304 h 682446"/>
                    <a:gd name="connsiteX1712" fmla="*/ 467566 w 1322970"/>
                    <a:gd name="connsiteY1712" fmla="*/ 135690 h 682446"/>
                    <a:gd name="connsiteX1713" fmla="*/ 471190 w 1322970"/>
                    <a:gd name="connsiteY1713" fmla="*/ 136898 h 682446"/>
                    <a:gd name="connsiteX1714" fmla="*/ 472398 w 1322970"/>
                    <a:gd name="connsiteY1714" fmla="*/ 136898 h 682446"/>
                    <a:gd name="connsiteX1715" fmla="*/ 477231 w 1322970"/>
                    <a:gd name="connsiteY1715" fmla="*/ 141730 h 682446"/>
                    <a:gd name="connsiteX1716" fmla="*/ 477231 w 1322970"/>
                    <a:gd name="connsiteY1716" fmla="*/ 142938 h 682446"/>
                    <a:gd name="connsiteX1717" fmla="*/ 474814 w 1322970"/>
                    <a:gd name="connsiteY1717" fmla="*/ 152603 h 682446"/>
                    <a:gd name="connsiteX1718" fmla="*/ 469982 w 1322970"/>
                    <a:gd name="connsiteY1718" fmla="*/ 147771 h 682446"/>
                    <a:gd name="connsiteX1719" fmla="*/ 466357 w 1322970"/>
                    <a:gd name="connsiteY1719" fmla="*/ 145355 h 682446"/>
                    <a:gd name="connsiteX1720" fmla="*/ 466357 w 1322970"/>
                    <a:gd name="connsiteY1720" fmla="*/ 145355 h 682446"/>
                    <a:gd name="connsiteX1721" fmla="*/ 466357 w 1322970"/>
                    <a:gd name="connsiteY1721" fmla="*/ 136898 h 682446"/>
                    <a:gd name="connsiteX1722" fmla="*/ 467566 w 1322970"/>
                    <a:gd name="connsiteY1722" fmla="*/ 135690 h 682446"/>
                    <a:gd name="connsiteX1723" fmla="*/ 467566 w 1322970"/>
                    <a:gd name="connsiteY1723" fmla="*/ 135690 h 682446"/>
                    <a:gd name="connsiteX1724" fmla="*/ 461525 w 1322970"/>
                    <a:gd name="connsiteY1724" fmla="*/ 145355 h 682446"/>
                    <a:gd name="connsiteX1725" fmla="*/ 457901 w 1322970"/>
                    <a:gd name="connsiteY1725" fmla="*/ 146563 h 682446"/>
                    <a:gd name="connsiteX1726" fmla="*/ 456692 w 1322970"/>
                    <a:gd name="connsiteY1726" fmla="*/ 146563 h 682446"/>
                    <a:gd name="connsiteX1727" fmla="*/ 456692 w 1322970"/>
                    <a:gd name="connsiteY1727" fmla="*/ 142938 h 682446"/>
                    <a:gd name="connsiteX1728" fmla="*/ 460317 w 1322970"/>
                    <a:gd name="connsiteY1728" fmla="*/ 140522 h 682446"/>
                    <a:gd name="connsiteX1729" fmla="*/ 461525 w 1322970"/>
                    <a:gd name="connsiteY1729" fmla="*/ 145355 h 682446"/>
                    <a:gd name="connsiteX1730" fmla="*/ 461525 w 1322970"/>
                    <a:gd name="connsiteY1730" fmla="*/ 145355 h 682446"/>
                    <a:gd name="connsiteX1731" fmla="*/ 461525 w 1322970"/>
                    <a:gd name="connsiteY1731" fmla="*/ 147771 h 682446"/>
                    <a:gd name="connsiteX1732" fmla="*/ 462733 w 1322970"/>
                    <a:gd name="connsiteY1732" fmla="*/ 147771 h 682446"/>
                    <a:gd name="connsiteX1733" fmla="*/ 462733 w 1322970"/>
                    <a:gd name="connsiteY1733" fmla="*/ 147771 h 682446"/>
                    <a:gd name="connsiteX1734" fmla="*/ 465149 w 1322970"/>
                    <a:gd name="connsiteY1734" fmla="*/ 148979 h 682446"/>
                    <a:gd name="connsiteX1735" fmla="*/ 471190 w 1322970"/>
                    <a:gd name="connsiteY1735" fmla="*/ 156228 h 682446"/>
                    <a:gd name="connsiteX1736" fmla="*/ 462733 w 1322970"/>
                    <a:gd name="connsiteY1736" fmla="*/ 156228 h 682446"/>
                    <a:gd name="connsiteX1737" fmla="*/ 462733 w 1322970"/>
                    <a:gd name="connsiteY1737" fmla="*/ 156228 h 682446"/>
                    <a:gd name="connsiteX1738" fmla="*/ 457901 w 1322970"/>
                    <a:gd name="connsiteY1738" fmla="*/ 153812 h 682446"/>
                    <a:gd name="connsiteX1739" fmla="*/ 461525 w 1322970"/>
                    <a:gd name="connsiteY1739" fmla="*/ 147771 h 682446"/>
                    <a:gd name="connsiteX1740" fmla="*/ 461525 w 1322970"/>
                    <a:gd name="connsiteY1740" fmla="*/ 147771 h 682446"/>
                    <a:gd name="connsiteX1741" fmla="*/ 478438 w 1322970"/>
                    <a:gd name="connsiteY1741" fmla="*/ 141730 h 682446"/>
                    <a:gd name="connsiteX1742" fmla="*/ 483271 w 1322970"/>
                    <a:gd name="connsiteY1742" fmla="*/ 141730 h 682446"/>
                    <a:gd name="connsiteX1743" fmla="*/ 483271 w 1322970"/>
                    <a:gd name="connsiteY1743" fmla="*/ 147771 h 682446"/>
                    <a:gd name="connsiteX1744" fmla="*/ 483271 w 1322970"/>
                    <a:gd name="connsiteY1744" fmla="*/ 152603 h 682446"/>
                    <a:gd name="connsiteX1745" fmla="*/ 483271 w 1322970"/>
                    <a:gd name="connsiteY1745" fmla="*/ 153812 h 682446"/>
                    <a:gd name="connsiteX1746" fmla="*/ 479647 w 1322970"/>
                    <a:gd name="connsiteY1746" fmla="*/ 158644 h 682446"/>
                    <a:gd name="connsiteX1747" fmla="*/ 478438 w 1322970"/>
                    <a:gd name="connsiteY1747" fmla="*/ 158644 h 682446"/>
                    <a:gd name="connsiteX1748" fmla="*/ 477231 w 1322970"/>
                    <a:gd name="connsiteY1748" fmla="*/ 156228 h 682446"/>
                    <a:gd name="connsiteX1749" fmla="*/ 479647 w 1322970"/>
                    <a:gd name="connsiteY1749" fmla="*/ 142938 h 682446"/>
                    <a:gd name="connsiteX1750" fmla="*/ 478438 w 1322970"/>
                    <a:gd name="connsiteY1750" fmla="*/ 141730 h 682446"/>
                    <a:gd name="connsiteX1751" fmla="*/ 478438 w 1322970"/>
                    <a:gd name="connsiteY1751" fmla="*/ 141730 h 682446"/>
                    <a:gd name="connsiteX1752" fmla="*/ 466357 w 1322970"/>
                    <a:gd name="connsiteY1752" fmla="*/ 159852 h 682446"/>
                    <a:gd name="connsiteX1753" fmla="*/ 473606 w 1322970"/>
                    <a:gd name="connsiteY1753" fmla="*/ 159852 h 682446"/>
                    <a:gd name="connsiteX1754" fmla="*/ 473606 w 1322970"/>
                    <a:gd name="connsiteY1754" fmla="*/ 159852 h 682446"/>
                    <a:gd name="connsiteX1755" fmla="*/ 474814 w 1322970"/>
                    <a:gd name="connsiteY1755" fmla="*/ 159852 h 682446"/>
                    <a:gd name="connsiteX1756" fmla="*/ 476023 w 1322970"/>
                    <a:gd name="connsiteY1756" fmla="*/ 162268 h 682446"/>
                    <a:gd name="connsiteX1757" fmla="*/ 466357 w 1322970"/>
                    <a:gd name="connsiteY1757" fmla="*/ 165893 h 682446"/>
                    <a:gd name="connsiteX1758" fmla="*/ 460317 w 1322970"/>
                    <a:gd name="connsiteY1758" fmla="*/ 159852 h 682446"/>
                    <a:gd name="connsiteX1759" fmla="*/ 466357 w 1322970"/>
                    <a:gd name="connsiteY1759" fmla="*/ 159852 h 682446"/>
                    <a:gd name="connsiteX1760" fmla="*/ 454276 w 1322970"/>
                    <a:gd name="connsiteY1760" fmla="*/ 188847 h 682446"/>
                    <a:gd name="connsiteX1761" fmla="*/ 454276 w 1322970"/>
                    <a:gd name="connsiteY1761" fmla="*/ 188847 h 682446"/>
                    <a:gd name="connsiteX1762" fmla="*/ 454276 w 1322970"/>
                    <a:gd name="connsiteY1762" fmla="*/ 188847 h 682446"/>
                    <a:gd name="connsiteX1763" fmla="*/ 454276 w 1322970"/>
                    <a:gd name="connsiteY1763" fmla="*/ 188847 h 682446"/>
                    <a:gd name="connsiteX1764" fmla="*/ 433739 w 1322970"/>
                    <a:gd name="connsiteY1764" fmla="*/ 187639 h 682446"/>
                    <a:gd name="connsiteX1765" fmla="*/ 454276 w 1322970"/>
                    <a:gd name="connsiteY1765" fmla="*/ 188847 h 682446"/>
                    <a:gd name="connsiteX1766" fmla="*/ 454276 w 1322970"/>
                    <a:gd name="connsiteY1766" fmla="*/ 188847 h 682446"/>
                    <a:gd name="connsiteX1767" fmla="*/ 454276 w 1322970"/>
                    <a:gd name="connsiteY1767" fmla="*/ 188847 h 682446"/>
                    <a:gd name="connsiteX1768" fmla="*/ 454276 w 1322970"/>
                    <a:gd name="connsiteY1768" fmla="*/ 188847 h 682446"/>
                    <a:gd name="connsiteX1769" fmla="*/ 454276 w 1322970"/>
                    <a:gd name="connsiteY1769" fmla="*/ 188847 h 682446"/>
                    <a:gd name="connsiteX1770" fmla="*/ 379373 w 1322970"/>
                    <a:gd name="connsiteY1770" fmla="*/ 214218 h 682446"/>
                    <a:gd name="connsiteX1771" fmla="*/ 413200 w 1322970"/>
                    <a:gd name="connsiteY1771" fmla="*/ 193680 h 682446"/>
                    <a:gd name="connsiteX1772" fmla="*/ 437363 w 1322970"/>
                    <a:gd name="connsiteY1772" fmla="*/ 192471 h 682446"/>
                    <a:gd name="connsiteX1773" fmla="*/ 426489 w 1322970"/>
                    <a:gd name="connsiteY1773" fmla="*/ 193680 h 682446"/>
                    <a:gd name="connsiteX1774" fmla="*/ 426489 w 1322970"/>
                    <a:gd name="connsiteY1774" fmla="*/ 194888 h 682446"/>
                    <a:gd name="connsiteX1775" fmla="*/ 428906 w 1322970"/>
                    <a:gd name="connsiteY1775" fmla="*/ 194888 h 682446"/>
                    <a:gd name="connsiteX1776" fmla="*/ 420449 w 1322970"/>
                    <a:gd name="connsiteY1776" fmla="*/ 196096 h 682446"/>
                    <a:gd name="connsiteX1777" fmla="*/ 386621 w 1322970"/>
                    <a:gd name="connsiteY1777" fmla="*/ 208177 h 682446"/>
                    <a:gd name="connsiteX1778" fmla="*/ 386621 w 1322970"/>
                    <a:gd name="connsiteY1778" fmla="*/ 209385 h 682446"/>
                    <a:gd name="connsiteX1779" fmla="*/ 401119 w 1322970"/>
                    <a:gd name="connsiteY1779" fmla="*/ 203344 h 682446"/>
                    <a:gd name="connsiteX1780" fmla="*/ 424073 w 1322970"/>
                    <a:gd name="connsiteY1780" fmla="*/ 197304 h 682446"/>
                    <a:gd name="connsiteX1781" fmla="*/ 440987 w 1322970"/>
                    <a:gd name="connsiteY1781" fmla="*/ 196096 h 682446"/>
                    <a:gd name="connsiteX1782" fmla="*/ 381789 w 1322970"/>
                    <a:gd name="connsiteY1782" fmla="*/ 215426 h 682446"/>
                    <a:gd name="connsiteX1783" fmla="*/ 381789 w 1322970"/>
                    <a:gd name="connsiteY1783" fmla="*/ 216634 h 682446"/>
                    <a:gd name="connsiteX1784" fmla="*/ 418032 w 1322970"/>
                    <a:gd name="connsiteY1784" fmla="*/ 204553 h 682446"/>
                    <a:gd name="connsiteX1785" fmla="*/ 427698 w 1322970"/>
                    <a:gd name="connsiteY1785" fmla="*/ 202137 h 682446"/>
                    <a:gd name="connsiteX1786" fmla="*/ 401119 w 1322970"/>
                    <a:gd name="connsiteY1786" fmla="*/ 215426 h 682446"/>
                    <a:gd name="connsiteX1787" fmla="*/ 402327 w 1322970"/>
                    <a:gd name="connsiteY1787" fmla="*/ 217842 h 682446"/>
                    <a:gd name="connsiteX1788" fmla="*/ 448235 w 1322970"/>
                    <a:gd name="connsiteY1788" fmla="*/ 200928 h 682446"/>
                    <a:gd name="connsiteX1789" fmla="*/ 434946 w 1322970"/>
                    <a:gd name="connsiteY1789" fmla="*/ 206969 h 682446"/>
                    <a:gd name="connsiteX1790" fmla="*/ 399910 w 1322970"/>
                    <a:gd name="connsiteY1790" fmla="*/ 223883 h 682446"/>
                    <a:gd name="connsiteX1791" fmla="*/ 369707 w 1322970"/>
                    <a:gd name="connsiteY1791" fmla="*/ 244421 h 682446"/>
                    <a:gd name="connsiteX1792" fmla="*/ 361251 w 1322970"/>
                    <a:gd name="connsiteY1792" fmla="*/ 256502 h 682446"/>
                    <a:gd name="connsiteX1793" fmla="*/ 345545 w 1322970"/>
                    <a:gd name="connsiteY1793" fmla="*/ 279456 h 682446"/>
                    <a:gd name="connsiteX1794" fmla="*/ 350378 w 1322970"/>
                    <a:gd name="connsiteY1794" fmla="*/ 246837 h 682446"/>
                    <a:gd name="connsiteX1795" fmla="*/ 379373 w 1322970"/>
                    <a:gd name="connsiteY1795" fmla="*/ 214218 h 682446"/>
                    <a:gd name="connsiteX1796" fmla="*/ 379373 w 1322970"/>
                    <a:gd name="connsiteY1796" fmla="*/ 214218 h 682446"/>
                    <a:gd name="connsiteX1797" fmla="*/ 312926 w 1322970"/>
                    <a:gd name="connsiteY1797" fmla="*/ 193680 h 682446"/>
                    <a:gd name="connsiteX1798" fmla="*/ 292388 w 1322970"/>
                    <a:gd name="connsiteY1798" fmla="*/ 197304 h 682446"/>
                    <a:gd name="connsiteX1799" fmla="*/ 309301 w 1322970"/>
                    <a:gd name="connsiteY1799" fmla="*/ 192471 h 682446"/>
                    <a:gd name="connsiteX1800" fmla="*/ 331048 w 1322970"/>
                    <a:gd name="connsiteY1800" fmla="*/ 191263 h 682446"/>
                    <a:gd name="connsiteX1801" fmla="*/ 375748 w 1322970"/>
                    <a:gd name="connsiteY1801" fmla="*/ 180390 h 682446"/>
                    <a:gd name="connsiteX1802" fmla="*/ 397495 w 1322970"/>
                    <a:gd name="connsiteY1802" fmla="*/ 179182 h 682446"/>
                    <a:gd name="connsiteX1803" fmla="*/ 395078 w 1322970"/>
                    <a:gd name="connsiteY1803" fmla="*/ 179182 h 682446"/>
                    <a:gd name="connsiteX1804" fmla="*/ 354002 w 1322970"/>
                    <a:gd name="connsiteY1804" fmla="*/ 186431 h 682446"/>
                    <a:gd name="connsiteX1805" fmla="*/ 354002 w 1322970"/>
                    <a:gd name="connsiteY1805" fmla="*/ 187639 h 682446"/>
                    <a:gd name="connsiteX1806" fmla="*/ 399910 w 1322970"/>
                    <a:gd name="connsiteY1806" fmla="*/ 182807 h 682446"/>
                    <a:gd name="connsiteX1807" fmla="*/ 419241 w 1322970"/>
                    <a:gd name="connsiteY1807" fmla="*/ 184015 h 682446"/>
                    <a:gd name="connsiteX1808" fmla="*/ 411992 w 1322970"/>
                    <a:gd name="connsiteY1808" fmla="*/ 184015 h 682446"/>
                    <a:gd name="connsiteX1809" fmla="*/ 360043 w 1322970"/>
                    <a:gd name="connsiteY1809" fmla="*/ 188847 h 682446"/>
                    <a:gd name="connsiteX1810" fmla="*/ 360043 w 1322970"/>
                    <a:gd name="connsiteY1810" fmla="*/ 191263 h 682446"/>
                    <a:gd name="connsiteX1811" fmla="*/ 378164 w 1322970"/>
                    <a:gd name="connsiteY1811" fmla="*/ 190055 h 682446"/>
                    <a:gd name="connsiteX1812" fmla="*/ 358835 w 1322970"/>
                    <a:gd name="connsiteY1812" fmla="*/ 193680 h 682446"/>
                    <a:gd name="connsiteX1813" fmla="*/ 358835 w 1322970"/>
                    <a:gd name="connsiteY1813" fmla="*/ 194888 h 682446"/>
                    <a:gd name="connsiteX1814" fmla="*/ 386621 w 1322970"/>
                    <a:gd name="connsiteY1814" fmla="*/ 193680 h 682446"/>
                    <a:gd name="connsiteX1815" fmla="*/ 372124 w 1322970"/>
                    <a:gd name="connsiteY1815" fmla="*/ 196096 h 682446"/>
                    <a:gd name="connsiteX1816" fmla="*/ 332256 w 1322970"/>
                    <a:gd name="connsiteY1816" fmla="*/ 200928 h 682446"/>
                    <a:gd name="connsiteX1817" fmla="*/ 332256 w 1322970"/>
                    <a:gd name="connsiteY1817" fmla="*/ 202137 h 682446"/>
                    <a:gd name="connsiteX1818" fmla="*/ 347961 w 1322970"/>
                    <a:gd name="connsiteY1818" fmla="*/ 200928 h 682446"/>
                    <a:gd name="connsiteX1819" fmla="*/ 340713 w 1322970"/>
                    <a:gd name="connsiteY1819" fmla="*/ 202137 h 682446"/>
                    <a:gd name="connsiteX1820" fmla="*/ 340713 w 1322970"/>
                    <a:gd name="connsiteY1820" fmla="*/ 204553 h 682446"/>
                    <a:gd name="connsiteX1821" fmla="*/ 369707 w 1322970"/>
                    <a:gd name="connsiteY1821" fmla="*/ 202137 h 682446"/>
                    <a:gd name="connsiteX1822" fmla="*/ 393870 w 1322970"/>
                    <a:gd name="connsiteY1822" fmla="*/ 198512 h 682446"/>
                    <a:gd name="connsiteX1823" fmla="*/ 392662 w 1322970"/>
                    <a:gd name="connsiteY1823" fmla="*/ 199720 h 682446"/>
                    <a:gd name="connsiteX1824" fmla="*/ 391454 w 1322970"/>
                    <a:gd name="connsiteY1824" fmla="*/ 199720 h 682446"/>
                    <a:gd name="connsiteX1825" fmla="*/ 332256 w 1322970"/>
                    <a:gd name="connsiteY1825" fmla="*/ 209385 h 682446"/>
                    <a:gd name="connsiteX1826" fmla="*/ 332256 w 1322970"/>
                    <a:gd name="connsiteY1826" fmla="*/ 210593 h 682446"/>
                    <a:gd name="connsiteX1827" fmla="*/ 384205 w 1322970"/>
                    <a:gd name="connsiteY1827" fmla="*/ 205761 h 682446"/>
                    <a:gd name="connsiteX1828" fmla="*/ 379373 w 1322970"/>
                    <a:gd name="connsiteY1828" fmla="*/ 209385 h 682446"/>
                    <a:gd name="connsiteX1829" fmla="*/ 379373 w 1322970"/>
                    <a:gd name="connsiteY1829" fmla="*/ 209385 h 682446"/>
                    <a:gd name="connsiteX1830" fmla="*/ 299636 w 1322970"/>
                    <a:gd name="connsiteY1830" fmla="*/ 215426 h 682446"/>
                    <a:gd name="connsiteX1831" fmla="*/ 280307 w 1322970"/>
                    <a:gd name="connsiteY1831" fmla="*/ 214218 h 682446"/>
                    <a:gd name="connsiteX1832" fmla="*/ 306886 w 1322970"/>
                    <a:gd name="connsiteY1832" fmla="*/ 210593 h 682446"/>
                    <a:gd name="connsiteX1833" fmla="*/ 306886 w 1322970"/>
                    <a:gd name="connsiteY1833" fmla="*/ 209385 h 682446"/>
                    <a:gd name="connsiteX1834" fmla="*/ 296012 w 1322970"/>
                    <a:gd name="connsiteY1834" fmla="*/ 209385 h 682446"/>
                    <a:gd name="connsiteX1835" fmla="*/ 280307 w 1322970"/>
                    <a:gd name="connsiteY1835" fmla="*/ 211801 h 682446"/>
                    <a:gd name="connsiteX1836" fmla="*/ 297220 w 1322970"/>
                    <a:gd name="connsiteY1836" fmla="*/ 208177 h 682446"/>
                    <a:gd name="connsiteX1837" fmla="*/ 316550 w 1322970"/>
                    <a:gd name="connsiteY1837" fmla="*/ 203344 h 682446"/>
                    <a:gd name="connsiteX1838" fmla="*/ 316550 w 1322970"/>
                    <a:gd name="connsiteY1838" fmla="*/ 200928 h 682446"/>
                    <a:gd name="connsiteX1839" fmla="*/ 294804 w 1322970"/>
                    <a:gd name="connsiteY1839" fmla="*/ 203344 h 682446"/>
                    <a:gd name="connsiteX1840" fmla="*/ 287555 w 1322970"/>
                    <a:gd name="connsiteY1840" fmla="*/ 204553 h 682446"/>
                    <a:gd name="connsiteX1841" fmla="*/ 356418 w 1322970"/>
                    <a:gd name="connsiteY1841" fmla="*/ 191263 h 682446"/>
                    <a:gd name="connsiteX1842" fmla="*/ 356418 w 1322970"/>
                    <a:gd name="connsiteY1842" fmla="*/ 188847 h 682446"/>
                    <a:gd name="connsiteX1843" fmla="*/ 312926 w 1322970"/>
                    <a:gd name="connsiteY1843" fmla="*/ 193680 h 682446"/>
                    <a:gd name="connsiteX1844" fmla="*/ 312926 w 1322970"/>
                    <a:gd name="connsiteY1844" fmla="*/ 193680 h 682446"/>
                    <a:gd name="connsiteX1845" fmla="*/ 386621 w 1322970"/>
                    <a:gd name="connsiteY1845" fmla="*/ 165893 h 682446"/>
                    <a:gd name="connsiteX1846" fmla="*/ 427698 w 1322970"/>
                    <a:gd name="connsiteY1846" fmla="*/ 171934 h 682446"/>
                    <a:gd name="connsiteX1847" fmla="*/ 428906 w 1322970"/>
                    <a:gd name="connsiteY1847" fmla="*/ 171934 h 682446"/>
                    <a:gd name="connsiteX1848" fmla="*/ 418032 w 1322970"/>
                    <a:gd name="connsiteY1848" fmla="*/ 170725 h 682446"/>
                    <a:gd name="connsiteX1849" fmla="*/ 381789 w 1322970"/>
                    <a:gd name="connsiteY1849" fmla="*/ 169517 h 682446"/>
                    <a:gd name="connsiteX1850" fmla="*/ 381789 w 1322970"/>
                    <a:gd name="connsiteY1850" fmla="*/ 171934 h 682446"/>
                    <a:gd name="connsiteX1851" fmla="*/ 419241 w 1322970"/>
                    <a:gd name="connsiteY1851" fmla="*/ 174350 h 682446"/>
                    <a:gd name="connsiteX1852" fmla="*/ 440987 w 1322970"/>
                    <a:gd name="connsiteY1852" fmla="*/ 179182 h 682446"/>
                    <a:gd name="connsiteX1853" fmla="*/ 367292 w 1322970"/>
                    <a:gd name="connsiteY1853" fmla="*/ 176766 h 682446"/>
                    <a:gd name="connsiteX1854" fmla="*/ 344337 w 1322970"/>
                    <a:gd name="connsiteY1854" fmla="*/ 184015 h 682446"/>
                    <a:gd name="connsiteX1855" fmla="*/ 310510 w 1322970"/>
                    <a:gd name="connsiteY1855" fmla="*/ 188847 h 682446"/>
                    <a:gd name="connsiteX1856" fmla="*/ 287555 w 1322970"/>
                    <a:gd name="connsiteY1856" fmla="*/ 197304 h 682446"/>
                    <a:gd name="connsiteX1857" fmla="*/ 289972 w 1322970"/>
                    <a:gd name="connsiteY1857" fmla="*/ 193680 h 682446"/>
                    <a:gd name="connsiteX1858" fmla="*/ 294804 w 1322970"/>
                    <a:gd name="connsiteY1858" fmla="*/ 190055 h 682446"/>
                    <a:gd name="connsiteX1859" fmla="*/ 300845 w 1322970"/>
                    <a:gd name="connsiteY1859" fmla="*/ 187639 h 682446"/>
                    <a:gd name="connsiteX1860" fmla="*/ 304469 w 1322970"/>
                    <a:gd name="connsiteY1860" fmla="*/ 186431 h 682446"/>
                    <a:gd name="connsiteX1861" fmla="*/ 304469 w 1322970"/>
                    <a:gd name="connsiteY1861" fmla="*/ 184015 h 682446"/>
                    <a:gd name="connsiteX1862" fmla="*/ 294804 w 1322970"/>
                    <a:gd name="connsiteY1862" fmla="*/ 186431 h 682446"/>
                    <a:gd name="connsiteX1863" fmla="*/ 298429 w 1322970"/>
                    <a:gd name="connsiteY1863" fmla="*/ 182807 h 682446"/>
                    <a:gd name="connsiteX1864" fmla="*/ 339504 w 1322970"/>
                    <a:gd name="connsiteY1864" fmla="*/ 170725 h 682446"/>
                    <a:gd name="connsiteX1865" fmla="*/ 339504 w 1322970"/>
                    <a:gd name="connsiteY1865" fmla="*/ 170725 h 682446"/>
                    <a:gd name="connsiteX1866" fmla="*/ 344337 w 1322970"/>
                    <a:gd name="connsiteY1866" fmla="*/ 171934 h 682446"/>
                    <a:gd name="connsiteX1867" fmla="*/ 344337 w 1322970"/>
                    <a:gd name="connsiteY1867" fmla="*/ 170725 h 682446"/>
                    <a:gd name="connsiteX1868" fmla="*/ 344337 w 1322970"/>
                    <a:gd name="connsiteY1868" fmla="*/ 169517 h 682446"/>
                    <a:gd name="connsiteX1869" fmla="*/ 386621 w 1322970"/>
                    <a:gd name="connsiteY1869" fmla="*/ 165893 h 682446"/>
                    <a:gd name="connsiteX1870" fmla="*/ 386621 w 1322970"/>
                    <a:gd name="connsiteY1870" fmla="*/ 165893 h 682446"/>
                    <a:gd name="connsiteX1871" fmla="*/ 479647 w 1322970"/>
                    <a:gd name="connsiteY1871" fmla="*/ 116360 h 682446"/>
                    <a:gd name="connsiteX1872" fmla="*/ 489312 w 1322970"/>
                    <a:gd name="connsiteY1872" fmla="*/ 132065 h 682446"/>
                    <a:gd name="connsiteX1873" fmla="*/ 486895 w 1322970"/>
                    <a:gd name="connsiteY1873" fmla="*/ 127233 h 682446"/>
                    <a:gd name="connsiteX1874" fmla="*/ 484479 w 1322970"/>
                    <a:gd name="connsiteY1874" fmla="*/ 129649 h 682446"/>
                    <a:gd name="connsiteX1875" fmla="*/ 489312 w 1322970"/>
                    <a:gd name="connsiteY1875" fmla="*/ 145355 h 682446"/>
                    <a:gd name="connsiteX1876" fmla="*/ 488104 w 1322970"/>
                    <a:gd name="connsiteY1876" fmla="*/ 145355 h 682446"/>
                    <a:gd name="connsiteX1877" fmla="*/ 488104 w 1322970"/>
                    <a:gd name="connsiteY1877" fmla="*/ 145355 h 682446"/>
                    <a:gd name="connsiteX1878" fmla="*/ 485688 w 1322970"/>
                    <a:gd name="connsiteY1878" fmla="*/ 136898 h 682446"/>
                    <a:gd name="connsiteX1879" fmla="*/ 485688 w 1322970"/>
                    <a:gd name="connsiteY1879" fmla="*/ 136898 h 682446"/>
                    <a:gd name="connsiteX1880" fmla="*/ 485688 w 1322970"/>
                    <a:gd name="connsiteY1880" fmla="*/ 136898 h 682446"/>
                    <a:gd name="connsiteX1881" fmla="*/ 482063 w 1322970"/>
                    <a:gd name="connsiteY1881" fmla="*/ 127233 h 682446"/>
                    <a:gd name="connsiteX1882" fmla="*/ 476023 w 1322970"/>
                    <a:gd name="connsiteY1882" fmla="*/ 116360 h 682446"/>
                    <a:gd name="connsiteX1883" fmla="*/ 473606 w 1322970"/>
                    <a:gd name="connsiteY1883" fmla="*/ 117568 h 682446"/>
                    <a:gd name="connsiteX1884" fmla="*/ 477231 w 1322970"/>
                    <a:gd name="connsiteY1884" fmla="*/ 127233 h 682446"/>
                    <a:gd name="connsiteX1885" fmla="*/ 482063 w 1322970"/>
                    <a:gd name="connsiteY1885" fmla="*/ 135690 h 682446"/>
                    <a:gd name="connsiteX1886" fmla="*/ 480855 w 1322970"/>
                    <a:gd name="connsiteY1886" fmla="*/ 135690 h 682446"/>
                    <a:gd name="connsiteX1887" fmla="*/ 478438 w 1322970"/>
                    <a:gd name="connsiteY1887" fmla="*/ 136898 h 682446"/>
                    <a:gd name="connsiteX1888" fmla="*/ 459109 w 1322970"/>
                    <a:gd name="connsiteY1888" fmla="*/ 103070 h 682446"/>
                    <a:gd name="connsiteX1889" fmla="*/ 456692 w 1322970"/>
                    <a:gd name="connsiteY1889" fmla="*/ 104279 h 682446"/>
                    <a:gd name="connsiteX1890" fmla="*/ 467566 w 1322970"/>
                    <a:gd name="connsiteY1890" fmla="*/ 121192 h 682446"/>
                    <a:gd name="connsiteX1891" fmla="*/ 472398 w 1322970"/>
                    <a:gd name="connsiteY1891" fmla="*/ 132065 h 682446"/>
                    <a:gd name="connsiteX1892" fmla="*/ 472398 w 1322970"/>
                    <a:gd name="connsiteY1892" fmla="*/ 132065 h 682446"/>
                    <a:gd name="connsiteX1893" fmla="*/ 466357 w 1322970"/>
                    <a:gd name="connsiteY1893" fmla="*/ 119984 h 682446"/>
                    <a:gd name="connsiteX1894" fmla="*/ 459109 w 1322970"/>
                    <a:gd name="connsiteY1894" fmla="*/ 109111 h 682446"/>
                    <a:gd name="connsiteX1895" fmla="*/ 456692 w 1322970"/>
                    <a:gd name="connsiteY1895" fmla="*/ 110319 h 682446"/>
                    <a:gd name="connsiteX1896" fmla="*/ 460317 w 1322970"/>
                    <a:gd name="connsiteY1896" fmla="*/ 119984 h 682446"/>
                    <a:gd name="connsiteX1897" fmla="*/ 460317 w 1322970"/>
                    <a:gd name="connsiteY1897" fmla="*/ 119984 h 682446"/>
                    <a:gd name="connsiteX1898" fmla="*/ 451860 w 1322970"/>
                    <a:gd name="connsiteY1898" fmla="*/ 110319 h 682446"/>
                    <a:gd name="connsiteX1899" fmla="*/ 449444 w 1322970"/>
                    <a:gd name="connsiteY1899" fmla="*/ 111527 h 682446"/>
                    <a:gd name="connsiteX1900" fmla="*/ 456692 w 1322970"/>
                    <a:gd name="connsiteY1900" fmla="*/ 123609 h 682446"/>
                    <a:gd name="connsiteX1901" fmla="*/ 459109 w 1322970"/>
                    <a:gd name="connsiteY1901" fmla="*/ 127233 h 682446"/>
                    <a:gd name="connsiteX1902" fmla="*/ 451860 w 1322970"/>
                    <a:gd name="connsiteY1902" fmla="*/ 118776 h 682446"/>
                    <a:gd name="connsiteX1903" fmla="*/ 439779 w 1322970"/>
                    <a:gd name="connsiteY1903" fmla="*/ 106695 h 682446"/>
                    <a:gd name="connsiteX1904" fmla="*/ 438571 w 1322970"/>
                    <a:gd name="connsiteY1904" fmla="*/ 107903 h 682446"/>
                    <a:gd name="connsiteX1905" fmla="*/ 440987 w 1322970"/>
                    <a:gd name="connsiteY1905" fmla="*/ 111527 h 682446"/>
                    <a:gd name="connsiteX1906" fmla="*/ 440987 w 1322970"/>
                    <a:gd name="connsiteY1906" fmla="*/ 111527 h 682446"/>
                    <a:gd name="connsiteX1907" fmla="*/ 444611 w 1322970"/>
                    <a:gd name="connsiteY1907" fmla="*/ 117568 h 682446"/>
                    <a:gd name="connsiteX1908" fmla="*/ 447028 w 1322970"/>
                    <a:gd name="connsiteY1908" fmla="*/ 121192 h 682446"/>
                    <a:gd name="connsiteX1909" fmla="*/ 451860 w 1322970"/>
                    <a:gd name="connsiteY1909" fmla="*/ 128441 h 682446"/>
                    <a:gd name="connsiteX1910" fmla="*/ 454276 w 1322970"/>
                    <a:gd name="connsiteY1910" fmla="*/ 132065 h 682446"/>
                    <a:gd name="connsiteX1911" fmla="*/ 447028 w 1322970"/>
                    <a:gd name="connsiteY1911" fmla="*/ 124816 h 682446"/>
                    <a:gd name="connsiteX1912" fmla="*/ 437363 w 1322970"/>
                    <a:gd name="connsiteY1912" fmla="*/ 112735 h 682446"/>
                    <a:gd name="connsiteX1913" fmla="*/ 434946 w 1322970"/>
                    <a:gd name="connsiteY1913" fmla="*/ 115152 h 682446"/>
                    <a:gd name="connsiteX1914" fmla="*/ 443403 w 1322970"/>
                    <a:gd name="connsiteY1914" fmla="*/ 128441 h 682446"/>
                    <a:gd name="connsiteX1915" fmla="*/ 453068 w 1322970"/>
                    <a:gd name="connsiteY1915" fmla="*/ 140522 h 682446"/>
                    <a:gd name="connsiteX1916" fmla="*/ 453068 w 1322970"/>
                    <a:gd name="connsiteY1916" fmla="*/ 140522 h 682446"/>
                    <a:gd name="connsiteX1917" fmla="*/ 453068 w 1322970"/>
                    <a:gd name="connsiteY1917" fmla="*/ 142938 h 682446"/>
                    <a:gd name="connsiteX1918" fmla="*/ 439779 w 1322970"/>
                    <a:gd name="connsiteY1918" fmla="*/ 127233 h 682446"/>
                    <a:gd name="connsiteX1919" fmla="*/ 422865 w 1322970"/>
                    <a:gd name="connsiteY1919" fmla="*/ 109111 h 682446"/>
                    <a:gd name="connsiteX1920" fmla="*/ 420449 w 1322970"/>
                    <a:gd name="connsiteY1920" fmla="*/ 111527 h 682446"/>
                    <a:gd name="connsiteX1921" fmla="*/ 436154 w 1322970"/>
                    <a:gd name="connsiteY1921" fmla="*/ 130857 h 682446"/>
                    <a:gd name="connsiteX1922" fmla="*/ 450652 w 1322970"/>
                    <a:gd name="connsiteY1922" fmla="*/ 147771 h 682446"/>
                    <a:gd name="connsiteX1923" fmla="*/ 440987 w 1322970"/>
                    <a:gd name="connsiteY1923" fmla="*/ 139314 h 682446"/>
                    <a:gd name="connsiteX1924" fmla="*/ 426489 w 1322970"/>
                    <a:gd name="connsiteY1924" fmla="*/ 123609 h 682446"/>
                    <a:gd name="connsiteX1925" fmla="*/ 424073 w 1322970"/>
                    <a:gd name="connsiteY1925" fmla="*/ 124816 h 682446"/>
                    <a:gd name="connsiteX1926" fmla="*/ 438571 w 1322970"/>
                    <a:gd name="connsiteY1926" fmla="*/ 140522 h 682446"/>
                    <a:gd name="connsiteX1927" fmla="*/ 449444 w 1322970"/>
                    <a:gd name="connsiteY1927" fmla="*/ 150187 h 682446"/>
                    <a:gd name="connsiteX1928" fmla="*/ 436154 w 1322970"/>
                    <a:gd name="connsiteY1928" fmla="*/ 144146 h 682446"/>
                    <a:gd name="connsiteX1929" fmla="*/ 436154 w 1322970"/>
                    <a:gd name="connsiteY1929" fmla="*/ 144146 h 682446"/>
                    <a:gd name="connsiteX1930" fmla="*/ 433739 w 1322970"/>
                    <a:gd name="connsiteY1930" fmla="*/ 147771 h 682446"/>
                    <a:gd name="connsiteX1931" fmla="*/ 448235 w 1322970"/>
                    <a:gd name="connsiteY1931" fmla="*/ 158644 h 682446"/>
                    <a:gd name="connsiteX1932" fmla="*/ 419241 w 1322970"/>
                    <a:gd name="connsiteY1932" fmla="*/ 145355 h 682446"/>
                    <a:gd name="connsiteX1933" fmla="*/ 418032 w 1322970"/>
                    <a:gd name="connsiteY1933" fmla="*/ 147771 h 682446"/>
                    <a:gd name="connsiteX1934" fmla="*/ 442195 w 1322970"/>
                    <a:gd name="connsiteY1934" fmla="*/ 159852 h 682446"/>
                    <a:gd name="connsiteX1935" fmla="*/ 447028 w 1322970"/>
                    <a:gd name="connsiteY1935" fmla="*/ 163477 h 682446"/>
                    <a:gd name="connsiteX1936" fmla="*/ 433739 w 1322970"/>
                    <a:gd name="connsiteY1936" fmla="*/ 161060 h 682446"/>
                    <a:gd name="connsiteX1937" fmla="*/ 432530 w 1322970"/>
                    <a:gd name="connsiteY1937" fmla="*/ 163477 h 682446"/>
                    <a:gd name="connsiteX1938" fmla="*/ 456692 w 1322970"/>
                    <a:gd name="connsiteY1938" fmla="*/ 170725 h 682446"/>
                    <a:gd name="connsiteX1939" fmla="*/ 456692 w 1322970"/>
                    <a:gd name="connsiteY1939" fmla="*/ 170725 h 682446"/>
                    <a:gd name="connsiteX1940" fmla="*/ 456692 w 1322970"/>
                    <a:gd name="connsiteY1940" fmla="*/ 171934 h 682446"/>
                    <a:gd name="connsiteX1941" fmla="*/ 453068 w 1322970"/>
                    <a:gd name="connsiteY1941" fmla="*/ 171934 h 682446"/>
                    <a:gd name="connsiteX1942" fmla="*/ 450652 w 1322970"/>
                    <a:gd name="connsiteY1942" fmla="*/ 171934 h 682446"/>
                    <a:gd name="connsiteX1943" fmla="*/ 447028 w 1322970"/>
                    <a:gd name="connsiteY1943" fmla="*/ 170725 h 682446"/>
                    <a:gd name="connsiteX1944" fmla="*/ 445820 w 1322970"/>
                    <a:gd name="connsiteY1944" fmla="*/ 170725 h 682446"/>
                    <a:gd name="connsiteX1945" fmla="*/ 445820 w 1322970"/>
                    <a:gd name="connsiteY1945" fmla="*/ 170725 h 682446"/>
                    <a:gd name="connsiteX1946" fmla="*/ 439779 w 1322970"/>
                    <a:gd name="connsiteY1946" fmla="*/ 169517 h 682446"/>
                    <a:gd name="connsiteX1947" fmla="*/ 438571 w 1322970"/>
                    <a:gd name="connsiteY1947" fmla="*/ 170725 h 682446"/>
                    <a:gd name="connsiteX1948" fmla="*/ 443403 w 1322970"/>
                    <a:gd name="connsiteY1948" fmla="*/ 173141 h 682446"/>
                    <a:gd name="connsiteX1949" fmla="*/ 444611 w 1322970"/>
                    <a:gd name="connsiteY1949" fmla="*/ 173141 h 682446"/>
                    <a:gd name="connsiteX1950" fmla="*/ 444611 w 1322970"/>
                    <a:gd name="connsiteY1950" fmla="*/ 173141 h 682446"/>
                    <a:gd name="connsiteX1951" fmla="*/ 420449 w 1322970"/>
                    <a:gd name="connsiteY1951" fmla="*/ 164685 h 682446"/>
                    <a:gd name="connsiteX1952" fmla="*/ 418032 w 1322970"/>
                    <a:gd name="connsiteY1952" fmla="*/ 164685 h 682446"/>
                    <a:gd name="connsiteX1953" fmla="*/ 375748 w 1322970"/>
                    <a:gd name="connsiteY1953" fmla="*/ 141730 h 682446"/>
                    <a:gd name="connsiteX1954" fmla="*/ 375748 w 1322970"/>
                    <a:gd name="connsiteY1954" fmla="*/ 101862 h 682446"/>
                    <a:gd name="connsiteX1955" fmla="*/ 380581 w 1322970"/>
                    <a:gd name="connsiteY1955" fmla="*/ 72867 h 682446"/>
                    <a:gd name="connsiteX1956" fmla="*/ 380581 w 1322970"/>
                    <a:gd name="connsiteY1956" fmla="*/ 75284 h 682446"/>
                    <a:gd name="connsiteX1957" fmla="*/ 380581 w 1322970"/>
                    <a:gd name="connsiteY1957" fmla="*/ 84949 h 682446"/>
                    <a:gd name="connsiteX1958" fmla="*/ 381789 w 1322970"/>
                    <a:gd name="connsiteY1958" fmla="*/ 84949 h 682446"/>
                    <a:gd name="connsiteX1959" fmla="*/ 381789 w 1322970"/>
                    <a:gd name="connsiteY1959" fmla="*/ 84949 h 682446"/>
                    <a:gd name="connsiteX1960" fmla="*/ 382997 w 1322970"/>
                    <a:gd name="connsiteY1960" fmla="*/ 84949 h 682446"/>
                    <a:gd name="connsiteX1961" fmla="*/ 382997 w 1322970"/>
                    <a:gd name="connsiteY1961" fmla="*/ 84949 h 682446"/>
                    <a:gd name="connsiteX1962" fmla="*/ 384205 w 1322970"/>
                    <a:gd name="connsiteY1962" fmla="*/ 92197 h 682446"/>
                    <a:gd name="connsiteX1963" fmla="*/ 381789 w 1322970"/>
                    <a:gd name="connsiteY1963" fmla="*/ 92197 h 682446"/>
                    <a:gd name="connsiteX1964" fmla="*/ 380581 w 1322970"/>
                    <a:gd name="connsiteY1964" fmla="*/ 93406 h 682446"/>
                    <a:gd name="connsiteX1965" fmla="*/ 381789 w 1322970"/>
                    <a:gd name="connsiteY1965" fmla="*/ 97030 h 682446"/>
                    <a:gd name="connsiteX1966" fmla="*/ 384205 w 1322970"/>
                    <a:gd name="connsiteY1966" fmla="*/ 95822 h 682446"/>
                    <a:gd name="connsiteX1967" fmla="*/ 384205 w 1322970"/>
                    <a:gd name="connsiteY1967" fmla="*/ 92197 h 682446"/>
                    <a:gd name="connsiteX1968" fmla="*/ 385414 w 1322970"/>
                    <a:gd name="connsiteY1968" fmla="*/ 105487 h 682446"/>
                    <a:gd name="connsiteX1969" fmla="*/ 390246 w 1322970"/>
                    <a:gd name="connsiteY1969" fmla="*/ 117568 h 682446"/>
                    <a:gd name="connsiteX1970" fmla="*/ 392662 w 1322970"/>
                    <a:gd name="connsiteY1970" fmla="*/ 116360 h 682446"/>
                    <a:gd name="connsiteX1971" fmla="*/ 387829 w 1322970"/>
                    <a:gd name="connsiteY1971" fmla="*/ 95822 h 682446"/>
                    <a:gd name="connsiteX1972" fmla="*/ 397495 w 1322970"/>
                    <a:gd name="connsiteY1972" fmla="*/ 110319 h 682446"/>
                    <a:gd name="connsiteX1973" fmla="*/ 398703 w 1322970"/>
                    <a:gd name="connsiteY1973" fmla="*/ 109111 h 682446"/>
                    <a:gd name="connsiteX1974" fmla="*/ 390246 w 1322970"/>
                    <a:gd name="connsiteY1974" fmla="*/ 88573 h 682446"/>
                    <a:gd name="connsiteX1975" fmla="*/ 386621 w 1322970"/>
                    <a:gd name="connsiteY1975" fmla="*/ 72867 h 682446"/>
                    <a:gd name="connsiteX1976" fmla="*/ 386621 w 1322970"/>
                    <a:gd name="connsiteY1976" fmla="*/ 71659 h 682446"/>
                    <a:gd name="connsiteX1977" fmla="*/ 443403 w 1322970"/>
                    <a:gd name="connsiteY1977" fmla="*/ 80116 h 682446"/>
                    <a:gd name="connsiteX1978" fmla="*/ 473606 w 1322970"/>
                    <a:gd name="connsiteY1978" fmla="*/ 103070 h 682446"/>
                    <a:gd name="connsiteX1979" fmla="*/ 479647 w 1322970"/>
                    <a:gd name="connsiteY1979" fmla="*/ 116360 h 682446"/>
                    <a:gd name="connsiteX1980" fmla="*/ 479647 w 1322970"/>
                    <a:gd name="connsiteY1980" fmla="*/ 116360 h 682446"/>
                    <a:gd name="connsiteX1981" fmla="*/ 544885 w 1322970"/>
                    <a:gd name="connsiteY1981" fmla="*/ 8837 h 682446"/>
                    <a:gd name="connsiteX1982" fmla="*/ 541261 w 1322970"/>
                    <a:gd name="connsiteY1982" fmla="*/ 13669 h 682446"/>
                    <a:gd name="connsiteX1983" fmla="*/ 536429 w 1322970"/>
                    <a:gd name="connsiteY1983" fmla="*/ 18502 h 682446"/>
                    <a:gd name="connsiteX1984" fmla="*/ 536429 w 1322970"/>
                    <a:gd name="connsiteY1984" fmla="*/ 19710 h 682446"/>
                    <a:gd name="connsiteX1985" fmla="*/ 543677 w 1322970"/>
                    <a:gd name="connsiteY1985" fmla="*/ 13669 h 682446"/>
                    <a:gd name="connsiteX1986" fmla="*/ 548510 w 1322970"/>
                    <a:gd name="connsiteY1986" fmla="*/ 8837 h 682446"/>
                    <a:gd name="connsiteX1987" fmla="*/ 548510 w 1322970"/>
                    <a:gd name="connsiteY1987" fmla="*/ 10045 h 682446"/>
                    <a:gd name="connsiteX1988" fmla="*/ 548510 w 1322970"/>
                    <a:gd name="connsiteY1988" fmla="*/ 10045 h 682446"/>
                    <a:gd name="connsiteX1989" fmla="*/ 520723 w 1322970"/>
                    <a:gd name="connsiteY1989" fmla="*/ 45081 h 682446"/>
                    <a:gd name="connsiteX1990" fmla="*/ 514682 w 1322970"/>
                    <a:gd name="connsiteY1990" fmla="*/ 69243 h 682446"/>
                    <a:gd name="connsiteX1991" fmla="*/ 507434 w 1322970"/>
                    <a:gd name="connsiteY1991" fmla="*/ 87365 h 682446"/>
                    <a:gd name="connsiteX1992" fmla="*/ 503809 w 1322970"/>
                    <a:gd name="connsiteY1992" fmla="*/ 109111 h 682446"/>
                    <a:gd name="connsiteX1993" fmla="*/ 500185 w 1322970"/>
                    <a:gd name="connsiteY1993" fmla="*/ 147771 h 682446"/>
                    <a:gd name="connsiteX1994" fmla="*/ 498977 w 1322970"/>
                    <a:gd name="connsiteY1994" fmla="*/ 147771 h 682446"/>
                    <a:gd name="connsiteX1995" fmla="*/ 498977 w 1322970"/>
                    <a:gd name="connsiteY1995" fmla="*/ 141730 h 682446"/>
                    <a:gd name="connsiteX1996" fmla="*/ 497769 w 1322970"/>
                    <a:gd name="connsiteY1996" fmla="*/ 135690 h 682446"/>
                    <a:gd name="connsiteX1997" fmla="*/ 496560 w 1322970"/>
                    <a:gd name="connsiteY1997" fmla="*/ 135690 h 682446"/>
                    <a:gd name="connsiteX1998" fmla="*/ 495352 w 1322970"/>
                    <a:gd name="connsiteY1998" fmla="*/ 141730 h 682446"/>
                    <a:gd name="connsiteX1999" fmla="*/ 495352 w 1322970"/>
                    <a:gd name="connsiteY1999" fmla="*/ 145355 h 682446"/>
                    <a:gd name="connsiteX2000" fmla="*/ 492936 w 1322970"/>
                    <a:gd name="connsiteY2000" fmla="*/ 144146 h 682446"/>
                    <a:gd name="connsiteX2001" fmla="*/ 492936 w 1322970"/>
                    <a:gd name="connsiteY2001" fmla="*/ 144146 h 682446"/>
                    <a:gd name="connsiteX2002" fmla="*/ 491728 w 1322970"/>
                    <a:gd name="connsiteY2002" fmla="*/ 124816 h 682446"/>
                    <a:gd name="connsiteX2003" fmla="*/ 488104 w 1322970"/>
                    <a:gd name="connsiteY2003" fmla="*/ 107903 h 682446"/>
                    <a:gd name="connsiteX2004" fmla="*/ 498977 w 1322970"/>
                    <a:gd name="connsiteY2004" fmla="*/ 55954 h 682446"/>
                    <a:gd name="connsiteX2005" fmla="*/ 525556 w 1322970"/>
                    <a:gd name="connsiteY2005" fmla="*/ 18502 h 682446"/>
                    <a:gd name="connsiteX2006" fmla="*/ 541261 w 1322970"/>
                    <a:gd name="connsiteY2006" fmla="*/ 7629 h 682446"/>
                    <a:gd name="connsiteX2007" fmla="*/ 544885 w 1322970"/>
                    <a:gd name="connsiteY2007" fmla="*/ 8837 h 682446"/>
                    <a:gd name="connsiteX2008" fmla="*/ 544885 w 1322970"/>
                    <a:gd name="connsiteY2008" fmla="*/ 8837 h 682446"/>
                    <a:gd name="connsiteX2009" fmla="*/ 544885 w 1322970"/>
                    <a:gd name="connsiteY2009" fmla="*/ 8837 h 682446"/>
                    <a:gd name="connsiteX2010" fmla="*/ 540053 w 1322970"/>
                    <a:gd name="connsiteY2010" fmla="*/ 106695 h 682446"/>
                    <a:gd name="connsiteX2011" fmla="*/ 529180 w 1322970"/>
                    <a:gd name="connsiteY2011" fmla="*/ 132065 h 682446"/>
                    <a:gd name="connsiteX2012" fmla="*/ 540053 w 1322970"/>
                    <a:gd name="connsiteY2012" fmla="*/ 103070 h 682446"/>
                    <a:gd name="connsiteX2013" fmla="*/ 537637 w 1322970"/>
                    <a:gd name="connsiteY2013" fmla="*/ 103070 h 682446"/>
                    <a:gd name="connsiteX2014" fmla="*/ 520723 w 1322970"/>
                    <a:gd name="connsiteY2014" fmla="*/ 139314 h 682446"/>
                    <a:gd name="connsiteX2015" fmla="*/ 523139 w 1322970"/>
                    <a:gd name="connsiteY2015" fmla="*/ 133273 h 682446"/>
                    <a:gd name="connsiteX2016" fmla="*/ 530388 w 1322970"/>
                    <a:gd name="connsiteY2016" fmla="*/ 107903 h 682446"/>
                    <a:gd name="connsiteX2017" fmla="*/ 529180 w 1322970"/>
                    <a:gd name="connsiteY2017" fmla="*/ 107903 h 682446"/>
                    <a:gd name="connsiteX2018" fmla="*/ 520723 w 1322970"/>
                    <a:gd name="connsiteY2018" fmla="*/ 128441 h 682446"/>
                    <a:gd name="connsiteX2019" fmla="*/ 514682 w 1322970"/>
                    <a:gd name="connsiteY2019" fmla="*/ 142938 h 682446"/>
                    <a:gd name="connsiteX2020" fmla="*/ 519515 w 1322970"/>
                    <a:gd name="connsiteY2020" fmla="*/ 123609 h 682446"/>
                    <a:gd name="connsiteX2021" fmla="*/ 529180 w 1322970"/>
                    <a:gd name="connsiteY2021" fmla="*/ 93406 h 682446"/>
                    <a:gd name="connsiteX2022" fmla="*/ 526763 w 1322970"/>
                    <a:gd name="connsiteY2022" fmla="*/ 93406 h 682446"/>
                    <a:gd name="connsiteX2023" fmla="*/ 514682 w 1322970"/>
                    <a:gd name="connsiteY2023" fmla="*/ 123609 h 682446"/>
                    <a:gd name="connsiteX2024" fmla="*/ 515891 w 1322970"/>
                    <a:gd name="connsiteY2024" fmla="*/ 117568 h 682446"/>
                    <a:gd name="connsiteX2025" fmla="*/ 520723 w 1322970"/>
                    <a:gd name="connsiteY2025" fmla="*/ 97030 h 682446"/>
                    <a:gd name="connsiteX2026" fmla="*/ 526763 w 1322970"/>
                    <a:gd name="connsiteY2026" fmla="*/ 75284 h 682446"/>
                    <a:gd name="connsiteX2027" fmla="*/ 525556 w 1322970"/>
                    <a:gd name="connsiteY2027" fmla="*/ 75284 h 682446"/>
                    <a:gd name="connsiteX2028" fmla="*/ 513474 w 1322970"/>
                    <a:gd name="connsiteY2028" fmla="*/ 112735 h 682446"/>
                    <a:gd name="connsiteX2029" fmla="*/ 512266 w 1322970"/>
                    <a:gd name="connsiteY2029" fmla="*/ 119984 h 682446"/>
                    <a:gd name="connsiteX2030" fmla="*/ 519515 w 1322970"/>
                    <a:gd name="connsiteY2030" fmla="*/ 83740 h 682446"/>
                    <a:gd name="connsiteX2031" fmla="*/ 517099 w 1322970"/>
                    <a:gd name="connsiteY2031" fmla="*/ 83740 h 682446"/>
                    <a:gd name="connsiteX2032" fmla="*/ 509850 w 1322970"/>
                    <a:gd name="connsiteY2032" fmla="*/ 107903 h 682446"/>
                    <a:gd name="connsiteX2033" fmla="*/ 511058 w 1322970"/>
                    <a:gd name="connsiteY2033" fmla="*/ 99446 h 682446"/>
                    <a:gd name="connsiteX2034" fmla="*/ 512266 w 1322970"/>
                    <a:gd name="connsiteY2034" fmla="*/ 95822 h 682446"/>
                    <a:gd name="connsiteX2035" fmla="*/ 512266 w 1322970"/>
                    <a:gd name="connsiteY2035" fmla="*/ 95822 h 682446"/>
                    <a:gd name="connsiteX2036" fmla="*/ 513474 w 1322970"/>
                    <a:gd name="connsiteY2036" fmla="*/ 92197 h 682446"/>
                    <a:gd name="connsiteX2037" fmla="*/ 515891 w 1322970"/>
                    <a:gd name="connsiteY2037" fmla="*/ 81324 h 682446"/>
                    <a:gd name="connsiteX2038" fmla="*/ 519515 w 1322970"/>
                    <a:gd name="connsiteY2038" fmla="*/ 72867 h 682446"/>
                    <a:gd name="connsiteX2039" fmla="*/ 534013 w 1322970"/>
                    <a:gd name="connsiteY2039" fmla="*/ 39040 h 682446"/>
                    <a:gd name="connsiteX2040" fmla="*/ 554551 w 1322970"/>
                    <a:gd name="connsiteY2040" fmla="*/ 12461 h 682446"/>
                    <a:gd name="connsiteX2041" fmla="*/ 554551 w 1322970"/>
                    <a:gd name="connsiteY2041" fmla="*/ 11253 h 682446"/>
                    <a:gd name="connsiteX2042" fmla="*/ 555759 w 1322970"/>
                    <a:gd name="connsiteY2042" fmla="*/ 8837 h 682446"/>
                    <a:gd name="connsiteX2043" fmla="*/ 559383 w 1322970"/>
                    <a:gd name="connsiteY2043" fmla="*/ 14878 h 682446"/>
                    <a:gd name="connsiteX2044" fmla="*/ 569048 w 1322970"/>
                    <a:gd name="connsiteY2044" fmla="*/ 30583 h 682446"/>
                    <a:gd name="connsiteX2045" fmla="*/ 576297 w 1322970"/>
                    <a:gd name="connsiteY2045" fmla="*/ 41456 h 682446"/>
                    <a:gd name="connsiteX2046" fmla="*/ 572673 w 1322970"/>
                    <a:gd name="connsiteY2046" fmla="*/ 42664 h 682446"/>
                    <a:gd name="connsiteX2047" fmla="*/ 572673 w 1322970"/>
                    <a:gd name="connsiteY2047" fmla="*/ 47497 h 682446"/>
                    <a:gd name="connsiteX2048" fmla="*/ 571464 w 1322970"/>
                    <a:gd name="connsiteY2048" fmla="*/ 52329 h 682446"/>
                    <a:gd name="connsiteX2049" fmla="*/ 572673 w 1322970"/>
                    <a:gd name="connsiteY2049" fmla="*/ 52329 h 682446"/>
                    <a:gd name="connsiteX2050" fmla="*/ 576297 w 1322970"/>
                    <a:gd name="connsiteY2050" fmla="*/ 42664 h 682446"/>
                    <a:gd name="connsiteX2051" fmla="*/ 573880 w 1322970"/>
                    <a:gd name="connsiteY2051" fmla="*/ 55954 h 682446"/>
                    <a:gd name="connsiteX2052" fmla="*/ 560591 w 1322970"/>
                    <a:gd name="connsiteY2052" fmla="*/ 77700 h 682446"/>
                    <a:gd name="connsiteX2053" fmla="*/ 540053 w 1322970"/>
                    <a:gd name="connsiteY2053" fmla="*/ 106695 h 682446"/>
                    <a:gd name="connsiteX2054" fmla="*/ 540053 w 1322970"/>
                    <a:gd name="connsiteY2054" fmla="*/ 106695 h 682446"/>
                    <a:gd name="connsiteX2055" fmla="*/ 572673 w 1322970"/>
                    <a:gd name="connsiteY2055" fmla="*/ 144146 h 682446"/>
                    <a:gd name="connsiteX2056" fmla="*/ 571464 w 1322970"/>
                    <a:gd name="connsiteY2056" fmla="*/ 145355 h 682446"/>
                    <a:gd name="connsiteX2057" fmla="*/ 546094 w 1322970"/>
                    <a:gd name="connsiteY2057" fmla="*/ 153812 h 682446"/>
                    <a:gd name="connsiteX2058" fmla="*/ 579921 w 1322970"/>
                    <a:gd name="connsiteY2058" fmla="*/ 133273 h 682446"/>
                    <a:gd name="connsiteX2059" fmla="*/ 578713 w 1322970"/>
                    <a:gd name="connsiteY2059" fmla="*/ 130857 h 682446"/>
                    <a:gd name="connsiteX2060" fmla="*/ 550926 w 1322970"/>
                    <a:gd name="connsiteY2060" fmla="*/ 145355 h 682446"/>
                    <a:gd name="connsiteX2061" fmla="*/ 565423 w 1322970"/>
                    <a:gd name="connsiteY2061" fmla="*/ 134482 h 682446"/>
                    <a:gd name="connsiteX2062" fmla="*/ 594419 w 1322970"/>
                    <a:gd name="connsiteY2062" fmla="*/ 106695 h 682446"/>
                    <a:gd name="connsiteX2063" fmla="*/ 593210 w 1322970"/>
                    <a:gd name="connsiteY2063" fmla="*/ 105487 h 682446"/>
                    <a:gd name="connsiteX2064" fmla="*/ 576297 w 1322970"/>
                    <a:gd name="connsiteY2064" fmla="*/ 122400 h 682446"/>
                    <a:gd name="connsiteX2065" fmla="*/ 550926 w 1322970"/>
                    <a:gd name="connsiteY2065" fmla="*/ 140522 h 682446"/>
                    <a:gd name="connsiteX2066" fmla="*/ 552134 w 1322970"/>
                    <a:gd name="connsiteY2066" fmla="*/ 139314 h 682446"/>
                    <a:gd name="connsiteX2067" fmla="*/ 552134 w 1322970"/>
                    <a:gd name="connsiteY2067" fmla="*/ 138106 h 682446"/>
                    <a:gd name="connsiteX2068" fmla="*/ 548510 w 1322970"/>
                    <a:gd name="connsiteY2068" fmla="*/ 139314 h 682446"/>
                    <a:gd name="connsiteX2069" fmla="*/ 549718 w 1322970"/>
                    <a:gd name="connsiteY2069" fmla="*/ 141730 h 682446"/>
                    <a:gd name="connsiteX2070" fmla="*/ 552134 w 1322970"/>
                    <a:gd name="connsiteY2070" fmla="*/ 141730 h 682446"/>
                    <a:gd name="connsiteX2071" fmla="*/ 552134 w 1322970"/>
                    <a:gd name="connsiteY2071" fmla="*/ 141730 h 682446"/>
                    <a:gd name="connsiteX2072" fmla="*/ 544885 w 1322970"/>
                    <a:gd name="connsiteY2072" fmla="*/ 146563 h 682446"/>
                    <a:gd name="connsiteX2073" fmla="*/ 548510 w 1322970"/>
                    <a:gd name="connsiteY2073" fmla="*/ 144146 h 682446"/>
                    <a:gd name="connsiteX2074" fmla="*/ 547302 w 1322970"/>
                    <a:gd name="connsiteY2074" fmla="*/ 142938 h 682446"/>
                    <a:gd name="connsiteX2075" fmla="*/ 532804 w 1322970"/>
                    <a:gd name="connsiteY2075" fmla="*/ 153812 h 682446"/>
                    <a:gd name="connsiteX2076" fmla="*/ 529180 w 1322970"/>
                    <a:gd name="connsiteY2076" fmla="*/ 157436 h 682446"/>
                    <a:gd name="connsiteX2077" fmla="*/ 548510 w 1322970"/>
                    <a:gd name="connsiteY2077" fmla="*/ 141730 h 682446"/>
                    <a:gd name="connsiteX2078" fmla="*/ 576297 w 1322970"/>
                    <a:gd name="connsiteY2078" fmla="*/ 119984 h 682446"/>
                    <a:gd name="connsiteX2079" fmla="*/ 575088 w 1322970"/>
                    <a:gd name="connsiteY2079" fmla="*/ 118776 h 682446"/>
                    <a:gd name="connsiteX2080" fmla="*/ 555759 w 1322970"/>
                    <a:gd name="connsiteY2080" fmla="*/ 132065 h 682446"/>
                    <a:gd name="connsiteX2081" fmla="*/ 572673 w 1322970"/>
                    <a:gd name="connsiteY2081" fmla="*/ 118776 h 682446"/>
                    <a:gd name="connsiteX2082" fmla="*/ 620998 w 1322970"/>
                    <a:gd name="connsiteY2082" fmla="*/ 74076 h 682446"/>
                    <a:gd name="connsiteX2083" fmla="*/ 618581 w 1322970"/>
                    <a:gd name="connsiteY2083" fmla="*/ 72867 h 682446"/>
                    <a:gd name="connsiteX2084" fmla="*/ 566632 w 1322970"/>
                    <a:gd name="connsiteY2084" fmla="*/ 119984 h 682446"/>
                    <a:gd name="connsiteX2085" fmla="*/ 519515 w 1322970"/>
                    <a:gd name="connsiteY2085" fmla="*/ 163477 h 682446"/>
                    <a:gd name="connsiteX2086" fmla="*/ 515891 w 1322970"/>
                    <a:gd name="connsiteY2086" fmla="*/ 158644 h 682446"/>
                    <a:gd name="connsiteX2087" fmla="*/ 519515 w 1322970"/>
                    <a:gd name="connsiteY2087" fmla="*/ 155019 h 682446"/>
                    <a:gd name="connsiteX2088" fmla="*/ 519515 w 1322970"/>
                    <a:gd name="connsiteY2088" fmla="*/ 155019 h 682446"/>
                    <a:gd name="connsiteX2089" fmla="*/ 519515 w 1322970"/>
                    <a:gd name="connsiteY2089" fmla="*/ 155019 h 682446"/>
                    <a:gd name="connsiteX2090" fmla="*/ 559383 w 1322970"/>
                    <a:gd name="connsiteY2090" fmla="*/ 101862 h 682446"/>
                    <a:gd name="connsiteX2091" fmla="*/ 593210 w 1322970"/>
                    <a:gd name="connsiteY2091" fmla="*/ 69243 h 682446"/>
                    <a:gd name="connsiteX2092" fmla="*/ 613748 w 1322970"/>
                    <a:gd name="connsiteY2092" fmla="*/ 52329 h 682446"/>
                    <a:gd name="connsiteX2093" fmla="*/ 618581 w 1322970"/>
                    <a:gd name="connsiteY2093" fmla="*/ 49913 h 682446"/>
                    <a:gd name="connsiteX2094" fmla="*/ 614957 w 1322970"/>
                    <a:gd name="connsiteY2094" fmla="*/ 53537 h 682446"/>
                    <a:gd name="connsiteX2095" fmla="*/ 610124 w 1322970"/>
                    <a:gd name="connsiteY2095" fmla="*/ 58370 h 682446"/>
                    <a:gd name="connsiteX2096" fmla="*/ 611332 w 1322970"/>
                    <a:gd name="connsiteY2096" fmla="*/ 58370 h 682446"/>
                    <a:gd name="connsiteX2097" fmla="*/ 622205 w 1322970"/>
                    <a:gd name="connsiteY2097" fmla="*/ 49913 h 682446"/>
                    <a:gd name="connsiteX2098" fmla="*/ 629454 w 1322970"/>
                    <a:gd name="connsiteY2098" fmla="*/ 47497 h 682446"/>
                    <a:gd name="connsiteX2099" fmla="*/ 635494 w 1322970"/>
                    <a:gd name="connsiteY2099" fmla="*/ 47497 h 682446"/>
                    <a:gd name="connsiteX2100" fmla="*/ 636703 w 1322970"/>
                    <a:gd name="connsiteY2100" fmla="*/ 47497 h 682446"/>
                    <a:gd name="connsiteX2101" fmla="*/ 633079 w 1322970"/>
                    <a:gd name="connsiteY2101" fmla="*/ 48705 h 682446"/>
                    <a:gd name="connsiteX2102" fmla="*/ 633079 w 1322970"/>
                    <a:gd name="connsiteY2102" fmla="*/ 51121 h 682446"/>
                    <a:gd name="connsiteX2103" fmla="*/ 643951 w 1322970"/>
                    <a:gd name="connsiteY2103" fmla="*/ 47497 h 682446"/>
                    <a:gd name="connsiteX2104" fmla="*/ 637911 w 1322970"/>
                    <a:gd name="connsiteY2104" fmla="*/ 51121 h 682446"/>
                    <a:gd name="connsiteX2105" fmla="*/ 637911 w 1322970"/>
                    <a:gd name="connsiteY2105" fmla="*/ 52329 h 682446"/>
                    <a:gd name="connsiteX2106" fmla="*/ 643951 w 1322970"/>
                    <a:gd name="connsiteY2106" fmla="*/ 49913 h 682446"/>
                    <a:gd name="connsiteX2107" fmla="*/ 639119 w 1322970"/>
                    <a:gd name="connsiteY2107" fmla="*/ 54745 h 682446"/>
                    <a:gd name="connsiteX2108" fmla="*/ 630662 w 1322970"/>
                    <a:gd name="connsiteY2108" fmla="*/ 61994 h 682446"/>
                    <a:gd name="connsiteX2109" fmla="*/ 631870 w 1322970"/>
                    <a:gd name="connsiteY2109" fmla="*/ 63202 h 682446"/>
                    <a:gd name="connsiteX2110" fmla="*/ 639119 w 1322970"/>
                    <a:gd name="connsiteY2110" fmla="*/ 58370 h 682446"/>
                    <a:gd name="connsiteX2111" fmla="*/ 636703 w 1322970"/>
                    <a:gd name="connsiteY2111" fmla="*/ 60786 h 682446"/>
                    <a:gd name="connsiteX2112" fmla="*/ 629454 w 1322970"/>
                    <a:gd name="connsiteY2112" fmla="*/ 88573 h 682446"/>
                    <a:gd name="connsiteX2113" fmla="*/ 613748 w 1322970"/>
                    <a:gd name="connsiteY2113" fmla="*/ 121192 h 682446"/>
                    <a:gd name="connsiteX2114" fmla="*/ 572673 w 1322970"/>
                    <a:gd name="connsiteY2114" fmla="*/ 144146 h 682446"/>
                    <a:gd name="connsiteX2115" fmla="*/ 572673 w 1322970"/>
                    <a:gd name="connsiteY2115" fmla="*/ 144146 h 682446"/>
                    <a:gd name="connsiteX2116" fmla="*/ 546094 w 1322970"/>
                    <a:gd name="connsiteY2116" fmla="*/ 192471 h 682446"/>
                    <a:gd name="connsiteX2117" fmla="*/ 509850 w 1322970"/>
                    <a:gd name="connsiteY2117" fmla="*/ 193680 h 682446"/>
                    <a:gd name="connsiteX2118" fmla="*/ 500185 w 1322970"/>
                    <a:gd name="connsiteY2118" fmla="*/ 196096 h 682446"/>
                    <a:gd name="connsiteX2119" fmla="*/ 497769 w 1322970"/>
                    <a:gd name="connsiteY2119" fmla="*/ 198512 h 682446"/>
                    <a:gd name="connsiteX2120" fmla="*/ 497769 w 1322970"/>
                    <a:gd name="connsiteY2120" fmla="*/ 198512 h 682446"/>
                    <a:gd name="connsiteX2121" fmla="*/ 498977 w 1322970"/>
                    <a:gd name="connsiteY2121" fmla="*/ 196096 h 682446"/>
                    <a:gd name="connsiteX2122" fmla="*/ 515891 w 1322970"/>
                    <a:gd name="connsiteY2122" fmla="*/ 190055 h 682446"/>
                    <a:gd name="connsiteX2123" fmla="*/ 530388 w 1322970"/>
                    <a:gd name="connsiteY2123" fmla="*/ 186431 h 682446"/>
                    <a:gd name="connsiteX2124" fmla="*/ 530388 w 1322970"/>
                    <a:gd name="connsiteY2124" fmla="*/ 185223 h 682446"/>
                    <a:gd name="connsiteX2125" fmla="*/ 511058 w 1322970"/>
                    <a:gd name="connsiteY2125" fmla="*/ 187639 h 682446"/>
                    <a:gd name="connsiteX2126" fmla="*/ 501393 w 1322970"/>
                    <a:gd name="connsiteY2126" fmla="*/ 191263 h 682446"/>
                    <a:gd name="connsiteX2127" fmla="*/ 502601 w 1322970"/>
                    <a:gd name="connsiteY2127" fmla="*/ 188847 h 682446"/>
                    <a:gd name="connsiteX2128" fmla="*/ 529180 w 1322970"/>
                    <a:gd name="connsiteY2128" fmla="*/ 181598 h 682446"/>
                    <a:gd name="connsiteX2129" fmla="*/ 561799 w 1322970"/>
                    <a:gd name="connsiteY2129" fmla="*/ 179182 h 682446"/>
                    <a:gd name="connsiteX2130" fmla="*/ 561799 w 1322970"/>
                    <a:gd name="connsiteY2130" fmla="*/ 176766 h 682446"/>
                    <a:gd name="connsiteX2131" fmla="*/ 526763 w 1322970"/>
                    <a:gd name="connsiteY2131" fmla="*/ 177974 h 682446"/>
                    <a:gd name="connsiteX2132" fmla="*/ 518307 w 1322970"/>
                    <a:gd name="connsiteY2132" fmla="*/ 179182 h 682446"/>
                    <a:gd name="connsiteX2133" fmla="*/ 544885 w 1322970"/>
                    <a:gd name="connsiteY2133" fmla="*/ 171934 h 682446"/>
                    <a:gd name="connsiteX2134" fmla="*/ 544885 w 1322970"/>
                    <a:gd name="connsiteY2134" fmla="*/ 169517 h 682446"/>
                    <a:gd name="connsiteX2135" fmla="*/ 523139 w 1322970"/>
                    <a:gd name="connsiteY2135" fmla="*/ 173141 h 682446"/>
                    <a:gd name="connsiteX2136" fmla="*/ 552134 w 1322970"/>
                    <a:gd name="connsiteY2136" fmla="*/ 163477 h 682446"/>
                    <a:gd name="connsiteX2137" fmla="*/ 552134 w 1322970"/>
                    <a:gd name="connsiteY2137" fmla="*/ 162268 h 682446"/>
                    <a:gd name="connsiteX2138" fmla="*/ 508642 w 1322970"/>
                    <a:gd name="connsiteY2138" fmla="*/ 179182 h 682446"/>
                    <a:gd name="connsiteX2139" fmla="*/ 513474 w 1322970"/>
                    <a:gd name="connsiteY2139" fmla="*/ 174350 h 682446"/>
                    <a:gd name="connsiteX2140" fmla="*/ 517099 w 1322970"/>
                    <a:gd name="connsiteY2140" fmla="*/ 170725 h 682446"/>
                    <a:gd name="connsiteX2141" fmla="*/ 517099 w 1322970"/>
                    <a:gd name="connsiteY2141" fmla="*/ 170725 h 682446"/>
                    <a:gd name="connsiteX2142" fmla="*/ 558175 w 1322970"/>
                    <a:gd name="connsiteY2142" fmla="*/ 152603 h 682446"/>
                    <a:gd name="connsiteX2143" fmla="*/ 610124 w 1322970"/>
                    <a:gd name="connsiteY2143" fmla="*/ 136898 h 682446"/>
                    <a:gd name="connsiteX2144" fmla="*/ 652408 w 1322970"/>
                    <a:gd name="connsiteY2144" fmla="*/ 156228 h 682446"/>
                    <a:gd name="connsiteX2145" fmla="*/ 659657 w 1322970"/>
                    <a:gd name="connsiteY2145" fmla="*/ 164685 h 682446"/>
                    <a:gd name="connsiteX2146" fmla="*/ 664490 w 1322970"/>
                    <a:gd name="connsiteY2146" fmla="*/ 168309 h 682446"/>
                    <a:gd name="connsiteX2147" fmla="*/ 664490 w 1322970"/>
                    <a:gd name="connsiteY2147" fmla="*/ 174350 h 682446"/>
                    <a:gd name="connsiteX2148" fmla="*/ 659657 w 1322970"/>
                    <a:gd name="connsiteY2148" fmla="*/ 177974 h 682446"/>
                    <a:gd name="connsiteX2149" fmla="*/ 643951 w 1322970"/>
                    <a:gd name="connsiteY2149" fmla="*/ 182807 h 682446"/>
                    <a:gd name="connsiteX2150" fmla="*/ 630662 w 1322970"/>
                    <a:gd name="connsiteY2150" fmla="*/ 188847 h 682446"/>
                    <a:gd name="connsiteX2151" fmla="*/ 606500 w 1322970"/>
                    <a:gd name="connsiteY2151" fmla="*/ 205761 h 682446"/>
                    <a:gd name="connsiteX2152" fmla="*/ 566632 w 1322970"/>
                    <a:gd name="connsiteY2152" fmla="*/ 200928 h 682446"/>
                    <a:gd name="connsiteX2153" fmla="*/ 546094 w 1322970"/>
                    <a:gd name="connsiteY2153" fmla="*/ 192471 h 682446"/>
                    <a:gd name="connsiteX2154" fmla="*/ 546094 w 1322970"/>
                    <a:gd name="connsiteY2154" fmla="*/ 192471 h 682446"/>
                    <a:gd name="connsiteX2155" fmla="*/ 530388 w 1322970"/>
                    <a:gd name="connsiteY2155" fmla="*/ 203344 h 682446"/>
                    <a:gd name="connsiteX2156" fmla="*/ 529180 w 1322970"/>
                    <a:gd name="connsiteY2156" fmla="*/ 200928 h 682446"/>
                    <a:gd name="connsiteX2157" fmla="*/ 525556 w 1322970"/>
                    <a:gd name="connsiteY2157" fmla="*/ 194888 h 682446"/>
                    <a:gd name="connsiteX2158" fmla="*/ 527972 w 1322970"/>
                    <a:gd name="connsiteY2158" fmla="*/ 194888 h 682446"/>
                    <a:gd name="connsiteX2159" fmla="*/ 530388 w 1322970"/>
                    <a:gd name="connsiteY2159" fmla="*/ 203344 h 682446"/>
                    <a:gd name="connsiteX2160" fmla="*/ 531596 w 1322970"/>
                    <a:gd name="connsiteY2160" fmla="*/ 235964 h 682446"/>
                    <a:gd name="connsiteX2161" fmla="*/ 530388 w 1322970"/>
                    <a:gd name="connsiteY2161" fmla="*/ 242004 h 682446"/>
                    <a:gd name="connsiteX2162" fmla="*/ 527972 w 1322970"/>
                    <a:gd name="connsiteY2162" fmla="*/ 245629 h 682446"/>
                    <a:gd name="connsiteX2163" fmla="*/ 523139 w 1322970"/>
                    <a:gd name="connsiteY2163" fmla="*/ 246837 h 682446"/>
                    <a:gd name="connsiteX2164" fmla="*/ 517099 w 1322970"/>
                    <a:gd name="connsiteY2164" fmla="*/ 252878 h 682446"/>
                    <a:gd name="connsiteX2165" fmla="*/ 515891 w 1322970"/>
                    <a:gd name="connsiteY2165" fmla="*/ 254086 h 682446"/>
                    <a:gd name="connsiteX2166" fmla="*/ 511058 w 1322970"/>
                    <a:gd name="connsiteY2166" fmla="*/ 255294 h 682446"/>
                    <a:gd name="connsiteX2167" fmla="*/ 509850 w 1322970"/>
                    <a:gd name="connsiteY2167" fmla="*/ 255294 h 682446"/>
                    <a:gd name="connsiteX2168" fmla="*/ 503809 w 1322970"/>
                    <a:gd name="connsiteY2168" fmla="*/ 252878 h 682446"/>
                    <a:gd name="connsiteX2169" fmla="*/ 465149 w 1322970"/>
                    <a:gd name="connsiteY2169" fmla="*/ 223883 h 682446"/>
                    <a:gd name="connsiteX2170" fmla="*/ 465149 w 1322970"/>
                    <a:gd name="connsiteY2170" fmla="*/ 223883 h 682446"/>
                    <a:gd name="connsiteX2171" fmla="*/ 471190 w 1322970"/>
                    <a:gd name="connsiteY2171" fmla="*/ 215426 h 682446"/>
                    <a:gd name="connsiteX2172" fmla="*/ 489312 w 1322970"/>
                    <a:gd name="connsiteY2172" fmla="*/ 203344 h 682446"/>
                    <a:gd name="connsiteX2173" fmla="*/ 495352 w 1322970"/>
                    <a:gd name="connsiteY2173" fmla="*/ 203344 h 682446"/>
                    <a:gd name="connsiteX2174" fmla="*/ 498977 w 1322970"/>
                    <a:gd name="connsiteY2174" fmla="*/ 202137 h 682446"/>
                    <a:gd name="connsiteX2175" fmla="*/ 498977 w 1322970"/>
                    <a:gd name="connsiteY2175" fmla="*/ 202137 h 682446"/>
                    <a:gd name="connsiteX2176" fmla="*/ 501393 w 1322970"/>
                    <a:gd name="connsiteY2176" fmla="*/ 204553 h 682446"/>
                    <a:gd name="connsiteX2177" fmla="*/ 507434 w 1322970"/>
                    <a:gd name="connsiteY2177" fmla="*/ 210593 h 682446"/>
                    <a:gd name="connsiteX2178" fmla="*/ 508642 w 1322970"/>
                    <a:gd name="connsiteY2178" fmla="*/ 209385 h 682446"/>
                    <a:gd name="connsiteX2179" fmla="*/ 503809 w 1322970"/>
                    <a:gd name="connsiteY2179" fmla="*/ 202137 h 682446"/>
                    <a:gd name="connsiteX2180" fmla="*/ 502601 w 1322970"/>
                    <a:gd name="connsiteY2180" fmla="*/ 199720 h 682446"/>
                    <a:gd name="connsiteX2181" fmla="*/ 505017 w 1322970"/>
                    <a:gd name="connsiteY2181" fmla="*/ 198512 h 682446"/>
                    <a:gd name="connsiteX2182" fmla="*/ 508642 w 1322970"/>
                    <a:gd name="connsiteY2182" fmla="*/ 200928 h 682446"/>
                    <a:gd name="connsiteX2183" fmla="*/ 511058 w 1322970"/>
                    <a:gd name="connsiteY2183" fmla="*/ 204553 h 682446"/>
                    <a:gd name="connsiteX2184" fmla="*/ 515891 w 1322970"/>
                    <a:gd name="connsiteY2184" fmla="*/ 210593 h 682446"/>
                    <a:gd name="connsiteX2185" fmla="*/ 517099 w 1322970"/>
                    <a:gd name="connsiteY2185" fmla="*/ 209385 h 682446"/>
                    <a:gd name="connsiteX2186" fmla="*/ 512266 w 1322970"/>
                    <a:gd name="connsiteY2186" fmla="*/ 199720 h 682446"/>
                    <a:gd name="connsiteX2187" fmla="*/ 509850 w 1322970"/>
                    <a:gd name="connsiteY2187" fmla="*/ 197304 h 682446"/>
                    <a:gd name="connsiteX2188" fmla="*/ 513474 w 1322970"/>
                    <a:gd name="connsiteY2188" fmla="*/ 196096 h 682446"/>
                    <a:gd name="connsiteX2189" fmla="*/ 514682 w 1322970"/>
                    <a:gd name="connsiteY2189" fmla="*/ 197304 h 682446"/>
                    <a:gd name="connsiteX2190" fmla="*/ 519515 w 1322970"/>
                    <a:gd name="connsiteY2190" fmla="*/ 200928 h 682446"/>
                    <a:gd name="connsiteX2191" fmla="*/ 521931 w 1322970"/>
                    <a:gd name="connsiteY2191" fmla="*/ 199720 h 682446"/>
                    <a:gd name="connsiteX2192" fmla="*/ 519515 w 1322970"/>
                    <a:gd name="connsiteY2192" fmla="*/ 194888 h 682446"/>
                    <a:gd name="connsiteX2193" fmla="*/ 521931 w 1322970"/>
                    <a:gd name="connsiteY2193" fmla="*/ 194888 h 682446"/>
                    <a:gd name="connsiteX2194" fmla="*/ 526763 w 1322970"/>
                    <a:gd name="connsiteY2194" fmla="*/ 203344 h 682446"/>
                    <a:gd name="connsiteX2195" fmla="*/ 529180 w 1322970"/>
                    <a:gd name="connsiteY2195" fmla="*/ 213010 h 682446"/>
                    <a:gd name="connsiteX2196" fmla="*/ 530388 w 1322970"/>
                    <a:gd name="connsiteY2196" fmla="*/ 213010 h 682446"/>
                    <a:gd name="connsiteX2197" fmla="*/ 531596 w 1322970"/>
                    <a:gd name="connsiteY2197" fmla="*/ 208177 h 682446"/>
                    <a:gd name="connsiteX2198" fmla="*/ 532804 w 1322970"/>
                    <a:gd name="connsiteY2198" fmla="*/ 220258 h 682446"/>
                    <a:gd name="connsiteX2199" fmla="*/ 531596 w 1322970"/>
                    <a:gd name="connsiteY2199" fmla="*/ 235964 h 682446"/>
                    <a:gd name="connsiteX2200" fmla="*/ 531596 w 1322970"/>
                    <a:gd name="connsiteY2200" fmla="*/ 235964 h 682446"/>
                    <a:gd name="connsiteX2201" fmla="*/ 531596 w 1322970"/>
                    <a:gd name="connsiteY2201" fmla="*/ 235964 h 682446"/>
                    <a:gd name="connsiteX2202" fmla="*/ 594419 w 1322970"/>
                    <a:gd name="connsiteY2202" fmla="*/ 287913 h 682446"/>
                    <a:gd name="connsiteX2203" fmla="*/ 607708 w 1322970"/>
                    <a:gd name="connsiteY2203" fmla="*/ 292746 h 682446"/>
                    <a:gd name="connsiteX2204" fmla="*/ 604084 w 1322970"/>
                    <a:gd name="connsiteY2204" fmla="*/ 295162 h 682446"/>
                    <a:gd name="connsiteX2205" fmla="*/ 554551 w 1322970"/>
                    <a:gd name="connsiteY2205" fmla="*/ 272208 h 682446"/>
                    <a:gd name="connsiteX2206" fmla="*/ 553342 w 1322970"/>
                    <a:gd name="connsiteY2206" fmla="*/ 273416 h 682446"/>
                    <a:gd name="connsiteX2207" fmla="*/ 579921 w 1322970"/>
                    <a:gd name="connsiteY2207" fmla="*/ 289121 h 682446"/>
                    <a:gd name="connsiteX2208" fmla="*/ 600459 w 1322970"/>
                    <a:gd name="connsiteY2208" fmla="*/ 297578 h 682446"/>
                    <a:gd name="connsiteX2209" fmla="*/ 599251 w 1322970"/>
                    <a:gd name="connsiteY2209" fmla="*/ 298786 h 682446"/>
                    <a:gd name="connsiteX2210" fmla="*/ 564216 w 1322970"/>
                    <a:gd name="connsiteY2210" fmla="*/ 286705 h 682446"/>
                    <a:gd name="connsiteX2211" fmla="*/ 563007 w 1322970"/>
                    <a:gd name="connsiteY2211" fmla="*/ 287913 h 682446"/>
                    <a:gd name="connsiteX2212" fmla="*/ 595627 w 1322970"/>
                    <a:gd name="connsiteY2212" fmla="*/ 301202 h 682446"/>
                    <a:gd name="connsiteX2213" fmla="*/ 594419 w 1322970"/>
                    <a:gd name="connsiteY2213" fmla="*/ 302411 h 682446"/>
                    <a:gd name="connsiteX2214" fmla="*/ 556966 w 1322970"/>
                    <a:gd name="connsiteY2214" fmla="*/ 285497 h 682446"/>
                    <a:gd name="connsiteX2215" fmla="*/ 560591 w 1322970"/>
                    <a:gd name="connsiteY2215" fmla="*/ 286705 h 682446"/>
                    <a:gd name="connsiteX2216" fmla="*/ 561799 w 1322970"/>
                    <a:gd name="connsiteY2216" fmla="*/ 284289 h 682446"/>
                    <a:gd name="connsiteX2217" fmla="*/ 555759 w 1322970"/>
                    <a:gd name="connsiteY2217" fmla="*/ 281872 h 682446"/>
                    <a:gd name="connsiteX2218" fmla="*/ 556966 w 1322970"/>
                    <a:gd name="connsiteY2218" fmla="*/ 285497 h 682446"/>
                    <a:gd name="connsiteX2219" fmla="*/ 514682 w 1322970"/>
                    <a:gd name="connsiteY2219" fmla="*/ 256502 h 682446"/>
                    <a:gd name="connsiteX2220" fmla="*/ 518307 w 1322970"/>
                    <a:gd name="connsiteY2220" fmla="*/ 252878 h 682446"/>
                    <a:gd name="connsiteX2221" fmla="*/ 525556 w 1322970"/>
                    <a:gd name="connsiteY2221" fmla="*/ 250461 h 682446"/>
                    <a:gd name="connsiteX2222" fmla="*/ 531596 w 1322970"/>
                    <a:gd name="connsiteY2222" fmla="*/ 245629 h 682446"/>
                    <a:gd name="connsiteX2223" fmla="*/ 594419 w 1322970"/>
                    <a:gd name="connsiteY2223" fmla="*/ 287913 h 682446"/>
                    <a:gd name="connsiteX2224" fmla="*/ 594419 w 1322970"/>
                    <a:gd name="connsiteY2224" fmla="*/ 287913 h 682446"/>
                    <a:gd name="connsiteX2225" fmla="*/ 635494 w 1322970"/>
                    <a:gd name="connsiteY2225" fmla="*/ 299994 h 682446"/>
                    <a:gd name="connsiteX2226" fmla="*/ 689860 w 1322970"/>
                    <a:gd name="connsiteY2226" fmla="*/ 301202 h 682446"/>
                    <a:gd name="connsiteX2227" fmla="*/ 689860 w 1322970"/>
                    <a:gd name="connsiteY2227" fmla="*/ 301202 h 682446"/>
                    <a:gd name="connsiteX2228" fmla="*/ 618581 w 1322970"/>
                    <a:gd name="connsiteY2228" fmla="*/ 297578 h 682446"/>
                    <a:gd name="connsiteX2229" fmla="*/ 617373 w 1322970"/>
                    <a:gd name="connsiteY2229" fmla="*/ 293954 h 682446"/>
                    <a:gd name="connsiteX2230" fmla="*/ 635494 w 1322970"/>
                    <a:gd name="connsiteY2230" fmla="*/ 299994 h 682446"/>
                    <a:gd name="connsiteX2231" fmla="*/ 635494 w 1322970"/>
                    <a:gd name="connsiteY2231" fmla="*/ 299994 h 682446"/>
                    <a:gd name="connsiteX2232" fmla="*/ 635494 w 1322970"/>
                    <a:gd name="connsiteY2232" fmla="*/ 299994 h 682446"/>
                    <a:gd name="connsiteX2233" fmla="*/ 947191 w 1322970"/>
                    <a:gd name="connsiteY2233" fmla="*/ 204553 h 682446"/>
                    <a:gd name="connsiteX2234" fmla="*/ 949606 w 1322970"/>
                    <a:gd name="connsiteY2234" fmla="*/ 203344 h 682446"/>
                    <a:gd name="connsiteX2235" fmla="*/ 939941 w 1322970"/>
                    <a:gd name="connsiteY2235" fmla="*/ 206969 h 682446"/>
                    <a:gd name="connsiteX2236" fmla="*/ 939941 w 1322970"/>
                    <a:gd name="connsiteY2236" fmla="*/ 208177 h 682446"/>
                    <a:gd name="connsiteX2237" fmla="*/ 958063 w 1322970"/>
                    <a:gd name="connsiteY2237" fmla="*/ 202137 h 682446"/>
                    <a:gd name="connsiteX2238" fmla="*/ 958063 w 1322970"/>
                    <a:gd name="connsiteY2238" fmla="*/ 202137 h 682446"/>
                    <a:gd name="connsiteX2239" fmla="*/ 958063 w 1322970"/>
                    <a:gd name="connsiteY2239" fmla="*/ 203344 h 682446"/>
                    <a:gd name="connsiteX2240" fmla="*/ 954439 w 1322970"/>
                    <a:gd name="connsiteY2240" fmla="*/ 203344 h 682446"/>
                    <a:gd name="connsiteX2241" fmla="*/ 953231 w 1322970"/>
                    <a:gd name="connsiteY2241" fmla="*/ 205761 h 682446"/>
                    <a:gd name="connsiteX2242" fmla="*/ 953231 w 1322970"/>
                    <a:gd name="connsiteY2242" fmla="*/ 205761 h 682446"/>
                    <a:gd name="connsiteX2243" fmla="*/ 953231 w 1322970"/>
                    <a:gd name="connsiteY2243" fmla="*/ 205761 h 682446"/>
                    <a:gd name="connsiteX2244" fmla="*/ 953231 w 1322970"/>
                    <a:gd name="connsiteY2244" fmla="*/ 205761 h 682446"/>
                    <a:gd name="connsiteX2245" fmla="*/ 956855 w 1322970"/>
                    <a:gd name="connsiteY2245" fmla="*/ 205761 h 682446"/>
                    <a:gd name="connsiteX2246" fmla="*/ 956855 w 1322970"/>
                    <a:gd name="connsiteY2246" fmla="*/ 205761 h 682446"/>
                    <a:gd name="connsiteX2247" fmla="*/ 953231 w 1322970"/>
                    <a:gd name="connsiteY2247" fmla="*/ 206969 h 682446"/>
                    <a:gd name="connsiteX2248" fmla="*/ 920612 w 1322970"/>
                    <a:gd name="connsiteY2248" fmla="*/ 219050 h 682446"/>
                    <a:gd name="connsiteX2249" fmla="*/ 868663 w 1322970"/>
                    <a:gd name="connsiteY2249" fmla="*/ 239588 h 682446"/>
                    <a:gd name="connsiteX2250" fmla="*/ 868663 w 1322970"/>
                    <a:gd name="connsiteY2250" fmla="*/ 239588 h 682446"/>
                    <a:gd name="connsiteX2251" fmla="*/ 867454 w 1322970"/>
                    <a:gd name="connsiteY2251" fmla="*/ 239588 h 682446"/>
                    <a:gd name="connsiteX2252" fmla="*/ 890409 w 1322970"/>
                    <a:gd name="connsiteY2252" fmla="*/ 229923 h 682446"/>
                    <a:gd name="connsiteX2253" fmla="*/ 931484 w 1322970"/>
                    <a:gd name="connsiteY2253" fmla="*/ 214218 h 682446"/>
                    <a:gd name="connsiteX2254" fmla="*/ 931484 w 1322970"/>
                    <a:gd name="connsiteY2254" fmla="*/ 211801 h 682446"/>
                    <a:gd name="connsiteX2255" fmla="*/ 915779 w 1322970"/>
                    <a:gd name="connsiteY2255" fmla="*/ 216634 h 682446"/>
                    <a:gd name="connsiteX2256" fmla="*/ 920612 w 1322970"/>
                    <a:gd name="connsiteY2256" fmla="*/ 214218 h 682446"/>
                    <a:gd name="connsiteX2257" fmla="*/ 920612 w 1322970"/>
                    <a:gd name="connsiteY2257" fmla="*/ 213010 h 682446"/>
                    <a:gd name="connsiteX2258" fmla="*/ 898866 w 1322970"/>
                    <a:gd name="connsiteY2258" fmla="*/ 220258 h 682446"/>
                    <a:gd name="connsiteX2259" fmla="*/ 872287 w 1322970"/>
                    <a:gd name="connsiteY2259" fmla="*/ 232340 h 682446"/>
                    <a:gd name="connsiteX2260" fmla="*/ 872287 w 1322970"/>
                    <a:gd name="connsiteY2260" fmla="*/ 233547 h 682446"/>
                    <a:gd name="connsiteX2261" fmla="*/ 875911 w 1322970"/>
                    <a:gd name="connsiteY2261" fmla="*/ 232340 h 682446"/>
                    <a:gd name="connsiteX2262" fmla="*/ 862622 w 1322970"/>
                    <a:gd name="connsiteY2262" fmla="*/ 237172 h 682446"/>
                    <a:gd name="connsiteX2263" fmla="*/ 861413 w 1322970"/>
                    <a:gd name="connsiteY2263" fmla="*/ 237172 h 682446"/>
                    <a:gd name="connsiteX2264" fmla="*/ 869870 w 1322970"/>
                    <a:gd name="connsiteY2264" fmla="*/ 233547 h 682446"/>
                    <a:gd name="connsiteX2265" fmla="*/ 869870 w 1322970"/>
                    <a:gd name="connsiteY2265" fmla="*/ 232340 h 682446"/>
                    <a:gd name="connsiteX2266" fmla="*/ 860206 w 1322970"/>
                    <a:gd name="connsiteY2266" fmla="*/ 234756 h 682446"/>
                    <a:gd name="connsiteX2267" fmla="*/ 854165 w 1322970"/>
                    <a:gd name="connsiteY2267" fmla="*/ 237172 h 682446"/>
                    <a:gd name="connsiteX2268" fmla="*/ 854165 w 1322970"/>
                    <a:gd name="connsiteY2268" fmla="*/ 238380 h 682446"/>
                    <a:gd name="connsiteX2269" fmla="*/ 856581 w 1322970"/>
                    <a:gd name="connsiteY2269" fmla="*/ 238380 h 682446"/>
                    <a:gd name="connsiteX2270" fmla="*/ 852956 w 1322970"/>
                    <a:gd name="connsiteY2270" fmla="*/ 240796 h 682446"/>
                    <a:gd name="connsiteX2271" fmla="*/ 851749 w 1322970"/>
                    <a:gd name="connsiteY2271" fmla="*/ 240796 h 682446"/>
                    <a:gd name="connsiteX2272" fmla="*/ 850541 w 1322970"/>
                    <a:gd name="connsiteY2272" fmla="*/ 238380 h 682446"/>
                    <a:gd name="connsiteX2273" fmla="*/ 774429 w 1322970"/>
                    <a:gd name="connsiteY2273" fmla="*/ 269791 h 682446"/>
                    <a:gd name="connsiteX2274" fmla="*/ 709190 w 1322970"/>
                    <a:gd name="connsiteY2274" fmla="*/ 295162 h 682446"/>
                    <a:gd name="connsiteX2275" fmla="*/ 695901 w 1322970"/>
                    <a:gd name="connsiteY2275" fmla="*/ 301202 h 682446"/>
                    <a:gd name="connsiteX2276" fmla="*/ 699525 w 1322970"/>
                    <a:gd name="connsiteY2276" fmla="*/ 297578 h 682446"/>
                    <a:gd name="connsiteX2277" fmla="*/ 930277 w 1322970"/>
                    <a:gd name="connsiteY2277" fmla="*/ 208177 h 682446"/>
                    <a:gd name="connsiteX2278" fmla="*/ 929069 w 1322970"/>
                    <a:gd name="connsiteY2278" fmla="*/ 209385 h 682446"/>
                    <a:gd name="connsiteX2279" fmla="*/ 930277 w 1322970"/>
                    <a:gd name="connsiteY2279" fmla="*/ 210593 h 682446"/>
                    <a:gd name="connsiteX2280" fmla="*/ 933901 w 1322970"/>
                    <a:gd name="connsiteY2280" fmla="*/ 209385 h 682446"/>
                    <a:gd name="connsiteX2281" fmla="*/ 936317 w 1322970"/>
                    <a:gd name="connsiteY2281" fmla="*/ 208177 h 682446"/>
                    <a:gd name="connsiteX2282" fmla="*/ 936317 w 1322970"/>
                    <a:gd name="connsiteY2282" fmla="*/ 206969 h 682446"/>
                    <a:gd name="connsiteX2283" fmla="*/ 936317 w 1322970"/>
                    <a:gd name="connsiteY2283" fmla="*/ 206969 h 682446"/>
                    <a:gd name="connsiteX2284" fmla="*/ 947191 w 1322970"/>
                    <a:gd name="connsiteY2284" fmla="*/ 204553 h 682446"/>
                    <a:gd name="connsiteX2285" fmla="*/ 947191 w 1322970"/>
                    <a:gd name="connsiteY2285" fmla="*/ 204553 h 682446"/>
                    <a:gd name="connsiteX2286" fmla="*/ 958063 w 1322970"/>
                    <a:gd name="connsiteY2286" fmla="*/ 206969 h 682446"/>
                    <a:gd name="connsiteX2287" fmla="*/ 959272 w 1322970"/>
                    <a:gd name="connsiteY2287" fmla="*/ 204553 h 682446"/>
                    <a:gd name="connsiteX2288" fmla="*/ 1014845 w 1322970"/>
                    <a:gd name="connsiteY2288" fmla="*/ 187639 h 682446"/>
                    <a:gd name="connsiteX2289" fmla="*/ 1035383 w 1322970"/>
                    <a:gd name="connsiteY2289" fmla="*/ 182807 h 682446"/>
                    <a:gd name="connsiteX2290" fmla="*/ 1028134 w 1322970"/>
                    <a:gd name="connsiteY2290" fmla="*/ 186431 h 682446"/>
                    <a:gd name="connsiteX2291" fmla="*/ 1019678 w 1322970"/>
                    <a:gd name="connsiteY2291" fmla="*/ 188847 h 682446"/>
                    <a:gd name="connsiteX2292" fmla="*/ 968937 w 1322970"/>
                    <a:gd name="connsiteY2292" fmla="*/ 202137 h 682446"/>
                    <a:gd name="connsiteX2293" fmla="*/ 958063 w 1322970"/>
                    <a:gd name="connsiteY2293" fmla="*/ 206969 h 682446"/>
                    <a:gd name="connsiteX2294" fmla="*/ 958063 w 1322970"/>
                    <a:gd name="connsiteY2294" fmla="*/ 199720 h 682446"/>
                    <a:gd name="connsiteX2295" fmla="*/ 1054713 w 1322970"/>
                    <a:gd name="connsiteY2295" fmla="*/ 173141 h 682446"/>
                    <a:gd name="connsiteX2296" fmla="*/ 1053505 w 1322970"/>
                    <a:gd name="connsiteY2296" fmla="*/ 173141 h 682446"/>
                    <a:gd name="connsiteX2297" fmla="*/ 1045048 w 1322970"/>
                    <a:gd name="connsiteY2297" fmla="*/ 176766 h 682446"/>
                    <a:gd name="connsiteX2298" fmla="*/ 1014845 w 1322970"/>
                    <a:gd name="connsiteY2298" fmla="*/ 184015 h 682446"/>
                    <a:gd name="connsiteX2299" fmla="*/ 956855 w 1322970"/>
                    <a:gd name="connsiteY2299" fmla="*/ 202137 h 682446"/>
                    <a:gd name="connsiteX2300" fmla="*/ 958063 w 1322970"/>
                    <a:gd name="connsiteY2300" fmla="*/ 199720 h 682446"/>
                    <a:gd name="connsiteX2301" fmla="*/ 958063 w 1322970"/>
                    <a:gd name="connsiteY2301" fmla="*/ 199720 h 682446"/>
                    <a:gd name="connsiteX2302" fmla="*/ 1005180 w 1322970"/>
                    <a:gd name="connsiteY2302" fmla="*/ 203344 h 682446"/>
                    <a:gd name="connsiteX2303" fmla="*/ 942358 w 1322970"/>
                    <a:gd name="connsiteY2303" fmla="*/ 222674 h 682446"/>
                    <a:gd name="connsiteX2304" fmla="*/ 981018 w 1322970"/>
                    <a:gd name="connsiteY2304" fmla="*/ 209385 h 682446"/>
                    <a:gd name="connsiteX2305" fmla="*/ 1008805 w 1322970"/>
                    <a:gd name="connsiteY2305" fmla="*/ 200928 h 682446"/>
                    <a:gd name="connsiteX2306" fmla="*/ 1005180 w 1322970"/>
                    <a:gd name="connsiteY2306" fmla="*/ 203344 h 682446"/>
                    <a:gd name="connsiteX2307" fmla="*/ 1005180 w 1322970"/>
                    <a:gd name="connsiteY2307" fmla="*/ 203344 h 682446"/>
                    <a:gd name="connsiteX2308" fmla="*/ 906114 w 1322970"/>
                    <a:gd name="connsiteY2308" fmla="*/ 234756 h 682446"/>
                    <a:gd name="connsiteX2309" fmla="*/ 904906 w 1322970"/>
                    <a:gd name="connsiteY2309" fmla="*/ 232340 h 682446"/>
                    <a:gd name="connsiteX2310" fmla="*/ 875911 w 1322970"/>
                    <a:gd name="connsiteY2310" fmla="*/ 243213 h 682446"/>
                    <a:gd name="connsiteX2311" fmla="*/ 874703 w 1322970"/>
                    <a:gd name="connsiteY2311" fmla="*/ 242004 h 682446"/>
                    <a:gd name="connsiteX2312" fmla="*/ 908531 w 1322970"/>
                    <a:gd name="connsiteY2312" fmla="*/ 228715 h 682446"/>
                    <a:gd name="connsiteX2313" fmla="*/ 937525 w 1322970"/>
                    <a:gd name="connsiteY2313" fmla="*/ 217842 h 682446"/>
                    <a:gd name="connsiteX2314" fmla="*/ 953231 w 1322970"/>
                    <a:gd name="connsiteY2314" fmla="*/ 211801 h 682446"/>
                    <a:gd name="connsiteX2315" fmla="*/ 959272 w 1322970"/>
                    <a:gd name="connsiteY2315" fmla="*/ 209385 h 682446"/>
                    <a:gd name="connsiteX2316" fmla="*/ 962896 w 1322970"/>
                    <a:gd name="connsiteY2316" fmla="*/ 208177 h 682446"/>
                    <a:gd name="connsiteX2317" fmla="*/ 968937 w 1322970"/>
                    <a:gd name="connsiteY2317" fmla="*/ 206969 h 682446"/>
                    <a:gd name="connsiteX2318" fmla="*/ 970145 w 1322970"/>
                    <a:gd name="connsiteY2318" fmla="*/ 206969 h 682446"/>
                    <a:gd name="connsiteX2319" fmla="*/ 971353 w 1322970"/>
                    <a:gd name="connsiteY2319" fmla="*/ 206969 h 682446"/>
                    <a:gd name="connsiteX2320" fmla="*/ 1014845 w 1322970"/>
                    <a:gd name="connsiteY2320" fmla="*/ 193680 h 682446"/>
                    <a:gd name="connsiteX2321" fmla="*/ 1016053 w 1322970"/>
                    <a:gd name="connsiteY2321" fmla="*/ 193680 h 682446"/>
                    <a:gd name="connsiteX2322" fmla="*/ 1014845 w 1322970"/>
                    <a:gd name="connsiteY2322" fmla="*/ 194888 h 682446"/>
                    <a:gd name="connsiteX2323" fmla="*/ 989475 w 1322970"/>
                    <a:gd name="connsiteY2323" fmla="*/ 202137 h 682446"/>
                    <a:gd name="connsiteX2324" fmla="*/ 912155 w 1322970"/>
                    <a:gd name="connsiteY2324" fmla="*/ 229923 h 682446"/>
                    <a:gd name="connsiteX2325" fmla="*/ 912155 w 1322970"/>
                    <a:gd name="connsiteY2325" fmla="*/ 232340 h 682446"/>
                    <a:gd name="connsiteX2326" fmla="*/ 906114 w 1322970"/>
                    <a:gd name="connsiteY2326" fmla="*/ 234756 h 682446"/>
                    <a:gd name="connsiteX2327" fmla="*/ 906114 w 1322970"/>
                    <a:gd name="connsiteY2327" fmla="*/ 234756 h 682446"/>
                    <a:gd name="connsiteX2328" fmla="*/ 808257 w 1322970"/>
                    <a:gd name="connsiteY2328" fmla="*/ 274624 h 682446"/>
                    <a:gd name="connsiteX2329" fmla="*/ 805840 w 1322970"/>
                    <a:gd name="connsiteY2329" fmla="*/ 275832 h 682446"/>
                    <a:gd name="connsiteX2330" fmla="*/ 744225 w 1322970"/>
                    <a:gd name="connsiteY2330" fmla="*/ 308451 h 682446"/>
                    <a:gd name="connsiteX2331" fmla="*/ 691068 w 1322970"/>
                    <a:gd name="connsiteY2331" fmla="*/ 339862 h 682446"/>
                    <a:gd name="connsiteX2332" fmla="*/ 657241 w 1322970"/>
                    <a:gd name="connsiteY2332" fmla="*/ 365233 h 682446"/>
                    <a:gd name="connsiteX2333" fmla="*/ 654825 w 1322970"/>
                    <a:gd name="connsiteY2333" fmla="*/ 366441 h 682446"/>
                    <a:gd name="connsiteX2334" fmla="*/ 651201 w 1322970"/>
                    <a:gd name="connsiteY2334" fmla="*/ 368857 h 682446"/>
                    <a:gd name="connsiteX2335" fmla="*/ 704358 w 1322970"/>
                    <a:gd name="connsiteY2335" fmla="*/ 330197 h 682446"/>
                    <a:gd name="connsiteX2336" fmla="*/ 781678 w 1322970"/>
                    <a:gd name="connsiteY2336" fmla="*/ 285497 h 682446"/>
                    <a:gd name="connsiteX2337" fmla="*/ 782886 w 1322970"/>
                    <a:gd name="connsiteY2337" fmla="*/ 285497 h 682446"/>
                    <a:gd name="connsiteX2338" fmla="*/ 813089 w 1322970"/>
                    <a:gd name="connsiteY2338" fmla="*/ 269791 h 682446"/>
                    <a:gd name="connsiteX2339" fmla="*/ 834835 w 1322970"/>
                    <a:gd name="connsiteY2339" fmla="*/ 257710 h 682446"/>
                    <a:gd name="connsiteX2340" fmla="*/ 849332 w 1322970"/>
                    <a:gd name="connsiteY2340" fmla="*/ 249253 h 682446"/>
                    <a:gd name="connsiteX2341" fmla="*/ 852956 w 1322970"/>
                    <a:gd name="connsiteY2341" fmla="*/ 246837 h 682446"/>
                    <a:gd name="connsiteX2342" fmla="*/ 857789 w 1322970"/>
                    <a:gd name="connsiteY2342" fmla="*/ 243213 h 682446"/>
                    <a:gd name="connsiteX2343" fmla="*/ 858997 w 1322970"/>
                    <a:gd name="connsiteY2343" fmla="*/ 244421 h 682446"/>
                    <a:gd name="connsiteX2344" fmla="*/ 858997 w 1322970"/>
                    <a:gd name="connsiteY2344" fmla="*/ 244421 h 682446"/>
                    <a:gd name="connsiteX2345" fmla="*/ 856581 w 1322970"/>
                    <a:gd name="connsiteY2345" fmla="*/ 245629 h 682446"/>
                    <a:gd name="connsiteX2346" fmla="*/ 845708 w 1322970"/>
                    <a:gd name="connsiteY2346" fmla="*/ 252878 h 682446"/>
                    <a:gd name="connsiteX2347" fmla="*/ 827586 w 1322970"/>
                    <a:gd name="connsiteY2347" fmla="*/ 263751 h 682446"/>
                    <a:gd name="connsiteX2348" fmla="*/ 808257 w 1322970"/>
                    <a:gd name="connsiteY2348" fmla="*/ 274624 h 682446"/>
                    <a:gd name="connsiteX2349" fmla="*/ 808257 w 1322970"/>
                    <a:gd name="connsiteY2349" fmla="*/ 274624 h 682446"/>
                    <a:gd name="connsiteX2350" fmla="*/ 674154 w 1322970"/>
                    <a:gd name="connsiteY2350" fmla="*/ 357984 h 682446"/>
                    <a:gd name="connsiteX2351" fmla="*/ 669322 w 1322970"/>
                    <a:gd name="connsiteY2351" fmla="*/ 360400 h 682446"/>
                    <a:gd name="connsiteX2352" fmla="*/ 694693 w 1322970"/>
                    <a:gd name="connsiteY2352" fmla="*/ 342279 h 682446"/>
                    <a:gd name="connsiteX2353" fmla="*/ 753891 w 1322970"/>
                    <a:gd name="connsiteY2353" fmla="*/ 308451 h 682446"/>
                    <a:gd name="connsiteX2354" fmla="*/ 788926 w 1322970"/>
                    <a:gd name="connsiteY2354" fmla="*/ 290329 h 682446"/>
                    <a:gd name="connsiteX2355" fmla="*/ 726104 w 1322970"/>
                    <a:gd name="connsiteY2355" fmla="*/ 326573 h 682446"/>
                    <a:gd name="connsiteX2356" fmla="*/ 674154 w 1322970"/>
                    <a:gd name="connsiteY2356" fmla="*/ 357984 h 682446"/>
                    <a:gd name="connsiteX2357" fmla="*/ 674154 w 1322970"/>
                    <a:gd name="connsiteY2357" fmla="*/ 357984 h 682446"/>
                    <a:gd name="connsiteX2358" fmla="*/ 707982 w 1322970"/>
                    <a:gd name="connsiteY2358" fmla="*/ 338654 h 682446"/>
                    <a:gd name="connsiteX2359" fmla="*/ 683819 w 1322970"/>
                    <a:gd name="connsiteY2359" fmla="*/ 355568 h 682446"/>
                    <a:gd name="connsiteX2360" fmla="*/ 682611 w 1322970"/>
                    <a:gd name="connsiteY2360" fmla="*/ 355568 h 682446"/>
                    <a:gd name="connsiteX2361" fmla="*/ 732144 w 1322970"/>
                    <a:gd name="connsiteY2361" fmla="*/ 325365 h 682446"/>
                    <a:gd name="connsiteX2362" fmla="*/ 803424 w 1322970"/>
                    <a:gd name="connsiteY2362" fmla="*/ 285497 h 682446"/>
                    <a:gd name="connsiteX2363" fmla="*/ 817921 w 1322970"/>
                    <a:gd name="connsiteY2363" fmla="*/ 278248 h 682446"/>
                    <a:gd name="connsiteX2364" fmla="*/ 793759 w 1322970"/>
                    <a:gd name="connsiteY2364" fmla="*/ 292746 h 682446"/>
                    <a:gd name="connsiteX2365" fmla="*/ 707982 w 1322970"/>
                    <a:gd name="connsiteY2365" fmla="*/ 338654 h 682446"/>
                    <a:gd name="connsiteX2366" fmla="*/ 707982 w 1322970"/>
                    <a:gd name="connsiteY2366" fmla="*/ 338654 h 682446"/>
                    <a:gd name="connsiteX2367" fmla="*/ 749058 w 1322970"/>
                    <a:gd name="connsiteY2367" fmla="*/ 356776 h 682446"/>
                    <a:gd name="connsiteX2368" fmla="*/ 727312 w 1322970"/>
                    <a:gd name="connsiteY2368" fmla="*/ 355568 h 682446"/>
                    <a:gd name="connsiteX2369" fmla="*/ 703150 w 1322970"/>
                    <a:gd name="connsiteY2369" fmla="*/ 354360 h 682446"/>
                    <a:gd name="connsiteX2370" fmla="*/ 698317 w 1322970"/>
                    <a:gd name="connsiteY2370" fmla="*/ 354360 h 682446"/>
                    <a:gd name="connsiteX2371" fmla="*/ 721272 w 1322970"/>
                    <a:gd name="connsiteY2371" fmla="*/ 351944 h 682446"/>
                    <a:gd name="connsiteX2372" fmla="*/ 743018 w 1322970"/>
                    <a:gd name="connsiteY2372" fmla="*/ 353152 h 682446"/>
                    <a:gd name="connsiteX2373" fmla="*/ 765972 w 1322970"/>
                    <a:gd name="connsiteY2373" fmla="*/ 347111 h 682446"/>
                    <a:gd name="connsiteX2374" fmla="*/ 749058 w 1322970"/>
                    <a:gd name="connsiteY2374" fmla="*/ 356776 h 682446"/>
                    <a:gd name="connsiteX2375" fmla="*/ 749058 w 1322970"/>
                    <a:gd name="connsiteY2375" fmla="*/ 356776 h 682446"/>
                    <a:gd name="connsiteX2376" fmla="*/ 703150 w 1322970"/>
                    <a:gd name="connsiteY2376" fmla="*/ 436512 h 682446"/>
                    <a:gd name="connsiteX2377" fmla="*/ 653616 w 1322970"/>
                    <a:gd name="connsiteY2377" fmla="*/ 458258 h 682446"/>
                    <a:gd name="connsiteX2378" fmla="*/ 627038 w 1322970"/>
                    <a:gd name="connsiteY2378" fmla="*/ 460674 h 682446"/>
                    <a:gd name="connsiteX2379" fmla="*/ 620998 w 1322970"/>
                    <a:gd name="connsiteY2379" fmla="*/ 461883 h 682446"/>
                    <a:gd name="connsiteX2380" fmla="*/ 665697 w 1322970"/>
                    <a:gd name="connsiteY2380" fmla="*/ 449802 h 682446"/>
                    <a:gd name="connsiteX2381" fmla="*/ 665697 w 1322970"/>
                    <a:gd name="connsiteY2381" fmla="*/ 447385 h 682446"/>
                    <a:gd name="connsiteX2382" fmla="*/ 651201 w 1322970"/>
                    <a:gd name="connsiteY2382" fmla="*/ 451010 h 682446"/>
                    <a:gd name="connsiteX2383" fmla="*/ 636703 w 1322970"/>
                    <a:gd name="connsiteY2383" fmla="*/ 453426 h 682446"/>
                    <a:gd name="connsiteX2384" fmla="*/ 606500 w 1322970"/>
                    <a:gd name="connsiteY2384" fmla="*/ 461883 h 682446"/>
                    <a:gd name="connsiteX2385" fmla="*/ 605291 w 1322970"/>
                    <a:gd name="connsiteY2385" fmla="*/ 460674 h 682446"/>
                    <a:gd name="connsiteX2386" fmla="*/ 606500 w 1322970"/>
                    <a:gd name="connsiteY2386" fmla="*/ 460674 h 682446"/>
                    <a:gd name="connsiteX2387" fmla="*/ 607708 w 1322970"/>
                    <a:gd name="connsiteY2387" fmla="*/ 459467 h 682446"/>
                    <a:gd name="connsiteX2388" fmla="*/ 623413 w 1322970"/>
                    <a:gd name="connsiteY2388" fmla="*/ 455842 h 682446"/>
                    <a:gd name="connsiteX2389" fmla="*/ 642744 w 1322970"/>
                    <a:gd name="connsiteY2389" fmla="*/ 452218 h 682446"/>
                    <a:gd name="connsiteX2390" fmla="*/ 678987 w 1322970"/>
                    <a:gd name="connsiteY2390" fmla="*/ 437720 h 682446"/>
                    <a:gd name="connsiteX2391" fmla="*/ 678987 w 1322970"/>
                    <a:gd name="connsiteY2391" fmla="*/ 436512 h 682446"/>
                    <a:gd name="connsiteX2392" fmla="*/ 634287 w 1322970"/>
                    <a:gd name="connsiteY2392" fmla="*/ 449802 h 682446"/>
                    <a:gd name="connsiteX2393" fmla="*/ 612541 w 1322970"/>
                    <a:gd name="connsiteY2393" fmla="*/ 453426 h 682446"/>
                    <a:gd name="connsiteX2394" fmla="*/ 634287 w 1322970"/>
                    <a:gd name="connsiteY2394" fmla="*/ 447385 h 682446"/>
                    <a:gd name="connsiteX2395" fmla="*/ 634287 w 1322970"/>
                    <a:gd name="connsiteY2395" fmla="*/ 446177 h 682446"/>
                    <a:gd name="connsiteX2396" fmla="*/ 616165 w 1322970"/>
                    <a:gd name="connsiteY2396" fmla="*/ 449802 h 682446"/>
                    <a:gd name="connsiteX2397" fmla="*/ 606500 w 1322970"/>
                    <a:gd name="connsiteY2397" fmla="*/ 453426 h 682446"/>
                    <a:gd name="connsiteX2398" fmla="*/ 600459 w 1322970"/>
                    <a:gd name="connsiteY2398" fmla="*/ 457050 h 682446"/>
                    <a:gd name="connsiteX2399" fmla="*/ 606500 w 1322970"/>
                    <a:gd name="connsiteY2399" fmla="*/ 451010 h 682446"/>
                    <a:gd name="connsiteX2400" fmla="*/ 624622 w 1322970"/>
                    <a:gd name="connsiteY2400" fmla="*/ 443761 h 682446"/>
                    <a:gd name="connsiteX2401" fmla="*/ 660865 w 1322970"/>
                    <a:gd name="connsiteY2401" fmla="*/ 429263 h 682446"/>
                    <a:gd name="connsiteX2402" fmla="*/ 692276 w 1322970"/>
                    <a:gd name="connsiteY2402" fmla="*/ 409933 h 682446"/>
                    <a:gd name="connsiteX2403" fmla="*/ 726104 w 1322970"/>
                    <a:gd name="connsiteY2403" fmla="*/ 383355 h 682446"/>
                    <a:gd name="connsiteX2404" fmla="*/ 724896 w 1322970"/>
                    <a:gd name="connsiteY2404" fmla="*/ 380939 h 682446"/>
                    <a:gd name="connsiteX2405" fmla="*/ 689860 w 1322970"/>
                    <a:gd name="connsiteY2405" fmla="*/ 406309 h 682446"/>
                    <a:gd name="connsiteX2406" fmla="*/ 648784 w 1322970"/>
                    <a:gd name="connsiteY2406" fmla="*/ 429263 h 682446"/>
                    <a:gd name="connsiteX2407" fmla="*/ 613748 w 1322970"/>
                    <a:gd name="connsiteY2407" fmla="*/ 442553 h 682446"/>
                    <a:gd name="connsiteX2408" fmla="*/ 608916 w 1322970"/>
                    <a:gd name="connsiteY2408" fmla="*/ 444969 h 682446"/>
                    <a:gd name="connsiteX2409" fmla="*/ 604084 w 1322970"/>
                    <a:gd name="connsiteY2409" fmla="*/ 447385 h 682446"/>
                    <a:gd name="connsiteX2410" fmla="*/ 598043 w 1322970"/>
                    <a:gd name="connsiteY2410" fmla="*/ 452218 h 682446"/>
                    <a:gd name="connsiteX2411" fmla="*/ 607708 w 1322970"/>
                    <a:gd name="connsiteY2411" fmla="*/ 440137 h 682446"/>
                    <a:gd name="connsiteX2412" fmla="*/ 616165 w 1322970"/>
                    <a:gd name="connsiteY2412" fmla="*/ 435304 h 682446"/>
                    <a:gd name="connsiteX2413" fmla="*/ 624622 w 1322970"/>
                    <a:gd name="connsiteY2413" fmla="*/ 430472 h 682446"/>
                    <a:gd name="connsiteX2414" fmla="*/ 623413 w 1322970"/>
                    <a:gd name="connsiteY2414" fmla="*/ 428055 h 682446"/>
                    <a:gd name="connsiteX2415" fmla="*/ 620998 w 1322970"/>
                    <a:gd name="connsiteY2415" fmla="*/ 429263 h 682446"/>
                    <a:gd name="connsiteX2416" fmla="*/ 613748 w 1322970"/>
                    <a:gd name="connsiteY2416" fmla="*/ 432888 h 682446"/>
                    <a:gd name="connsiteX2417" fmla="*/ 596835 w 1322970"/>
                    <a:gd name="connsiteY2417" fmla="*/ 448594 h 682446"/>
                    <a:gd name="connsiteX2418" fmla="*/ 598043 w 1322970"/>
                    <a:gd name="connsiteY2418" fmla="*/ 438928 h 682446"/>
                    <a:gd name="connsiteX2419" fmla="*/ 598043 w 1322970"/>
                    <a:gd name="connsiteY2419" fmla="*/ 437720 h 682446"/>
                    <a:gd name="connsiteX2420" fmla="*/ 627038 w 1322970"/>
                    <a:gd name="connsiteY2420" fmla="*/ 405101 h 682446"/>
                    <a:gd name="connsiteX2421" fmla="*/ 653616 w 1322970"/>
                    <a:gd name="connsiteY2421" fmla="*/ 374898 h 682446"/>
                    <a:gd name="connsiteX2422" fmla="*/ 654825 w 1322970"/>
                    <a:gd name="connsiteY2422" fmla="*/ 374898 h 682446"/>
                    <a:gd name="connsiteX2423" fmla="*/ 663282 w 1322970"/>
                    <a:gd name="connsiteY2423" fmla="*/ 370066 h 682446"/>
                    <a:gd name="connsiteX2424" fmla="*/ 666906 w 1322970"/>
                    <a:gd name="connsiteY2424" fmla="*/ 368857 h 682446"/>
                    <a:gd name="connsiteX2425" fmla="*/ 672947 w 1322970"/>
                    <a:gd name="connsiteY2425" fmla="*/ 366441 h 682446"/>
                    <a:gd name="connsiteX2426" fmla="*/ 675363 w 1322970"/>
                    <a:gd name="connsiteY2426" fmla="*/ 365233 h 682446"/>
                    <a:gd name="connsiteX2427" fmla="*/ 682611 w 1322970"/>
                    <a:gd name="connsiteY2427" fmla="*/ 364025 h 682446"/>
                    <a:gd name="connsiteX2428" fmla="*/ 686236 w 1322970"/>
                    <a:gd name="connsiteY2428" fmla="*/ 362817 h 682446"/>
                    <a:gd name="connsiteX2429" fmla="*/ 726104 w 1322970"/>
                    <a:gd name="connsiteY2429" fmla="*/ 361609 h 682446"/>
                    <a:gd name="connsiteX2430" fmla="*/ 728520 w 1322970"/>
                    <a:gd name="connsiteY2430" fmla="*/ 361609 h 682446"/>
                    <a:gd name="connsiteX2431" fmla="*/ 683819 w 1322970"/>
                    <a:gd name="connsiteY2431" fmla="*/ 371274 h 682446"/>
                    <a:gd name="connsiteX2432" fmla="*/ 683819 w 1322970"/>
                    <a:gd name="connsiteY2432" fmla="*/ 372482 h 682446"/>
                    <a:gd name="connsiteX2433" fmla="*/ 718855 w 1322970"/>
                    <a:gd name="connsiteY2433" fmla="*/ 366441 h 682446"/>
                    <a:gd name="connsiteX2434" fmla="*/ 715231 w 1322970"/>
                    <a:gd name="connsiteY2434" fmla="*/ 368857 h 682446"/>
                    <a:gd name="connsiteX2435" fmla="*/ 709190 w 1322970"/>
                    <a:gd name="connsiteY2435" fmla="*/ 371274 h 682446"/>
                    <a:gd name="connsiteX2436" fmla="*/ 697109 w 1322970"/>
                    <a:gd name="connsiteY2436" fmla="*/ 374898 h 682446"/>
                    <a:gd name="connsiteX2437" fmla="*/ 692276 w 1322970"/>
                    <a:gd name="connsiteY2437" fmla="*/ 376106 h 682446"/>
                    <a:gd name="connsiteX2438" fmla="*/ 692276 w 1322970"/>
                    <a:gd name="connsiteY2438" fmla="*/ 377314 h 682446"/>
                    <a:gd name="connsiteX2439" fmla="*/ 706774 w 1322970"/>
                    <a:gd name="connsiteY2439" fmla="*/ 373690 h 682446"/>
                    <a:gd name="connsiteX2440" fmla="*/ 705566 w 1322970"/>
                    <a:gd name="connsiteY2440" fmla="*/ 374898 h 682446"/>
                    <a:gd name="connsiteX2441" fmla="*/ 693485 w 1322970"/>
                    <a:gd name="connsiteY2441" fmla="*/ 379730 h 682446"/>
                    <a:gd name="connsiteX2442" fmla="*/ 681404 w 1322970"/>
                    <a:gd name="connsiteY2442" fmla="*/ 383355 h 682446"/>
                    <a:gd name="connsiteX2443" fmla="*/ 681404 w 1322970"/>
                    <a:gd name="connsiteY2443" fmla="*/ 384563 h 682446"/>
                    <a:gd name="connsiteX2444" fmla="*/ 693485 w 1322970"/>
                    <a:gd name="connsiteY2444" fmla="*/ 382147 h 682446"/>
                    <a:gd name="connsiteX2445" fmla="*/ 697109 w 1322970"/>
                    <a:gd name="connsiteY2445" fmla="*/ 380939 h 682446"/>
                    <a:gd name="connsiteX2446" fmla="*/ 694693 w 1322970"/>
                    <a:gd name="connsiteY2446" fmla="*/ 383355 h 682446"/>
                    <a:gd name="connsiteX2447" fmla="*/ 682611 w 1322970"/>
                    <a:gd name="connsiteY2447" fmla="*/ 388187 h 682446"/>
                    <a:gd name="connsiteX2448" fmla="*/ 671738 w 1322970"/>
                    <a:gd name="connsiteY2448" fmla="*/ 393020 h 682446"/>
                    <a:gd name="connsiteX2449" fmla="*/ 671738 w 1322970"/>
                    <a:gd name="connsiteY2449" fmla="*/ 394228 h 682446"/>
                    <a:gd name="connsiteX2450" fmla="*/ 683819 w 1322970"/>
                    <a:gd name="connsiteY2450" fmla="*/ 391812 h 682446"/>
                    <a:gd name="connsiteX2451" fmla="*/ 689860 w 1322970"/>
                    <a:gd name="connsiteY2451" fmla="*/ 389396 h 682446"/>
                    <a:gd name="connsiteX2452" fmla="*/ 685028 w 1322970"/>
                    <a:gd name="connsiteY2452" fmla="*/ 394228 h 682446"/>
                    <a:gd name="connsiteX2453" fmla="*/ 674154 w 1322970"/>
                    <a:gd name="connsiteY2453" fmla="*/ 397852 h 682446"/>
                    <a:gd name="connsiteX2454" fmla="*/ 665697 w 1322970"/>
                    <a:gd name="connsiteY2454" fmla="*/ 400269 h 682446"/>
                    <a:gd name="connsiteX2455" fmla="*/ 665697 w 1322970"/>
                    <a:gd name="connsiteY2455" fmla="*/ 401477 h 682446"/>
                    <a:gd name="connsiteX2456" fmla="*/ 676571 w 1322970"/>
                    <a:gd name="connsiteY2456" fmla="*/ 399060 h 682446"/>
                    <a:gd name="connsiteX2457" fmla="*/ 656033 w 1322970"/>
                    <a:gd name="connsiteY2457" fmla="*/ 408725 h 682446"/>
                    <a:gd name="connsiteX2458" fmla="*/ 656033 w 1322970"/>
                    <a:gd name="connsiteY2458" fmla="*/ 411142 h 682446"/>
                    <a:gd name="connsiteX2459" fmla="*/ 694693 w 1322970"/>
                    <a:gd name="connsiteY2459" fmla="*/ 388187 h 682446"/>
                    <a:gd name="connsiteX2460" fmla="*/ 706774 w 1322970"/>
                    <a:gd name="connsiteY2460" fmla="*/ 378522 h 682446"/>
                    <a:gd name="connsiteX2461" fmla="*/ 726104 w 1322970"/>
                    <a:gd name="connsiteY2461" fmla="*/ 370066 h 682446"/>
                    <a:gd name="connsiteX2462" fmla="*/ 699525 w 1322970"/>
                    <a:gd name="connsiteY2462" fmla="*/ 389396 h 682446"/>
                    <a:gd name="connsiteX2463" fmla="*/ 700733 w 1322970"/>
                    <a:gd name="connsiteY2463" fmla="*/ 390603 h 682446"/>
                    <a:gd name="connsiteX2464" fmla="*/ 726104 w 1322970"/>
                    <a:gd name="connsiteY2464" fmla="*/ 373690 h 682446"/>
                    <a:gd name="connsiteX2465" fmla="*/ 738185 w 1322970"/>
                    <a:gd name="connsiteY2465" fmla="*/ 366441 h 682446"/>
                    <a:gd name="connsiteX2466" fmla="*/ 747850 w 1322970"/>
                    <a:gd name="connsiteY2466" fmla="*/ 362817 h 682446"/>
                    <a:gd name="connsiteX2467" fmla="*/ 730936 w 1322970"/>
                    <a:gd name="connsiteY2467" fmla="*/ 376106 h 682446"/>
                    <a:gd name="connsiteX2468" fmla="*/ 732144 w 1322970"/>
                    <a:gd name="connsiteY2468" fmla="*/ 377314 h 682446"/>
                    <a:gd name="connsiteX2469" fmla="*/ 751475 w 1322970"/>
                    <a:gd name="connsiteY2469" fmla="*/ 364025 h 682446"/>
                    <a:gd name="connsiteX2470" fmla="*/ 747850 w 1322970"/>
                    <a:gd name="connsiteY2470" fmla="*/ 367649 h 682446"/>
                    <a:gd name="connsiteX2471" fmla="*/ 717647 w 1322970"/>
                    <a:gd name="connsiteY2471" fmla="*/ 394228 h 682446"/>
                    <a:gd name="connsiteX2472" fmla="*/ 687444 w 1322970"/>
                    <a:gd name="connsiteY2472" fmla="*/ 418390 h 682446"/>
                    <a:gd name="connsiteX2473" fmla="*/ 646368 w 1322970"/>
                    <a:gd name="connsiteY2473" fmla="*/ 438928 h 682446"/>
                    <a:gd name="connsiteX2474" fmla="*/ 646368 w 1322970"/>
                    <a:gd name="connsiteY2474" fmla="*/ 441345 h 682446"/>
                    <a:gd name="connsiteX2475" fmla="*/ 677779 w 1322970"/>
                    <a:gd name="connsiteY2475" fmla="*/ 428055 h 682446"/>
                    <a:gd name="connsiteX2476" fmla="*/ 712815 w 1322970"/>
                    <a:gd name="connsiteY2476" fmla="*/ 405101 h 682446"/>
                    <a:gd name="connsiteX2477" fmla="*/ 744225 w 1322970"/>
                    <a:gd name="connsiteY2477" fmla="*/ 378522 h 682446"/>
                    <a:gd name="connsiteX2478" fmla="*/ 763556 w 1322970"/>
                    <a:gd name="connsiteY2478" fmla="*/ 359193 h 682446"/>
                    <a:gd name="connsiteX2479" fmla="*/ 716439 w 1322970"/>
                    <a:gd name="connsiteY2479" fmla="*/ 408725 h 682446"/>
                    <a:gd name="connsiteX2480" fmla="*/ 717647 w 1322970"/>
                    <a:gd name="connsiteY2480" fmla="*/ 409933 h 682446"/>
                    <a:gd name="connsiteX2481" fmla="*/ 733353 w 1322970"/>
                    <a:gd name="connsiteY2481" fmla="*/ 395436 h 682446"/>
                    <a:gd name="connsiteX2482" fmla="*/ 729729 w 1322970"/>
                    <a:gd name="connsiteY2482" fmla="*/ 400269 h 682446"/>
                    <a:gd name="connsiteX2483" fmla="*/ 716439 w 1322970"/>
                    <a:gd name="connsiteY2483" fmla="*/ 418390 h 682446"/>
                    <a:gd name="connsiteX2484" fmla="*/ 698317 w 1322970"/>
                    <a:gd name="connsiteY2484" fmla="*/ 432888 h 682446"/>
                    <a:gd name="connsiteX2485" fmla="*/ 700733 w 1322970"/>
                    <a:gd name="connsiteY2485" fmla="*/ 435304 h 682446"/>
                    <a:gd name="connsiteX2486" fmla="*/ 714022 w 1322970"/>
                    <a:gd name="connsiteY2486" fmla="*/ 424431 h 682446"/>
                    <a:gd name="connsiteX2487" fmla="*/ 726104 w 1322970"/>
                    <a:gd name="connsiteY2487" fmla="*/ 409933 h 682446"/>
                    <a:gd name="connsiteX2488" fmla="*/ 741810 w 1322970"/>
                    <a:gd name="connsiteY2488" fmla="*/ 389396 h 682446"/>
                    <a:gd name="connsiteX2489" fmla="*/ 744225 w 1322970"/>
                    <a:gd name="connsiteY2489" fmla="*/ 386979 h 682446"/>
                    <a:gd name="connsiteX2490" fmla="*/ 703150 w 1322970"/>
                    <a:gd name="connsiteY2490" fmla="*/ 436512 h 682446"/>
                    <a:gd name="connsiteX2491" fmla="*/ 703150 w 1322970"/>
                    <a:gd name="connsiteY2491" fmla="*/ 436512 h 682446"/>
                    <a:gd name="connsiteX2492" fmla="*/ 583545 w 1322970"/>
                    <a:gd name="connsiteY2492" fmla="*/ 487253 h 682446"/>
                    <a:gd name="connsiteX2493" fmla="*/ 584754 w 1322970"/>
                    <a:gd name="connsiteY2493" fmla="*/ 489670 h 682446"/>
                    <a:gd name="connsiteX2494" fmla="*/ 596835 w 1322970"/>
                    <a:gd name="connsiteY2494" fmla="*/ 481213 h 682446"/>
                    <a:gd name="connsiteX2495" fmla="*/ 604084 w 1322970"/>
                    <a:gd name="connsiteY2495" fmla="*/ 471548 h 682446"/>
                    <a:gd name="connsiteX2496" fmla="*/ 601667 w 1322970"/>
                    <a:gd name="connsiteY2496" fmla="*/ 476381 h 682446"/>
                    <a:gd name="connsiteX2497" fmla="*/ 599251 w 1322970"/>
                    <a:gd name="connsiteY2497" fmla="*/ 483629 h 682446"/>
                    <a:gd name="connsiteX2498" fmla="*/ 601667 w 1322970"/>
                    <a:gd name="connsiteY2498" fmla="*/ 483629 h 682446"/>
                    <a:gd name="connsiteX2499" fmla="*/ 606500 w 1322970"/>
                    <a:gd name="connsiteY2499" fmla="*/ 476381 h 682446"/>
                    <a:gd name="connsiteX2500" fmla="*/ 592002 w 1322970"/>
                    <a:gd name="connsiteY2500" fmla="*/ 493294 h 682446"/>
                    <a:gd name="connsiteX2501" fmla="*/ 585962 w 1322970"/>
                    <a:gd name="connsiteY2501" fmla="*/ 498127 h 682446"/>
                    <a:gd name="connsiteX2502" fmla="*/ 583545 w 1322970"/>
                    <a:gd name="connsiteY2502" fmla="*/ 499334 h 682446"/>
                    <a:gd name="connsiteX2503" fmla="*/ 572673 w 1322970"/>
                    <a:gd name="connsiteY2503" fmla="*/ 505375 h 682446"/>
                    <a:gd name="connsiteX2504" fmla="*/ 569048 w 1322970"/>
                    <a:gd name="connsiteY2504" fmla="*/ 498127 h 682446"/>
                    <a:gd name="connsiteX2505" fmla="*/ 561799 w 1322970"/>
                    <a:gd name="connsiteY2505" fmla="*/ 498127 h 682446"/>
                    <a:gd name="connsiteX2506" fmla="*/ 559383 w 1322970"/>
                    <a:gd name="connsiteY2506" fmla="*/ 487253 h 682446"/>
                    <a:gd name="connsiteX2507" fmla="*/ 549718 w 1322970"/>
                    <a:gd name="connsiteY2507" fmla="*/ 494502 h 682446"/>
                    <a:gd name="connsiteX2508" fmla="*/ 548510 w 1322970"/>
                    <a:gd name="connsiteY2508" fmla="*/ 495710 h 682446"/>
                    <a:gd name="connsiteX2509" fmla="*/ 547302 w 1322970"/>
                    <a:gd name="connsiteY2509" fmla="*/ 494502 h 682446"/>
                    <a:gd name="connsiteX2510" fmla="*/ 546094 w 1322970"/>
                    <a:gd name="connsiteY2510" fmla="*/ 494502 h 682446"/>
                    <a:gd name="connsiteX2511" fmla="*/ 552134 w 1322970"/>
                    <a:gd name="connsiteY2511" fmla="*/ 460674 h 682446"/>
                    <a:gd name="connsiteX2512" fmla="*/ 549718 w 1322970"/>
                    <a:gd name="connsiteY2512" fmla="*/ 482421 h 682446"/>
                    <a:gd name="connsiteX2513" fmla="*/ 550926 w 1322970"/>
                    <a:gd name="connsiteY2513" fmla="*/ 482421 h 682446"/>
                    <a:gd name="connsiteX2514" fmla="*/ 553342 w 1322970"/>
                    <a:gd name="connsiteY2514" fmla="*/ 467924 h 682446"/>
                    <a:gd name="connsiteX2515" fmla="*/ 558175 w 1322970"/>
                    <a:gd name="connsiteY2515" fmla="*/ 458258 h 682446"/>
                    <a:gd name="connsiteX2516" fmla="*/ 560591 w 1322970"/>
                    <a:gd name="connsiteY2516" fmla="*/ 455842 h 682446"/>
                    <a:gd name="connsiteX2517" fmla="*/ 559383 w 1322970"/>
                    <a:gd name="connsiteY2517" fmla="*/ 458258 h 682446"/>
                    <a:gd name="connsiteX2518" fmla="*/ 555759 w 1322970"/>
                    <a:gd name="connsiteY2518" fmla="*/ 465507 h 682446"/>
                    <a:gd name="connsiteX2519" fmla="*/ 554551 w 1322970"/>
                    <a:gd name="connsiteY2519" fmla="*/ 471548 h 682446"/>
                    <a:gd name="connsiteX2520" fmla="*/ 556966 w 1322970"/>
                    <a:gd name="connsiteY2520" fmla="*/ 471548 h 682446"/>
                    <a:gd name="connsiteX2521" fmla="*/ 558175 w 1322970"/>
                    <a:gd name="connsiteY2521" fmla="*/ 466715 h 682446"/>
                    <a:gd name="connsiteX2522" fmla="*/ 561799 w 1322970"/>
                    <a:gd name="connsiteY2522" fmla="*/ 460674 h 682446"/>
                    <a:gd name="connsiteX2523" fmla="*/ 566632 w 1322970"/>
                    <a:gd name="connsiteY2523" fmla="*/ 455842 h 682446"/>
                    <a:gd name="connsiteX2524" fmla="*/ 569048 w 1322970"/>
                    <a:gd name="connsiteY2524" fmla="*/ 453426 h 682446"/>
                    <a:gd name="connsiteX2525" fmla="*/ 572673 w 1322970"/>
                    <a:gd name="connsiteY2525" fmla="*/ 452218 h 682446"/>
                    <a:gd name="connsiteX2526" fmla="*/ 573880 w 1322970"/>
                    <a:gd name="connsiteY2526" fmla="*/ 452218 h 682446"/>
                    <a:gd name="connsiteX2527" fmla="*/ 572673 w 1322970"/>
                    <a:gd name="connsiteY2527" fmla="*/ 457050 h 682446"/>
                    <a:gd name="connsiteX2528" fmla="*/ 575088 w 1322970"/>
                    <a:gd name="connsiteY2528" fmla="*/ 457050 h 682446"/>
                    <a:gd name="connsiteX2529" fmla="*/ 578713 w 1322970"/>
                    <a:gd name="connsiteY2529" fmla="*/ 451010 h 682446"/>
                    <a:gd name="connsiteX2530" fmla="*/ 577505 w 1322970"/>
                    <a:gd name="connsiteY2530" fmla="*/ 451010 h 682446"/>
                    <a:gd name="connsiteX2531" fmla="*/ 577505 w 1322970"/>
                    <a:gd name="connsiteY2531" fmla="*/ 451010 h 682446"/>
                    <a:gd name="connsiteX2532" fmla="*/ 582337 w 1322970"/>
                    <a:gd name="connsiteY2532" fmla="*/ 451010 h 682446"/>
                    <a:gd name="connsiteX2533" fmla="*/ 576297 w 1322970"/>
                    <a:gd name="connsiteY2533" fmla="*/ 460674 h 682446"/>
                    <a:gd name="connsiteX2534" fmla="*/ 577505 w 1322970"/>
                    <a:gd name="connsiteY2534" fmla="*/ 461883 h 682446"/>
                    <a:gd name="connsiteX2535" fmla="*/ 585962 w 1322970"/>
                    <a:gd name="connsiteY2535" fmla="*/ 452218 h 682446"/>
                    <a:gd name="connsiteX2536" fmla="*/ 588378 w 1322970"/>
                    <a:gd name="connsiteY2536" fmla="*/ 453426 h 682446"/>
                    <a:gd name="connsiteX2537" fmla="*/ 587170 w 1322970"/>
                    <a:gd name="connsiteY2537" fmla="*/ 454634 h 682446"/>
                    <a:gd name="connsiteX2538" fmla="*/ 583545 w 1322970"/>
                    <a:gd name="connsiteY2538" fmla="*/ 463091 h 682446"/>
                    <a:gd name="connsiteX2539" fmla="*/ 577505 w 1322970"/>
                    <a:gd name="connsiteY2539" fmla="*/ 471548 h 682446"/>
                    <a:gd name="connsiteX2540" fmla="*/ 572673 w 1322970"/>
                    <a:gd name="connsiteY2540" fmla="*/ 476381 h 682446"/>
                    <a:gd name="connsiteX2541" fmla="*/ 564216 w 1322970"/>
                    <a:gd name="connsiteY2541" fmla="*/ 494502 h 682446"/>
                    <a:gd name="connsiteX2542" fmla="*/ 566632 w 1322970"/>
                    <a:gd name="connsiteY2542" fmla="*/ 494502 h 682446"/>
                    <a:gd name="connsiteX2543" fmla="*/ 581129 w 1322970"/>
                    <a:gd name="connsiteY2543" fmla="*/ 473964 h 682446"/>
                    <a:gd name="connsiteX2544" fmla="*/ 592002 w 1322970"/>
                    <a:gd name="connsiteY2544" fmla="*/ 458258 h 682446"/>
                    <a:gd name="connsiteX2545" fmla="*/ 594419 w 1322970"/>
                    <a:gd name="connsiteY2545" fmla="*/ 460674 h 682446"/>
                    <a:gd name="connsiteX2546" fmla="*/ 594419 w 1322970"/>
                    <a:gd name="connsiteY2546" fmla="*/ 463091 h 682446"/>
                    <a:gd name="connsiteX2547" fmla="*/ 593210 w 1322970"/>
                    <a:gd name="connsiteY2547" fmla="*/ 469131 h 682446"/>
                    <a:gd name="connsiteX2548" fmla="*/ 587170 w 1322970"/>
                    <a:gd name="connsiteY2548" fmla="*/ 478796 h 682446"/>
                    <a:gd name="connsiteX2549" fmla="*/ 587170 w 1322970"/>
                    <a:gd name="connsiteY2549" fmla="*/ 481213 h 682446"/>
                    <a:gd name="connsiteX2550" fmla="*/ 596835 w 1322970"/>
                    <a:gd name="connsiteY2550" fmla="*/ 469131 h 682446"/>
                    <a:gd name="connsiteX2551" fmla="*/ 598043 w 1322970"/>
                    <a:gd name="connsiteY2551" fmla="*/ 466715 h 682446"/>
                    <a:gd name="connsiteX2552" fmla="*/ 599251 w 1322970"/>
                    <a:gd name="connsiteY2552" fmla="*/ 467924 h 682446"/>
                    <a:gd name="connsiteX2553" fmla="*/ 599251 w 1322970"/>
                    <a:gd name="connsiteY2553" fmla="*/ 469131 h 682446"/>
                    <a:gd name="connsiteX2554" fmla="*/ 594419 w 1322970"/>
                    <a:gd name="connsiteY2554" fmla="*/ 480005 h 682446"/>
                    <a:gd name="connsiteX2555" fmla="*/ 589586 w 1322970"/>
                    <a:gd name="connsiteY2555" fmla="*/ 486045 h 682446"/>
                    <a:gd name="connsiteX2556" fmla="*/ 583545 w 1322970"/>
                    <a:gd name="connsiteY2556" fmla="*/ 487253 h 682446"/>
                    <a:gd name="connsiteX2557" fmla="*/ 583545 w 1322970"/>
                    <a:gd name="connsiteY2557" fmla="*/ 487253 h 682446"/>
                    <a:gd name="connsiteX2558" fmla="*/ 594419 w 1322970"/>
                    <a:gd name="connsiteY2558" fmla="*/ 540411 h 682446"/>
                    <a:gd name="connsiteX2559" fmla="*/ 585962 w 1322970"/>
                    <a:gd name="connsiteY2559" fmla="*/ 516248 h 682446"/>
                    <a:gd name="connsiteX2560" fmla="*/ 585962 w 1322970"/>
                    <a:gd name="connsiteY2560" fmla="*/ 513832 h 682446"/>
                    <a:gd name="connsiteX2561" fmla="*/ 589586 w 1322970"/>
                    <a:gd name="connsiteY2561" fmla="*/ 522289 h 682446"/>
                    <a:gd name="connsiteX2562" fmla="*/ 592002 w 1322970"/>
                    <a:gd name="connsiteY2562" fmla="*/ 521081 h 682446"/>
                    <a:gd name="connsiteX2563" fmla="*/ 589586 w 1322970"/>
                    <a:gd name="connsiteY2563" fmla="*/ 508999 h 682446"/>
                    <a:gd name="connsiteX2564" fmla="*/ 590794 w 1322970"/>
                    <a:gd name="connsiteY2564" fmla="*/ 511416 h 682446"/>
                    <a:gd name="connsiteX2565" fmla="*/ 599251 w 1322970"/>
                    <a:gd name="connsiteY2565" fmla="*/ 521081 h 682446"/>
                    <a:gd name="connsiteX2566" fmla="*/ 600459 w 1322970"/>
                    <a:gd name="connsiteY2566" fmla="*/ 519873 h 682446"/>
                    <a:gd name="connsiteX2567" fmla="*/ 594419 w 1322970"/>
                    <a:gd name="connsiteY2567" fmla="*/ 506584 h 682446"/>
                    <a:gd name="connsiteX2568" fmla="*/ 592002 w 1322970"/>
                    <a:gd name="connsiteY2568" fmla="*/ 498127 h 682446"/>
                    <a:gd name="connsiteX2569" fmla="*/ 593210 w 1322970"/>
                    <a:gd name="connsiteY2569" fmla="*/ 498127 h 682446"/>
                    <a:gd name="connsiteX2570" fmla="*/ 619789 w 1322970"/>
                    <a:gd name="connsiteY2570" fmla="*/ 531954 h 682446"/>
                    <a:gd name="connsiteX2571" fmla="*/ 620998 w 1322970"/>
                    <a:gd name="connsiteY2571" fmla="*/ 530746 h 682446"/>
                    <a:gd name="connsiteX2572" fmla="*/ 606500 w 1322970"/>
                    <a:gd name="connsiteY2572" fmla="*/ 512624 h 682446"/>
                    <a:gd name="connsiteX2573" fmla="*/ 598043 w 1322970"/>
                    <a:gd name="connsiteY2573" fmla="*/ 499334 h 682446"/>
                    <a:gd name="connsiteX2574" fmla="*/ 614957 w 1322970"/>
                    <a:gd name="connsiteY2574" fmla="*/ 517456 h 682446"/>
                    <a:gd name="connsiteX2575" fmla="*/ 627038 w 1322970"/>
                    <a:gd name="connsiteY2575" fmla="*/ 528330 h 682446"/>
                    <a:gd name="connsiteX2576" fmla="*/ 633079 w 1322970"/>
                    <a:gd name="connsiteY2576" fmla="*/ 535578 h 682446"/>
                    <a:gd name="connsiteX2577" fmla="*/ 656033 w 1322970"/>
                    <a:gd name="connsiteY2577" fmla="*/ 550076 h 682446"/>
                    <a:gd name="connsiteX2578" fmla="*/ 687444 w 1322970"/>
                    <a:gd name="connsiteY2578" fmla="*/ 564573 h 682446"/>
                    <a:gd name="connsiteX2579" fmla="*/ 688652 w 1322970"/>
                    <a:gd name="connsiteY2579" fmla="*/ 562157 h 682446"/>
                    <a:gd name="connsiteX2580" fmla="*/ 636703 w 1322970"/>
                    <a:gd name="connsiteY2580" fmla="*/ 533162 h 682446"/>
                    <a:gd name="connsiteX2581" fmla="*/ 630662 w 1322970"/>
                    <a:gd name="connsiteY2581" fmla="*/ 525913 h 682446"/>
                    <a:gd name="connsiteX2582" fmla="*/ 605291 w 1322970"/>
                    <a:gd name="connsiteY2582" fmla="*/ 488462 h 682446"/>
                    <a:gd name="connsiteX2583" fmla="*/ 610124 w 1322970"/>
                    <a:gd name="connsiteY2583" fmla="*/ 490877 h 682446"/>
                    <a:gd name="connsiteX2584" fmla="*/ 616165 w 1322970"/>
                    <a:gd name="connsiteY2584" fmla="*/ 496918 h 682446"/>
                    <a:gd name="connsiteX2585" fmla="*/ 625830 w 1322970"/>
                    <a:gd name="connsiteY2585" fmla="*/ 505375 h 682446"/>
                    <a:gd name="connsiteX2586" fmla="*/ 627038 w 1322970"/>
                    <a:gd name="connsiteY2586" fmla="*/ 505375 h 682446"/>
                    <a:gd name="connsiteX2587" fmla="*/ 627038 w 1322970"/>
                    <a:gd name="connsiteY2587" fmla="*/ 506584 h 682446"/>
                    <a:gd name="connsiteX2588" fmla="*/ 633079 w 1322970"/>
                    <a:gd name="connsiteY2588" fmla="*/ 513832 h 682446"/>
                    <a:gd name="connsiteX2589" fmla="*/ 635494 w 1322970"/>
                    <a:gd name="connsiteY2589" fmla="*/ 511416 h 682446"/>
                    <a:gd name="connsiteX2590" fmla="*/ 628246 w 1322970"/>
                    <a:gd name="connsiteY2590" fmla="*/ 506584 h 682446"/>
                    <a:gd name="connsiteX2591" fmla="*/ 627038 w 1322970"/>
                    <a:gd name="connsiteY2591" fmla="*/ 506584 h 682446"/>
                    <a:gd name="connsiteX2592" fmla="*/ 627038 w 1322970"/>
                    <a:gd name="connsiteY2592" fmla="*/ 505375 h 682446"/>
                    <a:gd name="connsiteX2593" fmla="*/ 617373 w 1322970"/>
                    <a:gd name="connsiteY2593" fmla="*/ 493294 h 682446"/>
                    <a:gd name="connsiteX2594" fmla="*/ 607708 w 1322970"/>
                    <a:gd name="connsiteY2594" fmla="*/ 487253 h 682446"/>
                    <a:gd name="connsiteX2595" fmla="*/ 608916 w 1322970"/>
                    <a:gd name="connsiteY2595" fmla="*/ 486045 h 682446"/>
                    <a:gd name="connsiteX2596" fmla="*/ 608916 w 1322970"/>
                    <a:gd name="connsiteY2596" fmla="*/ 486045 h 682446"/>
                    <a:gd name="connsiteX2597" fmla="*/ 613748 w 1322970"/>
                    <a:gd name="connsiteY2597" fmla="*/ 488462 h 682446"/>
                    <a:gd name="connsiteX2598" fmla="*/ 620998 w 1322970"/>
                    <a:gd name="connsiteY2598" fmla="*/ 494502 h 682446"/>
                    <a:gd name="connsiteX2599" fmla="*/ 622205 w 1322970"/>
                    <a:gd name="connsiteY2599" fmla="*/ 493294 h 682446"/>
                    <a:gd name="connsiteX2600" fmla="*/ 614957 w 1322970"/>
                    <a:gd name="connsiteY2600" fmla="*/ 486045 h 682446"/>
                    <a:gd name="connsiteX2601" fmla="*/ 608916 w 1322970"/>
                    <a:gd name="connsiteY2601" fmla="*/ 482421 h 682446"/>
                    <a:gd name="connsiteX2602" fmla="*/ 608916 w 1322970"/>
                    <a:gd name="connsiteY2602" fmla="*/ 481213 h 682446"/>
                    <a:gd name="connsiteX2603" fmla="*/ 608916 w 1322970"/>
                    <a:gd name="connsiteY2603" fmla="*/ 481213 h 682446"/>
                    <a:gd name="connsiteX2604" fmla="*/ 613748 w 1322970"/>
                    <a:gd name="connsiteY2604" fmla="*/ 482421 h 682446"/>
                    <a:gd name="connsiteX2605" fmla="*/ 618581 w 1322970"/>
                    <a:gd name="connsiteY2605" fmla="*/ 484837 h 682446"/>
                    <a:gd name="connsiteX2606" fmla="*/ 619789 w 1322970"/>
                    <a:gd name="connsiteY2606" fmla="*/ 483629 h 682446"/>
                    <a:gd name="connsiteX2607" fmla="*/ 613748 w 1322970"/>
                    <a:gd name="connsiteY2607" fmla="*/ 478796 h 682446"/>
                    <a:gd name="connsiteX2608" fmla="*/ 624622 w 1322970"/>
                    <a:gd name="connsiteY2608" fmla="*/ 482421 h 682446"/>
                    <a:gd name="connsiteX2609" fmla="*/ 640327 w 1322970"/>
                    <a:gd name="connsiteY2609" fmla="*/ 488462 h 682446"/>
                    <a:gd name="connsiteX2610" fmla="*/ 668114 w 1322970"/>
                    <a:gd name="connsiteY2610" fmla="*/ 495710 h 682446"/>
                    <a:gd name="connsiteX2611" fmla="*/ 681404 w 1322970"/>
                    <a:gd name="connsiteY2611" fmla="*/ 512624 h 682446"/>
                    <a:gd name="connsiteX2612" fmla="*/ 694693 w 1322970"/>
                    <a:gd name="connsiteY2612" fmla="*/ 523497 h 682446"/>
                    <a:gd name="connsiteX2613" fmla="*/ 706774 w 1322970"/>
                    <a:gd name="connsiteY2613" fmla="*/ 539202 h 682446"/>
                    <a:gd name="connsiteX2614" fmla="*/ 711607 w 1322970"/>
                    <a:gd name="connsiteY2614" fmla="*/ 550076 h 682446"/>
                    <a:gd name="connsiteX2615" fmla="*/ 710398 w 1322970"/>
                    <a:gd name="connsiteY2615" fmla="*/ 550076 h 682446"/>
                    <a:gd name="connsiteX2616" fmla="*/ 701941 w 1322970"/>
                    <a:gd name="connsiteY2616" fmla="*/ 548868 h 682446"/>
                    <a:gd name="connsiteX2617" fmla="*/ 700733 w 1322970"/>
                    <a:gd name="connsiteY2617" fmla="*/ 550076 h 682446"/>
                    <a:gd name="connsiteX2618" fmla="*/ 704358 w 1322970"/>
                    <a:gd name="connsiteY2618" fmla="*/ 553700 h 682446"/>
                    <a:gd name="connsiteX2619" fmla="*/ 706774 w 1322970"/>
                    <a:gd name="connsiteY2619" fmla="*/ 554909 h 682446"/>
                    <a:gd name="connsiteX2620" fmla="*/ 709190 w 1322970"/>
                    <a:gd name="connsiteY2620" fmla="*/ 558533 h 682446"/>
                    <a:gd name="connsiteX2621" fmla="*/ 710398 w 1322970"/>
                    <a:gd name="connsiteY2621" fmla="*/ 558533 h 682446"/>
                    <a:gd name="connsiteX2622" fmla="*/ 711607 w 1322970"/>
                    <a:gd name="connsiteY2622" fmla="*/ 563365 h 682446"/>
                    <a:gd name="connsiteX2623" fmla="*/ 701941 w 1322970"/>
                    <a:gd name="connsiteY2623" fmla="*/ 560949 h 682446"/>
                    <a:gd name="connsiteX2624" fmla="*/ 701941 w 1322970"/>
                    <a:gd name="connsiteY2624" fmla="*/ 564573 h 682446"/>
                    <a:gd name="connsiteX2625" fmla="*/ 710398 w 1322970"/>
                    <a:gd name="connsiteY2625" fmla="*/ 568198 h 682446"/>
                    <a:gd name="connsiteX2626" fmla="*/ 711607 w 1322970"/>
                    <a:gd name="connsiteY2626" fmla="*/ 568198 h 682446"/>
                    <a:gd name="connsiteX2627" fmla="*/ 711607 w 1322970"/>
                    <a:gd name="connsiteY2627" fmla="*/ 575446 h 682446"/>
                    <a:gd name="connsiteX2628" fmla="*/ 710398 w 1322970"/>
                    <a:gd name="connsiteY2628" fmla="*/ 574238 h 682446"/>
                    <a:gd name="connsiteX2629" fmla="*/ 703150 w 1322970"/>
                    <a:gd name="connsiteY2629" fmla="*/ 571822 h 682446"/>
                    <a:gd name="connsiteX2630" fmla="*/ 701941 w 1322970"/>
                    <a:gd name="connsiteY2630" fmla="*/ 573030 h 682446"/>
                    <a:gd name="connsiteX2631" fmla="*/ 706774 w 1322970"/>
                    <a:gd name="connsiteY2631" fmla="*/ 576655 h 682446"/>
                    <a:gd name="connsiteX2632" fmla="*/ 710398 w 1322970"/>
                    <a:gd name="connsiteY2632" fmla="*/ 580279 h 682446"/>
                    <a:gd name="connsiteX2633" fmla="*/ 709190 w 1322970"/>
                    <a:gd name="connsiteY2633" fmla="*/ 587527 h 682446"/>
                    <a:gd name="connsiteX2634" fmla="*/ 670530 w 1322970"/>
                    <a:gd name="connsiteY2634" fmla="*/ 588736 h 682446"/>
                    <a:gd name="connsiteX2635" fmla="*/ 643951 w 1322970"/>
                    <a:gd name="connsiteY2635" fmla="*/ 582695 h 682446"/>
                    <a:gd name="connsiteX2636" fmla="*/ 620998 w 1322970"/>
                    <a:gd name="connsiteY2636" fmla="*/ 573030 h 682446"/>
                    <a:gd name="connsiteX2637" fmla="*/ 594419 w 1322970"/>
                    <a:gd name="connsiteY2637" fmla="*/ 540411 h 682446"/>
                    <a:gd name="connsiteX2638" fmla="*/ 594419 w 1322970"/>
                    <a:gd name="connsiteY2638" fmla="*/ 540411 h 682446"/>
                    <a:gd name="connsiteX2639" fmla="*/ 572673 w 1322970"/>
                    <a:gd name="connsiteY2639" fmla="*/ 676929 h 682446"/>
                    <a:gd name="connsiteX2640" fmla="*/ 570256 w 1322970"/>
                    <a:gd name="connsiteY2640" fmla="*/ 678136 h 682446"/>
                    <a:gd name="connsiteX2641" fmla="*/ 566632 w 1322970"/>
                    <a:gd name="connsiteY2641" fmla="*/ 663640 h 682446"/>
                    <a:gd name="connsiteX2642" fmla="*/ 560591 w 1322970"/>
                    <a:gd name="connsiteY2642" fmla="*/ 650350 h 682446"/>
                    <a:gd name="connsiteX2643" fmla="*/ 556966 w 1322970"/>
                    <a:gd name="connsiteY2643" fmla="*/ 641893 h 682446"/>
                    <a:gd name="connsiteX2644" fmla="*/ 548510 w 1322970"/>
                    <a:gd name="connsiteY2644" fmla="*/ 603233 h 682446"/>
                    <a:gd name="connsiteX2645" fmla="*/ 546094 w 1322970"/>
                    <a:gd name="connsiteY2645" fmla="*/ 603233 h 682446"/>
                    <a:gd name="connsiteX2646" fmla="*/ 553342 w 1322970"/>
                    <a:gd name="connsiteY2646" fmla="*/ 644309 h 682446"/>
                    <a:gd name="connsiteX2647" fmla="*/ 558175 w 1322970"/>
                    <a:gd name="connsiteY2647" fmla="*/ 656390 h 682446"/>
                    <a:gd name="connsiteX2648" fmla="*/ 555759 w 1322970"/>
                    <a:gd name="connsiteY2648" fmla="*/ 652766 h 682446"/>
                    <a:gd name="connsiteX2649" fmla="*/ 552134 w 1322970"/>
                    <a:gd name="connsiteY2649" fmla="*/ 639477 h 682446"/>
                    <a:gd name="connsiteX2650" fmla="*/ 549718 w 1322970"/>
                    <a:gd name="connsiteY2650" fmla="*/ 640685 h 682446"/>
                    <a:gd name="connsiteX2651" fmla="*/ 550926 w 1322970"/>
                    <a:gd name="connsiteY2651" fmla="*/ 646726 h 682446"/>
                    <a:gd name="connsiteX2652" fmla="*/ 553342 w 1322970"/>
                    <a:gd name="connsiteY2652" fmla="*/ 653974 h 682446"/>
                    <a:gd name="connsiteX2653" fmla="*/ 560591 w 1322970"/>
                    <a:gd name="connsiteY2653" fmla="*/ 664847 h 682446"/>
                    <a:gd name="connsiteX2654" fmla="*/ 561799 w 1322970"/>
                    <a:gd name="connsiteY2654" fmla="*/ 664847 h 682446"/>
                    <a:gd name="connsiteX2655" fmla="*/ 563007 w 1322970"/>
                    <a:gd name="connsiteY2655" fmla="*/ 672096 h 682446"/>
                    <a:gd name="connsiteX2656" fmla="*/ 560591 w 1322970"/>
                    <a:gd name="connsiteY2656" fmla="*/ 669680 h 682446"/>
                    <a:gd name="connsiteX2657" fmla="*/ 559383 w 1322970"/>
                    <a:gd name="connsiteY2657" fmla="*/ 669680 h 682446"/>
                    <a:gd name="connsiteX2658" fmla="*/ 561799 w 1322970"/>
                    <a:gd name="connsiteY2658" fmla="*/ 675721 h 682446"/>
                    <a:gd name="connsiteX2659" fmla="*/ 560591 w 1322970"/>
                    <a:gd name="connsiteY2659" fmla="*/ 676929 h 682446"/>
                    <a:gd name="connsiteX2660" fmla="*/ 547302 w 1322970"/>
                    <a:gd name="connsiteY2660" fmla="*/ 660015 h 682446"/>
                    <a:gd name="connsiteX2661" fmla="*/ 541261 w 1322970"/>
                    <a:gd name="connsiteY2661" fmla="*/ 649142 h 682446"/>
                    <a:gd name="connsiteX2662" fmla="*/ 537637 w 1322970"/>
                    <a:gd name="connsiteY2662" fmla="*/ 640685 h 682446"/>
                    <a:gd name="connsiteX2663" fmla="*/ 536429 w 1322970"/>
                    <a:gd name="connsiteY2663" fmla="*/ 640685 h 682446"/>
                    <a:gd name="connsiteX2664" fmla="*/ 542470 w 1322970"/>
                    <a:gd name="connsiteY2664" fmla="*/ 657599 h 682446"/>
                    <a:gd name="connsiteX2665" fmla="*/ 555759 w 1322970"/>
                    <a:gd name="connsiteY2665" fmla="*/ 674512 h 682446"/>
                    <a:gd name="connsiteX2666" fmla="*/ 543677 w 1322970"/>
                    <a:gd name="connsiteY2666" fmla="*/ 666055 h 682446"/>
                    <a:gd name="connsiteX2667" fmla="*/ 535220 w 1322970"/>
                    <a:gd name="connsiteY2667" fmla="*/ 650350 h 682446"/>
                    <a:gd name="connsiteX2668" fmla="*/ 531596 w 1322970"/>
                    <a:gd name="connsiteY2668" fmla="*/ 651558 h 682446"/>
                    <a:gd name="connsiteX2669" fmla="*/ 541261 w 1322970"/>
                    <a:gd name="connsiteY2669" fmla="*/ 669680 h 682446"/>
                    <a:gd name="connsiteX2670" fmla="*/ 530388 w 1322970"/>
                    <a:gd name="connsiteY2670" fmla="*/ 656390 h 682446"/>
                    <a:gd name="connsiteX2671" fmla="*/ 521931 w 1322970"/>
                    <a:gd name="connsiteY2671" fmla="*/ 631020 h 682446"/>
                    <a:gd name="connsiteX2672" fmla="*/ 513474 w 1322970"/>
                    <a:gd name="connsiteY2672" fmla="*/ 606858 h 682446"/>
                    <a:gd name="connsiteX2673" fmla="*/ 512266 w 1322970"/>
                    <a:gd name="connsiteY2673" fmla="*/ 576655 h 682446"/>
                    <a:gd name="connsiteX2674" fmla="*/ 521931 w 1322970"/>
                    <a:gd name="connsiteY2674" fmla="*/ 552492 h 682446"/>
                    <a:gd name="connsiteX2675" fmla="*/ 535220 w 1322970"/>
                    <a:gd name="connsiteY2675" fmla="*/ 533162 h 682446"/>
                    <a:gd name="connsiteX2676" fmla="*/ 542470 w 1322970"/>
                    <a:gd name="connsiteY2676" fmla="*/ 527121 h 682446"/>
                    <a:gd name="connsiteX2677" fmla="*/ 537637 w 1322970"/>
                    <a:gd name="connsiteY2677" fmla="*/ 536787 h 682446"/>
                    <a:gd name="connsiteX2678" fmla="*/ 540053 w 1322970"/>
                    <a:gd name="connsiteY2678" fmla="*/ 537995 h 682446"/>
                    <a:gd name="connsiteX2679" fmla="*/ 544885 w 1322970"/>
                    <a:gd name="connsiteY2679" fmla="*/ 530746 h 682446"/>
                    <a:gd name="connsiteX2680" fmla="*/ 549718 w 1322970"/>
                    <a:gd name="connsiteY2680" fmla="*/ 524705 h 682446"/>
                    <a:gd name="connsiteX2681" fmla="*/ 550926 w 1322970"/>
                    <a:gd name="connsiteY2681" fmla="*/ 523497 h 682446"/>
                    <a:gd name="connsiteX2682" fmla="*/ 552134 w 1322970"/>
                    <a:gd name="connsiteY2682" fmla="*/ 523497 h 682446"/>
                    <a:gd name="connsiteX2683" fmla="*/ 547302 w 1322970"/>
                    <a:gd name="connsiteY2683" fmla="*/ 530746 h 682446"/>
                    <a:gd name="connsiteX2684" fmla="*/ 536429 w 1322970"/>
                    <a:gd name="connsiteY2684" fmla="*/ 554909 h 682446"/>
                    <a:gd name="connsiteX2685" fmla="*/ 538845 w 1322970"/>
                    <a:gd name="connsiteY2685" fmla="*/ 554909 h 682446"/>
                    <a:gd name="connsiteX2686" fmla="*/ 548510 w 1322970"/>
                    <a:gd name="connsiteY2686" fmla="*/ 536787 h 682446"/>
                    <a:gd name="connsiteX2687" fmla="*/ 554551 w 1322970"/>
                    <a:gd name="connsiteY2687" fmla="*/ 528330 h 682446"/>
                    <a:gd name="connsiteX2688" fmla="*/ 560591 w 1322970"/>
                    <a:gd name="connsiteY2688" fmla="*/ 521081 h 682446"/>
                    <a:gd name="connsiteX2689" fmla="*/ 560591 w 1322970"/>
                    <a:gd name="connsiteY2689" fmla="*/ 521081 h 682446"/>
                    <a:gd name="connsiteX2690" fmla="*/ 563007 w 1322970"/>
                    <a:gd name="connsiteY2690" fmla="*/ 519873 h 682446"/>
                    <a:gd name="connsiteX2691" fmla="*/ 544885 w 1322970"/>
                    <a:gd name="connsiteY2691" fmla="*/ 548868 h 682446"/>
                    <a:gd name="connsiteX2692" fmla="*/ 537637 w 1322970"/>
                    <a:gd name="connsiteY2692" fmla="*/ 582695 h 682446"/>
                    <a:gd name="connsiteX2693" fmla="*/ 541261 w 1322970"/>
                    <a:gd name="connsiteY2693" fmla="*/ 581487 h 682446"/>
                    <a:gd name="connsiteX2694" fmla="*/ 548510 w 1322970"/>
                    <a:gd name="connsiteY2694" fmla="*/ 548868 h 682446"/>
                    <a:gd name="connsiteX2695" fmla="*/ 560591 w 1322970"/>
                    <a:gd name="connsiteY2695" fmla="*/ 528330 h 682446"/>
                    <a:gd name="connsiteX2696" fmla="*/ 553342 w 1322970"/>
                    <a:gd name="connsiteY2696" fmla="*/ 541619 h 682446"/>
                    <a:gd name="connsiteX2697" fmla="*/ 549718 w 1322970"/>
                    <a:gd name="connsiteY2697" fmla="*/ 552492 h 682446"/>
                    <a:gd name="connsiteX2698" fmla="*/ 544885 w 1322970"/>
                    <a:gd name="connsiteY2698" fmla="*/ 587527 h 682446"/>
                    <a:gd name="connsiteX2699" fmla="*/ 547302 w 1322970"/>
                    <a:gd name="connsiteY2699" fmla="*/ 587527 h 682446"/>
                    <a:gd name="connsiteX2700" fmla="*/ 550926 w 1322970"/>
                    <a:gd name="connsiteY2700" fmla="*/ 564573 h 682446"/>
                    <a:gd name="connsiteX2701" fmla="*/ 552134 w 1322970"/>
                    <a:gd name="connsiteY2701" fmla="*/ 562157 h 682446"/>
                    <a:gd name="connsiteX2702" fmla="*/ 552134 w 1322970"/>
                    <a:gd name="connsiteY2702" fmla="*/ 560949 h 682446"/>
                    <a:gd name="connsiteX2703" fmla="*/ 563007 w 1322970"/>
                    <a:gd name="connsiteY2703" fmla="*/ 536787 h 682446"/>
                    <a:gd name="connsiteX2704" fmla="*/ 570256 w 1322970"/>
                    <a:gd name="connsiteY2704" fmla="*/ 525913 h 682446"/>
                    <a:gd name="connsiteX2705" fmla="*/ 569048 w 1322970"/>
                    <a:gd name="connsiteY2705" fmla="*/ 529538 h 682446"/>
                    <a:gd name="connsiteX2706" fmla="*/ 559383 w 1322970"/>
                    <a:gd name="connsiteY2706" fmla="*/ 548868 h 682446"/>
                    <a:gd name="connsiteX2707" fmla="*/ 553342 w 1322970"/>
                    <a:gd name="connsiteY2707" fmla="*/ 583903 h 682446"/>
                    <a:gd name="connsiteX2708" fmla="*/ 555759 w 1322970"/>
                    <a:gd name="connsiteY2708" fmla="*/ 582695 h 682446"/>
                    <a:gd name="connsiteX2709" fmla="*/ 563007 w 1322970"/>
                    <a:gd name="connsiteY2709" fmla="*/ 546452 h 682446"/>
                    <a:gd name="connsiteX2710" fmla="*/ 566632 w 1322970"/>
                    <a:gd name="connsiteY2710" fmla="*/ 537995 h 682446"/>
                    <a:gd name="connsiteX2711" fmla="*/ 564216 w 1322970"/>
                    <a:gd name="connsiteY2711" fmla="*/ 564573 h 682446"/>
                    <a:gd name="connsiteX2712" fmla="*/ 565423 w 1322970"/>
                    <a:gd name="connsiteY2712" fmla="*/ 564573 h 682446"/>
                    <a:gd name="connsiteX2713" fmla="*/ 570256 w 1322970"/>
                    <a:gd name="connsiteY2713" fmla="*/ 539202 h 682446"/>
                    <a:gd name="connsiteX2714" fmla="*/ 579921 w 1322970"/>
                    <a:gd name="connsiteY2714" fmla="*/ 507791 h 682446"/>
                    <a:gd name="connsiteX2715" fmla="*/ 572673 w 1322970"/>
                    <a:gd name="connsiteY2715" fmla="*/ 530746 h 682446"/>
                    <a:gd name="connsiteX2716" fmla="*/ 572673 w 1322970"/>
                    <a:gd name="connsiteY2716" fmla="*/ 554909 h 682446"/>
                    <a:gd name="connsiteX2717" fmla="*/ 576297 w 1322970"/>
                    <a:gd name="connsiteY2717" fmla="*/ 564573 h 682446"/>
                    <a:gd name="connsiteX2718" fmla="*/ 571464 w 1322970"/>
                    <a:gd name="connsiteY2718" fmla="*/ 565781 h 682446"/>
                    <a:gd name="connsiteX2719" fmla="*/ 571464 w 1322970"/>
                    <a:gd name="connsiteY2719" fmla="*/ 566990 h 682446"/>
                    <a:gd name="connsiteX2720" fmla="*/ 577505 w 1322970"/>
                    <a:gd name="connsiteY2720" fmla="*/ 568198 h 682446"/>
                    <a:gd name="connsiteX2721" fmla="*/ 579921 w 1322970"/>
                    <a:gd name="connsiteY2721" fmla="*/ 573030 h 682446"/>
                    <a:gd name="connsiteX2722" fmla="*/ 577505 w 1322970"/>
                    <a:gd name="connsiteY2722" fmla="*/ 573030 h 682446"/>
                    <a:gd name="connsiteX2723" fmla="*/ 576297 w 1322970"/>
                    <a:gd name="connsiteY2723" fmla="*/ 574238 h 682446"/>
                    <a:gd name="connsiteX2724" fmla="*/ 576297 w 1322970"/>
                    <a:gd name="connsiteY2724" fmla="*/ 576655 h 682446"/>
                    <a:gd name="connsiteX2725" fmla="*/ 579921 w 1322970"/>
                    <a:gd name="connsiteY2725" fmla="*/ 577862 h 682446"/>
                    <a:gd name="connsiteX2726" fmla="*/ 582337 w 1322970"/>
                    <a:gd name="connsiteY2726" fmla="*/ 577862 h 682446"/>
                    <a:gd name="connsiteX2727" fmla="*/ 583545 w 1322970"/>
                    <a:gd name="connsiteY2727" fmla="*/ 577862 h 682446"/>
                    <a:gd name="connsiteX2728" fmla="*/ 584754 w 1322970"/>
                    <a:gd name="connsiteY2728" fmla="*/ 580279 h 682446"/>
                    <a:gd name="connsiteX2729" fmla="*/ 578713 w 1322970"/>
                    <a:gd name="connsiteY2729" fmla="*/ 581487 h 682446"/>
                    <a:gd name="connsiteX2730" fmla="*/ 578713 w 1322970"/>
                    <a:gd name="connsiteY2730" fmla="*/ 583903 h 682446"/>
                    <a:gd name="connsiteX2731" fmla="*/ 583545 w 1322970"/>
                    <a:gd name="connsiteY2731" fmla="*/ 585112 h 682446"/>
                    <a:gd name="connsiteX2732" fmla="*/ 587170 w 1322970"/>
                    <a:gd name="connsiteY2732" fmla="*/ 586319 h 682446"/>
                    <a:gd name="connsiteX2733" fmla="*/ 588378 w 1322970"/>
                    <a:gd name="connsiteY2733" fmla="*/ 586319 h 682446"/>
                    <a:gd name="connsiteX2734" fmla="*/ 589586 w 1322970"/>
                    <a:gd name="connsiteY2734" fmla="*/ 589944 h 682446"/>
                    <a:gd name="connsiteX2735" fmla="*/ 581129 w 1322970"/>
                    <a:gd name="connsiteY2735" fmla="*/ 589944 h 682446"/>
                    <a:gd name="connsiteX2736" fmla="*/ 581129 w 1322970"/>
                    <a:gd name="connsiteY2736" fmla="*/ 591152 h 682446"/>
                    <a:gd name="connsiteX2737" fmla="*/ 590794 w 1322970"/>
                    <a:gd name="connsiteY2737" fmla="*/ 592360 h 682446"/>
                    <a:gd name="connsiteX2738" fmla="*/ 592002 w 1322970"/>
                    <a:gd name="connsiteY2738" fmla="*/ 595984 h 682446"/>
                    <a:gd name="connsiteX2739" fmla="*/ 584754 w 1322970"/>
                    <a:gd name="connsiteY2739" fmla="*/ 597193 h 682446"/>
                    <a:gd name="connsiteX2740" fmla="*/ 584754 w 1322970"/>
                    <a:gd name="connsiteY2740" fmla="*/ 598401 h 682446"/>
                    <a:gd name="connsiteX2741" fmla="*/ 589586 w 1322970"/>
                    <a:gd name="connsiteY2741" fmla="*/ 599608 h 682446"/>
                    <a:gd name="connsiteX2742" fmla="*/ 594419 w 1322970"/>
                    <a:gd name="connsiteY2742" fmla="*/ 600817 h 682446"/>
                    <a:gd name="connsiteX2743" fmla="*/ 596835 w 1322970"/>
                    <a:gd name="connsiteY2743" fmla="*/ 604441 h 682446"/>
                    <a:gd name="connsiteX2744" fmla="*/ 592002 w 1322970"/>
                    <a:gd name="connsiteY2744" fmla="*/ 605649 h 682446"/>
                    <a:gd name="connsiteX2745" fmla="*/ 592002 w 1322970"/>
                    <a:gd name="connsiteY2745" fmla="*/ 606858 h 682446"/>
                    <a:gd name="connsiteX2746" fmla="*/ 599251 w 1322970"/>
                    <a:gd name="connsiteY2746" fmla="*/ 609274 h 682446"/>
                    <a:gd name="connsiteX2747" fmla="*/ 600459 w 1322970"/>
                    <a:gd name="connsiteY2747" fmla="*/ 609274 h 682446"/>
                    <a:gd name="connsiteX2748" fmla="*/ 602876 w 1322970"/>
                    <a:gd name="connsiteY2748" fmla="*/ 612898 h 682446"/>
                    <a:gd name="connsiteX2749" fmla="*/ 598043 w 1322970"/>
                    <a:gd name="connsiteY2749" fmla="*/ 612898 h 682446"/>
                    <a:gd name="connsiteX2750" fmla="*/ 598043 w 1322970"/>
                    <a:gd name="connsiteY2750" fmla="*/ 615315 h 682446"/>
                    <a:gd name="connsiteX2751" fmla="*/ 598043 w 1322970"/>
                    <a:gd name="connsiteY2751" fmla="*/ 615315 h 682446"/>
                    <a:gd name="connsiteX2752" fmla="*/ 599251 w 1322970"/>
                    <a:gd name="connsiteY2752" fmla="*/ 615315 h 682446"/>
                    <a:gd name="connsiteX2753" fmla="*/ 601667 w 1322970"/>
                    <a:gd name="connsiteY2753" fmla="*/ 615315 h 682446"/>
                    <a:gd name="connsiteX2754" fmla="*/ 605291 w 1322970"/>
                    <a:gd name="connsiteY2754" fmla="*/ 616522 h 682446"/>
                    <a:gd name="connsiteX2755" fmla="*/ 606500 w 1322970"/>
                    <a:gd name="connsiteY2755" fmla="*/ 616522 h 682446"/>
                    <a:gd name="connsiteX2756" fmla="*/ 607708 w 1322970"/>
                    <a:gd name="connsiteY2756" fmla="*/ 620147 h 682446"/>
                    <a:gd name="connsiteX2757" fmla="*/ 601667 w 1322970"/>
                    <a:gd name="connsiteY2757" fmla="*/ 620147 h 682446"/>
                    <a:gd name="connsiteX2758" fmla="*/ 601667 w 1322970"/>
                    <a:gd name="connsiteY2758" fmla="*/ 621355 h 682446"/>
                    <a:gd name="connsiteX2759" fmla="*/ 602876 w 1322970"/>
                    <a:gd name="connsiteY2759" fmla="*/ 622563 h 682446"/>
                    <a:gd name="connsiteX2760" fmla="*/ 607708 w 1322970"/>
                    <a:gd name="connsiteY2760" fmla="*/ 624980 h 682446"/>
                    <a:gd name="connsiteX2761" fmla="*/ 607708 w 1322970"/>
                    <a:gd name="connsiteY2761" fmla="*/ 624980 h 682446"/>
                    <a:gd name="connsiteX2762" fmla="*/ 607708 w 1322970"/>
                    <a:gd name="connsiteY2762" fmla="*/ 628604 h 682446"/>
                    <a:gd name="connsiteX2763" fmla="*/ 602876 w 1322970"/>
                    <a:gd name="connsiteY2763" fmla="*/ 627396 h 682446"/>
                    <a:gd name="connsiteX2764" fmla="*/ 601667 w 1322970"/>
                    <a:gd name="connsiteY2764" fmla="*/ 629812 h 682446"/>
                    <a:gd name="connsiteX2765" fmla="*/ 604084 w 1322970"/>
                    <a:gd name="connsiteY2765" fmla="*/ 631020 h 682446"/>
                    <a:gd name="connsiteX2766" fmla="*/ 606500 w 1322970"/>
                    <a:gd name="connsiteY2766" fmla="*/ 632228 h 682446"/>
                    <a:gd name="connsiteX2767" fmla="*/ 606500 w 1322970"/>
                    <a:gd name="connsiteY2767" fmla="*/ 632228 h 682446"/>
                    <a:gd name="connsiteX2768" fmla="*/ 605291 w 1322970"/>
                    <a:gd name="connsiteY2768" fmla="*/ 635852 h 682446"/>
                    <a:gd name="connsiteX2769" fmla="*/ 600459 w 1322970"/>
                    <a:gd name="connsiteY2769" fmla="*/ 634644 h 682446"/>
                    <a:gd name="connsiteX2770" fmla="*/ 599251 w 1322970"/>
                    <a:gd name="connsiteY2770" fmla="*/ 635852 h 682446"/>
                    <a:gd name="connsiteX2771" fmla="*/ 600459 w 1322970"/>
                    <a:gd name="connsiteY2771" fmla="*/ 637061 h 682446"/>
                    <a:gd name="connsiteX2772" fmla="*/ 602876 w 1322970"/>
                    <a:gd name="connsiteY2772" fmla="*/ 639477 h 682446"/>
                    <a:gd name="connsiteX2773" fmla="*/ 602876 w 1322970"/>
                    <a:gd name="connsiteY2773" fmla="*/ 639477 h 682446"/>
                    <a:gd name="connsiteX2774" fmla="*/ 602876 w 1322970"/>
                    <a:gd name="connsiteY2774" fmla="*/ 639477 h 682446"/>
                    <a:gd name="connsiteX2775" fmla="*/ 600459 w 1322970"/>
                    <a:gd name="connsiteY2775" fmla="*/ 644309 h 682446"/>
                    <a:gd name="connsiteX2776" fmla="*/ 595627 w 1322970"/>
                    <a:gd name="connsiteY2776" fmla="*/ 641893 h 682446"/>
                    <a:gd name="connsiteX2777" fmla="*/ 594419 w 1322970"/>
                    <a:gd name="connsiteY2777" fmla="*/ 644309 h 682446"/>
                    <a:gd name="connsiteX2778" fmla="*/ 596835 w 1322970"/>
                    <a:gd name="connsiteY2778" fmla="*/ 646726 h 682446"/>
                    <a:gd name="connsiteX2779" fmla="*/ 598043 w 1322970"/>
                    <a:gd name="connsiteY2779" fmla="*/ 649142 h 682446"/>
                    <a:gd name="connsiteX2780" fmla="*/ 595627 w 1322970"/>
                    <a:gd name="connsiteY2780" fmla="*/ 652766 h 682446"/>
                    <a:gd name="connsiteX2781" fmla="*/ 592002 w 1322970"/>
                    <a:gd name="connsiteY2781" fmla="*/ 650350 h 682446"/>
                    <a:gd name="connsiteX2782" fmla="*/ 590794 w 1322970"/>
                    <a:gd name="connsiteY2782" fmla="*/ 651558 h 682446"/>
                    <a:gd name="connsiteX2783" fmla="*/ 590794 w 1322970"/>
                    <a:gd name="connsiteY2783" fmla="*/ 652766 h 682446"/>
                    <a:gd name="connsiteX2784" fmla="*/ 593210 w 1322970"/>
                    <a:gd name="connsiteY2784" fmla="*/ 655183 h 682446"/>
                    <a:gd name="connsiteX2785" fmla="*/ 589586 w 1322970"/>
                    <a:gd name="connsiteY2785" fmla="*/ 658807 h 682446"/>
                    <a:gd name="connsiteX2786" fmla="*/ 589586 w 1322970"/>
                    <a:gd name="connsiteY2786" fmla="*/ 658807 h 682446"/>
                    <a:gd name="connsiteX2787" fmla="*/ 587170 w 1322970"/>
                    <a:gd name="connsiteY2787" fmla="*/ 655183 h 682446"/>
                    <a:gd name="connsiteX2788" fmla="*/ 585962 w 1322970"/>
                    <a:gd name="connsiteY2788" fmla="*/ 661223 h 682446"/>
                    <a:gd name="connsiteX2789" fmla="*/ 585962 w 1322970"/>
                    <a:gd name="connsiteY2789" fmla="*/ 661223 h 682446"/>
                    <a:gd name="connsiteX2790" fmla="*/ 583545 w 1322970"/>
                    <a:gd name="connsiteY2790" fmla="*/ 662431 h 682446"/>
                    <a:gd name="connsiteX2791" fmla="*/ 581129 w 1322970"/>
                    <a:gd name="connsiteY2791" fmla="*/ 661223 h 682446"/>
                    <a:gd name="connsiteX2792" fmla="*/ 579921 w 1322970"/>
                    <a:gd name="connsiteY2792" fmla="*/ 662431 h 682446"/>
                    <a:gd name="connsiteX2793" fmla="*/ 581129 w 1322970"/>
                    <a:gd name="connsiteY2793" fmla="*/ 664847 h 682446"/>
                    <a:gd name="connsiteX2794" fmla="*/ 579921 w 1322970"/>
                    <a:gd name="connsiteY2794" fmla="*/ 664847 h 682446"/>
                    <a:gd name="connsiteX2795" fmla="*/ 572673 w 1322970"/>
                    <a:gd name="connsiteY2795" fmla="*/ 676929 h 682446"/>
                    <a:gd name="connsiteX2796" fmla="*/ 572673 w 1322970"/>
                    <a:gd name="connsiteY2796" fmla="*/ 676929 h 682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</a:cxnLst>
                  <a:rect l="l" t="t" r="r" b="b"/>
                  <a:pathLst>
                    <a:path w="1322970" h="682446">
                      <a:moveTo>
                        <a:pt x="564216" y="679345"/>
                      </a:moveTo>
                      <a:cubicBezTo>
                        <a:pt x="566632" y="686593"/>
                        <a:pt x="576297" y="679345"/>
                        <a:pt x="579921" y="675721"/>
                      </a:cubicBezTo>
                      <a:cubicBezTo>
                        <a:pt x="589586" y="667264"/>
                        <a:pt x="598043" y="657599"/>
                        <a:pt x="602876" y="645518"/>
                      </a:cubicBezTo>
                      <a:cubicBezTo>
                        <a:pt x="608916" y="632228"/>
                        <a:pt x="611332" y="621355"/>
                        <a:pt x="605291" y="610482"/>
                      </a:cubicBezTo>
                      <a:cubicBezTo>
                        <a:pt x="596835" y="597193"/>
                        <a:pt x="592002" y="583903"/>
                        <a:pt x="585962" y="569405"/>
                      </a:cubicBezTo>
                      <a:cubicBezTo>
                        <a:pt x="579921" y="556116"/>
                        <a:pt x="573880" y="542827"/>
                        <a:pt x="579921" y="525913"/>
                      </a:cubicBezTo>
                      <a:cubicBezTo>
                        <a:pt x="579921" y="524705"/>
                        <a:pt x="581129" y="522289"/>
                        <a:pt x="582337" y="519873"/>
                      </a:cubicBezTo>
                      <a:cubicBezTo>
                        <a:pt x="582337" y="525913"/>
                        <a:pt x="584754" y="530746"/>
                        <a:pt x="585962" y="535578"/>
                      </a:cubicBezTo>
                      <a:cubicBezTo>
                        <a:pt x="592002" y="548868"/>
                        <a:pt x="605291" y="559741"/>
                        <a:pt x="617373" y="568198"/>
                      </a:cubicBezTo>
                      <a:cubicBezTo>
                        <a:pt x="630662" y="576655"/>
                        <a:pt x="648784" y="582695"/>
                        <a:pt x="664490" y="587527"/>
                      </a:cubicBezTo>
                      <a:cubicBezTo>
                        <a:pt x="680195" y="592360"/>
                        <a:pt x="700733" y="581487"/>
                        <a:pt x="716439" y="588736"/>
                      </a:cubicBezTo>
                      <a:cubicBezTo>
                        <a:pt x="717647" y="588736"/>
                        <a:pt x="720063" y="588736"/>
                        <a:pt x="720063" y="586319"/>
                      </a:cubicBezTo>
                      <a:cubicBezTo>
                        <a:pt x="723688" y="570614"/>
                        <a:pt x="721272" y="554909"/>
                        <a:pt x="716439" y="541619"/>
                      </a:cubicBezTo>
                      <a:cubicBezTo>
                        <a:pt x="711607" y="527121"/>
                        <a:pt x="699525" y="517456"/>
                        <a:pt x="688652" y="508999"/>
                      </a:cubicBezTo>
                      <a:cubicBezTo>
                        <a:pt x="681404" y="502959"/>
                        <a:pt x="678987" y="494502"/>
                        <a:pt x="671738" y="488462"/>
                      </a:cubicBezTo>
                      <a:cubicBezTo>
                        <a:pt x="666906" y="483629"/>
                        <a:pt x="658449" y="481213"/>
                        <a:pt x="649992" y="480005"/>
                      </a:cubicBezTo>
                      <a:cubicBezTo>
                        <a:pt x="640327" y="478796"/>
                        <a:pt x="633079" y="476381"/>
                        <a:pt x="625830" y="472756"/>
                      </a:cubicBezTo>
                      <a:cubicBezTo>
                        <a:pt x="620998" y="470340"/>
                        <a:pt x="616165" y="469131"/>
                        <a:pt x="610124" y="469131"/>
                      </a:cubicBezTo>
                      <a:cubicBezTo>
                        <a:pt x="616165" y="466715"/>
                        <a:pt x="620998" y="466715"/>
                        <a:pt x="627038" y="465507"/>
                      </a:cubicBezTo>
                      <a:cubicBezTo>
                        <a:pt x="634287" y="464299"/>
                        <a:pt x="640327" y="464299"/>
                        <a:pt x="647576" y="463091"/>
                      </a:cubicBezTo>
                      <a:cubicBezTo>
                        <a:pt x="656033" y="461883"/>
                        <a:pt x="664490" y="461883"/>
                        <a:pt x="674154" y="458258"/>
                      </a:cubicBezTo>
                      <a:cubicBezTo>
                        <a:pt x="693485" y="452218"/>
                        <a:pt x="709190" y="435304"/>
                        <a:pt x="722479" y="419599"/>
                      </a:cubicBezTo>
                      <a:cubicBezTo>
                        <a:pt x="735769" y="403893"/>
                        <a:pt x="745434" y="386979"/>
                        <a:pt x="758723" y="370066"/>
                      </a:cubicBezTo>
                      <a:cubicBezTo>
                        <a:pt x="762347" y="365233"/>
                        <a:pt x="781678" y="342279"/>
                        <a:pt x="767180" y="343487"/>
                      </a:cubicBezTo>
                      <a:cubicBezTo>
                        <a:pt x="763556" y="343487"/>
                        <a:pt x="759932" y="345903"/>
                        <a:pt x="755099" y="347111"/>
                      </a:cubicBezTo>
                      <a:cubicBezTo>
                        <a:pt x="747850" y="350736"/>
                        <a:pt x="743018" y="350736"/>
                        <a:pt x="736977" y="349527"/>
                      </a:cubicBezTo>
                      <a:cubicBezTo>
                        <a:pt x="728520" y="348319"/>
                        <a:pt x="718855" y="348319"/>
                        <a:pt x="709190" y="349527"/>
                      </a:cubicBezTo>
                      <a:cubicBezTo>
                        <a:pt x="703150" y="349527"/>
                        <a:pt x="697109" y="350736"/>
                        <a:pt x="691068" y="351944"/>
                      </a:cubicBezTo>
                      <a:cubicBezTo>
                        <a:pt x="699525" y="345903"/>
                        <a:pt x="707982" y="341071"/>
                        <a:pt x="716439" y="336238"/>
                      </a:cubicBezTo>
                      <a:cubicBezTo>
                        <a:pt x="741810" y="321741"/>
                        <a:pt x="768388" y="308451"/>
                        <a:pt x="793759" y="292746"/>
                      </a:cubicBezTo>
                      <a:cubicBezTo>
                        <a:pt x="814297" y="280665"/>
                        <a:pt x="834835" y="267375"/>
                        <a:pt x="855373" y="255294"/>
                      </a:cubicBezTo>
                      <a:cubicBezTo>
                        <a:pt x="867454" y="250461"/>
                        <a:pt x="879535" y="245629"/>
                        <a:pt x="891617" y="242004"/>
                      </a:cubicBezTo>
                      <a:cubicBezTo>
                        <a:pt x="926652" y="229923"/>
                        <a:pt x="960480" y="217842"/>
                        <a:pt x="995516" y="208177"/>
                      </a:cubicBezTo>
                      <a:cubicBezTo>
                        <a:pt x="994307" y="209385"/>
                        <a:pt x="991891" y="210593"/>
                        <a:pt x="990683" y="211801"/>
                      </a:cubicBezTo>
                      <a:cubicBezTo>
                        <a:pt x="930277" y="244421"/>
                        <a:pt x="884368" y="309659"/>
                        <a:pt x="887992" y="370066"/>
                      </a:cubicBezTo>
                      <a:cubicBezTo>
                        <a:pt x="890409" y="405101"/>
                        <a:pt x="903698" y="437720"/>
                        <a:pt x="918195" y="466715"/>
                      </a:cubicBezTo>
                      <a:cubicBezTo>
                        <a:pt x="933901" y="498127"/>
                        <a:pt x="953231" y="527121"/>
                        <a:pt x="977394" y="551284"/>
                      </a:cubicBezTo>
                      <a:cubicBezTo>
                        <a:pt x="978602" y="552492"/>
                        <a:pt x="983434" y="550076"/>
                        <a:pt x="983434" y="547659"/>
                      </a:cubicBezTo>
                      <a:cubicBezTo>
                        <a:pt x="984642" y="547659"/>
                        <a:pt x="984642" y="546452"/>
                        <a:pt x="984642" y="545243"/>
                      </a:cubicBezTo>
                      <a:cubicBezTo>
                        <a:pt x="995516" y="490877"/>
                        <a:pt x="976185" y="446177"/>
                        <a:pt x="960480" y="401477"/>
                      </a:cubicBezTo>
                      <a:cubicBezTo>
                        <a:pt x="955647" y="388187"/>
                        <a:pt x="952023" y="373690"/>
                        <a:pt x="949606" y="359193"/>
                      </a:cubicBezTo>
                      <a:cubicBezTo>
                        <a:pt x="949606" y="336238"/>
                        <a:pt x="955647" y="310868"/>
                        <a:pt x="968937" y="287913"/>
                      </a:cubicBezTo>
                      <a:cubicBezTo>
                        <a:pt x="991891" y="250461"/>
                        <a:pt x="1032967" y="229923"/>
                        <a:pt x="1070419" y="211801"/>
                      </a:cubicBezTo>
                      <a:cubicBezTo>
                        <a:pt x="1110287" y="193680"/>
                        <a:pt x="1151363" y="182807"/>
                        <a:pt x="1192439" y="177974"/>
                      </a:cubicBezTo>
                      <a:cubicBezTo>
                        <a:pt x="1233515" y="171934"/>
                        <a:pt x="1277008" y="168309"/>
                        <a:pt x="1314459" y="175558"/>
                      </a:cubicBezTo>
                      <a:cubicBezTo>
                        <a:pt x="1315668" y="175558"/>
                        <a:pt x="1316876" y="175558"/>
                        <a:pt x="1318084" y="175558"/>
                      </a:cubicBezTo>
                      <a:cubicBezTo>
                        <a:pt x="1319292" y="175558"/>
                        <a:pt x="1319292" y="174350"/>
                        <a:pt x="1319292" y="173141"/>
                      </a:cubicBezTo>
                      <a:cubicBezTo>
                        <a:pt x="1320500" y="170725"/>
                        <a:pt x="1321709" y="168309"/>
                        <a:pt x="1322916" y="165893"/>
                      </a:cubicBezTo>
                      <a:cubicBezTo>
                        <a:pt x="1325333" y="162268"/>
                        <a:pt x="1245596" y="155019"/>
                        <a:pt x="1239556" y="153812"/>
                      </a:cubicBezTo>
                      <a:cubicBezTo>
                        <a:pt x="1231099" y="153812"/>
                        <a:pt x="1222642" y="152603"/>
                        <a:pt x="1212978" y="152603"/>
                      </a:cubicBezTo>
                      <a:cubicBezTo>
                        <a:pt x="1198480" y="152603"/>
                        <a:pt x="1182775" y="152603"/>
                        <a:pt x="1167068" y="152603"/>
                      </a:cubicBezTo>
                      <a:cubicBezTo>
                        <a:pt x="1152572" y="152603"/>
                        <a:pt x="1136865" y="153812"/>
                        <a:pt x="1121160" y="156228"/>
                      </a:cubicBezTo>
                      <a:cubicBezTo>
                        <a:pt x="1121160" y="156228"/>
                        <a:pt x="1121160" y="156228"/>
                        <a:pt x="1121160" y="156228"/>
                      </a:cubicBezTo>
                      <a:cubicBezTo>
                        <a:pt x="1121160" y="156228"/>
                        <a:pt x="1121160" y="156228"/>
                        <a:pt x="1121160" y="156228"/>
                      </a:cubicBezTo>
                      <a:cubicBezTo>
                        <a:pt x="1121160" y="156228"/>
                        <a:pt x="1119952" y="156228"/>
                        <a:pt x="1119952" y="156228"/>
                      </a:cubicBezTo>
                      <a:cubicBezTo>
                        <a:pt x="1113911" y="157436"/>
                        <a:pt x="1107871" y="157436"/>
                        <a:pt x="1103038" y="158644"/>
                      </a:cubicBezTo>
                      <a:cubicBezTo>
                        <a:pt x="1052297" y="165893"/>
                        <a:pt x="1001556" y="179182"/>
                        <a:pt x="949606" y="194888"/>
                      </a:cubicBezTo>
                      <a:cubicBezTo>
                        <a:pt x="907322" y="208177"/>
                        <a:pt x="865038" y="225091"/>
                        <a:pt x="823962" y="242004"/>
                      </a:cubicBezTo>
                      <a:cubicBezTo>
                        <a:pt x="780469" y="258918"/>
                        <a:pt x="736977" y="277040"/>
                        <a:pt x="694693" y="293954"/>
                      </a:cubicBezTo>
                      <a:cubicBezTo>
                        <a:pt x="694693" y="293954"/>
                        <a:pt x="694693" y="293954"/>
                        <a:pt x="694693" y="293954"/>
                      </a:cubicBezTo>
                      <a:cubicBezTo>
                        <a:pt x="694693" y="293954"/>
                        <a:pt x="694693" y="293954"/>
                        <a:pt x="694693" y="293954"/>
                      </a:cubicBezTo>
                      <a:cubicBezTo>
                        <a:pt x="694693" y="293954"/>
                        <a:pt x="693485" y="293954"/>
                        <a:pt x="693485" y="293954"/>
                      </a:cubicBezTo>
                      <a:cubicBezTo>
                        <a:pt x="660865" y="295162"/>
                        <a:pt x="631870" y="293954"/>
                        <a:pt x="602876" y="284289"/>
                      </a:cubicBezTo>
                      <a:cubicBezTo>
                        <a:pt x="575088" y="274624"/>
                        <a:pt x="550926" y="257710"/>
                        <a:pt x="532804" y="237172"/>
                      </a:cubicBezTo>
                      <a:cubicBezTo>
                        <a:pt x="534013" y="233547"/>
                        <a:pt x="534013" y="231131"/>
                        <a:pt x="534013" y="227507"/>
                      </a:cubicBezTo>
                      <a:cubicBezTo>
                        <a:pt x="535220" y="216634"/>
                        <a:pt x="534013" y="202137"/>
                        <a:pt x="529180" y="192471"/>
                      </a:cubicBezTo>
                      <a:cubicBezTo>
                        <a:pt x="535220" y="192471"/>
                        <a:pt x="541261" y="193680"/>
                        <a:pt x="546094" y="194888"/>
                      </a:cubicBezTo>
                      <a:cubicBezTo>
                        <a:pt x="559383" y="198512"/>
                        <a:pt x="566632" y="210593"/>
                        <a:pt x="579921" y="214218"/>
                      </a:cubicBezTo>
                      <a:cubicBezTo>
                        <a:pt x="593210" y="216634"/>
                        <a:pt x="606500" y="206969"/>
                        <a:pt x="618581" y="198512"/>
                      </a:cubicBezTo>
                      <a:cubicBezTo>
                        <a:pt x="628246" y="191263"/>
                        <a:pt x="637911" y="185223"/>
                        <a:pt x="648784" y="181598"/>
                      </a:cubicBezTo>
                      <a:cubicBezTo>
                        <a:pt x="652408" y="180390"/>
                        <a:pt x="658449" y="180390"/>
                        <a:pt x="662073" y="176766"/>
                      </a:cubicBezTo>
                      <a:cubicBezTo>
                        <a:pt x="671738" y="165893"/>
                        <a:pt x="660865" y="159852"/>
                        <a:pt x="654825" y="153812"/>
                      </a:cubicBezTo>
                      <a:cubicBezTo>
                        <a:pt x="645160" y="142938"/>
                        <a:pt x="628246" y="133273"/>
                        <a:pt x="612541" y="132065"/>
                      </a:cubicBezTo>
                      <a:cubicBezTo>
                        <a:pt x="606500" y="130857"/>
                        <a:pt x="596835" y="133273"/>
                        <a:pt x="588378" y="135690"/>
                      </a:cubicBezTo>
                      <a:cubicBezTo>
                        <a:pt x="600459" y="127233"/>
                        <a:pt x="610124" y="116360"/>
                        <a:pt x="616165" y="105487"/>
                      </a:cubicBezTo>
                      <a:cubicBezTo>
                        <a:pt x="619789" y="98238"/>
                        <a:pt x="622205" y="92197"/>
                        <a:pt x="624622" y="84949"/>
                      </a:cubicBezTo>
                      <a:cubicBezTo>
                        <a:pt x="625830" y="81324"/>
                        <a:pt x="625830" y="76492"/>
                        <a:pt x="625830" y="72867"/>
                      </a:cubicBezTo>
                      <a:cubicBezTo>
                        <a:pt x="625830" y="64410"/>
                        <a:pt x="631870" y="57162"/>
                        <a:pt x="636703" y="49913"/>
                      </a:cubicBezTo>
                      <a:cubicBezTo>
                        <a:pt x="641535" y="43872"/>
                        <a:pt x="645160" y="36624"/>
                        <a:pt x="635494" y="37832"/>
                      </a:cubicBezTo>
                      <a:cubicBezTo>
                        <a:pt x="624622" y="37832"/>
                        <a:pt x="613748" y="39040"/>
                        <a:pt x="602876" y="43872"/>
                      </a:cubicBezTo>
                      <a:cubicBezTo>
                        <a:pt x="598043" y="46288"/>
                        <a:pt x="594419" y="49913"/>
                        <a:pt x="590794" y="53537"/>
                      </a:cubicBezTo>
                      <a:cubicBezTo>
                        <a:pt x="582337" y="61994"/>
                        <a:pt x="573880" y="70451"/>
                        <a:pt x="563007" y="77700"/>
                      </a:cubicBezTo>
                      <a:cubicBezTo>
                        <a:pt x="553342" y="84949"/>
                        <a:pt x="547302" y="97030"/>
                        <a:pt x="541261" y="106695"/>
                      </a:cubicBezTo>
                      <a:cubicBezTo>
                        <a:pt x="538845" y="110319"/>
                        <a:pt x="536429" y="115152"/>
                        <a:pt x="532804" y="118776"/>
                      </a:cubicBezTo>
                      <a:cubicBezTo>
                        <a:pt x="535220" y="113943"/>
                        <a:pt x="536429" y="107903"/>
                        <a:pt x="538845" y="103070"/>
                      </a:cubicBezTo>
                      <a:cubicBezTo>
                        <a:pt x="544885" y="88573"/>
                        <a:pt x="559383" y="76492"/>
                        <a:pt x="567840" y="61994"/>
                      </a:cubicBezTo>
                      <a:cubicBezTo>
                        <a:pt x="576297" y="48705"/>
                        <a:pt x="578713" y="36624"/>
                        <a:pt x="570256" y="26959"/>
                      </a:cubicBezTo>
                      <a:cubicBezTo>
                        <a:pt x="565423" y="22126"/>
                        <a:pt x="558175" y="18502"/>
                        <a:pt x="556966" y="10045"/>
                      </a:cubicBezTo>
                      <a:cubicBezTo>
                        <a:pt x="556966" y="7629"/>
                        <a:pt x="556966" y="1588"/>
                        <a:pt x="553342" y="380"/>
                      </a:cubicBezTo>
                      <a:cubicBezTo>
                        <a:pt x="544885" y="-2036"/>
                        <a:pt x="527972" y="7629"/>
                        <a:pt x="520723" y="13669"/>
                      </a:cubicBezTo>
                      <a:cubicBezTo>
                        <a:pt x="507434" y="24542"/>
                        <a:pt x="500185" y="41456"/>
                        <a:pt x="490520" y="54745"/>
                      </a:cubicBezTo>
                      <a:cubicBezTo>
                        <a:pt x="479647" y="70451"/>
                        <a:pt x="476023" y="81324"/>
                        <a:pt x="477231" y="98238"/>
                      </a:cubicBezTo>
                      <a:cubicBezTo>
                        <a:pt x="478438" y="104279"/>
                        <a:pt x="479647" y="111527"/>
                        <a:pt x="480855" y="117568"/>
                      </a:cubicBezTo>
                      <a:cubicBezTo>
                        <a:pt x="479647" y="116360"/>
                        <a:pt x="478438" y="113943"/>
                        <a:pt x="477231" y="112735"/>
                      </a:cubicBezTo>
                      <a:cubicBezTo>
                        <a:pt x="469982" y="100654"/>
                        <a:pt x="463942" y="92197"/>
                        <a:pt x="453068" y="83740"/>
                      </a:cubicBezTo>
                      <a:cubicBezTo>
                        <a:pt x="443403" y="76492"/>
                        <a:pt x="433739" y="72867"/>
                        <a:pt x="420449" y="71659"/>
                      </a:cubicBezTo>
                      <a:cubicBezTo>
                        <a:pt x="404743" y="70451"/>
                        <a:pt x="387829" y="71659"/>
                        <a:pt x="375748" y="64410"/>
                      </a:cubicBezTo>
                      <a:cubicBezTo>
                        <a:pt x="374540" y="64410"/>
                        <a:pt x="373332" y="64410"/>
                        <a:pt x="373332" y="65618"/>
                      </a:cubicBezTo>
                      <a:cubicBezTo>
                        <a:pt x="370916" y="69243"/>
                        <a:pt x="369707" y="71659"/>
                        <a:pt x="369707" y="75284"/>
                      </a:cubicBezTo>
                      <a:cubicBezTo>
                        <a:pt x="368500" y="83740"/>
                        <a:pt x="369707" y="92197"/>
                        <a:pt x="364875" y="101862"/>
                      </a:cubicBezTo>
                      <a:cubicBezTo>
                        <a:pt x="360043" y="112735"/>
                        <a:pt x="357626" y="122400"/>
                        <a:pt x="360043" y="132065"/>
                      </a:cubicBezTo>
                      <a:cubicBezTo>
                        <a:pt x="364875" y="150187"/>
                        <a:pt x="379373" y="157436"/>
                        <a:pt x="395078" y="163477"/>
                      </a:cubicBezTo>
                      <a:cubicBezTo>
                        <a:pt x="387829" y="163477"/>
                        <a:pt x="379373" y="162268"/>
                        <a:pt x="372124" y="162268"/>
                      </a:cubicBezTo>
                      <a:cubicBezTo>
                        <a:pt x="357626" y="162268"/>
                        <a:pt x="340713" y="164685"/>
                        <a:pt x="325007" y="167101"/>
                      </a:cubicBezTo>
                      <a:cubicBezTo>
                        <a:pt x="311718" y="169517"/>
                        <a:pt x="299636" y="171934"/>
                        <a:pt x="287555" y="181598"/>
                      </a:cubicBezTo>
                      <a:cubicBezTo>
                        <a:pt x="282723" y="186431"/>
                        <a:pt x="279098" y="191263"/>
                        <a:pt x="275474" y="197304"/>
                      </a:cubicBezTo>
                      <a:cubicBezTo>
                        <a:pt x="273058" y="200928"/>
                        <a:pt x="268226" y="206969"/>
                        <a:pt x="267017" y="211801"/>
                      </a:cubicBezTo>
                      <a:cubicBezTo>
                        <a:pt x="265809" y="216634"/>
                        <a:pt x="274266" y="217842"/>
                        <a:pt x="276683" y="219050"/>
                      </a:cubicBezTo>
                      <a:cubicBezTo>
                        <a:pt x="281515" y="220258"/>
                        <a:pt x="286347" y="220258"/>
                        <a:pt x="292388" y="219050"/>
                      </a:cubicBezTo>
                      <a:cubicBezTo>
                        <a:pt x="302053" y="217842"/>
                        <a:pt x="311718" y="216634"/>
                        <a:pt x="320175" y="216634"/>
                      </a:cubicBezTo>
                      <a:cubicBezTo>
                        <a:pt x="335880" y="216634"/>
                        <a:pt x="350378" y="219050"/>
                        <a:pt x="366083" y="214218"/>
                      </a:cubicBezTo>
                      <a:cubicBezTo>
                        <a:pt x="355211" y="223883"/>
                        <a:pt x="346754" y="237172"/>
                        <a:pt x="338297" y="248045"/>
                      </a:cubicBezTo>
                      <a:cubicBezTo>
                        <a:pt x="328632" y="261335"/>
                        <a:pt x="328632" y="274624"/>
                        <a:pt x="333464" y="286705"/>
                      </a:cubicBezTo>
                      <a:cubicBezTo>
                        <a:pt x="333464" y="286705"/>
                        <a:pt x="334672" y="287913"/>
                        <a:pt x="334672" y="287913"/>
                      </a:cubicBezTo>
                      <a:cubicBezTo>
                        <a:pt x="334672" y="287913"/>
                        <a:pt x="335880" y="287913"/>
                        <a:pt x="335880" y="287913"/>
                      </a:cubicBezTo>
                      <a:cubicBezTo>
                        <a:pt x="341921" y="289121"/>
                        <a:pt x="346754" y="287913"/>
                        <a:pt x="354002" y="285497"/>
                      </a:cubicBezTo>
                      <a:cubicBezTo>
                        <a:pt x="356418" y="284289"/>
                        <a:pt x="358835" y="283081"/>
                        <a:pt x="361251" y="281872"/>
                      </a:cubicBezTo>
                      <a:cubicBezTo>
                        <a:pt x="367292" y="278248"/>
                        <a:pt x="373332" y="281872"/>
                        <a:pt x="379373" y="281872"/>
                      </a:cubicBezTo>
                      <a:cubicBezTo>
                        <a:pt x="387829" y="281872"/>
                        <a:pt x="401119" y="267375"/>
                        <a:pt x="407160" y="261335"/>
                      </a:cubicBezTo>
                      <a:cubicBezTo>
                        <a:pt x="420449" y="249253"/>
                        <a:pt x="437363" y="245629"/>
                        <a:pt x="449444" y="232340"/>
                      </a:cubicBezTo>
                      <a:cubicBezTo>
                        <a:pt x="450652" y="231131"/>
                        <a:pt x="451860" y="228715"/>
                        <a:pt x="453068" y="227507"/>
                      </a:cubicBezTo>
                      <a:cubicBezTo>
                        <a:pt x="463942" y="237172"/>
                        <a:pt x="474814" y="245629"/>
                        <a:pt x="488104" y="251669"/>
                      </a:cubicBezTo>
                      <a:cubicBezTo>
                        <a:pt x="491728" y="254086"/>
                        <a:pt x="497769" y="257710"/>
                        <a:pt x="503809" y="255294"/>
                      </a:cubicBezTo>
                      <a:cubicBezTo>
                        <a:pt x="523139" y="270999"/>
                        <a:pt x="544885" y="284289"/>
                        <a:pt x="569048" y="295162"/>
                      </a:cubicBezTo>
                      <a:cubicBezTo>
                        <a:pt x="573880" y="297578"/>
                        <a:pt x="579921" y="298786"/>
                        <a:pt x="584754" y="301202"/>
                      </a:cubicBezTo>
                      <a:cubicBezTo>
                        <a:pt x="583545" y="302411"/>
                        <a:pt x="581129" y="303619"/>
                        <a:pt x="579921" y="304827"/>
                      </a:cubicBezTo>
                      <a:cubicBezTo>
                        <a:pt x="573880" y="308451"/>
                        <a:pt x="567840" y="310868"/>
                        <a:pt x="560591" y="310868"/>
                      </a:cubicBezTo>
                      <a:cubicBezTo>
                        <a:pt x="558175" y="310868"/>
                        <a:pt x="555759" y="312075"/>
                        <a:pt x="553342" y="313284"/>
                      </a:cubicBezTo>
                      <a:cubicBezTo>
                        <a:pt x="548510" y="316908"/>
                        <a:pt x="546094" y="322949"/>
                        <a:pt x="542470" y="327781"/>
                      </a:cubicBezTo>
                      <a:cubicBezTo>
                        <a:pt x="537637" y="336238"/>
                        <a:pt x="531596" y="343487"/>
                        <a:pt x="529180" y="351944"/>
                      </a:cubicBezTo>
                      <a:cubicBezTo>
                        <a:pt x="529180" y="353152"/>
                        <a:pt x="529180" y="353152"/>
                        <a:pt x="527972" y="354360"/>
                      </a:cubicBezTo>
                      <a:cubicBezTo>
                        <a:pt x="508642" y="360400"/>
                        <a:pt x="489312" y="365233"/>
                        <a:pt x="469982" y="370066"/>
                      </a:cubicBezTo>
                      <a:cubicBezTo>
                        <a:pt x="437363" y="377314"/>
                        <a:pt x="404743" y="383355"/>
                        <a:pt x="372124" y="385771"/>
                      </a:cubicBezTo>
                      <a:cubicBezTo>
                        <a:pt x="341921" y="388187"/>
                        <a:pt x="309301" y="388187"/>
                        <a:pt x="282723" y="379730"/>
                      </a:cubicBezTo>
                      <a:cubicBezTo>
                        <a:pt x="282723" y="371274"/>
                        <a:pt x="275474" y="366441"/>
                        <a:pt x="269433" y="361609"/>
                      </a:cubicBezTo>
                      <a:cubicBezTo>
                        <a:pt x="263393" y="356776"/>
                        <a:pt x="257352" y="351944"/>
                        <a:pt x="250104" y="349527"/>
                      </a:cubicBezTo>
                      <a:cubicBezTo>
                        <a:pt x="245271" y="347111"/>
                        <a:pt x="239230" y="347111"/>
                        <a:pt x="234398" y="345903"/>
                      </a:cubicBezTo>
                      <a:cubicBezTo>
                        <a:pt x="236814" y="344695"/>
                        <a:pt x="238022" y="342279"/>
                        <a:pt x="239230" y="341071"/>
                      </a:cubicBezTo>
                      <a:cubicBezTo>
                        <a:pt x="242855" y="337446"/>
                        <a:pt x="248895" y="333822"/>
                        <a:pt x="246479" y="328989"/>
                      </a:cubicBezTo>
                      <a:cubicBezTo>
                        <a:pt x="244063" y="324157"/>
                        <a:pt x="239230" y="322949"/>
                        <a:pt x="233190" y="322949"/>
                      </a:cubicBezTo>
                      <a:cubicBezTo>
                        <a:pt x="219901" y="321741"/>
                        <a:pt x="206611" y="328989"/>
                        <a:pt x="194530" y="337446"/>
                      </a:cubicBezTo>
                      <a:cubicBezTo>
                        <a:pt x="195738" y="335030"/>
                        <a:pt x="198155" y="332614"/>
                        <a:pt x="199362" y="330197"/>
                      </a:cubicBezTo>
                      <a:cubicBezTo>
                        <a:pt x="205403" y="321741"/>
                        <a:pt x="211444" y="313284"/>
                        <a:pt x="216276" y="304827"/>
                      </a:cubicBezTo>
                      <a:cubicBezTo>
                        <a:pt x="219901" y="297578"/>
                        <a:pt x="225941" y="291538"/>
                        <a:pt x="229565" y="284289"/>
                      </a:cubicBezTo>
                      <a:cubicBezTo>
                        <a:pt x="234398" y="274624"/>
                        <a:pt x="238022" y="266167"/>
                        <a:pt x="245271" y="257710"/>
                      </a:cubicBezTo>
                      <a:cubicBezTo>
                        <a:pt x="256144" y="244421"/>
                        <a:pt x="262185" y="232340"/>
                        <a:pt x="262185" y="217842"/>
                      </a:cubicBezTo>
                      <a:cubicBezTo>
                        <a:pt x="262185" y="210593"/>
                        <a:pt x="260976" y="204553"/>
                        <a:pt x="259769" y="197304"/>
                      </a:cubicBezTo>
                      <a:cubicBezTo>
                        <a:pt x="258561" y="190055"/>
                        <a:pt x="262185" y="182807"/>
                        <a:pt x="263393" y="175558"/>
                      </a:cubicBezTo>
                      <a:cubicBezTo>
                        <a:pt x="263393" y="174350"/>
                        <a:pt x="263393" y="174350"/>
                        <a:pt x="262185" y="174350"/>
                      </a:cubicBezTo>
                      <a:cubicBezTo>
                        <a:pt x="258561" y="174350"/>
                        <a:pt x="256144" y="175558"/>
                        <a:pt x="252520" y="177974"/>
                      </a:cubicBezTo>
                      <a:cubicBezTo>
                        <a:pt x="245271" y="181598"/>
                        <a:pt x="236814" y="185223"/>
                        <a:pt x="229565" y="188847"/>
                      </a:cubicBezTo>
                      <a:cubicBezTo>
                        <a:pt x="215068" y="196096"/>
                        <a:pt x="205403" y="205761"/>
                        <a:pt x="198155" y="219050"/>
                      </a:cubicBezTo>
                      <a:cubicBezTo>
                        <a:pt x="190905" y="233547"/>
                        <a:pt x="182448" y="249253"/>
                        <a:pt x="178824" y="263751"/>
                      </a:cubicBezTo>
                      <a:cubicBezTo>
                        <a:pt x="176408" y="272208"/>
                        <a:pt x="175200" y="281872"/>
                        <a:pt x="173992" y="291538"/>
                      </a:cubicBezTo>
                      <a:cubicBezTo>
                        <a:pt x="173992" y="295162"/>
                        <a:pt x="172784" y="298786"/>
                        <a:pt x="172784" y="302411"/>
                      </a:cubicBezTo>
                      <a:cubicBezTo>
                        <a:pt x="171576" y="298786"/>
                        <a:pt x="170367" y="295162"/>
                        <a:pt x="169159" y="291538"/>
                      </a:cubicBezTo>
                      <a:cubicBezTo>
                        <a:pt x="164327" y="278248"/>
                        <a:pt x="157078" y="264959"/>
                        <a:pt x="148621" y="254086"/>
                      </a:cubicBezTo>
                      <a:cubicBezTo>
                        <a:pt x="138956" y="240796"/>
                        <a:pt x="124459" y="237172"/>
                        <a:pt x="108753" y="233547"/>
                      </a:cubicBezTo>
                      <a:cubicBezTo>
                        <a:pt x="102713" y="232340"/>
                        <a:pt x="97880" y="228715"/>
                        <a:pt x="94256" y="223883"/>
                      </a:cubicBezTo>
                      <a:cubicBezTo>
                        <a:pt x="93048" y="222674"/>
                        <a:pt x="91839" y="219050"/>
                        <a:pt x="89424" y="219050"/>
                      </a:cubicBezTo>
                      <a:cubicBezTo>
                        <a:pt x="87007" y="217842"/>
                        <a:pt x="85799" y="216634"/>
                        <a:pt x="82174" y="220258"/>
                      </a:cubicBezTo>
                      <a:cubicBezTo>
                        <a:pt x="78550" y="223883"/>
                        <a:pt x="78550" y="229923"/>
                        <a:pt x="76134" y="234756"/>
                      </a:cubicBezTo>
                      <a:cubicBezTo>
                        <a:pt x="72510" y="240796"/>
                        <a:pt x="71302" y="246837"/>
                        <a:pt x="67677" y="254086"/>
                      </a:cubicBezTo>
                      <a:cubicBezTo>
                        <a:pt x="60428" y="272208"/>
                        <a:pt x="67677" y="281872"/>
                        <a:pt x="77342" y="295162"/>
                      </a:cubicBezTo>
                      <a:cubicBezTo>
                        <a:pt x="82174" y="302411"/>
                        <a:pt x="87007" y="309659"/>
                        <a:pt x="90631" y="316908"/>
                      </a:cubicBezTo>
                      <a:cubicBezTo>
                        <a:pt x="93048" y="322949"/>
                        <a:pt x="95464" y="331405"/>
                        <a:pt x="100296" y="336238"/>
                      </a:cubicBezTo>
                      <a:cubicBezTo>
                        <a:pt x="107545" y="343487"/>
                        <a:pt x="118418" y="348319"/>
                        <a:pt x="128083" y="354360"/>
                      </a:cubicBezTo>
                      <a:cubicBezTo>
                        <a:pt x="123251" y="353152"/>
                        <a:pt x="118418" y="351944"/>
                        <a:pt x="113586" y="351944"/>
                      </a:cubicBezTo>
                      <a:cubicBezTo>
                        <a:pt x="99088" y="351944"/>
                        <a:pt x="84591" y="354360"/>
                        <a:pt x="71302" y="354360"/>
                      </a:cubicBezTo>
                      <a:cubicBezTo>
                        <a:pt x="56804" y="354360"/>
                        <a:pt x="44723" y="347111"/>
                        <a:pt x="30225" y="345903"/>
                      </a:cubicBezTo>
                      <a:cubicBezTo>
                        <a:pt x="24185" y="344695"/>
                        <a:pt x="8479" y="348319"/>
                        <a:pt x="2439" y="353152"/>
                      </a:cubicBezTo>
                      <a:cubicBezTo>
                        <a:pt x="-4811" y="360400"/>
                        <a:pt x="6063" y="371274"/>
                        <a:pt x="9687" y="376106"/>
                      </a:cubicBezTo>
                      <a:cubicBezTo>
                        <a:pt x="10896" y="378522"/>
                        <a:pt x="13311" y="379730"/>
                        <a:pt x="14520" y="380939"/>
                      </a:cubicBezTo>
                      <a:cubicBezTo>
                        <a:pt x="7271" y="391812"/>
                        <a:pt x="14520" y="402685"/>
                        <a:pt x="18144" y="411142"/>
                      </a:cubicBezTo>
                      <a:cubicBezTo>
                        <a:pt x="22977" y="422015"/>
                        <a:pt x="32642" y="429263"/>
                        <a:pt x="44723" y="432888"/>
                      </a:cubicBezTo>
                      <a:cubicBezTo>
                        <a:pt x="71302" y="441345"/>
                        <a:pt x="108753" y="425639"/>
                        <a:pt x="134124" y="405101"/>
                      </a:cubicBezTo>
                      <a:cubicBezTo>
                        <a:pt x="134124" y="405101"/>
                        <a:pt x="134124" y="405101"/>
                        <a:pt x="135332" y="405101"/>
                      </a:cubicBezTo>
                      <a:cubicBezTo>
                        <a:pt x="131708" y="407517"/>
                        <a:pt x="128083" y="409933"/>
                        <a:pt x="124459" y="412350"/>
                      </a:cubicBezTo>
                      <a:cubicBezTo>
                        <a:pt x="117210" y="417182"/>
                        <a:pt x="109961" y="423223"/>
                        <a:pt x="102713" y="429263"/>
                      </a:cubicBezTo>
                      <a:cubicBezTo>
                        <a:pt x="91839" y="437720"/>
                        <a:pt x="82174" y="446177"/>
                        <a:pt x="73717" y="457050"/>
                      </a:cubicBezTo>
                      <a:cubicBezTo>
                        <a:pt x="68885" y="463091"/>
                        <a:pt x="65261" y="467924"/>
                        <a:pt x="61636" y="473964"/>
                      </a:cubicBezTo>
                      <a:cubicBezTo>
                        <a:pt x="55596" y="483629"/>
                        <a:pt x="51971" y="494502"/>
                        <a:pt x="45931" y="504167"/>
                      </a:cubicBezTo>
                      <a:cubicBezTo>
                        <a:pt x="37474" y="517456"/>
                        <a:pt x="31433" y="531954"/>
                        <a:pt x="30225" y="546452"/>
                      </a:cubicBezTo>
                      <a:cubicBezTo>
                        <a:pt x="30225" y="552492"/>
                        <a:pt x="35058" y="557324"/>
                        <a:pt x="38682" y="560949"/>
                      </a:cubicBezTo>
                      <a:cubicBezTo>
                        <a:pt x="44723" y="565781"/>
                        <a:pt x="62845" y="553700"/>
                        <a:pt x="68885" y="551284"/>
                      </a:cubicBezTo>
                      <a:cubicBezTo>
                        <a:pt x="84591" y="545243"/>
                        <a:pt x="96672" y="536787"/>
                        <a:pt x="106337" y="522289"/>
                      </a:cubicBezTo>
                      <a:cubicBezTo>
                        <a:pt x="112377" y="513832"/>
                        <a:pt x="117210" y="504167"/>
                        <a:pt x="123251" y="495710"/>
                      </a:cubicBezTo>
                      <a:cubicBezTo>
                        <a:pt x="125667" y="492086"/>
                        <a:pt x="126875" y="489670"/>
                        <a:pt x="128083" y="486045"/>
                      </a:cubicBezTo>
                      <a:cubicBezTo>
                        <a:pt x="128083" y="495710"/>
                        <a:pt x="128083" y="504167"/>
                        <a:pt x="123251" y="513832"/>
                      </a:cubicBezTo>
                      <a:cubicBezTo>
                        <a:pt x="114794" y="527121"/>
                        <a:pt x="111170" y="542827"/>
                        <a:pt x="109961" y="556116"/>
                      </a:cubicBezTo>
                      <a:cubicBezTo>
                        <a:pt x="109961" y="559741"/>
                        <a:pt x="109961" y="579071"/>
                        <a:pt x="117210" y="577862"/>
                      </a:cubicBezTo>
                      <a:cubicBezTo>
                        <a:pt x="122042" y="576655"/>
                        <a:pt x="124459" y="571822"/>
                        <a:pt x="130499" y="569405"/>
                      </a:cubicBezTo>
                      <a:cubicBezTo>
                        <a:pt x="138956" y="565781"/>
                        <a:pt x="144997" y="559741"/>
                        <a:pt x="152245" y="553700"/>
                      </a:cubicBezTo>
                      <a:cubicBezTo>
                        <a:pt x="158286" y="548868"/>
                        <a:pt x="161911" y="542827"/>
                        <a:pt x="165535" y="536787"/>
                      </a:cubicBezTo>
                      <a:cubicBezTo>
                        <a:pt x="170367" y="528330"/>
                        <a:pt x="176408" y="521081"/>
                        <a:pt x="181241" y="513832"/>
                      </a:cubicBezTo>
                      <a:cubicBezTo>
                        <a:pt x="189698" y="501751"/>
                        <a:pt x="189698" y="490877"/>
                        <a:pt x="187281" y="478796"/>
                      </a:cubicBezTo>
                      <a:cubicBezTo>
                        <a:pt x="184865" y="470340"/>
                        <a:pt x="182448" y="463091"/>
                        <a:pt x="182448" y="452218"/>
                      </a:cubicBezTo>
                      <a:cubicBezTo>
                        <a:pt x="182448" y="446177"/>
                        <a:pt x="182448" y="440137"/>
                        <a:pt x="182448" y="434096"/>
                      </a:cubicBezTo>
                      <a:cubicBezTo>
                        <a:pt x="186073" y="438928"/>
                        <a:pt x="190905" y="442553"/>
                        <a:pt x="195738" y="446177"/>
                      </a:cubicBezTo>
                      <a:cubicBezTo>
                        <a:pt x="200570" y="449802"/>
                        <a:pt x="207819" y="449802"/>
                        <a:pt x="215068" y="444969"/>
                      </a:cubicBezTo>
                      <a:cubicBezTo>
                        <a:pt x="222317" y="441345"/>
                        <a:pt x="219901" y="431680"/>
                        <a:pt x="219901" y="426847"/>
                      </a:cubicBezTo>
                      <a:cubicBezTo>
                        <a:pt x="219901" y="426847"/>
                        <a:pt x="219901" y="425639"/>
                        <a:pt x="219901" y="425639"/>
                      </a:cubicBezTo>
                      <a:cubicBezTo>
                        <a:pt x="221108" y="424431"/>
                        <a:pt x="222317" y="422015"/>
                        <a:pt x="222317" y="420806"/>
                      </a:cubicBezTo>
                      <a:cubicBezTo>
                        <a:pt x="229565" y="419599"/>
                        <a:pt x="238022" y="417182"/>
                        <a:pt x="245271" y="414766"/>
                      </a:cubicBezTo>
                      <a:cubicBezTo>
                        <a:pt x="251312" y="412350"/>
                        <a:pt x="258561" y="411142"/>
                        <a:pt x="264601" y="407517"/>
                      </a:cubicBezTo>
                      <a:cubicBezTo>
                        <a:pt x="267017" y="406309"/>
                        <a:pt x="268226" y="405101"/>
                        <a:pt x="269433" y="402685"/>
                      </a:cubicBezTo>
                      <a:cubicBezTo>
                        <a:pt x="303261" y="406309"/>
                        <a:pt x="337089" y="407517"/>
                        <a:pt x="370916" y="403893"/>
                      </a:cubicBezTo>
                      <a:cubicBezTo>
                        <a:pt x="369707" y="405101"/>
                        <a:pt x="369707" y="407517"/>
                        <a:pt x="368500" y="409933"/>
                      </a:cubicBezTo>
                      <a:cubicBezTo>
                        <a:pt x="368500" y="412350"/>
                        <a:pt x="367292" y="414766"/>
                        <a:pt x="368500" y="417182"/>
                      </a:cubicBezTo>
                      <a:cubicBezTo>
                        <a:pt x="369707" y="425639"/>
                        <a:pt x="364875" y="422015"/>
                        <a:pt x="362459" y="426847"/>
                      </a:cubicBezTo>
                      <a:cubicBezTo>
                        <a:pt x="358835" y="435304"/>
                        <a:pt x="364875" y="438928"/>
                        <a:pt x="368500" y="443761"/>
                      </a:cubicBezTo>
                      <a:cubicBezTo>
                        <a:pt x="373332" y="448594"/>
                        <a:pt x="375748" y="457050"/>
                        <a:pt x="379373" y="463091"/>
                      </a:cubicBezTo>
                      <a:cubicBezTo>
                        <a:pt x="384205" y="470340"/>
                        <a:pt x="390246" y="476381"/>
                        <a:pt x="397495" y="481213"/>
                      </a:cubicBezTo>
                      <a:cubicBezTo>
                        <a:pt x="413200" y="490877"/>
                        <a:pt x="436154" y="493294"/>
                        <a:pt x="456692" y="493294"/>
                      </a:cubicBezTo>
                      <a:cubicBezTo>
                        <a:pt x="468774" y="493294"/>
                        <a:pt x="480855" y="490877"/>
                        <a:pt x="492936" y="489670"/>
                      </a:cubicBezTo>
                      <a:cubicBezTo>
                        <a:pt x="505017" y="487253"/>
                        <a:pt x="518307" y="483629"/>
                        <a:pt x="531596" y="483629"/>
                      </a:cubicBezTo>
                      <a:cubicBezTo>
                        <a:pt x="531596" y="483629"/>
                        <a:pt x="531596" y="483629"/>
                        <a:pt x="531596" y="483629"/>
                      </a:cubicBezTo>
                      <a:lnTo>
                        <a:pt x="532804" y="483629"/>
                      </a:lnTo>
                      <a:cubicBezTo>
                        <a:pt x="532804" y="483629"/>
                        <a:pt x="532804" y="483629"/>
                        <a:pt x="532804" y="483629"/>
                      </a:cubicBezTo>
                      <a:cubicBezTo>
                        <a:pt x="532804" y="484837"/>
                        <a:pt x="532804" y="484837"/>
                        <a:pt x="532804" y="486045"/>
                      </a:cubicBezTo>
                      <a:cubicBezTo>
                        <a:pt x="496560" y="504167"/>
                        <a:pt x="459109" y="510208"/>
                        <a:pt x="421657" y="521081"/>
                      </a:cubicBezTo>
                      <a:cubicBezTo>
                        <a:pt x="403535" y="525913"/>
                        <a:pt x="390246" y="534370"/>
                        <a:pt x="375748" y="548868"/>
                      </a:cubicBezTo>
                      <a:cubicBezTo>
                        <a:pt x="369707" y="554909"/>
                        <a:pt x="363667" y="562157"/>
                        <a:pt x="358835" y="568198"/>
                      </a:cubicBezTo>
                      <a:cubicBezTo>
                        <a:pt x="354002" y="575446"/>
                        <a:pt x="351586" y="582695"/>
                        <a:pt x="346754" y="589944"/>
                      </a:cubicBezTo>
                      <a:cubicBezTo>
                        <a:pt x="345545" y="591152"/>
                        <a:pt x="343129" y="593568"/>
                        <a:pt x="343129" y="594776"/>
                      </a:cubicBezTo>
                      <a:cubicBezTo>
                        <a:pt x="343129" y="597193"/>
                        <a:pt x="345545" y="597193"/>
                        <a:pt x="347961" y="597193"/>
                      </a:cubicBezTo>
                      <a:cubicBezTo>
                        <a:pt x="349170" y="597193"/>
                        <a:pt x="350378" y="597193"/>
                        <a:pt x="351586" y="597193"/>
                      </a:cubicBezTo>
                      <a:cubicBezTo>
                        <a:pt x="352794" y="597193"/>
                        <a:pt x="354002" y="598401"/>
                        <a:pt x="356418" y="598401"/>
                      </a:cubicBezTo>
                      <a:cubicBezTo>
                        <a:pt x="358835" y="598401"/>
                        <a:pt x="361251" y="599608"/>
                        <a:pt x="363667" y="598401"/>
                      </a:cubicBezTo>
                      <a:cubicBezTo>
                        <a:pt x="363667" y="598401"/>
                        <a:pt x="363667" y="598401"/>
                        <a:pt x="363667" y="598401"/>
                      </a:cubicBezTo>
                      <a:cubicBezTo>
                        <a:pt x="363667" y="598401"/>
                        <a:pt x="364875" y="598401"/>
                        <a:pt x="364875" y="598401"/>
                      </a:cubicBezTo>
                      <a:cubicBezTo>
                        <a:pt x="373332" y="599608"/>
                        <a:pt x="382997" y="598401"/>
                        <a:pt x="392662" y="597193"/>
                      </a:cubicBezTo>
                      <a:cubicBezTo>
                        <a:pt x="411992" y="594776"/>
                        <a:pt x="428906" y="588736"/>
                        <a:pt x="447028" y="582695"/>
                      </a:cubicBezTo>
                      <a:cubicBezTo>
                        <a:pt x="462733" y="577862"/>
                        <a:pt x="478438" y="570614"/>
                        <a:pt x="491728" y="559741"/>
                      </a:cubicBezTo>
                      <a:cubicBezTo>
                        <a:pt x="503809" y="548868"/>
                        <a:pt x="513474" y="535578"/>
                        <a:pt x="523139" y="522289"/>
                      </a:cubicBezTo>
                      <a:cubicBezTo>
                        <a:pt x="523139" y="523497"/>
                        <a:pt x="523139" y="523497"/>
                        <a:pt x="524348" y="524705"/>
                      </a:cubicBezTo>
                      <a:cubicBezTo>
                        <a:pt x="525556" y="525913"/>
                        <a:pt x="527972" y="524705"/>
                        <a:pt x="530388" y="524705"/>
                      </a:cubicBezTo>
                      <a:cubicBezTo>
                        <a:pt x="526763" y="528330"/>
                        <a:pt x="521931" y="531954"/>
                        <a:pt x="518307" y="535578"/>
                      </a:cubicBezTo>
                      <a:cubicBezTo>
                        <a:pt x="511058" y="544035"/>
                        <a:pt x="506226" y="554909"/>
                        <a:pt x="501393" y="564573"/>
                      </a:cubicBezTo>
                      <a:cubicBezTo>
                        <a:pt x="496560" y="574238"/>
                        <a:pt x="494145" y="582695"/>
                        <a:pt x="492936" y="592360"/>
                      </a:cubicBezTo>
                      <a:cubicBezTo>
                        <a:pt x="492936" y="603233"/>
                        <a:pt x="498977" y="612898"/>
                        <a:pt x="502601" y="621355"/>
                      </a:cubicBezTo>
                      <a:cubicBezTo>
                        <a:pt x="509850" y="638269"/>
                        <a:pt x="511058" y="660015"/>
                        <a:pt x="526763" y="672096"/>
                      </a:cubicBezTo>
                      <a:cubicBezTo>
                        <a:pt x="530388" y="675721"/>
                        <a:pt x="535220" y="679345"/>
                        <a:pt x="541261" y="681761"/>
                      </a:cubicBezTo>
                      <a:cubicBezTo>
                        <a:pt x="544885" y="682969"/>
                        <a:pt x="548510" y="680553"/>
                        <a:pt x="552134" y="676929"/>
                      </a:cubicBezTo>
                      <a:cubicBezTo>
                        <a:pt x="563007" y="678136"/>
                        <a:pt x="563007" y="679345"/>
                        <a:pt x="564216" y="679345"/>
                      </a:cubicBezTo>
                      <a:lnTo>
                        <a:pt x="564216" y="679345"/>
                      </a:lnTo>
                      <a:close/>
                      <a:moveTo>
                        <a:pt x="944774" y="260126"/>
                      </a:moveTo>
                      <a:cubicBezTo>
                        <a:pt x="943566" y="262543"/>
                        <a:pt x="945982" y="263751"/>
                        <a:pt x="947191" y="261335"/>
                      </a:cubicBezTo>
                      <a:cubicBezTo>
                        <a:pt x="955647" y="249253"/>
                        <a:pt x="966520" y="237172"/>
                        <a:pt x="978602" y="227507"/>
                      </a:cubicBezTo>
                      <a:cubicBezTo>
                        <a:pt x="972561" y="234756"/>
                        <a:pt x="966520" y="242004"/>
                        <a:pt x="960480" y="250461"/>
                      </a:cubicBezTo>
                      <a:cubicBezTo>
                        <a:pt x="955647" y="257710"/>
                        <a:pt x="953231" y="264959"/>
                        <a:pt x="949606" y="272208"/>
                      </a:cubicBezTo>
                      <a:cubicBezTo>
                        <a:pt x="942358" y="291538"/>
                        <a:pt x="937525" y="314492"/>
                        <a:pt x="938734" y="333822"/>
                      </a:cubicBezTo>
                      <a:cubicBezTo>
                        <a:pt x="939941" y="342279"/>
                        <a:pt x="939941" y="351944"/>
                        <a:pt x="942358" y="360400"/>
                      </a:cubicBezTo>
                      <a:cubicBezTo>
                        <a:pt x="943566" y="362817"/>
                        <a:pt x="943566" y="365233"/>
                        <a:pt x="944774" y="367649"/>
                      </a:cubicBezTo>
                      <a:cubicBezTo>
                        <a:pt x="947191" y="377314"/>
                        <a:pt x="950815" y="386979"/>
                        <a:pt x="954439" y="395436"/>
                      </a:cubicBezTo>
                      <a:cubicBezTo>
                        <a:pt x="966520" y="429263"/>
                        <a:pt x="981018" y="461883"/>
                        <a:pt x="982226" y="499334"/>
                      </a:cubicBezTo>
                      <a:cubicBezTo>
                        <a:pt x="976185" y="481213"/>
                        <a:pt x="970145" y="463091"/>
                        <a:pt x="964104" y="444969"/>
                      </a:cubicBezTo>
                      <a:cubicBezTo>
                        <a:pt x="961688" y="438928"/>
                        <a:pt x="959272" y="431680"/>
                        <a:pt x="956855" y="425639"/>
                      </a:cubicBezTo>
                      <a:cubicBezTo>
                        <a:pt x="955647" y="423223"/>
                        <a:pt x="954439" y="418390"/>
                        <a:pt x="953231" y="417182"/>
                      </a:cubicBezTo>
                      <a:cubicBezTo>
                        <a:pt x="952023" y="415974"/>
                        <a:pt x="948398" y="415974"/>
                        <a:pt x="949606" y="418390"/>
                      </a:cubicBezTo>
                      <a:cubicBezTo>
                        <a:pt x="961688" y="452218"/>
                        <a:pt x="976185" y="484837"/>
                        <a:pt x="979809" y="521081"/>
                      </a:cubicBezTo>
                      <a:cubicBezTo>
                        <a:pt x="978602" y="517456"/>
                        <a:pt x="977394" y="515040"/>
                        <a:pt x="976185" y="511416"/>
                      </a:cubicBezTo>
                      <a:cubicBezTo>
                        <a:pt x="970145" y="495710"/>
                        <a:pt x="967728" y="480005"/>
                        <a:pt x="959272" y="465507"/>
                      </a:cubicBezTo>
                      <a:cubicBezTo>
                        <a:pt x="958063" y="463091"/>
                        <a:pt x="954439" y="465507"/>
                        <a:pt x="954439" y="467924"/>
                      </a:cubicBezTo>
                      <a:cubicBezTo>
                        <a:pt x="959272" y="481213"/>
                        <a:pt x="964104" y="494502"/>
                        <a:pt x="968937" y="508999"/>
                      </a:cubicBezTo>
                      <a:cubicBezTo>
                        <a:pt x="970145" y="511416"/>
                        <a:pt x="970145" y="512624"/>
                        <a:pt x="971353" y="513832"/>
                      </a:cubicBezTo>
                      <a:cubicBezTo>
                        <a:pt x="956855" y="484837"/>
                        <a:pt x="939941" y="457050"/>
                        <a:pt x="927860" y="425639"/>
                      </a:cubicBezTo>
                      <a:cubicBezTo>
                        <a:pt x="912155" y="380939"/>
                        <a:pt x="919403" y="337446"/>
                        <a:pt x="936317" y="287913"/>
                      </a:cubicBezTo>
                      <a:cubicBezTo>
                        <a:pt x="937525" y="285497"/>
                        <a:pt x="933901" y="284289"/>
                        <a:pt x="932693" y="286705"/>
                      </a:cubicBezTo>
                      <a:cubicBezTo>
                        <a:pt x="913363" y="331405"/>
                        <a:pt x="907322" y="377314"/>
                        <a:pt x="919403" y="417182"/>
                      </a:cubicBezTo>
                      <a:cubicBezTo>
                        <a:pt x="923028" y="429263"/>
                        <a:pt x="926652" y="440137"/>
                        <a:pt x="931484" y="451010"/>
                      </a:cubicBezTo>
                      <a:cubicBezTo>
                        <a:pt x="925444" y="436512"/>
                        <a:pt x="916988" y="420806"/>
                        <a:pt x="913363" y="405101"/>
                      </a:cubicBezTo>
                      <a:cubicBezTo>
                        <a:pt x="910947" y="395436"/>
                        <a:pt x="909738" y="385771"/>
                        <a:pt x="908531" y="376106"/>
                      </a:cubicBezTo>
                      <a:cubicBezTo>
                        <a:pt x="907322" y="366441"/>
                        <a:pt x="906114" y="356776"/>
                        <a:pt x="908531" y="347111"/>
                      </a:cubicBezTo>
                      <a:cubicBezTo>
                        <a:pt x="908531" y="344695"/>
                        <a:pt x="909738" y="341071"/>
                        <a:pt x="909738" y="338654"/>
                      </a:cubicBezTo>
                      <a:cubicBezTo>
                        <a:pt x="909738" y="338654"/>
                        <a:pt x="909738" y="337446"/>
                        <a:pt x="909738" y="337446"/>
                      </a:cubicBezTo>
                      <a:cubicBezTo>
                        <a:pt x="908531" y="336238"/>
                        <a:pt x="907322" y="337446"/>
                        <a:pt x="906114" y="338654"/>
                      </a:cubicBezTo>
                      <a:cubicBezTo>
                        <a:pt x="903698" y="343487"/>
                        <a:pt x="902490" y="348319"/>
                        <a:pt x="902490" y="353152"/>
                      </a:cubicBezTo>
                      <a:cubicBezTo>
                        <a:pt x="900074" y="377314"/>
                        <a:pt x="906114" y="400269"/>
                        <a:pt x="914571" y="422015"/>
                      </a:cubicBezTo>
                      <a:cubicBezTo>
                        <a:pt x="927860" y="458258"/>
                        <a:pt x="948398" y="489670"/>
                        <a:pt x="967728" y="521081"/>
                      </a:cubicBezTo>
                      <a:cubicBezTo>
                        <a:pt x="936317" y="482421"/>
                        <a:pt x="910947" y="437720"/>
                        <a:pt x="901281" y="385771"/>
                      </a:cubicBezTo>
                      <a:cubicBezTo>
                        <a:pt x="894033" y="349527"/>
                        <a:pt x="902490" y="310868"/>
                        <a:pt x="929069" y="274624"/>
                      </a:cubicBezTo>
                      <a:cubicBezTo>
                        <a:pt x="930277" y="272208"/>
                        <a:pt x="931484" y="270999"/>
                        <a:pt x="933901" y="268583"/>
                      </a:cubicBezTo>
                      <a:cubicBezTo>
                        <a:pt x="932693" y="270999"/>
                        <a:pt x="930277" y="274624"/>
                        <a:pt x="929069" y="277040"/>
                      </a:cubicBezTo>
                      <a:cubicBezTo>
                        <a:pt x="927860" y="278248"/>
                        <a:pt x="931484" y="279456"/>
                        <a:pt x="931484" y="278248"/>
                      </a:cubicBezTo>
                      <a:cubicBezTo>
                        <a:pt x="937525" y="267375"/>
                        <a:pt x="943566" y="256502"/>
                        <a:pt x="952023" y="246837"/>
                      </a:cubicBezTo>
                      <a:cubicBezTo>
                        <a:pt x="954439" y="244421"/>
                        <a:pt x="956855" y="242004"/>
                        <a:pt x="958063" y="240796"/>
                      </a:cubicBezTo>
                      <a:cubicBezTo>
                        <a:pt x="960480" y="238380"/>
                        <a:pt x="964104" y="234756"/>
                        <a:pt x="966520" y="232340"/>
                      </a:cubicBezTo>
                      <a:cubicBezTo>
                        <a:pt x="968937" y="231131"/>
                        <a:pt x="970145" y="228715"/>
                        <a:pt x="972561" y="227507"/>
                      </a:cubicBezTo>
                      <a:cubicBezTo>
                        <a:pt x="970145" y="229923"/>
                        <a:pt x="966520" y="232340"/>
                        <a:pt x="964104" y="235964"/>
                      </a:cubicBezTo>
                      <a:cubicBezTo>
                        <a:pt x="956855" y="243213"/>
                        <a:pt x="949606" y="251669"/>
                        <a:pt x="944774" y="260126"/>
                      </a:cubicBezTo>
                      <a:lnTo>
                        <a:pt x="944774" y="260126"/>
                      </a:lnTo>
                      <a:close/>
                      <a:moveTo>
                        <a:pt x="363667" y="593568"/>
                      </a:moveTo>
                      <a:cubicBezTo>
                        <a:pt x="372124" y="593568"/>
                        <a:pt x="380581" y="589944"/>
                        <a:pt x="387829" y="587527"/>
                      </a:cubicBezTo>
                      <a:cubicBezTo>
                        <a:pt x="407160" y="580279"/>
                        <a:pt x="426489" y="575446"/>
                        <a:pt x="444611" y="568198"/>
                      </a:cubicBezTo>
                      <a:cubicBezTo>
                        <a:pt x="463942" y="560949"/>
                        <a:pt x="480855" y="550076"/>
                        <a:pt x="497769" y="536787"/>
                      </a:cubicBezTo>
                      <a:cubicBezTo>
                        <a:pt x="503809" y="531954"/>
                        <a:pt x="509850" y="528330"/>
                        <a:pt x="514682" y="523497"/>
                      </a:cubicBezTo>
                      <a:cubicBezTo>
                        <a:pt x="507434" y="531954"/>
                        <a:pt x="497769" y="540411"/>
                        <a:pt x="488104" y="546452"/>
                      </a:cubicBezTo>
                      <a:cubicBezTo>
                        <a:pt x="486895" y="546452"/>
                        <a:pt x="488104" y="547659"/>
                        <a:pt x="488104" y="547659"/>
                      </a:cubicBezTo>
                      <a:cubicBezTo>
                        <a:pt x="496560" y="544035"/>
                        <a:pt x="503809" y="537995"/>
                        <a:pt x="511058" y="531954"/>
                      </a:cubicBezTo>
                      <a:cubicBezTo>
                        <a:pt x="518307" y="524705"/>
                        <a:pt x="524348" y="515040"/>
                        <a:pt x="534013" y="508999"/>
                      </a:cubicBezTo>
                      <a:cubicBezTo>
                        <a:pt x="534013" y="508999"/>
                        <a:pt x="534013" y="510208"/>
                        <a:pt x="534013" y="510208"/>
                      </a:cubicBezTo>
                      <a:cubicBezTo>
                        <a:pt x="534013" y="510208"/>
                        <a:pt x="532804" y="510208"/>
                        <a:pt x="531596" y="511416"/>
                      </a:cubicBezTo>
                      <a:cubicBezTo>
                        <a:pt x="526763" y="516248"/>
                        <a:pt x="523139" y="522289"/>
                        <a:pt x="519515" y="527121"/>
                      </a:cubicBezTo>
                      <a:cubicBezTo>
                        <a:pt x="518307" y="528330"/>
                        <a:pt x="519515" y="528330"/>
                        <a:pt x="520723" y="528330"/>
                      </a:cubicBezTo>
                      <a:cubicBezTo>
                        <a:pt x="526763" y="525913"/>
                        <a:pt x="530388" y="518665"/>
                        <a:pt x="535220" y="513832"/>
                      </a:cubicBezTo>
                      <a:cubicBezTo>
                        <a:pt x="535220" y="513832"/>
                        <a:pt x="535220" y="515040"/>
                        <a:pt x="536429" y="515040"/>
                      </a:cubicBezTo>
                      <a:cubicBezTo>
                        <a:pt x="536429" y="515040"/>
                        <a:pt x="536429" y="515040"/>
                        <a:pt x="536429" y="516248"/>
                      </a:cubicBezTo>
                      <a:cubicBezTo>
                        <a:pt x="535220" y="517456"/>
                        <a:pt x="534013" y="518665"/>
                        <a:pt x="534013" y="519873"/>
                      </a:cubicBezTo>
                      <a:cubicBezTo>
                        <a:pt x="534013" y="519873"/>
                        <a:pt x="534013" y="519873"/>
                        <a:pt x="534013" y="519873"/>
                      </a:cubicBezTo>
                      <a:cubicBezTo>
                        <a:pt x="525556" y="531954"/>
                        <a:pt x="518307" y="542827"/>
                        <a:pt x="508642" y="553700"/>
                      </a:cubicBezTo>
                      <a:cubicBezTo>
                        <a:pt x="495352" y="568198"/>
                        <a:pt x="478438" y="575446"/>
                        <a:pt x="462733" y="580279"/>
                      </a:cubicBezTo>
                      <a:cubicBezTo>
                        <a:pt x="447028" y="586319"/>
                        <a:pt x="431322" y="592360"/>
                        <a:pt x="415617" y="594776"/>
                      </a:cubicBezTo>
                      <a:cubicBezTo>
                        <a:pt x="407160" y="595984"/>
                        <a:pt x="397495" y="595984"/>
                        <a:pt x="389038" y="597193"/>
                      </a:cubicBezTo>
                      <a:cubicBezTo>
                        <a:pt x="382997" y="597193"/>
                        <a:pt x="376957" y="597193"/>
                        <a:pt x="370916" y="595984"/>
                      </a:cubicBezTo>
                      <a:cubicBezTo>
                        <a:pt x="367292" y="594776"/>
                        <a:pt x="366083" y="594776"/>
                        <a:pt x="363667" y="593568"/>
                      </a:cubicBezTo>
                      <a:lnTo>
                        <a:pt x="363667" y="593568"/>
                      </a:lnTo>
                      <a:close/>
                      <a:moveTo>
                        <a:pt x="546094" y="519873"/>
                      </a:moveTo>
                      <a:cubicBezTo>
                        <a:pt x="543677" y="521081"/>
                        <a:pt x="540053" y="523497"/>
                        <a:pt x="537637" y="522289"/>
                      </a:cubicBezTo>
                      <a:cubicBezTo>
                        <a:pt x="536429" y="522289"/>
                        <a:pt x="537637" y="519873"/>
                        <a:pt x="538845" y="518665"/>
                      </a:cubicBezTo>
                      <a:cubicBezTo>
                        <a:pt x="540053" y="516248"/>
                        <a:pt x="541261" y="515040"/>
                        <a:pt x="543677" y="512624"/>
                      </a:cubicBezTo>
                      <a:cubicBezTo>
                        <a:pt x="544885" y="511416"/>
                        <a:pt x="547302" y="510208"/>
                        <a:pt x="547302" y="510208"/>
                      </a:cubicBezTo>
                      <a:cubicBezTo>
                        <a:pt x="548510" y="510208"/>
                        <a:pt x="548510" y="510208"/>
                        <a:pt x="548510" y="510208"/>
                      </a:cubicBezTo>
                      <a:cubicBezTo>
                        <a:pt x="550926" y="511416"/>
                        <a:pt x="552134" y="512624"/>
                        <a:pt x="550926" y="516248"/>
                      </a:cubicBezTo>
                      <a:cubicBezTo>
                        <a:pt x="549718" y="517456"/>
                        <a:pt x="548510" y="518665"/>
                        <a:pt x="547302" y="519873"/>
                      </a:cubicBezTo>
                      <a:cubicBezTo>
                        <a:pt x="547302" y="519873"/>
                        <a:pt x="546094" y="519873"/>
                        <a:pt x="546094" y="519873"/>
                      </a:cubicBezTo>
                      <a:lnTo>
                        <a:pt x="546094" y="519873"/>
                      </a:lnTo>
                      <a:close/>
                      <a:moveTo>
                        <a:pt x="558175" y="518665"/>
                      </a:moveTo>
                      <a:cubicBezTo>
                        <a:pt x="556966" y="518665"/>
                        <a:pt x="554551" y="519873"/>
                        <a:pt x="553342" y="519873"/>
                      </a:cubicBezTo>
                      <a:cubicBezTo>
                        <a:pt x="554551" y="518665"/>
                        <a:pt x="555759" y="516248"/>
                        <a:pt x="555759" y="515040"/>
                      </a:cubicBezTo>
                      <a:cubicBezTo>
                        <a:pt x="555759" y="515040"/>
                        <a:pt x="555759" y="515040"/>
                        <a:pt x="555759" y="513832"/>
                      </a:cubicBezTo>
                      <a:cubicBezTo>
                        <a:pt x="558175" y="515040"/>
                        <a:pt x="561799" y="515040"/>
                        <a:pt x="564216" y="513832"/>
                      </a:cubicBezTo>
                      <a:cubicBezTo>
                        <a:pt x="563007" y="516248"/>
                        <a:pt x="559383" y="517456"/>
                        <a:pt x="558175" y="518665"/>
                      </a:cubicBezTo>
                      <a:lnTo>
                        <a:pt x="558175" y="518665"/>
                      </a:lnTo>
                      <a:close/>
                      <a:moveTo>
                        <a:pt x="553342" y="505375"/>
                      </a:moveTo>
                      <a:cubicBezTo>
                        <a:pt x="552134" y="506584"/>
                        <a:pt x="553342" y="508999"/>
                        <a:pt x="555759" y="507791"/>
                      </a:cubicBezTo>
                      <a:cubicBezTo>
                        <a:pt x="559383" y="505375"/>
                        <a:pt x="561799" y="504167"/>
                        <a:pt x="565423" y="504167"/>
                      </a:cubicBezTo>
                      <a:cubicBezTo>
                        <a:pt x="566632" y="504167"/>
                        <a:pt x="567840" y="504167"/>
                        <a:pt x="569048" y="505375"/>
                      </a:cubicBezTo>
                      <a:cubicBezTo>
                        <a:pt x="570256" y="505375"/>
                        <a:pt x="569048" y="507791"/>
                        <a:pt x="567840" y="508999"/>
                      </a:cubicBezTo>
                      <a:cubicBezTo>
                        <a:pt x="567840" y="510208"/>
                        <a:pt x="567840" y="510208"/>
                        <a:pt x="569048" y="510208"/>
                      </a:cubicBezTo>
                      <a:cubicBezTo>
                        <a:pt x="569048" y="510208"/>
                        <a:pt x="569048" y="510208"/>
                        <a:pt x="569048" y="510208"/>
                      </a:cubicBezTo>
                      <a:cubicBezTo>
                        <a:pt x="567840" y="512624"/>
                        <a:pt x="563007" y="512624"/>
                        <a:pt x="560591" y="512624"/>
                      </a:cubicBezTo>
                      <a:cubicBezTo>
                        <a:pt x="558175" y="512624"/>
                        <a:pt x="554551" y="511416"/>
                        <a:pt x="553342" y="508999"/>
                      </a:cubicBezTo>
                      <a:cubicBezTo>
                        <a:pt x="553342" y="507791"/>
                        <a:pt x="552134" y="507791"/>
                        <a:pt x="550926" y="508999"/>
                      </a:cubicBezTo>
                      <a:cubicBezTo>
                        <a:pt x="549718" y="508999"/>
                        <a:pt x="549718" y="508999"/>
                        <a:pt x="548510" y="508999"/>
                      </a:cubicBezTo>
                      <a:cubicBezTo>
                        <a:pt x="548510" y="508999"/>
                        <a:pt x="548510" y="508999"/>
                        <a:pt x="547302" y="508999"/>
                      </a:cubicBezTo>
                      <a:cubicBezTo>
                        <a:pt x="543677" y="508999"/>
                        <a:pt x="540053" y="511416"/>
                        <a:pt x="537637" y="513832"/>
                      </a:cubicBezTo>
                      <a:cubicBezTo>
                        <a:pt x="535220" y="512624"/>
                        <a:pt x="538845" y="506584"/>
                        <a:pt x="541261" y="504167"/>
                      </a:cubicBezTo>
                      <a:cubicBezTo>
                        <a:pt x="542470" y="502959"/>
                        <a:pt x="542470" y="502959"/>
                        <a:pt x="543677" y="501751"/>
                      </a:cubicBezTo>
                      <a:cubicBezTo>
                        <a:pt x="544885" y="501751"/>
                        <a:pt x="544885" y="501751"/>
                        <a:pt x="544885" y="501751"/>
                      </a:cubicBezTo>
                      <a:cubicBezTo>
                        <a:pt x="546094" y="501751"/>
                        <a:pt x="546094" y="506584"/>
                        <a:pt x="547302" y="507791"/>
                      </a:cubicBezTo>
                      <a:cubicBezTo>
                        <a:pt x="547302" y="507791"/>
                        <a:pt x="548510" y="507791"/>
                        <a:pt x="549718" y="507791"/>
                      </a:cubicBezTo>
                      <a:cubicBezTo>
                        <a:pt x="550926" y="506584"/>
                        <a:pt x="550926" y="505375"/>
                        <a:pt x="550926" y="504167"/>
                      </a:cubicBezTo>
                      <a:cubicBezTo>
                        <a:pt x="552134" y="502959"/>
                        <a:pt x="552134" y="500543"/>
                        <a:pt x="553342" y="499334"/>
                      </a:cubicBezTo>
                      <a:cubicBezTo>
                        <a:pt x="554551" y="498127"/>
                        <a:pt x="558175" y="494502"/>
                        <a:pt x="559383" y="495710"/>
                      </a:cubicBezTo>
                      <a:cubicBezTo>
                        <a:pt x="559383" y="495710"/>
                        <a:pt x="559383" y="498127"/>
                        <a:pt x="559383" y="498127"/>
                      </a:cubicBezTo>
                      <a:cubicBezTo>
                        <a:pt x="559383" y="499334"/>
                        <a:pt x="558175" y="501751"/>
                        <a:pt x="559383" y="502959"/>
                      </a:cubicBezTo>
                      <a:cubicBezTo>
                        <a:pt x="559383" y="502959"/>
                        <a:pt x="559383" y="502959"/>
                        <a:pt x="559383" y="502959"/>
                      </a:cubicBezTo>
                      <a:cubicBezTo>
                        <a:pt x="556966" y="501751"/>
                        <a:pt x="554551" y="502959"/>
                        <a:pt x="553342" y="505375"/>
                      </a:cubicBezTo>
                      <a:lnTo>
                        <a:pt x="553342" y="505375"/>
                      </a:lnTo>
                      <a:close/>
                      <a:moveTo>
                        <a:pt x="364875" y="591152"/>
                      </a:moveTo>
                      <a:cubicBezTo>
                        <a:pt x="367292" y="589944"/>
                        <a:pt x="368500" y="588736"/>
                        <a:pt x="370916" y="587527"/>
                      </a:cubicBezTo>
                      <a:cubicBezTo>
                        <a:pt x="370916" y="587527"/>
                        <a:pt x="370916" y="587527"/>
                        <a:pt x="370916" y="587527"/>
                      </a:cubicBezTo>
                      <a:cubicBezTo>
                        <a:pt x="373332" y="587527"/>
                        <a:pt x="375748" y="587527"/>
                        <a:pt x="378164" y="587527"/>
                      </a:cubicBezTo>
                      <a:cubicBezTo>
                        <a:pt x="374540" y="588736"/>
                        <a:pt x="369707" y="589944"/>
                        <a:pt x="364875" y="591152"/>
                      </a:cubicBezTo>
                      <a:lnTo>
                        <a:pt x="364875" y="591152"/>
                      </a:lnTo>
                      <a:close/>
                      <a:moveTo>
                        <a:pt x="453068" y="517456"/>
                      </a:moveTo>
                      <a:cubicBezTo>
                        <a:pt x="473606" y="512624"/>
                        <a:pt x="494145" y="507791"/>
                        <a:pt x="513474" y="500543"/>
                      </a:cubicBezTo>
                      <a:cubicBezTo>
                        <a:pt x="502601" y="505375"/>
                        <a:pt x="490520" y="510208"/>
                        <a:pt x="479647" y="513832"/>
                      </a:cubicBezTo>
                      <a:cubicBezTo>
                        <a:pt x="468774" y="517456"/>
                        <a:pt x="459109" y="522289"/>
                        <a:pt x="448235" y="525913"/>
                      </a:cubicBezTo>
                      <a:cubicBezTo>
                        <a:pt x="440987" y="528330"/>
                        <a:pt x="433739" y="530746"/>
                        <a:pt x="427698" y="535578"/>
                      </a:cubicBezTo>
                      <a:cubicBezTo>
                        <a:pt x="424073" y="539202"/>
                        <a:pt x="421657" y="544035"/>
                        <a:pt x="420449" y="547659"/>
                      </a:cubicBezTo>
                      <a:cubicBezTo>
                        <a:pt x="416824" y="557324"/>
                        <a:pt x="414408" y="563365"/>
                        <a:pt x="403535" y="568198"/>
                      </a:cubicBezTo>
                      <a:cubicBezTo>
                        <a:pt x="397495" y="570614"/>
                        <a:pt x="390246" y="571822"/>
                        <a:pt x="384205" y="574238"/>
                      </a:cubicBezTo>
                      <a:cubicBezTo>
                        <a:pt x="376957" y="576655"/>
                        <a:pt x="370916" y="581487"/>
                        <a:pt x="363667" y="586319"/>
                      </a:cubicBezTo>
                      <a:cubicBezTo>
                        <a:pt x="362459" y="586319"/>
                        <a:pt x="361251" y="586319"/>
                        <a:pt x="361251" y="587527"/>
                      </a:cubicBezTo>
                      <a:cubicBezTo>
                        <a:pt x="363667" y="582695"/>
                        <a:pt x="366083" y="577862"/>
                        <a:pt x="369707" y="571822"/>
                      </a:cubicBezTo>
                      <a:cubicBezTo>
                        <a:pt x="370916" y="569405"/>
                        <a:pt x="372124" y="568198"/>
                        <a:pt x="373332" y="566990"/>
                      </a:cubicBezTo>
                      <a:cubicBezTo>
                        <a:pt x="373332" y="568198"/>
                        <a:pt x="373332" y="569405"/>
                        <a:pt x="374540" y="570614"/>
                      </a:cubicBezTo>
                      <a:cubicBezTo>
                        <a:pt x="374540" y="571822"/>
                        <a:pt x="376957" y="570614"/>
                        <a:pt x="376957" y="569405"/>
                      </a:cubicBezTo>
                      <a:cubicBezTo>
                        <a:pt x="376957" y="568198"/>
                        <a:pt x="376957" y="566990"/>
                        <a:pt x="378164" y="564573"/>
                      </a:cubicBezTo>
                      <a:cubicBezTo>
                        <a:pt x="378164" y="563365"/>
                        <a:pt x="378164" y="563365"/>
                        <a:pt x="376957" y="563365"/>
                      </a:cubicBezTo>
                      <a:cubicBezTo>
                        <a:pt x="378164" y="562157"/>
                        <a:pt x="379373" y="560949"/>
                        <a:pt x="380581" y="559741"/>
                      </a:cubicBezTo>
                      <a:cubicBezTo>
                        <a:pt x="380581" y="562157"/>
                        <a:pt x="380581" y="563365"/>
                        <a:pt x="382997" y="564573"/>
                      </a:cubicBezTo>
                      <a:cubicBezTo>
                        <a:pt x="384205" y="565781"/>
                        <a:pt x="385414" y="564573"/>
                        <a:pt x="385414" y="563365"/>
                      </a:cubicBezTo>
                      <a:cubicBezTo>
                        <a:pt x="385414" y="560949"/>
                        <a:pt x="385414" y="559741"/>
                        <a:pt x="385414" y="557324"/>
                      </a:cubicBezTo>
                      <a:cubicBezTo>
                        <a:pt x="385414" y="557324"/>
                        <a:pt x="385414" y="556116"/>
                        <a:pt x="385414" y="556116"/>
                      </a:cubicBezTo>
                      <a:cubicBezTo>
                        <a:pt x="386621" y="554909"/>
                        <a:pt x="387829" y="553700"/>
                        <a:pt x="387829" y="552492"/>
                      </a:cubicBezTo>
                      <a:cubicBezTo>
                        <a:pt x="387829" y="553700"/>
                        <a:pt x="387829" y="556116"/>
                        <a:pt x="387829" y="557324"/>
                      </a:cubicBezTo>
                      <a:cubicBezTo>
                        <a:pt x="387829" y="558533"/>
                        <a:pt x="390246" y="558533"/>
                        <a:pt x="390246" y="557324"/>
                      </a:cubicBezTo>
                      <a:cubicBezTo>
                        <a:pt x="391454" y="556116"/>
                        <a:pt x="391454" y="554909"/>
                        <a:pt x="391454" y="553700"/>
                      </a:cubicBezTo>
                      <a:cubicBezTo>
                        <a:pt x="391454" y="551284"/>
                        <a:pt x="392662" y="550076"/>
                        <a:pt x="392662" y="548868"/>
                      </a:cubicBezTo>
                      <a:cubicBezTo>
                        <a:pt x="392662" y="548868"/>
                        <a:pt x="392662" y="548868"/>
                        <a:pt x="392662" y="548868"/>
                      </a:cubicBezTo>
                      <a:cubicBezTo>
                        <a:pt x="393870" y="547659"/>
                        <a:pt x="395078" y="546452"/>
                        <a:pt x="395078" y="546452"/>
                      </a:cubicBezTo>
                      <a:cubicBezTo>
                        <a:pt x="395078" y="548868"/>
                        <a:pt x="395078" y="550076"/>
                        <a:pt x="395078" y="552492"/>
                      </a:cubicBezTo>
                      <a:cubicBezTo>
                        <a:pt x="395078" y="553700"/>
                        <a:pt x="396286" y="552492"/>
                        <a:pt x="397495" y="552492"/>
                      </a:cubicBezTo>
                      <a:cubicBezTo>
                        <a:pt x="398703" y="551284"/>
                        <a:pt x="398703" y="548868"/>
                        <a:pt x="398703" y="547659"/>
                      </a:cubicBezTo>
                      <a:cubicBezTo>
                        <a:pt x="398703" y="546452"/>
                        <a:pt x="398703" y="545243"/>
                        <a:pt x="399910" y="545243"/>
                      </a:cubicBezTo>
                      <a:cubicBezTo>
                        <a:pt x="399910" y="544035"/>
                        <a:pt x="401119" y="544035"/>
                        <a:pt x="402327" y="542827"/>
                      </a:cubicBezTo>
                      <a:cubicBezTo>
                        <a:pt x="402327" y="542827"/>
                        <a:pt x="402327" y="542827"/>
                        <a:pt x="402327" y="542827"/>
                      </a:cubicBezTo>
                      <a:cubicBezTo>
                        <a:pt x="403535" y="541619"/>
                        <a:pt x="405951" y="540411"/>
                        <a:pt x="407160" y="539202"/>
                      </a:cubicBezTo>
                      <a:cubicBezTo>
                        <a:pt x="407160" y="539202"/>
                        <a:pt x="408367" y="537995"/>
                        <a:pt x="408367" y="537995"/>
                      </a:cubicBezTo>
                      <a:cubicBezTo>
                        <a:pt x="407160" y="539202"/>
                        <a:pt x="405951" y="541619"/>
                        <a:pt x="404743" y="542827"/>
                      </a:cubicBezTo>
                      <a:cubicBezTo>
                        <a:pt x="403535" y="545243"/>
                        <a:pt x="399910" y="551284"/>
                        <a:pt x="401119" y="553700"/>
                      </a:cubicBezTo>
                      <a:cubicBezTo>
                        <a:pt x="401119" y="553700"/>
                        <a:pt x="402327" y="553700"/>
                        <a:pt x="402327" y="553700"/>
                      </a:cubicBezTo>
                      <a:cubicBezTo>
                        <a:pt x="404743" y="550076"/>
                        <a:pt x="405951" y="546452"/>
                        <a:pt x="408367" y="541619"/>
                      </a:cubicBezTo>
                      <a:cubicBezTo>
                        <a:pt x="409576" y="539202"/>
                        <a:pt x="410784" y="537995"/>
                        <a:pt x="413200" y="536787"/>
                      </a:cubicBezTo>
                      <a:cubicBezTo>
                        <a:pt x="413200" y="536787"/>
                        <a:pt x="411992" y="537995"/>
                        <a:pt x="411992" y="537995"/>
                      </a:cubicBezTo>
                      <a:cubicBezTo>
                        <a:pt x="411992" y="539202"/>
                        <a:pt x="410784" y="540411"/>
                        <a:pt x="410784" y="541619"/>
                      </a:cubicBezTo>
                      <a:cubicBezTo>
                        <a:pt x="410784" y="544035"/>
                        <a:pt x="409576" y="545243"/>
                        <a:pt x="409576" y="546452"/>
                      </a:cubicBezTo>
                      <a:cubicBezTo>
                        <a:pt x="409576" y="547659"/>
                        <a:pt x="410784" y="547659"/>
                        <a:pt x="411992" y="546452"/>
                      </a:cubicBezTo>
                      <a:cubicBezTo>
                        <a:pt x="411992" y="545243"/>
                        <a:pt x="413200" y="545243"/>
                        <a:pt x="413200" y="544035"/>
                      </a:cubicBezTo>
                      <a:cubicBezTo>
                        <a:pt x="413200" y="541619"/>
                        <a:pt x="414408" y="540411"/>
                        <a:pt x="415617" y="537995"/>
                      </a:cubicBezTo>
                      <a:cubicBezTo>
                        <a:pt x="418032" y="535578"/>
                        <a:pt x="420449" y="533162"/>
                        <a:pt x="422865" y="530746"/>
                      </a:cubicBezTo>
                      <a:cubicBezTo>
                        <a:pt x="422865" y="530746"/>
                        <a:pt x="422865" y="530746"/>
                        <a:pt x="422865" y="530746"/>
                      </a:cubicBezTo>
                      <a:cubicBezTo>
                        <a:pt x="422865" y="531954"/>
                        <a:pt x="421657" y="531954"/>
                        <a:pt x="421657" y="533162"/>
                      </a:cubicBezTo>
                      <a:cubicBezTo>
                        <a:pt x="420449" y="535578"/>
                        <a:pt x="418032" y="537995"/>
                        <a:pt x="419241" y="540411"/>
                      </a:cubicBezTo>
                      <a:cubicBezTo>
                        <a:pt x="419241" y="540411"/>
                        <a:pt x="420449" y="540411"/>
                        <a:pt x="420449" y="540411"/>
                      </a:cubicBezTo>
                      <a:cubicBezTo>
                        <a:pt x="421657" y="537995"/>
                        <a:pt x="422865" y="535578"/>
                        <a:pt x="425282" y="533162"/>
                      </a:cubicBezTo>
                      <a:cubicBezTo>
                        <a:pt x="427698" y="530746"/>
                        <a:pt x="430114" y="529538"/>
                        <a:pt x="431322" y="525913"/>
                      </a:cubicBezTo>
                      <a:cubicBezTo>
                        <a:pt x="433739" y="524705"/>
                        <a:pt x="436154" y="524705"/>
                        <a:pt x="437363" y="523497"/>
                      </a:cubicBezTo>
                      <a:cubicBezTo>
                        <a:pt x="437363" y="523497"/>
                        <a:pt x="437363" y="523497"/>
                        <a:pt x="437363" y="523497"/>
                      </a:cubicBezTo>
                      <a:cubicBezTo>
                        <a:pt x="436154" y="524705"/>
                        <a:pt x="433739" y="527121"/>
                        <a:pt x="432530" y="528330"/>
                      </a:cubicBezTo>
                      <a:cubicBezTo>
                        <a:pt x="432530" y="528330"/>
                        <a:pt x="432530" y="529538"/>
                        <a:pt x="432530" y="529538"/>
                      </a:cubicBezTo>
                      <a:cubicBezTo>
                        <a:pt x="434946" y="529538"/>
                        <a:pt x="436154" y="528330"/>
                        <a:pt x="438571" y="527121"/>
                      </a:cubicBezTo>
                      <a:cubicBezTo>
                        <a:pt x="439779" y="525913"/>
                        <a:pt x="440987" y="524705"/>
                        <a:pt x="440987" y="524705"/>
                      </a:cubicBezTo>
                      <a:cubicBezTo>
                        <a:pt x="442195" y="523497"/>
                        <a:pt x="443403" y="523497"/>
                        <a:pt x="444611" y="522289"/>
                      </a:cubicBezTo>
                      <a:cubicBezTo>
                        <a:pt x="445820" y="522289"/>
                        <a:pt x="447028" y="522289"/>
                        <a:pt x="448235" y="521081"/>
                      </a:cubicBezTo>
                      <a:cubicBezTo>
                        <a:pt x="447028" y="522289"/>
                        <a:pt x="445820" y="523497"/>
                        <a:pt x="444611" y="524705"/>
                      </a:cubicBezTo>
                      <a:cubicBezTo>
                        <a:pt x="444611" y="525913"/>
                        <a:pt x="444611" y="525913"/>
                        <a:pt x="445820" y="525913"/>
                      </a:cubicBezTo>
                      <a:cubicBezTo>
                        <a:pt x="448235" y="522289"/>
                        <a:pt x="453068" y="519873"/>
                        <a:pt x="453068" y="517456"/>
                      </a:cubicBezTo>
                      <a:lnTo>
                        <a:pt x="453068" y="517456"/>
                      </a:lnTo>
                      <a:close/>
                      <a:moveTo>
                        <a:pt x="542470" y="489670"/>
                      </a:moveTo>
                      <a:cubicBezTo>
                        <a:pt x="542470" y="489670"/>
                        <a:pt x="542470" y="488462"/>
                        <a:pt x="542470" y="489670"/>
                      </a:cubicBezTo>
                      <a:cubicBezTo>
                        <a:pt x="542470" y="489670"/>
                        <a:pt x="542470" y="489670"/>
                        <a:pt x="542470" y="489670"/>
                      </a:cubicBezTo>
                      <a:cubicBezTo>
                        <a:pt x="542470" y="489670"/>
                        <a:pt x="541261" y="489670"/>
                        <a:pt x="542470" y="489670"/>
                      </a:cubicBezTo>
                      <a:cubicBezTo>
                        <a:pt x="537637" y="495710"/>
                        <a:pt x="531596" y="498127"/>
                        <a:pt x="526763" y="502959"/>
                      </a:cubicBezTo>
                      <a:cubicBezTo>
                        <a:pt x="520723" y="506584"/>
                        <a:pt x="517099" y="512624"/>
                        <a:pt x="511058" y="517456"/>
                      </a:cubicBezTo>
                      <a:cubicBezTo>
                        <a:pt x="498977" y="528330"/>
                        <a:pt x="483271" y="533162"/>
                        <a:pt x="469982" y="541619"/>
                      </a:cubicBezTo>
                      <a:cubicBezTo>
                        <a:pt x="468774" y="542827"/>
                        <a:pt x="469982" y="544035"/>
                        <a:pt x="471190" y="544035"/>
                      </a:cubicBezTo>
                      <a:cubicBezTo>
                        <a:pt x="484479" y="537995"/>
                        <a:pt x="500185" y="530746"/>
                        <a:pt x="512266" y="522289"/>
                      </a:cubicBezTo>
                      <a:cubicBezTo>
                        <a:pt x="518307" y="517456"/>
                        <a:pt x="523139" y="512624"/>
                        <a:pt x="527972" y="507791"/>
                      </a:cubicBezTo>
                      <a:cubicBezTo>
                        <a:pt x="530388" y="505375"/>
                        <a:pt x="534013" y="502959"/>
                        <a:pt x="536429" y="500543"/>
                      </a:cubicBezTo>
                      <a:cubicBezTo>
                        <a:pt x="527972" y="508999"/>
                        <a:pt x="519515" y="518665"/>
                        <a:pt x="509850" y="525913"/>
                      </a:cubicBezTo>
                      <a:cubicBezTo>
                        <a:pt x="496560" y="535578"/>
                        <a:pt x="483271" y="546452"/>
                        <a:pt x="467566" y="554909"/>
                      </a:cubicBezTo>
                      <a:cubicBezTo>
                        <a:pt x="453068" y="563365"/>
                        <a:pt x="437363" y="569405"/>
                        <a:pt x="422865" y="574238"/>
                      </a:cubicBezTo>
                      <a:cubicBezTo>
                        <a:pt x="415617" y="576655"/>
                        <a:pt x="409576" y="579071"/>
                        <a:pt x="402327" y="580279"/>
                      </a:cubicBezTo>
                      <a:cubicBezTo>
                        <a:pt x="397495" y="581487"/>
                        <a:pt x="392662" y="583903"/>
                        <a:pt x="387829" y="585112"/>
                      </a:cubicBezTo>
                      <a:cubicBezTo>
                        <a:pt x="385414" y="585112"/>
                        <a:pt x="382997" y="585112"/>
                        <a:pt x="381789" y="585112"/>
                      </a:cubicBezTo>
                      <a:cubicBezTo>
                        <a:pt x="379373" y="585112"/>
                        <a:pt x="378164" y="585112"/>
                        <a:pt x="375748" y="585112"/>
                      </a:cubicBezTo>
                      <a:cubicBezTo>
                        <a:pt x="378164" y="583903"/>
                        <a:pt x="380581" y="582695"/>
                        <a:pt x="381789" y="581487"/>
                      </a:cubicBezTo>
                      <a:cubicBezTo>
                        <a:pt x="384205" y="581487"/>
                        <a:pt x="387829" y="581487"/>
                        <a:pt x="390246" y="581487"/>
                      </a:cubicBezTo>
                      <a:cubicBezTo>
                        <a:pt x="392662" y="581487"/>
                        <a:pt x="396286" y="581487"/>
                        <a:pt x="398703" y="580279"/>
                      </a:cubicBezTo>
                      <a:cubicBezTo>
                        <a:pt x="398703" y="580279"/>
                        <a:pt x="399910" y="579071"/>
                        <a:pt x="398703" y="579071"/>
                      </a:cubicBezTo>
                      <a:cubicBezTo>
                        <a:pt x="396286" y="579071"/>
                        <a:pt x="392662" y="579071"/>
                        <a:pt x="390246" y="579071"/>
                      </a:cubicBezTo>
                      <a:cubicBezTo>
                        <a:pt x="389038" y="579071"/>
                        <a:pt x="387829" y="579071"/>
                        <a:pt x="386621" y="579071"/>
                      </a:cubicBezTo>
                      <a:cubicBezTo>
                        <a:pt x="386621" y="579071"/>
                        <a:pt x="387829" y="579071"/>
                        <a:pt x="387829" y="579071"/>
                      </a:cubicBezTo>
                      <a:cubicBezTo>
                        <a:pt x="390246" y="577862"/>
                        <a:pt x="392662" y="577862"/>
                        <a:pt x="393870" y="576655"/>
                      </a:cubicBezTo>
                      <a:cubicBezTo>
                        <a:pt x="396286" y="576655"/>
                        <a:pt x="398703" y="576655"/>
                        <a:pt x="401119" y="576655"/>
                      </a:cubicBezTo>
                      <a:cubicBezTo>
                        <a:pt x="404743" y="576655"/>
                        <a:pt x="408367" y="576655"/>
                        <a:pt x="411992" y="575446"/>
                      </a:cubicBezTo>
                      <a:cubicBezTo>
                        <a:pt x="413200" y="575446"/>
                        <a:pt x="414408" y="573030"/>
                        <a:pt x="413200" y="573030"/>
                      </a:cubicBezTo>
                      <a:cubicBezTo>
                        <a:pt x="410784" y="573030"/>
                        <a:pt x="408367" y="573030"/>
                        <a:pt x="407160" y="573030"/>
                      </a:cubicBezTo>
                      <a:cubicBezTo>
                        <a:pt x="408367" y="573030"/>
                        <a:pt x="410784" y="571822"/>
                        <a:pt x="411992" y="570614"/>
                      </a:cubicBezTo>
                      <a:cubicBezTo>
                        <a:pt x="411992" y="570614"/>
                        <a:pt x="411992" y="570614"/>
                        <a:pt x="411992" y="570614"/>
                      </a:cubicBezTo>
                      <a:cubicBezTo>
                        <a:pt x="413200" y="570614"/>
                        <a:pt x="414408" y="570614"/>
                        <a:pt x="416824" y="570614"/>
                      </a:cubicBezTo>
                      <a:cubicBezTo>
                        <a:pt x="419241" y="570614"/>
                        <a:pt x="420449" y="570614"/>
                        <a:pt x="422865" y="570614"/>
                      </a:cubicBezTo>
                      <a:cubicBezTo>
                        <a:pt x="424073" y="570614"/>
                        <a:pt x="424073" y="568198"/>
                        <a:pt x="422865" y="568198"/>
                      </a:cubicBezTo>
                      <a:cubicBezTo>
                        <a:pt x="421657" y="568198"/>
                        <a:pt x="419241" y="568198"/>
                        <a:pt x="416824" y="568198"/>
                      </a:cubicBezTo>
                      <a:cubicBezTo>
                        <a:pt x="416824" y="568198"/>
                        <a:pt x="416824" y="568198"/>
                        <a:pt x="416824" y="568198"/>
                      </a:cubicBezTo>
                      <a:cubicBezTo>
                        <a:pt x="418032" y="566990"/>
                        <a:pt x="418032" y="566990"/>
                        <a:pt x="419241" y="565781"/>
                      </a:cubicBezTo>
                      <a:cubicBezTo>
                        <a:pt x="419241" y="565781"/>
                        <a:pt x="419241" y="565781"/>
                        <a:pt x="419241" y="565781"/>
                      </a:cubicBezTo>
                      <a:cubicBezTo>
                        <a:pt x="422865" y="565781"/>
                        <a:pt x="425282" y="564573"/>
                        <a:pt x="428906" y="564573"/>
                      </a:cubicBezTo>
                      <a:cubicBezTo>
                        <a:pt x="431322" y="564573"/>
                        <a:pt x="433739" y="564573"/>
                        <a:pt x="434946" y="563365"/>
                      </a:cubicBezTo>
                      <a:cubicBezTo>
                        <a:pt x="436154" y="563365"/>
                        <a:pt x="436154" y="562157"/>
                        <a:pt x="434946" y="560949"/>
                      </a:cubicBezTo>
                      <a:cubicBezTo>
                        <a:pt x="432530" y="559741"/>
                        <a:pt x="430114" y="560949"/>
                        <a:pt x="427698" y="560949"/>
                      </a:cubicBezTo>
                      <a:cubicBezTo>
                        <a:pt x="425282" y="560949"/>
                        <a:pt x="424073" y="560949"/>
                        <a:pt x="421657" y="562157"/>
                      </a:cubicBezTo>
                      <a:cubicBezTo>
                        <a:pt x="422865" y="559741"/>
                        <a:pt x="425282" y="556116"/>
                        <a:pt x="426489" y="552492"/>
                      </a:cubicBezTo>
                      <a:cubicBezTo>
                        <a:pt x="426489" y="552492"/>
                        <a:pt x="426489" y="552492"/>
                        <a:pt x="427698" y="552492"/>
                      </a:cubicBezTo>
                      <a:cubicBezTo>
                        <a:pt x="433739" y="552492"/>
                        <a:pt x="438571" y="551284"/>
                        <a:pt x="444611" y="551284"/>
                      </a:cubicBezTo>
                      <a:cubicBezTo>
                        <a:pt x="449444" y="550076"/>
                        <a:pt x="455485" y="550076"/>
                        <a:pt x="459109" y="547659"/>
                      </a:cubicBezTo>
                      <a:cubicBezTo>
                        <a:pt x="460317" y="547659"/>
                        <a:pt x="460317" y="546452"/>
                        <a:pt x="459109" y="546452"/>
                      </a:cubicBezTo>
                      <a:cubicBezTo>
                        <a:pt x="455485" y="546452"/>
                        <a:pt x="450652" y="548868"/>
                        <a:pt x="447028" y="548868"/>
                      </a:cubicBezTo>
                      <a:cubicBezTo>
                        <a:pt x="440987" y="548868"/>
                        <a:pt x="433739" y="550076"/>
                        <a:pt x="427698" y="550076"/>
                      </a:cubicBezTo>
                      <a:cubicBezTo>
                        <a:pt x="427698" y="550076"/>
                        <a:pt x="427698" y="550076"/>
                        <a:pt x="427698" y="550076"/>
                      </a:cubicBezTo>
                      <a:cubicBezTo>
                        <a:pt x="427698" y="548868"/>
                        <a:pt x="427698" y="548868"/>
                        <a:pt x="428906" y="547659"/>
                      </a:cubicBezTo>
                      <a:cubicBezTo>
                        <a:pt x="428906" y="547659"/>
                        <a:pt x="428906" y="547659"/>
                        <a:pt x="430114" y="547659"/>
                      </a:cubicBezTo>
                      <a:cubicBezTo>
                        <a:pt x="437363" y="545243"/>
                        <a:pt x="444611" y="546452"/>
                        <a:pt x="453068" y="544035"/>
                      </a:cubicBezTo>
                      <a:cubicBezTo>
                        <a:pt x="454276" y="544035"/>
                        <a:pt x="454276" y="542827"/>
                        <a:pt x="453068" y="542827"/>
                      </a:cubicBezTo>
                      <a:cubicBezTo>
                        <a:pt x="449444" y="541619"/>
                        <a:pt x="447028" y="542827"/>
                        <a:pt x="443403" y="542827"/>
                      </a:cubicBezTo>
                      <a:cubicBezTo>
                        <a:pt x="439779" y="542827"/>
                        <a:pt x="434946" y="542827"/>
                        <a:pt x="431322" y="544035"/>
                      </a:cubicBezTo>
                      <a:cubicBezTo>
                        <a:pt x="431322" y="542827"/>
                        <a:pt x="432530" y="542827"/>
                        <a:pt x="432530" y="541619"/>
                      </a:cubicBezTo>
                      <a:cubicBezTo>
                        <a:pt x="432530" y="541619"/>
                        <a:pt x="432530" y="541619"/>
                        <a:pt x="432530" y="541619"/>
                      </a:cubicBezTo>
                      <a:cubicBezTo>
                        <a:pt x="434946" y="541619"/>
                        <a:pt x="437363" y="540411"/>
                        <a:pt x="438571" y="540411"/>
                      </a:cubicBezTo>
                      <a:cubicBezTo>
                        <a:pt x="440987" y="540411"/>
                        <a:pt x="443403" y="540411"/>
                        <a:pt x="445820" y="539202"/>
                      </a:cubicBezTo>
                      <a:cubicBezTo>
                        <a:pt x="447028" y="539202"/>
                        <a:pt x="447028" y="537995"/>
                        <a:pt x="445820" y="537995"/>
                      </a:cubicBezTo>
                      <a:cubicBezTo>
                        <a:pt x="443403" y="536787"/>
                        <a:pt x="440987" y="536787"/>
                        <a:pt x="438571" y="536787"/>
                      </a:cubicBezTo>
                      <a:cubicBezTo>
                        <a:pt x="437363" y="536787"/>
                        <a:pt x="437363" y="536787"/>
                        <a:pt x="436154" y="536787"/>
                      </a:cubicBezTo>
                      <a:cubicBezTo>
                        <a:pt x="436154" y="536787"/>
                        <a:pt x="436154" y="536787"/>
                        <a:pt x="436154" y="536787"/>
                      </a:cubicBezTo>
                      <a:cubicBezTo>
                        <a:pt x="436154" y="536787"/>
                        <a:pt x="436154" y="536787"/>
                        <a:pt x="436154" y="536787"/>
                      </a:cubicBezTo>
                      <a:cubicBezTo>
                        <a:pt x="445820" y="535578"/>
                        <a:pt x="455485" y="534370"/>
                        <a:pt x="465149" y="531954"/>
                      </a:cubicBezTo>
                      <a:cubicBezTo>
                        <a:pt x="466357" y="531954"/>
                        <a:pt x="466357" y="529538"/>
                        <a:pt x="465149" y="529538"/>
                      </a:cubicBezTo>
                      <a:cubicBezTo>
                        <a:pt x="460317" y="528330"/>
                        <a:pt x="455485" y="530746"/>
                        <a:pt x="449444" y="530746"/>
                      </a:cubicBezTo>
                      <a:cubicBezTo>
                        <a:pt x="447028" y="530746"/>
                        <a:pt x="445820" y="530746"/>
                        <a:pt x="443403" y="530746"/>
                      </a:cubicBezTo>
                      <a:cubicBezTo>
                        <a:pt x="445820" y="529538"/>
                        <a:pt x="449444" y="528330"/>
                        <a:pt x="451860" y="527121"/>
                      </a:cubicBezTo>
                      <a:cubicBezTo>
                        <a:pt x="451860" y="527121"/>
                        <a:pt x="451860" y="527121"/>
                        <a:pt x="451860" y="527121"/>
                      </a:cubicBezTo>
                      <a:cubicBezTo>
                        <a:pt x="455485" y="528330"/>
                        <a:pt x="460317" y="527121"/>
                        <a:pt x="463942" y="527121"/>
                      </a:cubicBezTo>
                      <a:cubicBezTo>
                        <a:pt x="467566" y="527121"/>
                        <a:pt x="473606" y="527121"/>
                        <a:pt x="476023" y="524705"/>
                      </a:cubicBezTo>
                      <a:cubicBezTo>
                        <a:pt x="477231" y="523497"/>
                        <a:pt x="476023" y="522289"/>
                        <a:pt x="476023" y="522289"/>
                      </a:cubicBezTo>
                      <a:cubicBezTo>
                        <a:pt x="473606" y="522289"/>
                        <a:pt x="468774" y="523497"/>
                        <a:pt x="466357" y="523497"/>
                      </a:cubicBezTo>
                      <a:cubicBezTo>
                        <a:pt x="465149" y="523497"/>
                        <a:pt x="463942" y="523497"/>
                        <a:pt x="462733" y="523497"/>
                      </a:cubicBezTo>
                      <a:cubicBezTo>
                        <a:pt x="463942" y="523497"/>
                        <a:pt x="465149" y="522289"/>
                        <a:pt x="466357" y="522289"/>
                      </a:cubicBezTo>
                      <a:cubicBezTo>
                        <a:pt x="468774" y="522289"/>
                        <a:pt x="469982" y="522289"/>
                        <a:pt x="472398" y="521081"/>
                      </a:cubicBezTo>
                      <a:cubicBezTo>
                        <a:pt x="474814" y="521081"/>
                        <a:pt x="477231" y="519873"/>
                        <a:pt x="478438" y="519873"/>
                      </a:cubicBezTo>
                      <a:cubicBezTo>
                        <a:pt x="480855" y="519873"/>
                        <a:pt x="483271" y="519873"/>
                        <a:pt x="485688" y="519873"/>
                      </a:cubicBezTo>
                      <a:cubicBezTo>
                        <a:pt x="485688" y="519873"/>
                        <a:pt x="486895" y="519873"/>
                        <a:pt x="488104" y="518665"/>
                      </a:cubicBezTo>
                      <a:cubicBezTo>
                        <a:pt x="488104" y="518665"/>
                        <a:pt x="488104" y="518665"/>
                        <a:pt x="488104" y="518665"/>
                      </a:cubicBezTo>
                      <a:cubicBezTo>
                        <a:pt x="489312" y="517456"/>
                        <a:pt x="488104" y="516248"/>
                        <a:pt x="485688" y="516248"/>
                      </a:cubicBezTo>
                      <a:cubicBezTo>
                        <a:pt x="483271" y="516248"/>
                        <a:pt x="482063" y="516248"/>
                        <a:pt x="479647" y="517456"/>
                      </a:cubicBezTo>
                      <a:cubicBezTo>
                        <a:pt x="483271" y="516248"/>
                        <a:pt x="486895" y="515040"/>
                        <a:pt x="490520" y="513832"/>
                      </a:cubicBezTo>
                      <a:cubicBezTo>
                        <a:pt x="507434" y="507791"/>
                        <a:pt x="525556" y="499334"/>
                        <a:pt x="542470" y="489670"/>
                      </a:cubicBezTo>
                      <a:lnTo>
                        <a:pt x="542470" y="489670"/>
                      </a:lnTo>
                      <a:close/>
                      <a:moveTo>
                        <a:pt x="385414" y="403893"/>
                      </a:moveTo>
                      <a:cubicBezTo>
                        <a:pt x="386621" y="401477"/>
                        <a:pt x="387829" y="400269"/>
                        <a:pt x="390246" y="399060"/>
                      </a:cubicBezTo>
                      <a:cubicBezTo>
                        <a:pt x="393870" y="396644"/>
                        <a:pt x="398703" y="396644"/>
                        <a:pt x="402327" y="395436"/>
                      </a:cubicBezTo>
                      <a:cubicBezTo>
                        <a:pt x="408367" y="394228"/>
                        <a:pt x="411992" y="393020"/>
                        <a:pt x="418032" y="394228"/>
                      </a:cubicBezTo>
                      <a:cubicBezTo>
                        <a:pt x="419241" y="394228"/>
                        <a:pt x="420449" y="395436"/>
                        <a:pt x="421657" y="395436"/>
                      </a:cubicBezTo>
                      <a:cubicBezTo>
                        <a:pt x="424073" y="396644"/>
                        <a:pt x="427698" y="397852"/>
                        <a:pt x="430114" y="397852"/>
                      </a:cubicBezTo>
                      <a:cubicBezTo>
                        <a:pt x="430114" y="397852"/>
                        <a:pt x="431322" y="397852"/>
                        <a:pt x="431322" y="397852"/>
                      </a:cubicBezTo>
                      <a:cubicBezTo>
                        <a:pt x="439779" y="401477"/>
                        <a:pt x="443403" y="408725"/>
                        <a:pt x="449444" y="414766"/>
                      </a:cubicBezTo>
                      <a:cubicBezTo>
                        <a:pt x="454276" y="420806"/>
                        <a:pt x="461525" y="424431"/>
                        <a:pt x="468774" y="426847"/>
                      </a:cubicBezTo>
                      <a:cubicBezTo>
                        <a:pt x="483271" y="432888"/>
                        <a:pt x="497769" y="437720"/>
                        <a:pt x="512266" y="441345"/>
                      </a:cubicBezTo>
                      <a:cubicBezTo>
                        <a:pt x="524348" y="444969"/>
                        <a:pt x="537637" y="448594"/>
                        <a:pt x="546094" y="457050"/>
                      </a:cubicBezTo>
                      <a:cubicBezTo>
                        <a:pt x="538845" y="453426"/>
                        <a:pt x="526763" y="454634"/>
                        <a:pt x="518307" y="455842"/>
                      </a:cubicBezTo>
                      <a:cubicBezTo>
                        <a:pt x="517099" y="455842"/>
                        <a:pt x="517099" y="458258"/>
                        <a:pt x="518307" y="458258"/>
                      </a:cubicBezTo>
                      <a:cubicBezTo>
                        <a:pt x="523139" y="458258"/>
                        <a:pt x="526763" y="459467"/>
                        <a:pt x="531596" y="459467"/>
                      </a:cubicBezTo>
                      <a:cubicBezTo>
                        <a:pt x="535220" y="459467"/>
                        <a:pt x="537637" y="459467"/>
                        <a:pt x="541261" y="460674"/>
                      </a:cubicBezTo>
                      <a:cubicBezTo>
                        <a:pt x="542470" y="460674"/>
                        <a:pt x="543677" y="463091"/>
                        <a:pt x="546094" y="461883"/>
                      </a:cubicBezTo>
                      <a:cubicBezTo>
                        <a:pt x="546094" y="461883"/>
                        <a:pt x="546094" y="461883"/>
                        <a:pt x="546094" y="461883"/>
                      </a:cubicBezTo>
                      <a:cubicBezTo>
                        <a:pt x="546094" y="461883"/>
                        <a:pt x="546094" y="461883"/>
                        <a:pt x="546094" y="463091"/>
                      </a:cubicBezTo>
                      <a:cubicBezTo>
                        <a:pt x="546094" y="463091"/>
                        <a:pt x="546094" y="463091"/>
                        <a:pt x="546094" y="463091"/>
                      </a:cubicBezTo>
                      <a:cubicBezTo>
                        <a:pt x="536429" y="459467"/>
                        <a:pt x="524348" y="461883"/>
                        <a:pt x="513474" y="461883"/>
                      </a:cubicBezTo>
                      <a:cubicBezTo>
                        <a:pt x="505017" y="461883"/>
                        <a:pt x="496560" y="461883"/>
                        <a:pt x="489312" y="460674"/>
                      </a:cubicBezTo>
                      <a:cubicBezTo>
                        <a:pt x="482063" y="459467"/>
                        <a:pt x="476023" y="455842"/>
                        <a:pt x="468774" y="453426"/>
                      </a:cubicBezTo>
                      <a:cubicBezTo>
                        <a:pt x="467566" y="453426"/>
                        <a:pt x="466357" y="454634"/>
                        <a:pt x="467566" y="455842"/>
                      </a:cubicBezTo>
                      <a:cubicBezTo>
                        <a:pt x="471190" y="459467"/>
                        <a:pt x="477231" y="460674"/>
                        <a:pt x="483271" y="463091"/>
                      </a:cubicBezTo>
                      <a:cubicBezTo>
                        <a:pt x="489312" y="465507"/>
                        <a:pt x="496560" y="466715"/>
                        <a:pt x="503809" y="466715"/>
                      </a:cubicBezTo>
                      <a:cubicBezTo>
                        <a:pt x="517099" y="466715"/>
                        <a:pt x="530388" y="464299"/>
                        <a:pt x="542470" y="466715"/>
                      </a:cubicBezTo>
                      <a:cubicBezTo>
                        <a:pt x="511058" y="467924"/>
                        <a:pt x="480855" y="467924"/>
                        <a:pt x="454276" y="455842"/>
                      </a:cubicBezTo>
                      <a:cubicBezTo>
                        <a:pt x="443403" y="451010"/>
                        <a:pt x="434946" y="442553"/>
                        <a:pt x="425282" y="435304"/>
                      </a:cubicBezTo>
                      <a:cubicBezTo>
                        <a:pt x="416824" y="428055"/>
                        <a:pt x="405951" y="423223"/>
                        <a:pt x="393870" y="420806"/>
                      </a:cubicBezTo>
                      <a:cubicBezTo>
                        <a:pt x="392662" y="420806"/>
                        <a:pt x="391454" y="423223"/>
                        <a:pt x="392662" y="423223"/>
                      </a:cubicBezTo>
                      <a:cubicBezTo>
                        <a:pt x="397495" y="425639"/>
                        <a:pt x="402327" y="425639"/>
                        <a:pt x="407160" y="428055"/>
                      </a:cubicBezTo>
                      <a:cubicBezTo>
                        <a:pt x="411992" y="431680"/>
                        <a:pt x="418032" y="434096"/>
                        <a:pt x="422865" y="437720"/>
                      </a:cubicBezTo>
                      <a:cubicBezTo>
                        <a:pt x="434946" y="447385"/>
                        <a:pt x="444611" y="457050"/>
                        <a:pt x="460317" y="463091"/>
                      </a:cubicBezTo>
                      <a:cubicBezTo>
                        <a:pt x="483271" y="471548"/>
                        <a:pt x="508642" y="471548"/>
                        <a:pt x="535220" y="471548"/>
                      </a:cubicBezTo>
                      <a:cubicBezTo>
                        <a:pt x="530388" y="472756"/>
                        <a:pt x="525556" y="473964"/>
                        <a:pt x="521931" y="475172"/>
                      </a:cubicBezTo>
                      <a:cubicBezTo>
                        <a:pt x="508642" y="477588"/>
                        <a:pt x="495352" y="478796"/>
                        <a:pt x="482063" y="478796"/>
                      </a:cubicBezTo>
                      <a:cubicBezTo>
                        <a:pt x="480855" y="478796"/>
                        <a:pt x="480855" y="480005"/>
                        <a:pt x="480855" y="481213"/>
                      </a:cubicBezTo>
                      <a:cubicBezTo>
                        <a:pt x="489312" y="484837"/>
                        <a:pt x="500185" y="482421"/>
                        <a:pt x="509850" y="481213"/>
                      </a:cubicBezTo>
                      <a:cubicBezTo>
                        <a:pt x="515891" y="480005"/>
                        <a:pt x="523139" y="478796"/>
                        <a:pt x="529180" y="477588"/>
                      </a:cubicBezTo>
                      <a:cubicBezTo>
                        <a:pt x="532804" y="476381"/>
                        <a:pt x="538845" y="476381"/>
                        <a:pt x="542470" y="475172"/>
                      </a:cubicBezTo>
                      <a:cubicBezTo>
                        <a:pt x="542470" y="476381"/>
                        <a:pt x="542470" y="477588"/>
                        <a:pt x="542470" y="477588"/>
                      </a:cubicBezTo>
                      <a:lnTo>
                        <a:pt x="541261" y="477588"/>
                      </a:lnTo>
                      <a:cubicBezTo>
                        <a:pt x="541261" y="477588"/>
                        <a:pt x="541261" y="477588"/>
                        <a:pt x="541261" y="477588"/>
                      </a:cubicBezTo>
                      <a:cubicBezTo>
                        <a:pt x="524348" y="477588"/>
                        <a:pt x="506226" y="484837"/>
                        <a:pt x="489312" y="486045"/>
                      </a:cubicBezTo>
                      <a:cubicBezTo>
                        <a:pt x="467566" y="488462"/>
                        <a:pt x="445820" y="487253"/>
                        <a:pt x="427698" y="482421"/>
                      </a:cubicBezTo>
                      <a:cubicBezTo>
                        <a:pt x="419241" y="480005"/>
                        <a:pt x="410784" y="476381"/>
                        <a:pt x="403535" y="470340"/>
                      </a:cubicBezTo>
                      <a:cubicBezTo>
                        <a:pt x="395078" y="463091"/>
                        <a:pt x="391454" y="452218"/>
                        <a:pt x="386621" y="443761"/>
                      </a:cubicBezTo>
                      <a:cubicBezTo>
                        <a:pt x="382997" y="437720"/>
                        <a:pt x="373332" y="432888"/>
                        <a:pt x="380581" y="424431"/>
                      </a:cubicBezTo>
                      <a:cubicBezTo>
                        <a:pt x="386621" y="419599"/>
                        <a:pt x="381789" y="412350"/>
                        <a:pt x="385414" y="403893"/>
                      </a:cubicBezTo>
                      <a:cubicBezTo>
                        <a:pt x="385414" y="405101"/>
                        <a:pt x="385414" y="405101"/>
                        <a:pt x="385414" y="403893"/>
                      </a:cubicBezTo>
                      <a:lnTo>
                        <a:pt x="385414" y="403893"/>
                      </a:lnTo>
                      <a:close/>
                      <a:moveTo>
                        <a:pt x="438571" y="397852"/>
                      </a:moveTo>
                      <a:cubicBezTo>
                        <a:pt x="469982" y="393020"/>
                        <a:pt x="501393" y="384563"/>
                        <a:pt x="532804" y="376106"/>
                      </a:cubicBezTo>
                      <a:cubicBezTo>
                        <a:pt x="532804" y="378522"/>
                        <a:pt x="531596" y="380939"/>
                        <a:pt x="531596" y="383355"/>
                      </a:cubicBezTo>
                      <a:cubicBezTo>
                        <a:pt x="530388" y="391812"/>
                        <a:pt x="530388" y="400269"/>
                        <a:pt x="531596" y="408725"/>
                      </a:cubicBezTo>
                      <a:cubicBezTo>
                        <a:pt x="532804" y="417182"/>
                        <a:pt x="535220" y="425639"/>
                        <a:pt x="538845" y="432888"/>
                      </a:cubicBezTo>
                      <a:cubicBezTo>
                        <a:pt x="541261" y="437720"/>
                        <a:pt x="543677" y="441345"/>
                        <a:pt x="546094" y="444969"/>
                      </a:cubicBezTo>
                      <a:cubicBezTo>
                        <a:pt x="548510" y="448594"/>
                        <a:pt x="550926" y="454634"/>
                        <a:pt x="553342" y="458258"/>
                      </a:cubicBezTo>
                      <a:cubicBezTo>
                        <a:pt x="552134" y="459467"/>
                        <a:pt x="550926" y="459467"/>
                        <a:pt x="550926" y="460674"/>
                      </a:cubicBezTo>
                      <a:cubicBezTo>
                        <a:pt x="541261" y="448594"/>
                        <a:pt x="524348" y="444969"/>
                        <a:pt x="508642" y="440137"/>
                      </a:cubicBezTo>
                      <a:cubicBezTo>
                        <a:pt x="490520" y="435304"/>
                        <a:pt x="471190" y="429263"/>
                        <a:pt x="456692" y="419599"/>
                      </a:cubicBezTo>
                      <a:cubicBezTo>
                        <a:pt x="450652" y="412350"/>
                        <a:pt x="447028" y="402685"/>
                        <a:pt x="438571" y="397852"/>
                      </a:cubicBezTo>
                      <a:cubicBezTo>
                        <a:pt x="439779" y="397852"/>
                        <a:pt x="438571" y="397852"/>
                        <a:pt x="438571" y="397852"/>
                      </a:cubicBezTo>
                      <a:lnTo>
                        <a:pt x="438571" y="397852"/>
                      </a:lnTo>
                      <a:close/>
                      <a:moveTo>
                        <a:pt x="275474" y="382147"/>
                      </a:moveTo>
                      <a:cubicBezTo>
                        <a:pt x="276683" y="383355"/>
                        <a:pt x="276683" y="383355"/>
                        <a:pt x="277890" y="384563"/>
                      </a:cubicBezTo>
                      <a:cubicBezTo>
                        <a:pt x="277890" y="384563"/>
                        <a:pt x="279098" y="385771"/>
                        <a:pt x="279098" y="385771"/>
                      </a:cubicBezTo>
                      <a:cubicBezTo>
                        <a:pt x="277890" y="385771"/>
                        <a:pt x="277890" y="385771"/>
                        <a:pt x="276683" y="385771"/>
                      </a:cubicBezTo>
                      <a:cubicBezTo>
                        <a:pt x="269433" y="385771"/>
                        <a:pt x="262185" y="385771"/>
                        <a:pt x="254936" y="384563"/>
                      </a:cubicBezTo>
                      <a:cubicBezTo>
                        <a:pt x="248895" y="383355"/>
                        <a:pt x="244063" y="382147"/>
                        <a:pt x="238022" y="380939"/>
                      </a:cubicBezTo>
                      <a:cubicBezTo>
                        <a:pt x="235606" y="380939"/>
                        <a:pt x="235606" y="383355"/>
                        <a:pt x="236814" y="383355"/>
                      </a:cubicBezTo>
                      <a:cubicBezTo>
                        <a:pt x="246479" y="385771"/>
                        <a:pt x="258561" y="389396"/>
                        <a:pt x="270642" y="390603"/>
                      </a:cubicBezTo>
                      <a:cubicBezTo>
                        <a:pt x="262185" y="391812"/>
                        <a:pt x="253728" y="390603"/>
                        <a:pt x="246479" y="389396"/>
                      </a:cubicBezTo>
                      <a:cubicBezTo>
                        <a:pt x="245271" y="389396"/>
                        <a:pt x="245271" y="390603"/>
                        <a:pt x="245271" y="390603"/>
                      </a:cubicBezTo>
                      <a:cubicBezTo>
                        <a:pt x="252520" y="393020"/>
                        <a:pt x="259769" y="394228"/>
                        <a:pt x="267017" y="393020"/>
                      </a:cubicBezTo>
                      <a:cubicBezTo>
                        <a:pt x="257352" y="394228"/>
                        <a:pt x="247687" y="394228"/>
                        <a:pt x="238022" y="395436"/>
                      </a:cubicBezTo>
                      <a:cubicBezTo>
                        <a:pt x="238022" y="395436"/>
                        <a:pt x="236814" y="396644"/>
                        <a:pt x="238022" y="396644"/>
                      </a:cubicBezTo>
                      <a:cubicBezTo>
                        <a:pt x="245271" y="397852"/>
                        <a:pt x="251312" y="397852"/>
                        <a:pt x="259769" y="397852"/>
                      </a:cubicBezTo>
                      <a:cubicBezTo>
                        <a:pt x="263393" y="397852"/>
                        <a:pt x="265809" y="397852"/>
                        <a:pt x="269433" y="396644"/>
                      </a:cubicBezTo>
                      <a:cubicBezTo>
                        <a:pt x="259769" y="399060"/>
                        <a:pt x="250104" y="400269"/>
                        <a:pt x="239230" y="400269"/>
                      </a:cubicBezTo>
                      <a:cubicBezTo>
                        <a:pt x="238022" y="400269"/>
                        <a:pt x="238022" y="401477"/>
                        <a:pt x="238022" y="402685"/>
                      </a:cubicBezTo>
                      <a:cubicBezTo>
                        <a:pt x="248895" y="406309"/>
                        <a:pt x="260976" y="403893"/>
                        <a:pt x="273058" y="400269"/>
                      </a:cubicBezTo>
                      <a:cubicBezTo>
                        <a:pt x="274266" y="400269"/>
                        <a:pt x="275474" y="399060"/>
                        <a:pt x="276683" y="399060"/>
                      </a:cubicBezTo>
                      <a:cubicBezTo>
                        <a:pt x="276683" y="399060"/>
                        <a:pt x="276683" y="399060"/>
                        <a:pt x="275474" y="400269"/>
                      </a:cubicBezTo>
                      <a:cubicBezTo>
                        <a:pt x="274266" y="400269"/>
                        <a:pt x="274266" y="401477"/>
                        <a:pt x="273058" y="401477"/>
                      </a:cubicBezTo>
                      <a:cubicBezTo>
                        <a:pt x="259769" y="407517"/>
                        <a:pt x="246479" y="407517"/>
                        <a:pt x="231982" y="409933"/>
                      </a:cubicBezTo>
                      <a:cubicBezTo>
                        <a:pt x="231982" y="406309"/>
                        <a:pt x="230773" y="403893"/>
                        <a:pt x="230773" y="401477"/>
                      </a:cubicBezTo>
                      <a:cubicBezTo>
                        <a:pt x="230773" y="397852"/>
                        <a:pt x="230773" y="394228"/>
                        <a:pt x="230773" y="391812"/>
                      </a:cubicBezTo>
                      <a:cubicBezTo>
                        <a:pt x="229565" y="385771"/>
                        <a:pt x="225941" y="380939"/>
                        <a:pt x="225941" y="374898"/>
                      </a:cubicBezTo>
                      <a:cubicBezTo>
                        <a:pt x="225941" y="373690"/>
                        <a:pt x="225941" y="372482"/>
                        <a:pt x="225941" y="372482"/>
                      </a:cubicBezTo>
                      <a:cubicBezTo>
                        <a:pt x="227149" y="372482"/>
                        <a:pt x="228358" y="372482"/>
                        <a:pt x="229565" y="373690"/>
                      </a:cubicBezTo>
                      <a:cubicBezTo>
                        <a:pt x="230773" y="373690"/>
                        <a:pt x="231982" y="374898"/>
                        <a:pt x="233190" y="373690"/>
                      </a:cubicBezTo>
                      <a:cubicBezTo>
                        <a:pt x="234398" y="373690"/>
                        <a:pt x="234398" y="372482"/>
                        <a:pt x="234398" y="371274"/>
                      </a:cubicBezTo>
                      <a:cubicBezTo>
                        <a:pt x="233190" y="368857"/>
                        <a:pt x="228358" y="367649"/>
                        <a:pt x="225941" y="367649"/>
                      </a:cubicBezTo>
                      <a:cubicBezTo>
                        <a:pt x="225941" y="366441"/>
                        <a:pt x="227149" y="366441"/>
                        <a:pt x="227149" y="365233"/>
                      </a:cubicBezTo>
                      <a:cubicBezTo>
                        <a:pt x="229565" y="366441"/>
                        <a:pt x="233190" y="367649"/>
                        <a:pt x="235606" y="368857"/>
                      </a:cubicBezTo>
                      <a:cubicBezTo>
                        <a:pt x="239230" y="370066"/>
                        <a:pt x="242855" y="372482"/>
                        <a:pt x="247687" y="371274"/>
                      </a:cubicBezTo>
                      <a:cubicBezTo>
                        <a:pt x="248895" y="371274"/>
                        <a:pt x="248895" y="370066"/>
                        <a:pt x="248895" y="368857"/>
                      </a:cubicBezTo>
                      <a:cubicBezTo>
                        <a:pt x="246479" y="366441"/>
                        <a:pt x="242855" y="365233"/>
                        <a:pt x="240439" y="364025"/>
                      </a:cubicBezTo>
                      <a:cubicBezTo>
                        <a:pt x="236814" y="362817"/>
                        <a:pt x="233190" y="361609"/>
                        <a:pt x="229565" y="360400"/>
                      </a:cubicBezTo>
                      <a:cubicBezTo>
                        <a:pt x="229565" y="359193"/>
                        <a:pt x="230773" y="359193"/>
                        <a:pt x="230773" y="357984"/>
                      </a:cubicBezTo>
                      <a:cubicBezTo>
                        <a:pt x="230773" y="357984"/>
                        <a:pt x="230773" y="357984"/>
                        <a:pt x="230773" y="357984"/>
                      </a:cubicBezTo>
                      <a:cubicBezTo>
                        <a:pt x="235606" y="360400"/>
                        <a:pt x="240439" y="362817"/>
                        <a:pt x="245271" y="364025"/>
                      </a:cubicBezTo>
                      <a:cubicBezTo>
                        <a:pt x="250104" y="366441"/>
                        <a:pt x="254936" y="368857"/>
                        <a:pt x="259769" y="370066"/>
                      </a:cubicBezTo>
                      <a:cubicBezTo>
                        <a:pt x="260976" y="370066"/>
                        <a:pt x="260976" y="368857"/>
                        <a:pt x="260976" y="368857"/>
                      </a:cubicBezTo>
                      <a:cubicBezTo>
                        <a:pt x="258561" y="365233"/>
                        <a:pt x="254936" y="364025"/>
                        <a:pt x="251312" y="361609"/>
                      </a:cubicBezTo>
                      <a:cubicBezTo>
                        <a:pt x="245271" y="359193"/>
                        <a:pt x="239230" y="355568"/>
                        <a:pt x="233190" y="355568"/>
                      </a:cubicBezTo>
                      <a:cubicBezTo>
                        <a:pt x="234398" y="354360"/>
                        <a:pt x="234398" y="354360"/>
                        <a:pt x="235606" y="353152"/>
                      </a:cubicBezTo>
                      <a:cubicBezTo>
                        <a:pt x="235606" y="353152"/>
                        <a:pt x="235606" y="353152"/>
                        <a:pt x="235606" y="353152"/>
                      </a:cubicBezTo>
                      <a:cubicBezTo>
                        <a:pt x="246479" y="356776"/>
                        <a:pt x="256144" y="360400"/>
                        <a:pt x="264601" y="366441"/>
                      </a:cubicBezTo>
                      <a:cubicBezTo>
                        <a:pt x="270642" y="370066"/>
                        <a:pt x="274266" y="374898"/>
                        <a:pt x="279098" y="379730"/>
                      </a:cubicBezTo>
                      <a:cubicBezTo>
                        <a:pt x="279098" y="379730"/>
                        <a:pt x="279098" y="379730"/>
                        <a:pt x="279098" y="379730"/>
                      </a:cubicBezTo>
                      <a:cubicBezTo>
                        <a:pt x="279098" y="379730"/>
                        <a:pt x="279098" y="379730"/>
                        <a:pt x="279098" y="379730"/>
                      </a:cubicBezTo>
                      <a:cubicBezTo>
                        <a:pt x="274266" y="377314"/>
                        <a:pt x="270642" y="373690"/>
                        <a:pt x="265809" y="372482"/>
                      </a:cubicBezTo>
                      <a:cubicBezTo>
                        <a:pt x="264601" y="372482"/>
                        <a:pt x="263393" y="373690"/>
                        <a:pt x="264601" y="374898"/>
                      </a:cubicBezTo>
                      <a:cubicBezTo>
                        <a:pt x="268226" y="378522"/>
                        <a:pt x="271850" y="380939"/>
                        <a:pt x="275474" y="382147"/>
                      </a:cubicBezTo>
                      <a:lnTo>
                        <a:pt x="275474" y="382147"/>
                      </a:lnTo>
                      <a:close/>
                      <a:moveTo>
                        <a:pt x="233190" y="417182"/>
                      </a:moveTo>
                      <a:cubicBezTo>
                        <a:pt x="233190" y="417182"/>
                        <a:pt x="233190" y="415974"/>
                        <a:pt x="233190" y="415974"/>
                      </a:cubicBezTo>
                      <a:cubicBezTo>
                        <a:pt x="236814" y="414766"/>
                        <a:pt x="241647" y="414766"/>
                        <a:pt x="245271" y="414766"/>
                      </a:cubicBezTo>
                      <a:cubicBezTo>
                        <a:pt x="241647" y="415974"/>
                        <a:pt x="236814" y="415974"/>
                        <a:pt x="233190" y="417182"/>
                      </a:cubicBezTo>
                      <a:close/>
                      <a:moveTo>
                        <a:pt x="213860" y="443761"/>
                      </a:moveTo>
                      <a:cubicBezTo>
                        <a:pt x="205403" y="443761"/>
                        <a:pt x="198155" y="435304"/>
                        <a:pt x="193322" y="429263"/>
                      </a:cubicBezTo>
                      <a:cubicBezTo>
                        <a:pt x="192114" y="428055"/>
                        <a:pt x="190905" y="426847"/>
                        <a:pt x="190905" y="425639"/>
                      </a:cubicBezTo>
                      <a:cubicBezTo>
                        <a:pt x="190905" y="425639"/>
                        <a:pt x="190905" y="425639"/>
                        <a:pt x="190905" y="425639"/>
                      </a:cubicBezTo>
                      <a:cubicBezTo>
                        <a:pt x="190905" y="425639"/>
                        <a:pt x="190905" y="425639"/>
                        <a:pt x="190905" y="425639"/>
                      </a:cubicBezTo>
                      <a:cubicBezTo>
                        <a:pt x="186073" y="418390"/>
                        <a:pt x="183657" y="408725"/>
                        <a:pt x="180033" y="400269"/>
                      </a:cubicBezTo>
                      <a:cubicBezTo>
                        <a:pt x="180033" y="400269"/>
                        <a:pt x="180033" y="400269"/>
                        <a:pt x="180033" y="400269"/>
                      </a:cubicBezTo>
                      <a:cubicBezTo>
                        <a:pt x="180033" y="394228"/>
                        <a:pt x="181241" y="389396"/>
                        <a:pt x="183657" y="383355"/>
                      </a:cubicBezTo>
                      <a:cubicBezTo>
                        <a:pt x="188489" y="389396"/>
                        <a:pt x="195738" y="395436"/>
                        <a:pt x="205403" y="396644"/>
                      </a:cubicBezTo>
                      <a:cubicBezTo>
                        <a:pt x="206611" y="396644"/>
                        <a:pt x="206611" y="397852"/>
                        <a:pt x="207819" y="397852"/>
                      </a:cubicBezTo>
                      <a:cubicBezTo>
                        <a:pt x="212651" y="400269"/>
                        <a:pt x="221108" y="400269"/>
                        <a:pt x="227149" y="395436"/>
                      </a:cubicBezTo>
                      <a:cubicBezTo>
                        <a:pt x="219901" y="403893"/>
                        <a:pt x="210236" y="400269"/>
                        <a:pt x="202987" y="400269"/>
                      </a:cubicBezTo>
                      <a:cubicBezTo>
                        <a:pt x="201779" y="400269"/>
                        <a:pt x="201779" y="401477"/>
                        <a:pt x="201779" y="401477"/>
                      </a:cubicBezTo>
                      <a:cubicBezTo>
                        <a:pt x="205403" y="403893"/>
                        <a:pt x="211444" y="403893"/>
                        <a:pt x="216276" y="403893"/>
                      </a:cubicBezTo>
                      <a:cubicBezTo>
                        <a:pt x="221108" y="403893"/>
                        <a:pt x="224733" y="402685"/>
                        <a:pt x="228358" y="397852"/>
                      </a:cubicBezTo>
                      <a:cubicBezTo>
                        <a:pt x="228358" y="399060"/>
                        <a:pt x="228358" y="400269"/>
                        <a:pt x="228358" y="400269"/>
                      </a:cubicBezTo>
                      <a:cubicBezTo>
                        <a:pt x="228358" y="400269"/>
                        <a:pt x="228358" y="400269"/>
                        <a:pt x="228358" y="400269"/>
                      </a:cubicBezTo>
                      <a:cubicBezTo>
                        <a:pt x="227149" y="401477"/>
                        <a:pt x="227149" y="401477"/>
                        <a:pt x="225941" y="402685"/>
                      </a:cubicBezTo>
                      <a:cubicBezTo>
                        <a:pt x="224733" y="403893"/>
                        <a:pt x="223525" y="405101"/>
                        <a:pt x="221108" y="405101"/>
                      </a:cubicBezTo>
                      <a:cubicBezTo>
                        <a:pt x="217484" y="406309"/>
                        <a:pt x="213860" y="406309"/>
                        <a:pt x="210236" y="406309"/>
                      </a:cubicBezTo>
                      <a:cubicBezTo>
                        <a:pt x="209027" y="406309"/>
                        <a:pt x="209027" y="407517"/>
                        <a:pt x="209027" y="407517"/>
                      </a:cubicBezTo>
                      <a:cubicBezTo>
                        <a:pt x="212651" y="411142"/>
                        <a:pt x="223525" y="408725"/>
                        <a:pt x="227149" y="403893"/>
                      </a:cubicBezTo>
                      <a:cubicBezTo>
                        <a:pt x="227149" y="405101"/>
                        <a:pt x="227149" y="405101"/>
                        <a:pt x="227149" y="406309"/>
                      </a:cubicBezTo>
                      <a:cubicBezTo>
                        <a:pt x="227149" y="406309"/>
                        <a:pt x="225941" y="406309"/>
                        <a:pt x="225941" y="407517"/>
                      </a:cubicBezTo>
                      <a:cubicBezTo>
                        <a:pt x="224733" y="409933"/>
                        <a:pt x="222317" y="411142"/>
                        <a:pt x="219901" y="412350"/>
                      </a:cubicBezTo>
                      <a:cubicBezTo>
                        <a:pt x="218692" y="412350"/>
                        <a:pt x="218692" y="413558"/>
                        <a:pt x="219901" y="414766"/>
                      </a:cubicBezTo>
                      <a:cubicBezTo>
                        <a:pt x="222317" y="415974"/>
                        <a:pt x="225941" y="413558"/>
                        <a:pt x="227149" y="411142"/>
                      </a:cubicBezTo>
                      <a:cubicBezTo>
                        <a:pt x="227149" y="412350"/>
                        <a:pt x="227149" y="413558"/>
                        <a:pt x="227149" y="413558"/>
                      </a:cubicBezTo>
                      <a:cubicBezTo>
                        <a:pt x="225941" y="414766"/>
                        <a:pt x="225941" y="414766"/>
                        <a:pt x="224733" y="415974"/>
                      </a:cubicBezTo>
                      <a:cubicBezTo>
                        <a:pt x="222317" y="418390"/>
                        <a:pt x="219901" y="418390"/>
                        <a:pt x="216276" y="419599"/>
                      </a:cubicBezTo>
                      <a:cubicBezTo>
                        <a:pt x="215068" y="419599"/>
                        <a:pt x="215068" y="420806"/>
                        <a:pt x="216276" y="422015"/>
                      </a:cubicBezTo>
                      <a:cubicBezTo>
                        <a:pt x="218692" y="422015"/>
                        <a:pt x="222317" y="422015"/>
                        <a:pt x="223525" y="420806"/>
                      </a:cubicBezTo>
                      <a:cubicBezTo>
                        <a:pt x="224733" y="420806"/>
                        <a:pt x="224733" y="419599"/>
                        <a:pt x="224733" y="419599"/>
                      </a:cubicBezTo>
                      <a:cubicBezTo>
                        <a:pt x="224733" y="420806"/>
                        <a:pt x="223525" y="422015"/>
                        <a:pt x="222317" y="423223"/>
                      </a:cubicBezTo>
                      <a:cubicBezTo>
                        <a:pt x="222317" y="423223"/>
                        <a:pt x="222317" y="424431"/>
                        <a:pt x="221108" y="424431"/>
                      </a:cubicBezTo>
                      <a:cubicBezTo>
                        <a:pt x="218692" y="425639"/>
                        <a:pt x="215068" y="426847"/>
                        <a:pt x="213860" y="426847"/>
                      </a:cubicBezTo>
                      <a:cubicBezTo>
                        <a:pt x="211444" y="426847"/>
                        <a:pt x="210236" y="430472"/>
                        <a:pt x="212651" y="430472"/>
                      </a:cubicBezTo>
                      <a:cubicBezTo>
                        <a:pt x="216276" y="430472"/>
                        <a:pt x="218692" y="429263"/>
                        <a:pt x="221108" y="428055"/>
                      </a:cubicBezTo>
                      <a:cubicBezTo>
                        <a:pt x="225941" y="436512"/>
                        <a:pt x="225941" y="444969"/>
                        <a:pt x="213860" y="443761"/>
                      </a:cubicBezTo>
                      <a:lnTo>
                        <a:pt x="213860" y="443761"/>
                      </a:lnTo>
                      <a:close/>
                      <a:moveTo>
                        <a:pt x="199362" y="389396"/>
                      </a:moveTo>
                      <a:cubicBezTo>
                        <a:pt x="195738" y="386979"/>
                        <a:pt x="193322" y="383355"/>
                        <a:pt x="190905" y="380939"/>
                      </a:cubicBezTo>
                      <a:cubicBezTo>
                        <a:pt x="195738" y="384563"/>
                        <a:pt x="198155" y="388187"/>
                        <a:pt x="202987" y="391812"/>
                      </a:cubicBezTo>
                      <a:cubicBezTo>
                        <a:pt x="201779" y="390603"/>
                        <a:pt x="200570" y="390603"/>
                        <a:pt x="199362" y="389396"/>
                      </a:cubicBezTo>
                      <a:close/>
                      <a:moveTo>
                        <a:pt x="142581" y="495710"/>
                      </a:moveTo>
                      <a:cubicBezTo>
                        <a:pt x="142581" y="488462"/>
                        <a:pt x="142581" y="481213"/>
                        <a:pt x="143789" y="473964"/>
                      </a:cubicBezTo>
                      <a:cubicBezTo>
                        <a:pt x="144997" y="465507"/>
                        <a:pt x="152245" y="455842"/>
                        <a:pt x="157078" y="447385"/>
                      </a:cubicBezTo>
                      <a:cubicBezTo>
                        <a:pt x="163119" y="436512"/>
                        <a:pt x="171576" y="422015"/>
                        <a:pt x="173992" y="409933"/>
                      </a:cubicBezTo>
                      <a:cubicBezTo>
                        <a:pt x="173992" y="409933"/>
                        <a:pt x="175200" y="409933"/>
                        <a:pt x="175200" y="408725"/>
                      </a:cubicBezTo>
                      <a:cubicBezTo>
                        <a:pt x="175200" y="409933"/>
                        <a:pt x="175200" y="409933"/>
                        <a:pt x="175200" y="411142"/>
                      </a:cubicBezTo>
                      <a:cubicBezTo>
                        <a:pt x="172784" y="417182"/>
                        <a:pt x="171576" y="424431"/>
                        <a:pt x="169159" y="430472"/>
                      </a:cubicBezTo>
                      <a:cubicBezTo>
                        <a:pt x="166743" y="437720"/>
                        <a:pt x="161911" y="444969"/>
                        <a:pt x="160702" y="453426"/>
                      </a:cubicBezTo>
                      <a:cubicBezTo>
                        <a:pt x="160702" y="454634"/>
                        <a:pt x="161911" y="454634"/>
                        <a:pt x="161911" y="453426"/>
                      </a:cubicBezTo>
                      <a:cubicBezTo>
                        <a:pt x="164327" y="448594"/>
                        <a:pt x="165535" y="444969"/>
                        <a:pt x="167952" y="440137"/>
                      </a:cubicBezTo>
                      <a:cubicBezTo>
                        <a:pt x="166743" y="447385"/>
                        <a:pt x="165535" y="454634"/>
                        <a:pt x="163119" y="461883"/>
                      </a:cubicBezTo>
                      <a:cubicBezTo>
                        <a:pt x="163119" y="463091"/>
                        <a:pt x="164327" y="463091"/>
                        <a:pt x="164327" y="461883"/>
                      </a:cubicBezTo>
                      <a:cubicBezTo>
                        <a:pt x="169159" y="454634"/>
                        <a:pt x="170367" y="446177"/>
                        <a:pt x="171576" y="437720"/>
                      </a:cubicBezTo>
                      <a:cubicBezTo>
                        <a:pt x="171576" y="437720"/>
                        <a:pt x="171576" y="437720"/>
                        <a:pt x="171576" y="437720"/>
                      </a:cubicBezTo>
                      <a:cubicBezTo>
                        <a:pt x="171576" y="438928"/>
                        <a:pt x="171576" y="440137"/>
                        <a:pt x="171576" y="441345"/>
                      </a:cubicBezTo>
                      <a:cubicBezTo>
                        <a:pt x="170367" y="446177"/>
                        <a:pt x="169159" y="451010"/>
                        <a:pt x="169159" y="455842"/>
                      </a:cubicBezTo>
                      <a:cubicBezTo>
                        <a:pt x="167952" y="465507"/>
                        <a:pt x="167952" y="473964"/>
                        <a:pt x="164327" y="483629"/>
                      </a:cubicBezTo>
                      <a:cubicBezTo>
                        <a:pt x="164327" y="484837"/>
                        <a:pt x="165535" y="484837"/>
                        <a:pt x="165535" y="483629"/>
                      </a:cubicBezTo>
                      <a:cubicBezTo>
                        <a:pt x="167952" y="480005"/>
                        <a:pt x="169159" y="476381"/>
                        <a:pt x="169159" y="472756"/>
                      </a:cubicBezTo>
                      <a:cubicBezTo>
                        <a:pt x="169159" y="476381"/>
                        <a:pt x="169159" y="478796"/>
                        <a:pt x="167952" y="482421"/>
                      </a:cubicBezTo>
                      <a:cubicBezTo>
                        <a:pt x="166743" y="486045"/>
                        <a:pt x="165535" y="490877"/>
                        <a:pt x="163119" y="494502"/>
                      </a:cubicBezTo>
                      <a:cubicBezTo>
                        <a:pt x="160702" y="499334"/>
                        <a:pt x="159495" y="504167"/>
                        <a:pt x="157078" y="508999"/>
                      </a:cubicBezTo>
                      <a:cubicBezTo>
                        <a:pt x="155870" y="510208"/>
                        <a:pt x="158286" y="511416"/>
                        <a:pt x="158286" y="510208"/>
                      </a:cubicBezTo>
                      <a:cubicBezTo>
                        <a:pt x="160702" y="506584"/>
                        <a:pt x="161911" y="504167"/>
                        <a:pt x="163119" y="500543"/>
                      </a:cubicBezTo>
                      <a:cubicBezTo>
                        <a:pt x="164327" y="496918"/>
                        <a:pt x="167952" y="493294"/>
                        <a:pt x="170367" y="488462"/>
                      </a:cubicBezTo>
                      <a:cubicBezTo>
                        <a:pt x="173992" y="481213"/>
                        <a:pt x="173992" y="473964"/>
                        <a:pt x="173992" y="466715"/>
                      </a:cubicBezTo>
                      <a:cubicBezTo>
                        <a:pt x="173992" y="458258"/>
                        <a:pt x="173992" y="449802"/>
                        <a:pt x="175200" y="441345"/>
                      </a:cubicBezTo>
                      <a:cubicBezTo>
                        <a:pt x="176408" y="437720"/>
                        <a:pt x="176408" y="434096"/>
                        <a:pt x="177616" y="430472"/>
                      </a:cubicBezTo>
                      <a:cubicBezTo>
                        <a:pt x="177616" y="430472"/>
                        <a:pt x="177616" y="429263"/>
                        <a:pt x="177616" y="429263"/>
                      </a:cubicBezTo>
                      <a:cubicBezTo>
                        <a:pt x="177616" y="435304"/>
                        <a:pt x="177616" y="442553"/>
                        <a:pt x="177616" y="449802"/>
                      </a:cubicBezTo>
                      <a:cubicBezTo>
                        <a:pt x="176408" y="459467"/>
                        <a:pt x="175200" y="470340"/>
                        <a:pt x="175200" y="480005"/>
                      </a:cubicBezTo>
                      <a:cubicBezTo>
                        <a:pt x="175200" y="481213"/>
                        <a:pt x="176408" y="480005"/>
                        <a:pt x="176408" y="480005"/>
                      </a:cubicBezTo>
                      <a:cubicBezTo>
                        <a:pt x="180033" y="466715"/>
                        <a:pt x="180033" y="453426"/>
                        <a:pt x="181241" y="441345"/>
                      </a:cubicBezTo>
                      <a:cubicBezTo>
                        <a:pt x="181241" y="435304"/>
                        <a:pt x="182448" y="430472"/>
                        <a:pt x="181241" y="424431"/>
                      </a:cubicBezTo>
                      <a:cubicBezTo>
                        <a:pt x="183657" y="432888"/>
                        <a:pt x="182448" y="442553"/>
                        <a:pt x="182448" y="452218"/>
                      </a:cubicBezTo>
                      <a:cubicBezTo>
                        <a:pt x="181241" y="465507"/>
                        <a:pt x="178824" y="478796"/>
                        <a:pt x="180033" y="490877"/>
                      </a:cubicBezTo>
                      <a:cubicBezTo>
                        <a:pt x="180033" y="492086"/>
                        <a:pt x="182448" y="492086"/>
                        <a:pt x="182448" y="490877"/>
                      </a:cubicBezTo>
                      <a:cubicBezTo>
                        <a:pt x="182448" y="481213"/>
                        <a:pt x="183657" y="471548"/>
                        <a:pt x="184865" y="461883"/>
                      </a:cubicBezTo>
                      <a:cubicBezTo>
                        <a:pt x="184865" y="473964"/>
                        <a:pt x="186073" y="484837"/>
                        <a:pt x="187281" y="495710"/>
                      </a:cubicBezTo>
                      <a:cubicBezTo>
                        <a:pt x="187281" y="496918"/>
                        <a:pt x="189698" y="496918"/>
                        <a:pt x="189698" y="494502"/>
                      </a:cubicBezTo>
                      <a:cubicBezTo>
                        <a:pt x="190905" y="487253"/>
                        <a:pt x="189698" y="478796"/>
                        <a:pt x="189698" y="471548"/>
                      </a:cubicBezTo>
                      <a:cubicBezTo>
                        <a:pt x="190905" y="476381"/>
                        <a:pt x="192114" y="480005"/>
                        <a:pt x="193322" y="484837"/>
                      </a:cubicBezTo>
                      <a:cubicBezTo>
                        <a:pt x="195738" y="496918"/>
                        <a:pt x="187281" y="507791"/>
                        <a:pt x="181241" y="519873"/>
                      </a:cubicBezTo>
                      <a:cubicBezTo>
                        <a:pt x="173992" y="533162"/>
                        <a:pt x="167952" y="545243"/>
                        <a:pt x="157078" y="554909"/>
                      </a:cubicBezTo>
                      <a:cubicBezTo>
                        <a:pt x="152245" y="558533"/>
                        <a:pt x="147413" y="562157"/>
                        <a:pt x="142581" y="565781"/>
                      </a:cubicBezTo>
                      <a:cubicBezTo>
                        <a:pt x="141373" y="566990"/>
                        <a:pt x="140164" y="566990"/>
                        <a:pt x="137748" y="568198"/>
                      </a:cubicBezTo>
                      <a:cubicBezTo>
                        <a:pt x="140164" y="565781"/>
                        <a:pt x="141373" y="564573"/>
                        <a:pt x="143789" y="562157"/>
                      </a:cubicBezTo>
                      <a:cubicBezTo>
                        <a:pt x="151038" y="556116"/>
                        <a:pt x="158286" y="552492"/>
                        <a:pt x="163119" y="545243"/>
                      </a:cubicBezTo>
                      <a:cubicBezTo>
                        <a:pt x="164327" y="544035"/>
                        <a:pt x="161911" y="542827"/>
                        <a:pt x="160702" y="544035"/>
                      </a:cubicBezTo>
                      <a:cubicBezTo>
                        <a:pt x="154662" y="552492"/>
                        <a:pt x="148621" y="554909"/>
                        <a:pt x="140164" y="559741"/>
                      </a:cubicBezTo>
                      <a:cubicBezTo>
                        <a:pt x="141373" y="558533"/>
                        <a:pt x="141373" y="558533"/>
                        <a:pt x="142581" y="557324"/>
                      </a:cubicBezTo>
                      <a:cubicBezTo>
                        <a:pt x="147413" y="553700"/>
                        <a:pt x="149830" y="548868"/>
                        <a:pt x="153454" y="544035"/>
                      </a:cubicBezTo>
                      <a:cubicBezTo>
                        <a:pt x="154662" y="542827"/>
                        <a:pt x="153454" y="542827"/>
                        <a:pt x="152245" y="542827"/>
                      </a:cubicBezTo>
                      <a:cubicBezTo>
                        <a:pt x="147413" y="546452"/>
                        <a:pt x="143789" y="551284"/>
                        <a:pt x="138956" y="554909"/>
                      </a:cubicBezTo>
                      <a:cubicBezTo>
                        <a:pt x="137748" y="556116"/>
                        <a:pt x="135332" y="557324"/>
                        <a:pt x="134124" y="558533"/>
                      </a:cubicBezTo>
                      <a:cubicBezTo>
                        <a:pt x="136540" y="552492"/>
                        <a:pt x="141373" y="547659"/>
                        <a:pt x="144997" y="542827"/>
                      </a:cubicBezTo>
                      <a:cubicBezTo>
                        <a:pt x="146205" y="541619"/>
                        <a:pt x="144997" y="541619"/>
                        <a:pt x="143789" y="541619"/>
                      </a:cubicBezTo>
                      <a:cubicBezTo>
                        <a:pt x="138956" y="544035"/>
                        <a:pt x="135332" y="548868"/>
                        <a:pt x="132916" y="552492"/>
                      </a:cubicBezTo>
                      <a:cubicBezTo>
                        <a:pt x="136540" y="546452"/>
                        <a:pt x="140164" y="540411"/>
                        <a:pt x="144997" y="535578"/>
                      </a:cubicBezTo>
                      <a:cubicBezTo>
                        <a:pt x="146205" y="534370"/>
                        <a:pt x="144997" y="533162"/>
                        <a:pt x="143789" y="534370"/>
                      </a:cubicBezTo>
                      <a:cubicBezTo>
                        <a:pt x="140164" y="537995"/>
                        <a:pt x="136540" y="542827"/>
                        <a:pt x="132916" y="546452"/>
                      </a:cubicBezTo>
                      <a:cubicBezTo>
                        <a:pt x="135332" y="539202"/>
                        <a:pt x="140164" y="531954"/>
                        <a:pt x="146205" y="525913"/>
                      </a:cubicBezTo>
                      <a:cubicBezTo>
                        <a:pt x="147413" y="524705"/>
                        <a:pt x="146205" y="522289"/>
                        <a:pt x="144997" y="523497"/>
                      </a:cubicBezTo>
                      <a:cubicBezTo>
                        <a:pt x="137748" y="529538"/>
                        <a:pt x="134124" y="535578"/>
                        <a:pt x="130499" y="542827"/>
                      </a:cubicBezTo>
                      <a:cubicBezTo>
                        <a:pt x="128083" y="547659"/>
                        <a:pt x="126875" y="551284"/>
                        <a:pt x="125667" y="556116"/>
                      </a:cubicBezTo>
                      <a:cubicBezTo>
                        <a:pt x="124459" y="558533"/>
                        <a:pt x="124459" y="560949"/>
                        <a:pt x="124459" y="563365"/>
                      </a:cubicBezTo>
                      <a:cubicBezTo>
                        <a:pt x="124459" y="565781"/>
                        <a:pt x="124459" y="568198"/>
                        <a:pt x="123251" y="570614"/>
                      </a:cubicBezTo>
                      <a:cubicBezTo>
                        <a:pt x="123251" y="569405"/>
                        <a:pt x="122042" y="568198"/>
                        <a:pt x="122042" y="568198"/>
                      </a:cubicBezTo>
                      <a:cubicBezTo>
                        <a:pt x="117210" y="558533"/>
                        <a:pt x="119627" y="545243"/>
                        <a:pt x="123251" y="534370"/>
                      </a:cubicBezTo>
                      <a:cubicBezTo>
                        <a:pt x="130499" y="522289"/>
                        <a:pt x="141373" y="510208"/>
                        <a:pt x="142581" y="495710"/>
                      </a:cubicBezTo>
                      <a:lnTo>
                        <a:pt x="142581" y="495710"/>
                      </a:lnTo>
                      <a:close/>
                      <a:moveTo>
                        <a:pt x="51971" y="557324"/>
                      </a:moveTo>
                      <a:cubicBezTo>
                        <a:pt x="51971" y="557324"/>
                        <a:pt x="51971" y="557324"/>
                        <a:pt x="51971" y="557324"/>
                      </a:cubicBezTo>
                      <a:cubicBezTo>
                        <a:pt x="60428" y="545243"/>
                        <a:pt x="70093" y="531954"/>
                        <a:pt x="77342" y="518665"/>
                      </a:cubicBezTo>
                      <a:cubicBezTo>
                        <a:pt x="79758" y="515040"/>
                        <a:pt x="80967" y="511416"/>
                        <a:pt x="83383" y="506584"/>
                      </a:cubicBezTo>
                      <a:cubicBezTo>
                        <a:pt x="83383" y="506584"/>
                        <a:pt x="84591" y="506584"/>
                        <a:pt x="84591" y="505375"/>
                      </a:cubicBezTo>
                      <a:cubicBezTo>
                        <a:pt x="89424" y="496918"/>
                        <a:pt x="94256" y="487253"/>
                        <a:pt x="101505" y="478796"/>
                      </a:cubicBezTo>
                      <a:cubicBezTo>
                        <a:pt x="107545" y="471548"/>
                        <a:pt x="113586" y="465507"/>
                        <a:pt x="120834" y="458258"/>
                      </a:cubicBezTo>
                      <a:cubicBezTo>
                        <a:pt x="129291" y="449802"/>
                        <a:pt x="136540" y="441345"/>
                        <a:pt x="144997" y="432888"/>
                      </a:cubicBezTo>
                      <a:cubicBezTo>
                        <a:pt x="142581" y="436512"/>
                        <a:pt x="138956" y="440137"/>
                        <a:pt x="135332" y="443761"/>
                      </a:cubicBezTo>
                      <a:cubicBezTo>
                        <a:pt x="125667" y="454634"/>
                        <a:pt x="117210" y="463091"/>
                        <a:pt x="108753" y="475172"/>
                      </a:cubicBezTo>
                      <a:cubicBezTo>
                        <a:pt x="107545" y="476381"/>
                        <a:pt x="109961" y="477588"/>
                        <a:pt x="109961" y="476381"/>
                      </a:cubicBezTo>
                      <a:cubicBezTo>
                        <a:pt x="118418" y="465507"/>
                        <a:pt x="130499" y="455842"/>
                        <a:pt x="140164" y="444969"/>
                      </a:cubicBezTo>
                      <a:cubicBezTo>
                        <a:pt x="144997" y="440137"/>
                        <a:pt x="148621" y="435304"/>
                        <a:pt x="152245" y="430472"/>
                      </a:cubicBezTo>
                      <a:cubicBezTo>
                        <a:pt x="151038" y="432888"/>
                        <a:pt x="149830" y="434096"/>
                        <a:pt x="148621" y="436512"/>
                      </a:cubicBezTo>
                      <a:cubicBezTo>
                        <a:pt x="142581" y="446177"/>
                        <a:pt x="134124" y="454634"/>
                        <a:pt x="125667" y="463091"/>
                      </a:cubicBezTo>
                      <a:cubicBezTo>
                        <a:pt x="112377" y="477588"/>
                        <a:pt x="100296" y="490877"/>
                        <a:pt x="91839" y="508999"/>
                      </a:cubicBezTo>
                      <a:cubicBezTo>
                        <a:pt x="91839" y="510208"/>
                        <a:pt x="93048" y="510208"/>
                        <a:pt x="94256" y="508999"/>
                      </a:cubicBezTo>
                      <a:cubicBezTo>
                        <a:pt x="102713" y="490877"/>
                        <a:pt x="119627" y="475172"/>
                        <a:pt x="132916" y="460674"/>
                      </a:cubicBezTo>
                      <a:cubicBezTo>
                        <a:pt x="140164" y="453426"/>
                        <a:pt x="146205" y="446177"/>
                        <a:pt x="152245" y="437720"/>
                      </a:cubicBezTo>
                      <a:cubicBezTo>
                        <a:pt x="154662" y="434096"/>
                        <a:pt x="157078" y="429263"/>
                        <a:pt x="160702" y="425639"/>
                      </a:cubicBezTo>
                      <a:cubicBezTo>
                        <a:pt x="154662" y="436512"/>
                        <a:pt x="147413" y="447385"/>
                        <a:pt x="138956" y="457050"/>
                      </a:cubicBezTo>
                      <a:cubicBezTo>
                        <a:pt x="129291" y="470340"/>
                        <a:pt x="117210" y="483629"/>
                        <a:pt x="111170" y="498127"/>
                      </a:cubicBezTo>
                      <a:cubicBezTo>
                        <a:pt x="111170" y="499334"/>
                        <a:pt x="112377" y="499334"/>
                        <a:pt x="112377" y="498127"/>
                      </a:cubicBezTo>
                      <a:cubicBezTo>
                        <a:pt x="123251" y="483629"/>
                        <a:pt x="132916" y="470340"/>
                        <a:pt x="143789" y="455842"/>
                      </a:cubicBezTo>
                      <a:cubicBezTo>
                        <a:pt x="138956" y="464299"/>
                        <a:pt x="131708" y="472756"/>
                        <a:pt x="129291" y="482421"/>
                      </a:cubicBezTo>
                      <a:cubicBezTo>
                        <a:pt x="129291" y="483629"/>
                        <a:pt x="130499" y="483629"/>
                        <a:pt x="130499" y="482421"/>
                      </a:cubicBezTo>
                      <a:cubicBezTo>
                        <a:pt x="137748" y="471548"/>
                        <a:pt x="143789" y="460674"/>
                        <a:pt x="151038" y="449802"/>
                      </a:cubicBezTo>
                      <a:cubicBezTo>
                        <a:pt x="153454" y="446177"/>
                        <a:pt x="155870" y="441345"/>
                        <a:pt x="159495" y="437720"/>
                      </a:cubicBezTo>
                      <a:cubicBezTo>
                        <a:pt x="154662" y="447385"/>
                        <a:pt x="147413" y="457050"/>
                        <a:pt x="143789" y="466715"/>
                      </a:cubicBezTo>
                      <a:cubicBezTo>
                        <a:pt x="142581" y="469131"/>
                        <a:pt x="142581" y="470340"/>
                        <a:pt x="141373" y="471548"/>
                      </a:cubicBezTo>
                      <a:cubicBezTo>
                        <a:pt x="138956" y="475172"/>
                        <a:pt x="138956" y="477588"/>
                        <a:pt x="137748" y="481213"/>
                      </a:cubicBezTo>
                      <a:cubicBezTo>
                        <a:pt x="135332" y="487253"/>
                        <a:pt x="130499" y="494502"/>
                        <a:pt x="126875" y="500543"/>
                      </a:cubicBezTo>
                      <a:cubicBezTo>
                        <a:pt x="118418" y="511416"/>
                        <a:pt x="113586" y="524705"/>
                        <a:pt x="103920" y="534370"/>
                      </a:cubicBezTo>
                      <a:cubicBezTo>
                        <a:pt x="99088" y="539202"/>
                        <a:pt x="93048" y="542827"/>
                        <a:pt x="87007" y="545243"/>
                      </a:cubicBezTo>
                      <a:cubicBezTo>
                        <a:pt x="89424" y="542827"/>
                        <a:pt x="91839" y="541619"/>
                        <a:pt x="93048" y="537995"/>
                      </a:cubicBezTo>
                      <a:cubicBezTo>
                        <a:pt x="93048" y="536787"/>
                        <a:pt x="93048" y="536787"/>
                        <a:pt x="91839" y="537995"/>
                      </a:cubicBezTo>
                      <a:cubicBezTo>
                        <a:pt x="89424" y="539202"/>
                        <a:pt x="87007" y="541619"/>
                        <a:pt x="85799" y="544035"/>
                      </a:cubicBezTo>
                      <a:cubicBezTo>
                        <a:pt x="84591" y="545243"/>
                        <a:pt x="80967" y="546452"/>
                        <a:pt x="79758" y="548868"/>
                      </a:cubicBezTo>
                      <a:cubicBezTo>
                        <a:pt x="77342" y="550076"/>
                        <a:pt x="74926" y="551284"/>
                        <a:pt x="72510" y="552492"/>
                      </a:cubicBezTo>
                      <a:cubicBezTo>
                        <a:pt x="74926" y="551284"/>
                        <a:pt x="76134" y="548868"/>
                        <a:pt x="77342" y="547659"/>
                      </a:cubicBezTo>
                      <a:cubicBezTo>
                        <a:pt x="77342" y="546452"/>
                        <a:pt x="77342" y="546452"/>
                        <a:pt x="76134" y="546452"/>
                      </a:cubicBezTo>
                      <a:cubicBezTo>
                        <a:pt x="73717" y="547659"/>
                        <a:pt x="71302" y="550076"/>
                        <a:pt x="68885" y="552492"/>
                      </a:cubicBezTo>
                      <a:cubicBezTo>
                        <a:pt x="66469" y="554909"/>
                        <a:pt x="64053" y="556116"/>
                        <a:pt x="61636" y="557324"/>
                      </a:cubicBezTo>
                      <a:cubicBezTo>
                        <a:pt x="60428" y="557324"/>
                        <a:pt x="59220" y="558533"/>
                        <a:pt x="58012" y="558533"/>
                      </a:cubicBezTo>
                      <a:cubicBezTo>
                        <a:pt x="60428" y="557324"/>
                        <a:pt x="61636" y="556116"/>
                        <a:pt x="64053" y="554909"/>
                      </a:cubicBezTo>
                      <a:cubicBezTo>
                        <a:pt x="66469" y="553700"/>
                        <a:pt x="68885" y="551284"/>
                        <a:pt x="67677" y="548868"/>
                      </a:cubicBezTo>
                      <a:cubicBezTo>
                        <a:pt x="67677" y="548868"/>
                        <a:pt x="66469" y="548868"/>
                        <a:pt x="66469" y="548868"/>
                      </a:cubicBezTo>
                      <a:cubicBezTo>
                        <a:pt x="65261" y="548868"/>
                        <a:pt x="65261" y="550076"/>
                        <a:pt x="64053" y="550076"/>
                      </a:cubicBezTo>
                      <a:cubicBezTo>
                        <a:pt x="62845" y="551284"/>
                        <a:pt x="61636" y="552492"/>
                        <a:pt x="60428" y="553700"/>
                      </a:cubicBezTo>
                      <a:cubicBezTo>
                        <a:pt x="56804" y="553700"/>
                        <a:pt x="54388" y="554909"/>
                        <a:pt x="51971" y="557324"/>
                      </a:cubicBezTo>
                      <a:lnTo>
                        <a:pt x="51971" y="557324"/>
                      </a:lnTo>
                      <a:close/>
                      <a:moveTo>
                        <a:pt x="155870" y="408725"/>
                      </a:moveTo>
                      <a:cubicBezTo>
                        <a:pt x="155870" y="408725"/>
                        <a:pt x="157078" y="408725"/>
                        <a:pt x="157078" y="409933"/>
                      </a:cubicBezTo>
                      <a:cubicBezTo>
                        <a:pt x="148621" y="419599"/>
                        <a:pt x="137748" y="428055"/>
                        <a:pt x="128083" y="436512"/>
                      </a:cubicBezTo>
                      <a:cubicBezTo>
                        <a:pt x="117210" y="448594"/>
                        <a:pt x="106337" y="461883"/>
                        <a:pt x="96672" y="475172"/>
                      </a:cubicBezTo>
                      <a:cubicBezTo>
                        <a:pt x="87007" y="488462"/>
                        <a:pt x="80967" y="501751"/>
                        <a:pt x="74926" y="515040"/>
                      </a:cubicBezTo>
                      <a:cubicBezTo>
                        <a:pt x="68885" y="527121"/>
                        <a:pt x="59220" y="539202"/>
                        <a:pt x="51971" y="551284"/>
                      </a:cubicBezTo>
                      <a:cubicBezTo>
                        <a:pt x="51971" y="551284"/>
                        <a:pt x="51971" y="551284"/>
                        <a:pt x="51971" y="551284"/>
                      </a:cubicBezTo>
                      <a:cubicBezTo>
                        <a:pt x="51971" y="551284"/>
                        <a:pt x="51971" y="551284"/>
                        <a:pt x="51971" y="551284"/>
                      </a:cubicBezTo>
                      <a:cubicBezTo>
                        <a:pt x="53180" y="548868"/>
                        <a:pt x="53180" y="547659"/>
                        <a:pt x="54388" y="545243"/>
                      </a:cubicBezTo>
                      <a:cubicBezTo>
                        <a:pt x="54388" y="544035"/>
                        <a:pt x="55596" y="544035"/>
                        <a:pt x="55596" y="542827"/>
                      </a:cubicBezTo>
                      <a:cubicBezTo>
                        <a:pt x="55596" y="541619"/>
                        <a:pt x="54388" y="541619"/>
                        <a:pt x="54388" y="542827"/>
                      </a:cubicBezTo>
                      <a:cubicBezTo>
                        <a:pt x="51971" y="545243"/>
                        <a:pt x="50763" y="547659"/>
                        <a:pt x="49555" y="550076"/>
                      </a:cubicBezTo>
                      <a:cubicBezTo>
                        <a:pt x="49555" y="551284"/>
                        <a:pt x="48347" y="552492"/>
                        <a:pt x="48347" y="552492"/>
                      </a:cubicBezTo>
                      <a:cubicBezTo>
                        <a:pt x="48347" y="551284"/>
                        <a:pt x="47139" y="548868"/>
                        <a:pt x="47139" y="547659"/>
                      </a:cubicBezTo>
                      <a:cubicBezTo>
                        <a:pt x="47139" y="546452"/>
                        <a:pt x="48347" y="544035"/>
                        <a:pt x="47139" y="542827"/>
                      </a:cubicBezTo>
                      <a:cubicBezTo>
                        <a:pt x="47139" y="542827"/>
                        <a:pt x="45931" y="542827"/>
                        <a:pt x="45931" y="542827"/>
                      </a:cubicBezTo>
                      <a:cubicBezTo>
                        <a:pt x="43514" y="544035"/>
                        <a:pt x="44723" y="547659"/>
                        <a:pt x="44723" y="548868"/>
                      </a:cubicBezTo>
                      <a:cubicBezTo>
                        <a:pt x="44723" y="548868"/>
                        <a:pt x="44723" y="548868"/>
                        <a:pt x="44723" y="548868"/>
                      </a:cubicBezTo>
                      <a:cubicBezTo>
                        <a:pt x="41099" y="536787"/>
                        <a:pt x="56804" y="510208"/>
                        <a:pt x="61636" y="501751"/>
                      </a:cubicBezTo>
                      <a:cubicBezTo>
                        <a:pt x="68885" y="490877"/>
                        <a:pt x="71302" y="478796"/>
                        <a:pt x="79758" y="467924"/>
                      </a:cubicBezTo>
                      <a:cubicBezTo>
                        <a:pt x="93048" y="449802"/>
                        <a:pt x="105129" y="438928"/>
                        <a:pt x="122042" y="425639"/>
                      </a:cubicBezTo>
                      <a:cubicBezTo>
                        <a:pt x="126875" y="422015"/>
                        <a:pt x="132916" y="418390"/>
                        <a:pt x="138956" y="413558"/>
                      </a:cubicBezTo>
                      <a:cubicBezTo>
                        <a:pt x="137748" y="414766"/>
                        <a:pt x="137748" y="414766"/>
                        <a:pt x="136540" y="415974"/>
                      </a:cubicBezTo>
                      <a:cubicBezTo>
                        <a:pt x="130499" y="420806"/>
                        <a:pt x="125667" y="425639"/>
                        <a:pt x="120834" y="430472"/>
                      </a:cubicBezTo>
                      <a:cubicBezTo>
                        <a:pt x="119627" y="431680"/>
                        <a:pt x="120834" y="431680"/>
                        <a:pt x="122042" y="431680"/>
                      </a:cubicBezTo>
                      <a:cubicBezTo>
                        <a:pt x="125667" y="428055"/>
                        <a:pt x="130499" y="425639"/>
                        <a:pt x="134124" y="422015"/>
                      </a:cubicBezTo>
                      <a:cubicBezTo>
                        <a:pt x="124459" y="431680"/>
                        <a:pt x="116002" y="442553"/>
                        <a:pt x="108753" y="453426"/>
                      </a:cubicBezTo>
                      <a:cubicBezTo>
                        <a:pt x="107545" y="454634"/>
                        <a:pt x="109961" y="455842"/>
                        <a:pt x="111170" y="454634"/>
                      </a:cubicBezTo>
                      <a:cubicBezTo>
                        <a:pt x="117210" y="446177"/>
                        <a:pt x="124459" y="437720"/>
                        <a:pt x="131708" y="430472"/>
                      </a:cubicBezTo>
                      <a:cubicBezTo>
                        <a:pt x="138956" y="422015"/>
                        <a:pt x="147413" y="415974"/>
                        <a:pt x="155870" y="408725"/>
                      </a:cubicBezTo>
                      <a:cubicBezTo>
                        <a:pt x="155870" y="408725"/>
                        <a:pt x="155870" y="408725"/>
                        <a:pt x="155870" y="408725"/>
                      </a:cubicBezTo>
                      <a:close/>
                      <a:moveTo>
                        <a:pt x="158286" y="405101"/>
                      </a:moveTo>
                      <a:cubicBezTo>
                        <a:pt x="153454" y="402685"/>
                        <a:pt x="149830" y="400269"/>
                        <a:pt x="146205" y="395436"/>
                      </a:cubicBezTo>
                      <a:cubicBezTo>
                        <a:pt x="147413" y="394228"/>
                        <a:pt x="147413" y="394228"/>
                        <a:pt x="148621" y="393020"/>
                      </a:cubicBezTo>
                      <a:cubicBezTo>
                        <a:pt x="149830" y="391812"/>
                        <a:pt x="151038" y="390603"/>
                        <a:pt x="151038" y="389396"/>
                      </a:cubicBezTo>
                      <a:cubicBezTo>
                        <a:pt x="153454" y="391812"/>
                        <a:pt x="155870" y="393020"/>
                        <a:pt x="159495" y="391812"/>
                      </a:cubicBezTo>
                      <a:cubicBezTo>
                        <a:pt x="159495" y="391812"/>
                        <a:pt x="160702" y="390603"/>
                        <a:pt x="160702" y="390603"/>
                      </a:cubicBezTo>
                      <a:cubicBezTo>
                        <a:pt x="159495" y="389396"/>
                        <a:pt x="158286" y="389396"/>
                        <a:pt x="157078" y="388187"/>
                      </a:cubicBezTo>
                      <a:cubicBezTo>
                        <a:pt x="155870" y="386979"/>
                        <a:pt x="154662" y="385771"/>
                        <a:pt x="153454" y="384563"/>
                      </a:cubicBezTo>
                      <a:cubicBezTo>
                        <a:pt x="153454" y="383355"/>
                        <a:pt x="153454" y="382147"/>
                        <a:pt x="153454" y="380939"/>
                      </a:cubicBezTo>
                      <a:cubicBezTo>
                        <a:pt x="153454" y="382147"/>
                        <a:pt x="154662" y="382147"/>
                        <a:pt x="154662" y="383355"/>
                      </a:cubicBezTo>
                      <a:cubicBezTo>
                        <a:pt x="155870" y="384563"/>
                        <a:pt x="158286" y="384563"/>
                        <a:pt x="159495" y="385771"/>
                      </a:cubicBezTo>
                      <a:cubicBezTo>
                        <a:pt x="160702" y="386979"/>
                        <a:pt x="163119" y="388187"/>
                        <a:pt x="164327" y="388187"/>
                      </a:cubicBezTo>
                      <a:cubicBezTo>
                        <a:pt x="165535" y="389396"/>
                        <a:pt x="166743" y="386979"/>
                        <a:pt x="166743" y="385771"/>
                      </a:cubicBezTo>
                      <a:cubicBezTo>
                        <a:pt x="166743" y="385771"/>
                        <a:pt x="166743" y="385771"/>
                        <a:pt x="166743" y="385771"/>
                      </a:cubicBezTo>
                      <a:cubicBezTo>
                        <a:pt x="166743" y="385771"/>
                        <a:pt x="166743" y="384563"/>
                        <a:pt x="166743" y="384563"/>
                      </a:cubicBezTo>
                      <a:lnTo>
                        <a:pt x="166743" y="384563"/>
                      </a:lnTo>
                      <a:lnTo>
                        <a:pt x="166743" y="384563"/>
                      </a:lnTo>
                      <a:cubicBezTo>
                        <a:pt x="166743" y="384563"/>
                        <a:pt x="166743" y="384563"/>
                        <a:pt x="165535" y="384563"/>
                      </a:cubicBezTo>
                      <a:cubicBezTo>
                        <a:pt x="164327" y="384563"/>
                        <a:pt x="163119" y="383355"/>
                        <a:pt x="160702" y="383355"/>
                      </a:cubicBezTo>
                      <a:cubicBezTo>
                        <a:pt x="158286" y="383355"/>
                        <a:pt x="158286" y="380939"/>
                        <a:pt x="157078" y="379730"/>
                      </a:cubicBezTo>
                      <a:cubicBezTo>
                        <a:pt x="154662" y="377314"/>
                        <a:pt x="155870" y="377314"/>
                        <a:pt x="155870" y="376106"/>
                      </a:cubicBezTo>
                      <a:cubicBezTo>
                        <a:pt x="155870" y="376106"/>
                        <a:pt x="155870" y="376106"/>
                        <a:pt x="155870" y="376106"/>
                      </a:cubicBezTo>
                      <a:cubicBezTo>
                        <a:pt x="155870" y="378522"/>
                        <a:pt x="158286" y="379730"/>
                        <a:pt x="160702" y="380939"/>
                      </a:cubicBezTo>
                      <a:cubicBezTo>
                        <a:pt x="164327" y="383355"/>
                        <a:pt x="171576" y="383355"/>
                        <a:pt x="176408" y="380939"/>
                      </a:cubicBezTo>
                      <a:cubicBezTo>
                        <a:pt x="177616" y="380939"/>
                        <a:pt x="178824" y="378522"/>
                        <a:pt x="176408" y="378522"/>
                      </a:cubicBezTo>
                      <a:cubicBezTo>
                        <a:pt x="171576" y="378522"/>
                        <a:pt x="166743" y="379730"/>
                        <a:pt x="163119" y="378522"/>
                      </a:cubicBezTo>
                      <a:cubicBezTo>
                        <a:pt x="160702" y="377314"/>
                        <a:pt x="159495" y="376106"/>
                        <a:pt x="158286" y="373690"/>
                      </a:cubicBezTo>
                      <a:cubicBezTo>
                        <a:pt x="159495" y="372482"/>
                        <a:pt x="159495" y="371274"/>
                        <a:pt x="159495" y="370066"/>
                      </a:cubicBezTo>
                      <a:cubicBezTo>
                        <a:pt x="161911" y="368857"/>
                        <a:pt x="164327" y="367649"/>
                        <a:pt x="166743" y="367649"/>
                      </a:cubicBezTo>
                      <a:cubicBezTo>
                        <a:pt x="169159" y="366441"/>
                        <a:pt x="171576" y="366441"/>
                        <a:pt x="175200" y="365233"/>
                      </a:cubicBezTo>
                      <a:cubicBezTo>
                        <a:pt x="176408" y="365233"/>
                        <a:pt x="176408" y="364025"/>
                        <a:pt x="175200" y="364025"/>
                      </a:cubicBezTo>
                      <a:cubicBezTo>
                        <a:pt x="171576" y="362817"/>
                        <a:pt x="163119" y="364025"/>
                        <a:pt x="159495" y="367649"/>
                      </a:cubicBezTo>
                      <a:cubicBezTo>
                        <a:pt x="158286" y="365233"/>
                        <a:pt x="155870" y="362817"/>
                        <a:pt x="152245" y="360400"/>
                      </a:cubicBezTo>
                      <a:cubicBezTo>
                        <a:pt x="165535" y="356776"/>
                        <a:pt x="177616" y="345903"/>
                        <a:pt x="190905" y="347111"/>
                      </a:cubicBezTo>
                      <a:cubicBezTo>
                        <a:pt x="186073" y="350736"/>
                        <a:pt x="184865" y="362817"/>
                        <a:pt x="183657" y="366441"/>
                      </a:cubicBezTo>
                      <a:cubicBezTo>
                        <a:pt x="181241" y="377314"/>
                        <a:pt x="173992" y="388187"/>
                        <a:pt x="173992" y="399060"/>
                      </a:cubicBezTo>
                      <a:cubicBezTo>
                        <a:pt x="173992" y="399060"/>
                        <a:pt x="173992" y="399060"/>
                        <a:pt x="173992" y="399060"/>
                      </a:cubicBezTo>
                      <a:cubicBezTo>
                        <a:pt x="172784" y="401477"/>
                        <a:pt x="171576" y="403893"/>
                        <a:pt x="170367" y="405101"/>
                      </a:cubicBezTo>
                      <a:cubicBezTo>
                        <a:pt x="167952" y="407517"/>
                        <a:pt x="164327" y="406309"/>
                        <a:pt x="161911" y="405101"/>
                      </a:cubicBezTo>
                      <a:cubicBezTo>
                        <a:pt x="161911" y="405101"/>
                        <a:pt x="160702" y="405101"/>
                        <a:pt x="160702" y="403893"/>
                      </a:cubicBezTo>
                      <a:cubicBezTo>
                        <a:pt x="160702" y="405101"/>
                        <a:pt x="159495" y="405101"/>
                        <a:pt x="158286" y="405101"/>
                      </a:cubicBezTo>
                      <a:lnTo>
                        <a:pt x="158286" y="405101"/>
                      </a:lnTo>
                      <a:close/>
                      <a:moveTo>
                        <a:pt x="135332" y="372482"/>
                      </a:moveTo>
                      <a:cubicBezTo>
                        <a:pt x="136540" y="372482"/>
                        <a:pt x="137748" y="372482"/>
                        <a:pt x="138956" y="372482"/>
                      </a:cubicBezTo>
                      <a:cubicBezTo>
                        <a:pt x="138956" y="372482"/>
                        <a:pt x="138956" y="372482"/>
                        <a:pt x="138956" y="372482"/>
                      </a:cubicBezTo>
                      <a:cubicBezTo>
                        <a:pt x="142581" y="374898"/>
                        <a:pt x="148621" y="376106"/>
                        <a:pt x="154662" y="374898"/>
                      </a:cubicBezTo>
                      <a:cubicBezTo>
                        <a:pt x="152245" y="376106"/>
                        <a:pt x="149830" y="377314"/>
                        <a:pt x="147413" y="378522"/>
                      </a:cubicBezTo>
                      <a:cubicBezTo>
                        <a:pt x="142581" y="380939"/>
                        <a:pt x="137748" y="382147"/>
                        <a:pt x="132916" y="380939"/>
                      </a:cubicBezTo>
                      <a:cubicBezTo>
                        <a:pt x="129291" y="377314"/>
                        <a:pt x="130499" y="373690"/>
                        <a:pt x="135332" y="372482"/>
                      </a:cubicBezTo>
                      <a:lnTo>
                        <a:pt x="135332" y="372482"/>
                      </a:lnTo>
                      <a:close/>
                      <a:moveTo>
                        <a:pt x="157078" y="372482"/>
                      </a:moveTo>
                      <a:cubicBezTo>
                        <a:pt x="149830" y="372482"/>
                        <a:pt x="142581" y="372482"/>
                        <a:pt x="137748" y="367649"/>
                      </a:cubicBezTo>
                      <a:cubicBezTo>
                        <a:pt x="134124" y="364025"/>
                        <a:pt x="141373" y="359193"/>
                        <a:pt x="144997" y="360400"/>
                      </a:cubicBezTo>
                      <a:cubicBezTo>
                        <a:pt x="146205" y="360400"/>
                        <a:pt x="147413" y="361609"/>
                        <a:pt x="148621" y="361609"/>
                      </a:cubicBezTo>
                      <a:cubicBezTo>
                        <a:pt x="151038" y="362817"/>
                        <a:pt x="161911" y="370066"/>
                        <a:pt x="157078" y="372482"/>
                      </a:cubicBezTo>
                      <a:cubicBezTo>
                        <a:pt x="158286" y="372482"/>
                        <a:pt x="158286" y="372482"/>
                        <a:pt x="157078" y="372482"/>
                      </a:cubicBezTo>
                      <a:lnTo>
                        <a:pt x="157078" y="372482"/>
                      </a:lnTo>
                      <a:close/>
                      <a:moveTo>
                        <a:pt x="135332" y="384563"/>
                      </a:moveTo>
                      <a:cubicBezTo>
                        <a:pt x="140164" y="384563"/>
                        <a:pt x="144997" y="382147"/>
                        <a:pt x="149830" y="379730"/>
                      </a:cubicBezTo>
                      <a:cubicBezTo>
                        <a:pt x="149830" y="379730"/>
                        <a:pt x="149830" y="379730"/>
                        <a:pt x="149830" y="379730"/>
                      </a:cubicBezTo>
                      <a:cubicBezTo>
                        <a:pt x="153454" y="382147"/>
                        <a:pt x="148621" y="388187"/>
                        <a:pt x="146205" y="390603"/>
                      </a:cubicBezTo>
                      <a:cubicBezTo>
                        <a:pt x="146205" y="390603"/>
                        <a:pt x="144997" y="391812"/>
                        <a:pt x="144997" y="391812"/>
                      </a:cubicBezTo>
                      <a:cubicBezTo>
                        <a:pt x="144997" y="391812"/>
                        <a:pt x="143789" y="391812"/>
                        <a:pt x="143789" y="393020"/>
                      </a:cubicBezTo>
                      <a:cubicBezTo>
                        <a:pt x="141373" y="394228"/>
                        <a:pt x="140164" y="394228"/>
                        <a:pt x="137748" y="394228"/>
                      </a:cubicBezTo>
                      <a:cubicBezTo>
                        <a:pt x="136540" y="394228"/>
                        <a:pt x="134124" y="395436"/>
                        <a:pt x="132916" y="395436"/>
                      </a:cubicBezTo>
                      <a:cubicBezTo>
                        <a:pt x="131708" y="395436"/>
                        <a:pt x="131708" y="395436"/>
                        <a:pt x="130499" y="395436"/>
                      </a:cubicBezTo>
                      <a:cubicBezTo>
                        <a:pt x="129291" y="395436"/>
                        <a:pt x="129291" y="393020"/>
                        <a:pt x="129291" y="390603"/>
                      </a:cubicBezTo>
                      <a:cubicBezTo>
                        <a:pt x="129291" y="388187"/>
                        <a:pt x="132916" y="385771"/>
                        <a:pt x="135332" y="384563"/>
                      </a:cubicBezTo>
                      <a:lnTo>
                        <a:pt x="135332" y="384563"/>
                      </a:lnTo>
                      <a:close/>
                      <a:moveTo>
                        <a:pt x="42306" y="419599"/>
                      </a:moveTo>
                      <a:cubicBezTo>
                        <a:pt x="36266" y="414766"/>
                        <a:pt x="24185" y="391812"/>
                        <a:pt x="30225" y="382147"/>
                      </a:cubicBezTo>
                      <a:cubicBezTo>
                        <a:pt x="37474" y="385771"/>
                        <a:pt x="44723" y="389396"/>
                        <a:pt x="51971" y="391812"/>
                      </a:cubicBezTo>
                      <a:cubicBezTo>
                        <a:pt x="56804" y="394228"/>
                        <a:pt x="62845" y="395436"/>
                        <a:pt x="70093" y="395436"/>
                      </a:cubicBezTo>
                      <a:cubicBezTo>
                        <a:pt x="78550" y="397852"/>
                        <a:pt x="89424" y="396644"/>
                        <a:pt x="99088" y="395436"/>
                      </a:cubicBezTo>
                      <a:cubicBezTo>
                        <a:pt x="105129" y="395436"/>
                        <a:pt x="111170" y="394228"/>
                        <a:pt x="118418" y="393020"/>
                      </a:cubicBezTo>
                      <a:cubicBezTo>
                        <a:pt x="96672" y="399060"/>
                        <a:pt x="76134" y="399060"/>
                        <a:pt x="55596" y="396644"/>
                      </a:cubicBezTo>
                      <a:cubicBezTo>
                        <a:pt x="54388" y="396644"/>
                        <a:pt x="53180" y="397852"/>
                        <a:pt x="54388" y="397852"/>
                      </a:cubicBezTo>
                      <a:cubicBezTo>
                        <a:pt x="76134" y="406309"/>
                        <a:pt x="102713" y="401477"/>
                        <a:pt x="126875" y="393020"/>
                      </a:cubicBezTo>
                      <a:cubicBezTo>
                        <a:pt x="126875" y="393020"/>
                        <a:pt x="126875" y="394228"/>
                        <a:pt x="126875" y="394228"/>
                      </a:cubicBezTo>
                      <a:cubicBezTo>
                        <a:pt x="117210" y="396644"/>
                        <a:pt x="107545" y="400269"/>
                        <a:pt x="97880" y="402685"/>
                      </a:cubicBezTo>
                      <a:cubicBezTo>
                        <a:pt x="87007" y="405101"/>
                        <a:pt x="76134" y="405101"/>
                        <a:pt x="65261" y="406309"/>
                      </a:cubicBezTo>
                      <a:cubicBezTo>
                        <a:pt x="64053" y="406309"/>
                        <a:pt x="64053" y="407517"/>
                        <a:pt x="65261" y="407517"/>
                      </a:cubicBezTo>
                      <a:cubicBezTo>
                        <a:pt x="74926" y="409933"/>
                        <a:pt x="84591" y="408725"/>
                        <a:pt x="95464" y="407517"/>
                      </a:cubicBezTo>
                      <a:cubicBezTo>
                        <a:pt x="102713" y="406309"/>
                        <a:pt x="109961" y="405101"/>
                        <a:pt x="117210" y="402685"/>
                      </a:cubicBezTo>
                      <a:cubicBezTo>
                        <a:pt x="119627" y="402685"/>
                        <a:pt x="122042" y="402685"/>
                        <a:pt x="123251" y="401477"/>
                      </a:cubicBezTo>
                      <a:cubicBezTo>
                        <a:pt x="119627" y="402685"/>
                        <a:pt x="114794" y="405101"/>
                        <a:pt x="111170" y="406309"/>
                      </a:cubicBezTo>
                      <a:cubicBezTo>
                        <a:pt x="100296" y="409933"/>
                        <a:pt x="89424" y="411142"/>
                        <a:pt x="78550" y="413558"/>
                      </a:cubicBezTo>
                      <a:cubicBezTo>
                        <a:pt x="77342" y="413558"/>
                        <a:pt x="77342" y="415974"/>
                        <a:pt x="78550" y="415974"/>
                      </a:cubicBezTo>
                      <a:cubicBezTo>
                        <a:pt x="87007" y="417182"/>
                        <a:pt x="96672" y="414766"/>
                        <a:pt x="105129" y="412350"/>
                      </a:cubicBezTo>
                      <a:cubicBezTo>
                        <a:pt x="116002" y="408725"/>
                        <a:pt x="128083" y="405101"/>
                        <a:pt x="138956" y="400269"/>
                      </a:cubicBezTo>
                      <a:cubicBezTo>
                        <a:pt x="130499" y="405101"/>
                        <a:pt x="122042" y="409933"/>
                        <a:pt x="112377" y="412350"/>
                      </a:cubicBezTo>
                      <a:cubicBezTo>
                        <a:pt x="103920" y="415974"/>
                        <a:pt x="95464" y="415974"/>
                        <a:pt x="87007" y="418390"/>
                      </a:cubicBezTo>
                      <a:cubicBezTo>
                        <a:pt x="85799" y="418390"/>
                        <a:pt x="85799" y="419599"/>
                        <a:pt x="87007" y="419599"/>
                      </a:cubicBezTo>
                      <a:cubicBezTo>
                        <a:pt x="95464" y="419599"/>
                        <a:pt x="105129" y="418390"/>
                        <a:pt x="114794" y="414766"/>
                      </a:cubicBezTo>
                      <a:cubicBezTo>
                        <a:pt x="113586" y="414766"/>
                        <a:pt x="113586" y="415974"/>
                        <a:pt x="112377" y="415974"/>
                      </a:cubicBezTo>
                      <a:cubicBezTo>
                        <a:pt x="105129" y="418390"/>
                        <a:pt x="97880" y="420806"/>
                        <a:pt x="90631" y="423223"/>
                      </a:cubicBezTo>
                      <a:cubicBezTo>
                        <a:pt x="89424" y="423223"/>
                        <a:pt x="90631" y="424431"/>
                        <a:pt x="90631" y="424431"/>
                      </a:cubicBezTo>
                      <a:cubicBezTo>
                        <a:pt x="93048" y="424431"/>
                        <a:pt x="94256" y="424431"/>
                        <a:pt x="96672" y="423223"/>
                      </a:cubicBezTo>
                      <a:cubicBezTo>
                        <a:pt x="89424" y="425639"/>
                        <a:pt x="83383" y="426847"/>
                        <a:pt x="76134" y="426847"/>
                      </a:cubicBezTo>
                      <a:cubicBezTo>
                        <a:pt x="62845" y="429263"/>
                        <a:pt x="50763" y="425639"/>
                        <a:pt x="42306" y="419599"/>
                      </a:cubicBezTo>
                      <a:lnTo>
                        <a:pt x="42306" y="419599"/>
                      </a:lnTo>
                      <a:close/>
                      <a:moveTo>
                        <a:pt x="96672" y="359193"/>
                      </a:moveTo>
                      <a:cubicBezTo>
                        <a:pt x="100296" y="359193"/>
                        <a:pt x="103920" y="356776"/>
                        <a:pt x="107545" y="356776"/>
                      </a:cubicBezTo>
                      <a:cubicBezTo>
                        <a:pt x="111170" y="356776"/>
                        <a:pt x="114794" y="356776"/>
                        <a:pt x="118418" y="356776"/>
                      </a:cubicBezTo>
                      <a:cubicBezTo>
                        <a:pt x="124459" y="356776"/>
                        <a:pt x="132916" y="356776"/>
                        <a:pt x="137748" y="360400"/>
                      </a:cubicBezTo>
                      <a:cubicBezTo>
                        <a:pt x="136540" y="361609"/>
                        <a:pt x="136540" y="361609"/>
                        <a:pt x="136540" y="362817"/>
                      </a:cubicBezTo>
                      <a:cubicBezTo>
                        <a:pt x="136540" y="362817"/>
                        <a:pt x="136540" y="362817"/>
                        <a:pt x="136540" y="362817"/>
                      </a:cubicBezTo>
                      <a:cubicBezTo>
                        <a:pt x="128083" y="361609"/>
                        <a:pt x="119627" y="360400"/>
                        <a:pt x="111170" y="361609"/>
                      </a:cubicBezTo>
                      <a:cubicBezTo>
                        <a:pt x="109961" y="361609"/>
                        <a:pt x="109961" y="362817"/>
                        <a:pt x="111170" y="362817"/>
                      </a:cubicBezTo>
                      <a:cubicBezTo>
                        <a:pt x="118418" y="365233"/>
                        <a:pt x="126875" y="365233"/>
                        <a:pt x="135332" y="366441"/>
                      </a:cubicBezTo>
                      <a:cubicBezTo>
                        <a:pt x="135332" y="366441"/>
                        <a:pt x="136540" y="366441"/>
                        <a:pt x="136540" y="366441"/>
                      </a:cubicBezTo>
                      <a:cubicBezTo>
                        <a:pt x="136540" y="367649"/>
                        <a:pt x="136540" y="367649"/>
                        <a:pt x="136540" y="368857"/>
                      </a:cubicBezTo>
                      <a:cubicBezTo>
                        <a:pt x="124459" y="367649"/>
                        <a:pt x="112377" y="365233"/>
                        <a:pt x="99088" y="365233"/>
                      </a:cubicBezTo>
                      <a:cubicBezTo>
                        <a:pt x="91839" y="365233"/>
                        <a:pt x="84591" y="367649"/>
                        <a:pt x="77342" y="368857"/>
                      </a:cubicBezTo>
                      <a:cubicBezTo>
                        <a:pt x="67677" y="370066"/>
                        <a:pt x="60428" y="370066"/>
                        <a:pt x="50763" y="370066"/>
                      </a:cubicBezTo>
                      <a:cubicBezTo>
                        <a:pt x="49555" y="370066"/>
                        <a:pt x="48347" y="372482"/>
                        <a:pt x="49555" y="372482"/>
                      </a:cubicBezTo>
                      <a:cubicBezTo>
                        <a:pt x="55596" y="374898"/>
                        <a:pt x="60428" y="373690"/>
                        <a:pt x="67677" y="373690"/>
                      </a:cubicBezTo>
                      <a:cubicBezTo>
                        <a:pt x="76134" y="372482"/>
                        <a:pt x="83383" y="371274"/>
                        <a:pt x="91839" y="371274"/>
                      </a:cubicBezTo>
                      <a:cubicBezTo>
                        <a:pt x="101505" y="370066"/>
                        <a:pt x="109961" y="371274"/>
                        <a:pt x="118418" y="372482"/>
                      </a:cubicBezTo>
                      <a:cubicBezTo>
                        <a:pt x="123251" y="373690"/>
                        <a:pt x="128083" y="374898"/>
                        <a:pt x="132916" y="373690"/>
                      </a:cubicBezTo>
                      <a:cubicBezTo>
                        <a:pt x="131708" y="373690"/>
                        <a:pt x="131708" y="374898"/>
                        <a:pt x="130499" y="374898"/>
                      </a:cubicBezTo>
                      <a:cubicBezTo>
                        <a:pt x="130499" y="374898"/>
                        <a:pt x="130499" y="374898"/>
                        <a:pt x="129291" y="374898"/>
                      </a:cubicBezTo>
                      <a:cubicBezTo>
                        <a:pt x="117210" y="373690"/>
                        <a:pt x="106337" y="373690"/>
                        <a:pt x="93048" y="376106"/>
                      </a:cubicBezTo>
                      <a:cubicBezTo>
                        <a:pt x="90631" y="376106"/>
                        <a:pt x="90631" y="379730"/>
                        <a:pt x="93048" y="379730"/>
                      </a:cubicBezTo>
                      <a:cubicBezTo>
                        <a:pt x="105129" y="378522"/>
                        <a:pt x="116002" y="378522"/>
                        <a:pt x="126875" y="379730"/>
                      </a:cubicBezTo>
                      <a:cubicBezTo>
                        <a:pt x="126875" y="379730"/>
                        <a:pt x="126875" y="380939"/>
                        <a:pt x="126875" y="380939"/>
                      </a:cubicBezTo>
                      <a:cubicBezTo>
                        <a:pt x="119627" y="380939"/>
                        <a:pt x="112377" y="382147"/>
                        <a:pt x="105129" y="382147"/>
                      </a:cubicBezTo>
                      <a:cubicBezTo>
                        <a:pt x="100296" y="382147"/>
                        <a:pt x="94256" y="383355"/>
                        <a:pt x="88215" y="385771"/>
                      </a:cubicBezTo>
                      <a:cubicBezTo>
                        <a:pt x="87007" y="385771"/>
                        <a:pt x="87007" y="388187"/>
                        <a:pt x="88215" y="388187"/>
                      </a:cubicBezTo>
                      <a:cubicBezTo>
                        <a:pt x="94256" y="388187"/>
                        <a:pt x="101505" y="385771"/>
                        <a:pt x="107545" y="385771"/>
                      </a:cubicBezTo>
                      <a:cubicBezTo>
                        <a:pt x="111170" y="385771"/>
                        <a:pt x="113586" y="385771"/>
                        <a:pt x="117210" y="385771"/>
                      </a:cubicBezTo>
                      <a:cubicBezTo>
                        <a:pt x="118418" y="385771"/>
                        <a:pt x="118418" y="385771"/>
                        <a:pt x="119627" y="385771"/>
                      </a:cubicBezTo>
                      <a:cubicBezTo>
                        <a:pt x="122042" y="385771"/>
                        <a:pt x="124459" y="385771"/>
                        <a:pt x="126875" y="385771"/>
                      </a:cubicBezTo>
                      <a:cubicBezTo>
                        <a:pt x="120834" y="386979"/>
                        <a:pt x="113586" y="388187"/>
                        <a:pt x="107545" y="389396"/>
                      </a:cubicBezTo>
                      <a:cubicBezTo>
                        <a:pt x="97880" y="391812"/>
                        <a:pt x="88215" y="391812"/>
                        <a:pt x="78550" y="393020"/>
                      </a:cubicBezTo>
                      <a:cubicBezTo>
                        <a:pt x="68885" y="393020"/>
                        <a:pt x="60428" y="390603"/>
                        <a:pt x="51971" y="386979"/>
                      </a:cubicBezTo>
                      <a:cubicBezTo>
                        <a:pt x="42306" y="382147"/>
                        <a:pt x="31433" y="377314"/>
                        <a:pt x="25392" y="371274"/>
                      </a:cubicBezTo>
                      <a:cubicBezTo>
                        <a:pt x="22977" y="368857"/>
                        <a:pt x="20560" y="365233"/>
                        <a:pt x="18144" y="361609"/>
                      </a:cubicBezTo>
                      <a:cubicBezTo>
                        <a:pt x="10896" y="350736"/>
                        <a:pt x="32642" y="349527"/>
                        <a:pt x="37474" y="348319"/>
                      </a:cubicBezTo>
                      <a:cubicBezTo>
                        <a:pt x="48347" y="347111"/>
                        <a:pt x="58012" y="351944"/>
                        <a:pt x="67677" y="355568"/>
                      </a:cubicBezTo>
                      <a:cubicBezTo>
                        <a:pt x="77342" y="357984"/>
                        <a:pt x="88215" y="357984"/>
                        <a:pt x="97880" y="356776"/>
                      </a:cubicBezTo>
                      <a:cubicBezTo>
                        <a:pt x="107545" y="355568"/>
                        <a:pt x="116002" y="355568"/>
                        <a:pt x="124459" y="355568"/>
                      </a:cubicBezTo>
                      <a:cubicBezTo>
                        <a:pt x="116002" y="355568"/>
                        <a:pt x="105129" y="355568"/>
                        <a:pt x="96672" y="359193"/>
                      </a:cubicBezTo>
                      <a:cubicBezTo>
                        <a:pt x="94256" y="356776"/>
                        <a:pt x="95464" y="359193"/>
                        <a:pt x="96672" y="359193"/>
                      </a:cubicBezTo>
                      <a:lnTo>
                        <a:pt x="96672" y="359193"/>
                      </a:lnTo>
                      <a:close/>
                      <a:moveTo>
                        <a:pt x="100296" y="304827"/>
                      </a:moveTo>
                      <a:cubicBezTo>
                        <a:pt x="96672" y="298786"/>
                        <a:pt x="93048" y="292746"/>
                        <a:pt x="88215" y="287913"/>
                      </a:cubicBezTo>
                      <a:cubicBezTo>
                        <a:pt x="90631" y="289121"/>
                        <a:pt x="93048" y="290329"/>
                        <a:pt x="94256" y="291538"/>
                      </a:cubicBezTo>
                      <a:cubicBezTo>
                        <a:pt x="99088" y="293954"/>
                        <a:pt x="102713" y="297578"/>
                        <a:pt x="106337" y="301202"/>
                      </a:cubicBezTo>
                      <a:cubicBezTo>
                        <a:pt x="107545" y="302411"/>
                        <a:pt x="108753" y="304827"/>
                        <a:pt x="109961" y="306035"/>
                      </a:cubicBezTo>
                      <a:cubicBezTo>
                        <a:pt x="112377" y="308451"/>
                        <a:pt x="113586" y="310868"/>
                        <a:pt x="116002" y="312075"/>
                      </a:cubicBezTo>
                      <a:cubicBezTo>
                        <a:pt x="116002" y="312075"/>
                        <a:pt x="116002" y="312075"/>
                        <a:pt x="116002" y="312075"/>
                      </a:cubicBezTo>
                      <a:cubicBezTo>
                        <a:pt x="119627" y="320532"/>
                        <a:pt x="125667" y="327781"/>
                        <a:pt x="131708" y="335030"/>
                      </a:cubicBezTo>
                      <a:cubicBezTo>
                        <a:pt x="134124" y="338654"/>
                        <a:pt x="136540" y="341071"/>
                        <a:pt x="140164" y="342279"/>
                      </a:cubicBezTo>
                      <a:cubicBezTo>
                        <a:pt x="146205" y="345903"/>
                        <a:pt x="154662" y="344695"/>
                        <a:pt x="152245" y="355568"/>
                      </a:cubicBezTo>
                      <a:cubicBezTo>
                        <a:pt x="146205" y="348319"/>
                        <a:pt x="135332" y="344695"/>
                        <a:pt x="126875" y="339862"/>
                      </a:cubicBezTo>
                      <a:cubicBezTo>
                        <a:pt x="119627" y="335030"/>
                        <a:pt x="112377" y="331405"/>
                        <a:pt x="108753" y="324157"/>
                      </a:cubicBezTo>
                      <a:cubicBezTo>
                        <a:pt x="106337" y="319324"/>
                        <a:pt x="103920" y="312075"/>
                        <a:pt x="100296" y="304827"/>
                      </a:cubicBezTo>
                      <a:lnTo>
                        <a:pt x="100296" y="304827"/>
                      </a:lnTo>
                      <a:close/>
                      <a:moveTo>
                        <a:pt x="163119" y="351944"/>
                      </a:moveTo>
                      <a:cubicBezTo>
                        <a:pt x="163119" y="350736"/>
                        <a:pt x="161911" y="350736"/>
                        <a:pt x="160702" y="350736"/>
                      </a:cubicBezTo>
                      <a:cubicBezTo>
                        <a:pt x="159495" y="349527"/>
                        <a:pt x="158286" y="348319"/>
                        <a:pt x="155870" y="348319"/>
                      </a:cubicBezTo>
                      <a:lnTo>
                        <a:pt x="155870" y="348319"/>
                      </a:lnTo>
                      <a:cubicBezTo>
                        <a:pt x="155870" y="347111"/>
                        <a:pt x="154662" y="347111"/>
                        <a:pt x="154662" y="345903"/>
                      </a:cubicBezTo>
                      <a:cubicBezTo>
                        <a:pt x="158286" y="348319"/>
                        <a:pt x="161911" y="350736"/>
                        <a:pt x="165535" y="351944"/>
                      </a:cubicBezTo>
                      <a:cubicBezTo>
                        <a:pt x="165535" y="350736"/>
                        <a:pt x="164327" y="351944"/>
                        <a:pt x="163119" y="351944"/>
                      </a:cubicBezTo>
                      <a:lnTo>
                        <a:pt x="163119" y="351944"/>
                      </a:lnTo>
                      <a:close/>
                      <a:moveTo>
                        <a:pt x="93048" y="229923"/>
                      </a:moveTo>
                      <a:cubicBezTo>
                        <a:pt x="93048" y="229923"/>
                        <a:pt x="93048" y="228715"/>
                        <a:pt x="93048" y="228715"/>
                      </a:cubicBezTo>
                      <a:cubicBezTo>
                        <a:pt x="94256" y="240796"/>
                        <a:pt x="96672" y="252878"/>
                        <a:pt x="100296" y="263751"/>
                      </a:cubicBezTo>
                      <a:cubicBezTo>
                        <a:pt x="105129" y="275832"/>
                        <a:pt x="111170" y="287913"/>
                        <a:pt x="118418" y="298786"/>
                      </a:cubicBezTo>
                      <a:cubicBezTo>
                        <a:pt x="125667" y="309659"/>
                        <a:pt x="135332" y="318116"/>
                        <a:pt x="144997" y="326573"/>
                      </a:cubicBezTo>
                      <a:cubicBezTo>
                        <a:pt x="144997" y="326573"/>
                        <a:pt x="143789" y="326573"/>
                        <a:pt x="143789" y="325365"/>
                      </a:cubicBezTo>
                      <a:cubicBezTo>
                        <a:pt x="134124" y="318116"/>
                        <a:pt x="126875" y="310868"/>
                        <a:pt x="118418" y="303619"/>
                      </a:cubicBezTo>
                      <a:cubicBezTo>
                        <a:pt x="117210" y="302411"/>
                        <a:pt x="116002" y="304827"/>
                        <a:pt x="117210" y="304827"/>
                      </a:cubicBezTo>
                      <a:cubicBezTo>
                        <a:pt x="124459" y="313284"/>
                        <a:pt x="132916" y="321741"/>
                        <a:pt x="141373" y="328989"/>
                      </a:cubicBezTo>
                      <a:cubicBezTo>
                        <a:pt x="149830" y="336238"/>
                        <a:pt x="159495" y="344695"/>
                        <a:pt x="171576" y="347111"/>
                      </a:cubicBezTo>
                      <a:cubicBezTo>
                        <a:pt x="171576" y="347111"/>
                        <a:pt x="171576" y="347111"/>
                        <a:pt x="170367" y="347111"/>
                      </a:cubicBezTo>
                      <a:cubicBezTo>
                        <a:pt x="163119" y="344695"/>
                        <a:pt x="157078" y="341071"/>
                        <a:pt x="151038" y="336238"/>
                      </a:cubicBezTo>
                      <a:cubicBezTo>
                        <a:pt x="143789" y="331405"/>
                        <a:pt x="138956" y="325365"/>
                        <a:pt x="131708" y="320532"/>
                      </a:cubicBezTo>
                      <a:cubicBezTo>
                        <a:pt x="130499" y="319324"/>
                        <a:pt x="129291" y="321741"/>
                        <a:pt x="129291" y="322949"/>
                      </a:cubicBezTo>
                      <a:cubicBezTo>
                        <a:pt x="132916" y="330197"/>
                        <a:pt x="141373" y="335030"/>
                        <a:pt x="147413" y="339862"/>
                      </a:cubicBezTo>
                      <a:cubicBezTo>
                        <a:pt x="148621" y="341071"/>
                        <a:pt x="149830" y="341071"/>
                        <a:pt x="151038" y="342279"/>
                      </a:cubicBezTo>
                      <a:cubicBezTo>
                        <a:pt x="149830" y="341071"/>
                        <a:pt x="148621" y="341071"/>
                        <a:pt x="147413" y="341071"/>
                      </a:cubicBezTo>
                      <a:cubicBezTo>
                        <a:pt x="135332" y="337446"/>
                        <a:pt x="131708" y="326573"/>
                        <a:pt x="125667" y="318116"/>
                      </a:cubicBezTo>
                      <a:cubicBezTo>
                        <a:pt x="125667" y="318116"/>
                        <a:pt x="126875" y="319324"/>
                        <a:pt x="126875" y="319324"/>
                      </a:cubicBezTo>
                      <a:cubicBezTo>
                        <a:pt x="128083" y="319324"/>
                        <a:pt x="128083" y="319324"/>
                        <a:pt x="128083" y="318116"/>
                      </a:cubicBezTo>
                      <a:cubicBezTo>
                        <a:pt x="126875" y="314492"/>
                        <a:pt x="122042" y="310868"/>
                        <a:pt x="118418" y="308451"/>
                      </a:cubicBezTo>
                      <a:cubicBezTo>
                        <a:pt x="117210" y="307243"/>
                        <a:pt x="114794" y="304827"/>
                        <a:pt x="112377" y="303619"/>
                      </a:cubicBezTo>
                      <a:cubicBezTo>
                        <a:pt x="103920" y="292746"/>
                        <a:pt x="89424" y="286705"/>
                        <a:pt x="80967" y="277040"/>
                      </a:cubicBezTo>
                      <a:cubicBezTo>
                        <a:pt x="80967" y="275832"/>
                        <a:pt x="79758" y="274624"/>
                        <a:pt x="79758" y="273416"/>
                      </a:cubicBezTo>
                      <a:cubicBezTo>
                        <a:pt x="76134" y="266167"/>
                        <a:pt x="79758" y="257710"/>
                        <a:pt x="84591" y="249253"/>
                      </a:cubicBezTo>
                      <a:cubicBezTo>
                        <a:pt x="87007" y="260126"/>
                        <a:pt x="93048" y="272208"/>
                        <a:pt x="99088" y="280665"/>
                      </a:cubicBezTo>
                      <a:cubicBezTo>
                        <a:pt x="99088" y="281872"/>
                        <a:pt x="100296" y="280665"/>
                        <a:pt x="100296" y="279456"/>
                      </a:cubicBezTo>
                      <a:cubicBezTo>
                        <a:pt x="97880" y="273416"/>
                        <a:pt x="95464" y="268583"/>
                        <a:pt x="93048" y="263751"/>
                      </a:cubicBezTo>
                      <a:cubicBezTo>
                        <a:pt x="91839" y="258918"/>
                        <a:pt x="90631" y="255294"/>
                        <a:pt x="88215" y="250461"/>
                      </a:cubicBezTo>
                      <a:cubicBezTo>
                        <a:pt x="88215" y="248045"/>
                        <a:pt x="87007" y="245629"/>
                        <a:pt x="87007" y="242004"/>
                      </a:cubicBezTo>
                      <a:cubicBezTo>
                        <a:pt x="88215" y="239588"/>
                        <a:pt x="89424" y="238380"/>
                        <a:pt x="89424" y="235964"/>
                      </a:cubicBezTo>
                      <a:cubicBezTo>
                        <a:pt x="90631" y="255294"/>
                        <a:pt x="96672" y="274624"/>
                        <a:pt x="108753" y="286705"/>
                      </a:cubicBezTo>
                      <a:cubicBezTo>
                        <a:pt x="108753" y="286705"/>
                        <a:pt x="109961" y="286705"/>
                        <a:pt x="109961" y="285497"/>
                      </a:cubicBezTo>
                      <a:cubicBezTo>
                        <a:pt x="105129" y="277040"/>
                        <a:pt x="99088" y="268583"/>
                        <a:pt x="96672" y="257710"/>
                      </a:cubicBezTo>
                      <a:cubicBezTo>
                        <a:pt x="94256" y="249253"/>
                        <a:pt x="93048" y="239588"/>
                        <a:pt x="93048" y="229923"/>
                      </a:cubicBezTo>
                      <a:lnTo>
                        <a:pt x="93048" y="229923"/>
                      </a:lnTo>
                      <a:close/>
                      <a:moveTo>
                        <a:pt x="192114" y="342279"/>
                      </a:moveTo>
                      <a:cubicBezTo>
                        <a:pt x="192114" y="342279"/>
                        <a:pt x="192114" y="341071"/>
                        <a:pt x="192114" y="341071"/>
                      </a:cubicBezTo>
                      <a:cubicBezTo>
                        <a:pt x="193322" y="333822"/>
                        <a:pt x="193322" y="327781"/>
                        <a:pt x="198155" y="319324"/>
                      </a:cubicBezTo>
                      <a:cubicBezTo>
                        <a:pt x="199362" y="318116"/>
                        <a:pt x="200570" y="315700"/>
                        <a:pt x="200570" y="314492"/>
                      </a:cubicBezTo>
                      <a:cubicBezTo>
                        <a:pt x="196946" y="324157"/>
                        <a:pt x="194530" y="333822"/>
                        <a:pt x="192114" y="342279"/>
                      </a:cubicBezTo>
                      <a:lnTo>
                        <a:pt x="192114" y="342279"/>
                      </a:lnTo>
                      <a:close/>
                      <a:moveTo>
                        <a:pt x="122042" y="297578"/>
                      </a:moveTo>
                      <a:cubicBezTo>
                        <a:pt x="114794" y="287913"/>
                        <a:pt x="108753" y="278248"/>
                        <a:pt x="105129" y="267375"/>
                      </a:cubicBezTo>
                      <a:cubicBezTo>
                        <a:pt x="101505" y="256502"/>
                        <a:pt x="99088" y="246837"/>
                        <a:pt x="97880" y="235964"/>
                      </a:cubicBezTo>
                      <a:cubicBezTo>
                        <a:pt x="102713" y="260126"/>
                        <a:pt x="109961" y="281872"/>
                        <a:pt x="125667" y="299994"/>
                      </a:cubicBezTo>
                      <a:cubicBezTo>
                        <a:pt x="129291" y="304827"/>
                        <a:pt x="135332" y="309659"/>
                        <a:pt x="140164" y="314492"/>
                      </a:cubicBezTo>
                      <a:cubicBezTo>
                        <a:pt x="144997" y="319324"/>
                        <a:pt x="149830" y="325365"/>
                        <a:pt x="154662" y="330197"/>
                      </a:cubicBezTo>
                      <a:cubicBezTo>
                        <a:pt x="141373" y="320532"/>
                        <a:pt x="131708" y="309659"/>
                        <a:pt x="122042" y="297578"/>
                      </a:cubicBezTo>
                      <a:close/>
                      <a:moveTo>
                        <a:pt x="173992" y="291538"/>
                      </a:moveTo>
                      <a:cubicBezTo>
                        <a:pt x="176408" y="298786"/>
                        <a:pt x="177616" y="304827"/>
                        <a:pt x="180033" y="312075"/>
                      </a:cubicBezTo>
                      <a:cubicBezTo>
                        <a:pt x="181241" y="314492"/>
                        <a:pt x="182448" y="316908"/>
                        <a:pt x="183657" y="320532"/>
                      </a:cubicBezTo>
                      <a:cubicBezTo>
                        <a:pt x="183657" y="320532"/>
                        <a:pt x="183657" y="319324"/>
                        <a:pt x="183657" y="319324"/>
                      </a:cubicBezTo>
                      <a:cubicBezTo>
                        <a:pt x="181241" y="314492"/>
                        <a:pt x="180033" y="309659"/>
                        <a:pt x="176408" y="306035"/>
                      </a:cubicBezTo>
                      <a:cubicBezTo>
                        <a:pt x="176408" y="306035"/>
                        <a:pt x="175200" y="306035"/>
                        <a:pt x="175200" y="307243"/>
                      </a:cubicBezTo>
                      <a:cubicBezTo>
                        <a:pt x="175200" y="312075"/>
                        <a:pt x="177616" y="315700"/>
                        <a:pt x="180033" y="319324"/>
                      </a:cubicBezTo>
                      <a:cubicBezTo>
                        <a:pt x="180033" y="320532"/>
                        <a:pt x="181241" y="321741"/>
                        <a:pt x="181241" y="322949"/>
                      </a:cubicBezTo>
                      <a:cubicBezTo>
                        <a:pt x="181241" y="322949"/>
                        <a:pt x="181241" y="322949"/>
                        <a:pt x="181241" y="322949"/>
                      </a:cubicBezTo>
                      <a:cubicBezTo>
                        <a:pt x="177616" y="315700"/>
                        <a:pt x="172784" y="306035"/>
                        <a:pt x="166743" y="299994"/>
                      </a:cubicBezTo>
                      <a:cubicBezTo>
                        <a:pt x="165535" y="299994"/>
                        <a:pt x="165535" y="299994"/>
                        <a:pt x="165535" y="301202"/>
                      </a:cubicBezTo>
                      <a:cubicBezTo>
                        <a:pt x="167952" y="308451"/>
                        <a:pt x="173992" y="315700"/>
                        <a:pt x="177616" y="321741"/>
                      </a:cubicBezTo>
                      <a:cubicBezTo>
                        <a:pt x="178824" y="324157"/>
                        <a:pt x="180033" y="326573"/>
                        <a:pt x="181241" y="330197"/>
                      </a:cubicBezTo>
                      <a:cubicBezTo>
                        <a:pt x="180033" y="328989"/>
                        <a:pt x="178824" y="327781"/>
                        <a:pt x="177616" y="326573"/>
                      </a:cubicBezTo>
                      <a:cubicBezTo>
                        <a:pt x="173992" y="322949"/>
                        <a:pt x="171576" y="316908"/>
                        <a:pt x="166743" y="315700"/>
                      </a:cubicBezTo>
                      <a:cubicBezTo>
                        <a:pt x="165535" y="315700"/>
                        <a:pt x="165535" y="315700"/>
                        <a:pt x="165535" y="316908"/>
                      </a:cubicBezTo>
                      <a:cubicBezTo>
                        <a:pt x="166743" y="321741"/>
                        <a:pt x="171576" y="325365"/>
                        <a:pt x="175200" y="328989"/>
                      </a:cubicBezTo>
                      <a:cubicBezTo>
                        <a:pt x="177616" y="331405"/>
                        <a:pt x="180033" y="335030"/>
                        <a:pt x="182448" y="337446"/>
                      </a:cubicBezTo>
                      <a:cubicBezTo>
                        <a:pt x="175200" y="332614"/>
                        <a:pt x="167952" y="326573"/>
                        <a:pt x="161911" y="320532"/>
                      </a:cubicBezTo>
                      <a:cubicBezTo>
                        <a:pt x="154662" y="313284"/>
                        <a:pt x="148621" y="304827"/>
                        <a:pt x="141373" y="297578"/>
                      </a:cubicBezTo>
                      <a:cubicBezTo>
                        <a:pt x="141373" y="297578"/>
                        <a:pt x="140164" y="297578"/>
                        <a:pt x="140164" y="298786"/>
                      </a:cubicBezTo>
                      <a:cubicBezTo>
                        <a:pt x="143789" y="308451"/>
                        <a:pt x="152245" y="315700"/>
                        <a:pt x="159495" y="322949"/>
                      </a:cubicBezTo>
                      <a:cubicBezTo>
                        <a:pt x="164327" y="327781"/>
                        <a:pt x="169159" y="331405"/>
                        <a:pt x="175200" y="336238"/>
                      </a:cubicBezTo>
                      <a:cubicBezTo>
                        <a:pt x="167952" y="333822"/>
                        <a:pt x="161911" y="330197"/>
                        <a:pt x="155870" y="325365"/>
                      </a:cubicBezTo>
                      <a:cubicBezTo>
                        <a:pt x="146205" y="316908"/>
                        <a:pt x="136540" y="307243"/>
                        <a:pt x="128083" y="297578"/>
                      </a:cubicBezTo>
                      <a:cubicBezTo>
                        <a:pt x="111170" y="278248"/>
                        <a:pt x="101505" y="251669"/>
                        <a:pt x="99088" y="225091"/>
                      </a:cubicBezTo>
                      <a:cubicBezTo>
                        <a:pt x="100296" y="226299"/>
                        <a:pt x="101505" y="227507"/>
                        <a:pt x="102713" y="228715"/>
                      </a:cubicBezTo>
                      <a:cubicBezTo>
                        <a:pt x="101505" y="228715"/>
                        <a:pt x="100296" y="229923"/>
                        <a:pt x="101505" y="229923"/>
                      </a:cubicBezTo>
                      <a:cubicBezTo>
                        <a:pt x="109961" y="246837"/>
                        <a:pt x="120834" y="263751"/>
                        <a:pt x="130499" y="280665"/>
                      </a:cubicBezTo>
                      <a:cubicBezTo>
                        <a:pt x="131708" y="281872"/>
                        <a:pt x="134124" y="280665"/>
                        <a:pt x="132916" y="279456"/>
                      </a:cubicBezTo>
                      <a:cubicBezTo>
                        <a:pt x="124459" y="262543"/>
                        <a:pt x="116002" y="244421"/>
                        <a:pt x="105129" y="229923"/>
                      </a:cubicBezTo>
                      <a:cubicBezTo>
                        <a:pt x="105129" y="229923"/>
                        <a:pt x="105129" y="229923"/>
                        <a:pt x="105129" y="229923"/>
                      </a:cubicBezTo>
                      <a:cubicBezTo>
                        <a:pt x="107545" y="232340"/>
                        <a:pt x="112377" y="233547"/>
                        <a:pt x="117210" y="234756"/>
                      </a:cubicBezTo>
                      <a:cubicBezTo>
                        <a:pt x="131708" y="238380"/>
                        <a:pt x="144997" y="240796"/>
                        <a:pt x="154662" y="251669"/>
                      </a:cubicBezTo>
                      <a:cubicBezTo>
                        <a:pt x="163119" y="263751"/>
                        <a:pt x="170367" y="277040"/>
                        <a:pt x="173992" y="291538"/>
                      </a:cubicBezTo>
                      <a:lnTo>
                        <a:pt x="173992" y="291538"/>
                      </a:lnTo>
                      <a:close/>
                      <a:moveTo>
                        <a:pt x="199362" y="248045"/>
                      </a:moveTo>
                      <a:cubicBezTo>
                        <a:pt x="199362" y="250461"/>
                        <a:pt x="199362" y="252878"/>
                        <a:pt x="199362" y="254086"/>
                      </a:cubicBezTo>
                      <a:cubicBezTo>
                        <a:pt x="199362" y="264959"/>
                        <a:pt x="198155" y="274624"/>
                        <a:pt x="198155" y="285497"/>
                      </a:cubicBezTo>
                      <a:cubicBezTo>
                        <a:pt x="196946" y="295162"/>
                        <a:pt x="190905" y="307243"/>
                        <a:pt x="187281" y="318116"/>
                      </a:cubicBezTo>
                      <a:cubicBezTo>
                        <a:pt x="187281" y="316908"/>
                        <a:pt x="187281" y="316908"/>
                        <a:pt x="186073" y="315700"/>
                      </a:cubicBezTo>
                      <a:cubicBezTo>
                        <a:pt x="186073" y="314492"/>
                        <a:pt x="184865" y="313284"/>
                        <a:pt x="184865" y="312075"/>
                      </a:cubicBezTo>
                      <a:cubicBezTo>
                        <a:pt x="183657" y="299994"/>
                        <a:pt x="187281" y="286705"/>
                        <a:pt x="189698" y="274624"/>
                      </a:cubicBezTo>
                      <a:cubicBezTo>
                        <a:pt x="192114" y="264959"/>
                        <a:pt x="195738" y="256502"/>
                        <a:pt x="199362" y="248045"/>
                      </a:cubicBezTo>
                      <a:close/>
                      <a:moveTo>
                        <a:pt x="263393" y="187639"/>
                      </a:moveTo>
                      <a:cubicBezTo>
                        <a:pt x="263393" y="187639"/>
                        <a:pt x="262185" y="188847"/>
                        <a:pt x="262185" y="188847"/>
                      </a:cubicBezTo>
                      <a:cubicBezTo>
                        <a:pt x="263393" y="186431"/>
                        <a:pt x="264601" y="184015"/>
                        <a:pt x="267017" y="181598"/>
                      </a:cubicBezTo>
                      <a:cubicBezTo>
                        <a:pt x="267017" y="181598"/>
                        <a:pt x="267017" y="182807"/>
                        <a:pt x="267017" y="182807"/>
                      </a:cubicBezTo>
                      <a:cubicBezTo>
                        <a:pt x="267017" y="184015"/>
                        <a:pt x="267017" y="185223"/>
                        <a:pt x="267017" y="186431"/>
                      </a:cubicBezTo>
                      <a:cubicBezTo>
                        <a:pt x="267017" y="186431"/>
                        <a:pt x="267017" y="186431"/>
                        <a:pt x="267017" y="186431"/>
                      </a:cubicBezTo>
                      <a:cubicBezTo>
                        <a:pt x="265809" y="187639"/>
                        <a:pt x="264601" y="187639"/>
                        <a:pt x="263393" y="187639"/>
                      </a:cubicBezTo>
                      <a:cubicBezTo>
                        <a:pt x="264601" y="187639"/>
                        <a:pt x="264601" y="187639"/>
                        <a:pt x="263393" y="187639"/>
                      </a:cubicBezTo>
                      <a:lnTo>
                        <a:pt x="263393" y="187639"/>
                      </a:lnTo>
                      <a:close/>
                      <a:moveTo>
                        <a:pt x="248895" y="198512"/>
                      </a:moveTo>
                      <a:cubicBezTo>
                        <a:pt x="247687" y="199720"/>
                        <a:pt x="248895" y="199720"/>
                        <a:pt x="248895" y="198512"/>
                      </a:cubicBezTo>
                      <a:cubicBezTo>
                        <a:pt x="252520" y="197304"/>
                        <a:pt x="254936" y="193680"/>
                        <a:pt x="258561" y="191263"/>
                      </a:cubicBezTo>
                      <a:cubicBezTo>
                        <a:pt x="256144" y="196096"/>
                        <a:pt x="253728" y="200928"/>
                        <a:pt x="251312" y="205761"/>
                      </a:cubicBezTo>
                      <a:cubicBezTo>
                        <a:pt x="245271" y="219050"/>
                        <a:pt x="236814" y="229923"/>
                        <a:pt x="228358" y="240796"/>
                      </a:cubicBezTo>
                      <a:cubicBezTo>
                        <a:pt x="219901" y="250461"/>
                        <a:pt x="216276" y="260126"/>
                        <a:pt x="210236" y="270999"/>
                      </a:cubicBezTo>
                      <a:cubicBezTo>
                        <a:pt x="207819" y="275832"/>
                        <a:pt x="204195" y="280665"/>
                        <a:pt x="201779" y="286705"/>
                      </a:cubicBezTo>
                      <a:cubicBezTo>
                        <a:pt x="201779" y="285497"/>
                        <a:pt x="201779" y="285497"/>
                        <a:pt x="201779" y="284289"/>
                      </a:cubicBezTo>
                      <a:cubicBezTo>
                        <a:pt x="201779" y="283081"/>
                        <a:pt x="201779" y="280665"/>
                        <a:pt x="201779" y="279456"/>
                      </a:cubicBezTo>
                      <a:cubicBezTo>
                        <a:pt x="202987" y="277040"/>
                        <a:pt x="204195" y="275832"/>
                        <a:pt x="205403" y="273416"/>
                      </a:cubicBezTo>
                      <a:cubicBezTo>
                        <a:pt x="206611" y="270999"/>
                        <a:pt x="210236" y="268583"/>
                        <a:pt x="211444" y="264959"/>
                      </a:cubicBezTo>
                      <a:cubicBezTo>
                        <a:pt x="211444" y="263751"/>
                        <a:pt x="210236" y="263751"/>
                        <a:pt x="210236" y="263751"/>
                      </a:cubicBezTo>
                      <a:cubicBezTo>
                        <a:pt x="206611" y="264959"/>
                        <a:pt x="204195" y="269791"/>
                        <a:pt x="202987" y="273416"/>
                      </a:cubicBezTo>
                      <a:cubicBezTo>
                        <a:pt x="202987" y="272208"/>
                        <a:pt x="202987" y="270999"/>
                        <a:pt x="202987" y="270999"/>
                      </a:cubicBezTo>
                      <a:cubicBezTo>
                        <a:pt x="204195" y="268583"/>
                        <a:pt x="205403" y="267375"/>
                        <a:pt x="206611" y="264959"/>
                      </a:cubicBezTo>
                      <a:cubicBezTo>
                        <a:pt x="207819" y="262543"/>
                        <a:pt x="210236" y="260126"/>
                        <a:pt x="210236" y="257710"/>
                      </a:cubicBezTo>
                      <a:cubicBezTo>
                        <a:pt x="210236" y="257710"/>
                        <a:pt x="209027" y="256502"/>
                        <a:pt x="209027" y="257710"/>
                      </a:cubicBezTo>
                      <a:cubicBezTo>
                        <a:pt x="206611" y="258918"/>
                        <a:pt x="204195" y="262543"/>
                        <a:pt x="202987" y="264959"/>
                      </a:cubicBezTo>
                      <a:cubicBezTo>
                        <a:pt x="202987" y="266167"/>
                        <a:pt x="201779" y="266167"/>
                        <a:pt x="201779" y="267375"/>
                      </a:cubicBezTo>
                      <a:cubicBezTo>
                        <a:pt x="201779" y="267375"/>
                        <a:pt x="201779" y="266167"/>
                        <a:pt x="201779" y="266167"/>
                      </a:cubicBezTo>
                      <a:cubicBezTo>
                        <a:pt x="201779" y="264959"/>
                        <a:pt x="201779" y="263751"/>
                        <a:pt x="201779" y="262543"/>
                      </a:cubicBezTo>
                      <a:cubicBezTo>
                        <a:pt x="202987" y="261335"/>
                        <a:pt x="204195" y="260126"/>
                        <a:pt x="205403" y="258918"/>
                      </a:cubicBezTo>
                      <a:cubicBezTo>
                        <a:pt x="206611" y="257710"/>
                        <a:pt x="207819" y="256502"/>
                        <a:pt x="206611" y="255294"/>
                      </a:cubicBezTo>
                      <a:cubicBezTo>
                        <a:pt x="206611" y="252878"/>
                        <a:pt x="202987" y="255294"/>
                        <a:pt x="201779" y="256502"/>
                      </a:cubicBezTo>
                      <a:cubicBezTo>
                        <a:pt x="201779" y="256502"/>
                        <a:pt x="201779" y="256502"/>
                        <a:pt x="201779" y="257710"/>
                      </a:cubicBezTo>
                      <a:cubicBezTo>
                        <a:pt x="201779" y="250461"/>
                        <a:pt x="201779" y="243213"/>
                        <a:pt x="205403" y="238380"/>
                      </a:cubicBezTo>
                      <a:cubicBezTo>
                        <a:pt x="205403" y="238380"/>
                        <a:pt x="205403" y="238380"/>
                        <a:pt x="205403" y="237172"/>
                      </a:cubicBezTo>
                      <a:cubicBezTo>
                        <a:pt x="205403" y="237172"/>
                        <a:pt x="205403" y="237172"/>
                        <a:pt x="205403" y="237172"/>
                      </a:cubicBezTo>
                      <a:cubicBezTo>
                        <a:pt x="205403" y="237172"/>
                        <a:pt x="205403" y="237172"/>
                        <a:pt x="205403" y="237172"/>
                      </a:cubicBezTo>
                      <a:cubicBezTo>
                        <a:pt x="205403" y="237172"/>
                        <a:pt x="205403" y="237172"/>
                        <a:pt x="205403" y="237172"/>
                      </a:cubicBezTo>
                      <a:cubicBezTo>
                        <a:pt x="212651" y="220258"/>
                        <a:pt x="218692" y="205761"/>
                        <a:pt x="234398" y="194888"/>
                      </a:cubicBezTo>
                      <a:cubicBezTo>
                        <a:pt x="241647" y="190055"/>
                        <a:pt x="248895" y="186431"/>
                        <a:pt x="256144" y="182807"/>
                      </a:cubicBezTo>
                      <a:cubicBezTo>
                        <a:pt x="247687" y="187639"/>
                        <a:pt x="239230" y="192471"/>
                        <a:pt x="231982" y="199720"/>
                      </a:cubicBezTo>
                      <a:cubicBezTo>
                        <a:pt x="230773" y="200928"/>
                        <a:pt x="231982" y="202137"/>
                        <a:pt x="233190" y="200928"/>
                      </a:cubicBezTo>
                      <a:cubicBezTo>
                        <a:pt x="239230" y="196096"/>
                        <a:pt x="246479" y="191263"/>
                        <a:pt x="253728" y="187639"/>
                      </a:cubicBezTo>
                      <a:cubicBezTo>
                        <a:pt x="250104" y="191263"/>
                        <a:pt x="246479" y="194888"/>
                        <a:pt x="242855" y="198512"/>
                      </a:cubicBezTo>
                      <a:cubicBezTo>
                        <a:pt x="241647" y="199720"/>
                        <a:pt x="242855" y="200928"/>
                        <a:pt x="244063" y="199720"/>
                      </a:cubicBezTo>
                      <a:cubicBezTo>
                        <a:pt x="248895" y="196096"/>
                        <a:pt x="253728" y="192471"/>
                        <a:pt x="257352" y="188847"/>
                      </a:cubicBezTo>
                      <a:cubicBezTo>
                        <a:pt x="257352" y="190055"/>
                        <a:pt x="256144" y="190055"/>
                        <a:pt x="256144" y="190055"/>
                      </a:cubicBezTo>
                      <a:cubicBezTo>
                        <a:pt x="252520" y="192471"/>
                        <a:pt x="250104" y="196096"/>
                        <a:pt x="248895" y="198512"/>
                      </a:cubicBezTo>
                      <a:lnTo>
                        <a:pt x="248895" y="198512"/>
                      </a:lnTo>
                      <a:close/>
                      <a:moveTo>
                        <a:pt x="260976" y="197304"/>
                      </a:moveTo>
                      <a:cubicBezTo>
                        <a:pt x="259769" y="198512"/>
                        <a:pt x="258561" y="199720"/>
                        <a:pt x="257352" y="200928"/>
                      </a:cubicBezTo>
                      <a:cubicBezTo>
                        <a:pt x="258561" y="198512"/>
                        <a:pt x="259769" y="196096"/>
                        <a:pt x="260976" y="193680"/>
                      </a:cubicBezTo>
                      <a:cubicBezTo>
                        <a:pt x="260976" y="193680"/>
                        <a:pt x="260976" y="193680"/>
                        <a:pt x="262185" y="193680"/>
                      </a:cubicBezTo>
                      <a:cubicBezTo>
                        <a:pt x="263393" y="193680"/>
                        <a:pt x="265809" y="191263"/>
                        <a:pt x="267017" y="190055"/>
                      </a:cubicBezTo>
                      <a:cubicBezTo>
                        <a:pt x="267017" y="191263"/>
                        <a:pt x="267017" y="192471"/>
                        <a:pt x="267017" y="192471"/>
                      </a:cubicBezTo>
                      <a:cubicBezTo>
                        <a:pt x="263393" y="193680"/>
                        <a:pt x="262185" y="196096"/>
                        <a:pt x="260976" y="197304"/>
                      </a:cubicBezTo>
                      <a:close/>
                      <a:moveTo>
                        <a:pt x="263393" y="199720"/>
                      </a:moveTo>
                      <a:cubicBezTo>
                        <a:pt x="259769" y="203344"/>
                        <a:pt x="254936" y="205761"/>
                        <a:pt x="251312" y="210593"/>
                      </a:cubicBezTo>
                      <a:cubicBezTo>
                        <a:pt x="252520" y="208177"/>
                        <a:pt x="253728" y="204553"/>
                        <a:pt x="256144" y="202137"/>
                      </a:cubicBezTo>
                      <a:cubicBezTo>
                        <a:pt x="256144" y="202137"/>
                        <a:pt x="256144" y="202137"/>
                        <a:pt x="257352" y="202137"/>
                      </a:cubicBezTo>
                      <a:cubicBezTo>
                        <a:pt x="258561" y="202137"/>
                        <a:pt x="259769" y="200928"/>
                        <a:pt x="263393" y="199720"/>
                      </a:cubicBezTo>
                      <a:cubicBezTo>
                        <a:pt x="263393" y="197304"/>
                        <a:pt x="264601" y="197304"/>
                        <a:pt x="265809" y="196096"/>
                      </a:cubicBezTo>
                      <a:cubicBezTo>
                        <a:pt x="265809" y="197304"/>
                        <a:pt x="265809" y="197304"/>
                        <a:pt x="265809" y="198512"/>
                      </a:cubicBezTo>
                      <a:cubicBezTo>
                        <a:pt x="264601" y="198512"/>
                        <a:pt x="264601" y="198512"/>
                        <a:pt x="263393" y="199720"/>
                      </a:cubicBezTo>
                      <a:cubicBezTo>
                        <a:pt x="263393" y="199720"/>
                        <a:pt x="263393" y="199720"/>
                        <a:pt x="263393" y="199720"/>
                      </a:cubicBezTo>
                      <a:close/>
                      <a:moveTo>
                        <a:pt x="207819" y="326573"/>
                      </a:moveTo>
                      <a:cubicBezTo>
                        <a:pt x="204195" y="331405"/>
                        <a:pt x="200570" y="337446"/>
                        <a:pt x="196946" y="342279"/>
                      </a:cubicBezTo>
                      <a:cubicBezTo>
                        <a:pt x="200570" y="337446"/>
                        <a:pt x="204195" y="331405"/>
                        <a:pt x="207819" y="326573"/>
                      </a:cubicBezTo>
                      <a:cubicBezTo>
                        <a:pt x="210236" y="320532"/>
                        <a:pt x="216276" y="314492"/>
                        <a:pt x="218692" y="308451"/>
                      </a:cubicBezTo>
                      <a:cubicBezTo>
                        <a:pt x="218692" y="307243"/>
                        <a:pt x="218692" y="307243"/>
                        <a:pt x="217484" y="307243"/>
                      </a:cubicBezTo>
                      <a:cubicBezTo>
                        <a:pt x="212651" y="310868"/>
                        <a:pt x="210236" y="315700"/>
                        <a:pt x="206611" y="320532"/>
                      </a:cubicBezTo>
                      <a:cubicBezTo>
                        <a:pt x="205403" y="321741"/>
                        <a:pt x="204195" y="324157"/>
                        <a:pt x="204195" y="325365"/>
                      </a:cubicBezTo>
                      <a:cubicBezTo>
                        <a:pt x="204195" y="325365"/>
                        <a:pt x="204195" y="324157"/>
                        <a:pt x="204195" y="324157"/>
                      </a:cubicBezTo>
                      <a:cubicBezTo>
                        <a:pt x="209027" y="315700"/>
                        <a:pt x="215068" y="307243"/>
                        <a:pt x="221108" y="298786"/>
                      </a:cubicBezTo>
                      <a:cubicBezTo>
                        <a:pt x="222317" y="297578"/>
                        <a:pt x="221108" y="297578"/>
                        <a:pt x="219901" y="297578"/>
                      </a:cubicBezTo>
                      <a:cubicBezTo>
                        <a:pt x="216276" y="301202"/>
                        <a:pt x="212651" y="304827"/>
                        <a:pt x="210236" y="308451"/>
                      </a:cubicBezTo>
                      <a:cubicBezTo>
                        <a:pt x="210236" y="308451"/>
                        <a:pt x="210236" y="308451"/>
                        <a:pt x="210236" y="308451"/>
                      </a:cubicBezTo>
                      <a:cubicBezTo>
                        <a:pt x="212651" y="304827"/>
                        <a:pt x="216276" y="301202"/>
                        <a:pt x="217484" y="296370"/>
                      </a:cubicBezTo>
                      <a:cubicBezTo>
                        <a:pt x="217484" y="296370"/>
                        <a:pt x="217484" y="295162"/>
                        <a:pt x="216276" y="295162"/>
                      </a:cubicBezTo>
                      <a:cubicBezTo>
                        <a:pt x="211444" y="297578"/>
                        <a:pt x="209027" y="302411"/>
                        <a:pt x="206611" y="306035"/>
                      </a:cubicBezTo>
                      <a:cubicBezTo>
                        <a:pt x="205403" y="307243"/>
                        <a:pt x="204195" y="308451"/>
                        <a:pt x="202987" y="310868"/>
                      </a:cubicBezTo>
                      <a:cubicBezTo>
                        <a:pt x="202987" y="309659"/>
                        <a:pt x="204195" y="308451"/>
                        <a:pt x="204195" y="308451"/>
                      </a:cubicBezTo>
                      <a:cubicBezTo>
                        <a:pt x="209027" y="296370"/>
                        <a:pt x="221108" y="289121"/>
                        <a:pt x="230773" y="280665"/>
                      </a:cubicBezTo>
                      <a:cubicBezTo>
                        <a:pt x="233190" y="279456"/>
                        <a:pt x="230773" y="277040"/>
                        <a:pt x="228358" y="278248"/>
                      </a:cubicBezTo>
                      <a:cubicBezTo>
                        <a:pt x="222317" y="284289"/>
                        <a:pt x="213860" y="289121"/>
                        <a:pt x="207819" y="296370"/>
                      </a:cubicBezTo>
                      <a:cubicBezTo>
                        <a:pt x="211444" y="290329"/>
                        <a:pt x="216276" y="284289"/>
                        <a:pt x="222317" y="279456"/>
                      </a:cubicBezTo>
                      <a:cubicBezTo>
                        <a:pt x="224733" y="278248"/>
                        <a:pt x="228358" y="275832"/>
                        <a:pt x="229565" y="273416"/>
                      </a:cubicBezTo>
                      <a:cubicBezTo>
                        <a:pt x="231982" y="269791"/>
                        <a:pt x="236814" y="267375"/>
                        <a:pt x="240439" y="264959"/>
                      </a:cubicBezTo>
                      <a:cubicBezTo>
                        <a:pt x="241647" y="263751"/>
                        <a:pt x="240439" y="262543"/>
                        <a:pt x="239230" y="262543"/>
                      </a:cubicBezTo>
                      <a:cubicBezTo>
                        <a:pt x="229565" y="269791"/>
                        <a:pt x="218692" y="278248"/>
                        <a:pt x="210236" y="287913"/>
                      </a:cubicBezTo>
                      <a:cubicBezTo>
                        <a:pt x="217484" y="278248"/>
                        <a:pt x="225941" y="268583"/>
                        <a:pt x="234398" y="261335"/>
                      </a:cubicBezTo>
                      <a:cubicBezTo>
                        <a:pt x="236814" y="260126"/>
                        <a:pt x="234398" y="256502"/>
                        <a:pt x="231982" y="258918"/>
                      </a:cubicBezTo>
                      <a:cubicBezTo>
                        <a:pt x="219901" y="270999"/>
                        <a:pt x="206611" y="284289"/>
                        <a:pt x="196946" y="299994"/>
                      </a:cubicBezTo>
                      <a:cubicBezTo>
                        <a:pt x="198155" y="296370"/>
                        <a:pt x="200570" y="292746"/>
                        <a:pt x="202987" y="289121"/>
                      </a:cubicBezTo>
                      <a:cubicBezTo>
                        <a:pt x="206611" y="283081"/>
                        <a:pt x="210236" y="277040"/>
                        <a:pt x="215068" y="270999"/>
                      </a:cubicBezTo>
                      <a:cubicBezTo>
                        <a:pt x="221108" y="263751"/>
                        <a:pt x="228358" y="258918"/>
                        <a:pt x="235606" y="251669"/>
                      </a:cubicBezTo>
                      <a:cubicBezTo>
                        <a:pt x="235606" y="251669"/>
                        <a:pt x="235606" y="250461"/>
                        <a:pt x="234398" y="250461"/>
                      </a:cubicBezTo>
                      <a:cubicBezTo>
                        <a:pt x="222317" y="255294"/>
                        <a:pt x="212651" y="266167"/>
                        <a:pt x="205403" y="277040"/>
                      </a:cubicBezTo>
                      <a:cubicBezTo>
                        <a:pt x="206611" y="274624"/>
                        <a:pt x="207819" y="273416"/>
                        <a:pt x="209027" y="270999"/>
                      </a:cubicBezTo>
                      <a:cubicBezTo>
                        <a:pt x="213860" y="264959"/>
                        <a:pt x="218692" y="258918"/>
                        <a:pt x="224733" y="254086"/>
                      </a:cubicBezTo>
                      <a:cubicBezTo>
                        <a:pt x="231982" y="246837"/>
                        <a:pt x="241647" y="240796"/>
                        <a:pt x="248895" y="234756"/>
                      </a:cubicBezTo>
                      <a:cubicBezTo>
                        <a:pt x="250104" y="233547"/>
                        <a:pt x="248895" y="232340"/>
                        <a:pt x="247687" y="233547"/>
                      </a:cubicBezTo>
                      <a:cubicBezTo>
                        <a:pt x="239230" y="237172"/>
                        <a:pt x="230773" y="244421"/>
                        <a:pt x="224733" y="251669"/>
                      </a:cubicBezTo>
                      <a:cubicBezTo>
                        <a:pt x="221108" y="255294"/>
                        <a:pt x="218692" y="257710"/>
                        <a:pt x="215068" y="261335"/>
                      </a:cubicBezTo>
                      <a:cubicBezTo>
                        <a:pt x="215068" y="261335"/>
                        <a:pt x="215068" y="260126"/>
                        <a:pt x="215068" y="260126"/>
                      </a:cubicBezTo>
                      <a:cubicBezTo>
                        <a:pt x="215068" y="260126"/>
                        <a:pt x="215068" y="260126"/>
                        <a:pt x="215068" y="260126"/>
                      </a:cubicBezTo>
                      <a:cubicBezTo>
                        <a:pt x="219901" y="252878"/>
                        <a:pt x="225941" y="246837"/>
                        <a:pt x="231982" y="240796"/>
                      </a:cubicBezTo>
                      <a:cubicBezTo>
                        <a:pt x="238022" y="235964"/>
                        <a:pt x="245271" y="231131"/>
                        <a:pt x="248895" y="225091"/>
                      </a:cubicBezTo>
                      <a:cubicBezTo>
                        <a:pt x="248895" y="223883"/>
                        <a:pt x="248895" y="223883"/>
                        <a:pt x="247687" y="223883"/>
                      </a:cubicBezTo>
                      <a:cubicBezTo>
                        <a:pt x="241647" y="227507"/>
                        <a:pt x="235606" y="233547"/>
                        <a:pt x="230773" y="238380"/>
                      </a:cubicBezTo>
                      <a:lnTo>
                        <a:pt x="230773" y="238380"/>
                      </a:lnTo>
                      <a:cubicBezTo>
                        <a:pt x="240439" y="228715"/>
                        <a:pt x="250104" y="220258"/>
                        <a:pt x="259769" y="211801"/>
                      </a:cubicBezTo>
                      <a:cubicBezTo>
                        <a:pt x="259769" y="211801"/>
                        <a:pt x="259769" y="211801"/>
                        <a:pt x="259769" y="211801"/>
                      </a:cubicBezTo>
                      <a:cubicBezTo>
                        <a:pt x="259769" y="211801"/>
                        <a:pt x="259769" y="211801"/>
                        <a:pt x="259769" y="211801"/>
                      </a:cubicBezTo>
                      <a:lnTo>
                        <a:pt x="259769" y="211801"/>
                      </a:lnTo>
                      <a:cubicBezTo>
                        <a:pt x="260976" y="210593"/>
                        <a:pt x="260976" y="209385"/>
                        <a:pt x="259769" y="209385"/>
                      </a:cubicBezTo>
                      <a:cubicBezTo>
                        <a:pt x="259769" y="209385"/>
                        <a:pt x="259769" y="209385"/>
                        <a:pt x="259769" y="209385"/>
                      </a:cubicBezTo>
                      <a:cubicBezTo>
                        <a:pt x="259769" y="209385"/>
                        <a:pt x="258561" y="209385"/>
                        <a:pt x="258561" y="210593"/>
                      </a:cubicBezTo>
                      <a:cubicBezTo>
                        <a:pt x="251312" y="216634"/>
                        <a:pt x="242855" y="223883"/>
                        <a:pt x="236814" y="231131"/>
                      </a:cubicBezTo>
                      <a:cubicBezTo>
                        <a:pt x="240439" y="226299"/>
                        <a:pt x="242855" y="222674"/>
                        <a:pt x="245271" y="217842"/>
                      </a:cubicBezTo>
                      <a:cubicBezTo>
                        <a:pt x="251312" y="213010"/>
                        <a:pt x="257352" y="208177"/>
                        <a:pt x="263393" y="202137"/>
                      </a:cubicBezTo>
                      <a:cubicBezTo>
                        <a:pt x="263393" y="202137"/>
                        <a:pt x="264601" y="200928"/>
                        <a:pt x="264601" y="200928"/>
                      </a:cubicBezTo>
                      <a:cubicBezTo>
                        <a:pt x="264601" y="200928"/>
                        <a:pt x="264601" y="200928"/>
                        <a:pt x="264601" y="200928"/>
                      </a:cubicBezTo>
                      <a:cubicBezTo>
                        <a:pt x="265809" y="208177"/>
                        <a:pt x="267017" y="216634"/>
                        <a:pt x="265809" y="225091"/>
                      </a:cubicBezTo>
                      <a:cubicBezTo>
                        <a:pt x="264601" y="240796"/>
                        <a:pt x="251312" y="251669"/>
                        <a:pt x="242855" y="266167"/>
                      </a:cubicBezTo>
                      <a:cubicBezTo>
                        <a:pt x="240439" y="270999"/>
                        <a:pt x="238022" y="275832"/>
                        <a:pt x="235606" y="280665"/>
                      </a:cubicBezTo>
                      <a:cubicBezTo>
                        <a:pt x="231982" y="289121"/>
                        <a:pt x="224733" y="296370"/>
                        <a:pt x="221108" y="304827"/>
                      </a:cubicBezTo>
                      <a:cubicBezTo>
                        <a:pt x="218692" y="312075"/>
                        <a:pt x="213860" y="319324"/>
                        <a:pt x="207819" y="326573"/>
                      </a:cubicBezTo>
                      <a:lnTo>
                        <a:pt x="207819" y="326573"/>
                      </a:lnTo>
                      <a:close/>
                      <a:moveTo>
                        <a:pt x="241647" y="345903"/>
                      </a:moveTo>
                      <a:cubicBezTo>
                        <a:pt x="236814" y="350736"/>
                        <a:pt x="230773" y="354360"/>
                        <a:pt x="227149" y="359193"/>
                      </a:cubicBezTo>
                      <a:cubicBezTo>
                        <a:pt x="222317" y="367649"/>
                        <a:pt x="221108" y="376106"/>
                        <a:pt x="223525" y="383355"/>
                      </a:cubicBezTo>
                      <a:cubicBezTo>
                        <a:pt x="224733" y="385771"/>
                        <a:pt x="224733" y="389396"/>
                        <a:pt x="225941" y="391812"/>
                      </a:cubicBezTo>
                      <a:cubicBezTo>
                        <a:pt x="206611" y="399060"/>
                        <a:pt x="200570" y="379730"/>
                        <a:pt x="186073" y="373690"/>
                      </a:cubicBezTo>
                      <a:cubicBezTo>
                        <a:pt x="186073" y="373690"/>
                        <a:pt x="186073" y="373690"/>
                        <a:pt x="186073" y="372482"/>
                      </a:cubicBezTo>
                      <a:cubicBezTo>
                        <a:pt x="186073" y="372482"/>
                        <a:pt x="186073" y="372482"/>
                        <a:pt x="186073" y="372482"/>
                      </a:cubicBezTo>
                      <a:cubicBezTo>
                        <a:pt x="189698" y="372482"/>
                        <a:pt x="192114" y="373690"/>
                        <a:pt x="194530" y="376106"/>
                      </a:cubicBezTo>
                      <a:cubicBezTo>
                        <a:pt x="196946" y="378522"/>
                        <a:pt x="200570" y="379730"/>
                        <a:pt x="202987" y="382147"/>
                      </a:cubicBezTo>
                      <a:cubicBezTo>
                        <a:pt x="204195" y="383355"/>
                        <a:pt x="206611" y="380939"/>
                        <a:pt x="205403" y="379730"/>
                      </a:cubicBezTo>
                      <a:cubicBezTo>
                        <a:pt x="204195" y="378522"/>
                        <a:pt x="201779" y="376106"/>
                        <a:pt x="200570" y="374898"/>
                      </a:cubicBezTo>
                      <a:cubicBezTo>
                        <a:pt x="199362" y="372482"/>
                        <a:pt x="198155" y="371274"/>
                        <a:pt x="195738" y="370066"/>
                      </a:cubicBezTo>
                      <a:cubicBezTo>
                        <a:pt x="194530" y="368857"/>
                        <a:pt x="193322" y="368857"/>
                        <a:pt x="192114" y="367649"/>
                      </a:cubicBezTo>
                      <a:cubicBezTo>
                        <a:pt x="195738" y="368857"/>
                        <a:pt x="199362" y="370066"/>
                        <a:pt x="201779" y="371274"/>
                      </a:cubicBezTo>
                      <a:cubicBezTo>
                        <a:pt x="205403" y="373690"/>
                        <a:pt x="210236" y="376106"/>
                        <a:pt x="215068" y="374898"/>
                      </a:cubicBezTo>
                      <a:cubicBezTo>
                        <a:pt x="216276" y="374898"/>
                        <a:pt x="216276" y="373690"/>
                        <a:pt x="216276" y="373690"/>
                      </a:cubicBezTo>
                      <a:cubicBezTo>
                        <a:pt x="211444" y="371274"/>
                        <a:pt x="206611" y="368857"/>
                        <a:pt x="200570" y="366441"/>
                      </a:cubicBezTo>
                      <a:cubicBezTo>
                        <a:pt x="199362" y="365233"/>
                        <a:pt x="196946" y="365233"/>
                        <a:pt x="195738" y="364025"/>
                      </a:cubicBezTo>
                      <a:cubicBezTo>
                        <a:pt x="198155" y="364025"/>
                        <a:pt x="201779" y="365233"/>
                        <a:pt x="204195" y="364025"/>
                      </a:cubicBezTo>
                      <a:cubicBezTo>
                        <a:pt x="205403" y="364025"/>
                        <a:pt x="205403" y="362817"/>
                        <a:pt x="205403" y="362817"/>
                      </a:cubicBezTo>
                      <a:cubicBezTo>
                        <a:pt x="202987" y="360400"/>
                        <a:pt x="199362" y="360400"/>
                        <a:pt x="196946" y="360400"/>
                      </a:cubicBezTo>
                      <a:cubicBezTo>
                        <a:pt x="195738" y="360400"/>
                        <a:pt x="193322" y="359193"/>
                        <a:pt x="190905" y="360400"/>
                      </a:cubicBezTo>
                      <a:cubicBezTo>
                        <a:pt x="190905" y="360400"/>
                        <a:pt x="190905" y="360400"/>
                        <a:pt x="190905" y="360400"/>
                      </a:cubicBezTo>
                      <a:cubicBezTo>
                        <a:pt x="193322" y="360400"/>
                        <a:pt x="195738" y="359193"/>
                        <a:pt x="198155" y="357984"/>
                      </a:cubicBezTo>
                      <a:cubicBezTo>
                        <a:pt x="199362" y="357984"/>
                        <a:pt x="199362" y="355568"/>
                        <a:pt x="198155" y="355568"/>
                      </a:cubicBezTo>
                      <a:cubicBezTo>
                        <a:pt x="195738" y="354360"/>
                        <a:pt x="192114" y="355568"/>
                        <a:pt x="189698" y="355568"/>
                      </a:cubicBezTo>
                      <a:cubicBezTo>
                        <a:pt x="189698" y="355568"/>
                        <a:pt x="189698" y="355568"/>
                        <a:pt x="189698" y="355568"/>
                      </a:cubicBezTo>
                      <a:cubicBezTo>
                        <a:pt x="192114" y="354360"/>
                        <a:pt x="193322" y="353152"/>
                        <a:pt x="195738" y="351944"/>
                      </a:cubicBezTo>
                      <a:cubicBezTo>
                        <a:pt x="198155" y="350736"/>
                        <a:pt x="200570" y="350736"/>
                        <a:pt x="201779" y="348319"/>
                      </a:cubicBezTo>
                      <a:cubicBezTo>
                        <a:pt x="201779" y="348319"/>
                        <a:pt x="201779" y="348319"/>
                        <a:pt x="201779" y="347111"/>
                      </a:cubicBezTo>
                      <a:cubicBezTo>
                        <a:pt x="200570" y="345903"/>
                        <a:pt x="196946" y="347111"/>
                        <a:pt x="195738" y="348319"/>
                      </a:cubicBezTo>
                      <a:cubicBezTo>
                        <a:pt x="194530" y="348319"/>
                        <a:pt x="194530" y="349527"/>
                        <a:pt x="193322" y="349527"/>
                      </a:cubicBezTo>
                      <a:cubicBezTo>
                        <a:pt x="194530" y="348319"/>
                        <a:pt x="194530" y="347111"/>
                        <a:pt x="195738" y="347111"/>
                      </a:cubicBezTo>
                      <a:cubicBezTo>
                        <a:pt x="195738" y="347111"/>
                        <a:pt x="195738" y="347111"/>
                        <a:pt x="195738" y="347111"/>
                      </a:cubicBezTo>
                      <a:cubicBezTo>
                        <a:pt x="195738" y="347111"/>
                        <a:pt x="195738" y="347111"/>
                        <a:pt x="195738" y="347111"/>
                      </a:cubicBezTo>
                      <a:cubicBezTo>
                        <a:pt x="198155" y="344695"/>
                        <a:pt x="204195" y="341071"/>
                        <a:pt x="206611" y="339862"/>
                      </a:cubicBezTo>
                      <a:cubicBezTo>
                        <a:pt x="210236" y="337446"/>
                        <a:pt x="213860" y="335030"/>
                        <a:pt x="217484" y="332614"/>
                      </a:cubicBezTo>
                      <a:cubicBezTo>
                        <a:pt x="222317" y="330197"/>
                        <a:pt x="227149" y="327781"/>
                        <a:pt x="231982" y="326573"/>
                      </a:cubicBezTo>
                      <a:cubicBezTo>
                        <a:pt x="235606" y="325365"/>
                        <a:pt x="239230" y="325365"/>
                        <a:pt x="242855" y="325365"/>
                      </a:cubicBezTo>
                      <a:cubicBezTo>
                        <a:pt x="246479" y="325365"/>
                        <a:pt x="248895" y="326573"/>
                        <a:pt x="250104" y="330197"/>
                      </a:cubicBezTo>
                      <a:cubicBezTo>
                        <a:pt x="252520" y="337446"/>
                        <a:pt x="246479" y="341071"/>
                        <a:pt x="241647" y="345903"/>
                      </a:cubicBezTo>
                      <a:lnTo>
                        <a:pt x="241647" y="345903"/>
                      </a:lnTo>
                      <a:close/>
                      <a:moveTo>
                        <a:pt x="287555" y="380939"/>
                      </a:moveTo>
                      <a:cubicBezTo>
                        <a:pt x="287555" y="382147"/>
                        <a:pt x="287555" y="382147"/>
                        <a:pt x="287555" y="383355"/>
                      </a:cubicBezTo>
                      <a:cubicBezTo>
                        <a:pt x="287555" y="382147"/>
                        <a:pt x="286347" y="382147"/>
                        <a:pt x="286347" y="380939"/>
                      </a:cubicBezTo>
                      <a:cubicBezTo>
                        <a:pt x="281515" y="374898"/>
                        <a:pt x="274266" y="368857"/>
                        <a:pt x="268226" y="365233"/>
                      </a:cubicBezTo>
                      <a:cubicBezTo>
                        <a:pt x="259769" y="360400"/>
                        <a:pt x="250104" y="355568"/>
                        <a:pt x="240439" y="353152"/>
                      </a:cubicBezTo>
                      <a:cubicBezTo>
                        <a:pt x="240439" y="353152"/>
                        <a:pt x="241647" y="351944"/>
                        <a:pt x="241647" y="351944"/>
                      </a:cubicBezTo>
                      <a:cubicBezTo>
                        <a:pt x="241647" y="351944"/>
                        <a:pt x="241647" y="351944"/>
                        <a:pt x="241647" y="351944"/>
                      </a:cubicBezTo>
                      <a:cubicBezTo>
                        <a:pt x="251312" y="355568"/>
                        <a:pt x="260976" y="355568"/>
                        <a:pt x="269433" y="361609"/>
                      </a:cubicBezTo>
                      <a:cubicBezTo>
                        <a:pt x="275474" y="365233"/>
                        <a:pt x="280307" y="368857"/>
                        <a:pt x="285139" y="373690"/>
                      </a:cubicBezTo>
                      <a:cubicBezTo>
                        <a:pt x="286347" y="374898"/>
                        <a:pt x="287555" y="377314"/>
                        <a:pt x="287555" y="380939"/>
                      </a:cubicBezTo>
                      <a:lnTo>
                        <a:pt x="287555" y="380939"/>
                      </a:lnTo>
                      <a:close/>
                      <a:moveTo>
                        <a:pt x="466357" y="377314"/>
                      </a:moveTo>
                      <a:cubicBezTo>
                        <a:pt x="489312" y="372482"/>
                        <a:pt x="513474" y="366441"/>
                        <a:pt x="536429" y="359193"/>
                      </a:cubicBezTo>
                      <a:cubicBezTo>
                        <a:pt x="536429" y="360400"/>
                        <a:pt x="536429" y="360400"/>
                        <a:pt x="536429" y="361609"/>
                      </a:cubicBezTo>
                      <a:cubicBezTo>
                        <a:pt x="530388" y="364025"/>
                        <a:pt x="523139" y="365233"/>
                        <a:pt x="517099" y="367649"/>
                      </a:cubicBezTo>
                      <a:cubicBezTo>
                        <a:pt x="508642" y="370066"/>
                        <a:pt x="500185" y="371274"/>
                        <a:pt x="491728" y="374898"/>
                      </a:cubicBezTo>
                      <a:cubicBezTo>
                        <a:pt x="490520" y="374898"/>
                        <a:pt x="490520" y="377314"/>
                        <a:pt x="491728" y="377314"/>
                      </a:cubicBezTo>
                      <a:cubicBezTo>
                        <a:pt x="506226" y="374898"/>
                        <a:pt x="520723" y="370066"/>
                        <a:pt x="535220" y="366441"/>
                      </a:cubicBezTo>
                      <a:cubicBezTo>
                        <a:pt x="535220" y="366441"/>
                        <a:pt x="535220" y="367649"/>
                        <a:pt x="535220" y="367649"/>
                      </a:cubicBezTo>
                      <a:cubicBezTo>
                        <a:pt x="524348" y="371274"/>
                        <a:pt x="514682" y="373690"/>
                        <a:pt x="503809" y="377314"/>
                      </a:cubicBezTo>
                      <a:cubicBezTo>
                        <a:pt x="501393" y="377314"/>
                        <a:pt x="502601" y="379730"/>
                        <a:pt x="503809" y="379730"/>
                      </a:cubicBezTo>
                      <a:cubicBezTo>
                        <a:pt x="513474" y="377314"/>
                        <a:pt x="524348" y="374898"/>
                        <a:pt x="534013" y="371274"/>
                      </a:cubicBezTo>
                      <a:cubicBezTo>
                        <a:pt x="534013" y="372482"/>
                        <a:pt x="534013" y="372482"/>
                        <a:pt x="534013" y="373690"/>
                      </a:cubicBezTo>
                      <a:cubicBezTo>
                        <a:pt x="500185" y="383355"/>
                        <a:pt x="467566" y="390603"/>
                        <a:pt x="433739" y="396644"/>
                      </a:cubicBezTo>
                      <a:cubicBezTo>
                        <a:pt x="432530" y="395436"/>
                        <a:pt x="430114" y="395436"/>
                        <a:pt x="428906" y="394228"/>
                      </a:cubicBezTo>
                      <a:cubicBezTo>
                        <a:pt x="437363" y="393020"/>
                        <a:pt x="444611" y="390603"/>
                        <a:pt x="453068" y="389396"/>
                      </a:cubicBezTo>
                      <a:cubicBezTo>
                        <a:pt x="454276" y="389396"/>
                        <a:pt x="454276" y="386979"/>
                        <a:pt x="453068" y="386979"/>
                      </a:cubicBezTo>
                      <a:cubicBezTo>
                        <a:pt x="449444" y="386979"/>
                        <a:pt x="447028" y="386979"/>
                        <a:pt x="443403" y="388187"/>
                      </a:cubicBezTo>
                      <a:cubicBezTo>
                        <a:pt x="457901" y="385771"/>
                        <a:pt x="472398" y="382147"/>
                        <a:pt x="485688" y="378522"/>
                      </a:cubicBezTo>
                      <a:cubicBezTo>
                        <a:pt x="486895" y="378522"/>
                        <a:pt x="486895" y="376106"/>
                        <a:pt x="485688" y="376106"/>
                      </a:cubicBezTo>
                      <a:cubicBezTo>
                        <a:pt x="455485" y="383355"/>
                        <a:pt x="426489" y="388187"/>
                        <a:pt x="397495" y="391812"/>
                      </a:cubicBezTo>
                      <a:cubicBezTo>
                        <a:pt x="366083" y="395436"/>
                        <a:pt x="335880" y="394228"/>
                        <a:pt x="304469" y="393020"/>
                      </a:cubicBezTo>
                      <a:cubicBezTo>
                        <a:pt x="303261" y="393020"/>
                        <a:pt x="302053" y="395436"/>
                        <a:pt x="303261" y="395436"/>
                      </a:cubicBezTo>
                      <a:cubicBezTo>
                        <a:pt x="333464" y="399060"/>
                        <a:pt x="364875" y="399060"/>
                        <a:pt x="397495" y="394228"/>
                      </a:cubicBezTo>
                      <a:cubicBezTo>
                        <a:pt x="397495" y="394228"/>
                        <a:pt x="397495" y="394228"/>
                        <a:pt x="396286" y="394228"/>
                      </a:cubicBezTo>
                      <a:cubicBezTo>
                        <a:pt x="393870" y="394228"/>
                        <a:pt x="390246" y="395436"/>
                        <a:pt x="387829" y="395436"/>
                      </a:cubicBezTo>
                      <a:cubicBezTo>
                        <a:pt x="367292" y="397852"/>
                        <a:pt x="347961" y="399060"/>
                        <a:pt x="327423" y="399060"/>
                      </a:cubicBezTo>
                      <a:cubicBezTo>
                        <a:pt x="327423" y="399060"/>
                        <a:pt x="326215" y="400269"/>
                        <a:pt x="327423" y="400269"/>
                      </a:cubicBezTo>
                      <a:cubicBezTo>
                        <a:pt x="346754" y="402685"/>
                        <a:pt x="367292" y="400269"/>
                        <a:pt x="387829" y="397852"/>
                      </a:cubicBezTo>
                      <a:cubicBezTo>
                        <a:pt x="386621" y="399060"/>
                        <a:pt x="385414" y="400269"/>
                        <a:pt x="384205" y="401477"/>
                      </a:cubicBezTo>
                      <a:cubicBezTo>
                        <a:pt x="349170" y="405101"/>
                        <a:pt x="315342" y="405101"/>
                        <a:pt x="282723" y="401477"/>
                      </a:cubicBezTo>
                      <a:cubicBezTo>
                        <a:pt x="282723" y="401477"/>
                        <a:pt x="283931" y="400269"/>
                        <a:pt x="283931" y="400269"/>
                      </a:cubicBezTo>
                      <a:cubicBezTo>
                        <a:pt x="287555" y="395436"/>
                        <a:pt x="289972" y="390603"/>
                        <a:pt x="289972" y="386979"/>
                      </a:cubicBezTo>
                      <a:cubicBezTo>
                        <a:pt x="312926" y="393020"/>
                        <a:pt x="339504" y="394228"/>
                        <a:pt x="364875" y="393020"/>
                      </a:cubicBezTo>
                      <a:cubicBezTo>
                        <a:pt x="398703" y="389396"/>
                        <a:pt x="432530" y="384563"/>
                        <a:pt x="466357" y="377314"/>
                      </a:cubicBezTo>
                      <a:lnTo>
                        <a:pt x="466357" y="377314"/>
                      </a:lnTo>
                      <a:close/>
                      <a:moveTo>
                        <a:pt x="598043" y="303619"/>
                      </a:moveTo>
                      <a:cubicBezTo>
                        <a:pt x="598043" y="303619"/>
                        <a:pt x="598043" y="303619"/>
                        <a:pt x="598043" y="303619"/>
                      </a:cubicBezTo>
                      <a:cubicBezTo>
                        <a:pt x="599251" y="302411"/>
                        <a:pt x="600459" y="302411"/>
                        <a:pt x="600459" y="301202"/>
                      </a:cubicBezTo>
                      <a:cubicBezTo>
                        <a:pt x="600459" y="301202"/>
                        <a:pt x="601667" y="301202"/>
                        <a:pt x="601667" y="299994"/>
                      </a:cubicBezTo>
                      <a:cubicBezTo>
                        <a:pt x="602876" y="298786"/>
                        <a:pt x="604084" y="298786"/>
                        <a:pt x="605291" y="297578"/>
                      </a:cubicBezTo>
                      <a:cubicBezTo>
                        <a:pt x="605291" y="297578"/>
                        <a:pt x="605291" y="297578"/>
                        <a:pt x="605291" y="297578"/>
                      </a:cubicBezTo>
                      <a:cubicBezTo>
                        <a:pt x="606500" y="296370"/>
                        <a:pt x="607708" y="296370"/>
                        <a:pt x="608916" y="295162"/>
                      </a:cubicBezTo>
                      <a:cubicBezTo>
                        <a:pt x="610124" y="295162"/>
                        <a:pt x="610124" y="293954"/>
                        <a:pt x="611332" y="293954"/>
                      </a:cubicBezTo>
                      <a:cubicBezTo>
                        <a:pt x="611332" y="295162"/>
                        <a:pt x="612541" y="296370"/>
                        <a:pt x="612541" y="296370"/>
                      </a:cubicBezTo>
                      <a:cubicBezTo>
                        <a:pt x="612541" y="297578"/>
                        <a:pt x="613748" y="298786"/>
                        <a:pt x="613748" y="299994"/>
                      </a:cubicBezTo>
                      <a:cubicBezTo>
                        <a:pt x="613748" y="301202"/>
                        <a:pt x="612541" y="302411"/>
                        <a:pt x="613748" y="303619"/>
                      </a:cubicBezTo>
                      <a:cubicBezTo>
                        <a:pt x="613748" y="303619"/>
                        <a:pt x="613748" y="304827"/>
                        <a:pt x="613748" y="304827"/>
                      </a:cubicBezTo>
                      <a:cubicBezTo>
                        <a:pt x="613748" y="304827"/>
                        <a:pt x="613748" y="306035"/>
                        <a:pt x="613748" y="306035"/>
                      </a:cubicBezTo>
                      <a:cubicBezTo>
                        <a:pt x="613748" y="307243"/>
                        <a:pt x="614957" y="307243"/>
                        <a:pt x="616165" y="306035"/>
                      </a:cubicBezTo>
                      <a:cubicBezTo>
                        <a:pt x="616165" y="306035"/>
                        <a:pt x="616165" y="306035"/>
                        <a:pt x="616165" y="306035"/>
                      </a:cubicBezTo>
                      <a:cubicBezTo>
                        <a:pt x="616165" y="307243"/>
                        <a:pt x="617373" y="307243"/>
                        <a:pt x="617373" y="308451"/>
                      </a:cubicBezTo>
                      <a:cubicBezTo>
                        <a:pt x="617373" y="308451"/>
                        <a:pt x="617373" y="308451"/>
                        <a:pt x="617373" y="308451"/>
                      </a:cubicBezTo>
                      <a:cubicBezTo>
                        <a:pt x="617373" y="308451"/>
                        <a:pt x="617373" y="308451"/>
                        <a:pt x="617373" y="308451"/>
                      </a:cubicBezTo>
                      <a:cubicBezTo>
                        <a:pt x="617373" y="309659"/>
                        <a:pt x="617373" y="312075"/>
                        <a:pt x="616165" y="313284"/>
                      </a:cubicBezTo>
                      <a:cubicBezTo>
                        <a:pt x="616165" y="314492"/>
                        <a:pt x="616165" y="314492"/>
                        <a:pt x="616165" y="315700"/>
                      </a:cubicBezTo>
                      <a:cubicBezTo>
                        <a:pt x="616165" y="315700"/>
                        <a:pt x="616165" y="316908"/>
                        <a:pt x="617373" y="315700"/>
                      </a:cubicBezTo>
                      <a:cubicBezTo>
                        <a:pt x="618581" y="314492"/>
                        <a:pt x="619789" y="313284"/>
                        <a:pt x="620998" y="312075"/>
                      </a:cubicBezTo>
                      <a:cubicBezTo>
                        <a:pt x="620998" y="313284"/>
                        <a:pt x="622205" y="313284"/>
                        <a:pt x="622205" y="314492"/>
                      </a:cubicBezTo>
                      <a:cubicBezTo>
                        <a:pt x="620998" y="316908"/>
                        <a:pt x="620998" y="319324"/>
                        <a:pt x="620998" y="320532"/>
                      </a:cubicBezTo>
                      <a:cubicBezTo>
                        <a:pt x="620998" y="322949"/>
                        <a:pt x="620998" y="325365"/>
                        <a:pt x="619789" y="326573"/>
                      </a:cubicBezTo>
                      <a:cubicBezTo>
                        <a:pt x="619789" y="327781"/>
                        <a:pt x="619789" y="328989"/>
                        <a:pt x="618581" y="330197"/>
                      </a:cubicBezTo>
                      <a:cubicBezTo>
                        <a:pt x="618581" y="330197"/>
                        <a:pt x="618581" y="331405"/>
                        <a:pt x="618581" y="331405"/>
                      </a:cubicBezTo>
                      <a:cubicBezTo>
                        <a:pt x="618581" y="332614"/>
                        <a:pt x="617373" y="333822"/>
                        <a:pt x="617373" y="335030"/>
                      </a:cubicBezTo>
                      <a:cubicBezTo>
                        <a:pt x="617373" y="335030"/>
                        <a:pt x="617373" y="335030"/>
                        <a:pt x="617373" y="335030"/>
                      </a:cubicBezTo>
                      <a:cubicBezTo>
                        <a:pt x="617373" y="335030"/>
                        <a:pt x="618581" y="335030"/>
                        <a:pt x="618581" y="335030"/>
                      </a:cubicBezTo>
                      <a:cubicBezTo>
                        <a:pt x="618581" y="335030"/>
                        <a:pt x="618581" y="335030"/>
                        <a:pt x="618581" y="333822"/>
                      </a:cubicBezTo>
                      <a:cubicBezTo>
                        <a:pt x="619789" y="332614"/>
                        <a:pt x="620998" y="330197"/>
                        <a:pt x="622205" y="328989"/>
                      </a:cubicBezTo>
                      <a:cubicBezTo>
                        <a:pt x="622205" y="328989"/>
                        <a:pt x="622205" y="327781"/>
                        <a:pt x="623413" y="327781"/>
                      </a:cubicBezTo>
                      <a:cubicBezTo>
                        <a:pt x="623413" y="326573"/>
                        <a:pt x="623413" y="326573"/>
                        <a:pt x="624622" y="325365"/>
                      </a:cubicBezTo>
                      <a:cubicBezTo>
                        <a:pt x="624622" y="325365"/>
                        <a:pt x="624622" y="324157"/>
                        <a:pt x="624622" y="324157"/>
                      </a:cubicBezTo>
                      <a:cubicBezTo>
                        <a:pt x="624622" y="322949"/>
                        <a:pt x="625830" y="320532"/>
                        <a:pt x="625830" y="318116"/>
                      </a:cubicBezTo>
                      <a:cubicBezTo>
                        <a:pt x="625830" y="319324"/>
                        <a:pt x="627038" y="320532"/>
                        <a:pt x="627038" y="320532"/>
                      </a:cubicBezTo>
                      <a:cubicBezTo>
                        <a:pt x="627038" y="320532"/>
                        <a:pt x="627038" y="320532"/>
                        <a:pt x="627038" y="321741"/>
                      </a:cubicBezTo>
                      <a:cubicBezTo>
                        <a:pt x="627038" y="321741"/>
                        <a:pt x="627038" y="322949"/>
                        <a:pt x="627038" y="322949"/>
                      </a:cubicBezTo>
                      <a:cubicBezTo>
                        <a:pt x="627038" y="324157"/>
                        <a:pt x="627038" y="325365"/>
                        <a:pt x="627038" y="326573"/>
                      </a:cubicBezTo>
                      <a:cubicBezTo>
                        <a:pt x="627038" y="326573"/>
                        <a:pt x="627038" y="327781"/>
                        <a:pt x="627038" y="327781"/>
                      </a:cubicBezTo>
                      <a:cubicBezTo>
                        <a:pt x="627038" y="328989"/>
                        <a:pt x="627038" y="330197"/>
                        <a:pt x="625830" y="332614"/>
                      </a:cubicBezTo>
                      <a:cubicBezTo>
                        <a:pt x="625830" y="332614"/>
                        <a:pt x="625830" y="332614"/>
                        <a:pt x="625830" y="333822"/>
                      </a:cubicBezTo>
                      <a:cubicBezTo>
                        <a:pt x="625830" y="335030"/>
                        <a:pt x="625830" y="336238"/>
                        <a:pt x="624622" y="337446"/>
                      </a:cubicBezTo>
                      <a:cubicBezTo>
                        <a:pt x="624622" y="337446"/>
                        <a:pt x="624622" y="337446"/>
                        <a:pt x="624622" y="337446"/>
                      </a:cubicBezTo>
                      <a:cubicBezTo>
                        <a:pt x="624622" y="338654"/>
                        <a:pt x="624622" y="338654"/>
                        <a:pt x="623413" y="339862"/>
                      </a:cubicBezTo>
                      <a:cubicBezTo>
                        <a:pt x="623413" y="341071"/>
                        <a:pt x="622205" y="343487"/>
                        <a:pt x="620998" y="344695"/>
                      </a:cubicBezTo>
                      <a:cubicBezTo>
                        <a:pt x="619789" y="347111"/>
                        <a:pt x="618581" y="350736"/>
                        <a:pt x="616165" y="353152"/>
                      </a:cubicBezTo>
                      <a:cubicBezTo>
                        <a:pt x="614957" y="354360"/>
                        <a:pt x="616165" y="355568"/>
                        <a:pt x="617373" y="354360"/>
                      </a:cubicBezTo>
                      <a:cubicBezTo>
                        <a:pt x="620998" y="351944"/>
                        <a:pt x="623413" y="347111"/>
                        <a:pt x="624622" y="343487"/>
                      </a:cubicBezTo>
                      <a:cubicBezTo>
                        <a:pt x="625830" y="342279"/>
                        <a:pt x="625830" y="339862"/>
                        <a:pt x="627038" y="338654"/>
                      </a:cubicBezTo>
                      <a:cubicBezTo>
                        <a:pt x="627038" y="338654"/>
                        <a:pt x="627038" y="338654"/>
                        <a:pt x="627038" y="338654"/>
                      </a:cubicBezTo>
                      <a:cubicBezTo>
                        <a:pt x="627038" y="337446"/>
                        <a:pt x="627038" y="337446"/>
                        <a:pt x="628246" y="336238"/>
                      </a:cubicBezTo>
                      <a:cubicBezTo>
                        <a:pt x="628246" y="336238"/>
                        <a:pt x="628246" y="335030"/>
                        <a:pt x="628246" y="335030"/>
                      </a:cubicBezTo>
                      <a:cubicBezTo>
                        <a:pt x="628246" y="335030"/>
                        <a:pt x="628246" y="336238"/>
                        <a:pt x="628246" y="336238"/>
                      </a:cubicBezTo>
                      <a:cubicBezTo>
                        <a:pt x="628246" y="337446"/>
                        <a:pt x="628246" y="337446"/>
                        <a:pt x="628246" y="338654"/>
                      </a:cubicBezTo>
                      <a:cubicBezTo>
                        <a:pt x="628246" y="339862"/>
                        <a:pt x="628246" y="341071"/>
                        <a:pt x="628246" y="342279"/>
                      </a:cubicBezTo>
                      <a:cubicBezTo>
                        <a:pt x="628246" y="344695"/>
                        <a:pt x="627038" y="347111"/>
                        <a:pt x="627038" y="349527"/>
                      </a:cubicBezTo>
                      <a:cubicBezTo>
                        <a:pt x="624622" y="355568"/>
                        <a:pt x="620998" y="361609"/>
                        <a:pt x="617373" y="367649"/>
                      </a:cubicBezTo>
                      <a:cubicBezTo>
                        <a:pt x="616165" y="368857"/>
                        <a:pt x="617373" y="370066"/>
                        <a:pt x="618581" y="368857"/>
                      </a:cubicBezTo>
                      <a:cubicBezTo>
                        <a:pt x="623413" y="365233"/>
                        <a:pt x="627038" y="357984"/>
                        <a:pt x="629454" y="351944"/>
                      </a:cubicBezTo>
                      <a:cubicBezTo>
                        <a:pt x="629454" y="354360"/>
                        <a:pt x="628246" y="355568"/>
                        <a:pt x="628246" y="357984"/>
                      </a:cubicBezTo>
                      <a:cubicBezTo>
                        <a:pt x="627038" y="359193"/>
                        <a:pt x="627038" y="361609"/>
                        <a:pt x="625830" y="362817"/>
                      </a:cubicBezTo>
                      <a:cubicBezTo>
                        <a:pt x="623413" y="370066"/>
                        <a:pt x="619789" y="373690"/>
                        <a:pt x="613748" y="378522"/>
                      </a:cubicBezTo>
                      <a:cubicBezTo>
                        <a:pt x="612541" y="379730"/>
                        <a:pt x="613748" y="380939"/>
                        <a:pt x="614957" y="379730"/>
                      </a:cubicBezTo>
                      <a:cubicBezTo>
                        <a:pt x="619789" y="377314"/>
                        <a:pt x="623413" y="374898"/>
                        <a:pt x="625830" y="370066"/>
                      </a:cubicBezTo>
                      <a:cubicBezTo>
                        <a:pt x="623413" y="377314"/>
                        <a:pt x="620998" y="383355"/>
                        <a:pt x="613748" y="388187"/>
                      </a:cubicBezTo>
                      <a:cubicBezTo>
                        <a:pt x="608916" y="391812"/>
                        <a:pt x="602876" y="394228"/>
                        <a:pt x="600459" y="399060"/>
                      </a:cubicBezTo>
                      <a:cubicBezTo>
                        <a:pt x="593210" y="408725"/>
                        <a:pt x="593210" y="418390"/>
                        <a:pt x="592002" y="429263"/>
                      </a:cubicBezTo>
                      <a:cubicBezTo>
                        <a:pt x="592002" y="431680"/>
                        <a:pt x="592002" y="432888"/>
                        <a:pt x="592002" y="435304"/>
                      </a:cubicBezTo>
                      <a:cubicBezTo>
                        <a:pt x="592002" y="438928"/>
                        <a:pt x="592002" y="441345"/>
                        <a:pt x="590794" y="444969"/>
                      </a:cubicBezTo>
                      <a:cubicBezTo>
                        <a:pt x="590794" y="444969"/>
                        <a:pt x="590794" y="444969"/>
                        <a:pt x="590794" y="446177"/>
                      </a:cubicBezTo>
                      <a:cubicBezTo>
                        <a:pt x="588378" y="446177"/>
                        <a:pt x="584754" y="446177"/>
                        <a:pt x="579921" y="446177"/>
                      </a:cubicBezTo>
                      <a:cubicBezTo>
                        <a:pt x="579921" y="446177"/>
                        <a:pt x="579921" y="446177"/>
                        <a:pt x="578713" y="446177"/>
                      </a:cubicBezTo>
                      <a:cubicBezTo>
                        <a:pt x="579921" y="444969"/>
                        <a:pt x="579921" y="443761"/>
                        <a:pt x="581129" y="441345"/>
                      </a:cubicBezTo>
                      <a:cubicBezTo>
                        <a:pt x="582337" y="437720"/>
                        <a:pt x="584754" y="435304"/>
                        <a:pt x="585962" y="431680"/>
                      </a:cubicBezTo>
                      <a:cubicBezTo>
                        <a:pt x="585962" y="430472"/>
                        <a:pt x="584754" y="430472"/>
                        <a:pt x="584754" y="430472"/>
                      </a:cubicBezTo>
                      <a:cubicBezTo>
                        <a:pt x="582337" y="432888"/>
                        <a:pt x="581129" y="435304"/>
                        <a:pt x="579921" y="437720"/>
                      </a:cubicBezTo>
                      <a:cubicBezTo>
                        <a:pt x="578713" y="438928"/>
                        <a:pt x="578713" y="441345"/>
                        <a:pt x="577505" y="442553"/>
                      </a:cubicBezTo>
                      <a:cubicBezTo>
                        <a:pt x="577505" y="441345"/>
                        <a:pt x="577505" y="441345"/>
                        <a:pt x="577505" y="440137"/>
                      </a:cubicBezTo>
                      <a:cubicBezTo>
                        <a:pt x="578713" y="435304"/>
                        <a:pt x="579921" y="429263"/>
                        <a:pt x="583545" y="424431"/>
                      </a:cubicBezTo>
                      <a:cubicBezTo>
                        <a:pt x="584754" y="423223"/>
                        <a:pt x="582337" y="423223"/>
                        <a:pt x="582337" y="423223"/>
                      </a:cubicBezTo>
                      <a:cubicBezTo>
                        <a:pt x="579921" y="425639"/>
                        <a:pt x="578713" y="426847"/>
                        <a:pt x="577505" y="429263"/>
                      </a:cubicBezTo>
                      <a:cubicBezTo>
                        <a:pt x="577505" y="429263"/>
                        <a:pt x="577505" y="428055"/>
                        <a:pt x="577505" y="428055"/>
                      </a:cubicBezTo>
                      <a:cubicBezTo>
                        <a:pt x="579921" y="420806"/>
                        <a:pt x="582337" y="417182"/>
                        <a:pt x="588378" y="412350"/>
                      </a:cubicBezTo>
                      <a:cubicBezTo>
                        <a:pt x="589586" y="411142"/>
                        <a:pt x="588378" y="409933"/>
                        <a:pt x="587170" y="411142"/>
                      </a:cubicBezTo>
                      <a:cubicBezTo>
                        <a:pt x="582337" y="413558"/>
                        <a:pt x="578713" y="418390"/>
                        <a:pt x="576297" y="423223"/>
                      </a:cubicBezTo>
                      <a:cubicBezTo>
                        <a:pt x="575088" y="424431"/>
                        <a:pt x="575088" y="426847"/>
                        <a:pt x="573880" y="428055"/>
                      </a:cubicBezTo>
                      <a:cubicBezTo>
                        <a:pt x="573880" y="425639"/>
                        <a:pt x="573880" y="424431"/>
                        <a:pt x="573880" y="422015"/>
                      </a:cubicBezTo>
                      <a:cubicBezTo>
                        <a:pt x="575088" y="418390"/>
                        <a:pt x="576297" y="415974"/>
                        <a:pt x="578713" y="412350"/>
                      </a:cubicBezTo>
                      <a:cubicBezTo>
                        <a:pt x="581129" y="409933"/>
                        <a:pt x="583545" y="407517"/>
                        <a:pt x="585962" y="403893"/>
                      </a:cubicBezTo>
                      <a:cubicBezTo>
                        <a:pt x="587170" y="402685"/>
                        <a:pt x="585962" y="401477"/>
                        <a:pt x="584754" y="402685"/>
                      </a:cubicBezTo>
                      <a:cubicBezTo>
                        <a:pt x="582337" y="403893"/>
                        <a:pt x="578713" y="406309"/>
                        <a:pt x="576297" y="409933"/>
                      </a:cubicBezTo>
                      <a:cubicBezTo>
                        <a:pt x="576297" y="408725"/>
                        <a:pt x="577505" y="406309"/>
                        <a:pt x="577505" y="405101"/>
                      </a:cubicBezTo>
                      <a:cubicBezTo>
                        <a:pt x="578713" y="403893"/>
                        <a:pt x="581129" y="401477"/>
                        <a:pt x="582337" y="400269"/>
                      </a:cubicBezTo>
                      <a:cubicBezTo>
                        <a:pt x="584754" y="397852"/>
                        <a:pt x="587170" y="396644"/>
                        <a:pt x="589586" y="394228"/>
                      </a:cubicBezTo>
                      <a:cubicBezTo>
                        <a:pt x="589586" y="393020"/>
                        <a:pt x="589586" y="393020"/>
                        <a:pt x="589586" y="393020"/>
                      </a:cubicBezTo>
                      <a:cubicBezTo>
                        <a:pt x="587170" y="394228"/>
                        <a:pt x="583545" y="396644"/>
                        <a:pt x="581129" y="397852"/>
                      </a:cubicBezTo>
                      <a:cubicBezTo>
                        <a:pt x="581129" y="397852"/>
                        <a:pt x="581129" y="397852"/>
                        <a:pt x="579921" y="399060"/>
                      </a:cubicBezTo>
                      <a:cubicBezTo>
                        <a:pt x="582337" y="394228"/>
                        <a:pt x="583545" y="389396"/>
                        <a:pt x="585962" y="384563"/>
                      </a:cubicBezTo>
                      <a:cubicBezTo>
                        <a:pt x="587170" y="383355"/>
                        <a:pt x="584754" y="382147"/>
                        <a:pt x="583545" y="383355"/>
                      </a:cubicBezTo>
                      <a:cubicBezTo>
                        <a:pt x="572673" y="399060"/>
                        <a:pt x="565423" y="419599"/>
                        <a:pt x="569048" y="436512"/>
                      </a:cubicBezTo>
                      <a:cubicBezTo>
                        <a:pt x="566632" y="434096"/>
                        <a:pt x="565423" y="431680"/>
                        <a:pt x="563007" y="429263"/>
                      </a:cubicBezTo>
                      <a:cubicBezTo>
                        <a:pt x="556966" y="418390"/>
                        <a:pt x="561799" y="403893"/>
                        <a:pt x="560591" y="391812"/>
                      </a:cubicBezTo>
                      <a:cubicBezTo>
                        <a:pt x="560591" y="389396"/>
                        <a:pt x="555759" y="390603"/>
                        <a:pt x="555759" y="393020"/>
                      </a:cubicBezTo>
                      <a:cubicBezTo>
                        <a:pt x="555759" y="397852"/>
                        <a:pt x="555759" y="401477"/>
                        <a:pt x="555759" y="406309"/>
                      </a:cubicBezTo>
                      <a:cubicBezTo>
                        <a:pt x="553342" y="413558"/>
                        <a:pt x="553342" y="420806"/>
                        <a:pt x="555759" y="428055"/>
                      </a:cubicBezTo>
                      <a:cubicBezTo>
                        <a:pt x="556966" y="434096"/>
                        <a:pt x="560591" y="441345"/>
                        <a:pt x="564216" y="446177"/>
                      </a:cubicBezTo>
                      <a:cubicBezTo>
                        <a:pt x="563007" y="444969"/>
                        <a:pt x="561799" y="444969"/>
                        <a:pt x="561799" y="443761"/>
                      </a:cubicBezTo>
                      <a:cubicBezTo>
                        <a:pt x="560591" y="442553"/>
                        <a:pt x="559383" y="440137"/>
                        <a:pt x="558175" y="438928"/>
                      </a:cubicBezTo>
                      <a:cubicBezTo>
                        <a:pt x="556966" y="437720"/>
                        <a:pt x="555759" y="436512"/>
                        <a:pt x="555759" y="434096"/>
                      </a:cubicBezTo>
                      <a:cubicBezTo>
                        <a:pt x="555759" y="432888"/>
                        <a:pt x="554551" y="431680"/>
                        <a:pt x="554551" y="430472"/>
                      </a:cubicBezTo>
                      <a:cubicBezTo>
                        <a:pt x="554551" y="430472"/>
                        <a:pt x="553342" y="430472"/>
                        <a:pt x="553342" y="430472"/>
                      </a:cubicBezTo>
                      <a:cubicBezTo>
                        <a:pt x="552134" y="431680"/>
                        <a:pt x="553342" y="434096"/>
                        <a:pt x="553342" y="435304"/>
                      </a:cubicBezTo>
                      <a:cubicBezTo>
                        <a:pt x="554551" y="437720"/>
                        <a:pt x="555759" y="438928"/>
                        <a:pt x="555759" y="441345"/>
                      </a:cubicBezTo>
                      <a:cubicBezTo>
                        <a:pt x="556966" y="443761"/>
                        <a:pt x="559383" y="447385"/>
                        <a:pt x="561799" y="449802"/>
                      </a:cubicBezTo>
                      <a:cubicBezTo>
                        <a:pt x="561799" y="449802"/>
                        <a:pt x="561799" y="449802"/>
                        <a:pt x="560591" y="449802"/>
                      </a:cubicBezTo>
                      <a:cubicBezTo>
                        <a:pt x="560591" y="449802"/>
                        <a:pt x="560591" y="449802"/>
                        <a:pt x="560591" y="449802"/>
                      </a:cubicBezTo>
                      <a:cubicBezTo>
                        <a:pt x="559383" y="448594"/>
                        <a:pt x="558175" y="446177"/>
                        <a:pt x="556966" y="444969"/>
                      </a:cubicBezTo>
                      <a:cubicBezTo>
                        <a:pt x="555759" y="443761"/>
                        <a:pt x="555759" y="441345"/>
                        <a:pt x="553342" y="441345"/>
                      </a:cubicBezTo>
                      <a:cubicBezTo>
                        <a:pt x="553342" y="441345"/>
                        <a:pt x="552134" y="441345"/>
                        <a:pt x="552134" y="442553"/>
                      </a:cubicBezTo>
                      <a:cubicBezTo>
                        <a:pt x="550926" y="444969"/>
                        <a:pt x="552134" y="447385"/>
                        <a:pt x="553342" y="448594"/>
                      </a:cubicBezTo>
                      <a:cubicBezTo>
                        <a:pt x="554551" y="451010"/>
                        <a:pt x="555759" y="452218"/>
                        <a:pt x="556966" y="453426"/>
                      </a:cubicBezTo>
                      <a:cubicBezTo>
                        <a:pt x="556966" y="453426"/>
                        <a:pt x="555759" y="453426"/>
                        <a:pt x="555759" y="453426"/>
                      </a:cubicBezTo>
                      <a:cubicBezTo>
                        <a:pt x="552134" y="448594"/>
                        <a:pt x="550926" y="442553"/>
                        <a:pt x="547302" y="436512"/>
                      </a:cubicBezTo>
                      <a:cubicBezTo>
                        <a:pt x="543677" y="430472"/>
                        <a:pt x="540053" y="424431"/>
                        <a:pt x="537637" y="417182"/>
                      </a:cubicBezTo>
                      <a:cubicBezTo>
                        <a:pt x="534013" y="402685"/>
                        <a:pt x="534013" y="388187"/>
                        <a:pt x="536429" y="372482"/>
                      </a:cubicBezTo>
                      <a:cubicBezTo>
                        <a:pt x="536429" y="371274"/>
                        <a:pt x="536429" y="370066"/>
                        <a:pt x="537637" y="368857"/>
                      </a:cubicBezTo>
                      <a:cubicBezTo>
                        <a:pt x="537637" y="367649"/>
                        <a:pt x="537637" y="367649"/>
                        <a:pt x="537637" y="366441"/>
                      </a:cubicBezTo>
                      <a:cubicBezTo>
                        <a:pt x="537637" y="365233"/>
                        <a:pt x="537637" y="365233"/>
                        <a:pt x="537637" y="364025"/>
                      </a:cubicBezTo>
                      <a:cubicBezTo>
                        <a:pt x="537637" y="364025"/>
                        <a:pt x="537637" y="362817"/>
                        <a:pt x="537637" y="362817"/>
                      </a:cubicBezTo>
                      <a:cubicBezTo>
                        <a:pt x="537637" y="362817"/>
                        <a:pt x="537637" y="361609"/>
                        <a:pt x="537637" y="361609"/>
                      </a:cubicBezTo>
                      <a:cubicBezTo>
                        <a:pt x="537637" y="360400"/>
                        <a:pt x="537637" y="359193"/>
                        <a:pt x="538845" y="357984"/>
                      </a:cubicBezTo>
                      <a:cubicBezTo>
                        <a:pt x="538845" y="356776"/>
                        <a:pt x="538845" y="356776"/>
                        <a:pt x="538845" y="355568"/>
                      </a:cubicBezTo>
                      <a:cubicBezTo>
                        <a:pt x="538845" y="354360"/>
                        <a:pt x="540053" y="353152"/>
                        <a:pt x="540053" y="351944"/>
                      </a:cubicBezTo>
                      <a:cubicBezTo>
                        <a:pt x="541261" y="347111"/>
                        <a:pt x="543677" y="342279"/>
                        <a:pt x="547302" y="336238"/>
                      </a:cubicBezTo>
                      <a:cubicBezTo>
                        <a:pt x="549718" y="332614"/>
                        <a:pt x="552134" y="328989"/>
                        <a:pt x="554551" y="325365"/>
                      </a:cubicBezTo>
                      <a:cubicBezTo>
                        <a:pt x="559383" y="318116"/>
                        <a:pt x="560591" y="314492"/>
                        <a:pt x="569048" y="313284"/>
                      </a:cubicBezTo>
                      <a:cubicBezTo>
                        <a:pt x="581129" y="314492"/>
                        <a:pt x="589586" y="309659"/>
                        <a:pt x="598043" y="303619"/>
                      </a:cubicBezTo>
                      <a:cubicBezTo>
                        <a:pt x="596835" y="304827"/>
                        <a:pt x="596835" y="304827"/>
                        <a:pt x="598043" y="303619"/>
                      </a:cubicBezTo>
                      <a:cubicBezTo>
                        <a:pt x="596835" y="307243"/>
                        <a:pt x="595627" y="309659"/>
                        <a:pt x="595627" y="310868"/>
                      </a:cubicBezTo>
                      <a:cubicBezTo>
                        <a:pt x="594419" y="312075"/>
                        <a:pt x="592002" y="314492"/>
                        <a:pt x="590794" y="315700"/>
                      </a:cubicBezTo>
                      <a:cubicBezTo>
                        <a:pt x="590794" y="314492"/>
                        <a:pt x="590794" y="313284"/>
                        <a:pt x="589586" y="312075"/>
                      </a:cubicBezTo>
                      <a:cubicBezTo>
                        <a:pt x="589586" y="312075"/>
                        <a:pt x="588378" y="312075"/>
                        <a:pt x="587170" y="313284"/>
                      </a:cubicBezTo>
                      <a:cubicBezTo>
                        <a:pt x="585962" y="314492"/>
                        <a:pt x="587170" y="316908"/>
                        <a:pt x="585962" y="318116"/>
                      </a:cubicBezTo>
                      <a:cubicBezTo>
                        <a:pt x="585962" y="319324"/>
                        <a:pt x="584754" y="320532"/>
                        <a:pt x="584754" y="321741"/>
                      </a:cubicBezTo>
                      <a:cubicBezTo>
                        <a:pt x="582337" y="322949"/>
                        <a:pt x="581129" y="325365"/>
                        <a:pt x="578713" y="326573"/>
                      </a:cubicBezTo>
                      <a:cubicBezTo>
                        <a:pt x="579921" y="324157"/>
                        <a:pt x="579921" y="321741"/>
                        <a:pt x="577505" y="320532"/>
                      </a:cubicBezTo>
                      <a:cubicBezTo>
                        <a:pt x="576297" y="320532"/>
                        <a:pt x="575088" y="320532"/>
                        <a:pt x="575088" y="321741"/>
                      </a:cubicBezTo>
                      <a:cubicBezTo>
                        <a:pt x="575088" y="324157"/>
                        <a:pt x="575088" y="326573"/>
                        <a:pt x="573880" y="328989"/>
                      </a:cubicBezTo>
                      <a:cubicBezTo>
                        <a:pt x="573880" y="330197"/>
                        <a:pt x="573880" y="331405"/>
                        <a:pt x="572673" y="332614"/>
                      </a:cubicBezTo>
                      <a:cubicBezTo>
                        <a:pt x="571464" y="333822"/>
                        <a:pt x="571464" y="333822"/>
                        <a:pt x="570256" y="335030"/>
                      </a:cubicBezTo>
                      <a:cubicBezTo>
                        <a:pt x="570256" y="333822"/>
                        <a:pt x="569048" y="333822"/>
                        <a:pt x="569048" y="332614"/>
                      </a:cubicBezTo>
                      <a:cubicBezTo>
                        <a:pt x="569048" y="332614"/>
                        <a:pt x="567840" y="332614"/>
                        <a:pt x="566632" y="333822"/>
                      </a:cubicBezTo>
                      <a:cubicBezTo>
                        <a:pt x="566632" y="336238"/>
                        <a:pt x="565423" y="338654"/>
                        <a:pt x="565423" y="341071"/>
                      </a:cubicBezTo>
                      <a:cubicBezTo>
                        <a:pt x="565423" y="342279"/>
                        <a:pt x="564216" y="342279"/>
                        <a:pt x="564216" y="343487"/>
                      </a:cubicBezTo>
                      <a:cubicBezTo>
                        <a:pt x="564216" y="341071"/>
                        <a:pt x="563007" y="337446"/>
                        <a:pt x="560591" y="337446"/>
                      </a:cubicBezTo>
                      <a:cubicBezTo>
                        <a:pt x="559383" y="337446"/>
                        <a:pt x="558175" y="337446"/>
                        <a:pt x="558175" y="338654"/>
                      </a:cubicBezTo>
                      <a:cubicBezTo>
                        <a:pt x="558175" y="341071"/>
                        <a:pt x="559383" y="343487"/>
                        <a:pt x="559383" y="345903"/>
                      </a:cubicBezTo>
                      <a:cubicBezTo>
                        <a:pt x="559383" y="347111"/>
                        <a:pt x="559383" y="347111"/>
                        <a:pt x="559383" y="348319"/>
                      </a:cubicBezTo>
                      <a:cubicBezTo>
                        <a:pt x="559383" y="349527"/>
                        <a:pt x="559383" y="349527"/>
                        <a:pt x="559383" y="350736"/>
                      </a:cubicBezTo>
                      <a:cubicBezTo>
                        <a:pt x="559383" y="350736"/>
                        <a:pt x="559383" y="350736"/>
                        <a:pt x="559383" y="351944"/>
                      </a:cubicBezTo>
                      <a:cubicBezTo>
                        <a:pt x="559383" y="351944"/>
                        <a:pt x="559383" y="351944"/>
                        <a:pt x="559383" y="351944"/>
                      </a:cubicBezTo>
                      <a:cubicBezTo>
                        <a:pt x="559383" y="353152"/>
                        <a:pt x="558175" y="353152"/>
                        <a:pt x="558175" y="354360"/>
                      </a:cubicBezTo>
                      <a:cubicBezTo>
                        <a:pt x="558175" y="354360"/>
                        <a:pt x="558175" y="354360"/>
                        <a:pt x="558175" y="354360"/>
                      </a:cubicBezTo>
                      <a:cubicBezTo>
                        <a:pt x="558175" y="354360"/>
                        <a:pt x="558175" y="354360"/>
                        <a:pt x="558175" y="354360"/>
                      </a:cubicBezTo>
                      <a:cubicBezTo>
                        <a:pt x="558175" y="353152"/>
                        <a:pt x="558175" y="353152"/>
                        <a:pt x="558175" y="353152"/>
                      </a:cubicBezTo>
                      <a:cubicBezTo>
                        <a:pt x="558175" y="351944"/>
                        <a:pt x="556966" y="351944"/>
                        <a:pt x="556966" y="350736"/>
                      </a:cubicBezTo>
                      <a:cubicBezTo>
                        <a:pt x="556966" y="349527"/>
                        <a:pt x="554551" y="350736"/>
                        <a:pt x="554551" y="351944"/>
                      </a:cubicBezTo>
                      <a:cubicBezTo>
                        <a:pt x="554551" y="353152"/>
                        <a:pt x="554551" y="353152"/>
                        <a:pt x="554551" y="354360"/>
                      </a:cubicBezTo>
                      <a:cubicBezTo>
                        <a:pt x="554551" y="355568"/>
                        <a:pt x="554551" y="355568"/>
                        <a:pt x="554551" y="356776"/>
                      </a:cubicBezTo>
                      <a:cubicBezTo>
                        <a:pt x="554551" y="357984"/>
                        <a:pt x="554551" y="359193"/>
                        <a:pt x="554551" y="360400"/>
                      </a:cubicBezTo>
                      <a:cubicBezTo>
                        <a:pt x="554551" y="360400"/>
                        <a:pt x="554551" y="360400"/>
                        <a:pt x="554551" y="360400"/>
                      </a:cubicBezTo>
                      <a:cubicBezTo>
                        <a:pt x="554551" y="360400"/>
                        <a:pt x="554551" y="360400"/>
                        <a:pt x="554551" y="361609"/>
                      </a:cubicBezTo>
                      <a:cubicBezTo>
                        <a:pt x="554551" y="362817"/>
                        <a:pt x="554551" y="364025"/>
                        <a:pt x="554551" y="365233"/>
                      </a:cubicBezTo>
                      <a:cubicBezTo>
                        <a:pt x="554551" y="365233"/>
                        <a:pt x="554551" y="365233"/>
                        <a:pt x="554551" y="365233"/>
                      </a:cubicBezTo>
                      <a:cubicBezTo>
                        <a:pt x="554551" y="365233"/>
                        <a:pt x="554551" y="366441"/>
                        <a:pt x="554551" y="366441"/>
                      </a:cubicBezTo>
                      <a:cubicBezTo>
                        <a:pt x="554551" y="367649"/>
                        <a:pt x="554551" y="367649"/>
                        <a:pt x="554551" y="368857"/>
                      </a:cubicBezTo>
                      <a:cubicBezTo>
                        <a:pt x="554551" y="367649"/>
                        <a:pt x="554551" y="367649"/>
                        <a:pt x="553342" y="367649"/>
                      </a:cubicBezTo>
                      <a:cubicBezTo>
                        <a:pt x="553342" y="366441"/>
                        <a:pt x="552134" y="366441"/>
                        <a:pt x="552134" y="366441"/>
                      </a:cubicBezTo>
                      <a:cubicBezTo>
                        <a:pt x="552134" y="366441"/>
                        <a:pt x="552134" y="366441"/>
                        <a:pt x="552134" y="366441"/>
                      </a:cubicBezTo>
                      <a:cubicBezTo>
                        <a:pt x="550926" y="366441"/>
                        <a:pt x="549718" y="366441"/>
                        <a:pt x="549718" y="367649"/>
                      </a:cubicBezTo>
                      <a:cubicBezTo>
                        <a:pt x="549718" y="367649"/>
                        <a:pt x="549718" y="367649"/>
                        <a:pt x="549718" y="367649"/>
                      </a:cubicBezTo>
                      <a:cubicBezTo>
                        <a:pt x="549718" y="368857"/>
                        <a:pt x="549718" y="368857"/>
                        <a:pt x="549718" y="370066"/>
                      </a:cubicBezTo>
                      <a:cubicBezTo>
                        <a:pt x="549718" y="371274"/>
                        <a:pt x="549718" y="372482"/>
                        <a:pt x="550926" y="373690"/>
                      </a:cubicBezTo>
                      <a:cubicBezTo>
                        <a:pt x="550926" y="373690"/>
                        <a:pt x="550926" y="374898"/>
                        <a:pt x="550926" y="374898"/>
                      </a:cubicBezTo>
                      <a:cubicBezTo>
                        <a:pt x="552134" y="377314"/>
                        <a:pt x="552134" y="379730"/>
                        <a:pt x="552134" y="383355"/>
                      </a:cubicBezTo>
                      <a:cubicBezTo>
                        <a:pt x="552134" y="383355"/>
                        <a:pt x="552134" y="384563"/>
                        <a:pt x="552134" y="384563"/>
                      </a:cubicBezTo>
                      <a:cubicBezTo>
                        <a:pt x="552134" y="383355"/>
                        <a:pt x="550926" y="383355"/>
                        <a:pt x="550926" y="382147"/>
                      </a:cubicBezTo>
                      <a:cubicBezTo>
                        <a:pt x="549718" y="382147"/>
                        <a:pt x="549718" y="382147"/>
                        <a:pt x="548510" y="383355"/>
                      </a:cubicBezTo>
                      <a:cubicBezTo>
                        <a:pt x="547302" y="385771"/>
                        <a:pt x="548510" y="386979"/>
                        <a:pt x="548510" y="389396"/>
                      </a:cubicBezTo>
                      <a:cubicBezTo>
                        <a:pt x="549718" y="393020"/>
                        <a:pt x="549718" y="396644"/>
                        <a:pt x="550926" y="400269"/>
                      </a:cubicBezTo>
                      <a:cubicBezTo>
                        <a:pt x="550926" y="405101"/>
                        <a:pt x="550926" y="411142"/>
                        <a:pt x="552134" y="415974"/>
                      </a:cubicBezTo>
                      <a:cubicBezTo>
                        <a:pt x="552134" y="417182"/>
                        <a:pt x="555759" y="415974"/>
                        <a:pt x="554551" y="414766"/>
                      </a:cubicBezTo>
                      <a:cubicBezTo>
                        <a:pt x="553342" y="403893"/>
                        <a:pt x="556966" y="393020"/>
                        <a:pt x="556966" y="382147"/>
                      </a:cubicBezTo>
                      <a:cubicBezTo>
                        <a:pt x="556966" y="378522"/>
                        <a:pt x="556966" y="374898"/>
                        <a:pt x="558175" y="372482"/>
                      </a:cubicBezTo>
                      <a:cubicBezTo>
                        <a:pt x="558175" y="371274"/>
                        <a:pt x="558175" y="370066"/>
                        <a:pt x="559383" y="368857"/>
                      </a:cubicBezTo>
                      <a:cubicBezTo>
                        <a:pt x="559383" y="367649"/>
                        <a:pt x="559383" y="367649"/>
                        <a:pt x="560591" y="366441"/>
                      </a:cubicBezTo>
                      <a:cubicBezTo>
                        <a:pt x="560591" y="365233"/>
                        <a:pt x="561799" y="364025"/>
                        <a:pt x="561799" y="362817"/>
                      </a:cubicBezTo>
                      <a:cubicBezTo>
                        <a:pt x="561799" y="362817"/>
                        <a:pt x="561799" y="361609"/>
                        <a:pt x="561799" y="361609"/>
                      </a:cubicBezTo>
                      <a:cubicBezTo>
                        <a:pt x="561799" y="360400"/>
                        <a:pt x="563007" y="359193"/>
                        <a:pt x="564216" y="357984"/>
                      </a:cubicBezTo>
                      <a:cubicBezTo>
                        <a:pt x="564216" y="356776"/>
                        <a:pt x="565423" y="356776"/>
                        <a:pt x="565423" y="355568"/>
                      </a:cubicBezTo>
                      <a:cubicBezTo>
                        <a:pt x="566632" y="354360"/>
                        <a:pt x="566632" y="353152"/>
                        <a:pt x="567840" y="350736"/>
                      </a:cubicBezTo>
                      <a:cubicBezTo>
                        <a:pt x="569048" y="349527"/>
                        <a:pt x="569048" y="348319"/>
                        <a:pt x="570256" y="347111"/>
                      </a:cubicBezTo>
                      <a:cubicBezTo>
                        <a:pt x="579921" y="333822"/>
                        <a:pt x="599251" y="324157"/>
                        <a:pt x="605291" y="310868"/>
                      </a:cubicBezTo>
                      <a:cubicBezTo>
                        <a:pt x="605291" y="310868"/>
                        <a:pt x="605291" y="309659"/>
                        <a:pt x="605291" y="309659"/>
                      </a:cubicBezTo>
                      <a:cubicBezTo>
                        <a:pt x="605291" y="308451"/>
                        <a:pt x="604084" y="308451"/>
                        <a:pt x="602876" y="308451"/>
                      </a:cubicBezTo>
                      <a:cubicBezTo>
                        <a:pt x="602876" y="308451"/>
                        <a:pt x="602876" y="309659"/>
                        <a:pt x="601667" y="309659"/>
                      </a:cubicBezTo>
                      <a:cubicBezTo>
                        <a:pt x="600459" y="310868"/>
                        <a:pt x="600459" y="310868"/>
                        <a:pt x="599251" y="312075"/>
                      </a:cubicBezTo>
                      <a:cubicBezTo>
                        <a:pt x="600459" y="306035"/>
                        <a:pt x="599251" y="304827"/>
                        <a:pt x="598043" y="303619"/>
                      </a:cubicBezTo>
                      <a:cubicBezTo>
                        <a:pt x="598043" y="303619"/>
                        <a:pt x="598043" y="303619"/>
                        <a:pt x="598043" y="303619"/>
                      </a:cubicBezTo>
                      <a:lnTo>
                        <a:pt x="598043" y="303619"/>
                      </a:lnTo>
                      <a:close/>
                      <a:moveTo>
                        <a:pt x="838460" y="252878"/>
                      </a:moveTo>
                      <a:cubicBezTo>
                        <a:pt x="836043" y="254086"/>
                        <a:pt x="833627" y="255294"/>
                        <a:pt x="832419" y="256502"/>
                      </a:cubicBezTo>
                      <a:cubicBezTo>
                        <a:pt x="819129" y="261335"/>
                        <a:pt x="807048" y="267375"/>
                        <a:pt x="793759" y="272208"/>
                      </a:cubicBezTo>
                      <a:cubicBezTo>
                        <a:pt x="772013" y="281872"/>
                        <a:pt x="749058" y="290329"/>
                        <a:pt x="728520" y="301202"/>
                      </a:cubicBezTo>
                      <a:cubicBezTo>
                        <a:pt x="727312" y="302411"/>
                        <a:pt x="727312" y="303619"/>
                        <a:pt x="728520" y="303619"/>
                      </a:cubicBezTo>
                      <a:cubicBezTo>
                        <a:pt x="697109" y="315700"/>
                        <a:pt x="665697" y="327781"/>
                        <a:pt x="634287" y="339862"/>
                      </a:cubicBezTo>
                      <a:cubicBezTo>
                        <a:pt x="634287" y="338654"/>
                        <a:pt x="634287" y="338654"/>
                        <a:pt x="634287" y="337446"/>
                      </a:cubicBezTo>
                      <a:cubicBezTo>
                        <a:pt x="676571" y="321741"/>
                        <a:pt x="717647" y="306035"/>
                        <a:pt x="758723" y="285497"/>
                      </a:cubicBezTo>
                      <a:cubicBezTo>
                        <a:pt x="759932" y="284289"/>
                        <a:pt x="759932" y="283081"/>
                        <a:pt x="758723" y="283081"/>
                      </a:cubicBezTo>
                      <a:cubicBezTo>
                        <a:pt x="761139" y="281872"/>
                        <a:pt x="763556" y="280665"/>
                        <a:pt x="765972" y="280665"/>
                      </a:cubicBezTo>
                      <a:cubicBezTo>
                        <a:pt x="764764" y="280665"/>
                        <a:pt x="763556" y="281872"/>
                        <a:pt x="762347" y="283081"/>
                      </a:cubicBezTo>
                      <a:cubicBezTo>
                        <a:pt x="761139" y="283081"/>
                        <a:pt x="761139" y="285497"/>
                        <a:pt x="762347" y="284289"/>
                      </a:cubicBezTo>
                      <a:cubicBezTo>
                        <a:pt x="768388" y="281872"/>
                        <a:pt x="775637" y="279456"/>
                        <a:pt x="781678" y="277040"/>
                      </a:cubicBezTo>
                      <a:cubicBezTo>
                        <a:pt x="790135" y="273416"/>
                        <a:pt x="798591" y="269791"/>
                        <a:pt x="807048" y="266167"/>
                      </a:cubicBezTo>
                      <a:cubicBezTo>
                        <a:pt x="817921" y="260126"/>
                        <a:pt x="827586" y="256502"/>
                        <a:pt x="838460" y="252878"/>
                      </a:cubicBezTo>
                      <a:lnTo>
                        <a:pt x="838460" y="252878"/>
                      </a:lnTo>
                      <a:close/>
                      <a:moveTo>
                        <a:pt x="623413" y="308451"/>
                      </a:moveTo>
                      <a:cubicBezTo>
                        <a:pt x="623413" y="307243"/>
                        <a:pt x="622205" y="307243"/>
                        <a:pt x="622205" y="306035"/>
                      </a:cubicBezTo>
                      <a:cubicBezTo>
                        <a:pt x="640327" y="309659"/>
                        <a:pt x="659657" y="310868"/>
                        <a:pt x="678987" y="310868"/>
                      </a:cubicBezTo>
                      <a:cubicBezTo>
                        <a:pt x="678987" y="310868"/>
                        <a:pt x="678987" y="310868"/>
                        <a:pt x="680195" y="310868"/>
                      </a:cubicBezTo>
                      <a:cubicBezTo>
                        <a:pt x="680195" y="310868"/>
                        <a:pt x="680195" y="310868"/>
                        <a:pt x="681404" y="310868"/>
                      </a:cubicBezTo>
                      <a:cubicBezTo>
                        <a:pt x="680195" y="312075"/>
                        <a:pt x="678987" y="312075"/>
                        <a:pt x="678987" y="313284"/>
                      </a:cubicBezTo>
                      <a:cubicBezTo>
                        <a:pt x="675363" y="313284"/>
                        <a:pt x="671738" y="313284"/>
                        <a:pt x="668114" y="313284"/>
                      </a:cubicBezTo>
                      <a:cubicBezTo>
                        <a:pt x="668114" y="313284"/>
                        <a:pt x="668114" y="313284"/>
                        <a:pt x="666906" y="313284"/>
                      </a:cubicBezTo>
                      <a:cubicBezTo>
                        <a:pt x="666906" y="313284"/>
                        <a:pt x="666906" y="313284"/>
                        <a:pt x="666906" y="313284"/>
                      </a:cubicBezTo>
                      <a:cubicBezTo>
                        <a:pt x="649992" y="313284"/>
                        <a:pt x="636703" y="310868"/>
                        <a:pt x="623413" y="308451"/>
                      </a:cubicBezTo>
                      <a:lnTo>
                        <a:pt x="623413" y="308451"/>
                      </a:lnTo>
                      <a:close/>
                      <a:moveTo>
                        <a:pt x="633079" y="332614"/>
                      </a:moveTo>
                      <a:cubicBezTo>
                        <a:pt x="646368" y="327781"/>
                        <a:pt x="659657" y="322949"/>
                        <a:pt x="671738" y="316908"/>
                      </a:cubicBezTo>
                      <a:cubicBezTo>
                        <a:pt x="672947" y="316908"/>
                        <a:pt x="674154" y="316908"/>
                        <a:pt x="674154" y="316908"/>
                      </a:cubicBezTo>
                      <a:cubicBezTo>
                        <a:pt x="660865" y="322949"/>
                        <a:pt x="647576" y="327781"/>
                        <a:pt x="633079" y="332614"/>
                      </a:cubicBezTo>
                      <a:cubicBezTo>
                        <a:pt x="633079" y="332614"/>
                        <a:pt x="633079" y="332614"/>
                        <a:pt x="633079" y="332614"/>
                      </a:cubicBezTo>
                      <a:close/>
                      <a:moveTo>
                        <a:pt x="665697" y="315700"/>
                      </a:moveTo>
                      <a:cubicBezTo>
                        <a:pt x="654825" y="319324"/>
                        <a:pt x="643951" y="324157"/>
                        <a:pt x="633079" y="327781"/>
                      </a:cubicBezTo>
                      <a:cubicBezTo>
                        <a:pt x="633079" y="327781"/>
                        <a:pt x="633079" y="326573"/>
                        <a:pt x="633079" y="326573"/>
                      </a:cubicBezTo>
                      <a:cubicBezTo>
                        <a:pt x="642744" y="322949"/>
                        <a:pt x="653616" y="319324"/>
                        <a:pt x="663282" y="315700"/>
                      </a:cubicBezTo>
                      <a:cubicBezTo>
                        <a:pt x="663282" y="315700"/>
                        <a:pt x="664490" y="315700"/>
                        <a:pt x="665697" y="315700"/>
                      </a:cubicBezTo>
                      <a:lnTo>
                        <a:pt x="665697" y="315700"/>
                      </a:lnTo>
                      <a:close/>
                      <a:moveTo>
                        <a:pt x="658449" y="315700"/>
                      </a:moveTo>
                      <a:cubicBezTo>
                        <a:pt x="649992" y="319324"/>
                        <a:pt x="640327" y="321741"/>
                        <a:pt x="631870" y="325365"/>
                      </a:cubicBezTo>
                      <a:cubicBezTo>
                        <a:pt x="630662" y="321741"/>
                        <a:pt x="628246" y="316908"/>
                        <a:pt x="625830" y="313284"/>
                      </a:cubicBezTo>
                      <a:cubicBezTo>
                        <a:pt x="625830" y="313284"/>
                        <a:pt x="625830" y="313284"/>
                        <a:pt x="625830" y="313284"/>
                      </a:cubicBezTo>
                      <a:cubicBezTo>
                        <a:pt x="625830" y="312075"/>
                        <a:pt x="624622" y="312075"/>
                        <a:pt x="624622" y="310868"/>
                      </a:cubicBezTo>
                      <a:cubicBezTo>
                        <a:pt x="635494" y="312075"/>
                        <a:pt x="646368" y="314492"/>
                        <a:pt x="658449" y="315700"/>
                      </a:cubicBezTo>
                      <a:lnTo>
                        <a:pt x="658449" y="315700"/>
                      </a:lnTo>
                      <a:close/>
                      <a:moveTo>
                        <a:pt x="697109" y="306035"/>
                      </a:moveTo>
                      <a:cubicBezTo>
                        <a:pt x="707982" y="302411"/>
                        <a:pt x="717647" y="298786"/>
                        <a:pt x="728520" y="295162"/>
                      </a:cubicBezTo>
                      <a:cubicBezTo>
                        <a:pt x="712815" y="302411"/>
                        <a:pt x="697109" y="308451"/>
                        <a:pt x="681404" y="314492"/>
                      </a:cubicBezTo>
                      <a:cubicBezTo>
                        <a:pt x="682611" y="313284"/>
                        <a:pt x="683819" y="313284"/>
                        <a:pt x="685028" y="312075"/>
                      </a:cubicBezTo>
                      <a:cubicBezTo>
                        <a:pt x="689860" y="310868"/>
                        <a:pt x="693485" y="308451"/>
                        <a:pt x="697109" y="306035"/>
                      </a:cubicBezTo>
                      <a:close/>
                      <a:moveTo>
                        <a:pt x="790135" y="275832"/>
                      </a:moveTo>
                      <a:cubicBezTo>
                        <a:pt x="798591" y="272208"/>
                        <a:pt x="805840" y="268583"/>
                        <a:pt x="814297" y="266167"/>
                      </a:cubicBezTo>
                      <a:cubicBezTo>
                        <a:pt x="814297" y="266167"/>
                        <a:pt x="814297" y="266167"/>
                        <a:pt x="814297" y="266167"/>
                      </a:cubicBezTo>
                      <a:cubicBezTo>
                        <a:pt x="805840" y="270999"/>
                        <a:pt x="796175" y="275832"/>
                        <a:pt x="787718" y="279456"/>
                      </a:cubicBezTo>
                      <a:cubicBezTo>
                        <a:pt x="772013" y="285497"/>
                        <a:pt x="757515" y="291538"/>
                        <a:pt x="741810" y="297578"/>
                      </a:cubicBezTo>
                      <a:cubicBezTo>
                        <a:pt x="758723" y="290329"/>
                        <a:pt x="774429" y="283081"/>
                        <a:pt x="790135" y="275832"/>
                      </a:cubicBezTo>
                      <a:lnTo>
                        <a:pt x="790135" y="275832"/>
                      </a:lnTo>
                      <a:close/>
                      <a:moveTo>
                        <a:pt x="634287" y="343487"/>
                      </a:moveTo>
                      <a:cubicBezTo>
                        <a:pt x="675363" y="328989"/>
                        <a:pt x="717647" y="312075"/>
                        <a:pt x="758723" y="295162"/>
                      </a:cubicBezTo>
                      <a:cubicBezTo>
                        <a:pt x="738185" y="306035"/>
                        <a:pt x="718855" y="318116"/>
                        <a:pt x="699525" y="330197"/>
                      </a:cubicBezTo>
                      <a:cubicBezTo>
                        <a:pt x="675363" y="344695"/>
                        <a:pt x="653616" y="361609"/>
                        <a:pt x="634287" y="382147"/>
                      </a:cubicBezTo>
                      <a:cubicBezTo>
                        <a:pt x="620998" y="395436"/>
                        <a:pt x="607708" y="411142"/>
                        <a:pt x="596835" y="426847"/>
                      </a:cubicBezTo>
                      <a:cubicBezTo>
                        <a:pt x="598043" y="415974"/>
                        <a:pt x="600459" y="406309"/>
                        <a:pt x="611332" y="397852"/>
                      </a:cubicBezTo>
                      <a:cubicBezTo>
                        <a:pt x="624622" y="389396"/>
                        <a:pt x="628246" y="379730"/>
                        <a:pt x="631870" y="366441"/>
                      </a:cubicBezTo>
                      <a:cubicBezTo>
                        <a:pt x="631870" y="364025"/>
                        <a:pt x="633079" y="361609"/>
                        <a:pt x="633079" y="359193"/>
                      </a:cubicBezTo>
                      <a:cubicBezTo>
                        <a:pt x="633079" y="359193"/>
                        <a:pt x="633079" y="359193"/>
                        <a:pt x="633079" y="359193"/>
                      </a:cubicBezTo>
                      <a:cubicBezTo>
                        <a:pt x="633079" y="359193"/>
                        <a:pt x="633079" y="359193"/>
                        <a:pt x="633079" y="359193"/>
                      </a:cubicBezTo>
                      <a:cubicBezTo>
                        <a:pt x="633079" y="353152"/>
                        <a:pt x="634287" y="348319"/>
                        <a:pt x="634287" y="343487"/>
                      </a:cubicBezTo>
                      <a:lnTo>
                        <a:pt x="634287" y="343487"/>
                      </a:lnTo>
                      <a:close/>
                      <a:moveTo>
                        <a:pt x="633079" y="386979"/>
                      </a:moveTo>
                      <a:cubicBezTo>
                        <a:pt x="628246" y="393020"/>
                        <a:pt x="623413" y="400269"/>
                        <a:pt x="618581" y="407517"/>
                      </a:cubicBezTo>
                      <a:cubicBezTo>
                        <a:pt x="616165" y="411142"/>
                        <a:pt x="611332" y="414766"/>
                        <a:pt x="606500" y="418390"/>
                      </a:cubicBezTo>
                      <a:cubicBezTo>
                        <a:pt x="614957" y="407517"/>
                        <a:pt x="624622" y="396644"/>
                        <a:pt x="633079" y="386979"/>
                      </a:cubicBezTo>
                      <a:close/>
                      <a:moveTo>
                        <a:pt x="352794" y="283081"/>
                      </a:moveTo>
                      <a:cubicBezTo>
                        <a:pt x="352794" y="283081"/>
                        <a:pt x="352794" y="283081"/>
                        <a:pt x="352794" y="283081"/>
                      </a:cubicBezTo>
                      <a:cubicBezTo>
                        <a:pt x="357626" y="278248"/>
                        <a:pt x="362459" y="272208"/>
                        <a:pt x="364875" y="267375"/>
                      </a:cubicBezTo>
                      <a:cubicBezTo>
                        <a:pt x="369707" y="258918"/>
                        <a:pt x="376957" y="251669"/>
                        <a:pt x="385414" y="246837"/>
                      </a:cubicBezTo>
                      <a:cubicBezTo>
                        <a:pt x="386621" y="245629"/>
                        <a:pt x="386621" y="243213"/>
                        <a:pt x="384205" y="244421"/>
                      </a:cubicBezTo>
                      <a:cubicBezTo>
                        <a:pt x="378164" y="248045"/>
                        <a:pt x="372124" y="252878"/>
                        <a:pt x="368500" y="258918"/>
                      </a:cubicBezTo>
                      <a:cubicBezTo>
                        <a:pt x="366083" y="262543"/>
                        <a:pt x="362459" y="266167"/>
                        <a:pt x="361251" y="269791"/>
                      </a:cubicBezTo>
                      <a:cubicBezTo>
                        <a:pt x="358835" y="273416"/>
                        <a:pt x="356418" y="277040"/>
                        <a:pt x="354002" y="280665"/>
                      </a:cubicBezTo>
                      <a:cubicBezTo>
                        <a:pt x="358835" y="273416"/>
                        <a:pt x="363667" y="267375"/>
                        <a:pt x="367292" y="260126"/>
                      </a:cubicBezTo>
                      <a:cubicBezTo>
                        <a:pt x="374540" y="248045"/>
                        <a:pt x="384205" y="240796"/>
                        <a:pt x="396286" y="234756"/>
                      </a:cubicBezTo>
                      <a:cubicBezTo>
                        <a:pt x="408367" y="228715"/>
                        <a:pt x="419241" y="222674"/>
                        <a:pt x="431322" y="216634"/>
                      </a:cubicBezTo>
                      <a:cubicBezTo>
                        <a:pt x="436154" y="214218"/>
                        <a:pt x="444611" y="210593"/>
                        <a:pt x="451860" y="208177"/>
                      </a:cubicBezTo>
                      <a:cubicBezTo>
                        <a:pt x="439779" y="211801"/>
                        <a:pt x="427698" y="219050"/>
                        <a:pt x="418032" y="225091"/>
                      </a:cubicBezTo>
                      <a:cubicBezTo>
                        <a:pt x="416824" y="225091"/>
                        <a:pt x="418032" y="226299"/>
                        <a:pt x="418032" y="226299"/>
                      </a:cubicBezTo>
                      <a:cubicBezTo>
                        <a:pt x="422865" y="223883"/>
                        <a:pt x="427698" y="222674"/>
                        <a:pt x="431322" y="220258"/>
                      </a:cubicBezTo>
                      <a:cubicBezTo>
                        <a:pt x="428906" y="221466"/>
                        <a:pt x="426489" y="223883"/>
                        <a:pt x="425282" y="225091"/>
                      </a:cubicBezTo>
                      <a:cubicBezTo>
                        <a:pt x="424073" y="226299"/>
                        <a:pt x="425282" y="227507"/>
                        <a:pt x="426489" y="226299"/>
                      </a:cubicBezTo>
                      <a:cubicBezTo>
                        <a:pt x="433739" y="222674"/>
                        <a:pt x="440987" y="217842"/>
                        <a:pt x="448235" y="214218"/>
                      </a:cubicBezTo>
                      <a:cubicBezTo>
                        <a:pt x="445820" y="215426"/>
                        <a:pt x="442195" y="217842"/>
                        <a:pt x="439779" y="219050"/>
                      </a:cubicBezTo>
                      <a:cubicBezTo>
                        <a:pt x="438571" y="220258"/>
                        <a:pt x="437363" y="220258"/>
                        <a:pt x="434946" y="221466"/>
                      </a:cubicBezTo>
                      <a:cubicBezTo>
                        <a:pt x="432530" y="222674"/>
                        <a:pt x="430114" y="225091"/>
                        <a:pt x="427698" y="226299"/>
                      </a:cubicBezTo>
                      <a:cubicBezTo>
                        <a:pt x="427698" y="226299"/>
                        <a:pt x="426489" y="227507"/>
                        <a:pt x="426489" y="227507"/>
                      </a:cubicBezTo>
                      <a:cubicBezTo>
                        <a:pt x="425282" y="228715"/>
                        <a:pt x="424073" y="229923"/>
                        <a:pt x="422865" y="231131"/>
                      </a:cubicBezTo>
                      <a:lnTo>
                        <a:pt x="422865" y="231131"/>
                      </a:lnTo>
                      <a:cubicBezTo>
                        <a:pt x="409576" y="239588"/>
                        <a:pt x="397495" y="249253"/>
                        <a:pt x="385414" y="258918"/>
                      </a:cubicBezTo>
                      <a:cubicBezTo>
                        <a:pt x="384205" y="260126"/>
                        <a:pt x="385414" y="261335"/>
                        <a:pt x="386621" y="261335"/>
                      </a:cubicBezTo>
                      <a:cubicBezTo>
                        <a:pt x="399910" y="251669"/>
                        <a:pt x="413200" y="242004"/>
                        <a:pt x="426489" y="232340"/>
                      </a:cubicBezTo>
                      <a:cubicBezTo>
                        <a:pt x="426489" y="232340"/>
                        <a:pt x="426489" y="232340"/>
                        <a:pt x="426489" y="232340"/>
                      </a:cubicBezTo>
                      <a:cubicBezTo>
                        <a:pt x="427698" y="232340"/>
                        <a:pt x="427698" y="231131"/>
                        <a:pt x="428906" y="231131"/>
                      </a:cubicBezTo>
                      <a:cubicBezTo>
                        <a:pt x="415617" y="240796"/>
                        <a:pt x="401119" y="251669"/>
                        <a:pt x="389038" y="262543"/>
                      </a:cubicBezTo>
                      <a:cubicBezTo>
                        <a:pt x="387829" y="263751"/>
                        <a:pt x="389038" y="266167"/>
                        <a:pt x="390246" y="264959"/>
                      </a:cubicBezTo>
                      <a:cubicBezTo>
                        <a:pt x="413200" y="246837"/>
                        <a:pt x="436154" y="228715"/>
                        <a:pt x="460317" y="213010"/>
                      </a:cubicBezTo>
                      <a:cubicBezTo>
                        <a:pt x="450652" y="221466"/>
                        <a:pt x="440987" y="228715"/>
                        <a:pt x="431322" y="237172"/>
                      </a:cubicBezTo>
                      <a:cubicBezTo>
                        <a:pt x="420449" y="245629"/>
                        <a:pt x="408367" y="252878"/>
                        <a:pt x="398703" y="261335"/>
                      </a:cubicBezTo>
                      <a:cubicBezTo>
                        <a:pt x="397495" y="262543"/>
                        <a:pt x="398703" y="263751"/>
                        <a:pt x="399910" y="262543"/>
                      </a:cubicBezTo>
                      <a:cubicBezTo>
                        <a:pt x="410784" y="256502"/>
                        <a:pt x="420449" y="248045"/>
                        <a:pt x="430114" y="240796"/>
                      </a:cubicBezTo>
                      <a:cubicBezTo>
                        <a:pt x="438571" y="234756"/>
                        <a:pt x="447028" y="227507"/>
                        <a:pt x="455485" y="220258"/>
                      </a:cubicBezTo>
                      <a:cubicBezTo>
                        <a:pt x="451860" y="223883"/>
                        <a:pt x="448235" y="227507"/>
                        <a:pt x="443403" y="231131"/>
                      </a:cubicBezTo>
                      <a:cubicBezTo>
                        <a:pt x="437363" y="235964"/>
                        <a:pt x="432530" y="239588"/>
                        <a:pt x="426489" y="244421"/>
                      </a:cubicBezTo>
                      <a:cubicBezTo>
                        <a:pt x="425282" y="245629"/>
                        <a:pt x="426489" y="246837"/>
                        <a:pt x="426489" y="245629"/>
                      </a:cubicBezTo>
                      <a:cubicBezTo>
                        <a:pt x="433739" y="242004"/>
                        <a:pt x="440987" y="237172"/>
                        <a:pt x="447028" y="231131"/>
                      </a:cubicBezTo>
                      <a:cubicBezTo>
                        <a:pt x="453068" y="225091"/>
                        <a:pt x="461525" y="219050"/>
                        <a:pt x="466357" y="211801"/>
                      </a:cubicBezTo>
                      <a:cubicBezTo>
                        <a:pt x="466357" y="211801"/>
                        <a:pt x="466357" y="211801"/>
                        <a:pt x="466357" y="211801"/>
                      </a:cubicBezTo>
                      <a:cubicBezTo>
                        <a:pt x="466357" y="211801"/>
                        <a:pt x="467566" y="211801"/>
                        <a:pt x="467566" y="211801"/>
                      </a:cubicBezTo>
                      <a:cubicBezTo>
                        <a:pt x="463942" y="214218"/>
                        <a:pt x="461525" y="217842"/>
                        <a:pt x="460317" y="221466"/>
                      </a:cubicBezTo>
                      <a:cubicBezTo>
                        <a:pt x="460317" y="221466"/>
                        <a:pt x="460317" y="222674"/>
                        <a:pt x="461525" y="222674"/>
                      </a:cubicBezTo>
                      <a:cubicBezTo>
                        <a:pt x="462733" y="221466"/>
                        <a:pt x="463942" y="220258"/>
                        <a:pt x="465149" y="220258"/>
                      </a:cubicBezTo>
                      <a:cubicBezTo>
                        <a:pt x="457901" y="228715"/>
                        <a:pt x="453068" y="239588"/>
                        <a:pt x="440987" y="245629"/>
                      </a:cubicBezTo>
                      <a:cubicBezTo>
                        <a:pt x="433739" y="249253"/>
                        <a:pt x="426489" y="252878"/>
                        <a:pt x="420449" y="257710"/>
                      </a:cubicBezTo>
                      <a:cubicBezTo>
                        <a:pt x="413200" y="262543"/>
                        <a:pt x="407160" y="269791"/>
                        <a:pt x="399910" y="275832"/>
                      </a:cubicBezTo>
                      <a:cubicBezTo>
                        <a:pt x="387829" y="285497"/>
                        <a:pt x="382997" y="278248"/>
                        <a:pt x="372124" y="279456"/>
                      </a:cubicBezTo>
                      <a:cubicBezTo>
                        <a:pt x="369707" y="279456"/>
                        <a:pt x="366083" y="281872"/>
                        <a:pt x="364875" y="283081"/>
                      </a:cubicBezTo>
                      <a:cubicBezTo>
                        <a:pt x="360043" y="281872"/>
                        <a:pt x="356418" y="283081"/>
                        <a:pt x="352794" y="283081"/>
                      </a:cubicBezTo>
                      <a:cubicBezTo>
                        <a:pt x="352794" y="283081"/>
                        <a:pt x="352794" y="283081"/>
                        <a:pt x="352794" y="283081"/>
                      </a:cubicBezTo>
                      <a:lnTo>
                        <a:pt x="352794" y="283081"/>
                      </a:lnTo>
                      <a:close/>
                      <a:moveTo>
                        <a:pt x="480855" y="197304"/>
                      </a:moveTo>
                      <a:cubicBezTo>
                        <a:pt x="479647" y="197304"/>
                        <a:pt x="479647" y="197304"/>
                        <a:pt x="479647" y="198512"/>
                      </a:cubicBezTo>
                      <a:cubicBezTo>
                        <a:pt x="478438" y="200928"/>
                        <a:pt x="480855" y="202137"/>
                        <a:pt x="482063" y="202137"/>
                      </a:cubicBezTo>
                      <a:cubicBezTo>
                        <a:pt x="479647" y="203344"/>
                        <a:pt x="477231" y="205761"/>
                        <a:pt x="474814" y="206969"/>
                      </a:cubicBezTo>
                      <a:cubicBezTo>
                        <a:pt x="474814" y="206969"/>
                        <a:pt x="474814" y="206969"/>
                        <a:pt x="474814" y="206969"/>
                      </a:cubicBezTo>
                      <a:cubicBezTo>
                        <a:pt x="460317" y="203344"/>
                        <a:pt x="455485" y="181598"/>
                        <a:pt x="460317" y="167101"/>
                      </a:cubicBezTo>
                      <a:cubicBezTo>
                        <a:pt x="461525" y="167101"/>
                        <a:pt x="463942" y="167101"/>
                        <a:pt x="465149" y="167101"/>
                      </a:cubicBezTo>
                      <a:cubicBezTo>
                        <a:pt x="468774" y="167101"/>
                        <a:pt x="473606" y="164685"/>
                        <a:pt x="477231" y="162268"/>
                      </a:cubicBezTo>
                      <a:lnTo>
                        <a:pt x="477231" y="162268"/>
                      </a:lnTo>
                      <a:cubicBezTo>
                        <a:pt x="477231" y="162268"/>
                        <a:pt x="477231" y="162268"/>
                        <a:pt x="477231" y="162268"/>
                      </a:cubicBezTo>
                      <a:cubicBezTo>
                        <a:pt x="479647" y="164685"/>
                        <a:pt x="483271" y="162268"/>
                        <a:pt x="484479" y="158644"/>
                      </a:cubicBezTo>
                      <a:cubicBezTo>
                        <a:pt x="485688" y="156228"/>
                        <a:pt x="485688" y="151395"/>
                        <a:pt x="485688" y="148979"/>
                      </a:cubicBezTo>
                      <a:cubicBezTo>
                        <a:pt x="485688" y="148979"/>
                        <a:pt x="485688" y="148979"/>
                        <a:pt x="485688" y="148979"/>
                      </a:cubicBezTo>
                      <a:cubicBezTo>
                        <a:pt x="491728" y="151395"/>
                        <a:pt x="519515" y="162268"/>
                        <a:pt x="511058" y="171934"/>
                      </a:cubicBezTo>
                      <a:cubicBezTo>
                        <a:pt x="511058" y="168309"/>
                        <a:pt x="508642" y="165893"/>
                        <a:pt x="506226" y="163477"/>
                      </a:cubicBezTo>
                      <a:cubicBezTo>
                        <a:pt x="503809" y="159852"/>
                        <a:pt x="497769" y="156228"/>
                        <a:pt x="492936" y="156228"/>
                      </a:cubicBezTo>
                      <a:cubicBezTo>
                        <a:pt x="491728" y="156228"/>
                        <a:pt x="491728" y="157436"/>
                        <a:pt x="491728" y="157436"/>
                      </a:cubicBezTo>
                      <a:cubicBezTo>
                        <a:pt x="492936" y="158644"/>
                        <a:pt x="494145" y="158644"/>
                        <a:pt x="496560" y="159852"/>
                      </a:cubicBezTo>
                      <a:cubicBezTo>
                        <a:pt x="498977" y="161060"/>
                        <a:pt x="500185" y="162268"/>
                        <a:pt x="502601" y="164685"/>
                      </a:cubicBezTo>
                      <a:cubicBezTo>
                        <a:pt x="506226" y="168309"/>
                        <a:pt x="507434" y="171934"/>
                        <a:pt x="508642" y="175558"/>
                      </a:cubicBezTo>
                      <a:cubicBezTo>
                        <a:pt x="508642" y="175558"/>
                        <a:pt x="507434" y="176766"/>
                        <a:pt x="507434" y="176766"/>
                      </a:cubicBezTo>
                      <a:cubicBezTo>
                        <a:pt x="507434" y="175558"/>
                        <a:pt x="506226" y="174350"/>
                        <a:pt x="506226" y="173141"/>
                      </a:cubicBezTo>
                      <a:cubicBezTo>
                        <a:pt x="505017" y="170725"/>
                        <a:pt x="503809" y="168309"/>
                        <a:pt x="501393" y="167101"/>
                      </a:cubicBezTo>
                      <a:cubicBezTo>
                        <a:pt x="500185" y="167101"/>
                        <a:pt x="500185" y="168309"/>
                        <a:pt x="500185" y="168309"/>
                      </a:cubicBezTo>
                      <a:cubicBezTo>
                        <a:pt x="500185" y="170725"/>
                        <a:pt x="502601" y="173141"/>
                        <a:pt x="503809" y="175558"/>
                      </a:cubicBezTo>
                      <a:cubicBezTo>
                        <a:pt x="505017" y="176766"/>
                        <a:pt x="505017" y="177974"/>
                        <a:pt x="506226" y="179182"/>
                      </a:cubicBezTo>
                      <a:cubicBezTo>
                        <a:pt x="505017" y="180390"/>
                        <a:pt x="505017" y="180390"/>
                        <a:pt x="503809" y="181598"/>
                      </a:cubicBezTo>
                      <a:cubicBezTo>
                        <a:pt x="503809" y="179182"/>
                        <a:pt x="502601" y="177974"/>
                        <a:pt x="501393" y="176766"/>
                      </a:cubicBezTo>
                      <a:cubicBezTo>
                        <a:pt x="500185" y="174350"/>
                        <a:pt x="498977" y="171934"/>
                        <a:pt x="495352" y="170725"/>
                      </a:cubicBezTo>
                      <a:cubicBezTo>
                        <a:pt x="494145" y="170725"/>
                        <a:pt x="494145" y="171934"/>
                        <a:pt x="494145" y="171934"/>
                      </a:cubicBezTo>
                      <a:cubicBezTo>
                        <a:pt x="495352" y="174350"/>
                        <a:pt x="497769" y="176766"/>
                        <a:pt x="498977" y="180390"/>
                      </a:cubicBezTo>
                      <a:cubicBezTo>
                        <a:pt x="498977" y="181598"/>
                        <a:pt x="500185" y="184015"/>
                        <a:pt x="501393" y="185223"/>
                      </a:cubicBezTo>
                      <a:cubicBezTo>
                        <a:pt x="501393" y="185223"/>
                        <a:pt x="500185" y="186431"/>
                        <a:pt x="500185" y="186431"/>
                      </a:cubicBezTo>
                      <a:cubicBezTo>
                        <a:pt x="500185" y="184015"/>
                        <a:pt x="498977" y="181598"/>
                        <a:pt x="497769" y="180390"/>
                      </a:cubicBezTo>
                      <a:cubicBezTo>
                        <a:pt x="496560" y="177974"/>
                        <a:pt x="495352" y="176766"/>
                        <a:pt x="494145" y="175558"/>
                      </a:cubicBezTo>
                      <a:cubicBezTo>
                        <a:pt x="490520" y="173141"/>
                        <a:pt x="486895" y="169517"/>
                        <a:pt x="484479" y="165893"/>
                      </a:cubicBezTo>
                      <a:cubicBezTo>
                        <a:pt x="483271" y="164685"/>
                        <a:pt x="482063" y="165893"/>
                        <a:pt x="482063" y="167101"/>
                      </a:cubicBezTo>
                      <a:cubicBezTo>
                        <a:pt x="483271" y="170725"/>
                        <a:pt x="486895" y="174350"/>
                        <a:pt x="489312" y="177974"/>
                      </a:cubicBezTo>
                      <a:cubicBezTo>
                        <a:pt x="491728" y="180390"/>
                        <a:pt x="494145" y="182807"/>
                        <a:pt x="495352" y="185223"/>
                      </a:cubicBezTo>
                      <a:cubicBezTo>
                        <a:pt x="496560" y="187639"/>
                        <a:pt x="495352" y="190055"/>
                        <a:pt x="496560" y="192471"/>
                      </a:cubicBezTo>
                      <a:cubicBezTo>
                        <a:pt x="495352" y="193680"/>
                        <a:pt x="495352" y="194888"/>
                        <a:pt x="494145" y="196096"/>
                      </a:cubicBezTo>
                      <a:cubicBezTo>
                        <a:pt x="492936" y="194888"/>
                        <a:pt x="491728" y="193680"/>
                        <a:pt x="491728" y="192471"/>
                      </a:cubicBezTo>
                      <a:cubicBezTo>
                        <a:pt x="490520" y="191263"/>
                        <a:pt x="489312" y="187639"/>
                        <a:pt x="486895" y="187639"/>
                      </a:cubicBezTo>
                      <a:cubicBezTo>
                        <a:pt x="486895" y="187639"/>
                        <a:pt x="485688" y="187639"/>
                        <a:pt x="485688" y="188847"/>
                      </a:cubicBezTo>
                      <a:cubicBezTo>
                        <a:pt x="484479" y="191263"/>
                        <a:pt x="486895" y="193680"/>
                        <a:pt x="488104" y="196096"/>
                      </a:cubicBezTo>
                      <a:cubicBezTo>
                        <a:pt x="488104" y="196096"/>
                        <a:pt x="489312" y="197304"/>
                        <a:pt x="489312" y="197304"/>
                      </a:cubicBezTo>
                      <a:cubicBezTo>
                        <a:pt x="488104" y="196096"/>
                        <a:pt x="485688" y="194888"/>
                        <a:pt x="484479" y="193680"/>
                      </a:cubicBezTo>
                      <a:cubicBezTo>
                        <a:pt x="483271" y="192471"/>
                        <a:pt x="482063" y="191263"/>
                        <a:pt x="480855" y="190055"/>
                      </a:cubicBezTo>
                      <a:cubicBezTo>
                        <a:pt x="478438" y="188847"/>
                        <a:pt x="478438" y="186431"/>
                        <a:pt x="476023" y="184015"/>
                      </a:cubicBezTo>
                      <a:cubicBezTo>
                        <a:pt x="476023" y="184015"/>
                        <a:pt x="474814" y="184015"/>
                        <a:pt x="474814" y="185223"/>
                      </a:cubicBezTo>
                      <a:cubicBezTo>
                        <a:pt x="476023" y="190055"/>
                        <a:pt x="479647" y="193680"/>
                        <a:pt x="483271" y="197304"/>
                      </a:cubicBezTo>
                      <a:cubicBezTo>
                        <a:pt x="484479" y="198512"/>
                        <a:pt x="486895" y="200928"/>
                        <a:pt x="489312" y="202137"/>
                      </a:cubicBezTo>
                      <a:cubicBezTo>
                        <a:pt x="488104" y="202137"/>
                        <a:pt x="486895" y="202137"/>
                        <a:pt x="485688" y="202137"/>
                      </a:cubicBezTo>
                      <a:cubicBezTo>
                        <a:pt x="484479" y="202137"/>
                        <a:pt x="484479" y="202137"/>
                        <a:pt x="483271" y="200928"/>
                      </a:cubicBezTo>
                      <a:cubicBezTo>
                        <a:pt x="483271" y="198512"/>
                        <a:pt x="483271" y="197304"/>
                        <a:pt x="480855" y="197304"/>
                      </a:cubicBezTo>
                      <a:close/>
                      <a:moveTo>
                        <a:pt x="467566" y="135690"/>
                      </a:moveTo>
                      <a:cubicBezTo>
                        <a:pt x="468774" y="136898"/>
                        <a:pt x="469982" y="136898"/>
                        <a:pt x="471190" y="136898"/>
                      </a:cubicBezTo>
                      <a:cubicBezTo>
                        <a:pt x="471190" y="136898"/>
                        <a:pt x="471190" y="136898"/>
                        <a:pt x="472398" y="136898"/>
                      </a:cubicBezTo>
                      <a:cubicBezTo>
                        <a:pt x="474814" y="138106"/>
                        <a:pt x="476023" y="140522"/>
                        <a:pt x="477231" y="141730"/>
                      </a:cubicBezTo>
                      <a:cubicBezTo>
                        <a:pt x="477231" y="141730"/>
                        <a:pt x="477231" y="141730"/>
                        <a:pt x="477231" y="142938"/>
                      </a:cubicBezTo>
                      <a:cubicBezTo>
                        <a:pt x="476023" y="145355"/>
                        <a:pt x="474814" y="148979"/>
                        <a:pt x="474814" y="152603"/>
                      </a:cubicBezTo>
                      <a:cubicBezTo>
                        <a:pt x="473606" y="150187"/>
                        <a:pt x="472398" y="148979"/>
                        <a:pt x="469982" y="147771"/>
                      </a:cubicBezTo>
                      <a:cubicBezTo>
                        <a:pt x="468774" y="146563"/>
                        <a:pt x="467566" y="146563"/>
                        <a:pt x="466357" y="145355"/>
                      </a:cubicBezTo>
                      <a:cubicBezTo>
                        <a:pt x="466357" y="145355"/>
                        <a:pt x="466357" y="145355"/>
                        <a:pt x="466357" y="145355"/>
                      </a:cubicBezTo>
                      <a:cubicBezTo>
                        <a:pt x="465149" y="142938"/>
                        <a:pt x="463942" y="139314"/>
                        <a:pt x="466357" y="136898"/>
                      </a:cubicBezTo>
                      <a:cubicBezTo>
                        <a:pt x="466357" y="136898"/>
                        <a:pt x="466357" y="135690"/>
                        <a:pt x="467566" y="135690"/>
                      </a:cubicBezTo>
                      <a:lnTo>
                        <a:pt x="467566" y="135690"/>
                      </a:lnTo>
                      <a:close/>
                      <a:moveTo>
                        <a:pt x="461525" y="145355"/>
                      </a:moveTo>
                      <a:cubicBezTo>
                        <a:pt x="460317" y="145355"/>
                        <a:pt x="459109" y="145355"/>
                        <a:pt x="457901" y="146563"/>
                      </a:cubicBezTo>
                      <a:cubicBezTo>
                        <a:pt x="457901" y="146563"/>
                        <a:pt x="457901" y="146563"/>
                        <a:pt x="456692" y="146563"/>
                      </a:cubicBezTo>
                      <a:cubicBezTo>
                        <a:pt x="455485" y="146563"/>
                        <a:pt x="454276" y="144146"/>
                        <a:pt x="456692" y="142938"/>
                      </a:cubicBezTo>
                      <a:cubicBezTo>
                        <a:pt x="457901" y="142938"/>
                        <a:pt x="459109" y="140522"/>
                        <a:pt x="460317" y="140522"/>
                      </a:cubicBezTo>
                      <a:cubicBezTo>
                        <a:pt x="461525" y="142938"/>
                        <a:pt x="461525" y="144146"/>
                        <a:pt x="461525" y="145355"/>
                      </a:cubicBezTo>
                      <a:lnTo>
                        <a:pt x="461525" y="145355"/>
                      </a:lnTo>
                      <a:close/>
                      <a:moveTo>
                        <a:pt x="461525" y="147771"/>
                      </a:moveTo>
                      <a:cubicBezTo>
                        <a:pt x="461525" y="147771"/>
                        <a:pt x="462733" y="147771"/>
                        <a:pt x="462733" y="147771"/>
                      </a:cubicBezTo>
                      <a:cubicBezTo>
                        <a:pt x="462733" y="147771"/>
                        <a:pt x="462733" y="147771"/>
                        <a:pt x="462733" y="147771"/>
                      </a:cubicBezTo>
                      <a:cubicBezTo>
                        <a:pt x="463942" y="147771"/>
                        <a:pt x="465149" y="148979"/>
                        <a:pt x="465149" y="148979"/>
                      </a:cubicBezTo>
                      <a:cubicBezTo>
                        <a:pt x="467566" y="150187"/>
                        <a:pt x="469982" y="153812"/>
                        <a:pt x="471190" y="156228"/>
                      </a:cubicBezTo>
                      <a:cubicBezTo>
                        <a:pt x="468774" y="156228"/>
                        <a:pt x="466357" y="156228"/>
                        <a:pt x="462733" y="156228"/>
                      </a:cubicBezTo>
                      <a:cubicBezTo>
                        <a:pt x="462733" y="156228"/>
                        <a:pt x="462733" y="156228"/>
                        <a:pt x="462733" y="156228"/>
                      </a:cubicBezTo>
                      <a:cubicBezTo>
                        <a:pt x="460317" y="156228"/>
                        <a:pt x="459109" y="155019"/>
                        <a:pt x="457901" y="153812"/>
                      </a:cubicBezTo>
                      <a:cubicBezTo>
                        <a:pt x="455485" y="151395"/>
                        <a:pt x="456692" y="150187"/>
                        <a:pt x="461525" y="147771"/>
                      </a:cubicBezTo>
                      <a:lnTo>
                        <a:pt x="461525" y="147771"/>
                      </a:lnTo>
                      <a:close/>
                      <a:moveTo>
                        <a:pt x="478438" y="141730"/>
                      </a:moveTo>
                      <a:cubicBezTo>
                        <a:pt x="479647" y="138106"/>
                        <a:pt x="480855" y="138106"/>
                        <a:pt x="483271" y="141730"/>
                      </a:cubicBezTo>
                      <a:cubicBezTo>
                        <a:pt x="483271" y="144146"/>
                        <a:pt x="483271" y="145355"/>
                        <a:pt x="483271" y="147771"/>
                      </a:cubicBezTo>
                      <a:cubicBezTo>
                        <a:pt x="483271" y="148979"/>
                        <a:pt x="483271" y="151395"/>
                        <a:pt x="483271" y="152603"/>
                      </a:cubicBezTo>
                      <a:cubicBezTo>
                        <a:pt x="483271" y="152603"/>
                        <a:pt x="483271" y="153812"/>
                        <a:pt x="483271" y="153812"/>
                      </a:cubicBezTo>
                      <a:cubicBezTo>
                        <a:pt x="483271" y="156228"/>
                        <a:pt x="482063" y="157436"/>
                        <a:pt x="479647" y="158644"/>
                      </a:cubicBezTo>
                      <a:cubicBezTo>
                        <a:pt x="479647" y="158644"/>
                        <a:pt x="478438" y="158644"/>
                        <a:pt x="478438" y="158644"/>
                      </a:cubicBezTo>
                      <a:cubicBezTo>
                        <a:pt x="478438" y="157436"/>
                        <a:pt x="477231" y="156228"/>
                        <a:pt x="477231" y="156228"/>
                      </a:cubicBezTo>
                      <a:cubicBezTo>
                        <a:pt x="476023" y="152603"/>
                        <a:pt x="477231" y="147771"/>
                        <a:pt x="479647" y="142938"/>
                      </a:cubicBezTo>
                      <a:cubicBezTo>
                        <a:pt x="478438" y="142938"/>
                        <a:pt x="478438" y="142938"/>
                        <a:pt x="478438" y="141730"/>
                      </a:cubicBezTo>
                      <a:lnTo>
                        <a:pt x="478438" y="141730"/>
                      </a:lnTo>
                      <a:close/>
                      <a:moveTo>
                        <a:pt x="466357" y="159852"/>
                      </a:moveTo>
                      <a:cubicBezTo>
                        <a:pt x="468774" y="159852"/>
                        <a:pt x="471190" y="159852"/>
                        <a:pt x="473606" y="159852"/>
                      </a:cubicBezTo>
                      <a:lnTo>
                        <a:pt x="473606" y="159852"/>
                      </a:lnTo>
                      <a:cubicBezTo>
                        <a:pt x="473606" y="159852"/>
                        <a:pt x="474814" y="159852"/>
                        <a:pt x="474814" y="159852"/>
                      </a:cubicBezTo>
                      <a:cubicBezTo>
                        <a:pt x="474814" y="161060"/>
                        <a:pt x="476023" y="161060"/>
                        <a:pt x="476023" y="162268"/>
                      </a:cubicBezTo>
                      <a:cubicBezTo>
                        <a:pt x="472398" y="163477"/>
                        <a:pt x="469982" y="165893"/>
                        <a:pt x="466357" y="165893"/>
                      </a:cubicBezTo>
                      <a:cubicBezTo>
                        <a:pt x="461525" y="167101"/>
                        <a:pt x="460317" y="165893"/>
                        <a:pt x="460317" y="159852"/>
                      </a:cubicBezTo>
                      <a:cubicBezTo>
                        <a:pt x="462733" y="159852"/>
                        <a:pt x="463942" y="159852"/>
                        <a:pt x="466357" y="159852"/>
                      </a:cubicBezTo>
                      <a:close/>
                      <a:moveTo>
                        <a:pt x="454276" y="188847"/>
                      </a:moveTo>
                      <a:lnTo>
                        <a:pt x="454276" y="188847"/>
                      </a:lnTo>
                      <a:cubicBezTo>
                        <a:pt x="454276" y="188847"/>
                        <a:pt x="454276" y="188847"/>
                        <a:pt x="454276" y="188847"/>
                      </a:cubicBezTo>
                      <a:cubicBezTo>
                        <a:pt x="454276" y="188847"/>
                        <a:pt x="454276" y="188847"/>
                        <a:pt x="454276" y="188847"/>
                      </a:cubicBezTo>
                      <a:cubicBezTo>
                        <a:pt x="448235" y="190055"/>
                        <a:pt x="440987" y="188847"/>
                        <a:pt x="433739" y="187639"/>
                      </a:cubicBezTo>
                      <a:cubicBezTo>
                        <a:pt x="439779" y="187639"/>
                        <a:pt x="447028" y="187639"/>
                        <a:pt x="454276" y="188847"/>
                      </a:cubicBezTo>
                      <a:cubicBezTo>
                        <a:pt x="453068" y="188847"/>
                        <a:pt x="453068" y="188847"/>
                        <a:pt x="454276" y="188847"/>
                      </a:cubicBezTo>
                      <a:lnTo>
                        <a:pt x="454276" y="188847"/>
                      </a:lnTo>
                      <a:lnTo>
                        <a:pt x="454276" y="188847"/>
                      </a:lnTo>
                      <a:lnTo>
                        <a:pt x="454276" y="188847"/>
                      </a:lnTo>
                      <a:close/>
                      <a:moveTo>
                        <a:pt x="379373" y="214218"/>
                      </a:moveTo>
                      <a:cubicBezTo>
                        <a:pt x="387829" y="205761"/>
                        <a:pt x="402327" y="198512"/>
                        <a:pt x="413200" y="193680"/>
                      </a:cubicBezTo>
                      <a:cubicBezTo>
                        <a:pt x="421657" y="188847"/>
                        <a:pt x="430114" y="192471"/>
                        <a:pt x="437363" y="192471"/>
                      </a:cubicBezTo>
                      <a:cubicBezTo>
                        <a:pt x="433739" y="192471"/>
                        <a:pt x="430114" y="192471"/>
                        <a:pt x="426489" y="193680"/>
                      </a:cubicBezTo>
                      <a:cubicBezTo>
                        <a:pt x="425282" y="193680"/>
                        <a:pt x="425282" y="194888"/>
                        <a:pt x="426489" y="194888"/>
                      </a:cubicBezTo>
                      <a:cubicBezTo>
                        <a:pt x="427698" y="194888"/>
                        <a:pt x="427698" y="194888"/>
                        <a:pt x="428906" y="194888"/>
                      </a:cubicBezTo>
                      <a:cubicBezTo>
                        <a:pt x="426489" y="194888"/>
                        <a:pt x="422865" y="196096"/>
                        <a:pt x="420449" y="196096"/>
                      </a:cubicBezTo>
                      <a:cubicBezTo>
                        <a:pt x="409576" y="198512"/>
                        <a:pt x="396286" y="202137"/>
                        <a:pt x="386621" y="208177"/>
                      </a:cubicBezTo>
                      <a:cubicBezTo>
                        <a:pt x="385414" y="209385"/>
                        <a:pt x="386621" y="210593"/>
                        <a:pt x="386621" y="209385"/>
                      </a:cubicBezTo>
                      <a:cubicBezTo>
                        <a:pt x="391454" y="208177"/>
                        <a:pt x="396286" y="205761"/>
                        <a:pt x="401119" y="203344"/>
                      </a:cubicBezTo>
                      <a:cubicBezTo>
                        <a:pt x="408367" y="200928"/>
                        <a:pt x="415617" y="199720"/>
                        <a:pt x="424073" y="197304"/>
                      </a:cubicBezTo>
                      <a:cubicBezTo>
                        <a:pt x="430114" y="196096"/>
                        <a:pt x="434946" y="196096"/>
                        <a:pt x="440987" y="196096"/>
                      </a:cubicBezTo>
                      <a:cubicBezTo>
                        <a:pt x="421657" y="199720"/>
                        <a:pt x="399910" y="204553"/>
                        <a:pt x="381789" y="215426"/>
                      </a:cubicBezTo>
                      <a:cubicBezTo>
                        <a:pt x="380581" y="215426"/>
                        <a:pt x="381789" y="216634"/>
                        <a:pt x="381789" y="216634"/>
                      </a:cubicBezTo>
                      <a:cubicBezTo>
                        <a:pt x="393870" y="213010"/>
                        <a:pt x="405951" y="208177"/>
                        <a:pt x="418032" y="204553"/>
                      </a:cubicBezTo>
                      <a:cubicBezTo>
                        <a:pt x="421657" y="203344"/>
                        <a:pt x="425282" y="203344"/>
                        <a:pt x="427698" y="202137"/>
                      </a:cubicBezTo>
                      <a:cubicBezTo>
                        <a:pt x="418032" y="205761"/>
                        <a:pt x="409576" y="209385"/>
                        <a:pt x="401119" y="215426"/>
                      </a:cubicBezTo>
                      <a:cubicBezTo>
                        <a:pt x="399910" y="216634"/>
                        <a:pt x="401119" y="217842"/>
                        <a:pt x="402327" y="217842"/>
                      </a:cubicBezTo>
                      <a:cubicBezTo>
                        <a:pt x="418032" y="210593"/>
                        <a:pt x="432530" y="204553"/>
                        <a:pt x="448235" y="200928"/>
                      </a:cubicBezTo>
                      <a:cubicBezTo>
                        <a:pt x="443403" y="203344"/>
                        <a:pt x="438571" y="204553"/>
                        <a:pt x="434946" y="206969"/>
                      </a:cubicBezTo>
                      <a:cubicBezTo>
                        <a:pt x="422865" y="211801"/>
                        <a:pt x="411992" y="219050"/>
                        <a:pt x="399910" y="223883"/>
                      </a:cubicBezTo>
                      <a:cubicBezTo>
                        <a:pt x="387829" y="229923"/>
                        <a:pt x="378164" y="233547"/>
                        <a:pt x="369707" y="244421"/>
                      </a:cubicBezTo>
                      <a:cubicBezTo>
                        <a:pt x="366083" y="248045"/>
                        <a:pt x="363667" y="252878"/>
                        <a:pt x="361251" y="256502"/>
                      </a:cubicBezTo>
                      <a:cubicBezTo>
                        <a:pt x="356418" y="264959"/>
                        <a:pt x="350378" y="272208"/>
                        <a:pt x="345545" y="279456"/>
                      </a:cubicBezTo>
                      <a:cubicBezTo>
                        <a:pt x="341921" y="268583"/>
                        <a:pt x="343129" y="257710"/>
                        <a:pt x="350378" y="246837"/>
                      </a:cubicBezTo>
                      <a:cubicBezTo>
                        <a:pt x="357626" y="237172"/>
                        <a:pt x="368500" y="225091"/>
                        <a:pt x="379373" y="214218"/>
                      </a:cubicBezTo>
                      <a:lnTo>
                        <a:pt x="379373" y="214218"/>
                      </a:lnTo>
                      <a:close/>
                      <a:moveTo>
                        <a:pt x="312926" y="193680"/>
                      </a:moveTo>
                      <a:cubicBezTo>
                        <a:pt x="305677" y="194888"/>
                        <a:pt x="299636" y="194888"/>
                        <a:pt x="292388" y="197304"/>
                      </a:cubicBezTo>
                      <a:cubicBezTo>
                        <a:pt x="297220" y="194888"/>
                        <a:pt x="303261" y="192471"/>
                        <a:pt x="309301" y="192471"/>
                      </a:cubicBezTo>
                      <a:cubicBezTo>
                        <a:pt x="316550" y="191263"/>
                        <a:pt x="323799" y="192471"/>
                        <a:pt x="331048" y="191263"/>
                      </a:cubicBezTo>
                      <a:cubicBezTo>
                        <a:pt x="345545" y="188847"/>
                        <a:pt x="361251" y="181598"/>
                        <a:pt x="375748" y="180390"/>
                      </a:cubicBezTo>
                      <a:cubicBezTo>
                        <a:pt x="382997" y="179182"/>
                        <a:pt x="390246" y="179182"/>
                        <a:pt x="397495" y="179182"/>
                      </a:cubicBezTo>
                      <a:cubicBezTo>
                        <a:pt x="396286" y="179182"/>
                        <a:pt x="396286" y="179182"/>
                        <a:pt x="395078" y="179182"/>
                      </a:cubicBezTo>
                      <a:cubicBezTo>
                        <a:pt x="381789" y="179182"/>
                        <a:pt x="367292" y="181598"/>
                        <a:pt x="354002" y="186431"/>
                      </a:cubicBezTo>
                      <a:cubicBezTo>
                        <a:pt x="354002" y="186431"/>
                        <a:pt x="354002" y="187639"/>
                        <a:pt x="354002" y="187639"/>
                      </a:cubicBezTo>
                      <a:cubicBezTo>
                        <a:pt x="369707" y="185223"/>
                        <a:pt x="384205" y="182807"/>
                        <a:pt x="399910" y="182807"/>
                      </a:cubicBezTo>
                      <a:cubicBezTo>
                        <a:pt x="405951" y="182807"/>
                        <a:pt x="413200" y="184015"/>
                        <a:pt x="419241" y="184015"/>
                      </a:cubicBezTo>
                      <a:cubicBezTo>
                        <a:pt x="416824" y="184015"/>
                        <a:pt x="414408" y="184015"/>
                        <a:pt x="411992" y="184015"/>
                      </a:cubicBezTo>
                      <a:cubicBezTo>
                        <a:pt x="395078" y="184015"/>
                        <a:pt x="376957" y="184015"/>
                        <a:pt x="360043" y="188847"/>
                      </a:cubicBezTo>
                      <a:cubicBezTo>
                        <a:pt x="358835" y="188847"/>
                        <a:pt x="358835" y="191263"/>
                        <a:pt x="360043" y="191263"/>
                      </a:cubicBezTo>
                      <a:cubicBezTo>
                        <a:pt x="366083" y="191263"/>
                        <a:pt x="372124" y="191263"/>
                        <a:pt x="378164" y="190055"/>
                      </a:cubicBezTo>
                      <a:cubicBezTo>
                        <a:pt x="372124" y="191263"/>
                        <a:pt x="364875" y="192471"/>
                        <a:pt x="358835" y="193680"/>
                      </a:cubicBezTo>
                      <a:cubicBezTo>
                        <a:pt x="357626" y="193680"/>
                        <a:pt x="357626" y="194888"/>
                        <a:pt x="358835" y="194888"/>
                      </a:cubicBezTo>
                      <a:cubicBezTo>
                        <a:pt x="368500" y="194888"/>
                        <a:pt x="376957" y="194888"/>
                        <a:pt x="386621" y="193680"/>
                      </a:cubicBezTo>
                      <a:cubicBezTo>
                        <a:pt x="381789" y="194888"/>
                        <a:pt x="376957" y="194888"/>
                        <a:pt x="372124" y="196096"/>
                      </a:cubicBezTo>
                      <a:cubicBezTo>
                        <a:pt x="358835" y="197304"/>
                        <a:pt x="345545" y="198512"/>
                        <a:pt x="332256" y="200928"/>
                      </a:cubicBezTo>
                      <a:cubicBezTo>
                        <a:pt x="331048" y="200928"/>
                        <a:pt x="331048" y="202137"/>
                        <a:pt x="332256" y="202137"/>
                      </a:cubicBezTo>
                      <a:cubicBezTo>
                        <a:pt x="337089" y="202137"/>
                        <a:pt x="343129" y="202137"/>
                        <a:pt x="347961" y="200928"/>
                      </a:cubicBezTo>
                      <a:cubicBezTo>
                        <a:pt x="345545" y="200928"/>
                        <a:pt x="343129" y="202137"/>
                        <a:pt x="340713" y="202137"/>
                      </a:cubicBezTo>
                      <a:cubicBezTo>
                        <a:pt x="339504" y="202137"/>
                        <a:pt x="338297" y="204553"/>
                        <a:pt x="340713" y="204553"/>
                      </a:cubicBezTo>
                      <a:cubicBezTo>
                        <a:pt x="350378" y="204553"/>
                        <a:pt x="360043" y="203344"/>
                        <a:pt x="369707" y="202137"/>
                      </a:cubicBezTo>
                      <a:cubicBezTo>
                        <a:pt x="378164" y="200928"/>
                        <a:pt x="385414" y="200928"/>
                        <a:pt x="393870" y="198512"/>
                      </a:cubicBezTo>
                      <a:cubicBezTo>
                        <a:pt x="393870" y="198512"/>
                        <a:pt x="392662" y="198512"/>
                        <a:pt x="392662" y="199720"/>
                      </a:cubicBezTo>
                      <a:cubicBezTo>
                        <a:pt x="392662" y="199720"/>
                        <a:pt x="391454" y="199720"/>
                        <a:pt x="391454" y="199720"/>
                      </a:cubicBezTo>
                      <a:cubicBezTo>
                        <a:pt x="370916" y="204553"/>
                        <a:pt x="351586" y="208177"/>
                        <a:pt x="332256" y="209385"/>
                      </a:cubicBezTo>
                      <a:cubicBezTo>
                        <a:pt x="332256" y="209385"/>
                        <a:pt x="331048" y="210593"/>
                        <a:pt x="332256" y="210593"/>
                      </a:cubicBezTo>
                      <a:cubicBezTo>
                        <a:pt x="349170" y="210593"/>
                        <a:pt x="366083" y="211801"/>
                        <a:pt x="384205" y="205761"/>
                      </a:cubicBezTo>
                      <a:cubicBezTo>
                        <a:pt x="382997" y="206969"/>
                        <a:pt x="381789" y="208177"/>
                        <a:pt x="379373" y="209385"/>
                      </a:cubicBezTo>
                      <a:cubicBezTo>
                        <a:pt x="379373" y="209385"/>
                        <a:pt x="379373" y="209385"/>
                        <a:pt x="379373" y="209385"/>
                      </a:cubicBezTo>
                      <a:cubicBezTo>
                        <a:pt x="351586" y="217842"/>
                        <a:pt x="327423" y="209385"/>
                        <a:pt x="299636" y="215426"/>
                      </a:cubicBezTo>
                      <a:cubicBezTo>
                        <a:pt x="293596" y="216634"/>
                        <a:pt x="285139" y="216634"/>
                        <a:pt x="280307" y="214218"/>
                      </a:cubicBezTo>
                      <a:cubicBezTo>
                        <a:pt x="288764" y="215426"/>
                        <a:pt x="298429" y="211801"/>
                        <a:pt x="306886" y="210593"/>
                      </a:cubicBezTo>
                      <a:cubicBezTo>
                        <a:pt x="308093" y="210593"/>
                        <a:pt x="308093" y="209385"/>
                        <a:pt x="306886" y="209385"/>
                      </a:cubicBezTo>
                      <a:cubicBezTo>
                        <a:pt x="303261" y="208177"/>
                        <a:pt x="300845" y="208177"/>
                        <a:pt x="296012" y="209385"/>
                      </a:cubicBezTo>
                      <a:cubicBezTo>
                        <a:pt x="291179" y="210593"/>
                        <a:pt x="285139" y="210593"/>
                        <a:pt x="280307" y="211801"/>
                      </a:cubicBezTo>
                      <a:cubicBezTo>
                        <a:pt x="286347" y="210593"/>
                        <a:pt x="291179" y="209385"/>
                        <a:pt x="297220" y="208177"/>
                      </a:cubicBezTo>
                      <a:cubicBezTo>
                        <a:pt x="303261" y="206969"/>
                        <a:pt x="310510" y="206969"/>
                        <a:pt x="316550" y="203344"/>
                      </a:cubicBezTo>
                      <a:cubicBezTo>
                        <a:pt x="317758" y="202137"/>
                        <a:pt x="317758" y="200928"/>
                        <a:pt x="316550" y="200928"/>
                      </a:cubicBezTo>
                      <a:cubicBezTo>
                        <a:pt x="309301" y="200928"/>
                        <a:pt x="302053" y="202137"/>
                        <a:pt x="294804" y="203344"/>
                      </a:cubicBezTo>
                      <a:cubicBezTo>
                        <a:pt x="292388" y="203344"/>
                        <a:pt x="289972" y="204553"/>
                        <a:pt x="287555" y="204553"/>
                      </a:cubicBezTo>
                      <a:cubicBezTo>
                        <a:pt x="309301" y="196096"/>
                        <a:pt x="333464" y="196096"/>
                        <a:pt x="356418" y="191263"/>
                      </a:cubicBezTo>
                      <a:cubicBezTo>
                        <a:pt x="357626" y="191263"/>
                        <a:pt x="357626" y="188847"/>
                        <a:pt x="356418" y="188847"/>
                      </a:cubicBezTo>
                      <a:cubicBezTo>
                        <a:pt x="343129" y="190055"/>
                        <a:pt x="328632" y="192471"/>
                        <a:pt x="312926" y="193680"/>
                      </a:cubicBezTo>
                      <a:lnTo>
                        <a:pt x="312926" y="193680"/>
                      </a:lnTo>
                      <a:close/>
                      <a:moveTo>
                        <a:pt x="386621" y="165893"/>
                      </a:moveTo>
                      <a:cubicBezTo>
                        <a:pt x="401119" y="167101"/>
                        <a:pt x="414408" y="168309"/>
                        <a:pt x="427698" y="171934"/>
                      </a:cubicBezTo>
                      <a:cubicBezTo>
                        <a:pt x="427698" y="171934"/>
                        <a:pt x="428906" y="171934"/>
                        <a:pt x="428906" y="171934"/>
                      </a:cubicBezTo>
                      <a:cubicBezTo>
                        <a:pt x="425282" y="171934"/>
                        <a:pt x="421657" y="170725"/>
                        <a:pt x="418032" y="170725"/>
                      </a:cubicBezTo>
                      <a:cubicBezTo>
                        <a:pt x="407160" y="169517"/>
                        <a:pt x="395078" y="168309"/>
                        <a:pt x="381789" y="169517"/>
                      </a:cubicBezTo>
                      <a:cubicBezTo>
                        <a:pt x="380581" y="169517"/>
                        <a:pt x="380581" y="170725"/>
                        <a:pt x="381789" y="171934"/>
                      </a:cubicBezTo>
                      <a:cubicBezTo>
                        <a:pt x="393870" y="173141"/>
                        <a:pt x="407160" y="173141"/>
                        <a:pt x="419241" y="174350"/>
                      </a:cubicBezTo>
                      <a:cubicBezTo>
                        <a:pt x="426489" y="175558"/>
                        <a:pt x="433739" y="176766"/>
                        <a:pt x="440987" y="179182"/>
                      </a:cubicBezTo>
                      <a:cubicBezTo>
                        <a:pt x="416824" y="177974"/>
                        <a:pt x="393870" y="171934"/>
                        <a:pt x="367292" y="176766"/>
                      </a:cubicBezTo>
                      <a:cubicBezTo>
                        <a:pt x="360043" y="177974"/>
                        <a:pt x="351586" y="181598"/>
                        <a:pt x="344337" y="184015"/>
                      </a:cubicBezTo>
                      <a:cubicBezTo>
                        <a:pt x="332256" y="187639"/>
                        <a:pt x="321383" y="188847"/>
                        <a:pt x="310510" y="188847"/>
                      </a:cubicBezTo>
                      <a:cubicBezTo>
                        <a:pt x="303261" y="188847"/>
                        <a:pt x="294804" y="192471"/>
                        <a:pt x="287555" y="197304"/>
                      </a:cubicBezTo>
                      <a:cubicBezTo>
                        <a:pt x="288764" y="196096"/>
                        <a:pt x="289972" y="194888"/>
                        <a:pt x="289972" y="193680"/>
                      </a:cubicBezTo>
                      <a:cubicBezTo>
                        <a:pt x="292388" y="192471"/>
                        <a:pt x="293596" y="191263"/>
                        <a:pt x="294804" y="190055"/>
                      </a:cubicBezTo>
                      <a:cubicBezTo>
                        <a:pt x="297220" y="188847"/>
                        <a:pt x="299636" y="187639"/>
                        <a:pt x="300845" y="187639"/>
                      </a:cubicBezTo>
                      <a:cubicBezTo>
                        <a:pt x="302053" y="187639"/>
                        <a:pt x="303261" y="187639"/>
                        <a:pt x="304469" y="186431"/>
                      </a:cubicBezTo>
                      <a:cubicBezTo>
                        <a:pt x="305677" y="186431"/>
                        <a:pt x="305677" y="185223"/>
                        <a:pt x="304469" y="184015"/>
                      </a:cubicBezTo>
                      <a:cubicBezTo>
                        <a:pt x="302053" y="182807"/>
                        <a:pt x="298429" y="184015"/>
                        <a:pt x="294804" y="186431"/>
                      </a:cubicBezTo>
                      <a:cubicBezTo>
                        <a:pt x="296012" y="185223"/>
                        <a:pt x="297220" y="184015"/>
                        <a:pt x="298429" y="182807"/>
                      </a:cubicBezTo>
                      <a:cubicBezTo>
                        <a:pt x="309301" y="173141"/>
                        <a:pt x="326215" y="171934"/>
                        <a:pt x="339504" y="170725"/>
                      </a:cubicBezTo>
                      <a:cubicBezTo>
                        <a:pt x="339504" y="170725"/>
                        <a:pt x="339504" y="170725"/>
                        <a:pt x="339504" y="170725"/>
                      </a:cubicBezTo>
                      <a:cubicBezTo>
                        <a:pt x="340713" y="171934"/>
                        <a:pt x="341921" y="173141"/>
                        <a:pt x="344337" y="171934"/>
                      </a:cubicBezTo>
                      <a:cubicBezTo>
                        <a:pt x="344337" y="171934"/>
                        <a:pt x="344337" y="170725"/>
                        <a:pt x="344337" y="170725"/>
                      </a:cubicBezTo>
                      <a:cubicBezTo>
                        <a:pt x="344337" y="170725"/>
                        <a:pt x="344337" y="169517"/>
                        <a:pt x="344337" y="169517"/>
                      </a:cubicBezTo>
                      <a:cubicBezTo>
                        <a:pt x="358835" y="167101"/>
                        <a:pt x="373332" y="165893"/>
                        <a:pt x="386621" y="165893"/>
                      </a:cubicBezTo>
                      <a:lnTo>
                        <a:pt x="386621" y="165893"/>
                      </a:lnTo>
                      <a:close/>
                      <a:moveTo>
                        <a:pt x="479647" y="116360"/>
                      </a:moveTo>
                      <a:cubicBezTo>
                        <a:pt x="482063" y="121192"/>
                        <a:pt x="488104" y="126025"/>
                        <a:pt x="489312" y="132065"/>
                      </a:cubicBezTo>
                      <a:cubicBezTo>
                        <a:pt x="488104" y="129649"/>
                        <a:pt x="488104" y="128441"/>
                        <a:pt x="486895" y="127233"/>
                      </a:cubicBezTo>
                      <a:cubicBezTo>
                        <a:pt x="485688" y="126025"/>
                        <a:pt x="482063" y="128441"/>
                        <a:pt x="484479" y="129649"/>
                      </a:cubicBezTo>
                      <a:cubicBezTo>
                        <a:pt x="488104" y="134482"/>
                        <a:pt x="486895" y="140522"/>
                        <a:pt x="489312" y="145355"/>
                      </a:cubicBezTo>
                      <a:cubicBezTo>
                        <a:pt x="489312" y="145355"/>
                        <a:pt x="488104" y="145355"/>
                        <a:pt x="488104" y="145355"/>
                      </a:cubicBezTo>
                      <a:cubicBezTo>
                        <a:pt x="488104" y="145355"/>
                        <a:pt x="488104" y="145355"/>
                        <a:pt x="488104" y="145355"/>
                      </a:cubicBezTo>
                      <a:cubicBezTo>
                        <a:pt x="488104" y="141730"/>
                        <a:pt x="488104" y="139314"/>
                        <a:pt x="485688" y="136898"/>
                      </a:cubicBezTo>
                      <a:cubicBezTo>
                        <a:pt x="485688" y="136898"/>
                        <a:pt x="485688" y="136898"/>
                        <a:pt x="485688" y="136898"/>
                      </a:cubicBezTo>
                      <a:lnTo>
                        <a:pt x="485688" y="136898"/>
                      </a:lnTo>
                      <a:cubicBezTo>
                        <a:pt x="485688" y="133273"/>
                        <a:pt x="483271" y="129649"/>
                        <a:pt x="482063" y="127233"/>
                      </a:cubicBezTo>
                      <a:cubicBezTo>
                        <a:pt x="480855" y="123609"/>
                        <a:pt x="479647" y="119984"/>
                        <a:pt x="476023" y="116360"/>
                      </a:cubicBezTo>
                      <a:cubicBezTo>
                        <a:pt x="474814" y="115152"/>
                        <a:pt x="473606" y="116360"/>
                        <a:pt x="473606" y="117568"/>
                      </a:cubicBezTo>
                      <a:cubicBezTo>
                        <a:pt x="473606" y="121192"/>
                        <a:pt x="476023" y="124816"/>
                        <a:pt x="477231" y="127233"/>
                      </a:cubicBezTo>
                      <a:cubicBezTo>
                        <a:pt x="478438" y="129649"/>
                        <a:pt x="479647" y="133273"/>
                        <a:pt x="482063" y="135690"/>
                      </a:cubicBezTo>
                      <a:cubicBezTo>
                        <a:pt x="482063" y="135690"/>
                        <a:pt x="482063" y="135690"/>
                        <a:pt x="480855" y="135690"/>
                      </a:cubicBezTo>
                      <a:cubicBezTo>
                        <a:pt x="479647" y="135690"/>
                        <a:pt x="479647" y="136898"/>
                        <a:pt x="478438" y="136898"/>
                      </a:cubicBezTo>
                      <a:cubicBezTo>
                        <a:pt x="477231" y="124816"/>
                        <a:pt x="468774" y="110319"/>
                        <a:pt x="459109" y="103070"/>
                      </a:cubicBezTo>
                      <a:cubicBezTo>
                        <a:pt x="457901" y="103070"/>
                        <a:pt x="456692" y="104279"/>
                        <a:pt x="456692" y="104279"/>
                      </a:cubicBezTo>
                      <a:cubicBezTo>
                        <a:pt x="460317" y="110319"/>
                        <a:pt x="463942" y="115152"/>
                        <a:pt x="467566" y="121192"/>
                      </a:cubicBezTo>
                      <a:cubicBezTo>
                        <a:pt x="469982" y="124816"/>
                        <a:pt x="471190" y="128441"/>
                        <a:pt x="472398" y="132065"/>
                      </a:cubicBezTo>
                      <a:cubicBezTo>
                        <a:pt x="472398" y="132065"/>
                        <a:pt x="472398" y="132065"/>
                        <a:pt x="472398" y="132065"/>
                      </a:cubicBezTo>
                      <a:cubicBezTo>
                        <a:pt x="471190" y="128441"/>
                        <a:pt x="468774" y="123609"/>
                        <a:pt x="466357" y="119984"/>
                      </a:cubicBezTo>
                      <a:cubicBezTo>
                        <a:pt x="463942" y="116360"/>
                        <a:pt x="462733" y="111527"/>
                        <a:pt x="459109" y="109111"/>
                      </a:cubicBezTo>
                      <a:cubicBezTo>
                        <a:pt x="459109" y="109111"/>
                        <a:pt x="456692" y="109111"/>
                        <a:pt x="456692" y="110319"/>
                      </a:cubicBezTo>
                      <a:cubicBezTo>
                        <a:pt x="456692" y="113943"/>
                        <a:pt x="457901" y="117568"/>
                        <a:pt x="460317" y="119984"/>
                      </a:cubicBezTo>
                      <a:cubicBezTo>
                        <a:pt x="460317" y="119984"/>
                        <a:pt x="460317" y="119984"/>
                        <a:pt x="460317" y="119984"/>
                      </a:cubicBezTo>
                      <a:cubicBezTo>
                        <a:pt x="457901" y="116360"/>
                        <a:pt x="455485" y="111527"/>
                        <a:pt x="451860" y="110319"/>
                      </a:cubicBezTo>
                      <a:cubicBezTo>
                        <a:pt x="450652" y="110319"/>
                        <a:pt x="449444" y="110319"/>
                        <a:pt x="449444" y="111527"/>
                      </a:cubicBezTo>
                      <a:cubicBezTo>
                        <a:pt x="450652" y="116360"/>
                        <a:pt x="454276" y="119984"/>
                        <a:pt x="456692" y="123609"/>
                      </a:cubicBezTo>
                      <a:cubicBezTo>
                        <a:pt x="457901" y="124816"/>
                        <a:pt x="457901" y="126025"/>
                        <a:pt x="459109" y="127233"/>
                      </a:cubicBezTo>
                      <a:cubicBezTo>
                        <a:pt x="456692" y="124816"/>
                        <a:pt x="454276" y="122400"/>
                        <a:pt x="451860" y="118776"/>
                      </a:cubicBezTo>
                      <a:cubicBezTo>
                        <a:pt x="448235" y="115152"/>
                        <a:pt x="444611" y="109111"/>
                        <a:pt x="439779" y="106695"/>
                      </a:cubicBezTo>
                      <a:cubicBezTo>
                        <a:pt x="438571" y="106695"/>
                        <a:pt x="437363" y="106695"/>
                        <a:pt x="438571" y="107903"/>
                      </a:cubicBezTo>
                      <a:cubicBezTo>
                        <a:pt x="439779" y="109111"/>
                        <a:pt x="439779" y="110319"/>
                        <a:pt x="440987" y="111527"/>
                      </a:cubicBezTo>
                      <a:cubicBezTo>
                        <a:pt x="440987" y="111527"/>
                        <a:pt x="440987" y="111527"/>
                        <a:pt x="440987" y="111527"/>
                      </a:cubicBezTo>
                      <a:cubicBezTo>
                        <a:pt x="440987" y="113943"/>
                        <a:pt x="443403" y="115152"/>
                        <a:pt x="444611" y="117568"/>
                      </a:cubicBezTo>
                      <a:cubicBezTo>
                        <a:pt x="445820" y="118776"/>
                        <a:pt x="445820" y="119984"/>
                        <a:pt x="447028" y="121192"/>
                      </a:cubicBezTo>
                      <a:cubicBezTo>
                        <a:pt x="448235" y="123609"/>
                        <a:pt x="450652" y="126025"/>
                        <a:pt x="451860" y="128441"/>
                      </a:cubicBezTo>
                      <a:cubicBezTo>
                        <a:pt x="453068" y="129649"/>
                        <a:pt x="454276" y="130857"/>
                        <a:pt x="454276" y="132065"/>
                      </a:cubicBezTo>
                      <a:cubicBezTo>
                        <a:pt x="451860" y="129649"/>
                        <a:pt x="449444" y="127233"/>
                        <a:pt x="447028" y="124816"/>
                      </a:cubicBezTo>
                      <a:cubicBezTo>
                        <a:pt x="443403" y="121192"/>
                        <a:pt x="440987" y="116360"/>
                        <a:pt x="437363" y="112735"/>
                      </a:cubicBezTo>
                      <a:cubicBezTo>
                        <a:pt x="436154" y="111527"/>
                        <a:pt x="434946" y="113943"/>
                        <a:pt x="434946" y="115152"/>
                      </a:cubicBezTo>
                      <a:cubicBezTo>
                        <a:pt x="437363" y="119984"/>
                        <a:pt x="440987" y="123609"/>
                        <a:pt x="443403" y="128441"/>
                      </a:cubicBezTo>
                      <a:cubicBezTo>
                        <a:pt x="447028" y="132065"/>
                        <a:pt x="449444" y="136898"/>
                        <a:pt x="453068" y="140522"/>
                      </a:cubicBezTo>
                      <a:cubicBezTo>
                        <a:pt x="453068" y="140522"/>
                        <a:pt x="453068" y="140522"/>
                        <a:pt x="453068" y="140522"/>
                      </a:cubicBezTo>
                      <a:cubicBezTo>
                        <a:pt x="453068" y="141730"/>
                        <a:pt x="453068" y="141730"/>
                        <a:pt x="453068" y="142938"/>
                      </a:cubicBezTo>
                      <a:cubicBezTo>
                        <a:pt x="449444" y="136898"/>
                        <a:pt x="444611" y="132065"/>
                        <a:pt x="439779" y="127233"/>
                      </a:cubicBezTo>
                      <a:cubicBezTo>
                        <a:pt x="434946" y="121192"/>
                        <a:pt x="430114" y="113943"/>
                        <a:pt x="422865" y="109111"/>
                      </a:cubicBezTo>
                      <a:cubicBezTo>
                        <a:pt x="421657" y="107903"/>
                        <a:pt x="419241" y="110319"/>
                        <a:pt x="420449" y="111527"/>
                      </a:cubicBezTo>
                      <a:cubicBezTo>
                        <a:pt x="424073" y="118776"/>
                        <a:pt x="430114" y="124816"/>
                        <a:pt x="436154" y="130857"/>
                      </a:cubicBezTo>
                      <a:cubicBezTo>
                        <a:pt x="440987" y="135690"/>
                        <a:pt x="444611" y="142938"/>
                        <a:pt x="450652" y="147771"/>
                      </a:cubicBezTo>
                      <a:cubicBezTo>
                        <a:pt x="447028" y="145355"/>
                        <a:pt x="444611" y="142938"/>
                        <a:pt x="440987" y="139314"/>
                      </a:cubicBezTo>
                      <a:cubicBezTo>
                        <a:pt x="436154" y="134482"/>
                        <a:pt x="431322" y="128441"/>
                        <a:pt x="426489" y="123609"/>
                      </a:cubicBezTo>
                      <a:cubicBezTo>
                        <a:pt x="425282" y="122400"/>
                        <a:pt x="424073" y="124816"/>
                        <a:pt x="424073" y="124816"/>
                      </a:cubicBezTo>
                      <a:cubicBezTo>
                        <a:pt x="427698" y="130857"/>
                        <a:pt x="433739" y="135690"/>
                        <a:pt x="438571" y="140522"/>
                      </a:cubicBezTo>
                      <a:cubicBezTo>
                        <a:pt x="442195" y="144146"/>
                        <a:pt x="445820" y="146563"/>
                        <a:pt x="449444" y="150187"/>
                      </a:cubicBezTo>
                      <a:cubicBezTo>
                        <a:pt x="444611" y="147771"/>
                        <a:pt x="440987" y="145355"/>
                        <a:pt x="436154" y="144146"/>
                      </a:cubicBezTo>
                      <a:cubicBezTo>
                        <a:pt x="436154" y="144146"/>
                        <a:pt x="436154" y="144146"/>
                        <a:pt x="436154" y="144146"/>
                      </a:cubicBezTo>
                      <a:cubicBezTo>
                        <a:pt x="434946" y="142938"/>
                        <a:pt x="431322" y="146563"/>
                        <a:pt x="433739" y="147771"/>
                      </a:cubicBezTo>
                      <a:cubicBezTo>
                        <a:pt x="438571" y="151395"/>
                        <a:pt x="443403" y="155019"/>
                        <a:pt x="448235" y="158644"/>
                      </a:cubicBezTo>
                      <a:cubicBezTo>
                        <a:pt x="438571" y="153812"/>
                        <a:pt x="428906" y="150187"/>
                        <a:pt x="419241" y="145355"/>
                      </a:cubicBezTo>
                      <a:cubicBezTo>
                        <a:pt x="418032" y="145355"/>
                        <a:pt x="416824" y="146563"/>
                        <a:pt x="418032" y="147771"/>
                      </a:cubicBezTo>
                      <a:cubicBezTo>
                        <a:pt x="424073" y="153812"/>
                        <a:pt x="433739" y="156228"/>
                        <a:pt x="442195" y="159852"/>
                      </a:cubicBezTo>
                      <a:cubicBezTo>
                        <a:pt x="443403" y="161060"/>
                        <a:pt x="445820" y="162268"/>
                        <a:pt x="447028" y="163477"/>
                      </a:cubicBezTo>
                      <a:cubicBezTo>
                        <a:pt x="442195" y="162268"/>
                        <a:pt x="438571" y="161060"/>
                        <a:pt x="433739" y="161060"/>
                      </a:cubicBezTo>
                      <a:cubicBezTo>
                        <a:pt x="432530" y="161060"/>
                        <a:pt x="431322" y="162268"/>
                        <a:pt x="432530" y="163477"/>
                      </a:cubicBezTo>
                      <a:cubicBezTo>
                        <a:pt x="439779" y="167101"/>
                        <a:pt x="448235" y="169517"/>
                        <a:pt x="456692" y="170725"/>
                      </a:cubicBezTo>
                      <a:cubicBezTo>
                        <a:pt x="456692" y="170725"/>
                        <a:pt x="456692" y="170725"/>
                        <a:pt x="456692" y="170725"/>
                      </a:cubicBezTo>
                      <a:cubicBezTo>
                        <a:pt x="456692" y="170725"/>
                        <a:pt x="456692" y="171934"/>
                        <a:pt x="456692" y="171934"/>
                      </a:cubicBezTo>
                      <a:cubicBezTo>
                        <a:pt x="455485" y="171934"/>
                        <a:pt x="454276" y="171934"/>
                        <a:pt x="453068" y="171934"/>
                      </a:cubicBezTo>
                      <a:cubicBezTo>
                        <a:pt x="451860" y="171934"/>
                        <a:pt x="451860" y="171934"/>
                        <a:pt x="450652" y="171934"/>
                      </a:cubicBezTo>
                      <a:cubicBezTo>
                        <a:pt x="449444" y="171934"/>
                        <a:pt x="447028" y="171934"/>
                        <a:pt x="447028" y="170725"/>
                      </a:cubicBezTo>
                      <a:cubicBezTo>
                        <a:pt x="447028" y="170725"/>
                        <a:pt x="445820" y="170725"/>
                        <a:pt x="445820" y="170725"/>
                      </a:cubicBezTo>
                      <a:cubicBezTo>
                        <a:pt x="445820" y="170725"/>
                        <a:pt x="445820" y="170725"/>
                        <a:pt x="445820" y="170725"/>
                      </a:cubicBezTo>
                      <a:cubicBezTo>
                        <a:pt x="444611" y="169517"/>
                        <a:pt x="442195" y="168309"/>
                        <a:pt x="439779" y="169517"/>
                      </a:cubicBezTo>
                      <a:cubicBezTo>
                        <a:pt x="439779" y="169517"/>
                        <a:pt x="438571" y="170725"/>
                        <a:pt x="438571" y="170725"/>
                      </a:cubicBezTo>
                      <a:cubicBezTo>
                        <a:pt x="439779" y="171934"/>
                        <a:pt x="442195" y="171934"/>
                        <a:pt x="443403" y="173141"/>
                      </a:cubicBezTo>
                      <a:cubicBezTo>
                        <a:pt x="443403" y="173141"/>
                        <a:pt x="444611" y="173141"/>
                        <a:pt x="444611" y="173141"/>
                      </a:cubicBezTo>
                      <a:cubicBezTo>
                        <a:pt x="444611" y="173141"/>
                        <a:pt x="444611" y="173141"/>
                        <a:pt x="444611" y="173141"/>
                      </a:cubicBezTo>
                      <a:cubicBezTo>
                        <a:pt x="436154" y="170725"/>
                        <a:pt x="428906" y="167101"/>
                        <a:pt x="420449" y="164685"/>
                      </a:cubicBezTo>
                      <a:cubicBezTo>
                        <a:pt x="419241" y="164685"/>
                        <a:pt x="419241" y="164685"/>
                        <a:pt x="418032" y="164685"/>
                      </a:cubicBezTo>
                      <a:cubicBezTo>
                        <a:pt x="403535" y="158644"/>
                        <a:pt x="385414" y="155019"/>
                        <a:pt x="375748" y="141730"/>
                      </a:cubicBezTo>
                      <a:cubicBezTo>
                        <a:pt x="367292" y="130857"/>
                        <a:pt x="368500" y="116360"/>
                        <a:pt x="375748" y="101862"/>
                      </a:cubicBezTo>
                      <a:cubicBezTo>
                        <a:pt x="380581" y="92197"/>
                        <a:pt x="376957" y="81324"/>
                        <a:pt x="380581" y="72867"/>
                      </a:cubicBezTo>
                      <a:cubicBezTo>
                        <a:pt x="380581" y="74076"/>
                        <a:pt x="380581" y="74076"/>
                        <a:pt x="380581" y="75284"/>
                      </a:cubicBezTo>
                      <a:cubicBezTo>
                        <a:pt x="380581" y="78908"/>
                        <a:pt x="380581" y="81324"/>
                        <a:pt x="380581" y="84949"/>
                      </a:cubicBezTo>
                      <a:cubicBezTo>
                        <a:pt x="380581" y="84949"/>
                        <a:pt x="381789" y="84949"/>
                        <a:pt x="381789" y="84949"/>
                      </a:cubicBezTo>
                      <a:cubicBezTo>
                        <a:pt x="381789" y="84949"/>
                        <a:pt x="381789" y="84949"/>
                        <a:pt x="381789" y="84949"/>
                      </a:cubicBezTo>
                      <a:cubicBezTo>
                        <a:pt x="381789" y="84949"/>
                        <a:pt x="382997" y="84949"/>
                        <a:pt x="382997" y="84949"/>
                      </a:cubicBezTo>
                      <a:cubicBezTo>
                        <a:pt x="382997" y="84949"/>
                        <a:pt x="382997" y="84949"/>
                        <a:pt x="382997" y="84949"/>
                      </a:cubicBezTo>
                      <a:cubicBezTo>
                        <a:pt x="382997" y="87365"/>
                        <a:pt x="382997" y="89781"/>
                        <a:pt x="384205" y="92197"/>
                      </a:cubicBezTo>
                      <a:cubicBezTo>
                        <a:pt x="384205" y="90989"/>
                        <a:pt x="382997" y="90989"/>
                        <a:pt x="381789" y="92197"/>
                      </a:cubicBezTo>
                      <a:cubicBezTo>
                        <a:pt x="380581" y="92197"/>
                        <a:pt x="380581" y="93406"/>
                        <a:pt x="380581" y="93406"/>
                      </a:cubicBezTo>
                      <a:cubicBezTo>
                        <a:pt x="380581" y="94613"/>
                        <a:pt x="380581" y="95822"/>
                        <a:pt x="381789" y="97030"/>
                      </a:cubicBezTo>
                      <a:cubicBezTo>
                        <a:pt x="381789" y="98238"/>
                        <a:pt x="384205" y="97030"/>
                        <a:pt x="384205" y="95822"/>
                      </a:cubicBezTo>
                      <a:cubicBezTo>
                        <a:pt x="384205" y="94613"/>
                        <a:pt x="384205" y="93406"/>
                        <a:pt x="384205" y="92197"/>
                      </a:cubicBezTo>
                      <a:cubicBezTo>
                        <a:pt x="384205" y="97030"/>
                        <a:pt x="385414" y="100654"/>
                        <a:pt x="385414" y="105487"/>
                      </a:cubicBezTo>
                      <a:cubicBezTo>
                        <a:pt x="385414" y="110319"/>
                        <a:pt x="386621" y="113943"/>
                        <a:pt x="390246" y="117568"/>
                      </a:cubicBezTo>
                      <a:cubicBezTo>
                        <a:pt x="391454" y="118776"/>
                        <a:pt x="392662" y="117568"/>
                        <a:pt x="392662" y="116360"/>
                      </a:cubicBezTo>
                      <a:cubicBezTo>
                        <a:pt x="390246" y="109111"/>
                        <a:pt x="389038" y="104279"/>
                        <a:pt x="387829" y="95822"/>
                      </a:cubicBezTo>
                      <a:cubicBezTo>
                        <a:pt x="390246" y="101862"/>
                        <a:pt x="393870" y="106695"/>
                        <a:pt x="397495" y="110319"/>
                      </a:cubicBezTo>
                      <a:cubicBezTo>
                        <a:pt x="397495" y="110319"/>
                        <a:pt x="399910" y="110319"/>
                        <a:pt x="398703" y="109111"/>
                      </a:cubicBezTo>
                      <a:cubicBezTo>
                        <a:pt x="395078" y="103070"/>
                        <a:pt x="392662" y="95822"/>
                        <a:pt x="390246" y="88573"/>
                      </a:cubicBezTo>
                      <a:cubicBezTo>
                        <a:pt x="389038" y="83740"/>
                        <a:pt x="387829" y="78908"/>
                        <a:pt x="386621" y="72867"/>
                      </a:cubicBezTo>
                      <a:cubicBezTo>
                        <a:pt x="386621" y="72867"/>
                        <a:pt x="386621" y="71659"/>
                        <a:pt x="386621" y="71659"/>
                      </a:cubicBezTo>
                      <a:cubicBezTo>
                        <a:pt x="403535" y="77700"/>
                        <a:pt x="425282" y="74076"/>
                        <a:pt x="443403" y="80116"/>
                      </a:cubicBezTo>
                      <a:cubicBezTo>
                        <a:pt x="454276" y="83740"/>
                        <a:pt x="467566" y="93406"/>
                        <a:pt x="473606" y="103070"/>
                      </a:cubicBezTo>
                      <a:cubicBezTo>
                        <a:pt x="474814" y="106695"/>
                        <a:pt x="477231" y="111527"/>
                        <a:pt x="479647" y="116360"/>
                      </a:cubicBezTo>
                      <a:lnTo>
                        <a:pt x="479647" y="116360"/>
                      </a:lnTo>
                      <a:close/>
                      <a:moveTo>
                        <a:pt x="544885" y="8837"/>
                      </a:moveTo>
                      <a:cubicBezTo>
                        <a:pt x="543677" y="10045"/>
                        <a:pt x="542470" y="12461"/>
                        <a:pt x="541261" y="13669"/>
                      </a:cubicBezTo>
                      <a:cubicBezTo>
                        <a:pt x="540053" y="16085"/>
                        <a:pt x="537637" y="17294"/>
                        <a:pt x="536429" y="18502"/>
                      </a:cubicBezTo>
                      <a:cubicBezTo>
                        <a:pt x="536429" y="18502"/>
                        <a:pt x="536429" y="19710"/>
                        <a:pt x="536429" y="19710"/>
                      </a:cubicBezTo>
                      <a:cubicBezTo>
                        <a:pt x="538845" y="18502"/>
                        <a:pt x="541261" y="16085"/>
                        <a:pt x="543677" y="13669"/>
                      </a:cubicBezTo>
                      <a:cubicBezTo>
                        <a:pt x="544885" y="12461"/>
                        <a:pt x="547302" y="10045"/>
                        <a:pt x="548510" y="8837"/>
                      </a:cubicBezTo>
                      <a:cubicBezTo>
                        <a:pt x="548510" y="8837"/>
                        <a:pt x="548510" y="8837"/>
                        <a:pt x="548510" y="10045"/>
                      </a:cubicBezTo>
                      <a:cubicBezTo>
                        <a:pt x="548510" y="10045"/>
                        <a:pt x="548510" y="10045"/>
                        <a:pt x="548510" y="10045"/>
                      </a:cubicBezTo>
                      <a:cubicBezTo>
                        <a:pt x="542470" y="28167"/>
                        <a:pt x="526763" y="30583"/>
                        <a:pt x="520723" y="45081"/>
                      </a:cubicBezTo>
                      <a:cubicBezTo>
                        <a:pt x="517099" y="53537"/>
                        <a:pt x="519515" y="60786"/>
                        <a:pt x="514682" y="69243"/>
                      </a:cubicBezTo>
                      <a:cubicBezTo>
                        <a:pt x="509850" y="74076"/>
                        <a:pt x="507434" y="81324"/>
                        <a:pt x="507434" y="87365"/>
                      </a:cubicBezTo>
                      <a:cubicBezTo>
                        <a:pt x="506226" y="94613"/>
                        <a:pt x="505017" y="103070"/>
                        <a:pt x="503809" y="109111"/>
                      </a:cubicBezTo>
                      <a:cubicBezTo>
                        <a:pt x="501393" y="122400"/>
                        <a:pt x="498977" y="135690"/>
                        <a:pt x="500185" y="147771"/>
                      </a:cubicBezTo>
                      <a:cubicBezTo>
                        <a:pt x="500185" y="147771"/>
                        <a:pt x="498977" y="147771"/>
                        <a:pt x="498977" y="147771"/>
                      </a:cubicBezTo>
                      <a:cubicBezTo>
                        <a:pt x="498977" y="145355"/>
                        <a:pt x="498977" y="144146"/>
                        <a:pt x="498977" y="141730"/>
                      </a:cubicBezTo>
                      <a:cubicBezTo>
                        <a:pt x="498977" y="139314"/>
                        <a:pt x="498977" y="136898"/>
                        <a:pt x="497769" y="135690"/>
                      </a:cubicBezTo>
                      <a:cubicBezTo>
                        <a:pt x="497769" y="135690"/>
                        <a:pt x="496560" y="135690"/>
                        <a:pt x="496560" y="135690"/>
                      </a:cubicBezTo>
                      <a:cubicBezTo>
                        <a:pt x="495352" y="138106"/>
                        <a:pt x="495352" y="140522"/>
                        <a:pt x="495352" y="141730"/>
                      </a:cubicBezTo>
                      <a:cubicBezTo>
                        <a:pt x="495352" y="142938"/>
                        <a:pt x="495352" y="144146"/>
                        <a:pt x="495352" y="145355"/>
                      </a:cubicBezTo>
                      <a:cubicBezTo>
                        <a:pt x="494145" y="145355"/>
                        <a:pt x="494145" y="145355"/>
                        <a:pt x="492936" y="144146"/>
                      </a:cubicBezTo>
                      <a:lnTo>
                        <a:pt x="492936" y="144146"/>
                      </a:lnTo>
                      <a:cubicBezTo>
                        <a:pt x="491728" y="138106"/>
                        <a:pt x="492936" y="130857"/>
                        <a:pt x="491728" y="124816"/>
                      </a:cubicBezTo>
                      <a:cubicBezTo>
                        <a:pt x="490520" y="118776"/>
                        <a:pt x="489312" y="113943"/>
                        <a:pt x="488104" y="107903"/>
                      </a:cubicBezTo>
                      <a:cubicBezTo>
                        <a:pt x="484479" y="89781"/>
                        <a:pt x="484479" y="74076"/>
                        <a:pt x="498977" y="55954"/>
                      </a:cubicBezTo>
                      <a:cubicBezTo>
                        <a:pt x="508642" y="43872"/>
                        <a:pt x="514682" y="30583"/>
                        <a:pt x="525556" y="18502"/>
                      </a:cubicBezTo>
                      <a:cubicBezTo>
                        <a:pt x="530388" y="13669"/>
                        <a:pt x="535220" y="10045"/>
                        <a:pt x="541261" y="7629"/>
                      </a:cubicBezTo>
                      <a:cubicBezTo>
                        <a:pt x="542470" y="10045"/>
                        <a:pt x="544885" y="8837"/>
                        <a:pt x="544885" y="8837"/>
                      </a:cubicBezTo>
                      <a:cubicBezTo>
                        <a:pt x="546094" y="8837"/>
                        <a:pt x="546094" y="8837"/>
                        <a:pt x="544885" y="8837"/>
                      </a:cubicBezTo>
                      <a:lnTo>
                        <a:pt x="544885" y="8837"/>
                      </a:lnTo>
                      <a:close/>
                      <a:moveTo>
                        <a:pt x="540053" y="106695"/>
                      </a:moveTo>
                      <a:cubicBezTo>
                        <a:pt x="536429" y="115152"/>
                        <a:pt x="534013" y="123609"/>
                        <a:pt x="529180" y="132065"/>
                      </a:cubicBezTo>
                      <a:cubicBezTo>
                        <a:pt x="534013" y="122400"/>
                        <a:pt x="536429" y="111527"/>
                        <a:pt x="540053" y="103070"/>
                      </a:cubicBezTo>
                      <a:cubicBezTo>
                        <a:pt x="540053" y="101862"/>
                        <a:pt x="538845" y="101862"/>
                        <a:pt x="537637" y="103070"/>
                      </a:cubicBezTo>
                      <a:cubicBezTo>
                        <a:pt x="532804" y="115152"/>
                        <a:pt x="526763" y="127233"/>
                        <a:pt x="520723" y="139314"/>
                      </a:cubicBezTo>
                      <a:cubicBezTo>
                        <a:pt x="521931" y="136898"/>
                        <a:pt x="523139" y="134482"/>
                        <a:pt x="523139" y="133273"/>
                      </a:cubicBezTo>
                      <a:cubicBezTo>
                        <a:pt x="526763" y="126025"/>
                        <a:pt x="530388" y="116360"/>
                        <a:pt x="530388" y="107903"/>
                      </a:cubicBezTo>
                      <a:cubicBezTo>
                        <a:pt x="530388" y="106695"/>
                        <a:pt x="529180" y="106695"/>
                        <a:pt x="529180" y="107903"/>
                      </a:cubicBezTo>
                      <a:cubicBezTo>
                        <a:pt x="524348" y="113943"/>
                        <a:pt x="523139" y="122400"/>
                        <a:pt x="520723" y="128441"/>
                      </a:cubicBezTo>
                      <a:cubicBezTo>
                        <a:pt x="518307" y="133273"/>
                        <a:pt x="517099" y="138106"/>
                        <a:pt x="514682" y="142938"/>
                      </a:cubicBezTo>
                      <a:cubicBezTo>
                        <a:pt x="515891" y="136898"/>
                        <a:pt x="517099" y="129649"/>
                        <a:pt x="519515" y="123609"/>
                      </a:cubicBezTo>
                      <a:cubicBezTo>
                        <a:pt x="521931" y="113943"/>
                        <a:pt x="526763" y="104279"/>
                        <a:pt x="529180" y="93406"/>
                      </a:cubicBezTo>
                      <a:cubicBezTo>
                        <a:pt x="529180" y="92197"/>
                        <a:pt x="527972" y="92197"/>
                        <a:pt x="526763" y="93406"/>
                      </a:cubicBezTo>
                      <a:cubicBezTo>
                        <a:pt x="520723" y="103070"/>
                        <a:pt x="518307" y="113943"/>
                        <a:pt x="514682" y="123609"/>
                      </a:cubicBezTo>
                      <a:cubicBezTo>
                        <a:pt x="514682" y="121192"/>
                        <a:pt x="515891" y="119984"/>
                        <a:pt x="515891" y="117568"/>
                      </a:cubicBezTo>
                      <a:cubicBezTo>
                        <a:pt x="517099" y="110319"/>
                        <a:pt x="519515" y="103070"/>
                        <a:pt x="520723" y="97030"/>
                      </a:cubicBezTo>
                      <a:cubicBezTo>
                        <a:pt x="523139" y="89781"/>
                        <a:pt x="525556" y="82532"/>
                        <a:pt x="526763" y="75284"/>
                      </a:cubicBezTo>
                      <a:cubicBezTo>
                        <a:pt x="526763" y="74076"/>
                        <a:pt x="525556" y="74076"/>
                        <a:pt x="525556" y="75284"/>
                      </a:cubicBezTo>
                      <a:cubicBezTo>
                        <a:pt x="518307" y="86157"/>
                        <a:pt x="517099" y="100654"/>
                        <a:pt x="513474" y="112735"/>
                      </a:cubicBezTo>
                      <a:cubicBezTo>
                        <a:pt x="513474" y="115152"/>
                        <a:pt x="512266" y="117568"/>
                        <a:pt x="512266" y="119984"/>
                      </a:cubicBezTo>
                      <a:cubicBezTo>
                        <a:pt x="514682" y="107903"/>
                        <a:pt x="517099" y="95822"/>
                        <a:pt x="519515" y="83740"/>
                      </a:cubicBezTo>
                      <a:cubicBezTo>
                        <a:pt x="519515" y="82532"/>
                        <a:pt x="517099" y="82532"/>
                        <a:pt x="517099" y="83740"/>
                      </a:cubicBezTo>
                      <a:cubicBezTo>
                        <a:pt x="514682" y="92197"/>
                        <a:pt x="512266" y="99446"/>
                        <a:pt x="509850" y="107903"/>
                      </a:cubicBezTo>
                      <a:cubicBezTo>
                        <a:pt x="509850" y="105487"/>
                        <a:pt x="511058" y="101862"/>
                        <a:pt x="511058" y="99446"/>
                      </a:cubicBezTo>
                      <a:cubicBezTo>
                        <a:pt x="511058" y="98238"/>
                        <a:pt x="512266" y="97030"/>
                        <a:pt x="512266" y="95822"/>
                      </a:cubicBezTo>
                      <a:cubicBezTo>
                        <a:pt x="512266" y="95822"/>
                        <a:pt x="512266" y="95822"/>
                        <a:pt x="512266" y="95822"/>
                      </a:cubicBezTo>
                      <a:cubicBezTo>
                        <a:pt x="512266" y="94613"/>
                        <a:pt x="512266" y="93406"/>
                        <a:pt x="513474" y="92197"/>
                      </a:cubicBezTo>
                      <a:cubicBezTo>
                        <a:pt x="514682" y="88573"/>
                        <a:pt x="515891" y="84949"/>
                        <a:pt x="515891" y="81324"/>
                      </a:cubicBezTo>
                      <a:cubicBezTo>
                        <a:pt x="517099" y="78908"/>
                        <a:pt x="518307" y="75284"/>
                        <a:pt x="519515" y="72867"/>
                      </a:cubicBezTo>
                      <a:cubicBezTo>
                        <a:pt x="527972" y="61994"/>
                        <a:pt x="521931" y="48705"/>
                        <a:pt x="534013" y="39040"/>
                      </a:cubicBezTo>
                      <a:cubicBezTo>
                        <a:pt x="543677" y="30583"/>
                        <a:pt x="552134" y="24542"/>
                        <a:pt x="554551" y="12461"/>
                      </a:cubicBezTo>
                      <a:cubicBezTo>
                        <a:pt x="554551" y="12461"/>
                        <a:pt x="554551" y="11253"/>
                        <a:pt x="554551" y="11253"/>
                      </a:cubicBezTo>
                      <a:cubicBezTo>
                        <a:pt x="554551" y="10045"/>
                        <a:pt x="555759" y="10045"/>
                        <a:pt x="555759" y="8837"/>
                      </a:cubicBezTo>
                      <a:cubicBezTo>
                        <a:pt x="556966" y="10045"/>
                        <a:pt x="558175" y="11253"/>
                        <a:pt x="559383" y="14878"/>
                      </a:cubicBezTo>
                      <a:cubicBezTo>
                        <a:pt x="560591" y="22126"/>
                        <a:pt x="564216" y="25751"/>
                        <a:pt x="569048" y="30583"/>
                      </a:cubicBezTo>
                      <a:cubicBezTo>
                        <a:pt x="572673" y="34207"/>
                        <a:pt x="576297" y="37832"/>
                        <a:pt x="576297" y="41456"/>
                      </a:cubicBezTo>
                      <a:cubicBezTo>
                        <a:pt x="575088" y="40248"/>
                        <a:pt x="572673" y="41456"/>
                        <a:pt x="572673" y="42664"/>
                      </a:cubicBezTo>
                      <a:cubicBezTo>
                        <a:pt x="572673" y="43872"/>
                        <a:pt x="572673" y="46288"/>
                        <a:pt x="572673" y="47497"/>
                      </a:cubicBezTo>
                      <a:cubicBezTo>
                        <a:pt x="572673" y="49913"/>
                        <a:pt x="571464" y="51121"/>
                        <a:pt x="571464" y="52329"/>
                      </a:cubicBezTo>
                      <a:cubicBezTo>
                        <a:pt x="571464" y="53537"/>
                        <a:pt x="572673" y="53537"/>
                        <a:pt x="572673" y="52329"/>
                      </a:cubicBezTo>
                      <a:cubicBezTo>
                        <a:pt x="575088" y="49913"/>
                        <a:pt x="576297" y="46288"/>
                        <a:pt x="576297" y="42664"/>
                      </a:cubicBezTo>
                      <a:cubicBezTo>
                        <a:pt x="576297" y="46288"/>
                        <a:pt x="576297" y="49913"/>
                        <a:pt x="573880" y="55954"/>
                      </a:cubicBezTo>
                      <a:cubicBezTo>
                        <a:pt x="571464" y="63202"/>
                        <a:pt x="565423" y="70451"/>
                        <a:pt x="560591" y="77700"/>
                      </a:cubicBezTo>
                      <a:cubicBezTo>
                        <a:pt x="552134" y="87365"/>
                        <a:pt x="543677" y="95822"/>
                        <a:pt x="540053" y="106695"/>
                      </a:cubicBezTo>
                      <a:lnTo>
                        <a:pt x="540053" y="106695"/>
                      </a:lnTo>
                      <a:close/>
                      <a:moveTo>
                        <a:pt x="572673" y="144146"/>
                      </a:moveTo>
                      <a:cubicBezTo>
                        <a:pt x="572673" y="144146"/>
                        <a:pt x="571464" y="144146"/>
                        <a:pt x="571464" y="145355"/>
                      </a:cubicBezTo>
                      <a:cubicBezTo>
                        <a:pt x="563007" y="148979"/>
                        <a:pt x="554551" y="150187"/>
                        <a:pt x="546094" y="153812"/>
                      </a:cubicBezTo>
                      <a:cubicBezTo>
                        <a:pt x="558175" y="147771"/>
                        <a:pt x="569048" y="139314"/>
                        <a:pt x="579921" y="133273"/>
                      </a:cubicBezTo>
                      <a:cubicBezTo>
                        <a:pt x="582337" y="132065"/>
                        <a:pt x="581129" y="129649"/>
                        <a:pt x="578713" y="130857"/>
                      </a:cubicBezTo>
                      <a:cubicBezTo>
                        <a:pt x="570256" y="135690"/>
                        <a:pt x="560591" y="140522"/>
                        <a:pt x="550926" y="145355"/>
                      </a:cubicBezTo>
                      <a:cubicBezTo>
                        <a:pt x="555759" y="141730"/>
                        <a:pt x="560591" y="138106"/>
                        <a:pt x="565423" y="134482"/>
                      </a:cubicBezTo>
                      <a:cubicBezTo>
                        <a:pt x="575088" y="126025"/>
                        <a:pt x="588378" y="117568"/>
                        <a:pt x="594419" y="106695"/>
                      </a:cubicBezTo>
                      <a:cubicBezTo>
                        <a:pt x="594419" y="105487"/>
                        <a:pt x="594419" y="105487"/>
                        <a:pt x="593210" y="105487"/>
                      </a:cubicBezTo>
                      <a:cubicBezTo>
                        <a:pt x="587170" y="111527"/>
                        <a:pt x="582337" y="116360"/>
                        <a:pt x="576297" y="122400"/>
                      </a:cubicBezTo>
                      <a:cubicBezTo>
                        <a:pt x="569048" y="128441"/>
                        <a:pt x="559383" y="134482"/>
                        <a:pt x="550926" y="140522"/>
                      </a:cubicBezTo>
                      <a:cubicBezTo>
                        <a:pt x="550926" y="140522"/>
                        <a:pt x="550926" y="140522"/>
                        <a:pt x="552134" y="139314"/>
                      </a:cubicBezTo>
                      <a:cubicBezTo>
                        <a:pt x="552134" y="139314"/>
                        <a:pt x="552134" y="138106"/>
                        <a:pt x="552134" y="138106"/>
                      </a:cubicBezTo>
                      <a:cubicBezTo>
                        <a:pt x="550926" y="138106"/>
                        <a:pt x="549718" y="138106"/>
                        <a:pt x="548510" y="139314"/>
                      </a:cubicBezTo>
                      <a:cubicBezTo>
                        <a:pt x="547302" y="140522"/>
                        <a:pt x="548510" y="141730"/>
                        <a:pt x="549718" y="141730"/>
                      </a:cubicBezTo>
                      <a:cubicBezTo>
                        <a:pt x="550926" y="141730"/>
                        <a:pt x="550926" y="141730"/>
                        <a:pt x="552134" y="141730"/>
                      </a:cubicBezTo>
                      <a:cubicBezTo>
                        <a:pt x="552134" y="141730"/>
                        <a:pt x="552134" y="141730"/>
                        <a:pt x="552134" y="141730"/>
                      </a:cubicBezTo>
                      <a:cubicBezTo>
                        <a:pt x="549718" y="142938"/>
                        <a:pt x="547302" y="145355"/>
                        <a:pt x="544885" y="146563"/>
                      </a:cubicBezTo>
                      <a:cubicBezTo>
                        <a:pt x="546094" y="145355"/>
                        <a:pt x="547302" y="144146"/>
                        <a:pt x="548510" y="144146"/>
                      </a:cubicBezTo>
                      <a:cubicBezTo>
                        <a:pt x="549718" y="142938"/>
                        <a:pt x="548510" y="141730"/>
                        <a:pt x="547302" y="142938"/>
                      </a:cubicBezTo>
                      <a:cubicBezTo>
                        <a:pt x="542470" y="146563"/>
                        <a:pt x="536429" y="150187"/>
                        <a:pt x="532804" y="153812"/>
                      </a:cubicBezTo>
                      <a:cubicBezTo>
                        <a:pt x="531596" y="155019"/>
                        <a:pt x="530388" y="156228"/>
                        <a:pt x="529180" y="157436"/>
                      </a:cubicBezTo>
                      <a:cubicBezTo>
                        <a:pt x="534013" y="151395"/>
                        <a:pt x="541261" y="146563"/>
                        <a:pt x="548510" y="141730"/>
                      </a:cubicBezTo>
                      <a:cubicBezTo>
                        <a:pt x="558175" y="135690"/>
                        <a:pt x="569048" y="129649"/>
                        <a:pt x="576297" y="119984"/>
                      </a:cubicBezTo>
                      <a:cubicBezTo>
                        <a:pt x="576297" y="118776"/>
                        <a:pt x="576297" y="118776"/>
                        <a:pt x="575088" y="118776"/>
                      </a:cubicBezTo>
                      <a:cubicBezTo>
                        <a:pt x="569048" y="123609"/>
                        <a:pt x="561799" y="127233"/>
                        <a:pt x="555759" y="132065"/>
                      </a:cubicBezTo>
                      <a:cubicBezTo>
                        <a:pt x="561799" y="127233"/>
                        <a:pt x="566632" y="123609"/>
                        <a:pt x="572673" y="118776"/>
                      </a:cubicBezTo>
                      <a:cubicBezTo>
                        <a:pt x="589586" y="105487"/>
                        <a:pt x="607708" y="92197"/>
                        <a:pt x="620998" y="74076"/>
                      </a:cubicBezTo>
                      <a:cubicBezTo>
                        <a:pt x="622205" y="72867"/>
                        <a:pt x="619789" y="70451"/>
                        <a:pt x="618581" y="72867"/>
                      </a:cubicBezTo>
                      <a:cubicBezTo>
                        <a:pt x="604084" y="92197"/>
                        <a:pt x="585962" y="106695"/>
                        <a:pt x="566632" y="119984"/>
                      </a:cubicBezTo>
                      <a:cubicBezTo>
                        <a:pt x="549718" y="132065"/>
                        <a:pt x="530388" y="146563"/>
                        <a:pt x="519515" y="163477"/>
                      </a:cubicBezTo>
                      <a:cubicBezTo>
                        <a:pt x="518307" y="162268"/>
                        <a:pt x="517099" y="159852"/>
                        <a:pt x="515891" y="158644"/>
                      </a:cubicBezTo>
                      <a:cubicBezTo>
                        <a:pt x="517099" y="157436"/>
                        <a:pt x="518307" y="156228"/>
                        <a:pt x="519515" y="155019"/>
                      </a:cubicBezTo>
                      <a:cubicBezTo>
                        <a:pt x="519515" y="155019"/>
                        <a:pt x="519515" y="155019"/>
                        <a:pt x="519515" y="155019"/>
                      </a:cubicBezTo>
                      <a:cubicBezTo>
                        <a:pt x="519515" y="155019"/>
                        <a:pt x="519515" y="155019"/>
                        <a:pt x="519515" y="155019"/>
                      </a:cubicBezTo>
                      <a:cubicBezTo>
                        <a:pt x="534013" y="136898"/>
                        <a:pt x="547302" y="121192"/>
                        <a:pt x="559383" y="101862"/>
                      </a:cubicBezTo>
                      <a:cubicBezTo>
                        <a:pt x="569048" y="86157"/>
                        <a:pt x="579921" y="81324"/>
                        <a:pt x="593210" y="69243"/>
                      </a:cubicBezTo>
                      <a:cubicBezTo>
                        <a:pt x="600459" y="63202"/>
                        <a:pt x="605291" y="55954"/>
                        <a:pt x="613748" y="52329"/>
                      </a:cubicBezTo>
                      <a:cubicBezTo>
                        <a:pt x="614957" y="51121"/>
                        <a:pt x="617373" y="51121"/>
                        <a:pt x="618581" y="49913"/>
                      </a:cubicBezTo>
                      <a:cubicBezTo>
                        <a:pt x="617373" y="51121"/>
                        <a:pt x="616165" y="52329"/>
                        <a:pt x="614957" y="53537"/>
                      </a:cubicBezTo>
                      <a:cubicBezTo>
                        <a:pt x="612541" y="54745"/>
                        <a:pt x="611332" y="57162"/>
                        <a:pt x="610124" y="58370"/>
                      </a:cubicBezTo>
                      <a:cubicBezTo>
                        <a:pt x="610124" y="58370"/>
                        <a:pt x="611332" y="59578"/>
                        <a:pt x="611332" y="58370"/>
                      </a:cubicBezTo>
                      <a:cubicBezTo>
                        <a:pt x="613748" y="54745"/>
                        <a:pt x="618581" y="52329"/>
                        <a:pt x="622205" y="49913"/>
                      </a:cubicBezTo>
                      <a:cubicBezTo>
                        <a:pt x="624622" y="48705"/>
                        <a:pt x="627038" y="48705"/>
                        <a:pt x="629454" y="47497"/>
                      </a:cubicBezTo>
                      <a:cubicBezTo>
                        <a:pt x="631870" y="47497"/>
                        <a:pt x="633079" y="47497"/>
                        <a:pt x="635494" y="47497"/>
                      </a:cubicBezTo>
                      <a:cubicBezTo>
                        <a:pt x="635494" y="47497"/>
                        <a:pt x="635494" y="47497"/>
                        <a:pt x="636703" y="47497"/>
                      </a:cubicBezTo>
                      <a:cubicBezTo>
                        <a:pt x="635494" y="47497"/>
                        <a:pt x="634287" y="48705"/>
                        <a:pt x="633079" y="48705"/>
                      </a:cubicBezTo>
                      <a:cubicBezTo>
                        <a:pt x="631870" y="49913"/>
                        <a:pt x="631870" y="51121"/>
                        <a:pt x="633079" y="51121"/>
                      </a:cubicBezTo>
                      <a:cubicBezTo>
                        <a:pt x="636703" y="49913"/>
                        <a:pt x="640327" y="47497"/>
                        <a:pt x="643951" y="47497"/>
                      </a:cubicBezTo>
                      <a:cubicBezTo>
                        <a:pt x="641535" y="48705"/>
                        <a:pt x="640327" y="49913"/>
                        <a:pt x="637911" y="51121"/>
                      </a:cubicBezTo>
                      <a:cubicBezTo>
                        <a:pt x="636703" y="51121"/>
                        <a:pt x="637911" y="52329"/>
                        <a:pt x="637911" y="52329"/>
                      </a:cubicBezTo>
                      <a:cubicBezTo>
                        <a:pt x="640327" y="51121"/>
                        <a:pt x="641535" y="51121"/>
                        <a:pt x="643951" y="49913"/>
                      </a:cubicBezTo>
                      <a:cubicBezTo>
                        <a:pt x="642744" y="51121"/>
                        <a:pt x="640327" y="53537"/>
                        <a:pt x="639119" y="54745"/>
                      </a:cubicBezTo>
                      <a:cubicBezTo>
                        <a:pt x="636703" y="57162"/>
                        <a:pt x="633079" y="59578"/>
                        <a:pt x="630662" y="61994"/>
                      </a:cubicBezTo>
                      <a:cubicBezTo>
                        <a:pt x="630662" y="63202"/>
                        <a:pt x="630662" y="64410"/>
                        <a:pt x="631870" y="63202"/>
                      </a:cubicBezTo>
                      <a:cubicBezTo>
                        <a:pt x="634287" y="61994"/>
                        <a:pt x="636703" y="59578"/>
                        <a:pt x="639119" y="58370"/>
                      </a:cubicBezTo>
                      <a:cubicBezTo>
                        <a:pt x="637911" y="59578"/>
                        <a:pt x="637911" y="60786"/>
                        <a:pt x="636703" y="60786"/>
                      </a:cubicBezTo>
                      <a:cubicBezTo>
                        <a:pt x="629454" y="69243"/>
                        <a:pt x="630662" y="80116"/>
                        <a:pt x="629454" y="88573"/>
                      </a:cubicBezTo>
                      <a:cubicBezTo>
                        <a:pt x="627038" y="99446"/>
                        <a:pt x="622205" y="111527"/>
                        <a:pt x="613748" y="121192"/>
                      </a:cubicBezTo>
                      <a:cubicBezTo>
                        <a:pt x="599251" y="129649"/>
                        <a:pt x="584754" y="138106"/>
                        <a:pt x="572673" y="144146"/>
                      </a:cubicBezTo>
                      <a:lnTo>
                        <a:pt x="572673" y="144146"/>
                      </a:lnTo>
                      <a:close/>
                      <a:moveTo>
                        <a:pt x="546094" y="192471"/>
                      </a:moveTo>
                      <a:cubicBezTo>
                        <a:pt x="535220" y="188847"/>
                        <a:pt x="521931" y="188847"/>
                        <a:pt x="509850" y="193680"/>
                      </a:cubicBezTo>
                      <a:cubicBezTo>
                        <a:pt x="506226" y="193680"/>
                        <a:pt x="503809" y="194888"/>
                        <a:pt x="500185" y="196096"/>
                      </a:cubicBezTo>
                      <a:cubicBezTo>
                        <a:pt x="498977" y="197304"/>
                        <a:pt x="497769" y="197304"/>
                        <a:pt x="497769" y="198512"/>
                      </a:cubicBezTo>
                      <a:cubicBezTo>
                        <a:pt x="497769" y="198512"/>
                        <a:pt x="497769" y="198512"/>
                        <a:pt x="497769" y="198512"/>
                      </a:cubicBezTo>
                      <a:cubicBezTo>
                        <a:pt x="497769" y="197304"/>
                        <a:pt x="498977" y="197304"/>
                        <a:pt x="498977" y="196096"/>
                      </a:cubicBezTo>
                      <a:cubicBezTo>
                        <a:pt x="505017" y="193680"/>
                        <a:pt x="509850" y="192471"/>
                        <a:pt x="515891" y="190055"/>
                      </a:cubicBezTo>
                      <a:cubicBezTo>
                        <a:pt x="520723" y="187639"/>
                        <a:pt x="525556" y="188847"/>
                        <a:pt x="530388" y="186431"/>
                      </a:cubicBezTo>
                      <a:cubicBezTo>
                        <a:pt x="531596" y="186431"/>
                        <a:pt x="531596" y="185223"/>
                        <a:pt x="530388" y="185223"/>
                      </a:cubicBezTo>
                      <a:cubicBezTo>
                        <a:pt x="524348" y="181598"/>
                        <a:pt x="517099" y="186431"/>
                        <a:pt x="511058" y="187639"/>
                      </a:cubicBezTo>
                      <a:cubicBezTo>
                        <a:pt x="507434" y="188847"/>
                        <a:pt x="503809" y="188847"/>
                        <a:pt x="501393" y="191263"/>
                      </a:cubicBezTo>
                      <a:cubicBezTo>
                        <a:pt x="501393" y="190055"/>
                        <a:pt x="502601" y="190055"/>
                        <a:pt x="502601" y="188847"/>
                      </a:cubicBezTo>
                      <a:cubicBezTo>
                        <a:pt x="511058" y="185223"/>
                        <a:pt x="519515" y="184015"/>
                        <a:pt x="529180" y="181598"/>
                      </a:cubicBezTo>
                      <a:cubicBezTo>
                        <a:pt x="540053" y="180390"/>
                        <a:pt x="550926" y="180390"/>
                        <a:pt x="561799" y="179182"/>
                      </a:cubicBezTo>
                      <a:cubicBezTo>
                        <a:pt x="563007" y="179182"/>
                        <a:pt x="564216" y="176766"/>
                        <a:pt x="561799" y="176766"/>
                      </a:cubicBezTo>
                      <a:cubicBezTo>
                        <a:pt x="550926" y="174350"/>
                        <a:pt x="537637" y="176766"/>
                        <a:pt x="526763" y="177974"/>
                      </a:cubicBezTo>
                      <a:cubicBezTo>
                        <a:pt x="524348" y="177974"/>
                        <a:pt x="521931" y="179182"/>
                        <a:pt x="518307" y="179182"/>
                      </a:cubicBezTo>
                      <a:cubicBezTo>
                        <a:pt x="526763" y="175558"/>
                        <a:pt x="536429" y="173141"/>
                        <a:pt x="544885" y="171934"/>
                      </a:cubicBezTo>
                      <a:cubicBezTo>
                        <a:pt x="546094" y="171934"/>
                        <a:pt x="547302" y="169517"/>
                        <a:pt x="544885" y="169517"/>
                      </a:cubicBezTo>
                      <a:cubicBezTo>
                        <a:pt x="537637" y="169517"/>
                        <a:pt x="530388" y="170725"/>
                        <a:pt x="523139" y="173141"/>
                      </a:cubicBezTo>
                      <a:cubicBezTo>
                        <a:pt x="532804" y="168309"/>
                        <a:pt x="541261" y="165893"/>
                        <a:pt x="552134" y="163477"/>
                      </a:cubicBezTo>
                      <a:cubicBezTo>
                        <a:pt x="553342" y="163477"/>
                        <a:pt x="553342" y="162268"/>
                        <a:pt x="552134" y="162268"/>
                      </a:cubicBezTo>
                      <a:cubicBezTo>
                        <a:pt x="537637" y="163477"/>
                        <a:pt x="521931" y="169517"/>
                        <a:pt x="508642" y="179182"/>
                      </a:cubicBezTo>
                      <a:cubicBezTo>
                        <a:pt x="509850" y="177974"/>
                        <a:pt x="511058" y="175558"/>
                        <a:pt x="513474" y="174350"/>
                      </a:cubicBezTo>
                      <a:cubicBezTo>
                        <a:pt x="515891" y="171934"/>
                        <a:pt x="517099" y="171934"/>
                        <a:pt x="517099" y="170725"/>
                      </a:cubicBezTo>
                      <a:cubicBezTo>
                        <a:pt x="517099" y="170725"/>
                        <a:pt x="517099" y="170725"/>
                        <a:pt x="517099" y="170725"/>
                      </a:cubicBezTo>
                      <a:cubicBezTo>
                        <a:pt x="531596" y="162268"/>
                        <a:pt x="543677" y="156228"/>
                        <a:pt x="558175" y="152603"/>
                      </a:cubicBezTo>
                      <a:cubicBezTo>
                        <a:pt x="575088" y="147771"/>
                        <a:pt x="592002" y="139314"/>
                        <a:pt x="610124" y="136898"/>
                      </a:cubicBezTo>
                      <a:cubicBezTo>
                        <a:pt x="627038" y="134482"/>
                        <a:pt x="642744" y="146563"/>
                        <a:pt x="652408" y="156228"/>
                      </a:cubicBezTo>
                      <a:cubicBezTo>
                        <a:pt x="654825" y="158644"/>
                        <a:pt x="657241" y="162268"/>
                        <a:pt x="659657" y="164685"/>
                      </a:cubicBezTo>
                      <a:cubicBezTo>
                        <a:pt x="660865" y="165893"/>
                        <a:pt x="663282" y="167101"/>
                        <a:pt x="664490" y="168309"/>
                      </a:cubicBezTo>
                      <a:cubicBezTo>
                        <a:pt x="665697" y="169517"/>
                        <a:pt x="665697" y="173141"/>
                        <a:pt x="664490" y="174350"/>
                      </a:cubicBezTo>
                      <a:cubicBezTo>
                        <a:pt x="663282" y="175558"/>
                        <a:pt x="660865" y="176766"/>
                        <a:pt x="659657" y="177974"/>
                      </a:cubicBezTo>
                      <a:cubicBezTo>
                        <a:pt x="654825" y="180390"/>
                        <a:pt x="648784" y="181598"/>
                        <a:pt x="643951" y="182807"/>
                      </a:cubicBezTo>
                      <a:cubicBezTo>
                        <a:pt x="639119" y="184015"/>
                        <a:pt x="635494" y="186431"/>
                        <a:pt x="630662" y="188847"/>
                      </a:cubicBezTo>
                      <a:cubicBezTo>
                        <a:pt x="622205" y="193680"/>
                        <a:pt x="613748" y="200928"/>
                        <a:pt x="606500" y="205761"/>
                      </a:cubicBezTo>
                      <a:cubicBezTo>
                        <a:pt x="588378" y="217842"/>
                        <a:pt x="578713" y="208177"/>
                        <a:pt x="566632" y="200928"/>
                      </a:cubicBezTo>
                      <a:cubicBezTo>
                        <a:pt x="560591" y="196096"/>
                        <a:pt x="553342" y="193680"/>
                        <a:pt x="546094" y="192471"/>
                      </a:cubicBezTo>
                      <a:lnTo>
                        <a:pt x="546094" y="192471"/>
                      </a:lnTo>
                      <a:close/>
                      <a:moveTo>
                        <a:pt x="530388" y="203344"/>
                      </a:moveTo>
                      <a:cubicBezTo>
                        <a:pt x="530388" y="202137"/>
                        <a:pt x="530388" y="202137"/>
                        <a:pt x="529180" y="200928"/>
                      </a:cubicBezTo>
                      <a:cubicBezTo>
                        <a:pt x="527972" y="198512"/>
                        <a:pt x="526763" y="196096"/>
                        <a:pt x="525556" y="194888"/>
                      </a:cubicBezTo>
                      <a:cubicBezTo>
                        <a:pt x="526763" y="194888"/>
                        <a:pt x="526763" y="194888"/>
                        <a:pt x="527972" y="194888"/>
                      </a:cubicBezTo>
                      <a:cubicBezTo>
                        <a:pt x="529180" y="198512"/>
                        <a:pt x="530388" y="200928"/>
                        <a:pt x="530388" y="203344"/>
                      </a:cubicBezTo>
                      <a:close/>
                      <a:moveTo>
                        <a:pt x="531596" y="235964"/>
                      </a:moveTo>
                      <a:cubicBezTo>
                        <a:pt x="531596" y="237172"/>
                        <a:pt x="531596" y="239588"/>
                        <a:pt x="530388" y="242004"/>
                      </a:cubicBezTo>
                      <a:cubicBezTo>
                        <a:pt x="530388" y="243213"/>
                        <a:pt x="529180" y="245629"/>
                        <a:pt x="527972" y="245629"/>
                      </a:cubicBezTo>
                      <a:cubicBezTo>
                        <a:pt x="526763" y="246837"/>
                        <a:pt x="524348" y="246837"/>
                        <a:pt x="523139" y="246837"/>
                      </a:cubicBezTo>
                      <a:cubicBezTo>
                        <a:pt x="520723" y="248045"/>
                        <a:pt x="519515" y="251669"/>
                        <a:pt x="517099" y="252878"/>
                      </a:cubicBezTo>
                      <a:cubicBezTo>
                        <a:pt x="517099" y="252878"/>
                        <a:pt x="515891" y="252878"/>
                        <a:pt x="515891" y="254086"/>
                      </a:cubicBezTo>
                      <a:cubicBezTo>
                        <a:pt x="514682" y="255294"/>
                        <a:pt x="513474" y="255294"/>
                        <a:pt x="511058" y="255294"/>
                      </a:cubicBezTo>
                      <a:cubicBezTo>
                        <a:pt x="511058" y="255294"/>
                        <a:pt x="509850" y="255294"/>
                        <a:pt x="509850" y="255294"/>
                      </a:cubicBezTo>
                      <a:cubicBezTo>
                        <a:pt x="507434" y="255294"/>
                        <a:pt x="506226" y="254086"/>
                        <a:pt x="503809" y="252878"/>
                      </a:cubicBezTo>
                      <a:cubicBezTo>
                        <a:pt x="489312" y="245629"/>
                        <a:pt x="476023" y="235964"/>
                        <a:pt x="465149" y="223883"/>
                      </a:cubicBezTo>
                      <a:cubicBezTo>
                        <a:pt x="465149" y="223883"/>
                        <a:pt x="465149" y="223883"/>
                        <a:pt x="465149" y="223883"/>
                      </a:cubicBezTo>
                      <a:cubicBezTo>
                        <a:pt x="467566" y="220258"/>
                        <a:pt x="468774" y="217842"/>
                        <a:pt x="471190" y="215426"/>
                      </a:cubicBezTo>
                      <a:cubicBezTo>
                        <a:pt x="474814" y="211801"/>
                        <a:pt x="483271" y="203344"/>
                        <a:pt x="489312" y="203344"/>
                      </a:cubicBezTo>
                      <a:cubicBezTo>
                        <a:pt x="490520" y="204553"/>
                        <a:pt x="492936" y="203344"/>
                        <a:pt x="495352" y="203344"/>
                      </a:cubicBezTo>
                      <a:cubicBezTo>
                        <a:pt x="496560" y="203344"/>
                        <a:pt x="497769" y="202137"/>
                        <a:pt x="498977" y="202137"/>
                      </a:cubicBezTo>
                      <a:cubicBezTo>
                        <a:pt x="498977" y="202137"/>
                        <a:pt x="498977" y="202137"/>
                        <a:pt x="498977" y="202137"/>
                      </a:cubicBezTo>
                      <a:cubicBezTo>
                        <a:pt x="500185" y="203344"/>
                        <a:pt x="501393" y="203344"/>
                        <a:pt x="501393" y="204553"/>
                      </a:cubicBezTo>
                      <a:cubicBezTo>
                        <a:pt x="502601" y="206969"/>
                        <a:pt x="505017" y="209385"/>
                        <a:pt x="507434" y="210593"/>
                      </a:cubicBezTo>
                      <a:cubicBezTo>
                        <a:pt x="508642" y="210593"/>
                        <a:pt x="509850" y="210593"/>
                        <a:pt x="508642" y="209385"/>
                      </a:cubicBezTo>
                      <a:cubicBezTo>
                        <a:pt x="508642" y="206969"/>
                        <a:pt x="506226" y="204553"/>
                        <a:pt x="503809" y="202137"/>
                      </a:cubicBezTo>
                      <a:cubicBezTo>
                        <a:pt x="503809" y="202137"/>
                        <a:pt x="502601" y="200928"/>
                        <a:pt x="502601" y="199720"/>
                      </a:cubicBezTo>
                      <a:cubicBezTo>
                        <a:pt x="503809" y="199720"/>
                        <a:pt x="505017" y="199720"/>
                        <a:pt x="505017" y="198512"/>
                      </a:cubicBezTo>
                      <a:cubicBezTo>
                        <a:pt x="506226" y="199720"/>
                        <a:pt x="507434" y="199720"/>
                        <a:pt x="508642" y="200928"/>
                      </a:cubicBezTo>
                      <a:cubicBezTo>
                        <a:pt x="509850" y="202137"/>
                        <a:pt x="509850" y="203344"/>
                        <a:pt x="511058" y="204553"/>
                      </a:cubicBezTo>
                      <a:cubicBezTo>
                        <a:pt x="512266" y="206969"/>
                        <a:pt x="513474" y="209385"/>
                        <a:pt x="515891" y="210593"/>
                      </a:cubicBezTo>
                      <a:cubicBezTo>
                        <a:pt x="517099" y="210593"/>
                        <a:pt x="518307" y="210593"/>
                        <a:pt x="517099" y="209385"/>
                      </a:cubicBezTo>
                      <a:cubicBezTo>
                        <a:pt x="514682" y="206969"/>
                        <a:pt x="514682" y="203344"/>
                        <a:pt x="512266" y="199720"/>
                      </a:cubicBezTo>
                      <a:cubicBezTo>
                        <a:pt x="511058" y="198512"/>
                        <a:pt x="511058" y="198512"/>
                        <a:pt x="509850" y="197304"/>
                      </a:cubicBezTo>
                      <a:cubicBezTo>
                        <a:pt x="511058" y="197304"/>
                        <a:pt x="512266" y="196096"/>
                        <a:pt x="513474" y="196096"/>
                      </a:cubicBezTo>
                      <a:cubicBezTo>
                        <a:pt x="513474" y="196096"/>
                        <a:pt x="514682" y="197304"/>
                        <a:pt x="514682" y="197304"/>
                      </a:cubicBezTo>
                      <a:cubicBezTo>
                        <a:pt x="515891" y="198512"/>
                        <a:pt x="517099" y="199720"/>
                        <a:pt x="519515" y="200928"/>
                      </a:cubicBezTo>
                      <a:cubicBezTo>
                        <a:pt x="520723" y="202137"/>
                        <a:pt x="523139" y="200928"/>
                        <a:pt x="521931" y="199720"/>
                      </a:cubicBezTo>
                      <a:cubicBezTo>
                        <a:pt x="520723" y="198512"/>
                        <a:pt x="520723" y="197304"/>
                        <a:pt x="519515" y="194888"/>
                      </a:cubicBezTo>
                      <a:cubicBezTo>
                        <a:pt x="520723" y="194888"/>
                        <a:pt x="520723" y="194888"/>
                        <a:pt x="521931" y="194888"/>
                      </a:cubicBezTo>
                      <a:cubicBezTo>
                        <a:pt x="523139" y="198512"/>
                        <a:pt x="525556" y="199720"/>
                        <a:pt x="526763" y="203344"/>
                      </a:cubicBezTo>
                      <a:cubicBezTo>
                        <a:pt x="527972" y="206969"/>
                        <a:pt x="527972" y="210593"/>
                        <a:pt x="529180" y="213010"/>
                      </a:cubicBezTo>
                      <a:cubicBezTo>
                        <a:pt x="529180" y="213010"/>
                        <a:pt x="530388" y="213010"/>
                        <a:pt x="530388" y="213010"/>
                      </a:cubicBezTo>
                      <a:cubicBezTo>
                        <a:pt x="530388" y="211801"/>
                        <a:pt x="531596" y="209385"/>
                        <a:pt x="531596" y="208177"/>
                      </a:cubicBezTo>
                      <a:cubicBezTo>
                        <a:pt x="531596" y="211801"/>
                        <a:pt x="532804" y="215426"/>
                        <a:pt x="532804" y="220258"/>
                      </a:cubicBezTo>
                      <a:cubicBezTo>
                        <a:pt x="534013" y="225091"/>
                        <a:pt x="532804" y="229923"/>
                        <a:pt x="531596" y="235964"/>
                      </a:cubicBezTo>
                      <a:cubicBezTo>
                        <a:pt x="531596" y="234756"/>
                        <a:pt x="531596" y="235964"/>
                        <a:pt x="531596" y="235964"/>
                      </a:cubicBezTo>
                      <a:lnTo>
                        <a:pt x="531596" y="235964"/>
                      </a:lnTo>
                      <a:close/>
                      <a:moveTo>
                        <a:pt x="594419" y="287913"/>
                      </a:moveTo>
                      <a:cubicBezTo>
                        <a:pt x="599251" y="289121"/>
                        <a:pt x="602876" y="291538"/>
                        <a:pt x="607708" y="292746"/>
                      </a:cubicBezTo>
                      <a:cubicBezTo>
                        <a:pt x="606500" y="293954"/>
                        <a:pt x="605291" y="293954"/>
                        <a:pt x="604084" y="295162"/>
                      </a:cubicBezTo>
                      <a:cubicBezTo>
                        <a:pt x="587170" y="289121"/>
                        <a:pt x="570256" y="281872"/>
                        <a:pt x="554551" y="272208"/>
                      </a:cubicBezTo>
                      <a:cubicBezTo>
                        <a:pt x="553342" y="270999"/>
                        <a:pt x="552134" y="273416"/>
                        <a:pt x="553342" y="273416"/>
                      </a:cubicBezTo>
                      <a:cubicBezTo>
                        <a:pt x="559383" y="280665"/>
                        <a:pt x="570256" y="284289"/>
                        <a:pt x="579921" y="289121"/>
                      </a:cubicBezTo>
                      <a:cubicBezTo>
                        <a:pt x="587170" y="291538"/>
                        <a:pt x="593210" y="295162"/>
                        <a:pt x="600459" y="297578"/>
                      </a:cubicBezTo>
                      <a:cubicBezTo>
                        <a:pt x="600459" y="297578"/>
                        <a:pt x="599251" y="297578"/>
                        <a:pt x="599251" y="298786"/>
                      </a:cubicBezTo>
                      <a:cubicBezTo>
                        <a:pt x="587170" y="295162"/>
                        <a:pt x="575088" y="291538"/>
                        <a:pt x="564216" y="286705"/>
                      </a:cubicBezTo>
                      <a:cubicBezTo>
                        <a:pt x="563007" y="286705"/>
                        <a:pt x="563007" y="287913"/>
                        <a:pt x="563007" y="287913"/>
                      </a:cubicBezTo>
                      <a:cubicBezTo>
                        <a:pt x="572673" y="292746"/>
                        <a:pt x="584754" y="297578"/>
                        <a:pt x="595627" y="301202"/>
                      </a:cubicBezTo>
                      <a:cubicBezTo>
                        <a:pt x="595627" y="301202"/>
                        <a:pt x="594419" y="301202"/>
                        <a:pt x="594419" y="302411"/>
                      </a:cubicBezTo>
                      <a:cubicBezTo>
                        <a:pt x="581129" y="297578"/>
                        <a:pt x="569048" y="292746"/>
                        <a:pt x="556966" y="285497"/>
                      </a:cubicBezTo>
                      <a:cubicBezTo>
                        <a:pt x="558175" y="286705"/>
                        <a:pt x="560591" y="286705"/>
                        <a:pt x="560591" y="286705"/>
                      </a:cubicBezTo>
                      <a:cubicBezTo>
                        <a:pt x="561799" y="286705"/>
                        <a:pt x="563007" y="285497"/>
                        <a:pt x="561799" y="284289"/>
                      </a:cubicBezTo>
                      <a:cubicBezTo>
                        <a:pt x="560591" y="283081"/>
                        <a:pt x="558175" y="279456"/>
                        <a:pt x="555759" y="281872"/>
                      </a:cubicBezTo>
                      <a:cubicBezTo>
                        <a:pt x="554551" y="283081"/>
                        <a:pt x="555759" y="284289"/>
                        <a:pt x="556966" y="285497"/>
                      </a:cubicBezTo>
                      <a:cubicBezTo>
                        <a:pt x="541261" y="277040"/>
                        <a:pt x="527972" y="267375"/>
                        <a:pt x="514682" y="256502"/>
                      </a:cubicBezTo>
                      <a:cubicBezTo>
                        <a:pt x="515891" y="255294"/>
                        <a:pt x="517099" y="255294"/>
                        <a:pt x="518307" y="252878"/>
                      </a:cubicBezTo>
                      <a:cubicBezTo>
                        <a:pt x="521931" y="248045"/>
                        <a:pt x="521931" y="251669"/>
                        <a:pt x="525556" y="250461"/>
                      </a:cubicBezTo>
                      <a:cubicBezTo>
                        <a:pt x="527972" y="249253"/>
                        <a:pt x="530388" y="248045"/>
                        <a:pt x="531596" y="245629"/>
                      </a:cubicBezTo>
                      <a:cubicBezTo>
                        <a:pt x="549718" y="263751"/>
                        <a:pt x="570256" y="278248"/>
                        <a:pt x="594419" y="287913"/>
                      </a:cubicBezTo>
                      <a:lnTo>
                        <a:pt x="594419" y="287913"/>
                      </a:lnTo>
                      <a:close/>
                      <a:moveTo>
                        <a:pt x="635494" y="299994"/>
                      </a:moveTo>
                      <a:cubicBezTo>
                        <a:pt x="652408" y="303619"/>
                        <a:pt x="671738" y="303619"/>
                        <a:pt x="689860" y="301202"/>
                      </a:cubicBezTo>
                      <a:cubicBezTo>
                        <a:pt x="689860" y="301202"/>
                        <a:pt x="689860" y="301202"/>
                        <a:pt x="689860" y="301202"/>
                      </a:cubicBezTo>
                      <a:cubicBezTo>
                        <a:pt x="664490" y="306035"/>
                        <a:pt x="641535" y="304827"/>
                        <a:pt x="618581" y="297578"/>
                      </a:cubicBezTo>
                      <a:cubicBezTo>
                        <a:pt x="618581" y="296370"/>
                        <a:pt x="617373" y="295162"/>
                        <a:pt x="617373" y="293954"/>
                      </a:cubicBezTo>
                      <a:cubicBezTo>
                        <a:pt x="623413" y="296370"/>
                        <a:pt x="629454" y="298786"/>
                        <a:pt x="635494" y="299994"/>
                      </a:cubicBezTo>
                      <a:cubicBezTo>
                        <a:pt x="634287" y="299994"/>
                        <a:pt x="634287" y="299994"/>
                        <a:pt x="635494" y="299994"/>
                      </a:cubicBezTo>
                      <a:lnTo>
                        <a:pt x="635494" y="299994"/>
                      </a:lnTo>
                      <a:close/>
                      <a:moveTo>
                        <a:pt x="947191" y="204553"/>
                      </a:moveTo>
                      <a:cubicBezTo>
                        <a:pt x="948398" y="204553"/>
                        <a:pt x="948398" y="204553"/>
                        <a:pt x="949606" y="203344"/>
                      </a:cubicBezTo>
                      <a:cubicBezTo>
                        <a:pt x="945982" y="204553"/>
                        <a:pt x="943566" y="205761"/>
                        <a:pt x="939941" y="206969"/>
                      </a:cubicBezTo>
                      <a:cubicBezTo>
                        <a:pt x="938734" y="206969"/>
                        <a:pt x="938734" y="208177"/>
                        <a:pt x="939941" y="208177"/>
                      </a:cubicBezTo>
                      <a:cubicBezTo>
                        <a:pt x="945982" y="206969"/>
                        <a:pt x="952023" y="204553"/>
                        <a:pt x="958063" y="202137"/>
                      </a:cubicBezTo>
                      <a:cubicBezTo>
                        <a:pt x="958063" y="202137"/>
                        <a:pt x="958063" y="202137"/>
                        <a:pt x="958063" y="202137"/>
                      </a:cubicBezTo>
                      <a:cubicBezTo>
                        <a:pt x="958063" y="202137"/>
                        <a:pt x="958063" y="202137"/>
                        <a:pt x="958063" y="203344"/>
                      </a:cubicBezTo>
                      <a:cubicBezTo>
                        <a:pt x="956855" y="203344"/>
                        <a:pt x="955647" y="203344"/>
                        <a:pt x="954439" y="203344"/>
                      </a:cubicBezTo>
                      <a:cubicBezTo>
                        <a:pt x="953231" y="203344"/>
                        <a:pt x="953231" y="204553"/>
                        <a:pt x="953231" y="205761"/>
                      </a:cubicBezTo>
                      <a:cubicBezTo>
                        <a:pt x="953231" y="205761"/>
                        <a:pt x="953231" y="205761"/>
                        <a:pt x="953231" y="205761"/>
                      </a:cubicBezTo>
                      <a:cubicBezTo>
                        <a:pt x="953231" y="205761"/>
                        <a:pt x="953231" y="205761"/>
                        <a:pt x="953231" y="205761"/>
                      </a:cubicBezTo>
                      <a:cubicBezTo>
                        <a:pt x="953231" y="205761"/>
                        <a:pt x="953231" y="205761"/>
                        <a:pt x="953231" y="205761"/>
                      </a:cubicBezTo>
                      <a:cubicBezTo>
                        <a:pt x="954439" y="206969"/>
                        <a:pt x="955647" y="205761"/>
                        <a:pt x="956855" y="205761"/>
                      </a:cubicBezTo>
                      <a:cubicBezTo>
                        <a:pt x="956855" y="205761"/>
                        <a:pt x="956855" y="205761"/>
                        <a:pt x="956855" y="205761"/>
                      </a:cubicBezTo>
                      <a:cubicBezTo>
                        <a:pt x="955647" y="206969"/>
                        <a:pt x="954439" y="206969"/>
                        <a:pt x="953231" y="206969"/>
                      </a:cubicBezTo>
                      <a:cubicBezTo>
                        <a:pt x="942358" y="210593"/>
                        <a:pt x="931484" y="215426"/>
                        <a:pt x="920612" y="219050"/>
                      </a:cubicBezTo>
                      <a:cubicBezTo>
                        <a:pt x="903698" y="225091"/>
                        <a:pt x="885576" y="232340"/>
                        <a:pt x="868663" y="239588"/>
                      </a:cubicBezTo>
                      <a:cubicBezTo>
                        <a:pt x="868663" y="239588"/>
                        <a:pt x="868663" y="239588"/>
                        <a:pt x="868663" y="239588"/>
                      </a:cubicBezTo>
                      <a:cubicBezTo>
                        <a:pt x="868663" y="239588"/>
                        <a:pt x="867454" y="239588"/>
                        <a:pt x="867454" y="239588"/>
                      </a:cubicBezTo>
                      <a:cubicBezTo>
                        <a:pt x="874703" y="235964"/>
                        <a:pt x="883160" y="233547"/>
                        <a:pt x="890409" y="229923"/>
                      </a:cubicBezTo>
                      <a:cubicBezTo>
                        <a:pt x="903698" y="225091"/>
                        <a:pt x="918195" y="220258"/>
                        <a:pt x="931484" y="214218"/>
                      </a:cubicBezTo>
                      <a:cubicBezTo>
                        <a:pt x="932693" y="213010"/>
                        <a:pt x="932693" y="210593"/>
                        <a:pt x="931484" y="211801"/>
                      </a:cubicBezTo>
                      <a:cubicBezTo>
                        <a:pt x="926652" y="213010"/>
                        <a:pt x="920612" y="215426"/>
                        <a:pt x="915779" y="216634"/>
                      </a:cubicBezTo>
                      <a:cubicBezTo>
                        <a:pt x="916988" y="215426"/>
                        <a:pt x="919403" y="215426"/>
                        <a:pt x="920612" y="214218"/>
                      </a:cubicBezTo>
                      <a:cubicBezTo>
                        <a:pt x="921820" y="214218"/>
                        <a:pt x="921820" y="213010"/>
                        <a:pt x="920612" y="213010"/>
                      </a:cubicBezTo>
                      <a:cubicBezTo>
                        <a:pt x="913363" y="214218"/>
                        <a:pt x="906114" y="217842"/>
                        <a:pt x="898866" y="220258"/>
                      </a:cubicBezTo>
                      <a:cubicBezTo>
                        <a:pt x="889200" y="223883"/>
                        <a:pt x="880744" y="227507"/>
                        <a:pt x="872287" y="232340"/>
                      </a:cubicBezTo>
                      <a:cubicBezTo>
                        <a:pt x="871078" y="232340"/>
                        <a:pt x="872287" y="233547"/>
                        <a:pt x="872287" y="233547"/>
                      </a:cubicBezTo>
                      <a:cubicBezTo>
                        <a:pt x="873495" y="233547"/>
                        <a:pt x="874703" y="232340"/>
                        <a:pt x="875911" y="232340"/>
                      </a:cubicBezTo>
                      <a:cubicBezTo>
                        <a:pt x="871078" y="233547"/>
                        <a:pt x="867454" y="235964"/>
                        <a:pt x="862622" y="237172"/>
                      </a:cubicBezTo>
                      <a:cubicBezTo>
                        <a:pt x="862622" y="237172"/>
                        <a:pt x="861413" y="237172"/>
                        <a:pt x="861413" y="237172"/>
                      </a:cubicBezTo>
                      <a:cubicBezTo>
                        <a:pt x="863830" y="235964"/>
                        <a:pt x="867454" y="235964"/>
                        <a:pt x="869870" y="233547"/>
                      </a:cubicBezTo>
                      <a:cubicBezTo>
                        <a:pt x="869870" y="233547"/>
                        <a:pt x="869870" y="232340"/>
                        <a:pt x="869870" y="232340"/>
                      </a:cubicBezTo>
                      <a:cubicBezTo>
                        <a:pt x="866246" y="232340"/>
                        <a:pt x="863830" y="234756"/>
                        <a:pt x="860206" y="234756"/>
                      </a:cubicBezTo>
                      <a:cubicBezTo>
                        <a:pt x="858997" y="234756"/>
                        <a:pt x="855373" y="235964"/>
                        <a:pt x="854165" y="237172"/>
                      </a:cubicBezTo>
                      <a:cubicBezTo>
                        <a:pt x="852956" y="237172"/>
                        <a:pt x="852956" y="239588"/>
                        <a:pt x="854165" y="238380"/>
                      </a:cubicBezTo>
                      <a:cubicBezTo>
                        <a:pt x="855373" y="238380"/>
                        <a:pt x="855373" y="238380"/>
                        <a:pt x="856581" y="238380"/>
                      </a:cubicBezTo>
                      <a:cubicBezTo>
                        <a:pt x="855373" y="239588"/>
                        <a:pt x="854165" y="239588"/>
                        <a:pt x="852956" y="240796"/>
                      </a:cubicBezTo>
                      <a:cubicBezTo>
                        <a:pt x="852956" y="240796"/>
                        <a:pt x="851749" y="240796"/>
                        <a:pt x="851749" y="240796"/>
                      </a:cubicBezTo>
                      <a:cubicBezTo>
                        <a:pt x="852956" y="239588"/>
                        <a:pt x="851749" y="238380"/>
                        <a:pt x="850541" y="238380"/>
                      </a:cubicBezTo>
                      <a:cubicBezTo>
                        <a:pt x="825170" y="249253"/>
                        <a:pt x="799800" y="260126"/>
                        <a:pt x="774429" y="269791"/>
                      </a:cubicBezTo>
                      <a:cubicBezTo>
                        <a:pt x="752682" y="278248"/>
                        <a:pt x="730936" y="285497"/>
                        <a:pt x="709190" y="295162"/>
                      </a:cubicBezTo>
                      <a:cubicBezTo>
                        <a:pt x="704358" y="296370"/>
                        <a:pt x="700733" y="298786"/>
                        <a:pt x="695901" y="301202"/>
                      </a:cubicBezTo>
                      <a:cubicBezTo>
                        <a:pt x="697109" y="299994"/>
                        <a:pt x="698317" y="298786"/>
                        <a:pt x="699525" y="297578"/>
                      </a:cubicBezTo>
                      <a:cubicBezTo>
                        <a:pt x="776845" y="268583"/>
                        <a:pt x="852956" y="234756"/>
                        <a:pt x="930277" y="208177"/>
                      </a:cubicBezTo>
                      <a:cubicBezTo>
                        <a:pt x="930277" y="208177"/>
                        <a:pt x="929069" y="208177"/>
                        <a:pt x="929069" y="209385"/>
                      </a:cubicBezTo>
                      <a:cubicBezTo>
                        <a:pt x="927860" y="210593"/>
                        <a:pt x="929069" y="210593"/>
                        <a:pt x="930277" y="210593"/>
                      </a:cubicBezTo>
                      <a:cubicBezTo>
                        <a:pt x="931484" y="209385"/>
                        <a:pt x="932693" y="209385"/>
                        <a:pt x="933901" y="209385"/>
                      </a:cubicBezTo>
                      <a:cubicBezTo>
                        <a:pt x="935109" y="209385"/>
                        <a:pt x="936317" y="209385"/>
                        <a:pt x="936317" y="208177"/>
                      </a:cubicBezTo>
                      <a:cubicBezTo>
                        <a:pt x="936317" y="208177"/>
                        <a:pt x="936317" y="206969"/>
                        <a:pt x="936317" y="206969"/>
                      </a:cubicBezTo>
                      <a:cubicBezTo>
                        <a:pt x="936317" y="206969"/>
                        <a:pt x="936317" y="206969"/>
                        <a:pt x="936317" y="206969"/>
                      </a:cubicBezTo>
                      <a:cubicBezTo>
                        <a:pt x="937525" y="206969"/>
                        <a:pt x="942358" y="205761"/>
                        <a:pt x="947191" y="204553"/>
                      </a:cubicBezTo>
                      <a:lnTo>
                        <a:pt x="947191" y="204553"/>
                      </a:lnTo>
                      <a:close/>
                      <a:moveTo>
                        <a:pt x="958063" y="206969"/>
                      </a:moveTo>
                      <a:cubicBezTo>
                        <a:pt x="959272" y="205761"/>
                        <a:pt x="959272" y="205761"/>
                        <a:pt x="959272" y="204553"/>
                      </a:cubicBezTo>
                      <a:cubicBezTo>
                        <a:pt x="977394" y="199720"/>
                        <a:pt x="996723" y="192471"/>
                        <a:pt x="1014845" y="187639"/>
                      </a:cubicBezTo>
                      <a:cubicBezTo>
                        <a:pt x="1022094" y="186431"/>
                        <a:pt x="1028134" y="184015"/>
                        <a:pt x="1035383" y="182807"/>
                      </a:cubicBezTo>
                      <a:cubicBezTo>
                        <a:pt x="1032967" y="184015"/>
                        <a:pt x="1030551" y="185223"/>
                        <a:pt x="1028134" y="186431"/>
                      </a:cubicBezTo>
                      <a:cubicBezTo>
                        <a:pt x="1025719" y="187639"/>
                        <a:pt x="1022094" y="187639"/>
                        <a:pt x="1019678" y="188847"/>
                      </a:cubicBezTo>
                      <a:cubicBezTo>
                        <a:pt x="1002764" y="193680"/>
                        <a:pt x="985850" y="197304"/>
                        <a:pt x="968937" y="202137"/>
                      </a:cubicBezTo>
                      <a:cubicBezTo>
                        <a:pt x="965312" y="203344"/>
                        <a:pt x="961688" y="205761"/>
                        <a:pt x="958063" y="206969"/>
                      </a:cubicBezTo>
                      <a:close/>
                      <a:moveTo>
                        <a:pt x="958063" y="199720"/>
                      </a:moveTo>
                      <a:cubicBezTo>
                        <a:pt x="990683" y="188847"/>
                        <a:pt x="1022094" y="180390"/>
                        <a:pt x="1054713" y="173141"/>
                      </a:cubicBezTo>
                      <a:cubicBezTo>
                        <a:pt x="1054713" y="173141"/>
                        <a:pt x="1053505" y="173141"/>
                        <a:pt x="1053505" y="173141"/>
                      </a:cubicBezTo>
                      <a:cubicBezTo>
                        <a:pt x="1051089" y="174350"/>
                        <a:pt x="1048673" y="175558"/>
                        <a:pt x="1045048" y="176766"/>
                      </a:cubicBezTo>
                      <a:cubicBezTo>
                        <a:pt x="1035383" y="179182"/>
                        <a:pt x="1025719" y="181598"/>
                        <a:pt x="1014845" y="184015"/>
                      </a:cubicBezTo>
                      <a:cubicBezTo>
                        <a:pt x="995516" y="188847"/>
                        <a:pt x="974977" y="193680"/>
                        <a:pt x="956855" y="202137"/>
                      </a:cubicBezTo>
                      <a:cubicBezTo>
                        <a:pt x="959272" y="202137"/>
                        <a:pt x="959272" y="200928"/>
                        <a:pt x="958063" y="199720"/>
                      </a:cubicBezTo>
                      <a:lnTo>
                        <a:pt x="958063" y="199720"/>
                      </a:lnTo>
                      <a:close/>
                      <a:moveTo>
                        <a:pt x="1005180" y="203344"/>
                      </a:moveTo>
                      <a:cubicBezTo>
                        <a:pt x="984642" y="209385"/>
                        <a:pt x="962896" y="215426"/>
                        <a:pt x="942358" y="222674"/>
                      </a:cubicBezTo>
                      <a:cubicBezTo>
                        <a:pt x="955647" y="217842"/>
                        <a:pt x="967728" y="213010"/>
                        <a:pt x="981018" y="209385"/>
                      </a:cubicBezTo>
                      <a:cubicBezTo>
                        <a:pt x="990683" y="206969"/>
                        <a:pt x="999140" y="203344"/>
                        <a:pt x="1008805" y="200928"/>
                      </a:cubicBezTo>
                      <a:cubicBezTo>
                        <a:pt x="1007597" y="200928"/>
                        <a:pt x="1006388" y="202137"/>
                        <a:pt x="1005180" y="203344"/>
                      </a:cubicBezTo>
                      <a:lnTo>
                        <a:pt x="1005180" y="203344"/>
                      </a:lnTo>
                      <a:close/>
                      <a:moveTo>
                        <a:pt x="906114" y="234756"/>
                      </a:moveTo>
                      <a:cubicBezTo>
                        <a:pt x="907322" y="233547"/>
                        <a:pt x="907322" y="231131"/>
                        <a:pt x="904906" y="232340"/>
                      </a:cubicBezTo>
                      <a:cubicBezTo>
                        <a:pt x="895241" y="235964"/>
                        <a:pt x="885576" y="239588"/>
                        <a:pt x="875911" y="243213"/>
                      </a:cubicBezTo>
                      <a:cubicBezTo>
                        <a:pt x="875911" y="243213"/>
                        <a:pt x="874703" y="242004"/>
                        <a:pt x="874703" y="242004"/>
                      </a:cubicBezTo>
                      <a:cubicBezTo>
                        <a:pt x="885576" y="237172"/>
                        <a:pt x="896449" y="233547"/>
                        <a:pt x="908531" y="228715"/>
                      </a:cubicBezTo>
                      <a:cubicBezTo>
                        <a:pt x="918195" y="225091"/>
                        <a:pt x="927860" y="221466"/>
                        <a:pt x="937525" y="217842"/>
                      </a:cubicBezTo>
                      <a:cubicBezTo>
                        <a:pt x="942358" y="215426"/>
                        <a:pt x="948398" y="214218"/>
                        <a:pt x="953231" y="211801"/>
                      </a:cubicBezTo>
                      <a:cubicBezTo>
                        <a:pt x="955647" y="210593"/>
                        <a:pt x="958063" y="210593"/>
                        <a:pt x="959272" y="209385"/>
                      </a:cubicBezTo>
                      <a:cubicBezTo>
                        <a:pt x="959272" y="209385"/>
                        <a:pt x="960480" y="208177"/>
                        <a:pt x="962896" y="208177"/>
                      </a:cubicBezTo>
                      <a:cubicBezTo>
                        <a:pt x="965312" y="208177"/>
                        <a:pt x="967728" y="206969"/>
                        <a:pt x="968937" y="206969"/>
                      </a:cubicBezTo>
                      <a:cubicBezTo>
                        <a:pt x="968937" y="206969"/>
                        <a:pt x="970145" y="206969"/>
                        <a:pt x="970145" y="206969"/>
                      </a:cubicBezTo>
                      <a:cubicBezTo>
                        <a:pt x="970145" y="206969"/>
                        <a:pt x="971353" y="206969"/>
                        <a:pt x="971353" y="206969"/>
                      </a:cubicBezTo>
                      <a:cubicBezTo>
                        <a:pt x="985850" y="203344"/>
                        <a:pt x="1001556" y="198512"/>
                        <a:pt x="1014845" y="193680"/>
                      </a:cubicBezTo>
                      <a:cubicBezTo>
                        <a:pt x="1014845" y="193680"/>
                        <a:pt x="1014845" y="193680"/>
                        <a:pt x="1016053" y="193680"/>
                      </a:cubicBezTo>
                      <a:cubicBezTo>
                        <a:pt x="1016053" y="193680"/>
                        <a:pt x="1014845" y="194888"/>
                        <a:pt x="1014845" y="194888"/>
                      </a:cubicBezTo>
                      <a:cubicBezTo>
                        <a:pt x="1006388" y="197304"/>
                        <a:pt x="997931" y="199720"/>
                        <a:pt x="989475" y="202137"/>
                      </a:cubicBezTo>
                      <a:cubicBezTo>
                        <a:pt x="964104" y="209385"/>
                        <a:pt x="936317" y="217842"/>
                        <a:pt x="912155" y="229923"/>
                      </a:cubicBezTo>
                      <a:cubicBezTo>
                        <a:pt x="910947" y="231131"/>
                        <a:pt x="910947" y="232340"/>
                        <a:pt x="912155" y="232340"/>
                      </a:cubicBezTo>
                      <a:cubicBezTo>
                        <a:pt x="909738" y="233547"/>
                        <a:pt x="907322" y="233547"/>
                        <a:pt x="906114" y="234756"/>
                      </a:cubicBezTo>
                      <a:lnTo>
                        <a:pt x="906114" y="234756"/>
                      </a:lnTo>
                      <a:close/>
                      <a:moveTo>
                        <a:pt x="808257" y="274624"/>
                      </a:moveTo>
                      <a:cubicBezTo>
                        <a:pt x="807048" y="274624"/>
                        <a:pt x="805840" y="275832"/>
                        <a:pt x="805840" y="275832"/>
                      </a:cubicBezTo>
                      <a:cubicBezTo>
                        <a:pt x="785302" y="286705"/>
                        <a:pt x="764764" y="297578"/>
                        <a:pt x="744225" y="308451"/>
                      </a:cubicBezTo>
                      <a:cubicBezTo>
                        <a:pt x="726104" y="318116"/>
                        <a:pt x="707982" y="327781"/>
                        <a:pt x="691068" y="339862"/>
                      </a:cubicBezTo>
                      <a:cubicBezTo>
                        <a:pt x="680195" y="347111"/>
                        <a:pt x="668114" y="355568"/>
                        <a:pt x="657241" y="365233"/>
                      </a:cubicBezTo>
                      <a:cubicBezTo>
                        <a:pt x="656033" y="365233"/>
                        <a:pt x="656033" y="366441"/>
                        <a:pt x="654825" y="366441"/>
                      </a:cubicBezTo>
                      <a:cubicBezTo>
                        <a:pt x="653616" y="367649"/>
                        <a:pt x="652408" y="367649"/>
                        <a:pt x="651201" y="368857"/>
                      </a:cubicBezTo>
                      <a:cubicBezTo>
                        <a:pt x="668114" y="354360"/>
                        <a:pt x="686236" y="342279"/>
                        <a:pt x="704358" y="330197"/>
                      </a:cubicBezTo>
                      <a:cubicBezTo>
                        <a:pt x="729729" y="314492"/>
                        <a:pt x="755099" y="298786"/>
                        <a:pt x="781678" y="285497"/>
                      </a:cubicBezTo>
                      <a:cubicBezTo>
                        <a:pt x="781678" y="285497"/>
                        <a:pt x="782886" y="285497"/>
                        <a:pt x="782886" y="285497"/>
                      </a:cubicBezTo>
                      <a:cubicBezTo>
                        <a:pt x="792550" y="280665"/>
                        <a:pt x="803424" y="274624"/>
                        <a:pt x="813089" y="269791"/>
                      </a:cubicBezTo>
                      <a:cubicBezTo>
                        <a:pt x="820338" y="266167"/>
                        <a:pt x="827586" y="261335"/>
                        <a:pt x="834835" y="257710"/>
                      </a:cubicBezTo>
                      <a:cubicBezTo>
                        <a:pt x="839667" y="255294"/>
                        <a:pt x="844500" y="251669"/>
                        <a:pt x="849332" y="249253"/>
                      </a:cubicBezTo>
                      <a:cubicBezTo>
                        <a:pt x="850541" y="248045"/>
                        <a:pt x="851749" y="248045"/>
                        <a:pt x="852956" y="246837"/>
                      </a:cubicBezTo>
                      <a:cubicBezTo>
                        <a:pt x="854165" y="245629"/>
                        <a:pt x="856581" y="244421"/>
                        <a:pt x="857789" y="243213"/>
                      </a:cubicBezTo>
                      <a:cubicBezTo>
                        <a:pt x="857789" y="243213"/>
                        <a:pt x="858997" y="243213"/>
                        <a:pt x="858997" y="244421"/>
                      </a:cubicBezTo>
                      <a:cubicBezTo>
                        <a:pt x="858997" y="244421"/>
                        <a:pt x="858997" y="244421"/>
                        <a:pt x="858997" y="244421"/>
                      </a:cubicBezTo>
                      <a:cubicBezTo>
                        <a:pt x="857789" y="244421"/>
                        <a:pt x="857789" y="245629"/>
                        <a:pt x="856581" y="245629"/>
                      </a:cubicBezTo>
                      <a:cubicBezTo>
                        <a:pt x="852956" y="248045"/>
                        <a:pt x="849332" y="250461"/>
                        <a:pt x="845708" y="252878"/>
                      </a:cubicBezTo>
                      <a:cubicBezTo>
                        <a:pt x="839667" y="256502"/>
                        <a:pt x="833627" y="260126"/>
                        <a:pt x="827586" y="263751"/>
                      </a:cubicBezTo>
                      <a:cubicBezTo>
                        <a:pt x="821546" y="267375"/>
                        <a:pt x="814297" y="270999"/>
                        <a:pt x="808257" y="274624"/>
                      </a:cubicBezTo>
                      <a:lnTo>
                        <a:pt x="808257" y="274624"/>
                      </a:lnTo>
                      <a:close/>
                      <a:moveTo>
                        <a:pt x="674154" y="357984"/>
                      </a:moveTo>
                      <a:cubicBezTo>
                        <a:pt x="672947" y="357984"/>
                        <a:pt x="670530" y="359193"/>
                        <a:pt x="669322" y="360400"/>
                      </a:cubicBezTo>
                      <a:cubicBezTo>
                        <a:pt x="677779" y="354360"/>
                        <a:pt x="686236" y="348319"/>
                        <a:pt x="694693" y="342279"/>
                      </a:cubicBezTo>
                      <a:cubicBezTo>
                        <a:pt x="714022" y="328989"/>
                        <a:pt x="733353" y="319324"/>
                        <a:pt x="753891" y="308451"/>
                      </a:cubicBezTo>
                      <a:cubicBezTo>
                        <a:pt x="765972" y="302411"/>
                        <a:pt x="776845" y="296370"/>
                        <a:pt x="788926" y="290329"/>
                      </a:cubicBezTo>
                      <a:cubicBezTo>
                        <a:pt x="768388" y="302411"/>
                        <a:pt x="746642" y="314492"/>
                        <a:pt x="726104" y="326573"/>
                      </a:cubicBezTo>
                      <a:cubicBezTo>
                        <a:pt x="709190" y="335030"/>
                        <a:pt x="691068" y="345903"/>
                        <a:pt x="674154" y="357984"/>
                      </a:cubicBezTo>
                      <a:lnTo>
                        <a:pt x="674154" y="357984"/>
                      </a:lnTo>
                      <a:close/>
                      <a:moveTo>
                        <a:pt x="707982" y="338654"/>
                      </a:moveTo>
                      <a:cubicBezTo>
                        <a:pt x="699525" y="343487"/>
                        <a:pt x="691068" y="349527"/>
                        <a:pt x="683819" y="355568"/>
                      </a:cubicBezTo>
                      <a:cubicBezTo>
                        <a:pt x="683819" y="355568"/>
                        <a:pt x="682611" y="355568"/>
                        <a:pt x="682611" y="355568"/>
                      </a:cubicBezTo>
                      <a:cubicBezTo>
                        <a:pt x="698317" y="344695"/>
                        <a:pt x="715231" y="335030"/>
                        <a:pt x="732144" y="325365"/>
                      </a:cubicBezTo>
                      <a:cubicBezTo>
                        <a:pt x="756307" y="312075"/>
                        <a:pt x="779261" y="298786"/>
                        <a:pt x="803424" y="285497"/>
                      </a:cubicBezTo>
                      <a:cubicBezTo>
                        <a:pt x="808257" y="283081"/>
                        <a:pt x="813089" y="280665"/>
                        <a:pt x="817921" y="278248"/>
                      </a:cubicBezTo>
                      <a:cubicBezTo>
                        <a:pt x="809464" y="283081"/>
                        <a:pt x="802216" y="287913"/>
                        <a:pt x="793759" y="292746"/>
                      </a:cubicBezTo>
                      <a:cubicBezTo>
                        <a:pt x="765972" y="308451"/>
                        <a:pt x="736977" y="321741"/>
                        <a:pt x="707982" y="338654"/>
                      </a:cubicBezTo>
                      <a:lnTo>
                        <a:pt x="707982" y="338654"/>
                      </a:lnTo>
                      <a:close/>
                      <a:moveTo>
                        <a:pt x="749058" y="356776"/>
                      </a:moveTo>
                      <a:cubicBezTo>
                        <a:pt x="741810" y="360400"/>
                        <a:pt x="734561" y="356776"/>
                        <a:pt x="727312" y="355568"/>
                      </a:cubicBezTo>
                      <a:cubicBezTo>
                        <a:pt x="720063" y="354360"/>
                        <a:pt x="710398" y="354360"/>
                        <a:pt x="703150" y="354360"/>
                      </a:cubicBezTo>
                      <a:cubicBezTo>
                        <a:pt x="701941" y="354360"/>
                        <a:pt x="699525" y="354360"/>
                        <a:pt x="698317" y="354360"/>
                      </a:cubicBezTo>
                      <a:cubicBezTo>
                        <a:pt x="705566" y="353152"/>
                        <a:pt x="714022" y="351944"/>
                        <a:pt x="721272" y="351944"/>
                      </a:cubicBezTo>
                      <a:cubicBezTo>
                        <a:pt x="728520" y="351944"/>
                        <a:pt x="735769" y="353152"/>
                        <a:pt x="743018" y="353152"/>
                      </a:cubicBezTo>
                      <a:cubicBezTo>
                        <a:pt x="750266" y="354360"/>
                        <a:pt x="757515" y="349527"/>
                        <a:pt x="765972" y="347111"/>
                      </a:cubicBezTo>
                      <a:cubicBezTo>
                        <a:pt x="759932" y="351944"/>
                        <a:pt x="755099" y="354360"/>
                        <a:pt x="749058" y="356776"/>
                      </a:cubicBezTo>
                      <a:lnTo>
                        <a:pt x="749058" y="356776"/>
                      </a:lnTo>
                      <a:close/>
                      <a:moveTo>
                        <a:pt x="703150" y="436512"/>
                      </a:moveTo>
                      <a:cubicBezTo>
                        <a:pt x="687444" y="451010"/>
                        <a:pt x="671738" y="457050"/>
                        <a:pt x="653616" y="458258"/>
                      </a:cubicBezTo>
                      <a:cubicBezTo>
                        <a:pt x="645160" y="459467"/>
                        <a:pt x="635494" y="459467"/>
                        <a:pt x="627038" y="460674"/>
                      </a:cubicBezTo>
                      <a:cubicBezTo>
                        <a:pt x="624622" y="460674"/>
                        <a:pt x="622205" y="460674"/>
                        <a:pt x="620998" y="461883"/>
                      </a:cubicBezTo>
                      <a:cubicBezTo>
                        <a:pt x="635494" y="458258"/>
                        <a:pt x="651201" y="455842"/>
                        <a:pt x="665697" y="449802"/>
                      </a:cubicBezTo>
                      <a:cubicBezTo>
                        <a:pt x="666906" y="449802"/>
                        <a:pt x="666906" y="447385"/>
                        <a:pt x="665697" y="447385"/>
                      </a:cubicBezTo>
                      <a:cubicBezTo>
                        <a:pt x="660865" y="447385"/>
                        <a:pt x="656033" y="449802"/>
                        <a:pt x="651201" y="451010"/>
                      </a:cubicBezTo>
                      <a:cubicBezTo>
                        <a:pt x="646368" y="452218"/>
                        <a:pt x="641535" y="452218"/>
                        <a:pt x="636703" y="453426"/>
                      </a:cubicBezTo>
                      <a:cubicBezTo>
                        <a:pt x="627038" y="455842"/>
                        <a:pt x="616165" y="457050"/>
                        <a:pt x="606500" y="461883"/>
                      </a:cubicBezTo>
                      <a:cubicBezTo>
                        <a:pt x="606500" y="461883"/>
                        <a:pt x="605291" y="460674"/>
                        <a:pt x="605291" y="460674"/>
                      </a:cubicBezTo>
                      <a:cubicBezTo>
                        <a:pt x="605291" y="460674"/>
                        <a:pt x="605291" y="460674"/>
                        <a:pt x="606500" y="460674"/>
                      </a:cubicBezTo>
                      <a:cubicBezTo>
                        <a:pt x="606500" y="460674"/>
                        <a:pt x="606500" y="460674"/>
                        <a:pt x="607708" y="459467"/>
                      </a:cubicBezTo>
                      <a:cubicBezTo>
                        <a:pt x="612541" y="457050"/>
                        <a:pt x="618581" y="455842"/>
                        <a:pt x="623413" y="455842"/>
                      </a:cubicBezTo>
                      <a:cubicBezTo>
                        <a:pt x="629454" y="454634"/>
                        <a:pt x="636703" y="453426"/>
                        <a:pt x="642744" y="452218"/>
                      </a:cubicBezTo>
                      <a:cubicBezTo>
                        <a:pt x="654825" y="449802"/>
                        <a:pt x="669322" y="446177"/>
                        <a:pt x="678987" y="437720"/>
                      </a:cubicBezTo>
                      <a:cubicBezTo>
                        <a:pt x="678987" y="437720"/>
                        <a:pt x="678987" y="436512"/>
                        <a:pt x="678987" y="436512"/>
                      </a:cubicBezTo>
                      <a:cubicBezTo>
                        <a:pt x="663282" y="441345"/>
                        <a:pt x="649992" y="446177"/>
                        <a:pt x="634287" y="449802"/>
                      </a:cubicBezTo>
                      <a:cubicBezTo>
                        <a:pt x="628246" y="451010"/>
                        <a:pt x="619789" y="451010"/>
                        <a:pt x="612541" y="453426"/>
                      </a:cubicBezTo>
                      <a:cubicBezTo>
                        <a:pt x="619789" y="451010"/>
                        <a:pt x="628246" y="448594"/>
                        <a:pt x="634287" y="447385"/>
                      </a:cubicBezTo>
                      <a:cubicBezTo>
                        <a:pt x="635494" y="447385"/>
                        <a:pt x="635494" y="446177"/>
                        <a:pt x="634287" y="446177"/>
                      </a:cubicBezTo>
                      <a:cubicBezTo>
                        <a:pt x="629454" y="444969"/>
                        <a:pt x="622205" y="448594"/>
                        <a:pt x="616165" y="449802"/>
                      </a:cubicBezTo>
                      <a:cubicBezTo>
                        <a:pt x="612541" y="451010"/>
                        <a:pt x="608916" y="452218"/>
                        <a:pt x="606500" y="453426"/>
                      </a:cubicBezTo>
                      <a:cubicBezTo>
                        <a:pt x="604084" y="454634"/>
                        <a:pt x="602876" y="455842"/>
                        <a:pt x="600459" y="457050"/>
                      </a:cubicBezTo>
                      <a:cubicBezTo>
                        <a:pt x="601667" y="454634"/>
                        <a:pt x="604084" y="453426"/>
                        <a:pt x="606500" y="451010"/>
                      </a:cubicBezTo>
                      <a:cubicBezTo>
                        <a:pt x="612541" y="447385"/>
                        <a:pt x="618581" y="444969"/>
                        <a:pt x="624622" y="443761"/>
                      </a:cubicBezTo>
                      <a:cubicBezTo>
                        <a:pt x="636703" y="438928"/>
                        <a:pt x="648784" y="434096"/>
                        <a:pt x="660865" y="429263"/>
                      </a:cubicBezTo>
                      <a:cubicBezTo>
                        <a:pt x="671738" y="424431"/>
                        <a:pt x="682611" y="418390"/>
                        <a:pt x="692276" y="409933"/>
                      </a:cubicBezTo>
                      <a:cubicBezTo>
                        <a:pt x="703150" y="401477"/>
                        <a:pt x="716439" y="393020"/>
                        <a:pt x="726104" y="383355"/>
                      </a:cubicBezTo>
                      <a:cubicBezTo>
                        <a:pt x="727312" y="382147"/>
                        <a:pt x="726104" y="380939"/>
                        <a:pt x="724896" y="380939"/>
                      </a:cubicBezTo>
                      <a:cubicBezTo>
                        <a:pt x="712815" y="386979"/>
                        <a:pt x="701941" y="397852"/>
                        <a:pt x="689860" y="406309"/>
                      </a:cubicBezTo>
                      <a:cubicBezTo>
                        <a:pt x="676571" y="415974"/>
                        <a:pt x="663282" y="423223"/>
                        <a:pt x="648784" y="429263"/>
                      </a:cubicBezTo>
                      <a:cubicBezTo>
                        <a:pt x="636703" y="434096"/>
                        <a:pt x="625830" y="437720"/>
                        <a:pt x="613748" y="442553"/>
                      </a:cubicBezTo>
                      <a:cubicBezTo>
                        <a:pt x="612541" y="443761"/>
                        <a:pt x="610124" y="443761"/>
                        <a:pt x="608916" y="444969"/>
                      </a:cubicBezTo>
                      <a:cubicBezTo>
                        <a:pt x="607708" y="446177"/>
                        <a:pt x="605291" y="446177"/>
                        <a:pt x="604084" y="447385"/>
                      </a:cubicBezTo>
                      <a:cubicBezTo>
                        <a:pt x="601667" y="448594"/>
                        <a:pt x="600459" y="449802"/>
                        <a:pt x="598043" y="452218"/>
                      </a:cubicBezTo>
                      <a:cubicBezTo>
                        <a:pt x="600459" y="447385"/>
                        <a:pt x="602876" y="443761"/>
                        <a:pt x="607708" y="440137"/>
                      </a:cubicBezTo>
                      <a:cubicBezTo>
                        <a:pt x="610124" y="437720"/>
                        <a:pt x="612541" y="436512"/>
                        <a:pt x="616165" y="435304"/>
                      </a:cubicBezTo>
                      <a:cubicBezTo>
                        <a:pt x="618581" y="434096"/>
                        <a:pt x="622205" y="431680"/>
                        <a:pt x="624622" y="430472"/>
                      </a:cubicBezTo>
                      <a:cubicBezTo>
                        <a:pt x="625830" y="429263"/>
                        <a:pt x="625830" y="426847"/>
                        <a:pt x="623413" y="428055"/>
                      </a:cubicBezTo>
                      <a:cubicBezTo>
                        <a:pt x="622205" y="428055"/>
                        <a:pt x="620998" y="429263"/>
                        <a:pt x="620998" y="429263"/>
                      </a:cubicBezTo>
                      <a:cubicBezTo>
                        <a:pt x="618581" y="430472"/>
                        <a:pt x="616165" y="431680"/>
                        <a:pt x="613748" y="432888"/>
                      </a:cubicBezTo>
                      <a:cubicBezTo>
                        <a:pt x="606500" y="436512"/>
                        <a:pt x="600459" y="441345"/>
                        <a:pt x="596835" y="448594"/>
                      </a:cubicBezTo>
                      <a:cubicBezTo>
                        <a:pt x="596835" y="444969"/>
                        <a:pt x="598043" y="442553"/>
                        <a:pt x="598043" y="438928"/>
                      </a:cubicBezTo>
                      <a:cubicBezTo>
                        <a:pt x="598043" y="438928"/>
                        <a:pt x="598043" y="438928"/>
                        <a:pt x="598043" y="437720"/>
                      </a:cubicBezTo>
                      <a:cubicBezTo>
                        <a:pt x="599251" y="425639"/>
                        <a:pt x="619789" y="415974"/>
                        <a:pt x="627038" y="405101"/>
                      </a:cubicBezTo>
                      <a:cubicBezTo>
                        <a:pt x="635494" y="393020"/>
                        <a:pt x="642744" y="383355"/>
                        <a:pt x="653616" y="374898"/>
                      </a:cubicBezTo>
                      <a:cubicBezTo>
                        <a:pt x="653616" y="374898"/>
                        <a:pt x="653616" y="374898"/>
                        <a:pt x="654825" y="374898"/>
                      </a:cubicBezTo>
                      <a:cubicBezTo>
                        <a:pt x="657241" y="372482"/>
                        <a:pt x="659657" y="371274"/>
                        <a:pt x="663282" y="370066"/>
                      </a:cubicBezTo>
                      <a:cubicBezTo>
                        <a:pt x="664490" y="370066"/>
                        <a:pt x="665697" y="368857"/>
                        <a:pt x="666906" y="368857"/>
                      </a:cubicBezTo>
                      <a:cubicBezTo>
                        <a:pt x="669322" y="367649"/>
                        <a:pt x="671738" y="367649"/>
                        <a:pt x="672947" y="366441"/>
                      </a:cubicBezTo>
                      <a:cubicBezTo>
                        <a:pt x="674154" y="366441"/>
                        <a:pt x="674154" y="366441"/>
                        <a:pt x="675363" y="365233"/>
                      </a:cubicBezTo>
                      <a:cubicBezTo>
                        <a:pt x="677779" y="365233"/>
                        <a:pt x="680195" y="364025"/>
                        <a:pt x="682611" y="364025"/>
                      </a:cubicBezTo>
                      <a:cubicBezTo>
                        <a:pt x="683819" y="364025"/>
                        <a:pt x="685028" y="364025"/>
                        <a:pt x="686236" y="362817"/>
                      </a:cubicBezTo>
                      <a:cubicBezTo>
                        <a:pt x="700733" y="360400"/>
                        <a:pt x="712815" y="360400"/>
                        <a:pt x="726104" y="361609"/>
                      </a:cubicBezTo>
                      <a:cubicBezTo>
                        <a:pt x="727312" y="361609"/>
                        <a:pt x="727312" y="361609"/>
                        <a:pt x="728520" y="361609"/>
                      </a:cubicBezTo>
                      <a:cubicBezTo>
                        <a:pt x="714022" y="366441"/>
                        <a:pt x="698317" y="365233"/>
                        <a:pt x="683819" y="371274"/>
                      </a:cubicBezTo>
                      <a:cubicBezTo>
                        <a:pt x="682611" y="371274"/>
                        <a:pt x="682611" y="372482"/>
                        <a:pt x="683819" y="372482"/>
                      </a:cubicBezTo>
                      <a:cubicBezTo>
                        <a:pt x="695901" y="371274"/>
                        <a:pt x="706774" y="368857"/>
                        <a:pt x="718855" y="366441"/>
                      </a:cubicBezTo>
                      <a:cubicBezTo>
                        <a:pt x="717647" y="367649"/>
                        <a:pt x="716439" y="367649"/>
                        <a:pt x="715231" y="368857"/>
                      </a:cubicBezTo>
                      <a:cubicBezTo>
                        <a:pt x="712815" y="370066"/>
                        <a:pt x="711607" y="370066"/>
                        <a:pt x="709190" y="371274"/>
                      </a:cubicBezTo>
                      <a:cubicBezTo>
                        <a:pt x="704358" y="372482"/>
                        <a:pt x="700733" y="373690"/>
                        <a:pt x="697109" y="374898"/>
                      </a:cubicBezTo>
                      <a:cubicBezTo>
                        <a:pt x="694693" y="374898"/>
                        <a:pt x="694693" y="374898"/>
                        <a:pt x="692276" y="376106"/>
                      </a:cubicBezTo>
                      <a:cubicBezTo>
                        <a:pt x="691068" y="377314"/>
                        <a:pt x="692276" y="377314"/>
                        <a:pt x="692276" y="377314"/>
                      </a:cubicBezTo>
                      <a:cubicBezTo>
                        <a:pt x="697109" y="377314"/>
                        <a:pt x="701941" y="376106"/>
                        <a:pt x="706774" y="373690"/>
                      </a:cubicBezTo>
                      <a:cubicBezTo>
                        <a:pt x="706774" y="373690"/>
                        <a:pt x="705566" y="374898"/>
                        <a:pt x="705566" y="374898"/>
                      </a:cubicBezTo>
                      <a:cubicBezTo>
                        <a:pt x="701941" y="376106"/>
                        <a:pt x="697109" y="378522"/>
                        <a:pt x="693485" y="379730"/>
                      </a:cubicBezTo>
                      <a:cubicBezTo>
                        <a:pt x="689860" y="380939"/>
                        <a:pt x="685028" y="380939"/>
                        <a:pt x="681404" y="383355"/>
                      </a:cubicBezTo>
                      <a:cubicBezTo>
                        <a:pt x="681404" y="383355"/>
                        <a:pt x="681404" y="384563"/>
                        <a:pt x="681404" y="384563"/>
                      </a:cubicBezTo>
                      <a:cubicBezTo>
                        <a:pt x="685028" y="385771"/>
                        <a:pt x="689860" y="383355"/>
                        <a:pt x="693485" y="382147"/>
                      </a:cubicBezTo>
                      <a:cubicBezTo>
                        <a:pt x="694693" y="382147"/>
                        <a:pt x="695901" y="380939"/>
                        <a:pt x="697109" y="380939"/>
                      </a:cubicBezTo>
                      <a:cubicBezTo>
                        <a:pt x="695901" y="380939"/>
                        <a:pt x="695901" y="382147"/>
                        <a:pt x="694693" y="383355"/>
                      </a:cubicBezTo>
                      <a:cubicBezTo>
                        <a:pt x="691068" y="384563"/>
                        <a:pt x="686236" y="386979"/>
                        <a:pt x="682611" y="388187"/>
                      </a:cubicBezTo>
                      <a:cubicBezTo>
                        <a:pt x="678987" y="389396"/>
                        <a:pt x="674154" y="390603"/>
                        <a:pt x="671738" y="393020"/>
                      </a:cubicBezTo>
                      <a:cubicBezTo>
                        <a:pt x="670530" y="393020"/>
                        <a:pt x="670530" y="394228"/>
                        <a:pt x="671738" y="394228"/>
                      </a:cubicBezTo>
                      <a:cubicBezTo>
                        <a:pt x="675363" y="394228"/>
                        <a:pt x="678987" y="393020"/>
                        <a:pt x="683819" y="391812"/>
                      </a:cubicBezTo>
                      <a:cubicBezTo>
                        <a:pt x="686236" y="390603"/>
                        <a:pt x="687444" y="390603"/>
                        <a:pt x="689860" y="389396"/>
                      </a:cubicBezTo>
                      <a:cubicBezTo>
                        <a:pt x="688652" y="390603"/>
                        <a:pt x="686236" y="391812"/>
                        <a:pt x="685028" y="394228"/>
                      </a:cubicBezTo>
                      <a:cubicBezTo>
                        <a:pt x="681404" y="396644"/>
                        <a:pt x="677779" y="397852"/>
                        <a:pt x="674154" y="397852"/>
                      </a:cubicBezTo>
                      <a:cubicBezTo>
                        <a:pt x="671738" y="397852"/>
                        <a:pt x="668114" y="399060"/>
                        <a:pt x="665697" y="400269"/>
                      </a:cubicBezTo>
                      <a:cubicBezTo>
                        <a:pt x="664490" y="400269"/>
                        <a:pt x="665697" y="401477"/>
                        <a:pt x="665697" y="401477"/>
                      </a:cubicBezTo>
                      <a:cubicBezTo>
                        <a:pt x="669322" y="401477"/>
                        <a:pt x="672947" y="400269"/>
                        <a:pt x="676571" y="399060"/>
                      </a:cubicBezTo>
                      <a:cubicBezTo>
                        <a:pt x="670530" y="403893"/>
                        <a:pt x="664490" y="406309"/>
                        <a:pt x="656033" y="408725"/>
                      </a:cubicBezTo>
                      <a:cubicBezTo>
                        <a:pt x="654825" y="408725"/>
                        <a:pt x="654825" y="411142"/>
                        <a:pt x="656033" y="411142"/>
                      </a:cubicBezTo>
                      <a:cubicBezTo>
                        <a:pt x="670530" y="409933"/>
                        <a:pt x="683819" y="397852"/>
                        <a:pt x="694693" y="388187"/>
                      </a:cubicBezTo>
                      <a:cubicBezTo>
                        <a:pt x="698317" y="384563"/>
                        <a:pt x="701941" y="380939"/>
                        <a:pt x="706774" y="378522"/>
                      </a:cubicBezTo>
                      <a:cubicBezTo>
                        <a:pt x="712815" y="376106"/>
                        <a:pt x="720063" y="372482"/>
                        <a:pt x="726104" y="370066"/>
                      </a:cubicBezTo>
                      <a:cubicBezTo>
                        <a:pt x="716439" y="374898"/>
                        <a:pt x="706774" y="380939"/>
                        <a:pt x="699525" y="389396"/>
                      </a:cubicBezTo>
                      <a:cubicBezTo>
                        <a:pt x="698317" y="390603"/>
                        <a:pt x="699525" y="391812"/>
                        <a:pt x="700733" y="390603"/>
                      </a:cubicBezTo>
                      <a:cubicBezTo>
                        <a:pt x="709190" y="384563"/>
                        <a:pt x="717647" y="378522"/>
                        <a:pt x="726104" y="373690"/>
                      </a:cubicBezTo>
                      <a:cubicBezTo>
                        <a:pt x="729729" y="371274"/>
                        <a:pt x="734561" y="368857"/>
                        <a:pt x="738185" y="366441"/>
                      </a:cubicBezTo>
                      <a:cubicBezTo>
                        <a:pt x="741810" y="365233"/>
                        <a:pt x="744225" y="364025"/>
                        <a:pt x="747850" y="362817"/>
                      </a:cubicBezTo>
                      <a:cubicBezTo>
                        <a:pt x="741810" y="366441"/>
                        <a:pt x="735769" y="371274"/>
                        <a:pt x="730936" y="376106"/>
                      </a:cubicBezTo>
                      <a:cubicBezTo>
                        <a:pt x="729729" y="377314"/>
                        <a:pt x="730936" y="378522"/>
                        <a:pt x="732144" y="377314"/>
                      </a:cubicBezTo>
                      <a:cubicBezTo>
                        <a:pt x="738185" y="373690"/>
                        <a:pt x="745434" y="367649"/>
                        <a:pt x="751475" y="364025"/>
                      </a:cubicBezTo>
                      <a:cubicBezTo>
                        <a:pt x="750266" y="365233"/>
                        <a:pt x="749058" y="366441"/>
                        <a:pt x="747850" y="367649"/>
                      </a:cubicBezTo>
                      <a:cubicBezTo>
                        <a:pt x="738185" y="377314"/>
                        <a:pt x="727312" y="385771"/>
                        <a:pt x="717647" y="394228"/>
                      </a:cubicBezTo>
                      <a:cubicBezTo>
                        <a:pt x="707982" y="402685"/>
                        <a:pt x="698317" y="411142"/>
                        <a:pt x="687444" y="418390"/>
                      </a:cubicBezTo>
                      <a:cubicBezTo>
                        <a:pt x="674154" y="426847"/>
                        <a:pt x="659657" y="434096"/>
                        <a:pt x="646368" y="438928"/>
                      </a:cubicBezTo>
                      <a:cubicBezTo>
                        <a:pt x="645160" y="438928"/>
                        <a:pt x="645160" y="441345"/>
                        <a:pt x="646368" y="441345"/>
                      </a:cubicBezTo>
                      <a:cubicBezTo>
                        <a:pt x="657241" y="438928"/>
                        <a:pt x="666906" y="432888"/>
                        <a:pt x="677779" y="428055"/>
                      </a:cubicBezTo>
                      <a:cubicBezTo>
                        <a:pt x="689860" y="420806"/>
                        <a:pt x="701941" y="413558"/>
                        <a:pt x="712815" y="405101"/>
                      </a:cubicBezTo>
                      <a:cubicBezTo>
                        <a:pt x="723688" y="395436"/>
                        <a:pt x="734561" y="386979"/>
                        <a:pt x="744225" y="378522"/>
                      </a:cubicBezTo>
                      <a:cubicBezTo>
                        <a:pt x="750266" y="372482"/>
                        <a:pt x="756307" y="364025"/>
                        <a:pt x="763556" y="359193"/>
                      </a:cubicBezTo>
                      <a:cubicBezTo>
                        <a:pt x="747850" y="374898"/>
                        <a:pt x="730936" y="391812"/>
                        <a:pt x="716439" y="408725"/>
                      </a:cubicBezTo>
                      <a:cubicBezTo>
                        <a:pt x="715231" y="409933"/>
                        <a:pt x="716439" y="411142"/>
                        <a:pt x="717647" y="409933"/>
                      </a:cubicBezTo>
                      <a:cubicBezTo>
                        <a:pt x="723688" y="405101"/>
                        <a:pt x="728520" y="400269"/>
                        <a:pt x="733353" y="395436"/>
                      </a:cubicBezTo>
                      <a:cubicBezTo>
                        <a:pt x="732144" y="396644"/>
                        <a:pt x="730936" y="399060"/>
                        <a:pt x="729729" y="400269"/>
                      </a:cubicBezTo>
                      <a:cubicBezTo>
                        <a:pt x="724896" y="406309"/>
                        <a:pt x="721272" y="412350"/>
                        <a:pt x="716439" y="418390"/>
                      </a:cubicBezTo>
                      <a:cubicBezTo>
                        <a:pt x="711607" y="424431"/>
                        <a:pt x="704358" y="428055"/>
                        <a:pt x="698317" y="432888"/>
                      </a:cubicBezTo>
                      <a:cubicBezTo>
                        <a:pt x="697109" y="434096"/>
                        <a:pt x="698317" y="436512"/>
                        <a:pt x="700733" y="435304"/>
                      </a:cubicBezTo>
                      <a:cubicBezTo>
                        <a:pt x="705566" y="431680"/>
                        <a:pt x="710398" y="428055"/>
                        <a:pt x="714022" y="424431"/>
                      </a:cubicBezTo>
                      <a:cubicBezTo>
                        <a:pt x="718855" y="420806"/>
                        <a:pt x="722479" y="414766"/>
                        <a:pt x="726104" y="409933"/>
                      </a:cubicBezTo>
                      <a:cubicBezTo>
                        <a:pt x="730936" y="402685"/>
                        <a:pt x="735769" y="396644"/>
                        <a:pt x="741810" y="389396"/>
                      </a:cubicBezTo>
                      <a:cubicBezTo>
                        <a:pt x="743018" y="388187"/>
                        <a:pt x="743018" y="388187"/>
                        <a:pt x="744225" y="386979"/>
                      </a:cubicBezTo>
                      <a:cubicBezTo>
                        <a:pt x="730936" y="405101"/>
                        <a:pt x="718855" y="422015"/>
                        <a:pt x="703150" y="436512"/>
                      </a:cubicBezTo>
                      <a:lnTo>
                        <a:pt x="703150" y="436512"/>
                      </a:lnTo>
                      <a:close/>
                      <a:moveTo>
                        <a:pt x="583545" y="487253"/>
                      </a:moveTo>
                      <a:cubicBezTo>
                        <a:pt x="582337" y="488462"/>
                        <a:pt x="583545" y="489670"/>
                        <a:pt x="584754" y="489670"/>
                      </a:cubicBezTo>
                      <a:cubicBezTo>
                        <a:pt x="588378" y="488462"/>
                        <a:pt x="593210" y="484837"/>
                        <a:pt x="596835" y="481213"/>
                      </a:cubicBezTo>
                      <a:cubicBezTo>
                        <a:pt x="599251" y="478796"/>
                        <a:pt x="601667" y="475172"/>
                        <a:pt x="604084" y="471548"/>
                      </a:cubicBezTo>
                      <a:cubicBezTo>
                        <a:pt x="604084" y="472756"/>
                        <a:pt x="602876" y="475172"/>
                        <a:pt x="601667" y="476381"/>
                      </a:cubicBezTo>
                      <a:cubicBezTo>
                        <a:pt x="600459" y="478796"/>
                        <a:pt x="599251" y="481213"/>
                        <a:pt x="599251" y="483629"/>
                      </a:cubicBezTo>
                      <a:cubicBezTo>
                        <a:pt x="599251" y="484837"/>
                        <a:pt x="600459" y="484837"/>
                        <a:pt x="601667" y="483629"/>
                      </a:cubicBezTo>
                      <a:cubicBezTo>
                        <a:pt x="602876" y="482421"/>
                        <a:pt x="604084" y="480005"/>
                        <a:pt x="606500" y="476381"/>
                      </a:cubicBezTo>
                      <a:cubicBezTo>
                        <a:pt x="605291" y="482421"/>
                        <a:pt x="598043" y="488462"/>
                        <a:pt x="592002" y="493294"/>
                      </a:cubicBezTo>
                      <a:cubicBezTo>
                        <a:pt x="589586" y="494502"/>
                        <a:pt x="588378" y="496918"/>
                        <a:pt x="585962" y="498127"/>
                      </a:cubicBezTo>
                      <a:cubicBezTo>
                        <a:pt x="584754" y="498127"/>
                        <a:pt x="584754" y="499334"/>
                        <a:pt x="583545" y="499334"/>
                      </a:cubicBezTo>
                      <a:cubicBezTo>
                        <a:pt x="579921" y="501751"/>
                        <a:pt x="577505" y="504167"/>
                        <a:pt x="572673" y="505375"/>
                      </a:cubicBezTo>
                      <a:cubicBezTo>
                        <a:pt x="575088" y="501751"/>
                        <a:pt x="572673" y="499334"/>
                        <a:pt x="569048" y="498127"/>
                      </a:cubicBezTo>
                      <a:cubicBezTo>
                        <a:pt x="566632" y="498127"/>
                        <a:pt x="564216" y="498127"/>
                        <a:pt x="561799" y="498127"/>
                      </a:cubicBezTo>
                      <a:cubicBezTo>
                        <a:pt x="564216" y="494502"/>
                        <a:pt x="565423" y="486045"/>
                        <a:pt x="559383" y="487253"/>
                      </a:cubicBezTo>
                      <a:cubicBezTo>
                        <a:pt x="555759" y="488462"/>
                        <a:pt x="552134" y="490877"/>
                        <a:pt x="549718" y="494502"/>
                      </a:cubicBezTo>
                      <a:cubicBezTo>
                        <a:pt x="549718" y="494502"/>
                        <a:pt x="549718" y="495710"/>
                        <a:pt x="548510" y="495710"/>
                      </a:cubicBezTo>
                      <a:cubicBezTo>
                        <a:pt x="548510" y="495710"/>
                        <a:pt x="547302" y="494502"/>
                        <a:pt x="547302" y="494502"/>
                      </a:cubicBezTo>
                      <a:cubicBezTo>
                        <a:pt x="547302" y="494502"/>
                        <a:pt x="546094" y="494502"/>
                        <a:pt x="546094" y="494502"/>
                      </a:cubicBezTo>
                      <a:cubicBezTo>
                        <a:pt x="548510" y="483629"/>
                        <a:pt x="542470" y="469131"/>
                        <a:pt x="552134" y="460674"/>
                      </a:cubicBezTo>
                      <a:cubicBezTo>
                        <a:pt x="548510" y="467924"/>
                        <a:pt x="548510" y="477588"/>
                        <a:pt x="549718" y="482421"/>
                      </a:cubicBezTo>
                      <a:cubicBezTo>
                        <a:pt x="549718" y="483629"/>
                        <a:pt x="550926" y="482421"/>
                        <a:pt x="550926" y="482421"/>
                      </a:cubicBezTo>
                      <a:cubicBezTo>
                        <a:pt x="552134" y="477588"/>
                        <a:pt x="552134" y="472756"/>
                        <a:pt x="553342" y="467924"/>
                      </a:cubicBezTo>
                      <a:cubicBezTo>
                        <a:pt x="554551" y="464299"/>
                        <a:pt x="555759" y="461883"/>
                        <a:pt x="558175" y="458258"/>
                      </a:cubicBezTo>
                      <a:cubicBezTo>
                        <a:pt x="559383" y="457050"/>
                        <a:pt x="559383" y="457050"/>
                        <a:pt x="560591" y="455842"/>
                      </a:cubicBezTo>
                      <a:cubicBezTo>
                        <a:pt x="560591" y="457050"/>
                        <a:pt x="559383" y="457050"/>
                        <a:pt x="559383" y="458258"/>
                      </a:cubicBezTo>
                      <a:cubicBezTo>
                        <a:pt x="558175" y="460674"/>
                        <a:pt x="556966" y="463091"/>
                        <a:pt x="555759" y="465507"/>
                      </a:cubicBezTo>
                      <a:cubicBezTo>
                        <a:pt x="554551" y="467924"/>
                        <a:pt x="554551" y="469131"/>
                        <a:pt x="554551" y="471548"/>
                      </a:cubicBezTo>
                      <a:cubicBezTo>
                        <a:pt x="554551" y="472756"/>
                        <a:pt x="555759" y="472756"/>
                        <a:pt x="556966" y="471548"/>
                      </a:cubicBezTo>
                      <a:cubicBezTo>
                        <a:pt x="558175" y="470340"/>
                        <a:pt x="558175" y="467924"/>
                        <a:pt x="558175" y="466715"/>
                      </a:cubicBezTo>
                      <a:cubicBezTo>
                        <a:pt x="558175" y="464299"/>
                        <a:pt x="560591" y="463091"/>
                        <a:pt x="561799" y="460674"/>
                      </a:cubicBezTo>
                      <a:cubicBezTo>
                        <a:pt x="563007" y="458258"/>
                        <a:pt x="564216" y="457050"/>
                        <a:pt x="566632" y="455842"/>
                      </a:cubicBezTo>
                      <a:cubicBezTo>
                        <a:pt x="567840" y="454634"/>
                        <a:pt x="569048" y="454634"/>
                        <a:pt x="569048" y="453426"/>
                      </a:cubicBezTo>
                      <a:cubicBezTo>
                        <a:pt x="570256" y="453426"/>
                        <a:pt x="571464" y="453426"/>
                        <a:pt x="572673" y="452218"/>
                      </a:cubicBezTo>
                      <a:cubicBezTo>
                        <a:pt x="572673" y="452218"/>
                        <a:pt x="572673" y="452218"/>
                        <a:pt x="573880" y="452218"/>
                      </a:cubicBezTo>
                      <a:cubicBezTo>
                        <a:pt x="572673" y="453426"/>
                        <a:pt x="572673" y="454634"/>
                        <a:pt x="572673" y="457050"/>
                      </a:cubicBezTo>
                      <a:cubicBezTo>
                        <a:pt x="572673" y="458258"/>
                        <a:pt x="575088" y="458258"/>
                        <a:pt x="575088" y="457050"/>
                      </a:cubicBezTo>
                      <a:cubicBezTo>
                        <a:pt x="576297" y="454634"/>
                        <a:pt x="577505" y="453426"/>
                        <a:pt x="578713" y="451010"/>
                      </a:cubicBezTo>
                      <a:lnTo>
                        <a:pt x="577505" y="451010"/>
                      </a:lnTo>
                      <a:cubicBezTo>
                        <a:pt x="577505" y="451010"/>
                        <a:pt x="577505" y="451010"/>
                        <a:pt x="577505" y="451010"/>
                      </a:cubicBezTo>
                      <a:cubicBezTo>
                        <a:pt x="579921" y="451010"/>
                        <a:pt x="581129" y="451010"/>
                        <a:pt x="582337" y="451010"/>
                      </a:cubicBezTo>
                      <a:cubicBezTo>
                        <a:pt x="579921" y="453426"/>
                        <a:pt x="577505" y="457050"/>
                        <a:pt x="576297" y="460674"/>
                      </a:cubicBezTo>
                      <a:cubicBezTo>
                        <a:pt x="576297" y="461883"/>
                        <a:pt x="577505" y="461883"/>
                        <a:pt x="577505" y="461883"/>
                      </a:cubicBezTo>
                      <a:cubicBezTo>
                        <a:pt x="581129" y="459467"/>
                        <a:pt x="582337" y="454634"/>
                        <a:pt x="585962" y="452218"/>
                      </a:cubicBezTo>
                      <a:cubicBezTo>
                        <a:pt x="587170" y="452218"/>
                        <a:pt x="587170" y="453426"/>
                        <a:pt x="588378" y="453426"/>
                      </a:cubicBezTo>
                      <a:cubicBezTo>
                        <a:pt x="588378" y="453426"/>
                        <a:pt x="588378" y="454634"/>
                        <a:pt x="587170" y="454634"/>
                      </a:cubicBezTo>
                      <a:cubicBezTo>
                        <a:pt x="585962" y="457050"/>
                        <a:pt x="584754" y="459467"/>
                        <a:pt x="583545" y="463091"/>
                      </a:cubicBezTo>
                      <a:cubicBezTo>
                        <a:pt x="582337" y="466715"/>
                        <a:pt x="579921" y="469131"/>
                        <a:pt x="577505" y="471548"/>
                      </a:cubicBezTo>
                      <a:cubicBezTo>
                        <a:pt x="576297" y="472756"/>
                        <a:pt x="573880" y="473964"/>
                        <a:pt x="572673" y="476381"/>
                      </a:cubicBezTo>
                      <a:cubicBezTo>
                        <a:pt x="569048" y="481213"/>
                        <a:pt x="564216" y="488462"/>
                        <a:pt x="564216" y="494502"/>
                      </a:cubicBezTo>
                      <a:cubicBezTo>
                        <a:pt x="564216" y="495710"/>
                        <a:pt x="565423" y="495710"/>
                        <a:pt x="566632" y="494502"/>
                      </a:cubicBezTo>
                      <a:cubicBezTo>
                        <a:pt x="571464" y="487253"/>
                        <a:pt x="573880" y="478796"/>
                        <a:pt x="581129" y="473964"/>
                      </a:cubicBezTo>
                      <a:cubicBezTo>
                        <a:pt x="588378" y="467924"/>
                        <a:pt x="589586" y="464299"/>
                        <a:pt x="592002" y="458258"/>
                      </a:cubicBezTo>
                      <a:cubicBezTo>
                        <a:pt x="593210" y="459467"/>
                        <a:pt x="594419" y="459467"/>
                        <a:pt x="594419" y="460674"/>
                      </a:cubicBezTo>
                      <a:cubicBezTo>
                        <a:pt x="594419" y="460674"/>
                        <a:pt x="594419" y="461883"/>
                        <a:pt x="594419" y="463091"/>
                      </a:cubicBezTo>
                      <a:cubicBezTo>
                        <a:pt x="594419" y="465507"/>
                        <a:pt x="593210" y="466715"/>
                        <a:pt x="593210" y="469131"/>
                      </a:cubicBezTo>
                      <a:cubicBezTo>
                        <a:pt x="592002" y="471548"/>
                        <a:pt x="589586" y="476381"/>
                        <a:pt x="587170" y="478796"/>
                      </a:cubicBezTo>
                      <a:cubicBezTo>
                        <a:pt x="585962" y="480005"/>
                        <a:pt x="585962" y="481213"/>
                        <a:pt x="587170" y="481213"/>
                      </a:cubicBezTo>
                      <a:cubicBezTo>
                        <a:pt x="592002" y="478796"/>
                        <a:pt x="595627" y="472756"/>
                        <a:pt x="596835" y="469131"/>
                      </a:cubicBezTo>
                      <a:cubicBezTo>
                        <a:pt x="596835" y="469131"/>
                        <a:pt x="596835" y="467924"/>
                        <a:pt x="598043" y="466715"/>
                      </a:cubicBezTo>
                      <a:cubicBezTo>
                        <a:pt x="598043" y="466715"/>
                        <a:pt x="598043" y="466715"/>
                        <a:pt x="599251" y="467924"/>
                      </a:cubicBezTo>
                      <a:cubicBezTo>
                        <a:pt x="599251" y="467924"/>
                        <a:pt x="599251" y="467924"/>
                        <a:pt x="599251" y="469131"/>
                      </a:cubicBezTo>
                      <a:cubicBezTo>
                        <a:pt x="598043" y="472756"/>
                        <a:pt x="596835" y="476381"/>
                        <a:pt x="594419" y="480005"/>
                      </a:cubicBezTo>
                      <a:cubicBezTo>
                        <a:pt x="593210" y="482421"/>
                        <a:pt x="590794" y="483629"/>
                        <a:pt x="589586" y="486045"/>
                      </a:cubicBezTo>
                      <a:cubicBezTo>
                        <a:pt x="589586" y="483629"/>
                        <a:pt x="585962" y="484837"/>
                        <a:pt x="583545" y="487253"/>
                      </a:cubicBezTo>
                      <a:lnTo>
                        <a:pt x="583545" y="487253"/>
                      </a:lnTo>
                      <a:close/>
                      <a:moveTo>
                        <a:pt x="594419" y="540411"/>
                      </a:moveTo>
                      <a:cubicBezTo>
                        <a:pt x="589586" y="533162"/>
                        <a:pt x="585962" y="525913"/>
                        <a:pt x="585962" y="516248"/>
                      </a:cubicBezTo>
                      <a:cubicBezTo>
                        <a:pt x="585962" y="515040"/>
                        <a:pt x="585962" y="513832"/>
                        <a:pt x="585962" y="513832"/>
                      </a:cubicBezTo>
                      <a:cubicBezTo>
                        <a:pt x="587170" y="517456"/>
                        <a:pt x="588378" y="519873"/>
                        <a:pt x="589586" y="522289"/>
                      </a:cubicBezTo>
                      <a:cubicBezTo>
                        <a:pt x="590794" y="523497"/>
                        <a:pt x="592002" y="522289"/>
                        <a:pt x="592002" y="521081"/>
                      </a:cubicBezTo>
                      <a:cubicBezTo>
                        <a:pt x="590794" y="517456"/>
                        <a:pt x="590794" y="512624"/>
                        <a:pt x="589586" y="508999"/>
                      </a:cubicBezTo>
                      <a:cubicBezTo>
                        <a:pt x="589586" y="508999"/>
                        <a:pt x="589586" y="510208"/>
                        <a:pt x="590794" y="511416"/>
                      </a:cubicBezTo>
                      <a:cubicBezTo>
                        <a:pt x="592002" y="515040"/>
                        <a:pt x="595627" y="518665"/>
                        <a:pt x="599251" y="521081"/>
                      </a:cubicBezTo>
                      <a:cubicBezTo>
                        <a:pt x="600459" y="521081"/>
                        <a:pt x="601667" y="521081"/>
                        <a:pt x="600459" y="519873"/>
                      </a:cubicBezTo>
                      <a:cubicBezTo>
                        <a:pt x="599251" y="515040"/>
                        <a:pt x="595627" y="511416"/>
                        <a:pt x="594419" y="506584"/>
                      </a:cubicBezTo>
                      <a:cubicBezTo>
                        <a:pt x="593210" y="504167"/>
                        <a:pt x="593210" y="500543"/>
                        <a:pt x="592002" y="498127"/>
                      </a:cubicBezTo>
                      <a:cubicBezTo>
                        <a:pt x="592002" y="498127"/>
                        <a:pt x="592002" y="498127"/>
                        <a:pt x="593210" y="498127"/>
                      </a:cubicBezTo>
                      <a:cubicBezTo>
                        <a:pt x="600459" y="511416"/>
                        <a:pt x="608916" y="522289"/>
                        <a:pt x="619789" y="531954"/>
                      </a:cubicBezTo>
                      <a:cubicBezTo>
                        <a:pt x="620998" y="533162"/>
                        <a:pt x="622205" y="530746"/>
                        <a:pt x="620998" y="530746"/>
                      </a:cubicBezTo>
                      <a:cubicBezTo>
                        <a:pt x="617373" y="523497"/>
                        <a:pt x="611332" y="518665"/>
                        <a:pt x="606500" y="512624"/>
                      </a:cubicBezTo>
                      <a:cubicBezTo>
                        <a:pt x="602876" y="508999"/>
                        <a:pt x="600459" y="504167"/>
                        <a:pt x="598043" y="499334"/>
                      </a:cubicBezTo>
                      <a:cubicBezTo>
                        <a:pt x="602876" y="505375"/>
                        <a:pt x="608916" y="511416"/>
                        <a:pt x="614957" y="517456"/>
                      </a:cubicBezTo>
                      <a:cubicBezTo>
                        <a:pt x="618581" y="521081"/>
                        <a:pt x="622205" y="524705"/>
                        <a:pt x="627038" y="528330"/>
                      </a:cubicBezTo>
                      <a:cubicBezTo>
                        <a:pt x="629454" y="530746"/>
                        <a:pt x="631870" y="533162"/>
                        <a:pt x="633079" y="535578"/>
                      </a:cubicBezTo>
                      <a:cubicBezTo>
                        <a:pt x="639119" y="541619"/>
                        <a:pt x="647576" y="546452"/>
                        <a:pt x="656033" y="550076"/>
                      </a:cubicBezTo>
                      <a:cubicBezTo>
                        <a:pt x="666906" y="554909"/>
                        <a:pt x="676571" y="559741"/>
                        <a:pt x="687444" y="564573"/>
                      </a:cubicBezTo>
                      <a:cubicBezTo>
                        <a:pt x="688652" y="564573"/>
                        <a:pt x="689860" y="563365"/>
                        <a:pt x="688652" y="562157"/>
                      </a:cubicBezTo>
                      <a:cubicBezTo>
                        <a:pt x="672947" y="550076"/>
                        <a:pt x="651201" y="546452"/>
                        <a:pt x="636703" y="533162"/>
                      </a:cubicBezTo>
                      <a:cubicBezTo>
                        <a:pt x="634287" y="530746"/>
                        <a:pt x="633079" y="528330"/>
                        <a:pt x="630662" y="525913"/>
                      </a:cubicBezTo>
                      <a:cubicBezTo>
                        <a:pt x="620998" y="515040"/>
                        <a:pt x="613748" y="501751"/>
                        <a:pt x="605291" y="488462"/>
                      </a:cubicBezTo>
                      <a:cubicBezTo>
                        <a:pt x="606500" y="489670"/>
                        <a:pt x="607708" y="489670"/>
                        <a:pt x="610124" y="490877"/>
                      </a:cubicBezTo>
                      <a:cubicBezTo>
                        <a:pt x="612541" y="492086"/>
                        <a:pt x="613748" y="494502"/>
                        <a:pt x="616165" y="496918"/>
                      </a:cubicBezTo>
                      <a:cubicBezTo>
                        <a:pt x="618581" y="500543"/>
                        <a:pt x="622205" y="502959"/>
                        <a:pt x="625830" y="505375"/>
                      </a:cubicBezTo>
                      <a:cubicBezTo>
                        <a:pt x="625830" y="505375"/>
                        <a:pt x="627038" y="505375"/>
                        <a:pt x="627038" y="505375"/>
                      </a:cubicBezTo>
                      <a:cubicBezTo>
                        <a:pt x="627038" y="505375"/>
                        <a:pt x="627038" y="505375"/>
                        <a:pt x="627038" y="506584"/>
                      </a:cubicBezTo>
                      <a:cubicBezTo>
                        <a:pt x="628246" y="510208"/>
                        <a:pt x="630662" y="512624"/>
                        <a:pt x="633079" y="513832"/>
                      </a:cubicBezTo>
                      <a:cubicBezTo>
                        <a:pt x="634287" y="513832"/>
                        <a:pt x="636703" y="512624"/>
                        <a:pt x="635494" y="511416"/>
                      </a:cubicBezTo>
                      <a:cubicBezTo>
                        <a:pt x="633079" y="508999"/>
                        <a:pt x="630662" y="507791"/>
                        <a:pt x="628246" y="506584"/>
                      </a:cubicBezTo>
                      <a:cubicBezTo>
                        <a:pt x="628246" y="506584"/>
                        <a:pt x="627038" y="506584"/>
                        <a:pt x="627038" y="506584"/>
                      </a:cubicBezTo>
                      <a:cubicBezTo>
                        <a:pt x="627038" y="506584"/>
                        <a:pt x="627038" y="505375"/>
                        <a:pt x="627038" y="505375"/>
                      </a:cubicBezTo>
                      <a:cubicBezTo>
                        <a:pt x="623413" y="501751"/>
                        <a:pt x="619789" y="496918"/>
                        <a:pt x="617373" y="493294"/>
                      </a:cubicBezTo>
                      <a:cubicBezTo>
                        <a:pt x="614957" y="490877"/>
                        <a:pt x="611332" y="487253"/>
                        <a:pt x="607708" y="487253"/>
                      </a:cubicBezTo>
                      <a:cubicBezTo>
                        <a:pt x="607708" y="487253"/>
                        <a:pt x="608916" y="486045"/>
                        <a:pt x="608916" y="486045"/>
                      </a:cubicBezTo>
                      <a:cubicBezTo>
                        <a:pt x="608916" y="486045"/>
                        <a:pt x="608916" y="486045"/>
                        <a:pt x="608916" y="486045"/>
                      </a:cubicBezTo>
                      <a:cubicBezTo>
                        <a:pt x="611332" y="486045"/>
                        <a:pt x="612541" y="487253"/>
                        <a:pt x="613748" y="488462"/>
                      </a:cubicBezTo>
                      <a:cubicBezTo>
                        <a:pt x="616165" y="489670"/>
                        <a:pt x="618581" y="493294"/>
                        <a:pt x="620998" y="494502"/>
                      </a:cubicBezTo>
                      <a:cubicBezTo>
                        <a:pt x="622205" y="494502"/>
                        <a:pt x="623413" y="493294"/>
                        <a:pt x="622205" y="493294"/>
                      </a:cubicBezTo>
                      <a:cubicBezTo>
                        <a:pt x="620998" y="489670"/>
                        <a:pt x="618581" y="488462"/>
                        <a:pt x="614957" y="486045"/>
                      </a:cubicBezTo>
                      <a:cubicBezTo>
                        <a:pt x="613748" y="484837"/>
                        <a:pt x="611332" y="483629"/>
                        <a:pt x="608916" y="482421"/>
                      </a:cubicBezTo>
                      <a:cubicBezTo>
                        <a:pt x="608916" y="482421"/>
                        <a:pt x="608916" y="481213"/>
                        <a:pt x="608916" y="481213"/>
                      </a:cubicBezTo>
                      <a:cubicBezTo>
                        <a:pt x="608916" y="481213"/>
                        <a:pt x="608916" y="481213"/>
                        <a:pt x="608916" y="481213"/>
                      </a:cubicBezTo>
                      <a:cubicBezTo>
                        <a:pt x="610124" y="481213"/>
                        <a:pt x="612541" y="481213"/>
                        <a:pt x="613748" y="482421"/>
                      </a:cubicBezTo>
                      <a:cubicBezTo>
                        <a:pt x="614957" y="483629"/>
                        <a:pt x="616165" y="484837"/>
                        <a:pt x="618581" y="484837"/>
                      </a:cubicBezTo>
                      <a:cubicBezTo>
                        <a:pt x="619789" y="484837"/>
                        <a:pt x="620998" y="483629"/>
                        <a:pt x="619789" y="483629"/>
                      </a:cubicBezTo>
                      <a:cubicBezTo>
                        <a:pt x="618581" y="481213"/>
                        <a:pt x="616165" y="480005"/>
                        <a:pt x="613748" y="478796"/>
                      </a:cubicBezTo>
                      <a:cubicBezTo>
                        <a:pt x="617373" y="478796"/>
                        <a:pt x="620998" y="480005"/>
                        <a:pt x="624622" y="482421"/>
                      </a:cubicBezTo>
                      <a:cubicBezTo>
                        <a:pt x="629454" y="484837"/>
                        <a:pt x="634287" y="487253"/>
                        <a:pt x="640327" y="488462"/>
                      </a:cubicBezTo>
                      <a:cubicBezTo>
                        <a:pt x="649992" y="489670"/>
                        <a:pt x="660865" y="490877"/>
                        <a:pt x="668114" y="495710"/>
                      </a:cubicBezTo>
                      <a:cubicBezTo>
                        <a:pt x="674154" y="500543"/>
                        <a:pt x="676571" y="507791"/>
                        <a:pt x="681404" y="512624"/>
                      </a:cubicBezTo>
                      <a:cubicBezTo>
                        <a:pt x="685028" y="517456"/>
                        <a:pt x="691068" y="519873"/>
                        <a:pt x="694693" y="523497"/>
                      </a:cubicBezTo>
                      <a:cubicBezTo>
                        <a:pt x="699525" y="528330"/>
                        <a:pt x="704358" y="533162"/>
                        <a:pt x="706774" y="539202"/>
                      </a:cubicBezTo>
                      <a:cubicBezTo>
                        <a:pt x="707982" y="542827"/>
                        <a:pt x="710398" y="546452"/>
                        <a:pt x="711607" y="550076"/>
                      </a:cubicBezTo>
                      <a:cubicBezTo>
                        <a:pt x="711607" y="550076"/>
                        <a:pt x="710398" y="550076"/>
                        <a:pt x="710398" y="550076"/>
                      </a:cubicBezTo>
                      <a:cubicBezTo>
                        <a:pt x="707982" y="548868"/>
                        <a:pt x="705566" y="548868"/>
                        <a:pt x="701941" y="548868"/>
                      </a:cubicBezTo>
                      <a:cubicBezTo>
                        <a:pt x="701941" y="548868"/>
                        <a:pt x="700733" y="550076"/>
                        <a:pt x="700733" y="550076"/>
                      </a:cubicBezTo>
                      <a:cubicBezTo>
                        <a:pt x="700733" y="552492"/>
                        <a:pt x="703150" y="552492"/>
                        <a:pt x="704358" y="553700"/>
                      </a:cubicBezTo>
                      <a:cubicBezTo>
                        <a:pt x="705566" y="553700"/>
                        <a:pt x="706774" y="553700"/>
                        <a:pt x="706774" y="554909"/>
                      </a:cubicBezTo>
                      <a:cubicBezTo>
                        <a:pt x="707982" y="556116"/>
                        <a:pt x="709190" y="557324"/>
                        <a:pt x="709190" y="558533"/>
                      </a:cubicBezTo>
                      <a:cubicBezTo>
                        <a:pt x="709190" y="558533"/>
                        <a:pt x="710398" y="558533"/>
                        <a:pt x="710398" y="558533"/>
                      </a:cubicBezTo>
                      <a:cubicBezTo>
                        <a:pt x="710398" y="559741"/>
                        <a:pt x="711607" y="562157"/>
                        <a:pt x="711607" y="563365"/>
                      </a:cubicBezTo>
                      <a:cubicBezTo>
                        <a:pt x="709190" y="560949"/>
                        <a:pt x="704358" y="560949"/>
                        <a:pt x="701941" y="560949"/>
                      </a:cubicBezTo>
                      <a:cubicBezTo>
                        <a:pt x="700733" y="562157"/>
                        <a:pt x="700733" y="564573"/>
                        <a:pt x="701941" y="564573"/>
                      </a:cubicBezTo>
                      <a:cubicBezTo>
                        <a:pt x="705566" y="564573"/>
                        <a:pt x="707982" y="565781"/>
                        <a:pt x="710398" y="568198"/>
                      </a:cubicBezTo>
                      <a:cubicBezTo>
                        <a:pt x="710398" y="568198"/>
                        <a:pt x="710398" y="568198"/>
                        <a:pt x="711607" y="568198"/>
                      </a:cubicBezTo>
                      <a:cubicBezTo>
                        <a:pt x="711607" y="570614"/>
                        <a:pt x="711607" y="573030"/>
                        <a:pt x="711607" y="575446"/>
                      </a:cubicBezTo>
                      <a:cubicBezTo>
                        <a:pt x="711607" y="575446"/>
                        <a:pt x="710398" y="574238"/>
                        <a:pt x="710398" y="574238"/>
                      </a:cubicBezTo>
                      <a:cubicBezTo>
                        <a:pt x="707982" y="573030"/>
                        <a:pt x="705566" y="570614"/>
                        <a:pt x="703150" y="571822"/>
                      </a:cubicBezTo>
                      <a:cubicBezTo>
                        <a:pt x="701941" y="571822"/>
                        <a:pt x="701941" y="573030"/>
                        <a:pt x="701941" y="573030"/>
                      </a:cubicBezTo>
                      <a:cubicBezTo>
                        <a:pt x="703150" y="574238"/>
                        <a:pt x="705566" y="575446"/>
                        <a:pt x="706774" y="576655"/>
                      </a:cubicBezTo>
                      <a:cubicBezTo>
                        <a:pt x="707982" y="577862"/>
                        <a:pt x="709190" y="579071"/>
                        <a:pt x="710398" y="580279"/>
                      </a:cubicBezTo>
                      <a:cubicBezTo>
                        <a:pt x="710398" y="582695"/>
                        <a:pt x="710398" y="585112"/>
                        <a:pt x="709190" y="587527"/>
                      </a:cubicBezTo>
                      <a:cubicBezTo>
                        <a:pt x="697109" y="582695"/>
                        <a:pt x="683819" y="588736"/>
                        <a:pt x="670530" y="588736"/>
                      </a:cubicBezTo>
                      <a:cubicBezTo>
                        <a:pt x="660865" y="588736"/>
                        <a:pt x="652408" y="585112"/>
                        <a:pt x="643951" y="582695"/>
                      </a:cubicBezTo>
                      <a:cubicBezTo>
                        <a:pt x="636703" y="580279"/>
                        <a:pt x="628246" y="576655"/>
                        <a:pt x="620998" y="573030"/>
                      </a:cubicBezTo>
                      <a:cubicBezTo>
                        <a:pt x="613748" y="562157"/>
                        <a:pt x="602876" y="551284"/>
                        <a:pt x="594419" y="540411"/>
                      </a:cubicBezTo>
                      <a:lnTo>
                        <a:pt x="594419" y="540411"/>
                      </a:lnTo>
                      <a:close/>
                      <a:moveTo>
                        <a:pt x="572673" y="676929"/>
                      </a:moveTo>
                      <a:cubicBezTo>
                        <a:pt x="571464" y="678136"/>
                        <a:pt x="570256" y="678136"/>
                        <a:pt x="570256" y="678136"/>
                      </a:cubicBezTo>
                      <a:cubicBezTo>
                        <a:pt x="566632" y="674512"/>
                        <a:pt x="567840" y="668472"/>
                        <a:pt x="566632" y="663640"/>
                      </a:cubicBezTo>
                      <a:cubicBezTo>
                        <a:pt x="565423" y="658807"/>
                        <a:pt x="563007" y="653974"/>
                        <a:pt x="560591" y="650350"/>
                      </a:cubicBezTo>
                      <a:cubicBezTo>
                        <a:pt x="559383" y="647933"/>
                        <a:pt x="558175" y="644309"/>
                        <a:pt x="556966" y="641893"/>
                      </a:cubicBezTo>
                      <a:cubicBezTo>
                        <a:pt x="552134" y="629812"/>
                        <a:pt x="549718" y="616522"/>
                        <a:pt x="548510" y="603233"/>
                      </a:cubicBezTo>
                      <a:cubicBezTo>
                        <a:pt x="548510" y="602025"/>
                        <a:pt x="546094" y="602025"/>
                        <a:pt x="546094" y="603233"/>
                      </a:cubicBezTo>
                      <a:cubicBezTo>
                        <a:pt x="544885" y="617730"/>
                        <a:pt x="549718" y="631020"/>
                        <a:pt x="553342" y="644309"/>
                      </a:cubicBezTo>
                      <a:cubicBezTo>
                        <a:pt x="554551" y="647933"/>
                        <a:pt x="555759" y="652766"/>
                        <a:pt x="558175" y="656390"/>
                      </a:cubicBezTo>
                      <a:cubicBezTo>
                        <a:pt x="556966" y="655183"/>
                        <a:pt x="556966" y="653974"/>
                        <a:pt x="555759" y="652766"/>
                      </a:cubicBezTo>
                      <a:cubicBezTo>
                        <a:pt x="553342" y="649142"/>
                        <a:pt x="554551" y="643101"/>
                        <a:pt x="552134" y="639477"/>
                      </a:cubicBezTo>
                      <a:cubicBezTo>
                        <a:pt x="550926" y="638269"/>
                        <a:pt x="549718" y="639477"/>
                        <a:pt x="549718" y="640685"/>
                      </a:cubicBezTo>
                      <a:cubicBezTo>
                        <a:pt x="549718" y="644309"/>
                        <a:pt x="549718" y="643101"/>
                        <a:pt x="550926" y="646726"/>
                      </a:cubicBezTo>
                      <a:cubicBezTo>
                        <a:pt x="552134" y="649142"/>
                        <a:pt x="552134" y="651558"/>
                        <a:pt x="553342" y="653974"/>
                      </a:cubicBezTo>
                      <a:cubicBezTo>
                        <a:pt x="554551" y="657599"/>
                        <a:pt x="558175" y="661223"/>
                        <a:pt x="560591" y="664847"/>
                      </a:cubicBezTo>
                      <a:cubicBezTo>
                        <a:pt x="560591" y="664847"/>
                        <a:pt x="560591" y="664847"/>
                        <a:pt x="561799" y="664847"/>
                      </a:cubicBezTo>
                      <a:cubicBezTo>
                        <a:pt x="563007" y="667264"/>
                        <a:pt x="563007" y="669680"/>
                        <a:pt x="563007" y="672096"/>
                      </a:cubicBezTo>
                      <a:cubicBezTo>
                        <a:pt x="561799" y="670888"/>
                        <a:pt x="561799" y="670888"/>
                        <a:pt x="560591" y="669680"/>
                      </a:cubicBezTo>
                      <a:cubicBezTo>
                        <a:pt x="560591" y="669680"/>
                        <a:pt x="559383" y="669680"/>
                        <a:pt x="559383" y="669680"/>
                      </a:cubicBezTo>
                      <a:cubicBezTo>
                        <a:pt x="560591" y="672096"/>
                        <a:pt x="560591" y="674512"/>
                        <a:pt x="561799" y="675721"/>
                      </a:cubicBezTo>
                      <a:cubicBezTo>
                        <a:pt x="561799" y="675721"/>
                        <a:pt x="560591" y="675721"/>
                        <a:pt x="560591" y="676929"/>
                      </a:cubicBezTo>
                      <a:cubicBezTo>
                        <a:pt x="558175" y="670888"/>
                        <a:pt x="552134" y="666055"/>
                        <a:pt x="547302" y="660015"/>
                      </a:cubicBezTo>
                      <a:cubicBezTo>
                        <a:pt x="544885" y="656390"/>
                        <a:pt x="542470" y="652766"/>
                        <a:pt x="541261" y="649142"/>
                      </a:cubicBezTo>
                      <a:cubicBezTo>
                        <a:pt x="540053" y="646726"/>
                        <a:pt x="540053" y="643101"/>
                        <a:pt x="537637" y="640685"/>
                      </a:cubicBezTo>
                      <a:cubicBezTo>
                        <a:pt x="537637" y="640685"/>
                        <a:pt x="536429" y="640685"/>
                        <a:pt x="536429" y="640685"/>
                      </a:cubicBezTo>
                      <a:cubicBezTo>
                        <a:pt x="535220" y="646726"/>
                        <a:pt x="540053" y="652766"/>
                        <a:pt x="542470" y="657599"/>
                      </a:cubicBezTo>
                      <a:cubicBezTo>
                        <a:pt x="546094" y="663640"/>
                        <a:pt x="550926" y="669680"/>
                        <a:pt x="555759" y="674512"/>
                      </a:cubicBezTo>
                      <a:cubicBezTo>
                        <a:pt x="552134" y="672096"/>
                        <a:pt x="547302" y="669680"/>
                        <a:pt x="543677" y="666055"/>
                      </a:cubicBezTo>
                      <a:cubicBezTo>
                        <a:pt x="538845" y="661223"/>
                        <a:pt x="537637" y="655183"/>
                        <a:pt x="535220" y="650350"/>
                      </a:cubicBezTo>
                      <a:cubicBezTo>
                        <a:pt x="534013" y="649142"/>
                        <a:pt x="531596" y="650350"/>
                        <a:pt x="531596" y="651558"/>
                      </a:cubicBezTo>
                      <a:cubicBezTo>
                        <a:pt x="531596" y="658807"/>
                        <a:pt x="536429" y="664847"/>
                        <a:pt x="541261" y="669680"/>
                      </a:cubicBezTo>
                      <a:cubicBezTo>
                        <a:pt x="536429" y="666055"/>
                        <a:pt x="532804" y="661223"/>
                        <a:pt x="530388" y="656390"/>
                      </a:cubicBezTo>
                      <a:cubicBezTo>
                        <a:pt x="526763" y="649142"/>
                        <a:pt x="524348" y="639477"/>
                        <a:pt x="521931" y="631020"/>
                      </a:cubicBezTo>
                      <a:cubicBezTo>
                        <a:pt x="519515" y="622563"/>
                        <a:pt x="515891" y="615315"/>
                        <a:pt x="513474" y="606858"/>
                      </a:cubicBezTo>
                      <a:cubicBezTo>
                        <a:pt x="509850" y="597193"/>
                        <a:pt x="508642" y="588736"/>
                        <a:pt x="512266" y="576655"/>
                      </a:cubicBezTo>
                      <a:cubicBezTo>
                        <a:pt x="514682" y="568198"/>
                        <a:pt x="518307" y="560949"/>
                        <a:pt x="521931" y="552492"/>
                      </a:cubicBezTo>
                      <a:cubicBezTo>
                        <a:pt x="525556" y="545243"/>
                        <a:pt x="529180" y="537995"/>
                        <a:pt x="535220" y="533162"/>
                      </a:cubicBezTo>
                      <a:cubicBezTo>
                        <a:pt x="537637" y="530746"/>
                        <a:pt x="540053" y="529538"/>
                        <a:pt x="542470" y="527121"/>
                      </a:cubicBezTo>
                      <a:cubicBezTo>
                        <a:pt x="540053" y="530746"/>
                        <a:pt x="538845" y="534370"/>
                        <a:pt x="537637" y="536787"/>
                      </a:cubicBezTo>
                      <a:cubicBezTo>
                        <a:pt x="537637" y="539202"/>
                        <a:pt x="538845" y="537995"/>
                        <a:pt x="540053" y="537995"/>
                      </a:cubicBezTo>
                      <a:cubicBezTo>
                        <a:pt x="542470" y="536787"/>
                        <a:pt x="543677" y="531954"/>
                        <a:pt x="544885" y="530746"/>
                      </a:cubicBezTo>
                      <a:cubicBezTo>
                        <a:pt x="546094" y="528330"/>
                        <a:pt x="547302" y="525913"/>
                        <a:pt x="549718" y="524705"/>
                      </a:cubicBezTo>
                      <a:cubicBezTo>
                        <a:pt x="549718" y="524705"/>
                        <a:pt x="550926" y="524705"/>
                        <a:pt x="550926" y="523497"/>
                      </a:cubicBezTo>
                      <a:cubicBezTo>
                        <a:pt x="550926" y="523497"/>
                        <a:pt x="552134" y="523497"/>
                        <a:pt x="552134" y="523497"/>
                      </a:cubicBezTo>
                      <a:cubicBezTo>
                        <a:pt x="549718" y="525913"/>
                        <a:pt x="548510" y="529538"/>
                        <a:pt x="547302" y="530746"/>
                      </a:cubicBezTo>
                      <a:cubicBezTo>
                        <a:pt x="542470" y="537995"/>
                        <a:pt x="537637" y="546452"/>
                        <a:pt x="536429" y="554909"/>
                      </a:cubicBezTo>
                      <a:cubicBezTo>
                        <a:pt x="536429" y="556116"/>
                        <a:pt x="537637" y="556116"/>
                        <a:pt x="538845" y="554909"/>
                      </a:cubicBezTo>
                      <a:cubicBezTo>
                        <a:pt x="542470" y="548868"/>
                        <a:pt x="544885" y="542827"/>
                        <a:pt x="548510" y="536787"/>
                      </a:cubicBezTo>
                      <a:cubicBezTo>
                        <a:pt x="549718" y="533162"/>
                        <a:pt x="552134" y="530746"/>
                        <a:pt x="554551" y="528330"/>
                      </a:cubicBezTo>
                      <a:cubicBezTo>
                        <a:pt x="555759" y="525913"/>
                        <a:pt x="559383" y="523497"/>
                        <a:pt x="560591" y="521081"/>
                      </a:cubicBezTo>
                      <a:lnTo>
                        <a:pt x="560591" y="521081"/>
                      </a:lnTo>
                      <a:cubicBezTo>
                        <a:pt x="561799" y="521081"/>
                        <a:pt x="561799" y="521081"/>
                        <a:pt x="563007" y="519873"/>
                      </a:cubicBezTo>
                      <a:cubicBezTo>
                        <a:pt x="556966" y="529538"/>
                        <a:pt x="549718" y="539202"/>
                        <a:pt x="544885" y="548868"/>
                      </a:cubicBezTo>
                      <a:cubicBezTo>
                        <a:pt x="540053" y="559741"/>
                        <a:pt x="536429" y="571822"/>
                        <a:pt x="537637" y="582695"/>
                      </a:cubicBezTo>
                      <a:cubicBezTo>
                        <a:pt x="537637" y="585112"/>
                        <a:pt x="541261" y="583903"/>
                        <a:pt x="541261" y="581487"/>
                      </a:cubicBezTo>
                      <a:cubicBezTo>
                        <a:pt x="540053" y="571822"/>
                        <a:pt x="544885" y="559741"/>
                        <a:pt x="548510" y="548868"/>
                      </a:cubicBezTo>
                      <a:cubicBezTo>
                        <a:pt x="550926" y="541619"/>
                        <a:pt x="555759" y="535578"/>
                        <a:pt x="560591" y="528330"/>
                      </a:cubicBezTo>
                      <a:cubicBezTo>
                        <a:pt x="558175" y="533162"/>
                        <a:pt x="555759" y="536787"/>
                        <a:pt x="553342" y="541619"/>
                      </a:cubicBezTo>
                      <a:cubicBezTo>
                        <a:pt x="552134" y="545243"/>
                        <a:pt x="550926" y="548868"/>
                        <a:pt x="549718" y="552492"/>
                      </a:cubicBezTo>
                      <a:cubicBezTo>
                        <a:pt x="544885" y="563365"/>
                        <a:pt x="543677" y="576655"/>
                        <a:pt x="544885" y="587527"/>
                      </a:cubicBezTo>
                      <a:cubicBezTo>
                        <a:pt x="544885" y="588736"/>
                        <a:pt x="547302" y="588736"/>
                        <a:pt x="547302" y="587527"/>
                      </a:cubicBezTo>
                      <a:cubicBezTo>
                        <a:pt x="548510" y="580279"/>
                        <a:pt x="549718" y="573030"/>
                        <a:pt x="550926" y="564573"/>
                      </a:cubicBezTo>
                      <a:cubicBezTo>
                        <a:pt x="550926" y="563365"/>
                        <a:pt x="550926" y="562157"/>
                        <a:pt x="552134" y="562157"/>
                      </a:cubicBezTo>
                      <a:cubicBezTo>
                        <a:pt x="552134" y="562157"/>
                        <a:pt x="552134" y="560949"/>
                        <a:pt x="552134" y="560949"/>
                      </a:cubicBezTo>
                      <a:cubicBezTo>
                        <a:pt x="554551" y="552492"/>
                        <a:pt x="558175" y="545243"/>
                        <a:pt x="563007" y="536787"/>
                      </a:cubicBezTo>
                      <a:cubicBezTo>
                        <a:pt x="564216" y="535578"/>
                        <a:pt x="566632" y="530746"/>
                        <a:pt x="570256" y="525913"/>
                      </a:cubicBezTo>
                      <a:cubicBezTo>
                        <a:pt x="570256" y="527121"/>
                        <a:pt x="569048" y="528330"/>
                        <a:pt x="569048" y="529538"/>
                      </a:cubicBezTo>
                      <a:cubicBezTo>
                        <a:pt x="566632" y="535578"/>
                        <a:pt x="563007" y="542827"/>
                        <a:pt x="559383" y="548868"/>
                      </a:cubicBezTo>
                      <a:cubicBezTo>
                        <a:pt x="554551" y="559741"/>
                        <a:pt x="552134" y="573030"/>
                        <a:pt x="553342" y="583903"/>
                      </a:cubicBezTo>
                      <a:cubicBezTo>
                        <a:pt x="553342" y="585112"/>
                        <a:pt x="556966" y="585112"/>
                        <a:pt x="555759" y="582695"/>
                      </a:cubicBezTo>
                      <a:cubicBezTo>
                        <a:pt x="554551" y="571822"/>
                        <a:pt x="558175" y="557324"/>
                        <a:pt x="563007" y="546452"/>
                      </a:cubicBezTo>
                      <a:cubicBezTo>
                        <a:pt x="564216" y="544035"/>
                        <a:pt x="565423" y="540411"/>
                        <a:pt x="566632" y="537995"/>
                      </a:cubicBezTo>
                      <a:cubicBezTo>
                        <a:pt x="565423" y="547659"/>
                        <a:pt x="564216" y="556116"/>
                        <a:pt x="564216" y="564573"/>
                      </a:cubicBezTo>
                      <a:cubicBezTo>
                        <a:pt x="564216" y="564573"/>
                        <a:pt x="565423" y="564573"/>
                        <a:pt x="565423" y="564573"/>
                      </a:cubicBezTo>
                      <a:cubicBezTo>
                        <a:pt x="569048" y="556116"/>
                        <a:pt x="569048" y="547659"/>
                        <a:pt x="570256" y="539202"/>
                      </a:cubicBezTo>
                      <a:cubicBezTo>
                        <a:pt x="571464" y="528330"/>
                        <a:pt x="575088" y="517456"/>
                        <a:pt x="579921" y="507791"/>
                      </a:cubicBezTo>
                      <a:cubicBezTo>
                        <a:pt x="579921" y="513832"/>
                        <a:pt x="573880" y="525913"/>
                        <a:pt x="572673" y="530746"/>
                      </a:cubicBezTo>
                      <a:cubicBezTo>
                        <a:pt x="570256" y="539202"/>
                        <a:pt x="571464" y="547659"/>
                        <a:pt x="572673" y="554909"/>
                      </a:cubicBezTo>
                      <a:cubicBezTo>
                        <a:pt x="573880" y="558533"/>
                        <a:pt x="575088" y="562157"/>
                        <a:pt x="576297" y="564573"/>
                      </a:cubicBezTo>
                      <a:cubicBezTo>
                        <a:pt x="575088" y="564573"/>
                        <a:pt x="572673" y="564573"/>
                        <a:pt x="571464" y="565781"/>
                      </a:cubicBezTo>
                      <a:cubicBezTo>
                        <a:pt x="571464" y="565781"/>
                        <a:pt x="570256" y="566990"/>
                        <a:pt x="571464" y="566990"/>
                      </a:cubicBezTo>
                      <a:cubicBezTo>
                        <a:pt x="572673" y="568198"/>
                        <a:pt x="575088" y="568198"/>
                        <a:pt x="577505" y="568198"/>
                      </a:cubicBezTo>
                      <a:cubicBezTo>
                        <a:pt x="578713" y="569405"/>
                        <a:pt x="578713" y="571822"/>
                        <a:pt x="579921" y="573030"/>
                      </a:cubicBezTo>
                      <a:cubicBezTo>
                        <a:pt x="578713" y="573030"/>
                        <a:pt x="578713" y="573030"/>
                        <a:pt x="577505" y="573030"/>
                      </a:cubicBezTo>
                      <a:cubicBezTo>
                        <a:pt x="576297" y="573030"/>
                        <a:pt x="576297" y="573030"/>
                        <a:pt x="576297" y="574238"/>
                      </a:cubicBezTo>
                      <a:cubicBezTo>
                        <a:pt x="575088" y="575446"/>
                        <a:pt x="575088" y="575446"/>
                        <a:pt x="576297" y="576655"/>
                      </a:cubicBezTo>
                      <a:cubicBezTo>
                        <a:pt x="577505" y="577862"/>
                        <a:pt x="578713" y="576655"/>
                        <a:pt x="579921" y="577862"/>
                      </a:cubicBezTo>
                      <a:cubicBezTo>
                        <a:pt x="581129" y="577862"/>
                        <a:pt x="581129" y="577862"/>
                        <a:pt x="582337" y="577862"/>
                      </a:cubicBezTo>
                      <a:cubicBezTo>
                        <a:pt x="582337" y="577862"/>
                        <a:pt x="582337" y="577862"/>
                        <a:pt x="583545" y="577862"/>
                      </a:cubicBezTo>
                      <a:cubicBezTo>
                        <a:pt x="583545" y="579071"/>
                        <a:pt x="584754" y="580279"/>
                        <a:pt x="584754" y="580279"/>
                      </a:cubicBezTo>
                      <a:cubicBezTo>
                        <a:pt x="582337" y="580279"/>
                        <a:pt x="579921" y="580279"/>
                        <a:pt x="578713" y="581487"/>
                      </a:cubicBezTo>
                      <a:cubicBezTo>
                        <a:pt x="577505" y="581487"/>
                        <a:pt x="577505" y="582695"/>
                        <a:pt x="578713" y="583903"/>
                      </a:cubicBezTo>
                      <a:cubicBezTo>
                        <a:pt x="579921" y="585112"/>
                        <a:pt x="581129" y="585112"/>
                        <a:pt x="583545" y="585112"/>
                      </a:cubicBezTo>
                      <a:cubicBezTo>
                        <a:pt x="584754" y="585112"/>
                        <a:pt x="585962" y="586319"/>
                        <a:pt x="587170" y="586319"/>
                      </a:cubicBezTo>
                      <a:cubicBezTo>
                        <a:pt x="587170" y="586319"/>
                        <a:pt x="588378" y="586319"/>
                        <a:pt x="588378" y="586319"/>
                      </a:cubicBezTo>
                      <a:cubicBezTo>
                        <a:pt x="588378" y="587527"/>
                        <a:pt x="589586" y="588736"/>
                        <a:pt x="589586" y="589944"/>
                      </a:cubicBezTo>
                      <a:cubicBezTo>
                        <a:pt x="587170" y="588736"/>
                        <a:pt x="584754" y="588736"/>
                        <a:pt x="581129" y="589944"/>
                      </a:cubicBezTo>
                      <a:cubicBezTo>
                        <a:pt x="579921" y="589944"/>
                        <a:pt x="579921" y="591152"/>
                        <a:pt x="581129" y="591152"/>
                      </a:cubicBezTo>
                      <a:cubicBezTo>
                        <a:pt x="583545" y="592360"/>
                        <a:pt x="587170" y="592360"/>
                        <a:pt x="590794" y="592360"/>
                      </a:cubicBezTo>
                      <a:cubicBezTo>
                        <a:pt x="590794" y="593568"/>
                        <a:pt x="592002" y="594776"/>
                        <a:pt x="592002" y="595984"/>
                      </a:cubicBezTo>
                      <a:cubicBezTo>
                        <a:pt x="589586" y="595984"/>
                        <a:pt x="587170" y="595984"/>
                        <a:pt x="584754" y="597193"/>
                      </a:cubicBezTo>
                      <a:cubicBezTo>
                        <a:pt x="583545" y="597193"/>
                        <a:pt x="583545" y="598401"/>
                        <a:pt x="584754" y="598401"/>
                      </a:cubicBezTo>
                      <a:cubicBezTo>
                        <a:pt x="585962" y="599608"/>
                        <a:pt x="588378" y="599608"/>
                        <a:pt x="589586" y="599608"/>
                      </a:cubicBezTo>
                      <a:cubicBezTo>
                        <a:pt x="590794" y="599608"/>
                        <a:pt x="592002" y="600817"/>
                        <a:pt x="594419" y="600817"/>
                      </a:cubicBezTo>
                      <a:cubicBezTo>
                        <a:pt x="595627" y="602025"/>
                        <a:pt x="595627" y="603233"/>
                        <a:pt x="596835" y="604441"/>
                      </a:cubicBezTo>
                      <a:cubicBezTo>
                        <a:pt x="595627" y="604441"/>
                        <a:pt x="593210" y="604441"/>
                        <a:pt x="592002" y="605649"/>
                      </a:cubicBezTo>
                      <a:cubicBezTo>
                        <a:pt x="590794" y="605649"/>
                        <a:pt x="590794" y="606858"/>
                        <a:pt x="592002" y="606858"/>
                      </a:cubicBezTo>
                      <a:cubicBezTo>
                        <a:pt x="594419" y="608065"/>
                        <a:pt x="596835" y="606858"/>
                        <a:pt x="599251" y="609274"/>
                      </a:cubicBezTo>
                      <a:cubicBezTo>
                        <a:pt x="599251" y="609274"/>
                        <a:pt x="599251" y="609274"/>
                        <a:pt x="600459" y="609274"/>
                      </a:cubicBezTo>
                      <a:cubicBezTo>
                        <a:pt x="601667" y="610482"/>
                        <a:pt x="601667" y="611690"/>
                        <a:pt x="602876" y="612898"/>
                      </a:cubicBezTo>
                      <a:cubicBezTo>
                        <a:pt x="601667" y="612898"/>
                        <a:pt x="599251" y="612898"/>
                        <a:pt x="598043" y="612898"/>
                      </a:cubicBezTo>
                      <a:cubicBezTo>
                        <a:pt x="596835" y="612898"/>
                        <a:pt x="596835" y="615315"/>
                        <a:pt x="598043" y="615315"/>
                      </a:cubicBezTo>
                      <a:cubicBezTo>
                        <a:pt x="598043" y="615315"/>
                        <a:pt x="598043" y="615315"/>
                        <a:pt x="598043" y="615315"/>
                      </a:cubicBezTo>
                      <a:cubicBezTo>
                        <a:pt x="598043" y="615315"/>
                        <a:pt x="599251" y="615315"/>
                        <a:pt x="599251" y="615315"/>
                      </a:cubicBezTo>
                      <a:cubicBezTo>
                        <a:pt x="600459" y="615315"/>
                        <a:pt x="600459" y="615315"/>
                        <a:pt x="601667" y="615315"/>
                      </a:cubicBezTo>
                      <a:cubicBezTo>
                        <a:pt x="602876" y="615315"/>
                        <a:pt x="604084" y="616522"/>
                        <a:pt x="605291" y="616522"/>
                      </a:cubicBezTo>
                      <a:cubicBezTo>
                        <a:pt x="605291" y="616522"/>
                        <a:pt x="606500" y="616522"/>
                        <a:pt x="606500" y="616522"/>
                      </a:cubicBezTo>
                      <a:cubicBezTo>
                        <a:pt x="606500" y="617730"/>
                        <a:pt x="607708" y="618939"/>
                        <a:pt x="607708" y="620147"/>
                      </a:cubicBezTo>
                      <a:cubicBezTo>
                        <a:pt x="606500" y="618939"/>
                        <a:pt x="604084" y="618939"/>
                        <a:pt x="601667" y="620147"/>
                      </a:cubicBezTo>
                      <a:cubicBezTo>
                        <a:pt x="601667" y="620147"/>
                        <a:pt x="601667" y="621355"/>
                        <a:pt x="601667" y="621355"/>
                      </a:cubicBezTo>
                      <a:cubicBezTo>
                        <a:pt x="601667" y="621355"/>
                        <a:pt x="602876" y="622563"/>
                        <a:pt x="602876" y="622563"/>
                      </a:cubicBezTo>
                      <a:cubicBezTo>
                        <a:pt x="604084" y="623771"/>
                        <a:pt x="605291" y="623771"/>
                        <a:pt x="607708" y="624980"/>
                      </a:cubicBezTo>
                      <a:cubicBezTo>
                        <a:pt x="607708" y="624980"/>
                        <a:pt x="607708" y="624980"/>
                        <a:pt x="607708" y="624980"/>
                      </a:cubicBezTo>
                      <a:cubicBezTo>
                        <a:pt x="607708" y="626187"/>
                        <a:pt x="607708" y="627396"/>
                        <a:pt x="607708" y="628604"/>
                      </a:cubicBezTo>
                      <a:cubicBezTo>
                        <a:pt x="606500" y="627396"/>
                        <a:pt x="604084" y="627396"/>
                        <a:pt x="602876" y="627396"/>
                      </a:cubicBezTo>
                      <a:cubicBezTo>
                        <a:pt x="601667" y="627396"/>
                        <a:pt x="601667" y="629812"/>
                        <a:pt x="601667" y="629812"/>
                      </a:cubicBezTo>
                      <a:cubicBezTo>
                        <a:pt x="601667" y="631020"/>
                        <a:pt x="602876" y="631020"/>
                        <a:pt x="604084" y="631020"/>
                      </a:cubicBezTo>
                      <a:cubicBezTo>
                        <a:pt x="605291" y="631020"/>
                        <a:pt x="605291" y="632228"/>
                        <a:pt x="606500" y="632228"/>
                      </a:cubicBezTo>
                      <a:cubicBezTo>
                        <a:pt x="606500" y="632228"/>
                        <a:pt x="606500" y="632228"/>
                        <a:pt x="606500" y="632228"/>
                      </a:cubicBezTo>
                      <a:cubicBezTo>
                        <a:pt x="606500" y="633437"/>
                        <a:pt x="605291" y="634644"/>
                        <a:pt x="605291" y="635852"/>
                      </a:cubicBezTo>
                      <a:cubicBezTo>
                        <a:pt x="604084" y="634644"/>
                        <a:pt x="602876" y="633437"/>
                        <a:pt x="600459" y="634644"/>
                      </a:cubicBezTo>
                      <a:cubicBezTo>
                        <a:pt x="599251" y="634644"/>
                        <a:pt x="599251" y="635852"/>
                        <a:pt x="599251" y="635852"/>
                      </a:cubicBezTo>
                      <a:cubicBezTo>
                        <a:pt x="599251" y="637061"/>
                        <a:pt x="600459" y="637061"/>
                        <a:pt x="600459" y="637061"/>
                      </a:cubicBezTo>
                      <a:cubicBezTo>
                        <a:pt x="601667" y="638269"/>
                        <a:pt x="601667" y="638269"/>
                        <a:pt x="602876" y="639477"/>
                      </a:cubicBezTo>
                      <a:cubicBezTo>
                        <a:pt x="602876" y="639477"/>
                        <a:pt x="602876" y="639477"/>
                        <a:pt x="602876" y="639477"/>
                      </a:cubicBezTo>
                      <a:cubicBezTo>
                        <a:pt x="602876" y="639477"/>
                        <a:pt x="602876" y="639477"/>
                        <a:pt x="602876" y="639477"/>
                      </a:cubicBezTo>
                      <a:cubicBezTo>
                        <a:pt x="602876" y="640685"/>
                        <a:pt x="601667" y="641893"/>
                        <a:pt x="600459" y="644309"/>
                      </a:cubicBezTo>
                      <a:cubicBezTo>
                        <a:pt x="599251" y="641893"/>
                        <a:pt x="596835" y="640685"/>
                        <a:pt x="595627" y="641893"/>
                      </a:cubicBezTo>
                      <a:cubicBezTo>
                        <a:pt x="594419" y="641893"/>
                        <a:pt x="594419" y="644309"/>
                        <a:pt x="594419" y="644309"/>
                      </a:cubicBezTo>
                      <a:cubicBezTo>
                        <a:pt x="595627" y="645518"/>
                        <a:pt x="596835" y="645518"/>
                        <a:pt x="596835" y="646726"/>
                      </a:cubicBezTo>
                      <a:cubicBezTo>
                        <a:pt x="596835" y="647933"/>
                        <a:pt x="598043" y="647933"/>
                        <a:pt x="598043" y="649142"/>
                      </a:cubicBezTo>
                      <a:cubicBezTo>
                        <a:pt x="596835" y="650350"/>
                        <a:pt x="596835" y="651558"/>
                        <a:pt x="595627" y="652766"/>
                      </a:cubicBezTo>
                      <a:cubicBezTo>
                        <a:pt x="595627" y="651558"/>
                        <a:pt x="593210" y="650350"/>
                        <a:pt x="592002" y="650350"/>
                      </a:cubicBezTo>
                      <a:cubicBezTo>
                        <a:pt x="592002" y="650350"/>
                        <a:pt x="590794" y="650350"/>
                        <a:pt x="590794" y="651558"/>
                      </a:cubicBezTo>
                      <a:cubicBezTo>
                        <a:pt x="590794" y="652766"/>
                        <a:pt x="590794" y="652766"/>
                        <a:pt x="590794" y="652766"/>
                      </a:cubicBezTo>
                      <a:cubicBezTo>
                        <a:pt x="592002" y="653974"/>
                        <a:pt x="592002" y="655183"/>
                        <a:pt x="593210" y="655183"/>
                      </a:cubicBezTo>
                      <a:cubicBezTo>
                        <a:pt x="592002" y="656390"/>
                        <a:pt x="590794" y="657599"/>
                        <a:pt x="589586" y="658807"/>
                      </a:cubicBezTo>
                      <a:cubicBezTo>
                        <a:pt x="589586" y="658807"/>
                        <a:pt x="589586" y="658807"/>
                        <a:pt x="589586" y="658807"/>
                      </a:cubicBezTo>
                      <a:cubicBezTo>
                        <a:pt x="589586" y="657599"/>
                        <a:pt x="588378" y="655183"/>
                        <a:pt x="587170" y="655183"/>
                      </a:cubicBezTo>
                      <a:cubicBezTo>
                        <a:pt x="583545" y="655183"/>
                        <a:pt x="585962" y="660015"/>
                        <a:pt x="585962" y="661223"/>
                      </a:cubicBezTo>
                      <a:cubicBezTo>
                        <a:pt x="585962" y="661223"/>
                        <a:pt x="585962" y="661223"/>
                        <a:pt x="585962" y="661223"/>
                      </a:cubicBezTo>
                      <a:cubicBezTo>
                        <a:pt x="584754" y="662431"/>
                        <a:pt x="584754" y="662431"/>
                        <a:pt x="583545" y="662431"/>
                      </a:cubicBezTo>
                      <a:cubicBezTo>
                        <a:pt x="583545" y="661223"/>
                        <a:pt x="582337" y="661223"/>
                        <a:pt x="581129" y="661223"/>
                      </a:cubicBezTo>
                      <a:cubicBezTo>
                        <a:pt x="579921" y="661223"/>
                        <a:pt x="579921" y="662431"/>
                        <a:pt x="579921" y="662431"/>
                      </a:cubicBezTo>
                      <a:cubicBezTo>
                        <a:pt x="579921" y="663640"/>
                        <a:pt x="579921" y="664847"/>
                        <a:pt x="581129" y="664847"/>
                      </a:cubicBezTo>
                      <a:cubicBezTo>
                        <a:pt x="581129" y="664847"/>
                        <a:pt x="581129" y="664847"/>
                        <a:pt x="579921" y="664847"/>
                      </a:cubicBezTo>
                      <a:cubicBezTo>
                        <a:pt x="576297" y="674512"/>
                        <a:pt x="573880" y="675721"/>
                        <a:pt x="572673" y="676929"/>
                      </a:cubicBezTo>
                      <a:lnTo>
                        <a:pt x="572673" y="6769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4" name="Freeform 1222"/>
                <p:cNvSpPr/>
                <p:nvPr/>
              </p:nvSpPr>
              <p:spPr>
                <a:xfrm>
                  <a:off x="9422633" y="6279913"/>
                  <a:ext cx="5869" cy="3746"/>
                </a:xfrm>
                <a:custGeom>
                  <a:avLst/>
                  <a:gdLst>
                    <a:gd name="connsiteX0" fmla="*/ 4161 w 5869"/>
                    <a:gd name="connsiteY0" fmla="*/ 2953 h 3746"/>
                    <a:gd name="connsiteX1" fmla="*/ 5369 w 5869"/>
                    <a:gd name="connsiteY1" fmla="*/ 537 h 3746"/>
                    <a:gd name="connsiteX2" fmla="*/ 537 w 5869"/>
                    <a:gd name="connsiteY2" fmla="*/ 537 h 3746"/>
                    <a:gd name="connsiteX3" fmla="*/ 537 w 5869"/>
                    <a:gd name="connsiteY3" fmla="*/ 1745 h 3746"/>
                    <a:gd name="connsiteX4" fmla="*/ 4161 w 5869"/>
                    <a:gd name="connsiteY4" fmla="*/ 2953 h 3746"/>
                    <a:gd name="connsiteX5" fmla="*/ 4161 w 5869"/>
                    <a:gd name="connsiteY5" fmla="*/ 2953 h 3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9" h="3746">
                      <a:moveTo>
                        <a:pt x="4161" y="2953"/>
                      </a:moveTo>
                      <a:cubicBezTo>
                        <a:pt x="5369" y="2953"/>
                        <a:pt x="6578" y="537"/>
                        <a:pt x="5369" y="537"/>
                      </a:cubicBezTo>
                      <a:cubicBezTo>
                        <a:pt x="4161" y="537"/>
                        <a:pt x="1745" y="-671"/>
                        <a:pt x="537" y="537"/>
                      </a:cubicBezTo>
                      <a:cubicBezTo>
                        <a:pt x="537" y="537"/>
                        <a:pt x="-671" y="1745"/>
                        <a:pt x="537" y="1745"/>
                      </a:cubicBezTo>
                      <a:cubicBezTo>
                        <a:pt x="537" y="4161"/>
                        <a:pt x="1745" y="4161"/>
                        <a:pt x="4161" y="2953"/>
                      </a:cubicBezTo>
                      <a:lnTo>
                        <a:pt x="4161" y="29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5" name="Freeform 1223"/>
                <p:cNvSpPr/>
                <p:nvPr/>
              </p:nvSpPr>
              <p:spPr>
                <a:xfrm>
                  <a:off x="9424135" y="6271884"/>
                  <a:ext cx="12324" cy="6686"/>
                </a:xfrm>
                <a:custGeom>
                  <a:avLst/>
                  <a:gdLst>
                    <a:gd name="connsiteX0" fmla="*/ 243 w 12324"/>
                    <a:gd name="connsiteY0" fmla="*/ 2525 h 6686"/>
                    <a:gd name="connsiteX1" fmla="*/ 6284 w 12324"/>
                    <a:gd name="connsiteY1" fmla="*/ 6150 h 6686"/>
                    <a:gd name="connsiteX2" fmla="*/ 12324 w 12324"/>
                    <a:gd name="connsiteY2" fmla="*/ 6150 h 6686"/>
                    <a:gd name="connsiteX3" fmla="*/ 12324 w 12324"/>
                    <a:gd name="connsiteY3" fmla="*/ 6150 h 6686"/>
                    <a:gd name="connsiteX4" fmla="*/ 8700 w 12324"/>
                    <a:gd name="connsiteY4" fmla="*/ 4941 h 6686"/>
                    <a:gd name="connsiteX5" fmla="*/ 3867 w 12324"/>
                    <a:gd name="connsiteY5" fmla="*/ 1317 h 6686"/>
                    <a:gd name="connsiteX6" fmla="*/ 243 w 12324"/>
                    <a:gd name="connsiteY6" fmla="*/ 2525 h 6686"/>
                    <a:gd name="connsiteX7" fmla="*/ 243 w 12324"/>
                    <a:gd name="connsiteY7" fmla="*/ 2525 h 6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24" h="6686">
                      <a:moveTo>
                        <a:pt x="243" y="2525"/>
                      </a:moveTo>
                      <a:cubicBezTo>
                        <a:pt x="1451" y="4941"/>
                        <a:pt x="3867" y="6150"/>
                        <a:pt x="6284" y="6150"/>
                      </a:cubicBezTo>
                      <a:cubicBezTo>
                        <a:pt x="7491" y="6150"/>
                        <a:pt x="11116" y="7358"/>
                        <a:pt x="12324" y="6150"/>
                      </a:cubicBezTo>
                      <a:cubicBezTo>
                        <a:pt x="12324" y="6150"/>
                        <a:pt x="12324" y="6150"/>
                        <a:pt x="12324" y="6150"/>
                      </a:cubicBezTo>
                      <a:cubicBezTo>
                        <a:pt x="11116" y="4941"/>
                        <a:pt x="9908" y="4941"/>
                        <a:pt x="8700" y="4941"/>
                      </a:cubicBezTo>
                      <a:cubicBezTo>
                        <a:pt x="6284" y="3733"/>
                        <a:pt x="3867" y="3733"/>
                        <a:pt x="3867" y="1317"/>
                      </a:cubicBezTo>
                      <a:cubicBezTo>
                        <a:pt x="2659" y="-1099"/>
                        <a:pt x="-965" y="109"/>
                        <a:pt x="243" y="2525"/>
                      </a:cubicBezTo>
                      <a:lnTo>
                        <a:pt x="243" y="25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6" name="Freeform 1224"/>
                <p:cNvSpPr/>
                <p:nvPr/>
              </p:nvSpPr>
              <p:spPr>
                <a:xfrm>
                  <a:off x="9416800" y="6271750"/>
                  <a:ext cx="6370" cy="6283"/>
                </a:xfrm>
                <a:custGeom>
                  <a:avLst/>
                  <a:gdLst>
                    <a:gd name="connsiteX0" fmla="*/ 2745 w 6370"/>
                    <a:gd name="connsiteY0" fmla="*/ 243 h 6283"/>
                    <a:gd name="connsiteX1" fmla="*/ 329 w 6370"/>
                    <a:gd name="connsiteY1" fmla="*/ 3867 h 6283"/>
                    <a:gd name="connsiteX2" fmla="*/ 5162 w 6370"/>
                    <a:gd name="connsiteY2" fmla="*/ 6284 h 6283"/>
                    <a:gd name="connsiteX3" fmla="*/ 6370 w 6370"/>
                    <a:gd name="connsiteY3" fmla="*/ 5076 h 6283"/>
                    <a:gd name="connsiteX4" fmla="*/ 2745 w 6370"/>
                    <a:gd name="connsiteY4" fmla="*/ 243 h 6283"/>
                    <a:gd name="connsiteX5" fmla="*/ 2745 w 6370"/>
                    <a:gd name="connsiteY5" fmla="*/ 243 h 6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0" h="6283">
                      <a:moveTo>
                        <a:pt x="2745" y="243"/>
                      </a:moveTo>
                      <a:cubicBezTo>
                        <a:pt x="1537" y="-965"/>
                        <a:pt x="-879" y="2659"/>
                        <a:pt x="329" y="3867"/>
                      </a:cubicBezTo>
                      <a:cubicBezTo>
                        <a:pt x="1537" y="5076"/>
                        <a:pt x="2745" y="6284"/>
                        <a:pt x="5162" y="6284"/>
                      </a:cubicBezTo>
                      <a:cubicBezTo>
                        <a:pt x="6370" y="6284"/>
                        <a:pt x="6370" y="5076"/>
                        <a:pt x="6370" y="5076"/>
                      </a:cubicBezTo>
                      <a:cubicBezTo>
                        <a:pt x="5162" y="3867"/>
                        <a:pt x="3954" y="1451"/>
                        <a:pt x="2745" y="243"/>
                      </a:cubicBezTo>
                      <a:lnTo>
                        <a:pt x="2745" y="2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7" name="Freeform 1225"/>
                <p:cNvSpPr/>
                <p:nvPr/>
              </p:nvSpPr>
              <p:spPr>
                <a:xfrm>
                  <a:off x="9407464" y="6267161"/>
                  <a:ext cx="7578" cy="9994"/>
                </a:xfrm>
                <a:custGeom>
                  <a:avLst/>
                  <a:gdLst>
                    <a:gd name="connsiteX0" fmla="*/ 0 w 7578"/>
                    <a:gd name="connsiteY0" fmla="*/ 2416 h 9994"/>
                    <a:gd name="connsiteX1" fmla="*/ 1209 w 7578"/>
                    <a:gd name="connsiteY1" fmla="*/ 6041 h 9994"/>
                    <a:gd name="connsiteX2" fmla="*/ 4833 w 7578"/>
                    <a:gd name="connsiteY2" fmla="*/ 9665 h 9994"/>
                    <a:gd name="connsiteX3" fmla="*/ 7249 w 7578"/>
                    <a:gd name="connsiteY3" fmla="*/ 7248 h 9994"/>
                    <a:gd name="connsiteX4" fmla="*/ 1209 w 7578"/>
                    <a:gd name="connsiteY4" fmla="*/ 0 h 9994"/>
                    <a:gd name="connsiteX5" fmla="*/ 0 w 7578"/>
                    <a:gd name="connsiteY5" fmla="*/ 2416 h 9994"/>
                    <a:gd name="connsiteX6" fmla="*/ 0 w 7578"/>
                    <a:gd name="connsiteY6" fmla="*/ 2416 h 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78" h="9994">
                      <a:moveTo>
                        <a:pt x="0" y="2416"/>
                      </a:moveTo>
                      <a:cubicBezTo>
                        <a:pt x="0" y="3624"/>
                        <a:pt x="1209" y="4832"/>
                        <a:pt x="1209" y="6041"/>
                      </a:cubicBezTo>
                      <a:cubicBezTo>
                        <a:pt x="2416" y="7248"/>
                        <a:pt x="2416" y="8457"/>
                        <a:pt x="4833" y="9665"/>
                      </a:cubicBezTo>
                      <a:cubicBezTo>
                        <a:pt x="6041" y="10873"/>
                        <a:pt x="8457" y="8457"/>
                        <a:pt x="7249" y="7248"/>
                      </a:cubicBezTo>
                      <a:cubicBezTo>
                        <a:pt x="6041" y="4832"/>
                        <a:pt x="4833" y="0"/>
                        <a:pt x="1209" y="0"/>
                      </a:cubicBezTo>
                      <a:cubicBezTo>
                        <a:pt x="1209" y="1208"/>
                        <a:pt x="0" y="2416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8" name="Freeform 1226"/>
                <p:cNvSpPr/>
                <p:nvPr/>
              </p:nvSpPr>
              <p:spPr>
                <a:xfrm>
                  <a:off x="9398686" y="6264744"/>
                  <a:ext cx="6691" cy="8786"/>
                </a:xfrm>
                <a:custGeom>
                  <a:avLst/>
                  <a:gdLst>
                    <a:gd name="connsiteX0" fmla="*/ 3946 w 6691"/>
                    <a:gd name="connsiteY0" fmla="*/ 8457 h 8786"/>
                    <a:gd name="connsiteX1" fmla="*/ 6362 w 6691"/>
                    <a:gd name="connsiteY1" fmla="*/ 6041 h 8786"/>
                    <a:gd name="connsiteX2" fmla="*/ 1529 w 6691"/>
                    <a:gd name="connsiteY2" fmla="*/ 0 h 8786"/>
                    <a:gd name="connsiteX3" fmla="*/ 322 w 6691"/>
                    <a:gd name="connsiteY3" fmla="*/ 1208 h 8786"/>
                    <a:gd name="connsiteX4" fmla="*/ 3946 w 6691"/>
                    <a:gd name="connsiteY4" fmla="*/ 8457 h 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1" h="8786">
                      <a:moveTo>
                        <a:pt x="3946" y="8457"/>
                      </a:moveTo>
                      <a:cubicBezTo>
                        <a:pt x="5154" y="9665"/>
                        <a:pt x="7570" y="7249"/>
                        <a:pt x="6362" y="6041"/>
                      </a:cubicBezTo>
                      <a:cubicBezTo>
                        <a:pt x="5154" y="4832"/>
                        <a:pt x="3946" y="1208"/>
                        <a:pt x="1529" y="0"/>
                      </a:cubicBezTo>
                      <a:cubicBezTo>
                        <a:pt x="1529" y="0"/>
                        <a:pt x="322" y="0"/>
                        <a:pt x="322" y="1208"/>
                      </a:cubicBezTo>
                      <a:cubicBezTo>
                        <a:pt x="-887" y="4832"/>
                        <a:pt x="1529" y="7249"/>
                        <a:pt x="3946" y="8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9" name="Freeform 1227"/>
                <p:cNvSpPr/>
                <p:nvPr/>
              </p:nvSpPr>
              <p:spPr>
                <a:xfrm>
                  <a:off x="9391758" y="6264744"/>
                  <a:ext cx="5333" cy="8457"/>
                </a:xfrm>
                <a:custGeom>
                  <a:avLst/>
                  <a:gdLst>
                    <a:gd name="connsiteX0" fmla="*/ 3624 w 5333"/>
                    <a:gd name="connsiteY0" fmla="*/ 8457 h 8457"/>
                    <a:gd name="connsiteX1" fmla="*/ 4833 w 5333"/>
                    <a:gd name="connsiteY1" fmla="*/ 7249 h 8457"/>
                    <a:gd name="connsiteX2" fmla="*/ 1209 w 5333"/>
                    <a:gd name="connsiteY2" fmla="*/ 0 h 8457"/>
                    <a:gd name="connsiteX3" fmla="*/ 0 w 5333"/>
                    <a:gd name="connsiteY3" fmla="*/ 1208 h 8457"/>
                    <a:gd name="connsiteX4" fmla="*/ 3624 w 5333"/>
                    <a:gd name="connsiteY4" fmla="*/ 8457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33" h="8457">
                      <a:moveTo>
                        <a:pt x="3624" y="8457"/>
                      </a:moveTo>
                      <a:cubicBezTo>
                        <a:pt x="4833" y="8457"/>
                        <a:pt x="6041" y="8457"/>
                        <a:pt x="4833" y="7249"/>
                      </a:cubicBezTo>
                      <a:cubicBezTo>
                        <a:pt x="4833" y="4832"/>
                        <a:pt x="3624" y="0"/>
                        <a:pt x="1209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0" y="2416"/>
                        <a:pt x="1209" y="7249"/>
                        <a:pt x="3624" y="8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0" name="Freeform 1228"/>
                <p:cNvSpPr/>
                <p:nvPr/>
              </p:nvSpPr>
              <p:spPr>
                <a:xfrm>
                  <a:off x="9383301" y="6262328"/>
                  <a:ext cx="4832" cy="8957"/>
                </a:xfrm>
                <a:custGeom>
                  <a:avLst/>
                  <a:gdLst>
                    <a:gd name="connsiteX0" fmla="*/ 2416 w 4832"/>
                    <a:gd name="connsiteY0" fmla="*/ 8457 h 8957"/>
                    <a:gd name="connsiteX1" fmla="*/ 4833 w 4832"/>
                    <a:gd name="connsiteY1" fmla="*/ 7249 h 8957"/>
                    <a:gd name="connsiteX2" fmla="*/ 1209 w 4832"/>
                    <a:gd name="connsiteY2" fmla="*/ 0 h 8957"/>
                    <a:gd name="connsiteX3" fmla="*/ 0 w 4832"/>
                    <a:gd name="connsiteY3" fmla="*/ 1208 h 8957"/>
                    <a:gd name="connsiteX4" fmla="*/ 2416 w 4832"/>
                    <a:gd name="connsiteY4" fmla="*/ 8457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8957">
                      <a:moveTo>
                        <a:pt x="2416" y="8457"/>
                      </a:moveTo>
                      <a:cubicBezTo>
                        <a:pt x="3625" y="9665"/>
                        <a:pt x="4833" y="8457"/>
                        <a:pt x="4833" y="7249"/>
                      </a:cubicBezTo>
                      <a:cubicBezTo>
                        <a:pt x="3625" y="4833"/>
                        <a:pt x="2416" y="1208"/>
                        <a:pt x="1209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0" y="2416"/>
                        <a:pt x="1209" y="6041"/>
                        <a:pt x="2416" y="8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1" name="Freeform 1229"/>
                <p:cNvSpPr/>
                <p:nvPr/>
              </p:nvSpPr>
              <p:spPr>
                <a:xfrm>
                  <a:off x="9376053" y="6257496"/>
                  <a:ext cx="4832" cy="9665"/>
                </a:xfrm>
                <a:custGeom>
                  <a:avLst/>
                  <a:gdLst>
                    <a:gd name="connsiteX0" fmla="*/ 0 w 4832"/>
                    <a:gd name="connsiteY0" fmla="*/ 1208 h 9665"/>
                    <a:gd name="connsiteX1" fmla="*/ 1208 w 4832"/>
                    <a:gd name="connsiteY1" fmla="*/ 6041 h 9665"/>
                    <a:gd name="connsiteX2" fmla="*/ 3624 w 4832"/>
                    <a:gd name="connsiteY2" fmla="*/ 9665 h 9665"/>
                    <a:gd name="connsiteX3" fmla="*/ 4833 w 4832"/>
                    <a:gd name="connsiteY3" fmla="*/ 8457 h 9665"/>
                    <a:gd name="connsiteX4" fmla="*/ 3624 w 4832"/>
                    <a:gd name="connsiteY4" fmla="*/ 3625 h 9665"/>
                    <a:gd name="connsiteX5" fmla="*/ 2416 w 4832"/>
                    <a:gd name="connsiteY5" fmla="*/ 0 h 9665"/>
                    <a:gd name="connsiteX6" fmla="*/ 0 w 4832"/>
                    <a:gd name="connsiteY6" fmla="*/ 1208 h 9665"/>
                    <a:gd name="connsiteX7" fmla="*/ 0 w 4832"/>
                    <a:gd name="connsiteY7" fmla="*/ 1208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2" h="9665">
                      <a:moveTo>
                        <a:pt x="0" y="1208"/>
                      </a:moveTo>
                      <a:cubicBezTo>
                        <a:pt x="0" y="2416"/>
                        <a:pt x="0" y="4832"/>
                        <a:pt x="1208" y="6041"/>
                      </a:cubicBezTo>
                      <a:cubicBezTo>
                        <a:pt x="1208" y="7249"/>
                        <a:pt x="2416" y="9665"/>
                        <a:pt x="3624" y="9665"/>
                      </a:cubicBezTo>
                      <a:cubicBezTo>
                        <a:pt x="4833" y="9665"/>
                        <a:pt x="4833" y="8457"/>
                        <a:pt x="4833" y="8457"/>
                      </a:cubicBezTo>
                      <a:cubicBezTo>
                        <a:pt x="3624" y="7249"/>
                        <a:pt x="3624" y="4832"/>
                        <a:pt x="3624" y="3625"/>
                      </a:cubicBezTo>
                      <a:cubicBezTo>
                        <a:pt x="3624" y="2416"/>
                        <a:pt x="3624" y="1208"/>
                        <a:pt x="2416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2" name="Freeform 1230"/>
                <p:cNvSpPr/>
                <p:nvPr/>
              </p:nvSpPr>
              <p:spPr>
                <a:xfrm>
                  <a:off x="9368804" y="6255080"/>
                  <a:ext cx="3624" cy="11373"/>
                </a:xfrm>
                <a:custGeom>
                  <a:avLst/>
                  <a:gdLst>
                    <a:gd name="connsiteX0" fmla="*/ 2416 w 3624"/>
                    <a:gd name="connsiteY0" fmla="*/ 10873 h 11373"/>
                    <a:gd name="connsiteX1" fmla="*/ 3624 w 3624"/>
                    <a:gd name="connsiteY1" fmla="*/ 9665 h 11373"/>
                    <a:gd name="connsiteX2" fmla="*/ 1208 w 3624"/>
                    <a:gd name="connsiteY2" fmla="*/ 0 h 11373"/>
                    <a:gd name="connsiteX3" fmla="*/ 0 w 3624"/>
                    <a:gd name="connsiteY3" fmla="*/ 1208 h 11373"/>
                    <a:gd name="connsiteX4" fmla="*/ 2416 w 3624"/>
                    <a:gd name="connsiteY4" fmla="*/ 10873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11373">
                      <a:moveTo>
                        <a:pt x="2416" y="10873"/>
                      </a:moveTo>
                      <a:cubicBezTo>
                        <a:pt x="2416" y="12081"/>
                        <a:pt x="3624" y="10873"/>
                        <a:pt x="3624" y="9665"/>
                      </a:cubicBezTo>
                      <a:cubicBezTo>
                        <a:pt x="2416" y="6041"/>
                        <a:pt x="3624" y="1208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3624"/>
                        <a:pt x="0" y="8457"/>
                        <a:pt x="2416" y="108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3" name="Freeform 1231"/>
                <p:cNvSpPr/>
                <p:nvPr/>
              </p:nvSpPr>
              <p:spPr>
                <a:xfrm>
                  <a:off x="9361018" y="6244206"/>
                  <a:ext cx="5369" cy="16914"/>
                </a:xfrm>
                <a:custGeom>
                  <a:avLst/>
                  <a:gdLst>
                    <a:gd name="connsiteX0" fmla="*/ 1745 w 5369"/>
                    <a:gd name="connsiteY0" fmla="*/ 0 h 16914"/>
                    <a:gd name="connsiteX1" fmla="*/ 537 w 5369"/>
                    <a:gd name="connsiteY1" fmla="*/ 0 h 16914"/>
                    <a:gd name="connsiteX2" fmla="*/ 537 w 5369"/>
                    <a:gd name="connsiteY2" fmla="*/ 7249 h 16914"/>
                    <a:gd name="connsiteX3" fmla="*/ 4161 w 5369"/>
                    <a:gd name="connsiteY3" fmla="*/ 16914 h 16914"/>
                    <a:gd name="connsiteX4" fmla="*/ 5370 w 5369"/>
                    <a:gd name="connsiteY4" fmla="*/ 15706 h 16914"/>
                    <a:gd name="connsiteX5" fmla="*/ 2953 w 5369"/>
                    <a:gd name="connsiteY5" fmla="*/ 4833 h 16914"/>
                    <a:gd name="connsiteX6" fmla="*/ 1745 w 5369"/>
                    <a:gd name="connsiteY6" fmla="*/ 0 h 16914"/>
                    <a:gd name="connsiteX7" fmla="*/ 1745 w 5369"/>
                    <a:gd name="connsiteY7" fmla="*/ 0 h 16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69" h="16914">
                      <a:moveTo>
                        <a:pt x="1745" y="0"/>
                      </a:moveTo>
                      <a:cubicBezTo>
                        <a:pt x="1745" y="0"/>
                        <a:pt x="537" y="0"/>
                        <a:pt x="537" y="0"/>
                      </a:cubicBezTo>
                      <a:cubicBezTo>
                        <a:pt x="-671" y="2416"/>
                        <a:pt x="537" y="6041"/>
                        <a:pt x="537" y="7249"/>
                      </a:cubicBezTo>
                      <a:cubicBezTo>
                        <a:pt x="537" y="10873"/>
                        <a:pt x="1745" y="14498"/>
                        <a:pt x="4161" y="16914"/>
                      </a:cubicBezTo>
                      <a:cubicBezTo>
                        <a:pt x="4161" y="16914"/>
                        <a:pt x="5370" y="16914"/>
                        <a:pt x="5370" y="15706"/>
                      </a:cubicBezTo>
                      <a:cubicBezTo>
                        <a:pt x="4161" y="13289"/>
                        <a:pt x="2953" y="8457"/>
                        <a:pt x="2953" y="4833"/>
                      </a:cubicBezTo>
                      <a:cubicBezTo>
                        <a:pt x="1745" y="4833"/>
                        <a:pt x="2953" y="1208"/>
                        <a:pt x="1745" y="0"/>
                      </a:cubicBezTo>
                      <a:lnTo>
                        <a:pt x="17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4" name="Freeform 1232"/>
                <p:cNvSpPr/>
                <p:nvPr/>
              </p:nvSpPr>
              <p:spPr>
                <a:xfrm>
                  <a:off x="9352561" y="6236958"/>
                  <a:ext cx="4161" cy="14497"/>
                </a:xfrm>
                <a:custGeom>
                  <a:avLst/>
                  <a:gdLst>
                    <a:gd name="connsiteX0" fmla="*/ 537 w 4161"/>
                    <a:gd name="connsiteY0" fmla="*/ 1208 h 14497"/>
                    <a:gd name="connsiteX1" fmla="*/ 537 w 4161"/>
                    <a:gd name="connsiteY1" fmla="*/ 3624 h 14497"/>
                    <a:gd name="connsiteX2" fmla="*/ 537 w 4161"/>
                    <a:gd name="connsiteY2" fmla="*/ 8457 h 14497"/>
                    <a:gd name="connsiteX3" fmla="*/ 2953 w 4161"/>
                    <a:gd name="connsiteY3" fmla="*/ 14497 h 14497"/>
                    <a:gd name="connsiteX4" fmla="*/ 4162 w 4161"/>
                    <a:gd name="connsiteY4" fmla="*/ 13289 h 14497"/>
                    <a:gd name="connsiteX5" fmla="*/ 2953 w 4161"/>
                    <a:gd name="connsiteY5" fmla="*/ 6041 h 14497"/>
                    <a:gd name="connsiteX6" fmla="*/ 1745 w 4161"/>
                    <a:gd name="connsiteY6" fmla="*/ 0 h 14497"/>
                    <a:gd name="connsiteX7" fmla="*/ 537 w 4161"/>
                    <a:gd name="connsiteY7" fmla="*/ 1208 h 14497"/>
                    <a:gd name="connsiteX8" fmla="*/ 537 w 4161"/>
                    <a:gd name="connsiteY8" fmla="*/ 1208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1" h="14497">
                      <a:moveTo>
                        <a:pt x="537" y="1208"/>
                      </a:moveTo>
                      <a:cubicBezTo>
                        <a:pt x="-671" y="2416"/>
                        <a:pt x="537" y="3624"/>
                        <a:pt x="537" y="3624"/>
                      </a:cubicBezTo>
                      <a:cubicBezTo>
                        <a:pt x="537" y="4832"/>
                        <a:pt x="537" y="7248"/>
                        <a:pt x="537" y="8457"/>
                      </a:cubicBezTo>
                      <a:cubicBezTo>
                        <a:pt x="537" y="10873"/>
                        <a:pt x="1745" y="13289"/>
                        <a:pt x="2953" y="14497"/>
                      </a:cubicBezTo>
                      <a:cubicBezTo>
                        <a:pt x="2953" y="14497"/>
                        <a:pt x="4162" y="13289"/>
                        <a:pt x="4162" y="13289"/>
                      </a:cubicBezTo>
                      <a:cubicBezTo>
                        <a:pt x="2953" y="10873"/>
                        <a:pt x="2953" y="8457"/>
                        <a:pt x="2953" y="6041"/>
                      </a:cubicBezTo>
                      <a:cubicBezTo>
                        <a:pt x="2953" y="3624"/>
                        <a:pt x="2953" y="1208"/>
                        <a:pt x="1745" y="0"/>
                      </a:cubicBezTo>
                      <a:cubicBezTo>
                        <a:pt x="1745" y="1208"/>
                        <a:pt x="537" y="1208"/>
                        <a:pt x="537" y="1208"/>
                      </a:cubicBezTo>
                      <a:lnTo>
                        <a:pt x="537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5" name="Freeform 1233"/>
                <p:cNvSpPr/>
                <p:nvPr/>
              </p:nvSpPr>
              <p:spPr>
                <a:xfrm>
                  <a:off x="9344642" y="6228027"/>
                  <a:ext cx="6040" cy="16679"/>
                </a:xfrm>
                <a:custGeom>
                  <a:avLst/>
                  <a:gdLst>
                    <a:gd name="connsiteX0" fmla="*/ 0 w 6040"/>
                    <a:gd name="connsiteY0" fmla="*/ 2890 h 16679"/>
                    <a:gd name="connsiteX1" fmla="*/ 1208 w 6040"/>
                    <a:gd name="connsiteY1" fmla="*/ 8931 h 16679"/>
                    <a:gd name="connsiteX2" fmla="*/ 3624 w 6040"/>
                    <a:gd name="connsiteY2" fmla="*/ 16179 h 16679"/>
                    <a:gd name="connsiteX3" fmla="*/ 6041 w 6040"/>
                    <a:gd name="connsiteY3" fmla="*/ 14972 h 16679"/>
                    <a:gd name="connsiteX4" fmla="*/ 6041 w 6040"/>
                    <a:gd name="connsiteY4" fmla="*/ 7723 h 16679"/>
                    <a:gd name="connsiteX5" fmla="*/ 3624 w 6040"/>
                    <a:gd name="connsiteY5" fmla="*/ 474 h 16679"/>
                    <a:gd name="connsiteX6" fmla="*/ 0 w 6040"/>
                    <a:gd name="connsiteY6" fmla="*/ 2890 h 1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40" h="16679">
                      <a:moveTo>
                        <a:pt x="0" y="2890"/>
                      </a:moveTo>
                      <a:cubicBezTo>
                        <a:pt x="0" y="5306"/>
                        <a:pt x="1208" y="6515"/>
                        <a:pt x="1208" y="8931"/>
                      </a:cubicBezTo>
                      <a:cubicBezTo>
                        <a:pt x="2416" y="11347"/>
                        <a:pt x="2416" y="13763"/>
                        <a:pt x="3624" y="16179"/>
                      </a:cubicBezTo>
                      <a:cubicBezTo>
                        <a:pt x="3624" y="17388"/>
                        <a:pt x="4832" y="16179"/>
                        <a:pt x="6041" y="14972"/>
                      </a:cubicBezTo>
                      <a:cubicBezTo>
                        <a:pt x="6041" y="12555"/>
                        <a:pt x="6041" y="10139"/>
                        <a:pt x="6041" y="7723"/>
                      </a:cubicBezTo>
                      <a:cubicBezTo>
                        <a:pt x="6041" y="5306"/>
                        <a:pt x="4832" y="2890"/>
                        <a:pt x="3624" y="474"/>
                      </a:cubicBezTo>
                      <a:cubicBezTo>
                        <a:pt x="1208" y="-734"/>
                        <a:pt x="0" y="474"/>
                        <a:pt x="0" y="289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6" name="Freeform 1234"/>
                <p:cNvSpPr/>
                <p:nvPr/>
              </p:nvSpPr>
              <p:spPr>
                <a:xfrm>
                  <a:off x="9337393" y="6226084"/>
                  <a:ext cx="4832" cy="10165"/>
                </a:xfrm>
                <a:custGeom>
                  <a:avLst/>
                  <a:gdLst>
                    <a:gd name="connsiteX0" fmla="*/ 2416 w 4832"/>
                    <a:gd name="connsiteY0" fmla="*/ 9665 h 10165"/>
                    <a:gd name="connsiteX1" fmla="*/ 4833 w 4832"/>
                    <a:gd name="connsiteY1" fmla="*/ 8457 h 10165"/>
                    <a:gd name="connsiteX2" fmla="*/ 1209 w 4832"/>
                    <a:gd name="connsiteY2" fmla="*/ 0 h 10165"/>
                    <a:gd name="connsiteX3" fmla="*/ 0 w 4832"/>
                    <a:gd name="connsiteY3" fmla="*/ 1208 h 10165"/>
                    <a:gd name="connsiteX4" fmla="*/ 1209 w 4832"/>
                    <a:gd name="connsiteY4" fmla="*/ 6041 h 10165"/>
                    <a:gd name="connsiteX5" fmla="*/ 2416 w 4832"/>
                    <a:gd name="connsiteY5" fmla="*/ 9665 h 10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10165">
                      <a:moveTo>
                        <a:pt x="2416" y="9665"/>
                      </a:moveTo>
                      <a:cubicBezTo>
                        <a:pt x="3624" y="10873"/>
                        <a:pt x="4833" y="9665"/>
                        <a:pt x="4833" y="8457"/>
                      </a:cubicBezTo>
                      <a:cubicBezTo>
                        <a:pt x="4833" y="6041"/>
                        <a:pt x="4833" y="1208"/>
                        <a:pt x="1209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2416"/>
                        <a:pt x="0" y="3625"/>
                        <a:pt x="1209" y="6041"/>
                      </a:cubicBezTo>
                      <a:cubicBezTo>
                        <a:pt x="1209" y="6041"/>
                        <a:pt x="1209" y="8457"/>
                        <a:pt x="2416" y="96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7" name="Freeform 1235"/>
                <p:cNvSpPr/>
                <p:nvPr/>
              </p:nvSpPr>
              <p:spPr>
                <a:xfrm>
                  <a:off x="9326520" y="6223668"/>
                  <a:ext cx="6040" cy="8456"/>
                </a:xfrm>
                <a:custGeom>
                  <a:avLst/>
                  <a:gdLst>
                    <a:gd name="connsiteX0" fmla="*/ 6041 w 6040"/>
                    <a:gd name="connsiteY0" fmla="*/ 6041 h 8456"/>
                    <a:gd name="connsiteX1" fmla="*/ 4832 w 6040"/>
                    <a:gd name="connsiteY1" fmla="*/ 2416 h 8456"/>
                    <a:gd name="connsiteX2" fmla="*/ 3624 w 6040"/>
                    <a:gd name="connsiteY2" fmla="*/ 1208 h 8456"/>
                    <a:gd name="connsiteX3" fmla="*/ 2416 w 6040"/>
                    <a:gd name="connsiteY3" fmla="*/ 0 h 8456"/>
                    <a:gd name="connsiteX4" fmla="*/ 0 w 6040"/>
                    <a:gd name="connsiteY4" fmla="*/ 1208 h 8456"/>
                    <a:gd name="connsiteX5" fmla="*/ 0 w 6040"/>
                    <a:gd name="connsiteY5" fmla="*/ 2416 h 8456"/>
                    <a:gd name="connsiteX6" fmla="*/ 2416 w 6040"/>
                    <a:gd name="connsiteY6" fmla="*/ 8457 h 8456"/>
                    <a:gd name="connsiteX7" fmla="*/ 6041 w 6040"/>
                    <a:gd name="connsiteY7" fmla="*/ 6041 h 8456"/>
                    <a:gd name="connsiteX8" fmla="*/ 6041 w 6040"/>
                    <a:gd name="connsiteY8" fmla="*/ 6041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40" h="8456">
                      <a:moveTo>
                        <a:pt x="6041" y="6041"/>
                      </a:moveTo>
                      <a:cubicBezTo>
                        <a:pt x="6041" y="4832"/>
                        <a:pt x="6041" y="3624"/>
                        <a:pt x="4832" y="2416"/>
                      </a:cubicBezTo>
                      <a:cubicBezTo>
                        <a:pt x="4832" y="2416"/>
                        <a:pt x="4832" y="1208"/>
                        <a:pt x="3624" y="1208"/>
                      </a:cubicBezTo>
                      <a:cubicBezTo>
                        <a:pt x="3624" y="1208"/>
                        <a:pt x="2416" y="0"/>
                        <a:pt x="2416" y="0"/>
                      </a:cubicBezTo>
                      <a:cubicBezTo>
                        <a:pt x="1208" y="0"/>
                        <a:pt x="1208" y="0"/>
                        <a:pt x="0" y="1208"/>
                      </a:cubicBezTo>
                      <a:cubicBezTo>
                        <a:pt x="0" y="1208"/>
                        <a:pt x="0" y="2416"/>
                        <a:pt x="0" y="2416"/>
                      </a:cubicBezTo>
                      <a:cubicBezTo>
                        <a:pt x="0" y="4832"/>
                        <a:pt x="2416" y="7249"/>
                        <a:pt x="2416" y="8457"/>
                      </a:cubicBezTo>
                      <a:cubicBezTo>
                        <a:pt x="3624" y="7249"/>
                        <a:pt x="4832" y="7249"/>
                        <a:pt x="6041" y="6041"/>
                      </a:cubicBezTo>
                      <a:lnTo>
                        <a:pt x="6041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8" name="Freeform 1236"/>
                <p:cNvSpPr/>
                <p:nvPr/>
              </p:nvSpPr>
              <p:spPr>
                <a:xfrm>
                  <a:off x="9319271" y="6223668"/>
                  <a:ext cx="7249" cy="7248"/>
                </a:xfrm>
                <a:custGeom>
                  <a:avLst/>
                  <a:gdLst>
                    <a:gd name="connsiteX0" fmla="*/ 4833 w 7249"/>
                    <a:gd name="connsiteY0" fmla="*/ 1208 h 7248"/>
                    <a:gd name="connsiteX1" fmla="*/ 1209 w 7249"/>
                    <a:gd name="connsiteY1" fmla="*/ 0 h 7248"/>
                    <a:gd name="connsiteX2" fmla="*/ 0 w 7249"/>
                    <a:gd name="connsiteY2" fmla="*/ 1208 h 7248"/>
                    <a:gd name="connsiteX3" fmla="*/ 0 w 7249"/>
                    <a:gd name="connsiteY3" fmla="*/ 2416 h 7248"/>
                    <a:gd name="connsiteX4" fmla="*/ 4833 w 7249"/>
                    <a:gd name="connsiteY4" fmla="*/ 7249 h 7248"/>
                    <a:gd name="connsiteX5" fmla="*/ 7249 w 7249"/>
                    <a:gd name="connsiteY5" fmla="*/ 6041 h 7248"/>
                    <a:gd name="connsiteX6" fmla="*/ 4833 w 7249"/>
                    <a:gd name="connsiteY6" fmla="*/ 1208 h 7248"/>
                    <a:gd name="connsiteX7" fmla="*/ 4833 w 7249"/>
                    <a:gd name="connsiteY7" fmla="*/ 120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9" h="7248">
                      <a:moveTo>
                        <a:pt x="4833" y="1208"/>
                      </a:moveTo>
                      <a:cubicBezTo>
                        <a:pt x="3624" y="0"/>
                        <a:pt x="2416" y="0"/>
                        <a:pt x="1209" y="0"/>
                      </a:cubicBezTo>
                      <a:cubicBezTo>
                        <a:pt x="1209" y="0"/>
                        <a:pt x="0" y="1208"/>
                        <a:pt x="0" y="1208"/>
                      </a:cubicBezTo>
                      <a:cubicBezTo>
                        <a:pt x="0" y="1208"/>
                        <a:pt x="0" y="2416"/>
                        <a:pt x="0" y="2416"/>
                      </a:cubicBezTo>
                      <a:cubicBezTo>
                        <a:pt x="1209" y="4832"/>
                        <a:pt x="2416" y="6041"/>
                        <a:pt x="4833" y="7249"/>
                      </a:cubicBezTo>
                      <a:cubicBezTo>
                        <a:pt x="6041" y="7249"/>
                        <a:pt x="7249" y="6041"/>
                        <a:pt x="7249" y="6041"/>
                      </a:cubicBezTo>
                      <a:cubicBezTo>
                        <a:pt x="6041" y="3624"/>
                        <a:pt x="4833" y="2416"/>
                        <a:pt x="4833" y="1208"/>
                      </a:cubicBezTo>
                      <a:lnTo>
                        <a:pt x="4833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9" name="Freeform 1237"/>
                <p:cNvSpPr/>
                <p:nvPr/>
              </p:nvSpPr>
              <p:spPr>
                <a:xfrm>
                  <a:off x="9310814" y="6227292"/>
                  <a:ext cx="9665" cy="6378"/>
                </a:xfrm>
                <a:custGeom>
                  <a:avLst/>
                  <a:gdLst>
                    <a:gd name="connsiteX0" fmla="*/ 9666 w 9665"/>
                    <a:gd name="connsiteY0" fmla="*/ 4832 h 6378"/>
                    <a:gd name="connsiteX1" fmla="*/ 1209 w 9665"/>
                    <a:gd name="connsiteY1" fmla="*/ 0 h 6378"/>
                    <a:gd name="connsiteX2" fmla="*/ 0 w 9665"/>
                    <a:gd name="connsiteY2" fmla="*/ 1208 h 6378"/>
                    <a:gd name="connsiteX3" fmla="*/ 3625 w 9665"/>
                    <a:gd name="connsiteY3" fmla="*/ 3625 h 6378"/>
                    <a:gd name="connsiteX4" fmla="*/ 8457 w 9665"/>
                    <a:gd name="connsiteY4" fmla="*/ 6041 h 6378"/>
                    <a:gd name="connsiteX5" fmla="*/ 9666 w 9665"/>
                    <a:gd name="connsiteY5" fmla="*/ 4832 h 6378"/>
                    <a:gd name="connsiteX6" fmla="*/ 9666 w 9665"/>
                    <a:gd name="connsiteY6" fmla="*/ 4832 h 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5" h="6378">
                      <a:moveTo>
                        <a:pt x="9666" y="4832"/>
                      </a:moveTo>
                      <a:cubicBezTo>
                        <a:pt x="8457" y="2416"/>
                        <a:pt x="4833" y="0"/>
                        <a:pt x="1209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2416"/>
                        <a:pt x="2416" y="3625"/>
                        <a:pt x="3625" y="3625"/>
                      </a:cubicBezTo>
                      <a:cubicBezTo>
                        <a:pt x="4833" y="4832"/>
                        <a:pt x="6041" y="6041"/>
                        <a:pt x="8457" y="6041"/>
                      </a:cubicBezTo>
                      <a:cubicBezTo>
                        <a:pt x="8457" y="7249"/>
                        <a:pt x="9666" y="4832"/>
                        <a:pt x="9666" y="4832"/>
                      </a:cubicBezTo>
                      <a:lnTo>
                        <a:pt x="9666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0" name="Freeform 1238"/>
                <p:cNvSpPr/>
                <p:nvPr/>
              </p:nvSpPr>
              <p:spPr>
                <a:xfrm>
                  <a:off x="9306284" y="6232859"/>
                  <a:ext cx="8655" cy="4598"/>
                </a:xfrm>
                <a:custGeom>
                  <a:avLst/>
                  <a:gdLst>
                    <a:gd name="connsiteX0" fmla="*/ 8155 w 8655"/>
                    <a:gd name="connsiteY0" fmla="*/ 2890 h 4598"/>
                    <a:gd name="connsiteX1" fmla="*/ 906 w 8655"/>
                    <a:gd name="connsiteY1" fmla="*/ 474 h 4598"/>
                    <a:gd name="connsiteX2" fmla="*/ 906 w 8655"/>
                    <a:gd name="connsiteY2" fmla="*/ 1682 h 4598"/>
                    <a:gd name="connsiteX3" fmla="*/ 6946 w 8655"/>
                    <a:gd name="connsiteY3" fmla="*/ 4099 h 4598"/>
                    <a:gd name="connsiteX4" fmla="*/ 8155 w 8655"/>
                    <a:gd name="connsiteY4" fmla="*/ 2890 h 4598"/>
                    <a:gd name="connsiteX5" fmla="*/ 8155 w 8655"/>
                    <a:gd name="connsiteY5" fmla="*/ 2890 h 4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55" h="4598">
                      <a:moveTo>
                        <a:pt x="8155" y="2890"/>
                      </a:moveTo>
                      <a:cubicBezTo>
                        <a:pt x="6946" y="474"/>
                        <a:pt x="3322" y="-734"/>
                        <a:pt x="906" y="474"/>
                      </a:cubicBezTo>
                      <a:cubicBezTo>
                        <a:pt x="-302" y="474"/>
                        <a:pt x="-302" y="1682"/>
                        <a:pt x="906" y="1682"/>
                      </a:cubicBezTo>
                      <a:cubicBezTo>
                        <a:pt x="2114" y="2890"/>
                        <a:pt x="4530" y="4099"/>
                        <a:pt x="6946" y="4099"/>
                      </a:cubicBezTo>
                      <a:cubicBezTo>
                        <a:pt x="8155" y="5306"/>
                        <a:pt x="9363" y="4099"/>
                        <a:pt x="8155" y="2890"/>
                      </a:cubicBezTo>
                      <a:lnTo>
                        <a:pt x="8155" y="28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1" name="Freeform 1239"/>
                <p:cNvSpPr/>
                <p:nvPr/>
              </p:nvSpPr>
              <p:spPr>
                <a:xfrm>
                  <a:off x="9297525" y="6238668"/>
                  <a:ext cx="9664" cy="3122"/>
                </a:xfrm>
                <a:custGeom>
                  <a:avLst/>
                  <a:gdLst>
                    <a:gd name="connsiteX0" fmla="*/ 9665 w 9664"/>
                    <a:gd name="connsiteY0" fmla="*/ 1914 h 3122"/>
                    <a:gd name="connsiteX1" fmla="*/ 0 w 9664"/>
                    <a:gd name="connsiteY1" fmla="*/ 1914 h 3122"/>
                    <a:gd name="connsiteX2" fmla="*/ 2416 w 9664"/>
                    <a:gd name="connsiteY2" fmla="*/ 3122 h 3122"/>
                    <a:gd name="connsiteX3" fmla="*/ 8457 w 9664"/>
                    <a:gd name="connsiteY3" fmla="*/ 3122 h 3122"/>
                    <a:gd name="connsiteX4" fmla="*/ 9665 w 9664"/>
                    <a:gd name="connsiteY4" fmla="*/ 1914 h 3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4" h="3122">
                      <a:moveTo>
                        <a:pt x="9665" y="1914"/>
                      </a:moveTo>
                      <a:cubicBezTo>
                        <a:pt x="8457" y="706"/>
                        <a:pt x="1208" y="-1710"/>
                        <a:pt x="0" y="1914"/>
                      </a:cubicBezTo>
                      <a:cubicBezTo>
                        <a:pt x="0" y="3122"/>
                        <a:pt x="1208" y="3122"/>
                        <a:pt x="2416" y="3122"/>
                      </a:cubicBezTo>
                      <a:cubicBezTo>
                        <a:pt x="4833" y="3122"/>
                        <a:pt x="6041" y="3122"/>
                        <a:pt x="8457" y="3122"/>
                      </a:cubicBezTo>
                      <a:cubicBezTo>
                        <a:pt x="9665" y="3122"/>
                        <a:pt x="9665" y="1914"/>
                        <a:pt x="9665" y="191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2" name="Freeform 1240"/>
                <p:cNvSpPr/>
                <p:nvPr/>
              </p:nvSpPr>
              <p:spPr>
                <a:xfrm>
                  <a:off x="9295816" y="6251455"/>
                  <a:ext cx="10274" cy="3871"/>
                </a:xfrm>
                <a:custGeom>
                  <a:avLst/>
                  <a:gdLst>
                    <a:gd name="connsiteX0" fmla="*/ 8957 w 10274"/>
                    <a:gd name="connsiteY0" fmla="*/ 1208 h 3871"/>
                    <a:gd name="connsiteX1" fmla="*/ 1708 w 10274"/>
                    <a:gd name="connsiteY1" fmla="*/ 0 h 3871"/>
                    <a:gd name="connsiteX2" fmla="*/ 501 w 10274"/>
                    <a:gd name="connsiteY2" fmla="*/ 2416 h 3871"/>
                    <a:gd name="connsiteX3" fmla="*/ 7749 w 10274"/>
                    <a:gd name="connsiteY3" fmla="*/ 3625 h 3871"/>
                    <a:gd name="connsiteX4" fmla="*/ 8957 w 10274"/>
                    <a:gd name="connsiteY4" fmla="*/ 1208 h 3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74" h="3871">
                      <a:moveTo>
                        <a:pt x="8957" y="1208"/>
                      </a:moveTo>
                      <a:cubicBezTo>
                        <a:pt x="6541" y="1208"/>
                        <a:pt x="4125" y="0"/>
                        <a:pt x="1708" y="0"/>
                      </a:cubicBezTo>
                      <a:cubicBezTo>
                        <a:pt x="501" y="0"/>
                        <a:pt x="-708" y="2416"/>
                        <a:pt x="501" y="2416"/>
                      </a:cubicBezTo>
                      <a:cubicBezTo>
                        <a:pt x="2916" y="3625"/>
                        <a:pt x="5333" y="3625"/>
                        <a:pt x="7749" y="3625"/>
                      </a:cubicBezTo>
                      <a:cubicBezTo>
                        <a:pt x="10165" y="4832"/>
                        <a:pt x="11373" y="1208"/>
                        <a:pt x="8957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3" name="Freeform 1241"/>
                <p:cNvSpPr/>
                <p:nvPr/>
              </p:nvSpPr>
              <p:spPr>
                <a:xfrm>
                  <a:off x="9293901" y="6256287"/>
                  <a:ext cx="13610" cy="7248"/>
                </a:xfrm>
                <a:custGeom>
                  <a:avLst/>
                  <a:gdLst>
                    <a:gd name="connsiteX0" fmla="*/ 9665 w 13610"/>
                    <a:gd name="connsiteY0" fmla="*/ 3625 h 7248"/>
                    <a:gd name="connsiteX1" fmla="*/ 1208 w 13610"/>
                    <a:gd name="connsiteY1" fmla="*/ 0 h 7248"/>
                    <a:gd name="connsiteX2" fmla="*/ 0 w 13610"/>
                    <a:gd name="connsiteY2" fmla="*/ 1208 h 7248"/>
                    <a:gd name="connsiteX3" fmla="*/ 6041 w 13610"/>
                    <a:gd name="connsiteY3" fmla="*/ 4833 h 7248"/>
                    <a:gd name="connsiteX4" fmla="*/ 9665 w 13610"/>
                    <a:gd name="connsiteY4" fmla="*/ 6041 h 7248"/>
                    <a:gd name="connsiteX5" fmla="*/ 12081 w 13610"/>
                    <a:gd name="connsiteY5" fmla="*/ 7249 h 7248"/>
                    <a:gd name="connsiteX6" fmla="*/ 13289 w 13610"/>
                    <a:gd name="connsiteY6" fmla="*/ 6041 h 7248"/>
                    <a:gd name="connsiteX7" fmla="*/ 9665 w 13610"/>
                    <a:gd name="connsiteY7" fmla="*/ 3625 h 7248"/>
                    <a:gd name="connsiteX8" fmla="*/ 9665 w 13610"/>
                    <a:gd name="connsiteY8" fmla="*/ 3625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0" h="7248">
                      <a:moveTo>
                        <a:pt x="9665" y="3625"/>
                      </a:moveTo>
                      <a:cubicBezTo>
                        <a:pt x="7248" y="2416"/>
                        <a:pt x="3624" y="2416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2416"/>
                        <a:pt x="3624" y="3625"/>
                        <a:pt x="6041" y="4833"/>
                      </a:cubicBezTo>
                      <a:cubicBezTo>
                        <a:pt x="7248" y="4833"/>
                        <a:pt x="8457" y="6041"/>
                        <a:pt x="9665" y="6041"/>
                      </a:cubicBezTo>
                      <a:cubicBezTo>
                        <a:pt x="10873" y="6041"/>
                        <a:pt x="10873" y="7249"/>
                        <a:pt x="12081" y="7249"/>
                      </a:cubicBezTo>
                      <a:cubicBezTo>
                        <a:pt x="12081" y="7249"/>
                        <a:pt x="13289" y="7249"/>
                        <a:pt x="13289" y="6041"/>
                      </a:cubicBezTo>
                      <a:cubicBezTo>
                        <a:pt x="14498" y="4833"/>
                        <a:pt x="12081" y="4833"/>
                        <a:pt x="9665" y="3625"/>
                      </a:cubicBezTo>
                      <a:lnTo>
                        <a:pt x="9665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4" name="Freeform 1242"/>
                <p:cNvSpPr/>
                <p:nvPr/>
              </p:nvSpPr>
              <p:spPr>
                <a:xfrm>
                  <a:off x="9296317" y="6263536"/>
                  <a:ext cx="22953" cy="10698"/>
                </a:xfrm>
                <a:custGeom>
                  <a:avLst/>
                  <a:gdLst>
                    <a:gd name="connsiteX0" fmla="*/ 13289 w 22953"/>
                    <a:gd name="connsiteY0" fmla="*/ 4832 h 10698"/>
                    <a:gd name="connsiteX1" fmla="*/ 1208 w 22953"/>
                    <a:gd name="connsiteY1" fmla="*/ 0 h 10698"/>
                    <a:gd name="connsiteX2" fmla="*/ 0 w 22953"/>
                    <a:gd name="connsiteY2" fmla="*/ 1208 h 10698"/>
                    <a:gd name="connsiteX3" fmla="*/ 12081 w 22953"/>
                    <a:gd name="connsiteY3" fmla="*/ 8457 h 10698"/>
                    <a:gd name="connsiteX4" fmla="*/ 21746 w 22953"/>
                    <a:gd name="connsiteY4" fmla="*/ 9665 h 10698"/>
                    <a:gd name="connsiteX5" fmla="*/ 22954 w 22953"/>
                    <a:gd name="connsiteY5" fmla="*/ 8457 h 10698"/>
                    <a:gd name="connsiteX6" fmla="*/ 13289 w 22953"/>
                    <a:gd name="connsiteY6" fmla="*/ 4832 h 10698"/>
                    <a:gd name="connsiteX7" fmla="*/ 13289 w 22953"/>
                    <a:gd name="connsiteY7" fmla="*/ 4832 h 1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953" h="10698">
                      <a:moveTo>
                        <a:pt x="13289" y="4832"/>
                      </a:moveTo>
                      <a:cubicBezTo>
                        <a:pt x="8456" y="3625"/>
                        <a:pt x="4832" y="1208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3624" y="4832"/>
                        <a:pt x="7248" y="7249"/>
                        <a:pt x="12081" y="8457"/>
                      </a:cubicBezTo>
                      <a:cubicBezTo>
                        <a:pt x="14497" y="9665"/>
                        <a:pt x="19330" y="12081"/>
                        <a:pt x="21746" y="9665"/>
                      </a:cubicBezTo>
                      <a:cubicBezTo>
                        <a:pt x="21746" y="9665"/>
                        <a:pt x="22954" y="8457"/>
                        <a:pt x="22954" y="8457"/>
                      </a:cubicBezTo>
                      <a:cubicBezTo>
                        <a:pt x="20537" y="4832"/>
                        <a:pt x="15705" y="4832"/>
                        <a:pt x="13289" y="4832"/>
                      </a:cubicBezTo>
                      <a:lnTo>
                        <a:pt x="13289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5" name="Freeform 1243"/>
                <p:cNvSpPr/>
                <p:nvPr/>
              </p:nvSpPr>
              <p:spPr>
                <a:xfrm>
                  <a:off x="9306689" y="6274409"/>
                  <a:ext cx="8655" cy="4161"/>
                </a:xfrm>
                <a:custGeom>
                  <a:avLst/>
                  <a:gdLst>
                    <a:gd name="connsiteX0" fmla="*/ 7749 w 8655"/>
                    <a:gd name="connsiteY0" fmla="*/ 1208 h 4161"/>
                    <a:gd name="connsiteX1" fmla="*/ 1709 w 8655"/>
                    <a:gd name="connsiteY1" fmla="*/ 0 h 4161"/>
                    <a:gd name="connsiteX2" fmla="*/ 500 w 8655"/>
                    <a:gd name="connsiteY2" fmla="*/ 1208 h 4161"/>
                    <a:gd name="connsiteX3" fmla="*/ 4125 w 8655"/>
                    <a:gd name="connsiteY3" fmla="*/ 3625 h 4161"/>
                    <a:gd name="connsiteX4" fmla="*/ 7749 w 8655"/>
                    <a:gd name="connsiteY4" fmla="*/ 3625 h 4161"/>
                    <a:gd name="connsiteX5" fmla="*/ 7749 w 8655"/>
                    <a:gd name="connsiteY5" fmla="*/ 2416 h 4161"/>
                    <a:gd name="connsiteX6" fmla="*/ 7749 w 8655"/>
                    <a:gd name="connsiteY6" fmla="*/ 1208 h 4161"/>
                    <a:gd name="connsiteX7" fmla="*/ 7749 w 8655"/>
                    <a:gd name="connsiteY7" fmla="*/ 1208 h 4161"/>
                    <a:gd name="connsiteX8" fmla="*/ 7749 w 8655"/>
                    <a:gd name="connsiteY8" fmla="*/ 1208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55" h="4161">
                      <a:moveTo>
                        <a:pt x="7749" y="1208"/>
                      </a:moveTo>
                      <a:cubicBezTo>
                        <a:pt x="5333" y="1208"/>
                        <a:pt x="4125" y="1208"/>
                        <a:pt x="1709" y="0"/>
                      </a:cubicBezTo>
                      <a:cubicBezTo>
                        <a:pt x="500" y="0"/>
                        <a:pt x="-708" y="1208"/>
                        <a:pt x="500" y="1208"/>
                      </a:cubicBezTo>
                      <a:cubicBezTo>
                        <a:pt x="1709" y="2416"/>
                        <a:pt x="2917" y="2416"/>
                        <a:pt x="4125" y="3625"/>
                      </a:cubicBezTo>
                      <a:cubicBezTo>
                        <a:pt x="5333" y="3625"/>
                        <a:pt x="6541" y="4833"/>
                        <a:pt x="7749" y="3625"/>
                      </a:cubicBezTo>
                      <a:cubicBezTo>
                        <a:pt x="7749" y="3625"/>
                        <a:pt x="8957" y="2416"/>
                        <a:pt x="7749" y="2416"/>
                      </a:cubicBezTo>
                      <a:cubicBezTo>
                        <a:pt x="8957" y="3625"/>
                        <a:pt x="8957" y="2416"/>
                        <a:pt x="7749" y="1208"/>
                      </a:cubicBezTo>
                      <a:cubicBezTo>
                        <a:pt x="8957" y="2416"/>
                        <a:pt x="7749" y="1208"/>
                        <a:pt x="7749" y="1208"/>
                      </a:cubicBezTo>
                      <a:lnTo>
                        <a:pt x="7749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6" name="Freeform 1244"/>
                <p:cNvSpPr/>
                <p:nvPr/>
              </p:nvSpPr>
              <p:spPr>
                <a:xfrm>
                  <a:off x="9311522" y="6281658"/>
                  <a:ext cx="7542" cy="3818"/>
                </a:xfrm>
                <a:custGeom>
                  <a:avLst/>
                  <a:gdLst>
                    <a:gd name="connsiteX0" fmla="*/ 1708 w 7542"/>
                    <a:gd name="connsiteY0" fmla="*/ 0 h 3818"/>
                    <a:gd name="connsiteX1" fmla="*/ 501 w 7542"/>
                    <a:gd name="connsiteY1" fmla="*/ 2416 h 3818"/>
                    <a:gd name="connsiteX2" fmla="*/ 4125 w 7542"/>
                    <a:gd name="connsiteY2" fmla="*/ 3625 h 3818"/>
                    <a:gd name="connsiteX3" fmla="*/ 6541 w 7542"/>
                    <a:gd name="connsiteY3" fmla="*/ 0 h 3818"/>
                    <a:gd name="connsiteX4" fmla="*/ 1708 w 7542"/>
                    <a:gd name="connsiteY4" fmla="*/ 0 h 3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42" h="3818">
                      <a:moveTo>
                        <a:pt x="1708" y="0"/>
                      </a:moveTo>
                      <a:cubicBezTo>
                        <a:pt x="501" y="0"/>
                        <a:pt x="-708" y="2416"/>
                        <a:pt x="501" y="2416"/>
                      </a:cubicBezTo>
                      <a:cubicBezTo>
                        <a:pt x="1708" y="2416"/>
                        <a:pt x="2917" y="3625"/>
                        <a:pt x="4125" y="3625"/>
                      </a:cubicBezTo>
                      <a:cubicBezTo>
                        <a:pt x="6541" y="4832"/>
                        <a:pt x="8958" y="0"/>
                        <a:pt x="6541" y="0"/>
                      </a:cubicBezTo>
                      <a:cubicBezTo>
                        <a:pt x="4125" y="0"/>
                        <a:pt x="2917" y="0"/>
                        <a:pt x="17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7" name="Freeform 1245"/>
                <p:cNvSpPr/>
                <p:nvPr/>
              </p:nvSpPr>
              <p:spPr>
                <a:xfrm>
                  <a:off x="9315538" y="6285283"/>
                  <a:ext cx="6649" cy="3953"/>
                </a:xfrm>
                <a:custGeom>
                  <a:avLst/>
                  <a:gdLst>
                    <a:gd name="connsiteX0" fmla="*/ 6149 w 6649"/>
                    <a:gd name="connsiteY0" fmla="*/ 1208 h 3953"/>
                    <a:gd name="connsiteX1" fmla="*/ 2525 w 6649"/>
                    <a:gd name="connsiteY1" fmla="*/ 0 h 3953"/>
                    <a:gd name="connsiteX2" fmla="*/ 1317 w 6649"/>
                    <a:gd name="connsiteY2" fmla="*/ 3624 h 3953"/>
                    <a:gd name="connsiteX3" fmla="*/ 4942 w 6649"/>
                    <a:gd name="connsiteY3" fmla="*/ 3624 h 3953"/>
                    <a:gd name="connsiteX4" fmla="*/ 6149 w 6649"/>
                    <a:gd name="connsiteY4" fmla="*/ 1208 h 3953"/>
                    <a:gd name="connsiteX5" fmla="*/ 6149 w 6649"/>
                    <a:gd name="connsiteY5" fmla="*/ 1208 h 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49" h="3953">
                      <a:moveTo>
                        <a:pt x="6149" y="1208"/>
                      </a:moveTo>
                      <a:cubicBezTo>
                        <a:pt x="4942" y="1208"/>
                        <a:pt x="3733" y="1208"/>
                        <a:pt x="2525" y="0"/>
                      </a:cubicBezTo>
                      <a:cubicBezTo>
                        <a:pt x="109" y="0"/>
                        <a:pt x="-1099" y="3624"/>
                        <a:pt x="1317" y="3624"/>
                      </a:cubicBezTo>
                      <a:cubicBezTo>
                        <a:pt x="2525" y="3624"/>
                        <a:pt x="3733" y="3624"/>
                        <a:pt x="4942" y="3624"/>
                      </a:cubicBezTo>
                      <a:cubicBezTo>
                        <a:pt x="6149" y="4832"/>
                        <a:pt x="7357" y="2416"/>
                        <a:pt x="6149" y="1208"/>
                      </a:cubicBezTo>
                      <a:lnTo>
                        <a:pt x="6149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8" name="Freeform 1246"/>
                <p:cNvSpPr/>
                <p:nvPr/>
              </p:nvSpPr>
              <p:spPr>
                <a:xfrm>
                  <a:off x="9320370" y="6291323"/>
                  <a:ext cx="7466" cy="3624"/>
                </a:xfrm>
                <a:custGeom>
                  <a:avLst/>
                  <a:gdLst>
                    <a:gd name="connsiteX0" fmla="*/ 4941 w 7466"/>
                    <a:gd name="connsiteY0" fmla="*/ 3624 h 3624"/>
                    <a:gd name="connsiteX1" fmla="*/ 6150 w 7466"/>
                    <a:gd name="connsiteY1" fmla="*/ 0 h 3624"/>
                    <a:gd name="connsiteX2" fmla="*/ 2525 w 7466"/>
                    <a:gd name="connsiteY2" fmla="*/ 0 h 3624"/>
                    <a:gd name="connsiteX3" fmla="*/ 1317 w 7466"/>
                    <a:gd name="connsiteY3" fmla="*/ 3624 h 3624"/>
                    <a:gd name="connsiteX4" fmla="*/ 4941 w 7466"/>
                    <a:gd name="connsiteY4" fmla="*/ 3624 h 3624"/>
                    <a:gd name="connsiteX5" fmla="*/ 4941 w 7466"/>
                    <a:gd name="connsiteY5" fmla="*/ 3624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66" h="3624">
                      <a:moveTo>
                        <a:pt x="4941" y="3624"/>
                      </a:moveTo>
                      <a:cubicBezTo>
                        <a:pt x="7358" y="3624"/>
                        <a:pt x="8566" y="1208"/>
                        <a:pt x="6150" y="0"/>
                      </a:cubicBezTo>
                      <a:cubicBezTo>
                        <a:pt x="4941" y="0"/>
                        <a:pt x="3733" y="0"/>
                        <a:pt x="2525" y="0"/>
                      </a:cubicBezTo>
                      <a:cubicBezTo>
                        <a:pt x="109" y="0"/>
                        <a:pt x="-1099" y="3624"/>
                        <a:pt x="1317" y="3624"/>
                      </a:cubicBezTo>
                      <a:cubicBezTo>
                        <a:pt x="3733" y="3624"/>
                        <a:pt x="3733" y="3624"/>
                        <a:pt x="4941" y="3624"/>
                      </a:cubicBezTo>
                      <a:lnTo>
                        <a:pt x="4941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9" name="Freeform 1247"/>
                <p:cNvSpPr/>
                <p:nvPr/>
              </p:nvSpPr>
              <p:spPr>
                <a:xfrm>
                  <a:off x="9326411" y="6293740"/>
                  <a:ext cx="6149" cy="3926"/>
                </a:xfrm>
                <a:custGeom>
                  <a:avLst/>
                  <a:gdLst>
                    <a:gd name="connsiteX0" fmla="*/ 2525 w 6149"/>
                    <a:gd name="connsiteY0" fmla="*/ 0 h 3926"/>
                    <a:gd name="connsiteX1" fmla="*/ 1317 w 6149"/>
                    <a:gd name="connsiteY1" fmla="*/ 3624 h 3926"/>
                    <a:gd name="connsiteX2" fmla="*/ 6150 w 6149"/>
                    <a:gd name="connsiteY2" fmla="*/ 2416 h 3926"/>
                    <a:gd name="connsiteX3" fmla="*/ 6150 w 6149"/>
                    <a:gd name="connsiteY3" fmla="*/ 1208 h 3926"/>
                    <a:gd name="connsiteX4" fmla="*/ 2525 w 6149"/>
                    <a:gd name="connsiteY4" fmla="*/ 0 h 3926"/>
                    <a:gd name="connsiteX5" fmla="*/ 2525 w 6149"/>
                    <a:gd name="connsiteY5" fmla="*/ 0 h 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9" h="3926">
                      <a:moveTo>
                        <a:pt x="2525" y="0"/>
                      </a:moveTo>
                      <a:cubicBezTo>
                        <a:pt x="109" y="0"/>
                        <a:pt x="-1099" y="2416"/>
                        <a:pt x="1317" y="3624"/>
                      </a:cubicBezTo>
                      <a:cubicBezTo>
                        <a:pt x="2525" y="3624"/>
                        <a:pt x="4941" y="4832"/>
                        <a:pt x="6150" y="2416"/>
                      </a:cubicBezTo>
                      <a:cubicBezTo>
                        <a:pt x="6150" y="2416"/>
                        <a:pt x="6150" y="1208"/>
                        <a:pt x="6150" y="1208"/>
                      </a:cubicBezTo>
                      <a:cubicBezTo>
                        <a:pt x="3733" y="0"/>
                        <a:pt x="3733" y="0"/>
                        <a:pt x="2525" y="0"/>
                      </a:cubicBezTo>
                      <a:lnTo>
                        <a:pt x="2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0" name="Freeform 1248"/>
                <p:cNvSpPr/>
                <p:nvPr/>
              </p:nvSpPr>
              <p:spPr>
                <a:xfrm>
                  <a:off x="9330144" y="6297778"/>
                  <a:ext cx="6040" cy="3396"/>
                </a:xfrm>
                <a:custGeom>
                  <a:avLst/>
                  <a:gdLst>
                    <a:gd name="connsiteX0" fmla="*/ 6041 w 6040"/>
                    <a:gd name="connsiteY0" fmla="*/ 2002 h 3396"/>
                    <a:gd name="connsiteX1" fmla="*/ 1208 w 6040"/>
                    <a:gd name="connsiteY1" fmla="*/ 793 h 3396"/>
                    <a:gd name="connsiteX2" fmla="*/ 0 w 6040"/>
                    <a:gd name="connsiteY2" fmla="*/ 2002 h 3396"/>
                    <a:gd name="connsiteX3" fmla="*/ 6041 w 6040"/>
                    <a:gd name="connsiteY3" fmla="*/ 2002 h 3396"/>
                    <a:gd name="connsiteX4" fmla="*/ 6041 w 6040"/>
                    <a:gd name="connsiteY4" fmla="*/ 2002 h 3396"/>
                    <a:gd name="connsiteX5" fmla="*/ 6041 w 6040"/>
                    <a:gd name="connsiteY5" fmla="*/ 2002 h 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3396">
                      <a:moveTo>
                        <a:pt x="6041" y="2002"/>
                      </a:moveTo>
                      <a:cubicBezTo>
                        <a:pt x="6041" y="-415"/>
                        <a:pt x="3624" y="-415"/>
                        <a:pt x="1208" y="793"/>
                      </a:cubicBezTo>
                      <a:cubicBezTo>
                        <a:pt x="1208" y="793"/>
                        <a:pt x="0" y="2002"/>
                        <a:pt x="0" y="2002"/>
                      </a:cubicBezTo>
                      <a:cubicBezTo>
                        <a:pt x="2416" y="3210"/>
                        <a:pt x="3624" y="4418"/>
                        <a:pt x="6041" y="2002"/>
                      </a:cubicBezTo>
                      <a:cubicBezTo>
                        <a:pt x="6041" y="3210"/>
                        <a:pt x="6041" y="2002"/>
                        <a:pt x="6041" y="2002"/>
                      </a:cubicBezTo>
                      <a:lnTo>
                        <a:pt x="6041" y="20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1" name="Freeform 1249"/>
                <p:cNvSpPr/>
                <p:nvPr/>
              </p:nvSpPr>
              <p:spPr>
                <a:xfrm>
                  <a:off x="9381188" y="6302196"/>
                  <a:ext cx="5738" cy="2718"/>
                </a:xfrm>
                <a:custGeom>
                  <a:avLst/>
                  <a:gdLst>
                    <a:gd name="connsiteX0" fmla="*/ 5739 w 5738"/>
                    <a:gd name="connsiteY0" fmla="*/ 1209 h 2718"/>
                    <a:gd name="connsiteX1" fmla="*/ 906 w 5738"/>
                    <a:gd name="connsiteY1" fmla="*/ 0 h 2718"/>
                    <a:gd name="connsiteX2" fmla="*/ 906 w 5738"/>
                    <a:gd name="connsiteY2" fmla="*/ 2416 h 2718"/>
                    <a:gd name="connsiteX3" fmla="*/ 5739 w 5738"/>
                    <a:gd name="connsiteY3" fmla="*/ 1209 h 2718"/>
                    <a:gd name="connsiteX4" fmla="*/ 5739 w 5738"/>
                    <a:gd name="connsiteY4" fmla="*/ 1209 h 2718"/>
                    <a:gd name="connsiteX5" fmla="*/ 5739 w 5738"/>
                    <a:gd name="connsiteY5" fmla="*/ 1209 h 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8" h="2718">
                      <a:moveTo>
                        <a:pt x="5739" y="1209"/>
                      </a:moveTo>
                      <a:cubicBezTo>
                        <a:pt x="4530" y="0"/>
                        <a:pt x="2114" y="0"/>
                        <a:pt x="906" y="0"/>
                      </a:cubicBezTo>
                      <a:cubicBezTo>
                        <a:pt x="-302" y="0"/>
                        <a:pt x="-302" y="1209"/>
                        <a:pt x="906" y="2416"/>
                      </a:cubicBezTo>
                      <a:cubicBezTo>
                        <a:pt x="906" y="2416"/>
                        <a:pt x="3322" y="3625"/>
                        <a:pt x="5739" y="1209"/>
                      </a:cubicBezTo>
                      <a:cubicBezTo>
                        <a:pt x="5739" y="1209"/>
                        <a:pt x="5739" y="1209"/>
                        <a:pt x="5739" y="1209"/>
                      </a:cubicBezTo>
                      <a:lnTo>
                        <a:pt x="5739" y="12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2" name="Freeform 1250"/>
                <p:cNvSpPr/>
                <p:nvPr/>
              </p:nvSpPr>
              <p:spPr>
                <a:xfrm>
                  <a:off x="9332975" y="6376761"/>
                  <a:ext cx="24541" cy="3962"/>
                </a:xfrm>
                <a:custGeom>
                  <a:avLst/>
                  <a:gdLst>
                    <a:gd name="connsiteX0" fmla="*/ 23748 w 24541"/>
                    <a:gd name="connsiteY0" fmla="*/ 338 h 3962"/>
                    <a:gd name="connsiteX1" fmla="*/ 2001 w 24541"/>
                    <a:gd name="connsiteY1" fmla="*/ 1547 h 3962"/>
                    <a:gd name="connsiteX2" fmla="*/ 793 w 24541"/>
                    <a:gd name="connsiteY2" fmla="*/ 3962 h 3962"/>
                    <a:gd name="connsiteX3" fmla="*/ 22539 w 24541"/>
                    <a:gd name="connsiteY3" fmla="*/ 1547 h 3962"/>
                    <a:gd name="connsiteX4" fmla="*/ 23748 w 24541"/>
                    <a:gd name="connsiteY4" fmla="*/ 338 h 3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541" h="3962">
                      <a:moveTo>
                        <a:pt x="23748" y="338"/>
                      </a:moveTo>
                      <a:cubicBezTo>
                        <a:pt x="16499" y="-870"/>
                        <a:pt x="9250" y="1547"/>
                        <a:pt x="2001" y="1547"/>
                      </a:cubicBezTo>
                      <a:cubicBezTo>
                        <a:pt x="-414" y="1547"/>
                        <a:pt x="-414" y="3962"/>
                        <a:pt x="793" y="3962"/>
                      </a:cubicBezTo>
                      <a:cubicBezTo>
                        <a:pt x="8042" y="2755"/>
                        <a:pt x="15291" y="2755"/>
                        <a:pt x="22539" y="1547"/>
                      </a:cubicBezTo>
                      <a:cubicBezTo>
                        <a:pt x="24956" y="1547"/>
                        <a:pt x="24956" y="338"/>
                        <a:pt x="23748" y="3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3" name="Freeform 1251"/>
                <p:cNvSpPr/>
                <p:nvPr/>
              </p:nvSpPr>
              <p:spPr>
                <a:xfrm>
                  <a:off x="9332863" y="6405594"/>
                  <a:ext cx="8154" cy="3390"/>
                </a:xfrm>
                <a:custGeom>
                  <a:avLst/>
                  <a:gdLst>
                    <a:gd name="connsiteX0" fmla="*/ 8154 w 8154"/>
                    <a:gd name="connsiteY0" fmla="*/ 501 h 3390"/>
                    <a:gd name="connsiteX1" fmla="*/ 906 w 8154"/>
                    <a:gd name="connsiteY1" fmla="*/ 1708 h 3390"/>
                    <a:gd name="connsiteX2" fmla="*/ 906 w 8154"/>
                    <a:gd name="connsiteY2" fmla="*/ 2917 h 3390"/>
                    <a:gd name="connsiteX3" fmla="*/ 8154 w 8154"/>
                    <a:gd name="connsiteY3" fmla="*/ 501 h 3390"/>
                    <a:gd name="connsiteX4" fmla="*/ 8154 w 8154"/>
                    <a:gd name="connsiteY4" fmla="*/ 501 h 3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4" h="3390">
                      <a:moveTo>
                        <a:pt x="8154" y="501"/>
                      </a:moveTo>
                      <a:cubicBezTo>
                        <a:pt x="5739" y="-708"/>
                        <a:pt x="3322" y="501"/>
                        <a:pt x="906" y="1708"/>
                      </a:cubicBezTo>
                      <a:cubicBezTo>
                        <a:pt x="-302" y="1708"/>
                        <a:pt x="-302" y="2917"/>
                        <a:pt x="906" y="2917"/>
                      </a:cubicBezTo>
                      <a:cubicBezTo>
                        <a:pt x="3322" y="4125"/>
                        <a:pt x="5739" y="2917"/>
                        <a:pt x="8154" y="501"/>
                      </a:cubicBezTo>
                      <a:cubicBezTo>
                        <a:pt x="8154" y="1708"/>
                        <a:pt x="8154" y="501"/>
                        <a:pt x="8154" y="50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4" name="Freeform 1252"/>
                <p:cNvSpPr/>
                <p:nvPr/>
              </p:nvSpPr>
              <p:spPr>
                <a:xfrm>
                  <a:off x="9343736" y="6385557"/>
                  <a:ext cx="38858" cy="21746"/>
                </a:xfrm>
                <a:custGeom>
                  <a:avLst/>
                  <a:gdLst>
                    <a:gd name="connsiteX0" fmla="*/ 21444 w 38858"/>
                    <a:gd name="connsiteY0" fmla="*/ 9665 h 21746"/>
                    <a:gd name="connsiteX1" fmla="*/ 906 w 38858"/>
                    <a:gd name="connsiteY1" fmla="*/ 19330 h 21746"/>
                    <a:gd name="connsiteX2" fmla="*/ 906 w 38858"/>
                    <a:gd name="connsiteY2" fmla="*/ 21746 h 21746"/>
                    <a:gd name="connsiteX3" fmla="*/ 38358 w 38858"/>
                    <a:gd name="connsiteY3" fmla="*/ 1208 h 21746"/>
                    <a:gd name="connsiteX4" fmla="*/ 37150 w 38858"/>
                    <a:gd name="connsiteY4" fmla="*/ 0 h 21746"/>
                    <a:gd name="connsiteX5" fmla="*/ 21444 w 38858"/>
                    <a:gd name="connsiteY5" fmla="*/ 9665 h 21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858" h="21746">
                      <a:moveTo>
                        <a:pt x="21444" y="9665"/>
                      </a:moveTo>
                      <a:cubicBezTo>
                        <a:pt x="14195" y="13289"/>
                        <a:pt x="8155" y="16914"/>
                        <a:pt x="906" y="19330"/>
                      </a:cubicBezTo>
                      <a:cubicBezTo>
                        <a:pt x="-302" y="19330"/>
                        <a:pt x="-302" y="21746"/>
                        <a:pt x="906" y="21746"/>
                      </a:cubicBezTo>
                      <a:cubicBezTo>
                        <a:pt x="12988" y="16914"/>
                        <a:pt x="28693" y="12081"/>
                        <a:pt x="38358" y="1208"/>
                      </a:cubicBezTo>
                      <a:cubicBezTo>
                        <a:pt x="39566" y="0"/>
                        <a:pt x="38358" y="0"/>
                        <a:pt x="37150" y="0"/>
                      </a:cubicBezTo>
                      <a:cubicBezTo>
                        <a:pt x="32317" y="2416"/>
                        <a:pt x="26277" y="6041"/>
                        <a:pt x="21444" y="96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5" name="Freeform 1253"/>
                <p:cNvSpPr/>
                <p:nvPr/>
              </p:nvSpPr>
              <p:spPr>
                <a:xfrm>
                  <a:off x="9315949" y="6404386"/>
                  <a:ext cx="46512" cy="14997"/>
                </a:xfrm>
                <a:custGeom>
                  <a:avLst/>
                  <a:gdLst>
                    <a:gd name="connsiteX0" fmla="*/ 23860 w 46512"/>
                    <a:gd name="connsiteY0" fmla="*/ 6541 h 14997"/>
                    <a:gd name="connsiteX1" fmla="*/ 906 w 46512"/>
                    <a:gd name="connsiteY1" fmla="*/ 12582 h 14997"/>
                    <a:gd name="connsiteX2" fmla="*/ 906 w 46512"/>
                    <a:gd name="connsiteY2" fmla="*/ 14998 h 14997"/>
                    <a:gd name="connsiteX3" fmla="*/ 19028 w 46512"/>
                    <a:gd name="connsiteY3" fmla="*/ 11374 h 14997"/>
                    <a:gd name="connsiteX4" fmla="*/ 45607 w 46512"/>
                    <a:gd name="connsiteY4" fmla="*/ 1709 h 14997"/>
                    <a:gd name="connsiteX5" fmla="*/ 45607 w 46512"/>
                    <a:gd name="connsiteY5" fmla="*/ 500 h 14997"/>
                    <a:gd name="connsiteX6" fmla="*/ 23860 w 46512"/>
                    <a:gd name="connsiteY6" fmla="*/ 6541 h 1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512" h="14997">
                      <a:moveTo>
                        <a:pt x="23860" y="6541"/>
                      </a:moveTo>
                      <a:cubicBezTo>
                        <a:pt x="15403" y="10166"/>
                        <a:pt x="8155" y="10166"/>
                        <a:pt x="906" y="12582"/>
                      </a:cubicBezTo>
                      <a:cubicBezTo>
                        <a:pt x="-302" y="12582"/>
                        <a:pt x="-302" y="13790"/>
                        <a:pt x="906" y="14998"/>
                      </a:cubicBezTo>
                      <a:cubicBezTo>
                        <a:pt x="6946" y="14998"/>
                        <a:pt x="12987" y="13790"/>
                        <a:pt x="19028" y="11374"/>
                      </a:cubicBezTo>
                      <a:cubicBezTo>
                        <a:pt x="27485" y="8957"/>
                        <a:pt x="37150" y="5333"/>
                        <a:pt x="45607" y="1709"/>
                      </a:cubicBezTo>
                      <a:cubicBezTo>
                        <a:pt x="46815" y="500"/>
                        <a:pt x="46815" y="-708"/>
                        <a:pt x="45607" y="500"/>
                      </a:cubicBezTo>
                      <a:cubicBezTo>
                        <a:pt x="37150" y="500"/>
                        <a:pt x="31109" y="2917"/>
                        <a:pt x="23860" y="65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6" name="Freeform 1254"/>
                <p:cNvSpPr/>
                <p:nvPr/>
              </p:nvSpPr>
              <p:spPr>
                <a:xfrm>
                  <a:off x="9321687" y="6409219"/>
                  <a:ext cx="6040" cy="3390"/>
                </a:xfrm>
                <a:custGeom>
                  <a:avLst/>
                  <a:gdLst>
                    <a:gd name="connsiteX0" fmla="*/ 6041 w 6040"/>
                    <a:gd name="connsiteY0" fmla="*/ 500 h 3390"/>
                    <a:gd name="connsiteX1" fmla="*/ 0 w 6040"/>
                    <a:gd name="connsiteY1" fmla="*/ 1708 h 3390"/>
                    <a:gd name="connsiteX2" fmla="*/ 0 w 6040"/>
                    <a:gd name="connsiteY2" fmla="*/ 2917 h 3390"/>
                    <a:gd name="connsiteX3" fmla="*/ 6041 w 6040"/>
                    <a:gd name="connsiteY3" fmla="*/ 500 h 3390"/>
                    <a:gd name="connsiteX4" fmla="*/ 6041 w 6040"/>
                    <a:gd name="connsiteY4" fmla="*/ 500 h 3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3390">
                      <a:moveTo>
                        <a:pt x="6041" y="500"/>
                      </a:moveTo>
                      <a:cubicBezTo>
                        <a:pt x="4833" y="-708"/>
                        <a:pt x="1208" y="500"/>
                        <a:pt x="0" y="1708"/>
                      </a:cubicBezTo>
                      <a:cubicBezTo>
                        <a:pt x="0" y="1708"/>
                        <a:pt x="0" y="2917"/>
                        <a:pt x="0" y="2917"/>
                      </a:cubicBezTo>
                      <a:cubicBezTo>
                        <a:pt x="2416" y="4125"/>
                        <a:pt x="4833" y="2917"/>
                        <a:pt x="6041" y="500"/>
                      </a:cubicBezTo>
                      <a:cubicBezTo>
                        <a:pt x="6041" y="1708"/>
                        <a:pt x="6041" y="500"/>
                        <a:pt x="6041" y="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7" name="Freeform 1255"/>
                <p:cNvSpPr/>
                <p:nvPr/>
              </p:nvSpPr>
              <p:spPr>
                <a:xfrm>
                  <a:off x="9339272" y="6394892"/>
                  <a:ext cx="19866" cy="9124"/>
                </a:xfrm>
                <a:custGeom>
                  <a:avLst/>
                  <a:gdLst>
                    <a:gd name="connsiteX0" fmla="*/ 19866 w 19866"/>
                    <a:gd name="connsiteY0" fmla="*/ 1538 h 9124"/>
                    <a:gd name="connsiteX1" fmla="*/ 19866 w 19866"/>
                    <a:gd name="connsiteY1" fmla="*/ 329 h 9124"/>
                    <a:gd name="connsiteX2" fmla="*/ 11410 w 19866"/>
                    <a:gd name="connsiteY2" fmla="*/ 2746 h 9124"/>
                    <a:gd name="connsiteX3" fmla="*/ 537 w 19866"/>
                    <a:gd name="connsiteY3" fmla="*/ 7578 h 9124"/>
                    <a:gd name="connsiteX4" fmla="*/ 537 w 19866"/>
                    <a:gd name="connsiteY4" fmla="*/ 8786 h 9124"/>
                    <a:gd name="connsiteX5" fmla="*/ 11410 w 19866"/>
                    <a:gd name="connsiteY5" fmla="*/ 5162 h 9124"/>
                    <a:gd name="connsiteX6" fmla="*/ 19866 w 19866"/>
                    <a:gd name="connsiteY6" fmla="*/ 1538 h 9124"/>
                    <a:gd name="connsiteX7" fmla="*/ 19866 w 19866"/>
                    <a:gd name="connsiteY7" fmla="*/ 1538 h 9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66" h="9124">
                      <a:moveTo>
                        <a:pt x="19866" y="1538"/>
                      </a:moveTo>
                      <a:cubicBezTo>
                        <a:pt x="19866" y="1538"/>
                        <a:pt x="19866" y="329"/>
                        <a:pt x="19866" y="329"/>
                      </a:cubicBezTo>
                      <a:cubicBezTo>
                        <a:pt x="17451" y="-879"/>
                        <a:pt x="13826" y="1538"/>
                        <a:pt x="11410" y="2746"/>
                      </a:cubicBezTo>
                      <a:cubicBezTo>
                        <a:pt x="7785" y="3953"/>
                        <a:pt x="4161" y="5162"/>
                        <a:pt x="537" y="7578"/>
                      </a:cubicBezTo>
                      <a:cubicBezTo>
                        <a:pt x="-671" y="7578"/>
                        <a:pt x="537" y="9994"/>
                        <a:pt x="537" y="8786"/>
                      </a:cubicBezTo>
                      <a:cubicBezTo>
                        <a:pt x="4161" y="7578"/>
                        <a:pt x="7785" y="6370"/>
                        <a:pt x="11410" y="5162"/>
                      </a:cubicBezTo>
                      <a:cubicBezTo>
                        <a:pt x="13826" y="3953"/>
                        <a:pt x="17451" y="3953"/>
                        <a:pt x="19866" y="1538"/>
                      </a:cubicBezTo>
                      <a:lnTo>
                        <a:pt x="19866" y="153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8" name="Freeform 1256"/>
                <p:cNvSpPr/>
                <p:nvPr/>
              </p:nvSpPr>
              <p:spPr>
                <a:xfrm>
                  <a:off x="9386389" y="6379016"/>
                  <a:ext cx="5869" cy="5030"/>
                </a:xfrm>
                <a:custGeom>
                  <a:avLst/>
                  <a:gdLst>
                    <a:gd name="connsiteX0" fmla="*/ 537 w 5869"/>
                    <a:gd name="connsiteY0" fmla="*/ 4125 h 5030"/>
                    <a:gd name="connsiteX1" fmla="*/ 537 w 5869"/>
                    <a:gd name="connsiteY1" fmla="*/ 4125 h 5030"/>
                    <a:gd name="connsiteX2" fmla="*/ 5369 w 5869"/>
                    <a:gd name="connsiteY2" fmla="*/ 1708 h 5030"/>
                    <a:gd name="connsiteX3" fmla="*/ 4161 w 5869"/>
                    <a:gd name="connsiteY3" fmla="*/ 500 h 5030"/>
                    <a:gd name="connsiteX4" fmla="*/ 537 w 5869"/>
                    <a:gd name="connsiteY4" fmla="*/ 4125 h 5030"/>
                    <a:gd name="connsiteX5" fmla="*/ 537 w 5869"/>
                    <a:gd name="connsiteY5" fmla="*/ 4125 h 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9" h="5030">
                      <a:moveTo>
                        <a:pt x="537" y="4125"/>
                      </a:moveTo>
                      <a:cubicBezTo>
                        <a:pt x="-671" y="5333"/>
                        <a:pt x="537" y="5333"/>
                        <a:pt x="537" y="4125"/>
                      </a:cubicBezTo>
                      <a:cubicBezTo>
                        <a:pt x="2953" y="4125"/>
                        <a:pt x="4161" y="2917"/>
                        <a:pt x="5369" y="1708"/>
                      </a:cubicBezTo>
                      <a:cubicBezTo>
                        <a:pt x="6578" y="500"/>
                        <a:pt x="5369" y="-708"/>
                        <a:pt x="4161" y="500"/>
                      </a:cubicBezTo>
                      <a:cubicBezTo>
                        <a:pt x="1745" y="1708"/>
                        <a:pt x="537" y="2917"/>
                        <a:pt x="537" y="4125"/>
                      </a:cubicBezTo>
                      <a:lnTo>
                        <a:pt x="537" y="41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9" name="Freeform 1257"/>
                <p:cNvSpPr/>
                <p:nvPr/>
              </p:nvSpPr>
              <p:spPr>
                <a:xfrm>
                  <a:off x="9463340" y="6408511"/>
                  <a:ext cx="4115" cy="6577"/>
                </a:xfrm>
                <a:custGeom>
                  <a:avLst/>
                  <a:gdLst>
                    <a:gd name="connsiteX0" fmla="*/ 2114 w 4115"/>
                    <a:gd name="connsiteY0" fmla="*/ 0 h 6577"/>
                    <a:gd name="connsiteX1" fmla="*/ 906 w 4115"/>
                    <a:gd name="connsiteY1" fmla="*/ 0 h 6577"/>
                    <a:gd name="connsiteX2" fmla="*/ 906 w 4115"/>
                    <a:gd name="connsiteY2" fmla="*/ 6041 h 6577"/>
                    <a:gd name="connsiteX3" fmla="*/ 3322 w 4115"/>
                    <a:gd name="connsiteY3" fmla="*/ 6041 h 6577"/>
                    <a:gd name="connsiteX4" fmla="*/ 2114 w 4115"/>
                    <a:gd name="connsiteY4" fmla="*/ 0 h 6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15" h="6577">
                      <a:moveTo>
                        <a:pt x="2114" y="0"/>
                      </a:moveTo>
                      <a:cubicBezTo>
                        <a:pt x="2114" y="0"/>
                        <a:pt x="906" y="0"/>
                        <a:pt x="906" y="0"/>
                      </a:cubicBezTo>
                      <a:cubicBezTo>
                        <a:pt x="-302" y="2416"/>
                        <a:pt x="-302" y="4832"/>
                        <a:pt x="906" y="6041"/>
                      </a:cubicBezTo>
                      <a:cubicBezTo>
                        <a:pt x="906" y="7248"/>
                        <a:pt x="2114" y="6041"/>
                        <a:pt x="3322" y="6041"/>
                      </a:cubicBezTo>
                      <a:cubicBezTo>
                        <a:pt x="4530" y="3624"/>
                        <a:pt x="4530" y="1208"/>
                        <a:pt x="211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0" name="Freeform 1258"/>
                <p:cNvSpPr/>
                <p:nvPr/>
              </p:nvSpPr>
              <p:spPr>
                <a:xfrm>
                  <a:off x="9476327" y="6391097"/>
                  <a:ext cx="3811" cy="6540"/>
                </a:xfrm>
                <a:custGeom>
                  <a:avLst/>
                  <a:gdLst>
                    <a:gd name="connsiteX0" fmla="*/ 1209 w 3811"/>
                    <a:gd name="connsiteY0" fmla="*/ 6541 h 6540"/>
                    <a:gd name="connsiteX1" fmla="*/ 2416 w 3811"/>
                    <a:gd name="connsiteY1" fmla="*/ 6541 h 6540"/>
                    <a:gd name="connsiteX2" fmla="*/ 2416 w 3811"/>
                    <a:gd name="connsiteY2" fmla="*/ 500 h 6540"/>
                    <a:gd name="connsiteX3" fmla="*/ 0 w 3811"/>
                    <a:gd name="connsiteY3" fmla="*/ 1708 h 6540"/>
                    <a:gd name="connsiteX4" fmla="*/ 1209 w 3811"/>
                    <a:gd name="connsiteY4" fmla="*/ 6541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1" h="6540">
                      <a:moveTo>
                        <a:pt x="1209" y="6541"/>
                      </a:moveTo>
                      <a:cubicBezTo>
                        <a:pt x="1209" y="6541"/>
                        <a:pt x="2416" y="6541"/>
                        <a:pt x="2416" y="6541"/>
                      </a:cubicBezTo>
                      <a:cubicBezTo>
                        <a:pt x="4833" y="4125"/>
                        <a:pt x="3624" y="1708"/>
                        <a:pt x="2416" y="500"/>
                      </a:cubicBezTo>
                      <a:cubicBezTo>
                        <a:pt x="2416" y="-708"/>
                        <a:pt x="0" y="500"/>
                        <a:pt x="0" y="1708"/>
                      </a:cubicBezTo>
                      <a:cubicBezTo>
                        <a:pt x="0" y="2917"/>
                        <a:pt x="0" y="5333"/>
                        <a:pt x="1209" y="65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1" name="Freeform 1259"/>
                <p:cNvSpPr/>
                <p:nvPr/>
              </p:nvSpPr>
              <p:spPr>
                <a:xfrm>
                  <a:off x="9476327" y="6402471"/>
                  <a:ext cx="9664" cy="25370"/>
                </a:xfrm>
                <a:custGeom>
                  <a:avLst/>
                  <a:gdLst>
                    <a:gd name="connsiteX0" fmla="*/ 0 w 9664"/>
                    <a:gd name="connsiteY0" fmla="*/ 2416 h 25370"/>
                    <a:gd name="connsiteX1" fmla="*/ 8457 w 9664"/>
                    <a:gd name="connsiteY1" fmla="*/ 25370 h 25370"/>
                    <a:gd name="connsiteX2" fmla="*/ 9665 w 9664"/>
                    <a:gd name="connsiteY2" fmla="*/ 24162 h 25370"/>
                    <a:gd name="connsiteX3" fmla="*/ 6041 w 9664"/>
                    <a:gd name="connsiteY3" fmla="*/ 14497 h 25370"/>
                    <a:gd name="connsiteX4" fmla="*/ 2416 w 9664"/>
                    <a:gd name="connsiteY4" fmla="*/ 0 h 25370"/>
                    <a:gd name="connsiteX5" fmla="*/ 0 w 9664"/>
                    <a:gd name="connsiteY5" fmla="*/ 2416 h 25370"/>
                    <a:gd name="connsiteX6" fmla="*/ 0 w 9664"/>
                    <a:gd name="connsiteY6" fmla="*/ 2416 h 25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4" h="25370">
                      <a:moveTo>
                        <a:pt x="0" y="2416"/>
                      </a:moveTo>
                      <a:cubicBezTo>
                        <a:pt x="2416" y="9665"/>
                        <a:pt x="1209" y="21746"/>
                        <a:pt x="8457" y="25370"/>
                      </a:cubicBezTo>
                      <a:cubicBezTo>
                        <a:pt x="8457" y="25370"/>
                        <a:pt x="9665" y="25370"/>
                        <a:pt x="9665" y="24162"/>
                      </a:cubicBezTo>
                      <a:cubicBezTo>
                        <a:pt x="8457" y="20537"/>
                        <a:pt x="7249" y="18122"/>
                        <a:pt x="6041" y="14497"/>
                      </a:cubicBezTo>
                      <a:cubicBezTo>
                        <a:pt x="4833" y="9665"/>
                        <a:pt x="3624" y="4832"/>
                        <a:pt x="2416" y="0"/>
                      </a:cubicBezTo>
                      <a:cubicBezTo>
                        <a:pt x="2416" y="0"/>
                        <a:pt x="0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2" name="Freeform 1260"/>
                <p:cNvSpPr/>
                <p:nvPr/>
              </p:nvSpPr>
              <p:spPr>
                <a:xfrm>
                  <a:off x="9485992" y="6428548"/>
                  <a:ext cx="4832" cy="11873"/>
                </a:xfrm>
                <a:custGeom>
                  <a:avLst/>
                  <a:gdLst>
                    <a:gd name="connsiteX0" fmla="*/ 2416 w 4832"/>
                    <a:gd name="connsiteY0" fmla="*/ 11374 h 11873"/>
                    <a:gd name="connsiteX1" fmla="*/ 4833 w 4832"/>
                    <a:gd name="connsiteY1" fmla="*/ 10166 h 11873"/>
                    <a:gd name="connsiteX2" fmla="*/ 4833 w 4832"/>
                    <a:gd name="connsiteY2" fmla="*/ 8957 h 11873"/>
                    <a:gd name="connsiteX3" fmla="*/ 3625 w 4832"/>
                    <a:gd name="connsiteY3" fmla="*/ 6541 h 11873"/>
                    <a:gd name="connsiteX4" fmla="*/ 1209 w 4832"/>
                    <a:gd name="connsiteY4" fmla="*/ 500 h 11873"/>
                    <a:gd name="connsiteX5" fmla="*/ 0 w 4832"/>
                    <a:gd name="connsiteY5" fmla="*/ 1709 h 11873"/>
                    <a:gd name="connsiteX6" fmla="*/ 2416 w 4832"/>
                    <a:gd name="connsiteY6" fmla="*/ 11374 h 11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32" h="11873">
                      <a:moveTo>
                        <a:pt x="2416" y="11374"/>
                      </a:moveTo>
                      <a:cubicBezTo>
                        <a:pt x="3625" y="12582"/>
                        <a:pt x="4833" y="11374"/>
                        <a:pt x="4833" y="10166"/>
                      </a:cubicBezTo>
                      <a:cubicBezTo>
                        <a:pt x="4833" y="10166"/>
                        <a:pt x="4833" y="10166"/>
                        <a:pt x="4833" y="8957"/>
                      </a:cubicBezTo>
                      <a:cubicBezTo>
                        <a:pt x="4833" y="7749"/>
                        <a:pt x="4833" y="7749"/>
                        <a:pt x="3625" y="6541"/>
                      </a:cubicBezTo>
                      <a:cubicBezTo>
                        <a:pt x="2416" y="4125"/>
                        <a:pt x="2416" y="1709"/>
                        <a:pt x="1209" y="500"/>
                      </a:cubicBezTo>
                      <a:cubicBezTo>
                        <a:pt x="1209" y="-708"/>
                        <a:pt x="0" y="500"/>
                        <a:pt x="0" y="1709"/>
                      </a:cubicBezTo>
                      <a:cubicBezTo>
                        <a:pt x="0" y="5333"/>
                        <a:pt x="0" y="10166"/>
                        <a:pt x="2416" y="1137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3" name="Freeform 1261"/>
                <p:cNvSpPr/>
                <p:nvPr/>
              </p:nvSpPr>
              <p:spPr>
                <a:xfrm>
                  <a:off x="9490825" y="6438714"/>
                  <a:ext cx="12081" cy="536"/>
                </a:xfrm>
                <a:custGeom>
                  <a:avLst/>
                  <a:gdLst>
                    <a:gd name="connsiteX0" fmla="*/ 0 w 12081"/>
                    <a:gd name="connsiteY0" fmla="*/ 0 h 536"/>
                    <a:gd name="connsiteX1" fmla="*/ 0 w 12081"/>
                    <a:gd name="connsiteY1" fmla="*/ 0 h 536"/>
                    <a:gd name="connsiteX2" fmla="*/ 0 w 12081"/>
                    <a:gd name="connsiteY2" fmla="*/ 0 h 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81" h="536">
                      <a:moveTo>
                        <a:pt x="0" y="0"/>
                      </a:moveTo>
                      <a:cubicBezTo>
                        <a:pt x="0" y="0"/>
                        <a:pt x="0" y="1208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4" name="Freeform 1262"/>
                <p:cNvSpPr/>
                <p:nvPr/>
              </p:nvSpPr>
              <p:spPr>
                <a:xfrm>
                  <a:off x="9490825" y="6438714"/>
                  <a:ext cx="12081" cy="12081"/>
                </a:xfrm>
                <a:custGeom>
                  <a:avLst/>
                  <a:gdLst>
                    <a:gd name="connsiteX0" fmla="*/ 0 w 12081"/>
                    <a:gd name="connsiteY0" fmla="*/ 0 h 12081"/>
                    <a:gd name="connsiteX1" fmla="*/ 0 w 12081"/>
                    <a:gd name="connsiteY1" fmla="*/ 0 h 12081"/>
                    <a:gd name="connsiteX2" fmla="*/ 0 w 12081"/>
                    <a:gd name="connsiteY2" fmla="*/ 0 h 12081"/>
                    <a:gd name="connsiteX3" fmla="*/ 0 w 12081"/>
                    <a:gd name="connsiteY3" fmla="*/ 0 h 12081"/>
                    <a:gd name="connsiteX4" fmla="*/ 0 w 12081"/>
                    <a:gd name="connsiteY4" fmla="*/ 0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81" h="1208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5" name="Freeform 1263"/>
                <p:cNvSpPr/>
                <p:nvPr/>
              </p:nvSpPr>
              <p:spPr>
                <a:xfrm>
                  <a:off x="9489617" y="6444755"/>
                  <a:ext cx="4161" cy="6946"/>
                </a:xfrm>
                <a:custGeom>
                  <a:avLst/>
                  <a:gdLst>
                    <a:gd name="connsiteX0" fmla="*/ 0 w 4161"/>
                    <a:gd name="connsiteY0" fmla="*/ 6041 h 6946"/>
                    <a:gd name="connsiteX1" fmla="*/ 3624 w 4161"/>
                    <a:gd name="connsiteY1" fmla="*/ 6041 h 6946"/>
                    <a:gd name="connsiteX2" fmla="*/ 3624 w 4161"/>
                    <a:gd name="connsiteY2" fmla="*/ 0 h 6946"/>
                    <a:gd name="connsiteX3" fmla="*/ 2416 w 4161"/>
                    <a:gd name="connsiteY3" fmla="*/ 0 h 6946"/>
                    <a:gd name="connsiteX4" fmla="*/ 0 w 4161"/>
                    <a:gd name="connsiteY4" fmla="*/ 6041 h 6946"/>
                    <a:gd name="connsiteX5" fmla="*/ 0 w 4161"/>
                    <a:gd name="connsiteY5" fmla="*/ 6041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1" h="6946">
                      <a:moveTo>
                        <a:pt x="0" y="6041"/>
                      </a:moveTo>
                      <a:cubicBezTo>
                        <a:pt x="0" y="7248"/>
                        <a:pt x="2416" y="7248"/>
                        <a:pt x="3624" y="6041"/>
                      </a:cubicBezTo>
                      <a:cubicBezTo>
                        <a:pt x="4832" y="3624"/>
                        <a:pt x="3624" y="2416"/>
                        <a:pt x="3624" y="0"/>
                      </a:cubicBezTo>
                      <a:cubicBezTo>
                        <a:pt x="3624" y="0"/>
                        <a:pt x="2416" y="0"/>
                        <a:pt x="2416" y="0"/>
                      </a:cubicBezTo>
                      <a:cubicBezTo>
                        <a:pt x="1208" y="2416"/>
                        <a:pt x="0" y="4832"/>
                        <a:pt x="0" y="6041"/>
                      </a:cubicBezTo>
                      <a:lnTo>
                        <a:pt x="0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6" name="Freeform 1264"/>
                <p:cNvSpPr/>
                <p:nvPr/>
              </p:nvSpPr>
              <p:spPr>
                <a:xfrm>
                  <a:off x="9477535" y="6425424"/>
                  <a:ext cx="3817" cy="9664"/>
                </a:xfrm>
                <a:custGeom>
                  <a:avLst/>
                  <a:gdLst>
                    <a:gd name="connsiteX0" fmla="*/ 0 w 3817"/>
                    <a:gd name="connsiteY0" fmla="*/ 1209 h 9664"/>
                    <a:gd name="connsiteX1" fmla="*/ 1208 w 3817"/>
                    <a:gd name="connsiteY1" fmla="*/ 6041 h 9664"/>
                    <a:gd name="connsiteX2" fmla="*/ 2416 w 3817"/>
                    <a:gd name="connsiteY2" fmla="*/ 9665 h 9664"/>
                    <a:gd name="connsiteX3" fmla="*/ 3624 w 3817"/>
                    <a:gd name="connsiteY3" fmla="*/ 9665 h 9664"/>
                    <a:gd name="connsiteX4" fmla="*/ 1208 w 3817"/>
                    <a:gd name="connsiteY4" fmla="*/ 0 h 9664"/>
                    <a:gd name="connsiteX5" fmla="*/ 0 w 3817"/>
                    <a:gd name="connsiteY5" fmla="*/ 1209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7" h="9664">
                      <a:moveTo>
                        <a:pt x="0" y="1209"/>
                      </a:moveTo>
                      <a:cubicBezTo>
                        <a:pt x="0" y="3624"/>
                        <a:pt x="1208" y="4833"/>
                        <a:pt x="1208" y="6041"/>
                      </a:cubicBezTo>
                      <a:cubicBezTo>
                        <a:pt x="1208" y="7249"/>
                        <a:pt x="1208" y="8457"/>
                        <a:pt x="2416" y="9665"/>
                      </a:cubicBezTo>
                      <a:cubicBezTo>
                        <a:pt x="2416" y="9665"/>
                        <a:pt x="3624" y="9665"/>
                        <a:pt x="3624" y="9665"/>
                      </a:cubicBezTo>
                      <a:cubicBezTo>
                        <a:pt x="3624" y="7249"/>
                        <a:pt x="4832" y="0"/>
                        <a:pt x="1208" y="0"/>
                      </a:cubicBezTo>
                      <a:cubicBezTo>
                        <a:pt x="1208" y="0"/>
                        <a:pt x="0" y="1209"/>
                        <a:pt x="0" y="12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7" name="Freeform 1265"/>
                <p:cNvSpPr/>
                <p:nvPr/>
              </p:nvSpPr>
              <p:spPr>
                <a:xfrm>
                  <a:off x="9471193" y="6415523"/>
                  <a:ext cx="3926" cy="13525"/>
                </a:xfrm>
                <a:custGeom>
                  <a:avLst/>
                  <a:gdLst>
                    <a:gd name="connsiteX0" fmla="*/ 1510 w 3926"/>
                    <a:gd name="connsiteY0" fmla="*/ 237 h 13525"/>
                    <a:gd name="connsiteX1" fmla="*/ 302 w 3926"/>
                    <a:gd name="connsiteY1" fmla="*/ 5070 h 13525"/>
                    <a:gd name="connsiteX2" fmla="*/ 1510 w 3926"/>
                    <a:gd name="connsiteY2" fmla="*/ 13526 h 13525"/>
                    <a:gd name="connsiteX3" fmla="*/ 2718 w 3926"/>
                    <a:gd name="connsiteY3" fmla="*/ 13526 h 13525"/>
                    <a:gd name="connsiteX4" fmla="*/ 3926 w 3926"/>
                    <a:gd name="connsiteY4" fmla="*/ 6277 h 13525"/>
                    <a:gd name="connsiteX5" fmla="*/ 1510 w 3926"/>
                    <a:gd name="connsiteY5" fmla="*/ 237 h 13525"/>
                    <a:gd name="connsiteX6" fmla="*/ 1510 w 3926"/>
                    <a:gd name="connsiteY6" fmla="*/ 237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26" h="13525">
                      <a:moveTo>
                        <a:pt x="1510" y="237"/>
                      </a:moveTo>
                      <a:cubicBezTo>
                        <a:pt x="-906" y="237"/>
                        <a:pt x="302" y="3861"/>
                        <a:pt x="302" y="5070"/>
                      </a:cubicBezTo>
                      <a:cubicBezTo>
                        <a:pt x="302" y="7485"/>
                        <a:pt x="302" y="11110"/>
                        <a:pt x="1510" y="13526"/>
                      </a:cubicBezTo>
                      <a:cubicBezTo>
                        <a:pt x="1510" y="13526"/>
                        <a:pt x="2718" y="13526"/>
                        <a:pt x="2718" y="13526"/>
                      </a:cubicBezTo>
                      <a:cubicBezTo>
                        <a:pt x="3926" y="11110"/>
                        <a:pt x="3926" y="8694"/>
                        <a:pt x="3926" y="6277"/>
                      </a:cubicBezTo>
                      <a:cubicBezTo>
                        <a:pt x="3926" y="2653"/>
                        <a:pt x="3926" y="-971"/>
                        <a:pt x="1510" y="237"/>
                      </a:cubicBezTo>
                      <a:lnTo>
                        <a:pt x="1510" y="2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8" name="Freeform 1266"/>
                <p:cNvSpPr/>
                <p:nvPr/>
              </p:nvSpPr>
              <p:spPr>
                <a:xfrm>
                  <a:off x="9470238" y="6376563"/>
                  <a:ext cx="4881" cy="37281"/>
                </a:xfrm>
                <a:custGeom>
                  <a:avLst/>
                  <a:gdLst>
                    <a:gd name="connsiteX0" fmla="*/ 1257 w 4881"/>
                    <a:gd name="connsiteY0" fmla="*/ 36780 h 37281"/>
                    <a:gd name="connsiteX1" fmla="*/ 3673 w 4881"/>
                    <a:gd name="connsiteY1" fmla="*/ 35573 h 37281"/>
                    <a:gd name="connsiteX2" fmla="*/ 3673 w 4881"/>
                    <a:gd name="connsiteY2" fmla="*/ 18659 h 37281"/>
                    <a:gd name="connsiteX3" fmla="*/ 4881 w 4881"/>
                    <a:gd name="connsiteY3" fmla="*/ 537 h 37281"/>
                    <a:gd name="connsiteX4" fmla="*/ 3673 w 4881"/>
                    <a:gd name="connsiteY4" fmla="*/ 537 h 37281"/>
                    <a:gd name="connsiteX5" fmla="*/ 1257 w 4881"/>
                    <a:gd name="connsiteY5" fmla="*/ 36780 h 37281"/>
                    <a:gd name="connsiteX6" fmla="*/ 1257 w 4881"/>
                    <a:gd name="connsiteY6" fmla="*/ 36780 h 37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1" h="37281">
                      <a:moveTo>
                        <a:pt x="1257" y="36780"/>
                      </a:moveTo>
                      <a:cubicBezTo>
                        <a:pt x="1257" y="37989"/>
                        <a:pt x="2465" y="36780"/>
                        <a:pt x="3673" y="35573"/>
                      </a:cubicBezTo>
                      <a:cubicBezTo>
                        <a:pt x="3673" y="29532"/>
                        <a:pt x="3673" y="24699"/>
                        <a:pt x="3673" y="18659"/>
                      </a:cubicBezTo>
                      <a:cubicBezTo>
                        <a:pt x="3673" y="12618"/>
                        <a:pt x="4881" y="6577"/>
                        <a:pt x="4881" y="537"/>
                      </a:cubicBezTo>
                      <a:cubicBezTo>
                        <a:pt x="4881" y="-671"/>
                        <a:pt x="3673" y="537"/>
                        <a:pt x="3673" y="537"/>
                      </a:cubicBezTo>
                      <a:cubicBezTo>
                        <a:pt x="49" y="12618"/>
                        <a:pt x="-1159" y="25908"/>
                        <a:pt x="1257" y="36780"/>
                      </a:cubicBezTo>
                      <a:lnTo>
                        <a:pt x="1257" y="3678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9" name="Freeform 1267"/>
                <p:cNvSpPr/>
                <p:nvPr/>
              </p:nvSpPr>
              <p:spPr>
                <a:xfrm>
                  <a:off x="9449505" y="6447585"/>
                  <a:ext cx="18694" cy="43407"/>
                </a:xfrm>
                <a:custGeom>
                  <a:avLst/>
                  <a:gdLst>
                    <a:gd name="connsiteX0" fmla="*/ 3868 w 18694"/>
                    <a:gd name="connsiteY0" fmla="*/ 794 h 43407"/>
                    <a:gd name="connsiteX1" fmla="*/ 243 w 18694"/>
                    <a:gd name="connsiteY1" fmla="*/ 2002 h 43407"/>
                    <a:gd name="connsiteX2" fmla="*/ 3868 w 18694"/>
                    <a:gd name="connsiteY2" fmla="*/ 18916 h 43407"/>
                    <a:gd name="connsiteX3" fmla="*/ 15949 w 18694"/>
                    <a:gd name="connsiteY3" fmla="*/ 43078 h 43407"/>
                    <a:gd name="connsiteX4" fmla="*/ 18365 w 18694"/>
                    <a:gd name="connsiteY4" fmla="*/ 40662 h 43407"/>
                    <a:gd name="connsiteX5" fmla="*/ 3868 w 18694"/>
                    <a:gd name="connsiteY5" fmla="*/ 794 h 43407"/>
                    <a:gd name="connsiteX6" fmla="*/ 3868 w 18694"/>
                    <a:gd name="connsiteY6" fmla="*/ 794 h 43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4" h="43407">
                      <a:moveTo>
                        <a:pt x="3868" y="794"/>
                      </a:moveTo>
                      <a:cubicBezTo>
                        <a:pt x="3868" y="-415"/>
                        <a:pt x="243" y="-415"/>
                        <a:pt x="243" y="2002"/>
                      </a:cubicBezTo>
                      <a:cubicBezTo>
                        <a:pt x="-965" y="8042"/>
                        <a:pt x="2659" y="14083"/>
                        <a:pt x="3868" y="18916"/>
                      </a:cubicBezTo>
                      <a:cubicBezTo>
                        <a:pt x="6284" y="27373"/>
                        <a:pt x="9909" y="35829"/>
                        <a:pt x="15949" y="43078"/>
                      </a:cubicBezTo>
                      <a:cubicBezTo>
                        <a:pt x="17157" y="44286"/>
                        <a:pt x="19573" y="41870"/>
                        <a:pt x="18365" y="40662"/>
                      </a:cubicBezTo>
                      <a:cubicBezTo>
                        <a:pt x="9909" y="28581"/>
                        <a:pt x="7492" y="14083"/>
                        <a:pt x="3868" y="794"/>
                      </a:cubicBezTo>
                      <a:lnTo>
                        <a:pt x="3868" y="7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0" name="Freeform 1268"/>
                <p:cNvSpPr/>
                <p:nvPr/>
              </p:nvSpPr>
              <p:spPr>
                <a:xfrm>
                  <a:off x="9442500" y="6450924"/>
                  <a:ext cx="4832" cy="12453"/>
                </a:xfrm>
                <a:custGeom>
                  <a:avLst/>
                  <a:gdLst>
                    <a:gd name="connsiteX0" fmla="*/ 0 w 4832"/>
                    <a:gd name="connsiteY0" fmla="*/ 2287 h 12453"/>
                    <a:gd name="connsiteX1" fmla="*/ 2416 w 4832"/>
                    <a:gd name="connsiteY1" fmla="*/ 11953 h 12453"/>
                    <a:gd name="connsiteX2" fmla="*/ 4833 w 4832"/>
                    <a:gd name="connsiteY2" fmla="*/ 10744 h 12453"/>
                    <a:gd name="connsiteX3" fmla="*/ 3624 w 4832"/>
                    <a:gd name="connsiteY3" fmla="*/ 2287 h 12453"/>
                    <a:gd name="connsiteX4" fmla="*/ 0 w 4832"/>
                    <a:gd name="connsiteY4" fmla="*/ 2287 h 12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12453">
                      <a:moveTo>
                        <a:pt x="0" y="2287"/>
                      </a:moveTo>
                      <a:cubicBezTo>
                        <a:pt x="0" y="5912"/>
                        <a:pt x="1208" y="8328"/>
                        <a:pt x="2416" y="11953"/>
                      </a:cubicBezTo>
                      <a:cubicBezTo>
                        <a:pt x="3624" y="13161"/>
                        <a:pt x="4833" y="11953"/>
                        <a:pt x="4833" y="10744"/>
                      </a:cubicBezTo>
                      <a:cubicBezTo>
                        <a:pt x="3624" y="8328"/>
                        <a:pt x="3624" y="4704"/>
                        <a:pt x="3624" y="2287"/>
                      </a:cubicBezTo>
                      <a:cubicBezTo>
                        <a:pt x="3624" y="-1337"/>
                        <a:pt x="0" y="-128"/>
                        <a:pt x="0" y="228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1" name="Freeform 1269"/>
                <p:cNvSpPr/>
                <p:nvPr/>
              </p:nvSpPr>
              <p:spPr>
                <a:xfrm>
                  <a:off x="9448297" y="6434056"/>
                  <a:ext cx="5576" cy="10699"/>
                </a:xfrm>
                <a:custGeom>
                  <a:avLst/>
                  <a:gdLst>
                    <a:gd name="connsiteX0" fmla="*/ 243 w 5576"/>
                    <a:gd name="connsiteY0" fmla="*/ 2242 h 10699"/>
                    <a:gd name="connsiteX1" fmla="*/ 3867 w 5576"/>
                    <a:gd name="connsiteY1" fmla="*/ 10699 h 10699"/>
                    <a:gd name="connsiteX2" fmla="*/ 5076 w 5576"/>
                    <a:gd name="connsiteY2" fmla="*/ 9491 h 10699"/>
                    <a:gd name="connsiteX3" fmla="*/ 3867 w 5576"/>
                    <a:gd name="connsiteY3" fmla="*/ 1034 h 10699"/>
                    <a:gd name="connsiteX4" fmla="*/ 243 w 5576"/>
                    <a:gd name="connsiteY4" fmla="*/ 2242 h 1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76" h="10699">
                      <a:moveTo>
                        <a:pt x="243" y="2242"/>
                      </a:moveTo>
                      <a:cubicBezTo>
                        <a:pt x="1451" y="4659"/>
                        <a:pt x="243" y="9491"/>
                        <a:pt x="3867" y="10699"/>
                      </a:cubicBezTo>
                      <a:cubicBezTo>
                        <a:pt x="5076" y="10699"/>
                        <a:pt x="6284" y="9491"/>
                        <a:pt x="5076" y="9491"/>
                      </a:cubicBezTo>
                      <a:cubicBezTo>
                        <a:pt x="3867" y="7074"/>
                        <a:pt x="5076" y="3450"/>
                        <a:pt x="3867" y="1034"/>
                      </a:cubicBezTo>
                      <a:cubicBezTo>
                        <a:pt x="2659" y="-1382"/>
                        <a:pt x="-965" y="1034"/>
                        <a:pt x="243" y="22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2" name="Freeform 1270"/>
                <p:cNvSpPr/>
                <p:nvPr/>
              </p:nvSpPr>
              <p:spPr>
                <a:xfrm>
                  <a:off x="9441048" y="6443754"/>
                  <a:ext cx="3867" cy="5832"/>
                </a:xfrm>
                <a:custGeom>
                  <a:avLst/>
                  <a:gdLst>
                    <a:gd name="connsiteX0" fmla="*/ 3868 w 3867"/>
                    <a:gd name="connsiteY0" fmla="*/ 1001 h 5832"/>
                    <a:gd name="connsiteX1" fmla="*/ 243 w 3867"/>
                    <a:gd name="connsiteY1" fmla="*/ 3417 h 5832"/>
                    <a:gd name="connsiteX2" fmla="*/ 1451 w 3867"/>
                    <a:gd name="connsiteY2" fmla="*/ 5833 h 5832"/>
                    <a:gd name="connsiteX3" fmla="*/ 2659 w 3867"/>
                    <a:gd name="connsiteY3" fmla="*/ 5833 h 5832"/>
                    <a:gd name="connsiteX4" fmla="*/ 3868 w 3867"/>
                    <a:gd name="connsiteY4" fmla="*/ 1001 h 5832"/>
                    <a:gd name="connsiteX5" fmla="*/ 3868 w 3867"/>
                    <a:gd name="connsiteY5" fmla="*/ 1001 h 5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67" h="5832">
                      <a:moveTo>
                        <a:pt x="3868" y="1001"/>
                      </a:moveTo>
                      <a:cubicBezTo>
                        <a:pt x="2659" y="-1415"/>
                        <a:pt x="-965" y="1001"/>
                        <a:pt x="243" y="3417"/>
                      </a:cubicBezTo>
                      <a:cubicBezTo>
                        <a:pt x="243" y="4625"/>
                        <a:pt x="243" y="4625"/>
                        <a:pt x="1451" y="5833"/>
                      </a:cubicBezTo>
                      <a:cubicBezTo>
                        <a:pt x="1451" y="5833"/>
                        <a:pt x="2659" y="5833"/>
                        <a:pt x="2659" y="5833"/>
                      </a:cubicBezTo>
                      <a:cubicBezTo>
                        <a:pt x="3868" y="3417"/>
                        <a:pt x="3868" y="2209"/>
                        <a:pt x="3868" y="1001"/>
                      </a:cubicBezTo>
                      <a:lnTo>
                        <a:pt x="3868" y="10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3" name="Freeform 1271"/>
                <p:cNvSpPr/>
                <p:nvPr/>
              </p:nvSpPr>
              <p:spPr>
                <a:xfrm>
                  <a:off x="9444916" y="6382536"/>
                  <a:ext cx="3867" cy="6342"/>
                </a:xfrm>
                <a:custGeom>
                  <a:avLst/>
                  <a:gdLst>
                    <a:gd name="connsiteX0" fmla="*/ 2416 w 3867"/>
                    <a:gd name="connsiteY0" fmla="*/ 5437 h 6342"/>
                    <a:gd name="connsiteX1" fmla="*/ 3624 w 3867"/>
                    <a:gd name="connsiteY1" fmla="*/ 1812 h 6342"/>
                    <a:gd name="connsiteX2" fmla="*/ 0 w 3867"/>
                    <a:gd name="connsiteY2" fmla="*/ 1812 h 6342"/>
                    <a:gd name="connsiteX3" fmla="*/ 0 w 3867"/>
                    <a:gd name="connsiteY3" fmla="*/ 5437 h 6342"/>
                    <a:gd name="connsiteX4" fmla="*/ 2416 w 3867"/>
                    <a:gd name="connsiteY4" fmla="*/ 5437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7" h="6342">
                      <a:moveTo>
                        <a:pt x="2416" y="5437"/>
                      </a:moveTo>
                      <a:cubicBezTo>
                        <a:pt x="3624" y="4228"/>
                        <a:pt x="3624" y="3020"/>
                        <a:pt x="3624" y="1812"/>
                      </a:cubicBezTo>
                      <a:cubicBezTo>
                        <a:pt x="4832" y="-604"/>
                        <a:pt x="1208" y="-604"/>
                        <a:pt x="0" y="1812"/>
                      </a:cubicBezTo>
                      <a:cubicBezTo>
                        <a:pt x="0" y="3020"/>
                        <a:pt x="0" y="4228"/>
                        <a:pt x="0" y="5437"/>
                      </a:cubicBezTo>
                      <a:cubicBezTo>
                        <a:pt x="0" y="6644"/>
                        <a:pt x="1208" y="6644"/>
                        <a:pt x="2416" y="54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4" name="Freeform 1272"/>
                <p:cNvSpPr/>
                <p:nvPr/>
              </p:nvSpPr>
              <p:spPr>
                <a:xfrm>
                  <a:off x="9441963" y="6374183"/>
                  <a:ext cx="5869" cy="11373"/>
                </a:xfrm>
                <a:custGeom>
                  <a:avLst/>
                  <a:gdLst>
                    <a:gd name="connsiteX0" fmla="*/ 537 w 5869"/>
                    <a:gd name="connsiteY0" fmla="*/ 11374 h 11373"/>
                    <a:gd name="connsiteX1" fmla="*/ 5370 w 5869"/>
                    <a:gd name="connsiteY1" fmla="*/ 1709 h 11373"/>
                    <a:gd name="connsiteX2" fmla="*/ 4161 w 5869"/>
                    <a:gd name="connsiteY2" fmla="*/ 500 h 11373"/>
                    <a:gd name="connsiteX3" fmla="*/ 537 w 5869"/>
                    <a:gd name="connsiteY3" fmla="*/ 11374 h 11373"/>
                    <a:gd name="connsiteX4" fmla="*/ 537 w 5869"/>
                    <a:gd name="connsiteY4" fmla="*/ 11374 h 11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69" h="11373">
                      <a:moveTo>
                        <a:pt x="537" y="11374"/>
                      </a:moveTo>
                      <a:cubicBezTo>
                        <a:pt x="1745" y="7749"/>
                        <a:pt x="2953" y="4125"/>
                        <a:pt x="5370" y="1709"/>
                      </a:cubicBezTo>
                      <a:cubicBezTo>
                        <a:pt x="6577" y="500"/>
                        <a:pt x="5370" y="-708"/>
                        <a:pt x="4161" y="500"/>
                      </a:cubicBezTo>
                      <a:cubicBezTo>
                        <a:pt x="537" y="2917"/>
                        <a:pt x="-671" y="7749"/>
                        <a:pt x="537" y="11374"/>
                      </a:cubicBezTo>
                      <a:cubicBezTo>
                        <a:pt x="-671" y="11374"/>
                        <a:pt x="537" y="11374"/>
                        <a:pt x="537" y="1137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5" name="Freeform 1273"/>
                <p:cNvSpPr/>
                <p:nvPr/>
              </p:nvSpPr>
              <p:spPr>
                <a:xfrm>
                  <a:off x="9531901" y="6354853"/>
                  <a:ext cx="12324" cy="10486"/>
                </a:xfrm>
                <a:custGeom>
                  <a:avLst/>
                  <a:gdLst>
                    <a:gd name="connsiteX0" fmla="*/ 2416 w 12324"/>
                    <a:gd name="connsiteY0" fmla="*/ 500 h 10486"/>
                    <a:gd name="connsiteX1" fmla="*/ 0 w 12324"/>
                    <a:gd name="connsiteY1" fmla="*/ 1708 h 10486"/>
                    <a:gd name="connsiteX2" fmla="*/ 3624 w 12324"/>
                    <a:gd name="connsiteY2" fmla="*/ 6541 h 10486"/>
                    <a:gd name="connsiteX3" fmla="*/ 8456 w 12324"/>
                    <a:gd name="connsiteY3" fmla="*/ 10165 h 10486"/>
                    <a:gd name="connsiteX4" fmla="*/ 12081 w 12324"/>
                    <a:gd name="connsiteY4" fmla="*/ 6541 h 10486"/>
                    <a:gd name="connsiteX5" fmla="*/ 2416 w 12324"/>
                    <a:gd name="connsiteY5" fmla="*/ 500 h 10486"/>
                    <a:gd name="connsiteX6" fmla="*/ 2416 w 12324"/>
                    <a:gd name="connsiteY6" fmla="*/ 500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24" h="10486">
                      <a:moveTo>
                        <a:pt x="2416" y="500"/>
                      </a:moveTo>
                      <a:cubicBezTo>
                        <a:pt x="1208" y="-708"/>
                        <a:pt x="0" y="500"/>
                        <a:pt x="0" y="1708"/>
                      </a:cubicBezTo>
                      <a:cubicBezTo>
                        <a:pt x="1208" y="4125"/>
                        <a:pt x="2416" y="5333"/>
                        <a:pt x="3624" y="6541"/>
                      </a:cubicBezTo>
                      <a:cubicBezTo>
                        <a:pt x="4832" y="7749"/>
                        <a:pt x="7248" y="8957"/>
                        <a:pt x="8456" y="10165"/>
                      </a:cubicBezTo>
                      <a:cubicBezTo>
                        <a:pt x="9665" y="11374"/>
                        <a:pt x="13289" y="8957"/>
                        <a:pt x="12081" y="6541"/>
                      </a:cubicBezTo>
                      <a:cubicBezTo>
                        <a:pt x="9665" y="5333"/>
                        <a:pt x="6041" y="4125"/>
                        <a:pt x="2416" y="500"/>
                      </a:cubicBezTo>
                      <a:lnTo>
                        <a:pt x="2416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6" name="Freeform 1274"/>
                <p:cNvSpPr/>
                <p:nvPr/>
              </p:nvSpPr>
              <p:spPr>
                <a:xfrm>
                  <a:off x="9513779" y="6348407"/>
                  <a:ext cx="11202" cy="12987"/>
                </a:xfrm>
                <a:custGeom>
                  <a:avLst/>
                  <a:gdLst>
                    <a:gd name="connsiteX0" fmla="*/ 0 w 11202"/>
                    <a:gd name="connsiteY0" fmla="*/ 906 h 12987"/>
                    <a:gd name="connsiteX1" fmla="*/ 3624 w 11202"/>
                    <a:gd name="connsiteY1" fmla="*/ 6946 h 12987"/>
                    <a:gd name="connsiteX2" fmla="*/ 7248 w 11202"/>
                    <a:gd name="connsiteY2" fmla="*/ 11779 h 12987"/>
                    <a:gd name="connsiteX3" fmla="*/ 8456 w 11202"/>
                    <a:gd name="connsiteY3" fmla="*/ 12987 h 12987"/>
                    <a:gd name="connsiteX4" fmla="*/ 10873 w 11202"/>
                    <a:gd name="connsiteY4" fmla="*/ 10571 h 12987"/>
                    <a:gd name="connsiteX5" fmla="*/ 6041 w 11202"/>
                    <a:gd name="connsiteY5" fmla="*/ 5739 h 12987"/>
                    <a:gd name="connsiteX6" fmla="*/ 0 w 11202"/>
                    <a:gd name="connsiteY6" fmla="*/ 906 h 12987"/>
                    <a:gd name="connsiteX7" fmla="*/ 0 w 11202"/>
                    <a:gd name="connsiteY7" fmla="*/ 906 h 12987"/>
                    <a:gd name="connsiteX8" fmla="*/ 0 w 11202"/>
                    <a:gd name="connsiteY8" fmla="*/ 906 h 1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02" h="12987">
                      <a:moveTo>
                        <a:pt x="0" y="906"/>
                      </a:moveTo>
                      <a:cubicBezTo>
                        <a:pt x="1208" y="3322"/>
                        <a:pt x="2416" y="4530"/>
                        <a:pt x="3624" y="6946"/>
                      </a:cubicBezTo>
                      <a:cubicBezTo>
                        <a:pt x="4832" y="8154"/>
                        <a:pt x="6041" y="10571"/>
                        <a:pt x="7248" y="11779"/>
                      </a:cubicBezTo>
                      <a:cubicBezTo>
                        <a:pt x="7248" y="12987"/>
                        <a:pt x="8456" y="12987"/>
                        <a:pt x="8456" y="12987"/>
                      </a:cubicBezTo>
                      <a:cubicBezTo>
                        <a:pt x="9665" y="12987"/>
                        <a:pt x="12081" y="11779"/>
                        <a:pt x="10873" y="10571"/>
                      </a:cubicBezTo>
                      <a:cubicBezTo>
                        <a:pt x="8456" y="9363"/>
                        <a:pt x="7248" y="6946"/>
                        <a:pt x="6041" y="5739"/>
                      </a:cubicBezTo>
                      <a:cubicBezTo>
                        <a:pt x="4832" y="3322"/>
                        <a:pt x="2416" y="2114"/>
                        <a:pt x="0" y="906"/>
                      </a:cubicBezTo>
                      <a:cubicBezTo>
                        <a:pt x="0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7" name="Freeform 1275"/>
                <p:cNvSpPr/>
                <p:nvPr/>
              </p:nvSpPr>
              <p:spPr>
                <a:xfrm>
                  <a:off x="9501698" y="6348105"/>
                  <a:ext cx="5153" cy="7248"/>
                </a:xfrm>
                <a:custGeom>
                  <a:avLst/>
                  <a:gdLst>
                    <a:gd name="connsiteX0" fmla="*/ 4832 w 5153"/>
                    <a:gd name="connsiteY0" fmla="*/ 6041 h 7248"/>
                    <a:gd name="connsiteX1" fmla="*/ 1208 w 5153"/>
                    <a:gd name="connsiteY1" fmla="*/ 0 h 7248"/>
                    <a:gd name="connsiteX2" fmla="*/ 0 w 5153"/>
                    <a:gd name="connsiteY2" fmla="*/ 1208 h 7248"/>
                    <a:gd name="connsiteX3" fmla="*/ 2416 w 5153"/>
                    <a:gd name="connsiteY3" fmla="*/ 4832 h 7248"/>
                    <a:gd name="connsiteX4" fmla="*/ 4832 w 5153"/>
                    <a:gd name="connsiteY4" fmla="*/ 7248 h 7248"/>
                    <a:gd name="connsiteX5" fmla="*/ 4832 w 5153"/>
                    <a:gd name="connsiteY5" fmla="*/ 6041 h 7248"/>
                    <a:gd name="connsiteX6" fmla="*/ 4832 w 5153"/>
                    <a:gd name="connsiteY6" fmla="*/ 6041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53" h="7248">
                      <a:moveTo>
                        <a:pt x="4832" y="6041"/>
                      </a:moveTo>
                      <a:cubicBezTo>
                        <a:pt x="6041" y="3624"/>
                        <a:pt x="3624" y="0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2416"/>
                        <a:pt x="1208" y="3624"/>
                        <a:pt x="2416" y="4832"/>
                      </a:cubicBezTo>
                      <a:cubicBezTo>
                        <a:pt x="2416" y="6041"/>
                        <a:pt x="3624" y="6041"/>
                        <a:pt x="4832" y="7248"/>
                      </a:cubicBezTo>
                      <a:cubicBezTo>
                        <a:pt x="3624" y="6041"/>
                        <a:pt x="4832" y="6041"/>
                        <a:pt x="4832" y="6041"/>
                      </a:cubicBezTo>
                      <a:lnTo>
                        <a:pt x="4832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8" name="Freeform 1276"/>
                <p:cNvSpPr/>
                <p:nvPr/>
              </p:nvSpPr>
              <p:spPr>
                <a:xfrm>
                  <a:off x="9507739" y="6354146"/>
                  <a:ext cx="6040" cy="4832"/>
                </a:xfrm>
                <a:custGeom>
                  <a:avLst/>
                  <a:gdLst>
                    <a:gd name="connsiteX0" fmla="*/ 1208 w 6040"/>
                    <a:gd name="connsiteY0" fmla="*/ 0 h 4832"/>
                    <a:gd name="connsiteX1" fmla="*/ 0 w 6040"/>
                    <a:gd name="connsiteY1" fmla="*/ 1208 h 4832"/>
                    <a:gd name="connsiteX2" fmla="*/ 4832 w 6040"/>
                    <a:gd name="connsiteY2" fmla="*/ 4832 h 4832"/>
                    <a:gd name="connsiteX3" fmla="*/ 6041 w 6040"/>
                    <a:gd name="connsiteY3" fmla="*/ 3624 h 4832"/>
                    <a:gd name="connsiteX4" fmla="*/ 3624 w 6040"/>
                    <a:gd name="connsiteY4" fmla="*/ 1208 h 4832"/>
                    <a:gd name="connsiteX5" fmla="*/ 1208 w 6040"/>
                    <a:gd name="connsiteY5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4832">
                      <a:moveTo>
                        <a:pt x="1208" y="0"/>
                      </a:move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2416"/>
                        <a:pt x="2416" y="4832"/>
                        <a:pt x="4832" y="4832"/>
                      </a:cubicBezTo>
                      <a:cubicBezTo>
                        <a:pt x="4832" y="4832"/>
                        <a:pt x="6041" y="3624"/>
                        <a:pt x="6041" y="3624"/>
                      </a:cubicBezTo>
                      <a:cubicBezTo>
                        <a:pt x="6041" y="2416"/>
                        <a:pt x="4832" y="2416"/>
                        <a:pt x="3624" y="1208"/>
                      </a:cubicBezTo>
                      <a:cubicBezTo>
                        <a:pt x="3624" y="1208"/>
                        <a:pt x="2416" y="1208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9" name="Freeform 1277"/>
                <p:cNvSpPr/>
                <p:nvPr/>
              </p:nvSpPr>
              <p:spPr>
                <a:xfrm>
                  <a:off x="9609523" y="6358504"/>
                  <a:ext cx="10571" cy="4098"/>
                </a:xfrm>
                <a:custGeom>
                  <a:avLst/>
                  <a:gdLst>
                    <a:gd name="connsiteX0" fmla="*/ 5738 w 10571"/>
                    <a:gd name="connsiteY0" fmla="*/ 4098 h 4098"/>
                    <a:gd name="connsiteX1" fmla="*/ 9363 w 10571"/>
                    <a:gd name="connsiteY1" fmla="*/ 4098 h 4098"/>
                    <a:gd name="connsiteX2" fmla="*/ 10571 w 10571"/>
                    <a:gd name="connsiteY2" fmla="*/ 2890 h 4098"/>
                    <a:gd name="connsiteX3" fmla="*/ 906 w 10571"/>
                    <a:gd name="connsiteY3" fmla="*/ 474 h 4098"/>
                    <a:gd name="connsiteX4" fmla="*/ 906 w 10571"/>
                    <a:gd name="connsiteY4" fmla="*/ 4098 h 4098"/>
                    <a:gd name="connsiteX5" fmla="*/ 5738 w 10571"/>
                    <a:gd name="connsiteY5" fmla="*/ 4098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71" h="4098">
                      <a:moveTo>
                        <a:pt x="5738" y="4098"/>
                      </a:moveTo>
                      <a:cubicBezTo>
                        <a:pt x="6947" y="4098"/>
                        <a:pt x="8155" y="4098"/>
                        <a:pt x="9363" y="4098"/>
                      </a:cubicBezTo>
                      <a:cubicBezTo>
                        <a:pt x="10571" y="4098"/>
                        <a:pt x="10571" y="2890"/>
                        <a:pt x="10571" y="2890"/>
                      </a:cubicBezTo>
                      <a:cubicBezTo>
                        <a:pt x="9363" y="474"/>
                        <a:pt x="4531" y="-734"/>
                        <a:pt x="906" y="474"/>
                      </a:cubicBezTo>
                      <a:cubicBezTo>
                        <a:pt x="-302" y="1682"/>
                        <a:pt x="-302" y="4098"/>
                        <a:pt x="906" y="4098"/>
                      </a:cubicBezTo>
                      <a:cubicBezTo>
                        <a:pt x="2114" y="4098"/>
                        <a:pt x="4531" y="4098"/>
                        <a:pt x="5738" y="40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0" name="Freeform 1278"/>
                <p:cNvSpPr/>
                <p:nvPr/>
              </p:nvSpPr>
              <p:spPr>
                <a:xfrm>
                  <a:off x="9601785" y="6351729"/>
                  <a:ext cx="14013" cy="4161"/>
                </a:xfrm>
                <a:custGeom>
                  <a:avLst/>
                  <a:gdLst>
                    <a:gd name="connsiteX0" fmla="*/ 1395 w 14013"/>
                    <a:gd name="connsiteY0" fmla="*/ 3624 h 4161"/>
                    <a:gd name="connsiteX1" fmla="*/ 7436 w 14013"/>
                    <a:gd name="connsiteY1" fmla="*/ 3624 h 4161"/>
                    <a:gd name="connsiteX2" fmla="*/ 13476 w 14013"/>
                    <a:gd name="connsiteY2" fmla="*/ 3624 h 4161"/>
                    <a:gd name="connsiteX3" fmla="*/ 13476 w 14013"/>
                    <a:gd name="connsiteY3" fmla="*/ 2416 h 4161"/>
                    <a:gd name="connsiteX4" fmla="*/ 7436 w 14013"/>
                    <a:gd name="connsiteY4" fmla="*/ 0 h 4161"/>
                    <a:gd name="connsiteX5" fmla="*/ 1395 w 14013"/>
                    <a:gd name="connsiteY5" fmla="*/ 1208 h 4161"/>
                    <a:gd name="connsiteX6" fmla="*/ 1395 w 14013"/>
                    <a:gd name="connsiteY6" fmla="*/ 3624 h 4161"/>
                    <a:gd name="connsiteX7" fmla="*/ 1395 w 14013"/>
                    <a:gd name="connsiteY7" fmla="*/ 3624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013" h="4161">
                      <a:moveTo>
                        <a:pt x="1395" y="3624"/>
                      </a:moveTo>
                      <a:cubicBezTo>
                        <a:pt x="3811" y="2416"/>
                        <a:pt x="5019" y="2416"/>
                        <a:pt x="7436" y="3624"/>
                      </a:cubicBezTo>
                      <a:cubicBezTo>
                        <a:pt x="8644" y="3624"/>
                        <a:pt x="11060" y="4832"/>
                        <a:pt x="13476" y="3624"/>
                      </a:cubicBezTo>
                      <a:cubicBezTo>
                        <a:pt x="13476" y="3624"/>
                        <a:pt x="14685" y="2416"/>
                        <a:pt x="13476" y="2416"/>
                      </a:cubicBezTo>
                      <a:cubicBezTo>
                        <a:pt x="12268" y="0"/>
                        <a:pt x="9852" y="0"/>
                        <a:pt x="7436" y="0"/>
                      </a:cubicBezTo>
                      <a:cubicBezTo>
                        <a:pt x="5019" y="0"/>
                        <a:pt x="2604" y="0"/>
                        <a:pt x="1395" y="1208"/>
                      </a:cubicBezTo>
                      <a:cubicBezTo>
                        <a:pt x="-1021" y="1208"/>
                        <a:pt x="187" y="3624"/>
                        <a:pt x="1395" y="3624"/>
                      </a:cubicBezTo>
                      <a:lnTo>
                        <a:pt x="1395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1" name="Freeform 1279"/>
                <p:cNvSpPr/>
                <p:nvPr/>
              </p:nvSpPr>
              <p:spPr>
                <a:xfrm>
                  <a:off x="9595931" y="6344480"/>
                  <a:ext cx="11373" cy="4161"/>
                </a:xfrm>
                <a:custGeom>
                  <a:avLst/>
                  <a:gdLst>
                    <a:gd name="connsiteX0" fmla="*/ 1208 w 11373"/>
                    <a:gd name="connsiteY0" fmla="*/ 1209 h 4161"/>
                    <a:gd name="connsiteX1" fmla="*/ 0 w 11373"/>
                    <a:gd name="connsiteY1" fmla="*/ 3625 h 4161"/>
                    <a:gd name="connsiteX2" fmla="*/ 9665 w 11373"/>
                    <a:gd name="connsiteY2" fmla="*/ 3625 h 4161"/>
                    <a:gd name="connsiteX3" fmla="*/ 10873 w 11373"/>
                    <a:gd name="connsiteY3" fmla="*/ 1209 h 4161"/>
                    <a:gd name="connsiteX4" fmla="*/ 6041 w 11373"/>
                    <a:gd name="connsiteY4" fmla="*/ 0 h 4161"/>
                    <a:gd name="connsiteX5" fmla="*/ 1208 w 11373"/>
                    <a:gd name="connsiteY5" fmla="*/ 1209 h 4161"/>
                    <a:gd name="connsiteX6" fmla="*/ 1208 w 11373"/>
                    <a:gd name="connsiteY6" fmla="*/ 1209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73" h="4161">
                      <a:moveTo>
                        <a:pt x="1208" y="1209"/>
                      </a:moveTo>
                      <a:cubicBezTo>
                        <a:pt x="0" y="1209"/>
                        <a:pt x="0" y="3625"/>
                        <a:pt x="0" y="3625"/>
                      </a:cubicBezTo>
                      <a:cubicBezTo>
                        <a:pt x="2416" y="4833"/>
                        <a:pt x="7248" y="3625"/>
                        <a:pt x="9665" y="3625"/>
                      </a:cubicBezTo>
                      <a:cubicBezTo>
                        <a:pt x="10873" y="3625"/>
                        <a:pt x="12081" y="2416"/>
                        <a:pt x="10873" y="1209"/>
                      </a:cubicBezTo>
                      <a:cubicBezTo>
                        <a:pt x="9665" y="0"/>
                        <a:pt x="8457" y="0"/>
                        <a:pt x="6041" y="0"/>
                      </a:cubicBezTo>
                      <a:cubicBezTo>
                        <a:pt x="4832" y="0"/>
                        <a:pt x="2416" y="0"/>
                        <a:pt x="1208" y="1209"/>
                      </a:cubicBezTo>
                      <a:lnTo>
                        <a:pt x="1208" y="12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2" name="Freeform 1280"/>
                <p:cNvSpPr/>
                <p:nvPr/>
              </p:nvSpPr>
              <p:spPr>
                <a:xfrm>
                  <a:off x="9588145" y="6338742"/>
                  <a:ext cx="10702" cy="3624"/>
                </a:xfrm>
                <a:custGeom>
                  <a:avLst/>
                  <a:gdLst>
                    <a:gd name="connsiteX0" fmla="*/ 537 w 10702"/>
                    <a:gd name="connsiteY0" fmla="*/ 906 h 3624"/>
                    <a:gd name="connsiteX1" fmla="*/ 537 w 10702"/>
                    <a:gd name="connsiteY1" fmla="*/ 2114 h 3624"/>
                    <a:gd name="connsiteX2" fmla="*/ 8994 w 10702"/>
                    <a:gd name="connsiteY2" fmla="*/ 3323 h 3624"/>
                    <a:gd name="connsiteX3" fmla="*/ 10202 w 10702"/>
                    <a:gd name="connsiteY3" fmla="*/ 906 h 3624"/>
                    <a:gd name="connsiteX4" fmla="*/ 537 w 10702"/>
                    <a:gd name="connsiteY4" fmla="*/ 906 h 3624"/>
                    <a:gd name="connsiteX5" fmla="*/ 537 w 10702"/>
                    <a:gd name="connsiteY5" fmla="*/ 90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02" h="3624">
                      <a:moveTo>
                        <a:pt x="537" y="906"/>
                      </a:moveTo>
                      <a:cubicBezTo>
                        <a:pt x="537" y="906"/>
                        <a:pt x="-671" y="2114"/>
                        <a:pt x="537" y="2114"/>
                      </a:cubicBezTo>
                      <a:cubicBezTo>
                        <a:pt x="2953" y="4531"/>
                        <a:pt x="6577" y="3323"/>
                        <a:pt x="8994" y="3323"/>
                      </a:cubicBezTo>
                      <a:cubicBezTo>
                        <a:pt x="10202" y="3323"/>
                        <a:pt x="11410" y="906"/>
                        <a:pt x="10202" y="906"/>
                      </a:cubicBezTo>
                      <a:cubicBezTo>
                        <a:pt x="7786" y="-302"/>
                        <a:pt x="4162" y="-302"/>
                        <a:pt x="537" y="906"/>
                      </a:cubicBezTo>
                      <a:lnTo>
                        <a:pt x="537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3" name="Freeform 1281"/>
                <p:cNvSpPr/>
                <p:nvPr/>
              </p:nvSpPr>
              <p:spPr>
                <a:xfrm>
                  <a:off x="9585058" y="6332212"/>
                  <a:ext cx="7249" cy="3140"/>
                </a:xfrm>
                <a:custGeom>
                  <a:avLst/>
                  <a:gdLst>
                    <a:gd name="connsiteX0" fmla="*/ 6041 w 7249"/>
                    <a:gd name="connsiteY0" fmla="*/ 2603 h 3140"/>
                    <a:gd name="connsiteX1" fmla="*/ 7249 w 7249"/>
                    <a:gd name="connsiteY1" fmla="*/ 1395 h 3140"/>
                    <a:gd name="connsiteX2" fmla="*/ 0 w 7249"/>
                    <a:gd name="connsiteY2" fmla="*/ 1395 h 3140"/>
                    <a:gd name="connsiteX3" fmla="*/ 0 w 7249"/>
                    <a:gd name="connsiteY3" fmla="*/ 2603 h 3140"/>
                    <a:gd name="connsiteX4" fmla="*/ 6041 w 7249"/>
                    <a:gd name="connsiteY4" fmla="*/ 2603 h 3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49" h="3140">
                      <a:moveTo>
                        <a:pt x="6041" y="2603"/>
                      </a:moveTo>
                      <a:cubicBezTo>
                        <a:pt x="7249" y="2603"/>
                        <a:pt x="7249" y="1395"/>
                        <a:pt x="7249" y="1395"/>
                      </a:cubicBezTo>
                      <a:cubicBezTo>
                        <a:pt x="6041" y="187"/>
                        <a:pt x="2416" y="-1021"/>
                        <a:pt x="0" y="1395"/>
                      </a:cubicBezTo>
                      <a:cubicBezTo>
                        <a:pt x="0" y="1395"/>
                        <a:pt x="0" y="2603"/>
                        <a:pt x="0" y="2603"/>
                      </a:cubicBezTo>
                      <a:cubicBezTo>
                        <a:pt x="1209" y="3812"/>
                        <a:pt x="3624" y="2603"/>
                        <a:pt x="6041" y="260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4" name="Freeform 1282"/>
                <p:cNvSpPr/>
                <p:nvPr/>
              </p:nvSpPr>
              <p:spPr>
                <a:xfrm>
                  <a:off x="9580226" y="6327567"/>
                  <a:ext cx="7357" cy="3624"/>
                </a:xfrm>
                <a:custGeom>
                  <a:avLst/>
                  <a:gdLst>
                    <a:gd name="connsiteX0" fmla="*/ 0 w 7357"/>
                    <a:gd name="connsiteY0" fmla="*/ 2416 h 3624"/>
                    <a:gd name="connsiteX1" fmla="*/ 4832 w 7357"/>
                    <a:gd name="connsiteY1" fmla="*/ 3624 h 3624"/>
                    <a:gd name="connsiteX2" fmla="*/ 6041 w 7357"/>
                    <a:gd name="connsiteY2" fmla="*/ 0 h 3624"/>
                    <a:gd name="connsiteX3" fmla="*/ 0 w 7357"/>
                    <a:gd name="connsiteY3" fmla="*/ 1208 h 3624"/>
                    <a:gd name="connsiteX4" fmla="*/ 0 w 7357"/>
                    <a:gd name="connsiteY4" fmla="*/ 2416 h 3624"/>
                    <a:gd name="connsiteX5" fmla="*/ 0 w 7357"/>
                    <a:gd name="connsiteY5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7" h="3624">
                      <a:moveTo>
                        <a:pt x="0" y="2416"/>
                      </a:moveTo>
                      <a:cubicBezTo>
                        <a:pt x="1208" y="3624"/>
                        <a:pt x="2416" y="3624"/>
                        <a:pt x="4832" y="3624"/>
                      </a:cubicBezTo>
                      <a:cubicBezTo>
                        <a:pt x="7248" y="3624"/>
                        <a:pt x="8456" y="0"/>
                        <a:pt x="6041" y="0"/>
                      </a:cubicBezTo>
                      <a:cubicBezTo>
                        <a:pt x="3624" y="0"/>
                        <a:pt x="2416" y="0"/>
                        <a:pt x="0" y="1208"/>
                      </a:cubicBezTo>
                      <a:cubicBezTo>
                        <a:pt x="0" y="1208"/>
                        <a:pt x="0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5" name="Freeform 1283"/>
                <p:cNvSpPr/>
                <p:nvPr/>
              </p:nvSpPr>
              <p:spPr>
                <a:xfrm>
                  <a:off x="9572977" y="6319524"/>
                  <a:ext cx="8155" cy="4116"/>
                </a:xfrm>
                <a:custGeom>
                  <a:avLst/>
                  <a:gdLst>
                    <a:gd name="connsiteX0" fmla="*/ 0 w 8155"/>
                    <a:gd name="connsiteY0" fmla="*/ 3210 h 4116"/>
                    <a:gd name="connsiteX1" fmla="*/ 7249 w 8155"/>
                    <a:gd name="connsiteY1" fmla="*/ 3210 h 4116"/>
                    <a:gd name="connsiteX2" fmla="*/ 7249 w 8155"/>
                    <a:gd name="connsiteY2" fmla="*/ 793 h 4116"/>
                    <a:gd name="connsiteX3" fmla="*/ 0 w 8155"/>
                    <a:gd name="connsiteY3" fmla="*/ 2002 h 4116"/>
                    <a:gd name="connsiteX4" fmla="*/ 0 w 8155"/>
                    <a:gd name="connsiteY4" fmla="*/ 3210 h 4116"/>
                    <a:gd name="connsiteX5" fmla="*/ 0 w 8155"/>
                    <a:gd name="connsiteY5" fmla="*/ 3210 h 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5" h="4116">
                      <a:moveTo>
                        <a:pt x="0" y="3210"/>
                      </a:moveTo>
                      <a:cubicBezTo>
                        <a:pt x="1209" y="4418"/>
                        <a:pt x="4833" y="4418"/>
                        <a:pt x="7249" y="3210"/>
                      </a:cubicBezTo>
                      <a:cubicBezTo>
                        <a:pt x="8457" y="3210"/>
                        <a:pt x="8457" y="793"/>
                        <a:pt x="7249" y="793"/>
                      </a:cubicBezTo>
                      <a:cubicBezTo>
                        <a:pt x="4833" y="-415"/>
                        <a:pt x="2416" y="-415"/>
                        <a:pt x="0" y="2002"/>
                      </a:cubicBezTo>
                      <a:cubicBezTo>
                        <a:pt x="0" y="2002"/>
                        <a:pt x="0" y="2002"/>
                        <a:pt x="0" y="3210"/>
                      </a:cubicBezTo>
                      <a:lnTo>
                        <a:pt x="0" y="32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6" name="Freeform 1284"/>
                <p:cNvSpPr/>
                <p:nvPr/>
              </p:nvSpPr>
              <p:spPr>
                <a:xfrm>
                  <a:off x="9560895" y="6314579"/>
                  <a:ext cx="12987" cy="4530"/>
                </a:xfrm>
                <a:custGeom>
                  <a:avLst/>
                  <a:gdLst>
                    <a:gd name="connsiteX0" fmla="*/ 4833 w 12987"/>
                    <a:gd name="connsiteY0" fmla="*/ 4531 h 4530"/>
                    <a:gd name="connsiteX1" fmla="*/ 12081 w 12987"/>
                    <a:gd name="connsiteY1" fmla="*/ 3323 h 4530"/>
                    <a:gd name="connsiteX2" fmla="*/ 12081 w 12987"/>
                    <a:gd name="connsiteY2" fmla="*/ 906 h 4530"/>
                    <a:gd name="connsiteX3" fmla="*/ 6041 w 12987"/>
                    <a:gd name="connsiteY3" fmla="*/ 906 h 4530"/>
                    <a:gd name="connsiteX4" fmla="*/ 0 w 12987"/>
                    <a:gd name="connsiteY4" fmla="*/ 3323 h 4530"/>
                    <a:gd name="connsiteX5" fmla="*/ 0 w 12987"/>
                    <a:gd name="connsiteY5" fmla="*/ 4531 h 4530"/>
                    <a:gd name="connsiteX6" fmla="*/ 4833 w 12987"/>
                    <a:gd name="connsiteY6" fmla="*/ 4531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87" h="4530">
                      <a:moveTo>
                        <a:pt x="4833" y="4531"/>
                      </a:moveTo>
                      <a:cubicBezTo>
                        <a:pt x="7249" y="4531"/>
                        <a:pt x="9665" y="4531"/>
                        <a:pt x="12081" y="3323"/>
                      </a:cubicBezTo>
                      <a:cubicBezTo>
                        <a:pt x="13290" y="3323"/>
                        <a:pt x="13290" y="2114"/>
                        <a:pt x="12081" y="906"/>
                      </a:cubicBezTo>
                      <a:cubicBezTo>
                        <a:pt x="10873" y="-302"/>
                        <a:pt x="8457" y="-302"/>
                        <a:pt x="6041" y="906"/>
                      </a:cubicBezTo>
                      <a:cubicBezTo>
                        <a:pt x="3624" y="906"/>
                        <a:pt x="2416" y="906"/>
                        <a:pt x="0" y="3323"/>
                      </a:cubicBezTo>
                      <a:cubicBezTo>
                        <a:pt x="0" y="3323"/>
                        <a:pt x="0" y="4531"/>
                        <a:pt x="0" y="4531"/>
                      </a:cubicBezTo>
                      <a:cubicBezTo>
                        <a:pt x="1209" y="4531"/>
                        <a:pt x="2416" y="4531"/>
                        <a:pt x="4833" y="453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7" name="Freeform 1285"/>
                <p:cNvSpPr/>
                <p:nvPr/>
              </p:nvSpPr>
              <p:spPr>
                <a:xfrm>
                  <a:off x="9554062" y="6311861"/>
                  <a:ext cx="8646" cy="4161"/>
                </a:xfrm>
                <a:custGeom>
                  <a:avLst/>
                  <a:gdLst>
                    <a:gd name="connsiteX0" fmla="*/ 793 w 8646"/>
                    <a:gd name="connsiteY0" fmla="*/ 3624 h 4161"/>
                    <a:gd name="connsiteX1" fmla="*/ 6834 w 8646"/>
                    <a:gd name="connsiteY1" fmla="*/ 3624 h 4161"/>
                    <a:gd name="connsiteX2" fmla="*/ 6834 w 8646"/>
                    <a:gd name="connsiteY2" fmla="*/ 0 h 4161"/>
                    <a:gd name="connsiteX3" fmla="*/ 2002 w 8646"/>
                    <a:gd name="connsiteY3" fmla="*/ 2416 h 4161"/>
                    <a:gd name="connsiteX4" fmla="*/ 793 w 8646"/>
                    <a:gd name="connsiteY4" fmla="*/ 3624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46" h="4161">
                      <a:moveTo>
                        <a:pt x="793" y="3624"/>
                      </a:moveTo>
                      <a:cubicBezTo>
                        <a:pt x="2002" y="4832"/>
                        <a:pt x="4418" y="3624"/>
                        <a:pt x="6834" y="3624"/>
                      </a:cubicBezTo>
                      <a:cubicBezTo>
                        <a:pt x="9250" y="3624"/>
                        <a:pt x="9250" y="0"/>
                        <a:pt x="6834" y="0"/>
                      </a:cubicBezTo>
                      <a:cubicBezTo>
                        <a:pt x="5626" y="0"/>
                        <a:pt x="3210" y="0"/>
                        <a:pt x="2002" y="2416"/>
                      </a:cubicBezTo>
                      <a:cubicBezTo>
                        <a:pt x="-415" y="2416"/>
                        <a:pt x="-415" y="2416"/>
                        <a:pt x="793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8" name="Freeform 1286"/>
                <p:cNvSpPr/>
                <p:nvPr/>
              </p:nvSpPr>
              <p:spPr>
                <a:xfrm>
                  <a:off x="9548314" y="6307029"/>
                  <a:ext cx="6238" cy="3624"/>
                </a:xfrm>
                <a:custGeom>
                  <a:avLst/>
                  <a:gdLst>
                    <a:gd name="connsiteX0" fmla="*/ 500 w 6238"/>
                    <a:gd name="connsiteY0" fmla="*/ 3624 h 3624"/>
                    <a:gd name="connsiteX1" fmla="*/ 500 w 6238"/>
                    <a:gd name="connsiteY1" fmla="*/ 3624 h 3624"/>
                    <a:gd name="connsiteX2" fmla="*/ 5333 w 6238"/>
                    <a:gd name="connsiteY2" fmla="*/ 2416 h 3624"/>
                    <a:gd name="connsiteX3" fmla="*/ 5333 w 6238"/>
                    <a:gd name="connsiteY3" fmla="*/ 1208 h 3624"/>
                    <a:gd name="connsiteX4" fmla="*/ 1709 w 6238"/>
                    <a:gd name="connsiteY4" fmla="*/ 0 h 3624"/>
                    <a:gd name="connsiteX5" fmla="*/ 500 w 6238"/>
                    <a:gd name="connsiteY5" fmla="*/ 3624 h 3624"/>
                    <a:gd name="connsiteX6" fmla="*/ 500 w 6238"/>
                    <a:gd name="connsiteY6" fmla="*/ 3624 h 3624"/>
                    <a:gd name="connsiteX7" fmla="*/ 500 w 6238"/>
                    <a:gd name="connsiteY7" fmla="*/ 3624 h 3624"/>
                    <a:gd name="connsiteX8" fmla="*/ 500 w 6238"/>
                    <a:gd name="connsiteY8" fmla="*/ 3624 h 3624"/>
                    <a:gd name="connsiteX9" fmla="*/ 500 w 6238"/>
                    <a:gd name="connsiteY9" fmla="*/ 3624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38" h="3624">
                      <a:moveTo>
                        <a:pt x="500" y="3624"/>
                      </a:moveTo>
                      <a:cubicBezTo>
                        <a:pt x="500" y="3624"/>
                        <a:pt x="1709" y="3624"/>
                        <a:pt x="500" y="3624"/>
                      </a:cubicBezTo>
                      <a:cubicBezTo>
                        <a:pt x="2917" y="3624"/>
                        <a:pt x="4125" y="3624"/>
                        <a:pt x="5333" y="2416"/>
                      </a:cubicBezTo>
                      <a:cubicBezTo>
                        <a:pt x="6541" y="2416"/>
                        <a:pt x="6541" y="1208"/>
                        <a:pt x="5333" y="1208"/>
                      </a:cubicBezTo>
                      <a:cubicBezTo>
                        <a:pt x="4125" y="0"/>
                        <a:pt x="2917" y="0"/>
                        <a:pt x="1709" y="0"/>
                      </a:cubicBezTo>
                      <a:cubicBezTo>
                        <a:pt x="500" y="0"/>
                        <a:pt x="-708" y="2416"/>
                        <a:pt x="500" y="3624"/>
                      </a:cubicBezTo>
                      <a:cubicBezTo>
                        <a:pt x="500" y="3624"/>
                        <a:pt x="500" y="3624"/>
                        <a:pt x="500" y="3624"/>
                      </a:cubicBezTo>
                      <a:cubicBezTo>
                        <a:pt x="500" y="3624"/>
                        <a:pt x="500" y="3624"/>
                        <a:pt x="500" y="3624"/>
                      </a:cubicBezTo>
                      <a:cubicBezTo>
                        <a:pt x="500" y="3624"/>
                        <a:pt x="500" y="3624"/>
                        <a:pt x="500" y="3624"/>
                      </a:cubicBezTo>
                      <a:lnTo>
                        <a:pt x="500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9" name="Freeform 1287"/>
                <p:cNvSpPr/>
                <p:nvPr/>
              </p:nvSpPr>
              <p:spPr>
                <a:xfrm>
                  <a:off x="9541566" y="6305821"/>
                  <a:ext cx="5161" cy="3624"/>
                </a:xfrm>
                <a:custGeom>
                  <a:avLst/>
                  <a:gdLst>
                    <a:gd name="connsiteX0" fmla="*/ 4832 w 5161"/>
                    <a:gd name="connsiteY0" fmla="*/ 0 h 3624"/>
                    <a:gd name="connsiteX1" fmla="*/ 2416 w 5161"/>
                    <a:gd name="connsiteY1" fmla="*/ 0 h 3624"/>
                    <a:gd name="connsiteX2" fmla="*/ 0 w 5161"/>
                    <a:gd name="connsiteY2" fmla="*/ 1208 h 3624"/>
                    <a:gd name="connsiteX3" fmla="*/ 2416 w 5161"/>
                    <a:gd name="connsiteY3" fmla="*/ 3624 h 3624"/>
                    <a:gd name="connsiteX4" fmla="*/ 4832 w 5161"/>
                    <a:gd name="connsiteY4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1" h="3624">
                      <a:moveTo>
                        <a:pt x="4832" y="0"/>
                      </a:moveTo>
                      <a:cubicBezTo>
                        <a:pt x="3624" y="0"/>
                        <a:pt x="3624" y="0"/>
                        <a:pt x="2416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0" y="2416"/>
                        <a:pt x="1208" y="2416"/>
                        <a:pt x="2416" y="3624"/>
                      </a:cubicBezTo>
                      <a:cubicBezTo>
                        <a:pt x="3624" y="3624"/>
                        <a:pt x="6041" y="1208"/>
                        <a:pt x="483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0" name="Freeform 1288"/>
                <p:cNvSpPr/>
                <p:nvPr/>
              </p:nvSpPr>
              <p:spPr>
                <a:xfrm>
                  <a:off x="9601972" y="6384041"/>
                  <a:ext cx="11006" cy="7556"/>
                </a:xfrm>
                <a:custGeom>
                  <a:avLst/>
                  <a:gdLst>
                    <a:gd name="connsiteX0" fmla="*/ 1208 w 11006"/>
                    <a:gd name="connsiteY0" fmla="*/ 308 h 7556"/>
                    <a:gd name="connsiteX1" fmla="*/ 0 w 11006"/>
                    <a:gd name="connsiteY1" fmla="*/ 2724 h 7556"/>
                    <a:gd name="connsiteX2" fmla="*/ 4832 w 11006"/>
                    <a:gd name="connsiteY2" fmla="*/ 5140 h 7556"/>
                    <a:gd name="connsiteX3" fmla="*/ 9665 w 11006"/>
                    <a:gd name="connsiteY3" fmla="*/ 7556 h 7556"/>
                    <a:gd name="connsiteX4" fmla="*/ 10873 w 11006"/>
                    <a:gd name="connsiteY4" fmla="*/ 6349 h 7556"/>
                    <a:gd name="connsiteX5" fmla="*/ 1208 w 11006"/>
                    <a:gd name="connsiteY5" fmla="*/ 308 h 7556"/>
                    <a:gd name="connsiteX6" fmla="*/ 1208 w 11006"/>
                    <a:gd name="connsiteY6" fmla="*/ 308 h 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06" h="7556">
                      <a:moveTo>
                        <a:pt x="1208" y="308"/>
                      </a:moveTo>
                      <a:cubicBezTo>
                        <a:pt x="0" y="308"/>
                        <a:pt x="0" y="2724"/>
                        <a:pt x="0" y="2724"/>
                      </a:cubicBezTo>
                      <a:cubicBezTo>
                        <a:pt x="1208" y="3932"/>
                        <a:pt x="3624" y="3932"/>
                        <a:pt x="4832" y="5140"/>
                      </a:cubicBezTo>
                      <a:cubicBezTo>
                        <a:pt x="6041" y="6349"/>
                        <a:pt x="7248" y="7556"/>
                        <a:pt x="9665" y="7556"/>
                      </a:cubicBezTo>
                      <a:cubicBezTo>
                        <a:pt x="9665" y="7556"/>
                        <a:pt x="10873" y="7556"/>
                        <a:pt x="10873" y="6349"/>
                      </a:cubicBezTo>
                      <a:cubicBezTo>
                        <a:pt x="12081" y="1516"/>
                        <a:pt x="4832" y="-901"/>
                        <a:pt x="1208" y="308"/>
                      </a:cubicBezTo>
                      <a:lnTo>
                        <a:pt x="1208" y="3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1" name="Freeform 1289"/>
                <p:cNvSpPr/>
                <p:nvPr/>
              </p:nvSpPr>
              <p:spPr>
                <a:xfrm>
                  <a:off x="9535196" y="6313948"/>
                  <a:ext cx="8786" cy="6369"/>
                </a:xfrm>
                <a:custGeom>
                  <a:avLst/>
                  <a:gdLst>
                    <a:gd name="connsiteX0" fmla="*/ 8786 w 8786"/>
                    <a:gd name="connsiteY0" fmla="*/ 5162 h 6369"/>
                    <a:gd name="connsiteX1" fmla="*/ 7578 w 8786"/>
                    <a:gd name="connsiteY1" fmla="*/ 2746 h 6369"/>
                    <a:gd name="connsiteX2" fmla="*/ 2746 w 8786"/>
                    <a:gd name="connsiteY2" fmla="*/ 329 h 6369"/>
                    <a:gd name="connsiteX3" fmla="*/ 329 w 8786"/>
                    <a:gd name="connsiteY3" fmla="*/ 2746 h 6369"/>
                    <a:gd name="connsiteX4" fmla="*/ 3954 w 8786"/>
                    <a:gd name="connsiteY4" fmla="*/ 6370 h 6369"/>
                    <a:gd name="connsiteX5" fmla="*/ 8786 w 8786"/>
                    <a:gd name="connsiteY5" fmla="*/ 5162 h 6369"/>
                    <a:gd name="connsiteX6" fmla="*/ 8786 w 8786"/>
                    <a:gd name="connsiteY6" fmla="*/ 5162 h 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86" h="6369">
                      <a:moveTo>
                        <a:pt x="8786" y="5162"/>
                      </a:moveTo>
                      <a:cubicBezTo>
                        <a:pt x="8786" y="3954"/>
                        <a:pt x="8786" y="2746"/>
                        <a:pt x="7578" y="2746"/>
                      </a:cubicBezTo>
                      <a:cubicBezTo>
                        <a:pt x="6370" y="1538"/>
                        <a:pt x="5162" y="329"/>
                        <a:pt x="2746" y="329"/>
                      </a:cubicBezTo>
                      <a:cubicBezTo>
                        <a:pt x="1537" y="-879"/>
                        <a:pt x="-879" y="1538"/>
                        <a:pt x="329" y="2746"/>
                      </a:cubicBezTo>
                      <a:cubicBezTo>
                        <a:pt x="1537" y="3954"/>
                        <a:pt x="2746" y="5162"/>
                        <a:pt x="3954" y="6370"/>
                      </a:cubicBezTo>
                      <a:cubicBezTo>
                        <a:pt x="5162" y="5162"/>
                        <a:pt x="6370" y="6370"/>
                        <a:pt x="8786" y="5162"/>
                      </a:cubicBezTo>
                      <a:cubicBezTo>
                        <a:pt x="8786" y="6370"/>
                        <a:pt x="8786" y="5162"/>
                        <a:pt x="8786" y="516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2" name="Freeform 1290"/>
                <p:cNvSpPr/>
                <p:nvPr/>
              </p:nvSpPr>
              <p:spPr>
                <a:xfrm>
                  <a:off x="9545031" y="6264744"/>
                  <a:ext cx="7105" cy="3811"/>
                </a:xfrm>
                <a:custGeom>
                  <a:avLst/>
                  <a:gdLst>
                    <a:gd name="connsiteX0" fmla="*/ 6199 w 7105"/>
                    <a:gd name="connsiteY0" fmla="*/ 2416 h 3811"/>
                    <a:gd name="connsiteX1" fmla="*/ 6199 w 7105"/>
                    <a:gd name="connsiteY1" fmla="*/ 0 h 3811"/>
                    <a:gd name="connsiteX2" fmla="*/ 159 w 7105"/>
                    <a:gd name="connsiteY2" fmla="*/ 2416 h 3811"/>
                    <a:gd name="connsiteX3" fmla="*/ 6199 w 7105"/>
                    <a:gd name="connsiteY3" fmla="*/ 2416 h 3811"/>
                    <a:gd name="connsiteX4" fmla="*/ 6199 w 7105"/>
                    <a:gd name="connsiteY4" fmla="*/ 2416 h 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05" h="3811">
                      <a:moveTo>
                        <a:pt x="6199" y="2416"/>
                      </a:moveTo>
                      <a:cubicBezTo>
                        <a:pt x="7407" y="2416"/>
                        <a:pt x="7407" y="0"/>
                        <a:pt x="6199" y="0"/>
                      </a:cubicBezTo>
                      <a:cubicBezTo>
                        <a:pt x="4992" y="0"/>
                        <a:pt x="1367" y="0"/>
                        <a:pt x="159" y="2416"/>
                      </a:cubicBezTo>
                      <a:cubicBezTo>
                        <a:pt x="-1049" y="4832"/>
                        <a:pt x="4992" y="3624"/>
                        <a:pt x="6199" y="2416"/>
                      </a:cubicBezTo>
                      <a:lnTo>
                        <a:pt x="6199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3" name="Freeform 1291"/>
                <p:cNvSpPr/>
                <p:nvPr/>
              </p:nvSpPr>
              <p:spPr>
                <a:xfrm>
                  <a:off x="9535525" y="6244206"/>
                  <a:ext cx="9362" cy="6280"/>
                </a:xfrm>
                <a:custGeom>
                  <a:avLst/>
                  <a:gdLst>
                    <a:gd name="connsiteX0" fmla="*/ 8457 w 9362"/>
                    <a:gd name="connsiteY0" fmla="*/ 0 h 6280"/>
                    <a:gd name="connsiteX1" fmla="*/ 0 w 9362"/>
                    <a:gd name="connsiteY1" fmla="*/ 4833 h 6280"/>
                    <a:gd name="connsiteX2" fmla="*/ 0 w 9362"/>
                    <a:gd name="connsiteY2" fmla="*/ 6041 h 6280"/>
                    <a:gd name="connsiteX3" fmla="*/ 8457 w 9362"/>
                    <a:gd name="connsiteY3" fmla="*/ 1208 h 6280"/>
                    <a:gd name="connsiteX4" fmla="*/ 8457 w 9362"/>
                    <a:gd name="connsiteY4" fmla="*/ 0 h 6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2" h="6280">
                      <a:moveTo>
                        <a:pt x="8457" y="0"/>
                      </a:moveTo>
                      <a:cubicBezTo>
                        <a:pt x="6041" y="0"/>
                        <a:pt x="1208" y="2416"/>
                        <a:pt x="0" y="4833"/>
                      </a:cubicBezTo>
                      <a:cubicBezTo>
                        <a:pt x="0" y="4833"/>
                        <a:pt x="0" y="6041"/>
                        <a:pt x="0" y="6041"/>
                      </a:cubicBezTo>
                      <a:cubicBezTo>
                        <a:pt x="2416" y="7249"/>
                        <a:pt x="7248" y="3625"/>
                        <a:pt x="8457" y="1208"/>
                      </a:cubicBezTo>
                      <a:cubicBezTo>
                        <a:pt x="9665" y="1208"/>
                        <a:pt x="9665" y="0"/>
                        <a:pt x="84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4" name="Freeform 1292"/>
                <p:cNvSpPr/>
                <p:nvPr/>
              </p:nvSpPr>
              <p:spPr>
                <a:xfrm>
                  <a:off x="9516903" y="6240253"/>
                  <a:ext cx="20330" cy="15327"/>
                </a:xfrm>
                <a:custGeom>
                  <a:avLst/>
                  <a:gdLst>
                    <a:gd name="connsiteX0" fmla="*/ 10165 w 20330"/>
                    <a:gd name="connsiteY0" fmla="*/ 8786 h 15327"/>
                    <a:gd name="connsiteX1" fmla="*/ 19830 w 20330"/>
                    <a:gd name="connsiteY1" fmla="*/ 2746 h 15327"/>
                    <a:gd name="connsiteX2" fmla="*/ 18622 w 20330"/>
                    <a:gd name="connsiteY2" fmla="*/ 329 h 15327"/>
                    <a:gd name="connsiteX3" fmla="*/ 14998 w 20330"/>
                    <a:gd name="connsiteY3" fmla="*/ 2746 h 15327"/>
                    <a:gd name="connsiteX4" fmla="*/ 501 w 20330"/>
                    <a:gd name="connsiteY4" fmla="*/ 13619 h 15327"/>
                    <a:gd name="connsiteX5" fmla="*/ 1708 w 20330"/>
                    <a:gd name="connsiteY5" fmla="*/ 14827 h 15327"/>
                    <a:gd name="connsiteX6" fmla="*/ 10165 w 20330"/>
                    <a:gd name="connsiteY6" fmla="*/ 8786 h 15327"/>
                    <a:gd name="connsiteX7" fmla="*/ 10165 w 20330"/>
                    <a:gd name="connsiteY7" fmla="*/ 8786 h 1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30" h="15327">
                      <a:moveTo>
                        <a:pt x="10165" y="8786"/>
                      </a:moveTo>
                      <a:cubicBezTo>
                        <a:pt x="13790" y="6370"/>
                        <a:pt x="16206" y="5162"/>
                        <a:pt x="19830" y="2746"/>
                      </a:cubicBezTo>
                      <a:cubicBezTo>
                        <a:pt x="21039" y="1537"/>
                        <a:pt x="19830" y="-879"/>
                        <a:pt x="18622" y="329"/>
                      </a:cubicBezTo>
                      <a:cubicBezTo>
                        <a:pt x="17414" y="1537"/>
                        <a:pt x="16206" y="1537"/>
                        <a:pt x="14998" y="2746"/>
                      </a:cubicBezTo>
                      <a:cubicBezTo>
                        <a:pt x="10165" y="6370"/>
                        <a:pt x="4125" y="8786"/>
                        <a:pt x="501" y="13619"/>
                      </a:cubicBezTo>
                      <a:cubicBezTo>
                        <a:pt x="-708" y="14827"/>
                        <a:pt x="501" y="16035"/>
                        <a:pt x="1708" y="14827"/>
                      </a:cubicBezTo>
                      <a:cubicBezTo>
                        <a:pt x="4125" y="12411"/>
                        <a:pt x="6541" y="11202"/>
                        <a:pt x="10165" y="8786"/>
                      </a:cubicBezTo>
                      <a:lnTo>
                        <a:pt x="10165" y="878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5" name="Freeform 1293"/>
                <p:cNvSpPr/>
                <p:nvPr/>
              </p:nvSpPr>
              <p:spPr>
                <a:xfrm>
                  <a:off x="9540357" y="6222460"/>
                  <a:ext cx="4832" cy="6946"/>
                </a:xfrm>
                <a:custGeom>
                  <a:avLst/>
                  <a:gdLst>
                    <a:gd name="connsiteX0" fmla="*/ 0 w 4832"/>
                    <a:gd name="connsiteY0" fmla="*/ 6041 h 6946"/>
                    <a:gd name="connsiteX1" fmla="*/ 1209 w 4832"/>
                    <a:gd name="connsiteY1" fmla="*/ 6041 h 6946"/>
                    <a:gd name="connsiteX2" fmla="*/ 4833 w 4832"/>
                    <a:gd name="connsiteY2" fmla="*/ 1208 h 6946"/>
                    <a:gd name="connsiteX3" fmla="*/ 4833 w 4832"/>
                    <a:gd name="connsiteY3" fmla="*/ 0 h 6946"/>
                    <a:gd name="connsiteX4" fmla="*/ 4833 w 4832"/>
                    <a:gd name="connsiteY4" fmla="*/ 0 h 6946"/>
                    <a:gd name="connsiteX5" fmla="*/ 3625 w 4832"/>
                    <a:gd name="connsiteY5" fmla="*/ 0 h 6946"/>
                    <a:gd name="connsiteX6" fmla="*/ 2416 w 4832"/>
                    <a:gd name="connsiteY6" fmla="*/ 0 h 6946"/>
                    <a:gd name="connsiteX7" fmla="*/ 0 w 4832"/>
                    <a:gd name="connsiteY7" fmla="*/ 3624 h 6946"/>
                    <a:gd name="connsiteX8" fmla="*/ 0 w 4832"/>
                    <a:gd name="connsiteY8" fmla="*/ 6041 h 6946"/>
                    <a:gd name="connsiteX9" fmla="*/ 0 w 4832"/>
                    <a:gd name="connsiteY9" fmla="*/ 6041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32" h="6946">
                      <a:moveTo>
                        <a:pt x="0" y="6041"/>
                      </a:moveTo>
                      <a:cubicBezTo>
                        <a:pt x="0" y="7249"/>
                        <a:pt x="1209" y="7249"/>
                        <a:pt x="1209" y="6041"/>
                      </a:cubicBezTo>
                      <a:cubicBezTo>
                        <a:pt x="2416" y="4832"/>
                        <a:pt x="3625" y="2416"/>
                        <a:pt x="4833" y="1208"/>
                      </a:cubicBezTo>
                      <a:cubicBezTo>
                        <a:pt x="4833" y="1208"/>
                        <a:pt x="4833" y="0"/>
                        <a:pt x="4833" y="0"/>
                      </a:cubicBezTo>
                      <a:cubicBezTo>
                        <a:pt x="4833" y="0"/>
                        <a:pt x="4833" y="0"/>
                        <a:pt x="4833" y="0"/>
                      </a:cubicBezTo>
                      <a:cubicBezTo>
                        <a:pt x="4833" y="0"/>
                        <a:pt x="4833" y="0"/>
                        <a:pt x="3625" y="0"/>
                      </a:cubicBezTo>
                      <a:cubicBezTo>
                        <a:pt x="3625" y="0"/>
                        <a:pt x="2416" y="0"/>
                        <a:pt x="2416" y="0"/>
                      </a:cubicBezTo>
                      <a:cubicBezTo>
                        <a:pt x="1209" y="1208"/>
                        <a:pt x="0" y="2416"/>
                        <a:pt x="0" y="3624"/>
                      </a:cubicBezTo>
                      <a:cubicBezTo>
                        <a:pt x="0" y="4832"/>
                        <a:pt x="0" y="4832"/>
                        <a:pt x="0" y="6041"/>
                      </a:cubicBezTo>
                      <a:lnTo>
                        <a:pt x="0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6" name="Freeform 1294"/>
                <p:cNvSpPr/>
                <p:nvPr/>
              </p:nvSpPr>
              <p:spPr>
                <a:xfrm>
                  <a:off x="9548277" y="6212795"/>
                  <a:ext cx="6577" cy="9664"/>
                </a:xfrm>
                <a:custGeom>
                  <a:avLst/>
                  <a:gdLst>
                    <a:gd name="connsiteX0" fmla="*/ 537 w 6577"/>
                    <a:gd name="connsiteY0" fmla="*/ 8457 h 9664"/>
                    <a:gd name="connsiteX1" fmla="*/ 537 w 6577"/>
                    <a:gd name="connsiteY1" fmla="*/ 8457 h 9664"/>
                    <a:gd name="connsiteX2" fmla="*/ 1745 w 6577"/>
                    <a:gd name="connsiteY2" fmla="*/ 9665 h 9664"/>
                    <a:gd name="connsiteX3" fmla="*/ 5370 w 6577"/>
                    <a:gd name="connsiteY3" fmla="*/ 4832 h 9664"/>
                    <a:gd name="connsiteX4" fmla="*/ 6577 w 6577"/>
                    <a:gd name="connsiteY4" fmla="*/ 2416 h 9664"/>
                    <a:gd name="connsiteX5" fmla="*/ 6577 w 6577"/>
                    <a:gd name="connsiteY5" fmla="*/ 1208 h 9664"/>
                    <a:gd name="connsiteX6" fmla="*/ 5370 w 6577"/>
                    <a:gd name="connsiteY6" fmla="*/ 0 h 9664"/>
                    <a:gd name="connsiteX7" fmla="*/ 4161 w 6577"/>
                    <a:gd name="connsiteY7" fmla="*/ 1208 h 9664"/>
                    <a:gd name="connsiteX8" fmla="*/ 2953 w 6577"/>
                    <a:gd name="connsiteY8" fmla="*/ 2416 h 9664"/>
                    <a:gd name="connsiteX9" fmla="*/ 2953 w 6577"/>
                    <a:gd name="connsiteY9" fmla="*/ 2416 h 9664"/>
                    <a:gd name="connsiteX10" fmla="*/ 537 w 6577"/>
                    <a:gd name="connsiteY10" fmla="*/ 8457 h 9664"/>
                    <a:gd name="connsiteX11" fmla="*/ 537 w 6577"/>
                    <a:gd name="connsiteY11" fmla="*/ 8457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7" h="9664">
                      <a:moveTo>
                        <a:pt x="537" y="8457"/>
                      </a:moveTo>
                      <a:cubicBezTo>
                        <a:pt x="-671" y="8457"/>
                        <a:pt x="537" y="8457"/>
                        <a:pt x="537" y="8457"/>
                      </a:cubicBezTo>
                      <a:cubicBezTo>
                        <a:pt x="537" y="9665"/>
                        <a:pt x="1745" y="9665"/>
                        <a:pt x="1745" y="9665"/>
                      </a:cubicBezTo>
                      <a:cubicBezTo>
                        <a:pt x="4161" y="8457"/>
                        <a:pt x="5370" y="7248"/>
                        <a:pt x="5370" y="4832"/>
                      </a:cubicBezTo>
                      <a:cubicBezTo>
                        <a:pt x="5370" y="3624"/>
                        <a:pt x="6577" y="2416"/>
                        <a:pt x="6577" y="2416"/>
                      </a:cubicBezTo>
                      <a:cubicBezTo>
                        <a:pt x="6577" y="2416"/>
                        <a:pt x="6577" y="1208"/>
                        <a:pt x="6577" y="1208"/>
                      </a:cubicBezTo>
                      <a:cubicBezTo>
                        <a:pt x="6577" y="1208"/>
                        <a:pt x="6577" y="0"/>
                        <a:pt x="5370" y="0"/>
                      </a:cubicBezTo>
                      <a:cubicBezTo>
                        <a:pt x="5370" y="0"/>
                        <a:pt x="4161" y="0"/>
                        <a:pt x="4161" y="1208"/>
                      </a:cubicBezTo>
                      <a:cubicBezTo>
                        <a:pt x="4161" y="1208"/>
                        <a:pt x="2953" y="2416"/>
                        <a:pt x="2953" y="2416"/>
                      </a:cubicBezTo>
                      <a:cubicBezTo>
                        <a:pt x="2953" y="2416"/>
                        <a:pt x="2953" y="2416"/>
                        <a:pt x="2953" y="2416"/>
                      </a:cubicBezTo>
                      <a:cubicBezTo>
                        <a:pt x="1745" y="3624"/>
                        <a:pt x="537" y="6041"/>
                        <a:pt x="537" y="8457"/>
                      </a:cubicBezTo>
                      <a:lnTo>
                        <a:pt x="537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7" name="Freeform 1295"/>
                <p:cNvSpPr/>
                <p:nvPr/>
              </p:nvSpPr>
              <p:spPr>
                <a:xfrm>
                  <a:off x="9557271" y="6204338"/>
                  <a:ext cx="8457" cy="8957"/>
                </a:xfrm>
                <a:custGeom>
                  <a:avLst/>
                  <a:gdLst>
                    <a:gd name="connsiteX0" fmla="*/ 2416 w 8457"/>
                    <a:gd name="connsiteY0" fmla="*/ 8457 h 8957"/>
                    <a:gd name="connsiteX1" fmla="*/ 4833 w 8457"/>
                    <a:gd name="connsiteY1" fmla="*/ 6041 h 8957"/>
                    <a:gd name="connsiteX2" fmla="*/ 7248 w 8457"/>
                    <a:gd name="connsiteY2" fmla="*/ 3624 h 8957"/>
                    <a:gd name="connsiteX3" fmla="*/ 8457 w 8457"/>
                    <a:gd name="connsiteY3" fmla="*/ 1208 h 8957"/>
                    <a:gd name="connsiteX4" fmla="*/ 7248 w 8457"/>
                    <a:gd name="connsiteY4" fmla="*/ 0 h 8957"/>
                    <a:gd name="connsiteX5" fmla="*/ 0 w 8457"/>
                    <a:gd name="connsiteY5" fmla="*/ 7249 h 8957"/>
                    <a:gd name="connsiteX6" fmla="*/ 2416 w 8457"/>
                    <a:gd name="connsiteY6" fmla="*/ 8457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57" h="8957">
                      <a:moveTo>
                        <a:pt x="2416" y="8457"/>
                      </a:moveTo>
                      <a:cubicBezTo>
                        <a:pt x="3624" y="8457"/>
                        <a:pt x="4833" y="7249"/>
                        <a:pt x="4833" y="6041"/>
                      </a:cubicBezTo>
                      <a:cubicBezTo>
                        <a:pt x="6041" y="4832"/>
                        <a:pt x="7248" y="3624"/>
                        <a:pt x="7248" y="3624"/>
                      </a:cubicBezTo>
                      <a:cubicBezTo>
                        <a:pt x="7248" y="2416"/>
                        <a:pt x="8457" y="2416"/>
                        <a:pt x="8457" y="1208"/>
                      </a:cubicBezTo>
                      <a:cubicBezTo>
                        <a:pt x="8457" y="0"/>
                        <a:pt x="8457" y="0"/>
                        <a:pt x="7248" y="0"/>
                      </a:cubicBezTo>
                      <a:cubicBezTo>
                        <a:pt x="3624" y="0"/>
                        <a:pt x="1208" y="4832"/>
                        <a:pt x="0" y="7249"/>
                      </a:cubicBezTo>
                      <a:cubicBezTo>
                        <a:pt x="1208" y="8457"/>
                        <a:pt x="1208" y="9665"/>
                        <a:pt x="2416" y="8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8" name="Freeform 1296"/>
                <p:cNvSpPr/>
                <p:nvPr/>
              </p:nvSpPr>
              <p:spPr>
                <a:xfrm>
                  <a:off x="9567815" y="6200385"/>
                  <a:ext cx="8078" cy="8078"/>
                </a:xfrm>
                <a:custGeom>
                  <a:avLst/>
                  <a:gdLst>
                    <a:gd name="connsiteX0" fmla="*/ 329 w 8078"/>
                    <a:gd name="connsiteY0" fmla="*/ 6370 h 8078"/>
                    <a:gd name="connsiteX1" fmla="*/ 2745 w 8078"/>
                    <a:gd name="connsiteY1" fmla="*/ 7578 h 8078"/>
                    <a:gd name="connsiteX2" fmla="*/ 7578 w 8078"/>
                    <a:gd name="connsiteY2" fmla="*/ 2745 h 8078"/>
                    <a:gd name="connsiteX3" fmla="*/ 6370 w 8078"/>
                    <a:gd name="connsiteY3" fmla="*/ 329 h 8078"/>
                    <a:gd name="connsiteX4" fmla="*/ 5162 w 8078"/>
                    <a:gd name="connsiteY4" fmla="*/ 1537 h 8078"/>
                    <a:gd name="connsiteX5" fmla="*/ 329 w 8078"/>
                    <a:gd name="connsiteY5" fmla="*/ 6370 h 8078"/>
                    <a:gd name="connsiteX6" fmla="*/ 329 w 8078"/>
                    <a:gd name="connsiteY6" fmla="*/ 6370 h 8078"/>
                    <a:gd name="connsiteX7" fmla="*/ 329 w 8078"/>
                    <a:gd name="connsiteY7" fmla="*/ 6370 h 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78" h="8078">
                      <a:moveTo>
                        <a:pt x="329" y="6370"/>
                      </a:moveTo>
                      <a:cubicBezTo>
                        <a:pt x="-879" y="7578"/>
                        <a:pt x="1537" y="8786"/>
                        <a:pt x="2745" y="7578"/>
                      </a:cubicBezTo>
                      <a:cubicBezTo>
                        <a:pt x="3954" y="6370"/>
                        <a:pt x="6370" y="3954"/>
                        <a:pt x="7578" y="2745"/>
                      </a:cubicBezTo>
                      <a:cubicBezTo>
                        <a:pt x="8786" y="1537"/>
                        <a:pt x="7578" y="-879"/>
                        <a:pt x="6370" y="329"/>
                      </a:cubicBezTo>
                      <a:cubicBezTo>
                        <a:pt x="6370" y="329"/>
                        <a:pt x="5162" y="329"/>
                        <a:pt x="5162" y="1537"/>
                      </a:cubicBezTo>
                      <a:cubicBezTo>
                        <a:pt x="3954" y="1537"/>
                        <a:pt x="1537" y="3954"/>
                        <a:pt x="329" y="6370"/>
                      </a:cubicBezTo>
                      <a:cubicBezTo>
                        <a:pt x="329" y="5162"/>
                        <a:pt x="329" y="5162"/>
                        <a:pt x="329" y="6370"/>
                      </a:cubicBezTo>
                      <a:lnTo>
                        <a:pt x="329" y="63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9" name="Freeform 1297"/>
                <p:cNvSpPr/>
                <p:nvPr/>
              </p:nvSpPr>
              <p:spPr>
                <a:xfrm>
                  <a:off x="9578831" y="6195881"/>
                  <a:ext cx="7435" cy="6541"/>
                </a:xfrm>
                <a:custGeom>
                  <a:avLst/>
                  <a:gdLst>
                    <a:gd name="connsiteX0" fmla="*/ 1395 w 7435"/>
                    <a:gd name="connsiteY0" fmla="*/ 6041 h 6541"/>
                    <a:gd name="connsiteX1" fmla="*/ 7436 w 7435"/>
                    <a:gd name="connsiteY1" fmla="*/ 1208 h 6541"/>
                    <a:gd name="connsiteX2" fmla="*/ 7436 w 7435"/>
                    <a:gd name="connsiteY2" fmla="*/ 0 h 6541"/>
                    <a:gd name="connsiteX3" fmla="*/ 1395 w 7435"/>
                    <a:gd name="connsiteY3" fmla="*/ 4833 h 6541"/>
                    <a:gd name="connsiteX4" fmla="*/ 1395 w 7435"/>
                    <a:gd name="connsiteY4" fmla="*/ 6041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35" h="6541">
                      <a:moveTo>
                        <a:pt x="1395" y="6041"/>
                      </a:moveTo>
                      <a:cubicBezTo>
                        <a:pt x="3811" y="4833"/>
                        <a:pt x="6227" y="2416"/>
                        <a:pt x="7436" y="1208"/>
                      </a:cubicBezTo>
                      <a:cubicBezTo>
                        <a:pt x="7436" y="1208"/>
                        <a:pt x="7436" y="0"/>
                        <a:pt x="7436" y="0"/>
                      </a:cubicBezTo>
                      <a:cubicBezTo>
                        <a:pt x="5019" y="0"/>
                        <a:pt x="2603" y="2416"/>
                        <a:pt x="1395" y="4833"/>
                      </a:cubicBezTo>
                      <a:cubicBezTo>
                        <a:pt x="-1021" y="6041"/>
                        <a:pt x="187" y="7249"/>
                        <a:pt x="1395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0" name="Freeform 1298"/>
                <p:cNvSpPr/>
                <p:nvPr/>
              </p:nvSpPr>
              <p:spPr>
                <a:xfrm>
                  <a:off x="9615261" y="6235749"/>
                  <a:ext cx="8457" cy="7170"/>
                </a:xfrm>
                <a:custGeom>
                  <a:avLst/>
                  <a:gdLst>
                    <a:gd name="connsiteX0" fmla="*/ 8457 w 8457"/>
                    <a:gd name="connsiteY0" fmla="*/ 1208 h 7170"/>
                    <a:gd name="connsiteX1" fmla="*/ 7249 w 8457"/>
                    <a:gd name="connsiteY1" fmla="*/ 0 h 7170"/>
                    <a:gd name="connsiteX2" fmla="*/ 1209 w 8457"/>
                    <a:gd name="connsiteY2" fmla="*/ 4832 h 7170"/>
                    <a:gd name="connsiteX3" fmla="*/ 0 w 8457"/>
                    <a:gd name="connsiteY3" fmla="*/ 6041 h 7170"/>
                    <a:gd name="connsiteX4" fmla="*/ 8457 w 8457"/>
                    <a:gd name="connsiteY4" fmla="*/ 1208 h 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7" h="7170">
                      <a:moveTo>
                        <a:pt x="8457" y="1208"/>
                      </a:moveTo>
                      <a:cubicBezTo>
                        <a:pt x="8457" y="0"/>
                        <a:pt x="7249" y="0"/>
                        <a:pt x="7249" y="0"/>
                      </a:cubicBezTo>
                      <a:cubicBezTo>
                        <a:pt x="4833" y="1208"/>
                        <a:pt x="2416" y="3624"/>
                        <a:pt x="1209" y="4832"/>
                      </a:cubicBezTo>
                      <a:cubicBezTo>
                        <a:pt x="1209" y="4832"/>
                        <a:pt x="0" y="6041"/>
                        <a:pt x="0" y="6041"/>
                      </a:cubicBezTo>
                      <a:cubicBezTo>
                        <a:pt x="1209" y="9665"/>
                        <a:pt x="7249" y="3624"/>
                        <a:pt x="8457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1" name="Freeform 1299"/>
                <p:cNvSpPr/>
                <p:nvPr/>
              </p:nvSpPr>
              <p:spPr>
                <a:xfrm>
                  <a:off x="9596639" y="6258704"/>
                  <a:ext cx="8957" cy="7248"/>
                </a:xfrm>
                <a:custGeom>
                  <a:avLst/>
                  <a:gdLst>
                    <a:gd name="connsiteX0" fmla="*/ 500 w 8957"/>
                    <a:gd name="connsiteY0" fmla="*/ 4832 h 7248"/>
                    <a:gd name="connsiteX1" fmla="*/ 1709 w 8957"/>
                    <a:gd name="connsiteY1" fmla="*/ 7249 h 7248"/>
                    <a:gd name="connsiteX2" fmla="*/ 8957 w 8957"/>
                    <a:gd name="connsiteY2" fmla="*/ 1208 h 7248"/>
                    <a:gd name="connsiteX3" fmla="*/ 8957 w 8957"/>
                    <a:gd name="connsiteY3" fmla="*/ 0 h 7248"/>
                    <a:gd name="connsiteX4" fmla="*/ 500 w 8957"/>
                    <a:gd name="connsiteY4" fmla="*/ 4832 h 7248"/>
                    <a:gd name="connsiteX5" fmla="*/ 500 w 8957"/>
                    <a:gd name="connsiteY5" fmla="*/ 4832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7" h="7248">
                      <a:moveTo>
                        <a:pt x="500" y="4832"/>
                      </a:moveTo>
                      <a:cubicBezTo>
                        <a:pt x="-708" y="6041"/>
                        <a:pt x="500" y="7249"/>
                        <a:pt x="1709" y="7249"/>
                      </a:cubicBezTo>
                      <a:cubicBezTo>
                        <a:pt x="4125" y="6041"/>
                        <a:pt x="8957" y="4832"/>
                        <a:pt x="8957" y="1208"/>
                      </a:cubicBezTo>
                      <a:cubicBezTo>
                        <a:pt x="8957" y="1208"/>
                        <a:pt x="8957" y="0"/>
                        <a:pt x="8957" y="0"/>
                      </a:cubicBezTo>
                      <a:cubicBezTo>
                        <a:pt x="6541" y="0"/>
                        <a:pt x="2917" y="3624"/>
                        <a:pt x="500" y="4832"/>
                      </a:cubicBezTo>
                      <a:lnTo>
                        <a:pt x="500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2" name="Freeform 1300"/>
                <p:cNvSpPr/>
                <p:nvPr/>
              </p:nvSpPr>
              <p:spPr>
                <a:xfrm>
                  <a:off x="9579725" y="6268369"/>
                  <a:ext cx="9750" cy="6040"/>
                </a:xfrm>
                <a:custGeom>
                  <a:avLst/>
                  <a:gdLst>
                    <a:gd name="connsiteX0" fmla="*/ 1708 w 9750"/>
                    <a:gd name="connsiteY0" fmla="*/ 6041 h 6040"/>
                    <a:gd name="connsiteX1" fmla="*/ 8957 w 9750"/>
                    <a:gd name="connsiteY1" fmla="*/ 2416 h 6040"/>
                    <a:gd name="connsiteX2" fmla="*/ 7749 w 9750"/>
                    <a:gd name="connsiteY2" fmla="*/ 0 h 6040"/>
                    <a:gd name="connsiteX3" fmla="*/ 501 w 9750"/>
                    <a:gd name="connsiteY3" fmla="*/ 2416 h 6040"/>
                    <a:gd name="connsiteX4" fmla="*/ 1708 w 9750"/>
                    <a:gd name="connsiteY4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50" h="6040">
                      <a:moveTo>
                        <a:pt x="1708" y="6041"/>
                      </a:moveTo>
                      <a:cubicBezTo>
                        <a:pt x="4125" y="4833"/>
                        <a:pt x="6541" y="3625"/>
                        <a:pt x="8957" y="2416"/>
                      </a:cubicBezTo>
                      <a:cubicBezTo>
                        <a:pt x="10165" y="1208"/>
                        <a:pt x="10165" y="0"/>
                        <a:pt x="7749" y="0"/>
                      </a:cubicBezTo>
                      <a:cubicBezTo>
                        <a:pt x="5333" y="0"/>
                        <a:pt x="2916" y="1208"/>
                        <a:pt x="501" y="2416"/>
                      </a:cubicBezTo>
                      <a:cubicBezTo>
                        <a:pt x="-708" y="3625"/>
                        <a:pt x="501" y="6041"/>
                        <a:pt x="1708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3" name="Freeform 1301"/>
                <p:cNvSpPr/>
                <p:nvPr/>
              </p:nvSpPr>
              <p:spPr>
                <a:xfrm>
                  <a:off x="9533109" y="6232125"/>
                  <a:ext cx="4161" cy="5436"/>
                </a:xfrm>
                <a:custGeom>
                  <a:avLst/>
                  <a:gdLst>
                    <a:gd name="connsiteX0" fmla="*/ 0 w 4161"/>
                    <a:gd name="connsiteY0" fmla="*/ 3625 h 5436"/>
                    <a:gd name="connsiteX1" fmla="*/ 3624 w 4161"/>
                    <a:gd name="connsiteY1" fmla="*/ 3625 h 5436"/>
                    <a:gd name="connsiteX2" fmla="*/ 3624 w 4161"/>
                    <a:gd name="connsiteY2" fmla="*/ 1208 h 5436"/>
                    <a:gd name="connsiteX3" fmla="*/ 3624 w 4161"/>
                    <a:gd name="connsiteY3" fmla="*/ 0 h 5436"/>
                    <a:gd name="connsiteX4" fmla="*/ 1208 w 4161"/>
                    <a:gd name="connsiteY4" fmla="*/ 0 h 5436"/>
                    <a:gd name="connsiteX5" fmla="*/ 0 w 4161"/>
                    <a:gd name="connsiteY5" fmla="*/ 3625 h 5436"/>
                    <a:gd name="connsiteX6" fmla="*/ 0 w 4161"/>
                    <a:gd name="connsiteY6" fmla="*/ 3625 h 5436"/>
                    <a:gd name="connsiteX7" fmla="*/ 0 w 4161"/>
                    <a:gd name="connsiteY7" fmla="*/ 3625 h 5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61" h="5436">
                      <a:moveTo>
                        <a:pt x="0" y="3625"/>
                      </a:moveTo>
                      <a:cubicBezTo>
                        <a:pt x="0" y="6041"/>
                        <a:pt x="2416" y="6041"/>
                        <a:pt x="3624" y="3625"/>
                      </a:cubicBezTo>
                      <a:cubicBezTo>
                        <a:pt x="3624" y="2416"/>
                        <a:pt x="4833" y="1208"/>
                        <a:pt x="3624" y="1208"/>
                      </a:cubicBezTo>
                      <a:cubicBezTo>
                        <a:pt x="3624" y="1208"/>
                        <a:pt x="3624" y="1208"/>
                        <a:pt x="3624" y="0"/>
                      </a:cubicBezTo>
                      <a:cubicBezTo>
                        <a:pt x="3624" y="0"/>
                        <a:pt x="2416" y="0"/>
                        <a:pt x="1208" y="0"/>
                      </a:cubicBezTo>
                      <a:cubicBezTo>
                        <a:pt x="0" y="0"/>
                        <a:pt x="0" y="1208"/>
                        <a:pt x="0" y="3625"/>
                      </a:cubicBezTo>
                      <a:lnTo>
                        <a:pt x="0" y="3625"/>
                      </a:lnTo>
                      <a:lnTo>
                        <a:pt x="0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4" name="Freeform 1302"/>
                <p:cNvSpPr/>
                <p:nvPr/>
              </p:nvSpPr>
              <p:spPr>
                <a:xfrm>
                  <a:off x="9493241" y="6246622"/>
                  <a:ext cx="5369" cy="4832"/>
                </a:xfrm>
                <a:custGeom>
                  <a:avLst/>
                  <a:gdLst>
                    <a:gd name="connsiteX0" fmla="*/ 4832 w 5369"/>
                    <a:gd name="connsiteY0" fmla="*/ 0 h 4832"/>
                    <a:gd name="connsiteX1" fmla="*/ 0 w 5369"/>
                    <a:gd name="connsiteY1" fmla="*/ 3624 h 4832"/>
                    <a:gd name="connsiteX2" fmla="*/ 0 w 5369"/>
                    <a:gd name="connsiteY2" fmla="*/ 4832 h 4832"/>
                    <a:gd name="connsiteX3" fmla="*/ 4832 w 5369"/>
                    <a:gd name="connsiteY3" fmla="*/ 0 h 4832"/>
                    <a:gd name="connsiteX4" fmla="*/ 4832 w 5369"/>
                    <a:gd name="connsiteY4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9" h="4832">
                      <a:moveTo>
                        <a:pt x="4832" y="0"/>
                      </a:moveTo>
                      <a:cubicBezTo>
                        <a:pt x="2416" y="0"/>
                        <a:pt x="1208" y="1208"/>
                        <a:pt x="0" y="3624"/>
                      </a:cubicBezTo>
                      <a:cubicBezTo>
                        <a:pt x="0" y="3624"/>
                        <a:pt x="0" y="4832"/>
                        <a:pt x="0" y="4832"/>
                      </a:cubicBezTo>
                      <a:cubicBezTo>
                        <a:pt x="2416" y="4832"/>
                        <a:pt x="4832" y="2416"/>
                        <a:pt x="4832" y="0"/>
                      </a:cubicBezTo>
                      <a:cubicBezTo>
                        <a:pt x="6041" y="0"/>
                        <a:pt x="4832" y="0"/>
                        <a:pt x="483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5" name="Freeform 1303"/>
                <p:cNvSpPr/>
                <p:nvPr/>
              </p:nvSpPr>
              <p:spPr>
                <a:xfrm>
                  <a:off x="9498716" y="6211113"/>
                  <a:ext cx="7105" cy="5635"/>
                </a:xfrm>
                <a:custGeom>
                  <a:avLst/>
                  <a:gdLst>
                    <a:gd name="connsiteX0" fmla="*/ 5397 w 7105"/>
                    <a:gd name="connsiteY0" fmla="*/ 474 h 5635"/>
                    <a:gd name="connsiteX1" fmla="*/ 565 w 7105"/>
                    <a:gd name="connsiteY1" fmla="*/ 5306 h 5635"/>
                    <a:gd name="connsiteX2" fmla="*/ 6606 w 7105"/>
                    <a:gd name="connsiteY2" fmla="*/ 2890 h 5635"/>
                    <a:gd name="connsiteX3" fmla="*/ 5397 w 7105"/>
                    <a:gd name="connsiteY3" fmla="*/ 474 h 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5" h="5635">
                      <a:moveTo>
                        <a:pt x="5397" y="474"/>
                      </a:moveTo>
                      <a:cubicBezTo>
                        <a:pt x="4189" y="474"/>
                        <a:pt x="-1851" y="2890"/>
                        <a:pt x="565" y="5306"/>
                      </a:cubicBezTo>
                      <a:cubicBezTo>
                        <a:pt x="1773" y="6515"/>
                        <a:pt x="5397" y="4098"/>
                        <a:pt x="6606" y="2890"/>
                      </a:cubicBezTo>
                      <a:cubicBezTo>
                        <a:pt x="7814" y="474"/>
                        <a:pt x="6606" y="-734"/>
                        <a:pt x="5397" y="47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6" name="Freeform 1304"/>
                <p:cNvSpPr/>
                <p:nvPr/>
              </p:nvSpPr>
              <p:spPr>
                <a:xfrm>
                  <a:off x="9460621" y="6245305"/>
                  <a:ext cx="3624" cy="9066"/>
                </a:xfrm>
                <a:custGeom>
                  <a:avLst/>
                  <a:gdLst>
                    <a:gd name="connsiteX0" fmla="*/ 3624 w 3624"/>
                    <a:gd name="connsiteY0" fmla="*/ 1317 h 9066"/>
                    <a:gd name="connsiteX1" fmla="*/ 0 w 3624"/>
                    <a:gd name="connsiteY1" fmla="*/ 2525 h 9066"/>
                    <a:gd name="connsiteX2" fmla="*/ 1208 w 3624"/>
                    <a:gd name="connsiteY2" fmla="*/ 8566 h 9066"/>
                    <a:gd name="connsiteX3" fmla="*/ 3624 w 3624"/>
                    <a:gd name="connsiteY3" fmla="*/ 7358 h 9066"/>
                    <a:gd name="connsiteX4" fmla="*/ 3624 w 3624"/>
                    <a:gd name="connsiteY4" fmla="*/ 1317 h 9066"/>
                    <a:gd name="connsiteX5" fmla="*/ 3624 w 3624"/>
                    <a:gd name="connsiteY5" fmla="*/ 1317 h 9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4" h="9066">
                      <a:moveTo>
                        <a:pt x="3624" y="1317"/>
                      </a:moveTo>
                      <a:cubicBezTo>
                        <a:pt x="3624" y="-1099"/>
                        <a:pt x="0" y="109"/>
                        <a:pt x="0" y="2525"/>
                      </a:cubicBezTo>
                      <a:cubicBezTo>
                        <a:pt x="0" y="4941"/>
                        <a:pt x="1208" y="6150"/>
                        <a:pt x="1208" y="8566"/>
                      </a:cubicBezTo>
                      <a:cubicBezTo>
                        <a:pt x="1208" y="9774"/>
                        <a:pt x="3624" y="8566"/>
                        <a:pt x="3624" y="7358"/>
                      </a:cubicBezTo>
                      <a:cubicBezTo>
                        <a:pt x="3624" y="6150"/>
                        <a:pt x="3624" y="3734"/>
                        <a:pt x="3624" y="1317"/>
                      </a:cubicBezTo>
                      <a:lnTo>
                        <a:pt x="3624" y="13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7" name="Freeform 1305"/>
                <p:cNvSpPr/>
                <p:nvPr/>
              </p:nvSpPr>
              <p:spPr>
                <a:xfrm>
                  <a:off x="9462004" y="6167188"/>
                  <a:ext cx="3950" cy="6239"/>
                </a:xfrm>
                <a:custGeom>
                  <a:avLst/>
                  <a:gdLst>
                    <a:gd name="connsiteX0" fmla="*/ 1034 w 3950"/>
                    <a:gd name="connsiteY0" fmla="*/ 906 h 6239"/>
                    <a:gd name="connsiteX1" fmla="*/ 2242 w 3950"/>
                    <a:gd name="connsiteY1" fmla="*/ 5739 h 6239"/>
                    <a:gd name="connsiteX2" fmla="*/ 3450 w 3950"/>
                    <a:gd name="connsiteY2" fmla="*/ 4530 h 6239"/>
                    <a:gd name="connsiteX3" fmla="*/ 1034 w 3950"/>
                    <a:gd name="connsiteY3" fmla="*/ 906 h 6239"/>
                    <a:gd name="connsiteX4" fmla="*/ 1034 w 3950"/>
                    <a:gd name="connsiteY4" fmla="*/ 906 h 6239"/>
                    <a:gd name="connsiteX5" fmla="*/ 1034 w 3950"/>
                    <a:gd name="connsiteY5" fmla="*/ 906 h 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0" h="6239">
                      <a:moveTo>
                        <a:pt x="1034" y="906"/>
                      </a:moveTo>
                      <a:cubicBezTo>
                        <a:pt x="-1382" y="2114"/>
                        <a:pt x="1034" y="4530"/>
                        <a:pt x="2242" y="5739"/>
                      </a:cubicBezTo>
                      <a:cubicBezTo>
                        <a:pt x="3450" y="6947"/>
                        <a:pt x="4658" y="5739"/>
                        <a:pt x="3450" y="4530"/>
                      </a:cubicBezTo>
                      <a:cubicBezTo>
                        <a:pt x="3450" y="2114"/>
                        <a:pt x="3450" y="906"/>
                        <a:pt x="1034" y="906"/>
                      </a:cubicBezTo>
                      <a:cubicBezTo>
                        <a:pt x="2242" y="-302"/>
                        <a:pt x="1034" y="-302"/>
                        <a:pt x="1034" y="906"/>
                      </a:cubicBezTo>
                      <a:lnTo>
                        <a:pt x="1034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8" name="Freeform 1306"/>
                <p:cNvSpPr/>
                <p:nvPr/>
              </p:nvSpPr>
              <p:spPr>
                <a:xfrm>
                  <a:off x="9468005" y="6153597"/>
                  <a:ext cx="3490" cy="5333"/>
                </a:xfrm>
                <a:custGeom>
                  <a:avLst/>
                  <a:gdLst>
                    <a:gd name="connsiteX0" fmla="*/ 1074 w 3490"/>
                    <a:gd name="connsiteY0" fmla="*/ 4833 h 5333"/>
                    <a:gd name="connsiteX1" fmla="*/ 3490 w 3490"/>
                    <a:gd name="connsiteY1" fmla="*/ 3625 h 5333"/>
                    <a:gd name="connsiteX2" fmla="*/ 2282 w 3490"/>
                    <a:gd name="connsiteY2" fmla="*/ 0 h 5333"/>
                    <a:gd name="connsiteX3" fmla="*/ 1074 w 3490"/>
                    <a:gd name="connsiteY3" fmla="*/ 0 h 5333"/>
                    <a:gd name="connsiteX4" fmla="*/ 1074 w 3490"/>
                    <a:gd name="connsiteY4" fmla="*/ 4833 h 5333"/>
                    <a:gd name="connsiteX5" fmla="*/ 1074 w 3490"/>
                    <a:gd name="connsiteY5" fmla="*/ 4833 h 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90" h="5333">
                      <a:moveTo>
                        <a:pt x="1074" y="4833"/>
                      </a:moveTo>
                      <a:cubicBezTo>
                        <a:pt x="1074" y="6041"/>
                        <a:pt x="3490" y="4833"/>
                        <a:pt x="3490" y="3625"/>
                      </a:cubicBezTo>
                      <a:cubicBezTo>
                        <a:pt x="3490" y="2416"/>
                        <a:pt x="3490" y="1208"/>
                        <a:pt x="2282" y="0"/>
                      </a:cubicBezTo>
                      <a:cubicBezTo>
                        <a:pt x="2282" y="0"/>
                        <a:pt x="1074" y="0"/>
                        <a:pt x="1074" y="0"/>
                      </a:cubicBezTo>
                      <a:cubicBezTo>
                        <a:pt x="-1342" y="1208"/>
                        <a:pt x="1074" y="2416"/>
                        <a:pt x="1074" y="4833"/>
                      </a:cubicBezTo>
                      <a:lnTo>
                        <a:pt x="1074" y="48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9" name="Freeform 1307"/>
                <p:cNvSpPr/>
                <p:nvPr/>
              </p:nvSpPr>
              <p:spPr>
                <a:xfrm>
                  <a:off x="9455789" y="6181384"/>
                  <a:ext cx="4832" cy="4832"/>
                </a:xfrm>
                <a:custGeom>
                  <a:avLst/>
                  <a:gdLst>
                    <a:gd name="connsiteX0" fmla="*/ 2416 w 4832"/>
                    <a:gd name="connsiteY0" fmla="*/ 3624 h 4832"/>
                    <a:gd name="connsiteX1" fmla="*/ 2416 w 4832"/>
                    <a:gd name="connsiteY1" fmla="*/ 3624 h 4832"/>
                    <a:gd name="connsiteX2" fmla="*/ 3625 w 4832"/>
                    <a:gd name="connsiteY2" fmla="*/ 4832 h 4832"/>
                    <a:gd name="connsiteX3" fmla="*/ 4833 w 4832"/>
                    <a:gd name="connsiteY3" fmla="*/ 3624 h 4832"/>
                    <a:gd name="connsiteX4" fmla="*/ 4833 w 4832"/>
                    <a:gd name="connsiteY4" fmla="*/ 2416 h 4832"/>
                    <a:gd name="connsiteX5" fmla="*/ 4833 w 4832"/>
                    <a:gd name="connsiteY5" fmla="*/ 2416 h 4832"/>
                    <a:gd name="connsiteX6" fmla="*/ 2416 w 4832"/>
                    <a:gd name="connsiteY6" fmla="*/ 0 h 4832"/>
                    <a:gd name="connsiteX7" fmla="*/ 2416 w 4832"/>
                    <a:gd name="connsiteY7" fmla="*/ 0 h 4832"/>
                    <a:gd name="connsiteX8" fmla="*/ 0 w 4832"/>
                    <a:gd name="connsiteY8" fmla="*/ 1208 h 4832"/>
                    <a:gd name="connsiteX9" fmla="*/ 0 w 4832"/>
                    <a:gd name="connsiteY9" fmla="*/ 2416 h 4832"/>
                    <a:gd name="connsiteX10" fmla="*/ 2416 w 4832"/>
                    <a:gd name="connsiteY10" fmla="*/ 3624 h 4832"/>
                    <a:gd name="connsiteX11" fmla="*/ 2416 w 4832"/>
                    <a:gd name="connsiteY11" fmla="*/ 3624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32" h="4832">
                      <a:moveTo>
                        <a:pt x="2416" y="3624"/>
                      </a:moveTo>
                      <a:cubicBezTo>
                        <a:pt x="2416" y="3624"/>
                        <a:pt x="3625" y="3624"/>
                        <a:pt x="2416" y="3624"/>
                      </a:cubicBezTo>
                      <a:cubicBezTo>
                        <a:pt x="3625" y="3624"/>
                        <a:pt x="3625" y="4832"/>
                        <a:pt x="3625" y="4832"/>
                      </a:cubicBezTo>
                      <a:cubicBezTo>
                        <a:pt x="4833" y="4832"/>
                        <a:pt x="4833" y="4832"/>
                        <a:pt x="4833" y="3624"/>
                      </a:cubicBezTo>
                      <a:cubicBezTo>
                        <a:pt x="4833" y="3624"/>
                        <a:pt x="4833" y="3624"/>
                        <a:pt x="4833" y="2416"/>
                      </a:cubicBezTo>
                      <a:cubicBezTo>
                        <a:pt x="4833" y="2416"/>
                        <a:pt x="4833" y="2416"/>
                        <a:pt x="4833" y="2416"/>
                      </a:cubicBezTo>
                      <a:cubicBezTo>
                        <a:pt x="4833" y="1208"/>
                        <a:pt x="3625" y="0"/>
                        <a:pt x="2416" y="0"/>
                      </a:cubicBezTo>
                      <a:cubicBezTo>
                        <a:pt x="2416" y="0"/>
                        <a:pt x="2416" y="0"/>
                        <a:pt x="2416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0" y="1208"/>
                        <a:pt x="0" y="2416"/>
                        <a:pt x="0" y="2416"/>
                      </a:cubicBezTo>
                      <a:cubicBezTo>
                        <a:pt x="1209" y="2416"/>
                        <a:pt x="2416" y="2416"/>
                        <a:pt x="2416" y="3624"/>
                      </a:cubicBezTo>
                      <a:lnTo>
                        <a:pt x="2416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0" name="Freeform 1308"/>
                <p:cNvSpPr/>
                <p:nvPr/>
              </p:nvSpPr>
              <p:spPr>
                <a:xfrm>
                  <a:off x="9454581" y="6194673"/>
                  <a:ext cx="4832" cy="7748"/>
                </a:xfrm>
                <a:custGeom>
                  <a:avLst/>
                  <a:gdLst>
                    <a:gd name="connsiteX0" fmla="*/ 3624 w 4832"/>
                    <a:gd name="connsiteY0" fmla="*/ 7248 h 7748"/>
                    <a:gd name="connsiteX1" fmla="*/ 4833 w 4832"/>
                    <a:gd name="connsiteY1" fmla="*/ 6041 h 7748"/>
                    <a:gd name="connsiteX2" fmla="*/ 3624 w 4832"/>
                    <a:gd name="connsiteY2" fmla="*/ 2416 h 7748"/>
                    <a:gd name="connsiteX3" fmla="*/ 3624 w 4832"/>
                    <a:gd name="connsiteY3" fmla="*/ 1208 h 7748"/>
                    <a:gd name="connsiteX4" fmla="*/ 1208 w 4832"/>
                    <a:gd name="connsiteY4" fmla="*/ 0 h 7748"/>
                    <a:gd name="connsiteX5" fmla="*/ 0 w 4832"/>
                    <a:gd name="connsiteY5" fmla="*/ 2416 h 7748"/>
                    <a:gd name="connsiteX6" fmla="*/ 3624 w 4832"/>
                    <a:gd name="connsiteY6" fmla="*/ 7248 h 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32" h="7748">
                      <a:moveTo>
                        <a:pt x="3624" y="7248"/>
                      </a:moveTo>
                      <a:cubicBezTo>
                        <a:pt x="3624" y="8457"/>
                        <a:pt x="4833" y="7248"/>
                        <a:pt x="4833" y="6041"/>
                      </a:cubicBezTo>
                      <a:cubicBezTo>
                        <a:pt x="4833" y="4832"/>
                        <a:pt x="4833" y="3624"/>
                        <a:pt x="3624" y="2416"/>
                      </a:cubicBezTo>
                      <a:cubicBezTo>
                        <a:pt x="3624" y="2416"/>
                        <a:pt x="3624" y="1208"/>
                        <a:pt x="3624" y="1208"/>
                      </a:cubicBezTo>
                      <a:cubicBezTo>
                        <a:pt x="3624" y="0"/>
                        <a:pt x="2416" y="0"/>
                        <a:pt x="1208" y="0"/>
                      </a:cubicBez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0" y="3624"/>
                        <a:pt x="2416" y="6041"/>
                        <a:pt x="3624" y="724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1" name="Freeform 1309"/>
                <p:cNvSpPr/>
                <p:nvPr/>
              </p:nvSpPr>
              <p:spPr>
                <a:xfrm>
                  <a:off x="9501161" y="6162725"/>
                  <a:ext cx="6577" cy="4698"/>
                </a:xfrm>
                <a:custGeom>
                  <a:avLst/>
                  <a:gdLst>
                    <a:gd name="connsiteX0" fmla="*/ 6578 w 6577"/>
                    <a:gd name="connsiteY0" fmla="*/ 537 h 4698"/>
                    <a:gd name="connsiteX1" fmla="*/ 6578 w 6577"/>
                    <a:gd name="connsiteY1" fmla="*/ 537 h 4698"/>
                    <a:gd name="connsiteX2" fmla="*/ 1745 w 6577"/>
                    <a:gd name="connsiteY2" fmla="*/ 1745 h 4698"/>
                    <a:gd name="connsiteX3" fmla="*/ 537 w 6577"/>
                    <a:gd name="connsiteY3" fmla="*/ 2953 h 4698"/>
                    <a:gd name="connsiteX4" fmla="*/ 537 w 6577"/>
                    <a:gd name="connsiteY4" fmla="*/ 4161 h 4698"/>
                    <a:gd name="connsiteX5" fmla="*/ 537 w 6577"/>
                    <a:gd name="connsiteY5" fmla="*/ 4161 h 4698"/>
                    <a:gd name="connsiteX6" fmla="*/ 537 w 6577"/>
                    <a:gd name="connsiteY6" fmla="*/ 4161 h 4698"/>
                    <a:gd name="connsiteX7" fmla="*/ 1745 w 6577"/>
                    <a:gd name="connsiteY7" fmla="*/ 4161 h 4698"/>
                    <a:gd name="connsiteX8" fmla="*/ 5369 w 6577"/>
                    <a:gd name="connsiteY8" fmla="*/ 1745 h 4698"/>
                    <a:gd name="connsiteX9" fmla="*/ 6578 w 6577"/>
                    <a:gd name="connsiteY9" fmla="*/ 537 h 4698"/>
                    <a:gd name="connsiteX10" fmla="*/ 6578 w 6577"/>
                    <a:gd name="connsiteY10" fmla="*/ 537 h 4698"/>
                    <a:gd name="connsiteX11" fmla="*/ 6578 w 6577"/>
                    <a:gd name="connsiteY11" fmla="*/ 537 h 4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7" h="4698">
                      <a:moveTo>
                        <a:pt x="6578" y="537"/>
                      </a:moveTo>
                      <a:cubicBezTo>
                        <a:pt x="6578" y="537"/>
                        <a:pt x="6578" y="-671"/>
                        <a:pt x="6578" y="537"/>
                      </a:cubicBezTo>
                      <a:cubicBezTo>
                        <a:pt x="4161" y="537"/>
                        <a:pt x="2953" y="1745"/>
                        <a:pt x="1745" y="1745"/>
                      </a:cubicBezTo>
                      <a:cubicBezTo>
                        <a:pt x="1745" y="1745"/>
                        <a:pt x="537" y="2953"/>
                        <a:pt x="537" y="2953"/>
                      </a:cubicBezTo>
                      <a:cubicBezTo>
                        <a:pt x="537" y="2953"/>
                        <a:pt x="-671" y="4161"/>
                        <a:pt x="537" y="4161"/>
                      </a:cubicBezTo>
                      <a:cubicBezTo>
                        <a:pt x="537" y="4161"/>
                        <a:pt x="537" y="4161"/>
                        <a:pt x="537" y="4161"/>
                      </a:cubicBezTo>
                      <a:lnTo>
                        <a:pt x="537" y="4161"/>
                      </a:lnTo>
                      <a:cubicBezTo>
                        <a:pt x="537" y="4161"/>
                        <a:pt x="537" y="5369"/>
                        <a:pt x="1745" y="4161"/>
                      </a:cubicBezTo>
                      <a:cubicBezTo>
                        <a:pt x="2953" y="4161"/>
                        <a:pt x="4161" y="2953"/>
                        <a:pt x="5369" y="1745"/>
                      </a:cubicBezTo>
                      <a:cubicBezTo>
                        <a:pt x="5369" y="1745"/>
                        <a:pt x="6578" y="1745"/>
                        <a:pt x="6578" y="537"/>
                      </a:cubicBezTo>
                      <a:cubicBezTo>
                        <a:pt x="6578" y="537"/>
                        <a:pt x="6578" y="537"/>
                        <a:pt x="6578" y="537"/>
                      </a:cubicBezTo>
                      <a:lnTo>
                        <a:pt x="6578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2" name="Freeform 1310"/>
                <p:cNvSpPr/>
                <p:nvPr/>
              </p:nvSpPr>
              <p:spPr>
                <a:xfrm>
                  <a:off x="9119822" y="6251212"/>
                  <a:ext cx="4941" cy="3867"/>
                </a:xfrm>
                <a:custGeom>
                  <a:avLst/>
                  <a:gdLst>
                    <a:gd name="connsiteX0" fmla="*/ 4941 w 4941"/>
                    <a:gd name="connsiteY0" fmla="*/ 1451 h 3867"/>
                    <a:gd name="connsiteX1" fmla="*/ 2525 w 4941"/>
                    <a:gd name="connsiteY1" fmla="*/ 243 h 3867"/>
                    <a:gd name="connsiteX2" fmla="*/ 1317 w 4941"/>
                    <a:gd name="connsiteY2" fmla="*/ 3868 h 3867"/>
                    <a:gd name="connsiteX3" fmla="*/ 3733 w 4941"/>
                    <a:gd name="connsiteY3" fmla="*/ 3868 h 3867"/>
                    <a:gd name="connsiteX4" fmla="*/ 4941 w 4941"/>
                    <a:gd name="connsiteY4" fmla="*/ 1451 h 3867"/>
                    <a:gd name="connsiteX5" fmla="*/ 4941 w 4941"/>
                    <a:gd name="connsiteY5" fmla="*/ 1451 h 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41" h="3867">
                      <a:moveTo>
                        <a:pt x="4941" y="1451"/>
                      </a:moveTo>
                      <a:cubicBezTo>
                        <a:pt x="4941" y="243"/>
                        <a:pt x="3733" y="243"/>
                        <a:pt x="2525" y="243"/>
                      </a:cubicBezTo>
                      <a:cubicBezTo>
                        <a:pt x="109" y="-965"/>
                        <a:pt x="-1099" y="2660"/>
                        <a:pt x="1317" y="3868"/>
                      </a:cubicBezTo>
                      <a:cubicBezTo>
                        <a:pt x="2525" y="3868"/>
                        <a:pt x="3733" y="3868"/>
                        <a:pt x="3733" y="3868"/>
                      </a:cubicBezTo>
                      <a:cubicBezTo>
                        <a:pt x="3733" y="2660"/>
                        <a:pt x="4941" y="2660"/>
                        <a:pt x="4941" y="1451"/>
                      </a:cubicBezTo>
                      <a:lnTo>
                        <a:pt x="4941" y="14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3" name="Freeform 1311"/>
                <p:cNvSpPr/>
                <p:nvPr/>
              </p:nvSpPr>
              <p:spPr>
                <a:xfrm>
                  <a:off x="9116307" y="6205546"/>
                  <a:ext cx="6946" cy="3209"/>
                </a:xfrm>
                <a:custGeom>
                  <a:avLst/>
                  <a:gdLst>
                    <a:gd name="connsiteX0" fmla="*/ 6041 w 6946"/>
                    <a:gd name="connsiteY0" fmla="*/ 2416 h 3209"/>
                    <a:gd name="connsiteX1" fmla="*/ 6041 w 6946"/>
                    <a:gd name="connsiteY1" fmla="*/ 1208 h 3209"/>
                    <a:gd name="connsiteX2" fmla="*/ 1208 w 6946"/>
                    <a:gd name="connsiteY2" fmla="*/ 0 h 3209"/>
                    <a:gd name="connsiteX3" fmla="*/ 0 w 6946"/>
                    <a:gd name="connsiteY3" fmla="*/ 1208 h 3209"/>
                    <a:gd name="connsiteX4" fmla="*/ 6041 w 6946"/>
                    <a:gd name="connsiteY4" fmla="*/ 2416 h 3209"/>
                    <a:gd name="connsiteX5" fmla="*/ 6041 w 6946"/>
                    <a:gd name="connsiteY5" fmla="*/ 2416 h 3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6" h="3209">
                      <a:moveTo>
                        <a:pt x="6041" y="2416"/>
                      </a:moveTo>
                      <a:cubicBezTo>
                        <a:pt x="7248" y="2416"/>
                        <a:pt x="7248" y="1208"/>
                        <a:pt x="6041" y="1208"/>
                      </a:cubicBezTo>
                      <a:cubicBezTo>
                        <a:pt x="4833" y="0"/>
                        <a:pt x="3624" y="0"/>
                        <a:pt x="1208" y="0"/>
                      </a:cubicBezTo>
                      <a:cubicBezTo>
                        <a:pt x="1208" y="0"/>
                        <a:pt x="1208" y="0"/>
                        <a:pt x="0" y="1208"/>
                      </a:cubicBezTo>
                      <a:cubicBezTo>
                        <a:pt x="1208" y="3624"/>
                        <a:pt x="4833" y="3624"/>
                        <a:pt x="6041" y="2416"/>
                      </a:cubicBezTo>
                      <a:lnTo>
                        <a:pt x="6041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4" name="Freeform 1312"/>
                <p:cNvSpPr/>
                <p:nvPr/>
              </p:nvSpPr>
              <p:spPr>
                <a:xfrm>
                  <a:off x="9113890" y="6177259"/>
                  <a:ext cx="6040" cy="3710"/>
                </a:xfrm>
                <a:custGeom>
                  <a:avLst/>
                  <a:gdLst>
                    <a:gd name="connsiteX0" fmla="*/ 0 w 6040"/>
                    <a:gd name="connsiteY0" fmla="*/ 2917 h 3710"/>
                    <a:gd name="connsiteX1" fmla="*/ 6041 w 6040"/>
                    <a:gd name="connsiteY1" fmla="*/ 1708 h 3710"/>
                    <a:gd name="connsiteX2" fmla="*/ 6041 w 6040"/>
                    <a:gd name="connsiteY2" fmla="*/ 500 h 3710"/>
                    <a:gd name="connsiteX3" fmla="*/ 0 w 6040"/>
                    <a:gd name="connsiteY3" fmla="*/ 1708 h 3710"/>
                    <a:gd name="connsiteX4" fmla="*/ 0 w 6040"/>
                    <a:gd name="connsiteY4" fmla="*/ 2917 h 3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3710">
                      <a:moveTo>
                        <a:pt x="0" y="2917"/>
                      </a:moveTo>
                      <a:cubicBezTo>
                        <a:pt x="1209" y="4125"/>
                        <a:pt x="4833" y="4125"/>
                        <a:pt x="6041" y="1708"/>
                      </a:cubicBezTo>
                      <a:cubicBezTo>
                        <a:pt x="6041" y="1708"/>
                        <a:pt x="6041" y="500"/>
                        <a:pt x="6041" y="500"/>
                      </a:cubicBezTo>
                      <a:cubicBezTo>
                        <a:pt x="4833" y="-708"/>
                        <a:pt x="2416" y="500"/>
                        <a:pt x="0" y="1708"/>
                      </a:cubicBezTo>
                      <a:cubicBezTo>
                        <a:pt x="0" y="1708"/>
                        <a:pt x="0" y="2917"/>
                        <a:pt x="0" y="29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5" name="Freeform 1313"/>
                <p:cNvSpPr/>
                <p:nvPr/>
              </p:nvSpPr>
              <p:spPr>
                <a:xfrm>
                  <a:off x="9116307" y="6169303"/>
                  <a:ext cx="4941" cy="3818"/>
                </a:xfrm>
                <a:custGeom>
                  <a:avLst/>
                  <a:gdLst>
                    <a:gd name="connsiteX0" fmla="*/ 2416 w 4941"/>
                    <a:gd name="connsiteY0" fmla="*/ 3624 h 3818"/>
                    <a:gd name="connsiteX1" fmla="*/ 3624 w 4941"/>
                    <a:gd name="connsiteY1" fmla="*/ 0 h 3818"/>
                    <a:gd name="connsiteX2" fmla="*/ 0 w 4941"/>
                    <a:gd name="connsiteY2" fmla="*/ 2416 h 3818"/>
                    <a:gd name="connsiteX3" fmla="*/ 1208 w 4941"/>
                    <a:gd name="connsiteY3" fmla="*/ 3624 h 3818"/>
                    <a:gd name="connsiteX4" fmla="*/ 2416 w 4941"/>
                    <a:gd name="connsiteY4" fmla="*/ 3624 h 3818"/>
                    <a:gd name="connsiteX5" fmla="*/ 2416 w 4941"/>
                    <a:gd name="connsiteY5" fmla="*/ 3624 h 3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41" h="3818">
                      <a:moveTo>
                        <a:pt x="2416" y="3624"/>
                      </a:moveTo>
                      <a:cubicBezTo>
                        <a:pt x="4833" y="4832"/>
                        <a:pt x="6041" y="0"/>
                        <a:pt x="3624" y="0"/>
                      </a:cubicBezTo>
                      <a:cubicBezTo>
                        <a:pt x="1208" y="0"/>
                        <a:pt x="0" y="1208"/>
                        <a:pt x="0" y="2416"/>
                      </a:cubicBezTo>
                      <a:cubicBezTo>
                        <a:pt x="0" y="3624"/>
                        <a:pt x="0" y="3624"/>
                        <a:pt x="1208" y="3624"/>
                      </a:cubicBezTo>
                      <a:cubicBezTo>
                        <a:pt x="1208" y="3624"/>
                        <a:pt x="2416" y="3624"/>
                        <a:pt x="2416" y="3624"/>
                      </a:cubicBezTo>
                      <a:lnTo>
                        <a:pt x="2416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6" name="Freeform 1314"/>
                <p:cNvSpPr/>
                <p:nvPr/>
              </p:nvSpPr>
              <p:spPr>
                <a:xfrm>
                  <a:off x="9119931" y="6186888"/>
                  <a:ext cx="7249" cy="4661"/>
                </a:xfrm>
                <a:custGeom>
                  <a:avLst/>
                  <a:gdLst>
                    <a:gd name="connsiteX0" fmla="*/ 6041 w 7249"/>
                    <a:gd name="connsiteY0" fmla="*/ 537 h 4661"/>
                    <a:gd name="connsiteX1" fmla="*/ 1209 w 7249"/>
                    <a:gd name="connsiteY1" fmla="*/ 537 h 4661"/>
                    <a:gd name="connsiteX2" fmla="*/ 0 w 7249"/>
                    <a:gd name="connsiteY2" fmla="*/ 2953 h 4661"/>
                    <a:gd name="connsiteX3" fmla="*/ 6041 w 7249"/>
                    <a:gd name="connsiteY3" fmla="*/ 4161 h 4661"/>
                    <a:gd name="connsiteX4" fmla="*/ 7249 w 7249"/>
                    <a:gd name="connsiteY4" fmla="*/ 2953 h 4661"/>
                    <a:gd name="connsiteX5" fmla="*/ 7249 w 7249"/>
                    <a:gd name="connsiteY5" fmla="*/ 1745 h 4661"/>
                    <a:gd name="connsiteX6" fmla="*/ 6041 w 7249"/>
                    <a:gd name="connsiteY6" fmla="*/ 537 h 4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9" h="4661">
                      <a:moveTo>
                        <a:pt x="6041" y="537"/>
                      </a:moveTo>
                      <a:cubicBezTo>
                        <a:pt x="4833" y="537"/>
                        <a:pt x="3624" y="-671"/>
                        <a:pt x="1209" y="537"/>
                      </a:cubicBezTo>
                      <a:cubicBezTo>
                        <a:pt x="0" y="537"/>
                        <a:pt x="0" y="1745"/>
                        <a:pt x="0" y="2953"/>
                      </a:cubicBezTo>
                      <a:cubicBezTo>
                        <a:pt x="1209" y="4161"/>
                        <a:pt x="3624" y="5369"/>
                        <a:pt x="6041" y="4161"/>
                      </a:cubicBezTo>
                      <a:cubicBezTo>
                        <a:pt x="6041" y="4161"/>
                        <a:pt x="7249" y="2953"/>
                        <a:pt x="7249" y="2953"/>
                      </a:cubicBezTo>
                      <a:cubicBezTo>
                        <a:pt x="7249" y="2953"/>
                        <a:pt x="7249" y="2953"/>
                        <a:pt x="7249" y="1745"/>
                      </a:cubicBezTo>
                      <a:cubicBezTo>
                        <a:pt x="7249" y="537"/>
                        <a:pt x="6041" y="537"/>
                        <a:pt x="6041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7" name="Freeform 1315"/>
                <p:cNvSpPr/>
                <p:nvPr/>
              </p:nvSpPr>
              <p:spPr>
                <a:xfrm>
                  <a:off x="9161715" y="6194673"/>
                  <a:ext cx="7858" cy="4832"/>
                </a:xfrm>
                <a:custGeom>
                  <a:avLst/>
                  <a:gdLst>
                    <a:gd name="connsiteX0" fmla="*/ 5333 w 7858"/>
                    <a:gd name="connsiteY0" fmla="*/ 4832 h 4832"/>
                    <a:gd name="connsiteX1" fmla="*/ 6541 w 7858"/>
                    <a:gd name="connsiteY1" fmla="*/ 1208 h 4832"/>
                    <a:gd name="connsiteX2" fmla="*/ 1709 w 7858"/>
                    <a:gd name="connsiteY2" fmla="*/ 0 h 4832"/>
                    <a:gd name="connsiteX3" fmla="*/ 500 w 7858"/>
                    <a:gd name="connsiteY3" fmla="*/ 2416 h 4832"/>
                    <a:gd name="connsiteX4" fmla="*/ 5333 w 7858"/>
                    <a:gd name="connsiteY4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58" h="4832">
                      <a:moveTo>
                        <a:pt x="5333" y="4832"/>
                      </a:moveTo>
                      <a:cubicBezTo>
                        <a:pt x="7749" y="4832"/>
                        <a:pt x="8957" y="1208"/>
                        <a:pt x="6541" y="1208"/>
                      </a:cubicBezTo>
                      <a:cubicBezTo>
                        <a:pt x="5333" y="1208"/>
                        <a:pt x="2917" y="0"/>
                        <a:pt x="1709" y="0"/>
                      </a:cubicBezTo>
                      <a:cubicBezTo>
                        <a:pt x="500" y="0"/>
                        <a:pt x="-708" y="1208"/>
                        <a:pt x="500" y="2416"/>
                      </a:cubicBezTo>
                      <a:cubicBezTo>
                        <a:pt x="1709" y="3624"/>
                        <a:pt x="2917" y="3624"/>
                        <a:pt x="5333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8" name="Freeform 1316"/>
                <p:cNvSpPr/>
                <p:nvPr/>
              </p:nvSpPr>
              <p:spPr>
                <a:xfrm>
                  <a:off x="9073485" y="6213097"/>
                  <a:ext cx="4161" cy="3322"/>
                </a:xfrm>
                <a:custGeom>
                  <a:avLst/>
                  <a:gdLst>
                    <a:gd name="connsiteX0" fmla="*/ 537 w 4161"/>
                    <a:gd name="connsiteY0" fmla="*/ 906 h 3322"/>
                    <a:gd name="connsiteX1" fmla="*/ 537 w 4161"/>
                    <a:gd name="connsiteY1" fmla="*/ 2114 h 3322"/>
                    <a:gd name="connsiteX2" fmla="*/ 537 w 4161"/>
                    <a:gd name="connsiteY2" fmla="*/ 2114 h 3322"/>
                    <a:gd name="connsiteX3" fmla="*/ 1745 w 4161"/>
                    <a:gd name="connsiteY3" fmla="*/ 3322 h 3322"/>
                    <a:gd name="connsiteX4" fmla="*/ 2953 w 4161"/>
                    <a:gd name="connsiteY4" fmla="*/ 3322 h 3322"/>
                    <a:gd name="connsiteX5" fmla="*/ 4161 w 4161"/>
                    <a:gd name="connsiteY5" fmla="*/ 2114 h 3322"/>
                    <a:gd name="connsiteX6" fmla="*/ 4161 w 4161"/>
                    <a:gd name="connsiteY6" fmla="*/ 906 h 3322"/>
                    <a:gd name="connsiteX7" fmla="*/ 537 w 4161"/>
                    <a:gd name="connsiteY7" fmla="*/ 906 h 3322"/>
                    <a:gd name="connsiteX8" fmla="*/ 537 w 4161"/>
                    <a:gd name="connsiteY8" fmla="*/ 906 h 3322"/>
                    <a:gd name="connsiteX9" fmla="*/ 537 w 4161"/>
                    <a:gd name="connsiteY9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61" h="3322">
                      <a:moveTo>
                        <a:pt x="537" y="906"/>
                      </a:moveTo>
                      <a:cubicBezTo>
                        <a:pt x="537" y="906"/>
                        <a:pt x="-671" y="2114"/>
                        <a:pt x="537" y="2114"/>
                      </a:cubicBezTo>
                      <a:cubicBezTo>
                        <a:pt x="537" y="2114"/>
                        <a:pt x="537" y="2114"/>
                        <a:pt x="537" y="2114"/>
                      </a:cubicBezTo>
                      <a:cubicBezTo>
                        <a:pt x="537" y="2114"/>
                        <a:pt x="1745" y="3322"/>
                        <a:pt x="1745" y="3322"/>
                      </a:cubicBezTo>
                      <a:cubicBezTo>
                        <a:pt x="1745" y="3322"/>
                        <a:pt x="1745" y="3322"/>
                        <a:pt x="2953" y="3322"/>
                      </a:cubicBezTo>
                      <a:cubicBezTo>
                        <a:pt x="2953" y="3322"/>
                        <a:pt x="4161" y="2114"/>
                        <a:pt x="4161" y="2114"/>
                      </a:cubicBezTo>
                      <a:cubicBezTo>
                        <a:pt x="4161" y="2114"/>
                        <a:pt x="4161" y="2114"/>
                        <a:pt x="4161" y="906"/>
                      </a:cubicBezTo>
                      <a:cubicBezTo>
                        <a:pt x="2953" y="-302"/>
                        <a:pt x="1745" y="-302"/>
                        <a:pt x="537" y="906"/>
                      </a:cubicBezTo>
                      <a:cubicBezTo>
                        <a:pt x="537" y="906"/>
                        <a:pt x="537" y="906"/>
                        <a:pt x="537" y="906"/>
                      </a:cubicBezTo>
                      <a:lnTo>
                        <a:pt x="537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9" name="Freeform 1317"/>
                <p:cNvSpPr/>
                <p:nvPr/>
              </p:nvSpPr>
              <p:spPr>
                <a:xfrm>
                  <a:off x="9022073" y="6116145"/>
                  <a:ext cx="6040" cy="8456"/>
                </a:xfrm>
                <a:custGeom>
                  <a:avLst/>
                  <a:gdLst>
                    <a:gd name="connsiteX0" fmla="*/ 0 w 6040"/>
                    <a:gd name="connsiteY0" fmla="*/ 1208 h 8456"/>
                    <a:gd name="connsiteX1" fmla="*/ 4832 w 6040"/>
                    <a:gd name="connsiteY1" fmla="*/ 8457 h 8456"/>
                    <a:gd name="connsiteX2" fmla="*/ 6041 w 6040"/>
                    <a:gd name="connsiteY2" fmla="*/ 7248 h 8456"/>
                    <a:gd name="connsiteX3" fmla="*/ 2416 w 6040"/>
                    <a:gd name="connsiteY3" fmla="*/ 0 h 8456"/>
                    <a:gd name="connsiteX4" fmla="*/ 0 w 6040"/>
                    <a:gd name="connsiteY4" fmla="*/ 1208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8456">
                      <a:moveTo>
                        <a:pt x="0" y="1208"/>
                      </a:moveTo>
                      <a:cubicBezTo>
                        <a:pt x="1208" y="3624"/>
                        <a:pt x="2416" y="7248"/>
                        <a:pt x="4832" y="8457"/>
                      </a:cubicBezTo>
                      <a:cubicBezTo>
                        <a:pt x="4832" y="8457"/>
                        <a:pt x="6041" y="8457"/>
                        <a:pt x="6041" y="7248"/>
                      </a:cubicBezTo>
                      <a:cubicBezTo>
                        <a:pt x="6041" y="4832"/>
                        <a:pt x="3624" y="1208"/>
                        <a:pt x="2416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0" name="Freeform 1318"/>
                <p:cNvSpPr/>
                <p:nvPr/>
              </p:nvSpPr>
              <p:spPr>
                <a:xfrm>
                  <a:off x="9145302" y="6097915"/>
                  <a:ext cx="4437" cy="3733"/>
                </a:xfrm>
                <a:custGeom>
                  <a:avLst/>
                  <a:gdLst>
                    <a:gd name="connsiteX0" fmla="*/ 2416 w 4437"/>
                    <a:gd name="connsiteY0" fmla="*/ 3733 h 3733"/>
                    <a:gd name="connsiteX1" fmla="*/ 3624 w 4437"/>
                    <a:gd name="connsiteY1" fmla="*/ 2525 h 3733"/>
                    <a:gd name="connsiteX2" fmla="*/ 1208 w 4437"/>
                    <a:gd name="connsiteY2" fmla="*/ 1317 h 3733"/>
                    <a:gd name="connsiteX3" fmla="*/ 0 w 4437"/>
                    <a:gd name="connsiteY3" fmla="*/ 3733 h 3733"/>
                    <a:gd name="connsiteX4" fmla="*/ 2416 w 4437"/>
                    <a:gd name="connsiteY4" fmla="*/ 3733 h 3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7" h="3733">
                      <a:moveTo>
                        <a:pt x="2416" y="3733"/>
                      </a:moveTo>
                      <a:cubicBezTo>
                        <a:pt x="3624" y="3733"/>
                        <a:pt x="3624" y="2525"/>
                        <a:pt x="3624" y="2525"/>
                      </a:cubicBezTo>
                      <a:cubicBezTo>
                        <a:pt x="6041" y="109"/>
                        <a:pt x="2416" y="-1099"/>
                        <a:pt x="1208" y="1317"/>
                      </a:cubicBezTo>
                      <a:cubicBezTo>
                        <a:pt x="1208" y="2525"/>
                        <a:pt x="0" y="2525"/>
                        <a:pt x="0" y="3733"/>
                      </a:cubicBezTo>
                      <a:cubicBezTo>
                        <a:pt x="0" y="3733"/>
                        <a:pt x="1208" y="3733"/>
                        <a:pt x="2416" y="37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1" name="Freeform 1319"/>
                <p:cNvSpPr/>
                <p:nvPr/>
              </p:nvSpPr>
              <p:spPr>
                <a:xfrm>
                  <a:off x="9150134" y="6067320"/>
                  <a:ext cx="11373" cy="7446"/>
                </a:xfrm>
                <a:custGeom>
                  <a:avLst/>
                  <a:gdLst>
                    <a:gd name="connsiteX0" fmla="*/ 0 w 11373"/>
                    <a:gd name="connsiteY0" fmla="*/ 6541 h 7446"/>
                    <a:gd name="connsiteX1" fmla="*/ 0 w 11373"/>
                    <a:gd name="connsiteY1" fmla="*/ 6541 h 7446"/>
                    <a:gd name="connsiteX2" fmla="*/ 10873 w 11373"/>
                    <a:gd name="connsiteY2" fmla="*/ 1708 h 7446"/>
                    <a:gd name="connsiteX3" fmla="*/ 9665 w 11373"/>
                    <a:gd name="connsiteY3" fmla="*/ 500 h 7446"/>
                    <a:gd name="connsiteX4" fmla="*/ 4833 w 11373"/>
                    <a:gd name="connsiteY4" fmla="*/ 2916 h 7446"/>
                    <a:gd name="connsiteX5" fmla="*/ 0 w 11373"/>
                    <a:gd name="connsiteY5" fmla="*/ 6541 h 7446"/>
                    <a:gd name="connsiteX6" fmla="*/ 0 w 11373"/>
                    <a:gd name="connsiteY6" fmla="*/ 6541 h 7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73" h="7446">
                      <a:moveTo>
                        <a:pt x="0" y="6541"/>
                      </a:moveTo>
                      <a:cubicBezTo>
                        <a:pt x="0" y="7749"/>
                        <a:pt x="0" y="7749"/>
                        <a:pt x="0" y="6541"/>
                      </a:cubicBezTo>
                      <a:cubicBezTo>
                        <a:pt x="3624" y="7749"/>
                        <a:pt x="8457" y="4125"/>
                        <a:pt x="10873" y="1708"/>
                      </a:cubicBezTo>
                      <a:cubicBezTo>
                        <a:pt x="12081" y="500"/>
                        <a:pt x="10873" y="-708"/>
                        <a:pt x="9665" y="500"/>
                      </a:cubicBezTo>
                      <a:cubicBezTo>
                        <a:pt x="8457" y="1708"/>
                        <a:pt x="6041" y="2916"/>
                        <a:pt x="4833" y="2916"/>
                      </a:cubicBezTo>
                      <a:cubicBezTo>
                        <a:pt x="2416" y="5333"/>
                        <a:pt x="1209" y="5333"/>
                        <a:pt x="0" y="6541"/>
                      </a:cubicBezTo>
                      <a:lnTo>
                        <a:pt x="0" y="65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2" name="Freeform 1320"/>
                <p:cNvSpPr/>
                <p:nvPr/>
              </p:nvSpPr>
              <p:spPr>
                <a:xfrm>
                  <a:off x="9071606" y="6133059"/>
                  <a:ext cx="5161" cy="6514"/>
                </a:xfrm>
                <a:custGeom>
                  <a:avLst/>
                  <a:gdLst>
                    <a:gd name="connsiteX0" fmla="*/ 1209 w 5161"/>
                    <a:gd name="connsiteY0" fmla="*/ 0 h 6514"/>
                    <a:gd name="connsiteX1" fmla="*/ 0 w 5161"/>
                    <a:gd name="connsiteY1" fmla="*/ 1208 h 6514"/>
                    <a:gd name="connsiteX2" fmla="*/ 2416 w 5161"/>
                    <a:gd name="connsiteY2" fmla="*/ 6041 h 6514"/>
                    <a:gd name="connsiteX3" fmla="*/ 4833 w 5161"/>
                    <a:gd name="connsiteY3" fmla="*/ 3624 h 6514"/>
                    <a:gd name="connsiteX4" fmla="*/ 1209 w 5161"/>
                    <a:gd name="connsiteY4" fmla="*/ 0 h 6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1" h="6514">
                      <a:moveTo>
                        <a:pt x="1209" y="0"/>
                      </a:move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0" y="3624"/>
                        <a:pt x="1209" y="4832"/>
                        <a:pt x="2416" y="6041"/>
                      </a:cubicBezTo>
                      <a:cubicBezTo>
                        <a:pt x="3624" y="7249"/>
                        <a:pt x="6041" y="6041"/>
                        <a:pt x="4833" y="3624"/>
                      </a:cubicBezTo>
                      <a:cubicBezTo>
                        <a:pt x="3624" y="1208"/>
                        <a:pt x="362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3" name="Freeform 1321"/>
                <p:cNvSpPr/>
                <p:nvPr/>
              </p:nvSpPr>
              <p:spPr>
                <a:xfrm>
                  <a:off x="9047443" y="6111615"/>
                  <a:ext cx="5333" cy="8493"/>
                </a:xfrm>
                <a:custGeom>
                  <a:avLst/>
                  <a:gdLst>
                    <a:gd name="connsiteX0" fmla="*/ 0 w 5333"/>
                    <a:gd name="connsiteY0" fmla="*/ 906 h 8493"/>
                    <a:gd name="connsiteX1" fmla="*/ 3624 w 5333"/>
                    <a:gd name="connsiteY1" fmla="*/ 8155 h 8493"/>
                    <a:gd name="connsiteX2" fmla="*/ 4833 w 5333"/>
                    <a:gd name="connsiteY2" fmla="*/ 6947 h 8493"/>
                    <a:gd name="connsiteX3" fmla="*/ 1209 w 5333"/>
                    <a:gd name="connsiteY3" fmla="*/ 906 h 8493"/>
                    <a:gd name="connsiteX4" fmla="*/ 0 w 5333"/>
                    <a:gd name="connsiteY4" fmla="*/ 906 h 8493"/>
                    <a:gd name="connsiteX5" fmla="*/ 0 w 5333"/>
                    <a:gd name="connsiteY5" fmla="*/ 906 h 8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" h="8493">
                      <a:moveTo>
                        <a:pt x="0" y="906"/>
                      </a:moveTo>
                      <a:cubicBezTo>
                        <a:pt x="0" y="3323"/>
                        <a:pt x="2416" y="5739"/>
                        <a:pt x="3624" y="8155"/>
                      </a:cubicBezTo>
                      <a:cubicBezTo>
                        <a:pt x="4833" y="9363"/>
                        <a:pt x="6041" y="6947"/>
                        <a:pt x="4833" y="6947"/>
                      </a:cubicBezTo>
                      <a:cubicBezTo>
                        <a:pt x="3624" y="5739"/>
                        <a:pt x="2416" y="2114"/>
                        <a:pt x="1209" y="906"/>
                      </a:cubicBezTo>
                      <a:cubicBezTo>
                        <a:pt x="1209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4" name="Freeform 1322"/>
                <p:cNvSpPr/>
                <p:nvPr/>
              </p:nvSpPr>
              <p:spPr>
                <a:xfrm>
                  <a:off x="9045027" y="6085942"/>
                  <a:ext cx="4832" cy="7248"/>
                </a:xfrm>
                <a:custGeom>
                  <a:avLst/>
                  <a:gdLst>
                    <a:gd name="connsiteX0" fmla="*/ 1209 w 4832"/>
                    <a:gd name="connsiteY0" fmla="*/ 0 h 7248"/>
                    <a:gd name="connsiteX1" fmla="*/ 0 w 4832"/>
                    <a:gd name="connsiteY1" fmla="*/ 1208 h 7248"/>
                    <a:gd name="connsiteX2" fmla="*/ 3625 w 4832"/>
                    <a:gd name="connsiteY2" fmla="*/ 7248 h 7248"/>
                    <a:gd name="connsiteX3" fmla="*/ 4833 w 4832"/>
                    <a:gd name="connsiteY3" fmla="*/ 6041 h 7248"/>
                    <a:gd name="connsiteX4" fmla="*/ 1209 w 4832"/>
                    <a:gd name="connsiteY4" fmla="*/ 0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7248">
                      <a:moveTo>
                        <a:pt x="1209" y="0"/>
                      </a:move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0" y="3624"/>
                        <a:pt x="1209" y="7248"/>
                        <a:pt x="3625" y="7248"/>
                      </a:cubicBezTo>
                      <a:cubicBezTo>
                        <a:pt x="4833" y="7248"/>
                        <a:pt x="4833" y="7248"/>
                        <a:pt x="4833" y="6041"/>
                      </a:cubicBezTo>
                      <a:cubicBezTo>
                        <a:pt x="3625" y="3624"/>
                        <a:pt x="2416" y="1208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5" name="Freeform 1323"/>
                <p:cNvSpPr/>
                <p:nvPr/>
              </p:nvSpPr>
              <p:spPr>
                <a:xfrm>
                  <a:off x="9034154" y="6071445"/>
                  <a:ext cx="9664" cy="12581"/>
                </a:xfrm>
                <a:custGeom>
                  <a:avLst/>
                  <a:gdLst>
                    <a:gd name="connsiteX0" fmla="*/ 9665 w 9664"/>
                    <a:gd name="connsiteY0" fmla="*/ 10873 h 12581"/>
                    <a:gd name="connsiteX1" fmla="*/ 6041 w 9664"/>
                    <a:gd name="connsiteY1" fmla="*/ 4832 h 12581"/>
                    <a:gd name="connsiteX2" fmla="*/ 1208 w 9664"/>
                    <a:gd name="connsiteY2" fmla="*/ 0 h 12581"/>
                    <a:gd name="connsiteX3" fmla="*/ 0 w 9664"/>
                    <a:gd name="connsiteY3" fmla="*/ 1208 h 12581"/>
                    <a:gd name="connsiteX4" fmla="*/ 3624 w 9664"/>
                    <a:gd name="connsiteY4" fmla="*/ 6041 h 12581"/>
                    <a:gd name="connsiteX5" fmla="*/ 8457 w 9664"/>
                    <a:gd name="connsiteY5" fmla="*/ 12081 h 12581"/>
                    <a:gd name="connsiteX6" fmla="*/ 9665 w 9664"/>
                    <a:gd name="connsiteY6" fmla="*/ 10873 h 12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4" h="12581">
                      <a:moveTo>
                        <a:pt x="9665" y="10873"/>
                      </a:moveTo>
                      <a:cubicBezTo>
                        <a:pt x="8457" y="8457"/>
                        <a:pt x="7248" y="7249"/>
                        <a:pt x="6041" y="4832"/>
                      </a:cubicBezTo>
                      <a:cubicBezTo>
                        <a:pt x="4832" y="3624"/>
                        <a:pt x="3624" y="1208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3624"/>
                        <a:pt x="2416" y="4832"/>
                        <a:pt x="3624" y="6041"/>
                      </a:cubicBezTo>
                      <a:cubicBezTo>
                        <a:pt x="4832" y="8457"/>
                        <a:pt x="7248" y="9665"/>
                        <a:pt x="8457" y="12081"/>
                      </a:cubicBezTo>
                      <a:cubicBezTo>
                        <a:pt x="8457" y="13289"/>
                        <a:pt x="9665" y="12081"/>
                        <a:pt x="9665" y="108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6" name="Freeform 1324"/>
                <p:cNvSpPr/>
                <p:nvPr/>
              </p:nvSpPr>
              <p:spPr>
                <a:xfrm>
                  <a:off x="9045027" y="6078694"/>
                  <a:ext cx="15706" cy="23860"/>
                </a:xfrm>
                <a:custGeom>
                  <a:avLst/>
                  <a:gdLst>
                    <a:gd name="connsiteX0" fmla="*/ 15706 w 15706"/>
                    <a:gd name="connsiteY0" fmla="*/ 22954 h 23860"/>
                    <a:gd name="connsiteX1" fmla="*/ 1209 w 15706"/>
                    <a:gd name="connsiteY1" fmla="*/ 0 h 23860"/>
                    <a:gd name="connsiteX2" fmla="*/ 0 w 15706"/>
                    <a:gd name="connsiteY2" fmla="*/ 1208 h 23860"/>
                    <a:gd name="connsiteX3" fmla="*/ 7249 w 15706"/>
                    <a:gd name="connsiteY3" fmla="*/ 12081 h 23860"/>
                    <a:gd name="connsiteX4" fmla="*/ 15706 w 15706"/>
                    <a:gd name="connsiteY4" fmla="*/ 22954 h 23860"/>
                    <a:gd name="connsiteX5" fmla="*/ 15706 w 15706"/>
                    <a:gd name="connsiteY5" fmla="*/ 22954 h 23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06" h="23860">
                      <a:moveTo>
                        <a:pt x="15706" y="22954"/>
                      </a:moveTo>
                      <a:cubicBezTo>
                        <a:pt x="13290" y="14497"/>
                        <a:pt x="8457" y="4832"/>
                        <a:pt x="1209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2416" y="4832"/>
                        <a:pt x="4833" y="7249"/>
                        <a:pt x="7249" y="12081"/>
                      </a:cubicBezTo>
                      <a:cubicBezTo>
                        <a:pt x="10873" y="15705"/>
                        <a:pt x="12081" y="20538"/>
                        <a:pt x="15706" y="22954"/>
                      </a:cubicBezTo>
                      <a:cubicBezTo>
                        <a:pt x="15706" y="24162"/>
                        <a:pt x="15706" y="24162"/>
                        <a:pt x="15706" y="22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7" name="Freeform 1325"/>
                <p:cNvSpPr/>
                <p:nvPr/>
              </p:nvSpPr>
              <p:spPr>
                <a:xfrm>
                  <a:off x="9054192" y="6081817"/>
                  <a:ext cx="14997" cy="22246"/>
                </a:xfrm>
                <a:custGeom>
                  <a:avLst/>
                  <a:gdLst>
                    <a:gd name="connsiteX0" fmla="*/ 501 w 14997"/>
                    <a:gd name="connsiteY0" fmla="*/ 1709 h 22246"/>
                    <a:gd name="connsiteX1" fmla="*/ 7749 w 14997"/>
                    <a:gd name="connsiteY1" fmla="*/ 12582 h 22246"/>
                    <a:gd name="connsiteX2" fmla="*/ 13790 w 14997"/>
                    <a:gd name="connsiteY2" fmla="*/ 22247 h 22246"/>
                    <a:gd name="connsiteX3" fmla="*/ 14998 w 14997"/>
                    <a:gd name="connsiteY3" fmla="*/ 21039 h 22246"/>
                    <a:gd name="connsiteX4" fmla="*/ 8957 w 14997"/>
                    <a:gd name="connsiteY4" fmla="*/ 8957 h 22246"/>
                    <a:gd name="connsiteX5" fmla="*/ 1708 w 14997"/>
                    <a:gd name="connsiteY5" fmla="*/ 500 h 22246"/>
                    <a:gd name="connsiteX6" fmla="*/ 501 w 14997"/>
                    <a:gd name="connsiteY6" fmla="*/ 1709 h 22246"/>
                    <a:gd name="connsiteX7" fmla="*/ 501 w 14997"/>
                    <a:gd name="connsiteY7" fmla="*/ 1709 h 22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97" h="22246">
                      <a:moveTo>
                        <a:pt x="501" y="1709"/>
                      </a:moveTo>
                      <a:cubicBezTo>
                        <a:pt x="1708" y="5333"/>
                        <a:pt x="5333" y="8957"/>
                        <a:pt x="7749" y="12582"/>
                      </a:cubicBezTo>
                      <a:cubicBezTo>
                        <a:pt x="10165" y="16206"/>
                        <a:pt x="11373" y="18622"/>
                        <a:pt x="13790" y="22247"/>
                      </a:cubicBezTo>
                      <a:cubicBezTo>
                        <a:pt x="13790" y="22247"/>
                        <a:pt x="14998" y="22247"/>
                        <a:pt x="14998" y="21039"/>
                      </a:cubicBezTo>
                      <a:cubicBezTo>
                        <a:pt x="13790" y="16206"/>
                        <a:pt x="11373" y="12582"/>
                        <a:pt x="8957" y="8957"/>
                      </a:cubicBezTo>
                      <a:cubicBezTo>
                        <a:pt x="6541" y="5333"/>
                        <a:pt x="5333" y="1709"/>
                        <a:pt x="1708" y="500"/>
                      </a:cubicBezTo>
                      <a:cubicBezTo>
                        <a:pt x="501" y="-708"/>
                        <a:pt x="-708" y="500"/>
                        <a:pt x="501" y="1709"/>
                      </a:cubicBezTo>
                      <a:lnTo>
                        <a:pt x="501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8" name="Freeform 1326"/>
                <p:cNvSpPr/>
                <p:nvPr/>
              </p:nvSpPr>
              <p:spPr>
                <a:xfrm>
                  <a:off x="9066273" y="6085613"/>
                  <a:ext cx="14997" cy="26907"/>
                </a:xfrm>
                <a:custGeom>
                  <a:avLst/>
                  <a:gdLst>
                    <a:gd name="connsiteX0" fmla="*/ 7749 w 14997"/>
                    <a:gd name="connsiteY0" fmla="*/ 17243 h 26907"/>
                    <a:gd name="connsiteX1" fmla="*/ 12582 w 14997"/>
                    <a:gd name="connsiteY1" fmla="*/ 26908 h 26907"/>
                    <a:gd name="connsiteX2" fmla="*/ 14998 w 14997"/>
                    <a:gd name="connsiteY2" fmla="*/ 25700 h 26907"/>
                    <a:gd name="connsiteX3" fmla="*/ 8957 w 14997"/>
                    <a:gd name="connsiteY3" fmla="*/ 9994 h 26907"/>
                    <a:gd name="connsiteX4" fmla="*/ 1708 w 14997"/>
                    <a:gd name="connsiteY4" fmla="*/ 329 h 26907"/>
                    <a:gd name="connsiteX5" fmla="*/ 501 w 14997"/>
                    <a:gd name="connsiteY5" fmla="*/ 2745 h 26907"/>
                    <a:gd name="connsiteX6" fmla="*/ 7749 w 14997"/>
                    <a:gd name="connsiteY6" fmla="*/ 17243 h 26907"/>
                    <a:gd name="connsiteX7" fmla="*/ 7749 w 14997"/>
                    <a:gd name="connsiteY7" fmla="*/ 17243 h 26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97" h="26907">
                      <a:moveTo>
                        <a:pt x="7749" y="17243"/>
                      </a:moveTo>
                      <a:cubicBezTo>
                        <a:pt x="8957" y="20867"/>
                        <a:pt x="8957" y="24492"/>
                        <a:pt x="12582" y="26908"/>
                      </a:cubicBezTo>
                      <a:cubicBezTo>
                        <a:pt x="12582" y="26908"/>
                        <a:pt x="14998" y="26908"/>
                        <a:pt x="14998" y="25700"/>
                      </a:cubicBezTo>
                      <a:cubicBezTo>
                        <a:pt x="13790" y="19659"/>
                        <a:pt x="10165" y="16035"/>
                        <a:pt x="8957" y="9994"/>
                      </a:cubicBezTo>
                      <a:cubicBezTo>
                        <a:pt x="7749" y="6370"/>
                        <a:pt x="5333" y="2745"/>
                        <a:pt x="1708" y="329"/>
                      </a:cubicBezTo>
                      <a:cubicBezTo>
                        <a:pt x="501" y="-879"/>
                        <a:pt x="-708" y="1537"/>
                        <a:pt x="501" y="2745"/>
                      </a:cubicBezTo>
                      <a:cubicBezTo>
                        <a:pt x="1708" y="7578"/>
                        <a:pt x="5333" y="12411"/>
                        <a:pt x="7749" y="17243"/>
                      </a:cubicBezTo>
                      <a:lnTo>
                        <a:pt x="7749" y="172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9" name="Freeform 1327"/>
                <p:cNvSpPr/>
                <p:nvPr/>
              </p:nvSpPr>
              <p:spPr>
                <a:xfrm>
                  <a:off x="9078855" y="6116145"/>
                  <a:ext cx="4832" cy="8456"/>
                </a:xfrm>
                <a:custGeom>
                  <a:avLst/>
                  <a:gdLst>
                    <a:gd name="connsiteX0" fmla="*/ 3624 w 4832"/>
                    <a:gd name="connsiteY0" fmla="*/ 8457 h 8456"/>
                    <a:gd name="connsiteX1" fmla="*/ 4832 w 4832"/>
                    <a:gd name="connsiteY1" fmla="*/ 7248 h 8456"/>
                    <a:gd name="connsiteX2" fmla="*/ 3624 w 4832"/>
                    <a:gd name="connsiteY2" fmla="*/ 3624 h 8456"/>
                    <a:gd name="connsiteX3" fmla="*/ 1208 w 4832"/>
                    <a:gd name="connsiteY3" fmla="*/ 0 h 8456"/>
                    <a:gd name="connsiteX4" fmla="*/ 0 w 4832"/>
                    <a:gd name="connsiteY4" fmla="*/ 0 h 8456"/>
                    <a:gd name="connsiteX5" fmla="*/ 3624 w 4832"/>
                    <a:gd name="connsiteY5" fmla="*/ 8457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8456">
                      <a:moveTo>
                        <a:pt x="3624" y="8457"/>
                      </a:moveTo>
                      <a:cubicBezTo>
                        <a:pt x="3624" y="8457"/>
                        <a:pt x="4832" y="8457"/>
                        <a:pt x="4832" y="7248"/>
                      </a:cubicBezTo>
                      <a:cubicBezTo>
                        <a:pt x="4832" y="6041"/>
                        <a:pt x="4832" y="4832"/>
                        <a:pt x="3624" y="3624"/>
                      </a:cubicBezTo>
                      <a:cubicBezTo>
                        <a:pt x="3624" y="2416"/>
                        <a:pt x="2416" y="1208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3624"/>
                        <a:pt x="1208" y="8457"/>
                        <a:pt x="3624" y="8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0" name="Freeform 1328"/>
                <p:cNvSpPr/>
                <p:nvPr/>
              </p:nvSpPr>
              <p:spPr>
                <a:xfrm>
                  <a:off x="9069189" y="6105980"/>
                  <a:ext cx="4125" cy="5332"/>
                </a:xfrm>
                <a:custGeom>
                  <a:avLst/>
                  <a:gdLst>
                    <a:gd name="connsiteX0" fmla="*/ 2416 w 4125"/>
                    <a:gd name="connsiteY0" fmla="*/ 500 h 5332"/>
                    <a:gd name="connsiteX1" fmla="*/ 0 w 4125"/>
                    <a:gd name="connsiteY1" fmla="*/ 1709 h 5332"/>
                    <a:gd name="connsiteX2" fmla="*/ 2416 w 4125"/>
                    <a:gd name="connsiteY2" fmla="*/ 5333 h 5332"/>
                    <a:gd name="connsiteX3" fmla="*/ 3625 w 4125"/>
                    <a:gd name="connsiteY3" fmla="*/ 4125 h 5332"/>
                    <a:gd name="connsiteX4" fmla="*/ 2416 w 4125"/>
                    <a:gd name="connsiteY4" fmla="*/ 500 h 5332"/>
                    <a:gd name="connsiteX5" fmla="*/ 2416 w 4125"/>
                    <a:gd name="connsiteY5" fmla="*/ 500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5" h="5332">
                      <a:moveTo>
                        <a:pt x="2416" y="500"/>
                      </a:moveTo>
                      <a:cubicBezTo>
                        <a:pt x="1209" y="-708"/>
                        <a:pt x="0" y="500"/>
                        <a:pt x="0" y="1709"/>
                      </a:cubicBezTo>
                      <a:cubicBezTo>
                        <a:pt x="0" y="2917"/>
                        <a:pt x="1209" y="4125"/>
                        <a:pt x="2416" y="5333"/>
                      </a:cubicBezTo>
                      <a:cubicBezTo>
                        <a:pt x="2416" y="5333"/>
                        <a:pt x="3625" y="5333"/>
                        <a:pt x="3625" y="4125"/>
                      </a:cubicBezTo>
                      <a:cubicBezTo>
                        <a:pt x="4833" y="1709"/>
                        <a:pt x="3625" y="500"/>
                        <a:pt x="2416" y="500"/>
                      </a:cubicBezTo>
                      <a:lnTo>
                        <a:pt x="2416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1" name="Freeform 1329"/>
                <p:cNvSpPr/>
                <p:nvPr/>
              </p:nvSpPr>
              <p:spPr>
                <a:xfrm>
                  <a:off x="9060404" y="6081110"/>
                  <a:ext cx="5161" cy="5170"/>
                </a:xfrm>
                <a:custGeom>
                  <a:avLst/>
                  <a:gdLst>
                    <a:gd name="connsiteX0" fmla="*/ 2745 w 5161"/>
                    <a:gd name="connsiteY0" fmla="*/ 4833 h 5170"/>
                    <a:gd name="connsiteX1" fmla="*/ 5162 w 5161"/>
                    <a:gd name="connsiteY1" fmla="*/ 3625 h 5170"/>
                    <a:gd name="connsiteX2" fmla="*/ 1537 w 5161"/>
                    <a:gd name="connsiteY2" fmla="*/ 0 h 5170"/>
                    <a:gd name="connsiteX3" fmla="*/ 329 w 5161"/>
                    <a:gd name="connsiteY3" fmla="*/ 1208 h 5170"/>
                    <a:gd name="connsiteX4" fmla="*/ 2745 w 5161"/>
                    <a:gd name="connsiteY4" fmla="*/ 4833 h 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1" h="5170">
                      <a:moveTo>
                        <a:pt x="2745" y="4833"/>
                      </a:moveTo>
                      <a:cubicBezTo>
                        <a:pt x="3954" y="6041"/>
                        <a:pt x="5162" y="3625"/>
                        <a:pt x="5162" y="3625"/>
                      </a:cubicBezTo>
                      <a:cubicBezTo>
                        <a:pt x="3954" y="2416"/>
                        <a:pt x="2745" y="0"/>
                        <a:pt x="1537" y="0"/>
                      </a:cubicBezTo>
                      <a:cubicBezTo>
                        <a:pt x="1537" y="0"/>
                        <a:pt x="329" y="0"/>
                        <a:pt x="329" y="1208"/>
                      </a:cubicBezTo>
                      <a:cubicBezTo>
                        <a:pt x="-879" y="2416"/>
                        <a:pt x="1537" y="3625"/>
                        <a:pt x="2745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2" name="Freeform 1330"/>
                <p:cNvSpPr/>
                <p:nvPr/>
              </p:nvSpPr>
              <p:spPr>
                <a:xfrm>
                  <a:off x="9061612" y="6106151"/>
                  <a:ext cx="3953" cy="5161"/>
                </a:xfrm>
                <a:custGeom>
                  <a:avLst/>
                  <a:gdLst>
                    <a:gd name="connsiteX0" fmla="*/ 3953 w 3953"/>
                    <a:gd name="connsiteY0" fmla="*/ 2746 h 5161"/>
                    <a:gd name="connsiteX1" fmla="*/ 2746 w 3953"/>
                    <a:gd name="connsiteY1" fmla="*/ 329 h 5161"/>
                    <a:gd name="connsiteX2" fmla="*/ 329 w 3953"/>
                    <a:gd name="connsiteY2" fmla="*/ 2746 h 5161"/>
                    <a:gd name="connsiteX3" fmla="*/ 2746 w 3953"/>
                    <a:gd name="connsiteY3" fmla="*/ 5162 h 5161"/>
                    <a:gd name="connsiteX4" fmla="*/ 3953 w 3953"/>
                    <a:gd name="connsiteY4" fmla="*/ 2746 h 5161"/>
                    <a:gd name="connsiteX5" fmla="*/ 3953 w 3953"/>
                    <a:gd name="connsiteY5" fmla="*/ 2746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3" h="5161">
                      <a:moveTo>
                        <a:pt x="3953" y="2746"/>
                      </a:moveTo>
                      <a:cubicBezTo>
                        <a:pt x="3953" y="1537"/>
                        <a:pt x="2746" y="329"/>
                        <a:pt x="2746" y="329"/>
                      </a:cubicBezTo>
                      <a:cubicBezTo>
                        <a:pt x="1537" y="-879"/>
                        <a:pt x="-879" y="1537"/>
                        <a:pt x="329" y="2746"/>
                      </a:cubicBezTo>
                      <a:cubicBezTo>
                        <a:pt x="1537" y="3954"/>
                        <a:pt x="1537" y="3954"/>
                        <a:pt x="2746" y="5162"/>
                      </a:cubicBezTo>
                      <a:cubicBezTo>
                        <a:pt x="3953" y="3954"/>
                        <a:pt x="3953" y="2746"/>
                        <a:pt x="3953" y="2746"/>
                      </a:cubicBezTo>
                      <a:lnTo>
                        <a:pt x="3953" y="27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3" name="Freeform 1331"/>
                <p:cNvSpPr/>
                <p:nvPr/>
              </p:nvSpPr>
              <p:spPr>
                <a:xfrm>
                  <a:off x="9134428" y="6023791"/>
                  <a:ext cx="6040" cy="6577"/>
                </a:xfrm>
                <a:custGeom>
                  <a:avLst/>
                  <a:gdLst>
                    <a:gd name="connsiteX0" fmla="*/ 6041 w 6040"/>
                    <a:gd name="connsiteY0" fmla="*/ 537 h 6577"/>
                    <a:gd name="connsiteX1" fmla="*/ 6041 w 6040"/>
                    <a:gd name="connsiteY1" fmla="*/ 537 h 6577"/>
                    <a:gd name="connsiteX2" fmla="*/ 0 w 6040"/>
                    <a:gd name="connsiteY2" fmla="*/ 5369 h 6577"/>
                    <a:gd name="connsiteX3" fmla="*/ 1208 w 6040"/>
                    <a:gd name="connsiteY3" fmla="*/ 6578 h 6577"/>
                    <a:gd name="connsiteX4" fmla="*/ 6041 w 6040"/>
                    <a:gd name="connsiteY4" fmla="*/ 537 h 6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6577">
                      <a:moveTo>
                        <a:pt x="6041" y="537"/>
                      </a:moveTo>
                      <a:cubicBezTo>
                        <a:pt x="6041" y="537"/>
                        <a:pt x="6041" y="-671"/>
                        <a:pt x="6041" y="537"/>
                      </a:cubicBezTo>
                      <a:cubicBezTo>
                        <a:pt x="2416" y="537"/>
                        <a:pt x="1208" y="2953"/>
                        <a:pt x="0" y="5369"/>
                      </a:cubicBezTo>
                      <a:cubicBezTo>
                        <a:pt x="0" y="6578"/>
                        <a:pt x="1208" y="6578"/>
                        <a:pt x="1208" y="6578"/>
                      </a:cubicBezTo>
                      <a:cubicBezTo>
                        <a:pt x="3624" y="4161"/>
                        <a:pt x="6041" y="2953"/>
                        <a:pt x="6041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4" name="Freeform 1332"/>
                <p:cNvSpPr/>
                <p:nvPr/>
              </p:nvSpPr>
              <p:spPr>
                <a:xfrm>
                  <a:off x="9145062" y="6023120"/>
                  <a:ext cx="6280" cy="6541"/>
                </a:xfrm>
                <a:custGeom>
                  <a:avLst/>
                  <a:gdLst>
                    <a:gd name="connsiteX0" fmla="*/ 3864 w 6280"/>
                    <a:gd name="connsiteY0" fmla="*/ 4832 h 6541"/>
                    <a:gd name="connsiteX1" fmla="*/ 6281 w 6280"/>
                    <a:gd name="connsiteY1" fmla="*/ 1208 h 6541"/>
                    <a:gd name="connsiteX2" fmla="*/ 5072 w 6280"/>
                    <a:gd name="connsiteY2" fmla="*/ 0 h 6541"/>
                    <a:gd name="connsiteX3" fmla="*/ 240 w 6280"/>
                    <a:gd name="connsiteY3" fmla="*/ 6041 h 6541"/>
                    <a:gd name="connsiteX4" fmla="*/ 1448 w 6280"/>
                    <a:gd name="connsiteY4" fmla="*/ 6041 h 6541"/>
                    <a:gd name="connsiteX5" fmla="*/ 3864 w 6280"/>
                    <a:gd name="connsiteY5" fmla="*/ 4832 h 6541"/>
                    <a:gd name="connsiteX6" fmla="*/ 3864 w 6280"/>
                    <a:gd name="connsiteY6" fmla="*/ 4832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80" h="6541">
                      <a:moveTo>
                        <a:pt x="3864" y="4832"/>
                      </a:moveTo>
                      <a:cubicBezTo>
                        <a:pt x="5072" y="3624"/>
                        <a:pt x="6281" y="2416"/>
                        <a:pt x="6281" y="1208"/>
                      </a:cubicBezTo>
                      <a:cubicBezTo>
                        <a:pt x="6281" y="0"/>
                        <a:pt x="6281" y="0"/>
                        <a:pt x="5072" y="0"/>
                      </a:cubicBezTo>
                      <a:cubicBezTo>
                        <a:pt x="2656" y="0"/>
                        <a:pt x="-968" y="4832"/>
                        <a:pt x="240" y="6041"/>
                      </a:cubicBezTo>
                      <a:cubicBezTo>
                        <a:pt x="240" y="6041"/>
                        <a:pt x="240" y="6041"/>
                        <a:pt x="1448" y="6041"/>
                      </a:cubicBezTo>
                      <a:cubicBezTo>
                        <a:pt x="2656" y="7249"/>
                        <a:pt x="3864" y="6041"/>
                        <a:pt x="3864" y="4832"/>
                      </a:cubicBezTo>
                      <a:lnTo>
                        <a:pt x="3864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5" name="Freeform 1333"/>
                <p:cNvSpPr/>
                <p:nvPr/>
              </p:nvSpPr>
              <p:spPr>
                <a:xfrm>
                  <a:off x="9162215" y="6053718"/>
                  <a:ext cx="6149" cy="5343"/>
                </a:xfrm>
                <a:custGeom>
                  <a:avLst/>
                  <a:gdLst>
                    <a:gd name="connsiteX0" fmla="*/ 0 w 6149"/>
                    <a:gd name="connsiteY0" fmla="*/ 4437 h 5343"/>
                    <a:gd name="connsiteX1" fmla="*/ 0 w 6149"/>
                    <a:gd name="connsiteY1" fmla="*/ 4437 h 5343"/>
                    <a:gd name="connsiteX2" fmla="*/ 4833 w 6149"/>
                    <a:gd name="connsiteY2" fmla="*/ 3229 h 5343"/>
                    <a:gd name="connsiteX3" fmla="*/ 4833 w 6149"/>
                    <a:gd name="connsiteY3" fmla="*/ 3229 h 5343"/>
                    <a:gd name="connsiteX4" fmla="*/ 4833 w 6149"/>
                    <a:gd name="connsiteY4" fmla="*/ 3229 h 5343"/>
                    <a:gd name="connsiteX5" fmla="*/ 4833 w 6149"/>
                    <a:gd name="connsiteY5" fmla="*/ 3229 h 5343"/>
                    <a:gd name="connsiteX6" fmla="*/ 3624 w 6149"/>
                    <a:gd name="connsiteY6" fmla="*/ 813 h 5343"/>
                    <a:gd name="connsiteX7" fmla="*/ 0 w 6149"/>
                    <a:gd name="connsiteY7" fmla="*/ 4437 h 5343"/>
                    <a:gd name="connsiteX8" fmla="*/ 0 w 6149"/>
                    <a:gd name="connsiteY8" fmla="*/ 4437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49" h="5343">
                      <a:moveTo>
                        <a:pt x="0" y="4437"/>
                      </a:moveTo>
                      <a:cubicBezTo>
                        <a:pt x="0" y="5645"/>
                        <a:pt x="1209" y="5645"/>
                        <a:pt x="0" y="4437"/>
                      </a:cubicBezTo>
                      <a:cubicBezTo>
                        <a:pt x="2416" y="4437"/>
                        <a:pt x="3624" y="4437"/>
                        <a:pt x="4833" y="3229"/>
                      </a:cubicBezTo>
                      <a:cubicBezTo>
                        <a:pt x="4833" y="3229"/>
                        <a:pt x="4833" y="3229"/>
                        <a:pt x="4833" y="3229"/>
                      </a:cubicBezTo>
                      <a:lnTo>
                        <a:pt x="4833" y="3229"/>
                      </a:lnTo>
                      <a:cubicBezTo>
                        <a:pt x="4833" y="3229"/>
                        <a:pt x="4833" y="3229"/>
                        <a:pt x="4833" y="3229"/>
                      </a:cubicBezTo>
                      <a:cubicBezTo>
                        <a:pt x="7249" y="2021"/>
                        <a:pt x="6041" y="-1604"/>
                        <a:pt x="3624" y="813"/>
                      </a:cubicBezTo>
                      <a:cubicBezTo>
                        <a:pt x="3624" y="2021"/>
                        <a:pt x="2416" y="3229"/>
                        <a:pt x="0" y="4437"/>
                      </a:cubicBezTo>
                      <a:lnTo>
                        <a:pt x="0" y="44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6" name="Freeform 1334"/>
                <p:cNvSpPr/>
                <p:nvPr/>
              </p:nvSpPr>
              <p:spPr>
                <a:xfrm>
                  <a:off x="9164131" y="6042752"/>
                  <a:ext cx="7748" cy="6067"/>
                </a:xfrm>
                <a:custGeom>
                  <a:avLst/>
                  <a:gdLst>
                    <a:gd name="connsiteX0" fmla="*/ 500 w 7748"/>
                    <a:gd name="connsiteY0" fmla="*/ 3322 h 6067"/>
                    <a:gd name="connsiteX1" fmla="*/ 1708 w 7748"/>
                    <a:gd name="connsiteY1" fmla="*/ 5739 h 6067"/>
                    <a:gd name="connsiteX2" fmla="*/ 6541 w 7748"/>
                    <a:gd name="connsiteY2" fmla="*/ 3322 h 6067"/>
                    <a:gd name="connsiteX3" fmla="*/ 7749 w 7748"/>
                    <a:gd name="connsiteY3" fmla="*/ 906 h 6067"/>
                    <a:gd name="connsiteX4" fmla="*/ 7749 w 7748"/>
                    <a:gd name="connsiteY4" fmla="*/ 906 h 6067"/>
                    <a:gd name="connsiteX5" fmla="*/ 4125 w 7748"/>
                    <a:gd name="connsiteY5" fmla="*/ 906 h 6067"/>
                    <a:gd name="connsiteX6" fmla="*/ 500 w 7748"/>
                    <a:gd name="connsiteY6" fmla="*/ 3322 h 6067"/>
                    <a:gd name="connsiteX7" fmla="*/ 500 w 7748"/>
                    <a:gd name="connsiteY7" fmla="*/ 3322 h 6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48" h="6067">
                      <a:moveTo>
                        <a:pt x="500" y="3322"/>
                      </a:moveTo>
                      <a:cubicBezTo>
                        <a:pt x="-708" y="4530"/>
                        <a:pt x="500" y="6947"/>
                        <a:pt x="1708" y="5739"/>
                      </a:cubicBezTo>
                      <a:cubicBezTo>
                        <a:pt x="2917" y="4530"/>
                        <a:pt x="5333" y="3322"/>
                        <a:pt x="6541" y="3322"/>
                      </a:cubicBezTo>
                      <a:cubicBezTo>
                        <a:pt x="7749" y="3322"/>
                        <a:pt x="7749" y="2114"/>
                        <a:pt x="7749" y="906"/>
                      </a:cubicBezTo>
                      <a:cubicBezTo>
                        <a:pt x="7749" y="906"/>
                        <a:pt x="7749" y="906"/>
                        <a:pt x="7749" y="906"/>
                      </a:cubicBezTo>
                      <a:cubicBezTo>
                        <a:pt x="7749" y="-302"/>
                        <a:pt x="5333" y="-302"/>
                        <a:pt x="4125" y="906"/>
                      </a:cubicBezTo>
                      <a:cubicBezTo>
                        <a:pt x="4125" y="906"/>
                        <a:pt x="1708" y="2114"/>
                        <a:pt x="500" y="3322"/>
                      </a:cubicBezTo>
                      <a:lnTo>
                        <a:pt x="500" y="33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7" name="Freeform 1335"/>
                <p:cNvSpPr/>
                <p:nvPr/>
              </p:nvSpPr>
              <p:spPr>
                <a:xfrm>
                  <a:off x="9173967" y="6039240"/>
                  <a:ext cx="2745" cy="3035"/>
                </a:xfrm>
                <a:custGeom>
                  <a:avLst/>
                  <a:gdLst>
                    <a:gd name="connsiteX0" fmla="*/ 329 w 2745"/>
                    <a:gd name="connsiteY0" fmla="*/ 794 h 3035"/>
                    <a:gd name="connsiteX1" fmla="*/ 2746 w 2745"/>
                    <a:gd name="connsiteY1" fmla="*/ 2002 h 3035"/>
                    <a:gd name="connsiteX2" fmla="*/ 2746 w 2745"/>
                    <a:gd name="connsiteY2" fmla="*/ 2002 h 3035"/>
                    <a:gd name="connsiteX3" fmla="*/ 329 w 2745"/>
                    <a:gd name="connsiteY3" fmla="*/ 794 h 3035"/>
                    <a:gd name="connsiteX4" fmla="*/ 329 w 2745"/>
                    <a:gd name="connsiteY4" fmla="*/ 794 h 3035"/>
                    <a:gd name="connsiteX5" fmla="*/ 329 w 2745"/>
                    <a:gd name="connsiteY5" fmla="*/ 794 h 3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45" h="3035">
                      <a:moveTo>
                        <a:pt x="329" y="794"/>
                      </a:moveTo>
                      <a:cubicBezTo>
                        <a:pt x="-879" y="2002"/>
                        <a:pt x="1538" y="4418"/>
                        <a:pt x="2746" y="2002"/>
                      </a:cubicBezTo>
                      <a:cubicBezTo>
                        <a:pt x="2746" y="2002"/>
                        <a:pt x="2746" y="2002"/>
                        <a:pt x="2746" y="2002"/>
                      </a:cubicBezTo>
                      <a:cubicBezTo>
                        <a:pt x="2746" y="-415"/>
                        <a:pt x="2746" y="-415"/>
                        <a:pt x="329" y="794"/>
                      </a:cubicBezTo>
                      <a:cubicBezTo>
                        <a:pt x="1538" y="-415"/>
                        <a:pt x="329" y="794"/>
                        <a:pt x="329" y="794"/>
                      </a:cubicBezTo>
                      <a:lnTo>
                        <a:pt x="329" y="7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8" name="Freeform 1336"/>
                <p:cNvSpPr/>
                <p:nvPr/>
              </p:nvSpPr>
              <p:spPr>
                <a:xfrm>
                  <a:off x="9121810" y="6073559"/>
                  <a:ext cx="4657" cy="6040"/>
                </a:xfrm>
                <a:custGeom>
                  <a:avLst/>
                  <a:gdLst>
                    <a:gd name="connsiteX0" fmla="*/ 537 w 4657"/>
                    <a:gd name="connsiteY0" fmla="*/ 2718 h 6040"/>
                    <a:gd name="connsiteX1" fmla="*/ 537 w 4657"/>
                    <a:gd name="connsiteY1" fmla="*/ 2718 h 6040"/>
                    <a:gd name="connsiteX2" fmla="*/ 537 w 4657"/>
                    <a:gd name="connsiteY2" fmla="*/ 2718 h 6040"/>
                    <a:gd name="connsiteX3" fmla="*/ 537 w 4657"/>
                    <a:gd name="connsiteY3" fmla="*/ 5135 h 6040"/>
                    <a:gd name="connsiteX4" fmla="*/ 2953 w 4657"/>
                    <a:gd name="connsiteY4" fmla="*/ 5135 h 6040"/>
                    <a:gd name="connsiteX5" fmla="*/ 4161 w 4657"/>
                    <a:gd name="connsiteY5" fmla="*/ 2718 h 6040"/>
                    <a:gd name="connsiteX6" fmla="*/ 537 w 4657"/>
                    <a:gd name="connsiteY6" fmla="*/ 2718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57" h="6040">
                      <a:moveTo>
                        <a:pt x="537" y="2718"/>
                      </a:moveTo>
                      <a:cubicBezTo>
                        <a:pt x="537" y="2718"/>
                        <a:pt x="537" y="2718"/>
                        <a:pt x="537" y="2718"/>
                      </a:cubicBezTo>
                      <a:cubicBezTo>
                        <a:pt x="1745" y="2718"/>
                        <a:pt x="1745" y="2718"/>
                        <a:pt x="537" y="2718"/>
                      </a:cubicBezTo>
                      <a:cubicBezTo>
                        <a:pt x="537" y="3926"/>
                        <a:pt x="-671" y="3926"/>
                        <a:pt x="537" y="5135"/>
                      </a:cubicBezTo>
                      <a:cubicBezTo>
                        <a:pt x="537" y="6343"/>
                        <a:pt x="1745" y="6343"/>
                        <a:pt x="2953" y="5135"/>
                      </a:cubicBezTo>
                      <a:cubicBezTo>
                        <a:pt x="2953" y="3926"/>
                        <a:pt x="4161" y="3926"/>
                        <a:pt x="4161" y="2718"/>
                      </a:cubicBezTo>
                      <a:cubicBezTo>
                        <a:pt x="6577" y="-906"/>
                        <a:pt x="-671" y="-906"/>
                        <a:pt x="537" y="27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9" name="Freeform 1337"/>
                <p:cNvSpPr/>
                <p:nvPr/>
              </p:nvSpPr>
              <p:spPr>
                <a:xfrm>
                  <a:off x="9154967" y="6024328"/>
                  <a:ext cx="4161" cy="3624"/>
                </a:xfrm>
                <a:custGeom>
                  <a:avLst/>
                  <a:gdLst>
                    <a:gd name="connsiteX0" fmla="*/ 3624 w 4161"/>
                    <a:gd name="connsiteY0" fmla="*/ 1208 h 3624"/>
                    <a:gd name="connsiteX1" fmla="*/ 3624 w 4161"/>
                    <a:gd name="connsiteY1" fmla="*/ 0 h 3624"/>
                    <a:gd name="connsiteX2" fmla="*/ 0 w 4161"/>
                    <a:gd name="connsiteY2" fmla="*/ 2416 h 3624"/>
                    <a:gd name="connsiteX3" fmla="*/ 1208 w 4161"/>
                    <a:gd name="connsiteY3" fmla="*/ 3624 h 3624"/>
                    <a:gd name="connsiteX4" fmla="*/ 3624 w 4161"/>
                    <a:gd name="connsiteY4" fmla="*/ 1208 h 3624"/>
                    <a:gd name="connsiteX5" fmla="*/ 3624 w 4161"/>
                    <a:gd name="connsiteY5" fmla="*/ 1208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1" h="3624">
                      <a:moveTo>
                        <a:pt x="3624" y="1208"/>
                      </a:moveTo>
                      <a:cubicBezTo>
                        <a:pt x="4832" y="0"/>
                        <a:pt x="3624" y="0"/>
                        <a:pt x="3624" y="0"/>
                      </a:cubicBezTo>
                      <a:cubicBezTo>
                        <a:pt x="2416" y="0"/>
                        <a:pt x="0" y="1208"/>
                        <a:pt x="0" y="2416"/>
                      </a:cubicBezTo>
                      <a:cubicBezTo>
                        <a:pt x="0" y="2416"/>
                        <a:pt x="0" y="3624"/>
                        <a:pt x="1208" y="3624"/>
                      </a:cubicBezTo>
                      <a:cubicBezTo>
                        <a:pt x="1208" y="2416"/>
                        <a:pt x="2416" y="2416"/>
                        <a:pt x="3624" y="1208"/>
                      </a:cubicBezTo>
                      <a:lnTo>
                        <a:pt x="3624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0" name="Freeform 1338"/>
                <p:cNvSpPr/>
                <p:nvPr/>
              </p:nvSpPr>
              <p:spPr>
                <a:xfrm>
                  <a:off x="8950794" y="6215211"/>
                  <a:ext cx="9664" cy="4832"/>
                </a:xfrm>
                <a:custGeom>
                  <a:avLst/>
                  <a:gdLst>
                    <a:gd name="connsiteX0" fmla="*/ 1209 w 9664"/>
                    <a:gd name="connsiteY0" fmla="*/ 0 h 4832"/>
                    <a:gd name="connsiteX1" fmla="*/ 0 w 9664"/>
                    <a:gd name="connsiteY1" fmla="*/ 1208 h 4832"/>
                    <a:gd name="connsiteX2" fmla="*/ 8457 w 9664"/>
                    <a:gd name="connsiteY2" fmla="*/ 4832 h 4832"/>
                    <a:gd name="connsiteX3" fmla="*/ 9665 w 9664"/>
                    <a:gd name="connsiteY3" fmla="*/ 3625 h 4832"/>
                    <a:gd name="connsiteX4" fmla="*/ 1209 w 9664"/>
                    <a:gd name="connsiteY4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4" h="4832">
                      <a:moveTo>
                        <a:pt x="1209" y="0"/>
                      </a:move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2416" y="2416"/>
                        <a:pt x="4833" y="4832"/>
                        <a:pt x="8457" y="4832"/>
                      </a:cubicBezTo>
                      <a:cubicBezTo>
                        <a:pt x="8457" y="4832"/>
                        <a:pt x="9665" y="3625"/>
                        <a:pt x="9665" y="3625"/>
                      </a:cubicBezTo>
                      <a:cubicBezTo>
                        <a:pt x="7249" y="1208"/>
                        <a:pt x="362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1" name="Freeform 1339"/>
                <p:cNvSpPr/>
                <p:nvPr/>
              </p:nvSpPr>
              <p:spPr>
                <a:xfrm>
                  <a:off x="8956834" y="6224876"/>
                  <a:ext cx="14497" cy="6540"/>
                </a:xfrm>
                <a:custGeom>
                  <a:avLst/>
                  <a:gdLst>
                    <a:gd name="connsiteX0" fmla="*/ 14498 w 14497"/>
                    <a:gd name="connsiteY0" fmla="*/ 4832 h 6540"/>
                    <a:gd name="connsiteX1" fmla="*/ 7249 w 14497"/>
                    <a:gd name="connsiteY1" fmla="*/ 2416 h 6540"/>
                    <a:gd name="connsiteX2" fmla="*/ 1209 w 14497"/>
                    <a:gd name="connsiteY2" fmla="*/ 0 h 6540"/>
                    <a:gd name="connsiteX3" fmla="*/ 0 w 14497"/>
                    <a:gd name="connsiteY3" fmla="*/ 1208 h 6540"/>
                    <a:gd name="connsiteX4" fmla="*/ 6041 w 14497"/>
                    <a:gd name="connsiteY4" fmla="*/ 4832 h 6540"/>
                    <a:gd name="connsiteX5" fmla="*/ 14498 w 14497"/>
                    <a:gd name="connsiteY5" fmla="*/ 6041 h 6540"/>
                    <a:gd name="connsiteX6" fmla="*/ 14498 w 14497"/>
                    <a:gd name="connsiteY6" fmla="*/ 4832 h 6540"/>
                    <a:gd name="connsiteX7" fmla="*/ 14498 w 14497"/>
                    <a:gd name="connsiteY7" fmla="*/ 4832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97" h="6540">
                      <a:moveTo>
                        <a:pt x="14498" y="4832"/>
                      </a:moveTo>
                      <a:cubicBezTo>
                        <a:pt x="12081" y="3624"/>
                        <a:pt x="9665" y="2416"/>
                        <a:pt x="7249" y="2416"/>
                      </a:cubicBezTo>
                      <a:cubicBezTo>
                        <a:pt x="4833" y="1208"/>
                        <a:pt x="3624" y="0"/>
                        <a:pt x="1209" y="0"/>
                      </a:cubicBezTo>
                      <a:cubicBezTo>
                        <a:pt x="1209" y="0"/>
                        <a:pt x="0" y="1208"/>
                        <a:pt x="0" y="1208"/>
                      </a:cubicBezTo>
                      <a:cubicBezTo>
                        <a:pt x="0" y="3624"/>
                        <a:pt x="3624" y="3624"/>
                        <a:pt x="6041" y="4832"/>
                      </a:cubicBezTo>
                      <a:cubicBezTo>
                        <a:pt x="8457" y="6041"/>
                        <a:pt x="12081" y="6041"/>
                        <a:pt x="14498" y="6041"/>
                      </a:cubicBezTo>
                      <a:cubicBezTo>
                        <a:pt x="14498" y="7248"/>
                        <a:pt x="14498" y="6041"/>
                        <a:pt x="14498" y="4832"/>
                      </a:cubicBezTo>
                      <a:lnTo>
                        <a:pt x="14498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2" name="Freeform 1340"/>
                <p:cNvSpPr/>
                <p:nvPr/>
              </p:nvSpPr>
              <p:spPr>
                <a:xfrm>
                  <a:off x="8949586" y="6228501"/>
                  <a:ext cx="16913" cy="8457"/>
                </a:xfrm>
                <a:custGeom>
                  <a:avLst/>
                  <a:gdLst>
                    <a:gd name="connsiteX0" fmla="*/ 8457 w 16913"/>
                    <a:gd name="connsiteY0" fmla="*/ 4832 h 8457"/>
                    <a:gd name="connsiteX1" fmla="*/ 1208 w 16913"/>
                    <a:gd name="connsiteY1" fmla="*/ 0 h 8457"/>
                    <a:gd name="connsiteX2" fmla="*/ 0 w 16913"/>
                    <a:gd name="connsiteY2" fmla="*/ 1208 h 8457"/>
                    <a:gd name="connsiteX3" fmla="*/ 7248 w 16913"/>
                    <a:gd name="connsiteY3" fmla="*/ 6041 h 8457"/>
                    <a:gd name="connsiteX4" fmla="*/ 15705 w 16913"/>
                    <a:gd name="connsiteY4" fmla="*/ 8457 h 8457"/>
                    <a:gd name="connsiteX5" fmla="*/ 16913 w 16913"/>
                    <a:gd name="connsiteY5" fmla="*/ 7249 h 8457"/>
                    <a:gd name="connsiteX6" fmla="*/ 8457 w 16913"/>
                    <a:gd name="connsiteY6" fmla="*/ 4832 h 8457"/>
                    <a:gd name="connsiteX7" fmla="*/ 8457 w 16913"/>
                    <a:gd name="connsiteY7" fmla="*/ 4832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13" h="8457">
                      <a:moveTo>
                        <a:pt x="8457" y="4832"/>
                      </a:moveTo>
                      <a:cubicBezTo>
                        <a:pt x="6041" y="3624"/>
                        <a:pt x="4832" y="1208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3624"/>
                        <a:pt x="4832" y="4832"/>
                        <a:pt x="7248" y="6041"/>
                      </a:cubicBezTo>
                      <a:cubicBezTo>
                        <a:pt x="9665" y="7249"/>
                        <a:pt x="12081" y="8457"/>
                        <a:pt x="15705" y="8457"/>
                      </a:cubicBezTo>
                      <a:cubicBezTo>
                        <a:pt x="16913" y="8457"/>
                        <a:pt x="16913" y="7249"/>
                        <a:pt x="16913" y="7249"/>
                      </a:cubicBezTo>
                      <a:cubicBezTo>
                        <a:pt x="13289" y="6041"/>
                        <a:pt x="10873" y="6041"/>
                        <a:pt x="8457" y="4832"/>
                      </a:cubicBezTo>
                      <a:lnTo>
                        <a:pt x="8457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3" name="Freeform 1341"/>
                <p:cNvSpPr/>
                <p:nvPr/>
              </p:nvSpPr>
              <p:spPr>
                <a:xfrm>
                  <a:off x="8956834" y="6239374"/>
                  <a:ext cx="23003" cy="7495"/>
                </a:xfrm>
                <a:custGeom>
                  <a:avLst/>
                  <a:gdLst>
                    <a:gd name="connsiteX0" fmla="*/ 21746 w 23003"/>
                    <a:gd name="connsiteY0" fmla="*/ 4832 h 7495"/>
                    <a:gd name="connsiteX1" fmla="*/ 10873 w 23003"/>
                    <a:gd name="connsiteY1" fmla="*/ 2416 h 7495"/>
                    <a:gd name="connsiteX2" fmla="*/ 1209 w 23003"/>
                    <a:gd name="connsiteY2" fmla="*/ 0 h 7495"/>
                    <a:gd name="connsiteX3" fmla="*/ 0 w 23003"/>
                    <a:gd name="connsiteY3" fmla="*/ 1208 h 7495"/>
                    <a:gd name="connsiteX4" fmla="*/ 19330 w 23003"/>
                    <a:gd name="connsiteY4" fmla="*/ 7249 h 7495"/>
                    <a:gd name="connsiteX5" fmla="*/ 21746 w 23003"/>
                    <a:gd name="connsiteY5" fmla="*/ 4832 h 7495"/>
                    <a:gd name="connsiteX6" fmla="*/ 21746 w 23003"/>
                    <a:gd name="connsiteY6" fmla="*/ 4832 h 7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03" h="7495">
                      <a:moveTo>
                        <a:pt x="21746" y="4832"/>
                      </a:moveTo>
                      <a:cubicBezTo>
                        <a:pt x="18122" y="4832"/>
                        <a:pt x="14498" y="3625"/>
                        <a:pt x="10873" y="2416"/>
                      </a:cubicBezTo>
                      <a:cubicBezTo>
                        <a:pt x="7249" y="1208"/>
                        <a:pt x="4833" y="0"/>
                        <a:pt x="1209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4833" y="6041"/>
                        <a:pt x="13290" y="7249"/>
                        <a:pt x="19330" y="7249"/>
                      </a:cubicBezTo>
                      <a:cubicBezTo>
                        <a:pt x="22955" y="8457"/>
                        <a:pt x="24162" y="4832"/>
                        <a:pt x="21746" y="4832"/>
                      </a:cubicBezTo>
                      <a:lnTo>
                        <a:pt x="21746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4" name="Freeform 1342"/>
                <p:cNvSpPr/>
                <p:nvPr/>
              </p:nvSpPr>
              <p:spPr>
                <a:xfrm>
                  <a:off x="8975627" y="6247831"/>
                  <a:ext cx="15034" cy="2603"/>
                </a:xfrm>
                <a:custGeom>
                  <a:avLst/>
                  <a:gdLst>
                    <a:gd name="connsiteX0" fmla="*/ 6578 w 15034"/>
                    <a:gd name="connsiteY0" fmla="*/ 0 h 2603"/>
                    <a:gd name="connsiteX1" fmla="*/ 537 w 15034"/>
                    <a:gd name="connsiteY1" fmla="*/ 0 h 2603"/>
                    <a:gd name="connsiteX2" fmla="*/ 537 w 15034"/>
                    <a:gd name="connsiteY2" fmla="*/ 1208 h 2603"/>
                    <a:gd name="connsiteX3" fmla="*/ 15034 w 15034"/>
                    <a:gd name="connsiteY3" fmla="*/ 1208 h 2603"/>
                    <a:gd name="connsiteX4" fmla="*/ 15034 w 15034"/>
                    <a:gd name="connsiteY4" fmla="*/ 0 h 2603"/>
                    <a:gd name="connsiteX5" fmla="*/ 6578 w 15034"/>
                    <a:gd name="connsiteY5" fmla="*/ 0 h 2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034" h="2603">
                      <a:moveTo>
                        <a:pt x="6578" y="0"/>
                      </a:moveTo>
                      <a:cubicBezTo>
                        <a:pt x="4161" y="0"/>
                        <a:pt x="2953" y="0"/>
                        <a:pt x="537" y="0"/>
                      </a:cubicBez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4161" y="2416"/>
                        <a:pt x="10202" y="3624"/>
                        <a:pt x="15034" y="1208"/>
                      </a:cubicBezTo>
                      <a:cubicBezTo>
                        <a:pt x="15034" y="1208"/>
                        <a:pt x="15034" y="0"/>
                        <a:pt x="15034" y="0"/>
                      </a:cubicBezTo>
                      <a:cubicBezTo>
                        <a:pt x="11410" y="0"/>
                        <a:pt x="8993" y="0"/>
                        <a:pt x="65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5" name="Freeform 1343"/>
                <p:cNvSpPr/>
                <p:nvPr/>
              </p:nvSpPr>
              <p:spPr>
                <a:xfrm>
                  <a:off x="8987339" y="6199032"/>
                  <a:ext cx="12685" cy="5306"/>
                </a:xfrm>
                <a:custGeom>
                  <a:avLst/>
                  <a:gdLst>
                    <a:gd name="connsiteX0" fmla="*/ 11779 w 12685"/>
                    <a:gd name="connsiteY0" fmla="*/ 474 h 5306"/>
                    <a:gd name="connsiteX1" fmla="*/ 906 w 12685"/>
                    <a:gd name="connsiteY1" fmla="*/ 2890 h 5306"/>
                    <a:gd name="connsiteX2" fmla="*/ 906 w 12685"/>
                    <a:gd name="connsiteY2" fmla="*/ 5306 h 5306"/>
                    <a:gd name="connsiteX3" fmla="*/ 11779 w 12685"/>
                    <a:gd name="connsiteY3" fmla="*/ 2890 h 5306"/>
                    <a:gd name="connsiteX4" fmla="*/ 11779 w 12685"/>
                    <a:gd name="connsiteY4" fmla="*/ 474 h 5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85" h="5306">
                      <a:moveTo>
                        <a:pt x="11779" y="474"/>
                      </a:moveTo>
                      <a:cubicBezTo>
                        <a:pt x="9363" y="-734"/>
                        <a:pt x="4531" y="474"/>
                        <a:pt x="906" y="2890"/>
                      </a:cubicBezTo>
                      <a:cubicBezTo>
                        <a:pt x="-302" y="2890"/>
                        <a:pt x="-302" y="4098"/>
                        <a:pt x="906" y="5306"/>
                      </a:cubicBezTo>
                      <a:cubicBezTo>
                        <a:pt x="3322" y="5306"/>
                        <a:pt x="9363" y="5306"/>
                        <a:pt x="11779" y="2890"/>
                      </a:cubicBezTo>
                      <a:cubicBezTo>
                        <a:pt x="12988" y="1682"/>
                        <a:pt x="12988" y="474"/>
                        <a:pt x="11779" y="47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6" name="Freeform 1344"/>
                <p:cNvSpPr/>
                <p:nvPr/>
              </p:nvSpPr>
              <p:spPr>
                <a:xfrm>
                  <a:off x="8953210" y="6191049"/>
                  <a:ext cx="6040" cy="2416"/>
                </a:xfrm>
                <a:custGeom>
                  <a:avLst/>
                  <a:gdLst>
                    <a:gd name="connsiteX0" fmla="*/ 0 w 6040"/>
                    <a:gd name="connsiteY0" fmla="*/ 1208 h 2416"/>
                    <a:gd name="connsiteX1" fmla="*/ 4833 w 6040"/>
                    <a:gd name="connsiteY1" fmla="*/ 2416 h 2416"/>
                    <a:gd name="connsiteX2" fmla="*/ 6041 w 6040"/>
                    <a:gd name="connsiteY2" fmla="*/ 1208 h 2416"/>
                    <a:gd name="connsiteX3" fmla="*/ 1208 w 6040"/>
                    <a:gd name="connsiteY3" fmla="*/ 0 h 2416"/>
                    <a:gd name="connsiteX4" fmla="*/ 0 w 6040"/>
                    <a:gd name="connsiteY4" fmla="*/ 1208 h 2416"/>
                    <a:gd name="connsiteX5" fmla="*/ 0 w 6040"/>
                    <a:gd name="connsiteY5" fmla="*/ 1208 h 2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2416">
                      <a:moveTo>
                        <a:pt x="0" y="1208"/>
                      </a:moveTo>
                      <a:cubicBezTo>
                        <a:pt x="1208" y="2416"/>
                        <a:pt x="2416" y="2416"/>
                        <a:pt x="4833" y="2416"/>
                      </a:cubicBezTo>
                      <a:cubicBezTo>
                        <a:pt x="6041" y="2416"/>
                        <a:pt x="6041" y="1208"/>
                        <a:pt x="6041" y="1208"/>
                      </a:cubicBezTo>
                      <a:cubicBezTo>
                        <a:pt x="4833" y="0"/>
                        <a:pt x="3624" y="0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7" name="Freeform 1345"/>
                <p:cNvSpPr/>
                <p:nvPr/>
              </p:nvSpPr>
              <p:spPr>
                <a:xfrm>
                  <a:off x="8935483" y="6179846"/>
                  <a:ext cx="15310" cy="11202"/>
                </a:xfrm>
                <a:custGeom>
                  <a:avLst/>
                  <a:gdLst>
                    <a:gd name="connsiteX0" fmla="*/ 9269 w 15310"/>
                    <a:gd name="connsiteY0" fmla="*/ 5162 h 11202"/>
                    <a:gd name="connsiteX1" fmla="*/ 3229 w 15310"/>
                    <a:gd name="connsiteY1" fmla="*/ 329 h 11202"/>
                    <a:gd name="connsiteX2" fmla="*/ 812 w 15310"/>
                    <a:gd name="connsiteY2" fmla="*/ 2746 h 11202"/>
                    <a:gd name="connsiteX3" fmla="*/ 14102 w 15310"/>
                    <a:gd name="connsiteY3" fmla="*/ 11202 h 11202"/>
                    <a:gd name="connsiteX4" fmla="*/ 15310 w 15310"/>
                    <a:gd name="connsiteY4" fmla="*/ 9994 h 11202"/>
                    <a:gd name="connsiteX5" fmla="*/ 9269 w 15310"/>
                    <a:gd name="connsiteY5" fmla="*/ 5162 h 11202"/>
                    <a:gd name="connsiteX6" fmla="*/ 9269 w 15310"/>
                    <a:gd name="connsiteY6" fmla="*/ 5162 h 1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10" h="11202">
                      <a:moveTo>
                        <a:pt x="9269" y="5162"/>
                      </a:moveTo>
                      <a:cubicBezTo>
                        <a:pt x="6853" y="3954"/>
                        <a:pt x="4437" y="1537"/>
                        <a:pt x="3229" y="329"/>
                      </a:cubicBezTo>
                      <a:cubicBezTo>
                        <a:pt x="2021" y="-879"/>
                        <a:pt x="-1603" y="1537"/>
                        <a:pt x="812" y="2746"/>
                      </a:cubicBezTo>
                      <a:cubicBezTo>
                        <a:pt x="4437" y="6370"/>
                        <a:pt x="9269" y="9994"/>
                        <a:pt x="14102" y="11202"/>
                      </a:cubicBezTo>
                      <a:cubicBezTo>
                        <a:pt x="15310" y="11202"/>
                        <a:pt x="15310" y="9994"/>
                        <a:pt x="15310" y="9994"/>
                      </a:cubicBezTo>
                      <a:cubicBezTo>
                        <a:pt x="12894" y="7578"/>
                        <a:pt x="10478" y="6370"/>
                        <a:pt x="9269" y="5162"/>
                      </a:cubicBezTo>
                      <a:lnTo>
                        <a:pt x="9269" y="516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8" name="Freeform 1346"/>
                <p:cNvSpPr/>
                <p:nvPr/>
              </p:nvSpPr>
              <p:spPr>
                <a:xfrm>
                  <a:off x="8938712" y="6176552"/>
                  <a:ext cx="35364" cy="12555"/>
                </a:xfrm>
                <a:custGeom>
                  <a:avLst/>
                  <a:gdLst>
                    <a:gd name="connsiteX0" fmla="*/ 32619 w 35364"/>
                    <a:gd name="connsiteY0" fmla="*/ 12081 h 12555"/>
                    <a:gd name="connsiteX1" fmla="*/ 35036 w 35364"/>
                    <a:gd name="connsiteY1" fmla="*/ 9665 h 12555"/>
                    <a:gd name="connsiteX2" fmla="*/ 26579 w 35364"/>
                    <a:gd name="connsiteY2" fmla="*/ 8457 h 12555"/>
                    <a:gd name="connsiteX3" fmla="*/ 12081 w 35364"/>
                    <a:gd name="connsiteY3" fmla="*/ 3624 h 12555"/>
                    <a:gd name="connsiteX4" fmla="*/ 1209 w 35364"/>
                    <a:gd name="connsiteY4" fmla="*/ 0 h 12555"/>
                    <a:gd name="connsiteX5" fmla="*/ 0 w 35364"/>
                    <a:gd name="connsiteY5" fmla="*/ 1208 h 12555"/>
                    <a:gd name="connsiteX6" fmla="*/ 16914 w 35364"/>
                    <a:gd name="connsiteY6" fmla="*/ 7248 h 12555"/>
                    <a:gd name="connsiteX7" fmla="*/ 25371 w 35364"/>
                    <a:gd name="connsiteY7" fmla="*/ 9665 h 12555"/>
                    <a:gd name="connsiteX8" fmla="*/ 32619 w 35364"/>
                    <a:gd name="connsiteY8" fmla="*/ 12081 h 12555"/>
                    <a:gd name="connsiteX9" fmla="*/ 32619 w 35364"/>
                    <a:gd name="connsiteY9" fmla="*/ 12081 h 12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364" h="12555">
                      <a:moveTo>
                        <a:pt x="32619" y="12081"/>
                      </a:moveTo>
                      <a:cubicBezTo>
                        <a:pt x="33827" y="13289"/>
                        <a:pt x="36244" y="12081"/>
                        <a:pt x="35036" y="9665"/>
                      </a:cubicBezTo>
                      <a:cubicBezTo>
                        <a:pt x="33827" y="7248"/>
                        <a:pt x="28995" y="8457"/>
                        <a:pt x="26579" y="8457"/>
                      </a:cubicBezTo>
                      <a:cubicBezTo>
                        <a:pt x="21746" y="8457"/>
                        <a:pt x="16914" y="4832"/>
                        <a:pt x="12081" y="3624"/>
                      </a:cubicBezTo>
                      <a:cubicBezTo>
                        <a:pt x="8457" y="2416"/>
                        <a:pt x="4833" y="1208"/>
                        <a:pt x="1209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4833" y="4832"/>
                        <a:pt x="12081" y="6041"/>
                        <a:pt x="16914" y="7248"/>
                      </a:cubicBezTo>
                      <a:cubicBezTo>
                        <a:pt x="19330" y="8457"/>
                        <a:pt x="22955" y="8457"/>
                        <a:pt x="25371" y="9665"/>
                      </a:cubicBezTo>
                      <a:cubicBezTo>
                        <a:pt x="27787" y="10873"/>
                        <a:pt x="31412" y="10873"/>
                        <a:pt x="32619" y="12081"/>
                      </a:cubicBezTo>
                      <a:lnTo>
                        <a:pt x="32619" y="1208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9" name="Freeform 1347"/>
                <p:cNvSpPr/>
                <p:nvPr/>
              </p:nvSpPr>
              <p:spPr>
                <a:xfrm>
                  <a:off x="8942639" y="6174437"/>
                  <a:ext cx="7852" cy="3322"/>
                </a:xfrm>
                <a:custGeom>
                  <a:avLst/>
                  <a:gdLst>
                    <a:gd name="connsiteX0" fmla="*/ 6947 w 7852"/>
                    <a:gd name="connsiteY0" fmla="*/ 2114 h 3322"/>
                    <a:gd name="connsiteX1" fmla="*/ 6947 w 7852"/>
                    <a:gd name="connsiteY1" fmla="*/ 906 h 3322"/>
                    <a:gd name="connsiteX2" fmla="*/ 906 w 7852"/>
                    <a:gd name="connsiteY2" fmla="*/ 906 h 3322"/>
                    <a:gd name="connsiteX3" fmla="*/ 906 w 7852"/>
                    <a:gd name="connsiteY3" fmla="*/ 3322 h 3322"/>
                    <a:gd name="connsiteX4" fmla="*/ 6947 w 7852"/>
                    <a:gd name="connsiteY4" fmla="*/ 2114 h 3322"/>
                    <a:gd name="connsiteX5" fmla="*/ 6947 w 7852"/>
                    <a:gd name="connsiteY5" fmla="*/ 2114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52" h="3322">
                      <a:moveTo>
                        <a:pt x="6947" y="2114"/>
                      </a:moveTo>
                      <a:cubicBezTo>
                        <a:pt x="8155" y="2114"/>
                        <a:pt x="8155" y="906"/>
                        <a:pt x="6947" y="906"/>
                      </a:cubicBezTo>
                      <a:cubicBezTo>
                        <a:pt x="5738" y="-302"/>
                        <a:pt x="3323" y="-302"/>
                        <a:pt x="906" y="906"/>
                      </a:cubicBezTo>
                      <a:cubicBezTo>
                        <a:pt x="-302" y="906"/>
                        <a:pt x="-302" y="3322"/>
                        <a:pt x="906" y="3322"/>
                      </a:cubicBezTo>
                      <a:cubicBezTo>
                        <a:pt x="3323" y="3322"/>
                        <a:pt x="5738" y="3322"/>
                        <a:pt x="6947" y="2114"/>
                      </a:cubicBezTo>
                      <a:lnTo>
                        <a:pt x="6947" y="21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0" name="Freeform 1348"/>
                <p:cNvSpPr/>
                <p:nvPr/>
              </p:nvSpPr>
              <p:spPr>
                <a:xfrm>
                  <a:off x="8953101" y="6172927"/>
                  <a:ext cx="17523" cy="9665"/>
                </a:xfrm>
                <a:custGeom>
                  <a:avLst/>
                  <a:gdLst>
                    <a:gd name="connsiteX0" fmla="*/ 15814 w 17523"/>
                    <a:gd name="connsiteY0" fmla="*/ 9665 h 9665"/>
                    <a:gd name="connsiteX1" fmla="*/ 17023 w 17523"/>
                    <a:gd name="connsiteY1" fmla="*/ 7249 h 9665"/>
                    <a:gd name="connsiteX2" fmla="*/ 10982 w 17523"/>
                    <a:gd name="connsiteY2" fmla="*/ 4832 h 9665"/>
                    <a:gd name="connsiteX3" fmla="*/ 12190 w 17523"/>
                    <a:gd name="connsiteY3" fmla="*/ 4832 h 9665"/>
                    <a:gd name="connsiteX4" fmla="*/ 13398 w 17523"/>
                    <a:gd name="connsiteY4" fmla="*/ 3625 h 9665"/>
                    <a:gd name="connsiteX5" fmla="*/ 4942 w 17523"/>
                    <a:gd name="connsiteY5" fmla="*/ 0 h 9665"/>
                    <a:gd name="connsiteX6" fmla="*/ 3733 w 17523"/>
                    <a:gd name="connsiteY6" fmla="*/ 1208 h 9665"/>
                    <a:gd name="connsiteX7" fmla="*/ 7357 w 17523"/>
                    <a:gd name="connsiteY7" fmla="*/ 3625 h 9665"/>
                    <a:gd name="connsiteX8" fmla="*/ 2525 w 17523"/>
                    <a:gd name="connsiteY8" fmla="*/ 2416 h 9665"/>
                    <a:gd name="connsiteX9" fmla="*/ 1317 w 17523"/>
                    <a:gd name="connsiteY9" fmla="*/ 6041 h 9665"/>
                    <a:gd name="connsiteX10" fmla="*/ 8566 w 17523"/>
                    <a:gd name="connsiteY10" fmla="*/ 8457 h 9665"/>
                    <a:gd name="connsiteX11" fmla="*/ 15814 w 17523"/>
                    <a:gd name="connsiteY11" fmla="*/ 9665 h 9665"/>
                    <a:gd name="connsiteX12" fmla="*/ 15814 w 17523"/>
                    <a:gd name="connsiteY12" fmla="*/ 9665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523" h="9665">
                      <a:moveTo>
                        <a:pt x="15814" y="9665"/>
                      </a:moveTo>
                      <a:cubicBezTo>
                        <a:pt x="17023" y="9665"/>
                        <a:pt x="18231" y="7249"/>
                        <a:pt x="17023" y="7249"/>
                      </a:cubicBezTo>
                      <a:cubicBezTo>
                        <a:pt x="15814" y="6041"/>
                        <a:pt x="13398" y="6041"/>
                        <a:pt x="10982" y="4832"/>
                      </a:cubicBezTo>
                      <a:cubicBezTo>
                        <a:pt x="10982" y="4832"/>
                        <a:pt x="12190" y="4832"/>
                        <a:pt x="12190" y="4832"/>
                      </a:cubicBezTo>
                      <a:cubicBezTo>
                        <a:pt x="12190" y="4832"/>
                        <a:pt x="13398" y="3625"/>
                        <a:pt x="13398" y="3625"/>
                      </a:cubicBezTo>
                      <a:cubicBezTo>
                        <a:pt x="13398" y="0"/>
                        <a:pt x="7357" y="1208"/>
                        <a:pt x="4942" y="0"/>
                      </a:cubicBezTo>
                      <a:cubicBezTo>
                        <a:pt x="3733" y="0"/>
                        <a:pt x="3733" y="1208"/>
                        <a:pt x="3733" y="1208"/>
                      </a:cubicBezTo>
                      <a:cubicBezTo>
                        <a:pt x="4942" y="2416"/>
                        <a:pt x="6149" y="2416"/>
                        <a:pt x="7357" y="3625"/>
                      </a:cubicBezTo>
                      <a:cubicBezTo>
                        <a:pt x="6149" y="3625"/>
                        <a:pt x="3733" y="2416"/>
                        <a:pt x="2525" y="2416"/>
                      </a:cubicBezTo>
                      <a:cubicBezTo>
                        <a:pt x="109" y="2416"/>
                        <a:pt x="-1099" y="4832"/>
                        <a:pt x="1317" y="6041"/>
                      </a:cubicBezTo>
                      <a:cubicBezTo>
                        <a:pt x="3733" y="7249"/>
                        <a:pt x="6149" y="7249"/>
                        <a:pt x="8566" y="8457"/>
                      </a:cubicBezTo>
                      <a:cubicBezTo>
                        <a:pt x="10982" y="8457"/>
                        <a:pt x="13398" y="9665"/>
                        <a:pt x="15814" y="9665"/>
                      </a:cubicBezTo>
                      <a:lnTo>
                        <a:pt x="15814" y="96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1" name="Freeform 1349"/>
                <p:cNvSpPr/>
                <p:nvPr/>
              </p:nvSpPr>
              <p:spPr>
                <a:xfrm>
                  <a:off x="8937505" y="6188633"/>
                  <a:ext cx="13618" cy="9911"/>
                </a:xfrm>
                <a:custGeom>
                  <a:avLst/>
                  <a:gdLst>
                    <a:gd name="connsiteX0" fmla="*/ 7248 w 13618"/>
                    <a:gd name="connsiteY0" fmla="*/ 3624 h 9911"/>
                    <a:gd name="connsiteX1" fmla="*/ 1208 w 13618"/>
                    <a:gd name="connsiteY1" fmla="*/ 0 h 9911"/>
                    <a:gd name="connsiteX2" fmla="*/ 0 w 13618"/>
                    <a:gd name="connsiteY2" fmla="*/ 1208 h 9911"/>
                    <a:gd name="connsiteX3" fmla="*/ 3624 w 13618"/>
                    <a:gd name="connsiteY3" fmla="*/ 6041 h 9911"/>
                    <a:gd name="connsiteX4" fmla="*/ 7248 w 13618"/>
                    <a:gd name="connsiteY4" fmla="*/ 7248 h 9911"/>
                    <a:gd name="connsiteX5" fmla="*/ 10873 w 13618"/>
                    <a:gd name="connsiteY5" fmla="*/ 9665 h 9911"/>
                    <a:gd name="connsiteX6" fmla="*/ 13289 w 13618"/>
                    <a:gd name="connsiteY6" fmla="*/ 7248 h 9911"/>
                    <a:gd name="connsiteX7" fmla="*/ 9665 w 13618"/>
                    <a:gd name="connsiteY7" fmla="*/ 6041 h 9911"/>
                    <a:gd name="connsiteX8" fmla="*/ 7248 w 13618"/>
                    <a:gd name="connsiteY8" fmla="*/ 3624 h 9911"/>
                    <a:gd name="connsiteX9" fmla="*/ 7248 w 13618"/>
                    <a:gd name="connsiteY9" fmla="*/ 3624 h 9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618" h="9911">
                      <a:moveTo>
                        <a:pt x="7248" y="3624"/>
                      </a:moveTo>
                      <a:cubicBezTo>
                        <a:pt x="4832" y="2416"/>
                        <a:pt x="3624" y="1208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1208" y="3624"/>
                        <a:pt x="2416" y="4832"/>
                        <a:pt x="3624" y="6041"/>
                      </a:cubicBezTo>
                      <a:cubicBezTo>
                        <a:pt x="4832" y="7248"/>
                        <a:pt x="6041" y="7248"/>
                        <a:pt x="7248" y="7248"/>
                      </a:cubicBezTo>
                      <a:cubicBezTo>
                        <a:pt x="8457" y="8457"/>
                        <a:pt x="9665" y="9665"/>
                        <a:pt x="10873" y="9665"/>
                      </a:cubicBezTo>
                      <a:cubicBezTo>
                        <a:pt x="12081" y="10873"/>
                        <a:pt x="14498" y="7248"/>
                        <a:pt x="13289" y="7248"/>
                      </a:cubicBezTo>
                      <a:cubicBezTo>
                        <a:pt x="12081" y="7248"/>
                        <a:pt x="10873" y="6041"/>
                        <a:pt x="9665" y="6041"/>
                      </a:cubicBezTo>
                      <a:cubicBezTo>
                        <a:pt x="8457" y="6041"/>
                        <a:pt x="8457" y="4832"/>
                        <a:pt x="7248" y="3624"/>
                      </a:cubicBezTo>
                      <a:lnTo>
                        <a:pt x="7248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2" name="Freeform 1350"/>
                <p:cNvSpPr/>
                <p:nvPr/>
              </p:nvSpPr>
              <p:spPr>
                <a:xfrm>
                  <a:off x="8932672" y="6182592"/>
                  <a:ext cx="4098" cy="3953"/>
                </a:xfrm>
                <a:custGeom>
                  <a:avLst/>
                  <a:gdLst>
                    <a:gd name="connsiteX0" fmla="*/ 3624 w 4098"/>
                    <a:gd name="connsiteY0" fmla="*/ 1208 h 3953"/>
                    <a:gd name="connsiteX1" fmla="*/ 1209 w 4098"/>
                    <a:gd name="connsiteY1" fmla="*/ 0 h 3953"/>
                    <a:gd name="connsiteX2" fmla="*/ 0 w 4098"/>
                    <a:gd name="connsiteY2" fmla="*/ 1208 h 3953"/>
                    <a:gd name="connsiteX3" fmla="*/ 1209 w 4098"/>
                    <a:gd name="connsiteY3" fmla="*/ 3624 h 3953"/>
                    <a:gd name="connsiteX4" fmla="*/ 3624 w 4098"/>
                    <a:gd name="connsiteY4" fmla="*/ 1208 h 3953"/>
                    <a:gd name="connsiteX5" fmla="*/ 3624 w 4098"/>
                    <a:gd name="connsiteY5" fmla="*/ 1208 h 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98" h="3953">
                      <a:moveTo>
                        <a:pt x="3624" y="1208"/>
                      </a:moveTo>
                      <a:cubicBezTo>
                        <a:pt x="2416" y="0"/>
                        <a:pt x="2416" y="0"/>
                        <a:pt x="1209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2416"/>
                        <a:pt x="1209" y="3624"/>
                        <a:pt x="1209" y="3624"/>
                      </a:cubicBezTo>
                      <a:cubicBezTo>
                        <a:pt x="3624" y="4832"/>
                        <a:pt x="4833" y="2416"/>
                        <a:pt x="3624" y="1208"/>
                      </a:cubicBezTo>
                      <a:lnTo>
                        <a:pt x="3624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3" name="Freeform 1351"/>
                <p:cNvSpPr/>
                <p:nvPr/>
              </p:nvSpPr>
              <p:spPr>
                <a:xfrm>
                  <a:off x="8994286" y="6089030"/>
                  <a:ext cx="6946" cy="11653"/>
                </a:xfrm>
                <a:custGeom>
                  <a:avLst/>
                  <a:gdLst>
                    <a:gd name="connsiteX0" fmla="*/ 2416 w 6946"/>
                    <a:gd name="connsiteY0" fmla="*/ 7786 h 11653"/>
                    <a:gd name="connsiteX1" fmla="*/ 6041 w 6946"/>
                    <a:gd name="connsiteY1" fmla="*/ 11410 h 11653"/>
                    <a:gd name="connsiteX2" fmla="*/ 6041 w 6946"/>
                    <a:gd name="connsiteY2" fmla="*/ 10202 h 11653"/>
                    <a:gd name="connsiteX3" fmla="*/ 4832 w 6946"/>
                    <a:gd name="connsiteY3" fmla="*/ 7786 h 11653"/>
                    <a:gd name="connsiteX4" fmla="*/ 3624 w 6946"/>
                    <a:gd name="connsiteY4" fmla="*/ 5369 h 11653"/>
                    <a:gd name="connsiteX5" fmla="*/ 2416 w 6946"/>
                    <a:gd name="connsiteY5" fmla="*/ 537 h 11653"/>
                    <a:gd name="connsiteX6" fmla="*/ 0 w 6946"/>
                    <a:gd name="connsiteY6" fmla="*/ 537 h 11653"/>
                    <a:gd name="connsiteX7" fmla="*/ 2416 w 6946"/>
                    <a:gd name="connsiteY7" fmla="*/ 7786 h 11653"/>
                    <a:gd name="connsiteX8" fmla="*/ 2416 w 6946"/>
                    <a:gd name="connsiteY8" fmla="*/ 7786 h 1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46" h="11653">
                      <a:moveTo>
                        <a:pt x="2416" y="7786"/>
                      </a:moveTo>
                      <a:cubicBezTo>
                        <a:pt x="2416" y="8994"/>
                        <a:pt x="3624" y="12618"/>
                        <a:pt x="6041" y="11410"/>
                      </a:cubicBezTo>
                      <a:cubicBezTo>
                        <a:pt x="7248" y="11410"/>
                        <a:pt x="7248" y="10202"/>
                        <a:pt x="6041" y="10202"/>
                      </a:cubicBezTo>
                      <a:cubicBezTo>
                        <a:pt x="6041" y="10202"/>
                        <a:pt x="6041" y="8994"/>
                        <a:pt x="4832" y="7786"/>
                      </a:cubicBezTo>
                      <a:cubicBezTo>
                        <a:pt x="4832" y="6578"/>
                        <a:pt x="3624" y="5369"/>
                        <a:pt x="3624" y="5369"/>
                      </a:cubicBezTo>
                      <a:cubicBezTo>
                        <a:pt x="3624" y="4161"/>
                        <a:pt x="3624" y="1745"/>
                        <a:pt x="2416" y="537"/>
                      </a:cubicBezTo>
                      <a:cubicBezTo>
                        <a:pt x="2416" y="-671"/>
                        <a:pt x="0" y="537"/>
                        <a:pt x="0" y="537"/>
                      </a:cubicBezTo>
                      <a:cubicBezTo>
                        <a:pt x="1208" y="2953"/>
                        <a:pt x="2416" y="5369"/>
                        <a:pt x="2416" y="7786"/>
                      </a:cubicBezTo>
                      <a:lnTo>
                        <a:pt x="2416" y="778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4" name="Freeform 1352"/>
                <p:cNvSpPr/>
                <p:nvPr/>
              </p:nvSpPr>
              <p:spPr>
                <a:xfrm>
                  <a:off x="8990188" y="6087452"/>
                  <a:ext cx="5306" cy="9550"/>
                </a:xfrm>
                <a:custGeom>
                  <a:avLst/>
                  <a:gdLst>
                    <a:gd name="connsiteX0" fmla="*/ 5307 w 5306"/>
                    <a:gd name="connsiteY0" fmla="*/ 8155 h 9550"/>
                    <a:gd name="connsiteX1" fmla="*/ 4099 w 5306"/>
                    <a:gd name="connsiteY1" fmla="*/ 906 h 9550"/>
                    <a:gd name="connsiteX2" fmla="*/ 474 w 5306"/>
                    <a:gd name="connsiteY2" fmla="*/ 906 h 9550"/>
                    <a:gd name="connsiteX3" fmla="*/ 2890 w 5306"/>
                    <a:gd name="connsiteY3" fmla="*/ 8155 h 9550"/>
                    <a:gd name="connsiteX4" fmla="*/ 5307 w 5306"/>
                    <a:gd name="connsiteY4" fmla="*/ 8155 h 9550"/>
                    <a:gd name="connsiteX5" fmla="*/ 5307 w 5306"/>
                    <a:gd name="connsiteY5" fmla="*/ 8155 h 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06" h="9550">
                      <a:moveTo>
                        <a:pt x="5307" y="8155"/>
                      </a:moveTo>
                      <a:cubicBezTo>
                        <a:pt x="5307" y="5739"/>
                        <a:pt x="4099" y="3323"/>
                        <a:pt x="4099" y="906"/>
                      </a:cubicBezTo>
                      <a:cubicBezTo>
                        <a:pt x="4099" y="-302"/>
                        <a:pt x="474" y="-302"/>
                        <a:pt x="474" y="906"/>
                      </a:cubicBezTo>
                      <a:cubicBezTo>
                        <a:pt x="-734" y="3323"/>
                        <a:pt x="474" y="6947"/>
                        <a:pt x="2890" y="8155"/>
                      </a:cubicBezTo>
                      <a:cubicBezTo>
                        <a:pt x="4099" y="10571"/>
                        <a:pt x="5307" y="9363"/>
                        <a:pt x="5307" y="8155"/>
                      </a:cubicBezTo>
                      <a:lnTo>
                        <a:pt x="5307" y="81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5" name="Freeform 1353"/>
                <p:cNvSpPr/>
                <p:nvPr/>
              </p:nvSpPr>
              <p:spPr>
                <a:xfrm>
                  <a:off x="9009992" y="6280450"/>
                  <a:ext cx="7248" cy="9664"/>
                </a:xfrm>
                <a:custGeom>
                  <a:avLst/>
                  <a:gdLst>
                    <a:gd name="connsiteX0" fmla="*/ 7248 w 7248"/>
                    <a:gd name="connsiteY0" fmla="*/ 0 h 9664"/>
                    <a:gd name="connsiteX1" fmla="*/ 7248 w 7248"/>
                    <a:gd name="connsiteY1" fmla="*/ 0 h 9664"/>
                    <a:gd name="connsiteX2" fmla="*/ 3624 w 7248"/>
                    <a:gd name="connsiteY2" fmla="*/ 2416 h 9664"/>
                    <a:gd name="connsiteX3" fmla="*/ 0 w 7248"/>
                    <a:gd name="connsiteY3" fmla="*/ 8457 h 9664"/>
                    <a:gd name="connsiteX4" fmla="*/ 1208 w 7248"/>
                    <a:gd name="connsiteY4" fmla="*/ 9665 h 9664"/>
                    <a:gd name="connsiteX5" fmla="*/ 7248 w 7248"/>
                    <a:gd name="connsiteY5" fmla="*/ 0 h 9664"/>
                    <a:gd name="connsiteX6" fmla="*/ 7248 w 7248"/>
                    <a:gd name="connsiteY6" fmla="*/ 0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8" h="9664">
                      <a:moveTo>
                        <a:pt x="7248" y="0"/>
                      </a:moveTo>
                      <a:cubicBezTo>
                        <a:pt x="7248" y="0"/>
                        <a:pt x="7248" y="0"/>
                        <a:pt x="7248" y="0"/>
                      </a:cubicBezTo>
                      <a:cubicBezTo>
                        <a:pt x="4832" y="0"/>
                        <a:pt x="3624" y="1208"/>
                        <a:pt x="3624" y="2416"/>
                      </a:cubicBezTo>
                      <a:cubicBezTo>
                        <a:pt x="2416" y="3624"/>
                        <a:pt x="1208" y="6041"/>
                        <a:pt x="0" y="8457"/>
                      </a:cubicBezTo>
                      <a:cubicBezTo>
                        <a:pt x="0" y="9665"/>
                        <a:pt x="0" y="9665"/>
                        <a:pt x="1208" y="9665"/>
                      </a:cubicBezTo>
                      <a:cubicBezTo>
                        <a:pt x="3624" y="7249"/>
                        <a:pt x="7248" y="3624"/>
                        <a:pt x="7248" y="0"/>
                      </a:cubicBezTo>
                      <a:lnTo>
                        <a:pt x="724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6" name="Freeform 1354"/>
                <p:cNvSpPr/>
                <p:nvPr/>
              </p:nvSpPr>
              <p:spPr>
                <a:xfrm>
                  <a:off x="8991870" y="6338440"/>
                  <a:ext cx="6946" cy="10571"/>
                </a:xfrm>
                <a:custGeom>
                  <a:avLst/>
                  <a:gdLst>
                    <a:gd name="connsiteX0" fmla="*/ 6041 w 6946"/>
                    <a:gd name="connsiteY0" fmla="*/ 0 h 10571"/>
                    <a:gd name="connsiteX1" fmla="*/ 0 w 6946"/>
                    <a:gd name="connsiteY1" fmla="*/ 9666 h 10571"/>
                    <a:gd name="connsiteX2" fmla="*/ 1208 w 6946"/>
                    <a:gd name="connsiteY2" fmla="*/ 9666 h 10571"/>
                    <a:gd name="connsiteX3" fmla="*/ 6041 w 6946"/>
                    <a:gd name="connsiteY3" fmla="*/ 0 h 10571"/>
                    <a:gd name="connsiteX4" fmla="*/ 6041 w 6946"/>
                    <a:gd name="connsiteY4" fmla="*/ 0 h 10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46" h="10571">
                      <a:moveTo>
                        <a:pt x="6041" y="0"/>
                      </a:moveTo>
                      <a:cubicBezTo>
                        <a:pt x="2416" y="2416"/>
                        <a:pt x="1208" y="6041"/>
                        <a:pt x="0" y="9666"/>
                      </a:cubicBezTo>
                      <a:cubicBezTo>
                        <a:pt x="0" y="10873"/>
                        <a:pt x="1208" y="10873"/>
                        <a:pt x="1208" y="9666"/>
                      </a:cubicBezTo>
                      <a:cubicBezTo>
                        <a:pt x="3624" y="7249"/>
                        <a:pt x="4832" y="3625"/>
                        <a:pt x="6041" y="0"/>
                      </a:cubicBezTo>
                      <a:cubicBezTo>
                        <a:pt x="7248" y="0"/>
                        <a:pt x="7248" y="0"/>
                        <a:pt x="60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7" name="Freeform 1355"/>
                <p:cNvSpPr/>
                <p:nvPr/>
              </p:nvSpPr>
              <p:spPr>
                <a:xfrm>
                  <a:off x="9013616" y="6325150"/>
                  <a:ext cx="6040" cy="8457"/>
                </a:xfrm>
                <a:custGeom>
                  <a:avLst/>
                  <a:gdLst>
                    <a:gd name="connsiteX0" fmla="*/ 6041 w 6040"/>
                    <a:gd name="connsiteY0" fmla="*/ 1208 h 8457"/>
                    <a:gd name="connsiteX1" fmla="*/ 4833 w 6040"/>
                    <a:gd name="connsiteY1" fmla="*/ 0 h 8457"/>
                    <a:gd name="connsiteX2" fmla="*/ 0 w 6040"/>
                    <a:gd name="connsiteY2" fmla="*/ 6041 h 8457"/>
                    <a:gd name="connsiteX3" fmla="*/ 0 w 6040"/>
                    <a:gd name="connsiteY3" fmla="*/ 8457 h 8457"/>
                    <a:gd name="connsiteX4" fmla="*/ 0 w 6040"/>
                    <a:gd name="connsiteY4" fmla="*/ 8457 h 8457"/>
                    <a:gd name="connsiteX5" fmla="*/ 0 w 6040"/>
                    <a:gd name="connsiteY5" fmla="*/ 8457 h 8457"/>
                    <a:gd name="connsiteX6" fmla="*/ 6041 w 6040"/>
                    <a:gd name="connsiteY6" fmla="*/ 1208 h 8457"/>
                    <a:gd name="connsiteX7" fmla="*/ 6041 w 6040"/>
                    <a:gd name="connsiteY7" fmla="*/ 1208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40" h="8457">
                      <a:moveTo>
                        <a:pt x="6041" y="1208"/>
                      </a:moveTo>
                      <a:cubicBezTo>
                        <a:pt x="6041" y="0"/>
                        <a:pt x="4833" y="0"/>
                        <a:pt x="4833" y="0"/>
                      </a:cubicBezTo>
                      <a:cubicBezTo>
                        <a:pt x="2416" y="1208"/>
                        <a:pt x="1208" y="3624"/>
                        <a:pt x="0" y="6041"/>
                      </a:cubicBezTo>
                      <a:cubicBezTo>
                        <a:pt x="0" y="7248"/>
                        <a:pt x="0" y="7248"/>
                        <a:pt x="0" y="8457"/>
                      </a:cubicBezTo>
                      <a:cubicBezTo>
                        <a:pt x="0" y="8457"/>
                        <a:pt x="0" y="8457"/>
                        <a:pt x="0" y="8457"/>
                      </a:cubicBezTo>
                      <a:cubicBezTo>
                        <a:pt x="0" y="8457"/>
                        <a:pt x="0" y="8457"/>
                        <a:pt x="0" y="8457"/>
                      </a:cubicBezTo>
                      <a:cubicBezTo>
                        <a:pt x="3624" y="8457"/>
                        <a:pt x="6041" y="2416"/>
                        <a:pt x="6041" y="1208"/>
                      </a:cubicBezTo>
                      <a:lnTo>
                        <a:pt x="6041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8" name="Freeform 1356"/>
                <p:cNvSpPr/>
                <p:nvPr/>
              </p:nvSpPr>
              <p:spPr>
                <a:xfrm>
                  <a:off x="9012408" y="6304612"/>
                  <a:ext cx="4832" cy="4832"/>
                </a:xfrm>
                <a:custGeom>
                  <a:avLst/>
                  <a:gdLst>
                    <a:gd name="connsiteX0" fmla="*/ 1208 w 4832"/>
                    <a:gd name="connsiteY0" fmla="*/ 4833 h 4832"/>
                    <a:gd name="connsiteX1" fmla="*/ 4832 w 4832"/>
                    <a:gd name="connsiteY1" fmla="*/ 1209 h 4832"/>
                    <a:gd name="connsiteX2" fmla="*/ 3624 w 4832"/>
                    <a:gd name="connsiteY2" fmla="*/ 0 h 4832"/>
                    <a:gd name="connsiteX3" fmla="*/ 0 w 4832"/>
                    <a:gd name="connsiteY3" fmla="*/ 3624 h 4832"/>
                    <a:gd name="connsiteX4" fmla="*/ 1208 w 4832"/>
                    <a:gd name="connsiteY4" fmla="*/ 4833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4832">
                      <a:moveTo>
                        <a:pt x="1208" y="4833"/>
                      </a:moveTo>
                      <a:cubicBezTo>
                        <a:pt x="2416" y="3624"/>
                        <a:pt x="3624" y="2416"/>
                        <a:pt x="4832" y="1209"/>
                      </a:cubicBezTo>
                      <a:cubicBezTo>
                        <a:pt x="4832" y="1209"/>
                        <a:pt x="4832" y="0"/>
                        <a:pt x="3624" y="0"/>
                      </a:cubicBezTo>
                      <a:cubicBezTo>
                        <a:pt x="1208" y="1209"/>
                        <a:pt x="0" y="2416"/>
                        <a:pt x="0" y="3624"/>
                      </a:cubicBezTo>
                      <a:cubicBezTo>
                        <a:pt x="0" y="4833"/>
                        <a:pt x="1208" y="4833"/>
                        <a:pt x="1208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9" name="Freeform 1357"/>
                <p:cNvSpPr/>
                <p:nvPr/>
              </p:nvSpPr>
              <p:spPr>
                <a:xfrm>
                  <a:off x="9018262" y="6310955"/>
                  <a:ext cx="20724" cy="28693"/>
                </a:xfrm>
                <a:custGeom>
                  <a:avLst/>
                  <a:gdLst>
                    <a:gd name="connsiteX0" fmla="*/ 1395 w 20724"/>
                    <a:gd name="connsiteY0" fmla="*/ 28693 h 28693"/>
                    <a:gd name="connsiteX1" fmla="*/ 11060 w 20724"/>
                    <a:gd name="connsiteY1" fmla="*/ 15403 h 28693"/>
                    <a:gd name="connsiteX2" fmla="*/ 17100 w 20724"/>
                    <a:gd name="connsiteY2" fmla="*/ 6947 h 28693"/>
                    <a:gd name="connsiteX3" fmla="*/ 20725 w 20724"/>
                    <a:gd name="connsiteY3" fmla="*/ 906 h 28693"/>
                    <a:gd name="connsiteX4" fmla="*/ 19517 w 20724"/>
                    <a:gd name="connsiteY4" fmla="*/ 906 h 28693"/>
                    <a:gd name="connsiteX5" fmla="*/ 11060 w 20724"/>
                    <a:gd name="connsiteY5" fmla="*/ 11779 h 28693"/>
                    <a:gd name="connsiteX6" fmla="*/ 1395 w 20724"/>
                    <a:gd name="connsiteY6" fmla="*/ 28693 h 28693"/>
                    <a:gd name="connsiteX7" fmla="*/ 1395 w 20724"/>
                    <a:gd name="connsiteY7" fmla="*/ 28693 h 28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724" h="28693">
                      <a:moveTo>
                        <a:pt x="1395" y="28693"/>
                      </a:moveTo>
                      <a:cubicBezTo>
                        <a:pt x="5019" y="25069"/>
                        <a:pt x="8643" y="20236"/>
                        <a:pt x="11060" y="15403"/>
                      </a:cubicBezTo>
                      <a:cubicBezTo>
                        <a:pt x="12268" y="12988"/>
                        <a:pt x="14684" y="9363"/>
                        <a:pt x="17100" y="6947"/>
                      </a:cubicBezTo>
                      <a:cubicBezTo>
                        <a:pt x="18309" y="4531"/>
                        <a:pt x="19517" y="3322"/>
                        <a:pt x="20725" y="906"/>
                      </a:cubicBezTo>
                      <a:cubicBezTo>
                        <a:pt x="20725" y="-302"/>
                        <a:pt x="19517" y="-302"/>
                        <a:pt x="19517" y="906"/>
                      </a:cubicBezTo>
                      <a:cubicBezTo>
                        <a:pt x="15893" y="4531"/>
                        <a:pt x="13476" y="8155"/>
                        <a:pt x="11060" y="11779"/>
                      </a:cubicBezTo>
                      <a:cubicBezTo>
                        <a:pt x="8643" y="17820"/>
                        <a:pt x="3811" y="22652"/>
                        <a:pt x="1395" y="28693"/>
                      </a:cubicBezTo>
                      <a:cubicBezTo>
                        <a:pt x="-1021" y="28693"/>
                        <a:pt x="187" y="28693"/>
                        <a:pt x="1395" y="2869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0" name="Freeform 1358"/>
                <p:cNvSpPr/>
                <p:nvPr/>
              </p:nvSpPr>
              <p:spPr>
                <a:xfrm>
                  <a:off x="9009992" y="6343574"/>
                  <a:ext cx="7248" cy="8691"/>
                </a:xfrm>
                <a:custGeom>
                  <a:avLst/>
                  <a:gdLst>
                    <a:gd name="connsiteX0" fmla="*/ 0 w 7248"/>
                    <a:gd name="connsiteY0" fmla="*/ 8155 h 8691"/>
                    <a:gd name="connsiteX1" fmla="*/ 0 w 7248"/>
                    <a:gd name="connsiteY1" fmla="*/ 8155 h 8691"/>
                    <a:gd name="connsiteX2" fmla="*/ 4832 w 7248"/>
                    <a:gd name="connsiteY2" fmla="*/ 5739 h 8691"/>
                    <a:gd name="connsiteX3" fmla="*/ 7248 w 7248"/>
                    <a:gd name="connsiteY3" fmla="*/ 906 h 8691"/>
                    <a:gd name="connsiteX4" fmla="*/ 6041 w 7248"/>
                    <a:gd name="connsiteY4" fmla="*/ 906 h 8691"/>
                    <a:gd name="connsiteX5" fmla="*/ 2416 w 7248"/>
                    <a:gd name="connsiteY5" fmla="*/ 4531 h 8691"/>
                    <a:gd name="connsiteX6" fmla="*/ 0 w 7248"/>
                    <a:gd name="connsiteY6" fmla="*/ 8155 h 8691"/>
                    <a:gd name="connsiteX7" fmla="*/ 0 w 7248"/>
                    <a:gd name="connsiteY7" fmla="*/ 8155 h 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8691">
                      <a:moveTo>
                        <a:pt x="0" y="8155"/>
                      </a:moveTo>
                      <a:cubicBezTo>
                        <a:pt x="0" y="8155"/>
                        <a:pt x="1208" y="9363"/>
                        <a:pt x="0" y="8155"/>
                      </a:cubicBezTo>
                      <a:cubicBezTo>
                        <a:pt x="2416" y="8155"/>
                        <a:pt x="3624" y="6946"/>
                        <a:pt x="4832" y="5739"/>
                      </a:cubicBezTo>
                      <a:cubicBezTo>
                        <a:pt x="6041" y="4531"/>
                        <a:pt x="7248" y="2114"/>
                        <a:pt x="7248" y="906"/>
                      </a:cubicBezTo>
                      <a:cubicBezTo>
                        <a:pt x="7248" y="-302"/>
                        <a:pt x="6041" y="-302"/>
                        <a:pt x="6041" y="906"/>
                      </a:cubicBezTo>
                      <a:cubicBezTo>
                        <a:pt x="4832" y="2114"/>
                        <a:pt x="3624" y="3322"/>
                        <a:pt x="2416" y="4531"/>
                      </a:cubicBezTo>
                      <a:cubicBezTo>
                        <a:pt x="1208" y="4531"/>
                        <a:pt x="0" y="6946"/>
                        <a:pt x="0" y="8155"/>
                      </a:cubicBezTo>
                      <a:lnTo>
                        <a:pt x="0" y="81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1" name="Freeform 1359"/>
                <p:cNvSpPr/>
                <p:nvPr/>
              </p:nvSpPr>
              <p:spPr>
                <a:xfrm>
                  <a:off x="8984121" y="6309445"/>
                  <a:ext cx="38489" cy="54865"/>
                </a:xfrm>
                <a:custGeom>
                  <a:avLst/>
                  <a:gdLst>
                    <a:gd name="connsiteX0" fmla="*/ 37953 w 38489"/>
                    <a:gd name="connsiteY0" fmla="*/ 0 h 54865"/>
                    <a:gd name="connsiteX1" fmla="*/ 22247 w 38489"/>
                    <a:gd name="connsiteY1" fmla="*/ 25370 h 54865"/>
                    <a:gd name="connsiteX2" fmla="*/ 500 w 38489"/>
                    <a:gd name="connsiteY2" fmla="*/ 53157 h 54865"/>
                    <a:gd name="connsiteX3" fmla="*/ 1709 w 38489"/>
                    <a:gd name="connsiteY3" fmla="*/ 54366 h 54865"/>
                    <a:gd name="connsiteX4" fmla="*/ 22247 w 38489"/>
                    <a:gd name="connsiteY4" fmla="*/ 27787 h 54865"/>
                    <a:gd name="connsiteX5" fmla="*/ 37953 w 38489"/>
                    <a:gd name="connsiteY5" fmla="*/ 0 h 54865"/>
                    <a:gd name="connsiteX6" fmla="*/ 37953 w 38489"/>
                    <a:gd name="connsiteY6" fmla="*/ 0 h 54865"/>
                    <a:gd name="connsiteX7" fmla="*/ 37953 w 38489"/>
                    <a:gd name="connsiteY7" fmla="*/ 0 h 54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489" h="54865">
                      <a:moveTo>
                        <a:pt x="37953" y="0"/>
                      </a:moveTo>
                      <a:cubicBezTo>
                        <a:pt x="31912" y="8457"/>
                        <a:pt x="27079" y="16913"/>
                        <a:pt x="22247" y="25370"/>
                      </a:cubicBezTo>
                      <a:cubicBezTo>
                        <a:pt x="16206" y="36244"/>
                        <a:pt x="7749" y="43492"/>
                        <a:pt x="500" y="53157"/>
                      </a:cubicBezTo>
                      <a:cubicBezTo>
                        <a:pt x="-708" y="54366"/>
                        <a:pt x="500" y="55573"/>
                        <a:pt x="1709" y="54366"/>
                      </a:cubicBezTo>
                      <a:cubicBezTo>
                        <a:pt x="10166" y="47116"/>
                        <a:pt x="16206" y="37452"/>
                        <a:pt x="22247" y="27787"/>
                      </a:cubicBezTo>
                      <a:cubicBezTo>
                        <a:pt x="28288" y="20538"/>
                        <a:pt x="34328" y="10873"/>
                        <a:pt x="37953" y="0"/>
                      </a:cubicBezTo>
                      <a:cubicBezTo>
                        <a:pt x="39160" y="0"/>
                        <a:pt x="37953" y="0"/>
                        <a:pt x="37953" y="0"/>
                      </a:cubicBezTo>
                      <a:lnTo>
                        <a:pt x="379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2" name="Freeform 1360"/>
                <p:cNvSpPr/>
                <p:nvPr/>
              </p:nvSpPr>
              <p:spPr>
                <a:xfrm>
                  <a:off x="9004253" y="6353645"/>
                  <a:ext cx="5030" cy="5332"/>
                </a:xfrm>
                <a:custGeom>
                  <a:avLst/>
                  <a:gdLst>
                    <a:gd name="connsiteX0" fmla="*/ 906 w 5030"/>
                    <a:gd name="connsiteY0" fmla="*/ 5333 h 5332"/>
                    <a:gd name="connsiteX1" fmla="*/ 4530 w 5030"/>
                    <a:gd name="connsiteY1" fmla="*/ 1708 h 5332"/>
                    <a:gd name="connsiteX2" fmla="*/ 3322 w 5030"/>
                    <a:gd name="connsiteY2" fmla="*/ 501 h 5332"/>
                    <a:gd name="connsiteX3" fmla="*/ 906 w 5030"/>
                    <a:gd name="connsiteY3" fmla="*/ 5333 h 5332"/>
                    <a:gd name="connsiteX4" fmla="*/ 906 w 5030"/>
                    <a:gd name="connsiteY4" fmla="*/ 5333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30" h="5332">
                      <a:moveTo>
                        <a:pt x="906" y="5333"/>
                      </a:moveTo>
                      <a:cubicBezTo>
                        <a:pt x="2114" y="5333"/>
                        <a:pt x="3322" y="4125"/>
                        <a:pt x="4530" y="1708"/>
                      </a:cubicBezTo>
                      <a:cubicBezTo>
                        <a:pt x="5739" y="501"/>
                        <a:pt x="4530" y="-708"/>
                        <a:pt x="3322" y="501"/>
                      </a:cubicBezTo>
                      <a:cubicBezTo>
                        <a:pt x="906" y="1708"/>
                        <a:pt x="-302" y="2916"/>
                        <a:pt x="906" y="5333"/>
                      </a:cubicBezTo>
                      <a:cubicBezTo>
                        <a:pt x="-302" y="5333"/>
                        <a:pt x="-302" y="5333"/>
                        <a:pt x="906" y="53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3" name="Freeform 1361"/>
                <p:cNvSpPr/>
                <p:nvPr/>
              </p:nvSpPr>
              <p:spPr>
                <a:xfrm>
                  <a:off x="8965999" y="6358978"/>
                  <a:ext cx="4125" cy="5738"/>
                </a:xfrm>
                <a:custGeom>
                  <a:avLst/>
                  <a:gdLst>
                    <a:gd name="connsiteX0" fmla="*/ 1709 w 4125"/>
                    <a:gd name="connsiteY0" fmla="*/ 0 h 5738"/>
                    <a:gd name="connsiteX1" fmla="*/ 500 w 4125"/>
                    <a:gd name="connsiteY1" fmla="*/ 4833 h 5738"/>
                    <a:gd name="connsiteX2" fmla="*/ 2917 w 4125"/>
                    <a:gd name="connsiteY2" fmla="*/ 4833 h 5738"/>
                    <a:gd name="connsiteX3" fmla="*/ 4125 w 4125"/>
                    <a:gd name="connsiteY3" fmla="*/ 1209 h 5738"/>
                    <a:gd name="connsiteX4" fmla="*/ 1709 w 4125"/>
                    <a:gd name="connsiteY4" fmla="*/ 0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5" h="5738">
                      <a:moveTo>
                        <a:pt x="1709" y="0"/>
                      </a:moveTo>
                      <a:cubicBezTo>
                        <a:pt x="500" y="1209"/>
                        <a:pt x="-708" y="2416"/>
                        <a:pt x="500" y="4833"/>
                      </a:cubicBezTo>
                      <a:cubicBezTo>
                        <a:pt x="500" y="6041"/>
                        <a:pt x="1709" y="6041"/>
                        <a:pt x="2917" y="4833"/>
                      </a:cubicBezTo>
                      <a:cubicBezTo>
                        <a:pt x="4125" y="3624"/>
                        <a:pt x="4125" y="2416"/>
                        <a:pt x="4125" y="1209"/>
                      </a:cubicBezTo>
                      <a:cubicBezTo>
                        <a:pt x="2917" y="0"/>
                        <a:pt x="1709" y="0"/>
                        <a:pt x="17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4" name="Freeform 1362"/>
                <p:cNvSpPr/>
                <p:nvPr/>
              </p:nvSpPr>
              <p:spPr>
                <a:xfrm>
                  <a:off x="8989454" y="6362777"/>
                  <a:ext cx="3953" cy="4658"/>
                </a:xfrm>
                <a:custGeom>
                  <a:avLst/>
                  <a:gdLst>
                    <a:gd name="connsiteX0" fmla="*/ 1208 w 3953"/>
                    <a:gd name="connsiteY0" fmla="*/ 1034 h 4658"/>
                    <a:gd name="connsiteX1" fmla="*/ 0 w 3953"/>
                    <a:gd name="connsiteY1" fmla="*/ 3450 h 4658"/>
                    <a:gd name="connsiteX2" fmla="*/ 1208 w 3953"/>
                    <a:gd name="connsiteY2" fmla="*/ 4658 h 4658"/>
                    <a:gd name="connsiteX3" fmla="*/ 3624 w 3953"/>
                    <a:gd name="connsiteY3" fmla="*/ 2242 h 4658"/>
                    <a:gd name="connsiteX4" fmla="*/ 1208 w 3953"/>
                    <a:gd name="connsiteY4" fmla="*/ 1034 h 4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3" h="4658">
                      <a:moveTo>
                        <a:pt x="1208" y="1034"/>
                      </a:moveTo>
                      <a:cubicBezTo>
                        <a:pt x="1208" y="2242"/>
                        <a:pt x="0" y="2242"/>
                        <a:pt x="0" y="3450"/>
                      </a:cubicBezTo>
                      <a:cubicBezTo>
                        <a:pt x="0" y="4658"/>
                        <a:pt x="1208" y="4658"/>
                        <a:pt x="1208" y="4658"/>
                      </a:cubicBezTo>
                      <a:cubicBezTo>
                        <a:pt x="2416" y="3450"/>
                        <a:pt x="2416" y="3450"/>
                        <a:pt x="3624" y="2242"/>
                      </a:cubicBezTo>
                      <a:cubicBezTo>
                        <a:pt x="4833" y="1034"/>
                        <a:pt x="2416" y="-1382"/>
                        <a:pt x="1208" y="10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5" name="Freeform 1363"/>
                <p:cNvSpPr/>
                <p:nvPr/>
              </p:nvSpPr>
              <p:spPr>
                <a:xfrm>
                  <a:off x="9001535" y="6293552"/>
                  <a:ext cx="4832" cy="5019"/>
                </a:xfrm>
                <a:custGeom>
                  <a:avLst/>
                  <a:gdLst>
                    <a:gd name="connsiteX0" fmla="*/ 4833 w 4832"/>
                    <a:gd name="connsiteY0" fmla="*/ 1395 h 5019"/>
                    <a:gd name="connsiteX1" fmla="*/ 2416 w 4832"/>
                    <a:gd name="connsiteY1" fmla="*/ 1395 h 5019"/>
                    <a:gd name="connsiteX2" fmla="*/ 0 w 4832"/>
                    <a:gd name="connsiteY2" fmla="*/ 3811 h 5019"/>
                    <a:gd name="connsiteX3" fmla="*/ 1208 w 4832"/>
                    <a:gd name="connsiteY3" fmla="*/ 5019 h 5019"/>
                    <a:gd name="connsiteX4" fmla="*/ 4833 w 4832"/>
                    <a:gd name="connsiteY4" fmla="*/ 1395 h 5019"/>
                    <a:gd name="connsiteX5" fmla="*/ 4833 w 4832"/>
                    <a:gd name="connsiteY5" fmla="*/ 1395 h 5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5019">
                      <a:moveTo>
                        <a:pt x="4833" y="1395"/>
                      </a:moveTo>
                      <a:cubicBezTo>
                        <a:pt x="4833" y="187"/>
                        <a:pt x="3624" y="-1021"/>
                        <a:pt x="2416" y="1395"/>
                      </a:cubicBezTo>
                      <a:cubicBezTo>
                        <a:pt x="1208" y="2603"/>
                        <a:pt x="1208" y="2603"/>
                        <a:pt x="0" y="3811"/>
                      </a:cubicBezTo>
                      <a:cubicBezTo>
                        <a:pt x="0" y="5019"/>
                        <a:pt x="0" y="5019"/>
                        <a:pt x="1208" y="5019"/>
                      </a:cubicBezTo>
                      <a:cubicBezTo>
                        <a:pt x="3624" y="3811"/>
                        <a:pt x="4833" y="2603"/>
                        <a:pt x="4833" y="1395"/>
                      </a:cubicBezTo>
                      <a:lnTo>
                        <a:pt x="4833" y="13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6" name="Freeform 1364"/>
                <p:cNvSpPr/>
                <p:nvPr/>
              </p:nvSpPr>
              <p:spPr>
                <a:xfrm>
                  <a:off x="9019657" y="6257387"/>
                  <a:ext cx="9269" cy="11518"/>
                </a:xfrm>
                <a:custGeom>
                  <a:avLst/>
                  <a:gdLst>
                    <a:gd name="connsiteX0" fmla="*/ 0 w 9269"/>
                    <a:gd name="connsiteY0" fmla="*/ 10982 h 11518"/>
                    <a:gd name="connsiteX1" fmla="*/ 3624 w 9269"/>
                    <a:gd name="connsiteY1" fmla="*/ 7358 h 11518"/>
                    <a:gd name="connsiteX2" fmla="*/ 8457 w 9269"/>
                    <a:gd name="connsiteY2" fmla="*/ 2525 h 11518"/>
                    <a:gd name="connsiteX3" fmla="*/ 6041 w 9269"/>
                    <a:gd name="connsiteY3" fmla="*/ 1317 h 11518"/>
                    <a:gd name="connsiteX4" fmla="*/ 2416 w 9269"/>
                    <a:gd name="connsiteY4" fmla="*/ 7358 h 11518"/>
                    <a:gd name="connsiteX5" fmla="*/ 0 w 9269"/>
                    <a:gd name="connsiteY5" fmla="*/ 10982 h 11518"/>
                    <a:gd name="connsiteX6" fmla="*/ 0 w 9269"/>
                    <a:gd name="connsiteY6" fmla="*/ 10982 h 11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69" h="11518">
                      <a:moveTo>
                        <a:pt x="0" y="10982"/>
                      </a:moveTo>
                      <a:cubicBezTo>
                        <a:pt x="1208" y="10982"/>
                        <a:pt x="2416" y="8566"/>
                        <a:pt x="3624" y="7358"/>
                      </a:cubicBezTo>
                      <a:cubicBezTo>
                        <a:pt x="4833" y="6150"/>
                        <a:pt x="6041" y="3734"/>
                        <a:pt x="8457" y="2525"/>
                      </a:cubicBezTo>
                      <a:cubicBezTo>
                        <a:pt x="10873" y="109"/>
                        <a:pt x="7248" y="-1099"/>
                        <a:pt x="6041" y="1317"/>
                      </a:cubicBezTo>
                      <a:cubicBezTo>
                        <a:pt x="4833" y="3734"/>
                        <a:pt x="3624" y="4941"/>
                        <a:pt x="2416" y="7358"/>
                      </a:cubicBezTo>
                      <a:cubicBezTo>
                        <a:pt x="1208" y="8566"/>
                        <a:pt x="0" y="9774"/>
                        <a:pt x="0" y="10982"/>
                      </a:cubicBezTo>
                      <a:cubicBezTo>
                        <a:pt x="0" y="10982"/>
                        <a:pt x="0" y="12190"/>
                        <a:pt x="0" y="10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7" name="Freeform 1365"/>
                <p:cNvSpPr/>
                <p:nvPr/>
              </p:nvSpPr>
              <p:spPr>
                <a:xfrm>
                  <a:off x="9084896" y="6305821"/>
                  <a:ext cx="2952" cy="4530"/>
                </a:xfrm>
                <a:custGeom>
                  <a:avLst/>
                  <a:gdLst>
                    <a:gd name="connsiteX0" fmla="*/ 2416 w 2952"/>
                    <a:gd name="connsiteY0" fmla="*/ 3624 h 4530"/>
                    <a:gd name="connsiteX1" fmla="*/ 2416 w 2952"/>
                    <a:gd name="connsiteY1" fmla="*/ 0 h 4530"/>
                    <a:gd name="connsiteX2" fmla="*/ 1208 w 2952"/>
                    <a:gd name="connsiteY2" fmla="*/ 0 h 4530"/>
                    <a:gd name="connsiteX3" fmla="*/ 0 w 2952"/>
                    <a:gd name="connsiteY3" fmla="*/ 3624 h 4530"/>
                    <a:gd name="connsiteX4" fmla="*/ 2416 w 2952"/>
                    <a:gd name="connsiteY4" fmla="*/ 3624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" h="4530">
                      <a:moveTo>
                        <a:pt x="2416" y="3624"/>
                      </a:moveTo>
                      <a:cubicBezTo>
                        <a:pt x="2416" y="2416"/>
                        <a:pt x="3624" y="1208"/>
                        <a:pt x="2416" y="0"/>
                      </a:cubicBezTo>
                      <a:cubicBezTo>
                        <a:pt x="2416" y="0"/>
                        <a:pt x="1208" y="0"/>
                        <a:pt x="1208" y="0"/>
                      </a:cubicBezTo>
                      <a:cubicBezTo>
                        <a:pt x="0" y="1208"/>
                        <a:pt x="0" y="2416"/>
                        <a:pt x="0" y="3624"/>
                      </a:cubicBezTo>
                      <a:cubicBezTo>
                        <a:pt x="0" y="4832"/>
                        <a:pt x="2416" y="4832"/>
                        <a:pt x="2416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8" name="Freeform 1366"/>
                <p:cNvSpPr/>
                <p:nvPr/>
              </p:nvSpPr>
              <p:spPr>
                <a:xfrm>
                  <a:off x="9090607" y="6318204"/>
                  <a:ext cx="3953" cy="10268"/>
                </a:xfrm>
                <a:custGeom>
                  <a:avLst/>
                  <a:gdLst>
                    <a:gd name="connsiteX0" fmla="*/ 1537 w 3953"/>
                    <a:gd name="connsiteY0" fmla="*/ 9363 h 10268"/>
                    <a:gd name="connsiteX1" fmla="*/ 3954 w 3953"/>
                    <a:gd name="connsiteY1" fmla="*/ 906 h 10268"/>
                    <a:gd name="connsiteX2" fmla="*/ 2745 w 3953"/>
                    <a:gd name="connsiteY2" fmla="*/ 906 h 10268"/>
                    <a:gd name="connsiteX3" fmla="*/ 329 w 3953"/>
                    <a:gd name="connsiteY3" fmla="*/ 9363 h 10268"/>
                    <a:gd name="connsiteX4" fmla="*/ 1537 w 3953"/>
                    <a:gd name="connsiteY4" fmla="*/ 9363 h 10268"/>
                    <a:gd name="connsiteX5" fmla="*/ 1537 w 3953"/>
                    <a:gd name="connsiteY5" fmla="*/ 9363 h 1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3" h="10268">
                      <a:moveTo>
                        <a:pt x="1537" y="9363"/>
                      </a:moveTo>
                      <a:cubicBezTo>
                        <a:pt x="3954" y="6946"/>
                        <a:pt x="3954" y="3322"/>
                        <a:pt x="3954" y="906"/>
                      </a:cubicBezTo>
                      <a:cubicBezTo>
                        <a:pt x="3954" y="-302"/>
                        <a:pt x="2745" y="-302"/>
                        <a:pt x="2745" y="906"/>
                      </a:cubicBezTo>
                      <a:cubicBezTo>
                        <a:pt x="1537" y="3322"/>
                        <a:pt x="-879" y="8154"/>
                        <a:pt x="329" y="9363"/>
                      </a:cubicBezTo>
                      <a:cubicBezTo>
                        <a:pt x="329" y="10571"/>
                        <a:pt x="1537" y="10571"/>
                        <a:pt x="1537" y="9363"/>
                      </a:cubicBezTo>
                      <a:lnTo>
                        <a:pt x="1537" y="936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9" name="Freeform 1367"/>
                <p:cNvSpPr/>
                <p:nvPr/>
              </p:nvSpPr>
              <p:spPr>
                <a:xfrm>
                  <a:off x="9093352" y="6320318"/>
                  <a:ext cx="7749" cy="12081"/>
                </a:xfrm>
                <a:custGeom>
                  <a:avLst/>
                  <a:gdLst>
                    <a:gd name="connsiteX0" fmla="*/ 3625 w 7749"/>
                    <a:gd name="connsiteY0" fmla="*/ 4833 h 12081"/>
                    <a:gd name="connsiteX1" fmla="*/ 0 w 7749"/>
                    <a:gd name="connsiteY1" fmla="*/ 10873 h 12081"/>
                    <a:gd name="connsiteX2" fmla="*/ 1209 w 7749"/>
                    <a:gd name="connsiteY2" fmla="*/ 12081 h 12081"/>
                    <a:gd name="connsiteX3" fmla="*/ 6041 w 7749"/>
                    <a:gd name="connsiteY3" fmla="*/ 6041 h 12081"/>
                    <a:gd name="connsiteX4" fmla="*/ 7249 w 7749"/>
                    <a:gd name="connsiteY4" fmla="*/ 0 h 12081"/>
                    <a:gd name="connsiteX5" fmla="*/ 6041 w 7749"/>
                    <a:gd name="connsiteY5" fmla="*/ 0 h 12081"/>
                    <a:gd name="connsiteX6" fmla="*/ 3625 w 7749"/>
                    <a:gd name="connsiteY6" fmla="*/ 4833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49" h="12081">
                      <a:moveTo>
                        <a:pt x="3625" y="4833"/>
                      </a:moveTo>
                      <a:cubicBezTo>
                        <a:pt x="2416" y="7249"/>
                        <a:pt x="1209" y="9666"/>
                        <a:pt x="0" y="10873"/>
                      </a:cubicBezTo>
                      <a:cubicBezTo>
                        <a:pt x="0" y="10873"/>
                        <a:pt x="0" y="12081"/>
                        <a:pt x="1209" y="12081"/>
                      </a:cubicBezTo>
                      <a:cubicBezTo>
                        <a:pt x="3625" y="10873"/>
                        <a:pt x="4833" y="8457"/>
                        <a:pt x="6041" y="6041"/>
                      </a:cubicBezTo>
                      <a:cubicBezTo>
                        <a:pt x="7249" y="4833"/>
                        <a:pt x="8457" y="1209"/>
                        <a:pt x="7249" y="0"/>
                      </a:cubicBezTo>
                      <a:cubicBezTo>
                        <a:pt x="7249" y="0"/>
                        <a:pt x="7249" y="0"/>
                        <a:pt x="6041" y="0"/>
                      </a:cubicBezTo>
                      <a:cubicBezTo>
                        <a:pt x="4833" y="1209"/>
                        <a:pt x="4833" y="3625"/>
                        <a:pt x="3625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0" name="Freeform 1368"/>
                <p:cNvSpPr/>
                <p:nvPr/>
              </p:nvSpPr>
              <p:spPr>
                <a:xfrm>
                  <a:off x="9092144" y="6314948"/>
                  <a:ext cx="2662" cy="2778"/>
                </a:xfrm>
                <a:custGeom>
                  <a:avLst/>
                  <a:gdLst>
                    <a:gd name="connsiteX0" fmla="*/ 2416 w 2662"/>
                    <a:gd name="connsiteY0" fmla="*/ 537 h 2778"/>
                    <a:gd name="connsiteX1" fmla="*/ 2416 w 2662"/>
                    <a:gd name="connsiteY1" fmla="*/ 537 h 2778"/>
                    <a:gd name="connsiteX2" fmla="*/ 0 w 2662"/>
                    <a:gd name="connsiteY2" fmla="*/ 537 h 2778"/>
                    <a:gd name="connsiteX3" fmla="*/ 0 w 2662"/>
                    <a:gd name="connsiteY3" fmla="*/ 1745 h 2778"/>
                    <a:gd name="connsiteX4" fmla="*/ 2416 w 2662"/>
                    <a:gd name="connsiteY4" fmla="*/ 537 h 2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2" h="2778">
                      <a:moveTo>
                        <a:pt x="2416" y="537"/>
                      </a:moveTo>
                      <a:cubicBezTo>
                        <a:pt x="2416" y="537"/>
                        <a:pt x="2416" y="537"/>
                        <a:pt x="2416" y="537"/>
                      </a:cubicBezTo>
                      <a:cubicBezTo>
                        <a:pt x="1208" y="-671"/>
                        <a:pt x="0" y="537"/>
                        <a:pt x="0" y="537"/>
                      </a:cubicBezTo>
                      <a:cubicBezTo>
                        <a:pt x="0" y="537"/>
                        <a:pt x="0" y="537"/>
                        <a:pt x="0" y="1745"/>
                      </a:cubicBezTo>
                      <a:cubicBezTo>
                        <a:pt x="0" y="4161"/>
                        <a:pt x="3624" y="1745"/>
                        <a:pt x="2416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1" name="Freeform 1369"/>
                <p:cNvSpPr/>
                <p:nvPr/>
              </p:nvSpPr>
              <p:spPr>
                <a:xfrm>
                  <a:off x="9059525" y="6339147"/>
                  <a:ext cx="7249" cy="7749"/>
                </a:xfrm>
                <a:custGeom>
                  <a:avLst/>
                  <a:gdLst>
                    <a:gd name="connsiteX0" fmla="*/ 7249 w 7249"/>
                    <a:gd name="connsiteY0" fmla="*/ 1708 h 7749"/>
                    <a:gd name="connsiteX1" fmla="*/ 4833 w 7249"/>
                    <a:gd name="connsiteY1" fmla="*/ 501 h 7749"/>
                    <a:gd name="connsiteX2" fmla="*/ 0 w 7249"/>
                    <a:gd name="connsiteY2" fmla="*/ 6541 h 7749"/>
                    <a:gd name="connsiteX3" fmla="*/ 1209 w 7249"/>
                    <a:gd name="connsiteY3" fmla="*/ 7749 h 7749"/>
                    <a:gd name="connsiteX4" fmla="*/ 7249 w 7249"/>
                    <a:gd name="connsiteY4" fmla="*/ 1708 h 7749"/>
                    <a:gd name="connsiteX5" fmla="*/ 7249 w 7249"/>
                    <a:gd name="connsiteY5" fmla="*/ 1708 h 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9" h="7749">
                      <a:moveTo>
                        <a:pt x="7249" y="1708"/>
                      </a:moveTo>
                      <a:cubicBezTo>
                        <a:pt x="7249" y="501"/>
                        <a:pt x="6041" y="-708"/>
                        <a:pt x="4833" y="501"/>
                      </a:cubicBezTo>
                      <a:cubicBezTo>
                        <a:pt x="3624" y="1708"/>
                        <a:pt x="1209" y="4125"/>
                        <a:pt x="0" y="6541"/>
                      </a:cubicBezTo>
                      <a:cubicBezTo>
                        <a:pt x="0" y="7749"/>
                        <a:pt x="0" y="7749"/>
                        <a:pt x="1209" y="7749"/>
                      </a:cubicBezTo>
                      <a:cubicBezTo>
                        <a:pt x="4833" y="7749"/>
                        <a:pt x="7249" y="4125"/>
                        <a:pt x="7249" y="1708"/>
                      </a:cubicBezTo>
                      <a:lnTo>
                        <a:pt x="7249" y="17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2" name="Freeform 1370"/>
                <p:cNvSpPr/>
                <p:nvPr/>
              </p:nvSpPr>
              <p:spPr>
                <a:xfrm>
                  <a:off x="9049860" y="6316996"/>
                  <a:ext cx="9664" cy="22652"/>
                </a:xfrm>
                <a:custGeom>
                  <a:avLst/>
                  <a:gdLst>
                    <a:gd name="connsiteX0" fmla="*/ 9665 w 9664"/>
                    <a:gd name="connsiteY0" fmla="*/ 906 h 22652"/>
                    <a:gd name="connsiteX1" fmla="*/ 7248 w 9664"/>
                    <a:gd name="connsiteY1" fmla="*/ 906 h 22652"/>
                    <a:gd name="connsiteX2" fmla="*/ 6041 w 9664"/>
                    <a:gd name="connsiteY2" fmla="*/ 9363 h 22652"/>
                    <a:gd name="connsiteX3" fmla="*/ 0 w 9664"/>
                    <a:gd name="connsiteY3" fmla="*/ 21444 h 22652"/>
                    <a:gd name="connsiteX4" fmla="*/ 1208 w 9664"/>
                    <a:gd name="connsiteY4" fmla="*/ 22652 h 22652"/>
                    <a:gd name="connsiteX5" fmla="*/ 8457 w 9664"/>
                    <a:gd name="connsiteY5" fmla="*/ 12988 h 22652"/>
                    <a:gd name="connsiteX6" fmla="*/ 9665 w 9664"/>
                    <a:gd name="connsiteY6" fmla="*/ 906 h 22652"/>
                    <a:gd name="connsiteX7" fmla="*/ 9665 w 9664"/>
                    <a:gd name="connsiteY7" fmla="*/ 906 h 22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64" h="22652">
                      <a:moveTo>
                        <a:pt x="9665" y="906"/>
                      </a:moveTo>
                      <a:cubicBezTo>
                        <a:pt x="9665" y="-302"/>
                        <a:pt x="7248" y="-302"/>
                        <a:pt x="7248" y="906"/>
                      </a:cubicBezTo>
                      <a:cubicBezTo>
                        <a:pt x="6041" y="3322"/>
                        <a:pt x="6041" y="6947"/>
                        <a:pt x="6041" y="9363"/>
                      </a:cubicBezTo>
                      <a:cubicBezTo>
                        <a:pt x="4833" y="12988"/>
                        <a:pt x="2416" y="17820"/>
                        <a:pt x="0" y="21444"/>
                      </a:cubicBezTo>
                      <a:cubicBezTo>
                        <a:pt x="0" y="21444"/>
                        <a:pt x="0" y="22652"/>
                        <a:pt x="1208" y="22652"/>
                      </a:cubicBezTo>
                      <a:cubicBezTo>
                        <a:pt x="4833" y="20236"/>
                        <a:pt x="6041" y="16612"/>
                        <a:pt x="8457" y="12988"/>
                      </a:cubicBezTo>
                      <a:cubicBezTo>
                        <a:pt x="8457" y="9363"/>
                        <a:pt x="9665" y="4531"/>
                        <a:pt x="9665" y="906"/>
                      </a:cubicBezTo>
                      <a:lnTo>
                        <a:pt x="9665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3" name="Freeform 1371"/>
                <p:cNvSpPr/>
                <p:nvPr/>
              </p:nvSpPr>
              <p:spPr>
                <a:xfrm>
                  <a:off x="9059525" y="6316693"/>
                  <a:ext cx="5369" cy="12987"/>
                </a:xfrm>
                <a:custGeom>
                  <a:avLst/>
                  <a:gdLst>
                    <a:gd name="connsiteX0" fmla="*/ 0 w 5369"/>
                    <a:gd name="connsiteY0" fmla="*/ 12081 h 12987"/>
                    <a:gd name="connsiteX1" fmla="*/ 0 w 5369"/>
                    <a:gd name="connsiteY1" fmla="*/ 12081 h 12987"/>
                    <a:gd name="connsiteX2" fmla="*/ 4833 w 5369"/>
                    <a:gd name="connsiteY2" fmla="*/ 4833 h 12987"/>
                    <a:gd name="connsiteX3" fmla="*/ 4833 w 5369"/>
                    <a:gd name="connsiteY3" fmla="*/ 0 h 12987"/>
                    <a:gd name="connsiteX4" fmla="*/ 3624 w 5369"/>
                    <a:gd name="connsiteY4" fmla="*/ 0 h 12987"/>
                    <a:gd name="connsiteX5" fmla="*/ 1209 w 5369"/>
                    <a:gd name="connsiteY5" fmla="*/ 6041 h 12987"/>
                    <a:gd name="connsiteX6" fmla="*/ 0 w 5369"/>
                    <a:gd name="connsiteY6" fmla="*/ 12081 h 1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69" h="12987">
                      <a:moveTo>
                        <a:pt x="0" y="12081"/>
                      </a:moveTo>
                      <a:cubicBezTo>
                        <a:pt x="0" y="13290"/>
                        <a:pt x="1209" y="13290"/>
                        <a:pt x="0" y="12081"/>
                      </a:cubicBezTo>
                      <a:cubicBezTo>
                        <a:pt x="2416" y="9665"/>
                        <a:pt x="3624" y="7249"/>
                        <a:pt x="4833" y="4833"/>
                      </a:cubicBezTo>
                      <a:cubicBezTo>
                        <a:pt x="4833" y="3624"/>
                        <a:pt x="6041" y="0"/>
                        <a:pt x="4833" y="0"/>
                      </a:cubicBezTo>
                      <a:cubicBezTo>
                        <a:pt x="4833" y="0"/>
                        <a:pt x="3624" y="0"/>
                        <a:pt x="3624" y="0"/>
                      </a:cubicBezTo>
                      <a:cubicBezTo>
                        <a:pt x="1209" y="1209"/>
                        <a:pt x="2416" y="3624"/>
                        <a:pt x="1209" y="6041"/>
                      </a:cubicBezTo>
                      <a:cubicBezTo>
                        <a:pt x="1209" y="8457"/>
                        <a:pt x="0" y="10873"/>
                        <a:pt x="0" y="120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4" name="Freeform 1372"/>
                <p:cNvSpPr/>
                <p:nvPr/>
              </p:nvSpPr>
              <p:spPr>
                <a:xfrm>
                  <a:off x="9066774" y="6314881"/>
                  <a:ext cx="5075" cy="7550"/>
                </a:xfrm>
                <a:custGeom>
                  <a:avLst/>
                  <a:gdLst>
                    <a:gd name="connsiteX0" fmla="*/ 2416 w 5075"/>
                    <a:gd name="connsiteY0" fmla="*/ 6645 h 7550"/>
                    <a:gd name="connsiteX1" fmla="*/ 4832 w 5075"/>
                    <a:gd name="connsiteY1" fmla="*/ 1812 h 7550"/>
                    <a:gd name="connsiteX2" fmla="*/ 1208 w 5075"/>
                    <a:gd name="connsiteY2" fmla="*/ 1812 h 7550"/>
                    <a:gd name="connsiteX3" fmla="*/ 0 w 5075"/>
                    <a:gd name="connsiteY3" fmla="*/ 6645 h 7550"/>
                    <a:gd name="connsiteX4" fmla="*/ 2416 w 5075"/>
                    <a:gd name="connsiteY4" fmla="*/ 6645 h 7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75" h="7550">
                      <a:moveTo>
                        <a:pt x="2416" y="6645"/>
                      </a:moveTo>
                      <a:cubicBezTo>
                        <a:pt x="3624" y="5437"/>
                        <a:pt x="3624" y="3021"/>
                        <a:pt x="4832" y="1812"/>
                      </a:cubicBezTo>
                      <a:cubicBezTo>
                        <a:pt x="6041" y="-604"/>
                        <a:pt x="2416" y="-604"/>
                        <a:pt x="1208" y="1812"/>
                      </a:cubicBezTo>
                      <a:cubicBezTo>
                        <a:pt x="0" y="3021"/>
                        <a:pt x="0" y="5437"/>
                        <a:pt x="0" y="6645"/>
                      </a:cubicBezTo>
                      <a:cubicBezTo>
                        <a:pt x="0" y="7853"/>
                        <a:pt x="1208" y="7853"/>
                        <a:pt x="2416" y="66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5" name="Freeform 1373"/>
                <p:cNvSpPr/>
                <p:nvPr/>
              </p:nvSpPr>
              <p:spPr>
                <a:xfrm>
                  <a:off x="9069897" y="6305284"/>
                  <a:ext cx="2917" cy="5906"/>
                </a:xfrm>
                <a:custGeom>
                  <a:avLst/>
                  <a:gdLst>
                    <a:gd name="connsiteX0" fmla="*/ 1708 w 2917"/>
                    <a:gd name="connsiteY0" fmla="*/ 5369 h 5906"/>
                    <a:gd name="connsiteX1" fmla="*/ 2917 w 2917"/>
                    <a:gd name="connsiteY1" fmla="*/ 537 h 5906"/>
                    <a:gd name="connsiteX2" fmla="*/ 1708 w 2917"/>
                    <a:gd name="connsiteY2" fmla="*/ 537 h 5906"/>
                    <a:gd name="connsiteX3" fmla="*/ 501 w 2917"/>
                    <a:gd name="connsiteY3" fmla="*/ 5369 h 5906"/>
                    <a:gd name="connsiteX4" fmla="*/ 1708 w 2917"/>
                    <a:gd name="connsiteY4" fmla="*/ 5369 h 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17" h="5906">
                      <a:moveTo>
                        <a:pt x="1708" y="5369"/>
                      </a:moveTo>
                      <a:cubicBezTo>
                        <a:pt x="2917" y="4161"/>
                        <a:pt x="2917" y="2953"/>
                        <a:pt x="2917" y="537"/>
                      </a:cubicBezTo>
                      <a:cubicBezTo>
                        <a:pt x="2917" y="537"/>
                        <a:pt x="1708" y="-671"/>
                        <a:pt x="1708" y="537"/>
                      </a:cubicBezTo>
                      <a:cubicBezTo>
                        <a:pt x="501" y="1745"/>
                        <a:pt x="501" y="2953"/>
                        <a:pt x="501" y="5369"/>
                      </a:cubicBezTo>
                      <a:cubicBezTo>
                        <a:pt x="-708" y="5369"/>
                        <a:pt x="501" y="6578"/>
                        <a:pt x="1708" y="536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6" name="Freeform 1374"/>
                <p:cNvSpPr/>
                <p:nvPr/>
              </p:nvSpPr>
              <p:spPr>
                <a:xfrm>
                  <a:off x="9072814" y="6295681"/>
                  <a:ext cx="4832" cy="8628"/>
                </a:xfrm>
                <a:custGeom>
                  <a:avLst/>
                  <a:gdLst>
                    <a:gd name="connsiteX0" fmla="*/ 3624 w 4832"/>
                    <a:gd name="connsiteY0" fmla="*/ 474 h 8628"/>
                    <a:gd name="connsiteX1" fmla="*/ 0 w 4832"/>
                    <a:gd name="connsiteY1" fmla="*/ 7723 h 8628"/>
                    <a:gd name="connsiteX2" fmla="*/ 2416 w 4832"/>
                    <a:gd name="connsiteY2" fmla="*/ 7723 h 8628"/>
                    <a:gd name="connsiteX3" fmla="*/ 4832 w 4832"/>
                    <a:gd name="connsiteY3" fmla="*/ 2890 h 8628"/>
                    <a:gd name="connsiteX4" fmla="*/ 3624 w 4832"/>
                    <a:gd name="connsiteY4" fmla="*/ 474 h 8628"/>
                    <a:gd name="connsiteX5" fmla="*/ 3624 w 4832"/>
                    <a:gd name="connsiteY5" fmla="*/ 474 h 8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8628">
                      <a:moveTo>
                        <a:pt x="3624" y="474"/>
                      </a:moveTo>
                      <a:cubicBezTo>
                        <a:pt x="1208" y="1682"/>
                        <a:pt x="0" y="5307"/>
                        <a:pt x="0" y="7723"/>
                      </a:cubicBezTo>
                      <a:cubicBezTo>
                        <a:pt x="0" y="8931"/>
                        <a:pt x="2416" y="8931"/>
                        <a:pt x="2416" y="7723"/>
                      </a:cubicBezTo>
                      <a:cubicBezTo>
                        <a:pt x="2416" y="5307"/>
                        <a:pt x="4832" y="4099"/>
                        <a:pt x="4832" y="2890"/>
                      </a:cubicBezTo>
                      <a:cubicBezTo>
                        <a:pt x="4832" y="474"/>
                        <a:pt x="4832" y="-734"/>
                        <a:pt x="3624" y="474"/>
                      </a:cubicBezTo>
                      <a:lnTo>
                        <a:pt x="3624" y="4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7" name="Freeform 1375"/>
                <p:cNvSpPr/>
                <p:nvPr/>
              </p:nvSpPr>
              <p:spPr>
                <a:xfrm>
                  <a:off x="9063451" y="6306492"/>
                  <a:ext cx="3322" cy="6275"/>
                </a:xfrm>
                <a:custGeom>
                  <a:avLst/>
                  <a:gdLst>
                    <a:gd name="connsiteX0" fmla="*/ 906 w 3322"/>
                    <a:gd name="connsiteY0" fmla="*/ 5370 h 6275"/>
                    <a:gd name="connsiteX1" fmla="*/ 3323 w 3322"/>
                    <a:gd name="connsiteY1" fmla="*/ 537 h 6275"/>
                    <a:gd name="connsiteX2" fmla="*/ 2114 w 3322"/>
                    <a:gd name="connsiteY2" fmla="*/ 537 h 6275"/>
                    <a:gd name="connsiteX3" fmla="*/ 906 w 3322"/>
                    <a:gd name="connsiteY3" fmla="*/ 5370 h 6275"/>
                    <a:gd name="connsiteX4" fmla="*/ 906 w 3322"/>
                    <a:gd name="connsiteY4" fmla="*/ 5370 h 6275"/>
                    <a:gd name="connsiteX5" fmla="*/ 906 w 3322"/>
                    <a:gd name="connsiteY5" fmla="*/ 5370 h 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2" h="6275">
                      <a:moveTo>
                        <a:pt x="906" y="5370"/>
                      </a:moveTo>
                      <a:cubicBezTo>
                        <a:pt x="2114" y="4161"/>
                        <a:pt x="3323" y="1745"/>
                        <a:pt x="3323" y="537"/>
                      </a:cubicBezTo>
                      <a:cubicBezTo>
                        <a:pt x="3323" y="537"/>
                        <a:pt x="2114" y="-671"/>
                        <a:pt x="2114" y="537"/>
                      </a:cubicBezTo>
                      <a:cubicBezTo>
                        <a:pt x="-302" y="1745"/>
                        <a:pt x="-302" y="4161"/>
                        <a:pt x="906" y="5370"/>
                      </a:cubicBezTo>
                      <a:cubicBezTo>
                        <a:pt x="-302" y="6577"/>
                        <a:pt x="-302" y="6577"/>
                        <a:pt x="906" y="5370"/>
                      </a:cubicBezTo>
                      <a:lnTo>
                        <a:pt x="906" y="53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8" name="Freeform 1376"/>
                <p:cNvSpPr/>
                <p:nvPr/>
              </p:nvSpPr>
              <p:spPr>
                <a:xfrm>
                  <a:off x="9066774" y="6293740"/>
                  <a:ext cx="3624" cy="6946"/>
                </a:xfrm>
                <a:custGeom>
                  <a:avLst/>
                  <a:gdLst>
                    <a:gd name="connsiteX0" fmla="*/ 2416 w 3624"/>
                    <a:gd name="connsiteY0" fmla="*/ 0 h 6946"/>
                    <a:gd name="connsiteX1" fmla="*/ 0 w 3624"/>
                    <a:gd name="connsiteY1" fmla="*/ 6041 h 6946"/>
                    <a:gd name="connsiteX2" fmla="*/ 1208 w 3624"/>
                    <a:gd name="connsiteY2" fmla="*/ 6041 h 6946"/>
                    <a:gd name="connsiteX3" fmla="*/ 3624 w 3624"/>
                    <a:gd name="connsiteY3" fmla="*/ 0 h 6946"/>
                    <a:gd name="connsiteX4" fmla="*/ 2416 w 3624"/>
                    <a:gd name="connsiteY4" fmla="*/ 0 h 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6946">
                      <a:moveTo>
                        <a:pt x="2416" y="0"/>
                      </a:moveTo>
                      <a:cubicBezTo>
                        <a:pt x="1208" y="1208"/>
                        <a:pt x="0" y="3624"/>
                        <a:pt x="0" y="6041"/>
                      </a:cubicBezTo>
                      <a:cubicBezTo>
                        <a:pt x="0" y="7248"/>
                        <a:pt x="1208" y="7248"/>
                        <a:pt x="1208" y="6041"/>
                      </a:cubicBezTo>
                      <a:cubicBezTo>
                        <a:pt x="2416" y="3624"/>
                        <a:pt x="3624" y="2416"/>
                        <a:pt x="3624" y="0"/>
                      </a:cubicBezTo>
                      <a:cubicBezTo>
                        <a:pt x="3624" y="0"/>
                        <a:pt x="2416" y="0"/>
                        <a:pt x="2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9" name="Freeform 1377"/>
                <p:cNvSpPr/>
                <p:nvPr/>
              </p:nvSpPr>
              <p:spPr>
                <a:xfrm>
                  <a:off x="9144093" y="6157221"/>
                  <a:ext cx="9664" cy="12081"/>
                </a:xfrm>
                <a:custGeom>
                  <a:avLst/>
                  <a:gdLst>
                    <a:gd name="connsiteX0" fmla="*/ 2416 w 9664"/>
                    <a:gd name="connsiteY0" fmla="*/ 12081 h 12081"/>
                    <a:gd name="connsiteX1" fmla="*/ 4833 w 9664"/>
                    <a:gd name="connsiteY1" fmla="*/ 8457 h 12081"/>
                    <a:gd name="connsiteX2" fmla="*/ 7249 w 9664"/>
                    <a:gd name="connsiteY2" fmla="*/ 3624 h 12081"/>
                    <a:gd name="connsiteX3" fmla="*/ 9665 w 9664"/>
                    <a:gd name="connsiteY3" fmla="*/ 2416 h 12081"/>
                    <a:gd name="connsiteX4" fmla="*/ 9665 w 9664"/>
                    <a:gd name="connsiteY4" fmla="*/ 1208 h 12081"/>
                    <a:gd name="connsiteX5" fmla="*/ 7249 w 9664"/>
                    <a:gd name="connsiteY5" fmla="*/ 0 h 12081"/>
                    <a:gd name="connsiteX6" fmla="*/ 2416 w 9664"/>
                    <a:gd name="connsiteY6" fmla="*/ 3624 h 12081"/>
                    <a:gd name="connsiteX7" fmla="*/ 0 w 9664"/>
                    <a:gd name="connsiteY7" fmla="*/ 10873 h 12081"/>
                    <a:gd name="connsiteX8" fmla="*/ 2416 w 9664"/>
                    <a:gd name="connsiteY8" fmla="*/ 12081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64" h="12081">
                      <a:moveTo>
                        <a:pt x="2416" y="12081"/>
                      </a:moveTo>
                      <a:cubicBezTo>
                        <a:pt x="3624" y="10873"/>
                        <a:pt x="3624" y="9665"/>
                        <a:pt x="4833" y="8457"/>
                      </a:cubicBezTo>
                      <a:cubicBezTo>
                        <a:pt x="6041" y="7249"/>
                        <a:pt x="6041" y="4832"/>
                        <a:pt x="7249" y="3624"/>
                      </a:cubicBezTo>
                      <a:cubicBezTo>
                        <a:pt x="8457" y="3624"/>
                        <a:pt x="8457" y="3624"/>
                        <a:pt x="9665" y="2416"/>
                      </a:cubicBezTo>
                      <a:cubicBezTo>
                        <a:pt x="9665" y="2416"/>
                        <a:pt x="9665" y="1208"/>
                        <a:pt x="9665" y="1208"/>
                      </a:cubicBezTo>
                      <a:cubicBezTo>
                        <a:pt x="9665" y="0"/>
                        <a:pt x="8457" y="0"/>
                        <a:pt x="7249" y="0"/>
                      </a:cubicBezTo>
                      <a:cubicBezTo>
                        <a:pt x="4833" y="0"/>
                        <a:pt x="3624" y="2416"/>
                        <a:pt x="2416" y="3624"/>
                      </a:cubicBezTo>
                      <a:cubicBezTo>
                        <a:pt x="1209" y="6041"/>
                        <a:pt x="0" y="8457"/>
                        <a:pt x="0" y="10873"/>
                      </a:cubicBezTo>
                      <a:cubicBezTo>
                        <a:pt x="1209" y="12081"/>
                        <a:pt x="2416" y="12081"/>
                        <a:pt x="2416" y="120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0" name="Freeform 1378"/>
                <p:cNvSpPr/>
                <p:nvPr/>
              </p:nvSpPr>
              <p:spPr>
                <a:xfrm>
                  <a:off x="9007575" y="6108897"/>
                  <a:ext cx="15705" cy="14195"/>
                </a:xfrm>
                <a:custGeom>
                  <a:avLst/>
                  <a:gdLst>
                    <a:gd name="connsiteX0" fmla="*/ 15705 w 15705"/>
                    <a:gd name="connsiteY0" fmla="*/ 13289 h 14195"/>
                    <a:gd name="connsiteX1" fmla="*/ 8457 w 15705"/>
                    <a:gd name="connsiteY1" fmla="*/ 6041 h 14195"/>
                    <a:gd name="connsiteX2" fmla="*/ 1208 w 15705"/>
                    <a:gd name="connsiteY2" fmla="*/ 0 h 14195"/>
                    <a:gd name="connsiteX3" fmla="*/ 0 w 15705"/>
                    <a:gd name="connsiteY3" fmla="*/ 1208 h 14195"/>
                    <a:gd name="connsiteX4" fmla="*/ 3624 w 15705"/>
                    <a:gd name="connsiteY4" fmla="*/ 4832 h 14195"/>
                    <a:gd name="connsiteX5" fmla="*/ 8457 w 15705"/>
                    <a:gd name="connsiteY5" fmla="*/ 8457 h 14195"/>
                    <a:gd name="connsiteX6" fmla="*/ 15705 w 15705"/>
                    <a:gd name="connsiteY6" fmla="*/ 13289 h 14195"/>
                    <a:gd name="connsiteX7" fmla="*/ 15705 w 15705"/>
                    <a:gd name="connsiteY7" fmla="*/ 13289 h 14195"/>
                    <a:gd name="connsiteX8" fmla="*/ 15705 w 15705"/>
                    <a:gd name="connsiteY8" fmla="*/ 13289 h 14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705" h="14195">
                      <a:moveTo>
                        <a:pt x="15705" y="13289"/>
                      </a:moveTo>
                      <a:cubicBezTo>
                        <a:pt x="14498" y="9665"/>
                        <a:pt x="10873" y="7249"/>
                        <a:pt x="8457" y="6041"/>
                      </a:cubicBezTo>
                      <a:cubicBezTo>
                        <a:pt x="6041" y="3624"/>
                        <a:pt x="3624" y="0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3624"/>
                        <a:pt x="2416" y="3624"/>
                        <a:pt x="3624" y="4832"/>
                      </a:cubicBezTo>
                      <a:cubicBezTo>
                        <a:pt x="4833" y="6041"/>
                        <a:pt x="6041" y="7249"/>
                        <a:pt x="8457" y="8457"/>
                      </a:cubicBezTo>
                      <a:cubicBezTo>
                        <a:pt x="9665" y="10873"/>
                        <a:pt x="12081" y="13289"/>
                        <a:pt x="15705" y="13289"/>
                      </a:cubicBezTo>
                      <a:cubicBezTo>
                        <a:pt x="15705" y="14497"/>
                        <a:pt x="15705" y="14497"/>
                        <a:pt x="15705" y="13289"/>
                      </a:cubicBezTo>
                      <a:lnTo>
                        <a:pt x="15705" y="1328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1" name="Freeform 1379"/>
                <p:cNvSpPr/>
                <p:nvPr/>
              </p:nvSpPr>
              <p:spPr>
                <a:xfrm>
                  <a:off x="9001742" y="6102856"/>
                  <a:ext cx="4625" cy="4832"/>
                </a:xfrm>
                <a:custGeom>
                  <a:avLst/>
                  <a:gdLst>
                    <a:gd name="connsiteX0" fmla="*/ 3417 w 4625"/>
                    <a:gd name="connsiteY0" fmla="*/ 4832 h 4832"/>
                    <a:gd name="connsiteX1" fmla="*/ 4626 w 4625"/>
                    <a:gd name="connsiteY1" fmla="*/ 3624 h 4832"/>
                    <a:gd name="connsiteX2" fmla="*/ 2209 w 4625"/>
                    <a:gd name="connsiteY2" fmla="*/ 0 h 4832"/>
                    <a:gd name="connsiteX3" fmla="*/ 1001 w 4625"/>
                    <a:gd name="connsiteY3" fmla="*/ 1208 h 4832"/>
                    <a:gd name="connsiteX4" fmla="*/ 3417 w 4625"/>
                    <a:gd name="connsiteY4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5" h="4832">
                      <a:moveTo>
                        <a:pt x="3417" y="4832"/>
                      </a:moveTo>
                      <a:cubicBezTo>
                        <a:pt x="4626" y="4832"/>
                        <a:pt x="4626" y="3624"/>
                        <a:pt x="4626" y="3624"/>
                      </a:cubicBezTo>
                      <a:cubicBezTo>
                        <a:pt x="4626" y="2416"/>
                        <a:pt x="3417" y="1208"/>
                        <a:pt x="2209" y="0"/>
                      </a:cubicBezTo>
                      <a:cubicBezTo>
                        <a:pt x="2209" y="0"/>
                        <a:pt x="1001" y="0"/>
                        <a:pt x="1001" y="1208"/>
                      </a:cubicBezTo>
                      <a:cubicBezTo>
                        <a:pt x="-1415" y="3624"/>
                        <a:pt x="1001" y="4832"/>
                        <a:pt x="3417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2" name="Freeform 1380"/>
                <p:cNvSpPr/>
                <p:nvPr/>
              </p:nvSpPr>
              <p:spPr>
                <a:xfrm>
                  <a:off x="8978080" y="6184102"/>
                  <a:ext cx="10666" cy="4530"/>
                </a:xfrm>
                <a:custGeom>
                  <a:avLst/>
                  <a:gdLst>
                    <a:gd name="connsiteX0" fmla="*/ 8957 w 10666"/>
                    <a:gd name="connsiteY0" fmla="*/ 4531 h 4530"/>
                    <a:gd name="connsiteX1" fmla="*/ 10166 w 10666"/>
                    <a:gd name="connsiteY1" fmla="*/ 906 h 4530"/>
                    <a:gd name="connsiteX2" fmla="*/ 1709 w 10666"/>
                    <a:gd name="connsiteY2" fmla="*/ 906 h 4530"/>
                    <a:gd name="connsiteX3" fmla="*/ 500 w 10666"/>
                    <a:gd name="connsiteY3" fmla="*/ 3323 h 4530"/>
                    <a:gd name="connsiteX4" fmla="*/ 8957 w 10666"/>
                    <a:gd name="connsiteY4" fmla="*/ 4531 h 4530"/>
                    <a:gd name="connsiteX5" fmla="*/ 8957 w 10666"/>
                    <a:gd name="connsiteY5" fmla="*/ 4531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6" h="4530">
                      <a:moveTo>
                        <a:pt x="8957" y="4531"/>
                      </a:moveTo>
                      <a:cubicBezTo>
                        <a:pt x="10166" y="4531"/>
                        <a:pt x="11374" y="2114"/>
                        <a:pt x="10166" y="906"/>
                      </a:cubicBezTo>
                      <a:cubicBezTo>
                        <a:pt x="7749" y="-302"/>
                        <a:pt x="5333" y="-302"/>
                        <a:pt x="1709" y="906"/>
                      </a:cubicBezTo>
                      <a:cubicBezTo>
                        <a:pt x="500" y="906"/>
                        <a:pt x="-708" y="3323"/>
                        <a:pt x="500" y="3323"/>
                      </a:cubicBezTo>
                      <a:cubicBezTo>
                        <a:pt x="2917" y="4531"/>
                        <a:pt x="6541" y="4531"/>
                        <a:pt x="8957" y="4531"/>
                      </a:cubicBezTo>
                      <a:lnTo>
                        <a:pt x="8957" y="453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3" name="Freeform 1381"/>
                <p:cNvSpPr/>
                <p:nvPr/>
              </p:nvSpPr>
              <p:spPr>
                <a:xfrm>
                  <a:off x="8973748" y="6180176"/>
                  <a:ext cx="7357" cy="3624"/>
                </a:xfrm>
                <a:custGeom>
                  <a:avLst/>
                  <a:gdLst>
                    <a:gd name="connsiteX0" fmla="*/ 1208 w 7357"/>
                    <a:gd name="connsiteY0" fmla="*/ 2416 h 3624"/>
                    <a:gd name="connsiteX1" fmla="*/ 3624 w 7357"/>
                    <a:gd name="connsiteY1" fmla="*/ 3624 h 3624"/>
                    <a:gd name="connsiteX2" fmla="*/ 4832 w 7357"/>
                    <a:gd name="connsiteY2" fmla="*/ 3624 h 3624"/>
                    <a:gd name="connsiteX3" fmla="*/ 6041 w 7357"/>
                    <a:gd name="connsiteY3" fmla="*/ 0 h 3624"/>
                    <a:gd name="connsiteX4" fmla="*/ 1208 w 7357"/>
                    <a:gd name="connsiteY4" fmla="*/ 0 h 3624"/>
                    <a:gd name="connsiteX5" fmla="*/ 0 w 7357"/>
                    <a:gd name="connsiteY5" fmla="*/ 1208 h 3624"/>
                    <a:gd name="connsiteX6" fmla="*/ 0 w 7357"/>
                    <a:gd name="connsiteY6" fmla="*/ 1208 h 3624"/>
                    <a:gd name="connsiteX7" fmla="*/ 1208 w 7357"/>
                    <a:gd name="connsiteY7" fmla="*/ 2416 h 3624"/>
                    <a:gd name="connsiteX8" fmla="*/ 1208 w 7357"/>
                    <a:gd name="connsiteY8" fmla="*/ 2416 h 3624"/>
                    <a:gd name="connsiteX9" fmla="*/ 1208 w 7357"/>
                    <a:gd name="connsiteY9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57" h="3624">
                      <a:moveTo>
                        <a:pt x="1208" y="2416"/>
                      </a:moveTo>
                      <a:cubicBezTo>
                        <a:pt x="2416" y="2416"/>
                        <a:pt x="2416" y="2416"/>
                        <a:pt x="3624" y="3624"/>
                      </a:cubicBezTo>
                      <a:cubicBezTo>
                        <a:pt x="3624" y="3624"/>
                        <a:pt x="4832" y="3624"/>
                        <a:pt x="4832" y="3624"/>
                      </a:cubicBezTo>
                      <a:cubicBezTo>
                        <a:pt x="7248" y="3624"/>
                        <a:pt x="8457" y="0"/>
                        <a:pt x="6041" y="0"/>
                      </a:cubicBezTo>
                      <a:cubicBezTo>
                        <a:pt x="4832" y="0"/>
                        <a:pt x="2416" y="0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0" y="1208"/>
                        <a:pt x="0" y="1208"/>
                        <a:pt x="0" y="1208"/>
                      </a:cubicBezTo>
                      <a:lnTo>
                        <a:pt x="1208" y="2416"/>
                      </a:lnTo>
                      <a:cubicBezTo>
                        <a:pt x="0" y="1208"/>
                        <a:pt x="0" y="1208"/>
                        <a:pt x="1208" y="2416"/>
                      </a:cubicBezTo>
                      <a:lnTo>
                        <a:pt x="1208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4" name="Freeform 1382"/>
                <p:cNvSpPr/>
                <p:nvPr/>
              </p:nvSpPr>
              <p:spPr>
                <a:xfrm>
                  <a:off x="8943545" y="6211587"/>
                  <a:ext cx="5332" cy="4832"/>
                </a:xfrm>
                <a:custGeom>
                  <a:avLst/>
                  <a:gdLst>
                    <a:gd name="connsiteX0" fmla="*/ 1208 w 5332"/>
                    <a:gd name="connsiteY0" fmla="*/ 3624 h 4832"/>
                    <a:gd name="connsiteX1" fmla="*/ 3624 w 5332"/>
                    <a:gd name="connsiteY1" fmla="*/ 4832 h 4832"/>
                    <a:gd name="connsiteX2" fmla="*/ 4832 w 5332"/>
                    <a:gd name="connsiteY2" fmla="*/ 2416 h 4832"/>
                    <a:gd name="connsiteX3" fmla="*/ 2416 w 5332"/>
                    <a:gd name="connsiteY3" fmla="*/ 0 h 4832"/>
                    <a:gd name="connsiteX4" fmla="*/ 0 w 5332"/>
                    <a:gd name="connsiteY4" fmla="*/ 0 h 4832"/>
                    <a:gd name="connsiteX5" fmla="*/ 1208 w 5332"/>
                    <a:gd name="connsiteY5" fmla="*/ 3624 h 4832"/>
                    <a:gd name="connsiteX6" fmla="*/ 1208 w 5332"/>
                    <a:gd name="connsiteY6" fmla="*/ 3624 h 4832"/>
                    <a:gd name="connsiteX7" fmla="*/ 1208 w 5332"/>
                    <a:gd name="connsiteY7" fmla="*/ 3624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32" h="4832">
                      <a:moveTo>
                        <a:pt x="1208" y="3624"/>
                      </a:moveTo>
                      <a:cubicBezTo>
                        <a:pt x="2416" y="3624"/>
                        <a:pt x="2416" y="3624"/>
                        <a:pt x="3624" y="4832"/>
                      </a:cubicBezTo>
                      <a:cubicBezTo>
                        <a:pt x="4832" y="4832"/>
                        <a:pt x="6041" y="3624"/>
                        <a:pt x="4832" y="2416"/>
                      </a:cubicBezTo>
                      <a:cubicBezTo>
                        <a:pt x="4832" y="1208"/>
                        <a:pt x="3624" y="1208"/>
                        <a:pt x="2416" y="0"/>
                      </a:cubicBezTo>
                      <a:cubicBezTo>
                        <a:pt x="2416" y="0"/>
                        <a:pt x="1208" y="0"/>
                        <a:pt x="0" y="0"/>
                      </a:cubicBezTo>
                      <a:cubicBezTo>
                        <a:pt x="0" y="1208"/>
                        <a:pt x="0" y="1208"/>
                        <a:pt x="1208" y="3624"/>
                      </a:cubicBezTo>
                      <a:cubicBezTo>
                        <a:pt x="0" y="2416"/>
                        <a:pt x="0" y="3624"/>
                        <a:pt x="1208" y="3624"/>
                      </a:cubicBezTo>
                      <a:lnTo>
                        <a:pt x="1208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5" name="Freeform 1383"/>
                <p:cNvSpPr/>
                <p:nvPr/>
              </p:nvSpPr>
              <p:spPr>
                <a:xfrm>
                  <a:off x="8942337" y="6215211"/>
                  <a:ext cx="12081" cy="9665"/>
                </a:xfrm>
                <a:custGeom>
                  <a:avLst/>
                  <a:gdLst>
                    <a:gd name="connsiteX0" fmla="*/ 2416 w 12081"/>
                    <a:gd name="connsiteY0" fmla="*/ 0 h 9665"/>
                    <a:gd name="connsiteX1" fmla="*/ 1209 w 12081"/>
                    <a:gd name="connsiteY1" fmla="*/ 0 h 9665"/>
                    <a:gd name="connsiteX2" fmla="*/ 1209 w 12081"/>
                    <a:gd name="connsiteY2" fmla="*/ 0 h 9665"/>
                    <a:gd name="connsiteX3" fmla="*/ 1209 w 12081"/>
                    <a:gd name="connsiteY3" fmla="*/ 0 h 9665"/>
                    <a:gd name="connsiteX4" fmla="*/ 0 w 12081"/>
                    <a:gd name="connsiteY4" fmla="*/ 2416 h 9665"/>
                    <a:gd name="connsiteX5" fmla="*/ 0 w 12081"/>
                    <a:gd name="connsiteY5" fmla="*/ 3625 h 9665"/>
                    <a:gd name="connsiteX6" fmla="*/ 1209 w 12081"/>
                    <a:gd name="connsiteY6" fmla="*/ 4832 h 9665"/>
                    <a:gd name="connsiteX7" fmla="*/ 3625 w 12081"/>
                    <a:gd name="connsiteY7" fmla="*/ 7249 h 9665"/>
                    <a:gd name="connsiteX8" fmla="*/ 10873 w 12081"/>
                    <a:gd name="connsiteY8" fmla="*/ 9665 h 9665"/>
                    <a:gd name="connsiteX9" fmla="*/ 12081 w 12081"/>
                    <a:gd name="connsiteY9" fmla="*/ 8457 h 9665"/>
                    <a:gd name="connsiteX10" fmla="*/ 7249 w 12081"/>
                    <a:gd name="connsiteY10" fmla="*/ 4832 h 9665"/>
                    <a:gd name="connsiteX11" fmla="*/ 2416 w 12081"/>
                    <a:gd name="connsiteY11" fmla="*/ 0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081" h="9665">
                      <a:moveTo>
                        <a:pt x="2416" y="0"/>
                      </a:moveTo>
                      <a:cubicBezTo>
                        <a:pt x="2416" y="0"/>
                        <a:pt x="1209" y="0"/>
                        <a:pt x="1209" y="0"/>
                      </a:cubicBezTo>
                      <a:cubicBezTo>
                        <a:pt x="1209" y="0"/>
                        <a:pt x="1209" y="0"/>
                        <a:pt x="1209" y="0"/>
                      </a:cubicBezTo>
                      <a:cubicBezTo>
                        <a:pt x="1209" y="0"/>
                        <a:pt x="1209" y="0"/>
                        <a:pt x="1209" y="0"/>
                      </a:cubicBezTo>
                      <a:cubicBezTo>
                        <a:pt x="1209" y="1208"/>
                        <a:pt x="1209" y="1208"/>
                        <a:pt x="0" y="2416"/>
                      </a:cubicBezTo>
                      <a:cubicBezTo>
                        <a:pt x="0" y="2416"/>
                        <a:pt x="0" y="3625"/>
                        <a:pt x="0" y="3625"/>
                      </a:cubicBezTo>
                      <a:cubicBezTo>
                        <a:pt x="0" y="3625"/>
                        <a:pt x="1209" y="4832"/>
                        <a:pt x="1209" y="4832"/>
                      </a:cubicBezTo>
                      <a:cubicBezTo>
                        <a:pt x="2416" y="6041"/>
                        <a:pt x="2416" y="6041"/>
                        <a:pt x="3625" y="7249"/>
                      </a:cubicBezTo>
                      <a:cubicBezTo>
                        <a:pt x="4833" y="8457"/>
                        <a:pt x="8457" y="9665"/>
                        <a:pt x="10873" y="9665"/>
                      </a:cubicBezTo>
                      <a:cubicBezTo>
                        <a:pt x="10873" y="9665"/>
                        <a:pt x="12081" y="8457"/>
                        <a:pt x="12081" y="8457"/>
                      </a:cubicBezTo>
                      <a:cubicBezTo>
                        <a:pt x="12081" y="6041"/>
                        <a:pt x="9666" y="6041"/>
                        <a:pt x="7249" y="4832"/>
                      </a:cubicBezTo>
                      <a:cubicBezTo>
                        <a:pt x="4833" y="3625"/>
                        <a:pt x="3625" y="2416"/>
                        <a:pt x="2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6" name="Freeform 1384"/>
                <p:cNvSpPr/>
                <p:nvPr/>
              </p:nvSpPr>
              <p:spPr>
                <a:xfrm>
                  <a:off x="8967708" y="6235749"/>
                  <a:ext cx="6040" cy="3624"/>
                </a:xfrm>
                <a:custGeom>
                  <a:avLst/>
                  <a:gdLst>
                    <a:gd name="connsiteX0" fmla="*/ 1208 w 6040"/>
                    <a:gd name="connsiteY0" fmla="*/ 0 h 3624"/>
                    <a:gd name="connsiteX1" fmla="*/ 0 w 6040"/>
                    <a:gd name="connsiteY1" fmla="*/ 2416 h 3624"/>
                    <a:gd name="connsiteX2" fmla="*/ 3624 w 6040"/>
                    <a:gd name="connsiteY2" fmla="*/ 3624 h 3624"/>
                    <a:gd name="connsiteX3" fmla="*/ 6041 w 6040"/>
                    <a:gd name="connsiteY3" fmla="*/ 2416 h 3624"/>
                    <a:gd name="connsiteX4" fmla="*/ 6041 w 6040"/>
                    <a:gd name="connsiteY4" fmla="*/ 2416 h 3624"/>
                    <a:gd name="connsiteX5" fmla="*/ 6041 w 6040"/>
                    <a:gd name="connsiteY5" fmla="*/ 1208 h 3624"/>
                    <a:gd name="connsiteX6" fmla="*/ 1208 w 6040"/>
                    <a:gd name="connsiteY6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40" h="3624">
                      <a:moveTo>
                        <a:pt x="1208" y="0"/>
                      </a:moveTo>
                      <a:cubicBezTo>
                        <a:pt x="0" y="0"/>
                        <a:pt x="0" y="1208"/>
                        <a:pt x="0" y="2416"/>
                      </a:cubicBezTo>
                      <a:cubicBezTo>
                        <a:pt x="1208" y="3624"/>
                        <a:pt x="1208" y="3624"/>
                        <a:pt x="3624" y="3624"/>
                      </a:cubicBezTo>
                      <a:cubicBezTo>
                        <a:pt x="4832" y="3624"/>
                        <a:pt x="4832" y="3624"/>
                        <a:pt x="6041" y="2416"/>
                      </a:cubicBezTo>
                      <a:cubicBezTo>
                        <a:pt x="6041" y="2416"/>
                        <a:pt x="6041" y="2416"/>
                        <a:pt x="6041" y="2416"/>
                      </a:cubicBezTo>
                      <a:cubicBezTo>
                        <a:pt x="6041" y="2416"/>
                        <a:pt x="6041" y="1208"/>
                        <a:pt x="6041" y="1208"/>
                      </a:cubicBezTo>
                      <a:cubicBezTo>
                        <a:pt x="4832" y="0"/>
                        <a:pt x="3624" y="1208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7" name="Freeform 1385"/>
                <p:cNvSpPr/>
                <p:nvPr/>
              </p:nvSpPr>
              <p:spPr>
                <a:xfrm>
                  <a:off x="8982507" y="6243413"/>
                  <a:ext cx="6946" cy="4115"/>
                </a:xfrm>
                <a:custGeom>
                  <a:avLst/>
                  <a:gdLst>
                    <a:gd name="connsiteX0" fmla="*/ 906 w 6946"/>
                    <a:gd name="connsiteY0" fmla="*/ 793 h 4115"/>
                    <a:gd name="connsiteX1" fmla="*/ 906 w 6946"/>
                    <a:gd name="connsiteY1" fmla="*/ 3210 h 4115"/>
                    <a:gd name="connsiteX2" fmla="*/ 5739 w 6946"/>
                    <a:gd name="connsiteY2" fmla="*/ 3210 h 4115"/>
                    <a:gd name="connsiteX3" fmla="*/ 6946 w 6946"/>
                    <a:gd name="connsiteY3" fmla="*/ 2002 h 4115"/>
                    <a:gd name="connsiteX4" fmla="*/ 906 w 6946"/>
                    <a:gd name="connsiteY4" fmla="*/ 793 h 4115"/>
                    <a:gd name="connsiteX5" fmla="*/ 906 w 6946"/>
                    <a:gd name="connsiteY5" fmla="*/ 793 h 4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6" h="4115">
                      <a:moveTo>
                        <a:pt x="906" y="793"/>
                      </a:moveTo>
                      <a:cubicBezTo>
                        <a:pt x="-302" y="793"/>
                        <a:pt x="-302" y="2002"/>
                        <a:pt x="906" y="3210"/>
                      </a:cubicBezTo>
                      <a:cubicBezTo>
                        <a:pt x="2114" y="4418"/>
                        <a:pt x="4530" y="4418"/>
                        <a:pt x="5739" y="3210"/>
                      </a:cubicBezTo>
                      <a:cubicBezTo>
                        <a:pt x="6946" y="3210"/>
                        <a:pt x="6946" y="2002"/>
                        <a:pt x="6946" y="2002"/>
                      </a:cubicBezTo>
                      <a:cubicBezTo>
                        <a:pt x="4530" y="-414"/>
                        <a:pt x="2114" y="-414"/>
                        <a:pt x="906" y="793"/>
                      </a:cubicBezTo>
                      <a:lnTo>
                        <a:pt x="906" y="79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8" name="Freeform 1386"/>
                <p:cNvSpPr/>
                <p:nvPr/>
              </p:nvSpPr>
              <p:spPr>
                <a:xfrm>
                  <a:off x="8992172" y="6246925"/>
                  <a:ext cx="4228" cy="3322"/>
                </a:xfrm>
                <a:custGeom>
                  <a:avLst/>
                  <a:gdLst>
                    <a:gd name="connsiteX0" fmla="*/ 906 w 4228"/>
                    <a:gd name="connsiteY0" fmla="*/ 906 h 3322"/>
                    <a:gd name="connsiteX1" fmla="*/ 906 w 4228"/>
                    <a:gd name="connsiteY1" fmla="*/ 3322 h 3322"/>
                    <a:gd name="connsiteX2" fmla="*/ 906 w 4228"/>
                    <a:gd name="connsiteY2" fmla="*/ 3322 h 3322"/>
                    <a:gd name="connsiteX3" fmla="*/ 3322 w 4228"/>
                    <a:gd name="connsiteY3" fmla="*/ 3322 h 3322"/>
                    <a:gd name="connsiteX4" fmla="*/ 3322 w 4228"/>
                    <a:gd name="connsiteY4" fmla="*/ 3322 h 3322"/>
                    <a:gd name="connsiteX5" fmla="*/ 3322 w 4228"/>
                    <a:gd name="connsiteY5" fmla="*/ 906 h 3322"/>
                    <a:gd name="connsiteX6" fmla="*/ 3322 w 4228"/>
                    <a:gd name="connsiteY6" fmla="*/ 906 h 3322"/>
                    <a:gd name="connsiteX7" fmla="*/ 906 w 4228"/>
                    <a:gd name="connsiteY7" fmla="*/ 906 h 3322"/>
                    <a:gd name="connsiteX8" fmla="*/ 906 w 4228"/>
                    <a:gd name="connsiteY8" fmla="*/ 906 h 3322"/>
                    <a:gd name="connsiteX9" fmla="*/ 906 w 4228"/>
                    <a:gd name="connsiteY9" fmla="*/ 906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28" h="3322">
                      <a:moveTo>
                        <a:pt x="906" y="906"/>
                      </a:moveTo>
                      <a:cubicBezTo>
                        <a:pt x="-302" y="906"/>
                        <a:pt x="-302" y="2114"/>
                        <a:pt x="906" y="3322"/>
                      </a:cubicBezTo>
                      <a:cubicBezTo>
                        <a:pt x="906" y="3322"/>
                        <a:pt x="906" y="3322"/>
                        <a:pt x="906" y="3322"/>
                      </a:cubicBezTo>
                      <a:cubicBezTo>
                        <a:pt x="906" y="3322"/>
                        <a:pt x="2114" y="3322"/>
                        <a:pt x="3322" y="3322"/>
                      </a:cubicBezTo>
                      <a:cubicBezTo>
                        <a:pt x="3322" y="3322"/>
                        <a:pt x="3322" y="3322"/>
                        <a:pt x="3322" y="3322"/>
                      </a:cubicBezTo>
                      <a:cubicBezTo>
                        <a:pt x="4530" y="3322"/>
                        <a:pt x="4530" y="2114"/>
                        <a:pt x="3322" y="906"/>
                      </a:cubicBezTo>
                      <a:cubicBezTo>
                        <a:pt x="3322" y="906"/>
                        <a:pt x="3322" y="906"/>
                        <a:pt x="3322" y="906"/>
                      </a:cubicBezTo>
                      <a:cubicBezTo>
                        <a:pt x="3322" y="-302"/>
                        <a:pt x="3322" y="-302"/>
                        <a:pt x="906" y="906"/>
                      </a:cubicBezTo>
                      <a:cubicBezTo>
                        <a:pt x="2114" y="906"/>
                        <a:pt x="2114" y="906"/>
                        <a:pt x="906" y="906"/>
                      </a:cubicBezTo>
                      <a:lnTo>
                        <a:pt x="906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9" name="Freeform 1387"/>
                <p:cNvSpPr/>
                <p:nvPr/>
              </p:nvSpPr>
              <p:spPr>
                <a:xfrm>
                  <a:off x="9232588" y="6022214"/>
                  <a:ext cx="6275" cy="3322"/>
                </a:xfrm>
                <a:custGeom>
                  <a:avLst/>
                  <a:gdLst>
                    <a:gd name="connsiteX0" fmla="*/ 5738 w 6275"/>
                    <a:gd name="connsiteY0" fmla="*/ 2114 h 3322"/>
                    <a:gd name="connsiteX1" fmla="*/ 5738 w 6275"/>
                    <a:gd name="connsiteY1" fmla="*/ 906 h 3322"/>
                    <a:gd name="connsiteX2" fmla="*/ 906 w 6275"/>
                    <a:gd name="connsiteY2" fmla="*/ 906 h 3322"/>
                    <a:gd name="connsiteX3" fmla="*/ 906 w 6275"/>
                    <a:gd name="connsiteY3" fmla="*/ 3323 h 3322"/>
                    <a:gd name="connsiteX4" fmla="*/ 5738 w 6275"/>
                    <a:gd name="connsiteY4" fmla="*/ 2114 h 3322"/>
                    <a:gd name="connsiteX5" fmla="*/ 5738 w 6275"/>
                    <a:gd name="connsiteY5" fmla="*/ 2114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75" h="3322">
                      <a:moveTo>
                        <a:pt x="5738" y="2114"/>
                      </a:moveTo>
                      <a:cubicBezTo>
                        <a:pt x="5738" y="2114"/>
                        <a:pt x="6947" y="906"/>
                        <a:pt x="5738" y="906"/>
                      </a:cubicBezTo>
                      <a:cubicBezTo>
                        <a:pt x="4531" y="-302"/>
                        <a:pt x="3323" y="-302"/>
                        <a:pt x="906" y="906"/>
                      </a:cubicBezTo>
                      <a:cubicBezTo>
                        <a:pt x="-302" y="906"/>
                        <a:pt x="-302" y="3323"/>
                        <a:pt x="906" y="3323"/>
                      </a:cubicBezTo>
                      <a:cubicBezTo>
                        <a:pt x="2114" y="3323"/>
                        <a:pt x="3323" y="3323"/>
                        <a:pt x="5738" y="2114"/>
                      </a:cubicBezTo>
                      <a:lnTo>
                        <a:pt x="5738" y="21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0" name="Freeform 1388"/>
                <p:cNvSpPr/>
                <p:nvPr/>
              </p:nvSpPr>
              <p:spPr>
                <a:xfrm>
                  <a:off x="9222923" y="6027952"/>
                  <a:ext cx="25068" cy="6541"/>
                </a:xfrm>
                <a:custGeom>
                  <a:avLst/>
                  <a:gdLst>
                    <a:gd name="connsiteX0" fmla="*/ 25069 w 25068"/>
                    <a:gd name="connsiteY0" fmla="*/ 0 h 6541"/>
                    <a:gd name="connsiteX1" fmla="*/ 10571 w 25068"/>
                    <a:gd name="connsiteY1" fmla="*/ 2416 h 6541"/>
                    <a:gd name="connsiteX2" fmla="*/ 906 w 25068"/>
                    <a:gd name="connsiteY2" fmla="*/ 4832 h 6541"/>
                    <a:gd name="connsiteX3" fmla="*/ 906 w 25068"/>
                    <a:gd name="connsiteY3" fmla="*/ 6041 h 6541"/>
                    <a:gd name="connsiteX4" fmla="*/ 11779 w 25068"/>
                    <a:gd name="connsiteY4" fmla="*/ 4832 h 6541"/>
                    <a:gd name="connsiteX5" fmla="*/ 25069 w 25068"/>
                    <a:gd name="connsiteY5" fmla="*/ 1208 h 6541"/>
                    <a:gd name="connsiteX6" fmla="*/ 25069 w 25068"/>
                    <a:gd name="connsiteY6" fmla="*/ 0 h 6541"/>
                    <a:gd name="connsiteX7" fmla="*/ 25069 w 25068"/>
                    <a:gd name="connsiteY7" fmla="*/ 0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068" h="6541">
                      <a:moveTo>
                        <a:pt x="25069" y="0"/>
                      </a:moveTo>
                      <a:cubicBezTo>
                        <a:pt x="20236" y="0"/>
                        <a:pt x="15403" y="2416"/>
                        <a:pt x="10571" y="2416"/>
                      </a:cubicBezTo>
                      <a:cubicBezTo>
                        <a:pt x="8155" y="2416"/>
                        <a:pt x="4531" y="3625"/>
                        <a:pt x="906" y="4832"/>
                      </a:cubicBezTo>
                      <a:cubicBezTo>
                        <a:pt x="-302" y="4832"/>
                        <a:pt x="-302" y="6041"/>
                        <a:pt x="906" y="6041"/>
                      </a:cubicBezTo>
                      <a:cubicBezTo>
                        <a:pt x="4531" y="7249"/>
                        <a:pt x="8155" y="6041"/>
                        <a:pt x="11779" y="4832"/>
                      </a:cubicBezTo>
                      <a:cubicBezTo>
                        <a:pt x="16612" y="3625"/>
                        <a:pt x="20236" y="4832"/>
                        <a:pt x="25069" y="1208"/>
                      </a:cubicBezTo>
                      <a:cubicBezTo>
                        <a:pt x="25069" y="1208"/>
                        <a:pt x="25069" y="0"/>
                        <a:pt x="25069" y="0"/>
                      </a:cubicBezTo>
                      <a:lnTo>
                        <a:pt x="2506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1" name="Freeform 1389"/>
                <p:cNvSpPr/>
                <p:nvPr/>
              </p:nvSpPr>
              <p:spPr>
                <a:xfrm>
                  <a:off x="9276081" y="5993588"/>
                  <a:ext cx="7483" cy="2953"/>
                </a:xfrm>
                <a:custGeom>
                  <a:avLst/>
                  <a:gdLst>
                    <a:gd name="connsiteX0" fmla="*/ 906 w 7483"/>
                    <a:gd name="connsiteY0" fmla="*/ 537 h 2953"/>
                    <a:gd name="connsiteX1" fmla="*/ 906 w 7483"/>
                    <a:gd name="connsiteY1" fmla="*/ 2953 h 2953"/>
                    <a:gd name="connsiteX2" fmla="*/ 6946 w 7483"/>
                    <a:gd name="connsiteY2" fmla="*/ 1745 h 2953"/>
                    <a:gd name="connsiteX3" fmla="*/ 6946 w 7483"/>
                    <a:gd name="connsiteY3" fmla="*/ 537 h 2953"/>
                    <a:gd name="connsiteX4" fmla="*/ 906 w 7483"/>
                    <a:gd name="connsiteY4" fmla="*/ 537 h 2953"/>
                    <a:gd name="connsiteX5" fmla="*/ 906 w 7483"/>
                    <a:gd name="connsiteY5" fmla="*/ 537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3" h="2953">
                      <a:moveTo>
                        <a:pt x="906" y="537"/>
                      </a:moveTo>
                      <a:cubicBezTo>
                        <a:pt x="-302" y="537"/>
                        <a:pt x="-302" y="2953"/>
                        <a:pt x="906" y="2953"/>
                      </a:cubicBezTo>
                      <a:cubicBezTo>
                        <a:pt x="3322" y="2953"/>
                        <a:pt x="4530" y="2953"/>
                        <a:pt x="6946" y="1745"/>
                      </a:cubicBezTo>
                      <a:cubicBezTo>
                        <a:pt x="6946" y="1745"/>
                        <a:pt x="8155" y="537"/>
                        <a:pt x="6946" y="537"/>
                      </a:cubicBezTo>
                      <a:cubicBezTo>
                        <a:pt x="4530" y="-671"/>
                        <a:pt x="2114" y="537"/>
                        <a:pt x="906" y="537"/>
                      </a:cubicBezTo>
                      <a:lnTo>
                        <a:pt x="906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2" name="Freeform 1390"/>
                <p:cNvSpPr/>
                <p:nvPr/>
              </p:nvSpPr>
              <p:spPr>
                <a:xfrm>
                  <a:off x="9290818" y="5921940"/>
                  <a:ext cx="16371" cy="39565"/>
                </a:xfrm>
                <a:custGeom>
                  <a:avLst/>
                  <a:gdLst>
                    <a:gd name="connsiteX0" fmla="*/ 16372 w 16371"/>
                    <a:gd name="connsiteY0" fmla="*/ 37150 h 39565"/>
                    <a:gd name="connsiteX1" fmla="*/ 7915 w 16371"/>
                    <a:gd name="connsiteY1" fmla="*/ 25069 h 39565"/>
                    <a:gd name="connsiteX2" fmla="*/ 4291 w 16371"/>
                    <a:gd name="connsiteY2" fmla="*/ 906 h 39565"/>
                    <a:gd name="connsiteX3" fmla="*/ 1874 w 16371"/>
                    <a:gd name="connsiteY3" fmla="*/ 906 h 39565"/>
                    <a:gd name="connsiteX4" fmla="*/ 15164 w 16371"/>
                    <a:gd name="connsiteY4" fmla="*/ 39566 h 39565"/>
                    <a:gd name="connsiteX5" fmla="*/ 16372 w 16371"/>
                    <a:gd name="connsiteY5" fmla="*/ 37150 h 39565"/>
                    <a:gd name="connsiteX6" fmla="*/ 16372 w 16371"/>
                    <a:gd name="connsiteY6" fmla="*/ 37150 h 39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71" h="39565">
                      <a:moveTo>
                        <a:pt x="16372" y="37150"/>
                      </a:moveTo>
                      <a:cubicBezTo>
                        <a:pt x="13955" y="33525"/>
                        <a:pt x="10331" y="29901"/>
                        <a:pt x="7915" y="25069"/>
                      </a:cubicBezTo>
                      <a:cubicBezTo>
                        <a:pt x="4291" y="17820"/>
                        <a:pt x="4291" y="9363"/>
                        <a:pt x="4291" y="906"/>
                      </a:cubicBezTo>
                      <a:cubicBezTo>
                        <a:pt x="4291" y="-302"/>
                        <a:pt x="3083" y="-302"/>
                        <a:pt x="1874" y="906"/>
                      </a:cubicBezTo>
                      <a:cubicBezTo>
                        <a:pt x="-4166" y="14195"/>
                        <a:pt x="5499" y="32317"/>
                        <a:pt x="15164" y="39566"/>
                      </a:cubicBezTo>
                      <a:cubicBezTo>
                        <a:pt x="15164" y="38358"/>
                        <a:pt x="16372" y="37150"/>
                        <a:pt x="16372" y="37150"/>
                      </a:cubicBezTo>
                      <a:lnTo>
                        <a:pt x="16372" y="3715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3" name="Freeform 1391"/>
                <p:cNvSpPr/>
                <p:nvPr/>
              </p:nvSpPr>
              <p:spPr>
                <a:xfrm>
                  <a:off x="9310814" y="5934927"/>
                  <a:ext cx="7249" cy="10873"/>
                </a:xfrm>
                <a:custGeom>
                  <a:avLst/>
                  <a:gdLst>
                    <a:gd name="connsiteX0" fmla="*/ 4833 w 7249"/>
                    <a:gd name="connsiteY0" fmla="*/ 3624 h 10873"/>
                    <a:gd name="connsiteX1" fmla="*/ 1209 w 7249"/>
                    <a:gd name="connsiteY1" fmla="*/ 0 h 10873"/>
                    <a:gd name="connsiteX2" fmla="*/ 0 w 7249"/>
                    <a:gd name="connsiteY2" fmla="*/ 1208 h 10873"/>
                    <a:gd name="connsiteX3" fmla="*/ 2416 w 7249"/>
                    <a:gd name="connsiteY3" fmla="*/ 7248 h 10873"/>
                    <a:gd name="connsiteX4" fmla="*/ 6041 w 7249"/>
                    <a:gd name="connsiteY4" fmla="*/ 10873 h 10873"/>
                    <a:gd name="connsiteX5" fmla="*/ 7249 w 7249"/>
                    <a:gd name="connsiteY5" fmla="*/ 9665 h 10873"/>
                    <a:gd name="connsiteX6" fmla="*/ 4833 w 7249"/>
                    <a:gd name="connsiteY6" fmla="*/ 3624 h 10873"/>
                    <a:gd name="connsiteX7" fmla="*/ 4833 w 7249"/>
                    <a:gd name="connsiteY7" fmla="*/ 3624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9" h="10873">
                      <a:moveTo>
                        <a:pt x="4833" y="3624"/>
                      </a:moveTo>
                      <a:cubicBezTo>
                        <a:pt x="3625" y="2416"/>
                        <a:pt x="2416" y="1208"/>
                        <a:pt x="1209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3624"/>
                        <a:pt x="1209" y="4832"/>
                        <a:pt x="2416" y="7248"/>
                      </a:cubicBezTo>
                      <a:cubicBezTo>
                        <a:pt x="3625" y="8457"/>
                        <a:pt x="4833" y="9665"/>
                        <a:pt x="6041" y="10873"/>
                      </a:cubicBezTo>
                      <a:cubicBezTo>
                        <a:pt x="7249" y="10873"/>
                        <a:pt x="7249" y="9665"/>
                        <a:pt x="7249" y="9665"/>
                      </a:cubicBezTo>
                      <a:cubicBezTo>
                        <a:pt x="7249" y="7248"/>
                        <a:pt x="6041" y="6041"/>
                        <a:pt x="4833" y="3624"/>
                      </a:cubicBezTo>
                      <a:lnTo>
                        <a:pt x="4833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4" name="Freeform 1392"/>
                <p:cNvSpPr/>
                <p:nvPr/>
              </p:nvSpPr>
              <p:spPr>
                <a:xfrm>
                  <a:off x="9319271" y="5948216"/>
                  <a:ext cx="18622" cy="16914"/>
                </a:xfrm>
                <a:custGeom>
                  <a:avLst/>
                  <a:gdLst>
                    <a:gd name="connsiteX0" fmla="*/ 16914 w 18622"/>
                    <a:gd name="connsiteY0" fmla="*/ 16914 h 16914"/>
                    <a:gd name="connsiteX1" fmla="*/ 18122 w 18622"/>
                    <a:gd name="connsiteY1" fmla="*/ 15706 h 16914"/>
                    <a:gd name="connsiteX2" fmla="*/ 10873 w 18622"/>
                    <a:gd name="connsiteY2" fmla="*/ 7249 h 16914"/>
                    <a:gd name="connsiteX3" fmla="*/ 2416 w 18622"/>
                    <a:gd name="connsiteY3" fmla="*/ 0 h 16914"/>
                    <a:gd name="connsiteX4" fmla="*/ 0 w 18622"/>
                    <a:gd name="connsiteY4" fmla="*/ 2416 h 16914"/>
                    <a:gd name="connsiteX5" fmla="*/ 6041 w 18622"/>
                    <a:gd name="connsiteY5" fmla="*/ 9665 h 16914"/>
                    <a:gd name="connsiteX6" fmla="*/ 16914 w 18622"/>
                    <a:gd name="connsiteY6" fmla="*/ 16914 h 16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22" h="16914">
                      <a:moveTo>
                        <a:pt x="16914" y="16914"/>
                      </a:moveTo>
                      <a:cubicBezTo>
                        <a:pt x="18122" y="16914"/>
                        <a:pt x="19330" y="16914"/>
                        <a:pt x="18122" y="15706"/>
                      </a:cubicBezTo>
                      <a:cubicBezTo>
                        <a:pt x="16914" y="12081"/>
                        <a:pt x="13290" y="9665"/>
                        <a:pt x="10873" y="7249"/>
                      </a:cubicBezTo>
                      <a:cubicBezTo>
                        <a:pt x="8457" y="4833"/>
                        <a:pt x="6041" y="2416"/>
                        <a:pt x="2416" y="0"/>
                      </a:cubicBezTo>
                      <a:cubicBezTo>
                        <a:pt x="1209" y="0"/>
                        <a:pt x="0" y="1208"/>
                        <a:pt x="0" y="2416"/>
                      </a:cubicBezTo>
                      <a:cubicBezTo>
                        <a:pt x="1209" y="4833"/>
                        <a:pt x="4833" y="7249"/>
                        <a:pt x="6041" y="9665"/>
                      </a:cubicBezTo>
                      <a:cubicBezTo>
                        <a:pt x="10873" y="12081"/>
                        <a:pt x="13290" y="15706"/>
                        <a:pt x="16914" y="1691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5" name="Freeform 1393"/>
                <p:cNvSpPr/>
                <p:nvPr/>
              </p:nvSpPr>
              <p:spPr>
                <a:xfrm>
                  <a:off x="9348266" y="5915597"/>
                  <a:ext cx="7248" cy="8456"/>
                </a:xfrm>
                <a:custGeom>
                  <a:avLst/>
                  <a:gdLst>
                    <a:gd name="connsiteX0" fmla="*/ 6041 w 7248"/>
                    <a:gd name="connsiteY0" fmla="*/ 8457 h 8456"/>
                    <a:gd name="connsiteX1" fmla="*/ 7248 w 7248"/>
                    <a:gd name="connsiteY1" fmla="*/ 7249 h 8456"/>
                    <a:gd name="connsiteX2" fmla="*/ 4832 w 7248"/>
                    <a:gd name="connsiteY2" fmla="*/ 3624 h 8456"/>
                    <a:gd name="connsiteX3" fmla="*/ 1208 w 7248"/>
                    <a:gd name="connsiteY3" fmla="*/ 0 h 8456"/>
                    <a:gd name="connsiteX4" fmla="*/ 0 w 7248"/>
                    <a:gd name="connsiteY4" fmla="*/ 1208 h 8456"/>
                    <a:gd name="connsiteX5" fmla="*/ 2416 w 7248"/>
                    <a:gd name="connsiteY5" fmla="*/ 4832 h 8456"/>
                    <a:gd name="connsiteX6" fmla="*/ 6041 w 7248"/>
                    <a:gd name="connsiteY6" fmla="*/ 8457 h 8456"/>
                    <a:gd name="connsiteX7" fmla="*/ 6041 w 7248"/>
                    <a:gd name="connsiteY7" fmla="*/ 8457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8456">
                      <a:moveTo>
                        <a:pt x="6041" y="8457"/>
                      </a:moveTo>
                      <a:cubicBezTo>
                        <a:pt x="6041" y="8457"/>
                        <a:pt x="7248" y="8457"/>
                        <a:pt x="7248" y="7249"/>
                      </a:cubicBezTo>
                      <a:cubicBezTo>
                        <a:pt x="7248" y="6041"/>
                        <a:pt x="6041" y="4832"/>
                        <a:pt x="4832" y="3624"/>
                      </a:cubicBezTo>
                      <a:cubicBezTo>
                        <a:pt x="3624" y="2416"/>
                        <a:pt x="2416" y="0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3624"/>
                        <a:pt x="1208" y="3624"/>
                        <a:pt x="2416" y="4832"/>
                      </a:cubicBezTo>
                      <a:cubicBezTo>
                        <a:pt x="3624" y="6041"/>
                        <a:pt x="4832" y="7249"/>
                        <a:pt x="6041" y="8457"/>
                      </a:cubicBezTo>
                      <a:lnTo>
                        <a:pt x="6041" y="84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6" name="Freeform 1394"/>
                <p:cNvSpPr/>
                <p:nvPr/>
              </p:nvSpPr>
              <p:spPr>
                <a:xfrm>
                  <a:off x="9332060" y="5910765"/>
                  <a:ext cx="14997" cy="13789"/>
                </a:xfrm>
                <a:custGeom>
                  <a:avLst/>
                  <a:gdLst>
                    <a:gd name="connsiteX0" fmla="*/ 14998 w 14997"/>
                    <a:gd name="connsiteY0" fmla="*/ 12081 h 13789"/>
                    <a:gd name="connsiteX1" fmla="*/ 8957 w 14997"/>
                    <a:gd name="connsiteY1" fmla="*/ 4832 h 13789"/>
                    <a:gd name="connsiteX2" fmla="*/ 1708 w 14997"/>
                    <a:gd name="connsiteY2" fmla="*/ 0 h 13789"/>
                    <a:gd name="connsiteX3" fmla="*/ 501 w 14997"/>
                    <a:gd name="connsiteY3" fmla="*/ 1208 h 13789"/>
                    <a:gd name="connsiteX4" fmla="*/ 5333 w 14997"/>
                    <a:gd name="connsiteY4" fmla="*/ 7248 h 13789"/>
                    <a:gd name="connsiteX5" fmla="*/ 12582 w 14997"/>
                    <a:gd name="connsiteY5" fmla="*/ 13289 h 13789"/>
                    <a:gd name="connsiteX6" fmla="*/ 14998 w 14997"/>
                    <a:gd name="connsiteY6" fmla="*/ 12081 h 1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97" h="13789">
                      <a:moveTo>
                        <a:pt x="14998" y="12081"/>
                      </a:moveTo>
                      <a:cubicBezTo>
                        <a:pt x="13790" y="9665"/>
                        <a:pt x="11373" y="7248"/>
                        <a:pt x="8957" y="4832"/>
                      </a:cubicBezTo>
                      <a:cubicBezTo>
                        <a:pt x="7749" y="3624"/>
                        <a:pt x="5333" y="0"/>
                        <a:pt x="1708" y="0"/>
                      </a:cubicBezTo>
                      <a:cubicBezTo>
                        <a:pt x="501" y="0"/>
                        <a:pt x="-708" y="1208"/>
                        <a:pt x="501" y="1208"/>
                      </a:cubicBezTo>
                      <a:cubicBezTo>
                        <a:pt x="501" y="3624"/>
                        <a:pt x="4125" y="4832"/>
                        <a:pt x="5333" y="7248"/>
                      </a:cubicBezTo>
                      <a:cubicBezTo>
                        <a:pt x="7749" y="9665"/>
                        <a:pt x="10165" y="12081"/>
                        <a:pt x="12582" y="13289"/>
                      </a:cubicBezTo>
                      <a:cubicBezTo>
                        <a:pt x="13790" y="14497"/>
                        <a:pt x="14998" y="13289"/>
                        <a:pt x="14998" y="120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7" name="Freeform 1395"/>
                <p:cNvSpPr/>
                <p:nvPr/>
              </p:nvSpPr>
              <p:spPr>
                <a:xfrm>
                  <a:off x="9322395" y="5909556"/>
                  <a:ext cx="13790" cy="14497"/>
                </a:xfrm>
                <a:custGeom>
                  <a:avLst/>
                  <a:gdLst>
                    <a:gd name="connsiteX0" fmla="*/ 7749 w 13790"/>
                    <a:gd name="connsiteY0" fmla="*/ 6041 h 14497"/>
                    <a:gd name="connsiteX1" fmla="*/ 1709 w 13790"/>
                    <a:gd name="connsiteY1" fmla="*/ 0 h 14497"/>
                    <a:gd name="connsiteX2" fmla="*/ 500 w 13790"/>
                    <a:gd name="connsiteY2" fmla="*/ 2416 h 14497"/>
                    <a:gd name="connsiteX3" fmla="*/ 5333 w 13790"/>
                    <a:gd name="connsiteY3" fmla="*/ 8457 h 14497"/>
                    <a:gd name="connsiteX4" fmla="*/ 12582 w 13790"/>
                    <a:gd name="connsiteY4" fmla="*/ 14497 h 14497"/>
                    <a:gd name="connsiteX5" fmla="*/ 13790 w 13790"/>
                    <a:gd name="connsiteY5" fmla="*/ 13289 h 14497"/>
                    <a:gd name="connsiteX6" fmla="*/ 7749 w 13790"/>
                    <a:gd name="connsiteY6" fmla="*/ 6041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790" h="14497">
                      <a:moveTo>
                        <a:pt x="7749" y="6041"/>
                      </a:moveTo>
                      <a:cubicBezTo>
                        <a:pt x="5333" y="3624"/>
                        <a:pt x="4125" y="1208"/>
                        <a:pt x="1709" y="0"/>
                      </a:cubicBezTo>
                      <a:cubicBezTo>
                        <a:pt x="500" y="0"/>
                        <a:pt x="-708" y="1208"/>
                        <a:pt x="500" y="2416"/>
                      </a:cubicBezTo>
                      <a:cubicBezTo>
                        <a:pt x="1709" y="4832"/>
                        <a:pt x="4125" y="6041"/>
                        <a:pt x="5333" y="8457"/>
                      </a:cubicBezTo>
                      <a:cubicBezTo>
                        <a:pt x="7749" y="10873"/>
                        <a:pt x="8957" y="13289"/>
                        <a:pt x="12582" y="14497"/>
                      </a:cubicBezTo>
                      <a:cubicBezTo>
                        <a:pt x="13790" y="14497"/>
                        <a:pt x="13790" y="14497"/>
                        <a:pt x="13790" y="13289"/>
                      </a:cubicBezTo>
                      <a:cubicBezTo>
                        <a:pt x="11374" y="10873"/>
                        <a:pt x="8957" y="8457"/>
                        <a:pt x="7749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8" name="Freeform 1396"/>
                <p:cNvSpPr/>
                <p:nvPr/>
              </p:nvSpPr>
              <p:spPr>
                <a:xfrm>
                  <a:off x="9312023" y="5907140"/>
                  <a:ext cx="10165" cy="13289"/>
                </a:xfrm>
                <a:custGeom>
                  <a:avLst/>
                  <a:gdLst>
                    <a:gd name="connsiteX0" fmla="*/ 7248 w 10165"/>
                    <a:gd name="connsiteY0" fmla="*/ 4832 h 13289"/>
                    <a:gd name="connsiteX1" fmla="*/ 1208 w 10165"/>
                    <a:gd name="connsiteY1" fmla="*/ 0 h 13289"/>
                    <a:gd name="connsiteX2" fmla="*/ 0 w 10165"/>
                    <a:gd name="connsiteY2" fmla="*/ 1208 h 13289"/>
                    <a:gd name="connsiteX3" fmla="*/ 3624 w 10165"/>
                    <a:gd name="connsiteY3" fmla="*/ 7249 h 13289"/>
                    <a:gd name="connsiteX4" fmla="*/ 8457 w 10165"/>
                    <a:gd name="connsiteY4" fmla="*/ 13289 h 13289"/>
                    <a:gd name="connsiteX5" fmla="*/ 9665 w 10165"/>
                    <a:gd name="connsiteY5" fmla="*/ 12081 h 13289"/>
                    <a:gd name="connsiteX6" fmla="*/ 7248 w 10165"/>
                    <a:gd name="connsiteY6" fmla="*/ 4832 h 1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65" h="13289">
                      <a:moveTo>
                        <a:pt x="7248" y="4832"/>
                      </a:moveTo>
                      <a:cubicBezTo>
                        <a:pt x="6041" y="2416"/>
                        <a:pt x="3624" y="0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3625"/>
                        <a:pt x="2416" y="4832"/>
                        <a:pt x="3624" y="7249"/>
                      </a:cubicBezTo>
                      <a:cubicBezTo>
                        <a:pt x="4832" y="9665"/>
                        <a:pt x="6041" y="10873"/>
                        <a:pt x="8457" y="13289"/>
                      </a:cubicBezTo>
                      <a:cubicBezTo>
                        <a:pt x="9665" y="13289"/>
                        <a:pt x="10873" y="13289"/>
                        <a:pt x="9665" y="12081"/>
                      </a:cubicBezTo>
                      <a:cubicBezTo>
                        <a:pt x="9665" y="9665"/>
                        <a:pt x="8457" y="7249"/>
                        <a:pt x="7248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9" name="Freeform 1397"/>
                <p:cNvSpPr/>
                <p:nvPr/>
              </p:nvSpPr>
              <p:spPr>
                <a:xfrm>
                  <a:off x="9308398" y="5910765"/>
                  <a:ext cx="16913" cy="21746"/>
                </a:xfrm>
                <a:custGeom>
                  <a:avLst/>
                  <a:gdLst>
                    <a:gd name="connsiteX0" fmla="*/ 1208 w 16913"/>
                    <a:gd name="connsiteY0" fmla="*/ 0 h 21746"/>
                    <a:gd name="connsiteX1" fmla="*/ 0 w 16913"/>
                    <a:gd name="connsiteY1" fmla="*/ 1208 h 21746"/>
                    <a:gd name="connsiteX2" fmla="*/ 6041 w 16913"/>
                    <a:gd name="connsiteY2" fmla="*/ 12081 h 21746"/>
                    <a:gd name="connsiteX3" fmla="*/ 15705 w 16913"/>
                    <a:gd name="connsiteY3" fmla="*/ 21746 h 21746"/>
                    <a:gd name="connsiteX4" fmla="*/ 16913 w 16913"/>
                    <a:gd name="connsiteY4" fmla="*/ 20538 h 21746"/>
                    <a:gd name="connsiteX5" fmla="*/ 8456 w 16913"/>
                    <a:gd name="connsiteY5" fmla="*/ 9665 h 21746"/>
                    <a:gd name="connsiteX6" fmla="*/ 1208 w 16913"/>
                    <a:gd name="connsiteY6" fmla="*/ 0 h 21746"/>
                    <a:gd name="connsiteX7" fmla="*/ 1208 w 16913"/>
                    <a:gd name="connsiteY7" fmla="*/ 0 h 21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13" h="21746">
                      <a:moveTo>
                        <a:pt x="1208" y="0"/>
                      </a:move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6041"/>
                        <a:pt x="3624" y="9665"/>
                        <a:pt x="6041" y="12081"/>
                      </a:cubicBezTo>
                      <a:cubicBezTo>
                        <a:pt x="8456" y="15705"/>
                        <a:pt x="12081" y="19330"/>
                        <a:pt x="15705" y="21746"/>
                      </a:cubicBezTo>
                      <a:cubicBezTo>
                        <a:pt x="16913" y="21746"/>
                        <a:pt x="16913" y="20538"/>
                        <a:pt x="16913" y="20538"/>
                      </a:cubicBezTo>
                      <a:cubicBezTo>
                        <a:pt x="14497" y="16914"/>
                        <a:pt x="10873" y="13289"/>
                        <a:pt x="8456" y="9665"/>
                      </a:cubicBezTo>
                      <a:cubicBezTo>
                        <a:pt x="4832" y="7248"/>
                        <a:pt x="3624" y="2416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0" name="Freeform 1398"/>
                <p:cNvSpPr/>
                <p:nvPr/>
              </p:nvSpPr>
              <p:spPr>
                <a:xfrm>
                  <a:off x="9299941" y="5903015"/>
                  <a:ext cx="6040" cy="13789"/>
                </a:xfrm>
                <a:custGeom>
                  <a:avLst/>
                  <a:gdLst>
                    <a:gd name="connsiteX0" fmla="*/ 4832 w 6040"/>
                    <a:gd name="connsiteY0" fmla="*/ 6541 h 13789"/>
                    <a:gd name="connsiteX1" fmla="*/ 2416 w 6040"/>
                    <a:gd name="connsiteY1" fmla="*/ 500 h 13789"/>
                    <a:gd name="connsiteX2" fmla="*/ 0 w 6040"/>
                    <a:gd name="connsiteY2" fmla="*/ 1709 h 13789"/>
                    <a:gd name="connsiteX3" fmla="*/ 1208 w 6040"/>
                    <a:gd name="connsiteY3" fmla="*/ 7749 h 13789"/>
                    <a:gd name="connsiteX4" fmla="*/ 4832 w 6040"/>
                    <a:gd name="connsiteY4" fmla="*/ 13790 h 13789"/>
                    <a:gd name="connsiteX5" fmla="*/ 6041 w 6040"/>
                    <a:gd name="connsiteY5" fmla="*/ 12582 h 13789"/>
                    <a:gd name="connsiteX6" fmla="*/ 4832 w 6040"/>
                    <a:gd name="connsiteY6" fmla="*/ 6541 h 1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40" h="13789">
                      <a:moveTo>
                        <a:pt x="4832" y="6541"/>
                      </a:moveTo>
                      <a:cubicBezTo>
                        <a:pt x="3624" y="4125"/>
                        <a:pt x="3624" y="2916"/>
                        <a:pt x="2416" y="500"/>
                      </a:cubicBezTo>
                      <a:cubicBezTo>
                        <a:pt x="1208" y="-708"/>
                        <a:pt x="0" y="500"/>
                        <a:pt x="0" y="1709"/>
                      </a:cubicBezTo>
                      <a:cubicBezTo>
                        <a:pt x="0" y="4125"/>
                        <a:pt x="1208" y="6541"/>
                        <a:pt x="1208" y="7749"/>
                      </a:cubicBezTo>
                      <a:cubicBezTo>
                        <a:pt x="2416" y="10165"/>
                        <a:pt x="3624" y="12582"/>
                        <a:pt x="4832" y="13790"/>
                      </a:cubicBezTo>
                      <a:cubicBezTo>
                        <a:pt x="4832" y="13790"/>
                        <a:pt x="6041" y="13790"/>
                        <a:pt x="6041" y="12582"/>
                      </a:cubicBezTo>
                      <a:cubicBezTo>
                        <a:pt x="6041" y="11373"/>
                        <a:pt x="4832" y="8957"/>
                        <a:pt x="4832" y="65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1" name="Freeform 1399"/>
                <p:cNvSpPr/>
                <p:nvPr/>
              </p:nvSpPr>
              <p:spPr>
                <a:xfrm>
                  <a:off x="9305982" y="5904724"/>
                  <a:ext cx="3624" cy="5332"/>
                </a:xfrm>
                <a:custGeom>
                  <a:avLst/>
                  <a:gdLst>
                    <a:gd name="connsiteX0" fmla="*/ 3624 w 3624"/>
                    <a:gd name="connsiteY0" fmla="*/ 3624 h 5332"/>
                    <a:gd name="connsiteX1" fmla="*/ 1208 w 3624"/>
                    <a:gd name="connsiteY1" fmla="*/ 0 h 5332"/>
                    <a:gd name="connsiteX2" fmla="*/ 0 w 3624"/>
                    <a:gd name="connsiteY2" fmla="*/ 1208 h 5332"/>
                    <a:gd name="connsiteX3" fmla="*/ 1208 w 3624"/>
                    <a:gd name="connsiteY3" fmla="*/ 4832 h 5332"/>
                    <a:gd name="connsiteX4" fmla="*/ 3624 w 3624"/>
                    <a:gd name="connsiteY4" fmla="*/ 3624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5332">
                      <a:moveTo>
                        <a:pt x="3624" y="3624"/>
                      </a:moveTo>
                      <a:cubicBezTo>
                        <a:pt x="3624" y="2416"/>
                        <a:pt x="2416" y="1208"/>
                        <a:pt x="1208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3624"/>
                        <a:pt x="0" y="3624"/>
                        <a:pt x="1208" y="4832"/>
                      </a:cubicBezTo>
                      <a:cubicBezTo>
                        <a:pt x="1208" y="6041"/>
                        <a:pt x="3624" y="4832"/>
                        <a:pt x="3624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2" name="Freeform 1400"/>
                <p:cNvSpPr/>
                <p:nvPr/>
              </p:nvSpPr>
              <p:spPr>
                <a:xfrm>
                  <a:off x="9303566" y="5943384"/>
                  <a:ext cx="5333" cy="7248"/>
                </a:xfrm>
                <a:custGeom>
                  <a:avLst/>
                  <a:gdLst>
                    <a:gd name="connsiteX0" fmla="*/ 0 w 5333"/>
                    <a:gd name="connsiteY0" fmla="*/ 1208 h 7248"/>
                    <a:gd name="connsiteX1" fmla="*/ 3624 w 5333"/>
                    <a:gd name="connsiteY1" fmla="*/ 7249 h 7248"/>
                    <a:gd name="connsiteX2" fmla="*/ 4833 w 5333"/>
                    <a:gd name="connsiteY2" fmla="*/ 6041 h 7248"/>
                    <a:gd name="connsiteX3" fmla="*/ 1208 w 5333"/>
                    <a:gd name="connsiteY3" fmla="*/ 0 h 7248"/>
                    <a:gd name="connsiteX4" fmla="*/ 0 w 5333"/>
                    <a:gd name="connsiteY4" fmla="*/ 1208 h 7248"/>
                    <a:gd name="connsiteX5" fmla="*/ 0 w 5333"/>
                    <a:gd name="connsiteY5" fmla="*/ 1208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" h="7248">
                      <a:moveTo>
                        <a:pt x="0" y="1208"/>
                      </a:moveTo>
                      <a:cubicBezTo>
                        <a:pt x="0" y="3625"/>
                        <a:pt x="2416" y="6041"/>
                        <a:pt x="3624" y="7249"/>
                      </a:cubicBezTo>
                      <a:cubicBezTo>
                        <a:pt x="4833" y="7249"/>
                        <a:pt x="6041" y="7249"/>
                        <a:pt x="4833" y="6041"/>
                      </a:cubicBezTo>
                      <a:cubicBezTo>
                        <a:pt x="3624" y="3625"/>
                        <a:pt x="3624" y="1208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lnTo>
                        <a:pt x="0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3" name="Freeform 1401"/>
                <p:cNvSpPr/>
                <p:nvPr/>
              </p:nvSpPr>
              <p:spPr>
                <a:xfrm>
                  <a:off x="9295109" y="5954928"/>
                  <a:ext cx="13618" cy="18988"/>
                </a:xfrm>
                <a:custGeom>
                  <a:avLst/>
                  <a:gdLst>
                    <a:gd name="connsiteX0" fmla="*/ 1209 w 13618"/>
                    <a:gd name="connsiteY0" fmla="*/ 537 h 18988"/>
                    <a:gd name="connsiteX1" fmla="*/ 0 w 13618"/>
                    <a:gd name="connsiteY1" fmla="*/ 537 h 18988"/>
                    <a:gd name="connsiteX2" fmla="*/ 3624 w 13618"/>
                    <a:gd name="connsiteY2" fmla="*/ 10202 h 18988"/>
                    <a:gd name="connsiteX3" fmla="*/ 10873 w 13618"/>
                    <a:gd name="connsiteY3" fmla="*/ 18659 h 18988"/>
                    <a:gd name="connsiteX4" fmla="*/ 13290 w 13618"/>
                    <a:gd name="connsiteY4" fmla="*/ 16243 h 18988"/>
                    <a:gd name="connsiteX5" fmla="*/ 4833 w 13618"/>
                    <a:gd name="connsiteY5" fmla="*/ 7786 h 18988"/>
                    <a:gd name="connsiteX6" fmla="*/ 1209 w 13618"/>
                    <a:gd name="connsiteY6" fmla="*/ 537 h 18988"/>
                    <a:gd name="connsiteX7" fmla="*/ 1209 w 13618"/>
                    <a:gd name="connsiteY7" fmla="*/ 537 h 18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18" h="18988">
                      <a:moveTo>
                        <a:pt x="1209" y="537"/>
                      </a:moveTo>
                      <a:cubicBezTo>
                        <a:pt x="1209" y="-671"/>
                        <a:pt x="0" y="537"/>
                        <a:pt x="0" y="537"/>
                      </a:cubicBezTo>
                      <a:cubicBezTo>
                        <a:pt x="0" y="4162"/>
                        <a:pt x="1209" y="7786"/>
                        <a:pt x="3624" y="10202"/>
                      </a:cubicBezTo>
                      <a:cubicBezTo>
                        <a:pt x="6041" y="13826"/>
                        <a:pt x="8457" y="16243"/>
                        <a:pt x="10873" y="18659"/>
                      </a:cubicBezTo>
                      <a:cubicBezTo>
                        <a:pt x="12081" y="19867"/>
                        <a:pt x="14498" y="17451"/>
                        <a:pt x="13290" y="16243"/>
                      </a:cubicBezTo>
                      <a:cubicBezTo>
                        <a:pt x="10873" y="12618"/>
                        <a:pt x="7249" y="11410"/>
                        <a:pt x="4833" y="7786"/>
                      </a:cubicBezTo>
                      <a:cubicBezTo>
                        <a:pt x="2416" y="5369"/>
                        <a:pt x="2416" y="2953"/>
                        <a:pt x="1209" y="537"/>
                      </a:cubicBezTo>
                      <a:lnTo>
                        <a:pt x="1209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4" name="Freeform 1402"/>
                <p:cNvSpPr/>
                <p:nvPr/>
              </p:nvSpPr>
              <p:spPr>
                <a:xfrm>
                  <a:off x="9307190" y="5960297"/>
                  <a:ext cx="4437" cy="4437"/>
                </a:xfrm>
                <a:custGeom>
                  <a:avLst/>
                  <a:gdLst>
                    <a:gd name="connsiteX0" fmla="*/ 1209 w 4437"/>
                    <a:gd name="connsiteY0" fmla="*/ 3625 h 4437"/>
                    <a:gd name="connsiteX1" fmla="*/ 3624 w 4437"/>
                    <a:gd name="connsiteY1" fmla="*/ 1208 h 4437"/>
                    <a:gd name="connsiteX2" fmla="*/ 2416 w 4437"/>
                    <a:gd name="connsiteY2" fmla="*/ 0 h 4437"/>
                    <a:gd name="connsiteX3" fmla="*/ 0 w 4437"/>
                    <a:gd name="connsiteY3" fmla="*/ 1208 h 4437"/>
                    <a:gd name="connsiteX4" fmla="*/ 1209 w 4437"/>
                    <a:gd name="connsiteY4" fmla="*/ 3625 h 4437"/>
                    <a:gd name="connsiteX5" fmla="*/ 1209 w 4437"/>
                    <a:gd name="connsiteY5" fmla="*/ 3625 h 4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37" h="4437">
                      <a:moveTo>
                        <a:pt x="1209" y="3625"/>
                      </a:moveTo>
                      <a:cubicBezTo>
                        <a:pt x="2416" y="6041"/>
                        <a:pt x="6041" y="2416"/>
                        <a:pt x="3624" y="1208"/>
                      </a:cubicBezTo>
                      <a:cubicBezTo>
                        <a:pt x="3624" y="1208"/>
                        <a:pt x="2416" y="0"/>
                        <a:pt x="2416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0" y="2416"/>
                        <a:pt x="1209" y="2416"/>
                        <a:pt x="1209" y="3625"/>
                      </a:cubicBezTo>
                      <a:lnTo>
                        <a:pt x="1209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5" name="Freeform 1403"/>
                <p:cNvSpPr/>
                <p:nvPr/>
              </p:nvSpPr>
              <p:spPr>
                <a:xfrm>
                  <a:off x="9309606" y="5951340"/>
                  <a:ext cx="6040" cy="6239"/>
                </a:xfrm>
                <a:custGeom>
                  <a:avLst/>
                  <a:gdLst>
                    <a:gd name="connsiteX0" fmla="*/ 6041 w 6040"/>
                    <a:gd name="connsiteY0" fmla="*/ 5333 h 6239"/>
                    <a:gd name="connsiteX1" fmla="*/ 2416 w 6040"/>
                    <a:gd name="connsiteY1" fmla="*/ 500 h 6239"/>
                    <a:gd name="connsiteX2" fmla="*/ 0 w 6040"/>
                    <a:gd name="connsiteY2" fmla="*/ 1709 h 6239"/>
                    <a:gd name="connsiteX3" fmla="*/ 6041 w 6040"/>
                    <a:gd name="connsiteY3" fmla="*/ 5333 h 6239"/>
                    <a:gd name="connsiteX4" fmla="*/ 6041 w 6040"/>
                    <a:gd name="connsiteY4" fmla="*/ 5333 h 6239"/>
                    <a:gd name="connsiteX5" fmla="*/ 6041 w 6040"/>
                    <a:gd name="connsiteY5" fmla="*/ 5333 h 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6239">
                      <a:moveTo>
                        <a:pt x="6041" y="5333"/>
                      </a:moveTo>
                      <a:cubicBezTo>
                        <a:pt x="6041" y="2916"/>
                        <a:pt x="3624" y="1709"/>
                        <a:pt x="2416" y="500"/>
                      </a:cubicBezTo>
                      <a:cubicBezTo>
                        <a:pt x="2416" y="-708"/>
                        <a:pt x="0" y="500"/>
                        <a:pt x="0" y="1709"/>
                      </a:cubicBezTo>
                      <a:cubicBezTo>
                        <a:pt x="1208" y="4125"/>
                        <a:pt x="2416" y="7749"/>
                        <a:pt x="6041" y="5333"/>
                      </a:cubicBezTo>
                      <a:cubicBezTo>
                        <a:pt x="6041" y="6541"/>
                        <a:pt x="6041" y="6541"/>
                        <a:pt x="6041" y="5333"/>
                      </a:cubicBezTo>
                      <a:lnTo>
                        <a:pt x="6041" y="53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6" name="Freeform 1404"/>
                <p:cNvSpPr/>
                <p:nvPr/>
              </p:nvSpPr>
              <p:spPr>
                <a:xfrm>
                  <a:off x="9337393" y="5965838"/>
                  <a:ext cx="6040" cy="5333"/>
                </a:xfrm>
                <a:custGeom>
                  <a:avLst/>
                  <a:gdLst>
                    <a:gd name="connsiteX0" fmla="*/ 0 w 6040"/>
                    <a:gd name="connsiteY0" fmla="*/ 1708 h 5333"/>
                    <a:gd name="connsiteX1" fmla="*/ 4833 w 6040"/>
                    <a:gd name="connsiteY1" fmla="*/ 5333 h 5333"/>
                    <a:gd name="connsiteX2" fmla="*/ 6041 w 6040"/>
                    <a:gd name="connsiteY2" fmla="*/ 4125 h 5333"/>
                    <a:gd name="connsiteX3" fmla="*/ 2416 w 6040"/>
                    <a:gd name="connsiteY3" fmla="*/ 500 h 5333"/>
                    <a:gd name="connsiteX4" fmla="*/ 0 w 6040"/>
                    <a:gd name="connsiteY4" fmla="*/ 1708 h 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5333">
                      <a:moveTo>
                        <a:pt x="0" y="1708"/>
                      </a:moveTo>
                      <a:cubicBezTo>
                        <a:pt x="1209" y="4125"/>
                        <a:pt x="2416" y="5333"/>
                        <a:pt x="4833" y="5333"/>
                      </a:cubicBezTo>
                      <a:cubicBezTo>
                        <a:pt x="4833" y="5333"/>
                        <a:pt x="6041" y="4125"/>
                        <a:pt x="6041" y="4125"/>
                      </a:cubicBezTo>
                      <a:cubicBezTo>
                        <a:pt x="6041" y="1708"/>
                        <a:pt x="3624" y="500"/>
                        <a:pt x="2416" y="500"/>
                      </a:cubicBezTo>
                      <a:cubicBezTo>
                        <a:pt x="1209" y="-708"/>
                        <a:pt x="0" y="500"/>
                        <a:pt x="0" y="17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7" name="Freeform 1405"/>
                <p:cNvSpPr/>
                <p:nvPr/>
              </p:nvSpPr>
              <p:spPr>
                <a:xfrm>
                  <a:off x="9321687" y="5968754"/>
                  <a:ext cx="5369" cy="4098"/>
                </a:xfrm>
                <a:custGeom>
                  <a:avLst/>
                  <a:gdLst>
                    <a:gd name="connsiteX0" fmla="*/ 1208 w 5369"/>
                    <a:gd name="connsiteY0" fmla="*/ 0 h 4098"/>
                    <a:gd name="connsiteX1" fmla="*/ 0 w 5369"/>
                    <a:gd name="connsiteY1" fmla="*/ 1208 h 4098"/>
                    <a:gd name="connsiteX2" fmla="*/ 4833 w 5369"/>
                    <a:gd name="connsiteY2" fmla="*/ 3624 h 4098"/>
                    <a:gd name="connsiteX3" fmla="*/ 4833 w 5369"/>
                    <a:gd name="connsiteY3" fmla="*/ 2416 h 4098"/>
                    <a:gd name="connsiteX4" fmla="*/ 2416 w 5369"/>
                    <a:gd name="connsiteY4" fmla="*/ 1208 h 4098"/>
                    <a:gd name="connsiteX5" fmla="*/ 1208 w 5369"/>
                    <a:gd name="connsiteY5" fmla="*/ 0 h 4098"/>
                    <a:gd name="connsiteX6" fmla="*/ 1208 w 5369"/>
                    <a:gd name="connsiteY6" fmla="*/ 0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69" h="4098">
                      <a:moveTo>
                        <a:pt x="1208" y="0"/>
                      </a:move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3624"/>
                        <a:pt x="2416" y="4832"/>
                        <a:pt x="4833" y="3624"/>
                      </a:cubicBezTo>
                      <a:cubicBezTo>
                        <a:pt x="4833" y="3624"/>
                        <a:pt x="6041" y="2416"/>
                        <a:pt x="4833" y="2416"/>
                      </a:cubicBezTo>
                      <a:cubicBezTo>
                        <a:pt x="4833" y="1208"/>
                        <a:pt x="3624" y="1208"/>
                        <a:pt x="2416" y="1208"/>
                      </a:cubicBezTo>
                      <a:cubicBezTo>
                        <a:pt x="2416" y="0"/>
                        <a:pt x="1208" y="0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8" name="Freeform 1406"/>
                <p:cNvSpPr/>
                <p:nvPr/>
              </p:nvSpPr>
              <p:spPr>
                <a:xfrm>
                  <a:off x="9320480" y="5960297"/>
                  <a:ext cx="8956" cy="7248"/>
                </a:xfrm>
                <a:custGeom>
                  <a:avLst/>
                  <a:gdLst>
                    <a:gd name="connsiteX0" fmla="*/ 1208 w 8956"/>
                    <a:gd name="connsiteY0" fmla="*/ 0 h 7248"/>
                    <a:gd name="connsiteX1" fmla="*/ 0 w 8956"/>
                    <a:gd name="connsiteY1" fmla="*/ 1208 h 7248"/>
                    <a:gd name="connsiteX2" fmla="*/ 7248 w 8956"/>
                    <a:gd name="connsiteY2" fmla="*/ 7249 h 7248"/>
                    <a:gd name="connsiteX3" fmla="*/ 8456 w 8956"/>
                    <a:gd name="connsiteY3" fmla="*/ 6041 h 7248"/>
                    <a:gd name="connsiteX4" fmla="*/ 4832 w 8956"/>
                    <a:gd name="connsiteY4" fmla="*/ 2416 h 7248"/>
                    <a:gd name="connsiteX5" fmla="*/ 1208 w 8956"/>
                    <a:gd name="connsiteY5" fmla="*/ 0 h 7248"/>
                    <a:gd name="connsiteX6" fmla="*/ 1208 w 8956"/>
                    <a:gd name="connsiteY6" fmla="*/ 0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56" h="7248">
                      <a:moveTo>
                        <a:pt x="1208" y="0"/>
                      </a:move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3625"/>
                        <a:pt x="4832" y="6041"/>
                        <a:pt x="7248" y="7249"/>
                      </a:cubicBezTo>
                      <a:cubicBezTo>
                        <a:pt x="8456" y="7249"/>
                        <a:pt x="9665" y="6041"/>
                        <a:pt x="8456" y="6041"/>
                      </a:cubicBezTo>
                      <a:cubicBezTo>
                        <a:pt x="7248" y="4833"/>
                        <a:pt x="6041" y="3625"/>
                        <a:pt x="4832" y="2416"/>
                      </a:cubicBezTo>
                      <a:cubicBezTo>
                        <a:pt x="3624" y="1208"/>
                        <a:pt x="2416" y="0"/>
                        <a:pt x="1208" y="0"/>
                      </a:cubicBezTo>
                      <a:lnTo>
                        <a:pt x="12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9" name="Freeform 1407"/>
                <p:cNvSpPr/>
                <p:nvPr/>
              </p:nvSpPr>
              <p:spPr>
                <a:xfrm>
                  <a:off x="9318771" y="5976003"/>
                  <a:ext cx="10165" cy="6040"/>
                </a:xfrm>
                <a:custGeom>
                  <a:avLst/>
                  <a:gdLst>
                    <a:gd name="connsiteX0" fmla="*/ 1709 w 10165"/>
                    <a:gd name="connsiteY0" fmla="*/ 0 h 6040"/>
                    <a:gd name="connsiteX1" fmla="*/ 500 w 10165"/>
                    <a:gd name="connsiteY1" fmla="*/ 1208 h 6040"/>
                    <a:gd name="connsiteX2" fmla="*/ 8957 w 10165"/>
                    <a:gd name="connsiteY2" fmla="*/ 6041 h 6040"/>
                    <a:gd name="connsiteX3" fmla="*/ 10165 w 10165"/>
                    <a:gd name="connsiteY3" fmla="*/ 4832 h 6040"/>
                    <a:gd name="connsiteX4" fmla="*/ 1709 w 10165"/>
                    <a:gd name="connsiteY4" fmla="*/ 0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65" h="6040">
                      <a:moveTo>
                        <a:pt x="1709" y="0"/>
                      </a:moveTo>
                      <a:cubicBezTo>
                        <a:pt x="500" y="0"/>
                        <a:pt x="-708" y="1208"/>
                        <a:pt x="500" y="1208"/>
                      </a:cubicBezTo>
                      <a:cubicBezTo>
                        <a:pt x="2917" y="3624"/>
                        <a:pt x="5333" y="6041"/>
                        <a:pt x="8957" y="6041"/>
                      </a:cubicBezTo>
                      <a:cubicBezTo>
                        <a:pt x="10165" y="6041"/>
                        <a:pt x="10165" y="4832"/>
                        <a:pt x="10165" y="4832"/>
                      </a:cubicBezTo>
                      <a:cubicBezTo>
                        <a:pt x="7749" y="2416"/>
                        <a:pt x="4125" y="1208"/>
                        <a:pt x="17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0" name="Freeform 1408"/>
                <p:cNvSpPr/>
                <p:nvPr/>
              </p:nvSpPr>
              <p:spPr>
                <a:xfrm>
                  <a:off x="9332060" y="5983252"/>
                  <a:ext cx="7749" cy="4161"/>
                </a:xfrm>
                <a:custGeom>
                  <a:avLst/>
                  <a:gdLst>
                    <a:gd name="connsiteX0" fmla="*/ 7749 w 7749"/>
                    <a:gd name="connsiteY0" fmla="*/ 3624 h 4161"/>
                    <a:gd name="connsiteX1" fmla="*/ 1708 w 7749"/>
                    <a:gd name="connsiteY1" fmla="*/ 0 h 4161"/>
                    <a:gd name="connsiteX2" fmla="*/ 501 w 7749"/>
                    <a:gd name="connsiteY2" fmla="*/ 2416 h 4161"/>
                    <a:gd name="connsiteX3" fmla="*/ 7749 w 7749"/>
                    <a:gd name="connsiteY3" fmla="*/ 3624 h 4161"/>
                    <a:gd name="connsiteX4" fmla="*/ 7749 w 7749"/>
                    <a:gd name="connsiteY4" fmla="*/ 3624 h 4161"/>
                    <a:gd name="connsiteX5" fmla="*/ 7749 w 7749"/>
                    <a:gd name="connsiteY5" fmla="*/ 3624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49" h="4161">
                      <a:moveTo>
                        <a:pt x="7749" y="3624"/>
                      </a:moveTo>
                      <a:cubicBezTo>
                        <a:pt x="6541" y="1208"/>
                        <a:pt x="4125" y="1208"/>
                        <a:pt x="1708" y="0"/>
                      </a:cubicBezTo>
                      <a:cubicBezTo>
                        <a:pt x="501" y="0"/>
                        <a:pt x="-708" y="1208"/>
                        <a:pt x="501" y="2416"/>
                      </a:cubicBezTo>
                      <a:cubicBezTo>
                        <a:pt x="2916" y="2416"/>
                        <a:pt x="4125" y="4832"/>
                        <a:pt x="7749" y="3624"/>
                      </a:cubicBezTo>
                      <a:cubicBezTo>
                        <a:pt x="7749" y="4832"/>
                        <a:pt x="7749" y="3624"/>
                        <a:pt x="7749" y="3624"/>
                      </a:cubicBezTo>
                      <a:lnTo>
                        <a:pt x="7749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1" name="Freeform 1409"/>
                <p:cNvSpPr/>
                <p:nvPr/>
              </p:nvSpPr>
              <p:spPr>
                <a:xfrm>
                  <a:off x="9322895" y="5943384"/>
                  <a:ext cx="4832" cy="3624"/>
                </a:xfrm>
                <a:custGeom>
                  <a:avLst/>
                  <a:gdLst>
                    <a:gd name="connsiteX0" fmla="*/ 3625 w 4832"/>
                    <a:gd name="connsiteY0" fmla="*/ 3625 h 3624"/>
                    <a:gd name="connsiteX1" fmla="*/ 4833 w 4832"/>
                    <a:gd name="connsiteY1" fmla="*/ 2416 h 3624"/>
                    <a:gd name="connsiteX2" fmla="*/ 1209 w 4832"/>
                    <a:gd name="connsiteY2" fmla="*/ 0 h 3624"/>
                    <a:gd name="connsiteX3" fmla="*/ 0 w 4832"/>
                    <a:gd name="connsiteY3" fmla="*/ 1208 h 3624"/>
                    <a:gd name="connsiteX4" fmla="*/ 3625 w 4832"/>
                    <a:gd name="connsiteY4" fmla="*/ 3625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3624">
                      <a:moveTo>
                        <a:pt x="3625" y="3625"/>
                      </a:moveTo>
                      <a:cubicBezTo>
                        <a:pt x="4833" y="3625"/>
                        <a:pt x="4833" y="2416"/>
                        <a:pt x="4833" y="2416"/>
                      </a:cubicBezTo>
                      <a:cubicBezTo>
                        <a:pt x="4833" y="1208"/>
                        <a:pt x="2416" y="0"/>
                        <a:pt x="1209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2416"/>
                        <a:pt x="1209" y="3625"/>
                        <a:pt x="3625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2" name="Freeform 1410"/>
                <p:cNvSpPr/>
                <p:nvPr/>
              </p:nvSpPr>
              <p:spPr>
                <a:xfrm>
                  <a:off x="9334976" y="5925262"/>
                  <a:ext cx="6283" cy="6361"/>
                </a:xfrm>
                <a:custGeom>
                  <a:avLst/>
                  <a:gdLst>
                    <a:gd name="connsiteX0" fmla="*/ 6041 w 6283"/>
                    <a:gd name="connsiteY0" fmla="*/ 2416 h 6361"/>
                    <a:gd name="connsiteX1" fmla="*/ 2416 w 6283"/>
                    <a:gd name="connsiteY1" fmla="*/ 0 h 6361"/>
                    <a:gd name="connsiteX2" fmla="*/ 0 w 6283"/>
                    <a:gd name="connsiteY2" fmla="*/ 1208 h 6361"/>
                    <a:gd name="connsiteX3" fmla="*/ 2416 w 6283"/>
                    <a:gd name="connsiteY3" fmla="*/ 6041 h 6361"/>
                    <a:gd name="connsiteX4" fmla="*/ 6041 w 6283"/>
                    <a:gd name="connsiteY4" fmla="*/ 2416 h 6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83" h="6361">
                      <a:moveTo>
                        <a:pt x="6041" y="2416"/>
                      </a:moveTo>
                      <a:cubicBezTo>
                        <a:pt x="4833" y="1208"/>
                        <a:pt x="3625" y="0"/>
                        <a:pt x="2416" y="0"/>
                      </a:cubicBezTo>
                      <a:cubicBezTo>
                        <a:pt x="1209" y="0"/>
                        <a:pt x="0" y="0"/>
                        <a:pt x="0" y="1208"/>
                      </a:cubicBezTo>
                      <a:cubicBezTo>
                        <a:pt x="0" y="2416"/>
                        <a:pt x="1209" y="4832"/>
                        <a:pt x="2416" y="6041"/>
                      </a:cubicBezTo>
                      <a:cubicBezTo>
                        <a:pt x="3625" y="7249"/>
                        <a:pt x="7249" y="4832"/>
                        <a:pt x="6041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3" name="Freeform 1411"/>
                <p:cNvSpPr/>
                <p:nvPr/>
              </p:nvSpPr>
              <p:spPr>
                <a:xfrm>
                  <a:off x="9345850" y="5925262"/>
                  <a:ext cx="4832" cy="4832"/>
                </a:xfrm>
                <a:custGeom>
                  <a:avLst/>
                  <a:gdLst>
                    <a:gd name="connsiteX0" fmla="*/ 2416 w 4832"/>
                    <a:gd name="connsiteY0" fmla="*/ 0 h 4832"/>
                    <a:gd name="connsiteX1" fmla="*/ 0 w 4832"/>
                    <a:gd name="connsiteY1" fmla="*/ 1208 h 4832"/>
                    <a:gd name="connsiteX2" fmla="*/ 3624 w 4832"/>
                    <a:gd name="connsiteY2" fmla="*/ 4832 h 4832"/>
                    <a:gd name="connsiteX3" fmla="*/ 4833 w 4832"/>
                    <a:gd name="connsiteY3" fmla="*/ 3625 h 4832"/>
                    <a:gd name="connsiteX4" fmla="*/ 2416 w 4832"/>
                    <a:gd name="connsiteY4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4832">
                      <a:moveTo>
                        <a:pt x="2416" y="0"/>
                      </a:move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2416"/>
                        <a:pt x="1208" y="4832"/>
                        <a:pt x="3624" y="4832"/>
                      </a:cubicBezTo>
                      <a:cubicBezTo>
                        <a:pt x="3624" y="4832"/>
                        <a:pt x="4833" y="3625"/>
                        <a:pt x="4833" y="3625"/>
                      </a:cubicBezTo>
                      <a:cubicBezTo>
                        <a:pt x="4833" y="2416"/>
                        <a:pt x="3624" y="1208"/>
                        <a:pt x="2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4" name="Freeform 1412"/>
                <p:cNvSpPr/>
                <p:nvPr/>
              </p:nvSpPr>
              <p:spPr>
                <a:xfrm>
                  <a:off x="9357931" y="5928886"/>
                  <a:ext cx="7248" cy="6040"/>
                </a:xfrm>
                <a:custGeom>
                  <a:avLst/>
                  <a:gdLst>
                    <a:gd name="connsiteX0" fmla="*/ 7248 w 7248"/>
                    <a:gd name="connsiteY0" fmla="*/ 6041 h 6040"/>
                    <a:gd name="connsiteX1" fmla="*/ 4833 w 7248"/>
                    <a:gd name="connsiteY1" fmla="*/ 2416 h 6040"/>
                    <a:gd name="connsiteX2" fmla="*/ 1208 w 7248"/>
                    <a:gd name="connsiteY2" fmla="*/ 0 h 6040"/>
                    <a:gd name="connsiteX3" fmla="*/ 0 w 7248"/>
                    <a:gd name="connsiteY3" fmla="*/ 1208 h 6040"/>
                    <a:gd name="connsiteX4" fmla="*/ 2416 w 7248"/>
                    <a:gd name="connsiteY4" fmla="*/ 3624 h 6040"/>
                    <a:gd name="connsiteX5" fmla="*/ 7248 w 7248"/>
                    <a:gd name="connsiteY5" fmla="*/ 6041 h 6040"/>
                    <a:gd name="connsiteX6" fmla="*/ 7248 w 7248"/>
                    <a:gd name="connsiteY6" fmla="*/ 6041 h 6040"/>
                    <a:gd name="connsiteX7" fmla="*/ 7248 w 7248"/>
                    <a:gd name="connsiteY7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6040">
                      <a:moveTo>
                        <a:pt x="7248" y="6041"/>
                      </a:moveTo>
                      <a:cubicBezTo>
                        <a:pt x="7248" y="4832"/>
                        <a:pt x="6041" y="3624"/>
                        <a:pt x="4833" y="2416"/>
                      </a:cubicBezTo>
                      <a:cubicBezTo>
                        <a:pt x="3624" y="1208"/>
                        <a:pt x="2416" y="0"/>
                        <a:pt x="1208" y="0"/>
                      </a:cubicBezTo>
                      <a:cubicBezTo>
                        <a:pt x="1208" y="0"/>
                        <a:pt x="0" y="1208"/>
                        <a:pt x="0" y="1208"/>
                      </a:cubicBezTo>
                      <a:cubicBezTo>
                        <a:pt x="0" y="2416"/>
                        <a:pt x="1208" y="3624"/>
                        <a:pt x="2416" y="3624"/>
                      </a:cubicBezTo>
                      <a:cubicBezTo>
                        <a:pt x="3624" y="3624"/>
                        <a:pt x="4833" y="4832"/>
                        <a:pt x="7248" y="6041"/>
                      </a:cubicBezTo>
                      <a:cubicBezTo>
                        <a:pt x="6041" y="6041"/>
                        <a:pt x="7248" y="6041"/>
                        <a:pt x="7248" y="6041"/>
                      </a:cubicBezTo>
                      <a:lnTo>
                        <a:pt x="7248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5" name="Freeform 1413"/>
                <p:cNvSpPr/>
                <p:nvPr/>
              </p:nvSpPr>
              <p:spPr>
                <a:xfrm>
                  <a:off x="9362764" y="5920429"/>
                  <a:ext cx="5332" cy="4832"/>
                </a:xfrm>
                <a:custGeom>
                  <a:avLst/>
                  <a:gdLst>
                    <a:gd name="connsiteX0" fmla="*/ 3624 w 5332"/>
                    <a:gd name="connsiteY0" fmla="*/ 4832 h 4832"/>
                    <a:gd name="connsiteX1" fmla="*/ 4832 w 5332"/>
                    <a:gd name="connsiteY1" fmla="*/ 2416 h 4832"/>
                    <a:gd name="connsiteX2" fmla="*/ 1208 w 5332"/>
                    <a:gd name="connsiteY2" fmla="*/ 0 h 4832"/>
                    <a:gd name="connsiteX3" fmla="*/ 0 w 5332"/>
                    <a:gd name="connsiteY3" fmla="*/ 1208 h 4832"/>
                    <a:gd name="connsiteX4" fmla="*/ 3624 w 5332"/>
                    <a:gd name="connsiteY4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32" h="4832">
                      <a:moveTo>
                        <a:pt x="3624" y="4832"/>
                      </a:moveTo>
                      <a:cubicBezTo>
                        <a:pt x="4832" y="4832"/>
                        <a:pt x="6041" y="3624"/>
                        <a:pt x="4832" y="2416"/>
                      </a:cubicBezTo>
                      <a:cubicBezTo>
                        <a:pt x="3624" y="1208"/>
                        <a:pt x="3624" y="0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3624"/>
                        <a:pt x="2416" y="4832"/>
                        <a:pt x="3624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6" name="Freeform 1414"/>
                <p:cNvSpPr/>
                <p:nvPr/>
              </p:nvSpPr>
              <p:spPr>
                <a:xfrm>
                  <a:off x="9385718" y="6000166"/>
                  <a:ext cx="2416" cy="4832"/>
                </a:xfrm>
                <a:custGeom>
                  <a:avLst/>
                  <a:gdLst>
                    <a:gd name="connsiteX0" fmla="*/ 1209 w 2416"/>
                    <a:gd name="connsiteY0" fmla="*/ 0 h 4832"/>
                    <a:gd name="connsiteX1" fmla="*/ 0 w 2416"/>
                    <a:gd name="connsiteY1" fmla="*/ 1208 h 4832"/>
                    <a:gd name="connsiteX2" fmla="*/ 1209 w 2416"/>
                    <a:gd name="connsiteY2" fmla="*/ 4832 h 4832"/>
                    <a:gd name="connsiteX3" fmla="*/ 2416 w 2416"/>
                    <a:gd name="connsiteY3" fmla="*/ 3624 h 4832"/>
                    <a:gd name="connsiteX4" fmla="*/ 1209 w 2416"/>
                    <a:gd name="connsiteY4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4832">
                      <a:moveTo>
                        <a:pt x="1209" y="0"/>
                      </a:move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0" y="2416"/>
                        <a:pt x="0" y="3624"/>
                        <a:pt x="1209" y="4832"/>
                      </a:cubicBezTo>
                      <a:cubicBezTo>
                        <a:pt x="2416" y="4832"/>
                        <a:pt x="2416" y="4832"/>
                        <a:pt x="2416" y="3624"/>
                      </a:cubicBezTo>
                      <a:cubicBezTo>
                        <a:pt x="2416" y="1208"/>
                        <a:pt x="2416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7" name="Freeform 1415"/>
                <p:cNvSpPr/>
                <p:nvPr/>
              </p:nvSpPr>
              <p:spPr>
                <a:xfrm>
                  <a:off x="9397299" y="6035909"/>
                  <a:ext cx="44101" cy="34931"/>
                </a:xfrm>
                <a:custGeom>
                  <a:avLst/>
                  <a:gdLst>
                    <a:gd name="connsiteX0" fmla="*/ 33120 w 44101"/>
                    <a:gd name="connsiteY0" fmla="*/ 33120 h 34931"/>
                    <a:gd name="connsiteX1" fmla="*/ 33120 w 44101"/>
                    <a:gd name="connsiteY1" fmla="*/ 33120 h 34931"/>
                    <a:gd name="connsiteX2" fmla="*/ 42785 w 44101"/>
                    <a:gd name="connsiteY2" fmla="*/ 21038 h 34931"/>
                    <a:gd name="connsiteX3" fmla="*/ 41577 w 44101"/>
                    <a:gd name="connsiteY3" fmla="*/ 500 h 34931"/>
                    <a:gd name="connsiteX4" fmla="*/ 39160 w 44101"/>
                    <a:gd name="connsiteY4" fmla="*/ 1709 h 34931"/>
                    <a:gd name="connsiteX5" fmla="*/ 40368 w 44101"/>
                    <a:gd name="connsiteY5" fmla="*/ 18622 h 34931"/>
                    <a:gd name="connsiteX6" fmla="*/ 36744 w 44101"/>
                    <a:gd name="connsiteY6" fmla="*/ 27079 h 34931"/>
                    <a:gd name="connsiteX7" fmla="*/ 35536 w 44101"/>
                    <a:gd name="connsiteY7" fmla="*/ 7749 h 34931"/>
                    <a:gd name="connsiteX8" fmla="*/ 33120 w 44101"/>
                    <a:gd name="connsiteY8" fmla="*/ 7749 h 34931"/>
                    <a:gd name="connsiteX9" fmla="*/ 34328 w 44101"/>
                    <a:gd name="connsiteY9" fmla="*/ 21038 h 34931"/>
                    <a:gd name="connsiteX10" fmla="*/ 34328 w 44101"/>
                    <a:gd name="connsiteY10" fmla="*/ 23455 h 34931"/>
                    <a:gd name="connsiteX11" fmla="*/ 34328 w 44101"/>
                    <a:gd name="connsiteY11" fmla="*/ 23455 h 34931"/>
                    <a:gd name="connsiteX12" fmla="*/ 31912 w 44101"/>
                    <a:gd name="connsiteY12" fmla="*/ 17414 h 34931"/>
                    <a:gd name="connsiteX13" fmla="*/ 29496 w 44101"/>
                    <a:gd name="connsiteY13" fmla="*/ 12582 h 34931"/>
                    <a:gd name="connsiteX14" fmla="*/ 27079 w 44101"/>
                    <a:gd name="connsiteY14" fmla="*/ 13790 h 34931"/>
                    <a:gd name="connsiteX15" fmla="*/ 28287 w 44101"/>
                    <a:gd name="connsiteY15" fmla="*/ 21038 h 34931"/>
                    <a:gd name="connsiteX16" fmla="*/ 29496 w 44101"/>
                    <a:gd name="connsiteY16" fmla="*/ 28287 h 34931"/>
                    <a:gd name="connsiteX17" fmla="*/ 29496 w 44101"/>
                    <a:gd name="connsiteY17" fmla="*/ 29495 h 34931"/>
                    <a:gd name="connsiteX18" fmla="*/ 24663 w 44101"/>
                    <a:gd name="connsiteY18" fmla="*/ 19830 h 34931"/>
                    <a:gd name="connsiteX19" fmla="*/ 18622 w 44101"/>
                    <a:gd name="connsiteY19" fmla="*/ 13790 h 34931"/>
                    <a:gd name="connsiteX20" fmla="*/ 12582 w 44101"/>
                    <a:gd name="connsiteY20" fmla="*/ 6541 h 34931"/>
                    <a:gd name="connsiteX21" fmla="*/ 10165 w 44101"/>
                    <a:gd name="connsiteY21" fmla="*/ 7749 h 34931"/>
                    <a:gd name="connsiteX22" fmla="*/ 19831 w 44101"/>
                    <a:gd name="connsiteY22" fmla="*/ 19830 h 34931"/>
                    <a:gd name="connsiteX23" fmla="*/ 23455 w 44101"/>
                    <a:gd name="connsiteY23" fmla="*/ 25871 h 34931"/>
                    <a:gd name="connsiteX24" fmla="*/ 16206 w 44101"/>
                    <a:gd name="connsiteY24" fmla="*/ 19830 h 34931"/>
                    <a:gd name="connsiteX25" fmla="*/ 8957 w 44101"/>
                    <a:gd name="connsiteY25" fmla="*/ 13790 h 34931"/>
                    <a:gd name="connsiteX26" fmla="*/ 2917 w 44101"/>
                    <a:gd name="connsiteY26" fmla="*/ 6541 h 34931"/>
                    <a:gd name="connsiteX27" fmla="*/ 500 w 44101"/>
                    <a:gd name="connsiteY27" fmla="*/ 7749 h 34931"/>
                    <a:gd name="connsiteX28" fmla="*/ 2917 w 44101"/>
                    <a:gd name="connsiteY28" fmla="*/ 12582 h 34931"/>
                    <a:gd name="connsiteX29" fmla="*/ 11374 w 44101"/>
                    <a:gd name="connsiteY29" fmla="*/ 21038 h 34931"/>
                    <a:gd name="connsiteX30" fmla="*/ 17414 w 44101"/>
                    <a:gd name="connsiteY30" fmla="*/ 27079 h 34931"/>
                    <a:gd name="connsiteX31" fmla="*/ 13790 w 44101"/>
                    <a:gd name="connsiteY31" fmla="*/ 24663 h 34931"/>
                    <a:gd name="connsiteX32" fmla="*/ 1709 w 44101"/>
                    <a:gd name="connsiteY32" fmla="*/ 16206 h 34931"/>
                    <a:gd name="connsiteX33" fmla="*/ 500 w 44101"/>
                    <a:gd name="connsiteY33" fmla="*/ 17414 h 34931"/>
                    <a:gd name="connsiteX34" fmla="*/ 13790 w 44101"/>
                    <a:gd name="connsiteY34" fmla="*/ 28287 h 34931"/>
                    <a:gd name="connsiteX35" fmla="*/ 22246 w 44101"/>
                    <a:gd name="connsiteY35" fmla="*/ 31912 h 34931"/>
                    <a:gd name="connsiteX36" fmla="*/ 23455 w 44101"/>
                    <a:gd name="connsiteY36" fmla="*/ 31912 h 34931"/>
                    <a:gd name="connsiteX37" fmla="*/ 29496 w 44101"/>
                    <a:gd name="connsiteY37" fmla="*/ 33120 h 34931"/>
                    <a:gd name="connsiteX38" fmla="*/ 33120 w 44101"/>
                    <a:gd name="connsiteY38" fmla="*/ 33120 h 34931"/>
                    <a:gd name="connsiteX39" fmla="*/ 33120 w 44101"/>
                    <a:gd name="connsiteY39" fmla="*/ 33120 h 34931"/>
                    <a:gd name="connsiteX40" fmla="*/ 33120 w 44101"/>
                    <a:gd name="connsiteY40" fmla="*/ 33120 h 34931"/>
                    <a:gd name="connsiteX41" fmla="*/ 33120 w 44101"/>
                    <a:gd name="connsiteY41" fmla="*/ 33120 h 34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44101" h="34931">
                      <a:moveTo>
                        <a:pt x="33120" y="33120"/>
                      </a:moveTo>
                      <a:cubicBezTo>
                        <a:pt x="33120" y="33120"/>
                        <a:pt x="33120" y="33120"/>
                        <a:pt x="33120" y="33120"/>
                      </a:cubicBezTo>
                      <a:cubicBezTo>
                        <a:pt x="37953" y="29495"/>
                        <a:pt x="41577" y="25871"/>
                        <a:pt x="42785" y="21038"/>
                      </a:cubicBezTo>
                      <a:cubicBezTo>
                        <a:pt x="45201" y="13790"/>
                        <a:pt x="43993" y="5333"/>
                        <a:pt x="41577" y="500"/>
                      </a:cubicBezTo>
                      <a:cubicBezTo>
                        <a:pt x="41577" y="-708"/>
                        <a:pt x="39160" y="500"/>
                        <a:pt x="39160" y="1709"/>
                      </a:cubicBezTo>
                      <a:cubicBezTo>
                        <a:pt x="37953" y="7749"/>
                        <a:pt x="40368" y="12582"/>
                        <a:pt x="40368" y="18622"/>
                      </a:cubicBezTo>
                      <a:cubicBezTo>
                        <a:pt x="40368" y="22247"/>
                        <a:pt x="37953" y="24663"/>
                        <a:pt x="36744" y="27079"/>
                      </a:cubicBezTo>
                      <a:cubicBezTo>
                        <a:pt x="39160" y="19830"/>
                        <a:pt x="37953" y="12582"/>
                        <a:pt x="35536" y="7749"/>
                      </a:cubicBezTo>
                      <a:cubicBezTo>
                        <a:pt x="35536" y="6541"/>
                        <a:pt x="33120" y="6541"/>
                        <a:pt x="33120" y="7749"/>
                      </a:cubicBezTo>
                      <a:cubicBezTo>
                        <a:pt x="31912" y="12582"/>
                        <a:pt x="34328" y="16206"/>
                        <a:pt x="34328" y="21038"/>
                      </a:cubicBezTo>
                      <a:cubicBezTo>
                        <a:pt x="34328" y="22247"/>
                        <a:pt x="34328" y="23455"/>
                        <a:pt x="34328" y="23455"/>
                      </a:cubicBezTo>
                      <a:lnTo>
                        <a:pt x="34328" y="23455"/>
                      </a:lnTo>
                      <a:cubicBezTo>
                        <a:pt x="34328" y="21038"/>
                        <a:pt x="33120" y="19830"/>
                        <a:pt x="31912" y="17414"/>
                      </a:cubicBezTo>
                      <a:cubicBezTo>
                        <a:pt x="30703" y="16206"/>
                        <a:pt x="30703" y="13790"/>
                        <a:pt x="29496" y="12582"/>
                      </a:cubicBezTo>
                      <a:cubicBezTo>
                        <a:pt x="29496" y="11373"/>
                        <a:pt x="27079" y="12582"/>
                        <a:pt x="27079" y="13790"/>
                      </a:cubicBezTo>
                      <a:cubicBezTo>
                        <a:pt x="25871" y="16206"/>
                        <a:pt x="27079" y="18622"/>
                        <a:pt x="28287" y="21038"/>
                      </a:cubicBezTo>
                      <a:cubicBezTo>
                        <a:pt x="29496" y="23455"/>
                        <a:pt x="29496" y="25871"/>
                        <a:pt x="29496" y="28287"/>
                      </a:cubicBezTo>
                      <a:cubicBezTo>
                        <a:pt x="29496" y="28287"/>
                        <a:pt x="29496" y="29495"/>
                        <a:pt x="29496" y="29495"/>
                      </a:cubicBezTo>
                      <a:cubicBezTo>
                        <a:pt x="28287" y="25871"/>
                        <a:pt x="25871" y="22247"/>
                        <a:pt x="24663" y="19830"/>
                      </a:cubicBezTo>
                      <a:cubicBezTo>
                        <a:pt x="23455" y="17414"/>
                        <a:pt x="21039" y="16206"/>
                        <a:pt x="18622" y="13790"/>
                      </a:cubicBezTo>
                      <a:cubicBezTo>
                        <a:pt x="16206" y="11373"/>
                        <a:pt x="14998" y="8957"/>
                        <a:pt x="12582" y="6541"/>
                      </a:cubicBezTo>
                      <a:cubicBezTo>
                        <a:pt x="11374" y="6541"/>
                        <a:pt x="10165" y="7749"/>
                        <a:pt x="10165" y="7749"/>
                      </a:cubicBezTo>
                      <a:cubicBezTo>
                        <a:pt x="11374" y="12582"/>
                        <a:pt x="16206" y="16206"/>
                        <a:pt x="19831" y="19830"/>
                      </a:cubicBezTo>
                      <a:cubicBezTo>
                        <a:pt x="21039" y="21038"/>
                        <a:pt x="22246" y="23455"/>
                        <a:pt x="23455" y="25871"/>
                      </a:cubicBezTo>
                      <a:cubicBezTo>
                        <a:pt x="21039" y="23455"/>
                        <a:pt x="18622" y="22247"/>
                        <a:pt x="16206" y="19830"/>
                      </a:cubicBezTo>
                      <a:cubicBezTo>
                        <a:pt x="13790" y="18622"/>
                        <a:pt x="10165" y="16206"/>
                        <a:pt x="8957" y="13790"/>
                      </a:cubicBezTo>
                      <a:cubicBezTo>
                        <a:pt x="7749" y="11373"/>
                        <a:pt x="6541" y="7749"/>
                        <a:pt x="2917" y="6541"/>
                      </a:cubicBezTo>
                      <a:cubicBezTo>
                        <a:pt x="1709" y="5333"/>
                        <a:pt x="500" y="7749"/>
                        <a:pt x="500" y="7749"/>
                      </a:cubicBezTo>
                      <a:cubicBezTo>
                        <a:pt x="500" y="10165"/>
                        <a:pt x="1709" y="11373"/>
                        <a:pt x="2917" y="12582"/>
                      </a:cubicBezTo>
                      <a:cubicBezTo>
                        <a:pt x="5333" y="16206"/>
                        <a:pt x="7749" y="18622"/>
                        <a:pt x="11374" y="21038"/>
                      </a:cubicBezTo>
                      <a:cubicBezTo>
                        <a:pt x="12582" y="23455"/>
                        <a:pt x="14998" y="24663"/>
                        <a:pt x="17414" y="27079"/>
                      </a:cubicBezTo>
                      <a:cubicBezTo>
                        <a:pt x="16206" y="27079"/>
                        <a:pt x="14998" y="25871"/>
                        <a:pt x="13790" y="24663"/>
                      </a:cubicBezTo>
                      <a:cubicBezTo>
                        <a:pt x="8957" y="22247"/>
                        <a:pt x="5333" y="18622"/>
                        <a:pt x="1709" y="16206"/>
                      </a:cubicBezTo>
                      <a:cubicBezTo>
                        <a:pt x="500" y="14998"/>
                        <a:pt x="-708" y="17414"/>
                        <a:pt x="500" y="17414"/>
                      </a:cubicBezTo>
                      <a:cubicBezTo>
                        <a:pt x="4125" y="22247"/>
                        <a:pt x="8957" y="25871"/>
                        <a:pt x="13790" y="28287"/>
                      </a:cubicBezTo>
                      <a:cubicBezTo>
                        <a:pt x="16206" y="29495"/>
                        <a:pt x="18622" y="30704"/>
                        <a:pt x="22246" y="31912"/>
                      </a:cubicBezTo>
                      <a:cubicBezTo>
                        <a:pt x="22246" y="31912"/>
                        <a:pt x="22246" y="31912"/>
                        <a:pt x="23455" y="31912"/>
                      </a:cubicBezTo>
                      <a:cubicBezTo>
                        <a:pt x="24663" y="33120"/>
                        <a:pt x="27079" y="33120"/>
                        <a:pt x="29496" y="33120"/>
                      </a:cubicBezTo>
                      <a:cubicBezTo>
                        <a:pt x="29496" y="35536"/>
                        <a:pt x="30703" y="35536"/>
                        <a:pt x="33120" y="33120"/>
                      </a:cubicBezTo>
                      <a:cubicBezTo>
                        <a:pt x="31912" y="33120"/>
                        <a:pt x="31912" y="33120"/>
                        <a:pt x="33120" y="33120"/>
                      </a:cubicBezTo>
                      <a:cubicBezTo>
                        <a:pt x="31912" y="33120"/>
                        <a:pt x="33120" y="33120"/>
                        <a:pt x="33120" y="33120"/>
                      </a:cubicBezTo>
                      <a:lnTo>
                        <a:pt x="33120" y="3312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8" name="Freeform 1416"/>
                <p:cNvSpPr/>
                <p:nvPr/>
              </p:nvSpPr>
              <p:spPr>
                <a:xfrm>
                  <a:off x="9402632" y="6037143"/>
                  <a:ext cx="6283" cy="5635"/>
                </a:xfrm>
                <a:custGeom>
                  <a:avLst/>
                  <a:gdLst>
                    <a:gd name="connsiteX0" fmla="*/ 2416 w 6283"/>
                    <a:gd name="connsiteY0" fmla="*/ 5306 h 5635"/>
                    <a:gd name="connsiteX1" fmla="*/ 6041 w 6283"/>
                    <a:gd name="connsiteY1" fmla="*/ 2890 h 5635"/>
                    <a:gd name="connsiteX2" fmla="*/ 3624 w 6283"/>
                    <a:gd name="connsiteY2" fmla="*/ 474 h 5635"/>
                    <a:gd name="connsiteX3" fmla="*/ 0 w 6283"/>
                    <a:gd name="connsiteY3" fmla="*/ 2890 h 5635"/>
                    <a:gd name="connsiteX4" fmla="*/ 2416 w 6283"/>
                    <a:gd name="connsiteY4" fmla="*/ 5306 h 5635"/>
                    <a:gd name="connsiteX5" fmla="*/ 2416 w 6283"/>
                    <a:gd name="connsiteY5" fmla="*/ 5306 h 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83" h="5635">
                      <a:moveTo>
                        <a:pt x="2416" y="5306"/>
                      </a:moveTo>
                      <a:cubicBezTo>
                        <a:pt x="3624" y="6515"/>
                        <a:pt x="7248" y="4098"/>
                        <a:pt x="6041" y="2890"/>
                      </a:cubicBezTo>
                      <a:cubicBezTo>
                        <a:pt x="4832" y="1682"/>
                        <a:pt x="4832" y="1682"/>
                        <a:pt x="3624" y="474"/>
                      </a:cubicBezTo>
                      <a:cubicBezTo>
                        <a:pt x="2416" y="-734"/>
                        <a:pt x="0" y="474"/>
                        <a:pt x="0" y="2890"/>
                      </a:cubicBezTo>
                      <a:cubicBezTo>
                        <a:pt x="0" y="2890"/>
                        <a:pt x="1208" y="4098"/>
                        <a:pt x="2416" y="5306"/>
                      </a:cubicBezTo>
                      <a:lnTo>
                        <a:pt x="2416" y="53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9" name="Freeform 1417"/>
                <p:cNvSpPr/>
                <p:nvPr/>
              </p:nvSpPr>
              <p:spPr>
                <a:xfrm>
                  <a:off x="9388134" y="6041242"/>
                  <a:ext cx="8457" cy="10873"/>
                </a:xfrm>
                <a:custGeom>
                  <a:avLst/>
                  <a:gdLst>
                    <a:gd name="connsiteX0" fmla="*/ 0 w 8457"/>
                    <a:gd name="connsiteY0" fmla="*/ 2416 h 10873"/>
                    <a:gd name="connsiteX1" fmla="*/ 2416 w 8457"/>
                    <a:gd name="connsiteY1" fmla="*/ 7249 h 10873"/>
                    <a:gd name="connsiteX2" fmla="*/ 7248 w 8457"/>
                    <a:gd name="connsiteY2" fmla="*/ 10873 h 10873"/>
                    <a:gd name="connsiteX3" fmla="*/ 8457 w 8457"/>
                    <a:gd name="connsiteY3" fmla="*/ 9665 h 10873"/>
                    <a:gd name="connsiteX4" fmla="*/ 6041 w 8457"/>
                    <a:gd name="connsiteY4" fmla="*/ 4832 h 10873"/>
                    <a:gd name="connsiteX5" fmla="*/ 2416 w 8457"/>
                    <a:gd name="connsiteY5" fmla="*/ 0 h 10873"/>
                    <a:gd name="connsiteX6" fmla="*/ 0 w 8457"/>
                    <a:gd name="connsiteY6" fmla="*/ 2416 h 10873"/>
                    <a:gd name="connsiteX7" fmla="*/ 0 w 8457"/>
                    <a:gd name="connsiteY7" fmla="*/ 2416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57" h="10873">
                      <a:moveTo>
                        <a:pt x="0" y="2416"/>
                      </a:moveTo>
                      <a:cubicBezTo>
                        <a:pt x="0" y="4832"/>
                        <a:pt x="1208" y="6041"/>
                        <a:pt x="2416" y="7249"/>
                      </a:cubicBezTo>
                      <a:cubicBezTo>
                        <a:pt x="3624" y="8457"/>
                        <a:pt x="4833" y="10873"/>
                        <a:pt x="7248" y="10873"/>
                      </a:cubicBezTo>
                      <a:cubicBezTo>
                        <a:pt x="7248" y="10873"/>
                        <a:pt x="8457" y="10873"/>
                        <a:pt x="8457" y="9665"/>
                      </a:cubicBezTo>
                      <a:cubicBezTo>
                        <a:pt x="8457" y="7249"/>
                        <a:pt x="7248" y="6041"/>
                        <a:pt x="6041" y="4832"/>
                      </a:cubicBezTo>
                      <a:cubicBezTo>
                        <a:pt x="4833" y="3624"/>
                        <a:pt x="3624" y="1208"/>
                        <a:pt x="2416" y="0"/>
                      </a:cubicBezTo>
                      <a:cubicBezTo>
                        <a:pt x="1208" y="1208"/>
                        <a:pt x="0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0" name="Freeform 1418"/>
                <p:cNvSpPr/>
                <p:nvPr/>
              </p:nvSpPr>
              <p:spPr>
                <a:xfrm>
                  <a:off x="9383301" y="6041976"/>
                  <a:ext cx="23454" cy="25844"/>
                </a:xfrm>
                <a:custGeom>
                  <a:avLst/>
                  <a:gdLst>
                    <a:gd name="connsiteX0" fmla="*/ 3625 w 23454"/>
                    <a:gd name="connsiteY0" fmla="*/ 474 h 25844"/>
                    <a:gd name="connsiteX1" fmla="*/ 3625 w 23454"/>
                    <a:gd name="connsiteY1" fmla="*/ 474 h 25844"/>
                    <a:gd name="connsiteX2" fmla="*/ 0 w 23454"/>
                    <a:gd name="connsiteY2" fmla="*/ 2890 h 25844"/>
                    <a:gd name="connsiteX3" fmla="*/ 7249 w 23454"/>
                    <a:gd name="connsiteY3" fmla="*/ 13763 h 25844"/>
                    <a:gd name="connsiteX4" fmla="*/ 21747 w 23454"/>
                    <a:gd name="connsiteY4" fmla="*/ 25845 h 25844"/>
                    <a:gd name="connsiteX5" fmla="*/ 22955 w 23454"/>
                    <a:gd name="connsiteY5" fmla="*/ 24636 h 25844"/>
                    <a:gd name="connsiteX6" fmla="*/ 12081 w 23454"/>
                    <a:gd name="connsiteY6" fmla="*/ 14971 h 25844"/>
                    <a:gd name="connsiteX7" fmla="*/ 3625 w 23454"/>
                    <a:gd name="connsiteY7" fmla="*/ 2890 h 25844"/>
                    <a:gd name="connsiteX8" fmla="*/ 3625 w 23454"/>
                    <a:gd name="connsiteY8" fmla="*/ 2890 h 25844"/>
                    <a:gd name="connsiteX9" fmla="*/ 3625 w 23454"/>
                    <a:gd name="connsiteY9" fmla="*/ 1682 h 25844"/>
                    <a:gd name="connsiteX10" fmla="*/ 3625 w 23454"/>
                    <a:gd name="connsiteY10" fmla="*/ 474 h 25844"/>
                    <a:gd name="connsiteX11" fmla="*/ 3625 w 23454"/>
                    <a:gd name="connsiteY11" fmla="*/ 474 h 2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454" h="25844">
                      <a:moveTo>
                        <a:pt x="3625" y="474"/>
                      </a:moveTo>
                      <a:cubicBezTo>
                        <a:pt x="3625" y="474"/>
                        <a:pt x="3625" y="474"/>
                        <a:pt x="3625" y="474"/>
                      </a:cubicBezTo>
                      <a:cubicBezTo>
                        <a:pt x="1209" y="-734"/>
                        <a:pt x="0" y="474"/>
                        <a:pt x="0" y="2890"/>
                      </a:cubicBezTo>
                      <a:cubicBezTo>
                        <a:pt x="1209" y="7723"/>
                        <a:pt x="3625" y="11347"/>
                        <a:pt x="7249" y="13763"/>
                      </a:cubicBezTo>
                      <a:cubicBezTo>
                        <a:pt x="10873" y="18596"/>
                        <a:pt x="15706" y="22220"/>
                        <a:pt x="21747" y="25845"/>
                      </a:cubicBezTo>
                      <a:cubicBezTo>
                        <a:pt x="22955" y="25845"/>
                        <a:pt x="24162" y="24636"/>
                        <a:pt x="22955" y="24636"/>
                      </a:cubicBezTo>
                      <a:cubicBezTo>
                        <a:pt x="19330" y="21012"/>
                        <a:pt x="15706" y="18596"/>
                        <a:pt x="12081" y="14971"/>
                      </a:cubicBezTo>
                      <a:cubicBezTo>
                        <a:pt x="8457" y="11347"/>
                        <a:pt x="4833" y="7723"/>
                        <a:pt x="3625" y="2890"/>
                      </a:cubicBezTo>
                      <a:cubicBezTo>
                        <a:pt x="3625" y="2890"/>
                        <a:pt x="3625" y="2890"/>
                        <a:pt x="3625" y="2890"/>
                      </a:cubicBezTo>
                      <a:lnTo>
                        <a:pt x="3625" y="1682"/>
                      </a:lnTo>
                      <a:cubicBezTo>
                        <a:pt x="4833" y="1682"/>
                        <a:pt x="3625" y="474"/>
                        <a:pt x="3625" y="474"/>
                      </a:cubicBezTo>
                      <a:lnTo>
                        <a:pt x="3625" y="4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1" name="Freeform 1419"/>
                <p:cNvSpPr/>
                <p:nvPr/>
              </p:nvSpPr>
              <p:spPr>
                <a:xfrm>
                  <a:off x="9407464" y="6067821"/>
                  <a:ext cx="7249" cy="3953"/>
                </a:xfrm>
                <a:custGeom>
                  <a:avLst/>
                  <a:gdLst>
                    <a:gd name="connsiteX0" fmla="*/ 1209 w 7249"/>
                    <a:gd name="connsiteY0" fmla="*/ 0 h 3953"/>
                    <a:gd name="connsiteX1" fmla="*/ 0 w 7249"/>
                    <a:gd name="connsiteY1" fmla="*/ 1208 h 3953"/>
                    <a:gd name="connsiteX2" fmla="*/ 6041 w 7249"/>
                    <a:gd name="connsiteY2" fmla="*/ 3624 h 3953"/>
                    <a:gd name="connsiteX3" fmla="*/ 7249 w 7249"/>
                    <a:gd name="connsiteY3" fmla="*/ 2416 h 3953"/>
                    <a:gd name="connsiteX4" fmla="*/ 6041 w 7249"/>
                    <a:gd name="connsiteY4" fmla="*/ 1208 h 3953"/>
                    <a:gd name="connsiteX5" fmla="*/ 1209 w 7249"/>
                    <a:gd name="connsiteY5" fmla="*/ 0 h 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9" h="3953">
                      <a:moveTo>
                        <a:pt x="1209" y="0"/>
                      </a:move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9" y="2416"/>
                        <a:pt x="3625" y="4832"/>
                        <a:pt x="6041" y="3624"/>
                      </a:cubicBezTo>
                      <a:cubicBezTo>
                        <a:pt x="6041" y="3624"/>
                        <a:pt x="7249" y="2416"/>
                        <a:pt x="7249" y="2416"/>
                      </a:cubicBezTo>
                      <a:cubicBezTo>
                        <a:pt x="7249" y="1208"/>
                        <a:pt x="7249" y="1208"/>
                        <a:pt x="6041" y="1208"/>
                      </a:cubicBezTo>
                      <a:cubicBezTo>
                        <a:pt x="3625" y="1208"/>
                        <a:pt x="2416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2" name="Freeform 1420"/>
                <p:cNvSpPr/>
                <p:nvPr/>
              </p:nvSpPr>
              <p:spPr>
                <a:xfrm>
                  <a:off x="9432505" y="6025536"/>
                  <a:ext cx="5161" cy="6540"/>
                </a:xfrm>
                <a:custGeom>
                  <a:avLst/>
                  <a:gdLst>
                    <a:gd name="connsiteX0" fmla="*/ 329 w 5161"/>
                    <a:gd name="connsiteY0" fmla="*/ 1208 h 6540"/>
                    <a:gd name="connsiteX1" fmla="*/ 2746 w 5161"/>
                    <a:gd name="connsiteY1" fmla="*/ 6041 h 6540"/>
                    <a:gd name="connsiteX2" fmla="*/ 5162 w 5161"/>
                    <a:gd name="connsiteY2" fmla="*/ 4832 h 6540"/>
                    <a:gd name="connsiteX3" fmla="*/ 2746 w 5161"/>
                    <a:gd name="connsiteY3" fmla="*/ 0 h 6540"/>
                    <a:gd name="connsiteX4" fmla="*/ 329 w 5161"/>
                    <a:gd name="connsiteY4" fmla="*/ 1208 h 6540"/>
                    <a:gd name="connsiteX5" fmla="*/ 329 w 5161"/>
                    <a:gd name="connsiteY5" fmla="*/ 1208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61" h="6540">
                      <a:moveTo>
                        <a:pt x="329" y="1208"/>
                      </a:moveTo>
                      <a:cubicBezTo>
                        <a:pt x="-879" y="3624"/>
                        <a:pt x="1537" y="4832"/>
                        <a:pt x="2746" y="6041"/>
                      </a:cubicBezTo>
                      <a:cubicBezTo>
                        <a:pt x="3954" y="7248"/>
                        <a:pt x="5162" y="6041"/>
                        <a:pt x="5162" y="4832"/>
                      </a:cubicBezTo>
                      <a:cubicBezTo>
                        <a:pt x="5162" y="2416"/>
                        <a:pt x="3954" y="1208"/>
                        <a:pt x="2746" y="0"/>
                      </a:cubicBezTo>
                      <a:cubicBezTo>
                        <a:pt x="329" y="0"/>
                        <a:pt x="329" y="1208"/>
                        <a:pt x="329" y="1208"/>
                      </a:cubicBezTo>
                      <a:lnTo>
                        <a:pt x="329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3" name="Freeform 1421"/>
                <p:cNvSpPr/>
                <p:nvPr/>
              </p:nvSpPr>
              <p:spPr>
                <a:xfrm>
                  <a:off x="9443171" y="6009293"/>
                  <a:ext cx="22783" cy="2953"/>
                </a:xfrm>
                <a:custGeom>
                  <a:avLst/>
                  <a:gdLst>
                    <a:gd name="connsiteX0" fmla="*/ 537 w 22783"/>
                    <a:gd name="connsiteY0" fmla="*/ 1745 h 2953"/>
                    <a:gd name="connsiteX1" fmla="*/ 11410 w 22783"/>
                    <a:gd name="connsiteY1" fmla="*/ 2953 h 2953"/>
                    <a:gd name="connsiteX2" fmla="*/ 21075 w 22783"/>
                    <a:gd name="connsiteY2" fmla="*/ 2953 h 2953"/>
                    <a:gd name="connsiteX3" fmla="*/ 22284 w 22783"/>
                    <a:gd name="connsiteY3" fmla="*/ 537 h 2953"/>
                    <a:gd name="connsiteX4" fmla="*/ 13827 w 22783"/>
                    <a:gd name="connsiteY4" fmla="*/ 537 h 2953"/>
                    <a:gd name="connsiteX5" fmla="*/ 537 w 22783"/>
                    <a:gd name="connsiteY5" fmla="*/ 537 h 2953"/>
                    <a:gd name="connsiteX6" fmla="*/ 537 w 22783"/>
                    <a:gd name="connsiteY6" fmla="*/ 1745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783" h="2953">
                      <a:moveTo>
                        <a:pt x="537" y="1745"/>
                      </a:moveTo>
                      <a:cubicBezTo>
                        <a:pt x="4162" y="1745"/>
                        <a:pt x="7786" y="2953"/>
                        <a:pt x="11410" y="2953"/>
                      </a:cubicBezTo>
                      <a:cubicBezTo>
                        <a:pt x="15034" y="2953"/>
                        <a:pt x="18659" y="2953"/>
                        <a:pt x="21075" y="2953"/>
                      </a:cubicBezTo>
                      <a:cubicBezTo>
                        <a:pt x="22284" y="2953"/>
                        <a:pt x="23491" y="537"/>
                        <a:pt x="22284" y="537"/>
                      </a:cubicBezTo>
                      <a:cubicBezTo>
                        <a:pt x="19867" y="-671"/>
                        <a:pt x="16243" y="537"/>
                        <a:pt x="13827" y="537"/>
                      </a:cubicBezTo>
                      <a:cubicBezTo>
                        <a:pt x="8994" y="537"/>
                        <a:pt x="5370" y="537"/>
                        <a:pt x="537" y="537"/>
                      </a:cubicBezTo>
                      <a:cubicBezTo>
                        <a:pt x="537" y="-671"/>
                        <a:pt x="-671" y="1745"/>
                        <a:pt x="537" y="17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4" name="Freeform 1422"/>
                <p:cNvSpPr/>
                <p:nvPr/>
              </p:nvSpPr>
              <p:spPr>
                <a:xfrm>
                  <a:off x="9530692" y="5887810"/>
                  <a:ext cx="4832" cy="5738"/>
                </a:xfrm>
                <a:custGeom>
                  <a:avLst/>
                  <a:gdLst>
                    <a:gd name="connsiteX0" fmla="*/ 0 w 4832"/>
                    <a:gd name="connsiteY0" fmla="*/ 4833 h 5738"/>
                    <a:gd name="connsiteX1" fmla="*/ 2416 w 4832"/>
                    <a:gd name="connsiteY1" fmla="*/ 4833 h 5738"/>
                    <a:gd name="connsiteX2" fmla="*/ 4833 w 4832"/>
                    <a:gd name="connsiteY2" fmla="*/ 1208 h 5738"/>
                    <a:gd name="connsiteX3" fmla="*/ 4833 w 4832"/>
                    <a:gd name="connsiteY3" fmla="*/ 0 h 5738"/>
                    <a:gd name="connsiteX4" fmla="*/ 4833 w 4832"/>
                    <a:gd name="connsiteY4" fmla="*/ 0 h 5738"/>
                    <a:gd name="connsiteX5" fmla="*/ 2416 w 4832"/>
                    <a:gd name="connsiteY5" fmla="*/ 1208 h 5738"/>
                    <a:gd name="connsiteX6" fmla="*/ 0 w 4832"/>
                    <a:gd name="connsiteY6" fmla="*/ 4833 h 5738"/>
                    <a:gd name="connsiteX7" fmla="*/ 0 w 4832"/>
                    <a:gd name="connsiteY7" fmla="*/ 4833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2" h="5738">
                      <a:moveTo>
                        <a:pt x="0" y="4833"/>
                      </a:moveTo>
                      <a:cubicBezTo>
                        <a:pt x="0" y="6041"/>
                        <a:pt x="1209" y="6041"/>
                        <a:pt x="2416" y="4833"/>
                      </a:cubicBezTo>
                      <a:cubicBezTo>
                        <a:pt x="3624" y="3625"/>
                        <a:pt x="4833" y="2416"/>
                        <a:pt x="4833" y="1208"/>
                      </a:cubicBezTo>
                      <a:cubicBezTo>
                        <a:pt x="4833" y="1208"/>
                        <a:pt x="4833" y="0"/>
                        <a:pt x="4833" y="0"/>
                      </a:cubicBezTo>
                      <a:cubicBezTo>
                        <a:pt x="4833" y="0"/>
                        <a:pt x="4833" y="0"/>
                        <a:pt x="4833" y="0"/>
                      </a:cubicBezTo>
                      <a:cubicBezTo>
                        <a:pt x="3624" y="0"/>
                        <a:pt x="3624" y="0"/>
                        <a:pt x="2416" y="1208"/>
                      </a:cubicBezTo>
                      <a:cubicBezTo>
                        <a:pt x="0" y="2416"/>
                        <a:pt x="0" y="3625"/>
                        <a:pt x="0" y="4833"/>
                      </a:cubicBezTo>
                      <a:lnTo>
                        <a:pt x="0" y="48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5" name="Freeform 1423"/>
                <p:cNvSpPr/>
                <p:nvPr/>
              </p:nvSpPr>
              <p:spPr>
                <a:xfrm>
                  <a:off x="9494449" y="5945800"/>
                  <a:ext cx="8457" cy="6040"/>
                </a:xfrm>
                <a:custGeom>
                  <a:avLst/>
                  <a:gdLst>
                    <a:gd name="connsiteX0" fmla="*/ 0 w 8457"/>
                    <a:gd name="connsiteY0" fmla="*/ 6041 h 6040"/>
                    <a:gd name="connsiteX1" fmla="*/ 8457 w 8457"/>
                    <a:gd name="connsiteY1" fmla="*/ 1208 h 6040"/>
                    <a:gd name="connsiteX2" fmla="*/ 7249 w 8457"/>
                    <a:gd name="connsiteY2" fmla="*/ 0 h 6040"/>
                    <a:gd name="connsiteX3" fmla="*/ 0 w 8457"/>
                    <a:gd name="connsiteY3" fmla="*/ 6041 h 6040"/>
                    <a:gd name="connsiteX4" fmla="*/ 0 w 8457"/>
                    <a:gd name="connsiteY4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7" h="6040">
                      <a:moveTo>
                        <a:pt x="0" y="6041"/>
                      </a:moveTo>
                      <a:cubicBezTo>
                        <a:pt x="2416" y="4832"/>
                        <a:pt x="6041" y="3624"/>
                        <a:pt x="8457" y="1208"/>
                      </a:cubicBezTo>
                      <a:cubicBezTo>
                        <a:pt x="8457" y="0"/>
                        <a:pt x="8457" y="0"/>
                        <a:pt x="7249" y="0"/>
                      </a:cubicBezTo>
                      <a:cubicBezTo>
                        <a:pt x="3624" y="0"/>
                        <a:pt x="1209" y="2416"/>
                        <a:pt x="0" y="6041"/>
                      </a:cubicBezTo>
                      <a:cubicBezTo>
                        <a:pt x="0" y="4832"/>
                        <a:pt x="0" y="6041"/>
                        <a:pt x="0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6" name="Freeform 1424"/>
                <p:cNvSpPr/>
                <p:nvPr/>
              </p:nvSpPr>
              <p:spPr>
                <a:xfrm>
                  <a:off x="9450456" y="5948518"/>
                  <a:ext cx="10165" cy="8655"/>
                </a:xfrm>
                <a:custGeom>
                  <a:avLst/>
                  <a:gdLst>
                    <a:gd name="connsiteX0" fmla="*/ 10165 w 10165"/>
                    <a:gd name="connsiteY0" fmla="*/ 906 h 8655"/>
                    <a:gd name="connsiteX1" fmla="*/ 10165 w 10165"/>
                    <a:gd name="connsiteY1" fmla="*/ 906 h 8655"/>
                    <a:gd name="connsiteX2" fmla="*/ 501 w 10165"/>
                    <a:gd name="connsiteY2" fmla="*/ 6947 h 8655"/>
                    <a:gd name="connsiteX3" fmla="*/ 1708 w 10165"/>
                    <a:gd name="connsiteY3" fmla="*/ 8155 h 8655"/>
                    <a:gd name="connsiteX4" fmla="*/ 7749 w 10165"/>
                    <a:gd name="connsiteY4" fmla="*/ 4531 h 8655"/>
                    <a:gd name="connsiteX5" fmla="*/ 10165 w 10165"/>
                    <a:gd name="connsiteY5" fmla="*/ 906 h 8655"/>
                    <a:gd name="connsiteX6" fmla="*/ 10165 w 10165"/>
                    <a:gd name="connsiteY6" fmla="*/ 906 h 8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65" h="8655">
                      <a:moveTo>
                        <a:pt x="10165" y="906"/>
                      </a:moveTo>
                      <a:cubicBezTo>
                        <a:pt x="10165" y="-302"/>
                        <a:pt x="10165" y="-302"/>
                        <a:pt x="10165" y="906"/>
                      </a:cubicBezTo>
                      <a:cubicBezTo>
                        <a:pt x="6541" y="-302"/>
                        <a:pt x="2917" y="4531"/>
                        <a:pt x="501" y="6947"/>
                      </a:cubicBezTo>
                      <a:cubicBezTo>
                        <a:pt x="-708" y="8155"/>
                        <a:pt x="501" y="9363"/>
                        <a:pt x="1708" y="8155"/>
                      </a:cubicBezTo>
                      <a:cubicBezTo>
                        <a:pt x="2917" y="6947"/>
                        <a:pt x="5333" y="5739"/>
                        <a:pt x="7749" y="4531"/>
                      </a:cubicBezTo>
                      <a:cubicBezTo>
                        <a:pt x="8958" y="2114"/>
                        <a:pt x="10165" y="2114"/>
                        <a:pt x="10165" y="906"/>
                      </a:cubicBezTo>
                      <a:lnTo>
                        <a:pt x="10165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7" name="Freeform 1425"/>
                <p:cNvSpPr/>
                <p:nvPr/>
              </p:nvSpPr>
              <p:spPr>
                <a:xfrm>
                  <a:off x="9477837" y="5989293"/>
                  <a:ext cx="38961" cy="6040"/>
                </a:xfrm>
                <a:custGeom>
                  <a:avLst/>
                  <a:gdLst>
                    <a:gd name="connsiteX0" fmla="*/ 9363 w 38961"/>
                    <a:gd name="connsiteY0" fmla="*/ 2416 h 6040"/>
                    <a:gd name="connsiteX1" fmla="*/ 906 w 38961"/>
                    <a:gd name="connsiteY1" fmla="*/ 3624 h 6040"/>
                    <a:gd name="connsiteX2" fmla="*/ 906 w 38961"/>
                    <a:gd name="connsiteY2" fmla="*/ 6041 h 6040"/>
                    <a:gd name="connsiteX3" fmla="*/ 20236 w 38961"/>
                    <a:gd name="connsiteY3" fmla="*/ 4832 h 6040"/>
                    <a:gd name="connsiteX4" fmla="*/ 37150 w 38961"/>
                    <a:gd name="connsiteY4" fmla="*/ 3624 h 6040"/>
                    <a:gd name="connsiteX5" fmla="*/ 37150 w 38961"/>
                    <a:gd name="connsiteY5" fmla="*/ 0 h 6040"/>
                    <a:gd name="connsiteX6" fmla="*/ 37150 w 38961"/>
                    <a:gd name="connsiteY6" fmla="*/ 0 h 6040"/>
                    <a:gd name="connsiteX7" fmla="*/ 23860 w 38961"/>
                    <a:gd name="connsiteY7" fmla="*/ 1208 h 6040"/>
                    <a:gd name="connsiteX8" fmla="*/ 9363 w 38961"/>
                    <a:gd name="connsiteY8" fmla="*/ 2416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61" h="6040">
                      <a:moveTo>
                        <a:pt x="9363" y="2416"/>
                      </a:moveTo>
                      <a:cubicBezTo>
                        <a:pt x="6946" y="2416"/>
                        <a:pt x="3322" y="2416"/>
                        <a:pt x="906" y="3624"/>
                      </a:cubicBezTo>
                      <a:cubicBezTo>
                        <a:pt x="-302" y="3624"/>
                        <a:pt x="-302" y="6041"/>
                        <a:pt x="906" y="6041"/>
                      </a:cubicBezTo>
                      <a:cubicBezTo>
                        <a:pt x="6946" y="6041"/>
                        <a:pt x="14195" y="4832"/>
                        <a:pt x="20236" y="4832"/>
                      </a:cubicBezTo>
                      <a:cubicBezTo>
                        <a:pt x="26276" y="4832"/>
                        <a:pt x="31109" y="3624"/>
                        <a:pt x="37150" y="3624"/>
                      </a:cubicBezTo>
                      <a:cubicBezTo>
                        <a:pt x="39566" y="3624"/>
                        <a:pt x="39566" y="0"/>
                        <a:pt x="37150" y="0"/>
                      </a:cubicBezTo>
                      <a:cubicBezTo>
                        <a:pt x="37150" y="0"/>
                        <a:pt x="37150" y="0"/>
                        <a:pt x="37150" y="0"/>
                      </a:cubicBezTo>
                      <a:cubicBezTo>
                        <a:pt x="32317" y="0"/>
                        <a:pt x="27485" y="1208"/>
                        <a:pt x="23860" y="1208"/>
                      </a:cubicBezTo>
                      <a:cubicBezTo>
                        <a:pt x="17820" y="1208"/>
                        <a:pt x="14195" y="2416"/>
                        <a:pt x="9363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8" name="Freeform 1426"/>
                <p:cNvSpPr/>
                <p:nvPr/>
              </p:nvSpPr>
              <p:spPr>
                <a:xfrm>
                  <a:off x="9463340" y="5991709"/>
                  <a:ext cx="10268" cy="4098"/>
                </a:xfrm>
                <a:custGeom>
                  <a:avLst/>
                  <a:gdLst>
                    <a:gd name="connsiteX0" fmla="*/ 906 w 10268"/>
                    <a:gd name="connsiteY0" fmla="*/ 3625 h 4098"/>
                    <a:gd name="connsiteX1" fmla="*/ 9363 w 10268"/>
                    <a:gd name="connsiteY1" fmla="*/ 1208 h 4098"/>
                    <a:gd name="connsiteX2" fmla="*/ 9363 w 10268"/>
                    <a:gd name="connsiteY2" fmla="*/ 0 h 4098"/>
                    <a:gd name="connsiteX3" fmla="*/ 906 w 10268"/>
                    <a:gd name="connsiteY3" fmla="*/ 2416 h 4098"/>
                    <a:gd name="connsiteX4" fmla="*/ 906 w 10268"/>
                    <a:gd name="connsiteY4" fmla="*/ 3625 h 4098"/>
                    <a:gd name="connsiteX5" fmla="*/ 906 w 10268"/>
                    <a:gd name="connsiteY5" fmla="*/ 3625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68" h="4098">
                      <a:moveTo>
                        <a:pt x="906" y="3625"/>
                      </a:moveTo>
                      <a:cubicBezTo>
                        <a:pt x="3322" y="4832"/>
                        <a:pt x="6946" y="3625"/>
                        <a:pt x="9363" y="1208"/>
                      </a:cubicBezTo>
                      <a:cubicBezTo>
                        <a:pt x="10571" y="1208"/>
                        <a:pt x="10571" y="0"/>
                        <a:pt x="9363" y="0"/>
                      </a:cubicBezTo>
                      <a:cubicBezTo>
                        <a:pt x="6946" y="0"/>
                        <a:pt x="3322" y="0"/>
                        <a:pt x="906" y="2416"/>
                      </a:cubicBezTo>
                      <a:cubicBezTo>
                        <a:pt x="-302" y="2416"/>
                        <a:pt x="-302" y="3625"/>
                        <a:pt x="906" y="3625"/>
                      </a:cubicBezTo>
                      <a:lnTo>
                        <a:pt x="906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9" name="Freeform 1427"/>
                <p:cNvSpPr/>
                <p:nvPr/>
              </p:nvSpPr>
              <p:spPr>
                <a:xfrm>
                  <a:off x="9467870" y="5983986"/>
                  <a:ext cx="15404" cy="4098"/>
                </a:xfrm>
                <a:custGeom>
                  <a:avLst/>
                  <a:gdLst>
                    <a:gd name="connsiteX0" fmla="*/ 1209 w 15404"/>
                    <a:gd name="connsiteY0" fmla="*/ 4098 h 4098"/>
                    <a:gd name="connsiteX1" fmla="*/ 7249 w 15404"/>
                    <a:gd name="connsiteY1" fmla="*/ 2890 h 4098"/>
                    <a:gd name="connsiteX2" fmla="*/ 14498 w 15404"/>
                    <a:gd name="connsiteY2" fmla="*/ 1682 h 4098"/>
                    <a:gd name="connsiteX3" fmla="*/ 14498 w 15404"/>
                    <a:gd name="connsiteY3" fmla="*/ 474 h 4098"/>
                    <a:gd name="connsiteX4" fmla="*/ 0 w 15404"/>
                    <a:gd name="connsiteY4" fmla="*/ 2890 h 4098"/>
                    <a:gd name="connsiteX5" fmla="*/ 1209 w 15404"/>
                    <a:gd name="connsiteY5" fmla="*/ 4098 h 4098"/>
                    <a:gd name="connsiteX6" fmla="*/ 1209 w 15404"/>
                    <a:gd name="connsiteY6" fmla="*/ 4098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04" h="4098">
                      <a:moveTo>
                        <a:pt x="1209" y="4098"/>
                      </a:moveTo>
                      <a:cubicBezTo>
                        <a:pt x="3625" y="4098"/>
                        <a:pt x="6041" y="4098"/>
                        <a:pt x="7249" y="2890"/>
                      </a:cubicBezTo>
                      <a:cubicBezTo>
                        <a:pt x="9666" y="2890"/>
                        <a:pt x="12081" y="1682"/>
                        <a:pt x="14498" y="1682"/>
                      </a:cubicBezTo>
                      <a:cubicBezTo>
                        <a:pt x="15706" y="1682"/>
                        <a:pt x="15706" y="474"/>
                        <a:pt x="14498" y="474"/>
                      </a:cubicBezTo>
                      <a:cubicBezTo>
                        <a:pt x="10873" y="-734"/>
                        <a:pt x="4833" y="474"/>
                        <a:pt x="0" y="2890"/>
                      </a:cubicBezTo>
                      <a:cubicBezTo>
                        <a:pt x="0" y="2890"/>
                        <a:pt x="0" y="4098"/>
                        <a:pt x="1209" y="4098"/>
                      </a:cubicBezTo>
                      <a:lnTo>
                        <a:pt x="1209" y="409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0" name="Freeform 1428"/>
                <p:cNvSpPr/>
                <p:nvPr/>
              </p:nvSpPr>
              <p:spPr>
                <a:xfrm>
                  <a:off x="9459716" y="5978419"/>
                  <a:ext cx="17517" cy="6040"/>
                </a:xfrm>
                <a:custGeom>
                  <a:avLst/>
                  <a:gdLst>
                    <a:gd name="connsiteX0" fmla="*/ 906 w 17517"/>
                    <a:gd name="connsiteY0" fmla="*/ 6041 h 6040"/>
                    <a:gd name="connsiteX1" fmla="*/ 16611 w 17517"/>
                    <a:gd name="connsiteY1" fmla="*/ 1208 h 6040"/>
                    <a:gd name="connsiteX2" fmla="*/ 16611 w 17517"/>
                    <a:gd name="connsiteY2" fmla="*/ 0 h 6040"/>
                    <a:gd name="connsiteX3" fmla="*/ 906 w 17517"/>
                    <a:gd name="connsiteY3" fmla="*/ 6041 h 6040"/>
                    <a:gd name="connsiteX4" fmla="*/ 906 w 17517"/>
                    <a:gd name="connsiteY4" fmla="*/ 6041 h 6040"/>
                    <a:gd name="connsiteX5" fmla="*/ 906 w 17517"/>
                    <a:gd name="connsiteY5" fmla="*/ 6041 h 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517" h="6040">
                      <a:moveTo>
                        <a:pt x="906" y="6041"/>
                      </a:moveTo>
                      <a:cubicBezTo>
                        <a:pt x="5739" y="6041"/>
                        <a:pt x="11779" y="3625"/>
                        <a:pt x="16611" y="1208"/>
                      </a:cubicBezTo>
                      <a:cubicBezTo>
                        <a:pt x="17820" y="1208"/>
                        <a:pt x="17820" y="0"/>
                        <a:pt x="16611" y="0"/>
                      </a:cubicBezTo>
                      <a:cubicBezTo>
                        <a:pt x="11779" y="1208"/>
                        <a:pt x="5739" y="2416"/>
                        <a:pt x="906" y="6041"/>
                      </a:cubicBezTo>
                      <a:cubicBezTo>
                        <a:pt x="-302" y="4833"/>
                        <a:pt x="-302" y="6041"/>
                        <a:pt x="906" y="6041"/>
                      </a:cubicBezTo>
                      <a:lnTo>
                        <a:pt x="906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1" name="Freeform 1429"/>
                <p:cNvSpPr/>
                <p:nvPr/>
              </p:nvSpPr>
              <p:spPr>
                <a:xfrm>
                  <a:off x="9448003" y="5984460"/>
                  <a:ext cx="8691" cy="4125"/>
                </a:xfrm>
                <a:custGeom>
                  <a:avLst/>
                  <a:gdLst>
                    <a:gd name="connsiteX0" fmla="*/ 7785 w 8691"/>
                    <a:gd name="connsiteY0" fmla="*/ 2416 h 4125"/>
                    <a:gd name="connsiteX1" fmla="*/ 7785 w 8691"/>
                    <a:gd name="connsiteY1" fmla="*/ 0 h 4125"/>
                    <a:gd name="connsiteX2" fmla="*/ 537 w 8691"/>
                    <a:gd name="connsiteY2" fmla="*/ 2416 h 4125"/>
                    <a:gd name="connsiteX3" fmla="*/ 537 w 8691"/>
                    <a:gd name="connsiteY3" fmla="*/ 3625 h 4125"/>
                    <a:gd name="connsiteX4" fmla="*/ 7785 w 8691"/>
                    <a:gd name="connsiteY4" fmla="*/ 2416 h 4125"/>
                    <a:gd name="connsiteX5" fmla="*/ 7785 w 8691"/>
                    <a:gd name="connsiteY5" fmla="*/ 2416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91" h="4125">
                      <a:moveTo>
                        <a:pt x="7785" y="2416"/>
                      </a:moveTo>
                      <a:cubicBezTo>
                        <a:pt x="8994" y="2416"/>
                        <a:pt x="8994" y="0"/>
                        <a:pt x="7785" y="0"/>
                      </a:cubicBezTo>
                      <a:cubicBezTo>
                        <a:pt x="5370" y="1208"/>
                        <a:pt x="2953" y="1208"/>
                        <a:pt x="537" y="2416"/>
                      </a:cubicBezTo>
                      <a:cubicBezTo>
                        <a:pt x="-671" y="2416"/>
                        <a:pt x="537" y="3625"/>
                        <a:pt x="537" y="3625"/>
                      </a:cubicBezTo>
                      <a:cubicBezTo>
                        <a:pt x="2953" y="4833"/>
                        <a:pt x="5370" y="3625"/>
                        <a:pt x="7785" y="2416"/>
                      </a:cubicBezTo>
                      <a:lnTo>
                        <a:pt x="7785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2" name="Freeform 1430"/>
                <p:cNvSpPr/>
                <p:nvPr/>
              </p:nvSpPr>
              <p:spPr>
                <a:xfrm>
                  <a:off x="9508040" y="6011341"/>
                  <a:ext cx="12987" cy="5030"/>
                </a:xfrm>
                <a:custGeom>
                  <a:avLst/>
                  <a:gdLst>
                    <a:gd name="connsiteX0" fmla="*/ 12987 w 12987"/>
                    <a:gd name="connsiteY0" fmla="*/ 3322 h 5030"/>
                    <a:gd name="connsiteX1" fmla="*/ 8154 w 12987"/>
                    <a:gd name="connsiteY1" fmla="*/ 906 h 5030"/>
                    <a:gd name="connsiteX2" fmla="*/ 906 w 12987"/>
                    <a:gd name="connsiteY2" fmla="*/ 906 h 5030"/>
                    <a:gd name="connsiteX3" fmla="*/ 906 w 12987"/>
                    <a:gd name="connsiteY3" fmla="*/ 2114 h 5030"/>
                    <a:gd name="connsiteX4" fmla="*/ 6946 w 12987"/>
                    <a:gd name="connsiteY4" fmla="*/ 3322 h 5030"/>
                    <a:gd name="connsiteX5" fmla="*/ 11779 w 12987"/>
                    <a:gd name="connsiteY5" fmla="*/ 4530 h 5030"/>
                    <a:gd name="connsiteX6" fmla="*/ 12987 w 12987"/>
                    <a:gd name="connsiteY6" fmla="*/ 3322 h 5030"/>
                    <a:gd name="connsiteX7" fmla="*/ 12987 w 12987"/>
                    <a:gd name="connsiteY7" fmla="*/ 3322 h 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987" h="5030">
                      <a:moveTo>
                        <a:pt x="12987" y="3322"/>
                      </a:moveTo>
                      <a:cubicBezTo>
                        <a:pt x="12987" y="2114"/>
                        <a:pt x="9363" y="906"/>
                        <a:pt x="8154" y="906"/>
                      </a:cubicBezTo>
                      <a:cubicBezTo>
                        <a:pt x="5739" y="-302"/>
                        <a:pt x="3322" y="-302"/>
                        <a:pt x="906" y="906"/>
                      </a:cubicBezTo>
                      <a:cubicBezTo>
                        <a:pt x="-302" y="906"/>
                        <a:pt x="-302" y="2114"/>
                        <a:pt x="906" y="2114"/>
                      </a:cubicBezTo>
                      <a:cubicBezTo>
                        <a:pt x="3322" y="2114"/>
                        <a:pt x="4530" y="3322"/>
                        <a:pt x="6946" y="3322"/>
                      </a:cubicBezTo>
                      <a:cubicBezTo>
                        <a:pt x="8154" y="3322"/>
                        <a:pt x="10571" y="5739"/>
                        <a:pt x="11779" y="4530"/>
                      </a:cubicBezTo>
                      <a:cubicBezTo>
                        <a:pt x="12987" y="5739"/>
                        <a:pt x="12987" y="4530"/>
                        <a:pt x="12987" y="3322"/>
                      </a:cubicBezTo>
                      <a:lnTo>
                        <a:pt x="12987" y="33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3" name="Freeform 1431"/>
                <p:cNvSpPr/>
                <p:nvPr/>
              </p:nvSpPr>
              <p:spPr>
                <a:xfrm>
                  <a:off x="9510862" y="6007414"/>
                  <a:ext cx="19096" cy="6540"/>
                </a:xfrm>
                <a:custGeom>
                  <a:avLst/>
                  <a:gdLst>
                    <a:gd name="connsiteX0" fmla="*/ 18622 w 19096"/>
                    <a:gd name="connsiteY0" fmla="*/ 4832 h 6540"/>
                    <a:gd name="connsiteX1" fmla="*/ 12582 w 19096"/>
                    <a:gd name="connsiteY1" fmla="*/ 1208 h 6540"/>
                    <a:gd name="connsiteX2" fmla="*/ 1708 w 19096"/>
                    <a:gd name="connsiteY2" fmla="*/ 0 h 6540"/>
                    <a:gd name="connsiteX3" fmla="*/ 501 w 19096"/>
                    <a:gd name="connsiteY3" fmla="*/ 2416 h 6540"/>
                    <a:gd name="connsiteX4" fmla="*/ 8958 w 19096"/>
                    <a:gd name="connsiteY4" fmla="*/ 4832 h 6540"/>
                    <a:gd name="connsiteX5" fmla="*/ 16206 w 19096"/>
                    <a:gd name="connsiteY5" fmla="*/ 6041 h 6540"/>
                    <a:gd name="connsiteX6" fmla="*/ 18622 w 19096"/>
                    <a:gd name="connsiteY6" fmla="*/ 4832 h 6540"/>
                    <a:gd name="connsiteX7" fmla="*/ 18622 w 19096"/>
                    <a:gd name="connsiteY7" fmla="*/ 4832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096" h="6540">
                      <a:moveTo>
                        <a:pt x="18622" y="4832"/>
                      </a:moveTo>
                      <a:cubicBezTo>
                        <a:pt x="17414" y="2416"/>
                        <a:pt x="14998" y="2416"/>
                        <a:pt x="12582" y="1208"/>
                      </a:cubicBezTo>
                      <a:cubicBezTo>
                        <a:pt x="8958" y="0"/>
                        <a:pt x="5333" y="0"/>
                        <a:pt x="1708" y="0"/>
                      </a:cubicBezTo>
                      <a:cubicBezTo>
                        <a:pt x="501" y="0"/>
                        <a:pt x="-708" y="1208"/>
                        <a:pt x="501" y="2416"/>
                      </a:cubicBezTo>
                      <a:cubicBezTo>
                        <a:pt x="2917" y="3624"/>
                        <a:pt x="6541" y="3624"/>
                        <a:pt x="8958" y="4832"/>
                      </a:cubicBezTo>
                      <a:cubicBezTo>
                        <a:pt x="11373" y="6041"/>
                        <a:pt x="13790" y="7248"/>
                        <a:pt x="16206" y="6041"/>
                      </a:cubicBezTo>
                      <a:cubicBezTo>
                        <a:pt x="18622" y="7248"/>
                        <a:pt x="19830" y="6041"/>
                        <a:pt x="18622" y="4832"/>
                      </a:cubicBezTo>
                      <a:lnTo>
                        <a:pt x="18622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4" name="Freeform 1432"/>
                <p:cNvSpPr/>
                <p:nvPr/>
              </p:nvSpPr>
              <p:spPr>
                <a:xfrm>
                  <a:off x="9518913" y="6004461"/>
                  <a:ext cx="18293" cy="5369"/>
                </a:xfrm>
                <a:custGeom>
                  <a:avLst/>
                  <a:gdLst>
                    <a:gd name="connsiteX0" fmla="*/ 17820 w 18293"/>
                    <a:gd name="connsiteY0" fmla="*/ 2953 h 5369"/>
                    <a:gd name="connsiteX1" fmla="*/ 10571 w 18293"/>
                    <a:gd name="connsiteY1" fmla="*/ 537 h 5369"/>
                    <a:gd name="connsiteX2" fmla="*/ 906 w 18293"/>
                    <a:gd name="connsiteY2" fmla="*/ 537 h 5369"/>
                    <a:gd name="connsiteX3" fmla="*/ 906 w 18293"/>
                    <a:gd name="connsiteY3" fmla="*/ 1745 h 5369"/>
                    <a:gd name="connsiteX4" fmla="*/ 8155 w 18293"/>
                    <a:gd name="connsiteY4" fmla="*/ 4161 h 5369"/>
                    <a:gd name="connsiteX5" fmla="*/ 15403 w 18293"/>
                    <a:gd name="connsiteY5" fmla="*/ 5369 h 5369"/>
                    <a:gd name="connsiteX6" fmla="*/ 17820 w 18293"/>
                    <a:gd name="connsiteY6" fmla="*/ 2953 h 5369"/>
                    <a:gd name="connsiteX7" fmla="*/ 17820 w 18293"/>
                    <a:gd name="connsiteY7" fmla="*/ 2953 h 5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93" h="5369">
                      <a:moveTo>
                        <a:pt x="17820" y="2953"/>
                      </a:moveTo>
                      <a:cubicBezTo>
                        <a:pt x="16612" y="1745"/>
                        <a:pt x="12988" y="537"/>
                        <a:pt x="10571" y="537"/>
                      </a:cubicBezTo>
                      <a:cubicBezTo>
                        <a:pt x="8155" y="537"/>
                        <a:pt x="4531" y="-671"/>
                        <a:pt x="906" y="537"/>
                      </a:cubicBezTo>
                      <a:cubicBezTo>
                        <a:pt x="-302" y="537"/>
                        <a:pt x="-302" y="1745"/>
                        <a:pt x="906" y="1745"/>
                      </a:cubicBezTo>
                      <a:cubicBezTo>
                        <a:pt x="3322" y="2953"/>
                        <a:pt x="5738" y="2953"/>
                        <a:pt x="8155" y="4161"/>
                      </a:cubicBezTo>
                      <a:cubicBezTo>
                        <a:pt x="10571" y="4161"/>
                        <a:pt x="12988" y="5369"/>
                        <a:pt x="15403" y="5369"/>
                      </a:cubicBezTo>
                      <a:cubicBezTo>
                        <a:pt x="17820" y="5369"/>
                        <a:pt x="19028" y="4161"/>
                        <a:pt x="17820" y="2953"/>
                      </a:cubicBezTo>
                      <a:lnTo>
                        <a:pt x="17820" y="29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5" name="Freeform 1433"/>
                <p:cNvSpPr/>
                <p:nvPr/>
              </p:nvSpPr>
              <p:spPr>
                <a:xfrm>
                  <a:off x="9529787" y="5997749"/>
                  <a:ext cx="12987" cy="5134"/>
                </a:xfrm>
                <a:custGeom>
                  <a:avLst/>
                  <a:gdLst>
                    <a:gd name="connsiteX0" fmla="*/ 906 w 12987"/>
                    <a:gd name="connsiteY0" fmla="*/ 1208 h 5134"/>
                    <a:gd name="connsiteX1" fmla="*/ 906 w 12987"/>
                    <a:gd name="connsiteY1" fmla="*/ 2416 h 5134"/>
                    <a:gd name="connsiteX2" fmla="*/ 9363 w 12987"/>
                    <a:gd name="connsiteY2" fmla="*/ 4832 h 5134"/>
                    <a:gd name="connsiteX3" fmla="*/ 12987 w 12987"/>
                    <a:gd name="connsiteY3" fmla="*/ 3625 h 5134"/>
                    <a:gd name="connsiteX4" fmla="*/ 8155 w 12987"/>
                    <a:gd name="connsiteY4" fmla="*/ 0 h 5134"/>
                    <a:gd name="connsiteX5" fmla="*/ 906 w 12987"/>
                    <a:gd name="connsiteY5" fmla="*/ 1208 h 5134"/>
                    <a:gd name="connsiteX6" fmla="*/ 906 w 12987"/>
                    <a:gd name="connsiteY6" fmla="*/ 1208 h 5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87" h="5134">
                      <a:moveTo>
                        <a:pt x="906" y="1208"/>
                      </a:moveTo>
                      <a:cubicBezTo>
                        <a:pt x="-302" y="1208"/>
                        <a:pt x="-302" y="2416"/>
                        <a:pt x="906" y="2416"/>
                      </a:cubicBezTo>
                      <a:cubicBezTo>
                        <a:pt x="3322" y="3625"/>
                        <a:pt x="5739" y="3625"/>
                        <a:pt x="9363" y="4832"/>
                      </a:cubicBezTo>
                      <a:cubicBezTo>
                        <a:pt x="10571" y="4832"/>
                        <a:pt x="12987" y="6041"/>
                        <a:pt x="12987" y="3625"/>
                      </a:cubicBezTo>
                      <a:cubicBezTo>
                        <a:pt x="12987" y="1208"/>
                        <a:pt x="10571" y="1208"/>
                        <a:pt x="8155" y="0"/>
                      </a:cubicBezTo>
                      <a:cubicBezTo>
                        <a:pt x="5739" y="1208"/>
                        <a:pt x="3322" y="1208"/>
                        <a:pt x="906" y="1208"/>
                      </a:cubicBezTo>
                      <a:lnTo>
                        <a:pt x="906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6" name="Freeform 1434"/>
                <p:cNvSpPr/>
                <p:nvPr/>
              </p:nvSpPr>
              <p:spPr>
                <a:xfrm>
                  <a:off x="9539857" y="5995333"/>
                  <a:ext cx="14290" cy="4832"/>
                </a:xfrm>
                <a:custGeom>
                  <a:avLst/>
                  <a:gdLst>
                    <a:gd name="connsiteX0" fmla="*/ 6541 w 14290"/>
                    <a:gd name="connsiteY0" fmla="*/ 3624 h 4832"/>
                    <a:gd name="connsiteX1" fmla="*/ 12582 w 14290"/>
                    <a:gd name="connsiteY1" fmla="*/ 4832 h 4832"/>
                    <a:gd name="connsiteX2" fmla="*/ 13790 w 14290"/>
                    <a:gd name="connsiteY2" fmla="*/ 1208 h 4832"/>
                    <a:gd name="connsiteX3" fmla="*/ 7749 w 14290"/>
                    <a:gd name="connsiteY3" fmla="*/ 0 h 4832"/>
                    <a:gd name="connsiteX4" fmla="*/ 1709 w 14290"/>
                    <a:gd name="connsiteY4" fmla="*/ 0 h 4832"/>
                    <a:gd name="connsiteX5" fmla="*/ 500 w 14290"/>
                    <a:gd name="connsiteY5" fmla="*/ 2416 h 4832"/>
                    <a:gd name="connsiteX6" fmla="*/ 6541 w 14290"/>
                    <a:gd name="connsiteY6" fmla="*/ 3624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290" h="4832">
                      <a:moveTo>
                        <a:pt x="6541" y="3624"/>
                      </a:moveTo>
                      <a:cubicBezTo>
                        <a:pt x="8957" y="3624"/>
                        <a:pt x="11374" y="4832"/>
                        <a:pt x="12582" y="4832"/>
                      </a:cubicBezTo>
                      <a:cubicBezTo>
                        <a:pt x="13790" y="4832"/>
                        <a:pt x="14998" y="2416"/>
                        <a:pt x="13790" y="1208"/>
                      </a:cubicBezTo>
                      <a:cubicBezTo>
                        <a:pt x="12582" y="0"/>
                        <a:pt x="10166" y="0"/>
                        <a:pt x="7749" y="0"/>
                      </a:cubicBezTo>
                      <a:cubicBezTo>
                        <a:pt x="5333" y="0"/>
                        <a:pt x="4125" y="0"/>
                        <a:pt x="1709" y="0"/>
                      </a:cubicBezTo>
                      <a:cubicBezTo>
                        <a:pt x="500" y="0"/>
                        <a:pt x="-708" y="1208"/>
                        <a:pt x="500" y="2416"/>
                      </a:cubicBezTo>
                      <a:cubicBezTo>
                        <a:pt x="2917" y="2416"/>
                        <a:pt x="4125" y="2416"/>
                        <a:pt x="6541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7" name="Freeform 1435"/>
                <p:cNvSpPr/>
                <p:nvPr/>
              </p:nvSpPr>
              <p:spPr>
                <a:xfrm>
                  <a:off x="9551533" y="5988792"/>
                  <a:ext cx="17085" cy="5332"/>
                </a:xfrm>
                <a:custGeom>
                  <a:avLst/>
                  <a:gdLst>
                    <a:gd name="connsiteX0" fmla="*/ 14196 w 17085"/>
                    <a:gd name="connsiteY0" fmla="*/ 5333 h 5332"/>
                    <a:gd name="connsiteX1" fmla="*/ 16612 w 17085"/>
                    <a:gd name="connsiteY1" fmla="*/ 1708 h 5332"/>
                    <a:gd name="connsiteX2" fmla="*/ 906 w 17085"/>
                    <a:gd name="connsiteY2" fmla="*/ 500 h 5332"/>
                    <a:gd name="connsiteX3" fmla="*/ 906 w 17085"/>
                    <a:gd name="connsiteY3" fmla="*/ 1708 h 5332"/>
                    <a:gd name="connsiteX4" fmla="*/ 14196 w 17085"/>
                    <a:gd name="connsiteY4" fmla="*/ 5333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85" h="5332">
                      <a:moveTo>
                        <a:pt x="14196" y="5333"/>
                      </a:moveTo>
                      <a:cubicBezTo>
                        <a:pt x="16612" y="5333"/>
                        <a:pt x="17820" y="1708"/>
                        <a:pt x="16612" y="1708"/>
                      </a:cubicBezTo>
                      <a:cubicBezTo>
                        <a:pt x="11779" y="500"/>
                        <a:pt x="5739" y="-708"/>
                        <a:pt x="906" y="500"/>
                      </a:cubicBezTo>
                      <a:cubicBezTo>
                        <a:pt x="-302" y="500"/>
                        <a:pt x="-302" y="1708"/>
                        <a:pt x="906" y="1708"/>
                      </a:cubicBezTo>
                      <a:cubicBezTo>
                        <a:pt x="3322" y="4125"/>
                        <a:pt x="9363" y="4125"/>
                        <a:pt x="14196" y="53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8" name="Freeform 1436"/>
                <p:cNvSpPr/>
                <p:nvPr/>
              </p:nvSpPr>
              <p:spPr>
                <a:xfrm>
                  <a:off x="9547069" y="5983059"/>
                  <a:ext cx="12618" cy="3817"/>
                </a:xfrm>
                <a:custGeom>
                  <a:avLst/>
                  <a:gdLst>
                    <a:gd name="connsiteX0" fmla="*/ 2954 w 12618"/>
                    <a:gd name="connsiteY0" fmla="*/ 3818 h 3817"/>
                    <a:gd name="connsiteX1" fmla="*/ 8994 w 12618"/>
                    <a:gd name="connsiteY1" fmla="*/ 3818 h 3817"/>
                    <a:gd name="connsiteX2" fmla="*/ 12618 w 12618"/>
                    <a:gd name="connsiteY2" fmla="*/ 2609 h 3817"/>
                    <a:gd name="connsiteX3" fmla="*/ 12618 w 12618"/>
                    <a:gd name="connsiteY3" fmla="*/ 2609 h 3817"/>
                    <a:gd name="connsiteX4" fmla="*/ 2954 w 12618"/>
                    <a:gd name="connsiteY4" fmla="*/ 193 h 3817"/>
                    <a:gd name="connsiteX5" fmla="*/ 537 w 12618"/>
                    <a:gd name="connsiteY5" fmla="*/ 1401 h 3817"/>
                    <a:gd name="connsiteX6" fmla="*/ 537 w 12618"/>
                    <a:gd name="connsiteY6" fmla="*/ 3818 h 3817"/>
                    <a:gd name="connsiteX7" fmla="*/ 2954 w 12618"/>
                    <a:gd name="connsiteY7" fmla="*/ 3818 h 3817"/>
                    <a:gd name="connsiteX8" fmla="*/ 2954 w 12618"/>
                    <a:gd name="connsiteY8" fmla="*/ 3818 h 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18" h="3817">
                      <a:moveTo>
                        <a:pt x="2954" y="3818"/>
                      </a:moveTo>
                      <a:cubicBezTo>
                        <a:pt x="5369" y="3818"/>
                        <a:pt x="7786" y="3818"/>
                        <a:pt x="8994" y="3818"/>
                      </a:cubicBezTo>
                      <a:cubicBezTo>
                        <a:pt x="10202" y="3818"/>
                        <a:pt x="11410" y="3818"/>
                        <a:pt x="12618" y="2609"/>
                      </a:cubicBezTo>
                      <a:cubicBezTo>
                        <a:pt x="12618" y="2609"/>
                        <a:pt x="12618" y="2609"/>
                        <a:pt x="12618" y="2609"/>
                      </a:cubicBezTo>
                      <a:cubicBezTo>
                        <a:pt x="12618" y="-1015"/>
                        <a:pt x="5369" y="193"/>
                        <a:pt x="2954" y="193"/>
                      </a:cubicBezTo>
                      <a:cubicBezTo>
                        <a:pt x="1745" y="193"/>
                        <a:pt x="1745" y="193"/>
                        <a:pt x="537" y="1401"/>
                      </a:cubicBezTo>
                      <a:cubicBezTo>
                        <a:pt x="537" y="2609"/>
                        <a:pt x="-671" y="2609"/>
                        <a:pt x="537" y="3818"/>
                      </a:cubicBezTo>
                      <a:cubicBezTo>
                        <a:pt x="1745" y="2609"/>
                        <a:pt x="1745" y="3818"/>
                        <a:pt x="2954" y="3818"/>
                      </a:cubicBezTo>
                      <a:lnTo>
                        <a:pt x="2954" y="38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9" name="Freeform 1437"/>
                <p:cNvSpPr/>
                <p:nvPr/>
              </p:nvSpPr>
              <p:spPr>
                <a:xfrm>
                  <a:off x="9547002" y="5977882"/>
                  <a:ext cx="9061" cy="4355"/>
                </a:xfrm>
                <a:custGeom>
                  <a:avLst/>
                  <a:gdLst>
                    <a:gd name="connsiteX0" fmla="*/ 1812 w 9061"/>
                    <a:gd name="connsiteY0" fmla="*/ 537 h 4355"/>
                    <a:gd name="connsiteX1" fmla="*/ 1812 w 9061"/>
                    <a:gd name="connsiteY1" fmla="*/ 4161 h 4355"/>
                    <a:gd name="connsiteX2" fmla="*/ 7853 w 9061"/>
                    <a:gd name="connsiteY2" fmla="*/ 2953 h 4355"/>
                    <a:gd name="connsiteX3" fmla="*/ 9061 w 9061"/>
                    <a:gd name="connsiteY3" fmla="*/ 537 h 4355"/>
                    <a:gd name="connsiteX4" fmla="*/ 1812 w 9061"/>
                    <a:gd name="connsiteY4" fmla="*/ 537 h 4355"/>
                    <a:gd name="connsiteX5" fmla="*/ 1812 w 9061"/>
                    <a:gd name="connsiteY5" fmla="*/ 537 h 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1" h="4355">
                      <a:moveTo>
                        <a:pt x="1812" y="537"/>
                      </a:moveTo>
                      <a:cubicBezTo>
                        <a:pt x="-604" y="537"/>
                        <a:pt x="-604" y="5370"/>
                        <a:pt x="1812" y="4161"/>
                      </a:cubicBezTo>
                      <a:cubicBezTo>
                        <a:pt x="4229" y="4161"/>
                        <a:pt x="5437" y="2953"/>
                        <a:pt x="7853" y="2953"/>
                      </a:cubicBezTo>
                      <a:cubicBezTo>
                        <a:pt x="9061" y="2953"/>
                        <a:pt x="9061" y="1745"/>
                        <a:pt x="9061" y="537"/>
                      </a:cubicBezTo>
                      <a:cubicBezTo>
                        <a:pt x="6645" y="537"/>
                        <a:pt x="4229" y="-671"/>
                        <a:pt x="1812" y="537"/>
                      </a:cubicBezTo>
                      <a:lnTo>
                        <a:pt x="1812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0" name="Freeform 1438"/>
                <p:cNvSpPr/>
                <p:nvPr/>
              </p:nvSpPr>
              <p:spPr>
                <a:xfrm>
                  <a:off x="9544284" y="5972379"/>
                  <a:ext cx="5323" cy="3624"/>
                </a:xfrm>
                <a:custGeom>
                  <a:avLst/>
                  <a:gdLst>
                    <a:gd name="connsiteX0" fmla="*/ 3322 w 5323"/>
                    <a:gd name="connsiteY0" fmla="*/ 3625 h 3624"/>
                    <a:gd name="connsiteX1" fmla="*/ 4530 w 5323"/>
                    <a:gd name="connsiteY1" fmla="*/ 0 h 3624"/>
                    <a:gd name="connsiteX2" fmla="*/ 906 w 5323"/>
                    <a:gd name="connsiteY2" fmla="*/ 1208 h 3624"/>
                    <a:gd name="connsiteX3" fmla="*/ 906 w 5323"/>
                    <a:gd name="connsiteY3" fmla="*/ 2416 h 3624"/>
                    <a:gd name="connsiteX4" fmla="*/ 3322 w 5323"/>
                    <a:gd name="connsiteY4" fmla="*/ 3625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3" h="3624">
                      <a:moveTo>
                        <a:pt x="3322" y="3625"/>
                      </a:moveTo>
                      <a:cubicBezTo>
                        <a:pt x="5739" y="3625"/>
                        <a:pt x="5739" y="0"/>
                        <a:pt x="4530" y="0"/>
                      </a:cubicBezTo>
                      <a:cubicBezTo>
                        <a:pt x="3322" y="0"/>
                        <a:pt x="2114" y="0"/>
                        <a:pt x="906" y="1208"/>
                      </a:cubicBezTo>
                      <a:cubicBezTo>
                        <a:pt x="-302" y="1208"/>
                        <a:pt x="-302" y="2416"/>
                        <a:pt x="906" y="2416"/>
                      </a:cubicBezTo>
                      <a:cubicBezTo>
                        <a:pt x="906" y="3625"/>
                        <a:pt x="2114" y="3625"/>
                        <a:pt x="3322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1" name="Freeform 1439"/>
                <p:cNvSpPr/>
                <p:nvPr/>
              </p:nvSpPr>
              <p:spPr>
                <a:xfrm>
                  <a:off x="9533109" y="5966338"/>
                  <a:ext cx="12987" cy="6541"/>
                </a:xfrm>
                <a:custGeom>
                  <a:avLst/>
                  <a:gdLst>
                    <a:gd name="connsiteX0" fmla="*/ 6041 w 12987"/>
                    <a:gd name="connsiteY0" fmla="*/ 3625 h 6541"/>
                    <a:gd name="connsiteX1" fmla="*/ 6041 w 12987"/>
                    <a:gd name="connsiteY1" fmla="*/ 6041 h 6541"/>
                    <a:gd name="connsiteX2" fmla="*/ 12081 w 12987"/>
                    <a:gd name="connsiteY2" fmla="*/ 4833 h 6541"/>
                    <a:gd name="connsiteX3" fmla="*/ 12081 w 12987"/>
                    <a:gd name="connsiteY3" fmla="*/ 2416 h 6541"/>
                    <a:gd name="connsiteX4" fmla="*/ 7248 w 12987"/>
                    <a:gd name="connsiteY4" fmla="*/ 2416 h 6541"/>
                    <a:gd name="connsiteX5" fmla="*/ 6041 w 12987"/>
                    <a:gd name="connsiteY5" fmla="*/ 0 h 6541"/>
                    <a:gd name="connsiteX6" fmla="*/ 0 w 12987"/>
                    <a:gd name="connsiteY6" fmla="*/ 3625 h 6541"/>
                    <a:gd name="connsiteX7" fmla="*/ 1208 w 12987"/>
                    <a:gd name="connsiteY7" fmla="*/ 4833 h 6541"/>
                    <a:gd name="connsiteX8" fmla="*/ 6041 w 12987"/>
                    <a:gd name="connsiteY8" fmla="*/ 3625 h 6541"/>
                    <a:gd name="connsiteX9" fmla="*/ 6041 w 12987"/>
                    <a:gd name="connsiteY9" fmla="*/ 3625 h 6541"/>
                    <a:gd name="connsiteX10" fmla="*/ 6041 w 12987"/>
                    <a:gd name="connsiteY10" fmla="*/ 3625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87" h="6541">
                      <a:moveTo>
                        <a:pt x="6041" y="3625"/>
                      </a:moveTo>
                      <a:cubicBezTo>
                        <a:pt x="6041" y="4833"/>
                        <a:pt x="6041" y="4833"/>
                        <a:pt x="6041" y="6041"/>
                      </a:cubicBezTo>
                      <a:cubicBezTo>
                        <a:pt x="7248" y="7249"/>
                        <a:pt x="9665" y="6041"/>
                        <a:pt x="12081" y="4833"/>
                      </a:cubicBezTo>
                      <a:cubicBezTo>
                        <a:pt x="13289" y="4833"/>
                        <a:pt x="13289" y="2416"/>
                        <a:pt x="12081" y="2416"/>
                      </a:cubicBezTo>
                      <a:cubicBezTo>
                        <a:pt x="10873" y="2416"/>
                        <a:pt x="8457" y="2416"/>
                        <a:pt x="7248" y="2416"/>
                      </a:cubicBezTo>
                      <a:cubicBezTo>
                        <a:pt x="8457" y="1208"/>
                        <a:pt x="8457" y="0"/>
                        <a:pt x="6041" y="0"/>
                      </a:cubicBezTo>
                      <a:cubicBezTo>
                        <a:pt x="3624" y="0"/>
                        <a:pt x="0" y="1208"/>
                        <a:pt x="0" y="3625"/>
                      </a:cubicBezTo>
                      <a:cubicBezTo>
                        <a:pt x="0" y="3625"/>
                        <a:pt x="0" y="4833"/>
                        <a:pt x="1208" y="4833"/>
                      </a:cubicBezTo>
                      <a:cubicBezTo>
                        <a:pt x="3624" y="4833"/>
                        <a:pt x="4833" y="4833"/>
                        <a:pt x="6041" y="3625"/>
                      </a:cubicBezTo>
                      <a:cubicBezTo>
                        <a:pt x="6041" y="4833"/>
                        <a:pt x="6041" y="4833"/>
                        <a:pt x="6041" y="3625"/>
                      </a:cubicBezTo>
                      <a:lnTo>
                        <a:pt x="6041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2" name="Freeform 1440"/>
                <p:cNvSpPr/>
                <p:nvPr/>
              </p:nvSpPr>
              <p:spPr>
                <a:xfrm>
                  <a:off x="9499953" y="6016777"/>
                  <a:ext cx="11410" cy="3926"/>
                </a:xfrm>
                <a:custGeom>
                  <a:avLst/>
                  <a:gdLst>
                    <a:gd name="connsiteX0" fmla="*/ 5370 w 11410"/>
                    <a:gd name="connsiteY0" fmla="*/ 302 h 3926"/>
                    <a:gd name="connsiteX1" fmla="*/ 537 w 11410"/>
                    <a:gd name="connsiteY1" fmla="*/ 1510 h 3926"/>
                    <a:gd name="connsiteX2" fmla="*/ 537 w 11410"/>
                    <a:gd name="connsiteY2" fmla="*/ 2718 h 3926"/>
                    <a:gd name="connsiteX3" fmla="*/ 4161 w 11410"/>
                    <a:gd name="connsiteY3" fmla="*/ 3926 h 3926"/>
                    <a:gd name="connsiteX4" fmla="*/ 10202 w 11410"/>
                    <a:gd name="connsiteY4" fmla="*/ 3926 h 3926"/>
                    <a:gd name="connsiteX5" fmla="*/ 11410 w 11410"/>
                    <a:gd name="connsiteY5" fmla="*/ 1510 h 3926"/>
                    <a:gd name="connsiteX6" fmla="*/ 5370 w 11410"/>
                    <a:gd name="connsiteY6" fmla="*/ 302 h 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10" h="3926">
                      <a:moveTo>
                        <a:pt x="5370" y="302"/>
                      </a:moveTo>
                      <a:cubicBezTo>
                        <a:pt x="4161" y="302"/>
                        <a:pt x="1745" y="-906"/>
                        <a:pt x="537" y="1510"/>
                      </a:cubicBezTo>
                      <a:cubicBezTo>
                        <a:pt x="537" y="1510"/>
                        <a:pt x="-671" y="2718"/>
                        <a:pt x="537" y="2718"/>
                      </a:cubicBezTo>
                      <a:cubicBezTo>
                        <a:pt x="537" y="3926"/>
                        <a:pt x="1745" y="3926"/>
                        <a:pt x="4161" y="3926"/>
                      </a:cubicBezTo>
                      <a:cubicBezTo>
                        <a:pt x="6577" y="3926"/>
                        <a:pt x="7786" y="3926"/>
                        <a:pt x="10202" y="3926"/>
                      </a:cubicBezTo>
                      <a:cubicBezTo>
                        <a:pt x="11410" y="3926"/>
                        <a:pt x="11410" y="2718"/>
                        <a:pt x="11410" y="1510"/>
                      </a:cubicBezTo>
                      <a:cubicBezTo>
                        <a:pt x="8994" y="1510"/>
                        <a:pt x="7786" y="1510"/>
                        <a:pt x="5370" y="30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3" name="Freeform 1441"/>
                <p:cNvSpPr/>
                <p:nvPr/>
              </p:nvSpPr>
              <p:spPr>
                <a:xfrm>
                  <a:off x="9490825" y="6021375"/>
                  <a:ext cx="10571" cy="4883"/>
                </a:xfrm>
                <a:custGeom>
                  <a:avLst/>
                  <a:gdLst>
                    <a:gd name="connsiteX0" fmla="*/ 4833 w 10571"/>
                    <a:gd name="connsiteY0" fmla="*/ 537 h 4883"/>
                    <a:gd name="connsiteX1" fmla="*/ 1208 w 10571"/>
                    <a:gd name="connsiteY1" fmla="*/ 537 h 4883"/>
                    <a:gd name="connsiteX2" fmla="*/ 0 w 10571"/>
                    <a:gd name="connsiteY2" fmla="*/ 1745 h 4883"/>
                    <a:gd name="connsiteX3" fmla="*/ 9665 w 10571"/>
                    <a:gd name="connsiteY3" fmla="*/ 4162 h 4883"/>
                    <a:gd name="connsiteX4" fmla="*/ 9665 w 10571"/>
                    <a:gd name="connsiteY4" fmla="*/ 1745 h 4883"/>
                    <a:gd name="connsiteX5" fmla="*/ 4833 w 10571"/>
                    <a:gd name="connsiteY5" fmla="*/ 537 h 4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71" h="4883">
                      <a:moveTo>
                        <a:pt x="4833" y="537"/>
                      </a:moveTo>
                      <a:cubicBezTo>
                        <a:pt x="3624" y="537"/>
                        <a:pt x="2416" y="-671"/>
                        <a:pt x="1208" y="537"/>
                      </a:cubicBezTo>
                      <a:cubicBezTo>
                        <a:pt x="1208" y="537"/>
                        <a:pt x="0" y="1745"/>
                        <a:pt x="0" y="1745"/>
                      </a:cubicBezTo>
                      <a:cubicBezTo>
                        <a:pt x="0" y="5369"/>
                        <a:pt x="6041" y="5369"/>
                        <a:pt x="9665" y="4162"/>
                      </a:cubicBezTo>
                      <a:cubicBezTo>
                        <a:pt x="10873" y="4162"/>
                        <a:pt x="10873" y="2953"/>
                        <a:pt x="9665" y="1745"/>
                      </a:cubicBezTo>
                      <a:cubicBezTo>
                        <a:pt x="8457" y="1745"/>
                        <a:pt x="7248" y="1745"/>
                        <a:pt x="4833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4" name="Freeform 1442"/>
                <p:cNvSpPr/>
                <p:nvPr/>
              </p:nvSpPr>
              <p:spPr>
                <a:xfrm>
                  <a:off x="9480659" y="5914389"/>
                  <a:ext cx="8655" cy="6541"/>
                </a:xfrm>
                <a:custGeom>
                  <a:avLst/>
                  <a:gdLst>
                    <a:gd name="connsiteX0" fmla="*/ 7749 w 8655"/>
                    <a:gd name="connsiteY0" fmla="*/ 0 h 6541"/>
                    <a:gd name="connsiteX1" fmla="*/ 501 w 8655"/>
                    <a:gd name="connsiteY1" fmla="*/ 4832 h 6541"/>
                    <a:gd name="connsiteX2" fmla="*/ 1708 w 8655"/>
                    <a:gd name="connsiteY2" fmla="*/ 6041 h 6541"/>
                    <a:gd name="connsiteX3" fmla="*/ 7749 w 8655"/>
                    <a:gd name="connsiteY3" fmla="*/ 0 h 6541"/>
                    <a:gd name="connsiteX4" fmla="*/ 7749 w 8655"/>
                    <a:gd name="connsiteY4" fmla="*/ 0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55" h="6541">
                      <a:moveTo>
                        <a:pt x="7749" y="0"/>
                      </a:moveTo>
                      <a:cubicBezTo>
                        <a:pt x="5333" y="1208"/>
                        <a:pt x="2917" y="3624"/>
                        <a:pt x="501" y="4832"/>
                      </a:cubicBezTo>
                      <a:cubicBezTo>
                        <a:pt x="-708" y="6041"/>
                        <a:pt x="501" y="7249"/>
                        <a:pt x="1708" y="6041"/>
                      </a:cubicBezTo>
                      <a:cubicBezTo>
                        <a:pt x="4125" y="4832"/>
                        <a:pt x="6541" y="3624"/>
                        <a:pt x="7749" y="0"/>
                      </a:cubicBezTo>
                      <a:cubicBezTo>
                        <a:pt x="8958" y="0"/>
                        <a:pt x="8958" y="0"/>
                        <a:pt x="77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5" name="Freeform 1443"/>
                <p:cNvSpPr/>
                <p:nvPr/>
              </p:nvSpPr>
              <p:spPr>
                <a:xfrm>
                  <a:off x="9492032" y="5892313"/>
                  <a:ext cx="29788" cy="22075"/>
                </a:xfrm>
                <a:custGeom>
                  <a:avLst/>
                  <a:gdLst>
                    <a:gd name="connsiteX0" fmla="*/ 28995 w 29788"/>
                    <a:gd name="connsiteY0" fmla="*/ 2745 h 22075"/>
                    <a:gd name="connsiteX1" fmla="*/ 27787 w 29788"/>
                    <a:gd name="connsiteY1" fmla="*/ 329 h 22075"/>
                    <a:gd name="connsiteX2" fmla="*/ 0 w 29788"/>
                    <a:gd name="connsiteY2" fmla="*/ 20867 h 22075"/>
                    <a:gd name="connsiteX3" fmla="*/ 1209 w 29788"/>
                    <a:gd name="connsiteY3" fmla="*/ 22075 h 22075"/>
                    <a:gd name="connsiteX4" fmla="*/ 28995 w 29788"/>
                    <a:gd name="connsiteY4" fmla="*/ 2745 h 22075"/>
                    <a:gd name="connsiteX5" fmla="*/ 28995 w 29788"/>
                    <a:gd name="connsiteY5" fmla="*/ 2745 h 2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788" h="22075">
                      <a:moveTo>
                        <a:pt x="28995" y="2745"/>
                      </a:moveTo>
                      <a:cubicBezTo>
                        <a:pt x="30203" y="1537"/>
                        <a:pt x="30203" y="-879"/>
                        <a:pt x="27787" y="329"/>
                      </a:cubicBezTo>
                      <a:cubicBezTo>
                        <a:pt x="18122" y="5162"/>
                        <a:pt x="7249" y="12411"/>
                        <a:pt x="0" y="20867"/>
                      </a:cubicBezTo>
                      <a:cubicBezTo>
                        <a:pt x="0" y="20867"/>
                        <a:pt x="0" y="22075"/>
                        <a:pt x="1209" y="22075"/>
                      </a:cubicBezTo>
                      <a:cubicBezTo>
                        <a:pt x="9666" y="14827"/>
                        <a:pt x="19330" y="8786"/>
                        <a:pt x="28995" y="2745"/>
                      </a:cubicBezTo>
                      <a:lnTo>
                        <a:pt x="28995" y="274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6" name="Freeform 1444"/>
                <p:cNvSpPr/>
                <p:nvPr/>
              </p:nvSpPr>
              <p:spPr>
                <a:xfrm>
                  <a:off x="9497573" y="5898183"/>
                  <a:ext cx="21539" cy="17914"/>
                </a:xfrm>
                <a:custGeom>
                  <a:avLst/>
                  <a:gdLst>
                    <a:gd name="connsiteX0" fmla="*/ 500 w 21539"/>
                    <a:gd name="connsiteY0" fmla="*/ 16206 h 17914"/>
                    <a:gd name="connsiteX1" fmla="*/ 1709 w 21539"/>
                    <a:gd name="connsiteY1" fmla="*/ 17414 h 17914"/>
                    <a:gd name="connsiteX2" fmla="*/ 11374 w 21539"/>
                    <a:gd name="connsiteY2" fmla="*/ 10165 h 17914"/>
                    <a:gd name="connsiteX3" fmla="*/ 21039 w 21539"/>
                    <a:gd name="connsiteY3" fmla="*/ 1708 h 17914"/>
                    <a:gd name="connsiteX4" fmla="*/ 19831 w 21539"/>
                    <a:gd name="connsiteY4" fmla="*/ 500 h 17914"/>
                    <a:gd name="connsiteX5" fmla="*/ 10166 w 21539"/>
                    <a:gd name="connsiteY5" fmla="*/ 7749 h 17914"/>
                    <a:gd name="connsiteX6" fmla="*/ 500 w 21539"/>
                    <a:gd name="connsiteY6" fmla="*/ 16206 h 17914"/>
                    <a:gd name="connsiteX7" fmla="*/ 500 w 21539"/>
                    <a:gd name="connsiteY7" fmla="*/ 16206 h 17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539" h="17914">
                      <a:moveTo>
                        <a:pt x="500" y="16206"/>
                      </a:moveTo>
                      <a:cubicBezTo>
                        <a:pt x="-708" y="17414"/>
                        <a:pt x="500" y="18622"/>
                        <a:pt x="1709" y="17414"/>
                      </a:cubicBezTo>
                      <a:cubicBezTo>
                        <a:pt x="5333" y="14998"/>
                        <a:pt x="7749" y="12582"/>
                        <a:pt x="11374" y="10165"/>
                      </a:cubicBezTo>
                      <a:cubicBezTo>
                        <a:pt x="14998" y="7749"/>
                        <a:pt x="18622" y="5333"/>
                        <a:pt x="21039" y="1708"/>
                      </a:cubicBezTo>
                      <a:cubicBezTo>
                        <a:pt x="22247" y="500"/>
                        <a:pt x="21039" y="-708"/>
                        <a:pt x="19831" y="500"/>
                      </a:cubicBezTo>
                      <a:cubicBezTo>
                        <a:pt x="16206" y="2916"/>
                        <a:pt x="13790" y="5333"/>
                        <a:pt x="10166" y="7749"/>
                      </a:cubicBezTo>
                      <a:cubicBezTo>
                        <a:pt x="7749" y="11373"/>
                        <a:pt x="4125" y="13790"/>
                        <a:pt x="500" y="16206"/>
                      </a:cubicBezTo>
                      <a:lnTo>
                        <a:pt x="500" y="162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7" name="Freeform 1445"/>
                <p:cNvSpPr/>
                <p:nvPr/>
              </p:nvSpPr>
              <p:spPr>
                <a:xfrm>
                  <a:off x="9524115" y="5884186"/>
                  <a:ext cx="8993" cy="7248"/>
                </a:xfrm>
                <a:custGeom>
                  <a:avLst/>
                  <a:gdLst>
                    <a:gd name="connsiteX0" fmla="*/ 537 w 8993"/>
                    <a:gd name="connsiteY0" fmla="*/ 6041 h 7248"/>
                    <a:gd name="connsiteX1" fmla="*/ 537 w 8993"/>
                    <a:gd name="connsiteY1" fmla="*/ 7249 h 7248"/>
                    <a:gd name="connsiteX2" fmla="*/ 8994 w 8993"/>
                    <a:gd name="connsiteY2" fmla="*/ 1208 h 7248"/>
                    <a:gd name="connsiteX3" fmla="*/ 7786 w 8993"/>
                    <a:gd name="connsiteY3" fmla="*/ 0 h 7248"/>
                    <a:gd name="connsiteX4" fmla="*/ 4161 w 8993"/>
                    <a:gd name="connsiteY4" fmla="*/ 2416 h 7248"/>
                    <a:gd name="connsiteX5" fmla="*/ 537 w 8993"/>
                    <a:gd name="connsiteY5" fmla="*/ 6041 h 7248"/>
                    <a:gd name="connsiteX6" fmla="*/ 537 w 8993"/>
                    <a:gd name="connsiteY6" fmla="*/ 6041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93" h="7248">
                      <a:moveTo>
                        <a:pt x="537" y="6041"/>
                      </a:moveTo>
                      <a:cubicBezTo>
                        <a:pt x="-671" y="7249"/>
                        <a:pt x="537" y="7249"/>
                        <a:pt x="537" y="7249"/>
                      </a:cubicBezTo>
                      <a:cubicBezTo>
                        <a:pt x="2953" y="6041"/>
                        <a:pt x="7786" y="3624"/>
                        <a:pt x="8994" y="1208"/>
                      </a:cubicBezTo>
                      <a:cubicBezTo>
                        <a:pt x="8994" y="1208"/>
                        <a:pt x="8994" y="0"/>
                        <a:pt x="7786" y="0"/>
                      </a:cubicBezTo>
                      <a:cubicBezTo>
                        <a:pt x="6577" y="0"/>
                        <a:pt x="5370" y="1208"/>
                        <a:pt x="4161" y="2416"/>
                      </a:cubicBezTo>
                      <a:cubicBezTo>
                        <a:pt x="2953" y="3624"/>
                        <a:pt x="1745" y="4832"/>
                        <a:pt x="537" y="6041"/>
                      </a:cubicBezTo>
                      <a:lnTo>
                        <a:pt x="537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8" name="Freeform 1446"/>
                <p:cNvSpPr/>
                <p:nvPr/>
              </p:nvSpPr>
              <p:spPr>
                <a:xfrm>
                  <a:off x="9439762" y="5900562"/>
                  <a:ext cx="5475" cy="8322"/>
                </a:xfrm>
                <a:custGeom>
                  <a:avLst/>
                  <a:gdLst>
                    <a:gd name="connsiteX0" fmla="*/ 5154 w 5475"/>
                    <a:gd name="connsiteY0" fmla="*/ 537 h 8322"/>
                    <a:gd name="connsiteX1" fmla="*/ 3945 w 5475"/>
                    <a:gd name="connsiteY1" fmla="*/ 537 h 8322"/>
                    <a:gd name="connsiteX2" fmla="*/ 321 w 5475"/>
                    <a:gd name="connsiteY2" fmla="*/ 7786 h 8322"/>
                    <a:gd name="connsiteX3" fmla="*/ 1530 w 5475"/>
                    <a:gd name="connsiteY3" fmla="*/ 7786 h 8322"/>
                    <a:gd name="connsiteX4" fmla="*/ 5154 w 5475"/>
                    <a:gd name="connsiteY4" fmla="*/ 537 h 8322"/>
                    <a:gd name="connsiteX5" fmla="*/ 5154 w 5475"/>
                    <a:gd name="connsiteY5" fmla="*/ 537 h 8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75" h="8322">
                      <a:moveTo>
                        <a:pt x="5154" y="537"/>
                      </a:moveTo>
                      <a:cubicBezTo>
                        <a:pt x="5154" y="537"/>
                        <a:pt x="3945" y="-671"/>
                        <a:pt x="3945" y="537"/>
                      </a:cubicBezTo>
                      <a:cubicBezTo>
                        <a:pt x="1530" y="1745"/>
                        <a:pt x="-887" y="5369"/>
                        <a:pt x="321" y="7786"/>
                      </a:cubicBezTo>
                      <a:cubicBezTo>
                        <a:pt x="321" y="7786"/>
                        <a:pt x="321" y="8994"/>
                        <a:pt x="1530" y="7786"/>
                      </a:cubicBezTo>
                      <a:cubicBezTo>
                        <a:pt x="3945" y="6578"/>
                        <a:pt x="6362" y="1745"/>
                        <a:pt x="5154" y="537"/>
                      </a:cubicBezTo>
                      <a:lnTo>
                        <a:pt x="5154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9" name="Freeform 1447"/>
                <p:cNvSpPr/>
                <p:nvPr/>
              </p:nvSpPr>
              <p:spPr>
                <a:xfrm>
                  <a:off x="9450957" y="5914389"/>
                  <a:ext cx="4124" cy="4530"/>
                </a:xfrm>
                <a:custGeom>
                  <a:avLst/>
                  <a:gdLst>
                    <a:gd name="connsiteX0" fmla="*/ 2416 w 4124"/>
                    <a:gd name="connsiteY0" fmla="*/ 3624 h 4530"/>
                    <a:gd name="connsiteX1" fmla="*/ 3624 w 4124"/>
                    <a:gd name="connsiteY1" fmla="*/ 0 h 4530"/>
                    <a:gd name="connsiteX2" fmla="*/ 2416 w 4124"/>
                    <a:gd name="connsiteY2" fmla="*/ 0 h 4530"/>
                    <a:gd name="connsiteX3" fmla="*/ 0 w 4124"/>
                    <a:gd name="connsiteY3" fmla="*/ 3624 h 4530"/>
                    <a:gd name="connsiteX4" fmla="*/ 2416 w 4124"/>
                    <a:gd name="connsiteY4" fmla="*/ 3624 h 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4" h="4530">
                      <a:moveTo>
                        <a:pt x="2416" y="3624"/>
                      </a:moveTo>
                      <a:cubicBezTo>
                        <a:pt x="3624" y="2416"/>
                        <a:pt x="4832" y="1208"/>
                        <a:pt x="3624" y="0"/>
                      </a:cubicBezTo>
                      <a:cubicBezTo>
                        <a:pt x="3624" y="0"/>
                        <a:pt x="3624" y="0"/>
                        <a:pt x="2416" y="0"/>
                      </a:cubicBezTo>
                      <a:cubicBezTo>
                        <a:pt x="1208" y="1208"/>
                        <a:pt x="0" y="2416"/>
                        <a:pt x="0" y="3624"/>
                      </a:cubicBezTo>
                      <a:cubicBezTo>
                        <a:pt x="0" y="4832"/>
                        <a:pt x="1208" y="4832"/>
                        <a:pt x="2416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0" name="Freeform 1448"/>
                <p:cNvSpPr/>
                <p:nvPr/>
              </p:nvSpPr>
              <p:spPr>
                <a:xfrm>
                  <a:off x="9456997" y="5872407"/>
                  <a:ext cx="15705" cy="35941"/>
                </a:xfrm>
                <a:custGeom>
                  <a:avLst/>
                  <a:gdLst>
                    <a:gd name="connsiteX0" fmla="*/ 0 w 15705"/>
                    <a:gd name="connsiteY0" fmla="*/ 34733 h 35941"/>
                    <a:gd name="connsiteX1" fmla="*/ 2416 w 15705"/>
                    <a:gd name="connsiteY1" fmla="*/ 35942 h 35941"/>
                    <a:gd name="connsiteX2" fmla="*/ 9665 w 15705"/>
                    <a:gd name="connsiteY2" fmla="*/ 21444 h 35941"/>
                    <a:gd name="connsiteX3" fmla="*/ 15705 w 15705"/>
                    <a:gd name="connsiteY3" fmla="*/ 906 h 35941"/>
                    <a:gd name="connsiteX4" fmla="*/ 13289 w 15705"/>
                    <a:gd name="connsiteY4" fmla="*/ 906 h 35941"/>
                    <a:gd name="connsiteX5" fmla="*/ 8457 w 15705"/>
                    <a:gd name="connsiteY5" fmla="*/ 15403 h 35941"/>
                    <a:gd name="connsiteX6" fmla="*/ 0 w 15705"/>
                    <a:gd name="connsiteY6" fmla="*/ 34733 h 35941"/>
                    <a:gd name="connsiteX7" fmla="*/ 0 w 15705"/>
                    <a:gd name="connsiteY7" fmla="*/ 34733 h 35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5" h="35941">
                      <a:moveTo>
                        <a:pt x="0" y="34733"/>
                      </a:moveTo>
                      <a:cubicBezTo>
                        <a:pt x="0" y="35942"/>
                        <a:pt x="1208" y="35942"/>
                        <a:pt x="2416" y="35942"/>
                      </a:cubicBezTo>
                      <a:cubicBezTo>
                        <a:pt x="6041" y="31109"/>
                        <a:pt x="8457" y="26277"/>
                        <a:pt x="9665" y="21444"/>
                      </a:cubicBezTo>
                      <a:cubicBezTo>
                        <a:pt x="12081" y="15403"/>
                        <a:pt x="15705" y="8155"/>
                        <a:pt x="15705" y="906"/>
                      </a:cubicBezTo>
                      <a:cubicBezTo>
                        <a:pt x="15705" y="-302"/>
                        <a:pt x="13289" y="-302"/>
                        <a:pt x="13289" y="906"/>
                      </a:cubicBezTo>
                      <a:cubicBezTo>
                        <a:pt x="10873" y="5739"/>
                        <a:pt x="9665" y="10571"/>
                        <a:pt x="8457" y="15403"/>
                      </a:cubicBezTo>
                      <a:cubicBezTo>
                        <a:pt x="6041" y="21444"/>
                        <a:pt x="2416" y="28693"/>
                        <a:pt x="0" y="34733"/>
                      </a:cubicBezTo>
                      <a:lnTo>
                        <a:pt x="0" y="347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1" name="Freeform 1449"/>
                <p:cNvSpPr/>
                <p:nvPr/>
              </p:nvSpPr>
              <p:spPr>
                <a:xfrm>
                  <a:off x="9445786" y="5883280"/>
                  <a:ext cx="17252" cy="34733"/>
                </a:xfrm>
                <a:custGeom>
                  <a:avLst/>
                  <a:gdLst>
                    <a:gd name="connsiteX0" fmla="*/ 338 w 17252"/>
                    <a:gd name="connsiteY0" fmla="*/ 33526 h 34733"/>
                    <a:gd name="connsiteX1" fmla="*/ 1547 w 17252"/>
                    <a:gd name="connsiteY1" fmla="*/ 34733 h 34733"/>
                    <a:gd name="connsiteX2" fmla="*/ 11212 w 17252"/>
                    <a:gd name="connsiteY2" fmla="*/ 17820 h 34733"/>
                    <a:gd name="connsiteX3" fmla="*/ 17252 w 17252"/>
                    <a:gd name="connsiteY3" fmla="*/ 906 h 34733"/>
                    <a:gd name="connsiteX4" fmla="*/ 14836 w 17252"/>
                    <a:gd name="connsiteY4" fmla="*/ 906 h 34733"/>
                    <a:gd name="connsiteX5" fmla="*/ 8795 w 17252"/>
                    <a:gd name="connsiteY5" fmla="*/ 16612 h 34733"/>
                    <a:gd name="connsiteX6" fmla="*/ 338 w 17252"/>
                    <a:gd name="connsiteY6" fmla="*/ 33526 h 34733"/>
                    <a:gd name="connsiteX7" fmla="*/ 338 w 17252"/>
                    <a:gd name="connsiteY7" fmla="*/ 33526 h 34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52" h="34733">
                      <a:moveTo>
                        <a:pt x="338" y="33526"/>
                      </a:moveTo>
                      <a:cubicBezTo>
                        <a:pt x="-870" y="34733"/>
                        <a:pt x="1547" y="34733"/>
                        <a:pt x="1547" y="34733"/>
                      </a:cubicBezTo>
                      <a:cubicBezTo>
                        <a:pt x="5171" y="28693"/>
                        <a:pt x="7587" y="22652"/>
                        <a:pt x="11212" y="17820"/>
                      </a:cubicBezTo>
                      <a:cubicBezTo>
                        <a:pt x="13628" y="12987"/>
                        <a:pt x="17252" y="6947"/>
                        <a:pt x="17252" y="906"/>
                      </a:cubicBezTo>
                      <a:cubicBezTo>
                        <a:pt x="17252" y="-302"/>
                        <a:pt x="16044" y="-302"/>
                        <a:pt x="14836" y="906"/>
                      </a:cubicBezTo>
                      <a:cubicBezTo>
                        <a:pt x="12419" y="5739"/>
                        <a:pt x="10003" y="11779"/>
                        <a:pt x="8795" y="16612"/>
                      </a:cubicBezTo>
                      <a:cubicBezTo>
                        <a:pt x="6379" y="22652"/>
                        <a:pt x="2755" y="27485"/>
                        <a:pt x="338" y="33526"/>
                      </a:cubicBezTo>
                      <a:lnTo>
                        <a:pt x="338" y="3352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2" name="Freeform 1450"/>
                <p:cNvSpPr/>
                <p:nvPr/>
              </p:nvSpPr>
              <p:spPr>
                <a:xfrm>
                  <a:off x="9447332" y="5892643"/>
                  <a:ext cx="4832" cy="6540"/>
                </a:xfrm>
                <a:custGeom>
                  <a:avLst/>
                  <a:gdLst>
                    <a:gd name="connsiteX0" fmla="*/ 0 w 4832"/>
                    <a:gd name="connsiteY0" fmla="*/ 4832 h 6540"/>
                    <a:gd name="connsiteX1" fmla="*/ 1208 w 4832"/>
                    <a:gd name="connsiteY1" fmla="*/ 6041 h 6540"/>
                    <a:gd name="connsiteX2" fmla="*/ 4832 w 4832"/>
                    <a:gd name="connsiteY2" fmla="*/ 0 h 6540"/>
                    <a:gd name="connsiteX3" fmla="*/ 3624 w 4832"/>
                    <a:gd name="connsiteY3" fmla="*/ 0 h 6540"/>
                    <a:gd name="connsiteX4" fmla="*/ 0 w 4832"/>
                    <a:gd name="connsiteY4" fmla="*/ 4832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2" h="6540">
                      <a:moveTo>
                        <a:pt x="0" y="4832"/>
                      </a:moveTo>
                      <a:cubicBezTo>
                        <a:pt x="0" y="6041"/>
                        <a:pt x="1208" y="7248"/>
                        <a:pt x="1208" y="6041"/>
                      </a:cubicBezTo>
                      <a:cubicBezTo>
                        <a:pt x="2416" y="3624"/>
                        <a:pt x="4832" y="2416"/>
                        <a:pt x="4832" y="0"/>
                      </a:cubicBezTo>
                      <a:cubicBezTo>
                        <a:pt x="4832" y="0"/>
                        <a:pt x="4832" y="0"/>
                        <a:pt x="3624" y="0"/>
                      </a:cubicBezTo>
                      <a:cubicBezTo>
                        <a:pt x="1208" y="0"/>
                        <a:pt x="1208" y="2416"/>
                        <a:pt x="0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3" name="Freeform 1451"/>
                <p:cNvSpPr/>
                <p:nvPr/>
              </p:nvSpPr>
              <p:spPr>
                <a:xfrm>
                  <a:off x="9453044" y="5861122"/>
                  <a:ext cx="17572" cy="26272"/>
                </a:xfrm>
                <a:custGeom>
                  <a:avLst/>
                  <a:gdLst>
                    <a:gd name="connsiteX0" fmla="*/ 17243 w 17572"/>
                    <a:gd name="connsiteY0" fmla="*/ 2525 h 26272"/>
                    <a:gd name="connsiteX1" fmla="*/ 14826 w 17572"/>
                    <a:gd name="connsiteY1" fmla="*/ 1317 h 26272"/>
                    <a:gd name="connsiteX2" fmla="*/ 329 w 17572"/>
                    <a:gd name="connsiteY2" fmla="*/ 24271 h 26272"/>
                    <a:gd name="connsiteX3" fmla="*/ 2745 w 17572"/>
                    <a:gd name="connsiteY3" fmla="*/ 25480 h 26272"/>
                    <a:gd name="connsiteX4" fmla="*/ 17243 w 17572"/>
                    <a:gd name="connsiteY4" fmla="*/ 2525 h 2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72" h="26272">
                      <a:moveTo>
                        <a:pt x="17243" y="2525"/>
                      </a:moveTo>
                      <a:cubicBezTo>
                        <a:pt x="18451" y="109"/>
                        <a:pt x="16035" y="-1099"/>
                        <a:pt x="14826" y="1317"/>
                      </a:cubicBezTo>
                      <a:cubicBezTo>
                        <a:pt x="9994" y="8566"/>
                        <a:pt x="5162" y="17023"/>
                        <a:pt x="329" y="24271"/>
                      </a:cubicBezTo>
                      <a:cubicBezTo>
                        <a:pt x="-879" y="26687"/>
                        <a:pt x="1537" y="26687"/>
                        <a:pt x="2745" y="25480"/>
                      </a:cubicBezTo>
                      <a:cubicBezTo>
                        <a:pt x="7578" y="18231"/>
                        <a:pt x="12411" y="9774"/>
                        <a:pt x="17243" y="25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4" name="Freeform 1452"/>
                <p:cNvSpPr/>
                <p:nvPr/>
              </p:nvSpPr>
              <p:spPr>
                <a:xfrm>
                  <a:off x="9440083" y="5886904"/>
                  <a:ext cx="6040" cy="10269"/>
                </a:xfrm>
                <a:custGeom>
                  <a:avLst/>
                  <a:gdLst>
                    <a:gd name="connsiteX0" fmla="*/ 0 w 6040"/>
                    <a:gd name="connsiteY0" fmla="*/ 9363 h 10269"/>
                    <a:gd name="connsiteX1" fmla="*/ 2416 w 6040"/>
                    <a:gd name="connsiteY1" fmla="*/ 9363 h 10269"/>
                    <a:gd name="connsiteX2" fmla="*/ 6041 w 6040"/>
                    <a:gd name="connsiteY2" fmla="*/ 906 h 10269"/>
                    <a:gd name="connsiteX3" fmla="*/ 4833 w 6040"/>
                    <a:gd name="connsiteY3" fmla="*/ 906 h 10269"/>
                    <a:gd name="connsiteX4" fmla="*/ 0 w 6040"/>
                    <a:gd name="connsiteY4" fmla="*/ 9363 h 10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10269">
                      <a:moveTo>
                        <a:pt x="0" y="9363"/>
                      </a:moveTo>
                      <a:cubicBezTo>
                        <a:pt x="0" y="10571"/>
                        <a:pt x="1209" y="10571"/>
                        <a:pt x="2416" y="9363"/>
                      </a:cubicBezTo>
                      <a:cubicBezTo>
                        <a:pt x="4833" y="6946"/>
                        <a:pt x="6041" y="3322"/>
                        <a:pt x="6041" y="906"/>
                      </a:cubicBezTo>
                      <a:cubicBezTo>
                        <a:pt x="6041" y="-302"/>
                        <a:pt x="4833" y="-302"/>
                        <a:pt x="4833" y="906"/>
                      </a:cubicBezTo>
                      <a:cubicBezTo>
                        <a:pt x="2416" y="2114"/>
                        <a:pt x="0" y="6946"/>
                        <a:pt x="0" y="9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5" name="Freeform 1453"/>
                <p:cNvSpPr/>
                <p:nvPr/>
              </p:nvSpPr>
              <p:spPr>
                <a:xfrm>
                  <a:off x="9444916" y="5855899"/>
                  <a:ext cx="17242" cy="30401"/>
                </a:xfrm>
                <a:custGeom>
                  <a:avLst/>
                  <a:gdLst>
                    <a:gd name="connsiteX0" fmla="*/ 0 w 17242"/>
                    <a:gd name="connsiteY0" fmla="*/ 29495 h 30401"/>
                    <a:gd name="connsiteX1" fmla="*/ 1208 w 17242"/>
                    <a:gd name="connsiteY1" fmla="*/ 29495 h 30401"/>
                    <a:gd name="connsiteX2" fmla="*/ 9665 w 17242"/>
                    <a:gd name="connsiteY2" fmla="*/ 14998 h 30401"/>
                    <a:gd name="connsiteX3" fmla="*/ 16913 w 17242"/>
                    <a:gd name="connsiteY3" fmla="*/ 1708 h 30401"/>
                    <a:gd name="connsiteX4" fmla="*/ 14498 w 17242"/>
                    <a:gd name="connsiteY4" fmla="*/ 500 h 30401"/>
                    <a:gd name="connsiteX5" fmla="*/ 4832 w 17242"/>
                    <a:gd name="connsiteY5" fmla="*/ 16206 h 30401"/>
                    <a:gd name="connsiteX6" fmla="*/ 0 w 17242"/>
                    <a:gd name="connsiteY6" fmla="*/ 29495 h 30401"/>
                    <a:gd name="connsiteX7" fmla="*/ 0 w 17242"/>
                    <a:gd name="connsiteY7" fmla="*/ 29495 h 3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42" h="30401">
                      <a:moveTo>
                        <a:pt x="0" y="29495"/>
                      </a:moveTo>
                      <a:cubicBezTo>
                        <a:pt x="0" y="30704"/>
                        <a:pt x="1208" y="30704"/>
                        <a:pt x="1208" y="29495"/>
                      </a:cubicBezTo>
                      <a:cubicBezTo>
                        <a:pt x="4832" y="24663"/>
                        <a:pt x="7248" y="19830"/>
                        <a:pt x="9665" y="14998"/>
                      </a:cubicBezTo>
                      <a:cubicBezTo>
                        <a:pt x="12081" y="10165"/>
                        <a:pt x="15705" y="6541"/>
                        <a:pt x="16913" y="1708"/>
                      </a:cubicBezTo>
                      <a:cubicBezTo>
                        <a:pt x="18122" y="500"/>
                        <a:pt x="15705" y="-708"/>
                        <a:pt x="14498" y="500"/>
                      </a:cubicBezTo>
                      <a:cubicBezTo>
                        <a:pt x="10873" y="5333"/>
                        <a:pt x="7248" y="10165"/>
                        <a:pt x="4832" y="16206"/>
                      </a:cubicBezTo>
                      <a:cubicBezTo>
                        <a:pt x="3624" y="19830"/>
                        <a:pt x="1208" y="24663"/>
                        <a:pt x="0" y="29495"/>
                      </a:cubicBezTo>
                      <a:lnTo>
                        <a:pt x="0" y="294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6" name="Freeform 1454"/>
                <p:cNvSpPr/>
                <p:nvPr/>
              </p:nvSpPr>
              <p:spPr>
                <a:xfrm>
                  <a:off x="9464246" y="5851566"/>
                  <a:ext cx="4832" cy="10571"/>
                </a:xfrm>
                <a:custGeom>
                  <a:avLst/>
                  <a:gdLst>
                    <a:gd name="connsiteX0" fmla="*/ 0 w 4832"/>
                    <a:gd name="connsiteY0" fmla="*/ 9665 h 10571"/>
                    <a:gd name="connsiteX1" fmla="*/ 1209 w 4832"/>
                    <a:gd name="connsiteY1" fmla="*/ 9665 h 10571"/>
                    <a:gd name="connsiteX2" fmla="*/ 4833 w 4832"/>
                    <a:gd name="connsiteY2" fmla="*/ 2416 h 10571"/>
                    <a:gd name="connsiteX3" fmla="*/ 4833 w 4832"/>
                    <a:gd name="connsiteY3" fmla="*/ 0 h 10571"/>
                    <a:gd name="connsiteX4" fmla="*/ 3624 w 4832"/>
                    <a:gd name="connsiteY4" fmla="*/ 0 h 10571"/>
                    <a:gd name="connsiteX5" fmla="*/ 2416 w 4832"/>
                    <a:gd name="connsiteY5" fmla="*/ 1208 h 10571"/>
                    <a:gd name="connsiteX6" fmla="*/ 0 w 4832"/>
                    <a:gd name="connsiteY6" fmla="*/ 9665 h 10571"/>
                    <a:gd name="connsiteX7" fmla="*/ 0 w 4832"/>
                    <a:gd name="connsiteY7" fmla="*/ 9665 h 10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2" h="10571">
                      <a:moveTo>
                        <a:pt x="0" y="9665"/>
                      </a:moveTo>
                      <a:cubicBezTo>
                        <a:pt x="0" y="10873"/>
                        <a:pt x="1209" y="10873"/>
                        <a:pt x="1209" y="9665"/>
                      </a:cubicBezTo>
                      <a:cubicBezTo>
                        <a:pt x="3624" y="7249"/>
                        <a:pt x="3624" y="4833"/>
                        <a:pt x="4833" y="2416"/>
                      </a:cubicBezTo>
                      <a:cubicBezTo>
                        <a:pt x="4833" y="1208"/>
                        <a:pt x="4833" y="1208"/>
                        <a:pt x="4833" y="0"/>
                      </a:cubicBezTo>
                      <a:cubicBezTo>
                        <a:pt x="4833" y="0"/>
                        <a:pt x="3624" y="0"/>
                        <a:pt x="3624" y="0"/>
                      </a:cubicBezTo>
                      <a:cubicBezTo>
                        <a:pt x="2416" y="0"/>
                        <a:pt x="2416" y="1208"/>
                        <a:pt x="2416" y="1208"/>
                      </a:cubicBezTo>
                      <a:cubicBezTo>
                        <a:pt x="1209" y="4833"/>
                        <a:pt x="0" y="7249"/>
                        <a:pt x="0" y="9665"/>
                      </a:cubicBezTo>
                      <a:lnTo>
                        <a:pt x="0" y="96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7" name="Freeform 1455"/>
                <p:cNvSpPr/>
                <p:nvPr/>
              </p:nvSpPr>
              <p:spPr>
                <a:xfrm>
                  <a:off x="9434777" y="5890226"/>
                  <a:ext cx="2889" cy="4832"/>
                </a:xfrm>
                <a:custGeom>
                  <a:avLst/>
                  <a:gdLst>
                    <a:gd name="connsiteX0" fmla="*/ 2890 w 2889"/>
                    <a:gd name="connsiteY0" fmla="*/ 0 h 4832"/>
                    <a:gd name="connsiteX1" fmla="*/ 2890 w 2889"/>
                    <a:gd name="connsiteY1" fmla="*/ 0 h 4832"/>
                    <a:gd name="connsiteX2" fmla="*/ 474 w 2889"/>
                    <a:gd name="connsiteY2" fmla="*/ 4832 h 4832"/>
                    <a:gd name="connsiteX3" fmla="*/ 1682 w 2889"/>
                    <a:gd name="connsiteY3" fmla="*/ 4832 h 4832"/>
                    <a:gd name="connsiteX4" fmla="*/ 2890 w 2889"/>
                    <a:gd name="connsiteY4" fmla="*/ 0 h 4832"/>
                    <a:gd name="connsiteX5" fmla="*/ 2890 w 2889"/>
                    <a:gd name="connsiteY5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89" h="4832">
                      <a:moveTo>
                        <a:pt x="2890" y="0"/>
                      </a:moveTo>
                      <a:cubicBezTo>
                        <a:pt x="2890" y="0"/>
                        <a:pt x="2890" y="0"/>
                        <a:pt x="2890" y="0"/>
                      </a:cubicBezTo>
                      <a:cubicBezTo>
                        <a:pt x="474" y="1208"/>
                        <a:pt x="-734" y="3624"/>
                        <a:pt x="474" y="4832"/>
                      </a:cubicBezTo>
                      <a:cubicBezTo>
                        <a:pt x="474" y="4832"/>
                        <a:pt x="1682" y="4832"/>
                        <a:pt x="1682" y="4832"/>
                      </a:cubicBezTo>
                      <a:cubicBezTo>
                        <a:pt x="2890" y="3624"/>
                        <a:pt x="2890" y="2416"/>
                        <a:pt x="2890" y="0"/>
                      </a:cubicBezTo>
                      <a:lnTo>
                        <a:pt x="289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8" name="Freeform 1456"/>
                <p:cNvSpPr/>
                <p:nvPr/>
              </p:nvSpPr>
              <p:spPr>
                <a:xfrm>
                  <a:off x="9437667" y="5864319"/>
                  <a:ext cx="13289" cy="25605"/>
                </a:xfrm>
                <a:custGeom>
                  <a:avLst/>
                  <a:gdLst>
                    <a:gd name="connsiteX0" fmla="*/ 12081 w 13289"/>
                    <a:gd name="connsiteY0" fmla="*/ 537 h 25605"/>
                    <a:gd name="connsiteX1" fmla="*/ 4833 w 13289"/>
                    <a:gd name="connsiteY1" fmla="*/ 11410 h 25605"/>
                    <a:gd name="connsiteX2" fmla="*/ 0 w 13289"/>
                    <a:gd name="connsiteY2" fmla="*/ 24699 h 25605"/>
                    <a:gd name="connsiteX3" fmla="*/ 1209 w 13289"/>
                    <a:gd name="connsiteY3" fmla="*/ 24699 h 25605"/>
                    <a:gd name="connsiteX4" fmla="*/ 7249 w 13289"/>
                    <a:gd name="connsiteY4" fmla="*/ 13826 h 25605"/>
                    <a:gd name="connsiteX5" fmla="*/ 13290 w 13289"/>
                    <a:gd name="connsiteY5" fmla="*/ 537 h 25605"/>
                    <a:gd name="connsiteX6" fmla="*/ 12081 w 13289"/>
                    <a:gd name="connsiteY6" fmla="*/ 537 h 25605"/>
                    <a:gd name="connsiteX7" fmla="*/ 12081 w 13289"/>
                    <a:gd name="connsiteY7" fmla="*/ 537 h 25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89" h="25605">
                      <a:moveTo>
                        <a:pt x="12081" y="537"/>
                      </a:moveTo>
                      <a:cubicBezTo>
                        <a:pt x="8457" y="2953"/>
                        <a:pt x="7249" y="7786"/>
                        <a:pt x="4833" y="11410"/>
                      </a:cubicBezTo>
                      <a:cubicBezTo>
                        <a:pt x="2416" y="16243"/>
                        <a:pt x="0" y="19867"/>
                        <a:pt x="0" y="24699"/>
                      </a:cubicBezTo>
                      <a:cubicBezTo>
                        <a:pt x="0" y="25908"/>
                        <a:pt x="1209" y="25908"/>
                        <a:pt x="1209" y="24699"/>
                      </a:cubicBezTo>
                      <a:cubicBezTo>
                        <a:pt x="3625" y="21075"/>
                        <a:pt x="4833" y="17451"/>
                        <a:pt x="7249" y="13826"/>
                      </a:cubicBezTo>
                      <a:cubicBezTo>
                        <a:pt x="9666" y="10202"/>
                        <a:pt x="13290" y="5369"/>
                        <a:pt x="13290" y="537"/>
                      </a:cubicBezTo>
                      <a:cubicBezTo>
                        <a:pt x="13290" y="537"/>
                        <a:pt x="13290" y="-671"/>
                        <a:pt x="12081" y="537"/>
                      </a:cubicBezTo>
                      <a:lnTo>
                        <a:pt x="12081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9" name="Freeform 1457"/>
                <p:cNvSpPr/>
                <p:nvPr/>
              </p:nvSpPr>
              <p:spPr>
                <a:xfrm>
                  <a:off x="9437667" y="5856573"/>
                  <a:ext cx="14102" cy="20363"/>
                </a:xfrm>
                <a:custGeom>
                  <a:avLst/>
                  <a:gdLst>
                    <a:gd name="connsiteX0" fmla="*/ 10873 w 14102"/>
                    <a:gd name="connsiteY0" fmla="*/ 1034 h 20363"/>
                    <a:gd name="connsiteX1" fmla="*/ 0 w 14102"/>
                    <a:gd name="connsiteY1" fmla="*/ 20364 h 20363"/>
                    <a:gd name="connsiteX2" fmla="*/ 1209 w 14102"/>
                    <a:gd name="connsiteY2" fmla="*/ 20364 h 20363"/>
                    <a:gd name="connsiteX3" fmla="*/ 6041 w 14102"/>
                    <a:gd name="connsiteY3" fmla="*/ 11907 h 20363"/>
                    <a:gd name="connsiteX4" fmla="*/ 13290 w 14102"/>
                    <a:gd name="connsiteY4" fmla="*/ 2242 h 20363"/>
                    <a:gd name="connsiteX5" fmla="*/ 10873 w 14102"/>
                    <a:gd name="connsiteY5" fmla="*/ 1034 h 2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02" h="20363">
                      <a:moveTo>
                        <a:pt x="10873" y="1034"/>
                      </a:moveTo>
                      <a:cubicBezTo>
                        <a:pt x="7249" y="7074"/>
                        <a:pt x="1209" y="14323"/>
                        <a:pt x="0" y="20364"/>
                      </a:cubicBezTo>
                      <a:cubicBezTo>
                        <a:pt x="0" y="20364"/>
                        <a:pt x="1209" y="20364"/>
                        <a:pt x="1209" y="20364"/>
                      </a:cubicBezTo>
                      <a:cubicBezTo>
                        <a:pt x="3625" y="17948"/>
                        <a:pt x="4833" y="14323"/>
                        <a:pt x="6041" y="11907"/>
                      </a:cubicBezTo>
                      <a:cubicBezTo>
                        <a:pt x="8457" y="8283"/>
                        <a:pt x="9666" y="4658"/>
                        <a:pt x="13290" y="2242"/>
                      </a:cubicBezTo>
                      <a:cubicBezTo>
                        <a:pt x="15706" y="1034"/>
                        <a:pt x="12081" y="-1382"/>
                        <a:pt x="10873" y="10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0" name="Freeform 1458"/>
                <p:cNvSpPr/>
                <p:nvPr/>
              </p:nvSpPr>
              <p:spPr>
                <a:xfrm>
                  <a:off x="9472703" y="5864856"/>
                  <a:ext cx="3322" cy="4161"/>
                </a:xfrm>
                <a:custGeom>
                  <a:avLst/>
                  <a:gdLst>
                    <a:gd name="connsiteX0" fmla="*/ 2416 w 3322"/>
                    <a:gd name="connsiteY0" fmla="*/ 3625 h 4161"/>
                    <a:gd name="connsiteX1" fmla="*/ 2416 w 3322"/>
                    <a:gd name="connsiteY1" fmla="*/ 0 h 4161"/>
                    <a:gd name="connsiteX2" fmla="*/ 1208 w 3322"/>
                    <a:gd name="connsiteY2" fmla="*/ 0 h 4161"/>
                    <a:gd name="connsiteX3" fmla="*/ 0 w 3322"/>
                    <a:gd name="connsiteY3" fmla="*/ 3625 h 4161"/>
                    <a:gd name="connsiteX4" fmla="*/ 2416 w 3322"/>
                    <a:gd name="connsiteY4" fmla="*/ 3625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2" h="4161">
                      <a:moveTo>
                        <a:pt x="2416" y="3625"/>
                      </a:moveTo>
                      <a:cubicBezTo>
                        <a:pt x="3624" y="2416"/>
                        <a:pt x="3624" y="1208"/>
                        <a:pt x="2416" y="0"/>
                      </a:cubicBezTo>
                      <a:cubicBezTo>
                        <a:pt x="2416" y="0"/>
                        <a:pt x="1208" y="0"/>
                        <a:pt x="1208" y="0"/>
                      </a:cubicBezTo>
                      <a:cubicBezTo>
                        <a:pt x="0" y="1208"/>
                        <a:pt x="0" y="2416"/>
                        <a:pt x="0" y="3625"/>
                      </a:cubicBezTo>
                      <a:cubicBezTo>
                        <a:pt x="0" y="4832"/>
                        <a:pt x="1208" y="3625"/>
                        <a:pt x="2416" y="3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1" name="Freeform 1459"/>
                <p:cNvSpPr/>
                <p:nvPr/>
              </p:nvSpPr>
              <p:spPr>
                <a:xfrm>
                  <a:off x="9473911" y="5869688"/>
                  <a:ext cx="5833" cy="14684"/>
                </a:xfrm>
                <a:custGeom>
                  <a:avLst/>
                  <a:gdLst>
                    <a:gd name="connsiteX0" fmla="*/ 0 w 5833"/>
                    <a:gd name="connsiteY0" fmla="*/ 13289 h 14684"/>
                    <a:gd name="connsiteX1" fmla="*/ 2416 w 5833"/>
                    <a:gd name="connsiteY1" fmla="*/ 13289 h 14684"/>
                    <a:gd name="connsiteX2" fmla="*/ 4833 w 5833"/>
                    <a:gd name="connsiteY2" fmla="*/ 0 h 14684"/>
                    <a:gd name="connsiteX3" fmla="*/ 2416 w 5833"/>
                    <a:gd name="connsiteY3" fmla="*/ 0 h 14684"/>
                    <a:gd name="connsiteX4" fmla="*/ 1209 w 5833"/>
                    <a:gd name="connsiteY4" fmla="*/ 4833 h 14684"/>
                    <a:gd name="connsiteX5" fmla="*/ 0 w 5833"/>
                    <a:gd name="connsiteY5" fmla="*/ 13289 h 14684"/>
                    <a:gd name="connsiteX6" fmla="*/ 0 w 5833"/>
                    <a:gd name="connsiteY6" fmla="*/ 13289 h 14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33" h="14684">
                      <a:moveTo>
                        <a:pt x="0" y="13289"/>
                      </a:moveTo>
                      <a:cubicBezTo>
                        <a:pt x="0" y="14498"/>
                        <a:pt x="2416" y="15706"/>
                        <a:pt x="2416" y="13289"/>
                      </a:cubicBezTo>
                      <a:cubicBezTo>
                        <a:pt x="4833" y="9665"/>
                        <a:pt x="7249" y="2416"/>
                        <a:pt x="4833" y="0"/>
                      </a:cubicBezTo>
                      <a:cubicBezTo>
                        <a:pt x="4833" y="0"/>
                        <a:pt x="3625" y="0"/>
                        <a:pt x="2416" y="0"/>
                      </a:cubicBezTo>
                      <a:cubicBezTo>
                        <a:pt x="1209" y="1208"/>
                        <a:pt x="1209" y="3625"/>
                        <a:pt x="1209" y="4833"/>
                      </a:cubicBezTo>
                      <a:cubicBezTo>
                        <a:pt x="1209" y="8457"/>
                        <a:pt x="1209" y="10873"/>
                        <a:pt x="0" y="13289"/>
                      </a:cubicBezTo>
                      <a:lnTo>
                        <a:pt x="0" y="1328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2" name="Freeform 1460"/>
                <p:cNvSpPr/>
                <p:nvPr/>
              </p:nvSpPr>
              <p:spPr>
                <a:xfrm>
                  <a:off x="9416629" y="5869688"/>
                  <a:ext cx="6129" cy="8457"/>
                </a:xfrm>
                <a:custGeom>
                  <a:avLst/>
                  <a:gdLst>
                    <a:gd name="connsiteX0" fmla="*/ 5333 w 6129"/>
                    <a:gd name="connsiteY0" fmla="*/ 0 h 8457"/>
                    <a:gd name="connsiteX1" fmla="*/ 4125 w 6129"/>
                    <a:gd name="connsiteY1" fmla="*/ 0 h 8457"/>
                    <a:gd name="connsiteX2" fmla="*/ 2916 w 6129"/>
                    <a:gd name="connsiteY2" fmla="*/ 2416 h 8457"/>
                    <a:gd name="connsiteX3" fmla="*/ 501 w 6129"/>
                    <a:gd name="connsiteY3" fmla="*/ 7249 h 8457"/>
                    <a:gd name="connsiteX4" fmla="*/ 1708 w 6129"/>
                    <a:gd name="connsiteY4" fmla="*/ 8457 h 8457"/>
                    <a:gd name="connsiteX5" fmla="*/ 5333 w 6129"/>
                    <a:gd name="connsiteY5" fmla="*/ 0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29" h="8457">
                      <a:moveTo>
                        <a:pt x="5333" y="0"/>
                      </a:moveTo>
                      <a:cubicBezTo>
                        <a:pt x="5333" y="0"/>
                        <a:pt x="4125" y="0"/>
                        <a:pt x="4125" y="0"/>
                      </a:cubicBezTo>
                      <a:cubicBezTo>
                        <a:pt x="2916" y="1208"/>
                        <a:pt x="2916" y="1208"/>
                        <a:pt x="2916" y="2416"/>
                      </a:cubicBezTo>
                      <a:cubicBezTo>
                        <a:pt x="2916" y="3625"/>
                        <a:pt x="1708" y="6041"/>
                        <a:pt x="501" y="7249"/>
                      </a:cubicBezTo>
                      <a:cubicBezTo>
                        <a:pt x="-708" y="8457"/>
                        <a:pt x="501" y="8457"/>
                        <a:pt x="1708" y="8457"/>
                      </a:cubicBezTo>
                      <a:cubicBezTo>
                        <a:pt x="4125" y="7249"/>
                        <a:pt x="7749" y="2416"/>
                        <a:pt x="53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3" name="Freeform 1461"/>
                <p:cNvSpPr/>
                <p:nvPr/>
              </p:nvSpPr>
              <p:spPr>
                <a:xfrm>
                  <a:off x="9406256" y="5931604"/>
                  <a:ext cx="4124" cy="25605"/>
                </a:xfrm>
                <a:custGeom>
                  <a:avLst/>
                  <a:gdLst>
                    <a:gd name="connsiteX0" fmla="*/ 3624 w 4124"/>
                    <a:gd name="connsiteY0" fmla="*/ 906 h 25605"/>
                    <a:gd name="connsiteX1" fmla="*/ 1208 w 4124"/>
                    <a:gd name="connsiteY1" fmla="*/ 906 h 25605"/>
                    <a:gd name="connsiteX2" fmla="*/ 0 w 4124"/>
                    <a:gd name="connsiteY2" fmla="*/ 14196 h 25605"/>
                    <a:gd name="connsiteX3" fmla="*/ 1208 w 4124"/>
                    <a:gd name="connsiteY3" fmla="*/ 25069 h 25605"/>
                    <a:gd name="connsiteX4" fmla="*/ 2416 w 4124"/>
                    <a:gd name="connsiteY4" fmla="*/ 25069 h 25605"/>
                    <a:gd name="connsiteX5" fmla="*/ 2416 w 4124"/>
                    <a:gd name="connsiteY5" fmla="*/ 14196 h 25605"/>
                    <a:gd name="connsiteX6" fmla="*/ 3624 w 4124"/>
                    <a:gd name="connsiteY6" fmla="*/ 906 h 25605"/>
                    <a:gd name="connsiteX7" fmla="*/ 3624 w 4124"/>
                    <a:gd name="connsiteY7" fmla="*/ 906 h 25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24" h="25605">
                      <a:moveTo>
                        <a:pt x="3624" y="906"/>
                      </a:moveTo>
                      <a:cubicBezTo>
                        <a:pt x="3624" y="-302"/>
                        <a:pt x="1208" y="-302"/>
                        <a:pt x="1208" y="906"/>
                      </a:cubicBezTo>
                      <a:cubicBezTo>
                        <a:pt x="0" y="5739"/>
                        <a:pt x="0" y="10571"/>
                        <a:pt x="0" y="14196"/>
                      </a:cubicBezTo>
                      <a:cubicBezTo>
                        <a:pt x="0" y="17820"/>
                        <a:pt x="0" y="21444"/>
                        <a:pt x="1208" y="25069"/>
                      </a:cubicBezTo>
                      <a:cubicBezTo>
                        <a:pt x="1208" y="26277"/>
                        <a:pt x="2416" y="25069"/>
                        <a:pt x="2416" y="25069"/>
                      </a:cubicBezTo>
                      <a:cubicBezTo>
                        <a:pt x="3624" y="21444"/>
                        <a:pt x="2416" y="17820"/>
                        <a:pt x="2416" y="14196"/>
                      </a:cubicBezTo>
                      <a:cubicBezTo>
                        <a:pt x="3624" y="10571"/>
                        <a:pt x="4833" y="4530"/>
                        <a:pt x="3624" y="906"/>
                      </a:cubicBezTo>
                      <a:lnTo>
                        <a:pt x="3624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4" name="Freeform 1462"/>
                <p:cNvSpPr/>
                <p:nvPr/>
              </p:nvSpPr>
              <p:spPr>
                <a:xfrm>
                  <a:off x="9476327" y="6001072"/>
                  <a:ext cx="6040" cy="3255"/>
                </a:xfrm>
                <a:custGeom>
                  <a:avLst/>
                  <a:gdLst>
                    <a:gd name="connsiteX0" fmla="*/ 1209 w 6040"/>
                    <a:gd name="connsiteY0" fmla="*/ 2718 h 3255"/>
                    <a:gd name="connsiteX1" fmla="*/ 6041 w 6040"/>
                    <a:gd name="connsiteY1" fmla="*/ 2718 h 3255"/>
                    <a:gd name="connsiteX2" fmla="*/ 6041 w 6040"/>
                    <a:gd name="connsiteY2" fmla="*/ 1510 h 3255"/>
                    <a:gd name="connsiteX3" fmla="*/ 0 w 6040"/>
                    <a:gd name="connsiteY3" fmla="*/ 302 h 3255"/>
                    <a:gd name="connsiteX4" fmla="*/ 1209 w 6040"/>
                    <a:gd name="connsiteY4" fmla="*/ 2718 h 3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" h="3255">
                      <a:moveTo>
                        <a:pt x="1209" y="2718"/>
                      </a:moveTo>
                      <a:cubicBezTo>
                        <a:pt x="3624" y="2718"/>
                        <a:pt x="4833" y="3926"/>
                        <a:pt x="6041" y="2718"/>
                      </a:cubicBezTo>
                      <a:cubicBezTo>
                        <a:pt x="6041" y="2718"/>
                        <a:pt x="6041" y="2718"/>
                        <a:pt x="6041" y="1510"/>
                      </a:cubicBezTo>
                      <a:cubicBezTo>
                        <a:pt x="6041" y="-906"/>
                        <a:pt x="2416" y="302"/>
                        <a:pt x="0" y="302"/>
                      </a:cubicBezTo>
                      <a:cubicBezTo>
                        <a:pt x="0" y="302"/>
                        <a:pt x="0" y="2718"/>
                        <a:pt x="1209" y="27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5" name="Freeform 1463"/>
                <p:cNvSpPr/>
                <p:nvPr/>
              </p:nvSpPr>
              <p:spPr>
                <a:xfrm>
                  <a:off x="9489617" y="6002582"/>
                  <a:ext cx="7248" cy="2916"/>
                </a:xfrm>
                <a:custGeom>
                  <a:avLst/>
                  <a:gdLst>
                    <a:gd name="connsiteX0" fmla="*/ 6041 w 7248"/>
                    <a:gd name="connsiteY0" fmla="*/ 2416 h 2916"/>
                    <a:gd name="connsiteX1" fmla="*/ 7248 w 7248"/>
                    <a:gd name="connsiteY1" fmla="*/ 1208 h 2916"/>
                    <a:gd name="connsiteX2" fmla="*/ 1208 w 7248"/>
                    <a:gd name="connsiteY2" fmla="*/ 0 h 2916"/>
                    <a:gd name="connsiteX3" fmla="*/ 0 w 7248"/>
                    <a:gd name="connsiteY3" fmla="*/ 1208 h 2916"/>
                    <a:gd name="connsiteX4" fmla="*/ 6041 w 7248"/>
                    <a:gd name="connsiteY4" fmla="*/ 2416 h 2916"/>
                    <a:gd name="connsiteX5" fmla="*/ 6041 w 7248"/>
                    <a:gd name="connsiteY5" fmla="*/ 2416 h 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2916">
                      <a:moveTo>
                        <a:pt x="6041" y="2416"/>
                      </a:moveTo>
                      <a:cubicBezTo>
                        <a:pt x="7248" y="2416"/>
                        <a:pt x="7248" y="1208"/>
                        <a:pt x="7248" y="1208"/>
                      </a:cubicBezTo>
                      <a:cubicBezTo>
                        <a:pt x="6041" y="0"/>
                        <a:pt x="3624" y="0"/>
                        <a:pt x="1208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1208" y="2416"/>
                        <a:pt x="2416" y="3625"/>
                        <a:pt x="6041" y="2416"/>
                      </a:cubicBezTo>
                      <a:lnTo>
                        <a:pt x="6041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6" name="Freeform 1464"/>
                <p:cNvSpPr/>
                <p:nvPr/>
              </p:nvSpPr>
              <p:spPr>
                <a:xfrm>
                  <a:off x="9472166" y="5995635"/>
                  <a:ext cx="6577" cy="3020"/>
                </a:xfrm>
                <a:custGeom>
                  <a:avLst/>
                  <a:gdLst>
                    <a:gd name="connsiteX0" fmla="*/ 6577 w 6577"/>
                    <a:gd name="connsiteY0" fmla="*/ 906 h 3020"/>
                    <a:gd name="connsiteX1" fmla="*/ 537 w 6577"/>
                    <a:gd name="connsiteY1" fmla="*/ 906 h 3020"/>
                    <a:gd name="connsiteX2" fmla="*/ 537 w 6577"/>
                    <a:gd name="connsiteY2" fmla="*/ 2114 h 3020"/>
                    <a:gd name="connsiteX3" fmla="*/ 6577 w 6577"/>
                    <a:gd name="connsiteY3" fmla="*/ 2114 h 3020"/>
                    <a:gd name="connsiteX4" fmla="*/ 6577 w 6577"/>
                    <a:gd name="connsiteY4" fmla="*/ 906 h 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77" h="3020">
                      <a:moveTo>
                        <a:pt x="6577" y="906"/>
                      </a:moveTo>
                      <a:cubicBezTo>
                        <a:pt x="5370" y="-302"/>
                        <a:pt x="2953" y="-302"/>
                        <a:pt x="537" y="906"/>
                      </a:cubicBezTo>
                      <a:cubicBezTo>
                        <a:pt x="537" y="906"/>
                        <a:pt x="-671" y="2114"/>
                        <a:pt x="537" y="2114"/>
                      </a:cubicBezTo>
                      <a:cubicBezTo>
                        <a:pt x="2953" y="3322"/>
                        <a:pt x="4161" y="3322"/>
                        <a:pt x="6577" y="2114"/>
                      </a:cubicBezTo>
                      <a:cubicBezTo>
                        <a:pt x="6577" y="2114"/>
                        <a:pt x="6577" y="906"/>
                        <a:pt x="6577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7" name="Freeform 1465"/>
                <p:cNvSpPr/>
                <p:nvPr/>
              </p:nvSpPr>
              <p:spPr>
                <a:xfrm>
                  <a:off x="9484180" y="5995333"/>
                  <a:ext cx="15101" cy="3624"/>
                </a:xfrm>
                <a:custGeom>
                  <a:avLst/>
                  <a:gdLst>
                    <a:gd name="connsiteX0" fmla="*/ 1812 w 15101"/>
                    <a:gd name="connsiteY0" fmla="*/ 0 h 3624"/>
                    <a:gd name="connsiteX1" fmla="*/ 1812 w 15101"/>
                    <a:gd name="connsiteY1" fmla="*/ 2416 h 3624"/>
                    <a:gd name="connsiteX2" fmla="*/ 7852 w 15101"/>
                    <a:gd name="connsiteY2" fmla="*/ 2416 h 3624"/>
                    <a:gd name="connsiteX3" fmla="*/ 13893 w 15101"/>
                    <a:gd name="connsiteY3" fmla="*/ 3624 h 3624"/>
                    <a:gd name="connsiteX4" fmla="*/ 15102 w 15101"/>
                    <a:gd name="connsiteY4" fmla="*/ 1208 h 3624"/>
                    <a:gd name="connsiteX5" fmla="*/ 10269 w 15101"/>
                    <a:gd name="connsiteY5" fmla="*/ 0 h 3624"/>
                    <a:gd name="connsiteX6" fmla="*/ 1812 w 15101"/>
                    <a:gd name="connsiteY6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01" h="3624">
                      <a:moveTo>
                        <a:pt x="1812" y="0"/>
                      </a:moveTo>
                      <a:cubicBezTo>
                        <a:pt x="-604" y="0"/>
                        <a:pt x="-604" y="2416"/>
                        <a:pt x="1812" y="2416"/>
                      </a:cubicBezTo>
                      <a:cubicBezTo>
                        <a:pt x="4228" y="2416"/>
                        <a:pt x="5437" y="2416"/>
                        <a:pt x="7852" y="2416"/>
                      </a:cubicBezTo>
                      <a:cubicBezTo>
                        <a:pt x="10269" y="2416"/>
                        <a:pt x="11477" y="3624"/>
                        <a:pt x="13893" y="3624"/>
                      </a:cubicBezTo>
                      <a:cubicBezTo>
                        <a:pt x="15102" y="3624"/>
                        <a:pt x="15102" y="2416"/>
                        <a:pt x="15102" y="1208"/>
                      </a:cubicBezTo>
                      <a:cubicBezTo>
                        <a:pt x="13893" y="0"/>
                        <a:pt x="11477" y="0"/>
                        <a:pt x="10269" y="0"/>
                      </a:cubicBezTo>
                      <a:cubicBezTo>
                        <a:pt x="5437" y="0"/>
                        <a:pt x="3020" y="0"/>
                        <a:pt x="1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8" name="Freeform 1466"/>
                <p:cNvSpPr/>
                <p:nvPr/>
              </p:nvSpPr>
              <p:spPr>
                <a:xfrm>
                  <a:off x="9469493" y="6009830"/>
                  <a:ext cx="8042" cy="2416"/>
                </a:xfrm>
                <a:custGeom>
                  <a:avLst/>
                  <a:gdLst>
                    <a:gd name="connsiteX0" fmla="*/ 793 w 8042"/>
                    <a:gd name="connsiteY0" fmla="*/ 1208 h 2416"/>
                    <a:gd name="connsiteX1" fmla="*/ 6834 w 8042"/>
                    <a:gd name="connsiteY1" fmla="*/ 2416 h 2416"/>
                    <a:gd name="connsiteX2" fmla="*/ 8042 w 8042"/>
                    <a:gd name="connsiteY2" fmla="*/ 1208 h 2416"/>
                    <a:gd name="connsiteX3" fmla="*/ 2002 w 8042"/>
                    <a:gd name="connsiteY3" fmla="*/ 0 h 2416"/>
                    <a:gd name="connsiteX4" fmla="*/ 793 w 8042"/>
                    <a:gd name="connsiteY4" fmla="*/ 1208 h 2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42" h="2416">
                      <a:moveTo>
                        <a:pt x="793" y="1208"/>
                      </a:moveTo>
                      <a:cubicBezTo>
                        <a:pt x="2002" y="2416"/>
                        <a:pt x="4418" y="2416"/>
                        <a:pt x="6834" y="2416"/>
                      </a:cubicBezTo>
                      <a:cubicBezTo>
                        <a:pt x="8042" y="2416"/>
                        <a:pt x="8042" y="1208"/>
                        <a:pt x="8042" y="1208"/>
                      </a:cubicBezTo>
                      <a:cubicBezTo>
                        <a:pt x="6834" y="0"/>
                        <a:pt x="3210" y="0"/>
                        <a:pt x="2002" y="0"/>
                      </a:cubicBezTo>
                      <a:cubicBezTo>
                        <a:pt x="-415" y="0"/>
                        <a:pt x="-415" y="1208"/>
                        <a:pt x="793" y="120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9" name="Freeform 1467"/>
                <p:cNvSpPr/>
                <p:nvPr/>
              </p:nvSpPr>
              <p:spPr>
                <a:xfrm>
                  <a:off x="9526959" y="5965130"/>
                  <a:ext cx="3318" cy="3228"/>
                </a:xfrm>
                <a:custGeom>
                  <a:avLst/>
                  <a:gdLst>
                    <a:gd name="connsiteX0" fmla="*/ 1317 w 3318"/>
                    <a:gd name="connsiteY0" fmla="*/ 0 h 3228"/>
                    <a:gd name="connsiteX1" fmla="*/ 2525 w 3318"/>
                    <a:gd name="connsiteY1" fmla="*/ 2416 h 3228"/>
                    <a:gd name="connsiteX2" fmla="*/ 2525 w 3318"/>
                    <a:gd name="connsiteY2" fmla="*/ 2416 h 3228"/>
                    <a:gd name="connsiteX3" fmla="*/ 1317 w 3318"/>
                    <a:gd name="connsiteY3" fmla="*/ 0 h 3228"/>
                    <a:gd name="connsiteX4" fmla="*/ 1317 w 3318"/>
                    <a:gd name="connsiteY4" fmla="*/ 0 h 3228"/>
                    <a:gd name="connsiteX5" fmla="*/ 1317 w 3318"/>
                    <a:gd name="connsiteY5" fmla="*/ 0 h 3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18" h="3228">
                      <a:moveTo>
                        <a:pt x="1317" y="0"/>
                      </a:moveTo>
                      <a:cubicBezTo>
                        <a:pt x="-1099" y="1208"/>
                        <a:pt x="109" y="4832"/>
                        <a:pt x="2525" y="2416"/>
                      </a:cubicBezTo>
                      <a:cubicBezTo>
                        <a:pt x="2525" y="2416"/>
                        <a:pt x="2525" y="2416"/>
                        <a:pt x="2525" y="2416"/>
                      </a:cubicBezTo>
                      <a:cubicBezTo>
                        <a:pt x="3733" y="1208"/>
                        <a:pt x="3733" y="0"/>
                        <a:pt x="1317" y="0"/>
                      </a:cubicBezTo>
                      <a:cubicBezTo>
                        <a:pt x="2525" y="0"/>
                        <a:pt x="1317" y="0"/>
                        <a:pt x="1317" y="0"/>
                      </a:cubicBezTo>
                      <a:lnTo>
                        <a:pt x="131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0" name="Freeform 1468"/>
                <p:cNvSpPr/>
                <p:nvPr/>
              </p:nvSpPr>
              <p:spPr>
                <a:xfrm>
                  <a:off x="9520122" y="5964801"/>
                  <a:ext cx="4228" cy="2745"/>
                </a:xfrm>
                <a:custGeom>
                  <a:avLst/>
                  <a:gdLst>
                    <a:gd name="connsiteX0" fmla="*/ 906 w 4228"/>
                    <a:gd name="connsiteY0" fmla="*/ 2745 h 2745"/>
                    <a:gd name="connsiteX1" fmla="*/ 3322 w 4228"/>
                    <a:gd name="connsiteY1" fmla="*/ 2745 h 2745"/>
                    <a:gd name="connsiteX2" fmla="*/ 3322 w 4228"/>
                    <a:gd name="connsiteY2" fmla="*/ 329 h 2745"/>
                    <a:gd name="connsiteX3" fmla="*/ 906 w 4228"/>
                    <a:gd name="connsiteY3" fmla="*/ 1537 h 2745"/>
                    <a:gd name="connsiteX4" fmla="*/ 906 w 4228"/>
                    <a:gd name="connsiteY4" fmla="*/ 2745 h 2745"/>
                    <a:gd name="connsiteX5" fmla="*/ 906 w 4228"/>
                    <a:gd name="connsiteY5" fmla="*/ 2745 h 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8" h="2745">
                      <a:moveTo>
                        <a:pt x="906" y="2745"/>
                      </a:moveTo>
                      <a:cubicBezTo>
                        <a:pt x="2114" y="2745"/>
                        <a:pt x="2114" y="2745"/>
                        <a:pt x="3322" y="2745"/>
                      </a:cubicBezTo>
                      <a:cubicBezTo>
                        <a:pt x="4530" y="1537"/>
                        <a:pt x="4530" y="-879"/>
                        <a:pt x="3322" y="329"/>
                      </a:cubicBezTo>
                      <a:cubicBezTo>
                        <a:pt x="2114" y="329"/>
                        <a:pt x="2114" y="329"/>
                        <a:pt x="906" y="1537"/>
                      </a:cubicBezTo>
                      <a:cubicBezTo>
                        <a:pt x="-302" y="329"/>
                        <a:pt x="-302" y="2745"/>
                        <a:pt x="906" y="2745"/>
                      </a:cubicBezTo>
                      <a:lnTo>
                        <a:pt x="906" y="274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1" name="Freeform 1469"/>
                <p:cNvSpPr/>
                <p:nvPr/>
              </p:nvSpPr>
              <p:spPr>
                <a:xfrm>
                  <a:off x="9301149" y="6043337"/>
                  <a:ext cx="6040" cy="5153"/>
                </a:xfrm>
                <a:custGeom>
                  <a:avLst/>
                  <a:gdLst>
                    <a:gd name="connsiteX0" fmla="*/ 6041 w 6040"/>
                    <a:gd name="connsiteY0" fmla="*/ 1529 h 5153"/>
                    <a:gd name="connsiteX1" fmla="*/ 6041 w 6040"/>
                    <a:gd name="connsiteY1" fmla="*/ 321 h 5153"/>
                    <a:gd name="connsiteX2" fmla="*/ 0 w 6040"/>
                    <a:gd name="connsiteY2" fmla="*/ 3946 h 5153"/>
                    <a:gd name="connsiteX3" fmla="*/ 1209 w 6040"/>
                    <a:gd name="connsiteY3" fmla="*/ 5154 h 5153"/>
                    <a:gd name="connsiteX4" fmla="*/ 6041 w 6040"/>
                    <a:gd name="connsiteY4" fmla="*/ 1529 h 5153"/>
                    <a:gd name="connsiteX5" fmla="*/ 6041 w 6040"/>
                    <a:gd name="connsiteY5" fmla="*/ 1529 h 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" h="5153">
                      <a:moveTo>
                        <a:pt x="6041" y="1529"/>
                      </a:moveTo>
                      <a:cubicBezTo>
                        <a:pt x="6041" y="1529"/>
                        <a:pt x="6041" y="321"/>
                        <a:pt x="6041" y="321"/>
                      </a:cubicBezTo>
                      <a:cubicBezTo>
                        <a:pt x="3624" y="-887"/>
                        <a:pt x="1209" y="1529"/>
                        <a:pt x="0" y="3946"/>
                      </a:cubicBezTo>
                      <a:cubicBezTo>
                        <a:pt x="0" y="5154"/>
                        <a:pt x="0" y="5154"/>
                        <a:pt x="1209" y="5154"/>
                      </a:cubicBezTo>
                      <a:cubicBezTo>
                        <a:pt x="2416" y="3946"/>
                        <a:pt x="4833" y="2737"/>
                        <a:pt x="6041" y="1529"/>
                      </a:cubicBezTo>
                      <a:lnTo>
                        <a:pt x="6041" y="152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2" name="Freeform 1470"/>
                <p:cNvSpPr/>
                <p:nvPr/>
              </p:nvSpPr>
              <p:spPr>
                <a:xfrm>
                  <a:off x="9330446" y="6016286"/>
                  <a:ext cx="6275" cy="3210"/>
                </a:xfrm>
                <a:custGeom>
                  <a:avLst/>
                  <a:gdLst>
                    <a:gd name="connsiteX0" fmla="*/ 906 w 6275"/>
                    <a:gd name="connsiteY0" fmla="*/ 794 h 3210"/>
                    <a:gd name="connsiteX1" fmla="*/ 906 w 6275"/>
                    <a:gd name="connsiteY1" fmla="*/ 3210 h 3210"/>
                    <a:gd name="connsiteX2" fmla="*/ 5739 w 6275"/>
                    <a:gd name="connsiteY2" fmla="*/ 3210 h 3210"/>
                    <a:gd name="connsiteX3" fmla="*/ 5739 w 6275"/>
                    <a:gd name="connsiteY3" fmla="*/ 2002 h 3210"/>
                    <a:gd name="connsiteX4" fmla="*/ 906 w 6275"/>
                    <a:gd name="connsiteY4" fmla="*/ 794 h 3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5" h="3210">
                      <a:moveTo>
                        <a:pt x="906" y="794"/>
                      </a:moveTo>
                      <a:cubicBezTo>
                        <a:pt x="-302" y="794"/>
                        <a:pt x="-302" y="3210"/>
                        <a:pt x="906" y="3210"/>
                      </a:cubicBezTo>
                      <a:cubicBezTo>
                        <a:pt x="2114" y="3210"/>
                        <a:pt x="3322" y="3210"/>
                        <a:pt x="5739" y="3210"/>
                      </a:cubicBezTo>
                      <a:cubicBezTo>
                        <a:pt x="5739" y="3210"/>
                        <a:pt x="6946" y="2002"/>
                        <a:pt x="5739" y="2002"/>
                      </a:cubicBezTo>
                      <a:cubicBezTo>
                        <a:pt x="4530" y="-415"/>
                        <a:pt x="2114" y="-415"/>
                        <a:pt x="906" y="7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3" name="Freeform 1471"/>
                <p:cNvSpPr/>
                <p:nvPr/>
              </p:nvSpPr>
              <p:spPr>
                <a:xfrm>
                  <a:off x="9257657" y="6087821"/>
                  <a:ext cx="3624" cy="7483"/>
                </a:xfrm>
                <a:custGeom>
                  <a:avLst/>
                  <a:gdLst>
                    <a:gd name="connsiteX0" fmla="*/ 3624 w 3624"/>
                    <a:gd name="connsiteY0" fmla="*/ 537 h 7483"/>
                    <a:gd name="connsiteX1" fmla="*/ 2416 w 3624"/>
                    <a:gd name="connsiteY1" fmla="*/ 537 h 7483"/>
                    <a:gd name="connsiteX2" fmla="*/ 0 w 3624"/>
                    <a:gd name="connsiteY2" fmla="*/ 6578 h 7483"/>
                    <a:gd name="connsiteX3" fmla="*/ 2416 w 3624"/>
                    <a:gd name="connsiteY3" fmla="*/ 6578 h 7483"/>
                    <a:gd name="connsiteX4" fmla="*/ 3624 w 3624"/>
                    <a:gd name="connsiteY4" fmla="*/ 537 h 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7483">
                      <a:moveTo>
                        <a:pt x="3624" y="537"/>
                      </a:moveTo>
                      <a:cubicBezTo>
                        <a:pt x="3624" y="537"/>
                        <a:pt x="2416" y="-671"/>
                        <a:pt x="2416" y="537"/>
                      </a:cubicBezTo>
                      <a:cubicBezTo>
                        <a:pt x="1208" y="1745"/>
                        <a:pt x="0" y="4162"/>
                        <a:pt x="0" y="6578"/>
                      </a:cubicBezTo>
                      <a:cubicBezTo>
                        <a:pt x="0" y="7786"/>
                        <a:pt x="1208" y="7786"/>
                        <a:pt x="2416" y="6578"/>
                      </a:cubicBezTo>
                      <a:cubicBezTo>
                        <a:pt x="2416" y="5369"/>
                        <a:pt x="3624" y="2953"/>
                        <a:pt x="3624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4" name="Freeform 1472"/>
                <p:cNvSpPr/>
                <p:nvPr/>
              </p:nvSpPr>
              <p:spPr>
                <a:xfrm>
                  <a:off x="9261281" y="6067284"/>
                  <a:ext cx="14497" cy="19564"/>
                </a:xfrm>
                <a:custGeom>
                  <a:avLst/>
                  <a:gdLst>
                    <a:gd name="connsiteX0" fmla="*/ 12081 w 14497"/>
                    <a:gd name="connsiteY0" fmla="*/ 537 h 19564"/>
                    <a:gd name="connsiteX1" fmla="*/ 6041 w 14497"/>
                    <a:gd name="connsiteY1" fmla="*/ 7785 h 19564"/>
                    <a:gd name="connsiteX2" fmla="*/ 0 w 14497"/>
                    <a:gd name="connsiteY2" fmla="*/ 18659 h 19564"/>
                    <a:gd name="connsiteX3" fmla="*/ 2416 w 14497"/>
                    <a:gd name="connsiteY3" fmla="*/ 18659 h 19564"/>
                    <a:gd name="connsiteX4" fmla="*/ 8457 w 14497"/>
                    <a:gd name="connsiteY4" fmla="*/ 8994 h 19564"/>
                    <a:gd name="connsiteX5" fmla="*/ 14498 w 14497"/>
                    <a:gd name="connsiteY5" fmla="*/ 537 h 19564"/>
                    <a:gd name="connsiteX6" fmla="*/ 12081 w 14497"/>
                    <a:gd name="connsiteY6" fmla="*/ 537 h 19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97" h="19564">
                      <a:moveTo>
                        <a:pt x="12081" y="537"/>
                      </a:moveTo>
                      <a:cubicBezTo>
                        <a:pt x="9665" y="1745"/>
                        <a:pt x="7248" y="5369"/>
                        <a:pt x="6041" y="7785"/>
                      </a:cubicBezTo>
                      <a:cubicBezTo>
                        <a:pt x="3624" y="11410"/>
                        <a:pt x="1208" y="15034"/>
                        <a:pt x="0" y="18659"/>
                      </a:cubicBezTo>
                      <a:cubicBezTo>
                        <a:pt x="0" y="19867"/>
                        <a:pt x="1208" y="19867"/>
                        <a:pt x="2416" y="18659"/>
                      </a:cubicBezTo>
                      <a:cubicBezTo>
                        <a:pt x="4833" y="15034"/>
                        <a:pt x="6041" y="12618"/>
                        <a:pt x="8457" y="8994"/>
                      </a:cubicBezTo>
                      <a:cubicBezTo>
                        <a:pt x="10873" y="6578"/>
                        <a:pt x="13289" y="4161"/>
                        <a:pt x="14498" y="537"/>
                      </a:cubicBezTo>
                      <a:cubicBezTo>
                        <a:pt x="14498" y="537"/>
                        <a:pt x="13289" y="-671"/>
                        <a:pt x="12081" y="5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5" name="Freeform 1473"/>
                <p:cNvSpPr/>
                <p:nvPr/>
              </p:nvSpPr>
              <p:spPr>
                <a:xfrm>
                  <a:off x="9255241" y="6076277"/>
                  <a:ext cx="6040" cy="10873"/>
                </a:xfrm>
                <a:custGeom>
                  <a:avLst/>
                  <a:gdLst>
                    <a:gd name="connsiteX0" fmla="*/ 6041 w 6040"/>
                    <a:gd name="connsiteY0" fmla="*/ 1208 h 10873"/>
                    <a:gd name="connsiteX1" fmla="*/ 4833 w 6040"/>
                    <a:gd name="connsiteY1" fmla="*/ 0 h 10873"/>
                    <a:gd name="connsiteX2" fmla="*/ 0 w 6040"/>
                    <a:gd name="connsiteY2" fmla="*/ 10873 h 10873"/>
                    <a:gd name="connsiteX3" fmla="*/ 1208 w 6040"/>
                    <a:gd name="connsiteY3" fmla="*/ 10873 h 10873"/>
                    <a:gd name="connsiteX4" fmla="*/ 3624 w 6040"/>
                    <a:gd name="connsiteY4" fmla="*/ 6041 h 10873"/>
                    <a:gd name="connsiteX5" fmla="*/ 6041 w 6040"/>
                    <a:gd name="connsiteY5" fmla="*/ 1208 h 10873"/>
                    <a:gd name="connsiteX6" fmla="*/ 6041 w 6040"/>
                    <a:gd name="connsiteY6" fmla="*/ 1208 h 1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40" h="10873">
                      <a:moveTo>
                        <a:pt x="6041" y="1208"/>
                      </a:moveTo>
                      <a:cubicBezTo>
                        <a:pt x="6041" y="0"/>
                        <a:pt x="4833" y="0"/>
                        <a:pt x="4833" y="0"/>
                      </a:cubicBezTo>
                      <a:cubicBezTo>
                        <a:pt x="1208" y="2416"/>
                        <a:pt x="0" y="8457"/>
                        <a:pt x="0" y="10873"/>
                      </a:cubicBezTo>
                      <a:cubicBezTo>
                        <a:pt x="0" y="10873"/>
                        <a:pt x="1208" y="10873"/>
                        <a:pt x="1208" y="10873"/>
                      </a:cubicBezTo>
                      <a:cubicBezTo>
                        <a:pt x="2416" y="9665"/>
                        <a:pt x="2416" y="7249"/>
                        <a:pt x="3624" y="6041"/>
                      </a:cubicBezTo>
                      <a:cubicBezTo>
                        <a:pt x="4833" y="4832"/>
                        <a:pt x="6041" y="3625"/>
                        <a:pt x="6041" y="1208"/>
                      </a:cubicBezTo>
                      <a:lnTo>
                        <a:pt x="6041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6" name="Freeform 1474"/>
                <p:cNvSpPr/>
                <p:nvPr/>
              </p:nvSpPr>
              <p:spPr>
                <a:xfrm>
                  <a:off x="9272155" y="6089567"/>
                  <a:ext cx="8456" cy="9664"/>
                </a:xfrm>
                <a:custGeom>
                  <a:avLst/>
                  <a:gdLst>
                    <a:gd name="connsiteX0" fmla="*/ 4832 w 8456"/>
                    <a:gd name="connsiteY0" fmla="*/ 2416 h 9664"/>
                    <a:gd name="connsiteX1" fmla="*/ 0 w 8456"/>
                    <a:gd name="connsiteY1" fmla="*/ 8457 h 9664"/>
                    <a:gd name="connsiteX2" fmla="*/ 1208 w 8456"/>
                    <a:gd name="connsiteY2" fmla="*/ 9665 h 9664"/>
                    <a:gd name="connsiteX3" fmla="*/ 6041 w 8456"/>
                    <a:gd name="connsiteY3" fmla="*/ 4832 h 9664"/>
                    <a:gd name="connsiteX4" fmla="*/ 8456 w 8456"/>
                    <a:gd name="connsiteY4" fmla="*/ 1208 h 9664"/>
                    <a:gd name="connsiteX5" fmla="*/ 7248 w 8456"/>
                    <a:gd name="connsiteY5" fmla="*/ 0 h 9664"/>
                    <a:gd name="connsiteX6" fmla="*/ 4832 w 8456"/>
                    <a:gd name="connsiteY6" fmla="*/ 2416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56" h="9664">
                      <a:moveTo>
                        <a:pt x="4832" y="2416"/>
                      </a:moveTo>
                      <a:cubicBezTo>
                        <a:pt x="3624" y="4832"/>
                        <a:pt x="2416" y="6041"/>
                        <a:pt x="0" y="8457"/>
                      </a:cubicBezTo>
                      <a:cubicBezTo>
                        <a:pt x="0" y="9665"/>
                        <a:pt x="1208" y="9665"/>
                        <a:pt x="1208" y="9665"/>
                      </a:cubicBezTo>
                      <a:cubicBezTo>
                        <a:pt x="2416" y="7249"/>
                        <a:pt x="4832" y="6041"/>
                        <a:pt x="6041" y="4832"/>
                      </a:cubicBezTo>
                      <a:cubicBezTo>
                        <a:pt x="7248" y="3624"/>
                        <a:pt x="8456" y="2416"/>
                        <a:pt x="8456" y="1208"/>
                      </a:cubicBezTo>
                      <a:cubicBezTo>
                        <a:pt x="8456" y="1208"/>
                        <a:pt x="8456" y="0"/>
                        <a:pt x="7248" y="0"/>
                      </a:cubicBezTo>
                      <a:cubicBezTo>
                        <a:pt x="7248" y="0"/>
                        <a:pt x="6041" y="1208"/>
                        <a:pt x="4832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7" name="Freeform 1475"/>
                <p:cNvSpPr/>
                <p:nvPr/>
              </p:nvSpPr>
              <p:spPr>
                <a:xfrm>
                  <a:off x="9284236" y="6090238"/>
                  <a:ext cx="4832" cy="4161"/>
                </a:xfrm>
                <a:custGeom>
                  <a:avLst/>
                  <a:gdLst>
                    <a:gd name="connsiteX0" fmla="*/ 4832 w 4832"/>
                    <a:gd name="connsiteY0" fmla="*/ 537 h 4161"/>
                    <a:gd name="connsiteX1" fmla="*/ 4832 w 4832"/>
                    <a:gd name="connsiteY1" fmla="*/ 537 h 4161"/>
                    <a:gd name="connsiteX2" fmla="*/ 0 w 4832"/>
                    <a:gd name="connsiteY2" fmla="*/ 2953 h 4161"/>
                    <a:gd name="connsiteX3" fmla="*/ 1208 w 4832"/>
                    <a:gd name="connsiteY3" fmla="*/ 4161 h 4161"/>
                    <a:gd name="connsiteX4" fmla="*/ 4832 w 4832"/>
                    <a:gd name="connsiteY4" fmla="*/ 537 h 4161"/>
                    <a:gd name="connsiteX5" fmla="*/ 4832 w 4832"/>
                    <a:gd name="connsiteY5" fmla="*/ 537 h 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4161">
                      <a:moveTo>
                        <a:pt x="4832" y="537"/>
                      </a:moveTo>
                      <a:cubicBezTo>
                        <a:pt x="4832" y="537"/>
                        <a:pt x="4832" y="-671"/>
                        <a:pt x="4832" y="537"/>
                      </a:cubicBezTo>
                      <a:cubicBezTo>
                        <a:pt x="2416" y="-671"/>
                        <a:pt x="1208" y="1745"/>
                        <a:pt x="0" y="2953"/>
                      </a:cubicBezTo>
                      <a:cubicBezTo>
                        <a:pt x="0" y="4161"/>
                        <a:pt x="0" y="4161"/>
                        <a:pt x="1208" y="4161"/>
                      </a:cubicBezTo>
                      <a:cubicBezTo>
                        <a:pt x="2416" y="2953"/>
                        <a:pt x="3624" y="1745"/>
                        <a:pt x="4832" y="537"/>
                      </a:cubicBezTo>
                      <a:lnTo>
                        <a:pt x="4832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8" name="Freeform 1476"/>
                <p:cNvSpPr/>
                <p:nvPr/>
              </p:nvSpPr>
              <p:spPr>
                <a:xfrm>
                  <a:off x="9282527" y="6058863"/>
                  <a:ext cx="40066" cy="29995"/>
                </a:xfrm>
                <a:custGeom>
                  <a:avLst/>
                  <a:gdLst>
                    <a:gd name="connsiteX0" fmla="*/ 1709 w 40066"/>
                    <a:gd name="connsiteY0" fmla="*/ 29495 h 29995"/>
                    <a:gd name="connsiteX1" fmla="*/ 14998 w 40066"/>
                    <a:gd name="connsiteY1" fmla="*/ 16206 h 29995"/>
                    <a:gd name="connsiteX2" fmla="*/ 39160 w 40066"/>
                    <a:gd name="connsiteY2" fmla="*/ 1709 h 29995"/>
                    <a:gd name="connsiteX3" fmla="*/ 39160 w 40066"/>
                    <a:gd name="connsiteY3" fmla="*/ 500 h 29995"/>
                    <a:gd name="connsiteX4" fmla="*/ 500 w 40066"/>
                    <a:gd name="connsiteY4" fmla="*/ 28287 h 29995"/>
                    <a:gd name="connsiteX5" fmla="*/ 1709 w 40066"/>
                    <a:gd name="connsiteY5" fmla="*/ 29495 h 2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66" h="29995">
                      <a:moveTo>
                        <a:pt x="1709" y="29495"/>
                      </a:moveTo>
                      <a:cubicBezTo>
                        <a:pt x="6541" y="24663"/>
                        <a:pt x="10165" y="21039"/>
                        <a:pt x="14998" y="16206"/>
                      </a:cubicBezTo>
                      <a:cubicBezTo>
                        <a:pt x="22246" y="10165"/>
                        <a:pt x="30703" y="6541"/>
                        <a:pt x="39160" y="1709"/>
                      </a:cubicBezTo>
                      <a:cubicBezTo>
                        <a:pt x="40368" y="500"/>
                        <a:pt x="40368" y="-708"/>
                        <a:pt x="39160" y="500"/>
                      </a:cubicBezTo>
                      <a:cubicBezTo>
                        <a:pt x="24663" y="4125"/>
                        <a:pt x="8957" y="17414"/>
                        <a:pt x="500" y="28287"/>
                      </a:cubicBezTo>
                      <a:cubicBezTo>
                        <a:pt x="-708" y="29495"/>
                        <a:pt x="500" y="30704"/>
                        <a:pt x="1709" y="2949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9" name="Freeform 1477"/>
                <p:cNvSpPr/>
                <p:nvPr/>
              </p:nvSpPr>
              <p:spPr>
                <a:xfrm>
                  <a:off x="9290947" y="6084197"/>
                  <a:ext cx="2953" cy="2953"/>
                </a:xfrm>
                <a:custGeom>
                  <a:avLst/>
                  <a:gdLst>
                    <a:gd name="connsiteX0" fmla="*/ 537 w 2953"/>
                    <a:gd name="connsiteY0" fmla="*/ 2953 h 2953"/>
                    <a:gd name="connsiteX1" fmla="*/ 2953 w 2953"/>
                    <a:gd name="connsiteY1" fmla="*/ 537 h 2953"/>
                    <a:gd name="connsiteX2" fmla="*/ 1745 w 2953"/>
                    <a:gd name="connsiteY2" fmla="*/ 537 h 2953"/>
                    <a:gd name="connsiteX3" fmla="*/ 537 w 2953"/>
                    <a:gd name="connsiteY3" fmla="*/ 2953 h 2953"/>
                    <a:gd name="connsiteX4" fmla="*/ 537 w 2953"/>
                    <a:gd name="connsiteY4" fmla="*/ 2953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3" h="2953">
                      <a:moveTo>
                        <a:pt x="537" y="2953"/>
                      </a:moveTo>
                      <a:cubicBezTo>
                        <a:pt x="1745" y="1745"/>
                        <a:pt x="1745" y="1745"/>
                        <a:pt x="2953" y="537"/>
                      </a:cubicBezTo>
                      <a:cubicBezTo>
                        <a:pt x="2953" y="537"/>
                        <a:pt x="2953" y="-671"/>
                        <a:pt x="1745" y="537"/>
                      </a:cubicBezTo>
                      <a:cubicBezTo>
                        <a:pt x="537" y="537"/>
                        <a:pt x="537" y="537"/>
                        <a:pt x="537" y="2953"/>
                      </a:cubicBezTo>
                      <a:cubicBezTo>
                        <a:pt x="-671" y="2953"/>
                        <a:pt x="537" y="2953"/>
                        <a:pt x="537" y="29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0" name="Freeform 1478"/>
                <p:cNvSpPr/>
                <p:nvPr/>
              </p:nvSpPr>
              <p:spPr>
                <a:xfrm>
                  <a:off x="9293400" y="6084494"/>
                  <a:ext cx="5332" cy="6781"/>
                </a:xfrm>
                <a:custGeom>
                  <a:avLst/>
                  <a:gdLst>
                    <a:gd name="connsiteX0" fmla="*/ 1708 w 5332"/>
                    <a:gd name="connsiteY0" fmla="*/ 6281 h 6781"/>
                    <a:gd name="connsiteX1" fmla="*/ 5333 w 5332"/>
                    <a:gd name="connsiteY1" fmla="*/ 1448 h 6781"/>
                    <a:gd name="connsiteX2" fmla="*/ 5333 w 5332"/>
                    <a:gd name="connsiteY2" fmla="*/ 240 h 6781"/>
                    <a:gd name="connsiteX3" fmla="*/ 501 w 5332"/>
                    <a:gd name="connsiteY3" fmla="*/ 5072 h 6781"/>
                    <a:gd name="connsiteX4" fmla="*/ 1708 w 5332"/>
                    <a:gd name="connsiteY4" fmla="*/ 6281 h 6781"/>
                    <a:gd name="connsiteX5" fmla="*/ 1708 w 5332"/>
                    <a:gd name="connsiteY5" fmla="*/ 6281 h 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2" h="6781">
                      <a:moveTo>
                        <a:pt x="1708" y="6281"/>
                      </a:moveTo>
                      <a:cubicBezTo>
                        <a:pt x="2917" y="5072"/>
                        <a:pt x="5333" y="3864"/>
                        <a:pt x="5333" y="1448"/>
                      </a:cubicBezTo>
                      <a:cubicBezTo>
                        <a:pt x="5333" y="1448"/>
                        <a:pt x="5333" y="1448"/>
                        <a:pt x="5333" y="240"/>
                      </a:cubicBezTo>
                      <a:cubicBezTo>
                        <a:pt x="2917" y="-968"/>
                        <a:pt x="1708" y="2656"/>
                        <a:pt x="501" y="5072"/>
                      </a:cubicBezTo>
                      <a:cubicBezTo>
                        <a:pt x="-708" y="6281"/>
                        <a:pt x="501" y="7489"/>
                        <a:pt x="1708" y="6281"/>
                      </a:cubicBezTo>
                      <a:lnTo>
                        <a:pt x="1708" y="628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1" name="Freeform 1479"/>
                <p:cNvSpPr/>
                <p:nvPr/>
              </p:nvSpPr>
              <p:spPr>
                <a:xfrm>
                  <a:off x="9304773" y="6083526"/>
                  <a:ext cx="4832" cy="5738"/>
                </a:xfrm>
                <a:custGeom>
                  <a:avLst/>
                  <a:gdLst>
                    <a:gd name="connsiteX0" fmla="*/ 0 w 4832"/>
                    <a:gd name="connsiteY0" fmla="*/ 4832 h 5738"/>
                    <a:gd name="connsiteX1" fmla="*/ 2416 w 4832"/>
                    <a:gd name="connsiteY1" fmla="*/ 4832 h 5738"/>
                    <a:gd name="connsiteX2" fmla="*/ 4833 w 4832"/>
                    <a:gd name="connsiteY2" fmla="*/ 1208 h 5738"/>
                    <a:gd name="connsiteX3" fmla="*/ 3625 w 4832"/>
                    <a:gd name="connsiteY3" fmla="*/ 0 h 5738"/>
                    <a:gd name="connsiteX4" fmla="*/ 0 w 4832"/>
                    <a:gd name="connsiteY4" fmla="*/ 4832 h 5738"/>
                    <a:gd name="connsiteX5" fmla="*/ 0 w 4832"/>
                    <a:gd name="connsiteY5" fmla="*/ 4832 h 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32" h="5738">
                      <a:moveTo>
                        <a:pt x="0" y="4832"/>
                      </a:moveTo>
                      <a:cubicBezTo>
                        <a:pt x="0" y="6041"/>
                        <a:pt x="2416" y="6041"/>
                        <a:pt x="2416" y="4832"/>
                      </a:cubicBezTo>
                      <a:cubicBezTo>
                        <a:pt x="2416" y="3624"/>
                        <a:pt x="4833" y="2416"/>
                        <a:pt x="4833" y="1208"/>
                      </a:cubicBezTo>
                      <a:cubicBezTo>
                        <a:pt x="4833" y="1208"/>
                        <a:pt x="4833" y="0"/>
                        <a:pt x="3625" y="0"/>
                      </a:cubicBezTo>
                      <a:cubicBezTo>
                        <a:pt x="1209" y="0"/>
                        <a:pt x="0" y="2416"/>
                        <a:pt x="0" y="4832"/>
                      </a:cubicBezTo>
                      <a:lnTo>
                        <a:pt x="0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2" name="Freeform 1480"/>
                <p:cNvSpPr/>
                <p:nvPr/>
              </p:nvSpPr>
              <p:spPr>
                <a:xfrm>
                  <a:off x="9330446" y="6044866"/>
                  <a:ext cx="5738" cy="5306"/>
                </a:xfrm>
                <a:custGeom>
                  <a:avLst/>
                  <a:gdLst>
                    <a:gd name="connsiteX0" fmla="*/ 906 w 5738"/>
                    <a:gd name="connsiteY0" fmla="*/ 4833 h 5306"/>
                    <a:gd name="connsiteX1" fmla="*/ 5739 w 5738"/>
                    <a:gd name="connsiteY1" fmla="*/ 1208 h 5306"/>
                    <a:gd name="connsiteX2" fmla="*/ 5739 w 5738"/>
                    <a:gd name="connsiteY2" fmla="*/ 0 h 5306"/>
                    <a:gd name="connsiteX3" fmla="*/ 906 w 5738"/>
                    <a:gd name="connsiteY3" fmla="*/ 2416 h 5306"/>
                    <a:gd name="connsiteX4" fmla="*/ 906 w 5738"/>
                    <a:gd name="connsiteY4" fmla="*/ 4833 h 5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8" h="5306">
                      <a:moveTo>
                        <a:pt x="906" y="4833"/>
                      </a:moveTo>
                      <a:cubicBezTo>
                        <a:pt x="2114" y="4833"/>
                        <a:pt x="4530" y="3625"/>
                        <a:pt x="5739" y="1208"/>
                      </a:cubicBezTo>
                      <a:cubicBezTo>
                        <a:pt x="5739" y="1208"/>
                        <a:pt x="5739" y="0"/>
                        <a:pt x="5739" y="0"/>
                      </a:cubicBezTo>
                      <a:cubicBezTo>
                        <a:pt x="4530" y="0"/>
                        <a:pt x="2114" y="1208"/>
                        <a:pt x="906" y="2416"/>
                      </a:cubicBezTo>
                      <a:cubicBezTo>
                        <a:pt x="-302" y="4833"/>
                        <a:pt x="-302" y="6041"/>
                        <a:pt x="906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3" name="Freeform 1481"/>
                <p:cNvSpPr/>
                <p:nvPr/>
              </p:nvSpPr>
              <p:spPr>
                <a:xfrm>
                  <a:off x="9299941" y="6060572"/>
                  <a:ext cx="8457" cy="6541"/>
                </a:xfrm>
                <a:custGeom>
                  <a:avLst/>
                  <a:gdLst>
                    <a:gd name="connsiteX0" fmla="*/ 8457 w 8457"/>
                    <a:gd name="connsiteY0" fmla="*/ 1208 h 6541"/>
                    <a:gd name="connsiteX1" fmla="*/ 8457 w 8457"/>
                    <a:gd name="connsiteY1" fmla="*/ 0 h 6541"/>
                    <a:gd name="connsiteX2" fmla="*/ 7248 w 8457"/>
                    <a:gd name="connsiteY2" fmla="*/ 0 h 6541"/>
                    <a:gd name="connsiteX3" fmla="*/ 0 w 8457"/>
                    <a:gd name="connsiteY3" fmla="*/ 4832 h 6541"/>
                    <a:gd name="connsiteX4" fmla="*/ 1208 w 8457"/>
                    <a:gd name="connsiteY4" fmla="*/ 6041 h 6541"/>
                    <a:gd name="connsiteX5" fmla="*/ 7248 w 8457"/>
                    <a:gd name="connsiteY5" fmla="*/ 2416 h 6541"/>
                    <a:gd name="connsiteX6" fmla="*/ 8457 w 8457"/>
                    <a:gd name="connsiteY6" fmla="*/ 1208 h 6541"/>
                    <a:gd name="connsiteX7" fmla="*/ 8457 w 8457"/>
                    <a:gd name="connsiteY7" fmla="*/ 1208 h 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57" h="6541">
                      <a:moveTo>
                        <a:pt x="8457" y="1208"/>
                      </a:moveTo>
                      <a:cubicBezTo>
                        <a:pt x="8457" y="0"/>
                        <a:pt x="8457" y="0"/>
                        <a:pt x="8457" y="0"/>
                      </a:cubicBezTo>
                      <a:cubicBezTo>
                        <a:pt x="8457" y="0"/>
                        <a:pt x="7248" y="0"/>
                        <a:pt x="7248" y="0"/>
                      </a:cubicBezTo>
                      <a:cubicBezTo>
                        <a:pt x="4832" y="1208"/>
                        <a:pt x="2416" y="2416"/>
                        <a:pt x="0" y="4832"/>
                      </a:cubicBezTo>
                      <a:cubicBezTo>
                        <a:pt x="0" y="6041"/>
                        <a:pt x="0" y="7249"/>
                        <a:pt x="1208" y="6041"/>
                      </a:cubicBezTo>
                      <a:cubicBezTo>
                        <a:pt x="3624" y="4832"/>
                        <a:pt x="6041" y="3624"/>
                        <a:pt x="7248" y="2416"/>
                      </a:cubicBezTo>
                      <a:cubicBezTo>
                        <a:pt x="8457" y="2416"/>
                        <a:pt x="8457" y="2416"/>
                        <a:pt x="8457" y="1208"/>
                      </a:cubicBezTo>
                      <a:lnTo>
                        <a:pt x="8457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4" name="Freeform 1482"/>
                <p:cNvSpPr/>
                <p:nvPr/>
              </p:nvSpPr>
              <p:spPr>
                <a:xfrm>
                  <a:off x="9315647" y="6047282"/>
                  <a:ext cx="10873" cy="8457"/>
                </a:xfrm>
                <a:custGeom>
                  <a:avLst/>
                  <a:gdLst>
                    <a:gd name="connsiteX0" fmla="*/ 0 w 10873"/>
                    <a:gd name="connsiteY0" fmla="*/ 8457 h 8457"/>
                    <a:gd name="connsiteX1" fmla="*/ 6041 w 10873"/>
                    <a:gd name="connsiteY1" fmla="*/ 4832 h 8457"/>
                    <a:gd name="connsiteX2" fmla="*/ 10873 w 10873"/>
                    <a:gd name="connsiteY2" fmla="*/ 1208 h 8457"/>
                    <a:gd name="connsiteX3" fmla="*/ 10873 w 10873"/>
                    <a:gd name="connsiteY3" fmla="*/ 0 h 8457"/>
                    <a:gd name="connsiteX4" fmla="*/ 6041 w 10873"/>
                    <a:gd name="connsiteY4" fmla="*/ 2416 h 8457"/>
                    <a:gd name="connsiteX5" fmla="*/ 0 w 10873"/>
                    <a:gd name="connsiteY5" fmla="*/ 8457 h 8457"/>
                    <a:gd name="connsiteX6" fmla="*/ 0 w 10873"/>
                    <a:gd name="connsiteY6" fmla="*/ 8457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73" h="8457">
                      <a:moveTo>
                        <a:pt x="0" y="8457"/>
                      </a:moveTo>
                      <a:cubicBezTo>
                        <a:pt x="2416" y="7249"/>
                        <a:pt x="4833" y="6041"/>
                        <a:pt x="6041" y="4832"/>
                      </a:cubicBezTo>
                      <a:cubicBezTo>
                        <a:pt x="8457" y="3624"/>
                        <a:pt x="9665" y="3624"/>
                        <a:pt x="10873" y="1208"/>
                      </a:cubicBezTo>
                      <a:cubicBezTo>
                        <a:pt x="10873" y="1208"/>
                        <a:pt x="10873" y="0"/>
                        <a:pt x="10873" y="0"/>
                      </a:cubicBezTo>
                      <a:cubicBezTo>
                        <a:pt x="8457" y="0"/>
                        <a:pt x="7248" y="1208"/>
                        <a:pt x="6041" y="2416"/>
                      </a:cubicBezTo>
                      <a:cubicBezTo>
                        <a:pt x="3624" y="4832"/>
                        <a:pt x="2416" y="4832"/>
                        <a:pt x="0" y="8457"/>
                      </a:cubicBezTo>
                      <a:cubicBezTo>
                        <a:pt x="0" y="7249"/>
                        <a:pt x="0" y="8457"/>
                        <a:pt x="0" y="8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5" name="Freeform 1483"/>
                <p:cNvSpPr/>
                <p:nvPr/>
              </p:nvSpPr>
              <p:spPr>
                <a:xfrm>
                  <a:off x="9323603" y="6052115"/>
                  <a:ext cx="6541" cy="5332"/>
                </a:xfrm>
                <a:custGeom>
                  <a:avLst/>
                  <a:gdLst>
                    <a:gd name="connsiteX0" fmla="*/ 1708 w 6541"/>
                    <a:gd name="connsiteY0" fmla="*/ 4832 h 5332"/>
                    <a:gd name="connsiteX1" fmla="*/ 6541 w 6541"/>
                    <a:gd name="connsiteY1" fmla="*/ 1208 h 5332"/>
                    <a:gd name="connsiteX2" fmla="*/ 5333 w 6541"/>
                    <a:gd name="connsiteY2" fmla="*/ 0 h 5332"/>
                    <a:gd name="connsiteX3" fmla="*/ 501 w 6541"/>
                    <a:gd name="connsiteY3" fmla="*/ 3625 h 5332"/>
                    <a:gd name="connsiteX4" fmla="*/ 1708 w 6541"/>
                    <a:gd name="connsiteY4" fmla="*/ 4832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1" h="5332">
                      <a:moveTo>
                        <a:pt x="1708" y="4832"/>
                      </a:moveTo>
                      <a:cubicBezTo>
                        <a:pt x="4125" y="3625"/>
                        <a:pt x="5333" y="2416"/>
                        <a:pt x="6541" y="1208"/>
                      </a:cubicBezTo>
                      <a:cubicBezTo>
                        <a:pt x="6541" y="0"/>
                        <a:pt x="6541" y="0"/>
                        <a:pt x="5333" y="0"/>
                      </a:cubicBezTo>
                      <a:cubicBezTo>
                        <a:pt x="2917" y="0"/>
                        <a:pt x="1708" y="2416"/>
                        <a:pt x="501" y="3625"/>
                      </a:cubicBezTo>
                      <a:cubicBezTo>
                        <a:pt x="-708" y="4832"/>
                        <a:pt x="501" y="6041"/>
                        <a:pt x="1708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6" name="Freeform 1484"/>
                <p:cNvSpPr/>
                <p:nvPr/>
              </p:nvSpPr>
              <p:spPr>
                <a:xfrm>
                  <a:off x="9276987" y="6062988"/>
                  <a:ext cx="2953" cy="3624"/>
                </a:xfrm>
                <a:custGeom>
                  <a:avLst/>
                  <a:gdLst>
                    <a:gd name="connsiteX0" fmla="*/ 2416 w 2953"/>
                    <a:gd name="connsiteY0" fmla="*/ 0 h 3624"/>
                    <a:gd name="connsiteX1" fmla="*/ 0 w 2953"/>
                    <a:gd name="connsiteY1" fmla="*/ 2416 h 3624"/>
                    <a:gd name="connsiteX2" fmla="*/ 1209 w 2953"/>
                    <a:gd name="connsiteY2" fmla="*/ 3625 h 3624"/>
                    <a:gd name="connsiteX3" fmla="*/ 2416 w 2953"/>
                    <a:gd name="connsiteY3" fmla="*/ 0 h 3624"/>
                    <a:gd name="connsiteX4" fmla="*/ 2416 w 2953"/>
                    <a:gd name="connsiteY4" fmla="*/ 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3" h="3624">
                      <a:moveTo>
                        <a:pt x="2416" y="0"/>
                      </a:moveTo>
                      <a:cubicBezTo>
                        <a:pt x="1209" y="1208"/>
                        <a:pt x="1209" y="1208"/>
                        <a:pt x="0" y="2416"/>
                      </a:cubicBezTo>
                      <a:cubicBezTo>
                        <a:pt x="0" y="3625"/>
                        <a:pt x="0" y="3625"/>
                        <a:pt x="1209" y="3625"/>
                      </a:cubicBezTo>
                      <a:cubicBezTo>
                        <a:pt x="2416" y="2416"/>
                        <a:pt x="2416" y="2416"/>
                        <a:pt x="2416" y="0"/>
                      </a:cubicBezTo>
                      <a:cubicBezTo>
                        <a:pt x="3624" y="0"/>
                        <a:pt x="2416" y="0"/>
                        <a:pt x="2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7" name="Freeform 1485"/>
                <p:cNvSpPr/>
                <p:nvPr/>
              </p:nvSpPr>
              <p:spPr>
                <a:xfrm>
                  <a:off x="9262489" y="6066075"/>
                  <a:ext cx="8457" cy="7785"/>
                </a:xfrm>
                <a:custGeom>
                  <a:avLst/>
                  <a:gdLst>
                    <a:gd name="connsiteX0" fmla="*/ 8457 w 8457"/>
                    <a:gd name="connsiteY0" fmla="*/ 537 h 7785"/>
                    <a:gd name="connsiteX1" fmla="*/ 8457 w 8457"/>
                    <a:gd name="connsiteY1" fmla="*/ 537 h 7785"/>
                    <a:gd name="connsiteX2" fmla="*/ 3625 w 8457"/>
                    <a:gd name="connsiteY2" fmla="*/ 1745 h 7785"/>
                    <a:gd name="connsiteX3" fmla="*/ 0 w 8457"/>
                    <a:gd name="connsiteY3" fmla="*/ 6578 h 7785"/>
                    <a:gd name="connsiteX4" fmla="*/ 1209 w 8457"/>
                    <a:gd name="connsiteY4" fmla="*/ 7786 h 7785"/>
                    <a:gd name="connsiteX5" fmla="*/ 4833 w 8457"/>
                    <a:gd name="connsiteY5" fmla="*/ 4161 h 7785"/>
                    <a:gd name="connsiteX6" fmla="*/ 8457 w 8457"/>
                    <a:gd name="connsiteY6" fmla="*/ 537 h 7785"/>
                    <a:gd name="connsiteX7" fmla="*/ 8457 w 8457"/>
                    <a:gd name="connsiteY7" fmla="*/ 537 h 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57" h="7785">
                      <a:moveTo>
                        <a:pt x="8457" y="537"/>
                      </a:moveTo>
                      <a:cubicBezTo>
                        <a:pt x="8457" y="537"/>
                        <a:pt x="8457" y="-671"/>
                        <a:pt x="8457" y="537"/>
                      </a:cubicBezTo>
                      <a:cubicBezTo>
                        <a:pt x="6041" y="-671"/>
                        <a:pt x="4833" y="537"/>
                        <a:pt x="3625" y="1745"/>
                      </a:cubicBezTo>
                      <a:cubicBezTo>
                        <a:pt x="2416" y="2953"/>
                        <a:pt x="1209" y="4161"/>
                        <a:pt x="0" y="6578"/>
                      </a:cubicBezTo>
                      <a:cubicBezTo>
                        <a:pt x="0" y="7786"/>
                        <a:pt x="1209" y="7786"/>
                        <a:pt x="1209" y="7786"/>
                      </a:cubicBezTo>
                      <a:cubicBezTo>
                        <a:pt x="2416" y="6578"/>
                        <a:pt x="3625" y="5369"/>
                        <a:pt x="4833" y="4161"/>
                      </a:cubicBezTo>
                      <a:cubicBezTo>
                        <a:pt x="7249" y="2953"/>
                        <a:pt x="8457" y="2953"/>
                        <a:pt x="8457" y="537"/>
                      </a:cubicBezTo>
                      <a:lnTo>
                        <a:pt x="8457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8" name="Freeform 1486"/>
                <p:cNvSpPr/>
                <p:nvPr/>
              </p:nvSpPr>
              <p:spPr>
                <a:xfrm>
                  <a:off x="9263197" y="6083828"/>
                  <a:ext cx="6541" cy="8154"/>
                </a:xfrm>
                <a:custGeom>
                  <a:avLst/>
                  <a:gdLst>
                    <a:gd name="connsiteX0" fmla="*/ 1708 w 6541"/>
                    <a:gd name="connsiteY0" fmla="*/ 8155 h 8154"/>
                    <a:gd name="connsiteX1" fmla="*/ 6541 w 6541"/>
                    <a:gd name="connsiteY1" fmla="*/ 906 h 8154"/>
                    <a:gd name="connsiteX2" fmla="*/ 5333 w 6541"/>
                    <a:gd name="connsiteY2" fmla="*/ 906 h 8154"/>
                    <a:gd name="connsiteX3" fmla="*/ 4125 w 6541"/>
                    <a:gd name="connsiteY3" fmla="*/ 2114 h 8154"/>
                    <a:gd name="connsiteX4" fmla="*/ 501 w 6541"/>
                    <a:gd name="connsiteY4" fmla="*/ 8155 h 8154"/>
                    <a:gd name="connsiteX5" fmla="*/ 1708 w 6541"/>
                    <a:gd name="connsiteY5" fmla="*/ 8155 h 8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1" h="8154">
                      <a:moveTo>
                        <a:pt x="1708" y="8155"/>
                      </a:moveTo>
                      <a:cubicBezTo>
                        <a:pt x="2917" y="6947"/>
                        <a:pt x="6541" y="3322"/>
                        <a:pt x="6541" y="906"/>
                      </a:cubicBezTo>
                      <a:cubicBezTo>
                        <a:pt x="6541" y="-302"/>
                        <a:pt x="5333" y="-302"/>
                        <a:pt x="5333" y="906"/>
                      </a:cubicBezTo>
                      <a:cubicBezTo>
                        <a:pt x="5333" y="906"/>
                        <a:pt x="4125" y="2114"/>
                        <a:pt x="4125" y="2114"/>
                      </a:cubicBezTo>
                      <a:cubicBezTo>
                        <a:pt x="2917" y="4530"/>
                        <a:pt x="1708" y="5739"/>
                        <a:pt x="501" y="8155"/>
                      </a:cubicBezTo>
                      <a:cubicBezTo>
                        <a:pt x="-708" y="8155"/>
                        <a:pt x="501" y="8155"/>
                        <a:pt x="1708" y="815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9" name="Freeform 1487"/>
                <p:cNvSpPr/>
                <p:nvPr/>
              </p:nvSpPr>
              <p:spPr>
                <a:xfrm>
                  <a:off x="9296619" y="6088358"/>
                  <a:ext cx="4983" cy="3624"/>
                </a:xfrm>
                <a:custGeom>
                  <a:avLst/>
                  <a:gdLst>
                    <a:gd name="connsiteX0" fmla="*/ 906 w 4983"/>
                    <a:gd name="connsiteY0" fmla="*/ 3625 h 3624"/>
                    <a:gd name="connsiteX1" fmla="*/ 906 w 4983"/>
                    <a:gd name="connsiteY1" fmla="*/ 3625 h 3624"/>
                    <a:gd name="connsiteX2" fmla="*/ 4530 w 4983"/>
                    <a:gd name="connsiteY2" fmla="*/ 0 h 3624"/>
                    <a:gd name="connsiteX3" fmla="*/ 3322 w 4983"/>
                    <a:gd name="connsiteY3" fmla="*/ 0 h 3624"/>
                    <a:gd name="connsiteX4" fmla="*/ 906 w 4983"/>
                    <a:gd name="connsiteY4" fmla="*/ 1208 h 3624"/>
                    <a:gd name="connsiteX5" fmla="*/ 906 w 4983"/>
                    <a:gd name="connsiteY5" fmla="*/ 3625 h 3624"/>
                    <a:gd name="connsiteX6" fmla="*/ 906 w 4983"/>
                    <a:gd name="connsiteY6" fmla="*/ 3625 h 3624"/>
                    <a:gd name="connsiteX7" fmla="*/ 906 w 4983"/>
                    <a:gd name="connsiteY7" fmla="*/ 3625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83" h="3624">
                      <a:moveTo>
                        <a:pt x="906" y="3625"/>
                      </a:moveTo>
                      <a:cubicBezTo>
                        <a:pt x="906" y="3625"/>
                        <a:pt x="906" y="3625"/>
                        <a:pt x="906" y="3625"/>
                      </a:cubicBezTo>
                      <a:cubicBezTo>
                        <a:pt x="4530" y="3625"/>
                        <a:pt x="5739" y="1208"/>
                        <a:pt x="4530" y="0"/>
                      </a:cubicBezTo>
                      <a:cubicBezTo>
                        <a:pt x="4530" y="0"/>
                        <a:pt x="4530" y="0"/>
                        <a:pt x="3322" y="0"/>
                      </a:cubicBezTo>
                      <a:cubicBezTo>
                        <a:pt x="2114" y="0"/>
                        <a:pt x="2114" y="1208"/>
                        <a:pt x="906" y="1208"/>
                      </a:cubicBezTo>
                      <a:cubicBezTo>
                        <a:pt x="-302" y="1208"/>
                        <a:pt x="-302" y="2416"/>
                        <a:pt x="906" y="3625"/>
                      </a:cubicBezTo>
                      <a:cubicBezTo>
                        <a:pt x="-302" y="3625"/>
                        <a:pt x="906" y="3625"/>
                        <a:pt x="906" y="3625"/>
                      </a:cubicBezTo>
                      <a:lnTo>
                        <a:pt x="906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0" name="Freeform 1488"/>
                <p:cNvSpPr/>
                <p:nvPr/>
              </p:nvSpPr>
              <p:spPr>
                <a:xfrm>
                  <a:off x="9377261" y="5928886"/>
                  <a:ext cx="7249" cy="8456"/>
                </a:xfrm>
                <a:custGeom>
                  <a:avLst/>
                  <a:gdLst>
                    <a:gd name="connsiteX0" fmla="*/ 1209 w 7249"/>
                    <a:gd name="connsiteY0" fmla="*/ 4832 h 8456"/>
                    <a:gd name="connsiteX1" fmla="*/ 4833 w 7249"/>
                    <a:gd name="connsiteY1" fmla="*/ 8457 h 8456"/>
                    <a:gd name="connsiteX2" fmla="*/ 7249 w 7249"/>
                    <a:gd name="connsiteY2" fmla="*/ 6041 h 8456"/>
                    <a:gd name="connsiteX3" fmla="*/ 4833 w 7249"/>
                    <a:gd name="connsiteY3" fmla="*/ 2416 h 8456"/>
                    <a:gd name="connsiteX4" fmla="*/ 1209 w 7249"/>
                    <a:gd name="connsiteY4" fmla="*/ 0 h 8456"/>
                    <a:gd name="connsiteX5" fmla="*/ 0 w 7249"/>
                    <a:gd name="connsiteY5" fmla="*/ 1208 h 8456"/>
                    <a:gd name="connsiteX6" fmla="*/ 1209 w 7249"/>
                    <a:gd name="connsiteY6" fmla="*/ 4832 h 8456"/>
                    <a:gd name="connsiteX7" fmla="*/ 1209 w 7249"/>
                    <a:gd name="connsiteY7" fmla="*/ 4832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9" h="8456">
                      <a:moveTo>
                        <a:pt x="1209" y="4832"/>
                      </a:moveTo>
                      <a:cubicBezTo>
                        <a:pt x="2416" y="6041"/>
                        <a:pt x="3625" y="7248"/>
                        <a:pt x="4833" y="8457"/>
                      </a:cubicBezTo>
                      <a:cubicBezTo>
                        <a:pt x="6041" y="8457"/>
                        <a:pt x="7249" y="7248"/>
                        <a:pt x="7249" y="6041"/>
                      </a:cubicBezTo>
                      <a:cubicBezTo>
                        <a:pt x="6041" y="4832"/>
                        <a:pt x="4833" y="3624"/>
                        <a:pt x="4833" y="2416"/>
                      </a:cubicBezTo>
                      <a:cubicBezTo>
                        <a:pt x="3625" y="1208"/>
                        <a:pt x="2416" y="0"/>
                        <a:pt x="1209" y="0"/>
                      </a:cubicBezTo>
                      <a:cubicBezTo>
                        <a:pt x="0" y="0"/>
                        <a:pt x="0" y="1208"/>
                        <a:pt x="0" y="1208"/>
                      </a:cubicBezTo>
                      <a:cubicBezTo>
                        <a:pt x="0" y="2416"/>
                        <a:pt x="1209" y="3624"/>
                        <a:pt x="1209" y="4832"/>
                      </a:cubicBezTo>
                      <a:lnTo>
                        <a:pt x="1209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1" name="Freeform 1489"/>
                <p:cNvSpPr/>
                <p:nvPr/>
              </p:nvSpPr>
              <p:spPr>
                <a:xfrm>
                  <a:off x="9419545" y="6038351"/>
                  <a:ext cx="6370" cy="7014"/>
                </a:xfrm>
                <a:custGeom>
                  <a:avLst/>
                  <a:gdLst>
                    <a:gd name="connsiteX0" fmla="*/ 3625 w 6370"/>
                    <a:gd name="connsiteY0" fmla="*/ 6514 h 7014"/>
                    <a:gd name="connsiteX1" fmla="*/ 6041 w 6370"/>
                    <a:gd name="connsiteY1" fmla="*/ 5307 h 7014"/>
                    <a:gd name="connsiteX2" fmla="*/ 3625 w 6370"/>
                    <a:gd name="connsiteY2" fmla="*/ 474 h 7014"/>
                    <a:gd name="connsiteX3" fmla="*/ 0 w 6370"/>
                    <a:gd name="connsiteY3" fmla="*/ 2890 h 7014"/>
                    <a:gd name="connsiteX4" fmla="*/ 3625 w 6370"/>
                    <a:gd name="connsiteY4" fmla="*/ 6514 h 7014"/>
                    <a:gd name="connsiteX5" fmla="*/ 3625 w 6370"/>
                    <a:gd name="connsiteY5" fmla="*/ 6514 h 7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0" h="7014">
                      <a:moveTo>
                        <a:pt x="3625" y="6514"/>
                      </a:moveTo>
                      <a:cubicBezTo>
                        <a:pt x="4833" y="7723"/>
                        <a:pt x="7249" y="6514"/>
                        <a:pt x="6041" y="5307"/>
                      </a:cubicBezTo>
                      <a:cubicBezTo>
                        <a:pt x="6041" y="4098"/>
                        <a:pt x="4833" y="2890"/>
                        <a:pt x="3625" y="474"/>
                      </a:cubicBezTo>
                      <a:cubicBezTo>
                        <a:pt x="2416" y="-734"/>
                        <a:pt x="0" y="474"/>
                        <a:pt x="0" y="2890"/>
                      </a:cubicBezTo>
                      <a:cubicBezTo>
                        <a:pt x="1209" y="4098"/>
                        <a:pt x="2416" y="6514"/>
                        <a:pt x="3625" y="6514"/>
                      </a:cubicBezTo>
                      <a:lnTo>
                        <a:pt x="3625" y="65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2" name="Freeform 1490"/>
                <p:cNvSpPr/>
                <p:nvPr/>
              </p:nvSpPr>
              <p:spPr>
                <a:xfrm>
                  <a:off x="9428002" y="6036409"/>
                  <a:ext cx="2416" cy="3624"/>
                </a:xfrm>
                <a:custGeom>
                  <a:avLst/>
                  <a:gdLst>
                    <a:gd name="connsiteX0" fmla="*/ 0 w 2416"/>
                    <a:gd name="connsiteY0" fmla="*/ 2416 h 3624"/>
                    <a:gd name="connsiteX1" fmla="*/ 0 w 2416"/>
                    <a:gd name="connsiteY1" fmla="*/ 3624 h 3624"/>
                    <a:gd name="connsiteX2" fmla="*/ 0 w 2416"/>
                    <a:gd name="connsiteY2" fmla="*/ 3624 h 3624"/>
                    <a:gd name="connsiteX3" fmla="*/ 2416 w 2416"/>
                    <a:gd name="connsiteY3" fmla="*/ 2416 h 3624"/>
                    <a:gd name="connsiteX4" fmla="*/ 2416 w 2416"/>
                    <a:gd name="connsiteY4" fmla="*/ 1208 h 3624"/>
                    <a:gd name="connsiteX5" fmla="*/ 1209 w 2416"/>
                    <a:gd name="connsiteY5" fmla="*/ 0 h 3624"/>
                    <a:gd name="connsiteX6" fmla="*/ 0 w 2416"/>
                    <a:gd name="connsiteY6" fmla="*/ 0 h 3624"/>
                    <a:gd name="connsiteX7" fmla="*/ 0 w 2416"/>
                    <a:gd name="connsiteY7" fmla="*/ 2416 h 3624"/>
                    <a:gd name="connsiteX8" fmla="*/ 0 w 2416"/>
                    <a:gd name="connsiteY8" fmla="*/ 2416 h 3624"/>
                    <a:gd name="connsiteX9" fmla="*/ 0 w 2416"/>
                    <a:gd name="connsiteY9" fmla="*/ 2416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6" h="3624">
                      <a:moveTo>
                        <a:pt x="0" y="2416"/>
                      </a:moveTo>
                      <a:cubicBezTo>
                        <a:pt x="0" y="2416"/>
                        <a:pt x="0" y="3624"/>
                        <a:pt x="0" y="3624"/>
                      </a:cubicBezTo>
                      <a:cubicBezTo>
                        <a:pt x="0" y="3624"/>
                        <a:pt x="0" y="3624"/>
                        <a:pt x="0" y="3624"/>
                      </a:cubicBezTo>
                      <a:cubicBezTo>
                        <a:pt x="1209" y="3624"/>
                        <a:pt x="2416" y="3624"/>
                        <a:pt x="2416" y="2416"/>
                      </a:cubicBezTo>
                      <a:cubicBezTo>
                        <a:pt x="2416" y="2416"/>
                        <a:pt x="2416" y="2416"/>
                        <a:pt x="2416" y="1208"/>
                      </a:cubicBezTo>
                      <a:cubicBezTo>
                        <a:pt x="2416" y="1208"/>
                        <a:pt x="2416" y="0"/>
                        <a:pt x="1209" y="0"/>
                      </a:cubicBezTo>
                      <a:cubicBezTo>
                        <a:pt x="1209" y="0"/>
                        <a:pt x="1209" y="0"/>
                        <a:pt x="0" y="0"/>
                      </a:cubicBezTo>
                      <a:cubicBezTo>
                        <a:pt x="1209" y="0"/>
                        <a:pt x="0" y="1208"/>
                        <a:pt x="0" y="2416"/>
                      </a:cubicBezTo>
                      <a:cubicBezTo>
                        <a:pt x="0" y="1208"/>
                        <a:pt x="0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3" name="Freeform 1491"/>
                <p:cNvSpPr/>
                <p:nvPr/>
              </p:nvSpPr>
              <p:spPr>
                <a:xfrm>
                  <a:off x="9407135" y="6026415"/>
                  <a:ext cx="3954" cy="5161"/>
                </a:xfrm>
                <a:custGeom>
                  <a:avLst/>
                  <a:gdLst>
                    <a:gd name="connsiteX0" fmla="*/ 1538 w 3954"/>
                    <a:gd name="connsiteY0" fmla="*/ 5162 h 5161"/>
                    <a:gd name="connsiteX1" fmla="*/ 3954 w 3954"/>
                    <a:gd name="connsiteY1" fmla="*/ 2746 h 5161"/>
                    <a:gd name="connsiteX2" fmla="*/ 2746 w 3954"/>
                    <a:gd name="connsiteY2" fmla="*/ 329 h 5161"/>
                    <a:gd name="connsiteX3" fmla="*/ 329 w 3954"/>
                    <a:gd name="connsiteY3" fmla="*/ 2746 h 5161"/>
                    <a:gd name="connsiteX4" fmla="*/ 1538 w 3954"/>
                    <a:gd name="connsiteY4" fmla="*/ 5162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4" h="5161">
                      <a:moveTo>
                        <a:pt x="1538" y="5162"/>
                      </a:moveTo>
                      <a:cubicBezTo>
                        <a:pt x="2746" y="5162"/>
                        <a:pt x="3954" y="3954"/>
                        <a:pt x="3954" y="2746"/>
                      </a:cubicBezTo>
                      <a:cubicBezTo>
                        <a:pt x="3954" y="1537"/>
                        <a:pt x="2746" y="1537"/>
                        <a:pt x="2746" y="329"/>
                      </a:cubicBezTo>
                      <a:cubicBezTo>
                        <a:pt x="1538" y="-879"/>
                        <a:pt x="-879" y="1537"/>
                        <a:pt x="329" y="2746"/>
                      </a:cubicBezTo>
                      <a:cubicBezTo>
                        <a:pt x="329" y="3954"/>
                        <a:pt x="329" y="5162"/>
                        <a:pt x="1538" y="516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4" name="Freeform 1492"/>
                <p:cNvSpPr/>
                <p:nvPr/>
              </p:nvSpPr>
              <p:spPr>
                <a:xfrm>
                  <a:off x="9387597" y="6036409"/>
                  <a:ext cx="2953" cy="4832"/>
                </a:xfrm>
                <a:custGeom>
                  <a:avLst/>
                  <a:gdLst>
                    <a:gd name="connsiteX0" fmla="*/ 537 w 2953"/>
                    <a:gd name="connsiteY0" fmla="*/ 4832 h 4832"/>
                    <a:gd name="connsiteX1" fmla="*/ 2953 w 2953"/>
                    <a:gd name="connsiteY1" fmla="*/ 3624 h 4832"/>
                    <a:gd name="connsiteX2" fmla="*/ 2953 w 2953"/>
                    <a:gd name="connsiteY2" fmla="*/ 1208 h 4832"/>
                    <a:gd name="connsiteX3" fmla="*/ 1745 w 2953"/>
                    <a:gd name="connsiteY3" fmla="*/ 0 h 4832"/>
                    <a:gd name="connsiteX4" fmla="*/ 1745 w 2953"/>
                    <a:gd name="connsiteY4" fmla="*/ 0 h 4832"/>
                    <a:gd name="connsiteX5" fmla="*/ 537 w 2953"/>
                    <a:gd name="connsiteY5" fmla="*/ 0 h 4832"/>
                    <a:gd name="connsiteX6" fmla="*/ 537 w 2953"/>
                    <a:gd name="connsiteY6" fmla="*/ 0 h 4832"/>
                    <a:gd name="connsiteX7" fmla="*/ 537 w 2953"/>
                    <a:gd name="connsiteY7" fmla="*/ 1208 h 4832"/>
                    <a:gd name="connsiteX8" fmla="*/ 537 w 2953"/>
                    <a:gd name="connsiteY8" fmla="*/ 4832 h 4832"/>
                    <a:gd name="connsiteX9" fmla="*/ 537 w 2953"/>
                    <a:gd name="connsiteY9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53" h="4832">
                      <a:moveTo>
                        <a:pt x="537" y="4832"/>
                      </a:moveTo>
                      <a:cubicBezTo>
                        <a:pt x="537" y="4832"/>
                        <a:pt x="1745" y="4832"/>
                        <a:pt x="2953" y="3624"/>
                      </a:cubicBezTo>
                      <a:cubicBezTo>
                        <a:pt x="2953" y="2416"/>
                        <a:pt x="2953" y="2416"/>
                        <a:pt x="2953" y="1208"/>
                      </a:cubicBezTo>
                      <a:cubicBezTo>
                        <a:pt x="2953" y="1208"/>
                        <a:pt x="2953" y="0"/>
                        <a:pt x="1745" y="0"/>
                      </a:cubicBezTo>
                      <a:cubicBezTo>
                        <a:pt x="1745" y="0"/>
                        <a:pt x="1745" y="0"/>
                        <a:pt x="1745" y="0"/>
                      </a:cubicBezTo>
                      <a:cubicBezTo>
                        <a:pt x="1745" y="0"/>
                        <a:pt x="537" y="0"/>
                        <a:pt x="537" y="0"/>
                      </a:cubicBezTo>
                      <a:cubicBezTo>
                        <a:pt x="537" y="0"/>
                        <a:pt x="537" y="0"/>
                        <a:pt x="537" y="0"/>
                      </a:cubicBezTo>
                      <a:cubicBezTo>
                        <a:pt x="537" y="0"/>
                        <a:pt x="-671" y="1208"/>
                        <a:pt x="537" y="1208"/>
                      </a:cubicBezTo>
                      <a:cubicBezTo>
                        <a:pt x="537" y="3624"/>
                        <a:pt x="537" y="3624"/>
                        <a:pt x="537" y="4832"/>
                      </a:cubicBezTo>
                      <a:lnTo>
                        <a:pt x="537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5" name="Freeform 1493"/>
                <p:cNvSpPr/>
                <p:nvPr/>
              </p:nvSpPr>
              <p:spPr>
                <a:xfrm>
                  <a:off x="9386926" y="5992011"/>
                  <a:ext cx="9664" cy="15403"/>
                </a:xfrm>
                <a:custGeom>
                  <a:avLst/>
                  <a:gdLst>
                    <a:gd name="connsiteX0" fmla="*/ 0 w 9664"/>
                    <a:gd name="connsiteY0" fmla="*/ 906 h 15403"/>
                    <a:gd name="connsiteX1" fmla="*/ 3624 w 9664"/>
                    <a:gd name="connsiteY1" fmla="*/ 8155 h 15403"/>
                    <a:gd name="connsiteX2" fmla="*/ 8456 w 9664"/>
                    <a:gd name="connsiteY2" fmla="*/ 15404 h 15403"/>
                    <a:gd name="connsiteX3" fmla="*/ 9665 w 9664"/>
                    <a:gd name="connsiteY3" fmla="*/ 14196 h 15403"/>
                    <a:gd name="connsiteX4" fmla="*/ 6041 w 9664"/>
                    <a:gd name="connsiteY4" fmla="*/ 8155 h 15403"/>
                    <a:gd name="connsiteX5" fmla="*/ 0 w 9664"/>
                    <a:gd name="connsiteY5" fmla="*/ 906 h 15403"/>
                    <a:gd name="connsiteX6" fmla="*/ 0 w 9664"/>
                    <a:gd name="connsiteY6" fmla="*/ 906 h 15403"/>
                    <a:gd name="connsiteX7" fmla="*/ 0 w 9664"/>
                    <a:gd name="connsiteY7" fmla="*/ 906 h 1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64" h="15403">
                      <a:moveTo>
                        <a:pt x="0" y="906"/>
                      </a:moveTo>
                      <a:cubicBezTo>
                        <a:pt x="0" y="3323"/>
                        <a:pt x="2416" y="5739"/>
                        <a:pt x="3624" y="8155"/>
                      </a:cubicBezTo>
                      <a:cubicBezTo>
                        <a:pt x="4832" y="10571"/>
                        <a:pt x="6041" y="12987"/>
                        <a:pt x="8456" y="15404"/>
                      </a:cubicBezTo>
                      <a:cubicBezTo>
                        <a:pt x="8456" y="15404"/>
                        <a:pt x="9665" y="15404"/>
                        <a:pt x="9665" y="14196"/>
                      </a:cubicBezTo>
                      <a:cubicBezTo>
                        <a:pt x="8456" y="11779"/>
                        <a:pt x="7248" y="10571"/>
                        <a:pt x="6041" y="8155"/>
                      </a:cubicBezTo>
                      <a:cubicBezTo>
                        <a:pt x="3624" y="4530"/>
                        <a:pt x="3624" y="2114"/>
                        <a:pt x="0" y="906"/>
                      </a:cubicBezTo>
                      <a:cubicBezTo>
                        <a:pt x="1208" y="-302"/>
                        <a:pt x="0" y="-302"/>
                        <a:pt x="0" y="906"/>
                      </a:cubicBezTo>
                      <a:lnTo>
                        <a:pt x="0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6" name="Freeform 1494"/>
                <p:cNvSpPr/>
                <p:nvPr/>
              </p:nvSpPr>
              <p:spPr>
                <a:xfrm>
                  <a:off x="9384510" y="6015871"/>
                  <a:ext cx="5332" cy="4832"/>
                </a:xfrm>
                <a:custGeom>
                  <a:avLst/>
                  <a:gdLst>
                    <a:gd name="connsiteX0" fmla="*/ 3624 w 5332"/>
                    <a:gd name="connsiteY0" fmla="*/ 4832 h 4832"/>
                    <a:gd name="connsiteX1" fmla="*/ 4832 w 5332"/>
                    <a:gd name="connsiteY1" fmla="*/ 3625 h 4832"/>
                    <a:gd name="connsiteX2" fmla="*/ 1208 w 5332"/>
                    <a:gd name="connsiteY2" fmla="*/ 0 h 4832"/>
                    <a:gd name="connsiteX3" fmla="*/ 0 w 5332"/>
                    <a:gd name="connsiteY3" fmla="*/ 1208 h 4832"/>
                    <a:gd name="connsiteX4" fmla="*/ 3624 w 5332"/>
                    <a:gd name="connsiteY4" fmla="*/ 4832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32" h="4832">
                      <a:moveTo>
                        <a:pt x="3624" y="4832"/>
                      </a:moveTo>
                      <a:cubicBezTo>
                        <a:pt x="4832" y="4832"/>
                        <a:pt x="6041" y="3625"/>
                        <a:pt x="4832" y="3625"/>
                      </a:cubicBezTo>
                      <a:cubicBezTo>
                        <a:pt x="3624" y="1208"/>
                        <a:pt x="2416" y="0"/>
                        <a:pt x="1208" y="0"/>
                      </a:cubicBezTo>
                      <a:cubicBezTo>
                        <a:pt x="0" y="0"/>
                        <a:pt x="0" y="0"/>
                        <a:pt x="0" y="1208"/>
                      </a:cubicBezTo>
                      <a:cubicBezTo>
                        <a:pt x="1208" y="2416"/>
                        <a:pt x="2416" y="4832"/>
                        <a:pt x="3624" y="48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7" name="Freeform 1495"/>
                <p:cNvSpPr/>
                <p:nvPr/>
              </p:nvSpPr>
              <p:spPr>
                <a:xfrm>
                  <a:off x="9405350" y="5985668"/>
                  <a:ext cx="6238" cy="4832"/>
                </a:xfrm>
                <a:custGeom>
                  <a:avLst/>
                  <a:gdLst>
                    <a:gd name="connsiteX0" fmla="*/ 906 w 6238"/>
                    <a:gd name="connsiteY0" fmla="*/ 0 h 4832"/>
                    <a:gd name="connsiteX1" fmla="*/ 906 w 6238"/>
                    <a:gd name="connsiteY1" fmla="*/ 0 h 4832"/>
                    <a:gd name="connsiteX2" fmla="*/ 4530 w 6238"/>
                    <a:gd name="connsiteY2" fmla="*/ 4832 h 4832"/>
                    <a:gd name="connsiteX3" fmla="*/ 5739 w 6238"/>
                    <a:gd name="connsiteY3" fmla="*/ 3625 h 4832"/>
                    <a:gd name="connsiteX4" fmla="*/ 906 w 6238"/>
                    <a:gd name="connsiteY4" fmla="*/ 0 h 4832"/>
                    <a:gd name="connsiteX5" fmla="*/ 906 w 6238"/>
                    <a:gd name="connsiteY5" fmla="*/ 0 h 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38" h="4832">
                      <a:moveTo>
                        <a:pt x="906" y="0"/>
                      </a:moveTo>
                      <a:cubicBezTo>
                        <a:pt x="-302" y="0"/>
                        <a:pt x="-302" y="0"/>
                        <a:pt x="906" y="0"/>
                      </a:cubicBezTo>
                      <a:cubicBezTo>
                        <a:pt x="906" y="2416"/>
                        <a:pt x="2114" y="3625"/>
                        <a:pt x="4530" y="4832"/>
                      </a:cubicBezTo>
                      <a:cubicBezTo>
                        <a:pt x="5739" y="4832"/>
                        <a:pt x="6946" y="3625"/>
                        <a:pt x="5739" y="3625"/>
                      </a:cubicBezTo>
                      <a:cubicBezTo>
                        <a:pt x="4530" y="1208"/>
                        <a:pt x="2114" y="0"/>
                        <a:pt x="906" y="0"/>
                      </a:cubicBezTo>
                      <a:lnTo>
                        <a:pt x="9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8" name="Freeform 1496"/>
                <p:cNvSpPr/>
                <p:nvPr/>
              </p:nvSpPr>
              <p:spPr>
                <a:xfrm>
                  <a:off x="9418337" y="5876937"/>
                  <a:ext cx="5629" cy="7248"/>
                </a:xfrm>
                <a:custGeom>
                  <a:avLst/>
                  <a:gdLst>
                    <a:gd name="connsiteX0" fmla="*/ 0 w 5629"/>
                    <a:gd name="connsiteY0" fmla="*/ 6041 h 7248"/>
                    <a:gd name="connsiteX1" fmla="*/ 1208 w 5629"/>
                    <a:gd name="connsiteY1" fmla="*/ 7249 h 7248"/>
                    <a:gd name="connsiteX2" fmla="*/ 4833 w 5629"/>
                    <a:gd name="connsiteY2" fmla="*/ 0 h 7248"/>
                    <a:gd name="connsiteX3" fmla="*/ 3624 w 5629"/>
                    <a:gd name="connsiteY3" fmla="*/ 0 h 7248"/>
                    <a:gd name="connsiteX4" fmla="*/ 2416 w 5629"/>
                    <a:gd name="connsiteY4" fmla="*/ 2416 h 7248"/>
                    <a:gd name="connsiteX5" fmla="*/ 0 w 5629"/>
                    <a:gd name="connsiteY5" fmla="*/ 6041 h 7248"/>
                    <a:gd name="connsiteX6" fmla="*/ 0 w 5629"/>
                    <a:gd name="connsiteY6" fmla="*/ 6041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29" h="7248">
                      <a:moveTo>
                        <a:pt x="0" y="6041"/>
                      </a:moveTo>
                      <a:cubicBezTo>
                        <a:pt x="0" y="7249"/>
                        <a:pt x="0" y="7249"/>
                        <a:pt x="1208" y="7249"/>
                      </a:cubicBezTo>
                      <a:cubicBezTo>
                        <a:pt x="3624" y="6041"/>
                        <a:pt x="7248" y="1208"/>
                        <a:pt x="4833" y="0"/>
                      </a:cubicBezTo>
                      <a:cubicBezTo>
                        <a:pt x="4833" y="0"/>
                        <a:pt x="3624" y="0"/>
                        <a:pt x="3624" y="0"/>
                      </a:cubicBezTo>
                      <a:cubicBezTo>
                        <a:pt x="2416" y="1208"/>
                        <a:pt x="2416" y="1208"/>
                        <a:pt x="2416" y="2416"/>
                      </a:cubicBezTo>
                      <a:cubicBezTo>
                        <a:pt x="1208" y="3625"/>
                        <a:pt x="0" y="4832"/>
                        <a:pt x="0" y="6041"/>
                      </a:cubicBezTo>
                      <a:lnTo>
                        <a:pt x="0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9" name="Freeform 1497"/>
                <p:cNvSpPr/>
                <p:nvPr/>
              </p:nvSpPr>
              <p:spPr>
                <a:xfrm>
                  <a:off x="9402632" y="5932511"/>
                  <a:ext cx="2114" cy="2416"/>
                </a:xfrm>
                <a:custGeom>
                  <a:avLst/>
                  <a:gdLst>
                    <a:gd name="connsiteX0" fmla="*/ 1208 w 2114"/>
                    <a:gd name="connsiteY0" fmla="*/ 2416 h 2416"/>
                    <a:gd name="connsiteX1" fmla="*/ 1208 w 2114"/>
                    <a:gd name="connsiteY1" fmla="*/ 0 h 2416"/>
                    <a:gd name="connsiteX2" fmla="*/ 0 w 2114"/>
                    <a:gd name="connsiteY2" fmla="*/ 0 h 2416"/>
                    <a:gd name="connsiteX3" fmla="*/ 1208 w 2114"/>
                    <a:gd name="connsiteY3" fmla="*/ 2416 h 2416"/>
                    <a:gd name="connsiteX4" fmla="*/ 1208 w 2114"/>
                    <a:gd name="connsiteY4" fmla="*/ 2416 h 2416"/>
                    <a:gd name="connsiteX5" fmla="*/ 1208 w 2114"/>
                    <a:gd name="connsiteY5" fmla="*/ 2416 h 2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4" h="2416">
                      <a:moveTo>
                        <a:pt x="1208" y="2416"/>
                      </a:moveTo>
                      <a:cubicBezTo>
                        <a:pt x="2416" y="1208"/>
                        <a:pt x="2416" y="0"/>
                        <a:pt x="1208" y="0"/>
                      </a:cubicBezTo>
                      <a:cubicBezTo>
                        <a:pt x="1208" y="0"/>
                        <a:pt x="0" y="0"/>
                        <a:pt x="0" y="0"/>
                      </a:cubicBezTo>
                      <a:cubicBezTo>
                        <a:pt x="0" y="0"/>
                        <a:pt x="0" y="1208"/>
                        <a:pt x="1208" y="2416"/>
                      </a:cubicBezTo>
                      <a:cubicBezTo>
                        <a:pt x="0" y="2416"/>
                        <a:pt x="1208" y="2416"/>
                        <a:pt x="1208" y="2416"/>
                      </a:cubicBezTo>
                      <a:lnTo>
                        <a:pt x="1208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0" name="Freeform 1498"/>
                <p:cNvSpPr/>
                <p:nvPr/>
              </p:nvSpPr>
              <p:spPr>
                <a:xfrm>
                  <a:off x="9406256" y="5880561"/>
                  <a:ext cx="8993" cy="14195"/>
                </a:xfrm>
                <a:custGeom>
                  <a:avLst/>
                  <a:gdLst>
                    <a:gd name="connsiteX0" fmla="*/ 8457 w 8993"/>
                    <a:gd name="connsiteY0" fmla="*/ 0 h 14195"/>
                    <a:gd name="connsiteX1" fmla="*/ 3624 w 8993"/>
                    <a:gd name="connsiteY1" fmla="*/ 6041 h 14195"/>
                    <a:gd name="connsiteX2" fmla="*/ 0 w 8993"/>
                    <a:gd name="connsiteY2" fmla="*/ 13289 h 14195"/>
                    <a:gd name="connsiteX3" fmla="*/ 1208 w 8993"/>
                    <a:gd name="connsiteY3" fmla="*/ 13289 h 14195"/>
                    <a:gd name="connsiteX4" fmla="*/ 4833 w 8993"/>
                    <a:gd name="connsiteY4" fmla="*/ 7248 h 14195"/>
                    <a:gd name="connsiteX5" fmla="*/ 8457 w 8993"/>
                    <a:gd name="connsiteY5" fmla="*/ 0 h 14195"/>
                    <a:gd name="connsiteX6" fmla="*/ 8457 w 8993"/>
                    <a:gd name="connsiteY6" fmla="*/ 0 h 14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93" h="14195">
                      <a:moveTo>
                        <a:pt x="8457" y="0"/>
                      </a:moveTo>
                      <a:cubicBezTo>
                        <a:pt x="6041" y="1208"/>
                        <a:pt x="4833" y="4832"/>
                        <a:pt x="3624" y="6041"/>
                      </a:cubicBezTo>
                      <a:cubicBezTo>
                        <a:pt x="2416" y="8457"/>
                        <a:pt x="0" y="10873"/>
                        <a:pt x="0" y="13289"/>
                      </a:cubicBezTo>
                      <a:cubicBezTo>
                        <a:pt x="0" y="14497"/>
                        <a:pt x="1208" y="14497"/>
                        <a:pt x="1208" y="13289"/>
                      </a:cubicBezTo>
                      <a:cubicBezTo>
                        <a:pt x="2416" y="12081"/>
                        <a:pt x="3624" y="9665"/>
                        <a:pt x="4833" y="7248"/>
                      </a:cubicBezTo>
                      <a:cubicBezTo>
                        <a:pt x="7248" y="6041"/>
                        <a:pt x="9665" y="2416"/>
                        <a:pt x="8457" y="0"/>
                      </a:cubicBezTo>
                      <a:cubicBezTo>
                        <a:pt x="9665" y="0"/>
                        <a:pt x="8457" y="0"/>
                        <a:pt x="84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1" name="Freeform 1499"/>
                <p:cNvSpPr/>
                <p:nvPr/>
              </p:nvSpPr>
              <p:spPr>
                <a:xfrm>
                  <a:off x="9400215" y="5896569"/>
                  <a:ext cx="6378" cy="26777"/>
                </a:xfrm>
                <a:custGeom>
                  <a:avLst/>
                  <a:gdLst>
                    <a:gd name="connsiteX0" fmla="*/ 4833 w 6378"/>
                    <a:gd name="connsiteY0" fmla="*/ 906 h 26777"/>
                    <a:gd name="connsiteX1" fmla="*/ 1208 w 6378"/>
                    <a:gd name="connsiteY1" fmla="*/ 26277 h 26777"/>
                    <a:gd name="connsiteX2" fmla="*/ 3624 w 6378"/>
                    <a:gd name="connsiteY2" fmla="*/ 25069 h 26777"/>
                    <a:gd name="connsiteX3" fmla="*/ 6041 w 6378"/>
                    <a:gd name="connsiteY3" fmla="*/ 906 h 26777"/>
                    <a:gd name="connsiteX4" fmla="*/ 4833 w 6378"/>
                    <a:gd name="connsiteY4" fmla="*/ 906 h 26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78" h="26777">
                      <a:moveTo>
                        <a:pt x="4833" y="906"/>
                      </a:moveTo>
                      <a:cubicBezTo>
                        <a:pt x="0" y="9363"/>
                        <a:pt x="-1208" y="17820"/>
                        <a:pt x="1208" y="26277"/>
                      </a:cubicBezTo>
                      <a:cubicBezTo>
                        <a:pt x="1208" y="27485"/>
                        <a:pt x="3624" y="26277"/>
                        <a:pt x="3624" y="25069"/>
                      </a:cubicBezTo>
                      <a:cubicBezTo>
                        <a:pt x="2416" y="17820"/>
                        <a:pt x="2416" y="9363"/>
                        <a:pt x="6041" y="906"/>
                      </a:cubicBezTo>
                      <a:cubicBezTo>
                        <a:pt x="7248" y="-302"/>
                        <a:pt x="4833" y="-302"/>
                        <a:pt x="4833" y="9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2" name="Freeform 1500"/>
                <p:cNvSpPr/>
                <p:nvPr/>
              </p:nvSpPr>
              <p:spPr>
                <a:xfrm>
                  <a:off x="9467999" y="5847942"/>
                  <a:ext cx="3193" cy="3229"/>
                </a:xfrm>
                <a:custGeom>
                  <a:avLst/>
                  <a:gdLst>
                    <a:gd name="connsiteX0" fmla="*/ 2287 w 3193"/>
                    <a:gd name="connsiteY0" fmla="*/ 2416 h 3229"/>
                    <a:gd name="connsiteX1" fmla="*/ 2287 w 3193"/>
                    <a:gd name="connsiteY1" fmla="*/ 2416 h 3229"/>
                    <a:gd name="connsiteX2" fmla="*/ 2287 w 3193"/>
                    <a:gd name="connsiteY2" fmla="*/ 0 h 3229"/>
                    <a:gd name="connsiteX3" fmla="*/ 2287 w 3193"/>
                    <a:gd name="connsiteY3" fmla="*/ 0 h 3229"/>
                    <a:gd name="connsiteX4" fmla="*/ 2287 w 3193"/>
                    <a:gd name="connsiteY4" fmla="*/ 2416 h 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3" h="3229">
                      <a:moveTo>
                        <a:pt x="2287" y="2416"/>
                      </a:moveTo>
                      <a:cubicBezTo>
                        <a:pt x="2287" y="2416"/>
                        <a:pt x="2287" y="2416"/>
                        <a:pt x="2287" y="2416"/>
                      </a:cubicBezTo>
                      <a:cubicBezTo>
                        <a:pt x="3496" y="1208"/>
                        <a:pt x="3496" y="0"/>
                        <a:pt x="2287" y="0"/>
                      </a:cubicBezTo>
                      <a:cubicBezTo>
                        <a:pt x="2287" y="0"/>
                        <a:pt x="2287" y="0"/>
                        <a:pt x="2287" y="0"/>
                      </a:cubicBezTo>
                      <a:cubicBezTo>
                        <a:pt x="-1337" y="1208"/>
                        <a:pt x="-129" y="4832"/>
                        <a:pt x="2287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3" name="Freeform 1501"/>
                <p:cNvSpPr/>
                <p:nvPr/>
              </p:nvSpPr>
              <p:spPr>
                <a:xfrm>
                  <a:off x="9477535" y="5864062"/>
                  <a:ext cx="2415" cy="2907"/>
                </a:xfrm>
                <a:custGeom>
                  <a:avLst/>
                  <a:gdLst>
                    <a:gd name="connsiteX0" fmla="*/ 0 w 2415"/>
                    <a:gd name="connsiteY0" fmla="*/ 2002 h 2907"/>
                    <a:gd name="connsiteX1" fmla="*/ 2416 w 2415"/>
                    <a:gd name="connsiteY1" fmla="*/ 2002 h 2907"/>
                    <a:gd name="connsiteX2" fmla="*/ 2416 w 2415"/>
                    <a:gd name="connsiteY2" fmla="*/ 794 h 2907"/>
                    <a:gd name="connsiteX3" fmla="*/ 0 w 2415"/>
                    <a:gd name="connsiteY3" fmla="*/ 2002 h 2907"/>
                    <a:gd name="connsiteX4" fmla="*/ 0 w 2415"/>
                    <a:gd name="connsiteY4" fmla="*/ 2002 h 2907"/>
                    <a:gd name="connsiteX5" fmla="*/ 0 w 2415"/>
                    <a:gd name="connsiteY5" fmla="*/ 2002 h 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5" h="2907">
                      <a:moveTo>
                        <a:pt x="0" y="2002"/>
                      </a:moveTo>
                      <a:cubicBezTo>
                        <a:pt x="0" y="3210"/>
                        <a:pt x="2416" y="3210"/>
                        <a:pt x="2416" y="2002"/>
                      </a:cubicBezTo>
                      <a:cubicBezTo>
                        <a:pt x="2416" y="2002"/>
                        <a:pt x="2416" y="2002"/>
                        <a:pt x="2416" y="794"/>
                      </a:cubicBezTo>
                      <a:cubicBezTo>
                        <a:pt x="2416" y="-415"/>
                        <a:pt x="0" y="-415"/>
                        <a:pt x="0" y="2002"/>
                      </a:cubicBezTo>
                      <a:lnTo>
                        <a:pt x="0" y="2002"/>
                      </a:lnTo>
                      <a:lnTo>
                        <a:pt x="0" y="20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4" name="Freeform 1502"/>
                <p:cNvSpPr/>
                <p:nvPr/>
              </p:nvSpPr>
              <p:spPr>
                <a:xfrm>
                  <a:off x="9471495" y="5885696"/>
                  <a:ext cx="3624" cy="5067"/>
                </a:xfrm>
                <a:custGeom>
                  <a:avLst/>
                  <a:gdLst>
                    <a:gd name="connsiteX0" fmla="*/ 1208 w 3624"/>
                    <a:gd name="connsiteY0" fmla="*/ 4530 h 5067"/>
                    <a:gd name="connsiteX1" fmla="*/ 3624 w 3624"/>
                    <a:gd name="connsiteY1" fmla="*/ 906 h 5067"/>
                    <a:gd name="connsiteX2" fmla="*/ 2416 w 3624"/>
                    <a:gd name="connsiteY2" fmla="*/ 906 h 5067"/>
                    <a:gd name="connsiteX3" fmla="*/ 0 w 3624"/>
                    <a:gd name="connsiteY3" fmla="*/ 4530 h 5067"/>
                    <a:gd name="connsiteX4" fmla="*/ 1208 w 3624"/>
                    <a:gd name="connsiteY4" fmla="*/ 4530 h 5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" h="5067">
                      <a:moveTo>
                        <a:pt x="1208" y="4530"/>
                      </a:moveTo>
                      <a:cubicBezTo>
                        <a:pt x="2416" y="3322"/>
                        <a:pt x="2416" y="2114"/>
                        <a:pt x="3624" y="906"/>
                      </a:cubicBezTo>
                      <a:cubicBezTo>
                        <a:pt x="3624" y="-302"/>
                        <a:pt x="2416" y="-302"/>
                        <a:pt x="2416" y="906"/>
                      </a:cubicBezTo>
                      <a:cubicBezTo>
                        <a:pt x="1208" y="2114"/>
                        <a:pt x="0" y="2114"/>
                        <a:pt x="0" y="4530"/>
                      </a:cubicBezTo>
                      <a:cubicBezTo>
                        <a:pt x="0" y="4530"/>
                        <a:pt x="0" y="5739"/>
                        <a:pt x="1208" y="45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5" name="Freeform 1503"/>
                <p:cNvSpPr/>
                <p:nvPr/>
              </p:nvSpPr>
              <p:spPr>
                <a:xfrm>
                  <a:off x="9464954" y="5939222"/>
                  <a:ext cx="7749" cy="5869"/>
                </a:xfrm>
                <a:custGeom>
                  <a:avLst/>
                  <a:gdLst>
                    <a:gd name="connsiteX0" fmla="*/ 7749 w 7749"/>
                    <a:gd name="connsiteY0" fmla="*/ 537 h 5869"/>
                    <a:gd name="connsiteX1" fmla="*/ 7749 w 7749"/>
                    <a:gd name="connsiteY1" fmla="*/ 537 h 5869"/>
                    <a:gd name="connsiteX2" fmla="*/ 501 w 7749"/>
                    <a:gd name="connsiteY2" fmla="*/ 4161 h 5869"/>
                    <a:gd name="connsiteX3" fmla="*/ 1708 w 7749"/>
                    <a:gd name="connsiteY3" fmla="*/ 5369 h 5869"/>
                    <a:gd name="connsiteX4" fmla="*/ 7749 w 7749"/>
                    <a:gd name="connsiteY4" fmla="*/ 537 h 5869"/>
                    <a:gd name="connsiteX5" fmla="*/ 7749 w 7749"/>
                    <a:gd name="connsiteY5" fmla="*/ 537 h 5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49" h="5869">
                      <a:moveTo>
                        <a:pt x="7749" y="537"/>
                      </a:moveTo>
                      <a:cubicBezTo>
                        <a:pt x="7749" y="537"/>
                        <a:pt x="6541" y="-671"/>
                        <a:pt x="7749" y="537"/>
                      </a:cubicBezTo>
                      <a:cubicBezTo>
                        <a:pt x="4125" y="537"/>
                        <a:pt x="2916" y="2953"/>
                        <a:pt x="501" y="4161"/>
                      </a:cubicBezTo>
                      <a:cubicBezTo>
                        <a:pt x="-708" y="5369"/>
                        <a:pt x="501" y="6578"/>
                        <a:pt x="1708" y="5369"/>
                      </a:cubicBezTo>
                      <a:cubicBezTo>
                        <a:pt x="2916" y="4161"/>
                        <a:pt x="5333" y="2953"/>
                        <a:pt x="7749" y="537"/>
                      </a:cubicBezTo>
                      <a:lnTo>
                        <a:pt x="7749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6" name="Freeform 1504"/>
                <p:cNvSpPr/>
                <p:nvPr/>
              </p:nvSpPr>
              <p:spPr>
                <a:xfrm>
                  <a:off x="9508473" y="5921638"/>
                  <a:ext cx="5306" cy="5161"/>
                </a:xfrm>
                <a:custGeom>
                  <a:avLst/>
                  <a:gdLst>
                    <a:gd name="connsiteX0" fmla="*/ 474 w 5306"/>
                    <a:gd name="connsiteY0" fmla="*/ 2416 h 5161"/>
                    <a:gd name="connsiteX1" fmla="*/ 2890 w 5306"/>
                    <a:gd name="connsiteY1" fmla="*/ 4832 h 5161"/>
                    <a:gd name="connsiteX2" fmla="*/ 5307 w 5306"/>
                    <a:gd name="connsiteY2" fmla="*/ 1208 h 5161"/>
                    <a:gd name="connsiteX3" fmla="*/ 4098 w 5306"/>
                    <a:gd name="connsiteY3" fmla="*/ 0 h 5161"/>
                    <a:gd name="connsiteX4" fmla="*/ 474 w 5306"/>
                    <a:gd name="connsiteY4" fmla="*/ 2416 h 5161"/>
                    <a:gd name="connsiteX5" fmla="*/ 474 w 5306"/>
                    <a:gd name="connsiteY5" fmla="*/ 2416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06" h="5161">
                      <a:moveTo>
                        <a:pt x="474" y="2416"/>
                      </a:moveTo>
                      <a:cubicBezTo>
                        <a:pt x="-734" y="3624"/>
                        <a:pt x="474" y="6041"/>
                        <a:pt x="2890" y="4832"/>
                      </a:cubicBezTo>
                      <a:cubicBezTo>
                        <a:pt x="4098" y="3624"/>
                        <a:pt x="5307" y="2416"/>
                        <a:pt x="5307" y="1208"/>
                      </a:cubicBezTo>
                      <a:cubicBezTo>
                        <a:pt x="5307" y="1208"/>
                        <a:pt x="5307" y="0"/>
                        <a:pt x="4098" y="0"/>
                      </a:cubicBezTo>
                      <a:cubicBezTo>
                        <a:pt x="2890" y="0"/>
                        <a:pt x="1682" y="1208"/>
                        <a:pt x="474" y="2416"/>
                      </a:cubicBezTo>
                      <a:lnTo>
                        <a:pt x="474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7" name="Freeform 1505"/>
                <p:cNvSpPr/>
                <p:nvPr/>
              </p:nvSpPr>
              <p:spPr>
                <a:xfrm>
                  <a:off x="9499953" y="5932511"/>
                  <a:ext cx="7785" cy="8457"/>
                </a:xfrm>
                <a:custGeom>
                  <a:avLst/>
                  <a:gdLst>
                    <a:gd name="connsiteX0" fmla="*/ 537 w 7785"/>
                    <a:gd name="connsiteY0" fmla="*/ 8457 h 8457"/>
                    <a:gd name="connsiteX1" fmla="*/ 4161 w 7785"/>
                    <a:gd name="connsiteY1" fmla="*/ 4832 h 8457"/>
                    <a:gd name="connsiteX2" fmla="*/ 7786 w 7785"/>
                    <a:gd name="connsiteY2" fmla="*/ 1208 h 8457"/>
                    <a:gd name="connsiteX3" fmla="*/ 6577 w 7785"/>
                    <a:gd name="connsiteY3" fmla="*/ 0 h 8457"/>
                    <a:gd name="connsiteX4" fmla="*/ 1745 w 7785"/>
                    <a:gd name="connsiteY4" fmla="*/ 2416 h 8457"/>
                    <a:gd name="connsiteX5" fmla="*/ 537 w 7785"/>
                    <a:gd name="connsiteY5" fmla="*/ 8457 h 8457"/>
                    <a:gd name="connsiteX6" fmla="*/ 537 w 7785"/>
                    <a:gd name="connsiteY6" fmla="*/ 8457 h 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85" h="8457">
                      <a:moveTo>
                        <a:pt x="537" y="8457"/>
                      </a:moveTo>
                      <a:cubicBezTo>
                        <a:pt x="1745" y="7249"/>
                        <a:pt x="2953" y="6041"/>
                        <a:pt x="4161" y="4832"/>
                      </a:cubicBezTo>
                      <a:cubicBezTo>
                        <a:pt x="5370" y="3624"/>
                        <a:pt x="6577" y="3624"/>
                        <a:pt x="7786" y="1208"/>
                      </a:cubicBezTo>
                      <a:cubicBezTo>
                        <a:pt x="7786" y="1208"/>
                        <a:pt x="7786" y="0"/>
                        <a:pt x="6577" y="0"/>
                      </a:cubicBezTo>
                      <a:cubicBezTo>
                        <a:pt x="5370" y="0"/>
                        <a:pt x="4161" y="1208"/>
                        <a:pt x="1745" y="2416"/>
                      </a:cubicBezTo>
                      <a:cubicBezTo>
                        <a:pt x="1745" y="4832"/>
                        <a:pt x="537" y="6041"/>
                        <a:pt x="537" y="8457"/>
                      </a:cubicBezTo>
                      <a:cubicBezTo>
                        <a:pt x="-671" y="8457"/>
                        <a:pt x="537" y="8457"/>
                        <a:pt x="537" y="8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8" name="Freeform 1506"/>
                <p:cNvSpPr/>
                <p:nvPr/>
              </p:nvSpPr>
              <p:spPr>
                <a:xfrm>
                  <a:off x="9505322" y="5939759"/>
                  <a:ext cx="2416" cy="3624"/>
                </a:xfrm>
                <a:custGeom>
                  <a:avLst/>
                  <a:gdLst>
                    <a:gd name="connsiteX0" fmla="*/ 1208 w 2416"/>
                    <a:gd name="connsiteY0" fmla="*/ 3624 h 3624"/>
                    <a:gd name="connsiteX1" fmla="*/ 2416 w 2416"/>
                    <a:gd name="connsiteY1" fmla="*/ 1208 h 3624"/>
                    <a:gd name="connsiteX2" fmla="*/ 1208 w 2416"/>
                    <a:gd name="connsiteY2" fmla="*/ 0 h 3624"/>
                    <a:gd name="connsiteX3" fmla="*/ 0 w 2416"/>
                    <a:gd name="connsiteY3" fmla="*/ 2416 h 3624"/>
                    <a:gd name="connsiteX4" fmla="*/ 1208 w 2416"/>
                    <a:gd name="connsiteY4" fmla="*/ 3624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6" h="3624">
                      <a:moveTo>
                        <a:pt x="1208" y="3624"/>
                      </a:moveTo>
                      <a:cubicBezTo>
                        <a:pt x="2416" y="2416"/>
                        <a:pt x="2416" y="2416"/>
                        <a:pt x="2416" y="1208"/>
                      </a:cubicBezTo>
                      <a:cubicBezTo>
                        <a:pt x="2416" y="0"/>
                        <a:pt x="2416" y="0"/>
                        <a:pt x="1208" y="0"/>
                      </a:cubicBezTo>
                      <a:cubicBezTo>
                        <a:pt x="0" y="1208"/>
                        <a:pt x="0" y="1208"/>
                        <a:pt x="0" y="2416"/>
                      </a:cubicBezTo>
                      <a:cubicBezTo>
                        <a:pt x="0" y="3624"/>
                        <a:pt x="0" y="3624"/>
                        <a:pt x="1208" y="36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9" name="Freeform 1507"/>
                <p:cNvSpPr/>
                <p:nvPr/>
              </p:nvSpPr>
              <p:spPr>
                <a:xfrm>
                  <a:off x="9511665" y="5928777"/>
                  <a:ext cx="3998" cy="3733"/>
                </a:xfrm>
                <a:custGeom>
                  <a:avLst/>
                  <a:gdLst>
                    <a:gd name="connsiteX0" fmla="*/ 906 w 3998"/>
                    <a:gd name="connsiteY0" fmla="*/ 3733 h 3733"/>
                    <a:gd name="connsiteX1" fmla="*/ 3322 w 3998"/>
                    <a:gd name="connsiteY1" fmla="*/ 2525 h 3733"/>
                    <a:gd name="connsiteX2" fmla="*/ 906 w 3998"/>
                    <a:gd name="connsiteY2" fmla="*/ 1317 h 3733"/>
                    <a:gd name="connsiteX3" fmla="*/ 906 w 3998"/>
                    <a:gd name="connsiteY3" fmla="*/ 3733 h 3733"/>
                    <a:gd name="connsiteX4" fmla="*/ 906 w 3998"/>
                    <a:gd name="connsiteY4" fmla="*/ 3733 h 3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8" h="3733">
                      <a:moveTo>
                        <a:pt x="906" y="3733"/>
                      </a:moveTo>
                      <a:cubicBezTo>
                        <a:pt x="2114" y="3733"/>
                        <a:pt x="2114" y="2525"/>
                        <a:pt x="3322" y="2525"/>
                      </a:cubicBezTo>
                      <a:cubicBezTo>
                        <a:pt x="5739" y="109"/>
                        <a:pt x="906" y="-1099"/>
                        <a:pt x="906" y="1317"/>
                      </a:cubicBezTo>
                      <a:cubicBezTo>
                        <a:pt x="906" y="2525"/>
                        <a:pt x="906" y="2525"/>
                        <a:pt x="906" y="3733"/>
                      </a:cubicBezTo>
                      <a:cubicBezTo>
                        <a:pt x="-302" y="3733"/>
                        <a:pt x="-302" y="3733"/>
                        <a:pt x="906" y="37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0" name="Freeform 1508"/>
                <p:cNvSpPr/>
                <p:nvPr/>
              </p:nvSpPr>
              <p:spPr>
                <a:xfrm>
                  <a:off x="9527776" y="5872104"/>
                  <a:ext cx="5333" cy="5332"/>
                </a:xfrm>
                <a:custGeom>
                  <a:avLst/>
                  <a:gdLst>
                    <a:gd name="connsiteX0" fmla="*/ 500 w 5333"/>
                    <a:gd name="connsiteY0" fmla="*/ 3624 h 5332"/>
                    <a:gd name="connsiteX1" fmla="*/ 1709 w 5333"/>
                    <a:gd name="connsiteY1" fmla="*/ 4832 h 5332"/>
                    <a:gd name="connsiteX2" fmla="*/ 5333 w 5333"/>
                    <a:gd name="connsiteY2" fmla="*/ 1208 h 5332"/>
                    <a:gd name="connsiteX3" fmla="*/ 5333 w 5333"/>
                    <a:gd name="connsiteY3" fmla="*/ 0 h 5332"/>
                    <a:gd name="connsiteX4" fmla="*/ 500 w 5333"/>
                    <a:gd name="connsiteY4" fmla="*/ 3624 h 5332"/>
                    <a:gd name="connsiteX5" fmla="*/ 500 w 5333"/>
                    <a:gd name="connsiteY5" fmla="*/ 3624 h 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" h="5332">
                      <a:moveTo>
                        <a:pt x="500" y="3624"/>
                      </a:moveTo>
                      <a:cubicBezTo>
                        <a:pt x="-708" y="4832"/>
                        <a:pt x="500" y="6041"/>
                        <a:pt x="1709" y="4832"/>
                      </a:cubicBezTo>
                      <a:cubicBezTo>
                        <a:pt x="2917" y="3624"/>
                        <a:pt x="4125" y="3624"/>
                        <a:pt x="5333" y="1208"/>
                      </a:cubicBezTo>
                      <a:cubicBezTo>
                        <a:pt x="5333" y="1208"/>
                        <a:pt x="5333" y="0"/>
                        <a:pt x="5333" y="0"/>
                      </a:cubicBezTo>
                      <a:cubicBezTo>
                        <a:pt x="4125" y="1208"/>
                        <a:pt x="2917" y="2416"/>
                        <a:pt x="500" y="3624"/>
                      </a:cubicBezTo>
                      <a:lnTo>
                        <a:pt x="500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1" name="Freeform 1509"/>
                <p:cNvSpPr/>
                <p:nvPr/>
              </p:nvSpPr>
              <p:spPr>
                <a:xfrm>
                  <a:off x="9221715" y="6000166"/>
                  <a:ext cx="5067" cy="3322"/>
                </a:xfrm>
                <a:custGeom>
                  <a:avLst/>
                  <a:gdLst>
                    <a:gd name="connsiteX0" fmla="*/ 906 w 5067"/>
                    <a:gd name="connsiteY0" fmla="*/ 0 h 3322"/>
                    <a:gd name="connsiteX1" fmla="*/ 906 w 5067"/>
                    <a:gd name="connsiteY1" fmla="*/ 2416 h 3322"/>
                    <a:gd name="connsiteX2" fmla="*/ 4530 w 5067"/>
                    <a:gd name="connsiteY2" fmla="*/ 2416 h 3322"/>
                    <a:gd name="connsiteX3" fmla="*/ 4530 w 5067"/>
                    <a:gd name="connsiteY3" fmla="*/ 1208 h 3322"/>
                    <a:gd name="connsiteX4" fmla="*/ 906 w 5067"/>
                    <a:gd name="connsiteY4" fmla="*/ 0 h 3322"/>
                    <a:gd name="connsiteX5" fmla="*/ 906 w 5067"/>
                    <a:gd name="connsiteY5" fmla="*/ 0 h 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67" h="3322">
                      <a:moveTo>
                        <a:pt x="906" y="0"/>
                      </a:moveTo>
                      <a:cubicBezTo>
                        <a:pt x="-302" y="0"/>
                        <a:pt x="-302" y="1208"/>
                        <a:pt x="906" y="2416"/>
                      </a:cubicBezTo>
                      <a:cubicBezTo>
                        <a:pt x="2114" y="3624"/>
                        <a:pt x="3322" y="3624"/>
                        <a:pt x="4530" y="2416"/>
                      </a:cubicBezTo>
                      <a:cubicBezTo>
                        <a:pt x="4530" y="2416"/>
                        <a:pt x="5739" y="1208"/>
                        <a:pt x="4530" y="1208"/>
                      </a:cubicBezTo>
                      <a:cubicBezTo>
                        <a:pt x="3322" y="0"/>
                        <a:pt x="2114" y="0"/>
                        <a:pt x="906" y="0"/>
                      </a:cubicBezTo>
                      <a:lnTo>
                        <a:pt x="90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2" name="Freeform 1510"/>
                <p:cNvSpPr/>
                <p:nvPr/>
              </p:nvSpPr>
              <p:spPr>
                <a:xfrm>
                  <a:off x="9229761" y="5997749"/>
                  <a:ext cx="5415" cy="3624"/>
                </a:xfrm>
                <a:custGeom>
                  <a:avLst/>
                  <a:gdLst>
                    <a:gd name="connsiteX0" fmla="*/ 2525 w 5415"/>
                    <a:gd name="connsiteY0" fmla="*/ 3625 h 3624"/>
                    <a:gd name="connsiteX1" fmla="*/ 4941 w 5415"/>
                    <a:gd name="connsiteY1" fmla="*/ 0 h 3624"/>
                    <a:gd name="connsiteX2" fmla="*/ 2525 w 5415"/>
                    <a:gd name="connsiteY2" fmla="*/ 0 h 3624"/>
                    <a:gd name="connsiteX3" fmla="*/ 1317 w 5415"/>
                    <a:gd name="connsiteY3" fmla="*/ 3625 h 3624"/>
                    <a:gd name="connsiteX4" fmla="*/ 2525 w 5415"/>
                    <a:gd name="connsiteY4" fmla="*/ 3625 h 3624"/>
                    <a:gd name="connsiteX5" fmla="*/ 2525 w 5415"/>
                    <a:gd name="connsiteY5" fmla="*/ 3625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15" h="3624">
                      <a:moveTo>
                        <a:pt x="2525" y="3625"/>
                      </a:moveTo>
                      <a:cubicBezTo>
                        <a:pt x="4941" y="3625"/>
                        <a:pt x="6150" y="0"/>
                        <a:pt x="4941" y="0"/>
                      </a:cubicBezTo>
                      <a:cubicBezTo>
                        <a:pt x="3733" y="0"/>
                        <a:pt x="3733" y="0"/>
                        <a:pt x="2525" y="0"/>
                      </a:cubicBezTo>
                      <a:cubicBezTo>
                        <a:pt x="109" y="0"/>
                        <a:pt x="-1099" y="3625"/>
                        <a:pt x="1317" y="3625"/>
                      </a:cubicBezTo>
                      <a:cubicBezTo>
                        <a:pt x="1317" y="2416"/>
                        <a:pt x="2525" y="3625"/>
                        <a:pt x="2525" y="3625"/>
                      </a:cubicBezTo>
                      <a:lnTo>
                        <a:pt x="2525" y="36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3" name="Freeform 1511"/>
                <p:cNvSpPr/>
                <p:nvPr/>
              </p:nvSpPr>
              <p:spPr>
                <a:xfrm>
                  <a:off x="9240139" y="5994859"/>
                  <a:ext cx="6644" cy="4098"/>
                </a:xfrm>
                <a:custGeom>
                  <a:avLst/>
                  <a:gdLst>
                    <a:gd name="connsiteX0" fmla="*/ 1812 w 6644"/>
                    <a:gd name="connsiteY0" fmla="*/ 4098 h 4098"/>
                    <a:gd name="connsiteX1" fmla="*/ 5437 w 6644"/>
                    <a:gd name="connsiteY1" fmla="*/ 4098 h 4098"/>
                    <a:gd name="connsiteX2" fmla="*/ 6644 w 6644"/>
                    <a:gd name="connsiteY2" fmla="*/ 2890 h 4098"/>
                    <a:gd name="connsiteX3" fmla="*/ 1812 w 6644"/>
                    <a:gd name="connsiteY3" fmla="*/ 474 h 4098"/>
                    <a:gd name="connsiteX4" fmla="*/ 1812 w 6644"/>
                    <a:gd name="connsiteY4" fmla="*/ 4098 h 4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44" h="4098">
                      <a:moveTo>
                        <a:pt x="1812" y="4098"/>
                      </a:moveTo>
                      <a:cubicBezTo>
                        <a:pt x="3020" y="4098"/>
                        <a:pt x="4228" y="4098"/>
                        <a:pt x="5437" y="4098"/>
                      </a:cubicBezTo>
                      <a:cubicBezTo>
                        <a:pt x="5437" y="4098"/>
                        <a:pt x="6644" y="4098"/>
                        <a:pt x="6644" y="2890"/>
                      </a:cubicBezTo>
                      <a:cubicBezTo>
                        <a:pt x="6644" y="474"/>
                        <a:pt x="4228" y="-734"/>
                        <a:pt x="1812" y="474"/>
                      </a:cubicBezTo>
                      <a:cubicBezTo>
                        <a:pt x="-604" y="474"/>
                        <a:pt x="-604" y="4098"/>
                        <a:pt x="1812" y="40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4" name="Freeform 1512"/>
                <p:cNvSpPr/>
                <p:nvPr/>
              </p:nvSpPr>
              <p:spPr>
                <a:xfrm>
                  <a:off x="9814287" y="6135366"/>
                  <a:ext cx="10219" cy="19024"/>
                </a:xfrm>
                <a:custGeom>
                  <a:avLst/>
                  <a:gdLst>
                    <a:gd name="connsiteX0" fmla="*/ 9979 w 10219"/>
                    <a:gd name="connsiteY0" fmla="*/ 2525 h 19024"/>
                    <a:gd name="connsiteX1" fmla="*/ 5147 w 10219"/>
                    <a:gd name="connsiteY1" fmla="*/ 1317 h 19024"/>
                    <a:gd name="connsiteX2" fmla="*/ 314 w 10219"/>
                    <a:gd name="connsiteY2" fmla="*/ 18231 h 19024"/>
                    <a:gd name="connsiteX3" fmla="*/ 3938 w 10219"/>
                    <a:gd name="connsiteY3" fmla="*/ 17023 h 19024"/>
                    <a:gd name="connsiteX4" fmla="*/ 6355 w 10219"/>
                    <a:gd name="connsiteY4" fmla="*/ 9774 h 19024"/>
                    <a:gd name="connsiteX5" fmla="*/ 9979 w 10219"/>
                    <a:gd name="connsiteY5" fmla="*/ 2525 h 19024"/>
                    <a:gd name="connsiteX6" fmla="*/ 9979 w 10219"/>
                    <a:gd name="connsiteY6" fmla="*/ 2525 h 19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19" h="19024">
                      <a:moveTo>
                        <a:pt x="9979" y="2525"/>
                      </a:moveTo>
                      <a:cubicBezTo>
                        <a:pt x="11188" y="109"/>
                        <a:pt x="7563" y="-1099"/>
                        <a:pt x="5147" y="1317"/>
                      </a:cubicBezTo>
                      <a:cubicBezTo>
                        <a:pt x="1523" y="6149"/>
                        <a:pt x="-894" y="13398"/>
                        <a:pt x="314" y="18231"/>
                      </a:cubicBezTo>
                      <a:cubicBezTo>
                        <a:pt x="1523" y="19439"/>
                        <a:pt x="3938" y="19439"/>
                        <a:pt x="3938" y="17023"/>
                      </a:cubicBezTo>
                      <a:cubicBezTo>
                        <a:pt x="5147" y="14606"/>
                        <a:pt x="5147" y="12190"/>
                        <a:pt x="6355" y="9774"/>
                      </a:cubicBezTo>
                      <a:cubicBezTo>
                        <a:pt x="8771" y="7358"/>
                        <a:pt x="9979" y="4942"/>
                        <a:pt x="9979" y="2525"/>
                      </a:cubicBezTo>
                      <a:lnTo>
                        <a:pt x="9979" y="25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5" name="Freeform 1513"/>
                <p:cNvSpPr/>
                <p:nvPr/>
              </p:nvSpPr>
              <p:spPr>
                <a:xfrm>
                  <a:off x="9852053" y="6216834"/>
                  <a:ext cx="7248" cy="15083"/>
                </a:xfrm>
                <a:custGeom>
                  <a:avLst/>
                  <a:gdLst>
                    <a:gd name="connsiteX0" fmla="*/ 4832 w 7248"/>
                    <a:gd name="connsiteY0" fmla="*/ 794 h 15083"/>
                    <a:gd name="connsiteX1" fmla="*/ 0 w 7248"/>
                    <a:gd name="connsiteY1" fmla="*/ 2002 h 15083"/>
                    <a:gd name="connsiteX2" fmla="*/ 2416 w 7248"/>
                    <a:gd name="connsiteY2" fmla="*/ 14083 h 15083"/>
                    <a:gd name="connsiteX3" fmla="*/ 7248 w 7248"/>
                    <a:gd name="connsiteY3" fmla="*/ 11667 h 15083"/>
                    <a:gd name="connsiteX4" fmla="*/ 4832 w 7248"/>
                    <a:gd name="connsiteY4" fmla="*/ 794 h 15083"/>
                    <a:gd name="connsiteX5" fmla="*/ 4832 w 7248"/>
                    <a:gd name="connsiteY5" fmla="*/ 794 h 15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48" h="15083">
                      <a:moveTo>
                        <a:pt x="4832" y="794"/>
                      </a:moveTo>
                      <a:cubicBezTo>
                        <a:pt x="3624" y="-415"/>
                        <a:pt x="1208" y="-415"/>
                        <a:pt x="0" y="2002"/>
                      </a:cubicBezTo>
                      <a:cubicBezTo>
                        <a:pt x="0" y="5626"/>
                        <a:pt x="1208" y="10458"/>
                        <a:pt x="2416" y="14083"/>
                      </a:cubicBezTo>
                      <a:cubicBezTo>
                        <a:pt x="3624" y="16499"/>
                        <a:pt x="7248" y="14083"/>
                        <a:pt x="7248" y="11667"/>
                      </a:cubicBezTo>
                      <a:cubicBezTo>
                        <a:pt x="7248" y="9250"/>
                        <a:pt x="6041" y="4418"/>
                        <a:pt x="4832" y="794"/>
                      </a:cubicBezTo>
                      <a:lnTo>
                        <a:pt x="4832" y="7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6" name="Freeform 1514"/>
                <p:cNvSpPr/>
                <p:nvPr/>
              </p:nvSpPr>
              <p:spPr>
                <a:xfrm>
                  <a:off x="9844804" y="6087884"/>
                  <a:ext cx="9457" cy="13348"/>
                </a:xfrm>
                <a:custGeom>
                  <a:avLst/>
                  <a:gdLst>
                    <a:gd name="connsiteX0" fmla="*/ 6041 w 9457"/>
                    <a:gd name="connsiteY0" fmla="*/ 474 h 13348"/>
                    <a:gd name="connsiteX1" fmla="*/ 0 w 9457"/>
                    <a:gd name="connsiteY1" fmla="*/ 11347 h 13348"/>
                    <a:gd name="connsiteX2" fmla="*/ 3624 w 9457"/>
                    <a:gd name="connsiteY2" fmla="*/ 12555 h 13348"/>
                    <a:gd name="connsiteX3" fmla="*/ 6041 w 9457"/>
                    <a:gd name="connsiteY3" fmla="*/ 7723 h 13348"/>
                    <a:gd name="connsiteX4" fmla="*/ 8457 w 9457"/>
                    <a:gd name="connsiteY4" fmla="*/ 2890 h 13348"/>
                    <a:gd name="connsiteX5" fmla="*/ 6041 w 9457"/>
                    <a:gd name="connsiteY5" fmla="*/ 474 h 13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57" h="13348">
                      <a:moveTo>
                        <a:pt x="6041" y="474"/>
                      </a:moveTo>
                      <a:cubicBezTo>
                        <a:pt x="2416" y="2890"/>
                        <a:pt x="1209" y="7723"/>
                        <a:pt x="0" y="11347"/>
                      </a:cubicBezTo>
                      <a:cubicBezTo>
                        <a:pt x="0" y="13763"/>
                        <a:pt x="2416" y="13763"/>
                        <a:pt x="3624" y="12555"/>
                      </a:cubicBezTo>
                      <a:cubicBezTo>
                        <a:pt x="4833" y="11347"/>
                        <a:pt x="4833" y="8931"/>
                        <a:pt x="6041" y="7723"/>
                      </a:cubicBezTo>
                      <a:cubicBezTo>
                        <a:pt x="7249" y="6515"/>
                        <a:pt x="8457" y="4099"/>
                        <a:pt x="8457" y="2890"/>
                      </a:cubicBezTo>
                      <a:cubicBezTo>
                        <a:pt x="10873" y="474"/>
                        <a:pt x="8457" y="-734"/>
                        <a:pt x="6041" y="47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7" name="Freeform 1515"/>
                <p:cNvSpPr/>
                <p:nvPr/>
              </p:nvSpPr>
              <p:spPr>
                <a:xfrm>
                  <a:off x="9825475" y="6109104"/>
                  <a:ext cx="11540" cy="19231"/>
                </a:xfrm>
                <a:custGeom>
                  <a:avLst/>
                  <a:gdLst>
                    <a:gd name="connsiteX0" fmla="*/ 10873 w 11540"/>
                    <a:gd name="connsiteY0" fmla="*/ 3417 h 19231"/>
                    <a:gd name="connsiteX1" fmla="*/ 7248 w 11540"/>
                    <a:gd name="connsiteY1" fmla="*/ 1001 h 19231"/>
                    <a:gd name="connsiteX2" fmla="*/ 0 w 11540"/>
                    <a:gd name="connsiteY2" fmla="*/ 16706 h 19231"/>
                    <a:gd name="connsiteX3" fmla="*/ 3624 w 11540"/>
                    <a:gd name="connsiteY3" fmla="*/ 17915 h 19231"/>
                    <a:gd name="connsiteX4" fmla="*/ 7248 w 11540"/>
                    <a:gd name="connsiteY4" fmla="*/ 10666 h 19231"/>
                    <a:gd name="connsiteX5" fmla="*/ 10873 w 11540"/>
                    <a:gd name="connsiteY5" fmla="*/ 3417 h 19231"/>
                    <a:gd name="connsiteX6" fmla="*/ 10873 w 11540"/>
                    <a:gd name="connsiteY6" fmla="*/ 3417 h 19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540" h="19231">
                      <a:moveTo>
                        <a:pt x="10873" y="3417"/>
                      </a:moveTo>
                      <a:cubicBezTo>
                        <a:pt x="13289" y="1001"/>
                        <a:pt x="8457" y="-1415"/>
                        <a:pt x="7248" y="1001"/>
                      </a:cubicBezTo>
                      <a:cubicBezTo>
                        <a:pt x="3624" y="4625"/>
                        <a:pt x="0" y="11874"/>
                        <a:pt x="0" y="16706"/>
                      </a:cubicBezTo>
                      <a:cubicBezTo>
                        <a:pt x="0" y="19123"/>
                        <a:pt x="2416" y="20331"/>
                        <a:pt x="3624" y="17915"/>
                      </a:cubicBezTo>
                      <a:cubicBezTo>
                        <a:pt x="4832" y="15498"/>
                        <a:pt x="6041" y="13082"/>
                        <a:pt x="7248" y="10666"/>
                      </a:cubicBezTo>
                      <a:cubicBezTo>
                        <a:pt x="7248" y="8249"/>
                        <a:pt x="8457" y="5833"/>
                        <a:pt x="10873" y="3417"/>
                      </a:cubicBezTo>
                      <a:lnTo>
                        <a:pt x="10873" y="34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8" name="Freeform 1516"/>
                <p:cNvSpPr/>
                <p:nvPr/>
              </p:nvSpPr>
              <p:spPr>
                <a:xfrm>
                  <a:off x="9852053" y="6263062"/>
                  <a:ext cx="11115" cy="23221"/>
                </a:xfrm>
                <a:custGeom>
                  <a:avLst/>
                  <a:gdLst>
                    <a:gd name="connsiteX0" fmla="*/ 7248 w 11115"/>
                    <a:gd name="connsiteY0" fmla="*/ 8931 h 23221"/>
                    <a:gd name="connsiteX1" fmla="*/ 3624 w 11115"/>
                    <a:gd name="connsiteY1" fmla="*/ 474 h 23221"/>
                    <a:gd name="connsiteX2" fmla="*/ 0 w 11115"/>
                    <a:gd name="connsiteY2" fmla="*/ 2890 h 23221"/>
                    <a:gd name="connsiteX3" fmla="*/ 2416 w 11115"/>
                    <a:gd name="connsiteY3" fmla="*/ 12555 h 23221"/>
                    <a:gd name="connsiteX4" fmla="*/ 7248 w 11115"/>
                    <a:gd name="connsiteY4" fmla="*/ 22220 h 23221"/>
                    <a:gd name="connsiteX5" fmla="*/ 10873 w 11115"/>
                    <a:gd name="connsiteY5" fmla="*/ 19804 h 23221"/>
                    <a:gd name="connsiteX6" fmla="*/ 7248 w 11115"/>
                    <a:gd name="connsiteY6" fmla="*/ 8931 h 23221"/>
                    <a:gd name="connsiteX7" fmla="*/ 7248 w 11115"/>
                    <a:gd name="connsiteY7" fmla="*/ 8931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15" h="23221">
                      <a:moveTo>
                        <a:pt x="7248" y="8931"/>
                      </a:moveTo>
                      <a:cubicBezTo>
                        <a:pt x="6041" y="6515"/>
                        <a:pt x="6041" y="2890"/>
                        <a:pt x="3624" y="474"/>
                      </a:cubicBezTo>
                      <a:cubicBezTo>
                        <a:pt x="2416" y="-734"/>
                        <a:pt x="0" y="474"/>
                        <a:pt x="0" y="2890"/>
                      </a:cubicBezTo>
                      <a:cubicBezTo>
                        <a:pt x="0" y="6515"/>
                        <a:pt x="1208" y="8931"/>
                        <a:pt x="2416" y="12555"/>
                      </a:cubicBezTo>
                      <a:cubicBezTo>
                        <a:pt x="3624" y="16180"/>
                        <a:pt x="4832" y="18596"/>
                        <a:pt x="7248" y="22220"/>
                      </a:cubicBezTo>
                      <a:cubicBezTo>
                        <a:pt x="8456" y="24637"/>
                        <a:pt x="12081" y="22220"/>
                        <a:pt x="10873" y="19804"/>
                      </a:cubicBezTo>
                      <a:cubicBezTo>
                        <a:pt x="9665" y="14972"/>
                        <a:pt x="8456" y="12555"/>
                        <a:pt x="7248" y="8931"/>
                      </a:cubicBezTo>
                      <a:lnTo>
                        <a:pt x="7248" y="893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9" name="Freeform 1517"/>
                <p:cNvSpPr/>
                <p:nvPr/>
              </p:nvSpPr>
              <p:spPr>
                <a:xfrm>
                  <a:off x="9845683" y="6244914"/>
                  <a:ext cx="6370" cy="11847"/>
                </a:xfrm>
                <a:custGeom>
                  <a:avLst/>
                  <a:gdLst>
                    <a:gd name="connsiteX0" fmla="*/ 6370 w 6370"/>
                    <a:gd name="connsiteY0" fmla="*/ 8957 h 11847"/>
                    <a:gd name="connsiteX1" fmla="*/ 3954 w 6370"/>
                    <a:gd name="connsiteY1" fmla="*/ 500 h 11847"/>
                    <a:gd name="connsiteX2" fmla="*/ 329 w 6370"/>
                    <a:gd name="connsiteY2" fmla="*/ 1709 h 11847"/>
                    <a:gd name="connsiteX3" fmla="*/ 2745 w 6370"/>
                    <a:gd name="connsiteY3" fmla="*/ 11373 h 11847"/>
                    <a:gd name="connsiteX4" fmla="*/ 6370 w 6370"/>
                    <a:gd name="connsiteY4" fmla="*/ 8957 h 11847"/>
                    <a:gd name="connsiteX5" fmla="*/ 6370 w 6370"/>
                    <a:gd name="connsiteY5" fmla="*/ 8957 h 11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0" h="11847">
                      <a:moveTo>
                        <a:pt x="6370" y="8957"/>
                      </a:moveTo>
                      <a:cubicBezTo>
                        <a:pt x="6370" y="6541"/>
                        <a:pt x="6370" y="1709"/>
                        <a:pt x="3954" y="500"/>
                      </a:cubicBezTo>
                      <a:cubicBezTo>
                        <a:pt x="2745" y="-708"/>
                        <a:pt x="329" y="500"/>
                        <a:pt x="329" y="1709"/>
                      </a:cubicBezTo>
                      <a:cubicBezTo>
                        <a:pt x="-879" y="5333"/>
                        <a:pt x="1537" y="7749"/>
                        <a:pt x="2745" y="11373"/>
                      </a:cubicBezTo>
                      <a:cubicBezTo>
                        <a:pt x="3954" y="12582"/>
                        <a:pt x="6370" y="11373"/>
                        <a:pt x="6370" y="8957"/>
                      </a:cubicBezTo>
                      <a:lnTo>
                        <a:pt x="6370" y="89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65" name="Graphic 17"/>
              <p:cNvGrpSpPr/>
              <p:nvPr/>
            </p:nvGrpSpPr>
            <p:grpSpPr>
              <a:xfrm>
                <a:off x="9560761" y="4261211"/>
                <a:ext cx="1347751" cy="1624635"/>
                <a:chOff x="9560761" y="4261211"/>
                <a:chExt cx="1347751" cy="1624635"/>
              </a:xfrm>
              <a:solidFill>
                <a:schemeClr val="accent1"/>
              </a:solidFill>
            </p:grpSpPr>
            <p:sp>
              <p:nvSpPr>
                <p:cNvPr id="1766" name="Freeform 1519"/>
                <p:cNvSpPr/>
                <p:nvPr/>
              </p:nvSpPr>
              <p:spPr>
                <a:xfrm>
                  <a:off x="10207001" y="4303647"/>
                  <a:ext cx="14164" cy="18021"/>
                </a:xfrm>
                <a:custGeom>
                  <a:avLst/>
                  <a:gdLst>
                    <a:gd name="connsiteX0" fmla="*/ 13530 w 14164"/>
                    <a:gd name="connsiteY0" fmla="*/ 16020 h 18021"/>
                    <a:gd name="connsiteX1" fmla="*/ 5073 w 14164"/>
                    <a:gd name="connsiteY1" fmla="*/ 314 h 18021"/>
                    <a:gd name="connsiteX2" fmla="*/ 240 w 14164"/>
                    <a:gd name="connsiteY2" fmla="*/ 5147 h 18021"/>
                    <a:gd name="connsiteX3" fmla="*/ 3864 w 14164"/>
                    <a:gd name="connsiteY3" fmla="*/ 11187 h 18021"/>
                    <a:gd name="connsiteX4" fmla="*/ 6280 w 14164"/>
                    <a:gd name="connsiteY4" fmla="*/ 17228 h 18021"/>
                    <a:gd name="connsiteX5" fmla="*/ 13530 w 14164"/>
                    <a:gd name="connsiteY5" fmla="*/ 16020 h 18021"/>
                    <a:gd name="connsiteX6" fmla="*/ 13530 w 14164"/>
                    <a:gd name="connsiteY6" fmla="*/ 16020 h 18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164" h="18021">
                      <a:moveTo>
                        <a:pt x="13530" y="16020"/>
                      </a:moveTo>
                      <a:cubicBezTo>
                        <a:pt x="15945" y="9979"/>
                        <a:pt x="11113" y="2730"/>
                        <a:pt x="5073" y="314"/>
                      </a:cubicBezTo>
                      <a:cubicBezTo>
                        <a:pt x="2656" y="-894"/>
                        <a:pt x="-968" y="1522"/>
                        <a:pt x="240" y="5147"/>
                      </a:cubicBezTo>
                      <a:cubicBezTo>
                        <a:pt x="1448" y="7563"/>
                        <a:pt x="2656" y="8771"/>
                        <a:pt x="3864" y="11187"/>
                      </a:cubicBezTo>
                      <a:cubicBezTo>
                        <a:pt x="5073" y="13603"/>
                        <a:pt x="5073" y="14812"/>
                        <a:pt x="6280" y="17228"/>
                      </a:cubicBezTo>
                      <a:cubicBezTo>
                        <a:pt x="8697" y="18436"/>
                        <a:pt x="12321" y="18436"/>
                        <a:pt x="13530" y="16020"/>
                      </a:cubicBezTo>
                      <a:lnTo>
                        <a:pt x="13530" y="1602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7" name="Freeform 1520"/>
                <p:cNvSpPr/>
                <p:nvPr/>
              </p:nvSpPr>
              <p:spPr>
                <a:xfrm>
                  <a:off x="10240568" y="4345245"/>
                  <a:ext cx="9150" cy="21101"/>
                </a:xfrm>
                <a:custGeom>
                  <a:avLst/>
                  <a:gdLst>
                    <a:gd name="connsiteX0" fmla="*/ 1709 w 9150"/>
                    <a:gd name="connsiteY0" fmla="*/ 17915 h 21101"/>
                    <a:gd name="connsiteX1" fmla="*/ 8957 w 9150"/>
                    <a:gd name="connsiteY1" fmla="*/ 17915 h 21101"/>
                    <a:gd name="connsiteX2" fmla="*/ 6541 w 9150"/>
                    <a:gd name="connsiteY2" fmla="*/ 1001 h 21101"/>
                    <a:gd name="connsiteX3" fmla="*/ 500 w 9150"/>
                    <a:gd name="connsiteY3" fmla="*/ 3417 h 21101"/>
                    <a:gd name="connsiteX4" fmla="*/ 1709 w 9150"/>
                    <a:gd name="connsiteY4" fmla="*/ 17915 h 21101"/>
                    <a:gd name="connsiteX5" fmla="*/ 1709 w 9150"/>
                    <a:gd name="connsiteY5" fmla="*/ 17915 h 21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50" h="21101">
                      <a:moveTo>
                        <a:pt x="1709" y="17915"/>
                      </a:moveTo>
                      <a:cubicBezTo>
                        <a:pt x="2917" y="21539"/>
                        <a:pt x="8957" y="22747"/>
                        <a:pt x="8957" y="17915"/>
                      </a:cubicBezTo>
                      <a:cubicBezTo>
                        <a:pt x="8957" y="11874"/>
                        <a:pt x="10166" y="5833"/>
                        <a:pt x="6541" y="1001"/>
                      </a:cubicBezTo>
                      <a:cubicBezTo>
                        <a:pt x="4125" y="-1415"/>
                        <a:pt x="500" y="1001"/>
                        <a:pt x="500" y="3417"/>
                      </a:cubicBezTo>
                      <a:cubicBezTo>
                        <a:pt x="-708" y="7042"/>
                        <a:pt x="500" y="13082"/>
                        <a:pt x="1709" y="17915"/>
                      </a:cubicBezTo>
                      <a:lnTo>
                        <a:pt x="1709" y="1791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8" name="Freeform 1521"/>
                <p:cNvSpPr/>
                <p:nvPr/>
              </p:nvSpPr>
              <p:spPr>
                <a:xfrm>
                  <a:off x="10265266" y="4425002"/>
                  <a:ext cx="14508" cy="26627"/>
                </a:xfrm>
                <a:custGeom>
                  <a:avLst/>
                  <a:gdLst>
                    <a:gd name="connsiteX0" fmla="*/ 2381 w 14508"/>
                    <a:gd name="connsiteY0" fmla="*/ 14269 h 26627"/>
                    <a:gd name="connsiteX1" fmla="*/ 14463 w 14508"/>
                    <a:gd name="connsiteY1" fmla="*/ 3396 h 26627"/>
                    <a:gd name="connsiteX2" fmla="*/ 7214 w 14508"/>
                    <a:gd name="connsiteY2" fmla="*/ 2188 h 26627"/>
                    <a:gd name="connsiteX3" fmla="*/ 2381 w 14508"/>
                    <a:gd name="connsiteY3" fmla="*/ 14269 h 26627"/>
                    <a:gd name="connsiteX4" fmla="*/ 2381 w 14508"/>
                    <a:gd name="connsiteY4" fmla="*/ 14269 h 2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08" h="26627">
                      <a:moveTo>
                        <a:pt x="2381" y="14269"/>
                      </a:moveTo>
                      <a:cubicBezTo>
                        <a:pt x="-7283" y="34808"/>
                        <a:pt x="15671" y="28767"/>
                        <a:pt x="14463" y="3396"/>
                      </a:cubicBezTo>
                      <a:cubicBezTo>
                        <a:pt x="14463" y="-228"/>
                        <a:pt x="8422" y="-1436"/>
                        <a:pt x="7214" y="2188"/>
                      </a:cubicBezTo>
                      <a:cubicBezTo>
                        <a:pt x="6006" y="5813"/>
                        <a:pt x="4798" y="10645"/>
                        <a:pt x="2381" y="14269"/>
                      </a:cubicBezTo>
                      <a:lnTo>
                        <a:pt x="2381" y="1426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9" name="Freeform 1522"/>
                <p:cNvSpPr/>
                <p:nvPr/>
              </p:nvSpPr>
              <p:spPr>
                <a:xfrm>
                  <a:off x="10268665" y="4440003"/>
                  <a:ext cx="29292" cy="53397"/>
                </a:xfrm>
                <a:custGeom>
                  <a:avLst/>
                  <a:gdLst>
                    <a:gd name="connsiteX0" fmla="*/ 191 w 29292"/>
                    <a:gd name="connsiteY0" fmla="*/ 48801 h 53397"/>
                    <a:gd name="connsiteX1" fmla="*/ 6231 w 29292"/>
                    <a:gd name="connsiteY1" fmla="*/ 52425 h 53397"/>
                    <a:gd name="connsiteX2" fmla="*/ 26769 w 29292"/>
                    <a:gd name="connsiteY2" fmla="*/ 1684 h 53397"/>
                    <a:gd name="connsiteX3" fmla="*/ 19520 w 29292"/>
                    <a:gd name="connsiteY3" fmla="*/ 2892 h 53397"/>
                    <a:gd name="connsiteX4" fmla="*/ 11063 w 29292"/>
                    <a:gd name="connsiteY4" fmla="*/ 30679 h 53397"/>
                    <a:gd name="connsiteX5" fmla="*/ 191 w 29292"/>
                    <a:gd name="connsiteY5" fmla="*/ 48801 h 53397"/>
                    <a:gd name="connsiteX6" fmla="*/ 191 w 29292"/>
                    <a:gd name="connsiteY6" fmla="*/ 48801 h 5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92" h="53397">
                      <a:moveTo>
                        <a:pt x="191" y="48801"/>
                      </a:moveTo>
                      <a:cubicBezTo>
                        <a:pt x="-1018" y="52425"/>
                        <a:pt x="3815" y="54841"/>
                        <a:pt x="6231" y="52425"/>
                      </a:cubicBezTo>
                      <a:cubicBezTo>
                        <a:pt x="15896" y="42760"/>
                        <a:pt x="36435" y="16181"/>
                        <a:pt x="26769" y="1684"/>
                      </a:cubicBezTo>
                      <a:cubicBezTo>
                        <a:pt x="25561" y="-732"/>
                        <a:pt x="19520" y="-732"/>
                        <a:pt x="19520" y="2892"/>
                      </a:cubicBezTo>
                      <a:cubicBezTo>
                        <a:pt x="18313" y="12557"/>
                        <a:pt x="21937" y="13765"/>
                        <a:pt x="11063" y="30679"/>
                      </a:cubicBezTo>
                      <a:cubicBezTo>
                        <a:pt x="6231" y="36720"/>
                        <a:pt x="2606" y="41552"/>
                        <a:pt x="191" y="48801"/>
                      </a:cubicBezTo>
                      <a:lnTo>
                        <a:pt x="191" y="488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0" name="Freeform 1523"/>
                <p:cNvSpPr/>
                <p:nvPr/>
              </p:nvSpPr>
              <p:spPr>
                <a:xfrm>
                  <a:off x="10156926" y="4435410"/>
                  <a:ext cx="15519" cy="13847"/>
                </a:xfrm>
                <a:custGeom>
                  <a:avLst/>
                  <a:gdLst>
                    <a:gd name="connsiteX0" fmla="*/ 10447 w 15519"/>
                    <a:gd name="connsiteY0" fmla="*/ 13526 h 13847"/>
                    <a:gd name="connsiteX1" fmla="*/ 15280 w 15519"/>
                    <a:gd name="connsiteY1" fmla="*/ 9902 h 13847"/>
                    <a:gd name="connsiteX2" fmla="*/ 5615 w 15519"/>
                    <a:gd name="connsiteY2" fmla="*/ 237 h 13847"/>
                    <a:gd name="connsiteX3" fmla="*/ 782 w 15519"/>
                    <a:gd name="connsiteY3" fmla="*/ 6278 h 13847"/>
                    <a:gd name="connsiteX4" fmla="*/ 10447 w 15519"/>
                    <a:gd name="connsiteY4" fmla="*/ 13526 h 13847"/>
                    <a:gd name="connsiteX5" fmla="*/ 10447 w 15519"/>
                    <a:gd name="connsiteY5" fmla="*/ 13526 h 13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19" h="13847">
                      <a:moveTo>
                        <a:pt x="10447" y="13526"/>
                      </a:moveTo>
                      <a:cubicBezTo>
                        <a:pt x="12864" y="14734"/>
                        <a:pt x="16488" y="12318"/>
                        <a:pt x="15280" y="9902"/>
                      </a:cubicBezTo>
                      <a:cubicBezTo>
                        <a:pt x="14072" y="6278"/>
                        <a:pt x="10447" y="1445"/>
                        <a:pt x="5615" y="237"/>
                      </a:cubicBezTo>
                      <a:cubicBezTo>
                        <a:pt x="1990" y="-971"/>
                        <a:pt x="-1634" y="2653"/>
                        <a:pt x="782" y="6278"/>
                      </a:cubicBezTo>
                      <a:cubicBezTo>
                        <a:pt x="3199" y="9902"/>
                        <a:pt x="6823" y="12318"/>
                        <a:pt x="10447" y="13526"/>
                      </a:cubicBezTo>
                      <a:lnTo>
                        <a:pt x="10447" y="1352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1" name="Freeform 1524"/>
                <p:cNvSpPr/>
                <p:nvPr/>
              </p:nvSpPr>
              <p:spPr>
                <a:xfrm>
                  <a:off x="10259086" y="4372359"/>
                  <a:ext cx="9769" cy="17681"/>
                </a:xfrm>
                <a:custGeom>
                  <a:avLst/>
                  <a:gdLst>
                    <a:gd name="connsiteX0" fmla="*/ 104 w 9769"/>
                    <a:gd name="connsiteY0" fmla="*/ 4090 h 17681"/>
                    <a:gd name="connsiteX1" fmla="*/ 1313 w 9769"/>
                    <a:gd name="connsiteY1" fmla="*/ 14963 h 17681"/>
                    <a:gd name="connsiteX2" fmla="*/ 8561 w 9769"/>
                    <a:gd name="connsiteY2" fmla="*/ 14963 h 17681"/>
                    <a:gd name="connsiteX3" fmla="*/ 9770 w 9769"/>
                    <a:gd name="connsiteY3" fmla="*/ 4090 h 17681"/>
                    <a:gd name="connsiteX4" fmla="*/ 104 w 9769"/>
                    <a:gd name="connsiteY4" fmla="*/ 4090 h 17681"/>
                    <a:gd name="connsiteX5" fmla="*/ 104 w 9769"/>
                    <a:gd name="connsiteY5" fmla="*/ 4090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9" h="17681">
                      <a:moveTo>
                        <a:pt x="104" y="4090"/>
                      </a:moveTo>
                      <a:cubicBezTo>
                        <a:pt x="104" y="7714"/>
                        <a:pt x="104" y="11338"/>
                        <a:pt x="1313" y="14963"/>
                      </a:cubicBezTo>
                      <a:cubicBezTo>
                        <a:pt x="2521" y="18587"/>
                        <a:pt x="7353" y="18587"/>
                        <a:pt x="8561" y="14963"/>
                      </a:cubicBezTo>
                      <a:cubicBezTo>
                        <a:pt x="9770" y="11338"/>
                        <a:pt x="9770" y="7714"/>
                        <a:pt x="9770" y="4090"/>
                      </a:cubicBezTo>
                      <a:cubicBezTo>
                        <a:pt x="8561" y="-1951"/>
                        <a:pt x="-1104" y="-743"/>
                        <a:pt x="104" y="4090"/>
                      </a:cubicBezTo>
                      <a:lnTo>
                        <a:pt x="104" y="40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2" name="Freeform 1525"/>
                <p:cNvSpPr/>
                <p:nvPr/>
              </p:nvSpPr>
              <p:spPr>
                <a:xfrm>
                  <a:off x="9918186" y="4881444"/>
                  <a:ext cx="22534" cy="19520"/>
                </a:xfrm>
                <a:custGeom>
                  <a:avLst/>
                  <a:gdLst>
                    <a:gd name="connsiteX0" fmla="*/ 22061 w 22534"/>
                    <a:gd name="connsiteY0" fmla="*/ 3624 h 19520"/>
                    <a:gd name="connsiteX1" fmla="*/ 19644 w 22534"/>
                    <a:gd name="connsiteY1" fmla="*/ 0 h 19520"/>
                    <a:gd name="connsiteX2" fmla="*/ 314 w 22534"/>
                    <a:gd name="connsiteY2" fmla="*/ 13289 h 19520"/>
                    <a:gd name="connsiteX3" fmla="*/ 5147 w 22534"/>
                    <a:gd name="connsiteY3" fmla="*/ 19330 h 19520"/>
                    <a:gd name="connsiteX4" fmla="*/ 14811 w 22534"/>
                    <a:gd name="connsiteY4" fmla="*/ 12081 h 19520"/>
                    <a:gd name="connsiteX5" fmla="*/ 22061 w 22534"/>
                    <a:gd name="connsiteY5" fmla="*/ 3624 h 19520"/>
                    <a:gd name="connsiteX6" fmla="*/ 22061 w 22534"/>
                    <a:gd name="connsiteY6" fmla="*/ 3624 h 19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34" h="19520">
                      <a:moveTo>
                        <a:pt x="22061" y="3624"/>
                      </a:moveTo>
                      <a:cubicBezTo>
                        <a:pt x="23268" y="2416"/>
                        <a:pt x="22061" y="0"/>
                        <a:pt x="19644" y="0"/>
                      </a:cubicBezTo>
                      <a:cubicBezTo>
                        <a:pt x="12396" y="1208"/>
                        <a:pt x="3939" y="7249"/>
                        <a:pt x="314" y="13289"/>
                      </a:cubicBezTo>
                      <a:cubicBezTo>
                        <a:pt x="-894" y="15705"/>
                        <a:pt x="1522" y="20538"/>
                        <a:pt x="5147" y="19330"/>
                      </a:cubicBezTo>
                      <a:cubicBezTo>
                        <a:pt x="8771" y="16914"/>
                        <a:pt x="11187" y="14498"/>
                        <a:pt x="14811" y="12081"/>
                      </a:cubicBezTo>
                      <a:cubicBezTo>
                        <a:pt x="17228" y="9665"/>
                        <a:pt x="19644" y="7249"/>
                        <a:pt x="22061" y="3624"/>
                      </a:cubicBezTo>
                      <a:lnTo>
                        <a:pt x="22061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3" name="Freeform 1526"/>
                <p:cNvSpPr/>
                <p:nvPr/>
              </p:nvSpPr>
              <p:spPr>
                <a:xfrm>
                  <a:off x="10087329" y="4445312"/>
                  <a:ext cx="11596" cy="16368"/>
                </a:xfrm>
                <a:custGeom>
                  <a:avLst/>
                  <a:gdLst>
                    <a:gd name="connsiteX0" fmla="*/ 308 w 11596"/>
                    <a:gd name="connsiteY0" fmla="*/ 14498 h 16368"/>
                    <a:gd name="connsiteX1" fmla="*/ 6349 w 11596"/>
                    <a:gd name="connsiteY1" fmla="*/ 0 h 16368"/>
                    <a:gd name="connsiteX2" fmla="*/ 308 w 11596"/>
                    <a:gd name="connsiteY2" fmla="*/ 14498 h 1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596" h="16368">
                      <a:moveTo>
                        <a:pt x="308" y="14498"/>
                      </a:moveTo>
                      <a:cubicBezTo>
                        <a:pt x="3932" y="22954"/>
                        <a:pt x="19638" y="0"/>
                        <a:pt x="6349" y="0"/>
                      </a:cubicBezTo>
                      <a:cubicBezTo>
                        <a:pt x="1516" y="1208"/>
                        <a:pt x="-901" y="10873"/>
                        <a:pt x="308" y="144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4" name="Freeform 1527"/>
                <p:cNvSpPr/>
                <p:nvPr/>
              </p:nvSpPr>
              <p:spPr>
                <a:xfrm>
                  <a:off x="10093293" y="4502808"/>
                  <a:ext cx="10398" cy="13617"/>
                </a:xfrm>
                <a:custGeom>
                  <a:avLst/>
                  <a:gdLst>
                    <a:gd name="connsiteX0" fmla="*/ 385 w 10398"/>
                    <a:gd name="connsiteY0" fmla="*/ 11367 h 13617"/>
                    <a:gd name="connsiteX1" fmla="*/ 10049 w 10398"/>
                    <a:gd name="connsiteY1" fmla="*/ 2910 h 13617"/>
                    <a:gd name="connsiteX2" fmla="*/ 385 w 10398"/>
                    <a:gd name="connsiteY2" fmla="*/ 11367 h 1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398" h="13617">
                      <a:moveTo>
                        <a:pt x="385" y="11367"/>
                      </a:moveTo>
                      <a:cubicBezTo>
                        <a:pt x="1592" y="17408"/>
                        <a:pt x="12466" y="10159"/>
                        <a:pt x="10049" y="2910"/>
                      </a:cubicBezTo>
                      <a:cubicBezTo>
                        <a:pt x="7633" y="-3131"/>
                        <a:pt x="-2032" y="494"/>
                        <a:pt x="385" y="1136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5" name="Freeform 1528"/>
                <p:cNvSpPr/>
                <p:nvPr/>
              </p:nvSpPr>
              <p:spPr>
                <a:xfrm>
                  <a:off x="10745824" y="5447732"/>
                  <a:ext cx="17262" cy="13797"/>
                </a:xfrm>
                <a:custGeom>
                  <a:avLst/>
                  <a:gdLst>
                    <a:gd name="connsiteX0" fmla="*/ 5072 w 17262"/>
                    <a:gd name="connsiteY0" fmla="*/ 321 h 13797"/>
                    <a:gd name="connsiteX1" fmla="*/ 240 w 17262"/>
                    <a:gd name="connsiteY1" fmla="*/ 3946 h 13797"/>
                    <a:gd name="connsiteX2" fmla="*/ 14737 w 17262"/>
                    <a:gd name="connsiteY2" fmla="*/ 13611 h 13797"/>
                    <a:gd name="connsiteX3" fmla="*/ 15946 w 17262"/>
                    <a:gd name="connsiteY3" fmla="*/ 7570 h 13797"/>
                    <a:gd name="connsiteX4" fmla="*/ 9905 w 17262"/>
                    <a:gd name="connsiteY4" fmla="*/ 3946 h 13797"/>
                    <a:gd name="connsiteX5" fmla="*/ 5072 w 17262"/>
                    <a:gd name="connsiteY5" fmla="*/ 321 h 13797"/>
                    <a:gd name="connsiteX6" fmla="*/ 5072 w 17262"/>
                    <a:gd name="connsiteY6" fmla="*/ 321 h 13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62" h="13797">
                      <a:moveTo>
                        <a:pt x="5072" y="321"/>
                      </a:moveTo>
                      <a:cubicBezTo>
                        <a:pt x="2656" y="-887"/>
                        <a:pt x="-968" y="1530"/>
                        <a:pt x="240" y="3946"/>
                      </a:cubicBezTo>
                      <a:cubicBezTo>
                        <a:pt x="1448" y="9987"/>
                        <a:pt x="8696" y="14819"/>
                        <a:pt x="14737" y="13611"/>
                      </a:cubicBezTo>
                      <a:cubicBezTo>
                        <a:pt x="17153" y="13611"/>
                        <a:pt x="18362" y="9987"/>
                        <a:pt x="15946" y="7570"/>
                      </a:cubicBezTo>
                      <a:cubicBezTo>
                        <a:pt x="14737" y="6362"/>
                        <a:pt x="12321" y="5154"/>
                        <a:pt x="9905" y="3946"/>
                      </a:cubicBezTo>
                      <a:cubicBezTo>
                        <a:pt x="8696" y="3946"/>
                        <a:pt x="7489" y="1530"/>
                        <a:pt x="5072" y="321"/>
                      </a:cubicBezTo>
                      <a:lnTo>
                        <a:pt x="5072" y="3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6" name="Freeform 1529"/>
                <p:cNvSpPr/>
                <p:nvPr/>
              </p:nvSpPr>
              <p:spPr>
                <a:xfrm>
                  <a:off x="10699595" y="5422918"/>
                  <a:ext cx="16579" cy="19334"/>
                </a:xfrm>
                <a:custGeom>
                  <a:avLst/>
                  <a:gdLst>
                    <a:gd name="connsiteX0" fmla="*/ 6600 w 16579"/>
                    <a:gd name="connsiteY0" fmla="*/ 973 h 19334"/>
                    <a:gd name="connsiteX1" fmla="*/ 560 w 16579"/>
                    <a:gd name="connsiteY1" fmla="*/ 4597 h 19334"/>
                    <a:gd name="connsiteX2" fmla="*/ 11433 w 16579"/>
                    <a:gd name="connsiteY2" fmla="*/ 19094 h 19334"/>
                    <a:gd name="connsiteX3" fmla="*/ 16266 w 16579"/>
                    <a:gd name="connsiteY3" fmla="*/ 14262 h 19334"/>
                    <a:gd name="connsiteX4" fmla="*/ 6600 w 16579"/>
                    <a:gd name="connsiteY4" fmla="*/ 973 h 19334"/>
                    <a:gd name="connsiteX5" fmla="*/ 6600 w 16579"/>
                    <a:gd name="connsiteY5" fmla="*/ 973 h 1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79" h="19334">
                      <a:moveTo>
                        <a:pt x="6600" y="973"/>
                      </a:moveTo>
                      <a:cubicBezTo>
                        <a:pt x="4185" y="-1444"/>
                        <a:pt x="-1856" y="973"/>
                        <a:pt x="560" y="4597"/>
                      </a:cubicBezTo>
                      <a:cubicBezTo>
                        <a:pt x="2976" y="9430"/>
                        <a:pt x="5392" y="16678"/>
                        <a:pt x="11433" y="19094"/>
                      </a:cubicBezTo>
                      <a:cubicBezTo>
                        <a:pt x="15057" y="20303"/>
                        <a:pt x="17474" y="16678"/>
                        <a:pt x="16266" y="14262"/>
                      </a:cubicBezTo>
                      <a:cubicBezTo>
                        <a:pt x="13849" y="9430"/>
                        <a:pt x="10225" y="4597"/>
                        <a:pt x="6600" y="973"/>
                      </a:cubicBezTo>
                      <a:lnTo>
                        <a:pt x="6600" y="9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7" name="Freeform 1530"/>
                <p:cNvSpPr/>
                <p:nvPr/>
              </p:nvSpPr>
              <p:spPr>
                <a:xfrm>
                  <a:off x="10726970" y="5313293"/>
                  <a:ext cx="18470" cy="10323"/>
                </a:xfrm>
                <a:custGeom>
                  <a:avLst/>
                  <a:gdLst>
                    <a:gd name="connsiteX0" fmla="*/ 973 w 18470"/>
                    <a:gd name="connsiteY0" fmla="*/ 5491 h 10323"/>
                    <a:gd name="connsiteX1" fmla="*/ 14262 w 18470"/>
                    <a:gd name="connsiteY1" fmla="*/ 10324 h 10323"/>
                    <a:gd name="connsiteX2" fmla="*/ 16678 w 18470"/>
                    <a:gd name="connsiteY2" fmla="*/ 3075 h 10323"/>
                    <a:gd name="connsiteX3" fmla="*/ 4597 w 18470"/>
                    <a:gd name="connsiteY3" fmla="*/ 658 h 10323"/>
                    <a:gd name="connsiteX4" fmla="*/ 973 w 18470"/>
                    <a:gd name="connsiteY4" fmla="*/ 5491 h 10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70" h="10323">
                      <a:moveTo>
                        <a:pt x="973" y="5491"/>
                      </a:moveTo>
                      <a:cubicBezTo>
                        <a:pt x="4597" y="7907"/>
                        <a:pt x="9429" y="10324"/>
                        <a:pt x="14262" y="10324"/>
                      </a:cubicBezTo>
                      <a:cubicBezTo>
                        <a:pt x="17886" y="10324"/>
                        <a:pt x="20302" y="4283"/>
                        <a:pt x="16678" y="3075"/>
                      </a:cubicBezTo>
                      <a:cubicBezTo>
                        <a:pt x="13054" y="658"/>
                        <a:pt x="8221" y="658"/>
                        <a:pt x="4597" y="658"/>
                      </a:cubicBezTo>
                      <a:cubicBezTo>
                        <a:pt x="973" y="-1758"/>
                        <a:pt x="-1444" y="3075"/>
                        <a:pt x="973" y="54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8" name="Freeform 1531"/>
                <p:cNvSpPr/>
                <p:nvPr/>
              </p:nvSpPr>
              <p:spPr>
                <a:xfrm>
                  <a:off x="10673340" y="5409629"/>
                  <a:ext cx="12804" cy="17246"/>
                </a:xfrm>
                <a:custGeom>
                  <a:avLst/>
                  <a:gdLst>
                    <a:gd name="connsiteX0" fmla="*/ 12318 w 12804"/>
                    <a:gd name="connsiteY0" fmla="*/ 9430 h 17246"/>
                    <a:gd name="connsiteX1" fmla="*/ 6278 w 12804"/>
                    <a:gd name="connsiteY1" fmla="*/ 973 h 17246"/>
                    <a:gd name="connsiteX2" fmla="*/ 237 w 12804"/>
                    <a:gd name="connsiteY2" fmla="*/ 4597 h 17246"/>
                    <a:gd name="connsiteX3" fmla="*/ 5069 w 12804"/>
                    <a:gd name="connsiteY3" fmla="*/ 15470 h 17246"/>
                    <a:gd name="connsiteX4" fmla="*/ 12318 w 12804"/>
                    <a:gd name="connsiteY4" fmla="*/ 9430 h 17246"/>
                    <a:gd name="connsiteX5" fmla="*/ 12318 w 12804"/>
                    <a:gd name="connsiteY5" fmla="*/ 9430 h 17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4" h="17246">
                      <a:moveTo>
                        <a:pt x="12318" y="9430"/>
                      </a:moveTo>
                      <a:cubicBezTo>
                        <a:pt x="9902" y="7013"/>
                        <a:pt x="8693" y="3389"/>
                        <a:pt x="6278" y="973"/>
                      </a:cubicBezTo>
                      <a:cubicBezTo>
                        <a:pt x="2653" y="-1444"/>
                        <a:pt x="-971" y="973"/>
                        <a:pt x="237" y="4597"/>
                      </a:cubicBezTo>
                      <a:cubicBezTo>
                        <a:pt x="1445" y="8221"/>
                        <a:pt x="2653" y="11846"/>
                        <a:pt x="5069" y="15470"/>
                      </a:cubicBezTo>
                      <a:cubicBezTo>
                        <a:pt x="7486" y="20303"/>
                        <a:pt x="14734" y="14262"/>
                        <a:pt x="12318" y="9430"/>
                      </a:cubicBezTo>
                      <a:lnTo>
                        <a:pt x="12318" y="943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9" name="Freeform 1532"/>
                <p:cNvSpPr/>
                <p:nvPr/>
              </p:nvSpPr>
              <p:spPr>
                <a:xfrm>
                  <a:off x="10010317" y="5687571"/>
                  <a:ext cx="13627" cy="39608"/>
                </a:xfrm>
                <a:custGeom>
                  <a:avLst/>
                  <a:gdLst>
                    <a:gd name="connsiteX0" fmla="*/ 6041 w 13627"/>
                    <a:gd name="connsiteY0" fmla="*/ 38351 h 39608"/>
                    <a:gd name="connsiteX1" fmla="*/ 13289 w 13627"/>
                    <a:gd name="connsiteY1" fmla="*/ 35935 h 39608"/>
                    <a:gd name="connsiteX2" fmla="*/ 12081 w 13627"/>
                    <a:gd name="connsiteY2" fmla="*/ 20229 h 39608"/>
                    <a:gd name="connsiteX3" fmla="*/ 7248 w 13627"/>
                    <a:gd name="connsiteY3" fmla="*/ 2107 h 39608"/>
                    <a:gd name="connsiteX4" fmla="*/ 0 w 13627"/>
                    <a:gd name="connsiteY4" fmla="*/ 4524 h 39608"/>
                    <a:gd name="connsiteX5" fmla="*/ 6041 w 13627"/>
                    <a:gd name="connsiteY5" fmla="*/ 38351 h 39608"/>
                    <a:gd name="connsiteX6" fmla="*/ 6041 w 13627"/>
                    <a:gd name="connsiteY6" fmla="*/ 38351 h 39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627" h="39608">
                      <a:moveTo>
                        <a:pt x="6041" y="38351"/>
                      </a:moveTo>
                      <a:cubicBezTo>
                        <a:pt x="8457" y="40767"/>
                        <a:pt x="12081" y="39559"/>
                        <a:pt x="13289" y="35935"/>
                      </a:cubicBezTo>
                      <a:cubicBezTo>
                        <a:pt x="14498" y="31102"/>
                        <a:pt x="12081" y="25061"/>
                        <a:pt x="12081" y="20229"/>
                      </a:cubicBezTo>
                      <a:cubicBezTo>
                        <a:pt x="10873" y="14188"/>
                        <a:pt x="9665" y="8148"/>
                        <a:pt x="7248" y="2107"/>
                      </a:cubicBezTo>
                      <a:cubicBezTo>
                        <a:pt x="6041" y="-1517"/>
                        <a:pt x="0" y="-309"/>
                        <a:pt x="0" y="4524"/>
                      </a:cubicBezTo>
                      <a:cubicBezTo>
                        <a:pt x="0" y="10564"/>
                        <a:pt x="2416" y="33518"/>
                        <a:pt x="6041" y="38351"/>
                      </a:cubicBezTo>
                      <a:lnTo>
                        <a:pt x="6041" y="383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0" name="Freeform 1533"/>
                <p:cNvSpPr/>
                <p:nvPr/>
              </p:nvSpPr>
              <p:spPr>
                <a:xfrm>
                  <a:off x="10022398" y="5739834"/>
                  <a:ext cx="34016" cy="63671"/>
                </a:xfrm>
                <a:custGeom>
                  <a:avLst/>
                  <a:gdLst>
                    <a:gd name="connsiteX0" fmla="*/ 7248 w 34016"/>
                    <a:gd name="connsiteY0" fmla="*/ 1793 h 63671"/>
                    <a:gd name="connsiteX1" fmla="*/ 0 w 34016"/>
                    <a:gd name="connsiteY1" fmla="*/ 4209 h 63671"/>
                    <a:gd name="connsiteX2" fmla="*/ 26579 w 34016"/>
                    <a:gd name="connsiteY2" fmla="*/ 62199 h 63671"/>
                    <a:gd name="connsiteX3" fmla="*/ 33827 w 34016"/>
                    <a:gd name="connsiteY3" fmla="*/ 57366 h 63671"/>
                    <a:gd name="connsiteX4" fmla="*/ 19330 w 34016"/>
                    <a:gd name="connsiteY4" fmla="*/ 29580 h 63671"/>
                    <a:gd name="connsiteX5" fmla="*/ 7248 w 34016"/>
                    <a:gd name="connsiteY5" fmla="*/ 1793 h 63671"/>
                    <a:gd name="connsiteX6" fmla="*/ 7248 w 34016"/>
                    <a:gd name="connsiteY6" fmla="*/ 1793 h 63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016" h="63671">
                      <a:moveTo>
                        <a:pt x="7248" y="1793"/>
                      </a:moveTo>
                      <a:cubicBezTo>
                        <a:pt x="6041" y="-1832"/>
                        <a:pt x="0" y="585"/>
                        <a:pt x="0" y="4209"/>
                      </a:cubicBezTo>
                      <a:cubicBezTo>
                        <a:pt x="2416" y="19915"/>
                        <a:pt x="16914" y="52534"/>
                        <a:pt x="26579" y="62199"/>
                      </a:cubicBezTo>
                      <a:cubicBezTo>
                        <a:pt x="30203" y="65823"/>
                        <a:pt x="35036" y="62199"/>
                        <a:pt x="33827" y="57366"/>
                      </a:cubicBezTo>
                      <a:cubicBezTo>
                        <a:pt x="30203" y="47702"/>
                        <a:pt x="24162" y="38037"/>
                        <a:pt x="19330" y="29580"/>
                      </a:cubicBezTo>
                      <a:cubicBezTo>
                        <a:pt x="15705" y="19915"/>
                        <a:pt x="12081" y="10250"/>
                        <a:pt x="7248" y="1793"/>
                      </a:cubicBezTo>
                      <a:lnTo>
                        <a:pt x="7248" y="179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1" name="Freeform 1534"/>
                <p:cNvSpPr/>
                <p:nvPr/>
              </p:nvSpPr>
              <p:spPr>
                <a:xfrm>
                  <a:off x="9948273" y="5718088"/>
                  <a:ext cx="10095" cy="20197"/>
                </a:xfrm>
                <a:custGeom>
                  <a:avLst/>
                  <a:gdLst>
                    <a:gd name="connsiteX0" fmla="*/ 10095 w 10095"/>
                    <a:gd name="connsiteY0" fmla="*/ 4209 h 20197"/>
                    <a:gd name="connsiteX1" fmla="*/ 2846 w 10095"/>
                    <a:gd name="connsiteY1" fmla="*/ 1793 h 20197"/>
                    <a:gd name="connsiteX2" fmla="*/ 7679 w 10095"/>
                    <a:gd name="connsiteY2" fmla="*/ 18706 h 20197"/>
                    <a:gd name="connsiteX3" fmla="*/ 10095 w 10095"/>
                    <a:gd name="connsiteY3" fmla="*/ 4209 h 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95" h="20197">
                      <a:moveTo>
                        <a:pt x="10095" y="4209"/>
                      </a:moveTo>
                      <a:cubicBezTo>
                        <a:pt x="10095" y="585"/>
                        <a:pt x="4054" y="-1831"/>
                        <a:pt x="2846" y="1793"/>
                      </a:cubicBezTo>
                      <a:cubicBezTo>
                        <a:pt x="-4403" y="16290"/>
                        <a:pt x="4054" y="23539"/>
                        <a:pt x="7679" y="18706"/>
                      </a:cubicBezTo>
                      <a:cubicBezTo>
                        <a:pt x="10095" y="15082"/>
                        <a:pt x="10095" y="9042"/>
                        <a:pt x="10095" y="42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2" name="Freeform 1535"/>
                <p:cNvSpPr/>
                <p:nvPr/>
              </p:nvSpPr>
              <p:spPr>
                <a:xfrm>
                  <a:off x="9688353" y="5589102"/>
                  <a:ext cx="21206" cy="11197"/>
                </a:xfrm>
                <a:custGeom>
                  <a:avLst/>
                  <a:gdLst>
                    <a:gd name="connsiteX0" fmla="*/ 3020 w 21206"/>
                    <a:gd name="connsiteY0" fmla="*/ 8759 h 11197"/>
                    <a:gd name="connsiteX1" fmla="*/ 18726 w 21206"/>
                    <a:gd name="connsiteY1" fmla="*/ 1510 h 11197"/>
                    <a:gd name="connsiteX2" fmla="*/ 4229 w 21206"/>
                    <a:gd name="connsiteY2" fmla="*/ 302 h 11197"/>
                    <a:gd name="connsiteX3" fmla="*/ 3020 w 21206"/>
                    <a:gd name="connsiteY3" fmla="*/ 8759 h 11197"/>
                    <a:gd name="connsiteX4" fmla="*/ 3020 w 21206"/>
                    <a:gd name="connsiteY4" fmla="*/ 8759 h 1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06" h="11197">
                      <a:moveTo>
                        <a:pt x="3020" y="8759"/>
                      </a:moveTo>
                      <a:cubicBezTo>
                        <a:pt x="16310" y="16007"/>
                        <a:pt x="25975" y="5134"/>
                        <a:pt x="18726" y="1510"/>
                      </a:cubicBezTo>
                      <a:cubicBezTo>
                        <a:pt x="13893" y="-906"/>
                        <a:pt x="9061" y="302"/>
                        <a:pt x="4229" y="302"/>
                      </a:cubicBezTo>
                      <a:cubicBezTo>
                        <a:pt x="-1812" y="302"/>
                        <a:pt x="-604" y="6343"/>
                        <a:pt x="3020" y="8759"/>
                      </a:cubicBezTo>
                      <a:lnTo>
                        <a:pt x="3020" y="875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3" name="Freeform 1536"/>
                <p:cNvSpPr/>
                <p:nvPr/>
              </p:nvSpPr>
              <p:spPr>
                <a:xfrm>
                  <a:off x="9713070" y="5573594"/>
                  <a:ext cx="23400" cy="11356"/>
                </a:xfrm>
                <a:custGeom>
                  <a:avLst/>
                  <a:gdLst>
                    <a:gd name="connsiteX0" fmla="*/ 16963 w 23400"/>
                    <a:gd name="connsiteY0" fmla="*/ 104 h 11356"/>
                    <a:gd name="connsiteX1" fmla="*/ 3673 w 23400"/>
                    <a:gd name="connsiteY1" fmla="*/ 104 h 11356"/>
                    <a:gd name="connsiteX2" fmla="*/ 1257 w 23400"/>
                    <a:gd name="connsiteY2" fmla="*/ 7353 h 11356"/>
                    <a:gd name="connsiteX3" fmla="*/ 19379 w 23400"/>
                    <a:gd name="connsiteY3" fmla="*/ 9769 h 11356"/>
                    <a:gd name="connsiteX4" fmla="*/ 19379 w 23400"/>
                    <a:gd name="connsiteY4" fmla="*/ 9769 h 11356"/>
                    <a:gd name="connsiteX5" fmla="*/ 16963 w 23400"/>
                    <a:gd name="connsiteY5" fmla="*/ 104 h 1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400" h="11356">
                      <a:moveTo>
                        <a:pt x="16963" y="104"/>
                      </a:moveTo>
                      <a:cubicBezTo>
                        <a:pt x="12130" y="1312"/>
                        <a:pt x="8506" y="104"/>
                        <a:pt x="3673" y="104"/>
                      </a:cubicBezTo>
                      <a:cubicBezTo>
                        <a:pt x="49" y="104"/>
                        <a:pt x="-1159" y="4937"/>
                        <a:pt x="1257" y="7353"/>
                      </a:cubicBezTo>
                      <a:cubicBezTo>
                        <a:pt x="7298" y="12185"/>
                        <a:pt x="15755" y="12185"/>
                        <a:pt x="19379" y="9769"/>
                      </a:cubicBezTo>
                      <a:cubicBezTo>
                        <a:pt x="19379" y="9769"/>
                        <a:pt x="19379" y="9769"/>
                        <a:pt x="19379" y="9769"/>
                      </a:cubicBezTo>
                      <a:cubicBezTo>
                        <a:pt x="26627" y="8561"/>
                        <a:pt x="23003" y="-1104"/>
                        <a:pt x="16963" y="10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4" name="Freeform 1537"/>
                <p:cNvSpPr/>
                <p:nvPr/>
              </p:nvSpPr>
              <p:spPr>
                <a:xfrm>
                  <a:off x="9733392" y="5553484"/>
                  <a:ext cx="21416" cy="10666"/>
                </a:xfrm>
                <a:custGeom>
                  <a:avLst/>
                  <a:gdLst>
                    <a:gd name="connsiteX0" fmla="*/ 2681 w 21416"/>
                    <a:gd name="connsiteY0" fmla="*/ 884 h 10666"/>
                    <a:gd name="connsiteX1" fmla="*/ 18387 w 21416"/>
                    <a:gd name="connsiteY1" fmla="*/ 9341 h 10666"/>
                    <a:gd name="connsiteX2" fmla="*/ 2681 w 21416"/>
                    <a:gd name="connsiteY2" fmla="*/ 884 h 10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16" h="10666">
                      <a:moveTo>
                        <a:pt x="2681" y="884"/>
                      </a:moveTo>
                      <a:cubicBezTo>
                        <a:pt x="-5776" y="4508"/>
                        <a:pt x="7514" y="14173"/>
                        <a:pt x="18387" y="9341"/>
                      </a:cubicBezTo>
                      <a:cubicBezTo>
                        <a:pt x="28052" y="5717"/>
                        <a:pt x="12346" y="-2740"/>
                        <a:pt x="2681" y="88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5" name="Freeform 1538"/>
                <p:cNvSpPr/>
                <p:nvPr/>
              </p:nvSpPr>
              <p:spPr>
                <a:xfrm>
                  <a:off x="9745154" y="5534501"/>
                  <a:ext cx="28683" cy="11760"/>
                </a:xfrm>
                <a:custGeom>
                  <a:avLst/>
                  <a:gdLst>
                    <a:gd name="connsiteX0" fmla="*/ 1793 w 28683"/>
                    <a:gd name="connsiteY0" fmla="*/ 8994 h 11760"/>
                    <a:gd name="connsiteX1" fmla="*/ 25955 w 28683"/>
                    <a:gd name="connsiteY1" fmla="*/ 537 h 11760"/>
                    <a:gd name="connsiteX2" fmla="*/ 4209 w 28683"/>
                    <a:gd name="connsiteY2" fmla="*/ 537 h 11760"/>
                    <a:gd name="connsiteX3" fmla="*/ 1793 w 28683"/>
                    <a:gd name="connsiteY3" fmla="*/ 8994 h 11760"/>
                    <a:gd name="connsiteX4" fmla="*/ 1793 w 28683"/>
                    <a:gd name="connsiteY4" fmla="*/ 8994 h 11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83" h="11760">
                      <a:moveTo>
                        <a:pt x="1793" y="8994"/>
                      </a:moveTo>
                      <a:cubicBezTo>
                        <a:pt x="22331" y="17451"/>
                        <a:pt x="34412" y="4161"/>
                        <a:pt x="25955" y="537"/>
                      </a:cubicBezTo>
                      <a:cubicBezTo>
                        <a:pt x="21123" y="-671"/>
                        <a:pt x="22331" y="537"/>
                        <a:pt x="4209" y="537"/>
                      </a:cubicBezTo>
                      <a:cubicBezTo>
                        <a:pt x="584" y="1745"/>
                        <a:pt x="-1831" y="7786"/>
                        <a:pt x="1793" y="8994"/>
                      </a:cubicBezTo>
                      <a:lnTo>
                        <a:pt x="1793" y="89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6" name="Freeform 1539"/>
                <p:cNvSpPr/>
                <p:nvPr/>
              </p:nvSpPr>
              <p:spPr>
                <a:xfrm>
                  <a:off x="9597687" y="5499267"/>
                  <a:ext cx="17201" cy="10266"/>
                </a:xfrm>
                <a:custGeom>
                  <a:avLst/>
                  <a:gdLst>
                    <a:gd name="connsiteX0" fmla="*/ 3076 w 17201"/>
                    <a:gd name="connsiteY0" fmla="*/ 736 h 10266"/>
                    <a:gd name="connsiteX1" fmla="*/ 4285 w 17201"/>
                    <a:gd name="connsiteY1" fmla="*/ 9193 h 10266"/>
                    <a:gd name="connsiteX2" fmla="*/ 15157 w 17201"/>
                    <a:gd name="connsiteY2" fmla="*/ 9193 h 10266"/>
                    <a:gd name="connsiteX3" fmla="*/ 3076 w 17201"/>
                    <a:gd name="connsiteY3" fmla="*/ 736 h 10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201" h="10266">
                      <a:moveTo>
                        <a:pt x="3076" y="736"/>
                      </a:moveTo>
                      <a:cubicBezTo>
                        <a:pt x="-1756" y="1944"/>
                        <a:pt x="-548" y="9193"/>
                        <a:pt x="4285" y="9193"/>
                      </a:cubicBezTo>
                      <a:cubicBezTo>
                        <a:pt x="7909" y="9193"/>
                        <a:pt x="11533" y="11609"/>
                        <a:pt x="15157" y="9193"/>
                      </a:cubicBezTo>
                      <a:cubicBezTo>
                        <a:pt x="19990" y="7985"/>
                        <a:pt x="16366" y="-2888"/>
                        <a:pt x="3076" y="7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7" name="Freeform 1540"/>
                <p:cNvSpPr/>
                <p:nvPr/>
              </p:nvSpPr>
              <p:spPr>
                <a:xfrm>
                  <a:off x="9620642" y="5501093"/>
                  <a:ext cx="67454" cy="12254"/>
                </a:xfrm>
                <a:custGeom>
                  <a:avLst/>
                  <a:gdLst>
                    <a:gd name="connsiteX0" fmla="*/ 62275 w 67454"/>
                    <a:gd name="connsiteY0" fmla="*/ 118 h 12254"/>
                    <a:gd name="connsiteX1" fmla="*/ 4284 w 67454"/>
                    <a:gd name="connsiteY1" fmla="*/ 1326 h 12254"/>
                    <a:gd name="connsiteX2" fmla="*/ 3076 w 67454"/>
                    <a:gd name="connsiteY2" fmla="*/ 8575 h 12254"/>
                    <a:gd name="connsiteX3" fmla="*/ 63483 w 67454"/>
                    <a:gd name="connsiteY3" fmla="*/ 8575 h 12254"/>
                    <a:gd name="connsiteX4" fmla="*/ 62275 w 67454"/>
                    <a:gd name="connsiteY4" fmla="*/ 118 h 12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54" h="12254">
                      <a:moveTo>
                        <a:pt x="62275" y="118"/>
                      </a:moveTo>
                      <a:cubicBezTo>
                        <a:pt x="42944" y="3742"/>
                        <a:pt x="23615" y="2534"/>
                        <a:pt x="4284" y="1326"/>
                      </a:cubicBezTo>
                      <a:cubicBezTo>
                        <a:pt x="-548" y="1326"/>
                        <a:pt x="-1756" y="7367"/>
                        <a:pt x="3076" y="8575"/>
                      </a:cubicBezTo>
                      <a:cubicBezTo>
                        <a:pt x="22406" y="14615"/>
                        <a:pt x="44153" y="12199"/>
                        <a:pt x="63483" y="8575"/>
                      </a:cubicBezTo>
                      <a:cubicBezTo>
                        <a:pt x="69523" y="7367"/>
                        <a:pt x="68315" y="-1090"/>
                        <a:pt x="62275" y="1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8" name="Freeform 1541"/>
                <p:cNvSpPr/>
                <p:nvPr/>
              </p:nvSpPr>
              <p:spPr>
                <a:xfrm>
                  <a:off x="9702978" y="5500674"/>
                  <a:ext cx="33699" cy="8993"/>
                </a:xfrm>
                <a:custGeom>
                  <a:avLst/>
                  <a:gdLst>
                    <a:gd name="connsiteX0" fmla="*/ 31887 w 33699"/>
                    <a:gd name="connsiteY0" fmla="*/ 6577 h 8993"/>
                    <a:gd name="connsiteX1" fmla="*/ 31887 w 33699"/>
                    <a:gd name="connsiteY1" fmla="*/ 537 h 8993"/>
                    <a:gd name="connsiteX2" fmla="*/ 18597 w 33699"/>
                    <a:gd name="connsiteY2" fmla="*/ 537 h 8993"/>
                    <a:gd name="connsiteX3" fmla="*/ 2892 w 33699"/>
                    <a:gd name="connsiteY3" fmla="*/ 537 h 8993"/>
                    <a:gd name="connsiteX4" fmla="*/ 1684 w 33699"/>
                    <a:gd name="connsiteY4" fmla="*/ 7786 h 8993"/>
                    <a:gd name="connsiteX5" fmla="*/ 31887 w 33699"/>
                    <a:gd name="connsiteY5" fmla="*/ 6577 h 8993"/>
                    <a:gd name="connsiteX6" fmla="*/ 31887 w 33699"/>
                    <a:gd name="connsiteY6" fmla="*/ 6577 h 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699" h="8993">
                      <a:moveTo>
                        <a:pt x="31887" y="6577"/>
                      </a:moveTo>
                      <a:cubicBezTo>
                        <a:pt x="34304" y="5370"/>
                        <a:pt x="34304" y="537"/>
                        <a:pt x="31887" y="537"/>
                      </a:cubicBezTo>
                      <a:cubicBezTo>
                        <a:pt x="27054" y="-671"/>
                        <a:pt x="22222" y="537"/>
                        <a:pt x="18597" y="537"/>
                      </a:cubicBezTo>
                      <a:cubicBezTo>
                        <a:pt x="13765" y="537"/>
                        <a:pt x="7725" y="537"/>
                        <a:pt x="2892" y="537"/>
                      </a:cubicBezTo>
                      <a:cubicBezTo>
                        <a:pt x="-732" y="537"/>
                        <a:pt x="-732" y="6577"/>
                        <a:pt x="1684" y="7786"/>
                      </a:cubicBezTo>
                      <a:cubicBezTo>
                        <a:pt x="7725" y="8994"/>
                        <a:pt x="25847" y="10202"/>
                        <a:pt x="31887" y="6577"/>
                      </a:cubicBezTo>
                      <a:lnTo>
                        <a:pt x="31887" y="65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9" name="Freeform 1542"/>
                <p:cNvSpPr/>
                <p:nvPr/>
              </p:nvSpPr>
              <p:spPr>
                <a:xfrm>
                  <a:off x="9820870" y="5470507"/>
                  <a:ext cx="19576" cy="10466"/>
                </a:xfrm>
                <a:custGeom>
                  <a:avLst/>
                  <a:gdLst>
                    <a:gd name="connsiteX0" fmla="*/ 19102 w 19576"/>
                    <a:gd name="connsiteY0" fmla="*/ 5333 h 10466"/>
                    <a:gd name="connsiteX1" fmla="*/ 16686 w 19576"/>
                    <a:gd name="connsiteY1" fmla="*/ 500 h 10466"/>
                    <a:gd name="connsiteX2" fmla="*/ 3396 w 19576"/>
                    <a:gd name="connsiteY2" fmla="*/ 1708 h 10466"/>
                    <a:gd name="connsiteX3" fmla="*/ 2188 w 19576"/>
                    <a:gd name="connsiteY3" fmla="*/ 8957 h 10466"/>
                    <a:gd name="connsiteX4" fmla="*/ 19102 w 19576"/>
                    <a:gd name="connsiteY4" fmla="*/ 5333 h 10466"/>
                    <a:gd name="connsiteX5" fmla="*/ 19102 w 19576"/>
                    <a:gd name="connsiteY5" fmla="*/ 5333 h 10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576" h="10466">
                      <a:moveTo>
                        <a:pt x="19102" y="5333"/>
                      </a:moveTo>
                      <a:cubicBezTo>
                        <a:pt x="20310" y="2917"/>
                        <a:pt x="19102" y="1708"/>
                        <a:pt x="16686" y="500"/>
                      </a:cubicBezTo>
                      <a:cubicBezTo>
                        <a:pt x="13062" y="-708"/>
                        <a:pt x="8229" y="500"/>
                        <a:pt x="3396" y="1708"/>
                      </a:cubicBezTo>
                      <a:cubicBezTo>
                        <a:pt x="-228" y="1708"/>
                        <a:pt x="-1436" y="7749"/>
                        <a:pt x="2188" y="8957"/>
                      </a:cubicBezTo>
                      <a:cubicBezTo>
                        <a:pt x="7021" y="11374"/>
                        <a:pt x="16686" y="11374"/>
                        <a:pt x="19102" y="5333"/>
                      </a:cubicBezTo>
                      <a:lnTo>
                        <a:pt x="19102" y="53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0" name="Freeform 1543"/>
                <p:cNvSpPr/>
                <p:nvPr/>
              </p:nvSpPr>
              <p:spPr>
                <a:xfrm>
                  <a:off x="9720074" y="5256979"/>
                  <a:ext cx="44003" cy="23279"/>
                </a:xfrm>
                <a:custGeom>
                  <a:avLst/>
                  <a:gdLst>
                    <a:gd name="connsiteX0" fmla="*/ 41370 w 44003"/>
                    <a:gd name="connsiteY0" fmla="*/ 14688 h 23279"/>
                    <a:gd name="connsiteX1" fmla="*/ 5126 w 44003"/>
                    <a:gd name="connsiteY1" fmla="*/ 191 h 23279"/>
                    <a:gd name="connsiteX2" fmla="*/ 1501 w 44003"/>
                    <a:gd name="connsiteY2" fmla="*/ 6231 h 23279"/>
                    <a:gd name="connsiteX3" fmla="*/ 38953 w 44003"/>
                    <a:gd name="connsiteY3" fmla="*/ 23145 h 23279"/>
                    <a:gd name="connsiteX4" fmla="*/ 41370 w 44003"/>
                    <a:gd name="connsiteY4" fmla="*/ 14688 h 23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03" h="23279">
                      <a:moveTo>
                        <a:pt x="41370" y="14688"/>
                      </a:moveTo>
                      <a:cubicBezTo>
                        <a:pt x="29289" y="9856"/>
                        <a:pt x="17207" y="5023"/>
                        <a:pt x="5126" y="191"/>
                      </a:cubicBezTo>
                      <a:cubicBezTo>
                        <a:pt x="1501" y="-1017"/>
                        <a:pt x="-2123" y="3815"/>
                        <a:pt x="1501" y="6231"/>
                      </a:cubicBezTo>
                      <a:cubicBezTo>
                        <a:pt x="12375" y="13480"/>
                        <a:pt x="25664" y="19521"/>
                        <a:pt x="38953" y="23145"/>
                      </a:cubicBezTo>
                      <a:cubicBezTo>
                        <a:pt x="43785" y="24353"/>
                        <a:pt x="46202" y="17104"/>
                        <a:pt x="41370" y="146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1" name="Freeform 1544"/>
                <p:cNvSpPr/>
                <p:nvPr/>
              </p:nvSpPr>
              <p:spPr>
                <a:xfrm>
                  <a:off x="9769579" y="5277708"/>
                  <a:ext cx="22727" cy="13520"/>
                </a:xfrm>
                <a:custGeom>
                  <a:avLst/>
                  <a:gdLst>
                    <a:gd name="connsiteX0" fmla="*/ 19652 w 22727"/>
                    <a:gd name="connsiteY0" fmla="*/ 4833 h 13520"/>
                    <a:gd name="connsiteX1" fmla="*/ 12402 w 22727"/>
                    <a:gd name="connsiteY1" fmla="*/ 2416 h 13520"/>
                    <a:gd name="connsiteX2" fmla="*/ 3946 w 22727"/>
                    <a:gd name="connsiteY2" fmla="*/ 0 h 13520"/>
                    <a:gd name="connsiteX3" fmla="*/ 321 w 22727"/>
                    <a:gd name="connsiteY3" fmla="*/ 4833 h 13520"/>
                    <a:gd name="connsiteX4" fmla="*/ 18443 w 22727"/>
                    <a:gd name="connsiteY4" fmla="*/ 13289 h 13520"/>
                    <a:gd name="connsiteX5" fmla="*/ 19652 w 22727"/>
                    <a:gd name="connsiteY5" fmla="*/ 4833 h 13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727" h="13520">
                      <a:moveTo>
                        <a:pt x="19652" y="4833"/>
                      </a:moveTo>
                      <a:cubicBezTo>
                        <a:pt x="17235" y="3625"/>
                        <a:pt x="14819" y="3625"/>
                        <a:pt x="12402" y="2416"/>
                      </a:cubicBezTo>
                      <a:cubicBezTo>
                        <a:pt x="9987" y="1208"/>
                        <a:pt x="7570" y="0"/>
                        <a:pt x="3946" y="0"/>
                      </a:cubicBezTo>
                      <a:cubicBezTo>
                        <a:pt x="1530" y="0"/>
                        <a:pt x="-887" y="2416"/>
                        <a:pt x="321" y="4833"/>
                      </a:cubicBezTo>
                      <a:cubicBezTo>
                        <a:pt x="2738" y="10873"/>
                        <a:pt x="12402" y="14498"/>
                        <a:pt x="18443" y="13289"/>
                      </a:cubicBezTo>
                      <a:cubicBezTo>
                        <a:pt x="23276" y="12081"/>
                        <a:pt x="24484" y="6041"/>
                        <a:pt x="19652" y="48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2" name="Freeform 1545"/>
                <p:cNvSpPr/>
                <p:nvPr/>
              </p:nvSpPr>
              <p:spPr>
                <a:xfrm>
                  <a:off x="9872398" y="5062890"/>
                  <a:ext cx="9684" cy="20419"/>
                </a:xfrm>
                <a:custGeom>
                  <a:avLst/>
                  <a:gdLst>
                    <a:gd name="connsiteX0" fmla="*/ 2610 w 9684"/>
                    <a:gd name="connsiteY0" fmla="*/ 19102 h 20419"/>
                    <a:gd name="connsiteX1" fmla="*/ 8650 w 9684"/>
                    <a:gd name="connsiteY1" fmla="*/ 17894 h 20419"/>
                    <a:gd name="connsiteX2" fmla="*/ 7442 w 9684"/>
                    <a:gd name="connsiteY2" fmla="*/ 2189 h 20419"/>
                    <a:gd name="connsiteX3" fmla="*/ 193 w 9684"/>
                    <a:gd name="connsiteY3" fmla="*/ 3396 h 20419"/>
                    <a:gd name="connsiteX4" fmla="*/ 2610 w 9684"/>
                    <a:gd name="connsiteY4" fmla="*/ 19102 h 20419"/>
                    <a:gd name="connsiteX5" fmla="*/ 2610 w 9684"/>
                    <a:gd name="connsiteY5" fmla="*/ 19102 h 20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84" h="20419">
                      <a:moveTo>
                        <a:pt x="2610" y="19102"/>
                      </a:moveTo>
                      <a:cubicBezTo>
                        <a:pt x="3818" y="21518"/>
                        <a:pt x="7442" y="20310"/>
                        <a:pt x="8650" y="17894"/>
                      </a:cubicBezTo>
                      <a:cubicBezTo>
                        <a:pt x="11067" y="13062"/>
                        <a:pt x="8650" y="7021"/>
                        <a:pt x="7442" y="2189"/>
                      </a:cubicBezTo>
                      <a:cubicBezTo>
                        <a:pt x="6234" y="-1436"/>
                        <a:pt x="1402" y="-228"/>
                        <a:pt x="193" y="3396"/>
                      </a:cubicBezTo>
                      <a:cubicBezTo>
                        <a:pt x="193" y="9437"/>
                        <a:pt x="-1015" y="14270"/>
                        <a:pt x="2610" y="19102"/>
                      </a:cubicBezTo>
                      <a:lnTo>
                        <a:pt x="2610" y="191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3" name="Freeform 1546"/>
                <p:cNvSpPr/>
                <p:nvPr/>
              </p:nvSpPr>
              <p:spPr>
                <a:xfrm>
                  <a:off x="9864135" y="5151527"/>
                  <a:ext cx="12987" cy="11027"/>
                </a:xfrm>
                <a:custGeom>
                  <a:avLst/>
                  <a:gdLst>
                    <a:gd name="connsiteX0" fmla="*/ 12081 w 12987"/>
                    <a:gd name="connsiteY0" fmla="*/ 8994 h 11027"/>
                    <a:gd name="connsiteX1" fmla="*/ 12081 w 12987"/>
                    <a:gd name="connsiteY1" fmla="*/ 4161 h 11027"/>
                    <a:gd name="connsiteX2" fmla="*/ 8456 w 12987"/>
                    <a:gd name="connsiteY2" fmla="*/ 1745 h 11027"/>
                    <a:gd name="connsiteX3" fmla="*/ 0 w 12987"/>
                    <a:gd name="connsiteY3" fmla="*/ 5369 h 11027"/>
                    <a:gd name="connsiteX4" fmla="*/ 12081 w 12987"/>
                    <a:gd name="connsiteY4" fmla="*/ 8994 h 11027"/>
                    <a:gd name="connsiteX5" fmla="*/ 12081 w 12987"/>
                    <a:gd name="connsiteY5" fmla="*/ 8994 h 11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87" h="11027">
                      <a:moveTo>
                        <a:pt x="12081" y="8994"/>
                      </a:moveTo>
                      <a:cubicBezTo>
                        <a:pt x="13289" y="7786"/>
                        <a:pt x="13289" y="5369"/>
                        <a:pt x="12081" y="4161"/>
                      </a:cubicBezTo>
                      <a:cubicBezTo>
                        <a:pt x="10873" y="2953"/>
                        <a:pt x="9665" y="2953"/>
                        <a:pt x="8456" y="1745"/>
                      </a:cubicBezTo>
                      <a:cubicBezTo>
                        <a:pt x="6041" y="-1879"/>
                        <a:pt x="0" y="537"/>
                        <a:pt x="0" y="5369"/>
                      </a:cubicBezTo>
                      <a:cubicBezTo>
                        <a:pt x="1208" y="8994"/>
                        <a:pt x="6041" y="13826"/>
                        <a:pt x="12081" y="8994"/>
                      </a:cubicBezTo>
                      <a:lnTo>
                        <a:pt x="12081" y="89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4" name="Freeform 1547"/>
                <p:cNvSpPr/>
                <p:nvPr/>
              </p:nvSpPr>
              <p:spPr>
                <a:xfrm>
                  <a:off x="9875740" y="5181058"/>
                  <a:ext cx="14005" cy="11187"/>
                </a:xfrm>
                <a:custGeom>
                  <a:avLst/>
                  <a:gdLst>
                    <a:gd name="connsiteX0" fmla="*/ 13765 w 14005"/>
                    <a:gd name="connsiteY0" fmla="*/ 6041 h 11187"/>
                    <a:gd name="connsiteX1" fmla="*/ 2892 w 14005"/>
                    <a:gd name="connsiteY1" fmla="*/ 0 h 11187"/>
                    <a:gd name="connsiteX2" fmla="*/ 1684 w 14005"/>
                    <a:gd name="connsiteY2" fmla="*/ 7249 h 11187"/>
                    <a:gd name="connsiteX3" fmla="*/ 8933 w 14005"/>
                    <a:gd name="connsiteY3" fmla="*/ 10873 h 11187"/>
                    <a:gd name="connsiteX4" fmla="*/ 13765 w 14005"/>
                    <a:gd name="connsiteY4" fmla="*/ 6041 h 11187"/>
                    <a:gd name="connsiteX5" fmla="*/ 13765 w 14005"/>
                    <a:gd name="connsiteY5" fmla="*/ 6041 h 11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5" h="11187">
                      <a:moveTo>
                        <a:pt x="13765" y="6041"/>
                      </a:moveTo>
                      <a:cubicBezTo>
                        <a:pt x="11349" y="1208"/>
                        <a:pt x="7725" y="0"/>
                        <a:pt x="2892" y="0"/>
                      </a:cubicBezTo>
                      <a:cubicBezTo>
                        <a:pt x="-732" y="0"/>
                        <a:pt x="-732" y="6041"/>
                        <a:pt x="1684" y="7249"/>
                      </a:cubicBezTo>
                      <a:cubicBezTo>
                        <a:pt x="5308" y="8457"/>
                        <a:pt x="5308" y="9665"/>
                        <a:pt x="8933" y="10873"/>
                      </a:cubicBezTo>
                      <a:cubicBezTo>
                        <a:pt x="11349" y="12081"/>
                        <a:pt x="14973" y="9665"/>
                        <a:pt x="13765" y="6041"/>
                      </a:cubicBezTo>
                      <a:lnTo>
                        <a:pt x="13765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5" name="Freeform 1548"/>
                <p:cNvSpPr/>
                <p:nvPr/>
              </p:nvSpPr>
              <p:spPr>
                <a:xfrm>
                  <a:off x="9941756" y="5194785"/>
                  <a:ext cx="9044" cy="16074"/>
                </a:xfrm>
                <a:custGeom>
                  <a:avLst/>
                  <a:gdLst>
                    <a:gd name="connsiteX0" fmla="*/ 8155 w 9044"/>
                    <a:gd name="connsiteY0" fmla="*/ 3188 h 16074"/>
                    <a:gd name="connsiteX1" fmla="*/ 906 w 9044"/>
                    <a:gd name="connsiteY1" fmla="*/ 3188 h 16074"/>
                    <a:gd name="connsiteX2" fmla="*/ 906 w 9044"/>
                    <a:gd name="connsiteY2" fmla="*/ 14061 h 16074"/>
                    <a:gd name="connsiteX3" fmla="*/ 8155 w 9044"/>
                    <a:gd name="connsiteY3" fmla="*/ 3188 h 16074"/>
                    <a:gd name="connsiteX4" fmla="*/ 8155 w 9044"/>
                    <a:gd name="connsiteY4" fmla="*/ 3188 h 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44" h="16074">
                      <a:moveTo>
                        <a:pt x="8155" y="3188"/>
                      </a:moveTo>
                      <a:cubicBezTo>
                        <a:pt x="6947" y="-437"/>
                        <a:pt x="906" y="-1645"/>
                        <a:pt x="906" y="3188"/>
                      </a:cubicBezTo>
                      <a:cubicBezTo>
                        <a:pt x="-302" y="8020"/>
                        <a:pt x="-302" y="10436"/>
                        <a:pt x="906" y="14061"/>
                      </a:cubicBezTo>
                      <a:cubicBezTo>
                        <a:pt x="3322" y="17685"/>
                        <a:pt x="11779" y="17685"/>
                        <a:pt x="8155" y="3188"/>
                      </a:cubicBezTo>
                      <a:lnTo>
                        <a:pt x="8155" y="318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6" name="Freeform 1549"/>
                <p:cNvSpPr/>
                <p:nvPr/>
              </p:nvSpPr>
              <p:spPr>
                <a:xfrm>
                  <a:off x="9673799" y="5358463"/>
                  <a:ext cx="31314" cy="14686"/>
                </a:xfrm>
                <a:custGeom>
                  <a:avLst/>
                  <a:gdLst>
                    <a:gd name="connsiteX0" fmla="*/ 4285 w 31314"/>
                    <a:gd name="connsiteY0" fmla="*/ 14687 h 14686"/>
                    <a:gd name="connsiteX1" fmla="*/ 28447 w 31314"/>
                    <a:gd name="connsiteY1" fmla="*/ 189 h 14686"/>
                    <a:gd name="connsiteX2" fmla="*/ 3077 w 31314"/>
                    <a:gd name="connsiteY2" fmla="*/ 7438 h 14686"/>
                    <a:gd name="connsiteX3" fmla="*/ 4285 w 31314"/>
                    <a:gd name="connsiteY3" fmla="*/ 14687 h 14686"/>
                    <a:gd name="connsiteX4" fmla="*/ 4285 w 31314"/>
                    <a:gd name="connsiteY4" fmla="*/ 14687 h 14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14" h="14686">
                      <a:moveTo>
                        <a:pt x="4285" y="14687"/>
                      </a:moveTo>
                      <a:cubicBezTo>
                        <a:pt x="35695" y="11062"/>
                        <a:pt x="33280" y="1397"/>
                        <a:pt x="28447" y="189"/>
                      </a:cubicBezTo>
                      <a:cubicBezTo>
                        <a:pt x="22406" y="-1019"/>
                        <a:pt x="17574" y="3813"/>
                        <a:pt x="3077" y="7438"/>
                      </a:cubicBezTo>
                      <a:cubicBezTo>
                        <a:pt x="-1756" y="8646"/>
                        <a:pt x="-548" y="14687"/>
                        <a:pt x="4285" y="14687"/>
                      </a:cubicBezTo>
                      <a:lnTo>
                        <a:pt x="4285" y="1468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7" name="Freeform 1550"/>
                <p:cNvSpPr/>
                <p:nvPr/>
              </p:nvSpPr>
              <p:spPr>
                <a:xfrm>
                  <a:off x="9707993" y="5345363"/>
                  <a:ext cx="28554" cy="17104"/>
                </a:xfrm>
                <a:custGeom>
                  <a:avLst/>
                  <a:gdLst>
                    <a:gd name="connsiteX0" fmla="*/ 28080 w 28554"/>
                    <a:gd name="connsiteY0" fmla="*/ 4832 h 17104"/>
                    <a:gd name="connsiteX1" fmla="*/ 25664 w 28554"/>
                    <a:gd name="connsiteY1" fmla="*/ 0 h 17104"/>
                    <a:gd name="connsiteX2" fmla="*/ 1501 w 28554"/>
                    <a:gd name="connsiteY2" fmla="*/ 10873 h 17104"/>
                    <a:gd name="connsiteX3" fmla="*/ 5126 w 28554"/>
                    <a:gd name="connsiteY3" fmla="*/ 16914 h 17104"/>
                    <a:gd name="connsiteX4" fmla="*/ 28080 w 28554"/>
                    <a:gd name="connsiteY4" fmla="*/ 4832 h 17104"/>
                    <a:gd name="connsiteX5" fmla="*/ 28080 w 28554"/>
                    <a:gd name="connsiteY5" fmla="*/ 4832 h 17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54" h="17104">
                      <a:moveTo>
                        <a:pt x="28080" y="4832"/>
                      </a:moveTo>
                      <a:cubicBezTo>
                        <a:pt x="29289" y="2416"/>
                        <a:pt x="28080" y="0"/>
                        <a:pt x="25664" y="0"/>
                      </a:cubicBezTo>
                      <a:cubicBezTo>
                        <a:pt x="20832" y="0"/>
                        <a:pt x="5126" y="8457"/>
                        <a:pt x="1501" y="10873"/>
                      </a:cubicBezTo>
                      <a:cubicBezTo>
                        <a:pt x="-2123" y="13289"/>
                        <a:pt x="1501" y="18122"/>
                        <a:pt x="5126" y="16914"/>
                      </a:cubicBezTo>
                      <a:cubicBezTo>
                        <a:pt x="9958" y="14498"/>
                        <a:pt x="25664" y="8457"/>
                        <a:pt x="28080" y="4832"/>
                      </a:cubicBezTo>
                      <a:lnTo>
                        <a:pt x="28080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8" name="Freeform 1551"/>
                <p:cNvSpPr/>
                <p:nvPr/>
              </p:nvSpPr>
              <p:spPr>
                <a:xfrm>
                  <a:off x="9740266" y="5328257"/>
                  <a:ext cx="85793" cy="21938"/>
                </a:xfrm>
                <a:custGeom>
                  <a:avLst/>
                  <a:gdLst>
                    <a:gd name="connsiteX0" fmla="*/ 81585 w 85793"/>
                    <a:gd name="connsiteY0" fmla="*/ 192 h 21938"/>
                    <a:gd name="connsiteX1" fmla="*/ 39300 w 85793"/>
                    <a:gd name="connsiteY1" fmla="*/ 5025 h 21938"/>
                    <a:gd name="connsiteX2" fmla="*/ 1848 w 85793"/>
                    <a:gd name="connsiteY2" fmla="*/ 15898 h 21938"/>
                    <a:gd name="connsiteX3" fmla="*/ 3057 w 85793"/>
                    <a:gd name="connsiteY3" fmla="*/ 21938 h 21938"/>
                    <a:gd name="connsiteX4" fmla="*/ 44132 w 85793"/>
                    <a:gd name="connsiteY4" fmla="*/ 13482 h 21938"/>
                    <a:gd name="connsiteX5" fmla="*/ 84000 w 85793"/>
                    <a:gd name="connsiteY5" fmla="*/ 5025 h 21938"/>
                    <a:gd name="connsiteX6" fmla="*/ 81585 w 85793"/>
                    <a:gd name="connsiteY6" fmla="*/ 192 h 21938"/>
                    <a:gd name="connsiteX7" fmla="*/ 81585 w 85793"/>
                    <a:gd name="connsiteY7" fmla="*/ 192 h 2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93" h="21938">
                      <a:moveTo>
                        <a:pt x="81585" y="192"/>
                      </a:moveTo>
                      <a:cubicBezTo>
                        <a:pt x="68295" y="192"/>
                        <a:pt x="52589" y="3817"/>
                        <a:pt x="39300" y="5025"/>
                      </a:cubicBezTo>
                      <a:cubicBezTo>
                        <a:pt x="26011" y="6233"/>
                        <a:pt x="13929" y="11065"/>
                        <a:pt x="1848" y="15898"/>
                      </a:cubicBezTo>
                      <a:cubicBezTo>
                        <a:pt x="-1776" y="17106"/>
                        <a:pt x="640" y="21938"/>
                        <a:pt x="3057" y="21938"/>
                      </a:cubicBezTo>
                      <a:cubicBezTo>
                        <a:pt x="16346" y="21938"/>
                        <a:pt x="30843" y="14690"/>
                        <a:pt x="44132" y="13482"/>
                      </a:cubicBezTo>
                      <a:cubicBezTo>
                        <a:pt x="57422" y="12274"/>
                        <a:pt x="73128" y="13482"/>
                        <a:pt x="84000" y="5025"/>
                      </a:cubicBezTo>
                      <a:cubicBezTo>
                        <a:pt x="87625" y="3817"/>
                        <a:pt x="85209" y="-1016"/>
                        <a:pt x="81585" y="192"/>
                      </a:cubicBezTo>
                      <a:lnTo>
                        <a:pt x="81585" y="19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9" name="Freeform 1552"/>
                <p:cNvSpPr/>
                <p:nvPr/>
              </p:nvSpPr>
              <p:spPr>
                <a:xfrm>
                  <a:off x="9855510" y="5334490"/>
                  <a:ext cx="18289" cy="12489"/>
                </a:xfrm>
                <a:custGeom>
                  <a:avLst/>
                  <a:gdLst>
                    <a:gd name="connsiteX0" fmla="*/ 2584 w 18289"/>
                    <a:gd name="connsiteY0" fmla="*/ 12081 h 12489"/>
                    <a:gd name="connsiteX1" fmla="*/ 18289 w 18289"/>
                    <a:gd name="connsiteY1" fmla="*/ 4832 h 12489"/>
                    <a:gd name="connsiteX2" fmla="*/ 14665 w 18289"/>
                    <a:gd name="connsiteY2" fmla="*/ 0 h 12489"/>
                    <a:gd name="connsiteX3" fmla="*/ 3792 w 18289"/>
                    <a:gd name="connsiteY3" fmla="*/ 4832 h 12489"/>
                    <a:gd name="connsiteX4" fmla="*/ 2584 w 18289"/>
                    <a:gd name="connsiteY4" fmla="*/ 12081 h 12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9" h="12489">
                      <a:moveTo>
                        <a:pt x="2584" y="12081"/>
                      </a:moveTo>
                      <a:cubicBezTo>
                        <a:pt x="8625" y="13289"/>
                        <a:pt x="17081" y="12081"/>
                        <a:pt x="18289" y="4832"/>
                      </a:cubicBezTo>
                      <a:cubicBezTo>
                        <a:pt x="18289" y="2416"/>
                        <a:pt x="17081" y="0"/>
                        <a:pt x="14665" y="0"/>
                      </a:cubicBezTo>
                      <a:cubicBezTo>
                        <a:pt x="11040" y="0"/>
                        <a:pt x="7416" y="3624"/>
                        <a:pt x="3792" y="4832"/>
                      </a:cubicBezTo>
                      <a:cubicBezTo>
                        <a:pt x="-1041" y="6041"/>
                        <a:pt x="-1041" y="10873"/>
                        <a:pt x="2584" y="120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0" name="Freeform 1553"/>
                <p:cNvSpPr/>
                <p:nvPr/>
              </p:nvSpPr>
              <p:spPr>
                <a:xfrm>
                  <a:off x="9782897" y="5217111"/>
                  <a:ext cx="15998" cy="14688"/>
                </a:xfrm>
                <a:custGeom>
                  <a:avLst/>
                  <a:gdLst>
                    <a:gd name="connsiteX0" fmla="*/ 15999 w 15998"/>
                    <a:gd name="connsiteY0" fmla="*/ 9856 h 14688"/>
                    <a:gd name="connsiteX1" fmla="*/ 5125 w 15998"/>
                    <a:gd name="connsiteY1" fmla="*/ 191 h 14688"/>
                    <a:gd name="connsiteX2" fmla="*/ 1501 w 15998"/>
                    <a:gd name="connsiteY2" fmla="*/ 6231 h 14688"/>
                    <a:gd name="connsiteX3" fmla="*/ 12375 w 15998"/>
                    <a:gd name="connsiteY3" fmla="*/ 14688 h 14688"/>
                    <a:gd name="connsiteX4" fmla="*/ 15999 w 15998"/>
                    <a:gd name="connsiteY4" fmla="*/ 9856 h 1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98" h="14688">
                      <a:moveTo>
                        <a:pt x="15999" y="9856"/>
                      </a:moveTo>
                      <a:cubicBezTo>
                        <a:pt x="15999" y="5023"/>
                        <a:pt x="9958" y="1399"/>
                        <a:pt x="5125" y="191"/>
                      </a:cubicBezTo>
                      <a:cubicBezTo>
                        <a:pt x="1501" y="-1017"/>
                        <a:pt x="-2123" y="3815"/>
                        <a:pt x="1501" y="6231"/>
                      </a:cubicBezTo>
                      <a:cubicBezTo>
                        <a:pt x="5125" y="8648"/>
                        <a:pt x="7542" y="13480"/>
                        <a:pt x="12375" y="14688"/>
                      </a:cubicBezTo>
                      <a:cubicBezTo>
                        <a:pt x="14791" y="14688"/>
                        <a:pt x="15999" y="12272"/>
                        <a:pt x="15999" y="985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1" name="Freeform 1554"/>
                <p:cNvSpPr/>
                <p:nvPr/>
              </p:nvSpPr>
              <p:spPr>
                <a:xfrm>
                  <a:off x="9701691" y="5252280"/>
                  <a:ext cx="12950" cy="10493"/>
                </a:xfrm>
                <a:custGeom>
                  <a:avLst/>
                  <a:gdLst>
                    <a:gd name="connsiteX0" fmla="*/ 12636 w 12950"/>
                    <a:gd name="connsiteY0" fmla="*/ 7306 h 10493"/>
                    <a:gd name="connsiteX1" fmla="*/ 7803 w 12950"/>
                    <a:gd name="connsiteY1" fmla="*/ 1265 h 10493"/>
                    <a:gd name="connsiteX2" fmla="*/ 555 w 12950"/>
                    <a:gd name="connsiteY2" fmla="*/ 7306 h 10493"/>
                    <a:gd name="connsiteX3" fmla="*/ 12636 w 12950"/>
                    <a:gd name="connsiteY3" fmla="*/ 7306 h 10493"/>
                    <a:gd name="connsiteX4" fmla="*/ 12636 w 12950"/>
                    <a:gd name="connsiteY4" fmla="*/ 7306 h 10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50" h="10493">
                      <a:moveTo>
                        <a:pt x="12636" y="7306"/>
                      </a:moveTo>
                      <a:cubicBezTo>
                        <a:pt x="13844" y="3682"/>
                        <a:pt x="11428" y="2474"/>
                        <a:pt x="7803" y="1265"/>
                      </a:cubicBezTo>
                      <a:cubicBezTo>
                        <a:pt x="4179" y="-2359"/>
                        <a:pt x="-1861" y="2474"/>
                        <a:pt x="555" y="7306"/>
                      </a:cubicBezTo>
                      <a:cubicBezTo>
                        <a:pt x="4179" y="10931"/>
                        <a:pt x="10220" y="12139"/>
                        <a:pt x="12636" y="7306"/>
                      </a:cubicBezTo>
                      <a:lnTo>
                        <a:pt x="12636" y="73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2" name="Freeform 1555"/>
                <p:cNvSpPr/>
                <p:nvPr/>
              </p:nvSpPr>
              <p:spPr>
                <a:xfrm>
                  <a:off x="10671043" y="4995243"/>
                  <a:ext cx="16013" cy="27565"/>
                </a:xfrm>
                <a:custGeom>
                  <a:avLst/>
                  <a:gdLst>
                    <a:gd name="connsiteX0" fmla="*/ 9782 w 16013"/>
                    <a:gd name="connsiteY0" fmla="*/ 23927 h 27565"/>
                    <a:gd name="connsiteX1" fmla="*/ 15823 w 16013"/>
                    <a:gd name="connsiteY1" fmla="*/ 4597 h 27565"/>
                    <a:gd name="connsiteX2" fmla="*/ 9782 w 16013"/>
                    <a:gd name="connsiteY2" fmla="*/ 973 h 27565"/>
                    <a:gd name="connsiteX3" fmla="*/ 118 w 16013"/>
                    <a:gd name="connsiteY3" fmla="*/ 20303 h 27565"/>
                    <a:gd name="connsiteX4" fmla="*/ 9782 w 16013"/>
                    <a:gd name="connsiteY4" fmla="*/ 23927 h 27565"/>
                    <a:gd name="connsiteX5" fmla="*/ 9782 w 16013"/>
                    <a:gd name="connsiteY5" fmla="*/ 23927 h 27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13" h="27565">
                      <a:moveTo>
                        <a:pt x="9782" y="23927"/>
                      </a:moveTo>
                      <a:cubicBezTo>
                        <a:pt x="12199" y="17886"/>
                        <a:pt x="13407" y="10638"/>
                        <a:pt x="15823" y="4597"/>
                      </a:cubicBezTo>
                      <a:cubicBezTo>
                        <a:pt x="17031" y="973"/>
                        <a:pt x="12199" y="-1444"/>
                        <a:pt x="9782" y="973"/>
                      </a:cubicBezTo>
                      <a:cubicBezTo>
                        <a:pt x="4950" y="5805"/>
                        <a:pt x="2534" y="14262"/>
                        <a:pt x="118" y="20303"/>
                      </a:cubicBezTo>
                      <a:cubicBezTo>
                        <a:pt x="-1091" y="26343"/>
                        <a:pt x="7366" y="31176"/>
                        <a:pt x="9782" y="23927"/>
                      </a:cubicBezTo>
                      <a:lnTo>
                        <a:pt x="9782" y="2392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3" name="Freeform 1556"/>
                <p:cNvSpPr/>
                <p:nvPr/>
              </p:nvSpPr>
              <p:spPr>
                <a:xfrm>
                  <a:off x="10743093" y="4907549"/>
                  <a:ext cx="18676" cy="19861"/>
                </a:xfrm>
                <a:custGeom>
                  <a:avLst/>
                  <a:gdLst>
                    <a:gd name="connsiteX0" fmla="*/ 555 w 18676"/>
                    <a:gd name="connsiteY0" fmla="*/ 12555 h 19861"/>
                    <a:gd name="connsiteX1" fmla="*/ 7803 w 18676"/>
                    <a:gd name="connsiteY1" fmla="*/ 18596 h 19861"/>
                    <a:gd name="connsiteX2" fmla="*/ 18677 w 18676"/>
                    <a:gd name="connsiteY2" fmla="*/ 2890 h 19861"/>
                    <a:gd name="connsiteX3" fmla="*/ 13844 w 18676"/>
                    <a:gd name="connsiteY3" fmla="*/ 474 h 19861"/>
                    <a:gd name="connsiteX4" fmla="*/ 9012 w 18676"/>
                    <a:gd name="connsiteY4" fmla="*/ 5306 h 19861"/>
                    <a:gd name="connsiteX5" fmla="*/ 555 w 18676"/>
                    <a:gd name="connsiteY5" fmla="*/ 12555 h 19861"/>
                    <a:gd name="connsiteX6" fmla="*/ 555 w 18676"/>
                    <a:gd name="connsiteY6" fmla="*/ 12555 h 19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76" h="19861">
                      <a:moveTo>
                        <a:pt x="555" y="12555"/>
                      </a:moveTo>
                      <a:cubicBezTo>
                        <a:pt x="-1861" y="17388"/>
                        <a:pt x="4179" y="22220"/>
                        <a:pt x="7803" y="18596"/>
                      </a:cubicBezTo>
                      <a:cubicBezTo>
                        <a:pt x="12636" y="13763"/>
                        <a:pt x="18677" y="10139"/>
                        <a:pt x="18677" y="2890"/>
                      </a:cubicBezTo>
                      <a:cubicBezTo>
                        <a:pt x="18677" y="474"/>
                        <a:pt x="16260" y="-734"/>
                        <a:pt x="13844" y="474"/>
                      </a:cubicBezTo>
                      <a:cubicBezTo>
                        <a:pt x="11428" y="1682"/>
                        <a:pt x="10220" y="2890"/>
                        <a:pt x="9012" y="5306"/>
                      </a:cubicBezTo>
                      <a:cubicBezTo>
                        <a:pt x="5387" y="7722"/>
                        <a:pt x="1763" y="8931"/>
                        <a:pt x="555" y="12555"/>
                      </a:cubicBezTo>
                      <a:lnTo>
                        <a:pt x="555" y="125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4" name="Freeform 1557"/>
                <p:cNvSpPr/>
                <p:nvPr/>
              </p:nvSpPr>
              <p:spPr>
                <a:xfrm>
                  <a:off x="10706975" y="4934809"/>
                  <a:ext cx="30872" cy="46495"/>
                </a:xfrm>
                <a:custGeom>
                  <a:avLst/>
                  <a:gdLst>
                    <a:gd name="connsiteX0" fmla="*/ 430 w 30872"/>
                    <a:gd name="connsiteY0" fmla="*/ 39661 h 46495"/>
                    <a:gd name="connsiteX1" fmla="*/ 8887 w 30872"/>
                    <a:gd name="connsiteY1" fmla="*/ 44493 h 46495"/>
                    <a:gd name="connsiteX2" fmla="*/ 20968 w 30872"/>
                    <a:gd name="connsiteY2" fmla="*/ 20331 h 46495"/>
                    <a:gd name="connsiteX3" fmla="*/ 30633 w 30872"/>
                    <a:gd name="connsiteY3" fmla="*/ 3417 h 46495"/>
                    <a:gd name="connsiteX4" fmla="*/ 25800 w 30872"/>
                    <a:gd name="connsiteY4" fmla="*/ 1001 h 46495"/>
                    <a:gd name="connsiteX5" fmla="*/ 17343 w 30872"/>
                    <a:gd name="connsiteY5" fmla="*/ 10666 h 46495"/>
                    <a:gd name="connsiteX6" fmla="*/ 8887 w 30872"/>
                    <a:gd name="connsiteY6" fmla="*/ 19123 h 46495"/>
                    <a:gd name="connsiteX7" fmla="*/ 430 w 30872"/>
                    <a:gd name="connsiteY7" fmla="*/ 39661 h 46495"/>
                    <a:gd name="connsiteX8" fmla="*/ 430 w 30872"/>
                    <a:gd name="connsiteY8" fmla="*/ 39661 h 46495"/>
                    <a:gd name="connsiteX9" fmla="*/ 430 w 30872"/>
                    <a:gd name="connsiteY9" fmla="*/ 39661 h 46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72" h="46495">
                      <a:moveTo>
                        <a:pt x="430" y="39661"/>
                      </a:moveTo>
                      <a:cubicBezTo>
                        <a:pt x="-1987" y="44493"/>
                        <a:pt x="6470" y="49326"/>
                        <a:pt x="8887" y="44493"/>
                      </a:cubicBezTo>
                      <a:cubicBezTo>
                        <a:pt x="13719" y="36036"/>
                        <a:pt x="14927" y="27580"/>
                        <a:pt x="20968" y="20331"/>
                      </a:cubicBezTo>
                      <a:cubicBezTo>
                        <a:pt x="25800" y="15499"/>
                        <a:pt x="29424" y="9458"/>
                        <a:pt x="30633" y="3417"/>
                      </a:cubicBezTo>
                      <a:cubicBezTo>
                        <a:pt x="31841" y="1001"/>
                        <a:pt x="28216" y="-1415"/>
                        <a:pt x="25800" y="1001"/>
                      </a:cubicBezTo>
                      <a:cubicBezTo>
                        <a:pt x="22176" y="3417"/>
                        <a:pt x="19759" y="7042"/>
                        <a:pt x="17343" y="10666"/>
                      </a:cubicBezTo>
                      <a:cubicBezTo>
                        <a:pt x="14927" y="13082"/>
                        <a:pt x="11302" y="15499"/>
                        <a:pt x="8887" y="19123"/>
                      </a:cubicBezTo>
                      <a:cubicBezTo>
                        <a:pt x="5262" y="22747"/>
                        <a:pt x="4054" y="32412"/>
                        <a:pt x="430" y="39661"/>
                      </a:cubicBezTo>
                      <a:lnTo>
                        <a:pt x="430" y="39661"/>
                      </a:lnTo>
                      <a:lnTo>
                        <a:pt x="430" y="3966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5" name="Freeform 1558"/>
                <p:cNvSpPr/>
                <p:nvPr/>
              </p:nvSpPr>
              <p:spPr>
                <a:xfrm>
                  <a:off x="10711762" y="4999255"/>
                  <a:ext cx="13921" cy="23539"/>
                </a:xfrm>
                <a:custGeom>
                  <a:avLst/>
                  <a:gdLst>
                    <a:gd name="connsiteX0" fmla="*/ 8931 w 13921"/>
                    <a:gd name="connsiteY0" fmla="*/ 21123 h 23539"/>
                    <a:gd name="connsiteX1" fmla="*/ 13764 w 13921"/>
                    <a:gd name="connsiteY1" fmla="*/ 4209 h 23539"/>
                    <a:gd name="connsiteX2" fmla="*/ 6514 w 13921"/>
                    <a:gd name="connsiteY2" fmla="*/ 1793 h 23539"/>
                    <a:gd name="connsiteX3" fmla="*/ 474 w 13921"/>
                    <a:gd name="connsiteY3" fmla="*/ 16290 h 23539"/>
                    <a:gd name="connsiteX4" fmla="*/ 2890 w 13921"/>
                    <a:gd name="connsiteY4" fmla="*/ 22331 h 23539"/>
                    <a:gd name="connsiteX5" fmla="*/ 4099 w 13921"/>
                    <a:gd name="connsiteY5" fmla="*/ 23539 h 23539"/>
                    <a:gd name="connsiteX6" fmla="*/ 8931 w 13921"/>
                    <a:gd name="connsiteY6" fmla="*/ 21123 h 23539"/>
                    <a:gd name="connsiteX7" fmla="*/ 8931 w 13921"/>
                    <a:gd name="connsiteY7" fmla="*/ 21123 h 2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21" h="23539">
                      <a:moveTo>
                        <a:pt x="8931" y="21123"/>
                      </a:moveTo>
                      <a:cubicBezTo>
                        <a:pt x="12555" y="16290"/>
                        <a:pt x="13764" y="10250"/>
                        <a:pt x="13764" y="4209"/>
                      </a:cubicBezTo>
                      <a:cubicBezTo>
                        <a:pt x="14971" y="585"/>
                        <a:pt x="8931" y="-1831"/>
                        <a:pt x="6514" y="1793"/>
                      </a:cubicBezTo>
                      <a:cubicBezTo>
                        <a:pt x="4099" y="5417"/>
                        <a:pt x="1682" y="11458"/>
                        <a:pt x="474" y="16290"/>
                      </a:cubicBezTo>
                      <a:cubicBezTo>
                        <a:pt x="-734" y="18706"/>
                        <a:pt x="474" y="21123"/>
                        <a:pt x="2890" y="22331"/>
                      </a:cubicBezTo>
                      <a:cubicBezTo>
                        <a:pt x="2890" y="22331"/>
                        <a:pt x="4099" y="23539"/>
                        <a:pt x="4099" y="23539"/>
                      </a:cubicBezTo>
                      <a:cubicBezTo>
                        <a:pt x="5307" y="22331"/>
                        <a:pt x="7723" y="22331"/>
                        <a:pt x="8931" y="21123"/>
                      </a:cubicBezTo>
                      <a:lnTo>
                        <a:pt x="8931" y="21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6" name="Freeform 1559"/>
                <p:cNvSpPr/>
                <p:nvPr/>
              </p:nvSpPr>
              <p:spPr>
                <a:xfrm>
                  <a:off x="10671160" y="5110566"/>
                  <a:ext cx="19438" cy="12652"/>
                </a:xfrm>
                <a:custGeom>
                  <a:avLst/>
                  <a:gdLst>
                    <a:gd name="connsiteX0" fmla="*/ 18122 w 19438"/>
                    <a:gd name="connsiteY0" fmla="*/ 6462 h 12652"/>
                    <a:gd name="connsiteX1" fmla="*/ 16913 w 19438"/>
                    <a:gd name="connsiteY1" fmla="*/ 421 h 12652"/>
                    <a:gd name="connsiteX2" fmla="*/ 0 w 19438"/>
                    <a:gd name="connsiteY2" fmla="*/ 6462 h 12652"/>
                    <a:gd name="connsiteX3" fmla="*/ 1208 w 19438"/>
                    <a:gd name="connsiteY3" fmla="*/ 10086 h 12652"/>
                    <a:gd name="connsiteX4" fmla="*/ 18122 w 19438"/>
                    <a:gd name="connsiteY4" fmla="*/ 6462 h 12652"/>
                    <a:gd name="connsiteX5" fmla="*/ 18122 w 19438"/>
                    <a:gd name="connsiteY5" fmla="*/ 6462 h 12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438" h="12652">
                      <a:moveTo>
                        <a:pt x="18122" y="6462"/>
                      </a:moveTo>
                      <a:cubicBezTo>
                        <a:pt x="20538" y="5253"/>
                        <a:pt x="19330" y="1629"/>
                        <a:pt x="16913" y="421"/>
                      </a:cubicBezTo>
                      <a:cubicBezTo>
                        <a:pt x="10873" y="-787"/>
                        <a:pt x="1208" y="421"/>
                        <a:pt x="0" y="6462"/>
                      </a:cubicBezTo>
                      <a:cubicBezTo>
                        <a:pt x="0" y="7670"/>
                        <a:pt x="0" y="8878"/>
                        <a:pt x="1208" y="10086"/>
                      </a:cubicBezTo>
                      <a:cubicBezTo>
                        <a:pt x="6041" y="16126"/>
                        <a:pt x="14498" y="10086"/>
                        <a:pt x="18122" y="6462"/>
                      </a:cubicBezTo>
                      <a:lnTo>
                        <a:pt x="18122" y="646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7" name="Freeform 1560"/>
                <p:cNvSpPr/>
                <p:nvPr/>
              </p:nvSpPr>
              <p:spPr>
                <a:xfrm>
                  <a:off x="10710048" y="5122162"/>
                  <a:ext cx="28163" cy="11779"/>
                </a:xfrm>
                <a:custGeom>
                  <a:avLst/>
                  <a:gdLst>
                    <a:gd name="connsiteX0" fmla="*/ 3397 w 28163"/>
                    <a:gd name="connsiteY0" fmla="*/ 906 h 11779"/>
                    <a:gd name="connsiteX1" fmla="*/ 2188 w 28163"/>
                    <a:gd name="connsiteY1" fmla="*/ 8155 h 11779"/>
                    <a:gd name="connsiteX2" fmla="*/ 22726 w 28163"/>
                    <a:gd name="connsiteY2" fmla="*/ 11779 h 11779"/>
                    <a:gd name="connsiteX3" fmla="*/ 22726 w 28163"/>
                    <a:gd name="connsiteY3" fmla="*/ 906 h 11779"/>
                    <a:gd name="connsiteX4" fmla="*/ 3397 w 28163"/>
                    <a:gd name="connsiteY4" fmla="*/ 906 h 11779"/>
                    <a:gd name="connsiteX5" fmla="*/ 3397 w 28163"/>
                    <a:gd name="connsiteY5" fmla="*/ 906 h 11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163" h="11779">
                      <a:moveTo>
                        <a:pt x="3397" y="906"/>
                      </a:moveTo>
                      <a:cubicBezTo>
                        <a:pt x="-228" y="906"/>
                        <a:pt x="-1436" y="6947"/>
                        <a:pt x="2188" y="8155"/>
                      </a:cubicBezTo>
                      <a:cubicBezTo>
                        <a:pt x="9437" y="10571"/>
                        <a:pt x="15478" y="10571"/>
                        <a:pt x="22726" y="11779"/>
                      </a:cubicBezTo>
                      <a:cubicBezTo>
                        <a:pt x="29976" y="11779"/>
                        <a:pt x="29976" y="906"/>
                        <a:pt x="22726" y="906"/>
                      </a:cubicBezTo>
                      <a:cubicBezTo>
                        <a:pt x="16686" y="-302"/>
                        <a:pt x="10645" y="-302"/>
                        <a:pt x="3397" y="906"/>
                      </a:cubicBezTo>
                      <a:lnTo>
                        <a:pt x="3397" y="9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8" name="Freeform 1561"/>
                <p:cNvSpPr/>
                <p:nvPr/>
              </p:nvSpPr>
              <p:spPr>
                <a:xfrm>
                  <a:off x="9560761" y="4261211"/>
                  <a:ext cx="1347751" cy="1624635"/>
                </a:xfrm>
                <a:custGeom>
                  <a:avLst/>
                  <a:gdLst>
                    <a:gd name="connsiteX0" fmla="*/ 1243293 w 1347751"/>
                    <a:gd name="connsiteY0" fmla="*/ 190141 h 1624635"/>
                    <a:gd name="connsiteX1" fmla="*/ 1238460 w 1347751"/>
                    <a:gd name="connsiteY1" fmla="*/ 184100 h 1624635"/>
                    <a:gd name="connsiteX2" fmla="*/ 1140603 w 1347751"/>
                    <a:gd name="connsiteY2" fmla="*/ 219136 h 1624635"/>
                    <a:gd name="connsiteX3" fmla="*/ 1088654 w 1347751"/>
                    <a:gd name="connsiteY3" fmla="*/ 291623 h 1624635"/>
                    <a:gd name="connsiteX4" fmla="*/ 1082613 w 1347751"/>
                    <a:gd name="connsiteY4" fmla="*/ 273501 h 1624635"/>
                    <a:gd name="connsiteX5" fmla="*/ 1053618 w 1347751"/>
                    <a:gd name="connsiteY5" fmla="*/ 307329 h 1624635"/>
                    <a:gd name="connsiteX6" fmla="*/ 1014958 w 1347751"/>
                    <a:gd name="connsiteY6" fmla="*/ 176851 h 1624635"/>
                    <a:gd name="connsiteX7" fmla="*/ 1007709 w 1347751"/>
                    <a:gd name="connsiteY7" fmla="*/ 176851 h 1624635"/>
                    <a:gd name="connsiteX8" fmla="*/ 1000460 w 1347751"/>
                    <a:gd name="connsiteY8" fmla="*/ 190141 h 1624635"/>
                    <a:gd name="connsiteX9" fmla="*/ 952135 w 1347751"/>
                    <a:gd name="connsiteY9" fmla="*/ 85034 h 1624635"/>
                    <a:gd name="connsiteX10" fmla="*/ 868775 w 1347751"/>
                    <a:gd name="connsiteY10" fmla="*/ 48791 h 1624635"/>
                    <a:gd name="connsiteX11" fmla="*/ 862735 w 1347751"/>
                    <a:gd name="connsiteY11" fmla="*/ 54831 h 1624635"/>
                    <a:gd name="connsiteX12" fmla="*/ 890521 w 1347751"/>
                    <a:gd name="connsiteY12" fmla="*/ 182892 h 1624635"/>
                    <a:gd name="connsiteX13" fmla="*/ 932806 w 1347751"/>
                    <a:gd name="connsiteY13" fmla="*/ 251755 h 1624635"/>
                    <a:gd name="connsiteX14" fmla="*/ 866359 w 1347751"/>
                    <a:gd name="connsiteY14" fmla="*/ 204639 h 1624635"/>
                    <a:gd name="connsiteX15" fmla="*/ 859110 w 1347751"/>
                    <a:gd name="connsiteY15" fmla="*/ 208263 h 1624635"/>
                    <a:gd name="connsiteX16" fmla="*/ 892938 w 1347751"/>
                    <a:gd name="connsiteY16" fmla="*/ 286791 h 1624635"/>
                    <a:gd name="connsiteX17" fmla="*/ 877232 w 1347751"/>
                    <a:gd name="connsiteY17" fmla="*/ 285583 h 1624635"/>
                    <a:gd name="connsiteX18" fmla="*/ 796288 w 1347751"/>
                    <a:gd name="connsiteY18" fmla="*/ 242090 h 1624635"/>
                    <a:gd name="connsiteX19" fmla="*/ 798704 w 1347751"/>
                    <a:gd name="connsiteY19" fmla="*/ 204639 h 1624635"/>
                    <a:gd name="connsiteX20" fmla="*/ 792664 w 1347751"/>
                    <a:gd name="connsiteY20" fmla="*/ 199806 h 1624635"/>
                    <a:gd name="connsiteX21" fmla="*/ 740714 w 1347751"/>
                    <a:gd name="connsiteY21" fmla="*/ 226385 h 1624635"/>
                    <a:gd name="connsiteX22" fmla="*/ 756420 w 1347751"/>
                    <a:gd name="connsiteY22" fmla="*/ 196182 h 1624635"/>
                    <a:gd name="connsiteX23" fmla="*/ 764876 w 1347751"/>
                    <a:gd name="connsiteY23" fmla="*/ 152689 h 1624635"/>
                    <a:gd name="connsiteX24" fmla="*/ 762461 w 1347751"/>
                    <a:gd name="connsiteY24" fmla="*/ 107989 h 1624635"/>
                    <a:gd name="connsiteX25" fmla="*/ 761252 w 1347751"/>
                    <a:gd name="connsiteY25" fmla="*/ 104364 h 1624635"/>
                    <a:gd name="connsiteX26" fmla="*/ 752795 w 1347751"/>
                    <a:gd name="connsiteY26" fmla="*/ 105572 h 1624635"/>
                    <a:gd name="connsiteX27" fmla="*/ 737090 w 1347751"/>
                    <a:gd name="connsiteY27" fmla="*/ 116445 h 1624635"/>
                    <a:gd name="connsiteX28" fmla="*/ 725008 w 1347751"/>
                    <a:gd name="connsiteY28" fmla="*/ 75369 h 1624635"/>
                    <a:gd name="connsiteX29" fmla="*/ 677892 w 1347751"/>
                    <a:gd name="connsiteY29" fmla="*/ 36710 h 1624635"/>
                    <a:gd name="connsiteX30" fmla="*/ 600572 w 1347751"/>
                    <a:gd name="connsiteY30" fmla="*/ 18588 h 1624635"/>
                    <a:gd name="connsiteX31" fmla="*/ 554663 w 1347751"/>
                    <a:gd name="connsiteY31" fmla="*/ 2882 h 1624635"/>
                    <a:gd name="connsiteX32" fmla="*/ 518420 w 1347751"/>
                    <a:gd name="connsiteY32" fmla="*/ 5298 h 1624635"/>
                    <a:gd name="connsiteX33" fmla="*/ 517211 w 1347751"/>
                    <a:gd name="connsiteY33" fmla="*/ 6506 h 1624635"/>
                    <a:gd name="connsiteX34" fmla="*/ 518420 w 1347751"/>
                    <a:gd name="connsiteY34" fmla="*/ 8923 h 1624635"/>
                    <a:gd name="connsiteX35" fmla="*/ 534125 w 1347751"/>
                    <a:gd name="connsiteY35" fmla="*/ 27044 h 1624635"/>
                    <a:gd name="connsiteX36" fmla="*/ 660978 w 1347751"/>
                    <a:gd name="connsiteY36" fmla="*/ 197390 h 1624635"/>
                    <a:gd name="connsiteX37" fmla="*/ 586074 w 1347751"/>
                    <a:gd name="connsiteY37" fmla="*/ 159938 h 1624635"/>
                    <a:gd name="connsiteX38" fmla="*/ 582450 w 1347751"/>
                    <a:gd name="connsiteY38" fmla="*/ 162354 h 1624635"/>
                    <a:gd name="connsiteX39" fmla="*/ 580034 w 1347751"/>
                    <a:gd name="connsiteY39" fmla="*/ 167187 h 1624635"/>
                    <a:gd name="connsiteX40" fmla="*/ 617486 w 1347751"/>
                    <a:gd name="connsiteY40" fmla="*/ 268669 h 1624635"/>
                    <a:gd name="connsiteX41" fmla="*/ 617486 w 1347751"/>
                    <a:gd name="connsiteY41" fmla="*/ 268669 h 1624635"/>
                    <a:gd name="connsiteX42" fmla="*/ 640440 w 1347751"/>
                    <a:gd name="connsiteY42" fmla="*/ 337532 h 1624635"/>
                    <a:gd name="connsiteX43" fmla="*/ 625942 w 1347751"/>
                    <a:gd name="connsiteY43" fmla="*/ 336324 h 1624635"/>
                    <a:gd name="connsiteX44" fmla="*/ 619901 w 1347751"/>
                    <a:gd name="connsiteY44" fmla="*/ 335116 h 1624635"/>
                    <a:gd name="connsiteX45" fmla="*/ 611445 w 1347751"/>
                    <a:gd name="connsiteY45" fmla="*/ 333907 h 1624635"/>
                    <a:gd name="connsiteX46" fmla="*/ 595739 w 1347751"/>
                    <a:gd name="connsiteY46" fmla="*/ 333907 h 1624635"/>
                    <a:gd name="connsiteX47" fmla="*/ 569161 w 1347751"/>
                    <a:gd name="connsiteY47" fmla="*/ 344781 h 1624635"/>
                    <a:gd name="connsiteX48" fmla="*/ 558288 w 1347751"/>
                    <a:gd name="connsiteY48" fmla="*/ 355654 h 1624635"/>
                    <a:gd name="connsiteX49" fmla="*/ 551039 w 1347751"/>
                    <a:gd name="connsiteY49" fmla="*/ 339948 h 1624635"/>
                    <a:gd name="connsiteX50" fmla="*/ 517211 w 1347751"/>
                    <a:gd name="connsiteY50" fmla="*/ 134567 h 1624635"/>
                    <a:gd name="connsiteX51" fmla="*/ 518420 w 1347751"/>
                    <a:gd name="connsiteY51" fmla="*/ 134567 h 1624635"/>
                    <a:gd name="connsiteX52" fmla="*/ 519627 w 1347751"/>
                    <a:gd name="connsiteY52" fmla="*/ 134567 h 1624635"/>
                    <a:gd name="connsiteX53" fmla="*/ 526877 w 1347751"/>
                    <a:gd name="connsiteY53" fmla="*/ 147857 h 1624635"/>
                    <a:gd name="connsiteX54" fmla="*/ 526877 w 1347751"/>
                    <a:gd name="connsiteY54" fmla="*/ 147857 h 1624635"/>
                    <a:gd name="connsiteX55" fmla="*/ 526877 w 1347751"/>
                    <a:gd name="connsiteY55" fmla="*/ 161146 h 1624635"/>
                    <a:gd name="connsiteX56" fmla="*/ 526877 w 1347751"/>
                    <a:gd name="connsiteY56" fmla="*/ 169603 h 1624635"/>
                    <a:gd name="connsiteX57" fmla="*/ 531709 w 1347751"/>
                    <a:gd name="connsiteY57" fmla="*/ 170811 h 1624635"/>
                    <a:gd name="connsiteX58" fmla="*/ 535333 w 1347751"/>
                    <a:gd name="connsiteY58" fmla="*/ 162354 h 1624635"/>
                    <a:gd name="connsiteX59" fmla="*/ 537749 w 1347751"/>
                    <a:gd name="connsiteY59" fmla="*/ 168395 h 1624635"/>
                    <a:gd name="connsiteX60" fmla="*/ 543790 w 1347751"/>
                    <a:gd name="connsiteY60" fmla="*/ 180476 h 1624635"/>
                    <a:gd name="connsiteX61" fmla="*/ 538958 w 1347751"/>
                    <a:gd name="connsiteY61" fmla="*/ 223969 h 1624635"/>
                    <a:gd name="connsiteX62" fmla="*/ 543790 w 1347751"/>
                    <a:gd name="connsiteY62" fmla="*/ 225176 h 1624635"/>
                    <a:gd name="connsiteX63" fmla="*/ 554663 w 1347751"/>
                    <a:gd name="connsiteY63" fmla="*/ 203430 h 1624635"/>
                    <a:gd name="connsiteX64" fmla="*/ 544998 w 1347751"/>
                    <a:gd name="connsiteY64" fmla="*/ 237258 h 1624635"/>
                    <a:gd name="connsiteX65" fmla="*/ 549831 w 1347751"/>
                    <a:gd name="connsiteY65" fmla="*/ 239674 h 1624635"/>
                    <a:gd name="connsiteX66" fmla="*/ 563120 w 1347751"/>
                    <a:gd name="connsiteY66" fmla="*/ 217928 h 1624635"/>
                    <a:gd name="connsiteX67" fmla="*/ 546206 w 1347751"/>
                    <a:gd name="connsiteY67" fmla="*/ 268669 h 1624635"/>
                    <a:gd name="connsiteX68" fmla="*/ 551039 w 1347751"/>
                    <a:gd name="connsiteY68" fmla="*/ 271085 h 1624635"/>
                    <a:gd name="connsiteX69" fmla="*/ 569161 w 1347751"/>
                    <a:gd name="connsiteY69" fmla="*/ 240882 h 1624635"/>
                    <a:gd name="connsiteX70" fmla="*/ 555871 w 1347751"/>
                    <a:gd name="connsiteY70" fmla="*/ 289207 h 1624635"/>
                    <a:gd name="connsiteX71" fmla="*/ 577617 w 1347751"/>
                    <a:gd name="connsiteY71" fmla="*/ 266253 h 1624635"/>
                    <a:gd name="connsiteX72" fmla="*/ 566745 w 1347751"/>
                    <a:gd name="connsiteY72" fmla="*/ 308537 h 1624635"/>
                    <a:gd name="connsiteX73" fmla="*/ 586074 w 1347751"/>
                    <a:gd name="connsiteY73" fmla="*/ 294040 h 1624635"/>
                    <a:gd name="connsiteX74" fmla="*/ 577617 w 1347751"/>
                    <a:gd name="connsiteY74" fmla="*/ 330283 h 1624635"/>
                    <a:gd name="connsiteX75" fmla="*/ 581242 w 1347751"/>
                    <a:gd name="connsiteY75" fmla="*/ 333907 h 1624635"/>
                    <a:gd name="connsiteX76" fmla="*/ 594531 w 1347751"/>
                    <a:gd name="connsiteY76" fmla="*/ 310953 h 1624635"/>
                    <a:gd name="connsiteX77" fmla="*/ 596948 w 1347751"/>
                    <a:gd name="connsiteY77" fmla="*/ 323034 h 1624635"/>
                    <a:gd name="connsiteX78" fmla="*/ 593323 w 1347751"/>
                    <a:gd name="connsiteY78" fmla="*/ 332700 h 1624635"/>
                    <a:gd name="connsiteX79" fmla="*/ 609029 w 1347751"/>
                    <a:gd name="connsiteY79" fmla="*/ 332700 h 1624635"/>
                    <a:gd name="connsiteX80" fmla="*/ 516003 w 1347751"/>
                    <a:gd name="connsiteY80" fmla="*/ 120070 h 1624635"/>
                    <a:gd name="connsiteX81" fmla="*/ 508755 w 1347751"/>
                    <a:gd name="connsiteY81" fmla="*/ 121278 h 1624635"/>
                    <a:gd name="connsiteX82" fmla="*/ 508755 w 1347751"/>
                    <a:gd name="connsiteY82" fmla="*/ 393106 h 1624635"/>
                    <a:gd name="connsiteX83" fmla="*/ 502714 w 1347751"/>
                    <a:gd name="connsiteY83" fmla="*/ 396730 h 1624635"/>
                    <a:gd name="connsiteX84" fmla="*/ 485800 w 1347751"/>
                    <a:gd name="connsiteY84" fmla="*/ 425725 h 1624635"/>
                    <a:gd name="connsiteX85" fmla="*/ 482176 w 1347751"/>
                    <a:gd name="connsiteY85" fmla="*/ 435390 h 1624635"/>
                    <a:gd name="connsiteX86" fmla="*/ 474927 w 1347751"/>
                    <a:gd name="connsiteY86" fmla="*/ 449887 h 1624635"/>
                    <a:gd name="connsiteX87" fmla="*/ 470095 w 1347751"/>
                    <a:gd name="connsiteY87" fmla="*/ 460760 h 1624635"/>
                    <a:gd name="connsiteX88" fmla="*/ 467678 w 1347751"/>
                    <a:gd name="connsiteY88" fmla="*/ 466801 h 1624635"/>
                    <a:gd name="connsiteX89" fmla="*/ 424186 w 1347751"/>
                    <a:gd name="connsiteY89" fmla="*/ 412435 h 1624635"/>
                    <a:gd name="connsiteX90" fmla="*/ 447140 w 1347751"/>
                    <a:gd name="connsiteY90" fmla="*/ 419684 h 1624635"/>
                    <a:gd name="connsiteX91" fmla="*/ 482176 w 1347751"/>
                    <a:gd name="connsiteY91" fmla="*/ 435390 h 1624635"/>
                    <a:gd name="connsiteX92" fmla="*/ 485800 w 1347751"/>
                    <a:gd name="connsiteY92" fmla="*/ 425725 h 1624635"/>
                    <a:gd name="connsiteX93" fmla="*/ 419353 w 1347751"/>
                    <a:gd name="connsiteY93" fmla="*/ 400354 h 1624635"/>
                    <a:gd name="connsiteX94" fmla="*/ 412105 w 1347751"/>
                    <a:gd name="connsiteY94" fmla="*/ 405187 h 1624635"/>
                    <a:gd name="connsiteX95" fmla="*/ 419353 w 1347751"/>
                    <a:gd name="connsiteY95" fmla="*/ 426933 h 1624635"/>
                    <a:gd name="connsiteX96" fmla="*/ 426602 w 1347751"/>
                    <a:gd name="connsiteY96" fmla="*/ 435390 h 1624635"/>
                    <a:gd name="connsiteX97" fmla="*/ 297333 w 1347751"/>
                    <a:gd name="connsiteY97" fmla="*/ 403979 h 1624635"/>
                    <a:gd name="connsiteX98" fmla="*/ 292501 w 1347751"/>
                    <a:gd name="connsiteY98" fmla="*/ 412435 h 1624635"/>
                    <a:gd name="connsiteX99" fmla="*/ 454389 w 1347751"/>
                    <a:gd name="connsiteY99" fmla="*/ 536872 h 1624635"/>
                    <a:gd name="connsiteX100" fmla="*/ 456805 w 1347751"/>
                    <a:gd name="connsiteY100" fmla="*/ 545329 h 1624635"/>
                    <a:gd name="connsiteX101" fmla="*/ 328744 w 1347751"/>
                    <a:gd name="connsiteY101" fmla="*/ 663725 h 1624635"/>
                    <a:gd name="connsiteX102" fmla="*/ 334785 w 1347751"/>
                    <a:gd name="connsiteY102" fmla="*/ 670974 h 1624635"/>
                    <a:gd name="connsiteX103" fmla="*/ 456805 w 1347751"/>
                    <a:gd name="connsiteY103" fmla="*/ 641979 h 1624635"/>
                    <a:gd name="connsiteX104" fmla="*/ 447140 w 1347751"/>
                    <a:gd name="connsiteY104" fmla="*/ 654060 h 1624635"/>
                    <a:gd name="connsiteX105" fmla="*/ 436267 w 1347751"/>
                    <a:gd name="connsiteY105" fmla="*/ 745877 h 1624635"/>
                    <a:gd name="connsiteX106" fmla="*/ 441099 w 1347751"/>
                    <a:gd name="connsiteY106" fmla="*/ 755543 h 1624635"/>
                    <a:gd name="connsiteX107" fmla="*/ 413313 w 1347751"/>
                    <a:gd name="connsiteY107" fmla="*/ 837695 h 1624635"/>
                    <a:gd name="connsiteX108" fmla="*/ 409689 w 1347751"/>
                    <a:gd name="connsiteY108" fmla="*/ 867898 h 1624635"/>
                    <a:gd name="connsiteX109" fmla="*/ 398815 w 1347751"/>
                    <a:gd name="connsiteY109" fmla="*/ 900517 h 1624635"/>
                    <a:gd name="connsiteX110" fmla="*/ 402439 w 1347751"/>
                    <a:gd name="connsiteY110" fmla="*/ 917431 h 1624635"/>
                    <a:gd name="connsiteX111" fmla="*/ 361364 w 1347751"/>
                    <a:gd name="connsiteY111" fmla="*/ 838903 h 1624635"/>
                    <a:gd name="connsiteX112" fmla="*/ 346866 w 1347751"/>
                    <a:gd name="connsiteY112" fmla="*/ 749502 h 1624635"/>
                    <a:gd name="connsiteX113" fmla="*/ 325120 w 1347751"/>
                    <a:gd name="connsiteY113" fmla="*/ 701177 h 1624635"/>
                    <a:gd name="connsiteX114" fmla="*/ 321496 w 1347751"/>
                    <a:gd name="connsiteY114" fmla="*/ 699969 h 1624635"/>
                    <a:gd name="connsiteX115" fmla="*/ 316663 w 1347751"/>
                    <a:gd name="connsiteY115" fmla="*/ 701177 h 1624635"/>
                    <a:gd name="connsiteX116" fmla="*/ 288876 w 1347751"/>
                    <a:gd name="connsiteY116" fmla="*/ 882395 h 1624635"/>
                    <a:gd name="connsiteX117" fmla="*/ 355323 w 1347751"/>
                    <a:gd name="connsiteY117" fmla="*/ 1004415 h 1624635"/>
                    <a:gd name="connsiteX118" fmla="*/ 350490 w 1347751"/>
                    <a:gd name="connsiteY118" fmla="*/ 1012873 h 1624635"/>
                    <a:gd name="connsiteX119" fmla="*/ 285252 w 1347751"/>
                    <a:gd name="connsiteY119" fmla="*/ 975421 h 1624635"/>
                    <a:gd name="connsiteX120" fmla="*/ 240551 w 1347751"/>
                    <a:gd name="connsiteY120" fmla="*/ 915014 h 1624635"/>
                    <a:gd name="connsiteX121" fmla="*/ 184977 w 1347751"/>
                    <a:gd name="connsiteY121" fmla="*/ 864274 h 1624635"/>
                    <a:gd name="connsiteX122" fmla="*/ 176521 w 1347751"/>
                    <a:gd name="connsiteY122" fmla="*/ 866690 h 1624635"/>
                    <a:gd name="connsiteX123" fmla="*/ 192226 w 1347751"/>
                    <a:gd name="connsiteY123" fmla="*/ 941593 h 1624635"/>
                    <a:gd name="connsiteX124" fmla="*/ 66581 w 1347751"/>
                    <a:gd name="connsiteY124" fmla="*/ 901725 h 1624635"/>
                    <a:gd name="connsiteX125" fmla="*/ 8592 w 1347751"/>
                    <a:gd name="connsiteY125" fmla="*/ 904141 h 1624635"/>
                    <a:gd name="connsiteX126" fmla="*/ 135 w 1347751"/>
                    <a:gd name="connsiteY126" fmla="*/ 906558 h 1624635"/>
                    <a:gd name="connsiteX127" fmla="*/ 61749 w 1347751"/>
                    <a:gd name="connsiteY127" fmla="*/ 1004415 h 1624635"/>
                    <a:gd name="connsiteX128" fmla="*/ 112490 w 1347751"/>
                    <a:gd name="connsiteY128" fmla="*/ 1039451 h 1624635"/>
                    <a:gd name="connsiteX129" fmla="*/ 168064 w 1347751"/>
                    <a:gd name="connsiteY129" fmla="*/ 1045492 h 1624635"/>
                    <a:gd name="connsiteX130" fmla="*/ 105242 w 1347751"/>
                    <a:gd name="connsiteY130" fmla="*/ 1086568 h 1624635"/>
                    <a:gd name="connsiteX131" fmla="*/ 85912 w 1347751"/>
                    <a:gd name="connsiteY131" fmla="*/ 1107106 h 1624635"/>
                    <a:gd name="connsiteX132" fmla="*/ 116115 w 1347751"/>
                    <a:gd name="connsiteY132" fmla="*/ 1115563 h 1624635"/>
                    <a:gd name="connsiteX133" fmla="*/ 233302 w 1347751"/>
                    <a:gd name="connsiteY133" fmla="*/ 1108314 h 1624635"/>
                    <a:gd name="connsiteX134" fmla="*/ 287668 w 1347751"/>
                    <a:gd name="connsiteY134" fmla="*/ 1104690 h 1624635"/>
                    <a:gd name="connsiteX135" fmla="*/ 321496 w 1347751"/>
                    <a:gd name="connsiteY135" fmla="*/ 1120395 h 1624635"/>
                    <a:gd name="connsiteX136" fmla="*/ 328744 w 1347751"/>
                    <a:gd name="connsiteY136" fmla="*/ 1122812 h 1624635"/>
                    <a:gd name="connsiteX137" fmla="*/ 334785 w 1347751"/>
                    <a:gd name="connsiteY137" fmla="*/ 1150598 h 1624635"/>
                    <a:gd name="connsiteX138" fmla="*/ 258673 w 1347751"/>
                    <a:gd name="connsiteY138" fmla="*/ 1189259 h 1624635"/>
                    <a:gd name="connsiteX139" fmla="*/ 164440 w 1347751"/>
                    <a:gd name="connsiteY139" fmla="*/ 1182010 h 1624635"/>
                    <a:gd name="connsiteX140" fmla="*/ 87120 w 1347751"/>
                    <a:gd name="connsiteY140" fmla="*/ 1206172 h 1624635"/>
                    <a:gd name="connsiteX141" fmla="*/ 6175 w 1347751"/>
                    <a:gd name="connsiteY141" fmla="*/ 1225502 h 1624635"/>
                    <a:gd name="connsiteX142" fmla="*/ 6175 w 1347751"/>
                    <a:gd name="connsiteY142" fmla="*/ 1232751 h 1624635"/>
                    <a:gd name="connsiteX143" fmla="*/ 147526 w 1347751"/>
                    <a:gd name="connsiteY143" fmla="*/ 1277451 h 1624635"/>
                    <a:gd name="connsiteX144" fmla="*/ 19465 w 1347751"/>
                    <a:gd name="connsiteY144" fmla="*/ 1453837 h 1624635"/>
                    <a:gd name="connsiteX145" fmla="*/ 25506 w 1347751"/>
                    <a:gd name="connsiteY145" fmla="*/ 1461086 h 1624635"/>
                    <a:gd name="connsiteX146" fmla="*/ 108866 w 1347751"/>
                    <a:gd name="connsiteY146" fmla="*/ 1445380 h 1624635"/>
                    <a:gd name="connsiteX147" fmla="*/ 216389 w 1347751"/>
                    <a:gd name="connsiteY147" fmla="*/ 1377726 h 1624635"/>
                    <a:gd name="connsiteX148" fmla="*/ 232094 w 1347751"/>
                    <a:gd name="connsiteY148" fmla="*/ 1569817 h 1624635"/>
                    <a:gd name="connsiteX149" fmla="*/ 240551 w 1347751"/>
                    <a:gd name="connsiteY149" fmla="*/ 1571025 h 1624635"/>
                    <a:gd name="connsiteX150" fmla="*/ 375861 w 1347751"/>
                    <a:gd name="connsiteY150" fmla="*/ 1249665 h 1624635"/>
                    <a:gd name="connsiteX151" fmla="*/ 390358 w 1347751"/>
                    <a:gd name="connsiteY151" fmla="*/ 1281076 h 1624635"/>
                    <a:gd name="connsiteX152" fmla="*/ 374653 w 1347751"/>
                    <a:gd name="connsiteY152" fmla="*/ 1389807 h 1624635"/>
                    <a:gd name="connsiteX153" fmla="*/ 379485 w 1347751"/>
                    <a:gd name="connsiteY153" fmla="*/ 1521492 h 1624635"/>
                    <a:gd name="connsiteX154" fmla="*/ 387943 w 1347751"/>
                    <a:gd name="connsiteY154" fmla="*/ 1522700 h 1624635"/>
                    <a:gd name="connsiteX155" fmla="*/ 416937 w 1347751"/>
                    <a:gd name="connsiteY155" fmla="*/ 1475583 h 1624635"/>
                    <a:gd name="connsiteX156" fmla="*/ 531709 w 1347751"/>
                    <a:gd name="connsiteY156" fmla="*/ 1596396 h 1624635"/>
                    <a:gd name="connsiteX157" fmla="*/ 538958 w 1347751"/>
                    <a:gd name="connsiteY157" fmla="*/ 1592771 h 1624635"/>
                    <a:gd name="connsiteX158" fmla="*/ 502714 w 1347751"/>
                    <a:gd name="connsiteY158" fmla="*/ 1455045 h 1624635"/>
                    <a:gd name="connsiteX159" fmla="*/ 566745 w 1347751"/>
                    <a:gd name="connsiteY159" fmla="*/ 1490081 h 1624635"/>
                    <a:gd name="connsiteX160" fmla="*/ 572785 w 1347751"/>
                    <a:gd name="connsiteY160" fmla="*/ 1484040 h 1624635"/>
                    <a:gd name="connsiteX161" fmla="*/ 517211 w 1347751"/>
                    <a:gd name="connsiteY161" fmla="*/ 1374101 h 1624635"/>
                    <a:gd name="connsiteX162" fmla="*/ 505130 w 1347751"/>
                    <a:gd name="connsiteY162" fmla="*/ 1313695 h 1624635"/>
                    <a:gd name="connsiteX163" fmla="*/ 543790 w 1347751"/>
                    <a:gd name="connsiteY163" fmla="*/ 1289533 h 1624635"/>
                    <a:gd name="connsiteX164" fmla="*/ 541373 w 1347751"/>
                    <a:gd name="connsiteY164" fmla="*/ 1317320 h 1624635"/>
                    <a:gd name="connsiteX165" fmla="*/ 658562 w 1347751"/>
                    <a:gd name="connsiteY165" fmla="*/ 1436924 h 1624635"/>
                    <a:gd name="connsiteX166" fmla="*/ 741922 w 1347751"/>
                    <a:gd name="connsiteY166" fmla="*/ 1418802 h 1624635"/>
                    <a:gd name="connsiteX167" fmla="*/ 779374 w 1347751"/>
                    <a:gd name="connsiteY167" fmla="*/ 1420010 h 1624635"/>
                    <a:gd name="connsiteX168" fmla="*/ 782998 w 1347751"/>
                    <a:gd name="connsiteY168" fmla="*/ 1480416 h 1624635"/>
                    <a:gd name="connsiteX169" fmla="*/ 791455 w 1347751"/>
                    <a:gd name="connsiteY169" fmla="*/ 1480416 h 1624635"/>
                    <a:gd name="connsiteX170" fmla="*/ 834948 w 1347751"/>
                    <a:gd name="connsiteY170" fmla="*/ 1411553 h 1624635"/>
                    <a:gd name="connsiteX171" fmla="*/ 821658 w 1347751"/>
                    <a:gd name="connsiteY171" fmla="*/ 1492497 h 1624635"/>
                    <a:gd name="connsiteX172" fmla="*/ 844613 w 1347751"/>
                    <a:gd name="connsiteY172" fmla="*/ 1620558 h 1624635"/>
                    <a:gd name="connsiteX173" fmla="*/ 851861 w 1347751"/>
                    <a:gd name="connsiteY173" fmla="*/ 1624183 h 1624635"/>
                    <a:gd name="connsiteX174" fmla="*/ 915892 w 1347751"/>
                    <a:gd name="connsiteY174" fmla="*/ 1558944 h 1624635"/>
                    <a:gd name="connsiteX175" fmla="*/ 919516 w 1347751"/>
                    <a:gd name="connsiteY175" fmla="*/ 1442964 h 1624635"/>
                    <a:gd name="connsiteX176" fmla="*/ 931598 w 1347751"/>
                    <a:gd name="connsiteY176" fmla="*/ 1451421 h 1624635"/>
                    <a:gd name="connsiteX177" fmla="*/ 938846 w 1347751"/>
                    <a:gd name="connsiteY177" fmla="*/ 1447797 h 1624635"/>
                    <a:gd name="connsiteX178" fmla="*/ 924349 w 1347751"/>
                    <a:gd name="connsiteY178" fmla="*/ 1313695 h 1624635"/>
                    <a:gd name="connsiteX179" fmla="*/ 964216 w 1347751"/>
                    <a:gd name="connsiteY179" fmla="*/ 1334233 h 1624635"/>
                    <a:gd name="connsiteX180" fmla="*/ 963009 w 1347751"/>
                    <a:gd name="connsiteY180" fmla="*/ 1314903 h 1624635"/>
                    <a:gd name="connsiteX181" fmla="*/ 1039120 w 1347751"/>
                    <a:gd name="connsiteY181" fmla="*/ 1362020 h 1624635"/>
                    <a:gd name="connsiteX182" fmla="*/ 1143019 w 1347751"/>
                    <a:gd name="connsiteY182" fmla="*/ 1357187 h 1624635"/>
                    <a:gd name="connsiteX183" fmla="*/ 1145435 w 1347751"/>
                    <a:gd name="connsiteY183" fmla="*/ 1349939 h 1624635"/>
                    <a:gd name="connsiteX184" fmla="*/ 1017374 w 1347751"/>
                    <a:gd name="connsiteY184" fmla="*/ 1268995 h 1624635"/>
                    <a:gd name="connsiteX185" fmla="*/ 1019790 w 1347751"/>
                    <a:gd name="connsiteY185" fmla="*/ 1265370 h 1624635"/>
                    <a:gd name="connsiteX186" fmla="*/ 1028247 w 1347751"/>
                    <a:gd name="connsiteY186" fmla="*/ 1244832 h 1624635"/>
                    <a:gd name="connsiteX187" fmla="*/ 1062075 w 1347751"/>
                    <a:gd name="connsiteY187" fmla="*/ 1202548 h 1624635"/>
                    <a:gd name="connsiteX188" fmla="*/ 1066907 w 1347751"/>
                    <a:gd name="connsiteY188" fmla="*/ 1186842 h 1624635"/>
                    <a:gd name="connsiteX189" fmla="*/ 1070532 w 1347751"/>
                    <a:gd name="connsiteY189" fmla="*/ 1191675 h 1624635"/>
                    <a:gd name="connsiteX190" fmla="*/ 1072947 w 1347751"/>
                    <a:gd name="connsiteY190" fmla="*/ 1194091 h 1624635"/>
                    <a:gd name="connsiteX191" fmla="*/ 1080197 w 1347751"/>
                    <a:gd name="connsiteY191" fmla="*/ 1189259 h 1624635"/>
                    <a:gd name="connsiteX192" fmla="*/ 1088654 w 1347751"/>
                    <a:gd name="connsiteY192" fmla="*/ 1172345 h 1624635"/>
                    <a:gd name="connsiteX193" fmla="*/ 1118857 w 1347751"/>
                    <a:gd name="connsiteY193" fmla="*/ 1202548 h 1624635"/>
                    <a:gd name="connsiteX194" fmla="*/ 1179263 w 1347751"/>
                    <a:gd name="connsiteY194" fmla="*/ 1214629 h 1624635"/>
                    <a:gd name="connsiteX195" fmla="*/ 1255374 w 1347751"/>
                    <a:gd name="connsiteY195" fmla="*/ 1194091 h 1624635"/>
                    <a:gd name="connsiteX196" fmla="*/ 1303699 w 1347751"/>
                    <a:gd name="connsiteY196" fmla="*/ 1186842 h 1624635"/>
                    <a:gd name="connsiteX197" fmla="*/ 1335110 w 1347751"/>
                    <a:gd name="connsiteY197" fmla="*/ 1166304 h 1624635"/>
                    <a:gd name="connsiteX198" fmla="*/ 1335110 w 1347751"/>
                    <a:gd name="connsiteY198" fmla="*/ 1165096 h 1624635"/>
                    <a:gd name="connsiteX199" fmla="*/ 1332694 w 1347751"/>
                    <a:gd name="connsiteY199" fmla="*/ 1162680 h 1624635"/>
                    <a:gd name="connsiteX200" fmla="*/ 1309740 w 1347751"/>
                    <a:gd name="connsiteY200" fmla="*/ 1154223 h 1624635"/>
                    <a:gd name="connsiteX201" fmla="*/ 1117648 w 1347751"/>
                    <a:gd name="connsiteY201" fmla="*/ 1064822 h 1624635"/>
                    <a:gd name="connsiteX202" fmla="*/ 1202217 w 1347751"/>
                    <a:gd name="connsiteY202" fmla="*/ 1062406 h 1624635"/>
                    <a:gd name="connsiteX203" fmla="*/ 1204633 w 1347751"/>
                    <a:gd name="connsiteY203" fmla="*/ 1058781 h 1624635"/>
                    <a:gd name="connsiteX204" fmla="*/ 1203425 w 1347751"/>
                    <a:gd name="connsiteY204" fmla="*/ 1053949 h 1624635"/>
                    <a:gd name="connsiteX205" fmla="*/ 1122481 w 1347751"/>
                    <a:gd name="connsiteY205" fmla="*/ 982669 h 1624635"/>
                    <a:gd name="connsiteX206" fmla="*/ 1122481 w 1347751"/>
                    <a:gd name="connsiteY206" fmla="*/ 981461 h 1624635"/>
                    <a:gd name="connsiteX207" fmla="*/ 1116440 w 1347751"/>
                    <a:gd name="connsiteY207" fmla="*/ 959715 h 1624635"/>
                    <a:gd name="connsiteX208" fmla="*/ 1141811 w 1347751"/>
                    <a:gd name="connsiteY208" fmla="*/ 969380 h 1624635"/>
                    <a:gd name="connsiteX209" fmla="*/ 1147851 w 1347751"/>
                    <a:gd name="connsiteY209" fmla="*/ 962131 h 1624635"/>
                    <a:gd name="connsiteX210" fmla="*/ 1141811 w 1347751"/>
                    <a:gd name="connsiteY210" fmla="*/ 941593 h 1624635"/>
                    <a:gd name="connsiteX211" fmla="*/ 1163557 w 1347751"/>
                    <a:gd name="connsiteY211" fmla="*/ 965756 h 1624635"/>
                    <a:gd name="connsiteX212" fmla="*/ 1274704 w 1347751"/>
                    <a:gd name="connsiteY212" fmla="*/ 1032203 h 1624635"/>
                    <a:gd name="connsiteX213" fmla="*/ 1308531 w 1347751"/>
                    <a:gd name="connsiteY213" fmla="*/ 1040659 h 1624635"/>
                    <a:gd name="connsiteX214" fmla="*/ 1314572 w 1347751"/>
                    <a:gd name="connsiteY214" fmla="*/ 1037035 h 1624635"/>
                    <a:gd name="connsiteX215" fmla="*/ 1261415 w 1347751"/>
                    <a:gd name="connsiteY215" fmla="*/ 917431 h 1624635"/>
                    <a:gd name="connsiteX216" fmla="*/ 1187719 w 1347751"/>
                    <a:gd name="connsiteY216" fmla="*/ 879979 h 1624635"/>
                    <a:gd name="connsiteX217" fmla="*/ 1217922 w 1347751"/>
                    <a:gd name="connsiteY217" fmla="*/ 872730 h 1624635"/>
                    <a:gd name="connsiteX218" fmla="*/ 1219131 w 1347751"/>
                    <a:gd name="connsiteY218" fmla="*/ 864274 h 1624635"/>
                    <a:gd name="connsiteX219" fmla="*/ 1120065 w 1347751"/>
                    <a:gd name="connsiteY219" fmla="*/ 829238 h 1624635"/>
                    <a:gd name="connsiteX220" fmla="*/ 1130938 w 1347751"/>
                    <a:gd name="connsiteY220" fmla="*/ 826822 h 1624635"/>
                    <a:gd name="connsiteX221" fmla="*/ 1214298 w 1347751"/>
                    <a:gd name="connsiteY221" fmla="*/ 802659 h 1624635"/>
                    <a:gd name="connsiteX222" fmla="*/ 1279537 w 1347751"/>
                    <a:gd name="connsiteY222" fmla="*/ 760375 h 1624635"/>
                    <a:gd name="connsiteX223" fmla="*/ 1321821 w 1347751"/>
                    <a:gd name="connsiteY223" fmla="*/ 693928 h 1624635"/>
                    <a:gd name="connsiteX224" fmla="*/ 1341151 w 1347751"/>
                    <a:gd name="connsiteY224" fmla="*/ 661309 h 1624635"/>
                    <a:gd name="connsiteX225" fmla="*/ 1347191 w 1347751"/>
                    <a:gd name="connsiteY225" fmla="*/ 641979 h 1624635"/>
                    <a:gd name="connsiteX226" fmla="*/ 1309740 w 1347751"/>
                    <a:gd name="connsiteY226" fmla="*/ 635938 h 1624635"/>
                    <a:gd name="connsiteX227" fmla="*/ 1210674 w 1347751"/>
                    <a:gd name="connsiteY227" fmla="*/ 677015 h 1624635"/>
                    <a:gd name="connsiteX228" fmla="*/ 1219131 w 1347751"/>
                    <a:gd name="connsiteY228" fmla="*/ 661309 h 1624635"/>
                    <a:gd name="connsiteX229" fmla="*/ 1231212 w 1347751"/>
                    <a:gd name="connsiteY229" fmla="*/ 615400 h 1624635"/>
                    <a:gd name="connsiteX230" fmla="*/ 1227588 w 1347751"/>
                    <a:gd name="connsiteY230" fmla="*/ 612984 h 1624635"/>
                    <a:gd name="connsiteX231" fmla="*/ 1126105 w 1347751"/>
                    <a:gd name="connsiteY231" fmla="*/ 673390 h 1624635"/>
                    <a:gd name="connsiteX232" fmla="*/ 1092278 w 1347751"/>
                    <a:gd name="connsiteY232" fmla="*/ 727755 h 1624635"/>
                    <a:gd name="connsiteX233" fmla="*/ 1071740 w 1347751"/>
                    <a:gd name="connsiteY233" fmla="*/ 747086 h 1624635"/>
                    <a:gd name="connsiteX234" fmla="*/ 1066907 w 1347751"/>
                    <a:gd name="connsiteY234" fmla="*/ 745877 h 1624635"/>
                    <a:gd name="connsiteX235" fmla="*/ 1063283 w 1347751"/>
                    <a:gd name="connsiteY235" fmla="*/ 709634 h 1624635"/>
                    <a:gd name="connsiteX236" fmla="*/ 1066907 w 1347751"/>
                    <a:gd name="connsiteY236" fmla="*/ 708425 h 1624635"/>
                    <a:gd name="connsiteX237" fmla="*/ 1112816 w 1347751"/>
                    <a:gd name="connsiteY237" fmla="*/ 656476 h 1624635"/>
                    <a:gd name="connsiteX238" fmla="*/ 1114024 w 1347751"/>
                    <a:gd name="connsiteY238" fmla="*/ 527207 h 1624635"/>
                    <a:gd name="connsiteX239" fmla="*/ 1115232 w 1347751"/>
                    <a:gd name="connsiteY239" fmla="*/ 493380 h 1624635"/>
                    <a:gd name="connsiteX240" fmla="*/ 1110400 w 1347751"/>
                    <a:gd name="connsiteY240" fmla="*/ 474050 h 1624635"/>
                    <a:gd name="connsiteX241" fmla="*/ 1145435 w 1347751"/>
                    <a:gd name="connsiteY241" fmla="*/ 478882 h 1624635"/>
                    <a:gd name="connsiteX242" fmla="*/ 1191344 w 1347751"/>
                    <a:gd name="connsiteY242" fmla="*/ 478882 h 1624635"/>
                    <a:gd name="connsiteX243" fmla="*/ 1117648 w 1347751"/>
                    <a:gd name="connsiteY243" fmla="*/ 423309 h 1624635"/>
                    <a:gd name="connsiteX244" fmla="*/ 1127313 w 1347751"/>
                    <a:gd name="connsiteY244" fmla="*/ 418476 h 1624635"/>
                    <a:gd name="connsiteX245" fmla="*/ 1127313 w 1347751"/>
                    <a:gd name="connsiteY245" fmla="*/ 411228 h 1624635"/>
                    <a:gd name="connsiteX246" fmla="*/ 1083821 w 1347751"/>
                    <a:gd name="connsiteY246" fmla="*/ 405187 h 1624635"/>
                    <a:gd name="connsiteX247" fmla="*/ 1151475 w 1347751"/>
                    <a:gd name="connsiteY247" fmla="*/ 310953 h 1624635"/>
                    <a:gd name="connsiteX248" fmla="*/ 1243293 w 1347751"/>
                    <a:gd name="connsiteY248" fmla="*/ 190141 h 1624635"/>
                    <a:gd name="connsiteX249" fmla="*/ 1243293 w 1347751"/>
                    <a:gd name="connsiteY249" fmla="*/ 190141 h 1624635"/>
                    <a:gd name="connsiteX250" fmla="*/ 1057242 w 1347751"/>
                    <a:gd name="connsiteY250" fmla="*/ 699969 h 1624635"/>
                    <a:gd name="connsiteX251" fmla="*/ 1049994 w 1347751"/>
                    <a:gd name="connsiteY251" fmla="*/ 703593 h 1624635"/>
                    <a:gd name="connsiteX252" fmla="*/ 1047577 w 1347751"/>
                    <a:gd name="connsiteY252" fmla="*/ 704801 h 1624635"/>
                    <a:gd name="connsiteX253" fmla="*/ 1035496 w 1347751"/>
                    <a:gd name="connsiteY253" fmla="*/ 708425 h 1624635"/>
                    <a:gd name="connsiteX254" fmla="*/ 1030663 w 1347751"/>
                    <a:gd name="connsiteY254" fmla="*/ 709634 h 1624635"/>
                    <a:gd name="connsiteX255" fmla="*/ 1027039 w 1347751"/>
                    <a:gd name="connsiteY255" fmla="*/ 710842 h 1624635"/>
                    <a:gd name="connsiteX256" fmla="*/ 1024623 w 1347751"/>
                    <a:gd name="connsiteY256" fmla="*/ 710842 h 1624635"/>
                    <a:gd name="connsiteX257" fmla="*/ 1012541 w 1347751"/>
                    <a:gd name="connsiteY257" fmla="*/ 713258 h 1624635"/>
                    <a:gd name="connsiteX258" fmla="*/ 987171 w 1347751"/>
                    <a:gd name="connsiteY258" fmla="*/ 714466 h 1624635"/>
                    <a:gd name="connsiteX259" fmla="*/ 975090 w 1347751"/>
                    <a:gd name="connsiteY259" fmla="*/ 714466 h 1624635"/>
                    <a:gd name="connsiteX260" fmla="*/ 972673 w 1347751"/>
                    <a:gd name="connsiteY260" fmla="*/ 714466 h 1624635"/>
                    <a:gd name="connsiteX261" fmla="*/ 960592 w 1347751"/>
                    <a:gd name="connsiteY261" fmla="*/ 713258 h 1624635"/>
                    <a:gd name="connsiteX262" fmla="*/ 955760 w 1347751"/>
                    <a:gd name="connsiteY262" fmla="*/ 712050 h 1624635"/>
                    <a:gd name="connsiteX263" fmla="*/ 949720 w 1347751"/>
                    <a:gd name="connsiteY263" fmla="*/ 710842 h 1624635"/>
                    <a:gd name="connsiteX264" fmla="*/ 943679 w 1347751"/>
                    <a:gd name="connsiteY264" fmla="*/ 708425 h 1624635"/>
                    <a:gd name="connsiteX265" fmla="*/ 941263 w 1347751"/>
                    <a:gd name="connsiteY265" fmla="*/ 707218 h 1624635"/>
                    <a:gd name="connsiteX266" fmla="*/ 926765 w 1347751"/>
                    <a:gd name="connsiteY266" fmla="*/ 696344 h 1624635"/>
                    <a:gd name="connsiteX267" fmla="*/ 918308 w 1347751"/>
                    <a:gd name="connsiteY267" fmla="*/ 689096 h 1624635"/>
                    <a:gd name="connsiteX268" fmla="*/ 907435 w 1347751"/>
                    <a:gd name="connsiteY268" fmla="*/ 666141 h 1624635"/>
                    <a:gd name="connsiteX269" fmla="*/ 905019 w 1347751"/>
                    <a:gd name="connsiteY269" fmla="*/ 660101 h 1624635"/>
                    <a:gd name="connsiteX270" fmla="*/ 903810 w 1347751"/>
                    <a:gd name="connsiteY270" fmla="*/ 656476 h 1624635"/>
                    <a:gd name="connsiteX271" fmla="*/ 892938 w 1347751"/>
                    <a:gd name="connsiteY271" fmla="*/ 638354 h 1624635"/>
                    <a:gd name="connsiteX272" fmla="*/ 876024 w 1347751"/>
                    <a:gd name="connsiteY272" fmla="*/ 627481 h 1624635"/>
                    <a:gd name="connsiteX273" fmla="*/ 866359 w 1347751"/>
                    <a:gd name="connsiteY273" fmla="*/ 620233 h 1624635"/>
                    <a:gd name="connsiteX274" fmla="*/ 891729 w 1347751"/>
                    <a:gd name="connsiteY274" fmla="*/ 627481 h 1624635"/>
                    <a:gd name="connsiteX275" fmla="*/ 907435 w 1347751"/>
                    <a:gd name="connsiteY275" fmla="*/ 660101 h 1624635"/>
                    <a:gd name="connsiteX276" fmla="*/ 914684 w 1347751"/>
                    <a:gd name="connsiteY276" fmla="*/ 673390 h 1624635"/>
                    <a:gd name="connsiteX277" fmla="*/ 921932 w 1347751"/>
                    <a:gd name="connsiteY277" fmla="*/ 684263 h 1624635"/>
                    <a:gd name="connsiteX278" fmla="*/ 926765 w 1347751"/>
                    <a:gd name="connsiteY278" fmla="*/ 686679 h 1624635"/>
                    <a:gd name="connsiteX279" fmla="*/ 927973 w 1347751"/>
                    <a:gd name="connsiteY279" fmla="*/ 685471 h 1624635"/>
                    <a:gd name="connsiteX280" fmla="*/ 924349 w 1347751"/>
                    <a:gd name="connsiteY280" fmla="*/ 667349 h 1624635"/>
                    <a:gd name="connsiteX281" fmla="*/ 918308 w 1347751"/>
                    <a:gd name="connsiteY281" fmla="*/ 656476 h 1624635"/>
                    <a:gd name="connsiteX282" fmla="*/ 908643 w 1347751"/>
                    <a:gd name="connsiteY282" fmla="*/ 633522 h 1624635"/>
                    <a:gd name="connsiteX283" fmla="*/ 911059 w 1347751"/>
                    <a:gd name="connsiteY283" fmla="*/ 634730 h 1624635"/>
                    <a:gd name="connsiteX284" fmla="*/ 924349 w 1347751"/>
                    <a:gd name="connsiteY284" fmla="*/ 656476 h 1624635"/>
                    <a:gd name="connsiteX285" fmla="*/ 930389 w 1347751"/>
                    <a:gd name="connsiteY285" fmla="*/ 672182 h 1624635"/>
                    <a:gd name="connsiteX286" fmla="*/ 940054 w 1347751"/>
                    <a:gd name="connsiteY286" fmla="*/ 695136 h 1624635"/>
                    <a:gd name="connsiteX287" fmla="*/ 941263 w 1347751"/>
                    <a:gd name="connsiteY287" fmla="*/ 696344 h 1624635"/>
                    <a:gd name="connsiteX288" fmla="*/ 944887 w 1347751"/>
                    <a:gd name="connsiteY288" fmla="*/ 698761 h 1624635"/>
                    <a:gd name="connsiteX289" fmla="*/ 949720 w 1347751"/>
                    <a:gd name="connsiteY289" fmla="*/ 692720 h 1624635"/>
                    <a:gd name="connsiteX290" fmla="*/ 944887 w 1347751"/>
                    <a:gd name="connsiteY290" fmla="*/ 684263 h 1624635"/>
                    <a:gd name="connsiteX291" fmla="*/ 942470 w 1347751"/>
                    <a:gd name="connsiteY291" fmla="*/ 677015 h 1624635"/>
                    <a:gd name="connsiteX292" fmla="*/ 938846 w 1347751"/>
                    <a:gd name="connsiteY292" fmla="*/ 662517 h 1624635"/>
                    <a:gd name="connsiteX293" fmla="*/ 937638 w 1347751"/>
                    <a:gd name="connsiteY293" fmla="*/ 658893 h 1624635"/>
                    <a:gd name="connsiteX294" fmla="*/ 936430 w 1347751"/>
                    <a:gd name="connsiteY294" fmla="*/ 655268 h 1624635"/>
                    <a:gd name="connsiteX295" fmla="*/ 935222 w 1347751"/>
                    <a:gd name="connsiteY295" fmla="*/ 650436 h 1624635"/>
                    <a:gd name="connsiteX296" fmla="*/ 936430 w 1347751"/>
                    <a:gd name="connsiteY296" fmla="*/ 652852 h 1624635"/>
                    <a:gd name="connsiteX297" fmla="*/ 940054 w 1347751"/>
                    <a:gd name="connsiteY297" fmla="*/ 657685 h 1624635"/>
                    <a:gd name="connsiteX298" fmla="*/ 947303 w 1347751"/>
                    <a:gd name="connsiteY298" fmla="*/ 669766 h 1624635"/>
                    <a:gd name="connsiteX299" fmla="*/ 948511 w 1347751"/>
                    <a:gd name="connsiteY299" fmla="*/ 672182 h 1624635"/>
                    <a:gd name="connsiteX300" fmla="*/ 959384 w 1347751"/>
                    <a:gd name="connsiteY300" fmla="*/ 693928 h 1624635"/>
                    <a:gd name="connsiteX301" fmla="*/ 961801 w 1347751"/>
                    <a:gd name="connsiteY301" fmla="*/ 703593 h 1624635"/>
                    <a:gd name="connsiteX302" fmla="*/ 958176 w 1347751"/>
                    <a:gd name="connsiteY302" fmla="*/ 669766 h 1624635"/>
                    <a:gd name="connsiteX303" fmla="*/ 953344 w 1347751"/>
                    <a:gd name="connsiteY303" fmla="*/ 662517 h 1624635"/>
                    <a:gd name="connsiteX304" fmla="*/ 949720 w 1347751"/>
                    <a:gd name="connsiteY304" fmla="*/ 656476 h 1624635"/>
                    <a:gd name="connsiteX305" fmla="*/ 952135 w 1347751"/>
                    <a:gd name="connsiteY305" fmla="*/ 660101 h 1624635"/>
                    <a:gd name="connsiteX306" fmla="*/ 963009 w 1347751"/>
                    <a:gd name="connsiteY306" fmla="*/ 670974 h 1624635"/>
                    <a:gd name="connsiteX307" fmla="*/ 967841 w 1347751"/>
                    <a:gd name="connsiteY307" fmla="*/ 680639 h 1624635"/>
                    <a:gd name="connsiteX308" fmla="*/ 972673 w 1347751"/>
                    <a:gd name="connsiteY308" fmla="*/ 686679 h 1624635"/>
                    <a:gd name="connsiteX309" fmla="*/ 983547 w 1347751"/>
                    <a:gd name="connsiteY309" fmla="*/ 685471 h 1624635"/>
                    <a:gd name="connsiteX310" fmla="*/ 973882 w 1347751"/>
                    <a:gd name="connsiteY310" fmla="*/ 670974 h 1624635"/>
                    <a:gd name="connsiteX311" fmla="*/ 972673 w 1347751"/>
                    <a:gd name="connsiteY311" fmla="*/ 669766 h 1624635"/>
                    <a:gd name="connsiteX312" fmla="*/ 973882 w 1347751"/>
                    <a:gd name="connsiteY312" fmla="*/ 670974 h 1624635"/>
                    <a:gd name="connsiteX313" fmla="*/ 984755 w 1347751"/>
                    <a:gd name="connsiteY313" fmla="*/ 678222 h 1624635"/>
                    <a:gd name="connsiteX314" fmla="*/ 994419 w 1347751"/>
                    <a:gd name="connsiteY314" fmla="*/ 684263 h 1624635"/>
                    <a:gd name="connsiteX315" fmla="*/ 1010126 w 1347751"/>
                    <a:gd name="connsiteY315" fmla="*/ 698761 h 1624635"/>
                    <a:gd name="connsiteX316" fmla="*/ 1016166 w 1347751"/>
                    <a:gd name="connsiteY316" fmla="*/ 692720 h 1624635"/>
                    <a:gd name="connsiteX317" fmla="*/ 1011333 w 1347751"/>
                    <a:gd name="connsiteY317" fmla="*/ 689096 h 1624635"/>
                    <a:gd name="connsiteX318" fmla="*/ 1022207 w 1347751"/>
                    <a:gd name="connsiteY318" fmla="*/ 687888 h 1624635"/>
                    <a:gd name="connsiteX319" fmla="*/ 1033080 w 1347751"/>
                    <a:gd name="connsiteY319" fmla="*/ 685471 h 1624635"/>
                    <a:gd name="connsiteX320" fmla="*/ 1037912 w 1347751"/>
                    <a:gd name="connsiteY320" fmla="*/ 684263 h 1624635"/>
                    <a:gd name="connsiteX321" fmla="*/ 1047577 w 1347751"/>
                    <a:gd name="connsiteY321" fmla="*/ 681847 h 1624635"/>
                    <a:gd name="connsiteX322" fmla="*/ 1051201 w 1347751"/>
                    <a:gd name="connsiteY322" fmla="*/ 679431 h 1624635"/>
                    <a:gd name="connsiteX323" fmla="*/ 1051201 w 1347751"/>
                    <a:gd name="connsiteY323" fmla="*/ 673390 h 1624635"/>
                    <a:gd name="connsiteX324" fmla="*/ 1046369 w 1347751"/>
                    <a:gd name="connsiteY324" fmla="*/ 670974 h 1624635"/>
                    <a:gd name="connsiteX325" fmla="*/ 1039120 w 1347751"/>
                    <a:gd name="connsiteY325" fmla="*/ 672182 h 1624635"/>
                    <a:gd name="connsiteX326" fmla="*/ 1039120 w 1347751"/>
                    <a:gd name="connsiteY326" fmla="*/ 672182 h 1624635"/>
                    <a:gd name="connsiteX327" fmla="*/ 1028247 w 1347751"/>
                    <a:gd name="connsiteY327" fmla="*/ 673390 h 1624635"/>
                    <a:gd name="connsiteX328" fmla="*/ 1007709 w 1347751"/>
                    <a:gd name="connsiteY328" fmla="*/ 673390 h 1624635"/>
                    <a:gd name="connsiteX329" fmla="*/ 998044 w 1347751"/>
                    <a:gd name="connsiteY329" fmla="*/ 669766 h 1624635"/>
                    <a:gd name="connsiteX330" fmla="*/ 981130 w 1347751"/>
                    <a:gd name="connsiteY330" fmla="*/ 661309 h 1624635"/>
                    <a:gd name="connsiteX331" fmla="*/ 977506 w 1347751"/>
                    <a:gd name="connsiteY331" fmla="*/ 658893 h 1624635"/>
                    <a:gd name="connsiteX332" fmla="*/ 966633 w 1347751"/>
                    <a:gd name="connsiteY332" fmla="*/ 652852 h 1624635"/>
                    <a:gd name="connsiteX333" fmla="*/ 954552 w 1347751"/>
                    <a:gd name="connsiteY333" fmla="*/ 646812 h 1624635"/>
                    <a:gd name="connsiteX334" fmla="*/ 952135 w 1347751"/>
                    <a:gd name="connsiteY334" fmla="*/ 645603 h 1624635"/>
                    <a:gd name="connsiteX335" fmla="*/ 936430 w 1347751"/>
                    <a:gd name="connsiteY335" fmla="*/ 637146 h 1624635"/>
                    <a:gd name="connsiteX336" fmla="*/ 926765 w 1347751"/>
                    <a:gd name="connsiteY336" fmla="*/ 631106 h 1624635"/>
                    <a:gd name="connsiteX337" fmla="*/ 919516 w 1347751"/>
                    <a:gd name="connsiteY337" fmla="*/ 627481 h 1624635"/>
                    <a:gd name="connsiteX338" fmla="*/ 926765 w 1347751"/>
                    <a:gd name="connsiteY338" fmla="*/ 628690 h 1624635"/>
                    <a:gd name="connsiteX339" fmla="*/ 936430 w 1347751"/>
                    <a:gd name="connsiteY339" fmla="*/ 631106 h 1624635"/>
                    <a:gd name="connsiteX340" fmla="*/ 950927 w 1347751"/>
                    <a:gd name="connsiteY340" fmla="*/ 635938 h 1624635"/>
                    <a:gd name="connsiteX341" fmla="*/ 955760 w 1347751"/>
                    <a:gd name="connsiteY341" fmla="*/ 637146 h 1624635"/>
                    <a:gd name="connsiteX342" fmla="*/ 965425 w 1347751"/>
                    <a:gd name="connsiteY342" fmla="*/ 640771 h 1624635"/>
                    <a:gd name="connsiteX343" fmla="*/ 969049 w 1347751"/>
                    <a:gd name="connsiteY343" fmla="*/ 643187 h 1624635"/>
                    <a:gd name="connsiteX344" fmla="*/ 979923 w 1347751"/>
                    <a:gd name="connsiteY344" fmla="*/ 650436 h 1624635"/>
                    <a:gd name="connsiteX345" fmla="*/ 998044 w 1347751"/>
                    <a:gd name="connsiteY345" fmla="*/ 661309 h 1624635"/>
                    <a:gd name="connsiteX346" fmla="*/ 1000460 w 1347751"/>
                    <a:gd name="connsiteY346" fmla="*/ 662517 h 1624635"/>
                    <a:gd name="connsiteX347" fmla="*/ 1001669 w 1347751"/>
                    <a:gd name="connsiteY347" fmla="*/ 654060 h 1624635"/>
                    <a:gd name="connsiteX348" fmla="*/ 998044 w 1347751"/>
                    <a:gd name="connsiteY348" fmla="*/ 652852 h 1624635"/>
                    <a:gd name="connsiteX349" fmla="*/ 978714 w 1347751"/>
                    <a:gd name="connsiteY349" fmla="*/ 639563 h 1624635"/>
                    <a:gd name="connsiteX350" fmla="*/ 976298 w 1347751"/>
                    <a:gd name="connsiteY350" fmla="*/ 637146 h 1624635"/>
                    <a:gd name="connsiteX351" fmla="*/ 978714 w 1347751"/>
                    <a:gd name="connsiteY351" fmla="*/ 638354 h 1624635"/>
                    <a:gd name="connsiteX352" fmla="*/ 998044 w 1347751"/>
                    <a:gd name="connsiteY352" fmla="*/ 641979 h 1624635"/>
                    <a:gd name="connsiteX353" fmla="*/ 1013750 w 1347751"/>
                    <a:gd name="connsiteY353" fmla="*/ 643187 h 1624635"/>
                    <a:gd name="connsiteX354" fmla="*/ 1027039 w 1347751"/>
                    <a:gd name="connsiteY354" fmla="*/ 643187 h 1624635"/>
                    <a:gd name="connsiteX355" fmla="*/ 1039120 w 1347751"/>
                    <a:gd name="connsiteY355" fmla="*/ 643187 h 1624635"/>
                    <a:gd name="connsiteX356" fmla="*/ 1043953 w 1347751"/>
                    <a:gd name="connsiteY356" fmla="*/ 643187 h 1624635"/>
                    <a:gd name="connsiteX357" fmla="*/ 1074156 w 1347751"/>
                    <a:gd name="connsiteY357" fmla="*/ 641979 h 1624635"/>
                    <a:gd name="connsiteX358" fmla="*/ 1074156 w 1347751"/>
                    <a:gd name="connsiteY358" fmla="*/ 637146 h 1624635"/>
                    <a:gd name="connsiteX359" fmla="*/ 1043953 w 1347751"/>
                    <a:gd name="connsiteY359" fmla="*/ 634730 h 1624635"/>
                    <a:gd name="connsiteX360" fmla="*/ 1072947 w 1347751"/>
                    <a:gd name="connsiteY360" fmla="*/ 625065 h 1624635"/>
                    <a:gd name="connsiteX361" fmla="*/ 1070532 w 1347751"/>
                    <a:gd name="connsiteY361" fmla="*/ 620233 h 1624635"/>
                    <a:gd name="connsiteX362" fmla="*/ 1036704 w 1347751"/>
                    <a:gd name="connsiteY362" fmla="*/ 627481 h 1624635"/>
                    <a:gd name="connsiteX363" fmla="*/ 1028247 w 1347751"/>
                    <a:gd name="connsiteY363" fmla="*/ 628690 h 1624635"/>
                    <a:gd name="connsiteX364" fmla="*/ 1028247 w 1347751"/>
                    <a:gd name="connsiteY364" fmla="*/ 628690 h 1624635"/>
                    <a:gd name="connsiteX365" fmla="*/ 1016166 w 1347751"/>
                    <a:gd name="connsiteY365" fmla="*/ 629897 h 1624635"/>
                    <a:gd name="connsiteX366" fmla="*/ 1010126 w 1347751"/>
                    <a:gd name="connsiteY366" fmla="*/ 631106 h 1624635"/>
                    <a:gd name="connsiteX367" fmla="*/ 1000460 w 1347751"/>
                    <a:gd name="connsiteY367" fmla="*/ 632314 h 1624635"/>
                    <a:gd name="connsiteX368" fmla="*/ 1000460 w 1347751"/>
                    <a:gd name="connsiteY368" fmla="*/ 632314 h 1624635"/>
                    <a:gd name="connsiteX369" fmla="*/ 996836 w 1347751"/>
                    <a:gd name="connsiteY369" fmla="*/ 631106 h 1624635"/>
                    <a:gd name="connsiteX370" fmla="*/ 1000460 w 1347751"/>
                    <a:gd name="connsiteY370" fmla="*/ 631106 h 1624635"/>
                    <a:gd name="connsiteX371" fmla="*/ 1011333 w 1347751"/>
                    <a:gd name="connsiteY371" fmla="*/ 627481 h 1624635"/>
                    <a:gd name="connsiteX372" fmla="*/ 1025831 w 1347751"/>
                    <a:gd name="connsiteY372" fmla="*/ 621441 h 1624635"/>
                    <a:gd name="connsiteX373" fmla="*/ 1029455 w 1347751"/>
                    <a:gd name="connsiteY373" fmla="*/ 620233 h 1624635"/>
                    <a:gd name="connsiteX374" fmla="*/ 1031872 w 1347751"/>
                    <a:gd name="connsiteY374" fmla="*/ 619024 h 1624635"/>
                    <a:gd name="connsiteX375" fmla="*/ 1046369 w 1347751"/>
                    <a:gd name="connsiteY375" fmla="*/ 614192 h 1624635"/>
                    <a:gd name="connsiteX376" fmla="*/ 1043953 w 1347751"/>
                    <a:gd name="connsiteY376" fmla="*/ 609360 h 1624635"/>
                    <a:gd name="connsiteX377" fmla="*/ 1011333 w 1347751"/>
                    <a:gd name="connsiteY377" fmla="*/ 616608 h 1624635"/>
                    <a:gd name="connsiteX378" fmla="*/ 1008917 w 1347751"/>
                    <a:gd name="connsiteY378" fmla="*/ 617816 h 1624635"/>
                    <a:gd name="connsiteX379" fmla="*/ 998044 w 1347751"/>
                    <a:gd name="connsiteY379" fmla="*/ 621441 h 1624635"/>
                    <a:gd name="connsiteX380" fmla="*/ 995628 w 1347751"/>
                    <a:gd name="connsiteY380" fmla="*/ 621441 h 1624635"/>
                    <a:gd name="connsiteX381" fmla="*/ 979923 w 1347751"/>
                    <a:gd name="connsiteY381" fmla="*/ 620233 h 1624635"/>
                    <a:gd name="connsiteX382" fmla="*/ 979923 w 1347751"/>
                    <a:gd name="connsiteY382" fmla="*/ 620233 h 1624635"/>
                    <a:gd name="connsiteX383" fmla="*/ 970257 w 1347751"/>
                    <a:gd name="connsiteY383" fmla="*/ 621441 h 1624635"/>
                    <a:gd name="connsiteX384" fmla="*/ 964216 w 1347751"/>
                    <a:gd name="connsiteY384" fmla="*/ 621441 h 1624635"/>
                    <a:gd name="connsiteX385" fmla="*/ 961801 w 1347751"/>
                    <a:gd name="connsiteY385" fmla="*/ 621441 h 1624635"/>
                    <a:gd name="connsiteX386" fmla="*/ 960592 w 1347751"/>
                    <a:gd name="connsiteY386" fmla="*/ 621441 h 1624635"/>
                    <a:gd name="connsiteX387" fmla="*/ 954552 w 1347751"/>
                    <a:gd name="connsiteY387" fmla="*/ 620233 h 1624635"/>
                    <a:gd name="connsiteX388" fmla="*/ 938846 w 1347751"/>
                    <a:gd name="connsiteY388" fmla="*/ 616608 h 1624635"/>
                    <a:gd name="connsiteX389" fmla="*/ 929181 w 1347751"/>
                    <a:gd name="connsiteY389" fmla="*/ 614192 h 1624635"/>
                    <a:gd name="connsiteX390" fmla="*/ 909851 w 1347751"/>
                    <a:gd name="connsiteY390" fmla="*/ 610568 h 1624635"/>
                    <a:gd name="connsiteX391" fmla="*/ 909851 w 1347751"/>
                    <a:gd name="connsiteY391" fmla="*/ 610568 h 1624635"/>
                    <a:gd name="connsiteX392" fmla="*/ 903810 w 1347751"/>
                    <a:gd name="connsiteY392" fmla="*/ 609360 h 1624635"/>
                    <a:gd name="connsiteX393" fmla="*/ 898978 w 1347751"/>
                    <a:gd name="connsiteY393" fmla="*/ 608151 h 1624635"/>
                    <a:gd name="connsiteX394" fmla="*/ 900186 w 1347751"/>
                    <a:gd name="connsiteY394" fmla="*/ 603319 h 1624635"/>
                    <a:gd name="connsiteX395" fmla="*/ 925557 w 1347751"/>
                    <a:gd name="connsiteY395" fmla="*/ 604527 h 1624635"/>
                    <a:gd name="connsiteX396" fmla="*/ 924349 w 1347751"/>
                    <a:gd name="connsiteY396" fmla="*/ 598487 h 1624635"/>
                    <a:gd name="connsiteX397" fmla="*/ 911059 w 1347751"/>
                    <a:gd name="connsiteY397" fmla="*/ 596070 h 1624635"/>
                    <a:gd name="connsiteX398" fmla="*/ 886897 w 1347751"/>
                    <a:gd name="connsiteY398" fmla="*/ 592446 h 1624635"/>
                    <a:gd name="connsiteX399" fmla="*/ 886897 w 1347751"/>
                    <a:gd name="connsiteY399" fmla="*/ 592446 h 1624635"/>
                    <a:gd name="connsiteX400" fmla="*/ 918308 w 1347751"/>
                    <a:gd name="connsiteY400" fmla="*/ 594862 h 1624635"/>
                    <a:gd name="connsiteX401" fmla="*/ 932806 w 1347751"/>
                    <a:gd name="connsiteY401" fmla="*/ 597278 h 1624635"/>
                    <a:gd name="connsiteX402" fmla="*/ 935222 w 1347751"/>
                    <a:gd name="connsiteY402" fmla="*/ 591238 h 1624635"/>
                    <a:gd name="connsiteX403" fmla="*/ 934013 w 1347751"/>
                    <a:gd name="connsiteY403" fmla="*/ 591238 h 1624635"/>
                    <a:gd name="connsiteX404" fmla="*/ 917100 w 1347751"/>
                    <a:gd name="connsiteY404" fmla="*/ 585197 h 1624635"/>
                    <a:gd name="connsiteX405" fmla="*/ 936430 w 1347751"/>
                    <a:gd name="connsiteY405" fmla="*/ 587613 h 1624635"/>
                    <a:gd name="connsiteX406" fmla="*/ 946095 w 1347751"/>
                    <a:gd name="connsiteY406" fmla="*/ 590030 h 1624635"/>
                    <a:gd name="connsiteX407" fmla="*/ 950927 w 1347751"/>
                    <a:gd name="connsiteY407" fmla="*/ 591238 h 1624635"/>
                    <a:gd name="connsiteX408" fmla="*/ 973882 w 1347751"/>
                    <a:gd name="connsiteY408" fmla="*/ 598487 h 1624635"/>
                    <a:gd name="connsiteX409" fmla="*/ 977506 w 1347751"/>
                    <a:gd name="connsiteY409" fmla="*/ 599694 h 1624635"/>
                    <a:gd name="connsiteX410" fmla="*/ 983547 w 1347751"/>
                    <a:gd name="connsiteY410" fmla="*/ 602111 h 1624635"/>
                    <a:gd name="connsiteX411" fmla="*/ 987171 w 1347751"/>
                    <a:gd name="connsiteY411" fmla="*/ 597278 h 1624635"/>
                    <a:gd name="connsiteX412" fmla="*/ 983547 w 1347751"/>
                    <a:gd name="connsiteY412" fmla="*/ 593654 h 1624635"/>
                    <a:gd name="connsiteX413" fmla="*/ 994419 w 1347751"/>
                    <a:gd name="connsiteY413" fmla="*/ 591238 h 1624635"/>
                    <a:gd name="connsiteX414" fmla="*/ 1005293 w 1347751"/>
                    <a:gd name="connsiteY414" fmla="*/ 588821 h 1624635"/>
                    <a:gd name="connsiteX415" fmla="*/ 1010126 w 1347751"/>
                    <a:gd name="connsiteY415" fmla="*/ 586405 h 1624635"/>
                    <a:gd name="connsiteX416" fmla="*/ 1006501 w 1347751"/>
                    <a:gd name="connsiteY416" fmla="*/ 581573 h 1624635"/>
                    <a:gd name="connsiteX417" fmla="*/ 1004085 w 1347751"/>
                    <a:gd name="connsiteY417" fmla="*/ 581573 h 1624635"/>
                    <a:gd name="connsiteX418" fmla="*/ 993212 w 1347751"/>
                    <a:gd name="connsiteY418" fmla="*/ 582781 h 1624635"/>
                    <a:gd name="connsiteX419" fmla="*/ 981130 w 1347751"/>
                    <a:gd name="connsiteY419" fmla="*/ 585197 h 1624635"/>
                    <a:gd name="connsiteX420" fmla="*/ 981130 w 1347751"/>
                    <a:gd name="connsiteY420" fmla="*/ 585197 h 1624635"/>
                    <a:gd name="connsiteX421" fmla="*/ 971466 w 1347751"/>
                    <a:gd name="connsiteY421" fmla="*/ 580365 h 1624635"/>
                    <a:gd name="connsiteX422" fmla="*/ 959384 w 1347751"/>
                    <a:gd name="connsiteY422" fmla="*/ 575532 h 1624635"/>
                    <a:gd name="connsiteX423" fmla="*/ 971466 w 1347751"/>
                    <a:gd name="connsiteY423" fmla="*/ 575532 h 1624635"/>
                    <a:gd name="connsiteX424" fmla="*/ 982338 w 1347751"/>
                    <a:gd name="connsiteY424" fmla="*/ 576740 h 1624635"/>
                    <a:gd name="connsiteX425" fmla="*/ 992004 w 1347751"/>
                    <a:gd name="connsiteY425" fmla="*/ 576740 h 1624635"/>
                    <a:gd name="connsiteX426" fmla="*/ 995628 w 1347751"/>
                    <a:gd name="connsiteY426" fmla="*/ 575532 h 1624635"/>
                    <a:gd name="connsiteX427" fmla="*/ 994419 w 1347751"/>
                    <a:gd name="connsiteY427" fmla="*/ 570700 h 1624635"/>
                    <a:gd name="connsiteX428" fmla="*/ 990795 w 1347751"/>
                    <a:gd name="connsiteY428" fmla="*/ 570700 h 1624635"/>
                    <a:gd name="connsiteX429" fmla="*/ 981130 w 1347751"/>
                    <a:gd name="connsiteY429" fmla="*/ 569491 h 1624635"/>
                    <a:gd name="connsiteX430" fmla="*/ 972673 w 1347751"/>
                    <a:gd name="connsiteY430" fmla="*/ 567075 h 1624635"/>
                    <a:gd name="connsiteX431" fmla="*/ 971466 w 1347751"/>
                    <a:gd name="connsiteY431" fmla="*/ 567075 h 1624635"/>
                    <a:gd name="connsiteX432" fmla="*/ 972673 w 1347751"/>
                    <a:gd name="connsiteY432" fmla="*/ 567075 h 1624635"/>
                    <a:gd name="connsiteX433" fmla="*/ 979923 w 1347751"/>
                    <a:gd name="connsiteY433" fmla="*/ 564659 h 1624635"/>
                    <a:gd name="connsiteX434" fmla="*/ 988379 w 1347751"/>
                    <a:gd name="connsiteY434" fmla="*/ 563451 h 1624635"/>
                    <a:gd name="connsiteX435" fmla="*/ 995628 w 1347751"/>
                    <a:gd name="connsiteY435" fmla="*/ 562243 h 1624635"/>
                    <a:gd name="connsiteX436" fmla="*/ 1000460 w 1347751"/>
                    <a:gd name="connsiteY436" fmla="*/ 564659 h 1624635"/>
                    <a:gd name="connsiteX437" fmla="*/ 1054826 w 1347751"/>
                    <a:gd name="connsiteY437" fmla="*/ 599694 h 1624635"/>
                    <a:gd name="connsiteX438" fmla="*/ 1077780 w 1347751"/>
                    <a:gd name="connsiteY438" fmla="*/ 610568 h 1624635"/>
                    <a:gd name="connsiteX439" fmla="*/ 1082613 w 1347751"/>
                    <a:gd name="connsiteY439" fmla="*/ 602111 h 1624635"/>
                    <a:gd name="connsiteX440" fmla="*/ 1058451 w 1347751"/>
                    <a:gd name="connsiteY440" fmla="*/ 588821 h 1624635"/>
                    <a:gd name="connsiteX441" fmla="*/ 1039120 w 1347751"/>
                    <a:gd name="connsiteY441" fmla="*/ 573116 h 1624635"/>
                    <a:gd name="connsiteX442" fmla="*/ 1053618 w 1347751"/>
                    <a:gd name="connsiteY442" fmla="*/ 583989 h 1624635"/>
                    <a:gd name="connsiteX443" fmla="*/ 1070532 w 1347751"/>
                    <a:gd name="connsiteY443" fmla="*/ 586405 h 1624635"/>
                    <a:gd name="connsiteX444" fmla="*/ 1088654 w 1347751"/>
                    <a:gd name="connsiteY444" fmla="*/ 588821 h 1624635"/>
                    <a:gd name="connsiteX445" fmla="*/ 1088654 w 1347751"/>
                    <a:gd name="connsiteY445" fmla="*/ 581573 h 1624635"/>
                    <a:gd name="connsiteX446" fmla="*/ 1071740 w 1347751"/>
                    <a:gd name="connsiteY446" fmla="*/ 576740 h 1624635"/>
                    <a:gd name="connsiteX447" fmla="*/ 1033080 w 1347751"/>
                    <a:gd name="connsiteY447" fmla="*/ 557410 h 1624635"/>
                    <a:gd name="connsiteX448" fmla="*/ 1058451 w 1347751"/>
                    <a:gd name="connsiteY448" fmla="*/ 561035 h 1624635"/>
                    <a:gd name="connsiteX449" fmla="*/ 1064491 w 1347751"/>
                    <a:gd name="connsiteY449" fmla="*/ 551370 h 1624635"/>
                    <a:gd name="connsiteX450" fmla="*/ 994419 w 1347751"/>
                    <a:gd name="connsiteY450" fmla="*/ 547745 h 1624635"/>
                    <a:gd name="connsiteX451" fmla="*/ 993212 w 1347751"/>
                    <a:gd name="connsiteY451" fmla="*/ 547745 h 1624635"/>
                    <a:gd name="connsiteX452" fmla="*/ 993212 w 1347751"/>
                    <a:gd name="connsiteY452" fmla="*/ 547745 h 1624635"/>
                    <a:gd name="connsiteX453" fmla="*/ 1052410 w 1347751"/>
                    <a:gd name="connsiteY453" fmla="*/ 521166 h 1624635"/>
                    <a:gd name="connsiteX454" fmla="*/ 1010126 w 1347751"/>
                    <a:gd name="connsiteY454" fmla="*/ 528415 h 1624635"/>
                    <a:gd name="connsiteX455" fmla="*/ 988379 w 1347751"/>
                    <a:gd name="connsiteY455" fmla="*/ 538080 h 1624635"/>
                    <a:gd name="connsiteX456" fmla="*/ 977506 w 1347751"/>
                    <a:gd name="connsiteY456" fmla="*/ 542913 h 1624635"/>
                    <a:gd name="connsiteX457" fmla="*/ 967841 w 1347751"/>
                    <a:gd name="connsiteY457" fmla="*/ 546537 h 1624635"/>
                    <a:gd name="connsiteX458" fmla="*/ 950927 w 1347751"/>
                    <a:gd name="connsiteY458" fmla="*/ 553786 h 1624635"/>
                    <a:gd name="connsiteX459" fmla="*/ 946095 w 1347751"/>
                    <a:gd name="connsiteY459" fmla="*/ 557410 h 1624635"/>
                    <a:gd name="connsiteX460" fmla="*/ 934013 w 1347751"/>
                    <a:gd name="connsiteY460" fmla="*/ 561035 h 1624635"/>
                    <a:gd name="connsiteX461" fmla="*/ 932806 w 1347751"/>
                    <a:gd name="connsiteY461" fmla="*/ 561035 h 1624635"/>
                    <a:gd name="connsiteX462" fmla="*/ 934013 w 1347751"/>
                    <a:gd name="connsiteY462" fmla="*/ 559827 h 1624635"/>
                    <a:gd name="connsiteX463" fmla="*/ 950927 w 1347751"/>
                    <a:gd name="connsiteY463" fmla="*/ 552578 h 1624635"/>
                    <a:gd name="connsiteX464" fmla="*/ 963009 w 1347751"/>
                    <a:gd name="connsiteY464" fmla="*/ 545329 h 1624635"/>
                    <a:gd name="connsiteX465" fmla="*/ 960592 w 1347751"/>
                    <a:gd name="connsiteY465" fmla="*/ 540496 h 1624635"/>
                    <a:gd name="connsiteX466" fmla="*/ 955760 w 1347751"/>
                    <a:gd name="connsiteY466" fmla="*/ 541705 h 1624635"/>
                    <a:gd name="connsiteX467" fmla="*/ 921932 w 1347751"/>
                    <a:gd name="connsiteY467" fmla="*/ 553786 h 1624635"/>
                    <a:gd name="connsiteX468" fmla="*/ 913476 w 1347751"/>
                    <a:gd name="connsiteY468" fmla="*/ 557410 h 1624635"/>
                    <a:gd name="connsiteX469" fmla="*/ 912267 w 1347751"/>
                    <a:gd name="connsiteY469" fmla="*/ 557410 h 1624635"/>
                    <a:gd name="connsiteX470" fmla="*/ 900186 w 1347751"/>
                    <a:gd name="connsiteY470" fmla="*/ 562243 h 1624635"/>
                    <a:gd name="connsiteX471" fmla="*/ 895354 w 1347751"/>
                    <a:gd name="connsiteY471" fmla="*/ 563451 h 1624635"/>
                    <a:gd name="connsiteX472" fmla="*/ 891729 w 1347751"/>
                    <a:gd name="connsiteY472" fmla="*/ 564659 h 1624635"/>
                    <a:gd name="connsiteX473" fmla="*/ 884481 w 1347751"/>
                    <a:gd name="connsiteY473" fmla="*/ 567075 h 1624635"/>
                    <a:gd name="connsiteX474" fmla="*/ 874816 w 1347751"/>
                    <a:gd name="connsiteY474" fmla="*/ 569491 h 1624635"/>
                    <a:gd name="connsiteX475" fmla="*/ 882064 w 1347751"/>
                    <a:gd name="connsiteY475" fmla="*/ 567075 h 1624635"/>
                    <a:gd name="connsiteX476" fmla="*/ 890521 w 1347751"/>
                    <a:gd name="connsiteY476" fmla="*/ 564659 h 1624635"/>
                    <a:gd name="connsiteX477" fmla="*/ 891729 w 1347751"/>
                    <a:gd name="connsiteY477" fmla="*/ 564659 h 1624635"/>
                    <a:gd name="connsiteX478" fmla="*/ 906227 w 1347751"/>
                    <a:gd name="connsiteY478" fmla="*/ 558618 h 1624635"/>
                    <a:gd name="connsiteX479" fmla="*/ 907435 w 1347751"/>
                    <a:gd name="connsiteY479" fmla="*/ 558618 h 1624635"/>
                    <a:gd name="connsiteX480" fmla="*/ 909851 w 1347751"/>
                    <a:gd name="connsiteY480" fmla="*/ 557410 h 1624635"/>
                    <a:gd name="connsiteX481" fmla="*/ 909851 w 1347751"/>
                    <a:gd name="connsiteY481" fmla="*/ 557410 h 1624635"/>
                    <a:gd name="connsiteX482" fmla="*/ 911059 w 1347751"/>
                    <a:gd name="connsiteY482" fmla="*/ 557410 h 1624635"/>
                    <a:gd name="connsiteX483" fmla="*/ 918308 w 1347751"/>
                    <a:gd name="connsiteY483" fmla="*/ 554994 h 1624635"/>
                    <a:gd name="connsiteX484" fmla="*/ 958176 w 1347751"/>
                    <a:gd name="connsiteY484" fmla="*/ 539288 h 1624635"/>
                    <a:gd name="connsiteX485" fmla="*/ 978714 w 1347751"/>
                    <a:gd name="connsiteY485" fmla="*/ 530832 h 1624635"/>
                    <a:gd name="connsiteX486" fmla="*/ 993212 w 1347751"/>
                    <a:gd name="connsiteY486" fmla="*/ 523583 h 1624635"/>
                    <a:gd name="connsiteX487" fmla="*/ 990795 w 1347751"/>
                    <a:gd name="connsiteY487" fmla="*/ 517542 h 1624635"/>
                    <a:gd name="connsiteX488" fmla="*/ 971466 w 1347751"/>
                    <a:gd name="connsiteY488" fmla="*/ 524791 h 1624635"/>
                    <a:gd name="connsiteX489" fmla="*/ 965425 w 1347751"/>
                    <a:gd name="connsiteY489" fmla="*/ 527207 h 1624635"/>
                    <a:gd name="connsiteX490" fmla="*/ 929181 w 1347751"/>
                    <a:gd name="connsiteY490" fmla="*/ 539288 h 1624635"/>
                    <a:gd name="connsiteX491" fmla="*/ 920724 w 1347751"/>
                    <a:gd name="connsiteY491" fmla="*/ 541705 h 1624635"/>
                    <a:gd name="connsiteX492" fmla="*/ 929181 w 1347751"/>
                    <a:gd name="connsiteY492" fmla="*/ 538080 h 1624635"/>
                    <a:gd name="connsiteX493" fmla="*/ 1022207 w 1347751"/>
                    <a:gd name="connsiteY493" fmla="*/ 506669 h 1624635"/>
                    <a:gd name="connsiteX494" fmla="*/ 1022207 w 1347751"/>
                    <a:gd name="connsiteY494" fmla="*/ 500629 h 1624635"/>
                    <a:gd name="connsiteX495" fmla="*/ 946095 w 1347751"/>
                    <a:gd name="connsiteY495" fmla="*/ 511502 h 1624635"/>
                    <a:gd name="connsiteX496" fmla="*/ 944887 w 1347751"/>
                    <a:gd name="connsiteY496" fmla="*/ 511502 h 1624635"/>
                    <a:gd name="connsiteX497" fmla="*/ 947303 w 1347751"/>
                    <a:gd name="connsiteY497" fmla="*/ 509085 h 1624635"/>
                    <a:gd name="connsiteX498" fmla="*/ 952135 w 1347751"/>
                    <a:gd name="connsiteY498" fmla="*/ 504253 h 1624635"/>
                    <a:gd name="connsiteX499" fmla="*/ 1020998 w 1347751"/>
                    <a:gd name="connsiteY499" fmla="*/ 487339 h 1624635"/>
                    <a:gd name="connsiteX500" fmla="*/ 1066907 w 1347751"/>
                    <a:gd name="connsiteY500" fmla="*/ 478882 h 1624635"/>
                    <a:gd name="connsiteX501" fmla="*/ 1065699 w 1347751"/>
                    <a:gd name="connsiteY501" fmla="*/ 472842 h 1624635"/>
                    <a:gd name="connsiteX502" fmla="*/ 994419 w 1347751"/>
                    <a:gd name="connsiteY502" fmla="*/ 476466 h 1624635"/>
                    <a:gd name="connsiteX503" fmla="*/ 1018582 w 1347751"/>
                    <a:gd name="connsiteY503" fmla="*/ 471634 h 1624635"/>
                    <a:gd name="connsiteX504" fmla="*/ 1052410 w 1347751"/>
                    <a:gd name="connsiteY504" fmla="*/ 463177 h 1624635"/>
                    <a:gd name="connsiteX505" fmla="*/ 1057242 w 1347751"/>
                    <a:gd name="connsiteY505" fmla="*/ 457136 h 1624635"/>
                    <a:gd name="connsiteX506" fmla="*/ 1053618 w 1347751"/>
                    <a:gd name="connsiteY506" fmla="*/ 454720 h 1624635"/>
                    <a:gd name="connsiteX507" fmla="*/ 1007709 w 1347751"/>
                    <a:gd name="connsiteY507" fmla="*/ 463177 h 1624635"/>
                    <a:gd name="connsiteX508" fmla="*/ 1000460 w 1347751"/>
                    <a:gd name="connsiteY508" fmla="*/ 464385 h 1624635"/>
                    <a:gd name="connsiteX509" fmla="*/ 983547 w 1347751"/>
                    <a:gd name="connsiteY509" fmla="*/ 469217 h 1624635"/>
                    <a:gd name="connsiteX510" fmla="*/ 983547 w 1347751"/>
                    <a:gd name="connsiteY510" fmla="*/ 468009 h 1624635"/>
                    <a:gd name="connsiteX511" fmla="*/ 985963 w 1347751"/>
                    <a:gd name="connsiteY511" fmla="*/ 468009 h 1624635"/>
                    <a:gd name="connsiteX512" fmla="*/ 1001669 w 1347751"/>
                    <a:gd name="connsiteY512" fmla="*/ 460760 h 1624635"/>
                    <a:gd name="connsiteX513" fmla="*/ 1004085 w 1347751"/>
                    <a:gd name="connsiteY513" fmla="*/ 459552 h 1624635"/>
                    <a:gd name="connsiteX514" fmla="*/ 1012541 w 1347751"/>
                    <a:gd name="connsiteY514" fmla="*/ 457136 h 1624635"/>
                    <a:gd name="connsiteX515" fmla="*/ 1016166 w 1347751"/>
                    <a:gd name="connsiteY515" fmla="*/ 455928 h 1624635"/>
                    <a:gd name="connsiteX516" fmla="*/ 1036704 w 1347751"/>
                    <a:gd name="connsiteY516" fmla="*/ 447471 h 1624635"/>
                    <a:gd name="connsiteX517" fmla="*/ 1031872 w 1347751"/>
                    <a:gd name="connsiteY517" fmla="*/ 441431 h 1624635"/>
                    <a:gd name="connsiteX518" fmla="*/ 1013750 w 1347751"/>
                    <a:gd name="connsiteY518" fmla="*/ 446263 h 1624635"/>
                    <a:gd name="connsiteX519" fmla="*/ 993212 w 1347751"/>
                    <a:gd name="connsiteY519" fmla="*/ 451095 h 1624635"/>
                    <a:gd name="connsiteX520" fmla="*/ 993212 w 1347751"/>
                    <a:gd name="connsiteY520" fmla="*/ 449887 h 1624635"/>
                    <a:gd name="connsiteX521" fmla="*/ 1000460 w 1347751"/>
                    <a:gd name="connsiteY521" fmla="*/ 447471 h 1624635"/>
                    <a:gd name="connsiteX522" fmla="*/ 1012541 w 1347751"/>
                    <a:gd name="connsiteY522" fmla="*/ 441431 h 1624635"/>
                    <a:gd name="connsiteX523" fmla="*/ 1008917 w 1347751"/>
                    <a:gd name="connsiteY523" fmla="*/ 436598 h 1624635"/>
                    <a:gd name="connsiteX524" fmla="*/ 999252 w 1347751"/>
                    <a:gd name="connsiteY524" fmla="*/ 439014 h 1624635"/>
                    <a:gd name="connsiteX525" fmla="*/ 996836 w 1347751"/>
                    <a:gd name="connsiteY525" fmla="*/ 440222 h 1624635"/>
                    <a:gd name="connsiteX526" fmla="*/ 1000460 w 1347751"/>
                    <a:gd name="connsiteY526" fmla="*/ 429349 h 1624635"/>
                    <a:gd name="connsiteX527" fmla="*/ 1053618 w 1347751"/>
                    <a:gd name="connsiteY527" fmla="*/ 439014 h 1624635"/>
                    <a:gd name="connsiteX528" fmla="*/ 1083821 w 1347751"/>
                    <a:gd name="connsiteY528" fmla="*/ 460760 h 1624635"/>
                    <a:gd name="connsiteX529" fmla="*/ 1088654 w 1347751"/>
                    <a:gd name="connsiteY529" fmla="*/ 471634 h 1624635"/>
                    <a:gd name="connsiteX530" fmla="*/ 1092278 w 1347751"/>
                    <a:gd name="connsiteY530" fmla="*/ 529623 h 1624635"/>
                    <a:gd name="connsiteX531" fmla="*/ 1098318 w 1347751"/>
                    <a:gd name="connsiteY531" fmla="*/ 567075 h 1624635"/>
                    <a:gd name="connsiteX532" fmla="*/ 1057242 w 1347751"/>
                    <a:gd name="connsiteY532" fmla="*/ 699969 h 1624635"/>
                    <a:gd name="connsiteX533" fmla="*/ 1057242 w 1347751"/>
                    <a:gd name="connsiteY533" fmla="*/ 699969 h 1624635"/>
                    <a:gd name="connsiteX534" fmla="*/ 780582 w 1347751"/>
                    <a:gd name="connsiteY534" fmla="*/ 593654 h 1624635"/>
                    <a:gd name="connsiteX535" fmla="*/ 779374 w 1347751"/>
                    <a:gd name="connsiteY535" fmla="*/ 590030 h 1624635"/>
                    <a:gd name="connsiteX536" fmla="*/ 774542 w 1347751"/>
                    <a:gd name="connsiteY536" fmla="*/ 590030 h 1624635"/>
                    <a:gd name="connsiteX537" fmla="*/ 774542 w 1347751"/>
                    <a:gd name="connsiteY537" fmla="*/ 590030 h 1624635"/>
                    <a:gd name="connsiteX538" fmla="*/ 776957 w 1347751"/>
                    <a:gd name="connsiteY538" fmla="*/ 588821 h 1624635"/>
                    <a:gd name="connsiteX539" fmla="*/ 784207 w 1347751"/>
                    <a:gd name="connsiteY539" fmla="*/ 587613 h 1624635"/>
                    <a:gd name="connsiteX540" fmla="*/ 785414 w 1347751"/>
                    <a:gd name="connsiteY540" fmla="*/ 583989 h 1624635"/>
                    <a:gd name="connsiteX541" fmla="*/ 785414 w 1347751"/>
                    <a:gd name="connsiteY541" fmla="*/ 583989 h 1624635"/>
                    <a:gd name="connsiteX542" fmla="*/ 810785 w 1347751"/>
                    <a:gd name="connsiteY542" fmla="*/ 596070 h 1624635"/>
                    <a:gd name="connsiteX543" fmla="*/ 797496 w 1347751"/>
                    <a:gd name="connsiteY543" fmla="*/ 591238 h 1624635"/>
                    <a:gd name="connsiteX544" fmla="*/ 796288 w 1347751"/>
                    <a:gd name="connsiteY544" fmla="*/ 594862 h 1624635"/>
                    <a:gd name="connsiteX545" fmla="*/ 808369 w 1347751"/>
                    <a:gd name="connsiteY545" fmla="*/ 600903 h 1624635"/>
                    <a:gd name="connsiteX546" fmla="*/ 809577 w 1347751"/>
                    <a:gd name="connsiteY546" fmla="*/ 600903 h 1624635"/>
                    <a:gd name="connsiteX547" fmla="*/ 793871 w 1347751"/>
                    <a:gd name="connsiteY547" fmla="*/ 598487 h 1624635"/>
                    <a:gd name="connsiteX548" fmla="*/ 792664 w 1347751"/>
                    <a:gd name="connsiteY548" fmla="*/ 602111 h 1624635"/>
                    <a:gd name="connsiteX549" fmla="*/ 808369 w 1347751"/>
                    <a:gd name="connsiteY549" fmla="*/ 606943 h 1624635"/>
                    <a:gd name="connsiteX550" fmla="*/ 811993 w 1347751"/>
                    <a:gd name="connsiteY550" fmla="*/ 608151 h 1624635"/>
                    <a:gd name="connsiteX551" fmla="*/ 796288 w 1347751"/>
                    <a:gd name="connsiteY551" fmla="*/ 609360 h 1624635"/>
                    <a:gd name="connsiteX552" fmla="*/ 796288 w 1347751"/>
                    <a:gd name="connsiteY552" fmla="*/ 611776 h 1624635"/>
                    <a:gd name="connsiteX553" fmla="*/ 810785 w 1347751"/>
                    <a:gd name="connsiteY553" fmla="*/ 612984 h 1624635"/>
                    <a:gd name="connsiteX554" fmla="*/ 819242 w 1347751"/>
                    <a:gd name="connsiteY554" fmla="*/ 612984 h 1624635"/>
                    <a:gd name="connsiteX555" fmla="*/ 824074 w 1347751"/>
                    <a:gd name="connsiteY555" fmla="*/ 612984 h 1624635"/>
                    <a:gd name="connsiteX556" fmla="*/ 824074 w 1347751"/>
                    <a:gd name="connsiteY556" fmla="*/ 614192 h 1624635"/>
                    <a:gd name="connsiteX557" fmla="*/ 797496 w 1347751"/>
                    <a:gd name="connsiteY557" fmla="*/ 620233 h 1624635"/>
                    <a:gd name="connsiteX558" fmla="*/ 770917 w 1347751"/>
                    <a:gd name="connsiteY558" fmla="*/ 604527 h 1624635"/>
                    <a:gd name="connsiteX559" fmla="*/ 772125 w 1347751"/>
                    <a:gd name="connsiteY559" fmla="*/ 604527 h 1624635"/>
                    <a:gd name="connsiteX560" fmla="*/ 778166 w 1347751"/>
                    <a:gd name="connsiteY560" fmla="*/ 602111 h 1624635"/>
                    <a:gd name="connsiteX561" fmla="*/ 776957 w 1347751"/>
                    <a:gd name="connsiteY561" fmla="*/ 597278 h 1624635"/>
                    <a:gd name="connsiteX562" fmla="*/ 772125 w 1347751"/>
                    <a:gd name="connsiteY562" fmla="*/ 598487 h 1624635"/>
                    <a:gd name="connsiteX563" fmla="*/ 773333 w 1347751"/>
                    <a:gd name="connsiteY563" fmla="*/ 594862 h 1624635"/>
                    <a:gd name="connsiteX564" fmla="*/ 773333 w 1347751"/>
                    <a:gd name="connsiteY564" fmla="*/ 594862 h 1624635"/>
                    <a:gd name="connsiteX565" fmla="*/ 780582 w 1347751"/>
                    <a:gd name="connsiteY565" fmla="*/ 593654 h 1624635"/>
                    <a:gd name="connsiteX566" fmla="*/ 780582 w 1347751"/>
                    <a:gd name="connsiteY566" fmla="*/ 593654 h 1624635"/>
                    <a:gd name="connsiteX567" fmla="*/ 948511 w 1347751"/>
                    <a:gd name="connsiteY567" fmla="*/ 782121 h 1624635"/>
                    <a:gd name="connsiteX568" fmla="*/ 948511 w 1347751"/>
                    <a:gd name="connsiteY568" fmla="*/ 778497 h 1624635"/>
                    <a:gd name="connsiteX569" fmla="*/ 944887 w 1347751"/>
                    <a:gd name="connsiteY569" fmla="*/ 763999 h 1624635"/>
                    <a:gd name="connsiteX570" fmla="*/ 941263 w 1347751"/>
                    <a:gd name="connsiteY570" fmla="*/ 749502 h 1624635"/>
                    <a:gd name="connsiteX571" fmla="*/ 952135 w 1347751"/>
                    <a:gd name="connsiteY571" fmla="*/ 762791 h 1624635"/>
                    <a:gd name="connsiteX572" fmla="*/ 954552 w 1347751"/>
                    <a:gd name="connsiteY572" fmla="*/ 770040 h 1624635"/>
                    <a:gd name="connsiteX573" fmla="*/ 958176 w 1347751"/>
                    <a:gd name="connsiteY573" fmla="*/ 784537 h 1624635"/>
                    <a:gd name="connsiteX574" fmla="*/ 958176 w 1347751"/>
                    <a:gd name="connsiteY574" fmla="*/ 785746 h 1624635"/>
                    <a:gd name="connsiteX575" fmla="*/ 959384 w 1347751"/>
                    <a:gd name="connsiteY575" fmla="*/ 790578 h 1624635"/>
                    <a:gd name="connsiteX576" fmla="*/ 960592 w 1347751"/>
                    <a:gd name="connsiteY576" fmla="*/ 801451 h 1624635"/>
                    <a:gd name="connsiteX577" fmla="*/ 960592 w 1347751"/>
                    <a:gd name="connsiteY577" fmla="*/ 805075 h 1624635"/>
                    <a:gd name="connsiteX578" fmla="*/ 961801 w 1347751"/>
                    <a:gd name="connsiteY578" fmla="*/ 809908 h 1624635"/>
                    <a:gd name="connsiteX579" fmla="*/ 967841 w 1347751"/>
                    <a:gd name="connsiteY579" fmla="*/ 826822 h 1624635"/>
                    <a:gd name="connsiteX580" fmla="*/ 972673 w 1347751"/>
                    <a:gd name="connsiteY580" fmla="*/ 824405 h 1624635"/>
                    <a:gd name="connsiteX581" fmla="*/ 972673 w 1347751"/>
                    <a:gd name="connsiteY581" fmla="*/ 824405 h 1624635"/>
                    <a:gd name="connsiteX582" fmla="*/ 971466 w 1347751"/>
                    <a:gd name="connsiteY582" fmla="*/ 817156 h 1624635"/>
                    <a:gd name="connsiteX583" fmla="*/ 970257 w 1347751"/>
                    <a:gd name="connsiteY583" fmla="*/ 811116 h 1624635"/>
                    <a:gd name="connsiteX584" fmla="*/ 967841 w 1347751"/>
                    <a:gd name="connsiteY584" fmla="*/ 795410 h 1624635"/>
                    <a:gd name="connsiteX585" fmla="*/ 967841 w 1347751"/>
                    <a:gd name="connsiteY585" fmla="*/ 794202 h 1624635"/>
                    <a:gd name="connsiteX586" fmla="*/ 967841 w 1347751"/>
                    <a:gd name="connsiteY586" fmla="*/ 794202 h 1624635"/>
                    <a:gd name="connsiteX587" fmla="*/ 966633 w 1347751"/>
                    <a:gd name="connsiteY587" fmla="*/ 783329 h 1624635"/>
                    <a:gd name="connsiteX588" fmla="*/ 979923 w 1347751"/>
                    <a:gd name="connsiteY588" fmla="*/ 799035 h 1624635"/>
                    <a:gd name="connsiteX589" fmla="*/ 987171 w 1347751"/>
                    <a:gd name="connsiteY589" fmla="*/ 795410 h 1624635"/>
                    <a:gd name="connsiteX590" fmla="*/ 984755 w 1347751"/>
                    <a:gd name="connsiteY590" fmla="*/ 791786 h 1624635"/>
                    <a:gd name="connsiteX591" fmla="*/ 992004 w 1347751"/>
                    <a:gd name="connsiteY591" fmla="*/ 796619 h 1624635"/>
                    <a:gd name="connsiteX592" fmla="*/ 996836 w 1347751"/>
                    <a:gd name="connsiteY592" fmla="*/ 800243 h 1624635"/>
                    <a:gd name="connsiteX593" fmla="*/ 1004085 w 1347751"/>
                    <a:gd name="connsiteY593" fmla="*/ 806283 h 1624635"/>
                    <a:gd name="connsiteX594" fmla="*/ 1005293 w 1347751"/>
                    <a:gd name="connsiteY594" fmla="*/ 807492 h 1624635"/>
                    <a:gd name="connsiteX595" fmla="*/ 1007709 w 1347751"/>
                    <a:gd name="connsiteY595" fmla="*/ 809908 h 1624635"/>
                    <a:gd name="connsiteX596" fmla="*/ 1012541 w 1347751"/>
                    <a:gd name="connsiteY596" fmla="*/ 818365 h 1624635"/>
                    <a:gd name="connsiteX597" fmla="*/ 1012541 w 1347751"/>
                    <a:gd name="connsiteY597" fmla="*/ 819573 h 1624635"/>
                    <a:gd name="connsiteX598" fmla="*/ 1013750 w 1347751"/>
                    <a:gd name="connsiteY598" fmla="*/ 824405 h 1624635"/>
                    <a:gd name="connsiteX599" fmla="*/ 1014958 w 1347751"/>
                    <a:gd name="connsiteY599" fmla="*/ 826822 h 1624635"/>
                    <a:gd name="connsiteX600" fmla="*/ 1018582 w 1347751"/>
                    <a:gd name="connsiteY600" fmla="*/ 825613 h 1624635"/>
                    <a:gd name="connsiteX601" fmla="*/ 1018582 w 1347751"/>
                    <a:gd name="connsiteY601" fmla="*/ 824405 h 1624635"/>
                    <a:gd name="connsiteX602" fmla="*/ 1018582 w 1347751"/>
                    <a:gd name="connsiteY602" fmla="*/ 821989 h 1624635"/>
                    <a:gd name="connsiteX603" fmla="*/ 1014958 w 1347751"/>
                    <a:gd name="connsiteY603" fmla="*/ 808700 h 1624635"/>
                    <a:gd name="connsiteX604" fmla="*/ 1011333 w 1347751"/>
                    <a:gd name="connsiteY604" fmla="*/ 803867 h 1624635"/>
                    <a:gd name="connsiteX605" fmla="*/ 1007709 w 1347751"/>
                    <a:gd name="connsiteY605" fmla="*/ 800243 h 1624635"/>
                    <a:gd name="connsiteX606" fmla="*/ 998044 w 1347751"/>
                    <a:gd name="connsiteY606" fmla="*/ 791786 h 1624635"/>
                    <a:gd name="connsiteX607" fmla="*/ 989587 w 1347751"/>
                    <a:gd name="connsiteY607" fmla="*/ 782121 h 1624635"/>
                    <a:gd name="connsiteX608" fmla="*/ 978714 w 1347751"/>
                    <a:gd name="connsiteY608" fmla="*/ 772456 h 1624635"/>
                    <a:gd name="connsiteX609" fmla="*/ 989587 w 1347751"/>
                    <a:gd name="connsiteY609" fmla="*/ 777289 h 1624635"/>
                    <a:gd name="connsiteX610" fmla="*/ 1000460 w 1347751"/>
                    <a:gd name="connsiteY610" fmla="*/ 784537 h 1624635"/>
                    <a:gd name="connsiteX611" fmla="*/ 1008917 w 1347751"/>
                    <a:gd name="connsiteY611" fmla="*/ 789370 h 1624635"/>
                    <a:gd name="connsiteX612" fmla="*/ 1010126 w 1347751"/>
                    <a:gd name="connsiteY612" fmla="*/ 789370 h 1624635"/>
                    <a:gd name="connsiteX613" fmla="*/ 1013750 w 1347751"/>
                    <a:gd name="connsiteY613" fmla="*/ 783329 h 1624635"/>
                    <a:gd name="connsiteX614" fmla="*/ 1007709 w 1347751"/>
                    <a:gd name="connsiteY614" fmla="*/ 778497 h 1624635"/>
                    <a:gd name="connsiteX615" fmla="*/ 988379 w 1347751"/>
                    <a:gd name="connsiteY615" fmla="*/ 763999 h 1624635"/>
                    <a:gd name="connsiteX616" fmla="*/ 985963 w 1347751"/>
                    <a:gd name="connsiteY616" fmla="*/ 762791 h 1624635"/>
                    <a:gd name="connsiteX617" fmla="*/ 977506 w 1347751"/>
                    <a:gd name="connsiteY617" fmla="*/ 760375 h 1624635"/>
                    <a:gd name="connsiteX618" fmla="*/ 977506 w 1347751"/>
                    <a:gd name="connsiteY618" fmla="*/ 760375 h 1624635"/>
                    <a:gd name="connsiteX619" fmla="*/ 958176 w 1347751"/>
                    <a:gd name="connsiteY619" fmla="*/ 747086 h 1624635"/>
                    <a:gd name="connsiteX620" fmla="*/ 973882 w 1347751"/>
                    <a:gd name="connsiteY620" fmla="*/ 749502 h 1624635"/>
                    <a:gd name="connsiteX621" fmla="*/ 975090 w 1347751"/>
                    <a:gd name="connsiteY621" fmla="*/ 749502 h 1624635"/>
                    <a:gd name="connsiteX622" fmla="*/ 976298 w 1347751"/>
                    <a:gd name="connsiteY622" fmla="*/ 748294 h 1624635"/>
                    <a:gd name="connsiteX623" fmla="*/ 976298 w 1347751"/>
                    <a:gd name="connsiteY623" fmla="*/ 745877 h 1624635"/>
                    <a:gd name="connsiteX624" fmla="*/ 975090 w 1347751"/>
                    <a:gd name="connsiteY624" fmla="*/ 744669 h 1624635"/>
                    <a:gd name="connsiteX625" fmla="*/ 975090 w 1347751"/>
                    <a:gd name="connsiteY625" fmla="*/ 744669 h 1624635"/>
                    <a:gd name="connsiteX626" fmla="*/ 953344 w 1347751"/>
                    <a:gd name="connsiteY626" fmla="*/ 735004 h 1624635"/>
                    <a:gd name="connsiteX627" fmla="*/ 938846 w 1347751"/>
                    <a:gd name="connsiteY627" fmla="*/ 727755 h 1624635"/>
                    <a:gd name="connsiteX628" fmla="*/ 937638 w 1347751"/>
                    <a:gd name="connsiteY628" fmla="*/ 726547 h 1624635"/>
                    <a:gd name="connsiteX629" fmla="*/ 931598 w 1347751"/>
                    <a:gd name="connsiteY629" fmla="*/ 720507 h 1624635"/>
                    <a:gd name="connsiteX630" fmla="*/ 936430 w 1347751"/>
                    <a:gd name="connsiteY630" fmla="*/ 722923 h 1624635"/>
                    <a:gd name="connsiteX631" fmla="*/ 961801 w 1347751"/>
                    <a:gd name="connsiteY631" fmla="*/ 737421 h 1624635"/>
                    <a:gd name="connsiteX632" fmla="*/ 963009 w 1347751"/>
                    <a:gd name="connsiteY632" fmla="*/ 728964 h 1624635"/>
                    <a:gd name="connsiteX633" fmla="*/ 963009 w 1347751"/>
                    <a:gd name="connsiteY633" fmla="*/ 728964 h 1624635"/>
                    <a:gd name="connsiteX634" fmla="*/ 972673 w 1347751"/>
                    <a:gd name="connsiteY634" fmla="*/ 735004 h 1624635"/>
                    <a:gd name="connsiteX635" fmla="*/ 973882 w 1347751"/>
                    <a:gd name="connsiteY635" fmla="*/ 736213 h 1624635"/>
                    <a:gd name="connsiteX636" fmla="*/ 984755 w 1347751"/>
                    <a:gd name="connsiteY636" fmla="*/ 744669 h 1624635"/>
                    <a:gd name="connsiteX637" fmla="*/ 999252 w 1347751"/>
                    <a:gd name="connsiteY637" fmla="*/ 755543 h 1624635"/>
                    <a:gd name="connsiteX638" fmla="*/ 1002876 w 1347751"/>
                    <a:gd name="connsiteY638" fmla="*/ 751918 h 1624635"/>
                    <a:gd name="connsiteX639" fmla="*/ 984755 w 1347751"/>
                    <a:gd name="connsiteY639" fmla="*/ 732588 h 1624635"/>
                    <a:gd name="connsiteX640" fmla="*/ 982338 w 1347751"/>
                    <a:gd name="connsiteY640" fmla="*/ 730172 h 1624635"/>
                    <a:gd name="connsiteX641" fmla="*/ 984755 w 1347751"/>
                    <a:gd name="connsiteY641" fmla="*/ 730172 h 1624635"/>
                    <a:gd name="connsiteX642" fmla="*/ 985963 w 1347751"/>
                    <a:gd name="connsiteY642" fmla="*/ 731380 h 1624635"/>
                    <a:gd name="connsiteX643" fmla="*/ 1008917 w 1347751"/>
                    <a:gd name="connsiteY643" fmla="*/ 750710 h 1624635"/>
                    <a:gd name="connsiteX644" fmla="*/ 1011333 w 1347751"/>
                    <a:gd name="connsiteY644" fmla="*/ 753126 h 1624635"/>
                    <a:gd name="connsiteX645" fmla="*/ 1020998 w 1347751"/>
                    <a:gd name="connsiteY645" fmla="*/ 761583 h 1624635"/>
                    <a:gd name="connsiteX646" fmla="*/ 1027039 w 1347751"/>
                    <a:gd name="connsiteY646" fmla="*/ 768832 h 1624635"/>
                    <a:gd name="connsiteX647" fmla="*/ 1027039 w 1347751"/>
                    <a:gd name="connsiteY647" fmla="*/ 768832 h 1624635"/>
                    <a:gd name="connsiteX648" fmla="*/ 1029455 w 1347751"/>
                    <a:gd name="connsiteY648" fmla="*/ 771248 h 1624635"/>
                    <a:gd name="connsiteX649" fmla="*/ 1031872 w 1347751"/>
                    <a:gd name="connsiteY649" fmla="*/ 773664 h 1624635"/>
                    <a:gd name="connsiteX650" fmla="*/ 1031872 w 1347751"/>
                    <a:gd name="connsiteY650" fmla="*/ 773664 h 1624635"/>
                    <a:gd name="connsiteX651" fmla="*/ 1034288 w 1347751"/>
                    <a:gd name="connsiteY651" fmla="*/ 779705 h 1624635"/>
                    <a:gd name="connsiteX652" fmla="*/ 1035496 w 1347751"/>
                    <a:gd name="connsiteY652" fmla="*/ 782121 h 1624635"/>
                    <a:gd name="connsiteX653" fmla="*/ 1036704 w 1347751"/>
                    <a:gd name="connsiteY653" fmla="*/ 786953 h 1624635"/>
                    <a:gd name="connsiteX654" fmla="*/ 1036704 w 1347751"/>
                    <a:gd name="connsiteY654" fmla="*/ 786953 h 1624635"/>
                    <a:gd name="connsiteX655" fmla="*/ 1033080 w 1347751"/>
                    <a:gd name="connsiteY655" fmla="*/ 812324 h 1624635"/>
                    <a:gd name="connsiteX656" fmla="*/ 1027039 w 1347751"/>
                    <a:gd name="connsiteY656" fmla="*/ 824405 h 1624635"/>
                    <a:gd name="connsiteX657" fmla="*/ 1019790 w 1347751"/>
                    <a:gd name="connsiteY657" fmla="*/ 832862 h 1624635"/>
                    <a:gd name="connsiteX658" fmla="*/ 1013750 w 1347751"/>
                    <a:gd name="connsiteY658" fmla="*/ 837695 h 1624635"/>
                    <a:gd name="connsiteX659" fmla="*/ 1008917 w 1347751"/>
                    <a:gd name="connsiteY659" fmla="*/ 841319 h 1624635"/>
                    <a:gd name="connsiteX660" fmla="*/ 1007709 w 1347751"/>
                    <a:gd name="connsiteY660" fmla="*/ 842527 h 1624635"/>
                    <a:gd name="connsiteX661" fmla="*/ 1006501 w 1347751"/>
                    <a:gd name="connsiteY661" fmla="*/ 843735 h 1624635"/>
                    <a:gd name="connsiteX662" fmla="*/ 1006501 w 1347751"/>
                    <a:gd name="connsiteY662" fmla="*/ 843735 h 1624635"/>
                    <a:gd name="connsiteX663" fmla="*/ 994419 w 1347751"/>
                    <a:gd name="connsiteY663" fmla="*/ 849776 h 1624635"/>
                    <a:gd name="connsiteX664" fmla="*/ 993212 w 1347751"/>
                    <a:gd name="connsiteY664" fmla="*/ 849776 h 1624635"/>
                    <a:gd name="connsiteX665" fmla="*/ 988379 w 1347751"/>
                    <a:gd name="connsiteY665" fmla="*/ 852192 h 1624635"/>
                    <a:gd name="connsiteX666" fmla="*/ 979923 w 1347751"/>
                    <a:gd name="connsiteY666" fmla="*/ 855817 h 1624635"/>
                    <a:gd name="connsiteX667" fmla="*/ 965425 w 1347751"/>
                    <a:gd name="connsiteY667" fmla="*/ 860649 h 1624635"/>
                    <a:gd name="connsiteX668" fmla="*/ 958176 w 1347751"/>
                    <a:gd name="connsiteY668" fmla="*/ 863065 h 1624635"/>
                    <a:gd name="connsiteX669" fmla="*/ 947303 w 1347751"/>
                    <a:gd name="connsiteY669" fmla="*/ 866690 h 1624635"/>
                    <a:gd name="connsiteX670" fmla="*/ 944887 w 1347751"/>
                    <a:gd name="connsiteY670" fmla="*/ 867898 h 1624635"/>
                    <a:gd name="connsiteX671" fmla="*/ 935222 w 1347751"/>
                    <a:gd name="connsiteY671" fmla="*/ 872730 h 1624635"/>
                    <a:gd name="connsiteX672" fmla="*/ 930389 w 1347751"/>
                    <a:gd name="connsiteY672" fmla="*/ 875147 h 1624635"/>
                    <a:gd name="connsiteX673" fmla="*/ 929181 w 1347751"/>
                    <a:gd name="connsiteY673" fmla="*/ 876355 h 1624635"/>
                    <a:gd name="connsiteX674" fmla="*/ 925557 w 1347751"/>
                    <a:gd name="connsiteY674" fmla="*/ 878771 h 1624635"/>
                    <a:gd name="connsiteX675" fmla="*/ 923141 w 1347751"/>
                    <a:gd name="connsiteY675" fmla="*/ 881187 h 1624635"/>
                    <a:gd name="connsiteX676" fmla="*/ 919516 w 1347751"/>
                    <a:gd name="connsiteY676" fmla="*/ 883603 h 1624635"/>
                    <a:gd name="connsiteX677" fmla="*/ 912267 w 1347751"/>
                    <a:gd name="connsiteY677" fmla="*/ 889644 h 1624635"/>
                    <a:gd name="connsiteX678" fmla="*/ 912267 w 1347751"/>
                    <a:gd name="connsiteY678" fmla="*/ 889644 h 1624635"/>
                    <a:gd name="connsiteX679" fmla="*/ 902602 w 1347751"/>
                    <a:gd name="connsiteY679" fmla="*/ 896893 h 1624635"/>
                    <a:gd name="connsiteX680" fmla="*/ 901395 w 1347751"/>
                    <a:gd name="connsiteY680" fmla="*/ 898101 h 1624635"/>
                    <a:gd name="connsiteX681" fmla="*/ 897770 w 1347751"/>
                    <a:gd name="connsiteY681" fmla="*/ 901725 h 1624635"/>
                    <a:gd name="connsiteX682" fmla="*/ 886897 w 1347751"/>
                    <a:gd name="connsiteY682" fmla="*/ 908974 h 1624635"/>
                    <a:gd name="connsiteX683" fmla="*/ 876024 w 1347751"/>
                    <a:gd name="connsiteY683" fmla="*/ 916223 h 1624635"/>
                    <a:gd name="connsiteX684" fmla="*/ 855485 w 1347751"/>
                    <a:gd name="connsiteY684" fmla="*/ 925888 h 1624635"/>
                    <a:gd name="connsiteX685" fmla="*/ 827699 w 1347751"/>
                    <a:gd name="connsiteY685" fmla="*/ 930720 h 1624635"/>
                    <a:gd name="connsiteX686" fmla="*/ 822867 w 1347751"/>
                    <a:gd name="connsiteY686" fmla="*/ 930720 h 1624635"/>
                    <a:gd name="connsiteX687" fmla="*/ 808369 w 1347751"/>
                    <a:gd name="connsiteY687" fmla="*/ 925888 h 1624635"/>
                    <a:gd name="connsiteX688" fmla="*/ 804745 w 1347751"/>
                    <a:gd name="connsiteY688" fmla="*/ 923472 h 1624635"/>
                    <a:gd name="connsiteX689" fmla="*/ 796288 w 1347751"/>
                    <a:gd name="connsiteY689" fmla="*/ 918639 h 1624635"/>
                    <a:gd name="connsiteX690" fmla="*/ 786623 w 1347751"/>
                    <a:gd name="connsiteY690" fmla="*/ 911390 h 1624635"/>
                    <a:gd name="connsiteX691" fmla="*/ 785414 w 1347751"/>
                    <a:gd name="connsiteY691" fmla="*/ 910182 h 1624635"/>
                    <a:gd name="connsiteX692" fmla="*/ 780582 w 1347751"/>
                    <a:gd name="connsiteY692" fmla="*/ 906558 h 1624635"/>
                    <a:gd name="connsiteX693" fmla="*/ 775750 w 1347751"/>
                    <a:gd name="connsiteY693" fmla="*/ 902933 h 1624635"/>
                    <a:gd name="connsiteX694" fmla="*/ 774542 w 1347751"/>
                    <a:gd name="connsiteY694" fmla="*/ 901725 h 1624635"/>
                    <a:gd name="connsiteX695" fmla="*/ 757628 w 1347751"/>
                    <a:gd name="connsiteY695" fmla="*/ 883603 h 1624635"/>
                    <a:gd name="connsiteX696" fmla="*/ 757628 w 1347751"/>
                    <a:gd name="connsiteY696" fmla="*/ 882395 h 1624635"/>
                    <a:gd name="connsiteX697" fmla="*/ 752795 w 1347751"/>
                    <a:gd name="connsiteY697" fmla="*/ 875147 h 1624635"/>
                    <a:gd name="connsiteX698" fmla="*/ 745547 w 1347751"/>
                    <a:gd name="connsiteY698" fmla="*/ 861857 h 1624635"/>
                    <a:gd name="connsiteX699" fmla="*/ 743130 w 1347751"/>
                    <a:gd name="connsiteY699" fmla="*/ 853400 h 1624635"/>
                    <a:gd name="connsiteX700" fmla="*/ 743130 w 1347751"/>
                    <a:gd name="connsiteY700" fmla="*/ 852192 h 1624635"/>
                    <a:gd name="connsiteX701" fmla="*/ 741922 w 1347751"/>
                    <a:gd name="connsiteY701" fmla="*/ 847360 h 1624635"/>
                    <a:gd name="connsiteX702" fmla="*/ 741922 w 1347751"/>
                    <a:gd name="connsiteY702" fmla="*/ 835278 h 1624635"/>
                    <a:gd name="connsiteX703" fmla="*/ 741922 w 1347751"/>
                    <a:gd name="connsiteY703" fmla="*/ 835278 h 1624635"/>
                    <a:gd name="connsiteX704" fmla="*/ 741922 w 1347751"/>
                    <a:gd name="connsiteY704" fmla="*/ 834071 h 1624635"/>
                    <a:gd name="connsiteX705" fmla="*/ 744339 w 1347751"/>
                    <a:gd name="connsiteY705" fmla="*/ 821989 h 1624635"/>
                    <a:gd name="connsiteX706" fmla="*/ 745547 w 1347751"/>
                    <a:gd name="connsiteY706" fmla="*/ 809908 h 1624635"/>
                    <a:gd name="connsiteX707" fmla="*/ 745547 w 1347751"/>
                    <a:gd name="connsiteY707" fmla="*/ 807492 h 1624635"/>
                    <a:gd name="connsiteX708" fmla="*/ 747963 w 1347751"/>
                    <a:gd name="connsiteY708" fmla="*/ 788162 h 1624635"/>
                    <a:gd name="connsiteX709" fmla="*/ 750379 w 1347751"/>
                    <a:gd name="connsiteY709" fmla="*/ 774872 h 1624635"/>
                    <a:gd name="connsiteX710" fmla="*/ 752795 w 1347751"/>
                    <a:gd name="connsiteY710" fmla="*/ 762791 h 1624635"/>
                    <a:gd name="connsiteX711" fmla="*/ 752795 w 1347751"/>
                    <a:gd name="connsiteY711" fmla="*/ 762791 h 1624635"/>
                    <a:gd name="connsiteX712" fmla="*/ 752795 w 1347751"/>
                    <a:gd name="connsiteY712" fmla="*/ 763999 h 1624635"/>
                    <a:gd name="connsiteX713" fmla="*/ 752795 w 1347751"/>
                    <a:gd name="connsiteY713" fmla="*/ 765207 h 1624635"/>
                    <a:gd name="connsiteX714" fmla="*/ 758836 w 1347751"/>
                    <a:gd name="connsiteY714" fmla="*/ 767624 h 1624635"/>
                    <a:gd name="connsiteX715" fmla="*/ 762461 w 1347751"/>
                    <a:gd name="connsiteY715" fmla="*/ 762791 h 1624635"/>
                    <a:gd name="connsiteX716" fmla="*/ 761252 w 1347751"/>
                    <a:gd name="connsiteY716" fmla="*/ 771248 h 1624635"/>
                    <a:gd name="connsiteX717" fmla="*/ 761252 w 1347751"/>
                    <a:gd name="connsiteY717" fmla="*/ 773664 h 1624635"/>
                    <a:gd name="connsiteX718" fmla="*/ 750379 w 1347751"/>
                    <a:gd name="connsiteY718" fmla="*/ 803867 h 1624635"/>
                    <a:gd name="connsiteX719" fmla="*/ 750379 w 1347751"/>
                    <a:gd name="connsiteY719" fmla="*/ 806283 h 1624635"/>
                    <a:gd name="connsiteX720" fmla="*/ 755211 w 1347751"/>
                    <a:gd name="connsiteY720" fmla="*/ 806283 h 1624635"/>
                    <a:gd name="connsiteX721" fmla="*/ 755211 w 1347751"/>
                    <a:gd name="connsiteY721" fmla="*/ 805075 h 1624635"/>
                    <a:gd name="connsiteX722" fmla="*/ 760044 w 1347751"/>
                    <a:gd name="connsiteY722" fmla="*/ 797827 h 1624635"/>
                    <a:gd name="connsiteX723" fmla="*/ 766085 w 1347751"/>
                    <a:gd name="connsiteY723" fmla="*/ 788162 h 1624635"/>
                    <a:gd name="connsiteX724" fmla="*/ 762461 w 1347751"/>
                    <a:gd name="connsiteY724" fmla="*/ 799035 h 1624635"/>
                    <a:gd name="connsiteX725" fmla="*/ 756420 w 1347751"/>
                    <a:gd name="connsiteY725" fmla="*/ 815949 h 1624635"/>
                    <a:gd name="connsiteX726" fmla="*/ 751587 w 1347751"/>
                    <a:gd name="connsiteY726" fmla="*/ 832862 h 1624635"/>
                    <a:gd name="connsiteX727" fmla="*/ 751587 w 1347751"/>
                    <a:gd name="connsiteY727" fmla="*/ 834071 h 1624635"/>
                    <a:gd name="connsiteX728" fmla="*/ 749171 w 1347751"/>
                    <a:gd name="connsiteY728" fmla="*/ 847360 h 1624635"/>
                    <a:gd name="connsiteX729" fmla="*/ 749171 w 1347751"/>
                    <a:gd name="connsiteY729" fmla="*/ 849776 h 1624635"/>
                    <a:gd name="connsiteX730" fmla="*/ 749171 w 1347751"/>
                    <a:gd name="connsiteY730" fmla="*/ 852192 h 1624635"/>
                    <a:gd name="connsiteX731" fmla="*/ 754004 w 1347751"/>
                    <a:gd name="connsiteY731" fmla="*/ 854608 h 1624635"/>
                    <a:gd name="connsiteX732" fmla="*/ 755211 w 1347751"/>
                    <a:gd name="connsiteY732" fmla="*/ 853400 h 1624635"/>
                    <a:gd name="connsiteX733" fmla="*/ 756420 w 1347751"/>
                    <a:gd name="connsiteY733" fmla="*/ 852192 h 1624635"/>
                    <a:gd name="connsiteX734" fmla="*/ 758836 w 1347751"/>
                    <a:gd name="connsiteY734" fmla="*/ 846152 h 1624635"/>
                    <a:gd name="connsiteX735" fmla="*/ 758836 w 1347751"/>
                    <a:gd name="connsiteY735" fmla="*/ 843735 h 1624635"/>
                    <a:gd name="connsiteX736" fmla="*/ 761252 w 1347751"/>
                    <a:gd name="connsiteY736" fmla="*/ 836487 h 1624635"/>
                    <a:gd name="connsiteX737" fmla="*/ 763668 w 1347751"/>
                    <a:gd name="connsiteY737" fmla="*/ 828030 h 1624635"/>
                    <a:gd name="connsiteX738" fmla="*/ 766085 w 1347751"/>
                    <a:gd name="connsiteY738" fmla="*/ 819573 h 1624635"/>
                    <a:gd name="connsiteX739" fmla="*/ 766085 w 1347751"/>
                    <a:gd name="connsiteY739" fmla="*/ 820781 h 1624635"/>
                    <a:gd name="connsiteX740" fmla="*/ 766085 w 1347751"/>
                    <a:gd name="connsiteY740" fmla="*/ 823197 h 1624635"/>
                    <a:gd name="connsiteX741" fmla="*/ 764876 w 1347751"/>
                    <a:gd name="connsiteY741" fmla="*/ 828030 h 1624635"/>
                    <a:gd name="connsiteX742" fmla="*/ 763668 w 1347751"/>
                    <a:gd name="connsiteY742" fmla="*/ 835278 h 1624635"/>
                    <a:gd name="connsiteX743" fmla="*/ 763668 w 1347751"/>
                    <a:gd name="connsiteY743" fmla="*/ 841319 h 1624635"/>
                    <a:gd name="connsiteX744" fmla="*/ 762461 w 1347751"/>
                    <a:gd name="connsiteY744" fmla="*/ 849776 h 1624635"/>
                    <a:gd name="connsiteX745" fmla="*/ 763668 w 1347751"/>
                    <a:gd name="connsiteY745" fmla="*/ 859441 h 1624635"/>
                    <a:gd name="connsiteX746" fmla="*/ 769709 w 1347751"/>
                    <a:gd name="connsiteY746" fmla="*/ 855817 h 1624635"/>
                    <a:gd name="connsiteX747" fmla="*/ 773333 w 1347751"/>
                    <a:gd name="connsiteY747" fmla="*/ 863065 h 1624635"/>
                    <a:gd name="connsiteX748" fmla="*/ 773333 w 1347751"/>
                    <a:gd name="connsiteY748" fmla="*/ 864274 h 1624635"/>
                    <a:gd name="connsiteX749" fmla="*/ 778166 w 1347751"/>
                    <a:gd name="connsiteY749" fmla="*/ 872730 h 1624635"/>
                    <a:gd name="connsiteX750" fmla="*/ 780582 w 1347751"/>
                    <a:gd name="connsiteY750" fmla="*/ 877563 h 1624635"/>
                    <a:gd name="connsiteX751" fmla="*/ 782998 w 1347751"/>
                    <a:gd name="connsiteY751" fmla="*/ 882395 h 1624635"/>
                    <a:gd name="connsiteX752" fmla="*/ 785414 w 1347751"/>
                    <a:gd name="connsiteY752" fmla="*/ 887228 h 1624635"/>
                    <a:gd name="connsiteX753" fmla="*/ 795079 w 1347751"/>
                    <a:gd name="connsiteY753" fmla="*/ 884811 h 1624635"/>
                    <a:gd name="connsiteX754" fmla="*/ 795079 w 1347751"/>
                    <a:gd name="connsiteY754" fmla="*/ 884811 h 1624635"/>
                    <a:gd name="connsiteX755" fmla="*/ 795079 w 1347751"/>
                    <a:gd name="connsiteY755" fmla="*/ 883603 h 1624635"/>
                    <a:gd name="connsiteX756" fmla="*/ 801120 w 1347751"/>
                    <a:gd name="connsiteY756" fmla="*/ 884811 h 1624635"/>
                    <a:gd name="connsiteX757" fmla="*/ 803536 w 1347751"/>
                    <a:gd name="connsiteY757" fmla="*/ 877563 h 1624635"/>
                    <a:gd name="connsiteX758" fmla="*/ 801120 w 1347751"/>
                    <a:gd name="connsiteY758" fmla="*/ 876355 h 1624635"/>
                    <a:gd name="connsiteX759" fmla="*/ 792664 w 1347751"/>
                    <a:gd name="connsiteY759" fmla="*/ 871522 h 1624635"/>
                    <a:gd name="connsiteX760" fmla="*/ 786623 w 1347751"/>
                    <a:gd name="connsiteY760" fmla="*/ 864274 h 1624635"/>
                    <a:gd name="connsiteX761" fmla="*/ 786623 w 1347751"/>
                    <a:gd name="connsiteY761" fmla="*/ 864274 h 1624635"/>
                    <a:gd name="connsiteX762" fmla="*/ 786623 w 1347751"/>
                    <a:gd name="connsiteY762" fmla="*/ 864274 h 1624635"/>
                    <a:gd name="connsiteX763" fmla="*/ 785414 w 1347751"/>
                    <a:gd name="connsiteY763" fmla="*/ 861857 h 1624635"/>
                    <a:gd name="connsiteX764" fmla="*/ 786623 w 1347751"/>
                    <a:gd name="connsiteY764" fmla="*/ 863065 h 1624635"/>
                    <a:gd name="connsiteX765" fmla="*/ 787831 w 1347751"/>
                    <a:gd name="connsiteY765" fmla="*/ 864274 h 1624635"/>
                    <a:gd name="connsiteX766" fmla="*/ 789039 w 1347751"/>
                    <a:gd name="connsiteY766" fmla="*/ 864274 h 1624635"/>
                    <a:gd name="connsiteX767" fmla="*/ 793871 w 1347751"/>
                    <a:gd name="connsiteY767" fmla="*/ 866690 h 1624635"/>
                    <a:gd name="connsiteX768" fmla="*/ 803536 w 1347751"/>
                    <a:gd name="connsiteY768" fmla="*/ 869106 h 1624635"/>
                    <a:gd name="connsiteX769" fmla="*/ 807160 w 1347751"/>
                    <a:gd name="connsiteY769" fmla="*/ 865481 h 1624635"/>
                    <a:gd name="connsiteX770" fmla="*/ 804745 w 1347751"/>
                    <a:gd name="connsiteY770" fmla="*/ 861857 h 1624635"/>
                    <a:gd name="connsiteX771" fmla="*/ 804745 w 1347751"/>
                    <a:gd name="connsiteY771" fmla="*/ 861857 h 1624635"/>
                    <a:gd name="connsiteX772" fmla="*/ 796288 w 1347751"/>
                    <a:gd name="connsiteY772" fmla="*/ 859441 h 1624635"/>
                    <a:gd name="connsiteX773" fmla="*/ 795079 w 1347751"/>
                    <a:gd name="connsiteY773" fmla="*/ 858233 h 1624635"/>
                    <a:gd name="connsiteX774" fmla="*/ 793871 w 1347751"/>
                    <a:gd name="connsiteY774" fmla="*/ 857025 h 1624635"/>
                    <a:gd name="connsiteX775" fmla="*/ 791455 w 1347751"/>
                    <a:gd name="connsiteY775" fmla="*/ 854608 h 1624635"/>
                    <a:gd name="connsiteX776" fmla="*/ 790247 w 1347751"/>
                    <a:gd name="connsiteY776" fmla="*/ 854608 h 1624635"/>
                    <a:gd name="connsiteX777" fmla="*/ 785414 w 1347751"/>
                    <a:gd name="connsiteY777" fmla="*/ 850984 h 1624635"/>
                    <a:gd name="connsiteX778" fmla="*/ 778166 w 1347751"/>
                    <a:gd name="connsiteY778" fmla="*/ 843735 h 1624635"/>
                    <a:gd name="connsiteX779" fmla="*/ 775750 w 1347751"/>
                    <a:gd name="connsiteY779" fmla="*/ 840111 h 1624635"/>
                    <a:gd name="connsiteX780" fmla="*/ 775750 w 1347751"/>
                    <a:gd name="connsiteY780" fmla="*/ 838903 h 1624635"/>
                    <a:gd name="connsiteX781" fmla="*/ 778166 w 1347751"/>
                    <a:gd name="connsiteY781" fmla="*/ 841319 h 1624635"/>
                    <a:gd name="connsiteX782" fmla="*/ 786623 w 1347751"/>
                    <a:gd name="connsiteY782" fmla="*/ 847360 h 1624635"/>
                    <a:gd name="connsiteX783" fmla="*/ 791455 w 1347751"/>
                    <a:gd name="connsiteY783" fmla="*/ 847360 h 1624635"/>
                    <a:gd name="connsiteX784" fmla="*/ 791455 w 1347751"/>
                    <a:gd name="connsiteY784" fmla="*/ 841319 h 1624635"/>
                    <a:gd name="connsiteX785" fmla="*/ 785414 w 1347751"/>
                    <a:gd name="connsiteY785" fmla="*/ 836487 h 1624635"/>
                    <a:gd name="connsiteX786" fmla="*/ 780582 w 1347751"/>
                    <a:gd name="connsiteY786" fmla="*/ 831654 h 1624635"/>
                    <a:gd name="connsiteX787" fmla="*/ 780582 w 1347751"/>
                    <a:gd name="connsiteY787" fmla="*/ 831654 h 1624635"/>
                    <a:gd name="connsiteX788" fmla="*/ 779374 w 1347751"/>
                    <a:gd name="connsiteY788" fmla="*/ 828030 h 1624635"/>
                    <a:gd name="connsiteX789" fmla="*/ 776957 w 1347751"/>
                    <a:gd name="connsiteY789" fmla="*/ 821989 h 1624635"/>
                    <a:gd name="connsiteX790" fmla="*/ 774542 w 1347751"/>
                    <a:gd name="connsiteY790" fmla="*/ 817156 h 1624635"/>
                    <a:gd name="connsiteX791" fmla="*/ 774542 w 1347751"/>
                    <a:gd name="connsiteY791" fmla="*/ 812324 h 1624635"/>
                    <a:gd name="connsiteX792" fmla="*/ 775750 w 1347751"/>
                    <a:gd name="connsiteY792" fmla="*/ 814740 h 1624635"/>
                    <a:gd name="connsiteX793" fmla="*/ 779374 w 1347751"/>
                    <a:gd name="connsiteY793" fmla="*/ 815949 h 1624635"/>
                    <a:gd name="connsiteX794" fmla="*/ 782998 w 1347751"/>
                    <a:gd name="connsiteY794" fmla="*/ 809908 h 1624635"/>
                    <a:gd name="connsiteX795" fmla="*/ 780582 w 1347751"/>
                    <a:gd name="connsiteY795" fmla="*/ 806283 h 1624635"/>
                    <a:gd name="connsiteX796" fmla="*/ 778166 w 1347751"/>
                    <a:gd name="connsiteY796" fmla="*/ 802659 h 1624635"/>
                    <a:gd name="connsiteX797" fmla="*/ 775750 w 1347751"/>
                    <a:gd name="connsiteY797" fmla="*/ 800243 h 1624635"/>
                    <a:gd name="connsiteX798" fmla="*/ 776957 w 1347751"/>
                    <a:gd name="connsiteY798" fmla="*/ 791786 h 1624635"/>
                    <a:gd name="connsiteX799" fmla="*/ 778166 w 1347751"/>
                    <a:gd name="connsiteY799" fmla="*/ 783329 h 1624635"/>
                    <a:gd name="connsiteX800" fmla="*/ 784207 w 1347751"/>
                    <a:gd name="connsiteY800" fmla="*/ 732588 h 1624635"/>
                    <a:gd name="connsiteX801" fmla="*/ 785414 w 1347751"/>
                    <a:gd name="connsiteY801" fmla="*/ 720507 h 1624635"/>
                    <a:gd name="connsiteX802" fmla="*/ 786623 w 1347751"/>
                    <a:gd name="connsiteY802" fmla="*/ 709634 h 1624635"/>
                    <a:gd name="connsiteX803" fmla="*/ 793871 w 1347751"/>
                    <a:gd name="connsiteY803" fmla="*/ 712050 h 1624635"/>
                    <a:gd name="connsiteX804" fmla="*/ 793871 w 1347751"/>
                    <a:gd name="connsiteY804" fmla="*/ 716882 h 1624635"/>
                    <a:gd name="connsiteX805" fmla="*/ 787831 w 1347751"/>
                    <a:gd name="connsiteY805" fmla="*/ 716882 h 1624635"/>
                    <a:gd name="connsiteX806" fmla="*/ 786623 w 1347751"/>
                    <a:gd name="connsiteY806" fmla="*/ 720507 h 1624635"/>
                    <a:gd name="connsiteX807" fmla="*/ 786623 w 1347751"/>
                    <a:gd name="connsiteY807" fmla="*/ 724131 h 1624635"/>
                    <a:gd name="connsiteX808" fmla="*/ 786623 w 1347751"/>
                    <a:gd name="connsiteY808" fmla="*/ 732588 h 1624635"/>
                    <a:gd name="connsiteX809" fmla="*/ 786623 w 1347751"/>
                    <a:gd name="connsiteY809" fmla="*/ 732588 h 1624635"/>
                    <a:gd name="connsiteX810" fmla="*/ 795079 w 1347751"/>
                    <a:gd name="connsiteY810" fmla="*/ 733796 h 1624635"/>
                    <a:gd name="connsiteX811" fmla="*/ 793871 w 1347751"/>
                    <a:gd name="connsiteY811" fmla="*/ 742253 h 1624635"/>
                    <a:gd name="connsiteX812" fmla="*/ 792664 w 1347751"/>
                    <a:gd name="connsiteY812" fmla="*/ 751918 h 1624635"/>
                    <a:gd name="connsiteX813" fmla="*/ 792664 w 1347751"/>
                    <a:gd name="connsiteY813" fmla="*/ 753126 h 1624635"/>
                    <a:gd name="connsiteX814" fmla="*/ 797496 w 1347751"/>
                    <a:gd name="connsiteY814" fmla="*/ 753126 h 1624635"/>
                    <a:gd name="connsiteX815" fmla="*/ 798704 w 1347751"/>
                    <a:gd name="connsiteY815" fmla="*/ 750710 h 1624635"/>
                    <a:gd name="connsiteX816" fmla="*/ 802328 w 1347751"/>
                    <a:gd name="connsiteY816" fmla="*/ 730172 h 1624635"/>
                    <a:gd name="connsiteX817" fmla="*/ 803536 w 1347751"/>
                    <a:gd name="connsiteY817" fmla="*/ 720507 h 1624635"/>
                    <a:gd name="connsiteX818" fmla="*/ 803536 w 1347751"/>
                    <a:gd name="connsiteY818" fmla="*/ 719299 h 1624635"/>
                    <a:gd name="connsiteX819" fmla="*/ 803536 w 1347751"/>
                    <a:gd name="connsiteY819" fmla="*/ 720507 h 1624635"/>
                    <a:gd name="connsiteX820" fmla="*/ 803536 w 1347751"/>
                    <a:gd name="connsiteY820" fmla="*/ 730172 h 1624635"/>
                    <a:gd name="connsiteX821" fmla="*/ 802328 w 1347751"/>
                    <a:gd name="connsiteY821" fmla="*/ 741045 h 1624635"/>
                    <a:gd name="connsiteX822" fmla="*/ 804745 w 1347751"/>
                    <a:gd name="connsiteY822" fmla="*/ 745877 h 1624635"/>
                    <a:gd name="connsiteX823" fmla="*/ 799912 w 1347751"/>
                    <a:gd name="connsiteY823" fmla="*/ 750710 h 1624635"/>
                    <a:gd name="connsiteX824" fmla="*/ 798704 w 1347751"/>
                    <a:gd name="connsiteY824" fmla="*/ 756750 h 1624635"/>
                    <a:gd name="connsiteX825" fmla="*/ 797496 w 1347751"/>
                    <a:gd name="connsiteY825" fmla="*/ 765207 h 1624635"/>
                    <a:gd name="connsiteX826" fmla="*/ 796288 w 1347751"/>
                    <a:gd name="connsiteY826" fmla="*/ 766416 h 1624635"/>
                    <a:gd name="connsiteX827" fmla="*/ 796288 w 1347751"/>
                    <a:gd name="connsiteY827" fmla="*/ 767624 h 1624635"/>
                    <a:gd name="connsiteX828" fmla="*/ 796288 w 1347751"/>
                    <a:gd name="connsiteY828" fmla="*/ 772456 h 1624635"/>
                    <a:gd name="connsiteX829" fmla="*/ 796288 w 1347751"/>
                    <a:gd name="connsiteY829" fmla="*/ 772456 h 1624635"/>
                    <a:gd name="connsiteX830" fmla="*/ 802328 w 1347751"/>
                    <a:gd name="connsiteY830" fmla="*/ 772456 h 1624635"/>
                    <a:gd name="connsiteX831" fmla="*/ 802328 w 1347751"/>
                    <a:gd name="connsiteY831" fmla="*/ 772456 h 1624635"/>
                    <a:gd name="connsiteX832" fmla="*/ 803536 w 1347751"/>
                    <a:gd name="connsiteY832" fmla="*/ 770040 h 1624635"/>
                    <a:gd name="connsiteX833" fmla="*/ 804745 w 1347751"/>
                    <a:gd name="connsiteY833" fmla="*/ 766416 h 1624635"/>
                    <a:gd name="connsiteX834" fmla="*/ 807160 w 1347751"/>
                    <a:gd name="connsiteY834" fmla="*/ 754334 h 1624635"/>
                    <a:gd name="connsiteX835" fmla="*/ 805953 w 1347751"/>
                    <a:gd name="connsiteY835" fmla="*/ 744669 h 1624635"/>
                    <a:gd name="connsiteX836" fmla="*/ 810785 w 1347751"/>
                    <a:gd name="connsiteY836" fmla="*/ 728964 h 1624635"/>
                    <a:gd name="connsiteX837" fmla="*/ 810785 w 1347751"/>
                    <a:gd name="connsiteY837" fmla="*/ 719299 h 1624635"/>
                    <a:gd name="connsiteX838" fmla="*/ 810785 w 1347751"/>
                    <a:gd name="connsiteY838" fmla="*/ 712050 h 1624635"/>
                    <a:gd name="connsiteX839" fmla="*/ 810785 w 1347751"/>
                    <a:gd name="connsiteY839" fmla="*/ 703593 h 1624635"/>
                    <a:gd name="connsiteX840" fmla="*/ 811993 w 1347751"/>
                    <a:gd name="connsiteY840" fmla="*/ 719299 h 1624635"/>
                    <a:gd name="connsiteX841" fmla="*/ 813201 w 1347751"/>
                    <a:gd name="connsiteY841" fmla="*/ 728964 h 1624635"/>
                    <a:gd name="connsiteX842" fmla="*/ 813201 w 1347751"/>
                    <a:gd name="connsiteY842" fmla="*/ 737421 h 1624635"/>
                    <a:gd name="connsiteX843" fmla="*/ 805953 w 1347751"/>
                    <a:gd name="connsiteY843" fmla="*/ 766416 h 1624635"/>
                    <a:gd name="connsiteX844" fmla="*/ 803536 w 1347751"/>
                    <a:gd name="connsiteY844" fmla="*/ 774872 h 1624635"/>
                    <a:gd name="connsiteX845" fmla="*/ 802328 w 1347751"/>
                    <a:gd name="connsiteY845" fmla="*/ 779705 h 1624635"/>
                    <a:gd name="connsiteX846" fmla="*/ 802328 w 1347751"/>
                    <a:gd name="connsiteY846" fmla="*/ 783329 h 1624635"/>
                    <a:gd name="connsiteX847" fmla="*/ 802328 w 1347751"/>
                    <a:gd name="connsiteY847" fmla="*/ 792994 h 1624635"/>
                    <a:gd name="connsiteX848" fmla="*/ 802328 w 1347751"/>
                    <a:gd name="connsiteY848" fmla="*/ 795410 h 1624635"/>
                    <a:gd name="connsiteX849" fmla="*/ 807160 w 1347751"/>
                    <a:gd name="connsiteY849" fmla="*/ 796619 h 1624635"/>
                    <a:gd name="connsiteX850" fmla="*/ 808369 w 1347751"/>
                    <a:gd name="connsiteY850" fmla="*/ 794202 h 1624635"/>
                    <a:gd name="connsiteX851" fmla="*/ 808369 w 1347751"/>
                    <a:gd name="connsiteY851" fmla="*/ 792994 h 1624635"/>
                    <a:gd name="connsiteX852" fmla="*/ 809577 w 1347751"/>
                    <a:gd name="connsiteY852" fmla="*/ 783329 h 1624635"/>
                    <a:gd name="connsiteX853" fmla="*/ 810785 w 1347751"/>
                    <a:gd name="connsiteY853" fmla="*/ 774872 h 1624635"/>
                    <a:gd name="connsiteX854" fmla="*/ 813201 w 1347751"/>
                    <a:gd name="connsiteY854" fmla="*/ 765207 h 1624635"/>
                    <a:gd name="connsiteX855" fmla="*/ 814410 w 1347751"/>
                    <a:gd name="connsiteY855" fmla="*/ 773664 h 1624635"/>
                    <a:gd name="connsiteX856" fmla="*/ 815617 w 1347751"/>
                    <a:gd name="connsiteY856" fmla="*/ 783329 h 1624635"/>
                    <a:gd name="connsiteX857" fmla="*/ 816826 w 1347751"/>
                    <a:gd name="connsiteY857" fmla="*/ 791786 h 1624635"/>
                    <a:gd name="connsiteX858" fmla="*/ 816826 w 1347751"/>
                    <a:gd name="connsiteY858" fmla="*/ 792994 h 1624635"/>
                    <a:gd name="connsiteX859" fmla="*/ 818034 w 1347751"/>
                    <a:gd name="connsiteY859" fmla="*/ 811116 h 1624635"/>
                    <a:gd name="connsiteX860" fmla="*/ 819242 w 1347751"/>
                    <a:gd name="connsiteY860" fmla="*/ 818365 h 1624635"/>
                    <a:gd name="connsiteX861" fmla="*/ 820450 w 1347751"/>
                    <a:gd name="connsiteY861" fmla="*/ 826822 h 1624635"/>
                    <a:gd name="connsiteX862" fmla="*/ 820450 w 1347751"/>
                    <a:gd name="connsiteY862" fmla="*/ 828030 h 1624635"/>
                    <a:gd name="connsiteX863" fmla="*/ 820450 w 1347751"/>
                    <a:gd name="connsiteY863" fmla="*/ 832862 h 1624635"/>
                    <a:gd name="connsiteX864" fmla="*/ 821658 w 1347751"/>
                    <a:gd name="connsiteY864" fmla="*/ 838903 h 1624635"/>
                    <a:gd name="connsiteX865" fmla="*/ 822867 w 1347751"/>
                    <a:gd name="connsiteY865" fmla="*/ 846152 h 1624635"/>
                    <a:gd name="connsiteX866" fmla="*/ 824074 w 1347751"/>
                    <a:gd name="connsiteY866" fmla="*/ 857025 h 1624635"/>
                    <a:gd name="connsiteX867" fmla="*/ 825282 w 1347751"/>
                    <a:gd name="connsiteY867" fmla="*/ 860649 h 1624635"/>
                    <a:gd name="connsiteX868" fmla="*/ 826491 w 1347751"/>
                    <a:gd name="connsiteY868" fmla="*/ 866690 h 1624635"/>
                    <a:gd name="connsiteX869" fmla="*/ 826491 w 1347751"/>
                    <a:gd name="connsiteY869" fmla="*/ 869106 h 1624635"/>
                    <a:gd name="connsiteX870" fmla="*/ 825282 w 1347751"/>
                    <a:gd name="connsiteY870" fmla="*/ 877563 h 1624635"/>
                    <a:gd name="connsiteX871" fmla="*/ 822867 w 1347751"/>
                    <a:gd name="connsiteY871" fmla="*/ 882395 h 1624635"/>
                    <a:gd name="connsiteX872" fmla="*/ 820450 w 1347751"/>
                    <a:gd name="connsiteY872" fmla="*/ 887228 h 1624635"/>
                    <a:gd name="connsiteX873" fmla="*/ 816826 w 1347751"/>
                    <a:gd name="connsiteY873" fmla="*/ 893268 h 1624635"/>
                    <a:gd name="connsiteX874" fmla="*/ 813201 w 1347751"/>
                    <a:gd name="connsiteY874" fmla="*/ 898101 h 1624635"/>
                    <a:gd name="connsiteX875" fmla="*/ 813201 w 1347751"/>
                    <a:gd name="connsiteY875" fmla="*/ 898101 h 1624635"/>
                    <a:gd name="connsiteX876" fmla="*/ 814410 w 1347751"/>
                    <a:gd name="connsiteY876" fmla="*/ 905350 h 1624635"/>
                    <a:gd name="connsiteX877" fmla="*/ 816826 w 1347751"/>
                    <a:gd name="connsiteY877" fmla="*/ 905350 h 1624635"/>
                    <a:gd name="connsiteX878" fmla="*/ 818034 w 1347751"/>
                    <a:gd name="connsiteY878" fmla="*/ 905350 h 1624635"/>
                    <a:gd name="connsiteX879" fmla="*/ 824074 w 1347751"/>
                    <a:gd name="connsiteY879" fmla="*/ 901725 h 1624635"/>
                    <a:gd name="connsiteX880" fmla="*/ 828907 w 1347751"/>
                    <a:gd name="connsiteY880" fmla="*/ 896893 h 1624635"/>
                    <a:gd name="connsiteX881" fmla="*/ 828907 w 1347751"/>
                    <a:gd name="connsiteY881" fmla="*/ 895684 h 1624635"/>
                    <a:gd name="connsiteX882" fmla="*/ 830115 w 1347751"/>
                    <a:gd name="connsiteY882" fmla="*/ 901725 h 1624635"/>
                    <a:gd name="connsiteX883" fmla="*/ 830115 w 1347751"/>
                    <a:gd name="connsiteY883" fmla="*/ 902933 h 1624635"/>
                    <a:gd name="connsiteX884" fmla="*/ 833739 w 1347751"/>
                    <a:gd name="connsiteY884" fmla="*/ 910182 h 1624635"/>
                    <a:gd name="connsiteX885" fmla="*/ 837364 w 1347751"/>
                    <a:gd name="connsiteY885" fmla="*/ 913806 h 1624635"/>
                    <a:gd name="connsiteX886" fmla="*/ 837364 w 1347751"/>
                    <a:gd name="connsiteY886" fmla="*/ 913806 h 1624635"/>
                    <a:gd name="connsiteX887" fmla="*/ 844613 w 1347751"/>
                    <a:gd name="connsiteY887" fmla="*/ 911390 h 1624635"/>
                    <a:gd name="connsiteX888" fmla="*/ 843404 w 1347751"/>
                    <a:gd name="connsiteY888" fmla="*/ 907766 h 1624635"/>
                    <a:gd name="connsiteX889" fmla="*/ 843404 w 1347751"/>
                    <a:gd name="connsiteY889" fmla="*/ 906558 h 1624635"/>
                    <a:gd name="connsiteX890" fmla="*/ 840988 w 1347751"/>
                    <a:gd name="connsiteY890" fmla="*/ 904141 h 1624635"/>
                    <a:gd name="connsiteX891" fmla="*/ 838572 w 1347751"/>
                    <a:gd name="connsiteY891" fmla="*/ 896893 h 1624635"/>
                    <a:gd name="connsiteX892" fmla="*/ 837364 w 1347751"/>
                    <a:gd name="connsiteY892" fmla="*/ 889644 h 1624635"/>
                    <a:gd name="connsiteX893" fmla="*/ 834948 w 1347751"/>
                    <a:gd name="connsiteY893" fmla="*/ 882395 h 1624635"/>
                    <a:gd name="connsiteX894" fmla="*/ 834948 w 1347751"/>
                    <a:gd name="connsiteY894" fmla="*/ 882395 h 1624635"/>
                    <a:gd name="connsiteX895" fmla="*/ 836156 w 1347751"/>
                    <a:gd name="connsiteY895" fmla="*/ 871522 h 1624635"/>
                    <a:gd name="connsiteX896" fmla="*/ 837364 w 1347751"/>
                    <a:gd name="connsiteY896" fmla="*/ 872730 h 1624635"/>
                    <a:gd name="connsiteX897" fmla="*/ 842196 w 1347751"/>
                    <a:gd name="connsiteY897" fmla="*/ 882395 h 1624635"/>
                    <a:gd name="connsiteX898" fmla="*/ 848237 w 1347751"/>
                    <a:gd name="connsiteY898" fmla="*/ 879979 h 1624635"/>
                    <a:gd name="connsiteX899" fmla="*/ 844613 w 1347751"/>
                    <a:gd name="connsiteY899" fmla="*/ 867898 h 1624635"/>
                    <a:gd name="connsiteX900" fmla="*/ 842196 w 1347751"/>
                    <a:gd name="connsiteY900" fmla="*/ 859441 h 1624635"/>
                    <a:gd name="connsiteX901" fmla="*/ 840988 w 1347751"/>
                    <a:gd name="connsiteY901" fmla="*/ 852192 h 1624635"/>
                    <a:gd name="connsiteX902" fmla="*/ 839780 w 1347751"/>
                    <a:gd name="connsiteY902" fmla="*/ 844944 h 1624635"/>
                    <a:gd name="connsiteX903" fmla="*/ 839780 w 1347751"/>
                    <a:gd name="connsiteY903" fmla="*/ 844944 h 1624635"/>
                    <a:gd name="connsiteX904" fmla="*/ 838572 w 1347751"/>
                    <a:gd name="connsiteY904" fmla="*/ 836487 h 1624635"/>
                    <a:gd name="connsiteX905" fmla="*/ 837364 w 1347751"/>
                    <a:gd name="connsiteY905" fmla="*/ 831654 h 1624635"/>
                    <a:gd name="connsiteX906" fmla="*/ 836156 w 1347751"/>
                    <a:gd name="connsiteY906" fmla="*/ 820781 h 1624635"/>
                    <a:gd name="connsiteX907" fmla="*/ 834948 w 1347751"/>
                    <a:gd name="connsiteY907" fmla="*/ 812324 h 1624635"/>
                    <a:gd name="connsiteX908" fmla="*/ 832531 w 1347751"/>
                    <a:gd name="connsiteY908" fmla="*/ 791786 h 1624635"/>
                    <a:gd name="connsiteX909" fmla="*/ 832531 w 1347751"/>
                    <a:gd name="connsiteY909" fmla="*/ 790578 h 1624635"/>
                    <a:gd name="connsiteX910" fmla="*/ 832531 w 1347751"/>
                    <a:gd name="connsiteY910" fmla="*/ 789370 h 1624635"/>
                    <a:gd name="connsiteX911" fmla="*/ 832531 w 1347751"/>
                    <a:gd name="connsiteY911" fmla="*/ 790578 h 1624635"/>
                    <a:gd name="connsiteX912" fmla="*/ 832531 w 1347751"/>
                    <a:gd name="connsiteY912" fmla="*/ 791786 h 1624635"/>
                    <a:gd name="connsiteX913" fmla="*/ 833739 w 1347751"/>
                    <a:gd name="connsiteY913" fmla="*/ 794202 h 1624635"/>
                    <a:gd name="connsiteX914" fmla="*/ 840988 w 1347751"/>
                    <a:gd name="connsiteY914" fmla="*/ 791786 h 1624635"/>
                    <a:gd name="connsiteX915" fmla="*/ 840988 w 1347751"/>
                    <a:gd name="connsiteY915" fmla="*/ 791786 h 1624635"/>
                    <a:gd name="connsiteX916" fmla="*/ 838572 w 1347751"/>
                    <a:gd name="connsiteY916" fmla="*/ 780913 h 1624635"/>
                    <a:gd name="connsiteX917" fmla="*/ 838572 w 1347751"/>
                    <a:gd name="connsiteY917" fmla="*/ 779705 h 1624635"/>
                    <a:gd name="connsiteX918" fmla="*/ 834948 w 1347751"/>
                    <a:gd name="connsiteY918" fmla="*/ 763999 h 1624635"/>
                    <a:gd name="connsiteX919" fmla="*/ 834948 w 1347751"/>
                    <a:gd name="connsiteY919" fmla="*/ 763999 h 1624635"/>
                    <a:gd name="connsiteX920" fmla="*/ 834948 w 1347751"/>
                    <a:gd name="connsiteY920" fmla="*/ 762791 h 1624635"/>
                    <a:gd name="connsiteX921" fmla="*/ 832531 w 1347751"/>
                    <a:gd name="connsiteY921" fmla="*/ 754334 h 1624635"/>
                    <a:gd name="connsiteX922" fmla="*/ 827699 w 1347751"/>
                    <a:gd name="connsiteY922" fmla="*/ 741045 h 1624635"/>
                    <a:gd name="connsiteX923" fmla="*/ 826491 w 1347751"/>
                    <a:gd name="connsiteY923" fmla="*/ 727755 h 1624635"/>
                    <a:gd name="connsiteX924" fmla="*/ 826491 w 1347751"/>
                    <a:gd name="connsiteY924" fmla="*/ 722923 h 1624635"/>
                    <a:gd name="connsiteX925" fmla="*/ 827699 w 1347751"/>
                    <a:gd name="connsiteY925" fmla="*/ 726547 h 1624635"/>
                    <a:gd name="connsiteX926" fmla="*/ 834948 w 1347751"/>
                    <a:gd name="connsiteY926" fmla="*/ 751918 h 1624635"/>
                    <a:gd name="connsiteX927" fmla="*/ 837364 w 1347751"/>
                    <a:gd name="connsiteY927" fmla="*/ 759167 h 1624635"/>
                    <a:gd name="connsiteX928" fmla="*/ 838572 w 1347751"/>
                    <a:gd name="connsiteY928" fmla="*/ 761583 h 1624635"/>
                    <a:gd name="connsiteX929" fmla="*/ 838572 w 1347751"/>
                    <a:gd name="connsiteY929" fmla="*/ 762791 h 1624635"/>
                    <a:gd name="connsiteX930" fmla="*/ 840988 w 1347751"/>
                    <a:gd name="connsiteY930" fmla="*/ 773664 h 1624635"/>
                    <a:gd name="connsiteX931" fmla="*/ 840988 w 1347751"/>
                    <a:gd name="connsiteY931" fmla="*/ 778497 h 1624635"/>
                    <a:gd name="connsiteX932" fmla="*/ 840988 w 1347751"/>
                    <a:gd name="connsiteY932" fmla="*/ 789370 h 1624635"/>
                    <a:gd name="connsiteX933" fmla="*/ 840988 w 1347751"/>
                    <a:gd name="connsiteY933" fmla="*/ 802659 h 1624635"/>
                    <a:gd name="connsiteX934" fmla="*/ 843404 w 1347751"/>
                    <a:gd name="connsiteY934" fmla="*/ 818365 h 1624635"/>
                    <a:gd name="connsiteX935" fmla="*/ 844613 w 1347751"/>
                    <a:gd name="connsiteY935" fmla="*/ 821989 h 1624635"/>
                    <a:gd name="connsiteX936" fmla="*/ 844613 w 1347751"/>
                    <a:gd name="connsiteY936" fmla="*/ 821989 h 1624635"/>
                    <a:gd name="connsiteX937" fmla="*/ 848237 w 1347751"/>
                    <a:gd name="connsiteY937" fmla="*/ 823197 h 1624635"/>
                    <a:gd name="connsiteX938" fmla="*/ 850653 w 1347751"/>
                    <a:gd name="connsiteY938" fmla="*/ 818365 h 1624635"/>
                    <a:gd name="connsiteX939" fmla="*/ 848237 w 1347751"/>
                    <a:gd name="connsiteY939" fmla="*/ 797827 h 1624635"/>
                    <a:gd name="connsiteX940" fmla="*/ 848237 w 1347751"/>
                    <a:gd name="connsiteY940" fmla="*/ 794202 h 1624635"/>
                    <a:gd name="connsiteX941" fmla="*/ 848237 w 1347751"/>
                    <a:gd name="connsiteY941" fmla="*/ 789370 h 1624635"/>
                    <a:gd name="connsiteX942" fmla="*/ 848237 w 1347751"/>
                    <a:gd name="connsiteY942" fmla="*/ 777289 h 1624635"/>
                    <a:gd name="connsiteX943" fmla="*/ 848237 w 1347751"/>
                    <a:gd name="connsiteY943" fmla="*/ 772456 h 1624635"/>
                    <a:gd name="connsiteX944" fmla="*/ 847029 w 1347751"/>
                    <a:gd name="connsiteY944" fmla="*/ 762791 h 1624635"/>
                    <a:gd name="connsiteX945" fmla="*/ 845821 w 1347751"/>
                    <a:gd name="connsiteY945" fmla="*/ 756750 h 1624635"/>
                    <a:gd name="connsiteX946" fmla="*/ 845821 w 1347751"/>
                    <a:gd name="connsiteY946" fmla="*/ 755543 h 1624635"/>
                    <a:gd name="connsiteX947" fmla="*/ 844613 w 1347751"/>
                    <a:gd name="connsiteY947" fmla="*/ 751918 h 1624635"/>
                    <a:gd name="connsiteX948" fmla="*/ 843404 w 1347751"/>
                    <a:gd name="connsiteY948" fmla="*/ 747086 h 1624635"/>
                    <a:gd name="connsiteX949" fmla="*/ 843404 w 1347751"/>
                    <a:gd name="connsiteY949" fmla="*/ 747086 h 1624635"/>
                    <a:gd name="connsiteX950" fmla="*/ 836156 w 1347751"/>
                    <a:gd name="connsiteY950" fmla="*/ 722923 h 1624635"/>
                    <a:gd name="connsiteX951" fmla="*/ 834948 w 1347751"/>
                    <a:gd name="connsiteY951" fmla="*/ 719299 h 1624635"/>
                    <a:gd name="connsiteX952" fmla="*/ 837364 w 1347751"/>
                    <a:gd name="connsiteY952" fmla="*/ 722923 h 1624635"/>
                    <a:gd name="connsiteX953" fmla="*/ 847029 w 1347751"/>
                    <a:gd name="connsiteY953" fmla="*/ 741045 h 1624635"/>
                    <a:gd name="connsiteX954" fmla="*/ 849445 w 1347751"/>
                    <a:gd name="connsiteY954" fmla="*/ 745877 h 1624635"/>
                    <a:gd name="connsiteX955" fmla="*/ 851861 w 1347751"/>
                    <a:gd name="connsiteY955" fmla="*/ 751918 h 1624635"/>
                    <a:gd name="connsiteX956" fmla="*/ 854278 w 1347751"/>
                    <a:gd name="connsiteY956" fmla="*/ 756750 h 1624635"/>
                    <a:gd name="connsiteX957" fmla="*/ 859110 w 1347751"/>
                    <a:gd name="connsiteY957" fmla="*/ 765207 h 1624635"/>
                    <a:gd name="connsiteX958" fmla="*/ 860318 w 1347751"/>
                    <a:gd name="connsiteY958" fmla="*/ 767624 h 1624635"/>
                    <a:gd name="connsiteX959" fmla="*/ 860318 w 1347751"/>
                    <a:gd name="connsiteY959" fmla="*/ 767624 h 1624635"/>
                    <a:gd name="connsiteX960" fmla="*/ 860318 w 1347751"/>
                    <a:gd name="connsiteY960" fmla="*/ 773664 h 1624635"/>
                    <a:gd name="connsiteX961" fmla="*/ 860318 w 1347751"/>
                    <a:gd name="connsiteY961" fmla="*/ 774872 h 1624635"/>
                    <a:gd name="connsiteX962" fmla="*/ 860318 w 1347751"/>
                    <a:gd name="connsiteY962" fmla="*/ 777289 h 1624635"/>
                    <a:gd name="connsiteX963" fmla="*/ 860318 w 1347751"/>
                    <a:gd name="connsiteY963" fmla="*/ 779705 h 1624635"/>
                    <a:gd name="connsiteX964" fmla="*/ 860318 w 1347751"/>
                    <a:gd name="connsiteY964" fmla="*/ 784537 h 1624635"/>
                    <a:gd name="connsiteX965" fmla="*/ 860318 w 1347751"/>
                    <a:gd name="connsiteY965" fmla="*/ 785746 h 1624635"/>
                    <a:gd name="connsiteX966" fmla="*/ 860318 w 1347751"/>
                    <a:gd name="connsiteY966" fmla="*/ 790578 h 1624635"/>
                    <a:gd name="connsiteX967" fmla="*/ 860318 w 1347751"/>
                    <a:gd name="connsiteY967" fmla="*/ 791786 h 1624635"/>
                    <a:gd name="connsiteX968" fmla="*/ 860318 w 1347751"/>
                    <a:gd name="connsiteY968" fmla="*/ 795410 h 1624635"/>
                    <a:gd name="connsiteX969" fmla="*/ 861526 w 1347751"/>
                    <a:gd name="connsiteY969" fmla="*/ 809908 h 1624635"/>
                    <a:gd name="connsiteX970" fmla="*/ 861526 w 1347751"/>
                    <a:gd name="connsiteY970" fmla="*/ 809908 h 1624635"/>
                    <a:gd name="connsiteX971" fmla="*/ 863942 w 1347751"/>
                    <a:gd name="connsiteY971" fmla="*/ 811116 h 1624635"/>
                    <a:gd name="connsiteX972" fmla="*/ 867567 w 1347751"/>
                    <a:gd name="connsiteY972" fmla="*/ 807492 h 1624635"/>
                    <a:gd name="connsiteX973" fmla="*/ 867567 w 1347751"/>
                    <a:gd name="connsiteY973" fmla="*/ 803867 h 1624635"/>
                    <a:gd name="connsiteX974" fmla="*/ 867567 w 1347751"/>
                    <a:gd name="connsiteY974" fmla="*/ 796619 h 1624635"/>
                    <a:gd name="connsiteX975" fmla="*/ 867567 w 1347751"/>
                    <a:gd name="connsiteY975" fmla="*/ 795410 h 1624635"/>
                    <a:gd name="connsiteX976" fmla="*/ 868775 w 1347751"/>
                    <a:gd name="connsiteY976" fmla="*/ 784537 h 1624635"/>
                    <a:gd name="connsiteX977" fmla="*/ 868775 w 1347751"/>
                    <a:gd name="connsiteY977" fmla="*/ 782121 h 1624635"/>
                    <a:gd name="connsiteX978" fmla="*/ 872399 w 1347751"/>
                    <a:gd name="connsiteY978" fmla="*/ 791786 h 1624635"/>
                    <a:gd name="connsiteX979" fmla="*/ 872399 w 1347751"/>
                    <a:gd name="connsiteY979" fmla="*/ 796619 h 1624635"/>
                    <a:gd name="connsiteX980" fmla="*/ 872399 w 1347751"/>
                    <a:gd name="connsiteY980" fmla="*/ 803867 h 1624635"/>
                    <a:gd name="connsiteX981" fmla="*/ 872399 w 1347751"/>
                    <a:gd name="connsiteY981" fmla="*/ 805075 h 1624635"/>
                    <a:gd name="connsiteX982" fmla="*/ 872399 w 1347751"/>
                    <a:gd name="connsiteY982" fmla="*/ 807492 h 1624635"/>
                    <a:gd name="connsiteX983" fmla="*/ 872399 w 1347751"/>
                    <a:gd name="connsiteY983" fmla="*/ 812324 h 1624635"/>
                    <a:gd name="connsiteX984" fmla="*/ 872399 w 1347751"/>
                    <a:gd name="connsiteY984" fmla="*/ 832862 h 1624635"/>
                    <a:gd name="connsiteX985" fmla="*/ 871192 w 1347751"/>
                    <a:gd name="connsiteY985" fmla="*/ 842527 h 1624635"/>
                    <a:gd name="connsiteX986" fmla="*/ 869983 w 1347751"/>
                    <a:gd name="connsiteY986" fmla="*/ 847360 h 1624635"/>
                    <a:gd name="connsiteX987" fmla="*/ 867567 w 1347751"/>
                    <a:gd name="connsiteY987" fmla="*/ 853400 h 1624635"/>
                    <a:gd name="connsiteX988" fmla="*/ 867567 w 1347751"/>
                    <a:gd name="connsiteY988" fmla="*/ 853400 h 1624635"/>
                    <a:gd name="connsiteX989" fmla="*/ 872399 w 1347751"/>
                    <a:gd name="connsiteY989" fmla="*/ 857025 h 1624635"/>
                    <a:gd name="connsiteX990" fmla="*/ 873607 w 1347751"/>
                    <a:gd name="connsiteY990" fmla="*/ 855817 h 1624635"/>
                    <a:gd name="connsiteX991" fmla="*/ 878440 w 1347751"/>
                    <a:gd name="connsiteY991" fmla="*/ 847360 h 1624635"/>
                    <a:gd name="connsiteX992" fmla="*/ 880856 w 1347751"/>
                    <a:gd name="connsiteY992" fmla="*/ 841319 h 1624635"/>
                    <a:gd name="connsiteX993" fmla="*/ 882064 w 1347751"/>
                    <a:gd name="connsiteY993" fmla="*/ 838903 h 1624635"/>
                    <a:gd name="connsiteX994" fmla="*/ 884481 w 1347751"/>
                    <a:gd name="connsiteY994" fmla="*/ 826822 h 1624635"/>
                    <a:gd name="connsiteX995" fmla="*/ 884481 w 1347751"/>
                    <a:gd name="connsiteY995" fmla="*/ 824405 h 1624635"/>
                    <a:gd name="connsiteX996" fmla="*/ 884481 w 1347751"/>
                    <a:gd name="connsiteY996" fmla="*/ 825613 h 1624635"/>
                    <a:gd name="connsiteX997" fmla="*/ 886897 w 1347751"/>
                    <a:gd name="connsiteY997" fmla="*/ 837695 h 1624635"/>
                    <a:gd name="connsiteX998" fmla="*/ 888105 w 1347751"/>
                    <a:gd name="connsiteY998" fmla="*/ 844944 h 1624635"/>
                    <a:gd name="connsiteX999" fmla="*/ 888105 w 1347751"/>
                    <a:gd name="connsiteY999" fmla="*/ 846152 h 1624635"/>
                    <a:gd name="connsiteX1000" fmla="*/ 889313 w 1347751"/>
                    <a:gd name="connsiteY1000" fmla="*/ 849776 h 1624635"/>
                    <a:gd name="connsiteX1001" fmla="*/ 891729 w 1347751"/>
                    <a:gd name="connsiteY1001" fmla="*/ 861857 h 1624635"/>
                    <a:gd name="connsiteX1002" fmla="*/ 892938 w 1347751"/>
                    <a:gd name="connsiteY1002" fmla="*/ 864274 h 1624635"/>
                    <a:gd name="connsiteX1003" fmla="*/ 895354 w 1347751"/>
                    <a:gd name="connsiteY1003" fmla="*/ 870314 h 1624635"/>
                    <a:gd name="connsiteX1004" fmla="*/ 895354 w 1347751"/>
                    <a:gd name="connsiteY1004" fmla="*/ 870314 h 1624635"/>
                    <a:gd name="connsiteX1005" fmla="*/ 895354 w 1347751"/>
                    <a:gd name="connsiteY1005" fmla="*/ 872730 h 1624635"/>
                    <a:gd name="connsiteX1006" fmla="*/ 901395 w 1347751"/>
                    <a:gd name="connsiteY1006" fmla="*/ 875147 h 1624635"/>
                    <a:gd name="connsiteX1007" fmla="*/ 905019 w 1347751"/>
                    <a:gd name="connsiteY1007" fmla="*/ 869106 h 1624635"/>
                    <a:gd name="connsiteX1008" fmla="*/ 905019 w 1347751"/>
                    <a:gd name="connsiteY1008" fmla="*/ 869106 h 1624635"/>
                    <a:gd name="connsiteX1009" fmla="*/ 903810 w 1347751"/>
                    <a:gd name="connsiteY1009" fmla="*/ 864274 h 1624635"/>
                    <a:gd name="connsiteX1010" fmla="*/ 902602 w 1347751"/>
                    <a:gd name="connsiteY1010" fmla="*/ 858233 h 1624635"/>
                    <a:gd name="connsiteX1011" fmla="*/ 901395 w 1347751"/>
                    <a:gd name="connsiteY1011" fmla="*/ 850984 h 1624635"/>
                    <a:gd name="connsiteX1012" fmla="*/ 901395 w 1347751"/>
                    <a:gd name="connsiteY1012" fmla="*/ 849776 h 1624635"/>
                    <a:gd name="connsiteX1013" fmla="*/ 900186 w 1347751"/>
                    <a:gd name="connsiteY1013" fmla="*/ 840111 h 1624635"/>
                    <a:gd name="connsiteX1014" fmla="*/ 900186 w 1347751"/>
                    <a:gd name="connsiteY1014" fmla="*/ 836487 h 1624635"/>
                    <a:gd name="connsiteX1015" fmla="*/ 900186 w 1347751"/>
                    <a:gd name="connsiteY1015" fmla="*/ 831654 h 1624635"/>
                    <a:gd name="connsiteX1016" fmla="*/ 898978 w 1347751"/>
                    <a:gd name="connsiteY1016" fmla="*/ 820781 h 1624635"/>
                    <a:gd name="connsiteX1017" fmla="*/ 898978 w 1347751"/>
                    <a:gd name="connsiteY1017" fmla="*/ 818365 h 1624635"/>
                    <a:gd name="connsiteX1018" fmla="*/ 901395 w 1347751"/>
                    <a:gd name="connsiteY1018" fmla="*/ 820781 h 1624635"/>
                    <a:gd name="connsiteX1019" fmla="*/ 905019 w 1347751"/>
                    <a:gd name="connsiteY1019" fmla="*/ 825613 h 1624635"/>
                    <a:gd name="connsiteX1020" fmla="*/ 911059 w 1347751"/>
                    <a:gd name="connsiteY1020" fmla="*/ 832862 h 1624635"/>
                    <a:gd name="connsiteX1021" fmla="*/ 918308 w 1347751"/>
                    <a:gd name="connsiteY1021" fmla="*/ 841319 h 1624635"/>
                    <a:gd name="connsiteX1022" fmla="*/ 925557 w 1347751"/>
                    <a:gd name="connsiteY1022" fmla="*/ 848568 h 1624635"/>
                    <a:gd name="connsiteX1023" fmla="*/ 927973 w 1347751"/>
                    <a:gd name="connsiteY1023" fmla="*/ 849776 h 1624635"/>
                    <a:gd name="connsiteX1024" fmla="*/ 931598 w 1347751"/>
                    <a:gd name="connsiteY1024" fmla="*/ 842527 h 1624635"/>
                    <a:gd name="connsiteX1025" fmla="*/ 921932 w 1347751"/>
                    <a:gd name="connsiteY1025" fmla="*/ 829238 h 1624635"/>
                    <a:gd name="connsiteX1026" fmla="*/ 911059 w 1347751"/>
                    <a:gd name="connsiteY1026" fmla="*/ 817156 h 1624635"/>
                    <a:gd name="connsiteX1027" fmla="*/ 908643 w 1347751"/>
                    <a:gd name="connsiteY1027" fmla="*/ 814740 h 1624635"/>
                    <a:gd name="connsiteX1028" fmla="*/ 909851 w 1347751"/>
                    <a:gd name="connsiteY1028" fmla="*/ 814740 h 1624635"/>
                    <a:gd name="connsiteX1029" fmla="*/ 923141 w 1347751"/>
                    <a:gd name="connsiteY1029" fmla="*/ 819573 h 1624635"/>
                    <a:gd name="connsiteX1030" fmla="*/ 925557 w 1347751"/>
                    <a:gd name="connsiteY1030" fmla="*/ 820781 h 1624635"/>
                    <a:gd name="connsiteX1031" fmla="*/ 931598 w 1347751"/>
                    <a:gd name="connsiteY1031" fmla="*/ 824405 h 1624635"/>
                    <a:gd name="connsiteX1032" fmla="*/ 937638 w 1347751"/>
                    <a:gd name="connsiteY1032" fmla="*/ 829238 h 1624635"/>
                    <a:gd name="connsiteX1033" fmla="*/ 946095 w 1347751"/>
                    <a:gd name="connsiteY1033" fmla="*/ 835278 h 1624635"/>
                    <a:gd name="connsiteX1034" fmla="*/ 948511 w 1347751"/>
                    <a:gd name="connsiteY1034" fmla="*/ 837695 h 1624635"/>
                    <a:gd name="connsiteX1035" fmla="*/ 953344 w 1347751"/>
                    <a:gd name="connsiteY1035" fmla="*/ 841319 h 1624635"/>
                    <a:gd name="connsiteX1036" fmla="*/ 958176 w 1347751"/>
                    <a:gd name="connsiteY1036" fmla="*/ 836487 h 1624635"/>
                    <a:gd name="connsiteX1037" fmla="*/ 952135 w 1347751"/>
                    <a:gd name="connsiteY1037" fmla="*/ 829238 h 1624635"/>
                    <a:gd name="connsiteX1038" fmla="*/ 943679 w 1347751"/>
                    <a:gd name="connsiteY1038" fmla="*/ 823197 h 1624635"/>
                    <a:gd name="connsiteX1039" fmla="*/ 943679 w 1347751"/>
                    <a:gd name="connsiteY1039" fmla="*/ 823197 h 1624635"/>
                    <a:gd name="connsiteX1040" fmla="*/ 938846 w 1347751"/>
                    <a:gd name="connsiteY1040" fmla="*/ 819573 h 1624635"/>
                    <a:gd name="connsiteX1041" fmla="*/ 931598 w 1347751"/>
                    <a:gd name="connsiteY1041" fmla="*/ 814740 h 1624635"/>
                    <a:gd name="connsiteX1042" fmla="*/ 930389 w 1347751"/>
                    <a:gd name="connsiteY1042" fmla="*/ 813532 h 1624635"/>
                    <a:gd name="connsiteX1043" fmla="*/ 931598 w 1347751"/>
                    <a:gd name="connsiteY1043" fmla="*/ 813532 h 1624635"/>
                    <a:gd name="connsiteX1044" fmla="*/ 934013 w 1347751"/>
                    <a:gd name="connsiteY1044" fmla="*/ 813532 h 1624635"/>
                    <a:gd name="connsiteX1045" fmla="*/ 936430 w 1347751"/>
                    <a:gd name="connsiteY1045" fmla="*/ 813532 h 1624635"/>
                    <a:gd name="connsiteX1046" fmla="*/ 950927 w 1347751"/>
                    <a:gd name="connsiteY1046" fmla="*/ 811116 h 1624635"/>
                    <a:gd name="connsiteX1047" fmla="*/ 947303 w 1347751"/>
                    <a:gd name="connsiteY1047" fmla="*/ 805075 h 1624635"/>
                    <a:gd name="connsiteX1048" fmla="*/ 934013 w 1347751"/>
                    <a:gd name="connsiteY1048" fmla="*/ 803867 h 1624635"/>
                    <a:gd name="connsiteX1049" fmla="*/ 901395 w 1347751"/>
                    <a:gd name="connsiteY1049" fmla="*/ 796619 h 1624635"/>
                    <a:gd name="connsiteX1050" fmla="*/ 897770 w 1347751"/>
                    <a:gd name="connsiteY1050" fmla="*/ 792994 h 1624635"/>
                    <a:gd name="connsiteX1051" fmla="*/ 895354 w 1347751"/>
                    <a:gd name="connsiteY1051" fmla="*/ 789370 h 1624635"/>
                    <a:gd name="connsiteX1052" fmla="*/ 894145 w 1347751"/>
                    <a:gd name="connsiteY1052" fmla="*/ 786953 h 1624635"/>
                    <a:gd name="connsiteX1053" fmla="*/ 894145 w 1347751"/>
                    <a:gd name="connsiteY1053" fmla="*/ 786953 h 1624635"/>
                    <a:gd name="connsiteX1054" fmla="*/ 894145 w 1347751"/>
                    <a:gd name="connsiteY1054" fmla="*/ 785746 h 1624635"/>
                    <a:gd name="connsiteX1055" fmla="*/ 894145 w 1347751"/>
                    <a:gd name="connsiteY1055" fmla="*/ 785746 h 1624635"/>
                    <a:gd name="connsiteX1056" fmla="*/ 896562 w 1347751"/>
                    <a:gd name="connsiteY1056" fmla="*/ 786953 h 1624635"/>
                    <a:gd name="connsiteX1057" fmla="*/ 897770 w 1347751"/>
                    <a:gd name="connsiteY1057" fmla="*/ 786953 h 1624635"/>
                    <a:gd name="connsiteX1058" fmla="*/ 898978 w 1347751"/>
                    <a:gd name="connsiteY1058" fmla="*/ 786953 h 1624635"/>
                    <a:gd name="connsiteX1059" fmla="*/ 901395 w 1347751"/>
                    <a:gd name="connsiteY1059" fmla="*/ 786953 h 1624635"/>
                    <a:gd name="connsiteX1060" fmla="*/ 905019 w 1347751"/>
                    <a:gd name="connsiteY1060" fmla="*/ 782121 h 1624635"/>
                    <a:gd name="connsiteX1061" fmla="*/ 903810 w 1347751"/>
                    <a:gd name="connsiteY1061" fmla="*/ 780913 h 1624635"/>
                    <a:gd name="connsiteX1062" fmla="*/ 903810 w 1347751"/>
                    <a:gd name="connsiteY1062" fmla="*/ 780913 h 1624635"/>
                    <a:gd name="connsiteX1063" fmla="*/ 903810 w 1347751"/>
                    <a:gd name="connsiteY1063" fmla="*/ 780913 h 1624635"/>
                    <a:gd name="connsiteX1064" fmla="*/ 895354 w 1347751"/>
                    <a:gd name="connsiteY1064" fmla="*/ 774872 h 1624635"/>
                    <a:gd name="connsiteX1065" fmla="*/ 890521 w 1347751"/>
                    <a:gd name="connsiteY1065" fmla="*/ 768832 h 1624635"/>
                    <a:gd name="connsiteX1066" fmla="*/ 889313 w 1347751"/>
                    <a:gd name="connsiteY1066" fmla="*/ 766416 h 1624635"/>
                    <a:gd name="connsiteX1067" fmla="*/ 886897 w 1347751"/>
                    <a:gd name="connsiteY1067" fmla="*/ 761583 h 1624635"/>
                    <a:gd name="connsiteX1068" fmla="*/ 880856 w 1347751"/>
                    <a:gd name="connsiteY1068" fmla="*/ 750710 h 1624635"/>
                    <a:gd name="connsiteX1069" fmla="*/ 878440 w 1347751"/>
                    <a:gd name="connsiteY1069" fmla="*/ 745877 h 1624635"/>
                    <a:gd name="connsiteX1070" fmla="*/ 874816 w 1347751"/>
                    <a:gd name="connsiteY1070" fmla="*/ 739837 h 1624635"/>
                    <a:gd name="connsiteX1071" fmla="*/ 871192 w 1347751"/>
                    <a:gd name="connsiteY1071" fmla="*/ 735004 h 1624635"/>
                    <a:gd name="connsiteX1072" fmla="*/ 872399 w 1347751"/>
                    <a:gd name="connsiteY1072" fmla="*/ 736213 h 1624635"/>
                    <a:gd name="connsiteX1073" fmla="*/ 876024 w 1347751"/>
                    <a:gd name="connsiteY1073" fmla="*/ 739837 h 1624635"/>
                    <a:gd name="connsiteX1074" fmla="*/ 884481 w 1347751"/>
                    <a:gd name="connsiteY1074" fmla="*/ 749502 h 1624635"/>
                    <a:gd name="connsiteX1075" fmla="*/ 890521 w 1347751"/>
                    <a:gd name="connsiteY1075" fmla="*/ 756750 h 1624635"/>
                    <a:gd name="connsiteX1076" fmla="*/ 892938 w 1347751"/>
                    <a:gd name="connsiteY1076" fmla="*/ 759167 h 1624635"/>
                    <a:gd name="connsiteX1077" fmla="*/ 903810 w 1347751"/>
                    <a:gd name="connsiteY1077" fmla="*/ 766416 h 1624635"/>
                    <a:gd name="connsiteX1078" fmla="*/ 908643 w 1347751"/>
                    <a:gd name="connsiteY1078" fmla="*/ 763999 h 1624635"/>
                    <a:gd name="connsiteX1079" fmla="*/ 907435 w 1347751"/>
                    <a:gd name="connsiteY1079" fmla="*/ 760375 h 1624635"/>
                    <a:gd name="connsiteX1080" fmla="*/ 897770 w 1347751"/>
                    <a:gd name="connsiteY1080" fmla="*/ 750710 h 1624635"/>
                    <a:gd name="connsiteX1081" fmla="*/ 896562 w 1347751"/>
                    <a:gd name="connsiteY1081" fmla="*/ 749502 h 1624635"/>
                    <a:gd name="connsiteX1082" fmla="*/ 886897 w 1347751"/>
                    <a:gd name="connsiteY1082" fmla="*/ 738629 h 1624635"/>
                    <a:gd name="connsiteX1083" fmla="*/ 879648 w 1347751"/>
                    <a:gd name="connsiteY1083" fmla="*/ 731380 h 1624635"/>
                    <a:gd name="connsiteX1084" fmla="*/ 878440 w 1347751"/>
                    <a:gd name="connsiteY1084" fmla="*/ 730172 h 1624635"/>
                    <a:gd name="connsiteX1085" fmla="*/ 863942 w 1347751"/>
                    <a:gd name="connsiteY1085" fmla="*/ 716882 h 1624635"/>
                    <a:gd name="connsiteX1086" fmla="*/ 857902 w 1347751"/>
                    <a:gd name="connsiteY1086" fmla="*/ 709634 h 1624635"/>
                    <a:gd name="connsiteX1087" fmla="*/ 854278 w 1347751"/>
                    <a:gd name="connsiteY1087" fmla="*/ 704801 h 1624635"/>
                    <a:gd name="connsiteX1088" fmla="*/ 863942 w 1347751"/>
                    <a:gd name="connsiteY1088" fmla="*/ 710842 h 1624635"/>
                    <a:gd name="connsiteX1089" fmla="*/ 865151 w 1347751"/>
                    <a:gd name="connsiteY1089" fmla="*/ 710842 h 1624635"/>
                    <a:gd name="connsiteX1090" fmla="*/ 865151 w 1347751"/>
                    <a:gd name="connsiteY1090" fmla="*/ 710842 h 1624635"/>
                    <a:gd name="connsiteX1091" fmla="*/ 868775 w 1347751"/>
                    <a:gd name="connsiteY1091" fmla="*/ 716882 h 1624635"/>
                    <a:gd name="connsiteX1092" fmla="*/ 871192 w 1347751"/>
                    <a:gd name="connsiteY1092" fmla="*/ 719299 h 1624635"/>
                    <a:gd name="connsiteX1093" fmla="*/ 877232 w 1347751"/>
                    <a:gd name="connsiteY1093" fmla="*/ 725339 h 1624635"/>
                    <a:gd name="connsiteX1094" fmla="*/ 882064 w 1347751"/>
                    <a:gd name="connsiteY1094" fmla="*/ 722923 h 1624635"/>
                    <a:gd name="connsiteX1095" fmla="*/ 882064 w 1347751"/>
                    <a:gd name="connsiteY1095" fmla="*/ 721715 h 1624635"/>
                    <a:gd name="connsiteX1096" fmla="*/ 888105 w 1347751"/>
                    <a:gd name="connsiteY1096" fmla="*/ 735004 h 1624635"/>
                    <a:gd name="connsiteX1097" fmla="*/ 889313 w 1347751"/>
                    <a:gd name="connsiteY1097" fmla="*/ 736213 h 1624635"/>
                    <a:gd name="connsiteX1098" fmla="*/ 889313 w 1347751"/>
                    <a:gd name="connsiteY1098" fmla="*/ 737421 h 1624635"/>
                    <a:gd name="connsiteX1099" fmla="*/ 897770 w 1347751"/>
                    <a:gd name="connsiteY1099" fmla="*/ 745877 h 1624635"/>
                    <a:gd name="connsiteX1100" fmla="*/ 897770 w 1347751"/>
                    <a:gd name="connsiteY1100" fmla="*/ 745877 h 1624635"/>
                    <a:gd name="connsiteX1101" fmla="*/ 898978 w 1347751"/>
                    <a:gd name="connsiteY1101" fmla="*/ 745877 h 1624635"/>
                    <a:gd name="connsiteX1102" fmla="*/ 901395 w 1347751"/>
                    <a:gd name="connsiteY1102" fmla="*/ 743461 h 1624635"/>
                    <a:gd name="connsiteX1103" fmla="*/ 901395 w 1347751"/>
                    <a:gd name="connsiteY1103" fmla="*/ 742253 h 1624635"/>
                    <a:gd name="connsiteX1104" fmla="*/ 900186 w 1347751"/>
                    <a:gd name="connsiteY1104" fmla="*/ 739837 h 1624635"/>
                    <a:gd name="connsiteX1105" fmla="*/ 894145 w 1347751"/>
                    <a:gd name="connsiteY1105" fmla="*/ 731380 h 1624635"/>
                    <a:gd name="connsiteX1106" fmla="*/ 892938 w 1347751"/>
                    <a:gd name="connsiteY1106" fmla="*/ 728964 h 1624635"/>
                    <a:gd name="connsiteX1107" fmla="*/ 898978 w 1347751"/>
                    <a:gd name="connsiteY1107" fmla="*/ 736213 h 1624635"/>
                    <a:gd name="connsiteX1108" fmla="*/ 902602 w 1347751"/>
                    <a:gd name="connsiteY1108" fmla="*/ 741045 h 1624635"/>
                    <a:gd name="connsiteX1109" fmla="*/ 902602 w 1347751"/>
                    <a:gd name="connsiteY1109" fmla="*/ 742253 h 1624635"/>
                    <a:gd name="connsiteX1110" fmla="*/ 911059 w 1347751"/>
                    <a:gd name="connsiteY1110" fmla="*/ 754334 h 1624635"/>
                    <a:gd name="connsiteX1111" fmla="*/ 918308 w 1347751"/>
                    <a:gd name="connsiteY1111" fmla="*/ 765207 h 1624635"/>
                    <a:gd name="connsiteX1112" fmla="*/ 924349 w 1347751"/>
                    <a:gd name="connsiteY1112" fmla="*/ 773664 h 1624635"/>
                    <a:gd name="connsiteX1113" fmla="*/ 925557 w 1347751"/>
                    <a:gd name="connsiteY1113" fmla="*/ 774872 h 1624635"/>
                    <a:gd name="connsiteX1114" fmla="*/ 930389 w 1347751"/>
                    <a:gd name="connsiteY1114" fmla="*/ 776080 h 1624635"/>
                    <a:gd name="connsiteX1115" fmla="*/ 932806 w 1347751"/>
                    <a:gd name="connsiteY1115" fmla="*/ 773664 h 1624635"/>
                    <a:gd name="connsiteX1116" fmla="*/ 932806 w 1347751"/>
                    <a:gd name="connsiteY1116" fmla="*/ 768832 h 1624635"/>
                    <a:gd name="connsiteX1117" fmla="*/ 926765 w 1347751"/>
                    <a:gd name="connsiteY1117" fmla="*/ 759167 h 1624635"/>
                    <a:gd name="connsiteX1118" fmla="*/ 925557 w 1347751"/>
                    <a:gd name="connsiteY1118" fmla="*/ 756750 h 1624635"/>
                    <a:gd name="connsiteX1119" fmla="*/ 918308 w 1347751"/>
                    <a:gd name="connsiteY1119" fmla="*/ 744669 h 1624635"/>
                    <a:gd name="connsiteX1120" fmla="*/ 918308 w 1347751"/>
                    <a:gd name="connsiteY1120" fmla="*/ 743461 h 1624635"/>
                    <a:gd name="connsiteX1121" fmla="*/ 885688 w 1347751"/>
                    <a:gd name="connsiteY1121" fmla="*/ 712050 h 1624635"/>
                    <a:gd name="connsiteX1122" fmla="*/ 853070 w 1347751"/>
                    <a:gd name="connsiteY1122" fmla="*/ 696344 h 1624635"/>
                    <a:gd name="connsiteX1123" fmla="*/ 842196 w 1347751"/>
                    <a:gd name="connsiteY1123" fmla="*/ 686679 h 1624635"/>
                    <a:gd name="connsiteX1124" fmla="*/ 838572 w 1347751"/>
                    <a:gd name="connsiteY1124" fmla="*/ 681847 h 1624635"/>
                    <a:gd name="connsiteX1125" fmla="*/ 838572 w 1347751"/>
                    <a:gd name="connsiteY1125" fmla="*/ 681847 h 1624635"/>
                    <a:gd name="connsiteX1126" fmla="*/ 847029 w 1347751"/>
                    <a:gd name="connsiteY1126" fmla="*/ 689096 h 1624635"/>
                    <a:gd name="connsiteX1127" fmla="*/ 851861 w 1347751"/>
                    <a:gd name="connsiteY1127" fmla="*/ 692720 h 1624635"/>
                    <a:gd name="connsiteX1128" fmla="*/ 860318 w 1347751"/>
                    <a:gd name="connsiteY1128" fmla="*/ 697552 h 1624635"/>
                    <a:gd name="connsiteX1129" fmla="*/ 885688 w 1347751"/>
                    <a:gd name="connsiteY1129" fmla="*/ 708425 h 1624635"/>
                    <a:gd name="connsiteX1130" fmla="*/ 885688 w 1347751"/>
                    <a:gd name="connsiteY1130" fmla="*/ 708425 h 1624635"/>
                    <a:gd name="connsiteX1131" fmla="*/ 900186 w 1347751"/>
                    <a:gd name="connsiteY1131" fmla="*/ 721715 h 1624635"/>
                    <a:gd name="connsiteX1132" fmla="*/ 914684 w 1347751"/>
                    <a:gd name="connsiteY1132" fmla="*/ 738629 h 1624635"/>
                    <a:gd name="connsiteX1133" fmla="*/ 921932 w 1347751"/>
                    <a:gd name="connsiteY1133" fmla="*/ 733796 h 1624635"/>
                    <a:gd name="connsiteX1134" fmla="*/ 915892 w 1347751"/>
                    <a:gd name="connsiteY1134" fmla="*/ 725339 h 1624635"/>
                    <a:gd name="connsiteX1135" fmla="*/ 920724 w 1347751"/>
                    <a:gd name="connsiteY1135" fmla="*/ 727755 h 1624635"/>
                    <a:gd name="connsiteX1136" fmla="*/ 937638 w 1347751"/>
                    <a:gd name="connsiteY1136" fmla="*/ 737421 h 1624635"/>
                    <a:gd name="connsiteX1137" fmla="*/ 941263 w 1347751"/>
                    <a:gd name="connsiteY1137" fmla="*/ 751918 h 1624635"/>
                    <a:gd name="connsiteX1138" fmla="*/ 946095 w 1347751"/>
                    <a:gd name="connsiteY1138" fmla="*/ 766416 h 1624635"/>
                    <a:gd name="connsiteX1139" fmla="*/ 950927 w 1347751"/>
                    <a:gd name="connsiteY1139" fmla="*/ 779705 h 1624635"/>
                    <a:gd name="connsiteX1140" fmla="*/ 954552 w 1347751"/>
                    <a:gd name="connsiteY1140" fmla="*/ 782121 h 1624635"/>
                    <a:gd name="connsiteX1141" fmla="*/ 958176 w 1347751"/>
                    <a:gd name="connsiteY1141" fmla="*/ 778497 h 1624635"/>
                    <a:gd name="connsiteX1142" fmla="*/ 948511 w 1347751"/>
                    <a:gd name="connsiteY1142" fmla="*/ 782121 h 1624635"/>
                    <a:gd name="connsiteX1143" fmla="*/ 948511 w 1347751"/>
                    <a:gd name="connsiteY1143" fmla="*/ 782121 h 1624635"/>
                    <a:gd name="connsiteX1144" fmla="*/ 762461 w 1347751"/>
                    <a:gd name="connsiteY1144" fmla="*/ 733796 h 1624635"/>
                    <a:gd name="connsiteX1145" fmla="*/ 766085 w 1347751"/>
                    <a:gd name="connsiteY1145" fmla="*/ 720507 h 1624635"/>
                    <a:gd name="connsiteX1146" fmla="*/ 772125 w 1347751"/>
                    <a:gd name="connsiteY1146" fmla="*/ 697552 h 1624635"/>
                    <a:gd name="connsiteX1147" fmla="*/ 768501 w 1347751"/>
                    <a:gd name="connsiteY1147" fmla="*/ 719299 h 1624635"/>
                    <a:gd name="connsiteX1148" fmla="*/ 762461 w 1347751"/>
                    <a:gd name="connsiteY1148" fmla="*/ 733796 h 1624635"/>
                    <a:gd name="connsiteX1149" fmla="*/ 760044 w 1347751"/>
                    <a:gd name="connsiteY1149" fmla="*/ 741045 h 1624635"/>
                    <a:gd name="connsiteX1150" fmla="*/ 762461 w 1347751"/>
                    <a:gd name="connsiteY1150" fmla="*/ 733796 h 1624635"/>
                    <a:gd name="connsiteX1151" fmla="*/ 762461 w 1347751"/>
                    <a:gd name="connsiteY1151" fmla="*/ 733796 h 1624635"/>
                    <a:gd name="connsiteX1152" fmla="*/ 762461 w 1347751"/>
                    <a:gd name="connsiteY1152" fmla="*/ 733796 h 1624635"/>
                    <a:gd name="connsiteX1153" fmla="*/ 705679 w 1347751"/>
                    <a:gd name="connsiteY1153" fmla="*/ 899309 h 1624635"/>
                    <a:gd name="connsiteX1154" fmla="*/ 699638 w 1347751"/>
                    <a:gd name="connsiteY1154" fmla="*/ 928304 h 1624635"/>
                    <a:gd name="connsiteX1155" fmla="*/ 699638 w 1347751"/>
                    <a:gd name="connsiteY1155" fmla="*/ 922263 h 1624635"/>
                    <a:gd name="connsiteX1156" fmla="*/ 698429 w 1347751"/>
                    <a:gd name="connsiteY1156" fmla="*/ 905350 h 1624635"/>
                    <a:gd name="connsiteX1157" fmla="*/ 705679 w 1347751"/>
                    <a:gd name="connsiteY1157" fmla="*/ 899309 h 1624635"/>
                    <a:gd name="connsiteX1158" fmla="*/ 669435 w 1347751"/>
                    <a:gd name="connsiteY1158" fmla="*/ 913806 h 1624635"/>
                    <a:gd name="connsiteX1159" fmla="*/ 673059 w 1347751"/>
                    <a:gd name="connsiteY1159" fmla="*/ 913806 h 1624635"/>
                    <a:gd name="connsiteX1160" fmla="*/ 679100 w 1347751"/>
                    <a:gd name="connsiteY1160" fmla="*/ 935553 h 1624635"/>
                    <a:gd name="connsiteX1161" fmla="*/ 669435 w 1347751"/>
                    <a:gd name="connsiteY1161" fmla="*/ 913806 h 1624635"/>
                    <a:gd name="connsiteX1162" fmla="*/ 669435 w 1347751"/>
                    <a:gd name="connsiteY1162" fmla="*/ 913806 h 1624635"/>
                    <a:gd name="connsiteX1163" fmla="*/ 659770 w 1347751"/>
                    <a:gd name="connsiteY1163" fmla="*/ 913806 h 1624635"/>
                    <a:gd name="connsiteX1164" fmla="*/ 660978 w 1347751"/>
                    <a:gd name="connsiteY1164" fmla="*/ 916223 h 1624635"/>
                    <a:gd name="connsiteX1165" fmla="*/ 671851 w 1347751"/>
                    <a:gd name="connsiteY1165" fmla="*/ 941593 h 1624635"/>
                    <a:gd name="connsiteX1166" fmla="*/ 662186 w 1347751"/>
                    <a:gd name="connsiteY1166" fmla="*/ 933136 h 1624635"/>
                    <a:gd name="connsiteX1167" fmla="*/ 653729 w 1347751"/>
                    <a:gd name="connsiteY1167" fmla="*/ 912598 h 1624635"/>
                    <a:gd name="connsiteX1168" fmla="*/ 659770 w 1347751"/>
                    <a:gd name="connsiteY1168" fmla="*/ 913806 h 1624635"/>
                    <a:gd name="connsiteX1169" fmla="*/ 598155 w 1347751"/>
                    <a:gd name="connsiteY1169" fmla="*/ 889644 h 1624635"/>
                    <a:gd name="connsiteX1170" fmla="*/ 605405 w 1347751"/>
                    <a:gd name="connsiteY1170" fmla="*/ 894477 h 1624635"/>
                    <a:gd name="connsiteX1171" fmla="*/ 613861 w 1347751"/>
                    <a:gd name="connsiteY1171" fmla="*/ 915014 h 1624635"/>
                    <a:gd name="connsiteX1172" fmla="*/ 598155 w 1347751"/>
                    <a:gd name="connsiteY1172" fmla="*/ 889644 h 1624635"/>
                    <a:gd name="connsiteX1173" fmla="*/ 598155 w 1347751"/>
                    <a:gd name="connsiteY1173" fmla="*/ 889644 h 1624635"/>
                    <a:gd name="connsiteX1174" fmla="*/ 606612 w 1347751"/>
                    <a:gd name="connsiteY1174" fmla="*/ 1009248 h 1624635"/>
                    <a:gd name="connsiteX1175" fmla="*/ 590907 w 1347751"/>
                    <a:gd name="connsiteY1175" fmla="*/ 1015289 h 1624635"/>
                    <a:gd name="connsiteX1176" fmla="*/ 595739 w 1347751"/>
                    <a:gd name="connsiteY1176" fmla="*/ 1017705 h 1624635"/>
                    <a:gd name="connsiteX1177" fmla="*/ 619901 w 1347751"/>
                    <a:gd name="connsiteY1177" fmla="*/ 1015289 h 1624635"/>
                    <a:gd name="connsiteX1178" fmla="*/ 594531 w 1347751"/>
                    <a:gd name="connsiteY1178" fmla="*/ 1018913 h 1624635"/>
                    <a:gd name="connsiteX1179" fmla="*/ 581242 w 1347751"/>
                    <a:gd name="connsiteY1179" fmla="*/ 1017705 h 1624635"/>
                    <a:gd name="connsiteX1180" fmla="*/ 580034 w 1347751"/>
                    <a:gd name="connsiteY1180" fmla="*/ 1009248 h 1624635"/>
                    <a:gd name="connsiteX1181" fmla="*/ 572785 w 1347751"/>
                    <a:gd name="connsiteY1181" fmla="*/ 1010456 h 1624635"/>
                    <a:gd name="connsiteX1182" fmla="*/ 571577 w 1347751"/>
                    <a:gd name="connsiteY1182" fmla="*/ 1012873 h 1624635"/>
                    <a:gd name="connsiteX1183" fmla="*/ 575202 w 1347751"/>
                    <a:gd name="connsiteY1183" fmla="*/ 1016497 h 1624635"/>
                    <a:gd name="connsiteX1184" fmla="*/ 528084 w 1347751"/>
                    <a:gd name="connsiteY1184" fmla="*/ 1005624 h 1624635"/>
                    <a:gd name="connsiteX1185" fmla="*/ 512379 w 1347751"/>
                    <a:gd name="connsiteY1185" fmla="*/ 1000791 h 1624635"/>
                    <a:gd name="connsiteX1186" fmla="*/ 494257 w 1347751"/>
                    <a:gd name="connsiteY1186" fmla="*/ 994751 h 1624635"/>
                    <a:gd name="connsiteX1187" fmla="*/ 474927 w 1347751"/>
                    <a:gd name="connsiteY1187" fmla="*/ 987502 h 1624635"/>
                    <a:gd name="connsiteX1188" fmla="*/ 495465 w 1347751"/>
                    <a:gd name="connsiteY1188" fmla="*/ 993542 h 1624635"/>
                    <a:gd name="connsiteX1189" fmla="*/ 512379 w 1347751"/>
                    <a:gd name="connsiteY1189" fmla="*/ 997167 h 1624635"/>
                    <a:gd name="connsiteX1190" fmla="*/ 571577 w 1347751"/>
                    <a:gd name="connsiteY1190" fmla="*/ 1006832 h 1624635"/>
                    <a:gd name="connsiteX1191" fmla="*/ 606612 w 1347751"/>
                    <a:gd name="connsiteY1191" fmla="*/ 1009248 h 1624635"/>
                    <a:gd name="connsiteX1192" fmla="*/ 606612 w 1347751"/>
                    <a:gd name="connsiteY1192" fmla="*/ 1009248 h 1624635"/>
                    <a:gd name="connsiteX1193" fmla="*/ 578826 w 1347751"/>
                    <a:gd name="connsiteY1193" fmla="*/ 1028578 h 1624635"/>
                    <a:gd name="connsiteX1194" fmla="*/ 569161 w 1347751"/>
                    <a:gd name="connsiteY1194" fmla="*/ 1023746 h 1624635"/>
                    <a:gd name="connsiteX1195" fmla="*/ 582450 w 1347751"/>
                    <a:gd name="connsiteY1195" fmla="*/ 1026162 h 1624635"/>
                    <a:gd name="connsiteX1196" fmla="*/ 578826 w 1347751"/>
                    <a:gd name="connsiteY1196" fmla="*/ 1028578 h 1624635"/>
                    <a:gd name="connsiteX1197" fmla="*/ 578826 w 1347751"/>
                    <a:gd name="connsiteY1197" fmla="*/ 1028578 h 1624635"/>
                    <a:gd name="connsiteX1198" fmla="*/ 592115 w 1347751"/>
                    <a:gd name="connsiteY1198" fmla="*/ 1115563 h 1624635"/>
                    <a:gd name="connsiteX1199" fmla="*/ 602988 w 1347751"/>
                    <a:gd name="connsiteY1199" fmla="*/ 1105898 h 1624635"/>
                    <a:gd name="connsiteX1200" fmla="*/ 602988 w 1347751"/>
                    <a:gd name="connsiteY1200" fmla="*/ 1105898 h 1624635"/>
                    <a:gd name="connsiteX1201" fmla="*/ 613861 w 1347751"/>
                    <a:gd name="connsiteY1201" fmla="*/ 1102274 h 1624635"/>
                    <a:gd name="connsiteX1202" fmla="*/ 607820 w 1347751"/>
                    <a:gd name="connsiteY1202" fmla="*/ 1107106 h 1624635"/>
                    <a:gd name="connsiteX1203" fmla="*/ 594531 w 1347751"/>
                    <a:gd name="connsiteY1203" fmla="*/ 1116771 h 1624635"/>
                    <a:gd name="connsiteX1204" fmla="*/ 592115 w 1347751"/>
                    <a:gd name="connsiteY1204" fmla="*/ 1119187 h 1624635"/>
                    <a:gd name="connsiteX1205" fmla="*/ 592115 w 1347751"/>
                    <a:gd name="connsiteY1205" fmla="*/ 1115563 h 1624635"/>
                    <a:gd name="connsiteX1206" fmla="*/ 592115 w 1347751"/>
                    <a:gd name="connsiteY1206" fmla="*/ 1115563 h 1624635"/>
                    <a:gd name="connsiteX1207" fmla="*/ 694805 w 1347751"/>
                    <a:gd name="connsiteY1207" fmla="*/ 1082943 h 1624635"/>
                    <a:gd name="connsiteX1208" fmla="*/ 657354 w 1347751"/>
                    <a:gd name="connsiteY1208" fmla="*/ 1109522 h 1624635"/>
                    <a:gd name="connsiteX1209" fmla="*/ 651313 w 1347751"/>
                    <a:gd name="connsiteY1209" fmla="*/ 1109522 h 1624635"/>
                    <a:gd name="connsiteX1210" fmla="*/ 671851 w 1347751"/>
                    <a:gd name="connsiteY1210" fmla="*/ 1082943 h 1624635"/>
                    <a:gd name="connsiteX1211" fmla="*/ 698429 w 1347751"/>
                    <a:gd name="connsiteY1211" fmla="*/ 1066030 h 1624635"/>
                    <a:gd name="connsiteX1212" fmla="*/ 694805 w 1347751"/>
                    <a:gd name="connsiteY1212" fmla="*/ 1082943 h 1624635"/>
                    <a:gd name="connsiteX1213" fmla="*/ 694805 w 1347751"/>
                    <a:gd name="connsiteY1213" fmla="*/ 1082943 h 1624635"/>
                    <a:gd name="connsiteX1214" fmla="*/ 744339 w 1347751"/>
                    <a:gd name="connsiteY1214" fmla="*/ 1230335 h 1624635"/>
                    <a:gd name="connsiteX1215" fmla="*/ 739506 w 1347751"/>
                    <a:gd name="connsiteY1215" fmla="*/ 1217045 h 1624635"/>
                    <a:gd name="connsiteX1216" fmla="*/ 734673 w 1347751"/>
                    <a:gd name="connsiteY1216" fmla="*/ 1203756 h 1624635"/>
                    <a:gd name="connsiteX1217" fmla="*/ 731049 w 1347751"/>
                    <a:gd name="connsiteY1217" fmla="*/ 1192883 h 1624635"/>
                    <a:gd name="connsiteX1218" fmla="*/ 728633 w 1347751"/>
                    <a:gd name="connsiteY1218" fmla="*/ 1183218 h 1624635"/>
                    <a:gd name="connsiteX1219" fmla="*/ 727425 w 1347751"/>
                    <a:gd name="connsiteY1219" fmla="*/ 1180801 h 1624635"/>
                    <a:gd name="connsiteX1220" fmla="*/ 726217 w 1347751"/>
                    <a:gd name="connsiteY1220" fmla="*/ 1172345 h 1624635"/>
                    <a:gd name="connsiteX1221" fmla="*/ 723800 w 1347751"/>
                    <a:gd name="connsiteY1221" fmla="*/ 1160264 h 1624635"/>
                    <a:gd name="connsiteX1222" fmla="*/ 722592 w 1347751"/>
                    <a:gd name="connsiteY1222" fmla="*/ 1155431 h 1624635"/>
                    <a:gd name="connsiteX1223" fmla="*/ 722592 w 1347751"/>
                    <a:gd name="connsiteY1223" fmla="*/ 1150598 h 1624635"/>
                    <a:gd name="connsiteX1224" fmla="*/ 722592 w 1347751"/>
                    <a:gd name="connsiteY1224" fmla="*/ 1145766 h 1624635"/>
                    <a:gd name="connsiteX1225" fmla="*/ 723800 w 1347751"/>
                    <a:gd name="connsiteY1225" fmla="*/ 1150598 h 1624635"/>
                    <a:gd name="connsiteX1226" fmla="*/ 725008 w 1347751"/>
                    <a:gd name="connsiteY1226" fmla="*/ 1156639 h 1624635"/>
                    <a:gd name="connsiteX1227" fmla="*/ 726217 w 1347751"/>
                    <a:gd name="connsiteY1227" fmla="*/ 1161471 h 1624635"/>
                    <a:gd name="connsiteX1228" fmla="*/ 729841 w 1347751"/>
                    <a:gd name="connsiteY1228" fmla="*/ 1174761 h 1624635"/>
                    <a:gd name="connsiteX1229" fmla="*/ 732257 w 1347751"/>
                    <a:gd name="connsiteY1229" fmla="*/ 1184426 h 1624635"/>
                    <a:gd name="connsiteX1230" fmla="*/ 732257 w 1347751"/>
                    <a:gd name="connsiteY1230" fmla="*/ 1184426 h 1624635"/>
                    <a:gd name="connsiteX1231" fmla="*/ 734673 w 1347751"/>
                    <a:gd name="connsiteY1231" fmla="*/ 1192883 h 1624635"/>
                    <a:gd name="connsiteX1232" fmla="*/ 738298 w 1347751"/>
                    <a:gd name="connsiteY1232" fmla="*/ 1207380 h 1624635"/>
                    <a:gd name="connsiteX1233" fmla="*/ 741922 w 1347751"/>
                    <a:gd name="connsiteY1233" fmla="*/ 1219462 h 1624635"/>
                    <a:gd name="connsiteX1234" fmla="*/ 744339 w 1347751"/>
                    <a:gd name="connsiteY1234" fmla="*/ 1230335 h 1624635"/>
                    <a:gd name="connsiteX1235" fmla="*/ 744339 w 1347751"/>
                    <a:gd name="connsiteY1235" fmla="*/ 1230335 h 1624635"/>
                    <a:gd name="connsiteX1236" fmla="*/ 744339 w 1347751"/>
                    <a:gd name="connsiteY1236" fmla="*/ 1230335 h 1624635"/>
                    <a:gd name="connsiteX1237" fmla="*/ 802328 w 1347751"/>
                    <a:gd name="connsiteY1237" fmla="*/ 1189259 h 1624635"/>
                    <a:gd name="connsiteX1238" fmla="*/ 804745 w 1347751"/>
                    <a:gd name="connsiteY1238" fmla="*/ 1202548 h 1624635"/>
                    <a:gd name="connsiteX1239" fmla="*/ 797496 w 1347751"/>
                    <a:gd name="connsiteY1239" fmla="*/ 1189259 h 1624635"/>
                    <a:gd name="connsiteX1240" fmla="*/ 797496 w 1347751"/>
                    <a:gd name="connsiteY1240" fmla="*/ 1189259 h 1624635"/>
                    <a:gd name="connsiteX1241" fmla="*/ 797496 w 1347751"/>
                    <a:gd name="connsiteY1241" fmla="*/ 1186842 h 1624635"/>
                    <a:gd name="connsiteX1242" fmla="*/ 797496 w 1347751"/>
                    <a:gd name="connsiteY1242" fmla="*/ 1185634 h 1624635"/>
                    <a:gd name="connsiteX1243" fmla="*/ 798704 w 1347751"/>
                    <a:gd name="connsiteY1243" fmla="*/ 1182010 h 1624635"/>
                    <a:gd name="connsiteX1244" fmla="*/ 799912 w 1347751"/>
                    <a:gd name="connsiteY1244" fmla="*/ 1185634 h 1624635"/>
                    <a:gd name="connsiteX1245" fmla="*/ 802328 w 1347751"/>
                    <a:gd name="connsiteY1245" fmla="*/ 1189259 h 1624635"/>
                    <a:gd name="connsiteX1246" fmla="*/ 891729 w 1347751"/>
                    <a:gd name="connsiteY1246" fmla="*/ 1009248 h 1624635"/>
                    <a:gd name="connsiteX1247" fmla="*/ 878440 w 1347751"/>
                    <a:gd name="connsiteY1247" fmla="*/ 1015289 h 1624635"/>
                    <a:gd name="connsiteX1248" fmla="*/ 853070 w 1347751"/>
                    <a:gd name="connsiteY1248" fmla="*/ 1024954 h 1624635"/>
                    <a:gd name="connsiteX1249" fmla="*/ 837364 w 1347751"/>
                    <a:gd name="connsiteY1249" fmla="*/ 1026162 h 1624635"/>
                    <a:gd name="connsiteX1250" fmla="*/ 814410 w 1347751"/>
                    <a:gd name="connsiteY1250" fmla="*/ 1024954 h 1624635"/>
                    <a:gd name="connsiteX1251" fmla="*/ 803536 w 1347751"/>
                    <a:gd name="connsiteY1251" fmla="*/ 1022537 h 1624635"/>
                    <a:gd name="connsiteX1252" fmla="*/ 799912 w 1347751"/>
                    <a:gd name="connsiteY1252" fmla="*/ 1021330 h 1624635"/>
                    <a:gd name="connsiteX1253" fmla="*/ 803536 w 1347751"/>
                    <a:gd name="connsiteY1253" fmla="*/ 1021330 h 1624635"/>
                    <a:gd name="connsiteX1254" fmla="*/ 815617 w 1347751"/>
                    <a:gd name="connsiteY1254" fmla="*/ 1023746 h 1624635"/>
                    <a:gd name="connsiteX1255" fmla="*/ 834948 w 1347751"/>
                    <a:gd name="connsiteY1255" fmla="*/ 1024954 h 1624635"/>
                    <a:gd name="connsiteX1256" fmla="*/ 837364 w 1347751"/>
                    <a:gd name="connsiteY1256" fmla="*/ 1017705 h 1624635"/>
                    <a:gd name="connsiteX1257" fmla="*/ 834948 w 1347751"/>
                    <a:gd name="connsiteY1257" fmla="*/ 1017705 h 1624635"/>
                    <a:gd name="connsiteX1258" fmla="*/ 850653 w 1347751"/>
                    <a:gd name="connsiteY1258" fmla="*/ 1014081 h 1624635"/>
                    <a:gd name="connsiteX1259" fmla="*/ 859110 w 1347751"/>
                    <a:gd name="connsiteY1259" fmla="*/ 1008040 h 1624635"/>
                    <a:gd name="connsiteX1260" fmla="*/ 851861 w 1347751"/>
                    <a:gd name="connsiteY1260" fmla="*/ 1001999 h 1624635"/>
                    <a:gd name="connsiteX1261" fmla="*/ 840988 w 1347751"/>
                    <a:gd name="connsiteY1261" fmla="*/ 1001999 h 1624635"/>
                    <a:gd name="connsiteX1262" fmla="*/ 840988 w 1347751"/>
                    <a:gd name="connsiteY1262" fmla="*/ 1001999 h 1624635"/>
                    <a:gd name="connsiteX1263" fmla="*/ 837364 w 1347751"/>
                    <a:gd name="connsiteY1263" fmla="*/ 1003208 h 1624635"/>
                    <a:gd name="connsiteX1264" fmla="*/ 836156 w 1347751"/>
                    <a:gd name="connsiteY1264" fmla="*/ 1003208 h 1624635"/>
                    <a:gd name="connsiteX1265" fmla="*/ 833739 w 1347751"/>
                    <a:gd name="connsiteY1265" fmla="*/ 1003208 h 1624635"/>
                    <a:gd name="connsiteX1266" fmla="*/ 824074 w 1347751"/>
                    <a:gd name="connsiteY1266" fmla="*/ 1001999 h 1624635"/>
                    <a:gd name="connsiteX1267" fmla="*/ 836156 w 1347751"/>
                    <a:gd name="connsiteY1267" fmla="*/ 1000791 h 1624635"/>
                    <a:gd name="connsiteX1268" fmla="*/ 843404 w 1347751"/>
                    <a:gd name="connsiteY1268" fmla="*/ 1000791 h 1624635"/>
                    <a:gd name="connsiteX1269" fmla="*/ 845821 w 1347751"/>
                    <a:gd name="connsiteY1269" fmla="*/ 1000791 h 1624635"/>
                    <a:gd name="connsiteX1270" fmla="*/ 855485 w 1347751"/>
                    <a:gd name="connsiteY1270" fmla="*/ 1000791 h 1624635"/>
                    <a:gd name="connsiteX1271" fmla="*/ 890521 w 1347751"/>
                    <a:gd name="connsiteY1271" fmla="*/ 1001999 h 1624635"/>
                    <a:gd name="connsiteX1272" fmla="*/ 892938 w 1347751"/>
                    <a:gd name="connsiteY1272" fmla="*/ 994751 h 1624635"/>
                    <a:gd name="connsiteX1273" fmla="*/ 872399 w 1347751"/>
                    <a:gd name="connsiteY1273" fmla="*/ 991126 h 1624635"/>
                    <a:gd name="connsiteX1274" fmla="*/ 861526 w 1347751"/>
                    <a:gd name="connsiteY1274" fmla="*/ 991126 h 1624635"/>
                    <a:gd name="connsiteX1275" fmla="*/ 859110 w 1347751"/>
                    <a:gd name="connsiteY1275" fmla="*/ 991126 h 1624635"/>
                    <a:gd name="connsiteX1276" fmla="*/ 880856 w 1347751"/>
                    <a:gd name="connsiteY1276" fmla="*/ 977837 h 1624635"/>
                    <a:gd name="connsiteX1277" fmla="*/ 879648 w 1347751"/>
                    <a:gd name="connsiteY1277" fmla="*/ 973005 h 1624635"/>
                    <a:gd name="connsiteX1278" fmla="*/ 849445 w 1347751"/>
                    <a:gd name="connsiteY1278" fmla="*/ 980253 h 1624635"/>
                    <a:gd name="connsiteX1279" fmla="*/ 838572 w 1347751"/>
                    <a:gd name="connsiteY1279" fmla="*/ 985086 h 1624635"/>
                    <a:gd name="connsiteX1280" fmla="*/ 837364 w 1347751"/>
                    <a:gd name="connsiteY1280" fmla="*/ 985086 h 1624635"/>
                    <a:gd name="connsiteX1281" fmla="*/ 827699 w 1347751"/>
                    <a:gd name="connsiteY1281" fmla="*/ 988710 h 1624635"/>
                    <a:gd name="connsiteX1282" fmla="*/ 826491 w 1347751"/>
                    <a:gd name="connsiteY1282" fmla="*/ 988710 h 1624635"/>
                    <a:gd name="connsiteX1283" fmla="*/ 796288 w 1347751"/>
                    <a:gd name="connsiteY1283" fmla="*/ 994751 h 1624635"/>
                    <a:gd name="connsiteX1284" fmla="*/ 832531 w 1347751"/>
                    <a:gd name="connsiteY1284" fmla="*/ 977837 h 1624635"/>
                    <a:gd name="connsiteX1285" fmla="*/ 842196 w 1347751"/>
                    <a:gd name="connsiteY1285" fmla="*/ 973005 h 1624635"/>
                    <a:gd name="connsiteX1286" fmla="*/ 855485 w 1347751"/>
                    <a:gd name="connsiteY1286" fmla="*/ 968172 h 1624635"/>
                    <a:gd name="connsiteX1287" fmla="*/ 902602 w 1347751"/>
                    <a:gd name="connsiteY1287" fmla="*/ 944009 h 1624635"/>
                    <a:gd name="connsiteX1288" fmla="*/ 900186 w 1347751"/>
                    <a:gd name="connsiteY1288" fmla="*/ 940385 h 1624635"/>
                    <a:gd name="connsiteX1289" fmla="*/ 856694 w 1347751"/>
                    <a:gd name="connsiteY1289" fmla="*/ 953675 h 1624635"/>
                    <a:gd name="connsiteX1290" fmla="*/ 845821 w 1347751"/>
                    <a:gd name="connsiteY1290" fmla="*/ 958507 h 1624635"/>
                    <a:gd name="connsiteX1291" fmla="*/ 830115 w 1347751"/>
                    <a:gd name="connsiteY1291" fmla="*/ 965756 h 1624635"/>
                    <a:gd name="connsiteX1292" fmla="*/ 796288 w 1347751"/>
                    <a:gd name="connsiteY1292" fmla="*/ 969380 h 1624635"/>
                    <a:gd name="connsiteX1293" fmla="*/ 805953 w 1347751"/>
                    <a:gd name="connsiteY1293" fmla="*/ 962131 h 1624635"/>
                    <a:gd name="connsiteX1294" fmla="*/ 842196 w 1347751"/>
                    <a:gd name="connsiteY1294" fmla="*/ 956091 h 1624635"/>
                    <a:gd name="connsiteX1295" fmla="*/ 845821 w 1347751"/>
                    <a:gd name="connsiteY1295" fmla="*/ 952466 h 1624635"/>
                    <a:gd name="connsiteX1296" fmla="*/ 845821 w 1347751"/>
                    <a:gd name="connsiteY1296" fmla="*/ 948842 h 1624635"/>
                    <a:gd name="connsiteX1297" fmla="*/ 830115 w 1347751"/>
                    <a:gd name="connsiteY1297" fmla="*/ 947634 h 1624635"/>
                    <a:gd name="connsiteX1298" fmla="*/ 819242 w 1347751"/>
                    <a:gd name="connsiteY1298" fmla="*/ 951258 h 1624635"/>
                    <a:gd name="connsiteX1299" fmla="*/ 825282 w 1347751"/>
                    <a:gd name="connsiteY1299" fmla="*/ 947634 h 1624635"/>
                    <a:gd name="connsiteX1300" fmla="*/ 828907 w 1347751"/>
                    <a:gd name="connsiteY1300" fmla="*/ 947634 h 1624635"/>
                    <a:gd name="connsiteX1301" fmla="*/ 844613 w 1347751"/>
                    <a:gd name="connsiteY1301" fmla="*/ 945218 h 1624635"/>
                    <a:gd name="connsiteX1302" fmla="*/ 861526 w 1347751"/>
                    <a:gd name="connsiteY1302" fmla="*/ 940385 h 1624635"/>
                    <a:gd name="connsiteX1303" fmla="*/ 891729 w 1347751"/>
                    <a:gd name="connsiteY1303" fmla="*/ 925888 h 1624635"/>
                    <a:gd name="connsiteX1304" fmla="*/ 898978 w 1347751"/>
                    <a:gd name="connsiteY1304" fmla="*/ 921055 h 1624635"/>
                    <a:gd name="connsiteX1305" fmla="*/ 912267 w 1347751"/>
                    <a:gd name="connsiteY1305" fmla="*/ 913806 h 1624635"/>
                    <a:gd name="connsiteX1306" fmla="*/ 913476 w 1347751"/>
                    <a:gd name="connsiteY1306" fmla="*/ 912598 h 1624635"/>
                    <a:gd name="connsiteX1307" fmla="*/ 913476 w 1347751"/>
                    <a:gd name="connsiteY1307" fmla="*/ 911390 h 1624635"/>
                    <a:gd name="connsiteX1308" fmla="*/ 942470 w 1347751"/>
                    <a:gd name="connsiteY1308" fmla="*/ 894477 h 1624635"/>
                    <a:gd name="connsiteX1309" fmla="*/ 948511 w 1347751"/>
                    <a:gd name="connsiteY1309" fmla="*/ 892060 h 1624635"/>
                    <a:gd name="connsiteX1310" fmla="*/ 958176 w 1347751"/>
                    <a:gd name="connsiteY1310" fmla="*/ 887228 h 1624635"/>
                    <a:gd name="connsiteX1311" fmla="*/ 960592 w 1347751"/>
                    <a:gd name="connsiteY1311" fmla="*/ 886020 h 1624635"/>
                    <a:gd name="connsiteX1312" fmla="*/ 969049 w 1347751"/>
                    <a:gd name="connsiteY1312" fmla="*/ 882395 h 1624635"/>
                    <a:gd name="connsiteX1313" fmla="*/ 970257 w 1347751"/>
                    <a:gd name="connsiteY1313" fmla="*/ 881187 h 1624635"/>
                    <a:gd name="connsiteX1314" fmla="*/ 988379 w 1347751"/>
                    <a:gd name="connsiteY1314" fmla="*/ 872730 h 1624635"/>
                    <a:gd name="connsiteX1315" fmla="*/ 990795 w 1347751"/>
                    <a:gd name="connsiteY1315" fmla="*/ 871522 h 1624635"/>
                    <a:gd name="connsiteX1316" fmla="*/ 994419 w 1347751"/>
                    <a:gd name="connsiteY1316" fmla="*/ 869106 h 1624635"/>
                    <a:gd name="connsiteX1317" fmla="*/ 994419 w 1347751"/>
                    <a:gd name="connsiteY1317" fmla="*/ 876355 h 1624635"/>
                    <a:gd name="connsiteX1318" fmla="*/ 994419 w 1347751"/>
                    <a:gd name="connsiteY1318" fmla="*/ 883603 h 1624635"/>
                    <a:gd name="connsiteX1319" fmla="*/ 989587 w 1347751"/>
                    <a:gd name="connsiteY1319" fmla="*/ 912598 h 1624635"/>
                    <a:gd name="connsiteX1320" fmla="*/ 987171 w 1347751"/>
                    <a:gd name="connsiteY1320" fmla="*/ 919847 h 1624635"/>
                    <a:gd name="connsiteX1321" fmla="*/ 982338 w 1347751"/>
                    <a:gd name="connsiteY1321" fmla="*/ 930720 h 1624635"/>
                    <a:gd name="connsiteX1322" fmla="*/ 979923 w 1347751"/>
                    <a:gd name="connsiteY1322" fmla="*/ 934345 h 1624635"/>
                    <a:gd name="connsiteX1323" fmla="*/ 969049 w 1347751"/>
                    <a:gd name="connsiteY1323" fmla="*/ 950050 h 1624635"/>
                    <a:gd name="connsiteX1324" fmla="*/ 955760 w 1347751"/>
                    <a:gd name="connsiteY1324" fmla="*/ 964548 h 1624635"/>
                    <a:gd name="connsiteX1325" fmla="*/ 925557 w 1347751"/>
                    <a:gd name="connsiteY1325" fmla="*/ 989918 h 1624635"/>
                    <a:gd name="connsiteX1326" fmla="*/ 891729 w 1347751"/>
                    <a:gd name="connsiteY1326" fmla="*/ 1009248 h 1624635"/>
                    <a:gd name="connsiteX1327" fmla="*/ 891729 w 1347751"/>
                    <a:gd name="connsiteY1327" fmla="*/ 1009248 h 1624635"/>
                    <a:gd name="connsiteX1328" fmla="*/ 978714 w 1347751"/>
                    <a:gd name="connsiteY1328" fmla="*/ 982669 h 1624635"/>
                    <a:gd name="connsiteX1329" fmla="*/ 973882 w 1347751"/>
                    <a:gd name="connsiteY1329" fmla="*/ 982669 h 1624635"/>
                    <a:gd name="connsiteX1330" fmla="*/ 982338 w 1347751"/>
                    <a:gd name="connsiteY1330" fmla="*/ 968172 h 1624635"/>
                    <a:gd name="connsiteX1331" fmla="*/ 985963 w 1347751"/>
                    <a:gd name="connsiteY1331" fmla="*/ 954883 h 1624635"/>
                    <a:gd name="connsiteX1332" fmla="*/ 987171 w 1347751"/>
                    <a:gd name="connsiteY1332" fmla="*/ 953675 h 1624635"/>
                    <a:gd name="connsiteX1333" fmla="*/ 989587 w 1347751"/>
                    <a:gd name="connsiteY1333" fmla="*/ 956091 h 1624635"/>
                    <a:gd name="connsiteX1334" fmla="*/ 996836 w 1347751"/>
                    <a:gd name="connsiteY1334" fmla="*/ 952466 h 1624635"/>
                    <a:gd name="connsiteX1335" fmla="*/ 989587 w 1347751"/>
                    <a:gd name="connsiteY1335" fmla="*/ 964548 h 1624635"/>
                    <a:gd name="connsiteX1336" fmla="*/ 985963 w 1347751"/>
                    <a:gd name="connsiteY1336" fmla="*/ 968172 h 1624635"/>
                    <a:gd name="connsiteX1337" fmla="*/ 989587 w 1347751"/>
                    <a:gd name="connsiteY1337" fmla="*/ 976629 h 1624635"/>
                    <a:gd name="connsiteX1338" fmla="*/ 994419 w 1347751"/>
                    <a:gd name="connsiteY1338" fmla="*/ 974212 h 1624635"/>
                    <a:gd name="connsiteX1339" fmla="*/ 993212 w 1347751"/>
                    <a:gd name="connsiteY1339" fmla="*/ 982669 h 1624635"/>
                    <a:gd name="connsiteX1340" fmla="*/ 990795 w 1347751"/>
                    <a:gd name="connsiteY1340" fmla="*/ 985086 h 1624635"/>
                    <a:gd name="connsiteX1341" fmla="*/ 988379 w 1347751"/>
                    <a:gd name="connsiteY1341" fmla="*/ 985086 h 1624635"/>
                    <a:gd name="connsiteX1342" fmla="*/ 978714 w 1347751"/>
                    <a:gd name="connsiteY1342" fmla="*/ 982669 h 1624635"/>
                    <a:gd name="connsiteX1343" fmla="*/ 978714 w 1347751"/>
                    <a:gd name="connsiteY1343" fmla="*/ 982669 h 1624635"/>
                    <a:gd name="connsiteX1344" fmla="*/ 1029455 w 1347751"/>
                    <a:gd name="connsiteY1344" fmla="*/ 726547 h 1624635"/>
                    <a:gd name="connsiteX1345" fmla="*/ 1028247 w 1347751"/>
                    <a:gd name="connsiteY1345" fmla="*/ 728964 h 1624635"/>
                    <a:gd name="connsiteX1346" fmla="*/ 1024623 w 1347751"/>
                    <a:gd name="connsiteY1346" fmla="*/ 737421 h 1624635"/>
                    <a:gd name="connsiteX1347" fmla="*/ 1024623 w 1347751"/>
                    <a:gd name="connsiteY1347" fmla="*/ 738629 h 1624635"/>
                    <a:gd name="connsiteX1348" fmla="*/ 1024623 w 1347751"/>
                    <a:gd name="connsiteY1348" fmla="*/ 738629 h 1624635"/>
                    <a:gd name="connsiteX1349" fmla="*/ 1023415 w 1347751"/>
                    <a:gd name="connsiteY1349" fmla="*/ 739837 h 1624635"/>
                    <a:gd name="connsiteX1350" fmla="*/ 1012541 w 1347751"/>
                    <a:gd name="connsiteY1350" fmla="*/ 732588 h 1624635"/>
                    <a:gd name="connsiteX1351" fmla="*/ 1004085 w 1347751"/>
                    <a:gd name="connsiteY1351" fmla="*/ 727755 h 1624635"/>
                    <a:gd name="connsiteX1352" fmla="*/ 1012541 w 1347751"/>
                    <a:gd name="connsiteY1352" fmla="*/ 726547 h 1624635"/>
                    <a:gd name="connsiteX1353" fmla="*/ 1016166 w 1347751"/>
                    <a:gd name="connsiteY1353" fmla="*/ 725339 h 1624635"/>
                    <a:gd name="connsiteX1354" fmla="*/ 1014958 w 1347751"/>
                    <a:gd name="connsiteY1354" fmla="*/ 727755 h 1624635"/>
                    <a:gd name="connsiteX1355" fmla="*/ 1023415 w 1347751"/>
                    <a:gd name="connsiteY1355" fmla="*/ 732588 h 1624635"/>
                    <a:gd name="connsiteX1356" fmla="*/ 1027039 w 1347751"/>
                    <a:gd name="connsiteY1356" fmla="*/ 727755 h 1624635"/>
                    <a:gd name="connsiteX1357" fmla="*/ 1029455 w 1347751"/>
                    <a:gd name="connsiteY1357" fmla="*/ 726547 h 1624635"/>
                    <a:gd name="connsiteX1358" fmla="*/ 1029455 w 1347751"/>
                    <a:gd name="connsiteY1358" fmla="*/ 726547 h 1624635"/>
                    <a:gd name="connsiteX1359" fmla="*/ 721384 w 1347751"/>
                    <a:gd name="connsiteY1359" fmla="*/ 877563 h 1624635"/>
                    <a:gd name="connsiteX1360" fmla="*/ 723800 w 1347751"/>
                    <a:gd name="connsiteY1360" fmla="*/ 872730 h 1624635"/>
                    <a:gd name="connsiteX1361" fmla="*/ 726217 w 1347751"/>
                    <a:gd name="connsiteY1361" fmla="*/ 866690 h 1624635"/>
                    <a:gd name="connsiteX1362" fmla="*/ 729841 w 1347751"/>
                    <a:gd name="connsiteY1362" fmla="*/ 869106 h 1624635"/>
                    <a:gd name="connsiteX1363" fmla="*/ 731049 w 1347751"/>
                    <a:gd name="connsiteY1363" fmla="*/ 873938 h 1624635"/>
                    <a:gd name="connsiteX1364" fmla="*/ 733465 w 1347751"/>
                    <a:gd name="connsiteY1364" fmla="*/ 878771 h 1624635"/>
                    <a:gd name="connsiteX1365" fmla="*/ 733465 w 1347751"/>
                    <a:gd name="connsiteY1365" fmla="*/ 879979 h 1624635"/>
                    <a:gd name="connsiteX1366" fmla="*/ 732257 w 1347751"/>
                    <a:gd name="connsiteY1366" fmla="*/ 878771 h 1624635"/>
                    <a:gd name="connsiteX1367" fmla="*/ 731049 w 1347751"/>
                    <a:gd name="connsiteY1367" fmla="*/ 876355 h 1624635"/>
                    <a:gd name="connsiteX1368" fmla="*/ 727425 w 1347751"/>
                    <a:gd name="connsiteY1368" fmla="*/ 877563 h 1624635"/>
                    <a:gd name="connsiteX1369" fmla="*/ 727425 w 1347751"/>
                    <a:gd name="connsiteY1369" fmla="*/ 877563 h 1624635"/>
                    <a:gd name="connsiteX1370" fmla="*/ 727425 w 1347751"/>
                    <a:gd name="connsiteY1370" fmla="*/ 906558 h 1624635"/>
                    <a:gd name="connsiteX1371" fmla="*/ 729841 w 1347751"/>
                    <a:gd name="connsiteY1371" fmla="*/ 921055 h 1624635"/>
                    <a:gd name="connsiteX1372" fmla="*/ 731049 w 1347751"/>
                    <a:gd name="connsiteY1372" fmla="*/ 937969 h 1624635"/>
                    <a:gd name="connsiteX1373" fmla="*/ 735882 w 1347751"/>
                    <a:gd name="connsiteY1373" fmla="*/ 980253 h 1624635"/>
                    <a:gd name="connsiteX1374" fmla="*/ 741922 w 1347751"/>
                    <a:gd name="connsiteY1374" fmla="*/ 980253 h 1624635"/>
                    <a:gd name="connsiteX1375" fmla="*/ 744339 w 1347751"/>
                    <a:gd name="connsiteY1375" fmla="*/ 927096 h 1624635"/>
                    <a:gd name="connsiteX1376" fmla="*/ 744339 w 1347751"/>
                    <a:gd name="connsiteY1376" fmla="*/ 922263 h 1624635"/>
                    <a:gd name="connsiteX1377" fmla="*/ 741922 w 1347751"/>
                    <a:gd name="connsiteY1377" fmla="*/ 894477 h 1624635"/>
                    <a:gd name="connsiteX1378" fmla="*/ 738298 w 1347751"/>
                    <a:gd name="connsiteY1378" fmla="*/ 883603 h 1624635"/>
                    <a:gd name="connsiteX1379" fmla="*/ 744339 w 1347751"/>
                    <a:gd name="connsiteY1379" fmla="*/ 892060 h 1624635"/>
                    <a:gd name="connsiteX1380" fmla="*/ 755211 w 1347751"/>
                    <a:gd name="connsiteY1380" fmla="*/ 905350 h 1624635"/>
                    <a:gd name="connsiteX1381" fmla="*/ 752795 w 1347751"/>
                    <a:gd name="connsiteY1381" fmla="*/ 918639 h 1624635"/>
                    <a:gd name="connsiteX1382" fmla="*/ 747963 w 1347751"/>
                    <a:gd name="connsiteY1382" fmla="*/ 962131 h 1624635"/>
                    <a:gd name="connsiteX1383" fmla="*/ 744339 w 1347751"/>
                    <a:gd name="connsiteY1383" fmla="*/ 988710 h 1624635"/>
                    <a:gd name="connsiteX1384" fmla="*/ 747963 w 1347751"/>
                    <a:gd name="connsiteY1384" fmla="*/ 993542 h 1624635"/>
                    <a:gd name="connsiteX1385" fmla="*/ 760044 w 1347751"/>
                    <a:gd name="connsiteY1385" fmla="*/ 975421 h 1624635"/>
                    <a:gd name="connsiteX1386" fmla="*/ 769709 w 1347751"/>
                    <a:gd name="connsiteY1386" fmla="*/ 956091 h 1624635"/>
                    <a:gd name="connsiteX1387" fmla="*/ 767293 w 1347751"/>
                    <a:gd name="connsiteY1387" fmla="*/ 979045 h 1624635"/>
                    <a:gd name="connsiteX1388" fmla="*/ 763668 w 1347751"/>
                    <a:gd name="connsiteY1388" fmla="*/ 991126 h 1624635"/>
                    <a:gd name="connsiteX1389" fmla="*/ 770917 w 1347751"/>
                    <a:gd name="connsiteY1389" fmla="*/ 988710 h 1624635"/>
                    <a:gd name="connsiteX1390" fmla="*/ 809577 w 1347751"/>
                    <a:gd name="connsiteY1390" fmla="*/ 970588 h 1624635"/>
                    <a:gd name="connsiteX1391" fmla="*/ 761252 w 1347751"/>
                    <a:gd name="connsiteY1391" fmla="*/ 1003208 h 1624635"/>
                    <a:gd name="connsiteX1392" fmla="*/ 758836 w 1347751"/>
                    <a:gd name="connsiteY1392" fmla="*/ 1008040 h 1624635"/>
                    <a:gd name="connsiteX1393" fmla="*/ 786623 w 1347751"/>
                    <a:gd name="connsiteY1393" fmla="*/ 1006832 h 1624635"/>
                    <a:gd name="connsiteX1394" fmla="*/ 768501 w 1347751"/>
                    <a:gd name="connsiteY1394" fmla="*/ 1017705 h 1624635"/>
                    <a:gd name="connsiteX1395" fmla="*/ 802328 w 1347751"/>
                    <a:gd name="connsiteY1395" fmla="*/ 1027370 h 1624635"/>
                    <a:gd name="connsiteX1396" fmla="*/ 811993 w 1347751"/>
                    <a:gd name="connsiteY1396" fmla="*/ 1029786 h 1624635"/>
                    <a:gd name="connsiteX1397" fmla="*/ 818034 w 1347751"/>
                    <a:gd name="connsiteY1397" fmla="*/ 1030994 h 1624635"/>
                    <a:gd name="connsiteX1398" fmla="*/ 818034 w 1347751"/>
                    <a:gd name="connsiteY1398" fmla="*/ 1030994 h 1624635"/>
                    <a:gd name="connsiteX1399" fmla="*/ 818034 w 1347751"/>
                    <a:gd name="connsiteY1399" fmla="*/ 1030994 h 1624635"/>
                    <a:gd name="connsiteX1400" fmla="*/ 810785 w 1347751"/>
                    <a:gd name="connsiteY1400" fmla="*/ 1032203 h 1624635"/>
                    <a:gd name="connsiteX1401" fmla="*/ 751587 w 1347751"/>
                    <a:gd name="connsiteY1401" fmla="*/ 1041867 h 1624635"/>
                    <a:gd name="connsiteX1402" fmla="*/ 751587 w 1347751"/>
                    <a:gd name="connsiteY1402" fmla="*/ 1041867 h 1624635"/>
                    <a:gd name="connsiteX1403" fmla="*/ 750379 w 1347751"/>
                    <a:gd name="connsiteY1403" fmla="*/ 1040659 h 1624635"/>
                    <a:gd name="connsiteX1404" fmla="*/ 749171 w 1347751"/>
                    <a:gd name="connsiteY1404" fmla="*/ 1040659 h 1624635"/>
                    <a:gd name="connsiteX1405" fmla="*/ 749171 w 1347751"/>
                    <a:gd name="connsiteY1405" fmla="*/ 1040659 h 1624635"/>
                    <a:gd name="connsiteX1406" fmla="*/ 746754 w 1347751"/>
                    <a:gd name="connsiteY1406" fmla="*/ 1041867 h 1624635"/>
                    <a:gd name="connsiteX1407" fmla="*/ 746754 w 1347751"/>
                    <a:gd name="connsiteY1407" fmla="*/ 1041867 h 1624635"/>
                    <a:gd name="connsiteX1408" fmla="*/ 741922 w 1347751"/>
                    <a:gd name="connsiteY1408" fmla="*/ 1041867 h 1624635"/>
                    <a:gd name="connsiteX1409" fmla="*/ 741922 w 1347751"/>
                    <a:gd name="connsiteY1409" fmla="*/ 1041867 h 1624635"/>
                    <a:gd name="connsiteX1410" fmla="*/ 733465 w 1347751"/>
                    <a:gd name="connsiteY1410" fmla="*/ 1033411 h 1624635"/>
                    <a:gd name="connsiteX1411" fmla="*/ 723800 w 1347751"/>
                    <a:gd name="connsiteY1411" fmla="*/ 1028578 h 1624635"/>
                    <a:gd name="connsiteX1412" fmla="*/ 725008 w 1347751"/>
                    <a:gd name="connsiteY1412" fmla="*/ 1023746 h 1624635"/>
                    <a:gd name="connsiteX1413" fmla="*/ 728633 w 1347751"/>
                    <a:gd name="connsiteY1413" fmla="*/ 1012873 h 1624635"/>
                    <a:gd name="connsiteX1414" fmla="*/ 732257 w 1347751"/>
                    <a:gd name="connsiteY1414" fmla="*/ 988710 h 1624635"/>
                    <a:gd name="connsiteX1415" fmla="*/ 728633 w 1347751"/>
                    <a:gd name="connsiteY1415" fmla="*/ 940385 h 1624635"/>
                    <a:gd name="connsiteX1416" fmla="*/ 725008 w 1347751"/>
                    <a:gd name="connsiteY1416" fmla="*/ 922263 h 1624635"/>
                    <a:gd name="connsiteX1417" fmla="*/ 723800 w 1347751"/>
                    <a:gd name="connsiteY1417" fmla="*/ 911390 h 1624635"/>
                    <a:gd name="connsiteX1418" fmla="*/ 722592 w 1347751"/>
                    <a:gd name="connsiteY1418" fmla="*/ 898101 h 1624635"/>
                    <a:gd name="connsiteX1419" fmla="*/ 718968 w 1347751"/>
                    <a:gd name="connsiteY1419" fmla="*/ 879979 h 1624635"/>
                    <a:gd name="connsiteX1420" fmla="*/ 721384 w 1347751"/>
                    <a:gd name="connsiteY1420" fmla="*/ 877563 h 1624635"/>
                    <a:gd name="connsiteX1421" fmla="*/ 721384 w 1347751"/>
                    <a:gd name="connsiteY1421" fmla="*/ 877563 h 1624635"/>
                    <a:gd name="connsiteX1422" fmla="*/ 685140 w 1347751"/>
                    <a:gd name="connsiteY1422" fmla="*/ 1009248 h 1624635"/>
                    <a:gd name="connsiteX1423" fmla="*/ 681516 w 1347751"/>
                    <a:gd name="connsiteY1423" fmla="*/ 983878 h 1624635"/>
                    <a:gd name="connsiteX1424" fmla="*/ 673059 w 1347751"/>
                    <a:gd name="connsiteY1424" fmla="*/ 960923 h 1624635"/>
                    <a:gd name="connsiteX1425" fmla="*/ 685140 w 1347751"/>
                    <a:gd name="connsiteY1425" fmla="*/ 980253 h 1624635"/>
                    <a:gd name="connsiteX1426" fmla="*/ 702054 w 1347751"/>
                    <a:gd name="connsiteY1426" fmla="*/ 1008040 h 1624635"/>
                    <a:gd name="connsiteX1427" fmla="*/ 705679 w 1347751"/>
                    <a:gd name="connsiteY1427" fmla="*/ 1015289 h 1624635"/>
                    <a:gd name="connsiteX1428" fmla="*/ 706886 w 1347751"/>
                    <a:gd name="connsiteY1428" fmla="*/ 1017705 h 1624635"/>
                    <a:gd name="connsiteX1429" fmla="*/ 711719 w 1347751"/>
                    <a:gd name="connsiteY1429" fmla="*/ 1030994 h 1624635"/>
                    <a:gd name="connsiteX1430" fmla="*/ 706886 w 1347751"/>
                    <a:gd name="connsiteY1430" fmla="*/ 1033411 h 1624635"/>
                    <a:gd name="connsiteX1431" fmla="*/ 705679 w 1347751"/>
                    <a:gd name="connsiteY1431" fmla="*/ 1034619 h 1624635"/>
                    <a:gd name="connsiteX1432" fmla="*/ 705679 w 1347751"/>
                    <a:gd name="connsiteY1432" fmla="*/ 1035827 h 1624635"/>
                    <a:gd name="connsiteX1433" fmla="*/ 705679 w 1347751"/>
                    <a:gd name="connsiteY1433" fmla="*/ 1038243 h 1624635"/>
                    <a:gd name="connsiteX1434" fmla="*/ 705679 w 1347751"/>
                    <a:gd name="connsiteY1434" fmla="*/ 1039451 h 1624635"/>
                    <a:gd name="connsiteX1435" fmla="*/ 668226 w 1347751"/>
                    <a:gd name="connsiteY1435" fmla="*/ 1032203 h 1624635"/>
                    <a:gd name="connsiteX1436" fmla="*/ 656145 w 1347751"/>
                    <a:gd name="connsiteY1436" fmla="*/ 1028578 h 1624635"/>
                    <a:gd name="connsiteX1437" fmla="*/ 665811 w 1347751"/>
                    <a:gd name="connsiteY1437" fmla="*/ 1027370 h 1624635"/>
                    <a:gd name="connsiteX1438" fmla="*/ 665811 w 1347751"/>
                    <a:gd name="connsiteY1438" fmla="*/ 1023746 h 1624635"/>
                    <a:gd name="connsiteX1439" fmla="*/ 644064 w 1347751"/>
                    <a:gd name="connsiteY1439" fmla="*/ 1016497 h 1624635"/>
                    <a:gd name="connsiteX1440" fmla="*/ 662186 w 1347751"/>
                    <a:gd name="connsiteY1440" fmla="*/ 1011664 h 1624635"/>
                    <a:gd name="connsiteX1441" fmla="*/ 654937 w 1347751"/>
                    <a:gd name="connsiteY1441" fmla="*/ 1005624 h 1624635"/>
                    <a:gd name="connsiteX1442" fmla="*/ 646480 w 1347751"/>
                    <a:gd name="connsiteY1442" fmla="*/ 999583 h 1624635"/>
                    <a:gd name="connsiteX1443" fmla="*/ 645272 w 1347751"/>
                    <a:gd name="connsiteY1443" fmla="*/ 998375 h 1624635"/>
                    <a:gd name="connsiteX1444" fmla="*/ 659770 w 1347751"/>
                    <a:gd name="connsiteY1444" fmla="*/ 1001999 h 1624635"/>
                    <a:gd name="connsiteX1445" fmla="*/ 685140 w 1347751"/>
                    <a:gd name="connsiteY1445" fmla="*/ 1009248 h 1624635"/>
                    <a:gd name="connsiteX1446" fmla="*/ 685140 w 1347751"/>
                    <a:gd name="connsiteY1446" fmla="*/ 1009248 h 1624635"/>
                    <a:gd name="connsiteX1447" fmla="*/ 745547 w 1347751"/>
                    <a:gd name="connsiteY1447" fmla="*/ 1051533 h 1624635"/>
                    <a:gd name="connsiteX1448" fmla="*/ 741922 w 1347751"/>
                    <a:gd name="connsiteY1448" fmla="*/ 1049116 h 1624635"/>
                    <a:gd name="connsiteX1449" fmla="*/ 735882 w 1347751"/>
                    <a:gd name="connsiteY1449" fmla="*/ 1044284 h 1624635"/>
                    <a:gd name="connsiteX1450" fmla="*/ 734673 w 1347751"/>
                    <a:gd name="connsiteY1450" fmla="*/ 1043076 h 1624635"/>
                    <a:gd name="connsiteX1451" fmla="*/ 734673 w 1347751"/>
                    <a:gd name="connsiteY1451" fmla="*/ 1043076 h 1624635"/>
                    <a:gd name="connsiteX1452" fmla="*/ 725008 w 1347751"/>
                    <a:gd name="connsiteY1452" fmla="*/ 1037035 h 1624635"/>
                    <a:gd name="connsiteX1453" fmla="*/ 715343 w 1347751"/>
                    <a:gd name="connsiteY1453" fmla="*/ 1035827 h 1624635"/>
                    <a:gd name="connsiteX1454" fmla="*/ 723800 w 1347751"/>
                    <a:gd name="connsiteY1454" fmla="*/ 1035827 h 1624635"/>
                    <a:gd name="connsiteX1455" fmla="*/ 727425 w 1347751"/>
                    <a:gd name="connsiteY1455" fmla="*/ 1037035 h 1624635"/>
                    <a:gd name="connsiteX1456" fmla="*/ 738298 w 1347751"/>
                    <a:gd name="connsiteY1456" fmla="*/ 1045492 h 1624635"/>
                    <a:gd name="connsiteX1457" fmla="*/ 741922 w 1347751"/>
                    <a:gd name="connsiteY1457" fmla="*/ 1049116 h 1624635"/>
                    <a:gd name="connsiteX1458" fmla="*/ 745547 w 1347751"/>
                    <a:gd name="connsiteY1458" fmla="*/ 1051533 h 1624635"/>
                    <a:gd name="connsiteX1459" fmla="*/ 745547 w 1347751"/>
                    <a:gd name="connsiteY1459" fmla="*/ 1051533 h 1624635"/>
                    <a:gd name="connsiteX1460" fmla="*/ 757628 w 1347751"/>
                    <a:gd name="connsiteY1460" fmla="*/ 1052740 h 1624635"/>
                    <a:gd name="connsiteX1461" fmla="*/ 761252 w 1347751"/>
                    <a:gd name="connsiteY1461" fmla="*/ 1056365 h 1624635"/>
                    <a:gd name="connsiteX1462" fmla="*/ 754004 w 1347751"/>
                    <a:gd name="connsiteY1462" fmla="*/ 1057573 h 1624635"/>
                    <a:gd name="connsiteX1463" fmla="*/ 754004 w 1347751"/>
                    <a:gd name="connsiteY1463" fmla="*/ 1057573 h 1624635"/>
                    <a:gd name="connsiteX1464" fmla="*/ 754004 w 1347751"/>
                    <a:gd name="connsiteY1464" fmla="*/ 1057573 h 1624635"/>
                    <a:gd name="connsiteX1465" fmla="*/ 757628 w 1347751"/>
                    <a:gd name="connsiteY1465" fmla="*/ 1052740 h 1624635"/>
                    <a:gd name="connsiteX1466" fmla="*/ 757628 w 1347751"/>
                    <a:gd name="connsiteY1466" fmla="*/ 1052740 h 1624635"/>
                    <a:gd name="connsiteX1467" fmla="*/ 745547 w 1347751"/>
                    <a:gd name="connsiteY1467" fmla="*/ 1049116 h 1624635"/>
                    <a:gd name="connsiteX1468" fmla="*/ 745547 w 1347751"/>
                    <a:gd name="connsiteY1468" fmla="*/ 1049116 h 1624635"/>
                    <a:gd name="connsiteX1469" fmla="*/ 745547 w 1347751"/>
                    <a:gd name="connsiteY1469" fmla="*/ 1049116 h 1624635"/>
                    <a:gd name="connsiteX1470" fmla="*/ 745547 w 1347751"/>
                    <a:gd name="connsiteY1470" fmla="*/ 1049116 h 1624635"/>
                    <a:gd name="connsiteX1471" fmla="*/ 745547 w 1347751"/>
                    <a:gd name="connsiteY1471" fmla="*/ 1049116 h 1624635"/>
                    <a:gd name="connsiteX1472" fmla="*/ 714136 w 1347751"/>
                    <a:gd name="connsiteY1472" fmla="*/ 956091 h 1624635"/>
                    <a:gd name="connsiteX1473" fmla="*/ 721384 w 1347751"/>
                    <a:gd name="connsiteY1473" fmla="*/ 950050 h 1624635"/>
                    <a:gd name="connsiteX1474" fmla="*/ 717760 w 1347751"/>
                    <a:gd name="connsiteY1474" fmla="*/ 1027370 h 1624635"/>
                    <a:gd name="connsiteX1475" fmla="*/ 716551 w 1347751"/>
                    <a:gd name="connsiteY1475" fmla="*/ 1028578 h 1624635"/>
                    <a:gd name="connsiteX1476" fmla="*/ 714136 w 1347751"/>
                    <a:gd name="connsiteY1476" fmla="*/ 956091 h 1624635"/>
                    <a:gd name="connsiteX1477" fmla="*/ 714136 w 1347751"/>
                    <a:gd name="connsiteY1477" fmla="*/ 956091 h 1624635"/>
                    <a:gd name="connsiteX1478" fmla="*/ 735882 w 1347751"/>
                    <a:gd name="connsiteY1478" fmla="*/ 1049116 h 1624635"/>
                    <a:gd name="connsiteX1479" fmla="*/ 747963 w 1347751"/>
                    <a:gd name="connsiteY1479" fmla="*/ 1058781 h 1624635"/>
                    <a:gd name="connsiteX1480" fmla="*/ 746754 w 1347751"/>
                    <a:gd name="connsiteY1480" fmla="*/ 1058781 h 1624635"/>
                    <a:gd name="connsiteX1481" fmla="*/ 733465 w 1347751"/>
                    <a:gd name="connsiteY1481" fmla="*/ 1050324 h 1624635"/>
                    <a:gd name="connsiteX1482" fmla="*/ 716551 w 1347751"/>
                    <a:gd name="connsiteY1482" fmla="*/ 1041867 h 1624635"/>
                    <a:gd name="connsiteX1483" fmla="*/ 735882 w 1347751"/>
                    <a:gd name="connsiteY1483" fmla="*/ 1049116 h 1624635"/>
                    <a:gd name="connsiteX1484" fmla="*/ 735882 w 1347751"/>
                    <a:gd name="connsiteY1484" fmla="*/ 1049116 h 1624635"/>
                    <a:gd name="connsiteX1485" fmla="*/ 729841 w 1347751"/>
                    <a:gd name="connsiteY1485" fmla="*/ 1056365 h 1624635"/>
                    <a:gd name="connsiteX1486" fmla="*/ 740714 w 1347751"/>
                    <a:gd name="connsiteY1486" fmla="*/ 1061197 h 1624635"/>
                    <a:gd name="connsiteX1487" fmla="*/ 739506 w 1347751"/>
                    <a:gd name="connsiteY1487" fmla="*/ 1061197 h 1624635"/>
                    <a:gd name="connsiteX1488" fmla="*/ 738298 w 1347751"/>
                    <a:gd name="connsiteY1488" fmla="*/ 1059989 h 1624635"/>
                    <a:gd name="connsiteX1489" fmla="*/ 729841 w 1347751"/>
                    <a:gd name="connsiteY1489" fmla="*/ 1058781 h 1624635"/>
                    <a:gd name="connsiteX1490" fmla="*/ 711719 w 1347751"/>
                    <a:gd name="connsiteY1490" fmla="*/ 1049116 h 1624635"/>
                    <a:gd name="connsiteX1491" fmla="*/ 729841 w 1347751"/>
                    <a:gd name="connsiteY1491" fmla="*/ 1056365 h 1624635"/>
                    <a:gd name="connsiteX1492" fmla="*/ 729841 w 1347751"/>
                    <a:gd name="connsiteY1492" fmla="*/ 1056365 h 1624635"/>
                    <a:gd name="connsiteX1493" fmla="*/ 704470 w 1347751"/>
                    <a:gd name="connsiteY1493" fmla="*/ 947634 h 1624635"/>
                    <a:gd name="connsiteX1494" fmla="*/ 708095 w 1347751"/>
                    <a:gd name="connsiteY1494" fmla="*/ 928304 h 1624635"/>
                    <a:gd name="connsiteX1495" fmla="*/ 714136 w 1347751"/>
                    <a:gd name="connsiteY1495" fmla="*/ 906558 h 1624635"/>
                    <a:gd name="connsiteX1496" fmla="*/ 716551 w 1347751"/>
                    <a:gd name="connsiteY1496" fmla="*/ 919847 h 1624635"/>
                    <a:gd name="connsiteX1497" fmla="*/ 717760 w 1347751"/>
                    <a:gd name="connsiteY1497" fmla="*/ 923472 h 1624635"/>
                    <a:gd name="connsiteX1498" fmla="*/ 708095 w 1347751"/>
                    <a:gd name="connsiteY1498" fmla="*/ 950050 h 1624635"/>
                    <a:gd name="connsiteX1499" fmla="*/ 703262 w 1347751"/>
                    <a:gd name="connsiteY1499" fmla="*/ 964548 h 1624635"/>
                    <a:gd name="connsiteX1500" fmla="*/ 702054 w 1347751"/>
                    <a:gd name="connsiteY1500" fmla="*/ 973005 h 1624635"/>
                    <a:gd name="connsiteX1501" fmla="*/ 702054 w 1347751"/>
                    <a:gd name="connsiteY1501" fmla="*/ 971796 h 1624635"/>
                    <a:gd name="connsiteX1502" fmla="*/ 703262 w 1347751"/>
                    <a:gd name="connsiteY1502" fmla="*/ 965756 h 1624635"/>
                    <a:gd name="connsiteX1503" fmla="*/ 704470 w 1347751"/>
                    <a:gd name="connsiteY1503" fmla="*/ 947634 h 1624635"/>
                    <a:gd name="connsiteX1504" fmla="*/ 704470 w 1347751"/>
                    <a:gd name="connsiteY1504" fmla="*/ 947634 h 1624635"/>
                    <a:gd name="connsiteX1505" fmla="*/ 763668 w 1347751"/>
                    <a:gd name="connsiteY1505" fmla="*/ 948842 h 1624635"/>
                    <a:gd name="connsiteX1506" fmla="*/ 766085 w 1347751"/>
                    <a:gd name="connsiteY1506" fmla="*/ 918639 h 1624635"/>
                    <a:gd name="connsiteX1507" fmla="*/ 772125 w 1347751"/>
                    <a:gd name="connsiteY1507" fmla="*/ 923472 h 1624635"/>
                    <a:gd name="connsiteX1508" fmla="*/ 763668 w 1347751"/>
                    <a:gd name="connsiteY1508" fmla="*/ 948842 h 1624635"/>
                    <a:gd name="connsiteX1509" fmla="*/ 781790 w 1347751"/>
                    <a:gd name="connsiteY1509" fmla="*/ 933136 h 1624635"/>
                    <a:gd name="connsiteX1510" fmla="*/ 789039 w 1347751"/>
                    <a:gd name="connsiteY1510" fmla="*/ 937969 h 1624635"/>
                    <a:gd name="connsiteX1511" fmla="*/ 781790 w 1347751"/>
                    <a:gd name="connsiteY1511" fmla="*/ 962131 h 1624635"/>
                    <a:gd name="connsiteX1512" fmla="*/ 780582 w 1347751"/>
                    <a:gd name="connsiteY1512" fmla="*/ 964548 h 1624635"/>
                    <a:gd name="connsiteX1513" fmla="*/ 781790 w 1347751"/>
                    <a:gd name="connsiteY1513" fmla="*/ 933136 h 1624635"/>
                    <a:gd name="connsiteX1514" fmla="*/ 781790 w 1347751"/>
                    <a:gd name="connsiteY1514" fmla="*/ 933136 h 1624635"/>
                    <a:gd name="connsiteX1515" fmla="*/ 791455 w 1347751"/>
                    <a:gd name="connsiteY1515" fmla="*/ 1095025 h 1624635"/>
                    <a:gd name="connsiteX1516" fmla="*/ 751587 w 1347751"/>
                    <a:gd name="connsiteY1516" fmla="*/ 1092609 h 1624635"/>
                    <a:gd name="connsiteX1517" fmla="*/ 752795 w 1347751"/>
                    <a:gd name="connsiteY1517" fmla="*/ 1101065 h 1624635"/>
                    <a:gd name="connsiteX1518" fmla="*/ 763668 w 1347751"/>
                    <a:gd name="connsiteY1518" fmla="*/ 1130061 h 1624635"/>
                    <a:gd name="connsiteX1519" fmla="*/ 764876 w 1347751"/>
                    <a:gd name="connsiteY1519" fmla="*/ 1132477 h 1624635"/>
                    <a:gd name="connsiteX1520" fmla="*/ 763668 w 1347751"/>
                    <a:gd name="connsiteY1520" fmla="*/ 1130061 h 1624635"/>
                    <a:gd name="connsiteX1521" fmla="*/ 746754 w 1347751"/>
                    <a:gd name="connsiteY1521" fmla="*/ 1107106 h 1624635"/>
                    <a:gd name="connsiteX1522" fmla="*/ 735882 w 1347751"/>
                    <a:gd name="connsiteY1522" fmla="*/ 1086568 h 1624635"/>
                    <a:gd name="connsiteX1523" fmla="*/ 732257 w 1347751"/>
                    <a:gd name="connsiteY1523" fmla="*/ 1075695 h 1624635"/>
                    <a:gd name="connsiteX1524" fmla="*/ 731049 w 1347751"/>
                    <a:gd name="connsiteY1524" fmla="*/ 1070862 h 1624635"/>
                    <a:gd name="connsiteX1525" fmla="*/ 735882 w 1347751"/>
                    <a:gd name="connsiteY1525" fmla="*/ 1069654 h 1624635"/>
                    <a:gd name="connsiteX1526" fmla="*/ 746754 w 1347751"/>
                    <a:gd name="connsiteY1526" fmla="*/ 1067238 h 1624635"/>
                    <a:gd name="connsiteX1527" fmla="*/ 749171 w 1347751"/>
                    <a:gd name="connsiteY1527" fmla="*/ 1066030 h 1624635"/>
                    <a:gd name="connsiteX1528" fmla="*/ 751587 w 1347751"/>
                    <a:gd name="connsiteY1528" fmla="*/ 1066030 h 1624635"/>
                    <a:gd name="connsiteX1529" fmla="*/ 755211 w 1347751"/>
                    <a:gd name="connsiteY1529" fmla="*/ 1068446 h 1624635"/>
                    <a:gd name="connsiteX1530" fmla="*/ 757628 w 1347751"/>
                    <a:gd name="connsiteY1530" fmla="*/ 1069654 h 1624635"/>
                    <a:gd name="connsiteX1531" fmla="*/ 760044 w 1347751"/>
                    <a:gd name="connsiteY1531" fmla="*/ 1069654 h 1624635"/>
                    <a:gd name="connsiteX1532" fmla="*/ 761252 w 1347751"/>
                    <a:gd name="connsiteY1532" fmla="*/ 1068446 h 1624635"/>
                    <a:gd name="connsiteX1533" fmla="*/ 761252 w 1347751"/>
                    <a:gd name="connsiteY1533" fmla="*/ 1066030 h 1624635"/>
                    <a:gd name="connsiteX1534" fmla="*/ 757628 w 1347751"/>
                    <a:gd name="connsiteY1534" fmla="*/ 1058781 h 1624635"/>
                    <a:gd name="connsiteX1535" fmla="*/ 763668 w 1347751"/>
                    <a:gd name="connsiteY1535" fmla="*/ 1052740 h 1624635"/>
                    <a:gd name="connsiteX1536" fmla="*/ 762461 w 1347751"/>
                    <a:gd name="connsiteY1536" fmla="*/ 1050324 h 1624635"/>
                    <a:gd name="connsiteX1537" fmla="*/ 760044 w 1347751"/>
                    <a:gd name="connsiteY1537" fmla="*/ 1049116 h 1624635"/>
                    <a:gd name="connsiteX1538" fmla="*/ 755211 w 1347751"/>
                    <a:gd name="connsiteY1538" fmla="*/ 1047908 h 1624635"/>
                    <a:gd name="connsiteX1539" fmla="*/ 755211 w 1347751"/>
                    <a:gd name="connsiteY1539" fmla="*/ 1047908 h 1624635"/>
                    <a:gd name="connsiteX1540" fmla="*/ 755211 w 1347751"/>
                    <a:gd name="connsiteY1540" fmla="*/ 1047908 h 1624635"/>
                    <a:gd name="connsiteX1541" fmla="*/ 755211 w 1347751"/>
                    <a:gd name="connsiteY1541" fmla="*/ 1046700 h 1624635"/>
                    <a:gd name="connsiteX1542" fmla="*/ 754004 w 1347751"/>
                    <a:gd name="connsiteY1542" fmla="*/ 1044284 h 1624635"/>
                    <a:gd name="connsiteX1543" fmla="*/ 755211 w 1347751"/>
                    <a:gd name="connsiteY1543" fmla="*/ 1046700 h 1624635"/>
                    <a:gd name="connsiteX1544" fmla="*/ 774542 w 1347751"/>
                    <a:gd name="connsiteY1544" fmla="*/ 1046700 h 1624635"/>
                    <a:gd name="connsiteX1545" fmla="*/ 780582 w 1347751"/>
                    <a:gd name="connsiteY1545" fmla="*/ 1046700 h 1624635"/>
                    <a:gd name="connsiteX1546" fmla="*/ 780582 w 1347751"/>
                    <a:gd name="connsiteY1546" fmla="*/ 1047908 h 1624635"/>
                    <a:gd name="connsiteX1547" fmla="*/ 822867 w 1347751"/>
                    <a:gd name="connsiteY1547" fmla="*/ 1052740 h 1624635"/>
                    <a:gd name="connsiteX1548" fmla="*/ 818034 w 1347751"/>
                    <a:gd name="connsiteY1548" fmla="*/ 1053949 h 1624635"/>
                    <a:gd name="connsiteX1549" fmla="*/ 797496 w 1347751"/>
                    <a:gd name="connsiteY1549" fmla="*/ 1058781 h 1624635"/>
                    <a:gd name="connsiteX1550" fmla="*/ 798704 w 1347751"/>
                    <a:gd name="connsiteY1550" fmla="*/ 1063614 h 1624635"/>
                    <a:gd name="connsiteX1551" fmla="*/ 804745 w 1347751"/>
                    <a:gd name="connsiteY1551" fmla="*/ 1064822 h 1624635"/>
                    <a:gd name="connsiteX1552" fmla="*/ 819242 w 1347751"/>
                    <a:gd name="connsiteY1552" fmla="*/ 1069654 h 1624635"/>
                    <a:gd name="connsiteX1553" fmla="*/ 802328 w 1347751"/>
                    <a:gd name="connsiteY1553" fmla="*/ 1068446 h 1624635"/>
                    <a:gd name="connsiteX1554" fmla="*/ 791455 w 1347751"/>
                    <a:gd name="connsiteY1554" fmla="*/ 1082943 h 1624635"/>
                    <a:gd name="connsiteX1555" fmla="*/ 780582 w 1347751"/>
                    <a:gd name="connsiteY1555" fmla="*/ 1080527 h 1624635"/>
                    <a:gd name="connsiteX1556" fmla="*/ 779374 w 1347751"/>
                    <a:gd name="connsiteY1556" fmla="*/ 1088984 h 1624635"/>
                    <a:gd name="connsiteX1557" fmla="*/ 791455 w 1347751"/>
                    <a:gd name="connsiteY1557" fmla="*/ 1095025 h 1624635"/>
                    <a:gd name="connsiteX1558" fmla="*/ 791455 w 1347751"/>
                    <a:gd name="connsiteY1558" fmla="*/ 1095025 h 1624635"/>
                    <a:gd name="connsiteX1559" fmla="*/ 789039 w 1347751"/>
                    <a:gd name="connsiteY1559" fmla="*/ 1161471 h 1624635"/>
                    <a:gd name="connsiteX1560" fmla="*/ 789039 w 1347751"/>
                    <a:gd name="connsiteY1560" fmla="*/ 1169928 h 1624635"/>
                    <a:gd name="connsiteX1561" fmla="*/ 779374 w 1347751"/>
                    <a:gd name="connsiteY1561" fmla="*/ 1154223 h 1624635"/>
                    <a:gd name="connsiteX1562" fmla="*/ 779374 w 1347751"/>
                    <a:gd name="connsiteY1562" fmla="*/ 1139725 h 1624635"/>
                    <a:gd name="connsiteX1563" fmla="*/ 776957 w 1347751"/>
                    <a:gd name="connsiteY1563" fmla="*/ 1132477 h 1624635"/>
                    <a:gd name="connsiteX1564" fmla="*/ 782998 w 1347751"/>
                    <a:gd name="connsiteY1564" fmla="*/ 1142142 h 1624635"/>
                    <a:gd name="connsiteX1565" fmla="*/ 789039 w 1347751"/>
                    <a:gd name="connsiteY1565" fmla="*/ 1161471 h 1624635"/>
                    <a:gd name="connsiteX1566" fmla="*/ 789039 w 1347751"/>
                    <a:gd name="connsiteY1566" fmla="*/ 1161471 h 1624635"/>
                    <a:gd name="connsiteX1567" fmla="*/ 712927 w 1347751"/>
                    <a:gd name="connsiteY1567" fmla="*/ 1063614 h 1624635"/>
                    <a:gd name="connsiteX1568" fmla="*/ 706886 w 1347751"/>
                    <a:gd name="connsiteY1568" fmla="*/ 1053949 h 1624635"/>
                    <a:gd name="connsiteX1569" fmla="*/ 726217 w 1347751"/>
                    <a:gd name="connsiteY1569" fmla="*/ 1064822 h 1624635"/>
                    <a:gd name="connsiteX1570" fmla="*/ 727425 w 1347751"/>
                    <a:gd name="connsiteY1570" fmla="*/ 1064822 h 1624635"/>
                    <a:gd name="connsiteX1571" fmla="*/ 731049 w 1347751"/>
                    <a:gd name="connsiteY1571" fmla="*/ 1064822 h 1624635"/>
                    <a:gd name="connsiteX1572" fmla="*/ 732257 w 1347751"/>
                    <a:gd name="connsiteY1572" fmla="*/ 1064822 h 1624635"/>
                    <a:gd name="connsiteX1573" fmla="*/ 731049 w 1347751"/>
                    <a:gd name="connsiteY1573" fmla="*/ 1064822 h 1624635"/>
                    <a:gd name="connsiteX1574" fmla="*/ 727425 w 1347751"/>
                    <a:gd name="connsiteY1574" fmla="*/ 1064822 h 1624635"/>
                    <a:gd name="connsiteX1575" fmla="*/ 726217 w 1347751"/>
                    <a:gd name="connsiteY1575" fmla="*/ 1064822 h 1624635"/>
                    <a:gd name="connsiteX1576" fmla="*/ 712927 w 1347751"/>
                    <a:gd name="connsiteY1576" fmla="*/ 1063614 h 1624635"/>
                    <a:gd name="connsiteX1577" fmla="*/ 712927 w 1347751"/>
                    <a:gd name="connsiteY1577" fmla="*/ 1063614 h 1624635"/>
                    <a:gd name="connsiteX1578" fmla="*/ 611445 w 1347751"/>
                    <a:gd name="connsiteY1578" fmla="*/ 1045492 h 1624635"/>
                    <a:gd name="connsiteX1579" fmla="*/ 694805 w 1347751"/>
                    <a:gd name="connsiteY1579" fmla="*/ 1055157 h 1624635"/>
                    <a:gd name="connsiteX1580" fmla="*/ 692389 w 1347751"/>
                    <a:gd name="connsiteY1580" fmla="*/ 1061197 h 1624635"/>
                    <a:gd name="connsiteX1581" fmla="*/ 647689 w 1347751"/>
                    <a:gd name="connsiteY1581" fmla="*/ 1108314 h 1624635"/>
                    <a:gd name="connsiteX1582" fmla="*/ 639232 w 1347751"/>
                    <a:gd name="connsiteY1582" fmla="*/ 1121604 h 1624635"/>
                    <a:gd name="connsiteX1583" fmla="*/ 636815 w 1347751"/>
                    <a:gd name="connsiteY1583" fmla="*/ 1124020 h 1624635"/>
                    <a:gd name="connsiteX1584" fmla="*/ 645272 w 1347751"/>
                    <a:gd name="connsiteY1584" fmla="*/ 1108314 h 1624635"/>
                    <a:gd name="connsiteX1585" fmla="*/ 653729 w 1347751"/>
                    <a:gd name="connsiteY1585" fmla="*/ 1092609 h 1624635"/>
                    <a:gd name="connsiteX1586" fmla="*/ 647689 w 1347751"/>
                    <a:gd name="connsiteY1586" fmla="*/ 1087776 h 1624635"/>
                    <a:gd name="connsiteX1587" fmla="*/ 636815 w 1347751"/>
                    <a:gd name="connsiteY1587" fmla="*/ 1092609 h 1624635"/>
                    <a:gd name="connsiteX1588" fmla="*/ 652521 w 1347751"/>
                    <a:gd name="connsiteY1588" fmla="*/ 1080527 h 1624635"/>
                    <a:gd name="connsiteX1589" fmla="*/ 648897 w 1347751"/>
                    <a:gd name="connsiteY1589" fmla="*/ 1075695 h 1624635"/>
                    <a:gd name="connsiteX1590" fmla="*/ 624734 w 1347751"/>
                    <a:gd name="connsiteY1590" fmla="*/ 1075695 h 1624635"/>
                    <a:gd name="connsiteX1591" fmla="*/ 636815 w 1347751"/>
                    <a:gd name="connsiteY1591" fmla="*/ 1069654 h 1624635"/>
                    <a:gd name="connsiteX1592" fmla="*/ 617486 w 1347751"/>
                    <a:gd name="connsiteY1592" fmla="*/ 1066030 h 1624635"/>
                    <a:gd name="connsiteX1593" fmla="*/ 628358 w 1347751"/>
                    <a:gd name="connsiteY1593" fmla="*/ 1064822 h 1624635"/>
                    <a:gd name="connsiteX1594" fmla="*/ 641648 w 1347751"/>
                    <a:gd name="connsiteY1594" fmla="*/ 1062406 h 1624635"/>
                    <a:gd name="connsiteX1595" fmla="*/ 619901 w 1347751"/>
                    <a:gd name="connsiteY1595" fmla="*/ 1051533 h 1624635"/>
                    <a:gd name="connsiteX1596" fmla="*/ 611445 w 1347751"/>
                    <a:gd name="connsiteY1596" fmla="*/ 1045492 h 1624635"/>
                    <a:gd name="connsiteX1597" fmla="*/ 611445 w 1347751"/>
                    <a:gd name="connsiteY1597" fmla="*/ 1045492 h 1624635"/>
                    <a:gd name="connsiteX1598" fmla="*/ 677892 w 1347751"/>
                    <a:gd name="connsiteY1598" fmla="*/ 1050324 h 1624635"/>
                    <a:gd name="connsiteX1599" fmla="*/ 605405 w 1347751"/>
                    <a:gd name="connsiteY1599" fmla="*/ 1038243 h 1624635"/>
                    <a:gd name="connsiteX1600" fmla="*/ 619901 w 1347751"/>
                    <a:gd name="connsiteY1600" fmla="*/ 1028578 h 1624635"/>
                    <a:gd name="connsiteX1601" fmla="*/ 653729 w 1347751"/>
                    <a:gd name="connsiteY1601" fmla="*/ 1030994 h 1624635"/>
                    <a:gd name="connsiteX1602" fmla="*/ 698429 w 1347751"/>
                    <a:gd name="connsiteY1602" fmla="*/ 1046700 h 1624635"/>
                    <a:gd name="connsiteX1603" fmla="*/ 682724 w 1347751"/>
                    <a:gd name="connsiteY1603" fmla="*/ 1049116 h 1624635"/>
                    <a:gd name="connsiteX1604" fmla="*/ 677892 w 1347751"/>
                    <a:gd name="connsiteY1604" fmla="*/ 1050324 h 1624635"/>
                    <a:gd name="connsiteX1605" fmla="*/ 677892 w 1347751"/>
                    <a:gd name="connsiteY1605" fmla="*/ 1050324 h 1624635"/>
                    <a:gd name="connsiteX1606" fmla="*/ 618694 w 1347751"/>
                    <a:gd name="connsiteY1606" fmla="*/ 901725 h 1624635"/>
                    <a:gd name="connsiteX1607" fmla="*/ 638023 w 1347751"/>
                    <a:gd name="connsiteY1607" fmla="*/ 908974 h 1624635"/>
                    <a:gd name="connsiteX1608" fmla="*/ 662186 w 1347751"/>
                    <a:gd name="connsiteY1608" fmla="*/ 965756 h 1624635"/>
                    <a:gd name="connsiteX1609" fmla="*/ 645272 w 1347751"/>
                    <a:gd name="connsiteY1609" fmla="*/ 947634 h 1624635"/>
                    <a:gd name="connsiteX1610" fmla="*/ 618694 w 1347751"/>
                    <a:gd name="connsiteY1610" fmla="*/ 901725 h 1624635"/>
                    <a:gd name="connsiteX1611" fmla="*/ 850653 w 1347751"/>
                    <a:gd name="connsiteY1611" fmla="*/ 633522 h 1624635"/>
                    <a:gd name="connsiteX1612" fmla="*/ 843404 w 1347751"/>
                    <a:gd name="connsiteY1612" fmla="*/ 620233 h 1624635"/>
                    <a:gd name="connsiteX1613" fmla="*/ 847029 w 1347751"/>
                    <a:gd name="connsiteY1613" fmla="*/ 619024 h 1624635"/>
                    <a:gd name="connsiteX1614" fmla="*/ 850653 w 1347751"/>
                    <a:gd name="connsiteY1614" fmla="*/ 621441 h 1624635"/>
                    <a:gd name="connsiteX1615" fmla="*/ 871192 w 1347751"/>
                    <a:gd name="connsiteY1615" fmla="*/ 633522 h 1624635"/>
                    <a:gd name="connsiteX1616" fmla="*/ 877232 w 1347751"/>
                    <a:gd name="connsiteY1616" fmla="*/ 638354 h 1624635"/>
                    <a:gd name="connsiteX1617" fmla="*/ 878440 w 1347751"/>
                    <a:gd name="connsiteY1617" fmla="*/ 639563 h 1624635"/>
                    <a:gd name="connsiteX1618" fmla="*/ 882064 w 1347751"/>
                    <a:gd name="connsiteY1618" fmla="*/ 641979 h 1624635"/>
                    <a:gd name="connsiteX1619" fmla="*/ 883273 w 1347751"/>
                    <a:gd name="connsiteY1619" fmla="*/ 643187 h 1624635"/>
                    <a:gd name="connsiteX1620" fmla="*/ 876024 w 1347751"/>
                    <a:gd name="connsiteY1620" fmla="*/ 638354 h 1624635"/>
                    <a:gd name="connsiteX1621" fmla="*/ 865151 w 1347751"/>
                    <a:gd name="connsiteY1621" fmla="*/ 631106 h 1624635"/>
                    <a:gd name="connsiteX1622" fmla="*/ 860318 w 1347751"/>
                    <a:gd name="connsiteY1622" fmla="*/ 635938 h 1624635"/>
                    <a:gd name="connsiteX1623" fmla="*/ 871192 w 1347751"/>
                    <a:gd name="connsiteY1623" fmla="*/ 645603 h 1624635"/>
                    <a:gd name="connsiteX1624" fmla="*/ 883273 w 1347751"/>
                    <a:gd name="connsiteY1624" fmla="*/ 655268 h 1624635"/>
                    <a:gd name="connsiteX1625" fmla="*/ 883273 w 1347751"/>
                    <a:gd name="connsiteY1625" fmla="*/ 656476 h 1624635"/>
                    <a:gd name="connsiteX1626" fmla="*/ 884481 w 1347751"/>
                    <a:gd name="connsiteY1626" fmla="*/ 658893 h 1624635"/>
                    <a:gd name="connsiteX1627" fmla="*/ 865151 w 1347751"/>
                    <a:gd name="connsiteY1627" fmla="*/ 645603 h 1624635"/>
                    <a:gd name="connsiteX1628" fmla="*/ 850653 w 1347751"/>
                    <a:gd name="connsiteY1628" fmla="*/ 633522 h 1624635"/>
                    <a:gd name="connsiteX1629" fmla="*/ 850653 w 1347751"/>
                    <a:gd name="connsiteY1629" fmla="*/ 633522 h 1624635"/>
                    <a:gd name="connsiteX1630" fmla="*/ 834948 w 1347751"/>
                    <a:gd name="connsiteY1630" fmla="*/ 616608 h 1624635"/>
                    <a:gd name="connsiteX1631" fmla="*/ 827699 w 1347751"/>
                    <a:gd name="connsiteY1631" fmla="*/ 612984 h 1624635"/>
                    <a:gd name="connsiteX1632" fmla="*/ 827699 w 1347751"/>
                    <a:gd name="connsiteY1632" fmla="*/ 610568 h 1624635"/>
                    <a:gd name="connsiteX1633" fmla="*/ 827699 w 1347751"/>
                    <a:gd name="connsiteY1633" fmla="*/ 609360 h 1624635"/>
                    <a:gd name="connsiteX1634" fmla="*/ 833739 w 1347751"/>
                    <a:gd name="connsiteY1634" fmla="*/ 605735 h 1624635"/>
                    <a:gd name="connsiteX1635" fmla="*/ 834948 w 1347751"/>
                    <a:gd name="connsiteY1635" fmla="*/ 605735 h 1624635"/>
                    <a:gd name="connsiteX1636" fmla="*/ 836156 w 1347751"/>
                    <a:gd name="connsiteY1636" fmla="*/ 605735 h 1624635"/>
                    <a:gd name="connsiteX1637" fmla="*/ 842196 w 1347751"/>
                    <a:gd name="connsiteY1637" fmla="*/ 604527 h 1624635"/>
                    <a:gd name="connsiteX1638" fmla="*/ 842196 w 1347751"/>
                    <a:gd name="connsiteY1638" fmla="*/ 604527 h 1624635"/>
                    <a:gd name="connsiteX1639" fmla="*/ 850653 w 1347751"/>
                    <a:gd name="connsiteY1639" fmla="*/ 605735 h 1624635"/>
                    <a:gd name="connsiteX1640" fmla="*/ 849445 w 1347751"/>
                    <a:gd name="connsiteY1640" fmla="*/ 612984 h 1624635"/>
                    <a:gd name="connsiteX1641" fmla="*/ 845821 w 1347751"/>
                    <a:gd name="connsiteY1641" fmla="*/ 615400 h 1624635"/>
                    <a:gd name="connsiteX1642" fmla="*/ 834948 w 1347751"/>
                    <a:gd name="connsiteY1642" fmla="*/ 616608 h 1624635"/>
                    <a:gd name="connsiteX1643" fmla="*/ 834948 w 1347751"/>
                    <a:gd name="connsiteY1643" fmla="*/ 616608 h 1624635"/>
                    <a:gd name="connsiteX1644" fmla="*/ 1056034 w 1347751"/>
                    <a:gd name="connsiteY1644" fmla="*/ 716882 h 1624635"/>
                    <a:gd name="connsiteX1645" fmla="*/ 1057242 w 1347751"/>
                    <a:gd name="connsiteY1645" fmla="*/ 757959 h 1624635"/>
                    <a:gd name="connsiteX1646" fmla="*/ 1058451 w 1347751"/>
                    <a:gd name="connsiteY1646" fmla="*/ 761583 h 1624635"/>
                    <a:gd name="connsiteX1647" fmla="*/ 1049994 w 1347751"/>
                    <a:gd name="connsiteY1647" fmla="*/ 767624 h 1624635"/>
                    <a:gd name="connsiteX1648" fmla="*/ 1049994 w 1347751"/>
                    <a:gd name="connsiteY1648" fmla="*/ 765207 h 1624635"/>
                    <a:gd name="connsiteX1649" fmla="*/ 1042744 w 1347751"/>
                    <a:gd name="connsiteY1649" fmla="*/ 763999 h 1624635"/>
                    <a:gd name="connsiteX1650" fmla="*/ 1042744 w 1347751"/>
                    <a:gd name="connsiteY1650" fmla="*/ 765207 h 1624635"/>
                    <a:gd name="connsiteX1651" fmla="*/ 1036704 w 1347751"/>
                    <a:gd name="connsiteY1651" fmla="*/ 755543 h 1624635"/>
                    <a:gd name="connsiteX1652" fmla="*/ 1035496 w 1347751"/>
                    <a:gd name="connsiteY1652" fmla="*/ 753126 h 1624635"/>
                    <a:gd name="connsiteX1653" fmla="*/ 1034288 w 1347751"/>
                    <a:gd name="connsiteY1653" fmla="*/ 749502 h 1624635"/>
                    <a:gd name="connsiteX1654" fmla="*/ 1033080 w 1347751"/>
                    <a:gd name="connsiteY1654" fmla="*/ 748294 h 1624635"/>
                    <a:gd name="connsiteX1655" fmla="*/ 1034288 w 1347751"/>
                    <a:gd name="connsiteY1655" fmla="*/ 744669 h 1624635"/>
                    <a:gd name="connsiteX1656" fmla="*/ 1039120 w 1347751"/>
                    <a:gd name="connsiteY1656" fmla="*/ 749502 h 1624635"/>
                    <a:gd name="connsiteX1657" fmla="*/ 1046369 w 1347751"/>
                    <a:gd name="connsiteY1657" fmla="*/ 747086 h 1624635"/>
                    <a:gd name="connsiteX1658" fmla="*/ 1040329 w 1347751"/>
                    <a:gd name="connsiteY1658" fmla="*/ 724131 h 1624635"/>
                    <a:gd name="connsiteX1659" fmla="*/ 1041537 w 1347751"/>
                    <a:gd name="connsiteY1659" fmla="*/ 719299 h 1624635"/>
                    <a:gd name="connsiteX1660" fmla="*/ 1056034 w 1347751"/>
                    <a:gd name="connsiteY1660" fmla="*/ 716882 h 1624635"/>
                    <a:gd name="connsiteX1661" fmla="*/ 1056034 w 1347751"/>
                    <a:gd name="connsiteY1661" fmla="*/ 716882 h 1624635"/>
                    <a:gd name="connsiteX1662" fmla="*/ 1167182 w 1347751"/>
                    <a:gd name="connsiteY1662" fmla="*/ 728964 h 1624635"/>
                    <a:gd name="connsiteX1663" fmla="*/ 1301283 w 1347751"/>
                    <a:gd name="connsiteY1663" fmla="*/ 652852 h 1624635"/>
                    <a:gd name="connsiteX1664" fmla="*/ 1301283 w 1347751"/>
                    <a:gd name="connsiteY1664" fmla="*/ 654060 h 1624635"/>
                    <a:gd name="connsiteX1665" fmla="*/ 1294035 w 1347751"/>
                    <a:gd name="connsiteY1665" fmla="*/ 670974 h 1624635"/>
                    <a:gd name="connsiteX1666" fmla="*/ 1286785 w 1347751"/>
                    <a:gd name="connsiteY1666" fmla="*/ 675806 h 1624635"/>
                    <a:gd name="connsiteX1667" fmla="*/ 1285577 w 1347751"/>
                    <a:gd name="connsiteY1667" fmla="*/ 660101 h 1624635"/>
                    <a:gd name="connsiteX1668" fmla="*/ 1280745 w 1347751"/>
                    <a:gd name="connsiteY1668" fmla="*/ 663725 h 1624635"/>
                    <a:gd name="connsiteX1669" fmla="*/ 1275913 w 1347751"/>
                    <a:gd name="connsiteY1669" fmla="*/ 684263 h 1624635"/>
                    <a:gd name="connsiteX1670" fmla="*/ 1268663 w 1347751"/>
                    <a:gd name="connsiteY1670" fmla="*/ 689096 h 1624635"/>
                    <a:gd name="connsiteX1671" fmla="*/ 1269872 w 1347751"/>
                    <a:gd name="connsiteY1671" fmla="*/ 679431 h 1624635"/>
                    <a:gd name="connsiteX1672" fmla="*/ 1269872 w 1347751"/>
                    <a:gd name="connsiteY1672" fmla="*/ 670974 h 1624635"/>
                    <a:gd name="connsiteX1673" fmla="*/ 1265039 w 1347751"/>
                    <a:gd name="connsiteY1673" fmla="*/ 667349 h 1624635"/>
                    <a:gd name="connsiteX1674" fmla="*/ 1258999 w 1347751"/>
                    <a:gd name="connsiteY1674" fmla="*/ 683055 h 1624635"/>
                    <a:gd name="connsiteX1675" fmla="*/ 1256582 w 1347751"/>
                    <a:gd name="connsiteY1675" fmla="*/ 697552 h 1624635"/>
                    <a:gd name="connsiteX1676" fmla="*/ 1245710 w 1347751"/>
                    <a:gd name="connsiteY1676" fmla="*/ 706009 h 1624635"/>
                    <a:gd name="connsiteX1677" fmla="*/ 1248125 w 1347751"/>
                    <a:gd name="connsiteY1677" fmla="*/ 685471 h 1624635"/>
                    <a:gd name="connsiteX1678" fmla="*/ 1242085 w 1347751"/>
                    <a:gd name="connsiteY1678" fmla="*/ 680639 h 1624635"/>
                    <a:gd name="connsiteX1679" fmla="*/ 1237253 w 1347751"/>
                    <a:gd name="connsiteY1679" fmla="*/ 697552 h 1624635"/>
                    <a:gd name="connsiteX1680" fmla="*/ 1232420 w 1347751"/>
                    <a:gd name="connsiteY1680" fmla="*/ 716882 h 1624635"/>
                    <a:gd name="connsiteX1681" fmla="*/ 1219131 w 1347751"/>
                    <a:gd name="connsiteY1681" fmla="*/ 727755 h 1624635"/>
                    <a:gd name="connsiteX1682" fmla="*/ 1225171 w 1347751"/>
                    <a:gd name="connsiteY1682" fmla="*/ 703593 h 1624635"/>
                    <a:gd name="connsiteX1683" fmla="*/ 1216714 w 1347751"/>
                    <a:gd name="connsiteY1683" fmla="*/ 704801 h 1624635"/>
                    <a:gd name="connsiteX1684" fmla="*/ 1204633 w 1347751"/>
                    <a:gd name="connsiteY1684" fmla="*/ 731380 h 1624635"/>
                    <a:gd name="connsiteX1685" fmla="*/ 1194968 w 1347751"/>
                    <a:gd name="connsiteY1685" fmla="*/ 744669 h 1624635"/>
                    <a:gd name="connsiteX1686" fmla="*/ 1201009 w 1347751"/>
                    <a:gd name="connsiteY1686" fmla="*/ 724131 h 1624635"/>
                    <a:gd name="connsiteX1687" fmla="*/ 1193760 w 1347751"/>
                    <a:gd name="connsiteY1687" fmla="*/ 721715 h 1624635"/>
                    <a:gd name="connsiteX1688" fmla="*/ 1185303 w 1347751"/>
                    <a:gd name="connsiteY1688" fmla="*/ 738629 h 1624635"/>
                    <a:gd name="connsiteX1689" fmla="*/ 1176846 w 1347751"/>
                    <a:gd name="connsiteY1689" fmla="*/ 759167 h 1624635"/>
                    <a:gd name="connsiteX1690" fmla="*/ 1175638 w 1347751"/>
                    <a:gd name="connsiteY1690" fmla="*/ 761583 h 1624635"/>
                    <a:gd name="connsiteX1691" fmla="*/ 1173222 w 1347751"/>
                    <a:gd name="connsiteY1691" fmla="*/ 763999 h 1624635"/>
                    <a:gd name="connsiteX1692" fmla="*/ 1181679 w 1347751"/>
                    <a:gd name="connsiteY1692" fmla="*/ 738629 h 1624635"/>
                    <a:gd name="connsiteX1693" fmla="*/ 1175638 w 1347751"/>
                    <a:gd name="connsiteY1693" fmla="*/ 735004 h 1624635"/>
                    <a:gd name="connsiteX1694" fmla="*/ 1155100 w 1347751"/>
                    <a:gd name="connsiteY1694" fmla="*/ 776080 h 1624635"/>
                    <a:gd name="connsiteX1695" fmla="*/ 1153892 w 1347751"/>
                    <a:gd name="connsiteY1695" fmla="*/ 777289 h 1624635"/>
                    <a:gd name="connsiteX1696" fmla="*/ 1157516 w 1347751"/>
                    <a:gd name="connsiteY1696" fmla="*/ 767624 h 1624635"/>
                    <a:gd name="connsiteX1697" fmla="*/ 1152684 w 1347751"/>
                    <a:gd name="connsiteY1697" fmla="*/ 762791 h 1624635"/>
                    <a:gd name="connsiteX1698" fmla="*/ 1140603 w 1347751"/>
                    <a:gd name="connsiteY1698" fmla="*/ 783329 h 1624635"/>
                    <a:gd name="connsiteX1699" fmla="*/ 1140603 w 1347751"/>
                    <a:gd name="connsiteY1699" fmla="*/ 785746 h 1624635"/>
                    <a:gd name="connsiteX1700" fmla="*/ 1135770 w 1347751"/>
                    <a:gd name="connsiteY1700" fmla="*/ 788162 h 1624635"/>
                    <a:gd name="connsiteX1701" fmla="*/ 1153892 w 1347751"/>
                    <a:gd name="connsiteY1701" fmla="*/ 728964 h 1624635"/>
                    <a:gd name="connsiteX1702" fmla="*/ 1149060 w 1347751"/>
                    <a:gd name="connsiteY1702" fmla="*/ 726547 h 1624635"/>
                    <a:gd name="connsiteX1703" fmla="*/ 1133354 w 1347751"/>
                    <a:gd name="connsiteY1703" fmla="*/ 761583 h 1624635"/>
                    <a:gd name="connsiteX1704" fmla="*/ 1117648 w 1347751"/>
                    <a:gd name="connsiteY1704" fmla="*/ 796619 h 1624635"/>
                    <a:gd name="connsiteX1705" fmla="*/ 1109191 w 1347751"/>
                    <a:gd name="connsiteY1705" fmla="*/ 800243 h 1624635"/>
                    <a:gd name="connsiteX1706" fmla="*/ 1121272 w 1347751"/>
                    <a:gd name="connsiteY1706" fmla="*/ 771248 h 1624635"/>
                    <a:gd name="connsiteX1707" fmla="*/ 1115232 w 1347751"/>
                    <a:gd name="connsiteY1707" fmla="*/ 768832 h 1624635"/>
                    <a:gd name="connsiteX1708" fmla="*/ 1099526 w 1347751"/>
                    <a:gd name="connsiteY1708" fmla="*/ 795410 h 1624635"/>
                    <a:gd name="connsiteX1709" fmla="*/ 1089861 w 1347751"/>
                    <a:gd name="connsiteY1709" fmla="*/ 806283 h 1624635"/>
                    <a:gd name="connsiteX1710" fmla="*/ 1091069 w 1347751"/>
                    <a:gd name="connsiteY1710" fmla="*/ 773664 h 1624635"/>
                    <a:gd name="connsiteX1711" fmla="*/ 1087445 w 1347751"/>
                    <a:gd name="connsiteY1711" fmla="*/ 783329 h 1624635"/>
                    <a:gd name="connsiteX1712" fmla="*/ 1085029 w 1347751"/>
                    <a:gd name="connsiteY1712" fmla="*/ 789370 h 1624635"/>
                    <a:gd name="connsiteX1713" fmla="*/ 1083821 w 1347751"/>
                    <a:gd name="connsiteY1713" fmla="*/ 792994 h 1624635"/>
                    <a:gd name="connsiteX1714" fmla="*/ 1070532 w 1347751"/>
                    <a:gd name="connsiteY1714" fmla="*/ 812324 h 1624635"/>
                    <a:gd name="connsiteX1715" fmla="*/ 1065699 w 1347751"/>
                    <a:gd name="connsiteY1715" fmla="*/ 817156 h 1624635"/>
                    <a:gd name="connsiteX1716" fmla="*/ 1072947 w 1347751"/>
                    <a:gd name="connsiteY1716" fmla="*/ 797827 h 1624635"/>
                    <a:gd name="connsiteX1717" fmla="*/ 1072947 w 1347751"/>
                    <a:gd name="connsiteY1717" fmla="*/ 777289 h 1624635"/>
                    <a:gd name="connsiteX1718" fmla="*/ 1069323 w 1347751"/>
                    <a:gd name="connsiteY1718" fmla="*/ 777289 h 1624635"/>
                    <a:gd name="connsiteX1719" fmla="*/ 1063283 w 1347751"/>
                    <a:gd name="connsiteY1719" fmla="*/ 788162 h 1624635"/>
                    <a:gd name="connsiteX1720" fmla="*/ 1057242 w 1347751"/>
                    <a:gd name="connsiteY1720" fmla="*/ 803867 h 1624635"/>
                    <a:gd name="connsiteX1721" fmla="*/ 1053618 w 1347751"/>
                    <a:gd name="connsiteY1721" fmla="*/ 797827 h 1624635"/>
                    <a:gd name="connsiteX1722" fmla="*/ 1052410 w 1347751"/>
                    <a:gd name="connsiteY1722" fmla="*/ 797827 h 1624635"/>
                    <a:gd name="connsiteX1723" fmla="*/ 1049994 w 1347751"/>
                    <a:gd name="connsiteY1723" fmla="*/ 782121 h 1624635"/>
                    <a:gd name="connsiteX1724" fmla="*/ 1049994 w 1347751"/>
                    <a:gd name="connsiteY1724" fmla="*/ 782121 h 1624635"/>
                    <a:gd name="connsiteX1725" fmla="*/ 1049994 w 1347751"/>
                    <a:gd name="connsiteY1725" fmla="*/ 782121 h 1624635"/>
                    <a:gd name="connsiteX1726" fmla="*/ 1058451 w 1347751"/>
                    <a:gd name="connsiteY1726" fmla="*/ 777289 h 1624635"/>
                    <a:gd name="connsiteX1727" fmla="*/ 1068115 w 1347751"/>
                    <a:gd name="connsiteY1727" fmla="*/ 771248 h 1624635"/>
                    <a:gd name="connsiteX1728" fmla="*/ 1071740 w 1347751"/>
                    <a:gd name="connsiteY1728" fmla="*/ 768832 h 1624635"/>
                    <a:gd name="connsiteX1729" fmla="*/ 1081404 w 1347751"/>
                    <a:gd name="connsiteY1729" fmla="*/ 761583 h 1624635"/>
                    <a:gd name="connsiteX1730" fmla="*/ 1099526 w 1347751"/>
                    <a:gd name="connsiteY1730" fmla="*/ 744669 h 1624635"/>
                    <a:gd name="connsiteX1731" fmla="*/ 1147851 w 1347751"/>
                    <a:gd name="connsiteY1731" fmla="*/ 678222 h 1624635"/>
                    <a:gd name="connsiteX1732" fmla="*/ 1227588 w 1347751"/>
                    <a:gd name="connsiteY1732" fmla="*/ 629897 h 1624635"/>
                    <a:gd name="connsiteX1733" fmla="*/ 1199800 w 1347751"/>
                    <a:gd name="connsiteY1733" fmla="*/ 687888 h 1624635"/>
                    <a:gd name="connsiteX1734" fmla="*/ 1168389 w 1347751"/>
                    <a:gd name="connsiteY1734" fmla="*/ 724131 h 1624635"/>
                    <a:gd name="connsiteX1735" fmla="*/ 1165973 w 1347751"/>
                    <a:gd name="connsiteY1735" fmla="*/ 727755 h 1624635"/>
                    <a:gd name="connsiteX1736" fmla="*/ 1167182 w 1347751"/>
                    <a:gd name="connsiteY1736" fmla="*/ 728964 h 1624635"/>
                    <a:gd name="connsiteX1737" fmla="*/ 1167182 w 1347751"/>
                    <a:gd name="connsiteY1737" fmla="*/ 728964 h 1624635"/>
                    <a:gd name="connsiteX1738" fmla="*/ 1314572 w 1347751"/>
                    <a:gd name="connsiteY1738" fmla="*/ 651644 h 1624635"/>
                    <a:gd name="connsiteX1739" fmla="*/ 1326653 w 1347751"/>
                    <a:gd name="connsiteY1739" fmla="*/ 651644 h 1624635"/>
                    <a:gd name="connsiteX1740" fmla="*/ 1307324 w 1347751"/>
                    <a:gd name="connsiteY1740" fmla="*/ 662517 h 1624635"/>
                    <a:gd name="connsiteX1741" fmla="*/ 1309740 w 1347751"/>
                    <a:gd name="connsiteY1741" fmla="*/ 654060 h 1624635"/>
                    <a:gd name="connsiteX1742" fmla="*/ 1308531 w 1347751"/>
                    <a:gd name="connsiteY1742" fmla="*/ 651644 h 1624635"/>
                    <a:gd name="connsiteX1743" fmla="*/ 1314572 w 1347751"/>
                    <a:gd name="connsiteY1743" fmla="*/ 651644 h 1624635"/>
                    <a:gd name="connsiteX1744" fmla="*/ 1314572 w 1347751"/>
                    <a:gd name="connsiteY1744" fmla="*/ 651644 h 1624635"/>
                    <a:gd name="connsiteX1745" fmla="*/ 1209466 w 1347751"/>
                    <a:gd name="connsiteY1745" fmla="*/ 873938 h 1624635"/>
                    <a:gd name="connsiteX1746" fmla="*/ 1127313 w 1347751"/>
                    <a:gd name="connsiteY1746" fmla="*/ 881187 h 1624635"/>
                    <a:gd name="connsiteX1747" fmla="*/ 1126105 w 1347751"/>
                    <a:gd name="connsiteY1747" fmla="*/ 881187 h 1624635"/>
                    <a:gd name="connsiteX1748" fmla="*/ 1140603 w 1347751"/>
                    <a:gd name="connsiteY1748" fmla="*/ 865481 h 1624635"/>
                    <a:gd name="connsiteX1749" fmla="*/ 1098318 w 1347751"/>
                    <a:gd name="connsiteY1749" fmla="*/ 875147 h 1624635"/>
                    <a:gd name="connsiteX1750" fmla="*/ 1087445 w 1347751"/>
                    <a:gd name="connsiteY1750" fmla="*/ 871522 h 1624635"/>
                    <a:gd name="connsiteX1751" fmla="*/ 1105567 w 1347751"/>
                    <a:gd name="connsiteY1751" fmla="*/ 857025 h 1624635"/>
                    <a:gd name="connsiteX1752" fmla="*/ 1072947 w 1347751"/>
                    <a:gd name="connsiteY1752" fmla="*/ 860649 h 1624635"/>
                    <a:gd name="connsiteX1753" fmla="*/ 1068115 w 1347751"/>
                    <a:gd name="connsiteY1753" fmla="*/ 863065 h 1624635"/>
                    <a:gd name="connsiteX1754" fmla="*/ 1065699 w 1347751"/>
                    <a:gd name="connsiteY1754" fmla="*/ 861857 h 1624635"/>
                    <a:gd name="connsiteX1755" fmla="*/ 1075364 w 1347751"/>
                    <a:gd name="connsiteY1755" fmla="*/ 858233 h 1624635"/>
                    <a:gd name="connsiteX1756" fmla="*/ 1080197 w 1347751"/>
                    <a:gd name="connsiteY1756" fmla="*/ 847360 h 1624635"/>
                    <a:gd name="connsiteX1757" fmla="*/ 1077780 w 1347751"/>
                    <a:gd name="connsiteY1757" fmla="*/ 847360 h 1624635"/>
                    <a:gd name="connsiteX1758" fmla="*/ 1068115 w 1347751"/>
                    <a:gd name="connsiteY1758" fmla="*/ 849776 h 1624635"/>
                    <a:gd name="connsiteX1759" fmla="*/ 1057242 w 1347751"/>
                    <a:gd name="connsiteY1759" fmla="*/ 852192 h 1624635"/>
                    <a:gd name="connsiteX1760" fmla="*/ 1045161 w 1347751"/>
                    <a:gd name="connsiteY1760" fmla="*/ 853400 h 1624635"/>
                    <a:gd name="connsiteX1761" fmla="*/ 1040329 w 1347751"/>
                    <a:gd name="connsiteY1761" fmla="*/ 854608 h 1624635"/>
                    <a:gd name="connsiteX1762" fmla="*/ 1039120 w 1347751"/>
                    <a:gd name="connsiteY1762" fmla="*/ 854608 h 1624635"/>
                    <a:gd name="connsiteX1763" fmla="*/ 1042744 w 1347751"/>
                    <a:gd name="connsiteY1763" fmla="*/ 853400 h 1624635"/>
                    <a:gd name="connsiteX1764" fmla="*/ 1040329 w 1347751"/>
                    <a:gd name="connsiteY1764" fmla="*/ 846152 h 1624635"/>
                    <a:gd name="connsiteX1765" fmla="*/ 1037912 w 1347751"/>
                    <a:gd name="connsiteY1765" fmla="*/ 846152 h 1624635"/>
                    <a:gd name="connsiteX1766" fmla="*/ 1034288 w 1347751"/>
                    <a:gd name="connsiteY1766" fmla="*/ 846152 h 1624635"/>
                    <a:gd name="connsiteX1767" fmla="*/ 1029455 w 1347751"/>
                    <a:gd name="connsiteY1767" fmla="*/ 846152 h 1624635"/>
                    <a:gd name="connsiteX1768" fmla="*/ 1036704 w 1347751"/>
                    <a:gd name="connsiteY1768" fmla="*/ 838903 h 1624635"/>
                    <a:gd name="connsiteX1769" fmla="*/ 1042744 w 1347751"/>
                    <a:gd name="connsiteY1769" fmla="*/ 831654 h 1624635"/>
                    <a:gd name="connsiteX1770" fmla="*/ 1043953 w 1347751"/>
                    <a:gd name="connsiteY1770" fmla="*/ 831654 h 1624635"/>
                    <a:gd name="connsiteX1771" fmla="*/ 1056034 w 1347751"/>
                    <a:gd name="connsiteY1771" fmla="*/ 828030 h 1624635"/>
                    <a:gd name="connsiteX1772" fmla="*/ 1065699 w 1347751"/>
                    <a:gd name="connsiteY1772" fmla="*/ 824405 h 1624635"/>
                    <a:gd name="connsiteX1773" fmla="*/ 1076572 w 1347751"/>
                    <a:gd name="connsiteY1773" fmla="*/ 820781 h 1624635"/>
                    <a:gd name="connsiteX1774" fmla="*/ 1162349 w 1347751"/>
                    <a:gd name="connsiteY1774" fmla="*/ 783329 h 1624635"/>
                    <a:gd name="connsiteX1775" fmla="*/ 1267456 w 1347751"/>
                    <a:gd name="connsiteY1775" fmla="*/ 702385 h 1624635"/>
                    <a:gd name="connsiteX1776" fmla="*/ 1269872 w 1347751"/>
                    <a:gd name="connsiteY1776" fmla="*/ 701177 h 1624635"/>
                    <a:gd name="connsiteX1777" fmla="*/ 1315781 w 1347751"/>
                    <a:gd name="connsiteY1777" fmla="*/ 670974 h 1624635"/>
                    <a:gd name="connsiteX1778" fmla="*/ 1342359 w 1347751"/>
                    <a:gd name="connsiteY1778" fmla="*/ 651644 h 1624635"/>
                    <a:gd name="connsiteX1779" fmla="*/ 1342359 w 1347751"/>
                    <a:gd name="connsiteY1779" fmla="*/ 651644 h 1624635"/>
                    <a:gd name="connsiteX1780" fmla="*/ 1326653 w 1347751"/>
                    <a:gd name="connsiteY1780" fmla="*/ 672182 h 1624635"/>
                    <a:gd name="connsiteX1781" fmla="*/ 1316988 w 1347751"/>
                    <a:gd name="connsiteY1781" fmla="*/ 689096 h 1624635"/>
                    <a:gd name="connsiteX1782" fmla="*/ 1309740 w 1347751"/>
                    <a:gd name="connsiteY1782" fmla="*/ 692720 h 1624635"/>
                    <a:gd name="connsiteX1783" fmla="*/ 1303699 w 1347751"/>
                    <a:gd name="connsiteY1783" fmla="*/ 695136 h 1624635"/>
                    <a:gd name="connsiteX1784" fmla="*/ 1298867 w 1347751"/>
                    <a:gd name="connsiteY1784" fmla="*/ 698761 h 1624635"/>
                    <a:gd name="connsiteX1785" fmla="*/ 1302491 w 1347751"/>
                    <a:gd name="connsiteY1785" fmla="*/ 709634 h 1624635"/>
                    <a:gd name="connsiteX1786" fmla="*/ 1308531 w 1347751"/>
                    <a:gd name="connsiteY1786" fmla="*/ 706009 h 1624635"/>
                    <a:gd name="connsiteX1787" fmla="*/ 1313364 w 1347751"/>
                    <a:gd name="connsiteY1787" fmla="*/ 703593 h 1624635"/>
                    <a:gd name="connsiteX1788" fmla="*/ 1312156 w 1347751"/>
                    <a:gd name="connsiteY1788" fmla="*/ 708425 h 1624635"/>
                    <a:gd name="connsiteX1789" fmla="*/ 1310948 w 1347751"/>
                    <a:gd name="connsiteY1789" fmla="*/ 709634 h 1624635"/>
                    <a:gd name="connsiteX1790" fmla="*/ 1279537 w 1347751"/>
                    <a:gd name="connsiteY1790" fmla="*/ 725339 h 1624635"/>
                    <a:gd name="connsiteX1791" fmla="*/ 1300075 w 1347751"/>
                    <a:gd name="connsiteY1791" fmla="*/ 730172 h 1624635"/>
                    <a:gd name="connsiteX1792" fmla="*/ 1291618 w 1347751"/>
                    <a:gd name="connsiteY1792" fmla="*/ 741045 h 1624635"/>
                    <a:gd name="connsiteX1793" fmla="*/ 1262623 w 1347751"/>
                    <a:gd name="connsiteY1793" fmla="*/ 742253 h 1624635"/>
                    <a:gd name="connsiteX1794" fmla="*/ 1279537 w 1347751"/>
                    <a:gd name="connsiteY1794" fmla="*/ 754334 h 1624635"/>
                    <a:gd name="connsiteX1795" fmla="*/ 1271080 w 1347751"/>
                    <a:gd name="connsiteY1795" fmla="*/ 761583 h 1624635"/>
                    <a:gd name="connsiteX1796" fmla="*/ 1234836 w 1347751"/>
                    <a:gd name="connsiteY1796" fmla="*/ 763999 h 1624635"/>
                    <a:gd name="connsiteX1797" fmla="*/ 1234836 w 1347751"/>
                    <a:gd name="connsiteY1797" fmla="*/ 768832 h 1624635"/>
                    <a:gd name="connsiteX1798" fmla="*/ 1256582 w 1347751"/>
                    <a:gd name="connsiteY1798" fmla="*/ 772456 h 1624635"/>
                    <a:gd name="connsiteX1799" fmla="*/ 1251750 w 1347751"/>
                    <a:gd name="connsiteY1799" fmla="*/ 774872 h 1624635"/>
                    <a:gd name="connsiteX1800" fmla="*/ 1233628 w 1347751"/>
                    <a:gd name="connsiteY1800" fmla="*/ 777289 h 1624635"/>
                    <a:gd name="connsiteX1801" fmla="*/ 1205841 w 1347751"/>
                    <a:gd name="connsiteY1801" fmla="*/ 774872 h 1624635"/>
                    <a:gd name="connsiteX1802" fmla="*/ 1230003 w 1347751"/>
                    <a:gd name="connsiteY1802" fmla="*/ 788162 h 1624635"/>
                    <a:gd name="connsiteX1803" fmla="*/ 1222755 w 1347751"/>
                    <a:gd name="connsiteY1803" fmla="*/ 791786 h 1624635"/>
                    <a:gd name="connsiteX1804" fmla="*/ 1176846 w 1347751"/>
                    <a:gd name="connsiteY1804" fmla="*/ 786953 h 1624635"/>
                    <a:gd name="connsiteX1805" fmla="*/ 1197385 w 1347751"/>
                    <a:gd name="connsiteY1805" fmla="*/ 802659 h 1624635"/>
                    <a:gd name="connsiteX1806" fmla="*/ 1188928 w 1347751"/>
                    <a:gd name="connsiteY1806" fmla="*/ 805075 h 1624635"/>
                    <a:gd name="connsiteX1807" fmla="*/ 1146643 w 1347751"/>
                    <a:gd name="connsiteY1807" fmla="*/ 801451 h 1624635"/>
                    <a:gd name="connsiteX1808" fmla="*/ 1159932 w 1347751"/>
                    <a:gd name="connsiteY1808" fmla="*/ 813532 h 1624635"/>
                    <a:gd name="connsiteX1809" fmla="*/ 1070532 w 1347751"/>
                    <a:gd name="connsiteY1809" fmla="*/ 831654 h 1624635"/>
                    <a:gd name="connsiteX1810" fmla="*/ 1063283 w 1347751"/>
                    <a:gd name="connsiteY1810" fmla="*/ 831654 h 1624635"/>
                    <a:gd name="connsiteX1811" fmla="*/ 1062075 w 1347751"/>
                    <a:gd name="connsiteY1811" fmla="*/ 831654 h 1624635"/>
                    <a:gd name="connsiteX1812" fmla="*/ 1060866 w 1347751"/>
                    <a:gd name="connsiteY1812" fmla="*/ 831654 h 1624635"/>
                    <a:gd name="connsiteX1813" fmla="*/ 1053618 w 1347751"/>
                    <a:gd name="connsiteY1813" fmla="*/ 832862 h 1624635"/>
                    <a:gd name="connsiteX1814" fmla="*/ 1051201 w 1347751"/>
                    <a:gd name="connsiteY1814" fmla="*/ 832862 h 1624635"/>
                    <a:gd name="connsiteX1815" fmla="*/ 1051201 w 1347751"/>
                    <a:gd name="connsiteY1815" fmla="*/ 838903 h 1624635"/>
                    <a:gd name="connsiteX1816" fmla="*/ 1051201 w 1347751"/>
                    <a:gd name="connsiteY1816" fmla="*/ 838903 h 1624635"/>
                    <a:gd name="connsiteX1817" fmla="*/ 1057242 w 1347751"/>
                    <a:gd name="connsiteY1817" fmla="*/ 840111 h 1624635"/>
                    <a:gd name="connsiteX1818" fmla="*/ 1081404 w 1347751"/>
                    <a:gd name="connsiteY1818" fmla="*/ 840111 h 1624635"/>
                    <a:gd name="connsiteX1819" fmla="*/ 1209466 w 1347751"/>
                    <a:gd name="connsiteY1819" fmla="*/ 873938 h 1624635"/>
                    <a:gd name="connsiteX1820" fmla="*/ 1209466 w 1347751"/>
                    <a:gd name="connsiteY1820" fmla="*/ 873938 h 1624635"/>
                    <a:gd name="connsiteX1821" fmla="*/ 1260206 w 1347751"/>
                    <a:gd name="connsiteY1821" fmla="*/ 976629 h 1624635"/>
                    <a:gd name="connsiteX1822" fmla="*/ 1255374 w 1347751"/>
                    <a:gd name="connsiteY1822" fmla="*/ 971796 h 1624635"/>
                    <a:gd name="connsiteX1823" fmla="*/ 1271080 w 1347751"/>
                    <a:gd name="connsiteY1823" fmla="*/ 960923 h 1624635"/>
                    <a:gd name="connsiteX1824" fmla="*/ 1222755 w 1347751"/>
                    <a:gd name="connsiteY1824" fmla="*/ 945218 h 1624635"/>
                    <a:gd name="connsiteX1825" fmla="*/ 1250542 w 1347751"/>
                    <a:gd name="connsiteY1825" fmla="*/ 944009 h 1624635"/>
                    <a:gd name="connsiteX1826" fmla="*/ 1250542 w 1347751"/>
                    <a:gd name="connsiteY1826" fmla="*/ 937969 h 1624635"/>
                    <a:gd name="connsiteX1827" fmla="*/ 1228796 w 1347751"/>
                    <a:gd name="connsiteY1827" fmla="*/ 935553 h 1624635"/>
                    <a:gd name="connsiteX1828" fmla="*/ 1202217 w 1347751"/>
                    <a:gd name="connsiteY1828" fmla="*/ 930720 h 1624635"/>
                    <a:gd name="connsiteX1829" fmla="*/ 1201009 w 1347751"/>
                    <a:gd name="connsiteY1829" fmla="*/ 929512 h 1624635"/>
                    <a:gd name="connsiteX1830" fmla="*/ 1220339 w 1347751"/>
                    <a:gd name="connsiteY1830" fmla="*/ 916223 h 1624635"/>
                    <a:gd name="connsiteX1831" fmla="*/ 1167182 w 1347751"/>
                    <a:gd name="connsiteY1831" fmla="*/ 907766 h 1624635"/>
                    <a:gd name="connsiteX1832" fmla="*/ 1181679 w 1347751"/>
                    <a:gd name="connsiteY1832" fmla="*/ 905350 h 1624635"/>
                    <a:gd name="connsiteX1833" fmla="*/ 1181679 w 1347751"/>
                    <a:gd name="connsiteY1833" fmla="*/ 896893 h 1624635"/>
                    <a:gd name="connsiteX1834" fmla="*/ 1146643 w 1347751"/>
                    <a:gd name="connsiteY1834" fmla="*/ 895684 h 1624635"/>
                    <a:gd name="connsiteX1835" fmla="*/ 1132146 w 1347751"/>
                    <a:gd name="connsiteY1835" fmla="*/ 888436 h 1624635"/>
                    <a:gd name="connsiteX1836" fmla="*/ 1165973 w 1347751"/>
                    <a:gd name="connsiteY1836" fmla="*/ 887228 h 1624635"/>
                    <a:gd name="connsiteX1837" fmla="*/ 1301283 w 1347751"/>
                    <a:gd name="connsiteY1837" fmla="*/ 1001999 h 1624635"/>
                    <a:gd name="connsiteX1838" fmla="*/ 1309740 w 1347751"/>
                    <a:gd name="connsiteY1838" fmla="*/ 1024954 h 1624635"/>
                    <a:gd name="connsiteX1839" fmla="*/ 1283161 w 1347751"/>
                    <a:gd name="connsiteY1839" fmla="*/ 994751 h 1624635"/>
                    <a:gd name="connsiteX1840" fmla="*/ 1290410 w 1347751"/>
                    <a:gd name="connsiteY1840" fmla="*/ 987502 h 1624635"/>
                    <a:gd name="connsiteX1841" fmla="*/ 1281953 w 1347751"/>
                    <a:gd name="connsiteY1841" fmla="*/ 983878 h 1624635"/>
                    <a:gd name="connsiteX1842" fmla="*/ 1260206 w 1347751"/>
                    <a:gd name="connsiteY1842" fmla="*/ 976629 h 1624635"/>
                    <a:gd name="connsiteX1843" fmla="*/ 1260206 w 1347751"/>
                    <a:gd name="connsiteY1843" fmla="*/ 976629 h 1624635"/>
                    <a:gd name="connsiteX1844" fmla="*/ 1138186 w 1347751"/>
                    <a:gd name="connsiteY1844" fmla="*/ 962131 h 1624635"/>
                    <a:gd name="connsiteX1845" fmla="*/ 1046369 w 1347751"/>
                    <a:gd name="connsiteY1845" fmla="*/ 887228 h 1624635"/>
                    <a:gd name="connsiteX1846" fmla="*/ 1040329 w 1347751"/>
                    <a:gd name="connsiteY1846" fmla="*/ 882395 h 1624635"/>
                    <a:gd name="connsiteX1847" fmla="*/ 1040329 w 1347751"/>
                    <a:gd name="connsiteY1847" fmla="*/ 882395 h 1624635"/>
                    <a:gd name="connsiteX1848" fmla="*/ 1034288 w 1347751"/>
                    <a:gd name="connsiteY1848" fmla="*/ 877563 h 1624635"/>
                    <a:gd name="connsiteX1849" fmla="*/ 1031872 w 1347751"/>
                    <a:gd name="connsiteY1849" fmla="*/ 875147 h 1624635"/>
                    <a:gd name="connsiteX1850" fmla="*/ 1025831 w 1347751"/>
                    <a:gd name="connsiteY1850" fmla="*/ 870314 h 1624635"/>
                    <a:gd name="connsiteX1851" fmla="*/ 1023415 w 1347751"/>
                    <a:gd name="connsiteY1851" fmla="*/ 869106 h 1624635"/>
                    <a:gd name="connsiteX1852" fmla="*/ 1020998 w 1347751"/>
                    <a:gd name="connsiteY1852" fmla="*/ 869106 h 1624635"/>
                    <a:gd name="connsiteX1853" fmla="*/ 1017374 w 1347751"/>
                    <a:gd name="connsiteY1853" fmla="*/ 876355 h 1624635"/>
                    <a:gd name="connsiteX1854" fmla="*/ 1017374 w 1347751"/>
                    <a:gd name="connsiteY1854" fmla="*/ 877563 h 1624635"/>
                    <a:gd name="connsiteX1855" fmla="*/ 1017374 w 1347751"/>
                    <a:gd name="connsiteY1855" fmla="*/ 877563 h 1624635"/>
                    <a:gd name="connsiteX1856" fmla="*/ 1029455 w 1347751"/>
                    <a:gd name="connsiteY1856" fmla="*/ 899309 h 1624635"/>
                    <a:gd name="connsiteX1857" fmla="*/ 1035496 w 1347751"/>
                    <a:gd name="connsiteY1857" fmla="*/ 916223 h 1624635"/>
                    <a:gd name="connsiteX1858" fmla="*/ 1031872 w 1347751"/>
                    <a:gd name="connsiteY1858" fmla="*/ 922263 h 1624635"/>
                    <a:gd name="connsiteX1859" fmla="*/ 1031872 w 1347751"/>
                    <a:gd name="connsiteY1859" fmla="*/ 922263 h 1624635"/>
                    <a:gd name="connsiteX1860" fmla="*/ 1024623 w 1347751"/>
                    <a:gd name="connsiteY1860" fmla="*/ 930720 h 1624635"/>
                    <a:gd name="connsiteX1861" fmla="*/ 1025831 w 1347751"/>
                    <a:gd name="connsiteY1861" fmla="*/ 933136 h 1624635"/>
                    <a:gd name="connsiteX1862" fmla="*/ 1033080 w 1347751"/>
                    <a:gd name="connsiteY1862" fmla="*/ 934345 h 1624635"/>
                    <a:gd name="connsiteX1863" fmla="*/ 1036704 w 1347751"/>
                    <a:gd name="connsiteY1863" fmla="*/ 931928 h 1624635"/>
                    <a:gd name="connsiteX1864" fmla="*/ 1036704 w 1347751"/>
                    <a:gd name="connsiteY1864" fmla="*/ 935553 h 1624635"/>
                    <a:gd name="connsiteX1865" fmla="*/ 1036704 w 1347751"/>
                    <a:gd name="connsiteY1865" fmla="*/ 937969 h 1624635"/>
                    <a:gd name="connsiteX1866" fmla="*/ 1035496 w 1347751"/>
                    <a:gd name="connsiteY1866" fmla="*/ 945218 h 1624635"/>
                    <a:gd name="connsiteX1867" fmla="*/ 1031872 w 1347751"/>
                    <a:gd name="connsiteY1867" fmla="*/ 947634 h 1624635"/>
                    <a:gd name="connsiteX1868" fmla="*/ 1031872 w 1347751"/>
                    <a:gd name="connsiteY1868" fmla="*/ 947634 h 1624635"/>
                    <a:gd name="connsiteX1869" fmla="*/ 1025831 w 1347751"/>
                    <a:gd name="connsiteY1869" fmla="*/ 951258 h 1624635"/>
                    <a:gd name="connsiteX1870" fmla="*/ 1024623 w 1347751"/>
                    <a:gd name="connsiteY1870" fmla="*/ 952466 h 1624635"/>
                    <a:gd name="connsiteX1871" fmla="*/ 1029455 w 1347751"/>
                    <a:gd name="connsiteY1871" fmla="*/ 959715 h 1624635"/>
                    <a:gd name="connsiteX1872" fmla="*/ 1019790 w 1347751"/>
                    <a:gd name="connsiteY1872" fmla="*/ 969380 h 1624635"/>
                    <a:gd name="connsiteX1873" fmla="*/ 1016166 w 1347751"/>
                    <a:gd name="connsiteY1873" fmla="*/ 971796 h 1624635"/>
                    <a:gd name="connsiteX1874" fmla="*/ 1014958 w 1347751"/>
                    <a:gd name="connsiteY1874" fmla="*/ 974212 h 1624635"/>
                    <a:gd name="connsiteX1875" fmla="*/ 1018582 w 1347751"/>
                    <a:gd name="connsiteY1875" fmla="*/ 980253 h 1624635"/>
                    <a:gd name="connsiteX1876" fmla="*/ 1020998 w 1347751"/>
                    <a:gd name="connsiteY1876" fmla="*/ 980253 h 1624635"/>
                    <a:gd name="connsiteX1877" fmla="*/ 1025831 w 1347751"/>
                    <a:gd name="connsiteY1877" fmla="*/ 976629 h 1624635"/>
                    <a:gd name="connsiteX1878" fmla="*/ 1029455 w 1347751"/>
                    <a:gd name="connsiteY1878" fmla="*/ 974212 h 1624635"/>
                    <a:gd name="connsiteX1879" fmla="*/ 1028247 w 1347751"/>
                    <a:gd name="connsiteY1879" fmla="*/ 979045 h 1624635"/>
                    <a:gd name="connsiteX1880" fmla="*/ 1024623 w 1347751"/>
                    <a:gd name="connsiteY1880" fmla="*/ 986294 h 1624635"/>
                    <a:gd name="connsiteX1881" fmla="*/ 1023415 w 1347751"/>
                    <a:gd name="connsiteY1881" fmla="*/ 987502 h 1624635"/>
                    <a:gd name="connsiteX1882" fmla="*/ 1011333 w 1347751"/>
                    <a:gd name="connsiteY1882" fmla="*/ 989918 h 1624635"/>
                    <a:gd name="connsiteX1883" fmla="*/ 1010126 w 1347751"/>
                    <a:gd name="connsiteY1883" fmla="*/ 989918 h 1624635"/>
                    <a:gd name="connsiteX1884" fmla="*/ 1000460 w 1347751"/>
                    <a:gd name="connsiteY1884" fmla="*/ 986294 h 1624635"/>
                    <a:gd name="connsiteX1885" fmla="*/ 996836 w 1347751"/>
                    <a:gd name="connsiteY1885" fmla="*/ 985086 h 1624635"/>
                    <a:gd name="connsiteX1886" fmla="*/ 1000460 w 1347751"/>
                    <a:gd name="connsiteY1886" fmla="*/ 974212 h 1624635"/>
                    <a:gd name="connsiteX1887" fmla="*/ 1005293 w 1347751"/>
                    <a:gd name="connsiteY1887" fmla="*/ 947634 h 1624635"/>
                    <a:gd name="connsiteX1888" fmla="*/ 1006501 w 1347751"/>
                    <a:gd name="connsiteY1888" fmla="*/ 941593 h 1624635"/>
                    <a:gd name="connsiteX1889" fmla="*/ 1007709 w 1347751"/>
                    <a:gd name="connsiteY1889" fmla="*/ 931928 h 1624635"/>
                    <a:gd name="connsiteX1890" fmla="*/ 1007709 w 1347751"/>
                    <a:gd name="connsiteY1890" fmla="*/ 922263 h 1624635"/>
                    <a:gd name="connsiteX1891" fmla="*/ 1007709 w 1347751"/>
                    <a:gd name="connsiteY1891" fmla="*/ 911390 h 1624635"/>
                    <a:gd name="connsiteX1892" fmla="*/ 1007709 w 1347751"/>
                    <a:gd name="connsiteY1892" fmla="*/ 910182 h 1624635"/>
                    <a:gd name="connsiteX1893" fmla="*/ 1006501 w 1347751"/>
                    <a:gd name="connsiteY1893" fmla="*/ 899309 h 1624635"/>
                    <a:gd name="connsiteX1894" fmla="*/ 1008917 w 1347751"/>
                    <a:gd name="connsiteY1894" fmla="*/ 858233 h 1624635"/>
                    <a:gd name="connsiteX1895" fmla="*/ 1008917 w 1347751"/>
                    <a:gd name="connsiteY1895" fmla="*/ 858233 h 1624635"/>
                    <a:gd name="connsiteX1896" fmla="*/ 1014958 w 1347751"/>
                    <a:gd name="connsiteY1896" fmla="*/ 859441 h 1624635"/>
                    <a:gd name="connsiteX1897" fmla="*/ 1016166 w 1347751"/>
                    <a:gd name="connsiteY1897" fmla="*/ 859441 h 1624635"/>
                    <a:gd name="connsiteX1898" fmla="*/ 1016166 w 1347751"/>
                    <a:gd name="connsiteY1898" fmla="*/ 859441 h 1624635"/>
                    <a:gd name="connsiteX1899" fmla="*/ 1023415 w 1347751"/>
                    <a:gd name="connsiteY1899" fmla="*/ 861857 h 1624635"/>
                    <a:gd name="connsiteX1900" fmla="*/ 1025831 w 1347751"/>
                    <a:gd name="connsiteY1900" fmla="*/ 863065 h 1624635"/>
                    <a:gd name="connsiteX1901" fmla="*/ 1025831 w 1347751"/>
                    <a:gd name="connsiteY1901" fmla="*/ 863065 h 1624635"/>
                    <a:gd name="connsiteX1902" fmla="*/ 1035496 w 1347751"/>
                    <a:gd name="connsiteY1902" fmla="*/ 866690 h 1624635"/>
                    <a:gd name="connsiteX1903" fmla="*/ 1040329 w 1347751"/>
                    <a:gd name="connsiteY1903" fmla="*/ 867898 h 1624635"/>
                    <a:gd name="connsiteX1904" fmla="*/ 1047577 w 1347751"/>
                    <a:gd name="connsiteY1904" fmla="*/ 871522 h 1624635"/>
                    <a:gd name="connsiteX1905" fmla="*/ 1049994 w 1347751"/>
                    <a:gd name="connsiteY1905" fmla="*/ 872730 h 1624635"/>
                    <a:gd name="connsiteX1906" fmla="*/ 1058451 w 1347751"/>
                    <a:gd name="connsiteY1906" fmla="*/ 876355 h 1624635"/>
                    <a:gd name="connsiteX1907" fmla="*/ 1070532 w 1347751"/>
                    <a:gd name="connsiteY1907" fmla="*/ 881187 h 1624635"/>
                    <a:gd name="connsiteX1908" fmla="*/ 1249334 w 1347751"/>
                    <a:gd name="connsiteY1908" fmla="*/ 986294 h 1624635"/>
                    <a:gd name="connsiteX1909" fmla="*/ 1301283 w 1347751"/>
                    <a:gd name="connsiteY1909" fmla="*/ 1035827 h 1624635"/>
                    <a:gd name="connsiteX1910" fmla="*/ 1297659 w 1347751"/>
                    <a:gd name="connsiteY1910" fmla="*/ 1034619 h 1624635"/>
                    <a:gd name="connsiteX1911" fmla="*/ 1281953 w 1347751"/>
                    <a:gd name="connsiteY1911" fmla="*/ 1028578 h 1624635"/>
                    <a:gd name="connsiteX1912" fmla="*/ 1261415 w 1347751"/>
                    <a:gd name="connsiteY1912" fmla="*/ 1008040 h 1624635"/>
                    <a:gd name="connsiteX1913" fmla="*/ 1257791 w 1347751"/>
                    <a:gd name="connsiteY1913" fmla="*/ 1016497 h 1624635"/>
                    <a:gd name="connsiteX1914" fmla="*/ 1228796 w 1347751"/>
                    <a:gd name="connsiteY1914" fmla="*/ 987502 h 1624635"/>
                    <a:gd name="connsiteX1915" fmla="*/ 1221547 w 1347751"/>
                    <a:gd name="connsiteY1915" fmla="*/ 995959 h 1624635"/>
                    <a:gd name="connsiteX1916" fmla="*/ 1220339 w 1347751"/>
                    <a:gd name="connsiteY1916" fmla="*/ 994751 h 1624635"/>
                    <a:gd name="connsiteX1917" fmla="*/ 1209466 w 1347751"/>
                    <a:gd name="connsiteY1917" fmla="*/ 974212 h 1624635"/>
                    <a:gd name="connsiteX1918" fmla="*/ 1203425 w 1347751"/>
                    <a:gd name="connsiteY1918" fmla="*/ 988710 h 1624635"/>
                    <a:gd name="connsiteX1919" fmla="*/ 1191344 w 1347751"/>
                    <a:gd name="connsiteY1919" fmla="*/ 980253 h 1624635"/>
                    <a:gd name="connsiteX1920" fmla="*/ 1190136 w 1347751"/>
                    <a:gd name="connsiteY1920" fmla="*/ 959715 h 1624635"/>
                    <a:gd name="connsiteX1921" fmla="*/ 1180471 w 1347751"/>
                    <a:gd name="connsiteY1921" fmla="*/ 971796 h 1624635"/>
                    <a:gd name="connsiteX1922" fmla="*/ 1176846 w 1347751"/>
                    <a:gd name="connsiteY1922" fmla="*/ 968172 h 1624635"/>
                    <a:gd name="connsiteX1923" fmla="*/ 1170806 w 1347751"/>
                    <a:gd name="connsiteY1923" fmla="*/ 942802 h 1624635"/>
                    <a:gd name="connsiteX1924" fmla="*/ 1162349 w 1347751"/>
                    <a:gd name="connsiteY1924" fmla="*/ 950050 h 1624635"/>
                    <a:gd name="connsiteX1925" fmla="*/ 1156308 w 1347751"/>
                    <a:gd name="connsiteY1925" fmla="*/ 927096 h 1624635"/>
                    <a:gd name="connsiteX1926" fmla="*/ 1146643 w 1347751"/>
                    <a:gd name="connsiteY1926" fmla="*/ 935553 h 1624635"/>
                    <a:gd name="connsiteX1927" fmla="*/ 1122481 w 1347751"/>
                    <a:gd name="connsiteY1927" fmla="*/ 913806 h 1624635"/>
                    <a:gd name="connsiteX1928" fmla="*/ 1117648 w 1347751"/>
                    <a:gd name="connsiteY1928" fmla="*/ 923472 h 1624635"/>
                    <a:gd name="connsiteX1929" fmla="*/ 1123689 w 1347751"/>
                    <a:gd name="connsiteY1929" fmla="*/ 928304 h 1624635"/>
                    <a:gd name="connsiteX1930" fmla="*/ 1138186 w 1347751"/>
                    <a:gd name="connsiteY1930" fmla="*/ 962131 h 1624635"/>
                    <a:gd name="connsiteX1931" fmla="*/ 1138186 w 1347751"/>
                    <a:gd name="connsiteY1931" fmla="*/ 962131 h 1624635"/>
                    <a:gd name="connsiteX1932" fmla="*/ 1088654 w 1347751"/>
                    <a:gd name="connsiteY1932" fmla="*/ 942802 h 1624635"/>
                    <a:gd name="connsiteX1933" fmla="*/ 1053618 w 1347751"/>
                    <a:gd name="connsiteY1933" fmla="*/ 929512 h 1624635"/>
                    <a:gd name="connsiteX1934" fmla="*/ 1053618 w 1347751"/>
                    <a:gd name="connsiteY1934" fmla="*/ 916223 h 1624635"/>
                    <a:gd name="connsiteX1935" fmla="*/ 1047577 w 1347751"/>
                    <a:gd name="connsiteY1935" fmla="*/ 901725 h 1624635"/>
                    <a:gd name="connsiteX1936" fmla="*/ 1088654 w 1347751"/>
                    <a:gd name="connsiteY1936" fmla="*/ 942802 h 1624635"/>
                    <a:gd name="connsiteX1937" fmla="*/ 1248125 w 1347751"/>
                    <a:gd name="connsiteY1937" fmla="*/ 1142142 h 1624635"/>
                    <a:gd name="connsiteX1938" fmla="*/ 1314572 w 1347751"/>
                    <a:gd name="connsiteY1938" fmla="*/ 1168720 h 1624635"/>
                    <a:gd name="connsiteX1939" fmla="*/ 1094694 w 1347751"/>
                    <a:gd name="connsiteY1939" fmla="*/ 1075695 h 1624635"/>
                    <a:gd name="connsiteX1940" fmla="*/ 1091069 w 1347751"/>
                    <a:gd name="connsiteY1940" fmla="*/ 1057573 h 1624635"/>
                    <a:gd name="connsiteX1941" fmla="*/ 1053618 w 1347751"/>
                    <a:gd name="connsiteY1941" fmla="*/ 1011664 h 1624635"/>
                    <a:gd name="connsiteX1942" fmla="*/ 1046369 w 1347751"/>
                    <a:gd name="connsiteY1942" fmla="*/ 1000791 h 1624635"/>
                    <a:gd name="connsiteX1943" fmla="*/ 1039120 w 1347751"/>
                    <a:gd name="connsiteY1943" fmla="*/ 991126 h 1624635"/>
                    <a:gd name="connsiteX1944" fmla="*/ 1046369 w 1347751"/>
                    <a:gd name="connsiteY1944" fmla="*/ 966964 h 1624635"/>
                    <a:gd name="connsiteX1945" fmla="*/ 1157516 w 1347751"/>
                    <a:gd name="connsiteY1945" fmla="*/ 1056365 h 1624635"/>
                    <a:gd name="connsiteX1946" fmla="*/ 1159932 w 1347751"/>
                    <a:gd name="connsiteY1946" fmla="*/ 1049116 h 1624635"/>
                    <a:gd name="connsiteX1947" fmla="*/ 1134562 w 1347751"/>
                    <a:gd name="connsiteY1947" fmla="*/ 1037035 h 1624635"/>
                    <a:gd name="connsiteX1948" fmla="*/ 1144227 w 1347751"/>
                    <a:gd name="connsiteY1948" fmla="*/ 1034619 h 1624635"/>
                    <a:gd name="connsiteX1949" fmla="*/ 1143019 w 1347751"/>
                    <a:gd name="connsiteY1949" fmla="*/ 1028578 h 1624635"/>
                    <a:gd name="connsiteX1950" fmla="*/ 1112816 w 1347751"/>
                    <a:gd name="connsiteY1950" fmla="*/ 1018913 h 1624635"/>
                    <a:gd name="connsiteX1951" fmla="*/ 1107983 w 1347751"/>
                    <a:gd name="connsiteY1951" fmla="*/ 1012873 h 1624635"/>
                    <a:gd name="connsiteX1952" fmla="*/ 1114024 w 1347751"/>
                    <a:gd name="connsiteY1952" fmla="*/ 1005624 h 1624635"/>
                    <a:gd name="connsiteX1953" fmla="*/ 1075364 w 1347751"/>
                    <a:gd name="connsiteY1953" fmla="*/ 976629 h 1624635"/>
                    <a:gd name="connsiteX1954" fmla="*/ 1097110 w 1347751"/>
                    <a:gd name="connsiteY1954" fmla="*/ 973005 h 1624635"/>
                    <a:gd name="connsiteX1955" fmla="*/ 1075364 w 1347751"/>
                    <a:gd name="connsiteY1955" fmla="*/ 968172 h 1624635"/>
                    <a:gd name="connsiteX1956" fmla="*/ 1058451 w 1347751"/>
                    <a:gd name="connsiteY1956" fmla="*/ 962131 h 1624635"/>
                    <a:gd name="connsiteX1957" fmla="*/ 1057242 w 1347751"/>
                    <a:gd name="connsiteY1957" fmla="*/ 960923 h 1624635"/>
                    <a:gd name="connsiteX1958" fmla="*/ 1087445 w 1347751"/>
                    <a:gd name="connsiteY1958" fmla="*/ 959715 h 1624635"/>
                    <a:gd name="connsiteX1959" fmla="*/ 1089861 w 1347751"/>
                    <a:gd name="connsiteY1959" fmla="*/ 954883 h 1624635"/>
                    <a:gd name="connsiteX1960" fmla="*/ 1065699 w 1347751"/>
                    <a:gd name="connsiteY1960" fmla="*/ 953675 h 1624635"/>
                    <a:gd name="connsiteX1961" fmla="*/ 1053618 w 1347751"/>
                    <a:gd name="connsiteY1961" fmla="*/ 952466 h 1624635"/>
                    <a:gd name="connsiteX1962" fmla="*/ 1056034 w 1347751"/>
                    <a:gd name="connsiteY1962" fmla="*/ 945218 h 1624635"/>
                    <a:gd name="connsiteX1963" fmla="*/ 1057242 w 1347751"/>
                    <a:gd name="connsiteY1963" fmla="*/ 941593 h 1624635"/>
                    <a:gd name="connsiteX1964" fmla="*/ 1120065 w 1347751"/>
                    <a:gd name="connsiteY1964" fmla="*/ 991126 h 1624635"/>
                    <a:gd name="connsiteX1965" fmla="*/ 1124897 w 1347751"/>
                    <a:gd name="connsiteY1965" fmla="*/ 997167 h 1624635"/>
                    <a:gd name="connsiteX1966" fmla="*/ 1197385 w 1347751"/>
                    <a:gd name="connsiteY1966" fmla="*/ 1056365 h 1624635"/>
                    <a:gd name="connsiteX1967" fmla="*/ 1199800 w 1347751"/>
                    <a:gd name="connsiteY1967" fmla="*/ 1059989 h 1624635"/>
                    <a:gd name="connsiteX1968" fmla="*/ 1100735 w 1347751"/>
                    <a:gd name="connsiteY1968" fmla="*/ 1047908 h 1624635"/>
                    <a:gd name="connsiteX1969" fmla="*/ 1095902 w 1347751"/>
                    <a:gd name="connsiteY1969" fmla="*/ 1055157 h 1624635"/>
                    <a:gd name="connsiteX1970" fmla="*/ 1097110 w 1347751"/>
                    <a:gd name="connsiteY1970" fmla="*/ 1056365 h 1624635"/>
                    <a:gd name="connsiteX1971" fmla="*/ 1098318 w 1347751"/>
                    <a:gd name="connsiteY1971" fmla="*/ 1057573 h 1624635"/>
                    <a:gd name="connsiteX1972" fmla="*/ 1180471 w 1347751"/>
                    <a:gd name="connsiteY1972" fmla="*/ 1122812 h 1624635"/>
                    <a:gd name="connsiteX1973" fmla="*/ 1248125 w 1347751"/>
                    <a:gd name="connsiteY1973" fmla="*/ 1142142 h 1624635"/>
                    <a:gd name="connsiteX1974" fmla="*/ 1248125 w 1347751"/>
                    <a:gd name="connsiteY1974" fmla="*/ 1142142 h 1624635"/>
                    <a:gd name="connsiteX1975" fmla="*/ 1076572 w 1347751"/>
                    <a:gd name="connsiteY1975" fmla="*/ 1185634 h 1624635"/>
                    <a:gd name="connsiteX1976" fmla="*/ 1072947 w 1347751"/>
                    <a:gd name="connsiteY1976" fmla="*/ 1182010 h 1624635"/>
                    <a:gd name="connsiteX1977" fmla="*/ 1095902 w 1347751"/>
                    <a:gd name="connsiteY1977" fmla="*/ 1092609 h 1624635"/>
                    <a:gd name="connsiteX1978" fmla="*/ 1097110 w 1347751"/>
                    <a:gd name="connsiteY1978" fmla="*/ 1093817 h 1624635"/>
                    <a:gd name="connsiteX1979" fmla="*/ 1111608 w 1347751"/>
                    <a:gd name="connsiteY1979" fmla="*/ 1142142 h 1624635"/>
                    <a:gd name="connsiteX1980" fmla="*/ 1117648 w 1347751"/>
                    <a:gd name="connsiteY1980" fmla="*/ 1139725 h 1624635"/>
                    <a:gd name="connsiteX1981" fmla="*/ 1109191 w 1347751"/>
                    <a:gd name="connsiteY1981" fmla="*/ 1107106 h 1624635"/>
                    <a:gd name="connsiteX1982" fmla="*/ 1120065 w 1347751"/>
                    <a:gd name="connsiteY1982" fmla="*/ 1117979 h 1624635"/>
                    <a:gd name="connsiteX1983" fmla="*/ 1128522 w 1347751"/>
                    <a:gd name="connsiteY1983" fmla="*/ 1133685 h 1624635"/>
                    <a:gd name="connsiteX1984" fmla="*/ 1136979 w 1347751"/>
                    <a:gd name="connsiteY1984" fmla="*/ 1153015 h 1624635"/>
                    <a:gd name="connsiteX1985" fmla="*/ 1143019 w 1347751"/>
                    <a:gd name="connsiteY1985" fmla="*/ 1150598 h 1624635"/>
                    <a:gd name="connsiteX1986" fmla="*/ 1136979 w 1347751"/>
                    <a:gd name="connsiteY1986" fmla="*/ 1131268 h 1624635"/>
                    <a:gd name="connsiteX1987" fmla="*/ 1144227 w 1347751"/>
                    <a:gd name="connsiteY1987" fmla="*/ 1136101 h 1624635"/>
                    <a:gd name="connsiteX1988" fmla="*/ 1158725 w 1347751"/>
                    <a:gd name="connsiteY1988" fmla="*/ 1165096 h 1624635"/>
                    <a:gd name="connsiteX1989" fmla="*/ 1180471 w 1347751"/>
                    <a:gd name="connsiteY1989" fmla="*/ 1178385 h 1624635"/>
                    <a:gd name="connsiteX1990" fmla="*/ 1157516 w 1347751"/>
                    <a:gd name="connsiteY1990" fmla="*/ 1142142 h 1624635"/>
                    <a:gd name="connsiteX1991" fmla="*/ 1179263 w 1347751"/>
                    <a:gd name="connsiteY1991" fmla="*/ 1149390 h 1624635"/>
                    <a:gd name="connsiteX1992" fmla="*/ 1214298 w 1347751"/>
                    <a:gd name="connsiteY1992" fmla="*/ 1182010 h 1624635"/>
                    <a:gd name="connsiteX1993" fmla="*/ 1217922 w 1347751"/>
                    <a:gd name="connsiteY1993" fmla="*/ 1177177 h 1624635"/>
                    <a:gd name="connsiteX1994" fmla="*/ 1194968 w 1347751"/>
                    <a:gd name="connsiteY1994" fmla="*/ 1154223 h 1624635"/>
                    <a:gd name="connsiteX1995" fmla="*/ 1219131 w 1347751"/>
                    <a:gd name="connsiteY1995" fmla="*/ 1160264 h 1624635"/>
                    <a:gd name="connsiteX1996" fmla="*/ 1219131 w 1347751"/>
                    <a:gd name="connsiteY1996" fmla="*/ 1160264 h 1624635"/>
                    <a:gd name="connsiteX1997" fmla="*/ 1244501 w 1347751"/>
                    <a:gd name="connsiteY1997" fmla="*/ 1178385 h 1624635"/>
                    <a:gd name="connsiteX1998" fmla="*/ 1248125 w 1347751"/>
                    <a:gd name="connsiteY1998" fmla="*/ 1172345 h 1624635"/>
                    <a:gd name="connsiteX1999" fmla="*/ 1238460 w 1347751"/>
                    <a:gd name="connsiteY1999" fmla="*/ 1163888 h 1624635"/>
                    <a:gd name="connsiteX2000" fmla="*/ 1321821 w 1347751"/>
                    <a:gd name="connsiteY2000" fmla="*/ 1178385 h 1624635"/>
                    <a:gd name="connsiteX2001" fmla="*/ 1266247 w 1347751"/>
                    <a:gd name="connsiteY2001" fmla="*/ 1189259 h 1624635"/>
                    <a:gd name="connsiteX2002" fmla="*/ 1226379 w 1347751"/>
                    <a:gd name="connsiteY2002" fmla="*/ 1203756 h 1624635"/>
                    <a:gd name="connsiteX2003" fmla="*/ 1097110 w 1347751"/>
                    <a:gd name="connsiteY2003" fmla="*/ 1153015 h 1624635"/>
                    <a:gd name="connsiteX2004" fmla="*/ 1088654 w 1347751"/>
                    <a:gd name="connsiteY2004" fmla="*/ 1153015 h 1624635"/>
                    <a:gd name="connsiteX2005" fmla="*/ 1088654 w 1347751"/>
                    <a:gd name="connsiteY2005" fmla="*/ 1159055 h 1624635"/>
                    <a:gd name="connsiteX2006" fmla="*/ 1076572 w 1347751"/>
                    <a:gd name="connsiteY2006" fmla="*/ 1185634 h 1624635"/>
                    <a:gd name="connsiteX2007" fmla="*/ 1076572 w 1347751"/>
                    <a:gd name="connsiteY2007" fmla="*/ 1185634 h 1624635"/>
                    <a:gd name="connsiteX2008" fmla="*/ 1036704 w 1347751"/>
                    <a:gd name="connsiteY2008" fmla="*/ 1225502 h 1624635"/>
                    <a:gd name="connsiteX2009" fmla="*/ 1016166 w 1347751"/>
                    <a:gd name="connsiteY2009" fmla="*/ 1262954 h 1624635"/>
                    <a:gd name="connsiteX2010" fmla="*/ 1006501 w 1347751"/>
                    <a:gd name="connsiteY2010" fmla="*/ 1278660 h 1624635"/>
                    <a:gd name="connsiteX2011" fmla="*/ 1000460 w 1347751"/>
                    <a:gd name="connsiteY2011" fmla="*/ 1285908 h 1624635"/>
                    <a:gd name="connsiteX2012" fmla="*/ 993212 w 1347751"/>
                    <a:gd name="connsiteY2012" fmla="*/ 1291949 h 1624635"/>
                    <a:gd name="connsiteX2013" fmla="*/ 989587 w 1347751"/>
                    <a:gd name="connsiteY2013" fmla="*/ 1294365 h 1624635"/>
                    <a:gd name="connsiteX2014" fmla="*/ 988379 w 1347751"/>
                    <a:gd name="connsiteY2014" fmla="*/ 1295573 h 1624635"/>
                    <a:gd name="connsiteX2015" fmla="*/ 979923 w 1347751"/>
                    <a:gd name="connsiteY2015" fmla="*/ 1300406 h 1624635"/>
                    <a:gd name="connsiteX2016" fmla="*/ 950927 w 1347751"/>
                    <a:gd name="connsiteY2016" fmla="*/ 1310071 h 1624635"/>
                    <a:gd name="connsiteX2017" fmla="*/ 944887 w 1347751"/>
                    <a:gd name="connsiteY2017" fmla="*/ 1311279 h 1624635"/>
                    <a:gd name="connsiteX2018" fmla="*/ 931598 w 1347751"/>
                    <a:gd name="connsiteY2018" fmla="*/ 1312487 h 1624635"/>
                    <a:gd name="connsiteX2019" fmla="*/ 905019 w 1347751"/>
                    <a:gd name="connsiteY2019" fmla="*/ 1308863 h 1624635"/>
                    <a:gd name="connsiteX2020" fmla="*/ 884481 w 1347751"/>
                    <a:gd name="connsiteY2020" fmla="*/ 1301614 h 1624635"/>
                    <a:gd name="connsiteX2021" fmla="*/ 880856 w 1347751"/>
                    <a:gd name="connsiteY2021" fmla="*/ 1300406 h 1624635"/>
                    <a:gd name="connsiteX2022" fmla="*/ 871192 w 1347751"/>
                    <a:gd name="connsiteY2022" fmla="*/ 1295573 h 1624635"/>
                    <a:gd name="connsiteX2023" fmla="*/ 854278 w 1347751"/>
                    <a:gd name="connsiteY2023" fmla="*/ 1284700 h 1624635"/>
                    <a:gd name="connsiteX2024" fmla="*/ 854278 w 1347751"/>
                    <a:gd name="connsiteY2024" fmla="*/ 1284700 h 1624635"/>
                    <a:gd name="connsiteX2025" fmla="*/ 845821 w 1347751"/>
                    <a:gd name="connsiteY2025" fmla="*/ 1277451 h 1624635"/>
                    <a:gd name="connsiteX2026" fmla="*/ 844613 w 1347751"/>
                    <a:gd name="connsiteY2026" fmla="*/ 1276243 h 1624635"/>
                    <a:gd name="connsiteX2027" fmla="*/ 836156 w 1347751"/>
                    <a:gd name="connsiteY2027" fmla="*/ 1267786 h 1624635"/>
                    <a:gd name="connsiteX2028" fmla="*/ 826491 w 1347751"/>
                    <a:gd name="connsiteY2028" fmla="*/ 1255705 h 1624635"/>
                    <a:gd name="connsiteX2029" fmla="*/ 825282 w 1347751"/>
                    <a:gd name="connsiteY2029" fmla="*/ 1252081 h 1624635"/>
                    <a:gd name="connsiteX2030" fmla="*/ 819242 w 1347751"/>
                    <a:gd name="connsiteY2030" fmla="*/ 1235167 h 1624635"/>
                    <a:gd name="connsiteX2031" fmla="*/ 818034 w 1347751"/>
                    <a:gd name="connsiteY2031" fmla="*/ 1232751 h 1624635"/>
                    <a:gd name="connsiteX2032" fmla="*/ 818034 w 1347751"/>
                    <a:gd name="connsiteY2032" fmla="*/ 1227918 h 1624635"/>
                    <a:gd name="connsiteX2033" fmla="*/ 816826 w 1347751"/>
                    <a:gd name="connsiteY2033" fmla="*/ 1217045 h 1624635"/>
                    <a:gd name="connsiteX2034" fmla="*/ 815617 w 1347751"/>
                    <a:gd name="connsiteY2034" fmla="*/ 1211005 h 1624635"/>
                    <a:gd name="connsiteX2035" fmla="*/ 814410 w 1347751"/>
                    <a:gd name="connsiteY2035" fmla="*/ 1201340 h 1624635"/>
                    <a:gd name="connsiteX2036" fmla="*/ 813201 w 1347751"/>
                    <a:gd name="connsiteY2036" fmla="*/ 1192883 h 1624635"/>
                    <a:gd name="connsiteX2037" fmla="*/ 811993 w 1347751"/>
                    <a:gd name="connsiteY2037" fmla="*/ 1189259 h 1624635"/>
                    <a:gd name="connsiteX2038" fmla="*/ 811993 w 1347751"/>
                    <a:gd name="connsiteY2038" fmla="*/ 1189259 h 1624635"/>
                    <a:gd name="connsiteX2039" fmla="*/ 813201 w 1347751"/>
                    <a:gd name="connsiteY2039" fmla="*/ 1192883 h 1624635"/>
                    <a:gd name="connsiteX2040" fmla="*/ 814410 w 1347751"/>
                    <a:gd name="connsiteY2040" fmla="*/ 1201340 h 1624635"/>
                    <a:gd name="connsiteX2041" fmla="*/ 816826 w 1347751"/>
                    <a:gd name="connsiteY2041" fmla="*/ 1211005 h 1624635"/>
                    <a:gd name="connsiteX2042" fmla="*/ 818034 w 1347751"/>
                    <a:gd name="connsiteY2042" fmla="*/ 1215837 h 1624635"/>
                    <a:gd name="connsiteX2043" fmla="*/ 820450 w 1347751"/>
                    <a:gd name="connsiteY2043" fmla="*/ 1225502 h 1624635"/>
                    <a:gd name="connsiteX2044" fmla="*/ 820450 w 1347751"/>
                    <a:gd name="connsiteY2044" fmla="*/ 1227918 h 1624635"/>
                    <a:gd name="connsiteX2045" fmla="*/ 821658 w 1347751"/>
                    <a:gd name="connsiteY2045" fmla="*/ 1232751 h 1624635"/>
                    <a:gd name="connsiteX2046" fmla="*/ 826491 w 1347751"/>
                    <a:gd name="connsiteY2046" fmla="*/ 1249665 h 1624635"/>
                    <a:gd name="connsiteX2047" fmla="*/ 838572 w 1347751"/>
                    <a:gd name="connsiteY2047" fmla="*/ 1264162 h 1624635"/>
                    <a:gd name="connsiteX2048" fmla="*/ 843404 w 1347751"/>
                    <a:gd name="connsiteY2048" fmla="*/ 1260538 h 1624635"/>
                    <a:gd name="connsiteX2049" fmla="*/ 833739 w 1347751"/>
                    <a:gd name="connsiteY2049" fmla="*/ 1238792 h 1624635"/>
                    <a:gd name="connsiteX2050" fmla="*/ 827699 w 1347751"/>
                    <a:gd name="connsiteY2050" fmla="*/ 1225502 h 1624635"/>
                    <a:gd name="connsiteX2051" fmla="*/ 825282 w 1347751"/>
                    <a:gd name="connsiteY2051" fmla="*/ 1219462 h 1624635"/>
                    <a:gd name="connsiteX2052" fmla="*/ 825282 w 1347751"/>
                    <a:gd name="connsiteY2052" fmla="*/ 1218253 h 1624635"/>
                    <a:gd name="connsiteX2053" fmla="*/ 822867 w 1347751"/>
                    <a:gd name="connsiteY2053" fmla="*/ 1209796 h 1624635"/>
                    <a:gd name="connsiteX2054" fmla="*/ 821658 w 1347751"/>
                    <a:gd name="connsiteY2054" fmla="*/ 1207380 h 1624635"/>
                    <a:gd name="connsiteX2055" fmla="*/ 820450 w 1347751"/>
                    <a:gd name="connsiteY2055" fmla="*/ 1203756 h 1624635"/>
                    <a:gd name="connsiteX2056" fmla="*/ 821658 w 1347751"/>
                    <a:gd name="connsiteY2056" fmla="*/ 1207380 h 1624635"/>
                    <a:gd name="connsiteX2057" fmla="*/ 824074 w 1347751"/>
                    <a:gd name="connsiteY2057" fmla="*/ 1211005 h 1624635"/>
                    <a:gd name="connsiteX2058" fmla="*/ 825282 w 1347751"/>
                    <a:gd name="connsiteY2058" fmla="*/ 1214629 h 1624635"/>
                    <a:gd name="connsiteX2059" fmla="*/ 828907 w 1347751"/>
                    <a:gd name="connsiteY2059" fmla="*/ 1221878 h 1624635"/>
                    <a:gd name="connsiteX2060" fmla="*/ 834948 w 1347751"/>
                    <a:gd name="connsiteY2060" fmla="*/ 1232751 h 1624635"/>
                    <a:gd name="connsiteX2061" fmla="*/ 836156 w 1347751"/>
                    <a:gd name="connsiteY2061" fmla="*/ 1233959 h 1624635"/>
                    <a:gd name="connsiteX2062" fmla="*/ 863942 w 1347751"/>
                    <a:gd name="connsiteY2062" fmla="*/ 1271411 h 1624635"/>
                    <a:gd name="connsiteX2063" fmla="*/ 868775 w 1347751"/>
                    <a:gd name="connsiteY2063" fmla="*/ 1272619 h 1624635"/>
                    <a:gd name="connsiteX2064" fmla="*/ 856694 w 1347751"/>
                    <a:gd name="connsiteY2064" fmla="*/ 1250873 h 1624635"/>
                    <a:gd name="connsiteX2065" fmla="*/ 828907 w 1347751"/>
                    <a:gd name="connsiteY2065" fmla="*/ 1198923 h 1624635"/>
                    <a:gd name="connsiteX2066" fmla="*/ 855485 w 1347751"/>
                    <a:gd name="connsiteY2066" fmla="*/ 1231543 h 1624635"/>
                    <a:gd name="connsiteX2067" fmla="*/ 876024 w 1347751"/>
                    <a:gd name="connsiteY2067" fmla="*/ 1259329 h 1624635"/>
                    <a:gd name="connsiteX2068" fmla="*/ 882064 w 1347751"/>
                    <a:gd name="connsiteY2068" fmla="*/ 1256913 h 1624635"/>
                    <a:gd name="connsiteX2069" fmla="*/ 878440 w 1347751"/>
                    <a:gd name="connsiteY2069" fmla="*/ 1246040 h 1624635"/>
                    <a:gd name="connsiteX2070" fmla="*/ 845821 w 1347751"/>
                    <a:gd name="connsiteY2070" fmla="*/ 1197715 h 1624635"/>
                    <a:gd name="connsiteX2071" fmla="*/ 838572 w 1347751"/>
                    <a:gd name="connsiteY2071" fmla="*/ 1189259 h 1624635"/>
                    <a:gd name="connsiteX2072" fmla="*/ 832531 w 1347751"/>
                    <a:gd name="connsiteY2072" fmla="*/ 1182010 h 1624635"/>
                    <a:gd name="connsiteX2073" fmla="*/ 819242 w 1347751"/>
                    <a:gd name="connsiteY2073" fmla="*/ 1167512 h 1624635"/>
                    <a:gd name="connsiteX2074" fmla="*/ 813201 w 1347751"/>
                    <a:gd name="connsiteY2074" fmla="*/ 1166304 h 1624635"/>
                    <a:gd name="connsiteX2075" fmla="*/ 811993 w 1347751"/>
                    <a:gd name="connsiteY2075" fmla="*/ 1166304 h 1624635"/>
                    <a:gd name="connsiteX2076" fmla="*/ 810785 w 1347751"/>
                    <a:gd name="connsiteY2076" fmla="*/ 1163888 h 1624635"/>
                    <a:gd name="connsiteX2077" fmla="*/ 778166 w 1347751"/>
                    <a:gd name="connsiteY2077" fmla="*/ 1113147 h 1624635"/>
                    <a:gd name="connsiteX2078" fmla="*/ 775750 w 1347751"/>
                    <a:gd name="connsiteY2078" fmla="*/ 1109522 h 1624635"/>
                    <a:gd name="connsiteX2079" fmla="*/ 779374 w 1347751"/>
                    <a:gd name="connsiteY2079" fmla="*/ 1113147 h 1624635"/>
                    <a:gd name="connsiteX2080" fmla="*/ 836156 w 1347751"/>
                    <a:gd name="connsiteY2080" fmla="*/ 1178385 h 1624635"/>
                    <a:gd name="connsiteX2081" fmla="*/ 836156 w 1347751"/>
                    <a:gd name="connsiteY2081" fmla="*/ 1178385 h 1624635"/>
                    <a:gd name="connsiteX2082" fmla="*/ 836156 w 1347751"/>
                    <a:gd name="connsiteY2082" fmla="*/ 1178385 h 1624635"/>
                    <a:gd name="connsiteX2083" fmla="*/ 836156 w 1347751"/>
                    <a:gd name="connsiteY2083" fmla="*/ 1177177 h 1624635"/>
                    <a:gd name="connsiteX2084" fmla="*/ 787831 w 1347751"/>
                    <a:gd name="connsiteY2084" fmla="*/ 1111939 h 1624635"/>
                    <a:gd name="connsiteX2085" fmla="*/ 842196 w 1347751"/>
                    <a:gd name="connsiteY2085" fmla="*/ 1175969 h 1624635"/>
                    <a:gd name="connsiteX2086" fmla="*/ 843404 w 1347751"/>
                    <a:gd name="connsiteY2086" fmla="*/ 1177177 h 1624635"/>
                    <a:gd name="connsiteX2087" fmla="*/ 847029 w 1347751"/>
                    <a:gd name="connsiteY2087" fmla="*/ 1184426 h 1624635"/>
                    <a:gd name="connsiteX2088" fmla="*/ 853070 w 1347751"/>
                    <a:gd name="connsiteY2088" fmla="*/ 1197715 h 1624635"/>
                    <a:gd name="connsiteX2089" fmla="*/ 859110 w 1347751"/>
                    <a:gd name="connsiteY2089" fmla="*/ 1208589 h 1624635"/>
                    <a:gd name="connsiteX2090" fmla="*/ 861526 w 1347751"/>
                    <a:gd name="connsiteY2090" fmla="*/ 1212213 h 1624635"/>
                    <a:gd name="connsiteX2091" fmla="*/ 873607 w 1347751"/>
                    <a:gd name="connsiteY2091" fmla="*/ 1230335 h 1624635"/>
                    <a:gd name="connsiteX2092" fmla="*/ 874816 w 1347751"/>
                    <a:gd name="connsiteY2092" fmla="*/ 1232751 h 1624635"/>
                    <a:gd name="connsiteX2093" fmla="*/ 896562 w 1347751"/>
                    <a:gd name="connsiteY2093" fmla="*/ 1260538 h 1624635"/>
                    <a:gd name="connsiteX2094" fmla="*/ 917100 w 1347751"/>
                    <a:gd name="connsiteY2094" fmla="*/ 1278660 h 1624635"/>
                    <a:gd name="connsiteX2095" fmla="*/ 918308 w 1347751"/>
                    <a:gd name="connsiteY2095" fmla="*/ 1277451 h 1624635"/>
                    <a:gd name="connsiteX2096" fmla="*/ 898978 w 1347751"/>
                    <a:gd name="connsiteY2096" fmla="*/ 1249665 h 1624635"/>
                    <a:gd name="connsiteX2097" fmla="*/ 892938 w 1347751"/>
                    <a:gd name="connsiteY2097" fmla="*/ 1241208 h 1624635"/>
                    <a:gd name="connsiteX2098" fmla="*/ 880856 w 1347751"/>
                    <a:gd name="connsiteY2098" fmla="*/ 1221878 h 1624635"/>
                    <a:gd name="connsiteX2099" fmla="*/ 879648 w 1347751"/>
                    <a:gd name="connsiteY2099" fmla="*/ 1219462 h 1624635"/>
                    <a:gd name="connsiteX2100" fmla="*/ 876024 w 1347751"/>
                    <a:gd name="connsiteY2100" fmla="*/ 1213421 h 1624635"/>
                    <a:gd name="connsiteX2101" fmla="*/ 876024 w 1347751"/>
                    <a:gd name="connsiteY2101" fmla="*/ 1213421 h 1624635"/>
                    <a:gd name="connsiteX2102" fmla="*/ 872399 w 1347751"/>
                    <a:gd name="connsiteY2102" fmla="*/ 1207380 h 1624635"/>
                    <a:gd name="connsiteX2103" fmla="*/ 872399 w 1347751"/>
                    <a:gd name="connsiteY2103" fmla="*/ 1207380 h 1624635"/>
                    <a:gd name="connsiteX2104" fmla="*/ 872399 w 1347751"/>
                    <a:gd name="connsiteY2104" fmla="*/ 1207380 h 1624635"/>
                    <a:gd name="connsiteX2105" fmla="*/ 878440 w 1347751"/>
                    <a:gd name="connsiteY2105" fmla="*/ 1213421 h 1624635"/>
                    <a:gd name="connsiteX2106" fmla="*/ 886897 w 1347751"/>
                    <a:gd name="connsiteY2106" fmla="*/ 1220670 h 1624635"/>
                    <a:gd name="connsiteX2107" fmla="*/ 892938 w 1347751"/>
                    <a:gd name="connsiteY2107" fmla="*/ 1226710 h 1624635"/>
                    <a:gd name="connsiteX2108" fmla="*/ 900186 w 1347751"/>
                    <a:gd name="connsiteY2108" fmla="*/ 1233959 h 1624635"/>
                    <a:gd name="connsiteX2109" fmla="*/ 902602 w 1347751"/>
                    <a:gd name="connsiteY2109" fmla="*/ 1236375 h 1624635"/>
                    <a:gd name="connsiteX2110" fmla="*/ 905019 w 1347751"/>
                    <a:gd name="connsiteY2110" fmla="*/ 1238792 h 1624635"/>
                    <a:gd name="connsiteX2111" fmla="*/ 919516 w 1347751"/>
                    <a:gd name="connsiteY2111" fmla="*/ 1255705 h 1624635"/>
                    <a:gd name="connsiteX2112" fmla="*/ 937638 w 1347751"/>
                    <a:gd name="connsiteY2112" fmla="*/ 1268995 h 1624635"/>
                    <a:gd name="connsiteX2113" fmla="*/ 941263 w 1347751"/>
                    <a:gd name="connsiteY2113" fmla="*/ 1267786 h 1624635"/>
                    <a:gd name="connsiteX2114" fmla="*/ 940054 w 1347751"/>
                    <a:gd name="connsiteY2114" fmla="*/ 1265370 h 1624635"/>
                    <a:gd name="connsiteX2115" fmla="*/ 925557 w 1347751"/>
                    <a:gd name="connsiteY2115" fmla="*/ 1250873 h 1624635"/>
                    <a:gd name="connsiteX2116" fmla="*/ 919516 w 1347751"/>
                    <a:gd name="connsiteY2116" fmla="*/ 1243624 h 1624635"/>
                    <a:gd name="connsiteX2117" fmla="*/ 917100 w 1347751"/>
                    <a:gd name="connsiteY2117" fmla="*/ 1239999 h 1624635"/>
                    <a:gd name="connsiteX2118" fmla="*/ 925557 w 1347751"/>
                    <a:gd name="connsiteY2118" fmla="*/ 1244832 h 1624635"/>
                    <a:gd name="connsiteX2119" fmla="*/ 942470 w 1347751"/>
                    <a:gd name="connsiteY2119" fmla="*/ 1253289 h 1624635"/>
                    <a:gd name="connsiteX2120" fmla="*/ 981130 w 1347751"/>
                    <a:gd name="connsiteY2120" fmla="*/ 1264162 h 1624635"/>
                    <a:gd name="connsiteX2121" fmla="*/ 994419 w 1347751"/>
                    <a:gd name="connsiteY2121" fmla="*/ 1265370 h 1624635"/>
                    <a:gd name="connsiteX2122" fmla="*/ 999252 w 1347751"/>
                    <a:gd name="connsiteY2122" fmla="*/ 1262954 h 1624635"/>
                    <a:gd name="connsiteX2123" fmla="*/ 995628 w 1347751"/>
                    <a:gd name="connsiteY2123" fmla="*/ 1256913 h 1624635"/>
                    <a:gd name="connsiteX2124" fmla="*/ 992004 w 1347751"/>
                    <a:gd name="connsiteY2124" fmla="*/ 1256913 h 1624635"/>
                    <a:gd name="connsiteX2125" fmla="*/ 909851 w 1347751"/>
                    <a:gd name="connsiteY2125" fmla="*/ 1223086 h 1624635"/>
                    <a:gd name="connsiteX2126" fmla="*/ 895354 w 1347751"/>
                    <a:gd name="connsiteY2126" fmla="*/ 1212213 h 1624635"/>
                    <a:gd name="connsiteX2127" fmla="*/ 894145 w 1347751"/>
                    <a:gd name="connsiteY2127" fmla="*/ 1211005 h 1624635"/>
                    <a:gd name="connsiteX2128" fmla="*/ 885688 w 1347751"/>
                    <a:gd name="connsiteY2128" fmla="*/ 1201340 h 1624635"/>
                    <a:gd name="connsiteX2129" fmla="*/ 884481 w 1347751"/>
                    <a:gd name="connsiteY2129" fmla="*/ 1198923 h 1624635"/>
                    <a:gd name="connsiteX2130" fmla="*/ 878440 w 1347751"/>
                    <a:gd name="connsiteY2130" fmla="*/ 1192883 h 1624635"/>
                    <a:gd name="connsiteX2131" fmla="*/ 867567 w 1347751"/>
                    <a:gd name="connsiteY2131" fmla="*/ 1182010 h 1624635"/>
                    <a:gd name="connsiteX2132" fmla="*/ 857902 w 1347751"/>
                    <a:gd name="connsiteY2132" fmla="*/ 1172345 h 1624635"/>
                    <a:gd name="connsiteX2133" fmla="*/ 815617 w 1347751"/>
                    <a:gd name="connsiteY2133" fmla="*/ 1125228 h 1624635"/>
                    <a:gd name="connsiteX2134" fmla="*/ 863942 w 1347751"/>
                    <a:gd name="connsiteY2134" fmla="*/ 1171137 h 1624635"/>
                    <a:gd name="connsiteX2135" fmla="*/ 873607 w 1347751"/>
                    <a:gd name="connsiteY2135" fmla="*/ 1180801 h 1624635"/>
                    <a:gd name="connsiteX2136" fmla="*/ 884481 w 1347751"/>
                    <a:gd name="connsiteY2136" fmla="*/ 1190467 h 1624635"/>
                    <a:gd name="connsiteX2137" fmla="*/ 892938 w 1347751"/>
                    <a:gd name="connsiteY2137" fmla="*/ 1198923 h 1624635"/>
                    <a:gd name="connsiteX2138" fmla="*/ 900186 w 1347751"/>
                    <a:gd name="connsiteY2138" fmla="*/ 1204964 h 1624635"/>
                    <a:gd name="connsiteX2139" fmla="*/ 905019 w 1347751"/>
                    <a:gd name="connsiteY2139" fmla="*/ 1201340 h 1624635"/>
                    <a:gd name="connsiteX2140" fmla="*/ 900186 w 1347751"/>
                    <a:gd name="connsiteY2140" fmla="*/ 1195299 h 1624635"/>
                    <a:gd name="connsiteX2141" fmla="*/ 894145 w 1347751"/>
                    <a:gd name="connsiteY2141" fmla="*/ 1186842 h 1624635"/>
                    <a:gd name="connsiteX2142" fmla="*/ 885688 w 1347751"/>
                    <a:gd name="connsiteY2142" fmla="*/ 1174761 h 1624635"/>
                    <a:gd name="connsiteX2143" fmla="*/ 879648 w 1347751"/>
                    <a:gd name="connsiteY2143" fmla="*/ 1166304 h 1624635"/>
                    <a:gd name="connsiteX2144" fmla="*/ 868775 w 1347751"/>
                    <a:gd name="connsiteY2144" fmla="*/ 1154223 h 1624635"/>
                    <a:gd name="connsiteX2145" fmla="*/ 880856 w 1347751"/>
                    <a:gd name="connsiteY2145" fmla="*/ 1165096 h 1624635"/>
                    <a:gd name="connsiteX2146" fmla="*/ 888105 w 1347751"/>
                    <a:gd name="connsiteY2146" fmla="*/ 1172345 h 1624635"/>
                    <a:gd name="connsiteX2147" fmla="*/ 898978 w 1347751"/>
                    <a:gd name="connsiteY2147" fmla="*/ 1183218 h 1624635"/>
                    <a:gd name="connsiteX2148" fmla="*/ 900186 w 1347751"/>
                    <a:gd name="connsiteY2148" fmla="*/ 1184426 h 1624635"/>
                    <a:gd name="connsiteX2149" fmla="*/ 906227 w 1347751"/>
                    <a:gd name="connsiteY2149" fmla="*/ 1190467 h 1624635"/>
                    <a:gd name="connsiteX2150" fmla="*/ 919516 w 1347751"/>
                    <a:gd name="connsiteY2150" fmla="*/ 1204964 h 1624635"/>
                    <a:gd name="connsiteX2151" fmla="*/ 926765 w 1347751"/>
                    <a:gd name="connsiteY2151" fmla="*/ 1212213 h 1624635"/>
                    <a:gd name="connsiteX2152" fmla="*/ 932806 w 1347751"/>
                    <a:gd name="connsiteY2152" fmla="*/ 1217045 h 1624635"/>
                    <a:gd name="connsiteX2153" fmla="*/ 952135 w 1347751"/>
                    <a:gd name="connsiteY2153" fmla="*/ 1227918 h 1624635"/>
                    <a:gd name="connsiteX2154" fmla="*/ 953344 w 1347751"/>
                    <a:gd name="connsiteY2154" fmla="*/ 1224294 h 1624635"/>
                    <a:gd name="connsiteX2155" fmla="*/ 953344 w 1347751"/>
                    <a:gd name="connsiteY2155" fmla="*/ 1224294 h 1624635"/>
                    <a:gd name="connsiteX2156" fmla="*/ 934013 w 1347751"/>
                    <a:gd name="connsiteY2156" fmla="*/ 1209796 h 1624635"/>
                    <a:gd name="connsiteX2157" fmla="*/ 926765 w 1347751"/>
                    <a:gd name="connsiteY2157" fmla="*/ 1203756 h 1624635"/>
                    <a:gd name="connsiteX2158" fmla="*/ 917100 w 1347751"/>
                    <a:gd name="connsiteY2158" fmla="*/ 1194091 h 1624635"/>
                    <a:gd name="connsiteX2159" fmla="*/ 930389 w 1347751"/>
                    <a:gd name="connsiteY2159" fmla="*/ 1202548 h 1624635"/>
                    <a:gd name="connsiteX2160" fmla="*/ 936430 w 1347751"/>
                    <a:gd name="connsiteY2160" fmla="*/ 1206172 h 1624635"/>
                    <a:gd name="connsiteX2161" fmla="*/ 938846 w 1347751"/>
                    <a:gd name="connsiteY2161" fmla="*/ 1207380 h 1624635"/>
                    <a:gd name="connsiteX2162" fmla="*/ 1013750 w 1347751"/>
                    <a:gd name="connsiteY2162" fmla="*/ 1230335 h 1624635"/>
                    <a:gd name="connsiteX2163" fmla="*/ 1013750 w 1347751"/>
                    <a:gd name="connsiteY2163" fmla="*/ 1226710 h 1624635"/>
                    <a:gd name="connsiteX2164" fmla="*/ 946095 w 1347751"/>
                    <a:gd name="connsiteY2164" fmla="*/ 1202548 h 1624635"/>
                    <a:gd name="connsiteX2165" fmla="*/ 937638 w 1347751"/>
                    <a:gd name="connsiteY2165" fmla="*/ 1197715 h 1624635"/>
                    <a:gd name="connsiteX2166" fmla="*/ 930389 w 1347751"/>
                    <a:gd name="connsiteY2166" fmla="*/ 1192883 h 1624635"/>
                    <a:gd name="connsiteX2167" fmla="*/ 926765 w 1347751"/>
                    <a:gd name="connsiteY2167" fmla="*/ 1190467 h 1624635"/>
                    <a:gd name="connsiteX2168" fmla="*/ 915892 w 1347751"/>
                    <a:gd name="connsiteY2168" fmla="*/ 1183218 h 1624635"/>
                    <a:gd name="connsiteX2169" fmla="*/ 907435 w 1347751"/>
                    <a:gd name="connsiteY2169" fmla="*/ 1177177 h 1624635"/>
                    <a:gd name="connsiteX2170" fmla="*/ 892938 w 1347751"/>
                    <a:gd name="connsiteY2170" fmla="*/ 1165096 h 1624635"/>
                    <a:gd name="connsiteX2171" fmla="*/ 885688 w 1347751"/>
                    <a:gd name="connsiteY2171" fmla="*/ 1159055 h 1624635"/>
                    <a:gd name="connsiteX2172" fmla="*/ 871192 w 1347751"/>
                    <a:gd name="connsiteY2172" fmla="*/ 1145766 h 1624635"/>
                    <a:gd name="connsiteX2173" fmla="*/ 890521 w 1347751"/>
                    <a:gd name="connsiteY2173" fmla="*/ 1154223 h 1624635"/>
                    <a:gd name="connsiteX2174" fmla="*/ 900186 w 1347751"/>
                    <a:gd name="connsiteY2174" fmla="*/ 1159055 h 1624635"/>
                    <a:gd name="connsiteX2175" fmla="*/ 917100 w 1347751"/>
                    <a:gd name="connsiteY2175" fmla="*/ 1168720 h 1624635"/>
                    <a:gd name="connsiteX2176" fmla="*/ 925557 w 1347751"/>
                    <a:gd name="connsiteY2176" fmla="*/ 1173553 h 1624635"/>
                    <a:gd name="connsiteX2177" fmla="*/ 934013 w 1347751"/>
                    <a:gd name="connsiteY2177" fmla="*/ 1179593 h 1624635"/>
                    <a:gd name="connsiteX2178" fmla="*/ 946095 w 1347751"/>
                    <a:gd name="connsiteY2178" fmla="*/ 1189259 h 1624635"/>
                    <a:gd name="connsiteX2179" fmla="*/ 950927 w 1347751"/>
                    <a:gd name="connsiteY2179" fmla="*/ 1184426 h 1624635"/>
                    <a:gd name="connsiteX2180" fmla="*/ 950927 w 1347751"/>
                    <a:gd name="connsiteY2180" fmla="*/ 1184426 h 1624635"/>
                    <a:gd name="connsiteX2181" fmla="*/ 947303 w 1347751"/>
                    <a:gd name="connsiteY2181" fmla="*/ 1180801 h 1624635"/>
                    <a:gd name="connsiteX2182" fmla="*/ 941263 w 1347751"/>
                    <a:gd name="connsiteY2182" fmla="*/ 1174761 h 1624635"/>
                    <a:gd name="connsiteX2183" fmla="*/ 932806 w 1347751"/>
                    <a:gd name="connsiteY2183" fmla="*/ 1167512 h 1624635"/>
                    <a:gd name="connsiteX2184" fmla="*/ 925557 w 1347751"/>
                    <a:gd name="connsiteY2184" fmla="*/ 1162680 h 1624635"/>
                    <a:gd name="connsiteX2185" fmla="*/ 912267 w 1347751"/>
                    <a:gd name="connsiteY2185" fmla="*/ 1154223 h 1624635"/>
                    <a:gd name="connsiteX2186" fmla="*/ 902602 w 1347751"/>
                    <a:gd name="connsiteY2186" fmla="*/ 1148182 h 1624635"/>
                    <a:gd name="connsiteX2187" fmla="*/ 868775 w 1347751"/>
                    <a:gd name="connsiteY2187" fmla="*/ 1131268 h 1624635"/>
                    <a:gd name="connsiteX2188" fmla="*/ 905019 w 1347751"/>
                    <a:gd name="connsiteY2188" fmla="*/ 1143350 h 1624635"/>
                    <a:gd name="connsiteX2189" fmla="*/ 907435 w 1347751"/>
                    <a:gd name="connsiteY2189" fmla="*/ 1144558 h 1624635"/>
                    <a:gd name="connsiteX2190" fmla="*/ 918308 w 1347751"/>
                    <a:gd name="connsiteY2190" fmla="*/ 1150598 h 1624635"/>
                    <a:gd name="connsiteX2191" fmla="*/ 930389 w 1347751"/>
                    <a:gd name="connsiteY2191" fmla="*/ 1157847 h 1624635"/>
                    <a:gd name="connsiteX2192" fmla="*/ 937638 w 1347751"/>
                    <a:gd name="connsiteY2192" fmla="*/ 1162680 h 1624635"/>
                    <a:gd name="connsiteX2193" fmla="*/ 947303 w 1347751"/>
                    <a:gd name="connsiteY2193" fmla="*/ 1168720 h 1624635"/>
                    <a:gd name="connsiteX2194" fmla="*/ 954552 w 1347751"/>
                    <a:gd name="connsiteY2194" fmla="*/ 1173553 h 1624635"/>
                    <a:gd name="connsiteX2195" fmla="*/ 1017374 w 1347751"/>
                    <a:gd name="connsiteY2195" fmla="*/ 1198923 h 1624635"/>
                    <a:gd name="connsiteX2196" fmla="*/ 1017374 w 1347751"/>
                    <a:gd name="connsiteY2196" fmla="*/ 1196507 h 1624635"/>
                    <a:gd name="connsiteX2197" fmla="*/ 963009 w 1347751"/>
                    <a:gd name="connsiteY2197" fmla="*/ 1163888 h 1624635"/>
                    <a:gd name="connsiteX2198" fmla="*/ 955760 w 1347751"/>
                    <a:gd name="connsiteY2198" fmla="*/ 1159055 h 1624635"/>
                    <a:gd name="connsiteX2199" fmla="*/ 946095 w 1347751"/>
                    <a:gd name="connsiteY2199" fmla="*/ 1153015 h 1624635"/>
                    <a:gd name="connsiteX2200" fmla="*/ 938846 w 1347751"/>
                    <a:gd name="connsiteY2200" fmla="*/ 1148182 h 1624635"/>
                    <a:gd name="connsiteX2201" fmla="*/ 934013 w 1347751"/>
                    <a:gd name="connsiteY2201" fmla="*/ 1144558 h 1624635"/>
                    <a:gd name="connsiteX2202" fmla="*/ 941263 w 1347751"/>
                    <a:gd name="connsiteY2202" fmla="*/ 1145766 h 1624635"/>
                    <a:gd name="connsiteX2203" fmla="*/ 952135 w 1347751"/>
                    <a:gd name="connsiteY2203" fmla="*/ 1146974 h 1624635"/>
                    <a:gd name="connsiteX2204" fmla="*/ 964216 w 1347751"/>
                    <a:gd name="connsiteY2204" fmla="*/ 1149390 h 1624635"/>
                    <a:gd name="connsiteX2205" fmla="*/ 972673 w 1347751"/>
                    <a:gd name="connsiteY2205" fmla="*/ 1151807 h 1624635"/>
                    <a:gd name="connsiteX2206" fmla="*/ 975090 w 1347751"/>
                    <a:gd name="connsiteY2206" fmla="*/ 1153015 h 1624635"/>
                    <a:gd name="connsiteX2207" fmla="*/ 977506 w 1347751"/>
                    <a:gd name="connsiteY2207" fmla="*/ 1149390 h 1624635"/>
                    <a:gd name="connsiteX2208" fmla="*/ 976298 w 1347751"/>
                    <a:gd name="connsiteY2208" fmla="*/ 1148182 h 1624635"/>
                    <a:gd name="connsiteX2209" fmla="*/ 969049 w 1347751"/>
                    <a:gd name="connsiteY2209" fmla="*/ 1144558 h 1624635"/>
                    <a:gd name="connsiteX2210" fmla="*/ 958176 w 1347751"/>
                    <a:gd name="connsiteY2210" fmla="*/ 1140934 h 1624635"/>
                    <a:gd name="connsiteX2211" fmla="*/ 948511 w 1347751"/>
                    <a:gd name="connsiteY2211" fmla="*/ 1138517 h 1624635"/>
                    <a:gd name="connsiteX2212" fmla="*/ 936430 w 1347751"/>
                    <a:gd name="connsiteY2212" fmla="*/ 1136101 h 1624635"/>
                    <a:gd name="connsiteX2213" fmla="*/ 923141 w 1347751"/>
                    <a:gd name="connsiteY2213" fmla="*/ 1133685 h 1624635"/>
                    <a:gd name="connsiteX2214" fmla="*/ 920724 w 1347751"/>
                    <a:gd name="connsiteY2214" fmla="*/ 1132477 h 1624635"/>
                    <a:gd name="connsiteX2215" fmla="*/ 890521 w 1347751"/>
                    <a:gd name="connsiteY2215" fmla="*/ 1121604 h 1624635"/>
                    <a:gd name="connsiteX2216" fmla="*/ 935222 w 1347751"/>
                    <a:gd name="connsiteY2216" fmla="*/ 1126436 h 1624635"/>
                    <a:gd name="connsiteX2217" fmla="*/ 946095 w 1347751"/>
                    <a:gd name="connsiteY2217" fmla="*/ 1127644 h 1624635"/>
                    <a:gd name="connsiteX2218" fmla="*/ 956968 w 1347751"/>
                    <a:gd name="connsiteY2218" fmla="*/ 1128852 h 1624635"/>
                    <a:gd name="connsiteX2219" fmla="*/ 961801 w 1347751"/>
                    <a:gd name="connsiteY2219" fmla="*/ 1130061 h 1624635"/>
                    <a:gd name="connsiteX2220" fmla="*/ 964216 w 1347751"/>
                    <a:gd name="connsiteY2220" fmla="*/ 1126436 h 1624635"/>
                    <a:gd name="connsiteX2221" fmla="*/ 963009 w 1347751"/>
                    <a:gd name="connsiteY2221" fmla="*/ 1125228 h 1624635"/>
                    <a:gd name="connsiteX2222" fmla="*/ 956968 w 1347751"/>
                    <a:gd name="connsiteY2222" fmla="*/ 1121604 h 1624635"/>
                    <a:gd name="connsiteX2223" fmla="*/ 947303 w 1347751"/>
                    <a:gd name="connsiteY2223" fmla="*/ 1119187 h 1624635"/>
                    <a:gd name="connsiteX2224" fmla="*/ 853070 w 1347751"/>
                    <a:gd name="connsiteY2224" fmla="*/ 1104690 h 1624635"/>
                    <a:gd name="connsiteX2225" fmla="*/ 869983 w 1347751"/>
                    <a:gd name="connsiteY2225" fmla="*/ 1107106 h 1624635"/>
                    <a:gd name="connsiteX2226" fmla="*/ 920724 w 1347751"/>
                    <a:gd name="connsiteY2226" fmla="*/ 1111939 h 1624635"/>
                    <a:gd name="connsiteX2227" fmla="*/ 920724 w 1347751"/>
                    <a:gd name="connsiteY2227" fmla="*/ 1111939 h 1624635"/>
                    <a:gd name="connsiteX2228" fmla="*/ 920724 w 1347751"/>
                    <a:gd name="connsiteY2228" fmla="*/ 1104690 h 1624635"/>
                    <a:gd name="connsiteX2229" fmla="*/ 891729 w 1347751"/>
                    <a:gd name="connsiteY2229" fmla="*/ 1101065 h 1624635"/>
                    <a:gd name="connsiteX2230" fmla="*/ 878440 w 1347751"/>
                    <a:gd name="connsiteY2230" fmla="*/ 1097441 h 1624635"/>
                    <a:gd name="connsiteX2231" fmla="*/ 970257 w 1347751"/>
                    <a:gd name="connsiteY2231" fmla="*/ 1101065 h 1624635"/>
                    <a:gd name="connsiteX2232" fmla="*/ 970257 w 1347751"/>
                    <a:gd name="connsiteY2232" fmla="*/ 1095025 h 1624635"/>
                    <a:gd name="connsiteX2233" fmla="*/ 901395 w 1347751"/>
                    <a:gd name="connsiteY2233" fmla="*/ 1086568 h 1624635"/>
                    <a:gd name="connsiteX2234" fmla="*/ 972673 w 1347751"/>
                    <a:gd name="connsiteY2234" fmla="*/ 1085360 h 1624635"/>
                    <a:gd name="connsiteX2235" fmla="*/ 984755 w 1347751"/>
                    <a:gd name="connsiteY2235" fmla="*/ 1085360 h 1624635"/>
                    <a:gd name="connsiteX2236" fmla="*/ 984755 w 1347751"/>
                    <a:gd name="connsiteY2236" fmla="*/ 1085360 h 1624635"/>
                    <a:gd name="connsiteX2237" fmla="*/ 985963 w 1347751"/>
                    <a:gd name="connsiteY2237" fmla="*/ 1082943 h 1624635"/>
                    <a:gd name="connsiteX2238" fmla="*/ 983547 w 1347751"/>
                    <a:gd name="connsiteY2238" fmla="*/ 1081736 h 1624635"/>
                    <a:gd name="connsiteX2239" fmla="*/ 970257 w 1347751"/>
                    <a:gd name="connsiteY2239" fmla="*/ 1078111 h 1624635"/>
                    <a:gd name="connsiteX2240" fmla="*/ 961801 w 1347751"/>
                    <a:gd name="connsiteY2240" fmla="*/ 1078111 h 1624635"/>
                    <a:gd name="connsiteX2241" fmla="*/ 935222 w 1347751"/>
                    <a:gd name="connsiteY2241" fmla="*/ 1078111 h 1624635"/>
                    <a:gd name="connsiteX2242" fmla="*/ 865151 w 1347751"/>
                    <a:gd name="connsiteY2242" fmla="*/ 1076903 h 1624635"/>
                    <a:gd name="connsiteX2243" fmla="*/ 855485 w 1347751"/>
                    <a:gd name="connsiteY2243" fmla="*/ 1073279 h 1624635"/>
                    <a:gd name="connsiteX2244" fmla="*/ 906227 w 1347751"/>
                    <a:gd name="connsiteY2244" fmla="*/ 1074487 h 1624635"/>
                    <a:gd name="connsiteX2245" fmla="*/ 927973 w 1347751"/>
                    <a:gd name="connsiteY2245" fmla="*/ 1075695 h 1624635"/>
                    <a:gd name="connsiteX2246" fmla="*/ 927973 w 1347751"/>
                    <a:gd name="connsiteY2246" fmla="*/ 1067238 h 1624635"/>
                    <a:gd name="connsiteX2247" fmla="*/ 927973 w 1347751"/>
                    <a:gd name="connsiteY2247" fmla="*/ 1067238 h 1624635"/>
                    <a:gd name="connsiteX2248" fmla="*/ 907435 w 1347751"/>
                    <a:gd name="connsiteY2248" fmla="*/ 1064822 h 1624635"/>
                    <a:gd name="connsiteX2249" fmla="*/ 907435 w 1347751"/>
                    <a:gd name="connsiteY2249" fmla="*/ 1064822 h 1624635"/>
                    <a:gd name="connsiteX2250" fmla="*/ 908643 w 1347751"/>
                    <a:gd name="connsiteY2250" fmla="*/ 1063614 h 1624635"/>
                    <a:gd name="connsiteX2251" fmla="*/ 909851 w 1347751"/>
                    <a:gd name="connsiteY2251" fmla="*/ 1063614 h 1624635"/>
                    <a:gd name="connsiteX2252" fmla="*/ 937638 w 1347751"/>
                    <a:gd name="connsiteY2252" fmla="*/ 1067238 h 1624635"/>
                    <a:gd name="connsiteX2253" fmla="*/ 953344 w 1347751"/>
                    <a:gd name="connsiteY2253" fmla="*/ 1068446 h 1624635"/>
                    <a:gd name="connsiteX2254" fmla="*/ 954552 w 1347751"/>
                    <a:gd name="connsiteY2254" fmla="*/ 1063614 h 1624635"/>
                    <a:gd name="connsiteX2255" fmla="*/ 940054 w 1347751"/>
                    <a:gd name="connsiteY2255" fmla="*/ 1058781 h 1624635"/>
                    <a:gd name="connsiteX2256" fmla="*/ 918308 w 1347751"/>
                    <a:gd name="connsiteY2256" fmla="*/ 1053949 h 1624635"/>
                    <a:gd name="connsiteX2257" fmla="*/ 907435 w 1347751"/>
                    <a:gd name="connsiteY2257" fmla="*/ 1052740 h 1624635"/>
                    <a:gd name="connsiteX2258" fmla="*/ 907435 w 1347751"/>
                    <a:gd name="connsiteY2258" fmla="*/ 1052740 h 1624635"/>
                    <a:gd name="connsiteX2259" fmla="*/ 885688 w 1347751"/>
                    <a:gd name="connsiteY2259" fmla="*/ 1050324 h 1624635"/>
                    <a:gd name="connsiteX2260" fmla="*/ 848237 w 1347751"/>
                    <a:gd name="connsiteY2260" fmla="*/ 1046700 h 1624635"/>
                    <a:gd name="connsiteX2261" fmla="*/ 842196 w 1347751"/>
                    <a:gd name="connsiteY2261" fmla="*/ 1045492 h 1624635"/>
                    <a:gd name="connsiteX2262" fmla="*/ 851861 w 1347751"/>
                    <a:gd name="connsiteY2262" fmla="*/ 1044284 h 1624635"/>
                    <a:gd name="connsiteX2263" fmla="*/ 873607 w 1347751"/>
                    <a:gd name="connsiteY2263" fmla="*/ 1044284 h 1624635"/>
                    <a:gd name="connsiteX2264" fmla="*/ 884481 w 1347751"/>
                    <a:gd name="connsiteY2264" fmla="*/ 1044284 h 1624635"/>
                    <a:gd name="connsiteX2265" fmla="*/ 911059 w 1347751"/>
                    <a:gd name="connsiteY2265" fmla="*/ 1044284 h 1624635"/>
                    <a:gd name="connsiteX2266" fmla="*/ 915892 w 1347751"/>
                    <a:gd name="connsiteY2266" fmla="*/ 1044284 h 1624635"/>
                    <a:gd name="connsiteX2267" fmla="*/ 919516 w 1347751"/>
                    <a:gd name="connsiteY2267" fmla="*/ 1044284 h 1624635"/>
                    <a:gd name="connsiteX2268" fmla="*/ 924349 w 1347751"/>
                    <a:gd name="connsiteY2268" fmla="*/ 1045492 h 1624635"/>
                    <a:gd name="connsiteX2269" fmla="*/ 929181 w 1347751"/>
                    <a:gd name="connsiteY2269" fmla="*/ 1046700 h 1624635"/>
                    <a:gd name="connsiteX2270" fmla="*/ 943679 w 1347751"/>
                    <a:gd name="connsiteY2270" fmla="*/ 1051533 h 1624635"/>
                    <a:gd name="connsiteX2271" fmla="*/ 954552 w 1347751"/>
                    <a:gd name="connsiteY2271" fmla="*/ 1055157 h 1624635"/>
                    <a:gd name="connsiteX2272" fmla="*/ 956968 w 1347751"/>
                    <a:gd name="connsiteY2272" fmla="*/ 1056365 h 1624635"/>
                    <a:gd name="connsiteX2273" fmla="*/ 964216 w 1347751"/>
                    <a:gd name="connsiteY2273" fmla="*/ 1058781 h 1624635"/>
                    <a:gd name="connsiteX2274" fmla="*/ 965425 w 1347751"/>
                    <a:gd name="connsiteY2274" fmla="*/ 1059989 h 1624635"/>
                    <a:gd name="connsiteX2275" fmla="*/ 967841 w 1347751"/>
                    <a:gd name="connsiteY2275" fmla="*/ 1061197 h 1624635"/>
                    <a:gd name="connsiteX2276" fmla="*/ 977506 w 1347751"/>
                    <a:gd name="connsiteY2276" fmla="*/ 1064822 h 1624635"/>
                    <a:gd name="connsiteX2277" fmla="*/ 979923 w 1347751"/>
                    <a:gd name="connsiteY2277" fmla="*/ 1066030 h 1624635"/>
                    <a:gd name="connsiteX2278" fmla="*/ 1007709 w 1347751"/>
                    <a:gd name="connsiteY2278" fmla="*/ 1079319 h 1624635"/>
                    <a:gd name="connsiteX2279" fmla="*/ 1016166 w 1347751"/>
                    <a:gd name="connsiteY2279" fmla="*/ 1084152 h 1624635"/>
                    <a:gd name="connsiteX2280" fmla="*/ 1019790 w 1347751"/>
                    <a:gd name="connsiteY2280" fmla="*/ 1086568 h 1624635"/>
                    <a:gd name="connsiteX2281" fmla="*/ 1023415 w 1347751"/>
                    <a:gd name="connsiteY2281" fmla="*/ 1084152 h 1624635"/>
                    <a:gd name="connsiteX2282" fmla="*/ 1022207 w 1347751"/>
                    <a:gd name="connsiteY2282" fmla="*/ 1082943 h 1624635"/>
                    <a:gd name="connsiteX2283" fmla="*/ 1016166 w 1347751"/>
                    <a:gd name="connsiteY2283" fmla="*/ 1076903 h 1624635"/>
                    <a:gd name="connsiteX2284" fmla="*/ 1008917 w 1347751"/>
                    <a:gd name="connsiteY2284" fmla="*/ 1070862 h 1624635"/>
                    <a:gd name="connsiteX2285" fmla="*/ 1004085 w 1347751"/>
                    <a:gd name="connsiteY2285" fmla="*/ 1068446 h 1624635"/>
                    <a:gd name="connsiteX2286" fmla="*/ 987171 w 1347751"/>
                    <a:gd name="connsiteY2286" fmla="*/ 1057573 h 1624635"/>
                    <a:gd name="connsiteX2287" fmla="*/ 977506 w 1347751"/>
                    <a:gd name="connsiteY2287" fmla="*/ 1052740 h 1624635"/>
                    <a:gd name="connsiteX2288" fmla="*/ 976298 w 1347751"/>
                    <a:gd name="connsiteY2288" fmla="*/ 1052740 h 1624635"/>
                    <a:gd name="connsiteX2289" fmla="*/ 971466 w 1347751"/>
                    <a:gd name="connsiteY2289" fmla="*/ 1050324 h 1624635"/>
                    <a:gd name="connsiteX2290" fmla="*/ 966633 w 1347751"/>
                    <a:gd name="connsiteY2290" fmla="*/ 1047908 h 1624635"/>
                    <a:gd name="connsiteX2291" fmla="*/ 963009 w 1347751"/>
                    <a:gd name="connsiteY2291" fmla="*/ 1046700 h 1624635"/>
                    <a:gd name="connsiteX2292" fmla="*/ 955760 w 1347751"/>
                    <a:gd name="connsiteY2292" fmla="*/ 1044284 h 1624635"/>
                    <a:gd name="connsiteX2293" fmla="*/ 955760 w 1347751"/>
                    <a:gd name="connsiteY2293" fmla="*/ 1044284 h 1624635"/>
                    <a:gd name="connsiteX2294" fmla="*/ 955760 w 1347751"/>
                    <a:gd name="connsiteY2294" fmla="*/ 1044284 h 1624635"/>
                    <a:gd name="connsiteX2295" fmla="*/ 964216 w 1347751"/>
                    <a:gd name="connsiteY2295" fmla="*/ 1045492 h 1624635"/>
                    <a:gd name="connsiteX2296" fmla="*/ 965425 w 1347751"/>
                    <a:gd name="connsiteY2296" fmla="*/ 1045492 h 1624635"/>
                    <a:gd name="connsiteX2297" fmla="*/ 973882 w 1347751"/>
                    <a:gd name="connsiteY2297" fmla="*/ 1046700 h 1624635"/>
                    <a:gd name="connsiteX2298" fmla="*/ 976298 w 1347751"/>
                    <a:gd name="connsiteY2298" fmla="*/ 1046700 h 1624635"/>
                    <a:gd name="connsiteX2299" fmla="*/ 982338 w 1347751"/>
                    <a:gd name="connsiteY2299" fmla="*/ 1046700 h 1624635"/>
                    <a:gd name="connsiteX2300" fmla="*/ 983547 w 1347751"/>
                    <a:gd name="connsiteY2300" fmla="*/ 1046700 h 1624635"/>
                    <a:gd name="connsiteX2301" fmla="*/ 992004 w 1347751"/>
                    <a:gd name="connsiteY2301" fmla="*/ 1046700 h 1624635"/>
                    <a:gd name="connsiteX2302" fmla="*/ 996836 w 1347751"/>
                    <a:gd name="connsiteY2302" fmla="*/ 1046700 h 1624635"/>
                    <a:gd name="connsiteX2303" fmla="*/ 996836 w 1347751"/>
                    <a:gd name="connsiteY2303" fmla="*/ 1046700 h 1624635"/>
                    <a:gd name="connsiteX2304" fmla="*/ 999252 w 1347751"/>
                    <a:gd name="connsiteY2304" fmla="*/ 1044284 h 1624635"/>
                    <a:gd name="connsiteX2305" fmla="*/ 999252 w 1347751"/>
                    <a:gd name="connsiteY2305" fmla="*/ 1043076 h 1624635"/>
                    <a:gd name="connsiteX2306" fmla="*/ 990795 w 1347751"/>
                    <a:gd name="connsiteY2306" fmla="*/ 1037035 h 1624635"/>
                    <a:gd name="connsiteX2307" fmla="*/ 987171 w 1347751"/>
                    <a:gd name="connsiteY2307" fmla="*/ 1035827 h 1624635"/>
                    <a:gd name="connsiteX2308" fmla="*/ 983547 w 1347751"/>
                    <a:gd name="connsiteY2308" fmla="*/ 1035827 h 1624635"/>
                    <a:gd name="connsiteX2309" fmla="*/ 979923 w 1347751"/>
                    <a:gd name="connsiteY2309" fmla="*/ 1035827 h 1624635"/>
                    <a:gd name="connsiteX2310" fmla="*/ 976298 w 1347751"/>
                    <a:gd name="connsiteY2310" fmla="*/ 1035827 h 1624635"/>
                    <a:gd name="connsiteX2311" fmla="*/ 970257 w 1347751"/>
                    <a:gd name="connsiteY2311" fmla="*/ 1034619 h 1624635"/>
                    <a:gd name="connsiteX2312" fmla="*/ 966633 w 1347751"/>
                    <a:gd name="connsiteY2312" fmla="*/ 1034619 h 1624635"/>
                    <a:gd name="connsiteX2313" fmla="*/ 959384 w 1347751"/>
                    <a:gd name="connsiteY2313" fmla="*/ 1033411 h 1624635"/>
                    <a:gd name="connsiteX2314" fmla="*/ 954552 w 1347751"/>
                    <a:gd name="connsiteY2314" fmla="*/ 1033411 h 1624635"/>
                    <a:gd name="connsiteX2315" fmla="*/ 948511 w 1347751"/>
                    <a:gd name="connsiteY2315" fmla="*/ 1032203 h 1624635"/>
                    <a:gd name="connsiteX2316" fmla="*/ 937638 w 1347751"/>
                    <a:gd name="connsiteY2316" fmla="*/ 1030994 h 1624635"/>
                    <a:gd name="connsiteX2317" fmla="*/ 927973 w 1347751"/>
                    <a:gd name="connsiteY2317" fmla="*/ 1029786 h 1624635"/>
                    <a:gd name="connsiteX2318" fmla="*/ 921932 w 1347751"/>
                    <a:gd name="connsiteY2318" fmla="*/ 1028578 h 1624635"/>
                    <a:gd name="connsiteX2319" fmla="*/ 929181 w 1347751"/>
                    <a:gd name="connsiteY2319" fmla="*/ 1028578 h 1624635"/>
                    <a:gd name="connsiteX2320" fmla="*/ 938846 w 1347751"/>
                    <a:gd name="connsiteY2320" fmla="*/ 1028578 h 1624635"/>
                    <a:gd name="connsiteX2321" fmla="*/ 947303 w 1347751"/>
                    <a:gd name="connsiteY2321" fmla="*/ 1029786 h 1624635"/>
                    <a:gd name="connsiteX2322" fmla="*/ 948511 w 1347751"/>
                    <a:gd name="connsiteY2322" fmla="*/ 1029786 h 1624635"/>
                    <a:gd name="connsiteX2323" fmla="*/ 949720 w 1347751"/>
                    <a:gd name="connsiteY2323" fmla="*/ 1024954 h 1624635"/>
                    <a:gd name="connsiteX2324" fmla="*/ 948511 w 1347751"/>
                    <a:gd name="connsiteY2324" fmla="*/ 1023746 h 1624635"/>
                    <a:gd name="connsiteX2325" fmla="*/ 944887 w 1347751"/>
                    <a:gd name="connsiteY2325" fmla="*/ 1021330 h 1624635"/>
                    <a:gd name="connsiteX2326" fmla="*/ 935222 w 1347751"/>
                    <a:gd name="connsiteY2326" fmla="*/ 1020121 h 1624635"/>
                    <a:gd name="connsiteX2327" fmla="*/ 919516 w 1347751"/>
                    <a:gd name="connsiteY2327" fmla="*/ 1021330 h 1624635"/>
                    <a:gd name="connsiteX2328" fmla="*/ 917100 w 1347751"/>
                    <a:gd name="connsiteY2328" fmla="*/ 1021330 h 1624635"/>
                    <a:gd name="connsiteX2329" fmla="*/ 909851 w 1347751"/>
                    <a:gd name="connsiteY2329" fmla="*/ 1022537 h 1624635"/>
                    <a:gd name="connsiteX2330" fmla="*/ 901395 w 1347751"/>
                    <a:gd name="connsiteY2330" fmla="*/ 1023746 h 1624635"/>
                    <a:gd name="connsiteX2331" fmla="*/ 892938 w 1347751"/>
                    <a:gd name="connsiteY2331" fmla="*/ 1024954 h 1624635"/>
                    <a:gd name="connsiteX2332" fmla="*/ 890521 w 1347751"/>
                    <a:gd name="connsiteY2332" fmla="*/ 1024954 h 1624635"/>
                    <a:gd name="connsiteX2333" fmla="*/ 884481 w 1347751"/>
                    <a:gd name="connsiteY2333" fmla="*/ 1026162 h 1624635"/>
                    <a:gd name="connsiteX2334" fmla="*/ 877232 w 1347751"/>
                    <a:gd name="connsiteY2334" fmla="*/ 1024954 h 1624635"/>
                    <a:gd name="connsiteX2335" fmla="*/ 884481 w 1347751"/>
                    <a:gd name="connsiteY2335" fmla="*/ 1022537 h 1624635"/>
                    <a:gd name="connsiteX2336" fmla="*/ 889313 w 1347751"/>
                    <a:gd name="connsiteY2336" fmla="*/ 1020121 h 1624635"/>
                    <a:gd name="connsiteX2337" fmla="*/ 895354 w 1347751"/>
                    <a:gd name="connsiteY2337" fmla="*/ 1017705 h 1624635"/>
                    <a:gd name="connsiteX2338" fmla="*/ 898978 w 1347751"/>
                    <a:gd name="connsiteY2338" fmla="*/ 1016497 h 1624635"/>
                    <a:gd name="connsiteX2339" fmla="*/ 900186 w 1347751"/>
                    <a:gd name="connsiteY2339" fmla="*/ 1016497 h 1624635"/>
                    <a:gd name="connsiteX2340" fmla="*/ 912267 w 1347751"/>
                    <a:gd name="connsiteY2340" fmla="*/ 1015289 h 1624635"/>
                    <a:gd name="connsiteX2341" fmla="*/ 919516 w 1347751"/>
                    <a:gd name="connsiteY2341" fmla="*/ 1015289 h 1624635"/>
                    <a:gd name="connsiteX2342" fmla="*/ 920724 w 1347751"/>
                    <a:gd name="connsiteY2342" fmla="*/ 1015289 h 1624635"/>
                    <a:gd name="connsiteX2343" fmla="*/ 936430 w 1347751"/>
                    <a:gd name="connsiteY2343" fmla="*/ 1016497 h 1624635"/>
                    <a:gd name="connsiteX2344" fmla="*/ 946095 w 1347751"/>
                    <a:gd name="connsiteY2344" fmla="*/ 1017705 h 1624635"/>
                    <a:gd name="connsiteX2345" fmla="*/ 948511 w 1347751"/>
                    <a:gd name="connsiteY2345" fmla="*/ 1017705 h 1624635"/>
                    <a:gd name="connsiteX2346" fmla="*/ 959384 w 1347751"/>
                    <a:gd name="connsiteY2346" fmla="*/ 1020121 h 1624635"/>
                    <a:gd name="connsiteX2347" fmla="*/ 965425 w 1347751"/>
                    <a:gd name="connsiteY2347" fmla="*/ 1021330 h 1624635"/>
                    <a:gd name="connsiteX2348" fmla="*/ 973882 w 1347751"/>
                    <a:gd name="connsiteY2348" fmla="*/ 1023746 h 1624635"/>
                    <a:gd name="connsiteX2349" fmla="*/ 975090 w 1347751"/>
                    <a:gd name="connsiteY2349" fmla="*/ 1023746 h 1624635"/>
                    <a:gd name="connsiteX2350" fmla="*/ 983547 w 1347751"/>
                    <a:gd name="connsiteY2350" fmla="*/ 1026162 h 1624635"/>
                    <a:gd name="connsiteX2351" fmla="*/ 989587 w 1347751"/>
                    <a:gd name="connsiteY2351" fmla="*/ 1028578 h 1624635"/>
                    <a:gd name="connsiteX2352" fmla="*/ 1005293 w 1347751"/>
                    <a:gd name="connsiteY2352" fmla="*/ 1034619 h 1624635"/>
                    <a:gd name="connsiteX2353" fmla="*/ 1006501 w 1347751"/>
                    <a:gd name="connsiteY2353" fmla="*/ 1035827 h 1624635"/>
                    <a:gd name="connsiteX2354" fmla="*/ 1013750 w 1347751"/>
                    <a:gd name="connsiteY2354" fmla="*/ 1039451 h 1624635"/>
                    <a:gd name="connsiteX2355" fmla="*/ 1020998 w 1347751"/>
                    <a:gd name="connsiteY2355" fmla="*/ 1043076 h 1624635"/>
                    <a:gd name="connsiteX2356" fmla="*/ 1024623 w 1347751"/>
                    <a:gd name="connsiteY2356" fmla="*/ 1040659 h 1624635"/>
                    <a:gd name="connsiteX2357" fmla="*/ 1014958 w 1347751"/>
                    <a:gd name="connsiteY2357" fmla="*/ 1029786 h 1624635"/>
                    <a:gd name="connsiteX2358" fmla="*/ 1012541 w 1347751"/>
                    <a:gd name="connsiteY2358" fmla="*/ 1027370 h 1624635"/>
                    <a:gd name="connsiteX2359" fmla="*/ 1006501 w 1347751"/>
                    <a:gd name="connsiteY2359" fmla="*/ 1023746 h 1624635"/>
                    <a:gd name="connsiteX2360" fmla="*/ 999252 w 1347751"/>
                    <a:gd name="connsiteY2360" fmla="*/ 1020121 h 1624635"/>
                    <a:gd name="connsiteX2361" fmla="*/ 1006501 w 1347751"/>
                    <a:gd name="connsiteY2361" fmla="*/ 1018913 h 1624635"/>
                    <a:gd name="connsiteX2362" fmla="*/ 1014958 w 1347751"/>
                    <a:gd name="connsiteY2362" fmla="*/ 1018913 h 1624635"/>
                    <a:gd name="connsiteX2363" fmla="*/ 1023415 w 1347751"/>
                    <a:gd name="connsiteY2363" fmla="*/ 1018913 h 1624635"/>
                    <a:gd name="connsiteX2364" fmla="*/ 1027039 w 1347751"/>
                    <a:gd name="connsiteY2364" fmla="*/ 1018913 h 1624635"/>
                    <a:gd name="connsiteX2365" fmla="*/ 1027039 w 1347751"/>
                    <a:gd name="connsiteY2365" fmla="*/ 1014081 h 1624635"/>
                    <a:gd name="connsiteX2366" fmla="*/ 1016166 w 1347751"/>
                    <a:gd name="connsiteY2366" fmla="*/ 1010456 h 1624635"/>
                    <a:gd name="connsiteX2367" fmla="*/ 1011333 w 1347751"/>
                    <a:gd name="connsiteY2367" fmla="*/ 1010456 h 1624635"/>
                    <a:gd name="connsiteX2368" fmla="*/ 1006501 w 1347751"/>
                    <a:gd name="connsiteY2368" fmla="*/ 1010456 h 1624635"/>
                    <a:gd name="connsiteX2369" fmla="*/ 1004085 w 1347751"/>
                    <a:gd name="connsiteY2369" fmla="*/ 1010456 h 1624635"/>
                    <a:gd name="connsiteX2370" fmla="*/ 994419 w 1347751"/>
                    <a:gd name="connsiteY2370" fmla="*/ 1010456 h 1624635"/>
                    <a:gd name="connsiteX2371" fmla="*/ 992004 w 1347751"/>
                    <a:gd name="connsiteY2371" fmla="*/ 1010456 h 1624635"/>
                    <a:gd name="connsiteX2372" fmla="*/ 985963 w 1347751"/>
                    <a:gd name="connsiteY2372" fmla="*/ 1010456 h 1624635"/>
                    <a:gd name="connsiteX2373" fmla="*/ 982338 w 1347751"/>
                    <a:gd name="connsiteY2373" fmla="*/ 1010456 h 1624635"/>
                    <a:gd name="connsiteX2374" fmla="*/ 976298 w 1347751"/>
                    <a:gd name="connsiteY2374" fmla="*/ 1011664 h 1624635"/>
                    <a:gd name="connsiteX2375" fmla="*/ 973882 w 1347751"/>
                    <a:gd name="connsiteY2375" fmla="*/ 1012873 h 1624635"/>
                    <a:gd name="connsiteX2376" fmla="*/ 966633 w 1347751"/>
                    <a:gd name="connsiteY2376" fmla="*/ 1011664 h 1624635"/>
                    <a:gd name="connsiteX2377" fmla="*/ 961801 w 1347751"/>
                    <a:gd name="connsiteY2377" fmla="*/ 1010456 h 1624635"/>
                    <a:gd name="connsiteX2378" fmla="*/ 967841 w 1347751"/>
                    <a:gd name="connsiteY2378" fmla="*/ 1008040 h 1624635"/>
                    <a:gd name="connsiteX2379" fmla="*/ 969049 w 1347751"/>
                    <a:gd name="connsiteY2379" fmla="*/ 1001999 h 1624635"/>
                    <a:gd name="connsiteX2380" fmla="*/ 969049 w 1347751"/>
                    <a:gd name="connsiteY2380" fmla="*/ 1001999 h 1624635"/>
                    <a:gd name="connsiteX2381" fmla="*/ 965425 w 1347751"/>
                    <a:gd name="connsiteY2381" fmla="*/ 1000791 h 1624635"/>
                    <a:gd name="connsiteX2382" fmla="*/ 959384 w 1347751"/>
                    <a:gd name="connsiteY2382" fmla="*/ 1000791 h 1624635"/>
                    <a:gd name="connsiteX2383" fmla="*/ 958176 w 1347751"/>
                    <a:gd name="connsiteY2383" fmla="*/ 1000791 h 1624635"/>
                    <a:gd name="connsiteX2384" fmla="*/ 952135 w 1347751"/>
                    <a:gd name="connsiteY2384" fmla="*/ 1000791 h 1624635"/>
                    <a:gd name="connsiteX2385" fmla="*/ 947303 w 1347751"/>
                    <a:gd name="connsiteY2385" fmla="*/ 1000791 h 1624635"/>
                    <a:gd name="connsiteX2386" fmla="*/ 944887 w 1347751"/>
                    <a:gd name="connsiteY2386" fmla="*/ 1000791 h 1624635"/>
                    <a:gd name="connsiteX2387" fmla="*/ 932806 w 1347751"/>
                    <a:gd name="connsiteY2387" fmla="*/ 1001999 h 1624635"/>
                    <a:gd name="connsiteX2388" fmla="*/ 948511 w 1347751"/>
                    <a:gd name="connsiteY2388" fmla="*/ 993542 h 1624635"/>
                    <a:gd name="connsiteX2389" fmla="*/ 950927 w 1347751"/>
                    <a:gd name="connsiteY2389" fmla="*/ 993542 h 1624635"/>
                    <a:gd name="connsiteX2390" fmla="*/ 955760 w 1347751"/>
                    <a:gd name="connsiteY2390" fmla="*/ 993542 h 1624635"/>
                    <a:gd name="connsiteX2391" fmla="*/ 961801 w 1347751"/>
                    <a:gd name="connsiteY2391" fmla="*/ 993542 h 1624635"/>
                    <a:gd name="connsiteX2392" fmla="*/ 969049 w 1347751"/>
                    <a:gd name="connsiteY2392" fmla="*/ 993542 h 1624635"/>
                    <a:gd name="connsiteX2393" fmla="*/ 970257 w 1347751"/>
                    <a:gd name="connsiteY2393" fmla="*/ 993542 h 1624635"/>
                    <a:gd name="connsiteX2394" fmla="*/ 978714 w 1347751"/>
                    <a:gd name="connsiteY2394" fmla="*/ 994751 h 1624635"/>
                    <a:gd name="connsiteX2395" fmla="*/ 978714 w 1347751"/>
                    <a:gd name="connsiteY2395" fmla="*/ 994751 h 1624635"/>
                    <a:gd name="connsiteX2396" fmla="*/ 988379 w 1347751"/>
                    <a:gd name="connsiteY2396" fmla="*/ 995959 h 1624635"/>
                    <a:gd name="connsiteX2397" fmla="*/ 995628 w 1347751"/>
                    <a:gd name="connsiteY2397" fmla="*/ 997167 h 1624635"/>
                    <a:gd name="connsiteX2398" fmla="*/ 998044 w 1347751"/>
                    <a:gd name="connsiteY2398" fmla="*/ 998375 h 1624635"/>
                    <a:gd name="connsiteX2399" fmla="*/ 1006501 w 1347751"/>
                    <a:gd name="connsiteY2399" fmla="*/ 1000791 h 1624635"/>
                    <a:gd name="connsiteX2400" fmla="*/ 1016166 w 1347751"/>
                    <a:gd name="connsiteY2400" fmla="*/ 1004415 h 1624635"/>
                    <a:gd name="connsiteX2401" fmla="*/ 1019790 w 1347751"/>
                    <a:gd name="connsiteY2401" fmla="*/ 1005624 h 1624635"/>
                    <a:gd name="connsiteX2402" fmla="*/ 1027039 w 1347751"/>
                    <a:gd name="connsiteY2402" fmla="*/ 1009248 h 1624635"/>
                    <a:gd name="connsiteX2403" fmla="*/ 1030663 w 1347751"/>
                    <a:gd name="connsiteY2403" fmla="*/ 1011664 h 1624635"/>
                    <a:gd name="connsiteX2404" fmla="*/ 1056034 w 1347751"/>
                    <a:gd name="connsiteY2404" fmla="*/ 1029786 h 1624635"/>
                    <a:gd name="connsiteX2405" fmla="*/ 1083821 w 1347751"/>
                    <a:gd name="connsiteY2405" fmla="*/ 1074487 h 1624635"/>
                    <a:gd name="connsiteX2406" fmla="*/ 1085029 w 1347751"/>
                    <a:gd name="connsiteY2406" fmla="*/ 1097441 h 1624635"/>
                    <a:gd name="connsiteX2407" fmla="*/ 1085029 w 1347751"/>
                    <a:gd name="connsiteY2407" fmla="*/ 1098649 h 1624635"/>
                    <a:gd name="connsiteX2408" fmla="*/ 1081404 w 1347751"/>
                    <a:gd name="connsiteY2408" fmla="*/ 1119187 h 1624635"/>
                    <a:gd name="connsiteX2409" fmla="*/ 1066907 w 1347751"/>
                    <a:gd name="connsiteY2409" fmla="*/ 1169928 h 1624635"/>
                    <a:gd name="connsiteX2410" fmla="*/ 1063283 w 1347751"/>
                    <a:gd name="connsiteY2410" fmla="*/ 1182010 h 1624635"/>
                    <a:gd name="connsiteX2411" fmla="*/ 1060866 w 1347751"/>
                    <a:gd name="connsiteY2411" fmla="*/ 1191675 h 1624635"/>
                    <a:gd name="connsiteX2412" fmla="*/ 1036704 w 1347751"/>
                    <a:gd name="connsiteY2412" fmla="*/ 1225502 h 1624635"/>
                    <a:gd name="connsiteX2413" fmla="*/ 1036704 w 1347751"/>
                    <a:gd name="connsiteY2413" fmla="*/ 1225502 h 1624635"/>
                    <a:gd name="connsiteX2414" fmla="*/ 850653 w 1347751"/>
                    <a:gd name="connsiteY2414" fmla="*/ 1289533 h 1624635"/>
                    <a:gd name="connsiteX2415" fmla="*/ 853070 w 1347751"/>
                    <a:gd name="connsiteY2415" fmla="*/ 1290741 h 1624635"/>
                    <a:gd name="connsiteX2416" fmla="*/ 851861 w 1347751"/>
                    <a:gd name="connsiteY2416" fmla="*/ 1299198 h 1624635"/>
                    <a:gd name="connsiteX2417" fmla="*/ 844613 w 1347751"/>
                    <a:gd name="connsiteY2417" fmla="*/ 1325776 h 1624635"/>
                    <a:gd name="connsiteX2418" fmla="*/ 836156 w 1347751"/>
                    <a:gd name="connsiteY2418" fmla="*/ 1290741 h 1624635"/>
                    <a:gd name="connsiteX2419" fmla="*/ 840988 w 1347751"/>
                    <a:gd name="connsiteY2419" fmla="*/ 1282284 h 1624635"/>
                    <a:gd name="connsiteX2420" fmla="*/ 843404 w 1347751"/>
                    <a:gd name="connsiteY2420" fmla="*/ 1284700 h 1624635"/>
                    <a:gd name="connsiteX2421" fmla="*/ 840988 w 1347751"/>
                    <a:gd name="connsiteY2421" fmla="*/ 1297990 h 1624635"/>
                    <a:gd name="connsiteX2422" fmla="*/ 845821 w 1347751"/>
                    <a:gd name="connsiteY2422" fmla="*/ 1300406 h 1624635"/>
                    <a:gd name="connsiteX2423" fmla="*/ 850653 w 1347751"/>
                    <a:gd name="connsiteY2423" fmla="*/ 1289533 h 1624635"/>
                    <a:gd name="connsiteX2424" fmla="*/ 850653 w 1347751"/>
                    <a:gd name="connsiteY2424" fmla="*/ 1289533 h 1624635"/>
                    <a:gd name="connsiteX2425" fmla="*/ 830115 w 1347751"/>
                    <a:gd name="connsiteY2425" fmla="*/ 1270202 h 1624635"/>
                    <a:gd name="connsiteX2426" fmla="*/ 832531 w 1347751"/>
                    <a:gd name="connsiteY2426" fmla="*/ 1272619 h 1624635"/>
                    <a:gd name="connsiteX2427" fmla="*/ 831323 w 1347751"/>
                    <a:gd name="connsiteY2427" fmla="*/ 1275035 h 1624635"/>
                    <a:gd name="connsiteX2428" fmla="*/ 831323 w 1347751"/>
                    <a:gd name="connsiteY2428" fmla="*/ 1275035 h 1624635"/>
                    <a:gd name="connsiteX2429" fmla="*/ 830115 w 1347751"/>
                    <a:gd name="connsiteY2429" fmla="*/ 1270202 h 1624635"/>
                    <a:gd name="connsiteX2430" fmla="*/ 830115 w 1347751"/>
                    <a:gd name="connsiteY2430" fmla="*/ 1270202 h 1624635"/>
                    <a:gd name="connsiteX2431" fmla="*/ 981130 w 1347751"/>
                    <a:gd name="connsiteY2431" fmla="*/ 1324568 h 1624635"/>
                    <a:gd name="connsiteX2432" fmla="*/ 965425 w 1347751"/>
                    <a:gd name="connsiteY2432" fmla="*/ 1312487 h 1624635"/>
                    <a:gd name="connsiteX2433" fmla="*/ 987171 w 1347751"/>
                    <a:gd name="connsiteY2433" fmla="*/ 1304030 h 1624635"/>
                    <a:gd name="connsiteX2434" fmla="*/ 988379 w 1347751"/>
                    <a:gd name="connsiteY2434" fmla="*/ 1304030 h 1624635"/>
                    <a:gd name="connsiteX2435" fmla="*/ 994419 w 1347751"/>
                    <a:gd name="connsiteY2435" fmla="*/ 1299198 h 1624635"/>
                    <a:gd name="connsiteX2436" fmla="*/ 1000460 w 1347751"/>
                    <a:gd name="connsiteY2436" fmla="*/ 1294365 h 1624635"/>
                    <a:gd name="connsiteX2437" fmla="*/ 1058451 w 1347751"/>
                    <a:gd name="connsiteY2437" fmla="*/ 1319736 h 1624635"/>
                    <a:gd name="connsiteX2438" fmla="*/ 1062075 w 1347751"/>
                    <a:gd name="connsiteY2438" fmla="*/ 1312487 h 1624635"/>
                    <a:gd name="connsiteX2439" fmla="*/ 1007709 w 1347751"/>
                    <a:gd name="connsiteY2439" fmla="*/ 1288324 h 1624635"/>
                    <a:gd name="connsiteX2440" fmla="*/ 1014958 w 1347751"/>
                    <a:gd name="connsiteY2440" fmla="*/ 1281076 h 1624635"/>
                    <a:gd name="connsiteX2441" fmla="*/ 1133354 w 1347751"/>
                    <a:gd name="connsiteY2441" fmla="*/ 1353563 h 1624635"/>
                    <a:gd name="connsiteX2442" fmla="*/ 1043953 w 1347751"/>
                    <a:gd name="connsiteY2442" fmla="*/ 1320944 h 1624635"/>
                    <a:gd name="connsiteX2443" fmla="*/ 1069323 w 1347751"/>
                    <a:gd name="connsiteY2443" fmla="*/ 1339066 h 1624635"/>
                    <a:gd name="connsiteX2444" fmla="*/ 1122481 w 1347751"/>
                    <a:gd name="connsiteY2444" fmla="*/ 1357187 h 1624635"/>
                    <a:gd name="connsiteX2445" fmla="*/ 1031872 w 1347751"/>
                    <a:gd name="connsiteY2445" fmla="*/ 1354771 h 1624635"/>
                    <a:gd name="connsiteX2446" fmla="*/ 981130 w 1347751"/>
                    <a:gd name="connsiteY2446" fmla="*/ 1324568 h 1624635"/>
                    <a:gd name="connsiteX2447" fmla="*/ 981130 w 1347751"/>
                    <a:gd name="connsiteY2447" fmla="*/ 1324568 h 1624635"/>
                    <a:gd name="connsiteX2448" fmla="*/ 955760 w 1347751"/>
                    <a:gd name="connsiteY2448" fmla="*/ 1330609 h 1624635"/>
                    <a:gd name="connsiteX2449" fmla="*/ 937638 w 1347751"/>
                    <a:gd name="connsiteY2449" fmla="*/ 1316111 h 1624635"/>
                    <a:gd name="connsiteX2450" fmla="*/ 955760 w 1347751"/>
                    <a:gd name="connsiteY2450" fmla="*/ 1313695 h 1624635"/>
                    <a:gd name="connsiteX2451" fmla="*/ 955760 w 1347751"/>
                    <a:gd name="connsiteY2451" fmla="*/ 1330609 h 1624635"/>
                    <a:gd name="connsiteX2452" fmla="*/ 955760 w 1347751"/>
                    <a:gd name="connsiteY2452" fmla="*/ 1330609 h 1624635"/>
                    <a:gd name="connsiteX2453" fmla="*/ 909851 w 1347751"/>
                    <a:gd name="connsiteY2453" fmla="*/ 1314903 h 1624635"/>
                    <a:gd name="connsiteX2454" fmla="*/ 909851 w 1347751"/>
                    <a:gd name="connsiteY2454" fmla="*/ 1314903 h 1624635"/>
                    <a:gd name="connsiteX2455" fmla="*/ 909851 w 1347751"/>
                    <a:gd name="connsiteY2455" fmla="*/ 1314903 h 1624635"/>
                    <a:gd name="connsiteX2456" fmla="*/ 909851 w 1347751"/>
                    <a:gd name="connsiteY2456" fmla="*/ 1314903 h 1624635"/>
                    <a:gd name="connsiteX2457" fmla="*/ 877232 w 1347751"/>
                    <a:gd name="connsiteY2457" fmla="*/ 1598812 h 1624635"/>
                    <a:gd name="connsiteX2458" fmla="*/ 862735 w 1347751"/>
                    <a:gd name="connsiteY2458" fmla="*/ 1610893 h 1624635"/>
                    <a:gd name="connsiteX2459" fmla="*/ 879648 w 1347751"/>
                    <a:gd name="connsiteY2459" fmla="*/ 1333025 h 1624635"/>
                    <a:gd name="connsiteX2460" fmla="*/ 894145 w 1347751"/>
                    <a:gd name="connsiteY2460" fmla="*/ 1335441 h 1624635"/>
                    <a:gd name="connsiteX2461" fmla="*/ 895354 w 1347751"/>
                    <a:gd name="connsiteY2461" fmla="*/ 1331817 h 1624635"/>
                    <a:gd name="connsiteX2462" fmla="*/ 886897 w 1347751"/>
                    <a:gd name="connsiteY2462" fmla="*/ 1325776 h 1624635"/>
                    <a:gd name="connsiteX2463" fmla="*/ 878440 w 1347751"/>
                    <a:gd name="connsiteY2463" fmla="*/ 1323360 h 1624635"/>
                    <a:gd name="connsiteX2464" fmla="*/ 873607 w 1347751"/>
                    <a:gd name="connsiteY2464" fmla="*/ 1302822 h 1624635"/>
                    <a:gd name="connsiteX2465" fmla="*/ 878440 w 1347751"/>
                    <a:gd name="connsiteY2465" fmla="*/ 1305238 h 1624635"/>
                    <a:gd name="connsiteX2466" fmla="*/ 879648 w 1347751"/>
                    <a:gd name="connsiteY2466" fmla="*/ 1306446 h 1624635"/>
                    <a:gd name="connsiteX2467" fmla="*/ 888105 w 1347751"/>
                    <a:gd name="connsiteY2467" fmla="*/ 1310071 h 1624635"/>
                    <a:gd name="connsiteX2468" fmla="*/ 889313 w 1347751"/>
                    <a:gd name="connsiteY2468" fmla="*/ 1308863 h 1624635"/>
                    <a:gd name="connsiteX2469" fmla="*/ 892938 w 1347751"/>
                    <a:gd name="connsiteY2469" fmla="*/ 1310071 h 1624635"/>
                    <a:gd name="connsiteX2470" fmla="*/ 894145 w 1347751"/>
                    <a:gd name="connsiteY2470" fmla="*/ 1317320 h 1624635"/>
                    <a:gd name="connsiteX2471" fmla="*/ 925557 w 1347751"/>
                    <a:gd name="connsiteY2471" fmla="*/ 1340274 h 1624635"/>
                    <a:gd name="connsiteX2472" fmla="*/ 926765 w 1347751"/>
                    <a:gd name="connsiteY2472" fmla="*/ 1342690 h 1624635"/>
                    <a:gd name="connsiteX2473" fmla="*/ 902602 w 1347751"/>
                    <a:gd name="connsiteY2473" fmla="*/ 1331817 h 1624635"/>
                    <a:gd name="connsiteX2474" fmla="*/ 901395 w 1347751"/>
                    <a:gd name="connsiteY2474" fmla="*/ 1340274 h 1624635"/>
                    <a:gd name="connsiteX2475" fmla="*/ 924349 w 1347751"/>
                    <a:gd name="connsiteY2475" fmla="*/ 1352355 h 1624635"/>
                    <a:gd name="connsiteX2476" fmla="*/ 907435 w 1347751"/>
                    <a:gd name="connsiteY2476" fmla="*/ 1346314 h 1624635"/>
                    <a:gd name="connsiteX2477" fmla="*/ 905019 w 1347751"/>
                    <a:gd name="connsiteY2477" fmla="*/ 1351147 h 1624635"/>
                    <a:gd name="connsiteX2478" fmla="*/ 925557 w 1347751"/>
                    <a:gd name="connsiteY2478" fmla="*/ 1365644 h 1624635"/>
                    <a:gd name="connsiteX2479" fmla="*/ 911059 w 1347751"/>
                    <a:gd name="connsiteY2479" fmla="*/ 1362020 h 1624635"/>
                    <a:gd name="connsiteX2480" fmla="*/ 909851 w 1347751"/>
                    <a:gd name="connsiteY2480" fmla="*/ 1366852 h 1624635"/>
                    <a:gd name="connsiteX2481" fmla="*/ 929181 w 1347751"/>
                    <a:gd name="connsiteY2481" fmla="*/ 1384974 h 1624635"/>
                    <a:gd name="connsiteX2482" fmla="*/ 915892 w 1347751"/>
                    <a:gd name="connsiteY2482" fmla="*/ 1380142 h 1624635"/>
                    <a:gd name="connsiteX2483" fmla="*/ 914684 w 1347751"/>
                    <a:gd name="connsiteY2483" fmla="*/ 1384974 h 1624635"/>
                    <a:gd name="connsiteX2484" fmla="*/ 926765 w 1347751"/>
                    <a:gd name="connsiteY2484" fmla="*/ 1394639 h 1624635"/>
                    <a:gd name="connsiteX2485" fmla="*/ 935222 w 1347751"/>
                    <a:gd name="connsiteY2485" fmla="*/ 1406721 h 1624635"/>
                    <a:gd name="connsiteX2486" fmla="*/ 935222 w 1347751"/>
                    <a:gd name="connsiteY2486" fmla="*/ 1407929 h 1624635"/>
                    <a:gd name="connsiteX2487" fmla="*/ 913476 w 1347751"/>
                    <a:gd name="connsiteY2487" fmla="*/ 1404304 h 1624635"/>
                    <a:gd name="connsiteX2488" fmla="*/ 926765 w 1347751"/>
                    <a:gd name="connsiteY2488" fmla="*/ 1415177 h 1624635"/>
                    <a:gd name="connsiteX2489" fmla="*/ 934013 w 1347751"/>
                    <a:gd name="connsiteY2489" fmla="*/ 1423634 h 1624635"/>
                    <a:gd name="connsiteX2490" fmla="*/ 934013 w 1347751"/>
                    <a:gd name="connsiteY2490" fmla="*/ 1427258 h 1624635"/>
                    <a:gd name="connsiteX2491" fmla="*/ 915892 w 1347751"/>
                    <a:gd name="connsiteY2491" fmla="*/ 1418802 h 1624635"/>
                    <a:gd name="connsiteX2492" fmla="*/ 930389 w 1347751"/>
                    <a:gd name="connsiteY2492" fmla="*/ 1439340 h 1624635"/>
                    <a:gd name="connsiteX2493" fmla="*/ 915892 w 1347751"/>
                    <a:gd name="connsiteY2493" fmla="*/ 1428467 h 1624635"/>
                    <a:gd name="connsiteX2494" fmla="*/ 909851 w 1347751"/>
                    <a:gd name="connsiteY2494" fmla="*/ 1434507 h 1624635"/>
                    <a:gd name="connsiteX2495" fmla="*/ 911059 w 1347751"/>
                    <a:gd name="connsiteY2495" fmla="*/ 1436924 h 1624635"/>
                    <a:gd name="connsiteX2496" fmla="*/ 903810 w 1347751"/>
                    <a:gd name="connsiteY2496" fmla="*/ 1441756 h 1624635"/>
                    <a:gd name="connsiteX2497" fmla="*/ 914684 w 1347751"/>
                    <a:gd name="connsiteY2497" fmla="*/ 1449005 h 1624635"/>
                    <a:gd name="connsiteX2498" fmla="*/ 915892 w 1347751"/>
                    <a:gd name="connsiteY2498" fmla="*/ 1457461 h 1624635"/>
                    <a:gd name="connsiteX2499" fmla="*/ 906227 w 1347751"/>
                    <a:gd name="connsiteY2499" fmla="*/ 1457461 h 1624635"/>
                    <a:gd name="connsiteX2500" fmla="*/ 913476 w 1347751"/>
                    <a:gd name="connsiteY2500" fmla="*/ 1467127 h 1624635"/>
                    <a:gd name="connsiteX2501" fmla="*/ 918308 w 1347751"/>
                    <a:gd name="connsiteY2501" fmla="*/ 1474376 h 1624635"/>
                    <a:gd name="connsiteX2502" fmla="*/ 918308 w 1347751"/>
                    <a:gd name="connsiteY2502" fmla="*/ 1479208 h 1624635"/>
                    <a:gd name="connsiteX2503" fmla="*/ 903810 w 1347751"/>
                    <a:gd name="connsiteY2503" fmla="*/ 1478000 h 1624635"/>
                    <a:gd name="connsiteX2504" fmla="*/ 918308 w 1347751"/>
                    <a:gd name="connsiteY2504" fmla="*/ 1497330 h 1624635"/>
                    <a:gd name="connsiteX2505" fmla="*/ 918308 w 1347751"/>
                    <a:gd name="connsiteY2505" fmla="*/ 1500954 h 1624635"/>
                    <a:gd name="connsiteX2506" fmla="*/ 909851 w 1347751"/>
                    <a:gd name="connsiteY2506" fmla="*/ 1500954 h 1624635"/>
                    <a:gd name="connsiteX2507" fmla="*/ 918308 w 1347751"/>
                    <a:gd name="connsiteY2507" fmla="*/ 1516660 h 1624635"/>
                    <a:gd name="connsiteX2508" fmla="*/ 917100 w 1347751"/>
                    <a:gd name="connsiteY2508" fmla="*/ 1523908 h 1624635"/>
                    <a:gd name="connsiteX2509" fmla="*/ 898978 w 1347751"/>
                    <a:gd name="connsiteY2509" fmla="*/ 1513035 h 1624635"/>
                    <a:gd name="connsiteX2510" fmla="*/ 913476 w 1347751"/>
                    <a:gd name="connsiteY2510" fmla="*/ 1543238 h 1624635"/>
                    <a:gd name="connsiteX2511" fmla="*/ 902602 w 1347751"/>
                    <a:gd name="connsiteY2511" fmla="*/ 1528741 h 1624635"/>
                    <a:gd name="connsiteX2512" fmla="*/ 898978 w 1347751"/>
                    <a:gd name="connsiteY2512" fmla="*/ 1532365 h 1624635"/>
                    <a:gd name="connsiteX2513" fmla="*/ 908643 w 1347751"/>
                    <a:gd name="connsiteY2513" fmla="*/ 1558944 h 1624635"/>
                    <a:gd name="connsiteX2514" fmla="*/ 906227 w 1347751"/>
                    <a:gd name="connsiteY2514" fmla="*/ 1562568 h 1624635"/>
                    <a:gd name="connsiteX2515" fmla="*/ 897770 w 1347751"/>
                    <a:gd name="connsiteY2515" fmla="*/ 1544446 h 1624635"/>
                    <a:gd name="connsiteX2516" fmla="*/ 892938 w 1347751"/>
                    <a:gd name="connsiteY2516" fmla="*/ 1546863 h 1624635"/>
                    <a:gd name="connsiteX2517" fmla="*/ 897770 w 1347751"/>
                    <a:gd name="connsiteY2517" fmla="*/ 1575858 h 1624635"/>
                    <a:gd name="connsiteX2518" fmla="*/ 894145 w 1347751"/>
                    <a:gd name="connsiteY2518" fmla="*/ 1579482 h 1624635"/>
                    <a:gd name="connsiteX2519" fmla="*/ 884481 w 1347751"/>
                    <a:gd name="connsiteY2519" fmla="*/ 1568609 h 1624635"/>
                    <a:gd name="connsiteX2520" fmla="*/ 877232 w 1347751"/>
                    <a:gd name="connsiteY2520" fmla="*/ 1598812 h 1624635"/>
                    <a:gd name="connsiteX2521" fmla="*/ 877232 w 1347751"/>
                    <a:gd name="connsiteY2521" fmla="*/ 1598812 h 1624635"/>
                    <a:gd name="connsiteX2522" fmla="*/ 832531 w 1347751"/>
                    <a:gd name="connsiteY2522" fmla="*/ 1493705 h 1624635"/>
                    <a:gd name="connsiteX2523" fmla="*/ 854278 w 1347751"/>
                    <a:gd name="connsiteY2523" fmla="*/ 1359604 h 1624635"/>
                    <a:gd name="connsiteX2524" fmla="*/ 847029 w 1347751"/>
                    <a:gd name="connsiteY2524" fmla="*/ 1357187 h 1624635"/>
                    <a:gd name="connsiteX2525" fmla="*/ 845821 w 1347751"/>
                    <a:gd name="connsiteY2525" fmla="*/ 1331817 h 1624635"/>
                    <a:gd name="connsiteX2526" fmla="*/ 848237 w 1347751"/>
                    <a:gd name="connsiteY2526" fmla="*/ 1330609 h 1624635"/>
                    <a:gd name="connsiteX2527" fmla="*/ 860318 w 1347751"/>
                    <a:gd name="connsiteY2527" fmla="*/ 1305238 h 1624635"/>
                    <a:gd name="connsiteX2528" fmla="*/ 860318 w 1347751"/>
                    <a:gd name="connsiteY2528" fmla="*/ 1324568 h 1624635"/>
                    <a:gd name="connsiteX2529" fmla="*/ 854278 w 1347751"/>
                    <a:gd name="connsiteY2529" fmla="*/ 1346314 h 1624635"/>
                    <a:gd name="connsiteX2530" fmla="*/ 860318 w 1347751"/>
                    <a:gd name="connsiteY2530" fmla="*/ 1348730 h 1624635"/>
                    <a:gd name="connsiteX2531" fmla="*/ 867567 w 1347751"/>
                    <a:gd name="connsiteY2531" fmla="*/ 1335441 h 1624635"/>
                    <a:gd name="connsiteX2532" fmla="*/ 854278 w 1347751"/>
                    <a:gd name="connsiteY2532" fmla="*/ 1382558 h 1624635"/>
                    <a:gd name="connsiteX2533" fmla="*/ 860318 w 1347751"/>
                    <a:gd name="connsiteY2533" fmla="*/ 1386182 h 1624635"/>
                    <a:gd name="connsiteX2534" fmla="*/ 873607 w 1347751"/>
                    <a:gd name="connsiteY2534" fmla="*/ 1363228 h 1624635"/>
                    <a:gd name="connsiteX2535" fmla="*/ 874816 w 1347751"/>
                    <a:gd name="connsiteY2535" fmla="*/ 1369269 h 1624635"/>
                    <a:gd name="connsiteX2536" fmla="*/ 851861 w 1347751"/>
                    <a:gd name="connsiteY2536" fmla="*/ 1424842 h 1624635"/>
                    <a:gd name="connsiteX2537" fmla="*/ 856694 w 1347751"/>
                    <a:gd name="connsiteY2537" fmla="*/ 1429675 h 1624635"/>
                    <a:gd name="connsiteX2538" fmla="*/ 871192 w 1347751"/>
                    <a:gd name="connsiteY2538" fmla="*/ 1412761 h 1624635"/>
                    <a:gd name="connsiteX2539" fmla="*/ 853070 w 1347751"/>
                    <a:gd name="connsiteY2539" fmla="*/ 1458670 h 1624635"/>
                    <a:gd name="connsiteX2540" fmla="*/ 860318 w 1347751"/>
                    <a:gd name="connsiteY2540" fmla="*/ 1462294 h 1624635"/>
                    <a:gd name="connsiteX2541" fmla="*/ 876024 w 1347751"/>
                    <a:gd name="connsiteY2541" fmla="*/ 1432091 h 1624635"/>
                    <a:gd name="connsiteX2542" fmla="*/ 865151 w 1347751"/>
                    <a:gd name="connsiteY2542" fmla="*/ 1458670 h 1624635"/>
                    <a:gd name="connsiteX2543" fmla="*/ 847029 w 1347751"/>
                    <a:gd name="connsiteY2543" fmla="*/ 1490081 h 1624635"/>
                    <a:gd name="connsiteX2544" fmla="*/ 853070 w 1347751"/>
                    <a:gd name="connsiteY2544" fmla="*/ 1494913 h 1624635"/>
                    <a:gd name="connsiteX2545" fmla="*/ 873607 w 1347751"/>
                    <a:gd name="connsiteY2545" fmla="*/ 1467127 h 1624635"/>
                    <a:gd name="connsiteX2546" fmla="*/ 840988 w 1347751"/>
                    <a:gd name="connsiteY2546" fmla="*/ 1531157 h 1624635"/>
                    <a:gd name="connsiteX2547" fmla="*/ 844613 w 1347751"/>
                    <a:gd name="connsiteY2547" fmla="*/ 1534782 h 1624635"/>
                    <a:gd name="connsiteX2548" fmla="*/ 862735 w 1347751"/>
                    <a:gd name="connsiteY2548" fmla="*/ 1517868 h 1624635"/>
                    <a:gd name="connsiteX2549" fmla="*/ 840988 w 1347751"/>
                    <a:gd name="connsiteY2549" fmla="*/ 1555320 h 1624635"/>
                    <a:gd name="connsiteX2550" fmla="*/ 848237 w 1347751"/>
                    <a:gd name="connsiteY2550" fmla="*/ 1561360 h 1624635"/>
                    <a:gd name="connsiteX2551" fmla="*/ 873607 w 1347751"/>
                    <a:gd name="connsiteY2551" fmla="*/ 1519076 h 1624635"/>
                    <a:gd name="connsiteX2552" fmla="*/ 848237 w 1347751"/>
                    <a:gd name="connsiteY2552" fmla="*/ 1574650 h 1624635"/>
                    <a:gd name="connsiteX2553" fmla="*/ 868775 w 1347751"/>
                    <a:gd name="connsiteY2553" fmla="*/ 1563777 h 1624635"/>
                    <a:gd name="connsiteX2554" fmla="*/ 850653 w 1347751"/>
                    <a:gd name="connsiteY2554" fmla="*/ 1598812 h 1624635"/>
                    <a:gd name="connsiteX2555" fmla="*/ 861526 w 1347751"/>
                    <a:gd name="connsiteY2555" fmla="*/ 1596396 h 1624635"/>
                    <a:gd name="connsiteX2556" fmla="*/ 854278 w 1347751"/>
                    <a:gd name="connsiteY2556" fmla="*/ 1613310 h 1624635"/>
                    <a:gd name="connsiteX2557" fmla="*/ 851861 w 1347751"/>
                    <a:gd name="connsiteY2557" fmla="*/ 1619350 h 1624635"/>
                    <a:gd name="connsiteX2558" fmla="*/ 832531 w 1347751"/>
                    <a:gd name="connsiteY2558" fmla="*/ 1493705 h 1624635"/>
                    <a:gd name="connsiteX2559" fmla="*/ 832531 w 1347751"/>
                    <a:gd name="connsiteY2559" fmla="*/ 1493705 h 1624635"/>
                    <a:gd name="connsiteX2560" fmla="*/ 837364 w 1347751"/>
                    <a:gd name="connsiteY2560" fmla="*/ 1391015 h 1624635"/>
                    <a:gd name="connsiteX2561" fmla="*/ 793871 w 1347751"/>
                    <a:gd name="connsiteY2561" fmla="*/ 1465919 h 1624635"/>
                    <a:gd name="connsiteX2562" fmla="*/ 804745 w 1347751"/>
                    <a:gd name="connsiteY2562" fmla="*/ 1422426 h 1624635"/>
                    <a:gd name="connsiteX2563" fmla="*/ 802328 w 1347751"/>
                    <a:gd name="connsiteY2563" fmla="*/ 1420010 h 1624635"/>
                    <a:gd name="connsiteX2564" fmla="*/ 837364 w 1347751"/>
                    <a:gd name="connsiteY2564" fmla="*/ 1391015 h 1624635"/>
                    <a:gd name="connsiteX2565" fmla="*/ 837364 w 1347751"/>
                    <a:gd name="connsiteY2565" fmla="*/ 1391015 h 1624635"/>
                    <a:gd name="connsiteX2566" fmla="*/ 787831 w 1347751"/>
                    <a:gd name="connsiteY2566" fmla="*/ 1455045 h 1624635"/>
                    <a:gd name="connsiteX2567" fmla="*/ 789039 w 1347751"/>
                    <a:gd name="connsiteY2567" fmla="*/ 1423634 h 1624635"/>
                    <a:gd name="connsiteX2568" fmla="*/ 798704 w 1347751"/>
                    <a:gd name="connsiteY2568" fmla="*/ 1420010 h 1624635"/>
                    <a:gd name="connsiteX2569" fmla="*/ 798704 w 1347751"/>
                    <a:gd name="connsiteY2569" fmla="*/ 1420010 h 1624635"/>
                    <a:gd name="connsiteX2570" fmla="*/ 787831 w 1347751"/>
                    <a:gd name="connsiteY2570" fmla="*/ 1455045 h 1624635"/>
                    <a:gd name="connsiteX2571" fmla="*/ 787831 w 1347751"/>
                    <a:gd name="connsiteY2571" fmla="*/ 1455045 h 1624635"/>
                    <a:gd name="connsiteX2572" fmla="*/ 561912 w 1347751"/>
                    <a:gd name="connsiteY2572" fmla="*/ 1357187 h 1624635"/>
                    <a:gd name="connsiteX2573" fmla="*/ 565536 w 1347751"/>
                    <a:gd name="connsiteY2573" fmla="*/ 1254497 h 1624635"/>
                    <a:gd name="connsiteX2574" fmla="*/ 565536 w 1347751"/>
                    <a:gd name="connsiteY2574" fmla="*/ 1253289 h 1624635"/>
                    <a:gd name="connsiteX2575" fmla="*/ 569161 w 1347751"/>
                    <a:gd name="connsiteY2575" fmla="*/ 1242416 h 1624635"/>
                    <a:gd name="connsiteX2576" fmla="*/ 583658 w 1347751"/>
                    <a:gd name="connsiteY2576" fmla="*/ 1209796 h 1624635"/>
                    <a:gd name="connsiteX2577" fmla="*/ 588491 w 1347751"/>
                    <a:gd name="connsiteY2577" fmla="*/ 1200132 h 1624635"/>
                    <a:gd name="connsiteX2578" fmla="*/ 593323 w 1347751"/>
                    <a:gd name="connsiteY2578" fmla="*/ 1191675 h 1624635"/>
                    <a:gd name="connsiteX2579" fmla="*/ 598155 w 1347751"/>
                    <a:gd name="connsiteY2579" fmla="*/ 1183218 h 1624635"/>
                    <a:gd name="connsiteX2580" fmla="*/ 611445 w 1347751"/>
                    <a:gd name="connsiteY2580" fmla="*/ 1163888 h 1624635"/>
                    <a:gd name="connsiteX2581" fmla="*/ 616277 w 1347751"/>
                    <a:gd name="connsiteY2581" fmla="*/ 1157847 h 1624635"/>
                    <a:gd name="connsiteX2582" fmla="*/ 619901 w 1347751"/>
                    <a:gd name="connsiteY2582" fmla="*/ 1153015 h 1624635"/>
                    <a:gd name="connsiteX2583" fmla="*/ 650105 w 1347751"/>
                    <a:gd name="connsiteY2583" fmla="*/ 1125228 h 1624635"/>
                    <a:gd name="connsiteX2584" fmla="*/ 673059 w 1347751"/>
                    <a:gd name="connsiteY2584" fmla="*/ 1108314 h 1624635"/>
                    <a:gd name="connsiteX2585" fmla="*/ 673059 w 1347751"/>
                    <a:gd name="connsiteY2585" fmla="*/ 1108314 h 1624635"/>
                    <a:gd name="connsiteX2586" fmla="*/ 673059 w 1347751"/>
                    <a:gd name="connsiteY2586" fmla="*/ 1108314 h 1624635"/>
                    <a:gd name="connsiteX2587" fmla="*/ 656145 w 1347751"/>
                    <a:gd name="connsiteY2587" fmla="*/ 1124020 h 1624635"/>
                    <a:gd name="connsiteX2588" fmla="*/ 654937 w 1347751"/>
                    <a:gd name="connsiteY2588" fmla="*/ 1125228 h 1624635"/>
                    <a:gd name="connsiteX2589" fmla="*/ 629567 w 1347751"/>
                    <a:gd name="connsiteY2589" fmla="*/ 1156639 h 1624635"/>
                    <a:gd name="connsiteX2590" fmla="*/ 631983 w 1347751"/>
                    <a:gd name="connsiteY2590" fmla="*/ 1160264 h 1624635"/>
                    <a:gd name="connsiteX2591" fmla="*/ 658562 w 1347751"/>
                    <a:gd name="connsiteY2591" fmla="*/ 1140934 h 1624635"/>
                    <a:gd name="connsiteX2592" fmla="*/ 667019 w 1347751"/>
                    <a:gd name="connsiteY2592" fmla="*/ 1132477 h 1624635"/>
                    <a:gd name="connsiteX2593" fmla="*/ 660978 w 1347751"/>
                    <a:gd name="connsiteY2593" fmla="*/ 1140934 h 1624635"/>
                    <a:gd name="connsiteX2594" fmla="*/ 600572 w 1347751"/>
                    <a:gd name="connsiteY2594" fmla="*/ 1209796 h 1624635"/>
                    <a:gd name="connsiteX2595" fmla="*/ 589698 w 1347751"/>
                    <a:gd name="connsiteY2595" fmla="*/ 1232751 h 1624635"/>
                    <a:gd name="connsiteX2596" fmla="*/ 586074 w 1347751"/>
                    <a:gd name="connsiteY2596" fmla="*/ 1249665 h 1624635"/>
                    <a:gd name="connsiteX2597" fmla="*/ 589698 w 1347751"/>
                    <a:gd name="connsiteY2597" fmla="*/ 1250873 h 1624635"/>
                    <a:gd name="connsiteX2598" fmla="*/ 592115 w 1347751"/>
                    <a:gd name="connsiteY2598" fmla="*/ 1247248 h 1624635"/>
                    <a:gd name="connsiteX2599" fmla="*/ 600572 w 1347751"/>
                    <a:gd name="connsiteY2599" fmla="*/ 1231543 h 1624635"/>
                    <a:gd name="connsiteX2600" fmla="*/ 601780 w 1347751"/>
                    <a:gd name="connsiteY2600" fmla="*/ 1229126 h 1624635"/>
                    <a:gd name="connsiteX2601" fmla="*/ 611445 w 1347751"/>
                    <a:gd name="connsiteY2601" fmla="*/ 1214629 h 1624635"/>
                    <a:gd name="connsiteX2602" fmla="*/ 616277 w 1347751"/>
                    <a:gd name="connsiteY2602" fmla="*/ 1207380 h 1624635"/>
                    <a:gd name="connsiteX2603" fmla="*/ 617486 w 1347751"/>
                    <a:gd name="connsiteY2603" fmla="*/ 1211005 h 1624635"/>
                    <a:gd name="connsiteX2604" fmla="*/ 619901 w 1347751"/>
                    <a:gd name="connsiteY2604" fmla="*/ 1211005 h 1624635"/>
                    <a:gd name="connsiteX2605" fmla="*/ 627151 w 1347751"/>
                    <a:gd name="connsiteY2605" fmla="*/ 1195299 h 1624635"/>
                    <a:gd name="connsiteX2606" fmla="*/ 636815 w 1347751"/>
                    <a:gd name="connsiteY2606" fmla="*/ 1183218 h 1624635"/>
                    <a:gd name="connsiteX2607" fmla="*/ 641648 w 1347751"/>
                    <a:gd name="connsiteY2607" fmla="*/ 1185634 h 1624635"/>
                    <a:gd name="connsiteX2608" fmla="*/ 667019 w 1347751"/>
                    <a:gd name="connsiteY2608" fmla="*/ 1149390 h 1624635"/>
                    <a:gd name="connsiteX2609" fmla="*/ 673059 w 1347751"/>
                    <a:gd name="connsiteY2609" fmla="*/ 1142142 h 1624635"/>
                    <a:gd name="connsiteX2610" fmla="*/ 673059 w 1347751"/>
                    <a:gd name="connsiteY2610" fmla="*/ 1140934 h 1624635"/>
                    <a:gd name="connsiteX2611" fmla="*/ 673059 w 1347751"/>
                    <a:gd name="connsiteY2611" fmla="*/ 1142142 h 1624635"/>
                    <a:gd name="connsiteX2612" fmla="*/ 667019 w 1347751"/>
                    <a:gd name="connsiteY2612" fmla="*/ 1155431 h 1624635"/>
                    <a:gd name="connsiteX2613" fmla="*/ 645272 w 1347751"/>
                    <a:gd name="connsiteY2613" fmla="*/ 1185634 h 1624635"/>
                    <a:gd name="connsiteX2614" fmla="*/ 635608 w 1347751"/>
                    <a:gd name="connsiteY2614" fmla="*/ 1197715 h 1624635"/>
                    <a:gd name="connsiteX2615" fmla="*/ 623526 w 1347751"/>
                    <a:gd name="connsiteY2615" fmla="*/ 1214629 h 1624635"/>
                    <a:gd name="connsiteX2616" fmla="*/ 618694 w 1347751"/>
                    <a:gd name="connsiteY2616" fmla="*/ 1221878 h 1624635"/>
                    <a:gd name="connsiteX2617" fmla="*/ 616277 w 1347751"/>
                    <a:gd name="connsiteY2617" fmla="*/ 1225502 h 1624635"/>
                    <a:gd name="connsiteX2618" fmla="*/ 610237 w 1347751"/>
                    <a:gd name="connsiteY2618" fmla="*/ 1236375 h 1624635"/>
                    <a:gd name="connsiteX2619" fmla="*/ 610237 w 1347751"/>
                    <a:gd name="connsiteY2619" fmla="*/ 1236375 h 1624635"/>
                    <a:gd name="connsiteX2620" fmla="*/ 611445 w 1347751"/>
                    <a:gd name="connsiteY2620" fmla="*/ 1238792 h 1624635"/>
                    <a:gd name="connsiteX2621" fmla="*/ 624734 w 1347751"/>
                    <a:gd name="connsiteY2621" fmla="*/ 1231543 h 1624635"/>
                    <a:gd name="connsiteX2622" fmla="*/ 633191 w 1347751"/>
                    <a:gd name="connsiteY2622" fmla="*/ 1221878 h 1624635"/>
                    <a:gd name="connsiteX2623" fmla="*/ 638023 w 1347751"/>
                    <a:gd name="connsiteY2623" fmla="*/ 1215837 h 1624635"/>
                    <a:gd name="connsiteX2624" fmla="*/ 639232 w 1347751"/>
                    <a:gd name="connsiteY2624" fmla="*/ 1213421 h 1624635"/>
                    <a:gd name="connsiteX2625" fmla="*/ 638023 w 1347751"/>
                    <a:gd name="connsiteY2625" fmla="*/ 1215837 h 1624635"/>
                    <a:gd name="connsiteX2626" fmla="*/ 634399 w 1347751"/>
                    <a:gd name="connsiteY2626" fmla="*/ 1221878 h 1624635"/>
                    <a:gd name="connsiteX2627" fmla="*/ 627151 w 1347751"/>
                    <a:gd name="connsiteY2627" fmla="*/ 1233959 h 1624635"/>
                    <a:gd name="connsiteX2628" fmla="*/ 615069 w 1347751"/>
                    <a:gd name="connsiteY2628" fmla="*/ 1248456 h 1624635"/>
                    <a:gd name="connsiteX2629" fmla="*/ 601780 w 1347751"/>
                    <a:gd name="connsiteY2629" fmla="*/ 1261746 h 1624635"/>
                    <a:gd name="connsiteX2630" fmla="*/ 592115 w 1347751"/>
                    <a:gd name="connsiteY2630" fmla="*/ 1271411 h 1624635"/>
                    <a:gd name="connsiteX2631" fmla="*/ 590907 w 1347751"/>
                    <a:gd name="connsiteY2631" fmla="*/ 1272619 h 1624635"/>
                    <a:gd name="connsiteX2632" fmla="*/ 583658 w 1347751"/>
                    <a:gd name="connsiteY2632" fmla="*/ 1281076 h 1624635"/>
                    <a:gd name="connsiteX2633" fmla="*/ 578826 w 1347751"/>
                    <a:gd name="connsiteY2633" fmla="*/ 1288324 h 1624635"/>
                    <a:gd name="connsiteX2634" fmla="*/ 581242 w 1347751"/>
                    <a:gd name="connsiteY2634" fmla="*/ 1290741 h 1624635"/>
                    <a:gd name="connsiteX2635" fmla="*/ 587283 w 1347751"/>
                    <a:gd name="connsiteY2635" fmla="*/ 1285908 h 1624635"/>
                    <a:gd name="connsiteX2636" fmla="*/ 595739 w 1347751"/>
                    <a:gd name="connsiteY2636" fmla="*/ 1278660 h 1624635"/>
                    <a:gd name="connsiteX2637" fmla="*/ 602988 w 1347751"/>
                    <a:gd name="connsiteY2637" fmla="*/ 1272619 h 1624635"/>
                    <a:gd name="connsiteX2638" fmla="*/ 600572 w 1347751"/>
                    <a:gd name="connsiteY2638" fmla="*/ 1283492 h 1624635"/>
                    <a:gd name="connsiteX2639" fmla="*/ 598155 w 1347751"/>
                    <a:gd name="connsiteY2639" fmla="*/ 1297990 h 1624635"/>
                    <a:gd name="connsiteX2640" fmla="*/ 598155 w 1347751"/>
                    <a:gd name="connsiteY2640" fmla="*/ 1345106 h 1624635"/>
                    <a:gd name="connsiteX2641" fmla="*/ 602988 w 1347751"/>
                    <a:gd name="connsiteY2641" fmla="*/ 1345106 h 1624635"/>
                    <a:gd name="connsiteX2642" fmla="*/ 606612 w 1347751"/>
                    <a:gd name="connsiteY2642" fmla="*/ 1307654 h 1624635"/>
                    <a:gd name="connsiteX2643" fmla="*/ 607820 w 1347751"/>
                    <a:gd name="connsiteY2643" fmla="*/ 1293157 h 1624635"/>
                    <a:gd name="connsiteX2644" fmla="*/ 615069 w 1347751"/>
                    <a:gd name="connsiteY2644" fmla="*/ 1264162 h 1624635"/>
                    <a:gd name="connsiteX2645" fmla="*/ 615069 w 1347751"/>
                    <a:gd name="connsiteY2645" fmla="*/ 1261746 h 1624635"/>
                    <a:gd name="connsiteX2646" fmla="*/ 617486 w 1347751"/>
                    <a:gd name="connsiteY2646" fmla="*/ 1259329 h 1624635"/>
                    <a:gd name="connsiteX2647" fmla="*/ 619901 w 1347751"/>
                    <a:gd name="connsiteY2647" fmla="*/ 1281076 h 1624635"/>
                    <a:gd name="connsiteX2648" fmla="*/ 622318 w 1347751"/>
                    <a:gd name="connsiteY2648" fmla="*/ 1282284 h 1624635"/>
                    <a:gd name="connsiteX2649" fmla="*/ 629567 w 1347751"/>
                    <a:gd name="connsiteY2649" fmla="*/ 1261746 h 1624635"/>
                    <a:gd name="connsiteX2650" fmla="*/ 629567 w 1347751"/>
                    <a:gd name="connsiteY2650" fmla="*/ 1259329 h 1624635"/>
                    <a:gd name="connsiteX2651" fmla="*/ 633191 w 1347751"/>
                    <a:gd name="connsiteY2651" fmla="*/ 1250873 h 1624635"/>
                    <a:gd name="connsiteX2652" fmla="*/ 635608 w 1347751"/>
                    <a:gd name="connsiteY2652" fmla="*/ 1239999 h 1624635"/>
                    <a:gd name="connsiteX2653" fmla="*/ 635608 w 1347751"/>
                    <a:gd name="connsiteY2653" fmla="*/ 1237583 h 1624635"/>
                    <a:gd name="connsiteX2654" fmla="*/ 645272 w 1347751"/>
                    <a:gd name="connsiteY2654" fmla="*/ 1223086 h 1624635"/>
                    <a:gd name="connsiteX2655" fmla="*/ 653729 w 1347751"/>
                    <a:gd name="connsiteY2655" fmla="*/ 1208589 h 1624635"/>
                    <a:gd name="connsiteX2656" fmla="*/ 658562 w 1347751"/>
                    <a:gd name="connsiteY2656" fmla="*/ 1198923 h 1624635"/>
                    <a:gd name="connsiteX2657" fmla="*/ 663394 w 1347751"/>
                    <a:gd name="connsiteY2657" fmla="*/ 1189259 h 1624635"/>
                    <a:gd name="connsiteX2658" fmla="*/ 667019 w 1347751"/>
                    <a:gd name="connsiteY2658" fmla="*/ 1179593 h 1624635"/>
                    <a:gd name="connsiteX2659" fmla="*/ 682724 w 1347751"/>
                    <a:gd name="connsiteY2659" fmla="*/ 1144558 h 1624635"/>
                    <a:gd name="connsiteX2660" fmla="*/ 686348 w 1347751"/>
                    <a:gd name="connsiteY2660" fmla="*/ 1138517 h 1624635"/>
                    <a:gd name="connsiteX2661" fmla="*/ 688765 w 1347751"/>
                    <a:gd name="connsiteY2661" fmla="*/ 1134893 h 1624635"/>
                    <a:gd name="connsiteX2662" fmla="*/ 689973 w 1347751"/>
                    <a:gd name="connsiteY2662" fmla="*/ 1133685 h 1624635"/>
                    <a:gd name="connsiteX2663" fmla="*/ 691181 w 1347751"/>
                    <a:gd name="connsiteY2663" fmla="*/ 1132477 h 1624635"/>
                    <a:gd name="connsiteX2664" fmla="*/ 691181 w 1347751"/>
                    <a:gd name="connsiteY2664" fmla="*/ 1133685 h 1624635"/>
                    <a:gd name="connsiteX2665" fmla="*/ 686348 w 1347751"/>
                    <a:gd name="connsiteY2665" fmla="*/ 1148182 h 1624635"/>
                    <a:gd name="connsiteX2666" fmla="*/ 686348 w 1347751"/>
                    <a:gd name="connsiteY2666" fmla="*/ 1149390 h 1624635"/>
                    <a:gd name="connsiteX2667" fmla="*/ 683933 w 1347751"/>
                    <a:gd name="connsiteY2667" fmla="*/ 1155431 h 1624635"/>
                    <a:gd name="connsiteX2668" fmla="*/ 675476 w 1347751"/>
                    <a:gd name="connsiteY2668" fmla="*/ 1180801 h 1624635"/>
                    <a:gd name="connsiteX2669" fmla="*/ 673059 w 1347751"/>
                    <a:gd name="connsiteY2669" fmla="*/ 1190467 h 1624635"/>
                    <a:gd name="connsiteX2670" fmla="*/ 670643 w 1347751"/>
                    <a:gd name="connsiteY2670" fmla="*/ 1196507 h 1624635"/>
                    <a:gd name="connsiteX2671" fmla="*/ 667019 w 1347751"/>
                    <a:gd name="connsiteY2671" fmla="*/ 1203756 h 1624635"/>
                    <a:gd name="connsiteX2672" fmla="*/ 662186 w 1347751"/>
                    <a:gd name="connsiteY2672" fmla="*/ 1213421 h 1624635"/>
                    <a:gd name="connsiteX2673" fmla="*/ 647689 w 1347751"/>
                    <a:gd name="connsiteY2673" fmla="*/ 1248456 h 1624635"/>
                    <a:gd name="connsiteX2674" fmla="*/ 642856 w 1347751"/>
                    <a:gd name="connsiteY2674" fmla="*/ 1260538 h 1624635"/>
                    <a:gd name="connsiteX2675" fmla="*/ 641648 w 1347751"/>
                    <a:gd name="connsiteY2675" fmla="*/ 1262954 h 1624635"/>
                    <a:gd name="connsiteX2676" fmla="*/ 630775 w 1347751"/>
                    <a:gd name="connsiteY2676" fmla="*/ 1294365 h 1624635"/>
                    <a:gd name="connsiteX2677" fmla="*/ 627151 w 1347751"/>
                    <a:gd name="connsiteY2677" fmla="*/ 1310071 h 1624635"/>
                    <a:gd name="connsiteX2678" fmla="*/ 625942 w 1347751"/>
                    <a:gd name="connsiteY2678" fmla="*/ 1314903 h 1624635"/>
                    <a:gd name="connsiteX2679" fmla="*/ 624734 w 1347751"/>
                    <a:gd name="connsiteY2679" fmla="*/ 1319736 h 1624635"/>
                    <a:gd name="connsiteX2680" fmla="*/ 629567 w 1347751"/>
                    <a:gd name="connsiteY2680" fmla="*/ 1320944 h 1624635"/>
                    <a:gd name="connsiteX2681" fmla="*/ 630775 w 1347751"/>
                    <a:gd name="connsiteY2681" fmla="*/ 1319736 h 1624635"/>
                    <a:gd name="connsiteX2682" fmla="*/ 633191 w 1347751"/>
                    <a:gd name="connsiteY2682" fmla="*/ 1313695 h 1624635"/>
                    <a:gd name="connsiteX2683" fmla="*/ 636815 w 1347751"/>
                    <a:gd name="connsiteY2683" fmla="*/ 1302822 h 1624635"/>
                    <a:gd name="connsiteX2684" fmla="*/ 646480 w 1347751"/>
                    <a:gd name="connsiteY2684" fmla="*/ 1273827 h 1624635"/>
                    <a:gd name="connsiteX2685" fmla="*/ 654937 w 1347751"/>
                    <a:gd name="connsiteY2685" fmla="*/ 1253289 h 1624635"/>
                    <a:gd name="connsiteX2686" fmla="*/ 663394 w 1347751"/>
                    <a:gd name="connsiteY2686" fmla="*/ 1235167 h 1624635"/>
                    <a:gd name="connsiteX2687" fmla="*/ 659770 w 1347751"/>
                    <a:gd name="connsiteY2687" fmla="*/ 1255705 h 1624635"/>
                    <a:gd name="connsiteX2688" fmla="*/ 657354 w 1347751"/>
                    <a:gd name="connsiteY2688" fmla="*/ 1266578 h 1624635"/>
                    <a:gd name="connsiteX2689" fmla="*/ 656145 w 1347751"/>
                    <a:gd name="connsiteY2689" fmla="*/ 1272619 h 1624635"/>
                    <a:gd name="connsiteX2690" fmla="*/ 651313 w 1347751"/>
                    <a:gd name="connsiteY2690" fmla="*/ 1296781 h 1624635"/>
                    <a:gd name="connsiteX2691" fmla="*/ 644064 w 1347751"/>
                    <a:gd name="connsiteY2691" fmla="*/ 1328193 h 1624635"/>
                    <a:gd name="connsiteX2692" fmla="*/ 644064 w 1347751"/>
                    <a:gd name="connsiteY2692" fmla="*/ 1329401 h 1624635"/>
                    <a:gd name="connsiteX2693" fmla="*/ 648897 w 1347751"/>
                    <a:gd name="connsiteY2693" fmla="*/ 1331817 h 1624635"/>
                    <a:gd name="connsiteX2694" fmla="*/ 648897 w 1347751"/>
                    <a:gd name="connsiteY2694" fmla="*/ 1331817 h 1624635"/>
                    <a:gd name="connsiteX2695" fmla="*/ 654937 w 1347751"/>
                    <a:gd name="connsiteY2695" fmla="*/ 1319736 h 1624635"/>
                    <a:gd name="connsiteX2696" fmla="*/ 658562 w 1347751"/>
                    <a:gd name="connsiteY2696" fmla="*/ 1308863 h 1624635"/>
                    <a:gd name="connsiteX2697" fmla="*/ 667019 w 1347751"/>
                    <a:gd name="connsiteY2697" fmla="*/ 1275035 h 1624635"/>
                    <a:gd name="connsiteX2698" fmla="*/ 669435 w 1347751"/>
                    <a:gd name="connsiteY2698" fmla="*/ 1261746 h 1624635"/>
                    <a:gd name="connsiteX2699" fmla="*/ 674267 w 1347751"/>
                    <a:gd name="connsiteY2699" fmla="*/ 1223086 h 1624635"/>
                    <a:gd name="connsiteX2700" fmla="*/ 676683 w 1347751"/>
                    <a:gd name="connsiteY2700" fmla="*/ 1206172 h 1624635"/>
                    <a:gd name="connsiteX2701" fmla="*/ 679100 w 1347751"/>
                    <a:gd name="connsiteY2701" fmla="*/ 1217045 h 1624635"/>
                    <a:gd name="connsiteX2702" fmla="*/ 683933 w 1347751"/>
                    <a:gd name="connsiteY2702" fmla="*/ 1217045 h 1624635"/>
                    <a:gd name="connsiteX2703" fmla="*/ 683933 w 1347751"/>
                    <a:gd name="connsiteY2703" fmla="*/ 1209796 h 1624635"/>
                    <a:gd name="connsiteX2704" fmla="*/ 685140 w 1347751"/>
                    <a:gd name="connsiteY2704" fmla="*/ 1186842 h 1624635"/>
                    <a:gd name="connsiteX2705" fmla="*/ 686348 w 1347751"/>
                    <a:gd name="connsiteY2705" fmla="*/ 1177177 h 1624635"/>
                    <a:gd name="connsiteX2706" fmla="*/ 691181 w 1347751"/>
                    <a:gd name="connsiteY2706" fmla="*/ 1161471 h 1624635"/>
                    <a:gd name="connsiteX2707" fmla="*/ 692389 w 1347751"/>
                    <a:gd name="connsiteY2707" fmla="*/ 1159055 h 1624635"/>
                    <a:gd name="connsiteX2708" fmla="*/ 693597 w 1347751"/>
                    <a:gd name="connsiteY2708" fmla="*/ 1157847 h 1624635"/>
                    <a:gd name="connsiteX2709" fmla="*/ 693597 w 1347751"/>
                    <a:gd name="connsiteY2709" fmla="*/ 1163888 h 1624635"/>
                    <a:gd name="connsiteX2710" fmla="*/ 692389 w 1347751"/>
                    <a:gd name="connsiteY2710" fmla="*/ 1177177 h 1624635"/>
                    <a:gd name="connsiteX2711" fmla="*/ 692389 w 1347751"/>
                    <a:gd name="connsiteY2711" fmla="*/ 1186842 h 1624635"/>
                    <a:gd name="connsiteX2712" fmla="*/ 692389 w 1347751"/>
                    <a:gd name="connsiteY2712" fmla="*/ 1213421 h 1624635"/>
                    <a:gd name="connsiteX2713" fmla="*/ 692389 w 1347751"/>
                    <a:gd name="connsiteY2713" fmla="*/ 1224294 h 1624635"/>
                    <a:gd name="connsiteX2714" fmla="*/ 691181 w 1347751"/>
                    <a:gd name="connsiteY2714" fmla="*/ 1227918 h 1624635"/>
                    <a:gd name="connsiteX2715" fmla="*/ 676683 w 1347751"/>
                    <a:gd name="connsiteY2715" fmla="*/ 1265370 h 1624635"/>
                    <a:gd name="connsiteX2716" fmla="*/ 676683 w 1347751"/>
                    <a:gd name="connsiteY2716" fmla="*/ 1266578 h 1624635"/>
                    <a:gd name="connsiteX2717" fmla="*/ 679100 w 1347751"/>
                    <a:gd name="connsiteY2717" fmla="*/ 1266578 h 1624635"/>
                    <a:gd name="connsiteX2718" fmla="*/ 693597 w 1347751"/>
                    <a:gd name="connsiteY2718" fmla="*/ 1241208 h 1624635"/>
                    <a:gd name="connsiteX2719" fmla="*/ 694805 w 1347751"/>
                    <a:gd name="connsiteY2719" fmla="*/ 1256913 h 1624635"/>
                    <a:gd name="connsiteX2720" fmla="*/ 693597 w 1347751"/>
                    <a:gd name="connsiteY2720" fmla="*/ 1266578 h 1624635"/>
                    <a:gd name="connsiteX2721" fmla="*/ 689973 w 1347751"/>
                    <a:gd name="connsiteY2721" fmla="*/ 1273827 h 1624635"/>
                    <a:gd name="connsiteX2722" fmla="*/ 686348 w 1347751"/>
                    <a:gd name="connsiteY2722" fmla="*/ 1282284 h 1624635"/>
                    <a:gd name="connsiteX2723" fmla="*/ 681516 w 1347751"/>
                    <a:gd name="connsiteY2723" fmla="*/ 1288324 h 1624635"/>
                    <a:gd name="connsiteX2724" fmla="*/ 675476 w 1347751"/>
                    <a:gd name="connsiteY2724" fmla="*/ 1296781 h 1624635"/>
                    <a:gd name="connsiteX2725" fmla="*/ 675476 w 1347751"/>
                    <a:gd name="connsiteY2725" fmla="*/ 1296781 h 1624635"/>
                    <a:gd name="connsiteX2726" fmla="*/ 659770 w 1347751"/>
                    <a:gd name="connsiteY2726" fmla="*/ 1328193 h 1624635"/>
                    <a:gd name="connsiteX2727" fmla="*/ 657354 w 1347751"/>
                    <a:gd name="connsiteY2727" fmla="*/ 1335441 h 1624635"/>
                    <a:gd name="connsiteX2728" fmla="*/ 652521 w 1347751"/>
                    <a:gd name="connsiteY2728" fmla="*/ 1345106 h 1624635"/>
                    <a:gd name="connsiteX2729" fmla="*/ 647689 w 1347751"/>
                    <a:gd name="connsiteY2729" fmla="*/ 1352355 h 1624635"/>
                    <a:gd name="connsiteX2730" fmla="*/ 647689 w 1347751"/>
                    <a:gd name="connsiteY2730" fmla="*/ 1353563 h 1624635"/>
                    <a:gd name="connsiteX2731" fmla="*/ 641648 w 1347751"/>
                    <a:gd name="connsiteY2731" fmla="*/ 1360812 h 1624635"/>
                    <a:gd name="connsiteX2732" fmla="*/ 638023 w 1347751"/>
                    <a:gd name="connsiteY2732" fmla="*/ 1365644 h 1624635"/>
                    <a:gd name="connsiteX2733" fmla="*/ 631983 w 1347751"/>
                    <a:gd name="connsiteY2733" fmla="*/ 1376518 h 1624635"/>
                    <a:gd name="connsiteX2734" fmla="*/ 644064 w 1347751"/>
                    <a:gd name="connsiteY2734" fmla="*/ 1370477 h 1624635"/>
                    <a:gd name="connsiteX2735" fmla="*/ 651313 w 1347751"/>
                    <a:gd name="connsiteY2735" fmla="*/ 1360812 h 1624635"/>
                    <a:gd name="connsiteX2736" fmla="*/ 651313 w 1347751"/>
                    <a:gd name="connsiteY2736" fmla="*/ 1359604 h 1624635"/>
                    <a:gd name="connsiteX2737" fmla="*/ 651313 w 1347751"/>
                    <a:gd name="connsiteY2737" fmla="*/ 1360812 h 1624635"/>
                    <a:gd name="connsiteX2738" fmla="*/ 653729 w 1347751"/>
                    <a:gd name="connsiteY2738" fmla="*/ 1376518 h 1624635"/>
                    <a:gd name="connsiteX2739" fmla="*/ 657354 w 1347751"/>
                    <a:gd name="connsiteY2739" fmla="*/ 1380142 h 1624635"/>
                    <a:gd name="connsiteX2740" fmla="*/ 658562 w 1347751"/>
                    <a:gd name="connsiteY2740" fmla="*/ 1380142 h 1624635"/>
                    <a:gd name="connsiteX2741" fmla="*/ 659770 w 1347751"/>
                    <a:gd name="connsiteY2741" fmla="*/ 1378934 h 1624635"/>
                    <a:gd name="connsiteX2742" fmla="*/ 662186 w 1347751"/>
                    <a:gd name="connsiteY2742" fmla="*/ 1370477 h 1624635"/>
                    <a:gd name="connsiteX2743" fmla="*/ 665811 w 1347751"/>
                    <a:gd name="connsiteY2743" fmla="*/ 1351147 h 1624635"/>
                    <a:gd name="connsiteX2744" fmla="*/ 667019 w 1347751"/>
                    <a:gd name="connsiteY2744" fmla="*/ 1346314 h 1624635"/>
                    <a:gd name="connsiteX2745" fmla="*/ 668226 w 1347751"/>
                    <a:gd name="connsiteY2745" fmla="*/ 1340274 h 1624635"/>
                    <a:gd name="connsiteX2746" fmla="*/ 668226 w 1347751"/>
                    <a:gd name="connsiteY2746" fmla="*/ 1337857 h 1624635"/>
                    <a:gd name="connsiteX2747" fmla="*/ 669435 w 1347751"/>
                    <a:gd name="connsiteY2747" fmla="*/ 1335441 h 1624635"/>
                    <a:gd name="connsiteX2748" fmla="*/ 675476 w 1347751"/>
                    <a:gd name="connsiteY2748" fmla="*/ 1319736 h 1624635"/>
                    <a:gd name="connsiteX2749" fmla="*/ 676683 w 1347751"/>
                    <a:gd name="connsiteY2749" fmla="*/ 1317320 h 1624635"/>
                    <a:gd name="connsiteX2750" fmla="*/ 683933 w 1347751"/>
                    <a:gd name="connsiteY2750" fmla="*/ 1304030 h 1624635"/>
                    <a:gd name="connsiteX2751" fmla="*/ 685140 w 1347751"/>
                    <a:gd name="connsiteY2751" fmla="*/ 1301614 h 1624635"/>
                    <a:gd name="connsiteX2752" fmla="*/ 683933 w 1347751"/>
                    <a:gd name="connsiteY2752" fmla="*/ 1305238 h 1624635"/>
                    <a:gd name="connsiteX2753" fmla="*/ 681516 w 1347751"/>
                    <a:gd name="connsiteY2753" fmla="*/ 1312487 h 1624635"/>
                    <a:gd name="connsiteX2754" fmla="*/ 680308 w 1347751"/>
                    <a:gd name="connsiteY2754" fmla="*/ 1318527 h 1624635"/>
                    <a:gd name="connsiteX2755" fmla="*/ 679100 w 1347751"/>
                    <a:gd name="connsiteY2755" fmla="*/ 1322152 h 1624635"/>
                    <a:gd name="connsiteX2756" fmla="*/ 679100 w 1347751"/>
                    <a:gd name="connsiteY2756" fmla="*/ 1322152 h 1624635"/>
                    <a:gd name="connsiteX2757" fmla="*/ 676683 w 1347751"/>
                    <a:gd name="connsiteY2757" fmla="*/ 1331817 h 1624635"/>
                    <a:gd name="connsiteX2758" fmla="*/ 675476 w 1347751"/>
                    <a:gd name="connsiteY2758" fmla="*/ 1341482 h 1624635"/>
                    <a:gd name="connsiteX2759" fmla="*/ 675476 w 1347751"/>
                    <a:gd name="connsiteY2759" fmla="*/ 1341482 h 1624635"/>
                    <a:gd name="connsiteX2760" fmla="*/ 675476 w 1347751"/>
                    <a:gd name="connsiteY2760" fmla="*/ 1342690 h 1624635"/>
                    <a:gd name="connsiteX2761" fmla="*/ 674267 w 1347751"/>
                    <a:gd name="connsiteY2761" fmla="*/ 1352355 h 1624635"/>
                    <a:gd name="connsiteX2762" fmla="*/ 674267 w 1347751"/>
                    <a:gd name="connsiteY2762" fmla="*/ 1362020 h 1624635"/>
                    <a:gd name="connsiteX2763" fmla="*/ 676683 w 1347751"/>
                    <a:gd name="connsiteY2763" fmla="*/ 1375309 h 1624635"/>
                    <a:gd name="connsiteX2764" fmla="*/ 677892 w 1347751"/>
                    <a:gd name="connsiteY2764" fmla="*/ 1377726 h 1624635"/>
                    <a:gd name="connsiteX2765" fmla="*/ 682724 w 1347751"/>
                    <a:gd name="connsiteY2765" fmla="*/ 1377726 h 1624635"/>
                    <a:gd name="connsiteX2766" fmla="*/ 685140 w 1347751"/>
                    <a:gd name="connsiteY2766" fmla="*/ 1365644 h 1624635"/>
                    <a:gd name="connsiteX2767" fmla="*/ 685140 w 1347751"/>
                    <a:gd name="connsiteY2767" fmla="*/ 1357187 h 1624635"/>
                    <a:gd name="connsiteX2768" fmla="*/ 685140 w 1347751"/>
                    <a:gd name="connsiteY2768" fmla="*/ 1354771 h 1624635"/>
                    <a:gd name="connsiteX2769" fmla="*/ 685140 w 1347751"/>
                    <a:gd name="connsiteY2769" fmla="*/ 1353563 h 1624635"/>
                    <a:gd name="connsiteX2770" fmla="*/ 686348 w 1347751"/>
                    <a:gd name="connsiteY2770" fmla="*/ 1342690 h 1624635"/>
                    <a:gd name="connsiteX2771" fmla="*/ 688765 w 1347751"/>
                    <a:gd name="connsiteY2771" fmla="*/ 1328193 h 1624635"/>
                    <a:gd name="connsiteX2772" fmla="*/ 689973 w 1347751"/>
                    <a:gd name="connsiteY2772" fmla="*/ 1324568 h 1624635"/>
                    <a:gd name="connsiteX2773" fmla="*/ 693597 w 1347751"/>
                    <a:gd name="connsiteY2773" fmla="*/ 1313695 h 1624635"/>
                    <a:gd name="connsiteX2774" fmla="*/ 696014 w 1347751"/>
                    <a:gd name="connsiteY2774" fmla="*/ 1307654 h 1624635"/>
                    <a:gd name="connsiteX2775" fmla="*/ 698429 w 1347751"/>
                    <a:gd name="connsiteY2775" fmla="*/ 1313695 h 1624635"/>
                    <a:gd name="connsiteX2776" fmla="*/ 700846 w 1347751"/>
                    <a:gd name="connsiteY2776" fmla="*/ 1320944 h 1624635"/>
                    <a:gd name="connsiteX2777" fmla="*/ 702054 w 1347751"/>
                    <a:gd name="connsiteY2777" fmla="*/ 1324568 h 1624635"/>
                    <a:gd name="connsiteX2778" fmla="*/ 702054 w 1347751"/>
                    <a:gd name="connsiteY2778" fmla="*/ 1324568 h 1624635"/>
                    <a:gd name="connsiteX2779" fmla="*/ 708095 w 1347751"/>
                    <a:gd name="connsiteY2779" fmla="*/ 1339066 h 1624635"/>
                    <a:gd name="connsiteX2780" fmla="*/ 710511 w 1347751"/>
                    <a:gd name="connsiteY2780" fmla="*/ 1345106 h 1624635"/>
                    <a:gd name="connsiteX2781" fmla="*/ 711719 w 1347751"/>
                    <a:gd name="connsiteY2781" fmla="*/ 1348730 h 1624635"/>
                    <a:gd name="connsiteX2782" fmla="*/ 715343 w 1347751"/>
                    <a:gd name="connsiteY2782" fmla="*/ 1355979 h 1624635"/>
                    <a:gd name="connsiteX2783" fmla="*/ 716551 w 1347751"/>
                    <a:gd name="connsiteY2783" fmla="*/ 1358396 h 1624635"/>
                    <a:gd name="connsiteX2784" fmla="*/ 717760 w 1347751"/>
                    <a:gd name="connsiteY2784" fmla="*/ 1362020 h 1624635"/>
                    <a:gd name="connsiteX2785" fmla="*/ 717760 w 1347751"/>
                    <a:gd name="connsiteY2785" fmla="*/ 1362020 h 1624635"/>
                    <a:gd name="connsiteX2786" fmla="*/ 723800 w 1347751"/>
                    <a:gd name="connsiteY2786" fmla="*/ 1359604 h 1624635"/>
                    <a:gd name="connsiteX2787" fmla="*/ 723800 w 1347751"/>
                    <a:gd name="connsiteY2787" fmla="*/ 1355979 h 1624635"/>
                    <a:gd name="connsiteX2788" fmla="*/ 723800 w 1347751"/>
                    <a:gd name="connsiteY2788" fmla="*/ 1355979 h 1624635"/>
                    <a:gd name="connsiteX2789" fmla="*/ 722592 w 1347751"/>
                    <a:gd name="connsiteY2789" fmla="*/ 1349939 h 1624635"/>
                    <a:gd name="connsiteX2790" fmla="*/ 721384 w 1347751"/>
                    <a:gd name="connsiteY2790" fmla="*/ 1345106 h 1624635"/>
                    <a:gd name="connsiteX2791" fmla="*/ 721384 w 1347751"/>
                    <a:gd name="connsiteY2791" fmla="*/ 1345106 h 1624635"/>
                    <a:gd name="connsiteX2792" fmla="*/ 716551 w 1347751"/>
                    <a:gd name="connsiteY2792" fmla="*/ 1333025 h 1624635"/>
                    <a:gd name="connsiteX2793" fmla="*/ 710511 w 1347751"/>
                    <a:gd name="connsiteY2793" fmla="*/ 1318527 h 1624635"/>
                    <a:gd name="connsiteX2794" fmla="*/ 708095 w 1347751"/>
                    <a:gd name="connsiteY2794" fmla="*/ 1311279 h 1624635"/>
                    <a:gd name="connsiteX2795" fmla="*/ 706886 w 1347751"/>
                    <a:gd name="connsiteY2795" fmla="*/ 1306446 h 1624635"/>
                    <a:gd name="connsiteX2796" fmla="*/ 704470 w 1347751"/>
                    <a:gd name="connsiteY2796" fmla="*/ 1297990 h 1624635"/>
                    <a:gd name="connsiteX2797" fmla="*/ 703262 w 1347751"/>
                    <a:gd name="connsiteY2797" fmla="*/ 1291949 h 1624635"/>
                    <a:gd name="connsiteX2798" fmla="*/ 703262 w 1347751"/>
                    <a:gd name="connsiteY2798" fmla="*/ 1290741 h 1624635"/>
                    <a:gd name="connsiteX2799" fmla="*/ 703262 w 1347751"/>
                    <a:gd name="connsiteY2799" fmla="*/ 1290741 h 1624635"/>
                    <a:gd name="connsiteX2800" fmla="*/ 704470 w 1347751"/>
                    <a:gd name="connsiteY2800" fmla="*/ 1287117 h 1624635"/>
                    <a:gd name="connsiteX2801" fmla="*/ 704470 w 1347751"/>
                    <a:gd name="connsiteY2801" fmla="*/ 1288324 h 1624635"/>
                    <a:gd name="connsiteX2802" fmla="*/ 705679 w 1347751"/>
                    <a:gd name="connsiteY2802" fmla="*/ 1290741 h 1624635"/>
                    <a:gd name="connsiteX2803" fmla="*/ 708095 w 1347751"/>
                    <a:gd name="connsiteY2803" fmla="*/ 1297990 h 1624635"/>
                    <a:gd name="connsiteX2804" fmla="*/ 711719 w 1347751"/>
                    <a:gd name="connsiteY2804" fmla="*/ 1307654 h 1624635"/>
                    <a:gd name="connsiteX2805" fmla="*/ 712927 w 1347751"/>
                    <a:gd name="connsiteY2805" fmla="*/ 1311279 h 1624635"/>
                    <a:gd name="connsiteX2806" fmla="*/ 714136 w 1347751"/>
                    <a:gd name="connsiteY2806" fmla="*/ 1312487 h 1624635"/>
                    <a:gd name="connsiteX2807" fmla="*/ 723800 w 1347751"/>
                    <a:gd name="connsiteY2807" fmla="*/ 1329401 h 1624635"/>
                    <a:gd name="connsiteX2808" fmla="*/ 733465 w 1347751"/>
                    <a:gd name="connsiteY2808" fmla="*/ 1342690 h 1624635"/>
                    <a:gd name="connsiteX2809" fmla="*/ 734673 w 1347751"/>
                    <a:gd name="connsiteY2809" fmla="*/ 1343898 h 1624635"/>
                    <a:gd name="connsiteX2810" fmla="*/ 739506 w 1347751"/>
                    <a:gd name="connsiteY2810" fmla="*/ 1340274 h 1624635"/>
                    <a:gd name="connsiteX2811" fmla="*/ 737090 w 1347751"/>
                    <a:gd name="connsiteY2811" fmla="*/ 1333025 h 1624635"/>
                    <a:gd name="connsiteX2812" fmla="*/ 733465 w 1347751"/>
                    <a:gd name="connsiteY2812" fmla="*/ 1320944 h 1624635"/>
                    <a:gd name="connsiteX2813" fmla="*/ 723800 w 1347751"/>
                    <a:gd name="connsiteY2813" fmla="*/ 1294365 h 1624635"/>
                    <a:gd name="connsiteX2814" fmla="*/ 720176 w 1347751"/>
                    <a:gd name="connsiteY2814" fmla="*/ 1283492 h 1624635"/>
                    <a:gd name="connsiteX2815" fmla="*/ 720176 w 1347751"/>
                    <a:gd name="connsiteY2815" fmla="*/ 1283492 h 1624635"/>
                    <a:gd name="connsiteX2816" fmla="*/ 718968 w 1347751"/>
                    <a:gd name="connsiteY2816" fmla="*/ 1278660 h 1624635"/>
                    <a:gd name="connsiteX2817" fmla="*/ 720176 w 1347751"/>
                    <a:gd name="connsiteY2817" fmla="*/ 1279868 h 1624635"/>
                    <a:gd name="connsiteX2818" fmla="*/ 727425 w 1347751"/>
                    <a:gd name="connsiteY2818" fmla="*/ 1275035 h 1624635"/>
                    <a:gd name="connsiteX2819" fmla="*/ 722592 w 1347751"/>
                    <a:gd name="connsiteY2819" fmla="*/ 1268995 h 1624635"/>
                    <a:gd name="connsiteX2820" fmla="*/ 717760 w 1347751"/>
                    <a:gd name="connsiteY2820" fmla="*/ 1262954 h 1624635"/>
                    <a:gd name="connsiteX2821" fmla="*/ 711719 w 1347751"/>
                    <a:gd name="connsiteY2821" fmla="*/ 1254497 h 1624635"/>
                    <a:gd name="connsiteX2822" fmla="*/ 706886 w 1347751"/>
                    <a:gd name="connsiteY2822" fmla="*/ 1227918 h 1624635"/>
                    <a:gd name="connsiteX2823" fmla="*/ 718968 w 1347751"/>
                    <a:gd name="connsiteY2823" fmla="*/ 1238792 h 1624635"/>
                    <a:gd name="connsiteX2824" fmla="*/ 720176 w 1347751"/>
                    <a:gd name="connsiteY2824" fmla="*/ 1237583 h 1624635"/>
                    <a:gd name="connsiteX2825" fmla="*/ 712927 w 1347751"/>
                    <a:gd name="connsiteY2825" fmla="*/ 1215837 h 1624635"/>
                    <a:gd name="connsiteX2826" fmla="*/ 708095 w 1347751"/>
                    <a:gd name="connsiteY2826" fmla="*/ 1179593 h 1624635"/>
                    <a:gd name="connsiteX2827" fmla="*/ 708095 w 1347751"/>
                    <a:gd name="connsiteY2827" fmla="*/ 1177177 h 1624635"/>
                    <a:gd name="connsiteX2828" fmla="*/ 708095 w 1347751"/>
                    <a:gd name="connsiteY2828" fmla="*/ 1171137 h 1624635"/>
                    <a:gd name="connsiteX2829" fmla="*/ 708095 w 1347751"/>
                    <a:gd name="connsiteY2829" fmla="*/ 1163888 h 1624635"/>
                    <a:gd name="connsiteX2830" fmla="*/ 710511 w 1347751"/>
                    <a:gd name="connsiteY2830" fmla="*/ 1172345 h 1624635"/>
                    <a:gd name="connsiteX2831" fmla="*/ 714136 w 1347751"/>
                    <a:gd name="connsiteY2831" fmla="*/ 1182010 h 1624635"/>
                    <a:gd name="connsiteX2832" fmla="*/ 715343 w 1347751"/>
                    <a:gd name="connsiteY2832" fmla="*/ 1184426 h 1624635"/>
                    <a:gd name="connsiteX2833" fmla="*/ 715343 w 1347751"/>
                    <a:gd name="connsiteY2833" fmla="*/ 1186842 h 1624635"/>
                    <a:gd name="connsiteX2834" fmla="*/ 715343 w 1347751"/>
                    <a:gd name="connsiteY2834" fmla="*/ 1208589 h 1624635"/>
                    <a:gd name="connsiteX2835" fmla="*/ 723800 w 1347751"/>
                    <a:gd name="connsiteY2835" fmla="*/ 1213421 h 1624635"/>
                    <a:gd name="connsiteX2836" fmla="*/ 726217 w 1347751"/>
                    <a:gd name="connsiteY2836" fmla="*/ 1225502 h 1624635"/>
                    <a:gd name="connsiteX2837" fmla="*/ 726217 w 1347751"/>
                    <a:gd name="connsiteY2837" fmla="*/ 1225502 h 1624635"/>
                    <a:gd name="connsiteX2838" fmla="*/ 725008 w 1347751"/>
                    <a:gd name="connsiteY2838" fmla="*/ 1249665 h 1624635"/>
                    <a:gd name="connsiteX2839" fmla="*/ 728633 w 1347751"/>
                    <a:gd name="connsiteY2839" fmla="*/ 1248456 h 1624635"/>
                    <a:gd name="connsiteX2840" fmla="*/ 729841 w 1347751"/>
                    <a:gd name="connsiteY2840" fmla="*/ 1242416 h 1624635"/>
                    <a:gd name="connsiteX2841" fmla="*/ 729841 w 1347751"/>
                    <a:gd name="connsiteY2841" fmla="*/ 1243624 h 1624635"/>
                    <a:gd name="connsiteX2842" fmla="*/ 731049 w 1347751"/>
                    <a:gd name="connsiteY2842" fmla="*/ 1247248 h 1624635"/>
                    <a:gd name="connsiteX2843" fmla="*/ 732257 w 1347751"/>
                    <a:gd name="connsiteY2843" fmla="*/ 1253289 h 1624635"/>
                    <a:gd name="connsiteX2844" fmla="*/ 733465 w 1347751"/>
                    <a:gd name="connsiteY2844" fmla="*/ 1262954 h 1624635"/>
                    <a:gd name="connsiteX2845" fmla="*/ 734673 w 1347751"/>
                    <a:gd name="connsiteY2845" fmla="*/ 1270202 h 1624635"/>
                    <a:gd name="connsiteX2846" fmla="*/ 735882 w 1347751"/>
                    <a:gd name="connsiteY2846" fmla="*/ 1279868 h 1624635"/>
                    <a:gd name="connsiteX2847" fmla="*/ 737090 w 1347751"/>
                    <a:gd name="connsiteY2847" fmla="*/ 1285908 h 1624635"/>
                    <a:gd name="connsiteX2848" fmla="*/ 744339 w 1347751"/>
                    <a:gd name="connsiteY2848" fmla="*/ 1306446 h 1624635"/>
                    <a:gd name="connsiteX2849" fmla="*/ 744339 w 1347751"/>
                    <a:gd name="connsiteY2849" fmla="*/ 1306446 h 1624635"/>
                    <a:gd name="connsiteX2850" fmla="*/ 747963 w 1347751"/>
                    <a:gd name="connsiteY2850" fmla="*/ 1305238 h 1624635"/>
                    <a:gd name="connsiteX2851" fmla="*/ 747963 w 1347751"/>
                    <a:gd name="connsiteY2851" fmla="*/ 1301614 h 1624635"/>
                    <a:gd name="connsiteX2852" fmla="*/ 747963 w 1347751"/>
                    <a:gd name="connsiteY2852" fmla="*/ 1283492 h 1624635"/>
                    <a:gd name="connsiteX2853" fmla="*/ 747963 w 1347751"/>
                    <a:gd name="connsiteY2853" fmla="*/ 1281076 h 1624635"/>
                    <a:gd name="connsiteX2854" fmla="*/ 746754 w 1347751"/>
                    <a:gd name="connsiteY2854" fmla="*/ 1270202 h 1624635"/>
                    <a:gd name="connsiteX2855" fmla="*/ 746754 w 1347751"/>
                    <a:gd name="connsiteY2855" fmla="*/ 1268995 h 1624635"/>
                    <a:gd name="connsiteX2856" fmla="*/ 746754 w 1347751"/>
                    <a:gd name="connsiteY2856" fmla="*/ 1266578 h 1624635"/>
                    <a:gd name="connsiteX2857" fmla="*/ 746754 w 1347751"/>
                    <a:gd name="connsiteY2857" fmla="*/ 1264162 h 1624635"/>
                    <a:gd name="connsiteX2858" fmla="*/ 747963 w 1347751"/>
                    <a:gd name="connsiteY2858" fmla="*/ 1266578 h 1624635"/>
                    <a:gd name="connsiteX2859" fmla="*/ 749171 w 1347751"/>
                    <a:gd name="connsiteY2859" fmla="*/ 1268995 h 1624635"/>
                    <a:gd name="connsiteX2860" fmla="*/ 749171 w 1347751"/>
                    <a:gd name="connsiteY2860" fmla="*/ 1268995 h 1624635"/>
                    <a:gd name="connsiteX2861" fmla="*/ 755211 w 1347751"/>
                    <a:gd name="connsiteY2861" fmla="*/ 1279868 h 1624635"/>
                    <a:gd name="connsiteX2862" fmla="*/ 756420 w 1347751"/>
                    <a:gd name="connsiteY2862" fmla="*/ 1281076 h 1624635"/>
                    <a:gd name="connsiteX2863" fmla="*/ 762461 w 1347751"/>
                    <a:gd name="connsiteY2863" fmla="*/ 1290741 h 1624635"/>
                    <a:gd name="connsiteX2864" fmla="*/ 767293 w 1347751"/>
                    <a:gd name="connsiteY2864" fmla="*/ 1288324 h 1624635"/>
                    <a:gd name="connsiteX2865" fmla="*/ 764876 w 1347751"/>
                    <a:gd name="connsiteY2865" fmla="*/ 1275035 h 1624635"/>
                    <a:gd name="connsiteX2866" fmla="*/ 760044 w 1347751"/>
                    <a:gd name="connsiteY2866" fmla="*/ 1256913 h 1624635"/>
                    <a:gd name="connsiteX2867" fmla="*/ 756420 w 1347751"/>
                    <a:gd name="connsiteY2867" fmla="*/ 1244832 h 1624635"/>
                    <a:gd name="connsiteX2868" fmla="*/ 756420 w 1347751"/>
                    <a:gd name="connsiteY2868" fmla="*/ 1243624 h 1624635"/>
                    <a:gd name="connsiteX2869" fmla="*/ 754004 w 1347751"/>
                    <a:gd name="connsiteY2869" fmla="*/ 1236375 h 1624635"/>
                    <a:gd name="connsiteX2870" fmla="*/ 752795 w 1347751"/>
                    <a:gd name="connsiteY2870" fmla="*/ 1231543 h 1624635"/>
                    <a:gd name="connsiteX2871" fmla="*/ 755211 w 1347751"/>
                    <a:gd name="connsiteY2871" fmla="*/ 1231543 h 1624635"/>
                    <a:gd name="connsiteX2872" fmla="*/ 756420 w 1347751"/>
                    <a:gd name="connsiteY2872" fmla="*/ 1235167 h 1624635"/>
                    <a:gd name="connsiteX2873" fmla="*/ 760044 w 1347751"/>
                    <a:gd name="connsiteY2873" fmla="*/ 1242416 h 1624635"/>
                    <a:gd name="connsiteX2874" fmla="*/ 762461 w 1347751"/>
                    <a:gd name="connsiteY2874" fmla="*/ 1246040 h 1624635"/>
                    <a:gd name="connsiteX2875" fmla="*/ 764876 w 1347751"/>
                    <a:gd name="connsiteY2875" fmla="*/ 1249665 h 1624635"/>
                    <a:gd name="connsiteX2876" fmla="*/ 766085 w 1347751"/>
                    <a:gd name="connsiteY2876" fmla="*/ 1252081 h 1624635"/>
                    <a:gd name="connsiteX2877" fmla="*/ 768501 w 1347751"/>
                    <a:gd name="connsiteY2877" fmla="*/ 1255705 h 1624635"/>
                    <a:gd name="connsiteX2878" fmla="*/ 770917 w 1347751"/>
                    <a:gd name="connsiteY2878" fmla="*/ 1259329 h 1624635"/>
                    <a:gd name="connsiteX2879" fmla="*/ 781790 w 1347751"/>
                    <a:gd name="connsiteY2879" fmla="*/ 1277451 h 1624635"/>
                    <a:gd name="connsiteX2880" fmla="*/ 785414 w 1347751"/>
                    <a:gd name="connsiteY2880" fmla="*/ 1285908 h 1624635"/>
                    <a:gd name="connsiteX2881" fmla="*/ 786623 w 1347751"/>
                    <a:gd name="connsiteY2881" fmla="*/ 1290741 h 1624635"/>
                    <a:gd name="connsiteX2882" fmla="*/ 787831 w 1347751"/>
                    <a:gd name="connsiteY2882" fmla="*/ 1297990 h 1624635"/>
                    <a:gd name="connsiteX2883" fmla="*/ 789039 w 1347751"/>
                    <a:gd name="connsiteY2883" fmla="*/ 1311279 h 1624635"/>
                    <a:gd name="connsiteX2884" fmla="*/ 792664 w 1347751"/>
                    <a:gd name="connsiteY2884" fmla="*/ 1312487 h 1624635"/>
                    <a:gd name="connsiteX2885" fmla="*/ 795079 w 1347751"/>
                    <a:gd name="connsiteY2885" fmla="*/ 1311279 h 1624635"/>
                    <a:gd name="connsiteX2886" fmla="*/ 795079 w 1347751"/>
                    <a:gd name="connsiteY2886" fmla="*/ 1311279 h 1624635"/>
                    <a:gd name="connsiteX2887" fmla="*/ 798704 w 1347751"/>
                    <a:gd name="connsiteY2887" fmla="*/ 1304030 h 1624635"/>
                    <a:gd name="connsiteX2888" fmla="*/ 799912 w 1347751"/>
                    <a:gd name="connsiteY2888" fmla="*/ 1307654 h 1624635"/>
                    <a:gd name="connsiteX2889" fmla="*/ 799912 w 1347751"/>
                    <a:gd name="connsiteY2889" fmla="*/ 1307654 h 1624635"/>
                    <a:gd name="connsiteX2890" fmla="*/ 799912 w 1347751"/>
                    <a:gd name="connsiteY2890" fmla="*/ 1308863 h 1624635"/>
                    <a:gd name="connsiteX2891" fmla="*/ 801120 w 1347751"/>
                    <a:gd name="connsiteY2891" fmla="*/ 1317320 h 1624635"/>
                    <a:gd name="connsiteX2892" fmla="*/ 799912 w 1347751"/>
                    <a:gd name="connsiteY2892" fmla="*/ 1320944 h 1624635"/>
                    <a:gd name="connsiteX2893" fmla="*/ 798704 w 1347751"/>
                    <a:gd name="connsiteY2893" fmla="*/ 1324568 h 1624635"/>
                    <a:gd name="connsiteX2894" fmla="*/ 796288 w 1347751"/>
                    <a:gd name="connsiteY2894" fmla="*/ 1330609 h 1624635"/>
                    <a:gd name="connsiteX2895" fmla="*/ 795079 w 1347751"/>
                    <a:gd name="connsiteY2895" fmla="*/ 1331817 h 1624635"/>
                    <a:gd name="connsiteX2896" fmla="*/ 786623 w 1347751"/>
                    <a:gd name="connsiteY2896" fmla="*/ 1343898 h 1624635"/>
                    <a:gd name="connsiteX2897" fmla="*/ 784207 w 1347751"/>
                    <a:gd name="connsiteY2897" fmla="*/ 1349939 h 1624635"/>
                    <a:gd name="connsiteX2898" fmla="*/ 784207 w 1347751"/>
                    <a:gd name="connsiteY2898" fmla="*/ 1351147 h 1624635"/>
                    <a:gd name="connsiteX2899" fmla="*/ 784207 w 1347751"/>
                    <a:gd name="connsiteY2899" fmla="*/ 1352355 h 1624635"/>
                    <a:gd name="connsiteX2900" fmla="*/ 790247 w 1347751"/>
                    <a:gd name="connsiteY2900" fmla="*/ 1351147 h 1624635"/>
                    <a:gd name="connsiteX2901" fmla="*/ 798704 w 1347751"/>
                    <a:gd name="connsiteY2901" fmla="*/ 1341482 h 1624635"/>
                    <a:gd name="connsiteX2902" fmla="*/ 799912 w 1347751"/>
                    <a:gd name="connsiteY2902" fmla="*/ 1340274 h 1624635"/>
                    <a:gd name="connsiteX2903" fmla="*/ 799912 w 1347751"/>
                    <a:gd name="connsiteY2903" fmla="*/ 1341482 h 1624635"/>
                    <a:gd name="connsiteX2904" fmla="*/ 799912 w 1347751"/>
                    <a:gd name="connsiteY2904" fmla="*/ 1342690 h 1624635"/>
                    <a:gd name="connsiteX2905" fmla="*/ 798704 w 1347751"/>
                    <a:gd name="connsiteY2905" fmla="*/ 1349939 h 1624635"/>
                    <a:gd name="connsiteX2906" fmla="*/ 798704 w 1347751"/>
                    <a:gd name="connsiteY2906" fmla="*/ 1351147 h 1624635"/>
                    <a:gd name="connsiteX2907" fmla="*/ 798704 w 1347751"/>
                    <a:gd name="connsiteY2907" fmla="*/ 1351147 h 1624635"/>
                    <a:gd name="connsiteX2908" fmla="*/ 790247 w 1347751"/>
                    <a:gd name="connsiteY2908" fmla="*/ 1360812 h 1624635"/>
                    <a:gd name="connsiteX2909" fmla="*/ 789039 w 1347751"/>
                    <a:gd name="connsiteY2909" fmla="*/ 1360812 h 1624635"/>
                    <a:gd name="connsiteX2910" fmla="*/ 774542 w 1347751"/>
                    <a:gd name="connsiteY2910" fmla="*/ 1384974 h 1624635"/>
                    <a:gd name="connsiteX2911" fmla="*/ 781790 w 1347751"/>
                    <a:gd name="connsiteY2911" fmla="*/ 1386182 h 1624635"/>
                    <a:gd name="connsiteX2912" fmla="*/ 796288 w 1347751"/>
                    <a:gd name="connsiteY2912" fmla="*/ 1369269 h 1624635"/>
                    <a:gd name="connsiteX2913" fmla="*/ 796288 w 1347751"/>
                    <a:gd name="connsiteY2913" fmla="*/ 1368061 h 1624635"/>
                    <a:gd name="connsiteX2914" fmla="*/ 797496 w 1347751"/>
                    <a:gd name="connsiteY2914" fmla="*/ 1366852 h 1624635"/>
                    <a:gd name="connsiteX2915" fmla="*/ 801120 w 1347751"/>
                    <a:gd name="connsiteY2915" fmla="*/ 1378934 h 1624635"/>
                    <a:gd name="connsiteX2916" fmla="*/ 801120 w 1347751"/>
                    <a:gd name="connsiteY2916" fmla="*/ 1380142 h 1624635"/>
                    <a:gd name="connsiteX2917" fmla="*/ 804745 w 1347751"/>
                    <a:gd name="connsiteY2917" fmla="*/ 1378934 h 1624635"/>
                    <a:gd name="connsiteX2918" fmla="*/ 805953 w 1347751"/>
                    <a:gd name="connsiteY2918" fmla="*/ 1363228 h 1624635"/>
                    <a:gd name="connsiteX2919" fmla="*/ 805953 w 1347751"/>
                    <a:gd name="connsiteY2919" fmla="*/ 1360812 h 1624635"/>
                    <a:gd name="connsiteX2920" fmla="*/ 807160 w 1347751"/>
                    <a:gd name="connsiteY2920" fmla="*/ 1349939 h 1624635"/>
                    <a:gd name="connsiteX2921" fmla="*/ 807160 w 1347751"/>
                    <a:gd name="connsiteY2921" fmla="*/ 1345106 h 1624635"/>
                    <a:gd name="connsiteX2922" fmla="*/ 808369 w 1347751"/>
                    <a:gd name="connsiteY2922" fmla="*/ 1349939 h 1624635"/>
                    <a:gd name="connsiteX2923" fmla="*/ 808369 w 1347751"/>
                    <a:gd name="connsiteY2923" fmla="*/ 1351147 h 1624635"/>
                    <a:gd name="connsiteX2924" fmla="*/ 811993 w 1347751"/>
                    <a:gd name="connsiteY2924" fmla="*/ 1359604 h 1624635"/>
                    <a:gd name="connsiteX2925" fmla="*/ 816826 w 1347751"/>
                    <a:gd name="connsiteY2925" fmla="*/ 1369269 h 1624635"/>
                    <a:gd name="connsiteX2926" fmla="*/ 821658 w 1347751"/>
                    <a:gd name="connsiteY2926" fmla="*/ 1368061 h 1624635"/>
                    <a:gd name="connsiteX2927" fmla="*/ 819242 w 1347751"/>
                    <a:gd name="connsiteY2927" fmla="*/ 1359604 h 1624635"/>
                    <a:gd name="connsiteX2928" fmla="*/ 816826 w 1347751"/>
                    <a:gd name="connsiteY2928" fmla="*/ 1348730 h 1624635"/>
                    <a:gd name="connsiteX2929" fmla="*/ 814410 w 1347751"/>
                    <a:gd name="connsiteY2929" fmla="*/ 1337857 h 1624635"/>
                    <a:gd name="connsiteX2930" fmla="*/ 811993 w 1347751"/>
                    <a:gd name="connsiteY2930" fmla="*/ 1320944 h 1624635"/>
                    <a:gd name="connsiteX2931" fmla="*/ 811993 w 1347751"/>
                    <a:gd name="connsiteY2931" fmla="*/ 1317320 h 1624635"/>
                    <a:gd name="connsiteX2932" fmla="*/ 810785 w 1347751"/>
                    <a:gd name="connsiteY2932" fmla="*/ 1313695 h 1624635"/>
                    <a:gd name="connsiteX2933" fmla="*/ 810785 w 1347751"/>
                    <a:gd name="connsiteY2933" fmla="*/ 1312487 h 1624635"/>
                    <a:gd name="connsiteX2934" fmla="*/ 811993 w 1347751"/>
                    <a:gd name="connsiteY2934" fmla="*/ 1313695 h 1624635"/>
                    <a:gd name="connsiteX2935" fmla="*/ 813201 w 1347751"/>
                    <a:gd name="connsiteY2935" fmla="*/ 1317320 h 1624635"/>
                    <a:gd name="connsiteX2936" fmla="*/ 819242 w 1347751"/>
                    <a:gd name="connsiteY2936" fmla="*/ 1326984 h 1624635"/>
                    <a:gd name="connsiteX2937" fmla="*/ 822867 w 1347751"/>
                    <a:gd name="connsiteY2937" fmla="*/ 1329401 h 1624635"/>
                    <a:gd name="connsiteX2938" fmla="*/ 824074 w 1347751"/>
                    <a:gd name="connsiteY2938" fmla="*/ 1329401 h 1624635"/>
                    <a:gd name="connsiteX2939" fmla="*/ 824074 w 1347751"/>
                    <a:gd name="connsiteY2939" fmla="*/ 1328193 h 1624635"/>
                    <a:gd name="connsiteX2940" fmla="*/ 821658 w 1347751"/>
                    <a:gd name="connsiteY2940" fmla="*/ 1319736 h 1624635"/>
                    <a:gd name="connsiteX2941" fmla="*/ 819242 w 1347751"/>
                    <a:gd name="connsiteY2941" fmla="*/ 1316111 h 1624635"/>
                    <a:gd name="connsiteX2942" fmla="*/ 815617 w 1347751"/>
                    <a:gd name="connsiteY2942" fmla="*/ 1310071 h 1624635"/>
                    <a:gd name="connsiteX2943" fmla="*/ 813201 w 1347751"/>
                    <a:gd name="connsiteY2943" fmla="*/ 1306446 h 1624635"/>
                    <a:gd name="connsiteX2944" fmla="*/ 802328 w 1347751"/>
                    <a:gd name="connsiteY2944" fmla="*/ 1293157 h 1624635"/>
                    <a:gd name="connsiteX2945" fmla="*/ 801120 w 1347751"/>
                    <a:gd name="connsiteY2945" fmla="*/ 1291949 h 1624635"/>
                    <a:gd name="connsiteX2946" fmla="*/ 792664 w 1347751"/>
                    <a:gd name="connsiteY2946" fmla="*/ 1276243 h 1624635"/>
                    <a:gd name="connsiteX2947" fmla="*/ 792664 w 1347751"/>
                    <a:gd name="connsiteY2947" fmla="*/ 1275035 h 1624635"/>
                    <a:gd name="connsiteX2948" fmla="*/ 778166 w 1347751"/>
                    <a:gd name="connsiteY2948" fmla="*/ 1252081 h 1624635"/>
                    <a:gd name="connsiteX2949" fmla="*/ 776957 w 1347751"/>
                    <a:gd name="connsiteY2949" fmla="*/ 1250873 h 1624635"/>
                    <a:gd name="connsiteX2950" fmla="*/ 770917 w 1347751"/>
                    <a:gd name="connsiteY2950" fmla="*/ 1241208 h 1624635"/>
                    <a:gd name="connsiteX2951" fmla="*/ 768501 w 1347751"/>
                    <a:gd name="connsiteY2951" fmla="*/ 1235167 h 1624635"/>
                    <a:gd name="connsiteX2952" fmla="*/ 764876 w 1347751"/>
                    <a:gd name="connsiteY2952" fmla="*/ 1227918 h 1624635"/>
                    <a:gd name="connsiteX2953" fmla="*/ 760044 w 1347751"/>
                    <a:gd name="connsiteY2953" fmla="*/ 1214629 h 1624635"/>
                    <a:gd name="connsiteX2954" fmla="*/ 756420 w 1347751"/>
                    <a:gd name="connsiteY2954" fmla="*/ 1203756 h 1624635"/>
                    <a:gd name="connsiteX2955" fmla="*/ 751587 w 1347751"/>
                    <a:gd name="connsiteY2955" fmla="*/ 1184426 h 1624635"/>
                    <a:gd name="connsiteX2956" fmla="*/ 762461 w 1347751"/>
                    <a:gd name="connsiteY2956" fmla="*/ 1206172 h 1624635"/>
                    <a:gd name="connsiteX2957" fmla="*/ 767293 w 1347751"/>
                    <a:gd name="connsiteY2957" fmla="*/ 1217045 h 1624635"/>
                    <a:gd name="connsiteX2958" fmla="*/ 767293 w 1347751"/>
                    <a:gd name="connsiteY2958" fmla="*/ 1217045 h 1624635"/>
                    <a:gd name="connsiteX2959" fmla="*/ 769709 w 1347751"/>
                    <a:gd name="connsiteY2959" fmla="*/ 1224294 h 1624635"/>
                    <a:gd name="connsiteX2960" fmla="*/ 772125 w 1347751"/>
                    <a:gd name="connsiteY2960" fmla="*/ 1231543 h 1624635"/>
                    <a:gd name="connsiteX2961" fmla="*/ 775750 w 1347751"/>
                    <a:gd name="connsiteY2961" fmla="*/ 1238792 h 1624635"/>
                    <a:gd name="connsiteX2962" fmla="*/ 782998 w 1347751"/>
                    <a:gd name="connsiteY2962" fmla="*/ 1248456 h 1624635"/>
                    <a:gd name="connsiteX2963" fmla="*/ 784207 w 1347751"/>
                    <a:gd name="connsiteY2963" fmla="*/ 1249665 h 1624635"/>
                    <a:gd name="connsiteX2964" fmla="*/ 786623 w 1347751"/>
                    <a:gd name="connsiteY2964" fmla="*/ 1250873 h 1624635"/>
                    <a:gd name="connsiteX2965" fmla="*/ 786623 w 1347751"/>
                    <a:gd name="connsiteY2965" fmla="*/ 1248456 h 1624635"/>
                    <a:gd name="connsiteX2966" fmla="*/ 786623 w 1347751"/>
                    <a:gd name="connsiteY2966" fmla="*/ 1248456 h 1624635"/>
                    <a:gd name="connsiteX2967" fmla="*/ 784207 w 1347751"/>
                    <a:gd name="connsiteY2967" fmla="*/ 1238792 h 1624635"/>
                    <a:gd name="connsiteX2968" fmla="*/ 782998 w 1347751"/>
                    <a:gd name="connsiteY2968" fmla="*/ 1236375 h 1624635"/>
                    <a:gd name="connsiteX2969" fmla="*/ 781790 w 1347751"/>
                    <a:gd name="connsiteY2969" fmla="*/ 1231543 h 1624635"/>
                    <a:gd name="connsiteX2970" fmla="*/ 781790 w 1347751"/>
                    <a:gd name="connsiteY2970" fmla="*/ 1230335 h 1624635"/>
                    <a:gd name="connsiteX2971" fmla="*/ 781790 w 1347751"/>
                    <a:gd name="connsiteY2971" fmla="*/ 1231543 h 1624635"/>
                    <a:gd name="connsiteX2972" fmla="*/ 785414 w 1347751"/>
                    <a:gd name="connsiteY2972" fmla="*/ 1238792 h 1624635"/>
                    <a:gd name="connsiteX2973" fmla="*/ 786623 w 1347751"/>
                    <a:gd name="connsiteY2973" fmla="*/ 1239999 h 1624635"/>
                    <a:gd name="connsiteX2974" fmla="*/ 802328 w 1347751"/>
                    <a:gd name="connsiteY2974" fmla="*/ 1265370 h 1624635"/>
                    <a:gd name="connsiteX2975" fmla="*/ 808369 w 1347751"/>
                    <a:gd name="connsiteY2975" fmla="*/ 1275035 h 1624635"/>
                    <a:gd name="connsiteX2976" fmla="*/ 810785 w 1347751"/>
                    <a:gd name="connsiteY2976" fmla="*/ 1278660 h 1624635"/>
                    <a:gd name="connsiteX2977" fmla="*/ 814410 w 1347751"/>
                    <a:gd name="connsiteY2977" fmla="*/ 1277451 h 1624635"/>
                    <a:gd name="connsiteX2978" fmla="*/ 811993 w 1347751"/>
                    <a:gd name="connsiteY2978" fmla="*/ 1268995 h 1624635"/>
                    <a:gd name="connsiteX2979" fmla="*/ 807160 w 1347751"/>
                    <a:gd name="connsiteY2979" fmla="*/ 1261746 h 1624635"/>
                    <a:gd name="connsiteX2980" fmla="*/ 793871 w 1347751"/>
                    <a:gd name="connsiteY2980" fmla="*/ 1239999 h 1624635"/>
                    <a:gd name="connsiteX2981" fmla="*/ 793871 w 1347751"/>
                    <a:gd name="connsiteY2981" fmla="*/ 1239999 h 1624635"/>
                    <a:gd name="connsiteX2982" fmla="*/ 789039 w 1347751"/>
                    <a:gd name="connsiteY2982" fmla="*/ 1229126 h 1624635"/>
                    <a:gd name="connsiteX2983" fmla="*/ 787831 w 1347751"/>
                    <a:gd name="connsiteY2983" fmla="*/ 1226710 h 1624635"/>
                    <a:gd name="connsiteX2984" fmla="*/ 784207 w 1347751"/>
                    <a:gd name="connsiteY2984" fmla="*/ 1219462 h 1624635"/>
                    <a:gd name="connsiteX2985" fmla="*/ 790247 w 1347751"/>
                    <a:gd name="connsiteY2985" fmla="*/ 1225502 h 1624635"/>
                    <a:gd name="connsiteX2986" fmla="*/ 793871 w 1347751"/>
                    <a:gd name="connsiteY2986" fmla="*/ 1229126 h 1624635"/>
                    <a:gd name="connsiteX2987" fmla="*/ 805953 w 1347751"/>
                    <a:gd name="connsiteY2987" fmla="*/ 1238792 h 1624635"/>
                    <a:gd name="connsiteX2988" fmla="*/ 808369 w 1347751"/>
                    <a:gd name="connsiteY2988" fmla="*/ 1237583 h 1624635"/>
                    <a:gd name="connsiteX2989" fmla="*/ 803536 w 1347751"/>
                    <a:gd name="connsiteY2989" fmla="*/ 1229126 h 1624635"/>
                    <a:gd name="connsiteX2990" fmla="*/ 799912 w 1347751"/>
                    <a:gd name="connsiteY2990" fmla="*/ 1224294 h 1624635"/>
                    <a:gd name="connsiteX2991" fmla="*/ 792664 w 1347751"/>
                    <a:gd name="connsiteY2991" fmla="*/ 1217045 h 1624635"/>
                    <a:gd name="connsiteX2992" fmla="*/ 778166 w 1347751"/>
                    <a:gd name="connsiteY2992" fmla="*/ 1202548 h 1624635"/>
                    <a:gd name="connsiteX2993" fmla="*/ 775750 w 1347751"/>
                    <a:gd name="connsiteY2993" fmla="*/ 1198923 h 1624635"/>
                    <a:gd name="connsiteX2994" fmla="*/ 767293 w 1347751"/>
                    <a:gd name="connsiteY2994" fmla="*/ 1186842 h 1624635"/>
                    <a:gd name="connsiteX2995" fmla="*/ 764876 w 1347751"/>
                    <a:gd name="connsiteY2995" fmla="*/ 1183218 h 1624635"/>
                    <a:gd name="connsiteX2996" fmla="*/ 760044 w 1347751"/>
                    <a:gd name="connsiteY2996" fmla="*/ 1173553 h 1624635"/>
                    <a:gd name="connsiteX2997" fmla="*/ 755211 w 1347751"/>
                    <a:gd name="connsiteY2997" fmla="*/ 1165096 h 1624635"/>
                    <a:gd name="connsiteX2998" fmla="*/ 754004 w 1347751"/>
                    <a:gd name="connsiteY2998" fmla="*/ 1163888 h 1624635"/>
                    <a:gd name="connsiteX2999" fmla="*/ 749171 w 1347751"/>
                    <a:gd name="connsiteY2999" fmla="*/ 1155431 h 1624635"/>
                    <a:gd name="connsiteX3000" fmla="*/ 747963 w 1347751"/>
                    <a:gd name="connsiteY3000" fmla="*/ 1153015 h 1624635"/>
                    <a:gd name="connsiteX3001" fmla="*/ 745547 w 1347751"/>
                    <a:gd name="connsiteY3001" fmla="*/ 1148182 h 1624635"/>
                    <a:gd name="connsiteX3002" fmla="*/ 743130 w 1347751"/>
                    <a:gd name="connsiteY3002" fmla="*/ 1142142 h 1624635"/>
                    <a:gd name="connsiteX3003" fmla="*/ 741922 w 1347751"/>
                    <a:gd name="connsiteY3003" fmla="*/ 1138517 h 1624635"/>
                    <a:gd name="connsiteX3004" fmla="*/ 740714 w 1347751"/>
                    <a:gd name="connsiteY3004" fmla="*/ 1133685 h 1624635"/>
                    <a:gd name="connsiteX3005" fmla="*/ 745547 w 1347751"/>
                    <a:gd name="connsiteY3005" fmla="*/ 1142142 h 1624635"/>
                    <a:gd name="connsiteX3006" fmla="*/ 752795 w 1347751"/>
                    <a:gd name="connsiteY3006" fmla="*/ 1153015 h 1624635"/>
                    <a:gd name="connsiteX3007" fmla="*/ 752795 w 1347751"/>
                    <a:gd name="connsiteY3007" fmla="*/ 1153015 h 1624635"/>
                    <a:gd name="connsiteX3008" fmla="*/ 754004 w 1347751"/>
                    <a:gd name="connsiteY3008" fmla="*/ 1154223 h 1624635"/>
                    <a:gd name="connsiteX3009" fmla="*/ 761252 w 1347751"/>
                    <a:gd name="connsiteY3009" fmla="*/ 1163888 h 1624635"/>
                    <a:gd name="connsiteX3010" fmla="*/ 768501 w 1347751"/>
                    <a:gd name="connsiteY3010" fmla="*/ 1173553 h 1624635"/>
                    <a:gd name="connsiteX3011" fmla="*/ 770917 w 1347751"/>
                    <a:gd name="connsiteY3011" fmla="*/ 1175969 h 1624635"/>
                    <a:gd name="connsiteX3012" fmla="*/ 773333 w 1347751"/>
                    <a:gd name="connsiteY3012" fmla="*/ 1178385 h 1624635"/>
                    <a:gd name="connsiteX3013" fmla="*/ 779374 w 1347751"/>
                    <a:gd name="connsiteY3013" fmla="*/ 1177177 h 1624635"/>
                    <a:gd name="connsiteX3014" fmla="*/ 779374 w 1347751"/>
                    <a:gd name="connsiteY3014" fmla="*/ 1174761 h 1624635"/>
                    <a:gd name="connsiteX3015" fmla="*/ 778166 w 1347751"/>
                    <a:gd name="connsiteY3015" fmla="*/ 1171137 h 1624635"/>
                    <a:gd name="connsiteX3016" fmla="*/ 774542 w 1347751"/>
                    <a:gd name="connsiteY3016" fmla="*/ 1163888 h 1624635"/>
                    <a:gd name="connsiteX3017" fmla="*/ 774542 w 1347751"/>
                    <a:gd name="connsiteY3017" fmla="*/ 1163888 h 1624635"/>
                    <a:gd name="connsiteX3018" fmla="*/ 762461 w 1347751"/>
                    <a:gd name="connsiteY3018" fmla="*/ 1142142 h 1624635"/>
                    <a:gd name="connsiteX3019" fmla="*/ 758836 w 1347751"/>
                    <a:gd name="connsiteY3019" fmla="*/ 1134893 h 1624635"/>
                    <a:gd name="connsiteX3020" fmla="*/ 750379 w 1347751"/>
                    <a:gd name="connsiteY3020" fmla="*/ 1122812 h 1624635"/>
                    <a:gd name="connsiteX3021" fmla="*/ 749171 w 1347751"/>
                    <a:gd name="connsiteY3021" fmla="*/ 1121604 h 1624635"/>
                    <a:gd name="connsiteX3022" fmla="*/ 741922 w 1347751"/>
                    <a:gd name="connsiteY3022" fmla="*/ 1110731 h 1624635"/>
                    <a:gd name="connsiteX3023" fmla="*/ 739506 w 1347751"/>
                    <a:gd name="connsiteY3023" fmla="*/ 1107106 h 1624635"/>
                    <a:gd name="connsiteX3024" fmla="*/ 729841 w 1347751"/>
                    <a:gd name="connsiteY3024" fmla="*/ 1093817 h 1624635"/>
                    <a:gd name="connsiteX3025" fmla="*/ 721384 w 1347751"/>
                    <a:gd name="connsiteY3025" fmla="*/ 1092609 h 1624635"/>
                    <a:gd name="connsiteX3026" fmla="*/ 710511 w 1347751"/>
                    <a:gd name="connsiteY3026" fmla="*/ 1092609 h 1624635"/>
                    <a:gd name="connsiteX3027" fmla="*/ 710511 w 1347751"/>
                    <a:gd name="connsiteY3027" fmla="*/ 1098649 h 1624635"/>
                    <a:gd name="connsiteX3028" fmla="*/ 705679 w 1347751"/>
                    <a:gd name="connsiteY3028" fmla="*/ 1107106 h 1624635"/>
                    <a:gd name="connsiteX3029" fmla="*/ 703262 w 1347751"/>
                    <a:gd name="connsiteY3029" fmla="*/ 1097441 h 1624635"/>
                    <a:gd name="connsiteX3030" fmla="*/ 700846 w 1347751"/>
                    <a:gd name="connsiteY3030" fmla="*/ 1096233 h 1624635"/>
                    <a:gd name="connsiteX3031" fmla="*/ 699638 w 1347751"/>
                    <a:gd name="connsiteY3031" fmla="*/ 1097441 h 1624635"/>
                    <a:gd name="connsiteX3032" fmla="*/ 689973 w 1347751"/>
                    <a:gd name="connsiteY3032" fmla="*/ 1101065 h 1624635"/>
                    <a:gd name="connsiteX3033" fmla="*/ 691181 w 1347751"/>
                    <a:gd name="connsiteY3033" fmla="*/ 1097441 h 1624635"/>
                    <a:gd name="connsiteX3034" fmla="*/ 693597 w 1347751"/>
                    <a:gd name="connsiteY3034" fmla="*/ 1093817 h 1624635"/>
                    <a:gd name="connsiteX3035" fmla="*/ 688765 w 1347751"/>
                    <a:gd name="connsiteY3035" fmla="*/ 1085360 h 1624635"/>
                    <a:gd name="connsiteX3036" fmla="*/ 710511 w 1347751"/>
                    <a:gd name="connsiteY3036" fmla="*/ 1061197 h 1624635"/>
                    <a:gd name="connsiteX3037" fmla="*/ 711719 w 1347751"/>
                    <a:gd name="connsiteY3037" fmla="*/ 1058781 h 1624635"/>
                    <a:gd name="connsiteX3038" fmla="*/ 718968 w 1347751"/>
                    <a:gd name="connsiteY3038" fmla="*/ 1061197 h 1624635"/>
                    <a:gd name="connsiteX3039" fmla="*/ 721384 w 1347751"/>
                    <a:gd name="connsiteY3039" fmla="*/ 1061197 h 1624635"/>
                    <a:gd name="connsiteX3040" fmla="*/ 727425 w 1347751"/>
                    <a:gd name="connsiteY3040" fmla="*/ 1074487 h 1624635"/>
                    <a:gd name="connsiteX3041" fmla="*/ 739506 w 1347751"/>
                    <a:gd name="connsiteY3041" fmla="*/ 1105898 h 1624635"/>
                    <a:gd name="connsiteX3042" fmla="*/ 741922 w 1347751"/>
                    <a:gd name="connsiteY3042" fmla="*/ 1109522 h 1624635"/>
                    <a:gd name="connsiteX3043" fmla="*/ 761252 w 1347751"/>
                    <a:gd name="connsiteY3043" fmla="*/ 1137309 h 1624635"/>
                    <a:gd name="connsiteX3044" fmla="*/ 763668 w 1347751"/>
                    <a:gd name="connsiteY3044" fmla="*/ 1140934 h 1624635"/>
                    <a:gd name="connsiteX3045" fmla="*/ 764876 w 1347751"/>
                    <a:gd name="connsiteY3045" fmla="*/ 1143350 h 1624635"/>
                    <a:gd name="connsiteX3046" fmla="*/ 778166 w 1347751"/>
                    <a:gd name="connsiteY3046" fmla="*/ 1165096 h 1624635"/>
                    <a:gd name="connsiteX3047" fmla="*/ 779374 w 1347751"/>
                    <a:gd name="connsiteY3047" fmla="*/ 1166304 h 1624635"/>
                    <a:gd name="connsiteX3048" fmla="*/ 781790 w 1347751"/>
                    <a:gd name="connsiteY3048" fmla="*/ 1171137 h 1624635"/>
                    <a:gd name="connsiteX3049" fmla="*/ 785414 w 1347751"/>
                    <a:gd name="connsiteY3049" fmla="*/ 1178385 h 1624635"/>
                    <a:gd name="connsiteX3050" fmla="*/ 786623 w 1347751"/>
                    <a:gd name="connsiteY3050" fmla="*/ 1179593 h 1624635"/>
                    <a:gd name="connsiteX3051" fmla="*/ 793871 w 1347751"/>
                    <a:gd name="connsiteY3051" fmla="*/ 1194091 h 1624635"/>
                    <a:gd name="connsiteX3052" fmla="*/ 798704 w 1347751"/>
                    <a:gd name="connsiteY3052" fmla="*/ 1203756 h 1624635"/>
                    <a:gd name="connsiteX3053" fmla="*/ 803536 w 1347751"/>
                    <a:gd name="connsiteY3053" fmla="*/ 1214629 h 1624635"/>
                    <a:gd name="connsiteX3054" fmla="*/ 805953 w 1347751"/>
                    <a:gd name="connsiteY3054" fmla="*/ 1221878 h 1624635"/>
                    <a:gd name="connsiteX3055" fmla="*/ 808369 w 1347751"/>
                    <a:gd name="connsiteY3055" fmla="*/ 1227918 h 1624635"/>
                    <a:gd name="connsiteX3056" fmla="*/ 815617 w 1347751"/>
                    <a:gd name="connsiteY3056" fmla="*/ 1249665 h 1624635"/>
                    <a:gd name="connsiteX3057" fmla="*/ 819242 w 1347751"/>
                    <a:gd name="connsiteY3057" fmla="*/ 1259329 h 1624635"/>
                    <a:gd name="connsiteX3058" fmla="*/ 821658 w 1347751"/>
                    <a:gd name="connsiteY3058" fmla="*/ 1266578 h 1624635"/>
                    <a:gd name="connsiteX3059" fmla="*/ 826491 w 1347751"/>
                    <a:gd name="connsiteY3059" fmla="*/ 1282284 h 1624635"/>
                    <a:gd name="connsiteX3060" fmla="*/ 828907 w 1347751"/>
                    <a:gd name="connsiteY3060" fmla="*/ 1294365 h 1624635"/>
                    <a:gd name="connsiteX3061" fmla="*/ 834948 w 1347751"/>
                    <a:gd name="connsiteY3061" fmla="*/ 1329401 h 1624635"/>
                    <a:gd name="connsiteX3062" fmla="*/ 833739 w 1347751"/>
                    <a:gd name="connsiteY3062" fmla="*/ 1359604 h 1624635"/>
                    <a:gd name="connsiteX3063" fmla="*/ 810785 w 1347751"/>
                    <a:gd name="connsiteY3063" fmla="*/ 1398264 h 1624635"/>
                    <a:gd name="connsiteX3064" fmla="*/ 805953 w 1347751"/>
                    <a:gd name="connsiteY3064" fmla="*/ 1400680 h 1624635"/>
                    <a:gd name="connsiteX3065" fmla="*/ 803536 w 1347751"/>
                    <a:gd name="connsiteY3065" fmla="*/ 1401888 h 1624635"/>
                    <a:gd name="connsiteX3066" fmla="*/ 789039 w 1347751"/>
                    <a:gd name="connsiteY3066" fmla="*/ 1405512 h 1624635"/>
                    <a:gd name="connsiteX3067" fmla="*/ 779374 w 1347751"/>
                    <a:gd name="connsiteY3067" fmla="*/ 1406721 h 1624635"/>
                    <a:gd name="connsiteX3068" fmla="*/ 745547 w 1347751"/>
                    <a:gd name="connsiteY3068" fmla="*/ 1404304 h 1624635"/>
                    <a:gd name="connsiteX3069" fmla="*/ 681516 w 1347751"/>
                    <a:gd name="connsiteY3069" fmla="*/ 1409137 h 1624635"/>
                    <a:gd name="connsiteX3070" fmla="*/ 658562 w 1347751"/>
                    <a:gd name="connsiteY3070" fmla="*/ 1420010 h 1624635"/>
                    <a:gd name="connsiteX3071" fmla="*/ 569161 w 1347751"/>
                    <a:gd name="connsiteY3071" fmla="*/ 1369269 h 1624635"/>
                    <a:gd name="connsiteX3072" fmla="*/ 561912 w 1347751"/>
                    <a:gd name="connsiteY3072" fmla="*/ 1357187 h 1624635"/>
                    <a:gd name="connsiteX3073" fmla="*/ 561912 w 1347751"/>
                    <a:gd name="connsiteY3073" fmla="*/ 1357187 h 1624635"/>
                    <a:gd name="connsiteX3074" fmla="*/ 381902 w 1347751"/>
                    <a:gd name="connsiteY3074" fmla="*/ 1504579 h 1624635"/>
                    <a:gd name="connsiteX3075" fmla="*/ 390358 w 1347751"/>
                    <a:gd name="connsiteY3075" fmla="*/ 1365644 h 1624635"/>
                    <a:gd name="connsiteX3076" fmla="*/ 400024 w 1347751"/>
                    <a:gd name="connsiteY3076" fmla="*/ 1297990 h 1624635"/>
                    <a:gd name="connsiteX3077" fmla="*/ 429018 w 1347751"/>
                    <a:gd name="connsiteY3077" fmla="*/ 1316111 h 1624635"/>
                    <a:gd name="connsiteX3078" fmla="*/ 431435 w 1347751"/>
                    <a:gd name="connsiteY3078" fmla="*/ 1317320 h 1624635"/>
                    <a:gd name="connsiteX3079" fmla="*/ 413313 w 1347751"/>
                    <a:gd name="connsiteY3079" fmla="*/ 1363228 h 1624635"/>
                    <a:gd name="connsiteX3080" fmla="*/ 393983 w 1347751"/>
                    <a:gd name="connsiteY3080" fmla="*/ 1446588 h 1624635"/>
                    <a:gd name="connsiteX3081" fmla="*/ 402439 w 1347751"/>
                    <a:gd name="connsiteY3081" fmla="*/ 1446588 h 1624635"/>
                    <a:gd name="connsiteX3082" fmla="*/ 424186 w 1347751"/>
                    <a:gd name="connsiteY3082" fmla="*/ 1366852 h 1624635"/>
                    <a:gd name="connsiteX3083" fmla="*/ 443516 w 1347751"/>
                    <a:gd name="connsiteY3083" fmla="*/ 1319736 h 1624635"/>
                    <a:gd name="connsiteX3084" fmla="*/ 448349 w 1347751"/>
                    <a:gd name="connsiteY3084" fmla="*/ 1320944 h 1624635"/>
                    <a:gd name="connsiteX3085" fmla="*/ 447140 w 1347751"/>
                    <a:gd name="connsiteY3085" fmla="*/ 1412761 h 1624635"/>
                    <a:gd name="connsiteX3086" fmla="*/ 456805 w 1347751"/>
                    <a:gd name="connsiteY3086" fmla="*/ 1411553 h 1624635"/>
                    <a:gd name="connsiteX3087" fmla="*/ 458013 w 1347751"/>
                    <a:gd name="connsiteY3087" fmla="*/ 1322152 h 1624635"/>
                    <a:gd name="connsiteX3088" fmla="*/ 491841 w 1347751"/>
                    <a:gd name="connsiteY3088" fmla="*/ 1320944 h 1624635"/>
                    <a:gd name="connsiteX3089" fmla="*/ 501506 w 1347751"/>
                    <a:gd name="connsiteY3089" fmla="*/ 1391015 h 1624635"/>
                    <a:gd name="connsiteX3090" fmla="*/ 559495 w 1347751"/>
                    <a:gd name="connsiteY3090" fmla="*/ 1481624 h 1624635"/>
                    <a:gd name="connsiteX3091" fmla="*/ 497881 w 1347751"/>
                    <a:gd name="connsiteY3091" fmla="*/ 1436924 h 1624635"/>
                    <a:gd name="connsiteX3092" fmla="*/ 496674 w 1347751"/>
                    <a:gd name="connsiteY3092" fmla="*/ 1429675 h 1624635"/>
                    <a:gd name="connsiteX3093" fmla="*/ 485800 w 1347751"/>
                    <a:gd name="connsiteY3093" fmla="*/ 1432091 h 1624635"/>
                    <a:gd name="connsiteX3094" fmla="*/ 529292 w 1347751"/>
                    <a:gd name="connsiteY3094" fmla="*/ 1587939 h 1624635"/>
                    <a:gd name="connsiteX3095" fmla="*/ 430227 w 1347751"/>
                    <a:gd name="connsiteY3095" fmla="*/ 1446588 h 1624635"/>
                    <a:gd name="connsiteX3096" fmla="*/ 419353 w 1347751"/>
                    <a:gd name="connsiteY3096" fmla="*/ 1442964 h 1624635"/>
                    <a:gd name="connsiteX3097" fmla="*/ 392775 w 1347751"/>
                    <a:gd name="connsiteY3097" fmla="*/ 1502162 h 1624635"/>
                    <a:gd name="connsiteX3098" fmla="*/ 393983 w 1347751"/>
                    <a:gd name="connsiteY3098" fmla="*/ 1486457 h 1624635"/>
                    <a:gd name="connsiteX3099" fmla="*/ 385526 w 1347751"/>
                    <a:gd name="connsiteY3099" fmla="*/ 1485249 h 1624635"/>
                    <a:gd name="connsiteX3100" fmla="*/ 383110 w 1347751"/>
                    <a:gd name="connsiteY3100" fmla="*/ 1499746 h 1624635"/>
                    <a:gd name="connsiteX3101" fmla="*/ 381902 w 1347751"/>
                    <a:gd name="connsiteY3101" fmla="*/ 1504579 h 1624635"/>
                    <a:gd name="connsiteX3102" fmla="*/ 381902 w 1347751"/>
                    <a:gd name="connsiteY3102" fmla="*/ 1504579 h 1624635"/>
                    <a:gd name="connsiteX3103" fmla="*/ 259881 w 1347751"/>
                    <a:gd name="connsiteY3103" fmla="*/ 1508203 h 1624635"/>
                    <a:gd name="connsiteX3104" fmla="*/ 245383 w 1347751"/>
                    <a:gd name="connsiteY3104" fmla="*/ 1548071 h 1624635"/>
                    <a:gd name="connsiteX3105" fmla="*/ 339618 w 1347751"/>
                    <a:gd name="connsiteY3105" fmla="*/ 1233959 h 1624635"/>
                    <a:gd name="connsiteX3106" fmla="*/ 360155 w 1347751"/>
                    <a:gd name="connsiteY3106" fmla="*/ 1209796 h 1624635"/>
                    <a:gd name="connsiteX3107" fmla="*/ 367404 w 1347751"/>
                    <a:gd name="connsiteY3107" fmla="*/ 1229126 h 1624635"/>
                    <a:gd name="connsiteX3108" fmla="*/ 371028 w 1347751"/>
                    <a:gd name="connsiteY3108" fmla="*/ 1243624 h 1624635"/>
                    <a:gd name="connsiteX3109" fmla="*/ 357739 w 1347751"/>
                    <a:gd name="connsiteY3109" fmla="*/ 1264162 h 1624635"/>
                    <a:gd name="connsiteX3110" fmla="*/ 356531 w 1347751"/>
                    <a:gd name="connsiteY3110" fmla="*/ 1260538 h 1624635"/>
                    <a:gd name="connsiteX3111" fmla="*/ 348074 w 1347751"/>
                    <a:gd name="connsiteY3111" fmla="*/ 1261746 h 1624635"/>
                    <a:gd name="connsiteX3112" fmla="*/ 348074 w 1347751"/>
                    <a:gd name="connsiteY3112" fmla="*/ 1278660 h 1624635"/>
                    <a:gd name="connsiteX3113" fmla="*/ 343242 w 1347751"/>
                    <a:gd name="connsiteY3113" fmla="*/ 1285908 h 1624635"/>
                    <a:gd name="connsiteX3114" fmla="*/ 342033 w 1347751"/>
                    <a:gd name="connsiteY3114" fmla="*/ 1279868 h 1624635"/>
                    <a:gd name="connsiteX3115" fmla="*/ 333577 w 1347751"/>
                    <a:gd name="connsiteY3115" fmla="*/ 1281076 h 1624635"/>
                    <a:gd name="connsiteX3116" fmla="*/ 333577 w 1347751"/>
                    <a:gd name="connsiteY3116" fmla="*/ 1301614 h 1624635"/>
                    <a:gd name="connsiteX3117" fmla="*/ 327536 w 1347751"/>
                    <a:gd name="connsiteY3117" fmla="*/ 1311279 h 1624635"/>
                    <a:gd name="connsiteX3118" fmla="*/ 323911 w 1347751"/>
                    <a:gd name="connsiteY3118" fmla="*/ 1306446 h 1624635"/>
                    <a:gd name="connsiteX3119" fmla="*/ 320287 w 1347751"/>
                    <a:gd name="connsiteY3119" fmla="*/ 1325776 h 1624635"/>
                    <a:gd name="connsiteX3120" fmla="*/ 315455 w 1347751"/>
                    <a:gd name="connsiteY3120" fmla="*/ 1334233 h 1624635"/>
                    <a:gd name="connsiteX3121" fmla="*/ 308206 w 1347751"/>
                    <a:gd name="connsiteY3121" fmla="*/ 1333025 h 1624635"/>
                    <a:gd name="connsiteX3122" fmla="*/ 306998 w 1347751"/>
                    <a:gd name="connsiteY3122" fmla="*/ 1351147 h 1624635"/>
                    <a:gd name="connsiteX3123" fmla="*/ 304582 w 1347751"/>
                    <a:gd name="connsiteY3123" fmla="*/ 1357187 h 1624635"/>
                    <a:gd name="connsiteX3124" fmla="*/ 302165 w 1347751"/>
                    <a:gd name="connsiteY3124" fmla="*/ 1349939 h 1624635"/>
                    <a:gd name="connsiteX3125" fmla="*/ 293708 w 1347751"/>
                    <a:gd name="connsiteY3125" fmla="*/ 1352355 h 1624635"/>
                    <a:gd name="connsiteX3126" fmla="*/ 297333 w 1347751"/>
                    <a:gd name="connsiteY3126" fmla="*/ 1376518 h 1624635"/>
                    <a:gd name="connsiteX3127" fmla="*/ 292501 w 1347751"/>
                    <a:gd name="connsiteY3127" fmla="*/ 1387391 h 1624635"/>
                    <a:gd name="connsiteX3128" fmla="*/ 288876 w 1347751"/>
                    <a:gd name="connsiteY3128" fmla="*/ 1376518 h 1624635"/>
                    <a:gd name="connsiteX3129" fmla="*/ 281627 w 1347751"/>
                    <a:gd name="connsiteY3129" fmla="*/ 1378934 h 1624635"/>
                    <a:gd name="connsiteX3130" fmla="*/ 284044 w 1347751"/>
                    <a:gd name="connsiteY3130" fmla="*/ 1397055 h 1624635"/>
                    <a:gd name="connsiteX3131" fmla="*/ 284044 w 1347751"/>
                    <a:gd name="connsiteY3131" fmla="*/ 1410345 h 1624635"/>
                    <a:gd name="connsiteX3132" fmla="*/ 281627 w 1347751"/>
                    <a:gd name="connsiteY3132" fmla="*/ 1420010 h 1624635"/>
                    <a:gd name="connsiteX3133" fmla="*/ 278003 w 1347751"/>
                    <a:gd name="connsiteY3133" fmla="*/ 1413969 h 1624635"/>
                    <a:gd name="connsiteX3134" fmla="*/ 270754 w 1347751"/>
                    <a:gd name="connsiteY3134" fmla="*/ 1417594 h 1624635"/>
                    <a:gd name="connsiteX3135" fmla="*/ 275587 w 1347751"/>
                    <a:gd name="connsiteY3135" fmla="*/ 1441756 h 1624635"/>
                    <a:gd name="connsiteX3136" fmla="*/ 274379 w 1347751"/>
                    <a:gd name="connsiteY3136" fmla="*/ 1447797 h 1624635"/>
                    <a:gd name="connsiteX3137" fmla="*/ 264714 w 1347751"/>
                    <a:gd name="connsiteY3137" fmla="*/ 1447797 h 1624635"/>
                    <a:gd name="connsiteX3138" fmla="*/ 267130 w 1347751"/>
                    <a:gd name="connsiteY3138" fmla="*/ 1461086 h 1624635"/>
                    <a:gd name="connsiteX3139" fmla="*/ 268338 w 1347751"/>
                    <a:gd name="connsiteY3139" fmla="*/ 1469543 h 1624635"/>
                    <a:gd name="connsiteX3140" fmla="*/ 265922 w 1347751"/>
                    <a:gd name="connsiteY3140" fmla="*/ 1481624 h 1624635"/>
                    <a:gd name="connsiteX3141" fmla="*/ 255049 w 1347751"/>
                    <a:gd name="connsiteY3141" fmla="*/ 1478000 h 1624635"/>
                    <a:gd name="connsiteX3142" fmla="*/ 257465 w 1347751"/>
                    <a:gd name="connsiteY3142" fmla="*/ 1494913 h 1624635"/>
                    <a:gd name="connsiteX3143" fmla="*/ 259881 w 1347751"/>
                    <a:gd name="connsiteY3143" fmla="*/ 1508203 h 1624635"/>
                    <a:gd name="connsiteX3144" fmla="*/ 259881 w 1347751"/>
                    <a:gd name="connsiteY3144" fmla="*/ 1508203 h 1624635"/>
                    <a:gd name="connsiteX3145" fmla="*/ 259881 w 1347751"/>
                    <a:gd name="connsiteY3145" fmla="*/ 1508203 h 1624635"/>
                    <a:gd name="connsiteX3146" fmla="*/ 227262 w 1347751"/>
                    <a:gd name="connsiteY3146" fmla="*/ 1538406 h 1624635"/>
                    <a:gd name="connsiteX3147" fmla="*/ 224846 w 1347751"/>
                    <a:gd name="connsiteY3147" fmla="*/ 1531157 h 1624635"/>
                    <a:gd name="connsiteX3148" fmla="*/ 235719 w 1347751"/>
                    <a:gd name="connsiteY3148" fmla="*/ 1529949 h 1624635"/>
                    <a:gd name="connsiteX3149" fmla="*/ 235719 w 1347751"/>
                    <a:gd name="connsiteY3149" fmla="*/ 1557736 h 1624635"/>
                    <a:gd name="connsiteX3150" fmla="*/ 227262 w 1347751"/>
                    <a:gd name="connsiteY3150" fmla="*/ 1538406 h 1624635"/>
                    <a:gd name="connsiteX3151" fmla="*/ 227262 w 1347751"/>
                    <a:gd name="connsiteY3151" fmla="*/ 1538406 h 1624635"/>
                    <a:gd name="connsiteX3152" fmla="*/ 76246 w 1347751"/>
                    <a:gd name="connsiteY3152" fmla="*/ 1447797 h 1624635"/>
                    <a:gd name="connsiteX3153" fmla="*/ 43628 w 1347751"/>
                    <a:gd name="connsiteY3153" fmla="*/ 1452629 h 1624635"/>
                    <a:gd name="connsiteX3154" fmla="*/ 329952 w 1347751"/>
                    <a:gd name="connsiteY3154" fmla="*/ 1227918 h 1624635"/>
                    <a:gd name="connsiteX3155" fmla="*/ 317871 w 1347751"/>
                    <a:gd name="connsiteY3155" fmla="*/ 1243624 h 1624635"/>
                    <a:gd name="connsiteX3156" fmla="*/ 292501 w 1347751"/>
                    <a:gd name="connsiteY3156" fmla="*/ 1279868 h 1624635"/>
                    <a:gd name="connsiteX3157" fmla="*/ 264714 w 1347751"/>
                    <a:gd name="connsiteY3157" fmla="*/ 1307654 h 1624635"/>
                    <a:gd name="connsiteX3158" fmla="*/ 270754 w 1347751"/>
                    <a:gd name="connsiteY3158" fmla="*/ 1314903 h 1624635"/>
                    <a:gd name="connsiteX3159" fmla="*/ 275587 w 1347751"/>
                    <a:gd name="connsiteY3159" fmla="*/ 1311279 h 1624635"/>
                    <a:gd name="connsiteX3160" fmla="*/ 274379 w 1347751"/>
                    <a:gd name="connsiteY3160" fmla="*/ 1312487 h 1624635"/>
                    <a:gd name="connsiteX3161" fmla="*/ 274379 w 1347751"/>
                    <a:gd name="connsiteY3161" fmla="*/ 1312487 h 1624635"/>
                    <a:gd name="connsiteX3162" fmla="*/ 264714 w 1347751"/>
                    <a:gd name="connsiteY3162" fmla="*/ 1320944 h 1624635"/>
                    <a:gd name="connsiteX3163" fmla="*/ 256257 w 1347751"/>
                    <a:gd name="connsiteY3163" fmla="*/ 1329401 h 1624635"/>
                    <a:gd name="connsiteX3164" fmla="*/ 263505 w 1347751"/>
                    <a:gd name="connsiteY3164" fmla="*/ 1334233 h 1624635"/>
                    <a:gd name="connsiteX3165" fmla="*/ 247800 w 1347751"/>
                    <a:gd name="connsiteY3165" fmla="*/ 1351147 h 1624635"/>
                    <a:gd name="connsiteX3166" fmla="*/ 252633 w 1347751"/>
                    <a:gd name="connsiteY3166" fmla="*/ 1358396 h 1624635"/>
                    <a:gd name="connsiteX3167" fmla="*/ 257465 w 1347751"/>
                    <a:gd name="connsiteY3167" fmla="*/ 1355979 h 1624635"/>
                    <a:gd name="connsiteX3168" fmla="*/ 256257 w 1347751"/>
                    <a:gd name="connsiteY3168" fmla="*/ 1360812 h 1624635"/>
                    <a:gd name="connsiteX3169" fmla="*/ 245383 w 1347751"/>
                    <a:gd name="connsiteY3169" fmla="*/ 1374101 h 1624635"/>
                    <a:gd name="connsiteX3170" fmla="*/ 228470 w 1347751"/>
                    <a:gd name="connsiteY3170" fmla="*/ 1392223 h 1624635"/>
                    <a:gd name="connsiteX3171" fmla="*/ 250216 w 1347751"/>
                    <a:gd name="connsiteY3171" fmla="*/ 1384974 h 1624635"/>
                    <a:gd name="connsiteX3172" fmla="*/ 247800 w 1347751"/>
                    <a:gd name="connsiteY3172" fmla="*/ 1397055 h 1624635"/>
                    <a:gd name="connsiteX3173" fmla="*/ 245383 w 1347751"/>
                    <a:gd name="connsiteY3173" fmla="*/ 1398264 h 1624635"/>
                    <a:gd name="connsiteX3174" fmla="*/ 233302 w 1347751"/>
                    <a:gd name="connsiteY3174" fmla="*/ 1413969 h 1624635"/>
                    <a:gd name="connsiteX3175" fmla="*/ 218805 w 1347751"/>
                    <a:gd name="connsiteY3175" fmla="*/ 1434507 h 1624635"/>
                    <a:gd name="connsiteX3176" fmla="*/ 224846 w 1347751"/>
                    <a:gd name="connsiteY3176" fmla="*/ 1438132 h 1624635"/>
                    <a:gd name="connsiteX3177" fmla="*/ 244176 w 1347751"/>
                    <a:gd name="connsiteY3177" fmla="*/ 1418802 h 1624635"/>
                    <a:gd name="connsiteX3178" fmla="*/ 242968 w 1347751"/>
                    <a:gd name="connsiteY3178" fmla="*/ 1428467 h 1624635"/>
                    <a:gd name="connsiteX3179" fmla="*/ 232094 w 1347751"/>
                    <a:gd name="connsiteY3179" fmla="*/ 1440548 h 1624635"/>
                    <a:gd name="connsiteX3180" fmla="*/ 217597 w 1347751"/>
                    <a:gd name="connsiteY3180" fmla="*/ 1457461 h 1624635"/>
                    <a:gd name="connsiteX3181" fmla="*/ 223637 w 1347751"/>
                    <a:gd name="connsiteY3181" fmla="*/ 1463502 h 1624635"/>
                    <a:gd name="connsiteX3182" fmla="*/ 240551 w 1347751"/>
                    <a:gd name="connsiteY3182" fmla="*/ 1447797 h 1624635"/>
                    <a:gd name="connsiteX3183" fmla="*/ 239343 w 1347751"/>
                    <a:gd name="connsiteY3183" fmla="*/ 1455045 h 1624635"/>
                    <a:gd name="connsiteX3184" fmla="*/ 218805 w 1347751"/>
                    <a:gd name="connsiteY3184" fmla="*/ 1478000 h 1624635"/>
                    <a:gd name="connsiteX3185" fmla="*/ 224846 w 1347751"/>
                    <a:gd name="connsiteY3185" fmla="*/ 1484040 h 1624635"/>
                    <a:gd name="connsiteX3186" fmla="*/ 238135 w 1347751"/>
                    <a:gd name="connsiteY3186" fmla="*/ 1473167 h 1624635"/>
                    <a:gd name="connsiteX3187" fmla="*/ 238135 w 1347751"/>
                    <a:gd name="connsiteY3187" fmla="*/ 1484040 h 1624635"/>
                    <a:gd name="connsiteX3188" fmla="*/ 223637 w 1347751"/>
                    <a:gd name="connsiteY3188" fmla="*/ 1505786 h 1624635"/>
                    <a:gd name="connsiteX3189" fmla="*/ 238135 w 1347751"/>
                    <a:gd name="connsiteY3189" fmla="*/ 1503370 h 1624635"/>
                    <a:gd name="connsiteX3190" fmla="*/ 238135 w 1347751"/>
                    <a:gd name="connsiteY3190" fmla="*/ 1509411 h 1624635"/>
                    <a:gd name="connsiteX3191" fmla="*/ 234511 w 1347751"/>
                    <a:gd name="connsiteY3191" fmla="*/ 1514243 h 1624635"/>
                    <a:gd name="connsiteX3192" fmla="*/ 226054 w 1347751"/>
                    <a:gd name="connsiteY3192" fmla="*/ 1522700 h 1624635"/>
                    <a:gd name="connsiteX3193" fmla="*/ 245383 w 1347751"/>
                    <a:gd name="connsiteY3193" fmla="*/ 1337857 h 1624635"/>
                    <a:gd name="connsiteX3194" fmla="*/ 211556 w 1347751"/>
                    <a:gd name="connsiteY3194" fmla="*/ 1364436 h 1624635"/>
                    <a:gd name="connsiteX3195" fmla="*/ 206724 w 1347751"/>
                    <a:gd name="connsiteY3195" fmla="*/ 1360812 h 1624635"/>
                    <a:gd name="connsiteX3196" fmla="*/ 200683 w 1347751"/>
                    <a:gd name="connsiteY3196" fmla="*/ 1365644 h 1624635"/>
                    <a:gd name="connsiteX3197" fmla="*/ 194643 w 1347751"/>
                    <a:gd name="connsiteY3197" fmla="*/ 1377726 h 1624635"/>
                    <a:gd name="connsiteX3198" fmla="*/ 184977 w 1347751"/>
                    <a:gd name="connsiteY3198" fmla="*/ 1386182 h 1624635"/>
                    <a:gd name="connsiteX3199" fmla="*/ 180145 w 1347751"/>
                    <a:gd name="connsiteY3199" fmla="*/ 1372893 h 1624635"/>
                    <a:gd name="connsiteX3200" fmla="*/ 168064 w 1347751"/>
                    <a:gd name="connsiteY3200" fmla="*/ 1399472 h 1624635"/>
                    <a:gd name="connsiteX3201" fmla="*/ 160815 w 1347751"/>
                    <a:gd name="connsiteY3201" fmla="*/ 1405512 h 1624635"/>
                    <a:gd name="connsiteX3202" fmla="*/ 157191 w 1347751"/>
                    <a:gd name="connsiteY3202" fmla="*/ 1391015 h 1624635"/>
                    <a:gd name="connsiteX3203" fmla="*/ 146318 w 1347751"/>
                    <a:gd name="connsiteY3203" fmla="*/ 1409137 h 1624635"/>
                    <a:gd name="connsiteX3204" fmla="*/ 137861 w 1347751"/>
                    <a:gd name="connsiteY3204" fmla="*/ 1420010 h 1624635"/>
                    <a:gd name="connsiteX3205" fmla="*/ 134237 w 1347751"/>
                    <a:gd name="connsiteY3205" fmla="*/ 1422426 h 1624635"/>
                    <a:gd name="connsiteX3206" fmla="*/ 135445 w 1347751"/>
                    <a:gd name="connsiteY3206" fmla="*/ 1417594 h 1624635"/>
                    <a:gd name="connsiteX3207" fmla="*/ 126988 w 1347751"/>
                    <a:gd name="connsiteY3207" fmla="*/ 1413969 h 1624635"/>
                    <a:gd name="connsiteX3208" fmla="*/ 118531 w 1347751"/>
                    <a:gd name="connsiteY3208" fmla="*/ 1429675 h 1624635"/>
                    <a:gd name="connsiteX3209" fmla="*/ 118531 w 1347751"/>
                    <a:gd name="connsiteY3209" fmla="*/ 1429675 h 1624635"/>
                    <a:gd name="connsiteX3210" fmla="*/ 113699 w 1347751"/>
                    <a:gd name="connsiteY3210" fmla="*/ 1432091 h 1624635"/>
                    <a:gd name="connsiteX3211" fmla="*/ 107658 w 1347751"/>
                    <a:gd name="connsiteY3211" fmla="*/ 1420010 h 1624635"/>
                    <a:gd name="connsiteX3212" fmla="*/ 100409 w 1347751"/>
                    <a:gd name="connsiteY3212" fmla="*/ 1433299 h 1624635"/>
                    <a:gd name="connsiteX3213" fmla="*/ 99201 w 1347751"/>
                    <a:gd name="connsiteY3213" fmla="*/ 1436924 h 1624635"/>
                    <a:gd name="connsiteX3214" fmla="*/ 95577 w 1347751"/>
                    <a:gd name="connsiteY3214" fmla="*/ 1438132 h 1624635"/>
                    <a:gd name="connsiteX3215" fmla="*/ 89536 w 1347751"/>
                    <a:gd name="connsiteY3215" fmla="*/ 1426051 h 1624635"/>
                    <a:gd name="connsiteX3216" fmla="*/ 76246 w 1347751"/>
                    <a:gd name="connsiteY3216" fmla="*/ 1447797 h 1624635"/>
                    <a:gd name="connsiteX3217" fmla="*/ 76246 w 1347751"/>
                    <a:gd name="connsiteY3217" fmla="*/ 1447797 h 1624635"/>
                    <a:gd name="connsiteX3218" fmla="*/ 258673 w 1347751"/>
                    <a:gd name="connsiteY3218" fmla="*/ 1204964 h 1624635"/>
                    <a:gd name="connsiteX3219" fmla="*/ 335993 w 1347751"/>
                    <a:gd name="connsiteY3219" fmla="*/ 1166304 h 1624635"/>
                    <a:gd name="connsiteX3220" fmla="*/ 338409 w 1347751"/>
                    <a:gd name="connsiteY3220" fmla="*/ 1171137 h 1624635"/>
                    <a:gd name="connsiteX3221" fmla="*/ 328744 w 1347751"/>
                    <a:gd name="connsiteY3221" fmla="*/ 1173553 h 1624635"/>
                    <a:gd name="connsiteX3222" fmla="*/ 329952 w 1347751"/>
                    <a:gd name="connsiteY3222" fmla="*/ 1180801 h 1624635"/>
                    <a:gd name="connsiteX3223" fmla="*/ 344450 w 1347751"/>
                    <a:gd name="connsiteY3223" fmla="*/ 1180801 h 1624635"/>
                    <a:gd name="connsiteX3224" fmla="*/ 345658 w 1347751"/>
                    <a:gd name="connsiteY3224" fmla="*/ 1183218 h 1624635"/>
                    <a:gd name="connsiteX3225" fmla="*/ 345658 w 1347751"/>
                    <a:gd name="connsiteY3225" fmla="*/ 1184426 h 1624635"/>
                    <a:gd name="connsiteX3226" fmla="*/ 342033 w 1347751"/>
                    <a:gd name="connsiteY3226" fmla="*/ 1185634 h 1624635"/>
                    <a:gd name="connsiteX3227" fmla="*/ 302165 w 1347751"/>
                    <a:gd name="connsiteY3227" fmla="*/ 1194091 h 1624635"/>
                    <a:gd name="connsiteX3228" fmla="*/ 303374 w 1347751"/>
                    <a:gd name="connsiteY3228" fmla="*/ 1201340 h 1624635"/>
                    <a:gd name="connsiteX3229" fmla="*/ 342033 w 1347751"/>
                    <a:gd name="connsiteY3229" fmla="*/ 1196507 h 1624635"/>
                    <a:gd name="connsiteX3230" fmla="*/ 346866 w 1347751"/>
                    <a:gd name="connsiteY3230" fmla="*/ 1195299 h 1624635"/>
                    <a:gd name="connsiteX3231" fmla="*/ 340825 w 1347751"/>
                    <a:gd name="connsiteY3231" fmla="*/ 1200132 h 1624635"/>
                    <a:gd name="connsiteX3232" fmla="*/ 308206 w 1347751"/>
                    <a:gd name="connsiteY3232" fmla="*/ 1204964 h 1624635"/>
                    <a:gd name="connsiteX3233" fmla="*/ 281627 w 1347751"/>
                    <a:gd name="connsiteY3233" fmla="*/ 1209796 h 1624635"/>
                    <a:gd name="connsiteX3234" fmla="*/ 282836 w 1347751"/>
                    <a:gd name="connsiteY3234" fmla="*/ 1217045 h 1624635"/>
                    <a:gd name="connsiteX3235" fmla="*/ 314247 w 1347751"/>
                    <a:gd name="connsiteY3235" fmla="*/ 1214629 h 1624635"/>
                    <a:gd name="connsiteX3236" fmla="*/ 325120 w 1347751"/>
                    <a:gd name="connsiteY3236" fmla="*/ 1213421 h 1624635"/>
                    <a:gd name="connsiteX3237" fmla="*/ 317871 w 1347751"/>
                    <a:gd name="connsiteY3237" fmla="*/ 1217045 h 1624635"/>
                    <a:gd name="connsiteX3238" fmla="*/ 186186 w 1347751"/>
                    <a:gd name="connsiteY3238" fmla="*/ 1237583 h 1624635"/>
                    <a:gd name="connsiteX3239" fmla="*/ 186186 w 1347751"/>
                    <a:gd name="connsiteY3239" fmla="*/ 1244832 h 1624635"/>
                    <a:gd name="connsiteX3240" fmla="*/ 269546 w 1347751"/>
                    <a:gd name="connsiteY3240" fmla="*/ 1238792 h 1624635"/>
                    <a:gd name="connsiteX3241" fmla="*/ 265922 w 1347751"/>
                    <a:gd name="connsiteY3241" fmla="*/ 1239999 h 1624635"/>
                    <a:gd name="connsiteX3242" fmla="*/ 265922 w 1347751"/>
                    <a:gd name="connsiteY3242" fmla="*/ 1247248 h 1624635"/>
                    <a:gd name="connsiteX3243" fmla="*/ 244176 w 1347751"/>
                    <a:gd name="connsiteY3243" fmla="*/ 1255705 h 1624635"/>
                    <a:gd name="connsiteX3244" fmla="*/ 222430 w 1347751"/>
                    <a:gd name="connsiteY3244" fmla="*/ 1258121 h 1624635"/>
                    <a:gd name="connsiteX3245" fmla="*/ 222430 w 1347751"/>
                    <a:gd name="connsiteY3245" fmla="*/ 1265370 h 1624635"/>
                    <a:gd name="connsiteX3246" fmla="*/ 245383 w 1347751"/>
                    <a:gd name="connsiteY3246" fmla="*/ 1259329 h 1624635"/>
                    <a:gd name="connsiteX3247" fmla="*/ 280419 w 1347751"/>
                    <a:gd name="connsiteY3247" fmla="*/ 1254497 h 1624635"/>
                    <a:gd name="connsiteX3248" fmla="*/ 278003 w 1347751"/>
                    <a:gd name="connsiteY3248" fmla="*/ 1256913 h 1624635"/>
                    <a:gd name="connsiteX3249" fmla="*/ 253840 w 1347751"/>
                    <a:gd name="connsiteY3249" fmla="*/ 1264162 h 1624635"/>
                    <a:gd name="connsiteX3250" fmla="*/ 216389 w 1347751"/>
                    <a:gd name="connsiteY3250" fmla="*/ 1272619 h 1624635"/>
                    <a:gd name="connsiteX3251" fmla="*/ 217597 w 1347751"/>
                    <a:gd name="connsiteY3251" fmla="*/ 1279868 h 1624635"/>
                    <a:gd name="connsiteX3252" fmla="*/ 257465 w 1347751"/>
                    <a:gd name="connsiteY3252" fmla="*/ 1273827 h 1624635"/>
                    <a:gd name="connsiteX3253" fmla="*/ 253840 w 1347751"/>
                    <a:gd name="connsiteY3253" fmla="*/ 1276243 h 1624635"/>
                    <a:gd name="connsiteX3254" fmla="*/ 228470 w 1347751"/>
                    <a:gd name="connsiteY3254" fmla="*/ 1285908 h 1624635"/>
                    <a:gd name="connsiteX3255" fmla="*/ 199475 w 1347751"/>
                    <a:gd name="connsiteY3255" fmla="*/ 1294365 h 1624635"/>
                    <a:gd name="connsiteX3256" fmla="*/ 228470 w 1347751"/>
                    <a:gd name="connsiteY3256" fmla="*/ 1296781 h 1624635"/>
                    <a:gd name="connsiteX3257" fmla="*/ 178937 w 1347751"/>
                    <a:gd name="connsiteY3257" fmla="*/ 1317320 h 1624635"/>
                    <a:gd name="connsiteX3258" fmla="*/ 188602 w 1347751"/>
                    <a:gd name="connsiteY3258" fmla="*/ 1325776 h 1624635"/>
                    <a:gd name="connsiteX3259" fmla="*/ 148734 w 1347751"/>
                    <a:gd name="connsiteY3259" fmla="*/ 1331817 h 1624635"/>
                    <a:gd name="connsiteX3260" fmla="*/ 151150 w 1347751"/>
                    <a:gd name="connsiteY3260" fmla="*/ 1339066 h 1624635"/>
                    <a:gd name="connsiteX3261" fmla="*/ 168064 w 1347751"/>
                    <a:gd name="connsiteY3261" fmla="*/ 1340274 h 1624635"/>
                    <a:gd name="connsiteX3262" fmla="*/ 160815 w 1347751"/>
                    <a:gd name="connsiteY3262" fmla="*/ 1345106 h 1624635"/>
                    <a:gd name="connsiteX3263" fmla="*/ 154774 w 1347751"/>
                    <a:gd name="connsiteY3263" fmla="*/ 1346314 h 1624635"/>
                    <a:gd name="connsiteX3264" fmla="*/ 117323 w 1347751"/>
                    <a:gd name="connsiteY3264" fmla="*/ 1347523 h 1624635"/>
                    <a:gd name="connsiteX3265" fmla="*/ 116115 w 1347751"/>
                    <a:gd name="connsiteY3265" fmla="*/ 1355979 h 1624635"/>
                    <a:gd name="connsiteX3266" fmla="*/ 142693 w 1347751"/>
                    <a:gd name="connsiteY3266" fmla="*/ 1358396 h 1624635"/>
                    <a:gd name="connsiteX3267" fmla="*/ 135445 w 1347751"/>
                    <a:gd name="connsiteY3267" fmla="*/ 1364436 h 1624635"/>
                    <a:gd name="connsiteX3268" fmla="*/ 96785 w 1347751"/>
                    <a:gd name="connsiteY3268" fmla="*/ 1366852 h 1624635"/>
                    <a:gd name="connsiteX3269" fmla="*/ 96785 w 1347751"/>
                    <a:gd name="connsiteY3269" fmla="*/ 1375309 h 1624635"/>
                    <a:gd name="connsiteX3270" fmla="*/ 118531 w 1347751"/>
                    <a:gd name="connsiteY3270" fmla="*/ 1376518 h 1624635"/>
                    <a:gd name="connsiteX3271" fmla="*/ 113699 w 1347751"/>
                    <a:gd name="connsiteY3271" fmla="*/ 1380142 h 1624635"/>
                    <a:gd name="connsiteX3272" fmla="*/ 77455 w 1347751"/>
                    <a:gd name="connsiteY3272" fmla="*/ 1386182 h 1624635"/>
                    <a:gd name="connsiteX3273" fmla="*/ 94368 w 1347751"/>
                    <a:gd name="connsiteY3273" fmla="*/ 1395848 h 1624635"/>
                    <a:gd name="connsiteX3274" fmla="*/ 82287 w 1347751"/>
                    <a:gd name="connsiteY3274" fmla="*/ 1405512 h 1624635"/>
                    <a:gd name="connsiteX3275" fmla="*/ 72622 w 1347751"/>
                    <a:gd name="connsiteY3275" fmla="*/ 1405512 h 1624635"/>
                    <a:gd name="connsiteX3276" fmla="*/ 61749 w 1347751"/>
                    <a:gd name="connsiteY3276" fmla="*/ 1405512 h 1624635"/>
                    <a:gd name="connsiteX3277" fmla="*/ 70206 w 1347751"/>
                    <a:gd name="connsiteY3277" fmla="*/ 1415177 h 1624635"/>
                    <a:gd name="connsiteX3278" fmla="*/ 33962 w 1347751"/>
                    <a:gd name="connsiteY3278" fmla="*/ 1445380 h 1624635"/>
                    <a:gd name="connsiteX3279" fmla="*/ 165648 w 1347751"/>
                    <a:gd name="connsiteY3279" fmla="*/ 1273827 h 1624635"/>
                    <a:gd name="connsiteX3280" fmla="*/ 168064 w 1347751"/>
                    <a:gd name="connsiteY3280" fmla="*/ 1272619 h 1624635"/>
                    <a:gd name="connsiteX3281" fmla="*/ 164440 w 1347751"/>
                    <a:gd name="connsiteY3281" fmla="*/ 1264162 h 1624635"/>
                    <a:gd name="connsiteX3282" fmla="*/ 89536 w 1347751"/>
                    <a:gd name="connsiteY3282" fmla="*/ 1279868 h 1624635"/>
                    <a:gd name="connsiteX3283" fmla="*/ 13424 w 1347751"/>
                    <a:gd name="connsiteY3283" fmla="*/ 1236375 h 1624635"/>
                    <a:gd name="connsiteX3284" fmla="*/ 72622 w 1347751"/>
                    <a:gd name="connsiteY3284" fmla="*/ 1223086 h 1624635"/>
                    <a:gd name="connsiteX3285" fmla="*/ 209140 w 1347751"/>
                    <a:gd name="connsiteY3285" fmla="*/ 1204964 h 1624635"/>
                    <a:gd name="connsiteX3286" fmla="*/ 258673 w 1347751"/>
                    <a:gd name="connsiteY3286" fmla="*/ 1204964 h 1624635"/>
                    <a:gd name="connsiteX3287" fmla="*/ 258673 w 1347751"/>
                    <a:gd name="connsiteY3287" fmla="*/ 1204964 h 1624635"/>
                    <a:gd name="connsiteX3288" fmla="*/ 323911 w 1347751"/>
                    <a:gd name="connsiteY3288" fmla="*/ 1018913 h 1624635"/>
                    <a:gd name="connsiteX3289" fmla="*/ 345658 w 1347751"/>
                    <a:gd name="connsiteY3289" fmla="*/ 1026162 h 1624635"/>
                    <a:gd name="connsiteX3290" fmla="*/ 338409 w 1347751"/>
                    <a:gd name="connsiteY3290" fmla="*/ 1058781 h 1624635"/>
                    <a:gd name="connsiteX3291" fmla="*/ 321496 w 1347751"/>
                    <a:gd name="connsiteY3291" fmla="*/ 1055157 h 1624635"/>
                    <a:gd name="connsiteX3292" fmla="*/ 261090 w 1347751"/>
                    <a:gd name="connsiteY3292" fmla="*/ 1035827 h 1624635"/>
                    <a:gd name="connsiteX3293" fmla="*/ 258673 w 1347751"/>
                    <a:gd name="connsiteY3293" fmla="*/ 1043076 h 1624635"/>
                    <a:gd name="connsiteX3294" fmla="*/ 299749 w 1347751"/>
                    <a:gd name="connsiteY3294" fmla="*/ 1059989 h 1624635"/>
                    <a:gd name="connsiteX3295" fmla="*/ 269546 w 1347751"/>
                    <a:gd name="connsiteY3295" fmla="*/ 1069654 h 1624635"/>
                    <a:gd name="connsiteX3296" fmla="*/ 270754 w 1347751"/>
                    <a:gd name="connsiteY3296" fmla="*/ 1075695 h 1624635"/>
                    <a:gd name="connsiteX3297" fmla="*/ 316663 w 1347751"/>
                    <a:gd name="connsiteY3297" fmla="*/ 1066030 h 1624635"/>
                    <a:gd name="connsiteX3298" fmla="*/ 331161 w 1347751"/>
                    <a:gd name="connsiteY3298" fmla="*/ 1069654 h 1624635"/>
                    <a:gd name="connsiteX3299" fmla="*/ 315455 w 1347751"/>
                    <a:gd name="connsiteY3299" fmla="*/ 1074487 h 1624635"/>
                    <a:gd name="connsiteX3300" fmla="*/ 317871 w 1347751"/>
                    <a:gd name="connsiteY3300" fmla="*/ 1081736 h 1624635"/>
                    <a:gd name="connsiteX3301" fmla="*/ 335993 w 1347751"/>
                    <a:gd name="connsiteY3301" fmla="*/ 1078111 h 1624635"/>
                    <a:gd name="connsiteX3302" fmla="*/ 334785 w 1347751"/>
                    <a:gd name="connsiteY3302" fmla="*/ 1084152 h 1624635"/>
                    <a:gd name="connsiteX3303" fmla="*/ 322704 w 1347751"/>
                    <a:gd name="connsiteY3303" fmla="*/ 1087776 h 1624635"/>
                    <a:gd name="connsiteX3304" fmla="*/ 323911 w 1347751"/>
                    <a:gd name="connsiteY3304" fmla="*/ 1096233 h 1624635"/>
                    <a:gd name="connsiteX3305" fmla="*/ 332368 w 1347751"/>
                    <a:gd name="connsiteY3305" fmla="*/ 1096233 h 1624635"/>
                    <a:gd name="connsiteX3306" fmla="*/ 327536 w 1347751"/>
                    <a:gd name="connsiteY3306" fmla="*/ 1120395 h 1624635"/>
                    <a:gd name="connsiteX3307" fmla="*/ 249008 w 1347751"/>
                    <a:gd name="connsiteY3307" fmla="*/ 1098649 h 1624635"/>
                    <a:gd name="connsiteX3308" fmla="*/ 172896 w 1347751"/>
                    <a:gd name="connsiteY3308" fmla="*/ 1124020 h 1624635"/>
                    <a:gd name="connsiteX3309" fmla="*/ 129404 w 1347751"/>
                    <a:gd name="connsiteY3309" fmla="*/ 1116771 h 1624635"/>
                    <a:gd name="connsiteX3310" fmla="*/ 95577 w 1347751"/>
                    <a:gd name="connsiteY3310" fmla="*/ 1111939 h 1624635"/>
                    <a:gd name="connsiteX3311" fmla="*/ 128196 w 1347751"/>
                    <a:gd name="connsiteY3311" fmla="*/ 1091401 h 1624635"/>
                    <a:gd name="connsiteX3312" fmla="*/ 181353 w 1347751"/>
                    <a:gd name="connsiteY3312" fmla="*/ 1059989 h 1624635"/>
                    <a:gd name="connsiteX3313" fmla="*/ 183769 w 1347751"/>
                    <a:gd name="connsiteY3313" fmla="*/ 1051533 h 1624635"/>
                    <a:gd name="connsiteX3314" fmla="*/ 89536 w 1347751"/>
                    <a:gd name="connsiteY3314" fmla="*/ 1022537 h 1624635"/>
                    <a:gd name="connsiteX3315" fmla="*/ 11008 w 1347751"/>
                    <a:gd name="connsiteY3315" fmla="*/ 925888 h 1624635"/>
                    <a:gd name="connsiteX3316" fmla="*/ 35171 w 1347751"/>
                    <a:gd name="connsiteY3316" fmla="*/ 941593 h 1624635"/>
                    <a:gd name="connsiteX3317" fmla="*/ 33962 w 1347751"/>
                    <a:gd name="connsiteY3317" fmla="*/ 941593 h 1624635"/>
                    <a:gd name="connsiteX3318" fmla="*/ 30338 w 1347751"/>
                    <a:gd name="connsiteY3318" fmla="*/ 942802 h 1624635"/>
                    <a:gd name="connsiteX3319" fmla="*/ 27921 w 1347751"/>
                    <a:gd name="connsiteY3319" fmla="*/ 942802 h 1624635"/>
                    <a:gd name="connsiteX3320" fmla="*/ 27921 w 1347751"/>
                    <a:gd name="connsiteY3320" fmla="*/ 944009 h 1624635"/>
                    <a:gd name="connsiteX3321" fmla="*/ 29130 w 1347751"/>
                    <a:gd name="connsiteY3321" fmla="*/ 953675 h 1624635"/>
                    <a:gd name="connsiteX3322" fmla="*/ 41211 w 1347751"/>
                    <a:gd name="connsiteY3322" fmla="*/ 951258 h 1624635"/>
                    <a:gd name="connsiteX3323" fmla="*/ 59333 w 1347751"/>
                    <a:gd name="connsiteY3323" fmla="*/ 957299 h 1624635"/>
                    <a:gd name="connsiteX3324" fmla="*/ 66581 w 1347751"/>
                    <a:gd name="connsiteY3324" fmla="*/ 962131 h 1624635"/>
                    <a:gd name="connsiteX3325" fmla="*/ 40003 w 1347751"/>
                    <a:gd name="connsiteY3325" fmla="*/ 965756 h 1624635"/>
                    <a:gd name="connsiteX3326" fmla="*/ 44835 w 1347751"/>
                    <a:gd name="connsiteY3326" fmla="*/ 974212 h 1624635"/>
                    <a:gd name="connsiteX3327" fmla="*/ 59333 w 1347751"/>
                    <a:gd name="connsiteY3327" fmla="*/ 970588 h 1624635"/>
                    <a:gd name="connsiteX3328" fmla="*/ 58124 w 1347751"/>
                    <a:gd name="connsiteY3328" fmla="*/ 982669 h 1624635"/>
                    <a:gd name="connsiteX3329" fmla="*/ 85912 w 1347751"/>
                    <a:gd name="connsiteY3329" fmla="*/ 977837 h 1624635"/>
                    <a:gd name="connsiteX3330" fmla="*/ 79871 w 1347751"/>
                    <a:gd name="connsiteY3330" fmla="*/ 991126 h 1624635"/>
                    <a:gd name="connsiteX3331" fmla="*/ 90744 w 1347751"/>
                    <a:gd name="connsiteY3331" fmla="*/ 987502 h 1624635"/>
                    <a:gd name="connsiteX3332" fmla="*/ 106449 w 1347751"/>
                    <a:gd name="connsiteY3332" fmla="*/ 986294 h 1624635"/>
                    <a:gd name="connsiteX3333" fmla="*/ 126988 w 1347751"/>
                    <a:gd name="connsiteY3333" fmla="*/ 992334 h 1624635"/>
                    <a:gd name="connsiteX3334" fmla="*/ 129404 w 1347751"/>
                    <a:gd name="connsiteY3334" fmla="*/ 982669 h 1624635"/>
                    <a:gd name="connsiteX3335" fmla="*/ 24297 w 1347751"/>
                    <a:gd name="connsiteY3335" fmla="*/ 922263 h 1624635"/>
                    <a:gd name="connsiteX3336" fmla="*/ 38795 w 1347751"/>
                    <a:gd name="connsiteY3336" fmla="*/ 922263 h 1624635"/>
                    <a:gd name="connsiteX3337" fmla="*/ 44835 w 1347751"/>
                    <a:gd name="connsiteY3337" fmla="*/ 925888 h 1624635"/>
                    <a:gd name="connsiteX3338" fmla="*/ 53292 w 1347751"/>
                    <a:gd name="connsiteY3338" fmla="*/ 930720 h 1624635"/>
                    <a:gd name="connsiteX3339" fmla="*/ 53292 w 1347751"/>
                    <a:gd name="connsiteY3339" fmla="*/ 919847 h 1624635"/>
                    <a:gd name="connsiteX3340" fmla="*/ 55709 w 1347751"/>
                    <a:gd name="connsiteY3340" fmla="*/ 919847 h 1624635"/>
                    <a:gd name="connsiteX3341" fmla="*/ 64165 w 1347751"/>
                    <a:gd name="connsiteY3341" fmla="*/ 931928 h 1624635"/>
                    <a:gd name="connsiteX3342" fmla="*/ 66581 w 1347751"/>
                    <a:gd name="connsiteY3342" fmla="*/ 918639 h 1624635"/>
                    <a:gd name="connsiteX3343" fmla="*/ 71414 w 1347751"/>
                    <a:gd name="connsiteY3343" fmla="*/ 918639 h 1624635"/>
                    <a:gd name="connsiteX3344" fmla="*/ 83495 w 1347751"/>
                    <a:gd name="connsiteY3344" fmla="*/ 917431 h 1624635"/>
                    <a:gd name="connsiteX3345" fmla="*/ 94368 w 1347751"/>
                    <a:gd name="connsiteY3345" fmla="*/ 918639 h 1624635"/>
                    <a:gd name="connsiteX3346" fmla="*/ 97993 w 1347751"/>
                    <a:gd name="connsiteY3346" fmla="*/ 928304 h 1624635"/>
                    <a:gd name="connsiteX3347" fmla="*/ 101617 w 1347751"/>
                    <a:gd name="connsiteY3347" fmla="*/ 937969 h 1624635"/>
                    <a:gd name="connsiteX3348" fmla="*/ 106449 w 1347751"/>
                    <a:gd name="connsiteY3348" fmla="*/ 922263 h 1624635"/>
                    <a:gd name="connsiteX3349" fmla="*/ 112490 w 1347751"/>
                    <a:gd name="connsiteY3349" fmla="*/ 924680 h 1624635"/>
                    <a:gd name="connsiteX3350" fmla="*/ 113699 w 1347751"/>
                    <a:gd name="connsiteY3350" fmla="*/ 928304 h 1624635"/>
                    <a:gd name="connsiteX3351" fmla="*/ 125780 w 1347751"/>
                    <a:gd name="connsiteY3351" fmla="*/ 944009 h 1624635"/>
                    <a:gd name="connsiteX3352" fmla="*/ 131820 w 1347751"/>
                    <a:gd name="connsiteY3352" fmla="*/ 934345 h 1624635"/>
                    <a:gd name="connsiteX3353" fmla="*/ 140277 w 1347751"/>
                    <a:gd name="connsiteY3353" fmla="*/ 939177 h 1624635"/>
                    <a:gd name="connsiteX3354" fmla="*/ 140277 w 1347751"/>
                    <a:gd name="connsiteY3354" fmla="*/ 940385 h 1624635"/>
                    <a:gd name="connsiteX3355" fmla="*/ 146318 w 1347751"/>
                    <a:gd name="connsiteY3355" fmla="*/ 947634 h 1624635"/>
                    <a:gd name="connsiteX3356" fmla="*/ 149942 w 1347751"/>
                    <a:gd name="connsiteY3356" fmla="*/ 953675 h 1624635"/>
                    <a:gd name="connsiteX3357" fmla="*/ 158399 w 1347751"/>
                    <a:gd name="connsiteY3357" fmla="*/ 948842 h 1624635"/>
                    <a:gd name="connsiteX3358" fmla="*/ 199475 w 1347751"/>
                    <a:gd name="connsiteY3358" fmla="*/ 960923 h 1624635"/>
                    <a:gd name="connsiteX3359" fmla="*/ 199475 w 1347751"/>
                    <a:gd name="connsiteY3359" fmla="*/ 954883 h 1624635"/>
                    <a:gd name="connsiteX3360" fmla="*/ 187394 w 1347751"/>
                    <a:gd name="connsiteY3360" fmla="*/ 922263 h 1624635"/>
                    <a:gd name="connsiteX3361" fmla="*/ 184977 w 1347751"/>
                    <a:gd name="connsiteY3361" fmla="*/ 905350 h 1624635"/>
                    <a:gd name="connsiteX3362" fmla="*/ 186186 w 1347751"/>
                    <a:gd name="connsiteY3362" fmla="*/ 908974 h 1624635"/>
                    <a:gd name="connsiteX3363" fmla="*/ 189810 w 1347751"/>
                    <a:gd name="connsiteY3363" fmla="*/ 919847 h 1624635"/>
                    <a:gd name="connsiteX3364" fmla="*/ 213973 w 1347751"/>
                    <a:gd name="connsiteY3364" fmla="*/ 951258 h 1624635"/>
                    <a:gd name="connsiteX3365" fmla="*/ 218805 w 1347751"/>
                    <a:gd name="connsiteY3365" fmla="*/ 946426 h 1624635"/>
                    <a:gd name="connsiteX3366" fmla="*/ 201891 w 1347751"/>
                    <a:gd name="connsiteY3366" fmla="*/ 921055 h 1624635"/>
                    <a:gd name="connsiteX3367" fmla="*/ 193434 w 1347751"/>
                    <a:gd name="connsiteY3367" fmla="*/ 900517 h 1624635"/>
                    <a:gd name="connsiteX3368" fmla="*/ 192226 w 1347751"/>
                    <a:gd name="connsiteY3368" fmla="*/ 898101 h 1624635"/>
                    <a:gd name="connsiteX3369" fmla="*/ 217597 w 1347751"/>
                    <a:gd name="connsiteY3369" fmla="*/ 923472 h 1624635"/>
                    <a:gd name="connsiteX3370" fmla="*/ 255049 w 1347751"/>
                    <a:gd name="connsiteY3370" fmla="*/ 975421 h 1624635"/>
                    <a:gd name="connsiteX3371" fmla="*/ 323911 w 1347751"/>
                    <a:gd name="connsiteY3371" fmla="*/ 1018913 h 1624635"/>
                    <a:gd name="connsiteX3372" fmla="*/ 323911 w 1347751"/>
                    <a:gd name="connsiteY3372" fmla="*/ 1018913 h 1624635"/>
                    <a:gd name="connsiteX3373" fmla="*/ 361364 w 1347751"/>
                    <a:gd name="connsiteY3373" fmla="*/ 1020121 h 1624635"/>
                    <a:gd name="connsiteX3374" fmla="*/ 363780 w 1347751"/>
                    <a:gd name="connsiteY3374" fmla="*/ 1017705 h 1624635"/>
                    <a:gd name="connsiteX3375" fmla="*/ 369821 w 1347751"/>
                    <a:gd name="connsiteY3375" fmla="*/ 1010456 h 1624635"/>
                    <a:gd name="connsiteX3376" fmla="*/ 385526 w 1347751"/>
                    <a:gd name="connsiteY3376" fmla="*/ 998375 h 1624635"/>
                    <a:gd name="connsiteX3377" fmla="*/ 398815 w 1347751"/>
                    <a:gd name="connsiteY3377" fmla="*/ 993542 h 1624635"/>
                    <a:gd name="connsiteX3378" fmla="*/ 398815 w 1347751"/>
                    <a:gd name="connsiteY3378" fmla="*/ 993542 h 1624635"/>
                    <a:gd name="connsiteX3379" fmla="*/ 408480 w 1347751"/>
                    <a:gd name="connsiteY3379" fmla="*/ 991126 h 1624635"/>
                    <a:gd name="connsiteX3380" fmla="*/ 421770 w 1347751"/>
                    <a:gd name="connsiteY3380" fmla="*/ 989918 h 1624635"/>
                    <a:gd name="connsiteX3381" fmla="*/ 430227 w 1347751"/>
                    <a:gd name="connsiteY3381" fmla="*/ 989918 h 1624635"/>
                    <a:gd name="connsiteX3382" fmla="*/ 432642 w 1347751"/>
                    <a:gd name="connsiteY3382" fmla="*/ 989918 h 1624635"/>
                    <a:gd name="connsiteX3383" fmla="*/ 447140 w 1347751"/>
                    <a:gd name="connsiteY3383" fmla="*/ 991126 h 1624635"/>
                    <a:gd name="connsiteX3384" fmla="*/ 453181 w 1347751"/>
                    <a:gd name="connsiteY3384" fmla="*/ 992334 h 1624635"/>
                    <a:gd name="connsiteX3385" fmla="*/ 468886 w 1347751"/>
                    <a:gd name="connsiteY3385" fmla="*/ 995959 h 1624635"/>
                    <a:gd name="connsiteX3386" fmla="*/ 490633 w 1347751"/>
                    <a:gd name="connsiteY3386" fmla="*/ 1001999 h 1624635"/>
                    <a:gd name="connsiteX3387" fmla="*/ 499089 w 1347751"/>
                    <a:gd name="connsiteY3387" fmla="*/ 1004415 h 1624635"/>
                    <a:gd name="connsiteX3388" fmla="*/ 512379 w 1347751"/>
                    <a:gd name="connsiteY3388" fmla="*/ 1009248 h 1624635"/>
                    <a:gd name="connsiteX3389" fmla="*/ 524460 w 1347751"/>
                    <a:gd name="connsiteY3389" fmla="*/ 1012873 h 1624635"/>
                    <a:gd name="connsiteX3390" fmla="*/ 551039 w 1347751"/>
                    <a:gd name="connsiteY3390" fmla="*/ 1024954 h 1624635"/>
                    <a:gd name="connsiteX3391" fmla="*/ 569161 w 1347751"/>
                    <a:gd name="connsiteY3391" fmla="*/ 1034619 h 1624635"/>
                    <a:gd name="connsiteX3392" fmla="*/ 589698 w 1347751"/>
                    <a:gd name="connsiteY3392" fmla="*/ 1044284 h 1624635"/>
                    <a:gd name="connsiteX3393" fmla="*/ 594531 w 1347751"/>
                    <a:gd name="connsiteY3393" fmla="*/ 1046700 h 1624635"/>
                    <a:gd name="connsiteX3394" fmla="*/ 602988 w 1347751"/>
                    <a:gd name="connsiteY3394" fmla="*/ 1051533 h 1624635"/>
                    <a:gd name="connsiteX3395" fmla="*/ 594531 w 1347751"/>
                    <a:gd name="connsiteY3395" fmla="*/ 1050324 h 1624635"/>
                    <a:gd name="connsiteX3396" fmla="*/ 589698 w 1347751"/>
                    <a:gd name="connsiteY3396" fmla="*/ 1049116 h 1624635"/>
                    <a:gd name="connsiteX3397" fmla="*/ 572785 w 1347751"/>
                    <a:gd name="connsiteY3397" fmla="*/ 1043076 h 1624635"/>
                    <a:gd name="connsiteX3398" fmla="*/ 563120 w 1347751"/>
                    <a:gd name="connsiteY3398" fmla="*/ 1037035 h 1624635"/>
                    <a:gd name="connsiteX3399" fmla="*/ 530501 w 1347751"/>
                    <a:gd name="connsiteY3399" fmla="*/ 1022537 h 1624635"/>
                    <a:gd name="connsiteX3400" fmla="*/ 529292 w 1347751"/>
                    <a:gd name="connsiteY3400" fmla="*/ 1024954 h 1624635"/>
                    <a:gd name="connsiteX3401" fmla="*/ 553455 w 1347751"/>
                    <a:gd name="connsiteY3401" fmla="*/ 1043076 h 1624635"/>
                    <a:gd name="connsiteX3402" fmla="*/ 557080 w 1347751"/>
                    <a:gd name="connsiteY3402" fmla="*/ 1045492 h 1624635"/>
                    <a:gd name="connsiteX3403" fmla="*/ 551039 w 1347751"/>
                    <a:gd name="connsiteY3403" fmla="*/ 1044284 h 1624635"/>
                    <a:gd name="connsiteX3404" fmla="*/ 544998 w 1347751"/>
                    <a:gd name="connsiteY3404" fmla="*/ 1043076 h 1624635"/>
                    <a:gd name="connsiteX3405" fmla="*/ 519627 w 1347751"/>
                    <a:gd name="connsiteY3405" fmla="*/ 1030994 h 1624635"/>
                    <a:gd name="connsiteX3406" fmla="*/ 512379 w 1347751"/>
                    <a:gd name="connsiteY3406" fmla="*/ 1026162 h 1624635"/>
                    <a:gd name="connsiteX3407" fmla="*/ 499089 w 1347751"/>
                    <a:gd name="connsiteY3407" fmla="*/ 1015289 h 1624635"/>
                    <a:gd name="connsiteX3408" fmla="*/ 483384 w 1347751"/>
                    <a:gd name="connsiteY3408" fmla="*/ 1008040 h 1624635"/>
                    <a:gd name="connsiteX3409" fmla="*/ 480967 w 1347751"/>
                    <a:gd name="connsiteY3409" fmla="*/ 1011664 h 1624635"/>
                    <a:gd name="connsiteX3410" fmla="*/ 499089 w 1347751"/>
                    <a:gd name="connsiteY3410" fmla="*/ 1026162 h 1624635"/>
                    <a:gd name="connsiteX3411" fmla="*/ 512379 w 1347751"/>
                    <a:gd name="connsiteY3411" fmla="*/ 1035827 h 1624635"/>
                    <a:gd name="connsiteX3412" fmla="*/ 516003 w 1347751"/>
                    <a:gd name="connsiteY3412" fmla="*/ 1038243 h 1624635"/>
                    <a:gd name="connsiteX3413" fmla="*/ 512379 w 1347751"/>
                    <a:gd name="connsiteY3413" fmla="*/ 1037035 h 1624635"/>
                    <a:gd name="connsiteX3414" fmla="*/ 499089 w 1347751"/>
                    <a:gd name="connsiteY3414" fmla="*/ 1033411 h 1624635"/>
                    <a:gd name="connsiteX3415" fmla="*/ 490633 w 1347751"/>
                    <a:gd name="connsiteY3415" fmla="*/ 1030994 h 1624635"/>
                    <a:gd name="connsiteX3416" fmla="*/ 478552 w 1347751"/>
                    <a:gd name="connsiteY3416" fmla="*/ 1021330 h 1624635"/>
                    <a:gd name="connsiteX3417" fmla="*/ 464054 w 1347751"/>
                    <a:gd name="connsiteY3417" fmla="*/ 1012873 h 1624635"/>
                    <a:gd name="connsiteX3418" fmla="*/ 450764 w 1347751"/>
                    <a:gd name="connsiteY3418" fmla="*/ 1005624 h 1624635"/>
                    <a:gd name="connsiteX3419" fmla="*/ 424186 w 1347751"/>
                    <a:gd name="connsiteY3419" fmla="*/ 997167 h 1624635"/>
                    <a:gd name="connsiteX3420" fmla="*/ 422978 w 1347751"/>
                    <a:gd name="connsiteY3420" fmla="*/ 1001999 h 1624635"/>
                    <a:gd name="connsiteX3421" fmla="*/ 442308 w 1347751"/>
                    <a:gd name="connsiteY3421" fmla="*/ 1009248 h 1624635"/>
                    <a:gd name="connsiteX3422" fmla="*/ 447140 w 1347751"/>
                    <a:gd name="connsiteY3422" fmla="*/ 1012873 h 1624635"/>
                    <a:gd name="connsiteX3423" fmla="*/ 458013 w 1347751"/>
                    <a:gd name="connsiteY3423" fmla="*/ 1020121 h 1624635"/>
                    <a:gd name="connsiteX3424" fmla="*/ 459221 w 1347751"/>
                    <a:gd name="connsiteY3424" fmla="*/ 1021330 h 1624635"/>
                    <a:gd name="connsiteX3425" fmla="*/ 465262 w 1347751"/>
                    <a:gd name="connsiteY3425" fmla="*/ 1024954 h 1624635"/>
                    <a:gd name="connsiteX3426" fmla="*/ 464054 w 1347751"/>
                    <a:gd name="connsiteY3426" fmla="*/ 1024954 h 1624635"/>
                    <a:gd name="connsiteX3427" fmla="*/ 448349 w 1347751"/>
                    <a:gd name="connsiteY3427" fmla="*/ 1022537 h 1624635"/>
                    <a:gd name="connsiteX3428" fmla="*/ 439892 w 1347751"/>
                    <a:gd name="connsiteY3428" fmla="*/ 1021330 h 1624635"/>
                    <a:gd name="connsiteX3429" fmla="*/ 421770 w 1347751"/>
                    <a:gd name="connsiteY3429" fmla="*/ 1021330 h 1624635"/>
                    <a:gd name="connsiteX3430" fmla="*/ 420561 w 1347751"/>
                    <a:gd name="connsiteY3430" fmla="*/ 1021330 h 1624635"/>
                    <a:gd name="connsiteX3431" fmla="*/ 418146 w 1347751"/>
                    <a:gd name="connsiteY3431" fmla="*/ 1022537 h 1624635"/>
                    <a:gd name="connsiteX3432" fmla="*/ 421770 w 1347751"/>
                    <a:gd name="connsiteY3432" fmla="*/ 1029786 h 1624635"/>
                    <a:gd name="connsiteX3433" fmla="*/ 450764 w 1347751"/>
                    <a:gd name="connsiteY3433" fmla="*/ 1029786 h 1624635"/>
                    <a:gd name="connsiteX3434" fmla="*/ 455597 w 1347751"/>
                    <a:gd name="connsiteY3434" fmla="*/ 1030994 h 1624635"/>
                    <a:gd name="connsiteX3435" fmla="*/ 483384 w 1347751"/>
                    <a:gd name="connsiteY3435" fmla="*/ 1038243 h 1624635"/>
                    <a:gd name="connsiteX3436" fmla="*/ 494257 w 1347751"/>
                    <a:gd name="connsiteY3436" fmla="*/ 1041867 h 1624635"/>
                    <a:gd name="connsiteX3437" fmla="*/ 484592 w 1347751"/>
                    <a:gd name="connsiteY3437" fmla="*/ 1040659 h 1624635"/>
                    <a:gd name="connsiteX3438" fmla="*/ 464054 w 1347751"/>
                    <a:gd name="connsiteY3438" fmla="*/ 1040659 h 1624635"/>
                    <a:gd name="connsiteX3439" fmla="*/ 464054 w 1347751"/>
                    <a:gd name="connsiteY3439" fmla="*/ 1040659 h 1624635"/>
                    <a:gd name="connsiteX3440" fmla="*/ 459221 w 1347751"/>
                    <a:gd name="connsiteY3440" fmla="*/ 1041867 h 1624635"/>
                    <a:gd name="connsiteX3441" fmla="*/ 459221 w 1347751"/>
                    <a:gd name="connsiteY3441" fmla="*/ 1045492 h 1624635"/>
                    <a:gd name="connsiteX3442" fmla="*/ 488217 w 1347751"/>
                    <a:gd name="connsiteY3442" fmla="*/ 1050324 h 1624635"/>
                    <a:gd name="connsiteX3443" fmla="*/ 496674 w 1347751"/>
                    <a:gd name="connsiteY3443" fmla="*/ 1050324 h 1624635"/>
                    <a:gd name="connsiteX3444" fmla="*/ 509963 w 1347751"/>
                    <a:gd name="connsiteY3444" fmla="*/ 1049116 h 1624635"/>
                    <a:gd name="connsiteX3445" fmla="*/ 518420 w 1347751"/>
                    <a:gd name="connsiteY3445" fmla="*/ 1049116 h 1624635"/>
                    <a:gd name="connsiteX3446" fmla="*/ 530501 w 1347751"/>
                    <a:gd name="connsiteY3446" fmla="*/ 1051533 h 1624635"/>
                    <a:gd name="connsiteX3447" fmla="*/ 567952 w 1347751"/>
                    <a:gd name="connsiteY3447" fmla="*/ 1057573 h 1624635"/>
                    <a:gd name="connsiteX3448" fmla="*/ 523252 w 1347751"/>
                    <a:gd name="connsiteY3448" fmla="*/ 1055157 h 1624635"/>
                    <a:gd name="connsiteX3449" fmla="*/ 511170 w 1347751"/>
                    <a:gd name="connsiteY3449" fmla="*/ 1053949 h 1624635"/>
                    <a:gd name="connsiteX3450" fmla="*/ 497881 w 1347751"/>
                    <a:gd name="connsiteY3450" fmla="*/ 1052740 h 1624635"/>
                    <a:gd name="connsiteX3451" fmla="*/ 490633 w 1347751"/>
                    <a:gd name="connsiteY3451" fmla="*/ 1051533 h 1624635"/>
                    <a:gd name="connsiteX3452" fmla="*/ 459221 w 1347751"/>
                    <a:gd name="connsiteY3452" fmla="*/ 1047908 h 1624635"/>
                    <a:gd name="connsiteX3453" fmla="*/ 409689 w 1347751"/>
                    <a:gd name="connsiteY3453" fmla="*/ 1044284 h 1624635"/>
                    <a:gd name="connsiteX3454" fmla="*/ 398815 w 1347751"/>
                    <a:gd name="connsiteY3454" fmla="*/ 1044284 h 1624635"/>
                    <a:gd name="connsiteX3455" fmla="*/ 395191 w 1347751"/>
                    <a:gd name="connsiteY3455" fmla="*/ 1044284 h 1624635"/>
                    <a:gd name="connsiteX3456" fmla="*/ 393983 w 1347751"/>
                    <a:gd name="connsiteY3456" fmla="*/ 1051533 h 1624635"/>
                    <a:gd name="connsiteX3457" fmla="*/ 465262 w 1347751"/>
                    <a:gd name="connsiteY3457" fmla="*/ 1059989 h 1624635"/>
                    <a:gd name="connsiteX3458" fmla="*/ 449556 w 1347751"/>
                    <a:gd name="connsiteY3458" fmla="*/ 1062406 h 1624635"/>
                    <a:gd name="connsiteX3459" fmla="*/ 418146 w 1347751"/>
                    <a:gd name="connsiteY3459" fmla="*/ 1070862 h 1624635"/>
                    <a:gd name="connsiteX3460" fmla="*/ 393983 w 1347751"/>
                    <a:gd name="connsiteY3460" fmla="*/ 1081736 h 1624635"/>
                    <a:gd name="connsiteX3461" fmla="*/ 372236 w 1347751"/>
                    <a:gd name="connsiteY3461" fmla="*/ 1095025 h 1624635"/>
                    <a:gd name="connsiteX3462" fmla="*/ 371028 w 1347751"/>
                    <a:gd name="connsiteY3462" fmla="*/ 1097441 h 1624635"/>
                    <a:gd name="connsiteX3463" fmla="*/ 377069 w 1347751"/>
                    <a:gd name="connsiteY3463" fmla="*/ 1101065 h 1624635"/>
                    <a:gd name="connsiteX3464" fmla="*/ 395191 w 1347751"/>
                    <a:gd name="connsiteY3464" fmla="*/ 1092609 h 1624635"/>
                    <a:gd name="connsiteX3465" fmla="*/ 425394 w 1347751"/>
                    <a:gd name="connsiteY3465" fmla="*/ 1080527 h 1624635"/>
                    <a:gd name="connsiteX3466" fmla="*/ 449556 w 1347751"/>
                    <a:gd name="connsiteY3466" fmla="*/ 1074487 h 1624635"/>
                    <a:gd name="connsiteX3467" fmla="*/ 480967 w 1347751"/>
                    <a:gd name="connsiteY3467" fmla="*/ 1072070 h 1624635"/>
                    <a:gd name="connsiteX3468" fmla="*/ 479760 w 1347751"/>
                    <a:gd name="connsiteY3468" fmla="*/ 1073279 h 1624635"/>
                    <a:gd name="connsiteX3469" fmla="*/ 477343 w 1347751"/>
                    <a:gd name="connsiteY3469" fmla="*/ 1076903 h 1624635"/>
                    <a:gd name="connsiteX3470" fmla="*/ 477343 w 1347751"/>
                    <a:gd name="connsiteY3470" fmla="*/ 1076903 h 1624635"/>
                    <a:gd name="connsiteX3471" fmla="*/ 476135 w 1347751"/>
                    <a:gd name="connsiteY3471" fmla="*/ 1085360 h 1624635"/>
                    <a:gd name="connsiteX3472" fmla="*/ 480967 w 1347751"/>
                    <a:gd name="connsiteY3472" fmla="*/ 1086568 h 1624635"/>
                    <a:gd name="connsiteX3473" fmla="*/ 482176 w 1347751"/>
                    <a:gd name="connsiteY3473" fmla="*/ 1086568 h 1624635"/>
                    <a:gd name="connsiteX3474" fmla="*/ 497881 w 1347751"/>
                    <a:gd name="connsiteY3474" fmla="*/ 1081736 h 1624635"/>
                    <a:gd name="connsiteX3475" fmla="*/ 503922 w 1347751"/>
                    <a:gd name="connsiteY3475" fmla="*/ 1080527 h 1624635"/>
                    <a:gd name="connsiteX3476" fmla="*/ 546206 w 1347751"/>
                    <a:gd name="connsiteY3476" fmla="*/ 1075695 h 1624635"/>
                    <a:gd name="connsiteX3477" fmla="*/ 596948 w 1347751"/>
                    <a:gd name="connsiteY3477" fmla="*/ 1078111 h 1624635"/>
                    <a:gd name="connsiteX3478" fmla="*/ 552247 w 1347751"/>
                    <a:gd name="connsiteY3478" fmla="*/ 1079319 h 1624635"/>
                    <a:gd name="connsiteX3479" fmla="*/ 523252 w 1347751"/>
                    <a:gd name="connsiteY3479" fmla="*/ 1079319 h 1624635"/>
                    <a:gd name="connsiteX3480" fmla="*/ 522044 w 1347751"/>
                    <a:gd name="connsiteY3480" fmla="*/ 1080527 h 1624635"/>
                    <a:gd name="connsiteX3481" fmla="*/ 522044 w 1347751"/>
                    <a:gd name="connsiteY3481" fmla="*/ 1081736 h 1624635"/>
                    <a:gd name="connsiteX3482" fmla="*/ 546206 w 1347751"/>
                    <a:gd name="connsiteY3482" fmla="*/ 1088984 h 1624635"/>
                    <a:gd name="connsiteX3483" fmla="*/ 518420 w 1347751"/>
                    <a:gd name="connsiteY3483" fmla="*/ 1093817 h 1624635"/>
                    <a:gd name="connsiteX3484" fmla="*/ 507546 w 1347751"/>
                    <a:gd name="connsiteY3484" fmla="*/ 1095025 h 1624635"/>
                    <a:gd name="connsiteX3485" fmla="*/ 496674 w 1347751"/>
                    <a:gd name="connsiteY3485" fmla="*/ 1095025 h 1624635"/>
                    <a:gd name="connsiteX3486" fmla="*/ 449556 w 1347751"/>
                    <a:gd name="connsiteY3486" fmla="*/ 1093817 h 1624635"/>
                    <a:gd name="connsiteX3487" fmla="*/ 427810 w 1347751"/>
                    <a:gd name="connsiteY3487" fmla="*/ 1096233 h 1624635"/>
                    <a:gd name="connsiteX3488" fmla="*/ 425394 w 1347751"/>
                    <a:gd name="connsiteY3488" fmla="*/ 1096233 h 1624635"/>
                    <a:gd name="connsiteX3489" fmla="*/ 421770 w 1347751"/>
                    <a:gd name="connsiteY3489" fmla="*/ 1095025 h 1624635"/>
                    <a:gd name="connsiteX3490" fmla="*/ 408480 w 1347751"/>
                    <a:gd name="connsiteY3490" fmla="*/ 1095025 h 1624635"/>
                    <a:gd name="connsiteX3491" fmla="*/ 408480 w 1347751"/>
                    <a:gd name="connsiteY3491" fmla="*/ 1095025 h 1624635"/>
                    <a:gd name="connsiteX3492" fmla="*/ 409689 w 1347751"/>
                    <a:gd name="connsiteY3492" fmla="*/ 1103482 h 1624635"/>
                    <a:gd name="connsiteX3493" fmla="*/ 416937 w 1347751"/>
                    <a:gd name="connsiteY3493" fmla="*/ 1103482 h 1624635"/>
                    <a:gd name="connsiteX3494" fmla="*/ 459221 w 1347751"/>
                    <a:gd name="connsiteY3494" fmla="*/ 1101065 h 1624635"/>
                    <a:gd name="connsiteX3495" fmla="*/ 478552 w 1347751"/>
                    <a:gd name="connsiteY3495" fmla="*/ 1098649 h 1624635"/>
                    <a:gd name="connsiteX3496" fmla="*/ 494257 w 1347751"/>
                    <a:gd name="connsiteY3496" fmla="*/ 1098649 h 1624635"/>
                    <a:gd name="connsiteX3497" fmla="*/ 505130 w 1347751"/>
                    <a:gd name="connsiteY3497" fmla="*/ 1098649 h 1624635"/>
                    <a:gd name="connsiteX3498" fmla="*/ 491841 w 1347751"/>
                    <a:gd name="connsiteY3498" fmla="*/ 1103482 h 1624635"/>
                    <a:gd name="connsiteX3499" fmla="*/ 485800 w 1347751"/>
                    <a:gd name="connsiteY3499" fmla="*/ 1105898 h 1624635"/>
                    <a:gd name="connsiteX3500" fmla="*/ 472511 w 1347751"/>
                    <a:gd name="connsiteY3500" fmla="*/ 1109522 h 1624635"/>
                    <a:gd name="connsiteX3501" fmla="*/ 472511 w 1347751"/>
                    <a:gd name="connsiteY3501" fmla="*/ 1109522 h 1624635"/>
                    <a:gd name="connsiteX3502" fmla="*/ 418146 w 1347751"/>
                    <a:gd name="connsiteY3502" fmla="*/ 1116771 h 1624635"/>
                    <a:gd name="connsiteX3503" fmla="*/ 416937 w 1347751"/>
                    <a:gd name="connsiteY3503" fmla="*/ 1116771 h 1624635"/>
                    <a:gd name="connsiteX3504" fmla="*/ 416937 w 1347751"/>
                    <a:gd name="connsiteY3504" fmla="*/ 1119187 h 1624635"/>
                    <a:gd name="connsiteX3505" fmla="*/ 430227 w 1347751"/>
                    <a:gd name="connsiteY3505" fmla="*/ 1121604 h 1624635"/>
                    <a:gd name="connsiteX3506" fmla="*/ 448349 w 1347751"/>
                    <a:gd name="connsiteY3506" fmla="*/ 1121604 h 1624635"/>
                    <a:gd name="connsiteX3507" fmla="*/ 451973 w 1347751"/>
                    <a:gd name="connsiteY3507" fmla="*/ 1121604 h 1624635"/>
                    <a:gd name="connsiteX3508" fmla="*/ 456805 w 1347751"/>
                    <a:gd name="connsiteY3508" fmla="*/ 1121604 h 1624635"/>
                    <a:gd name="connsiteX3509" fmla="*/ 450764 w 1347751"/>
                    <a:gd name="connsiteY3509" fmla="*/ 1125228 h 1624635"/>
                    <a:gd name="connsiteX3510" fmla="*/ 448349 w 1347751"/>
                    <a:gd name="connsiteY3510" fmla="*/ 1126436 h 1624635"/>
                    <a:gd name="connsiteX3511" fmla="*/ 447140 w 1347751"/>
                    <a:gd name="connsiteY3511" fmla="*/ 1126436 h 1624635"/>
                    <a:gd name="connsiteX3512" fmla="*/ 439892 w 1347751"/>
                    <a:gd name="connsiteY3512" fmla="*/ 1130061 h 1624635"/>
                    <a:gd name="connsiteX3513" fmla="*/ 409689 w 1347751"/>
                    <a:gd name="connsiteY3513" fmla="*/ 1139725 h 1624635"/>
                    <a:gd name="connsiteX3514" fmla="*/ 404856 w 1347751"/>
                    <a:gd name="connsiteY3514" fmla="*/ 1140934 h 1624635"/>
                    <a:gd name="connsiteX3515" fmla="*/ 392775 w 1347751"/>
                    <a:gd name="connsiteY3515" fmla="*/ 1145766 h 1624635"/>
                    <a:gd name="connsiteX3516" fmla="*/ 392775 w 1347751"/>
                    <a:gd name="connsiteY3516" fmla="*/ 1149390 h 1624635"/>
                    <a:gd name="connsiteX3517" fmla="*/ 413313 w 1347751"/>
                    <a:gd name="connsiteY3517" fmla="*/ 1151807 h 1624635"/>
                    <a:gd name="connsiteX3518" fmla="*/ 418146 w 1347751"/>
                    <a:gd name="connsiteY3518" fmla="*/ 1150598 h 1624635"/>
                    <a:gd name="connsiteX3519" fmla="*/ 396399 w 1347751"/>
                    <a:gd name="connsiteY3519" fmla="*/ 1173553 h 1624635"/>
                    <a:gd name="connsiteX3520" fmla="*/ 404856 w 1347751"/>
                    <a:gd name="connsiteY3520" fmla="*/ 1179593 h 1624635"/>
                    <a:gd name="connsiteX3521" fmla="*/ 455597 w 1347751"/>
                    <a:gd name="connsiteY3521" fmla="*/ 1136101 h 1624635"/>
                    <a:gd name="connsiteX3522" fmla="*/ 478552 w 1347751"/>
                    <a:gd name="connsiteY3522" fmla="*/ 1124020 h 1624635"/>
                    <a:gd name="connsiteX3523" fmla="*/ 461638 w 1347751"/>
                    <a:gd name="connsiteY3523" fmla="*/ 1146974 h 1624635"/>
                    <a:gd name="connsiteX3524" fmla="*/ 433851 w 1347751"/>
                    <a:gd name="connsiteY3524" fmla="*/ 1190467 h 1624635"/>
                    <a:gd name="connsiteX3525" fmla="*/ 435059 w 1347751"/>
                    <a:gd name="connsiteY3525" fmla="*/ 1192883 h 1624635"/>
                    <a:gd name="connsiteX3526" fmla="*/ 436267 w 1347751"/>
                    <a:gd name="connsiteY3526" fmla="*/ 1192883 h 1624635"/>
                    <a:gd name="connsiteX3527" fmla="*/ 464054 w 1347751"/>
                    <a:gd name="connsiteY3527" fmla="*/ 1161471 h 1624635"/>
                    <a:gd name="connsiteX3528" fmla="*/ 484592 w 1347751"/>
                    <a:gd name="connsiteY3528" fmla="*/ 1133685 h 1624635"/>
                    <a:gd name="connsiteX3529" fmla="*/ 505130 w 1347751"/>
                    <a:gd name="connsiteY3529" fmla="*/ 1113147 h 1624635"/>
                    <a:gd name="connsiteX3530" fmla="*/ 513587 w 1347751"/>
                    <a:gd name="connsiteY3530" fmla="*/ 1110731 h 1624635"/>
                    <a:gd name="connsiteX3531" fmla="*/ 528084 w 1347751"/>
                    <a:gd name="connsiteY3531" fmla="*/ 1105898 h 1624635"/>
                    <a:gd name="connsiteX3532" fmla="*/ 514795 w 1347751"/>
                    <a:gd name="connsiteY3532" fmla="*/ 1117979 h 1624635"/>
                    <a:gd name="connsiteX3533" fmla="*/ 491841 w 1347751"/>
                    <a:gd name="connsiteY3533" fmla="*/ 1150598 h 1624635"/>
                    <a:gd name="connsiteX3534" fmla="*/ 491841 w 1347751"/>
                    <a:gd name="connsiteY3534" fmla="*/ 1150598 h 1624635"/>
                    <a:gd name="connsiteX3535" fmla="*/ 514795 w 1347751"/>
                    <a:gd name="connsiteY3535" fmla="*/ 1130061 h 1624635"/>
                    <a:gd name="connsiteX3536" fmla="*/ 514795 w 1347751"/>
                    <a:gd name="connsiteY3536" fmla="*/ 1130061 h 1624635"/>
                    <a:gd name="connsiteX3537" fmla="*/ 524460 w 1347751"/>
                    <a:gd name="connsiteY3537" fmla="*/ 1125228 h 1624635"/>
                    <a:gd name="connsiteX3538" fmla="*/ 526877 w 1347751"/>
                    <a:gd name="connsiteY3538" fmla="*/ 1124020 h 1624635"/>
                    <a:gd name="connsiteX3539" fmla="*/ 544998 w 1347751"/>
                    <a:gd name="connsiteY3539" fmla="*/ 1111939 h 1624635"/>
                    <a:gd name="connsiteX3540" fmla="*/ 557080 w 1347751"/>
                    <a:gd name="connsiteY3540" fmla="*/ 1104690 h 1624635"/>
                    <a:gd name="connsiteX3541" fmla="*/ 575202 w 1347751"/>
                    <a:gd name="connsiteY3541" fmla="*/ 1098649 h 1624635"/>
                    <a:gd name="connsiteX3542" fmla="*/ 589698 w 1347751"/>
                    <a:gd name="connsiteY3542" fmla="*/ 1095025 h 1624635"/>
                    <a:gd name="connsiteX3543" fmla="*/ 593323 w 1347751"/>
                    <a:gd name="connsiteY3543" fmla="*/ 1093817 h 1624635"/>
                    <a:gd name="connsiteX3544" fmla="*/ 590907 w 1347751"/>
                    <a:gd name="connsiteY3544" fmla="*/ 1095025 h 1624635"/>
                    <a:gd name="connsiteX3545" fmla="*/ 580034 w 1347751"/>
                    <a:gd name="connsiteY3545" fmla="*/ 1101065 h 1624635"/>
                    <a:gd name="connsiteX3546" fmla="*/ 559495 w 1347751"/>
                    <a:gd name="connsiteY3546" fmla="*/ 1114355 h 1624635"/>
                    <a:gd name="connsiteX3547" fmla="*/ 549831 w 1347751"/>
                    <a:gd name="connsiteY3547" fmla="*/ 1121604 h 1624635"/>
                    <a:gd name="connsiteX3548" fmla="*/ 543790 w 1347751"/>
                    <a:gd name="connsiteY3548" fmla="*/ 1126436 h 1624635"/>
                    <a:gd name="connsiteX3549" fmla="*/ 531709 w 1347751"/>
                    <a:gd name="connsiteY3549" fmla="*/ 1136101 h 1624635"/>
                    <a:gd name="connsiteX3550" fmla="*/ 522044 w 1347751"/>
                    <a:gd name="connsiteY3550" fmla="*/ 1144558 h 1624635"/>
                    <a:gd name="connsiteX3551" fmla="*/ 516003 w 1347751"/>
                    <a:gd name="connsiteY3551" fmla="*/ 1150598 h 1624635"/>
                    <a:gd name="connsiteX3552" fmla="*/ 507546 w 1347751"/>
                    <a:gd name="connsiteY3552" fmla="*/ 1157847 h 1624635"/>
                    <a:gd name="connsiteX3553" fmla="*/ 509963 w 1347751"/>
                    <a:gd name="connsiteY3553" fmla="*/ 1161471 h 1624635"/>
                    <a:gd name="connsiteX3554" fmla="*/ 532917 w 1347751"/>
                    <a:gd name="connsiteY3554" fmla="*/ 1146974 h 1624635"/>
                    <a:gd name="connsiteX3555" fmla="*/ 549831 w 1347751"/>
                    <a:gd name="connsiteY3555" fmla="*/ 1132477 h 1624635"/>
                    <a:gd name="connsiteX3556" fmla="*/ 558288 w 1347751"/>
                    <a:gd name="connsiteY3556" fmla="*/ 1125228 h 1624635"/>
                    <a:gd name="connsiteX3557" fmla="*/ 569161 w 1347751"/>
                    <a:gd name="connsiteY3557" fmla="*/ 1117979 h 1624635"/>
                    <a:gd name="connsiteX3558" fmla="*/ 589698 w 1347751"/>
                    <a:gd name="connsiteY3558" fmla="*/ 1107106 h 1624635"/>
                    <a:gd name="connsiteX3559" fmla="*/ 589698 w 1347751"/>
                    <a:gd name="connsiteY3559" fmla="*/ 1107106 h 1624635"/>
                    <a:gd name="connsiteX3560" fmla="*/ 583658 w 1347751"/>
                    <a:gd name="connsiteY3560" fmla="*/ 1120395 h 1624635"/>
                    <a:gd name="connsiteX3561" fmla="*/ 559495 w 1347751"/>
                    <a:gd name="connsiteY3561" fmla="*/ 1136101 h 1624635"/>
                    <a:gd name="connsiteX3562" fmla="*/ 559495 w 1347751"/>
                    <a:gd name="connsiteY3562" fmla="*/ 1136101 h 1624635"/>
                    <a:gd name="connsiteX3563" fmla="*/ 565536 w 1347751"/>
                    <a:gd name="connsiteY3563" fmla="*/ 1138517 h 1624635"/>
                    <a:gd name="connsiteX3564" fmla="*/ 589698 w 1347751"/>
                    <a:gd name="connsiteY3564" fmla="*/ 1128852 h 1624635"/>
                    <a:gd name="connsiteX3565" fmla="*/ 598155 w 1347751"/>
                    <a:gd name="connsiteY3565" fmla="*/ 1124020 h 1624635"/>
                    <a:gd name="connsiteX3566" fmla="*/ 611445 w 1347751"/>
                    <a:gd name="connsiteY3566" fmla="*/ 1114355 h 1624635"/>
                    <a:gd name="connsiteX3567" fmla="*/ 616277 w 1347751"/>
                    <a:gd name="connsiteY3567" fmla="*/ 1110731 h 1624635"/>
                    <a:gd name="connsiteX3568" fmla="*/ 612653 w 1347751"/>
                    <a:gd name="connsiteY3568" fmla="*/ 1115563 h 1624635"/>
                    <a:gd name="connsiteX3569" fmla="*/ 611445 w 1347751"/>
                    <a:gd name="connsiteY3569" fmla="*/ 1117979 h 1624635"/>
                    <a:gd name="connsiteX3570" fmla="*/ 598155 w 1347751"/>
                    <a:gd name="connsiteY3570" fmla="*/ 1127644 h 1624635"/>
                    <a:gd name="connsiteX3571" fmla="*/ 595739 w 1347751"/>
                    <a:gd name="connsiteY3571" fmla="*/ 1130061 h 1624635"/>
                    <a:gd name="connsiteX3572" fmla="*/ 594531 w 1347751"/>
                    <a:gd name="connsiteY3572" fmla="*/ 1131268 h 1624635"/>
                    <a:gd name="connsiteX3573" fmla="*/ 575202 w 1347751"/>
                    <a:gd name="connsiteY3573" fmla="*/ 1143350 h 1624635"/>
                    <a:gd name="connsiteX3574" fmla="*/ 575202 w 1347751"/>
                    <a:gd name="connsiteY3574" fmla="*/ 1144558 h 1624635"/>
                    <a:gd name="connsiteX3575" fmla="*/ 582450 w 1347751"/>
                    <a:gd name="connsiteY3575" fmla="*/ 1146974 h 1624635"/>
                    <a:gd name="connsiteX3576" fmla="*/ 576409 w 1347751"/>
                    <a:gd name="connsiteY3576" fmla="*/ 1153015 h 1624635"/>
                    <a:gd name="connsiteX3577" fmla="*/ 565536 w 1347751"/>
                    <a:gd name="connsiteY3577" fmla="*/ 1163888 h 1624635"/>
                    <a:gd name="connsiteX3578" fmla="*/ 551039 w 1347751"/>
                    <a:gd name="connsiteY3578" fmla="*/ 1177177 h 1624635"/>
                    <a:gd name="connsiteX3579" fmla="*/ 534125 w 1347751"/>
                    <a:gd name="connsiteY3579" fmla="*/ 1194091 h 1624635"/>
                    <a:gd name="connsiteX3580" fmla="*/ 526877 w 1347751"/>
                    <a:gd name="connsiteY3580" fmla="*/ 1201340 h 1624635"/>
                    <a:gd name="connsiteX3581" fmla="*/ 513587 w 1347751"/>
                    <a:gd name="connsiteY3581" fmla="*/ 1215837 h 1624635"/>
                    <a:gd name="connsiteX3582" fmla="*/ 503922 w 1347751"/>
                    <a:gd name="connsiteY3582" fmla="*/ 1226710 h 1624635"/>
                    <a:gd name="connsiteX3583" fmla="*/ 483384 w 1347751"/>
                    <a:gd name="connsiteY3583" fmla="*/ 1270202 h 1624635"/>
                    <a:gd name="connsiteX3584" fmla="*/ 487008 w 1347751"/>
                    <a:gd name="connsiteY3584" fmla="*/ 1271411 h 1624635"/>
                    <a:gd name="connsiteX3585" fmla="*/ 500298 w 1347751"/>
                    <a:gd name="connsiteY3585" fmla="*/ 1248456 h 1624635"/>
                    <a:gd name="connsiteX3586" fmla="*/ 511170 w 1347751"/>
                    <a:gd name="connsiteY3586" fmla="*/ 1232751 h 1624635"/>
                    <a:gd name="connsiteX3587" fmla="*/ 523252 w 1347751"/>
                    <a:gd name="connsiteY3587" fmla="*/ 1217045 h 1624635"/>
                    <a:gd name="connsiteX3588" fmla="*/ 518420 w 1347751"/>
                    <a:gd name="connsiteY3588" fmla="*/ 1239999 h 1624635"/>
                    <a:gd name="connsiteX3589" fmla="*/ 523252 w 1347751"/>
                    <a:gd name="connsiteY3589" fmla="*/ 1242416 h 1624635"/>
                    <a:gd name="connsiteX3590" fmla="*/ 534125 w 1347751"/>
                    <a:gd name="connsiteY3590" fmla="*/ 1218253 h 1624635"/>
                    <a:gd name="connsiteX3591" fmla="*/ 537749 w 1347751"/>
                    <a:gd name="connsiteY3591" fmla="*/ 1211005 h 1624635"/>
                    <a:gd name="connsiteX3592" fmla="*/ 542582 w 1347751"/>
                    <a:gd name="connsiteY3592" fmla="*/ 1201340 h 1624635"/>
                    <a:gd name="connsiteX3593" fmla="*/ 544998 w 1347751"/>
                    <a:gd name="connsiteY3593" fmla="*/ 1194091 h 1624635"/>
                    <a:gd name="connsiteX3594" fmla="*/ 551039 w 1347751"/>
                    <a:gd name="connsiteY3594" fmla="*/ 1188050 h 1624635"/>
                    <a:gd name="connsiteX3595" fmla="*/ 552247 w 1347751"/>
                    <a:gd name="connsiteY3595" fmla="*/ 1186842 h 1624635"/>
                    <a:gd name="connsiteX3596" fmla="*/ 551039 w 1347751"/>
                    <a:gd name="connsiteY3596" fmla="*/ 1190467 h 1624635"/>
                    <a:gd name="connsiteX3597" fmla="*/ 548623 w 1347751"/>
                    <a:gd name="connsiteY3597" fmla="*/ 1203756 h 1624635"/>
                    <a:gd name="connsiteX3598" fmla="*/ 551039 w 1347751"/>
                    <a:gd name="connsiteY3598" fmla="*/ 1206172 h 1624635"/>
                    <a:gd name="connsiteX3599" fmla="*/ 560704 w 1347751"/>
                    <a:gd name="connsiteY3599" fmla="*/ 1194091 h 1624635"/>
                    <a:gd name="connsiteX3600" fmla="*/ 565536 w 1347751"/>
                    <a:gd name="connsiteY3600" fmla="*/ 1186842 h 1624635"/>
                    <a:gd name="connsiteX3601" fmla="*/ 575202 w 1347751"/>
                    <a:gd name="connsiteY3601" fmla="*/ 1174761 h 1624635"/>
                    <a:gd name="connsiteX3602" fmla="*/ 565536 w 1347751"/>
                    <a:gd name="connsiteY3602" fmla="*/ 1189259 h 1624635"/>
                    <a:gd name="connsiteX3603" fmla="*/ 559495 w 1347751"/>
                    <a:gd name="connsiteY3603" fmla="*/ 1198923 h 1624635"/>
                    <a:gd name="connsiteX3604" fmla="*/ 552247 w 1347751"/>
                    <a:gd name="connsiteY3604" fmla="*/ 1208589 h 1624635"/>
                    <a:gd name="connsiteX3605" fmla="*/ 549831 w 1347751"/>
                    <a:gd name="connsiteY3605" fmla="*/ 1212213 h 1624635"/>
                    <a:gd name="connsiteX3606" fmla="*/ 543790 w 1347751"/>
                    <a:gd name="connsiteY3606" fmla="*/ 1220670 h 1624635"/>
                    <a:gd name="connsiteX3607" fmla="*/ 523252 w 1347751"/>
                    <a:gd name="connsiteY3607" fmla="*/ 1253289 h 1624635"/>
                    <a:gd name="connsiteX3608" fmla="*/ 528084 w 1347751"/>
                    <a:gd name="connsiteY3608" fmla="*/ 1258121 h 1624635"/>
                    <a:gd name="connsiteX3609" fmla="*/ 553455 w 1347751"/>
                    <a:gd name="connsiteY3609" fmla="*/ 1231543 h 1624635"/>
                    <a:gd name="connsiteX3610" fmla="*/ 559495 w 1347751"/>
                    <a:gd name="connsiteY3610" fmla="*/ 1221878 h 1624635"/>
                    <a:gd name="connsiteX3611" fmla="*/ 563120 w 1347751"/>
                    <a:gd name="connsiteY3611" fmla="*/ 1215837 h 1624635"/>
                    <a:gd name="connsiteX3612" fmla="*/ 559495 w 1347751"/>
                    <a:gd name="connsiteY3612" fmla="*/ 1223086 h 1624635"/>
                    <a:gd name="connsiteX3613" fmla="*/ 554663 w 1347751"/>
                    <a:gd name="connsiteY3613" fmla="*/ 1233959 h 1624635"/>
                    <a:gd name="connsiteX3614" fmla="*/ 529292 w 1347751"/>
                    <a:gd name="connsiteY3614" fmla="*/ 1273827 h 1624635"/>
                    <a:gd name="connsiteX3615" fmla="*/ 532917 w 1347751"/>
                    <a:gd name="connsiteY3615" fmla="*/ 1278660 h 1624635"/>
                    <a:gd name="connsiteX3616" fmla="*/ 552247 w 1347751"/>
                    <a:gd name="connsiteY3616" fmla="*/ 1255705 h 1624635"/>
                    <a:gd name="connsiteX3617" fmla="*/ 548623 w 1347751"/>
                    <a:gd name="connsiteY3617" fmla="*/ 1270202 h 1624635"/>
                    <a:gd name="connsiteX3618" fmla="*/ 507546 w 1347751"/>
                    <a:gd name="connsiteY3618" fmla="*/ 1299198 h 1624635"/>
                    <a:gd name="connsiteX3619" fmla="*/ 493049 w 1347751"/>
                    <a:gd name="connsiteY3619" fmla="*/ 1304030 h 1624635"/>
                    <a:gd name="connsiteX3620" fmla="*/ 459221 w 1347751"/>
                    <a:gd name="connsiteY3620" fmla="*/ 1305238 h 1624635"/>
                    <a:gd name="connsiteX3621" fmla="*/ 437475 w 1347751"/>
                    <a:gd name="connsiteY3621" fmla="*/ 1299198 h 1624635"/>
                    <a:gd name="connsiteX3622" fmla="*/ 402439 w 1347751"/>
                    <a:gd name="connsiteY3622" fmla="*/ 1273827 h 1624635"/>
                    <a:gd name="connsiteX3623" fmla="*/ 393983 w 1347751"/>
                    <a:gd name="connsiteY3623" fmla="*/ 1261746 h 1624635"/>
                    <a:gd name="connsiteX3624" fmla="*/ 384318 w 1347751"/>
                    <a:gd name="connsiteY3624" fmla="*/ 1241208 h 1624635"/>
                    <a:gd name="connsiteX3625" fmla="*/ 381902 w 1347751"/>
                    <a:gd name="connsiteY3625" fmla="*/ 1233959 h 1624635"/>
                    <a:gd name="connsiteX3626" fmla="*/ 380693 w 1347751"/>
                    <a:gd name="connsiteY3626" fmla="*/ 1229126 h 1624635"/>
                    <a:gd name="connsiteX3627" fmla="*/ 368612 w 1347751"/>
                    <a:gd name="connsiteY3627" fmla="*/ 1197715 h 1624635"/>
                    <a:gd name="connsiteX3628" fmla="*/ 356531 w 1347751"/>
                    <a:gd name="connsiteY3628" fmla="*/ 1178385 h 1624635"/>
                    <a:gd name="connsiteX3629" fmla="*/ 355323 w 1347751"/>
                    <a:gd name="connsiteY3629" fmla="*/ 1175969 h 1624635"/>
                    <a:gd name="connsiteX3630" fmla="*/ 349282 w 1347751"/>
                    <a:gd name="connsiteY3630" fmla="*/ 1166304 h 1624635"/>
                    <a:gd name="connsiteX3631" fmla="*/ 344450 w 1347751"/>
                    <a:gd name="connsiteY3631" fmla="*/ 1157847 h 1624635"/>
                    <a:gd name="connsiteX3632" fmla="*/ 343242 w 1347751"/>
                    <a:gd name="connsiteY3632" fmla="*/ 1154223 h 1624635"/>
                    <a:gd name="connsiteX3633" fmla="*/ 340825 w 1347751"/>
                    <a:gd name="connsiteY3633" fmla="*/ 1148182 h 1624635"/>
                    <a:gd name="connsiteX3634" fmla="*/ 334785 w 1347751"/>
                    <a:gd name="connsiteY3634" fmla="*/ 1128852 h 1624635"/>
                    <a:gd name="connsiteX3635" fmla="*/ 334785 w 1347751"/>
                    <a:gd name="connsiteY3635" fmla="*/ 1116771 h 1624635"/>
                    <a:gd name="connsiteX3636" fmla="*/ 339618 w 1347751"/>
                    <a:gd name="connsiteY3636" fmla="*/ 1092609 h 1624635"/>
                    <a:gd name="connsiteX3637" fmla="*/ 340825 w 1347751"/>
                    <a:gd name="connsiteY3637" fmla="*/ 1086568 h 1624635"/>
                    <a:gd name="connsiteX3638" fmla="*/ 343242 w 1347751"/>
                    <a:gd name="connsiteY3638" fmla="*/ 1074487 h 1624635"/>
                    <a:gd name="connsiteX3639" fmla="*/ 344450 w 1347751"/>
                    <a:gd name="connsiteY3639" fmla="*/ 1069654 h 1624635"/>
                    <a:gd name="connsiteX3640" fmla="*/ 346866 w 1347751"/>
                    <a:gd name="connsiteY3640" fmla="*/ 1055157 h 1624635"/>
                    <a:gd name="connsiteX3641" fmla="*/ 356531 w 1347751"/>
                    <a:gd name="connsiteY3641" fmla="*/ 1024954 h 1624635"/>
                    <a:gd name="connsiteX3642" fmla="*/ 361364 w 1347751"/>
                    <a:gd name="connsiteY3642" fmla="*/ 1020121 h 1624635"/>
                    <a:gd name="connsiteX3643" fmla="*/ 361364 w 1347751"/>
                    <a:gd name="connsiteY3643" fmla="*/ 1020121 h 1624635"/>
                    <a:gd name="connsiteX3644" fmla="*/ 363780 w 1347751"/>
                    <a:gd name="connsiteY3644" fmla="*/ 873938 h 1624635"/>
                    <a:gd name="connsiteX3645" fmla="*/ 367404 w 1347751"/>
                    <a:gd name="connsiteY3645" fmla="*/ 879979 h 1624635"/>
                    <a:gd name="connsiteX3646" fmla="*/ 367404 w 1347751"/>
                    <a:gd name="connsiteY3646" fmla="*/ 879979 h 1624635"/>
                    <a:gd name="connsiteX3647" fmla="*/ 368612 w 1347751"/>
                    <a:gd name="connsiteY3647" fmla="*/ 906558 h 1624635"/>
                    <a:gd name="connsiteX3648" fmla="*/ 378277 w 1347751"/>
                    <a:gd name="connsiteY3648" fmla="*/ 899309 h 1624635"/>
                    <a:gd name="connsiteX3649" fmla="*/ 381902 w 1347751"/>
                    <a:gd name="connsiteY3649" fmla="*/ 905350 h 1624635"/>
                    <a:gd name="connsiteX3650" fmla="*/ 381902 w 1347751"/>
                    <a:gd name="connsiteY3650" fmla="*/ 906558 h 1624635"/>
                    <a:gd name="connsiteX3651" fmla="*/ 381902 w 1347751"/>
                    <a:gd name="connsiteY3651" fmla="*/ 917431 h 1624635"/>
                    <a:gd name="connsiteX3652" fmla="*/ 383110 w 1347751"/>
                    <a:gd name="connsiteY3652" fmla="*/ 929512 h 1624635"/>
                    <a:gd name="connsiteX3653" fmla="*/ 387943 w 1347751"/>
                    <a:gd name="connsiteY3653" fmla="*/ 930720 h 1624635"/>
                    <a:gd name="connsiteX3654" fmla="*/ 391567 w 1347751"/>
                    <a:gd name="connsiteY3654" fmla="*/ 923472 h 1624635"/>
                    <a:gd name="connsiteX3655" fmla="*/ 397607 w 1347751"/>
                    <a:gd name="connsiteY3655" fmla="*/ 933136 h 1624635"/>
                    <a:gd name="connsiteX3656" fmla="*/ 396399 w 1347751"/>
                    <a:gd name="connsiteY3656" fmla="*/ 952466 h 1624635"/>
                    <a:gd name="connsiteX3657" fmla="*/ 397607 w 1347751"/>
                    <a:gd name="connsiteY3657" fmla="*/ 968172 h 1624635"/>
                    <a:gd name="connsiteX3658" fmla="*/ 403648 w 1347751"/>
                    <a:gd name="connsiteY3658" fmla="*/ 969380 h 1624635"/>
                    <a:gd name="connsiteX3659" fmla="*/ 406064 w 1347751"/>
                    <a:gd name="connsiteY3659" fmla="*/ 953675 h 1624635"/>
                    <a:gd name="connsiteX3660" fmla="*/ 415729 w 1347751"/>
                    <a:gd name="connsiteY3660" fmla="*/ 982669 h 1624635"/>
                    <a:gd name="connsiteX3661" fmla="*/ 400024 w 1347751"/>
                    <a:gd name="connsiteY3661" fmla="*/ 985086 h 1624635"/>
                    <a:gd name="connsiteX3662" fmla="*/ 344450 w 1347751"/>
                    <a:gd name="connsiteY3662" fmla="*/ 899309 h 1624635"/>
                    <a:gd name="connsiteX3663" fmla="*/ 343242 w 1347751"/>
                    <a:gd name="connsiteY3663" fmla="*/ 895684 h 1624635"/>
                    <a:gd name="connsiteX3664" fmla="*/ 323911 w 1347751"/>
                    <a:gd name="connsiteY3664" fmla="*/ 836487 h 1624635"/>
                    <a:gd name="connsiteX3665" fmla="*/ 316663 w 1347751"/>
                    <a:gd name="connsiteY3665" fmla="*/ 837695 h 1624635"/>
                    <a:gd name="connsiteX3666" fmla="*/ 319079 w 1347751"/>
                    <a:gd name="connsiteY3666" fmla="*/ 853400 h 1624635"/>
                    <a:gd name="connsiteX3667" fmla="*/ 302165 w 1347751"/>
                    <a:gd name="connsiteY3667" fmla="*/ 843735 h 1624635"/>
                    <a:gd name="connsiteX3668" fmla="*/ 298541 w 1347751"/>
                    <a:gd name="connsiteY3668" fmla="*/ 850984 h 1624635"/>
                    <a:gd name="connsiteX3669" fmla="*/ 309415 w 1347751"/>
                    <a:gd name="connsiteY3669" fmla="*/ 859441 h 1624635"/>
                    <a:gd name="connsiteX3670" fmla="*/ 319079 w 1347751"/>
                    <a:gd name="connsiteY3670" fmla="*/ 866690 h 1624635"/>
                    <a:gd name="connsiteX3671" fmla="*/ 321496 w 1347751"/>
                    <a:gd name="connsiteY3671" fmla="*/ 866690 h 1624635"/>
                    <a:gd name="connsiteX3672" fmla="*/ 326328 w 1347751"/>
                    <a:gd name="connsiteY3672" fmla="*/ 882395 h 1624635"/>
                    <a:gd name="connsiteX3673" fmla="*/ 302165 w 1347751"/>
                    <a:gd name="connsiteY3673" fmla="*/ 866690 h 1624635"/>
                    <a:gd name="connsiteX3674" fmla="*/ 299749 w 1347751"/>
                    <a:gd name="connsiteY3674" fmla="*/ 871522 h 1624635"/>
                    <a:gd name="connsiteX3675" fmla="*/ 299749 w 1347751"/>
                    <a:gd name="connsiteY3675" fmla="*/ 871522 h 1624635"/>
                    <a:gd name="connsiteX3676" fmla="*/ 335993 w 1347751"/>
                    <a:gd name="connsiteY3676" fmla="*/ 901725 h 1624635"/>
                    <a:gd name="connsiteX3677" fmla="*/ 338409 w 1347751"/>
                    <a:gd name="connsiteY3677" fmla="*/ 907766 h 1624635"/>
                    <a:gd name="connsiteX3678" fmla="*/ 321496 w 1347751"/>
                    <a:gd name="connsiteY3678" fmla="*/ 899309 h 1624635"/>
                    <a:gd name="connsiteX3679" fmla="*/ 317871 w 1347751"/>
                    <a:gd name="connsiteY3679" fmla="*/ 906558 h 1624635"/>
                    <a:gd name="connsiteX3680" fmla="*/ 338409 w 1347751"/>
                    <a:gd name="connsiteY3680" fmla="*/ 919847 h 1624635"/>
                    <a:gd name="connsiteX3681" fmla="*/ 349282 w 1347751"/>
                    <a:gd name="connsiteY3681" fmla="*/ 934345 h 1624635"/>
                    <a:gd name="connsiteX3682" fmla="*/ 335993 w 1347751"/>
                    <a:gd name="connsiteY3682" fmla="*/ 929512 h 1624635"/>
                    <a:gd name="connsiteX3683" fmla="*/ 332368 w 1347751"/>
                    <a:gd name="connsiteY3683" fmla="*/ 936761 h 1624635"/>
                    <a:gd name="connsiteX3684" fmla="*/ 350490 w 1347751"/>
                    <a:gd name="connsiteY3684" fmla="*/ 946426 h 1624635"/>
                    <a:gd name="connsiteX3685" fmla="*/ 356531 w 1347751"/>
                    <a:gd name="connsiteY3685" fmla="*/ 950050 h 1624635"/>
                    <a:gd name="connsiteX3686" fmla="*/ 331161 w 1347751"/>
                    <a:gd name="connsiteY3686" fmla="*/ 946426 h 1624635"/>
                    <a:gd name="connsiteX3687" fmla="*/ 329952 w 1347751"/>
                    <a:gd name="connsiteY3687" fmla="*/ 953675 h 1624635"/>
                    <a:gd name="connsiteX3688" fmla="*/ 375861 w 1347751"/>
                    <a:gd name="connsiteY3688" fmla="*/ 974212 h 1624635"/>
                    <a:gd name="connsiteX3689" fmla="*/ 348074 w 1347751"/>
                    <a:gd name="connsiteY3689" fmla="*/ 965756 h 1624635"/>
                    <a:gd name="connsiteX3690" fmla="*/ 344450 w 1347751"/>
                    <a:gd name="connsiteY3690" fmla="*/ 973005 h 1624635"/>
                    <a:gd name="connsiteX3691" fmla="*/ 363780 w 1347751"/>
                    <a:gd name="connsiteY3691" fmla="*/ 981461 h 1624635"/>
                    <a:gd name="connsiteX3692" fmla="*/ 383110 w 1347751"/>
                    <a:gd name="connsiteY3692" fmla="*/ 987502 h 1624635"/>
                    <a:gd name="connsiteX3693" fmla="*/ 379485 w 1347751"/>
                    <a:gd name="connsiteY3693" fmla="*/ 988710 h 1624635"/>
                    <a:gd name="connsiteX3694" fmla="*/ 362571 w 1347751"/>
                    <a:gd name="connsiteY3694" fmla="*/ 987502 h 1624635"/>
                    <a:gd name="connsiteX3695" fmla="*/ 362571 w 1347751"/>
                    <a:gd name="connsiteY3695" fmla="*/ 994751 h 1624635"/>
                    <a:gd name="connsiteX3696" fmla="*/ 363780 w 1347751"/>
                    <a:gd name="connsiteY3696" fmla="*/ 994751 h 1624635"/>
                    <a:gd name="connsiteX3697" fmla="*/ 355323 w 1347751"/>
                    <a:gd name="connsiteY3697" fmla="*/ 1000791 h 1624635"/>
                    <a:gd name="connsiteX3698" fmla="*/ 291293 w 1347751"/>
                    <a:gd name="connsiteY3698" fmla="*/ 881187 h 1624635"/>
                    <a:gd name="connsiteX3699" fmla="*/ 300958 w 1347751"/>
                    <a:gd name="connsiteY3699" fmla="*/ 750710 h 1624635"/>
                    <a:gd name="connsiteX3700" fmla="*/ 306998 w 1347751"/>
                    <a:gd name="connsiteY3700" fmla="*/ 789370 h 1624635"/>
                    <a:gd name="connsiteX3701" fmla="*/ 315455 w 1347751"/>
                    <a:gd name="connsiteY3701" fmla="*/ 788162 h 1624635"/>
                    <a:gd name="connsiteX3702" fmla="*/ 311830 w 1347751"/>
                    <a:gd name="connsiteY3702" fmla="*/ 750710 h 1624635"/>
                    <a:gd name="connsiteX3703" fmla="*/ 319079 w 1347751"/>
                    <a:gd name="connsiteY3703" fmla="*/ 716882 h 1624635"/>
                    <a:gd name="connsiteX3704" fmla="*/ 333577 w 1347751"/>
                    <a:gd name="connsiteY3704" fmla="*/ 817156 h 1624635"/>
                    <a:gd name="connsiteX3705" fmla="*/ 338409 w 1347751"/>
                    <a:gd name="connsiteY3705" fmla="*/ 832862 h 1624635"/>
                    <a:gd name="connsiteX3706" fmla="*/ 338409 w 1347751"/>
                    <a:gd name="connsiteY3706" fmla="*/ 834071 h 1624635"/>
                    <a:gd name="connsiteX3707" fmla="*/ 340825 w 1347751"/>
                    <a:gd name="connsiteY3707" fmla="*/ 843735 h 1624635"/>
                    <a:gd name="connsiteX3708" fmla="*/ 339618 w 1347751"/>
                    <a:gd name="connsiteY3708" fmla="*/ 853400 h 1624635"/>
                    <a:gd name="connsiteX3709" fmla="*/ 349282 w 1347751"/>
                    <a:gd name="connsiteY3709" fmla="*/ 855817 h 1624635"/>
                    <a:gd name="connsiteX3710" fmla="*/ 349282 w 1347751"/>
                    <a:gd name="connsiteY3710" fmla="*/ 855817 h 1624635"/>
                    <a:gd name="connsiteX3711" fmla="*/ 350490 w 1347751"/>
                    <a:gd name="connsiteY3711" fmla="*/ 858233 h 1624635"/>
                    <a:gd name="connsiteX3712" fmla="*/ 350490 w 1347751"/>
                    <a:gd name="connsiteY3712" fmla="*/ 859441 h 1624635"/>
                    <a:gd name="connsiteX3713" fmla="*/ 350490 w 1347751"/>
                    <a:gd name="connsiteY3713" fmla="*/ 870314 h 1624635"/>
                    <a:gd name="connsiteX3714" fmla="*/ 350490 w 1347751"/>
                    <a:gd name="connsiteY3714" fmla="*/ 881187 h 1624635"/>
                    <a:gd name="connsiteX3715" fmla="*/ 363780 w 1347751"/>
                    <a:gd name="connsiteY3715" fmla="*/ 873938 h 1624635"/>
                    <a:gd name="connsiteX3716" fmla="*/ 363780 w 1347751"/>
                    <a:gd name="connsiteY3716" fmla="*/ 873938 h 1624635"/>
                    <a:gd name="connsiteX3717" fmla="*/ 419353 w 1347751"/>
                    <a:gd name="connsiteY3717" fmla="*/ 956091 h 1624635"/>
                    <a:gd name="connsiteX3718" fmla="*/ 432642 w 1347751"/>
                    <a:gd name="connsiteY3718" fmla="*/ 970588 h 1624635"/>
                    <a:gd name="connsiteX3719" fmla="*/ 438683 w 1347751"/>
                    <a:gd name="connsiteY3719" fmla="*/ 981461 h 1624635"/>
                    <a:gd name="connsiteX3720" fmla="*/ 427810 w 1347751"/>
                    <a:gd name="connsiteY3720" fmla="*/ 981461 h 1624635"/>
                    <a:gd name="connsiteX3721" fmla="*/ 419353 w 1347751"/>
                    <a:gd name="connsiteY3721" fmla="*/ 956091 h 1624635"/>
                    <a:gd name="connsiteX3722" fmla="*/ 416937 w 1347751"/>
                    <a:gd name="connsiteY3722" fmla="*/ 934345 h 1624635"/>
                    <a:gd name="connsiteX3723" fmla="*/ 418146 w 1347751"/>
                    <a:gd name="connsiteY3723" fmla="*/ 882395 h 1624635"/>
                    <a:gd name="connsiteX3724" fmla="*/ 433851 w 1347751"/>
                    <a:gd name="connsiteY3724" fmla="*/ 866690 h 1624635"/>
                    <a:gd name="connsiteX3725" fmla="*/ 448349 w 1347751"/>
                    <a:gd name="connsiteY3725" fmla="*/ 859441 h 1624635"/>
                    <a:gd name="connsiteX3726" fmla="*/ 479760 w 1347751"/>
                    <a:gd name="connsiteY3726" fmla="*/ 850984 h 1624635"/>
                    <a:gd name="connsiteX3727" fmla="*/ 480967 w 1347751"/>
                    <a:gd name="connsiteY3727" fmla="*/ 850984 h 1624635"/>
                    <a:gd name="connsiteX3728" fmla="*/ 483384 w 1347751"/>
                    <a:gd name="connsiteY3728" fmla="*/ 849776 h 1624635"/>
                    <a:gd name="connsiteX3729" fmla="*/ 484592 w 1347751"/>
                    <a:gd name="connsiteY3729" fmla="*/ 849776 h 1624635"/>
                    <a:gd name="connsiteX3730" fmla="*/ 496674 w 1347751"/>
                    <a:gd name="connsiteY3730" fmla="*/ 843735 h 1624635"/>
                    <a:gd name="connsiteX3731" fmla="*/ 500298 w 1347751"/>
                    <a:gd name="connsiteY3731" fmla="*/ 841319 h 1624635"/>
                    <a:gd name="connsiteX3732" fmla="*/ 505130 w 1347751"/>
                    <a:gd name="connsiteY3732" fmla="*/ 834071 h 1624635"/>
                    <a:gd name="connsiteX3733" fmla="*/ 547414 w 1347751"/>
                    <a:gd name="connsiteY3733" fmla="*/ 844944 h 1624635"/>
                    <a:gd name="connsiteX3734" fmla="*/ 549831 w 1347751"/>
                    <a:gd name="connsiteY3734" fmla="*/ 847360 h 1624635"/>
                    <a:gd name="connsiteX3735" fmla="*/ 555871 w 1347751"/>
                    <a:gd name="connsiteY3735" fmla="*/ 852192 h 1624635"/>
                    <a:gd name="connsiteX3736" fmla="*/ 563120 w 1347751"/>
                    <a:gd name="connsiteY3736" fmla="*/ 863065 h 1624635"/>
                    <a:gd name="connsiteX3737" fmla="*/ 567952 w 1347751"/>
                    <a:gd name="connsiteY3737" fmla="*/ 870314 h 1624635"/>
                    <a:gd name="connsiteX3738" fmla="*/ 584866 w 1347751"/>
                    <a:gd name="connsiteY3738" fmla="*/ 887228 h 1624635"/>
                    <a:gd name="connsiteX3739" fmla="*/ 589698 w 1347751"/>
                    <a:gd name="connsiteY3739" fmla="*/ 902933 h 1624635"/>
                    <a:gd name="connsiteX3740" fmla="*/ 532917 w 1347751"/>
                    <a:gd name="connsiteY3740" fmla="*/ 858233 h 1624635"/>
                    <a:gd name="connsiteX3741" fmla="*/ 526877 w 1347751"/>
                    <a:gd name="connsiteY3741" fmla="*/ 866690 h 1624635"/>
                    <a:gd name="connsiteX3742" fmla="*/ 573993 w 1347751"/>
                    <a:gd name="connsiteY3742" fmla="*/ 904141 h 1624635"/>
                    <a:gd name="connsiteX3743" fmla="*/ 553455 w 1347751"/>
                    <a:gd name="connsiteY3743" fmla="*/ 899309 h 1624635"/>
                    <a:gd name="connsiteX3744" fmla="*/ 500298 w 1347751"/>
                    <a:gd name="connsiteY3744" fmla="*/ 863065 h 1624635"/>
                    <a:gd name="connsiteX3745" fmla="*/ 499089 w 1347751"/>
                    <a:gd name="connsiteY3745" fmla="*/ 861857 h 1624635"/>
                    <a:gd name="connsiteX3746" fmla="*/ 493049 w 1347751"/>
                    <a:gd name="connsiteY3746" fmla="*/ 864274 h 1624635"/>
                    <a:gd name="connsiteX3747" fmla="*/ 503922 w 1347751"/>
                    <a:gd name="connsiteY3747" fmla="*/ 879979 h 1624635"/>
                    <a:gd name="connsiteX3748" fmla="*/ 528084 w 1347751"/>
                    <a:gd name="connsiteY3748" fmla="*/ 895684 h 1624635"/>
                    <a:gd name="connsiteX3749" fmla="*/ 560704 w 1347751"/>
                    <a:gd name="connsiteY3749" fmla="*/ 912598 h 1624635"/>
                    <a:gd name="connsiteX3750" fmla="*/ 560704 w 1347751"/>
                    <a:gd name="connsiteY3750" fmla="*/ 912598 h 1624635"/>
                    <a:gd name="connsiteX3751" fmla="*/ 551039 w 1347751"/>
                    <a:gd name="connsiteY3751" fmla="*/ 913806 h 1624635"/>
                    <a:gd name="connsiteX3752" fmla="*/ 532917 w 1347751"/>
                    <a:gd name="connsiteY3752" fmla="*/ 915014 h 1624635"/>
                    <a:gd name="connsiteX3753" fmla="*/ 531709 w 1347751"/>
                    <a:gd name="connsiteY3753" fmla="*/ 919847 h 1624635"/>
                    <a:gd name="connsiteX3754" fmla="*/ 563120 w 1347751"/>
                    <a:gd name="connsiteY3754" fmla="*/ 922263 h 1624635"/>
                    <a:gd name="connsiteX3755" fmla="*/ 598155 w 1347751"/>
                    <a:gd name="connsiteY3755" fmla="*/ 927096 h 1624635"/>
                    <a:gd name="connsiteX3756" fmla="*/ 610237 w 1347751"/>
                    <a:gd name="connsiteY3756" fmla="*/ 935553 h 1624635"/>
                    <a:gd name="connsiteX3757" fmla="*/ 590907 w 1347751"/>
                    <a:gd name="connsiteY3757" fmla="*/ 940385 h 1624635"/>
                    <a:gd name="connsiteX3758" fmla="*/ 634399 w 1347751"/>
                    <a:gd name="connsiteY3758" fmla="*/ 958507 h 1624635"/>
                    <a:gd name="connsiteX3759" fmla="*/ 653729 w 1347751"/>
                    <a:gd name="connsiteY3759" fmla="*/ 977837 h 1624635"/>
                    <a:gd name="connsiteX3760" fmla="*/ 662186 w 1347751"/>
                    <a:gd name="connsiteY3760" fmla="*/ 986294 h 1624635"/>
                    <a:gd name="connsiteX3761" fmla="*/ 651313 w 1347751"/>
                    <a:gd name="connsiteY3761" fmla="*/ 980253 h 1624635"/>
                    <a:gd name="connsiteX3762" fmla="*/ 581242 w 1347751"/>
                    <a:gd name="connsiteY3762" fmla="*/ 941593 h 1624635"/>
                    <a:gd name="connsiteX3763" fmla="*/ 565536 w 1347751"/>
                    <a:gd name="connsiteY3763" fmla="*/ 934345 h 1624635"/>
                    <a:gd name="connsiteX3764" fmla="*/ 564328 w 1347751"/>
                    <a:gd name="connsiteY3764" fmla="*/ 935553 h 1624635"/>
                    <a:gd name="connsiteX3765" fmla="*/ 581242 w 1347751"/>
                    <a:gd name="connsiteY3765" fmla="*/ 954883 h 1624635"/>
                    <a:gd name="connsiteX3766" fmla="*/ 584866 w 1347751"/>
                    <a:gd name="connsiteY3766" fmla="*/ 957299 h 1624635"/>
                    <a:gd name="connsiteX3767" fmla="*/ 610237 w 1347751"/>
                    <a:gd name="connsiteY3767" fmla="*/ 974212 h 1624635"/>
                    <a:gd name="connsiteX3768" fmla="*/ 641648 w 1347751"/>
                    <a:gd name="connsiteY3768" fmla="*/ 988710 h 1624635"/>
                    <a:gd name="connsiteX3769" fmla="*/ 644064 w 1347751"/>
                    <a:gd name="connsiteY3769" fmla="*/ 989918 h 1624635"/>
                    <a:gd name="connsiteX3770" fmla="*/ 640440 w 1347751"/>
                    <a:gd name="connsiteY3770" fmla="*/ 989918 h 1624635"/>
                    <a:gd name="connsiteX3771" fmla="*/ 622318 w 1347751"/>
                    <a:gd name="connsiteY3771" fmla="*/ 989918 h 1624635"/>
                    <a:gd name="connsiteX3772" fmla="*/ 567952 w 1347751"/>
                    <a:gd name="connsiteY3772" fmla="*/ 962131 h 1624635"/>
                    <a:gd name="connsiteX3773" fmla="*/ 508755 w 1347751"/>
                    <a:gd name="connsiteY3773" fmla="*/ 902933 h 1624635"/>
                    <a:gd name="connsiteX3774" fmla="*/ 507546 w 1347751"/>
                    <a:gd name="connsiteY3774" fmla="*/ 901725 h 1624635"/>
                    <a:gd name="connsiteX3775" fmla="*/ 502714 w 1347751"/>
                    <a:gd name="connsiteY3775" fmla="*/ 905350 h 1624635"/>
                    <a:gd name="connsiteX3776" fmla="*/ 511170 w 1347751"/>
                    <a:gd name="connsiteY3776" fmla="*/ 917431 h 1624635"/>
                    <a:gd name="connsiteX3777" fmla="*/ 557080 w 1347751"/>
                    <a:gd name="connsiteY3777" fmla="*/ 965756 h 1624635"/>
                    <a:gd name="connsiteX3778" fmla="*/ 513587 w 1347751"/>
                    <a:gd name="connsiteY3778" fmla="*/ 937969 h 1624635"/>
                    <a:gd name="connsiteX3779" fmla="*/ 489424 w 1347751"/>
                    <a:gd name="connsiteY3779" fmla="*/ 911390 h 1624635"/>
                    <a:gd name="connsiteX3780" fmla="*/ 485800 w 1347751"/>
                    <a:gd name="connsiteY3780" fmla="*/ 907766 h 1624635"/>
                    <a:gd name="connsiteX3781" fmla="*/ 482176 w 1347751"/>
                    <a:gd name="connsiteY3781" fmla="*/ 904141 h 1624635"/>
                    <a:gd name="connsiteX3782" fmla="*/ 479760 w 1347751"/>
                    <a:gd name="connsiteY3782" fmla="*/ 904141 h 1624635"/>
                    <a:gd name="connsiteX3783" fmla="*/ 479760 w 1347751"/>
                    <a:gd name="connsiteY3783" fmla="*/ 906558 h 1624635"/>
                    <a:gd name="connsiteX3784" fmla="*/ 487008 w 1347751"/>
                    <a:gd name="connsiteY3784" fmla="*/ 919847 h 1624635"/>
                    <a:gd name="connsiteX3785" fmla="*/ 494257 w 1347751"/>
                    <a:gd name="connsiteY3785" fmla="*/ 929512 h 1624635"/>
                    <a:gd name="connsiteX3786" fmla="*/ 495465 w 1347751"/>
                    <a:gd name="connsiteY3786" fmla="*/ 930720 h 1624635"/>
                    <a:gd name="connsiteX3787" fmla="*/ 509963 w 1347751"/>
                    <a:gd name="connsiteY3787" fmla="*/ 946426 h 1624635"/>
                    <a:gd name="connsiteX3788" fmla="*/ 495465 w 1347751"/>
                    <a:gd name="connsiteY3788" fmla="*/ 936761 h 1624635"/>
                    <a:gd name="connsiteX3789" fmla="*/ 491841 w 1347751"/>
                    <a:gd name="connsiteY3789" fmla="*/ 934345 h 1624635"/>
                    <a:gd name="connsiteX3790" fmla="*/ 484592 w 1347751"/>
                    <a:gd name="connsiteY3790" fmla="*/ 928304 h 1624635"/>
                    <a:gd name="connsiteX3791" fmla="*/ 455597 w 1347751"/>
                    <a:gd name="connsiteY3791" fmla="*/ 900517 h 1624635"/>
                    <a:gd name="connsiteX3792" fmla="*/ 450764 w 1347751"/>
                    <a:gd name="connsiteY3792" fmla="*/ 904141 h 1624635"/>
                    <a:gd name="connsiteX3793" fmla="*/ 458013 w 1347751"/>
                    <a:gd name="connsiteY3793" fmla="*/ 917431 h 1624635"/>
                    <a:gd name="connsiteX3794" fmla="*/ 450764 w 1347751"/>
                    <a:gd name="connsiteY3794" fmla="*/ 915014 h 1624635"/>
                    <a:gd name="connsiteX3795" fmla="*/ 437475 w 1347751"/>
                    <a:gd name="connsiteY3795" fmla="*/ 915014 h 1624635"/>
                    <a:gd name="connsiteX3796" fmla="*/ 437475 w 1347751"/>
                    <a:gd name="connsiteY3796" fmla="*/ 915014 h 1624635"/>
                    <a:gd name="connsiteX3797" fmla="*/ 437475 w 1347751"/>
                    <a:gd name="connsiteY3797" fmla="*/ 913806 h 1624635"/>
                    <a:gd name="connsiteX3798" fmla="*/ 432642 w 1347751"/>
                    <a:gd name="connsiteY3798" fmla="*/ 910182 h 1624635"/>
                    <a:gd name="connsiteX3799" fmla="*/ 429018 w 1347751"/>
                    <a:gd name="connsiteY3799" fmla="*/ 908974 h 1624635"/>
                    <a:gd name="connsiteX3800" fmla="*/ 425394 w 1347751"/>
                    <a:gd name="connsiteY3800" fmla="*/ 913806 h 1624635"/>
                    <a:gd name="connsiteX3801" fmla="*/ 436267 w 1347751"/>
                    <a:gd name="connsiteY3801" fmla="*/ 918639 h 1624635"/>
                    <a:gd name="connsiteX3802" fmla="*/ 443516 w 1347751"/>
                    <a:gd name="connsiteY3802" fmla="*/ 924680 h 1624635"/>
                    <a:gd name="connsiteX3803" fmla="*/ 453181 w 1347751"/>
                    <a:gd name="connsiteY3803" fmla="*/ 927096 h 1624635"/>
                    <a:gd name="connsiteX3804" fmla="*/ 476135 w 1347751"/>
                    <a:gd name="connsiteY3804" fmla="*/ 936761 h 1624635"/>
                    <a:gd name="connsiteX3805" fmla="*/ 454389 w 1347751"/>
                    <a:gd name="connsiteY3805" fmla="*/ 934345 h 1624635"/>
                    <a:gd name="connsiteX3806" fmla="*/ 447140 w 1347751"/>
                    <a:gd name="connsiteY3806" fmla="*/ 931928 h 1624635"/>
                    <a:gd name="connsiteX3807" fmla="*/ 442308 w 1347751"/>
                    <a:gd name="connsiteY3807" fmla="*/ 937969 h 1624635"/>
                    <a:gd name="connsiteX3808" fmla="*/ 456805 w 1347751"/>
                    <a:gd name="connsiteY3808" fmla="*/ 946426 h 1624635"/>
                    <a:gd name="connsiteX3809" fmla="*/ 468886 w 1347751"/>
                    <a:gd name="connsiteY3809" fmla="*/ 948842 h 1624635"/>
                    <a:gd name="connsiteX3810" fmla="*/ 472511 w 1347751"/>
                    <a:gd name="connsiteY3810" fmla="*/ 948842 h 1624635"/>
                    <a:gd name="connsiteX3811" fmla="*/ 489424 w 1347751"/>
                    <a:gd name="connsiteY3811" fmla="*/ 953675 h 1624635"/>
                    <a:gd name="connsiteX3812" fmla="*/ 499089 w 1347751"/>
                    <a:gd name="connsiteY3812" fmla="*/ 958507 h 1624635"/>
                    <a:gd name="connsiteX3813" fmla="*/ 499089 w 1347751"/>
                    <a:gd name="connsiteY3813" fmla="*/ 958507 h 1624635"/>
                    <a:gd name="connsiteX3814" fmla="*/ 517211 w 1347751"/>
                    <a:gd name="connsiteY3814" fmla="*/ 968172 h 1624635"/>
                    <a:gd name="connsiteX3815" fmla="*/ 535333 w 1347751"/>
                    <a:gd name="connsiteY3815" fmla="*/ 976629 h 1624635"/>
                    <a:gd name="connsiteX3816" fmla="*/ 516003 w 1347751"/>
                    <a:gd name="connsiteY3816" fmla="*/ 975421 h 1624635"/>
                    <a:gd name="connsiteX3817" fmla="*/ 493049 w 1347751"/>
                    <a:gd name="connsiteY3817" fmla="*/ 971796 h 1624635"/>
                    <a:gd name="connsiteX3818" fmla="*/ 493049 w 1347751"/>
                    <a:gd name="connsiteY3818" fmla="*/ 971796 h 1624635"/>
                    <a:gd name="connsiteX3819" fmla="*/ 490633 w 1347751"/>
                    <a:gd name="connsiteY3819" fmla="*/ 976629 h 1624635"/>
                    <a:gd name="connsiteX3820" fmla="*/ 491841 w 1347751"/>
                    <a:gd name="connsiteY3820" fmla="*/ 977837 h 1624635"/>
                    <a:gd name="connsiteX3821" fmla="*/ 516003 w 1347751"/>
                    <a:gd name="connsiteY3821" fmla="*/ 981461 h 1624635"/>
                    <a:gd name="connsiteX3822" fmla="*/ 532917 w 1347751"/>
                    <a:gd name="connsiteY3822" fmla="*/ 982669 h 1624635"/>
                    <a:gd name="connsiteX3823" fmla="*/ 619901 w 1347751"/>
                    <a:gd name="connsiteY3823" fmla="*/ 1000791 h 1624635"/>
                    <a:gd name="connsiteX3824" fmla="*/ 588491 w 1347751"/>
                    <a:gd name="connsiteY3824" fmla="*/ 1001999 h 1624635"/>
                    <a:gd name="connsiteX3825" fmla="*/ 516003 w 1347751"/>
                    <a:gd name="connsiteY3825" fmla="*/ 992334 h 1624635"/>
                    <a:gd name="connsiteX3826" fmla="*/ 500298 w 1347751"/>
                    <a:gd name="connsiteY3826" fmla="*/ 989918 h 1624635"/>
                    <a:gd name="connsiteX3827" fmla="*/ 491841 w 1347751"/>
                    <a:gd name="connsiteY3827" fmla="*/ 988710 h 1624635"/>
                    <a:gd name="connsiteX3828" fmla="*/ 491841 w 1347751"/>
                    <a:gd name="connsiteY3828" fmla="*/ 988710 h 1624635"/>
                    <a:gd name="connsiteX3829" fmla="*/ 465262 w 1347751"/>
                    <a:gd name="connsiteY3829" fmla="*/ 983878 h 1624635"/>
                    <a:gd name="connsiteX3830" fmla="*/ 462846 w 1347751"/>
                    <a:gd name="connsiteY3830" fmla="*/ 983878 h 1624635"/>
                    <a:gd name="connsiteX3831" fmla="*/ 454389 w 1347751"/>
                    <a:gd name="connsiteY3831" fmla="*/ 979045 h 1624635"/>
                    <a:gd name="connsiteX3832" fmla="*/ 421770 w 1347751"/>
                    <a:gd name="connsiteY3832" fmla="*/ 945218 h 1624635"/>
                    <a:gd name="connsiteX3833" fmla="*/ 416937 w 1347751"/>
                    <a:gd name="connsiteY3833" fmla="*/ 934345 h 1624635"/>
                    <a:gd name="connsiteX3834" fmla="*/ 416937 w 1347751"/>
                    <a:gd name="connsiteY3834" fmla="*/ 934345 h 1624635"/>
                    <a:gd name="connsiteX3835" fmla="*/ 495465 w 1347751"/>
                    <a:gd name="connsiteY3835" fmla="*/ 829238 h 1624635"/>
                    <a:gd name="connsiteX3836" fmla="*/ 493049 w 1347751"/>
                    <a:gd name="connsiteY3836" fmla="*/ 830446 h 1624635"/>
                    <a:gd name="connsiteX3837" fmla="*/ 491841 w 1347751"/>
                    <a:gd name="connsiteY3837" fmla="*/ 828030 h 1624635"/>
                    <a:gd name="connsiteX3838" fmla="*/ 495465 w 1347751"/>
                    <a:gd name="connsiteY3838" fmla="*/ 829238 h 1624635"/>
                    <a:gd name="connsiteX3839" fmla="*/ 449556 w 1347751"/>
                    <a:gd name="connsiteY3839" fmla="*/ 847360 h 1624635"/>
                    <a:gd name="connsiteX3840" fmla="*/ 459221 w 1347751"/>
                    <a:gd name="connsiteY3840" fmla="*/ 791786 h 1624635"/>
                    <a:gd name="connsiteX3841" fmla="*/ 473719 w 1347751"/>
                    <a:gd name="connsiteY3841" fmla="*/ 811116 h 1624635"/>
                    <a:gd name="connsiteX3842" fmla="*/ 472511 w 1347751"/>
                    <a:gd name="connsiteY3842" fmla="*/ 813532 h 1624635"/>
                    <a:gd name="connsiteX3843" fmla="*/ 470095 w 1347751"/>
                    <a:gd name="connsiteY3843" fmla="*/ 821989 h 1624635"/>
                    <a:gd name="connsiteX3844" fmla="*/ 478552 w 1347751"/>
                    <a:gd name="connsiteY3844" fmla="*/ 823197 h 1624635"/>
                    <a:gd name="connsiteX3845" fmla="*/ 480967 w 1347751"/>
                    <a:gd name="connsiteY3845" fmla="*/ 830446 h 1624635"/>
                    <a:gd name="connsiteX3846" fmla="*/ 478552 w 1347751"/>
                    <a:gd name="connsiteY3846" fmla="*/ 838903 h 1624635"/>
                    <a:gd name="connsiteX3847" fmla="*/ 449556 w 1347751"/>
                    <a:gd name="connsiteY3847" fmla="*/ 847360 h 1624635"/>
                    <a:gd name="connsiteX3848" fmla="*/ 419353 w 1347751"/>
                    <a:gd name="connsiteY3848" fmla="*/ 861857 h 1624635"/>
                    <a:gd name="connsiteX3849" fmla="*/ 435059 w 1347751"/>
                    <a:gd name="connsiteY3849" fmla="*/ 785746 h 1624635"/>
                    <a:gd name="connsiteX3850" fmla="*/ 437475 w 1347751"/>
                    <a:gd name="connsiteY3850" fmla="*/ 790578 h 1624635"/>
                    <a:gd name="connsiteX3851" fmla="*/ 447140 w 1347751"/>
                    <a:gd name="connsiteY3851" fmla="*/ 795410 h 1624635"/>
                    <a:gd name="connsiteX3852" fmla="*/ 445932 w 1347751"/>
                    <a:gd name="connsiteY3852" fmla="*/ 800243 h 1624635"/>
                    <a:gd name="connsiteX3853" fmla="*/ 442308 w 1347751"/>
                    <a:gd name="connsiteY3853" fmla="*/ 797827 h 1624635"/>
                    <a:gd name="connsiteX3854" fmla="*/ 441099 w 1347751"/>
                    <a:gd name="connsiteY3854" fmla="*/ 797827 h 1624635"/>
                    <a:gd name="connsiteX3855" fmla="*/ 437475 w 1347751"/>
                    <a:gd name="connsiteY3855" fmla="*/ 807492 h 1624635"/>
                    <a:gd name="connsiteX3856" fmla="*/ 444724 w 1347751"/>
                    <a:gd name="connsiteY3856" fmla="*/ 811116 h 1624635"/>
                    <a:gd name="connsiteX3857" fmla="*/ 444724 w 1347751"/>
                    <a:gd name="connsiteY3857" fmla="*/ 811116 h 1624635"/>
                    <a:gd name="connsiteX3858" fmla="*/ 443516 w 1347751"/>
                    <a:gd name="connsiteY3858" fmla="*/ 818365 h 1624635"/>
                    <a:gd name="connsiteX3859" fmla="*/ 433851 w 1347751"/>
                    <a:gd name="connsiteY3859" fmla="*/ 817156 h 1624635"/>
                    <a:gd name="connsiteX3860" fmla="*/ 433851 w 1347751"/>
                    <a:gd name="connsiteY3860" fmla="*/ 824405 h 1624635"/>
                    <a:gd name="connsiteX3861" fmla="*/ 439892 w 1347751"/>
                    <a:gd name="connsiteY3861" fmla="*/ 829238 h 1624635"/>
                    <a:gd name="connsiteX3862" fmla="*/ 442308 w 1347751"/>
                    <a:gd name="connsiteY3862" fmla="*/ 830446 h 1624635"/>
                    <a:gd name="connsiteX3863" fmla="*/ 441099 w 1347751"/>
                    <a:gd name="connsiteY3863" fmla="*/ 841319 h 1624635"/>
                    <a:gd name="connsiteX3864" fmla="*/ 432642 w 1347751"/>
                    <a:gd name="connsiteY3864" fmla="*/ 836487 h 1624635"/>
                    <a:gd name="connsiteX3865" fmla="*/ 429018 w 1347751"/>
                    <a:gd name="connsiteY3865" fmla="*/ 843735 h 1624635"/>
                    <a:gd name="connsiteX3866" fmla="*/ 437475 w 1347751"/>
                    <a:gd name="connsiteY3866" fmla="*/ 850984 h 1624635"/>
                    <a:gd name="connsiteX3867" fmla="*/ 432642 w 1347751"/>
                    <a:gd name="connsiteY3867" fmla="*/ 853400 h 1624635"/>
                    <a:gd name="connsiteX3868" fmla="*/ 419353 w 1347751"/>
                    <a:gd name="connsiteY3868" fmla="*/ 861857 h 1624635"/>
                    <a:gd name="connsiteX3869" fmla="*/ 419353 w 1347751"/>
                    <a:gd name="connsiteY3869" fmla="*/ 861857 h 1624635"/>
                    <a:gd name="connsiteX3870" fmla="*/ 436267 w 1347751"/>
                    <a:gd name="connsiteY3870" fmla="*/ 783329 h 1624635"/>
                    <a:gd name="connsiteX3871" fmla="*/ 445932 w 1347751"/>
                    <a:gd name="connsiteY3871" fmla="*/ 767624 h 1624635"/>
                    <a:gd name="connsiteX3872" fmla="*/ 447140 w 1347751"/>
                    <a:gd name="connsiteY3872" fmla="*/ 770040 h 1624635"/>
                    <a:gd name="connsiteX3873" fmla="*/ 447140 w 1347751"/>
                    <a:gd name="connsiteY3873" fmla="*/ 776080 h 1624635"/>
                    <a:gd name="connsiteX3874" fmla="*/ 450764 w 1347751"/>
                    <a:gd name="connsiteY3874" fmla="*/ 778497 h 1624635"/>
                    <a:gd name="connsiteX3875" fmla="*/ 451973 w 1347751"/>
                    <a:gd name="connsiteY3875" fmla="*/ 779705 h 1624635"/>
                    <a:gd name="connsiteX3876" fmla="*/ 450764 w 1347751"/>
                    <a:gd name="connsiteY3876" fmla="*/ 785746 h 1624635"/>
                    <a:gd name="connsiteX3877" fmla="*/ 438683 w 1347751"/>
                    <a:gd name="connsiteY3877" fmla="*/ 783329 h 1624635"/>
                    <a:gd name="connsiteX3878" fmla="*/ 436267 w 1347751"/>
                    <a:gd name="connsiteY3878" fmla="*/ 783329 h 1624635"/>
                    <a:gd name="connsiteX3879" fmla="*/ 436267 w 1347751"/>
                    <a:gd name="connsiteY3879" fmla="*/ 783329 h 1624635"/>
                    <a:gd name="connsiteX3880" fmla="*/ 340825 w 1347751"/>
                    <a:gd name="connsiteY3880" fmla="*/ 660101 h 1624635"/>
                    <a:gd name="connsiteX3881" fmla="*/ 459221 w 1347751"/>
                    <a:gd name="connsiteY3881" fmla="*/ 558618 h 1624635"/>
                    <a:gd name="connsiteX3882" fmla="*/ 468886 w 1347751"/>
                    <a:gd name="connsiteY3882" fmla="*/ 580365 h 1624635"/>
                    <a:gd name="connsiteX3883" fmla="*/ 392775 w 1347751"/>
                    <a:gd name="connsiteY3883" fmla="*/ 610568 h 1624635"/>
                    <a:gd name="connsiteX3884" fmla="*/ 396399 w 1347751"/>
                    <a:gd name="connsiteY3884" fmla="*/ 619024 h 1624635"/>
                    <a:gd name="connsiteX3885" fmla="*/ 464054 w 1347751"/>
                    <a:gd name="connsiteY3885" fmla="*/ 592446 h 1624635"/>
                    <a:gd name="connsiteX3886" fmla="*/ 473719 w 1347751"/>
                    <a:gd name="connsiteY3886" fmla="*/ 591238 h 1624635"/>
                    <a:gd name="connsiteX3887" fmla="*/ 489424 w 1347751"/>
                    <a:gd name="connsiteY3887" fmla="*/ 612984 h 1624635"/>
                    <a:gd name="connsiteX3888" fmla="*/ 484592 w 1347751"/>
                    <a:gd name="connsiteY3888" fmla="*/ 615400 h 1624635"/>
                    <a:gd name="connsiteX3889" fmla="*/ 476135 w 1347751"/>
                    <a:gd name="connsiteY3889" fmla="*/ 609360 h 1624635"/>
                    <a:gd name="connsiteX3890" fmla="*/ 460430 w 1347751"/>
                    <a:gd name="connsiteY3890" fmla="*/ 625065 h 1624635"/>
                    <a:gd name="connsiteX3891" fmla="*/ 468886 w 1347751"/>
                    <a:gd name="connsiteY3891" fmla="*/ 612984 h 1624635"/>
                    <a:gd name="connsiteX3892" fmla="*/ 460430 w 1347751"/>
                    <a:gd name="connsiteY3892" fmla="*/ 608151 h 1624635"/>
                    <a:gd name="connsiteX3893" fmla="*/ 427810 w 1347751"/>
                    <a:gd name="connsiteY3893" fmla="*/ 635938 h 1624635"/>
                    <a:gd name="connsiteX3894" fmla="*/ 442308 w 1347751"/>
                    <a:gd name="connsiteY3894" fmla="*/ 620233 h 1624635"/>
                    <a:gd name="connsiteX3895" fmla="*/ 437475 w 1347751"/>
                    <a:gd name="connsiteY3895" fmla="*/ 616608 h 1624635"/>
                    <a:gd name="connsiteX3896" fmla="*/ 406064 w 1347751"/>
                    <a:gd name="connsiteY3896" fmla="*/ 640771 h 1624635"/>
                    <a:gd name="connsiteX3897" fmla="*/ 414521 w 1347751"/>
                    <a:gd name="connsiteY3897" fmla="*/ 631106 h 1624635"/>
                    <a:gd name="connsiteX3898" fmla="*/ 407272 w 1347751"/>
                    <a:gd name="connsiteY3898" fmla="*/ 625065 h 1624635"/>
                    <a:gd name="connsiteX3899" fmla="*/ 380693 w 1347751"/>
                    <a:gd name="connsiteY3899" fmla="*/ 646812 h 1624635"/>
                    <a:gd name="connsiteX3900" fmla="*/ 380693 w 1347751"/>
                    <a:gd name="connsiteY3900" fmla="*/ 646812 h 1624635"/>
                    <a:gd name="connsiteX3901" fmla="*/ 384318 w 1347751"/>
                    <a:gd name="connsiteY3901" fmla="*/ 638354 h 1624635"/>
                    <a:gd name="connsiteX3902" fmla="*/ 379485 w 1347751"/>
                    <a:gd name="connsiteY3902" fmla="*/ 635938 h 1624635"/>
                    <a:gd name="connsiteX3903" fmla="*/ 369821 w 1347751"/>
                    <a:gd name="connsiteY3903" fmla="*/ 644395 h 1624635"/>
                    <a:gd name="connsiteX3904" fmla="*/ 362571 w 1347751"/>
                    <a:gd name="connsiteY3904" fmla="*/ 649228 h 1624635"/>
                    <a:gd name="connsiteX3905" fmla="*/ 362571 w 1347751"/>
                    <a:gd name="connsiteY3905" fmla="*/ 648019 h 1624635"/>
                    <a:gd name="connsiteX3906" fmla="*/ 356531 w 1347751"/>
                    <a:gd name="connsiteY3906" fmla="*/ 646812 h 1624635"/>
                    <a:gd name="connsiteX3907" fmla="*/ 346866 w 1347751"/>
                    <a:gd name="connsiteY3907" fmla="*/ 657685 h 1624635"/>
                    <a:gd name="connsiteX3908" fmla="*/ 346866 w 1347751"/>
                    <a:gd name="connsiteY3908" fmla="*/ 657685 h 1624635"/>
                    <a:gd name="connsiteX3909" fmla="*/ 340825 w 1347751"/>
                    <a:gd name="connsiteY3909" fmla="*/ 660101 h 1624635"/>
                    <a:gd name="connsiteX3910" fmla="*/ 340825 w 1347751"/>
                    <a:gd name="connsiteY3910" fmla="*/ 660101 h 1624635"/>
                    <a:gd name="connsiteX3911" fmla="*/ 451973 w 1347751"/>
                    <a:gd name="connsiteY3911" fmla="*/ 518750 h 1624635"/>
                    <a:gd name="connsiteX3912" fmla="*/ 435059 w 1347751"/>
                    <a:gd name="connsiteY3912" fmla="*/ 516334 h 1624635"/>
                    <a:gd name="connsiteX3913" fmla="*/ 451973 w 1347751"/>
                    <a:gd name="connsiteY3913" fmla="*/ 512710 h 1624635"/>
                    <a:gd name="connsiteX3914" fmla="*/ 451973 w 1347751"/>
                    <a:gd name="connsiteY3914" fmla="*/ 518750 h 1624635"/>
                    <a:gd name="connsiteX3915" fmla="*/ 451973 w 1347751"/>
                    <a:gd name="connsiteY3915" fmla="*/ 518750 h 1624635"/>
                    <a:gd name="connsiteX3916" fmla="*/ 460430 w 1347751"/>
                    <a:gd name="connsiteY3916" fmla="*/ 476466 h 1624635"/>
                    <a:gd name="connsiteX3917" fmla="*/ 462846 w 1347751"/>
                    <a:gd name="connsiteY3917" fmla="*/ 477674 h 1624635"/>
                    <a:gd name="connsiteX3918" fmla="*/ 458013 w 1347751"/>
                    <a:gd name="connsiteY3918" fmla="*/ 488547 h 1624635"/>
                    <a:gd name="connsiteX3919" fmla="*/ 456805 w 1347751"/>
                    <a:gd name="connsiteY3919" fmla="*/ 490963 h 1624635"/>
                    <a:gd name="connsiteX3920" fmla="*/ 356531 w 1347751"/>
                    <a:gd name="connsiteY3920" fmla="*/ 439014 h 1624635"/>
                    <a:gd name="connsiteX3921" fmla="*/ 354114 w 1347751"/>
                    <a:gd name="connsiteY3921" fmla="*/ 442638 h 1624635"/>
                    <a:gd name="connsiteX3922" fmla="*/ 407272 w 1347751"/>
                    <a:gd name="connsiteY3922" fmla="*/ 478882 h 1624635"/>
                    <a:gd name="connsiteX3923" fmla="*/ 404856 w 1347751"/>
                    <a:gd name="connsiteY3923" fmla="*/ 480090 h 1624635"/>
                    <a:gd name="connsiteX3924" fmla="*/ 406064 w 1347751"/>
                    <a:gd name="connsiteY3924" fmla="*/ 486131 h 1624635"/>
                    <a:gd name="connsiteX3925" fmla="*/ 420561 w 1347751"/>
                    <a:gd name="connsiteY3925" fmla="*/ 486131 h 1624635"/>
                    <a:gd name="connsiteX3926" fmla="*/ 435059 w 1347751"/>
                    <a:gd name="connsiteY3926" fmla="*/ 493380 h 1624635"/>
                    <a:gd name="connsiteX3927" fmla="*/ 427810 w 1347751"/>
                    <a:gd name="connsiteY3927" fmla="*/ 500629 h 1624635"/>
                    <a:gd name="connsiteX3928" fmla="*/ 448349 w 1347751"/>
                    <a:gd name="connsiteY3928" fmla="*/ 499420 h 1624635"/>
                    <a:gd name="connsiteX3929" fmla="*/ 454389 w 1347751"/>
                    <a:gd name="connsiteY3929" fmla="*/ 501837 h 1624635"/>
                    <a:gd name="connsiteX3930" fmla="*/ 453181 w 1347751"/>
                    <a:gd name="connsiteY3930" fmla="*/ 506669 h 1624635"/>
                    <a:gd name="connsiteX3931" fmla="*/ 424186 w 1347751"/>
                    <a:gd name="connsiteY3931" fmla="*/ 506669 h 1624635"/>
                    <a:gd name="connsiteX3932" fmla="*/ 412105 w 1347751"/>
                    <a:gd name="connsiteY3932" fmla="*/ 503045 h 1624635"/>
                    <a:gd name="connsiteX3933" fmla="*/ 418146 w 1347751"/>
                    <a:gd name="connsiteY3933" fmla="*/ 501837 h 1624635"/>
                    <a:gd name="connsiteX3934" fmla="*/ 418146 w 1347751"/>
                    <a:gd name="connsiteY3934" fmla="*/ 497004 h 1624635"/>
                    <a:gd name="connsiteX3935" fmla="*/ 390358 w 1347751"/>
                    <a:gd name="connsiteY3935" fmla="*/ 490963 h 1624635"/>
                    <a:gd name="connsiteX3936" fmla="*/ 380693 w 1347751"/>
                    <a:gd name="connsiteY3936" fmla="*/ 487339 h 1624635"/>
                    <a:gd name="connsiteX3937" fmla="*/ 401232 w 1347751"/>
                    <a:gd name="connsiteY3937" fmla="*/ 486131 h 1624635"/>
                    <a:gd name="connsiteX3938" fmla="*/ 401232 w 1347751"/>
                    <a:gd name="connsiteY3938" fmla="*/ 482507 h 1624635"/>
                    <a:gd name="connsiteX3939" fmla="*/ 378277 w 1347751"/>
                    <a:gd name="connsiteY3939" fmla="*/ 477674 h 1624635"/>
                    <a:gd name="connsiteX3940" fmla="*/ 362571 w 1347751"/>
                    <a:gd name="connsiteY3940" fmla="*/ 472842 h 1624635"/>
                    <a:gd name="connsiteX3941" fmla="*/ 374653 w 1347751"/>
                    <a:gd name="connsiteY3941" fmla="*/ 465593 h 1624635"/>
                    <a:gd name="connsiteX3942" fmla="*/ 350490 w 1347751"/>
                    <a:gd name="connsiteY3942" fmla="*/ 461969 h 1624635"/>
                    <a:gd name="connsiteX3943" fmla="*/ 344450 w 1347751"/>
                    <a:gd name="connsiteY3943" fmla="*/ 454720 h 1624635"/>
                    <a:gd name="connsiteX3944" fmla="*/ 352907 w 1347751"/>
                    <a:gd name="connsiteY3944" fmla="*/ 447471 h 1624635"/>
                    <a:gd name="connsiteX3945" fmla="*/ 331161 w 1347751"/>
                    <a:gd name="connsiteY3945" fmla="*/ 441431 h 1624635"/>
                    <a:gd name="connsiteX3946" fmla="*/ 327536 w 1347751"/>
                    <a:gd name="connsiteY3946" fmla="*/ 437806 h 1624635"/>
                    <a:gd name="connsiteX3947" fmla="*/ 335993 w 1347751"/>
                    <a:gd name="connsiteY3947" fmla="*/ 430557 h 1624635"/>
                    <a:gd name="connsiteX3948" fmla="*/ 320287 w 1347751"/>
                    <a:gd name="connsiteY3948" fmla="*/ 428141 h 1624635"/>
                    <a:gd name="connsiteX3949" fmla="*/ 320287 w 1347751"/>
                    <a:gd name="connsiteY3949" fmla="*/ 428141 h 1624635"/>
                    <a:gd name="connsiteX3950" fmla="*/ 310622 w 1347751"/>
                    <a:gd name="connsiteY3950" fmla="*/ 416060 h 1624635"/>
                    <a:gd name="connsiteX3951" fmla="*/ 460430 w 1347751"/>
                    <a:gd name="connsiteY3951" fmla="*/ 476466 h 1624635"/>
                    <a:gd name="connsiteX3952" fmla="*/ 460430 w 1347751"/>
                    <a:gd name="connsiteY3952" fmla="*/ 476466 h 1624635"/>
                    <a:gd name="connsiteX3953" fmla="*/ 526877 w 1347751"/>
                    <a:gd name="connsiteY3953" fmla="*/ 318202 h 1624635"/>
                    <a:gd name="connsiteX3954" fmla="*/ 506338 w 1347751"/>
                    <a:gd name="connsiteY3954" fmla="*/ 315786 h 1624635"/>
                    <a:gd name="connsiteX3955" fmla="*/ 522044 w 1347751"/>
                    <a:gd name="connsiteY3955" fmla="*/ 325451 h 1624635"/>
                    <a:gd name="connsiteX3956" fmla="*/ 536541 w 1347751"/>
                    <a:gd name="connsiteY3956" fmla="*/ 345989 h 1624635"/>
                    <a:gd name="connsiteX3957" fmla="*/ 523252 w 1347751"/>
                    <a:gd name="connsiteY3957" fmla="*/ 348405 h 1624635"/>
                    <a:gd name="connsiteX3958" fmla="*/ 546206 w 1347751"/>
                    <a:gd name="connsiteY3958" fmla="*/ 364111 h 1624635"/>
                    <a:gd name="connsiteX3959" fmla="*/ 542582 w 1347751"/>
                    <a:gd name="connsiteY3959" fmla="*/ 367735 h 1624635"/>
                    <a:gd name="connsiteX3960" fmla="*/ 535333 w 1347751"/>
                    <a:gd name="connsiteY3960" fmla="*/ 374984 h 1624635"/>
                    <a:gd name="connsiteX3961" fmla="*/ 525668 w 1347751"/>
                    <a:gd name="connsiteY3961" fmla="*/ 382232 h 1624635"/>
                    <a:gd name="connsiteX3962" fmla="*/ 516003 w 1347751"/>
                    <a:gd name="connsiteY3962" fmla="*/ 388273 h 1624635"/>
                    <a:gd name="connsiteX3963" fmla="*/ 497881 w 1347751"/>
                    <a:gd name="connsiteY3963" fmla="*/ 168395 h 1624635"/>
                    <a:gd name="connsiteX3964" fmla="*/ 507546 w 1347751"/>
                    <a:gd name="connsiteY3964" fmla="*/ 143024 h 1624635"/>
                    <a:gd name="connsiteX3965" fmla="*/ 503922 w 1347751"/>
                    <a:gd name="connsiteY3965" fmla="*/ 226385 h 1624635"/>
                    <a:gd name="connsiteX3966" fmla="*/ 495465 w 1347751"/>
                    <a:gd name="connsiteY3966" fmla="*/ 221552 h 1624635"/>
                    <a:gd name="connsiteX3967" fmla="*/ 490633 w 1347751"/>
                    <a:gd name="connsiteY3967" fmla="*/ 226385 h 1624635"/>
                    <a:gd name="connsiteX3968" fmla="*/ 501506 w 1347751"/>
                    <a:gd name="connsiteY3968" fmla="*/ 240882 h 1624635"/>
                    <a:gd name="connsiteX3969" fmla="*/ 508755 w 1347751"/>
                    <a:gd name="connsiteY3969" fmla="*/ 260212 h 1624635"/>
                    <a:gd name="connsiteX3970" fmla="*/ 493049 w 1347751"/>
                    <a:gd name="connsiteY3970" fmla="*/ 252963 h 1624635"/>
                    <a:gd name="connsiteX3971" fmla="*/ 493049 w 1347751"/>
                    <a:gd name="connsiteY3971" fmla="*/ 262628 h 1624635"/>
                    <a:gd name="connsiteX3972" fmla="*/ 513587 w 1347751"/>
                    <a:gd name="connsiteY3972" fmla="*/ 278334 h 1624635"/>
                    <a:gd name="connsiteX3973" fmla="*/ 517211 w 1347751"/>
                    <a:gd name="connsiteY3973" fmla="*/ 289207 h 1624635"/>
                    <a:gd name="connsiteX3974" fmla="*/ 493049 w 1347751"/>
                    <a:gd name="connsiteY3974" fmla="*/ 285583 h 1624635"/>
                    <a:gd name="connsiteX3975" fmla="*/ 522044 w 1347751"/>
                    <a:gd name="connsiteY3975" fmla="*/ 310953 h 1624635"/>
                    <a:gd name="connsiteX3976" fmla="*/ 526877 w 1347751"/>
                    <a:gd name="connsiteY3976" fmla="*/ 318202 h 1624635"/>
                    <a:gd name="connsiteX3977" fmla="*/ 526877 w 1347751"/>
                    <a:gd name="connsiteY3977" fmla="*/ 318202 h 1624635"/>
                    <a:gd name="connsiteX3978" fmla="*/ 581242 w 1347751"/>
                    <a:gd name="connsiteY3978" fmla="*/ 71745 h 1624635"/>
                    <a:gd name="connsiteX3979" fmla="*/ 535333 w 1347751"/>
                    <a:gd name="connsiteY3979" fmla="*/ 17380 h 1624635"/>
                    <a:gd name="connsiteX3980" fmla="*/ 691181 w 1347751"/>
                    <a:gd name="connsiteY3980" fmla="*/ 292831 h 1624635"/>
                    <a:gd name="connsiteX3981" fmla="*/ 691181 w 1347751"/>
                    <a:gd name="connsiteY3981" fmla="*/ 295248 h 1624635"/>
                    <a:gd name="connsiteX3982" fmla="*/ 676683 w 1347751"/>
                    <a:gd name="connsiteY3982" fmla="*/ 324243 h 1624635"/>
                    <a:gd name="connsiteX3983" fmla="*/ 619901 w 1347751"/>
                    <a:gd name="connsiteY3983" fmla="*/ 191349 h 1624635"/>
                    <a:gd name="connsiteX3984" fmla="*/ 615069 w 1347751"/>
                    <a:gd name="connsiteY3984" fmla="*/ 196182 h 1624635"/>
                    <a:gd name="connsiteX3985" fmla="*/ 631983 w 1347751"/>
                    <a:gd name="connsiteY3985" fmla="*/ 219136 h 1624635"/>
                    <a:gd name="connsiteX3986" fmla="*/ 622318 w 1347751"/>
                    <a:gd name="connsiteY3986" fmla="*/ 216720 h 1624635"/>
                    <a:gd name="connsiteX3987" fmla="*/ 621110 w 1347751"/>
                    <a:gd name="connsiteY3987" fmla="*/ 222760 h 1624635"/>
                    <a:gd name="connsiteX3988" fmla="*/ 644064 w 1347751"/>
                    <a:gd name="connsiteY3988" fmla="*/ 245715 h 1624635"/>
                    <a:gd name="connsiteX3989" fmla="*/ 646480 w 1347751"/>
                    <a:gd name="connsiteY3989" fmla="*/ 252963 h 1624635"/>
                    <a:gd name="connsiteX3990" fmla="*/ 638023 w 1347751"/>
                    <a:gd name="connsiteY3990" fmla="*/ 256588 h 1624635"/>
                    <a:gd name="connsiteX3991" fmla="*/ 658562 w 1347751"/>
                    <a:gd name="connsiteY3991" fmla="*/ 300080 h 1624635"/>
                    <a:gd name="connsiteX3992" fmla="*/ 636815 w 1347751"/>
                    <a:gd name="connsiteY3992" fmla="*/ 292831 h 1624635"/>
                    <a:gd name="connsiteX3993" fmla="*/ 653729 w 1347751"/>
                    <a:gd name="connsiteY3993" fmla="*/ 307329 h 1624635"/>
                    <a:gd name="connsiteX3994" fmla="*/ 665811 w 1347751"/>
                    <a:gd name="connsiteY3994" fmla="*/ 320618 h 1624635"/>
                    <a:gd name="connsiteX3995" fmla="*/ 667019 w 1347751"/>
                    <a:gd name="connsiteY3995" fmla="*/ 321826 h 1624635"/>
                    <a:gd name="connsiteX3996" fmla="*/ 640440 w 1347751"/>
                    <a:gd name="connsiteY3996" fmla="*/ 308537 h 1624635"/>
                    <a:gd name="connsiteX3997" fmla="*/ 636815 w 1347751"/>
                    <a:gd name="connsiteY3997" fmla="*/ 312161 h 1624635"/>
                    <a:gd name="connsiteX3998" fmla="*/ 657354 w 1347751"/>
                    <a:gd name="connsiteY3998" fmla="*/ 325451 h 1624635"/>
                    <a:gd name="connsiteX3999" fmla="*/ 670643 w 1347751"/>
                    <a:gd name="connsiteY3999" fmla="*/ 335116 h 1624635"/>
                    <a:gd name="connsiteX4000" fmla="*/ 653729 w 1347751"/>
                    <a:gd name="connsiteY4000" fmla="*/ 333907 h 1624635"/>
                    <a:gd name="connsiteX4001" fmla="*/ 627151 w 1347751"/>
                    <a:gd name="connsiteY4001" fmla="*/ 266253 h 1624635"/>
                    <a:gd name="connsiteX4002" fmla="*/ 625942 w 1347751"/>
                    <a:gd name="connsiteY4002" fmla="*/ 257796 h 1624635"/>
                    <a:gd name="connsiteX4003" fmla="*/ 589698 w 1347751"/>
                    <a:gd name="connsiteY4003" fmla="*/ 170811 h 1624635"/>
                    <a:gd name="connsiteX4004" fmla="*/ 589698 w 1347751"/>
                    <a:gd name="connsiteY4004" fmla="*/ 167187 h 1624635"/>
                    <a:gd name="connsiteX4005" fmla="*/ 670643 w 1347751"/>
                    <a:gd name="connsiteY4005" fmla="*/ 223969 h 1624635"/>
                    <a:gd name="connsiteX4006" fmla="*/ 679100 w 1347751"/>
                    <a:gd name="connsiteY4006" fmla="*/ 220344 h 1624635"/>
                    <a:gd name="connsiteX4007" fmla="*/ 677892 w 1347751"/>
                    <a:gd name="connsiteY4007" fmla="*/ 219136 h 1624635"/>
                    <a:gd name="connsiteX4008" fmla="*/ 677892 w 1347751"/>
                    <a:gd name="connsiteY4008" fmla="*/ 217928 h 1624635"/>
                    <a:gd name="connsiteX4009" fmla="*/ 635608 w 1347751"/>
                    <a:gd name="connsiteY4009" fmla="*/ 121278 h 1624635"/>
                    <a:gd name="connsiteX4010" fmla="*/ 581242 w 1347751"/>
                    <a:gd name="connsiteY4010" fmla="*/ 71745 h 1624635"/>
                    <a:gd name="connsiteX4011" fmla="*/ 581242 w 1347751"/>
                    <a:gd name="connsiteY4011" fmla="*/ 71745 h 1624635"/>
                    <a:gd name="connsiteX4012" fmla="*/ 749171 w 1347751"/>
                    <a:gd name="connsiteY4012" fmla="*/ 185309 h 1624635"/>
                    <a:gd name="connsiteX4013" fmla="*/ 710511 w 1347751"/>
                    <a:gd name="connsiteY4013" fmla="*/ 266253 h 1624635"/>
                    <a:gd name="connsiteX4014" fmla="*/ 710511 w 1347751"/>
                    <a:gd name="connsiteY4014" fmla="*/ 268669 h 1624635"/>
                    <a:gd name="connsiteX4015" fmla="*/ 700846 w 1347751"/>
                    <a:gd name="connsiteY4015" fmla="*/ 280750 h 1624635"/>
                    <a:gd name="connsiteX4016" fmla="*/ 699638 w 1347751"/>
                    <a:gd name="connsiteY4016" fmla="*/ 250547 h 1624635"/>
                    <a:gd name="connsiteX4017" fmla="*/ 692389 w 1347751"/>
                    <a:gd name="connsiteY4017" fmla="*/ 185309 h 1624635"/>
                    <a:gd name="connsiteX4018" fmla="*/ 702054 w 1347751"/>
                    <a:gd name="connsiteY4018" fmla="*/ 135775 h 1624635"/>
                    <a:gd name="connsiteX4019" fmla="*/ 694805 w 1347751"/>
                    <a:gd name="connsiteY4019" fmla="*/ 134567 h 1624635"/>
                    <a:gd name="connsiteX4020" fmla="*/ 687557 w 1347751"/>
                    <a:gd name="connsiteY4020" fmla="*/ 167187 h 1624635"/>
                    <a:gd name="connsiteX4021" fmla="*/ 682724 w 1347751"/>
                    <a:gd name="connsiteY4021" fmla="*/ 151481 h 1624635"/>
                    <a:gd name="connsiteX4022" fmla="*/ 682724 w 1347751"/>
                    <a:gd name="connsiteY4022" fmla="*/ 134567 h 1624635"/>
                    <a:gd name="connsiteX4023" fmla="*/ 683933 w 1347751"/>
                    <a:gd name="connsiteY4023" fmla="*/ 114029 h 1624635"/>
                    <a:gd name="connsiteX4024" fmla="*/ 677892 w 1347751"/>
                    <a:gd name="connsiteY4024" fmla="*/ 114029 h 1624635"/>
                    <a:gd name="connsiteX4025" fmla="*/ 674267 w 1347751"/>
                    <a:gd name="connsiteY4025" fmla="*/ 133359 h 1624635"/>
                    <a:gd name="connsiteX4026" fmla="*/ 669435 w 1347751"/>
                    <a:gd name="connsiteY4026" fmla="*/ 126111 h 1624635"/>
                    <a:gd name="connsiteX4027" fmla="*/ 670643 w 1347751"/>
                    <a:gd name="connsiteY4027" fmla="*/ 93491 h 1624635"/>
                    <a:gd name="connsiteX4028" fmla="*/ 657354 w 1347751"/>
                    <a:gd name="connsiteY4028" fmla="*/ 71745 h 1624635"/>
                    <a:gd name="connsiteX4029" fmla="*/ 660978 w 1347751"/>
                    <a:gd name="connsiteY4029" fmla="*/ 115238 h 1624635"/>
                    <a:gd name="connsiteX4030" fmla="*/ 645272 w 1347751"/>
                    <a:gd name="connsiteY4030" fmla="*/ 98324 h 1624635"/>
                    <a:gd name="connsiteX4031" fmla="*/ 629567 w 1347751"/>
                    <a:gd name="connsiteY4031" fmla="*/ 53623 h 1624635"/>
                    <a:gd name="connsiteX4032" fmla="*/ 623526 w 1347751"/>
                    <a:gd name="connsiteY4032" fmla="*/ 56039 h 1624635"/>
                    <a:gd name="connsiteX4033" fmla="*/ 631983 w 1347751"/>
                    <a:gd name="connsiteY4033" fmla="*/ 87450 h 1624635"/>
                    <a:gd name="connsiteX4034" fmla="*/ 613861 w 1347751"/>
                    <a:gd name="connsiteY4034" fmla="*/ 70537 h 1624635"/>
                    <a:gd name="connsiteX4035" fmla="*/ 613861 w 1347751"/>
                    <a:gd name="connsiteY4035" fmla="*/ 70537 h 1624635"/>
                    <a:gd name="connsiteX4036" fmla="*/ 600572 w 1347751"/>
                    <a:gd name="connsiteY4036" fmla="*/ 42750 h 1624635"/>
                    <a:gd name="connsiteX4037" fmla="*/ 594531 w 1347751"/>
                    <a:gd name="connsiteY4037" fmla="*/ 46374 h 1624635"/>
                    <a:gd name="connsiteX4038" fmla="*/ 599364 w 1347751"/>
                    <a:gd name="connsiteY4038" fmla="*/ 58456 h 1624635"/>
                    <a:gd name="connsiteX4039" fmla="*/ 532917 w 1347751"/>
                    <a:gd name="connsiteY4039" fmla="*/ 6506 h 1624635"/>
                    <a:gd name="connsiteX4040" fmla="*/ 587283 w 1347751"/>
                    <a:gd name="connsiteY4040" fmla="*/ 23420 h 1624635"/>
                    <a:gd name="connsiteX4041" fmla="*/ 629567 w 1347751"/>
                    <a:gd name="connsiteY4041" fmla="*/ 29461 h 1624635"/>
                    <a:gd name="connsiteX4042" fmla="*/ 718968 w 1347751"/>
                    <a:gd name="connsiteY4042" fmla="*/ 134567 h 1624635"/>
                    <a:gd name="connsiteX4043" fmla="*/ 726217 w 1347751"/>
                    <a:gd name="connsiteY4043" fmla="*/ 138192 h 1624635"/>
                    <a:gd name="connsiteX4044" fmla="*/ 729841 w 1347751"/>
                    <a:gd name="connsiteY4044" fmla="*/ 133359 h 1624635"/>
                    <a:gd name="connsiteX4045" fmla="*/ 752795 w 1347751"/>
                    <a:gd name="connsiteY4045" fmla="*/ 115238 h 1624635"/>
                    <a:gd name="connsiteX4046" fmla="*/ 754004 w 1347751"/>
                    <a:gd name="connsiteY4046" fmla="*/ 146648 h 1624635"/>
                    <a:gd name="connsiteX4047" fmla="*/ 749171 w 1347751"/>
                    <a:gd name="connsiteY4047" fmla="*/ 185309 h 1624635"/>
                    <a:gd name="connsiteX4048" fmla="*/ 749171 w 1347751"/>
                    <a:gd name="connsiteY4048" fmla="*/ 185309 h 1624635"/>
                    <a:gd name="connsiteX4049" fmla="*/ 772125 w 1347751"/>
                    <a:gd name="connsiteY4049" fmla="*/ 216720 h 1624635"/>
                    <a:gd name="connsiteX4050" fmla="*/ 755211 w 1347751"/>
                    <a:gd name="connsiteY4050" fmla="*/ 239674 h 1624635"/>
                    <a:gd name="connsiteX4051" fmla="*/ 720176 w 1347751"/>
                    <a:gd name="connsiteY4051" fmla="*/ 257796 h 1624635"/>
                    <a:gd name="connsiteX4052" fmla="*/ 772125 w 1347751"/>
                    <a:gd name="connsiteY4052" fmla="*/ 216720 h 1624635"/>
                    <a:gd name="connsiteX4053" fmla="*/ 764876 w 1347751"/>
                    <a:gd name="connsiteY4053" fmla="*/ 237258 h 1624635"/>
                    <a:gd name="connsiteX4054" fmla="*/ 780582 w 1347751"/>
                    <a:gd name="connsiteY4054" fmla="*/ 219136 h 1624635"/>
                    <a:gd name="connsiteX4055" fmla="*/ 774542 w 1347751"/>
                    <a:gd name="connsiteY4055" fmla="*/ 237258 h 1624635"/>
                    <a:gd name="connsiteX4056" fmla="*/ 764876 w 1347751"/>
                    <a:gd name="connsiteY4056" fmla="*/ 237258 h 1624635"/>
                    <a:gd name="connsiteX4057" fmla="*/ 764876 w 1347751"/>
                    <a:gd name="connsiteY4057" fmla="*/ 237258 h 1624635"/>
                    <a:gd name="connsiteX4058" fmla="*/ 787831 w 1347751"/>
                    <a:gd name="connsiteY4058" fmla="*/ 223969 h 1624635"/>
                    <a:gd name="connsiteX4059" fmla="*/ 785414 w 1347751"/>
                    <a:gd name="connsiteY4059" fmla="*/ 238466 h 1624635"/>
                    <a:gd name="connsiteX4060" fmla="*/ 782998 w 1347751"/>
                    <a:gd name="connsiteY4060" fmla="*/ 238466 h 1624635"/>
                    <a:gd name="connsiteX4061" fmla="*/ 787831 w 1347751"/>
                    <a:gd name="connsiteY4061" fmla="*/ 223969 h 1624635"/>
                    <a:gd name="connsiteX4062" fmla="*/ 787831 w 1347751"/>
                    <a:gd name="connsiteY4062" fmla="*/ 223969 h 1624635"/>
                    <a:gd name="connsiteX4063" fmla="*/ 826491 w 1347751"/>
                    <a:gd name="connsiteY4063" fmla="*/ 277126 h 1624635"/>
                    <a:gd name="connsiteX4064" fmla="*/ 905019 w 1347751"/>
                    <a:gd name="connsiteY4064" fmla="*/ 300080 h 1624635"/>
                    <a:gd name="connsiteX4065" fmla="*/ 917100 w 1347751"/>
                    <a:gd name="connsiteY4065" fmla="*/ 301288 h 1624635"/>
                    <a:gd name="connsiteX4066" fmla="*/ 948511 w 1347751"/>
                    <a:gd name="connsiteY4066" fmla="*/ 309745 h 1624635"/>
                    <a:gd name="connsiteX4067" fmla="*/ 981130 w 1347751"/>
                    <a:gd name="connsiteY4067" fmla="*/ 326659 h 1624635"/>
                    <a:gd name="connsiteX4068" fmla="*/ 994419 w 1347751"/>
                    <a:gd name="connsiteY4068" fmla="*/ 353237 h 1624635"/>
                    <a:gd name="connsiteX4069" fmla="*/ 996836 w 1347751"/>
                    <a:gd name="connsiteY4069" fmla="*/ 360486 h 1624635"/>
                    <a:gd name="connsiteX4070" fmla="*/ 998044 w 1347751"/>
                    <a:gd name="connsiteY4070" fmla="*/ 365319 h 1624635"/>
                    <a:gd name="connsiteX4071" fmla="*/ 1001669 w 1347751"/>
                    <a:gd name="connsiteY4071" fmla="*/ 390689 h 1624635"/>
                    <a:gd name="connsiteX4072" fmla="*/ 999252 w 1347751"/>
                    <a:gd name="connsiteY4072" fmla="*/ 418476 h 1624635"/>
                    <a:gd name="connsiteX4073" fmla="*/ 998044 w 1347751"/>
                    <a:gd name="connsiteY4073" fmla="*/ 424517 h 1624635"/>
                    <a:gd name="connsiteX4074" fmla="*/ 996836 w 1347751"/>
                    <a:gd name="connsiteY4074" fmla="*/ 430557 h 1624635"/>
                    <a:gd name="connsiteX4075" fmla="*/ 996836 w 1347751"/>
                    <a:gd name="connsiteY4075" fmla="*/ 431765 h 1624635"/>
                    <a:gd name="connsiteX4076" fmla="*/ 995628 w 1347751"/>
                    <a:gd name="connsiteY4076" fmla="*/ 437806 h 1624635"/>
                    <a:gd name="connsiteX4077" fmla="*/ 993212 w 1347751"/>
                    <a:gd name="connsiteY4077" fmla="*/ 446263 h 1624635"/>
                    <a:gd name="connsiteX4078" fmla="*/ 990795 w 1347751"/>
                    <a:gd name="connsiteY4078" fmla="*/ 451095 h 1624635"/>
                    <a:gd name="connsiteX4079" fmla="*/ 990795 w 1347751"/>
                    <a:gd name="connsiteY4079" fmla="*/ 451095 h 1624635"/>
                    <a:gd name="connsiteX4080" fmla="*/ 985963 w 1347751"/>
                    <a:gd name="connsiteY4080" fmla="*/ 460760 h 1624635"/>
                    <a:gd name="connsiteX4081" fmla="*/ 970257 w 1347751"/>
                    <a:gd name="connsiteY4081" fmla="*/ 484923 h 1624635"/>
                    <a:gd name="connsiteX4082" fmla="*/ 952135 w 1347751"/>
                    <a:gd name="connsiteY4082" fmla="*/ 505461 h 1624635"/>
                    <a:gd name="connsiteX4083" fmla="*/ 919516 w 1347751"/>
                    <a:gd name="connsiteY4083" fmla="*/ 533248 h 1624635"/>
                    <a:gd name="connsiteX4084" fmla="*/ 919516 w 1347751"/>
                    <a:gd name="connsiteY4084" fmla="*/ 533248 h 1624635"/>
                    <a:gd name="connsiteX4085" fmla="*/ 912267 w 1347751"/>
                    <a:gd name="connsiteY4085" fmla="*/ 538080 h 1624635"/>
                    <a:gd name="connsiteX4086" fmla="*/ 907435 w 1347751"/>
                    <a:gd name="connsiteY4086" fmla="*/ 540496 h 1624635"/>
                    <a:gd name="connsiteX4087" fmla="*/ 907435 w 1347751"/>
                    <a:gd name="connsiteY4087" fmla="*/ 540496 h 1624635"/>
                    <a:gd name="connsiteX4088" fmla="*/ 902602 w 1347751"/>
                    <a:gd name="connsiteY4088" fmla="*/ 542913 h 1624635"/>
                    <a:gd name="connsiteX4089" fmla="*/ 898978 w 1347751"/>
                    <a:gd name="connsiteY4089" fmla="*/ 545329 h 1624635"/>
                    <a:gd name="connsiteX4090" fmla="*/ 886897 w 1347751"/>
                    <a:gd name="connsiteY4090" fmla="*/ 551370 h 1624635"/>
                    <a:gd name="connsiteX4091" fmla="*/ 874816 w 1347751"/>
                    <a:gd name="connsiteY4091" fmla="*/ 557410 h 1624635"/>
                    <a:gd name="connsiteX4092" fmla="*/ 871192 w 1347751"/>
                    <a:gd name="connsiteY4092" fmla="*/ 559827 h 1624635"/>
                    <a:gd name="connsiteX4093" fmla="*/ 863942 w 1347751"/>
                    <a:gd name="connsiteY4093" fmla="*/ 563451 h 1624635"/>
                    <a:gd name="connsiteX4094" fmla="*/ 862735 w 1347751"/>
                    <a:gd name="connsiteY4094" fmla="*/ 563451 h 1624635"/>
                    <a:gd name="connsiteX4095" fmla="*/ 850653 w 1347751"/>
                    <a:gd name="connsiteY4095" fmla="*/ 569491 h 1624635"/>
                    <a:gd name="connsiteX4096" fmla="*/ 839780 w 1347751"/>
                    <a:gd name="connsiteY4096" fmla="*/ 576740 h 1624635"/>
                    <a:gd name="connsiteX4097" fmla="*/ 827699 w 1347751"/>
                    <a:gd name="connsiteY4097" fmla="*/ 585197 h 1624635"/>
                    <a:gd name="connsiteX4098" fmla="*/ 827699 w 1347751"/>
                    <a:gd name="connsiteY4098" fmla="*/ 585197 h 1624635"/>
                    <a:gd name="connsiteX4099" fmla="*/ 862735 w 1347751"/>
                    <a:gd name="connsiteY4099" fmla="*/ 581573 h 1624635"/>
                    <a:gd name="connsiteX4100" fmla="*/ 880856 w 1347751"/>
                    <a:gd name="connsiteY4100" fmla="*/ 579157 h 1624635"/>
                    <a:gd name="connsiteX4101" fmla="*/ 901395 w 1347751"/>
                    <a:gd name="connsiteY4101" fmla="*/ 574324 h 1624635"/>
                    <a:gd name="connsiteX4102" fmla="*/ 884481 w 1347751"/>
                    <a:gd name="connsiteY4102" fmla="*/ 579157 h 1624635"/>
                    <a:gd name="connsiteX4103" fmla="*/ 867567 w 1347751"/>
                    <a:gd name="connsiteY4103" fmla="*/ 581573 h 1624635"/>
                    <a:gd name="connsiteX4104" fmla="*/ 867567 w 1347751"/>
                    <a:gd name="connsiteY4104" fmla="*/ 581573 h 1624635"/>
                    <a:gd name="connsiteX4105" fmla="*/ 863942 w 1347751"/>
                    <a:gd name="connsiteY4105" fmla="*/ 582781 h 1624635"/>
                    <a:gd name="connsiteX4106" fmla="*/ 861526 w 1347751"/>
                    <a:gd name="connsiteY4106" fmla="*/ 593654 h 1624635"/>
                    <a:gd name="connsiteX4107" fmla="*/ 857902 w 1347751"/>
                    <a:gd name="connsiteY4107" fmla="*/ 598487 h 1624635"/>
                    <a:gd name="connsiteX4108" fmla="*/ 851861 w 1347751"/>
                    <a:gd name="connsiteY4108" fmla="*/ 599694 h 1624635"/>
                    <a:gd name="connsiteX4109" fmla="*/ 844613 w 1347751"/>
                    <a:gd name="connsiteY4109" fmla="*/ 598487 h 1624635"/>
                    <a:gd name="connsiteX4110" fmla="*/ 836156 w 1347751"/>
                    <a:gd name="connsiteY4110" fmla="*/ 599694 h 1624635"/>
                    <a:gd name="connsiteX4111" fmla="*/ 836156 w 1347751"/>
                    <a:gd name="connsiteY4111" fmla="*/ 599694 h 1624635"/>
                    <a:gd name="connsiteX4112" fmla="*/ 796288 w 1347751"/>
                    <a:gd name="connsiteY4112" fmla="*/ 575532 h 1624635"/>
                    <a:gd name="connsiteX4113" fmla="*/ 768501 w 1347751"/>
                    <a:gd name="connsiteY4113" fmla="*/ 587613 h 1624635"/>
                    <a:gd name="connsiteX4114" fmla="*/ 778166 w 1347751"/>
                    <a:gd name="connsiteY4114" fmla="*/ 625065 h 1624635"/>
                    <a:gd name="connsiteX4115" fmla="*/ 820450 w 1347751"/>
                    <a:gd name="connsiteY4115" fmla="*/ 617816 h 1624635"/>
                    <a:gd name="connsiteX4116" fmla="*/ 820450 w 1347751"/>
                    <a:gd name="connsiteY4116" fmla="*/ 617816 h 1624635"/>
                    <a:gd name="connsiteX4117" fmla="*/ 828907 w 1347751"/>
                    <a:gd name="connsiteY4117" fmla="*/ 622649 h 1624635"/>
                    <a:gd name="connsiteX4118" fmla="*/ 833739 w 1347751"/>
                    <a:gd name="connsiteY4118" fmla="*/ 632314 h 1624635"/>
                    <a:gd name="connsiteX4119" fmla="*/ 844613 w 1347751"/>
                    <a:gd name="connsiteY4119" fmla="*/ 640771 h 1624635"/>
                    <a:gd name="connsiteX4120" fmla="*/ 845821 w 1347751"/>
                    <a:gd name="connsiteY4120" fmla="*/ 640771 h 1624635"/>
                    <a:gd name="connsiteX4121" fmla="*/ 847029 w 1347751"/>
                    <a:gd name="connsiteY4121" fmla="*/ 641979 h 1624635"/>
                    <a:gd name="connsiteX4122" fmla="*/ 879648 w 1347751"/>
                    <a:gd name="connsiteY4122" fmla="*/ 674598 h 1624635"/>
                    <a:gd name="connsiteX4123" fmla="*/ 884481 w 1347751"/>
                    <a:gd name="connsiteY4123" fmla="*/ 678222 h 1624635"/>
                    <a:gd name="connsiteX4124" fmla="*/ 878440 w 1347751"/>
                    <a:gd name="connsiteY4124" fmla="*/ 674598 h 1624635"/>
                    <a:gd name="connsiteX4125" fmla="*/ 842196 w 1347751"/>
                    <a:gd name="connsiteY4125" fmla="*/ 652852 h 1624635"/>
                    <a:gd name="connsiteX4126" fmla="*/ 837364 w 1347751"/>
                    <a:gd name="connsiteY4126" fmla="*/ 664933 h 1624635"/>
                    <a:gd name="connsiteX4127" fmla="*/ 860318 w 1347751"/>
                    <a:gd name="connsiteY4127" fmla="*/ 679431 h 1624635"/>
                    <a:gd name="connsiteX4128" fmla="*/ 859110 w 1347751"/>
                    <a:gd name="connsiteY4128" fmla="*/ 685471 h 1624635"/>
                    <a:gd name="connsiteX4129" fmla="*/ 862735 w 1347751"/>
                    <a:gd name="connsiteY4129" fmla="*/ 690304 h 1624635"/>
                    <a:gd name="connsiteX4130" fmla="*/ 877232 w 1347751"/>
                    <a:gd name="connsiteY4130" fmla="*/ 702385 h 1624635"/>
                    <a:gd name="connsiteX4131" fmla="*/ 882064 w 1347751"/>
                    <a:gd name="connsiteY4131" fmla="*/ 707218 h 1624635"/>
                    <a:gd name="connsiteX4132" fmla="*/ 880856 w 1347751"/>
                    <a:gd name="connsiteY4132" fmla="*/ 706009 h 1624635"/>
                    <a:gd name="connsiteX4133" fmla="*/ 862735 w 1347751"/>
                    <a:gd name="connsiteY4133" fmla="*/ 690304 h 1624635"/>
                    <a:gd name="connsiteX4134" fmla="*/ 844613 w 1347751"/>
                    <a:gd name="connsiteY4134" fmla="*/ 675806 h 1624635"/>
                    <a:gd name="connsiteX4135" fmla="*/ 840988 w 1347751"/>
                    <a:gd name="connsiteY4135" fmla="*/ 675806 h 1624635"/>
                    <a:gd name="connsiteX4136" fmla="*/ 840988 w 1347751"/>
                    <a:gd name="connsiteY4136" fmla="*/ 675806 h 1624635"/>
                    <a:gd name="connsiteX4137" fmla="*/ 839780 w 1347751"/>
                    <a:gd name="connsiteY4137" fmla="*/ 683055 h 1624635"/>
                    <a:gd name="connsiteX4138" fmla="*/ 856694 w 1347751"/>
                    <a:gd name="connsiteY4138" fmla="*/ 696344 h 1624635"/>
                    <a:gd name="connsiteX4139" fmla="*/ 857902 w 1347751"/>
                    <a:gd name="connsiteY4139" fmla="*/ 697552 h 1624635"/>
                    <a:gd name="connsiteX4140" fmla="*/ 856694 w 1347751"/>
                    <a:gd name="connsiteY4140" fmla="*/ 697552 h 1624635"/>
                    <a:gd name="connsiteX4141" fmla="*/ 855485 w 1347751"/>
                    <a:gd name="connsiteY4141" fmla="*/ 697552 h 1624635"/>
                    <a:gd name="connsiteX4142" fmla="*/ 840988 w 1347751"/>
                    <a:gd name="connsiteY4142" fmla="*/ 687888 h 1624635"/>
                    <a:gd name="connsiteX4143" fmla="*/ 831323 w 1347751"/>
                    <a:gd name="connsiteY4143" fmla="*/ 680639 h 1624635"/>
                    <a:gd name="connsiteX4144" fmla="*/ 826491 w 1347751"/>
                    <a:gd name="connsiteY4144" fmla="*/ 684263 h 1624635"/>
                    <a:gd name="connsiteX4145" fmla="*/ 814410 w 1347751"/>
                    <a:gd name="connsiteY4145" fmla="*/ 662517 h 1624635"/>
                    <a:gd name="connsiteX4146" fmla="*/ 814410 w 1347751"/>
                    <a:gd name="connsiteY4146" fmla="*/ 662517 h 1624635"/>
                    <a:gd name="connsiteX4147" fmla="*/ 810785 w 1347751"/>
                    <a:gd name="connsiteY4147" fmla="*/ 657685 h 1624635"/>
                    <a:gd name="connsiteX4148" fmla="*/ 805953 w 1347751"/>
                    <a:gd name="connsiteY4148" fmla="*/ 657685 h 1624635"/>
                    <a:gd name="connsiteX4149" fmla="*/ 804745 w 1347751"/>
                    <a:gd name="connsiteY4149" fmla="*/ 661309 h 1624635"/>
                    <a:gd name="connsiteX4150" fmla="*/ 803536 w 1347751"/>
                    <a:gd name="connsiteY4150" fmla="*/ 684263 h 1624635"/>
                    <a:gd name="connsiteX4151" fmla="*/ 797496 w 1347751"/>
                    <a:gd name="connsiteY4151" fmla="*/ 684263 h 1624635"/>
                    <a:gd name="connsiteX4152" fmla="*/ 797496 w 1347751"/>
                    <a:gd name="connsiteY4152" fmla="*/ 675806 h 1624635"/>
                    <a:gd name="connsiteX4153" fmla="*/ 790247 w 1347751"/>
                    <a:gd name="connsiteY4153" fmla="*/ 677015 h 1624635"/>
                    <a:gd name="connsiteX4154" fmla="*/ 786623 w 1347751"/>
                    <a:gd name="connsiteY4154" fmla="*/ 675806 h 1624635"/>
                    <a:gd name="connsiteX4155" fmla="*/ 787831 w 1347751"/>
                    <a:gd name="connsiteY4155" fmla="*/ 660101 h 1624635"/>
                    <a:gd name="connsiteX4156" fmla="*/ 781790 w 1347751"/>
                    <a:gd name="connsiteY4156" fmla="*/ 660101 h 1624635"/>
                    <a:gd name="connsiteX4157" fmla="*/ 779374 w 1347751"/>
                    <a:gd name="connsiteY4157" fmla="*/ 669766 h 1624635"/>
                    <a:gd name="connsiteX4158" fmla="*/ 767293 w 1347751"/>
                    <a:gd name="connsiteY4158" fmla="*/ 677015 h 1624635"/>
                    <a:gd name="connsiteX4159" fmla="*/ 761252 w 1347751"/>
                    <a:gd name="connsiteY4159" fmla="*/ 703593 h 1624635"/>
                    <a:gd name="connsiteX4160" fmla="*/ 761252 w 1347751"/>
                    <a:gd name="connsiteY4160" fmla="*/ 704801 h 1624635"/>
                    <a:gd name="connsiteX4161" fmla="*/ 761252 w 1347751"/>
                    <a:gd name="connsiteY4161" fmla="*/ 702385 h 1624635"/>
                    <a:gd name="connsiteX4162" fmla="*/ 763668 w 1347751"/>
                    <a:gd name="connsiteY4162" fmla="*/ 681847 h 1624635"/>
                    <a:gd name="connsiteX4163" fmla="*/ 774542 w 1347751"/>
                    <a:gd name="connsiteY4163" fmla="*/ 633522 h 1624635"/>
                    <a:gd name="connsiteX4164" fmla="*/ 772125 w 1347751"/>
                    <a:gd name="connsiteY4164" fmla="*/ 626273 h 1624635"/>
                    <a:gd name="connsiteX4165" fmla="*/ 767293 w 1347751"/>
                    <a:gd name="connsiteY4165" fmla="*/ 632314 h 1624635"/>
                    <a:gd name="connsiteX4166" fmla="*/ 750379 w 1347751"/>
                    <a:gd name="connsiteY4166" fmla="*/ 685471 h 1624635"/>
                    <a:gd name="connsiteX4167" fmla="*/ 749171 w 1347751"/>
                    <a:gd name="connsiteY4167" fmla="*/ 691512 h 1624635"/>
                    <a:gd name="connsiteX4168" fmla="*/ 744339 w 1347751"/>
                    <a:gd name="connsiteY4168" fmla="*/ 730172 h 1624635"/>
                    <a:gd name="connsiteX4169" fmla="*/ 743130 w 1347751"/>
                    <a:gd name="connsiteY4169" fmla="*/ 748294 h 1624635"/>
                    <a:gd name="connsiteX4170" fmla="*/ 743130 w 1347751"/>
                    <a:gd name="connsiteY4170" fmla="*/ 749502 h 1624635"/>
                    <a:gd name="connsiteX4171" fmla="*/ 740714 w 1347751"/>
                    <a:gd name="connsiteY4171" fmla="*/ 779705 h 1624635"/>
                    <a:gd name="connsiteX4172" fmla="*/ 728633 w 1347751"/>
                    <a:gd name="connsiteY4172" fmla="*/ 835278 h 1624635"/>
                    <a:gd name="connsiteX4173" fmla="*/ 725008 w 1347751"/>
                    <a:gd name="connsiteY4173" fmla="*/ 844944 h 1624635"/>
                    <a:gd name="connsiteX4174" fmla="*/ 718968 w 1347751"/>
                    <a:gd name="connsiteY4174" fmla="*/ 858233 h 1624635"/>
                    <a:gd name="connsiteX4175" fmla="*/ 718968 w 1347751"/>
                    <a:gd name="connsiteY4175" fmla="*/ 859441 h 1624635"/>
                    <a:gd name="connsiteX4176" fmla="*/ 717760 w 1347751"/>
                    <a:gd name="connsiteY4176" fmla="*/ 860649 h 1624635"/>
                    <a:gd name="connsiteX4177" fmla="*/ 717760 w 1347751"/>
                    <a:gd name="connsiteY4177" fmla="*/ 860649 h 1624635"/>
                    <a:gd name="connsiteX4178" fmla="*/ 708095 w 1347751"/>
                    <a:gd name="connsiteY4178" fmla="*/ 875147 h 1624635"/>
                    <a:gd name="connsiteX4179" fmla="*/ 706886 w 1347751"/>
                    <a:gd name="connsiteY4179" fmla="*/ 876355 h 1624635"/>
                    <a:gd name="connsiteX4180" fmla="*/ 704470 w 1347751"/>
                    <a:gd name="connsiteY4180" fmla="*/ 879979 h 1624635"/>
                    <a:gd name="connsiteX4181" fmla="*/ 702054 w 1347751"/>
                    <a:gd name="connsiteY4181" fmla="*/ 882395 h 1624635"/>
                    <a:gd name="connsiteX4182" fmla="*/ 694805 w 1347751"/>
                    <a:gd name="connsiteY4182" fmla="*/ 889644 h 1624635"/>
                    <a:gd name="connsiteX4183" fmla="*/ 693597 w 1347751"/>
                    <a:gd name="connsiteY4183" fmla="*/ 890852 h 1624635"/>
                    <a:gd name="connsiteX4184" fmla="*/ 673059 w 1347751"/>
                    <a:gd name="connsiteY4184" fmla="*/ 899309 h 1624635"/>
                    <a:gd name="connsiteX4185" fmla="*/ 667019 w 1347751"/>
                    <a:gd name="connsiteY4185" fmla="*/ 899309 h 1624635"/>
                    <a:gd name="connsiteX4186" fmla="*/ 658562 w 1347751"/>
                    <a:gd name="connsiteY4186" fmla="*/ 899309 h 1624635"/>
                    <a:gd name="connsiteX4187" fmla="*/ 650105 w 1347751"/>
                    <a:gd name="connsiteY4187" fmla="*/ 898101 h 1624635"/>
                    <a:gd name="connsiteX4188" fmla="*/ 634399 w 1347751"/>
                    <a:gd name="connsiteY4188" fmla="*/ 892060 h 1624635"/>
                    <a:gd name="connsiteX4189" fmla="*/ 611445 w 1347751"/>
                    <a:gd name="connsiteY4189" fmla="*/ 878771 h 1624635"/>
                    <a:gd name="connsiteX4190" fmla="*/ 605405 w 1347751"/>
                    <a:gd name="connsiteY4190" fmla="*/ 873938 h 1624635"/>
                    <a:gd name="connsiteX4191" fmla="*/ 592115 w 1347751"/>
                    <a:gd name="connsiteY4191" fmla="*/ 863065 h 1624635"/>
                    <a:gd name="connsiteX4192" fmla="*/ 532917 w 1347751"/>
                    <a:gd name="connsiteY4192" fmla="*/ 820781 h 1624635"/>
                    <a:gd name="connsiteX4193" fmla="*/ 516003 w 1347751"/>
                    <a:gd name="connsiteY4193" fmla="*/ 817156 h 1624635"/>
                    <a:gd name="connsiteX4194" fmla="*/ 509963 w 1347751"/>
                    <a:gd name="connsiteY4194" fmla="*/ 815949 h 1624635"/>
                    <a:gd name="connsiteX4195" fmla="*/ 493049 w 1347751"/>
                    <a:gd name="connsiteY4195" fmla="*/ 805075 h 1624635"/>
                    <a:gd name="connsiteX4196" fmla="*/ 482176 w 1347751"/>
                    <a:gd name="connsiteY4196" fmla="*/ 791786 h 1624635"/>
                    <a:gd name="connsiteX4197" fmla="*/ 476135 w 1347751"/>
                    <a:gd name="connsiteY4197" fmla="*/ 782121 h 1624635"/>
                    <a:gd name="connsiteX4198" fmla="*/ 470095 w 1347751"/>
                    <a:gd name="connsiteY4198" fmla="*/ 772456 h 1624635"/>
                    <a:gd name="connsiteX4199" fmla="*/ 464054 w 1347751"/>
                    <a:gd name="connsiteY4199" fmla="*/ 761583 h 1624635"/>
                    <a:gd name="connsiteX4200" fmla="*/ 461638 w 1347751"/>
                    <a:gd name="connsiteY4200" fmla="*/ 757959 h 1624635"/>
                    <a:gd name="connsiteX4201" fmla="*/ 456805 w 1347751"/>
                    <a:gd name="connsiteY4201" fmla="*/ 749502 h 1624635"/>
                    <a:gd name="connsiteX4202" fmla="*/ 453181 w 1347751"/>
                    <a:gd name="connsiteY4202" fmla="*/ 742253 h 1624635"/>
                    <a:gd name="connsiteX4203" fmla="*/ 485800 w 1347751"/>
                    <a:gd name="connsiteY4203" fmla="*/ 641979 h 1624635"/>
                    <a:gd name="connsiteX4204" fmla="*/ 488217 w 1347751"/>
                    <a:gd name="connsiteY4204" fmla="*/ 639563 h 1624635"/>
                    <a:gd name="connsiteX4205" fmla="*/ 552247 w 1347751"/>
                    <a:gd name="connsiteY4205" fmla="*/ 611776 h 1624635"/>
                    <a:gd name="connsiteX4206" fmla="*/ 592115 w 1347751"/>
                    <a:gd name="connsiteY4206" fmla="*/ 612984 h 1624635"/>
                    <a:gd name="connsiteX4207" fmla="*/ 609029 w 1347751"/>
                    <a:gd name="connsiteY4207" fmla="*/ 614192 h 1624635"/>
                    <a:gd name="connsiteX4208" fmla="*/ 657354 w 1347751"/>
                    <a:gd name="connsiteY4208" fmla="*/ 619024 h 1624635"/>
                    <a:gd name="connsiteX4209" fmla="*/ 654937 w 1347751"/>
                    <a:gd name="connsiteY4209" fmla="*/ 626273 h 1624635"/>
                    <a:gd name="connsiteX4210" fmla="*/ 665811 w 1347751"/>
                    <a:gd name="connsiteY4210" fmla="*/ 628690 h 1624635"/>
                    <a:gd name="connsiteX4211" fmla="*/ 658562 w 1347751"/>
                    <a:gd name="connsiteY4211" fmla="*/ 635938 h 1624635"/>
                    <a:gd name="connsiteX4212" fmla="*/ 657354 w 1347751"/>
                    <a:gd name="connsiteY4212" fmla="*/ 635938 h 1624635"/>
                    <a:gd name="connsiteX4213" fmla="*/ 654937 w 1347751"/>
                    <a:gd name="connsiteY4213" fmla="*/ 634730 h 1624635"/>
                    <a:gd name="connsiteX4214" fmla="*/ 641648 w 1347751"/>
                    <a:gd name="connsiteY4214" fmla="*/ 631106 h 1624635"/>
                    <a:gd name="connsiteX4215" fmla="*/ 635608 w 1347751"/>
                    <a:gd name="connsiteY4215" fmla="*/ 631106 h 1624635"/>
                    <a:gd name="connsiteX4216" fmla="*/ 633191 w 1347751"/>
                    <a:gd name="connsiteY4216" fmla="*/ 629897 h 1624635"/>
                    <a:gd name="connsiteX4217" fmla="*/ 631983 w 1347751"/>
                    <a:gd name="connsiteY4217" fmla="*/ 629897 h 1624635"/>
                    <a:gd name="connsiteX4218" fmla="*/ 625942 w 1347751"/>
                    <a:gd name="connsiteY4218" fmla="*/ 635938 h 1624635"/>
                    <a:gd name="connsiteX4219" fmla="*/ 611445 w 1347751"/>
                    <a:gd name="connsiteY4219" fmla="*/ 634730 h 1624635"/>
                    <a:gd name="connsiteX4220" fmla="*/ 590907 w 1347751"/>
                    <a:gd name="connsiteY4220" fmla="*/ 627481 h 1624635"/>
                    <a:gd name="connsiteX4221" fmla="*/ 578826 w 1347751"/>
                    <a:gd name="connsiteY4221" fmla="*/ 623857 h 1624635"/>
                    <a:gd name="connsiteX4222" fmla="*/ 555871 w 1347751"/>
                    <a:gd name="connsiteY4222" fmla="*/ 616608 h 1624635"/>
                    <a:gd name="connsiteX4223" fmla="*/ 553455 w 1347751"/>
                    <a:gd name="connsiteY4223" fmla="*/ 620233 h 1624635"/>
                    <a:gd name="connsiteX4224" fmla="*/ 571577 w 1347751"/>
                    <a:gd name="connsiteY4224" fmla="*/ 629897 h 1624635"/>
                    <a:gd name="connsiteX4225" fmla="*/ 576409 w 1347751"/>
                    <a:gd name="connsiteY4225" fmla="*/ 631106 h 1624635"/>
                    <a:gd name="connsiteX4226" fmla="*/ 570369 w 1347751"/>
                    <a:gd name="connsiteY4226" fmla="*/ 629897 h 1624635"/>
                    <a:gd name="connsiteX4227" fmla="*/ 559495 w 1347751"/>
                    <a:gd name="connsiteY4227" fmla="*/ 629897 h 1624635"/>
                    <a:gd name="connsiteX4228" fmla="*/ 559495 w 1347751"/>
                    <a:gd name="connsiteY4228" fmla="*/ 638354 h 1624635"/>
                    <a:gd name="connsiteX4229" fmla="*/ 560704 w 1347751"/>
                    <a:gd name="connsiteY4229" fmla="*/ 638354 h 1624635"/>
                    <a:gd name="connsiteX4230" fmla="*/ 573993 w 1347751"/>
                    <a:gd name="connsiteY4230" fmla="*/ 640771 h 1624635"/>
                    <a:gd name="connsiteX4231" fmla="*/ 588491 w 1347751"/>
                    <a:gd name="connsiteY4231" fmla="*/ 641979 h 1624635"/>
                    <a:gd name="connsiteX4232" fmla="*/ 567952 w 1347751"/>
                    <a:gd name="connsiteY4232" fmla="*/ 645603 h 1624635"/>
                    <a:gd name="connsiteX4233" fmla="*/ 549831 w 1347751"/>
                    <a:gd name="connsiteY4233" fmla="*/ 648019 h 1624635"/>
                    <a:gd name="connsiteX4234" fmla="*/ 524460 w 1347751"/>
                    <a:gd name="connsiteY4234" fmla="*/ 648019 h 1624635"/>
                    <a:gd name="connsiteX4235" fmla="*/ 516003 w 1347751"/>
                    <a:gd name="connsiteY4235" fmla="*/ 646812 h 1624635"/>
                    <a:gd name="connsiteX4236" fmla="*/ 505130 w 1347751"/>
                    <a:gd name="connsiteY4236" fmla="*/ 646812 h 1624635"/>
                    <a:gd name="connsiteX4237" fmla="*/ 503922 w 1347751"/>
                    <a:gd name="connsiteY4237" fmla="*/ 646812 h 1624635"/>
                    <a:gd name="connsiteX4238" fmla="*/ 502714 w 1347751"/>
                    <a:gd name="connsiteY4238" fmla="*/ 652852 h 1624635"/>
                    <a:gd name="connsiteX4239" fmla="*/ 505130 w 1347751"/>
                    <a:gd name="connsiteY4239" fmla="*/ 654060 h 1624635"/>
                    <a:gd name="connsiteX4240" fmla="*/ 512379 w 1347751"/>
                    <a:gd name="connsiteY4240" fmla="*/ 654060 h 1624635"/>
                    <a:gd name="connsiteX4241" fmla="*/ 538958 w 1347751"/>
                    <a:gd name="connsiteY4241" fmla="*/ 656476 h 1624635"/>
                    <a:gd name="connsiteX4242" fmla="*/ 502714 w 1347751"/>
                    <a:gd name="connsiteY4242" fmla="*/ 678222 h 1624635"/>
                    <a:gd name="connsiteX4243" fmla="*/ 491841 w 1347751"/>
                    <a:gd name="connsiteY4243" fmla="*/ 687888 h 1624635"/>
                    <a:gd name="connsiteX4244" fmla="*/ 488217 w 1347751"/>
                    <a:gd name="connsiteY4244" fmla="*/ 691512 h 1624635"/>
                    <a:gd name="connsiteX4245" fmla="*/ 496674 w 1347751"/>
                    <a:gd name="connsiteY4245" fmla="*/ 699969 h 1624635"/>
                    <a:gd name="connsiteX4246" fmla="*/ 511170 w 1347751"/>
                    <a:gd name="connsiteY4246" fmla="*/ 689096 h 1624635"/>
                    <a:gd name="connsiteX4247" fmla="*/ 529292 w 1347751"/>
                    <a:gd name="connsiteY4247" fmla="*/ 678222 h 1624635"/>
                    <a:gd name="connsiteX4248" fmla="*/ 528084 w 1347751"/>
                    <a:gd name="connsiteY4248" fmla="*/ 680639 h 1624635"/>
                    <a:gd name="connsiteX4249" fmla="*/ 524460 w 1347751"/>
                    <a:gd name="connsiteY4249" fmla="*/ 687888 h 1624635"/>
                    <a:gd name="connsiteX4250" fmla="*/ 520836 w 1347751"/>
                    <a:gd name="connsiteY4250" fmla="*/ 692720 h 1624635"/>
                    <a:gd name="connsiteX4251" fmla="*/ 524460 w 1347751"/>
                    <a:gd name="connsiteY4251" fmla="*/ 697552 h 1624635"/>
                    <a:gd name="connsiteX4252" fmla="*/ 542582 w 1347751"/>
                    <a:gd name="connsiteY4252" fmla="*/ 670974 h 1624635"/>
                    <a:gd name="connsiteX4253" fmla="*/ 600572 w 1347751"/>
                    <a:gd name="connsiteY4253" fmla="*/ 651644 h 1624635"/>
                    <a:gd name="connsiteX4254" fmla="*/ 569161 w 1347751"/>
                    <a:gd name="connsiteY4254" fmla="*/ 663725 h 1624635"/>
                    <a:gd name="connsiteX4255" fmla="*/ 572785 w 1347751"/>
                    <a:gd name="connsiteY4255" fmla="*/ 669766 h 1624635"/>
                    <a:gd name="connsiteX4256" fmla="*/ 609029 w 1347751"/>
                    <a:gd name="connsiteY4256" fmla="*/ 658893 h 1624635"/>
                    <a:gd name="connsiteX4257" fmla="*/ 654937 w 1347751"/>
                    <a:gd name="connsiteY4257" fmla="*/ 649228 h 1624635"/>
                    <a:gd name="connsiteX4258" fmla="*/ 619901 w 1347751"/>
                    <a:gd name="connsiteY4258" fmla="*/ 656476 h 1624635"/>
                    <a:gd name="connsiteX4259" fmla="*/ 622318 w 1347751"/>
                    <a:gd name="connsiteY4259" fmla="*/ 664933 h 1624635"/>
                    <a:gd name="connsiteX4260" fmla="*/ 664602 w 1347751"/>
                    <a:gd name="connsiteY4260" fmla="*/ 656476 h 1624635"/>
                    <a:gd name="connsiteX4261" fmla="*/ 667019 w 1347751"/>
                    <a:gd name="connsiteY4261" fmla="*/ 663725 h 1624635"/>
                    <a:gd name="connsiteX4262" fmla="*/ 656145 w 1347751"/>
                    <a:gd name="connsiteY4262" fmla="*/ 664933 h 1624635"/>
                    <a:gd name="connsiteX4263" fmla="*/ 652521 w 1347751"/>
                    <a:gd name="connsiteY4263" fmla="*/ 658893 h 1624635"/>
                    <a:gd name="connsiteX4264" fmla="*/ 641648 w 1347751"/>
                    <a:gd name="connsiteY4264" fmla="*/ 660101 h 1624635"/>
                    <a:gd name="connsiteX4265" fmla="*/ 640440 w 1347751"/>
                    <a:gd name="connsiteY4265" fmla="*/ 666141 h 1624635"/>
                    <a:gd name="connsiteX4266" fmla="*/ 580034 w 1347751"/>
                    <a:gd name="connsiteY4266" fmla="*/ 668558 h 1624635"/>
                    <a:gd name="connsiteX4267" fmla="*/ 581242 w 1347751"/>
                    <a:gd name="connsiteY4267" fmla="*/ 675806 h 1624635"/>
                    <a:gd name="connsiteX4268" fmla="*/ 599364 w 1347751"/>
                    <a:gd name="connsiteY4268" fmla="*/ 677015 h 1624635"/>
                    <a:gd name="connsiteX4269" fmla="*/ 532917 w 1347751"/>
                    <a:gd name="connsiteY4269" fmla="*/ 701177 h 1624635"/>
                    <a:gd name="connsiteX4270" fmla="*/ 507546 w 1347751"/>
                    <a:gd name="connsiteY4270" fmla="*/ 709634 h 1624635"/>
                    <a:gd name="connsiteX4271" fmla="*/ 509963 w 1347751"/>
                    <a:gd name="connsiteY4271" fmla="*/ 715674 h 1624635"/>
                    <a:gd name="connsiteX4272" fmla="*/ 531709 w 1347751"/>
                    <a:gd name="connsiteY4272" fmla="*/ 710842 h 1624635"/>
                    <a:gd name="connsiteX4273" fmla="*/ 523252 w 1347751"/>
                    <a:gd name="connsiteY4273" fmla="*/ 718091 h 1624635"/>
                    <a:gd name="connsiteX4274" fmla="*/ 479760 w 1347751"/>
                    <a:gd name="connsiteY4274" fmla="*/ 736213 h 1624635"/>
                    <a:gd name="connsiteX4275" fmla="*/ 484592 w 1347751"/>
                    <a:gd name="connsiteY4275" fmla="*/ 743461 h 1624635"/>
                    <a:gd name="connsiteX4276" fmla="*/ 508755 w 1347751"/>
                    <a:gd name="connsiteY4276" fmla="*/ 735004 h 1624635"/>
                    <a:gd name="connsiteX4277" fmla="*/ 502714 w 1347751"/>
                    <a:gd name="connsiteY4277" fmla="*/ 762791 h 1624635"/>
                    <a:gd name="connsiteX4278" fmla="*/ 517211 w 1347751"/>
                    <a:gd name="connsiteY4278" fmla="*/ 739837 h 1624635"/>
                    <a:gd name="connsiteX4279" fmla="*/ 496674 w 1347751"/>
                    <a:gd name="connsiteY4279" fmla="*/ 785746 h 1624635"/>
                    <a:gd name="connsiteX4280" fmla="*/ 497881 w 1347751"/>
                    <a:gd name="connsiteY4280" fmla="*/ 792994 h 1624635"/>
                    <a:gd name="connsiteX4281" fmla="*/ 520836 w 1347751"/>
                    <a:gd name="connsiteY4281" fmla="*/ 765207 h 1624635"/>
                    <a:gd name="connsiteX4282" fmla="*/ 540166 w 1347751"/>
                    <a:gd name="connsiteY4282" fmla="*/ 718091 h 1624635"/>
                    <a:gd name="connsiteX4283" fmla="*/ 607820 w 1347751"/>
                    <a:gd name="connsiteY4283" fmla="*/ 686679 h 1624635"/>
                    <a:gd name="connsiteX4284" fmla="*/ 555871 w 1347751"/>
                    <a:gd name="connsiteY4284" fmla="*/ 725339 h 1624635"/>
                    <a:gd name="connsiteX4285" fmla="*/ 558288 w 1347751"/>
                    <a:gd name="connsiteY4285" fmla="*/ 730172 h 1624635"/>
                    <a:gd name="connsiteX4286" fmla="*/ 683933 w 1347751"/>
                    <a:gd name="connsiteY4286" fmla="*/ 670974 h 1624635"/>
                    <a:gd name="connsiteX4287" fmla="*/ 580034 w 1347751"/>
                    <a:gd name="connsiteY4287" fmla="*/ 720507 h 1624635"/>
                    <a:gd name="connsiteX4288" fmla="*/ 583658 w 1347751"/>
                    <a:gd name="connsiteY4288" fmla="*/ 726547 h 1624635"/>
                    <a:gd name="connsiteX4289" fmla="*/ 615069 w 1347751"/>
                    <a:gd name="connsiteY4289" fmla="*/ 710842 h 1624635"/>
                    <a:gd name="connsiteX4290" fmla="*/ 621110 w 1347751"/>
                    <a:gd name="connsiteY4290" fmla="*/ 715674 h 1624635"/>
                    <a:gd name="connsiteX4291" fmla="*/ 630775 w 1347751"/>
                    <a:gd name="connsiteY4291" fmla="*/ 710842 h 1624635"/>
                    <a:gd name="connsiteX4292" fmla="*/ 629567 w 1347751"/>
                    <a:gd name="connsiteY4292" fmla="*/ 706009 h 1624635"/>
                    <a:gd name="connsiteX4293" fmla="*/ 622318 w 1347751"/>
                    <a:gd name="connsiteY4293" fmla="*/ 708425 h 1624635"/>
                    <a:gd name="connsiteX4294" fmla="*/ 676683 w 1347751"/>
                    <a:gd name="connsiteY4294" fmla="*/ 685471 h 1624635"/>
                    <a:gd name="connsiteX4295" fmla="*/ 639232 w 1347751"/>
                    <a:gd name="connsiteY4295" fmla="*/ 703593 h 1624635"/>
                    <a:gd name="connsiteX4296" fmla="*/ 648897 w 1347751"/>
                    <a:gd name="connsiteY4296" fmla="*/ 708425 h 1624635"/>
                    <a:gd name="connsiteX4297" fmla="*/ 606612 w 1347751"/>
                    <a:gd name="connsiteY4297" fmla="*/ 726547 h 1624635"/>
                    <a:gd name="connsiteX4298" fmla="*/ 594531 w 1347751"/>
                    <a:gd name="connsiteY4298" fmla="*/ 735004 h 1624635"/>
                    <a:gd name="connsiteX4299" fmla="*/ 598155 w 1347751"/>
                    <a:gd name="connsiteY4299" fmla="*/ 739837 h 1624635"/>
                    <a:gd name="connsiteX4300" fmla="*/ 638023 w 1347751"/>
                    <a:gd name="connsiteY4300" fmla="*/ 724131 h 1624635"/>
                    <a:gd name="connsiteX4301" fmla="*/ 647689 w 1347751"/>
                    <a:gd name="connsiteY4301" fmla="*/ 720507 h 1624635"/>
                    <a:gd name="connsiteX4302" fmla="*/ 642856 w 1347751"/>
                    <a:gd name="connsiteY4302" fmla="*/ 725339 h 1624635"/>
                    <a:gd name="connsiteX4303" fmla="*/ 631983 w 1347751"/>
                    <a:gd name="connsiteY4303" fmla="*/ 735004 h 1624635"/>
                    <a:gd name="connsiteX4304" fmla="*/ 627151 w 1347751"/>
                    <a:gd name="connsiteY4304" fmla="*/ 738629 h 1624635"/>
                    <a:gd name="connsiteX4305" fmla="*/ 587283 w 1347751"/>
                    <a:gd name="connsiteY4305" fmla="*/ 756750 h 1624635"/>
                    <a:gd name="connsiteX4306" fmla="*/ 564328 w 1347751"/>
                    <a:gd name="connsiteY4306" fmla="*/ 763999 h 1624635"/>
                    <a:gd name="connsiteX4307" fmla="*/ 538958 w 1347751"/>
                    <a:gd name="connsiteY4307" fmla="*/ 773664 h 1624635"/>
                    <a:gd name="connsiteX4308" fmla="*/ 541373 w 1347751"/>
                    <a:gd name="connsiteY4308" fmla="*/ 779705 h 1624635"/>
                    <a:gd name="connsiteX4309" fmla="*/ 557080 w 1347751"/>
                    <a:gd name="connsiteY4309" fmla="*/ 776080 h 1624635"/>
                    <a:gd name="connsiteX4310" fmla="*/ 573993 w 1347751"/>
                    <a:gd name="connsiteY4310" fmla="*/ 771248 h 1624635"/>
                    <a:gd name="connsiteX4311" fmla="*/ 604196 w 1347751"/>
                    <a:gd name="connsiteY4311" fmla="*/ 761583 h 1624635"/>
                    <a:gd name="connsiteX4312" fmla="*/ 598155 w 1347751"/>
                    <a:gd name="connsiteY4312" fmla="*/ 767624 h 1624635"/>
                    <a:gd name="connsiteX4313" fmla="*/ 595739 w 1347751"/>
                    <a:gd name="connsiteY4313" fmla="*/ 768832 h 1624635"/>
                    <a:gd name="connsiteX4314" fmla="*/ 592115 w 1347751"/>
                    <a:gd name="connsiteY4314" fmla="*/ 771248 h 1624635"/>
                    <a:gd name="connsiteX4315" fmla="*/ 566745 w 1347751"/>
                    <a:gd name="connsiteY4315" fmla="*/ 782121 h 1624635"/>
                    <a:gd name="connsiteX4316" fmla="*/ 551039 w 1347751"/>
                    <a:gd name="connsiteY4316" fmla="*/ 789370 h 1624635"/>
                    <a:gd name="connsiteX4317" fmla="*/ 542582 w 1347751"/>
                    <a:gd name="connsiteY4317" fmla="*/ 796619 h 1624635"/>
                    <a:gd name="connsiteX4318" fmla="*/ 529292 w 1347751"/>
                    <a:gd name="connsiteY4318" fmla="*/ 806283 h 1624635"/>
                    <a:gd name="connsiteX4319" fmla="*/ 532917 w 1347751"/>
                    <a:gd name="connsiteY4319" fmla="*/ 811116 h 1624635"/>
                    <a:gd name="connsiteX4320" fmla="*/ 544998 w 1347751"/>
                    <a:gd name="connsiteY4320" fmla="*/ 801451 h 1624635"/>
                    <a:gd name="connsiteX4321" fmla="*/ 555871 w 1347751"/>
                    <a:gd name="connsiteY4321" fmla="*/ 797827 h 1624635"/>
                    <a:gd name="connsiteX4322" fmla="*/ 581242 w 1347751"/>
                    <a:gd name="connsiteY4322" fmla="*/ 786953 h 1624635"/>
                    <a:gd name="connsiteX4323" fmla="*/ 564328 w 1347751"/>
                    <a:gd name="connsiteY4323" fmla="*/ 806283 h 1624635"/>
                    <a:gd name="connsiteX4324" fmla="*/ 563120 w 1347751"/>
                    <a:gd name="connsiteY4324" fmla="*/ 807492 h 1624635"/>
                    <a:gd name="connsiteX4325" fmla="*/ 561912 w 1347751"/>
                    <a:gd name="connsiteY4325" fmla="*/ 809908 h 1624635"/>
                    <a:gd name="connsiteX4326" fmla="*/ 565536 w 1347751"/>
                    <a:gd name="connsiteY4326" fmla="*/ 817156 h 1624635"/>
                    <a:gd name="connsiteX4327" fmla="*/ 570369 w 1347751"/>
                    <a:gd name="connsiteY4327" fmla="*/ 818365 h 1624635"/>
                    <a:gd name="connsiteX4328" fmla="*/ 571577 w 1347751"/>
                    <a:gd name="connsiteY4328" fmla="*/ 818365 h 1624635"/>
                    <a:gd name="connsiteX4329" fmla="*/ 573993 w 1347751"/>
                    <a:gd name="connsiteY4329" fmla="*/ 815949 h 1624635"/>
                    <a:gd name="connsiteX4330" fmla="*/ 573993 w 1347751"/>
                    <a:gd name="connsiteY4330" fmla="*/ 815949 h 1624635"/>
                    <a:gd name="connsiteX4331" fmla="*/ 575202 w 1347751"/>
                    <a:gd name="connsiteY4331" fmla="*/ 814740 h 1624635"/>
                    <a:gd name="connsiteX4332" fmla="*/ 598155 w 1347751"/>
                    <a:gd name="connsiteY4332" fmla="*/ 789370 h 1624635"/>
                    <a:gd name="connsiteX4333" fmla="*/ 605405 w 1347751"/>
                    <a:gd name="connsiteY4333" fmla="*/ 782121 h 1624635"/>
                    <a:gd name="connsiteX4334" fmla="*/ 613861 w 1347751"/>
                    <a:gd name="connsiteY4334" fmla="*/ 773664 h 1624635"/>
                    <a:gd name="connsiteX4335" fmla="*/ 606612 w 1347751"/>
                    <a:gd name="connsiteY4335" fmla="*/ 783329 h 1624635"/>
                    <a:gd name="connsiteX4336" fmla="*/ 599364 w 1347751"/>
                    <a:gd name="connsiteY4336" fmla="*/ 792994 h 1624635"/>
                    <a:gd name="connsiteX4337" fmla="*/ 578826 w 1347751"/>
                    <a:gd name="connsiteY4337" fmla="*/ 818365 h 1624635"/>
                    <a:gd name="connsiteX4338" fmla="*/ 572785 w 1347751"/>
                    <a:gd name="connsiteY4338" fmla="*/ 824405 h 1624635"/>
                    <a:gd name="connsiteX4339" fmla="*/ 569161 w 1347751"/>
                    <a:gd name="connsiteY4339" fmla="*/ 826822 h 1624635"/>
                    <a:gd name="connsiteX4340" fmla="*/ 572785 w 1347751"/>
                    <a:gd name="connsiteY4340" fmla="*/ 831654 h 1624635"/>
                    <a:gd name="connsiteX4341" fmla="*/ 576409 w 1347751"/>
                    <a:gd name="connsiteY4341" fmla="*/ 829238 h 1624635"/>
                    <a:gd name="connsiteX4342" fmla="*/ 582450 w 1347751"/>
                    <a:gd name="connsiteY4342" fmla="*/ 824405 h 1624635"/>
                    <a:gd name="connsiteX4343" fmla="*/ 601780 w 1347751"/>
                    <a:gd name="connsiteY4343" fmla="*/ 801451 h 1624635"/>
                    <a:gd name="connsiteX4344" fmla="*/ 607820 w 1347751"/>
                    <a:gd name="connsiteY4344" fmla="*/ 792994 h 1624635"/>
                    <a:gd name="connsiteX4345" fmla="*/ 610237 w 1347751"/>
                    <a:gd name="connsiteY4345" fmla="*/ 789370 h 1624635"/>
                    <a:gd name="connsiteX4346" fmla="*/ 638023 w 1347751"/>
                    <a:gd name="connsiteY4346" fmla="*/ 749502 h 1624635"/>
                    <a:gd name="connsiteX4347" fmla="*/ 639232 w 1347751"/>
                    <a:gd name="connsiteY4347" fmla="*/ 748294 h 1624635"/>
                    <a:gd name="connsiteX4348" fmla="*/ 613861 w 1347751"/>
                    <a:gd name="connsiteY4348" fmla="*/ 795410 h 1624635"/>
                    <a:gd name="connsiteX4349" fmla="*/ 619901 w 1347751"/>
                    <a:gd name="connsiteY4349" fmla="*/ 799035 h 1624635"/>
                    <a:gd name="connsiteX4350" fmla="*/ 621110 w 1347751"/>
                    <a:gd name="connsiteY4350" fmla="*/ 797827 h 1624635"/>
                    <a:gd name="connsiteX4351" fmla="*/ 625942 w 1347751"/>
                    <a:gd name="connsiteY4351" fmla="*/ 790578 h 1624635"/>
                    <a:gd name="connsiteX4352" fmla="*/ 634399 w 1347751"/>
                    <a:gd name="connsiteY4352" fmla="*/ 774872 h 1624635"/>
                    <a:gd name="connsiteX4353" fmla="*/ 639232 w 1347751"/>
                    <a:gd name="connsiteY4353" fmla="*/ 765207 h 1624635"/>
                    <a:gd name="connsiteX4354" fmla="*/ 644064 w 1347751"/>
                    <a:gd name="connsiteY4354" fmla="*/ 757959 h 1624635"/>
                    <a:gd name="connsiteX4355" fmla="*/ 654937 w 1347751"/>
                    <a:gd name="connsiteY4355" fmla="*/ 743461 h 1624635"/>
                    <a:gd name="connsiteX4356" fmla="*/ 663394 w 1347751"/>
                    <a:gd name="connsiteY4356" fmla="*/ 733796 h 1624635"/>
                    <a:gd name="connsiteX4357" fmla="*/ 680308 w 1347751"/>
                    <a:gd name="connsiteY4357" fmla="*/ 716882 h 1624635"/>
                    <a:gd name="connsiteX4358" fmla="*/ 682724 w 1347751"/>
                    <a:gd name="connsiteY4358" fmla="*/ 714466 h 1624635"/>
                    <a:gd name="connsiteX4359" fmla="*/ 663394 w 1347751"/>
                    <a:gd name="connsiteY4359" fmla="*/ 735004 h 1624635"/>
                    <a:gd name="connsiteX4360" fmla="*/ 656145 w 1347751"/>
                    <a:gd name="connsiteY4360" fmla="*/ 745877 h 1624635"/>
                    <a:gd name="connsiteX4361" fmla="*/ 656145 w 1347751"/>
                    <a:gd name="connsiteY4361" fmla="*/ 745877 h 1624635"/>
                    <a:gd name="connsiteX4362" fmla="*/ 659770 w 1347751"/>
                    <a:gd name="connsiteY4362" fmla="*/ 748294 h 1624635"/>
                    <a:gd name="connsiteX4363" fmla="*/ 659770 w 1347751"/>
                    <a:gd name="connsiteY4363" fmla="*/ 748294 h 1624635"/>
                    <a:gd name="connsiteX4364" fmla="*/ 669435 w 1347751"/>
                    <a:gd name="connsiteY4364" fmla="*/ 738629 h 1624635"/>
                    <a:gd name="connsiteX4365" fmla="*/ 670643 w 1347751"/>
                    <a:gd name="connsiteY4365" fmla="*/ 737421 h 1624635"/>
                    <a:gd name="connsiteX4366" fmla="*/ 669435 w 1347751"/>
                    <a:gd name="connsiteY4366" fmla="*/ 738629 h 1624635"/>
                    <a:gd name="connsiteX4367" fmla="*/ 660978 w 1347751"/>
                    <a:gd name="connsiteY4367" fmla="*/ 749502 h 1624635"/>
                    <a:gd name="connsiteX4368" fmla="*/ 657354 w 1347751"/>
                    <a:gd name="connsiteY4368" fmla="*/ 754334 h 1624635"/>
                    <a:gd name="connsiteX4369" fmla="*/ 652521 w 1347751"/>
                    <a:gd name="connsiteY4369" fmla="*/ 761583 h 1624635"/>
                    <a:gd name="connsiteX4370" fmla="*/ 645272 w 1347751"/>
                    <a:gd name="connsiteY4370" fmla="*/ 772456 h 1624635"/>
                    <a:gd name="connsiteX4371" fmla="*/ 642856 w 1347751"/>
                    <a:gd name="connsiteY4371" fmla="*/ 776080 h 1624635"/>
                    <a:gd name="connsiteX4372" fmla="*/ 642856 w 1347751"/>
                    <a:gd name="connsiteY4372" fmla="*/ 776080 h 1624635"/>
                    <a:gd name="connsiteX4373" fmla="*/ 647689 w 1347751"/>
                    <a:gd name="connsiteY4373" fmla="*/ 779705 h 1624635"/>
                    <a:gd name="connsiteX4374" fmla="*/ 647689 w 1347751"/>
                    <a:gd name="connsiteY4374" fmla="*/ 779705 h 1624635"/>
                    <a:gd name="connsiteX4375" fmla="*/ 650105 w 1347751"/>
                    <a:gd name="connsiteY4375" fmla="*/ 777289 h 1624635"/>
                    <a:gd name="connsiteX4376" fmla="*/ 658562 w 1347751"/>
                    <a:gd name="connsiteY4376" fmla="*/ 766416 h 1624635"/>
                    <a:gd name="connsiteX4377" fmla="*/ 663394 w 1347751"/>
                    <a:gd name="connsiteY4377" fmla="*/ 760375 h 1624635"/>
                    <a:gd name="connsiteX4378" fmla="*/ 668226 w 1347751"/>
                    <a:gd name="connsiteY4378" fmla="*/ 755543 h 1624635"/>
                    <a:gd name="connsiteX4379" fmla="*/ 677892 w 1347751"/>
                    <a:gd name="connsiteY4379" fmla="*/ 743461 h 1624635"/>
                    <a:gd name="connsiteX4380" fmla="*/ 691181 w 1347751"/>
                    <a:gd name="connsiteY4380" fmla="*/ 727755 h 1624635"/>
                    <a:gd name="connsiteX4381" fmla="*/ 689973 w 1347751"/>
                    <a:gd name="connsiteY4381" fmla="*/ 730172 h 1624635"/>
                    <a:gd name="connsiteX4382" fmla="*/ 681516 w 1347751"/>
                    <a:gd name="connsiteY4382" fmla="*/ 747086 h 1624635"/>
                    <a:gd name="connsiteX4383" fmla="*/ 673059 w 1347751"/>
                    <a:gd name="connsiteY4383" fmla="*/ 761583 h 1624635"/>
                    <a:gd name="connsiteX4384" fmla="*/ 669435 w 1347751"/>
                    <a:gd name="connsiteY4384" fmla="*/ 767624 h 1624635"/>
                    <a:gd name="connsiteX4385" fmla="*/ 664602 w 1347751"/>
                    <a:gd name="connsiteY4385" fmla="*/ 773664 h 1624635"/>
                    <a:gd name="connsiteX4386" fmla="*/ 656145 w 1347751"/>
                    <a:gd name="connsiteY4386" fmla="*/ 783329 h 1624635"/>
                    <a:gd name="connsiteX4387" fmla="*/ 654937 w 1347751"/>
                    <a:gd name="connsiteY4387" fmla="*/ 785746 h 1624635"/>
                    <a:gd name="connsiteX4388" fmla="*/ 651313 w 1347751"/>
                    <a:gd name="connsiteY4388" fmla="*/ 789370 h 1624635"/>
                    <a:gd name="connsiteX4389" fmla="*/ 636815 w 1347751"/>
                    <a:gd name="connsiteY4389" fmla="*/ 802659 h 1624635"/>
                    <a:gd name="connsiteX4390" fmla="*/ 630775 w 1347751"/>
                    <a:gd name="connsiteY4390" fmla="*/ 808700 h 1624635"/>
                    <a:gd name="connsiteX4391" fmla="*/ 612653 w 1347751"/>
                    <a:gd name="connsiteY4391" fmla="*/ 823197 h 1624635"/>
                    <a:gd name="connsiteX4392" fmla="*/ 606612 w 1347751"/>
                    <a:gd name="connsiteY4392" fmla="*/ 828030 h 1624635"/>
                    <a:gd name="connsiteX4393" fmla="*/ 602988 w 1347751"/>
                    <a:gd name="connsiteY4393" fmla="*/ 830446 h 1624635"/>
                    <a:gd name="connsiteX4394" fmla="*/ 606612 w 1347751"/>
                    <a:gd name="connsiteY4394" fmla="*/ 835278 h 1624635"/>
                    <a:gd name="connsiteX4395" fmla="*/ 606612 w 1347751"/>
                    <a:gd name="connsiteY4395" fmla="*/ 835278 h 1624635"/>
                    <a:gd name="connsiteX4396" fmla="*/ 611445 w 1347751"/>
                    <a:gd name="connsiteY4396" fmla="*/ 832862 h 1624635"/>
                    <a:gd name="connsiteX4397" fmla="*/ 635608 w 1347751"/>
                    <a:gd name="connsiteY4397" fmla="*/ 815949 h 1624635"/>
                    <a:gd name="connsiteX4398" fmla="*/ 641648 w 1347751"/>
                    <a:gd name="connsiteY4398" fmla="*/ 811116 h 1624635"/>
                    <a:gd name="connsiteX4399" fmla="*/ 654937 w 1347751"/>
                    <a:gd name="connsiteY4399" fmla="*/ 797827 h 1624635"/>
                    <a:gd name="connsiteX4400" fmla="*/ 657354 w 1347751"/>
                    <a:gd name="connsiteY4400" fmla="*/ 795410 h 1624635"/>
                    <a:gd name="connsiteX4401" fmla="*/ 654937 w 1347751"/>
                    <a:gd name="connsiteY4401" fmla="*/ 799035 h 1624635"/>
                    <a:gd name="connsiteX4402" fmla="*/ 647689 w 1347751"/>
                    <a:gd name="connsiteY4402" fmla="*/ 811116 h 1624635"/>
                    <a:gd name="connsiteX4403" fmla="*/ 644064 w 1347751"/>
                    <a:gd name="connsiteY4403" fmla="*/ 814740 h 1624635"/>
                    <a:gd name="connsiteX4404" fmla="*/ 639232 w 1347751"/>
                    <a:gd name="connsiteY4404" fmla="*/ 820781 h 1624635"/>
                    <a:gd name="connsiteX4405" fmla="*/ 631983 w 1347751"/>
                    <a:gd name="connsiteY4405" fmla="*/ 826822 h 1624635"/>
                    <a:gd name="connsiteX4406" fmla="*/ 612653 w 1347751"/>
                    <a:gd name="connsiteY4406" fmla="*/ 840111 h 1624635"/>
                    <a:gd name="connsiteX4407" fmla="*/ 616277 w 1347751"/>
                    <a:gd name="connsiteY4407" fmla="*/ 844944 h 1624635"/>
                    <a:gd name="connsiteX4408" fmla="*/ 624734 w 1347751"/>
                    <a:gd name="connsiteY4408" fmla="*/ 840111 h 1624635"/>
                    <a:gd name="connsiteX4409" fmla="*/ 634399 w 1347751"/>
                    <a:gd name="connsiteY4409" fmla="*/ 834071 h 1624635"/>
                    <a:gd name="connsiteX4410" fmla="*/ 644064 w 1347751"/>
                    <a:gd name="connsiteY4410" fmla="*/ 826822 h 1624635"/>
                    <a:gd name="connsiteX4411" fmla="*/ 636815 w 1347751"/>
                    <a:gd name="connsiteY4411" fmla="*/ 838903 h 1624635"/>
                    <a:gd name="connsiteX4412" fmla="*/ 630775 w 1347751"/>
                    <a:gd name="connsiteY4412" fmla="*/ 849776 h 1624635"/>
                    <a:gd name="connsiteX4413" fmla="*/ 621110 w 1347751"/>
                    <a:gd name="connsiteY4413" fmla="*/ 864274 h 1624635"/>
                    <a:gd name="connsiteX4414" fmla="*/ 618694 w 1347751"/>
                    <a:gd name="connsiteY4414" fmla="*/ 867898 h 1624635"/>
                    <a:gd name="connsiteX4415" fmla="*/ 622318 w 1347751"/>
                    <a:gd name="connsiteY4415" fmla="*/ 872730 h 1624635"/>
                    <a:gd name="connsiteX4416" fmla="*/ 625942 w 1347751"/>
                    <a:gd name="connsiteY4416" fmla="*/ 869106 h 1624635"/>
                    <a:gd name="connsiteX4417" fmla="*/ 634399 w 1347751"/>
                    <a:gd name="connsiteY4417" fmla="*/ 859441 h 1624635"/>
                    <a:gd name="connsiteX4418" fmla="*/ 640440 w 1347751"/>
                    <a:gd name="connsiteY4418" fmla="*/ 850984 h 1624635"/>
                    <a:gd name="connsiteX4419" fmla="*/ 647689 w 1347751"/>
                    <a:gd name="connsiteY4419" fmla="*/ 838903 h 1624635"/>
                    <a:gd name="connsiteX4420" fmla="*/ 652521 w 1347751"/>
                    <a:gd name="connsiteY4420" fmla="*/ 830446 h 1624635"/>
                    <a:gd name="connsiteX4421" fmla="*/ 657354 w 1347751"/>
                    <a:gd name="connsiteY4421" fmla="*/ 819573 h 1624635"/>
                    <a:gd name="connsiteX4422" fmla="*/ 654937 w 1347751"/>
                    <a:gd name="connsiteY4422" fmla="*/ 837695 h 1624635"/>
                    <a:gd name="connsiteX4423" fmla="*/ 654937 w 1347751"/>
                    <a:gd name="connsiteY4423" fmla="*/ 838903 h 1624635"/>
                    <a:gd name="connsiteX4424" fmla="*/ 654937 w 1347751"/>
                    <a:gd name="connsiteY4424" fmla="*/ 840111 h 1624635"/>
                    <a:gd name="connsiteX4425" fmla="*/ 659770 w 1347751"/>
                    <a:gd name="connsiteY4425" fmla="*/ 840111 h 1624635"/>
                    <a:gd name="connsiteX4426" fmla="*/ 664602 w 1347751"/>
                    <a:gd name="connsiteY4426" fmla="*/ 826822 h 1624635"/>
                    <a:gd name="connsiteX4427" fmla="*/ 665811 w 1347751"/>
                    <a:gd name="connsiteY4427" fmla="*/ 817156 h 1624635"/>
                    <a:gd name="connsiteX4428" fmla="*/ 667019 w 1347751"/>
                    <a:gd name="connsiteY4428" fmla="*/ 805075 h 1624635"/>
                    <a:gd name="connsiteX4429" fmla="*/ 667019 w 1347751"/>
                    <a:gd name="connsiteY4429" fmla="*/ 796619 h 1624635"/>
                    <a:gd name="connsiteX4430" fmla="*/ 671851 w 1347751"/>
                    <a:gd name="connsiteY4430" fmla="*/ 785746 h 1624635"/>
                    <a:gd name="connsiteX4431" fmla="*/ 674267 w 1347751"/>
                    <a:gd name="connsiteY4431" fmla="*/ 782121 h 1624635"/>
                    <a:gd name="connsiteX4432" fmla="*/ 669435 w 1347751"/>
                    <a:gd name="connsiteY4432" fmla="*/ 809908 h 1624635"/>
                    <a:gd name="connsiteX4433" fmla="*/ 669435 w 1347751"/>
                    <a:gd name="connsiteY4433" fmla="*/ 811116 h 1624635"/>
                    <a:gd name="connsiteX4434" fmla="*/ 669435 w 1347751"/>
                    <a:gd name="connsiteY4434" fmla="*/ 812324 h 1624635"/>
                    <a:gd name="connsiteX4435" fmla="*/ 674267 w 1347751"/>
                    <a:gd name="connsiteY4435" fmla="*/ 811116 h 1624635"/>
                    <a:gd name="connsiteX4436" fmla="*/ 676683 w 1347751"/>
                    <a:gd name="connsiteY4436" fmla="*/ 806283 h 1624635"/>
                    <a:gd name="connsiteX4437" fmla="*/ 681516 w 1347751"/>
                    <a:gd name="connsiteY4437" fmla="*/ 789370 h 1624635"/>
                    <a:gd name="connsiteX4438" fmla="*/ 682724 w 1347751"/>
                    <a:gd name="connsiteY4438" fmla="*/ 783329 h 1624635"/>
                    <a:gd name="connsiteX4439" fmla="*/ 686348 w 1347751"/>
                    <a:gd name="connsiteY4439" fmla="*/ 771248 h 1624635"/>
                    <a:gd name="connsiteX4440" fmla="*/ 689973 w 1347751"/>
                    <a:gd name="connsiteY4440" fmla="*/ 763999 h 1624635"/>
                    <a:gd name="connsiteX4441" fmla="*/ 693597 w 1347751"/>
                    <a:gd name="connsiteY4441" fmla="*/ 756750 h 1624635"/>
                    <a:gd name="connsiteX4442" fmla="*/ 691181 w 1347751"/>
                    <a:gd name="connsiteY4442" fmla="*/ 766416 h 1624635"/>
                    <a:gd name="connsiteX4443" fmla="*/ 689973 w 1347751"/>
                    <a:gd name="connsiteY4443" fmla="*/ 777289 h 1624635"/>
                    <a:gd name="connsiteX4444" fmla="*/ 694805 w 1347751"/>
                    <a:gd name="connsiteY4444" fmla="*/ 778497 h 1624635"/>
                    <a:gd name="connsiteX4445" fmla="*/ 696014 w 1347751"/>
                    <a:gd name="connsiteY4445" fmla="*/ 774872 h 1624635"/>
                    <a:gd name="connsiteX4446" fmla="*/ 720176 w 1347751"/>
                    <a:gd name="connsiteY4446" fmla="*/ 709634 h 1624635"/>
                    <a:gd name="connsiteX4447" fmla="*/ 706886 w 1347751"/>
                    <a:gd name="connsiteY4447" fmla="*/ 742253 h 1624635"/>
                    <a:gd name="connsiteX4448" fmla="*/ 711719 w 1347751"/>
                    <a:gd name="connsiteY4448" fmla="*/ 744669 h 1624635"/>
                    <a:gd name="connsiteX4449" fmla="*/ 721384 w 1347751"/>
                    <a:gd name="connsiteY4449" fmla="*/ 725339 h 1624635"/>
                    <a:gd name="connsiteX4450" fmla="*/ 704470 w 1347751"/>
                    <a:gd name="connsiteY4450" fmla="*/ 776080 h 1624635"/>
                    <a:gd name="connsiteX4451" fmla="*/ 699638 w 1347751"/>
                    <a:gd name="connsiteY4451" fmla="*/ 782121 h 1624635"/>
                    <a:gd name="connsiteX4452" fmla="*/ 689973 w 1347751"/>
                    <a:gd name="connsiteY4452" fmla="*/ 796619 h 1624635"/>
                    <a:gd name="connsiteX4453" fmla="*/ 686348 w 1347751"/>
                    <a:gd name="connsiteY4453" fmla="*/ 801451 h 1624635"/>
                    <a:gd name="connsiteX4454" fmla="*/ 680308 w 1347751"/>
                    <a:gd name="connsiteY4454" fmla="*/ 809908 h 1624635"/>
                    <a:gd name="connsiteX4455" fmla="*/ 676683 w 1347751"/>
                    <a:gd name="connsiteY4455" fmla="*/ 817156 h 1624635"/>
                    <a:gd name="connsiteX4456" fmla="*/ 681516 w 1347751"/>
                    <a:gd name="connsiteY4456" fmla="*/ 820781 h 1624635"/>
                    <a:gd name="connsiteX4457" fmla="*/ 683933 w 1347751"/>
                    <a:gd name="connsiteY4457" fmla="*/ 818365 h 1624635"/>
                    <a:gd name="connsiteX4458" fmla="*/ 689973 w 1347751"/>
                    <a:gd name="connsiteY4458" fmla="*/ 811116 h 1624635"/>
                    <a:gd name="connsiteX4459" fmla="*/ 693597 w 1347751"/>
                    <a:gd name="connsiteY4459" fmla="*/ 806283 h 1624635"/>
                    <a:gd name="connsiteX4460" fmla="*/ 703262 w 1347751"/>
                    <a:gd name="connsiteY4460" fmla="*/ 791786 h 1624635"/>
                    <a:gd name="connsiteX4461" fmla="*/ 704470 w 1347751"/>
                    <a:gd name="connsiteY4461" fmla="*/ 789370 h 1624635"/>
                    <a:gd name="connsiteX4462" fmla="*/ 703262 w 1347751"/>
                    <a:gd name="connsiteY4462" fmla="*/ 792994 h 1624635"/>
                    <a:gd name="connsiteX4463" fmla="*/ 697222 w 1347751"/>
                    <a:gd name="connsiteY4463" fmla="*/ 815949 h 1624635"/>
                    <a:gd name="connsiteX4464" fmla="*/ 696014 w 1347751"/>
                    <a:gd name="connsiteY4464" fmla="*/ 820781 h 1624635"/>
                    <a:gd name="connsiteX4465" fmla="*/ 689973 w 1347751"/>
                    <a:gd name="connsiteY4465" fmla="*/ 835278 h 1624635"/>
                    <a:gd name="connsiteX4466" fmla="*/ 686348 w 1347751"/>
                    <a:gd name="connsiteY4466" fmla="*/ 842527 h 1624635"/>
                    <a:gd name="connsiteX4467" fmla="*/ 675476 w 1347751"/>
                    <a:gd name="connsiteY4467" fmla="*/ 859441 h 1624635"/>
                    <a:gd name="connsiteX4468" fmla="*/ 668226 w 1347751"/>
                    <a:gd name="connsiteY4468" fmla="*/ 866690 h 1624635"/>
                    <a:gd name="connsiteX4469" fmla="*/ 663394 w 1347751"/>
                    <a:gd name="connsiteY4469" fmla="*/ 870314 h 1624635"/>
                    <a:gd name="connsiteX4470" fmla="*/ 660978 w 1347751"/>
                    <a:gd name="connsiteY4470" fmla="*/ 873938 h 1624635"/>
                    <a:gd name="connsiteX4471" fmla="*/ 662186 w 1347751"/>
                    <a:gd name="connsiteY4471" fmla="*/ 878771 h 1624635"/>
                    <a:gd name="connsiteX4472" fmla="*/ 669435 w 1347751"/>
                    <a:gd name="connsiteY4472" fmla="*/ 878771 h 1624635"/>
                    <a:gd name="connsiteX4473" fmla="*/ 670643 w 1347751"/>
                    <a:gd name="connsiteY4473" fmla="*/ 877563 h 1624635"/>
                    <a:gd name="connsiteX4474" fmla="*/ 676683 w 1347751"/>
                    <a:gd name="connsiteY4474" fmla="*/ 872730 h 1624635"/>
                    <a:gd name="connsiteX4475" fmla="*/ 685140 w 1347751"/>
                    <a:gd name="connsiteY4475" fmla="*/ 864274 h 1624635"/>
                    <a:gd name="connsiteX4476" fmla="*/ 677892 w 1347751"/>
                    <a:gd name="connsiteY4476" fmla="*/ 884811 h 1624635"/>
                    <a:gd name="connsiteX4477" fmla="*/ 674267 w 1347751"/>
                    <a:gd name="connsiteY4477" fmla="*/ 888436 h 1624635"/>
                    <a:gd name="connsiteX4478" fmla="*/ 671851 w 1347751"/>
                    <a:gd name="connsiteY4478" fmla="*/ 892060 h 1624635"/>
                    <a:gd name="connsiteX4479" fmla="*/ 675476 w 1347751"/>
                    <a:gd name="connsiteY4479" fmla="*/ 896893 h 1624635"/>
                    <a:gd name="connsiteX4480" fmla="*/ 676683 w 1347751"/>
                    <a:gd name="connsiteY4480" fmla="*/ 895684 h 1624635"/>
                    <a:gd name="connsiteX4481" fmla="*/ 677892 w 1347751"/>
                    <a:gd name="connsiteY4481" fmla="*/ 894477 h 1624635"/>
                    <a:gd name="connsiteX4482" fmla="*/ 687557 w 1347751"/>
                    <a:gd name="connsiteY4482" fmla="*/ 879979 h 1624635"/>
                    <a:gd name="connsiteX4483" fmla="*/ 692389 w 1347751"/>
                    <a:gd name="connsiteY4483" fmla="*/ 863065 h 1624635"/>
                    <a:gd name="connsiteX4484" fmla="*/ 693597 w 1347751"/>
                    <a:gd name="connsiteY4484" fmla="*/ 860649 h 1624635"/>
                    <a:gd name="connsiteX4485" fmla="*/ 697222 w 1347751"/>
                    <a:gd name="connsiteY4485" fmla="*/ 852192 h 1624635"/>
                    <a:gd name="connsiteX4486" fmla="*/ 700846 w 1347751"/>
                    <a:gd name="connsiteY4486" fmla="*/ 843735 h 1624635"/>
                    <a:gd name="connsiteX4487" fmla="*/ 703262 w 1347751"/>
                    <a:gd name="connsiteY4487" fmla="*/ 840111 h 1624635"/>
                    <a:gd name="connsiteX4488" fmla="*/ 704470 w 1347751"/>
                    <a:gd name="connsiteY4488" fmla="*/ 860649 h 1624635"/>
                    <a:gd name="connsiteX4489" fmla="*/ 710511 w 1347751"/>
                    <a:gd name="connsiteY4489" fmla="*/ 860649 h 1624635"/>
                    <a:gd name="connsiteX4490" fmla="*/ 711719 w 1347751"/>
                    <a:gd name="connsiteY4490" fmla="*/ 853400 h 1624635"/>
                    <a:gd name="connsiteX4491" fmla="*/ 711719 w 1347751"/>
                    <a:gd name="connsiteY4491" fmla="*/ 834071 h 1624635"/>
                    <a:gd name="connsiteX4492" fmla="*/ 712927 w 1347751"/>
                    <a:gd name="connsiteY4492" fmla="*/ 800243 h 1624635"/>
                    <a:gd name="connsiteX4493" fmla="*/ 712927 w 1347751"/>
                    <a:gd name="connsiteY4493" fmla="*/ 796619 h 1624635"/>
                    <a:gd name="connsiteX4494" fmla="*/ 718968 w 1347751"/>
                    <a:gd name="connsiteY4494" fmla="*/ 771248 h 1624635"/>
                    <a:gd name="connsiteX4495" fmla="*/ 718968 w 1347751"/>
                    <a:gd name="connsiteY4495" fmla="*/ 785746 h 1624635"/>
                    <a:gd name="connsiteX4496" fmla="*/ 727425 w 1347751"/>
                    <a:gd name="connsiteY4496" fmla="*/ 799035 h 1624635"/>
                    <a:gd name="connsiteX4497" fmla="*/ 727425 w 1347751"/>
                    <a:gd name="connsiteY4497" fmla="*/ 771248 h 1624635"/>
                    <a:gd name="connsiteX4498" fmla="*/ 729841 w 1347751"/>
                    <a:gd name="connsiteY4498" fmla="*/ 749502 h 1624635"/>
                    <a:gd name="connsiteX4499" fmla="*/ 732257 w 1347751"/>
                    <a:gd name="connsiteY4499" fmla="*/ 730172 h 1624635"/>
                    <a:gd name="connsiteX4500" fmla="*/ 733465 w 1347751"/>
                    <a:gd name="connsiteY4500" fmla="*/ 743461 h 1624635"/>
                    <a:gd name="connsiteX4501" fmla="*/ 734673 w 1347751"/>
                    <a:gd name="connsiteY4501" fmla="*/ 745877 h 1624635"/>
                    <a:gd name="connsiteX4502" fmla="*/ 738298 w 1347751"/>
                    <a:gd name="connsiteY4502" fmla="*/ 744669 h 1624635"/>
                    <a:gd name="connsiteX4503" fmla="*/ 738298 w 1347751"/>
                    <a:gd name="connsiteY4503" fmla="*/ 742253 h 1624635"/>
                    <a:gd name="connsiteX4504" fmla="*/ 737090 w 1347751"/>
                    <a:gd name="connsiteY4504" fmla="*/ 719299 h 1624635"/>
                    <a:gd name="connsiteX4505" fmla="*/ 737090 w 1347751"/>
                    <a:gd name="connsiteY4505" fmla="*/ 716882 h 1624635"/>
                    <a:gd name="connsiteX4506" fmla="*/ 740714 w 1347751"/>
                    <a:gd name="connsiteY4506" fmla="*/ 696344 h 1624635"/>
                    <a:gd name="connsiteX4507" fmla="*/ 746754 w 1347751"/>
                    <a:gd name="connsiteY4507" fmla="*/ 670974 h 1624635"/>
                    <a:gd name="connsiteX4508" fmla="*/ 746754 w 1347751"/>
                    <a:gd name="connsiteY4508" fmla="*/ 669766 h 1624635"/>
                    <a:gd name="connsiteX4509" fmla="*/ 746754 w 1347751"/>
                    <a:gd name="connsiteY4509" fmla="*/ 669766 h 1624635"/>
                    <a:gd name="connsiteX4510" fmla="*/ 714136 w 1347751"/>
                    <a:gd name="connsiteY4510" fmla="*/ 667349 h 1624635"/>
                    <a:gd name="connsiteX4511" fmla="*/ 714136 w 1347751"/>
                    <a:gd name="connsiteY4511" fmla="*/ 664933 h 1624635"/>
                    <a:gd name="connsiteX4512" fmla="*/ 720176 w 1347751"/>
                    <a:gd name="connsiteY4512" fmla="*/ 651644 h 1624635"/>
                    <a:gd name="connsiteX4513" fmla="*/ 710511 w 1347751"/>
                    <a:gd name="connsiteY4513" fmla="*/ 657685 h 1624635"/>
                    <a:gd name="connsiteX4514" fmla="*/ 709303 w 1347751"/>
                    <a:gd name="connsiteY4514" fmla="*/ 657685 h 1624635"/>
                    <a:gd name="connsiteX4515" fmla="*/ 709303 w 1347751"/>
                    <a:gd name="connsiteY4515" fmla="*/ 656476 h 1624635"/>
                    <a:gd name="connsiteX4516" fmla="*/ 708095 w 1347751"/>
                    <a:gd name="connsiteY4516" fmla="*/ 655268 h 1624635"/>
                    <a:gd name="connsiteX4517" fmla="*/ 704470 w 1347751"/>
                    <a:gd name="connsiteY4517" fmla="*/ 648019 h 1624635"/>
                    <a:gd name="connsiteX4518" fmla="*/ 699638 w 1347751"/>
                    <a:gd name="connsiteY4518" fmla="*/ 649228 h 1624635"/>
                    <a:gd name="connsiteX4519" fmla="*/ 698429 w 1347751"/>
                    <a:gd name="connsiteY4519" fmla="*/ 646812 h 1624635"/>
                    <a:gd name="connsiteX4520" fmla="*/ 688765 w 1347751"/>
                    <a:gd name="connsiteY4520" fmla="*/ 644395 h 1624635"/>
                    <a:gd name="connsiteX4521" fmla="*/ 662186 w 1347751"/>
                    <a:gd name="connsiteY4521" fmla="*/ 640771 h 1624635"/>
                    <a:gd name="connsiteX4522" fmla="*/ 659770 w 1347751"/>
                    <a:gd name="connsiteY4522" fmla="*/ 640771 h 1624635"/>
                    <a:gd name="connsiteX4523" fmla="*/ 662186 w 1347751"/>
                    <a:gd name="connsiteY4523" fmla="*/ 640771 h 1624635"/>
                    <a:gd name="connsiteX4524" fmla="*/ 681516 w 1347751"/>
                    <a:gd name="connsiteY4524" fmla="*/ 641979 h 1624635"/>
                    <a:gd name="connsiteX4525" fmla="*/ 692389 w 1347751"/>
                    <a:gd name="connsiteY4525" fmla="*/ 634730 h 1624635"/>
                    <a:gd name="connsiteX4526" fmla="*/ 682724 w 1347751"/>
                    <a:gd name="connsiteY4526" fmla="*/ 633522 h 1624635"/>
                    <a:gd name="connsiteX4527" fmla="*/ 697222 w 1347751"/>
                    <a:gd name="connsiteY4527" fmla="*/ 633522 h 1624635"/>
                    <a:gd name="connsiteX4528" fmla="*/ 737090 w 1347751"/>
                    <a:gd name="connsiteY4528" fmla="*/ 625065 h 1624635"/>
                    <a:gd name="connsiteX4529" fmla="*/ 717760 w 1347751"/>
                    <a:gd name="connsiteY4529" fmla="*/ 623857 h 1624635"/>
                    <a:gd name="connsiteX4530" fmla="*/ 668226 w 1347751"/>
                    <a:gd name="connsiteY4530" fmla="*/ 621441 h 1624635"/>
                    <a:gd name="connsiteX4531" fmla="*/ 667019 w 1347751"/>
                    <a:gd name="connsiteY4531" fmla="*/ 621441 h 1624635"/>
                    <a:gd name="connsiteX4532" fmla="*/ 668226 w 1347751"/>
                    <a:gd name="connsiteY4532" fmla="*/ 621441 h 1624635"/>
                    <a:gd name="connsiteX4533" fmla="*/ 681516 w 1347751"/>
                    <a:gd name="connsiteY4533" fmla="*/ 621441 h 1624635"/>
                    <a:gd name="connsiteX4534" fmla="*/ 691181 w 1347751"/>
                    <a:gd name="connsiteY4534" fmla="*/ 621441 h 1624635"/>
                    <a:gd name="connsiteX4535" fmla="*/ 711719 w 1347751"/>
                    <a:gd name="connsiteY4535" fmla="*/ 622649 h 1624635"/>
                    <a:gd name="connsiteX4536" fmla="*/ 712927 w 1347751"/>
                    <a:gd name="connsiteY4536" fmla="*/ 615400 h 1624635"/>
                    <a:gd name="connsiteX4537" fmla="*/ 693597 w 1347751"/>
                    <a:gd name="connsiteY4537" fmla="*/ 611776 h 1624635"/>
                    <a:gd name="connsiteX4538" fmla="*/ 706886 w 1347751"/>
                    <a:gd name="connsiteY4538" fmla="*/ 603319 h 1624635"/>
                    <a:gd name="connsiteX4539" fmla="*/ 691181 w 1347751"/>
                    <a:gd name="connsiteY4539" fmla="*/ 604527 h 1624635"/>
                    <a:gd name="connsiteX4540" fmla="*/ 693597 w 1347751"/>
                    <a:gd name="connsiteY4540" fmla="*/ 602111 h 1624635"/>
                    <a:gd name="connsiteX4541" fmla="*/ 702054 w 1347751"/>
                    <a:gd name="connsiteY4541" fmla="*/ 600903 h 1624635"/>
                    <a:gd name="connsiteX4542" fmla="*/ 702054 w 1347751"/>
                    <a:gd name="connsiteY4542" fmla="*/ 592446 h 1624635"/>
                    <a:gd name="connsiteX4543" fmla="*/ 697222 w 1347751"/>
                    <a:gd name="connsiteY4543" fmla="*/ 591238 h 1624635"/>
                    <a:gd name="connsiteX4544" fmla="*/ 689973 w 1347751"/>
                    <a:gd name="connsiteY4544" fmla="*/ 587613 h 1624635"/>
                    <a:gd name="connsiteX4545" fmla="*/ 682724 w 1347751"/>
                    <a:gd name="connsiteY4545" fmla="*/ 585197 h 1624635"/>
                    <a:gd name="connsiteX4546" fmla="*/ 629567 w 1347751"/>
                    <a:gd name="connsiteY4546" fmla="*/ 571908 h 1624635"/>
                    <a:gd name="connsiteX4547" fmla="*/ 590907 w 1347751"/>
                    <a:gd name="connsiteY4547" fmla="*/ 565867 h 1624635"/>
                    <a:gd name="connsiteX4548" fmla="*/ 566745 w 1347751"/>
                    <a:gd name="connsiteY4548" fmla="*/ 565867 h 1624635"/>
                    <a:gd name="connsiteX4549" fmla="*/ 560704 w 1347751"/>
                    <a:gd name="connsiteY4549" fmla="*/ 567075 h 1624635"/>
                    <a:gd name="connsiteX4550" fmla="*/ 560704 w 1347751"/>
                    <a:gd name="connsiteY4550" fmla="*/ 567075 h 1624635"/>
                    <a:gd name="connsiteX4551" fmla="*/ 559495 w 1347751"/>
                    <a:gd name="connsiteY4551" fmla="*/ 573116 h 1624635"/>
                    <a:gd name="connsiteX4552" fmla="*/ 563120 w 1347751"/>
                    <a:gd name="connsiteY4552" fmla="*/ 575532 h 1624635"/>
                    <a:gd name="connsiteX4553" fmla="*/ 566745 w 1347751"/>
                    <a:gd name="connsiteY4553" fmla="*/ 575532 h 1624635"/>
                    <a:gd name="connsiteX4554" fmla="*/ 566745 w 1347751"/>
                    <a:gd name="connsiteY4554" fmla="*/ 575532 h 1624635"/>
                    <a:gd name="connsiteX4555" fmla="*/ 592115 w 1347751"/>
                    <a:gd name="connsiteY4555" fmla="*/ 575532 h 1624635"/>
                    <a:gd name="connsiteX4556" fmla="*/ 586074 w 1347751"/>
                    <a:gd name="connsiteY4556" fmla="*/ 577948 h 1624635"/>
                    <a:gd name="connsiteX4557" fmla="*/ 578826 w 1347751"/>
                    <a:gd name="connsiteY4557" fmla="*/ 580365 h 1624635"/>
                    <a:gd name="connsiteX4558" fmla="*/ 570369 w 1347751"/>
                    <a:gd name="connsiteY4558" fmla="*/ 582781 h 1624635"/>
                    <a:gd name="connsiteX4559" fmla="*/ 570369 w 1347751"/>
                    <a:gd name="connsiteY4559" fmla="*/ 588821 h 1624635"/>
                    <a:gd name="connsiteX4560" fmla="*/ 583658 w 1347751"/>
                    <a:gd name="connsiteY4560" fmla="*/ 588821 h 1624635"/>
                    <a:gd name="connsiteX4561" fmla="*/ 590907 w 1347751"/>
                    <a:gd name="connsiteY4561" fmla="*/ 586405 h 1624635"/>
                    <a:gd name="connsiteX4562" fmla="*/ 600572 w 1347751"/>
                    <a:gd name="connsiteY4562" fmla="*/ 582781 h 1624635"/>
                    <a:gd name="connsiteX4563" fmla="*/ 604196 w 1347751"/>
                    <a:gd name="connsiteY4563" fmla="*/ 581573 h 1624635"/>
                    <a:gd name="connsiteX4564" fmla="*/ 613861 w 1347751"/>
                    <a:gd name="connsiteY4564" fmla="*/ 579157 h 1624635"/>
                    <a:gd name="connsiteX4565" fmla="*/ 630775 w 1347751"/>
                    <a:gd name="connsiteY4565" fmla="*/ 582781 h 1624635"/>
                    <a:gd name="connsiteX4566" fmla="*/ 629567 w 1347751"/>
                    <a:gd name="connsiteY4566" fmla="*/ 582781 h 1624635"/>
                    <a:gd name="connsiteX4567" fmla="*/ 606612 w 1347751"/>
                    <a:gd name="connsiteY4567" fmla="*/ 587613 h 1624635"/>
                    <a:gd name="connsiteX4568" fmla="*/ 606612 w 1347751"/>
                    <a:gd name="connsiteY4568" fmla="*/ 592446 h 1624635"/>
                    <a:gd name="connsiteX4569" fmla="*/ 609029 w 1347751"/>
                    <a:gd name="connsiteY4569" fmla="*/ 593654 h 1624635"/>
                    <a:gd name="connsiteX4570" fmla="*/ 612653 w 1347751"/>
                    <a:gd name="connsiteY4570" fmla="*/ 593654 h 1624635"/>
                    <a:gd name="connsiteX4571" fmla="*/ 657354 w 1347751"/>
                    <a:gd name="connsiteY4571" fmla="*/ 593654 h 1624635"/>
                    <a:gd name="connsiteX4572" fmla="*/ 664602 w 1347751"/>
                    <a:gd name="connsiteY4572" fmla="*/ 596070 h 1624635"/>
                    <a:gd name="connsiteX4573" fmla="*/ 657354 w 1347751"/>
                    <a:gd name="connsiteY4573" fmla="*/ 596070 h 1624635"/>
                    <a:gd name="connsiteX4574" fmla="*/ 606612 w 1347751"/>
                    <a:gd name="connsiteY4574" fmla="*/ 596070 h 1624635"/>
                    <a:gd name="connsiteX4575" fmla="*/ 570369 w 1347751"/>
                    <a:gd name="connsiteY4575" fmla="*/ 594862 h 1624635"/>
                    <a:gd name="connsiteX4576" fmla="*/ 567952 w 1347751"/>
                    <a:gd name="connsiteY4576" fmla="*/ 600903 h 1624635"/>
                    <a:gd name="connsiteX4577" fmla="*/ 589698 w 1347751"/>
                    <a:gd name="connsiteY4577" fmla="*/ 605735 h 1624635"/>
                    <a:gd name="connsiteX4578" fmla="*/ 627151 w 1347751"/>
                    <a:gd name="connsiteY4578" fmla="*/ 604527 h 1624635"/>
                    <a:gd name="connsiteX4579" fmla="*/ 622318 w 1347751"/>
                    <a:gd name="connsiteY4579" fmla="*/ 605735 h 1624635"/>
                    <a:gd name="connsiteX4580" fmla="*/ 613861 w 1347751"/>
                    <a:gd name="connsiteY4580" fmla="*/ 605735 h 1624635"/>
                    <a:gd name="connsiteX4581" fmla="*/ 612653 w 1347751"/>
                    <a:gd name="connsiteY4581" fmla="*/ 605735 h 1624635"/>
                    <a:gd name="connsiteX4582" fmla="*/ 588491 w 1347751"/>
                    <a:gd name="connsiteY4582" fmla="*/ 605735 h 1624635"/>
                    <a:gd name="connsiteX4583" fmla="*/ 518420 w 1347751"/>
                    <a:gd name="connsiteY4583" fmla="*/ 594862 h 1624635"/>
                    <a:gd name="connsiteX4584" fmla="*/ 511170 w 1347751"/>
                    <a:gd name="connsiteY4584" fmla="*/ 591238 h 1624635"/>
                    <a:gd name="connsiteX4585" fmla="*/ 507546 w 1347751"/>
                    <a:gd name="connsiteY4585" fmla="*/ 596070 h 1624635"/>
                    <a:gd name="connsiteX4586" fmla="*/ 508755 w 1347751"/>
                    <a:gd name="connsiteY4586" fmla="*/ 597278 h 1624635"/>
                    <a:gd name="connsiteX4587" fmla="*/ 542582 w 1347751"/>
                    <a:gd name="connsiteY4587" fmla="*/ 609360 h 1624635"/>
                    <a:gd name="connsiteX4588" fmla="*/ 529292 w 1347751"/>
                    <a:gd name="connsiteY4588" fmla="*/ 609360 h 1624635"/>
                    <a:gd name="connsiteX4589" fmla="*/ 500298 w 1347751"/>
                    <a:gd name="connsiteY4589" fmla="*/ 599694 h 1624635"/>
                    <a:gd name="connsiteX4590" fmla="*/ 496674 w 1347751"/>
                    <a:gd name="connsiteY4590" fmla="*/ 599694 h 1624635"/>
                    <a:gd name="connsiteX4591" fmla="*/ 494257 w 1347751"/>
                    <a:gd name="connsiteY4591" fmla="*/ 600903 h 1624635"/>
                    <a:gd name="connsiteX4592" fmla="*/ 495465 w 1347751"/>
                    <a:gd name="connsiteY4592" fmla="*/ 604527 h 1624635"/>
                    <a:gd name="connsiteX4593" fmla="*/ 514795 w 1347751"/>
                    <a:gd name="connsiteY4593" fmla="*/ 614192 h 1624635"/>
                    <a:gd name="connsiteX4594" fmla="*/ 514795 w 1347751"/>
                    <a:gd name="connsiteY4594" fmla="*/ 614192 h 1624635"/>
                    <a:gd name="connsiteX4595" fmla="*/ 514795 w 1347751"/>
                    <a:gd name="connsiteY4595" fmla="*/ 614192 h 1624635"/>
                    <a:gd name="connsiteX4596" fmla="*/ 501506 w 1347751"/>
                    <a:gd name="connsiteY4596" fmla="*/ 617816 h 1624635"/>
                    <a:gd name="connsiteX4597" fmla="*/ 496674 w 1347751"/>
                    <a:gd name="connsiteY4597" fmla="*/ 620233 h 1624635"/>
                    <a:gd name="connsiteX4598" fmla="*/ 495465 w 1347751"/>
                    <a:gd name="connsiteY4598" fmla="*/ 617816 h 1624635"/>
                    <a:gd name="connsiteX4599" fmla="*/ 483384 w 1347751"/>
                    <a:gd name="connsiteY4599" fmla="*/ 602111 h 1624635"/>
                    <a:gd name="connsiteX4600" fmla="*/ 477343 w 1347751"/>
                    <a:gd name="connsiteY4600" fmla="*/ 591238 h 1624635"/>
                    <a:gd name="connsiteX4601" fmla="*/ 467678 w 1347751"/>
                    <a:gd name="connsiteY4601" fmla="*/ 569491 h 1624635"/>
                    <a:gd name="connsiteX4602" fmla="*/ 464054 w 1347751"/>
                    <a:gd name="connsiteY4602" fmla="*/ 557410 h 1624635"/>
                    <a:gd name="connsiteX4603" fmla="*/ 464054 w 1347751"/>
                    <a:gd name="connsiteY4603" fmla="*/ 554994 h 1624635"/>
                    <a:gd name="connsiteX4604" fmla="*/ 462846 w 1347751"/>
                    <a:gd name="connsiteY4604" fmla="*/ 541705 h 1624635"/>
                    <a:gd name="connsiteX4605" fmla="*/ 462846 w 1347751"/>
                    <a:gd name="connsiteY4605" fmla="*/ 538080 h 1624635"/>
                    <a:gd name="connsiteX4606" fmla="*/ 462846 w 1347751"/>
                    <a:gd name="connsiteY4606" fmla="*/ 530832 h 1624635"/>
                    <a:gd name="connsiteX4607" fmla="*/ 464054 w 1347751"/>
                    <a:gd name="connsiteY4607" fmla="*/ 522375 h 1624635"/>
                    <a:gd name="connsiteX4608" fmla="*/ 466470 w 1347751"/>
                    <a:gd name="connsiteY4608" fmla="*/ 510293 h 1624635"/>
                    <a:gd name="connsiteX4609" fmla="*/ 478552 w 1347751"/>
                    <a:gd name="connsiteY4609" fmla="*/ 483715 h 1624635"/>
                    <a:gd name="connsiteX4610" fmla="*/ 491841 w 1347751"/>
                    <a:gd name="connsiteY4610" fmla="*/ 459552 h 1624635"/>
                    <a:gd name="connsiteX4611" fmla="*/ 496674 w 1347751"/>
                    <a:gd name="connsiteY4611" fmla="*/ 449887 h 1624635"/>
                    <a:gd name="connsiteX4612" fmla="*/ 512379 w 1347751"/>
                    <a:gd name="connsiteY4612" fmla="*/ 424517 h 1624635"/>
                    <a:gd name="connsiteX4613" fmla="*/ 518420 w 1347751"/>
                    <a:gd name="connsiteY4613" fmla="*/ 417268 h 1624635"/>
                    <a:gd name="connsiteX4614" fmla="*/ 537749 w 1347751"/>
                    <a:gd name="connsiteY4614" fmla="*/ 401562 h 1624635"/>
                    <a:gd name="connsiteX4615" fmla="*/ 542582 w 1347751"/>
                    <a:gd name="connsiteY4615" fmla="*/ 397938 h 1624635"/>
                    <a:gd name="connsiteX4616" fmla="*/ 557080 w 1347751"/>
                    <a:gd name="connsiteY4616" fmla="*/ 384649 h 1624635"/>
                    <a:gd name="connsiteX4617" fmla="*/ 582450 w 1347751"/>
                    <a:gd name="connsiteY4617" fmla="*/ 366527 h 1624635"/>
                    <a:gd name="connsiteX4618" fmla="*/ 583658 w 1347751"/>
                    <a:gd name="connsiteY4618" fmla="*/ 366527 h 1624635"/>
                    <a:gd name="connsiteX4619" fmla="*/ 589698 w 1347751"/>
                    <a:gd name="connsiteY4619" fmla="*/ 364111 h 1624635"/>
                    <a:gd name="connsiteX4620" fmla="*/ 598155 w 1347751"/>
                    <a:gd name="connsiteY4620" fmla="*/ 362903 h 1624635"/>
                    <a:gd name="connsiteX4621" fmla="*/ 607820 w 1347751"/>
                    <a:gd name="connsiteY4621" fmla="*/ 361694 h 1624635"/>
                    <a:gd name="connsiteX4622" fmla="*/ 644064 w 1347751"/>
                    <a:gd name="connsiteY4622" fmla="*/ 365319 h 1624635"/>
                    <a:gd name="connsiteX4623" fmla="*/ 647689 w 1347751"/>
                    <a:gd name="connsiteY4623" fmla="*/ 365319 h 1624635"/>
                    <a:gd name="connsiteX4624" fmla="*/ 663394 w 1347751"/>
                    <a:gd name="connsiteY4624" fmla="*/ 365319 h 1624635"/>
                    <a:gd name="connsiteX4625" fmla="*/ 671851 w 1347751"/>
                    <a:gd name="connsiteY4625" fmla="*/ 367735 h 1624635"/>
                    <a:gd name="connsiteX4626" fmla="*/ 685140 w 1347751"/>
                    <a:gd name="connsiteY4626" fmla="*/ 374984 h 1624635"/>
                    <a:gd name="connsiteX4627" fmla="*/ 697222 w 1347751"/>
                    <a:gd name="connsiteY4627" fmla="*/ 383441 h 1624635"/>
                    <a:gd name="connsiteX4628" fmla="*/ 698429 w 1347751"/>
                    <a:gd name="connsiteY4628" fmla="*/ 384649 h 1624635"/>
                    <a:gd name="connsiteX4629" fmla="*/ 704470 w 1347751"/>
                    <a:gd name="connsiteY4629" fmla="*/ 390689 h 1624635"/>
                    <a:gd name="connsiteX4630" fmla="*/ 710511 w 1347751"/>
                    <a:gd name="connsiteY4630" fmla="*/ 399146 h 1624635"/>
                    <a:gd name="connsiteX4631" fmla="*/ 714136 w 1347751"/>
                    <a:gd name="connsiteY4631" fmla="*/ 403979 h 1624635"/>
                    <a:gd name="connsiteX4632" fmla="*/ 717760 w 1347751"/>
                    <a:gd name="connsiteY4632" fmla="*/ 410019 h 1624635"/>
                    <a:gd name="connsiteX4633" fmla="*/ 718968 w 1347751"/>
                    <a:gd name="connsiteY4633" fmla="*/ 411228 h 1624635"/>
                    <a:gd name="connsiteX4634" fmla="*/ 723800 w 1347751"/>
                    <a:gd name="connsiteY4634" fmla="*/ 422101 h 1624635"/>
                    <a:gd name="connsiteX4635" fmla="*/ 725008 w 1347751"/>
                    <a:gd name="connsiteY4635" fmla="*/ 424517 h 1624635"/>
                    <a:gd name="connsiteX4636" fmla="*/ 725008 w 1347751"/>
                    <a:gd name="connsiteY4636" fmla="*/ 424517 h 1624635"/>
                    <a:gd name="connsiteX4637" fmla="*/ 728633 w 1347751"/>
                    <a:gd name="connsiteY4637" fmla="*/ 434182 h 1624635"/>
                    <a:gd name="connsiteX4638" fmla="*/ 735882 w 1347751"/>
                    <a:gd name="connsiteY4638" fmla="*/ 455928 h 1624635"/>
                    <a:gd name="connsiteX4639" fmla="*/ 737090 w 1347751"/>
                    <a:gd name="connsiteY4639" fmla="*/ 460760 h 1624635"/>
                    <a:gd name="connsiteX4640" fmla="*/ 739506 w 1347751"/>
                    <a:gd name="connsiteY4640" fmla="*/ 470426 h 1624635"/>
                    <a:gd name="connsiteX4641" fmla="*/ 740714 w 1347751"/>
                    <a:gd name="connsiteY4641" fmla="*/ 474050 h 1624635"/>
                    <a:gd name="connsiteX4642" fmla="*/ 743130 w 1347751"/>
                    <a:gd name="connsiteY4642" fmla="*/ 486131 h 1624635"/>
                    <a:gd name="connsiteX4643" fmla="*/ 745547 w 1347751"/>
                    <a:gd name="connsiteY4643" fmla="*/ 499420 h 1624635"/>
                    <a:gd name="connsiteX4644" fmla="*/ 746754 w 1347751"/>
                    <a:gd name="connsiteY4644" fmla="*/ 510293 h 1624635"/>
                    <a:gd name="connsiteX4645" fmla="*/ 746754 w 1347751"/>
                    <a:gd name="connsiteY4645" fmla="*/ 510293 h 1624635"/>
                    <a:gd name="connsiteX4646" fmla="*/ 741922 w 1347751"/>
                    <a:gd name="connsiteY4646" fmla="*/ 536872 h 1624635"/>
                    <a:gd name="connsiteX4647" fmla="*/ 741922 w 1347751"/>
                    <a:gd name="connsiteY4647" fmla="*/ 538080 h 1624635"/>
                    <a:gd name="connsiteX4648" fmla="*/ 741922 w 1347751"/>
                    <a:gd name="connsiteY4648" fmla="*/ 535664 h 1624635"/>
                    <a:gd name="connsiteX4649" fmla="*/ 738298 w 1347751"/>
                    <a:gd name="connsiteY4649" fmla="*/ 512710 h 1624635"/>
                    <a:gd name="connsiteX4650" fmla="*/ 735882 w 1347751"/>
                    <a:gd name="connsiteY4650" fmla="*/ 506669 h 1624635"/>
                    <a:gd name="connsiteX4651" fmla="*/ 734673 w 1347751"/>
                    <a:gd name="connsiteY4651" fmla="*/ 503045 h 1624635"/>
                    <a:gd name="connsiteX4652" fmla="*/ 733465 w 1347751"/>
                    <a:gd name="connsiteY4652" fmla="*/ 498212 h 1624635"/>
                    <a:gd name="connsiteX4653" fmla="*/ 729841 w 1347751"/>
                    <a:gd name="connsiteY4653" fmla="*/ 486131 h 1624635"/>
                    <a:gd name="connsiteX4654" fmla="*/ 728633 w 1347751"/>
                    <a:gd name="connsiteY4654" fmla="*/ 484923 h 1624635"/>
                    <a:gd name="connsiteX4655" fmla="*/ 721384 w 1347751"/>
                    <a:gd name="connsiteY4655" fmla="*/ 489756 h 1624635"/>
                    <a:gd name="connsiteX4656" fmla="*/ 722592 w 1347751"/>
                    <a:gd name="connsiteY4656" fmla="*/ 493380 h 1624635"/>
                    <a:gd name="connsiteX4657" fmla="*/ 723800 w 1347751"/>
                    <a:gd name="connsiteY4657" fmla="*/ 495796 h 1624635"/>
                    <a:gd name="connsiteX4658" fmla="*/ 727425 w 1347751"/>
                    <a:gd name="connsiteY4658" fmla="*/ 505461 h 1624635"/>
                    <a:gd name="connsiteX4659" fmla="*/ 727425 w 1347751"/>
                    <a:gd name="connsiteY4659" fmla="*/ 505461 h 1624635"/>
                    <a:gd name="connsiteX4660" fmla="*/ 728633 w 1347751"/>
                    <a:gd name="connsiteY4660" fmla="*/ 511502 h 1624635"/>
                    <a:gd name="connsiteX4661" fmla="*/ 726217 w 1347751"/>
                    <a:gd name="connsiteY4661" fmla="*/ 510293 h 1624635"/>
                    <a:gd name="connsiteX4662" fmla="*/ 723800 w 1347751"/>
                    <a:gd name="connsiteY4662" fmla="*/ 509085 h 1624635"/>
                    <a:gd name="connsiteX4663" fmla="*/ 721384 w 1347751"/>
                    <a:gd name="connsiteY4663" fmla="*/ 512710 h 1624635"/>
                    <a:gd name="connsiteX4664" fmla="*/ 726217 w 1347751"/>
                    <a:gd name="connsiteY4664" fmla="*/ 518750 h 1624635"/>
                    <a:gd name="connsiteX4665" fmla="*/ 731049 w 1347751"/>
                    <a:gd name="connsiteY4665" fmla="*/ 524791 h 1624635"/>
                    <a:gd name="connsiteX4666" fmla="*/ 732257 w 1347751"/>
                    <a:gd name="connsiteY4666" fmla="*/ 525999 h 1624635"/>
                    <a:gd name="connsiteX4667" fmla="*/ 732257 w 1347751"/>
                    <a:gd name="connsiteY4667" fmla="*/ 525999 h 1624635"/>
                    <a:gd name="connsiteX4668" fmla="*/ 732257 w 1347751"/>
                    <a:gd name="connsiteY4668" fmla="*/ 530832 h 1624635"/>
                    <a:gd name="connsiteX4669" fmla="*/ 732257 w 1347751"/>
                    <a:gd name="connsiteY4669" fmla="*/ 534456 h 1624635"/>
                    <a:gd name="connsiteX4670" fmla="*/ 732257 w 1347751"/>
                    <a:gd name="connsiteY4670" fmla="*/ 539288 h 1624635"/>
                    <a:gd name="connsiteX4671" fmla="*/ 732257 w 1347751"/>
                    <a:gd name="connsiteY4671" fmla="*/ 544121 h 1624635"/>
                    <a:gd name="connsiteX4672" fmla="*/ 729841 w 1347751"/>
                    <a:gd name="connsiteY4672" fmla="*/ 540496 h 1624635"/>
                    <a:gd name="connsiteX4673" fmla="*/ 727425 w 1347751"/>
                    <a:gd name="connsiteY4673" fmla="*/ 535664 h 1624635"/>
                    <a:gd name="connsiteX4674" fmla="*/ 720176 w 1347751"/>
                    <a:gd name="connsiteY4674" fmla="*/ 522375 h 1624635"/>
                    <a:gd name="connsiteX4675" fmla="*/ 717760 w 1347751"/>
                    <a:gd name="connsiteY4675" fmla="*/ 518750 h 1624635"/>
                    <a:gd name="connsiteX4676" fmla="*/ 717760 w 1347751"/>
                    <a:gd name="connsiteY4676" fmla="*/ 517542 h 1624635"/>
                    <a:gd name="connsiteX4677" fmla="*/ 714136 w 1347751"/>
                    <a:gd name="connsiteY4677" fmla="*/ 500629 h 1624635"/>
                    <a:gd name="connsiteX4678" fmla="*/ 712927 w 1347751"/>
                    <a:gd name="connsiteY4678" fmla="*/ 492172 h 1624635"/>
                    <a:gd name="connsiteX4679" fmla="*/ 711719 w 1347751"/>
                    <a:gd name="connsiteY4679" fmla="*/ 488547 h 1624635"/>
                    <a:gd name="connsiteX4680" fmla="*/ 706886 w 1347751"/>
                    <a:gd name="connsiteY4680" fmla="*/ 474050 h 1624635"/>
                    <a:gd name="connsiteX4681" fmla="*/ 700846 w 1347751"/>
                    <a:gd name="connsiteY4681" fmla="*/ 488547 h 1624635"/>
                    <a:gd name="connsiteX4682" fmla="*/ 693597 w 1347751"/>
                    <a:gd name="connsiteY4682" fmla="*/ 476466 h 1624635"/>
                    <a:gd name="connsiteX4683" fmla="*/ 693597 w 1347751"/>
                    <a:gd name="connsiteY4683" fmla="*/ 476466 h 1624635"/>
                    <a:gd name="connsiteX4684" fmla="*/ 693597 w 1347751"/>
                    <a:gd name="connsiteY4684" fmla="*/ 474050 h 1624635"/>
                    <a:gd name="connsiteX4685" fmla="*/ 691181 w 1347751"/>
                    <a:gd name="connsiteY4685" fmla="*/ 440222 h 1624635"/>
                    <a:gd name="connsiteX4686" fmla="*/ 687557 w 1347751"/>
                    <a:gd name="connsiteY4686" fmla="*/ 435390 h 1624635"/>
                    <a:gd name="connsiteX4687" fmla="*/ 682724 w 1347751"/>
                    <a:gd name="connsiteY4687" fmla="*/ 437806 h 1624635"/>
                    <a:gd name="connsiteX4688" fmla="*/ 682724 w 1347751"/>
                    <a:gd name="connsiteY4688" fmla="*/ 446263 h 1624635"/>
                    <a:gd name="connsiteX4689" fmla="*/ 683933 w 1347751"/>
                    <a:gd name="connsiteY4689" fmla="*/ 460760 h 1624635"/>
                    <a:gd name="connsiteX4690" fmla="*/ 676683 w 1347751"/>
                    <a:gd name="connsiteY4690" fmla="*/ 452304 h 1624635"/>
                    <a:gd name="connsiteX4691" fmla="*/ 669435 w 1347751"/>
                    <a:gd name="connsiteY4691" fmla="*/ 445055 h 1624635"/>
                    <a:gd name="connsiteX4692" fmla="*/ 664602 w 1347751"/>
                    <a:gd name="connsiteY4692" fmla="*/ 440222 h 1624635"/>
                    <a:gd name="connsiteX4693" fmla="*/ 663394 w 1347751"/>
                    <a:gd name="connsiteY4693" fmla="*/ 435390 h 1624635"/>
                    <a:gd name="connsiteX4694" fmla="*/ 662186 w 1347751"/>
                    <a:gd name="connsiteY4694" fmla="*/ 429349 h 1624635"/>
                    <a:gd name="connsiteX4695" fmla="*/ 662186 w 1347751"/>
                    <a:gd name="connsiteY4695" fmla="*/ 429349 h 1624635"/>
                    <a:gd name="connsiteX4696" fmla="*/ 657354 w 1347751"/>
                    <a:gd name="connsiteY4696" fmla="*/ 418476 h 1624635"/>
                    <a:gd name="connsiteX4697" fmla="*/ 652521 w 1347751"/>
                    <a:gd name="connsiteY4697" fmla="*/ 422101 h 1624635"/>
                    <a:gd name="connsiteX4698" fmla="*/ 652521 w 1347751"/>
                    <a:gd name="connsiteY4698" fmla="*/ 423309 h 1624635"/>
                    <a:gd name="connsiteX4699" fmla="*/ 652521 w 1347751"/>
                    <a:gd name="connsiteY4699" fmla="*/ 424517 h 1624635"/>
                    <a:gd name="connsiteX4700" fmla="*/ 652521 w 1347751"/>
                    <a:gd name="connsiteY4700" fmla="*/ 426933 h 1624635"/>
                    <a:gd name="connsiteX4701" fmla="*/ 651313 w 1347751"/>
                    <a:gd name="connsiteY4701" fmla="*/ 425725 h 1624635"/>
                    <a:gd name="connsiteX4702" fmla="*/ 650105 w 1347751"/>
                    <a:gd name="connsiteY4702" fmla="*/ 424517 h 1624635"/>
                    <a:gd name="connsiteX4703" fmla="*/ 644064 w 1347751"/>
                    <a:gd name="connsiteY4703" fmla="*/ 417268 h 1624635"/>
                    <a:gd name="connsiteX4704" fmla="*/ 644064 w 1347751"/>
                    <a:gd name="connsiteY4704" fmla="*/ 417268 h 1624635"/>
                    <a:gd name="connsiteX4705" fmla="*/ 638023 w 1347751"/>
                    <a:gd name="connsiteY4705" fmla="*/ 410019 h 1624635"/>
                    <a:gd name="connsiteX4706" fmla="*/ 630775 w 1347751"/>
                    <a:gd name="connsiteY4706" fmla="*/ 401562 h 1624635"/>
                    <a:gd name="connsiteX4707" fmla="*/ 622318 w 1347751"/>
                    <a:gd name="connsiteY4707" fmla="*/ 403979 h 1624635"/>
                    <a:gd name="connsiteX4708" fmla="*/ 622318 w 1347751"/>
                    <a:gd name="connsiteY4708" fmla="*/ 407603 h 1624635"/>
                    <a:gd name="connsiteX4709" fmla="*/ 624734 w 1347751"/>
                    <a:gd name="connsiteY4709" fmla="*/ 412435 h 1624635"/>
                    <a:gd name="connsiteX4710" fmla="*/ 624734 w 1347751"/>
                    <a:gd name="connsiteY4710" fmla="*/ 413644 h 1624635"/>
                    <a:gd name="connsiteX4711" fmla="*/ 625942 w 1347751"/>
                    <a:gd name="connsiteY4711" fmla="*/ 416060 h 1624635"/>
                    <a:gd name="connsiteX4712" fmla="*/ 625942 w 1347751"/>
                    <a:gd name="connsiteY4712" fmla="*/ 416060 h 1624635"/>
                    <a:gd name="connsiteX4713" fmla="*/ 622318 w 1347751"/>
                    <a:gd name="connsiteY4713" fmla="*/ 414852 h 1624635"/>
                    <a:gd name="connsiteX4714" fmla="*/ 616277 w 1347751"/>
                    <a:gd name="connsiteY4714" fmla="*/ 412435 h 1624635"/>
                    <a:gd name="connsiteX4715" fmla="*/ 612653 w 1347751"/>
                    <a:gd name="connsiteY4715" fmla="*/ 411228 h 1624635"/>
                    <a:gd name="connsiteX4716" fmla="*/ 605405 w 1347751"/>
                    <a:gd name="connsiteY4716" fmla="*/ 408811 h 1624635"/>
                    <a:gd name="connsiteX4717" fmla="*/ 590907 w 1347751"/>
                    <a:gd name="connsiteY4717" fmla="*/ 405187 h 1624635"/>
                    <a:gd name="connsiteX4718" fmla="*/ 586074 w 1347751"/>
                    <a:gd name="connsiteY4718" fmla="*/ 417268 h 1624635"/>
                    <a:gd name="connsiteX4719" fmla="*/ 604196 w 1347751"/>
                    <a:gd name="connsiteY4719" fmla="*/ 422101 h 1624635"/>
                    <a:gd name="connsiteX4720" fmla="*/ 615069 w 1347751"/>
                    <a:gd name="connsiteY4720" fmla="*/ 425725 h 1624635"/>
                    <a:gd name="connsiteX4721" fmla="*/ 616277 w 1347751"/>
                    <a:gd name="connsiteY4721" fmla="*/ 425725 h 1624635"/>
                    <a:gd name="connsiteX4722" fmla="*/ 616277 w 1347751"/>
                    <a:gd name="connsiteY4722" fmla="*/ 425725 h 1624635"/>
                    <a:gd name="connsiteX4723" fmla="*/ 615069 w 1347751"/>
                    <a:gd name="connsiteY4723" fmla="*/ 425725 h 1624635"/>
                    <a:gd name="connsiteX4724" fmla="*/ 615069 w 1347751"/>
                    <a:gd name="connsiteY4724" fmla="*/ 425725 h 1624635"/>
                    <a:gd name="connsiteX4725" fmla="*/ 606612 w 1347751"/>
                    <a:gd name="connsiteY4725" fmla="*/ 426933 h 1624635"/>
                    <a:gd name="connsiteX4726" fmla="*/ 594531 w 1347751"/>
                    <a:gd name="connsiteY4726" fmla="*/ 428141 h 1624635"/>
                    <a:gd name="connsiteX4727" fmla="*/ 596948 w 1347751"/>
                    <a:gd name="connsiteY4727" fmla="*/ 434182 h 1624635"/>
                    <a:gd name="connsiteX4728" fmla="*/ 607820 w 1347751"/>
                    <a:gd name="connsiteY4728" fmla="*/ 435390 h 1624635"/>
                    <a:gd name="connsiteX4729" fmla="*/ 611445 w 1347751"/>
                    <a:gd name="connsiteY4729" fmla="*/ 435390 h 1624635"/>
                    <a:gd name="connsiteX4730" fmla="*/ 613861 w 1347751"/>
                    <a:gd name="connsiteY4730" fmla="*/ 435390 h 1624635"/>
                    <a:gd name="connsiteX4731" fmla="*/ 619901 w 1347751"/>
                    <a:gd name="connsiteY4731" fmla="*/ 434182 h 1624635"/>
                    <a:gd name="connsiteX4732" fmla="*/ 621110 w 1347751"/>
                    <a:gd name="connsiteY4732" fmla="*/ 434182 h 1624635"/>
                    <a:gd name="connsiteX4733" fmla="*/ 625942 w 1347751"/>
                    <a:gd name="connsiteY4733" fmla="*/ 434182 h 1624635"/>
                    <a:gd name="connsiteX4734" fmla="*/ 625942 w 1347751"/>
                    <a:gd name="connsiteY4734" fmla="*/ 434182 h 1624635"/>
                    <a:gd name="connsiteX4735" fmla="*/ 634399 w 1347751"/>
                    <a:gd name="connsiteY4735" fmla="*/ 435390 h 1624635"/>
                    <a:gd name="connsiteX4736" fmla="*/ 634399 w 1347751"/>
                    <a:gd name="connsiteY4736" fmla="*/ 435390 h 1624635"/>
                    <a:gd name="connsiteX4737" fmla="*/ 638023 w 1347751"/>
                    <a:gd name="connsiteY4737" fmla="*/ 435390 h 1624635"/>
                    <a:gd name="connsiteX4738" fmla="*/ 645272 w 1347751"/>
                    <a:gd name="connsiteY4738" fmla="*/ 440222 h 1624635"/>
                    <a:gd name="connsiteX4739" fmla="*/ 647689 w 1347751"/>
                    <a:gd name="connsiteY4739" fmla="*/ 441431 h 1624635"/>
                    <a:gd name="connsiteX4740" fmla="*/ 654937 w 1347751"/>
                    <a:gd name="connsiteY4740" fmla="*/ 446263 h 1624635"/>
                    <a:gd name="connsiteX4741" fmla="*/ 654937 w 1347751"/>
                    <a:gd name="connsiteY4741" fmla="*/ 446263 h 1624635"/>
                    <a:gd name="connsiteX4742" fmla="*/ 658562 w 1347751"/>
                    <a:gd name="connsiteY4742" fmla="*/ 448679 h 1624635"/>
                    <a:gd name="connsiteX4743" fmla="*/ 652521 w 1347751"/>
                    <a:gd name="connsiteY4743" fmla="*/ 448679 h 1624635"/>
                    <a:gd name="connsiteX4744" fmla="*/ 651313 w 1347751"/>
                    <a:gd name="connsiteY4744" fmla="*/ 449887 h 1624635"/>
                    <a:gd name="connsiteX4745" fmla="*/ 651313 w 1347751"/>
                    <a:gd name="connsiteY4745" fmla="*/ 453512 h 1624635"/>
                    <a:gd name="connsiteX4746" fmla="*/ 654937 w 1347751"/>
                    <a:gd name="connsiteY4746" fmla="*/ 457136 h 1624635"/>
                    <a:gd name="connsiteX4747" fmla="*/ 656145 w 1347751"/>
                    <a:gd name="connsiteY4747" fmla="*/ 458344 h 1624635"/>
                    <a:gd name="connsiteX4748" fmla="*/ 656145 w 1347751"/>
                    <a:gd name="connsiteY4748" fmla="*/ 458344 h 1624635"/>
                    <a:gd name="connsiteX4749" fmla="*/ 663394 w 1347751"/>
                    <a:gd name="connsiteY4749" fmla="*/ 463177 h 1624635"/>
                    <a:gd name="connsiteX4750" fmla="*/ 668226 w 1347751"/>
                    <a:gd name="connsiteY4750" fmla="*/ 465593 h 1624635"/>
                    <a:gd name="connsiteX4751" fmla="*/ 673059 w 1347751"/>
                    <a:gd name="connsiteY4751" fmla="*/ 466801 h 1624635"/>
                    <a:gd name="connsiteX4752" fmla="*/ 685140 w 1347751"/>
                    <a:gd name="connsiteY4752" fmla="*/ 481299 h 1624635"/>
                    <a:gd name="connsiteX4753" fmla="*/ 689973 w 1347751"/>
                    <a:gd name="connsiteY4753" fmla="*/ 488547 h 1624635"/>
                    <a:gd name="connsiteX4754" fmla="*/ 691181 w 1347751"/>
                    <a:gd name="connsiteY4754" fmla="*/ 489756 h 1624635"/>
                    <a:gd name="connsiteX4755" fmla="*/ 689973 w 1347751"/>
                    <a:gd name="connsiteY4755" fmla="*/ 488547 h 1624635"/>
                    <a:gd name="connsiteX4756" fmla="*/ 682724 w 1347751"/>
                    <a:gd name="connsiteY4756" fmla="*/ 482507 h 1624635"/>
                    <a:gd name="connsiteX4757" fmla="*/ 665811 w 1347751"/>
                    <a:gd name="connsiteY4757" fmla="*/ 468009 h 1624635"/>
                    <a:gd name="connsiteX4758" fmla="*/ 660978 w 1347751"/>
                    <a:gd name="connsiteY4758" fmla="*/ 464385 h 1624635"/>
                    <a:gd name="connsiteX4759" fmla="*/ 653729 w 1347751"/>
                    <a:gd name="connsiteY4759" fmla="*/ 458344 h 1624635"/>
                    <a:gd name="connsiteX4760" fmla="*/ 653729 w 1347751"/>
                    <a:gd name="connsiteY4760" fmla="*/ 458344 h 1624635"/>
                    <a:gd name="connsiteX4761" fmla="*/ 653729 w 1347751"/>
                    <a:gd name="connsiteY4761" fmla="*/ 458344 h 1624635"/>
                    <a:gd name="connsiteX4762" fmla="*/ 647689 w 1347751"/>
                    <a:gd name="connsiteY4762" fmla="*/ 453512 h 1624635"/>
                    <a:gd name="connsiteX4763" fmla="*/ 646480 w 1347751"/>
                    <a:gd name="connsiteY4763" fmla="*/ 452304 h 1624635"/>
                    <a:gd name="connsiteX4764" fmla="*/ 639232 w 1347751"/>
                    <a:gd name="connsiteY4764" fmla="*/ 446263 h 1624635"/>
                    <a:gd name="connsiteX4765" fmla="*/ 636815 w 1347751"/>
                    <a:gd name="connsiteY4765" fmla="*/ 443847 h 1624635"/>
                    <a:gd name="connsiteX4766" fmla="*/ 636815 w 1347751"/>
                    <a:gd name="connsiteY4766" fmla="*/ 443847 h 1624635"/>
                    <a:gd name="connsiteX4767" fmla="*/ 629567 w 1347751"/>
                    <a:gd name="connsiteY4767" fmla="*/ 436598 h 1624635"/>
                    <a:gd name="connsiteX4768" fmla="*/ 629567 w 1347751"/>
                    <a:gd name="connsiteY4768" fmla="*/ 436598 h 1624635"/>
                    <a:gd name="connsiteX4769" fmla="*/ 625942 w 1347751"/>
                    <a:gd name="connsiteY4769" fmla="*/ 435390 h 1624635"/>
                    <a:gd name="connsiteX4770" fmla="*/ 624734 w 1347751"/>
                    <a:gd name="connsiteY4770" fmla="*/ 439014 h 1624635"/>
                    <a:gd name="connsiteX4771" fmla="*/ 624734 w 1347751"/>
                    <a:gd name="connsiteY4771" fmla="*/ 440222 h 1624635"/>
                    <a:gd name="connsiteX4772" fmla="*/ 625942 w 1347751"/>
                    <a:gd name="connsiteY4772" fmla="*/ 442638 h 1624635"/>
                    <a:gd name="connsiteX4773" fmla="*/ 630775 w 1347751"/>
                    <a:gd name="connsiteY4773" fmla="*/ 448679 h 1624635"/>
                    <a:gd name="connsiteX4774" fmla="*/ 633191 w 1347751"/>
                    <a:gd name="connsiteY4774" fmla="*/ 451095 h 1624635"/>
                    <a:gd name="connsiteX4775" fmla="*/ 639232 w 1347751"/>
                    <a:gd name="connsiteY4775" fmla="*/ 457136 h 1624635"/>
                    <a:gd name="connsiteX4776" fmla="*/ 641648 w 1347751"/>
                    <a:gd name="connsiteY4776" fmla="*/ 459552 h 1624635"/>
                    <a:gd name="connsiteX4777" fmla="*/ 642856 w 1347751"/>
                    <a:gd name="connsiteY4777" fmla="*/ 460760 h 1624635"/>
                    <a:gd name="connsiteX4778" fmla="*/ 648897 w 1347751"/>
                    <a:gd name="connsiteY4778" fmla="*/ 465593 h 1624635"/>
                    <a:gd name="connsiteX4779" fmla="*/ 650105 w 1347751"/>
                    <a:gd name="connsiteY4779" fmla="*/ 466801 h 1624635"/>
                    <a:gd name="connsiteX4780" fmla="*/ 652521 w 1347751"/>
                    <a:gd name="connsiteY4780" fmla="*/ 468009 h 1624635"/>
                    <a:gd name="connsiteX4781" fmla="*/ 657354 w 1347751"/>
                    <a:gd name="connsiteY4781" fmla="*/ 471634 h 1624635"/>
                    <a:gd name="connsiteX4782" fmla="*/ 657354 w 1347751"/>
                    <a:gd name="connsiteY4782" fmla="*/ 471634 h 1624635"/>
                    <a:gd name="connsiteX4783" fmla="*/ 660978 w 1347751"/>
                    <a:gd name="connsiteY4783" fmla="*/ 475258 h 1624635"/>
                    <a:gd name="connsiteX4784" fmla="*/ 663394 w 1347751"/>
                    <a:gd name="connsiteY4784" fmla="*/ 477674 h 1624635"/>
                    <a:gd name="connsiteX4785" fmla="*/ 679100 w 1347751"/>
                    <a:gd name="connsiteY4785" fmla="*/ 492172 h 1624635"/>
                    <a:gd name="connsiteX4786" fmla="*/ 682724 w 1347751"/>
                    <a:gd name="connsiteY4786" fmla="*/ 495796 h 1624635"/>
                    <a:gd name="connsiteX4787" fmla="*/ 679100 w 1347751"/>
                    <a:gd name="connsiteY4787" fmla="*/ 493380 h 1624635"/>
                    <a:gd name="connsiteX4788" fmla="*/ 662186 w 1347751"/>
                    <a:gd name="connsiteY4788" fmla="*/ 481299 h 1624635"/>
                    <a:gd name="connsiteX4789" fmla="*/ 659770 w 1347751"/>
                    <a:gd name="connsiteY4789" fmla="*/ 480090 h 1624635"/>
                    <a:gd name="connsiteX4790" fmla="*/ 654937 w 1347751"/>
                    <a:gd name="connsiteY4790" fmla="*/ 476466 h 1624635"/>
                    <a:gd name="connsiteX4791" fmla="*/ 653729 w 1347751"/>
                    <a:gd name="connsiteY4791" fmla="*/ 475258 h 1624635"/>
                    <a:gd name="connsiteX4792" fmla="*/ 651313 w 1347751"/>
                    <a:gd name="connsiteY4792" fmla="*/ 472842 h 1624635"/>
                    <a:gd name="connsiteX4793" fmla="*/ 647689 w 1347751"/>
                    <a:gd name="connsiteY4793" fmla="*/ 470426 h 1624635"/>
                    <a:gd name="connsiteX4794" fmla="*/ 646480 w 1347751"/>
                    <a:gd name="connsiteY4794" fmla="*/ 469217 h 1624635"/>
                    <a:gd name="connsiteX4795" fmla="*/ 646480 w 1347751"/>
                    <a:gd name="connsiteY4795" fmla="*/ 469217 h 1624635"/>
                    <a:gd name="connsiteX4796" fmla="*/ 640440 w 1347751"/>
                    <a:gd name="connsiteY4796" fmla="*/ 464385 h 1624635"/>
                    <a:gd name="connsiteX4797" fmla="*/ 636815 w 1347751"/>
                    <a:gd name="connsiteY4797" fmla="*/ 461969 h 1624635"/>
                    <a:gd name="connsiteX4798" fmla="*/ 634399 w 1347751"/>
                    <a:gd name="connsiteY4798" fmla="*/ 459552 h 1624635"/>
                    <a:gd name="connsiteX4799" fmla="*/ 631983 w 1347751"/>
                    <a:gd name="connsiteY4799" fmla="*/ 458344 h 1624635"/>
                    <a:gd name="connsiteX4800" fmla="*/ 629567 w 1347751"/>
                    <a:gd name="connsiteY4800" fmla="*/ 455928 h 1624635"/>
                    <a:gd name="connsiteX4801" fmla="*/ 627151 w 1347751"/>
                    <a:gd name="connsiteY4801" fmla="*/ 453512 h 1624635"/>
                    <a:gd name="connsiteX4802" fmla="*/ 627151 w 1347751"/>
                    <a:gd name="connsiteY4802" fmla="*/ 453512 h 1624635"/>
                    <a:gd name="connsiteX4803" fmla="*/ 618694 w 1347751"/>
                    <a:gd name="connsiteY4803" fmla="*/ 446263 h 1624635"/>
                    <a:gd name="connsiteX4804" fmla="*/ 618694 w 1347751"/>
                    <a:gd name="connsiteY4804" fmla="*/ 446263 h 1624635"/>
                    <a:gd name="connsiteX4805" fmla="*/ 613861 w 1347751"/>
                    <a:gd name="connsiteY4805" fmla="*/ 449887 h 1624635"/>
                    <a:gd name="connsiteX4806" fmla="*/ 615069 w 1347751"/>
                    <a:gd name="connsiteY4806" fmla="*/ 451095 h 1624635"/>
                    <a:gd name="connsiteX4807" fmla="*/ 619901 w 1347751"/>
                    <a:gd name="connsiteY4807" fmla="*/ 459552 h 1624635"/>
                    <a:gd name="connsiteX4808" fmla="*/ 623526 w 1347751"/>
                    <a:gd name="connsiteY4808" fmla="*/ 463177 h 1624635"/>
                    <a:gd name="connsiteX4809" fmla="*/ 630775 w 1347751"/>
                    <a:gd name="connsiteY4809" fmla="*/ 469217 h 1624635"/>
                    <a:gd name="connsiteX4810" fmla="*/ 635608 w 1347751"/>
                    <a:gd name="connsiteY4810" fmla="*/ 472842 h 1624635"/>
                    <a:gd name="connsiteX4811" fmla="*/ 638023 w 1347751"/>
                    <a:gd name="connsiteY4811" fmla="*/ 474050 h 1624635"/>
                    <a:gd name="connsiteX4812" fmla="*/ 641648 w 1347751"/>
                    <a:gd name="connsiteY4812" fmla="*/ 476466 h 1624635"/>
                    <a:gd name="connsiteX4813" fmla="*/ 652521 w 1347751"/>
                    <a:gd name="connsiteY4813" fmla="*/ 483715 h 1624635"/>
                    <a:gd name="connsiteX4814" fmla="*/ 659770 w 1347751"/>
                    <a:gd name="connsiteY4814" fmla="*/ 488547 h 1624635"/>
                    <a:gd name="connsiteX4815" fmla="*/ 660978 w 1347751"/>
                    <a:gd name="connsiteY4815" fmla="*/ 488547 h 1624635"/>
                    <a:gd name="connsiteX4816" fmla="*/ 663394 w 1347751"/>
                    <a:gd name="connsiteY4816" fmla="*/ 490963 h 1624635"/>
                    <a:gd name="connsiteX4817" fmla="*/ 676683 w 1347751"/>
                    <a:gd name="connsiteY4817" fmla="*/ 499420 h 1624635"/>
                    <a:gd name="connsiteX4818" fmla="*/ 686348 w 1347751"/>
                    <a:gd name="connsiteY4818" fmla="*/ 506669 h 1624635"/>
                    <a:gd name="connsiteX4819" fmla="*/ 694805 w 1347751"/>
                    <a:gd name="connsiteY4819" fmla="*/ 512710 h 1624635"/>
                    <a:gd name="connsiteX4820" fmla="*/ 709303 w 1347751"/>
                    <a:gd name="connsiteY4820" fmla="*/ 525999 h 1624635"/>
                    <a:gd name="connsiteX4821" fmla="*/ 715343 w 1347751"/>
                    <a:gd name="connsiteY4821" fmla="*/ 533248 h 1624635"/>
                    <a:gd name="connsiteX4822" fmla="*/ 721384 w 1347751"/>
                    <a:gd name="connsiteY4822" fmla="*/ 541705 h 1624635"/>
                    <a:gd name="connsiteX4823" fmla="*/ 722592 w 1347751"/>
                    <a:gd name="connsiteY4823" fmla="*/ 544121 h 1624635"/>
                    <a:gd name="connsiteX4824" fmla="*/ 718968 w 1347751"/>
                    <a:gd name="connsiteY4824" fmla="*/ 541705 h 1624635"/>
                    <a:gd name="connsiteX4825" fmla="*/ 710511 w 1347751"/>
                    <a:gd name="connsiteY4825" fmla="*/ 536872 h 1624635"/>
                    <a:gd name="connsiteX4826" fmla="*/ 703262 w 1347751"/>
                    <a:gd name="connsiteY4826" fmla="*/ 532040 h 1624635"/>
                    <a:gd name="connsiteX4827" fmla="*/ 703262 w 1347751"/>
                    <a:gd name="connsiteY4827" fmla="*/ 532040 h 1624635"/>
                    <a:gd name="connsiteX4828" fmla="*/ 682724 w 1347751"/>
                    <a:gd name="connsiteY4828" fmla="*/ 515126 h 1624635"/>
                    <a:gd name="connsiteX4829" fmla="*/ 671851 w 1347751"/>
                    <a:gd name="connsiteY4829" fmla="*/ 507877 h 1624635"/>
                    <a:gd name="connsiteX4830" fmla="*/ 663394 w 1347751"/>
                    <a:gd name="connsiteY4830" fmla="*/ 504253 h 1624635"/>
                    <a:gd name="connsiteX4831" fmla="*/ 659770 w 1347751"/>
                    <a:gd name="connsiteY4831" fmla="*/ 509085 h 1624635"/>
                    <a:gd name="connsiteX4832" fmla="*/ 669435 w 1347751"/>
                    <a:gd name="connsiteY4832" fmla="*/ 515126 h 1624635"/>
                    <a:gd name="connsiteX4833" fmla="*/ 680308 w 1347751"/>
                    <a:gd name="connsiteY4833" fmla="*/ 523583 h 1624635"/>
                    <a:gd name="connsiteX4834" fmla="*/ 683933 w 1347751"/>
                    <a:gd name="connsiteY4834" fmla="*/ 525999 h 1624635"/>
                    <a:gd name="connsiteX4835" fmla="*/ 698429 w 1347751"/>
                    <a:gd name="connsiteY4835" fmla="*/ 536872 h 1624635"/>
                    <a:gd name="connsiteX4836" fmla="*/ 704470 w 1347751"/>
                    <a:gd name="connsiteY4836" fmla="*/ 541705 h 1624635"/>
                    <a:gd name="connsiteX4837" fmla="*/ 709303 w 1347751"/>
                    <a:gd name="connsiteY4837" fmla="*/ 545329 h 1624635"/>
                    <a:gd name="connsiteX4838" fmla="*/ 716551 w 1347751"/>
                    <a:gd name="connsiteY4838" fmla="*/ 550162 h 1624635"/>
                    <a:gd name="connsiteX4839" fmla="*/ 725008 w 1347751"/>
                    <a:gd name="connsiteY4839" fmla="*/ 556202 h 1624635"/>
                    <a:gd name="connsiteX4840" fmla="*/ 728633 w 1347751"/>
                    <a:gd name="connsiteY4840" fmla="*/ 558618 h 1624635"/>
                    <a:gd name="connsiteX4841" fmla="*/ 737090 w 1347751"/>
                    <a:gd name="connsiteY4841" fmla="*/ 564659 h 1624635"/>
                    <a:gd name="connsiteX4842" fmla="*/ 751587 w 1347751"/>
                    <a:gd name="connsiteY4842" fmla="*/ 575532 h 1624635"/>
                    <a:gd name="connsiteX4843" fmla="*/ 756420 w 1347751"/>
                    <a:gd name="connsiteY4843" fmla="*/ 568284 h 1624635"/>
                    <a:gd name="connsiteX4844" fmla="*/ 755211 w 1347751"/>
                    <a:gd name="connsiteY4844" fmla="*/ 562243 h 1624635"/>
                    <a:gd name="connsiteX4845" fmla="*/ 754004 w 1347751"/>
                    <a:gd name="connsiteY4845" fmla="*/ 554994 h 1624635"/>
                    <a:gd name="connsiteX4846" fmla="*/ 754004 w 1347751"/>
                    <a:gd name="connsiteY4846" fmla="*/ 546537 h 1624635"/>
                    <a:gd name="connsiteX4847" fmla="*/ 754004 w 1347751"/>
                    <a:gd name="connsiteY4847" fmla="*/ 544121 h 1624635"/>
                    <a:gd name="connsiteX4848" fmla="*/ 756420 w 1347751"/>
                    <a:gd name="connsiteY4848" fmla="*/ 534456 h 1624635"/>
                    <a:gd name="connsiteX4849" fmla="*/ 757628 w 1347751"/>
                    <a:gd name="connsiteY4849" fmla="*/ 542913 h 1624635"/>
                    <a:gd name="connsiteX4850" fmla="*/ 758836 w 1347751"/>
                    <a:gd name="connsiteY4850" fmla="*/ 552578 h 1624635"/>
                    <a:gd name="connsiteX4851" fmla="*/ 758836 w 1347751"/>
                    <a:gd name="connsiteY4851" fmla="*/ 552578 h 1624635"/>
                    <a:gd name="connsiteX4852" fmla="*/ 758836 w 1347751"/>
                    <a:gd name="connsiteY4852" fmla="*/ 557410 h 1624635"/>
                    <a:gd name="connsiteX4853" fmla="*/ 767293 w 1347751"/>
                    <a:gd name="connsiteY4853" fmla="*/ 561035 h 1624635"/>
                    <a:gd name="connsiteX4854" fmla="*/ 768501 w 1347751"/>
                    <a:gd name="connsiteY4854" fmla="*/ 557410 h 1624635"/>
                    <a:gd name="connsiteX4855" fmla="*/ 768501 w 1347751"/>
                    <a:gd name="connsiteY4855" fmla="*/ 545329 h 1624635"/>
                    <a:gd name="connsiteX4856" fmla="*/ 767293 w 1347751"/>
                    <a:gd name="connsiteY4856" fmla="*/ 534456 h 1624635"/>
                    <a:gd name="connsiteX4857" fmla="*/ 764876 w 1347751"/>
                    <a:gd name="connsiteY4857" fmla="*/ 504253 h 1624635"/>
                    <a:gd name="connsiteX4858" fmla="*/ 763668 w 1347751"/>
                    <a:gd name="connsiteY4858" fmla="*/ 495796 h 1624635"/>
                    <a:gd name="connsiteX4859" fmla="*/ 766085 w 1347751"/>
                    <a:gd name="connsiteY4859" fmla="*/ 504253 h 1624635"/>
                    <a:gd name="connsiteX4860" fmla="*/ 767293 w 1347751"/>
                    <a:gd name="connsiteY4860" fmla="*/ 513918 h 1624635"/>
                    <a:gd name="connsiteX4861" fmla="*/ 769709 w 1347751"/>
                    <a:gd name="connsiteY4861" fmla="*/ 530832 h 1624635"/>
                    <a:gd name="connsiteX4862" fmla="*/ 770917 w 1347751"/>
                    <a:gd name="connsiteY4862" fmla="*/ 541705 h 1624635"/>
                    <a:gd name="connsiteX4863" fmla="*/ 773333 w 1347751"/>
                    <a:gd name="connsiteY4863" fmla="*/ 556202 h 1624635"/>
                    <a:gd name="connsiteX4864" fmla="*/ 776957 w 1347751"/>
                    <a:gd name="connsiteY4864" fmla="*/ 573116 h 1624635"/>
                    <a:gd name="connsiteX4865" fmla="*/ 776957 w 1347751"/>
                    <a:gd name="connsiteY4865" fmla="*/ 573116 h 1624635"/>
                    <a:gd name="connsiteX4866" fmla="*/ 780582 w 1347751"/>
                    <a:gd name="connsiteY4866" fmla="*/ 575532 h 1624635"/>
                    <a:gd name="connsiteX4867" fmla="*/ 781790 w 1347751"/>
                    <a:gd name="connsiteY4867" fmla="*/ 573116 h 1624635"/>
                    <a:gd name="connsiteX4868" fmla="*/ 780582 w 1347751"/>
                    <a:gd name="connsiteY4868" fmla="*/ 556202 h 1624635"/>
                    <a:gd name="connsiteX4869" fmla="*/ 778166 w 1347751"/>
                    <a:gd name="connsiteY4869" fmla="*/ 535664 h 1624635"/>
                    <a:gd name="connsiteX4870" fmla="*/ 778166 w 1347751"/>
                    <a:gd name="connsiteY4870" fmla="*/ 534456 h 1624635"/>
                    <a:gd name="connsiteX4871" fmla="*/ 775750 w 1347751"/>
                    <a:gd name="connsiteY4871" fmla="*/ 522375 h 1624635"/>
                    <a:gd name="connsiteX4872" fmla="*/ 773333 w 1347751"/>
                    <a:gd name="connsiteY4872" fmla="*/ 506669 h 1624635"/>
                    <a:gd name="connsiteX4873" fmla="*/ 772125 w 1347751"/>
                    <a:gd name="connsiteY4873" fmla="*/ 503045 h 1624635"/>
                    <a:gd name="connsiteX4874" fmla="*/ 769709 w 1347751"/>
                    <a:gd name="connsiteY4874" fmla="*/ 490963 h 1624635"/>
                    <a:gd name="connsiteX4875" fmla="*/ 762461 w 1347751"/>
                    <a:gd name="connsiteY4875" fmla="*/ 463177 h 1624635"/>
                    <a:gd name="connsiteX4876" fmla="*/ 762461 w 1347751"/>
                    <a:gd name="connsiteY4876" fmla="*/ 461969 h 1624635"/>
                    <a:gd name="connsiteX4877" fmla="*/ 762461 w 1347751"/>
                    <a:gd name="connsiteY4877" fmla="*/ 461969 h 1624635"/>
                    <a:gd name="connsiteX4878" fmla="*/ 762461 w 1347751"/>
                    <a:gd name="connsiteY4878" fmla="*/ 461969 h 1624635"/>
                    <a:gd name="connsiteX4879" fmla="*/ 758836 w 1347751"/>
                    <a:gd name="connsiteY4879" fmla="*/ 448679 h 1624635"/>
                    <a:gd name="connsiteX4880" fmla="*/ 757628 w 1347751"/>
                    <a:gd name="connsiteY4880" fmla="*/ 445055 h 1624635"/>
                    <a:gd name="connsiteX4881" fmla="*/ 756420 w 1347751"/>
                    <a:gd name="connsiteY4881" fmla="*/ 439014 h 1624635"/>
                    <a:gd name="connsiteX4882" fmla="*/ 755211 w 1347751"/>
                    <a:gd name="connsiteY4882" fmla="*/ 434182 h 1624635"/>
                    <a:gd name="connsiteX4883" fmla="*/ 754004 w 1347751"/>
                    <a:gd name="connsiteY4883" fmla="*/ 431765 h 1624635"/>
                    <a:gd name="connsiteX4884" fmla="*/ 750379 w 1347751"/>
                    <a:gd name="connsiteY4884" fmla="*/ 422101 h 1624635"/>
                    <a:gd name="connsiteX4885" fmla="*/ 747963 w 1347751"/>
                    <a:gd name="connsiteY4885" fmla="*/ 416060 h 1624635"/>
                    <a:gd name="connsiteX4886" fmla="*/ 747963 w 1347751"/>
                    <a:gd name="connsiteY4886" fmla="*/ 414852 h 1624635"/>
                    <a:gd name="connsiteX4887" fmla="*/ 744339 w 1347751"/>
                    <a:gd name="connsiteY4887" fmla="*/ 408811 h 1624635"/>
                    <a:gd name="connsiteX4888" fmla="*/ 743130 w 1347751"/>
                    <a:gd name="connsiteY4888" fmla="*/ 406395 h 1624635"/>
                    <a:gd name="connsiteX4889" fmla="*/ 741922 w 1347751"/>
                    <a:gd name="connsiteY4889" fmla="*/ 403979 h 1624635"/>
                    <a:gd name="connsiteX4890" fmla="*/ 740714 w 1347751"/>
                    <a:gd name="connsiteY4890" fmla="*/ 401562 h 1624635"/>
                    <a:gd name="connsiteX4891" fmla="*/ 737090 w 1347751"/>
                    <a:gd name="connsiteY4891" fmla="*/ 394314 h 1624635"/>
                    <a:gd name="connsiteX4892" fmla="*/ 734673 w 1347751"/>
                    <a:gd name="connsiteY4892" fmla="*/ 390689 h 1624635"/>
                    <a:gd name="connsiteX4893" fmla="*/ 731049 w 1347751"/>
                    <a:gd name="connsiteY4893" fmla="*/ 385857 h 1624635"/>
                    <a:gd name="connsiteX4894" fmla="*/ 725008 w 1347751"/>
                    <a:gd name="connsiteY4894" fmla="*/ 377400 h 1624635"/>
                    <a:gd name="connsiteX4895" fmla="*/ 725008 w 1347751"/>
                    <a:gd name="connsiteY4895" fmla="*/ 377400 h 1624635"/>
                    <a:gd name="connsiteX4896" fmla="*/ 723800 w 1347751"/>
                    <a:gd name="connsiteY4896" fmla="*/ 374984 h 1624635"/>
                    <a:gd name="connsiteX4897" fmla="*/ 723800 w 1347751"/>
                    <a:gd name="connsiteY4897" fmla="*/ 372568 h 1624635"/>
                    <a:gd name="connsiteX4898" fmla="*/ 721384 w 1347751"/>
                    <a:gd name="connsiteY4898" fmla="*/ 361694 h 1624635"/>
                    <a:gd name="connsiteX4899" fmla="*/ 718968 w 1347751"/>
                    <a:gd name="connsiteY4899" fmla="*/ 353237 h 1624635"/>
                    <a:gd name="connsiteX4900" fmla="*/ 715343 w 1347751"/>
                    <a:gd name="connsiteY4900" fmla="*/ 336324 h 1624635"/>
                    <a:gd name="connsiteX4901" fmla="*/ 712927 w 1347751"/>
                    <a:gd name="connsiteY4901" fmla="*/ 329075 h 1624635"/>
                    <a:gd name="connsiteX4902" fmla="*/ 709303 w 1347751"/>
                    <a:gd name="connsiteY4902" fmla="*/ 327867 h 1624635"/>
                    <a:gd name="connsiteX4903" fmla="*/ 706886 w 1347751"/>
                    <a:gd name="connsiteY4903" fmla="*/ 329075 h 1624635"/>
                    <a:gd name="connsiteX4904" fmla="*/ 710511 w 1347751"/>
                    <a:gd name="connsiteY4904" fmla="*/ 354446 h 1624635"/>
                    <a:gd name="connsiteX4905" fmla="*/ 712927 w 1347751"/>
                    <a:gd name="connsiteY4905" fmla="*/ 361694 h 1624635"/>
                    <a:gd name="connsiteX4906" fmla="*/ 706886 w 1347751"/>
                    <a:gd name="connsiteY4906" fmla="*/ 356862 h 1624635"/>
                    <a:gd name="connsiteX4907" fmla="*/ 706886 w 1347751"/>
                    <a:gd name="connsiteY4907" fmla="*/ 354446 h 1624635"/>
                    <a:gd name="connsiteX4908" fmla="*/ 704470 w 1347751"/>
                    <a:gd name="connsiteY4908" fmla="*/ 349613 h 1624635"/>
                    <a:gd name="connsiteX4909" fmla="*/ 704470 w 1347751"/>
                    <a:gd name="connsiteY4909" fmla="*/ 348405 h 1624635"/>
                    <a:gd name="connsiteX4910" fmla="*/ 703262 w 1347751"/>
                    <a:gd name="connsiteY4910" fmla="*/ 339948 h 1624635"/>
                    <a:gd name="connsiteX4911" fmla="*/ 703262 w 1347751"/>
                    <a:gd name="connsiteY4911" fmla="*/ 338740 h 1624635"/>
                    <a:gd name="connsiteX4912" fmla="*/ 703262 w 1347751"/>
                    <a:gd name="connsiteY4912" fmla="*/ 337532 h 1624635"/>
                    <a:gd name="connsiteX4913" fmla="*/ 699638 w 1347751"/>
                    <a:gd name="connsiteY4913" fmla="*/ 336324 h 1624635"/>
                    <a:gd name="connsiteX4914" fmla="*/ 694805 w 1347751"/>
                    <a:gd name="connsiteY4914" fmla="*/ 349613 h 1624635"/>
                    <a:gd name="connsiteX4915" fmla="*/ 691181 w 1347751"/>
                    <a:gd name="connsiteY4915" fmla="*/ 348405 h 1624635"/>
                    <a:gd name="connsiteX4916" fmla="*/ 700846 w 1347751"/>
                    <a:gd name="connsiteY4916" fmla="*/ 326659 h 1624635"/>
                    <a:gd name="connsiteX4917" fmla="*/ 708095 w 1347751"/>
                    <a:gd name="connsiteY4917" fmla="*/ 313370 h 1624635"/>
                    <a:gd name="connsiteX4918" fmla="*/ 787831 w 1347751"/>
                    <a:gd name="connsiteY4918" fmla="*/ 263836 h 1624635"/>
                    <a:gd name="connsiteX4919" fmla="*/ 798704 w 1347751"/>
                    <a:gd name="connsiteY4919" fmla="*/ 266253 h 1624635"/>
                    <a:gd name="connsiteX4920" fmla="*/ 826491 w 1347751"/>
                    <a:gd name="connsiteY4920" fmla="*/ 277126 h 1624635"/>
                    <a:gd name="connsiteX4921" fmla="*/ 826491 w 1347751"/>
                    <a:gd name="connsiteY4921" fmla="*/ 277126 h 1624635"/>
                    <a:gd name="connsiteX4922" fmla="*/ 660978 w 1347751"/>
                    <a:gd name="connsiteY4922" fmla="*/ 591238 h 1624635"/>
                    <a:gd name="connsiteX4923" fmla="*/ 657354 w 1347751"/>
                    <a:gd name="connsiteY4923" fmla="*/ 592446 h 1624635"/>
                    <a:gd name="connsiteX4924" fmla="*/ 647689 w 1347751"/>
                    <a:gd name="connsiteY4924" fmla="*/ 592446 h 1624635"/>
                    <a:gd name="connsiteX4925" fmla="*/ 645272 w 1347751"/>
                    <a:gd name="connsiteY4925" fmla="*/ 592446 h 1624635"/>
                    <a:gd name="connsiteX4926" fmla="*/ 647689 w 1347751"/>
                    <a:gd name="connsiteY4926" fmla="*/ 591238 h 1624635"/>
                    <a:gd name="connsiteX4927" fmla="*/ 647689 w 1347751"/>
                    <a:gd name="connsiteY4927" fmla="*/ 591238 h 1624635"/>
                    <a:gd name="connsiteX4928" fmla="*/ 652521 w 1347751"/>
                    <a:gd name="connsiteY4928" fmla="*/ 591238 h 1624635"/>
                    <a:gd name="connsiteX4929" fmla="*/ 660978 w 1347751"/>
                    <a:gd name="connsiteY4929" fmla="*/ 591238 h 1624635"/>
                    <a:gd name="connsiteX4930" fmla="*/ 660978 w 1347751"/>
                    <a:gd name="connsiteY4930" fmla="*/ 591238 h 1624635"/>
                    <a:gd name="connsiteX4931" fmla="*/ 956968 w 1347751"/>
                    <a:gd name="connsiteY4931" fmla="*/ 289207 h 1624635"/>
                    <a:gd name="connsiteX4932" fmla="*/ 902602 w 1347751"/>
                    <a:gd name="connsiteY4932" fmla="*/ 285583 h 1624635"/>
                    <a:gd name="connsiteX4933" fmla="*/ 873607 w 1347751"/>
                    <a:gd name="connsiteY4933" fmla="*/ 234842 h 1624635"/>
                    <a:gd name="connsiteX4934" fmla="*/ 897770 w 1347751"/>
                    <a:gd name="connsiteY4934" fmla="*/ 262628 h 1624635"/>
                    <a:gd name="connsiteX4935" fmla="*/ 902602 w 1347751"/>
                    <a:gd name="connsiteY4935" fmla="*/ 259004 h 1624635"/>
                    <a:gd name="connsiteX4936" fmla="*/ 876024 w 1347751"/>
                    <a:gd name="connsiteY4936" fmla="*/ 222760 h 1624635"/>
                    <a:gd name="connsiteX4937" fmla="*/ 956968 w 1347751"/>
                    <a:gd name="connsiteY4937" fmla="*/ 289207 h 1624635"/>
                    <a:gd name="connsiteX4938" fmla="*/ 876024 w 1347751"/>
                    <a:gd name="connsiteY4938" fmla="*/ 63288 h 1624635"/>
                    <a:gd name="connsiteX4939" fmla="*/ 889313 w 1347751"/>
                    <a:gd name="connsiteY4939" fmla="*/ 76577 h 1624635"/>
                    <a:gd name="connsiteX4940" fmla="*/ 878440 w 1347751"/>
                    <a:gd name="connsiteY4940" fmla="*/ 78994 h 1624635"/>
                    <a:gd name="connsiteX4941" fmla="*/ 907435 w 1347751"/>
                    <a:gd name="connsiteY4941" fmla="*/ 104364 h 1624635"/>
                    <a:gd name="connsiteX4942" fmla="*/ 884481 w 1347751"/>
                    <a:gd name="connsiteY4942" fmla="*/ 101948 h 1624635"/>
                    <a:gd name="connsiteX4943" fmla="*/ 929181 w 1347751"/>
                    <a:gd name="connsiteY4943" fmla="*/ 144232 h 1624635"/>
                    <a:gd name="connsiteX4944" fmla="*/ 889313 w 1347751"/>
                    <a:gd name="connsiteY4944" fmla="*/ 115238 h 1624635"/>
                    <a:gd name="connsiteX4945" fmla="*/ 885688 w 1347751"/>
                    <a:gd name="connsiteY4945" fmla="*/ 123694 h 1624635"/>
                    <a:gd name="connsiteX4946" fmla="*/ 919516 w 1347751"/>
                    <a:gd name="connsiteY4946" fmla="*/ 150273 h 1624635"/>
                    <a:gd name="connsiteX4947" fmla="*/ 896562 w 1347751"/>
                    <a:gd name="connsiteY4947" fmla="*/ 140608 h 1624635"/>
                    <a:gd name="connsiteX4948" fmla="*/ 895354 w 1347751"/>
                    <a:gd name="connsiteY4948" fmla="*/ 145441 h 1624635"/>
                    <a:gd name="connsiteX4949" fmla="*/ 949720 w 1347751"/>
                    <a:gd name="connsiteY4949" fmla="*/ 191349 h 1624635"/>
                    <a:gd name="connsiteX4950" fmla="*/ 920724 w 1347751"/>
                    <a:gd name="connsiteY4950" fmla="*/ 173227 h 1624635"/>
                    <a:gd name="connsiteX4951" fmla="*/ 917100 w 1347751"/>
                    <a:gd name="connsiteY4951" fmla="*/ 179268 h 1624635"/>
                    <a:gd name="connsiteX4952" fmla="*/ 944887 w 1347751"/>
                    <a:gd name="connsiteY4952" fmla="*/ 201014 h 1624635"/>
                    <a:gd name="connsiteX4953" fmla="*/ 964216 w 1347751"/>
                    <a:gd name="connsiteY4953" fmla="*/ 222760 h 1624635"/>
                    <a:gd name="connsiteX4954" fmla="*/ 937638 w 1347751"/>
                    <a:gd name="connsiteY4954" fmla="*/ 201014 h 1624635"/>
                    <a:gd name="connsiteX4955" fmla="*/ 931598 w 1347751"/>
                    <a:gd name="connsiteY4955" fmla="*/ 207055 h 1624635"/>
                    <a:gd name="connsiteX4956" fmla="*/ 965425 w 1347751"/>
                    <a:gd name="connsiteY4956" fmla="*/ 243298 h 1624635"/>
                    <a:gd name="connsiteX4957" fmla="*/ 946095 w 1347751"/>
                    <a:gd name="connsiteY4957" fmla="*/ 233633 h 1624635"/>
                    <a:gd name="connsiteX4958" fmla="*/ 942470 w 1347751"/>
                    <a:gd name="connsiteY4958" fmla="*/ 239674 h 1624635"/>
                    <a:gd name="connsiteX4959" fmla="*/ 984755 w 1347751"/>
                    <a:gd name="connsiteY4959" fmla="*/ 281958 h 1624635"/>
                    <a:gd name="connsiteX4960" fmla="*/ 985963 w 1347751"/>
                    <a:gd name="connsiteY4960" fmla="*/ 287999 h 1624635"/>
                    <a:gd name="connsiteX4961" fmla="*/ 965425 w 1347751"/>
                    <a:gd name="connsiteY4961" fmla="*/ 271085 h 1624635"/>
                    <a:gd name="connsiteX4962" fmla="*/ 960592 w 1347751"/>
                    <a:gd name="connsiteY4962" fmla="*/ 275918 h 1624635"/>
                    <a:gd name="connsiteX4963" fmla="*/ 990795 w 1347751"/>
                    <a:gd name="connsiteY4963" fmla="*/ 313370 h 1624635"/>
                    <a:gd name="connsiteX4964" fmla="*/ 978714 w 1347751"/>
                    <a:gd name="connsiteY4964" fmla="*/ 303704 h 1624635"/>
                    <a:gd name="connsiteX4965" fmla="*/ 977506 w 1347751"/>
                    <a:gd name="connsiteY4965" fmla="*/ 303704 h 1624635"/>
                    <a:gd name="connsiteX4966" fmla="*/ 969049 w 1347751"/>
                    <a:gd name="connsiteY4966" fmla="*/ 297664 h 1624635"/>
                    <a:gd name="connsiteX4967" fmla="*/ 897770 w 1347751"/>
                    <a:gd name="connsiteY4967" fmla="*/ 182892 h 1624635"/>
                    <a:gd name="connsiteX4968" fmla="*/ 868775 w 1347751"/>
                    <a:gd name="connsiteY4968" fmla="*/ 60872 h 1624635"/>
                    <a:gd name="connsiteX4969" fmla="*/ 876024 w 1347751"/>
                    <a:gd name="connsiteY4969" fmla="*/ 63288 h 1624635"/>
                    <a:gd name="connsiteX4970" fmla="*/ 876024 w 1347751"/>
                    <a:gd name="connsiteY4970" fmla="*/ 63288 h 1624635"/>
                    <a:gd name="connsiteX4971" fmla="*/ 1176846 w 1347751"/>
                    <a:gd name="connsiteY4971" fmla="*/ 234842 h 1624635"/>
                    <a:gd name="connsiteX4972" fmla="*/ 1161141 w 1347751"/>
                    <a:gd name="connsiteY4972" fmla="*/ 261420 h 1624635"/>
                    <a:gd name="connsiteX4973" fmla="*/ 1232420 w 1347751"/>
                    <a:gd name="connsiteY4973" fmla="*/ 197390 h 1624635"/>
                    <a:gd name="connsiteX4974" fmla="*/ 1098318 w 1347751"/>
                    <a:gd name="connsiteY4974" fmla="*/ 361694 h 1624635"/>
                    <a:gd name="connsiteX4975" fmla="*/ 1097110 w 1347751"/>
                    <a:gd name="connsiteY4975" fmla="*/ 365319 h 1624635"/>
                    <a:gd name="connsiteX4976" fmla="*/ 1098318 w 1347751"/>
                    <a:gd name="connsiteY4976" fmla="*/ 368943 h 1624635"/>
                    <a:gd name="connsiteX4977" fmla="*/ 1101943 w 1347751"/>
                    <a:gd name="connsiteY4977" fmla="*/ 368943 h 1624635"/>
                    <a:gd name="connsiteX4978" fmla="*/ 1104359 w 1347751"/>
                    <a:gd name="connsiteY4978" fmla="*/ 366527 h 1624635"/>
                    <a:gd name="connsiteX4979" fmla="*/ 1117648 w 1347751"/>
                    <a:gd name="connsiteY4979" fmla="*/ 353237 h 1624635"/>
                    <a:gd name="connsiteX4980" fmla="*/ 1151475 w 1347751"/>
                    <a:gd name="connsiteY4980" fmla="*/ 324243 h 1624635"/>
                    <a:gd name="connsiteX4981" fmla="*/ 1130938 w 1347751"/>
                    <a:gd name="connsiteY4981" fmla="*/ 359278 h 1624635"/>
                    <a:gd name="connsiteX4982" fmla="*/ 1105567 w 1347751"/>
                    <a:gd name="connsiteY4982" fmla="*/ 385857 h 1624635"/>
                    <a:gd name="connsiteX4983" fmla="*/ 1049994 w 1347751"/>
                    <a:gd name="connsiteY4983" fmla="*/ 420892 h 1624635"/>
                    <a:gd name="connsiteX4984" fmla="*/ 1052410 w 1347751"/>
                    <a:gd name="connsiteY4984" fmla="*/ 426933 h 1624635"/>
                    <a:gd name="connsiteX4985" fmla="*/ 1118857 w 1347751"/>
                    <a:gd name="connsiteY4985" fmla="*/ 422101 h 1624635"/>
                    <a:gd name="connsiteX4986" fmla="*/ 1106775 w 1347751"/>
                    <a:gd name="connsiteY4986" fmla="*/ 426933 h 1624635"/>
                    <a:gd name="connsiteX4987" fmla="*/ 1106775 w 1347751"/>
                    <a:gd name="connsiteY4987" fmla="*/ 435390 h 1624635"/>
                    <a:gd name="connsiteX4988" fmla="*/ 1141811 w 1347751"/>
                    <a:gd name="connsiteY4988" fmla="*/ 446263 h 1624635"/>
                    <a:gd name="connsiteX4989" fmla="*/ 1186511 w 1347751"/>
                    <a:gd name="connsiteY4989" fmla="*/ 477674 h 1624635"/>
                    <a:gd name="connsiteX4990" fmla="*/ 1182887 w 1347751"/>
                    <a:gd name="connsiteY4990" fmla="*/ 481299 h 1624635"/>
                    <a:gd name="connsiteX4991" fmla="*/ 1121272 w 1347751"/>
                    <a:gd name="connsiteY4991" fmla="*/ 471634 h 1624635"/>
                    <a:gd name="connsiteX4992" fmla="*/ 1109191 w 1347751"/>
                    <a:gd name="connsiteY4992" fmla="*/ 470426 h 1624635"/>
                    <a:gd name="connsiteX4993" fmla="*/ 1092278 w 1347751"/>
                    <a:gd name="connsiteY4993" fmla="*/ 451095 h 1624635"/>
                    <a:gd name="connsiteX4994" fmla="*/ 1161141 w 1347751"/>
                    <a:gd name="connsiteY4994" fmla="*/ 475258 h 1624635"/>
                    <a:gd name="connsiteX4995" fmla="*/ 1163557 w 1347751"/>
                    <a:gd name="connsiteY4995" fmla="*/ 468009 h 1624635"/>
                    <a:gd name="connsiteX4996" fmla="*/ 1063283 w 1347751"/>
                    <a:gd name="connsiteY4996" fmla="*/ 435390 h 1624635"/>
                    <a:gd name="connsiteX4997" fmla="*/ 1040329 w 1347751"/>
                    <a:gd name="connsiteY4997" fmla="*/ 429349 h 1624635"/>
                    <a:gd name="connsiteX4998" fmla="*/ 1043953 w 1347751"/>
                    <a:gd name="connsiteY4998" fmla="*/ 424517 h 1624635"/>
                    <a:gd name="connsiteX4999" fmla="*/ 1064491 w 1347751"/>
                    <a:gd name="connsiteY4999" fmla="*/ 406395 h 1624635"/>
                    <a:gd name="connsiteX5000" fmla="*/ 1091069 w 1347751"/>
                    <a:gd name="connsiteY5000" fmla="*/ 382232 h 1624635"/>
                    <a:gd name="connsiteX5001" fmla="*/ 1087445 w 1347751"/>
                    <a:gd name="connsiteY5001" fmla="*/ 378608 h 1624635"/>
                    <a:gd name="connsiteX5002" fmla="*/ 1058451 w 1347751"/>
                    <a:gd name="connsiteY5002" fmla="*/ 403979 h 1624635"/>
                    <a:gd name="connsiteX5003" fmla="*/ 1098318 w 1347751"/>
                    <a:gd name="connsiteY5003" fmla="*/ 355654 h 1624635"/>
                    <a:gd name="connsiteX5004" fmla="*/ 1092278 w 1347751"/>
                    <a:gd name="connsiteY5004" fmla="*/ 350821 h 1624635"/>
                    <a:gd name="connsiteX5005" fmla="*/ 1035496 w 1347751"/>
                    <a:gd name="connsiteY5005" fmla="*/ 417268 h 1624635"/>
                    <a:gd name="connsiteX5006" fmla="*/ 1123689 w 1347751"/>
                    <a:gd name="connsiteY5006" fmla="*/ 306121 h 1624635"/>
                    <a:gd name="connsiteX5007" fmla="*/ 1117648 w 1347751"/>
                    <a:gd name="connsiteY5007" fmla="*/ 301288 h 1624635"/>
                    <a:gd name="connsiteX5008" fmla="*/ 1078988 w 1347751"/>
                    <a:gd name="connsiteY5008" fmla="*/ 342364 h 1624635"/>
                    <a:gd name="connsiteX5009" fmla="*/ 1082613 w 1347751"/>
                    <a:gd name="connsiteY5009" fmla="*/ 312161 h 1624635"/>
                    <a:gd name="connsiteX5010" fmla="*/ 1076572 w 1347751"/>
                    <a:gd name="connsiteY5010" fmla="*/ 309745 h 1624635"/>
                    <a:gd name="connsiteX5011" fmla="*/ 1065699 w 1347751"/>
                    <a:gd name="connsiteY5011" fmla="*/ 345989 h 1624635"/>
                    <a:gd name="connsiteX5012" fmla="*/ 1056034 w 1347751"/>
                    <a:gd name="connsiteY5012" fmla="*/ 371359 h 1624635"/>
                    <a:gd name="connsiteX5013" fmla="*/ 1018582 w 1347751"/>
                    <a:gd name="connsiteY5013" fmla="*/ 428141 h 1624635"/>
                    <a:gd name="connsiteX5014" fmla="*/ 1016166 w 1347751"/>
                    <a:gd name="connsiteY5014" fmla="*/ 428141 h 1624635"/>
                    <a:gd name="connsiteX5015" fmla="*/ 1007709 w 1347751"/>
                    <a:gd name="connsiteY5015" fmla="*/ 325451 h 1624635"/>
                    <a:gd name="connsiteX5016" fmla="*/ 1014958 w 1347751"/>
                    <a:gd name="connsiteY5016" fmla="*/ 319410 h 1624635"/>
                    <a:gd name="connsiteX5017" fmla="*/ 1020998 w 1347751"/>
                    <a:gd name="connsiteY5017" fmla="*/ 310953 h 1624635"/>
                    <a:gd name="connsiteX5018" fmla="*/ 1018582 w 1347751"/>
                    <a:gd name="connsiteY5018" fmla="*/ 308537 h 1624635"/>
                    <a:gd name="connsiteX5019" fmla="*/ 1006501 w 1347751"/>
                    <a:gd name="connsiteY5019" fmla="*/ 316994 h 1624635"/>
                    <a:gd name="connsiteX5020" fmla="*/ 885688 w 1347751"/>
                    <a:gd name="connsiteY5020" fmla="*/ 66913 h 1624635"/>
                    <a:gd name="connsiteX5021" fmla="*/ 903810 w 1347751"/>
                    <a:gd name="connsiteY5021" fmla="*/ 72953 h 1624635"/>
                    <a:gd name="connsiteX5022" fmla="*/ 919516 w 1347751"/>
                    <a:gd name="connsiteY5022" fmla="*/ 95907 h 1624635"/>
                    <a:gd name="connsiteX5023" fmla="*/ 924349 w 1347751"/>
                    <a:gd name="connsiteY5023" fmla="*/ 81410 h 1624635"/>
                    <a:gd name="connsiteX5024" fmla="*/ 929181 w 1347751"/>
                    <a:gd name="connsiteY5024" fmla="*/ 83826 h 1624635"/>
                    <a:gd name="connsiteX5025" fmla="*/ 936430 w 1347751"/>
                    <a:gd name="connsiteY5025" fmla="*/ 112821 h 1624635"/>
                    <a:gd name="connsiteX5026" fmla="*/ 941263 w 1347751"/>
                    <a:gd name="connsiteY5026" fmla="*/ 112821 h 1624635"/>
                    <a:gd name="connsiteX5027" fmla="*/ 942470 w 1347751"/>
                    <a:gd name="connsiteY5027" fmla="*/ 93491 h 1624635"/>
                    <a:gd name="connsiteX5028" fmla="*/ 944887 w 1347751"/>
                    <a:gd name="connsiteY5028" fmla="*/ 95907 h 1624635"/>
                    <a:gd name="connsiteX5029" fmla="*/ 946095 w 1347751"/>
                    <a:gd name="connsiteY5029" fmla="*/ 123694 h 1624635"/>
                    <a:gd name="connsiteX5030" fmla="*/ 950927 w 1347751"/>
                    <a:gd name="connsiteY5030" fmla="*/ 124902 h 1624635"/>
                    <a:gd name="connsiteX5031" fmla="*/ 955760 w 1347751"/>
                    <a:gd name="connsiteY5031" fmla="*/ 106781 h 1624635"/>
                    <a:gd name="connsiteX5032" fmla="*/ 954552 w 1347751"/>
                    <a:gd name="connsiteY5032" fmla="*/ 140608 h 1624635"/>
                    <a:gd name="connsiteX5033" fmla="*/ 967841 w 1347751"/>
                    <a:gd name="connsiteY5033" fmla="*/ 123694 h 1624635"/>
                    <a:gd name="connsiteX5034" fmla="*/ 971466 w 1347751"/>
                    <a:gd name="connsiteY5034" fmla="*/ 129735 h 1624635"/>
                    <a:gd name="connsiteX5035" fmla="*/ 970257 w 1347751"/>
                    <a:gd name="connsiteY5035" fmla="*/ 147857 h 1624635"/>
                    <a:gd name="connsiteX5036" fmla="*/ 978714 w 1347751"/>
                    <a:gd name="connsiteY5036" fmla="*/ 144232 h 1624635"/>
                    <a:gd name="connsiteX5037" fmla="*/ 979923 w 1347751"/>
                    <a:gd name="connsiteY5037" fmla="*/ 147857 h 1624635"/>
                    <a:gd name="connsiteX5038" fmla="*/ 973882 w 1347751"/>
                    <a:gd name="connsiteY5038" fmla="*/ 172019 h 1624635"/>
                    <a:gd name="connsiteX5039" fmla="*/ 985963 w 1347751"/>
                    <a:gd name="connsiteY5039" fmla="*/ 165978 h 1624635"/>
                    <a:gd name="connsiteX5040" fmla="*/ 987171 w 1347751"/>
                    <a:gd name="connsiteY5040" fmla="*/ 170811 h 1624635"/>
                    <a:gd name="connsiteX5041" fmla="*/ 985963 w 1347751"/>
                    <a:gd name="connsiteY5041" fmla="*/ 179268 h 1624635"/>
                    <a:gd name="connsiteX5042" fmla="*/ 983547 w 1347751"/>
                    <a:gd name="connsiteY5042" fmla="*/ 190141 h 1624635"/>
                    <a:gd name="connsiteX5043" fmla="*/ 992004 w 1347751"/>
                    <a:gd name="connsiteY5043" fmla="*/ 186517 h 1624635"/>
                    <a:gd name="connsiteX5044" fmla="*/ 993212 w 1347751"/>
                    <a:gd name="connsiteY5044" fmla="*/ 194973 h 1624635"/>
                    <a:gd name="connsiteX5045" fmla="*/ 985963 w 1347751"/>
                    <a:gd name="connsiteY5045" fmla="*/ 205847 h 1624635"/>
                    <a:gd name="connsiteX5046" fmla="*/ 994419 w 1347751"/>
                    <a:gd name="connsiteY5046" fmla="*/ 207055 h 1624635"/>
                    <a:gd name="connsiteX5047" fmla="*/ 994419 w 1347751"/>
                    <a:gd name="connsiteY5047" fmla="*/ 209471 h 1624635"/>
                    <a:gd name="connsiteX5048" fmla="*/ 1001669 w 1347751"/>
                    <a:gd name="connsiteY5048" fmla="*/ 213095 h 1624635"/>
                    <a:gd name="connsiteX5049" fmla="*/ 1011333 w 1347751"/>
                    <a:gd name="connsiteY5049" fmla="*/ 198598 h 1624635"/>
                    <a:gd name="connsiteX5050" fmla="*/ 1006501 w 1347751"/>
                    <a:gd name="connsiteY5050" fmla="*/ 222760 h 1624635"/>
                    <a:gd name="connsiteX5051" fmla="*/ 1020998 w 1347751"/>
                    <a:gd name="connsiteY5051" fmla="*/ 208263 h 1624635"/>
                    <a:gd name="connsiteX5052" fmla="*/ 1022207 w 1347751"/>
                    <a:gd name="connsiteY5052" fmla="*/ 211887 h 1624635"/>
                    <a:gd name="connsiteX5053" fmla="*/ 1018582 w 1347751"/>
                    <a:gd name="connsiteY5053" fmla="*/ 222760 h 1624635"/>
                    <a:gd name="connsiteX5054" fmla="*/ 1010126 w 1347751"/>
                    <a:gd name="connsiteY5054" fmla="*/ 238466 h 1624635"/>
                    <a:gd name="connsiteX5055" fmla="*/ 1028247 w 1347751"/>
                    <a:gd name="connsiteY5055" fmla="*/ 226385 h 1624635"/>
                    <a:gd name="connsiteX5056" fmla="*/ 1029455 w 1347751"/>
                    <a:gd name="connsiteY5056" fmla="*/ 227593 h 1624635"/>
                    <a:gd name="connsiteX5057" fmla="*/ 1025831 w 1347751"/>
                    <a:gd name="connsiteY5057" fmla="*/ 242090 h 1624635"/>
                    <a:gd name="connsiteX5058" fmla="*/ 1017374 w 1347751"/>
                    <a:gd name="connsiteY5058" fmla="*/ 255379 h 1624635"/>
                    <a:gd name="connsiteX5059" fmla="*/ 1020998 w 1347751"/>
                    <a:gd name="connsiteY5059" fmla="*/ 259004 h 1624635"/>
                    <a:gd name="connsiteX5060" fmla="*/ 1031872 w 1347751"/>
                    <a:gd name="connsiteY5060" fmla="*/ 249339 h 1624635"/>
                    <a:gd name="connsiteX5061" fmla="*/ 1020998 w 1347751"/>
                    <a:gd name="connsiteY5061" fmla="*/ 273501 h 1624635"/>
                    <a:gd name="connsiteX5062" fmla="*/ 1023415 w 1347751"/>
                    <a:gd name="connsiteY5062" fmla="*/ 277126 h 1624635"/>
                    <a:gd name="connsiteX5063" fmla="*/ 1035496 w 1347751"/>
                    <a:gd name="connsiteY5063" fmla="*/ 268669 h 1624635"/>
                    <a:gd name="connsiteX5064" fmla="*/ 1022207 w 1347751"/>
                    <a:gd name="connsiteY5064" fmla="*/ 290415 h 1624635"/>
                    <a:gd name="connsiteX5065" fmla="*/ 1025831 w 1347751"/>
                    <a:gd name="connsiteY5065" fmla="*/ 294040 h 1624635"/>
                    <a:gd name="connsiteX5066" fmla="*/ 1040329 w 1347751"/>
                    <a:gd name="connsiteY5066" fmla="*/ 281958 h 1624635"/>
                    <a:gd name="connsiteX5067" fmla="*/ 1024623 w 1347751"/>
                    <a:gd name="connsiteY5067" fmla="*/ 301288 h 1624635"/>
                    <a:gd name="connsiteX5068" fmla="*/ 1029455 w 1347751"/>
                    <a:gd name="connsiteY5068" fmla="*/ 308537 h 1624635"/>
                    <a:gd name="connsiteX5069" fmla="*/ 1047577 w 1347751"/>
                    <a:gd name="connsiteY5069" fmla="*/ 289207 h 1624635"/>
                    <a:gd name="connsiteX5070" fmla="*/ 1047577 w 1347751"/>
                    <a:gd name="connsiteY5070" fmla="*/ 291623 h 1624635"/>
                    <a:gd name="connsiteX5071" fmla="*/ 1027039 w 1347751"/>
                    <a:gd name="connsiteY5071" fmla="*/ 324243 h 1624635"/>
                    <a:gd name="connsiteX5072" fmla="*/ 1035496 w 1347751"/>
                    <a:gd name="connsiteY5072" fmla="*/ 330283 h 1624635"/>
                    <a:gd name="connsiteX5073" fmla="*/ 1043953 w 1347751"/>
                    <a:gd name="connsiteY5073" fmla="*/ 319410 h 1624635"/>
                    <a:gd name="connsiteX5074" fmla="*/ 1023415 w 1347751"/>
                    <a:gd name="connsiteY5074" fmla="*/ 355654 h 1624635"/>
                    <a:gd name="connsiteX5075" fmla="*/ 1027039 w 1347751"/>
                    <a:gd name="connsiteY5075" fmla="*/ 360486 h 1624635"/>
                    <a:gd name="connsiteX5076" fmla="*/ 1042744 w 1347751"/>
                    <a:gd name="connsiteY5076" fmla="*/ 347197 h 1624635"/>
                    <a:gd name="connsiteX5077" fmla="*/ 1034288 w 1347751"/>
                    <a:gd name="connsiteY5077" fmla="*/ 367735 h 1624635"/>
                    <a:gd name="connsiteX5078" fmla="*/ 1039120 w 1347751"/>
                    <a:gd name="connsiteY5078" fmla="*/ 371359 h 1624635"/>
                    <a:gd name="connsiteX5079" fmla="*/ 1081404 w 1347751"/>
                    <a:gd name="connsiteY5079" fmla="*/ 287999 h 1624635"/>
                    <a:gd name="connsiteX5080" fmla="*/ 1093486 w 1347751"/>
                    <a:gd name="connsiteY5080" fmla="*/ 304913 h 1624635"/>
                    <a:gd name="connsiteX5081" fmla="*/ 1106775 w 1347751"/>
                    <a:gd name="connsiteY5081" fmla="*/ 285583 h 1624635"/>
                    <a:gd name="connsiteX5082" fmla="*/ 1140603 w 1347751"/>
                    <a:gd name="connsiteY5082" fmla="*/ 238466 h 1624635"/>
                    <a:gd name="connsiteX5083" fmla="*/ 1223963 w 1347751"/>
                    <a:gd name="connsiteY5083" fmla="*/ 201014 h 1624635"/>
                    <a:gd name="connsiteX5084" fmla="*/ 1176846 w 1347751"/>
                    <a:gd name="connsiteY5084" fmla="*/ 234842 h 1624635"/>
                    <a:gd name="connsiteX5085" fmla="*/ 1176846 w 1347751"/>
                    <a:gd name="connsiteY5085" fmla="*/ 234842 h 162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  <a:cxn ang="0">
                      <a:pos x="connsiteX2088" y="connsiteY2088"/>
                    </a:cxn>
                    <a:cxn ang="0">
                      <a:pos x="connsiteX2089" y="connsiteY2089"/>
                    </a:cxn>
                    <a:cxn ang="0">
                      <a:pos x="connsiteX2090" y="connsiteY2090"/>
                    </a:cxn>
                    <a:cxn ang="0">
                      <a:pos x="connsiteX2091" y="connsiteY2091"/>
                    </a:cxn>
                    <a:cxn ang="0">
                      <a:pos x="connsiteX2092" y="connsiteY2092"/>
                    </a:cxn>
                    <a:cxn ang="0">
                      <a:pos x="connsiteX2093" y="connsiteY2093"/>
                    </a:cxn>
                    <a:cxn ang="0">
                      <a:pos x="connsiteX2094" y="connsiteY2094"/>
                    </a:cxn>
                    <a:cxn ang="0">
                      <a:pos x="connsiteX2095" y="connsiteY2095"/>
                    </a:cxn>
                    <a:cxn ang="0">
                      <a:pos x="connsiteX2096" y="connsiteY2096"/>
                    </a:cxn>
                    <a:cxn ang="0">
                      <a:pos x="connsiteX2097" y="connsiteY2097"/>
                    </a:cxn>
                    <a:cxn ang="0">
                      <a:pos x="connsiteX2098" y="connsiteY2098"/>
                    </a:cxn>
                    <a:cxn ang="0">
                      <a:pos x="connsiteX2099" y="connsiteY2099"/>
                    </a:cxn>
                    <a:cxn ang="0">
                      <a:pos x="connsiteX2100" y="connsiteY2100"/>
                    </a:cxn>
                    <a:cxn ang="0">
                      <a:pos x="connsiteX2101" y="connsiteY2101"/>
                    </a:cxn>
                    <a:cxn ang="0">
                      <a:pos x="connsiteX2102" y="connsiteY2102"/>
                    </a:cxn>
                    <a:cxn ang="0">
                      <a:pos x="connsiteX2103" y="connsiteY2103"/>
                    </a:cxn>
                    <a:cxn ang="0">
                      <a:pos x="connsiteX2104" y="connsiteY2104"/>
                    </a:cxn>
                    <a:cxn ang="0">
                      <a:pos x="connsiteX2105" y="connsiteY2105"/>
                    </a:cxn>
                    <a:cxn ang="0">
                      <a:pos x="connsiteX2106" y="connsiteY2106"/>
                    </a:cxn>
                    <a:cxn ang="0">
                      <a:pos x="connsiteX2107" y="connsiteY2107"/>
                    </a:cxn>
                    <a:cxn ang="0">
                      <a:pos x="connsiteX2108" y="connsiteY2108"/>
                    </a:cxn>
                    <a:cxn ang="0">
                      <a:pos x="connsiteX2109" y="connsiteY2109"/>
                    </a:cxn>
                    <a:cxn ang="0">
                      <a:pos x="connsiteX2110" y="connsiteY2110"/>
                    </a:cxn>
                    <a:cxn ang="0">
                      <a:pos x="connsiteX2111" y="connsiteY2111"/>
                    </a:cxn>
                    <a:cxn ang="0">
                      <a:pos x="connsiteX2112" y="connsiteY2112"/>
                    </a:cxn>
                    <a:cxn ang="0">
                      <a:pos x="connsiteX2113" y="connsiteY2113"/>
                    </a:cxn>
                    <a:cxn ang="0">
                      <a:pos x="connsiteX2114" y="connsiteY2114"/>
                    </a:cxn>
                    <a:cxn ang="0">
                      <a:pos x="connsiteX2115" y="connsiteY2115"/>
                    </a:cxn>
                    <a:cxn ang="0">
                      <a:pos x="connsiteX2116" y="connsiteY2116"/>
                    </a:cxn>
                    <a:cxn ang="0">
                      <a:pos x="connsiteX2117" y="connsiteY2117"/>
                    </a:cxn>
                    <a:cxn ang="0">
                      <a:pos x="connsiteX2118" y="connsiteY2118"/>
                    </a:cxn>
                    <a:cxn ang="0">
                      <a:pos x="connsiteX2119" y="connsiteY2119"/>
                    </a:cxn>
                    <a:cxn ang="0">
                      <a:pos x="connsiteX2120" y="connsiteY2120"/>
                    </a:cxn>
                    <a:cxn ang="0">
                      <a:pos x="connsiteX2121" y="connsiteY2121"/>
                    </a:cxn>
                    <a:cxn ang="0">
                      <a:pos x="connsiteX2122" y="connsiteY2122"/>
                    </a:cxn>
                    <a:cxn ang="0">
                      <a:pos x="connsiteX2123" y="connsiteY2123"/>
                    </a:cxn>
                    <a:cxn ang="0">
                      <a:pos x="connsiteX2124" y="connsiteY2124"/>
                    </a:cxn>
                    <a:cxn ang="0">
                      <a:pos x="connsiteX2125" y="connsiteY2125"/>
                    </a:cxn>
                    <a:cxn ang="0">
                      <a:pos x="connsiteX2126" y="connsiteY2126"/>
                    </a:cxn>
                    <a:cxn ang="0">
                      <a:pos x="connsiteX2127" y="connsiteY2127"/>
                    </a:cxn>
                    <a:cxn ang="0">
                      <a:pos x="connsiteX2128" y="connsiteY2128"/>
                    </a:cxn>
                    <a:cxn ang="0">
                      <a:pos x="connsiteX2129" y="connsiteY2129"/>
                    </a:cxn>
                    <a:cxn ang="0">
                      <a:pos x="connsiteX2130" y="connsiteY2130"/>
                    </a:cxn>
                    <a:cxn ang="0">
                      <a:pos x="connsiteX2131" y="connsiteY2131"/>
                    </a:cxn>
                    <a:cxn ang="0">
                      <a:pos x="connsiteX2132" y="connsiteY2132"/>
                    </a:cxn>
                    <a:cxn ang="0">
                      <a:pos x="connsiteX2133" y="connsiteY2133"/>
                    </a:cxn>
                    <a:cxn ang="0">
                      <a:pos x="connsiteX2134" y="connsiteY2134"/>
                    </a:cxn>
                    <a:cxn ang="0">
                      <a:pos x="connsiteX2135" y="connsiteY2135"/>
                    </a:cxn>
                    <a:cxn ang="0">
                      <a:pos x="connsiteX2136" y="connsiteY2136"/>
                    </a:cxn>
                    <a:cxn ang="0">
                      <a:pos x="connsiteX2137" y="connsiteY2137"/>
                    </a:cxn>
                    <a:cxn ang="0">
                      <a:pos x="connsiteX2138" y="connsiteY2138"/>
                    </a:cxn>
                    <a:cxn ang="0">
                      <a:pos x="connsiteX2139" y="connsiteY2139"/>
                    </a:cxn>
                    <a:cxn ang="0">
                      <a:pos x="connsiteX2140" y="connsiteY2140"/>
                    </a:cxn>
                    <a:cxn ang="0">
                      <a:pos x="connsiteX2141" y="connsiteY2141"/>
                    </a:cxn>
                    <a:cxn ang="0">
                      <a:pos x="connsiteX2142" y="connsiteY2142"/>
                    </a:cxn>
                    <a:cxn ang="0">
                      <a:pos x="connsiteX2143" y="connsiteY2143"/>
                    </a:cxn>
                    <a:cxn ang="0">
                      <a:pos x="connsiteX2144" y="connsiteY2144"/>
                    </a:cxn>
                    <a:cxn ang="0">
                      <a:pos x="connsiteX2145" y="connsiteY2145"/>
                    </a:cxn>
                    <a:cxn ang="0">
                      <a:pos x="connsiteX2146" y="connsiteY2146"/>
                    </a:cxn>
                    <a:cxn ang="0">
                      <a:pos x="connsiteX2147" y="connsiteY2147"/>
                    </a:cxn>
                    <a:cxn ang="0">
                      <a:pos x="connsiteX2148" y="connsiteY2148"/>
                    </a:cxn>
                    <a:cxn ang="0">
                      <a:pos x="connsiteX2149" y="connsiteY2149"/>
                    </a:cxn>
                    <a:cxn ang="0">
                      <a:pos x="connsiteX2150" y="connsiteY2150"/>
                    </a:cxn>
                    <a:cxn ang="0">
                      <a:pos x="connsiteX2151" y="connsiteY2151"/>
                    </a:cxn>
                    <a:cxn ang="0">
                      <a:pos x="connsiteX2152" y="connsiteY2152"/>
                    </a:cxn>
                    <a:cxn ang="0">
                      <a:pos x="connsiteX2153" y="connsiteY2153"/>
                    </a:cxn>
                    <a:cxn ang="0">
                      <a:pos x="connsiteX2154" y="connsiteY2154"/>
                    </a:cxn>
                    <a:cxn ang="0">
                      <a:pos x="connsiteX2155" y="connsiteY2155"/>
                    </a:cxn>
                    <a:cxn ang="0">
                      <a:pos x="connsiteX2156" y="connsiteY2156"/>
                    </a:cxn>
                    <a:cxn ang="0">
                      <a:pos x="connsiteX2157" y="connsiteY2157"/>
                    </a:cxn>
                    <a:cxn ang="0">
                      <a:pos x="connsiteX2158" y="connsiteY2158"/>
                    </a:cxn>
                    <a:cxn ang="0">
                      <a:pos x="connsiteX2159" y="connsiteY2159"/>
                    </a:cxn>
                    <a:cxn ang="0">
                      <a:pos x="connsiteX2160" y="connsiteY2160"/>
                    </a:cxn>
                    <a:cxn ang="0">
                      <a:pos x="connsiteX2161" y="connsiteY2161"/>
                    </a:cxn>
                    <a:cxn ang="0">
                      <a:pos x="connsiteX2162" y="connsiteY2162"/>
                    </a:cxn>
                    <a:cxn ang="0">
                      <a:pos x="connsiteX2163" y="connsiteY2163"/>
                    </a:cxn>
                    <a:cxn ang="0">
                      <a:pos x="connsiteX2164" y="connsiteY2164"/>
                    </a:cxn>
                    <a:cxn ang="0">
                      <a:pos x="connsiteX2165" y="connsiteY2165"/>
                    </a:cxn>
                    <a:cxn ang="0">
                      <a:pos x="connsiteX2166" y="connsiteY2166"/>
                    </a:cxn>
                    <a:cxn ang="0">
                      <a:pos x="connsiteX2167" y="connsiteY2167"/>
                    </a:cxn>
                    <a:cxn ang="0">
                      <a:pos x="connsiteX2168" y="connsiteY2168"/>
                    </a:cxn>
                    <a:cxn ang="0">
                      <a:pos x="connsiteX2169" y="connsiteY2169"/>
                    </a:cxn>
                    <a:cxn ang="0">
                      <a:pos x="connsiteX2170" y="connsiteY2170"/>
                    </a:cxn>
                    <a:cxn ang="0">
                      <a:pos x="connsiteX2171" y="connsiteY2171"/>
                    </a:cxn>
                    <a:cxn ang="0">
                      <a:pos x="connsiteX2172" y="connsiteY2172"/>
                    </a:cxn>
                    <a:cxn ang="0">
                      <a:pos x="connsiteX2173" y="connsiteY2173"/>
                    </a:cxn>
                    <a:cxn ang="0">
                      <a:pos x="connsiteX2174" y="connsiteY2174"/>
                    </a:cxn>
                    <a:cxn ang="0">
                      <a:pos x="connsiteX2175" y="connsiteY2175"/>
                    </a:cxn>
                    <a:cxn ang="0">
                      <a:pos x="connsiteX2176" y="connsiteY2176"/>
                    </a:cxn>
                    <a:cxn ang="0">
                      <a:pos x="connsiteX2177" y="connsiteY2177"/>
                    </a:cxn>
                    <a:cxn ang="0">
                      <a:pos x="connsiteX2178" y="connsiteY2178"/>
                    </a:cxn>
                    <a:cxn ang="0">
                      <a:pos x="connsiteX2179" y="connsiteY2179"/>
                    </a:cxn>
                    <a:cxn ang="0">
                      <a:pos x="connsiteX2180" y="connsiteY2180"/>
                    </a:cxn>
                    <a:cxn ang="0">
                      <a:pos x="connsiteX2181" y="connsiteY2181"/>
                    </a:cxn>
                    <a:cxn ang="0">
                      <a:pos x="connsiteX2182" y="connsiteY2182"/>
                    </a:cxn>
                    <a:cxn ang="0">
                      <a:pos x="connsiteX2183" y="connsiteY2183"/>
                    </a:cxn>
                    <a:cxn ang="0">
                      <a:pos x="connsiteX2184" y="connsiteY2184"/>
                    </a:cxn>
                    <a:cxn ang="0">
                      <a:pos x="connsiteX2185" y="connsiteY2185"/>
                    </a:cxn>
                    <a:cxn ang="0">
                      <a:pos x="connsiteX2186" y="connsiteY2186"/>
                    </a:cxn>
                    <a:cxn ang="0">
                      <a:pos x="connsiteX2187" y="connsiteY2187"/>
                    </a:cxn>
                    <a:cxn ang="0">
                      <a:pos x="connsiteX2188" y="connsiteY2188"/>
                    </a:cxn>
                    <a:cxn ang="0">
                      <a:pos x="connsiteX2189" y="connsiteY2189"/>
                    </a:cxn>
                    <a:cxn ang="0">
                      <a:pos x="connsiteX2190" y="connsiteY2190"/>
                    </a:cxn>
                    <a:cxn ang="0">
                      <a:pos x="connsiteX2191" y="connsiteY2191"/>
                    </a:cxn>
                    <a:cxn ang="0">
                      <a:pos x="connsiteX2192" y="connsiteY2192"/>
                    </a:cxn>
                    <a:cxn ang="0">
                      <a:pos x="connsiteX2193" y="connsiteY2193"/>
                    </a:cxn>
                    <a:cxn ang="0">
                      <a:pos x="connsiteX2194" y="connsiteY2194"/>
                    </a:cxn>
                    <a:cxn ang="0">
                      <a:pos x="connsiteX2195" y="connsiteY2195"/>
                    </a:cxn>
                    <a:cxn ang="0">
                      <a:pos x="connsiteX2196" y="connsiteY2196"/>
                    </a:cxn>
                    <a:cxn ang="0">
                      <a:pos x="connsiteX2197" y="connsiteY2197"/>
                    </a:cxn>
                    <a:cxn ang="0">
                      <a:pos x="connsiteX2198" y="connsiteY2198"/>
                    </a:cxn>
                    <a:cxn ang="0">
                      <a:pos x="connsiteX2199" y="connsiteY2199"/>
                    </a:cxn>
                    <a:cxn ang="0">
                      <a:pos x="connsiteX2200" y="connsiteY2200"/>
                    </a:cxn>
                    <a:cxn ang="0">
                      <a:pos x="connsiteX2201" y="connsiteY2201"/>
                    </a:cxn>
                    <a:cxn ang="0">
                      <a:pos x="connsiteX2202" y="connsiteY2202"/>
                    </a:cxn>
                    <a:cxn ang="0">
                      <a:pos x="connsiteX2203" y="connsiteY2203"/>
                    </a:cxn>
                    <a:cxn ang="0">
                      <a:pos x="connsiteX2204" y="connsiteY2204"/>
                    </a:cxn>
                    <a:cxn ang="0">
                      <a:pos x="connsiteX2205" y="connsiteY2205"/>
                    </a:cxn>
                    <a:cxn ang="0">
                      <a:pos x="connsiteX2206" y="connsiteY2206"/>
                    </a:cxn>
                    <a:cxn ang="0">
                      <a:pos x="connsiteX2207" y="connsiteY2207"/>
                    </a:cxn>
                    <a:cxn ang="0">
                      <a:pos x="connsiteX2208" y="connsiteY2208"/>
                    </a:cxn>
                    <a:cxn ang="0">
                      <a:pos x="connsiteX2209" y="connsiteY2209"/>
                    </a:cxn>
                    <a:cxn ang="0">
                      <a:pos x="connsiteX2210" y="connsiteY2210"/>
                    </a:cxn>
                    <a:cxn ang="0">
                      <a:pos x="connsiteX2211" y="connsiteY2211"/>
                    </a:cxn>
                    <a:cxn ang="0">
                      <a:pos x="connsiteX2212" y="connsiteY2212"/>
                    </a:cxn>
                    <a:cxn ang="0">
                      <a:pos x="connsiteX2213" y="connsiteY2213"/>
                    </a:cxn>
                    <a:cxn ang="0">
                      <a:pos x="connsiteX2214" y="connsiteY2214"/>
                    </a:cxn>
                    <a:cxn ang="0">
                      <a:pos x="connsiteX2215" y="connsiteY2215"/>
                    </a:cxn>
                    <a:cxn ang="0">
                      <a:pos x="connsiteX2216" y="connsiteY2216"/>
                    </a:cxn>
                    <a:cxn ang="0">
                      <a:pos x="connsiteX2217" y="connsiteY2217"/>
                    </a:cxn>
                    <a:cxn ang="0">
                      <a:pos x="connsiteX2218" y="connsiteY2218"/>
                    </a:cxn>
                    <a:cxn ang="0">
                      <a:pos x="connsiteX2219" y="connsiteY2219"/>
                    </a:cxn>
                    <a:cxn ang="0">
                      <a:pos x="connsiteX2220" y="connsiteY2220"/>
                    </a:cxn>
                    <a:cxn ang="0">
                      <a:pos x="connsiteX2221" y="connsiteY2221"/>
                    </a:cxn>
                    <a:cxn ang="0">
                      <a:pos x="connsiteX2222" y="connsiteY2222"/>
                    </a:cxn>
                    <a:cxn ang="0">
                      <a:pos x="connsiteX2223" y="connsiteY2223"/>
                    </a:cxn>
                    <a:cxn ang="0">
                      <a:pos x="connsiteX2224" y="connsiteY2224"/>
                    </a:cxn>
                    <a:cxn ang="0">
                      <a:pos x="connsiteX2225" y="connsiteY2225"/>
                    </a:cxn>
                    <a:cxn ang="0">
                      <a:pos x="connsiteX2226" y="connsiteY2226"/>
                    </a:cxn>
                    <a:cxn ang="0">
                      <a:pos x="connsiteX2227" y="connsiteY2227"/>
                    </a:cxn>
                    <a:cxn ang="0">
                      <a:pos x="connsiteX2228" y="connsiteY2228"/>
                    </a:cxn>
                    <a:cxn ang="0">
                      <a:pos x="connsiteX2229" y="connsiteY2229"/>
                    </a:cxn>
                    <a:cxn ang="0">
                      <a:pos x="connsiteX2230" y="connsiteY2230"/>
                    </a:cxn>
                    <a:cxn ang="0">
                      <a:pos x="connsiteX2231" y="connsiteY2231"/>
                    </a:cxn>
                    <a:cxn ang="0">
                      <a:pos x="connsiteX2232" y="connsiteY2232"/>
                    </a:cxn>
                    <a:cxn ang="0">
                      <a:pos x="connsiteX2233" y="connsiteY2233"/>
                    </a:cxn>
                    <a:cxn ang="0">
                      <a:pos x="connsiteX2234" y="connsiteY2234"/>
                    </a:cxn>
                    <a:cxn ang="0">
                      <a:pos x="connsiteX2235" y="connsiteY2235"/>
                    </a:cxn>
                    <a:cxn ang="0">
                      <a:pos x="connsiteX2236" y="connsiteY2236"/>
                    </a:cxn>
                    <a:cxn ang="0">
                      <a:pos x="connsiteX2237" y="connsiteY2237"/>
                    </a:cxn>
                    <a:cxn ang="0">
                      <a:pos x="connsiteX2238" y="connsiteY2238"/>
                    </a:cxn>
                    <a:cxn ang="0">
                      <a:pos x="connsiteX2239" y="connsiteY2239"/>
                    </a:cxn>
                    <a:cxn ang="0">
                      <a:pos x="connsiteX2240" y="connsiteY2240"/>
                    </a:cxn>
                    <a:cxn ang="0">
                      <a:pos x="connsiteX2241" y="connsiteY2241"/>
                    </a:cxn>
                    <a:cxn ang="0">
                      <a:pos x="connsiteX2242" y="connsiteY2242"/>
                    </a:cxn>
                    <a:cxn ang="0">
                      <a:pos x="connsiteX2243" y="connsiteY2243"/>
                    </a:cxn>
                    <a:cxn ang="0">
                      <a:pos x="connsiteX2244" y="connsiteY2244"/>
                    </a:cxn>
                    <a:cxn ang="0">
                      <a:pos x="connsiteX2245" y="connsiteY2245"/>
                    </a:cxn>
                    <a:cxn ang="0">
                      <a:pos x="connsiteX2246" y="connsiteY2246"/>
                    </a:cxn>
                    <a:cxn ang="0">
                      <a:pos x="connsiteX2247" y="connsiteY2247"/>
                    </a:cxn>
                    <a:cxn ang="0">
                      <a:pos x="connsiteX2248" y="connsiteY2248"/>
                    </a:cxn>
                    <a:cxn ang="0">
                      <a:pos x="connsiteX2249" y="connsiteY2249"/>
                    </a:cxn>
                    <a:cxn ang="0">
                      <a:pos x="connsiteX2250" y="connsiteY2250"/>
                    </a:cxn>
                    <a:cxn ang="0">
                      <a:pos x="connsiteX2251" y="connsiteY2251"/>
                    </a:cxn>
                    <a:cxn ang="0">
                      <a:pos x="connsiteX2252" y="connsiteY2252"/>
                    </a:cxn>
                    <a:cxn ang="0">
                      <a:pos x="connsiteX2253" y="connsiteY2253"/>
                    </a:cxn>
                    <a:cxn ang="0">
                      <a:pos x="connsiteX2254" y="connsiteY2254"/>
                    </a:cxn>
                    <a:cxn ang="0">
                      <a:pos x="connsiteX2255" y="connsiteY2255"/>
                    </a:cxn>
                    <a:cxn ang="0">
                      <a:pos x="connsiteX2256" y="connsiteY2256"/>
                    </a:cxn>
                    <a:cxn ang="0">
                      <a:pos x="connsiteX2257" y="connsiteY2257"/>
                    </a:cxn>
                    <a:cxn ang="0">
                      <a:pos x="connsiteX2258" y="connsiteY2258"/>
                    </a:cxn>
                    <a:cxn ang="0">
                      <a:pos x="connsiteX2259" y="connsiteY2259"/>
                    </a:cxn>
                    <a:cxn ang="0">
                      <a:pos x="connsiteX2260" y="connsiteY2260"/>
                    </a:cxn>
                    <a:cxn ang="0">
                      <a:pos x="connsiteX2261" y="connsiteY2261"/>
                    </a:cxn>
                    <a:cxn ang="0">
                      <a:pos x="connsiteX2262" y="connsiteY2262"/>
                    </a:cxn>
                    <a:cxn ang="0">
                      <a:pos x="connsiteX2263" y="connsiteY2263"/>
                    </a:cxn>
                    <a:cxn ang="0">
                      <a:pos x="connsiteX2264" y="connsiteY2264"/>
                    </a:cxn>
                    <a:cxn ang="0">
                      <a:pos x="connsiteX2265" y="connsiteY2265"/>
                    </a:cxn>
                    <a:cxn ang="0">
                      <a:pos x="connsiteX2266" y="connsiteY2266"/>
                    </a:cxn>
                    <a:cxn ang="0">
                      <a:pos x="connsiteX2267" y="connsiteY2267"/>
                    </a:cxn>
                    <a:cxn ang="0">
                      <a:pos x="connsiteX2268" y="connsiteY2268"/>
                    </a:cxn>
                    <a:cxn ang="0">
                      <a:pos x="connsiteX2269" y="connsiteY2269"/>
                    </a:cxn>
                    <a:cxn ang="0">
                      <a:pos x="connsiteX2270" y="connsiteY2270"/>
                    </a:cxn>
                    <a:cxn ang="0">
                      <a:pos x="connsiteX2271" y="connsiteY2271"/>
                    </a:cxn>
                    <a:cxn ang="0">
                      <a:pos x="connsiteX2272" y="connsiteY2272"/>
                    </a:cxn>
                    <a:cxn ang="0">
                      <a:pos x="connsiteX2273" y="connsiteY2273"/>
                    </a:cxn>
                    <a:cxn ang="0">
                      <a:pos x="connsiteX2274" y="connsiteY2274"/>
                    </a:cxn>
                    <a:cxn ang="0">
                      <a:pos x="connsiteX2275" y="connsiteY2275"/>
                    </a:cxn>
                    <a:cxn ang="0">
                      <a:pos x="connsiteX2276" y="connsiteY2276"/>
                    </a:cxn>
                    <a:cxn ang="0">
                      <a:pos x="connsiteX2277" y="connsiteY2277"/>
                    </a:cxn>
                    <a:cxn ang="0">
                      <a:pos x="connsiteX2278" y="connsiteY2278"/>
                    </a:cxn>
                    <a:cxn ang="0">
                      <a:pos x="connsiteX2279" y="connsiteY2279"/>
                    </a:cxn>
                    <a:cxn ang="0">
                      <a:pos x="connsiteX2280" y="connsiteY2280"/>
                    </a:cxn>
                    <a:cxn ang="0">
                      <a:pos x="connsiteX2281" y="connsiteY2281"/>
                    </a:cxn>
                    <a:cxn ang="0">
                      <a:pos x="connsiteX2282" y="connsiteY2282"/>
                    </a:cxn>
                    <a:cxn ang="0">
                      <a:pos x="connsiteX2283" y="connsiteY2283"/>
                    </a:cxn>
                    <a:cxn ang="0">
                      <a:pos x="connsiteX2284" y="connsiteY2284"/>
                    </a:cxn>
                    <a:cxn ang="0">
                      <a:pos x="connsiteX2285" y="connsiteY2285"/>
                    </a:cxn>
                    <a:cxn ang="0">
                      <a:pos x="connsiteX2286" y="connsiteY2286"/>
                    </a:cxn>
                    <a:cxn ang="0">
                      <a:pos x="connsiteX2287" y="connsiteY2287"/>
                    </a:cxn>
                    <a:cxn ang="0">
                      <a:pos x="connsiteX2288" y="connsiteY2288"/>
                    </a:cxn>
                    <a:cxn ang="0">
                      <a:pos x="connsiteX2289" y="connsiteY2289"/>
                    </a:cxn>
                    <a:cxn ang="0">
                      <a:pos x="connsiteX2290" y="connsiteY2290"/>
                    </a:cxn>
                    <a:cxn ang="0">
                      <a:pos x="connsiteX2291" y="connsiteY2291"/>
                    </a:cxn>
                    <a:cxn ang="0">
                      <a:pos x="connsiteX2292" y="connsiteY2292"/>
                    </a:cxn>
                    <a:cxn ang="0">
                      <a:pos x="connsiteX2293" y="connsiteY2293"/>
                    </a:cxn>
                    <a:cxn ang="0">
                      <a:pos x="connsiteX2294" y="connsiteY2294"/>
                    </a:cxn>
                    <a:cxn ang="0">
                      <a:pos x="connsiteX2295" y="connsiteY2295"/>
                    </a:cxn>
                    <a:cxn ang="0">
                      <a:pos x="connsiteX2296" y="connsiteY2296"/>
                    </a:cxn>
                    <a:cxn ang="0">
                      <a:pos x="connsiteX2297" y="connsiteY2297"/>
                    </a:cxn>
                    <a:cxn ang="0">
                      <a:pos x="connsiteX2298" y="connsiteY2298"/>
                    </a:cxn>
                    <a:cxn ang="0">
                      <a:pos x="connsiteX2299" y="connsiteY2299"/>
                    </a:cxn>
                    <a:cxn ang="0">
                      <a:pos x="connsiteX2300" y="connsiteY2300"/>
                    </a:cxn>
                    <a:cxn ang="0">
                      <a:pos x="connsiteX2301" y="connsiteY2301"/>
                    </a:cxn>
                    <a:cxn ang="0">
                      <a:pos x="connsiteX2302" y="connsiteY2302"/>
                    </a:cxn>
                    <a:cxn ang="0">
                      <a:pos x="connsiteX2303" y="connsiteY2303"/>
                    </a:cxn>
                    <a:cxn ang="0">
                      <a:pos x="connsiteX2304" y="connsiteY2304"/>
                    </a:cxn>
                    <a:cxn ang="0">
                      <a:pos x="connsiteX2305" y="connsiteY2305"/>
                    </a:cxn>
                    <a:cxn ang="0">
                      <a:pos x="connsiteX2306" y="connsiteY2306"/>
                    </a:cxn>
                    <a:cxn ang="0">
                      <a:pos x="connsiteX2307" y="connsiteY2307"/>
                    </a:cxn>
                    <a:cxn ang="0">
                      <a:pos x="connsiteX2308" y="connsiteY2308"/>
                    </a:cxn>
                    <a:cxn ang="0">
                      <a:pos x="connsiteX2309" y="connsiteY2309"/>
                    </a:cxn>
                    <a:cxn ang="0">
                      <a:pos x="connsiteX2310" y="connsiteY2310"/>
                    </a:cxn>
                    <a:cxn ang="0">
                      <a:pos x="connsiteX2311" y="connsiteY2311"/>
                    </a:cxn>
                    <a:cxn ang="0">
                      <a:pos x="connsiteX2312" y="connsiteY2312"/>
                    </a:cxn>
                    <a:cxn ang="0">
                      <a:pos x="connsiteX2313" y="connsiteY2313"/>
                    </a:cxn>
                    <a:cxn ang="0">
                      <a:pos x="connsiteX2314" y="connsiteY2314"/>
                    </a:cxn>
                    <a:cxn ang="0">
                      <a:pos x="connsiteX2315" y="connsiteY2315"/>
                    </a:cxn>
                    <a:cxn ang="0">
                      <a:pos x="connsiteX2316" y="connsiteY2316"/>
                    </a:cxn>
                    <a:cxn ang="0">
                      <a:pos x="connsiteX2317" y="connsiteY2317"/>
                    </a:cxn>
                    <a:cxn ang="0">
                      <a:pos x="connsiteX2318" y="connsiteY2318"/>
                    </a:cxn>
                    <a:cxn ang="0">
                      <a:pos x="connsiteX2319" y="connsiteY2319"/>
                    </a:cxn>
                    <a:cxn ang="0">
                      <a:pos x="connsiteX2320" y="connsiteY2320"/>
                    </a:cxn>
                    <a:cxn ang="0">
                      <a:pos x="connsiteX2321" y="connsiteY2321"/>
                    </a:cxn>
                    <a:cxn ang="0">
                      <a:pos x="connsiteX2322" y="connsiteY2322"/>
                    </a:cxn>
                    <a:cxn ang="0">
                      <a:pos x="connsiteX2323" y="connsiteY2323"/>
                    </a:cxn>
                    <a:cxn ang="0">
                      <a:pos x="connsiteX2324" y="connsiteY2324"/>
                    </a:cxn>
                    <a:cxn ang="0">
                      <a:pos x="connsiteX2325" y="connsiteY2325"/>
                    </a:cxn>
                    <a:cxn ang="0">
                      <a:pos x="connsiteX2326" y="connsiteY2326"/>
                    </a:cxn>
                    <a:cxn ang="0">
                      <a:pos x="connsiteX2327" y="connsiteY2327"/>
                    </a:cxn>
                    <a:cxn ang="0">
                      <a:pos x="connsiteX2328" y="connsiteY2328"/>
                    </a:cxn>
                    <a:cxn ang="0">
                      <a:pos x="connsiteX2329" y="connsiteY2329"/>
                    </a:cxn>
                    <a:cxn ang="0">
                      <a:pos x="connsiteX2330" y="connsiteY2330"/>
                    </a:cxn>
                    <a:cxn ang="0">
                      <a:pos x="connsiteX2331" y="connsiteY2331"/>
                    </a:cxn>
                    <a:cxn ang="0">
                      <a:pos x="connsiteX2332" y="connsiteY2332"/>
                    </a:cxn>
                    <a:cxn ang="0">
                      <a:pos x="connsiteX2333" y="connsiteY2333"/>
                    </a:cxn>
                    <a:cxn ang="0">
                      <a:pos x="connsiteX2334" y="connsiteY2334"/>
                    </a:cxn>
                    <a:cxn ang="0">
                      <a:pos x="connsiteX2335" y="connsiteY2335"/>
                    </a:cxn>
                    <a:cxn ang="0">
                      <a:pos x="connsiteX2336" y="connsiteY2336"/>
                    </a:cxn>
                    <a:cxn ang="0">
                      <a:pos x="connsiteX2337" y="connsiteY2337"/>
                    </a:cxn>
                    <a:cxn ang="0">
                      <a:pos x="connsiteX2338" y="connsiteY2338"/>
                    </a:cxn>
                    <a:cxn ang="0">
                      <a:pos x="connsiteX2339" y="connsiteY2339"/>
                    </a:cxn>
                    <a:cxn ang="0">
                      <a:pos x="connsiteX2340" y="connsiteY2340"/>
                    </a:cxn>
                    <a:cxn ang="0">
                      <a:pos x="connsiteX2341" y="connsiteY2341"/>
                    </a:cxn>
                    <a:cxn ang="0">
                      <a:pos x="connsiteX2342" y="connsiteY2342"/>
                    </a:cxn>
                    <a:cxn ang="0">
                      <a:pos x="connsiteX2343" y="connsiteY2343"/>
                    </a:cxn>
                    <a:cxn ang="0">
                      <a:pos x="connsiteX2344" y="connsiteY2344"/>
                    </a:cxn>
                    <a:cxn ang="0">
                      <a:pos x="connsiteX2345" y="connsiteY2345"/>
                    </a:cxn>
                    <a:cxn ang="0">
                      <a:pos x="connsiteX2346" y="connsiteY2346"/>
                    </a:cxn>
                    <a:cxn ang="0">
                      <a:pos x="connsiteX2347" y="connsiteY2347"/>
                    </a:cxn>
                    <a:cxn ang="0">
                      <a:pos x="connsiteX2348" y="connsiteY2348"/>
                    </a:cxn>
                    <a:cxn ang="0">
                      <a:pos x="connsiteX2349" y="connsiteY2349"/>
                    </a:cxn>
                    <a:cxn ang="0">
                      <a:pos x="connsiteX2350" y="connsiteY2350"/>
                    </a:cxn>
                    <a:cxn ang="0">
                      <a:pos x="connsiteX2351" y="connsiteY2351"/>
                    </a:cxn>
                    <a:cxn ang="0">
                      <a:pos x="connsiteX2352" y="connsiteY2352"/>
                    </a:cxn>
                    <a:cxn ang="0">
                      <a:pos x="connsiteX2353" y="connsiteY2353"/>
                    </a:cxn>
                    <a:cxn ang="0">
                      <a:pos x="connsiteX2354" y="connsiteY2354"/>
                    </a:cxn>
                    <a:cxn ang="0">
                      <a:pos x="connsiteX2355" y="connsiteY2355"/>
                    </a:cxn>
                    <a:cxn ang="0">
                      <a:pos x="connsiteX2356" y="connsiteY2356"/>
                    </a:cxn>
                    <a:cxn ang="0">
                      <a:pos x="connsiteX2357" y="connsiteY2357"/>
                    </a:cxn>
                    <a:cxn ang="0">
                      <a:pos x="connsiteX2358" y="connsiteY2358"/>
                    </a:cxn>
                    <a:cxn ang="0">
                      <a:pos x="connsiteX2359" y="connsiteY2359"/>
                    </a:cxn>
                    <a:cxn ang="0">
                      <a:pos x="connsiteX2360" y="connsiteY2360"/>
                    </a:cxn>
                    <a:cxn ang="0">
                      <a:pos x="connsiteX2361" y="connsiteY2361"/>
                    </a:cxn>
                    <a:cxn ang="0">
                      <a:pos x="connsiteX2362" y="connsiteY2362"/>
                    </a:cxn>
                    <a:cxn ang="0">
                      <a:pos x="connsiteX2363" y="connsiteY2363"/>
                    </a:cxn>
                    <a:cxn ang="0">
                      <a:pos x="connsiteX2364" y="connsiteY2364"/>
                    </a:cxn>
                    <a:cxn ang="0">
                      <a:pos x="connsiteX2365" y="connsiteY2365"/>
                    </a:cxn>
                    <a:cxn ang="0">
                      <a:pos x="connsiteX2366" y="connsiteY2366"/>
                    </a:cxn>
                    <a:cxn ang="0">
                      <a:pos x="connsiteX2367" y="connsiteY2367"/>
                    </a:cxn>
                    <a:cxn ang="0">
                      <a:pos x="connsiteX2368" y="connsiteY2368"/>
                    </a:cxn>
                    <a:cxn ang="0">
                      <a:pos x="connsiteX2369" y="connsiteY2369"/>
                    </a:cxn>
                    <a:cxn ang="0">
                      <a:pos x="connsiteX2370" y="connsiteY2370"/>
                    </a:cxn>
                    <a:cxn ang="0">
                      <a:pos x="connsiteX2371" y="connsiteY2371"/>
                    </a:cxn>
                    <a:cxn ang="0">
                      <a:pos x="connsiteX2372" y="connsiteY2372"/>
                    </a:cxn>
                    <a:cxn ang="0">
                      <a:pos x="connsiteX2373" y="connsiteY2373"/>
                    </a:cxn>
                    <a:cxn ang="0">
                      <a:pos x="connsiteX2374" y="connsiteY2374"/>
                    </a:cxn>
                    <a:cxn ang="0">
                      <a:pos x="connsiteX2375" y="connsiteY2375"/>
                    </a:cxn>
                    <a:cxn ang="0">
                      <a:pos x="connsiteX2376" y="connsiteY2376"/>
                    </a:cxn>
                    <a:cxn ang="0">
                      <a:pos x="connsiteX2377" y="connsiteY2377"/>
                    </a:cxn>
                    <a:cxn ang="0">
                      <a:pos x="connsiteX2378" y="connsiteY2378"/>
                    </a:cxn>
                    <a:cxn ang="0">
                      <a:pos x="connsiteX2379" y="connsiteY2379"/>
                    </a:cxn>
                    <a:cxn ang="0">
                      <a:pos x="connsiteX2380" y="connsiteY2380"/>
                    </a:cxn>
                    <a:cxn ang="0">
                      <a:pos x="connsiteX2381" y="connsiteY2381"/>
                    </a:cxn>
                    <a:cxn ang="0">
                      <a:pos x="connsiteX2382" y="connsiteY2382"/>
                    </a:cxn>
                    <a:cxn ang="0">
                      <a:pos x="connsiteX2383" y="connsiteY2383"/>
                    </a:cxn>
                    <a:cxn ang="0">
                      <a:pos x="connsiteX2384" y="connsiteY2384"/>
                    </a:cxn>
                    <a:cxn ang="0">
                      <a:pos x="connsiteX2385" y="connsiteY2385"/>
                    </a:cxn>
                    <a:cxn ang="0">
                      <a:pos x="connsiteX2386" y="connsiteY2386"/>
                    </a:cxn>
                    <a:cxn ang="0">
                      <a:pos x="connsiteX2387" y="connsiteY2387"/>
                    </a:cxn>
                    <a:cxn ang="0">
                      <a:pos x="connsiteX2388" y="connsiteY2388"/>
                    </a:cxn>
                    <a:cxn ang="0">
                      <a:pos x="connsiteX2389" y="connsiteY2389"/>
                    </a:cxn>
                    <a:cxn ang="0">
                      <a:pos x="connsiteX2390" y="connsiteY2390"/>
                    </a:cxn>
                    <a:cxn ang="0">
                      <a:pos x="connsiteX2391" y="connsiteY2391"/>
                    </a:cxn>
                    <a:cxn ang="0">
                      <a:pos x="connsiteX2392" y="connsiteY2392"/>
                    </a:cxn>
                    <a:cxn ang="0">
                      <a:pos x="connsiteX2393" y="connsiteY2393"/>
                    </a:cxn>
                    <a:cxn ang="0">
                      <a:pos x="connsiteX2394" y="connsiteY2394"/>
                    </a:cxn>
                    <a:cxn ang="0">
                      <a:pos x="connsiteX2395" y="connsiteY2395"/>
                    </a:cxn>
                    <a:cxn ang="0">
                      <a:pos x="connsiteX2396" y="connsiteY2396"/>
                    </a:cxn>
                    <a:cxn ang="0">
                      <a:pos x="connsiteX2397" y="connsiteY2397"/>
                    </a:cxn>
                    <a:cxn ang="0">
                      <a:pos x="connsiteX2398" y="connsiteY2398"/>
                    </a:cxn>
                    <a:cxn ang="0">
                      <a:pos x="connsiteX2399" y="connsiteY2399"/>
                    </a:cxn>
                    <a:cxn ang="0">
                      <a:pos x="connsiteX2400" y="connsiteY2400"/>
                    </a:cxn>
                    <a:cxn ang="0">
                      <a:pos x="connsiteX2401" y="connsiteY2401"/>
                    </a:cxn>
                    <a:cxn ang="0">
                      <a:pos x="connsiteX2402" y="connsiteY2402"/>
                    </a:cxn>
                    <a:cxn ang="0">
                      <a:pos x="connsiteX2403" y="connsiteY2403"/>
                    </a:cxn>
                    <a:cxn ang="0">
                      <a:pos x="connsiteX2404" y="connsiteY2404"/>
                    </a:cxn>
                    <a:cxn ang="0">
                      <a:pos x="connsiteX2405" y="connsiteY2405"/>
                    </a:cxn>
                    <a:cxn ang="0">
                      <a:pos x="connsiteX2406" y="connsiteY2406"/>
                    </a:cxn>
                    <a:cxn ang="0">
                      <a:pos x="connsiteX2407" y="connsiteY2407"/>
                    </a:cxn>
                    <a:cxn ang="0">
                      <a:pos x="connsiteX2408" y="connsiteY2408"/>
                    </a:cxn>
                    <a:cxn ang="0">
                      <a:pos x="connsiteX2409" y="connsiteY2409"/>
                    </a:cxn>
                    <a:cxn ang="0">
                      <a:pos x="connsiteX2410" y="connsiteY2410"/>
                    </a:cxn>
                    <a:cxn ang="0">
                      <a:pos x="connsiteX2411" y="connsiteY2411"/>
                    </a:cxn>
                    <a:cxn ang="0">
                      <a:pos x="connsiteX2412" y="connsiteY2412"/>
                    </a:cxn>
                    <a:cxn ang="0">
                      <a:pos x="connsiteX2413" y="connsiteY2413"/>
                    </a:cxn>
                    <a:cxn ang="0">
                      <a:pos x="connsiteX2414" y="connsiteY2414"/>
                    </a:cxn>
                    <a:cxn ang="0">
                      <a:pos x="connsiteX2415" y="connsiteY2415"/>
                    </a:cxn>
                    <a:cxn ang="0">
                      <a:pos x="connsiteX2416" y="connsiteY2416"/>
                    </a:cxn>
                    <a:cxn ang="0">
                      <a:pos x="connsiteX2417" y="connsiteY2417"/>
                    </a:cxn>
                    <a:cxn ang="0">
                      <a:pos x="connsiteX2418" y="connsiteY2418"/>
                    </a:cxn>
                    <a:cxn ang="0">
                      <a:pos x="connsiteX2419" y="connsiteY2419"/>
                    </a:cxn>
                    <a:cxn ang="0">
                      <a:pos x="connsiteX2420" y="connsiteY2420"/>
                    </a:cxn>
                    <a:cxn ang="0">
                      <a:pos x="connsiteX2421" y="connsiteY2421"/>
                    </a:cxn>
                    <a:cxn ang="0">
                      <a:pos x="connsiteX2422" y="connsiteY2422"/>
                    </a:cxn>
                    <a:cxn ang="0">
                      <a:pos x="connsiteX2423" y="connsiteY2423"/>
                    </a:cxn>
                    <a:cxn ang="0">
                      <a:pos x="connsiteX2424" y="connsiteY2424"/>
                    </a:cxn>
                    <a:cxn ang="0">
                      <a:pos x="connsiteX2425" y="connsiteY2425"/>
                    </a:cxn>
                    <a:cxn ang="0">
                      <a:pos x="connsiteX2426" y="connsiteY2426"/>
                    </a:cxn>
                    <a:cxn ang="0">
                      <a:pos x="connsiteX2427" y="connsiteY2427"/>
                    </a:cxn>
                    <a:cxn ang="0">
                      <a:pos x="connsiteX2428" y="connsiteY2428"/>
                    </a:cxn>
                    <a:cxn ang="0">
                      <a:pos x="connsiteX2429" y="connsiteY2429"/>
                    </a:cxn>
                    <a:cxn ang="0">
                      <a:pos x="connsiteX2430" y="connsiteY2430"/>
                    </a:cxn>
                    <a:cxn ang="0">
                      <a:pos x="connsiteX2431" y="connsiteY2431"/>
                    </a:cxn>
                    <a:cxn ang="0">
                      <a:pos x="connsiteX2432" y="connsiteY2432"/>
                    </a:cxn>
                    <a:cxn ang="0">
                      <a:pos x="connsiteX2433" y="connsiteY2433"/>
                    </a:cxn>
                    <a:cxn ang="0">
                      <a:pos x="connsiteX2434" y="connsiteY2434"/>
                    </a:cxn>
                    <a:cxn ang="0">
                      <a:pos x="connsiteX2435" y="connsiteY2435"/>
                    </a:cxn>
                    <a:cxn ang="0">
                      <a:pos x="connsiteX2436" y="connsiteY2436"/>
                    </a:cxn>
                    <a:cxn ang="0">
                      <a:pos x="connsiteX2437" y="connsiteY2437"/>
                    </a:cxn>
                    <a:cxn ang="0">
                      <a:pos x="connsiteX2438" y="connsiteY2438"/>
                    </a:cxn>
                    <a:cxn ang="0">
                      <a:pos x="connsiteX2439" y="connsiteY2439"/>
                    </a:cxn>
                    <a:cxn ang="0">
                      <a:pos x="connsiteX2440" y="connsiteY2440"/>
                    </a:cxn>
                    <a:cxn ang="0">
                      <a:pos x="connsiteX2441" y="connsiteY2441"/>
                    </a:cxn>
                    <a:cxn ang="0">
                      <a:pos x="connsiteX2442" y="connsiteY2442"/>
                    </a:cxn>
                    <a:cxn ang="0">
                      <a:pos x="connsiteX2443" y="connsiteY2443"/>
                    </a:cxn>
                    <a:cxn ang="0">
                      <a:pos x="connsiteX2444" y="connsiteY2444"/>
                    </a:cxn>
                    <a:cxn ang="0">
                      <a:pos x="connsiteX2445" y="connsiteY2445"/>
                    </a:cxn>
                    <a:cxn ang="0">
                      <a:pos x="connsiteX2446" y="connsiteY2446"/>
                    </a:cxn>
                    <a:cxn ang="0">
                      <a:pos x="connsiteX2447" y="connsiteY2447"/>
                    </a:cxn>
                    <a:cxn ang="0">
                      <a:pos x="connsiteX2448" y="connsiteY2448"/>
                    </a:cxn>
                    <a:cxn ang="0">
                      <a:pos x="connsiteX2449" y="connsiteY2449"/>
                    </a:cxn>
                    <a:cxn ang="0">
                      <a:pos x="connsiteX2450" y="connsiteY2450"/>
                    </a:cxn>
                    <a:cxn ang="0">
                      <a:pos x="connsiteX2451" y="connsiteY2451"/>
                    </a:cxn>
                    <a:cxn ang="0">
                      <a:pos x="connsiteX2452" y="connsiteY2452"/>
                    </a:cxn>
                    <a:cxn ang="0">
                      <a:pos x="connsiteX2453" y="connsiteY2453"/>
                    </a:cxn>
                    <a:cxn ang="0">
                      <a:pos x="connsiteX2454" y="connsiteY2454"/>
                    </a:cxn>
                    <a:cxn ang="0">
                      <a:pos x="connsiteX2455" y="connsiteY2455"/>
                    </a:cxn>
                    <a:cxn ang="0">
                      <a:pos x="connsiteX2456" y="connsiteY2456"/>
                    </a:cxn>
                    <a:cxn ang="0">
                      <a:pos x="connsiteX2457" y="connsiteY2457"/>
                    </a:cxn>
                    <a:cxn ang="0">
                      <a:pos x="connsiteX2458" y="connsiteY2458"/>
                    </a:cxn>
                    <a:cxn ang="0">
                      <a:pos x="connsiteX2459" y="connsiteY2459"/>
                    </a:cxn>
                    <a:cxn ang="0">
                      <a:pos x="connsiteX2460" y="connsiteY2460"/>
                    </a:cxn>
                    <a:cxn ang="0">
                      <a:pos x="connsiteX2461" y="connsiteY2461"/>
                    </a:cxn>
                    <a:cxn ang="0">
                      <a:pos x="connsiteX2462" y="connsiteY2462"/>
                    </a:cxn>
                    <a:cxn ang="0">
                      <a:pos x="connsiteX2463" y="connsiteY2463"/>
                    </a:cxn>
                    <a:cxn ang="0">
                      <a:pos x="connsiteX2464" y="connsiteY2464"/>
                    </a:cxn>
                    <a:cxn ang="0">
                      <a:pos x="connsiteX2465" y="connsiteY2465"/>
                    </a:cxn>
                    <a:cxn ang="0">
                      <a:pos x="connsiteX2466" y="connsiteY2466"/>
                    </a:cxn>
                    <a:cxn ang="0">
                      <a:pos x="connsiteX2467" y="connsiteY2467"/>
                    </a:cxn>
                    <a:cxn ang="0">
                      <a:pos x="connsiteX2468" y="connsiteY2468"/>
                    </a:cxn>
                    <a:cxn ang="0">
                      <a:pos x="connsiteX2469" y="connsiteY2469"/>
                    </a:cxn>
                    <a:cxn ang="0">
                      <a:pos x="connsiteX2470" y="connsiteY2470"/>
                    </a:cxn>
                    <a:cxn ang="0">
                      <a:pos x="connsiteX2471" y="connsiteY2471"/>
                    </a:cxn>
                    <a:cxn ang="0">
                      <a:pos x="connsiteX2472" y="connsiteY2472"/>
                    </a:cxn>
                    <a:cxn ang="0">
                      <a:pos x="connsiteX2473" y="connsiteY2473"/>
                    </a:cxn>
                    <a:cxn ang="0">
                      <a:pos x="connsiteX2474" y="connsiteY2474"/>
                    </a:cxn>
                    <a:cxn ang="0">
                      <a:pos x="connsiteX2475" y="connsiteY2475"/>
                    </a:cxn>
                    <a:cxn ang="0">
                      <a:pos x="connsiteX2476" y="connsiteY2476"/>
                    </a:cxn>
                    <a:cxn ang="0">
                      <a:pos x="connsiteX2477" y="connsiteY2477"/>
                    </a:cxn>
                    <a:cxn ang="0">
                      <a:pos x="connsiteX2478" y="connsiteY2478"/>
                    </a:cxn>
                    <a:cxn ang="0">
                      <a:pos x="connsiteX2479" y="connsiteY2479"/>
                    </a:cxn>
                    <a:cxn ang="0">
                      <a:pos x="connsiteX2480" y="connsiteY2480"/>
                    </a:cxn>
                    <a:cxn ang="0">
                      <a:pos x="connsiteX2481" y="connsiteY2481"/>
                    </a:cxn>
                    <a:cxn ang="0">
                      <a:pos x="connsiteX2482" y="connsiteY2482"/>
                    </a:cxn>
                    <a:cxn ang="0">
                      <a:pos x="connsiteX2483" y="connsiteY2483"/>
                    </a:cxn>
                    <a:cxn ang="0">
                      <a:pos x="connsiteX2484" y="connsiteY2484"/>
                    </a:cxn>
                    <a:cxn ang="0">
                      <a:pos x="connsiteX2485" y="connsiteY2485"/>
                    </a:cxn>
                    <a:cxn ang="0">
                      <a:pos x="connsiteX2486" y="connsiteY2486"/>
                    </a:cxn>
                    <a:cxn ang="0">
                      <a:pos x="connsiteX2487" y="connsiteY2487"/>
                    </a:cxn>
                    <a:cxn ang="0">
                      <a:pos x="connsiteX2488" y="connsiteY2488"/>
                    </a:cxn>
                    <a:cxn ang="0">
                      <a:pos x="connsiteX2489" y="connsiteY2489"/>
                    </a:cxn>
                    <a:cxn ang="0">
                      <a:pos x="connsiteX2490" y="connsiteY2490"/>
                    </a:cxn>
                    <a:cxn ang="0">
                      <a:pos x="connsiteX2491" y="connsiteY2491"/>
                    </a:cxn>
                    <a:cxn ang="0">
                      <a:pos x="connsiteX2492" y="connsiteY2492"/>
                    </a:cxn>
                    <a:cxn ang="0">
                      <a:pos x="connsiteX2493" y="connsiteY2493"/>
                    </a:cxn>
                    <a:cxn ang="0">
                      <a:pos x="connsiteX2494" y="connsiteY2494"/>
                    </a:cxn>
                    <a:cxn ang="0">
                      <a:pos x="connsiteX2495" y="connsiteY2495"/>
                    </a:cxn>
                    <a:cxn ang="0">
                      <a:pos x="connsiteX2496" y="connsiteY2496"/>
                    </a:cxn>
                    <a:cxn ang="0">
                      <a:pos x="connsiteX2497" y="connsiteY2497"/>
                    </a:cxn>
                    <a:cxn ang="0">
                      <a:pos x="connsiteX2498" y="connsiteY2498"/>
                    </a:cxn>
                    <a:cxn ang="0">
                      <a:pos x="connsiteX2499" y="connsiteY2499"/>
                    </a:cxn>
                    <a:cxn ang="0">
                      <a:pos x="connsiteX2500" y="connsiteY2500"/>
                    </a:cxn>
                    <a:cxn ang="0">
                      <a:pos x="connsiteX2501" y="connsiteY2501"/>
                    </a:cxn>
                    <a:cxn ang="0">
                      <a:pos x="connsiteX2502" y="connsiteY2502"/>
                    </a:cxn>
                    <a:cxn ang="0">
                      <a:pos x="connsiteX2503" y="connsiteY2503"/>
                    </a:cxn>
                    <a:cxn ang="0">
                      <a:pos x="connsiteX2504" y="connsiteY2504"/>
                    </a:cxn>
                    <a:cxn ang="0">
                      <a:pos x="connsiteX2505" y="connsiteY2505"/>
                    </a:cxn>
                    <a:cxn ang="0">
                      <a:pos x="connsiteX2506" y="connsiteY2506"/>
                    </a:cxn>
                    <a:cxn ang="0">
                      <a:pos x="connsiteX2507" y="connsiteY2507"/>
                    </a:cxn>
                    <a:cxn ang="0">
                      <a:pos x="connsiteX2508" y="connsiteY2508"/>
                    </a:cxn>
                    <a:cxn ang="0">
                      <a:pos x="connsiteX2509" y="connsiteY2509"/>
                    </a:cxn>
                    <a:cxn ang="0">
                      <a:pos x="connsiteX2510" y="connsiteY2510"/>
                    </a:cxn>
                    <a:cxn ang="0">
                      <a:pos x="connsiteX2511" y="connsiteY2511"/>
                    </a:cxn>
                    <a:cxn ang="0">
                      <a:pos x="connsiteX2512" y="connsiteY2512"/>
                    </a:cxn>
                    <a:cxn ang="0">
                      <a:pos x="connsiteX2513" y="connsiteY2513"/>
                    </a:cxn>
                    <a:cxn ang="0">
                      <a:pos x="connsiteX2514" y="connsiteY2514"/>
                    </a:cxn>
                    <a:cxn ang="0">
                      <a:pos x="connsiteX2515" y="connsiteY2515"/>
                    </a:cxn>
                    <a:cxn ang="0">
                      <a:pos x="connsiteX2516" y="connsiteY2516"/>
                    </a:cxn>
                    <a:cxn ang="0">
                      <a:pos x="connsiteX2517" y="connsiteY2517"/>
                    </a:cxn>
                    <a:cxn ang="0">
                      <a:pos x="connsiteX2518" y="connsiteY2518"/>
                    </a:cxn>
                    <a:cxn ang="0">
                      <a:pos x="connsiteX2519" y="connsiteY2519"/>
                    </a:cxn>
                    <a:cxn ang="0">
                      <a:pos x="connsiteX2520" y="connsiteY2520"/>
                    </a:cxn>
                    <a:cxn ang="0">
                      <a:pos x="connsiteX2521" y="connsiteY2521"/>
                    </a:cxn>
                    <a:cxn ang="0">
                      <a:pos x="connsiteX2522" y="connsiteY2522"/>
                    </a:cxn>
                    <a:cxn ang="0">
                      <a:pos x="connsiteX2523" y="connsiteY2523"/>
                    </a:cxn>
                    <a:cxn ang="0">
                      <a:pos x="connsiteX2524" y="connsiteY2524"/>
                    </a:cxn>
                    <a:cxn ang="0">
                      <a:pos x="connsiteX2525" y="connsiteY2525"/>
                    </a:cxn>
                    <a:cxn ang="0">
                      <a:pos x="connsiteX2526" y="connsiteY2526"/>
                    </a:cxn>
                    <a:cxn ang="0">
                      <a:pos x="connsiteX2527" y="connsiteY2527"/>
                    </a:cxn>
                    <a:cxn ang="0">
                      <a:pos x="connsiteX2528" y="connsiteY2528"/>
                    </a:cxn>
                    <a:cxn ang="0">
                      <a:pos x="connsiteX2529" y="connsiteY2529"/>
                    </a:cxn>
                    <a:cxn ang="0">
                      <a:pos x="connsiteX2530" y="connsiteY2530"/>
                    </a:cxn>
                    <a:cxn ang="0">
                      <a:pos x="connsiteX2531" y="connsiteY2531"/>
                    </a:cxn>
                    <a:cxn ang="0">
                      <a:pos x="connsiteX2532" y="connsiteY2532"/>
                    </a:cxn>
                    <a:cxn ang="0">
                      <a:pos x="connsiteX2533" y="connsiteY2533"/>
                    </a:cxn>
                    <a:cxn ang="0">
                      <a:pos x="connsiteX2534" y="connsiteY2534"/>
                    </a:cxn>
                    <a:cxn ang="0">
                      <a:pos x="connsiteX2535" y="connsiteY2535"/>
                    </a:cxn>
                    <a:cxn ang="0">
                      <a:pos x="connsiteX2536" y="connsiteY2536"/>
                    </a:cxn>
                    <a:cxn ang="0">
                      <a:pos x="connsiteX2537" y="connsiteY2537"/>
                    </a:cxn>
                    <a:cxn ang="0">
                      <a:pos x="connsiteX2538" y="connsiteY2538"/>
                    </a:cxn>
                    <a:cxn ang="0">
                      <a:pos x="connsiteX2539" y="connsiteY2539"/>
                    </a:cxn>
                    <a:cxn ang="0">
                      <a:pos x="connsiteX2540" y="connsiteY2540"/>
                    </a:cxn>
                    <a:cxn ang="0">
                      <a:pos x="connsiteX2541" y="connsiteY2541"/>
                    </a:cxn>
                    <a:cxn ang="0">
                      <a:pos x="connsiteX2542" y="connsiteY2542"/>
                    </a:cxn>
                    <a:cxn ang="0">
                      <a:pos x="connsiteX2543" y="connsiteY2543"/>
                    </a:cxn>
                    <a:cxn ang="0">
                      <a:pos x="connsiteX2544" y="connsiteY2544"/>
                    </a:cxn>
                    <a:cxn ang="0">
                      <a:pos x="connsiteX2545" y="connsiteY2545"/>
                    </a:cxn>
                    <a:cxn ang="0">
                      <a:pos x="connsiteX2546" y="connsiteY2546"/>
                    </a:cxn>
                    <a:cxn ang="0">
                      <a:pos x="connsiteX2547" y="connsiteY2547"/>
                    </a:cxn>
                    <a:cxn ang="0">
                      <a:pos x="connsiteX2548" y="connsiteY2548"/>
                    </a:cxn>
                    <a:cxn ang="0">
                      <a:pos x="connsiteX2549" y="connsiteY2549"/>
                    </a:cxn>
                    <a:cxn ang="0">
                      <a:pos x="connsiteX2550" y="connsiteY2550"/>
                    </a:cxn>
                    <a:cxn ang="0">
                      <a:pos x="connsiteX2551" y="connsiteY2551"/>
                    </a:cxn>
                    <a:cxn ang="0">
                      <a:pos x="connsiteX2552" y="connsiteY2552"/>
                    </a:cxn>
                    <a:cxn ang="0">
                      <a:pos x="connsiteX2553" y="connsiteY2553"/>
                    </a:cxn>
                    <a:cxn ang="0">
                      <a:pos x="connsiteX2554" y="connsiteY2554"/>
                    </a:cxn>
                    <a:cxn ang="0">
                      <a:pos x="connsiteX2555" y="connsiteY2555"/>
                    </a:cxn>
                    <a:cxn ang="0">
                      <a:pos x="connsiteX2556" y="connsiteY2556"/>
                    </a:cxn>
                    <a:cxn ang="0">
                      <a:pos x="connsiteX2557" y="connsiteY2557"/>
                    </a:cxn>
                    <a:cxn ang="0">
                      <a:pos x="connsiteX2558" y="connsiteY2558"/>
                    </a:cxn>
                    <a:cxn ang="0">
                      <a:pos x="connsiteX2559" y="connsiteY2559"/>
                    </a:cxn>
                    <a:cxn ang="0">
                      <a:pos x="connsiteX2560" y="connsiteY2560"/>
                    </a:cxn>
                    <a:cxn ang="0">
                      <a:pos x="connsiteX2561" y="connsiteY2561"/>
                    </a:cxn>
                    <a:cxn ang="0">
                      <a:pos x="connsiteX2562" y="connsiteY2562"/>
                    </a:cxn>
                    <a:cxn ang="0">
                      <a:pos x="connsiteX2563" y="connsiteY2563"/>
                    </a:cxn>
                    <a:cxn ang="0">
                      <a:pos x="connsiteX2564" y="connsiteY2564"/>
                    </a:cxn>
                    <a:cxn ang="0">
                      <a:pos x="connsiteX2565" y="connsiteY2565"/>
                    </a:cxn>
                    <a:cxn ang="0">
                      <a:pos x="connsiteX2566" y="connsiteY2566"/>
                    </a:cxn>
                    <a:cxn ang="0">
                      <a:pos x="connsiteX2567" y="connsiteY2567"/>
                    </a:cxn>
                    <a:cxn ang="0">
                      <a:pos x="connsiteX2568" y="connsiteY2568"/>
                    </a:cxn>
                    <a:cxn ang="0">
                      <a:pos x="connsiteX2569" y="connsiteY2569"/>
                    </a:cxn>
                    <a:cxn ang="0">
                      <a:pos x="connsiteX2570" y="connsiteY2570"/>
                    </a:cxn>
                    <a:cxn ang="0">
                      <a:pos x="connsiteX2571" y="connsiteY2571"/>
                    </a:cxn>
                    <a:cxn ang="0">
                      <a:pos x="connsiteX2572" y="connsiteY2572"/>
                    </a:cxn>
                    <a:cxn ang="0">
                      <a:pos x="connsiteX2573" y="connsiteY2573"/>
                    </a:cxn>
                    <a:cxn ang="0">
                      <a:pos x="connsiteX2574" y="connsiteY2574"/>
                    </a:cxn>
                    <a:cxn ang="0">
                      <a:pos x="connsiteX2575" y="connsiteY2575"/>
                    </a:cxn>
                    <a:cxn ang="0">
                      <a:pos x="connsiteX2576" y="connsiteY2576"/>
                    </a:cxn>
                    <a:cxn ang="0">
                      <a:pos x="connsiteX2577" y="connsiteY2577"/>
                    </a:cxn>
                    <a:cxn ang="0">
                      <a:pos x="connsiteX2578" y="connsiteY2578"/>
                    </a:cxn>
                    <a:cxn ang="0">
                      <a:pos x="connsiteX2579" y="connsiteY2579"/>
                    </a:cxn>
                    <a:cxn ang="0">
                      <a:pos x="connsiteX2580" y="connsiteY2580"/>
                    </a:cxn>
                    <a:cxn ang="0">
                      <a:pos x="connsiteX2581" y="connsiteY2581"/>
                    </a:cxn>
                    <a:cxn ang="0">
                      <a:pos x="connsiteX2582" y="connsiteY2582"/>
                    </a:cxn>
                    <a:cxn ang="0">
                      <a:pos x="connsiteX2583" y="connsiteY2583"/>
                    </a:cxn>
                    <a:cxn ang="0">
                      <a:pos x="connsiteX2584" y="connsiteY2584"/>
                    </a:cxn>
                    <a:cxn ang="0">
                      <a:pos x="connsiteX2585" y="connsiteY2585"/>
                    </a:cxn>
                    <a:cxn ang="0">
                      <a:pos x="connsiteX2586" y="connsiteY2586"/>
                    </a:cxn>
                    <a:cxn ang="0">
                      <a:pos x="connsiteX2587" y="connsiteY2587"/>
                    </a:cxn>
                    <a:cxn ang="0">
                      <a:pos x="connsiteX2588" y="connsiteY2588"/>
                    </a:cxn>
                    <a:cxn ang="0">
                      <a:pos x="connsiteX2589" y="connsiteY2589"/>
                    </a:cxn>
                    <a:cxn ang="0">
                      <a:pos x="connsiteX2590" y="connsiteY2590"/>
                    </a:cxn>
                    <a:cxn ang="0">
                      <a:pos x="connsiteX2591" y="connsiteY2591"/>
                    </a:cxn>
                    <a:cxn ang="0">
                      <a:pos x="connsiteX2592" y="connsiteY2592"/>
                    </a:cxn>
                    <a:cxn ang="0">
                      <a:pos x="connsiteX2593" y="connsiteY2593"/>
                    </a:cxn>
                    <a:cxn ang="0">
                      <a:pos x="connsiteX2594" y="connsiteY2594"/>
                    </a:cxn>
                    <a:cxn ang="0">
                      <a:pos x="connsiteX2595" y="connsiteY2595"/>
                    </a:cxn>
                    <a:cxn ang="0">
                      <a:pos x="connsiteX2596" y="connsiteY2596"/>
                    </a:cxn>
                    <a:cxn ang="0">
                      <a:pos x="connsiteX2597" y="connsiteY2597"/>
                    </a:cxn>
                    <a:cxn ang="0">
                      <a:pos x="connsiteX2598" y="connsiteY2598"/>
                    </a:cxn>
                    <a:cxn ang="0">
                      <a:pos x="connsiteX2599" y="connsiteY2599"/>
                    </a:cxn>
                    <a:cxn ang="0">
                      <a:pos x="connsiteX2600" y="connsiteY2600"/>
                    </a:cxn>
                    <a:cxn ang="0">
                      <a:pos x="connsiteX2601" y="connsiteY2601"/>
                    </a:cxn>
                    <a:cxn ang="0">
                      <a:pos x="connsiteX2602" y="connsiteY2602"/>
                    </a:cxn>
                    <a:cxn ang="0">
                      <a:pos x="connsiteX2603" y="connsiteY2603"/>
                    </a:cxn>
                    <a:cxn ang="0">
                      <a:pos x="connsiteX2604" y="connsiteY2604"/>
                    </a:cxn>
                    <a:cxn ang="0">
                      <a:pos x="connsiteX2605" y="connsiteY2605"/>
                    </a:cxn>
                    <a:cxn ang="0">
                      <a:pos x="connsiteX2606" y="connsiteY2606"/>
                    </a:cxn>
                    <a:cxn ang="0">
                      <a:pos x="connsiteX2607" y="connsiteY2607"/>
                    </a:cxn>
                    <a:cxn ang="0">
                      <a:pos x="connsiteX2608" y="connsiteY2608"/>
                    </a:cxn>
                    <a:cxn ang="0">
                      <a:pos x="connsiteX2609" y="connsiteY2609"/>
                    </a:cxn>
                    <a:cxn ang="0">
                      <a:pos x="connsiteX2610" y="connsiteY2610"/>
                    </a:cxn>
                    <a:cxn ang="0">
                      <a:pos x="connsiteX2611" y="connsiteY2611"/>
                    </a:cxn>
                    <a:cxn ang="0">
                      <a:pos x="connsiteX2612" y="connsiteY2612"/>
                    </a:cxn>
                    <a:cxn ang="0">
                      <a:pos x="connsiteX2613" y="connsiteY2613"/>
                    </a:cxn>
                    <a:cxn ang="0">
                      <a:pos x="connsiteX2614" y="connsiteY2614"/>
                    </a:cxn>
                    <a:cxn ang="0">
                      <a:pos x="connsiteX2615" y="connsiteY2615"/>
                    </a:cxn>
                    <a:cxn ang="0">
                      <a:pos x="connsiteX2616" y="connsiteY2616"/>
                    </a:cxn>
                    <a:cxn ang="0">
                      <a:pos x="connsiteX2617" y="connsiteY2617"/>
                    </a:cxn>
                    <a:cxn ang="0">
                      <a:pos x="connsiteX2618" y="connsiteY2618"/>
                    </a:cxn>
                    <a:cxn ang="0">
                      <a:pos x="connsiteX2619" y="connsiteY2619"/>
                    </a:cxn>
                    <a:cxn ang="0">
                      <a:pos x="connsiteX2620" y="connsiteY2620"/>
                    </a:cxn>
                    <a:cxn ang="0">
                      <a:pos x="connsiteX2621" y="connsiteY2621"/>
                    </a:cxn>
                    <a:cxn ang="0">
                      <a:pos x="connsiteX2622" y="connsiteY2622"/>
                    </a:cxn>
                    <a:cxn ang="0">
                      <a:pos x="connsiteX2623" y="connsiteY2623"/>
                    </a:cxn>
                    <a:cxn ang="0">
                      <a:pos x="connsiteX2624" y="connsiteY2624"/>
                    </a:cxn>
                    <a:cxn ang="0">
                      <a:pos x="connsiteX2625" y="connsiteY2625"/>
                    </a:cxn>
                    <a:cxn ang="0">
                      <a:pos x="connsiteX2626" y="connsiteY2626"/>
                    </a:cxn>
                    <a:cxn ang="0">
                      <a:pos x="connsiteX2627" y="connsiteY2627"/>
                    </a:cxn>
                    <a:cxn ang="0">
                      <a:pos x="connsiteX2628" y="connsiteY2628"/>
                    </a:cxn>
                    <a:cxn ang="0">
                      <a:pos x="connsiteX2629" y="connsiteY2629"/>
                    </a:cxn>
                    <a:cxn ang="0">
                      <a:pos x="connsiteX2630" y="connsiteY2630"/>
                    </a:cxn>
                    <a:cxn ang="0">
                      <a:pos x="connsiteX2631" y="connsiteY2631"/>
                    </a:cxn>
                    <a:cxn ang="0">
                      <a:pos x="connsiteX2632" y="connsiteY2632"/>
                    </a:cxn>
                    <a:cxn ang="0">
                      <a:pos x="connsiteX2633" y="connsiteY2633"/>
                    </a:cxn>
                    <a:cxn ang="0">
                      <a:pos x="connsiteX2634" y="connsiteY2634"/>
                    </a:cxn>
                    <a:cxn ang="0">
                      <a:pos x="connsiteX2635" y="connsiteY2635"/>
                    </a:cxn>
                    <a:cxn ang="0">
                      <a:pos x="connsiteX2636" y="connsiteY2636"/>
                    </a:cxn>
                    <a:cxn ang="0">
                      <a:pos x="connsiteX2637" y="connsiteY2637"/>
                    </a:cxn>
                    <a:cxn ang="0">
                      <a:pos x="connsiteX2638" y="connsiteY2638"/>
                    </a:cxn>
                    <a:cxn ang="0">
                      <a:pos x="connsiteX2639" y="connsiteY2639"/>
                    </a:cxn>
                    <a:cxn ang="0">
                      <a:pos x="connsiteX2640" y="connsiteY2640"/>
                    </a:cxn>
                    <a:cxn ang="0">
                      <a:pos x="connsiteX2641" y="connsiteY2641"/>
                    </a:cxn>
                    <a:cxn ang="0">
                      <a:pos x="connsiteX2642" y="connsiteY2642"/>
                    </a:cxn>
                    <a:cxn ang="0">
                      <a:pos x="connsiteX2643" y="connsiteY2643"/>
                    </a:cxn>
                    <a:cxn ang="0">
                      <a:pos x="connsiteX2644" y="connsiteY2644"/>
                    </a:cxn>
                    <a:cxn ang="0">
                      <a:pos x="connsiteX2645" y="connsiteY2645"/>
                    </a:cxn>
                    <a:cxn ang="0">
                      <a:pos x="connsiteX2646" y="connsiteY2646"/>
                    </a:cxn>
                    <a:cxn ang="0">
                      <a:pos x="connsiteX2647" y="connsiteY2647"/>
                    </a:cxn>
                    <a:cxn ang="0">
                      <a:pos x="connsiteX2648" y="connsiteY2648"/>
                    </a:cxn>
                    <a:cxn ang="0">
                      <a:pos x="connsiteX2649" y="connsiteY2649"/>
                    </a:cxn>
                    <a:cxn ang="0">
                      <a:pos x="connsiteX2650" y="connsiteY2650"/>
                    </a:cxn>
                    <a:cxn ang="0">
                      <a:pos x="connsiteX2651" y="connsiteY2651"/>
                    </a:cxn>
                    <a:cxn ang="0">
                      <a:pos x="connsiteX2652" y="connsiteY2652"/>
                    </a:cxn>
                    <a:cxn ang="0">
                      <a:pos x="connsiteX2653" y="connsiteY2653"/>
                    </a:cxn>
                    <a:cxn ang="0">
                      <a:pos x="connsiteX2654" y="connsiteY2654"/>
                    </a:cxn>
                    <a:cxn ang="0">
                      <a:pos x="connsiteX2655" y="connsiteY2655"/>
                    </a:cxn>
                    <a:cxn ang="0">
                      <a:pos x="connsiteX2656" y="connsiteY2656"/>
                    </a:cxn>
                    <a:cxn ang="0">
                      <a:pos x="connsiteX2657" y="connsiteY2657"/>
                    </a:cxn>
                    <a:cxn ang="0">
                      <a:pos x="connsiteX2658" y="connsiteY2658"/>
                    </a:cxn>
                    <a:cxn ang="0">
                      <a:pos x="connsiteX2659" y="connsiteY2659"/>
                    </a:cxn>
                    <a:cxn ang="0">
                      <a:pos x="connsiteX2660" y="connsiteY2660"/>
                    </a:cxn>
                    <a:cxn ang="0">
                      <a:pos x="connsiteX2661" y="connsiteY2661"/>
                    </a:cxn>
                    <a:cxn ang="0">
                      <a:pos x="connsiteX2662" y="connsiteY2662"/>
                    </a:cxn>
                    <a:cxn ang="0">
                      <a:pos x="connsiteX2663" y="connsiteY2663"/>
                    </a:cxn>
                    <a:cxn ang="0">
                      <a:pos x="connsiteX2664" y="connsiteY2664"/>
                    </a:cxn>
                    <a:cxn ang="0">
                      <a:pos x="connsiteX2665" y="connsiteY2665"/>
                    </a:cxn>
                    <a:cxn ang="0">
                      <a:pos x="connsiteX2666" y="connsiteY2666"/>
                    </a:cxn>
                    <a:cxn ang="0">
                      <a:pos x="connsiteX2667" y="connsiteY2667"/>
                    </a:cxn>
                    <a:cxn ang="0">
                      <a:pos x="connsiteX2668" y="connsiteY2668"/>
                    </a:cxn>
                    <a:cxn ang="0">
                      <a:pos x="connsiteX2669" y="connsiteY2669"/>
                    </a:cxn>
                    <a:cxn ang="0">
                      <a:pos x="connsiteX2670" y="connsiteY2670"/>
                    </a:cxn>
                    <a:cxn ang="0">
                      <a:pos x="connsiteX2671" y="connsiteY2671"/>
                    </a:cxn>
                    <a:cxn ang="0">
                      <a:pos x="connsiteX2672" y="connsiteY2672"/>
                    </a:cxn>
                    <a:cxn ang="0">
                      <a:pos x="connsiteX2673" y="connsiteY2673"/>
                    </a:cxn>
                    <a:cxn ang="0">
                      <a:pos x="connsiteX2674" y="connsiteY2674"/>
                    </a:cxn>
                    <a:cxn ang="0">
                      <a:pos x="connsiteX2675" y="connsiteY2675"/>
                    </a:cxn>
                    <a:cxn ang="0">
                      <a:pos x="connsiteX2676" y="connsiteY2676"/>
                    </a:cxn>
                    <a:cxn ang="0">
                      <a:pos x="connsiteX2677" y="connsiteY2677"/>
                    </a:cxn>
                    <a:cxn ang="0">
                      <a:pos x="connsiteX2678" y="connsiteY2678"/>
                    </a:cxn>
                    <a:cxn ang="0">
                      <a:pos x="connsiteX2679" y="connsiteY2679"/>
                    </a:cxn>
                    <a:cxn ang="0">
                      <a:pos x="connsiteX2680" y="connsiteY2680"/>
                    </a:cxn>
                    <a:cxn ang="0">
                      <a:pos x="connsiteX2681" y="connsiteY2681"/>
                    </a:cxn>
                    <a:cxn ang="0">
                      <a:pos x="connsiteX2682" y="connsiteY2682"/>
                    </a:cxn>
                    <a:cxn ang="0">
                      <a:pos x="connsiteX2683" y="connsiteY2683"/>
                    </a:cxn>
                    <a:cxn ang="0">
                      <a:pos x="connsiteX2684" y="connsiteY2684"/>
                    </a:cxn>
                    <a:cxn ang="0">
                      <a:pos x="connsiteX2685" y="connsiteY2685"/>
                    </a:cxn>
                    <a:cxn ang="0">
                      <a:pos x="connsiteX2686" y="connsiteY2686"/>
                    </a:cxn>
                    <a:cxn ang="0">
                      <a:pos x="connsiteX2687" y="connsiteY2687"/>
                    </a:cxn>
                    <a:cxn ang="0">
                      <a:pos x="connsiteX2688" y="connsiteY2688"/>
                    </a:cxn>
                    <a:cxn ang="0">
                      <a:pos x="connsiteX2689" y="connsiteY2689"/>
                    </a:cxn>
                    <a:cxn ang="0">
                      <a:pos x="connsiteX2690" y="connsiteY2690"/>
                    </a:cxn>
                    <a:cxn ang="0">
                      <a:pos x="connsiteX2691" y="connsiteY2691"/>
                    </a:cxn>
                    <a:cxn ang="0">
                      <a:pos x="connsiteX2692" y="connsiteY2692"/>
                    </a:cxn>
                    <a:cxn ang="0">
                      <a:pos x="connsiteX2693" y="connsiteY2693"/>
                    </a:cxn>
                    <a:cxn ang="0">
                      <a:pos x="connsiteX2694" y="connsiteY2694"/>
                    </a:cxn>
                    <a:cxn ang="0">
                      <a:pos x="connsiteX2695" y="connsiteY2695"/>
                    </a:cxn>
                    <a:cxn ang="0">
                      <a:pos x="connsiteX2696" y="connsiteY2696"/>
                    </a:cxn>
                    <a:cxn ang="0">
                      <a:pos x="connsiteX2697" y="connsiteY2697"/>
                    </a:cxn>
                    <a:cxn ang="0">
                      <a:pos x="connsiteX2698" y="connsiteY2698"/>
                    </a:cxn>
                    <a:cxn ang="0">
                      <a:pos x="connsiteX2699" y="connsiteY2699"/>
                    </a:cxn>
                    <a:cxn ang="0">
                      <a:pos x="connsiteX2700" y="connsiteY2700"/>
                    </a:cxn>
                    <a:cxn ang="0">
                      <a:pos x="connsiteX2701" y="connsiteY2701"/>
                    </a:cxn>
                    <a:cxn ang="0">
                      <a:pos x="connsiteX2702" y="connsiteY2702"/>
                    </a:cxn>
                    <a:cxn ang="0">
                      <a:pos x="connsiteX2703" y="connsiteY2703"/>
                    </a:cxn>
                    <a:cxn ang="0">
                      <a:pos x="connsiteX2704" y="connsiteY2704"/>
                    </a:cxn>
                    <a:cxn ang="0">
                      <a:pos x="connsiteX2705" y="connsiteY2705"/>
                    </a:cxn>
                    <a:cxn ang="0">
                      <a:pos x="connsiteX2706" y="connsiteY2706"/>
                    </a:cxn>
                    <a:cxn ang="0">
                      <a:pos x="connsiteX2707" y="connsiteY2707"/>
                    </a:cxn>
                    <a:cxn ang="0">
                      <a:pos x="connsiteX2708" y="connsiteY2708"/>
                    </a:cxn>
                    <a:cxn ang="0">
                      <a:pos x="connsiteX2709" y="connsiteY2709"/>
                    </a:cxn>
                    <a:cxn ang="0">
                      <a:pos x="connsiteX2710" y="connsiteY2710"/>
                    </a:cxn>
                    <a:cxn ang="0">
                      <a:pos x="connsiteX2711" y="connsiteY2711"/>
                    </a:cxn>
                    <a:cxn ang="0">
                      <a:pos x="connsiteX2712" y="connsiteY2712"/>
                    </a:cxn>
                    <a:cxn ang="0">
                      <a:pos x="connsiteX2713" y="connsiteY2713"/>
                    </a:cxn>
                    <a:cxn ang="0">
                      <a:pos x="connsiteX2714" y="connsiteY2714"/>
                    </a:cxn>
                    <a:cxn ang="0">
                      <a:pos x="connsiteX2715" y="connsiteY2715"/>
                    </a:cxn>
                    <a:cxn ang="0">
                      <a:pos x="connsiteX2716" y="connsiteY2716"/>
                    </a:cxn>
                    <a:cxn ang="0">
                      <a:pos x="connsiteX2717" y="connsiteY2717"/>
                    </a:cxn>
                    <a:cxn ang="0">
                      <a:pos x="connsiteX2718" y="connsiteY2718"/>
                    </a:cxn>
                    <a:cxn ang="0">
                      <a:pos x="connsiteX2719" y="connsiteY2719"/>
                    </a:cxn>
                    <a:cxn ang="0">
                      <a:pos x="connsiteX2720" y="connsiteY2720"/>
                    </a:cxn>
                    <a:cxn ang="0">
                      <a:pos x="connsiteX2721" y="connsiteY2721"/>
                    </a:cxn>
                    <a:cxn ang="0">
                      <a:pos x="connsiteX2722" y="connsiteY2722"/>
                    </a:cxn>
                    <a:cxn ang="0">
                      <a:pos x="connsiteX2723" y="connsiteY2723"/>
                    </a:cxn>
                    <a:cxn ang="0">
                      <a:pos x="connsiteX2724" y="connsiteY2724"/>
                    </a:cxn>
                    <a:cxn ang="0">
                      <a:pos x="connsiteX2725" y="connsiteY2725"/>
                    </a:cxn>
                    <a:cxn ang="0">
                      <a:pos x="connsiteX2726" y="connsiteY2726"/>
                    </a:cxn>
                    <a:cxn ang="0">
                      <a:pos x="connsiteX2727" y="connsiteY2727"/>
                    </a:cxn>
                    <a:cxn ang="0">
                      <a:pos x="connsiteX2728" y="connsiteY2728"/>
                    </a:cxn>
                    <a:cxn ang="0">
                      <a:pos x="connsiteX2729" y="connsiteY2729"/>
                    </a:cxn>
                    <a:cxn ang="0">
                      <a:pos x="connsiteX2730" y="connsiteY2730"/>
                    </a:cxn>
                    <a:cxn ang="0">
                      <a:pos x="connsiteX2731" y="connsiteY2731"/>
                    </a:cxn>
                    <a:cxn ang="0">
                      <a:pos x="connsiteX2732" y="connsiteY2732"/>
                    </a:cxn>
                    <a:cxn ang="0">
                      <a:pos x="connsiteX2733" y="connsiteY2733"/>
                    </a:cxn>
                    <a:cxn ang="0">
                      <a:pos x="connsiteX2734" y="connsiteY2734"/>
                    </a:cxn>
                    <a:cxn ang="0">
                      <a:pos x="connsiteX2735" y="connsiteY2735"/>
                    </a:cxn>
                    <a:cxn ang="0">
                      <a:pos x="connsiteX2736" y="connsiteY2736"/>
                    </a:cxn>
                    <a:cxn ang="0">
                      <a:pos x="connsiteX2737" y="connsiteY2737"/>
                    </a:cxn>
                    <a:cxn ang="0">
                      <a:pos x="connsiteX2738" y="connsiteY2738"/>
                    </a:cxn>
                    <a:cxn ang="0">
                      <a:pos x="connsiteX2739" y="connsiteY2739"/>
                    </a:cxn>
                    <a:cxn ang="0">
                      <a:pos x="connsiteX2740" y="connsiteY2740"/>
                    </a:cxn>
                    <a:cxn ang="0">
                      <a:pos x="connsiteX2741" y="connsiteY2741"/>
                    </a:cxn>
                    <a:cxn ang="0">
                      <a:pos x="connsiteX2742" y="connsiteY2742"/>
                    </a:cxn>
                    <a:cxn ang="0">
                      <a:pos x="connsiteX2743" y="connsiteY2743"/>
                    </a:cxn>
                    <a:cxn ang="0">
                      <a:pos x="connsiteX2744" y="connsiteY2744"/>
                    </a:cxn>
                    <a:cxn ang="0">
                      <a:pos x="connsiteX2745" y="connsiteY2745"/>
                    </a:cxn>
                    <a:cxn ang="0">
                      <a:pos x="connsiteX2746" y="connsiteY2746"/>
                    </a:cxn>
                    <a:cxn ang="0">
                      <a:pos x="connsiteX2747" y="connsiteY2747"/>
                    </a:cxn>
                    <a:cxn ang="0">
                      <a:pos x="connsiteX2748" y="connsiteY2748"/>
                    </a:cxn>
                    <a:cxn ang="0">
                      <a:pos x="connsiteX2749" y="connsiteY2749"/>
                    </a:cxn>
                    <a:cxn ang="0">
                      <a:pos x="connsiteX2750" y="connsiteY2750"/>
                    </a:cxn>
                    <a:cxn ang="0">
                      <a:pos x="connsiteX2751" y="connsiteY2751"/>
                    </a:cxn>
                    <a:cxn ang="0">
                      <a:pos x="connsiteX2752" y="connsiteY2752"/>
                    </a:cxn>
                    <a:cxn ang="0">
                      <a:pos x="connsiteX2753" y="connsiteY2753"/>
                    </a:cxn>
                    <a:cxn ang="0">
                      <a:pos x="connsiteX2754" y="connsiteY2754"/>
                    </a:cxn>
                    <a:cxn ang="0">
                      <a:pos x="connsiteX2755" y="connsiteY2755"/>
                    </a:cxn>
                    <a:cxn ang="0">
                      <a:pos x="connsiteX2756" y="connsiteY2756"/>
                    </a:cxn>
                    <a:cxn ang="0">
                      <a:pos x="connsiteX2757" y="connsiteY2757"/>
                    </a:cxn>
                    <a:cxn ang="0">
                      <a:pos x="connsiteX2758" y="connsiteY2758"/>
                    </a:cxn>
                    <a:cxn ang="0">
                      <a:pos x="connsiteX2759" y="connsiteY2759"/>
                    </a:cxn>
                    <a:cxn ang="0">
                      <a:pos x="connsiteX2760" y="connsiteY2760"/>
                    </a:cxn>
                    <a:cxn ang="0">
                      <a:pos x="connsiteX2761" y="connsiteY2761"/>
                    </a:cxn>
                    <a:cxn ang="0">
                      <a:pos x="connsiteX2762" y="connsiteY2762"/>
                    </a:cxn>
                    <a:cxn ang="0">
                      <a:pos x="connsiteX2763" y="connsiteY2763"/>
                    </a:cxn>
                    <a:cxn ang="0">
                      <a:pos x="connsiteX2764" y="connsiteY2764"/>
                    </a:cxn>
                    <a:cxn ang="0">
                      <a:pos x="connsiteX2765" y="connsiteY2765"/>
                    </a:cxn>
                    <a:cxn ang="0">
                      <a:pos x="connsiteX2766" y="connsiteY2766"/>
                    </a:cxn>
                    <a:cxn ang="0">
                      <a:pos x="connsiteX2767" y="connsiteY2767"/>
                    </a:cxn>
                    <a:cxn ang="0">
                      <a:pos x="connsiteX2768" y="connsiteY2768"/>
                    </a:cxn>
                    <a:cxn ang="0">
                      <a:pos x="connsiteX2769" y="connsiteY2769"/>
                    </a:cxn>
                    <a:cxn ang="0">
                      <a:pos x="connsiteX2770" y="connsiteY2770"/>
                    </a:cxn>
                    <a:cxn ang="0">
                      <a:pos x="connsiteX2771" y="connsiteY2771"/>
                    </a:cxn>
                    <a:cxn ang="0">
                      <a:pos x="connsiteX2772" y="connsiteY2772"/>
                    </a:cxn>
                    <a:cxn ang="0">
                      <a:pos x="connsiteX2773" y="connsiteY2773"/>
                    </a:cxn>
                    <a:cxn ang="0">
                      <a:pos x="connsiteX2774" y="connsiteY2774"/>
                    </a:cxn>
                    <a:cxn ang="0">
                      <a:pos x="connsiteX2775" y="connsiteY2775"/>
                    </a:cxn>
                    <a:cxn ang="0">
                      <a:pos x="connsiteX2776" y="connsiteY2776"/>
                    </a:cxn>
                    <a:cxn ang="0">
                      <a:pos x="connsiteX2777" y="connsiteY2777"/>
                    </a:cxn>
                    <a:cxn ang="0">
                      <a:pos x="connsiteX2778" y="connsiteY2778"/>
                    </a:cxn>
                    <a:cxn ang="0">
                      <a:pos x="connsiteX2779" y="connsiteY2779"/>
                    </a:cxn>
                    <a:cxn ang="0">
                      <a:pos x="connsiteX2780" y="connsiteY2780"/>
                    </a:cxn>
                    <a:cxn ang="0">
                      <a:pos x="connsiteX2781" y="connsiteY2781"/>
                    </a:cxn>
                    <a:cxn ang="0">
                      <a:pos x="connsiteX2782" y="connsiteY2782"/>
                    </a:cxn>
                    <a:cxn ang="0">
                      <a:pos x="connsiteX2783" y="connsiteY2783"/>
                    </a:cxn>
                    <a:cxn ang="0">
                      <a:pos x="connsiteX2784" y="connsiteY2784"/>
                    </a:cxn>
                    <a:cxn ang="0">
                      <a:pos x="connsiteX2785" y="connsiteY2785"/>
                    </a:cxn>
                    <a:cxn ang="0">
                      <a:pos x="connsiteX2786" y="connsiteY2786"/>
                    </a:cxn>
                    <a:cxn ang="0">
                      <a:pos x="connsiteX2787" y="connsiteY2787"/>
                    </a:cxn>
                    <a:cxn ang="0">
                      <a:pos x="connsiteX2788" y="connsiteY2788"/>
                    </a:cxn>
                    <a:cxn ang="0">
                      <a:pos x="connsiteX2789" y="connsiteY2789"/>
                    </a:cxn>
                    <a:cxn ang="0">
                      <a:pos x="connsiteX2790" y="connsiteY2790"/>
                    </a:cxn>
                    <a:cxn ang="0">
                      <a:pos x="connsiteX2791" y="connsiteY2791"/>
                    </a:cxn>
                    <a:cxn ang="0">
                      <a:pos x="connsiteX2792" y="connsiteY2792"/>
                    </a:cxn>
                    <a:cxn ang="0">
                      <a:pos x="connsiteX2793" y="connsiteY2793"/>
                    </a:cxn>
                    <a:cxn ang="0">
                      <a:pos x="connsiteX2794" y="connsiteY2794"/>
                    </a:cxn>
                    <a:cxn ang="0">
                      <a:pos x="connsiteX2795" y="connsiteY2795"/>
                    </a:cxn>
                    <a:cxn ang="0">
                      <a:pos x="connsiteX2796" y="connsiteY2796"/>
                    </a:cxn>
                    <a:cxn ang="0">
                      <a:pos x="connsiteX2797" y="connsiteY2797"/>
                    </a:cxn>
                    <a:cxn ang="0">
                      <a:pos x="connsiteX2798" y="connsiteY2798"/>
                    </a:cxn>
                    <a:cxn ang="0">
                      <a:pos x="connsiteX2799" y="connsiteY2799"/>
                    </a:cxn>
                    <a:cxn ang="0">
                      <a:pos x="connsiteX2800" y="connsiteY2800"/>
                    </a:cxn>
                    <a:cxn ang="0">
                      <a:pos x="connsiteX2801" y="connsiteY2801"/>
                    </a:cxn>
                    <a:cxn ang="0">
                      <a:pos x="connsiteX2802" y="connsiteY2802"/>
                    </a:cxn>
                    <a:cxn ang="0">
                      <a:pos x="connsiteX2803" y="connsiteY2803"/>
                    </a:cxn>
                    <a:cxn ang="0">
                      <a:pos x="connsiteX2804" y="connsiteY2804"/>
                    </a:cxn>
                    <a:cxn ang="0">
                      <a:pos x="connsiteX2805" y="connsiteY2805"/>
                    </a:cxn>
                    <a:cxn ang="0">
                      <a:pos x="connsiteX2806" y="connsiteY2806"/>
                    </a:cxn>
                    <a:cxn ang="0">
                      <a:pos x="connsiteX2807" y="connsiteY2807"/>
                    </a:cxn>
                    <a:cxn ang="0">
                      <a:pos x="connsiteX2808" y="connsiteY2808"/>
                    </a:cxn>
                    <a:cxn ang="0">
                      <a:pos x="connsiteX2809" y="connsiteY2809"/>
                    </a:cxn>
                    <a:cxn ang="0">
                      <a:pos x="connsiteX2810" y="connsiteY2810"/>
                    </a:cxn>
                    <a:cxn ang="0">
                      <a:pos x="connsiteX2811" y="connsiteY2811"/>
                    </a:cxn>
                    <a:cxn ang="0">
                      <a:pos x="connsiteX2812" y="connsiteY2812"/>
                    </a:cxn>
                    <a:cxn ang="0">
                      <a:pos x="connsiteX2813" y="connsiteY2813"/>
                    </a:cxn>
                    <a:cxn ang="0">
                      <a:pos x="connsiteX2814" y="connsiteY2814"/>
                    </a:cxn>
                    <a:cxn ang="0">
                      <a:pos x="connsiteX2815" y="connsiteY2815"/>
                    </a:cxn>
                    <a:cxn ang="0">
                      <a:pos x="connsiteX2816" y="connsiteY2816"/>
                    </a:cxn>
                    <a:cxn ang="0">
                      <a:pos x="connsiteX2817" y="connsiteY2817"/>
                    </a:cxn>
                    <a:cxn ang="0">
                      <a:pos x="connsiteX2818" y="connsiteY2818"/>
                    </a:cxn>
                    <a:cxn ang="0">
                      <a:pos x="connsiteX2819" y="connsiteY2819"/>
                    </a:cxn>
                    <a:cxn ang="0">
                      <a:pos x="connsiteX2820" y="connsiteY2820"/>
                    </a:cxn>
                    <a:cxn ang="0">
                      <a:pos x="connsiteX2821" y="connsiteY2821"/>
                    </a:cxn>
                    <a:cxn ang="0">
                      <a:pos x="connsiteX2822" y="connsiteY2822"/>
                    </a:cxn>
                    <a:cxn ang="0">
                      <a:pos x="connsiteX2823" y="connsiteY2823"/>
                    </a:cxn>
                    <a:cxn ang="0">
                      <a:pos x="connsiteX2824" y="connsiteY2824"/>
                    </a:cxn>
                    <a:cxn ang="0">
                      <a:pos x="connsiteX2825" y="connsiteY2825"/>
                    </a:cxn>
                    <a:cxn ang="0">
                      <a:pos x="connsiteX2826" y="connsiteY2826"/>
                    </a:cxn>
                    <a:cxn ang="0">
                      <a:pos x="connsiteX2827" y="connsiteY2827"/>
                    </a:cxn>
                    <a:cxn ang="0">
                      <a:pos x="connsiteX2828" y="connsiteY2828"/>
                    </a:cxn>
                    <a:cxn ang="0">
                      <a:pos x="connsiteX2829" y="connsiteY2829"/>
                    </a:cxn>
                    <a:cxn ang="0">
                      <a:pos x="connsiteX2830" y="connsiteY2830"/>
                    </a:cxn>
                    <a:cxn ang="0">
                      <a:pos x="connsiteX2831" y="connsiteY2831"/>
                    </a:cxn>
                    <a:cxn ang="0">
                      <a:pos x="connsiteX2832" y="connsiteY2832"/>
                    </a:cxn>
                    <a:cxn ang="0">
                      <a:pos x="connsiteX2833" y="connsiteY2833"/>
                    </a:cxn>
                    <a:cxn ang="0">
                      <a:pos x="connsiteX2834" y="connsiteY2834"/>
                    </a:cxn>
                    <a:cxn ang="0">
                      <a:pos x="connsiteX2835" y="connsiteY2835"/>
                    </a:cxn>
                    <a:cxn ang="0">
                      <a:pos x="connsiteX2836" y="connsiteY2836"/>
                    </a:cxn>
                    <a:cxn ang="0">
                      <a:pos x="connsiteX2837" y="connsiteY2837"/>
                    </a:cxn>
                    <a:cxn ang="0">
                      <a:pos x="connsiteX2838" y="connsiteY2838"/>
                    </a:cxn>
                    <a:cxn ang="0">
                      <a:pos x="connsiteX2839" y="connsiteY2839"/>
                    </a:cxn>
                    <a:cxn ang="0">
                      <a:pos x="connsiteX2840" y="connsiteY2840"/>
                    </a:cxn>
                    <a:cxn ang="0">
                      <a:pos x="connsiteX2841" y="connsiteY2841"/>
                    </a:cxn>
                    <a:cxn ang="0">
                      <a:pos x="connsiteX2842" y="connsiteY2842"/>
                    </a:cxn>
                    <a:cxn ang="0">
                      <a:pos x="connsiteX2843" y="connsiteY2843"/>
                    </a:cxn>
                    <a:cxn ang="0">
                      <a:pos x="connsiteX2844" y="connsiteY2844"/>
                    </a:cxn>
                    <a:cxn ang="0">
                      <a:pos x="connsiteX2845" y="connsiteY2845"/>
                    </a:cxn>
                    <a:cxn ang="0">
                      <a:pos x="connsiteX2846" y="connsiteY2846"/>
                    </a:cxn>
                    <a:cxn ang="0">
                      <a:pos x="connsiteX2847" y="connsiteY2847"/>
                    </a:cxn>
                    <a:cxn ang="0">
                      <a:pos x="connsiteX2848" y="connsiteY2848"/>
                    </a:cxn>
                    <a:cxn ang="0">
                      <a:pos x="connsiteX2849" y="connsiteY2849"/>
                    </a:cxn>
                    <a:cxn ang="0">
                      <a:pos x="connsiteX2850" y="connsiteY2850"/>
                    </a:cxn>
                    <a:cxn ang="0">
                      <a:pos x="connsiteX2851" y="connsiteY2851"/>
                    </a:cxn>
                    <a:cxn ang="0">
                      <a:pos x="connsiteX2852" y="connsiteY2852"/>
                    </a:cxn>
                    <a:cxn ang="0">
                      <a:pos x="connsiteX2853" y="connsiteY2853"/>
                    </a:cxn>
                    <a:cxn ang="0">
                      <a:pos x="connsiteX2854" y="connsiteY2854"/>
                    </a:cxn>
                    <a:cxn ang="0">
                      <a:pos x="connsiteX2855" y="connsiteY2855"/>
                    </a:cxn>
                    <a:cxn ang="0">
                      <a:pos x="connsiteX2856" y="connsiteY2856"/>
                    </a:cxn>
                    <a:cxn ang="0">
                      <a:pos x="connsiteX2857" y="connsiteY2857"/>
                    </a:cxn>
                    <a:cxn ang="0">
                      <a:pos x="connsiteX2858" y="connsiteY2858"/>
                    </a:cxn>
                    <a:cxn ang="0">
                      <a:pos x="connsiteX2859" y="connsiteY2859"/>
                    </a:cxn>
                    <a:cxn ang="0">
                      <a:pos x="connsiteX2860" y="connsiteY2860"/>
                    </a:cxn>
                    <a:cxn ang="0">
                      <a:pos x="connsiteX2861" y="connsiteY2861"/>
                    </a:cxn>
                    <a:cxn ang="0">
                      <a:pos x="connsiteX2862" y="connsiteY2862"/>
                    </a:cxn>
                    <a:cxn ang="0">
                      <a:pos x="connsiteX2863" y="connsiteY2863"/>
                    </a:cxn>
                    <a:cxn ang="0">
                      <a:pos x="connsiteX2864" y="connsiteY2864"/>
                    </a:cxn>
                    <a:cxn ang="0">
                      <a:pos x="connsiteX2865" y="connsiteY2865"/>
                    </a:cxn>
                    <a:cxn ang="0">
                      <a:pos x="connsiteX2866" y="connsiteY2866"/>
                    </a:cxn>
                    <a:cxn ang="0">
                      <a:pos x="connsiteX2867" y="connsiteY2867"/>
                    </a:cxn>
                    <a:cxn ang="0">
                      <a:pos x="connsiteX2868" y="connsiteY2868"/>
                    </a:cxn>
                    <a:cxn ang="0">
                      <a:pos x="connsiteX2869" y="connsiteY2869"/>
                    </a:cxn>
                    <a:cxn ang="0">
                      <a:pos x="connsiteX2870" y="connsiteY2870"/>
                    </a:cxn>
                    <a:cxn ang="0">
                      <a:pos x="connsiteX2871" y="connsiteY2871"/>
                    </a:cxn>
                    <a:cxn ang="0">
                      <a:pos x="connsiteX2872" y="connsiteY2872"/>
                    </a:cxn>
                    <a:cxn ang="0">
                      <a:pos x="connsiteX2873" y="connsiteY2873"/>
                    </a:cxn>
                    <a:cxn ang="0">
                      <a:pos x="connsiteX2874" y="connsiteY2874"/>
                    </a:cxn>
                    <a:cxn ang="0">
                      <a:pos x="connsiteX2875" y="connsiteY2875"/>
                    </a:cxn>
                    <a:cxn ang="0">
                      <a:pos x="connsiteX2876" y="connsiteY2876"/>
                    </a:cxn>
                    <a:cxn ang="0">
                      <a:pos x="connsiteX2877" y="connsiteY2877"/>
                    </a:cxn>
                    <a:cxn ang="0">
                      <a:pos x="connsiteX2878" y="connsiteY2878"/>
                    </a:cxn>
                    <a:cxn ang="0">
                      <a:pos x="connsiteX2879" y="connsiteY2879"/>
                    </a:cxn>
                    <a:cxn ang="0">
                      <a:pos x="connsiteX2880" y="connsiteY2880"/>
                    </a:cxn>
                    <a:cxn ang="0">
                      <a:pos x="connsiteX2881" y="connsiteY2881"/>
                    </a:cxn>
                    <a:cxn ang="0">
                      <a:pos x="connsiteX2882" y="connsiteY2882"/>
                    </a:cxn>
                    <a:cxn ang="0">
                      <a:pos x="connsiteX2883" y="connsiteY2883"/>
                    </a:cxn>
                    <a:cxn ang="0">
                      <a:pos x="connsiteX2884" y="connsiteY2884"/>
                    </a:cxn>
                    <a:cxn ang="0">
                      <a:pos x="connsiteX2885" y="connsiteY2885"/>
                    </a:cxn>
                    <a:cxn ang="0">
                      <a:pos x="connsiteX2886" y="connsiteY2886"/>
                    </a:cxn>
                    <a:cxn ang="0">
                      <a:pos x="connsiteX2887" y="connsiteY2887"/>
                    </a:cxn>
                    <a:cxn ang="0">
                      <a:pos x="connsiteX2888" y="connsiteY2888"/>
                    </a:cxn>
                    <a:cxn ang="0">
                      <a:pos x="connsiteX2889" y="connsiteY2889"/>
                    </a:cxn>
                    <a:cxn ang="0">
                      <a:pos x="connsiteX2890" y="connsiteY2890"/>
                    </a:cxn>
                    <a:cxn ang="0">
                      <a:pos x="connsiteX2891" y="connsiteY2891"/>
                    </a:cxn>
                    <a:cxn ang="0">
                      <a:pos x="connsiteX2892" y="connsiteY2892"/>
                    </a:cxn>
                    <a:cxn ang="0">
                      <a:pos x="connsiteX2893" y="connsiteY2893"/>
                    </a:cxn>
                    <a:cxn ang="0">
                      <a:pos x="connsiteX2894" y="connsiteY2894"/>
                    </a:cxn>
                    <a:cxn ang="0">
                      <a:pos x="connsiteX2895" y="connsiteY2895"/>
                    </a:cxn>
                    <a:cxn ang="0">
                      <a:pos x="connsiteX2896" y="connsiteY2896"/>
                    </a:cxn>
                    <a:cxn ang="0">
                      <a:pos x="connsiteX2897" y="connsiteY2897"/>
                    </a:cxn>
                    <a:cxn ang="0">
                      <a:pos x="connsiteX2898" y="connsiteY2898"/>
                    </a:cxn>
                    <a:cxn ang="0">
                      <a:pos x="connsiteX2899" y="connsiteY2899"/>
                    </a:cxn>
                    <a:cxn ang="0">
                      <a:pos x="connsiteX2900" y="connsiteY2900"/>
                    </a:cxn>
                    <a:cxn ang="0">
                      <a:pos x="connsiteX2901" y="connsiteY2901"/>
                    </a:cxn>
                    <a:cxn ang="0">
                      <a:pos x="connsiteX2902" y="connsiteY2902"/>
                    </a:cxn>
                    <a:cxn ang="0">
                      <a:pos x="connsiteX2903" y="connsiteY2903"/>
                    </a:cxn>
                    <a:cxn ang="0">
                      <a:pos x="connsiteX2904" y="connsiteY2904"/>
                    </a:cxn>
                    <a:cxn ang="0">
                      <a:pos x="connsiteX2905" y="connsiteY2905"/>
                    </a:cxn>
                    <a:cxn ang="0">
                      <a:pos x="connsiteX2906" y="connsiteY2906"/>
                    </a:cxn>
                    <a:cxn ang="0">
                      <a:pos x="connsiteX2907" y="connsiteY2907"/>
                    </a:cxn>
                    <a:cxn ang="0">
                      <a:pos x="connsiteX2908" y="connsiteY2908"/>
                    </a:cxn>
                    <a:cxn ang="0">
                      <a:pos x="connsiteX2909" y="connsiteY2909"/>
                    </a:cxn>
                    <a:cxn ang="0">
                      <a:pos x="connsiteX2910" y="connsiteY2910"/>
                    </a:cxn>
                    <a:cxn ang="0">
                      <a:pos x="connsiteX2911" y="connsiteY2911"/>
                    </a:cxn>
                    <a:cxn ang="0">
                      <a:pos x="connsiteX2912" y="connsiteY2912"/>
                    </a:cxn>
                    <a:cxn ang="0">
                      <a:pos x="connsiteX2913" y="connsiteY2913"/>
                    </a:cxn>
                    <a:cxn ang="0">
                      <a:pos x="connsiteX2914" y="connsiteY2914"/>
                    </a:cxn>
                    <a:cxn ang="0">
                      <a:pos x="connsiteX2915" y="connsiteY2915"/>
                    </a:cxn>
                    <a:cxn ang="0">
                      <a:pos x="connsiteX2916" y="connsiteY2916"/>
                    </a:cxn>
                    <a:cxn ang="0">
                      <a:pos x="connsiteX2917" y="connsiteY2917"/>
                    </a:cxn>
                    <a:cxn ang="0">
                      <a:pos x="connsiteX2918" y="connsiteY2918"/>
                    </a:cxn>
                    <a:cxn ang="0">
                      <a:pos x="connsiteX2919" y="connsiteY2919"/>
                    </a:cxn>
                    <a:cxn ang="0">
                      <a:pos x="connsiteX2920" y="connsiteY2920"/>
                    </a:cxn>
                    <a:cxn ang="0">
                      <a:pos x="connsiteX2921" y="connsiteY2921"/>
                    </a:cxn>
                    <a:cxn ang="0">
                      <a:pos x="connsiteX2922" y="connsiteY2922"/>
                    </a:cxn>
                    <a:cxn ang="0">
                      <a:pos x="connsiteX2923" y="connsiteY2923"/>
                    </a:cxn>
                    <a:cxn ang="0">
                      <a:pos x="connsiteX2924" y="connsiteY2924"/>
                    </a:cxn>
                    <a:cxn ang="0">
                      <a:pos x="connsiteX2925" y="connsiteY2925"/>
                    </a:cxn>
                    <a:cxn ang="0">
                      <a:pos x="connsiteX2926" y="connsiteY2926"/>
                    </a:cxn>
                    <a:cxn ang="0">
                      <a:pos x="connsiteX2927" y="connsiteY2927"/>
                    </a:cxn>
                    <a:cxn ang="0">
                      <a:pos x="connsiteX2928" y="connsiteY2928"/>
                    </a:cxn>
                    <a:cxn ang="0">
                      <a:pos x="connsiteX2929" y="connsiteY2929"/>
                    </a:cxn>
                    <a:cxn ang="0">
                      <a:pos x="connsiteX2930" y="connsiteY2930"/>
                    </a:cxn>
                    <a:cxn ang="0">
                      <a:pos x="connsiteX2931" y="connsiteY2931"/>
                    </a:cxn>
                    <a:cxn ang="0">
                      <a:pos x="connsiteX2932" y="connsiteY2932"/>
                    </a:cxn>
                    <a:cxn ang="0">
                      <a:pos x="connsiteX2933" y="connsiteY2933"/>
                    </a:cxn>
                    <a:cxn ang="0">
                      <a:pos x="connsiteX2934" y="connsiteY2934"/>
                    </a:cxn>
                    <a:cxn ang="0">
                      <a:pos x="connsiteX2935" y="connsiteY2935"/>
                    </a:cxn>
                    <a:cxn ang="0">
                      <a:pos x="connsiteX2936" y="connsiteY2936"/>
                    </a:cxn>
                    <a:cxn ang="0">
                      <a:pos x="connsiteX2937" y="connsiteY2937"/>
                    </a:cxn>
                    <a:cxn ang="0">
                      <a:pos x="connsiteX2938" y="connsiteY2938"/>
                    </a:cxn>
                    <a:cxn ang="0">
                      <a:pos x="connsiteX2939" y="connsiteY2939"/>
                    </a:cxn>
                    <a:cxn ang="0">
                      <a:pos x="connsiteX2940" y="connsiteY2940"/>
                    </a:cxn>
                    <a:cxn ang="0">
                      <a:pos x="connsiteX2941" y="connsiteY2941"/>
                    </a:cxn>
                    <a:cxn ang="0">
                      <a:pos x="connsiteX2942" y="connsiteY2942"/>
                    </a:cxn>
                    <a:cxn ang="0">
                      <a:pos x="connsiteX2943" y="connsiteY2943"/>
                    </a:cxn>
                    <a:cxn ang="0">
                      <a:pos x="connsiteX2944" y="connsiteY2944"/>
                    </a:cxn>
                    <a:cxn ang="0">
                      <a:pos x="connsiteX2945" y="connsiteY2945"/>
                    </a:cxn>
                    <a:cxn ang="0">
                      <a:pos x="connsiteX2946" y="connsiteY2946"/>
                    </a:cxn>
                    <a:cxn ang="0">
                      <a:pos x="connsiteX2947" y="connsiteY2947"/>
                    </a:cxn>
                    <a:cxn ang="0">
                      <a:pos x="connsiteX2948" y="connsiteY2948"/>
                    </a:cxn>
                    <a:cxn ang="0">
                      <a:pos x="connsiteX2949" y="connsiteY2949"/>
                    </a:cxn>
                    <a:cxn ang="0">
                      <a:pos x="connsiteX2950" y="connsiteY2950"/>
                    </a:cxn>
                    <a:cxn ang="0">
                      <a:pos x="connsiteX2951" y="connsiteY2951"/>
                    </a:cxn>
                    <a:cxn ang="0">
                      <a:pos x="connsiteX2952" y="connsiteY2952"/>
                    </a:cxn>
                    <a:cxn ang="0">
                      <a:pos x="connsiteX2953" y="connsiteY2953"/>
                    </a:cxn>
                    <a:cxn ang="0">
                      <a:pos x="connsiteX2954" y="connsiteY2954"/>
                    </a:cxn>
                    <a:cxn ang="0">
                      <a:pos x="connsiteX2955" y="connsiteY2955"/>
                    </a:cxn>
                    <a:cxn ang="0">
                      <a:pos x="connsiteX2956" y="connsiteY2956"/>
                    </a:cxn>
                    <a:cxn ang="0">
                      <a:pos x="connsiteX2957" y="connsiteY2957"/>
                    </a:cxn>
                    <a:cxn ang="0">
                      <a:pos x="connsiteX2958" y="connsiteY2958"/>
                    </a:cxn>
                    <a:cxn ang="0">
                      <a:pos x="connsiteX2959" y="connsiteY2959"/>
                    </a:cxn>
                    <a:cxn ang="0">
                      <a:pos x="connsiteX2960" y="connsiteY2960"/>
                    </a:cxn>
                    <a:cxn ang="0">
                      <a:pos x="connsiteX2961" y="connsiteY2961"/>
                    </a:cxn>
                    <a:cxn ang="0">
                      <a:pos x="connsiteX2962" y="connsiteY2962"/>
                    </a:cxn>
                    <a:cxn ang="0">
                      <a:pos x="connsiteX2963" y="connsiteY2963"/>
                    </a:cxn>
                    <a:cxn ang="0">
                      <a:pos x="connsiteX2964" y="connsiteY2964"/>
                    </a:cxn>
                    <a:cxn ang="0">
                      <a:pos x="connsiteX2965" y="connsiteY2965"/>
                    </a:cxn>
                    <a:cxn ang="0">
                      <a:pos x="connsiteX2966" y="connsiteY2966"/>
                    </a:cxn>
                    <a:cxn ang="0">
                      <a:pos x="connsiteX2967" y="connsiteY2967"/>
                    </a:cxn>
                    <a:cxn ang="0">
                      <a:pos x="connsiteX2968" y="connsiteY2968"/>
                    </a:cxn>
                    <a:cxn ang="0">
                      <a:pos x="connsiteX2969" y="connsiteY2969"/>
                    </a:cxn>
                    <a:cxn ang="0">
                      <a:pos x="connsiteX2970" y="connsiteY2970"/>
                    </a:cxn>
                    <a:cxn ang="0">
                      <a:pos x="connsiteX2971" y="connsiteY2971"/>
                    </a:cxn>
                    <a:cxn ang="0">
                      <a:pos x="connsiteX2972" y="connsiteY2972"/>
                    </a:cxn>
                    <a:cxn ang="0">
                      <a:pos x="connsiteX2973" y="connsiteY2973"/>
                    </a:cxn>
                    <a:cxn ang="0">
                      <a:pos x="connsiteX2974" y="connsiteY2974"/>
                    </a:cxn>
                    <a:cxn ang="0">
                      <a:pos x="connsiteX2975" y="connsiteY2975"/>
                    </a:cxn>
                    <a:cxn ang="0">
                      <a:pos x="connsiteX2976" y="connsiteY2976"/>
                    </a:cxn>
                    <a:cxn ang="0">
                      <a:pos x="connsiteX2977" y="connsiteY2977"/>
                    </a:cxn>
                    <a:cxn ang="0">
                      <a:pos x="connsiteX2978" y="connsiteY2978"/>
                    </a:cxn>
                    <a:cxn ang="0">
                      <a:pos x="connsiteX2979" y="connsiteY2979"/>
                    </a:cxn>
                    <a:cxn ang="0">
                      <a:pos x="connsiteX2980" y="connsiteY2980"/>
                    </a:cxn>
                    <a:cxn ang="0">
                      <a:pos x="connsiteX2981" y="connsiteY2981"/>
                    </a:cxn>
                    <a:cxn ang="0">
                      <a:pos x="connsiteX2982" y="connsiteY2982"/>
                    </a:cxn>
                    <a:cxn ang="0">
                      <a:pos x="connsiteX2983" y="connsiteY2983"/>
                    </a:cxn>
                    <a:cxn ang="0">
                      <a:pos x="connsiteX2984" y="connsiteY2984"/>
                    </a:cxn>
                    <a:cxn ang="0">
                      <a:pos x="connsiteX2985" y="connsiteY2985"/>
                    </a:cxn>
                    <a:cxn ang="0">
                      <a:pos x="connsiteX2986" y="connsiteY2986"/>
                    </a:cxn>
                    <a:cxn ang="0">
                      <a:pos x="connsiteX2987" y="connsiteY2987"/>
                    </a:cxn>
                    <a:cxn ang="0">
                      <a:pos x="connsiteX2988" y="connsiteY2988"/>
                    </a:cxn>
                    <a:cxn ang="0">
                      <a:pos x="connsiteX2989" y="connsiteY2989"/>
                    </a:cxn>
                    <a:cxn ang="0">
                      <a:pos x="connsiteX2990" y="connsiteY2990"/>
                    </a:cxn>
                    <a:cxn ang="0">
                      <a:pos x="connsiteX2991" y="connsiteY2991"/>
                    </a:cxn>
                    <a:cxn ang="0">
                      <a:pos x="connsiteX2992" y="connsiteY2992"/>
                    </a:cxn>
                    <a:cxn ang="0">
                      <a:pos x="connsiteX2993" y="connsiteY2993"/>
                    </a:cxn>
                    <a:cxn ang="0">
                      <a:pos x="connsiteX2994" y="connsiteY2994"/>
                    </a:cxn>
                    <a:cxn ang="0">
                      <a:pos x="connsiteX2995" y="connsiteY2995"/>
                    </a:cxn>
                    <a:cxn ang="0">
                      <a:pos x="connsiteX2996" y="connsiteY2996"/>
                    </a:cxn>
                    <a:cxn ang="0">
                      <a:pos x="connsiteX2997" y="connsiteY2997"/>
                    </a:cxn>
                    <a:cxn ang="0">
                      <a:pos x="connsiteX2998" y="connsiteY2998"/>
                    </a:cxn>
                    <a:cxn ang="0">
                      <a:pos x="connsiteX2999" y="connsiteY2999"/>
                    </a:cxn>
                    <a:cxn ang="0">
                      <a:pos x="connsiteX3000" y="connsiteY3000"/>
                    </a:cxn>
                    <a:cxn ang="0">
                      <a:pos x="connsiteX3001" y="connsiteY3001"/>
                    </a:cxn>
                    <a:cxn ang="0">
                      <a:pos x="connsiteX3002" y="connsiteY3002"/>
                    </a:cxn>
                    <a:cxn ang="0">
                      <a:pos x="connsiteX3003" y="connsiteY3003"/>
                    </a:cxn>
                    <a:cxn ang="0">
                      <a:pos x="connsiteX3004" y="connsiteY3004"/>
                    </a:cxn>
                    <a:cxn ang="0">
                      <a:pos x="connsiteX3005" y="connsiteY3005"/>
                    </a:cxn>
                    <a:cxn ang="0">
                      <a:pos x="connsiteX3006" y="connsiteY3006"/>
                    </a:cxn>
                    <a:cxn ang="0">
                      <a:pos x="connsiteX3007" y="connsiteY3007"/>
                    </a:cxn>
                    <a:cxn ang="0">
                      <a:pos x="connsiteX3008" y="connsiteY3008"/>
                    </a:cxn>
                    <a:cxn ang="0">
                      <a:pos x="connsiteX3009" y="connsiteY3009"/>
                    </a:cxn>
                    <a:cxn ang="0">
                      <a:pos x="connsiteX3010" y="connsiteY3010"/>
                    </a:cxn>
                    <a:cxn ang="0">
                      <a:pos x="connsiteX3011" y="connsiteY3011"/>
                    </a:cxn>
                    <a:cxn ang="0">
                      <a:pos x="connsiteX3012" y="connsiteY3012"/>
                    </a:cxn>
                    <a:cxn ang="0">
                      <a:pos x="connsiteX3013" y="connsiteY3013"/>
                    </a:cxn>
                    <a:cxn ang="0">
                      <a:pos x="connsiteX3014" y="connsiteY3014"/>
                    </a:cxn>
                    <a:cxn ang="0">
                      <a:pos x="connsiteX3015" y="connsiteY3015"/>
                    </a:cxn>
                    <a:cxn ang="0">
                      <a:pos x="connsiteX3016" y="connsiteY3016"/>
                    </a:cxn>
                    <a:cxn ang="0">
                      <a:pos x="connsiteX3017" y="connsiteY3017"/>
                    </a:cxn>
                    <a:cxn ang="0">
                      <a:pos x="connsiteX3018" y="connsiteY3018"/>
                    </a:cxn>
                    <a:cxn ang="0">
                      <a:pos x="connsiteX3019" y="connsiteY3019"/>
                    </a:cxn>
                    <a:cxn ang="0">
                      <a:pos x="connsiteX3020" y="connsiteY3020"/>
                    </a:cxn>
                    <a:cxn ang="0">
                      <a:pos x="connsiteX3021" y="connsiteY3021"/>
                    </a:cxn>
                    <a:cxn ang="0">
                      <a:pos x="connsiteX3022" y="connsiteY3022"/>
                    </a:cxn>
                    <a:cxn ang="0">
                      <a:pos x="connsiteX3023" y="connsiteY3023"/>
                    </a:cxn>
                    <a:cxn ang="0">
                      <a:pos x="connsiteX3024" y="connsiteY3024"/>
                    </a:cxn>
                    <a:cxn ang="0">
                      <a:pos x="connsiteX3025" y="connsiteY3025"/>
                    </a:cxn>
                    <a:cxn ang="0">
                      <a:pos x="connsiteX3026" y="connsiteY3026"/>
                    </a:cxn>
                    <a:cxn ang="0">
                      <a:pos x="connsiteX3027" y="connsiteY3027"/>
                    </a:cxn>
                    <a:cxn ang="0">
                      <a:pos x="connsiteX3028" y="connsiteY3028"/>
                    </a:cxn>
                    <a:cxn ang="0">
                      <a:pos x="connsiteX3029" y="connsiteY3029"/>
                    </a:cxn>
                    <a:cxn ang="0">
                      <a:pos x="connsiteX3030" y="connsiteY3030"/>
                    </a:cxn>
                    <a:cxn ang="0">
                      <a:pos x="connsiteX3031" y="connsiteY3031"/>
                    </a:cxn>
                    <a:cxn ang="0">
                      <a:pos x="connsiteX3032" y="connsiteY3032"/>
                    </a:cxn>
                    <a:cxn ang="0">
                      <a:pos x="connsiteX3033" y="connsiteY3033"/>
                    </a:cxn>
                    <a:cxn ang="0">
                      <a:pos x="connsiteX3034" y="connsiteY3034"/>
                    </a:cxn>
                    <a:cxn ang="0">
                      <a:pos x="connsiteX3035" y="connsiteY3035"/>
                    </a:cxn>
                    <a:cxn ang="0">
                      <a:pos x="connsiteX3036" y="connsiteY3036"/>
                    </a:cxn>
                    <a:cxn ang="0">
                      <a:pos x="connsiteX3037" y="connsiteY3037"/>
                    </a:cxn>
                    <a:cxn ang="0">
                      <a:pos x="connsiteX3038" y="connsiteY3038"/>
                    </a:cxn>
                    <a:cxn ang="0">
                      <a:pos x="connsiteX3039" y="connsiteY3039"/>
                    </a:cxn>
                    <a:cxn ang="0">
                      <a:pos x="connsiteX3040" y="connsiteY3040"/>
                    </a:cxn>
                    <a:cxn ang="0">
                      <a:pos x="connsiteX3041" y="connsiteY3041"/>
                    </a:cxn>
                    <a:cxn ang="0">
                      <a:pos x="connsiteX3042" y="connsiteY3042"/>
                    </a:cxn>
                    <a:cxn ang="0">
                      <a:pos x="connsiteX3043" y="connsiteY3043"/>
                    </a:cxn>
                    <a:cxn ang="0">
                      <a:pos x="connsiteX3044" y="connsiteY3044"/>
                    </a:cxn>
                    <a:cxn ang="0">
                      <a:pos x="connsiteX3045" y="connsiteY3045"/>
                    </a:cxn>
                    <a:cxn ang="0">
                      <a:pos x="connsiteX3046" y="connsiteY3046"/>
                    </a:cxn>
                    <a:cxn ang="0">
                      <a:pos x="connsiteX3047" y="connsiteY3047"/>
                    </a:cxn>
                    <a:cxn ang="0">
                      <a:pos x="connsiteX3048" y="connsiteY3048"/>
                    </a:cxn>
                    <a:cxn ang="0">
                      <a:pos x="connsiteX3049" y="connsiteY3049"/>
                    </a:cxn>
                    <a:cxn ang="0">
                      <a:pos x="connsiteX3050" y="connsiteY3050"/>
                    </a:cxn>
                    <a:cxn ang="0">
                      <a:pos x="connsiteX3051" y="connsiteY3051"/>
                    </a:cxn>
                    <a:cxn ang="0">
                      <a:pos x="connsiteX3052" y="connsiteY3052"/>
                    </a:cxn>
                    <a:cxn ang="0">
                      <a:pos x="connsiteX3053" y="connsiteY3053"/>
                    </a:cxn>
                    <a:cxn ang="0">
                      <a:pos x="connsiteX3054" y="connsiteY3054"/>
                    </a:cxn>
                    <a:cxn ang="0">
                      <a:pos x="connsiteX3055" y="connsiteY3055"/>
                    </a:cxn>
                    <a:cxn ang="0">
                      <a:pos x="connsiteX3056" y="connsiteY3056"/>
                    </a:cxn>
                    <a:cxn ang="0">
                      <a:pos x="connsiteX3057" y="connsiteY3057"/>
                    </a:cxn>
                    <a:cxn ang="0">
                      <a:pos x="connsiteX3058" y="connsiteY3058"/>
                    </a:cxn>
                    <a:cxn ang="0">
                      <a:pos x="connsiteX3059" y="connsiteY3059"/>
                    </a:cxn>
                    <a:cxn ang="0">
                      <a:pos x="connsiteX3060" y="connsiteY3060"/>
                    </a:cxn>
                    <a:cxn ang="0">
                      <a:pos x="connsiteX3061" y="connsiteY3061"/>
                    </a:cxn>
                    <a:cxn ang="0">
                      <a:pos x="connsiteX3062" y="connsiteY3062"/>
                    </a:cxn>
                    <a:cxn ang="0">
                      <a:pos x="connsiteX3063" y="connsiteY3063"/>
                    </a:cxn>
                    <a:cxn ang="0">
                      <a:pos x="connsiteX3064" y="connsiteY3064"/>
                    </a:cxn>
                    <a:cxn ang="0">
                      <a:pos x="connsiteX3065" y="connsiteY3065"/>
                    </a:cxn>
                    <a:cxn ang="0">
                      <a:pos x="connsiteX3066" y="connsiteY3066"/>
                    </a:cxn>
                    <a:cxn ang="0">
                      <a:pos x="connsiteX3067" y="connsiteY3067"/>
                    </a:cxn>
                    <a:cxn ang="0">
                      <a:pos x="connsiteX3068" y="connsiteY3068"/>
                    </a:cxn>
                    <a:cxn ang="0">
                      <a:pos x="connsiteX3069" y="connsiteY3069"/>
                    </a:cxn>
                    <a:cxn ang="0">
                      <a:pos x="connsiteX3070" y="connsiteY3070"/>
                    </a:cxn>
                    <a:cxn ang="0">
                      <a:pos x="connsiteX3071" y="connsiteY3071"/>
                    </a:cxn>
                    <a:cxn ang="0">
                      <a:pos x="connsiteX3072" y="connsiteY3072"/>
                    </a:cxn>
                    <a:cxn ang="0">
                      <a:pos x="connsiteX3073" y="connsiteY3073"/>
                    </a:cxn>
                    <a:cxn ang="0">
                      <a:pos x="connsiteX3074" y="connsiteY3074"/>
                    </a:cxn>
                    <a:cxn ang="0">
                      <a:pos x="connsiteX3075" y="connsiteY3075"/>
                    </a:cxn>
                    <a:cxn ang="0">
                      <a:pos x="connsiteX3076" y="connsiteY3076"/>
                    </a:cxn>
                    <a:cxn ang="0">
                      <a:pos x="connsiteX3077" y="connsiteY3077"/>
                    </a:cxn>
                    <a:cxn ang="0">
                      <a:pos x="connsiteX3078" y="connsiteY3078"/>
                    </a:cxn>
                    <a:cxn ang="0">
                      <a:pos x="connsiteX3079" y="connsiteY3079"/>
                    </a:cxn>
                    <a:cxn ang="0">
                      <a:pos x="connsiteX3080" y="connsiteY3080"/>
                    </a:cxn>
                    <a:cxn ang="0">
                      <a:pos x="connsiteX3081" y="connsiteY3081"/>
                    </a:cxn>
                    <a:cxn ang="0">
                      <a:pos x="connsiteX3082" y="connsiteY3082"/>
                    </a:cxn>
                    <a:cxn ang="0">
                      <a:pos x="connsiteX3083" y="connsiteY3083"/>
                    </a:cxn>
                    <a:cxn ang="0">
                      <a:pos x="connsiteX3084" y="connsiteY3084"/>
                    </a:cxn>
                    <a:cxn ang="0">
                      <a:pos x="connsiteX3085" y="connsiteY3085"/>
                    </a:cxn>
                    <a:cxn ang="0">
                      <a:pos x="connsiteX3086" y="connsiteY3086"/>
                    </a:cxn>
                    <a:cxn ang="0">
                      <a:pos x="connsiteX3087" y="connsiteY3087"/>
                    </a:cxn>
                    <a:cxn ang="0">
                      <a:pos x="connsiteX3088" y="connsiteY3088"/>
                    </a:cxn>
                    <a:cxn ang="0">
                      <a:pos x="connsiteX3089" y="connsiteY3089"/>
                    </a:cxn>
                    <a:cxn ang="0">
                      <a:pos x="connsiteX3090" y="connsiteY3090"/>
                    </a:cxn>
                    <a:cxn ang="0">
                      <a:pos x="connsiteX3091" y="connsiteY3091"/>
                    </a:cxn>
                    <a:cxn ang="0">
                      <a:pos x="connsiteX3092" y="connsiteY3092"/>
                    </a:cxn>
                    <a:cxn ang="0">
                      <a:pos x="connsiteX3093" y="connsiteY3093"/>
                    </a:cxn>
                    <a:cxn ang="0">
                      <a:pos x="connsiteX3094" y="connsiteY3094"/>
                    </a:cxn>
                    <a:cxn ang="0">
                      <a:pos x="connsiteX3095" y="connsiteY3095"/>
                    </a:cxn>
                    <a:cxn ang="0">
                      <a:pos x="connsiteX3096" y="connsiteY3096"/>
                    </a:cxn>
                    <a:cxn ang="0">
                      <a:pos x="connsiteX3097" y="connsiteY3097"/>
                    </a:cxn>
                    <a:cxn ang="0">
                      <a:pos x="connsiteX3098" y="connsiteY3098"/>
                    </a:cxn>
                    <a:cxn ang="0">
                      <a:pos x="connsiteX3099" y="connsiteY3099"/>
                    </a:cxn>
                    <a:cxn ang="0">
                      <a:pos x="connsiteX3100" y="connsiteY3100"/>
                    </a:cxn>
                    <a:cxn ang="0">
                      <a:pos x="connsiteX3101" y="connsiteY3101"/>
                    </a:cxn>
                    <a:cxn ang="0">
                      <a:pos x="connsiteX3102" y="connsiteY3102"/>
                    </a:cxn>
                    <a:cxn ang="0">
                      <a:pos x="connsiteX3103" y="connsiteY3103"/>
                    </a:cxn>
                    <a:cxn ang="0">
                      <a:pos x="connsiteX3104" y="connsiteY3104"/>
                    </a:cxn>
                    <a:cxn ang="0">
                      <a:pos x="connsiteX3105" y="connsiteY3105"/>
                    </a:cxn>
                    <a:cxn ang="0">
                      <a:pos x="connsiteX3106" y="connsiteY3106"/>
                    </a:cxn>
                    <a:cxn ang="0">
                      <a:pos x="connsiteX3107" y="connsiteY3107"/>
                    </a:cxn>
                    <a:cxn ang="0">
                      <a:pos x="connsiteX3108" y="connsiteY3108"/>
                    </a:cxn>
                    <a:cxn ang="0">
                      <a:pos x="connsiteX3109" y="connsiteY3109"/>
                    </a:cxn>
                    <a:cxn ang="0">
                      <a:pos x="connsiteX3110" y="connsiteY3110"/>
                    </a:cxn>
                    <a:cxn ang="0">
                      <a:pos x="connsiteX3111" y="connsiteY3111"/>
                    </a:cxn>
                    <a:cxn ang="0">
                      <a:pos x="connsiteX3112" y="connsiteY3112"/>
                    </a:cxn>
                    <a:cxn ang="0">
                      <a:pos x="connsiteX3113" y="connsiteY3113"/>
                    </a:cxn>
                    <a:cxn ang="0">
                      <a:pos x="connsiteX3114" y="connsiteY3114"/>
                    </a:cxn>
                    <a:cxn ang="0">
                      <a:pos x="connsiteX3115" y="connsiteY3115"/>
                    </a:cxn>
                    <a:cxn ang="0">
                      <a:pos x="connsiteX3116" y="connsiteY3116"/>
                    </a:cxn>
                    <a:cxn ang="0">
                      <a:pos x="connsiteX3117" y="connsiteY3117"/>
                    </a:cxn>
                    <a:cxn ang="0">
                      <a:pos x="connsiteX3118" y="connsiteY3118"/>
                    </a:cxn>
                    <a:cxn ang="0">
                      <a:pos x="connsiteX3119" y="connsiteY3119"/>
                    </a:cxn>
                    <a:cxn ang="0">
                      <a:pos x="connsiteX3120" y="connsiteY3120"/>
                    </a:cxn>
                    <a:cxn ang="0">
                      <a:pos x="connsiteX3121" y="connsiteY3121"/>
                    </a:cxn>
                    <a:cxn ang="0">
                      <a:pos x="connsiteX3122" y="connsiteY3122"/>
                    </a:cxn>
                    <a:cxn ang="0">
                      <a:pos x="connsiteX3123" y="connsiteY3123"/>
                    </a:cxn>
                    <a:cxn ang="0">
                      <a:pos x="connsiteX3124" y="connsiteY3124"/>
                    </a:cxn>
                    <a:cxn ang="0">
                      <a:pos x="connsiteX3125" y="connsiteY3125"/>
                    </a:cxn>
                    <a:cxn ang="0">
                      <a:pos x="connsiteX3126" y="connsiteY3126"/>
                    </a:cxn>
                    <a:cxn ang="0">
                      <a:pos x="connsiteX3127" y="connsiteY3127"/>
                    </a:cxn>
                    <a:cxn ang="0">
                      <a:pos x="connsiteX3128" y="connsiteY3128"/>
                    </a:cxn>
                    <a:cxn ang="0">
                      <a:pos x="connsiteX3129" y="connsiteY3129"/>
                    </a:cxn>
                    <a:cxn ang="0">
                      <a:pos x="connsiteX3130" y="connsiteY3130"/>
                    </a:cxn>
                    <a:cxn ang="0">
                      <a:pos x="connsiteX3131" y="connsiteY3131"/>
                    </a:cxn>
                    <a:cxn ang="0">
                      <a:pos x="connsiteX3132" y="connsiteY3132"/>
                    </a:cxn>
                    <a:cxn ang="0">
                      <a:pos x="connsiteX3133" y="connsiteY3133"/>
                    </a:cxn>
                    <a:cxn ang="0">
                      <a:pos x="connsiteX3134" y="connsiteY3134"/>
                    </a:cxn>
                    <a:cxn ang="0">
                      <a:pos x="connsiteX3135" y="connsiteY3135"/>
                    </a:cxn>
                    <a:cxn ang="0">
                      <a:pos x="connsiteX3136" y="connsiteY3136"/>
                    </a:cxn>
                    <a:cxn ang="0">
                      <a:pos x="connsiteX3137" y="connsiteY3137"/>
                    </a:cxn>
                    <a:cxn ang="0">
                      <a:pos x="connsiteX3138" y="connsiteY3138"/>
                    </a:cxn>
                    <a:cxn ang="0">
                      <a:pos x="connsiteX3139" y="connsiteY3139"/>
                    </a:cxn>
                    <a:cxn ang="0">
                      <a:pos x="connsiteX3140" y="connsiteY3140"/>
                    </a:cxn>
                    <a:cxn ang="0">
                      <a:pos x="connsiteX3141" y="connsiteY3141"/>
                    </a:cxn>
                    <a:cxn ang="0">
                      <a:pos x="connsiteX3142" y="connsiteY3142"/>
                    </a:cxn>
                    <a:cxn ang="0">
                      <a:pos x="connsiteX3143" y="connsiteY3143"/>
                    </a:cxn>
                    <a:cxn ang="0">
                      <a:pos x="connsiteX3144" y="connsiteY3144"/>
                    </a:cxn>
                    <a:cxn ang="0">
                      <a:pos x="connsiteX3145" y="connsiteY3145"/>
                    </a:cxn>
                    <a:cxn ang="0">
                      <a:pos x="connsiteX3146" y="connsiteY3146"/>
                    </a:cxn>
                    <a:cxn ang="0">
                      <a:pos x="connsiteX3147" y="connsiteY3147"/>
                    </a:cxn>
                    <a:cxn ang="0">
                      <a:pos x="connsiteX3148" y="connsiteY3148"/>
                    </a:cxn>
                    <a:cxn ang="0">
                      <a:pos x="connsiteX3149" y="connsiteY3149"/>
                    </a:cxn>
                    <a:cxn ang="0">
                      <a:pos x="connsiteX3150" y="connsiteY3150"/>
                    </a:cxn>
                    <a:cxn ang="0">
                      <a:pos x="connsiteX3151" y="connsiteY3151"/>
                    </a:cxn>
                    <a:cxn ang="0">
                      <a:pos x="connsiteX3152" y="connsiteY3152"/>
                    </a:cxn>
                    <a:cxn ang="0">
                      <a:pos x="connsiteX3153" y="connsiteY3153"/>
                    </a:cxn>
                    <a:cxn ang="0">
                      <a:pos x="connsiteX3154" y="connsiteY3154"/>
                    </a:cxn>
                    <a:cxn ang="0">
                      <a:pos x="connsiteX3155" y="connsiteY3155"/>
                    </a:cxn>
                    <a:cxn ang="0">
                      <a:pos x="connsiteX3156" y="connsiteY3156"/>
                    </a:cxn>
                    <a:cxn ang="0">
                      <a:pos x="connsiteX3157" y="connsiteY3157"/>
                    </a:cxn>
                    <a:cxn ang="0">
                      <a:pos x="connsiteX3158" y="connsiteY3158"/>
                    </a:cxn>
                    <a:cxn ang="0">
                      <a:pos x="connsiteX3159" y="connsiteY3159"/>
                    </a:cxn>
                    <a:cxn ang="0">
                      <a:pos x="connsiteX3160" y="connsiteY3160"/>
                    </a:cxn>
                    <a:cxn ang="0">
                      <a:pos x="connsiteX3161" y="connsiteY3161"/>
                    </a:cxn>
                    <a:cxn ang="0">
                      <a:pos x="connsiteX3162" y="connsiteY3162"/>
                    </a:cxn>
                    <a:cxn ang="0">
                      <a:pos x="connsiteX3163" y="connsiteY3163"/>
                    </a:cxn>
                    <a:cxn ang="0">
                      <a:pos x="connsiteX3164" y="connsiteY3164"/>
                    </a:cxn>
                    <a:cxn ang="0">
                      <a:pos x="connsiteX3165" y="connsiteY3165"/>
                    </a:cxn>
                    <a:cxn ang="0">
                      <a:pos x="connsiteX3166" y="connsiteY3166"/>
                    </a:cxn>
                    <a:cxn ang="0">
                      <a:pos x="connsiteX3167" y="connsiteY3167"/>
                    </a:cxn>
                    <a:cxn ang="0">
                      <a:pos x="connsiteX3168" y="connsiteY3168"/>
                    </a:cxn>
                    <a:cxn ang="0">
                      <a:pos x="connsiteX3169" y="connsiteY3169"/>
                    </a:cxn>
                    <a:cxn ang="0">
                      <a:pos x="connsiteX3170" y="connsiteY3170"/>
                    </a:cxn>
                    <a:cxn ang="0">
                      <a:pos x="connsiteX3171" y="connsiteY3171"/>
                    </a:cxn>
                    <a:cxn ang="0">
                      <a:pos x="connsiteX3172" y="connsiteY3172"/>
                    </a:cxn>
                    <a:cxn ang="0">
                      <a:pos x="connsiteX3173" y="connsiteY3173"/>
                    </a:cxn>
                    <a:cxn ang="0">
                      <a:pos x="connsiteX3174" y="connsiteY3174"/>
                    </a:cxn>
                    <a:cxn ang="0">
                      <a:pos x="connsiteX3175" y="connsiteY3175"/>
                    </a:cxn>
                    <a:cxn ang="0">
                      <a:pos x="connsiteX3176" y="connsiteY3176"/>
                    </a:cxn>
                    <a:cxn ang="0">
                      <a:pos x="connsiteX3177" y="connsiteY3177"/>
                    </a:cxn>
                    <a:cxn ang="0">
                      <a:pos x="connsiteX3178" y="connsiteY3178"/>
                    </a:cxn>
                    <a:cxn ang="0">
                      <a:pos x="connsiteX3179" y="connsiteY3179"/>
                    </a:cxn>
                    <a:cxn ang="0">
                      <a:pos x="connsiteX3180" y="connsiteY3180"/>
                    </a:cxn>
                    <a:cxn ang="0">
                      <a:pos x="connsiteX3181" y="connsiteY3181"/>
                    </a:cxn>
                    <a:cxn ang="0">
                      <a:pos x="connsiteX3182" y="connsiteY3182"/>
                    </a:cxn>
                    <a:cxn ang="0">
                      <a:pos x="connsiteX3183" y="connsiteY3183"/>
                    </a:cxn>
                    <a:cxn ang="0">
                      <a:pos x="connsiteX3184" y="connsiteY3184"/>
                    </a:cxn>
                    <a:cxn ang="0">
                      <a:pos x="connsiteX3185" y="connsiteY3185"/>
                    </a:cxn>
                    <a:cxn ang="0">
                      <a:pos x="connsiteX3186" y="connsiteY3186"/>
                    </a:cxn>
                    <a:cxn ang="0">
                      <a:pos x="connsiteX3187" y="connsiteY3187"/>
                    </a:cxn>
                    <a:cxn ang="0">
                      <a:pos x="connsiteX3188" y="connsiteY3188"/>
                    </a:cxn>
                    <a:cxn ang="0">
                      <a:pos x="connsiteX3189" y="connsiteY3189"/>
                    </a:cxn>
                    <a:cxn ang="0">
                      <a:pos x="connsiteX3190" y="connsiteY3190"/>
                    </a:cxn>
                    <a:cxn ang="0">
                      <a:pos x="connsiteX3191" y="connsiteY3191"/>
                    </a:cxn>
                    <a:cxn ang="0">
                      <a:pos x="connsiteX3192" y="connsiteY3192"/>
                    </a:cxn>
                    <a:cxn ang="0">
                      <a:pos x="connsiteX3193" y="connsiteY3193"/>
                    </a:cxn>
                    <a:cxn ang="0">
                      <a:pos x="connsiteX3194" y="connsiteY3194"/>
                    </a:cxn>
                    <a:cxn ang="0">
                      <a:pos x="connsiteX3195" y="connsiteY3195"/>
                    </a:cxn>
                    <a:cxn ang="0">
                      <a:pos x="connsiteX3196" y="connsiteY3196"/>
                    </a:cxn>
                    <a:cxn ang="0">
                      <a:pos x="connsiteX3197" y="connsiteY3197"/>
                    </a:cxn>
                    <a:cxn ang="0">
                      <a:pos x="connsiteX3198" y="connsiteY3198"/>
                    </a:cxn>
                    <a:cxn ang="0">
                      <a:pos x="connsiteX3199" y="connsiteY3199"/>
                    </a:cxn>
                    <a:cxn ang="0">
                      <a:pos x="connsiteX3200" y="connsiteY3200"/>
                    </a:cxn>
                    <a:cxn ang="0">
                      <a:pos x="connsiteX3201" y="connsiteY3201"/>
                    </a:cxn>
                    <a:cxn ang="0">
                      <a:pos x="connsiteX3202" y="connsiteY3202"/>
                    </a:cxn>
                    <a:cxn ang="0">
                      <a:pos x="connsiteX3203" y="connsiteY3203"/>
                    </a:cxn>
                    <a:cxn ang="0">
                      <a:pos x="connsiteX3204" y="connsiteY3204"/>
                    </a:cxn>
                    <a:cxn ang="0">
                      <a:pos x="connsiteX3205" y="connsiteY3205"/>
                    </a:cxn>
                    <a:cxn ang="0">
                      <a:pos x="connsiteX3206" y="connsiteY3206"/>
                    </a:cxn>
                    <a:cxn ang="0">
                      <a:pos x="connsiteX3207" y="connsiteY3207"/>
                    </a:cxn>
                    <a:cxn ang="0">
                      <a:pos x="connsiteX3208" y="connsiteY3208"/>
                    </a:cxn>
                    <a:cxn ang="0">
                      <a:pos x="connsiteX3209" y="connsiteY3209"/>
                    </a:cxn>
                    <a:cxn ang="0">
                      <a:pos x="connsiteX3210" y="connsiteY3210"/>
                    </a:cxn>
                    <a:cxn ang="0">
                      <a:pos x="connsiteX3211" y="connsiteY3211"/>
                    </a:cxn>
                    <a:cxn ang="0">
                      <a:pos x="connsiteX3212" y="connsiteY3212"/>
                    </a:cxn>
                    <a:cxn ang="0">
                      <a:pos x="connsiteX3213" y="connsiteY3213"/>
                    </a:cxn>
                    <a:cxn ang="0">
                      <a:pos x="connsiteX3214" y="connsiteY3214"/>
                    </a:cxn>
                    <a:cxn ang="0">
                      <a:pos x="connsiteX3215" y="connsiteY3215"/>
                    </a:cxn>
                    <a:cxn ang="0">
                      <a:pos x="connsiteX3216" y="connsiteY3216"/>
                    </a:cxn>
                    <a:cxn ang="0">
                      <a:pos x="connsiteX3217" y="connsiteY3217"/>
                    </a:cxn>
                    <a:cxn ang="0">
                      <a:pos x="connsiteX3218" y="connsiteY3218"/>
                    </a:cxn>
                    <a:cxn ang="0">
                      <a:pos x="connsiteX3219" y="connsiteY3219"/>
                    </a:cxn>
                    <a:cxn ang="0">
                      <a:pos x="connsiteX3220" y="connsiteY3220"/>
                    </a:cxn>
                    <a:cxn ang="0">
                      <a:pos x="connsiteX3221" y="connsiteY3221"/>
                    </a:cxn>
                    <a:cxn ang="0">
                      <a:pos x="connsiteX3222" y="connsiteY3222"/>
                    </a:cxn>
                    <a:cxn ang="0">
                      <a:pos x="connsiteX3223" y="connsiteY3223"/>
                    </a:cxn>
                    <a:cxn ang="0">
                      <a:pos x="connsiteX3224" y="connsiteY3224"/>
                    </a:cxn>
                    <a:cxn ang="0">
                      <a:pos x="connsiteX3225" y="connsiteY3225"/>
                    </a:cxn>
                    <a:cxn ang="0">
                      <a:pos x="connsiteX3226" y="connsiteY3226"/>
                    </a:cxn>
                    <a:cxn ang="0">
                      <a:pos x="connsiteX3227" y="connsiteY3227"/>
                    </a:cxn>
                    <a:cxn ang="0">
                      <a:pos x="connsiteX3228" y="connsiteY3228"/>
                    </a:cxn>
                    <a:cxn ang="0">
                      <a:pos x="connsiteX3229" y="connsiteY3229"/>
                    </a:cxn>
                    <a:cxn ang="0">
                      <a:pos x="connsiteX3230" y="connsiteY3230"/>
                    </a:cxn>
                    <a:cxn ang="0">
                      <a:pos x="connsiteX3231" y="connsiteY3231"/>
                    </a:cxn>
                    <a:cxn ang="0">
                      <a:pos x="connsiteX3232" y="connsiteY3232"/>
                    </a:cxn>
                    <a:cxn ang="0">
                      <a:pos x="connsiteX3233" y="connsiteY3233"/>
                    </a:cxn>
                    <a:cxn ang="0">
                      <a:pos x="connsiteX3234" y="connsiteY3234"/>
                    </a:cxn>
                    <a:cxn ang="0">
                      <a:pos x="connsiteX3235" y="connsiteY3235"/>
                    </a:cxn>
                    <a:cxn ang="0">
                      <a:pos x="connsiteX3236" y="connsiteY3236"/>
                    </a:cxn>
                    <a:cxn ang="0">
                      <a:pos x="connsiteX3237" y="connsiteY3237"/>
                    </a:cxn>
                    <a:cxn ang="0">
                      <a:pos x="connsiteX3238" y="connsiteY3238"/>
                    </a:cxn>
                    <a:cxn ang="0">
                      <a:pos x="connsiteX3239" y="connsiteY3239"/>
                    </a:cxn>
                    <a:cxn ang="0">
                      <a:pos x="connsiteX3240" y="connsiteY3240"/>
                    </a:cxn>
                    <a:cxn ang="0">
                      <a:pos x="connsiteX3241" y="connsiteY3241"/>
                    </a:cxn>
                    <a:cxn ang="0">
                      <a:pos x="connsiteX3242" y="connsiteY3242"/>
                    </a:cxn>
                    <a:cxn ang="0">
                      <a:pos x="connsiteX3243" y="connsiteY3243"/>
                    </a:cxn>
                    <a:cxn ang="0">
                      <a:pos x="connsiteX3244" y="connsiteY3244"/>
                    </a:cxn>
                    <a:cxn ang="0">
                      <a:pos x="connsiteX3245" y="connsiteY3245"/>
                    </a:cxn>
                    <a:cxn ang="0">
                      <a:pos x="connsiteX3246" y="connsiteY3246"/>
                    </a:cxn>
                    <a:cxn ang="0">
                      <a:pos x="connsiteX3247" y="connsiteY3247"/>
                    </a:cxn>
                    <a:cxn ang="0">
                      <a:pos x="connsiteX3248" y="connsiteY3248"/>
                    </a:cxn>
                    <a:cxn ang="0">
                      <a:pos x="connsiteX3249" y="connsiteY3249"/>
                    </a:cxn>
                    <a:cxn ang="0">
                      <a:pos x="connsiteX3250" y="connsiteY3250"/>
                    </a:cxn>
                    <a:cxn ang="0">
                      <a:pos x="connsiteX3251" y="connsiteY3251"/>
                    </a:cxn>
                    <a:cxn ang="0">
                      <a:pos x="connsiteX3252" y="connsiteY3252"/>
                    </a:cxn>
                    <a:cxn ang="0">
                      <a:pos x="connsiteX3253" y="connsiteY3253"/>
                    </a:cxn>
                    <a:cxn ang="0">
                      <a:pos x="connsiteX3254" y="connsiteY3254"/>
                    </a:cxn>
                    <a:cxn ang="0">
                      <a:pos x="connsiteX3255" y="connsiteY3255"/>
                    </a:cxn>
                    <a:cxn ang="0">
                      <a:pos x="connsiteX3256" y="connsiteY3256"/>
                    </a:cxn>
                    <a:cxn ang="0">
                      <a:pos x="connsiteX3257" y="connsiteY3257"/>
                    </a:cxn>
                    <a:cxn ang="0">
                      <a:pos x="connsiteX3258" y="connsiteY3258"/>
                    </a:cxn>
                    <a:cxn ang="0">
                      <a:pos x="connsiteX3259" y="connsiteY3259"/>
                    </a:cxn>
                    <a:cxn ang="0">
                      <a:pos x="connsiteX3260" y="connsiteY3260"/>
                    </a:cxn>
                    <a:cxn ang="0">
                      <a:pos x="connsiteX3261" y="connsiteY3261"/>
                    </a:cxn>
                    <a:cxn ang="0">
                      <a:pos x="connsiteX3262" y="connsiteY3262"/>
                    </a:cxn>
                    <a:cxn ang="0">
                      <a:pos x="connsiteX3263" y="connsiteY3263"/>
                    </a:cxn>
                    <a:cxn ang="0">
                      <a:pos x="connsiteX3264" y="connsiteY3264"/>
                    </a:cxn>
                    <a:cxn ang="0">
                      <a:pos x="connsiteX3265" y="connsiteY3265"/>
                    </a:cxn>
                    <a:cxn ang="0">
                      <a:pos x="connsiteX3266" y="connsiteY3266"/>
                    </a:cxn>
                    <a:cxn ang="0">
                      <a:pos x="connsiteX3267" y="connsiteY3267"/>
                    </a:cxn>
                    <a:cxn ang="0">
                      <a:pos x="connsiteX3268" y="connsiteY3268"/>
                    </a:cxn>
                    <a:cxn ang="0">
                      <a:pos x="connsiteX3269" y="connsiteY3269"/>
                    </a:cxn>
                    <a:cxn ang="0">
                      <a:pos x="connsiteX3270" y="connsiteY3270"/>
                    </a:cxn>
                    <a:cxn ang="0">
                      <a:pos x="connsiteX3271" y="connsiteY3271"/>
                    </a:cxn>
                    <a:cxn ang="0">
                      <a:pos x="connsiteX3272" y="connsiteY3272"/>
                    </a:cxn>
                    <a:cxn ang="0">
                      <a:pos x="connsiteX3273" y="connsiteY3273"/>
                    </a:cxn>
                    <a:cxn ang="0">
                      <a:pos x="connsiteX3274" y="connsiteY3274"/>
                    </a:cxn>
                    <a:cxn ang="0">
                      <a:pos x="connsiteX3275" y="connsiteY3275"/>
                    </a:cxn>
                    <a:cxn ang="0">
                      <a:pos x="connsiteX3276" y="connsiteY3276"/>
                    </a:cxn>
                    <a:cxn ang="0">
                      <a:pos x="connsiteX3277" y="connsiteY3277"/>
                    </a:cxn>
                    <a:cxn ang="0">
                      <a:pos x="connsiteX3278" y="connsiteY3278"/>
                    </a:cxn>
                    <a:cxn ang="0">
                      <a:pos x="connsiteX3279" y="connsiteY3279"/>
                    </a:cxn>
                    <a:cxn ang="0">
                      <a:pos x="connsiteX3280" y="connsiteY3280"/>
                    </a:cxn>
                    <a:cxn ang="0">
                      <a:pos x="connsiteX3281" y="connsiteY3281"/>
                    </a:cxn>
                    <a:cxn ang="0">
                      <a:pos x="connsiteX3282" y="connsiteY3282"/>
                    </a:cxn>
                    <a:cxn ang="0">
                      <a:pos x="connsiteX3283" y="connsiteY3283"/>
                    </a:cxn>
                    <a:cxn ang="0">
                      <a:pos x="connsiteX3284" y="connsiteY3284"/>
                    </a:cxn>
                    <a:cxn ang="0">
                      <a:pos x="connsiteX3285" y="connsiteY3285"/>
                    </a:cxn>
                    <a:cxn ang="0">
                      <a:pos x="connsiteX3286" y="connsiteY3286"/>
                    </a:cxn>
                    <a:cxn ang="0">
                      <a:pos x="connsiteX3287" y="connsiteY3287"/>
                    </a:cxn>
                    <a:cxn ang="0">
                      <a:pos x="connsiteX3288" y="connsiteY3288"/>
                    </a:cxn>
                    <a:cxn ang="0">
                      <a:pos x="connsiteX3289" y="connsiteY3289"/>
                    </a:cxn>
                    <a:cxn ang="0">
                      <a:pos x="connsiteX3290" y="connsiteY3290"/>
                    </a:cxn>
                    <a:cxn ang="0">
                      <a:pos x="connsiteX3291" y="connsiteY3291"/>
                    </a:cxn>
                    <a:cxn ang="0">
                      <a:pos x="connsiteX3292" y="connsiteY3292"/>
                    </a:cxn>
                    <a:cxn ang="0">
                      <a:pos x="connsiteX3293" y="connsiteY3293"/>
                    </a:cxn>
                    <a:cxn ang="0">
                      <a:pos x="connsiteX3294" y="connsiteY3294"/>
                    </a:cxn>
                    <a:cxn ang="0">
                      <a:pos x="connsiteX3295" y="connsiteY3295"/>
                    </a:cxn>
                    <a:cxn ang="0">
                      <a:pos x="connsiteX3296" y="connsiteY3296"/>
                    </a:cxn>
                    <a:cxn ang="0">
                      <a:pos x="connsiteX3297" y="connsiteY3297"/>
                    </a:cxn>
                    <a:cxn ang="0">
                      <a:pos x="connsiteX3298" y="connsiteY3298"/>
                    </a:cxn>
                    <a:cxn ang="0">
                      <a:pos x="connsiteX3299" y="connsiteY3299"/>
                    </a:cxn>
                    <a:cxn ang="0">
                      <a:pos x="connsiteX3300" y="connsiteY3300"/>
                    </a:cxn>
                    <a:cxn ang="0">
                      <a:pos x="connsiteX3301" y="connsiteY3301"/>
                    </a:cxn>
                    <a:cxn ang="0">
                      <a:pos x="connsiteX3302" y="connsiteY3302"/>
                    </a:cxn>
                    <a:cxn ang="0">
                      <a:pos x="connsiteX3303" y="connsiteY3303"/>
                    </a:cxn>
                    <a:cxn ang="0">
                      <a:pos x="connsiteX3304" y="connsiteY3304"/>
                    </a:cxn>
                    <a:cxn ang="0">
                      <a:pos x="connsiteX3305" y="connsiteY3305"/>
                    </a:cxn>
                    <a:cxn ang="0">
                      <a:pos x="connsiteX3306" y="connsiteY3306"/>
                    </a:cxn>
                    <a:cxn ang="0">
                      <a:pos x="connsiteX3307" y="connsiteY3307"/>
                    </a:cxn>
                    <a:cxn ang="0">
                      <a:pos x="connsiteX3308" y="connsiteY3308"/>
                    </a:cxn>
                    <a:cxn ang="0">
                      <a:pos x="connsiteX3309" y="connsiteY3309"/>
                    </a:cxn>
                    <a:cxn ang="0">
                      <a:pos x="connsiteX3310" y="connsiteY3310"/>
                    </a:cxn>
                    <a:cxn ang="0">
                      <a:pos x="connsiteX3311" y="connsiteY3311"/>
                    </a:cxn>
                    <a:cxn ang="0">
                      <a:pos x="connsiteX3312" y="connsiteY3312"/>
                    </a:cxn>
                    <a:cxn ang="0">
                      <a:pos x="connsiteX3313" y="connsiteY3313"/>
                    </a:cxn>
                    <a:cxn ang="0">
                      <a:pos x="connsiteX3314" y="connsiteY3314"/>
                    </a:cxn>
                    <a:cxn ang="0">
                      <a:pos x="connsiteX3315" y="connsiteY3315"/>
                    </a:cxn>
                    <a:cxn ang="0">
                      <a:pos x="connsiteX3316" y="connsiteY3316"/>
                    </a:cxn>
                    <a:cxn ang="0">
                      <a:pos x="connsiteX3317" y="connsiteY3317"/>
                    </a:cxn>
                    <a:cxn ang="0">
                      <a:pos x="connsiteX3318" y="connsiteY3318"/>
                    </a:cxn>
                    <a:cxn ang="0">
                      <a:pos x="connsiteX3319" y="connsiteY3319"/>
                    </a:cxn>
                    <a:cxn ang="0">
                      <a:pos x="connsiteX3320" y="connsiteY3320"/>
                    </a:cxn>
                    <a:cxn ang="0">
                      <a:pos x="connsiteX3321" y="connsiteY3321"/>
                    </a:cxn>
                    <a:cxn ang="0">
                      <a:pos x="connsiteX3322" y="connsiteY3322"/>
                    </a:cxn>
                    <a:cxn ang="0">
                      <a:pos x="connsiteX3323" y="connsiteY3323"/>
                    </a:cxn>
                    <a:cxn ang="0">
                      <a:pos x="connsiteX3324" y="connsiteY3324"/>
                    </a:cxn>
                    <a:cxn ang="0">
                      <a:pos x="connsiteX3325" y="connsiteY3325"/>
                    </a:cxn>
                    <a:cxn ang="0">
                      <a:pos x="connsiteX3326" y="connsiteY3326"/>
                    </a:cxn>
                    <a:cxn ang="0">
                      <a:pos x="connsiteX3327" y="connsiteY3327"/>
                    </a:cxn>
                    <a:cxn ang="0">
                      <a:pos x="connsiteX3328" y="connsiteY3328"/>
                    </a:cxn>
                    <a:cxn ang="0">
                      <a:pos x="connsiteX3329" y="connsiteY3329"/>
                    </a:cxn>
                    <a:cxn ang="0">
                      <a:pos x="connsiteX3330" y="connsiteY3330"/>
                    </a:cxn>
                    <a:cxn ang="0">
                      <a:pos x="connsiteX3331" y="connsiteY3331"/>
                    </a:cxn>
                    <a:cxn ang="0">
                      <a:pos x="connsiteX3332" y="connsiteY3332"/>
                    </a:cxn>
                    <a:cxn ang="0">
                      <a:pos x="connsiteX3333" y="connsiteY3333"/>
                    </a:cxn>
                    <a:cxn ang="0">
                      <a:pos x="connsiteX3334" y="connsiteY3334"/>
                    </a:cxn>
                    <a:cxn ang="0">
                      <a:pos x="connsiteX3335" y="connsiteY3335"/>
                    </a:cxn>
                    <a:cxn ang="0">
                      <a:pos x="connsiteX3336" y="connsiteY3336"/>
                    </a:cxn>
                    <a:cxn ang="0">
                      <a:pos x="connsiteX3337" y="connsiteY3337"/>
                    </a:cxn>
                    <a:cxn ang="0">
                      <a:pos x="connsiteX3338" y="connsiteY3338"/>
                    </a:cxn>
                    <a:cxn ang="0">
                      <a:pos x="connsiteX3339" y="connsiteY3339"/>
                    </a:cxn>
                    <a:cxn ang="0">
                      <a:pos x="connsiteX3340" y="connsiteY3340"/>
                    </a:cxn>
                    <a:cxn ang="0">
                      <a:pos x="connsiteX3341" y="connsiteY3341"/>
                    </a:cxn>
                    <a:cxn ang="0">
                      <a:pos x="connsiteX3342" y="connsiteY3342"/>
                    </a:cxn>
                    <a:cxn ang="0">
                      <a:pos x="connsiteX3343" y="connsiteY3343"/>
                    </a:cxn>
                    <a:cxn ang="0">
                      <a:pos x="connsiteX3344" y="connsiteY3344"/>
                    </a:cxn>
                    <a:cxn ang="0">
                      <a:pos x="connsiteX3345" y="connsiteY3345"/>
                    </a:cxn>
                    <a:cxn ang="0">
                      <a:pos x="connsiteX3346" y="connsiteY3346"/>
                    </a:cxn>
                    <a:cxn ang="0">
                      <a:pos x="connsiteX3347" y="connsiteY3347"/>
                    </a:cxn>
                    <a:cxn ang="0">
                      <a:pos x="connsiteX3348" y="connsiteY3348"/>
                    </a:cxn>
                    <a:cxn ang="0">
                      <a:pos x="connsiteX3349" y="connsiteY3349"/>
                    </a:cxn>
                    <a:cxn ang="0">
                      <a:pos x="connsiteX3350" y="connsiteY3350"/>
                    </a:cxn>
                    <a:cxn ang="0">
                      <a:pos x="connsiteX3351" y="connsiteY3351"/>
                    </a:cxn>
                    <a:cxn ang="0">
                      <a:pos x="connsiteX3352" y="connsiteY3352"/>
                    </a:cxn>
                    <a:cxn ang="0">
                      <a:pos x="connsiteX3353" y="connsiteY3353"/>
                    </a:cxn>
                    <a:cxn ang="0">
                      <a:pos x="connsiteX3354" y="connsiteY3354"/>
                    </a:cxn>
                    <a:cxn ang="0">
                      <a:pos x="connsiteX3355" y="connsiteY3355"/>
                    </a:cxn>
                    <a:cxn ang="0">
                      <a:pos x="connsiteX3356" y="connsiteY3356"/>
                    </a:cxn>
                    <a:cxn ang="0">
                      <a:pos x="connsiteX3357" y="connsiteY3357"/>
                    </a:cxn>
                    <a:cxn ang="0">
                      <a:pos x="connsiteX3358" y="connsiteY3358"/>
                    </a:cxn>
                    <a:cxn ang="0">
                      <a:pos x="connsiteX3359" y="connsiteY3359"/>
                    </a:cxn>
                    <a:cxn ang="0">
                      <a:pos x="connsiteX3360" y="connsiteY3360"/>
                    </a:cxn>
                    <a:cxn ang="0">
                      <a:pos x="connsiteX3361" y="connsiteY3361"/>
                    </a:cxn>
                    <a:cxn ang="0">
                      <a:pos x="connsiteX3362" y="connsiteY3362"/>
                    </a:cxn>
                    <a:cxn ang="0">
                      <a:pos x="connsiteX3363" y="connsiteY3363"/>
                    </a:cxn>
                    <a:cxn ang="0">
                      <a:pos x="connsiteX3364" y="connsiteY3364"/>
                    </a:cxn>
                    <a:cxn ang="0">
                      <a:pos x="connsiteX3365" y="connsiteY3365"/>
                    </a:cxn>
                    <a:cxn ang="0">
                      <a:pos x="connsiteX3366" y="connsiteY3366"/>
                    </a:cxn>
                    <a:cxn ang="0">
                      <a:pos x="connsiteX3367" y="connsiteY3367"/>
                    </a:cxn>
                    <a:cxn ang="0">
                      <a:pos x="connsiteX3368" y="connsiteY3368"/>
                    </a:cxn>
                    <a:cxn ang="0">
                      <a:pos x="connsiteX3369" y="connsiteY3369"/>
                    </a:cxn>
                    <a:cxn ang="0">
                      <a:pos x="connsiteX3370" y="connsiteY3370"/>
                    </a:cxn>
                    <a:cxn ang="0">
                      <a:pos x="connsiteX3371" y="connsiteY3371"/>
                    </a:cxn>
                    <a:cxn ang="0">
                      <a:pos x="connsiteX3372" y="connsiteY3372"/>
                    </a:cxn>
                    <a:cxn ang="0">
                      <a:pos x="connsiteX3373" y="connsiteY3373"/>
                    </a:cxn>
                    <a:cxn ang="0">
                      <a:pos x="connsiteX3374" y="connsiteY3374"/>
                    </a:cxn>
                    <a:cxn ang="0">
                      <a:pos x="connsiteX3375" y="connsiteY3375"/>
                    </a:cxn>
                    <a:cxn ang="0">
                      <a:pos x="connsiteX3376" y="connsiteY3376"/>
                    </a:cxn>
                    <a:cxn ang="0">
                      <a:pos x="connsiteX3377" y="connsiteY3377"/>
                    </a:cxn>
                    <a:cxn ang="0">
                      <a:pos x="connsiteX3378" y="connsiteY3378"/>
                    </a:cxn>
                    <a:cxn ang="0">
                      <a:pos x="connsiteX3379" y="connsiteY3379"/>
                    </a:cxn>
                    <a:cxn ang="0">
                      <a:pos x="connsiteX3380" y="connsiteY3380"/>
                    </a:cxn>
                    <a:cxn ang="0">
                      <a:pos x="connsiteX3381" y="connsiteY3381"/>
                    </a:cxn>
                    <a:cxn ang="0">
                      <a:pos x="connsiteX3382" y="connsiteY3382"/>
                    </a:cxn>
                    <a:cxn ang="0">
                      <a:pos x="connsiteX3383" y="connsiteY3383"/>
                    </a:cxn>
                    <a:cxn ang="0">
                      <a:pos x="connsiteX3384" y="connsiteY3384"/>
                    </a:cxn>
                    <a:cxn ang="0">
                      <a:pos x="connsiteX3385" y="connsiteY3385"/>
                    </a:cxn>
                    <a:cxn ang="0">
                      <a:pos x="connsiteX3386" y="connsiteY3386"/>
                    </a:cxn>
                    <a:cxn ang="0">
                      <a:pos x="connsiteX3387" y="connsiteY3387"/>
                    </a:cxn>
                    <a:cxn ang="0">
                      <a:pos x="connsiteX3388" y="connsiteY3388"/>
                    </a:cxn>
                    <a:cxn ang="0">
                      <a:pos x="connsiteX3389" y="connsiteY3389"/>
                    </a:cxn>
                    <a:cxn ang="0">
                      <a:pos x="connsiteX3390" y="connsiteY3390"/>
                    </a:cxn>
                    <a:cxn ang="0">
                      <a:pos x="connsiteX3391" y="connsiteY3391"/>
                    </a:cxn>
                    <a:cxn ang="0">
                      <a:pos x="connsiteX3392" y="connsiteY3392"/>
                    </a:cxn>
                    <a:cxn ang="0">
                      <a:pos x="connsiteX3393" y="connsiteY3393"/>
                    </a:cxn>
                    <a:cxn ang="0">
                      <a:pos x="connsiteX3394" y="connsiteY3394"/>
                    </a:cxn>
                    <a:cxn ang="0">
                      <a:pos x="connsiteX3395" y="connsiteY3395"/>
                    </a:cxn>
                    <a:cxn ang="0">
                      <a:pos x="connsiteX3396" y="connsiteY3396"/>
                    </a:cxn>
                    <a:cxn ang="0">
                      <a:pos x="connsiteX3397" y="connsiteY3397"/>
                    </a:cxn>
                    <a:cxn ang="0">
                      <a:pos x="connsiteX3398" y="connsiteY3398"/>
                    </a:cxn>
                    <a:cxn ang="0">
                      <a:pos x="connsiteX3399" y="connsiteY3399"/>
                    </a:cxn>
                    <a:cxn ang="0">
                      <a:pos x="connsiteX3400" y="connsiteY3400"/>
                    </a:cxn>
                    <a:cxn ang="0">
                      <a:pos x="connsiteX3401" y="connsiteY3401"/>
                    </a:cxn>
                    <a:cxn ang="0">
                      <a:pos x="connsiteX3402" y="connsiteY3402"/>
                    </a:cxn>
                    <a:cxn ang="0">
                      <a:pos x="connsiteX3403" y="connsiteY3403"/>
                    </a:cxn>
                    <a:cxn ang="0">
                      <a:pos x="connsiteX3404" y="connsiteY3404"/>
                    </a:cxn>
                    <a:cxn ang="0">
                      <a:pos x="connsiteX3405" y="connsiteY3405"/>
                    </a:cxn>
                    <a:cxn ang="0">
                      <a:pos x="connsiteX3406" y="connsiteY3406"/>
                    </a:cxn>
                    <a:cxn ang="0">
                      <a:pos x="connsiteX3407" y="connsiteY3407"/>
                    </a:cxn>
                    <a:cxn ang="0">
                      <a:pos x="connsiteX3408" y="connsiteY3408"/>
                    </a:cxn>
                    <a:cxn ang="0">
                      <a:pos x="connsiteX3409" y="connsiteY3409"/>
                    </a:cxn>
                    <a:cxn ang="0">
                      <a:pos x="connsiteX3410" y="connsiteY3410"/>
                    </a:cxn>
                    <a:cxn ang="0">
                      <a:pos x="connsiteX3411" y="connsiteY3411"/>
                    </a:cxn>
                    <a:cxn ang="0">
                      <a:pos x="connsiteX3412" y="connsiteY3412"/>
                    </a:cxn>
                    <a:cxn ang="0">
                      <a:pos x="connsiteX3413" y="connsiteY3413"/>
                    </a:cxn>
                    <a:cxn ang="0">
                      <a:pos x="connsiteX3414" y="connsiteY3414"/>
                    </a:cxn>
                    <a:cxn ang="0">
                      <a:pos x="connsiteX3415" y="connsiteY3415"/>
                    </a:cxn>
                    <a:cxn ang="0">
                      <a:pos x="connsiteX3416" y="connsiteY3416"/>
                    </a:cxn>
                    <a:cxn ang="0">
                      <a:pos x="connsiteX3417" y="connsiteY3417"/>
                    </a:cxn>
                    <a:cxn ang="0">
                      <a:pos x="connsiteX3418" y="connsiteY3418"/>
                    </a:cxn>
                    <a:cxn ang="0">
                      <a:pos x="connsiteX3419" y="connsiteY3419"/>
                    </a:cxn>
                    <a:cxn ang="0">
                      <a:pos x="connsiteX3420" y="connsiteY3420"/>
                    </a:cxn>
                    <a:cxn ang="0">
                      <a:pos x="connsiteX3421" y="connsiteY3421"/>
                    </a:cxn>
                    <a:cxn ang="0">
                      <a:pos x="connsiteX3422" y="connsiteY3422"/>
                    </a:cxn>
                    <a:cxn ang="0">
                      <a:pos x="connsiteX3423" y="connsiteY3423"/>
                    </a:cxn>
                    <a:cxn ang="0">
                      <a:pos x="connsiteX3424" y="connsiteY3424"/>
                    </a:cxn>
                    <a:cxn ang="0">
                      <a:pos x="connsiteX3425" y="connsiteY3425"/>
                    </a:cxn>
                    <a:cxn ang="0">
                      <a:pos x="connsiteX3426" y="connsiteY3426"/>
                    </a:cxn>
                    <a:cxn ang="0">
                      <a:pos x="connsiteX3427" y="connsiteY3427"/>
                    </a:cxn>
                    <a:cxn ang="0">
                      <a:pos x="connsiteX3428" y="connsiteY3428"/>
                    </a:cxn>
                    <a:cxn ang="0">
                      <a:pos x="connsiteX3429" y="connsiteY3429"/>
                    </a:cxn>
                    <a:cxn ang="0">
                      <a:pos x="connsiteX3430" y="connsiteY3430"/>
                    </a:cxn>
                    <a:cxn ang="0">
                      <a:pos x="connsiteX3431" y="connsiteY3431"/>
                    </a:cxn>
                    <a:cxn ang="0">
                      <a:pos x="connsiteX3432" y="connsiteY3432"/>
                    </a:cxn>
                    <a:cxn ang="0">
                      <a:pos x="connsiteX3433" y="connsiteY3433"/>
                    </a:cxn>
                    <a:cxn ang="0">
                      <a:pos x="connsiteX3434" y="connsiteY3434"/>
                    </a:cxn>
                    <a:cxn ang="0">
                      <a:pos x="connsiteX3435" y="connsiteY3435"/>
                    </a:cxn>
                    <a:cxn ang="0">
                      <a:pos x="connsiteX3436" y="connsiteY3436"/>
                    </a:cxn>
                    <a:cxn ang="0">
                      <a:pos x="connsiteX3437" y="connsiteY3437"/>
                    </a:cxn>
                    <a:cxn ang="0">
                      <a:pos x="connsiteX3438" y="connsiteY3438"/>
                    </a:cxn>
                    <a:cxn ang="0">
                      <a:pos x="connsiteX3439" y="connsiteY3439"/>
                    </a:cxn>
                    <a:cxn ang="0">
                      <a:pos x="connsiteX3440" y="connsiteY3440"/>
                    </a:cxn>
                    <a:cxn ang="0">
                      <a:pos x="connsiteX3441" y="connsiteY3441"/>
                    </a:cxn>
                    <a:cxn ang="0">
                      <a:pos x="connsiteX3442" y="connsiteY3442"/>
                    </a:cxn>
                    <a:cxn ang="0">
                      <a:pos x="connsiteX3443" y="connsiteY3443"/>
                    </a:cxn>
                    <a:cxn ang="0">
                      <a:pos x="connsiteX3444" y="connsiteY3444"/>
                    </a:cxn>
                    <a:cxn ang="0">
                      <a:pos x="connsiteX3445" y="connsiteY3445"/>
                    </a:cxn>
                    <a:cxn ang="0">
                      <a:pos x="connsiteX3446" y="connsiteY3446"/>
                    </a:cxn>
                    <a:cxn ang="0">
                      <a:pos x="connsiteX3447" y="connsiteY3447"/>
                    </a:cxn>
                    <a:cxn ang="0">
                      <a:pos x="connsiteX3448" y="connsiteY3448"/>
                    </a:cxn>
                    <a:cxn ang="0">
                      <a:pos x="connsiteX3449" y="connsiteY3449"/>
                    </a:cxn>
                    <a:cxn ang="0">
                      <a:pos x="connsiteX3450" y="connsiteY3450"/>
                    </a:cxn>
                    <a:cxn ang="0">
                      <a:pos x="connsiteX3451" y="connsiteY3451"/>
                    </a:cxn>
                    <a:cxn ang="0">
                      <a:pos x="connsiteX3452" y="connsiteY3452"/>
                    </a:cxn>
                    <a:cxn ang="0">
                      <a:pos x="connsiteX3453" y="connsiteY3453"/>
                    </a:cxn>
                    <a:cxn ang="0">
                      <a:pos x="connsiteX3454" y="connsiteY3454"/>
                    </a:cxn>
                    <a:cxn ang="0">
                      <a:pos x="connsiteX3455" y="connsiteY3455"/>
                    </a:cxn>
                    <a:cxn ang="0">
                      <a:pos x="connsiteX3456" y="connsiteY3456"/>
                    </a:cxn>
                    <a:cxn ang="0">
                      <a:pos x="connsiteX3457" y="connsiteY3457"/>
                    </a:cxn>
                    <a:cxn ang="0">
                      <a:pos x="connsiteX3458" y="connsiteY3458"/>
                    </a:cxn>
                    <a:cxn ang="0">
                      <a:pos x="connsiteX3459" y="connsiteY3459"/>
                    </a:cxn>
                    <a:cxn ang="0">
                      <a:pos x="connsiteX3460" y="connsiteY3460"/>
                    </a:cxn>
                    <a:cxn ang="0">
                      <a:pos x="connsiteX3461" y="connsiteY3461"/>
                    </a:cxn>
                    <a:cxn ang="0">
                      <a:pos x="connsiteX3462" y="connsiteY3462"/>
                    </a:cxn>
                    <a:cxn ang="0">
                      <a:pos x="connsiteX3463" y="connsiteY3463"/>
                    </a:cxn>
                    <a:cxn ang="0">
                      <a:pos x="connsiteX3464" y="connsiteY3464"/>
                    </a:cxn>
                    <a:cxn ang="0">
                      <a:pos x="connsiteX3465" y="connsiteY3465"/>
                    </a:cxn>
                    <a:cxn ang="0">
                      <a:pos x="connsiteX3466" y="connsiteY3466"/>
                    </a:cxn>
                    <a:cxn ang="0">
                      <a:pos x="connsiteX3467" y="connsiteY3467"/>
                    </a:cxn>
                    <a:cxn ang="0">
                      <a:pos x="connsiteX3468" y="connsiteY3468"/>
                    </a:cxn>
                    <a:cxn ang="0">
                      <a:pos x="connsiteX3469" y="connsiteY3469"/>
                    </a:cxn>
                    <a:cxn ang="0">
                      <a:pos x="connsiteX3470" y="connsiteY3470"/>
                    </a:cxn>
                    <a:cxn ang="0">
                      <a:pos x="connsiteX3471" y="connsiteY3471"/>
                    </a:cxn>
                    <a:cxn ang="0">
                      <a:pos x="connsiteX3472" y="connsiteY3472"/>
                    </a:cxn>
                    <a:cxn ang="0">
                      <a:pos x="connsiteX3473" y="connsiteY3473"/>
                    </a:cxn>
                    <a:cxn ang="0">
                      <a:pos x="connsiteX3474" y="connsiteY3474"/>
                    </a:cxn>
                    <a:cxn ang="0">
                      <a:pos x="connsiteX3475" y="connsiteY3475"/>
                    </a:cxn>
                    <a:cxn ang="0">
                      <a:pos x="connsiteX3476" y="connsiteY3476"/>
                    </a:cxn>
                    <a:cxn ang="0">
                      <a:pos x="connsiteX3477" y="connsiteY3477"/>
                    </a:cxn>
                    <a:cxn ang="0">
                      <a:pos x="connsiteX3478" y="connsiteY3478"/>
                    </a:cxn>
                    <a:cxn ang="0">
                      <a:pos x="connsiteX3479" y="connsiteY3479"/>
                    </a:cxn>
                    <a:cxn ang="0">
                      <a:pos x="connsiteX3480" y="connsiteY3480"/>
                    </a:cxn>
                    <a:cxn ang="0">
                      <a:pos x="connsiteX3481" y="connsiteY3481"/>
                    </a:cxn>
                    <a:cxn ang="0">
                      <a:pos x="connsiteX3482" y="connsiteY3482"/>
                    </a:cxn>
                    <a:cxn ang="0">
                      <a:pos x="connsiteX3483" y="connsiteY3483"/>
                    </a:cxn>
                    <a:cxn ang="0">
                      <a:pos x="connsiteX3484" y="connsiteY3484"/>
                    </a:cxn>
                    <a:cxn ang="0">
                      <a:pos x="connsiteX3485" y="connsiteY3485"/>
                    </a:cxn>
                    <a:cxn ang="0">
                      <a:pos x="connsiteX3486" y="connsiteY3486"/>
                    </a:cxn>
                    <a:cxn ang="0">
                      <a:pos x="connsiteX3487" y="connsiteY3487"/>
                    </a:cxn>
                    <a:cxn ang="0">
                      <a:pos x="connsiteX3488" y="connsiteY3488"/>
                    </a:cxn>
                    <a:cxn ang="0">
                      <a:pos x="connsiteX3489" y="connsiteY3489"/>
                    </a:cxn>
                    <a:cxn ang="0">
                      <a:pos x="connsiteX3490" y="connsiteY3490"/>
                    </a:cxn>
                    <a:cxn ang="0">
                      <a:pos x="connsiteX3491" y="connsiteY3491"/>
                    </a:cxn>
                    <a:cxn ang="0">
                      <a:pos x="connsiteX3492" y="connsiteY3492"/>
                    </a:cxn>
                    <a:cxn ang="0">
                      <a:pos x="connsiteX3493" y="connsiteY3493"/>
                    </a:cxn>
                    <a:cxn ang="0">
                      <a:pos x="connsiteX3494" y="connsiteY3494"/>
                    </a:cxn>
                    <a:cxn ang="0">
                      <a:pos x="connsiteX3495" y="connsiteY3495"/>
                    </a:cxn>
                    <a:cxn ang="0">
                      <a:pos x="connsiteX3496" y="connsiteY3496"/>
                    </a:cxn>
                    <a:cxn ang="0">
                      <a:pos x="connsiteX3497" y="connsiteY3497"/>
                    </a:cxn>
                    <a:cxn ang="0">
                      <a:pos x="connsiteX3498" y="connsiteY3498"/>
                    </a:cxn>
                    <a:cxn ang="0">
                      <a:pos x="connsiteX3499" y="connsiteY3499"/>
                    </a:cxn>
                    <a:cxn ang="0">
                      <a:pos x="connsiteX3500" y="connsiteY3500"/>
                    </a:cxn>
                    <a:cxn ang="0">
                      <a:pos x="connsiteX3501" y="connsiteY3501"/>
                    </a:cxn>
                    <a:cxn ang="0">
                      <a:pos x="connsiteX3502" y="connsiteY3502"/>
                    </a:cxn>
                    <a:cxn ang="0">
                      <a:pos x="connsiteX3503" y="connsiteY3503"/>
                    </a:cxn>
                    <a:cxn ang="0">
                      <a:pos x="connsiteX3504" y="connsiteY3504"/>
                    </a:cxn>
                    <a:cxn ang="0">
                      <a:pos x="connsiteX3505" y="connsiteY3505"/>
                    </a:cxn>
                    <a:cxn ang="0">
                      <a:pos x="connsiteX3506" y="connsiteY3506"/>
                    </a:cxn>
                    <a:cxn ang="0">
                      <a:pos x="connsiteX3507" y="connsiteY3507"/>
                    </a:cxn>
                    <a:cxn ang="0">
                      <a:pos x="connsiteX3508" y="connsiteY3508"/>
                    </a:cxn>
                    <a:cxn ang="0">
                      <a:pos x="connsiteX3509" y="connsiteY3509"/>
                    </a:cxn>
                    <a:cxn ang="0">
                      <a:pos x="connsiteX3510" y="connsiteY3510"/>
                    </a:cxn>
                    <a:cxn ang="0">
                      <a:pos x="connsiteX3511" y="connsiteY3511"/>
                    </a:cxn>
                    <a:cxn ang="0">
                      <a:pos x="connsiteX3512" y="connsiteY3512"/>
                    </a:cxn>
                    <a:cxn ang="0">
                      <a:pos x="connsiteX3513" y="connsiteY3513"/>
                    </a:cxn>
                    <a:cxn ang="0">
                      <a:pos x="connsiteX3514" y="connsiteY3514"/>
                    </a:cxn>
                    <a:cxn ang="0">
                      <a:pos x="connsiteX3515" y="connsiteY3515"/>
                    </a:cxn>
                    <a:cxn ang="0">
                      <a:pos x="connsiteX3516" y="connsiteY3516"/>
                    </a:cxn>
                    <a:cxn ang="0">
                      <a:pos x="connsiteX3517" y="connsiteY3517"/>
                    </a:cxn>
                    <a:cxn ang="0">
                      <a:pos x="connsiteX3518" y="connsiteY3518"/>
                    </a:cxn>
                    <a:cxn ang="0">
                      <a:pos x="connsiteX3519" y="connsiteY3519"/>
                    </a:cxn>
                    <a:cxn ang="0">
                      <a:pos x="connsiteX3520" y="connsiteY3520"/>
                    </a:cxn>
                    <a:cxn ang="0">
                      <a:pos x="connsiteX3521" y="connsiteY3521"/>
                    </a:cxn>
                    <a:cxn ang="0">
                      <a:pos x="connsiteX3522" y="connsiteY3522"/>
                    </a:cxn>
                    <a:cxn ang="0">
                      <a:pos x="connsiteX3523" y="connsiteY3523"/>
                    </a:cxn>
                    <a:cxn ang="0">
                      <a:pos x="connsiteX3524" y="connsiteY3524"/>
                    </a:cxn>
                    <a:cxn ang="0">
                      <a:pos x="connsiteX3525" y="connsiteY3525"/>
                    </a:cxn>
                    <a:cxn ang="0">
                      <a:pos x="connsiteX3526" y="connsiteY3526"/>
                    </a:cxn>
                    <a:cxn ang="0">
                      <a:pos x="connsiteX3527" y="connsiteY3527"/>
                    </a:cxn>
                    <a:cxn ang="0">
                      <a:pos x="connsiteX3528" y="connsiteY3528"/>
                    </a:cxn>
                    <a:cxn ang="0">
                      <a:pos x="connsiteX3529" y="connsiteY3529"/>
                    </a:cxn>
                    <a:cxn ang="0">
                      <a:pos x="connsiteX3530" y="connsiteY3530"/>
                    </a:cxn>
                    <a:cxn ang="0">
                      <a:pos x="connsiteX3531" y="connsiteY3531"/>
                    </a:cxn>
                    <a:cxn ang="0">
                      <a:pos x="connsiteX3532" y="connsiteY3532"/>
                    </a:cxn>
                    <a:cxn ang="0">
                      <a:pos x="connsiteX3533" y="connsiteY3533"/>
                    </a:cxn>
                    <a:cxn ang="0">
                      <a:pos x="connsiteX3534" y="connsiteY3534"/>
                    </a:cxn>
                    <a:cxn ang="0">
                      <a:pos x="connsiteX3535" y="connsiteY3535"/>
                    </a:cxn>
                    <a:cxn ang="0">
                      <a:pos x="connsiteX3536" y="connsiteY3536"/>
                    </a:cxn>
                    <a:cxn ang="0">
                      <a:pos x="connsiteX3537" y="connsiteY3537"/>
                    </a:cxn>
                    <a:cxn ang="0">
                      <a:pos x="connsiteX3538" y="connsiteY3538"/>
                    </a:cxn>
                    <a:cxn ang="0">
                      <a:pos x="connsiteX3539" y="connsiteY3539"/>
                    </a:cxn>
                    <a:cxn ang="0">
                      <a:pos x="connsiteX3540" y="connsiteY3540"/>
                    </a:cxn>
                    <a:cxn ang="0">
                      <a:pos x="connsiteX3541" y="connsiteY3541"/>
                    </a:cxn>
                    <a:cxn ang="0">
                      <a:pos x="connsiteX3542" y="connsiteY3542"/>
                    </a:cxn>
                    <a:cxn ang="0">
                      <a:pos x="connsiteX3543" y="connsiteY3543"/>
                    </a:cxn>
                    <a:cxn ang="0">
                      <a:pos x="connsiteX3544" y="connsiteY3544"/>
                    </a:cxn>
                    <a:cxn ang="0">
                      <a:pos x="connsiteX3545" y="connsiteY3545"/>
                    </a:cxn>
                    <a:cxn ang="0">
                      <a:pos x="connsiteX3546" y="connsiteY3546"/>
                    </a:cxn>
                    <a:cxn ang="0">
                      <a:pos x="connsiteX3547" y="connsiteY3547"/>
                    </a:cxn>
                    <a:cxn ang="0">
                      <a:pos x="connsiteX3548" y="connsiteY3548"/>
                    </a:cxn>
                    <a:cxn ang="0">
                      <a:pos x="connsiteX3549" y="connsiteY3549"/>
                    </a:cxn>
                    <a:cxn ang="0">
                      <a:pos x="connsiteX3550" y="connsiteY3550"/>
                    </a:cxn>
                    <a:cxn ang="0">
                      <a:pos x="connsiteX3551" y="connsiteY3551"/>
                    </a:cxn>
                    <a:cxn ang="0">
                      <a:pos x="connsiteX3552" y="connsiteY3552"/>
                    </a:cxn>
                    <a:cxn ang="0">
                      <a:pos x="connsiteX3553" y="connsiteY3553"/>
                    </a:cxn>
                    <a:cxn ang="0">
                      <a:pos x="connsiteX3554" y="connsiteY3554"/>
                    </a:cxn>
                    <a:cxn ang="0">
                      <a:pos x="connsiteX3555" y="connsiteY3555"/>
                    </a:cxn>
                    <a:cxn ang="0">
                      <a:pos x="connsiteX3556" y="connsiteY3556"/>
                    </a:cxn>
                    <a:cxn ang="0">
                      <a:pos x="connsiteX3557" y="connsiteY3557"/>
                    </a:cxn>
                    <a:cxn ang="0">
                      <a:pos x="connsiteX3558" y="connsiteY3558"/>
                    </a:cxn>
                    <a:cxn ang="0">
                      <a:pos x="connsiteX3559" y="connsiteY3559"/>
                    </a:cxn>
                    <a:cxn ang="0">
                      <a:pos x="connsiteX3560" y="connsiteY3560"/>
                    </a:cxn>
                    <a:cxn ang="0">
                      <a:pos x="connsiteX3561" y="connsiteY3561"/>
                    </a:cxn>
                    <a:cxn ang="0">
                      <a:pos x="connsiteX3562" y="connsiteY3562"/>
                    </a:cxn>
                    <a:cxn ang="0">
                      <a:pos x="connsiteX3563" y="connsiteY3563"/>
                    </a:cxn>
                    <a:cxn ang="0">
                      <a:pos x="connsiteX3564" y="connsiteY3564"/>
                    </a:cxn>
                    <a:cxn ang="0">
                      <a:pos x="connsiteX3565" y="connsiteY3565"/>
                    </a:cxn>
                    <a:cxn ang="0">
                      <a:pos x="connsiteX3566" y="connsiteY3566"/>
                    </a:cxn>
                    <a:cxn ang="0">
                      <a:pos x="connsiteX3567" y="connsiteY3567"/>
                    </a:cxn>
                    <a:cxn ang="0">
                      <a:pos x="connsiteX3568" y="connsiteY3568"/>
                    </a:cxn>
                    <a:cxn ang="0">
                      <a:pos x="connsiteX3569" y="connsiteY3569"/>
                    </a:cxn>
                    <a:cxn ang="0">
                      <a:pos x="connsiteX3570" y="connsiteY3570"/>
                    </a:cxn>
                    <a:cxn ang="0">
                      <a:pos x="connsiteX3571" y="connsiteY3571"/>
                    </a:cxn>
                    <a:cxn ang="0">
                      <a:pos x="connsiteX3572" y="connsiteY3572"/>
                    </a:cxn>
                    <a:cxn ang="0">
                      <a:pos x="connsiteX3573" y="connsiteY3573"/>
                    </a:cxn>
                    <a:cxn ang="0">
                      <a:pos x="connsiteX3574" y="connsiteY3574"/>
                    </a:cxn>
                    <a:cxn ang="0">
                      <a:pos x="connsiteX3575" y="connsiteY3575"/>
                    </a:cxn>
                    <a:cxn ang="0">
                      <a:pos x="connsiteX3576" y="connsiteY3576"/>
                    </a:cxn>
                    <a:cxn ang="0">
                      <a:pos x="connsiteX3577" y="connsiteY3577"/>
                    </a:cxn>
                    <a:cxn ang="0">
                      <a:pos x="connsiteX3578" y="connsiteY3578"/>
                    </a:cxn>
                    <a:cxn ang="0">
                      <a:pos x="connsiteX3579" y="connsiteY3579"/>
                    </a:cxn>
                    <a:cxn ang="0">
                      <a:pos x="connsiteX3580" y="connsiteY3580"/>
                    </a:cxn>
                    <a:cxn ang="0">
                      <a:pos x="connsiteX3581" y="connsiteY3581"/>
                    </a:cxn>
                    <a:cxn ang="0">
                      <a:pos x="connsiteX3582" y="connsiteY3582"/>
                    </a:cxn>
                    <a:cxn ang="0">
                      <a:pos x="connsiteX3583" y="connsiteY3583"/>
                    </a:cxn>
                    <a:cxn ang="0">
                      <a:pos x="connsiteX3584" y="connsiteY3584"/>
                    </a:cxn>
                    <a:cxn ang="0">
                      <a:pos x="connsiteX3585" y="connsiteY3585"/>
                    </a:cxn>
                    <a:cxn ang="0">
                      <a:pos x="connsiteX3586" y="connsiteY3586"/>
                    </a:cxn>
                    <a:cxn ang="0">
                      <a:pos x="connsiteX3587" y="connsiteY3587"/>
                    </a:cxn>
                    <a:cxn ang="0">
                      <a:pos x="connsiteX3588" y="connsiteY3588"/>
                    </a:cxn>
                    <a:cxn ang="0">
                      <a:pos x="connsiteX3589" y="connsiteY3589"/>
                    </a:cxn>
                    <a:cxn ang="0">
                      <a:pos x="connsiteX3590" y="connsiteY3590"/>
                    </a:cxn>
                    <a:cxn ang="0">
                      <a:pos x="connsiteX3591" y="connsiteY3591"/>
                    </a:cxn>
                    <a:cxn ang="0">
                      <a:pos x="connsiteX3592" y="connsiteY3592"/>
                    </a:cxn>
                    <a:cxn ang="0">
                      <a:pos x="connsiteX3593" y="connsiteY3593"/>
                    </a:cxn>
                    <a:cxn ang="0">
                      <a:pos x="connsiteX3594" y="connsiteY3594"/>
                    </a:cxn>
                    <a:cxn ang="0">
                      <a:pos x="connsiteX3595" y="connsiteY3595"/>
                    </a:cxn>
                    <a:cxn ang="0">
                      <a:pos x="connsiteX3596" y="connsiteY3596"/>
                    </a:cxn>
                    <a:cxn ang="0">
                      <a:pos x="connsiteX3597" y="connsiteY3597"/>
                    </a:cxn>
                    <a:cxn ang="0">
                      <a:pos x="connsiteX3598" y="connsiteY3598"/>
                    </a:cxn>
                    <a:cxn ang="0">
                      <a:pos x="connsiteX3599" y="connsiteY3599"/>
                    </a:cxn>
                    <a:cxn ang="0">
                      <a:pos x="connsiteX3600" y="connsiteY3600"/>
                    </a:cxn>
                    <a:cxn ang="0">
                      <a:pos x="connsiteX3601" y="connsiteY3601"/>
                    </a:cxn>
                    <a:cxn ang="0">
                      <a:pos x="connsiteX3602" y="connsiteY3602"/>
                    </a:cxn>
                    <a:cxn ang="0">
                      <a:pos x="connsiteX3603" y="connsiteY3603"/>
                    </a:cxn>
                    <a:cxn ang="0">
                      <a:pos x="connsiteX3604" y="connsiteY3604"/>
                    </a:cxn>
                    <a:cxn ang="0">
                      <a:pos x="connsiteX3605" y="connsiteY3605"/>
                    </a:cxn>
                    <a:cxn ang="0">
                      <a:pos x="connsiteX3606" y="connsiteY3606"/>
                    </a:cxn>
                    <a:cxn ang="0">
                      <a:pos x="connsiteX3607" y="connsiteY3607"/>
                    </a:cxn>
                    <a:cxn ang="0">
                      <a:pos x="connsiteX3608" y="connsiteY3608"/>
                    </a:cxn>
                    <a:cxn ang="0">
                      <a:pos x="connsiteX3609" y="connsiteY3609"/>
                    </a:cxn>
                    <a:cxn ang="0">
                      <a:pos x="connsiteX3610" y="connsiteY3610"/>
                    </a:cxn>
                    <a:cxn ang="0">
                      <a:pos x="connsiteX3611" y="connsiteY3611"/>
                    </a:cxn>
                    <a:cxn ang="0">
                      <a:pos x="connsiteX3612" y="connsiteY3612"/>
                    </a:cxn>
                    <a:cxn ang="0">
                      <a:pos x="connsiteX3613" y="connsiteY3613"/>
                    </a:cxn>
                    <a:cxn ang="0">
                      <a:pos x="connsiteX3614" y="connsiteY3614"/>
                    </a:cxn>
                    <a:cxn ang="0">
                      <a:pos x="connsiteX3615" y="connsiteY3615"/>
                    </a:cxn>
                    <a:cxn ang="0">
                      <a:pos x="connsiteX3616" y="connsiteY3616"/>
                    </a:cxn>
                    <a:cxn ang="0">
                      <a:pos x="connsiteX3617" y="connsiteY3617"/>
                    </a:cxn>
                    <a:cxn ang="0">
                      <a:pos x="connsiteX3618" y="connsiteY3618"/>
                    </a:cxn>
                    <a:cxn ang="0">
                      <a:pos x="connsiteX3619" y="connsiteY3619"/>
                    </a:cxn>
                    <a:cxn ang="0">
                      <a:pos x="connsiteX3620" y="connsiteY3620"/>
                    </a:cxn>
                    <a:cxn ang="0">
                      <a:pos x="connsiteX3621" y="connsiteY3621"/>
                    </a:cxn>
                    <a:cxn ang="0">
                      <a:pos x="connsiteX3622" y="connsiteY3622"/>
                    </a:cxn>
                    <a:cxn ang="0">
                      <a:pos x="connsiteX3623" y="connsiteY3623"/>
                    </a:cxn>
                    <a:cxn ang="0">
                      <a:pos x="connsiteX3624" y="connsiteY3624"/>
                    </a:cxn>
                    <a:cxn ang="0">
                      <a:pos x="connsiteX3625" y="connsiteY3625"/>
                    </a:cxn>
                    <a:cxn ang="0">
                      <a:pos x="connsiteX3626" y="connsiteY3626"/>
                    </a:cxn>
                    <a:cxn ang="0">
                      <a:pos x="connsiteX3627" y="connsiteY3627"/>
                    </a:cxn>
                    <a:cxn ang="0">
                      <a:pos x="connsiteX3628" y="connsiteY3628"/>
                    </a:cxn>
                    <a:cxn ang="0">
                      <a:pos x="connsiteX3629" y="connsiteY3629"/>
                    </a:cxn>
                    <a:cxn ang="0">
                      <a:pos x="connsiteX3630" y="connsiteY3630"/>
                    </a:cxn>
                    <a:cxn ang="0">
                      <a:pos x="connsiteX3631" y="connsiteY3631"/>
                    </a:cxn>
                    <a:cxn ang="0">
                      <a:pos x="connsiteX3632" y="connsiteY3632"/>
                    </a:cxn>
                    <a:cxn ang="0">
                      <a:pos x="connsiteX3633" y="connsiteY3633"/>
                    </a:cxn>
                    <a:cxn ang="0">
                      <a:pos x="connsiteX3634" y="connsiteY3634"/>
                    </a:cxn>
                    <a:cxn ang="0">
                      <a:pos x="connsiteX3635" y="connsiteY3635"/>
                    </a:cxn>
                    <a:cxn ang="0">
                      <a:pos x="connsiteX3636" y="connsiteY3636"/>
                    </a:cxn>
                    <a:cxn ang="0">
                      <a:pos x="connsiteX3637" y="connsiteY3637"/>
                    </a:cxn>
                    <a:cxn ang="0">
                      <a:pos x="connsiteX3638" y="connsiteY3638"/>
                    </a:cxn>
                    <a:cxn ang="0">
                      <a:pos x="connsiteX3639" y="connsiteY3639"/>
                    </a:cxn>
                    <a:cxn ang="0">
                      <a:pos x="connsiteX3640" y="connsiteY3640"/>
                    </a:cxn>
                    <a:cxn ang="0">
                      <a:pos x="connsiteX3641" y="connsiteY3641"/>
                    </a:cxn>
                    <a:cxn ang="0">
                      <a:pos x="connsiteX3642" y="connsiteY3642"/>
                    </a:cxn>
                    <a:cxn ang="0">
                      <a:pos x="connsiteX3643" y="connsiteY3643"/>
                    </a:cxn>
                    <a:cxn ang="0">
                      <a:pos x="connsiteX3644" y="connsiteY3644"/>
                    </a:cxn>
                    <a:cxn ang="0">
                      <a:pos x="connsiteX3645" y="connsiteY3645"/>
                    </a:cxn>
                    <a:cxn ang="0">
                      <a:pos x="connsiteX3646" y="connsiteY3646"/>
                    </a:cxn>
                    <a:cxn ang="0">
                      <a:pos x="connsiteX3647" y="connsiteY3647"/>
                    </a:cxn>
                    <a:cxn ang="0">
                      <a:pos x="connsiteX3648" y="connsiteY3648"/>
                    </a:cxn>
                    <a:cxn ang="0">
                      <a:pos x="connsiteX3649" y="connsiteY3649"/>
                    </a:cxn>
                    <a:cxn ang="0">
                      <a:pos x="connsiteX3650" y="connsiteY3650"/>
                    </a:cxn>
                    <a:cxn ang="0">
                      <a:pos x="connsiteX3651" y="connsiteY3651"/>
                    </a:cxn>
                    <a:cxn ang="0">
                      <a:pos x="connsiteX3652" y="connsiteY3652"/>
                    </a:cxn>
                    <a:cxn ang="0">
                      <a:pos x="connsiteX3653" y="connsiteY3653"/>
                    </a:cxn>
                    <a:cxn ang="0">
                      <a:pos x="connsiteX3654" y="connsiteY3654"/>
                    </a:cxn>
                    <a:cxn ang="0">
                      <a:pos x="connsiteX3655" y="connsiteY3655"/>
                    </a:cxn>
                    <a:cxn ang="0">
                      <a:pos x="connsiteX3656" y="connsiteY3656"/>
                    </a:cxn>
                    <a:cxn ang="0">
                      <a:pos x="connsiteX3657" y="connsiteY3657"/>
                    </a:cxn>
                    <a:cxn ang="0">
                      <a:pos x="connsiteX3658" y="connsiteY3658"/>
                    </a:cxn>
                    <a:cxn ang="0">
                      <a:pos x="connsiteX3659" y="connsiteY3659"/>
                    </a:cxn>
                    <a:cxn ang="0">
                      <a:pos x="connsiteX3660" y="connsiteY3660"/>
                    </a:cxn>
                    <a:cxn ang="0">
                      <a:pos x="connsiteX3661" y="connsiteY3661"/>
                    </a:cxn>
                    <a:cxn ang="0">
                      <a:pos x="connsiteX3662" y="connsiteY3662"/>
                    </a:cxn>
                    <a:cxn ang="0">
                      <a:pos x="connsiteX3663" y="connsiteY3663"/>
                    </a:cxn>
                    <a:cxn ang="0">
                      <a:pos x="connsiteX3664" y="connsiteY3664"/>
                    </a:cxn>
                    <a:cxn ang="0">
                      <a:pos x="connsiteX3665" y="connsiteY3665"/>
                    </a:cxn>
                    <a:cxn ang="0">
                      <a:pos x="connsiteX3666" y="connsiteY3666"/>
                    </a:cxn>
                    <a:cxn ang="0">
                      <a:pos x="connsiteX3667" y="connsiteY3667"/>
                    </a:cxn>
                    <a:cxn ang="0">
                      <a:pos x="connsiteX3668" y="connsiteY3668"/>
                    </a:cxn>
                    <a:cxn ang="0">
                      <a:pos x="connsiteX3669" y="connsiteY3669"/>
                    </a:cxn>
                    <a:cxn ang="0">
                      <a:pos x="connsiteX3670" y="connsiteY3670"/>
                    </a:cxn>
                    <a:cxn ang="0">
                      <a:pos x="connsiteX3671" y="connsiteY3671"/>
                    </a:cxn>
                    <a:cxn ang="0">
                      <a:pos x="connsiteX3672" y="connsiteY3672"/>
                    </a:cxn>
                    <a:cxn ang="0">
                      <a:pos x="connsiteX3673" y="connsiteY3673"/>
                    </a:cxn>
                    <a:cxn ang="0">
                      <a:pos x="connsiteX3674" y="connsiteY3674"/>
                    </a:cxn>
                    <a:cxn ang="0">
                      <a:pos x="connsiteX3675" y="connsiteY3675"/>
                    </a:cxn>
                    <a:cxn ang="0">
                      <a:pos x="connsiteX3676" y="connsiteY3676"/>
                    </a:cxn>
                    <a:cxn ang="0">
                      <a:pos x="connsiteX3677" y="connsiteY3677"/>
                    </a:cxn>
                    <a:cxn ang="0">
                      <a:pos x="connsiteX3678" y="connsiteY3678"/>
                    </a:cxn>
                    <a:cxn ang="0">
                      <a:pos x="connsiteX3679" y="connsiteY3679"/>
                    </a:cxn>
                    <a:cxn ang="0">
                      <a:pos x="connsiteX3680" y="connsiteY3680"/>
                    </a:cxn>
                    <a:cxn ang="0">
                      <a:pos x="connsiteX3681" y="connsiteY3681"/>
                    </a:cxn>
                    <a:cxn ang="0">
                      <a:pos x="connsiteX3682" y="connsiteY3682"/>
                    </a:cxn>
                    <a:cxn ang="0">
                      <a:pos x="connsiteX3683" y="connsiteY3683"/>
                    </a:cxn>
                    <a:cxn ang="0">
                      <a:pos x="connsiteX3684" y="connsiteY3684"/>
                    </a:cxn>
                    <a:cxn ang="0">
                      <a:pos x="connsiteX3685" y="connsiteY3685"/>
                    </a:cxn>
                    <a:cxn ang="0">
                      <a:pos x="connsiteX3686" y="connsiteY3686"/>
                    </a:cxn>
                    <a:cxn ang="0">
                      <a:pos x="connsiteX3687" y="connsiteY3687"/>
                    </a:cxn>
                    <a:cxn ang="0">
                      <a:pos x="connsiteX3688" y="connsiteY3688"/>
                    </a:cxn>
                    <a:cxn ang="0">
                      <a:pos x="connsiteX3689" y="connsiteY3689"/>
                    </a:cxn>
                    <a:cxn ang="0">
                      <a:pos x="connsiteX3690" y="connsiteY3690"/>
                    </a:cxn>
                    <a:cxn ang="0">
                      <a:pos x="connsiteX3691" y="connsiteY3691"/>
                    </a:cxn>
                    <a:cxn ang="0">
                      <a:pos x="connsiteX3692" y="connsiteY3692"/>
                    </a:cxn>
                    <a:cxn ang="0">
                      <a:pos x="connsiteX3693" y="connsiteY3693"/>
                    </a:cxn>
                    <a:cxn ang="0">
                      <a:pos x="connsiteX3694" y="connsiteY3694"/>
                    </a:cxn>
                    <a:cxn ang="0">
                      <a:pos x="connsiteX3695" y="connsiteY3695"/>
                    </a:cxn>
                    <a:cxn ang="0">
                      <a:pos x="connsiteX3696" y="connsiteY3696"/>
                    </a:cxn>
                    <a:cxn ang="0">
                      <a:pos x="connsiteX3697" y="connsiteY3697"/>
                    </a:cxn>
                    <a:cxn ang="0">
                      <a:pos x="connsiteX3698" y="connsiteY3698"/>
                    </a:cxn>
                    <a:cxn ang="0">
                      <a:pos x="connsiteX3699" y="connsiteY3699"/>
                    </a:cxn>
                    <a:cxn ang="0">
                      <a:pos x="connsiteX3700" y="connsiteY3700"/>
                    </a:cxn>
                    <a:cxn ang="0">
                      <a:pos x="connsiteX3701" y="connsiteY3701"/>
                    </a:cxn>
                    <a:cxn ang="0">
                      <a:pos x="connsiteX3702" y="connsiteY3702"/>
                    </a:cxn>
                    <a:cxn ang="0">
                      <a:pos x="connsiteX3703" y="connsiteY3703"/>
                    </a:cxn>
                    <a:cxn ang="0">
                      <a:pos x="connsiteX3704" y="connsiteY3704"/>
                    </a:cxn>
                    <a:cxn ang="0">
                      <a:pos x="connsiteX3705" y="connsiteY3705"/>
                    </a:cxn>
                    <a:cxn ang="0">
                      <a:pos x="connsiteX3706" y="connsiteY3706"/>
                    </a:cxn>
                    <a:cxn ang="0">
                      <a:pos x="connsiteX3707" y="connsiteY3707"/>
                    </a:cxn>
                    <a:cxn ang="0">
                      <a:pos x="connsiteX3708" y="connsiteY3708"/>
                    </a:cxn>
                    <a:cxn ang="0">
                      <a:pos x="connsiteX3709" y="connsiteY3709"/>
                    </a:cxn>
                    <a:cxn ang="0">
                      <a:pos x="connsiteX3710" y="connsiteY3710"/>
                    </a:cxn>
                    <a:cxn ang="0">
                      <a:pos x="connsiteX3711" y="connsiteY3711"/>
                    </a:cxn>
                    <a:cxn ang="0">
                      <a:pos x="connsiteX3712" y="connsiteY3712"/>
                    </a:cxn>
                    <a:cxn ang="0">
                      <a:pos x="connsiteX3713" y="connsiteY3713"/>
                    </a:cxn>
                    <a:cxn ang="0">
                      <a:pos x="connsiteX3714" y="connsiteY3714"/>
                    </a:cxn>
                    <a:cxn ang="0">
                      <a:pos x="connsiteX3715" y="connsiteY3715"/>
                    </a:cxn>
                    <a:cxn ang="0">
                      <a:pos x="connsiteX3716" y="connsiteY3716"/>
                    </a:cxn>
                    <a:cxn ang="0">
                      <a:pos x="connsiteX3717" y="connsiteY3717"/>
                    </a:cxn>
                    <a:cxn ang="0">
                      <a:pos x="connsiteX3718" y="connsiteY3718"/>
                    </a:cxn>
                    <a:cxn ang="0">
                      <a:pos x="connsiteX3719" y="connsiteY3719"/>
                    </a:cxn>
                    <a:cxn ang="0">
                      <a:pos x="connsiteX3720" y="connsiteY3720"/>
                    </a:cxn>
                    <a:cxn ang="0">
                      <a:pos x="connsiteX3721" y="connsiteY3721"/>
                    </a:cxn>
                    <a:cxn ang="0">
                      <a:pos x="connsiteX3722" y="connsiteY3722"/>
                    </a:cxn>
                    <a:cxn ang="0">
                      <a:pos x="connsiteX3723" y="connsiteY3723"/>
                    </a:cxn>
                    <a:cxn ang="0">
                      <a:pos x="connsiteX3724" y="connsiteY3724"/>
                    </a:cxn>
                    <a:cxn ang="0">
                      <a:pos x="connsiteX3725" y="connsiteY3725"/>
                    </a:cxn>
                    <a:cxn ang="0">
                      <a:pos x="connsiteX3726" y="connsiteY3726"/>
                    </a:cxn>
                    <a:cxn ang="0">
                      <a:pos x="connsiteX3727" y="connsiteY3727"/>
                    </a:cxn>
                    <a:cxn ang="0">
                      <a:pos x="connsiteX3728" y="connsiteY3728"/>
                    </a:cxn>
                    <a:cxn ang="0">
                      <a:pos x="connsiteX3729" y="connsiteY3729"/>
                    </a:cxn>
                    <a:cxn ang="0">
                      <a:pos x="connsiteX3730" y="connsiteY3730"/>
                    </a:cxn>
                    <a:cxn ang="0">
                      <a:pos x="connsiteX3731" y="connsiteY3731"/>
                    </a:cxn>
                    <a:cxn ang="0">
                      <a:pos x="connsiteX3732" y="connsiteY3732"/>
                    </a:cxn>
                    <a:cxn ang="0">
                      <a:pos x="connsiteX3733" y="connsiteY3733"/>
                    </a:cxn>
                    <a:cxn ang="0">
                      <a:pos x="connsiteX3734" y="connsiteY3734"/>
                    </a:cxn>
                    <a:cxn ang="0">
                      <a:pos x="connsiteX3735" y="connsiteY3735"/>
                    </a:cxn>
                    <a:cxn ang="0">
                      <a:pos x="connsiteX3736" y="connsiteY3736"/>
                    </a:cxn>
                    <a:cxn ang="0">
                      <a:pos x="connsiteX3737" y="connsiteY3737"/>
                    </a:cxn>
                    <a:cxn ang="0">
                      <a:pos x="connsiteX3738" y="connsiteY3738"/>
                    </a:cxn>
                    <a:cxn ang="0">
                      <a:pos x="connsiteX3739" y="connsiteY3739"/>
                    </a:cxn>
                    <a:cxn ang="0">
                      <a:pos x="connsiteX3740" y="connsiteY3740"/>
                    </a:cxn>
                    <a:cxn ang="0">
                      <a:pos x="connsiteX3741" y="connsiteY3741"/>
                    </a:cxn>
                    <a:cxn ang="0">
                      <a:pos x="connsiteX3742" y="connsiteY3742"/>
                    </a:cxn>
                    <a:cxn ang="0">
                      <a:pos x="connsiteX3743" y="connsiteY3743"/>
                    </a:cxn>
                    <a:cxn ang="0">
                      <a:pos x="connsiteX3744" y="connsiteY3744"/>
                    </a:cxn>
                    <a:cxn ang="0">
                      <a:pos x="connsiteX3745" y="connsiteY3745"/>
                    </a:cxn>
                    <a:cxn ang="0">
                      <a:pos x="connsiteX3746" y="connsiteY3746"/>
                    </a:cxn>
                    <a:cxn ang="0">
                      <a:pos x="connsiteX3747" y="connsiteY3747"/>
                    </a:cxn>
                    <a:cxn ang="0">
                      <a:pos x="connsiteX3748" y="connsiteY3748"/>
                    </a:cxn>
                    <a:cxn ang="0">
                      <a:pos x="connsiteX3749" y="connsiteY3749"/>
                    </a:cxn>
                    <a:cxn ang="0">
                      <a:pos x="connsiteX3750" y="connsiteY3750"/>
                    </a:cxn>
                    <a:cxn ang="0">
                      <a:pos x="connsiteX3751" y="connsiteY3751"/>
                    </a:cxn>
                    <a:cxn ang="0">
                      <a:pos x="connsiteX3752" y="connsiteY3752"/>
                    </a:cxn>
                    <a:cxn ang="0">
                      <a:pos x="connsiteX3753" y="connsiteY3753"/>
                    </a:cxn>
                    <a:cxn ang="0">
                      <a:pos x="connsiteX3754" y="connsiteY3754"/>
                    </a:cxn>
                    <a:cxn ang="0">
                      <a:pos x="connsiteX3755" y="connsiteY3755"/>
                    </a:cxn>
                    <a:cxn ang="0">
                      <a:pos x="connsiteX3756" y="connsiteY3756"/>
                    </a:cxn>
                    <a:cxn ang="0">
                      <a:pos x="connsiteX3757" y="connsiteY3757"/>
                    </a:cxn>
                    <a:cxn ang="0">
                      <a:pos x="connsiteX3758" y="connsiteY3758"/>
                    </a:cxn>
                    <a:cxn ang="0">
                      <a:pos x="connsiteX3759" y="connsiteY3759"/>
                    </a:cxn>
                    <a:cxn ang="0">
                      <a:pos x="connsiteX3760" y="connsiteY3760"/>
                    </a:cxn>
                    <a:cxn ang="0">
                      <a:pos x="connsiteX3761" y="connsiteY3761"/>
                    </a:cxn>
                    <a:cxn ang="0">
                      <a:pos x="connsiteX3762" y="connsiteY3762"/>
                    </a:cxn>
                    <a:cxn ang="0">
                      <a:pos x="connsiteX3763" y="connsiteY3763"/>
                    </a:cxn>
                    <a:cxn ang="0">
                      <a:pos x="connsiteX3764" y="connsiteY3764"/>
                    </a:cxn>
                    <a:cxn ang="0">
                      <a:pos x="connsiteX3765" y="connsiteY3765"/>
                    </a:cxn>
                    <a:cxn ang="0">
                      <a:pos x="connsiteX3766" y="connsiteY3766"/>
                    </a:cxn>
                    <a:cxn ang="0">
                      <a:pos x="connsiteX3767" y="connsiteY3767"/>
                    </a:cxn>
                    <a:cxn ang="0">
                      <a:pos x="connsiteX3768" y="connsiteY3768"/>
                    </a:cxn>
                    <a:cxn ang="0">
                      <a:pos x="connsiteX3769" y="connsiteY3769"/>
                    </a:cxn>
                    <a:cxn ang="0">
                      <a:pos x="connsiteX3770" y="connsiteY3770"/>
                    </a:cxn>
                    <a:cxn ang="0">
                      <a:pos x="connsiteX3771" y="connsiteY3771"/>
                    </a:cxn>
                    <a:cxn ang="0">
                      <a:pos x="connsiteX3772" y="connsiteY3772"/>
                    </a:cxn>
                    <a:cxn ang="0">
                      <a:pos x="connsiteX3773" y="connsiteY3773"/>
                    </a:cxn>
                    <a:cxn ang="0">
                      <a:pos x="connsiteX3774" y="connsiteY3774"/>
                    </a:cxn>
                    <a:cxn ang="0">
                      <a:pos x="connsiteX3775" y="connsiteY3775"/>
                    </a:cxn>
                    <a:cxn ang="0">
                      <a:pos x="connsiteX3776" y="connsiteY3776"/>
                    </a:cxn>
                    <a:cxn ang="0">
                      <a:pos x="connsiteX3777" y="connsiteY3777"/>
                    </a:cxn>
                    <a:cxn ang="0">
                      <a:pos x="connsiteX3778" y="connsiteY3778"/>
                    </a:cxn>
                    <a:cxn ang="0">
                      <a:pos x="connsiteX3779" y="connsiteY3779"/>
                    </a:cxn>
                    <a:cxn ang="0">
                      <a:pos x="connsiteX3780" y="connsiteY3780"/>
                    </a:cxn>
                    <a:cxn ang="0">
                      <a:pos x="connsiteX3781" y="connsiteY3781"/>
                    </a:cxn>
                    <a:cxn ang="0">
                      <a:pos x="connsiteX3782" y="connsiteY3782"/>
                    </a:cxn>
                    <a:cxn ang="0">
                      <a:pos x="connsiteX3783" y="connsiteY3783"/>
                    </a:cxn>
                    <a:cxn ang="0">
                      <a:pos x="connsiteX3784" y="connsiteY3784"/>
                    </a:cxn>
                    <a:cxn ang="0">
                      <a:pos x="connsiteX3785" y="connsiteY3785"/>
                    </a:cxn>
                    <a:cxn ang="0">
                      <a:pos x="connsiteX3786" y="connsiteY3786"/>
                    </a:cxn>
                    <a:cxn ang="0">
                      <a:pos x="connsiteX3787" y="connsiteY3787"/>
                    </a:cxn>
                    <a:cxn ang="0">
                      <a:pos x="connsiteX3788" y="connsiteY3788"/>
                    </a:cxn>
                    <a:cxn ang="0">
                      <a:pos x="connsiteX3789" y="connsiteY3789"/>
                    </a:cxn>
                    <a:cxn ang="0">
                      <a:pos x="connsiteX3790" y="connsiteY3790"/>
                    </a:cxn>
                    <a:cxn ang="0">
                      <a:pos x="connsiteX3791" y="connsiteY3791"/>
                    </a:cxn>
                    <a:cxn ang="0">
                      <a:pos x="connsiteX3792" y="connsiteY3792"/>
                    </a:cxn>
                    <a:cxn ang="0">
                      <a:pos x="connsiteX3793" y="connsiteY3793"/>
                    </a:cxn>
                    <a:cxn ang="0">
                      <a:pos x="connsiteX3794" y="connsiteY3794"/>
                    </a:cxn>
                    <a:cxn ang="0">
                      <a:pos x="connsiteX3795" y="connsiteY3795"/>
                    </a:cxn>
                    <a:cxn ang="0">
                      <a:pos x="connsiteX3796" y="connsiteY3796"/>
                    </a:cxn>
                    <a:cxn ang="0">
                      <a:pos x="connsiteX3797" y="connsiteY3797"/>
                    </a:cxn>
                    <a:cxn ang="0">
                      <a:pos x="connsiteX3798" y="connsiteY3798"/>
                    </a:cxn>
                    <a:cxn ang="0">
                      <a:pos x="connsiteX3799" y="connsiteY3799"/>
                    </a:cxn>
                    <a:cxn ang="0">
                      <a:pos x="connsiteX3800" y="connsiteY3800"/>
                    </a:cxn>
                    <a:cxn ang="0">
                      <a:pos x="connsiteX3801" y="connsiteY3801"/>
                    </a:cxn>
                    <a:cxn ang="0">
                      <a:pos x="connsiteX3802" y="connsiteY3802"/>
                    </a:cxn>
                    <a:cxn ang="0">
                      <a:pos x="connsiteX3803" y="connsiteY3803"/>
                    </a:cxn>
                    <a:cxn ang="0">
                      <a:pos x="connsiteX3804" y="connsiteY3804"/>
                    </a:cxn>
                    <a:cxn ang="0">
                      <a:pos x="connsiteX3805" y="connsiteY3805"/>
                    </a:cxn>
                    <a:cxn ang="0">
                      <a:pos x="connsiteX3806" y="connsiteY3806"/>
                    </a:cxn>
                    <a:cxn ang="0">
                      <a:pos x="connsiteX3807" y="connsiteY3807"/>
                    </a:cxn>
                    <a:cxn ang="0">
                      <a:pos x="connsiteX3808" y="connsiteY3808"/>
                    </a:cxn>
                    <a:cxn ang="0">
                      <a:pos x="connsiteX3809" y="connsiteY3809"/>
                    </a:cxn>
                    <a:cxn ang="0">
                      <a:pos x="connsiteX3810" y="connsiteY3810"/>
                    </a:cxn>
                    <a:cxn ang="0">
                      <a:pos x="connsiteX3811" y="connsiteY3811"/>
                    </a:cxn>
                    <a:cxn ang="0">
                      <a:pos x="connsiteX3812" y="connsiteY3812"/>
                    </a:cxn>
                    <a:cxn ang="0">
                      <a:pos x="connsiteX3813" y="connsiteY3813"/>
                    </a:cxn>
                    <a:cxn ang="0">
                      <a:pos x="connsiteX3814" y="connsiteY3814"/>
                    </a:cxn>
                    <a:cxn ang="0">
                      <a:pos x="connsiteX3815" y="connsiteY3815"/>
                    </a:cxn>
                    <a:cxn ang="0">
                      <a:pos x="connsiteX3816" y="connsiteY3816"/>
                    </a:cxn>
                    <a:cxn ang="0">
                      <a:pos x="connsiteX3817" y="connsiteY3817"/>
                    </a:cxn>
                    <a:cxn ang="0">
                      <a:pos x="connsiteX3818" y="connsiteY3818"/>
                    </a:cxn>
                    <a:cxn ang="0">
                      <a:pos x="connsiteX3819" y="connsiteY3819"/>
                    </a:cxn>
                    <a:cxn ang="0">
                      <a:pos x="connsiteX3820" y="connsiteY3820"/>
                    </a:cxn>
                    <a:cxn ang="0">
                      <a:pos x="connsiteX3821" y="connsiteY3821"/>
                    </a:cxn>
                    <a:cxn ang="0">
                      <a:pos x="connsiteX3822" y="connsiteY3822"/>
                    </a:cxn>
                    <a:cxn ang="0">
                      <a:pos x="connsiteX3823" y="connsiteY3823"/>
                    </a:cxn>
                    <a:cxn ang="0">
                      <a:pos x="connsiteX3824" y="connsiteY3824"/>
                    </a:cxn>
                    <a:cxn ang="0">
                      <a:pos x="connsiteX3825" y="connsiteY3825"/>
                    </a:cxn>
                    <a:cxn ang="0">
                      <a:pos x="connsiteX3826" y="connsiteY3826"/>
                    </a:cxn>
                    <a:cxn ang="0">
                      <a:pos x="connsiteX3827" y="connsiteY3827"/>
                    </a:cxn>
                    <a:cxn ang="0">
                      <a:pos x="connsiteX3828" y="connsiteY3828"/>
                    </a:cxn>
                    <a:cxn ang="0">
                      <a:pos x="connsiteX3829" y="connsiteY3829"/>
                    </a:cxn>
                    <a:cxn ang="0">
                      <a:pos x="connsiteX3830" y="connsiteY3830"/>
                    </a:cxn>
                    <a:cxn ang="0">
                      <a:pos x="connsiteX3831" y="connsiteY3831"/>
                    </a:cxn>
                    <a:cxn ang="0">
                      <a:pos x="connsiteX3832" y="connsiteY3832"/>
                    </a:cxn>
                    <a:cxn ang="0">
                      <a:pos x="connsiteX3833" y="connsiteY3833"/>
                    </a:cxn>
                    <a:cxn ang="0">
                      <a:pos x="connsiteX3834" y="connsiteY3834"/>
                    </a:cxn>
                    <a:cxn ang="0">
                      <a:pos x="connsiteX3835" y="connsiteY3835"/>
                    </a:cxn>
                    <a:cxn ang="0">
                      <a:pos x="connsiteX3836" y="connsiteY3836"/>
                    </a:cxn>
                    <a:cxn ang="0">
                      <a:pos x="connsiteX3837" y="connsiteY3837"/>
                    </a:cxn>
                    <a:cxn ang="0">
                      <a:pos x="connsiteX3838" y="connsiteY3838"/>
                    </a:cxn>
                    <a:cxn ang="0">
                      <a:pos x="connsiteX3839" y="connsiteY3839"/>
                    </a:cxn>
                    <a:cxn ang="0">
                      <a:pos x="connsiteX3840" y="connsiteY3840"/>
                    </a:cxn>
                    <a:cxn ang="0">
                      <a:pos x="connsiteX3841" y="connsiteY3841"/>
                    </a:cxn>
                    <a:cxn ang="0">
                      <a:pos x="connsiteX3842" y="connsiteY3842"/>
                    </a:cxn>
                    <a:cxn ang="0">
                      <a:pos x="connsiteX3843" y="connsiteY3843"/>
                    </a:cxn>
                    <a:cxn ang="0">
                      <a:pos x="connsiteX3844" y="connsiteY3844"/>
                    </a:cxn>
                    <a:cxn ang="0">
                      <a:pos x="connsiteX3845" y="connsiteY3845"/>
                    </a:cxn>
                    <a:cxn ang="0">
                      <a:pos x="connsiteX3846" y="connsiteY3846"/>
                    </a:cxn>
                    <a:cxn ang="0">
                      <a:pos x="connsiteX3847" y="connsiteY3847"/>
                    </a:cxn>
                    <a:cxn ang="0">
                      <a:pos x="connsiteX3848" y="connsiteY3848"/>
                    </a:cxn>
                    <a:cxn ang="0">
                      <a:pos x="connsiteX3849" y="connsiteY3849"/>
                    </a:cxn>
                    <a:cxn ang="0">
                      <a:pos x="connsiteX3850" y="connsiteY3850"/>
                    </a:cxn>
                    <a:cxn ang="0">
                      <a:pos x="connsiteX3851" y="connsiteY3851"/>
                    </a:cxn>
                    <a:cxn ang="0">
                      <a:pos x="connsiteX3852" y="connsiteY3852"/>
                    </a:cxn>
                    <a:cxn ang="0">
                      <a:pos x="connsiteX3853" y="connsiteY3853"/>
                    </a:cxn>
                    <a:cxn ang="0">
                      <a:pos x="connsiteX3854" y="connsiteY3854"/>
                    </a:cxn>
                    <a:cxn ang="0">
                      <a:pos x="connsiteX3855" y="connsiteY3855"/>
                    </a:cxn>
                    <a:cxn ang="0">
                      <a:pos x="connsiteX3856" y="connsiteY3856"/>
                    </a:cxn>
                    <a:cxn ang="0">
                      <a:pos x="connsiteX3857" y="connsiteY3857"/>
                    </a:cxn>
                    <a:cxn ang="0">
                      <a:pos x="connsiteX3858" y="connsiteY3858"/>
                    </a:cxn>
                    <a:cxn ang="0">
                      <a:pos x="connsiteX3859" y="connsiteY3859"/>
                    </a:cxn>
                    <a:cxn ang="0">
                      <a:pos x="connsiteX3860" y="connsiteY3860"/>
                    </a:cxn>
                    <a:cxn ang="0">
                      <a:pos x="connsiteX3861" y="connsiteY3861"/>
                    </a:cxn>
                    <a:cxn ang="0">
                      <a:pos x="connsiteX3862" y="connsiteY3862"/>
                    </a:cxn>
                    <a:cxn ang="0">
                      <a:pos x="connsiteX3863" y="connsiteY3863"/>
                    </a:cxn>
                    <a:cxn ang="0">
                      <a:pos x="connsiteX3864" y="connsiteY3864"/>
                    </a:cxn>
                    <a:cxn ang="0">
                      <a:pos x="connsiteX3865" y="connsiteY3865"/>
                    </a:cxn>
                    <a:cxn ang="0">
                      <a:pos x="connsiteX3866" y="connsiteY3866"/>
                    </a:cxn>
                    <a:cxn ang="0">
                      <a:pos x="connsiteX3867" y="connsiteY3867"/>
                    </a:cxn>
                    <a:cxn ang="0">
                      <a:pos x="connsiteX3868" y="connsiteY3868"/>
                    </a:cxn>
                    <a:cxn ang="0">
                      <a:pos x="connsiteX3869" y="connsiteY3869"/>
                    </a:cxn>
                    <a:cxn ang="0">
                      <a:pos x="connsiteX3870" y="connsiteY3870"/>
                    </a:cxn>
                    <a:cxn ang="0">
                      <a:pos x="connsiteX3871" y="connsiteY3871"/>
                    </a:cxn>
                    <a:cxn ang="0">
                      <a:pos x="connsiteX3872" y="connsiteY3872"/>
                    </a:cxn>
                    <a:cxn ang="0">
                      <a:pos x="connsiteX3873" y="connsiteY3873"/>
                    </a:cxn>
                    <a:cxn ang="0">
                      <a:pos x="connsiteX3874" y="connsiteY3874"/>
                    </a:cxn>
                    <a:cxn ang="0">
                      <a:pos x="connsiteX3875" y="connsiteY3875"/>
                    </a:cxn>
                    <a:cxn ang="0">
                      <a:pos x="connsiteX3876" y="connsiteY3876"/>
                    </a:cxn>
                    <a:cxn ang="0">
                      <a:pos x="connsiteX3877" y="connsiteY3877"/>
                    </a:cxn>
                    <a:cxn ang="0">
                      <a:pos x="connsiteX3878" y="connsiteY3878"/>
                    </a:cxn>
                    <a:cxn ang="0">
                      <a:pos x="connsiteX3879" y="connsiteY3879"/>
                    </a:cxn>
                    <a:cxn ang="0">
                      <a:pos x="connsiteX3880" y="connsiteY3880"/>
                    </a:cxn>
                    <a:cxn ang="0">
                      <a:pos x="connsiteX3881" y="connsiteY3881"/>
                    </a:cxn>
                    <a:cxn ang="0">
                      <a:pos x="connsiteX3882" y="connsiteY3882"/>
                    </a:cxn>
                    <a:cxn ang="0">
                      <a:pos x="connsiteX3883" y="connsiteY3883"/>
                    </a:cxn>
                    <a:cxn ang="0">
                      <a:pos x="connsiteX3884" y="connsiteY3884"/>
                    </a:cxn>
                    <a:cxn ang="0">
                      <a:pos x="connsiteX3885" y="connsiteY3885"/>
                    </a:cxn>
                    <a:cxn ang="0">
                      <a:pos x="connsiteX3886" y="connsiteY3886"/>
                    </a:cxn>
                    <a:cxn ang="0">
                      <a:pos x="connsiteX3887" y="connsiteY3887"/>
                    </a:cxn>
                    <a:cxn ang="0">
                      <a:pos x="connsiteX3888" y="connsiteY3888"/>
                    </a:cxn>
                    <a:cxn ang="0">
                      <a:pos x="connsiteX3889" y="connsiteY3889"/>
                    </a:cxn>
                    <a:cxn ang="0">
                      <a:pos x="connsiteX3890" y="connsiteY3890"/>
                    </a:cxn>
                    <a:cxn ang="0">
                      <a:pos x="connsiteX3891" y="connsiteY3891"/>
                    </a:cxn>
                    <a:cxn ang="0">
                      <a:pos x="connsiteX3892" y="connsiteY3892"/>
                    </a:cxn>
                    <a:cxn ang="0">
                      <a:pos x="connsiteX3893" y="connsiteY3893"/>
                    </a:cxn>
                    <a:cxn ang="0">
                      <a:pos x="connsiteX3894" y="connsiteY3894"/>
                    </a:cxn>
                    <a:cxn ang="0">
                      <a:pos x="connsiteX3895" y="connsiteY3895"/>
                    </a:cxn>
                    <a:cxn ang="0">
                      <a:pos x="connsiteX3896" y="connsiteY3896"/>
                    </a:cxn>
                    <a:cxn ang="0">
                      <a:pos x="connsiteX3897" y="connsiteY3897"/>
                    </a:cxn>
                    <a:cxn ang="0">
                      <a:pos x="connsiteX3898" y="connsiteY3898"/>
                    </a:cxn>
                    <a:cxn ang="0">
                      <a:pos x="connsiteX3899" y="connsiteY3899"/>
                    </a:cxn>
                    <a:cxn ang="0">
                      <a:pos x="connsiteX3900" y="connsiteY3900"/>
                    </a:cxn>
                    <a:cxn ang="0">
                      <a:pos x="connsiteX3901" y="connsiteY3901"/>
                    </a:cxn>
                    <a:cxn ang="0">
                      <a:pos x="connsiteX3902" y="connsiteY3902"/>
                    </a:cxn>
                    <a:cxn ang="0">
                      <a:pos x="connsiteX3903" y="connsiteY3903"/>
                    </a:cxn>
                    <a:cxn ang="0">
                      <a:pos x="connsiteX3904" y="connsiteY3904"/>
                    </a:cxn>
                    <a:cxn ang="0">
                      <a:pos x="connsiteX3905" y="connsiteY3905"/>
                    </a:cxn>
                    <a:cxn ang="0">
                      <a:pos x="connsiteX3906" y="connsiteY3906"/>
                    </a:cxn>
                    <a:cxn ang="0">
                      <a:pos x="connsiteX3907" y="connsiteY3907"/>
                    </a:cxn>
                    <a:cxn ang="0">
                      <a:pos x="connsiteX3908" y="connsiteY3908"/>
                    </a:cxn>
                    <a:cxn ang="0">
                      <a:pos x="connsiteX3909" y="connsiteY3909"/>
                    </a:cxn>
                    <a:cxn ang="0">
                      <a:pos x="connsiteX3910" y="connsiteY3910"/>
                    </a:cxn>
                    <a:cxn ang="0">
                      <a:pos x="connsiteX3911" y="connsiteY3911"/>
                    </a:cxn>
                    <a:cxn ang="0">
                      <a:pos x="connsiteX3912" y="connsiteY3912"/>
                    </a:cxn>
                    <a:cxn ang="0">
                      <a:pos x="connsiteX3913" y="connsiteY3913"/>
                    </a:cxn>
                    <a:cxn ang="0">
                      <a:pos x="connsiteX3914" y="connsiteY3914"/>
                    </a:cxn>
                    <a:cxn ang="0">
                      <a:pos x="connsiteX3915" y="connsiteY3915"/>
                    </a:cxn>
                    <a:cxn ang="0">
                      <a:pos x="connsiteX3916" y="connsiteY3916"/>
                    </a:cxn>
                    <a:cxn ang="0">
                      <a:pos x="connsiteX3917" y="connsiteY3917"/>
                    </a:cxn>
                    <a:cxn ang="0">
                      <a:pos x="connsiteX3918" y="connsiteY3918"/>
                    </a:cxn>
                    <a:cxn ang="0">
                      <a:pos x="connsiteX3919" y="connsiteY3919"/>
                    </a:cxn>
                    <a:cxn ang="0">
                      <a:pos x="connsiteX3920" y="connsiteY3920"/>
                    </a:cxn>
                    <a:cxn ang="0">
                      <a:pos x="connsiteX3921" y="connsiteY3921"/>
                    </a:cxn>
                    <a:cxn ang="0">
                      <a:pos x="connsiteX3922" y="connsiteY3922"/>
                    </a:cxn>
                    <a:cxn ang="0">
                      <a:pos x="connsiteX3923" y="connsiteY3923"/>
                    </a:cxn>
                    <a:cxn ang="0">
                      <a:pos x="connsiteX3924" y="connsiteY3924"/>
                    </a:cxn>
                    <a:cxn ang="0">
                      <a:pos x="connsiteX3925" y="connsiteY3925"/>
                    </a:cxn>
                    <a:cxn ang="0">
                      <a:pos x="connsiteX3926" y="connsiteY3926"/>
                    </a:cxn>
                    <a:cxn ang="0">
                      <a:pos x="connsiteX3927" y="connsiteY3927"/>
                    </a:cxn>
                    <a:cxn ang="0">
                      <a:pos x="connsiteX3928" y="connsiteY3928"/>
                    </a:cxn>
                    <a:cxn ang="0">
                      <a:pos x="connsiteX3929" y="connsiteY3929"/>
                    </a:cxn>
                    <a:cxn ang="0">
                      <a:pos x="connsiteX3930" y="connsiteY3930"/>
                    </a:cxn>
                    <a:cxn ang="0">
                      <a:pos x="connsiteX3931" y="connsiteY3931"/>
                    </a:cxn>
                    <a:cxn ang="0">
                      <a:pos x="connsiteX3932" y="connsiteY3932"/>
                    </a:cxn>
                    <a:cxn ang="0">
                      <a:pos x="connsiteX3933" y="connsiteY3933"/>
                    </a:cxn>
                    <a:cxn ang="0">
                      <a:pos x="connsiteX3934" y="connsiteY3934"/>
                    </a:cxn>
                    <a:cxn ang="0">
                      <a:pos x="connsiteX3935" y="connsiteY3935"/>
                    </a:cxn>
                    <a:cxn ang="0">
                      <a:pos x="connsiteX3936" y="connsiteY3936"/>
                    </a:cxn>
                    <a:cxn ang="0">
                      <a:pos x="connsiteX3937" y="connsiteY3937"/>
                    </a:cxn>
                    <a:cxn ang="0">
                      <a:pos x="connsiteX3938" y="connsiteY3938"/>
                    </a:cxn>
                    <a:cxn ang="0">
                      <a:pos x="connsiteX3939" y="connsiteY3939"/>
                    </a:cxn>
                    <a:cxn ang="0">
                      <a:pos x="connsiteX3940" y="connsiteY3940"/>
                    </a:cxn>
                    <a:cxn ang="0">
                      <a:pos x="connsiteX3941" y="connsiteY3941"/>
                    </a:cxn>
                    <a:cxn ang="0">
                      <a:pos x="connsiteX3942" y="connsiteY3942"/>
                    </a:cxn>
                    <a:cxn ang="0">
                      <a:pos x="connsiteX3943" y="connsiteY3943"/>
                    </a:cxn>
                    <a:cxn ang="0">
                      <a:pos x="connsiteX3944" y="connsiteY3944"/>
                    </a:cxn>
                    <a:cxn ang="0">
                      <a:pos x="connsiteX3945" y="connsiteY3945"/>
                    </a:cxn>
                    <a:cxn ang="0">
                      <a:pos x="connsiteX3946" y="connsiteY3946"/>
                    </a:cxn>
                    <a:cxn ang="0">
                      <a:pos x="connsiteX3947" y="connsiteY3947"/>
                    </a:cxn>
                    <a:cxn ang="0">
                      <a:pos x="connsiteX3948" y="connsiteY3948"/>
                    </a:cxn>
                    <a:cxn ang="0">
                      <a:pos x="connsiteX3949" y="connsiteY3949"/>
                    </a:cxn>
                    <a:cxn ang="0">
                      <a:pos x="connsiteX3950" y="connsiteY3950"/>
                    </a:cxn>
                    <a:cxn ang="0">
                      <a:pos x="connsiteX3951" y="connsiteY3951"/>
                    </a:cxn>
                    <a:cxn ang="0">
                      <a:pos x="connsiteX3952" y="connsiteY3952"/>
                    </a:cxn>
                    <a:cxn ang="0">
                      <a:pos x="connsiteX3953" y="connsiteY3953"/>
                    </a:cxn>
                    <a:cxn ang="0">
                      <a:pos x="connsiteX3954" y="connsiteY3954"/>
                    </a:cxn>
                    <a:cxn ang="0">
                      <a:pos x="connsiteX3955" y="connsiteY3955"/>
                    </a:cxn>
                    <a:cxn ang="0">
                      <a:pos x="connsiteX3956" y="connsiteY3956"/>
                    </a:cxn>
                    <a:cxn ang="0">
                      <a:pos x="connsiteX3957" y="connsiteY3957"/>
                    </a:cxn>
                    <a:cxn ang="0">
                      <a:pos x="connsiteX3958" y="connsiteY3958"/>
                    </a:cxn>
                    <a:cxn ang="0">
                      <a:pos x="connsiteX3959" y="connsiteY3959"/>
                    </a:cxn>
                    <a:cxn ang="0">
                      <a:pos x="connsiteX3960" y="connsiteY3960"/>
                    </a:cxn>
                    <a:cxn ang="0">
                      <a:pos x="connsiteX3961" y="connsiteY3961"/>
                    </a:cxn>
                    <a:cxn ang="0">
                      <a:pos x="connsiteX3962" y="connsiteY3962"/>
                    </a:cxn>
                    <a:cxn ang="0">
                      <a:pos x="connsiteX3963" y="connsiteY3963"/>
                    </a:cxn>
                    <a:cxn ang="0">
                      <a:pos x="connsiteX3964" y="connsiteY3964"/>
                    </a:cxn>
                    <a:cxn ang="0">
                      <a:pos x="connsiteX3965" y="connsiteY3965"/>
                    </a:cxn>
                    <a:cxn ang="0">
                      <a:pos x="connsiteX3966" y="connsiteY3966"/>
                    </a:cxn>
                    <a:cxn ang="0">
                      <a:pos x="connsiteX3967" y="connsiteY3967"/>
                    </a:cxn>
                    <a:cxn ang="0">
                      <a:pos x="connsiteX3968" y="connsiteY3968"/>
                    </a:cxn>
                    <a:cxn ang="0">
                      <a:pos x="connsiteX3969" y="connsiteY3969"/>
                    </a:cxn>
                    <a:cxn ang="0">
                      <a:pos x="connsiteX3970" y="connsiteY3970"/>
                    </a:cxn>
                    <a:cxn ang="0">
                      <a:pos x="connsiteX3971" y="connsiteY3971"/>
                    </a:cxn>
                    <a:cxn ang="0">
                      <a:pos x="connsiteX3972" y="connsiteY3972"/>
                    </a:cxn>
                    <a:cxn ang="0">
                      <a:pos x="connsiteX3973" y="connsiteY3973"/>
                    </a:cxn>
                    <a:cxn ang="0">
                      <a:pos x="connsiteX3974" y="connsiteY3974"/>
                    </a:cxn>
                    <a:cxn ang="0">
                      <a:pos x="connsiteX3975" y="connsiteY3975"/>
                    </a:cxn>
                    <a:cxn ang="0">
                      <a:pos x="connsiteX3976" y="connsiteY3976"/>
                    </a:cxn>
                    <a:cxn ang="0">
                      <a:pos x="connsiteX3977" y="connsiteY3977"/>
                    </a:cxn>
                    <a:cxn ang="0">
                      <a:pos x="connsiteX3978" y="connsiteY3978"/>
                    </a:cxn>
                    <a:cxn ang="0">
                      <a:pos x="connsiteX3979" y="connsiteY3979"/>
                    </a:cxn>
                    <a:cxn ang="0">
                      <a:pos x="connsiteX3980" y="connsiteY3980"/>
                    </a:cxn>
                    <a:cxn ang="0">
                      <a:pos x="connsiteX3981" y="connsiteY3981"/>
                    </a:cxn>
                    <a:cxn ang="0">
                      <a:pos x="connsiteX3982" y="connsiteY3982"/>
                    </a:cxn>
                    <a:cxn ang="0">
                      <a:pos x="connsiteX3983" y="connsiteY3983"/>
                    </a:cxn>
                    <a:cxn ang="0">
                      <a:pos x="connsiteX3984" y="connsiteY3984"/>
                    </a:cxn>
                    <a:cxn ang="0">
                      <a:pos x="connsiteX3985" y="connsiteY3985"/>
                    </a:cxn>
                    <a:cxn ang="0">
                      <a:pos x="connsiteX3986" y="connsiteY3986"/>
                    </a:cxn>
                    <a:cxn ang="0">
                      <a:pos x="connsiteX3987" y="connsiteY3987"/>
                    </a:cxn>
                    <a:cxn ang="0">
                      <a:pos x="connsiteX3988" y="connsiteY3988"/>
                    </a:cxn>
                    <a:cxn ang="0">
                      <a:pos x="connsiteX3989" y="connsiteY3989"/>
                    </a:cxn>
                    <a:cxn ang="0">
                      <a:pos x="connsiteX3990" y="connsiteY3990"/>
                    </a:cxn>
                    <a:cxn ang="0">
                      <a:pos x="connsiteX3991" y="connsiteY3991"/>
                    </a:cxn>
                    <a:cxn ang="0">
                      <a:pos x="connsiteX3992" y="connsiteY3992"/>
                    </a:cxn>
                    <a:cxn ang="0">
                      <a:pos x="connsiteX3993" y="connsiteY3993"/>
                    </a:cxn>
                    <a:cxn ang="0">
                      <a:pos x="connsiteX3994" y="connsiteY3994"/>
                    </a:cxn>
                    <a:cxn ang="0">
                      <a:pos x="connsiteX3995" y="connsiteY3995"/>
                    </a:cxn>
                    <a:cxn ang="0">
                      <a:pos x="connsiteX3996" y="connsiteY3996"/>
                    </a:cxn>
                    <a:cxn ang="0">
                      <a:pos x="connsiteX3997" y="connsiteY3997"/>
                    </a:cxn>
                    <a:cxn ang="0">
                      <a:pos x="connsiteX3998" y="connsiteY3998"/>
                    </a:cxn>
                    <a:cxn ang="0">
                      <a:pos x="connsiteX3999" y="connsiteY3999"/>
                    </a:cxn>
                    <a:cxn ang="0">
                      <a:pos x="connsiteX4000" y="connsiteY4000"/>
                    </a:cxn>
                    <a:cxn ang="0">
                      <a:pos x="connsiteX4001" y="connsiteY4001"/>
                    </a:cxn>
                    <a:cxn ang="0">
                      <a:pos x="connsiteX4002" y="connsiteY4002"/>
                    </a:cxn>
                    <a:cxn ang="0">
                      <a:pos x="connsiteX4003" y="connsiteY4003"/>
                    </a:cxn>
                    <a:cxn ang="0">
                      <a:pos x="connsiteX4004" y="connsiteY4004"/>
                    </a:cxn>
                    <a:cxn ang="0">
                      <a:pos x="connsiteX4005" y="connsiteY4005"/>
                    </a:cxn>
                    <a:cxn ang="0">
                      <a:pos x="connsiteX4006" y="connsiteY4006"/>
                    </a:cxn>
                    <a:cxn ang="0">
                      <a:pos x="connsiteX4007" y="connsiteY4007"/>
                    </a:cxn>
                    <a:cxn ang="0">
                      <a:pos x="connsiteX4008" y="connsiteY4008"/>
                    </a:cxn>
                    <a:cxn ang="0">
                      <a:pos x="connsiteX4009" y="connsiteY4009"/>
                    </a:cxn>
                    <a:cxn ang="0">
                      <a:pos x="connsiteX4010" y="connsiteY4010"/>
                    </a:cxn>
                    <a:cxn ang="0">
                      <a:pos x="connsiteX4011" y="connsiteY4011"/>
                    </a:cxn>
                    <a:cxn ang="0">
                      <a:pos x="connsiteX4012" y="connsiteY4012"/>
                    </a:cxn>
                    <a:cxn ang="0">
                      <a:pos x="connsiteX4013" y="connsiteY4013"/>
                    </a:cxn>
                    <a:cxn ang="0">
                      <a:pos x="connsiteX4014" y="connsiteY4014"/>
                    </a:cxn>
                    <a:cxn ang="0">
                      <a:pos x="connsiteX4015" y="connsiteY4015"/>
                    </a:cxn>
                    <a:cxn ang="0">
                      <a:pos x="connsiteX4016" y="connsiteY4016"/>
                    </a:cxn>
                    <a:cxn ang="0">
                      <a:pos x="connsiteX4017" y="connsiteY4017"/>
                    </a:cxn>
                    <a:cxn ang="0">
                      <a:pos x="connsiteX4018" y="connsiteY4018"/>
                    </a:cxn>
                    <a:cxn ang="0">
                      <a:pos x="connsiteX4019" y="connsiteY4019"/>
                    </a:cxn>
                    <a:cxn ang="0">
                      <a:pos x="connsiteX4020" y="connsiteY4020"/>
                    </a:cxn>
                    <a:cxn ang="0">
                      <a:pos x="connsiteX4021" y="connsiteY4021"/>
                    </a:cxn>
                    <a:cxn ang="0">
                      <a:pos x="connsiteX4022" y="connsiteY4022"/>
                    </a:cxn>
                    <a:cxn ang="0">
                      <a:pos x="connsiteX4023" y="connsiteY4023"/>
                    </a:cxn>
                    <a:cxn ang="0">
                      <a:pos x="connsiteX4024" y="connsiteY4024"/>
                    </a:cxn>
                    <a:cxn ang="0">
                      <a:pos x="connsiteX4025" y="connsiteY4025"/>
                    </a:cxn>
                    <a:cxn ang="0">
                      <a:pos x="connsiteX4026" y="connsiteY4026"/>
                    </a:cxn>
                    <a:cxn ang="0">
                      <a:pos x="connsiteX4027" y="connsiteY4027"/>
                    </a:cxn>
                    <a:cxn ang="0">
                      <a:pos x="connsiteX4028" y="connsiteY4028"/>
                    </a:cxn>
                    <a:cxn ang="0">
                      <a:pos x="connsiteX4029" y="connsiteY4029"/>
                    </a:cxn>
                    <a:cxn ang="0">
                      <a:pos x="connsiteX4030" y="connsiteY4030"/>
                    </a:cxn>
                    <a:cxn ang="0">
                      <a:pos x="connsiteX4031" y="connsiteY4031"/>
                    </a:cxn>
                    <a:cxn ang="0">
                      <a:pos x="connsiteX4032" y="connsiteY4032"/>
                    </a:cxn>
                    <a:cxn ang="0">
                      <a:pos x="connsiteX4033" y="connsiteY4033"/>
                    </a:cxn>
                    <a:cxn ang="0">
                      <a:pos x="connsiteX4034" y="connsiteY4034"/>
                    </a:cxn>
                    <a:cxn ang="0">
                      <a:pos x="connsiteX4035" y="connsiteY4035"/>
                    </a:cxn>
                    <a:cxn ang="0">
                      <a:pos x="connsiteX4036" y="connsiteY4036"/>
                    </a:cxn>
                    <a:cxn ang="0">
                      <a:pos x="connsiteX4037" y="connsiteY4037"/>
                    </a:cxn>
                    <a:cxn ang="0">
                      <a:pos x="connsiteX4038" y="connsiteY4038"/>
                    </a:cxn>
                    <a:cxn ang="0">
                      <a:pos x="connsiteX4039" y="connsiteY4039"/>
                    </a:cxn>
                    <a:cxn ang="0">
                      <a:pos x="connsiteX4040" y="connsiteY4040"/>
                    </a:cxn>
                    <a:cxn ang="0">
                      <a:pos x="connsiteX4041" y="connsiteY4041"/>
                    </a:cxn>
                    <a:cxn ang="0">
                      <a:pos x="connsiteX4042" y="connsiteY4042"/>
                    </a:cxn>
                    <a:cxn ang="0">
                      <a:pos x="connsiteX4043" y="connsiteY4043"/>
                    </a:cxn>
                    <a:cxn ang="0">
                      <a:pos x="connsiteX4044" y="connsiteY4044"/>
                    </a:cxn>
                    <a:cxn ang="0">
                      <a:pos x="connsiteX4045" y="connsiteY4045"/>
                    </a:cxn>
                    <a:cxn ang="0">
                      <a:pos x="connsiteX4046" y="connsiteY4046"/>
                    </a:cxn>
                    <a:cxn ang="0">
                      <a:pos x="connsiteX4047" y="connsiteY4047"/>
                    </a:cxn>
                    <a:cxn ang="0">
                      <a:pos x="connsiteX4048" y="connsiteY4048"/>
                    </a:cxn>
                    <a:cxn ang="0">
                      <a:pos x="connsiteX4049" y="connsiteY4049"/>
                    </a:cxn>
                    <a:cxn ang="0">
                      <a:pos x="connsiteX4050" y="connsiteY4050"/>
                    </a:cxn>
                    <a:cxn ang="0">
                      <a:pos x="connsiteX4051" y="connsiteY4051"/>
                    </a:cxn>
                    <a:cxn ang="0">
                      <a:pos x="connsiteX4052" y="connsiteY4052"/>
                    </a:cxn>
                    <a:cxn ang="0">
                      <a:pos x="connsiteX4053" y="connsiteY4053"/>
                    </a:cxn>
                    <a:cxn ang="0">
                      <a:pos x="connsiteX4054" y="connsiteY4054"/>
                    </a:cxn>
                    <a:cxn ang="0">
                      <a:pos x="connsiteX4055" y="connsiteY4055"/>
                    </a:cxn>
                    <a:cxn ang="0">
                      <a:pos x="connsiteX4056" y="connsiteY4056"/>
                    </a:cxn>
                    <a:cxn ang="0">
                      <a:pos x="connsiteX4057" y="connsiteY4057"/>
                    </a:cxn>
                    <a:cxn ang="0">
                      <a:pos x="connsiteX4058" y="connsiteY4058"/>
                    </a:cxn>
                    <a:cxn ang="0">
                      <a:pos x="connsiteX4059" y="connsiteY4059"/>
                    </a:cxn>
                    <a:cxn ang="0">
                      <a:pos x="connsiteX4060" y="connsiteY4060"/>
                    </a:cxn>
                    <a:cxn ang="0">
                      <a:pos x="connsiteX4061" y="connsiteY4061"/>
                    </a:cxn>
                    <a:cxn ang="0">
                      <a:pos x="connsiteX4062" y="connsiteY4062"/>
                    </a:cxn>
                    <a:cxn ang="0">
                      <a:pos x="connsiteX4063" y="connsiteY4063"/>
                    </a:cxn>
                    <a:cxn ang="0">
                      <a:pos x="connsiteX4064" y="connsiteY4064"/>
                    </a:cxn>
                    <a:cxn ang="0">
                      <a:pos x="connsiteX4065" y="connsiteY4065"/>
                    </a:cxn>
                    <a:cxn ang="0">
                      <a:pos x="connsiteX4066" y="connsiteY4066"/>
                    </a:cxn>
                    <a:cxn ang="0">
                      <a:pos x="connsiteX4067" y="connsiteY4067"/>
                    </a:cxn>
                    <a:cxn ang="0">
                      <a:pos x="connsiteX4068" y="connsiteY4068"/>
                    </a:cxn>
                    <a:cxn ang="0">
                      <a:pos x="connsiteX4069" y="connsiteY4069"/>
                    </a:cxn>
                    <a:cxn ang="0">
                      <a:pos x="connsiteX4070" y="connsiteY4070"/>
                    </a:cxn>
                    <a:cxn ang="0">
                      <a:pos x="connsiteX4071" y="connsiteY4071"/>
                    </a:cxn>
                    <a:cxn ang="0">
                      <a:pos x="connsiteX4072" y="connsiteY4072"/>
                    </a:cxn>
                    <a:cxn ang="0">
                      <a:pos x="connsiteX4073" y="connsiteY4073"/>
                    </a:cxn>
                    <a:cxn ang="0">
                      <a:pos x="connsiteX4074" y="connsiteY4074"/>
                    </a:cxn>
                    <a:cxn ang="0">
                      <a:pos x="connsiteX4075" y="connsiteY4075"/>
                    </a:cxn>
                    <a:cxn ang="0">
                      <a:pos x="connsiteX4076" y="connsiteY4076"/>
                    </a:cxn>
                    <a:cxn ang="0">
                      <a:pos x="connsiteX4077" y="connsiteY4077"/>
                    </a:cxn>
                    <a:cxn ang="0">
                      <a:pos x="connsiteX4078" y="connsiteY4078"/>
                    </a:cxn>
                    <a:cxn ang="0">
                      <a:pos x="connsiteX4079" y="connsiteY4079"/>
                    </a:cxn>
                    <a:cxn ang="0">
                      <a:pos x="connsiteX4080" y="connsiteY4080"/>
                    </a:cxn>
                    <a:cxn ang="0">
                      <a:pos x="connsiteX4081" y="connsiteY4081"/>
                    </a:cxn>
                    <a:cxn ang="0">
                      <a:pos x="connsiteX4082" y="connsiteY4082"/>
                    </a:cxn>
                    <a:cxn ang="0">
                      <a:pos x="connsiteX4083" y="connsiteY4083"/>
                    </a:cxn>
                    <a:cxn ang="0">
                      <a:pos x="connsiteX4084" y="connsiteY4084"/>
                    </a:cxn>
                    <a:cxn ang="0">
                      <a:pos x="connsiteX4085" y="connsiteY4085"/>
                    </a:cxn>
                    <a:cxn ang="0">
                      <a:pos x="connsiteX4086" y="connsiteY4086"/>
                    </a:cxn>
                    <a:cxn ang="0">
                      <a:pos x="connsiteX4087" y="connsiteY4087"/>
                    </a:cxn>
                    <a:cxn ang="0">
                      <a:pos x="connsiteX4088" y="connsiteY4088"/>
                    </a:cxn>
                    <a:cxn ang="0">
                      <a:pos x="connsiteX4089" y="connsiteY4089"/>
                    </a:cxn>
                    <a:cxn ang="0">
                      <a:pos x="connsiteX4090" y="connsiteY4090"/>
                    </a:cxn>
                    <a:cxn ang="0">
                      <a:pos x="connsiteX4091" y="connsiteY4091"/>
                    </a:cxn>
                    <a:cxn ang="0">
                      <a:pos x="connsiteX4092" y="connsiteY4092"/>
                    </a:cxn>
                    <a:cxn ang="0">
                      <a:pos x="connsiteX4093" y="connsiteY4093"/>
                    </a:cxn>
                    <a:cxn ang="0">
                      <a:pos x="connsiteX4094" y="connsiteY4094"/>
                    </a:cxn>
                    <a:cxn ang="0">
                      <a:pos x="connsiteX4095" y="connsiteY4095"/>
                    </a:cxn>
                    <a:cxn ang="0">
                      <a:pos x="connsiteX4096" y="connsiteY4096"/>
                    </a:cxn>
                    <a:cxn ang="0">
                      <a:pos x="connsiteX4097" y="connsiteY4097"/>
                    </a:cxn>
                    <a:cxn ang="0">
                      <a:pos x="connsiteX4098" y="connsiteY4098"/>
                    </a:cxn>
                    <a:cxn ang="0">
                      <a:pos x="connsiteX4099" y="connsiteY4099"/>
                    </a:cxn>
                    <a:cxn ang="0">
                      <a:pos x="connsiteX4100" y="connsiteY4100"/>
                    </a:cxn>
                    <a:cxn ang="0">
                      <a:pos x="connsiteX4101" y="connsiteY4101"/>
                    </a:cxn>
                    <a:cxn ang="0">
                      <a:pos x="connsiteX4102" y="connsiteY4102"/>
                    </a:cxn>
                    <a:cxn ang="0">
                      <a:pos x="connsiteX4103" y="connsiteY4103"/>
                    </a:cxn>
                    <a:cxn ang="0">
                      <a:pos x="connsiteX4104" y="connsiteY4104"/>
                    </a:cxn>
                    <a:cxn ang="0">
                      <a:pos x="connsiteX4105" y="connsiteY4105"/>
                    </a:cxn>
                    <a:cxn ang="0">
                      <a:pos x="connsiteX4106" y="connsiteY4106"/>
                    </a:cxn>
                    <a:cxn ang="0">
                      <a:pos x="connsiteX4107" y="connsiteY4107"/>
                    </a:cxn>
                    <a:cxn ang="0">
                      <a:pos x="connsiteX4108" y="connsiteY4108"/>
                    </a:cxn>
                    <a:cxn ang="0">
                      <a:pos x="connsiteX4109" y="connsiteY4109"/>
                    </a:cxn>
                    <a:cxn ang="0">
                      <a:pos x="connsiteX4110" y="connsiteY4110"/>
                    </a:cxn>
                    <a:cxn ang="0">
                      <a:pos x="connsiteX4111" y="connsiteY4111"/>
                    </a:cxn>
                    <a:cxn ang="0">
                      <a:pos x="connsiteX4112" y="connsiteY4112"/>
                    </a:cxn>
                    <a:cxn ang="0">
                      <a:pos x="connsiteX4113" y="connsiteY4113"/>
                    </a:cxn>
                    <a:cxn ang="0">
                      <a:pos x="connsiteX4114" y="connsiteY4114"/>
                    </a:cxn>
                    <a:cxn ang="0">
                      <a:pos x="connsiteX4115" y="connsiteY4115"/>
                    </a:cxn>
                    <a:cxn ang="0">
                      <a:pos x="connsiteX4116" y="connsiteY4116"/>
                    </a:cxn>
                    <a:cxn ang="0">
                      <a:pos x="connsiteX4117" y="connsiteY4117"/>
                    </a:cxn>
                    <a:cxn ang="0">
                      <a:pos x="connsiteX4118" y="connsiteY4118"/>
                    </a:cxn>
                    <a:cxn ang="0">
                      <a:pos x="connsiteX4119" y="connsiteY4119"/>
                    </a:cxn>
                    <a:cxn ang="0">
                      <a:pos x="connsiteX4120" y="connsiteY4120"/>
                    </a:cxn>
                    <a:cxn ang="0">
                      <a:pos x="connsiteX4121" y="connsiteY4121"/>
                    </a:cxn>
                    <a:cxn ang="0">
                      <a:pos x="connsiteX4122" y="connsiteY4122"/>
                    </a:cxn>
                    <a:cxn ang="0">
                      <a:pos x="connsiteX4123" y="connsiteY4123"/>
                    </a:cxn>
                    <a:cxn ang="0">
                      <a:pos x="connsiteX4124" y="connsiteY4124"/>
                    </a:cxn>
                    <a:cxn ang="0">
                      <a:pos x="connsiteX4125" y="connsiteY4125"/>
                    </a:cxn>
                    <a:cxn ang="0">
                      <a:pos x="connsiteX4126" y="connsiteY4126"/>
                    </a:cxn>
                    <a:cxn ang="0">
                      <a:pos x="connsiteX4127" y="connsiteY4127"/>
                    </a:cxn>
                    <a:cxn ang="0">
                      <a:pos x="connsiteX4128" y="connsiteY4128"/>
                    </a:cxn>
                    <a:cxn ang="0">
                      <a:pos x="connsiteX4129" y="connsiteY4129"/>
                    </a:cxn>
                    <a:cxn ang="0">
                      <a:pos x="connsiteX4130" y="connsiteY4130"/>
                    </a:cxn>
                    <a:cxn ang="0">
                      <a:pos x="connsiteX4131" y="connsiteY4131"/>
                    </a:cxn>
                    <a:cxn ang="0">
                      <a:pos x="connsiteX4132" y="connsiteY4132"/>
                    </a:cxn>
                    <a:cxn ang="0">
                      <a:pos x="connsiteX4133" y="connsiteY4133"/>
                    </a:cxn>
                    <a:cxn ang="0">
                      <a:pos x="connsiteX4134" y="connsiteY4134"/>
                    </a:cxn>
                    <a:cxn ang="0">
                      <a:pos x="connsiteX4135" y="connsiteY4135"/>
                    </a:cxn>
                    <a:cxn ang="0">
                      <a:pos x="connsiteX4136" y="connsiteY4136"/>
                    </a:cxn>
                    <a:cxn ang="0">
                      <a:pos x="connsiteX4137" y="connsiteY4137"/>
                    </a:cxn>
                    <a:cxn ang="0">
                      <a:pos x="connsiteX4138" y="connsiteY4138"/>
                    </a:cxn>
                    <a:cxn ang="0">
                      <a:pos x="connsiteX4139" y="connsiteY4139"/>
                    </a:cxn>
                    <a:cxn ang="0">
                      <a:pos x="connsiteX4140" y="connsiteY4140"/>
                    </a:cxn>
                    <a:cxn ang="0">
                      <a:pos x="connsiteX4141" y="connsiteY4141"/>
                    </a:cxn>
                    <a:cxn ang="0">
                      <a:pos x="connsiteX4142" y="connsiteY4142"/>
                    </a:cxn>
                    <a:cxn ang="0">
                      <a:pos x="connsiteX4143" y="connsiteY4143"/>
                    </a:cxn>
                    <a:cxn ang="0">
                      <a:pos x="connsiteX4144" y="connsiteY4144"/>
                    </a:cxn>
                    <a:cxn ang="0">
                      <a:pos x="connsiteX4145" y="connsiteY4145"/>
                    </a:cxn>
                    <a:cxn ang="0">
                      <a:pos x="connsiteX4146" y="connsiteY4146"/>
                    </a:cxn>
                    <a:cxn ang="0">
                      <a:pos x="connsiteX4147" y="connsiteY4147"/>
                    </a:cxn>
                    <a:cxn ang="0">
                      <a:pos x="connsiteX4148" y="connsiteY4148"/>
                    </a:cxn>
                    <a:cxn ang="0">
                      <a:pos x="connsiteX4149" y="connsiteY4149"/>
                    </a:cxn>
                    <a:cxn ang="0">
                      <a:pos x="connsiteX4150" y="connsiteY4150"/>
                    </a:cxn>
                    <a:cxn ang="0">
                      <a:pos x="connsiteX4151" y="connsiteY4151"/>
                    </a:cxn>
                    <a:cxn ang="0">
                      <a:pos x="connsiteX4152" y="connsiteY4152"/>
                    </a:cxn>
                    <a:cxn ang="0">
                      <a:pos x="connsiteX4153" y="connsiteY4153"/>
                    </a:cxn>
                    <a:cxn ang="0">
                      <a:pos x="connsiteX4154" y="connsiteY4154"/>
                    </a:cxn>
                    <a:cxn ang="0">
                      <a:pos x="connsiteX4155" y="connsiteY4155"/>
                    </a:cxn>
                    <a:cxn ang="0">
                      <a:pos x="connsiteX4156" y="connsiteY4156"/>
                    </a:cxn>
                    <a:cxn ang="0">
                      <a:pos x="connsiteX4157" y="connsiteY4157"/>
                    </a:cxn>
                    <a:cxn ang="0">
                      <a:pos x="connsiteX4158" y="connsiteY4158"/>
                    </a:cxn>
                    <a:cxn ang="0">
                      <a:pos x="connsiteX4159" y="connsiteY4159"/>
                    </a:cxn>
                    <a:cxn ang="0">
                      <a:pos x="connsiteX4160" y="connsiteY4160"/>
                    </a:cxn>
                    <a:cxn ang="0">
                      <a:pos x="connsiteX4161" y="connsiteY4161"/>
                    </a:cxn>
                    <a:cxn ang="0">
                      <a:pos x="connsiteX4162" y="connsiteY4162"/>
                    </a:cxn>
                    <a:cxn ang="0">
                      <a:pos x="connsiteX4163" y="connsiteY4163"/>
                    </a:cxn>
                    <a:cxn ang="0">
                      <a:pos x="connsiteX4164" y="connsiteY4164"/>
                    </a:cxn>
                    <a:cxn ang="0">
                      <a:pos x="connsiteX4165" y="connsiteY4165"/>
                    </a:cxn>
                    <a:cxn ang="0">
                      <a:pos x="connsiteX4166" y="connsiteY4166"/>
                    </a:cxn>
                    <a:cxn ang="0">
                      <a:pos x="connsiteX4167" y="connsiteY4167"/>
                    </a:cxn>
                    <a:cxn ang="0">
                      <a:pos x="connsiteX4168" y="connsiteY4168"/>
                    </a:cxn>
                    <a:cxn ang="0">
                      <a:pos x="connsiteX4169" y="connsiteY4169"/>
                    </a:cxn>
                    <a:cxn ang="0">
                      <a:pos x="connsiteX4170" y="connsiteY4170"/>
                    </a:cxn>
                    <a:cxn ang="0">
                      <a:pos x="connsiteX4171" y="connsiteY4171"/>
                    </a:cxn>
                    <a:cxn ang="0">
                      <a:pos x="connsiteX4172" y="connsiteY4172"/>
                    </a:cxn>
                    <a:cxn ang="0">
                      <a:pos x="connsiteX4173" y="connsiteY4173"/>
                    </a:cxn>
                    <a:cxn ang="0">
                      <a:pos x="connsiteX4174" y="connsiteY4174"/>
                    </a:cxn>
                    <a:cxn ang="0">
                      <a:pos x="connsiteX4175" y="connsiteY4175"/>
                    </a:cxn>
                    <a:cxn ang="0">
                      <a:pos x="connsiteX4176" y="connsiteY4176"/>
                    </a:cxn>
                    <a:cxn ang="0">
                      <a:pos x="connsiteX4177" y="connsiteY4177"/>
                    </a:cxn>
                    <a:cxn ang="0">
                      <a:pos x="connsiteX4178" y="connsiteY4178"/>
                    </a:cxn>
                    <a:cxn ang="0">
                      <a:pos x="connsiteX4179" y="connsiteY4179"/>
                    </a:cxn>
                    <a:cxn ang="0">
                      <a:pos x="connsiteX4180" y="connsiteY4180"/>
                    </a:cxn>
                    <a:cxn ang="0">
                      <a:pos x="connsiteX4181" y="connsiteY4181"/>
                    </a:cxn>
                    <a:cxn ang="0">
                      <a:pos x="connsiteX4182" y="connsiteY4182"/>
                    </a:cxn>
                    <a:cxn ang="0">
                      <a:pos x="connsiteX4183" y="connsiteY4183"/>
                    </a:cxn>
                    <a:cxn ang="0">
                      <a:pos x="connsiteX4184" y="connsiteY4184"/>
                    </a:cxn>
                    <a:cxn ang="0">
                      <a:pos x="connsiteX4185" y="connsiteY4185"/>
                    </a:cxn>
                    <a:cxn ang="0">
                      <a:pos x="connsiteX4186" y="connsiteY4186"/>
                    </a:cxn>
                    <a:cxn ang="0">
                      <a:pos x="connsiteX4187" y="connsiteY4187"/>
                    </a:cxn>
                    <a:cxn ang="0">
                      <a:pos x="connsiteX4188" y="connsiteY4188"/>
                    </a:cxn>
                    <a:cxn ang="0">
                      <a:pos x="connsiteX4189" y="connsiteY4189"/>
                    </a:cxn>
                    <a:cxn ang="0">
                      <a:pos x="connsiteX4190" y="connsiteY4190"/>
                    </a:cxn>
                    <a:cxn ang="0">
                      <a:pos x="connsiteX4191" y="connsiteY4191"/>
                    </a:cxn>
                    <a:cxn ang="0">
                      <a:pos x="connsiteX4192" y="connsiteY4192"/>
                    </a:cxn>
                    <a:cxn ang="0">
                      <a:pos x="connsiteX4193" y="connsiteY4193"/>
                    </a:cxn>
                    <a:cxn ang="0">
                      <a:pos x="connsiteX4194" y="connsiteY4194"/>
                    </a:cxn>
                    <a:cxn ang="0">
                      <a:pos x="connsiteX4195" y="connsiteY4195"/>
                    </a:cxn>
                    <a:cxn ang="0">
                      <a:pos x="connsiteX4196" y="connsiteY4196"/>
                    </a:cxn>
                    <a:cxn ang="0">
                      <a:pos x="connsiteX4197" y="connsiteY4197"/>
                    </a:cxn>
                    <a:cxn ang="0">
                      <a:pos x="connsiteX4198" y="connsiteY4198"/>
                    </a:cxn>
                    <a:cxn ang="0">
                      <a:pos x="connsiteX4199" y="connsiteY4199"/>
                    </a:cxn>
                    <a:cxn ang="0">
                      <a:pos x="connsiteX4200" y="connsiteY4200"/>
                    </a:cxn>
                    <a:cxn ang="0">
                      <a:pos x="connsiteX4201" y="connsiteY4201"/>
                    </a:cxn>
                    <a:cxn ang="0">
                      <a:pos x="connsiteX4202" y="connsiteY4202"/>
                    </a:cxn>
                    <a:cxn ang="0">
                      <a:pos x="connsiteX4203" y="connsiteY4203"/>
                    </a:cxn>
                    <a:cxn ang="0">
                      <a:pos x="connsiteX4204" y="connsiteY4204"/>
                    </a:cxn>
                    <a:cxn ang="0">
                      <a:pos x="connsiteX4205" y="connsiteY4205"/>
                    </a:cxn>
                    <a:cxn ang="0">
                      <a:pos x="connsiteX4206" y="connsiteY4206"/>
                    </a:cxn>
                    <a:cxn ang="0">
                      <a:pos x="connsiteX4207" y="connsiteY4207"/>
                    </a:cxn>
                    <a:cxn ang="0">
                      <a:pos x="connsiteX4208" y="connsiteY4208"/>
                    </a:cxn>
                    <a:cxn ang="0">
                      <a:pos x="connsiteX4209" y="connsiteY4209"/>
                    </a:cxn>
                    <a:cxn ang="0">
                      <a:pos x="connsiteX4210" y="connsiteY4210"/>
                    </a:cxn>
                    <a:cxn ang="0">
                      <a:pos x="connsiteX4211" y="connsiteY4211"/>
                    </a:cxn>
                    <a:cxn ang="0">
                      <a:pos x="connsiteX4212" y="connsiteY4212"/>
                    </a:cxn>
                    <a:cxn ang="0">
                      <a:pos x="connsiteX4213" y="connsiteY4213"/>
                    </a:cxn>
                    <a:cxn ang="0">
                      <a:pos x="connsiteX4214" y="connsiteY4214"/>
                    </a:cxn>
                    <a:cxn ang="0">
                      <a:pos x="connsiteX4215" y="connsiteY4215"/>
                    </a:cxn>
                    <a:cxn ang="0">
                      <a:pos x="connsiteX4216" y="connsiteY4216"/>
                    </a:cxn>
                    <a:cxn ang="0">
                      <a:pos x="connsiteX4217" y="connsiteY4217"/>
                    </a:cxn>
                    <a:cxn ang="0">
                      <a:pos x="connsiteX4218" y="connsiteY4218"/>
                    </a:cxn>
                    <a:cxn ang="0">
                      <a:pos x="connsiteX4219" y="connsiteY4219"/>
                    </a:cxn>
                    <a:cxn ang="0">
                      <a:pos x="connsiteX4220" y="connsiteY4220"/>
                    </a:cxn>
                    <a:cxn ang="0">
                      <a:pos x="connsiteX4221" y="connsiteY4221"/>
                    </a:cxn>
                    <a:cxn ang="0">
                      <a:pos x="connsiteX4222" y="connsiteY4222"/>
                    </a:cxn>
                    <a:cxn ang="0">
                      <a:pos x="connsiteX4223" y="connsiteY4223"/>
                    </a:cxn>
                    <a:cxn ang="0">
                      <a:pos x="connsiteX4224" y="connsiteY4224"/>
                    </a:cxn>
                    <a:cxn ang="0">
                      <a:pos x="connsiteX4225" y="connsiteY4225"/>
                    </a:cxn>
                    <a:cxn ang="0">
                      <a:pos x="connsiteX4226" y="connsiteY4226"/>
                    </a:cxn>
                    <a:cxn ang="0">
                      <a:pos x="connsiteX4227" y="connsiteY4227"/>
                    </a:cxn>
                    <a:cxn ang="0">
                      <a:pos x="connsiteX4228" y="connsiteY4228"/>
                    </a:cxn>
                    <a:cxn ang="0">
                      <a:pos x="connsiteX4229" y="connsiteY4229"/>
                    </a:cxn>
                    <a:cxn ang="0">
                      <a:pos x="connsiteX4230" y="connsiteY4230"/>
                    </a:cxn>
                    <a:cxn ang="0">
                      <a:pos x="connsiteX4231" y="connsiteY4231"/>
                    </a:cxn>
                    <a:cxn ang="0">
                      <a:pos x="connsiteX4232" y="connsiteY4232"/>
                    </a:cxn>
                    <a:cxn ang="0">
                      <a:pos x="connsiteX4233" y="connsiteY4233"/>
                    </a:cxn>
                    <a:cxn ang="0">
                      <a:pos x="connsiteX4234" y="connsiteY4234"/>
                    </a:cxn>
                    <a:cxn ang="0">
                      <a:pos x="connsiteX4235" y="connsiteY4235"/>
                    </a:cxn>
                    <a:cxn ang="0">
                      <a:pos x="connsiteX4236" y="connsiteY4236"/>
                    </a:cxn>
                    <a:cxn ang="0">
                      <a:pos x="connsiteX4237" y="connsiteY4237"/>
                    </a:cxn>
                    <a:cxn ang="0">
                      <a:pos x="connsiteX4238" y="connsiteY4238"/>
                    </a:cxn>
                    <a:cxn ang="0">
                      <a:pos x="connsiteX4239" y="connsiteY4239"/>
                    </a:cxn>
                    <a:cxn ang="0">
                      <a:pos x="connsiteX4240" y="connsiteY4240"/>
                    </a:cxn>
                    <a:cxn ang="0">
                      <a:pos x="connsiteX4241" y="connsiteY4241"/>
                    </a:cxn>
                    <a:cxn ang="0">
                      <a:pos x="connsiteX4242" y="connsiteY4242"/>
                    </a:cxn>
                    <a:cxn ang="0">
                      <a:pos x="connsiteX4243" y="connsiteY4243"/>
                    </a:cxn>
                    <a:cxn ang="0">
                      <a:pos x="connsiteX4244" y="connsiteY4244"/>
                    </a:cxn>
                    <a:cxn ang="0">
                      <a:pos x="connsiteX4245" y="connsiteY4245"/>
                    </a:cxn>
                    <a:cxn ang="0">
                      <a:pos x="connsiteX4246" y="connsiteY4246"/>
                    </a:cxn>
                    <a:cxn ang="0">
                      <a:pos x="connsiteX4247" y="connsiteY4247"/>
                    </a:cxn>
                    <a:cxn ang="0">
                      <a:pos x="connsiteX4248" y="connsiteY4248"/>
                    </a:cxn>
                    <a:cxn ang="0">
                      <a:pos x="connsiteX4249" y="connsiteY4249"/>
                    </a:cxn>
                    <a:cxn ang="0">
                      <a:pos x="connsiteX4250" y="connsiteY4250"/>
                    </a:cxn>
                    <a:cxn ang="0">
                      <a:pos x="connsiteX4251" y="connsiteY4251"/>
                    </a:cxn>
                    <a:cxn ang="0">
                      <a:pos x="connsiteX4252" y="connsiteY4252"/>
                    </a:cxn>
                    <a:cxn ang="0">
                      <a:pos x="connsiteX4253" y="connsiteY4253"/>
                    </a:cxn>
                    <a:cxn ang="0">
                      <a:pos x="connsiteX4254" y="connsiteY4254"/>
                    </a:cxn>
                    <a:cxn ang="0">
                      <a:pos x="connsiteX4255" y="connsiteY4255"/>
                    </a:cxn>
                    <a:cxn ang="0">
                      <a:pos x="connsiteX4256" y="connsiteY4256"/>
                    </a:cxn>
                    <a:cxn ang="0">
                      <a:pos x="connsiteX4257" y="connsiteY4257"/>
                    </a:cxn>
                    <a:cxn ang="0">
                      <a:pos x="connsiteX4258" y="connsiteY4258"/>
                    </a:cxn>
                    <a:cxn ang="0">
                      <a:pos x="connsiteX4259" y="connsiteY4259"/>
                    </a:cxn>
                    <a:cxn ang="0">
                      <a:pos x="connsiteX4260" y="connsiteY4260"/>
                    </a:cxn>
                    <a:cxn ang="0">
                      <a:pos x="connsiteX4261" y="connsiteY4261"/>
                    </a:cxn>
                    <a:cxn ang="0">
                      <a:pos x="connsiteX4262" y="connsiteY4262"/>
                    </a:cxn>
                    <a:cxn ang="0">
                      <a:pos x="connsiteX4263" y="connsiteY4263"/>
                    </a:cxn>
                    <a:cxn ang="0">
                      <a:pos x="connsiteX4264" y="connsiteY4264"/>
                    </a:cxn>
                    <a:cxn ang="0">
                      <a:pos x="connsiteX4265" y="connsiteY4265"/>
                    </a:cxn>
                    <a:cxn ang="0">
                      <a:pos x="connsiteX4266" y="connsiteY4266"/>
                    </a:cxn>
                    <a:cxn ang="0">
                      <a:pos x="connsiteX4267" y="connsiteY4267"/>
                    </a:cxn>
                    <a:cxn ang="0">
                      <a:pos x="connsiteX4268" y="connsiteY4268"/>
                    </a:cxn>
                    <a:cxn ang="0">
                      <a:pos x="connsiteX4269" y="connsiteY4269"/>
                    </a:cxn>
                    <a:cxn ang="0">
                      <a:pos x="connsiteX4270" y="connsiteY4270"/>
                    </a:cxn>
                    <a:cxn ang="0">
                      <a:pos x="connsiteX4271" y="connsiteY4271"/>
                    </a:cxn>
                    <a:cxn ang="0">
                      <a:pos x="connsiteX4272" y="connsiteY4272"/>
                    </a:cxn>
                    <a:cxn ang="0">
                      <a:pos x="connsiteX4273" y="connsiteY4273"/>
                    </a:cxn>
                    <a:cxn ang="0">
                      <a:pos x="connsiteX4274" y="connsiteY4274"/>
                    </a:cxn>
                    <a:cxn ang="0">
                      <a:pos x="connsiteX4275" y="connsiteY4275"/>
                    </a:cxn>
                    <a:cxn ang="0">
                      <a:pos x="connsiteX4276" y="connsiteY4276"/>
                    </a:cxn>
                    <a:cxn ang="0">
                      <a:pos x="connsiteX4277" y="connsiteY4277"/>
                    </a:cxn>
                    <a:cxn ang="0">
                      <a:pos x="connsiteX4278" y="connsiteY4278"/>
                    </a:cxn>
                    <a:cxn ang="0">
                      <a:pos x="connsiteX4279" y="connsiteY4279"/>
                    </a:cxn>
                    <a:cxn ang="0">
                      <a:pos x="connsiteX4280" y="connsiteY4280"/>
                    </a:cxn>
                    <a:cxn ang="0">
                      <a:pos x="connsiteX4281" y="connsiteY4281"/>
                    </a:cxn>
                    <a:cxn ang="0">
                      <a:pos x="connsiteX4282" y="connsiteY4282"/>
                    </a:cxn>
                    <a:cxn ang="0">
                      <a:pos x="connsiteX4283" y="connsiteY4283"/>
                    </a:cxn>
                    <a:cxn ang="0">
                      <a:pos x="connsiteX4284" y="connsiteY4284"/>
                    </a:cxn>
                    <a:cxn ang="0">
                      <a:pos x="connsiteX4285" y="connsiteY4285"/>
                    </a:cxn>
                    <a:cxn ang="0">
                      <a:pos x="connsiteX4286" y="connsiteY4286"/>
                    </a:cxn>
                    <a:cxn ang="0">
                      <a:pos x="connsiteX4287" y="connsiteY4287"/>
                    </a:cxn>
                    <a:cxn ang="0">
                      <a:pos x="connsiteX4288" y="connsiteY4288"/>
                    </a:cxn>
                    <a:cxn ang="0">
                      <a:pos x="connsiteX4289" y="connsiteY4289"/>
                    </a:cxn>
                    <a:cxn ang="0">
                      <a:pos x="connsiteX4290" y="connsiteY4290"/>
                    </a:cxn>
                    <a:cxn ang="0">
                      <a:pos x="connsiteX4291" y="connsiteY4291"/>
                    </a:cxn>
                    <a:cxn ang="0">
                      <a:pos x="connsiteX4292" y="connsiteY4292"/>
                    </a:cxn>
                    <a:cxn ang="0">
                      <a:pos x="connsiteX4293" y="connsiteY4293"/>
                    </a:cxn>
                    <a:cxn ang="0">
                      <a:pos x="connsiteX4294" y="connsiteY4294"/>
                    </a:cxn>
                    <a:cxn ang="0">
                      <a:pos x="connsiteX4295" y="connsiteY4295"/>
                    </a:cxn>
                    <a:cxn ang="0">
                      <a:pos x="connsiteX4296" y="connsiteY4296"/>
                    </a:cxn>
                    <a:cxn ang="0">
                      <a:pos x="connsiteX4297" y="connsiteY4297"/>
                    </a:cxn>
                    <a:cxn ang="0">
                      <a:pos x="connsiteX4298" y="connsiteY4298"/>
                    </a:cxn>
                    <a:cxn ang="0">
                      <a:pos x="connsiteX4299" y="connsiteY4299"/>
                    </a:cxn>
                    <a:cxn ang="0">
                      <a:pos x="connsiteX4300" y="connsiteY4300"/>
                    </a:cxn>
                    <a:cxn ang="0">
                      <a:pos x="connsiteX4301" y="connsiteY4301"/>
                    </a:cxn>
                    <a:cxn ang="0">
                      <a:pos x="connsiteX4302" y="connsiteY4302"/>
                    </a:cxn>
                    <a:cxn ang="0">
                      <a:pos x="connsiteX4303" y="connsiteY4303"/>
                    </a:cxn>
                    <a:cxn ang="0">
                      <a:pos x="connsiteX4304" y="connsiteY4304"/>
                    </a:cxn>
                    <a:cxn ang="0">
                      <a:pos x="connsiteX4305" y="connsiteY4305"/>
                    </a:cxn>
                    <a:cxn ang="0">
                      <a:pos x="connsiteX4306" y="connsiteY4306"/>
                    </a:cxn>
                    <a:cxn ang="0">
                      <a:pos x="connsiteX4307" y="connsiteY4307"/>
                    </a:cxn>
                    <a:cxn ang="0">
                      <a:pos x="connsiteX4308" y="connsiteY4308"/>
                    </a:cxn>
                    <a:cxn ang="0">
                      <a:pos x="connsiteX4309" y="connsiteY4309"/>
                    </a:cxn>
                    <a:cxn ang="0">
                      <a:pos x="connsiteX4310" y="connsiteY4310"/>
                    </a:cxn>
                    <a:cxn ang="0">
                      <a:pos x="connsiteX4311" y="connsiteY4311"/>
                    </a:cxn>
                    <a:cxn ang="0">
                      <a:pos x="connsiteX4312" y="connsiteY4312"/>
                    </a:cxn>
                    <a:cxn ang="0">
                      <a:pos x="connsiteX4313" y="connsiteY4313"/>
                    </a:cxn>
                    <a:cxn ang="0">
                      <a:pos x="connsiteX4314" y="connsiteY4314"/>
                    </a:cxn>
                    <a:cxn ang="0">
                      <a:pos x="connsiteX4315" y="connsiteY4315"/>
                    </a:cxn>
                    <a:cxn ang="0">
                      <a:pos x="connsiteX4316" y="connsiteY4316"/>
                    </a:cxn>
                    <a:cxn ang="0">
                      <a:pos x="connsiteX4317" y="connsiteY4317"/>
                    </a:cxn>
                    <a:cxn ang="0">
                      <a:pos x="connsiteX4318" y="connsiteY4318"/>
                    </a:cxn>
                    <a:cxn ang="0">
                      <a:pos x="connsiteX4319" y="connsiteY4319"/>
                    </a:cxn>
                    <a:cxn ang="0">
                      <a:pos x="connsiteX4320" y="connsiteY4320"/>
                    </a:cxn>
                    <a:cxn ang="0">
                      <a:pos x="connsiteX4321" y="connsiteY4321"/>
                    </a:cxn>
                    <a:cxn ang="0">
                      <a:pos x="connsiteX4322" y="connsiteY4322"/>
                    </a:cxn>
                    <a:cxn ang="0">
                      <a:pos x="connsiteX4323" y="connsiteY4323"/>
                    </a:cxn>
                    <a:cxn ang="0">
                      <a:pos x="connsiteX4324" y="connsiteY4324"/>
                    </a:cxn>
                    <a:cxn ang="0">
                      <a:pos x="connsiteX4325" y="connsiteY4325"/>
                    </a:cxn>
                    <a:cxn ang="0">
                      <a:pos x="connsiteX4326" y="connsiteY4326"/>
                    </a:cxn>
                    <a:cxn ang="0">
                      <a:pos x="connsiteX4327" y="connsiteY4327"/>
                    </a:cxn>
                    <a:cxn ang="0">
                      <a:pos x="connsiteX4328" y="connsiteY4328"/>
                    </a:cxn>
                    <a:cxn ang="0">
                      <a:pos x="connsiteX4329" y="connsiteY4329"/>
                    </a:cxn>
                    <a:cxn ang="0">
                      <a:pos x="connsiteX4330" y="connsiteY4330"/>
                    </a:cxn>
                    <a:cxn ang="0">
                      <a:pos x="connsiteX4331" y="connsiteY4331"/>
                    </a:cxn>
                    <a:cxn ang="0">
                      <a:pos x="connsiteX4332" y="connsiteY4332"/>
                    </a:cxn>
                    <a:cxn ang="0">
                      <a:pos x="connsiteX4333" y="connsiteY4333"/>
                    </a:cxn>
                    <a:cxn ang="0">
                      <a:pos x="connsiteX4334" y="connsiteY4334"/>
                    </a:cxn>
                    <a:cxn ang="0">
                      <a:pos x="connsiteX4335" y="connsiteY4335"/>
                    </a:cxn>
                    <a:cxn ang="0">
                      <a:pos x="connsiteX4336" y="connsiteY4336"/>
                    </a:cxn>
                    <a:cxn ang="0">
                      <a:pos x="connsiteX4337" y="connsiteY4337"/>
                    </a:cxn>
                    <a:cxn ang="0">
                      <a:pos x="connsiteX4338" y="connsiteY4338"/>
                    </a:cxn>
                    <a:cxn ang="0">
                      <a:pos x="connsiteX4339" y="connsiteY4339"/>
                    </a:cxn>
                    <a:cxn ang="0">
                      <a:pos x="connsiteX4340" y="connsiteY4340"/>
                    </a:cxn>
                    <a:cxn ang="0">
                      <a:pos x="connsiteX4341" y="connsiteY4341"/>
                    </a:cxn>
                    <a:cxn ang="0">
                      <a:pos x="connsiteX4342" y="connsiteY4342"/>
                    </a:cxn>
                    <a:cxn ang="0">
                      <a:pos x="connsiteX4343" y="connsiteY4343"/>
                    </a:cxn>
                    <a:cxn ang="0">
                      <a:pos x="connsiteX4344" y="connsiteY4344"/>
                    </a:cxn>
                    <a:cxn ang="0">
                      <a:pos x="connsiteX4345" y="connsiteY4345"/>
                    </a:cxn>
                    <a:cxn ang="0">
                      <a:pos x="connsiteX4346" y="connsiteY4346"/>
                    </a:cxn>
                    <a:cxn ang="0">
                      <a:pos x="connsiteX4347" y="connsiteY4347"/>
                    </a:cxn>
                    <a:cxn ang="0">
                      <a:pos x="connsiteX4348" y="connsiteY4348"/>
                    </a:cxn>
                    <a:cxn ang="0">
                      <a:pos x="connsiteX4349" y="connsiteY4349"/>
                    </a:cxn>
                    <a:cxn ang="0">
                      <a:pos x="connsiteX4350" y="connsiteY4350"/>
                    </a:cxn>
                    <a:cxn ang="0">
                      <a:pos x="connsiteX4351" y="connsiteY4351"/>
                    </a:cxn>
                    <a:cxn ang="0">
                      <a:pos x="connsiteX4352" y="connsiteY4352"/>
                    </a:cxn>
                    <a:cxn ang="0">
                      <a:pos x="connsiteX4353" y="connsiteY4353"/>
                    </a:cxn>
                    <a:cxn ang="0">
                      <a:pos x="connsiteX4354" y="connsiteY4354"/>
                    </a:cxn>
                    <a:cxn ang="0">
                      <a:pos x="connsiteX4355" y="connsiteY4355"/>
                    </a:cxn>
                    <a:cxn ang="0">
                      <a:pos x="connsiteX4356" y="connsiteY4356"/>
                    </a:cxn>
                    <a:cxn ang="0">
                      <a:pos x="connsiteX4357" y="connsiteY4357"/>
                    </a:cxn>
                    <a:cxn ang="0">
                      <a:pos x="connsiteX4358" y="connsiteY4358"/>
                    </a:cxn>
                    <a:cxn ang="0">
                      <a:pos x="connsiteX4359" y="connsiteY4359"/>
                    </a:cxn>
                    <a:cxn ang="0">
                      <a:pos x="connsiteX4360" y="connsiteY4360"/>
                    </a:cxn>
                    <a:cxn ang="0">
                      <a:pos x="connsiteX4361" y="connsiteY4361"/>
                    </a:cxn>
                    <a:cxn ang="0">
                      <a:pos x="connsiteX4362" y="connsiteY4362"/>
                    </a:cxn>
                    <a:cxn ang="0">
                      <a:pos x="connsiteX4363" y="connsiteY4363"/>
                    </a:cxn>
                    <a:cxn ang="0">
                      <a:pos x="connsiteX4364" y="connsiteY4364"/>
                    </a:cxn>
                    <a:cxn ang="0">
                      <a:pos x="connsiteX4365" y="connsiteY4365"/>
                    </a:cxn>
                    <a:cxn ang="0">
                      <a:pos x="connsiteX4366" y="connsiteY4366"/>
                    </a:cxn>
                    <a:cxn ang="0">
                      <a:pos x="connsiteX4367" y="connsiteY4367"/>
                    </a:cxn>
                    <a:cxn ang="0">
                      <a:pos x="connsiteX4368" y="connsiteY4368"/>
                    </a:cxn>
                    <a:cxn ang="0">
                      <a:pos x="connsiteX4369" y="connsiteY4369"/>
                    </a:cxn>
                    <a:cxn ang="0">
                      <a:pos x="connsiteX4370" y="connsiteY4370"/>
                    </a:cxn>
                    <a:cxn ang="0">
                      <a:pos x="connsiteX4371" y="connsiteY4371"/>
                    </a:cxn>
                    <a:cxn ang="0">
                      <a:pos x="connsiteX4372" y="connsiteY4372"/>
                    </a:cxn>
                    <a:cxn ang="0">
                      <a:pos x="connsiteX4373" y="connsiteY4373"/>
                    </a:cxn>
                    <a:cxn ang="0">
                      <a:pos x="connsiteX4374" y="connsiteY4374"/>
                    </a:cxn>
                    <a:cxn ang="0">
                      <a:pos x="connsiteX4375" y="connsiteY4375"/>
                    </a:cxn>
                    <a:cxn ang="0">
                      <a:pos x="connsiteX4376" y="connsiteY4376"/>
                    </a:cxn>
                    <a:cxn ang="0">
                      <a:pos x="connsiteX4377" y="connsiteY4377"/>
                    </a:cxn>
                    <a:cxn ang="0">
                      <a:pos x="connsiteX4378" y="connsiteY4378"/>
                    </a:cxn>
                    <a:cxn ang="0">
                      <a:pos x="connsiteX4379" y="connsiteY4379"/>
                    </a:cxn>
                    <a:cxn ang="0">
                      <a:pos x="connsiteX4380" y="connsiteY4380"/>
                    </a:cxn>
                    <a:cxn ang="0">
                      <a:pos x="connsiteX4381" y="connsiteY4381"/>
                    </a:cxn>
                    <a:cxn ang="0">
                      <a:pos x="connsiteX4382" y="connsiteY4382"/>
                    </a:cxn>
                    <a:cxn ang="0">
                      <a:pos x="connsiteX4383" y="connsiteY4383"/>
                    </a:cxn>
                    <a:cxn ang="0">
                      <a:pos x="connsiteX4384" y="connsiteY4384"/>
                    </a:cxn>
                    <a:cxn ang="0">
                      <a:pos x="connsiteX4385" y="connsiteY4385"/>
                    </a:cxn>
                    <a:cxn ang="0">
                      <a:pos x="connsiteX4386" y="connsiteY4386"/>
                    </a:cxn>
                    <a:cxn ang="0">
                      <a:pos x="connsiteX4387" y="connsiteY4387"/>
                    </a:cxn>
                    <a:cxn ang="0">
                      <a:pos x="connsiteX4388" y="connsiteY4388"/>
                    </a:cxn>
                    <a:cxn ang="0">
                      <a:pos x="connsiteX4389" y="connsiteY4389"/>
                    </a:cxn>
                    <a:cxn ang="0">
                      <a:pos x="connsiteX4390" y="connsiteY4390"/>
                    </a:cxn>
                    <a:cxn ang="0">
                      <a:pos x="connsiteX4391" y="connsiteY4391"/>
                    </a:cxn>
                    <a:cxn ang="0">
                      <a:pos x="connsiteX4392" y="connsiteY4392"/>
                    </a:cxn>
                    <a:cxn ang="0">
                      <a:pos x="connsiteX4393" y="connsiteY4393"/>
                    </a:cxn>
                    <a:cxn ang="0">
                      <a:pos x="connsiteX4394" y="connsiteY4394"/>
                    </a:cxn>
                    <a:cxn ang="0">
                      <a:pos x="connsiteX4395" y="connsiteY4395"/>
                    </a:cxn>
                    <a:cxn ang="0">
                      <a:pos x="connsiteX4396" y="connsiteY4396"/>
                    </a:cxn>
                    <a:cxn ang="0">
                      <a:pos x="connsiteX4397" y="connsiteY4397"/>
                    </a:cxn>
                    <a:cxn ang="0">
                      <a:pos x="connsiteX4398" y="connsiteY4398"/>
                    </a:cxn>
                    <a:cxn ang="0">
                      <a:pos x="connsiteX4399" y="connsiteY4399"/>
                    </a:cxn>
                    <a:cxn ang="0">
                      <a:pos x="connsiteX4400" y="connsiteY4400"/>
                    </a:cxn>
                    <a:cxn ang="0">
                      <a:pos x="connsiteX4401" y="connsiteY4401"/>
                    </a:cxn>
                    <a:cxn ang="0">
                      <a:pos x="connsiteX4402" y="connsiteY4402"/>
                    </a:cxn>
                    <a:cxn ang="0">
                      <a:pos x="connsiteX4403" y="connsiteY4403"/>
                    </a:cxn>
                    <a:cxn ang="0">
                      <a:pos x="connsiteX4404" y="connsiteY4404"/>
                    </a:cxn>
                    <a:cxn ang="0">
                      <a:pos x="connsiteX4405" y="connsiteY4405"/>
                    </a:cxn>
                    <a:cxn ang="0">
                      <a:pos x="connsiteX4406" y="connsiteY4406"/>
                    </a:cxn>
                    <a:cxn ang="0">
                      <a:pos x="connsiteX4407" y="connsiteY4407"/>
                    </a:cxn>
                    <a:cxn ang="0">
                      <a:pos x="connsiteX4408" y="connsiteY4408"/>
                    </a:cxn>
                    <a:cxn ang="0">
                      <a:pos x="connsiteX4409" y="connsiteY4409"/>
                    </a:cxn>
                    <a:cxn ang="0">
                      <a:pos x="connsiteX4410" y="connsiteY4410"/>
                    </a:cxn>
                    <a:cxn ang="0">
                      <a:pos x="connsiteX4411" y="connsiteY4411"/>
                    </a:cxn>
                    <a:cxn ang="0">
                      <a:pos x="connsiteX4412" y="connsiteY4412"/>
                    </a:cxn>
                    <a:cxn ang="0">
                      <a:pos x="connsiteX4413" y="connsiteY4413"/>
                    </a:cxn>
                    <a:cxn ang="0">
                      <a:pos x="connsiteX4414" y="connsiteY4414"/>
                    </a:cxn>
                    <a:cxn ang="0">
                      <a:pos x="connsiteX4415" y="connsiteY4415"/>
                    </a:cxn>
                    <a:cxn ang="0">
                      <a:pos x="connsiteX4416" y="connsiteY4416"/>
                    </a:cxn>
                    <a:cxn ang="0">
                      <a:pos x="connsiteX4417" y="connsiteY4417"/>
                    </a:cxn>
                    <a:cxn ang="0">
                      <a:pos x="connsiteX4418" y="connsiteY4418"/>
                    </a:cxn>
                    <a:cxn ang="0">
                      <a:pos x="connsiteX4419" y="connsiteY4419"/>
                    </a:cxn>
                    <a:cxn ang="0">
                      <a:pos x="connsiteX4420" y="connsiteY4420"/>
                    </a:cxn>
                    <a:cxn ang="0">
                      <a:pos x="connsiteX4421" y="connsiteY4421"/>
                    </a:cxn>
                    <a:cxn ang="0">
                      <a:pos x="connsiteX4422" y="connsiteY4422"/>
                    </a:cxn>
                    <a:cxn ang="0">
                      <a:pos x="connsiteX4423" y="connsiteY4423"/>
                    </a:cxn>
                    <a:cxn ang="0">
                      <a:pos x="connsiteX4424" y="connsiteY4424"/>
                    </a:cxn>
                    <a:cxn ang="0">
                      <a:pos x="connsiteX4425" y="connsiteY4425"/>
                    </a:cxn>
                    <a:cxn ang="0">
                      <a:pos x="connsiteX4426" y="connsiteY4426"/>
                    </a:cxn>
                    <a:cxn ang="0">
                      <a:pos x="connsiteX4427" y="connsiteY4427"/>
                    </a:cxn>
                    <a:cxn ang="0">
                      <a:pos x="connsiteX4428" y="connsiteY4428"/>
                    </a:cxn>
                    <a:cxn ang="0">
                      <a:pos x="connsiteX4429" y="connsiteY4429"/>
                    </a:cxn>
                    <a:cxn ang="0">
                      <a:pos x="connsiteX4430" y="connsiteY4430"/>
                    </a:cxn>
                    <a:cxn ang="0">
                      <a:pos x="connsiteX4431" y="connsiteY4431"/>
                    </a:cxn>
                    <a:cxn ang="0">
                      <a:pos x="connsiteX4432" y="connsiteY4432"/>
                    </a:cxn>
                    <a:cxn ang="0">
                      <a:pos x="connsiteX4433" y="connsiteY4433"/>
                    </a:cxn>
                    <a:cxn ang="0">
                      <a:pos x="connsiteX4434" y="connsiteY4434"/>
                    </a:cxn>
                    <a:cxn ang="0">
                      <a:pos x="connsiteX4435" y="connsiteY4435"/>
                    </a:cxn>
                    <a:cxn ang="0">
                      <a:pos x="connsiteX4436" y="connsiteY4436"/>
                    </a:cxn>
                    <a:cxn ang="0">
                      <a:pos x="connsiteX4437" y="connsiteY4437"/>
                    </a:cxn>
                    <a:cxn ang="0">
                      <a:pos x="connsiteX4438" y="connsiteY4438"/>
                    </a:cxn>
                    <a:cxn ang="0">
                      <a:pos x="connsiteX4439" y="connsiteY4439"/>
                    </a:cxn>
                    <a:cxn ang="0">
                      <a:pos x="connsiteX4440" y="connsiteY4440"/>
                    </a:cxn>
                    <a:cxn ang="0">
                      <a:pos x="connsiteX4441" y="connsiteY4441"/>
                    </a:cxn>
                    <a:cxn ang="0">
                      <a:pos x="connsiteX4442" y="connsiteY4442"/>
                    </a:cxn>
                    <a:cxn ang="0">
                      <a:pos x="connsiteX4443" y="connsiteY4443"/>
                    </a:cxn>
                    <a:cxn ang="0">
                      <a:pos x="connsiteX4444" y="connsiteY4444"/>
                    </a:cxn>
                    <a:cxn ang="0">
                      <a:pos x="connsiteX4445" y="connsiteY4445"/>
                    </a:cxn>
                    <a:cxn ang="0">
                      <a:pos x="connsiteX4446" y="connsiteY4446"/>
                    </a:cxn>
                    <a:cxn ang="0">
                      <a:pos x="connsiteX4447" y="connsiteY4447"/>
                    </a:cxn>
                    <a:cxn ang="0">
                      <a:pos x="connsiteX4448" y="connsiteY4448"/>
                    </a:cxn>
                    <a:cxn ang="0">
                      <a:pos x="connsiteX4449" y="connsiteY4449"/>
                    </a:cxn>
                    <a:cxn ang="0">
                      <a:pos x="connsiteX4450" y="connsiteY4450"/>
                    </a:cxn>
                    <a:cxn ang="0">
                      <a:pos x="connsiteX4451" y="connsiteY4451"/>
                    </a:cxn>
                    <a:cxn ang="0">
                      <a:pos x="connsiteX4452" y="connsiteY4452"/>
                    </a:cxn>
                    <a:cxn ang="0">
                      <a:pos x="connsiteX4453" y="connsiteY4453"/>
                    </a:cxn>
                    <a:cxn ang="0">
                      <a:pos x="connsiteX4454" y="connsiteY4454"/>
                    </a:cxn>
                    <a:cxn ang="0">
                      <a:pos x="connsiteX4455" y="connsiteY4455"/>
                    </a:cxn>
                    <a:cxn ang="0">
                      <a:pos x="connsiteX4456" y="connsiteY4456"/>
                    </a:cxn>
                    <a:cxn ang="0">
                      <a:pos x="connsiteX4457" y="connsiteY4457"/>
                    </a:cxn>
                    <a:cxn ang="0">
                      <a:pos x="connsiteX4458" y="connsiteY4458"/>
                    </a:cxn>
                    <a:cxn ang="0">
                      <a:pos x="connsiteX4459" y="connsiteY4459"/>
                    </a:cxn>
                    <a:cxn ang="0">
                      <a:pos x="connsiteX4460" y="connsiteY4460"/>
                    </a:cxn>
                    <a:cxn ang="0">
                      <a:pos x="connsiteX4461" y="connsiteY4461"/>
                    </a:cxn>
                    <a:cxn ang="0">
                      <a:pos x="connsiteX4462" y="connsiteY4462"/>
                    </a:cxn>
                    <a:cxn ang="0">
                      <a:pos x="connsiteX4463" y="connsiteY4463"/>
                    </a:cxn>
                    <a:cxn ang="0">
                      <a:pos x="connsiteX4464" y="connsiteY4464"/>
                    </a:cxn>
                    <a:cxn ang="0">
                      <a:pos x="connsiteX4465" y="connsiteY4465"/>
                    </a:cxn>
                    <a:cxn ang="0">
                      <a:pos x="connsiteX4466" y="connsiteY4466"/>
                    </a:cxn>
                    <a:cxn ang="0">
                      <a:pos x="connsiteX4467" y="connsiteY4467"/>
                    </a:cxn>
                    <a:cxn ang="0">
                      <a:pos x="connsiteX4468" y="connsiteY4468"/>
                    </a:cxn>
                    <a:cxn ang="0">
                      <a:pos x="connsiteX4469" y="connsiteY4469"/>
                    </a:cxn>
                    <a:cxn ang="0">
                      <a:pos x="connsiteX4470" y="connsiteY4470"/>
                    </a:cxn>
                    <a:cxn ang="0">
                      <a:pos x="connsiteX4471" y="connsiteY4471"/>
                    </a:cxn>
                    <a:cxn ang="0">
                      <a:pos x="connsiteX4472" y="connsiteY4472"/>
                    </a:cxn>
                    <a:cxn ang="0">
                      <a:pos x="connsiteX4473" y="connsiteY4473"/>
                    </a:cxn>
                    <a:cxn ang="0">
                      <a:pos x="connsiteX4474" y="connsiteY4474"/>
                    </a:cxn>
                    <a:cxn ang="0">
                      <a:pos x="connsiteX4475" y="connsiteY4475"/>
                    </a:cxn>
                    <a:cxn ang="0">
                      <a:pos x="connsiteX4476" y="connsiteY4476"/>
                    </a:cxn>
                    <a:cxn ang="0">
                      <a:pos x="connsiteX4477" y="connsiteY4477"/>
                    </a:cxn>
                    <a:cxn ang="0">
                      <a:pos x="connsiteX4478" y="connsiteY4478"/>
                    </a:cxn>
                    <a:cxn ang="0">
                      <a:pos x="connsiteX4479" y="connsiteY4479"/>
                    </a:cxn>
                    <a:cxn ang="0">
                      <a:pos x="connsiteX4480" y="connsiteY4480"/>
                    </a:cxn>
                    <a:cxn ang="0">
                      <a:pos x="connsiteX4481" y="connsiteY4481"/>
                    </a:cxn>
                    <a:cxn ang="0">
                      <a:pos x="connsiteX4482" y="connsiteY4482"/>
                    </a:cxn>
                    <a:cxn ang="0">
                      <a:pos x="connsiteX4483" y="connsiteY4483"/>
                    </a:cxn>
                    <a:cxn ang="0">
                      <a:pos x="connsiteX4484" y="connsiteY4484"/>
                    </a:cxn>
                    <a:cxn ang="0">
                      <a:pos x="connsiteX4485" y="connsiteY4485"/>
                    </a:cxn>
                    <a:cxn ang="0">
                      <a:pos x="connsiteX4486" y="connsiteY4486"/>
                    </a:cxn>
                    <a:cxn ang="0">
                      <a:pos x="connsiteX4487" y="connsiteY4487"/>
                    </a:cxn>
                    <a:cxn ang="0">
                      <a:pos x="connsiteX4488" y="connsiteY4488"/>
                    </a:cxn>
                    <a:cxn ang="0">
                      <a:pos x="connsiteX4489" y="connsiteY4489"/>
                    </a:cxn>
                    <a:cxn ang="0">
                      <a:pos x="connsiteX4490" y="connsiteY4490"/>
                    </a:cxn>
                    <a:cxn ang="0">
                      <a:pos x="connsiteX4491" y="connsiteY4491"/>
                    </a:cxn>
                    <a:cxn ang="0">
                      <a:pos x="connsiteX4492" y="connsiteY4492"/>
                    </a:cxn>
                    <a:cxn ang="0">
                      <a:pos x="connsiteX4493" y="connsiteY4493"/>
                    </a:cxn>
                    <a:cxn ang="0">
                      <a:pos x="connsiteX4494" y="connsiteY4494"/>
                    </a:cxn>
                    <a:cxn ang="0">
                      <a:pos x="connsiteX4495" y="connsiteY4495"/>
                    </a:cxn>
                    <a:cxn ang="0">
                      <a:pos x="connsiteX4496" y="connsiteY4496"/>
                    </a:cxn>
                    <a:cxn ang="0">
                      <a:pos x="connsiteX4497" y="connsiteY4497"/>
                    </a:cxn>
                    <a:cxn ang="0">
                      <a:pos x="connsiteX4498" y="connsiteY4498"/>
                    </a:cxn>
                    <a:cxn ang="0">
                      <a:pos x="connsiteX4499" y="connsiteY4499"/>
                    </a:cxn>
                    <a:cxn ang="0">
                      <a:pos x="connsiteX4500" y="connsiteY4500"/>
                    </a:cxn>
                    <a:cxn ang="0">
                      <a:pos x="connsiteX4501" y="connsiteY4501"/>
                    </a:cxn>
                    <a:cxn ang="0">
                      <a:pos x="connsiteX4502" y="connsiteY4502"/>
                    </a:cxn>
                    <a:cxn ang="0">
                      <a:pos x="connsiteX4503" y="connsiteY4503"/>
                    </a:cxn>
                    <a:cxn ang="0">
                      <a:pos x="connsiteX4504" y="connsiteY4504"/>
                    </a:cxn>
                    <a:cxn ang="0">
                      <a:pos x="connsiteX4505" y="connsiteY4505"/>
                    </a:cxn>
                    <a:cxn ang="0">
                      <a:pos x="connsiteX4506" y="connsiteY4506"/>
                    </a:cxn>
                    <a:cxn ang="0">
                      <a:pos x="connsiteX4507" y="connsiteY4507"/>
                    </a:cxn>
                    <a:cxn ang="0">
                      <a:pos x="connsiteX4508" y="connsiteY4508"/>
                    </a:cxn>
                    <a:cxn ang="0">
                      <a:pos x="connsiteX4509" y="connsiteY4509"/>
                    </a:cxn>
                    <a:cxn ang="0">
                      <a:pos x="connsiteX4510" y="connsiteY4510"/>
                    </a:cxn>
                    <a:cxn ang="0">
                      <a:pos x="connsiteX4511" y="connsiteY4511"/>
                    </a:cxn>
                    <a:cxn ang="0">
                      <a:pos x="connsiteX4512" y="connsiteY4512"/>
                    </a:cxn>
                    <a:cxn ang="0">
                      <a:pos x="connsiteX4513" y="connsiteY4513"/>
                    </a:cxn>
                    <a:cxn ang="0">
                      <a:pos x="connsiteX4514" y="connsiteY4514"/>
                    </a:cxn>
                    <a:cxn ang="0">
                      <a:pos x="connsiteX4515" y="connsiteY4515"/>
                    </a:cxn>
                    <a:cxn ang="0">
                      <a:pos x="connsiteX4516" y="connsiteY4516"/>
                    </a:cxn>
                    <a:cxn ang="0">
                      <a:pos x="connsiteX4517" y="connsiteY4517"/>
                    </a:cxn>
                    <a:cxn ang="0">
                      <a:pos x="connsiteX4518" y="connsiteY4518"/>
                    </a:cxn>
                    <a:cxn ang="0">
                      <a:pos x="connsiteX4519" y="connsiteY4519"/>
                    </a:cxn>
                    <a:cxn ang="0">
                      <a:pos x="connsiteX4520" y="connsiteY4520"/>
                    </a:cxn>
                    <a:cxn ang="0">
                      <a:pos x="connsiteX4521" y="connsiteY4521"/>
                    </a:cxn>
                    <a:cxn ang="0">
                      <a:pos x="connsiteX4522" y="connsiteY4522"/>
                    </a:cxn>
                    <a:cxn ang="0">
                      <a:pos x="connsiteX4523" y="connsiteY4523"/>
                    </a:cxn>
                    <a:cxn ang="0">
                      <a:pos x="connsiteX4524" y="connsiteY4524"/>
                    </a:cxn>
                    <a:cxn ang="0">
                      <a:pos x="connsiteX4525" y="connsiteY4525"/>
                    </a:cxn>
                    <a:cxn ang="0">
                      <a:pos x="connsiteX4526" y="connsiteY4526"/>
                    </a:cxn>
                    <a:cxn ang="0">
                      <a:pos x="connsiteX4527" y="connsiteY4527"/>
                    </a:cxn>
                    <a:cxn ang="0">
                      <a:pos x="connsiteX4528" y="connsiteY4528"/>
                    </a:cxn>
                    <a:cxn ang="0">
                      <a:pos x="connsiteX4529" y="connsiteY4529"/>
                    </a:cxn>
                    <a:cxn ang="0">
                      <a:pos x="connsiteX4530" y="connsiteY4530"/>
                    </a:cxn>
                    <a:cxn ang="0">
                      <a:pos x="connsiteX4531" y="connsiteY4531"/>
                    </a:cxn>
                    <a:cxn ang="0">
                      <a:pos x="connsiteX4532" y="connsiteY4532"/>
                    </a:cxn>
                    <a:cxn ang="0">
                      <a:pos x="connsiteX4533" y="connsiteY4533"/>
                    </a:cxn>
                    <a:cxn ang="0">
                      <a:pos x="connsiteX4534" y="connsiteY4534"/>
                    </a:cxn>
                    <a:cxn ang="0">
                      <a:pos x="connsiteX4535" y="connsiteY4535"/>
                    </a:cxn>
                    <a:cxn ang="0">
                      <a:pos x="connsiteX4536" y="connsiteY4536"/>
                    </a:cxn>
                    <a:cxn ang="0">
                      <a:pos x="connsiteX4537" y="connsiteY4537"/>
                    </a:cxn>
                    <a:cxn ang="0">
                      <a:pos x="connsiteX4538" y="connsiteY4538"/>
                    </a:cxn>
                    <a:cxn ang="0">
                      <a:pos x="connsiteX4539" y="connsiteY4539"/>
                    </a:cxn>
                    <a:cxn ang="0">
                      <a:pos x="connsiteX4540" y="connsiteY4540"/>
                    </a:cxn>
                    <a:cxn ang="0">
                      <a:pos x="connsiteX4541" y="connsiteY4541"/>
                    </a:cxn>
                    <a:cxn ang="0">
                      <a:pos x="connsiteX4542" y="connsiteY4542"/>
                    </a:cxn>
                    <a:cxn ang="0">
                      <a:pos x="connsiteX4543" y="connsiteY4543"/>
                    </a:cxn>
                    <a:cxn ang="0">
                      <a:pos x="connsiteX4544" y="connsiteY4544"/>
                    </a:cxn>
                    <a:cxn ang="0">
                      <a:pos x="connsiteX4545" y="connsiteY4545"/>
                    </a:cxn>
                    <a:cxn ang="0">
                      <a:pos x="connsiteX4546" y="connsiteY4546"/>
                    </a:cxn>
                    <a:cxn ang="0">
                      <a:pos x="connsiteX4547" y="connsiteY4547"/>
                    </a:cxn>
                    <a:cxn ang="0">
                      <a:pos x="connsiteX4548" y="connsiteY4548"/>
                    </a:cxn>
                    <a:cxn ang="0">
                      <a:pos x="connsiteX4549" y="connsiteY4549"/>
                    </a:cxn>
                    <a:cxn ang="0">
                      <a:pos x="connsiteX4550" y="connsiteY4550"/>
                    </a:cxn>
                    <a:cxn ang="0">
                      <a:pos x="connsiteX4551" y="connsiteY4551"/>
                    </a:cxn>
                    <a:cxn ang="0">
                      <a:pos x="connsiteX4552" y="connsiteY4552"/>
                    </a:cxn>
                    <a:cxn ang="0">
                      <a:pos x="connsiteX4553" y="connsiteY4553"/>
                    </a:cxn>
                    <a:cxn ang="0">
                      <a:pos x="connsiteX4554" y="connsiteY4554"/>
                    </a:cxn>
                    <a:cxn ang="0">
                      <a:pos x="connsiteX4555" y="connsiteY4555"/>
                    </a:cxn>
                    <a:cxn ang="0">
                      <a:pos x="connsiteX4556" y="connsiteY4556"/>
                    </a:cxn>
                    <a:cxn ang="0">
                      <a:pos x="connsiteX4557" y="connsiteY4557"/>
                    </a:cxn>
                    <a:cxn ang="0">
                      <a:pos x="connsiteX4558" y="connsiteY4558"/>
                    </a:cxn>
                    <a:cxn ang="0">
                      <a:pos x="connsiteX4559" y="connsiteY4559"/>
                    </a:cxn>
                    <a:cxn ang="0">
                      <a:pos x="connsiteX4560" y="connsiteY4560"/>
                    </a:cxn>
                    <a:cxn ang="0">
                      <a:pos x="connsiteX4561" y="connsiteY4561"/>
                    </a:cxn>
                    <a:cxn ang="0">
                      <a:pos x="connsiteX4562" y="connsiteY4562"/>
                    </a:cxn>
                    <a:cxn ang="0">
                      <a:pos x="connsiteX4563" y="connsiteY4563"/>
                    </a:cxn>
                    <a:cxn ang="0">
                      <a:pos x="connsiteX4564" y="connsiteY4564"/>
                    </a:cxn>
                    <a:cxn ang="0">
                      <a:pos x="connsiteX4565" y="connsiteY4565"/>
                    </a:cxn>
                    <a:cxn ang="0">
                      <a:pos x="connsiteX4566" y="connsiteY4566"/>
                    </a:cxn>
                    <a:cxn ang="0">
                      <a:pos x="connsiteX4567" y="connsiteY4567"/>
                    </a:cxn>
                    <a:cxn ang="0">
                      <a:pos x="connsiteX4568" y="connsiteY4568"/>
                    </a:cxn>
                    <a:cxn ang="0">
                      <a:pos x="connsiteX4569" y="connsiteY4569"/>
                    </a:cxn>
                    <a:cxn ang="0">
                      <a:pos x="connsiteX4570" y="connsiteY4570"/>
                    </a:cxn>
                    <a:cxn ang="0">
                      <a:pos x="connsiteX4571" y="connsiteY4571"/>
                    </a:cxn>
                    <a:cxn ang="0">
                      <a:pos x="connsiteX4572" y="connsiteY4572"/>
                    </a:cxn>
                    <a:cxn ang="0">
                      <a:pos x="connsiteX4573" y="connsiteY4573"/>
                    </a:cxn>
                    <a:cxn ang="0">
                      <a:pos x="connsiteX4574" y="connsiteY4574"/>
                    </a:cxn>
                    <a:cxn ang="0">
                      <a:pos x="connsiteX4575" y="connsiteY4575"/>
                    </a:cxn>
                    <a:cxn ang="0">
                      <a:pos x="connsiteX4576" y="connsiteY4576"/>
                    </a:cxn>
                    <a:cxn ang="0">
                      <a:pos x="connsiteX4577" y="connsiteY4577"/>
                    </a:cxn>
                    <a:cxn ang="0">
                      <a:pos x="connsiteX4578" y="connsiteY4578"/>
                    </a:cxn>
                    <a:cxn ang="0">
                      <a:pos x="connsiteX4579" y="connsiteY4579"/>
                    </a:cxn>
                    <a:cxn ang="0">
                      <a:pos x="connsiteX4580" y="connsiteY4580"/>
                    </a:cxn>
                    <a:cxn ang="0">
                      <a:pos x="connsiteX4581" y="connsiteY4581"/>
                    </a:cxn>
                    <a:cxn ang="0">
                      <a:pos x="connsiteX4582" y="connsiteY4582"/>
                    </a:cxn>
                    <a:cxn ang="0">
                      <a:pos x="connsiteX4583" y="connsiteY4583"/>
                    </a:cxn>
                    <a:cxn ang="0">
                      <a:pos x="connsiteX4584" y="connsiteY4584"/>
                    </a:cxn>
                    <a:cxn ang="0">
                      <a:pos x="connsiteX4585" y="connsiteY4585"/>
                    </a:cxn>
                    <a:cxn ang="0">
                      <a:pos x="connsiteX4586" y="connsiteY4586"/>
                    </a:cxn>
                    <a:cxn ang="0">
                      <a:pos x="connsiteX4587" y="connsiteY4587"/>
                    </a:cxn>
                    <a:cxn ang="0">
                      <a:pos x="connsiteX4588" y="connsiteY4588"/>
                    </a:cxn>
                    <a:cxn ang="0">
                      <a:pos x="connsiteX4589" y="connsiteY4589"/>
                    </a:cxn>
                    <a:cxn ang="0">
                      <a:pos x="connsiteX4590" y="connsiteY4590"/>
                    </a:cxn>
                    <a:cxn ang="0">
                      <a:pos x="connsiteX4591" y="connsiteY4591"/>
                    </a:cxn>
                    <a:cxn ang="0">
                      <a:pos x="connsiteX4592" y="connsiteY4592"/>
                    </a:cxn>
                    <a:cxn ang="0">
                      <a:pos x="connsiteX4593" y="connsiteY4593"/>
                    </a:cxn>
                    <a:cxn ang="0">
                      <a:pos x="connsiteX4594" y="connsiteY4594"/>
                    </a:cxn>
                    <a:cxn ang="0">
                      <a:pos x="connsiteX4595" y="connsiteY4595"/>
                    </a:cxn>
                    <a:cxn ang="0">
                      <a:pos x="connsiteX4596" y="connsiteY4596"/>
                    </a:cxn>
                    <a:cxn ang="0">
                      <a:pos x="connsiteX4597" y="connsiteY4597"/>
                    </a:cxn>
                    <a:cxn ang="0">
                      <a:pos x="connsiteX4598" y="connsiteY4598"/>
                    </a:cxn>
                    <a:cxn ang="0">
                      <a:pos x="connsiteX4599" y="connsiteY4599"/>
                    </a:cxn>
                    <a:cxn ang="0">
                      <a:pos x="connsiteX4600" y="connsiteY4600"/>
                    </a:cxn>
                    <a:cxn ang="0">
                      <a:pos x="connsiteX4601" y="connsiteY4601"/>
                    </a:cxn>
                    <a:cxn ang="0">
                      <a:pos x="connsiteX4602" y="connsiteY4602"/>
                    </a:cxn>
                    <a:cxn ang="0">
                      <a:pos x="connsiteX4603" y="connsiteY4603"/>
                    </a:cxn>
                    <a:cxn ang="0">
                      <a:pos x="connsiteX4604" y="connsiteY4604"/>
                    </a:cxn>
                    <a:cxn ang="0">
                      <a:pos x="connsiteX4605" y="connsiteY4605"/>
                    </a:cxn>
                    <a:cxn ang="0">
                      <a:pos x="connsiteX4606" y="connsiteY4606"/>
                    </a:cxn>
                    <a:cxn ang="0">
                      <a:pos x="connsiteX4607" y="connsiteY4607"/>
                    </a:cxn>
                    <a:cxn ang="0">
                      <a:pos x="connsiteX4608" y="connsiteY4608"/>
                    </a:cxn>
                    <a:cxn ang="0">
                      <a:pos x="connsiteX4609" y="connsiteY4609"/>
                    </a:cxn>
                    <a:cxn ang="0">
                      <a:pos x="connsiteX4610" y="connsiteY4610"/>
                    </a:cxn>
                    <a:cxn ang="0">
                      <a:pos x="connsiteX4611" y="connsiteY4611"/>
                    </a:cxn>
                    <a:cxn ang="0">
                      <a:pos x="connsiteX4612" y="connsiteY4612"/>
                    </a:cxn>
                    <a:cxn ang="0">
                      <a:pos x="connsiteX4613" y="connsiteY4613"/>
                    </a:cxn>
                    <a:cxn ang="0">
                      <a:pos x="connsiteX4614" y="connsiteY4614"/>
                    </a:cxn>
                    <a:cxn ang="0">
                      <a:pos x="connsiteX4615" y="connsiteY4615"/>
                    </a:cxn>
                    <a:cxn ang="0">
                      <a:pos x="connsiteX4616" y="connsiteY4616"/>
                    </a:cxn>
                    <a:cxn ang="0">
                      <a:pos x="connsiteX4617" y="connsiteY4617"/>
                    </a:cxn>
                    <a:cxn ang="0">
                      <a:pos x="connsiteX4618" y="connsiteY4618"/>
                    </a:cxn>
                    <a:cxn ang="0">
                      <a:pos x="connsiteX4619" y="connsiteY4619"/>
                    </a:cxn>
                    <a:cxn ang="0">
                      <a:pos x="connsiteX4620" y="connsiteY4620"/>
                    </a:cxn>
                    <a:cxn ang="0">
                      <a:pos x="connsiteX4621" y="connsiteY4621"/>
                    </a:cxn>
                    <a:cxn ang="0">
                      <a:pos x="connsiteX4622" y="connsiteY4622"/>
                    </a:cxn>
                    <a:cxn ang="0">
                      <a:pos x="connsiteX4623" y="connsiteY4623"/>
                    </a:cxn>
                    <a:cxn ang="0">
                      <a:pos x="connsiteX4624" y="connsiteY4624"/>
                    </a:cxn>
                    <a:cxn ang="0">
                      <a:pos x="connsiteX4625" y="connsiteY4625"/>
                    </a:cxn>
                    <a:cxn ang="0">
                      <a:pos x="connsiteX4626" y="connsiteY4626"/>
                    </a:cxn>
                    <a:cxn ang="0">
                      <a:pos x="connsiteX4627" y="connsiteY4627"/>
                    </a:cxn>
                    <a:cxn ang="0">
                      <a:pos x="connsiteX4628" y="connsiteY4628"/>
                    </a:cxn>
                    <a:cxn ang="0">
                      <a:pos x="connsiteX4629" y="connsiteY4629"/>
                    </a:cxn>
                    <a:cxn ang="0">
                      <a:pos x="connsiteX4630" y="connsiteY4630"/>
                    </a:cxn>
                    <a:cxn ang="0">
                      <a:pos x="connsiteX4631" y="connsiteY4631"/>
                    </a:cxn>
                    <a:cxn ang="0">
                      <a:pos x="connsiteX4632" y="connsiteY4632"/>
                    </a:cxn>
                    <a:cxn ang="0">
                      <a:pos x="connsiteX4633" y="connsiteY4633"/>
                    </a:cxn>
                    <a:cxn ang="0">
                      <a:pos x="connsiteX4634" y="connsiteY4634"/>
                    </a:cxn>
                    <a:cxn ang="0">
                      <a:pos x="connsiteX4635" y="connsiteY4635"/>
                    </a:cxn>
                    <a:cxn ang="0">
                      <a:pos x="connsiteX4636" y="connsiteY4636"/>
                    </a:cxn>
                    <a:cxn ang="0">
                      <a:pos x="connsiteX4637" y="connsiteY4637"/>
                    </a:cxn>
                    <a:cxn ang="0">
                      <a:pos x="connsiteX4638" y="connsiteY4638"/>
                    </a:cxn>
                    <a:cxn ang="0">
                      <a:pos x="connsiteX4639" y="connsiteY4639"/>
                    </a:cxn>
                    <a:cxn ang="0">
                      <a:pos x="connsiteX4640" y="connsiteY4640"/>
                    </a:cxn>
                    <a:cxn ang="0">
                      <a:pos x="connsiteX4641" y="connsiteY4641"/>
                    </a:cxn>
                    <a:cxn ang="0">
                      <a:pos x="connsiteX4642" y="connsiteY4642"/>
                    </a:cxn>
                    <a:cxn ang="0">
                      <a:pos x="connsiteX4643" y="connsiteY4643"/>
                    </a:cxn>
                    <a:cxn ang="0">
                      <a:pos x="connsiteX4644" y="connsiteY4644"/>
                    </a:cxn>
                    <a:cxn ang="0">
                      <a:pos x="connsiteX4645" y="connsiteY4645"/>
                    </a:cxn>
                    <a:cxn ang="0">
                      <a:pos x="connsiteX4646" y="connsiteY4646"/>
                    </a:cxn>
                    <a:cxn ang="0">
                      <a:pos x="connsiteX4647" y="connsiteY4647"/>
                    </a:cxn>
                    <a:cxn ang="0">
                      <a:pos x="connsiteX4648" y="connsiteY4648"/>
                    </a:cxn>
                    <a:cxn ang="0">
                      <a:pos x="connsiteX4649" y="connsiteY4649"/>
                    </a:cxn>
                    <a:cxn ang="0">
                      <a:pos x="connsiteX4650" y="connsiteY4650"/>
                    </a:cxn>
                    <a:cxn ang="0">
                      <a:pos x="connsiteX4651" y="connsiteY4651"/>
                    </a:cxn>
                    <a:cxn ang="0">
                      <a:pos x="connsiteX4652" y="connsiteY4652"/>
                    </a:cxn>
                    <a:cxn ang="0">
                      <a:pos x="connsiteX4653" y="connsiteY4653"/>
                    </a:cxn>
                    <a:cxn ang="0">
                      <a:pos x="connsiteX4654" y="connsiteY4654"/>
                    </a:cxn>
                    <a:cxn ang="0">
                      <a:pos x="connsiteX4655" y="connsiteY4655"/>
                    </a:cxn>
                    <a:cxn ang="0">
                      <a:pos x="connsiteX4656" y="connsiteY4656"/>
                    </a:cxn>
                    <a:cxn ang="0">
                      <a:pos x="connsiteX4657" y="connsiteY4657"/>
                    </a:cxn>
                    <a:cxn ang="0">
                      <a:pos x="connsiteX4658" y="connsiteY4658"/>
                    </a:cxn>
                    <a:cxn ang="0">
                      <a:pos x="connsiteX4659" y="connsiteY4659"/>
                    </a:cxn>
                    <a:cxn ang="0">
                      <a:pos x="connsiteX4660" y="connsiteY4660"/>
                    </a:cxn>
                    <a:cxn ang="0">
                      <a:pos x="connsiteX4661" y="connsiteY4661"/>
                    </a:cxn>
                    <a:cxn ang="0">
                      <a:pos x="connsiteX4662" y="connsiteY4662"/>
                    </a:cxn>
                    <a:cxn ang="0">
                      <a:pos x="connsiteX4663" y="connsiteY4663"/>
                    </a:cxn>
                    <a:cxn ang="0">
                      <a:pos x="connsiteX4664" y="connsiteY4664"/>
                    </a:cxn>
                    <a:cxn ang="0">
                      <a:pos x="connsiteX4665" y="connsiteY4665"/>
                    </a:cxn>
                    <a:cxn ang="0">
                      <a:pos x="connsiteX4666" y="connsiteY4666"/>
                    </a:cxn>
                    <a:cxn ang="0">
                      <a:pos x="connsiteX4667" y="connsiteY4667"/>
                    </a:cxn>
                    <a:cxn ang="0">
                      <a:pos x="connsiteX4668" y="connsiteY4668"/>
                    </a:cxn>
                    <a:cxn ang="0">
                      <a:pos x="connsiteX4669" y="connsiteY4669"/>
                    </a:cxn>
                    <a:cxn ang="0">
                      <a:pos x="connsiteX4670" y="connsiteY4670"/>
                    </a:cxn>
                    <a:cxn ang="0">
                      <a:pos x="connsiteX4671" y="connsiteY4671"/>
                    </a:cxn>
                    <a:cxn ang="0">
                      <a:pos x="connsiteX4672" y="connsiteY4672"/>
                    </a:cxn>
                    <a:cxn ang="0">
                      <a:pos x="connsiteX4673" y="connsiteY4673"/>
                    </a:cxn>
                    <a:cxn ang="0">
                      <a:pos x="connsiteX4674" y="connsiteY4674"/>
                    </a:cxn>
                    <a:cxn ang="0">
                      <a:pos x="connsiteX4675" y="connsiteY4675"/>
                    </a:cxn>
                    <a:cxn ang="0">
                      <a:pos x="connsiteX4676" y="connsiteY4676"/>
                    </a:cxn>
                    <a:cxn ang="0">
                      <a:pos x="connsiteX4677" y="connsiteY4677"/>
                    </a:cxn>
                    <a:cxn ang="0">
                      <a:pos x="connsiteX4678" y="connsiteY4678"/>
                    </a:cxn>
                    <a:cxn ang="0">
                      <a:pos x="connsiteX4679" y="connsiteY4679"/>
                    </a:cxn>
                    <a:cxn ang="0">
                      <a:pos x="connsiteX4680" y="connsiteY4680"/>
                    </a:cxn>
                    <a:cxn ang="0">
                      <a:pos x="connsiteX4681" y="connsiteY4681"/>
                    </a:cxn>
                    <a:cxn ang="0">
                      <a:pos x="connsiteX4682" y="connsiteY4682"/>
                    </a:cxn>
                    <a:cxn ang="0">
                      <a:pos x="connsiteX4683" y="connsiteY4683"/>
                    </a:cxn>
                    <a:cxn ang="0">
                      <a:pos x="connsiteX4684" y="connsiteY4684"/>
                    </a:cxn>
                    <a:cxn ang="0">
                      <a:pos x="connsiteX4685" y="connsiteY4685"/>
                    </a:cxn>
                    <a:cxn ang="0">
                      <a:pos x="connsiteX4686" y="connsiteY4686"/>
                    </a:cxn>
                    <a:cxn ang="0">
                      <a:pos x="connsiteX4687" y="connsiteY4687"/>
                    </a:cxn>
                    <a:cxn ang="0">
                      <a:pos x="connsiteX4688" y="connsiteY4688"/>
                    </a:cxn>
                    <a:cxn ang="0">
                      <a:pos x="connsiteX4689" y="connsiteY4689"/>
                    </a:cxn>
                    <a:cxn ang="0">
                      <a:pos x="connsiteX4690" y="connsiteY4690"/>
                    </a:cxn>
                    <a:cxn ang="0">
                      <a:pos x="connsiteX4691" y="connsiteY4691"/>
                    </a:cxn>
                    <a:cxn ang="0">
                      <a:pos x="connsiteX4692" y="connsiteY4692"/>
                    </a:cxn>
                    <a:cxn ang="0">
                      <a:pos x="connsiteX4693" y="connsiteY4693"/>
                    </a:cxn>
                    <a:cxn ang="0">
                      <a:pos x="connsiteX4694" y="connsiteY4694"/>
                    </a:cxn>
                    <a:cxn ang="0">
                      <a:pos x="connsiteX4695" y="connsiteY4695"/>
                    </a:cxn>
                    <a:cxn ang="0">
                      <a:pos x="connsiteX4696" y="connsiteY4696"/>
                    </a:cxn>
                    <a:cxn ang="0">
                      <a:pos x="connsiteX4697" y="connsiteY4697"/>
                    </a:cxn>
                    <a:cxn ang="0">
                      <a:pos x="connsiteX4698" y="connsiteY4698"/>
                    </a:cxn>
                    <a:cxn ang="0">
                      <a:pos x="connsiteX4699" y="connsiteY4699"/>
                    </a:cxn>
                    <a:cxn ang="0">
                      <a:pos x="connsiteX4700" y="connsiteY4700"/>
                    </a:cxn>
                    <a:cxn ang="0">
                      <a:pos x="connsiteX4701" y="connsiteY4701"/>
                    </a:cxn>
                    <a:cxn ang="0">
                      <a:pos x="connsiteX4702" y="connsiteY4702"/>
                    </a:cxn>
                    <a:cxn ang="0">
                      <a:pos x="connsiteX4703" y="connsiteY4703"/>
                    </a:cxn>
                    <a:cxn ang="0">
                      <a:pos x="connsiteX4704" y="connsiteY4704"/>
                    </a:cxn>
                    <a:cxn ang="0">
                      <a:pos x="connsiteX4705" y="connsiteY4705"/>
                    </a:cxn>
                    <a:cxn ang="0">
                      <a:pos x="connsiteX4706" y="connsiteY4706"/>
                    </a:cxn>
                    <a:cxn ang="0">
                      <a:pos x="connsiteX4707" y="connsiteY4707"/>
                    </a:cxn>
                    <a:cxn ang="0">
                      <a:pos x="connsiteX4708" y="connsiteY4708"/>
                    </a:cxn>
                    <a:cxn ang="0">
                      <a:pos x="connsiteX4709" y="connsiteY4709"/>
                    </a:cxn>
                    <a:cxn ang="0">
                      <a:pos x="connsiteX4710" y="connsiteY4710"/>
                    </a:cxn>
                    <a:cxn ang="0">
                      <a:pos x="connsiteX4711" y="connsiteY4711"/>
                    </a:cxn>
                    <a:cxn ang="0">
                      <a:pos x="connsiteX4712" y="connsiteY4712"/>
                    </a:cxn>
                    <a:cxn ang="0">
                      <a:pos x="connsiteX4713" y="connsiteY4713"/>
                    </a:cxn>
                    <a:cxn ang="0">
                      <a:pos x="connsiteX4714" y="connsiteY4714"/>
                    </a:cxn>
                    <a:cxn ang="0">
                      <a:pos x="connsiteX4715" y="connsiteY4715"/>
                    </a:cxn>
                    <a:cxn ang="0">
                      <a:pos x="connsiteX4716" y="connsiteY4716"/>
                    </a:cxn>
                    <a:cxn ang="0">
                      <a:pos x="connsiteX4717" y="connsiteY4717"/>
                    </a:cxn>
                    <a:cxn ang="0">
                      <a:pos x="connsiteX4718" y="connsiteY4718"/>
                    </a:cxn>
                    <a:cxn ang="0">
                      <a:pos x="connsiteX4719" y="connsiteY4719"/>
                    </a:cxn>
                    <a:cxn ang="0">
                      <a:pos x="connsiteX4720" y="connsiteY4720"/>
                    </a:cxn>
                    <a:cxn ang="0">
                      <a:pos x="connsiteX4721" y="connsiteY4721"/>
                    </a:cxn>
                    <a:cxn ang="0">
                      <a:pos x="connsiteX4722" y="connsiteY4722"/>
                    </a:cxn>
                    <a:cxn ang="0">
                      <a:pos x="connsiteX4723" y="connsiteY4723"/>
                    </a:cxn>
                    <a:cxn ang="0">
                      <a:pos x="connsiteX4724" y="connsiteY4724"/>
                    </a:cxn>
                    <a:cxn ang="0">
                      <a:pos x="connsiteX4725" y="connsiteY4725"/>
                    </a:cxn>
                    <a:cxn ang="0">
                      <a:pos x="connsiteX4726" y="connsiteY4726"/>
                    </a:cxn>
                    <a:cxn ang="0">
                      <a:pos x="connsiteX4727" y="connsiteY4727"/>
                    </a:cxn>
                    <a:cxn ang="0">
                      <a:pos x="connsiteX4728" y="connsiteY4728"/>
                    </a:cxn>
                    <a:cxn ang="0">
                      <a:pos x="connsiteX4729" y="connsiteY4729"/>
                    </a:cxn>
                    <a:cxn ang="0">
                      <a:pos x="connsiteX4730" y="connsiteY4730"/>
                    </a:cxn>
                    <a:cxn ang="0">
                      <a:pos x="connsiteX4731" y="connsiteY4731"/>
                    </a:cxn>
                    <a:cxn ang="0">
                      <a:pos x="connsiteX4732" y="connsiteY4732"/>
                    </a:cxn>
                    <a:cxn ang="0">
                      <a:pos x="connsiteX4733" y="connsiteY4733"/>
                    </a:cxn>
                    <a:cxn ang="0">
                      <a:pos x="connsiteX4734" y="connsiteY4734"/>
                    </a:cxn>
                    <a:cxn ang="0">
                      <a:pos x="connsiteX4735" y="connsiteY4735"/>
                    </a:cxn>
                    <a:cxn ang="0">
                      <a:pos x="connsiteX4736" y="connsiteY4736"/>
                    </a:cxn>
                    <a:cxn ang="0">
                      <a:pos x="connsiteX4737" y="connsiteY4737"/>
                    </a:cxn>
                    <a:cxn ang="0">
                      <a:pos x="connsiteX4738" y="connsiteY4738"/>
                    </a:cxn>
                    <a:cxn ang="0">
                      <a:pos x="connsiteX4739" y="connsiteY4739"/>
                    </a:cxn>
                    <a:cxn ang="0">
                      <a:pos x="connsiteX4740" y="connsiteY4740"/>
                    </a:cxn>
                    <a:cxn ang="0">
                      <a:pos x="connsiteX4741" y="connsiteY4741"/>
                    </a:cxn>
                    <a:cxn ang="0">
                      <a:pos x="connsiteX4742" y="connsiteY4742"/>
                    </a:cxn>
                    <a:cxn ang="0">
                      <a:pos x="connsiteX4743" y="connsiteY4743"/>
                    </a:cxn>
                    <a:cxn ang="0">
                      <a:pos x="connsiteX4744" y="connsiteY4744"/>
                    </a:cxn>
                    <a:cxn ang="0">
                      <a:pos x="connsiteX4745" y="connsiteY4745"/>
                    </a:cxn>
                    <a:cxn ang="0">
                      <a:pos x="connsiteX4746" y="connsiteY4746"/>
                    </a:cxn>
                    <a:cxn ang="0">
                      <a:pos x="connsiteX4747" y="connsiteY4747"/>
                    </a:cxn>
                    <a:cxn ang="0">
                      <a:pos x="connsiteX4748" y="connsiteY4748"/>
                    </a:cxn>
                    <a:cxn ang="0">
                      <a:pos x="connsiteX4749" y="connsiteY4749"/>
                    </a:cxn>
                    <a:cxn ang="0">
                      <a:pos x="connsiteX4750" y="connsiteY4750"/>
                    </a:cxn>
                    <a:cxn ang="0">
                      <a:pos x="connsiteX4751" y="connsiteY4751"/>
                    </a:cxn>
                    <a:cxn ang="0">
                      <a:pos x="connsiteX4752" y="connsiteY4752"/>
                    </a:cxn>
                    <a:cxn ang="0">
                      <a:pos x="connsiteX4753" y="connsiteY4753"/>
                    </a:cxn>
                    <a:cxn ang="0">
                      <a:pos x="connsiteX4754" y="connsiteY4754"/>
                    </a:cxn>
                    <a:cxn ang="0">
                      <a:pos x="connsiteX4755" y="connsiteY4755"/>
                    </a:cxn>
                    <a:cxn ang="0">
                      <a:pos x="connsiteX4756" y="connsiteY4756"/>
                    </a:cxn>
                    <a:cxn ang="0">
                      <a:pos x="connsiteX4757" y="connsiteY4757"/>
                    </a:cxn>
                    <a:cxn ang="0">
                      <a:pos x="connsiteX4758" y="connsiteY4758"/>
                    </a:cxn>
                    <a:cxn ang="0">
                      <a:pos x="connsiteX4759" y="connsiteY4759"/>
                    </a:cxn>
                    <a:cxn ang="0">
                      <a:pos x="connsiteX4760" y="connsiteY4760"/>
                    </a:cxn>
                    <a:cxn ang="0">
                      <a:pos x="connsiteX4761" y="connsiteY4761"/>
                    </a:cxn>
                    <a:cxn ang="0">
                      <a:pos x="connsiteX4762" y="connsiteY4762"/>
                    </a:cxn>
                    <a:cxn ang="0">
                      <a:pos x="connsiteX4763" y="connsiteY4763"/>
                    </a:cxn>
                    <a:cxn ang="0">
                      <a:pos x="connsiteX4764" y="connsiteY4764"/>
                    </a:cxn>
                    <a:cxn ang="0">
                      <a:pos x="connsiteX4765" y="connsiteY4765"/>
                    </a:cxn>
                    <a:cxn ang="0">
                      <a:pos x="connsiteX4766" y="connsiteY4766"/>
                    </a:cxn>
                    <a:cxn ang="0">
                      <a:pos x="connsiteX4767" y="connsiteY4767"/>
                    </a:cxn>
                    <a:cxn ang="0">
                      <a:pos x="connsiteX4768" y="connsiteY4768"/>
                    </a:cxn>
                    <a:cxn ang="0">
                      <a:pos x="connsiteX4769" y="connsiteY4769"/>
                    </a:cxn>
                    <a:cxn ang="0">
                      <a:pos x="connsiteX4770" y="connsiteY4770"/>
                    </a:cxn>
                    <a:cxn ang="0">
                      <a:pos x="connsiteX4771" y="connsiteY4771"/>
                    </a:cxn>
                    <a:cxn ang="0">
                      <a:pos x="connsiteX4772" y="connsiteY4772"/>
                    </a:cxn>
                    <a:cxn ang="0">
                      <a:pos x="connsiteX4773" y="connsiteY4773"/>
                    </a:cxn>
                    <a:cxn ang="0">
                      <a:pos x="connsiteX4774" y="connsiteY4774"/>
                    </a:cxn>
                    <a:cxn ang="0">
                      <a:pos x="connsiteX4775" y="connsiteY4775"/>
                    </a:cxn>
                    <a:cxn ang="0">
                      <a:pos x="connsiteX4776" y="connsiteY4776"/>
                    </a:cxn>
                    <a:cxn ang="0">
                      <a:pos x="connsiteX4777" y="connsiteY4777"/>
                    </a:cxn>
                    <a:cxn ang="0">
                      <a:pos x="connsiteX4778" y="connsiteY4778"/>
                    </a:cxn>
                    <a:cxn ang="0">
                      <a:pos x="connsiteX4779" y="connsiteY4779"/>
                    </a:cxn>
                    <a:cxn ang="0">
                      <a:pos x="connsiteX4780" y="connsiteY4780"/>
                    </a:cxn>
                    <a:cxn ang="0">
                      <a:pos x="connsiteX4781" y="connsiteY4781"/>
                    </a:cxn>
                    <a:cxn ang="0">
                      <a:pos x="connsiteX4782" y="connsiteY4782"/>
                    </a:cxn>
                    <a:cxn ang="0">
                      <a:pos x="connsiteX4783" y="connsiteY4783"/>
                    </a:cxn>
                    <a:cxn ang="0">
                      <a:pos x="connsiteX4784" y="connsiteY4784"/>
                    </a:cxn>
                    <a:cxn ang="0">
                      <a:pos x="connsiteX4785" y="connsiteY4785"/>
                    </a:cxn>
                    <a:cxn ang="0">
                      <a:pos x="connsiteX4786" y="connsiteY4786"/>
                    </a:cxn>
                    <a:cxn ang="0">
                      <a:pos x="connsiteX4787" y="connsiteY4787"/>
                    </a:cxn>
                    <a:cxn ang="0">
                      <a:pos x="connsiteX4788" y="connsiteY4788"/>
                    </a:cxn>
                    <a:cxn ang="0">
                      <a:pos x="connsiteX4789" y="connsiteY4789"/>
                    </a:cxn>
                    <a:cxn ang="0">
                      <a:pos x="connsiteX4790" y="connsiteY4790"/>
                    </a:cxn>
                    <a:cxn ang="0">
                      <a:pos x="connsiteX4791" y="connsiteY4791"/>
                    </a:cxn>
                    <a:cxn ang="0">
                      <a:pos x="connsiteX4792" y="connsiteY4792"/>
                    </a:cxn>
                    <a:cxn ang="0">
                      <a:pos x="connsiteX4793" y="connsiteY4793"/>
                    </a:cxn>
                    <a:cxn ang="0">
                      <a:pos x="connsiteX4794" y="connsiteY4794"/>
                    </a:cxn>
                    <a:cxn ang="0">
                      <a:pos x="connsiteX4795" y="connsiteY4795"/>
                    </a:cxn>
                    <a:cxn ang="0">
                      <a:pos x="connsiteX4796" y="connsiteY4796"/>
                    </a:cxn>
                    <a:cxn ang="0">
                      <a:pos x="connsiteX4797" y="connsiteY4797"/>
                    </a:cxn>
                    <a:cxn ang="0">
                      <a:pos x="connsiteX4798" y="connsiteY4798"/>
                    </a:cxn>
                    <a:cxn ang="0">
                      <a:pos x="connsiteX4799" y="connsiteY4799"/>
                    </a:cxn>
                    <a:cxn ang="0">
                      <a:pos x="connsiteX4800" y="connsiteY4800"/>
                    </a:cxn>
                    <a:cxn ang="0">
                      <a:pos x="connsiteX4801" y="connsiteY4801"/>
                    </a:cxn>
                    <a:cxn ang="0">
                      <a:pos x="connsiteX4802" y="connsiteY4802"/>
                    </a:cxn>
                    <a:cxn ang="0">
                      <a:pos x="connsiteX4803" y="connsiteY4803"/>
                    </a:cxn>
                    <a:cxn ang="0">
                      <a:pos x="connsiteX4804" y="connsiteY4804"/>
                    </a:cxn>
                    <a:cxn ang="0">
                      <a:pos x="connsiteX4805" y="connsiteY4805"/>
                    </a:cxn>
                    <a:cxn ang="0">
                      <a:pos x="connsiteX4806" y="connsiteY4806"/>
                    </a:cxn>
                    <a:cxn ang="0">
                      <a:pos x="connsiteX4807" y="connsiteY4807"/>
                    </a:cxn>
                    <a:cxn ang="0">
                      <a:pos x="connsiteX4808" y="connsiteY4808"/>
                    </a:cxn>
                    <a:cxn ang="0">
                      <a:pos x="connsiteX4809" y="connsiteY4809"/>
                    </a:cxn>
                    <a:cxn ang="0">
                      <a:pos x="connsiteX4810" y="connsiteY4810"/>
                    </a:cxn>
                    <a:cxn ang="0">
                      <a:pos x="connsiteX4811" y="connsiteY4811"/>
                    </a:cxn>
                    <a:cxn ang="0">
                      <a:pos x="connsiteX4812" y="connsiteY4812"/>
                    </a:cxn>
                    <a:cxn ang="0">
                      <a:pos x="connsiteX4813" y="connsiteY4813"/>
                    </a:cxn>
                    <a:cxn ang="0">
                      <a:pos x="connsiteX4814" y="connsiteY4814"/>
                    </a:cxn>
                    <a:cxn ang="0">
                      <a:pos x="connsiteX4815" y="connsiteY4815"/>
                    </a:cxn>
                    <a:cxn ang="0">
                      <a:pos x="connsiteX4816" y="connsiteY4816"/>
                    </a:cxn>
                    <a:cxn ang="0">
                      <a:pos x="connsiteX4817" y="connsiteY4817"/>
                    </a:cxn>
                    <a:cxn ang="0">
                      <a:pos x="connsiteX4818" y="connsiteY4818"/>
                    </a:cxn>
                    <a:cxn ang="0">
                      <a:pos x="connsiteX4819" y="connsiteY4819"/>
                    </a:cxn>
                    <a:cxn ang="0">
                      <a:pos x="connsiteX4820" y="connsiteY4820"/>
                    </a:cxn>
                    <a:cxn ang="0">
                      <a:pos x="connsiteX4821" y="connsiteY4821"/>
                    </a:cxn>
                    <a:cxn ang="0">
                      <a:pos x="connsiteX4822" y="connsiteY4822"/>
                    </a:cxn>
                    <a:cxn ang="0">
                      <a:pos x="connsiteX4823" y="connsiteY4823"/>
                    </a:cxn>
                    <a:cxn ang="0">
                      <a:pos x="connsiteX4824" y="connsiteY4824"/>
                    </a:cxn>
                    <a:cxn ang="0">
                      <a:pos x="connsiteX4825" y="connsiteY4825"/>
                    </a:cxn>
                    <a:cxn ang="0">
                      <a:pos x="connsiteX4826" y="connsiteY4826"/>
                    </a:cxn>
                    <a:cxn ang="0">
                      <a:pos x="connsiteX4827" y="connsiteY4827"/>
                    </a:cxn>
                    <a:cxn ang="0">
                      <a:pos x="connsiteX4828" y="connsiteY4828"/>
                    </a:cxn>
                    <a:cxn ang="0">
                      <a:pos x="connsiteX4829" y="connsiteY4829"/>
                    </a:cxn>
                    <a:cxn ang="0">
                      <a:pos x="connsiteX4830" y="connsiteY4830"/>
                    </a:cxn>
                    <a:cxn ang="0">
                      <a:pos x="connsiteX4831" y="connsiteY4831"/>
                    </a:cxn>
                    <a:cxn ang="0">
                      <a:pos x="connsiteX4832" y="connsiteY4832"/>
                    </a:cxn>
                    <a:cxn ang="0">
                      <a:pos x="connsiteX4833" y="connsiteY4833"/>
                    </a:cxn>
                    <a:cxn ang="0">
                      <a:pos x="connsiteX4834" y="connsiteY4834"/>
                    </a:cxn>
                    <a:cxn ang="0">
                      <a:pos x="connsiteX4835" y="connsiteY4835"/>
                    </a:cxn>
                    <a:cxn ang="0">
                      <a:pos x="connsiteX4836" y="connsiteY4836"/>
                    </a:cxn>
                    <a:cxn ang="0">
                      <a:pos x="connsiteX4837" y="connsiteY4837"/>
                    </a:cxn>
                    <a:cxn ang="0">
                      <a:pos x="connsiteX4838" y="connsiteY4838"/>
                    </a:cxn>
                    <a:cxn ang="0">
                      <a:pos x="connsiteX4839" y="connsiteY4839"/>
                    </a:cxn>
                    <a:cxn ang="0">
                      <a:pos x="connsiteX4840" y="connsiteY4840"/>
                    </a:cxn>
                    <a:cxn ang="0">
                      <a:pos x="connsiteX4841" y="connsiteY4841"/>
                    </a:cxn>
                    <a:cxn ang="0">
                      <a:pos x="connsiteX4842" y="connsiteY4842"/>
                    </a:cxn>
                    <a:cxn ang="0">
                      <a:pos x="connsiteX4843" y="connsiteY4843"/>
                    </a:cxn>
                    <a:cxn ang="0">
                      <a:pos x="connsiteX4844" y="connsiteY4844"/>
                    </a:cxn>
                    <a:cxn ang="0">
                      <a:pos x="connsiteX4845" y="connsiteY4845"/>
                    </a:cxn>
                    <a:cxn ang="0">
                      <a:pos x="connsiteX4846" y="connsiteY4846"/>
                    </a:cxn>
                    <a:cxn ang="0">
                      <a:pos x="connsiteX4847" y="connsiteY4847"/>
                    </a:cxn>
                    <a:cxn ang="0">
                      <a:pos x="connsiteX4848" y="connsiteY4848"/>
                    </a:cxn>
                    <a:cxn ang="0">
                      <a:pos x="connsiteX4849" y="connsiteY4849"/>
                    </a:cxn>
                    <a:cxn ang="0">
                      <a:pos x="connsiteX4850" y="connsiteY4850"/>
                    </a:cxn>
                    <a:cxn ang="0">
                      <a:pos x="connsiteX4851" y="connsiteY4851"/>
                    </a:cxn>
                    <a:cxn ang="0">
                      <a:pos x="connsiteX4852" y="connsiteY4852"/>
                    </a:cxn>
                    <a:cxn ang="0">
                      <a:pos x="connsiteX4853" y="connsiteY4853"/>
                    </a:cxn>
                    <a:cxn ang="0">
                      <a:pos x="connsiteX4854" y="connsiteY4854"/>
                    </a:cxn>
                    <a:cxn ang="0">
                      <a:pos x="connsiteX4855" y="connsiteY4855"/>
                    </a:cxn>
                    <a:cxn ang="0">
                      <a:pos x="connsiteX4856" y="connsiteY4856"/>
                    </a:cxn>
                    <a:cxn ang="0">
                      <a:pos x="connsiteX4857" y="connsiteY4857"/>
                    </a:cxn>
                    <a:cxn ang="0">
                      <a:pos x="connsiteX4858" y="connsiteY4858"/>
                    </a:cxn>
                    <a:cxn ang="0">
                      <a:pos x="connsiteX4859" y="connsiteY4859"/>
                    </a:cxn>
                    <a:cxn ang="0">
                      <a:pos x="connsiteX4860" y="connsiteY4860"/>
                    </a:cxn>
                    <a:cxn ang="0">
                      <a:pos x="connsiteX4861" y="connsiteY4861"/>
                    </a:cxn>
                    <a:cxn ang="0">
                      <a:pos x="connsiteX4862" y="connsiteY4862"/>
                    </a:cxn>
                    <a:cxn ang="0">
                      <a:pos x="connsiteX4863" y="connsiteY4863"/>
                    </a:cxn>
                    <a:cxn ang="0">
                      <a:pos x="connsiteX4864" y="connsiteY4864"/>
                    </a:cxn>
                    <a:cxn ang="0">
                      <a:pos x="connsiteX4865" y="connsiteY4865"/>
                    </a:cxn>
                    <a:cxn ang="0">
                      <a:pos x="connsiteX4866" y="connsiteY4866"/>
                    </a:cxn>
                    <a:cxn ang="0">
                      <a:pos x="connsiteX4867" y="connsiteY4867"/>
                    </a:cxn>
                    <a:cxn ang="0">
                      <a:pos x="connsiteX4868" y="connsiteY4868"/>
                    </a:cxn>
                    <a:cxn ang="0">
                      <a:pos x="connsiteX4869" y="connsiteY4869"/>
                    </a:cxn>
                    <a:cxn ang="0">
                      <a:pos x="connsiteX4870" y="connsiteY4870"/>
                    </a:cxn>
                    <a:cxn ang="0">
                      <a:pos x="connsiteX4871" y="connsiteY4871"/>
                    </a:cxn>
                    <a:cxn ang="0">
                      <a:pos x="connsiteX4872" y="connsiteY4872"/>
                    </a:cxn>
                    <a:cxn ang="0">
                      <a:pos x="connsiteX4873" y="connsiteY4873"/>
                    </a:cxn>
                    <a:cxn ang="0">
                      <a:pos x="connsiteX4874" y="connsiteY4874"/>
                    </a:cxn>
                    <a:cxn ang="0">
                      <a:pos x="connsiteX4875" y="connsiteY4875"/>
                    </a:cxn>
                    <a:cxn ang="0">
                      <a:pos x="connsiteX4876" y="connsiteY4876"/>
                    </a:cxn>
                    <a:cxn ang="0">
                      <a:pos x="connsiteX4877" y="connsiteY4877"/>
                    </a:cxn>
                    <a:cxn ang="0">
                      <a:pos x="connsiteX4878" y="connsiteY4878"/>
                    </a:cxn>
                    <a:cxn ang="0">
                      <a:pos x="connsiteX4879" y="connsiteY4879"/>
                    </a:cxn>
                    <a:cxn ang="0">
                      <a:pos x="connsiteX4880" y="connsiteY4880"/>
                    </a:cxn>
                    <a:cxn ang="0">
                      <a:pos x="connsiteX4881" y="connsiteY4881"/>
                    </a:cxn>
                    <a:cxn ang="0">
                      <a:pos x="connsiteX4882" y="connsiteY4882"/>
                    </a:cxn>
                    <a:cxn ang="0">
                      <a:pos x="connsiteX4883" y="connsiteY4883"/>
                    </a:cxn>
                    <a:cxn ang="0">
                      <a:pos x="connsiteX4884" y="connsiteY4884"/>
                    </a:cxn>
                    <a:cxn ang="0">
                      <a:pos x="connsiteX4885" y="connsiteY4885"/>
                    </a:cxn>
                    <a:cxn ang="0">
                      <a:pos x="connsiteX4886" y="connsiteY4886"/>
                    </a:cxn>
                    <a:cxn ang="0">
                      <a:pos x="connsiteX4887" y="connsiteY4887"/>
                    </a:cxn>
                    <a:cxn ang="0">
                      <a:pos x="connsiteX4888" y="connsiteY4888"/>
                    </a:cxn>
                    <a:cxn ang="0">
                      <a:pos x="connsiteX4889" y="connsiteY4889"/>
                    </a:cxn>
                    <a:cxn ang="0">
                      <a:pos x="connsiteX4890" y="connsiteY4890"/>
                    </a:cxn>
                    <a:cxn ang="0">
                      <a:pos x="connsiteX4891" y="connsiteY4891"/>
                    </a:cxn>
                    <a:cxn ang="0">
                      <a:pos x="connsiteX4892" y="connsiteY4892"/>
                    </a:cxn>
                    <a:cxn ang="0">
                      <a:pos x="connsiteX4893" y="connsiteY4893"/>
                    </a:cxn>
                    <a:cxn ang="0">
                      <a:pos x="connsiteX4894" y="connsiteY4894"/>
                    </a:cxn>
                    <a:cxn ang="0">
                      <a:pos x="connsiteX4895" y="connsiteY4895"/>
                    </a:cxn>
                    <a:cxn ang="0">
                      <a:pos x="connsiteX4896" y="connsiteY4896"/>
                    </a:cxn>
                    <a:cxn ang="0">
                      <a:pos x="connsiteX4897" y="connsiteY4897"/>
                    </a:cxn>
                    <a:cxn ang="0">
                      <a:pos x="connsiteX4898" y="connsiteY4898"/>
                    </a:cxn>
                    <a:cxn ang="0">
                      <a:pos x="connsiteX4899" y="connsiteY4899"/>
                    </a:cxn>
                    <a:cxn ang="0">
                      <a:pos x="connsiteX4900" y="connsiteY4900"/>
                    </a:cxn>
                    <a:cxn ang="0">
                      <a:pos x="connsiteX4901" y="connsiteY4901"/>
                    </a:cxn>
                    <a:cxn ang="0">
                      <a:pos x="connsiteX4902" y="connsiteY4902"/>
                    </a:cxn>
                    <a:cxn ang="0">
                      <a:pos x="connsiteX4903" y="connsiteY4903"/>
                    </a:cxn>
                    <a:cxn ang="0">
                      <a:pos x="connsiteX4904" y="connsiteY4904"/>
                    </a:cxn>
                    <a:cxn ang="0">
                      <a:pos x="connsiteX4905" y="connsiteY4905"/>
                    </a:cxn>
                    <a:cxn ang="0">
                      <a:pos x="connsiteX4906" y="connsiteY4906"/>
                    </a:cxn>
                    <a:cxn ang="0">
                      <a:pos x="connsiteX4907" y="connsiteY4907"/>
                    </a:cxn>
                    <a:cxn ang="0">
                      <a:pos x="connsiteX4908" y="connsiteY4908"/>
                    </a:cxn>
                    <a:cxn ang="0">
                      <a:pos x="connsiteX4909" y="connsiteY4909"/>
                    </a:cxn>
                    <a:cxn ang="0">
                      <a:pos x="connsiteX4910" y="connsiteY4910"/>
                    </a:cxn>
                    <a:cxn ang="0">
                      <a:pos x="connsiteX4911" y="connsiteY4911"/>
                    </a:cxn>
                    <a:cxn ang="0">
                      <a:pos x="connsiteX4912" y="connsiteY4912"/>
                    </a:cxn>
                    <a:cxn ang="0">
                      <a:pos x="connsiteX4913" y="connsiteY4913"/>
                    </a:cxn>
                    <a:cxn ang="0">
                      <a:pos x="connsiteX4914" y="connsiteY4914"/>
                    </a:cxn>
                    <a:cxn ang="0">
                      <a:pos x="connsiteX4915" y="connsiteY4915"/>
                    </a:cxn>
                    <a:cxn ang="0">
                      <a:pos x="connsiteX4916" y="connsiteY4916"/>
                    </a:cxn>
                    <a:cxn ang="0">
                      <a:pos x="connsiteX4917" y="connsiteY4917"/>
                    </a:cxn>
                    <a:cxn ang="0">
                      <a:pos x="connsiteX4918" y="connsiteY4918"/>
                    </a:cxn>
                    <a:cxn ang="0">
                      <a:pos x="connsiteX4919" y="connsiteY4919"/>
                    </a:cxn>
                    <a:cxn ang="0">
                      <a:pos x="connsiteX4920" y="connsiteY4920"/>
                    </a:cxn>
                    <a:cxn ang="0">
                      <a:pos x="connsiteX4921" y="connsiteY4921"/>
                    </a:cxn>
                    <a:cxn ang="0">
                      <a:pos x="connsiteX4922" y="connsiteY4922"/>
                    </a:cxn>
                    <a:cxn ang="0">
                      <a:pos x="connsiteX4923" y="connsiteY4923"/>
                    </a:cxn>
                    <a:cxn ang="0">
                      <a:pos x="connsiteX4924" y="connsiteY4924"/>
                    </a:cxn>
                    <a:cxn ang="0">
                      <a:pos x="connsiteX4925" y="connsiteY4925"/>
                    </a:cxn>
                    <a:cxn ang="0">
                      <a:pos x="connsiteX4926" y="connsiteY4926"/>
                    </a:cxn>
                    <a:cxn ang="0">
                      <a:pos x="connsiteX4927" y="connsiteY4927"/>
                    </a:cxn>
                    <a:cxn ang="0">
                      <a:pos x="connsiteX4928" y="connsiteY4928"/>
                    </a:cxn>
                    <a:cxn ang="0">
                      <a:pos x="connsiteX4929" y="connsiteY4929"/>
                    </a:cxn>
                    <a:cxn ang="0">
                      <a:pos x="connsiteX4930" y="connsiteY4930"/>
                    </a:cxn>
                    <a:cxn ang="0">
                      <a:pos x="connsiteX4931" y="connsiteY4931"/>
                    </a:cxn>
                    <a:cxn ang="0">
                      <a:pos x="connsiteX4932" y="connsiteY4932"/>
                    </a:cxn>
                    <a:cxn ang="0">
                      <a:pos x="connsiteX4933" y="connsiteY4933"/>
                    </a:cxn>
                    <a:cxn ang="0">
                      <a:pos x="connsiteX4934" y="connsiteY4934"/>
                    </a:cxn>
                    <a:cxn ang="0">
                      <a:pos x="connsiteX4935" y="connsiteY4935"/>
                    </a:cxn>
                    <a:cxn ang="0">
                      <a:pos x="connsiteX4936" y="connsiteY4936"/>
                    </a:cxn>
                    <a:cxn ang="0">
                      <a:pos x="connsiteX4937" y="connsiteY4937"/>
                    </a:cxn>
                    <a:cxn ang="0">
                      <a:pos x="connsiteX4938" y="connsiteY4938"/>
                    </a:cxn>
                    <a:cxn ang="0">
                      <a:pos x="connsiteX4939" y="connsiteY4939"/>
                    </a:cxn>
                    <a:cxn ang="0">
                      <a:pos x="connsiteX4940" y="connsiteY4940"/>
                    </a:cxn>
                    <a:cxn ang="0">
                      <a:pos x="connsiteX4941" y="connsiteY4941"/>
                    </a:cxn>
                    <a:cxn ang="0">
                      <a:pos x="connsiteX4942" y="connsiteY4942"/>
                    </a:cxn>
                    <a:cxn ang="0">
                      <a:pos x="connsiteX4943" y="connsiteY4943"/>
                    </a:cxn>
                    <a:cxn ang="0">
                      <a:pos x="connsiteX4944" y="connsiteY4944"/>
                    </a:cxn>
                    <a:cxn ang="0">
                      <a:pos x="connsiteX4945" y="connsiteY4945"/>
                    </a:cxn>
                    <a:cxn ang="0">
                      <a:pos x="connsiteX4946" y="connsiteY4946"/>
                    </a:cxn>
                    <a:cxn ang="0">
                      <a:pos x="connsiteX4947" y="connsiteY4947"/>
                    </a:cxn>
                    <a:cxn ang="0">
                      <a:pos x="connsiteX4948" y="connsiteY4948"/>
                    </a:cxn>
                    <a:cxn ang="0">
                      <a:pos x="connsiteX4949" y="connsiteY4949"/>
                    </a:cxn>
                    <a:cxn ang="0">
                      <a:pos x="connsiteX4950" y="connsiteY4950"/>
                    </a:cxn>
                    <a:cxn ang="0">
                      <a:pos x="connsiteX4951" y="connsiteY4951"/>
                    </a:cxn>
                    <a:cxn ang="0">
                      <a:pos x="connsiteX4952" y="connsiteY4952"/>
                    </a:cxn>
                    <a:cxn ang="0">
                      <a:pos x="connsiteX4953" y="connsiteY4953"/>
                    </a:cxn>
                    <a:cxn ang="0">
                      <a:pos x="connsiteX4954" y="connsiteY4954"/>
                    </a:cxn>
                    <a:cxn ang="0">
                      <a:pos x="connsiteX4955" y="connsiteY4955"/>
                    </a:cxn>
                    <a:cxn ang="0">
                      <a:pos x="connsiteX4956" y="connsiteY4956"/>
                    </a:cxn>
                    <a:cxn ang="0">
                      <a:pos x="connsiteX4957" y="connsiteY4957"/>
                    </a:cxn>
                    <a:cxn ang="0">
                      <a:pos x="connsiteX4958" y="connsiteY4958"/>
                    </a:cxn>
                    <a:cxn ang="0">
                      <a:pos x="connsiteX4959" y="connsiteY4959"/>
                    </a:cxn>
                    <a:cxn ang="0">
                      <a:pos x="connsiteX4960" y="connsiteY4960"/>
                    </a:cxn>
                    <a:cxn ang="0">
                      <a:pos x="connsiteX4961" y="connsiteY4961"/>
                    </a:cxn>
                    <a:cxn ang="0">
                      <a:pos x="connsiteX4962" y="connsiteY4962"/>
                    </a:cxn>
                    <a:cxn ang="0">
                      <a:pos x="connsiteX4963" y="connsiteY4963"/>
                    </a:cxn>
                    <a:cxn ang="0">
                      <a:pos x="connsiteX4964" y="connsiteY4964"/>
                    </a:cxn>
                    <a:cxn ang="0">
                      <a:pos x="connsiteX4965" y="connsiteY4965"/>
                    </a:cxn>
                    <a:cxn ang="0">
                      <a:pos x="connsiteX4966" y="connsiteY4966"/>
                    </a:cxn>
                    <a:cxn ang="0">
                      <a:pos x="connsiteX4967" y="connsiteY4967"/>
                    </a:cxn>
                    <a:cxn ang="0">
                      <a:pos x="connsiteX4968" y="connsiteY4968"/>
                    </a:cxn>
                    <a:cxn ang="0">
                      <a:pos x="connsiteX4969" y="connsiteY4969"/>
                    </a:cxn>
                    <a:cxn ang="0">
                      <a:pos x="connsiteX4970" y="connsiteY4970"/>
                    </a:cxn>
                    <a:cxn ang="0">
                      <a:pos x="connsiteX4971" y="connsiteY4971"/>
                    </a:cxn>
                    <a:cxn ang="0">
                      <a:pos x="connsiteX4972" y="connsiteY4972"/>
                    </a:cxn>
                    <a:cxn ang="0">
                      <a:pos x="connsiteX4973" y="connsiteY4973"/>
                    </a:cxn>
                    <a:cxn ang="0">
                      <a:pos x="connsiteX4974" y="connsiteY4974"/>
                    </a:cxn>
                    <a:cxn ang="0">
                      <a:pos x="connsiteX4975" y="connsiteY4975"/>
                    </a:cxn>
                    <a:cxn ang="0">
                      <a:pos x="connsiteX4976" y="connsiteY4976"/>
                    </a:cxn>
                    <a:cxn ang="0">
                      <a:pos x="connsiteX4977" y="connsiteY4977"/>
                    </a:cxn>
                    <a:cxn ang="0">
                      <a:pos x="connsiteX4978" y="connsiteY4978"/>
                    </a:cxn>
                    <a:cxn ang="0">
                      <a:pos x="connsiteX4979" y="connsiteY4979"/>
                    </a:cxn>
                    <a:cxn ang="0">
                      <a:pos x="connsiteX4980" y="connsiteY4980"/>
                    </a:cxn>
                    <a:cxn ang="0">
                      <a:pos x="connsiteX4981" y="connsiteY4981"/>
                    </a:cxn>
                    <a:cxn ang="0">
                      <a:pos x="connsiteX4982" y="connsiteY4982"/>
                    </a:cxn>
                    <a:cxn ang="0">
                      <a:pos x="connsiteX4983" y="connsiteY4983"/>
                    </a:cxn>
                    <a:cxn ang="0">
                      <a:pos x="connsiteX4984" y="connsiteY4984"/>
                    </a:cxn>
                    <a:cxn ang="0">
                      <a:pos x="connsiteX4985" y="connsiteY4985"/>
                    </a:cxn>
                    <a:cxn ang="0">
                      <a:pos x="connsiteX4986" y="connsiteY4986"/>
                    </a:cxn>
                    <a:cxn ang="0">
                      <a:pos x="connsiteX4987" y="connsiteY4987"/>
                    </a:cxn>
                    <a:cxn ang="0">
                      <a:pos x="connsiteX4988" y="connsiteY4988"/>
                    </a:cxn>
                    <a:cxn ang="0">
                      <a:pos x="connsiteX4989" y="connsiteY4989"/>
                    </a:cxn>
                    <a:cxn ang="0">
                      <a:pos x="connsiteX4990" y="connsiteY4990"/>
                    </a:cxn>
                    <a:cxn ang="0">
                      <a:pos x="connsiteX4991" y="connsiteY4991"/>
                    </a:cxn>
                    <a:cxn ang="0">
                      <a:pos x="connsiteX4992" y="connsiteY4992"/>
                    </a:cxn>
                    <a:cxn ang="0">
                      <a:pos x="connsiteX4993" y="connsiteY4993"/>
                    </a:cxn>
                    <a:cxn ang="0">
                      <a:pos x="connsiteX4994" y="connsiteY4994"/>
                    </a:cxn>
                    <a:cxn ang="0">
                      <a:pos x="connsiteX4995" y="connsiteY4995"/>
                    </a:cxn>
                    <a:cxn ang="0">
                      <a:pos x="connsiteX4996" y="connsiteY4996"/>
                    </a:cxn>
                    <a:cxn ang="0">
                      <a:pos x="connsiteX4997" y="connsiteY4997"/>
                    </a:cxn>
                    <a:cxn ang="0">
                      <a:pos x="connsiteX4998" y="connsiteY4998"/>
                    </a:cxn>
                    <a:cxn ang="0">
                      <a:pos x="connsiteX4999" y="connsiteY4999"/>
                    </a:cxn>
                    <a:cxn ang="0">
                      <a:pos x="connsiteX5000" y="connsiteY5000"/>
                    </a:cxn>
                    <a:cxn ang="0">
                      <a:pos x="connsiteX5001" y="connsiteY5001"/>
                    </a:cxn>
                    <a:cxn ang="0">
                      <a:pos x="connsiteX5002" y="connsiteY5002"/>
                    </a:cxn>
                    <a:cxn ang="0">
                      <a:pos x="connsiteX5003" y="connsiteY5003"/>
                    </a:cxn>
                    <a:cxn ang="0">
                      <a:pos x="connsiteX5004" y="connsiteY5004"/>
                    </a:cxn>
                    <a:cxn ang="0">
                      <a:pos x="connsiteX5005" y="connsiteY5005"/>
                    </a:cxn>
                    <a:cxn ang="0">
                      <a:pos x="connsiteX5006" y="connsiteY5006"/>
                    </a:cxn>
                    <a:cxn ang="0">
                      <a:pos x="connsiteX5007" y="connsiteY5007"/>
                    </a:cxn>
                    <a:cxn ang="0">
                      <a:pos x="connsiteX5008" y="connsiteY5008"/>
                    </a:cxn>
                    <a:cxn ang="0">
                      <a:pos x="connsiteX5009" y="connsiteY5009"/>
                    </a:cxn>
                    <a:cxn ang="0">
                      <a:pos x="connsiteX5010" y="connsiteY5010"/>
                    </a:cxn>
                    <a:cxn ang="0">
                      <a:pos x="connsiteX5011" y="connsiteY5011"/>
                    </a:cxn>
                    <a:cxn ang="0">
                      <a:pos x="connsiteX5012" y="connsiteY5012"/>
                    </a:cxn>
                    <a:cxn ang="0">
                      <a:pos x="connsiteX5013" y="connsiteY5013"/>
                    </a:cxn>
                    <a:cxn ang="0">
                      <a:pos x="connsiteX5014" y="connsiteY5014"/>
                    </a:cxn>
                    <a:cxn ang="0">
                      <a:pos x="connsiteX5015" y="connsiteY5015"/>
                    </a:cxn>
                    <a:cxn ang="0">
                      <a:pos x="connsiteX5016" y="connsiteY5016"/>
                    </a:cxn>
                    <a:cxn ang="0">
                      <a:pos x="connsiteX5017" y="connsiteY5017"/>
                    </a:cxn>
                    <a:cxn ang="0">
                      <a:pos x="connsiteX5018" y="connsiteY5018"/>
                    </a:cxn>
                    <a:cxn ang="0">
                      <a:pos x="connsiteX5019" y="connsiteY5019"/>
                    </a:cxn>
                    <a:cxn ang="0">
                      <a:pos x="connsiteX5020" y="connsiteY5020"/>
                    </a:cxn>
                    <a:cxn ang="0">
                      <a:pos x="connsiteX5021" y="connsiteY5021"/>
                    </a:cxn>
                    <a:cxn ang="0">
                      <a:pos x="connsiteX5022" y="connsiteY5022"/>
                    </a:cxn>
                    <a:cxn ang="0">
                      <a:pos x="connsiteX5023" y="connsiteY5023"/>
                    </a:cxn>
                    <a:cxn ang="0">
                      <a:pos x="connsiteX5024" y="connsiteY5024"/>
                    </a:cxn>
                    <a:cxn ang="0">
                      <a:pos x="connsiteX5025" y="connsiteY5025"/>
                    </a:cxn>
                    <a:cxn ang="0">
                      <a:pos x="connsiteX5026" y="connsiteY5026"/>
                    </a:cxn>
                    <a:cxn ang="0">
                      <a:pos x="connsiteX5027" y="connsiteY5027"/>
                    </a:cxn>
                    <a:cxn ang="0">
                      <a:pos x="connsiteX5028" y="connsiteY5028"/>
                    </a:cxn>
                    <a:cxn ang="0">
                      <a:pos x="connsiteX5029" y="connsiteY5029"/>
                    </a:cxn>
                    <a:cxn ang="0">
                      <a:pos x="connsiteX5030" y="connsiteY5030"/>
                    </a:cxn>
                    <a:cxn ang="0">
                      <a:pos x="connsiteX5031" y="connsiteY5031"/>
                    </a:cxn>
                    <a:cxn ang="0">
                      <a:pos x="connsiteX5032" y="connsiteY5032"/>
                    </a:cxn>
                    <a:cxn ang="0">
                      <a:pos x="connsiteX5033" y="connsiteY5033"/>
                    </a:cxn>
                    <a:cxn ang="0">
                      <a:pos x="connsiteX5034" y="connsiteY5034"/>
                    </a:cxn>
                    <a:cxn ang="0">
                      <a:pos x="connsiteX5035" y="connsiteY5035"/>
                    </a:cxn>
                    <a:cxn ang="0">
                      <a:pos x="connsiteX5036" y="connsiteY5036"/>
                    </a:cxn>
                    <a:cxn ang="0">
                      <a:pos x="connsiteX5037" y="connsiteY5037"/>
                    </a:cxn>
                    <a:cxn ang="0">
                      <a:pos x="connsiteX5038" y="connsiteY5038"/>
                    </a:cxn>
                    <a:cxn ang="0">
                      <a:pos x="connsiteX5039" y="connsiteY5039"/>
                    </a:cxn>
                    <a:cxn ang="0">
                      <a:pos x="connsiteX5040" y="connsiteY5040"/>
                    </a:cxn>
                    <a:cxn ang="0">
                      <a:pos x="connsiteX5041" y="connsiteY5041"/>
                    </a:cxn>
                    <a:cxn ang="0">
                      <a:pos x="connsiteX5042" y="connsiteY5042"/>
                    </a:cxn>
                    <a:cxn ang="0">
                      <a:pos x="connsiteX5043" y="connsiteY5043"/>
                    </a:cxn>
                    <a:cxn ang="0">
                      <a:pos x="connsiteX5044" y="connsiteY5044"/>
                    </a:cxn>
                    <a:cxn ang="0">
                      <a:pos x="connsiteX5045" y="connsiteY5045"/>
                    </a:cxn>
                    <a:cxn ang="0">
                      <a:pos x="connsiteX5046" y="connsiteY5046"/>
                    </a:cxn>
                    <a:cxn ang="0">
                      <a:pos x="connsiteX5047" y="connsiteY5047"/>
                    </a:cxn>
                    <a:cxn ang="0">
                      <a:pos x="connsiteX5048" y="connsiteY5048"/>
                    </a:cxn>
                    <a:cxn ang="0">
                      <a:pos x="connsiteX5049" y="connsiteY5049"/>
                    </a:cxn>
                    <a:cxn ang="0">
                      <a:pos x="connsiteX5050" y="connsiteY5050"/>
                    </a:cxn>
                    <a:cxn ang="0">
                      <a:pos x="connsiteX5051" y="connsiteY5051"/>
                    </a:cxn>
                    <a:cxn ang="0">
                      <a:pos x="connsiteX5052" y="connsiteY5052"/>
                    </a:cxn>
                    <a:cxn ang="0">
                      <a:pos x="connsiteX5053" y="connsiteY5053"/>
                    </a:cxn>
                    <a:cxn ang="0">
                      <a:pos x="connsiteX5054" y="connsiteY5054"/>
                    </a:cxn>
                    <a:cxn ang="0">
                      <a:pos x="connsiteX5055" y="connsiteY5055"/>
                    </a:cxn>
                    <a:cxn ang="0">
                      <a:pos x="connsiteX5056" y="connsiteY5056"/>
                    </a:cxn>
                    <a:cxn ang="0">
                      <a:pos x="connsiteX5057" y="connsiteY5057"/>
                    </a:cxn>
                    <a:cxn ang="0">
                      <a:pos x="connsiteX5058" y="connsiteY5058"/>
                    </a:cxn>
                    <a:cxn ang="0">
                      <a:pos x="connsiteX5059" y="connsiteY5059"/>
                    </a:cxn>
                    <a:cxn ang="0">
                      <a:pos x="connsiteX5060" y="connsiteY5060"/>
                    </a:cxn>
                    <a:cxn ang="0">
                      <a:pos x="connsiteX5061" y="connsiteY5061"/>
                    </a:cxn>
                    <a:cxn ang="0">
                      <a:pos x="connsiteX5062" y="connsiteY5062"/>
                    </a:cxn>
                    <a:cxn ang="0">
                      <a:pos x="connsiteX5063" y="connsiteY5063"/>
                    </a:cxn>
                    <a:cxn ang="0">
                      <a:pos x="connsiteX5064" y="connsiteY5064"/>
                    </a:cxn>
                    <a:cxn ang="0">
                      <a:pos x="connsiteX5065" y="connsiteY5065"/>
                    </a:cxn>
                    <a:cxn ang="0">
                      <a:pos x="connsiteX5066" y="connsiteY5066"/>
                    </a:cxn>
                    <a:cxn ang="0">
                      <a:pos x="connsiteX5067" y="connsiteY5067"/>
                    </a:cxn>
                    <a:cxn ang="0">
                      <a:pos x="connsiteX5068" y="connsiteY5068"/>
                    </a:cxn>
                    <a:cxn ang="0">
                      <a:pos x="connsiteX5069" y="connsiteY5069"/>
                    </a:cxn>
                    <a:cxn ang="0">
                      <a:pos x="connsiteX5070" y="connsiteY5070"/>
                    </a:cxn>
                    <a:cxn ang="0">
                      <a:pos x="connsiteX5071" y="connsiteY5071"/>
                    </a:cxn>
                    <a:cxn ang="0">
                      <a:pos x="connsiteX5072" y="connsiteY5072"/>
                    </a:cxn>
                    <a:cxn ang="0">
                      <a:pos x="connsiteX5073" y="connsiteY5073"/>
                    </a:cxn>
                    <a:cxn ang="0">
                      <a:pos x="connsiteX5074" y="connsiteY5074"/>
                    </a:cxn>
                    <a:cxn ang="0">
                      <a:pos x="connsiteX5075" y="connsiteY5075"/>
                    </a:cxn>
                    <a:cxn ang="0">
                      <a:pos x="connsiteX5076" y="connsiteY5076"/>
                    </a:cxn>
                    <a:cxn ang="0">
                      <a:pos x="connsiteX5077" y="connsiteY5077"/>
                    </a:cxn>
                    <a:cxn ang="0">
                      <a:pos x="connsiteX5078" y="connsiteY5078"/>
                    </a:cxn>
                    <a:cxn ang="0">
                      <a:pos x="connsiteX5079" y="connsiteY5079"/>
                    </a:cxn>
                    <a:cxn ang="0">
                      <a:pos x="connsiteX5080" y="connsiteY5080"/>
                    </a:cxn>
                    <a:cxn ang="0">
                      <a:pos x="connsiteX5081" y="connsiteY5081"/>
                    </a:cxn>
                    <a:cxn ang="0">
                      <a:pos x="connsiteX5082" y="connsiteY5082"/>
                    </a:cxn>
                    <a:cxn ang="0">
                      <a:pos x="connsiteX5083" y="connsiteY5083"/>
                    </a:cxn>
                    <a:cxn ang="0">
                      <a:pos x="connsiteX5084" y="connsiteY5084"/>
                    </a:cxn>
                    <a:cxn ang="0">
                      <a:pos x="connsiteX5085" y="connsiteY5085"/>
                    </a:cxn>
                  </a:cxnLst>
                  <a:rect l="l" t="t" r="r" b="b"/>
                  <a:pathLst>
                    <a:path w="1347751" h="1624635">
                      <a:moveTo>
                        <a:pt x="1243293" y="190141"/>
                      </a:moveTo>
                      <a:cubicBezTo>
                        <a:pt x="1244501" y="187725"/>
                        <a:pt x="1240877" y="184100"/>
                        <a:pt x="1238460" y="184100"/>
                      </a:cubicBezTo>
                      <a:cubicBezTo>
                        <a:pt x="1203425" y="187725"/>
                        <a:pt x="1169597" y="198598"/>
                        <a:pt x="1140603" y="219136"/>
                      </a:cubicBezTo>
                      <a:cubicBezTo>
                        <a:pt x="1089861" y="252963"/>
                        <a:pt x="1101943" y="265045"/>
                        <a:pt x="1088654" y="291623"/>
                      </a:cubicBezTo>
                      <a:cubicBezTo>
                        <a:pt x="1087445" y="285583"/>
                        <a:pt x="1085029" y="279542"/>
                        <a:pt x="1082613" y="273501"/>
                      </a:cubicBezTo>
                      <a:cubicBezTo>
                        <a:pt x="1077780" y="261420"/>
                        <a:pt x="1059658" y="295248"/>
                        <a:pt x="1053618" y="307329"/>
                      </a:cubicBezTo>
                      <a:cubicBezTo>
                        <a:pt x="1054826" y="265045"/>
                        <a:pt x="1036704" y="214303"/>
                        <a:pt x="1014958" y="176851"/>
                      </a:cubicBezTo>
                      <a:cubicBezTo>
                        <a:pt x="1013750" y="174435"/>
                        <a:pt x="1008917" y="173227"/>
                        <a:pt x="1007709" y="176851"/>
                      </a:cubicBezTo>
                      <a:cubicBezTo>
                        <a:pt x="1005293" y="181684"/>
                        <a:pt x="1002876" y="185309"/>
                        <a:pt x="1000460" y="190141"/>
                      </a:cubicBezTo>
                      <a:cubicBezTo>
                        <a:pt x="995628" y="152689"/>
                        <a:pt x="977506" y="112821"/>
                        <a:pt x="952135" y="85034"/>
                      </a:cubicBezTo>
                      <a:cubicBezTo>
                        <a:pt x="941263" y="63288"/>
                        <a:pt x="892938" y="52415"/>
                        <a:pt x="868775" y="48791"/>
                      </a:cubicBezTo>
                      <a:cubicBezTo>
                        <a:pt x="865151" y="48791"/>
                        <a:pt x="862735" y="51207"/>
                        <a:pt x="862735" y="54831"/>
                      </a:cubicBezTo>
                      <a:cubicBezTo>
                        <a:pt x="868775" y="97116"/>
                        <a:pt x="872399" y="143024"/>
                        <a:pt x="890521" y="182892"/>
                      </a:cubicBezTo>
                      <a:cubicBezTo>
                        <a:pt x="901395" y="207055"/>
                        <a:pt x="917100" y="230009"/>
                        <a:pt x="932806" y="251755"/>
                      </a:cubicBezTo>
                      <a:cubicBezTo>
                        <a:pt x="911059" y="234842"/>
                        <a:pt x="886897" y="220344"/>
                        <a:pt x="866359" y="204639"/>
                      </a:cubicBezTo>
                      <a:cubicBezTo>
                        <a:pt x="862735" y="202222"/>
                        <a:pt x="857902" y="203430"/>
                        <a:pt x="859110" y="208263"/>
                      </a:cubicBezTo>
                      <a:cubicBezTo>
                        <a:pt x="861526" y="238466"/>
                        <a:pt x="874816" y="262628"/>
                        <a:pt x="892938" y="286791"/>
                      </a:cubicBezTo>
                      <a:cubicBezTo>
                        <a:pt x="886897" y="286791"/>
                        <a:pt x="882064" y="286791"/>
                        <a:pt x="877232" y="285583"/>
                      </a:cubicBezTo>
                      <a:cubicBezTo>
                        <a:pt x="844613" y="280750"/>
                        <a:pt x="826491" y="251755"/>
                        <a:pt x="796288" y="242090"/>
                      </a:cubicBezTo>
                      <a:cubicBezTo>
                        <a:pt x="797496" y="228801"/>
                        <a:pt x="797496" y="215512"/>
                        <a:pt x="798704" y="204639"/>
                      </a:cubicBezTo>
                      <a:cubicBezTo>
                        <a:pt x="798704" y="202222"/>
                        <a:pt x="796288" y="199806"/>
                        <a:pt x="792664" y="199806"/>
                      </a:cubicBezTo>
                      <a:cubicBezTo>
                        <a:pt x="770917" y="207055"/>
                        <a:pt x="755211" y="214303"/>
                        <a:pt x="740714" y="226385"/>
                      </a:cubicBezTo>
                      <a:cubicBezTo>
                        <a:pt x="746754" y="216720"/>
                        <a:pt x="752795" y="207055"/>
                        <a:pt x="756420" y="196182"/>
                      </a:cubicBezTo>
                      <a:cubicBezTo>
                        <a:pt x="760044" y="181684"/>
                        <a:pt x="762461" y="167187"/>
                        <a:pt x="764876" y="152689"/>
                      </a:cubicBezTo>
                      <a:cubicBezTo>
                        <a:pt x="767293" y="136984"/>
                        <a:pt x="766085" y="123694"/>
                        <a:pt x="762461" y="107989"/>
                      </a:cubicBezTo>
                      <a:cubicBezTo>
                        <a:pt x="762461" y="106781"/>
                        <a:pt x="762461" y="105572"/>
                        <a:pt x="761252" y="104364"/>
                      </a:cubicBezTo>
                      <a:cubicBezTo>
                        <a:pt x="758836" y="101948"/>
                        <a:pt x="755211" y="103156"/>
                        <a:pt x="752795" y="105572"/>
                      </a:cubicBezTo>
                      <a:cubicBezTo>
                        <a:pt x="747963" y="109197"/>
                        <a:pt x="741922" y="112821"/>
                        <a:pt x="737090" y="116445"/>
                      </a:cubicBezTo>
                      <a:cubicBezTo>
                        <a:pt x="738298" y="101948"/>
                        <a:pt x="734673" y="86242"/>
                        <a:pt x="725008" y="75369"/>
                      </a:cubicBezTo>
                      <a:cubicBezTo>
                        <a:pt x="712927" y="60872"/>
                        <a:pt x="693597" y="47583"/>
                        <a:pt x="677892" y="36710"/>
                      </a:cubicBezTo>
                      <a:cubicBezTo>
                        <a:pt x="645272" y="12547"/>
                        <a:pt x="634399" y="24628"/>
                        <a:pt x="600572" y="18588"/>
                      </a:cubicBezTo>
                      <a:cubicBezTo>
                        <a:pt x="583658" y="14963"/>
                        <a:pt x="570369" y="7714"/>
                        <a:pt x="554663" y="2882"/>
                      </a:cubicBezTo>
                      <a:cubicBezTo>
                        <a:pt x="542582" y="-742"/>
                        <a:pt x="529292" y="-1951"/>
                        <a:pt x="518420" y="5298"/>
                      </a:cubicBezTo>
                      <a:cubicBezTo>
                        <a:pt x="518420" y="5298"/>
                        <a:pt x="517211" y="6506"/>
                        <a:pt x="517211" y="6506"/>
                      </a:cubicBezTo>
                      <a:cubicBezTo>
                        <a:pt x="517211" y="7714"/>
                        <a:pt x="517211" y="8923"/>
                        <a:pt x="518420" y="8923"/>
                      </a:cubicBezTo>
                      <a:cubicBezTo>
                        <a:pt x="523252" y="14963"/>
                        <a:pt x="529292" y="21004"/>
                        <a:pt x="534125" y="27044"/>
                      </a:cubicBezTo>
                      <a:cubicBezTo>
                        <a:pt x="599364" y="110405"/>
                        <a:pt x="628358" y="107989"/>
                        <a:pt x="660978" y="197390"/>
                      </a:cubicBezTo>
                      <a:cubicBezTo>
                        <a:pt x="641648" y="176851"/>
                        <a:pt x="615069" y="163562"/>
                        <a:pt x="586074" y="159938"/>
                      </a:cubicBezTo>
                      <a:cubicBezTo>
                        <a:pt x="583658" y="159938"/>
                        <a:pt x="582450" y="161146"/>
                        <a:pt x="582450" y="162354"/>
                      </a:cubicBezTo>
                      <a:cubicBezTo>
                        <a:pt x="581242" y="163562"/>
                        <a:pt x="580034" y="164770"/>
                        <a:pt x="580034" y="167187"/>
                      </a:cubicBezTo>
                      <a:cubicBezTo>
                        <a:pt x="587283" y="192557"/>
                        <a:pt x="600572" y="248131"/>
                        <a:pt x="617486" y="268669"/>
                      </a:cubicBezTo>
                      <a:cubicBezTo>
                        <a:pt x="617486" y="268669"/>
                        <a:pt x="617486" y="268669"/>
                        <a:pt x="617486" y="268669"/>
                      </a:cubicBezTo>
                      <a:cubicBezTo>
                        <a:pt x="605405" y="292831"/>
                        <a:pt x="617486" y="310953"/>
                        <a:pt x="640440" y="337532"/>
                      </a:cubicBezTo>
                      <a:cubicBezTo>
                        <a:pt x="635608" y="337532"/>
                        <a:pt x="629567" y="337532"/>
                        <a:pt x="625942" y="336324"/>
                      </a:cubicBezTo>
                      <a:cubicBezTo>
                        <a:pt x="623526" y="336324"/>
                        <a:pt x="622318" y="336324"/>
                        <a:pt x="619901" y="335116"/>
                      </a:cubicBezTo>
                      <a:cubicBezTo>
                        <a:pt x="616277" y="335116"/>
                        <a:pt x="613861" y="335116"/>
                        <a:pt x="611445" y="333907"/>
                      </a:cubicBezTo>
                      <a:cubicBezTo>
                        <a:pt x="605405" y="333907"/>
                        <a:pt x="600572" y="333907"/>
                        <a:pt x="595739" y="333907"/>
                      </a:cubicBezTo>
                      <a:cubicBezTo>
                        <a:pt x="583658" y="335116"/>
                        <a:pt x="576409" y="338740"/>
                        <a:pt x="569161" y="344781"/>
                      </a:cubicBezTo>
                      <a:cubicBezTo>
                        <a:pt x="565536" y="348405"/>
                        <a:pt x="561912" y="352029"/>
                        <a:pt x="558288" y="355654"/>
                      </a:cubicBezTo>
                      <a:cubicBezTo>
                        <a:pt x="555871" y="350821"/>
                        <a:pt x="553455" y="344781"/>
                        <a:pt x="551039" y="339948"/>
                      </a:cubicBezTo>
                      <a:cubicBezTo>
                        <a:pt x="489424" y="202222"/>
                        <a:pt x="530501" y="198598"/>
                        <a:pt x="517211" y="134567"/>
                      </a:cubicBezTo>
                      <a:cubicBezTo>
                        <a:pt x="517211" y="134567"/>
                        <a:pt x="517211" y="134567"/>
                        <a:pt x="518420" y="134567"/>
                      </a:cubicBezTo>
                      <a:cubicBezTo>
                        <a:pt x="518420" y="134567"/>
                        <a:pt x="518420" y="134567"/>
                        <a:pt x="519627" y="134567"/>
                      </a:cubicBezTo>
                      <a:cubicBezTo>
                        <a:pt x="522044" y="139400"/>
                        <a:pt x="524460" y="143024"/>
                        <a:pt x="526877" y="147857"/>
                      </a:cubicBezTo>
                      <a:cubicBezTo>
                        <a:pt x="526877" y="147857"/>
                        <a:pt x="526877" y="147857"/>
                        <a:pt x="526877" y="147857"/>
                      </a:cubicBezTo>
                      <a:cubicBezTo>
                        <a:pt x="526877" y="152689"/>
                        <a:pt x="526877" y="157522"/>
                        <a:pt x="526877" y="161146"/>
                      </a:cubicBezTo>
                      <a:cubicBezTo>
                        <a:pt x="526877" y="163562"/>
                        <a:pt x="525668" y="167187"/>
                        <a:pt x="526877" y="169603"/>
                      </a:cubicBezTo>
                      <a:cubicBezTo>
                        <a:pt x="528084" y="172019"/>
                        <a:pt x="530501" y="173227"/>
                        <a:pt x="531709" y="170811"/>
                      </a:cubicBezTo>
                      <a:cubicBezTo>
                        <a:pt x="534125" y="168395"/>
                        <a:pt x="535333" y="165978"/>
                        <a:pt x="535333" y="162354"/>
                      </a:cubicBezTo>
                      <a:cubicBezTo>
                        <a:pt x="536541" y="164770"/>
                        <a:pt x="536541" y="165978"/>
                        <a:pt x="537749" y="168395"/>
                      </a:cubicBezTo>
                      <a:cubicBezTo>
                        <a:pt x="538958" y="172019"/>
                        <a:pt x="537749" y="186517"/>
                        <a:pt x="543790" y="180476"/>
                      </a:cubicBezTo>
                      <a:cubicBezTo>
                        <a:pt x="551039" y="205847"/>
                        <a:pt x="540166" y="205847"/>
                        <a:pt x="538958" y="223969"/>
                      </a:cubicBezTo>
                      <a:cubicBezTo>
                        <a:pt x="538958" y="226385"/>
                        <a:pt x="541373" y="227593"/>
                        <a:pt x="543790" y="225176"/>
                      </a:cubicBezTo>
                      <a:cubicBezTo>
                        <a:pt x="548623" y="220344"/>
                        <a:pt x="552247" y="211887"/>
                        <a:pt x="554663" y="203430"/>
                      </a:cubicBezTo>
                      <a:cubicBezTo>
                        <a:pt x="554663" y="215512"/>
                        <a:pt x="543790" y="223969"/>
                        <a:pt x="544998" y="237258"/>
                      </a:cubicBezTo>
                      <a:cubicBezTo>
                        <a:pt x="544998" y="239674"/>
                        <a:pt x="548623" y="240882"/>
                        <a:pt x="549831" y="239674"/>
                      </a:cubicBezTo>
                      <a:cubicBezTo>
                        <a:pt x="553455" y="236050"/>
                        <a:pt x="559495" y="227593"/>
                        <a:pt x="563120" y="217928"/>
                      </a:cubicBezTo>
                      <a:cubicBezTo>
                        <a:pt x="563120" y="243298"/>
                        <a:pt x="548623" y="248131"/>
                        <a:pt x="546206" y="268669"/>
                      </a:cubicBezTo>
                      <a:cubicBezTo>
                        <a:pt x="546206" y="271085"/>
                        <a:pt x="548623" y="272293"/>
                        <a:pt x="551039" y="271085"/>
                      </a:cubicBezTo>
                      <a:cubicBezTo>
                        <a:pt x="559495" y="265045"/>
                        <a:pt x="565536" y="251755"/>
                        <a:pt x="569161" y="240882"/>
                      </a:cubicBezTo>
                      <a:cubicBezTo>
                        <a:pt x="571577" y="265045"/>
                        <a:pt x="561912" y="268669"/>
                        <a:pt x="555871" y="289207"/>
                      </a:cubicBezTo>
                      <a:cubicBezTo>
                        <a:pt x="553455" y="296456"/>
                        <a:pt x="569161" y="294040"/>
                        <a:pt x="577617" y="266253"/>
                      </a:cubicBezTo>
                      <a:cubicBezTo>
                        <a:pt x="582450" y="291623"/>
                        <a:pt x="573993" y="290415"/>
                        <a:pt x="566745" y="308537"/>
                      </a:cubicBezTo>
                      <a:cubicBezTo>
                        <a:pt x="564328" y="316994"/>
                        <a:pt x="580034" y="310953"/>
                        <a:pt x="586074" y="294040"/>
                      </a:cubicBezTo>
                      <a:cubicBezTo>
                        <a:pt x="588491" y="309745"/>
                        <a:pt x="583658" y="315786"/>
                        <a:pt x="577617" y="330283"/>
                      </a:cubicBezTo>
                      <a:cubicBezTo>
                        <a:pt x="576409" y="332700"/>
                        <a:pt x="578826" y="335116"/>
                        <a:pt x="581242" y="333907"/>
                      </a:cubicBezTo>
                      <a:cubicBezTo>
                        <a:pt x="588491" y="329075"/>
                        <a:pt x="593323" y="319410"/>
                        <a:pt x="594531" y="310953"/>
                      </a:cubicBezTo>
                      <a:cubicBezTo>
                        <a:pt x="595739" y="314578"/>
                        <a:pt x="596948" y="319410"/>
                        <a:pt x="596948" y="323034"/>
                      </a:cubicBezTo>
                      <a:cubicBezTo>
                        <a:pt x="594531" y="325451"/>
                        <a:pt x="594531" y="329075"/>
                        <a:pt x="593323" y="332700"/>
                      </a:cubicBezTo>
                      <a:cubicBezTo>
                        <a:pt x="598155" y="332700"/>
                        <a:pt x="602988" y="331491"/>
                        <a:pt x="609029" y="332700"/>
                      </a:cubicBezTo>
                      <a:cubicBezTo>
                        <a:pt x="593323" y="266253"/>
                        <a:pt x="570369" y="176851"/>
                        <a:pt x="516003" y="120070"/>
                      </a:cubicBezTo>
                      <a:cubicBezTo>
                        <a:pt x="513587" y="117654"/>
                        <a:pt x="509963" y="118862"/>
                        <a:pt x="508755" y="121278"/>
                      </a:cubicBezTo>
                      <a:cubicBezTo>
                        <a:pt x="478552" y="193766"/>
                        <a:pt x="436267" y="252963"/>
                        <a:pt x="508755" y="393106"/>
                      </a:cubicBezTo>
                      <a:cubicBezTo>
                        <a:pt x="506338" y="394314"/>
                        <a:pt x="505130" y="395522"/>
                        <a:pt x="502714" y="396730"/>
                      </a:cubicBezTo>
                      <a:cubicBezTo>
                        <a:pt x="491841" y="405187"/>
                        <a:pt x="493049" y="407603"/>
                        <a:pt x="485800" y="425725"/>
                      </a:cubicBezTo>
                      <a:cubicBezTo>
                        <a:pt x="484592" y="428141"/>
                        <a:pt x="483384" y="431765"/>
                        <a:pt x="482176" y="435390"/>
                      </a:cubicBezTo>
                      <a:cubicBezTo>
                        <a:pt x="479760" y="440222"/>
                        <a:pt x="478552" y="445055"/>
                        <a:pt x="474927" y="449887"/>
                      </a:cubicBezTo>
                      <a:cubicBezTo>
                        <a:pt x="473719" y="453512"/>
                        <a:pt x="471303" y="457136"/>
                        <a:pt x="470095" y="460760"/>
                      </a:cubicBezTo>
                      <a:cubicBezTo>
                        <a:pt x="468886" y="461969"/>
                        <a:pt x="467678" y="464385"/>
                        <a:pt x="467678" y="466801"/>
                      </a:cubicBezTo>
                      <a:cubicBezTo>
                        <a:pt x="458013" y="455928"/>
                        <a:pt x="430227" y="430557"/>
                        <a:pt x="424186" y="412435"/>
                      </a:cubicBezTo>
                      <a:cubicBezTo>
                        <a:pt x="424186" y="414852"/>
                        <a:pt x="444724" y="418476"/>
                        <a:pt x="447140" y="419684"/>
                      </a:cubicBezTo>
                      <a:cubicBezTo>
                        <a:pt x="459221" y="424517"/>
                        <a:pt x="471303" y="429349"/>
                        <a:pt x="482176" y="435390"/>
                      </a:cubicBezTo>
                      <a:cubicBezTo>
                        <a:pt x="483384" y="431765"/>
                        <a:pt x="484592" y="428141"/>
                        <a:pt x="485800" y="425725"/>
                      </a:cubicBezTo>
                      <a:cubicBezTo>
                        <a:pt x="464054" y="414852"/>
                        <a:pt x="442308" y="406395"/>
                        <a:pt x="419353" y="400354"/>
                      </a:cubicBezTo>
                      <a:cubicBezTo>
                        <a:pt x="415729" y="399146"/>
                        <a:pt x="413313" y="401562"/>
                        <a:pt x="412105" y="405187"/>
                      </a:cubicBezTo>
                      <a:cubicBezTo>
                        <a:pt x="410896" y="414852"/>
                        <a:pt x="413313" y="419684"/>
                        <a:pt x="419353" y="426933"/>
                      </a:cubicBezTo>
                      <a:cubicBezTo>
                        <a:pt x="421770" y="429349"/>
                        <a:pt x="424186" y="432974"/>
                        <a:pt x="426602" y="435390"/>
                      </a:cubicBezTo>
                      <a:cubicBezTo>
                        <a:pt x="387943" y="412435"/>
                        <a:pt x="343242" y="401562"/>
                        <a:pt x="297333" y="403979"/>
                      </a:cubicBezTo>
                      <a:cubicBezTo>
                        <a:pt x="293708" y="403979"/>
                        <a:pt x="290084" y="408811"/>
                        <a:pt x="292501" y="412435"/>
                      </a:cubicBezTo>
                      <a:cubicBezTo>
                        <a:pt x="335993" y="469217"/>
                        <a:pt x="387943" y="517542"/>
                        <a:pt x="454389" y="536872"/>
                      </a:cubicBezTo>
                      <a:cubicBezTo>
                        <a:pt x="454389" y="539288"/>
                        <a:pt x="455597" y="542913"/>
                        <a:pt x="456805" y="545329"/>
                      </a:cubicBezTo>
                      <a:cubicBezTo>
                        <a:pt x="397607" y="558618"/>
                        <a:pt x="348074" y="603319"/>
                        <a:pt x="328744" y="663725"/>
                      </a:cubicBezTo>
                      <a:cubicBezTo>
                        <a:pt x="327536" y="668558"/>
                        <a:pt x="331161" y="672182"/>
                        <a:pt x="334785" y="670974"/>
                      </a:cubicBezTo>
                      <a:cubicBezTo>
                        <a:pt x="402439" y="650436"/>
                        <a:pt x="432642" y="646812"/>
                        <a:pt x="456805" y="641979"/>
                      </a:cubicBezTo>
                      <a:cubicBezTo>
                        <a:pt x="453181" y="645603"/>
                        <a:pt x="450764" y="650436"/>
                        <a:pt x="447140" y="654060"/>
                      </a:cubicBezTo>
                      <a:cubicBezTo>
                        <a:pt x="426602" y="681847"/>
                        <a:pt x="419353" y="716882"/>
                        <a:pt x="436267" y="745877"/>
                      </a:cubicBezTo>
                      <a:cubicBezTo>
                        <a:pt x="437475" y="749502"/>
                        <a:pt x="439892" y="751918"/>
                        <a:pt x="441099" y="755543"/>
                      </a:cubicBezTo>
                      <a:cubicBezTo>
                        <a:pt x="422978" y="777289"/>
                        <a:pt x="415729" y="814740"/>
                        <a:pt x="413313" y="837695"/>
                      </a:cubicBezTo>
                      <a:cubicBezTo>
                        <a:pt x="412105" y="847360"/>
                        <a:pt x="410896" y="858233"/>
                        <a:pt x="409689" y="867898"/>
                      </a:cubicBezTo>
                      <a:cubicBezTo>
                        <a:pt x="402439" y="876355"/>
                        <a:pt x="398815" y="887228"/>
                        <a:pt x="398815" y="900517"/>
                      </a:cubicBezTo>
                      <a:cubicBezTo>
                        <a:pt x="398815" y="905350"/>
                        <a:pt x="400024" y="911390"/>
                        <a:pt x="402439" y="917431"/>
                      </a:cubicBezTo>
                      <a:cubicBezTo>
                        <a:pt x="389150" y="890852"/>
                        <a:pt x="375861" y="865481"/>
                        <a:pt x="361364" y="838903"/>
                      </a:cubicBezTo>
                      <a:cubicBezTo>
                        <a:pt x="345658" y="808700"/>
                        <a:pt x="352907" y="782121"/>
                        <a:pt x="346866" y="749502"/>
                      </a:cubicBezTo>
                      <a:cubicBezTo>
                        <a:pt x="343242" y="731380"/>
                        <a:pt x="335993" y="715674"/>
                        <a:pt x="325120" y="701177"/>
                      </a:cubicBezTo>
                      <a:cubicBezTo>
                        <a:pt x="323911" y="699969"/>
                        <a:pt x="322704" y="699969"/>
                        <a:pt x="321496" y="699969"/>
                      </a:cubicBezTo>
                      <a:cubicBezTo>
                        <a:pt x="320287" y="698761"/>
                        <a:pt x="317871" y="698761"/>
                        <a:pt x="316663" y="701177"/>
                      </a:cubicBezTo>
                      <a:cubicBezTo>
                        <a:pt x="282836" y="753126"/>
                        <a:pt x="279211" y="823197"/>
                        <a:pt x="288876" y="882395"/>
                      </a:cubicBezTo>
                      <a:cubicBezTo>
                        <a:pt x="296125" y="930720"/>
                        <a:pt x="321496" y="970588"/>
                        <a:pt x="355323" y="1004415"/>
                      </a:cubicBezTo>
                      <a:cubicBezTo>
                        <a:pt x="352907" y="1006832"/>
                        <a:pt x="351699" y="1010456"/>
                        <a:pt x="350490" y="1012873"/>
                      </a:cubicBezTo>
                      <a:cubicBezTo>
                        <a:pt x="323911" y="1005624"/>
                        <a:pt x="304582" y="997167"/>
                        <a:pt x="285252" y="975421"/>
                      </a:cubicBezTo>
                      <a:cubicBezTo>
                        <a:pt x="268338" y="956091"/>
                        <a:pt x="257465" y="934345"/>
                        <a:pt x="240551" y="915014"/>
                      </a:cubicBezTo>
                      <a:cubicBezTo>
                        <a:pt x="224846" y="895684"/>
                        <a:pt x="200683" y="884811"/>
                        <a:pt x="184977" y="864274"/>
                      </a:cubicBezTo>
                      <a:cubicBezTo>
                        <a:pt x="182562" y="860649"/>
                        <a:pt x="176521" y="861857"/>
                        <a:pt x="176521" y="866690"/>
                      </a:cubicBezTo>
                      <a:cubicBezTo>
                        <a:pt x="175312" y="894477"/>
                        <a:pt x="180145" y="918639"/>
                        <a:pt x="192226" y="941593"/>
                      </a:cubicBezTo>
                      <a:cubicBezTo>
                        <a:pt x="151150" y="924680"/>
                        <a:pt x="117323" y="895684"/>
                        <a:pt x="66581" y="901725"/>
                      </a:cubicBezTo>
                      <a:cubicBezTo>
                        <a:pt x="46043" y="904141"/>
                        <a:pt x="29130" y="911390"/>
                        <a:pt x="8592" y="904141"/>
                      </a:cubicBezTo>
                      <a:cubicBezTo>
                        <a:pt x="6175" y="900517"/>
                        <a:pt x="-1073" y="902933"/>
                        <a:pt x="135" y="906558"/>
                      </a:cubicBezTo>
                      <a:cubicBezTo>
                        <a:pt x="6175" y="946426"/>
                        <a:pt x="30338" y="977837"/>
                        <a:pt x="61749" y="1004415"/>
                      </a:cubicBezTo>
                      <a:cubicBezTo>
                        <a:pt x="76246" y="1016497"/>
                        <a:pt x="94368" y="1033411"/>
                        <a:pt x="112490" y="1039451"/>
                      </a:cubicBezTo>
                      <a:cubicBezTo>
                        <a:pt x="131820" y="1045492"/>
                        <a:pt x="149942" y="1039451"/>
                        <a:pt x="168064" y="1045492"/>
                      </a:cubicBezTo>
                      <a:cubicBezTo>
                        <a:pt x="129404" y="1057573"/>
                        <a:pt x="129404" y="1072070"/>
                        <a:pt x="105242" y="1086568"/>
                      </a:cubicBezTo>
                      <a:cubicBezTo>
                        <a:pt x="96785" y="1091401"/>
                        <a:pt x="77455" y="1101065"/>
                        <a:pt x="85912" y="1107106"/>
                      </a:cubicBezTo>
                      <a:cubicBezTo>
                        <a:pt x="95577" y="1115563"/>
                        <a:pt x="104034" y="1114355"/>
                        <a:pt x="116115" y="1115563"/>
                      </a:cubicBezTo>
                      <a:cubicBezTo>
                        <a:pt x="152359" y="1119187"/>
                        <a:pt x="165648" y="1139725"/>
                        <a:pt x="233302" y="1108314"/>
                      </a:cubicBezTo>
                      <a:cubicBezTo>
                        <a:pt x="253840" y="1098649"/>
                        <a:pt x="265922" y="1096233"/>
                        <a:pt x="287668" y="1104690"/>
                      </a:cubicBezTo>
                      <a:cubicBezTo>
                        <a:pt x="299749" y="1109522"/>
                        <a:pt x="309415" y="1115563"/>
                        <a:pt x="321496" y="1120395"/>
                      </a:cubicBezTo>
                      <a:cubicBezTo>
                        <a:pt x="323911" y="1121604"/>
                        <a:pt x="326328" y="1122812"/>
                        <a:pt x="328744" y="1122812"/>
                      </a:cubicBezTo>
                      <a:cubicBezTo>
                        <a:pt x="328744" y="1132477"/>
                        <a:pt x="329952" y="1140934"/>
                        <a:pt x="334785" y="1150598"/>
                      </a:cubicBezTo>
                      <a:cubicBezTo>
                        <a:pt x="310622" y="1166304"/>
                        <a:pt x="286460" y="1179593"/>
                        <a:pt x="258673" y="1189259"/>
                      </a:cubicBezTo>
                      <a:cubicBezTo>
                        <a:pt x="226054" y="1200132"/>
                        <a:pt x="197059" y="1179593"/>
                        <a:pt x="164440" y="1182010"/>
                      </a:cubicBezTo>
                      <a:cubicBezTo>
                        <a:pt x="135445" y="1183218"/>
                        <a:pt x="113699" y="1200132"/>
                        <a:pt x="87120" y="1206172"/>
                      </a:cubicBezTo>
                      <a:cubicBezTo>
                        <a:pt x="59333" y="1213421"/>
                        <a:pt x="31546" y="1209796"/>
                        <a:pt x="6175" y="1225502"/>
                      </a:cubicBezTo>
                      <a:cubicBezTo>
                        <a:pt x="3759" y="1226710"/>
                        <a:pt x="4967" y="1230335"/>
                        <a:pt x="6175" y="1232751"/>
                      </a:cubicBezTo>
                      <a:cubicBezTo>
                        <a:pt x="54500" y="1277451"/>
                        <a:pt x="84703" y="1297990"/>
                        <a:pt x="147526" y="1277451"/>
                      </a:cubicBezTo>
                      <a:cubicBezTo>
                        <a:pt x="93160" y="1326984"/>
                        <a:pt x="50876" y="1388599"/>
                        <a:pt x="19465" y="1453837"/>
                      </a:cubicBezTo>
                      <a:cubicBezTo>
                        <a:pt x="17049" y="1457461"/>
                        <a:pt x="21881" y="1461086"/>
                        <a:pt x="25506" y="1461086"/>
                      </a:cubicBezTo>
                      <a:cubicBezTo>
                        <a:pt x="54500" y="1459878"/>
                        <a:pt x="82287" y="1455045"/>
                        <a:pt x="108866" y="1445380"/>
                      </a:cubicBezTo>
                      <a:cubicBezTo>
                        <a:pt x="111282" y="1445380"/>
                        <a:pt x="171688" y="1423634"/>
                        <a:pt x="216389" y="1377726"/>
                      </a:cubicBezTo>
                      <a:cubicBezTo>
                        <a:pt x="192226" y="1439340"/>
                        <a:pt x="203099" y="1508203"/>
                        <a:pt x="232094" y="1569817"/>
                      </a:cubicBezTo>
                      <a:cubicBezTo>
                        <a:pt x="233302" y="1573441"/>
                        <a:pt x="238135" y="1574650"/>
                        <a:pt x="240551" y="1571025"/>
                      </a:cubicBezTo>
                      <a:cubicBezTo>
                        <a:pt x="294917" y="1496122"/>
                        <a:pt x="268338" y="1401888"/>
                        <a:pt x="375861" y="1249665"/>
                      </a:cubicBezTo>
                      <a:cubicBezTo>
                        <a:pt x="379485" y="1261746"/>
                        <a:pt x="384318" y="1271411"/>
                        <a:pt x="390358" y="1281076"/>
                      </a:cubicBezTo>
                      <a:cubicBezTo>
                        <a:pt x="385526" y="1317320"/>
                        <a:pt x="380693" y="1353563"/>
                        <a:pt x="374653" y="1389807"/>
                      </a:cubicBezTo>
                      <a:cubicBezTo>
                        <a:pt x="368612" y="1433299"/>
                        <a:pt x="357739" y="1480416"/>
                        <a:pt x="379485" y="1521492"/>
                      </a:cubicBezTo>
                      <a:cubicBezTo>
                        <a:pt x="380693" y="1523908"/>
                        <a:pt x="385526" y="1525116"/>
                        <a:pt x="387943" y="1522700"/>
                      </a:cubicBezTo>
                      <a:cubicBezTo>
                        <a:pt x="400024" y="1508203"/>
                        <a:pt x="408480" y="1492497"/>
                        <a:pt x="416937" y="1475583"/>
                      </a:cubicBezTo>
                      <a:cubicBezTo>
                        <a:pt x="420561" y="1533573"/>
                        <a:pt x="483384" y="1572233"/>
                        <a:pt x="531709" y="1596396"/>
                      </a:cubicBezTo>
                      <a:cubicBezTo>
                        <a:pt x="534125" y="1597604"/>
                        <a:pt x="538958" y="1596396"/>
                        <a:pt x="538958" y="1592771"/>
                      </a:cubicBezTo>
                      <a:cubicBezTo>
                        <a:pt x="542582" y="1543238"/>
                        <a:pt x="514795" y="1500954"/>
                        <a:pt x="502714" y="1455045"/>
                      </a:cubicBezTo>
                      <a:cubicBezTo>
                        <a:pt x="519627" y="1473167"/>
                        <a:pt x="542582" y="1485249"/>
                        <a:pt x="566745" y="1490081"/>
                      </a:cubicBezTo>
                      <a:cubicBezTo>
                        <a:pt x="570369" y="1491289"/>
                        <a:pt x="573993" y="1487665"/>
                        <a:pt x="572785" y="1484040"/>
                      </a:cubicBezTo>
                      <a:cubicBezTo>
                        <a:pt x="561912" y="1442964"/>
                        <a:pt x="532917" y="1438132"/>
                        <a:pt x="517211" y="1374101"/>
                      </a:cubicBezTo>
                      <a:cubicBezTo>
                        <a:pt x="508755" y="1324568"/>
                        <a:pt x="505130" y="1346314"/>
                        <a:pt x="505130" y="1313695"/>
                      </a:cubicBezTo>
                      <a:cubicBezTo>
                        <a:pt x="519627" y="1308863"/>
                        <a:pt x="532917" y="1301614"/>
                        <a:pt x="543790" y="1289533"/>
                      </a:cubicBezTo>
                      <a:cubicBezTo>
                        <a:pt x="542582" y="1299198"/>
                        <a:pt x="541373" y="1307654"/>
                        <a:pt x="541373" y="1317320"/>
                      </a:cubicBezTo>
                      <a:cubicBezTo>
                        <a:pt x="541373" y="1368061"/>
                        <a:pt x="600572" y="1445380"/>
                        <a:pt x="658562" y="1436924"/>
                      </a:cubicBezTo>
                      <a:cubicBezTo>
                        <a:pt x="686348" y="1433299"/>
                        <a:pt x="710511" y="1417594"/>
                        <a:pt x="741922" y="1418802"/>
                      </a:cubicBezTo>
                      <a:cubicBezTo>
                        <a:pt x="754004" y="1418802"/>
                        <a:pt x="766085" y="1421218"/>
                        <a:pt x="779374" y="1420010"/>
                      </a:cubicBezTo>
                      <a:cubicBezTo>
                        <a:pt x="775750" y="1440548"/>
                        <a:pt x="776957" y="1459878"/>
                        <a:pt x="782998" y="1480416"/>
                      </a:cubicBezTo>
                      <a:cubicBezTo>
                        <a:pt x="784207" y="1485249"/>
                        <a:pt x="790247" y="1484040"/>
                        <a:pt x="791455" y="1480416"/>
                      </a:cubicBezTo>
                      <a:cubicBezTo>
                        <a:pt x="804745" y="1458670"/>
                        <a:pt x="821658" y="1435715"/>
                        <a:pt x="834948" y="1411553"/>
                      </a:cubicBezTo>
                      <a:cubicBezTo>
                        <a:pt x="828907" y="1438132"/>
                        <a:pt x="822867" y="1464710"/>
                        <a:pt x="821658" y="1492497"/>
                      </a:cubicBezTo>
                      <a:cubicBezTo>
                        <a:pt x="820450" y="1535989"/>
                        <a:pt x="834948" y="1579482"/>
                        <a:pt x="844613" y="1620558"/>
                      </a:cubicBezTo>
                      <a:cubicBezTo>
                        <a:pt x="845821" y="1624183"/>
                        <a:pt x="849445" y="1625391"/>
                        <a:pt x="851861" y="1624183"/>
                      </a:cubicBezTo>
                      <a:cubicBezTo>
                        <a:pt x="873607" y="1612101"/>
                        <a:pt x="914684" y="1583107"/>
                        <a:pt x="915892" y="1558944"/>
                      </a:cubicBezTo>
                      <a:cubicBezTo>
                        <a:pt x="927973" y="1523908"/>
                        <a:pt x="930389" y="1479208"/>
                        <a:pt x="919516" y="1442964"/>
                      </a:cubicBezTo>
                      <a:cubicBezTo>
                        <a:pt x="923141" y="1446588"/>
                        <a:pt x="926765" y="1449005"/>
                        <a:pt x="931598" y="1451421"/>
                      </a:cubicBezTo>
                      <a:cubicBezTo>
                        <a:pt x="934013" y="1453837"/>
                        <a:pt x="937638" y="1451421"/>
                        <a:pt x="938846" y="1447797"/>
                      </a:cubicBezTo>
                      <a:cubicBezTo>
                        <a:pt x="943679" y="1405512"/>
                        <a:pt x="941263" y="1352355"/>
                        <a:pt x="924349" y="1313695"/>
                      </a:cubicBezTo>
                      <a:cubicBezTo>
                        <a:pt x="934013" y="1322152"/>
                        <a:pt x="964216" y="1347523"/>
                        <a:pt x="964216" y="1334233"/>
                      </a:cubicBezTo>
                      <a:cubicBezTo>
                        <a:pt x="964216" y="1328193"/>
                        <a:pt x="964216" y="1320944"/>
                        <a:pt x="963009" y="1314903"/>
                      </a:cubicBezTo>
                      <a:cubicBezTo>
                        <a:pt x="985963" y="1334233"/>
                        <a:pt x="978714" y="1348730"/>
                        <a:pt x="1039120" y="1362020"/>
                      </a:cubicBezTo>
                      <a:cubicBezTo>
                        <a:pt x="1074156" y="1369269"/>
                        <a:pt x="1109191" y="1366852"/>
                        <a:pt x="1143019" y="1357187"/>
                      </a:cubicBezTo>
                      <a:cubicBezTo>
                        <a:pt x="1145435" y="1355979"/>
                        <a:pt x="1147851" y="1352355"/>
                        <a:pt x="1145435" y="1349939"/>
                      </a:cubicBezTo>
                      <a:cubicBezTo>
                        <a:pt x="1099526" y="1294365"/>
                        <a:pt x="1059658" y="1281076"/>
                        <a:pt x="1017374" y="1268995"/>
                      </a:cubicBezTo>
                      <a:cubicBezTo>
                        <a:pt x="1018582" y="1267786"/>
                        <a:pt x="1018582" y="1266578"/>
                        <a:pt x="1019790" y="1265370"/>
                      </a:cubicBezTo>
                      <a:cubicBezTo>
                        <a:pt x="1023415" y="1258121"/>
                        <a:pt x="1024623" y="1250873"/>
                        <a:pt x="1028247" y="1244832"/>
                      </a:cubicBezTo>
                      <a:cubicBezTo>
                        <a:pt x="1037912" y="1226710"/>
                        <a:pt x="1052410" y="1218253"/>
                        <a:pt x="1062075" y="1202548"/>
                      </a:cubicBezTo>
                      <a:cubicBezTo>
                        <a:pt x="1065699" y="1196507"/>
                        <a:pt x="1065699" y="1191675"/>
                        <a:pt x="1066907" y="1186842"/>
                      </a:cubicBezTo>
                      <a:cubicBezTo>
                        <a:pt x="1068115" y="1188050"/>
                        <a:pt x="1069323" y="1189259"/>
                        <a:pt x="1070532" y="1191675"/>
                      </a:cubicBezTo>
                      <a:cubicBezTo>
                        <a:pt x="1071740" y="1192883"/>
                        <a:pt x="1071740" y="1194091"/>
                        <a:pt x="1072947" y="1194091"/>
                      </a:cubicBezTo>
                      <a:cubicBezTo>
                        <a:pt x="1076572" y="1195299"/>
                        <a:pt x="1078988" y="1191675"/>
                        <a:pt x="1080197" y="1189259"/>
                      </a:cubicBezTo>
                      <a:cubicBezTo>
                        <a:pt x="1082613" y="1183218"/>
                        <a:pt x="1086237" y="1178385"/>
                        <a:pt x="1088654" y="1172345"/>
                      </a:cubicBezTo>
                      <a:cubicBezTo>
                        <a:pt x="1094694" y="1185634"/>
                        <a:pt x="1105567" y="1197715"/>
                        <a:pt x="1118857" y="1202548"/>
                      </a:cubicBezTo>
                      <a:cubicBezTo>
                        <a:pt x="1135770" y="1209796"/>
                        <a:pt x="1159932" y="1212213"/>
                        <a:pt x="1179263" y="1214629"/>
                      </a:cubicBezTo>
                      <a:cubicBezTo>
                        <a:pt x="1220339" y="1220670"/>
                        <a:pt x="1223963" y="1203756"/>
                        <a:pt x="1255374" y="1194091"/>
                      </a:cubicBezTo>
                      <a:cubicBezTo>
                        <a:pt x="1271080" y="1189259"/>
                        <a:pt x="1286785" y="1189259"/>
                        <a:pt x="1303699" y="1186842"/>
                      </a:cubicBezTo>
                      <a:cubicBezTo>
                        <a:pt x="1315781" y="1184426"/>
                        <a:pt x="1329070" y="1178385"/>
                        <a:pt x="1335110" y="1166304"/>
                      </a:cubicBezTo>
                      <a:cubicBezTo>
                        <a:pt x="1335110" y="1166304"/>
                        <a:pt x="1335110" y="1165096"/>
                        <a:pt x="1335110" y="1165096"/>
                      </a:cubicBezTo>
                      <a:cubicBezTo>
                        <a:pt x="1335110" y="1163888"/>
                        <a:pt x="1333902" y="1163888"/>
                        <a:pt x="1332694" y="1162680"/>
                      </a:cubicBezTo>
                      <a:cubicBezTo>
                        <a:pt x="1325445" y="1159055"/>
                        <a:pt x="1316988" y="1157847"/>
                        <a:pt x="1309740" y="1154223"/>
                      </a:cubicBezTo>
                      <a:cubicBezTo>
                        <a:pt x="1213090" y="1110731"/>
                        <a:pt x="1187719" y="1127644"/>
                        <a:pt x="1117648" y="1064822"/>
                      </a:cubicBezTo>
                      <a:cubicBezTo>
                        <a:pt x="1144227" y="1074487"/>
                        <a:pt x="1173222" y="1072070"/>
                        <a:pt x="1202217" y="1062406"/>
                      </a:cubicBezTo>
                      <a:cubicBezTo>
                        <a:pt x="1204633" y="1061197"/>
                        <a:pt x="1204633" y="1059989"/>
                        <a:pt x="1204633" y="1058781"/>
                      </a:cubicBezTo>
                      <a:cubicBezTo>
                        <a:pt x="1205841" y="1057573"/>
                        <a:pt x="1205841" y="1055157"/>
                        <a:pt x="1203425" y="1053949"/>
                      </a:cubicBezTo>
                      <a:cubicBezTo>
                        <a:pt x="1185303" y="1034619"/>
                        <a:pt x="1146643" y="992334"/>
                        <a:pt x="1122481" y="982669"/>
                      </a:cubicBezTo>
                      <a:cubicBezTo>
                        <a:pt x="1122481" y="982669"/>
                        <a:pt x="1122481" y="982669"/>
                        <a:pt x="1122481" y="981461"/>
                      </a:cubicBezTo>
                      <a:cubicBezTo>
                        <a:pt x="1122481" y="973005"/>
                        <a:pt x="1120065" y="965756"/>
                        <a:pt x="1116440" y="959715"/>
                      </a:cubicBezTo>
                      <a:cubicBezTo>
                        <a:pt x="1124897" y="964548"/>
                        <a:pt x="1133354" y="966964"/>
                        <a:pt x="1141811" y="969380"/>
                      </a:cubicBezTo>
                      <a:cubicBezTo>
                        <a:pt x="1146643" y="970588"/>
                        <a:pt x="1149060" y="965756"/>
                        <a:pt x="1147851" y="962131"/>
                      </a:cubicBezTo>
                      <a:cubicBezTo>
                        <a:pt x="1145435" y="956091"/>
                        <a:pt x="1143019" y="948842"/>
                        <a:pt x="1141811" y="941593"/>
                      </a:cubicBezTo>
                      <a:cubicBezTo>
                        <a:pt x="1149060" y="950050"/>
                        <a:pt x="1156308" y="959715"/>
                        <a:pt x="1163557" y="965756"/>
                      </a:cubicBezTo>
                      <a:cubicBezTo>
                        <a:pt x="1180471" y="980253"/>
                        <a:pt x="1249334" y="1024954"/>
                        <a:pt x="1274704" y="1032203"/>
                      </a:cubicBezTo>
                      <a:cubicBezTo>
                        <a:pt x="1280745" y="1034619"/>
                        <a:pt x="1298867" y="1038243"/>
                        <a:pt x="1308531" y="1040659"/>
                      </a:cubicBezTo>
                      <a:cubicBezTo>
                        <a:pt x="1310948" y="1041867"/>
                        <a:pt x="1314572" y="1040659"/>
                        <a:pt x="1314572" y="1037035"/>
                      </a:cubicBezTo>
                      <a:cubicBezTo>
                        <a:pt x="1321821" y="999583"/>
                        <a:pt x="1287994" y="939177"/>
                        <a:pt x="1261415" y="917431"/>
                      </a:cubicBezTo>
                      <a:cubicBezTo>
                        <a:pt x="1240877" y="900517"/>
                        <a:pt x="1211882" y="887228"/>
                        <a:pt x="1187719" y="879979"/>
                      </a:cubicBezTo>
                      <a:cubicBezTo>
                        <a:pt x="1198593" y="878771"/>
                        <a:pt x="1209466" y="878771"/>
                        <a:pt x="1217922" y="872730"/>
                      </a:cubicBezTo>
                      <a:cubicBezTo>
                        <a:pt x="1221547" y="870314"/>
                        <a:pt x="1221547" y="866690"/>
                        <a:pt x="1219131" y="864274"/>
                      </a:cubicBezTo>
                      <a:cubicBezTo>
                        <a:pt x="1180471" y="834071"/>
                        <a:pt x="1157516" y="830446"/>
                        <a:pt x="1120065" y="829238"/>
                      </a:cubicBezTo>
                      <a:cubicBezTo>
                        <a:pt x="1123689" y="828030"/>
                        <a:pt x="1127313" y="828030"/>
                        <a:pt x="1130938" y="826822"/>
                      </a:cubicBezTo>
                      <a:cubicBezTo>
                        <a:pt x="1158725" y="819573"/>
                        <a:pt x="1186511" y="812324"/>
                        <a:pt x="1214298" y="802659"/>
                      </a:cubicBezTo>
                      <a:cubicBezTo>
                        <a:pt x="1244501" y="791786"/>
                        <a:pt x="1277120" y="765207"/>
                        <a:pt x="1279537" y="760375"/>
                      </a:cubicBezTo>
                      <a:cubicBezTo>
                        <a:pt x="1300075" y="739837"/>
                        <a:pt x="1314572" y="715674"/>
                        <a:pt x="1321821" y="693928"/>
                      </a:cubicBezTo>
                      <a:cubicBezTo>
                        <a:pt x="1326653" y="680639"/>
                        <a:pt x="1335110" y="673390"/>
                        <a:pt x="1341151" y="661309"/>
                      </a:cubicBezTo>
                      <a:cubicBezTo>
                        <a:pt x="1343567" y="657685"/>
                        <a:pt x="1349608" y="646812"/>
                        <a:pt x="1347191" y="641979"/>
                      </a:cubicBezTo>
                      <a:cubicBezTo>
                        <a:pt x="1341151" y="631106"/>
                        <a:pt x="1319405" y="635938"/>
                        <a:pt x="1309740" y="635938"/>
                      </a:cubicBezTo>
                      <a:cubicBezTo>
                        <a:pt x="1266247" y="637146"/>
                        <a:pt x="1244501" y="652852"/>
                        <a:pt x="1210674" y="677015"/>
                      </a:cubicBezTo>
                      <a:cubicBezTo>
                        <a:pt x="1214298" y="672182"/>
                        <a:pt x="1216714" y="667349"/>
                        <a:pt x="1219131" y="661309"/>
                      </a:cubicBezTo>
                      <a:cubicBezTo>
                        <a:pt x="1225171" y="645603"/>
                        <a:pt x="1238460" y="632314"/>
                        <a:pt x="1231212" y="615400"/>
                      </a:cubicBezTo>
                      <a:cubicBezTo>
                        <a:pt x="1230003" y="614192"/>
                        <a:pt x="1228796" y="612984"/>
                        <a:pt x="1227588" y="612984"/>
                      </a:cubicBezTo>
                      <a:cubicBezTo>
                        <a:pt x="1194968" y="612984"/>
                        <a:pt x="1144227" y="649228"/>
                        <a:pt x="1126105" y="673390"/>
                      </a:cubicBezTo>
                      <a:cubicBezTo>
                        <a:pt x="1112816" y="690304"/>
                        <a:pt x="1106775" y="710842"/>
                        <a:pt x="1092278" y="727755"/>
                      </a:cubicBezTo>
                      <a:cubicBezTo>
                        <a:pt x="1086237" y="735004"/>
                        <a:pt x="1078988" y="741045"/>
                        <a:pt x="1071740" y="747086"/>
                      </a:cubicBezTo>
                      <a:cubicBezTo>
                        <a:pt x="1070532" y="745877"/>
                        <a:pt x="1069323" y="745877"/>
                        <a:pt x="1066907" y="745877"/>
                      </a:cubicBezTo>
                      <a:cubicBezTo>
                        <a:pt x="1068115" y="733796"/>
                        <a:pt x="1066907" y="721715"/>
                        <a:pt x="1063283" y="709634"/>
                      </a:cubicBezTo>
                      <a:cubicBezTo>
                        <a:pt x="1064491" y="709634"/>
                        <a:pt x="1065699" y="708425"/>
                        <a:pt x="1066907" y="708425"/>
                      </a:cubicBezTo>
                      <a:cubicBezTo>
                        <a:pt x="1095902" y="699969"/>
                        <a:pt x="1101943" y="681847"/>
                        <a:pt x="1112816" y="656476"/>
                      </a:cubicBezTo>
                      <a:cubicBezTo>
                        <a:pt x="1143019" y="587613"/>
                        <a:pt x="1111608" y="580365"/>
                        <a:pt x="1114024" y="527207"/>
                      </a:cubicBezTo>
                      <a:cubicBezTo>
                        <a:pt x="1114024" y="516334"/>
                        <a:pt x="1116440" y="505461"/>
                        <a:pt x="1115232" y="493380"/>
                      </a:cubicBezTo>
                      <a:cubicBezTo>
                        <a:pt x="1114024" y="486131"/>
                        <a:pt x="1112816" y="480090"/>
                        <a:pt x="1110400" y="474050"/>
                      </a:cubicBezTo>
                      <a:cubicBezTo>
                        <a:pt x="1122481" y="475258"/>
                        <a:pt x="1134562" y="476466"/>
                        <a:pt x="1145435" y="478882"/>
                      </a:cubicBezTo>
                      <a:cubicBezTo>
                        <a:pt x="1161141" y="481299"/>
                        <a:pt x="1175638" y="482507"/>
                        <a:pt x="1191344" y="478882"/>
                      </a:cubicBezTo>
                      <a:cubicBezTo>
                        <a:pt x="1201009" y="476466"/>
                        <a:pt x="1180471" y="440222"/>
                        <a:pt x="1117648" y="423309"/>
                      </a:cubicBezTo>
                      <a:cubicBezTo>
                        <a:pt x="1121272" y="422101"/>
                        <a:pt x="1124897" y="419684"/>
                        <a:pt x="1127313" y="418476"/>
                      </a:cubicBezTo>
                      <a:cubicBezTo>
                        <a:pt x="1129729" y="417268"/>
                        <a:pt x="1130938" y="412435"/>
                        <a:pt x="1127313" y="411228"/>
                      </a:cubicBezTo>
                      <a:cubicBezTo>
                        <a:pt x="1112816" y="406395"/>
                        <a:pt x="1098318" y="403979"/>
                        <a:pt x="1083821" y="405187"/>
                      </a:cubicBezTo>
                      <a:cubicBezTo>
                        <a:pt x="1106775" y="390689"/>
                        <a:pt x="1169597" y="329075"/>
                        <a:pt x="1151475" y="310953"/>
                      </a:cubicBezTo>
                      <a:cubicBezTo>
                        <a:pt x="1188928" y="286791"/>
                        <a:pt x="1221547" y="260212"/>
                        <a:pt x="1243293" y="190141"/>
                      </a:cubicBezTo>
                      <a:lnTo>
                        <a:pt x="1243293" y="190141"/>
                      </a:lnTo>
                      <a:close/>
                      <a:moveTo>
                        <a:pt x="1057242" y="699969"/>
                      </a:moveTo>
                      <a:cubicBezTo>
                        <a:pt x="1054826" y="701177"/>
                        <a:pt x="1052410" y="702385"/>
                        <a:pt x="1049994" y="703593"/>
                      </a:cubicBezTo>
                      <a:cubicBezTo>
                        <a:pt x="1048785" y="703593"/>
                        <a:pt x="1047577" y="704801"/>
                        <a:pt x="1047577" y="704801"/>
                      </a:cubicBezTo>
                      <a:cubicBezTo>
                        <a:pt x="1043953" y="706009"/>
                        <a:pt x="1040329" y="707218"/>
                        <a:pt x="1035496" y="708425"/>
                      </a:cubicBezTo>
                      <a:cubicBezTo>
                        <a:pt x="1034288" y="708425"/>
                        <a:pt x="1031872" y="709634"/>
                        <a:pt x="1030663" y="709634"/>
                      </a:cubicBezTo>
                      <a:cubicBezTo>
                        <a:pt x="1029455" y="709634"/>
                        <a:pt x="1028247" y="709634"/>
                        <a:pt x="1027039" y="710842"/>
                      </a:cubicBezTo>
                      <a:cubicBezTo>
                        <a:pt x="1025831" y="710842"/>
                        <a:pt x="1025831" y="710842"/>
                        <a:pt x="1024623" y="710842"/>
                      </a:cubicBezTo>
                      <a:cubicBezTo>
                        <a:pt x="1020998" y="712050"/>
                        <a:pt x="1017374" y="712050"/>
                        <a:pt x="1012541" y="713258"/>
                      </a:cubicBezTo>
                      <a:cubicBezTo>
                        <a:pt x="1004085" y="714466"/>
                        <a:pt x="995628" y="714466"/>
                        <a:pt x="987171" y="714466"/>
                      </a:cubicBezTo>
                      <a:cubicBezTo>
                        <a:pt x="983547" y="714466"/>
                        <a:pt x="978714" y="714466"/>
                        <a:pt x="975090" y="714466"/>
                      </a:cubicBezTo>
                      <a:cubicBezTo>
                        <a:pt x="973882" y="714466"/>
                        <a:pt x="973882" y="714466"/>
                        <a:pt x="972673" y="714466"/>
                      </a:cubicBezTo>
                      <a:cubicBezTo>
                        <a:pt x="967841" y="714466"/>
                        <a:pt x="964216" y="713258"/>
                        <a:pt x="960592" y="713258"/>
                      </a:cubicBezTo>
                      <a:cubicBezTo>
                        <a:pt x="959384" y="713258"/>
                        <a:pt x="958176" y="712050"/>
                        <a:pt x="955760" y="712050"/>
                      </a:cubicBezTo>
                      <a:cubicBezTo>
                        <a:pt x="953344" y="712050"/>
                        <a:pt x="952135" y="710842"/>
                        <a:pt x="949720" y="710842"/>
                      </a:cubicBezTo>
                      <a:cubicBezTo>
                        <a:pt x="948511" y="710842"/>
                        <a:pt x="946095" y="709634"/>
                        <a:pt x="943679" y="708425"/>
                      </a:cubicBezTo>
                      <a:cubicBezTo>
                        <a:pt x="942470" y="708425"/>
                        <a:pt x="942470" y="707218"/>
                        <a:pt x="941263" y="707218"/>
                      </a:cubicBezTo>
                      <a:cubicBezTo>
                        <a:pt x="937638" y="704801"/>
                        <a:pt x="932806" y="701177"/>
                        <a:pt x="926765" y="696344"/>
                      </a:cubicBezTo>
                      <a:cubicBezTo>
                        <a:pt x="924349" y="693928"/>
                        <a:pt x="920724" y="691512"/>
                        <a:pt x="918308" y="689096"/>
                      </a:cubicBezTo>
                      <a:cubicBezTo>
                        <a:pt x="913476" y="681847"/>
                        <a:pt x="911059" y="674598"/>
                        <a:pt x="907435" y="666141"/>
                      </a:cubicBezTo>
                      <a:cubicBezTo>
                        <a:pt x="906227" y="663725"/>
                        <a:pt x="905019" y="662517"/>
                        <a:pt x="905019" y="660101"/>
                      </a:cubicBezTo>
                      <a:cubicBezTo>
                        <a:pt x="905019" y="658893"/>
                        <a:pt x="903810" y="657685"/>
                        <a:pt x="903810" y="656476"/>
                      </a:cubicBezTo>
                      <a:cubicBezTo>
                        <a:pt x="901395" y="650436"/>
                        <a:pt x="896562" y="643187"/>
                        <a:pt x="892938" y="638354"/>
                      </a:cubicBezTo>
                      <a:cubicBezTo>
                        <a:pt x="889313" y="633522"/>
                        <a:pt x="882064" y="631106"/>
                        <a:pt x="876024" y="627481"/>
                      </a:cubicBezTo>
                      <a:cubicBezTo>
                        <a:pt x="872399" y="625065"/>
                        <a:pt x="869983" y="622649"/>
                        <a:pt x="866359" y="620233"/>
                      </a:cubicBezTo>
                      <a:cubicBezTo>
                        <a:pt x="874816" y="621441"/>
                        <a:pt x="883273" y="623857"/>
                        <a:pt x="891729" y="627481"/>
                      </a:cubicBezTo>
                      <a:cubicBezTo>
                        <a:pt x="897770" y="637146"/>
                        <a:pt x="902602" y="649228"/>
                        <a:pt x="907435" y="660101"/>
                      </a:cubicBezTo>
                      <a:cubicBezTo>
                        <a:pt x="909851" y="664933"/>
                        <a:pt x="911059" y="669766"/>
                        <a:pt x="914684" y="673390"/>
                      </a:cubicBezTo>
                      <a:cubicBezTo>
                        <a:pt x="917100" y="677015"/>
                        <a:pt x="921932" y="680639"/>
                        <a:pt x="921932" y="684263"/>
                      </a:cubicBezTo>
                      <a:cubicBezTo>
                        <a:pt x="921932" y="686679"/>
                        <a:pt x="924349" y="687888"/>
                        <a:pt x="926765" y="686679"/>
                      </a:cubicBezTo>
                      <a:cubicBezTo>
                        <a:pt x="926765" y="686679"/>
                        <a:pt x="927973" y="686679"/>
                        <a:pt x="927973" y="685471"/>
                      </a:cubicBezTo>
                      <a:cubicBezTo>
                        <a:pt x="931598" y="680639"/>
                        <a:pt x="927973" y="673390"/>
                        <a:pt x="924349" y="667349"/>
                      </a:cubicBezTo>
                      <a:cubicBezTo>
                        <a:pt x="921932" y="663725"/>
                        <a:pt x="919516" y="658893"/>
                        <a:pt x="918308" y="656476"/>
                      </a:cubicBezTo>
                      <a:cubicBezTo>
                        <a:pt x="915892" y="649228"/>
                        <a:pt x="912267" y="641979"/>
                        <a:pt x="908643" y="633522"/>
                      </a:cubicBezTo>
                      <a:cubicBezTo>
                        <a:pt x="909851" y="633522"/>
                        <a:pt x="909851" y="634730"/>
                        <a:pt x="911059" y="634730"/>
                      </a:cubicBezTo>
                      <a:cubicBezTo>
                        <a:pt x="915892" y="641979"/>
                        <a:pt x="920724" y="648019"/>
                        <a:pt x="924349" y="656476"/>
                      </a:cubicBezTo>
                      <a:cubicBezTo>
                        <a:pt x="926765" y="661309"/>
                        <a:pt x="929181" y="666141"/>
                        <a:pt x="930389" y="672182"/>
                      </a:cubicBezTo>
                      <a:cubicBezTo>
                        <a:pt x="932806" y="680639"/>
                        <a:pt x="936430" y="687888"/>
                        <a:pt x="940054" y="695136"/>
                      </a:cubicBezTo>
                      <a:cubicBezTo>
                        <a:pt x="940054" y="695136"/>
                        <a:pt x="940054" y="696344"/>
                        <a:pt x="941263" y="696344"/>
                      </a:cubicBezTo>
                      <a:cubicBezTo>
                        <a:pt x="942470" y="697552"/>
                        <a:pt x="943679" y="698761"/>
                        <a:pt x="944887" y="698761"/>
                      </a:cubicBezTo>
                      <a:cubicBezTo>
                        <a:pt x="948511" y="698761"/>
                        <a:pt x="952135" y="696344"/>
                        <a:pt x="949720" y="692720"/>
                      </a:cubicBezTo>
                      <a:cubicBezTo>
                        <a:pt x="947303" y="690304"/>
                        <a:pt x="946095" y="686679"/>
                        <a:pt x="944887" y="684263"/>
                      </a:cubicBezTo>
                      <a:cubicBezTo>
                        <a:pt x="943679" y="681847"/>
                        <a:pt x="943679" y="679431"/>
                        <a:pt x="942470" y="677015"/>
                      </a:cubicBezTo>
                      <a:cubicBezTo>
                        <a:pt x="941263" y="672182"/>
                        <a:pt x="940054" y="667349"/>
                        <a:pt x="938846" y="662517"/>
                      </a:cubicBezTo>
                      <a:cubicBezTo>
                        <a:pt x="938846" y="661309"/>
                        <a:pt x="937638" y="660101"/>
                        <a:pt x="937638" y="658893"/>
                      </a:cubicBezTo>
                      <a:cubicBezTo>
                        <a:pt x="937638" y="657685"/>
                        <a:pt x="936430" y="656476"/>
                        <a:pt x="936430" y="655268"/>
                      </a:cubicBezTo>
                      <a:cubicBezTo>
                        <a:pt x="936430" y="654060"/>
                        <a:pt x="935222" y="652852"/>
                        <a:pt x="935222" y="650436"/>
                      </a:cubicBezTo>
                      <a:cubicBezTo>
                        <a:pt x="936430" y="651644"/>
                        <a:pt x="936430" y="651644"/>
                        <a:pt x="936430" y="652852"/>
                      </a:cubicBezTo>
                      <a:cubicBezTo>
                        <a:pt x="937638" y="654060"/>
                        <a:pt x="938846" y="656476"/>
                        <a:pt x="940054" y="657685"/>
                      </a:cubicBezTo>
                      <a:cubicBezTo>
                        <a:pt x="942470" y="661309"/>
                        <a:pt x="944887" y="666141"/>
                        <a:pt x="947303" y="669766"/>
                      </a:cubicBezTo>
                      <a:cubicBezTo>
                        <a:pt x="947303" y="670974"/>
                        <a:pt x="948511" y="672182"/>
                        <a:pt x="948511" y="672182"/>
                      </a:cubicBezTo>
                      <a:cubicBezTo>
                        <a:pt x="952135" y="678222"/>
                        <a:pt x="955760" y="686679"/>
                        <a:pt x="959384" y="693928"/>
                      </a:cubicBezTo>
                      <a:cubicBezTo>
                        <a:pt x="960592" y="697552"/>
                        <a:pt x="961801" y="699969"/>
                        <a:pt x="961801" y="703593"/>
                      </a:cubicBezTo>
                      <a:cubicBezTo>
                        <a:pt x="963009" y="710842"/>
                        <a:pt x="979923" y="709634"/>
                        <a:pt x="958176" y="669766"/>
                      </a:cubicBezTo>
                      <a:cubicBezTo>
                        <a:pt x="956968" y="667349"/>
                        <a:pt x="955760" y="664933"/>
                        <a:pt x="953344" y="662517"/>
                      </a:cubicBezTo>
                      <a:cubicBezTo>
                        <a:pt x="952135" y="660101"/>
                        <a:pt x="950927" y="658893"/>
                        <a:pt x="949720" y="656476"/>
                      </a:cubicBezTo>
                      <a:cubicBezTo>
                        <a:pt x="950927" y="657685"/>
                        <a:pt x="950927" y="658893"/>
                        <a:pt x="952135" y="660101"/>
                      </a:cubicBezTo>
                      <a:cubicBezTo>
                        <a:pt x="955760" y="663725"/>
                        <a:pt x="960592" y="666141"/>
                        <a:pt x="963009" y="670974"/>
                      </a:cubicBezTo>
                      <a:cubicBezTo>
                        <a:pt x="965425" y="674598"/>
                        <a:pt x="966633" y="678222"/>
                        <a:pt x="967841" y="680639"/>
                      </a:cubicBezTo>
                      <a:cubicBezTo>
                        <a:pt x="969049" y="683055"/>
                        <a:pt x="971466" y="685471"/>
                        <a:pt x="972673" y="686679"/>
                      </a:cubicBezTo>
                      <a:cubicBezTo>
                        <a:pt x="981130" y="696344"/>
                        <a:pt x="985963" y="690304"/>
                        <a:pt x="983547" y="685471"/>
                      </a:cubicBezTo>
                      <a:cubicBezTo>
                        <a:pt x="979923" y="680639"/>
                        <a:pt x="976298" y="675806"/>
                        <a:pt x="973882" y="670974"/>
                      </a:cubicBezTo>
                      <a:cubicBezTo>
                        <a:pt x="973882" y="670974"/>
                        <a:pt x="972673" y="669766"/>
                        <a:pt x="972673" y="669766"/>
                      </a:cubicBezTo>
                      <a:cubicBezTo>
                        <a:pt x="972673" y="669766"/>
                        <a:pt x="973882" y="669766"/>
                        <a:pt x="973882" y="670974"/>
                      </a:cubicBezTo>
                      <a:cubicBezTo>
                        <a:pt x="977506" y="673390"/>
                        <a:pt x="981130" y="675806"/>
                        <a:pt x="984755" y="678222"/>
                      </a:cubicBezTo>
                      <a:cubicBezTo>
                        <a:pt x="988379" y="680639"/>
                        <a:pt x="990795" y="681847"/>
                        <a:pt x="994419" y="684263"/>
                      </a:cubicBezTo>
                      <a:cubicBezTo>
                        <a:pt x="1006501" y="698761"/>
                        <a:pt x="1005293" y="693928"/>
                        <a:pt x="1010126" y="698761"/>
                      </a:cubicBezTo>
                      <a:cubicBezTo>
                        <a:pt x="1013750" y="702385"/>
                        <a:pt x="1019790" y="696344"/>
                        <a:pt x="1016166" y="692720"/>
                      </a:cubicBezTo>
                      <a:cubicBezTo>
                        <a:pt x="1014958" y="691512"/>
                        <a:pt x="1013750" y="690304"/>
                        <a:pt x="1011333" y="689096"/>
                      </a:cubicBezTo>
                      <a:cubicBezTo>
                        <a:pt x="1014958" y="689096"/>
                        <a:pt x="1018582" y="689096"/>
                        <a:pt x="1022207" y="687888"/>
                      </a:cubicBezTo>
                      <a:cubicBezTo>
                        <a:pt x="1025831" y="686679"/>
                        <a:pt x="1029455" y="686679"/>
                        <a:pt x="1033080" y="685471"/>
                      </a:cubicBezTo>
                      <a:cubicBezTo>
                        <a:pt x="1034288" y="685471"/>
                        <a:pt x="1036704" y="684263"/>
                        <a:pt x="1037912" y="684263"/>
                      </a:cubicBezTo>
                      <a:cubicBezTo>
                        <a:pt x="1041537" y="683055"/>
                        <a:pt x="1043953" y="683055"/>
                        <a:pt x="1047577" y="681847"/>
                      </a:cubicBezTo>
                      <a:cubicBezTo>
                        <a:pt x="1048785" y="681847"/>
                        <a:pt x="1049994" y="680639"/>
                        <a:pt x="1051201" y="679431"/>
                      </a:cubicBezTo>
                      <a:cubicBezTo>
                        <a:pt x="1052410" y="678222"/>
                        <a:pt x="1052410" y="674598"/>
                        <a:pt x="1051201" y="673390"/>
                      </a:cubicBezTo>
                      <a:cubicBezTo>
                        <a:pt x="1049994" y="672182"/>
                        <a:pt x="1048785" y="670974"/>
                        <a:pt x="1046369" y="670974"/>
                      </a:cubicBezTo>
                      <a:cubicBezTo>
                        <a:pt x="1043953" y="670974"/>
                        <a:pt x="1041537" y="670974"/>
                        <a:pt x="1039120" y="672182"/>
                      </a:cubicBezTo>
                      <a:cubicBezTo>
                        <a:pt x="1039120" y="672182"/>
                        <a:pt x="1039120" y="672182"/>
                        <a:pt x="1039120" y="672182"/>
                      </a:cubicBezTo>
                      <a:cubicBezTo>
                        <a:pt x="1035496" y="672182"/>
                        <a:pt x="1031872" y="673390"/>
                        <a:pt x="1028247" y="673390"/>
                      </a:cubicBezTo>
                      <a:cubicBezTo>
                        <a:pt x="1019790" y="674598"/>
                        <a:pt x="1013750" y="674598"/>
                        <a:pt x="1007709" y="673390"/>
                      </a:cubicBezTo>
                      <a:cubicBezTo>
                        <a:pt x="1004085" y="672182"/>
                        <a:pt x="1000460" y="672182"/>
                        <a:pt x="998044" y="669766"/>
                      </a:cubicBezTo>
                      <a:cubicBezTo>
                        <a:pt x="993212" y="667349"/>
                        <a:pt x="988379" y="664933"/>
                        <a:pt x="981130" y="661309"/>
                      </a:cubicBezTo>
                      <a:cubicBezTo>
                        <a:pt x="979923" y="660101"/>
                        <a:pt x="978714" y="660101"/>
                        <a:pt x="977506" y="658893"/>
                      </a:cubicBezTo>
                      <a:cubicBezTo>
                        <a:pt x="973882" y="656476"/>
                        <a:pt x="970257" y="655268"/>
                        <a:pt x="966633" y="652852"/>
                      </a:cubicBezTo>
                      <a:cubicBezTo>
                        <a:pt x="963009" y="650436"/>
                        <a:pt x="959384" y="649228"/>
                        <a:pt x="954552" y="646812"/>
                      </a:cubicBezTo>
                      <a:cubicBezTo>
                        <a:pt x="953344" y="646812"/>
                        <a:pt x="952135" y="645603"/>
                        <a:pt x="952135" y="645603"/>
                      </a:cubicBezTo>
                      <a:cubicBezTo>
                        <a:pt x="947303" y="643187"/>
                        <a:pt x="942470" y="640771"/>
                        <a:pt x="936430" y="637146"/>
                      </a:cubicBezTo>
                      <a:cubicBezTo>
                        <a:pt x="932806" y="634730"/>
                        <a:pt x="930389" y="633522"/>
                        <a:pt x="926765" y="631106"/>
                      </a:cubicBezTo>
                      <a:cubicBezTo>
                        <a:pt x="924349" y="629897"/>
                        <a:pt x="921932" y="628690"/>
                        <a:pt x="919516" y="627481"/>
                      </a:cubicBezTo>
                      <a:cubicBezTo>
                        <a:pt x="921932" y="627481"/>
                        <a:pt x="924349" y="628690"/>
                        <a:pt x="926765" y="628690"/>
                      </a:cubicBezTo>
                      <a:cubicBezTo>
                        <a:pt x="930389" y="629897"/>
                        <a:pt x="934013" y="629897"/>
                        <a:pt x="936430" y="631106"/>
                      </a:cubicBezTo>
                      <a:cubicBezTo>
                        <a:pt x="941263" y="632314"/>
                        <a:pt x="946095" y="633522"/>
                        <a:pt x="950927" y="635938"/>
                      </a:cubicBezTo>
                      <a:cubicBezTo>
                        <a:pt x="952135" y="635938"/>
                        <a:pt x="954552" y="637146"/>
                        <a:pt x="955760" y="637146"/>
                      </a:cubicBezTo>
                      <a:cubicBezTo>
                        <a:pt x="959384" y="638354"/>
                        <a:pt x="961801" y="639563"/>
                        <a:pt x="965425" y="640771"/>
                      </a:cubicBezTo>
                      <a:cubicBezTo>
                        <a:pt x="966633" y="641979"/>
                        <a:pt x="967841" y="641979"/>
                        <a:pt x="969049" y="643187"/>
                      </a:cubicBezTo>
                      <a:cubicBezTo>
                        <a:pt x="972673" y="645603"/>
                        <a:pt x="976298" y="648019"/>
                        <a:pt x="979923" y="650436"/>
                      </a:cubicBezTo>
                      <a:cubicBezTo>
                        <a:pt x="985963" y="655268"/>
                        <a:pt x="992004" y="658893"/>
                        <a:pt x="998044" y="661309"/>
                      </a:cubicBezTo>
                      <a:cubicBezTo>
                        <a:pt x="999252" y="661309"/>
                        <a:pt x="999252" y="662517"/>
                        <a:pt x="1000460" y="662517"/>
                      </a:cubicBezTo>
                      <a:cubicBezTo>
                        <a:pt x="1005293" y="663725"/>
                        <a:pt x="1007709" y="655268"/>
                        <a:pt x="1001669" y="654060"/>
                      </a:cubicBezTo>
                      <a:cubicBezTo>
                        <a:pt x="1000460" y="654060"/>
                        <a:pt x="999252" y="652852"/>
                        <a:pt x="998044" y="652852"/>
                      </a:cubicBezTo>
                      <a:cubicBezTo>
                        <a:pt x="990795" y="650436"/>
                        <a:pt x="984755" y="644395"/>
                        <a:pt x="978714" y="639563"/>
                      </a:cubicBezTo>
                      <a:cubicBezTo>
                        <a:pt x="977506" y="638354"/>
                        <a:pt x="977506" y="638354"/>
                        <a:pt x="976298" y="637146"/>
                      </a:cubicBezTo>
                      <a:cubicBezTo>
                        <a:pt x="977506" y="637146"/>
                        <a:pt x="977506" y="637146"/>
                        <a:pt x="978714" y="638354"/>
                      </a:cubicBezTo>
                      <a:cubicBezTo>
                        <a:pt x="985963" y="640771"/>
                        <a:pt x="992004" y="641979"/>
                        <a:pt x="998044" y="641979"/>
                      </a:cubicBezTo>
                      <a:cubicBezTo>
                        <a:pt x="1002876" y="643187"/>
                        <a:pt x="1008917" y="643187"/>
                        <a:pt x="1013750" y="643187"/>
                      </a:cubicBezTo>
                      <a:cubicBezTo>
                        <a:pt x="1017374" y="643187"/>
                        <a:pt x="1022207" y="643187"/>
                        <a:pt x="1027039" y="643187"/>
                      </a:cubicBezTo>
                      <a:cubicBezTo>
                        <a:pt x="1030663" y="643187"/>
                        <a:pt x="1034288" y="643187"/>
                        <a:pt x="1039120" y="643187"/>
                      </a:cubicBezTo>
                      <a:cubicBezTo>
                        <a:pt x="1040329" y="643187"/>
                        <a:pt x="1042744" y="643187"/>
                        <a:pt x="1043953" y="643187"/>
                      </a:cubicBezTo>
                      <a:cubicBezTo>
                        <a:pt x="1053618" y="644395"/>
                        <a:pt x="1064491" y="645603"/>
                        <a:pt x="1074156" y="641979"/>
                      </a:cubicBezTo>
                      <a:cubicBezTo>
                        <a:pt x="1076572" y="640771"/>
                        <a:pt x="1076572" y="637146"/>
                        <a:pt x="1074156" y="637146"/>
                      </a:cubicBezTo>
                      <a:cubicBezTo>
                        <a:pt x="1064491" y="635938"/>
                        <a:pt x="1053618" y="635938"/>
                        <a:pt x="1043953" y="634730"/>
                      </a:cubicBezTo>
                      <a:cubicBezTo>
                        <a:pt x="1053618" y="633522"/>
                        <a:pt x="1063283" y="629897"/>
                        <a:pt x="1072947" y="625065"/>
                      </a:cubicBezTo>
                      <a:cubicBezTo>
                        <a:pt x="1076572" y="622649"/>
                        <a:pt x="1072947" y="619024"/>
                        <a:pt x="1070532" y="620233"/>
                      </a:cubicBezTo>
                      <a:cubicBezTo>
                        <a:pt x="1058451" y="623857"/>
                        <a:pt x="1047577" y="626273"/>
                        <a:pt x="1036704" y="627481"/>
                      </a:cubicBezTo>
                      <a:cubicBezTo>
                        <a:pt x="1034288" y="627481"/>
                        <a:pt x="1030663" y="628690"/>
                        <a:pt x="1028247" y="628690"/>
                      </a:cubicBezTo>
                      <a:cubicBezTo>
                        <a:pt x="1028247" y="628690"/>
                        <a:pt x="1028247" y="628690"/>
                        <a:pt x="1028247" y="628690"/>
                      </a:cubicBezTo>
                      <a:cubicBezTo>
                        <a:pt x="1024623" y="628690"/>
                        <a:pt x="1020998" y="629897"/>
                        <a:pt x="1016166" y="629897"/>
                      </a:cubicBezTo>
                      <a:cubicBezTo>
                        <a:pt x="1013750" y="629897"/>
                        <a:pt x="1011333" y="629897"/>
                        <a:pt x="1010126" y="631106"/>
                      </a:cubicBezTo>
                      <a:cubicBezTo>
                        <a:pt x="1006501" y="631106"/>
                        <a:pt x="1002876" y="632314"/>
                        <a:pt x="1000460" y="632314"/>
                      </a:cubicBezTo>
                      <a:cubicBezTo>
                        <a:pt x="1000460" y="632314"/>
                        <a:pt x="1000460" y="632314"/>
                        <a:pt x="1000460" y="632314"/>
                      </a:cubicBezTo>
                      <a:cubicBezTo>
                        <a:pt x="999252" y="632314"/>
                        <a:pt x="998044" y="632314"/>
                        <a:pt x="996836" y="631106"/>
                      </a:cubicBezTo>
                      <a:cubicBezTo>
                        <a:pt x="998044" y="631106"/>
                        <a:pt x="999252" y="631106"/>
                        <a:pt x="1000460" y="631106"/>
                      </a:cubicBezTo>
                      <a:cubicBezTo>
                        <a:pt x="1004085" y="629897"/>
                        <a:pt x="1007709" y="629897"/>
                        <a:pt x="1011333" y="627481"/>
                      </a:cubicBezTo>
                      <a:cubicBezTo>
                        <a:pt x="1016166" y="626273"/>
                        <a:pt x="1020998" y="623857"/>
                        <a:pt x="1025831" y="621441"/>
                      </a:cubicBezTo>
                      <a:cubicBezTo>
                        <a:pt x="1027039" y="621441"/>
                        <a:pt x="1028247" y="620233"/>
                        <a:pt x="1029455" y="620233"/>
                      </a:cubicBezTo>
                      <a:cubicBezTo>
                        <a:pt x="1030663" y="620233"/>
                        <a:pt x="1031872" y="620233"/>
                        <a:pt x="1031872" y="619024"/>
                      </a:cubicBezTo>
                      <a:cubicBezTo>
                        <a:pt x="1036704" y="617816"/>
                        <a:pt x="1042744" y="616608"/>
                        <a:pt x="1046369" y="614192"/>
                      </a:cubicBezTo>
                      <a:cubicBezTo>
                        <a:pt x="1048785" y="611776"/>
                        <a:pt x="1047577" y="608151"/>
                        <a:pt x="1043953" y="609360"/>
                      </a:cubicBezTo>
                      <a:cubicBezTo>
                        <a:pt x="1033080" y="612984"/>
                        <a:pt x="1022207" y="612984"/>
                        <a:pt x="1011333" y="616608"/>
                      </a:cubicBezTo>
                      <a:cubicBezTo>
                        <a:pt x="1010126" y="616608"/>
                        <a:pt x="1010126" y="617816"/>
                        <a:pt x="1008917" y="617816"/>
                      </a:cubicBezTo>
                      <a:cubicBezTo>
                        <a:pt x="1005293" y="619024"/>
                        <a:pt x="1001669" y="621441"/>
                        <a:pt x="998044" y="621441"/>
                      </a:cubicBezTo>
                      <a:cubicBezTo>
                        <a:pt x="996836" y="621441"/>
                        <a:pt x="996836" y="621441"/>
                        <a:pt x="995628" y="621441"/>
                      </a:cubicBezTo>
                      <a:cubicBezTo>
                        <a:pt x="990795" y="621441"/>
                        <a:pt x="985963" y="620233"/>
                        <a:pt x="979923" y="620233"/>
                      </a:cubicBezTo>
                      <a:cubicBezTo>
                        <a:pt x="979923" y="620233"/>
                        <a:pt x="979923" y="620233"/>
                        <a:pt x="979923" y="620233"/>
                      </a:cubicBezTo>
                      <a:cubicBezTo>
                        <a:pt x="976298" y="620233"/>
                        <a:pt x="972673" y="621441"/>
                        <a:pt x="970257" y="621441"/>
                      </a:cubicBezTo>
                      <a:cubicBezTo>
                        <a:pt x="967841" y="621441"/>
                        <a:pt x="966633" y="621441"/>
                        <a:pt x="964216" y="621441"/>
                      </a:cubicBezTo>
                      <a:cubicBezTo>
                        <a:pt x="963009" y="621441"/>
                        <a:pt x="963009" y="621441"/>
                        <a:pt x="961801" y="621441"/>
                      </a:cubicBezTo>
                      <a:cubicBezTo>
                        <a:pt x="961801" y="621441"/>
                        <a:pt x="961801" y="621441"/>
                        <a:pt x="960592" y="621441"/>
                      </a:cubicBezTo>
                      <a:cubicBezTo>
                        <a:pt x="958176" y="621441"/>
                        <a:pt x="956968" y="620233"/>
                        <a:pt x="954552" y="620233"/>
                      </a:cubicBezTo>
                      <a:cubicBezTo>
                        <a:pt x="949720" y="619024"/>
                        <a:pt x="944887" y="617816"/>
                        <a:pt x="938846" y="616608"/>
                      </a:cubicBezTo>
                      <a:cubicBezTo>
                        <a:pt x="935222" y="615400"/>
                        <a:pt x="932806" y="615400"/>
                        <a:pt x="929181" y="614192"/>
                      </a:cubicBezTo>
                      <a:cubicBezTo>
                        <a:pt x="923141" y="612984"/>
                        <a:pt x="917100" y="611776"/>
                        <a:pt x="909851" y="610568"/>
                      </a:cubicBezTo>
                      <a:cubicBezTo>
                        <a:pt x="909851" y="610568"/>
                        <a:pt x="909851" y="610568"/>
                        <a:pt x="909851" y="610568"/>
                      </a:cubicBezTo>
                      <a:cubicBezTo>
                        <a:pt x="907435" y="609360"/>
                        <a:pt x="906227" y="609360"/>
                        <a:pt x="903810" y="609360"/>
                      </a:cubicBezTo>
                      <a:cubicBezTo>
                        <a:pt x="902602" y="609360"/>
                        <a:pt x="900186" y="609360"/>
                        <a:pt x="898978" y="608151"/>
                      </a:cubicBezTo>
                      <a:cubicBezTo>
                        <a:pt x="900186" y="606943"/>
                        <a:pt x="901395" y="605735"/>
                        <a:pt x="900186" y="603319"/>
                      </a:cubicBezTo>
                      <a:cubicBezTo>
                        <a:pt x="908643" y="604527"/>
                        <a:pt x="917100" y="606943"/>
                        <a:pt x="925557" y="604527"/>
                      </a:cubicBezTo>
                      <a:cubicBezTo>
                        <a:pt x="929181" y="603319"/>
                        <a:pt x="927973" y="598487"/>
                        <a:pt x="924349" y="598487"/>
                      </a:cubicBezTo>
                      <a:cubicBezTo>
                        <a:pt x="919516" y="598487"/>
                        <a:pt x="915892" y="596070"/>
                        <a:pt x="911059" y="596070"/>
                      </a:cubicBezTo>
                      <a:cubicBezTo>
                        <a:pt x="907435" y="596070"/>
                        <a:pt x="888105" y="592446"/>
                        <a:pt x="886897" y="592446"/>
                      </a:cubicBezTo>
                      <a:cubicBezTo>
                        <a:pt x="886897" y="592446"/>
                        <a:pt x="886897" y="592446"/>
                        <a:pt x="886897" y="592446"/>
                      </a:cubicBezTo>
                      <a:cubicBezTo>
                        <a:pt x="901395" y="593654"/>
                        <a:pt x="898978" y="588821"/>
                        <a:pt x="918308" y="594862"/>
                      </a:cubicBezTo>
                      <a:cubicBezTo>
                        <a:pt x="925557" y="597278"/>
                        <a:pt x="930389" y="597278"/>
                        <a:pt x="932806" y="597278"/>
                      </a:cubicBezTo>
                      <a:cubicBezTo>
                        <a:pt x="940054" y="597278"/>
                        <a:pt x="937638" y="591238"/>
                        <a:pt x="935222" y="591238"/>
                      </a:cubicBezTo>
                      <a:cubicBezTo>
                        <a:pt x="935222" y="591238"/>
                        <a:pt x="935222" y="591238"/>
                        <a:pt x="934013" y="591238"/>
                      </a:cubicBezTo>
                      <a:cubicBezTo>
                        <a:pt x="930389" y="591238"/>
                        <a:pt x="929181" y="588821"/>
                        <a:pt x="917100" y="585197"/>
                      </a:cubicBezTo>
                      <a:cubicBezTo>
                        <a:pt x="924349" y="585197"/>
                        <a:pt x="930389" y="586405"/>
                        <a:pt x="936430" y="587613"/>
                      </a:cubicBezTo>
                      <a:cubicBezTo>
                        <a:pt x="940054" y="588821"/>
                        <a:pt x="942470" y="588821"/>
                        <a:pt x="946095" y="590030"/>
                      </a:cubicBezTo>
                      <a:cubicBezTo>
                        <a:pt x="947303" y="590030"/>
                        <a:pt x="948511" y="591238"/>
                        <a:pt x="950927" y="591238"/>
                      </a:cubicBezTo>
                      <a:cubicBezTo>
                        <a:pt x="958176" y="593654"/>
                        <a:pt x="966633" y="596070"/>
                        <a:pt x="973882" y="598487"/>
                      </a:cubicBezTo>
                      <a:cubicBezTo>
                        <a:pt x="975090" y="598487"/>
                        <a:pt x="976298" y="599694"/>
                        <a:pt x="977506" y="599694"/>
                      </a:cubicBezTo>
                      <a:cubicBezTo>
                        <a:pt x="979923" y="600903"/>
                        <a:pt x="981130" y="600903"/>
                        <a:pt x="983547" y="602111"/>
                      </a:cubicBezTo>
                      <a:cubicBezTo>
                        <a:pt x="985963" y="603319"/>
                        <a:pt x="988379" y="599694"/>
                        <a:pt x="987171" y="597278"/>
                      </a:cubicBezTo>
                      <a:cubicBezTo>
                        <a:pt x="985963" y="596070"/>
                        <a:pt x="984755" y="594862"/>
                        <a:pt x="983547" y="593654"/>
                      </a:cubicBezTo>
                      <a:cubicBezTo>
                        <a:pt x="987171" y="592446"/>
                        <a:pt x="990795" y="592446"/>
                        <a:pt x="994419" y="591238"/>
                      </a:cubicBezTo>
                      <a:cubicBezTo>
                        <a:pt x="998044" y="591238"/>
                        <a:pt x="1001669" y="590030"/>
                        <a:pt x="1005293" y="588821"/>
                      </a:cubicBezTo>
                      <a:cubicBezTo>
                        <a:pt x="1006501" y="588821"/>
                        <a:pt x="1008917" y="587613"/>
                        <a:pt x="1010126" y="586405"/>
                      </a:cubicBezTo>
                      <a:cubicBezTo>
                        <a:pt x="1012541" y="583989"/>
                        <a:pt x="1010126" y="580365"/>
                        <a:pt x="1006501" y="581573"/>
                      </a:cubicBezTo>
                      <a:cubicBezTo>
                        <a:pt x="1005293" y="581573"/>
                        <a:pt x="1005293" y="581573"/>
                        <a:pt x="1004085" y="581573"/>
                      </a:cubicBezTo>
                      <a:cubicBezTo>
                        <a:pt x="1001669" y="581573"/>
                        <a:pt x="996836" y="581573"/>
                        <a:pt x="993212" y="582781"/>
                      </a:cubicBezTo>
                      <a:cubicBezTo>
                        <a:pt x="988379" y="582781"/>
                        <a:pt x="984755" y="583989"/>
                        <a:pt x="981130" y="585197"/>
                      </a:cubicBezTo>
                      <a:cubicBezTo>
                        <a:pt x="981130" y="585197"/>
                        <a:pt x="981130" y="585197"/>
                        <a:pt x="981130" y="585197"/>
                      </a:cubicBezTo>
                      <a:cubicBezTo>
                        <a:pt x="978714" y="585197"/>
                        <a:pt x="975090" y="582781"/>
                        <a:pt x="971466" y="580365"/>
                      </a:cubicBezTo>
                      <a:cubicBezTo>
                        <a:pt x="967841" y="577948"/>
                        <a:pt x="963009" y="575532"/>
                        <a:pt x="959384" y="575532"/>
                      </a:cubicBezTo>
                      <a:cubicBezTo>
                        <a:pt x="964216" y="575532"/>
                        <a:pt x="967841" y="575532"/>
                        <a:pt x="971466" y="575532"/>
                      </a:cubicBezTo>
                      <a:cubicBezTo>
                        <a:pt x="975090" y="575532"/>
                        <a:pt x="978714" y="576740"/>
                        <a:pt x="982338" y="576740"/>
                      </a:cubicBezTo>
                      <a:cubicBezTo>
                        <a:pt x="985963" y="576740"/>
                        <a:pt x="989587" y="577948"/>
                        <a:pt x="992004" y="576740"/>
                      </a:cubicBezTo>
                      <a:cubicBezTo>
                        <a:pt x="993212" y="576740"/>
                        <a:pt x="994419" y="575532"/>
                        <a:pt x="995628" y="575532"/>
                      </a:cubicBezTo>
                      <a:cubicBezTo>
                        <a:pt x="998044" y="574324"/>
                        <a:pt x="996836" y="570700"/>
                        <a:pt x="994419" y="570700"/>
                      </a:cubicBezTo>
                      <a:cubicBezTo>
                        <a:pt x="993212" y="570700"/>
                        <a:pt x="992004" y="570700"/>
                        <a:pt x="990795" y="570700"/>
                      </a:cubicBezTo>
                      <a:cubicBezTo>
                        <a:pt x="987171" y="570700"/>
                        <a:pt x="984755" y="569491"/>
                        <a:pt x="981130" y="569491"/>
                      </a:cubicBezTo>
                      <a:cubicBezTo>
                        <a:pt x="978714" y="568284"/>
                        <a:pt x="975090" y="568284"/>
                        <a:pt x="972673" y="567075"/>
                      </a:cubicBezTo>
                      <a:cubicBezTo>
                        <a:pt x="972673" y="567075"/>
                        <a:pt x="972673" y="567075"/>
                        <a:pt x="971466" y="567075"/>
                      </a:cubicBezTo>
                      <a:cubicBezTo>
                        <a:pt x="971466" y="567075"/>
                        <a:pt x="971466" y="567075"/>
                        <a:pt x="972673" y="567075"/>
                      </a:cubicBezTo>
                      <a:cubicBezTo>
                        <a:pt x="975090" y="565867"/>
                        <a:pt x="977506" y="565867"/>
                        <a:pt x="979923" y="564659"/>
                      </a:cubicBezTo>
                      <a:cubicBezTo>
                        <a:pt x="982338" y="564659"/>
                        <a:pt x="984755" y="563451"/>
                        <a:pt x="988379" y="563451"/>
                      </a:cubicBezTo>
                      <a:cubicBezTo>
                        <a:pt x="990795" y="563451"/>
                        <a:pt x="993212" y="562243"/>
                        <a:pt x="995628" y="562243"/>
                      </a:cubicBezTo>
                      <a:cubicBezTo>
                        <a:pt x="996836" y="563451"/>
                        <a:pt x="999252" y="563451"/>
                        <a:pt x="1000460" y="564659"/>
                      </a:cubicBezTo>
                      <a:cubicBezTo>
                        <a:pt x="1040329" y="580365"/>
                        <a:pt x="1025831" y="592446"/>
                        <a:pt x="1054826" y="599694"/>
                      </a:cubicBezTo>
                      <a:cubicBezTo>
                        <a:pt x="1063283" y="602111"/>
                        <a:pt x="1070532" y="605735"/>
                        <a:pt x="1077780" y="610568"/>
                      </a:cubicBezTo>
                      <a:cubicBezTo>
                        <a:pt x="1082613" y="612984"/>
                        <a:pt x="1087445" y="605735"/>
                        <a:pt x="1082613" y="602111"/>
                      </a:cubicBezTo>
                      <a:cubicBezTo>
                        <a:pt x="1075364" y="596070"/>
                        <a:pt x="1066907" y="592446"/>
                        <a:pt x="1058451" y="588821"/>
                      </a:cubicBezTo>
                      <a:cubicBezTo>
                        <a:pt x="1048785" y="585197"/>
                        <a:pt x="1043953" y="579157"/>
                        <a:pt x="1039120" y="573116"/>
                      </a:cubicBezTo>
                      <a:cubicBezTo>
                        <a:pt x="1045161" y="576740"/>
                        <a:pt x="1047577" y="581573"/>
                        <a:pt x="1053618" y="583989"/>
                      </a:cubicBezTo>
                      <a:cubicBezTo>
                        <a:pt x="1059658" y="586405"/>
                        <a:pt x="1064491" y="585197"/>
                        <a:pt x="1070532" y="586405"/>
                      </a:cubicBezTo>
                      <a:cubicBezTo>
                        <a:pt x="1076572" y="587613"/>
                        <a:pt x="1082613" y="590030"/>
                        <a:pt x="1088654" y="588821"/>
                      </a:cubicBezTo>
                      <a:cubicBezTo>
                        <a:pt x="1092278" y="588821"/>
                        <a:pt x="1093486" y="582781"/>
                        <a:pt x="1088654" y="581573"/>
                      </a:cubicBezTo>
                      <a:cubicBezTo>
                        <a:pt x="1082613" y="580365"/>
                        <a:pt x="1076572" y="577948"/>
                        <a:pt x="1071740" y="576740"/>
                      </a:cubicBezTo>
                      <a:cubicBezTo>
                        <a:pt x="1041537" y="571908"/>
                        <a:pt x="1054826" y="567075"/>
                        <a:pt x="1033080" y="557410"/>
                      </a:cubicBezTo>
                      <a:cubicBezTo>
                        <a:pt x="1042744" y="557410"/>
                        <a:pt x="1051201" y="558618"/>
                        <a:pt x="1058451" y="561035"/>
                      </a:cubicBezTo>
                      <a:cubicBezTo>
                        <a:pt x="1065699" y="563451"/>
                        <a:pt x="1070532" y="553786"/>
                        <a:pt x="1064491" y="551370"/>
                      </a:cubicBezTo>
                      <a:cubicBezTo>
                        <a:pt x="1045161" y="542913"/>
                        <a:pt x="1014958" y="545329"/>
                        <a:pt x="994419" y="547745"/>
                      </a:cubicBezTo>
                      <a:cubicBezTo>
                        <a:pt x="994419" y="547745"/>
                        <a:pt x="994419" y="547745"/>
                        <a:pt x="993212" y="547745"/>
                      </a:cubicBezTo>
                      <a:cubicBezTo>
                        <a:pt x="993212" y="547745"/>
                        <a:pt x="993212" y="547745"/>
                        <a:pt x="993212" y="547745"/>
                      </a:cubicBezTo>
                      <a:cubicBezTo>
                        <a:pt x="1012541" y="539288"/>
                        <a:pt x="1031872" y="529623"/>
                        <a:pt x="1052410" y="521166"/>
                      </a:cubicBezTo>
                      <a:cubicBezTo>
                        <a:pt x="1056034" y="519959"/>
                        <a:pt x="1058451" y="506669"/>
                        <a:pt x="1010126" y="528415"/>
                      </a:cubicBezTo>
                      <a:cubicBezTo>
                        <a:pt x="1001669" y="532040"/>
                        <a:pt x="994419" y="535664"/>
                        <a:pt x="988379" y="538080"/>
                      </a:cubicBezTo>
                      <a:cubicBezTo>
                        <a:pt x="984755" y="539288"/>
                        <a:pt x="981130" y="541705"/>
                        <a:pt x="977506" y="542913"/>
                      </a:cubicBezTo>
                      <a:cubicBezTo>
                        <a:pt x="973882" y="544121"/>
                        <a:pt x="970257" y="545329"/>
                        <a:pt x="967841" y="546537"/>
                      </a:cubicBezTo>
                      <a:cubicBezTo>
                        <a:pt x="959384" y="550162"/>
                        <a:pt x="953344" y="552578"/>
                        <a:pt x="950927" y="553786"/>
                      </a:cubicBezTo>
                      <a:cubicBezTo>
                        <a:pt x="947303" y="554994"/>
                        <a:pt x="947303" y="554994"/>
                        <a:pt x="946095" y="557410"/>
                      </a:cubicBezTo>
                      <a:cubicBezTo>
                        <a:pt x="942470" y="558618"/>
                        <a:pt x="938846" y="559827"/>
                        <a:pt x="934013" y="561035"/>
                      </a:cubicBezTo>
                      <a:cubicBezTo>
                        <a:pt x="934013" y="561035"/>
                        <a:pt x="932806" y="561035"/>
                        <a:pt x="932806" y="561035"/>
                      </a:cubicBezTo>
                      <a:cubicBezTo>
                        <a:pt x="932806" y="561035"/>
                        <a:pt x="934013" y="561035"/>
                        <a:pt x="934013" y="559827"/>
                      </a:cubicBezTo>
                      <a:cubicBezTo>
                        <a:pt x="940054" y="557410"/>
                        <a:pt x="944887" y="554994"/>
                        <a:pt x="950927" y="552578"/>
                      </a:cubicBezTo>
                      <a:cubicBezTo>
                        <a:pt x="955760" y="550162"/>
                        <a:pt x="959384" y="547745"/>
                        <a:pt x="963009" y="545329"/>
                      </a:cubicBezTo>
                      <a:cubicBezTo>
                        <a:pt x="965425" y="544121"/>
                        <a:pt x="964216" y="539288"/>
                        <a:pt x="960592" y="540496"/>
                      </a:cubicBezTo>
                      <a:cubicBezTo>
                        <a:pt x="959384" y="540496"/>
                        <a:pt x="958176" y="541705"/>
                        <a:pt x="955760" y="541705"/>
                      </a:cubicBezTo>
                      <a:cubicBezTo>
                        <a:pt x="944887" y="545329"/>
                        <a:pt x="934013" y="548953"/>
                        <a:pt x="921932" y="553786"/>
                      </a:cubicBezTo>
                      <a:cubicBezTo>
                        <a:pt x="919516" y="554994"/>
                        <a:pt x="915892" y="556202"/>
                        <a:pt x="913476" y="557410"/>
                      </a:cubicBezTo>
                      <a:cubicBezTo>
                        <a:pt x="913476" y="557410"/>
                        <a:pt x="912267" y="557410"/>
                        <a:pt x="912267" y="557410"/>
                      </a:cubicBezTo>
                      <a:cubicBezTo>
                        <a:pt x="908643" y="558618"/>
                        <a:pt x="903810" y="559827"/>
                        <a:pt x="900186" y="562243"/>
                      </a:cubicBezTo>
                      <a:cubicBezTo>
                        <a:pt x="898978" y="562243"/>
                        <a:pt x="896562" y="563451"/>
                        <a:pt x="895354" y="563451"/>
                      </a:cubicBezTo>
                      <a:cubicBezTo>
                        <a:pt x="894145" y="563451"/>
                        <a:pt x="892938" y="563451"/>
                        <a:pt x="891729" y="564659"/>
                      </a:cubicBezTo>
                      <a:cubicBezTo>
                        <a:pt x="889313" y="565867"/>
                        <a:pt x="886897" y="565867"/>
                        <a:pt x="884481" y="567075"/>
                      </a:cubicBezTo>
                      <a:cubicBezTo>
                        <a:pt x="880856" y="568284"/>
                        <a:pt x="877232" y="568284"/>
                        <a:pt x="874816" y="569491"/>
                      </a:cubicBezTo>
                      <a:cubicBezTo>
                        <a:pt x="874816" y="569491"/>
                        <a:pt x="877232" y="568284"/>
                        <a:pt x="882064" y="567075"/>
                      </a:cubicBezTo>
                      <a:cubicBezTo>
                        <a:pt x="884481" y="565867"/>
                        <a:pt x="886897" y="564659"/>
                        <a:pt x="890521" y="564659"/>
                      </a:cubicBezTo>
                      <a:cubicBezTo>
                        <a:pt x="890521" y="564659"/>
                        <a:pt x="891729" y="564659"/>
                        <a:pt x="891729" y="564659"/>
                      </a:cubicBezTo>
                      <a:cubicBezTo>
                        <a:pt x="896562" y="563451"/>
                        <a:pt x="901395" y="561035"/>
                        <a:pt x="906227" y="558618"/>
                      </a:cubicBezTo>
                      <a:cubicBezTo>
                        <a:pt x="906227" y="558618"/>
                        <a:pt x="907435" y="558618"/>
                        <a:pt x="907435" y="558618"/>
                      </a:cubicBezTo>
                      <a:cubicBezTo>
                        <a:pt x="908643" y="558618"/>
                        <a:pt x="908643" y="557410"/>
                        <a:pt x="909851" y="557410"/>
                      </a:cubicBezTo>
                      <a:cubicBezTo>
                        <a:pt x="909851" y="557410"/>
                        <a:pt x="909851" y="557410"/>
                        <a:pt x="909851" y="557410"/>
                      </a:cubicBezTo>
                      <a:cubicBezTo>
                        <a:pt x="909851" y="557410"/>
                        <a:pt x="909851" y="557410"/>
                        <a:pt x="911059" y="557410"/>
                      </a:cubicBezTo>
                      <a:cubicBezTo>
                        <a:pt x="913476" y="556202"/>
                        <a:pt x="915892" y="554994"/>
                        <a:pt x="918308" y="554994"/>
                      </a:cubicBezTo>
                      <a:cubicBezTo>
                        <a:pt x="931598" y="550162"/>
                        <a:pt x="944887" y="545329"/>
                        <a:pt x="958176" y="539288"/>
                      </a:cubicBezTo>
                      <a:cubicBezTo>
                        <a:pt x="965425" y="536872"/>
                        <a:pt x="972673" y="533248"/>
                        <a:pt x="978714" y="530832"/>
                      </a:cubicBezTo>
                      <a:cubicBezTo>
                        <a:pt x="984755" y="528415"/>
                        <a:pt x="990795" y="525999"/>
                        <a:pt x="993212" y="523583"/>
                      </a:cubicBezTo>
                      <a:cubicBezTo>
                        <a:pt x="996836" y="522375"/>
                        <a:pt x="994419" y="516334"/>
                        <a:pt x="990795" y="517542"/>
                      </a:cubicBezTo>
                      <a:cubicBezTo>
                        <a:pt x="984755" y="519959"/>
                        <a:pt x="978714" y="522375"/>
                        <a:pt x="971466" y="524791"/>
                      </a:cubicBezTo>
                      <a:cubicBezTo>
                        <a:pt x="969049" y="525999"/>
                        <a:pt x="967841" y="525999"/>
                        <a:pt x="965425" y="527207"/>
                      </a:cubicBezTo>
                      <a:cubicBezTo>
                        <a:pt x="953344" y="530832"/>
                        <a:pt x="941263" y="534456"/>
                        <a:pt x="929181" y="539288"/>
                      </a:cubicBezTo>
                      <a:cubicBezTo>
                        <a:pt x="926765" y="540496"/>
                        <a:pt x="923141" y="541705"/>
                        <a:pt x="920724" y="541705"/>
                      </a:cubicBezTo>
                      <a:cubicBezTo>
                        <a:pt x="923141" y="540496"/>
                        <a:pt x="926765" y="539288"/>
                        <a:pt x="929181" y="538080"/>
                      </a:cubicBezTo>
                      <a:cubicBezTo>
                        <a:pt x="959384" y="525999"/>
                        <a:pt x="989587" y="513918"/>
                        <a:pt x="1022207" y="506669"/>
                      </a:cubicBezTo>
                      <a:cubicBezTo>
                        <a:pt x="1024623" y="506669"/>
                        <a:pt x="1024623" y="501837"/>
                        <a:pt x="1022207" y="500629"/>
                      </a:cubicBezTo>
                      <a:cubicBezTo>
                        <a:pt x="1012541" y="499420"/>
                        <a:pt x="973882" y="501837"/>
                        <a:pt x="946095" y="511502"/>
                      </a:cubicBezTo>
                      <a:cubicBezTo>
                        <a:pt x="946095" y="511502"/>
                        <a:pt x="944887" y="511502"/>
                        <a:pt x="944887" y="511502"/>
                      </a:cubicBezTo>
                      <a:cubicBezTo>
                        <a:pt x="946095" y="510293"/>
                        <a:pt x="946095" y="510293"/>
                        <a:pt x="947303" y="509085"/>
                      </a:cubicBezTo>
                      <a:cubicBezTo>
                        <a:pt x="948511" y="507877"/>
                        <a:pt x="950927" y="506669"/>
                        <a:pt x="952135" y="504253"/>
                      </a:cubicBezTo>
                      <a:cubicBezTo>
                        <a:pt x="955760" y="505461"/>
                        <a:pt x="977506" y="494588"/>
                        <a:pt x="1020998" y="487339"/>
                      </a:cubicBezTo>
                      <a:cubicBezTo>
                        <a:pt x="1035496" y="484923"/>
                        <a:pt x="1052410" y="484923"/>
                        <a:pt x="1066907" y="478882"/>
                      </a:cubicBezTo>
                      <a:cubicBezTo>
                        <a:pt x="1070532" y="477674"/>
                        <a:pt x="1069323" y="472842"/>
                        <a:pt x="1065699" y="472842"/>
                      </a:cubicBezTo>
                      <a:cubicBezTo>
                        <a:pt x="1046369" y="476466"/>
                        <a:pt x="1031872" y="469217"/>
                        <a:pt x="994419" y="476466"/>
                      </a:cubicBezTo>
                      <a:cubicBezTo>
                        <a:pt x="1001669" y="474050"/>
                        <a:pt x="1010126" y="472842"/>
                        <a:pt x="1018582" y="471634"/>
                      </a:cubicBezTo>
                      <a:cubicBezTo>
                        <a:pt x="1037912" y="468009"/>
                        <a:pt x="1047577" y="465593"/>
                        <a:pt x="1052410" y="463177"/>
                      </a:cubicBezTo>
                      <a:cubicBezTo>
                        <a:pt x="1058451" y="460760"/>
                        <a:pt x="1057242" y="459552"/>
                        <a:pt x="1057242" y="457136"/>
                      </a:cubicBezTo>
                      <a:cubicBezTo>
                        <a:pt x="1057242" y="455928"/>
                        <a:pt x="1054826" y="454720"/>
                        <a:pt x="1053618" y="454720"/>
                      </a:cubicBezTo>
                      <a:cubicBezTo>
                        <a:pt x="1049994" y="457136"/>
                        <a:pt x="1039120" y="455928"/>
                        <a:pt x="1007709" y="463177"/>
                      </a:cubicBezTo>
                      <a:cubicBezTo>
                        <a:pt x="1005293" y="463177"/>
                        <a:pt x="1002876" y="464385"/>
                        <a:pt x="1000460" y="464385"/>
                      </a:cubicBezTo>
                      <a:cubicBezTo>
                        <a:pt x="995628" y="465593"/>
                        <a:pt x="989587" y="466801"/>
                        <a:pt x="983547" y="469217"/>
                      </a:cubicBezTo>
                      <a:cubicBezTo>
                        <a:pt x="983547" y="469217"/>
                        <a:pt x="983547" y="469217"/>
                        <a:pt x="983547" y="468009"/>
                      </a:cubicBezTo>
                      <a:cubicBezTo>
                        <a:pt x="983547" y="468009"/>
                        <a:pt x="984755" y="468009"/>
                        <a:pt x="985963" y="468009"/>
                      </a:cubicBezTo>
                      <a:cubicBezTo>
                        <a:pt x="992004" y="465593"/>
                        <a:pt x="996836" y="463177"/>
                        <a:pt x="1001669" y="460760"/>
                      </a:cubicBezTo>
                      <a:cubicBezTo>
                        <a:pt x="1002876" y="460760"/>
                        <a:pt x="1002876" y="459552"/>
                        <a:pt x="1004085" y="459552"/>
                      </a:cubicBezTo>
                      <a:cubicBezTo>
                        <a:pt x="1006501" y="458344"/>
                        <a:pt x="1008917" y="457136"/>
                        <a:pt x="1012541" y="457136"/>
                      </a:cubicBezTo>
                      <a:cubicBezTo>
                        <a:pt x="1013750" y="457136"/>
                        <a:pt x="1014958" y="455928"/>
                        <a:pt x="1016166" y="455928"/>
                      </a:cubicBezTo>
                      <a:cubicBezTo>
                        <a:pt x="1023415" y="453512"/>
                        <a:pt x="1030663" y="452304"/>
                        <a:pt x="1036704" y="447471"/>
                      </a:cubicBezTo>
                      <a:cubicBezTo>
                        <a:pt x="1040329" y="445055"/>
                        <a:pt x="1035496" y="440222"/>
                        <a:pt x="1031872" y="441431"/>
                      </a:cubicBezTo>
                      <a:cubicBezTo>
                        <a:pt x="1024623" y="443847"/>
                        <a:pt x="1018582" y="446263"/>
                        <a:pt x="1013750" y="446263"/>
                      </a:cubicBezTo>
                      <a:cubicBezTo>
                        <a:pt x="1006501" y="447471"/>
                        <a:pt x="1000460" y="447471"/>
                        <a:pt x="993212" y="451095"/>
                      </a:cubicBezTo>
                      <a:cubicBezTo>
                        <a:pt x="993212" y="451095"/>
                        <a:pt x="993212" y="451095"/>
                        <a:pt x="993212" y="449887"/>
                      </a:cubicBezTo>
                      <a:cubicBezTo>
                        <a:pt x="995628" y="449887"/>
                        <a:pt x="998044" y="448679"/>
                        <a:pt x="1000460" y="447471"/>
                      </a:cubicBezTo>
                      <a:cubicBezTo>
                        <a:pt x="1005293" y="445055"/>
                        <a:pt x="1010126" y="445055"/>
                        <a:pt x="1012541" y="441431"/>
                      </a:cubicBezTo>
                      <a:cubicBezTo>
                        <a:pt x="1014958" y="439014"/>
                        <a:pt x="1012541" y="435390"/>
                        <a:pt x="1008917" y="436598"/>
                      </a:cubicBezTo>
                      <a:cubicBezTo>
                        <a:pt x="1005293" y="437806"/>
                        <a:pt x="1001669" y="437806"/>
                        <a:pt x="999252" y="439014"/>
                      </a:cubicBezTo>
                      <a:cubicBezTo>
                        <a:pt x="998044" y="439014"/>
                        <a:pt x="998044" y="440222"/>
                        <a:pt x="996836" y="440222"/>
                      </a:cubicBezTo>
                      <a:cubicBezTo>
                        <a:pt x="998044" y="436598"/>
                        <a:pt x="999252" y="432974"/>
                        <a:pt x="1000460" y="429349"/>
                      </a:cubicBezTo>
                      <a:cubicBezTo>
                        <a:pt x="1023415" y="431765"/>
                        <a:pt x="1040329" y="434182"/>
                        <a:pt x="1053618" y="439014"/>
                      </a:cubicBezTo>
                      <a:cubicBezTo>
                        <a:pt x="1068115" y="443847"/>
                        <a:pt x="1077780" y="451095"/>
                        <a:pt x="1083821" y="460760"/>
                      </a:cubicBezTo>
                      <a:cubicBezTo>
                        <a:pt x="1086237" y="464385"/>
                        <a:pt x="1087445" y="468009"/>
                        <a:pt x="1088654" y="471634"/>
                      </a:cubicBezTo>
                      <a:cubicBezTo>
                        <a:pt x="1093486" y="486131"/>
                        <a:pt x="1094694" y="504253"/>
                        <a:pt x="1092278" y="529623"/>
                      </a:cubicBezTo>
                      <a:cubicBezTo>
                        <a:pt x="1091069" y="544121"/>
                        <a:pt x="1094694" y="553786"/>
                        <a:pt x="1098318" y="567075"/>
                      </a:cubicBezTo>
                      <a:cubicBezTo>
                        <a:pt x="1123689" y="644395"/>
                        <a:pt x="1095902" y="681847"/>
                        <a:pt x="1057242" y="699969"/>
                      </a:cubicBezTo>
                      <a:lnTo>
                        <a:pt x="1057242" y="699969"/>
                      </a:lnTo>
                      <a:close/>
                      <a:moveTo>
                        <a:pt x="780582" y="593654"/>
                      </a:moveTo>
                      <a:cubicBezTo>
                        <a:pt x="781790" y="592446"/>
                        <a:pt x="780582" y="590030"/>
                        <a:pt x="779374" y="590030"/>
                      </a:cubicBezTo>
                      <a:cubicBezTo>
                        <a:pt x="778166" y="590030"/>
                        <a:pt x="775750" y="590030"/>
                        <a:pt x="774542" y="590030"/>
                      </a:cubicBezTo>
                      <a:cubicBezTo>
                        <a:pt x="774542" y="590030"/>
                        <a:pt x="774542" y="590030"/>
                        <a:pt x="774542" y="590030"/>
                      </a:cubicBezTo>
                      <a:cubicBezTo>
                        <a:pt x="775750" y="590030"/>
                        <a:pt x="775750" y="588821"/>
                        <a:pt x="776957" y="588821"/>
                      </a:cubicBezTo>
                      <a:cubicBezTo>
                        <a:pt x="779374" y="588821"/>
                        <a:pt x="781790" y="587613"/>
                        <a:pt x="784207" y="587613"/>
                      </a:cubicBezTo>
                      <a:cubicBezTo>
                        <a:pt x="786623" y="587613"/>
                        <a:pt x="786623" y="585197"/>
                        <a:pt x="785414" y="583989"/>
                      </a:cubicBezTo>
                      <a:cubicBezTo>
                        <a:pt x="785414" y="583989"/>
                        <a:pt x="785414" y="583989"/>
                        <a:pt x="785414" y="583989"/>
                      </a:cubicBezTo>
                      <a:cubicBezTo>
                        <a:pt x="795079" y="582781"/>
                        <a:pt x="802328" y="590030"/>
                        <a:pt x="810785" y="596070"/>
                      </a:cubicBezTo>
                      <a:cubicBezTo>
                        <a:pt x="805953" y="594862"/>
                        <a:pt x="802328" y="592446"/>
                        <a:pt x="797496" y="591238"/>
                      </a:cubicBezTo>
                      <a:cubicBezTo>
                        <a:pt x="795079" y="591238"/>
                        <a:pt x="795079" y="593654"/>
                        <a:pt x="796288" y="594862"/>
                      </a:cubicBezTo>
                      <a:cubicBezTo>
                        <a:pt x="799912" y="598487"/>
                        <a:pt x="803536" y="599694"/>
                        <a:pt x="808369" y="600903"/>
                      </a:cubicBezTo>
                      <a:cubicBezTo>
                        <a:pt x="808369" y="600903"/>
                        <a:pt x="809577" y="600903"/>
                        <a:pt x="809577" y="600903"/>
                      </a:cubicBezTo>
                      <a:cubicBezTo>
                        <a:pt x="804745" y="599694"/>
                        <a:pt x="798704" y="598487"/>
                        <a:pt x="793871" y="598487"/>
                      </a:cubicBezTo>
                      <a:cubicBezTo>
                        <a:pt x="792664" y="598487"/>
                        <a:pt x="791455" y="600903"/>
                        <a:pt x="792664" y="602111"/>
                      </a:cubicBezTo>
                      <a:cubicBezTo>
                        <a:pt x="797496" y="604527"/>
                        <a:pt x="803536" y="605735"/>
                        <a:pt x="808369" y="606943"/>
                      </a:cubicBezTo>
                      <a:cubicBezTo>
                        <a:pt x="809577" y="606943"/>
                        <a:pt x="810785" y="608151"/>
                        <a:pt x="811993" y="608151"/>
                      </a:cubicBezTo>
                      <a:cubicBezTo>
                        <a:pt x="807160" y="608151"/>
                        <a:pt x="802328" y="609360"/>
                        <a:pt x="796288" y="609360"/>
                      </a:cubicBezTo>
                      <a:cubicBezTo>
                        <a:pt x="795079" y="609360"/>
                        <a:pt x="793871" y="611776"/>
                        <a:pt x="796288" y="611776"/>
                      </a:cubicBezTo>
                      <a:cubicBezTo>
                        <a:pt x="801120" y="614192"/>
                        <a:pt x="805953" y="612984"/>
                        <a:pt x="810785" y="612984"/>
                      </a:cubicBezTo>
                      <a:cubicBezTo>
                        <a:pt x="813201" y="612984"/>
                        <a:pt x="816826" y="612984"/>
                        <a:pt x="819242" y="612984"/>
                      </a:cubicBezTo>
                      <a:cubicBezTo>
                        <a:pt x="820450" y="612984"/>
                        <a:pt x="821658" y="612984"/>
                        <a:pt x="824074" y="612984"/>
                      </a:cubicBezTo>
                      <a:cubicBezTo>
                        <a:pt x="824074" y="612984"/>
                        <a:pt x="824074" y="612984"/>
                        <a:pt x="824074" y="614192"/>
                      </a:cubicBezTo>
                      <a:cubicBezTo>
                        <a:pt x="815617" y="612984"/>
                        <a:pt x="805953" y="616608"/>
                        <a:pt x="797496" y="620233"/>
                      </a:cubicBezTo>
                      <a:cubicBezTo>
                        <a:pt x="784207" y="626273"/>
                        <a:pt x="772125" y="621441"/>
                        <a:pt x="770917" y="604527"/>
                      </a:cubicBezTo>
                      <a:cubicBezTo>
                        <a:pt x="770917" y="604527"/>
                        <a:pt x="770917" y="604527"/>
                        <a:pt x="772125" y="604527"/>
                      </a:cubicBezTo>
                      <a:cubicBezTo>
                        <a:pt x="774542" y="603319"/>
                        <a:pt x="775750" y="603319"/>
                        <a:pt x="778166" y="602111"/>
                      </a:cubicBezTo>
                      <a:cubicBezTo>
                        <a:pt x="779374" y="600903"/>
                        <a:pt x="779374" y="597278"/>
                        <a:pt x="776957" y="597278"/>
                      </a:cubicBezTo>
                      <a:cubicBezTo>
                        <a:pt x="775750" y="597278"/>
                        <a:pt x="773333" y="597278"/>
                        <a:pt x="772125" y="598487"/>
                      </a:cubicBezTo>
                      <a:cubicBezTo>
                        <a:pt x="772125" y="597278"/>
                        <a:pt x="772125" y="596070"/>
                        <a:pt x="773333" y="594862"/>
                      </a:cubicBezTo>
                      <a:cubicBezTo>
                        <a:pt x="773333" y="594862"/>
                        <a:pt x="773333" y="594862"/>
                        <a:pt x="773333" y="594862"/>
                      </a:cubicBezTo>
                      <a:cubicBezTo>
                        <a:pt x="774542" y="594862"/>
                        <a:pt x="778166" y="594862"/>
                        <a:pt x="780582" y="593654"/>
                      </a:cubicBezTo>
                      <a:lnTo>
                        <a:pt x="780582" y="593654"/>
                      </a:lnTo>
                      <a:close/>
                      <a:moveTo>
                        <a:pt x="948511" y="782121"/>
                      </a:moveTo>
                      <a:cubicBezTo>
                        <a:pt x="948511" y="780913"/>
                        <a:pt x="948511" y="779705"/>
                        <a:pt x="948511" y="778497"/>
                      </a:cubicBezTo>
                      <a:cubicBezTo>
                        <a:pt x="948511" y="773664"/>
                        <a:pt x="946095" y="768832"/>
                        <a:pt x="944887" y="763999"/>
                      </a:cubicBezTo>
                      <a:cubicBezTo>
                        <a:pt x="943679" y="759167"/>
                        <a:pt x="942470" y="755543"/>
                        <a:pt x="941263" y="749502"/>
                      </a:cubicBezTo>
                      <a:cubicBezTo>
                        <a:pt x="944887" y="754334"/>
                        <a:pt x="948511" y="757959"/>
                        <a:pt x="952135" y="762791"/>
                      </a:cubicBezTo>
                      <a:cubicBezTo>
                        <a:pt x="953344" y="765207"/>
                        <a:pt x="953344" y="767624"/>
                        <a:pt x="954552" y="770040"/>
                      </a:cubicBezTo>
                      <a:cubicBezTo>
                        <a:pt x="955760" y="774872"/>
                        <a:pt x="956968" y="779705"/>
                        <a:pt x="958176" y="784537"/>
                      </a:cubicBezTo>
                      <a:cubicBezTo>
                        <a:pt x="958176" y="784537"/>
                        <a:pt x="958176" y="785746"/>
                        <a:pt x="958176" y="785746"/>
                      </a:cubicBezTo>
                      <a:cubicBezTo>
                        <a:pt x="958176" y="788162"/>
                        <a:pt x="958176" y="789370"/>
                        <a:pt x="959384" y="790578"/>
                      </a:cubicBezTo>
                      <a:cubicBezTo>
                        <a:pt x="959384" y="794202"/>
                        <a:pt x="960592" y="797827"/>
                        <a:pt x="960592" y="801451"/>
                      </a:cubicBezTo>
                      <a:cubicBezTo>
                        <a:pt x="960592" y="802659"/>
                        <a:pt x="960592" y="803867"/>
                        <a:pt x="960592" y="805075"/>
                      </a:cubicBezTo>
                      <a:cubicBezTo>
                        <a:pt x="960592" y="806283"/>
                        <a:pt x="960592" y="808700"/>
                        <a:pt x="961801" y="809908"/>
                      </a:cubicBezTo>
                      <a:cubicBezTo>
                        <a:pt x="963009" y="815949"/>
                        <a:pt x="964216" y="821989"/>
                        <a:pt x="967841" y="826822"/>
                      </a:cubicBezTo>
                      <a:cubicBezTo>
                        <a:pt x="969049" y="829238"/>
                        <a:pt x="972673" y="828030"/>
                        <a:pt x="972673" y="824405"/>
                      </a:cubicBezTo>
                      <a:cubicBezTo>
                        <a:pt x="972673" y="824405"/>
                        <a:pt x="972673" y="824405"/>
                        <a:pt x="972673" y="824405"/>
                      </a:cubicBezTo>
                      <a:cubicBezTo>
                        <a:pt x="972673" y="821989"/>
                        <a:pt x="971466" y="819573"/>
                        <a:pt x="971466" y="817156"/>
                      </a:cubicBezTo>
                      <a:cubicBezTo>
                        <a:pt x="971466" y="814740"/>
                        <a:pt x="971466" y="812324"/>
                        <a:pt x="970257" y="811116"/>
                      </a:cubicBezTo>
                      <a:cubicBezTo>
                        <a:pt x="969049" y="806283"/>
                        <a:pt x="969049" y="801451"/>
                        <a:pt x="967841" y="795410"/>
                      </a:cubicBezTo>
                      <a:cubicBezTo>
                        <a:pt x="967841" y="795410"/>
                        <a:pt x="967841" y="794202"/>
                        <a:pt x="967841" y="794202"/>
                      </a:cubicBezTo>
                      <a:cubicBezTo>
                        <a:pt x="967841" y="794202"/>
                        <a:pt x="967841" y="794202"/>
                        <a:pt x="967841" y="794202"/>
                      </a:cubicBezTo>
                      <a:cubicBezTo>
                        <a:pt x="967841" y="790578"/>
                        <a:pt x="966633" y="786953"/>
                        <a:pt x="966633" y="783329"/>
                      </a:cubicBezTo>
                      <a:cubicBezTo>
                        <a:pt x="970257" y="788162"/>
                        <a:pt x="975090" y="794202"/>
                        <a:pt x="979923" y="799035"/>
                      </a:cubicBezTo>
                      <a:cubicBezTo>
                        <a:pt x="982338" y="802659"/>
                        <a:pt x="989587" y="799035"/>
                        <a:pt x="987171" y="795410"/>
                      </a:cubicBezTo>
                      <a:cubicBezTo>
                        <a:pt x="985963" y="794202"/>
                        <a:pt x="985963" y="792994"/>
                        <a:pt x="984755" y="791786"/>
                      </a:cubicBezTo>
                      <a:cubicBezTo>
                        <a:pt x="987171" y="792994"/>
                        <a:pt x="989587" y="795410"/>
                        <a:pt x="992004" y="796619"/>
                      </a:cubicBezTo>
                      <a:cubicBezTo>
                        <a:pt x="993212" y="797827"/>
                        <a:pt x="995628" y="799035"/>
                        <a:pt x="996836" y="800243"/>
                      </a:cubicBezTo>
                      <a:cubicBezTo>
                        <a:pt x="999252" y="802659"/>
                        <a:pt x="1001669" y="803867"/>
                        <a:pt x="1004085" y="806283"/>
                      </a:cubicBezTo>
                      <a:cubicBezTo>
                        <a:pt x="1004085" y="806283"/>
                        <a:pt x="1005293" y="807492"/>
                        <a:pt x="1005293" y="807492"/>
                      </a:cubicBezTo>
                      <a:cubicBezTo>
                        <a:pt x="1006501" y="808700"/>
                        <a:pt x="1006501" y="808700"/>
                        <a:pt x="1007709" y="809908"/>
                      </a:cubicBezTo>
                      <a:cubicBezTo>
                        <a:pt x="1010126" y="812324"/>
                        <a:pt x="1011333" y="814740"/>
                        <a:pt x="1012541" y="818365"/>
                      </a:cubicBezTo>
                      <a:cubicBezTo>
                        <a:pt x="1012541" y="818365"/>
                        <a:pt x="1012541" y="819573"/>
                        <a:pt x="1012541" y="819573"/>
                      </a:cubicBezTo>
                      <a:cubicBezTo>
                        <a:pt x="1012541" y="820781"/>
                        <a:pt x="1013750" y="823197"/>
                        <a:pt x="1013750" y="824405"/>
                      </a:cubicBezTo>
                      <a:cubicBezTo>
                        <a:pt x="1013750" y="825613"/>
                        <a:pt x="1014958" y="826822"/>
                        <a:pt x="1014958" y="826822"/>
                      </a:cubicBezTo>
                      <a:cubicBezTo>
                        <a:pt x="1016166" y="826822"/>
                        <a:pt x="1017374" y="826822"/>
                        <a:pt x="1018582" y="825613"/>
                      </a:cubicBezTo>
                      <a:cubicBezTo>
                        <a:pt x="1018582" y="825613"/>
                        <a:pt x="1018582" y="824405"/>
                        <a:pt x="1018582" y="824405"/>
                      </a:cubicBezTo>
                      <a:cubicBezTo>
                        <a:pt x="1018582" y="823197"/>
                        <a:pt x="1018582" y="823197"/>
                        <a:pt x="1018582" y="821989"/>
                      </a:cubicBezTo>
                      <a:cubicBezTo>
                        <a:pt x="1018582" y="817156"/>
                        <a:pt x="1017374" y="812324"/>
                        <a:pt x="1014958" y="808700"/>
                      </a:cubicBezTo>
                      <a:cubicBezTo>
                        <a:pt x="1013750" y="807492"/>
                        <a:pt x="1012541" y="805075"/>
                        <a:pt x="1011333" y="803867"/>
                      </a:cubicBezTo>
                      <a:cubicBezTo>
                        <a:pt x="1010126" y="802659"/>
                        <a:pt x="1008917" y="801451"/>
                        <a:pt x="1007709" y="800243"/>
                      </a:cubicBezTo>
                      <a:cubicBezTo>
                        <a:pt x="1005293" y="797827"/>
                        <a:pt x="1001669" y="795410"/>
                        <a:pt x="998044" y="791786"/>
                      </a:cubicBezTo>
                      <a:cubicBezTo>
                        <a:pt x="995628" y="788162"/>
                        <a:pt x="993212" y="784537"/>
                        <a:pt x="989587" y="782121"/>
                      </a:cubicBezTo>
                      <a:cubicBezTo>
                        <a:pt x="985963" y="778497"/>
                        <a:pt x="982338" y="776080"/>
                        <a:pt x="978714" y="772456"/>
                      </a:cubicBezTo>
                      <a:cubicBezTo>
                        <a:pt x="982338" y="773664"/>
                        <a:pt x="985963" y="774872"/>
                        <a:pt x="989587" y="777289"/>
                      </a:cubicBezTo>
                      <a:cubicBezTo>
                        <a:pt x="993212" y="779705"/>
                        <a:pt x="996836" y="780913"/>
                        <a:pt x="1000460" y="784537"/>
                      </a:cubicBezTo>
                      <a:cubicBezTo>
                        <a:pt x="1004085" y="786953"/>
                        <a:pt x="1005293" y="788162"/>
                        <a:pt x="1008917" y="789370"/>
                      </a:cubicBezTo>
                      <a:cubicBezTo>
                        <a:pt x="1008917" y="789370"/>
                        <a:pt x="1010126" y="789370"/>
                        <a:pt x="1010126" y="789370"/>
                      </a:cubicBezTo>
                      <a:cubicBezTo>
                        <a:pt x="1013750" y="790578"/>
                        <a:pt x="1016166" y="785746"/>
                        <a:pt x="1013750" y="783329"/>
                      </a:cubicBezTo>
                      <a:cubicBezTo>
                        <a:pt x="1011333" y="782121"/>
                        <a:pt x="1010126" y="779705"/>
                        <a:pt x="1007709" y="778497"/>
                      </a:cubicBezTo>
                      <a:cubicBezTo>
                        <a:pt x="1001669" y="773664"/>
                        <a:pt x="995628" y="767624"/>
                        <a:pt x="988379" y="763999"/>
                      </a:cubicBezTo>
                      <a:cubicBezTo>
                        <a:pt x="987171" y="763999"/>
                        <a:pt x="987171" y="762791"/>
                        <a:pt x="985963" y="762791"/>
                      </a:cubicBezTo>
                      <a:cubicBezTo>
                        <a:pt x="982338" y="761583"/>
                        <a:pt x="979923" y="760375"/>
                        <a:pt x="977506" y="760375"/>
                      </a:cubicBezTo>
                      <a:cubicBezTo>
                        <a:pt x="977506" y="760375"/>
                        <a:pt x="977506" y="760375"/>
                        <a:pt x="977506" y="760375"/>
                      </a:cubicBezTo>
                      <a:cubicBezTo>
                        <a:pt x="971466" y="759167"/>
                        <a:pt x="969049" y="757959"/>
                        <a:pt x="958176" y="747086"/>
                      </a:cubicBezTo>
                      <a:cubicBezTo>
                        <a:pt x="963009" y="749502"/>
                        <a:pt x="969049" y="750710"/>
                        <a:pt x="973882" y="749502"/>
                      </a:cubicBezTo>
                      <a:cubicBezTo>
                        <a:pt x="973882" y="749502"/>
                        <a:pt x="975090" y="749502"/>
                        <a:pt x="975090" y="749502"/>
                      </a:cubicBezTo>
                      <a:cubicBezTo>
                        <a:pt x="975090" y="749502"/>
                        <a:pt x="975090" y="749502"/>
                        <a:pt x="976298" y="748294"/>
                      </a:cubicBezTo>
                      <a:cubicBezTo>
                        <a:pt x="976298" y="747086"/>
                        <a:pt x="976298" y="747086"/>
                        <a:pt x="976298" y="745877"/>
                      </a:cubicBezTo>
                      <a:cubicBezTo>
                        <a:pt x="976298" y="745877"/>
                        <a:pt x="976298" y="745877"/>
                        <a:pt x="975090" y="744669"/>
                      </a:cubicBezTo>
                      <a:cubicBezTo>
                        <a:pt x="975090" y="744669"/>
                        <a:pt x="975090" y="744669"/>
                        <a:pt x="975090" y="744669"/>
                      </a:cubicBezTo>
                      <a:cubicBezTo>
                        <a:pt x="967841" y="741045"/>
                        <a:pt x="960592" y="738629"/>
                        <a:pt x="953344" y="735004"/>
                      </a:cubicBezTo>
                      <a:cubicBezTo>
                        <a:pt x="948511" y="732588"/>
                        <a:pt x="943679" y="728964"/>
                        <a:pt x="938846" y="727755"/>
                      </a:cubicBezTo>
                      <a:cubicBezTo>
                        <a:pt x="938846" y="727755"/>
                        <a:pt x="938846" y="727755"/>
                        <a:pt x="937638" y="726547"/>
                      </a:cubicBezTo>
                      <a:cubicBezTo>
                        <a:pt x="936430" y="724131"/>
                        <a:pt x="934013" y="722923"/>
                        <a:pt x="931598" y="720507"/>
                      </a:cubicBezTo>
                      <a:cubicBezTo>
                        <a:pt x="932806" y="721715"/>
                        <a:pt x="934013" y="721715"/>
                        <a:pt x="936430" y="722923"/>
                      </a:cubicBezTo>
                      <a:cubicBezTo>
                        <a:pt x="955760" y="733796"/>
                        <a:pt x="954552" y="732588"/>
                        <a:pt x="961801" y="737421"/>
                      </a:cubicBezTo>
                      <a:cubicBezTo>
                        <a:pt x="965425" y="739837"/>
                        <a:pt x="970257" y="736213"/>
                        <a:pt x="963009" y="728964"/>
                      </a:cubicBezTo>
                      <a:cubicBezTo>
                        <a:pt x="963009" y="728964"/>
                        <a:pt x="963009" y="728964"/>
                        <a:pt x="963009" y="728964"/>
                      </a:cubicBezTo>
                      <a:cubicBezTo>
                        <a:pt x="966633" y="731380"/>
                        <a:pt x="970257" y="733796"/>
                        <a:pt x="972673" y="735004"/>
                      </a:cubicBezTo>
                      <a:cubicBezTo>
                        <a:pt x="972673" y="735004"/>
                        <a:pt x="973882" y="735004"/>
                        <a:pt x="973882" y="736213"/>
                      </a:cubicBezTo>
                      <a:cubicBezTo>
                        <a:pt x="978714" y="739837"/>
                        <a:pt x="982338" y="742253"/>
                        <a:pt x="984755" y="744669"/>
                      </a:cubicBezTo>
                      <a:cubicBezTo>
                        <a:pt x="989587" y="748294"/>
                        <a:pt x="993212" y="751918"/>
                        <a:pt x="999252" y="755543"/>
                      </a:cubicBezTo>
                      <a:cubicBezTo>
                        <a:pt x="1001669" y="756750"/>
                        <a:pt x="1004085" y="754334"/>
                        <a:pt x="1002876" y="751918"/>
                      </a:cubicBezTo>
                      <a:cubicBezTo>
                        <a:pt x="996836" y="744669"/>
                        <a:pt x="990795" y="738629"/>
                        <a:pt x="984755" y="732588"/>
                      </a:cubicBezTo>
                      <a:cubicBezTo>
                        <a:pt x="983547" y="731380"/>
                        <a:pt x="982338" y="731380"/>
                        <a:pt x="982338" y="730172"/>
                      </a:cubicBezTo>
                      <a:cubicBezTo>
                        <a:pt x="983547" y="730172"/>
                        <a:pt x="983547" y="730172"/>
                        <a:pt x="984755" y="730172"/>
                      </a:cubicBezTo>
                      <a:cubicBezTo>
                        <a:pt x="984755" y="730172"/>
                        <a:pt x="984755" y="730172"/>
                        <a:pt x="985963" y="731380"/>
                      </a:cubicBezTo>
                      <a:cubicBezTo>
                        <a:pt x="993212" y="737421"/>
                        <a:pt x="1000460" y="743461"/>
                        <a:pt x="1008917" y="750710"/>
                      </a:cubicBezTo>
                      <a:cubicBezTo>
                        <a:pt x="1010126" y="751918"/>
                        <a:pt x="1011333" y="751918"/>
                        <a:pt x="1011333" y="753126"/>
                      </a:cubicBezTo>
                      <a:cubicBezTo>
                        <a:pt x="1014958" y="755543"/>
                        <a:pt x="1017374" y="759167"/>
                        <a:pt x="1020998" y="761583"/>
                      </a:cubicBezTo>
                      <a:cubicBezTo>
                        <a:pt x="1023415" y="763999"/>
                        <a:pt x="1024623" y="766416"/>
                        <a:pt x="1027039" y="768832"/>
                      </a:cubicBezTo>
                      <a:cubicBezTo>
                        <a:pt x="1027039" y="768832"/>
                        <a:pt x="1027039" y="768832"/>
                        <a:pt x="1027039" y="768832"/>
                      </a:cubicBezTo>
                      <a:cubicBezTo>
                        <a:pt x="1028247" y="770040"/>
                        <a:pt x="1028247" y="771248"/>
                        <a:pt x="1029455" y="771248"/>
                      </a:cubicBezTo>
                      <a:cubicBezTo>
                        <a:pt x="1030663" y="772456"/>
                        <a:pt x="1030663" y="773664"/>
                        <a:pt x="1031872" y="773664"/>
                      </a:cubicBezTo>
                      <a:cubicBezTo>
                        <a:pt x="1031872" y="773664"/>
                        <a:pt x="1031872" y="773664"/>
                        <a:pt x="1031872" y="773664"/>
                      </a:cubicBezTo>
                      <a:cubicBezTo>
                        <a:pt x="1033080" y="776080"/>
                        <a:pt x="1034288" y="777289"/>
                        <a:pt x="1034288" y="779705"/>
                      </a:cubicBezTo>
                      <a:cubicBezTo>
                        <a:pt x="1034288" y="780913"/>
                        <a:pt x="1034288" y="780913"/>
                        <a:pt x="1035496" y="782121"/>
                      </a:cubicBezTo>
                      <a:cubicBezTo>
                        <a:pt x="1035496" y="783329"/>
                        <a:pt x="1036704" y="785746"/>
                        <a:pt x="1036704" y="786953"/>
                      </a:cubicBezTo>
                      <a:cubicBezTo>
                        <a:pt x="1036704" y="786953"/>
                        <a:pt x="1036704" y="786953"/>
                        <a:pt x="1036704" y="786953"/>
                      </a:cubicBezTo>
                      <a:cubicBezTo>
                        <a:pt x="1037912" y="794202"/>
                        <a:pt x="1037912" y="802659"/>
                        <a:pt x="1033080" y="812324"/>
                      </a:cubicBezTo>
                      <a:cubicBezTo>
                        <a:pt x="1031872" y="817156"/>
                        <a:pt x="1029455" y="820781"/>
                        <a:pt x="1027039" y="824405"/>
                      </a:cubicBezTo>
                      <a:cubicBezTo>
                        <a:pt x="1024623" y="828030"/>
                        <a:pt x="1022207" y="830446"/>
                        <a:pt x="1019790" y="832862"/>
                      </a:cubicBezTo>
                      <a:cubicBezTo>
                        <a:pt x="1018582" y="834071"/>
                        <a:pt x="1016166" y="836487"/>
                        <a:pt x="1013750" y="837695"/>
                      </a:cubicBezTo>
                      <a:cubicBezTo>
                        <a:pt x="1012541" y="838903"/>
                        <a:pt x="1010126" y="840111"/>
                        <a:pt x="1008917" y="841319"/>
                      </a:cubicBezTo>
                      <a:cubicBezTo>
                        <a:pt x="1008917" y="841319"/>
                        <a:pt x="1007709" y="841319"/>
                        <a:pt x="1007709" y="842527"/>
                      </a:cubicBezTo>
                      <a:cubicBezTo>
                        <a:pt x="1007709" y="842527"/>
                        <a:pt x="1006501" y="843735"/>
                        <a:pt x="1006501" y="843735"/>
                      </a:cubicBezTo>
                      <a:cubicBezTo>
                        <a:pt x="1006501" y="843735"/>
                        <a:pt x="1006501" y="843735"/>
                        <a:pt x="1006501" y="843735"/>
                      </a:cubicBezTo>
                      <a:cubicBezTo>
                        <a:pt x="1002876" y="846152"/>
                        <a:pt x="998044" y="848568"/>
                        <a:pt x="994419" y="849776"/>
                      </a:cubicBezTo>
                      <a:cubicBezTo>
                        <a:pt x="994419" y="849776"/>
                        <a:pt x="993212" y="849776"/>
                        <a:pt x="993212" y="849776"/>
                      </a:cubicBezTo>
                      <a:cubicBezTo>
                        <a:pt x="992004" y="850984"/>
                        <a:pt x="990795" y="850984"/>
                        <a:pt x="988379" y="852192"/>
                      </a:cubicBezTo>
                      <a:cubicBezTo>
                        <a:pt x="985963" y="853400"/>
                        <a:pt x="983547" y="854608"/>
                        <a:pt x="979923" y="855817"/>
                      </a:cubicBezTo>
                      <a:cubicBezTo>
                        <a:pt x="975090" y="857025"/>
                        <a:pt x="970257" y="859441"/>
                        <a:pt x="965425" y="860649"/>
                      </a:cubicBezTo>
                      <a:cubicBezTo>
                        <a:pt x="963009" y="861857"/>
                        <a:pt x="960592" y="861857"/>
                        <a:pt x="958176" y="863065"/>
                      </a:cubicBezTo>
                      <a:cubicBezTo>
                        <a:pt x="954552" y="864274"/>
                        <a:pt x="950927" y="865481"/>
                        <a:pt x="947303" y="866690"/>
                      </a:cubicBezTo>
                      <a:cubicBezTo>
                        <a:pt x="946095" y="866690"/>
                        <a:pt x="946095" y="867898"/>
                        <a:pt x="944887" y="867898"/>
                      </a:cubicBezTo>
                      <a:cubicBezTo>
                        <a:pt x="941263" y="869106"/>
                        <a:pt x="937638" y="870314"/>
                        <a:pt x="935222" y="872730"/>
                      </a:cubicBezTo>
                      <a:cubicBezTo>
                        <a:pt x="932806" y="873938"/>
                        <a:pt x="931598" y="875147"/>
                        <a:pt x="930389" y="875147"/>
                      </a:cubicBezTo>
                      <a:cubicBezTo>
                        <a:pt x="930389" y="875147"/>
                        <a:pt x="929181" y="875147"/>
                        <a:pt x="929181" y="876355"/>
                      </a:cubicBezTo>
                      <a:cubicBezTo>
                        <a:pt x="927973" y="877563"/>
                        <a:pt x="926765" y="877563"/>
                        <a:pt x="925557" y="878771"/>
                      </a:cubicBezTo>
                      <a:cubicBezTo>
                        <a:pt x="924349" y="879979"/>
                        <a:pt x="923141" y="879979"/>
                        <a:pt x="923141" y="881187"/>
                      </a:cubicBezTo>
                      <a:cubicBezTo>
                        <a:pt x="921932" y="882395"/>
                        <a:pt x="920724" y="883603"/>
                        <a:pt x="919516" y="883603"/>
                      </a:cubicBezTo>
                      <a:cubicBezTo>
                        <a:pt x="917100" y="886020"/>
                        <a:pt x="914684" y="887228"/>
                        <a:pt x="912267" y="889644"/>
                      </a:cubicBezTo>
                      <a:cubicBezTo>
                        <a:pt x="912267" y="889644"/>
                        <a:pt x="912267" y="889644"/>
                        <a:pt x="912267" y="889644"/>
                      </a:cubicBezTo>
                      <a:cubicBezTo>
                        <a:pt x="908643" y="892060"/>
                        <a:pt x="906227" y="894477"/>
                        <a:pt x="902602" y="896893"/>
                      </a:cubicBezTo>
                      <a:cubicBezTo>
                        <a:pt x="902602" y="896893"/>
                        <a:pt x="901395" y="898101"/>
                        <a:pt x="901395" y="898101"/>
                      </a:cubicBezTo>
                      <a:cubicBezTo>
                        <a:pt x="900186" y="899309"/>
                        <a:pt x="898978" y="900517"/>
                        <a:pt x="897770" y="901725"/>
                      </a:cubicBezTo>
                      <a:cubicBezTo>
                        <a:pt x="894145" y="904141"/>
                        <a:pt x="890521" y="906558"/>
                        <a:pt x="886897" y="908974"/>
                      </a:cubicBezTo>
                      <a:cubicBezTo>
                        <a:pt x="883273" y="911390"/>
                        <a:pt x="879648" y="913806"/>
                        <a:pt x="876024" y="916223"/>
                      </a:cubicBezTo>
                      <a:cubicBezTo>
                        <a:pt x="869983" y="919847"/>
                        <a:pt x="862735" y="923472"/>
                        <a:pt x="855485" y="925888"/>
                      </a:cubicBezTo>
                      <a:cubicBezTo>
                        <a:pt x="845821" y="929512"/>
                        <a:pt x="836156" y="930720"/>
                        <a:pt x="827699" y="930720"/>
                      </a:cubicBezTo>
                      <a:cubicBezTo>
                        <a:pt x="826491" y="930720"/>
                        <a:pt x="824074" y="930720"/>
                        <a:pt x="822867" y="930720"/>
                      </a:cubicBezTo>
                      <a:cubicBezTo>
                        <a:pt x="818034" y="929512"/>
                        <a:pt x="813201" y="928304"/>
                        <a:pt x="808369" y="925888"/>
                      </a:cubicBezTo>
                      <a:cubicBezTo>
                        <a:pt x="807160" y="924680"/>
                        <a:pt x="805953" y="924680"/>
                        <a:pt x="804745" y="923472"/>
                      </a:cubicBezTo>
                      <a:cubicBezTo>
                        <a:pt x="802328" y="922263"/>
                        <a:pt x="798704" y="919847"/>
                        <a:pt x="796288" y="918639"/>
                      </a:cubicBezTo>
                      <a:cubicBezTo>
                        <a:pt x="792664" y="916223"/>
                        <a:pt x="790247" y="913806"/>
                        <a:pt x="786623" y="911390"/>
                      </a:cubicBezTo>
                      <a:cubicBezTo>
                        <a:pt x="786623" y="911390"/>
                        <a:pt x="785414" y="910182"/>
                        <a:pt x="785414" y="910182"/>
                      </a:cubicBezTo>
                      <a:cubicBezTo>
                        <a:pt x="784207" y="908974"/>
                        <a:pt x="782998" y="907766"/>
                        <a:pt x="780582" y="906558"/>
                      </a:cubicBezTo>
                      <a:cubicBezTo>
                        <a:pt x="779374" y="905350"/>
                        <a:pt x="778166" y="904141"/>
                        <a:pt x="775750" y="902933"/>
                      </a:cubicBezTo>
                      <a:cubicBezTo>
                        <a:pt x="775750" y="902933"/>
                        <a:pt x="775750" y="902933"/>
                        <a:pt x="774542" y="901725"/>
                      </a:cubicBezTo>
                      <a:cubicBezTo>
                        <a:pt x="768501" y="895684"/>
                        <a:pt x="762461" y="889644"/>
                        <a:pt x="757628" y="883603"/>
                      </a:cubicBezTo>
                      <a:cubicBezTo>
                        <a:pt x="757628" y="883603"/>
                        <a:pt x="757628" y="883603"/>
                        <a:pt x="757628" y="882395"/>
                      </a:cubicBezTo>
                      <a:cubicBezTo>
                        <a:pt x="756420" y="879979"/>
                        <a:pt x="754004" y="877563"/>
                        <a:pt x="752795" y="875147"/>
                      </a:cubicBezTo>
                      <a:cubicBezTo>
                        <a:pt x="750379" y="870314"/>
                        <a:pt x="747963" y="866690"/>
                        <a:pt x="745547" y="861857"/>
                      </a:cubicBezTo>
                      <a:cubicBezTo>
                        <a:pt x="744339" y="859441"/>
                        <a:pt x="743130" y="855817"/>
                        <a:pt x="743130" y="853400"/>
                      </a:cubicBezTo>
                      <a:cubicBezTo>
                        <a:pt x="743130" y="853400"/>
                        <a:pt x="743130" y="852192"/>
                        <a:pt x="743130" y="852192"/>
                      </a:cubicBezTo>
                      <a:cubicBezTo>
                        <a:pt x="743130" y="850984"/>
                        <a:pt x="743130" y="848568"/>
                        <a:pt x="741922" y="847360"/>
                      </a:cubicBezTo>
                      <a:cubicBezTo>
                        <a:pt x="741922" y="843735"/>
                        <a:pt x="741922" y="838903"/>
                        <a:pt x="741922" y="835278"/>
                      </a:cubicBezTo>
                      <a:cubicBezTo>
                        <a:pt x="741922" y="835278"/>
                        <a:pt x="741922" y="835278"/>
                        <a:pt x="741922" y="835278"/>
                      </a:cubicBezTo>
                      <a:cubicBezTo>
                        <a:pt x="741922" y="835278"/>
                        <a:pt x="741922" y="834071"/>
                        <a:pt x="741922" y="834071"/>
                      </a:cubicBezTo>
                      <a:cubicBezTo>
                        <a:pt x="743130" y="830446"/>
                        <a:pt x="744339" y="826822"/>
                        <a:pt x="744339" y="821989"/>
                      </a:cubicBezTo>
                      <a:cubicBezTo>
                        <a:pt x="745547" y="817156"/>
                        <a:pt x="745547" y="813532"/>
                        <a:pt x="745547" y="809908"/>
                      </a:cubicBezTo>
                      <a:cubicBezTo>
                        <a:pt x="745547" y="808700"/>
                        <a:pt x="745547" y="808700"/>
                        <a:pt x="745547" y="807492"/>
                      </a:cubicBezTo>
                      <a:cubicBezTo>
                        <a:pt x="746754" y="801451"/>
                        <a:pt x="746754" y="794202"/>
                        <a:pt x="747963" y="788162"/>
                      </a:cubicBezTo>
                      <a:cubicBezTo>
                        <a:pt x="749171" y="783329"/>
                        <a:pt x="749171" y="779705"/>
                        <a:pt x="750379" y="774872"/>
                      </a:cubicBezTo>
                      <a:cubicBezTo>
                        <a:pt x="751587" y="771248"/>
                        <a:pt x="751587" y="766416"/>
                        <a:pt x="752795" y="762791"/>
                      </a:cubicBezTo>
                      <a:cubicBezTo>
                        <a:pt x="752795" y="762791"/>
                        <a:pt x="752795" y="762791"/>
                        <a:pt x="752795" y="762791"/>
                      </a:cubicBezTo>
                      <a:cubicBezTo>
                        <a:pt x="752795" y="762791"/>
                        <a:pt x="752795" y="762791"/>
                        <a:pt x="752795" y="763999"/>
                      </a:cubicBezTo>
                      <a:cubicBezTo>
                        <a:pt x="752795" y="763999"/>
                        <a:pt x="752795" y="765207"/>
                        <a:pt x="752795" y="765207"/>
                      </a:cubicBezTo>
                      <a:cubicBezTo>
                        <a:pt x="752795" y="767624"/>
                        <a:pt x="756420" y="768832"/>
                        <a:pt x="758836" y="767624"/>
                      </a:cubicBezTo>
                      <a:cubicBezTo>
                        <a:pt x="760044" y="766416"/>
                        <a:pt x="761252" y="765207"/>
                        <a:pt x="762461" y="762791"/>
                      </a:cubicBezTo>
                      <a:cubicBezTo>
                        <a:pt x="761252" y="765207"/>
                        <a:pt x="761252" y="768832"/>
                        <a:pt x="761252" y="771248"/>
                      </a:cubicBezTo>
                      <a:cubicBezTo>
                        <a:pt x="761252" y="772456"/>
                        <a:pt x="761252" y="772456"/>
                        <a:pt x="761252" y="773664"/>
                      </a:cubicBezTo>
                      <a:cubicBezTo>
                        <a:pt x="758836" y="783329"/>
                        <a:pt x="751587" y="792994"/>
                        <a:pt x="750379" y="803867"/>
                      </a:cubicBezTo>
                      <a:cubicBezTo>
                        <a:pt x="750379" y="805075"/>
                        <a:pt x="750379" y="805075"/>
                        <a:pt x="750379" y="806283"/>
                      </a:cubicBezTo>
                      <a:cubicBezTo>
                        <a:pt x="751587" y="807492"/>
                        <a:pt x="754004" y="807492"/>
                        <a:pt x="755211" y="806283"/>
                      </a:cubicBezTo>
                      <a:cubicBezTo>
                        <a:pt x="755211" y="806283"/>
                        <a:pt x="755211" y="806283"/>
                        <a:pt x="755211" y="805075"/>
                      </a:cubicBezTo>
                      <a:cubicBezTo>
                        <a:pt x="756420" y="802659"/>
                        <a:pt x="757628" y="800243"/>
                        <a:pt x="760044" y="797827"/>
                      </a:cubicBezTo>
                      <a:cubicBezTo>
                        <a:pt x="762461" y="794202"/>
                        <a:pt x="763668" y="791786"/>
                        <a:pt x="766085" y="788162"/>
                      </a:cubicBezTo>
                      <a:cubicBezTo>
                        <a:pt x="764876" y="791786"/>
                        <a:pt x="763668" y="795410"/>
                        <a:pt x="762461" y="799035"/>
                      </a:cubicBezTo>
                      <a:cubicBezTo>
                        <a:pt x="760044" y="803867"/>
                        <a:pt x="758836" y="809908"/>
                        <a:pt x="756420" y="815949"/>
                      </a:cubicBezTo>
                      <a:cubicBezTo>
                        <a:pt x="755211" y="821989"/>
                        <a:pt x="752795" y="828030"/>
                        <a:pt x="751587" y="832862"/>
                      </a:cubicBezTo>
                      <a:cubicBezTo>
                        <a:pt x="751587" y="832862"/>
                        <a:pt x="751587" y="834071"/>
                        <a:pt x="751587" y="834071"/>
                      </a:cubicBezTo>
                      <a:cubicBezTo>
                        <a:pt x="750379" y="838903"/>
                        <a:pt x="750379" y="842527"/>
                        <a:pt x="749171" y="847360"/>
                      </a:cubicBezTo>
                      <a:cubicBezTo>
                        <a:pt x="749171" y="848568"/>
                        <a:pt x="749171" y="848568"/>
                        <a:pt x="749171" y="849776"/>
                      </a:cubicBezTo>
                      <a:cubicBezTo>
                        <a:pt x="749171" y="850984"/>
                        <a:pt x="749171" y="850984"/>
                        <a:pt x="749171" y="852192"/>
                      </a:cubicBezTo>
                      <a:cubicBezTo>
                        <a:pt x="747963" y="854608"/>
                        <a:pt x="751587" y="855817"/>
                        <a:pt x="754004" y="854608"/>
                      </a:cubicBezTo>
                      <a:cubicBezTo>
                        <a:pt x="754004" y="854608"/>
                        <a:pt x="755211" y="853400"/>
                        <a:pt x="755211" y="853400"/>
                      </a:cubicBezTo>
                      <a:cubicBezTo>
                        <a:pt x="755211" y="853400"/>
                        <a:pt x="756420" y="852192"/>
                        <a:pt x="756420" y="852192"/>
                      </a:cubicBezTo>
                      <a:cubicBezTo>
                        <a:pt x="757628" y="850984"/>
                        <a:pt x="757628" y="848568"/>
                        <a:pt x="758836" y="846152"/>
                      </a:cubicBezTo>
                      <a:cubicBezTo>
                        <a:pt x="758836" y="844944"/>
                        <a:pt x="758836" y="844944"/>
                        <a:pt x="758836" y="843735"/>
                      </a:cubicBezTo>
                      <a:cubicBezTo>
                        <a:pt x="758836" y="841319"/>
                        <a:pt x="760044" y="838903"/>
                        <a:pt x="761252" y="836487"/>
                      </a:cubicBezTo>
                      <a:cubicBezTo>
                        <a:pt x="762461" y="834071"/>
                        <a:pt x="763668" y="830446"/>
                        <a:pt x="763668" y="828030"/>
                      </a:cubicBezTo>
                      <a:cubicBezTo>
                        <a:pt x="764876" y="825613"/>
                        <a:pt x="764876" y="821989"/>
                        <a:pt x="766085" y="819573"/>
                      </a:cubicBezTo>
                      <a:cubicBezTo>
                        <a:pt x="766085" y="819573"/>
                        <a:pt x="766085" y="820781"/>
                        <a:pt x="766085" y="820781"/>
                      </a:cubicBezTo>
                      <a:cubicBezTo>
                        <a:pt x="766085" y="821989"/>
                        <a:pt x="766085" y="821989"/>
                        <a:pt x="766085" y="823197"/>
                      </a:cubicBezTo>
                      <a:cubicBezTo>
                        <a:pt x="766085" y="824405"/>
                        <a:pt x="766085" y="826822"/>
                        <a:pt x="764876" y="828030"/>
                      </a:cubicBezTo>
                      <a:cubicBezTo>
                        <a:pt x="764876" y="830446"/>
                        <a:pt x="763668" y="832862"/>
                        <a:pt x="763668" y="835278"/>
                      </a:cubicBezTo>
                      <a:cubicBezTo>
                        <a:pt x="763668" y="837695"/>
                        <a:pt x="763668" y="838903"/>
                        <a:pt x="763668" y="841319"/>
                      </a:cubicBezTo>
                      <a:cubicBezTo>
                        <a:pt x="763668" y="843735"/>
                        <a:pt x="763668" y="847360"/>
                        <a:pt x="762461" y="849776"/>
                      </a:cubicBezTo>
                      <a:cubicBezTo>
                        <a:pt x="762461" y="853400"/>
                        <a:pt x="762461" y="855817"/>
                        <a:pt x="763668" y="859441"/>
                      </a:cubicBezTo>
                      <a:cubicBezTo>
                        <a:pt x="764876" y="861857"/>
                        <a:pt x="769709" y="863065"/>
                        <a:pt x="769709" y="855817"/>
                      </a:cubicBezTo>
                      <a:cubicBezTo>
                        <a:pt x="770917" y="858233"/>
                        <a:pt x="772125" y="860649"/>
                        <a:pt x="773333" y="863065"/>
                      </a:cubicBezTo>
                      <a:cubicBezTo>
                        <a:pt x="773333" y="863065"/>
                        <a:pt x="773333" y="864274"/>
                        <a:pt x="773333" y="864274"/>
                      </a:cubicBezTo>
                      <a:cubicBezTo>
                        <a:pt x="774542" y="866690"/>
                        <a:pt x="776957" y="869106"/>
                        <a:pt x="778166" y="872730"/>
                      </a:cubicBezTo>
                      <a:cubicBezTo>
                        <a:pt x="779374" y="873938"/>
                        <a:pt x="780582" y="876355"/>
                        <a:pt x="780582" y="877563"/>
                      </a:cubicBezTo>
                      <a:cubicBezTo>
                        <a:pt x="781790" y="878771"/>
                        <a:pt x="782998" y="881187"/>
                        <a:pt x="782998" y="882395"/>
                      </a:cubicBezTo>
                      <a:cubicBezTo>
                        <a:pt x="784207" y="883603"/>
                        <a:pt x="784207" y="886020"/>
                        <a:pt x="785414" y="887228"/>
                      </a:cubicBezTo>
                      <a:cubicBezTo>
                        <a:pt x="787831" y="893268"/>
                        <a:pt x="796288" y="890852"/>
                        <a:pt x="795079" y="884811"/>
                      </a:cubicBezTo>
                      <a:cubicBezTo>
                        <a:pt x="795079" y="884811"/>
                        <a:pt x="795079" y="884811"/>
                        <a:pt x="795079" y="884811"/>
                      </a:cubicBezTo>
                      <a:lnTo>
                        <a:pt x="795079" y="883603"/>
                      </a:lnTo>
                      <a:cubicBezTo>
                        <a:pt x="797496" y="884811"/>
                        <a:pt x="798704" y="884811"/>
                        <a:pt x="801120" y="884811"/>
                      </a:cubicBezTo>
                      <a:cubicBezTo>
                        <a:pt x="804745" y="886020"/>
                        <a:pt x="807160" y="879979"/>
                        <a:pt x="803536" y="877563"/>
                      </a:cubicBezTo>
                      <a:cubicBezTo>
                        <a:pt x="802328" y="877563"/>
                        <a:pt x="802328" y="876355"/>
                        <a:pt x="801120" y="876355"/>
                      </a:cubicBezTo>
                      <a:cubicBezTo>
                        <a:pt x="797496" y="875147"/>
                        <a:pt x="795079" y="872730"/>
                        <a:pt x="792664" y="871522"/>
                      </a:cubicBezTo>
                      <a:cubicBezTo>
                        <a:pt x="790247" y="869106"/>
                        <a:pt x="789039" y="867898"/>
                        <a:pt x="786623" y="864274"/>
                      </a:cubicBezTo>
                      <a:cubicBezTo>
                        <a:pt x="786623" y="864274"/>
                        <a:pt x="786623" y="864274"/>
                        <a:pt x="786623" y="864274"/>
                      </a:cubicBezTo>
                      <a:cubicBezTo>
                        <a:pt x="786623" y="864274"/>
                        <a:pt x="786623" y="864274"/>
                        <a:pt x="786623" y="864274"/>
                      </a:cubicBezTo>
                      <a:cubicBezTo>
                        <a:pt x="786623" y="863065"/>
                        <a:pt x="785414" y="863065"/>
                        <a:pt x="785414" y="861857"/>
                      </a:cubicBezTo>
                      <a:cubicBezTo>
                        <a:pt x="785414" y="861857"/>
                        <a:pt x="786623" y="863065"/>
                        <a:pt x="786623" y="863065"/>
                      </a:cubicBezTo>
                      <a:cubicBezTo>
                        <a:pt x="786623" y="863065"/>
                        <a:pt x="786623" y="863065"/>
                        <a:pt x="787831" y="864274"/>
                      </a:cubicBezTo>
                      <a:cubicBezTo>
                        <a:pt x="787831" y="864274"/>
                        <a:pt x="787831" y="864274"/>
                        <a:pt x="789039" y="864274"/>
                      </a:cubicBezTo>
                      <a:cubicBezTo>
                        <a:pt x="790247" y="865481"/>
                        <a:pt x="792664" y="866690"/>
                        <a:pt x="793871" y="866690"/>
                      </a:cubicBezTo>
                      <a:cubicBezTo>
                        <a:pt x="798704" y="869106"/>
                        <a:pt x="801120" y="869106"/>
                        <a:pt x="803536" y="869106"/>
                      </a:cubicBezTo>
                      <a:cubicBezTo>
                        <a:pt x="805953" y="867898"/>
                        <a:pt x="807160" y="866690"/>
                        <a:pt x="807160" y="865481"/>
                      </a:cubicBezTo>
                      <a:cubicBezTo>
                        <a:pt x="807160" y="864274"/>
                        <a:pt x="805953" y="863065"/>
                        <a:pt x="804745" y="861857"/>
                      </a:cubicBezTo>
                      <a:cubicBezTo>
                        <a:pt x="804745" y="861857"/>
                        <a:pt x="804745" y="861857"/>
                        <a:pt x="804745" y="861857"/>
                      </a:cubicBezTo>
                      <a:cubicBezTo>
                        <a:pt x="802328" y="860649"/>
                        <a:pt x="799912" y="860649"/>
                        <a:pt x="796288" y="859441"/>
                      </a:cubicBezTo>
                      <a:cubicBezTo>
                        <a:pt x="796288" y="859441"/>
                        <a:pt x="795079" y="859441"/>
                        <a:pt x="795079" y="858233"/>
                      </a:cubicBezTo>
                      <a:cubicBezTo>
                        <a:pt x="795079" y="858233"/>
                        <a:pt x="793871" y="858233"/>
                        <a:pt x="793871" y="857025"/>
                      </a:cubicBezTo>
                      <a:cubicBezTo>
                        <a:pt x="792664" y="855817"/>
                        <a:pt x="792664" y="855817"/>
                        <a:pt x="791455" y="854608"/>
                      </a:cubicBezTo>
                      <a:cubicBezTo>
                        <a:pt x="791455" y="854608"/>
                        <a:pt x="791455" y="854608"/>
                        <a:pt x="790247" y="854608"/>
                      </a:cubicBezTo>
                      <a:cubicBezTo>
                        <a:pt x="789039" y="853400"/>
                        <a:pt x="787831" y="852192"/>
                        <a:pt x="785414" y="850984"/>
                      </a:cubicBezTo>
                      <a:cubicBezTo>
                        <a:pt x="782998" y="848568"/>
                        <a:pt x="780582" y="844944"/>
                        <a:pt x="778166" y="843735"/>
                      </a:cubicBezTo>
                      <a:cubicBezTo>
                        <a:pt x="776957" y="841319"/>
                        <a:pt x="775750" y="840111"/>
                        <a:pt x="775750" y="840111"/>
                      </a:cubicBezTo>
                      <a:cubicBezTo>
                        <a:pt x="775750" y="840111"/>
                        <a:pt x="775750" y="838903"/>
                        <a:pt x="775750" y="838903"/>
                      </a:cubicBezTo>
                      <a:cubicBezTo>
                        <a:pt x="776957" y="840111"/>
                        <a:pt x="776957" y="841319"/>
                        <a:pt x="778166" y="841319"/>
                      </a:cubicBezTo>
                      <a:cubicBezTo>
                        <a:pt x="780582" y="843735"/>
                        <a:pt x="784207" y="846152"/>
                        <a:pt x="786623" y="847360"/>
                      </a:cubicBezTo>
                      <a:cubicBezTo>
                        <a:pt x="787831" y="848568"/>
                        <a:pt x="790247" y="848568"/>
                        <a:pt x="791455" y="847360"/>
                      </a:cubicBezTo>
                      <a:cubicBezTo>
                        <a:pt x="793871" y="846152"/>
                        <a:pt x="795079" y="842527"/>
                        <a:pt x="791455" y="841319"/>
                      </a:cubicBezTo>
                      <a:cubicBezTo>
                        <a:pt x="789039" y="840111"/>
                        <a:pt x="787831" y="838903"/>
                        <a:pt x="785414" y="836487"/>
                      </a:cubicBezTo>
                      <a:cubicBezTo>
                        <a:pt x="782998" y="835278"/>
                        <a:pt x="781790" y="834071"/>
                        <a:pt x="780582" y="831654"/>
                      </a:cubicBezTo>
                      <a:cubicBezTo>
                        <a:pt x="780582" y="831654"/>
                        <a:pt x="780582" y="831654"/>
                        <a:pt x="780582" y="831654"/>
                      </a:cubicBezTo>
                      <a:cubicBezTo>
                        <a:pt x="780582" y="830446"/>
                        <a:pt x="779374" y="829238"/>
                        <a:pt x="779374" y="828030"/>
                      </a:cubicBezTo>
                      <a:cubicBezTo>
                        <a:pt x="778166" y="825613"/>
                        <a:pt x="778166" y="824405"/>
                        <a:pt x="776957" y="821989"/>
                      </a:cubicBezTo>
                      <a:cubicBezTo>
                        <a:pt x="775750" y="819573"/>
                        <a:pt x="774542" y="818365"/>
                        <a:pt x="774542" y="817156"/>
                      </a:cubicBezTo>
                      <a:cubicBezTo>
                        <a:pt x="774542" y="815949"/>
                        <a:pt x="774542" y="813532"/>
                        <a:pt x="774542" y="812324"/>
                      </a:cubicBezTo>
                      <a:cubicBezTo>
                        <a:pt x="774542" y="813532"/>
                        <a:pt x="775750" y="813532"/>
                        <a:pt x="775750" y="814740"/>
                      </a:cubicBezTo>
                      <a:cubicBezTo>
                        <a:pt x="776957" y="815949"/>
                        <a:pt x="778166" y="817156"/>
                        <a:pt x="779374" y="815949"/>
                      </a:cubicBezTo>
                      <a:cubicBezTo>
                        <a:pt x="781790" y="815949"/>
                        <a:pt x="784207" y="812324"/>
                        <a:pt x="782998" y="809908"/>
                      </a:cubicBezTo>
                      <a:cubicBezTo>
                        <a:pt x="781790" y="808700"/>
                        <a:pt x="780582" y="807492"/>
                        <a:pt x="780582" y="806283"/>
                      </a:cubicBezTo>
                      <a:cubicBezTo>
                        <a:pt x="779374" y="805075"/>
                        <a:pt x="779374" y="803867"/>
                        <a:pt x="778166" y="802659"/>
                      </a:cubicBezTo>
                      <a:cubicBezTo>
                        <a:pt x="778166" y="801451"/>
                        <a:pt x="776957" y="800243"/>
                        <a:pt x="775750" y="800243"/>
                      </a:cubicBezTo>
                      <a:cubicBezTo>
                        <a:pt x="775750" y="800243"/>
                        <a:pt x="775750" y="796619"/>
                        <a:pt x="776957" y="791786"/>
                      </a:cubicBezTo>
                      <a:cubicBezTo>
                        <a:pt x="776957" y="789370"/>
                        <a:pt x="776957" y="786953"/>
                        <a:pt x="778166" y="783329"/>
                      </a:cubicBezTo>
                      <a:cubicBezTo>
                        <a:pt x="779374" y="768832"/>
                        <a:pt x="781790" y="748294"/>
                        <a:pt x="784207" y="732588"/>
                      </a:cubicBezTo>
                      <a:cubicBezTo>
                        <a:pt x="784207" y="727755"/>
                        <a:pt x="785414" y="724131"/>
                        <a:pt x="785414" y="720507"/>
                      </a:cubicBezTo>
                      <a:cubicBezTo>
                        <a:pt x="786623" y="714466"/>
                        <a:pt x="786623" y="709634"/>
                        <a:pt x="786623" y="709634"/>
                      </a:cubicBezTo>
                      <a:cubicBezTo>
                        <a:pt x="786623" y="713258"/>
                        <a:pt x="791455" y="714466"/>
                        <a:pt x="793871" y="712050"/>
                      </a:cubicBezTo>
                      <a:cubicBezTo>
                        <a:pt x="793871" y="713258"/>
                        <a:pt x="793871" y="714466"/>
                        <a:pt x="793871" y="716882"/>
                      </a:cubicBezTo>
                      <a:cubicBezTo>
                        <a:pt x="792664" y="714466"/>
                        <a:pt x="789039" y="714466"/>
                        <a:pt x="787831" y="716882"/>
                      </a:cubicBezTo>
                      <a:cubicBezTo>
                        <a:pt x="786623" y="718091"/>
                        <a:pt x="786623" y="719299"/>
                        <a:pt x="786623" y="720507"/>
                      </a:cubicBezTo>
                      <a:cubicBezTo>
                        <a:pt x="786623" y="721715"/>
                        <a:pt x="786623" y="722923"/>
                        <a:pt x="786623" y="724131"/>
                      </a:cubicBezTo>
                      <a:cubicBezTo>
                        <a:pt x="786623" y="726547"/>
                        <a:pt x="786623" y="728964"/>
                        <a:pt x="786623" y="732588"/>
                      </a:cubicBezTo>
                      <a:cubicBezTo>
                        <a:pt x="786623" y="732588"/>
                        <a:pt x="786623" y="732588"/>
                        <a:pt x="786623" y="732588"/>
                      </a:cubicBezTo>
                      <a:cubicBezTo>
                        <a:pt x="786623" y="737421"/>
                        <a:pt x="792664" y="737421"/>
                        <a:pt x="795079" y="733796"/>
                      </a:cubicBezTo>
                      <a:cubicBezTo>
                        <a:pt x="795079" y="736213"/>
                        <a:pt x="795079" y="739837"/>
                        <a:pt x="793871" y="742253"/>
                      </a:cubicBezTo>
                      <a:cubicBezTo>
                        <a:pt x="792664" y="745877"/>
                        <a:pt x="791455" y="748294"/>
                        <a:pt x="792664" y="751918"/>
                      </a:cubicBezTo>
                      <a:cubicBezTo>
                        <a:pt x="792664" y="751918"/>
                        <a:pt x="792664" y="753126"/>
                        <a:pt x="792664" y="753126"/>
                      </a:cubicBezTo>
                      <a:cubicBezTo>
                        <a:pt x="793871" y="754334"/>
                        <a:pt x="796288" y="754334"/>
                        <a:pt x="797496" y="753126"/>
                      </a:cubicBezTo>
                      <a:cubicBezTo>
                        <a:pt x="797496" y="751918"/>
                        <a:pt x="798704" y="751918"/>
                        <a:pt x="798704" y="750710"/>
                      </a:cubicBezTo>
                      <a:cubicBezTo>
                        <a:pt x="799912" y="748294"/>
                        <a:pt x="801120" y="743461"/>
                        <a:pt x="802328" y="730172"/>
                      </a:cubicBezTo>
                      <a:cubicBezTo>
                        <a:pt x="802328" y="727755"/>
                        <a:pt x="803536" y="724131"/>
                        <a:pt x="803536" y="720507"/>
                      </a:cubicBezTo>
                      <a:cubicBezTo>
                        <a:pt x="803536" y="720507"/>
                        <a:pt x="803536" y="719299"/>
                        <a:pt x="803536" y="719299"/>
                      </a:cubicBezTo>
                      <a:cubicBezTo>
                        <a:pt x="803536" y="719299"/>
                        <a:pt x="803536" y="720507"/>
                        <a:pt x="803536" y="720507"/>
                      </a:cubicBezTo>
                      <a:cubicBezTo>
                        <a:pt x="803536" y="724131"/>
                        <a:pt x="803536" y="727755"/>
                        <a:pt x="803536" y="730172"/>
                      </a:cubicBezTo>
                      <a:cubicBezTo>
                        <a:pt x="803536" y="733796"/>
                        <a:pt x="803536" y="737421"/>
                        <a:pt x="802328" y="741045"/>
                      </a:cubicBezTo>
                      <a:cubicBezTo>
                        <a:pt x="802328" y="743461"/>
                        <a:pt x="803536" y="744669"/>
                        <a:pt x="804745" y="745877"/>
                      </a:cubicBezTo>
                      <a:cubicBezTo>
                        <a:pt x="801120" y="745877"/>
                        <a:pt x="799912" y="748294"/>
                        <a:pt x="799912" y="750710"/>
                      </a:cubicBezTo>
                      <a:cubicBezTo>
                        <a:pt x="798704" y="753126"/>
                        <a:pt x="798704" y="755543"/>
                        <a:pt x="798704" y="756750"/>
                      </a:cubicBezTo>
                      <a:cubicBezTo>
                        <a:pt x="798704" y="759167"/>
                        <a:pt x="798704" y="761583"/>
                        <a:pt x="797496" y="765207"/>
                      </a:cubicBezTo>
                      <a:cubicBezTo>
                        <a:pt x="797496" y="765207"/>
                        <a:pt x="797496" y="766416"/>
                        <a:pt x="796288" y="766416"/>
                      </a:cubicBezTo>
                      <a:cubicBezTo>
                        <a:pt x="796288" y="767624"/>
                        <a:pt x="795079" y="768832"/>
                        <a:pt x="796288" y="767624"/>
                      </a:cubicBezTo>
                      <a:cubicBezTo>
                        <a:pt x="795079" y="768832"/>
                        <a:pt x="795079" y="771248"/>
                        <a:pt x="796288" y="772456"/>
                      </a:cubicBezTo>
                      <a:cubicBezTo>
                        <a:pt x="796288" y="772456"/>
                        <a:pt x="796288" y="772456"/>
                        <a:pt x="796288" y="772456"/>
                      </a:cubicBezTo>
                      <a:cubicBezTo>
                        <a:pt x="797496" y="774872"/>
                        <a:pt x="801120" y="776080"/>
                        <a:pt x="802328" y="772456"/>
                      </a:cubicBezTo>
                      <a:cubicBezTo>
                        <a:pt x="802328" y="772456"/>
                        <a:pt x="802328" y="772456"/>
                        <a:pt x="802328" y="772456"/>
                      </a:cubicBezTo>
                      <a:cubicBezTo>
                        <a:pt x="803536" y="771248"/>
                        <a:pt x="803536" y="768832"/>
                        <a:pt x="803536" y="770040"/>
                      </a:cubicBezTo>
                      <a:cubicBezTo>
                        <a:pt x="803536" y="768832"/>
                        <a:pt x="804745" y="768832"/>
                        <a:pt x="804745" y="766416"/>
                      </a:cubicBezTo>
                      <a:cubicBezTo>
                        <a:pt x="805953" y="762791"/>
                        <a:pt x="807160" y="756750"/>
                        <a:pt x="807160" y="754334"/>
                      </a:cubicBezTo>
                      <a:cubicBezTo>
                        <a:pt x="807160" y="751918"/>
                        <a:pt x="809577" y="747086"/>
                        <a:pt x="805953" y="744669"/>
                      </a:cubicBezTo>
                      <a:cubicBezTo>
                        <a:pt x="810785" y="744669"/>
                        <a:pt x="810785" y="738629"/>
                        <a:pt x="810785" y="728964"/>
                      </a:cubicBezTo>
                      <a:cubicBezTo>
                        <a:pt x="810785" y="726547"/>
                        <a:pt x="810785" y="722923"/>
                        <a:pt x="810785" y="719299"/>
                      </a:cubicBezTo>
                      <a:cubicBezTo>
                        <a:pt x="810785" y="716882"/>
                        <a:pt x="810785" y="714466"/>
                        <a:pt x="810785" y="712050"/>
                      </a:cubicBezTo>
                      <a:cubicBezTo>
                        <a:pt x="810785" y="709634"/>
                        <a:pt x="810785" y="706009"/>
                        <a:pt x="810785" y="703593"/>
                      </a:cubicBezTo>
                      <a:cubicBezTo>
                        <a:pt x="810785" y="708425"/>
                        <a:pt x="811993" y="714466"/>
                        <a:pt x="811993" y="719299"/>
                      </a:cubicBezTo>
                      <a:cubicBezTo>
                        <a:pt x="811993" y="722923"/>
                        <a:pt x="813201" y="725339"/>
                        <a:pt x="813201" y="728964"/>
                      </a:cubicBezTo>
                      <a:cubicBezTo>
                        <a:pt x="813201" y="731380"/>
                        <a:pt x="813201" y="735004"/>
                        <a:pt x="813201" y="737421"/>
                      </a:cubicBezTo>
                      <a:cubicBezTo>
                        <a:pt x="813201" y="747086"/>
                        <a:pt x="809577" y="756750"/>
                        <a:pt x="805953" y="766416"/>
                      </a:cubicBezTo>
                      <a:cubicBezTo>
                        <a:pt x="804745" y="768832"/>
                        <a:pt x="804745" y="772456"/>
                        <a:pt x="803536" y="774872"/>
                      </a:cubicBezTo>
                      <a:cubicBezTo>
                        <a:pt x="803536" y="776080"/>
                        <a:pt x="802328" y="778497"/>
                        <a:pt x="802328" y="779705"/>
                      </a:cubicBezTo>
                      <a:cubicBezTo>
                        <a:pt x="802328" y="780913"/>
                        <a:pt x="802328" y="782121"/>
                        <a:pt x="802328" y="783329"/>
                      </a:cubicBezTo>
                      <a:cubicBezTo>
                        <a:pt x="802328" y="786953"/>
                        <a:pt x="802328" y="789370"/>
                        <a:pt x="802328" y="792994"/>
                      </a:cubicBezTo>
                      <a:cubicBezTo>
                        <a:pt x="802328" y="794202"/>
                        <a:pt x="802328" y="794202"/>
                        <a:pt x="802328" y="795410"/>
                      </a:cubicBezTo>
                      <a:cubicBezTo>
                        <a:pt x="802328" y="797827"/>
                        <a:pt x="804745" y="797827"/>
                        <a:pt x="807160" y="796619"/>
                      </a:cubicBezTo>
                      <a:cubicBezTo>
                        <a:pt x="808369" y="796619"/>
                        <a:pt x="808369" y="795410"/>
                        <a:pt x="808369" y="794202"/>
                      </a:cubicBezTo>
                      <a:cubicBezTo>
                        <a:pt x="808369" y="794202"/>
                        <a:pt x="808369" y="792994"/>
                        <a:pt x="808369" y="792994"/>
                      </a:cubicBezTo>
                      <a:cubicBezTo>
                        <a:pt x="808369" y="789370"/>
                        <a:pt x="809577" y="785746"/>
                        <a:pt x="809577" y="783329"/>
                      </a:cubicBezTo>
                      <a:cubicBezTo>
                        <a:pt x="809577" y="780913"/>
                        <a:pt x="810785" y="777289"/>
                        <a:pt x="810785" y="774872"/>
                      </a:cubicBezTo>
                      <a:cubicBezTo>
                        <a:pt x="811993" y="771248"/>
                        <a:pt x="811993" y="768832"/>
                        <a:pt x="813201" y="765207"/>
                      </a:cubicBezTo>
                      <a:cubicBezTo>
                        <a:pt x="813201" y="767624"/>
                        <a:pt x="813201" y="771248"/>
                        <a:pt x="814410" y="773664"/>
                      </a:cubicBezTo>
                      <a:cubicBezTo>
                        <a:pt x="814410" y="777289"/>
                        <a:pt x="814410" y="779705"/>
                        <a:pt x="815617" y="783329"/>
                      </a:cubicBezTo>
                      <a:cubicBezTo>
                        <a:pt x="815617" y="785746"/>
                        <a:pt x="815617" y="789370"/>
                        <a:pt x="816826" y="791786"/>
                      </a:cubicBezTo>
                      <a:cubicBezTo>
                        <a:pt x="816826" y="791786"/>
                        <a:pt x="816826" y="792994"/>
                        <a:pt x="816826" y="792994"/>
                      </a:cubicBezTo>
                      <a:cubicBezTo>
                        <a:pt x="816826" y="799035"/>
                        <a:pt x="818034" y="803867"/>
                        <a:pt x="818034" y="811116"/>
                      </a:cubicBezTo>
                      <a:cubicBezTo>
                        <a:pt x="818034" y="813532"/>
                        <a:pt x="818034" y="815949"/>
                        <a:pt x="819242" y="818365"/>
                      </a:cubicBezTo>
                      <a:cubicBezTo>
                        <a:pt x="819242" y="820781"/>
                        <a:pt x="820450" y="824405"/>
                        <a:pt x="820450" y="826822"/>
                      </a:cubicBezTo>
                      <a:cubicBezTo>
                        <a:pt x="820450" y="826822"/>
                        <a:pt x="820450" y="828030"/>
                        <a:pt x="820450" y="828030"/>
                      </a:cubicBezTo>
                      <a:cubicBezTo>
                        <a:pt x="820450" y="829238"/>
                        <a:pt x="820450" y="830446"/>
                        <a:pt x="820450" y="832862"/>
                      </a:cubicBezTo>
                      <a:cubicBezTo>
                        <a:pt x="820450" y="835278"/>
                        <a:pt x="820450" y="836487"/>
                        <a:pt x="821658" y="838903"/>
                      </a:cubicBezTo>
                      <a:cubicBezTo>
                        <a:pt x="821658" y="841319"/>
                        <a:pt x="822867" y="843735"/>
                        <a:pt x="822867" y="846152"/>
                      </a:cubicBezTo>
                      <a:cubicBezTo>
                        <a:pt x="822867" y="849776"/>
                        <a:pt x="824074" y="853400"/>
                        <a:pt x="824074" y="857025"/>
                      </a:cubicBezTo>
                      <a:cubicBezTo>
                        <a:pt x="824074" y="858233"/>
                        <a:pt x="824074" y="859441"/>
                        <a:pt x="825282" y="860649"/>
                      </a:cubicBezTo>
                      <a:cubicBezTo>
                        <a:pt x="825282" y="863065"/>
                        <a:pt x="826491" y="864274"/>
                        <a:pt x="826491" y="866690"/>
                      </a:cubicBezTo>
                      <a:cubicBezTo>
                        <a:pt x="826491" y="867898"/>
                        <a:pt x="826491" y="867898"/>
                        <a:pt x="826491" y="869106"/>
                      </a:cubicBezTo>
                      <a:cubicBezTo>
                        <a:pt x="826491" y="871522"/>
                        <a:pt x="826491" y="873938"/>
                        <a:pt x="825282" y="877563"/>
                      </a:cubicBezTo>
                      <a:cubicBezTo>
                        <a:pt x="825282" y="877563"/>
                        <a:pt x="824074" y="879979"/>
                        <a:pt x="822867" y="882395"/>
                      </a:cubicBezTo>
                      <a:cubicBezTo>
                        <a:pt x="821658" y="883603"/>
                        <a:pt x="821658" y="886020"/>
                        <a:pt x="820450" y="887228"/>
                      </a:cubicBezTo>
                      <a:cubicBezTo>
                        <a:pt x="819242" y="889644"/>
                        <a:pt x="818034" y="892060"/>
                        <a:pt x="816826" y="893268"/>
                      </a:cubicBezTo>
                      <a:cubicBezTo>
                        <a:pt x="815617" y="895684"/>
                        <a:pt x="814410" y="898101"/>
                        <a:pt x="813201" y="898101"/>
                      </a:cubicBezTo>
                      <a:cubicBezTo>
                        <a:pt x="813201" y="898101"/>
                        <a:pt x="813201" y="898101"/>
                        <a:pt x="813201" y="898101"/>
                      </a:cubicBezTo>
                      <a:cubicBezTo>
                        <a:pt x="809577" y="900517"/>
                        <a:pt x="810785" y="904141"/>
                        <a:pt x="814410" y="905350"/>
                      </a:cubicBezTo>
                      <a:cubicBezTo>
                        <a:pt x="814410" y="905350"/>
                        <a:pt x="815617" y="905350"/>
                        <a:pt x="816826" y="905350"/>
                      </a:cubicBezTo>
                      <a:cubicBezTo>
                        <a:pt x="816826" y="905350"/>
                        <a:pt x="818034" y="905350"/>
                        <a:pt x="818034" y="905350"/>
                      </a:cubicBezTo>
                      <a:cubicBezTo>
                        <a:pt x="820450" y="904141"/>
                        <a:pt x="822867" y="902933"/>
                        <a:pt x="824074" y="901725"/>
                      </a:cubicBezTo>
                      <a:cubicBezTo>
                        <a:pt x="826491" y="900517"/>
                        <a:pt x="827699" y="898101"/>
                        <a:pt x="828907" y="896893"/>
                      </a:cubicBezTo>
                      <a:cubicBezTo>
                        <a:pt x="828907" y="896893"/>
                        <a:pt x="828907" y="896893"/>
                        <a:pt x="828907" y="895684"/>
                      </a:cubicBezTo>
                      <a:cubicBezTo>
                        <a:pt x="828907" y="898101"/>
                        <a:pt x="830115" y="900517"/>
                        <a:pt x="830115" y="901725"/>
                      </a:cubicBezTo>
                      <a:cubicBezTo>
                        <a:pt x="830115" y="901725"/>
                        <a:pt x="830115" y="901725"/>
                        <a:pt x="830115" y="902933"/>
                      </a:cubicBezTo>
                      <a:cubicBezTo>
                        <a:pt x="831323" y="905350"/>
                        <a:pt x="832531" y="907766"/>
                        <a:pt x="833739" y="910182"/>
                      </a:cubicBezTo>
                      <a:cubicBezTo>
                        <a:pt x="834948" y="911390"/>
                        <a:pt x="836156" y="912598"/>
                        <a:pt x="837364" y="913806"/>
                      </a:cubicBezTo>
                      <a:cubicBezTo>
                        <a:pt x="837364" y="913806"/>
                        <a:pt x="837364" y="913806"/>
                        <a:pt x="837364" y="913806"/>
                      </a:cubicBezTo>
                      <a:cubicBezTo>
                        <a:pt x="839780" y="916223"/>
                        <a:pt x="843404" y="913806"/>
                        <a:pt x="844613" y="911390"/>
                      </a:cubicBezTo>
                      <a:cubicBezTo>
                        <a:pt x="844613" y="910182"/>
                        <a:pt x="844613" y="908974"/>
                        <a:pt x="843404" y="907766"/>
                      </a:cubicBezTo>
                      <a:cubicBezTo>
                        <a:pt x="843404" y="907766"/>
                        <a:pt x="843404" y="907766"/>
                        <a:pt x="843404" y="906558"/>
                      </a:cubicBezTo>
                      <a:cubicBezTo>
                        <a:pt x="842196" y="905350"/>
                        <a:pt x="842196" y="905350"/>
                        <a:pt x="840988" y="904141"/>
                      </a:cubicBezTo>
                      <a:cubicBezTo>
                        <a:pt x="839780" y="901725"/>
                        <a:pt x="838572" y="899309"/>
                        <a:pt x="838572" y="896893"/>
                      </a:cubicBezTo>
                      <a:cubicBezTo>
                        <a:pt x="838572" y="894477"/>
                        <a:pt x="837364" y="892060"/>
                        <a:pt x="837364" y="889644"/>
                      </a:cubicBezTo>
                      <a:cubicBezTo>
                        <a:pt x="837364" y="886020"/>
                        <a:pt x="836156" y="883603"/>
                        <a:pt x="834948" y="882395"/>
                      </a:cubicBezTo>
                      <a:cubicBezTo>
                        <a:pt x="834948" y="882395"/>
                        <a:pt x="834948" y="882395"/>
                        <a:pt x="834948" y="882395"/>
                      </a:cubicBezTo>
                      <a:cubicBezTo>
                        <a:pt x="836156" y="878771"/>
                        <a:pt x="836156" y="875147"/>
                        <a:pt x="836156" y="871522"/>
                      </a:cubicBezTo>
                      <a:cubicBezTo>
                        <a:pt x="836156" y="871522"/>
                        <a:pt x="836156" y="872730"/>
                        <a:pt x="837364" y="872730"/>
                      </a:cubicBezTo>
                      <a:cubicBezTo>
                        <a:pt x="838572" y="876355"/>
                        <a:pt x="840988" y="879979"/>
                        <a:pt x="842196" y="882395"/>
                      </a:cubicBezTo>
                      <a:cubicBezTo>
                        <a:pt x="844613" y="886020"/>
                        <a:pt x="849445" y="883603"/>
                        <a:pt x="848237" y="879979"/>
                      </a:cubicBezTo>
                      <a:cubicBezTo>
                        <a:pt x="847029" y="876355"/>
                        <a:pt x="845821" y="871522"/>
                        <a:pt x="844613" y="867898"/>
                      </a:cubicBezTo>
                      <a:cubicBezTo>
                        <a:pt x="843404" y="865481"/>
                        <a:pt x="843404" y="861857"/>
                        <a:pt x="842196" y="859441"/>
                      </a:cubicBezTo>
                      <a:cubicBezTo>
                        <a:pt x="840988" y="857025"/>
                        <a:pt x="840988" y="854608"/>
                        <a:pt x="840988" y="852192"/>
                      </a:cubicBezTo>
                      <a:cubicBezTo>
                        <a:pt x="840988" y="849776"/>
                        <a:pt x="839780" y="847360"/>
                        <a:pt x="839780" y="844944"/>
                      </a:cubicBezTo>
                      <a:cubicBezTo>
                        <a:pt x="839780" y="844944"/>
                        <a:pt x="839780" y="844944"/>
                        <a:pt x="839780" y="844944"/>
                      </a:cubicBezTo>
                      <a:cubicBezTo>
                        <a:pt x="838572" y="842527"/>
                        <a:pt x="838572" y="838903"/>
                        <a:pt x="838572" y="836487"/>
                      </a:cubicBezTo>
                      <a:cubicBezTo>
                        <a:pt x="838572" y="835278"/>
                        <a:pt x="837364" y="832862"/>
                        <a:pt x="837364" y="831654"/>
                      </a:cubicBezTo>
                      <a:cubicBezTo>
                        <a:pt x="837364" y="828030"/>
                        <a:pt x="836156" y="824405"/>
                        <a:pt x="836156" y="820781"/>
                      </a:cubicBezTo>
                      <a:cubicBezTo>
                        <a:pt x="836156" y="818365"/>
                        <a:pt x="834948" y="814740"/>
                        <a:pt x="834948" y="812324"/>
                      </a:cubicBezTo>
                      <a:cubicBezTo>
                        <a:pt x="833739" y="805075"/>
                        <a:pt x="833739" y="799035"/>
                        <a:pt x="832531" y="791786"/>
                      </a:cubicBezTo>
                      <a:cubicBezTo>
                        <a:pt x="832531" y="791786"/>
                        <a:pt x="832531" y="790578"/>
                        <a:pt x="832531" y="790578"/>
                      </a:cubicBezTo>
                      <a:cubicBezTo>
                        <a:pt x="832531" y="790578"/>
                        <a:pt x="832531" y="789370"/>
                        <a:pt x="832531" y="789370"/>
                      </a:cubicBezTo>
                      <a:cubicBezTo>
                        <a:pt x="832531" y="789370"/>
                        <a:pt x="832531" y="790578"/>
                        <a:pt x="832531" y="790578"/>
                      </a:cubicBezTo>
                      <a:cubicBezTo>
                        <a:pt x="832531" y="790578"/>
                        <a:pt x="832531" y="791786"/>
                        <a:pt x="832531" y="791786"/>
                      </a:cubicBezTo>
                      <a:cubicBezTo>
                        <a:pt x="832531" y="792994"/>
                        <a:pt x="833739" y="792994"/>
                        <a:pt x="833739" y="794202"/>
                      </a:cubicBezTo>
                      <a:cubicBezTo>
                        <a:pt x="834948" y="797827"/>
                        <a:pt x="840988" y="796619"/>
                        <a:pt x="840988" y="791786"/>
                      </a:cubicBezTo>
                      <a:cubicBezTo>
                        <a:pt x="840988" y="791786"/>
                        <a:pt x="840988" y="791786"/>
                        <a:pt x="840988" y="791786"/>
                      </a:cubicBezTo>
                      <a:cubicBezTo>
                        <a:pt x="839780" y="788162"/>
                        <a:pt x="839780" y="784537"/>
                        <a:pt x="838572" y="780913"/>
                      </a:cubicBezTo>
                      <a:cubicBezTo>
                        <a:pt x="838572" y="780913"/>
                        <a:pt x="838572" y="780913"/>
                        <a:pt x="838572" y="779705"/>
                      </a:cubicBezTo>
                      <a:cubicBezTo>
                        <a:pt x="837364" y="774872"/>
                        <a:pt x="836156" y="768832"/>
                        <a:pt x="834948" y="763999"/>
                      </a:cubicBezTo>
                      <a:cubicBezTo>
                        <a:pt x="834948" y="763999"/>
                        <a:pt x="834948" y="763999"/>
                        <a:pt x="834948" y="763999"/>
                      </a:cubicBezTo>
                      <a:cubicBezTo>
                        <a:pt x="834948" y="763999"/>
                        <a:pt x="834948" y="762791"/>
                        <a:pt x="834948" y="762791"/>
                      </a:cubicBezTo>
                      <a:cubicBezTo>
                        <a:pt x="833739" y="760375"/>
                        <a:pt x="833739" y="756750"/>
                        <a:pt x="832531" y="754334"/>
                      </a:cubicBezTo>
                      <a:cubicBezTo>
                        <a:pt x="831323" y="749502"/>
                        <a:pt x="830115" y="745877"/>
                        <a:pt x="827699" y="741045"/>
                      </a:cubicBezTo>
                      <a:cubicBezTo>
                        <a:pt x="827699" y="736213"/>
                        <a:pt x="826491" y="731380"/>
                        <a:pt x="826491" y="727755"/>
                      </a:cubicBezTo>
                      <a:cubicBezTo>
                        <a:pt x="826491" y="726547"/>
                        <a:pt x="826491" y="725339"/>
                        <a:pt x="826491" y="722923"/>
                      </a:cubicBezTo>
                      <a:cubicBezTo>
                        <a:pt x="826491" y="724131"/>
                        <a:pt x="827699" y="725339"/>
                        <a:pt x="827699" y="726547"/>
                      </a:cubicBezTo>
                      <a:cubicBezTo>
                        <a:pt x="830115" y="735004"/>
                        <a:pt x="832531" y="743461"/>
                        <a:pt x="834948" y="751918"/>
                      </a:cubicBezTo>
                      <a:cubicBezTo>
                        <a:pt x="836156" y="754334"/>
                        <a:pt x="836156" y="756750"/>
                        <a:pt x="837364" y="759167"/>
                      </a:cubicBezTo>
                      <a:cubicBezTo>
                        <a:pt x="837364" y="760375"/>
                        <a:pt x="837364" y="761583"/>
                        <a:pt x="838572" y="761583"/>
                      </a:cubicBezTo>
                      <a:cubicBezTo>
                        <a:pt x="838572" y="761583"/>
                        <a:pt x="838572" y="762791"/>
                        <a:pt x="838572" y="762791"/>
                      </a:cubicBezTo>
                      <a:cubicBezTo>
                        <a:pt x="839780" y="766416"/>
                        <a:pt x="839780" y="770040"/>
                        <a:pt x="840988" y="773664"/>
                      </a:cubicBezTo>
                      <a:cubicBezTo>
                        <a:pt x="840988" y="774872"/>
                        <a:pt x="840988" y="776080"/>
                        <a:pt x="840988" y="778497"/>
                      </a:cubicBezTo>
                      <a:cubicBezTo>
                        <a:pt x="840988" y="782121"/>
                        <a:pt x="840988" y="785746"/>
                        <a:pt x="840988" y="789370"/>
                      </a:cubicBezTo>
                      <a:cubicBezTo>
                        <a:pt x="840988" y="794202"/>
                        <a:pt x="840988" y="797827"/>
                        <a:pt x="840988" y="802659"/>
                      </a:cubicBezTo>
                      <a:cubicBezTo>
                        <a:pt x="840988" y="807492"/>
                        <a:pt x="842196" y="813532"/>
                        <a:pt x="843404" y="818365"/>
                      </a:cubicBezTo>
                      <a:cubicBezTo>
                        <a:pt x="843404" y="819573"/>
                        <a:pt x="844613" y="820781"/>
                        <a:pt x="844613" y="821989"/>
                      </a:cubicBezTo>
                      <a:cubicBezTo>
                        <a:pt x="844613" y="821989"/>
                        <a:pt x="844613" y="821989"/>
                        <a:pt x="844613" y="821989"/>
                      </a:cubicBezTo>
                      <a:cubicBezTo>
                        <a:pt x="845821" y="823197"/>
                        <a:pt x="847029" y="824405"/>
                        <a:pt x="848237" y="823197"/>
                      </a:cubicBezTo>
                      <a:cubicBezTo>
                        <a:pt x="849445" y="823197"/>
                        <a:pt x="851861" y="820781"/>
                        <a:pt x="850653" y="818365"/>
                      </a:cubicBezTo>
                      <a:cubicBezTo>
                        <a:pt x="849445" y="811116"/>
                        <a:pt x="848237" y="805075"/>
                        <a:pt x="848237" y="797827"/>
                      </a:cubicBezTo>
                      <a:cubicBezTo>
                        <a:pt x="848237" y="796619"/>
                        <a:pt x="848237" y="795410"/>
                        <a:pt x="848237" y="794202"/>
                      </a:cubicBezTo>
                      <a:cubicBezTo>
                        <a:pt x="848237" y="792994"/>
                        <a:pt x="848237" y="791786"/>
                        <a:pt x="848237" y="789370"/>
                      </a:cubicBezTo>
                      <a:cubicBezTo>
                        <a:pt x="848237" y="785746"/>
                        <a:pt x="848237" y="780913"/>
                        <a:pt x="848237" y="777289"/>
                      </a:cubicBezTo>
                      <a:cubicBezTo>
                        <a:pt x="848237" y="776080"/>
                        <a:pt x="848237" y="773664"/>
                        <a:pt x="848237" y="772456"/>
                      </a:cubicBezTo>
                      <a:cubicBezTo>
                        <a:pt x="848237" y="768832"/>
                        <a:pt x="847029" y="766416"/>
                        <a:pt x="847029" y="762791"/>
                      </a:cubicBezTo>
                      <a:cubicBezTo>
                        <a:pt x="847029" y="760375"/>
                        <a:pt x="845821" y="759167"/>
                        <a:pt x="845821" y="756750"/>
                      </a:cubicBezTo>
                      <a:cubicBezTo>
                        <a:pt x="845821" y="756750"/>
                        <a:pt x="845821" y="755543"/>
                        <a:pt x="845821" y="755543"/>
                      </a:cubicBezTo>
                      <a:cubicBezTo>
                        <a:pt x="845821" y="754334"/>
                        <a:pt x="844613" y="753126"/>
                        <a:pt x="844613" y="751918"/>
                      </a:cubicBezTo>
                      <a:cubicBezTo>
                        <a:pt x="844613" y="750710"/>
                        <a:pt x="843404" y="748294"/>
                        <a:pt x="843404" y="747086"/>
                      </a:cubicBezTo>
                      <a:cubicBezTo>
                        <a:pt x="843404" y="747086"/>
                        <a:pt x="843404" y="747086"/>
                        <a:pt x="843404" y="747086"/>
                      </a:cubicBezTo>
                      <a:cubicBezTo>
                        <a:pt x="840988" y="738629"/>
                        <a:pt x="838572" y="731380"/>
                        <a:pt x="836156" y="722923"/>
                      </a:cubicBezTo>
                      <a:cubicBezTo>
                        <a:pt x="836156" y="721715"/>
                        <a:pt x="834948" y="720507"/>
                        <a:pt x="834948" y="719299"/>
                      </a:cubicBezTo>
                      <a:cubicBezTo>
                        <a:pt x="836156" y="720507"/>
                        <a:pt x="836156" y="721715"/>
                        <a:pt x="837364" y="722923"/>
                      </a:cubicBezTo>
                      <a:cubicBezTo>
                        <a:pt x="840988" y="728964"/>
                        <a:pt x="843404" y="735004"/>
                        <a:pt x="847029" y="741045"/>
                      </a:cubicBezTo>
                      <a:cubicBezTo>
                        <a:pt x="848237" y="742253"/>
                        <a:pt x="848237" y="744669"/>
                        <a:pt x="849445" y="745877"/>
                      </a:cubicBezTo>
                      <a:cubicBezTo>
                        <a:pt x="850653" y="748294"/>
                        <a:pt x="851861" y="749502"/>
                        <a:pt x="851861" y="751918"/>
                      </a:cubicBezTo>
                      <a:cubicBezTo>
                        <a:pt x="853070" y="753126"/>
                        <a:pt x="853070" y="754334"/>
                        <a:pt x="854278" y="756750"/>
                      </a:cubicBezTo>
                      <a:cubicBezTo>
                        <a:pt x="855485" y="759167"/>
                        <a:pt x="856694" y="762791"/>
                        <a:pt x="859110" y="765207"/>
                      </a:cubicBezTo>
                      <a:cubicBezTo>
                        <a:pt x="859110" y="766416"/>
                        <a:pt x="860318" y="766416"/>
                        <a:pt x="860318" y="767624"/>
                      </a:cubicBezTo>
                      <a:cubicBezTo>
                        <a:pt x="860318" y="767624"/>
                        <a:pt x="860318" y="767624"/>
                        <a:pt x="860318" y="767624"/>
                      </a:cubicBezTo>
                      <a:cubicBezTo>
                        <a:pt x="860318" y="770040"/>
                        <a:pt x="860318" y="772456"/>
                        <a:pt x="860318" y="773664"/>
                      </a:cubicBezTo>
                      <a:cubicBezTo>
                        <a:pt x="860318" y="773664"/>
                        <a:pt x="860318" y="774872"/>
                        <a:pt x="860318" y="774872"/>
                      </a:cubicBezTo>
                      <a:cubicBezTo>
                        <a:pt x="860318" y="776080"/>
                        <a:pt x="860318" y="776080"/>
                        <a:pt x="860318" y="777289"/>
                      </a:cubicBezTo>
                      <a:cubicBezTo>
                        <a:pt x="860318" y="778497"/>
                        <a:pt x="860318" y="778497"/>
                        <a:pt x="860318" y="779705"/>
                      </a:cubicBezTo>
                      <a:cubicBezTo>
                        <a:pt x="860318" y="780913"/>
                        <a:pt x="860318" y="783329"/>
                        <a:pt x="860318" y="784537"/>
                      </a:cubicBezTo>
                      <a:cubicBezTo>
                        <a:pt x="860318" y="784537"/>
                        <a:pt x="860318" y="784537"/>
                        <a:pt x="860318" y="785746"/>
                      </a:cubicBezTo>
                      <a:cubicBezTo>
                        <a:pt x="860318" y="786953"/>
                        <a:pt x="860318" y="788162"/>
                        <a:pt x="860318" y="790578"/>
                      </a:cubicBezTo>
                      <a:cubicBezTo>
                        <a:pt x="860318" y="790578"/>
                        <a:pt x="860318" y="791786"/>
                        <a:pt x="860318" y="791786"/>
                      </a:cubicBezTo>
                      <a:cubicBezTo>
                        <a:pt x="860318" y="792994"/>
                        <a:pt x="860318" y="794202"/>
                        <a:pt x="860318" y="795410"/>
                      </a:cubicBezTo>
                      <a:cubicBezTo>
                        <a:pt x="860318" y="800243"/>
                        <a:pt x="859110" y="806283"/>
                        <a:pt x="861526" y="809908"/>
                      </a:cubicBezTo>
                      <a:cubicBezTo>
                        <a:pt x="861526" y="809908"/>
                        <a:pt x="861526" y="809908"/>
                        <a:pt x="861526" y="809908"/>
                      </a:cubicBezTo>
                      <a:cubicBezTo>
                        <a:pt x="861526" y="811116"/>
                        <a:pt x="862735" y="811116"/>
                        <a:pt x="863942" y="811116"/>
                      </a:cubicBezTo>
                      <a:cubicBezTo>
                        <a:pt x="866359" y="811116"/>
                        <a:pt x="867567" y="809908"/>
                        <a:pt x="867567" y="807492"/>
                      </a:cubicBezTo>
                      <a:cubicBezTo>
                        <a:pt x="867567" y="806283"/>
                        <a:pt x="867567" y="805075"/>
                        <a:pt x="867567" y="803867"/>
                      </a:cubicBezTo>
                      <a:cubicBezTo>
                        <a:pt x="867567" y="801451"/>
                        <a:pt x="867567" y="799035"/>
                        <a:pt x="867567" y="796619"/>
                      </a:cubicBezTo>
                      <a:cubicBezTo>
                        <a:pt x="867567" y="796619"/>
                        <a:pt x="867567" y="795410"/>
                        <a:pt x="867567" y="795410"/>
                      </a:cubicBezTo>
                      <a:cubicBezTo>
                        <a:pt x="867567" y="791786"/>
                        <a:pt x="868775" y="788162"/>
                        <a:pt x="868775" y="784537"/>
                      </a:cubicBezTo>
                      <a:cubicBezTo>
                        <a:pt x="868775" y="783329"/>
                        <a:pt x="868775" y="783329"/>
                        <a:pt x="868775" y="782121"/>
                      </a:cubicBezTo>
                      <a:cubicBezTo>
                        <a:pt x="869983" y="785746"/>
                        <a:pt x="871192" y="789370"/>
                        <a:pt x="872399" y="791786"/>
                      </a:cubicBezTo>
                      <a:cubicBezTo>
                        <a:pt x="872399" y="792994"/>
                        <a:pt x="872399" y="795410"/>
                        <a:pt x="872399" y="796619"/>
                      </a:cubicBezTo>
                      <a:cubicBezTo>
                        <a:pt x="872399" y="799035"/>
                        <a:pt x="872399" y="801451"/>
                        <a:pt x="872399" y="803867"/>
                      </a:cubicBezTo>
                      <a:cubicBezTo>
                        <a:pt x="872399" y="803867"/>
                        <a:pt x="872399" y="805075"/>
                        <a:pt x="872399" y="805075"/>
                      </a:cubicBezTo>
                      <a:cubicBezTo>
                        <a:pt x="872399" y="806283"/>
                        <a:pt x="872399" y="806283"/>
                        <a:pt x="872399" y="807492"/>
                      </a:cubicBezTo>
                      <a:cubicBezTo>
                        <a:pt x="872399" y="808700"/>
                        <a:pt x="872399" y="809908"/>
                        <a:pt x="872399" y="812324"/>
                      </a:cubicBezTo>
                      <a:cubicBezTo>
                        <a:pt x="872399" y="819573"/>
                        <a:pt x="872399" y="825613"/>
                        <a:pt x="872399" y="832862"/>
                      </a:cubicBezTo>
                      <a:cubicBezTo>
                        <a:pt x="872399" y="836487"/>
                        <a:pt x="871192" y="838903"/>
                        <a:pt x="871192" y="842527"/>
                      </a:cubicBezTo>
                      <a:cubicBezTo>
                        <a:pt x="871192" y="843735"/>
                        <a:pt x="869983" y="846152"/>
                        <a:pt x="869983" y="847360"/>
                      </a:cubicBezTo>
                      <a:cubicBezTo>
                        <a:pt x="868775" y="849776"/>
                        <a:pt x="868775" y="852192"/>
                        <a:pt x="867567" y="853400"/>
                      </a:cubicBezTo>
                      <a:cubicBezTo>
                        <a:pt x="867567" y="853400"/>
                        <a:pt x="867567" y="853400"/>
                        <a:pt x="867567" y="853400"/>
                      </a:cubicBezTo>
                      <a:cubicBezTo>
                        <a:pt x="866359" y="855817"/>
                        <a:pt x="869983" y="857025"/>
                        <a:pt x="872399" y="857025"/>
                      </a:cubicBezTo>
                      <a:cubicBezTo>
                        <a:pt x="872399" y="857025"/>
                        <a:pt x="873607" y="857025"/>
                        <a:pt x="873607" y="855817"/>
                      </a:cubicBezTo>
                      <a:cubicBezTo>
                        <a:pt x="874816" y="853400"/>
                        <a:pt x="877232" y="849776"/>
                        <a:pt x="878440" y="847360"/>
                      </a:cubicBezTo>
                      <a:cubicBezTo>
                        <a:pt x="879648" y="844944"/>
                        <a:pt x="879648" y="843735"/>
                        <a:pt x="880856" y="841319"/>
                      </a:cubicBezTo>
                      <a:cubicBezTo>
                        <a:pt x="880856" y="840111"/>
                        <a:pt x="880856" y="838903"/>
                        <a:pt x="882064" y="838903"/>
                      </a:cubicBezTo>
                      <a:cubicBezTo>
                        <a:pt x="883273" y="834071"/>
                        <a:pt x="883273" y="830446"/>
                        <a:pt x="884481" y="826822"/>
                      </a:cubicBezTo>
                      <a:cubicBezTo>
                        <a:pt x="884481" y="825613"/>
                        <a:pt x="884481" y="825613"/>
                        <a:pt x="884481" y="824405"/>
                      </a:cubicBezTo>
                      <a:cubicBezTo>
                        <a:pt x="884481" y="824405"/>
                        <a:pt x="884481" y="825613"/>
                        <a:pt x="884481" y="825613"/>
                      </a:cubicBezTo>
                      <a:cubicBezTo>
                        <a:pt x="884481" y="828030"/>
                        <a:pt x="885688" y="832862"/>
                        <a:pt x="886897" y="837695"/>
                      </a:cubicBezTo>
                      <a:cubicBezTo>
                        <a:pt x="886897" y="840111"/>
                        <a:pt x="888105" y="842527"/>
                        <a:pt x="888105" y="844944"/>
                      </a:cubicBezTo>
                      <a:cubicBezTo>
                        <a:pt x="888105" y="844944"/>
                        <a:pt x="888105" y="844944"/>
                        <a:pt x="888105" y="846152"/>
                      </a:cubicBezTo>
                      <a:cubicBezTo>
                        <a:pt x="888105" y="847360"/>
                        <a:pt x="888105" y="848568"/>
                        <a:pt x="889313" y="849776"/>
                      </a:cubicBezTo>
                      <a:cubicBezTo>
                        <a:pt x="890521" y="853400"/>
                        <a:pt x="891729" y="858233"/>
                        <a:pt x="891729" y="861857"/>
                      </a:cubicBezTo>
                      <a:cubicBezTo>
                        <a:pt x="891729" y="863065"/>
                        <a:pt x="891729" y="863065"/>
                        <a:pt x="892938" y="864274"/>
                      </a:cubicBezTo>
                      <a:cubicBezTo>
                        <a:pt x="894145" y="867898"/>
                        <a:pt x="895354" y="870314"/>
                        <a:pt x="895354" y="870314"/>
                      </a:cubicBezTo>
                      <a:cubicBezTo>
                        <a:pt x="895354" y="870314"/>
                        <a:pt x="895354" y="870314"/>
                        <a:pt x="895354" y="870314"/>
                      </a:cubicBezTo>
                      <a:cubicBezTo>
                        <a:pt x="895354" y="871522"/>
                        <a:pt x="895354" y="872730"/>
                        <a:pt x="895354" y="872730"/>
                      </a:cubicBezTo>
                      <a:cubicBezTo>
                        <a:pt x="896562" y="875147"/>
                        <a:pt x="898978" y="876355"/>
                        <a:pt x="901395" y="875147"/>
                      </a:cubicBezTo>
                      <a:cubicBezTo>
                        <a:pt x="905019" y="872730"/>
                        <a:pt x="905019" y="871522"/>
                        <a:pt x="905019" y="869106"/>
                      </a:cubicBezTo>
                      <a:cubicBezTo>
                        <a:pt x="905019" y="869106"/>
                        <a:pt x="905019" y="869106"/>
                        <a:pt x="905019" y="869106"/>
                      </a:cubicBezTo>
                      <a:cubicBezTo>
                        <a:pt x="903810" y="867898"/>
                        <a:pt x="903810" y="865481"/>
                        <a:pt x="903810" y="864274"/>
                      </a:cubicBezTo>
                      <a:cubicBezTo>
                        <a:pt x="902602" y="861857"/>
                        <a:pt x="902602" y="859441"/>
                        <a:pt x="902602" y="858233"/>
                      </a:cubicBezTo>
                      <a:cubicBezTo>
                        <a:pt x="902602" y="855817"/>
                        <a:pt x="901395" y="853400"/>
                        <a:pt x="901395" y="850984"/>
                      </a:cubicBezTo>
                      <a:cubicBezTo>
                        <a:pt x="901395" y="850984"/>
                        <a:pt x="901395" y="849776"/>
                        <a:pt x="901395" y="849776"/>
                      </a:cubicBezTo>
                      <a:cubicBezTo>
                        <a:pt x="901395" y="846152"/>
                        <a:pt x="900186" y="842527"/>
                        <a:pt x="900186" y="840111"/>
                      </a:cubicBezTo>
                      <a:cubicBezTo>
                        <a:pt x="900186" y="838903"/>
                        <a:pt x="900186" y="837695"/>
                        <a:pt x="900186" y="836487"/>
                      </a:cubicBezTo>
                      <a:cubicBezTo>
                        <a:pt x="900186" y="835278"/>
                        <a:pt x="900186" y="832862"/>
                        <a:pt x="900186" y="831654"/>
                      </a:cubicBezTo>
                      <a:cubicBezTo>
                        <a:pt x="900186" y="828030"/>
                        <a:pt x="898978" y="824405"/>
                        <a:pt x="898978" y="820781"/>
                      </a:cubicBezTo>
                      <a:cubicBezTo>
                        <a:pt x="898978" y="819573"/>
                        <a:pt x="898978" y="819573"/>
                        <a:pt x="898978" y="818365"/>
                      </a:cubicBezTo>
                      <a:cubicBezTo>
                        <a:pt x="900186" y="819573"/>
                        <a:pt x="900186" y="819573"/>
                        <a:pt x="901395" y="820781"/>
                      </a:cubicBezTo>
                      <a:cubicBezTo>
                        <a:pt x="902602" y="821989"/>
                        <a:pt x="903810" y="824405"/>
                        <a:pt x="905019" y="825613"/>
                      </a:cubicBezTo>
                      <a:cubicBezTo>
                        <a:pt x="907435" y="828030"/>
                        <a:pt x="908643" y="830446"/>
                        <a:pt x="911059" y="832862"/>
                      </a:cubicBezTo>
                      <a:cubicBezTo>
                        <a:pt x="913476" y="835278"/>
                        <a:pt x="915892" y="837695"/>
                        <a:pt x="918308" y="841319"/>
                      </a:cubicBezTo>
                      <a:cubicBezTo>
                        <a:pt x="920724" y="843735"/>
                        <a:pt x="923141" y="846152"/>
                        <a:pt x="925557" y="848568"/>
                      </a:cubicBezTo>
                      <a:cubicBezTo>
                        <a:pt x="926765" y="849776"/>
                        <a:pt x="926765" y="849776"/>
                        <a:pt x="927973" y="849776"/>
                      </a:cubicBezTo>
                      <a:cubicBezTo>
                        <a:pt x="930389" y="849776"/>
                        <a:pt x="932806" y="846152"/>
                        <a:pt x="931598" y="842527"/>
                      </a:cubicBezTo>
                      <a:cubicBezTo>
                        <a:pt x="929181" y="837695"/>
                        <a:pt x="925557" y="834071"/>
                        <a:pt x="921932" y="829238"/>
                      </a:cubicBezTo>
                      <a:cubicBezTo>
                        <a:pt x="918308" y="824405"/>
                        <a:pt x="914684" y="820781"/>
                        <a:pt x="911059" y="817156"/>
                      </a:cubicBezTo>
                      <a:cubicBezTo>
                        <a:pt x="909851" y="815949"/>
                        <a:pt x="909851" y="815949"/>
                        <a:pt x="908643" y="814740"/>
                      </a:cubicBezTo>
                      <a:cubicBezTo>
                        <a:pt x="908643" y="814740"/>
                        <a:pt x="909851" y="814740"/>
                        <a:pt x="909851" y="814740"/>
                      </a:cubicBezTo>
                      <a:cubicBezTo>
                        <a:pt x="919516" y="814740"/>
                        <a:pt x="913476" y="813532"/>
                        <a:pt x="923141" y="819573"/>
                      </a:cubicBezTo>
                      <a:cubicBezTo>
                        <a:pt x="924349" y="819573"/>
                        <a:pt x="924349" y="820781"/>
                        <a:pt x="925557" y="820781"/>
                      </a:cubicBezTo>
                      <a:cubicBezTo>
                        <a:pt x="926765" y="821989"/>
                        <a:pt x="929181" y="823197"/>
                        <a:pt x="931598" y="824405"/>
                      </a:cubicBezTo>
                      <a:cubicBezTo>
                        <a:pt x="934013" y="825613"/>
                        <a:pt x="935222" y="826822"/>
                        <a:pt x="937638" y="829238"/>
                      </a:cubicBezTo>
                      <a:cubicBezTo>
                        <a:pt x="940054" y="831654"/>
                        <a:pt x="943679" y="834071"/>
                        <a:pt x="946095" y="835278"/>
                      </a:cubicBezTo>
                      <a:cubicBezTo>
                        <a:pt x="947303" y="836487"/>
                        <a:pt x="947303" y="836487"/>
                        <a:pt x="948511" y="837695"/>
                      </a:cubicBezTo>
                      <a:cubicBezTo>
                        <a:pt x="949720" y="838903"/>
                        <a:pt x="952135" y="840111"/>
                        <a:pt x="953344" y="841319"/>
                      </a:cubicBezTo>
                      <a:cubicBezTo>
                        <a:pt x="955760" y="843735"/>
                        <a:pt x="960592" y="840111"/>
                        <a:pt x="958176" y="836487"/>
                      </a:cubicBezTo>
                      <a:cubicBezTo>
                        <a:pt x="956968" y="834071"/>
                        <a:pt x="954552" y="831654"/>
                        <a:pt x="952135" y="829238"/>
                      </a:cubicBezTo>
                      <a:cubicBezTo>
                        <a:pt x="949720" y="826822"/>
                        <a:pt x="947303" y="825613"/>
                        <a:pt x="943679" y="823197"/>
                      </a:cubicBezTo>
                      <a:cubicBezTo>
                        <a:pt x="943679" y="823197"/>
                        <a:pt x="943679" y="823197"/>
                        <a:pt x="943679" y="823197"/>
                      </a:cubicBezTo>
                      <a:cubicBezTo>
                        <a:pt x="942470" y="821989"/>
                        <a:pt x="940054" y="820781"/>
                        <a:pt x="938846" y="819573"/>
                      </a:cubicBezTo>
                      <a:cubicBezTo>
                        <a:pt x="936430" y="818365"/>
                        <a:pt x="934013" y="815949"/>
                        <a:pt x="931598" y="814740"/>
                      </a:cubicBezTo>
                      <a:cubicBezTo>
                        <a:pt x="931598" y="814740"/>
                        <a:pt x="931598" y="814740"/>
                        <a:pt x="930389" y="813532"/>
                      </a:cubicBezTo>
                      <a:cubicBezTo>
                        <a:pt x="930389" y="813532"/>
                        <a:pt x="931598" y="813532"/>
                        <a:pt x="931598" y="813532"/>
                      </a:cubicBezTo>
                      <a:cubicBezTo>
                        <a:pt x="932806" y="813532"/>
                        <a:pt x="932806" y="813532"/>
                        <a:pt x="934013" y="813532"/>
                      </a:cubicBezTo>
                      <a:cubicBezTo>
                        <a:pt x="935222" y="813532"/>
                        <a:pt x="936430" y="813532"/>
                        <a:pt x="936430" y="813532"/>
                      </a:cubicBezTo>
                      <a:cubicBezTo>
                        <a:pt x="942470" y="813532"/>
                        <a:pt x="947303" y="814740"/>
                        <a:pt x="950927" y="811116"/>
                      </a:cubicBezTo>
                      <a:cubicBezTo>
                        <a:pt x="954552" y="808700"/>
                        <a:pt x="950927" y="803867"/>
                        <a:pt x="947303" y="805075"/>
                      </a:cubicBezTo>
                      <a:cubicBezTo>
                        <a:pt x="943679" y="806283"/>
                        <a:pt x="937638" y="805075"/>
                        <a:pt x="934013" y="803867"/>
                      </a:cubicBezTo>
                      <a:cubicBezTo>
                        <a:pt x="919516" y="802659"/>
                        <a:pt x="908643" y="802659"/>
                        <a:pt x="901395" y="796619"/>
                      </a:cubicBezTo>
                      <a:cubicBezTo>
                        <a:pt x="900186" y="795410"/>
                        <a:pt x="898978" y="794202"/>
                        <a:pt x="897770" y="792994"/>
                      </a:cubicBezTo>
                      <a:cubicBezTo>
                        <a:pt x="896562" y="791786"/>
                        <a:pt x="895354" y="790578"/>
                        <a:pt x="895354" y="789370"/>
                      </a:cubicBezTo>
                      <a:cubicBezTo>
                        <a:pt x="895354" y="788162"/>
                        <a:pt x="894145" y="788162"/>
                        <a:pt x="894145" y="786953"/>
                      </a:cubicBezTo>
                      <a:cubicBezTo>
                        <a:pt x="894145" y="786953"/>
                        <a:pt x="894145" y="786953"/>
                        <a:pt x="894145" y="786953"/>
                      </a:cubicBezTo>
                      <a:cubicBezTo>
                        <a:pt x="894145" y="786953"/>
                        <a:pt x="894145" y="785746"/>
                        <a:pt x="894145" y="785746"/>
                      </a:cubicBezTo>
                      <a:cubicBezTo>
                        <a:pt x="894145" y="785746"/>
                        <a:pt x="894145" y="785746"/>
                        <a:pt x="894145" y="785746"/>
                      </a:cubicBezTo>
                      <a:cubicBezTo>
                        <a:pt x="895354" y="785746"/>
                        <a:pt x="895354" y="786953"/>
                        <a:pt x="896562" y="786953"/>
                      </a:cubicBezTo>
                      <a:cubicBezTo>
                        <a:pt x="896562" y="786953"/>
                        <a:pt x="897770" y="786953"/>
                        <a:pt x="897770" y="786953"/>
                      </a:cubicBezTo>
                      <a:cubicBezTo>
                        <a:pt x="897770" y="786953"/>
                        <a:pt x="898978" y="786953"/>
                        <a:pt x="898978" y="786953"/>
                      </a:cubicBezTo>
                      <a:cubicBezTo>
                        <a:pt x="900186" y="786953"/>
                        <a:pt x="900186" y="786953"/>
                        <a:pt x="901395" y="786953"/>
                      </a:cubicBezTo>
                      <a:cubicBezTo>
                        <a:pt x="903810" y="788162"/>
                        <a:pt x="907435" y="784537"/>
                        <a:pt x="905019" y="782121"/>
                      </a:cubicBezTo>
                      <a:cubicBezTo>
                        <a:pt x="905019" y="782121"/>
                        <a:pt x="903810" y="780913"/>
                        <a:pt x="903810" y="780913"/>
                      </a:cubicBezTo>
                      <a:cubicBezTo>
                        <a:pt x="903810" y="780913"/>
                        <a:pt x="903810" y="780913"/>
                        <a:pt x="903810" y="780913"/>
                      </a:cubicBezTo>
                      <a:cubicBezTo>
                        <a:pt x="903810" y="780913"/>
                        <a:pt x="903810" y="780913"/>
                        <a:pt x="903810" y="780913"/>
                      </a:cubicBezTo>
                      <a:cubicBezTo>
                        <a:pt x="901395" y="778497"/>
                        <a:pt x="897770" y="777289"/>
                        <a:pt x="895354" y="774872"/>
                      </a:cubicBezTo>
                      <a:cubicBezTo>
                        <a:pt x="892938" y="772456"/>
                        <a:pt x="891729" y="771248"/>
                        <a:pt x="890521" y="768832"/>
                      </a:cubicBezTo>
                      <a:cubicBezTo>
                        <a:pt x="890521" y="767624"/>
                        <a:pt x="889313" y="766416"/>
                        <a:pt x="889313" y="766416"/>
                      </a:cubicBezTo>
                      <a:cubicBezTo>
                        <a:pt x="888105" y="765207"/>
                        <a:pt x="888105" y="763999"/>
                        <a:pt x="886897" y="761583"/>
                      </a:cubicBezTo>
                      <a:cubicBezTo>
                        <a:pt x="884481" y="757959"/>
                        <a:pt x="883273" y="754334"/>
                        <a:pt x="880856" y="750710"/>
                      </a:cubicBezTo>
                      <a:cubicBezTo>
                        <a:pt x="879648" y="749502"/>
                        <a:pt x="879648" y="748294"/>
                        <a:pt x="878440" y="745877"/>
                      </a:cubicBezTo>
                      <a:cubicBezTo>
                        <a:pt x="877232" y="743461"/>
                        <a:pt x="876024" y="742253"/>
                        <a:pt x="874816" y="739837"/>
                      </a:cubicBezTo>
                      <a:cubicBezTo>
                        <a:pt x="873607" y="738629"/>
                        <a:pt x="872399" y="736213"/>
                        <a:pt x="871192" y="735004"/>
                      </a:cubicBezTo>
                      <a:cubicBezTo>
                        <a:pt x="871192" y="735004"/>
                        <a:pt x="872399" y="736213"/>
                        <a:pt x="872399" y="736213"/>
                      </a:cubicBezTo>
                      <a:cubicBezTo>
                        <a:pt x="873607" y="737421"/>
                        <a:pt x="874816" y="738629"/>
                        <a:pt x="876024" y="739837"/>
                      </a:cubicBezTo>
                      <a:cubicBezTo>
                        <a:pt x="878440" y="743461"/>
                        <a:pt x="882064" y="747086"/>
                        <a:pt x="884481" y="749502"/>
                      </a:cubicBezTo>
                      <a:cubicBezTo>
                        <a:pt x="886897" y="751918"/>
                        <a:pt x="888105" y="754334"/>
                        <a:pt x="890521" y="756750"/>
                      </a:cubicBezTo>
                      <a:cubicBezTo>
                        <a:pt x="891729" y="757959"/>
                        <a:pt x="891729" y="757959"/>
                        <a:pt x="892938" y="759167"/>
                      </a:cubicBezTo>
                      <a:cubicBezTo>
                        <a:pt x="896562" y="762791"/>
                        <a:pt x="900186" y="765207"/>
                        <a:pt x="903810" y="766416"/>
                      </a:cubicBezTo>
                      <a:cubicBezTo>
                        <a:pt x="906227" y="767624"/>
                        <a:pt x="907435" y="765207"/>
                        <a:pt x="908643" y="763999"/>
                      </a:cubicBezTo>
                      <a:cubicBezTo>
                        <a:pt x="908643" y="762791"/>
                        <a:pt x="908643" y="761583"/>
                        <a:pt x="907435" y="760375"/>
                      </a:cubicBezTo>
                      <a:cubicBezTo>
                        <a:pt x="903810" y="756750"/>
                        <a:pt x="900186" y="754334"/>
                        <a:pt x="897770" y="750710"/>
                      </a:cubicBezTo>
                      <a:cubicBezTo>
                        <a:pt x="897770" y="750710"/>
                        <a:pt x="897770" y="750710"/>
                        <a:pt x="896562" y="749502"/>
                      </a:cubicBezTo>
                      <a:cubicBezTo>
                        <a:pt x="892938" y="745877"/>
                        <a:pt x="890521" y="742253"/>
                        <a:pt x="886897" y="738629"/>
                      </a:cubicBezTo>
                      <a:cubicBezTo>
                        <a:pt x="884481" y="736213"/>
                        <a:pt x="882064" y="733796"/>
                        <a:pt x="879648" y="731380"/>
                      </a:cubicBezTo>
                      <a:cubicBezTo>
                        <a:pt x="879648" y="731380"/>
                        <a:pt x="878440" y="730172"/>
                        <a:pt x="878440" y="730172"/>
                      </a:cubicBezTo>
                      <a:cubicBezTo>
                        <a:pt x="873607" y="725339"/>
                        <a:pt x="868775" y="721715"/>
                        <a:pt x="863942" y="716882"/>
                      </a:cubicBezTo>
                      <a:cubicBezTo>
                        <a:pt x="861526" y="714466"/>
                        <a:pt x="859110" y="712050"/>
                        <a:pt x="857902" y="709634"/>
                      </a:cubicBezTo>
                      <a:cubicBezTo>
                        <a:pt x="856694" y="708425"/>
                        <a:pt x="855485" y="706009"/>
                        <a:pt x="854278" y="704801"/>
                      </a:cubicBezTo>
                      <a:cubicBezTo>
                        <a:pt x="857902" y="707218"/>
                        <a:pt x="860318" y="708425"/>
                        <a:pt x="863942" y="710842"/>
                      </a:cubicBezTo>
                      <a:cubicBezTo>
                        <a:pt x="863942" y="710842"/>
                        <a:pt x="865151" y="710842"/>
                        <a:pt x="865151" y="710842"/>
                      </a:cubicBezTo>
                      <a:cubicBezTo>
                        <a:pt x="865151" y="710842"/>
                        <a:pt x="865151" y="710842"/>
                        <a:pt x="865151" y="710842"/>
                      </a:cubicBezTo>
                      <a:cubicBezTo>
                        <a:pt x="865151" y="713258"/>
                        <a:pt x="866359" y="715674"/>
                        <a:pt x="868775" y="716882"/>
                      </a:cubicBezTo>
                      <a:cubicBezTo>
                        <a:pt x="869983" y="718091"/>
                        <a:pt x="869983" y="719299"/>
                        <a:pt x="871192" y="719299"/>
                      </a:cubicBezTo>
                      <a:cubicBezTo>
                        <a:pt x="873607" y="721715"/>
                        <a:pt x="874816" y="724131"/>
                        <a:pt x="877232" y="725339"/>
                      </a:cubicBezTo>
                      <a:cubicBezTo>
                        <a:pt x="879648" y="726547"/>
                        <a:pt x="882064" y="724131"/>
                        <a:pt x="882064" y="722923"/>
                      </a:cubicBezTo>
                      <a:cubicBezTo>
                        <a:pt x="882064" y="722923"/>
                        <a:pt x="882064" y="722923"/>
                        <a:pt x="882064" y="721715"/>
                      </a:cubicBezTo>
                      <a:cubicBezTo>
                        <a:pt x="884481" y="726547"/>
                        <a:pt x="885688" y="731380"/>
                        <a:pt x="888105" y="735004"/>
                      </a:cubicBezTo>
                      <a:cubicBezTo>
                        <a:pt x="888105" y="735004"/>
                        <a:pt x="888105" y="736213"/>
                        <a:pt x="889313" y="736213"/>
                      </a:cubicBezTo>
                      <a:cubicBezTo>
                        <a:pt x="889313" y="736213"/>
                        <a:pt x="889313" y="737421"/>
                        <a:pt x="889313" y="737421"/>
                      </a:cubicBezTo>
                      <a:cubicBezTo>
                        <a:pt x="891729" y="741045"/>
                        <a:pt x="894145" y="745877"/>
                        <a:pt x="897770" y="745877"/>
                      </a:cubicBezTo>
                      <a:cubicBezTo>
                        <a:pt x="897770" y="745877"/>
                        <a:pt x="897770" y="745877"/>
                        <a:pt x="897770" y="745877"/>
                      </a:cubicBezTo>
                      <a:cubicBezTo>
                        <a:pt x="897770" y="745877"/>
                        <a:pt x="897770" y="745877"/>
                        <a:pt x="898978" y="745877"/>
                      </a:cubicBezTo>
                      <a:cubicBezTo>
                        <a:pt x="900186" y="745877"/>
                        <a:pt x="901395" y="744669"/>
                        <a:pt x="901395" y="743461"/>
                      </a:cubicBezTo>
                      <a:cubicBezTo>
                        <a:pt x="901395" y="742253"/>
                        <a:pt x="901395" y="742253"/>
                        <a:pt x="901395" y="742253"/>
                      </a:cubicBezTo>
                      <a:cubicBezTo>
                        <a:pt x="901395" y="741045"/>
                        <a:pt x="901395" y="739837"/>
                        <a:pt x="900186" y="739837"/>
                      </a:cubicBezTo>
                      <a:cubicBezTo>
                        <a:pt x="898978" y="737421"/>
                        <a:pt x="896562" y="733796"/>
                        <a:pt x="894145" y="731380"/>
                      </a:cubicBezTo>
                      <a:cubicBezTo>
                        <a:pt x="894145" y="730172"/>
                        <a:pt x="892938" y="728964"/>
                        <a:pt x="892938" y="728964"/>
                      </a:cubicBezTo>
                      <a:cubicBezTo>
                        <a:pt x="895354" y="731380"/>
                        <a:pt x="897770" y="733796"/>
                        <a:pt x="898978" y="736213"/>
                      </a:cubicBezTo>
                      <a:cubicBezTo>
                        <a:pt x="900186" y="737421"/>
                        <a:pt x="901395" y="738629"/>
                        <a:pt x="902602" y="741045"/>
                      </a:cubicBezTo>
                      <a:cubicBezTo>
                        <a:pt x="902602" y="741045"/>
                        <a:pt x="902602" y="741045"/>
                        <a:pt x="902602" y="742253"/>
                      </a:cubicBezTo>
                      <a:cubicBezTo>
                        <a:pt x="905019" y="745877"/>
                        <a:pt x="908643" y="750710"/>
                        <a:pt x="911059" y="754334"/>
                      </a:cubicBezTo>
                      <a:cubicBezTo>
                        <a:pt x="913476" y="757959"/>
                        <a:pt x="915892" y="761583"/>
                        <a:pt x="918308" y="765207"/>
                      </a:cubicBezTo>
                      <a:cubicBezTo>
                        <a:pt x="920724" y="767624"/>
                        <a:pt x="921932" y="771248"/>
                        <a:pt x="924349" y="773664"/>
                      </a:cubicBezTo>
                      <a:cubicBezTo>
                        <a:pt x="924349" y="773664"/>
                        <a:pt x="924349" y="773664"/>
                        <a:pt x="925557" y="774872"/>
                      </a:cubicBezTo>
                      <a:cubicBezTo>
                        <a:pt x="926765" y="776080"/>
                        <a:pt x="929181" y="776080"/>
                        <a:pt x="930389" y="776080"/>
                      </a:cubicBezTo>
                      <a:cubicBezTo>
                        <a:pt x="931598" y="776080"/>
                        <a:pt x="931598" y="774872"/>
                        <a:pt x="932806" y="773664"/>
                      </a:cubicBezTo>
                      <a:cubicBezTo>
                        <a:pt x="934013" y="772456"/>
                        <a:pt x="934013" y="771248"/>
                        <a:pt x="932806" y="768832"/>
                      </a:cubicBezTo>
                      <a:cubicBezTo>
                        <a:pt x="930389" y="765207"/>
                        <a:pt x="929181" y="762791"/>
                        <a:pt x="926765" y="759167"/>
                      </a:cubicBezTo>
                      <a:cubicBezTo>
                        <a:pt x="926765" y="757959"/>
                        <a:pt x="925557" y="757959"/>
                        <a:pt x="925557" y="756750"/>
                      </a:cubicBezTo>
                      <a:cubicBezTo>
                        <a:pt x="923141" y="753126"/>
                        <a:pt x="920724" y="748294"/>
                        <a:pt x="918308" y="744669"/>
                      </a:cubicBezTo>
                      <a:cubicBezTo>
                        <a:pt x="918308" y="744669"/>
                        <a:pt x="918308" y="744669"/>
                        <a:pt x="918308" y="743461"/>
                      </a:cubicBezTo>
                      <a:cubicBezTo>
                        <a:pt x="909851" y="730172"/>
                        <a:pt x="900186" y="718091"/>
                        <a:pt x="885688" y="712050"/>
                      </a:cubicBezTo>
                      <a:cubicBezTo>
                        <a:pt x="874816" y="707218"/>
                        <a:pt x="863942" y="702385"/>
                        <a:pt x="853070" y="696344"/>
                      </a:cubicBezTo>
                      <a:cubicBezTo>
                        <a:pt x="848237" y="693928"/>
                        <a:pt x="844613" y="690304"/>
                        <a:pt x="842196" y="686679"/>
                      </a:cubicBezTo>
                      <a:cubicBezTo>
                        <a:pt x="840988" y="685471"/>
                        <a:pt x="839780" y="684263"/>
                        <a:pt x="838572" y="681847"/>
                      </a:cubicBezTo>
                      <a:cubicBezTo>
                        <a:pt x="838572" y="681847"/>
                        <a:pt x="838572" y="681847"/>
                        <a:pt x="838572" y="681847"/>
                      </a:cubicBezTo>
                      <a:cubicBezTo>
                        <a:pt x="839780" y="681847"/>
                        <a:pt x="844613" y="687888"/>
                        <a:pt x="847029" y="689096"/>
                      </a:cubicBezTo>
                      <a:cubicBezTo>
                        <a:pt x="848237" y="690304"/>
                        <a:pt x="850653" y="691512"/>
                        <a:pt x="851861" y="692720"/>
                      </a:cubicBezTo>
                      <a:cubicBezTo>
                        <a:pt x="854278" y="695136"/>
                        <a:pt x="857902" y="696344"/>
                        <a:pt x="860318" y="697552"/>
                      </a:cubicBezTo>
                      <a:cubicBezTo>
                        <a:pt x="868775" y="701177"/>
                        <a:pt x="878440" y="703593"/>
                        <a:pt x="885688" y="708425"/>
                      </a:cubicBezTo>
                      <a:cubicBezTo>
                        <a:pt x="885688" y="708425"/>
                        <a:pt x="885688" y="708425"/>
                        <a:pt x="885688" y="708425"/>
                      </a:cubicBezTo>
                      <a:cubicBezTo>
                        <a:pt x="891729" y="712050"/>
                        <a:pt x="895354" y="716882"/>
                        <a:pt x="900186" y="721715"/>
                      </a:cubicBezTo>
                      <a:cubicBezTo>
                        <a:pt x="905019" y="726547"/>
                        <a:pt x="911059" y="732588"/>
                        <a:pt x="914684" y="738629"/>
                      </a:cubicBezTo>
                      <a:cubicBezTo>
                        <a:pt x="917100" y="743461"/>
                        <a:pt x="924349" y="738629"/>
                        <a:pt x="921932" y="733796"/>
                      </a:cubicBezTo>
                      <a:cubicBezTo>
                        <a:pt x="920724" y="731380"/>
                        <a:pt x="918308" y="727755"/>
                        <a:pt x="915892" y="725339"/>
                      </a:cubicBezTo>
                      <a:cubicBezTo>
                        <a:pt x="917100" y="726547"/>
                        <a:pt x="919516" y="726547"/>
                        <a:pt x="920724" y="727755"/>
                      </a:cubicBezTo>
                      <a:cubicBezTo>
                        <a:pt x="925557" y="731380"/>
                        <a:pt x="931598" y="735004"/>
                        <a:pt x="937638" y="737421"/>
                      </a:cubicBezTo>
                      <a:cubicBezTo>
                        <a:pt x="937638" y="741045"/>
                        <a:pt x="940054" y="747086"/>
                        <a:pt x="941263" y="751918"/>
                      </a:cubicBezTo>
                      <a:cubicBezTo>
                        <a:pt x="942470" y="756750"/>
                        <a:pt x="944887" y="761583"/>
                        <a:pt x="946095" y="766416"/>
                      </a:cubicBezTo>
                      <a:cubicBezTo>
                        <a:pt x="948511" y="772456"/>
                        <a:pt x="949720" y="776080"/>
                        <a:pt x="950927" y="779705"/>
                      </a:cubicBezTo>
                      <a:cubicBezTo>
                        <a:pt x="950927" y="780913"/>
                        <a:pt x="953344" y="782121"/>
                        <a:pt x="954552" y="782121"/>
                      </a:cubicBezTo>
                      <a:cubicBezTo>
                        <a:pt x="955760" y="782121"/>
                        <a:pt x="958176" y="780913"/>
                        <a:pt x="958176" y="778497"/>
                      </a:cubicBezTo>
                      <a:cubicBezTo>
                        <a:pt x="948511" y="783329"/>
                        <a:pt x="948511" y="782121"/>
                        <a:pt x="948511" y="782121"/>
                      </a:cubicBezTo>
                      <a:lnTo>
                        <a:pt x="948511" y="782121"/>
                      </a:lnTo>
                      <a:close/>
                      <a:moveTo>
                        <a:pt x="762461" y="733796"/>
                      </a:moveTo>
                      <a:cubicBezTo>
                        <a:pt x="763668" y="732588"/>
                        <a:pt x="762461" y="732588"/>
                        <a:pt x="766085" y="720507"/>
                      </a:cubicBezTo>
                      <a:cubicBezTo>
                        <a:pt x="767293" y="715674"/>
                        <a:pt x="769709" y="708425"/>
                        <a:pt x="772125" y="697552"/>
                      </a:cubicBezTo>
                      <a:cubicBezTo>
                        <a:pt x="770917" y="707218"/>
                        <a:pt x="769709" y="714466"/>
                        <a:pt x="768501" y="719299"/>
                      </a:cubicBezTo>
                      <a:cubicBezTo>
                        <a:pt x="766085" y="726547"/>
                        <a:pt x="764876" y="730172"/>
                        <a:pt x="762461" y="733796"/>
                      </a:cubicBezTo>
                      <a:cubicBezTo>
                        <a:pt x="762461" y="736213"/>
                        <a:pt x="761252" y="738629"/>
                        <a:pt x="760044" y="741045"/>
                      </a:cubicBezTo>
                      <a:cubicBezTo>
                        <a:pt x="760044" y="738629"/>
                        <a:pt x="761252" y="736213"/>
                        <a:pt x="762461" y="733796"/>
                      </a:cubicBezTo>
                      <a:cubicBezTo>
                        <a:pt x="762461" y="735004"/>
                        <a:pt x="762461" y="733796"/>
                        <a:pt x="762461" y="733796"/>
                      </a:cubicBezTo>
                      <a:lnTo>
                        <a:pt x="762461" y="733796"/>
                      </a:lnTo>
                      <a:close/>
                      <a:moveTo>
                        <a:pt x="705679" y="899309"/>
                      </a:moveTo>
                      <a:cubicBezTo>
                        <a:pt x="705679" y="906558"/>
                        <a:pt x="703262" y="915014"/>
                        <a:pt x="699638" y="928304"/>
                      </a:cubicBezTo>
                      <a:cubicBezTo>
                        <a:pt x="699638" y="925888"/>
                        <a:pt x="699638" y="924680"/>
                        <a:pt x="699638" y="922263"/>
                      </a:cubicBezTo>
                      <a:cubicBezTo>
                        <a:pt x="699638" y="916223"/>
                        <a:pt x="698429" y="910182"/>
                        <a:pt x="698429" y="905350"/>
                      </a:cubicBezTo>
                      <a:cubicBezTo>
                        <a:pt x="700846" y="902933"/>
                        <a:pt x="703262" y="900517"/>
                        <a:pt x="705679" y="899309"/>
                      </a:cubicBezTo>
                      <a:close/>
                      <a:moveTo>
                        <a:pt x="669435" y="913806"/>
                      </a:moveTo>
                      <a:cubicBezTo>
                        <a:pt x="670643" y="913806"/>
                        <a:pt x="671851" y="913806"/>
                        <a:pt x="673059" y="913806"/>
                      </a:cubicBezTo>
                      <a:cubicBezTo>
                        <a:pt x="674267" y="921055"/>
                        <a:pt x="676683" y="928304"/>
                        <a:pt x="679100" y="935553"/>
                      </a:cubicBezTo>
                      <a:cubicBezTo>
                        <a:pt x="675476" y="928304"/>
                        <a:pt x="671851" y="921055"/>
                        <a:pt x="669435" y="913806"/>
                      </a:cubicBezTo>
                      <a:lnTo>
                        <a:pt x="669435" y="913806"/>
                      </a:lnTo>
                      <a:close/>
                      <a:moveTo>
                        <a:pt x="659770" y="913806"/>
                      </a:moveTo>
                      <a:cubicBezTo>
                        <a:pt x="659770" y="915014"/>
                        <a:pt x="659770" y="915014"/>
                        <a:pt x="660978" y="916223"/>
                      </a:cubicBezTo>
                      <a:cubicBezTo>
                        <a:pt x="664602" y="924680"/>
                        <a:pt x="668226" y="933136"/>
                        <a:pt x="671851" y="941593"/>
                      </a:cubicBezTo>
                      <a:cubicBezTo>
                        <a:pt x="669435" y="939177"/>
                        <a:pt x="665811" y="935553"/>
                        <a:pt x="662186" y="933136"/>
                      </a:cubicBezTo>
                      <a:cubicBezTo>
                        <a:pt x="659770" y="927096"/>
                        <a:pt x="656145" y="919847"/>
                        <a:pt x="653729" y="912598"/>
                      </a:cubicBezTo>
                      <a:cubicBezTo>
                        <a:pt x="656145" y="913806"/>
                        <a:pt x="658562" y="913806"/>
                        <a:pt x="659770" y="913806"/>
                      </a:cubicBezTo>
                      <a:close/>
                      <a:moveTo>
                        <a:pt x="598155" y="889644"/>
                      </a:moveTo>
                      <a:cubicBezTo>
                        <a:pt x="600572" y="890852"/>
                        <a:pt x="602988" y="893268"/>
                        <a:pt x="605405" y="894477"/>
                      </a:cubicBezTo>
                      <a:cubicBezTo>
                        <a:pt x="607820" y="901725"/>
                        <a:pt x="610237" y="907766"/>
                        <a:pt x="613861" y="915014"/>
                      </a:cubicBezTo>
                      <a:cubicBezTo>
                        <a:pt x="604196" y="905350"/>
                        <a:pt x="601780" y="896893"/>
                        <a:pt x="598155" y="889644"/>
                      </a:cubicBezTo>
                      <a:lnTo>
                        <a:pt x="598155" y="889644"/>
                      </a:lnTo>
                      <a:close/>
                      <a:moveTo>
                        <a:pt x="606612" y="1009248"/>
                      </a:moveTo>
                      <a:cubicBezTo>
                        <a:pt x="605405" y="1009248"/>
                        <a:pt x="589698" y="1012873"/>
                        <a:pt x="590907" y="1015289"/>
                      </a:cubicBezTo>
                      <a:cubicBezTo>
                        <a:pt x="592115" y="1016497"/>
                        <a:pt x="593323" y="1017705"/>
                        <a:pt x="595739" y="1017705"/>
                      </a:cubicBezTo>
                      <a:cubicBezTo>
                        <a:pt x="601780" y="1018913"/>
                        <a:pt x="611445" y="1016497"/>
                        <a:pt x="619901" y="1015289"/>
                      </a:cubicBezTo>
                      <a:cubicBezTo>
                        <a:pt x="611445" y="1020121"/>
                        <a:pt x="604196" y="1020121"/>
                        <a:pt x="594531" y="1018913"/>
                      </a:cubicBezTo>
                      <a:cubicBezTo>
                        <a:pt x="590907" y="1018913"/>
                        <a:pt x="586074" y="1017705"/>
                        <a:pt x="581242" y="1017705"/>
                      </a:cubicBezTo>
                      <a:cubicBezTo>
                        <a:pt x="584866" y="1016497"/>
                        <a:pt x="584866" y="1010456"/>
                        <a:pt x="580034" y="1009248"/>
                      </a:cubicBezTo>
                      <a:cubicBezTo>
                        <a:pt x="577617" y="1009248"/>
                        <a:pt x="573993" y="1009248"/>
                        <a:pt x="572785" y="1010456"/>
                      </a:cubicBezTo>
                      <a:cubicBezTo>
                        <a:pt x="571577" y="1010456"/>
                        <a:pt x="571577" y="1011664"/>
                        <a:pt x="571577" y="1012873"/>
                      </a:cubicBezTo>
                      <a:cubicBezTo>
                        <a:pt x="572785" y="1014081"/>
                        <a:pt x="573993" y="1015289"/>
                        <a:pt x="575202" y="1016497"/>
                      </a:cubicBezTo>
                      <a:cubicBezTo>
                        <a:pt x="559495" y="1014081"/>
                        <a:pt x="544998" y="1010456"/>
                        <a:pt x="528084" y="1005624"/>
                      </a:cubicBezTo>
                      <a:cubicBezTo>
                        <a:pt x="523252" y="1004415"/>
                        <a:pt x="517211" y="1001999"/>
                        <a:pt x="512379" y="1000791"/>
                      </a:cubicBezTo>
                      <a:cubicBezTo>
                        <a:pt x="506338" y="998375"/>
                        <a:pt x="500298" y="997167"/>
                        <a:pt x="494257" y="994751"/>
                      </a:cubicBezTo>
                      <a:cubicBezTo>
                        <a:pt x="488217" y="992334"/>
                        <a:pt x="480967" y="989918"/>
                        <a:pt x="474927" y="987502"/>
                      </a:cubicBezTo>
                      <a:cubicBezTo>
                        <a:pt x="480967" y="989918"/>
                        <a:pt x="488217" y="991126"/>
                        <a:pt x="495465" y="993542"/>
                      </a:cubicBezTo>
                      <a:cubicBezTo>
                        <a:pt x="501506" y="994751"/>
                        <a:pt x="506338" y="995959"/>
                        <a:pt x="512379" y="997167"/>
                      </a:cubicBezTo>
                      <a:cubicBezTo>
                        <a:pt x="532917" y="1000791"/>
                        <a:pt x="553455" y="1003208"/>
                        <a:pt x="571577" y="1006832"/>
                      </a:cubicBezTo>
                      <a:cubicBezTo>
                        <a:pt x="583658" y="1008040"/>
                        <a:pt x="595739" y="1009248"/>
                        <a:pt x="606612" y="1009248"/>
                      </a:cubicBezTo>
                      <a:lnTo>
                        <a:pt x="606612" y="1009248"/>
                      </a:lnTo>
                      <a:close/>
                      <a:moveTo>
                        <a:pt x="578826" y="1028578"/>
                      </a:moveTo>
                      <a:cubicBezTo>
                        <a:pt x="575202" y="1027370"/>
                        <a:pt x="571577" y="1026162"/>
                        <a:pt x="569161" y="1023746"/>
                      </a:cubicBezTo>
                      <a:cubicBezTo>
                        <a:pt x="573993" y="1024954"/>
                        <a:pt x="577617" y="1024954"/>
                        <a:pt x="582450" y="1026162"/>
                      </a:cubicBezTo>
                      <a:cubicBezTo>
                        <a:pt x="580034" y="1027370"/>
                        <a:pt x="580034" y="1028578"/>
                        <a:pt x="578826" y="1028578"/>
                      </a:cubicBezTo>
                      <a:lnTo>
                        <a:pt x="578826" y="1028578"/>
                      </a:lnTo>
                      <a:close/>
                      <a:moveTo>
                        <a:pt x="592115" y="1115563"/>
                      </a:moveTo>
                      <a:cubicBezTo>
                        <a:pt x="595739" y="1109522"/>
                        <a:pt x="596948" y="1110731"/>
                        <a:pt x="602988" y="1105898"/>
                      </a:cubicBezTo>
                      <a:cubicBezTo>
                        <a:pt x="602988" y="1105898"/>
                        <a:pt x="602988" y="1105898"/>
                        <a:pt x="602988" y="1105898"/>
                      </a:cubicBezTo>
                      <a:cubicBezTo>
                        <a:pt x="606612" y="1104690"/>
                        <a:pt x="610237" y="1103482"/>
                        <a:pt x="613861" y="1102274"/>
                      </a:cubicBezTo>
                      <a:cubicBezTo>
                        <a:pt x="610237" y="1104690"/>
                        <a:pt x="609029" y="1105898"/>
                        <a:pt x="607820" y="1107106"/>
                      </a:cubicBezTo>
                      <a:cubicBezTo>
                        <a:pt x="602988" y="1110731"/>
                        <a:pt x="610237" y="1107106"/>
                        <a:pt x="594531" y="1116771"/>
                      </a:cubicBezTo>
                      <a:cubicBezTo>
                        <a:pt x="593323" y="1117979"/>
                        <a:pt x="592115" y="1117979"/>
                        <a:pt x="592115" y="1119187"/>
                      </a:cubicBezTo>
                      <a:cubicBezTo>
                        <a:pt x="592115" y="1116771"/>
                        <a:pt x="592115" y="1115563"/>
                        <a:pt x="592115" y="1115563"/>
                      </a:cubicBezTo>
                      <a:lnTo>
                        <a:pt x="592115" y="1115563"/>
                      </a:lnTo>
                      <a:close/>
                      <a:moveTo>
                        <a:pt x="694805" y="1082943"/>
                      </a:moveTo>
                      <a:cubicBezTo>
                        <a:pt x="682724" y="1092609"/>
                        <a:pt x="670643" y="1101065"/>
                        <a:pt x="657354" y="1109522"/>
                      </a:cubicBezTo>
                      <a:cubicBezTo>
                        <a:pt x="654937" y="1109522"/>
                        <a:pt x="653729" y="1109522"/>
                        <a:pt x="651313" y="1109522"/>
                      </a:cubicBezTo>
                      <a:cubicBezTo>
                        <a:pt x="657354" y="1101065"/>
                        <a:pt x="663394" y="1091401"/>
                        <a:pt x="671851" y="1082943"/>
                      </a:cubicBezTo>
                      <a:cubicBezTo>
                        <a:pt x="677892" y="1076903"/>
                        <a:pt x="688765" y="1066030"/>
                        <a:pt x="698429" y="1066030"/>
                      </a:cubicBezTo>
                      <a:cubicBezTo>
                        <a:pt x="714136" y="1064822"/>
                        <a:pt x="702054" y="1075695"/>
                        <a:pt x="694805" y="1082943"/>
                      </a:cubicBezTo>
                      <a:lnTo>
                        <a:pt x="694805" y="1082943"/>
                      </a:lnTo>
                      <a:close/>
                      <a:moveTo>
                        <a:pt x="744339" y="1230335"/>
                      </a:moveTo>
                      <a:cubicBezTo>
                        <a:pt x="743130" y="1225502"/>
                        <a:pt x="740714" y="1220670"/>
                        <a:pt x="739506" y="1217045"/>
                      </a:cubicBezTo>
                      <a:cubicBezTo>
                        <a:pt x="738298" y="1212213"/>
                        <a:pt x="737090" y="1208589"/>
                        <a:pt x="734673" y="1203756"/>
                      </a:cubicBezTo>
                      <a:cubicBezTo>
                        <a:pt x="733465" y="1200132"/>
                        <a:pt x="732257" y="1196507"/>
                        <a:pt x="731049" y="1192883"/>
                      </a:cubicBezTo>
                      <a:cubicBezTo>
                        <a:pt x="729841" y="1189259"/>
                        <a:pt x="729841" y="1186842"/>
                        <a:pt x="728633" y="1183218"/>
                      </a:cubicBezTo>
                      <a:cubicBezTo>
                        <a:pt x="728633" y="1182010"/>
                        <a:pt x="728633" y="1182010"/>
                        <a:pt x="727425" y="1180801"/>
                      </a:cubicBezTo>
                      <a:cubicBezTo>
                        <a:pt x="727425" y="1178385"/>
                        <a:pt x="726217" y="1175969"/>
                        <a:pt x="726217" y="1172345"/>
                      </a:cubicBezTo>
                      <a:cubicBezTo>
                        <a:pt x="725008" y="1168720"/>
                        <a:pt x="725008" y="1163888"/>
                        <a:pt x="723800" y="1160264"/>
                      </a:cubicBezTo>
                      <a:cubicBezTo>
                        <a:pt x="723800" y="1159055"/>
                        <a:pt x="723800" y="1156639"/>
                        <a:pt x="722592" y="1155431"/>
                      </a:cubicBezTo>
                      <a:cubicBezTo>
                        <a:pt x="722592" y="1154223"/>
                        <a:pt x="722592" y="1151807"/>
                        <a:pt x="722592" y="1150598"/>
                      </a:cubicBezTo>
                      <a:cubicBezTo>
                        <a:pt x="722592" y="1149390"/>
                        <a:pt x="722592" y="1146974"/>
                        <a:pt x="722592" y="1145766"/>
                      </a:cubicBezTo>
                      <a:cubicBezTo>
                        <a:pt x="722592" y="1145766"/>
                        <a:pt x="722592" y="1148182"/>
                        <a:pt x="723800" y="1150598"/>
                      </a:cubicBezTo>
                      <a:cubicBezTo>
                        <a:pt x="723800" y="1151807"/>
                        <a:pt x="725008" y="1154223"/>
                        <a:pt x="725008" y="1156639"/>
                      </a:cubicBezTo>
                      <a:cubicBezTo>
                        <a:pt x="725008" y="1157847"/>
                        <a:pt x="726217" y="1159055"/>
                        <a:pt x="726217" y="1161471"/>
                      </a:cubicBezTo>
                      <a:cubicBezTo>
                        <a:pt x="727425" y="1165096"/>
                        <a:pt x="728633" y="1169928"/>
                        <a:pt x="729841" y="1174761"/>
                      </a:cubicBezTo>
                      <a:cubicBezTo>
                        <a:pt x="731049" y="1178385"/>
                        <a:pt x="731049" y="1180801"/>
                        <a:pt x="732257" y="1184426"/>
                      </a:cubicBezTo>
                      <a:cubicBezTo>
                        <a:pt x="732257" y="1184426"/>
                        <a:pt x="732257" y="1184426"/>
                        <a:pt x="732257" y="1184426"/>
                      </a:cubicBezTo>
                      <a:cubicBezTo>
                        <a:pt x="733465" y="1186842"/>
                        <a:pt x="733465" y="1190467"/>
                        <a:pt x="734673" y="1192883"/>
                      </a:cubicBezTo>
                      <a:cubicBezTo>
                        <a:pt x="735882" y="1197715"/>
                        <a:pt x="737090" y="1202548"/>
                        <a:pt x="738298" y="1207380"/>
                      </a:cubicBezTo>
                      <a:cubicBezTo>
                        <a:pt x="739506" y="1212213"/>
                        <a:pt x="740714" y="1215837"/>
                        <a:pt x="741922" y="1219462"/>
                      </a:cubicBezTo>
                      <a:cubicBezTo>
                        <a:pt x="744339" y="1224294"/>
                        <a:pt x="745547" y="1227918"/>
                        <a:pt x="744339" y="1230335"/>
                      </a:cubicBezTo>
                      <a:cubicBezTo>
                        <a:pt x="744339" y="1230335"/>
                        <a:pt x="745547" y="1230335"/>
                        <a:pt x="744339" y="1230335"/>
                      </a:cubicBezTo>
                      <a:lnTo>
                        <a:pt x="744339" y="1230335"/>
                      </a:lnTo>
                      <a:close/>
                      <a:moveTo>
                        <a:pt x="802328" y="1189259"/>
                      </a:moveTo>
                      <a:cubicBezTo>
                        <a:pt x="803536" y="1194091"/>
                        <a:pt x="804745" y="1196507"/>
                        <a:pt x="804745" y="1202548"/>
                      </a:cubicBezTo>
                      <a:cubicBezTo>
                        <a:pt x="802328" y="1197715"/>
                        <a:pt x="799912" y="1194091"/>
                        <a:pt x="797496" y="1189259"/>
                      </a:cubicBezTo>
                      <a:cubicBezTo>
                        <a:pt x="797496" y="1189259"/>
                        <a:pt x="797496" y="1189259"/>
                        <a:pt x="797496" y="1189259"/>
                      </a:cubicBezTo>
                      <a:cubicBezTo>
                        <a:pt x="797496" y="1188050"/>
                        <a:pt x="797496" y="1188050"/>
                        <a:pt x="797496" y="1186842"/>
                      </a:cubicBezTo>
                      <a:cubicBezTo>
                        <a:pt x="797496" y="1186842"/>
                        <a:pt x="797496" y="1186842"/>
                        <a:pt x="797496" y="1185634"/>
                      </a:cubicBezTo>
                      <a:cubicBezTo>
                        <a:pt x="798704" y="1185634"/>
                        <a:pt x="798704" y="1183218"/>
                        <a:pt x="798704" y="1182010"/>
                      </a:cubicBezTo>
                      <a:cubicBezTo>
                        <a:pt x="798704" y="1183218"/>
                        <a:pt x="799912" y="1184426"/>
                        <a:pt x="799912" y="1185634"/>
                      </a:cubicBezTo>
                      <a:cubicBezTo>
                        <a:pt x="801120" y="1186842"/>
                        <a:pt x="802328" y="1188050"/>
                        <a:pt x="802328" y="1189259"/>
                      </a:cubicBezTo>
                      <a:close/>
                      <a:moveTo>
                        <a:pt x="891729" y="1009248"/>
                      </a:moveTo>
                      <a:cubicBezTo>
                        <a:pt x="886897" y="1011664"/>
                        <a:pt x="883273" y="1012873"/>
                        <a:pt x="878440" y="1015289"/>
                      </a:cubicBezTo>
                      <a:cubicBezTo>
                        <a:pt x="869983" y="1018913"/>
                        <a:pt x="861526" y="1021330"/>
                        <a:pt x="853070" y="1024954"/>
                      </a:cubicBezTo>
                      <a:cubicBezTo>
                        <a:pt x="850653" y="1023746"/>
                        <a:pt x="844613" y="1026162"/>
                        <a:pt x="837364" y="1026162"/>
                      </a:cubicBezTo>
                      <a:cubicBezTo>
                        <a:pt x="831323" y="1026162"/>
                        <a:pt x="824074" y="1027370"/>
                        <a:pt x="814410" y="1024954"/>
                      </a:cubicBezTo>
                      <a:cubicBezTo>
                        <a:pt x="810785" y="1023746"/>
                        <a:pt x="807160" y="1023746"/>
                        <a:pt x="803536" y="1022537"/>
                      </a:cubicBezTo>
                      <a:cubicBezTo>
                        <a:pt x="802328" y="1021330"/>
                        <a:pt x="801120" y="1021330"/>
                        <a:pt x="799912" y="1021330"/>
                      </a:cubicBezTo>
                      <a:cubicBezTo>
                        <a:pt x="801120" y="1021330"/>
                        <a:pt x="802328" y="1021330"/>
                        <a:pt x="803536" y="1021330"/>
                      </a:cubicBezTo>
                      <a:cubicBezTo>
                        <a:pt x="804745" y="1022537"/>
                        <a:pt x="809577" y="1022537"/>
                        <a:pt x="815617" y="1023746"/>
                      </a:cubicBezTo>
                      <a:cubicBezTo>
                        <a:pt x="824074" y="1024954"/>
                        <a:pt x="832531" y="1024954"/>
                        <a:pt x="834948" y="1024954"/>
                      </a:cubicBezTo>
                      <a:cubicBezTo>
                        <a:pt x="838572" y="1024954"/>
                        <a:pt x="840988" y="1018913"/>
                        <a:pt x="837364" y="1017705"/>
                      </a:cubicBezTo>
                      <a:cubicBezTo>
                        <a:pt x="836156" y="1017705"/>
                        <a:pt x="836156" y="1017705"/>
                        <a:pt x="834948" y="1017705"/>
                      </a:cubicBezTo>
                      <a:cubicBezTo>
                        <a:pt x="842196" y="1016497"/>
                        <a:pt x="847029" y="1015289"/>
                        <a:pt x="850653" y="1014081"/>
                      </a:cubicBezTo>
                      <a:cubicBezTo>
                        <a:pt x="856694" y="1011664"/>
                        <a:pt x="859110" y="1010456"/>
                        <a:pt x="859110" y="1008040"/>
                      </a:cubicBezTo>
                      <a:cubicBezTo>
                        <a:pt x="860318" y="1005624"/>
                        <a:pt x="856694" y="1003208"/>
                        <a:pt x="851861" y="1001999"/>
                      </a:cubicBezTo>
                      <a:cubicBezTo>
                        <a:pt x="848237" y="1001999"/>
                        <a:pt x="844613" y="1000791"/>
                        <a:pt x="840988" y="1001999"/>
                      </a:cubicBezTo>
                      <a:cubicBezTo>
                        <a:pt x="840988" y="1001999"/>
                        <a:pt x="840988" y="1001999"/>
                        <a:pt x="840988" y="1001999"/>
                      </a:cubicBezTo>
                      <a:cubicBezTo>
                        <a:pt x="839780" y="1001999"/>
                        <a:pt x="838572" y="1001999"/>
                        <a:pt x="837364" y="1003208"/>
                      </a:cubicBezTo>
                      <a:cubicBezTo>
                        <a:pt x="837364" y="1003208"/>
                        <a:pt x="836156" y="1003208"/>
                        <a:pt x="836156" y="1003208"/>
                      </a:cubicBezTo>
                      <a:cubicBezTo>
                        <a:pt x="834948" y="1003208"/>
                        <a:pt x="834948" y="1003208"/>
                        <a:pt x="833739" y="1003208"/>
                      </a:cubicBezTo>
                      <a:cubicBezTo>
                        <a:pt x="830115" y="1003208"/>
                        <a:pt x="827699" y="1001999"/>
                        <a:pt x="824074" y="1001999"/>
                      </a:cubicBezTo>
                      <a:cubicBezTo>
                        <a:pt x="827699" y="1000791"/>
                        <a:pt x="832531" y="1000791"/>
                        <a:pt x="836156" y="1000791"/>
                      </a:cubicBezTo>
                      <a:cubicBezTo>
                        <a:pt x="838572" y="1000791"/>
                        <a:pt x="840988" y="1000791"/>
                        <a:pt x="843404" y="1000791"/>
                      </a:cubicBezTo>
                      <a:cubicBezTo>
                        <a:pt x="844613" y="1000791"/>
                        <a:pt x="844613" y="1000791"/>
                        <a:pt x="845821" y="1000791"/>
                      </a:cubicBezTo>
                      <a:cubicBezTo>
                        <a:pt x="849445" y="1000791"/>
                        <a:pt x="851861" y="1000791"/>
                        <a:pt x="855485" y="1000791"/>
                      </a:cubicBezTo>
                      <a:cubicBezTo>
                        <a:pt x="867567" y="1000791"/>
                        <a:pt x="878440" y="999583"/>
                        <a:pt x="890521" y="1001999"/>
                      </a:cubicBezTo>
                      <a:cubicBezTo>
                        <a:pt x="894145" y="1003208"/>
                        <a:pt x="897770" y="997167"/>
                        <a:pt x="892938" y="994751"/>
                      </a:cubicBezTo>
                      <a:cubicBezTo>
                        <a:pt x="886897" y="992334"/>
                        <a:pt x="879648" y="991126"/>
                        <a:pt x="872399" y="991126"/>
                      </a:cubicBezTo>
                      <a:cubicBezTo>
                        <a:pt x="868775" y="991126"/>
                        <a:pt x="865151" y="991126"/>
                        <a:pt x="861526" y="991126"/>
                      </a:cubicBezTo>
                      <a:cubicBezTo>
                        <a:pt x="860318" y="991126"/>
                        <a:pt x="860318" y="991126"/>
                        <a:pt x="859110" y="991126"/>
                      </a:cubicBezTo>
                      <a:cubicBezTo>
                        <a:pt x="867567" y="987502"/>
                        <a:pt x="874816" y="983878"/>
                        <a:pt x="880856" y="977837"/>
                      </a:cubicBezTo>
                      <a:cubicBezTo>
                        <a:pt x="882064" y="976629"/>
                        <a:pt x="882064" y="973005"/>
                        <a:pt x="879648" y="973005"/>
                      </a:cubicBezTo>
                      <a:cubicBezTo>
                        <a:pt x="869983" y="971796"/>
                        <a:pt x="859110" y="975421"/>
                        <a:pt x="849445" y="980253"/>
                      </a:cubicBezTo>
                      <a:cubicBezTo>
                        <a:pt x="845821" y="981461"/>
                        <a:pt x="842196" y="983878"/>
                        <a:pt x="838572" y="985086"/>
                      </a:cubicBezTo>
                      <a:cubicBezTo>
                        <a:pt x="838572" y="985086"/>
                        <a:pt x="837364" y="985086"/>
                        <a:pt x="837364" y="985086"/>
                      </a:cubicBezTo>
                      <a:cubicBezTo>
                        <a:pt x="833739" y="986294"/>
                        <a:pt x="830115" y="987502"/>
                        <a:pt x="827699" y="988710"/>
                      </a:cubicBezTo>
                      <a:cubicBezTo>
                        <a:pt x="827699" y="988710"/>
                        <a:pt x="826491" y="988710"/>
                        <a:pt x="826491" y="988710"/>
                      </a:cubicBezTo>
                      <a:cubicBezTo>
                        <a:pt x="816826" y="991126"/>
                        <a:pt x="807160" y="992334"/>
                        <a:pt x="796288" y="994751"/>
                      </a:cubicBezTo>
                      <a:cubicBezTo>
                        <a:pt x="808369" y="988710"/>
                        <a:pt x="820450" y="983878"/>
                        <a:pt x="832531" y="977837"/>
                      </a:cubicBezTo>
                      <a:cubicBezTo>
                        <a:pt x="836156" y="976629"/>
                        <a:pt x="838572" y="975421"/>
                        <a:pt x="842196" y="973005"/>
                      </a:cubicBezTo>
                      <a:cubicBezTo>
                        <a:pt x="845821" y="971796"/>
                        <a:pt x="850653" y="969380"/>
                        <a:pt x="855485" y="968172"/>
                      </a:cubicBezTo>
                      <a:cubicBezTo>
                        <a:pt x="872399" y="962131"/>
                        <a:pt x="890521" y="957299"/>
                        <a:pt x="902602" y="944009"/>
                      </a:cubicBezTo>
                      <a:cubicBezTo>
                        <a:pt x="903810" y="942802"/>
                        <a:pt x="902602" y="939177"/>
                        <a:pt x="900186" y="940385"/>
                      </a:cubicBezTo>
                      <a:cubicBezTo>
                        <a:pt x="885688" y="942802"/>
                        <a:pt x="871192" y="947634"/>
                        <a:pt x="856694" y="953675"/>
                      </a:cubicBezTo>
                      <a:cubicBezTo>
                        <a:pt x="853070" y="954883"/>
                        <a:pt x="849445" y="957299"/>
                        <a:pt x="845821" y="958507"/>
                      </a:cubicBezTo>
                      <a:cubicBezTo>
                        <a:pt x="840988" y="960923"/>
                        <a:pt x="834948" y="963339"/>
                        <a:pt x="830115" y="965756"/>
                      </a:cubicBezTo>
                      <a:cubicBezTo>
                        <a:pt x="821658" y="963339"/>
                        <a:pt x="802328" y="966964"/>
                        <a:pt x="796288" y="969380"/>
                      </a:cubicBezTo>
                      <a:cubicBezTo>
                        <a:pt x="798704" y="966964"/>
                        <a:pt x="802328" y="964548"/>
                        <a:pt x="805953" y="962131"/>
                      </a:cubicBezTo>
                      <a:cubicBezTo>
                        <a:pt x="827699" y="958507"/>
                        <a:pt x="837364" y="958507"/>
                        <a:pt x="842196" y="956091"/>
                      </a:cubicBezTo>
                      <a:cubicBezTo>
                        <a:pt x="843404" y="954883"/>
                        <a:pt x="845821" y="954883"/>
                        <a:pt x="845821" y="952466"/>
                      </a:cubicBezTo>
                      <a:cubicBezTo>
                        <a:pt x="847029" y="951258"/>
                        <a:pt x="845821" y="950050"/>
                        <a:pt x="845821" y="948842"/>
                      </a:cubicBezTo>
                      <a:cubicBezTo>
                        <a:pt x="842196" y="945218"/>
                        <a:pt x="836156" y="946426"/>
                        <a:pt x="830115" y="947634"/>
                      </a:cubicBezTo>
                      <a:cubicBezTo>
                        <a:pt x="826491" y="948842"/>
                        <a:pt x="822867" y="950050"/>
                        <a:pt x="819242" y="951258"/>
                      </a:cubicBezTo>
                      <a:cubicBezTo>
                        <a:pt x="821658" y="950050"/>
                        <a:pt x="824074" y="948842"/>
                        <a:pt x="825282" y="947634"/>
                      </a:cubicBezTo>
                      <a:cubicBezTo>
                        <a:pt x="826491" y="947634"/>
                        <a:pt x="827699" y="947634"/>
                        <a:pt x="828907" y="947634"/>
                      </a:cubicBezTo>
                      <a:cubicBezTo>
                        <a:pt x="833739" y="947634"/>
                        <a:pt x="839780" y="946426"/>
                        <a:pt x="844613" y="945218"/>
                      </a:cubicBezTo>
                      <a:cubicBezTo>
                        <a:pt x="850653" y="944009"/>
                        <a:pt x="855485" y="942802"/>
                        <a:pt x="861526" y="940385"/>
                      </a:cubicBezTo>
                      <a:cubicBezTo>
                        <a:pt x="872399" y="936761"/>
                        <a:pt x="882064" y="931928"/>
                        <a:pt x="891729" y="925888"/>
                      </a:cubicBezTo>
                      <a:cubicBezTo>
                        <a:pt x="894145" y="924680"/>
                        <a:pt x="896562" y="922263"/>
                        <a:pt x="898978" y="921055"/>
                      </a:cubicBezTo>
                      <a:cubicBezTo>
                        <a:pt x="903810" y="919847"/>
                        <a:pt x="911059" y="915014"/>
                        <a:pt x="912267" y="913806"/>
                      </a:cubicBezTo>
                      <a:cubicBezTo>
                        <a:pt x="913476" y="913806"/>
                        <a:pt x="913476" y="912598"/>
                        <a:pt x="913476" y="912598"/>
                      </a:cubicBezTo>
                      <a:cubicBezTo>
                        <a:pt x="913476" y="912598"/>
                        <a:pt x="913476" y="911390"/>
                        <a:pt x="913476" y="911390"/>
                      </a:cubicBezTo>
                      <a:cubicBezTo>
                        <a:pt x="923141" y="905350"/>
                        <a:pt x="932806" y="899309"/>
                        <a:pt x="942470" y="894477"/>
                      </a:cubicBezTo>
                      <a:cubicBezTo>
                        <a:pt x="944887" y="893268"/>
                        <a:pt x="946095" y="892060"/>
                        <a:pt x="948511" y="892060"/>
                      </a:cubicBezTo>
                      <a:cubicBezTo>
                        <a:pt x="952135" y="890852"/>
                        <a:pt x="954552" y="888436"/>
                        <a:pt x="958176" y="887228"/>
                      </a:cubicBezTo>
                      <a:cubicBezTo>
                        <a:pt x="959384" y="887228"/>
                        <a:pt x="959384" y="886020"/>
                        <a:pt x="960592" y="886020"/>
                      </a:cubicBezTo>
                      <a:cubicBezTo>
                        <a:pt x="963009" y="884811"/>
                        <a:pt x="966633" y="883603"/>
                        <a:pt x="969049" y="882395"/>
                      </a:cubicBezTo>
                      <a:cubicBezTo>
                        <a:pt x="969049" y="882395"/>
                        <a:pt x="970257" y="882395"/>
                        <a:pt x="970257" y="881187"/>
                      </a:cubicBezTo>
                      <a:cubicBezTo>
                        <a:pt x="976298" y="878771"/>
                        <a:pt x="982338" y="875147"/>
                        <a:pt x="988379" y="872730"/>
                      </a:cubicBezTo>
                      <a:cubicBezTo>
                        <a:pt x="989587" y="872730"/>
                        <a:pt x="989587" y="871522"/>
                        <a:pt x="990795" y="871522"/>
                      </a:cubicBezTo>
                      <a:cubicBezTo>
                        <a:pt x="992004" y="870314"/>
                        <a:pt x="993212" y="870314"/>
                        <a:pt x="994419" y="869106"/>
                      </a:cubicBezTo>
                      <a:cubicBezTo>
                        <a:pt x="994419" y="871522"/>
                        <a:pt x="994419" y="873938"/>
                        <a:pt x="994419" y="876355"/>
                      </a:cubicBezTo>
                      <a:cubicBezTo>
                        <a:pt x="994419" y="878771"/>
                        <a:pt x="994419" y="881187"/>
                        <a:pt x="994419" y="883603"/>
                      </a:cubicBezTo>
                      <a:cubicBezTo>
                        <a:pt x="994419" y="893268"/>
                        <a:pt x="993212" y="902933"/>
                        <a:pt x="989587" y="912598"/>
                      </a:cubicBezTo>
                      <a:cubicBezTo>
                        <a:pt x="988379" y="915014"/>
                        <a:pt x="988379" y="917431"/>
                        <a:pt x="987171" y="919847"/>
                      </a:cubicBezTo>
                      <a:cubicBezTo>
                        <a:pt x="985963" y="923472"/>
                        <a:pt x="984755" y="927096"/>
                        <a:pt x="982338" y="930720"/>
                      </a:cubicBezTo>
                      <a:cubicBezTo>
                        <a:pt x="981130" y="931928"/>
                        <a:pt x="981130" y="933136"/>
                        <a:pt x="979923" y="934345"/>
                      </a:cubicBezTo>
                      <a:cubicBezTo>
                        <a:pt x="976298" y="940385"/>
                        <a:pt x="972673" y="945218"/>
                        <a:pt x="969049" y="950050"/>
                      </a:cubicBezTo>
                      <a:cubicBezTo>
                        <a:pt x="965425" y="954883"/>
                        <a:pt x="960592" y="959715"/>
                        <a:pt x="955760" y="964548"/>
                      </a:cubicBezTo>
                      <a:cubicBezTo>
                        <a:pt x="946095" y="974212"/>
                        <a:pt x="936430" y="982669"/>
                        <a:pt x="925557" y="989918"/>
                      </a:cubicBezTo>
                      <a:cubicBezTo>
                        <a:pt x="918308" y="995959"/>
                        <a:pt x="905019" y="1003208"/>
                        <a:pt x="891729" y="1009248"/>
                      </a:cubicBezTo>
                      <a:lnTo>
                        <a:pt x="891729" y="1009248"/>
                      </a:lnTo>
                      <a:close/>
                      <a:moveTo>
                        <a:pt x="978714" y="982669"/>
                      </a:moveTo>
                      <a:cubicBezTo>
                        <a:pt x="976298" y="982669"/>
                        <a:pt x="975090" y="982669"/>
                        <a:pt x="973882" y="982669"/>
                      </a:cubicBezTo>
                      <a:cubicBezTo>
                        <a:pt x="976298" y="977837"/>
                        <a:pt x="979923" y="973005"/>
                        <a:pt x="982338" y="968172"/>
                      </a:cubicBezTo>
                      <a:cubicBezTo>
                        <a:pt x="983547" y="964548"/>
                        <a:pt x="984755" y="959715"/>
                        <a:pt x="985963" y="954883"/>
                      </a:cubicBezTo>
                      <a:cubicBezTo>
                        <a:pt x="985963" y="954883"/>
                        <a:pt x="987171" y="953675"/>
                        <a:pt x="987171" y="953675"/>
                      </a:cubicBezTo>
                      <a:cubicBezTo>
                        <a:pt x="988379" y="954883"/>
                        <a:pt x="988379" y="956091"/>
                        <a:pt x="989587" y="956091"/>
                      </a:cubicBezTo>
                      <a:cubicBezTo>
                        <a:pt x="990795" y="956091"/>
                        <a:pt x="993212" y="956091"/>
                        <a:pt x="996836" y="952466"/>
                      </a:cubicBezTo>
                      <a:cubicBezTo>
                        <a:pt x="995628" y="957299"/>
                        <a:pt x="993212" y="960923"/>
                        <a:pt x="989587" y="964548"/>
                      </a:cubicBezTo>
                      <a:cubicBezTo>
                        <a:pt x="988379" y="965756"/>
                        <a:pt x="987171" y="966964"/>
                        <a:pt x="985963" y="968172"/>
                      </a:cubicBezTo>
                      <a:cubicBezTo>
                        <a:pt x="982338" y="970588"/>
                        <a:pt x="984755" y="976629"/>
                        <a:pt x="989587" y="976629"/>
                      </a:cubicBezTo>
                      <a:cubicBezTo>
                        <a:pt x="990795" y="976629"/>
                        <a:pt x="993212" y="975421"/>
                        <a:pt x="994419" y="974212"/>
                      </a:cubicBezTo>
                      <a:cubicBezTo>
                        <a:pt x="994419" y="976629"/>
                        <a:pt x="993212" y="980253"/>
                        <a:pt x="993212" y="982669"/>
                      </a:cubicBezTo>
                      <a:cubicBezTo>
                        <a:pt x="993212" y="983878"/>
                        <a:pt x="992004" y="985086"/>
                        <a:pt x="990795" y="985086"/>
                      </a:cubicBezTo>
                      <a:cubicBezTo>
                        <a:pt x="989587" y="985086"/>
                        <a:pt x="989587" y="985086"/>
                        <a:pt x="988379" y="985086"/>
                      </a:cubicBezTo>
                      <a:cubicBezTo>
                        <a:pt x="983547" y="982669"/>
                        <a:pt x="981130" y="982669"/>
                        <a:pt x="978714" y="982669"/>
                      </a:cubicBezTo>
                      <a:lnTo>
                        <a:pt x="978714" y="982669"/>
                      </a:lnTo>
                      <a:close/>
                      <a:moveTo>
                        <a:pt x="1029455" y="726547"/>
                      </a:moveTo>
                      <a:cubicBezTo>
                        <a:pt x="1029455" y="727755"/>
                        <a:pt x="1028247" y="728964"/>
                        <a:pt x="1028247" y="728964"/>
                      </a:cubicBezTo>
                      <a:cubicBezTo>
                        <a:pt x="1027039" y="731380"/>
                        <a:pt x="1025831" y="735004"/>
                        <a:pt x="1024623" y="737421"/>
                      </a:cubicBezTo>
                      <a:cubicBezTo>
                        <a:pt x="1024623" y="737421"/>
                        <a:pt x="1024623" y="738629"/>
                        <a:pt x="1024623" y="738629"/>
                      </a:cubicBezTo>
                      <a:cubicBezTo>
                        <a:pt x="1024623" y="738629"/>
                        <a:pt x="1024623" y="738629"/>
                        <a:pt x="1024623" y="738629"/>
                      </a:cubicBezTo>
                      <a:cubicBezTo>
                        <a:pt x="1024623" y="738629"/>
                        <a:pt x="1023415" y="739837"/>
                        <a:pt x="1023415" y="739837"/>
                      </a:cubicBezTo>
                      <a:cubicBezTo>
                        <a:pt x="1019790" y="737421"/>
                        <a:pt x="1016166" y="735004"/>
                        <a:pt x="1012541" y="732588"/>
                      </a:cubicBezTo>
                      <a:cubicBezTo>
                        <a:pt x="1010126" y="731380"/>
                        <a:pt x="1007709" y="728964"/>
                        <a:pt x="1004085" y="727755"/>
                      </a:cubicBezTo>
                      <a:cubicBezTo>
                        <a:pt x="1006501" y="727755"/>
                        <a:pt x="1010126" y="726547"/>
                        <a:pt x="1012541" y="726547"/>
                      </a:cubicBezTo>
                      <a:cubicBezTo>
                        <a:pt x="1013750" y="726547"/>
                        <a:pt x="1014958" y="726547"/>
                        <a:pt x="1016166" y="725339"/>
                      </a:cubicBezTo>
                      <a:cubicBezTo>
                        <a:pt x="1016166" y="726547"/>
                        <a:pt x="1014958" y="726547"/>
                        <a:pt x="1014958" y="727755"/>
                      </a:cubicBezTo>
                      <a:cubicBezTo>
                        <a:pt x="1011333" y="732588"/>
                        <a:pt x="1019790" y="738629"/>
                        <a:pt x="1023415" y="732588"/>
                      </a:cubicBezTo>
                      <a:cubicBezTo>
                        <a:pt x="1024623" y="731380"/>
                        <a:pt x="1025831" y="728964"/>
                        <a:pt x="1027039" y="727755"/>
                      </a:cubicBezTo>
                      <a:cubicBezTo>
                        <a:pt x="1028247" y="728964"/>
                        <a:pt x="1028247" y="727755"/>
                        <a:pt x="1029455" y="726547"/>
                      </a:cubicBezTo>
                      <a:lnTo>
                        <a:pt x="1029455" y="726547"/>
                      </a:lnTo>
                      <a:close/>
                      <a:moveTo>
                        <a:pt x="721384" y="877563"/>
                      </a:moveTo>
                      <a:cubicBezTo>
                        <a:pt x="722592" y="876355"/>
                        <a:pt x="723800" y="873938"/>
                        <a:pt x="723800" y="872730"/>
                      </a:cubicBezTo>
                      <a:cubicBezTo>
                        <a:pt x="725008" y="870314"/>
                        <a:pt x="726217" y="869106"/>
                        <a:pt x="726217" y="866690"/>
                      </a:cubicBezTo>
                      <a:cubicBezTo>
                        <a:pt x="727425" y="869106"/>
                        <a:pt x="728633" y="870314"/>
                        <a:pt x="729841" y="869106"/>
                      </a:cubicBezTo>
                      <a:cubicBezTo>
                        <a:pt x="729841" y="870314"/>
                        <a:pt x="731049" y="872730"/>
                        <a:pt x="731049" y="873938"/>
                      </a:cubicBezTo>
                      <a:cubicBezTo>
                        <a:pt x="732257" y="875147"/>
                        <a:pt x="732257" y="877563"/>
                        <a:pt x="733465" y="878771"/>
                      </a:cubicBezTo>
                      <a:cubicBezTo>
                        <a:pt x="733465" y="878771"/>
                        <a:pt x="733465" y="879979"/>
                        <a:pt x="733465" y="879979"/>
                      </a:cubicBezTo>
                      <a:cubicBezTo>
                        <a:pt x="733465" y="879979"/>
                        <a:pt x="733465" y="878771"/>
                        <a:pt x="732257" y="878771"/>
                      </a:cubicBezTo>
                      <a:cubicBezTo>
                        <a:pt x="732257" y="877563"/>
                        <a:pt x="731049" y="877563"/>
                        <a:pt x="731049" y="876355"/>
                      </a:cubicBezTo>
                      <a:cubicBezTo>
                        <a:pt x="729841" y="875147"/>
                        <a:pt x="727425" y="876355"/>
                        <a:pt x="727425" y="877563"/>
                      </a:cubicBezTo>
                      <a:cubicBezTo>
                        <a:pt x="727425" y="877563"/>
                        <a:pt x="727425" y="877563"/>
                        <a:pt x="727425" y="877563"/>
                      </a:cubicBezTo>
                      <a:cubicBezTo>
                        <a:pt x="725008" y="886020"/>
                        <a:pt x="726217" y="896893"/>
                        <a:pt x="727425" y="906558"/>
                      </a:cubicBezTo>
                      <a:cubicBezTo>
                        <a:pt x="728633" y="911390"/>
                        <a:pt x="728633" y="916223"/>
                        <a:pt x="729841" y="921055"/>
                      </a:cubicBezTo>
                      <a:cubicBezTo>
                        <a:pt x="729841" y="927096"/>
                        <a:pt x="731049" y="931928"/>
                        <a:pt x="731049" y="937969"/>
                      </a:cubicBezTo>
                      <a:cubicBezTo>
                        <a:pt x="732257" y="952466"/>
                        <a:pt x="732257" y="966964"/>
                        <a:pt x="735882" y="980253"/>
                      </a:cubicBezTo>
                      <a:cubicBezTo>
                        <a:pt x="737090" y="982669"/>
                        <a:pt x="740714" y="982669"/>
                        <a:pt x="741922" y="980253"/>
                      </a:cubicBezTo>
                      <a:cubicBezTo>
                        <a:pt x="745547" y="964548"/>
                        <a:pt x="745547" y="944009"/>
                        <a:pt x="744339" y="927096"/>
                      </a:cubicBezTo>
                      <a:cubicBezTo>
                        <a:pt x="744339" y="925888"/>
                        <a:pt x="744339" y="923472"/>
                        <a:pt x="744339" y="922263"/>
                      </a:cubicBezTo>
                      <a:cubicBezTo>
                        <a:pt x="744339" y="913806"/>
                        <a:pt x="743130" y="904141"/>
                        <a:pt x="741922" y="894477"/>
                      </a:cubicBezTo>
                      <a:cubicBezTo>
                        <a:pt x="740714" y="890852"/>
                        <a:pt x="740714" y="887228"/>
                        <a:pt x="738298" y="883603"/>
                      </a:cubicBezTo>
                      <a:cubicBezTo>
                        <a:pt x="739506" y="886020"/>
                        <a:pt x="741922" y="888436"/>
                        <a:pt x="744339" y="892060"/>
                      </a:cubicBezTo>
                      <a:cubicBezTo>
                        <a:pt x="747963" y="896893"/>
                        <a:pt x="751587" y="900517"/>
                        <a:pt x="755211" y="905350"/>
                      </a:cubicBezTo>
                      <a:cubicBezTo>
                        <a:pt x="754004" y="910182"/>
                        <a:pt x="754004" y="913806"/>
                        <a:pt x="752795" y="918639"/>
                      </a:cubicBezTo>
                      <a:cubicBezTo>
                        <a:pt x="750379" y="933136"/>
                        <a:pt x="747963" y="947634"/>
                        <a:pt x="747963" y="962131"/>
                      </a:cubicBezTo>
                      <a:cubicBezTo>
                        <a:pt x="747963" y="965756"/>
                        <a:pt x="743130" y="981461"/>
                        <a:pt x="744339" y="988710"/>
                      </a:cubicBezTo>
                      <a:cubicBezTo>
                        <a:pt x="744339" y="991126"/>
                        <a:pt x="745547" y="993542"/>
                        <a:pt x="747963" y="993542"/>
                      </a:cubicBezTo>
                      <a:cubicBezTo>
                        <a:pt x="756420" y="994751"/>
                        <a:pt x="757628" y="980253"/>
                        <a:pt x="760044" y="975421"/>
                      </a:cubicBezTo>
                      <a:cubicBezTo>
                        <a:pt x="763668" y="968172"/>
                        <a:pt x="766085" y="964548"/>
                        <a:pt x="769709" y="956091"/>
                      </a:cubicBezTo>
                      <a:cubicBezTo>
                        <a:pt x="769709" y="962131"/>
                        <a:pt x="769709" y="970588"/>
                        <a:pt x="767293" y="979045"/>
                      </a:cubicBezTo>
                      <a:cubicBezTo>
                        <a:pt x="767293" y="981461"/>
                        <a:pt x="762461" y="988710"/>
                        <a:pt x="763668" y="991126"/>
                      </a:cubicBezTo>
                      <a:cubicBezTo>
                        <a:pt x="766085" y="993542"/>
                        <a:pt x="769709" y="991126"/>
                        <a:pt x="770917" y="988710"/>
                      </a:cubicBezTo>
                      <a:cubicBezTo>
                        <a:pt x="780582" y="979045"/>
                        <a:pt x="796288" y="970588"/>
                        <a:pt x="809577" y="970588"/>
                      </a:cubicBezTo>
                      <a:cubicBezTo>
                        <a:pt x="801120" y="970588"/>
                        <a:pt x="762461" y="1003208"/>
                        <a:pt x="761252" y="1003208"/>
                      </a:cubicBezTo>
                      <a:cubicBezTo>
                        <a:pt x="760044" y="1004415"/>
                        <a:pt x="757628" y="1006832"/>
                        <a:pt x="758836" y="1008040"/>
                      </a:cubicBezTo>
                      <a:cubicBezTo>
                        <a:pt x="761252" y="1015289"/>
                        <a:pt x="780582" y="1003208"/>
                        <a:pt x="786623" y="1006832"/>
                      </a:cubicBezTo>
                      <a:cubicBezTo>
                        <a:pt x="789039" y="1009248"/>
                        <a:pt x="770917" y="1014081"/>
                        <a:pt x="768501" y="1017705"/>
                      </a:cubicBezTo>
                      <a:cubicBezTo>
                        <a:pt x="764876" y="1023746"/>
                        <a:pt x="776957" y="1022537"/>
                        <a:pt x="802328" y="1027370"/>
                      </a:cubicBezTo>
                      <a:cubicBezTo>
                        <a:pt x="805953" y="1028578"/>
                        <a:pt x="809577" y="1028578"/>
                        <a:pt x="811993" y="1029786"/>
                      </a:cubicBezTo>
                      <a:cubicBezTo>
                        <a:pt x="814410" y="1029786"/>
                        <a:pt x="815617" y="1030994"/>
                        <a:pt x="818034" y="1030994"/>
                      </a:cubicBezTo>
                      <a:cubicBezTo>
                        <a:pt x="818034" y="1030994"/>
                        <a:pt x="818034" y="1030994"/>
                        <a:pt x="818034" y="1030994"/>
                      </a:cubicBezTo>
                      <a:cubicBezTo>
                        <a:pt x="818034" y="1030994"/>
                        <a:pt x="818034" y="1030994"/>
                        <a:pt x="818034" y="1030994"/>
                      </a:cubicBezTo>
                      <a:cubicBezTo>
                        <a:pt x="815617" y="1030994"/>
                        <a:pt x="813201" y="1032203"/>
                        <a:pt x="810785" y="1032203"/>
                      </a:cubicBezTo>
                      <a:cubicBezTo>
                        <a:pt x="793871" y="1035827"/>
                        <a:pt x="770917" y="1040659"/>
                        <a:pt x="751587" y="1041867"/>
                      </a:cubicBezTo>
                      <a:lnTo>
                        <a:pt x="751587" y="1041867"/>
                      </a:lnTo>
                      <a:cubicBezTo>
                        <a:pt x="751587" y="1041867"/>
                        <a:pt x="750379" y="1040659"/>
                        <a:pt x="750379" y="1040659"/>
                      </a:cubicBezTo>
                      <a:cubicBezTo>
                        <a:pt x="750379" y="1040659"/>
                        <a:pt x="749171" y="1040659"/>
                        <a:pt x="749171" y="1040659"/>
                      </a:cubicBezTo>
                      <a:cubicBezTo>
                        <a:pt x="749171" y="1040659"/>
                        <a:pt x="749171" y="1040659"/>
                        <a:pt x="749171" y="1040659"/>
                      </a:cubicBezTo>
                      <a:cubicBezTo>
                        <a:pt x="747963" y="1040659"/>
                        <a:pt x="747963" y="1040659"/>
                        <a:pt x="746754" y="1041867"/>
                      </a:cubicBezTo>
                      <a:cubicBezTo>
                        <a:pt x="746754" y="1041867"/>
                        <a:pt x="746754" y="1041867"/>
                        <a:pt x="746754" y="1041867"/>
                      </a:cubicBezTo>
                      <a:cubicBezTo>
                        <a:pt x="745547" y="1041867"/>
                        <a:pt x="743130" y="1041867"/>
                        <a:pt x="741922" y="1041867"/>
                      </a:cubicBezTo>
                      <a:lnTo>
                        <a:pt x="741922" y="1041867"/>
                      </a:lnTo>
                      <a:cubicBezTo>
                        <a:pt x="739506" y="1039451"/>
                        <a:pt x="735882" y="1035827"/>
                        <a:pt x="733465" y="1033411"/>
                      </a:cubicBezTo>
                      <a:cubicBezTo>
                        <a:pt x="729841" y="1030994"/>
                        <a:pt x="727425" y="1029786"/>
                        <a:pt x="723800" y="1028578"/>
                      </a:cubicBezTo>
                      <a:cubicBezTo>
                        <a:pt x="723800" y="1027370"/>
                        <a:pt x="723800" y="1026162"/>
                        <a:pt x="725008" y="1023746"/>
                      </a:cubicBezTo>
                      <a:cubicBezTo>
                        <a:pt x="726217" y="1020121"/>
                        <a:pt x="727425" y="1016497"/>
                        <a:pt x="728633" y="1012873"/>
                      </a:cubicBezTo>
                      <a:cubicBezTo>
                        <a:pt x="731049" y="1005624"/>
                        <a:pt x="732257" y="997167"/>
                        <a:pt x="732257" y="988710"/>
                      </a:cubicBezTo>
                      <a:cubicBezTo>
                        <a:pt x="733465" y="971796"/>
                        <a:pt x="732257" y="956091"/>
                        <a:pt x="728633" y="940385"/>
                      </a:cubicBezTo>
                      <a:cubicBezTo>
                        <a:pt x="727425" y="934345"/>
                        <a:pt x="726217" y="928304"/>
                        <a:pt x="725008" y="922263"/>
                      </a:cubicBezTo>
                      <a:cubicBezTo>
                        <a:pt x="723800" y="918639"/>
                        <a:pt x="723800" y="915014"/>
                        <a:pt x="723800" y="911390"/>
                      </a:cubicBezTo>
                      <a:cubicBezTo>
                        <a:pt x="723800" y="906558"/>
                        <a:pt x="723800" y="901725"/>
                        <a:pt x="722592" y="898101"/>
                      </a:cubicBezTo>
                      <a:cubicBezTo>
                        <a:pt x="721384" y="892060"/>
                        <a:pt x="720176" y="886020"/>
                        <a:pt x="718968" y="879979"/>
                      </a:cubicBezTo>
                      <a:cubicBezTo>
                        <a:pt x="720176" y="881187"/>
                        <a:pt x="720176" y="879979"/>
                        <a:pt x="721384" y="877563"/>
                      </a:cubicBezTo>
                      <a:lnTo>
                        <a:pt x="721384" y="877563"/>
                      </a:lnTo>
                      <a:close/>
                      <a:moveTo>
                        <a:pt x="685140" y="1009248"/>
                      </a:moveTo>
                      <a:cubicBezTo>
                        <a:pt x="689973" y="1010456"/>
                        <a:pt x="686348" y="997167"/>
                        <a:pt x="681516" y="983878"/>
                      </a:cubicBezTo>
                      <a:cubicBezTo>
                        <a:pt x="677892" y="975421"/>
                        <a:pt x="675476" y="965756"/>
                        <a:pt x="673059" y="960923"/>
                      </a:cubicBezTo>
                      <a:cubicBezTo>
                        <a:pt x="676683" y="965756"/>
                        <a:pt x="681516" y="973005"/>
                        <a:pt x="685140" y="980253"/>
                      </a:cubicBezTo>
                      <a:cubicBezTo>
                        <a:pt x="691181" y="988710"/>
                        <a:pt x="697222" y="998375"/>
                        <a:pt x="702054" y="1008040"/>
                      </a:cubicBezTo>
                      <a:cubicBezTo>
                        <a:pt x="703262" y="1010456"/>
                        <a:pt x="704470" y="1012873"/>
                        <a:pt x="705679" y="1015289"/>
                      </a:cubicBezTo>
                      <a:cubicBezTo>
                        <a:pt x="705679" y="1016497"/>
                        <a:pt x="706886" y="1016497"/>
                        <a:pt x="706886" y="1017705"/>
                      </a:cubicBezTo>
                      <a:cubicBezTo>
                        <a:pt x="709303" y="1021330"/>
                        <a:pt x="711719" y="1026162"/>
                        <a:pt x="711719" y="1030994"/>
                      </a:cubicBezTo>
                      <a:cubicBezTo>
                        <a:pt x="710511" y="1030994"/>
                        <a:pt x="708095" y="1032203"/>
                        <a:pt x="706886" y="1033411"/>
                      </a:cubicBezTo>
                      <a:cubicBezTo>
                        <a:pt x="706886" y="1033411"/>
                        <a:pt x="705679" y="1034619"/>
                        <a:pt x="705679" y="1034619"/>
                      </a:cubicBezTo>
                      <a:cubicBezTo>
                        <a:pt x="705679" y="1034619"/>
                        <a:pt x="705679" y="1035827"/>
                        <a:pt x="705679" y="1035827"/>
                      </a:cubicBezTo>
                      <a:cubicBezTo>
                        <a:pt x="705679" y="1037035"/>
                        <a:pt x="705679" y="1037035"/>
                        <a:pt x="705679" y="1038243"/>
                      </a:cubicBezTo>
                      <a:cubicBezTo>
                        <a:pt x="705679" y="1038243"/>
                        <a:pt x="705679" y="1038243"/>
                        <a:pt x="705679" y="1039451"/>
                      </a:cubicBezTo>
                      <a:cubicBezTo>
                        <a:pt x="694805" y="1044284"/>
                        <a:pt x="676683" y="1034619"/>
                        <a:pt x="668226" y="1032203"/>
                      </a:cubicBezTo>
                      <a:cubicBezTo>
                        <a:pt x="664602" y="1030994"/>
                        <a:pt x="659770" y="1029786"/>
                        <a:pt x="656145" y="1028578"/>
                      </a:cubicBezTo>
                      <a:cubicBezTo>
                        <a:pt x="659770" y="1029786"/>
                        <a:pt x="663394" y="1029786"/>
                        <a:pt x="665811" y="1027370"/>
                      </a:cubicBezTo>
                      <a:cubicBezTo>
                        <a:pt x="667019" y="1026162"/>
                        <a:pt x="667019" y="1023746"/>
                        <a:pt x="665811" y="1023746"/>
                      </a:cubicBezTo>
                      <a:cubicBezTo>
                        <a:pt x="658562" y="1018913"/>
                        <a:pt x="651313" y="1020121"/>
                        <a:pt x="644064" y="1016497"/>
                      </a:cubicBezTo>
                      <a:cubicBezTo>
                        <a:pt x="645272" y="1017705"/>
                        <a:pt x="662186" y="1012873"/>
                        <a:pt x="662186" y="1011664"/>
                      </a:cubicBezTo>
                      <a:cubicBezTo>
                        <a:pt x="662186" y="1008040"/>
                        <a:pt x="658562" y="1008040"/>
                        <a:pt x="654937" y="1005624"/>
                      </a:cubicBezTo>
                      <a:cubicBezTo>
                        <a:pt x="652521" y="1004415"/>
                        <a:pt x="648897" y="1001999"/>
                        <a:pt x="646480" y="999583"/>
                      </a:cubicBezTo>
                      <a:cubicBezTo>
                        <a:pt x="646480" y="999583"/>
                        <a:pt x="645272" y="998375"/>
                        <a:pt x="645272" y="998375"/>
                      </a:cubicBezTo>
                      <a:cubicBezTo>
                        <a:pt x="645272" y="995959"/>
                        <a:pt x="652521" y="998375"/>
                        <a:pt x="659770" y="1001999"/>
                      </a:cubicBezTo>
                      <a:cubicBezTo>
                        <a:pt x="669435" y="1003208"/>
                        <a:pt x="679100" y="1008040"/>
                        <a:pt x="685140" y="1009248"/>
                      </a:cubicBezTo>
                      <a:lnTo>
                        <a:pt x="685140" y="1009248"/>
                      </a:lnTo>
                      <a:close/>
                      <a:moveTo>
                        <a:pt x="745547" y="1051533"/>
                      </a:moveTo>
                      <a:cubicBezTo>
                        <a:pt x="744339" y="1050324"/>
                        <a:pt x="743130" y="1050324"/>
                        <a:pt x="741922" y="1049116"/>
                      </a:cubicBezTo>
                      <a:cubicBezTo>
                        <a:pt x="739506" y="1047908"/>
                        <a:pt x="737090" y="1045492"/>
                        <a:pt x="735882" y="1044284"/>
                      </a:cubicBezTo>
                      <a:cubicBezTo>
                        <a:pt x="735882" y="1044284"/>
                        <a:pt x="734673" y="1043076"/>
                        <a:pt x="734673" y="1043076"/>
                      </a:cubicBezTo>
                      <a:cubicBezTo>
                        <a:pt x="734673" y="1043076"/>
                        <a:pt x="734673" y="1043076"/>
                        <a:pt x="734673" y="1043076"/>
                      </a:cubicBezTo>
                      <a:cubicBezTo>
                        <a:pt x="732257" y="1040659"/>
                        <a:pt x="728633" y="1038243"/>
                        <a:pt x="725008" y="1037035"/>
                      </a:cubicBezTo>
                      <a:cubicBezTo>
                        <a:pt x="722592" y="1035827"/>
                        <a:pt x="718968" y="1035827"/>
                        <a:pt x="715343" y="1035827"/>
                      </a:cubicBezTo>
                      <a:cubicBezTo>
                        <a:pt x="717760" y="1034619"/>
                        <a:pt x="720176" y="1034619"/>
                        <a:pt x="723800" y="1035827"/>
                      </a:cubicBezTo>
                      <a:cubicBezTo>
                        <a:pt x="725008" y="1035827"/>
                        <a:pt x="726217" y="1037035"/>
                        <a:pt x="727425" y="1037035"/>
                      </a:cubicBezTo>
                      <a:cubicBezTo>
                        <a:pt x="732257" y="1039451"/>
                        <a:pt x="735882" y="1041867"/>
                        <a:pt x="738298" y="1045492"/>
                      </a:cubicBezTo>
                      <a:cubicBezTo>
                        <a:pt x="739506" y="1046700"/>
                        <a:pt x="740714" y="1047908"/>
                        <a:pt x="741922" y="1049116"/>
                      </a:cubicBezTo>
                      <a:cubicBezTo>
                        <a:pt x="743130" y="1049116"/>
                        <a:pt x="744339" y="1050324"/>
                        <a:pt x="745547" y="1051533"/>
                      </a:cubicBezTo>
                      <a:lnTo>
                        <a:pt x="745547" y="1051533"/>
                      </a:lnTo>
                      <a:close/>
                      <a:moveTo>
                        <a:pt x="757628" y="1052740"/>
                      </a:moveTo>
                      <a:cubicBezTo>
                        <a:pt x="758836" y="1052740"/>
                        <a:pt x="762461" y="1055157"/>
                        <a:pt x="761252" y="1056365"/>
                      </a:cubicBezTo>
                      <a:cubicBezTo>
                        <a:pt x="760044" y="1057573"/>
                        <a:pt x="756420" y="1057573"/>
                        <a:pt x="754004" y="1057573"/>
                      </a:cubicBezTo>
                      <a:cubicBezTo>
                        <a:pt x="754004" y="1057573"/>
                        <a:pt x="754004" y="1057573"/>
                        <a:pt x="754004" y="1057573"/>
                      </a:cubicBezTo>
                      <a:cubicBezTo>
                        <a:pt x="754004" y="1057573"/>
                        <a:pt x="754004" y="1057573"/>
                        <a:pt x="754004" y="1057573"/>
                      </a:cubicBezTo>
                      <a:cubicBezTo>
                        <a:pt x="754004" y="1056365"/>
                        <a:pt x="755211" y="1052740"/>
                        <a:pt x="757628" y="1052740"/>
                      </a:cubicBezTo>
                      <a:lnTo>
                        <a:pt x="757628" y="1052740"/>
                      </a:lnTo>
                      <a:close/>
                      <a:moveTo>
                        <a:pt x="745547" y="1049116"/>
                      </a:moveTo>
                      <a:cubicBezTo>
                        <a:pt x="745547" y="1049116"/>
                        <a:pt x="745547" y="1049116"/>
                        <a:pt x="745547" y="1049116"/>
                      </a:cubicBezTo>
                      <a:cubicBezTo>
                        <a:pt x="745547" y="1047908"/>
                        <a:pt x="745547" y="1047908"/>
                        <a:pt x="745547" y="1049116"/>
                      </a:cubicBezTo>
                      <a:cubicBezTo>
                        <a:pt x="745547" y="1049116"/>
                        <a:pt x="745547" y="1049116"/>
                        <a:pt x="745547" y="1049116"/>
                      </a:cubicBezTo>
                      <a:lnTo>
                        <a:pt x="745547" y="1049116"/>
                      </a:lnTo>
                      <a:close/>
                      <a:moveTo>
                        <a:pt x="714136" y="956091"/>
                      </a:moveTo>
                      <a:cubicBezTo>
                        <a:pt x="716551" y="953675"/>
                        <a:pt x="718968" y="951258"/>
                        <a:pt x="721384" y="950050"/>
                      </a:cubicBezTo>
                      <a:cubicBezTo>
                        <a:pt x="725008" y="976629"/>
                        <a:pt x="726217" y="1003208"/>
                        <a:pt x="717760" y="1027370"/>
                      </a:cubicBezTo>
                      <a:cubicBezTo>
                        <a:pt x="717760" y="1027370"/>
                        <a:pt x="717760" y="1027370"/>
                        <a:pt x="716551" y="1028578"/>
                      </a:cubicBezTo>
                      <a:cubicBezTo>
                        <a:pt x="703262" y="994751"/>
                        <a:pt x="706886" y="975421"/>
                        <a:pt x="714136" y="956091"/>
                      </a:cubicBezTo>
                      <a:lnTo>
                        <a:pt x="714136" y="956091"/>
                      </a:lnTo>
                      <a:close/>
                      <a:moveTo>
                        <a:pt x="735882" y="1049116"/>
                      </a:moveTo>
                      <a:cubicBezTo>
                        <a:pt x="739506" y="1051533"/>
                        <a:pt x="744339" y="1055157"/>
                        <a:pt x="747963" y="1058781"/>
                      </a:cubicBezTo>
                      <a:cubicBezTo>
                        <a:pt x="747963" y="1058781"/>
                        <a:pt x="746754" y="1058781"/>
                        <a:pt x="746754" y="1058781"/>
                      </a:cubicBezTo>
                      <a:cubicBezTo>
                        <a:pt x="743130" y="1056365"/>
                        <a:pt x="738298" y="1053949"/>
                        <a:pt x="733465" y="1050324"/>
                      </a:cubicBezTo>
                      <a:cubicBezTo>
                        <a:pt x="727425" y="1046700"/>
                        <a:pt x="721384" y="1043076"/>
                        <a:pt x="716551" y="1041867"/>
                      </a:cubicBezTo>
                      <a:cubicBezTo>
                        <a:pt x="723800" y="1041867"/>
                        <a:pt x="731049" y="1045492"/>
                        <a:pt x="735882" y="1049116"/>
                      </a:cubicBezTo>
                      <a:lnTo>
                        <a:pt x="735882" y="1049116"/>
                      </a:lnTo>
                      <a:close/>
                      <a:moveTo>
                        <a:pt x="729841" y="1056365"/>
                      </a:moveTo>
                      <a:cubicBezTo>
                        <a:pt x="733465" y="1057573"/>
                        <a:pt x="737090" y="1059989"/>
                        <a:pt x="740714" y="1061197"/>
                      </a:cubicBezTo>
                      <a:cubicBezTo>
                        <a:pt x="740714" y="1061197"/>
                        <a:pt x="739506" y="1061197"/>
                        <a:pt x="739506" y="1061197"/>
                      </a:cubicBezTo>
                      <a:cubicBezTo>
                        <a:pt x="739506" y="1061197"/>
                        <a:pt x="738298" y="1059989"/>
                        <a:pt x="738298" y="1059989"/>
                      </a:cubicBezTo>
                      <a:cubicBezTo>
                        <a:pt x="735882" y="1059989"/>
                        <a:pt x="732257" y="1059989"/>
                        <a:pt x="729841" y="1058781"/>
                      </a:cubicBezTo>
                      <a:cubicBezTo>
                        <a:pt x="722592" y="1057573"/>
                        <a:pt x="716551" y="1055157"/>
                        <a:pt x="711719" y="1049116"/>
                      </a:cubicBezTo>
                      <a:cubicBezTo>
                        <a:pt x="717760" y="1051533"/>
                        <a:pt x="723800" y="1053949"/>
                        <a:pt x="729841" y="1056365"/>
                      </a:cubicBezTo>
                      <a:lnTo>
                        <a:pt x="729841" y="1056365"/>
                      </a:lnTo>
                      <a:close/>
                      <a:moveTo>
                        <a:pt x="704470" y="947634"/>
                      </a:moveTo>
                      <a:cubicBezTo>
                        <a:pt x="705679" y="940385"/>
                        <a:pt x="706886" y="934345"/>
                        <a:pt x="708095" y="928304"/>
                      </a:cubicBezTo>
                      <a:cubicBezTo>
                        <a:pt x="710511" y="921055"/>
                        <a:pt x="711719" y="913806"/>
                        <a:pt x="714136" y="906558"/>
                      </a:cubicBezTo>
                      <a:cubicBezTo>
                        <a:pt x="715343" y="911390"/>
                        <a:pt x="716551" y="916223"/>
                        <a:pt x="716551" y="919847"/>
                      </a:cubicBezTo>
                      <a:cubicBezTo>
                        <a:pt x="716551" y="921055"/>
                        <a:pt x="716551" y="922263"/>
                        <a:pt x="717760" y="923472"/>
                      </a:cubicBezTo>
                      <a:cubicBezTo>
                        <a:pt x="716551" y="933136"/>
                        <a:pt x="712927" y="940385"/>
                        <a:pt x="708095" y="950050"/>
                      </a:cubicBezTo>
                      <a:cubicBezTo>
                        <a:pt x="705679" y="954883"/>
                        <a:pt x="704470" y="959715"/>
                        <a:pt x="703262" y="964548"/>
                      </a:cubicBezTo>
                      <a:cubicBezTo>
                        <a:pt x="703262" y="966964"/>
                        <a:pt x="702054" y="969380"/>
                        <a:pt x="702054" y="973005"/>
                      </a:cubicBezTo>
                      <a:cubicBezTo>
                        <a:pt x="702054" y="973005"/>
                        <a:pt x="702054" y="971796"/>
                        <a:pt x="702054" y="971796"/>
                      </a:cubicBezTo>
                      <a:cubicBezTo>
                        <a:pt x="702054" y="969380"/>
                        <a:pt x="702054" y="966964"/>
                        <a:pt x="703262" y="965756"/>
                      </a:cubicBezTo>
                      <a:cubicBezTo>
                        <a:pt x="702054" y="960923"/>
                        <a:pt x="703262" y="954883"/>
                        <a:pt x="704470" y="947634"/>
                      </a:cubicBezTo>
                      <a:lnTo>
                        <a:pt x="704470" y="947634"/>
                      </a:lnTo>
                      <a:close/>
                      <a:moveTo>
                        <a:pt x="763668" y="948842"/>
                      </a:moveTo>
                      <a:cubicBezTo>
                        <a:pt x="764876" y="939177"/>
                        <a:pt x="766085" y="928304"/>
                        <a:pt x="766085" y="918639"/>
                      </a:cubicBezTo>
                      <a:cubicBezTo>
                        <a:pt x="768501" y="919847"/>
                        <a:pt x="769709" y="922263"/>
                        <a:pt x="772125" y="923472"/>
                      </a:cubicBezTo>
                      <a:cubicBezTo>
                        <a:pt x="769709" y="929512"/>
                        <a:pt x="769709" y="934345"/>
                        <a:pt x="763668" y="948842"/>
                      </a:cubicBezTo>
                      <a:close/>
                      <a:moveTo>
                        <a:pt x="781790" y="933136"/>
                      </a:moveTo>
                      <a:cubicBezTo>
                        <a:pt x="784207" y="935553"/>
                        <a:pt x="786623" y="936761"/>
                        <a:pt x="789039" y="937969"/>
                      </a:cubicBezTo>
                      <a:cubicBezTo>
                        <a:pt x="786623" y="946426"/>
                        <a:pt x="784207" y="953675"/>
                        <a:pt x="781790" y="962131"/>
                      </a:cubicBezTo>
                      <a:cubicBezTo>
                        <a:pt x="781790" y="963339"/>
                        <a:pt x="780582" y="963339"/>
                        <a:pt x="780582" y="964548"/>
                      </a:cubicBezTo>
                      <a:cubicBezTo>
                        <a:pt x="782998" y="953675"/>
                        <a:pt x="782998" y="942802"/>
                        <a:pt x="781790" y="933136"/>
                      </a:cubicBezTo>
                      <a:lnTo>
                        <a:pt x="781790" y="933136"/>
                      </a:lnTo>
                      <a:close/>
                      <a:moveTo>
                        <a:pt x="791455" y="1095025"/>
                      </a:moveTo>
                      <a:cubicBezTo>
                        <a:pt x="778166" y="1092609"/>
                        <a:pt x="755211" y="1087776"/>
                        <a:pt x="751587" y="1092609"/>
                      </a:cubicBezTo>
                      <a:cubicBezTo>
                        <a:pt x="750379" y="1095025"/>
                        <a:pt x="751587" y="1098649"/>
                        <a:pt x="752795" y="1101065"/>
                      </a:cubicBezTo>
                      <a:cubicBezTo>
                        <a:pt x="754004" y="1104690"/>
                        <a:pt x="761252" y="1124020"/>
                        <a:pt x="763668" y="1130061"/>
                      </a:cubicBezTo>
                      <a:cubicBezTo>
                        <a:pt x="763668" y="1131268"/>
                        <a:pt x="764876" y="1132477"/>
                        <a:pt x="764876" y="1132477"/>
                      </a:cubicBezTo>
                      <a:cubicBezTo>
                        <a:pt x="764876" y="1131268"/>
                        <a:pt x="763668" y="1131268"/>
                        <a:pt x="763668" y="1130061"/>
                      </a:cubicBezTo>
                      <a:cubicBezTo>
                        <a:pt x="758836" y="1121604"/>
                        <a:pt x="752795" y="1114355"/>
                        <a:pt x="746754" y="1107106"/>
                      </a:cubicBezTo>
                      <a:cubicBezTo>
                        <a:pt x="741922" y="1101065"/>
                        <a:pt x="738298" y="1093817"/>
                        <a:pt x="735882" y="1086568"/>
                      </a:cubicBezTo>
                      <a:cubicBezTo>
                        <a:pt x="734673" y="1082943"/>
                        <a:pt x="733465" y="1079319"/>
                        <a:pt x="732257" y="1075695"/>
                      </a:cubicBezTo>
                      <a:cubicBezTo>
                        <a:pt x="732257" y="1073279"/>
                        <a:pt x="731049" y="1072070"/>
                        <a:pt x="731049" y="1070862"/>
                      </a:cubicBezTo>
                      <a:cubicBezTo>
                        <a:pt x="732257" y="1070862"/>
                        <a:pt x="734673" y="1070862"/>
                        <a:pt x="735882" y="1069654"/>
                      </a:cubicBezTo>
                      <a:cubicBezTo>
                        <a:pt x="739506" y="1068446"/>
                        <a:pt x="743130" y="1068446"/>
                        <a:pt x="746754" y="1067238"/>
                      </a:cubicBezTo>
                      <a:cubicBezTo>
                        <a:pt x="747963" y="1067238"/>
                        <a:pt x="747963" y="1067238"/>
                        <a:pt x="749171" y="1066030"/>
                      </a:cubicBezTo>
                      <a:cubicBezTo>
                        <a:pt x="750379" y="1064822"/>
                        <a:pt x="751587" y="1066030"/>
                        <a:pt x="751587" y="1066030"/>
                      </a:cubicBezTo>
                      <a:cubicBezTo>
                        <a:pt x="752795" y="1066030"/>
                        <a:pt x="754004" y="1068446"/>
                        <a:pt x="755211" y="1068446"/>
                      </a:cubicBezTo>
                      <a:cubicBezTo>
                        <a:pt x="756420" y="1068446"/>
                        <a:pt x="756420" y="1069654"/>
                        <a:pt x="757628" y="1069654"/>
                      </a:cubicBezTo>
                      <a:cubicBezTo>
                        <a:pt x="757628" y="1069654"/>
                        <a:pt x="758836" y="1069654"/>
                        <a:pt x="760044" y="1069654"/>
                      </a:cubicBezTo>
                      <a:cubicBezTo>
                        <a:pt x="761252" y="1069654"/>
                        <a:pt x="761252" y="1069654"/>
                        <a:pt x="761252" y="1068446"/>
                      </a:cubicBezTo>
                      <a:cubicBezTo>
                        <a:pt x="761252" y="1068446"/>
                        <a:pt x="762461" y="1067238"/>
                        <a:pt x="761252" y="1066030"/>
                      </a:cubicBezTo>
                      <a:cubicBezTo>
                        <a:pt x="760044" y="1062406"/>
                        <a:pt x="758836" y="1059989"/>
                        <a:pt x="757628" y="1058781"/>
                      </a:cubicBezTo>
                      <a:cubicBezTo>
                        <a:pt x="761252" y="1058781"/>
                        <a:pt x="766085" y="1056365"/>
                        <a:pt x="763668" y="1052740"/>
                      </a:cubicBezTo>
                      <a:cubicBezTo>
                        <a:pt x="763668" y="1051533"/>
                        <a:pt x="762461" y="1051533"/>
                        <a:pt x="762461" y="1050324"/>
                      </a:cubicBezTo>
                      <a:cubicBezTo>
                        <a:pt x="762461" y="1050324"/>
                        <a:pt x="761252" y="1049116"/>
                        <a:pt x="760044" y="1049116"/>
                      </a:cubicBezTo>
                      <a:cubicBezTo>
                        <a:pt x="758836" y="1047908"/>
                        <a:pt x="756420" y="1047908"/>
                        <a:pt x="755211" y="1047908"/>
                      </a:cubicBezTo>
                      <a:cubicBezTo>
                        <a:pt x="755211" y="1047908"/>
                        <a:pt x="755211" y="1047908"/>
                        <a:pt x="755211" y="1047908"/>
                      </a:cubicBezTo>
                      <a:lnTo>
                        <a:pt x="755211" y="1047908"/>
                      </a:lnTo>
                      <a:cubicBezTo>
                        <a:pt x="755211" y="1047908"/>
                        <a:pt x="755211" y="1046700"/>
                        <a:pt x="755211" y="1046700"/>
                      </a:cubicBezTo>
                      <a:cubicBezTo>
                        <a:pt x="755211" y="1045492"/>
                        <a:pt x="755211" y="1045492"/>
                        <a:pt x="754004" y="1044284"/>
                      </a:cubicBezTo>
                      <a:cubicBezTo>
                        <a:pt x="754004" y="1044284"/>
                        <a:pt x="755211" y="1045492"/>
                        <a:pt x="755211" y="1046700"/>
                      </a:cubicBezTo>
                      <a:cubicBezTo>
                        <a:pt x="761252" y="1046700"/>
                        <a:pt x="767293" y="1046700"/>
                        <a:pt x="774542" y="1046700"/>
                      </a:cubicBezTo>
                      <a:cubicBezTo>
                        <a:pt x="776957" y="1046700"/>
                        <a:pt x="778166" y="1046700"/>
                        <a:pt x="780582" y="1046700"/>
                      </a:cubicBezTo>
                      <a:cubicBezTo>
                        <a:pt x="780582" y="1046700"/>
                        <a:pt x="780582" y="1047908"/>
                        <a:pt x="780582" y="1047908"/>
                      </a:cubicBezTo>
                      <a:cubicBezTo>
                        <a:pt x="780582" y="1052740"/>
                        <a:pt x="787831" y="1052740"/>
                        <a:pt x="822867" y="1052740"/>
                      </a:cubicBezTo>
                      <a:cubicBezTo>
                        <a:pt x="821658" y="1052740"/>
                        <a:pt x="819242" y="1053949"/>
                        <a:pt x="818034" y="1053949"/>
                      </a:cubicBezTo>
                      <a:cubicBezTo>
                        <a:pt x="808369" y="1053949"/>
                        <a:pt x="799912" y="1052740"/>
                        <a:pt x="797496" y="1058781"/>
                      </a:cubicBezTo>
                      <a:cubicBezTo>
                        <a:pt x="796288" y="1059989"/>
                        <a:pt x="796288" y="1063614"/>
                        <a:pt x="798704" y="1063614"/>
                      </a:cubicBezTo>
                      <a:cubicBezTo>
                        <a:pt x="801120" y="1064822"/>
                        <a:pt x="803536" y="1064822"/>
                        <a:pt x="804745" y="1064822"/>
                      </a:cubicBezTo>
                      <a:cubicBezTo>
                        <a:pt x="809577" y="1066030"/>
                        <a:pt x="814410" y="1068446"/>
                        <a:pt x="819242" y="1069654"/>
                      </a:cubicBezTo>
                      <a:cubicBezTo>
                        <a:pt x="814410" y="1068446"/>
                        <a:pt x="816826" y="1070862"/>
                        <a:pt x="802328" y="1068446"/>
                      </a:cubicBezTo>
                      <a:cubicBezTo>
                        <a:pt x="766085" y="1062406"/>
                        <a:pt x="790247" y="1082943"/>
                        <a:pt x="791455" y="1082943"/>
                      </a:cubicBezTo>
                      <a:cubicBezTo>
                        <a:pt x="787831" y="1081736"/>
                        <a:pt x="784207" y="1080527"/>
                        <a:pt x="780582" y="1080527"/>
                      </a:cubicBezTo>
                      <a:cubicBezTo>
                        <a:pt x="774542" y="1079319"/>
                        <a:pt x="774542" y="1087776"/>
                        <a:pt x="779374" y="1088984"/>
                      </a:cubicBezTo>
                      <a:cubicBezTo>
                        <a:pt x="784207" y="1091401"/>
                        <a:pt x="787831" y="1093817"/>
                        <a:pt x="791455" y="1095025"/>
                      </a:cubicBezTo>
                      <a:lnTo>
                        <a:pt x="791455" y="1095025"/>
                      </a:lnTo>
                      <a:close/>
                      <a:moveTo>
                        <a:pt x="789039" y="1161471"/>
                      </a:moveTo>
                      <a:cubicBezTo>
                        <a:pt x="787831" y="1163888"/>
                        <a:pt x="787831" y="1167512"/>
                        <a:pt x="789039" y="1169928"/>
                      </a:cubicBezTo>
                      <a:cubicBezTo>
                        <a:pt x="786623" y="1165096"/>
                        <a:pt x="782998" y="1159055"/>
                        <a:pt x="779374" y="1154223"/>
                      </a:cubicBezTo>
                      <a:cubicBezTo>
                        <a:pt x="781790" y="1149390"/>
                        <a:pt x="780582" y="1144558"/>
                        <a:pt x="779374" y="1139725"/>
                      </a:cubicBezTo>
                      <a:cubicBezTo>
                        <a:pt x="779374" y="1137309"/>
                        <a:pt x="778166" y="1134893"/>
                        <a:pt x="776957" y="1132477"/>
                      </a:cubicBezTo>
                      <a:cubicBezTo>
                        <a:pt x="779374" y="1136101"/>
                        <a:pt x="781790" y="1138517"/>
                        <a:pt x="782998" y="1142142"/>
                      </a:cubicBezTo>
                      <a:cubicBezTo>
                        <a:pt x="785414" y="1148182"/>
                        <a:pt x="787831" y="1153015"/>
                        <a:pt x="789039" y="1161471"/>
                      </a:cubicBezTo>
                      <a:lnTo>
                        <a:pt x="789039" y="1161471"/>
                      </a:lnTo>
                      <a:close/>
                      <a:moveTo>
                        <a:pt x="712927" y="1063614"/>
                      </a:moveTo>
                      <a:cubicBezTo>
                        <a:pt x="708095" y="1061197"/>
                        <a:pt x="706886" y="1057573"/>
                        <a:pt x="706886" y="1053949"/>
                      </a:cubicBezTo>
                      <a:cubicBezTo>
                        <a:pt x="709303" y="1061197"/>
                        <a:pt x="717760" y="1063614"/>
                        <a:pt x="726217" y="1064822"/>
                      </a:cubicBezTo>
                      <a:cubicBezTo>
                        <a:pt x="726217" y="1064822"/>
                        <a:pt x="727425" y="1064822"/>
                        <a:pt x="727425" y="1064822"/>
                      </a:cubicBezTo>
                      <a:cubicBezTo>
                        <a:pt x="728633" y="1064822"/>
                        <a:pt x="729841" y="1064822"/>
                        <a:pt x="731049" y="1064822"/>
                      </a:cubicBezTo>
                      <a:cubicBezTo>
                        <a:pt x="731049" y="1064822"/>
                        <a:pt x="732257" y="1064822"/>
                        <a:pt x="732257" y="1064822"/>
                      </a:cubicBezTo>
                      <a:cubicBezTo>
                        <a:pt x="732257" y="1064822"/>
                        <a:pt x="731049" y="1064822"/>
                        <a:pt x="731049" y="1064822"/>
                      </a:cubicBezTo>
                      <a:cubicBezTo>
                        <a:pt x="729841" y="1064822"/>
                        <a:pt x="728633" y="1064822"/>
                        <a:pt x="727425" y="1064822"/>
                      </a:cubicBezTo>
                      <a:cubicBezTo>
                        <a:pt x="727425" y="1064822"/>
                        <a:pt x="726217" y="1064822"/>
                        <a:pt x="726217" y="1064822"/>
                      </a:cubicBezTo>
                      <a:cubicBezTo>
                        <a:pt x="721384" y="1066030"/>
                        <a:pt x="716551" y="1064822"/>
                        <a:pt x="712927" y="1063614"/>
                      </a:cubicBezTo>
                      <a:lnTo>
                        <a:pt x="712927" y="1063614"/>
                      </a:lnTo>
                      <a:close/>
                      <a:moveTo>
                        <a:pt x="611445" y="1045492"/>
                      </a:moveTo>
                      <a:cubicBezTo>
                        <a:pt x="640440" y="1055157"/>
                        <a:pt x="665811" y="1061197"/>
                        <a:pt x="694805" y="1055157"/>
                      </a:cubicBezTo>
                      <a:cubicBezTo>
                        <a:pt x="696014" y="1057573"/>
                        <a:pt x="693597" y="1058781"/>
                        <a:pt x="692389" y="1061197"/>
                      </a:cubicBezTo>
                      <a:cubicBezTo>
                        <a:pt x="675476" y="1068446"/>
                        <a:pt x="659770" y="1090192"/>
                        <a:pt x="647689" y="1108314"/>
                      </a:cubicBezTo>
                      <a:cubicBezTo>
                        <a:pt x="644064" y="1113147"/>
                        <a:pt x="641648" y="1116771"/>
                        <a:pt x="639232" y="1121604"/>
                      </a:cubicBezTo>
                      <a:cubicBezTo>
                        <a:pt x="638023" y="1122812"/>
                        <a:pt x="636815" y="1122812"/>
                        <a:pt x="636815" y="1124020"/>
                      </a:cubicBezTo>
                      <a:cubicBezTo>
                        <a:pt x="640440" y="1119187"/>
                        <a:pt x="642856" y="1114355"/>
                        <a:pt x="645272" y="1108314"/>
                      </a:cubicBezTo>
                      <a:cubicBezTo>
                        <a:pt x="647689" y="1103482"/>
                        <a:pt x="651313" y="1097441"/>
                        <a:pt x="653729" y="1092609"/>
                      </a:cubicBezTo>
                      <a:cubicBezTo>
                        <a:pt x="654937" y="1088984"/>
                        <a:pt x="651313" y="1086568"/>
                        <a:pt x="647689" y="1087776"/>
                      </a:cubicBezTo>
                      <a:cubicBezTo>
                        <a:pt x="644064" y="1088984"/>
                        <a:pt x="641648" y="1092609"/>
                        <a:pt x="636815" y="1092609"/>
                      </a:cubicBezTo>
                      <a:cubicBezTo>
                        <a:pt x="628358" y="1091401"/>
                        <a:pt x="641648" y="1087776"/>
                        <a:pt x="652521" y="1080527"/>
                      </a:cubicBezTo>
                      <a:cubicBezTo>
                        <a:pt x="657354" y="1078111"/>
                        <a:pt x="651313" y="1075695"/>
                        <a:pt x="648897" y="1075695"/>
                      </a:cubicBezTo>
                      <a:cubicBezTo>
                        <a:pt x="639232" y="1075695"/>
                        <a:pt x="628358" y="1079319"/>
                        <a:pt x="624734" y="1075695"/>
                      </a:cubicBezTo>
                      <a:cubicBezTo>
                        <a:pt x="625942" y="1076903"/>
                        <a:pt x="642856" y="1072070"/>
                        <a:pt x="636815" y="1069654"/>
                      </a:cubicBezTo>
                      <a:cubicBezTo>
                        <a:pt x="630775" y="1067238"/>
                        <a:pt x="623526" y="1066030"/>
                        <a:pt x="617486" y="1066030"/>
                      </a:cubicBezTo>
                      <a:cubicBezTo>
                        <a:pt x="621110" y="1066030"/>
                        <a:pt x="624734" y="1064822"/>
                        <a:pt x="628358" y="1064822"/>
                      </a:cubicBezTo>
                      <a:cubicBezTo>
                        <a:pt x="630775" y="1064822"/>
                        <a:pt x="640440" y="1066030"/>
                        <a:pt x="641648" y="1062406"/>
                      </a:cubicBezTo>
                      <a:cubicBezTo>
                        <a:pt x="642856" y="1058781"/>
                        <a:pt x="627151" y="1053949"/>
                        <a:pt x="619901" y="1051533"/>
                      </a:cubicBezTo>
                      <a:cubicBezTo>
                        <a:pt x="616277" y="1049116"/>
                        <a:pt x="615069" y="1046700"/>
                        <a:pt x="611445" y="1045492"/>
                      </a:cubicBezTo>
                      <a:lnTo>
                        <a:pt x="611445" y="1045492"/>
                      </a:lnTo>
                      <a:close/>
                      <a:moveTo>
                        <a:pt x="677892" y="1050324"/>
                      </a:moveTo>
                      <a:cubicBezTo>
                        <a:pt x="653729" y="1051533"/>
                        <a:pt x="629567" y="1046700"/>
                        <a:pt x="605405" y="1038243"/>
                      </a:cubicBezTo>
                      <a:cubicBezTo>
                        <a:pt x="610237" y="1034619"/>
                        <a:pt x="615069" y="1032203"/>
                        <a:pt x="619901" y="1028578"/>
                      </a:cubicBezTo>
                      <a:cubicBezTo>
                        <a:pt x="630775" y="1028578"/>
                        <a:pt x="642856" y="1029786"/>
                        <a:pt x="653729" y="1030994"/>
                      </a:cubicBezTo>
                      <a:cubicBezTo>
                        <a:pt x="670643" y="1033411"/>
                        <a:pt x="683933" y="1041867"/>
                        <a:pt x="698429" y="1046700"/>
                      </a:cubicBezTo>
                      <a:cubicBezTo>
                        <a:pt x="693597" y="1047908"/>
                        <a:pt x="687557" y="1049116"/>
                        <a:pt x="682724" y="1049116"/>
                      </a:cubicBezTo>
                      <a:cubicBezTo>
                        <a:pt x="681516" y="1050324"/>
                        <a:pt x="680308" y="1050324"/>
                        <a:pt x="677892" y="1050324"/>
                      </a:cubicBezTo>
                      <a:lnTo>
                        <a:pt x="677892" y="1050324"/>
                      </a:lnTo>
                      <a:close/>
                      <a:moveTo>
                        <a:pt x="618694" y="901725"/>
                      </a:moveTo>
                      <a:cubicBezTo>
                        <a:pt x="624734" y="905350"/>
                        <a:pt x="631983" y="907766"/>
                        <a:pt x="638023" y="908974"/>
                      </a:cubicBezTo>
                      <a:cubicBezTo>
                        <a:pt x="648897" y="930720"/>
                        <a:pt x="656145" y="948842"/>
                        <a:pt x="662186" y="965756"/>
                      </a:cubicBezTo>
                      <a:cubicBezTo>
                        <a:pt x="657354" y="959715"/>
                        <a:pt x="651313" y="953675"/>
                        <a:pt x="645272" y="947634"/>
                      </a:cubicBezTo>
                      <a:cubicBezTo>
                        <a:pt x="636815" y="933136"/>
                        <a:pt x="627151" y="916223"/>
                        <a:pt x="618694" y="901725"/>
                      </a:cubicBezTo>
                      <a:close/>
                      <a:moveTo>
                        <a:pt x="850653" y="633522"/>
                      </a:moveTo>
                      <a:cubicBezTo>
                        <a:pt x="850653" y="628690"/>
                        <a:pt x="848237" y="621441"/>
                        <a:pt x="843404" y="620233"/>
                      </a:cubicBezTo>
                      <a:cubicBezTo>
                        <a:pt x="844613" y="620233"/>
                        <a:pt x="845821" y="619024"/>
                        <a:pt x="847029" y="619024"/>
                      </a:cubicBezTo>
                      <a:cubicBezTo>
                        <a:pt x="848237" y="620233"/>
                        <a:pt x="849445" y="620233"/>
                        <a:pt x="850653" y="621441"/>
                      </a:cubicBezTo>
                      <a:cubicBezTo>
                        <a:pt x="856694" y="626273"/>
                        <a:pt x="863942" y="628690"/>
                        <a:pt x="871192" y="633522"/>
                      </a:cubicBezTo>
                      <a:cubicBezTo>
                        <a:pt x="873607" y="634730"/>
                        <a:pt x="874816" y="637146"/>
                        <a:pt x="877232" y="638354"/>
                      </a:cubicBezTo>
                      <a:cubicBezTo>
                        <a:pt x="877232" y="638354"/>
                        <a:pt x="878440" y="639563"/>
                        <a:pt x="878440" y="639563"/>
                      </a:cubicBezTo>
                      <a:cubicBezTo>
                        <a:pt x="879648" y="640771"/>
                        <a:pt x="880856" y="641979"/>
                        <a:pt x="882064" y="641979"/>
                      </a:cubicBezTo>
                      <a:cubicBezTo>
                        <a:pt x="882064" y="641979"/>
                        <a:pt x="882064" y="641979"/>
                        <a:pt x="883273" y="643187"/>
                      </a:cubicBezTo>
                      <a:cubicBezTo>
                        <a:pt x="880856" y="641979"/>
                        <a:pt x="878440" y="640771"/>
                        <a:pt x="876024" y="638354"/>
                      </a:cubicBezTo>
                      <a:cubicBezTo>
                        <a:pt x="872399" y="635938"/>
                        <a:pt x="868775" y="633522"/>
                        <a:pt x="865151" y="631106"/>
                      </a:cubicBezTo>
                      <a:cubicBezTo>
                        <a:pt x="861526" y="628690"/>
                        <a:pt x="857902" y="632314"/>
                        <a:pt x="860318" y="635938"/>
                      </a:cubicBezTo>
                      <a:cubicBezTo>
                        <a:pt x="862735" y="640771"/>
                        <a:pt x="867567" y="641979"/>
                        <a:pt x="871192" y="645603"/>
                      </a:cubicBezTo>
                      <a:cubicBezTo>
                        <a:pt x="876024" y="648019"/>
                        <a:pt x="879648" y="651644"/>
                        <a:pt x="883273" y="655268"/>
                      </a:cubicBezTo>
                      <a:cubicBezTo>
                        <a:pt x="883273" y="655268"/>
                        <a:pt x="883273" y="656476"/>
                        <a:pt x="883273" y="656476"/>
                      </a:cubicBezTo>
                      <a:cubicBezTo>
                        <a:pt x="883273" y="657685"/>
                        <a:pt x="884481" y="657685"/>
                        <a:pt x="884481" y="658893"/>
                      </a:cubicBezTo>
                      <a:cubicBezTo>
                        <a:pt x="879648" y="654060"/>
                        <a:pt x="871192" y="648019"/>
                        <a:pt x="865151" y="645603"/>
                      </a:cubicBezTo>
                      <a:cubicBezTo>
                        <a:pt x="860318" y="641979"/>
                        <a:pt x="855485" y="637146"/>
                        <a:pt x="850653" y="633522"/>
                      </a:cubicBezTo>
                      <a:lnTo>
                        <a:pt x="850653" y="633522"/>
                      </a:lnTo>
                      <a:close/>
                      <a:moveTo>
                        <a:pt x="834948" y="616608"/>
                      </a:moveTo>
                      <a:cubicBezTo>
                        <a:pt x="832531" y="615400"/>
                        <a:pt x="828907" y="615400"/>
                        <a:pt x="827699" y="612984"/>
                      </a:cubicBezTo>
                      <a:cubicBezTo>
                        <a:pt x="827699" y="611776"/>
                        <a:pt x="827699" y="611776"/>
                        <a:pt x="827699" y="610568"/>
                      </a:cubicBezTo>
                      <a:cubicBezTo>
                        <a:pt x="827699" y="610568"/>
                        <a:pt x="827699" y="609360"/>
                        <a:pt x="827699" y="609360"/>
                      </a:cubicBezTo>
                      <a:cubicBezTo>
                        <a:pt x="828907" y="608151"/>
                        <a:pt x="831323" y="606943"/>
                        <a:pt x="833739" y="605735"/>
                      </a:cubicBezTo>
                      <a:cubicBezTo>
                        <a:pt x="833739" y="605735"/>
                        <a:pt x="834948" y="605735"/>
                        <a:pt x="834948" y="605735"/>
                      </a:cubicBezTo>
                      <a:cubicBezTo>
                        <a:pt x="834948" y="605735"/>
                        <a:pt x="834948" y="605735"/>
                        <a:pt x="836156" y="605735"/>
                      </a:cubicBezTo>
                      <a:cubicBezTo>
                        <a:pt x="838572" y="605735"/>
                        <a:pt x="839780" y="604527"/>
                        <a:pt x="842196" y="604527"/>
                      </a:cubicBezTo>
                      <a:cubicBezTo>
                        <a:pt x="842196" y="604527"/>
                        <a:pt x="842196" y="604527"/>
                        <a:pt x="842196" y="604527"/>
                      </a:cubicBezTo>
                      <a:cubicBezTo>
                        <a:pt x="844613" y="604527"/>
                        <a:pt x="848237" y="604527"/>
                        <a:pt x="850653" y="605735"/>
                      </a:cubicBezTo>
                      <a:cubicBezTo>
                        <a:pt x="853070" y="608151"/>
                        <a:pt x="851861" y="611776"/>
                        <a:pt x="849445" y="612984"/>
                      </a:cubicBezTo>
                      <a:cubicBezTo>
                        <a:pt x="848237" y="614192"/>
                        <a:pt x="847029" y="614192"/>
                        <a:pt x="845821" y="615400"/>
                      </a:cubicBezTo>
                      <a:cubicBezTo>
                        <a:pt x="840988" y="616608"/>
                        <a:pt x="837364" y="616608"/>
                        <a:pt x="834948" y="616608"/>
                      </a:cubicBezTo>
                      <a:lnTo>
                        <a:pt x="834948" y="616608"/>
                      </a:lnTo>
                      <a:close/>
                      <a:moveTo>
                        <a:pt x="1056034" y="716882"/>
                      </a:moveTo>
                      <a:cubicBezTo>
                        <a:pt x="1060866" y="730172"/>
                        <a:pt x="1060866" y="744669"/>
                        <a:pt x="1057242" y="757959"/>
                      </a:cubicBezTo>
                      <a:cubicBezTo>
                        <a:pt x="1057242" y="759167"/>
                        <a:pt x="1057242" y="760375"/>
                        <a:pt x="1058451" y="761583"/>
                      </a:cubicBezTo>
                      <a:cubicBezTo>
                        <a:pt x="1056034" y="763999"/>
                        <a:pt x="1052410" y="765207"/>
                        <a:pt x="1049994" y="767624"/>
                      </a:cubicBezTo>
                      <a:cubicBezTo>
                        <a:pt x="1049994" y="766416"/>
                        <a:pt x="1049994" y="766416"/>
                        <a:pt x="1049994" y="765207"/>
                      </a:cubicBezTo>
                      <a:cubicBezTo>
                        <a:pt x="1049994" y="760375"/>
                        <a:pt x="1043953" y="759167"/>
                        <a:pt x="1042744" y="763999"/>
                      </a:cubicBezTo>
                      <a:cubicBezTo>
                        <a:pt x="1042744" y="763999"/>
                        <a:pt x="1042744" y="763999"/>
                        <a:pt x="1042744" y="765207"/>
                      </a:cubicBezTo>
                      <a:cubicBezTo>
                        <a:pt x="1041537" y="761583"/>
                        <a:pt x="1039120" y="759167"/>
                        <a:pt x="1036704" y="755543"/>
                      </a:cubicBezTo>
                      <a:cubicBezTo>
                        <a:pt x="1036704" y="754334"/>
                        <a:pt x="1035496" y="754334"/>
                        <a:pt x="1035496" y="753126"/>
                      </a:cubicBezTo>
                      <a:cubicBezTo>
                        <a:pt x="1035496" y="751918"/>
                        <a:pt x="1035496" y="750710"/>
                        <a:pt x="1034288" y="749502"/>
                      </a:cubicBezTo>
                      <a:cubicBezTo>
                        <a:pt x="1034288" y="748294"/>
                        <a:pt x="1034288" y="748294"/>
                        <a:pt x="1033080" y="748294"/>
                      </a:cubicBezTo>
                      <a:cubicBezTo>
                        <a:pt x="1033080" y="747086"/>
                        <a:pt x="1034288" y="745877"/>
                        <a:pt x="1034288" y="744669"/>
                      </a:cubicBezTo>
                      <a:cubicBezTo>
                        <a:pt x="1035496" y="745877"/>
                        <a:pt x="1037912" y="747086"/>
                        <a:pt x="1039120" y="749502"/>
                      </a:cubicBezTo>
                      <a:cubicBezTo>
                        <a:pt x="1040329" y="754334"/>
                        <a:pt x="1047577" y="753126"/>
                        <a:pt x="1046369" y="747086"/>
                      </a:cubicBezTo>
                      <a:cubicBezTo>
                        <a:pt x="1045161" y="738629"/>
                        <a:pt x="1042744" y="731380"/>
                        <a:pt x="1040329" y="724131"/>
                      </a:cubicBezTo>
                      <a:cubicBezTo>
                        <a:pt x="1040329" y="722923"/>
                        <a:pt x="1041537" y="720507"/>
                        <a:pt x="1041537" y="719299"/>
                      </a:cubicBezTo>
                      <a:cubicBezTo>
                        <a:pt x="1047577" y="719299"/>
                        <a:pt x="1052410" y="718091"/>
                        <a:pt x="1056034" y="716882"/>
                      </a:cubicBezTo>
                      <a:lnTo>
                        <a:pt x="1056034" y="716882"/>
                      </a:lnTo>
                      <a:close/>
                      <a:moveTo>
                        <a:pt x="1167182" y="728964"/>
                      </a:moveTo>
                      <a:cubicBezTo>
                        <a:pt x="1211882" y="701177"/>
                        <a:pt x="1248125" y="658893"/>
                        <a:pt x="1301283" y="652852"/>
                      </a:cubicBezTo>
                      <a:cubicBezTo>
                        <a:pt x="1301283" y="652852"/>
                        <a:pt x="1301283" y="652852"/>
                        <a:pt x="1301283" y="654060"/>
                      </a:cubicBezTo>
                      <a:cubicBezTo>
                        <a:pt x="1298867" y="658893"/>
                        <a:pt x="1295242" y="664933"/>
                        <a:pt x="1294035" y="670974"/>
                      </a:cubicBezTo>
                      <a:cubicBezTo>
                        <a:pt x="1292826" y="672182"/>
                        <a:pt x="1287994" y="674598"/>
                        <a:pt x="1286785" y="675806"/>
                      </a:cubicBezTo>
                      <a:cubicBezTo>
                        <a:pt x="1287994" y="669766"/>
                        <a:pt x="1290410" y="662517"/>
                        <a:pt x="1285577" y="660101"/>
                      </a:cubicBezTo>
                      <a:cubicBezTo>
                        <a:pt x="1283161" y="658893"/>
                        <a:pt x="1279537" y="660101"/>
                        <a:pt x="1280745" y="663725"/>
                      </a:cubicBezTo>
                      <a:cubicBezTo>
                        <a:pt x="1277120" y="668558"/>
                        <a:pt x="1275913" y="678222"/>
                        <a:pt x="1275913" y="684263"/>
                      </a:cubicBezTo>
                      <a:cubicBezTo>
                        <a:pt x="1273496" y="685471"/>
                        <a:pt x="1271080" y="687888"/>
                        <a:pt x="1268663" y="689096"/>
                      </a:cubicBezTo>
                      <a:cubicBezTo>
                        <a:pt x="1268663" y="685471"/>
                        <a:pt x="1269872" y="681847"/>
                        <a:pt x="1269872" y="679431"/>
                      </a:cubicBezTo>
                      <a:cubicBezTo>
                        <a:pt x="1269872" y="677015"/>
                        <a:pt x="1269872" y="673390"/>
                        <a:pt x="1269872" y="670974"/>
                      </a:cubicBezTo>
                      <a:cubicBezTo>
                        <a:pt x="1269872" y="668558"/>
                        <a:pt x="1267456" y="667349"/>
                        <a:pt x="1265039" y="667349"/>
                      </a:cubicBezTo>
                      <a:cubicBezTo>
                        <a:pt x="1258999" y="669766"/>
                        <a:pt x="1260206" y="677015"/>
                        <a:pt x="1258999" y="683055"/>
                      </a:cubicBezTo>
                      <a:cubicBezTo>
                        <a:pt x="1256582" y="690304"/>
                        <a:pt x="1256582" y="692720"/>
                        <a:pt x="1256582" y="697552"/>
                      </a:cubicBezTo>
                      <a:cubicBezTo>
                        <a:pt x="1255374" y="698761"/>
                        <a:pt x="1248125" y="703593"/>
                        <a:pt x="1245710" y="706009"/>
                      </a:cubicBezTo>
                      <a:cubicBezTo>
                        <a:pt x="1248125" y="693928"/>
                        <a:pt x="1246917" y="689096"/>
                        <a:pt x="1248125" y="685471"/>
                      </a:cubicBezTo>
                      <a:cubicBezTo>
                        <a:pt x="1249334" y="681847"/>
                        <a:pt x="1244501" y="678222"/>
                        <a:pt x="1242085" y="680639"/>
                      </a:cubicBezTo>
                      <a:cubicBezTo>
                        <a:pt x="1237253" y="685471"/>
                        <a:pt x="1238460" y="691512"/>
                        <a:pt x="1237253" y="697552"/>
                      </a:cubicBezTo>
                      <a:cubicBezTo>
                        <a:pt x="1233628" y="713258"/>
                        <a:pt x="1232420" y="713258"/>
                        <a:pt x="1232420" y="716882"/>
                      </a:cubicBezTo>
                      <a:cubicBezTo>
                        <a:pt x="1227588" y="720507"/>
                        <a:pt x="1223963" y="724131"/>
                        <a:pt x="1219131" y="727755"/>
                      </a:cubicBezTo>
                      <a:cubicBezTo>
                        <a:pt x="1222755" y="716882"/>
                        <a:pt x="1227588" y="710842"/>
                        <a:pt x="1225171" y="703593"/>
                      </a:cubicBezTo>
                      <a:cubicBezTo>
                        <a:pt x="1223963" y="698761"/>
                        <a:pt x="1217922" y="701177"/>
                        <a:pt x="1216714" y="704801"/>
                      </a:cubicBezTo>
                      <a:cubicBezTo>
                        <a:pt x="1216714" y="706009"/>
                        <a:pt x="1208257" y="720507"/>
                        <a:pt x="1204633" y="731380"/>
                      </a:cubicBezTo>
                      <a:cubicBezTo>
                        <a:pt x="1201009" y="736213"/>
                        <a:pt x="1201009" y="737421"/>
                        <a:pt x="1194968" y="744669"/>
                      </a:cubicBezTo>
                      <a:cubicBezTo>
                        <a:pt x="1197385" y="738629"/>
                        <a:pt x="1197385" y="737421"/>
                        <a:pt x="1201009" y="724131"/>
                      </a:cubicBezTo>
                      <a:cubicBezTo>
                        <a:pt x="1202217" y="719299"/>
                        <a:pt x="1194968" y="716882"/>
                        <a:pt x="1193760" y="721715"/>
                      </a:cubicBezTo>
                      <a:cubicBezTo>
                        <a:pt x="1191344" y="727755"/>
                        <a:pt x="1187719" y="732588"/>
                        <a:pt x="1185303" y="738629"/>
                      </a:cubicBezTo>
                      <a:cubicBezTo>
                        <a:pt x="1182887" y="745877"/>
                        <a:pt x="1181679" y="751918"/>
                        <a:pt x="1176846" y="759167"/>
                      </a:cubicBezTo>
                      <a:cubicBezTo>
                        <a:pt x="1176846" y="760375"/>
                        <a:pt x="1175638" y="761583"/>
                        <a:pt x="1175638" y="761583"/>
                      </a:cubicBezTo>
                      <a:cubicBezTo>
                        <a:pt x="1174430" y="762791"/>
                        <a:pt x="1174430" y="762791"/>
                        <a:pt x="1173222" y="763999"/>
                      </a:cubicBezTo>
                      <a:cubicBezTo>
                        <a:pt x="1176846" y="755543"/>
                        <a:pt x="1179263" y="745877"/>
                        <a:pt x="1181679" y="738629"/>
                      </a:cubicBezTo>
                      <a:cubicBezTo>
                        <a:pt x="1182887" y="735004"/>
                        <a:pt x="1178054" y="732588"/>
                        <a:pt x="1175638" y="735004"/>
                      </a:cubicBezTo>
                      <a:cubicBezTo>
                        <a:pt x="1168389" y="744669"/>
                        <a:pt x="1159932" y="770040"/>
                        <a:pt x="1155100" y="776080"/>
                      </a:cubicBezTo>
                      <a:cubicBezTo>
                        <a:pt x="1155100" y="776080"/>
                        <a:pt x="1153892" y="777289"/>
                        <a:pt x="1153892" y="777289"/>
                      </a:cubicBezTo>
                      <a:cubicBezTo>
                        <a:pt x="1155100" y="773664"/>
                        <a:pt x="1156308" y="771248"/>
                        <a:pt x="1157516" y="767624"/>
                      </a:cubicBezTo>
                      <a:cubicBezTo>
                        <a:pt x="1157516" y="765207"/>
                        <a:pt x="1155100" y="761583"/>
                        <a:pt x="1152684" y="762791"/>
                      </a:cubicBezTo>
                      <a:cubicBezTo>
                        <a:pt x="1144227" y="766416"/>
                        <a:pt x="1144227" y="774872"/>
                        <a:pt x="1140603" y="783329"/>
                      </a:cubicBezTo>
                      <a:cubicBezTo>
                        <a:pt x="1140603" y="784537"/>
                        <a:pt x="1140603" y="784537"/>
                        <a:pt x="1140603" y="785746"/>
                      </a:cubicBezTo>
                      <a:cubicBezTo>
                        <a:pt x="1139394" y="786953"/>
                        <a:pt x="1136979" y="788162"/>
                        <a:pt x="1135770" y="788162"/>
                      </a:cubicBezTo>
                      <a:cubicBezTo>
                        <a:pt x="1138186" y="783329"/>
                        <a:pt x="1153892" y="731380"/>
                        <a:pt x="1153892" y="728964"/>
                      </a:cubicBezTo>
                      <a:cubicBezTo>
                        <a:pt x="1153892" y="726547"/>
                        <a:pt x="1151475" y="725339"/>
                        <a:pt x="1149060" y="726547"/>
                      </a:cubicBezTo>
                      <a:cubicBezTo>
                        <a:pt x="1139394" y="733796"/>
                        <a:pt x="1135770" y="750710"/>
                        <a:pt x="1133354" y="761583"/>
                      </a:cubicBezTo>
                      <a:cubicBezTo>
                        <a:pt x="1129729" y="774872"/>
                        <a:pt x="1122481" y="784537"/>
                        <a:pt x="1117648" y="796619"/>
                      </a:cubicBezTo>
                      <a:cubicBezTo>
                        <a:pt x="1115232" y="797827"/>
                        <a:pt x="1111608" y="799035"/>
                        <a:pt x="1109191" y="800243"/>
                      </a:cubicBezTo>
                      <a:cubicBezTo>
                        <a:pt x="1116440" y="791786"/>
                        <a:pt x="1120065" y="782121"/>
                        <a:pt x="1121272" y="771248"/>
                      </a:cubicBezTo>
                      <a:cubicBezTo>
                        <a:pt x="1121272" y="767624"/>
                        <a:pt x="1117648" y="766416"/>
                        <a:pt x="1115232" y="768832"/>
                      </a:cubicBezTo>
                      <a:cubicBezTo>
                        <a:pt x="1107983" y="774872"/>
                        <a:pt x="1106775" y="786953"/>
                        <a:pt x="1099526" y="795410"/>
                      </a:cubicBezTo>
                      <a:cubicBezTo>
                        <a:pt x="1095902" y="799035"/>
                        <a:pt x="1093486" y="802659"/>
                        <a:pt x="1089861" y="806283"/>
                      </a:cubicBezTo>
                      <a:cubicBezTo>
                        <a:pt x="1107983" y="771248"/>
                        <a:pt x="1092278" y="765207"/>
                        <a:pt x="1091069" y="773664"/>
                      </a:cubicBezTo>
                      <a:cubicBezTo>
                        <a:pt x="1089861" y="777289"/>
                        <a:pt x="1088654" y="779705"/>
                        <a:pt x="1087445" y="783329"/>
                      </a:cubicBezTo>
                      <a:cubicBezTo>
                        <a:pt x="1086237" y="785746"/>
                        <a:pt x="1086237" y="788162"/>
                        <a:pt x="1085029" y="789370"/>
                      </a:cubicBezTo>
                      <a:cubicBezTo>
                        <a:pt x="1085029" y="790578"/>
                        <a:pt x="1085029" y="791786"/>
                        <a:pt x="1083821" y="792994"/>
                      </a:cubicBezTo>
                      <a:cubicBezTo>
                        <a:pt x="1078988" y="803867"/>
                        <a:pt x="1074156" y="808700"/>
                        <a:pt x="1070532" y="812324"/>
                      </a:cubicBezTo>
                      <a:cubicBezTo>
                        <a:pt x="1068115" y="813532"/>
                        <a:pt x="1066907" y="815949"/>
                        <a:pt x="1065699" y="817156"/>
                      </a:cubicBezTo>
                      <a:cubicBezTo>
                        <a:pt x="1069323" y="811116"/>
                        <a:pt x="1071740" y="805075"/>
                        <a:pt x="1072947" y="797827"/>
                      </a:cubicBezTo>
                      <a:cubicBezTo>
                        <a:pt x="1075364" y="788162"/>
                        <a:pt x="1075364" y="779705"/>
                        <a:pt x="1072947" y="777289"/>
                      </a:cubicBezTo>
                      <a:cubicBezTo>
                        <a:pt x="1071740" y="776080"/>
                        <a:pt x="1071740" y="776080"/>
                        <a:pt x="1069323" y="777289"/>
                      </a:cubicBezTo>
                      <a:cubicBezTo>
                        <a:pt x="1065699" y="779705"/>
                        <a:pt x="1064491" y="783329"/>
                        <a:pt x="1063283" y="788162"/>
                      </a:cubicBezTo>
                      <a:cubicBezTo>
                        <a:pt x="1062075" y="792994"/>
                        <a:pt x="1060866" y="797827"/>
                        <a:pt x="1057242" y="803867"/>
                      </a:cubicBezTo>
                      <a:cubicBezTo>
                        <a:pt x="1058451" y="799035"/>
                        <a:pt x="1056034" y="797827"/>
                        <a:pt x="1053618" y="797827"/>
                      </a:cubicBezTo>
                      <a:cubicBezTo>
                        <a:pt x="1053618" y="797827"/>
                        <a:pt x="1052410" y="797827"/>
                        <a:pt x="1052410" y="797827"/>
                      </a:cubicBezTo>
                      <a:cubicBezTo>
                        <a:pt x="1052410" y="792994"/>
                        <a:pt x="1051201" y="788162"/>
                        <a:pt x="1049994" y="782121"/>
                      </a:cubicBezTo>
                      <a:cubicBezTo>
                        <a:pt x="1049994" y="782121"/>
                        <a:pt x="1049994" y="782121"/>
                        <a:pt x="1049994" y="782121"/>
                      </a:cubicBezTo>
                      <a:cubicBezTo>
                        <a:pt x="1049994" y="782121"/>
                        <a:pt x="1049994" y="782121"/>
                        <a:pt x="1049994" y="782121"/>
                      </a:cubicBezTo>
                      <a:cubicBezTo>
                        <a:pt x="1052410" y="780913"/>
                        <a:pt x="1056034" y="779705"/>
                        <a:pt x="1058451" y="777289"/>
                      </a:cubicBezTo>
                      <a:cubicBezTo>
                        <a:pt x="1062075" y="774872"/>
                        <a:pt x="1064491" y="773664"/>
                        <a:pt x="1068115" y="771248"/>
                      </a:cubicBezTo>
                      <a:cubicBezTo>
                        <a:pt x="1069323" y="770040"/>
                        <a:pt x="1070532" y="770040"/>
                        <a:pt x="1071740" y="768832"/>
                      </a:cubicBezTo>
                      <a:cubicBezTo>
                        <a:pt x="1075364" y="766416"/>
                        <a:pt x="1077780" y="763999"/>
                        <a:pt x="1081404" y="761583"/>
                      </a:cubicBezTo>
                      <a:cubicBezTo>
                        <a:pt x="1087445" y="755543"/>
                        <a:pt x="1093486" y="750710"/>
                        <a:pt x="1099526" y="744669"/>
                      </a:cubicBezTo>
                      <a:cubicBezTo>
                        <a:pt x="1120065" y="725339"/>
                        <a:pt x="1128522" y="698761"/>
                        <a:pt x="1147851" y="678222"/>
                      </a:cubicBezTo>
                      <a:cubicBezTo>
                        <a:pt x="1153892" y="672182"/>
                        <a:pt x="1215507" y="619024"/>
                        <a:pt x="1227588" y="629897"/>
                      </a:cubicBezTo>
                      <a:cubicBezTo>
                        <a:pt x="1230003" y="632314"/>
                        <a:pt x="1193760" y="696344"/>
                        <a:pt x="1199800" y="687888"/>
                      </a:cubicBezTo>
                      <a:cubicBezTo>
                        <a:pt x="1180471" y="713258"/>
                        <a:pt x="1165973" y="718091"/>
                        <a:pt x="1168389" y="724131"/>
                      </a:cubicBezTo>
                      <a:cubicBezTo>
                        <a:pt x="1167182" y="725339"/>
                        <a:pt x="1165973" y="726547"/>
                        <a:pt x="1165973" y="727755"/>
                      </a:cubicBezTo>
                      <a:cubicBezTo>
                        <a:pt x="1161141" y="726547"/>
                        <a:pt x="1164765" y="730172"/>
                        <a:pt x="1167182" y="728964"/>
                      </a:cubicBezTo>
                      <a:lnTo>
                        <a:pt x="1167182" y="728964"/>
                      </a:lnTo>
                      <a:close/>
                      <a:moveTo>
                        <a:pt x="1314572" y="651644"/>
                      </a:moveTo>
                      <a:cubicBezTo>
                        <a:pt x="1316988" y="651644"/>
                        <a:pt x="1321821" y="651644"/>
                        <a:pt x="1326653" y="651644"/>
                      </a:cubicBezTo>
                      <a:cubicBezTo>
                        <a:pt x="1320613" y="655268"/>
                        <a:pt x="1313364" y="658893"/>
                        <a:pt x="1307324" y="662517"/>
                      </a:cubicBezTo>
                      <a:cubicBezTo>
                        <a:pt x="1308531" y="660101"/>
                        <a:pt x="1308531" y="657685"/>
                        <a:pt x="1309740" y="654060"/>
                      </a:cubicBezTo>
                      <a:cubicBezTo>
                        <a:pt x="1309740" y="652852"/>
                        <a:pt x="1309740" y="651644"/>
                        <a:pt x="1308531" y="651644"/>
                      </a:cubicBezTo>
                      <a:cubicBezTo>
                        <a:pt x="1310948" y="651644"/>
                        <a:pt x="1313364" y="651644"/>
                        <a:pt x="1314572" y="651644"/>
                      </a:cubicBezTo>
                      <a:lnTo>
                        <a:pt x="1314572" y="651644"/>
                      </a:lnTo>
                      <a:close/>
                      <a:moveTo>
                        <a:pt x="1209466" y="873938"/>
                      </a:moveTo>
                      <a:cubicBezTo>
                        <a:pt x="1198593" y="877563"/>
                        <a:pt x="1128522" y="881187"/>
                        <a:pt x="1127313" y="881187"/>
                      </a:cubicBezTo>
                      <a:cubicBezTo>
                        <a:pt x="1127313" y="881187"/>
                        <a:pt x="1126105" y="881187"/>
                        <a:pt x="1126105" y="881187"/>
                      </a:cubicBezTo>
                      <a:cubicBezTo>
                        <a:pt x="1149060" y="876355"/>
                        <a:pt x="1146643" y="864274"/>
                        <a:pt x="1140603" y="865481"/>
                      </a:cubicBezTo>
                      <a:cubicBezTo>
                        <a:pt x="1107983" y="872730"/>
                        <a:pt x="1106775" y="871522"/>
                        <a:pt x="1098318" y="875147"/>
                      </a:cubicBezTo>
                      <a:cubicBezTo>
                        <a:pt x="1094694" y="873938"/>
                        <a:pt x="1091069" y="872730"/>
                        <a:pt x="1087445" y="871522"/>
                      </a:cubicBezTo>
                      <a:cubicBezTo>
                        <a:pt x="1114024" y="866690"/>
                        <a:pt x="1110400" y="855817"/>
                        <a:pt x="1105567" y="857025"/>
                      </a:cubicBezTo>
                      <a:cubicBezTo>
                        <a:pt x="1085029" y="860649"/>
                        <a:pt x="1076572" y="860649"/>
                        <a:pt x="1072947" y="860649"/>
                      </a:cubicBezTo>
                      <a:cubicBezTo>
                        <a:pt x="1070532" y="860649"/>
                        <a:pt x="1069323" y="861857"/>
                        <a:pt x="1068115" y="863065"/>
                      </a:cubicBezTo>
                      <a:cubicBezTo>
                        <a:pt x="1066907" y="863065"/>
                        <a:pt x="1066907" y="863065"/>
                        <a:pt x="1065699" y="861857"/>
                      </a:cubicBezTo>
                      <a:cubicBezTo>
                        <a:pt x="1069323" y="860649"/>
                        <a:pt x="1072947" y="859441"/>
                        <a:pt x="1075364" y="858233"/>
                      </a:cubicBezTo>
                      <a:cubicBezTo>
                        <a:pt x="1083821" y="853400"/>
                        <a:pt x="1082613" y="848568"/>
                        <a:pt x="1080197" y="847360"/>
                      </a:cubicBezTo>
                      <a:cubicBezTo>
                        <a:pt x="1078988" y="847360"/>
                        <a:pt x="1078988" y="847360"/>
                        <a:pt x="1077780" y="847360"/>
                      </a:cubicBezTo>
                      <a:cubicBezTo>
                        <a:pt x="1074156" y="847360"/>
                        <a:pt x="1071740" y="848568"/>
                        <a:pt x="1068115" y="849776"/>
                      </a:cubicBezTo>
                      <a:cubicBezTo>
                        <a:pt x="1064491" y="850984"/>
                        <a:pt x="1060866" y="852192"/>
                        <a:pt x="1057242" y="852192"/>
                      </a:cubicBezTo>
                      <a:cubicBezTo>
                        <a:pt x="1053618" y="853400"/>
                        <a:pt x="1049994" y="853400"/>
                        <a:pt x="1045161" y="853400"/>
                      </a:cubicBezTo>
                      <a:cubicBezTo>
                        <a:pt x="1043953" y="853400"/>
                        <a:pt x="1042744" y="853400"/>
                        <a:pt x="1040329" y="854608"/>
                      </a:cubicBezTo>
                      <a:cubicBezTo>
                        <a:pt x="1040329" y="854608"/>
                        <a:pt x="1039120" y="854608"/>
                        <a:pt x="1039120" y="854608"/>
                      </a:cubicBezTo>
                      <a:cubicBezTo>
                        <a:pt x="1040329" y="854608"/>
                        <a:pt x="1041537" y="853400"/>
                        <a:pt x="1042744" y="853400"/>
                      </a:cubicBezTo>
                      <a:cubicBezTo>
                        <a:pt x="1046369" y="852192"/>
                        <a:pt x="1043953" y="844944"/>
                        <a:pt x="1040329" y="846152"/>
                      </a:cubicBezTo>
                      <a:cubicBezTo>
                        <a:pt x="1039120" y="846152"/>
                        <a:pt x="1039120" y="846152"/>
                        <a:pt x="1037912" y="846152"/>
                      </a:cubicBezTo>
                      <a:cubicBezTo>
                        <a:pt x="1036704" y="846152"/>
                        <a:pt x="1035496" y="846152"/>
                        <a:pt x="1034288" y="846152"/>
                      </a:cubicBezTo>
                      <a:cubicBezTo>
                        <a:pt x="1033080" y="846152"/>
                        <a:pt x="1030663" y="846152"/>
                        <a:pt x="1029455" y="846152"/>
                      </a:cubicBezTo>
                      <a:cubicBezTo>
                        <a:pt x="1031872" y="843735"/>
                        <a:pt x="1034288" y="841319"/>
                        <a:pt x="1036704" y="838903"/>
                      </a:cubicBezTo>
                      <a:cubicBezTo>
                        <a:pt x="1039120" y="836487"/>
                        <a:pt x="1041537" y="834071"/>
                        <a:pt x="1042744" y="831654"/>
                      </a:cubicBezTo>
                      <a:cubicBezTo>
                        <a:pt x="1042744" y="831654"/>
                        <a:pt x="1043953" y="831654"/>
                        <a:pt x="1043953" y="831654"/>
                      </a:cubicBezTo>
                      <a:cubicBezTo>
                        <a:pt x="1047577" y="830446"/>
                        <a:pt x="1052410" y="829238"/>
                        <a:pt x="1056034" y="828030"/>
                      </a:cubicBezTo>
                      <a:cubicBezTo>
                        <a:pt x="1059658" y="826822"/>
                        <a:pt x="1062075" y="825613"/>
                        <a:pt x="1065699" y="824405"/>
                      </a:cubicBezTo>
                      <a:cubicBezTo>
                        <a:pt x="1069323" y="823197"/>
                        <a:pt x="1072947" y="821989"/>
                        <a:pt x="1076572" y="820781"/>
                      </a:cubicBezTo>
                      <a:cubicBezTo>
                        <a:pt x="1110400" y="809908"/>
                        <a:pt x="1133354" y="801451"/>
                        <a:pt x="1162349" y="783329"/>
                      </a:cubicBezTo>
                      <a:cubicBezTo>
                        <a:pt x="1198593" y="760375"/>
                        <a:pt x="1230003" y="730172"/>
                        <a:pt x="1267456" y="702385"/>
                      </a:cubicBezTo>
                      <a:cubicBezTo>
                        <a:pt x="1268663" y="702385"/>
                        <a:pt x="1268663" y="701177"/>
                        <a:pt x="1269872" y="701177"/>
                      </a:cubicBezTo>
                      <a:cubicBezTo>
                        <a:pt x="1284369" y="690304"/>
                        <a:pt x="1298867" y="680639"/>
                        <a:pt x="1315781" y="670974"/>
                      </a:cubicBezTo>
                      <a:cubicBezTo>
                        <a:pt x="1325445" y="666141"/>
                        <a:pt x="1335110" y="660101"/>
                        <a:pt x="1342359" y="651644"/>
                      </a:cubicBezTo>
                      <a:cubicBezTo>
                        <a:pt x="1342359" y="651644"/>
                        <a:pt x="1342359" y="651644"/>
                        <a:pt x="1342359" y="651644"/>
                      </a:cubicBezTo>
                      <a:cubicBezTo>
                        <a:pt x="1344775" y="656476"/>
                        <a:pt x="1329070" y="668558"/>
                        <a:pt x="1326653" y="672182"/>
                      </a:cubicBezTo>
                      <a:cubicBezTo>
                        <a:pt x="1323029" y="677015"/>
                        <a:pt x="1319405" y="683055"/>
                        <a:pt x="1316988" y="689096"/>
                      </a:cubicBezTo>
                      <a:cubicBezTo>
                        <a:pt x="1314572" y="690304"/>
                        <a:pt x="1312156" y="691512"/>
                        <a:pt x="1309740" y="692720"/>
                      </a:cubicBezTo>
                      <a:cubicBezTo>
                        <a:pt x="1307324" y="693928"/>
                        <a:pt x="1304907" y="693928"/>
                        <a:pt x="1303699" y="695136"/>
                      </a:cubicBezTo>
                      <a:cubicBezTo>
                        <a:pt x="1301283" y="696344"/>
                        <a:pt x="1300075" y="697552"/>
                        <a:pt x="1298867" y="698761"/>
                      </a:cubicBezTo>
                      <a:cubicBezTo>
                        <a:pt x="1290410" y="701177"/>
                        <a:pt x="1294035" y="712050"/>
                        <a:pt x="1302491" y="709634"/>
                      </a:cubicBezTo>
                      <a:cubicBezTo>
                        <a:pt x="1304907" y="708425"/>
                        <a:pt x="1306116" y="707218"/>
                        <a:pt x="1308531" y="706009"/>
                      </a:cubicBezTo>
                      <a:cubicBezTo>
                        <a:pt x="1309740" y="704801"/>
                        <a:pt x="1312156" y="704801"/>
                        <a:pt x="1313364" y="703593"/>
                      </a:cubicBezTo>
                      <a:cubicBezTo>
                        <a:pt x="1313364" y="704801"/>
                        <a:pt x="1312156" y="706009"/>
                        <a:pt x="1312156" y="708425"/>
                      </a:cubicBezTo>
                      <a:cubicBezTo>
                        <a:pt x="1312156" y="708425"/>
                        <a:pt x="1310948" y="709634"/>
                        <a:pt x="1310948" y="709634"/>
                      </a:cubicBezTo>
                      <a:cubicBezTo>
                        <a:pt x="1295242" y="726547"/>
                        <a:pt x="1285577" y="718091"/>
                        <a:pt x="1279537" y="725339"/>
                      </a:cubicBezTo>
                      <a:cubicBezTo>
                        <a:pt x="1275913" y="728964"/>
                        <a:pt x="1283161" y="737421"/>
                        <a:pt x="1300075" y="730172"/>
                      </a:cubicBezTo>
                      <a:cubicBezTo>
                        <a:pt x="1297659" y="733796"/>
                        <a:pt x="1294035" y="737421"/>
                        <a:pt x="1291618" y="741045"/>
                      </a:cubicBezTo>
                      <a:cubicBezTo>
                        <a:pt x="1283161" y="744669"/>
                        <a:pt x="1272288" y="744669"/>
                        <a:pt x="1262623" y="742253"/>
                      </a:cubicBezTo>
                      <a:cubicBezTo>
                        <a:pt x="1248125" y="739837"/>
                        <a:pt x="1250542" y="757959"/>
                        <a:pt x="1279537" y="754334"/>
                      </a:cubicBezTo>
                      <a:cubicBezTo>
                        <a:pt x="1277120" y="756750"/>
                        <a:pt x="1274704" y="759167"/>
                        <a:pt x="1271080" y="761583"/>
                      </a:cubicBezTo>
                      <a:cubicBezTo>
                        <a:pt x="1255374" y="765207"/>
                        <a:pt x="1242085" y="757959"/>
                        <a:pt x="1234836" y="763999"/>
                      </a:cubicBezTo>
                      <a:cubicBezTo>
                        <a:pt x="1233628" y="765207"/>
                        <a:pt x="1233628" y="767624"/>
                        <a:pt x="1234836" y="768832"/>
                      </a:cubicBezTo>
                      <a:cubicBezTo>
                        <a:pt x="1237253" y="772456"/>
                        <a:pt x="1245710" y="772456"/>
                        <a:pt x="1256582" y="772456"/>
                      </a:cubicBezTo>
                      <a:cubicBezTo>
                        <a:pt x="1255374" y="773664"/>
                        <a:pt x="1254166" y="774872"/>
                        <a:pt x="1251750" y="774872"/>
                      </a:cubicBezTo>
                      <a:cubicBezTo>
                        <a:pt x="1245710" y="776080"/>
                        <a:pt x="1240877" y="777289"/>
                        <a:pt x="1233628" y="777289"/>
                      </a:cubicBezTo>
                      <a:cubicBezTo>
                        <a:pt x="1220339" y="777289"/>
                        <a:pt x="1210674" y="773664"/>
                        <a:pt x="1205841" y="774872"/>
                      </a:cubicBezTo>
                      <a:cubicBezTo>
                        <a:pt x="1199800" y="777289"/>
                        <a:pt x="1202217" y="786953"/>
                        <a:pt x="1230003" y="788162"/>
                      </a:cubicBezTo>
                      <a:cubicBezTo>
                        <a:pt x="1227588" y="789370"/>
                        <a:pt x="1225171" y="790578"/>
                        <a:pt x="1222755" y="791786"/>
                      </a:cubicBezTo>
                      <a:cubicBezTo>
                        <a:pt x="1194968" y="792994"/>
                        <a:pt x="1184095" y="784537"/>
                        <a:pt x="1176846" y="786953"/>
                      </a:cubicBezTo>
                      <a:cubicBezTo>
                        <a:pt x="1169597" y="789370"/>
                        <a:pt x="1172014" y="799035"/>
                        <a:pt x="1197385" y="802659"/>
                      </a:cubicBezTo>
                      <a:cubicBezTo>
                        <a:pt x="1194968" y="803867"/>
                        <a:pt x="1192552" y="803867"/>
                        <a:pt x="1188928" y="805075"/>
                      </a:cubicBezTo>
                      <a:cubicBezTo>
                        <a:pt x="1153892" y="806283"/>
                        <a:pt x="1153892" y="799035"/>
                        <a:pt x="1146643" y="801451"/>
                      </a:cubicBezTo>
                      <a:cubicBezTo>
                        <a:pt x="1143019" y="802659"/>
                        <a:pt x="1143019" y="811116"/>
                        <a:pt x="1159932" y="813532"/>
                      </a:cubicBezTo>
                      <a:cubicBezTo>
                        <a:pt x="1151475" y="815949"/>
                        <a:pt x="1097110" y="829238"/>
                        <a:pt x="1070532" y="831654"/>
                      </a:cubicBezTo>
                      <a:cubicBezTo>
                        <a:pt x="1068115" y="831654"/>
                        <a:pt x="1064491" y="831654"/>
                        <a:pt x="1063283" y="831654"/>
                      </a:cubicBezTo>
                      <a:cubicBezTo>
                        <a:pt x="1063283" y="831654"/>
                        <a:pt x="1063283" y="831654"/>
                        <a:pt x="1062075" y="831654"/>
                      </a:cubicBezTo>
                      <a:cubicBezTo>
                        <a:pt x="1062075" y="831654"/>
                        <a:pt x="1060866" y="831654"/>
                        <a:pt x="1060866" y="831654"/>
                      </a:cubicBezTo>
                      <a:cubicBezTo>
                        <a:pt x="1058451" y="831654"/>
                        <a:pt x="1056034" y="831654"/>
                        <a:pt x="1053618" y="832862"/>
                      </a:cubicBezTo>
                      <a:cubicBezTo>
                        <a:pt x="1052410" y="832862"/>
                        <a:pt x="1051201" y="832862"/>
                        <a:pt x="1051201" y="832862"/>
                      </a:cubicBezTo>
                      <a:cubicBezTo>
                        <a:pt x="1047577" y="832862"/>
                        <a:pt x="1047577" y="838903"/>
                        <a:pt x="1051201" y="838903"/>
                      </a:cubicBezTo>
                      <a:cubicBezTo>
                        <a:pt x="1051201" y="838903"/>
                        <a:pt x="1051201" y="838903"/>
                        <a:pt x="1051201" y="838903"/>
                      </a:cubicBezTo>
                      <a:cubicBezTo>
                        <a:pt x="1053618" y="838903"/>
                        <a:pt x="1056034" y="840111"/>
                        <a:pt x="1057242" y="840111"/>
                      </a:cubicBezTo>
                      <a:cubicBezTo>
                        <a:pt x="1064491" y="841319"/>
                        <a:pt x="1072947" y="841319"/>
                        <a:pt x="1081404" y="840111"/>
                      </a:cubicBezTo>
                      <a:cubicBezTo>
                        <a:pt x="1115232" y="843735"/>
                        <a:pt x="1161141" y="840111"/>
                        <a:pt x="1209466" y="873938"/>
                      </a:cubicBezTo>
                      <a:lnTo>
                        <a:pt x="1209466" y="873938"/>
                      </a:lnTo>
                      <a:close/>
                      <a:moveTo>
                        <a:pt x="1260206" y="976629"/>
                      </a:moveTo>
                      <a:cubicBezTo>
                        <a:pt x="1258999" y="975421"/>
                        <a:pt x="1256582" y="974212"/>
                        <a:pt x="1255374" y="971796"/>
                      </a:cubicBezTo>
                      <a:cubicBezTo>
                        <a:pt x="1271080" y="974212"/>
                        <a:pt x="1277120" y="964548"/>
                        <a:pt x="1271080" y="960923"/>
                      </a:cubicBezTo>
                      <a:cubicBezTo>
                        <a:pt x="1261415" y="956091"/>
                        <a:pt x="1252958" y="968172"/>
                        <a:pt x="1222755" y="945218"/>
                      </a:cubicBezTo>
                      <a:cubicBezTo>
                        <a:pt x="1230003" y="946426"/>
                        <a:pt x="1244501" y="947634"/>
                        <a:pt x="1250542" y="944009"/>
                      </a:cubicBezTo>
                      <a:cubicBezTo>
                        <a:pt x="1251750" y="942802"/>
                        <a:pt x="1252958" y="939177"/>
                        <a:pt x="1250542" y="937969"/>
                      </a:cubicBezTo>
                      <a:cubicBezTo>
                        <a:pt x="1244501" y="933136"/>
                        <a:pt x="1236044" y="935553"/>
                        <a:pt x="1228796" y="935553"/>
                      </a:cubicBezTo>
                      <a:cubicBezTo>
                        <a:pt x="1219131" y="935553"/>
                        <a:pt x="1210674" y="933136"/>
                        <a:pt x="1202217" y="930720"/>
                      </a:cubicBezTo>
                      <a:cubicBezTo>
                        <a:pt x="1202217" y="930720"/>
                        <a:pt x="1201009" y="929512"/>
                        <a:pt x="1201009" y="929512"/>
                      </a:cubicBezTo>
                      <a:cubicBezTo>
                        <a:pt x="1237253" y="934345"/>
                        <a:pt x="1228796" y="912598"/>
                        <a:pt x="1220339" y="916223"/>
                      </a:cubicBezTo>
                      <a:cubicBezTo>
                        <a:pt x="1209466" y="921055"/>
                        <a:pt x="1176846" y="913806"/>
                        <a:pt x="1167182" y="907766"/>
                      </a:cubicBezTo>
                      <a:cubicBezTo>
                        <a:pt x="1172014" y="907766"/>
                        <a:pt x="1176846" y="906558"/>
                        <a:pt x="1181679" y="905350"/>
                      </a:cubicBezTo>
                      <a:cubicBezTo>
                        <a:pt x="1185303" y="904141"/>
                        <a:pt x="1185303" y="898101"/>
                        <a:pt x="1181679" y="896893"/>
                      </a:cubicBezTo>
                      <a:cubicBezTo>
                        <a:pt x="1175638" y="895684"/>
                        <a:pt x="1147851" y="895684"/>
                        <a:pt x="1146643" y="895684"/>
                      </a:cubicBezTo>
                      <a:cubicBezTo>
                        <a:pt x="1144227" y="894477"/>
                        <a:pt x="1134562" y="889644"/>
                        <a:pt x="1132146" y="888436"/>
                      </a:cubicBezTo>
                      <a:cubicBezTo>
                        <a:pt x="1144227" y="887228"/>
                        <a:pt x="1155100" y="887228"/>
                        <a:pt x="1165973" y="887228"/>
                      </a:cubicBezTo>
                      <a:cubicBezTo>
                        <a:pt x="1239669" y="921055"/>
                        <a:pt x="1263831" y="901725"/>
                        <a:pt x="1301283" y="1001999"/>
                      </a:cubicBezTo>
                      <a:cubicBezTo>
                        <a:pt x="1303699" y="1006832"/>
                        <a:pt x="1308531" y="1017705"/>
                        <a:pt x="1309740" y="1024954"/>
                      </a:cubicBezTo>
                      <a:cubicBezTo>
                        <a:pt x="1302491" y="1014081"/>
                        <a:pt x="1292826" y="1004415"/>
                        <a:pt x="1283161" y="994751"/>
                      </a:cubicBezTo>
                      <a:cubicBezTo>
                        <a:pt x="1286785" y="994751"/>
                        <a:pt x="1290410" y="993542"/>
                        <a:pt x="1290410" y="987502"/>
                      </a:cubicBezTo>
                      <a:cubicBezTo>
                        <a:pt x="1290410" y="981461"/>
                        <a:pt x="1283161" y="983878"/>
                        <a:pt x="1281953" y="983878"/>
                      </a:cubicBezTo>
                      <a:cubicBezTo>
                        <a:pt x="1275913" y="985086"/>
                        <a:pt x="1265039" y="979045"/>
                        <a:pt x="1260206" y="976629"/>
                      </a:cubicBezTo>
                      <a:lnTo>
                        <a:pt x="1260206" y="976629"/>
                      </a:lnTo>
                      <a:close/>
                      <a:moveTo>
                        <a:pt x="1138186" y="962131"/>
                      </a:moveTo>
                      <a:cubicBezTo>
                        <a:pt x="1100735" y="948842"/>
                        <a:pt x="1075364" y="913806"/>
                        <a:pt x="1046369" y="887228"/>
                      </a:cubicBezTo>
                      <a:cubicBezTo>
                        <a:pt x="1043953" y="886020"/>
                        <a:pt x="1042744" y="883603"/>
                        <a:pt x="1040329" y="882395"/>
                      </a:cubicBezTo>
                      <a:cubicBezTo>
                        <a:pt x="1040329" y="882395"/>
                        <a:pt x="1040329" y="882395"/>
                        <a:pt x="1040329" y="882395"/>
                      </a:cubicBezTo>
                      <a:cubicBezTo>
                        <a:pt x="1037912" y="879979"/>
                        <a:pt x="1036704" y="878771"/>
                        <a:pt x="1034288" y="877563"/>
                      </a:cubicBezTo>
                      <a:cubicBezTo>
                        <a:pt x="1033080" y="876355"/>
                        <a:pt x="1033080" y="876355"/>
                        <a:pt x="1031872" y="875147"/>
                      </a:cubicBezTo>
                      <a:cubicBezTo>
                        <a:pt x="1029455" y="873938"/>
                        <a:pt x="1028247" y="871522"/>
                        <a:pt x="1025831" y="870314"/>
                      </a:cubicBezTo>
                      <a:cubicBezTo>
                        <a:pt x="1024623" y="870314"/>
                        <a:pt x="1024623" y="869106"/>
                        <a:pt x="1023415" y="869106"/>
                      </a:cubicBezTo>
                      <a:cubicBezTo>
                        <a:pt x="1022207" y="869106"/>
                        <a:pt x="1022207" y="869106"/>
                        <a:pt x="1020998" y="869106"/>
                      </a:cubicBezTo>
                      <a:cubicBezTo>
                        <a:pt x="1018582" y="870314"/>
                        <a:pt x="1016166" y="872730"/>
                        <a:pt x="1017374" y="876355"/>
                      </a:cubicBezTo>
                      <a:cubicBezTo>
                        <a:pt x="1017374" y="876355"/>
                        <a:pt x="1017374" y="877563"/>
                        <a:pt x="1017374" y="877563"/>
                      </a:cubicBezTo>
                      <a:cubicBezTo>
                        <a:pt x="1017374" y="877563"/>
                        <a:pt x="1017374" y="877563"/>
                        <a:pt x="1017374" y="877563"/>
                      </a:cubicBezTo>
                      <a:cubicBezTo>
                        <a:pt x="1022207" y="884811"/>
                        <a:pt x="1025831" y="892060"/>
                        <a:pt x="1029455" y="899309"/>
                      </a:cubicBezTo>
                      <a:cubicBezTo>
                        <a:pt x="1031872" y="905350"/>
                        <a:pt x="1034288" y="910182"/>
                        <a:pt x="1035496" y="916223"/>
                      </a:cubicBezTo>
                      <a:cubicBezTo>
                        <a:pt x="1034288" y="918639"/>
                        <a:pt x="1034288" y="919847"/>
                        <a:pt x="1031872" y="922263"/>
                      </a:cubicBezTo>
                      <a:cubicBezTo>
                        <a:pt x="1031872" y="922263"/>
                        <a:pt x="1031872" y="922263"/>
                        <a:pt x="1031872" y="922263"/>
                      </a:cubicBezTo>
                      <a:cubicBezTo>
                        <a:pt x="1029455" y="924680"/>
                        <a:pt x="1024623" y="927096"/>
                        <a:pt x="1024623" y="930720"/>
                      </a:cubicBezTo>
                      <a:cubicBezTo>
                        <a:pt x="1024623" y="931928"/>
                        <a:pt x="1025831" y="933136"/>
                        <a:pt x="1025831" y="933136"/>
                      </a:cubicBezTo>
                      <a:cubicBezTo>
                        <a:pt x="1028247" y="935553"/>
                        <a:pt x="1030663" y="935553"/>
                        <a:pt x="1033080" y="934345"/>
                      </a:cubicBezTo>
                      <a:cubicBezTo>
                        <a:pt x="1034288" y="933136"/>
                        <a:pt x="1035496" y="933136"/>
                        <a:pt x="1036704" y="931928"/>
                      </a:cubicBezTo>
                      <a:cubicBezTo>
                        <a:pt x="1036704" y="933136"/>
                        <a:pt x="1036704" y="934345"/>
                        <a:pt x="1036704" y="935553"/>
                      </a:cubicBezTo>
                      <a:cubicBezTo>
                        <a:pt x="1036704" y="936761"/>
                        <a:pt x="1036704" y="937969"/>
                        <a:pt x="1036704" y="937969"/>
                      </a:cubicBezTo>
                      <a:cubicBezTo>
                        <a:pt x="1036704" y="940385"/>
                        <a:pt x="1036704" y="942802"/>
                        <a:pt x="1035496" y="945218"/>
                      </a:cubicBezTo>
                      <a:cubicBezTo>
                        <a:pt x="1034288" y="946426"/>
                        <a:pt x="1033080" y="946426"/>
                        <a:pt x="1031872" y="947634"/>
                      </a:cubicBezTo>
                      <a:cubicBezTo>
                        <a:pt x="1031872" y="947634"/>
                        <a:pt x="1031872" y="947634"/>
                        <a:pt x="1031872" y="947634"/>
                      </a:cubicBezTo>
                      <a:cubicBezTo>
                        <a:pt x="1029455" y="948842"/>
                        <a:pt x="1028247" y="950050"/>
                        <a:pt x="1025831" y="951258"/>
                      </a:cubicBezTo>
                      <a:cubicBezTo>
                        <a:pt x="1025831" y="951258"/>
                        <a:pt x="1024623" y="952466"/>
                        <a:pt x="1024623" y="952466"/>
                      </a:cubicBezTo>
                      <a:cubicBezTo>
                        <a:pt x="1023415" y="954883"/>
                        <a:pt x="1024623" y="958507"/>
                        <a:pt x="1029455" y="959715"/>
                      </a:cubicBezTo>
                      <a:cubicBezTo>
                        <a:pt x="1027039" y="963339"/>
                        <a:pt x="1023415" y="966964"/>
                        <a:pt x="1019790" y="969380"/>
                      </a:cubicBezTo>
                      <a:cubicBezTo>
                        <a:pt x="1018582" y="970588"/>
                        <a:pt x="1017374" y="970588"/>
                        <a:pt x="1016166" y="971796"/>
                      </a:cubicBezTo>
                      <a:cubicBezTo>
                        <a:pt x="1014958" y="973005"/>
                        <a:pt x="1014958" y="973005"/>
                        <a:pt x="1014958" y="974212"/>
                      </a:cubicBezTo>
                      <a:cubicBezTo>
                        <a:pt x="1013750" y="976629"/>
                        <a:pt x="1016166" y="980253"/>
                        <a:pt x="1018582" y="980253"/>
                      </a:cubicBezTo>
                      <a:cubicBezTo>
                        <a:pt x="1019790" y="980253"/>
                        <a:pt x="1019790" y="980253"/>
                        <a:pt x="1020998" y="980253"/>
                      </a:cubicBezTo>
                      <a:cubicBezTo>
                        <a:pt x="1023415" y="979045"/>
                        <a:pt x="1024623" y="977837"/>
                        <a:pt x="1025831" y="976629"/>
                      </a:cubicBezTo>
                      <a:cubicBezTo>
                        <a:pt x="1027039" y="975421"/>
                        <a:pt x="1028247" y="975421"/>
                        <a:pt x="1029455" y="974212"/>
                      </a:cubicBezTo>
                      <a:cubicBezTo>
                        <a:pt x="1029455" y="975421"/>
                        <a:pt x="1028247" y="977837"/>
                        <a:pt x="1028247" y="979045"/>
                      </a:cubicBezTo>
                      <a:cubicBezTo>
                        <a:pt x="1027039" y="981461"/>
                        <a:pt x="1025831" y="983878"/>
                        <a:pt x="1024623" y="986294"/>
                      </a:cubicBezTo>
                      <a:cubicBezTo>
                        <a:pt x="1024623" y="986294"/>
                        <a:pt x="1023415" y="986294"/>
                        <a:pt x="1023415" y="987502"/>
                      </a:cubicBezTo>
                      <a:cubicBezTo>
                        <a:pt x="1019790" y="988710"/>
                        <a:pt x="1016166" y="989918"/>
                        <a:pt x="1011333" y="989918"/>
                      </a:cubicBezTo>
                      <a:cubicBezTo>
                        <a:pt x="1011333" y="989918"/>
                        <a:pt x="1010126" y="989918"/>
                        <a:pt x="1010126" y="989918"/>
                      </a:cubicBezTo>
                      <a:cubicBezTo>
                        <a:pt x="1006501" y="988710"/>
                        <a:pt x="1002876" y="987502"/>
                        <a:pt x="1000460" y="986294"/>
                      </a:cubicBezTo>
                      <a:cubicBezTo>
                        <a:pt x="999252" y="986294"/>
                        <a:pt x="998044" y="985086"/>
                        <a:pt x="996836" y="985086"/>
                      </a:cubicBezTo>
                      <a:cubicBezTo>
                        <a:pt x="998044" y="981461"/>
                        <a:pt x="999252" y="977837"/>
                        <a:pt x="1000460" y="974212"/>
                      </a:cubicBezTo>
                      <a:cubicBezTo>
                        <a:pt x="1002876" y="965756"/>
                        <a:pt x="1004085" y="956091"/>
                        <a:pt x="1005293" y="947634"/>
                      </a:cubicBezTo>
                      <a:cubicBezTo>
                        <a:pt x="1005293" y="945218"/>
                        <a:pt x="1005293" y="944009"/>
                        <a:pt x="1006501" y="941593"/>
                      </a:cubicBezTo>
                      <a:cubicBezTo>
                        <a:pt x="1006501" y="937969"/>
                        <a:pt x="1006501" y="935553"/>
                        <a:pt x="1007709" y="931928"/>
                      </a:cubicBezTo>
                      <a:cubicBezTo>
                        <a:pt x="1007709" y="928304"/>
                        <a:pt x="1007709" y="925888"/>
                        <a:pt x="1007709" y="922263"/>
                      </a:cubicBezTo>
                      <a:cubicBezTo>
                        <a:pt x="1007709" y="918639"/>
                        <a:pt x="1007709" y="915014"/>
                        <a:pt x="1007709" y="911390"/>
                      </a:cubicBezTo>
                      <a:cubicBezTo>
                        <a:pt x="1007709" y="911390"/>
                        <a:pt x="1007709" y="910182"/>
                        <a:pt x="1007709" y="910182"/>
                      </a:cubicBezTo>
                      <a:cubicBezTo>
                        <a:pt x="1007709" y="906558"/>
                        <a:pt x="1006501" y="902933"/>
                        <a:pt x="1006501" y="899309"/>
                      </a:cubicBezTo>
                      <a:cubicBezTo>
                        <a:pt x="1008917" y="886020"/>
                        <a:pt x="1010126" y="871522"/>
                        <a:pt x="1008917" y="858233"/>
                      </a:cubicBezTo>
                      <a:cubicBezTo>
                        <a:pt x="1008917" y="858233"/>
                        <a:pt x="1008917" y="858233"/>
                        <a:pt x="1008917" y="858233"/>
                      </a:cubicBezTo>
                      <a:cubicBezTo>
                        <a:pt x="1011333" y="858233"/>
                        <a:pt x="1012541" y="859441"/>
                        <a:pt x="1014958" y="859441"/>
                      </a:cubicBezTo>
                      <a:cubicBezTo>
                        <a:pt x="1014958" y="859441"/>
                        <a:pt x="1014958" y="859441"/>
                        <a:pt x="1016166" y="859441"/>
                      </a:cubicBezTo>
                      <a:cubicBezTo>
                        <a:pt x="1016166" y="859441"/>
                        <a:pt x="1016166" y="859441"/>
                        <a:pt x="1016166" y="859441"/>
                      </a:cubicBezTo>
                      <a:cubicBezTo>
                        <a:pt x="1018582" y="860649"/>
                        <a:pt x="1022207" y="860649"/>
                        <a:pt x="1023415" y="861857"/>
                      </a:cubicBezTo>
                      <a:cubicBezTo>
                        <a:pt x="1024623" y="861857"/>
                        <a:pt x="1024623" y="861857"/>
                        <a:pt x="1025831" y="863065"/>
                      </a:cubicBezTo>
                      <a:cubicBezTo>
                        <a:pt x="1025831" y="863065"/>
                        <a:pt x="1025831" y="863065"/>
                        <a:pt x="1025831" y="863065"/>
                      </a:cubicBezTo>
                      <a:cubicBezTo>
                        <a:pt x="1029455" y="864274"/>
                        <a:pt x="1031872" y="865481"/>
                        <a:pt x="1035496" y="866690"/>
                      </a:cubicBezTo>
                      <a:cubicBezTo>
                        <a:pt x="1036704" y="866690"/>
                        <a:pt x="1037912" y="867898"/>
                        <a:pt x="1040329" y="867898"/>
                      </a:cubicBezTo>
                      <a:cubicBezTo>
                        <a:pt x="1042744" y="869106"/>
                        <a:pt x="1045161" y="870314"/>
                        <a:pt x="1047577" y="871522"/>
                      </a:cubicBezTo>
                      <a:cubicBezTo>
                        <a:pt x="1048785" y="871522"/>
                        <a:pt x="1048785" y="872730"/>
                        <a:pt x="1049994" y="872730"/>
                      </a:cubicBezTo>
                      <a:cubicBezTo>
                        <a:pt x="1052410" y="873938"/>
                        <a:pt x="1056034" y="875147"/>
                        <a:pt x="1058451" y="876355"/>
                      </a:cubicBezTo>
                      <a:cubicBezTo>
                        <a:pt x="1062075" y="877563"/>
                        <a:pt x="1065699" y="879979"/>
                        <a:pt x="1070532" y="881187"/>
                      </a:cubicBezTo>
                      <a:cubicBezTo>
                        <a:pt x="1110400" y="898101"/>
                        <a:pt x="1169597" y="910182"/>
                        <a:pt x="1249334" y="986294"/>
                      </a:cubicBezTo>
                      <a:cubicBezTo>
                        <a:pt x="1267456" y="1003208"/>
                        <a:pt x="1286785" y="1016497"/>
                        <a:pt x="1301283" y="1035827"/>
                      </a:cubicBezTo>
                      <a:cubicBezTo>
                        <a:pt x="1300075" y="1035827"/>
                        <a:pt x="1298867" y="1035827"/>
                        <a:pt x="1297659" y="1034619"/>
                      </a:cubicBezTo>
                      <a:cubicBezTo>
                        <a:pt x="1292826" y="1032203"/>
                        <a:pt x="1286785" y="1029786"/>
                        <a:pt x="1281953" y="1028578"/>
                      </a:cubicBezTo>
                      <a:cubicBezTo>
                        <a:pt x="1278328" y="1023746"/>
                        <a:pt x="1279537" y="1028578"/>
                        <a:pt x="1261415" y="1008040"/>
                      </a:cubicBezTo>
                      <a:cubicBezTo>
                        <a:pt x="1260206" y="1006832"/>
                        <a:pt x="1251750" y="1004415"/>
                        <a:pt x="1257791" y="1016497"/>
                      </a:cubicBezTo>
                      <a:cubicBezTo>
                        <a:pt x="1244501" y="1008040"/>
                        <a:pt x="1234836" y="1000791"/>
                        <a:pt x="1228796" y="987502"/>
                      </a:cubicBezTo>
                      <a:cubicBezTo>
                        <a:pt x="1227588" y="983878"/>
                        <a:pt x="1220339" y="983878"/>
                        <a:pt x="1221547" y="995959"/>
                      </a:cubicBezTo>
                      <a:cubicBezTo>
                        <a:pt x="1221547" y="995959"/>
                        <a:pt x="1220339" y="994751"/>
                        <a:pt x="1220339" y="994751"/>
                      </a:cubicBezTo>
                      <a:cubicBezTo>
                        <a:pt x="1216714" y="988710"/>
                        <a:pt x="1216714" y="993542"/>
                        <a:pt x="1209466" y="974212"/>
                      </a:cubicBezTo>
                      <a:cubicBezTo>
                        <a:pt x="1207050" y="969380"/>
                        <a:pt x="1198593" y="973005"/>
                        <a:pt x="1203425" y="988710"/>
                      </a:cubicBezTo>
                      <a:cubicBezTo>
                        <a:pt x="1199800" y="986294"/>
                        <a:pt x="1194968" y="982669"/>
                        <a:pt x="1191344" y="980253"/>
                      </a:cubicBezTo>
                      <a:cubicBezTo>
                        <a:pt x="1192552" y="977837"/>
                        <a:pt x="1191344" y="977837"/>
                        <a:pt x="1190136" y="959715"/>
                      </a:cubicBezTo>
                      <a:cubicBezTo>
                        <a:pt x="1190136" y="954883"/>
                        <a:pt x="1179263" y="953675"/>
                        <a:pt x="1180471" y="971796"/>
                      </a:cubicBezTo>
                      <a:cubicBezTo>
                        <a:pt x="1179263" y="970588"/>
                        <a:pt x="1178054" y="969380"/>
                        <a:pt x="1176846" y="968172"/>
                      </a:cubicBezTo>
                      <a:cubicBezTo>
                        <a:pt x="1179263" y="964548"/>
                        <a:pt x="1170806" y="958507"/>
                        <a:pt x="1170806" y="942802"/>
                      </a:cubicBezTo>
                      <a:cubicBezTo>
                        <a:pt x="1170806" y="940385"/>
                        <a:pt x="1163557" y="933136"/>
                        <a:pt x="1162349" y="950050"/>
                      </a:cubicBezTo>
                      <a:cubicBezTo>
                        <a:pt x="1156308" y="940385"/>
                        <a:pt x="1158725" y="939177"/>
                        <a:pt x="1156308" y="927096"/>
                      </a:cubicBezTo>
                      <a:cubicBezTo>
                        <a:pt x="1156308" y="923472"/>
                        <a:pt x="1147851" y="919847"/>
                        <a:pt x="1146643" y="935553"/>
                      </a:cubicBezTo>
                      <a:cubicBezTo>
                        <a:pt x="1139394" y="927096"/>
                        <a:pt x="1132146" y="919847"/>
                        <a:pt x="1122481" y="913806"/>
                      </a:cubicBezTo>
                      <a:cubicBezTo>
                        <a:pt x="1116440" y="910182"/>
                        <a:pt x="1111608" y="918639"/>
                        <a:pt x="1117648" y="923472"/>
                      </a:cubicBezTo>
                      <a:cubicBezTo>
                        <a:pt x="1120065" y="924680"/>
                        <a:pt x="1122481" y="927096"/>
                        <a:pt x="1123689" y="928304"/>
                      </a:cubicBezTo>
                      <a:cubicBezTo>
                        <a:pt x="1132146" y="936761"/>
                        <a:pt x="1134562" y="950050"/>
                        <a:pt x="1138186" y="962131"/>
                      </a:cubicBezTo>
                      <a:lnTo>
                        <a:pt x="1138186" y="962131"/>
                      </a:lnTo>
                      <a:close/>
                      <a:moveTo>
                        <a:pt x="1088654" y="942802"/>
                      </a:moveTo>
                      <a:cubicBezTo>
                        <a:pt x="1078988" y="937969"/>
                        <a:pt x="1066907" y="934345"/>
                        <a:pt x="1053618" y="929512"/>
                      </a:cubicBezTo>
                      <a:cubicBezTo>
                        <a:pt x="1053618" y="924680"/>
                        <a:pt x="1054826" y="919847"/>
                        <a:pt x="1053618" y="916223"/>
                      </a:cubicBezTo>
                      <a:cubicBezTo>
                        <a:pt x="1052410" y="911390"/>
                        <a:pt x="1049994" y="906558"/>
                        <a:pt x="1047577" y="901725"/>
                      </a:cubicBezTo>
                      <a:cubicBezTo>
                        <a:pt x="1060866" y="915014"/>
                        <a:pt x="1074156" y="929512"/>
                        <a:pt x="1088654" y="942802"/>
                      </a:cubicBezTo>
                      <a:close/>
                      <a:moveTo>
                        <a:pt x="1248125" y="1142142"/>
                      </a:moveTo>
                      <a:cubicBezTo>
                        <a:pt x="1271080" y="1148182"/>
                        <a:pt x="1291618" y="1159055"/>
                        <a:pt x="1314572" y="1168720"/>
                      </a:cubicBezTo>
                      <a:cubicBezTo>
                        <a:pt x="1175638" y="1151807"/>
                        <a:pt x="1127313" y="1117979"/>
                        <a:pt x="1094694" y="1075695"/>
                      </a:cubicBezTo>
                      <a:cubicBezTo>
                        <a:pt x="1093486" y="1069654"/>
                        <a:pt x="1092278" y="1063614"/>
                        <a:pt x="1091069" y="1057573"/>
                      </a:cubicBezTo>
                      <a:cubicBezTo>
                        <a:pt x="1085029" y="1039451"/>
                        <a:pt x="1071740" y="1023746"/>
                        <a:pt x="1053618" y="1011664"/>
                      </a:cubicBezTo>
                      <a:cubicBezTo>
                        <a:pt x="1051201" y="1008040"/>
                        <a:pt x="1048785" y="1004415"/>
                        <a:pt x="1046369" y="1000791"/>
                      </a:cubicBezTo>
                      <a:cubicBezTo>
                        <a:pt x="1043953" y="997167"/>
                        <a:pt x="1041537" y="994751"/>
                        <a:pt x="1039120" y="991126"/>
                      </a:cubicBezTo>
                      <a:cubicBezTo>
                        <a:pt x="1041537" y="983878"/>
                        <a:pt x="1043953" y="976629"/>
                        <a:pt x="1046369" y="966964"/>
                      </a:cubicBezTo>
                      <a:cubicBezTo>
                        <a:pt x="1095902" y="1004415"/>
                        <a:pt x="1098318" y="1040659"/>
                        <a:pt x="1157516" y="1056365"/>
                      </a:cubicBezTo>
                      <a:cubicBezTo>
                        <a:pt x="1161141" y="1057573"/>
                        <a:pt x="1163557" y="1050324"/>
                        <a:pt x="1159932" y="1049116"/>
                      </a:cubicBezTo>
                      <a:cubicBezTo>
                        <a:pt x="1150268" y="1045492"/>
                        <a:pt x="1141811" y="1041867"/>
                        <a:pt x="1134562" y="1037035"/>
                      </a:cubicBezTo>
                      <a:cubicBezTo>
                        <a:pt x="1138186" y="1037035"/>
                        <a:pt x="1141811" y="1037035"/>
                        <a:pt x="1144227" y="1034619"/>
                      </a:cubicBezTo>
                      <a:cubicBezTo>
                        <a:pt x="1146643" y="1033411"/>
                        <a:pt x="1145435" y="1029786"/>
                        <a:pt x="1143019" y="1028578"/>
                      </a:cubicBezTo>
                      <a:cubicBezTo>
                        <a:pt x="1115232" y="1023746"/>
                        <a:pt x="1124897" y="1024954"/>
                        <a:pt x="1112816" y="1018913"/>
                      </a:cubicBezTo>
                      <a:cubicBezTo>
                        <a:pt x="1110400" y="1017705"/>
                        <a:pt x="1109191" y="1015289"/>
                        <a:pt x="1107983" y="1012873"/>
                      </a:cubicBezTo>
                      <a:cubicBezTo>
                        <a:pt x="1120065" y="1014081"/>
                        <a:pt x="1117648" y="1005624"/>
                        <a:pt x="1114024" y="1005624"/>
                      </a:cubicBezTo>
                      <a:cubicBezTo>
                        <a:pt x="1093486" y="1001999"/>
                        <a:pt x="1089861" y="992334"/>
                        <a:pt x="1075364" y="976629"/>
                      </a:cubicBezTo>
                      <a:cubicBezTo>
                        <a:pt x="1101943" y="983878"/>
                        <a:pt x="1100735" y="974212"/>
                        <a:pt x="1097110" y="973005"/>
                      </a:cubicBezTo>
                      <a:cubicBezTo>
                        <a:pt x="1089861" y="970588"/>
                        <a:pt x="1082613" y="970588"/>
                        <a:pt x="1075364" y="968172"/>
                      </a:cubicBezTo>
                      <a:cubicBezTo>
                        <a:pt x="1069323" y="966964"/>
                        <a:pt x="1064491" y="964548"/>
                        <a:pt x="1058451" y="962131"/>
                      </a:cubicBezTo>
                      <a:cubicBezTo>
                        <a:pt x="1058451" y="962131"/>
                        <a:pt x="1057242" y="960923"/>
                        <a:pt x="1057242" y="960923"/>
                      </a:cubicBezTo>
                      <a:cubicBezTo>
                        <a:pt x="1066907" y="962131"/>
                        <a:pt x="1077780" y="960923"/>
                        <a:pt x="1087445" y="959715"/>
                      </a:cubicBezTo>
                      <a:cubicBezTo>
                        <a:pt x="1089861" y="959715"/>
                        <a:pt x="1092278" y="956091"/>
                        <a:pt x="1089861" y="954883"/>
                      </a:cubicBezTo>
                      <a:cubicBezTo>
                        <a:pt x="1082613" y="950050"/>
                        <a:pt x="1074156" y="952466"/>
                        <a:pt x="1065699" y="953675"/>
                      </a:cubicBezTo>
                      <a:cubicBezTo>
                        <a:pt x="1060866" y="953675"/>
                        <a:pt x="1057242" y="952466"/>
                        <a:pt x="1053618" y="952466"/>
                      </a:cubicBezTo>
                      <a:cubicBezTo>
                        <a:pt x="1054826" y="950050"/>
                        <a:pt x="1056034" y="947634"/>
                        <a:pt x="1056034" y="945218"/>
                      </a:cubicBezTo>
                      <a:cubicBezTo>
                        <a:pt x="1057242" y="944009"/>
                        <a:pt x="1057242" y="942802"/>
                        <a:pt x="1057242" y="941593"/>
                      </a:cubicBezTo>
                      <a:cubicBezTo>
                        <a:pt x="1081404" y="950050"/>
                        <a:pt x="1126105" y="956091"/>
                        <a:pt x="1120065" y="991126"/>
                      </a:cubicBezTo>
                      <a:cubicBezTo>
                        <a:pt x="1120065" y="993542"/>
                        <a:pt x="1122481" y="995959"/>
                        <a:pt x="1124897" y="997167"/>
                      </a:cubicBezTo>
                      <a:cubicBezTo>
                        <a:pt x="1156308" y="1012873"/>
                        <a:pt x="1175638" y="1032203"/>
                        <a:pt x="1197385" y="1056365"/>
                      </a:cubicBezTo>
                      <a:cubicBezTo>
                        <a:pt x="1198593" y="1057573"/>
                        <a:pt x="1199800" y="1058781"/>
                        <a:pt x="1199800" y="1059989"/>
                      </a:cubicBezTo>
                      <a:cubicBezTo>
                        <a:pt x="1201009" y="1066030"/>
                        <a:pt x="1141811" y="1078111"/>
                        <a:pt x="1100735" y="1047908"/>
                      </a:cubicBezTo>
                      <a:cubicBezTo>
                        <a:pt x="1097110" y="1045492"/>
                        <a:pt x="1091069" y="1051533"/>
                        <a:pt x="1095902" y="1055157"/>
                      </a:cubicBezTo>
                      <a:cubicBezTo>
                        <a:pt x="1095902" y="1055157"/>
                        <a:pt x="1097110" y="1055157"/>
                        <a:pt x="1097110" y="1056365"/>
                      </a:cubicBezTo>
                      <a:cubicBezTo>
                        <a:pt x="1097110" y="1056365"/>
                        <a:pt x="1097110" y="1057573"/>
                        <a:pt x="1098318" y="1057573"/>
                      </a:cubicBezTo>
                      <a:cubicBezTo>
                        <a:pt x="1121272" y="1081736"/>
                        <a:pt x="1150268" y="1108314"/>
                        <a:pt x="1180471" y="1122812"/>
                      </a:cubicBezTo>
                      <a:cubicBezTo>
                        <a:pt x="1198593" y="1132477"/>
                        <a:pt x="1223963" y="1134893"/>
                        <a:pt x="1248125" y="1142142"/>
                      </a:cubicBezTo>
                      <a:lnTo>
                        <a:pt x="1248125" y="1142142"/>
                      </a:lnTo>
                      <a:close/>
                      <a:moveTo>
                        <a:pt x="1076572" y="1185634"/>
                      </a:moveTo>
                      <a:cubicBezTo>
                        <a:pt x="1075364" y="1184426"/>
                        <a:pt x="1074156" y="1183218"/>
                        <a:pt x="1072947" y="1182010"/>
                      </a:cubicBezTo>
                      <a:cubicBezTo>
                        <a:pt x="1081404" y="1156639"/>
                        <a:pt x="1095902" y="1126436"/>
                        <a:pt x="1095902" y="1092609"/>
                      </a:cubicBezTo>
                      <a:cubicBezTo>
                        <a:pt x="1095902" y="1092609"/>
                        <a:pt x="1097110" y="1093817"/>
                        <a:pt x="1097110" y="1093817"/>
                      </a:cubicBezTo>
                      <a:cubicBezTo>
                        <a:pt x="1095902" y="1102274"/>
                        <a:pt x="1104359" y="1134893"/>
                        <a:pt x="1111608" y="1142142"/>
                      </a:cubicBezTo>
                      <a:cubicBezTo>
                        <a:pt x="1114024" y="1144558"/>
                        <a:pt x="1118857" y="1143350"/>
                        <a:pt x="1117648" y="1139725"/>
                      </a:cubicBezTo>
                      <a:cubicBezTo>
                        <a:pt x="1114024" y="1125228"/>
                        <a:pt x="1112816" y="1127644"/>
                        <a:pt x="1109191" y="1107106"/>
                      </a:cubicBezTo>
                      <a:cubicBezTo>
                        <a:pt x="1112816" y="1110731"/>
                        <a:pt x="1116440" y="1114355"/>
                        <a:pt x="1120065" y="1117979"/>
                      </a:cubicBezTo>
                      <a:cubicBezTo>
                        <a:pt x="1122481" y="1122812"/>
                        <a:pt x="1126105" y="1127644"/>
                        <a:pt x="1128522" y="1133685"/>
                      </a:cubicBezTo>
                      <a:cubicBezTo>
                        <a:pt x="1130938" y="1139725"/>
                        <a:pt x="1134562" y="1146974"/>
                        <a:pt x="1136979" y="1153015"/>
                      </a:cubicBezTo>
                      <a:cubicBezTo>
                        <a:pt x="1139394" y="1156639"/>
                        <a:pt x="1144227" y="1154223"/>
                        <a:pt x="1143019" y="1150598"/>
                      </a:cubicBezTo>
                      <a:cubicBezTo>
                        <a:pt x="1141811" y="1144558"/>
                        <a:pt x="1139394" y="1137309"/>
                        <a:pt x="1136979" y="1131268"/>
                      </a:cubicBezTo>
                      <a:cubicBezTo>
                        <a:pt x="1139394" y="1132477"/>
                        <a:pt x="1141811" y="1134893"/>
                        <a:pt x="1144227" y="1136101"/>
                      </a:cubicBezTo>
                      <a:cubicBezTo>
                        <a:pt x="1145435" y="1138517"/>
                        <a:pt x="1157516" y="1162680"/>
                        <a:pt x="1158725" y="1165096"/>
                      </a:cubicBezTo>
                      <a:cubicBezTo>
                        <a:pt x="1174430" y="1191675"/>
                        <a:pt x="1185303" y="1183218"/>
                        <a:pt x="1180471" y="1178385"/>
                      </a:cubicBezTo>
                      <a:cubicBezTo>
                        <a:pt x="1165973" y="1163888"/>
                        <a:pt x="1162349" y="1151807"/>
                        <a:pt x="1157516" y="1142142"/>
                      </a:cubicBezTo>
                      <a:cubicBezTo>
                        <a:pt x="1164765" y="1144558"/>
                        <a:pt x="1172014" y="1146974"/>
                        <a:pt x="1179263" y="1149390"/>
                      </a:cubicBezTo>
                      <a:cubicBezTo>
                        <a:pt x="1182887" y="1154223"/>
                        <a:pt x="1203425" y="1177177"/>
                        <a:pt x="1214298" y="1182010"/>
                      </a:cubicBezTo>
                      <a:cubicBezTo>
                        <a:pt x="1217922" y="1183218"/>
                        <a:pt x="1220339" y="1179593"/>
                        <a:pt x="1217922" y="1177177"/>
                      </a:cubicBezTo>
                      <a:cubicBezTo>
                        <a:pt x="1211882" y="1169928"/>
                        <a:pt x="1205841" y="1165096"/>
                        <a:pt x="1194968" y="1154223"/>
                      </a:cubicBezTo>
                      <a:cubicBezTo>
                        <a:pt x="1202217" y="1156639"/>
                        <a:pt x="1210674" y="1157847"/>
                        <a:pt x="1219131" y="1160264"/>
                      </a:cubicBezTo>
                      <a:cubicBezTo>
                        <a:pt x="1219131" y="1160264"/>
                        <a:pt x="1219131" y="1160264"/>
                        <a:pt x="1219131" y="1160264"/>
                      </a:cubicBezTo>
                      <a:cubicBezTo>
                        <a:pt x="1220339" y="1161471"/>
                        <a:pt x="1238460" y="1177177"/>
                        <a:pt x="1244501" y="1178385"/>
                      </a:cubicBezTo>
                      <a:cubicBezTo>
                        <a:pt x="1246917" y="1178385"/>
                        <a:pt x="1249334" y="1174761"/>
                        <a:pt x="1248125" y="1172345"/>
                      </a:cubicBezTo>
                      <a:cubicBezTo>
                        <a:pt x="1245710" y="1168720"/>
                        <a:pt x="1242085" y="1166304"/>
                        <a:pt x="1238460" y="1163888"/>
                      </a:cubicBezTo>
                      <a:cubicBezTo>
                        <a:pt x="1266247" y="1169928"/>
                        <a:pt x="1292826" y="1175969"/>
                        <a:pt x="1321821" y="1178385"/>
                      </a:cubicBezTo>
                      <a:cubicBezTo>
                        <a:pt x="1310948" y="1185634"/>
                        <a:pt x="1271080" y="1188050"/>
                        <a:pt x="1266247" y="1189259"/>
                      </a:cubicBezTo>
                      <a:cubicBezTo>
                        <a:pt x="1251750" y="1192883"/>
                        <a:pt x="1239669" y="1197715"/>
                        <a:pt x="1226379" y="1203756"/>
                      </a:cubicBezTo>
                      <a:cubicBezTo>
                        <a:pt x="1187719" y="1221878"/>
                        <a:pt x="1097110" y="1209796"/>
                        <a:pt x="1097110" y="1153015"/>
                      </a:cubicBezTo>
                      <a:cubicBezTo>
                        <a:pt x="1097110" y="1148182"/>
                        <a:pt x="1089861" y="1148182"/>
                        <a:pt x="1088654" y="1153015"/>
                      </a:cubicBezTo>
                      <a:cubicBezTo>
                        <a:pt x="1088654" y="1155431"/>
                        <a:pt x="1088654" y="1156639"/>
                        <a:pt x="1088654" y="1159055"/>
                      </a:cubicBezTo>
                      <a:cubicBezTo>
                        <a:pt x="1087445" y="1167512"/>
                        <a:pt x="1081404" y="1178385"/>
                        <a:pt x="1076572" y="1185634"/>
                      </a:cubicBezTo>
                      <a:lnTo>
                        <a:pt x="1076572" y="1185634"/>
                      </a:lnTo>
                      <a:close/>
                      <a:moveTo>
                        <a:pt x="1036704" y="1225502"/>
                      </a:moveTo>
                      <a:cubicBezTo>
                        <a:pt x="1025831" y="1235167"/>
                        <a:pt x="1023415" y="1248456"/>
                        <a:pt x="1016166" y="1262954"/>
                      </a:cubicBezTo>
                      <a:cubicBezTo>
                        <a:pt x="1013750" y="1267786"/>
                        <a:pt x="1010126" y="1272619"/>
                        <a:pt x="1006501" y="1278660"/>
                      </a:cubicBezTo>
                      <a:cubicBezTo>
                        <a:pt x="1004085" y="1281076"/>
                        <a:pt x="1002876" y="1283492"/>
                        <a:pt x="1000460" y="1285908"/>
                      </a:cubicBezTo>
                      <a:cubicBezTo>
                        <a:pt x="998044" y="1288324"/>
                        <a:pt x="995628" y="1289533"/>
                        <a:pt x="993212" y="1291949"/>
                      </a:cubicBezTo>
                      <a:cubicBezTo>
                        <a:pt x="992004" y="1293157"/>
                        <a:pt x="990795" y="1293157"/>
                        <a:pt x="989587" y="1294365"/>
                      </a:cubicBezTo>
                      <a:cubicBezTo>
                        <a:pt x="989587" y="1294365"/>
                        <a:pt x="988379" y="1294365"/>
                        <a:pt x="988379" y="1295573"/>
                      </a:cubicBezTo>
                      <a:cubicBezTo>
                        <a:pt x="985963" y="1297990"/>
                        <a:pt x="982338" y="1299198"/>
                        <a:pt x="979923" y="1300406"/>
                      </a:cubicBezTo>
                      <a:cubicBezTo>
                        <a:pt x="970257" y="1305238"/>
                        <a:pt x="960592" y="1308863"/>
                        <a:pt x="950927" y="1310071"/>
                      </a:cubicBezTo>
                      <a:cubicBezTo>
                        <a:pt x="948511" y="1310071"/>
                        <a:pt x="947303" y="1311279"/>
                        <a:pt x="944887" y="1311279"/>
                      </a:cubicBezTo>
                      <a:cubicBezTo>
                        <a:pt x="940054" y="1311279"/>
                        <a:pt x="936430" y="1312487"/>
                        <a:pt x="931598" y="1312487"/>
                      </a:cubicBezTo>
                      <a:cubicBezTo>
                        <a:pt x="923141" y="1312487"/>
                        <a:pt x="913476" y="1311279"/>
                        <a:pt x="905019" y="1308863"/>
                      </a:cubicBezTo>
                      <a:cubicBezTo>
                        <a:pt x="897770" y="1307654"/>
                        <a:pt x="890521" y="1305238"/>
                        <a:pt x="884481" y="1301614"/>
                      </a:cubicBezTo>
                      <a:cubicBezTo>
                        <a:pt x="883273" y="1301614"/>
                        <a:pt x="882064" y="1300406"/>
                        <a:pt x="880856" y="1300406"/>
                      </a:cubicBezTo>
                      <a:cubicBezTo>
                        <a:pt x="877232" y="1299198"/>
                        <a:pt x="873607" y="1296781"/>
                        <a:pt x="871192" y="1295573"/>
                      </a:cubicBezTo>
                      <a:cubicBezTo>
                        <a:pt x="865151" y="1291949"/>
                        <a:pt x="859110" y="1288324"/>
                        <a:pt x="854278" y="1284700"/>
                      </a:cubicBezTo>
                      <a:cubicBezTo>
                        <a:pt x="854278" y="1284700"/>
                        <a:pt x="854278" y="1284700"/>
                        <a:pt x="854278" y="1284700"/>
                      </a:cubicBezTo>
                      <a:cubicBezTo>
                        <a:pt x="851861" y="1282284"/>
                        <a:pt x="848237" y="1279868"/>
                        <a:pt x="845821" y="1277451"/>
                      </a:cubicBezTo>
                      <a:cubicBezTo>
                        <a:pt x="845821" y="1277451"/>
                        <a:pt x="844613" y="1276243"/>
                        <a:pt x="844613" y="1276243"/>
                      </a:cubicBezTo>
                      <a:cubicBezTo>
                        <a:pt x="842196" y="1273827"/>
                        <a:pt x="838572" y="1270202"/>
                        <a:pt x="836156" y="1267786"/>
                      </a:cubicBezTo>
                      <a:cubicBezTo>
                        <a:pt x="832531" y="1264162"/>
                        <a:pt x="828907" y="1259329"/>
                        <a:pt x="826491" y="1255705"/>
                      </a:cubicBezTo>
                      <a:cubicBezTo>
                        <a:pt x="826491" y="1254497"/>
                        <a:pt x="825282" y="1253289"/>
                        <a:pt x="825282" y="1252081"/>
                      </a:cubicBezTo>
                      <a:cubicBezTo>
                        <a:pt x="822867" y="1246040"/>
                        <a:pt x="821658" y="1239999"/>
                        <a:pt x="819242" y="1235167"/>
                      </a:cubicBezTo>
                      <a:cubicBezTo>
                        <a:pt x="819242" y="1233959"/>
                        <a:pt x="819242" y="1233959"/>
                        <a:pt x="818034" y="1232751"/>
                      </a:cubicBezTo>
                      <a:cubicBezTo>
                        <a:pt x="818034" y="1231543"/>
                        <a:pt x="818034" y="1229126"/>
                        <a:pt x="818034" y="1227918"/>
                      </a:cubicBezTo>
                      <a:cubicBezTo>
                        <a:pt x="818034" y="1224294"/>
                        <a:pt x="816826" y="1220670"/>
                        <a:pt x="816826" y="1217045"/>
                      </a:cubicBezTo>
                      <a:cubicBezTo>
                        <a:pt x="816826" y="1214629"/>
                        <a:pt x="816826" y="1213421"/>
                        <a:pt x="815617" y="1211005"/>
                      </a:cubicBezTo>
                      <a:cubicBezTo>
                        <a:pt x="815617" y="1207380"/>
                        <a:pt x="814410" y="1204964"/>
                        <a:pt x="814410" y="1201340"/>
                      </a:cubicBezTo>
                      <a:cubicBezTo>
                        <a:pt x="814410" y="1198923"/>
                        <a:pt x="813201" y="1195299"/>
                        <a:pt x="813201" y="1192883"/>
                      </a:cubicBezTo>
                      <a:cubicBezTo>
                        <a:pt x="813201" y="1191675"/>
                        <a:pt x="813201" y="1190467"/>
                        <a:pt x="811993" y="1189259"/>
                      </a:cubicBezTo>
                      <a:cubicBezTo>
                        <a:pt x="811993" y="1189259"/>
                        <a:pt x="811993" y="1189259"/>
                        <a:pt x="811993" y="1189259"/>
                      </a:cubicBezTo>
                      <a:cubicBezTo>
                        <a:pt x="811993" y="1190467"/>
                        <a:pt x="811993" y="1191675"/>
                        <a:pt x="813201" y="1192883"/>
                      </a:cubicBezTo>
                      <a:cubicBezTo>
                        <a:pt x="813201" y="1195299"/>
                        <a:pt x="814410" y="1198923"/>
                        <a:pt x="814410" y="1201340"/>
                      </a:cubicBezTo>
                      <a:cubicBezTo>
                        <a:pt x="815617" y="1204964"/>
                        <a:pt x="815617" y="1207380"/>
                        <a:pt x="816826" y="1211005"/>
                      </a:cubicBezTo>
                      <a:cubicBezTo>
                        <a:pt x="816826" y="1212213"/>
                        <a:pt x="818034" y="1213421"/>
                        <a:pt x="818034" y="1215837"/>
                      </a:cubicBezTo>
                      <a:cubicBezTo>
                        <a:pt x="819242" y="1219462"/>
                        <a:pt x="819242" y="1223086"/>
                        <a:pt x="820450" y="1225502"/>
                      </a:cubicBezTo>
                      <a:cubicBezTo>
                        <a:pt x="820450" y="1226710"/>
                        <a:pt x="820450" y="1226710"/>
                        <a:pt x="820450" y="1227918"/>
                      </a:cubicBezTo>
                      <a:cubicBezTo>
                        <a:pt x="820450" y="1229126"/>
                        <a:pt x="821658" y="1231543"/>
                        <a:pt x="821658" y="1232751"/>
                      </a:cubicBezTo>
                      <a:cubicBezTo>
                        <a:pt x="822867" y="1238792"/>
                        <a:pt x="824074" y="1244832"/>
                        <a:pt x="826491" y="1249665"/>
                      </a:cubicBezTo>
                      <a:cubicBezTo>
                        <a:pt x="828907" y="1255705"/>
                        <a:pt x="832531" y="1261746"/>
                        <a:pt x="838572" y="1264162"/>
                      </a:cubicBezTo>
                      <a:cubicBezTo>
                        <a:pt x="840988" y="1265370"/>
                        <a:pt x="843404" y="1264162"/>
                        <a:pt x="843404" y="1260538"/>
                      </a:cubicBezTo>
                      <a:cubicBezTo>
                        <a:pt x="840988" y="1253289"/>
                        <a:pt x="837364" y="1246040"/>
                        <a:pt x="833739" y="1238792"/>
                      </a:cubicBezTo>
                      <a:cubicBezTo>
                        <a:pt x="831323" y="1235167"/>
                        <a:pt x="828907" y="1230335"/>
                        <a:pt x="827699" y="1225502"/>
                      </a:cubicBezTo>
                      <a:cubicBezTo>
                        <a:pt x="826491" y="1223086"/>
                        <a:pt x="826491" y="1221878"/>
                        <a:pt x="825282" y="1219462"/>
                      </a:cubicBezTo>
                      <a:cubicBezTo>
                        <a:pt x="825282" y="1219462"/>
                        <a:pt x="825282" y="1219462"/>
                        <a:pt x="825282" y="1218253"/>
                      </a:cubicBezTo>
                      <a:cubicBezTo>
                        <a:pt x="824074" y="1215837"/>
                        <a:pt x="824074" y="1212213"/>
                        <a:pt x="822867" y="1209796"/>
                      </a:cubicBezTo>
                      <a:cubicBezTo>
                        <a:pt x="822867" y="1208589"/>
                        <a:pt x="822867" y="1208589"/>
                        <a:pt x="821658" y="1207380"/>
                      </a:cubicBezTo>
                      <a:cubicBezTo>
                        <a:pt x="821658" y="1206172"/>
                        <a:pt x="820450" y="1204964"/>
                        <a:pt x="820450" y="1203756"/>
                      </a:cubicBezTo>
                      <a:cubicBezTo>
                        <a:pt x="821658" y="1204964"/>
                        <a:pt x="821658" y="1206172"/>
                        <a:pt x="821658" y="1207380"/>
                      </a:cubicBezTo>
                      <a:cubicBezTo>
                        <a:pt x="822867" y="1208589"/>
                        <a:pt x="822867" y="1209796"/>
                        <a:pt x="824074" y="1211005"/>
                      </a:cubicBezTo>
                      <a:cubicBezTo>
                        <a:pt x="824074" y="1212213"/>
                        <a:pt x="825282" y="1213421"/>
                        <a:pt x="825282" y="1214629"/>
                      </a:cubicBezTo>
                      <a:cubicBezTo>
                        <a:pt x="826491" y="1217045"/>
                        <a:pt x="827699" y="1219462"/>
                        <a:pt x="828907" y="1221878"/>
                      </a:cubicBezTo>
                      <a:cubicBezTo>
                        <a:pt x="831323" y="1225502"/>
                        <a:pt x="832531" y="1229126"/>
                        <a:pt x="834948" y="1232751"/>
                      </a:cubicBezTo>
                      <a:cubicBezTo>
                        <a:pt x="834948" y="1232751"/>
                        <a:pt x="836156" y="1233959"/>
                        <a:pt x="836156" y="1233959"/>
                      </a:cubicBezTo>
                      <a:cubicBezTo>
                        <a:pt x="849445" y="1256913"/>
                        <a:pt x="857902" y="1266578"/>
                        <a:pt x="863942" y="1271411"/>
                      </a:cubicBezTo>
                      <a:cubicBezTo>
                        <a:pt x="867567" y="1275035"/>
                        <a:pt x="869983" y="1273827"/>
                        <a:pt x="868775" y="1272619"/>
                      </a:cubicBezTo>
                      <a:cubicBezTo>
                        <a:pt x="865151" y="1265370"/>
                        <a:pt x="860318" y="1258121"/>
                        <a:pt x="856694" y="1250873"/>
                      </a:cubicBezTo>
                      <a:cubicBezTo>
                        <a:pt x="847029" y="1233959"/>
                        <a:pt x="838572" y="1215837"/>
                        <a:pt x="828907" y="1198923"/>
                      </a:cubicBezTo>
                      <a:cubicBezTo>
                        <a:pt x="837364" y="1209796"/>
                        <a:pt x="847029" y="1220670"/>
                        <a:pt x="855485" y="1231543"/>
                      </a:cubicBezTo>
                      <a:cubicBezTo>
                        <a:pt x="862735" y="1241208"/>
                        <a:pt x="868775" y="1249665"/>
                        <a:pt x="876024" y="1259329"/>
                      </a:cubicBezTo>
                      <a:cubicBezTo>
                        <a:pt x="877232" y="1261746"/>
                        <a:pt x="882064" y="1260538"/>
                        <a:pt x="882064" y="1256913"/>
                      </a:cubicBezTo>
                      <a:cubicBezTo>
                        <a:pt x="880856" y="1253289"/>
                        <a:pt x="879648" y="1249665"/>
                        <a:pt x="878440" y="1246040"/>
                      </a:cubicBezTo>
                      <a:cubicBezTo>
                        <a:pt x="871192" y="1227918"/>
                        <a:pt x="859110" y="1212213"/>
                        <a:pt x="845821" y="1197715"/>
                      </a:cubicBezTo>
                      <a:cubicBezTo>
                        <a:pt x="843404" y="1195299"/>
                        <a:pt x="840988" y="1191675"/>
                        <a:pt x="838572" y="1189259"/>
                      </a:cubicBezTo>
                      <a:cubicBezTo>
                        <a:pt x="836156" y="1186842"/>
                        <a:pt x="834948" y="1184426"/>
                        <a:pt x="832531" y="1182010"/>
                      </a:cubicBezTo>
                      <a:cubicBezTo>
                        <a:pt x="827699" y="1177177"/>
                        <a:pt x="824074" y="1172345"/>
                        <a:pt x="819242" y="1167512"/>
                      </a:cubicBezTo>
                      <a:cubicBezTo>
                        <a:pt x="818034" y="1165096"/>
                        <a:pt x="815617" y="1165096"/>
                        <a:pt x="813201" y="1166304"/>
                      </a:cubicBezTo>
                      <a:cubicBezTo>
                        <a:pt x="813201" y="1166304"/>
                        <a:pt x="811993" y="1166304"/>
                        <a:pt x="811993" y="1166304"/>
                      </a:cubicBezTo>
                      <a:cubicBezTo>
                        <a:pt x="811993" y="1165096"/>
                        <a:pt x="810785" y="1165096"/>
                        <a:pt x="810785" y="1163888"/>
                      </a:cubicBezTo>
                      <a:cubicBezTo>
                        <a:pt x="801120" y="1146974"/>
                        <a:pt x="790247" y="1130061"/>
                        <a:pt x="778166" y="1113147"/>
                      </a:cubicBezTo>
                      <a:cubicBezTo>
                        <a:pt x="776957" y="1111939"/>
                        <a:pt x="776957" y="1110731"/>
                        <a:pt x="775750" y="1109522"/>
                      </a:cubicBezTo>
                      <a:cubicBezTo>
                        <a:pt x="776957" y="1110731"/>
                        <a:pt x="778166" y="1111939"/>
                        <a:pt x="779374" y="1113147"/>
                      </a:cubicBezTo>
                      <a:cubicBezTo>
                        <a:pt x="804745" y="1140934"/>
                        <a:pt x="825282" y="1184426"/>
                        <a:pt x="836156" y="1178385"/>
                      </a:cubicBezTo>
                      <a:cubicBezTo>
                        <a:pt x="836156" y="1178385"/>
                        <a:pt x="836156" y="1178385"/>
                        <a:pt x="836156" y="1178385"/>
                      </a:cubicBezTo>
                      <a:cubicBezTo>
                        <a:pt x="836156" y="1178385"/>
                        <a:pt x="836156" y="1178385"/>
                        <a:pt x="836156" y="1178385"/>
                      </a:cubicBezTo>
                      <a:cubicBezTo>
                        <a:pt x="836156" y="1178385"/>
                        <a:pt x="836156" y="1177177"/>
                        <a:pt x="836156" y="1177177"/>
                      </a:cubicBezTo>
                      <a:cubicBezTo>
                        <a:pt x="821658" y="1156639"/>
                        <a:pt x="805953" y="1131268"/>
                        <a:pt x="787831" y="1111939"/>
                      </a:cubicBezTo>
                      <a:cubicBezTo>
                        <a:pt x="808369" y="1128852"/>
                        <a:pt x="824074" y="1157847"/>
                        <a:pt x="842196" y="1175969"/>
                      </a:cubicBezTo>
                      <a:cubicBezTo>
                        <a:pt x="842196" y="1175969"/>
                        <a:pt x="843404" y="1177177"/>
                        <a:pt x="843404" y="1177177"/>
                      </a:cubicBezTo>
                      <a:cubicBezTo>
                        <a:pt x="844613" y="1179593"/>
                        <a:pt x="845821" y="1182010"/>
                        <a:pt x="847029" y="1184426"/>
                      </a:cubicBezTo>
                      <a:cubicBezTo>
                        <a:pt x="849445" y="1189259"/>
                        <a:pt x="851861" y="1192883"/>
                        <a:pt x="853070" y="1197715"/>
                      </a:cubicBezTo>
                      <a:cubicBezTo>
                        <a:pt x="855485" y="1201340"/>
                        <a:pt x="856694" y="1204964"/>
                        <a:pt x="859110" y="1208589"/>
                      </a:cubicBezTo>
                      <a:cubicBezTo>
                        <a:pt x="860318" y="1209796"/>
                        <a:pt x="860318" y="1211005"/>
                        <a:pt x="861526" y="1212213"/>
                      </a:cubicBezTo>
                      <a:cubicBezTo>
                        <a:pt x="865151" y="1218253"/>
                        <a:pt x="868775" y="1224294"/>
                        <a:pt x="873607" y="1230335"/>
                      </a:cubicBezTo>
                      <a:cubicBezTo>
                        <a:pt x="873607" y="1231543"/>
                        <a:pt x="874816" y="1231543"/>
                        <a:pt x="874816" y="1232751"/>
                      </a:cubicBezTo>
                      <a:cubicBezTo>
                        <a:pt x="883273" y="1243624"/>
                        <a:pt x="890521" y="1253289"/>
                        <a:pt x="896562" y="1260538"/>
                      </a:cubicBezTo>
                      <a:cubicBezTo>
                        <a:pt x="906227" y="1271411"/>
                        <a:pt x="913476" y="1277451"/>
                        <a:pt x="917100" y="1278660"/>
                      </a:cubicBezTo>
                      <a:cubicBezTo>
                        <a:pt x="918308" y="1279868"/>
                        <a:pt x="919516" y="1278660"/>
                        <a:pt x="918308" y="1277451"/>
                      </a:cubicBezTo>
                      <a:cubicBezTo>
                        <a:pt x="912267" y="1267786"/>
                        <a:pt x="905019" y="1258121"/>
                        <a:pt x="898978" y="1249665"/>
                      </a:cubicBezTo>
                      <a:cubicBezTo>
                        <a:pt x="896562" y="1247248"/>
                        <a:pt x="895354" y="1243624"/>
                        <a:pt x="892938" y="1241208"/>
                      </a:cubicBezTo>
                      <a:cubicBezTo>
                        <a:pt x="889313" y="1235167"/>
                        <a:pt x="885688" y="1229126"/>
                        <a:pt x="880856" y="1221878"/>
                      </a:cubicBezTo>
                      <a:cubicBezTo>
                        <a:pt x="880856" y="1220670"/>
                        <a:pt x="879648" y="1220670"/>
                        <a:pt x="879648" y="1219462"/>
                      </a:cubicBezTo>
                      <a:cubicBezTo>
                        <a:pt x="878440" y="1217045"/>
                        <a:pt x="877232" y="1215837"/>
                        <a:pt x="876024" y="1213421"/>
                      </a:cubicBezTo>
                      <a:cubicBezTo>
                        <a:pt x="876024" y="1213421"/>
                        <a:pt x="876024" y="1213421"/>
                        <a:pt x="876024" y="1213421"/>
                      </a:cubicBezTo>
                      <a:cubicBezTo>
                        <a:pt x="874816" y="1211005"/>
                        <a:pt x="873607" y="1209796"/>
                        <a:pt x="872399" y="1207380"/>
                      </a:cubicBezTo>
                      <a:cubicBezTo>
                        <a:pt x="872399" y="1207380"/>
                        <a:pt x="872399" y="1207380"/>
                        <a:pt x="872399" y="1207380"/>
                      </a:cubicBezTo>
                      <a:cubicBezTo>
                        <a:pt x="872399" y="1207380"/>
                        <a:pt x="872399" y="1207380"/>
                        <a:pt x="872399" y="1207380"/>
                      </a:cubicBezTo>
                      <a:cubicBezTo>
                        <a:pt x="874816" y="1209796"/>
                        <a:pt x="876024" y="1211005"/>
                        <a:pt x="878440" y="1213421"/>
                      </a:cubicBezTo>
                      <a:cubicBezTo>
                        <a:pt x="880856" y="1215837"/>
                        <a:pt x="883273" y="1218253"/>
                        <a:pt x="886897" y="1220670"/>
                      </a:cubicBezTo>
                      <a:cubicBezTo>
                        <a:pt x="889313" y="1223086"/>
                        <a:pt x="891729" y="1225502"/>
                        <a:pt x="892938" y="1226710"/>
                      </a:cubicBezTo>
                      <a:cubicBezTo>
                        <a:pt x="895354" y="1229126"/>
                        <a:pt x="897770" y="1231543"/>
                        <a:pt x="900186" y="1233959"/>
                      </a:cubicBezTo>
                      <a:cubicBezTo>
                        <a:pt x="901395" y="1235167"/>
                        <a:pt x="901395" y="1235167"/>
                        <a:pt x="902602" y="1236375"/>
                      </a:cubicBezTo>
                      <a:cubicBezTo>
                        <a:pt x="903810" y="1237583"/>
                        <a:pt x="903810" y="1237583"/>
                        <a:pt x="905019" y="1238792"/>
                      </a:cubicBezTo>
                      <a:cubicBezTo>
                        <a:pt x="909851" y="1244832"/>
                        <a:pt x="914684" y="1250873"/>
                        <a:pt x="919516" y="1255705"/>
                      </a:cubicBezTo>
                      <a:cubicBezTo>
                        <a:pt x="924349" y="1260538"/>
                        <a:pt x="930389" y="1265370"/>
                        <a:pt x="937638" y="1268995"/>
                      </a:cubicBezTo>
                      <a:cubicBezTo>
                        <a:pt x="938846" y="1270202"/>
                        <a:pt x="941263" y="1268995"/>
                        <a:pt x="941263" y="1267786"/>
                      </a:cubicBezTo>
                      <a:cubicBezTo>
                        <a:pt x="941263" y="1266578"/>
                        <a:pt x="941263" y="1266578"/>
                        <a:pt x="940054" y="1265370"/>
                      </a:cubicBezTo>
                      <a:cubicBezTo>
                        <a:pt x="935222" y="1260538"/>
                        <a:pt x="930389" y="1255705"/>
                        <a:pt x="925557" y="1250873"/>
                      </a:cubicBezTo>
                      <a:cubicBezTo>
                        <a:pt x="923141" y="1248456"/>
                        <a:pt x="920724" y="1246040"/>
                        <a:pt x="919516" y="1243624"/>
                      </a:cubicBezTo>
                      <a:cubicBezTo>
                        <a:pt x="918308" y="1242416"/>
                        <a:pt x="918308" y="1241208"/>
                        <a:pt x="917100" y="1239999"/>
                      </a:cubicBezTo>
                      <a:cubicBezTo>
                        <a:pt x="919516" y="1241208"/>
                        <a:pt x="923141" y="1243624"/>
                        <a:pt x="925557" y="1244832"/>
                      </a:cubicBezTo>
                      <a:cubicBezTo>
                        <a:pt x="931598" y="1248456"/>
                        <a:pt x="937638" y="1250873"/>
                        <a:pt x="942470" y="1253289"/>
                      </a:cubicBezTo>
                      <a:cubicBezTo>
                        <a:pt x="954552" y="1258121"/>
                        <a:pt x="967841" y="1261746"/>
                        <a:pt x="981130" y="1264162"/>
                      </a:cubicBezTo>
                      <a:cubicBezTo>
                        <a:pt x="985963" y="1265370"/>
                        <a:pt x="989587" y="1265370"/>
                        <a:pt x="994419" y="1265370"/>
                      </a:cubicBezTo>
                      <a:cubicBezTo>
                        <a:pt x="996836" y="1265370"/>
                        <a:pt x="998044" y="1264162"/>
                        <a:pt x="999252" y="1262954"/>
                      </a:cubicBezTo>
                      <a:cubicBezTo>
                        <a:pt x="1000460" y="1260538"/>
                        <a:pt x="999252" y="1256913"/>
                        <a:pt x="995628" y="1256913"/>
                      </a:cubicBezTo>
                      <a:cubicBezTo>
                        <a:pt x="994419" y="1256913"/>
                        <a:pt x="993212" y="1256913"/>
                        <a:pt x="992004" y="1256913"/>
                      </a:cubicBezTo>
                      <a:cubicBezTo>
                        <a:pt x="960592" y="1254497"/>
                        <a:pt x="935222" y="1241208"/>
                        <a:pt x="909851" y="1223086"/>
                      </a:cubicBezTo>
                      <a:cubicBezTo>
                        <a:pt x="905019" y="1219462"/>
                        <a:pt x="900186" y="1215837"/>
                        <a:pt x="895354" y="1212213"/>
                      </a:cubicBezTo>
                      <a:cubicBezTo>
                        <a:pt x="895354" y="1212213"/>
                        <a:pt x="895354" y="1212213"/>
                        <a:pt x="894145" y="1211005"/>
                      </a:cubicBezTo>
                      <a:cubicBezTo>
                        <a:pt x="891729" y="1207380"/>
                        <a:pt x="888105" y="1204964"/>
                        <a:pt x="885688" y="1201340"/>
                      </a:cubicBezTo>
                      <a:cubicBezTo>
                        <a:pt x="885688" y="1200132"/>
                        <a:pt x="884481" y="1200132"/>
                        <a:pt x="884481" y="1198923"/>
                      </a:cubicBezTo>
                      <a:cubicBezTo>
                        <a:pt x="882064" y="1196507"/>
                        <a:pt x="879648" y="1194091"/>
                        <a:pt x="878440" y="1192883"/>
                      </a:cubicBezTo>
                      <a:cubicBezTo>
                        <a:pt x="873607" y="1188050"/>
                        <a:pt x="869983" y="1185634"/>
                        <a:pt x="867567" y="1182010"/>
                      </a:cubicBezTo>
                      <a:cubicBezTo>
                        <a:pt x="863942" y="1178385"/>
                        <a:pt x="860318" y="1175969"/>
                        <a:pt x="857902" y="1172345"/>
                      </a:cubicBezTo>
                      <a:cubicBezTo>
                        <a:pt x="848237" y="1163888"/>
                        <a:pt x="843404" y="1159055"/>
                        <a:pt x="815617" y="1125228"/>
                      </a:cubicBezTo>
                      <a:cubicBezTo>
                        <a:pt x="832531" y="1138517"/>
                        <a:pt x="848237" y="1155431"/>
                        <a:pt x="863942" y="1171137"/>
                      </a:cubicBezTo>
                      <a:cubicBezTo>
                        <a:pt x="867567" y="1174761"/>
                        <a:pt x="869983" y="1177177"/>
                        <a:pt x="873607" y="1180801"/>
                      </a:cubicBezTo>
                      <a:cubicBezTo>
                        <a:pt x="877232" y="1184426"/>
                        <a:pt x="880856" y="1188050"/>
                        <a:pt x="884481" y="1190467"/>
                      </a:cubicBezTo>
                      <a:cubicBezTo>
                        <a:pt x="886897" y="1192883"/>
                        <a:pt x="890521" y="1195299"/>
                        <a:pt x="892938" y="1198923"/>
                      </a:cubicBezTo>
                      <a:cubicBezTo>
                        <a:pt x="895354" y="1201340"/>
                        <a:pt x="897770" y="1202548"/>
                        <a:pt x="900186" y="1204964"/>
                      </a:cubicBezTo>
                      <a:cubicBezTo>
                        <a:pt x="902602" y="1206172"/>
                        <a:pt x="906227" y="1203756"/>
                        <a:pt x="905019" y="1201340"/>
                      </a:cubicBezTo>
                      <a:cubicBezTo>
                        <a:pt x="903810" y="1198923"/>
                        <a:pt x="902602" y="1196507"/>
                        <a:pt x="900186" y="1195299"/>
                      </a:cubicBezTo>
                      <a:cubicBezTo>
                        <a:pt x="897770" y="1192883"/>
                        <a:pt x="896562" y="1189259"/>
                        <a:pt x="894145" y="1186842"/>
                      </a:cubicBezTo>
                      <a:cubicBezTo>
                        <a:pt x="891729" y="1183218"/>
                        <a:pt x="888105" y="1179593"/>
                        <a:pt x="885688" y="1174761"/>
                      </a:cubicBezTo>
                      <a:cubicBezTo>
                        <a:pt x="883273" y="1172345"/>
                        <a:pt x="882064" y="1169928"/>
                        <a:pt x="879648" y="1166304"/>
                      </a:cubicBezTo>
                      <a:cubicBezTo>
                        <a:pt x="876024" y="1162680"/>
                        <a:pt x="872399" y="1157847"/>
                        <a:pt x="868775" y="1154223"/>
                      </a:cubicBezTo>
                      <a:cubicBezTo>
                        <a:pt x="874816" y="1159055"/>
                        <a:pt x="878440" y="1162680"/>
                        <a:pt x="880856" y="1165096"/>
                      </a:cubicBezTo>
                      <a:cubicBezTo>
                        <a:pt x="883273" y="1167512"/>
                        <a:pt x="884481" y="1168720"/>
                        <a:pt x="888105" y="1172345"/>
                      </a:cubicBezTo>
                      <a:cubicBezTo>
                        <a:pt x="890521" y="1174761"/>
                        <a:pt x="894145" y="1178385"/>
                        <a:pt x="898978" y="1183218"/>
                      </a:cubicBezTo>
                      <a:cubicBezTo>
                        <a:pt x="898978" y="1183218"/>
                        <a:pt x="900186" y="1184426"/>
                        <a:pt x="900186" y="1184426"/>
                      </a:cubicBezTo>
                      <a:cubicBezTo>
                        <a:pt x="902602" y="1186842"/>
                        <a:pt x="903810" y="1188050"/>
                        <a:pt x="906227" y="1190467"/>
                      </a:cubicBezTo>
                      <a:cubicBezTo>
                        <a:pt x="911059" y="1195299"/>
                        <a:pt x="914684" y="1200132"/>
                        <a:pt x="919516" y="1204964"/>
                      </a:cubicBezTo>
                      <a:cubicBezTo>
                        <a:pt x="921932" y="1207380"/>
                        <a:pt x="924349" y="1209796"/>
                        <a:pt x="926765" y="1212213"/>
                      </a:cubicBezTo>
                      <a:cubicBezTo>
                        <a:pt x="929181" y="1214629"/>
                        <a:pt x="930389" y="1215837"/>
                        <a:pt x="932806" y="1217045"/>
                      </a:cubicBezTo>
                      <a:cubicBezTo>
                        <a:pt x="938846" y="1221878"/>
                        <a:pt x="944887" y="1225502"/>
                        <a:pt x="952135" y="1227918"/>
                      </a:cubicBezTo>
                      <a:cubicBezTo>
                        <a:pt x="954552" y="1227918"/>
                        <a:pt x="954552" y="1225502"/>
                        <a:pt x="953344" y="1224294"/>
                      </a:cubicBezTo>
                      <a:cubicBezTo>
                        <a:pt x="953344" y="1224294"/>
                        <a:pt x="953344" y="1224294"/>
                        <a:pt x="953344" y="1224294"/>
                      </a:cubicBezTo>
                      <a:cubicBezTo>
                        <a:pt x="946095" y="1220670"/>
                        <a:pt x="940054" y="1214629"/>
                        <a:pt x="934013" y="1209796"/>
                      </a:cubicBezTo>
                      <a:cubicBezTo>
                        <a:pt x="931598" y="1207380"/>
                        <a:pt x="929181" y="1206172"/>
                        <a:pt x="926765" y="1203756"/>
                      </a:cubicBezTo>
                      <a:cubicBezTo>
                        <a:pt x="923141" y="1200132"/>
                        <a:pt x="920724" y="1196507"/>
                        <a:pt x="917100" y="1194091"/>
                      </a:cubicBezTo>
                      <a:cubicBezTo>
                        <a:pt x="921932" y="1196507"/>
                        <a:pt x="925557" y="1200132"/>
                        <a:pt x="930389" y="1202548"/>
                      </a:cubicBezTo>
                      <a:cubicBezTo>
                        <a:pt x="932806" y="1203756"/>
                        <a:pt x="935222" y="1204964"/>
                        <a:pt x="936430" y="1206172"/>
                      </a:cubicBezTo>
                      <a:cubicBezTo>
                        <a:pt x="937638" y="1206172"/>
                        <a:pt x="937638" y="1207380"/>
                        <a:pt x="938846" y="1207380"/>
                      </a:cubicBezTo>
                      <a:cubicBezTo>
                        <a:pt x="961801" y="1220670"/>
                        <a:pt x="987171" y="1236375"/>
                        <a:pt x="1013750" y="1230335"/>
                      </a:cubicBezTo>
                      <a:cubicBezTo>
                        <a:pt x="1014958" y="1230335"/>
                        <a:pt x="1014958" y="1226710"/>
                        <a:pt x="1013750" y="1226710"/>
                      </a:cubicBezTo>
                      <a:cubicBezTo>
                        <a:pt x="989587" y="1223086"/>
                        <a:pt x="967841" y="1214629"/>
                        <a:pt x="946095" y="1202548"/>
                      </a:cubicBezTo>
                      <a:cubicBezTo>
                        <a:pt x="943679" y="1201340"/>
                        <a:pt x="940054" y="1198923"/>
                        <a:pt x="937638" y="1197715"/>
                      </a:cubicBezTo>
                      <a:cubicBezTo>
                        <a:pt x="935222" y="1196507"/>
                        <a:pt x="932806" y="1195299"/>
                        <a:pt x="930389" y="1192883"/>
                      </a:cubicBezTo>
                      <a:cubicBezTo>
                        <a:pt x="929181" y="1191675"/>
                        <a:pt x="927973" y="1191675"/>
                        <a:pt x="926765" y="1190467"/>
                      </a:cubicBezTo>
                      <a:cubicBezTo>
                        <a:pt x="923141" y="1188050"/>
                        <a:pt x="919516" y="1185634"/>
                        <a:pt x="915892" y="1183218"/>
                      </a:cubicBezTo>
                      <a:cubicBezTo>
                        <a:pt x="913476" y="1180801"/>
                        <a:pt x="911059" y="1179593"/>
                        <a:pt x="907435" y="1177177"/>
                      </a:cubicBezTo>
                      <a:cubicBezTo>
                        <a:pt x="902602" y="1173553"/>
                        <a:pt x="897770" y="1169928"/>
                        <a:pt x="892938" y="1165096"/>
                      </a:cubicBezTo>
                      <a:cubicBezTo>
                        <a:pt x="890521" y="1162680"/>
                        <a:pt x="888105" y="1161471"/>
                        <a:pt x="885688" y="1159055"/>
                      </a:cubicBezTo>
                      <a:cubicBezTo>
                        <a:pt x="880856" y="1154223"/>
                        <a:pt x="876024" y="1150598"/>
                        <a:pt x="871192" y="1145766"/>
                      </a:cubicBezTo>
                      <a:cubicBezTo>
                        <a:pt x="877232" y="1148182"/>
                        <a:pt x="884481" y="1151807"/>
                        <a:pt x="890521" y="1154223"/>
                      </a:cubicBezTo>
                      <a:cubicBezTo>
                        <a:pt x="894145" y="1155431"/>
                        <a:pt x="896562" y="1157847"/>
                        <a:pt x="900186" y="1159055"/>
                      </a:cubicBezTo>
                      <a:cubicBezTo>
                        <a:pt x="906227" y="1161471"/>
                        <a:pt x="911059" y="1165096"/>
                        <a:pt x="917100" y="1168720"/>
                      </a:cubicBezTo>
                      <a:cubicBezTo>
                        <a:pt x="919516" y="1169928"/>
                        <a:pt x="921932" y="1172345"/>
                        <a:pt x="925557" y="1173553"/>
                      </a:cubicBezTo>
                      <a:cubicBezTo>
                        <a:pt x="927973" y="1175969"/>
                        <a:pt x="931598" y="1177177"/>
                        <a:pt x="934013" y="1179593"/>
                      </a:cubicBezTo>
                      <a:cubicBezTo>
                        <a:pt x="937638" y="1182010"/>
                        <a:pt x="942470" y="1185634"/>
                        <a:pt x="946095" y="1189259"/>
                      </a:cubicBezTo>
                      <a:cubicBezTo>
                        <a:pt x="949720" y="1191675"/>
                        <a:pt x="953344" y="1188050"/>
                        <a:pt x="950927" y="1184426"/>
                      </a:cubicBezTo>
                      <a:cubicBezTo>
                        <a:pt x="950927" y="1184426"/>
                        <a:pt x="950927" y="1184426"/>
                        <a:pt x="950927" y="1184426"/>
                      </a:cubicBezTo>
                      <a:cubicBezTo>
                        <a:pt x="949720" y="1183218"/>
                        <a:pt x="948511" y="1182010"/>
                        <a:pt x="947303" y="1180801"/>
                      </a:cubicBezTo>
                      <a:cubicBezTo>
                        <a:pt x="944887" y="1178385"/>
                        <a:pt x="943679" y="1177177"/>
                        <a:pt x="941263" y="1174761"/>
                      </a:cubicBezTo>
                      <a:cubicBezTo>
                        <a:pt x="938846" y="1172345"/>
                        <a:pt x="936430" y="1169928"/>
                        <a:pt x="932806" y="1167512"/>
                      </a:cubicBezTo>
                      <a:cubicBezTo>
                        <a:pt x="930389" y="1165096"/>
                        <a:pt x="927973" y="1163888"/>
                        <a:pt x="925557" y="1162680"/>
                      </a:cubicBezTo>
                      <a:cubicBezTo>
                        <a:pt x="920724" y="1159055"/>
                        <a:pt x="917100" y="1156639"/>
                        <a:pt x="912267" y="1154223"/>
                      </a:cubicBezTo>
                      <a:cubicBezTo>
                        <a:pt x="908643" y="1151807"/>
                        <a:pt x="905019" y="1150598"/>
                        <a:pt x="902602" y="1148182"/>
                      </a:cubicBezTo>
                      <a:cubicBezTo>
                        <a:pt x="891729" y="1142142"/>
                        <a:pt x="879648" y="1136101"/>
                        <a:pt x="868775" y="1131268"/>
                      </a:cubicBezTo>
                      <a:cubicBezTo>
                        <a:pt x="880856" y="1134893"/>
                        <a:pt x="892938" y="1138517"/>
                        <a:pt x="905019" y="1143350"/>
                      </a:cubicBezTo>
                      <a:cubicBezTo>
                        <a:pt x="906227" y="1143350"/>
                        <a:pt x="907435" y="1144558"/>
                        <a:pt x="907435" y="1144558"/>
                      </a:cubicBezTo>
                      <a:cubicBezTo>
                        <a:pt x="911059" y="1145766"/>
                        <a:pt x="914684" y="1148182"/>
                        <a:pt x="918308" y="1150598"/>
                      </a:cubicBezTo>
                      <a:cubicBezTo>
                        <a:pt x="921932" y="1153015"/>
                        <a:pt x="926765" y="1155431"/>
                        <a:pt x="930389" y="1157847"/>
                      </a:cubicBezTo>
                      <a:cubicBezTo>
                        <a:pt x="932806" y="1159055"/>
                        <a:pt x="935222" y="1161471"/>
                        <a:pt x="937638" y="1162680"/>
                      </a:cubicBezTo>
                      <a:cubicBezTo>
                        <a:pt x="941263" y="1165096"/>
                        <a:pt x="943679" y="1166304"/>
                        <a:pt x="947303" y="1168720"/>
                      </a:cubicBezTo>
                      <a:cubicBezTo>
                        <a:pt x="949720" y="1169928"/>
                        <a:pt x="952135" y="1172345"/>
                        <a:pt x="954552" y="1173553"/>
                      </a:cubicBezTo>
                      <a:cubicBezTo>
                        <a:pt x="973882" y="1185634"/>
                        <a:pt x="993212" y="1196507"/>
                        <a:pt x="1017374" y="1198923"/>
                      </a:cubicBezTo>
                      <a:cubicBezTo>
                        <a:pt x="1018582" y="1198923"/>
                        <a:pt x="1018582" y="1196507"/>
                        <a:pt x="1017374" y="1196507"/>
                      </a:cubicBezTo>
                      <a:cubicBezTo>
                        <a:pt x="998044" y="1188050"/>
                        <a:pt x="981130" y="1175969"/>
                        <a:pt x="963009" y="1163888"/>
                      </a:cubicBezTo>
                      <a:cubicBezTo>
                        <a:pt x="960592" y="1162680"/>
                        <a:pt x="958176" y="1160264"/>
                        <a:pt x="955760" y="1159055"/>
                      </a:cubicBezTo>
                      <a:cubicBezTo>
                        <a:pt x="952135" y="1156639"/>
                        <a:pt x="949720" y="1155431"/>
                        <a:pt x="946095" y="1153015"/>
                      </a:cubicBezTo>
                      <a:cubicBezTo>
                        <a:pt x="943679" y="1151807"/>
                        <a:pt x="941263" y="1149390"/>
                        <a:pt x="938846" y="1148182"/>
                      </a:cubicBezTo>
                      <a:cubicBezTo>
                        <a:pt x="937638" y="1146974"/>
                        <a:pt x="935222" y="1145766"/>
                        <a:pt x="934013" y="1144558"/>
                      </a:cubicBezTo>
                      <a:cubicBezTo>
                        <a:pt x="936430" y="1144558"/>
                        <a:pt x="938846" y="1145766"/>
                        <a:pt x="941263" y="1145766"/>
                      </a:cubicBezTo>
                      <a:cubicBezTo>
                        <a:pt x="944887" y="1145766"/>
                        <a:pt x="948511" y="1146974"/>
                        <a:pt x="952135" y="1146974"/>
                      </a:cubicBezTo>
                      <a:cubicBezTo>
                        <a:pt x="956968" y="1146974"/>
                        <a:pt x="960592" y="1148182"/>
                        <a:pt x="964216" y="1149390"/>
                      </a:cubicBezTo>
                      <a:cubicBezTo>
                        <a:pt x="966633" y="1150598"/>
                        <a:pt x="970257" y="1150598"/>
                        <a:pt x="972673" y="1151807"/>
                      </a:cubicBezTo>
                      <a:cubicBezTo>
                        <a:pt x="973882" y="1151807"/>
                        <a:pt x="973882" y="1151807"/>
                        <a:pt x="975090" y="1153015"/>
                      </a:cubicBezTo>
                      <a:cubicBezTo>
                        <a:pt x="977506" y="1154223"/>
                        <a:pt x="978714" y="1150598"/>
                        <a:pt x="977506" y="1149390"/>
                      </a:cubicBezTo>
                      <a:cubicBezTo>
                        <a:pt x="977506" y="1149390"/>
                        <a:pt x="976298" y="1149390"/>
                        <a:pt x="976298" y="1148182"/>
                      </a:cubicBezTo>
                      <a:cubicBezTo>
                        <a:pt x="973882" y="1146974"/>
                        <a:pt x="971466" y="1145766"/>
                        <a:pt x="969049" y="1144558"/>
                      </a:cubicBezTo>
                      <a:cubicBezTo>
                        <a:pt x="965425" y="1143350"/>
                        <a:pt x="961801" y="1142142"/>
                        <a:pt x="958176" y="1140934"/>
                      </a:cubicBezTo>
                      <a:cubicBezTo>
                        <a:pt x="954552" y="1139725"/>
                        <a:pt x="952135" y="1139725"/>
                        <a:pt x="948511" y="1138517"/>
                      </a:cubicBezTo>
                      <a:cubicBezTo>
                        <a:pt x="944887" y="1137309"/>
                        <a:pt x="940054" y="1137309"/>
                        <a:pt x="936430" y="1136101"/>
                      </a:cubicBezTo>
                      <a:cubicBezTo>
                        <a:pt x="931598" y="1134893"/>
                        <a:pt x="927973" y="1134893"/>
                        <a:pt x="923141" y="1133685"/>
                      </a:cubicBezTo>
                      <a:cubicBezTo>
                        <a:pt x="921932" y="1133685"/>
                        <a:pt x="920724" y="1133685"/>
                        <a:pt x="920724" y="1132477"/>
                      </a:cubicBezTo>
                      <a:cubicBezTo>
                        <a:pt x="911059" y="1128852"/>
                        <a:pt x="900186" y="1124020"/>
                        <a:pt x="890521" y="1121604"/>
                      </a:cubicBezTo>
                      <a:cubicBezTo>
                        <a:pt x="906227" y="1124020"/>
                        <a:pt x="920724" y="1125228"/>
                        <a:pt x="935222" y="1126436"/>
                      </a:cubicBezTo>
                      <a:cubicBezTo>
                        <a:pt x="938846" y="1126436"/>
                        <a:pt x="942470" y="1127644"/>
                        <a:pt x="946095" y="1127644"/>
                      </a:cubicBezTo>
                      <a:cubicBezTo>
                        <a:pt x="949720" y="1127644"/>
                        <a:pt x="953344" y="1128852"/>
                        <a:pt x="956968" y="1128852"/>
                      </a:cubicBezTo>
                      <a:cubicBezTo>
                        <a:pt x="958176" y="1128852"/>
                        <a:pt x="960592" y="1128852"/>
                        <a:pt x="961801" y="1130061"/>
                      </a:cubicBezTo>
                      <a:cubicBezTo>
                        <a:pt x="964216" y="1130061"/>
                        <a:pt x="965425" y="1127644"/>
                        <a:pt x="964216" y="1126436"/>
                      </a:cubicBezTo>
                      <a:cubicBezTo>
                        <a:pt x="964216" y="1125228"/>
                        <a:pt x="963009" y="1125228"/>
                        <a:pt x="963009" y="1125228"/>
                      </a:cubicBezTo>
                      <a:cubicBezTo>
                        <a:pt x="960592" y="1124020"/>
                        <a:pt x="959384" y="1122812"/>
                        <a:pt x="956968" y="1121604"/>
                      </a:cubicBezTo>
                      <a:cubicBezTo>
                        <a:pt x="954552" y="1120395"/>
                        <a:pt x="950927" y="1119187"/>
                        <a:pt x="947303" y="1119187"/>
                      </a:cubicBezTo>
                      <a:cubicBezTo>
                        <a:pt x="925557" y="1114355"/>
                        <a:pt x="898978" y="1117979"/>
                        <a:pt x="853070" y="1104690"/>
                      </a:cubicBezTo>
                      <a:cubicBezTo>
                        <a:pt x="859110" y="1105898"/>
                        <a:pt x="865151" y="1105898"/>
                        <a:pt x="869983" y="1107106"/>
                      </a:cubicBezTo>
                      <a:cubicBezTo>
                        <a:pt x="901395" y="1114355"/>
                        <a:pt x="917100" y="1111939"/>
                        <a:pt x="920724" y="1111939"/>
                      </a:cubicBezTo>
                      <a:cubicBezTo>
                        <a:pt x="920724" y="1111939"/>
                        <a:pt x="920724" y="1111939"/>
                        <a:pt x="920724" y="1111939"/>
                      </a:cubicBezTo>
                      <a:cubicBezTo>
                        <a:pt x="926765" y="1111939"/>
                        <a:pt x="925557" y="1104690"/>
                        <a:pt x="920724" y="1104690"/>
                      </a:cubicBezTo>
                      <a:cubicBezTo>
                        <a:pt x="911059" y="1103482"/>
                        <a:pt x="901395" y="1102274"/>
                        <a:pt x="891729" y="1101065"/>
                      </a:cubicBezTo>
                      <a:cubicBezTo>
                        <a:pt x="886897" y="1099858"/>
                        <a:pt x="883273" y="1098649"/>
                        <a:pt x="878440" y="1097441"/>
                      </a:cubicBezTo>
                      <a:cubicBezTo>
                        <a:pt x="898978" y="1099858"/>
                        <a:pt x="949720" y="1103482"/>
                        <a:pt x="970257" y="1101065"/>
                      </a:cubicBezTo>
                      <a:cubicBezTo>
                        <a:pt x="973882" y="1101065"/>
                        <a:pt x="975090" y="1095025"/>
                        <a:pt x="970257" y="1095025"/>
                      </a:cubicBezTo>
                      <a:cubicBezTo>
                        <a:pt x="947303" y="1092609"/>
                        <a:pt x="924349" y="1090192"/>
                        <a:pt x="901395" y="1086568"/>
                      </a:cubicBezTo>
                      <a:cubicBezTo>
                        <a:pt x="924349" y="1086568"/>
                        <a:pt x="948511" y="1086568"/>
                        <a:pt x="972673" y="1085360"/>
                      </a:cubicBezTo>
                      <a:cubicBezTo>
                        <a:pt x="976298" y="1085360"/>
                        <a:pt x="979923" y="1085360"/>
                        <a:pt x="984755" y="1085360"/>
                      </a:cubicBezTo>
                      <a:cubicBezTo>
                        <a:pt x="984755" y="1085360"/>
                        <a:pt x="984755" y="1085360"/>
                        <a:pt x="984755" y="1085360"/>
                      </a:cubicBezTo>
                      <a:cubicBezTo>
                        <a:pt x="985963" y="1085360"/>
                        <a:pt x="985963" y="1084152"/>
                        <a:pt x="985963" y="1082943"/>
                      </a:cubicBezTo>
                      <a:cubicBezTo>
                        <a:pt x="984755" y="1082943"/>
                        <a:pt x="984755" y="1081736"/>
                        <a:pt x="983547" y="1081736"/>
                      </a:cubicBezTo>
                      <a:cubicBezTo>
                        <a:pt x="981130" y="1080527"/>
                        <a:pt x="976298" y="1079319"/>
                        <a:pt x="970257" y="1078111"/>
                      </a:cubicBezTo>
                      <a:cubicBezTo>
                        <a:pt x="967841" y="1078111"/>
                        <a:pt x="965425" y="1078111"/>
                        <a:pt x="961801" y="1078111"/>
                      </a:cubicBezTo>
                      <a:cubicBezTo>
                        <a:pt x="954552" y="1078111"/>
                        <a:pt x="944887" y="1078111"/>
                        <a:pt x="935222" y="1078111"/>
                      </a:cubicBezTo>
                      <a:cubicBezTo>
                        <a:pt x="914684" y="1078111"/>
                        <a:pt x="890521" y="1079319"/>
                        <a:pt x="865151" y="1076903"/>
                      </a:cubicBezTo>
                      <a:cubicBezTo>
                        <a:pt x="861526" y="1075695"/>
                        <a:pt x="859110" y="1074487"/>
                        <a:pt x="855485" y="1073279"/>
                      </a:cubicBezTo>
                      <a:cubicBezTo>
                        <a:pt x="872399" y="1075695"/>
                        <a:pt x="890521" y="1078111"/>
                        <a:pt x="906227" y="1074487"/>
                      </a:cubicBezTo>
                      <a:cubicBezTo>
                        <a:pt x="913476" y="1074487"/>
                        <a:pt x="920724" y="1075695"/>
                        <a:pt x="927973" y="1075695"/>
                      </a:cubicBezTo>
                      <a:cubicBezTo>
                        <a:pt x="932806" y="1075695"/>
                        <a:pt x="935222" y="1068446"/>
                        <a:pt x="927973" y="1067238"/>
                      </a:cubicBezTo>
                      <a:lnTo>
                        <a:pt x="927973" y="1067238"/>
                      </a:lnTo>
                      <a:cubicBezTo>
                        <a:pt x="919516" y="1066030"/>
                        <a:pt x="913476" y="1064822"/>
                        <a:pt x="907435" y="1064822"/>
                      </a:cubicBezTo>
                      <a:cubicBezTo>
                        <a:pt x="907435" y="1064822"/>
                        <a:pt x="907435" y="1064822"/>
                        <a:pt x="907435" y="1064822"/>
                      </a:cubicBezTo>
                      <a:cubicBezTo>
                        <a:pt x="907435" y="1064822"/>
                        <a:pt x="908643" y="1063614"/>
                        <a:pt x="908643" y="1063614"/>
                      </a:cubicBezTo>
                      <a:cubicBezTo>
                        <a:pt x="908643" y="1063614"/>
                        <a:pt x="909851" y="1063614"/>
                        <a:pt x="909851" y="1063614"/>
                      </a:cubicBezTo>
                      <a:cubicBezTo>
                        <a:pt x="919516" y="1064822"/>
                        <a:pt x="927973" y="1066030"/>
                        <a:pt x="937638" y="1067238"/>
                      </a:cubicBezTo>
                      <a:cubicBezTo>
                        <a:pt x="942470" y="1067238"/>
                        <a:pt x="948511" y="1068446"/>
                        <a:pt x="953344" y="1068446"/>
                      </a:cubicBezTo>
                      <a:cubicBezTo>
                        <a:pt x="955760" y="1068446"/>
                        <a:pt x="956968" y="1064822"/>
                        <a:pt x="954552" y="1063614"/>
                      </a:cubicBezTo>
                      <a:cubicBezTo>
                        <a:pt x="949720" y="1062406"/>
                        <a:pt x="944887" y="1059989"/>
                        <a:pt x="940054" y="1058781"/>
                      </a:cubicBezTo>
                      <a:cubicBezTo>
                        <a:pt x="932806" y="1056365"/>
                        <a:pt x="925557" y="1055157"/>
                        <a:pt x="918308" y="1053949"/>
                      </a:cubicBezTo>
                      <a:cubicBezTo>
                        <a:pt x="914684" y="1053949"/>
                        <a:pt x="911059" y="1052740"/>
                        <a:pt x="907435" y="1052740"/>
                      </a:cubicBezTo>
                      <a:cubicBezTo>
                        <a:pt x="907435" y="1052740"/>
                        <a:pt x="907435" y="1052740"/>
                        <a:pt x="907435" y="1052740"/>
                      </a:cubicBezTo>
                      <a:cubicBezTo>
                        <a:pt x="900186" y="1051533"/>
                        <a:pt x="892938" y="1051533"/>
                        <a:pt x="885688" y="1050324"/>
                      </a:cubicBezTo>
                      <a:cubicBezTo>
                        <a:pt x="873607" y="1049116"/>
                        <a:pt x="861526" y="1047908"/>
                        <a:pt x="848237" y="1046700"/>
                      </a:cubicBezTo>
                      <a:cubicBezTo>
                        <a:pt x="845821" y="1046700"/>
                        <a:pt x="844613" y="1046700"/>
                        <a:pt x="842196" y="1045492"/>
                      </a:cubicBezTo>
                      <a:cubicBezTo>
                        <a:pt x="845821" y="1045492"/>
                        <a:pt x="848237" y="1045492"/>
                        <a:pt x="851861" y="1044284"/>
                      </a:cubicBezTo>
                      <a:cubicBezTo>
                        <a:pt x="859110" y="1044284"/>
                        <a:pt x="866359" y="1044284"/>
                        <a:pt x="873607" y="1044284"/>
                      </a:cubicBezTo>
                      <a:cubicBezTo>
                        <a:pt x="877232" y="1044284"/>
                        <a:pt x="880856" y="1044284"/>
                        <a:pt x="884481" y="1044284"/>
                      </a:cubicBezTo>
                      <a:cubicBezTo>
                        <a:pt x="892938" y="1044284"/>
                        <a:pt x="901395" y="1044284"/>
                        <a:pt x="911059" y="1044284"/>
                      </a:cubicBezTo>
                      <a:cubicBezTo>
                        <a:pt x="912267" y="1044284"/>
                        <a:pt x="914684" y="1044284"/>
                        <a:pt x="915892" y="1044284"/>
                      </a:cubicBezTo>
                      <a:cubicBezTo>
                        <a:pt x="917100" y="1044284"/>
                        <a:pt x="918308" y="1044284"/>
                        <a:pt x="919516" y="1044284"/>
                      </a:cubicBezTo>
                      <a:cubicBezTo>
                        <a:pt x="920724" y="1044284"/>
                        <a:pt x="923141" y="1045492"/>
                        <a:pt x="924349" y="1045492"/>
                      </a:cubicBezTo>
                      <a:cubicBezTo>
                        <a:pt x="925557" y="1045492"/>
                        <a:pt x="927973" y="1046700"/>
                        <a:pt x="929181" y="1046700"/>
                      </a:cubicBezTo>
                      <a:cubicBezTo>
                        <a:pt x="934013" y="1047908"/>
                        <a:pt x="938846" y="1049116"/>
                        <a:pt x="943679" y="1051533"/>
                      </a:cubicBezTo>
                      <a:cubicBezTo>
                        <a:pt x="947303" y="1052740"/>
                        <a:pt x="950927" y="1053949"/>
                        <a:pt x="954552" y="1055157"/>
                      </a:cubicBezTo>
                      <a:cubicBezTo>
                        <a:pt x="955760" y="1055157"/>
                        <a:pt x="956968" y="1056365"/>
                        <a:pt x="956968" y="1056365"/>
                      </a:cubicBezTo>
                      <a:cubicBezTo>
                        <a:pt x="959384" y="1057573"/>
                        <a:pt x="961801" y="1057573"/>
                        <a:pt x="964216" y="1058781"/>
                      </a:cubicBezTo>
                      <a:cubicBezTo>
                        <a:pt x="964216" y="1058781"/>
                        <a:pt x="965425" y="1058781"/>
                        <a:pt x="965425" y="1059989"/>
                      </a:cubicBezTo>
                      <a:cubicBezTo>
                        <a:pt x="966633" y="1059989"/>
                        <a:pt x="966633" y="1061197"/>
                        <a:pt x="967841" y="1061197"/>
                      </a:cubicBezTo>
                      <a:cubicBezTo>
                        <a:pt x="971466" y="1062406"/>
                        <a:pt x="973882" y="1063614"/>
                        <a:pt x="977506" y="1064822"/>
                      </a:cubicBezTo>
                      <a:cubicBezTo>
                        <a:pt x="978714" y="1064822"/>
                        <a:pt x="978714" y="1064822"/>
                        <a:pt x="979923" y="1066030"/>
                      </a:cubicBezTo>
                      <a:cubicBezTo>
                        <a:pt x="989587" y="1069654"/>
                        <a:pt x="999252" y="1074487"/>
                        <a:pt x="1007709" y="1079319"/>
                      </a:cubicBezTo>
                      <a:cubicBezTo>
                        <a:pt x="1010126" y="1080527"/>
                        <a:pt x="1013750" y="1082943"/>
                        <a:pt x="1016166" y="1084152"/>
                      </a:cubicBezTo>
                      <a:cubicBezTo>
                        <a:pt x="1017374" y="1085360"/>
                        <a:pt x="1018582" y="1085360"/>
                        <a:pt x="1019790" y="1086568"/>
                      </a:cubicBezTo>
                      <a:cubicBezTo>
                        <a:pt x="1020998" y="1087776"/>
                        <a:pt x="1024623" y="1085360"/>
                        <a:pt x="1023415" y="1084152"/>
                      </a:cubicBezTo>
                      <a:cubicBezTo>
                        <a:pt x="1023415" y="1084152"/>
                        <a:pt x="1022207" y="1082943"/>
                        <a:pt x="1022207" y="1082943"/>
                      </a:cubicBezTo>
                      <a:cubicBezTo>
                        <a:pt x="1022207" y="1081736"/>
                        <a:pt x="1019790" y="1079319"/>
                        <a:pt x="1016166" y="1076903"/>
                      </a:cubicBezTo>
                      <a:cubicBezTo>
                        <a:pt x="1013750" y="1075695"/>
                        <a:pt x="1011333" y="1073279"/>
                        <a:pt x="1008917" y="1070862"/>
                      </a:cubicBezTo>
                      <a:cubicBezTo>
                        <a:pt x="1007709" y="1069654"/>
                        <a:pt x="1006501" y="1069654"/>
                        <a:pt x="1004085" y="1068446"/>
                      </a:cubicBezTo>
                      <a:cubicBezTo>
                        <a:pt x="998044" y="1064822"/>
                        <a:pt x="992004" y="1061197"/>
                        <a:pt x="987171" y="1057573"/>
                      </a:cubicBezTo>
                      <a:cubicBezTo>
                        <a:pt x="983547" y="1056365"/>
                        <a:pt x="981130" y="1053949"/>
                        <a:pt x="977506" y="1052740"/>
                      </a:cubicBezTo>
                      <a:cubicBezTo>
                        <a:pt x="977506" y="1052740"/>
                        <a:pt x="976298" y="1052740"/>
                        <a:pt x="976298" y="1052740"/>
                      </a:cubicBezTo>
                      <a:cubicBezTo>
                        <a:pt x="975090" y="1051533"/>
                        <a:pt x="973882" y="1051533"/>
                        <a:pt x="971466" y="1050324"/>
                      </a:cubicBezTo>
                      <a:cubicBezTo>
                        <a:pt x="970257" y="1049116"/>
                        <a:pt x="967841" y="1049116"/>
                        <a:pt x="966633" y="1047908"/>
                      </a:cubicBezTo>
                      <a:cubicBezTo>
                        <a:pt x="965425" y="1047908"/>
                        <a:pt x="964216" y="1046700"/>
                        <a:pt x="963009" y="1046700"/>
                      </a:cubicBezTo>
                      <a:cubicBezTo>
                        <a:pt x="960592" y="1045492"/>
                        <a:pt x="958176" y="1044284"/>
                        <a:pt x="955760" y="1044284"/>
                      </a:cubicBezTo>
                      <a:cubicBezTo>
                        <a:pt x="955760" y="1044284"/>
                        <a:pt x="955760" y="1044284"/>
                        <a:pt x="955760" y="1044284"/>
                      </a:cubicBezTo>
                      <a:cubicBezTo>
                        <a:pt x="955760" y="1044284"/>
                        <a:pt x="955760" y="1044284"/>
                        <a:pt x="955760" y="1044284"/>
                      </a:cubicBezTo>
                      <a:cubicBezTo>
                        <a:pt x="958176" y="1044284"/>
                        <a:pt x="960592" y="1044284"/>
                        <a:pt x="964216" y="1045492"/>
                      </a:cubicBezTo>
                      <a:cubicBezTo>
                        <a:pt x="964216" y="1045492"/>
                        <a:pt x="965425" y="1045492"/>
                        <a:pt x="965425" y="1045492"/>
                      </a:cubicBezTo>
                      <a:cubicBezTo>
                        <a:pt x="967841" y="1045492"/>
                        <a:pt x="971466" y="1046700"/>
                        <a:pt x="973882" y="1046700"/>
                      </a:cubicBezTo>
                      <a:cubicBezTo>
                        <a:pt x="975090" y="1046700"/>
                        <a:pt x="975090" y="1046700"/>
                        <a:pt x="976298" y="1046700"/>
                      </a:cubicBezTo>
                      <a:cubicBezTo>
                        <a:pt x="978714" y="1046700"/>
                        <a:pt x="979923" y="1046700"/>
                        <a:pt x="982338" y="1046700"/>
                      </a:cubicBezTo>
                      <a:cubicBezTo>
                        <a:pt x="982338" y="1046700"/>
                        <a:pt x="983547" y="1046700"/>
                        <a:pt x="983547" y="1046700"/>
                      </a:cubicBezTo>
                      <a:cubicBezTo>
                        <a:pt x="985963" y="1046700"/>
                        <a:pt x="989587" y="1046700"/>
                        <a:pt x="992004" y="1046700"/>
                      </a:cubicBezTo>
                      <a:cubicBezTo>
                        <a:pt x="993212" y="1046700"/>
                        <a:pt x="995628" y="1046700"/>
                        <a:pt x="996836" y="1046700"/>
                      </a:cubicBezTo>
                      <a:cubicBezTo>
                        <a:pt x="996836" y="1046700"/>
                        <a:pt x="996836" y="1046700"/>
                        <a:pt x="996836" y="1046700"/>
                      </a:cubicBezTo>
                      <a:cubicBezTo>
                        <a:pt x="998044" y="1046700"/>
                        <a:pt x="999252" y="1045492"/>
                        <a:pt x="999252" y="1044284"/>
                      </a:cubicBezTo>
                      <a:cubicBezTo>
                        <a:pt x="999252" y="1044284"/>
                        <a:pt x="999252" y="1043076"/>
                        <a:pt x="999252" y="1043076"/>
                      </a:cubicBezTo>
                      <a:cubicBezTo>
                        <a:pt x="996836" y="1039451"/>
                        <a:pt x="995628" y="1038243"/>
                        <a:pt x="990795" y="1037035"/>
                      </a:cubicBezTo>
                      <a:cubicBezTo>
                        <a:pt x="989587" y="1037035"/>
                        <a:pt x="988379" y="1037035"/>
                        <a:pt x="987171" y="1035827"/>
                      </a:cubicBezTo>
                      <a:cubicBezTo>
                        <a:pt x="985963" y="1035827"/>
                        <a:pt x="984755" y="1035827"/>
                        <a:pt x="983547" y="1035827"/>
                      </a:cubicBezTo>
                      <a:cubicBezTo>
                        <a:pt x="982338" y="1035827"/>
                        <a:pt x="981130" y="1035827"/>
                        <a:pt x="979923" y="1035827"/>
                      </a:cubicBezTo>
                      <a:cubicBezTo>
                        <a:pt x="978714" y="1035827"/>
                        <a:pt x="977506" y="1035827"/>
                        <a:pt x="976298" y="1035827"/>
                      </a:cubicBezTo>
                      <a:cubicBezTo>
                        <a:pt x="973882" y="1035827"/>
                        <a:pt x="972673" y="1035827"/>
                        <a:pt x="970257" y="1034619"/>
                      </a:cubicBezTo>
                      <a:cubicBezTo>
                        <a:pt x="969049" y="1034619"/>
                        <a:pt x="967841" y="1034619"/>
                        <a:pt x="966633" y="1034619"/>
                      </a:cubicBezTo>
                      <a:cubicBezTo>
                        <a:pt x="964216" y="1034619"/>
                        <a:pt x="961801" y="1034619"/>
                        <a:pt x="959384" y="1033411"/>
                      </a:cubicBezTo>
                      <a:cubicBezTo>
                        <a:pt x="958176" y="1033411"/>
                        <a:pt x="956968" y="1033411"/>
                        <a:pt x="954552" y="1033411"/>
                      </a:cubicBezTo>
                      <a:cubicBezTo>
                        <a:pt x="952135" y="1033411"/>
                        <a:pt x="950927" y="1033411"/>
                        <a:pt x="948511" y="1032203"/>
                      </a:cubicBezTo>
                      <a:cubicBezTo>
                        <a:pt x="944887" y="1032203"/>
                        <a:pt x="941263" y="1030994"/>
                        <a:pt x="937638" y="1030994"/>
                      </a:cubicBezTo>
                      <a:cubicBezTo>
                        <a:pt x="934013" y="1030994"/>
                        <a:pt x="931598" y="1029786"/>
                        <a:pt x="927973" y="1029786"/>
                      </a:cubicBezTo>
                      <a:cubicBezTo>
                        <a:pt x="925557" y="1029786"/>
                        <a:pt x="924349" y="1029786"/>
                        <a:pt x="921932" y="1028578"/>
                      </a:cubicBezTo>
                      <a:cubicBezTo>
                        <a:pt x="924349" y="1028578"/>
                        <a:pt x="926765" y="1028578"/>
                        <a:pt x="929181" y="1028578"/>
                      </a:cubicBezTo>
                      <a:cubicBezTo>
                        <a:pt x="932806" y="1028578"/>
                        <a:pt x="936430" y="1028578"/>
                        <a:pt x="938846" y="1028578"/>
                      </a:cubicBezTo>
                      <a:cubicBezTo>
                        <a:pt x="941263" y="1028578"/>
                        <a:pt x="943679" y="1028578"/>
                        <a:pt x="947303" y="1029786"/>
                      </a:cubicBezTo>
                      <a:cubicBezTo>
                        <a:pt x="948511" y="1029786"/>
                        <a:pt x="948511" y="1029786"/>
                        <a:pt x="948511" y="1029786"/>
                      </a:cubicBezTo>
                      <a:cubicBezTo>
                        <a:pt x="949720" y="1028578"/>
                        <a:pt x="950927" y="1026162"/>
                        <a:pt x="949720" y="1024954"/>
                      </a:cubicBezTo>
                      <a:cubicBezTo>
                        <a:pt x="949720" y="1024954"/>
                        <a:pt x="949720" y="1023746"/>
                        <a:pt x="948511" y="1023746"/>
                      </a:cubicBezTo>
                      <a:cubicBezTo>
                        <a:pt x="947303" y="1022537"/>
                        <a:pt x="946095" y="1021330"/>
                        <a:pt x="944887" y="1021330"/>
                      </a:cubicBezTo>
                      <a:cubicBezTo>
                        <a:pt x="942470" y="1020121"/>
                        <a:pt x="938846" y="1020121"/>
                        <a:pt x="935222" y="1020121"/>
                      </a:cubicBezTo>
                      <a:cubicBezTo>
                        <a:pt x="929181" y="1020121"/>
                        <a:pt x="924349" y="1021330"/>
                        <a:pt x="919516" y="1021330"/>
                      </a:cubicBezTo>
                      <a:cubicBezTo>
                        <a:pt x="918308" y="1021330"/>
                        <a:pt x="917100" y="1021330"/>
                        <a:pt x="917100" y="1021330"/>
                      </a:cubicBezTo>
                      <a:cubicBezTo>
                        <a:pt x="914684" y="1021330"/>
                        <a:pt x="912267" y="1022537"/>
                        <a:pt x="909851" y="1022537"/>
                      </a:cubicBezTo>
                      <a:cubicBezTo>
                        <a:pt x="907435" y="1022537"/>
                        <a:pt x="905019" y="1023746"/>
                        <a:pt x="901395" y="1023746"/>
                      </a:cubicBezTo>
                      <a:cubicBezTo>
                        <a:pt x="898978" y="1024954"/>
                        <a:pt x="895354" y="1024954"/>
                        <a:pt x="892938" y="1024954"/>
                      </a:cubicBezTo>
                      <a:cubicBezTo>
                        <a:pt x="891729" y="1024954"/>
                        <a:pt x="891729" y="1024954"/>
                        <a:pt x="890521" y="1024954"/>
                      </a:cubicBezTo>
                      <a:cubicBezTo>
                        <a:pt x="888105" y="1024954"/>
                        <a:pt x="886897" y="1024954"/>
                        <a:pt x="884481" y="1026162"/>
                      </a:cubicBezTo>
                      <a:cubicBezTo>
                        <a:pt x="882064" y="1026162"/>
                        <a:pt x="879648" y="1024954"/>
                        <a:pt x="877232" y="1024954"/>
                      </a:cubicBezTo>
                      <a:cubicBezTo>
                        <a:pt x="879648" y="1023746"/>
                        <a:pt x="882064" y="1023746"/>
                        <a:pt x="884481" y="1022537"/>
                      </a:cubicBezTo>
                      <a:cubicBezTo>
                        <a:pt x="885688" y="1021330"/>
                        <a:pt x="888105" y="1021330"/>
                        <a:pt x="889313" y="1020121"/>
                      </a:cubicBezTo>
                      <a:cubicBezTo>
                        <a:pt x="891729" y="1018913"/>
                        <a:pt x="892938" y="1018913"/>
                        <a:pt x="895354" y="1017705"/>
                      </a:cubicBezTo>
                      <a:cubicBezTo>
                        <a:pt x="896562" y="1017705"/>
                        <a:pt x="897770" y="1016497"/>
                        <a:pt x="898978" y="1016497"/>
                      </a:cubicBezTo>
                      <a:cubicBezTo>
                        <a:pt x="898978" y="1016497"/>
                        <a:pt x="898978" y="1016497"/>
                        <a:pt x="900186" y="1016497"/>
                      </a:cubicBezTo>
                      <a:cubicBezTo>
                        <a:pt x="903810" y="1016497"/>
                        <a:pt x="908643" y="1015289"/>
                        <a:pt x="912267" y="1015289"/>
                      </a:cubicBezTo>
                      <a:cubicBezTo>
                        <a:pt x="914684" y="1015289"/>
                        <a:pt x="917100" y="1015289"/>
                        <a:pt x="919516" y="1015289"/>
                      </a:cubicBezTo>
                      <a:cubicBezTo>
                        <a:pt x="919516" y="1015289"/>
                        <a:pt x="920724" y="1015289"/>
                        <a:pt x="920724" y="1015289"/>
                      </a:cubicBezTo>
                      <a:cubicBezTo>
                        <a:pt x="925557" y="1015289"/>
                        <a:pt x="930389" y="1015289"/>
                        <a:pt x="936430" y="1016497"/>
                      </a:cubicBezTo>
                      <a:cubicBezTo>
                        <a:pt x="940054" y="1016497"/>
                        <a:pt x="942470" y="1017705"/>
                        <a:pt x="946095" y="1017705"/>
                      </a:cubicBezTo>
                      <a:cubicBezTo>
                        <a:pt x="947303" y="1017705"/>
                        <a:pt x="947303" y="1017705"/>
                        <a:pt x="948511" y="1017705"/>
                      </a:cubicBezTo>
                      <a:cubicBezTo>
                        <a:pt x="952135" y="1018913"/>
                        <a:pt x="955760" y="1018913"/>
                        <a:pt x="959384" y="1020121"/>
                      </a:cubicBezTo>
                      <a:cubicBezTo>
                        <a:pt x="961801" y="1020121"/>
                        <a:pt x="963009" y="1021330"/>
                        <a:pt x="965425" y="1021330"/>
                      </a:cubicBezTo>
                      <a:cubicBezTo>
                        <a:pt x="967841" y="1022537"/>
                        <a:pt x="971466" y="1022537"/>
                        <a:pt x="973882" y="1023746"/>
                      </a:cubicBezTo>
                      <a:cubicBezTo>
                        <a:pt x="973882" y="1023746"/>
                        <a:pt x="973882" y="1023746"/>
                        <a:pt x="975090" y="1023746"/>
                      </a:cubicBezTo>
                      <a:cubicBezTo>
                        <a:pt x="977506" y="1024954"/>
                        <a:pt x="981130" y="1024954"/>
                        <a:pt x="983547" y="1026162"/>
                      </a:cubicBezTo>
                      <a:cubicBezTo>
                        <a:pt x="985963" y="1027370"/>
                        <a:pt x="987171" y="1027370"/>
                        <a:pt x="989587" y="1028578"/>
                      </a:cubicBezTo>
                      <a:cubicBezTo>
                        <a:pt x="994419" y="1030994"/>
                        <a:pt x="1000460" y="1032203"/>
                        <a:pt x="1005293" y="1034619"/>
                      </a:cubicBezTo>
                      <a:cubicBezTo>
                        <a:pt x="1005293" y="1034619"/>
                        <a:pt x="1006501" y="1034619"/>
                        <a:pt x="1006501" y="1035827"/>
                      </a:cubicBezTo>
                      <a:cubicBezTo>
                        <a:pt x="1008917" y="1037035"/>
                        <a:pt x="1011333" y="1038243"/>
                        <a:pt x="1013750" y="1039451"/>
                      </a:cubicBezTo>
                      <a:cubicBezTo>
                        <a:pt x="1016166" y="1040659"/>
                        <a:pt x="1018582" y="1041867"/>
                        <a:pt x="1020998" y="1043076"/>
                      </a:cubicBezTo>
                      <a:cubicBezTo>
                        <a:pt x="1023415" y="1044284"/>
                        <a:pt x="1025831" y="1041867"/>
                        <a:pt x="1024623" y="1040659"/>
                      </a:cubicBezTo>
                      <a:cubicBezTo>
                        <a:pt x="1022207" y="1035827"/>
                        <a:pt x="1018582" y="1032203"/>
                        <a:pt x="1014958" y="1029786"/>
                      </a:cubicBezTo>
                      <a:cubicBezTo>
                        <a:pt x="1013750" y="1028578"/>
                        <a:pt x="1013750" y="1028578"/>
                        <a:pt x="1012541" y="1027370"/>
                      </a:cubicBezTo>
                      <a:cubicBezTo>
                        <a:pt x="1011333" y="1026162"/>
                        <a:pt x="1008917" y="1024954"/>
                        <a:pt x="1006501" y="1023746"/>
                      </a:cubicBezTo>
                      <a:cubicBezTo>
                        <a:pt x="1004085" y="1022537"/>
                        <a:pt x="1001669" y="1021330"/>
                        <a:pt x="999252" y="1020121"/>
                      </a:cubicBezTo>
                      <a:cubicBezTo>
                        <a:pt x="1001669" y="1020121"/>
                        <a:pt x="1004085" y="1020121"/>
                        <a:pt x="1006501" y="1018913"/>
                      </a:cubicBezTo>
                      <a:cubicBezTo>
                        <a:pt x="1008917" y="1018913"/>
                        <a:pt x="1011333" y="1018913"/>
                        <a:pt x="1014958" y="1018913"/>
                      </a:cubicBezTo>
                      <a:cubicBezTo>
                        <a:pt x="1017374" y="1018913"/>
                        <a:pt x="1020998" y="1018913"/>
                        <a:pt x="1023415" y="1018913"/>
                      </a:cubicBezTo>
                      <a:cubicBezTo>
                        <a:pt x="1024623" y="1018913"/>
                        <a:pt x="1025831" y="1018913"/>
                        <a:pt x="1027039" y="1018913"/>
                      </a:cubicBezTo>
                      <a:cubicBezTo>
                        <a:pt x="1029455" y="1018913"/>
                        <a:pt x="1029455" y="1016497"/>
                        <a:pt x="1027039" y="1014081"/>
                      </a:cubicBezTo>
                      <a:cubicBezTo>
                        <a:pt x="1024623" y="1012873"/>
                        <a:pt x="1020998" y="1010456"/>
                        <a:pt x="1016166" y="1010456"/>
                      </a:cubicBezTo>
                      <a:cubicBezTo>
                        <a:pt x="1014958" y="1010456"/>
                        <a:pt x="1013750" y="1010456"/>
                        <a:pt x="1011333" y="1010456"/>
                      </a:cubicBezTo>
                      <a:cubicBezTo>
                        <a:pt x="1010126" y="1010456"/>
                        <a:pt x="1007709" y="1010456"/>
                        <a:pt x="1006501" y="1010456"/>
                      </a:cubicBezTo>
                      <a:cubicBezTo>
                        <a:pt x="1005293" y="1010456"/>
                        <a:pt x="1005293" y="1010456"/>
                        <a:pt x="1004085" y="1010456"/>
                      </a:cubicBezTo>
                      <a:cubicBezTo>
                        <a:pt x="1001669" y="1010456"/>
                        <a:pt x="998044" y="1010456"/>
                        <a:pt x="994419" y="1010456"/>
                      </a:cubicBezTo>
                      <a:cubicBezTo>
                        <a:pt x="993212" y="1010456"/>
                        <a:pt x="993212" y="1010456"/>
                        <a:pt x="992004" y="1010456"/>
                      </a:cubicBezTo>
                      <a:cubicBezTo>
                        <a:pt x="989587" y="1010456"/>
                        <a:pt x="988379" y="1010456"/>
                        <a:pt x="985963" y="1010456"/>
                      </a:cubicBezTo>
                      <a:cubicBezTo>
                        <a:pt x="984755" y="1010456"/>
                        <a:pt x="983547" y="1010456"/>
                        <a:pt x="982338" y="1010456"/>
                      </a:cubicBezTo>
                      <a:cubicBezTo>
                        <a:pt x="979923" y="1010456"/>
                        <a:pt x="978714" y="1010456"/>
                        <a:pt x="976298" y="1011664"/>
                      </a:cubicBezTo>
                      <a:cubicBezTo>
                        <a:pt x="975090" y="1011664"/>
                        <a:pt x="975090" y="1011664"/>
                        <a:pt x="973882" y="1012873"/>
                      </a:cubicBezTo>
                      <a:cubicBezTo>
                        <a:pt x="971466" y="1012873"/>
                        <a:pt x="969049" y="1011664"/>
                        <a:pt x="966633" y="1011664"/>
                      </a:cubicBezTo>
                      <a:cubicBezTo>
                        <a:pt x="965425" y="1011664"/>
                        <a:pt x="963009" y="1010456"/>
                        <a:pt x="961801" y="1010456"/>
                      </a:cubicBezTo>
                      <a:cubicBezTo>
                        <a:pt x="964216" y="1010456"/>
                        <a:pt x="965425" y="1009248"/>
                        <a:pt x="967841" y="1008040"/>
                      </a:cubicBezTo>
                      <a:cubicBezTo>
                        <a:pt x="970257" y="1005624"/>
                        <a:pt x="971466" y="1001999"/>
                        <a:pt x="969049" y="1001999"/>
                      </a:cubicBezTo>
                      <a:cubicBezTo>
                        <a:pt x="969049" y="1001999"/>
                        <a:pt x="969049" y="1001999"/>
                        <a:pt x="969049" y="1001999"/>
                      </a:cubicBezTo>
                      <a:cubicBezTo>
                        <a:pt x="967841" y="1001999"/>
                        <a:pt x="966633" y="1001999"/>
                        <a:pt x="965425" y="1000791"/>
                      </a:cubicBezTo>
                      <a:cubicBezTo>
                        <a:pt x="963009" y="1000791"/>
                        <a:pt x="961801" y="1000791"/>
                        <a:pt x="959384" y="1000791"/>
                      </a:cubicBezTo>
                      <a:cubicBezTo>
                        <a:pt x="959384" y="1000791"/>
                        <a:pt x="958176" y="1000791"/>
                        <a:pt x="958176" y="1000791"/>
                      </a:cubicBezTo>
                      <a:cubicBezTo>
                        <a:pt x="955760" y="1000791"/>
                        <a:pt x="954552" y="1000791"/>
                        <a:pt x="952135" y="1000791"/>
                      </a:cubicBezTo>
                      <a:cubicBezTo>
                        <a:pt x="950927" y="1000791"/>
                        <a:pt x="948511" y="1000791"/>
                        <a:pt x="947303" y="1000791"/>
                      </a:cubicBezTo>
                      <a:cubicBezTo>
                        <a:pt x="946095" y="1000791"/>
                        <a:pt x="946095" y="1000791"/>
                        <a:pt x="944887" y="1000791"/>
                      </a:cubicBezTo>
                      <a:cubicBezTo>
                        <a:pt x="941263" y="1000791"/>
                        <a:pt x="936430" y="1000791"/>
                        <a:pt x="932806" y="1001999"/>
                      </a:cubicBezTo>
                      <a:cubicBezTo>
                        <a:pt x="937638" y="998375"/>
                        <a:pt x="943679" y="994751"/>
                        <a:pt x="948511" y="993542"/>
                      </a:cubicBezTo>
                      <a:cubicBezTo>
                        <a:pt x="948511" y="993542"/>
                        <a:pt x="949720" y="993542"/>
                        <a:pt x="950927" y="993542"/>
                      </a:cubicBezTo>
                      <a:cubicBezTo>
                        <a:pt x="952135" y="993542"/>
                        <a:pt x="953344" y="993542"/>
                        <a:pt x="955760" y="993542"/>
                      </a:cubicBezTo>
                      <a:cubicBezTo>
                        <a:pt x="958176" y="993542"/>
                        <a:pt x="959384" y="993542"/>
                        <a:pt x="961801" y="993542"/>
                      </a:cubicBezTo>
                      <a:cubicBezTo>
                        <a:pt x="964216" y="993542"/>
                        <a:pt x="966633" y="993542"/>
                        <a:pt x="969049" y="993542"/>
                      </a:cubicBezTo>
                      <a:cubicBezTo>
                        <a:pt x="969049" y="993542"/>
                        <a:pt x="970257" y="993542"/>
                        <a:pt x="970257" y="993542"/>
                      </a:cubicBezTo>
                      <a:cubicBezTo>
                        <a:pt x="972673" y="993542"/>
                        <a:pt x="976298" y="994751"/>
                        <a:pt x="978714" y="994751"/>
                      </a:cubicBezTo>
                      <a:cubicBezTo>
                        <a:pt x="978714" y="994751"/>
                        <a:pt x="978714" y="994751"/>
                        <a:pt x="978714" y="994751"/>
                      </a:cubicBezTo>
                      <a:cubicBezTo>
                        <a:pt x="981130" y="994751"/>
                        <a:pt x="984755" y="995959"/>
                        <a:pt x="988379" y="995959"/>
                      </a:cubicBezTo>
                      <a:cubicBezTo>
                        <a:pt x="990795" y="995959"/>
                        <a:pt x="993212" y="997167"/>
                        <a:pt x="995628" y="997167"/>
                      </a:cubicBezTo>
                      <a:cubicBezTo>
                        <a:pt x="996836" y="997167"/>
                        <a:pt x="996836" y="997167"/>
                        <a:pt x="998044" y="998375"/>
                      </a:cubicBezTo>
                      <a:cubicBezTo>
                        <a:pt x="1000460" y="999583"/>
                        <a:pt x="1002876" y="999583"/>
                        <a:pt x="1006501" y="1000791"/>
                      </a:cubicBezTo>
                      <a:cubicBezTo>
                        <a:pt x="1010126" y="1001999"/>
                        <a:pt x="1013750" y="1003208"/>
                        <a:pt x="1016166" y="1004415"/>
                      </a:cubicBezTo>
                      <a:cubicBezTo>
                        <a:pt x="1017374" y="1004415"/>
                        <a:pt x="1018582" y="1005624"/>
                        <a:pt x="1019790" y="1005624"/>
                      </a:cubicBezTo>
                      <a:cubicBezTo>
                        <a:pt x="1022207" y="1006832"/>
                        <a:pt x="1024623" y="1008040"/>
                        <a:pt x="1027039" y="1009248"/>
                      </a:cubicBezTo>
                      <a:cubicBezTo>
                        <a:pt x="1028247" y="1009248"/>
                        <a:pt x="1029455" y="1010456"/>
                        <a:pt x="1030663" y="1011664"/>
                      </a:cubicBezTo>
                      <a:cubicBezTo>
                        <a:pt x="1040329" y="1016497"/>
                        <a:pt x="1048785" y="1022537"/>
                        <a:pt x="1056034" y="1029786"/>
                      </a:cubicBezTo>
                      <a:cubicBezTo>
                        <a:pt x="1069323" y="1041867"/>
                        <a:pt x="1080197" y="1057573"/>
                        <a:pt x="1083821" y="1074487"/>
                      </a:cubicBezTo>
                      <a:cubicBezTo>
                        <a:pt x="1085029" y="1081736"/>
                        <a:pt x="1086237" y="1088984"/>
                        <a:pt x="1085029" y="1097441"/>
                      </a:cubicBezTo>
                      <a:cubicBezTo>
                        <a:pt x="1085029" y="1097441"/>
                        <a:pt x="1085029" y="1097441"/>
                        <a:pt x="1085029" y="1098649"/>
                      </a:cubicBezTo>
                      <a:cubicBezTo>
                        <a:pt x="1083821" y="1105898"/>
                        <a:pt x="1083821" y="1111939"/>
                        <a:pt x="1081404" y="1119187"/>
                      </a:cubicBezTo>
                      <a:cubicBezTo>
                        <a:pt x="1078988" y="1130061"/>
                        <a:pt x="1074156" y="1144558"/>
                        <a:pt x="1066907" y="1169928"/>
                      </a:cubicBezTo>
                      <a:cubicBezTo>
                        <a:pt x="1065699" y="1173553"/>
                        <a:pt x="1064491" y="1177177"/>
                        <a:pt x="1063283" y="1182010"/>
                      </a:cubicBezTo>
                      <a:cubicBezTo>
                        <a:pt x="1062075" y="1185634"/>
                        <a:pt x="1062075" y="1188050"/>
                        <a:pt x="1060866" y="1191675"/>
                      </a:cubicBezTo>
                      <a:cubicBezTo>
                        <a:pt x="1054826" y="1208589"/>
                        <a:pt x="1049994" y="1214629"/>
                        <a:pt x="1036704" y="1225502"/>
                      </a:cubicBezTo>
                      <a:lnTo>
                        <a:pt x="1036704" y="1225502"/>
                      </a:lnTo>
                      <a:close/>
                      <a:moveTo>
                        <a:pt x="850653" y="1289533"/>
                      </a:moveTo>
                      <a:cubicBezTo>
                        <a:pt x="851861" y="1289533"/>
                        <a:pt x="851861" y="1290741"/>
                        <a:pt x="853070" y="1290741"/>
                      </a:cubicBezTo>
                      <a:cubicBezTo>
                        <a:pt x="853070" y="1293157"/>
                        <a:pt x="851861" y="1295573"/>
                        <a:pt x="851861" y="1299198"/>
                      </a:cubicBezTo>
                      <a:cubicBezTo>
                        <a:pt x="850653" y="1307654"/>
                        <a:pt x="847029" y="1316111"/>
                        <a:pt x="844613" y="1325776"/>
                      </a:cubicBezTo>
                      <a:cubicBezTo>
                        <a:pt x="842196" y="1313695"/>
                        <a:pt x="838572" y="1301614"/>
                        <a:pt x="836156" y="1290741"/>
                      </a:cubicBezTo>
                      <a:cubicBezTo>
                        <a:pt x="837364" y="1288324"/>
                        <a:pt x="839780" y="1284700"/>
                        <a:pt x="840988" y="1282284"/>
                      </a:cubicBezTo>
                      <a:cubicBezTo>
                        <a:pt x="842196" y="1283492"/>
                        <a:pt x="842196" y="1283492"/>
                        <a:pt x="843404" y="1284700"/>
                      </a:cubicBezTo>
                      <a:cubicBezTo>
                        <a:pt x="842196" y="1289533"/>
                        <a:pt x="840988" y="1294365"/>
                        <a:pt x="840988" y="1297990"/>
                      </a:cubicBezTo>
                      <a:cubicBezTo>
                        <a:pt x="840988" y="1300406"/>
                        <a:pt x="844613" y="1301614"/>
                        <a:pt x="845821" y="1300406"/>
                      </a:cubicBezTo>
                      <a:cubicBezTo>
                        <a:pt x="848237" y="1295573"/>
                        <a:pt x="849445" y="1293157"/>
                        <a:pt x="850653" y="1289533"/>
                      </a:cubicBezTo>
                      <a:lnTo>
                        <a:pt x="850653" y="1289533"/>
                      </a:lnTo>
                      <a:close/>
                      <a:moveTo>
                        <a:pt x="830115" y="1270202"/>
                      </a:moveTo>
                      <a:cubicBezTo>
                        <a:pt x="831323" y="1271411"/>
                        <a:pt x="831323" y="1271411"/>
                        <a:pt x="832531" y="1272619"/>
                      </a:cubicBezTo>
                      <a:cubicBezTo>
                        <a:pt x="832531" y="1273827"/>
                        <a:pt x="831323" y="1275035"/>
                        <a:pt x="831323" y="1275035"/>
                      </a:cubicBezTo>
                      <a:cubicBezTo>
                        <a:pt x="831323" y="1275035"/>
                        <a:pt x="831323" y="1275035"/>
                        <a:pt x="831323" y="1275035"/>
                      </a:cubicBezTo>
                      <a:cubicBezTo>
                        <a:pt x="831323" y="1273827"/>
                        <a:pt x="831323" y="1271411"/>
                        <a:pt x="830115" y="1270202"/>
                      </a:cubicBezTo>
                      <a:lnTo>
                        <a:pt x="830115" y="1270202"/>
                      </a:lnTo>
                      <a:close/>
                      <a:moveTo>
                        <a:pt x="981130" y="1324568"/>
                      </a:moveTo>
                      <a:cubicBezTo>
                        <a:pt x="978714" y="1322152"/>
                        <a:pt x="971466" y="1314903"/>
                        <a:pt x="965425" y="1312487"/>
                      </a:cubicBezTo>
                      <a:cubicBezTo>
                        <a:pt x="972673" y="1310071"/>
                        <a:pt x="979923" y="1307654"/>
                        <a:pt x="987171" y="1304030"/>
                      </a:cubicBezTo>
                      <a:cubicBezTo>
                        <a:pt x="987171" y="1304030"/>
                        <a:pt x="988379" y="1304030"/>
                        <a:pt x="988379" y="1304030"/>
                      </a:cubicBezTo>
                      <a:cubicBezTo>
                        <a:pt x="992004" y="1305238"/>
                        <a:pt x="994419" y="1301614"/>
                        <a:pt x="994419" y="1299198"/>
                      </a:cubicBezTo>
                      <a:cubicBezTo>
                        <a:pt x="996836" y="1297990"/>
                        <a:pt x="998044" y="1296781"/>
                        <a:pt x="1000460" y="1294365"/>
                      </a:cubicBezTo>
                      <a:cubicBezTo>
                        <a:pt x="1013750" y="1300406"/>
                        <a:pt x="1031872" y="1308863"/>
                        <a:pt x="1058451" y="1319736"/>
                      </a:cubicBezTo>
                      <a:cubicBezTo>
                        <a:pt x="1063283" y="1322152"/>
                        <a:pt x="1066907" y="1314903"/>
                        <a:pt x="1062075" y="1312487"/>
                      </a:cubicBezTo>
                      <a:cubicBezTo>
                        <a:pt x="1043953" y="1304030"/>
                        <a:pt x="1025831" y="1295573"/>
                        <a:pt x="1007709" y="1288324"/>
                      </a:cubicBezTo>
                      <a:cubicBezTo>
                        <a:pt x="1010126" y="1285908"/>
                        <a:pt x="1012541" y="1283492"/>
                        <a:pt x="1014958" y="1281076"/>
                      </a:cubicBezTo>
                      <a:cubicBezTo>
                        <a:pt x="1051201" y="1291949"/>
                        <a:pt x="1091069" y="1305238"/>
                        <a:pt x="1133354" y="1353563"/>
                      </a:cubicBezTo>
                      <a:cubicBezTo>
                        <a:pt x="1104359" y="1342690"/>
                        <a:pt x="1074156" y="1330609"/>
                        <a:pt x="1043953" y="1320944"/>
                      </a:cubicBezTo>
                      <a:cubicBezTo>
                        <a:pt x="1041537" y="1319736"/>
                        <a:pt x="1031872" y="1325776"/>
                        <a:pt x="1069323" y="1339066"/>
                      </a:cubicBezTo>
                      <a:cubicBezTo>
                        <a:pt x="1086237" y="1345106"/>
                        <a:pt x="1104359" y="1351147"/>
                        <a:pt x="1122481" y="1357187"/>
                      </a:cubicBezTo>
                      <a:cubicBezTo>
                        <a:pt x="1092278" y="1363228"/>
                        <a:pt x="1062075" y="1362020"/>
                        <a:pt x="1031872" y="1354771"/>
                      </a:cubicBezTo>
                      <a:cubicBezTo>
                        <a:pt x="1007709" y="1348730"/>
                        <a:pt x="996836" y="1340274"/>
                        <a:pt x="981130" y="1324568"/>
                      </a:cubicBezTo>
                      <a:lnTo>
                        <a:pt x="981130" y="1324568"/>
                      </a:lnTo>
                      <a:close/>
                      <a:moveTo>
                        <a:pt x="955760" y="1330609"/>
                      </a:moveTo>
                      <a:cubicBezTo>
                        <a:pt x="949720" y="1326984"/>
                        <a:pt x="943679" y="1322152"/>
                        <a:pt x="937638" y="1316111"/>
                      </a:cubicBezTo>
                      <a:cubicBezTo>
                        <a:pt x="943679" y="1316111"/>
                        <a:pt x="949720" y="1314903"/>
                        <a:pt x="955760" y="1313695"/>
                      </a:cubicBezTo>
                      <a:cubicBezTo>
                        <a:pt x="954552" y="1318527"/>
                        <a:pt x="955760" y="1325776"/>
                        <a:pt x="955760" y="1330609"/>
                      </a:cubicBezTo>
                      <a:lnTo>
                        <a:pt x="955760" y="1330609"/>
                      </a:lnTo>
                      <a:close/>
                      <a:moveTo>
                        <a:pt x="909851" y="1314903"/>
                      </a:moveTo>
                      <a:cubicBezTo>
                        <a:pt x="909851" y="1314903"/>
                        <a:pt x="909851" y="1314903"/>
                        <a:pt x="909851" y="1314903"/>
                      </a:cubicBezTo>
                      <a:cubicBezTo>
                        <a:pt x="909851" y="1316111"/>
                        <a:pt x="911059" y="1316111"/>
                        <a:pt x="909851" y="1314903"/>
                      </a:cubicBezTo>
                      <a:cubicBezTo>
                        <a:pt x="909851" y="1316111"/>
                        <a:pt x="909851" y="1316111"/>
                        <a:pt x="909851" y="1314903"/>
                      </a:cubicBezTo>
                      <a:close/>
                      <a:moveTo>
                        <a:pt x="877232" y="1598812"/>
                      </a:moveTo>
                      <a:cubicBezTo>
                        <a:pt x="872399" y="1602436"/>
                        <a:pt x="867567" y="1607269"/>
                        <a:pt x="862735" y="1610893"/>
                      </a:cubicBezTo>
                      <a:cubicBezTo>
                        <a:pt x="862735" y="1609685"/>
                        <a:pt x="909851" y="1514243"/>
                        <a:pt x="879648" y="1333025"/>
                      </a:cubicBezTo>
                      <a:cubicBezTo>
                        <a:pt x="884481" y="1335441"/>
                        <a:pt x="889313" y="1337857"/>
                        <a:pt x="894145" y="1335441"/>
                      </a:cubicBezTo>
                      <a:cubicBezTo>
                        <a:pt x="895354" y="1335441"/>
                        <a:pt x="896562" y="1333025"/>
                        <a:pt x="895354" y="1331817"/>
                      </a:cubicBezTo>
                      <a:cubicBezTo>
                        <a:pt x="892938" y="1328193"/>
                        <a:pt x="890521" y="1328193"/>
                        <a:pt x="886897" y="1325776"/>
                      </a:cubicBezTo>
                      <a:cubicBezTo>
                        <a:pt x="883273" y="1324568"/>
                        <a:pt x="882064" y="1322152"/>
                        <a:pt x="878440" y="1323360"/>
                      </a:cubicBezTo>
                      <a:cubicBezTo>
                        <a:pt x="877232" y="1316111"/>
                        <a:pt x="876024" y="1308863"/>
                        <a:pt x="873607" y="1302822"/>
                      </a:cubicBezTo>
                      <a:cubicBezTo>
                        <a:pt x="874816" y="1304030"/>
                        <a:pt x="877232" y="1304030"/>
                        <a:pt x="878440" y="1305238"/>
                      </a:cubicBezTo>
                      <a:cubicBezTo>
                        <a:pt x="878440" y="1305238"/>
                        <a:pt x="878440" y="1306446"/>
                        <a:pt x="879648" y="1306446"/>
                      </a:cubicBezTo>
                      <a:cubicBezTo>
                        <a:pt x="882064" y="1308863"/>
                        <a:pt x="884481" y="1311279"/>
                        <a:pt x="888105" y="1310071"/>
                      </a:cubicBezTo>
                      <a:cubicBezTo>
                        <a:pt x="889313" y="1310071"/>
                        <a:pt x="889313" y="1308863"/>
                        <a:pt x="889313" y="1308863"/>
                      </a:cubicBezTo>
                      <a:cubicBezTo>
                        <a:pt x="890521" y="1308863"/>
                        <a:pt x="891729" y="1310071"/>
                        <a:pt x="892938" y="1310071"/>
                      </a:cubicBezTo>
                      <a:cubicBezTo>
                        <a:pt x="891729" y="1312487"/>
                        <a:pt x="891729" y="1314903"/>
                        <a:pt x="894145" y="1317320"/>
                      </a:cubicBezTo>
                      <a:cubicBezTo>
                        <a:pt x="912267" y="1326984"/>
                        <a:pt x="915892" y="1334233"/>
                        <a:pt x="925557" y="1340274"/>
                      </a:cubicBezTo>
                      <a:cubicBezTo>
                        <a:pt x="925557" y="1341482"/>
                        <a:pt x="925557" y="1341482"/>
                        <a:pt x="926765" y="1342690"/>
                      </a:cubicBezTo>
                      <a:cubicBezTo>
                        <a:pt x="920724" y="1336649"/>
                        <a:pt x="912267" y="1333025"/>
                        <a:pt x="902602" y="1331817"/>
                      </a:cubicBezTo>
                      <a:cubicBezTo>
                        <a:pt x="896562" y="1330609"/>
                        <a:pt x="895354" y="1340274"/>
                        <a:pt x="901395" y="1340274"/>
                      </a:cubicBezTo>
                      <a:cubicBezTo>
                        <a:pt x="909851" y="1341482"/>
                        <a:pt x="918308" y="1345106"/>
                        <a:pt x="924349" y="1352355"/>
                      </a:cubicBezTo>
                      <a:cubicBezTo>
                        <a:pt x="918308" y="1348730"/>
                        <a:pt x="912267" y="1346314"/>
                        <a:pt x="907435" y="1346314"/>
                      </a:cubicBezTo>
                      <a:cubicBezTo>
                        <a:pt x="905019" y="1346314"/>
                        <a:pt x="903810" y="1349939"/>
                        <a:pt x="905019" y="1351147"/>
                      </a:cubicBezTo>
                      <a:cubicBezTo>
                        <a:pt x="911059" y="1357187"/>
                        <a:pt x="919516" y="1359604"/>
                        <a:pt x="925557" y="1365644"/>
                      </a:cubicBezTo>
                      <a:cubicBezTo>
                        <a:pt x="920724" y="1363228"/>
                        <a:pt x="915892" y="1360812"/>
                        <a:pt x="911059" y="1362020"/>
                      </a:cubicBezTo>
                      <a:cubicBezTo>
                        <a:pt x="908643" y="1362020"/>
                        <a:pt x="908643" y="1365644"/>
                        <a:pt x="909851" y="1366852"/>
                      </a:cubicBezTo>
                      <a:cubicBezTo>
                        <a:pt x="917100" y="1375309"/>
                        <a:pt x="920724" y="1370477"/>
                        <a:pt x="929181" y="1384974"/>
                      </a:cubicBezTo>
                      <a:cubicBezTo>
                        <a:pt x="925557" y="1382558"/>
                        <a:pt x="920724" y="1380142"/>
                        <a:pt x="915892" y="1380142"/>
                      </a:cubicBezTo>
                      <a:cubicBezTo>
                        <a:pt x="913476" y="1380142"/>
                        <a:pt x="912267" y="1383766"/>
                        <a:pt x="914684" y="1384974"/>
                      </a:cubicBezTo>
                      <a:cubicBezTo>
                        <a:pt x="919516" y="1388599"/>
                        <a:pt x="923141" y="1391015"/>
                        <a:pt x="926765" y="1394639"/>
                      </a:cubicBezTo>
                      <a:cubicBezTo>
                        <a:pt x="931598" y="1399472"/>
                        <a:pt x="934013" y="1405512"/>
                        <a:pt x="935222" y="1406721"/>
                      </a:cubicBezTo>
                      <a:cubicBezTo>
                        <a:pt x="935222" y="1406721"/>
                        <a:pt x="935222" y="1407929"/>
                        <a:pt x="935222" y="1407929"/>
                      </a:cubicBezTo>
                      <a:cubicBezTo>
                        <a:pt x="913476" y="1388599"/>
                        <a:pt x="909851" y="1400680"/>
                        <a:pt x="913476" y="1404304"/>
                      </a:cubicBezTo>
                      <a:cubicBezTo>
                        <a:pt x="918308" y="1407929"/>
                        <a:pt x="923141" y="1411553"/>
                        <a:pt x="926765" y="1415177"/>
                      </a:cubicBezTo>
                      <a:cubicBezTo>
                        <a:pt x="929181" y="1417594"/>
                        <a:pt x="931598" y="1421218"/>
                        <a:pt x="934013" y="1423634"/>
                      </a:cubicBezTo>
                      <a:cubicBezTo>
                        <a:pt x="934013" y="1424842"/>
                        <a:pt x="934013" y="1426051"/>
                        <a:pt x="934013" y="1427258"/>
                      </a:cubicBezTo>
                      <a:cubicBezTo>
                        <a:pt x="924349" y="1412761"/>
                        <a:pt x="912267" y="1412761"/>
                        <a:pt x="915892" y="1418802"/>
                      </a:cubicBezTo>
                      <a:cubicBezTo>
                        <a:pt x="919516" y="1426051"/>
                        <a:pt x="924349" y="1427258"/>
                        <a:pt x="930389" y="1439340"/>
                      </a:cubicBezTo>
                      <a:cubicBezTo>
                        <a:pt x="918308" y="1429675"/>
                        <a:pt x="918308" y="1428467"/>
                        <a:pt x="915892" y="1428467"/>
                      </a:cubicBezTo>
                      <a:cubicBezTo>
                        <a:pt x="912267" y="1427258"/>
                        <a:pt x="908643" y="1430883"/>
                        <a:pt x="909851" y="1434507"/>
                      </a:cubicBezTo>
                      <a:cubicBezTo>
                        <a:pt x="909851" y="1435715"/>
                        <a:pt x="909851" y="1436924"/>
                        <a:pt x="911059" y="1436924"/>
                      </a:cubicBezTo>
                      <a:cubicBezTo>
                        <a:pt x="902602" y="1434507"/>
                        <a:pt x="901395" y="1440548"/>
                        <a:pt x="903810" y="1441756"/>
                      </a:cubicBezTo>
                      <a:cubicBezTo>
                        <a:pt x="908643" y="1444172"/>
                        <a:pt x="911059" y="1445380"/>
                        <a:pt x="914684" y="1449005"/>
                      </a:cubicBezTo>
                      <a:cubicBezTo>
                        <a:pt x="914684" y="1451421"/>
                        <a:pt x="915892" y="1453837"/>
                        <a:pt x="915892" y="1457461"/>
                      </a:cubicBezTo>
                      <a:cubicBezTo>
                        <a:pt x="907435" y="1450213"/>
                        <a:pt x="905019" y="1455045"/>
                        <a:pt x="906227" y="1457461"/>
                      </a:cubicBezTo>
                      <a:cubicBezTo>
                        <a:pt x="908643" y="1461086"/>
                        <a:pt x="911059" y="1463502"/>
                        <a:pt x="913476" y="1467127"/>
                      </a:cubicBezTo>
                      <a:cubicBezTo>
                        <a:pt x="914684" y="1469543"/>
                        <a:pt x="915892" y="1471959"/>
                        <a:pt x="918308" y="1474376"/>
                      </a:cubicBezTo>
                      <a:cubicBezTo>
                        <a:pt x="918308" y="1475583"/>
                        <a:pt x="918308" y="1478000"/>
                        <a:pt x="918308" y="1479208"/>
                      </a:cubicBezTo>
                      <a:cubicBezTo>
                        <a:pt x="908643" y="1468335"/>
                        <a:pt x="900186" y="1473167"/>
                        <a:pt x="903810" y="1478000"/>
                      </a:cubicBezTo>
                      <a:cubicBezTo>
                        <a:pt x="915892" y="1490081"/>
                        <a:pt x="909851" y="1482832"/>
                        <a:pt x="918308" y="1497330"/>
                      </a:cubicBezTo>
                      <a:cubicBezTo>
                        <a:pt x="918308" y="1498538"/>
                        <a:pt x="918308" y="1499746"/>
                        <a:pt x="918308" y="1500954"/>
                      </a:cubicBezTo>
                      <a:cubicBezTo>
                        <a:pt x="909851" y="1492497"/>
                        <a:pt x="908643" y="1499746"/>
                        <a:pt x="909851" y="1500954"/>
                      </a:cubicBezTo>
                      <a:cubicBezTo>
                        <a:pt x="913476" y="1506995"/>
                        <a:pt x="915892" y="1508203"/>
                        <a:pt x="918308" y="1516660"/>
                      </a:cubicBezTo>
                      <a:cubicBezTo>
                        <a:pt x="918308" y="1519076"/>
                        <a:pt x="917100" y="1521492"/>
                        <a:pt x="917100" y="1523908"/>
                      </a:cubicBezTo>
                      <a:cubicBezTo>
                        <a:pt x="908643" y="1508203"/>
                        <a:pt x="895354" y="1505786"/>
                        <a:pt x="898978" y="1513035"/>
                      </a:cubicBezTo>
                      <a:cubicBezTo>
                        <a:pt x="903810" y="1522700"/>
                        <a:pt x="912267" y="1528741"/>
                        <a:pt x="913476" y="1543238"/>
                      </a:cubicBezTo>
                      <a:cubicBezTo>
                        <a:pt x="911059" y="1537198"/>
                        <a:pt x="907435" y="1532365"/>
                        <a:pt x="902602" y="1528741"/>
                      </a:cubicBezTo>
                      <a:cubicBezTo>
                        <a:pt x="900186" y="1527533"/>
                        <a:pt x="896562" y="1529949"/>
                        <a:pt x="898978" y="1532365"/>
                      </a:cubicBezTo>
                      <a:cubicBezTo>
                        <a:pt x="903810" y="1539614"/>
                        <a:pt x="909851" y="1550487"/>
                        <a:pt x="908643" y="1558944"/>
                      </a:cubicBezTo>
                      <a:cubicBezTo>
                        <a:pt x="908643" y="1560152"/>
                        <a:pt x="907435" y="1561360"/>
                        <a:pt x="906227" y="1562568"/>
                      </a:cubicBezTo>
                      <a:cubicBezTo>
                        <a:pt x="905019" y="1555320"/>
                        <a:pt x="902602" y="1549279"/>
                        <a:pt x="897770" y="1544446"/>
                      </a:cubicBezTo>
                      <a:cubicBezTo>
                        <a:pt x="896562" y="1543238"/>
                        <a:pt x="892938" y="1544446"/>
                        <a:pt x="892938" y="1546863"/>
                      </a:cubicBezTo>
                      <a:cubicBezTo>
                        <a:pt x="902602" y="1573441"/>
                        <a:pt x="896562" y="1567401"/>
                        <a:pt x="897770" y="1575858"/>
                      </a:cubicBezTo>
                      <a:cubicBezTo>
                        <a:pt x="896562" y="1577066"/>
                        <a:pt x="895354" y="1578274"/>
                        <a:pt x="894145" y="1579482"/>
                      </a:cubicBezTo>
                      <a:cubicBezTo>
                        <a:pt x="892938" y="1561360"/>
                        <a:pt x="883273" y="1562568"/>
                        <a:pt x="884481" y="1568609"/>
                      </a:cubicBezTo>
                      <a:cubicBezTo>
                        <a:pt x="884481" y="1585523"/>
                        <a:pt x="885688" y="1590355"/>
                        <a:pt x="877232" y="1598812"/>
                      </a:cubicBezTo>
                      <a:lnTo>
                        <a:pt x="877232" y="1598812"/>
                      </a:lnTo>
                      <a:close/>
                      <a:moveTo>
                        <a:pt x="832531" y="1493705"/>
                      </a:moveTo>
                      <a:cubicBezTo>
                        <a:pt x="834948" y="1452629"/>
                        <a:pt x="850653" y="1412761"/>
                        <a:pt x="854278" y="1359604"/>
                      </a:cubicBezTo>
                      <a:cubicBezTo>
                        <a:pt x="854278" y="1354771"/>
                        <a:pt x="849445" y="1353563"/>
                        <a:pt x="847029" y="1357187"/>
                      </a:cubicBezTo>
                      <a:cubicBezTo>
                        <a:pt x="847029" y="1348730"/>
                        <a:pt x="847029" y="1340274"/>
                        <a:pt x="845821" y="1331817"/>
                      </a:cubicBezTo>
                      <a:cubicBezTo>
                        <a:pt x="847029" y="1331817"/>
                        <a:pt x="847029" y="1331817"/>
                        <a:pt x="848237" y="1330609"/>
                      </a:cubicBezTo>
                      <a:cubicBezTo>
                        <a:pt x="853070" y="1324568"/>
                        <a:pt x="857902" y="1314903"/>
                        <a:pt x="860318" y="1305238"/>
                      </a:cubicBezTo>
                      <a:cubicBezTo>
                        <a:pt x="860318" y="1311279"/>
                        <a:pt x="861526" y="1317320"/>
                        <a:pt x="860318" y="1324568"/>
                      </a:cubicBezTo>
                      <a:cubicBezTo>
                        <a:pt x="859110" y="1331817"/>
                        <a:pt x="855485" y="1339066"/>
                        <a:pt x="854278" y="1346314"/>
                      </a:cubicBezTo>
                      <a:cubicBezTo>
                        <a:pt x="853070" y="1349939"/>
                        <a:pt x="857902" y="1352355"/>
                        <a:pt x="860318" y="1348730"/>
                      </a:cubicBezTo>
                      <a:cubicBezTo>
                        <a:pt x="863942" y="1345106"/>
                        <a:pt x="865151" y="1340274"/>
                        <a:pt x="867567" y="1335441"/>
                      </a:cubicBezTo>
                      <a:cubicBezTo>
                        <a:pt x="871192" y="1349939"/>
                        <a:pt x="857902" y="1369269"/>
                        <a:pt x="854278" y="1382558"/>
                      </a:cubicBezTo>
                      <a:cubicBezTo>
                        <a:pt x="853070" y="1386182"/>
                        <a:pt x="857902" y="1388599"/>
                        <a:pt x="860318" y="1386182"/>
                      </a:cubicBezTo>
                      <a:cubicBezTo>
                        <a:pt x="865151" y="1378934"/>
                        <a:pt x="869983" y="1371685"/>
                        <a:pt x="873607" y="1363228"/>
                      </a:cubicBezTo>
                      <a:cubicBezTo>
                        <a:pt x="873607" y="1365644"/>
                        <a:pt x="874816" y="1366852"/>
                        <a:pt x="874816" y="1369269"/>
                      </a:cubicBezTo>
                      <a:cubicBezTo>
                        <a:pt x="866359" y="1393431"/>
                        <a:pt x="879648" y="1374101"/>
                        <a:pt x="851861" y="1424842"/>
                      </a:cubicBezTo>
                      <a:cubicBezTo>
                        <a:pt x="849445" y="1428467"/>
                        <a:pt x="854278" y="1432091"/>
                        <a:pt x="856694" y="1429675"/>
                      </a:cubicBezTo>
                      <a:cubicBezTo>
                        <a:pt x="861526" y="1426051"/>
                        <a:pt x="866359" y="1420010"/>
                        <a:pt x="871192" y="1412761"/>
                      </a:cubicBezTo>
                      <a:cubicBezTo>
                        <a:pt x="866359" y="1430883"/>
                        <a:pt x="860318" y="1441756"/>
                        <a:pt x="853070" y="1458670"/>
                      </a:cubicBezTo>
                      <a:cubicBezTo>
                        <a:pt x="851861" y="1463502"/>
                        <a:pt x="857902" y="1464710"/>
                        <a:pt x="860318" y="1462294"/>
                      </a:cubicBezTo>
                      <a:cubicBezTo>
                        <a:pt x="866359" y="1453837"/>
                        <a:pt x="871192" y="1444172"/>
                        <a:pt x="876024" y="1432091"/>
                      </a:cubicBezTo>
                      <a:cubicBezTo>
                        <a:pt x="873607" y="1441756"/>
                        <a:pt x="869983" y="1450213"/>
                        <a:pt x="865151" y="1458670"/>
                      </a:cubicBezTo>
                      <a:cubicBezTo>
                        <a:pt x="859110" y="1469543"/>
                        <a:pt x="853070" y="1479208"/>
                        <a:pt x="847029" y="1490081"/>
                      </a:cubicBezTo>
                      <a:cubicBezTo>
                        <a:pt x="845821" y="1493705"/>
                        <a:pt x="849445" y="1497330"/>
                        <a:pt x="853070" y="1494913"/>
                      </a:cubicBezTo>
                      <a:cubicBezTo>
                        <a:pt x="860318" y="1486457"/>
                        <a:pt x="867567" y="1476792"/>
                        <a:pt x="873607" y="1467127"/>
                      </a:cubicBezTo>
                      <a:cubicBezTo>
                        <a:pt x="867567" y="1492497"/>
                        <a:pt x="855485" y="1508203"/>
                        <a:pt x="840988" y="1531157"/>
                      </a:cubicBezTo>
                      <a:cubicBezTo>
                        <a:pt x="839780" y="1533573"/>
                        <a:pt x="842196" y="1537198"/>
                        <a:pt x="844613" y="1534782"/>
                      </a:cubicBezTo>
                      <a:cubicBezTo>
                        <a:pt x="850653" y="1531157"/>
                        <a:pt x="857902" y="1525116"/>
                        <a:pt x="862735" y="1517868"/>
                      </a:cubicBezTo>
                      <a:cubicBezTo>
                        <a:pt x="857902" y="1531157"/>
                        <a:pt x="850653" y="1543238"/>
                        <a:pt x="840988" y="1555320"/>
                      </a:cubicBezTo>
                      <a:cubicBezTo>
                        <a:pt x="838572" y="1560152"/>
                        <a:pt x="844613" y="1566193"/>
                        <a:pt x="848237" y="1561360"/>
                      </a:cubicBezTo>
                      <a:cubicBezTo>
                        <a:pt x="859110" y="1549279"/>
                        <a:pt x="867567" y="1534782"/>
                        <a:pt x="873607" y="1519076"/>
                      </a:cubicBezTo>
                      <a:cubicBezTo>
                        <a:pt x="868775" y="1539614"/>
                        <a:pt x="863942" y="1557736"/>
                        <a:pt x="848237" y="1574650"/>
                      </a:cubicBezTo>
                      <a:cubicBezTo>
                        <a:pt x="844613" y="1578274"/>
                        <a:pt x="850653" y="1592771"/>
                        <a:pt x="868775" y="1563777"/>
                      </a:cubicBezTo>
                      <a:cubicBezTo>
                        <a:pt x="865151" y="1583107"/>
                        <a:pt x="855485" y="1589147"/>
                        <a:pt x="850653" y="1598812"/>
                      </a:cubicBezTo>
                      <a:cubicBezTo>
                        <a:pt x="849445" y="1601228"/>
                        <a:pt x="851861" y="1608477"/>
                        <a:pt x="861526" y="1596396"/>
                      </a:cubicBezTo>
                      <a:cubicBezTo>
                        <a:pt x="860318" y="1602436"/>
                        <a:pt x="857902" y="1608477"/>
                        <a:pt x="854278" y="1613310"/>
                      </a:cubicBezTo>
                      <a:cubicBezTo>
                        <a:pt x="853070" y="1615726"/>
                        <a:pt x="851861" y="1616934"/>
                        <a:pt x="851861" y="1619350"/>
                      </a:cubicBezTo>
                      <a:cubicBezTo>
                        <a:pt x="844613" y="1577066"/>
                        <a:pt x="830115" y="1537198"/>
                        <a:pt x="832531" y="1493705"/>
                      </a:cubicBezTo>
                      <a:lnTo>
                        <a:pt x="832531" y="1493705"/>
                      </a:lnTo>
                      <a:close/>
                      <a:moveTo>
                        <a:pt x="837364" y="1391015"/>
                      </a:moveTo>
                      <a:cubicBezTo>
                        <a:pt x="826491" y="1417594"/>
                        <a:pt x="809577" y="1441756"/>
                        <a:pt x="793871" y="1465919"/>
                      </a:cubicBezTo>
                      <a:cubicBezTo>
                        <a:pt x="795079" y="1436924"/>
                        <a:pt x="802328" y="1439340"/>
                        <a:pt x="804745" y="1422426"/>
                      </a:cubicBezTo>
                      <a:cubicBezTo>
                        <a:pt x="804745" y="1421218"/>
                        <a:pt x="803536" y="1420010"/>
                        <a:pt x="802328" y="1420010"/>
                      </a:cubicBezTo>
                      <a:cubicBezTo>
                        <a:pt x="816826" y="1412761"/>
                        <a:pt x="828907" y="1403096"/>
                        <a:pt x="837364" y="1391015"/>
                      </a:cubicBezTo>
                      <a:lnTo>
                        <a:pt x="837364" y="1391015"/>
                      </a:lnTo>
                      <a:close/>
                      <a:moveTo>
                        <a:pt x="787831" y="1455045"/>
                      </a:moveTo>
                      <a:cubicBezTo>
                        <a:pt x="786623" y="1444172"/>
                        <a:pt x="787831" y="1433299"/>
                        <a:pt x="789039" y="1423634"/>
                      </a:cubicBezTo>
                      <a:cubicBezTo>
                        <a:pt x="792664" y="1422426"/>
                        <a:pt x="796288" y="1421218"/>
                        <a:pt x="798704" y="1420010"/>
                      </a:cubicBezTo>
                      <a:cubicBezTo>
                        <a:pt x="798704" y="1420010"/>
                        <a:pt x="798704" y="1420010"/>
                        <a:pt x="798704" y="1420010"/>
                      </a:cubicBezTo>
                      <a:cubicBezTo>
                        <a:pt x="793871" y="1433299"/>
                        <a:pt x="789039" y="1439340"/>
                        <a:pt x="787831" y="1455045"/>
                      </a:cubicBezTo>
                      <a:lnTo>
                        <a:pt x="787831" y="1455045"/>
                      </a:lnTo>
                      <a:close/>
                      <a:moveTo>
                        <a:pt x="561912" y="1357187"/>
                      </a:moveTo>
                      <a:cubicBezTo>
                        <a:pt x="552247" y="1323360"/>
                        <a:pt x="557080" y="1288324"/>
                        <a:pt x="565536" y="1254497"/>
                      </a:cubicBezTo>
                      <a:cubicBezTo>
                        <a:pt x="565536" y="1254497"/>
                        <a:pt x="565536" y="1253289"/>
                        <a:pt x="565536" y="1253289"/>
                      </a:cubicBezTo>
                      <a:cubicBezTo>
                        <a:pt x="566745" y="1249665"/>
                        <a:pt x="567952" y="1246040"/>
                        <a:pt x="569161" y="1242416"/>
                      </a:cubicBezTo>
                      <a:cubicBezTo>
                        <a:pt x="572785" y="1231543"/>
                        <a:pt x="577617" y="1220670"/>
                        <a:pt x="583658" y="1209796"/>
                      </a:cubicBezTo>
                      <a:cubicBezTo>
                        <a:pt x="584866" y="1206172"/>
                        <a:pt x="587283" y="1202548"/>
                        <a:pt x="588491" y="1200132"/>
                      </a:cubicBezTo>
                      <a:cubicBezTo>
                        <a:pt x="589698" y="1197715"/>
                        <a:pt x="592115" y="1194091"/>
                        <a:pt x="593323" y="1191675"/>
                      </a:cubicBezTo>
                      <a:cubicBezTo>
                        <a:pt x="594531" y="1189259"/>
                        <a:pt x="596948" y="1185634"/>
                        <a:pt x="598155" y="1183218"/>
                      </a:cubicBezTo>
                      <a:cubicBezTo>
                        <a:pt x="602988" y="1175969"/>
                        <a:pt x="606612" y="1169928"/>
                        <a:pt x="611445" y="1163888"/>
                      </a:cubicBezTo>
                      <a:cubicBezTo>
                        <a:pt x="612653" y="1161471"/>
                        <a:pt x="613861" y="1160264"/>
                        <a:pt x="616277" y="1157847"/>
                      </a:cubicBezTo>
                      <a:cubicBezTo>
                        <a:pt x="617486" y="1156639"/>
                        <a:pt x="618694" y="1154223"/>
                        <a:pt x="619901" y="1153015"/>
                      </a:cubicBezTo>
                      <a:cubicBezTo>
                        <a:pt x="628358" y="1142142"/>
                        <a:pt x="639232" y="1133685"/>
                        <a:pt x="650105" y="1125228"/>
                      </a:cubicBezTo>
                      <a:cubicBezTo>
                        <a:pt x="657354" y="1119187"/>
                        <a:pt x="665811" y="1114355"/>
                        <a:pt x="673059" y="1108314"/>
                      </a:cubicBezTo>
                      <a:cubicBezTo>
                        <a:pt x="673059" y="1108314"/>
                        <a:pt x="673059" y="1108314"/>
                        <a:pt x="673059" y="1108314"/>
                      </a:cubicBezTo>
                      <a:cubicBezTo>
                        <a:pt x="673059" y="1108314"/>
                        <a:pt x="673059" y="1108314"/>
                        <a:pt x="673059" y="1108314"/>
                      </a:cubicBezTo>
                      <a:cubicBezTo>
                        <a:pt x="667019" y="1113147"/>
                        <a:pt x="662186" y="1119187"/>
                        <a:pt x="656145" y="1124020"/>
                      </a:cubicBezTo>
                      <a:cubicBezTo>
                        <a:pt x="656145" y="1124020"/>
                        <a:pt x="654937" y="1125228"/>
                        <a:pt x="654937" y="1125228"/>
                      </a:cubicBezTo>
                      <a:cubicBezTo>
                        <a:pt x="645272" y="1133685"/>
                        <a:pt x="634399" y="1144558"/>
                        <a:pt x="629567" y="1156639"/>
                      </a:cubicBezTo>
                      <a:cubicBezTo>
                        <a:pt x="628358" y="1157847"/>
                        <a:pt x="630775" y="1160264"/>
                        <a:pt x="631983" y="1160264"/>
                      </a:cubicBezTo>
                      <a:cubicBezTo>
                        <a:pt x="642856" y="1157847"/>
                        <a:pt x="650105" y="1149390"/>
                        <a:pt x="658562" y="1140934"/>
                      </a:cubicBezTo>
                      <a:cubicBezTo>
                        <a:pt x="660978" y="1138517"/>
                        <a:pt x="663394" y="1134893"/>
                        <a:pt x="667019" y="1132477"/>
                      </a:cubicBezTo>
                      <a:cubicBezTo>
                        <a:pt x="664602" y="1134893"/>
                        <a:pt x="663394" y="1138517"/>
                        <a:pt x="660978" y="1140934"/>
                      </a:cubicBezTo>
                      <a:cubicBezTo>
                        <a:pt x="642856" y="1163888"/>
                        <a:pt x="617486" y="1184426"/>
                        <a:pt x="600572" y="1209796"/>
                      </a:cubicBezTo>
                      <a:cubicBezTo>
                        <a:pt x="595739" y="1217045"/>
                        <a:pt x="592115" y="1224294"/>
                        <a:pt x="589698" y="1232751"/>
                      </a:cubicBezTo>
                      <a:cubicBezTo>
                        <a:pt x="588491" y="1237583"/>
                        <a:pt x="586074" y="1243624"/>
                        <a:pt x="586074" y="1249665"/>
                      </a:cubicBezTo>
                      <a:cubicBezTo>
                        <a:pt x="586074" y="1252081"/>
                        <a:pt x="589698" y="1252081"/>
                        <a:pt x="589698" y="1250873"/>
                      </a:cubicBezTo>
                      <a:cubicBezTo>
                        <a:pt x="590907" y="1249665"/>
                        <a:pt x="590907" y="1248456"/>
                        <a:pt x="592115" y="1247248"/>
                      </a:cubicBezTo>
                      <a:cubicBezTo>
                        <a:pt x="594531" y="1242416"/>
                        <a:pt x="598155" y="1236375"/>
                        <a:pt x="600572" y="1231543"/>
                      </a:cubicBezTo>
                      <a:cubicBezTo>
                        <a:pt x="600572" y="1230335"/>
                        <a:pt x="601780" y="1229126"/>
                        <a:pt x="601780" y="1229126"/>
                      </a:cubicBezTo>
                      <a:cubicBezTo>
                        <a:pt x="605405" y="1224294"/>
                        <a:pt x="607820" y="1219462"/>
                        <a:pt x="611445" y="1214629"/>
                      </a:cubicBezTo>
                      <a:cubicBezTo>
                        <a:pt x="612653" y="1212213"/>
                        <a:pt x="615069" y="1209796"/>
                        <a:pt x="616277" y="1207380"/>
                      </a:cubicBezTo>
                      <a:cubicBezTo>
                        <a:pt x="616277" y="1208589"/>
                        <a:pt x="617486" y="1209796"/>
                        <a:pt x="617486" y="1211005"/>
                      </a:cubicBezTo>
                      <a:cubicBezTo>
                        <a:pt x="617486" y="1211005"/>
                        <a:pt x="618694" y="1212213"/>
                        <a:pt x="619901" y="1211005"/>
                      </a:cubicBezTo>
                      <a:cubicBezTo>
                        <a:pt x="624734" y="1208589"/>
                        <a:pt x="624734" y="1200132"/>
                        <a:pt x="627151" y="1195299"/>
                      </a:cubicBezTo>
                      <a:cubicBezTo>
                        <a:pt x="630775" y="1191675"/>
                        <a:pt x="634399" y="1186842"/>
                        <a:pt x="636815" y="1183218"/>
                      </a:cubicBezTo>
                      <a:cubicBezTo>
                        <a:pt x="636815" y="1185634"/>
                        <a:pt x="639232" y="1186842"/>
                        <a:pt x="641648" y="1185634"/>
                      </a:cubicBezTo>
                      <a:cubicBezTo>
                        <a:pt x="651313" y="1174761"/>
                        <a:pt x="657354" y="1161471"/>
                        <a:pt x="667019" y="1149390"/>
                      </a:cubicBezTo>
                      <a:cubicBezTo>
                        <a:pt x="668226" y="1148182"/>
                        <a:pt x="670643" y="1145766"/>
                        <a:pt x="673059" y="1142142"/>
                      </a:cubicBezTo>
                      <a:cubicBezTo>
                        <a:pt x="673059" y="1142142"/>
                        <a:pt x="673059" y="1142142"/>
                        <a:pt x="673059" y="1140934"/>
                      </a:cubicBezTo>
                      <a:cubicBezTo>
                        <a:pt x="673059" y="1140934"/>
                        <a:pt x="673059" y="1140934"/>
                        <a:pt x="673059" y="1142142"/>
                      </a:cubicBezTo>
                      <a:cubicBezTo>
                        <a:pt x="670643" y="1146974"/>
                        <a:pt x="669435" y="1150598"/>
                        <a:pt x="667019" y="1155431"/>
                      </a:cubicBezTo>
                      <a:cubicBezTo>
                        <a:pt x="660978" y="1166304"/>
                        <a:pt x="653729" y="1175969"/>
                        <a:pt x="645272" y="1185634"/>
                      </a:cubicBezTo>
                      <a:cubicBezTo>
                        <a:pt x="641648" y="1189259"/>
                        <a:pt x="639232" y="1194091"/>
                        <a:pt x="635608" y="1197715"/>
                      </a:cubicBezTo>
                      <a:cubicBezTo>
                        <a:pt x="631983" y="1203756"/>
                        <a:pt x="627151" y="1208589"/>
                        <a:pt x="623526" y="1214629"/>
                      </a:cubicBezTo>
                      <a:cubicBezTo>
                        <a:pt x="622318" y="1217045"/>
                        <a:pt x="619901" y="1219462"/>
                        <a:pt x="618694" y="1221878"/>
                      </a:cubicBezTo>
                      <a:cubicBezTo>
                        <a:pt x="617486" y="1223086"/>
                        <a:pt x="617486" y="1224294"/>
                        <a:pt x="616277" y="1225502"/>
                      </a:cubicBezTo>
                      <a:cubicBezTo>
                        <a:pt x="613861" y="1229126"/>
                        <a:pt x="612653" y="1232751"/>
                        <a:pt x="610237" y="1236375"/>
                      </a:cubicBezTo>
                      <a:cubicBezTo>
                        <a:pt x="610237" y="1236375"/>
                        <a:pt x="610237" y="1236375"/>
                        <a:pt x="610237" y="1236375"/>
                      </a:cubicBezTo>
                      <a:cubicBezTo>
                        <a:pt x="609029" y="1237583"/>
                        <a:pt x="610237" y="1238792"/>
                        <a:pt x="611445" y="1238792"/>
                      </a:cubicBezTo>
                      <a:cubicBezTo>
                        <a:pt x="613861" y="1238792"/>
                        <a:pt x="617486" y="1237583"/>
                        <a:pt x="624734" y="1231543"/>
                      </a:cubicBezTo>
                      <a:cubicBezTo>
                        <a:pt x="627151" y="1229126"/>
                        <a:pt x="630775" y="1226710"/>
                        <a:pt x="633191" y="1221878"/>
                      </a:cubicBezTo>
                      <a:cubicBezTo>
                        <a:pt x="634399" y="1219462"/>
                        <a:pt x="636815" y="1218253"/>
                        <a:pt x="638023" y="1215837"/>
                      </a:cubicBezTo>
                      <a:cubicBezTo>
                        <a:pt x="638023" y="1214629"/>
                        <a:pt x="639232" y="1214629"/>
                        <a:pt x="639232" y="1213421"/>
                      </a:cubicBezTo>
                      <a:cubicBezTo>
                        <a:pt x="639232" y="1214629"/>
                        <a:pt x="638023" y="1214629"/>
                        <a:pt x="638023" y="1215837"/>
                      </a:cubicBezTo>
                      <a:cubicBezTo>
                        <a:pt x="636815" y="1218253"/>
                        <a:pt x="635608" y="1220670"/>
                        <a:pt x="634399" y="1221878"/>
                      </a:cubicBezTo>
                      <a:cubicBezTo>
                        <a:pt x="631983" y="1226710"/>
                        <a:pt x="629567" y="1230335"/>
                        <a:pt x="627151" y="1233959"/>
                      </a:cubicBezTo>
                      <a:cubicBezTo>
                        <a:pt x="623526" y="1239999"/>
                        <a:pt x="618694" y="1244832"/>
                        <a:pt x="615069" y="1248456"/>
                      </a:cubicBezTo>
                      <a:cubicBezTo>
                        <a:pt x="610237" y="1253289"/>
                        <a:pt x="605405" y="1258121"/>
                        <a:pt x="601780" y="1261746"/>
                      </a:cubicBezTo>
                      <a:cubicBezTo>
                        <a:pt x="598155" y="1265370"/>
                        <a:pt x="594531" y="1267786"/>
                        <a:pt x="592115" y="1271411"/>
                      </a:cubicBezTo>
                      <a:cubicBezTo>
                        <a:pt x="592115" y="1271411"/>
                        <a:pt x="590907" y="1272619"/>
                        <a:pt x="590907" y="1272619"/>
                      </a:cubicBezTo>
                      <a:cubicBezTo>
                        <a:pt x="588491" y="1275035"/>
                        <a:pt x="586074" y="1277451"/>
                        <a:pt x="583658" y="1281076"/>
                      </a:cubicBezTo>
                      <a:cubicBezTo>
                        <a:pt x="582450" y="1283492"/>
                        <a:pt x="580034" y="1285908"/>
                        <a:pt x="578826" y="1288324"/>
                      </a:cubicBezTo>
                      <a:cubicBezTo>
                        <a:pt x="577617" y="1289533"/>
                        <a:pt x="580034" y="1291949"/>
                        <a:pt x="581242" y="1290741"/>
                      </a:cubicBezTo>
                      <a:cubicBezTo>
                        <a:pt x="583658" y="1289533"/>
                        <a:pt x="584866" y="1287117"/>
                        <a:pt x="587283" y="1285908"/>
                      </a:cubicBezTo>
                      <a:cubicBezTo>
                        <a:pt x="589698" y="1283492"/>
                        <a:pt x="593323" y="1281076"/>
                        <a:pt x="595739" y="1278660"/>
                      </a:cubicBezTo>
                      <a:cubicBezTo>
                        <a:pt x="598155" y="1276243"/>
                        <a:pt x="600572" y="1275035"/>
                        <a:pt x="602988" y="1272619"/>
                      </a:cubicBezTo>
                      <a:cubicBezTo>
                        <a:pt x="601780" y="1276243"/>
                        <a:pt x="600572" y="1279868"/>
                        <a:pt x="600572" y="1283492"/>
                      </a:cubicBezTo>
                      <a:cubicBezTo>
                        <a:pt x="599364" y="1288324"/>
                        <a:pt x="599364" y="1293157"/>
                        <a:pt x="598155" y="1297990"/>
                      </a:cubicBezTo>
                      <a:cubicBezTo>
                        <a:pt x="595739" y="1313695"/>
                        <a:pt x="595739" y="1330609"/>
                        <a:pt x="598155" y="1345106"/>
                      </a:cubicBezTo>
                      <a:cubicBezTo>
                        <a:pt x="598155" y="1347523"/>
                        <a:pt x="602988" y="1347523"/>
                        <a:pt x="602988" y="1345106"/>
                      </a:cubicBezTo>
                      <a:cubicBezTo>
                        <a:pt x="605405" y="1333025"/>
                        <a:pt x="605405" y="1320944"/>
                        <a:pt x="606612" y="1307654"/>
                      </a:cubicBezTo>
                      <a:cubicBezTo>
                        <a:pt x="606612" y="1302822"/>
                        <a:pt x="607820" y="1297990"/>
                        <a:pt x="607820" y="1293157"/>
                      </a:cubicBezTo>
                      <a:cubicBezTo>
                        <a:pt x="609029" y="1284700"/>
                        <a:pt x="611445" y="1275035"/>
                        <a:pt x="615069" y="1264162"/>
                      </a:cubicBezTo>
                      <a:cubicBezTo>
                        <a:pt x="615069" y="1262954"/>
                        <a:pt x="615069" y="1262954"/>
                        <a:pt x="615069" y="1261746"/>
                      </a:cubicBezTo>
                      <a:cubicBezTo>
                        <a:pt x="616277" y="1260538"/>
                        <a:pt x="617486" y="1259329"/>
                        <a:pt x="617486" y="1259329"/>
                      </a:cubicBezTo>
                      <a:cubicBezTo>
                        <a:pt x="615069" y="1266578"/>
                        <a:pt x="615069" y="1275035"/>
                        <a:pt x="619901" y="1281076"/>
                      </a:cubicBezTo>
                      <a:cubicBezTo>
                        <a:pt x="621110" y="1282284"/>
                        <a:pt x="621110" y="1282284"/>
                        <a:pt x="622318" y="1282284"/>
                      </a:cubicBezTo>
                      <a:cubicBezTo>
                        <a:pt x="625942" y="1281076"/>
                        <a:pt x="628358" y="1267786"/>
                        <a:pt x="629567" y="1261746"/>
                      </a:cubicBezTo>
                      <a:cubicBezTo>
                        <a:pt x="629567" y="1260538"/>
                        <a:pt x="629567" y="1259329"/>
                        <a:pt x="629567" y="1259329"/>
                      </a:cubicBezTo>
                      <a:cubicBezTo>
                        <a:pt x="630775" y="1256913"/>
                        <a:pt x="631983" y="1254497"/>
                        <a:pt x="633191" y="1250873"/>
                      </a:cubicBezTo>
                      <a:cubicBezTo>
                        <a:pt x="634399" y="1247248"/>
                        <a:pt x="635608" y="1243624"/>
                        <a:pt x="635608" y="1239999"/>
                      </a:cubicBezTo>
                      <a:cubicBezTo>
                        <a:pt x="635608" y="1238792"/>
                        <a:pt x="635608" y="1238792"/>
                        <a:pt x="635608" y="1237583"/>
                      </a:cubicBezTo>
                      <a:cubicBezTo>
                        <a:pt x="639232" y="1232751"/>
                        <a:pt x="641648" y="1227918"/>
                        <a:pt x="645272" y="1223086"/>
                      </a:cubicBezTo>
                      <a:cubicBezTo>
                        <a:pt x="648897" y="1218253"/>
                        <a:pt x="651313" y="1213421"/>
                        <a:pt x="653729" y="1208589"/>
                      </a:cubicBezTo>
                      <a:cubicBezTo>
                        <a:pt x="654937" y="1204964"/>
                        <a:pt x="657354" y="1202548"/>
                        <a:pt x="658562" y="1198923"/>
                      </a:cubicBezTo>
                      <a:cubicBezTo>
                        <a:pt x="659770" y="1195299"/>
                        <a:pt x="662186" y="1192883"/>
                        <a:pt x="663394" y="1189259"/>
                      </a:cubicBezTo>
                      <a:cubicBezTo>
                        <a:pt x="664602" y="1185634"/>
                        <a:pt x="665811" y="1183218"/>
                        <a:pt x="667019" y="1179593"/>
                      </a:cubicBezTo>
                      <a:cubicBezTo>
                        <a:pt x="671851" y="1167512"/>
                        <a:pt x="676683" y="1156639"/>
                        <a:pt x="682724" y="1144558"/>
                      </a:cubicBezTo>
                      <a:cubicBezTo>
                        <a:pt x="683933" y="1142142"/>
                        <a:pt x="685140" y="1139725"/>
                        <a:pt x="686348" y="1138517"/>
                      </a:cubicBezTo>
                      <a:cubicBezTo>
                        <a:pt x="687557" y="1137309"/>
                        <a:pt x="687557" y="1136101"/>
                        <a:pt x="688765" y="1134893"/>
                      </a:cubicBezTo>
                      <a:cubicBezTo>
                        <a:pt x="688765" y="1134893"/>
                        <a:pt x="688765" y="1133685"/>
                        <a:pt x="689973" y="1133685"/>
                      </a:cubicBezTo>
                      <a:cubicBezTo>
                        <a:pt x="689973" y="1133685"/>
                        <a:pt x="689973" y="1132477"/>
                        <a:pt x="691181" y="1132477"/>
                      </a:cubicBezTo>
                      <a:cubicBezTo>
                        <a:pt x="691181" y="1132477"/>
                        <a:pt x="691181" y="1133685"/>
                        <a:pt x="691181" y="1133685"/>
                      </a:cubicBezTo>
                      <a:cubicBezTo>
                        <a:pt x="689973" y="1138517"/>
                        <a:pt x="687557" y="1143350"/>
                        <a:pt x="686348" y="1148182"/>
                      </a:cubicBezTo>
                      <a:cubicBezTo>
                        <a:pt x="686348" y="1148182"/>
                        <a:pt x="686348" y="1149390"/>
                        <a:pt x="686348" y="1149390"/>
                      </a:cubicBezTo>
                      <a:cubicBezTo>
                        <a:pt x="685140" y="1151807"/>
                        <a:pt x="685140" y="1153015"/>
                        <a:pt x="683933" y="1155431"/>
                      </a:cubicBezTo>
                      <a:cubicBezTo>
                        <a:pt x="680308" y="1163888"/>
                        <a:pt x="677892" y="1172345"/>
                        <a:pt x="675476" y="1180801"/>
                      </a:cubicBezTo>
                      <a:cubicBezTo>
                        <a:pt x="674267" y="1184426"/>
                        <a:pt x="674267" y="1186842"/>
                        <a:pt x="673059" y="1190467"/>
                      </a:cubicBezTo>
                      <a:cubicBezTo>
                        <a:pt x="673059" y="1192883"/>
                        <a:pt x="671851" y="1195299"/>
                        <a:pt x="670643" y="1196507"/>
                      </a:cubicBezTo>
                      <a:cubicBezTo>
                        <a:pt x="669435" y="1198923"/>
                        <a:pt x="668226" y="1201340"/>
                        <a:pt x="667019" y="1203756"/>
                      </a:cubicBezTo>
                      <a:cubicBezTo>
                        <a:pt x="665811" y="1207380"/>
                        <a:pt x="663394" y="1211005"/>
                        <a:pt x="662186" y="1213421"/>
                      </a:cubicBezTo>
                      <a:cubicBezTo>
                        <a:pt x="657354" y="1225502"/>
                        <a:pt x="652521" y="1237583"/>
                        <a:pt x="647689" y="1248456"/>
                      </a:cubicBezTo>
                      <a:cubicBezTo>
                        <a:pt x="646480" y="1252081"/>
                        <a:pt x="644064" y="1256913"/>
                        <a:pt x="642856" y="1260538"/>
                      </a:cubicBezTo>
                      <a:cubicBezTo>
                        <a:pt x="642856" y="1261746"/>
                        <a:pt x="642856" y="1261746"/>
                        <a:pt x="641648" y="1262954"/>
                      </a:cubicBezTo>
                      <a:cubicBezTo>
                        <a:pt x="636815" y="1273827"/>
                        <a:pt x="633191" y="1283492"/>
                        <a:pt x="630775" y="1294365"/>
                      </a:cubicBezTo>
                      <a:cubicBezTo>
                        <a:pt x="629567" y="1299198"/>
                        <a:pt x="628358" y="1305238"/>
                        <a:pt x="627151" y="1310071"/>
                      </a:cubicBezTo>
                      <a:cubicBezTo>
                        <a:pt x="627151" y="1311279"/>
                        <a:pt x="627151" y="1313695"/>
                        <a:pt x="625942" y="1314903"/>
                      </a:cubicBezTo>
                      <a:cubicBezTo>
                        <a:pt x="625942" y="1316111"/>
                        <a:pt x="624734" y="1318527"/>
                        <a:pt x="624734" y="1319736"/>
                      </a:cubicBezTo>
                      <a:cubicBezTo>
                        <a:pt x="624734" y="1322152"/>
                        <a:pt x="628358" y="1322152"/>
                        <a:pt x="629567" y="1320944"/>
                      </a:cubicBezTo>
                      <a:cubicBezTo>
                        <a:pt x="629567" y="1319736"/>
                        <a:pt x="629567" y="1319736"/>
                        <a:pt x="630775" y="1319736"/>
                      </a:cubicBezTo>
                      <a:cubicBezTo>
                        <a:pt x="631983" y="1317320"/>
                        <a:pt x="631983" y="1316111"/>
                        <a:pt x="633191" y="1313695"/>
                      </a:cubicBezTo>
                      <a:cubicBezTo>
                        <a:pt x="634399" y="1310071"/>
                        <a:pt x="635608" y="1306446"/>
                        <a:pt x="636815" y="1302822"/>
                      </a:cubicBezTo>
                      <a:cubicBezTo>
                        <a:pt x="640440" y="1291949"/>
                        <a:pt x="642856" y="1283492"/>
                        <a:pt x="646480" y="1273827"/>
                      </a:cubicBezTo>
                      <a:cubicBezTo>
                        <a:pt x="648897" y="1267786"/>
                        <a:pt x="651313" y="1261746"/>
                        <a:pt x="654937" y="1253289"/>
                      </a:cubicBezTo>
                      <a:cubicBezTo>
                        <a:pt x="657354" y="1248456"/>
                        <a:pt x="659770" y="1242416"/>
                        <a:pt x="663394" y="1235167"/>
                      </a:cubicBezTo>
                      <a:cubicBezTo>
                        <a:pt x="662186" y="1242416"/>
                        <a:pt x="660978" y="1249665"/>
                        <a:pt x="659770" y="1255705"/>
                      </a:cubicBezTo>
                      <a:cubicBezTo>
                        <a:pt x="658562" y="1259329"/>
                        <a:pt x="658562" y="1262954"/>
                        <a:pt x="657354" y="1266578"/>
                      </a:cubicBezTo>
                      <a:cubicBezTo>
                        <a:pt x="657354" y="1268995"/>
                        <a:pt x="656145" y="1271411"/>
                        <a:pt x="656145" y="1272619"/>
                      </a:cubicBezTo>
                      <a:cubicBezTo>
                        <a:pt x="654937" y="1281076"/>
                        <a:pt x="652521" y="1288324"/>
                        <a:pt x="651313" y="1296781"/>
                      </a:cubicBezTo>
                      <a:cubicBezTo>
                        <a:pt x="648897" y="1307654"/>
                        <a:pt x="646480" y="1317320"/>
                        <a:pt x="644064" y="1328193"/>
                      </a:cubicBezTo>
                      <a:cubicBezTo>
                        <a:pt x="644064" y="1328193"/>
                        <a:pt x="644064" y="1329401"/>
                        <a:pt x="644064" y="1329401"/>
                      </a:cubicBezTo>
                      <a:cubicBezTo>
                        <a:pt x="642856" y="1331817"/>
                        <a:pt x="647689" y="1334233"/>
                        <a:pt x="648897" y="1331817"/>
                      </a:cubicBezTo>
                      <a:cubicBezTo>
                        <a:pt x="648897" y="1331817"/>
                        <a:pt x="648897" y="1331817"/>
                        <a:pt x="648897" y="1331817"/>
                      </a:cubicBezTo>
                      <a:cubicBezTo>
                        <a:pt x="651313" y="1328193"/>
                        <a:pt x="652521" y="1323360"/>
                        <a:pt x="654937" y="1319736"/>
                      </a:cubicBezTo>
                      <a:cubicBezTo>
                        <a:pt x="656145" y="1316111"/>
                        <a:pt x="657354" y="1312487"/>
                        <a:pt x="658562" y="1308863"/>
                      </a:cubicBezTo>
                      <a:cubicBezTo>
                        <a:pt x="662186" y="1297990"/>
                        <a:pt x="664602" y="1285908"/>
                        <a:pt x="667019" y="1275035"/>
                      </a:cubicBezTo>
                      <a:cubicBezTo>
                        <a:pt x="668226" y="1270202"/>
                        <a:pt x="668226" y="1266578"/>
                        <a:pt x="669435" y="1261746"/>
                      </a:cubicBezTo>
                      <a:cubicBezTo>
                        <a:pt x="671851" y="1248456"/>
                        <a:pt x="673059" y="1235167"/>
                        <a:pt x="674267" y="1223086"/>
                      </a:cubicBezTo>
                      <a:cubicBezTo>
                        <a:pt x="675476" y="1217045"/>
                        <a:pt x="675476" y="1212213"/>
                        <a:pt x="676683" y="1206172"/>
                      </a:cubicBezTo>
                      <a:cubicBezTo>
                        <a:pt x="676683" y="1209796"/>
                        <a:pt x="677892" y="1213421"/>
                        <a:pt x="679100" y="1217045"/>
                      </a:cubicBezTo>
                      <a:cubicBezTo>
                        <a:pt x="680308" y="1218253"/>
                        <a:pt x="682724" y="1219462"/>
                        <a:pt x="683933" y="1217045"/>
                      </a:cubicBezTo>
                      <a:cubicBezTo>
                        <a:pt x="683933" y="1214629"/>
                        <a:pt x="683933" y="1212213"/>
                        <a:pt x="683933" y="1209796"/>
                      </a:cubicBezTo>
                      <a:cubicBezTo>
                        <a:pt x="683933" y="1203756"/>
                        <a:pt x="683933" y="1196507"/>
                        <a:pt x="685140" y="1186842"/>
                      </a:cubicBezTo>
                      <a:cubicBezTo>
                        <a:pt x="685140" y="1184426"/>
                        <a:pt x="686348" y="1180801"/>
                        <a:pt x="686348" y="1177177"/>
                      </a:cubicBezTo>
                      <a:cubicBezTo>
                        <a:pt x="687557" y="1172345"/>
                        <a:pt x="688765" y="1167512"/>
                        <a:pt x="691181" y="1161471"/>
                      </a:cubicBezTo>
                      <a:cubicBezTo>
                        <a:pt x="691181" y="1160264"/>
                        <a:pt x="691181" y="1160264"/>
                        <a:pt x="692389" y="1159055"/>
                      </a:cubicBezTo>
                      <a:cubicBezTo>
                        <a:pt x="692389" y="1159055"/>
                        <a:pt x="692389" y="1157847"/>
                        <a:pt x="693597" y="1157847"/>
                      </a:cubicBezTo>
                      <a:cubicBezTo>
                        <a:pt x="693597" y="1160264"/>
                        <a:pt x="693597" y="1162680"/>
                        <a:pt x="693597" y="1163888"/>
                      </a:cubicBezTo>
                      <a:cubicBezTo>
                        <a:pt x="693597" y="1168720"/>
                        <a:pt x="693597" y="1172345"/>
                        <a:pt x="692389" y="1177177"/>
                      </a:cubicBezTo>
                      <a:cubicBezTo>
                        <a:pt x="692389" y="1180801"/>
                        <a:pt x="692389" y="1183218"/>
                        <a:pt x="692389" y="1186842"/>
                      </a:cubicBezTo>
                      <a:cubicBezTo>
                        <a:pt x="692389" y="1195299"/>
                        <a:pt x="692389" y="1204964"/>
                        <a:pt x="692389" y="1213421"/>
                      </a:cubicBezTo>
                      <a:cubicBezTo>
                        <a:pt x="692389" y="1217045"/>
                        <a:pt x="692389" y="1220670"/>
                        <a:pt x="692389" y="1224294"/>
                      </a:cubicBezTo>
                      <a:cubicBezTo>
                        <a:pt x="692389" y="1225502"/>
                        <a:pt x="691181" y="1226710"/>
                        <a:pt x="691181" y="1227918"/>
                      </a:cubicBezTo>
                      <a:cubicBezTo>
                        <a:pt x="685140" y="1239999"/>
                        <a:pt x="677892" y="1252081"/>
                        <a:pt x="676683" y="1265370"/>
                      </a:cubicBezTo>
                      <a:cubicBezTo>
                        <a:pt x="676683" y="1265370"/>
                        <a:pt x="676683" y="1266578"/>
                        <a:pt x="676683" y="1266578"/>
                      </a:cubicBezTo>
                      <a:cubicBezTo>
                        <a:pt x="676683" y="1268995"/>
                        <a:pt x="677892" y="1268995"/>
                        <a:pt x="679100" y="1266578"/>
                      </a:cubicBezTo>
                      <a:cubicBezTo>
                        <a:pt x="683933" y="1261746"/>
                        <a:pt x="691181" y="1247248"/>
                        <a:pt x="693597" y="1241208"/>
                      </a:cubicBezTo>
                      <a:cubicBezTo>
                        <a:pt x="693597" y="1246040"/>
                        <a:pt x="694805" y="1252081"/>
                        <a:pt x="694805" y="1256913"/>
                      </a:cubicBezTo>
                      <a:cubicBezTo>
                        <a:pt x="694805" y="1260538"/>
                        <a:pt x="693597" y="1262954"/>
                        <a:pt x="693597" y="1266578"/>
                      </a:cubicBezTo>
                      <a:cubicBezTo>
                        <a:pt x="692389" y="1268995"/>
                        <a:pt x="691181" y="1271411"/>
                        <a:pt x="689973" y="1273827"/>
                      </a:cubicBezTo>
                      <a:cubicBezTo>
                        <a:pt x="687557" y="1278660"/>
                        <a:pt x="686348" y="1281076"/>
                        <a:pt x="686348" y="1282284"/>
                      </a:cubicBezTo>
                      <a:cubicBezTo>
                        <a:pt x="685140" y="1284700"/>
                        <a:pt x="683933" y="1285908"/>
                        <a:pt x="681516" y="1288324"/>
                      </a:cubicBezTo>
                      <a:cubicBezTo>
                        <a:pt x="680308" y="1289533"/>
                        <a:pt x="677892" y="1291949"/>
                        <a:pt x="675476" y="1296781"/>
                      </a:cubicBezTo>
                      <a:cubicBezTo>
                        <a:pt x="675476" y="1296781"/>
                        <a:pt x="675476" y="1296781"/>
                        <a:pt x="675476" y="1296781"/>
                      </a:cubicBezTo>
                      <a:cubicBezTo>
                        <a:pt x="664602" y="1312487"/>
                        <a:pt x="662186" y="1320944"/>
                        <a:pt x="659770" y="1328193"/>
                      </a:cubicBezTo>
                      <a:cubicBezTo>
                        <a:pt x="658562" y="1330609"/>
                        <a:pt x="658562" y="1333025"/>
                        <a:pt x="657354" y="1335441"/>
                      </a:cubicBezTo>
                      <a:cubicBezTo>
                        <a:pt x="656145" y="1337857"/>
                        <a:pt x="654937" y="1341482"/>
                        <a:pt x="652521" y="1345106"/>
                      </a:cubicBezTo>
                      <a:cubicBezTo>
                        <a:pt x="651313" y="1347523"/>
                        <a:pt x="650105" y="1349939"/>
                        <a:pt x="647689" y="1352355"/>
                      </a:cubicBezTo>
                      <a:cubicBezTo>
                        <a:pt x="647689" y="1352355"/>
                        <a:pt x="647689" y="1352355"/>
                        <a:pt x="647689" y="1353563"/>
                      </a:cubicBezTo>
                      <a:cubicBezTo>
                        <a:pt x="646480" y="1355979"/>
                        <a:pt x="644064" y="1358396"/>
                        <a:pt x="641648" y="1360812"/>
                      </a:cubicBezTo>
                      <a:cubicBezTo>
                        <a:pt x="640440" y="1362020"/>
                        <a:pt x="639232" y="1363228"/>
                        <a:pt x="638023" y="1365644"/>
                      </a:cubicBezTo>
                      <a:cubicBezTo>
                        <a:pt x="635608" y="1369269"/>
                        <a:pt x="633191" y="1372893"/>
                        <a:pt x="631983" y="1376518"/>
                      </a:cubicBezTo>
                      <a:cubicBezTo>
                        <a:pt x="631983" y="1377726"/>
                        <a:pt x="636815" y="1378934"/>
                        <a:pt x="644064" y="1370477"/>
                      </a:cubicBezTo>
                      <a:cubicBezTo>
                        <a:pt x="646480" y="1368061"/>
                        <a:pt x="648897" y="1365644"/>
                        <a:pt x="651313" y="1360812"/>
                      </a:cubicBezTo>
                      <a:cubicBezTo>
                        <a:pt x="651313" y="1360812"/>
                        <a:pt x="651313" y="1360812"/>
                        <a:pt x="651313" y="1359604"/>
                      </a:cubicBezTo>
                      <a:cubicBezTo>
                        <a:pt x="651313" y="1359604"/>
                        <a:pt x="651313" y="1359604"/>
                        <a:pt x="651313" y="1360812"/>
                      </a:cubicBezTo>
                      <a:cubicBezTo>
                        <a:pt x="651313" y="1366852"/>
                        <a:pt x="651313" y="1372893"/>
                        <a:pt x="653729" y="1376518"/>
                      </a:cubicBezTo>
                      <a:cubicBezTo>
                        <a:pt x="654937" y="1377726"/>
                        <a:pt x="656145" y="1378934"/>
                        <a:pt x="657354" y="1380142"/>
                      </a:cubicBezTo>
                      <a:cubicBezTo>
                        <a:pt x="657354" y="1380142"/>
                        <a:pt x="658562" y="1380142"/>
                        <a:pt x="658562" y="1380142"/>
                      </a:cubicBezTo>
                      <a:cubicBezTo>
                        <a:pt x="658562" y="1380142"/>
                        <a:pt x="659770" y="1380142"/>
                        <a:pt x="659770" y="1378934"/>
                      </a:cubicBezTo>
                      <a:cubicBezTo>
                        <a:pt x="660978" y="1377726"/>
                        <a:pt x="660978" y="1374101"/>
                        <a:pt x="662186" y="1370477"/>
                      </a:cubicBezTo>
                      <a:cubicBezTo>
                        <a:pt x="663394" y="1365644"/>
                        <a:pt x="663394" y="1358396"/>
                        <a:pt x="665811" y="1351147"/>
                      </a:cubicBezTo>
                      <a:cubicBezTo>
                        <a:pt x="665811" y="1349939"/>
                        <a:pt x="667019" y="1347523"/>
                        <a:pt x="667019" y="1346314"/>
                      </a:cubicBezTo>
                      <a:cubicBezTo>
                        <a:pt x="667019" y="1343898"/>
                        <a:pt x="668226" y="1342690"/>
                        <a:pt x="668226" y="1340274"/>
                      </a:cubicBezTo>
                      <a:cubicBezTo>
                        <a:pt x="668226" y="1339066"/>
                        <a:pt x="668226" y="1339066"/>
                        <a:pt x="668226" y="1337857"/>
                      </a:cubicBezTo>
                      <a:cubicBezTo>
                        <a:pt x="668226" y="1336649"/>
                        <a:pt x="668226" y="1336649"/>
                        <a:pt x="669435" y="1335441"/>
                      </a:cubicBezTo>
                      <a:cubicBezTo>
                        <a:pt x="670643" y="1330609"/>
                        <a:pt x="673059" y="1325776"/>
                        <a:pt x="675476" y="1319736"/>
                      </a:cubicBezTo>
                      <a:cubicBezTo>
                        <a:pt x="675476" y="1318527"/>
                        <a:pt x="675476" y="1318527"/>
                        <a:pt x="676683" y="1317320"/>
                      </a:cubicBezTo>
                      <a:cubicBezTo>
                        <a:pt x="679100" y="1312487"/>
                        <a:pt x="681516" y="1308863"/>
                        <a:pt x="683933" y="1304030"/>
                      </a:cubicBezTo>
                      <a:cubicBezTo>
                        <a:pt x="683933" y="1302822"/>
                        <a:pt x="685140" y="1302822"/>
                        <a:pt x="685140" y="1301614"/>
                      </a:cubicBezTo>
                      <a:cubicBezTo>
                        <a:pt x="685140" y="1302822"/>
                        <a:pt x="683933" y="1304030"/>
                        <a:pt x="683933" y="1305238"/>
                      </a:cubicBezTo>
                      <a:cubicBezTo>
                        <a:pt x="682724" y="1307654"/>
                        <a:pt x="682724" y="1310071"/>
                        <a:pt x="681516" y="1312487"/>
                      </a:cubicBezTo>
                      <a:cubicBezTo>
                        <a:pt x="680308" y="1314903"/>
                        <a:pt x="680308" y="1316111"/>
                        <a:pt x="680308" y="1318527"/>
                      </a:cubicBezTo>
                      <a:cubicBezTo>
                        <a:pt x="680308" y="1319736"/>
                        <a:pt x="679100" y="1320944"/>
                        <a:pt x="679100" y="1322152"/>
                      </a:cubicBezTo>
                      <a:cubicBezTo>
                        <a:pt x="679100" y="1322152"/>
                        <a:pt x="679100" y="1322152"/>
                        <a:pt x="679100" y="1322152"/>
                      </a:cubicBezTo>
                      <a:cubicBezTo>
                        <a:pt x="677892" y="1325776"/>
                        <a:pt x="677892" y="1328193"/>
                        <a:pt x="676683" y="1331817"/>
                      </a:cubicBezTo>
                      <a:cubicBezTo>
                        <a:pt x="675476" y="1335441"/>
                        <a:pt x="675476" y="1337857"/>
                        <a:pt x="675476" y="1341482"/>
                      </a:cubicBezTo>
                      <a:cubicBezTo>
                        <a:pt x="675476" y="1341482"/>
                        <a:pt x="675476" y="1341482"/>
                        <a:pt x="675476" y="1341482"/>
                      </a:cubicBezTo>
                      <a:cubicBezTo>
                        <a:pt x="675476" y="1341482"/>
                        <a:pt x="675476" y="1342690"/>
                        <a:pt x="675476" y="1342690"/>
                      </a:cubicBezTo>
                      <a:cubicBezTo>
                        <a:pt x="675476" y="1346314"/>
                        <a:pt x="674267" y="1348730"/>
                        <a:pt x="674267" y="1352355"/>
                      </a:cubicBezTo>
                      <a:cubicBezTo>
                        <a:pt x="674267" y="1355979"/>
                        <a:pt x="674267" y="1359604"/>
                        <a:pt x="674267" y="1362020"/>
                      </a:cubicBezTo>
                      <a:cubicBezTo>
                        <a:pt x="674267" y="1366852"/>
                        <a:pt x="675476" y="1371685"/>
                        <a:pt x="676683" y="1375309"/>
                      </a:cubicBezTo>
                      <a:cubicBezTo>
                        <a:pt x="676683" y="1376518"/>
                        <a:pt x="676683" y="1377726"/>
                        <a:pt x="677892" y="1377726"/>
                      </a:cubicBezTo>
                      <a:cubicBezTo>
                        <a:pt x="679100" y="1380142"/>
                        <a:pt x="681516" y="1380142"/>
                        <a:pt x="682724" y="1377726"/>
                      </a:cubicBezTo>
                      <a:cubicBezTo>
                        <a:pt x="685140" y="1374101"/>
                        <a:pt x="685140" y="1370477"/>
                        <a:pt x="685140" y="1365644"/>
                      </a:cubicBezTo>
                      <a:cubicBezTo>
                        <a:pt x="685140" y="1363228"/>
                        <a:pt x="685140" y="1359604"/>
                        <a:pt x="685140" y="1357187"/>
                      </a:cubicBezTo>
                      <a:cubicBezTo>
                        <a:pt x="685140" y="1355979"/>
                        <a:pt x="685140" y="1355979"/>
                        <a:pt x="685140" y="1354771"/>
                      </a:cubicBezTo>
                      <a:cubicBezTo>
                        <a:pt x="685140" y="1354771"/>
                        <a:pt x="685140" y="1353563"/>
                        <a:pt x="685140" y="1353563"/>
                      </a:cubicBezTo>
                      <a:cubicBezTo>
                        <a:pt x="685140" y="1349939"/>
                        <a:pt x="685140" y="1346314"/>
                        <a:pt x="686348" y="1342690"/>
                      </a:cubicBezTo>
                      <a:cubicBezTo>
                        <a:pt x="687557" y="1337857"/>
                        <a:pt x="687557" y="1333025"/>
                        <a:pt x="688765" y="1328193"/>
                      </a:cubicBezTo>
                      <a:cubicBezTo>
                        <a:pt x="688765" y="1326984"/>
                        <a:pt x="688765" y="1325776"/>
                        <a:pt x="689973" y="1324568"/>
                      </a:cubicBezTo>
                      <a:cubicBezTo>
                        <a:pt x="691181" y="1320944"/>
                        <a:pt x="692389" y="1317320"/>
                        <a:pt x="693597" y="1313695"/>
                      </a:cubicBezTo>
                      <a:cubicBezTo>
                        <a:pt x="694805" y="1311279"/>
                        <a:pt x="694805" y="1310071"/>
                        <a:pt x="696014" y="1307654"/>
                      </a:cubicBezTo>
                      <a:cubicBezTo>
                        <a:pt x="697222" y="1310071"/>
                        <a:pt x="697222" y="1311279"/>
                        <a:pt x="698429" y="1313695"/>
                      </a:cubicBezTo>
                      <a:cubicBezTo>
                        <a:pt x="699638" y="1317320"/>
                        <a:pt x="700846" y="1320944"/>
                        <a:pt x="700846" y="1320944"/>
                      </a:cubicBezTo>
                      <a:cubicBezTo>
                        <a:pt x="700846" y="1322152"/>
                        <a:pt x="702054" y="1323360"/>
                        <a:pt x="702054" y="1324568"/>
                      </a:cubicBezTo>
                      <a:cubicBezTo>
                        <a:pt x="702054" y="1324568"/>
                        <a:pt x="702054" y="1324568"/>
                        <a:pt x="702054" y="1324568"/>
                      </a:cubicBezTo>
                      <a:cubicBezTo>
                        <a:pt x="704470" y="1329401"/>
                        <a:pt x="705679" y="1334233"/>
                        <a:pt x="708095" y="1339066"/>
                      </a:cubicBezTo>
                      <a:cubicBezTo>
                        <a:pt x="709303" y="1341482"/>
                        <a:pt x="709303" y="1342690"/>
                        <a:pt x="710511" y="1345106"/>
                      </a:cubicBezTo>
                      <a:cubicBezTo>
                        <a:pt x="710511" y="1346314"/>
                        <a:pt x="711719" y="1347523"/>
                        <a:pt x="711719" y="1348730"/>
                      </a:cubicBezTo>
                      <a:cubicBezTo>
                        <a:pt x="712927" y="1351147"/>
                        <a:pt x="714136" y="1353563"/>
                        <a:pt x="715343" y="1355979"/>
                      </a:cubicBezTo>
                      <a:cubicBezTo>
                        <a:pt x="715343" y="1357187"/>
                        <a:pt x="716551" y="1357187"/>
                        <a:pt x="716551" y="1358396"/>
                      </a:cubicBezTo>
                      <a:cubicBezTo>
                        <a:pt x="716551" y="1359604"/>
                        <a:pt x="717760" y="1360812"/>
                        <a:pt x="717760" y="1362020"/>
                      </a:cubicBezTo>
                      <a:cubicBezTo>
                        <a:pt x="717760" y="1362020"/>
                        <a:pt x="717760" y="1362020"/>
                        <a:pt x="717760" y="1362020"/>
                      </a:cubicBezTo>
                      <a:cubicBezTo>
                        <a:pt x="718968" y="1364436"/>
                        <a:pt x="723800" y="1363228"/>
                        <a:pt x="723800" y="1359604"/>
                      </a:cubicBezTo>
                      <a:cubicBezTo>
                        <a:pt x="723800" y="1358396"/>
                        <a:pt x="723800" y="1357187"/>
                        <a:pt x="723800" y="1355979"/>
                      </a:cubicBezTo>
                      <a:cubicBezTo>
                        <a:pt x="723800" y="1355979"/>
                        <a:pt x="723800" y="1355979"/>
                        <a:pt x="723800" y="1355979"/>
                      </a:cubicBezTo>
                      <a:cubicBezTo>
                        <a:pt x="723800" y="1353563"/>
                        <a:pt x="722592" y="1351147"/>
                        <a:pt x="722592" y="1349939"/>
                      </a:cubicBezTo>
                      <a:cubicBezTo>
                        <a:pt x="722592" y="1348730"/>
                        <a:pt x="721384" y="1347523"/>
                        <a:pt x="721384" y="1345106"/>
                      </a:cubicBezTo>
                      <a:cubicBezTo>
                        <a:pt x="721384" y="1345106"/>
                        <a:pt x="721384" y="1345106"/>
                        <a:pt x="721384" y="1345106"/>
                      </a:cubicBezTo>
                      <a:cubicBezTo>
                        <a:pt x="720176" y="1341482"/>
                        <a:pt x="717760" y="1336649"/>
                        <a:pt x="716551" y="1333025"/>
                      </a:cubicBezTo>
                      <a:cubicBezTo>
                        <a:pt x="714136" y="1328193"/>
                        <a:pt x="711719" y="1323360"/>
                        <a:pt x="710511" y="1318527"/>
                      </a:cubicBezTo>
                      <a:cubicBezTo>
                        <a:pt x="709303" y="1316111"/>
                        <a:pt x="708095" y="1313695"/>
                        <a:pt x="708095" y="1311279"/>
                      </a:cubicBezTo>
                      <a:cubicBezTo>
                        <a:pt x="706886" y="1310071"/>
                        <a:pt x="706886" y="1307654"/>
                        <a:pt x="706886" y="1306446"/>
                      </a:cubicBezTo>
                      <a:cubicBezTo>
                        <a:pt x="705679" y="1304030"/>
                        <a:pt x="705679" y="1300406"/>
                        <a:pt x="704470" y="1297990"/>
                      </a:cubicBezTo>
                      <a:cubicBezTo>
                        <a:pt x="704470" y="1295573"/>
                        <a:pt x="703262" y="1294365"/>
                        <a:pt x="703262" y="1291949"/>
                      </a:cubicBezTo>
                      <a:cubicBezTo>
                        <a:pt x="703262" y="1291949"/>
                        <a:pt x="703262" y="1290741"/>
                        <a:pt x="703262" y="1290741"/>
                      </a:cubicBezTo>
                      <a:cubicBezTo>
                        <a:pt x="703262" y="1290741"/>
                        <a:pt x="703262" y="1290741"/>
                        <a:pt x="703262" y="1290741"/>
                      </a:cubicBezTo>
                      <a:cubicBezTo>
                        <a:pt x="703262" y="1289533"/>
                        <a:pt x="704470" y="1288324"/>
                        <a:pt x="704470" y="1287117"/>
                      </a:cubicBezTo>
                      <a:cubicBezTo>
                        <a:pt x="704470" y="1287117"/>
                        <a:pt x="704470" y="1288324"/>
                        <a:pt x="704470" y="1288324"/>
                      </a:cubicBezTo>
                      <a:cubicBezTo>
                        <a:pt x="704470" y="1289533"/>
                        <a:pt x="705679" y="1290741"/>
                        <a:pt x="705679" y="1290741"/>
                      </a:cubicBezTo>
                      <a:cubicBezTo>
                        <a:pt x="706886" y="1293157"/>
                        <a:pt x="706886" y="1295573"/>
                        <a:pt x="708095" y="1297990"/>
                      </a:cubicBezTo>
                      <a:cubicBezTo>
                        <a:pt x="709303" y="1301614"/>
                        <a:pt x="710511" y="1304030"/>
                        <a:pt x="711719" y="1307654"/>
                      </a:cubicBezTo>
                      <a:cubicBezTo>
                        <a:pt x="711719" y="1308863"/>
                        <a:pt x="712927" y="1310071"/>
                        <a:pt x="712927" y="1311279"/>
                      </a:cubicBezTo>
                      <a:cubicBezTo>
                        <a:pt x="712927" y="1311279"/>
                        <a:pt x="712927" y="1312487"/>
                        <a:pt x="714136" y="1312487"/>
                      </a:cubicBezTo>
                      <a:cubicBezTo>
                        <a:pt x="716551" y="1318527"/>
                        <a:pt x="720176" y="1324568"/>
                        <a:pt x="723800" y="1329401"/>
                      </a:cubicBezTo>
                      <a:cubicBezTo>
                        <a:pt x="727425" y="1334233"/>
                        <a:pt x="729841" y="1339066"/>
                        <a:pt x="733465" y="1342690"/>
                      </a:cubicBezTo>
                      <a:cubicBezTo>
                        <a:pt x="733465" y="1342690"/>
                        <a:pt x="734673" y="1343898"/>
                        <a:pt x="734673" y="1343898"/>
                      </a:cubicBezTo>
                      <a:cubicBezTo>
                        <a:pt x="737090" y="1346314"/>
                        <a:pt x="740714" y="1343898"/>
                        <a:pt x="739506" y="1340274"/>
                      </a:cubicBezTo>
                      <a:cubicBezTo>
                        <a:pt x="738298" y="1337857"/>
                        <a:pt x="738298" y="1335441"/>
                        <a:pt x="737090" y="1333025"/>
                      </a:cubicBezTo>
                      <a:cubicBezTo>
                        <a:pt x="735882" y="1329401"/>
                        <a:pt x="734673" y="1325776"/>
                        <a:pt x="733465" y="1320944"/>
                      </a:cubicBezTo>
                      <a:cubicBezTo>
                        <a:pt x="729841" y="1312487"/>
                        <a:pt x="727425" y="1302822"/>
                        <a:pt x="723800" y="1294365"/>
                      </a:cubicBezTo>
                      <a:cubicBezTo>
                        <a:pt x="722592" y="1290741"/>
                        <a:pt x="721384" y="1287117"/>
                        <a:pt x="720176" y="1283492"/>
                      </a:cubicBezTo>
                      <a:lnTo>
                        <a:pt x="720176" y="1283492"/>
                      </a:lnTo>
                      <a:cubicBezTo>
                        <a:pt x="720176" y="1282284"/>
                        <a:pt x="718968" y="1279868"/>
                        <a:pt x="718968" y="1278660"/>
                      </a:cubicBezTo>
                      <a:cubicBezTo>
                        <a:pt x="718968" y="1278660"/>
                        <a:pt x="720176" y="1279868"/>
                        <a:pt x="720176" y="1279868"/>
                      </a:cubicBezTo>
                      <a:cubicBezTo>
                        <a:pt x="723800" y="1284700"/>
                        <a:pt x="731049" y="1279868"/>
                        <a:pt x="727425" y="1275035"/>
                      </a:cubicBezTo>
                      <a:cubicBezTo>
                        <a:pt x="726217" y="1272619"/>
                        <a:pt x="723800" y="1270202"/>
                        <a:pt x="722592" y="1268995"/>
                      </a:cubicBezTo>
                      <a:cubicBezTo>
                        <a:pt x="721384" y="1266578"/>
                        <a:pt x="720176" y="1265370"/>
                        <a:pt x="717760" y="1262954"/>
                      </a:cubicBezTo>
                      <a:cubicBezTo>
                        <a:pt x="715343" y="1260538"/>
                        <a:pt x="712927" y="1256913"/>
                        <a:pt x="711719" y="1254497"/>
                      </a:cubicBezTo>
                      <a:cubicBezTo>
                        <a:pt x="709303" y="1246040"/>
                        <a:pt x="708095" y="1236375"/>
                        <a:pt x="706886" y="1227918"/>
                      </a:cubicBezTo>
                      <a:cubicBezTo>
                        <a:pt x="709303" y="1233959"/>
                        <a:pt x="716551" y="1242416"/>
                        <a:pt x="718968" y="1238792"/>
                      </a:cubicBezTo>
                      <a:cubicBezTo>
                        <a:pt x="718968" y="1238792"/>
                        <a:pt x="718968" y="1237583"/>
                        <a:pt x="720176" y="1237583"/>
                      </a:cubicBezTo>
                      <a:cubicBezTo>
                        <a:pt x="722592" y="1229126"/>
                        <a:pt x="717760" y="1227918"/>
                        <a:pt x="712927" y="1215837"/>
                      </a:cubicBezTo>
                      <a:cubicBezTo>
                        <a:pt x="710511" y="1208589"/>
                        <a:pt x="708095" y="1197715"/>
                        <a:pt x="708095" y="1179593"/>
                      </a:cubicBezTo>
                      <a:cubicBezTo>
                        <a:pt x="708095" y="1178385"/>
                        <a:pt x="708095" y="1177177"/>
                        <a:pt x="708095" y="1177177"/>
                      </a:cubicBezTo>
                      <a:cubicBezTo>
                        <a:pt x="708095" y="1174761"/>
                        <a:pt x="708095" y="1173553"/>
                        <a:pt x="708095" y="1171137"/>
                      </a:cubicBezTo>
                      <a:cubicBezTo>
                        <a:pt x="708095" y="1168720"/>
                        <a:pt x="708095" y="1166304"/>
                        <a:pt x="708095" y="1163888"/>
                      </a:cubicBezTo>
                      <a:cubicBezTo>
                        <a:pt x="709303" y="1166304"/>
                        <a:pt x="709303" y="1168720"/>
                        <a:pt x="710511" y="1172345"/>
                      </a:cubicBezTo>
                      <a:cubicBezTo>
                        <a:pt x="711719" y="1175969"/>
                        <a:pt x="712927" y="1178385"/>
                        <a:pt x="714136" y="1182010"/>
                      </a:cubicBezTo>
                      <a:cubicBezTo>
                        <a:pt x="714136" y="1183218"/>
                        <a:pt x="714136" y="1183218"/>
                        <a:pt x="715343" y="1184426"/>
                      </a:cubicBezTo>
                      <a:cubicBezTo>
                        <a:pt x="715343" y="1185634"/>
                        <a:pt x="715343" y="1185634"/>
                        <a:pt x="715343" y="1186842"/>
                      </a:cubicBezTo>
                      <a:cubicBezTo>
                        <a:pt x="715343" y="1194091"/>
                        <a:pt x="715343" y="1201340"/>
                        <a:pt x="715343" y="1208589"/>
                      </a:cubicBezTo>
                      <a:cubicBezTo>
                        <a:pt x="715343" y="1213421"/>
                        <a:pt x="720176" y="1214629"/>
                        <a:pt x="723800" y="1213421"/>
                      </a:cubicBezTo>
                      <a:cubicBezTo>
                        <a:pt x="725008" y="1217045"/>
                        <a:pt x="726217" y="1221878"/>
                        <a:pt x="726217" y="1225502"/>
                      </a:cubicBezTo>
                      <a:cubicBezTo>
                        <a:pt x="726217" y="1225502"/>
                        <a:pt x="726217" y="1225502"/>
                        <a:pt x="726217" y="1225502"/>
                      </a:cubicBezTo>
                      <a:cubicBezTo>
                        <a:pt x="725008" y="1233959"/>
                        <a:pt x="721384" y="1242416"/>
                        <a:pt x="725008" y="1249665"/>
                      </a:cubicBezTo>
                      <a:cubicBezTo>
                        <a:pt x="726217" y="1250873"/>
                        <a:pt x="728633" y="1250873"/>
                        <a:pt x="728633" y="1248456"/>
                      </a:cubicBezTo>
                      <a:cubicBezTo>
                        <a:pt x="728633" y="1246040"/>
                        <a:pt x="729841" y="1244832"/>
                        <a:pt x="729841" y="1242416"/>
                      </a:cubicBezTo>
                      <a:cubicBezTo>
                        <a:pt x="729841" y="1242416"/>
                        <a:pt x="729841" y="1243624"/>
                        <a:pt x="729841" y="1243624"/>
                      </a:cubicBezTo>
                      <a:cubicBezTo>
                        <a:pt x="729841" y="1244832"/>
                        <a:pt x="729841" y="1246040"/>
                        <a:pt x="731049" y="1247248"/>
                      </a:cubicBezTo>
                      <a:cubicBezTo>
                        <a:pt x="731049" y="1249665"/>
                        <a:pt x="732257" y="1250873"/>
                        <a:pt x="732257" y="1253289"/>
                      </a:cubicBezTo>
                      <a:cubicBezTo>
                        <a:pt x="732257" y="1256913"/>
                        <a:pt x="733465" y="1259329"/>
                        <a:pt x="733465" y="1262954"/>
                      </a:cubicBezTo>
                      <a:cubicBezTo>
                        <a:pt x="733465" y="1265370"/>
                        <a:pt x="734673" y="1267786"/>
                        <a:pt x="734673" y="1270202"/>
                      </a:cubicBezTo>
                      <a:cubicBezTo>
                        <a:pt x="734673" y="1273827"/>
                        <a:pt x="735882" y="1276243"/>
                        <a:pt x="735882" y="1279868"/>
                      </a:cubicBezTo>
                      <a:cubicBezTo>
                        <a:pt x="735882" y="1282284"/>
                        <a:pt x="737090" y="1283492"/>
                        <a:pt x="737090" y="1285908"/>
                      </a:cubicBezTo>
                      <a:cubicBezTo>
                        <a:pt x="738298" y="1293157"/>
                        <a:pt x="740714" y="1300406"/>
                        <a:pt x="744339" y="1306446"/>
                      </a:cubicBezTo>
                      <a:cubicBezTo>
                        <a:pt x="744339" y="1306446"/>
                        <a:pt x="744339" y="1306446"/>
                        <a:pt x="744339" y="1306446"/>
                      </a:cubicBezTo>
                      <a:cubicBezTo>
                        <a:pt x="745547" y="1307654"/>
                        <a:pt x="747963" y="1306446"/>
                        <a:pt x="747963" y="1305238"/>
                      </a:cubicBezTo>
                      <a:cubicBezTo>
                        <a:pt x="747963" y="1304030"/>
                        <a:pt x="747963" y="1302822"/>
                        <a:pt x="747963" y="1301614"/>
                      </a:cubicBezTo>
                      <a:cubicBezTo>
                        <a:pt x="747963" y="1295573"/>
                        <a:pt x="747963" y="1289533"/>
                        <a:pt x="747963" y="1283492"/>
                      </a:cubicBezTo>
                      <a:cubicBezTo>
                        <a:pt x="747963" y="1282284"/>
                        <a:pt x="747963" y="1281076"/>
                        <a:pt x="747963" y="1281076"/>
                      </a:cubicBezTo>
                      <a:cubicBezTo>
                        <a:pt x="747963" y="1277451"/>
                        <a:pt x="746754" y="1273827"/>
                        <a:pt x="746754" y="1270202"/>
                      </a:cubicBezTo>
                      <a:cubicBezTo>
                        <a:pt x="746754" y="1270202"/>
                        <a:pt x="746754" y="1268995"/>
                        <a:pt x="746754" y="1268995"/>
                      </a:cubicBezTo>
                      <a:cubicBezTo>
                        <a:pt x="746754" y="1267786"/>
                        <a:pt x="746754" y="1267786"/>
                        <a:pt x="746754" y="1266578"/>
                      </a:cubicBezTo>
                      <a:cubicBezTo>
                        <a:pt x="746754" y="1265370"/>
                        <a:pt x="746754" y="1265370"/>
                        <a:pt x="746754" y="1264162"/>
                      </a:cubicBezTo>
                      <a:cubicBezTo>
                        <a:pt x="746754" y="1265370"/>
                        <a:pt x="747963" y="1265370"/>
                        <a:pt x="747963" y="1266578"/>
                      </a:cubicBezTo>
                      <a:cubicBezTo>
                        <a:pt x="747963" y="1267786"/>
                        <a:pt x="749171" y="1268995"/>
                        <a:pt x="749171" y="1268995"/>
                      </a:cubicBezTo>
                      <a:cubicBezTo>
                        <a:pt x="749171" y="1268995"/>
                        <a:pt x="749171" y="1268995"/>
                        <a:pt x="749171" y="1268995"/>
                      </a:cubicBezTo>
                      <a:cubicBezTo>
                        <a:pt x="750379" y="1272619"/>
                        <a:pt x="752795" y="1276243"/>
                        <a:pt x="755211" y="1279868"/>
                      </a:cubicBezTo>
                      <a:cubicBezTo>
                        <a:pt x="755211" y="1279868"/>
                        <a:pt x="755211" y="1281076"/>
                        <a:pt x="756420" y="1281076"/>
                      </a:cubicBezTo>
                      <a:cubicBezTo>
                        <a:pt x="758836" y="1284700"/>
                        <a:pt x="760044" y="1288324"/>
                        <a:pt x="762461" y="1290741"/>
                      </a:cubicBezTo>
                      <a:cubicBezTo>
                        <a:pt x="763668" y="1293157"/>
                        <a:pt x="768501" y="1290741"/>
                        <a:pt x="767293" y="1288324"/>
                      </a:cubicBezTo>
                      <a:cubicBezTo>
                        <a:pt x="767293" y="1283492"/>
                        <a:pt x="766085" y="1278660"/>
                        <a:pt x="764876" y="1275035"/>
                      </a:cubicBezTo>
                      <a:cubicBezTo>
                        <a:pt x="763668" y="1268995"/>
                        <a:pt x="762461" y="1262954"/>
                        <a:pt x="760044" y="1256913"/>
                      </a:cubicBezTo>
                      <a:cubicBezTo>
                        <a:pt x="758836" y="1253289"/>
                        <a:pt x="757628" y="1249665"/>
                        <a:pt x="756420" y="1244832"/>
                      </a:cubicBezTo>
                      <a:cubicBezTo>
                        <a:pt x="756420" y="1244832"/>
                        <a:pt x="756420" y="1243624"/>
                        <a:pt x="756420" y="1243624"/>
                      </a:cubicBezTo>
                      <a:cubicBezTo>
                        <a:pt x="755211" y="1241208"/>
                        <a:pt x="755211" y="1238792"/>
                        <a:pt x="754004" y="1236375"/>
                      </a:cubicBezTo>
                      <a:cubicBezTo>
                        <a:pt x="754004" y="1235167"/>
                        <a:pt x="752795" y="1232751"/>
                        <a:pt x="752795" y="1231543"/>
                      </a:cubicBezTo>
                      <a:cubicBezTo>
                        <a:pt x="754004" y="1231543"/>
                        <a:pt x="754004" y="1231543"/>
                        <a:pt x="755211" y="1231543"/>
                      </a:cubicBezTo>
                      <a:cubicBezTo>
                        <a:pt x="755211" y="1232751"/>
                        <a:pt x="756420" y="1233959"/>
                        <a:pt x="756420" y="1235167"/>
                      </a:cubicBezTo>
                      <a:cubicBezTo>
                        <a:pt x="757628" y="1237583"/>
                        <a:pt x="758836" y="1238792"/>
                        <a:pt x="760044" y="1242416"/>
                      </a:cubicBezTo>
                      <a:cubicBezTo>
                        <a:pt x="760044" y="1243624"/>
                        <a:pt x="761252" y="1244832"/>
                        <a:pt x="762461" y="1246040"/>
                      </a:cubicBezTo>
                      <a:cubicBezTo>
                        <a:pt x="763668" y="1247248"/>
                        <a:pt x="763668" y="1248456"/>
                        <a:pt x="764876" y="1249665"/>
                      </a:cubicBezTo>
                      <a:cubicBezTo>
                        <a:pt x="764876" y="1250873"/>
                        <a:pt x="766085" y="1250873"/>
                        <a:pt x="766085" y="1252081"/>
                      </a:cubicBezTo>
                      <a:cubicBezTo>
                        <a:pt x="767293" y="1253289"/>
                        <a:pt x="767293" y="1254497"/>
                        <a:pt x="768501" y="1255705"/>
                      </a:cubicBezTo>
                      <a:cubicBezTo>
                        <a:pt x="769709" y="1256913"/>
                        <a:pt x="769709" y="1258121"/>
                        <a:pt x="770917" y="1259329"/>
                      </a:cubicBezTo>
                      <a:cubicBezTo>
                        <a:pt x="772125" y="1265370"/>
                        <a:pt x="779374" y="1272619"/>
                        <a:pt x="781790" y="1277451"/>
                      </a:cubicBezTo>
                      <a:cubicBezTo>
                        <a:pt x="782998" y="1279868"/>
                        <a:pt x="785414" y="1283492"/>
                        <a:pt x="785414" y="1285908"/>
                      </a:cubicBezTo>
                      <a:cubicBezTo>
                        <a:pt x="786623" y="1287117"/>
                        <a:pt x="786623" y="1288324"/>
                        <a:pt x="786623" y="1290741"/>
                      </a:cubicBezTo>
                      <a:cubicBezTo>
                        <a:pt x="787831" y="1293157"/>
                        <a:pt x="787831" y="1295573"/>
                        <a:pt x="787831" y="1297990"/>
                      </a:cubicBezTo>
                      <a:cubicBezTo>
                        <a:pt x="787831" y="1302822"/>
                        <a:pt x="786623" y="1306446"/>
                        <a:pt x="789039" y="1311279"/>
                      </a:cubicBezTo>
                      <a:cubicBezTo>
                        <a:pt x="789039" y="1312487"/>
                        <a:pt x="791455" y="1313695"/>
                        <a:pt x="792664" y="1312487"/>
                      </a:cubicBezTo>
                      <a:cubicBezTo>
                        <a:pt x="793871" y="1312487"/>
                        <a:pt x="793871" y="1311279"/>
                        <a:pt x="795079" y="1311279"/>
                      </a:cubicBezTo>
                      <a:cubicBezTo>
                        <a:pt x="795079" y="1311279"/>
                        <a:pt x="795079" y="1311279"/>
                        <a:pt x="795079" y="1311279"/>
                      </a:cubicBezTo>
                      <a:cubicBezTo>
                        <a:pt x="797496" y="1308863"/>
                        <a:pt x="798704" y="1306446"/>
                        <a:pt x="798704" y="1304030"/>
                      </a:cubicBezTo>
                      <a:cubicBezTo>
                        <a:pt x="798704" y="1305238"/>
                        <a:pt x="799912" y="1306446"/>
                        <a:pt x="799912" y="1307654"/>
                      </a:cubicBezTo>
                      <a:cubicBezTo>
                        <a:pt x="799912" y="1307654"/>
                        <a:pt x="799912" y="1307654"/>
                        <a:pt x="799912" y="1307654"/>
                      </a:cubicBezTo>
                      <a:cubicBezTo>
                        <a:pt x="799912" y="1307654"/>
                        <a:pt x="799912" y="1308863"/>
                        <a:pt x="799912" y="1308863"/>
                      </a:cubicBezTo>
                      <a:cubicBezTo>
                        <a:pt x="801120" y="1311279"/>
                        <a:pt x="801120" y="1314903"/>
                        <a:pt x="801120" y="1317320"/>
                      </a:cubicBezTo>
                      <a:cubicBezTo>
                        <a:pt x="801120" y="1318527"/>
                        <a:pt x="801120" y="1319736"/>
                        <a:pt x="799912" y="1320944"/>
                      </a:cubicBezTo>
                      <a:cubicBezTo>
                        <a:pt x="799912" y="1322152"/>
                        <a:pt x="799912" y="1323360"/>
                        <a:pt x="798704" y="1324568"/>
                      </a:cubicBezTo>
                      <a:cubicBezTo>
                        <a:pt x="797496" y="1326984"/>
                        <a:pt x="797496" y="1328193"/>
                        <a:pt x="796288" y="1330609"/>
                      </a:cubicBezTo>
                      <a:cubicBezTo>
                        <a:pt x="796288" y="1330609"/>
                        <a:pt x="795079" y="1331817"/>
                        <a:pt x="795079" y="1331817"/>
                      </a:cubicBezTo>
                      <a:cubicBezTo>
                        <a:pt x="792664" y="1336649"/>
                        <a:pt x="789039" y="1340274"/>
                        <a:pt x="786623" y="1343898"/>
                      </a:cubicBezTo>
                      <a:cubicBezTo>
                        <a:pt x="785414" y="1346314"/>
                        <a:pt x="784207" y="1347523"/>
                        <a:pt x="784207" y="1349939"/>
                      </a:cubicBezTo>
                      <a:cubicBezTo>
                        <a:pt x="784207" y="1349939"/>
                        <a:pt x="784207" y="1349939"/>
                        <a:pt x="784207" y="1351147"/>
                      </a:cubicBezTo>
                      <a:cubicBezTo>
                        <a:pt x="784207" y="1351147"/>
                        <a:pt x="784207" y="1352355"/>
                        <a:pt x="784207" y="1352355"/>
                      </a:cubicBezTo>
                      <a:cubicBezTo>
                        <a:pt x="786623" y="1352355"/>
                        <a:pt x="787831" y="1352355"/>
                        <a:pt x="790247" y="1351147"/>
                      </a:cubicBezTo>
                      <a:cubicBezTo>
                        <a:pt x="793871" y="1348730"/>
                        <a:pt x="796288" y="1346314"/>
                        <a:pt x="798704" y="1341482"/>
                      </a:cubicBezTo>
                      <a:cubicBezTo>
                        <a:pt x="798704" y="1341482"/>
                        <a:pt x="798704" y="1340274"/>
                        <a:pt x="799912" y="1340274"/>
                      </a:cubicBezTo>
                      <a:cubicBezTo>
                        <a:pt x="799912" y="1340274"/>
                        <a:pt x="799912" y="1340274"/>
                        <a:pt x="799912" y="1341482"/>
                      </a:cubicBezTo>
                      <a:cubicBezTo>
                        <a:pt x="799912" y="1341482"/>
                        <a:pt x="799912" y="1342690"/>
                        <a:pt x="799912" y="1342690"/>
                      </a:cubicBezTo>
                      <a:cubicBezTo>
                        <a:pt x="799912" y="1345106"/>
                        <a:pt x="798704" y="1347523"/>
                        <a:pt x="798704" y="1349939"/>
                      </a:cubicBezTo>
                      <a:cubicBezTo>
                        <a:pt x="798704" y="1349939"/>
                        <a:pt x="798704" y="1351147"/>
                        <a:pt x="798704" y="1351147"/>
                      </a:cubicBezTo>
                      <a:cubicBezTo>
                        <a:pt x="798704" y="1351147"/>
                        <a:pt x="798704" y="1351147"/>
                        <a:pt x="798704" y="1351147"/>
                      </a:cubicBezTo>
                      <a:cubicBezTo>
                        <a:pt x="796288" y="1352355"/>
                        <a:pt x="795079" y="1354771"/>
                        <a:pt x="790247" y="1360812"/>
                      </a:cubicBezTo>
                      <a:cubicBezTo>
                        <a:pt x="790247" y="1360812"/>
                        <a:pt x="790247" y="1360812"/>
                        <a:pt x="789039" y="1360812"/>
                      </a:cubicBezTo>
                      <a:cubicBezTo>
                        <a:pt x="784207" y="1364436"/>
                        <a:pt x="774542" y="1374101"/>
                        <a:pt x="774542" y="1384974"/>
                      </a:cubicBezTo>
                      <a:cubicBezTo>
                        <a:pt x="774542" y="1388599"/>
                        <a:pt x="780582" y="1389807"/>
                        <a:pt x="781790" y="1386182"/>
                      </a:cubicBezTo>
                      <a:cubicBezTo>
                        <a:pt x="785414" y="1378934"/>
                        <a:pt x="793871" y="1372893"/>
                        <a:pt x="796288" y="1369269"/>
                      </a:cubicBezTo>
                      <a:cubicBezTo>
                        <a:pt x="796288" y="1369269"/>
                        <a:pt x="796288" y="1369269"/>
                        <a:pt x="796288" y="1368061"/>
                      </a:cubicBezTo>
                      <a:cubicBezTo>
                        <a:pt x="796288" y="1368061"/>
                        <a:pt x="797496" y="1368061"/>
                        <a:pt x="797496" y="1366852"/>
                      </a:cubicBezTo>
                      <a:cubicBezTo>
                        <a:pt x="798704" y="1370477"/>
                        <a:pt x="798704" y="1374101"/>
                        <a:pt x="801120" y="1378934"/>
                      </a:cubicBezTo>
                      <a:cubicBezTo>
                        <a:pt x="801120" y="1378934"/>
                        <a:pt x="801120" y="1380142"/>
                        <a:pt x="801120" y="1380142"/>
                      </a:cubicBezTo>
                      <a:cubicBezTo>
                        <a:pt x="802328" y="1382558"/>
                        <a:pt x="804745" y="1381350"/>
                        <a:pt x="804745" y="1378934"/>
                      </a:cubicBezTo>
                      <a:cubicBezTo>
                        <a:pt x="804745" y="1374101"/>
                        <a:pt x="804745" y="1368061"/>
                        <a:pt x="805953" y="1363228"/>
                      </a:cubicBezTo>
                      <a:cubicBezTo>
                        <a:pt x="805953" y="1362020"/>
                        <a:pt x="805953" y="1362020"/>
                        <a:pt x="805953" y="1360812"/>
                      </a:cubicBezTo>
                      <a:cubicBezTo>
                        <a:pt x="805953" y="1357187"/>
                        <a:pt x="807160" y="1353563"/>
                        <a:pt x="807160" y="1349939"/>
                      </a:cubicBezTo>
                      <a:cubicBezTo>
                        <a:pt x="807160" y="1348730"/>
                        <a:pt x="807160" y="1347523"/>
                        <a:pt x="807160" y="1345106"/>
                      </a:cubicBezTo>
                      <a:cubicBezTo>
                        <a:pt x="807160" y="1346314"/>
                        <a:pt x="808369" y="1347523"/>
                        <a:pt x="808369" y="1349939"/>
                      </a:cubicBezTo>
                      <a:cubicBezTo>
                        <a:pt x="808369" y="1349939"/>
                        <a:pt x="808369" y="1351147"/>
                        <a:pt x="808369" y="1351147"/>
                      </a:cubicBezTo>
                      <a:cubicBezTo>
                        <a:pt x="809577" y="1353563"/>
                        <a:pt x="810785" y="1357187"/>
                        <a:pt x="811993" y="1359604"/>
                      </a:cubicBezTo>
                      <a:cubicBezTo>
                        <a:pt x="813201" y="1363228"/>
                        <a:pt x="815617" y="1366852"/>
                        <a:pt x="816826" y="1369269"/>
                      </a:cubicBezTo>
                      <a:cubicBezTo>
                        <a:pt x="818034" y="1371685"/>
                        <a:pt x="821658" y="1370477"/>
                        <a:pt x="821658" y="1368061"/>
                      </a:cubicBezTo>
                      <a:cubicBezTo>
                        <a:pt x="820450" y="1365644"/>
                        <a:pt x="820450" y="1362020"/>
                        <a:pt x="819242" y="1359604"/>
                      </a:cubicBezTo>
                      <a:cubicBezTo>
                        <a:pt x="818034" y="1355979"/>
                        <a:pt x="816826" y="1352355"/>
                        <a:pt x="816826" y="1348730"/>
                      </a:cubicBezTo>
                      <a:cubicBezTo>
                        <a:pt x="815617" y="1345106"/>
                        <a:pt x="814410" y="1341482"/>
                        <a:pt x="814410" y="1337857"/>
                      </a:cubicBezTo>
                      <a:cubicBezTo>
                        <a:pt x="813201" y="1333025"/>
                        <a:pt x="811993" y="1326984"/>
                        <a:pt x="811993" y="1320944"/>
                      </a:cubicBezTo>
                      <a:cubicBezTo>
                        <a:pt x="811993" y="1319736"/>
                        <a:pt x="811993" y="1318527"/>
                        <a:pt x="811993" y="1317320"/>
                      </a:cubicBezTo>
                      <a:cubicBezTo>
                        <a:pt x="811993" y="1316111"/>
                        <a:pt x="811993" y="1314903"/>
                        <a:pt x="810785" y="1313695"/>
                      </a:cubicBezTo>
                      <a:cubicBezTo>
                        <a:pt x="810785" y="1313695"/>
                        <a:pt x="810785" y="1313695"/>
                        <a:pt x="810785" y="1312487"/>
                      </a:cubicBezTo>
                      <a:cubicBezTo>
                        <a:pt x="810785" y="1312487"/>
                        <a:pt x="810785" y="1313695"/>
                        <a:pt x="811993" y="1313695"/>
                      </a:cubicBezTo>
                      <a:cubicBezTo>
                        <a:pt x="811993" y="1314903"/>
                        <a:pt x="813201" y="1316111"/>
                        <a:pt x="813201" y="1317320"/>
                      </a:cubicBezTo>
                      <a:cubicBezTo>
                        <a:pt x="814410" y="1320944"/>
                        <a:pt x="816826" y="1324568"/>
                        <a:pt x="819242" y="1326984"/>
                      </a:cubicBezTo>
                      <a:cubicBezTo>
                        <a:pt x="820450" y="1328193"/>
                        <a:pt x="821658" y="1329401"/>
                        <a:pt x="822867" y="1329401"/>
                      </a:cubicBezTo>
                      <a:cubicBezTo>
                        <a:pt x="822867" y="1329401"/>
                        <a:pt x="824074" y="1329401"/>
                        <a:pt x="824074" y="1329401"/>
                      </a:cubicBezTo>
                      <a:cubicBezTo>
                        <a:pt x="824074" y="1329401"/>
                        <a:pt x="824074" y="1329401"/>
                        <a:pt x="824074" y="1328193"/>
                      </a:cubicBezTo>
                      <a:cubicBezTo>
                        <a:pt x="824074" y="1324568"/>
                        <a:pt x="822867" y="1322152"/>
                        <a:pt x="821658" y="1319736"/>
                      </a:cubicBezTo>
                      <a:cubicBezTo>
                        <a:pt x="820450" y="1318527"/>
                        <a:pt x="820450" y="1317320"/>
                        <a:pt x="819242" y="1316111"/>
                      </a:cubicBezTo>
                      <a:cubicBezTo>
                        <a:pt x="818034" y="1313695"/>
                        <a:pt x="816826" y="1312487"/>
                        <a:pt x="815617" y="1310071"/>
                      </a:cubicBezTo>
                      <a:cubicBezTo>
                        <a:pt x="814410" y="1308863"/>
                        <a:pt x="814410" y="1307654"/>
                        <a:pt x="813201" y="1306446"/>
                      </a:cubicBezTo>
                      <a:cubicBezTo>
                        <a:pt x="810785" y="1301614"/>
                        <a:pt x="807160" y="1295573"/>
                        <a:pt x="802328" y="1293157"/>
                      </a:cubicBezTo>
                      <a:cubicBezTo>
                        <a:pt x="802328" y="1293157"/>
                        <a:pt x="801120" y="1291949"/>
                        <a:pt x="801120" y="1291949"/>
                      </a:cubicBezTo>
                      <a:cubicBezTo>
                        <a:pt x="797496" y="1285908"/>
                        <a:pt x="795079" y="1281076"/>
                        <a:pt x="792664" y="1276243"/>
                      </a:cubicBezTo>
                      <a:cubicBezTo>
                        <a:pt x="792664" y="1276243"/>
                        <a:pt x="792664" y="1276243"/>
                        <a:pt x="792664" y="1275035"/>
                      </a:cubicBezTo>
                      <a:cubicBezTo>
                        <a:pt x="786623" y="1266578"/>
                        <a:pt x="781790" y="1259329"/>
                        <a:pt x="778166" y="1252081"/>
                      </a:cubicBezTo>
                      <a:cubicBezTo>
                        <a:pt x="778166" y="1252081"/>
                        <a:pt x="776957" y="1250873"/>
                        <a:pt x="776957" y="1250873"/>
                      </a:cubicBezTo>
                      <a:cubicBezTo>
                        <a:pt x="774542" y="1247248"/>
                        <a:pt x="773333" y="1244832"/>
                        <a:pt x="770917" y="1241208"/>
                      </a:cubicBezTo>
                      <a:cubicBezTo>
                        <a:pt x="769709" y="1239999"/>
                        <a:pt x="768501" y="1237583"/>
                        <a:pt x="768501" y="1235167"/>
                      </a:cubicBezTo>
                      <a:cubicBezTo>
                        <a:pt x="767293" y="1232751"/>
                        <a:pt x="766085" y="1230335"/>
                        <a:pt x="764876" y="1227918"/>
                      </a:cubicBezTo>
                      <a:cubicBezTo>
                        <a:pt x="763668" y="1224294"/>
                        <a:pt x="761252" y="1219462"/>
                        <a:pt x="760044" y="1214629"/>
                      </a:cubicBezTo>
                      <a:cubicBezTo>
                        <a:pt x="758836" y="1211005"/>
                        <a:pt x="757628" y="1207380"/>
                        <a:pt x="756420" y="1203756"/>
                      </a:cubicBezTo>
                      <a:cubicBezTo>
                        <a:pt x="755211" y="1197715"/>
                        <a:pt x="752795" y="1191675"/>
                        <a:pt x="751587" y="1184426"/>
                      </a:cubicBezTo>
                      <a:cubicBezTo>
                        <a:pt x="755211" y="1191675"/>
                        <a:pt x="758836" y="1198923"/>
                        <a:pt x="762461" y="1206172"/>
                      </a:cubicBezTo>
                      <a:cubicBezTo>
                        <a:pt x="763668" y="1209796"/>
                        <a:pt x="766085" y="1213421"/>
                        <a:pt x="767293" y="1217045"/>
                      </a:cubicBezTo>
                      <a:cubicBezTo>
                        <a:pt x="767293" y="1217045"/>
                        <a:pt x="767293" y="1217045"/>
                        <a:pt x="767293" y="1217045"/>
                      </a:cubicBezTo>
                      <a:cubicBezTo>
                        <a:pt x="768501" y="1219462"/>
                        <a:pt x="768501" y="1221878"/>
                        <a:pt x="769709" y="1224294"/>
                      </a:cubicBezTo>
                      <a:cubicBezTo>
                        <a:pt x="770917" y="1226710"/>
                        <a:pt x="770917" y="1229126"/>
                        <a:pt x="772125" y="1231543"/>
                      </a:cubicBezTo>
                      <a:cubicBezTo>
                        <a:pt x="773333" y="1233959"/>
                        <a:pt x="774542" y="1236375"/>
                        <a:pt x="775750" y="1238792"/>
                      </a:cubicBezTo>
                      <a:cubicBezTo>
                        <a:pt x="778166" y="1242416"/>
                        <a:pt x="779374" y="1246040"/>
                        <a:pt x="782998" y="1248456"/>
                      </a:cubicBezTo>
                      <a:cubicBezTo>
                        <a:pt x="782998" y="1248456"/>
                        <a:pt x="782998" y="1248456"/>
                        <a:pt x="784207" y="1249665"/>
                      </a:cubicBezTo>
                      <a:cubicBezTo>
                        <a:pt x="785414" y="1249665"/>
                        <a:pt x="785414" y="1250873"/>
                        <a:pt x="786623" y="1250873"/>
                      </a:cubicBezTo>
                      <a:cubicBezTo>
                        <a:pt x="786623" y="1250873"/>
                        <a:pt x="787831" y="1249665"/>
                        <a:pt x="786623" y="1248456"/>
                      </a:cubicBezTo>
                      <a:cubicBezTo>
                        <a:pt x="786623" y="1248456"/>
                        <a:pt x="786623" y="1248456"/>
                        <a:pt x="786623" y="1248456"/>
                      </a:cubicBezTo>
                      <a:cubicBezTo>
                        <a:pt x="786623" y="1246040"/>
                        <a:pt x="785414" y="1242416"/>
                        <a:pt x="784207" y="1238792"/>
                      </a:cubicBezTo>
                      <a:cubicBezTo>
                        <a:pt x="784207" y="1237583"/>
                        <a:pt x="784207" y="1237583"/>
                        <a:pt x="782998" y="1236375"/>
                      </a:cubicBezTo>
                      <a:cubicBezTo>
                        <a:pt x="781790" y="1233959"/>
                        <a:pt x="781790" y="1232751"/>
                        <a:pt x="781790" y="1231543"/>
                      </a:cubicBezTo>
                      <a:cubicBezTo>
                        <a:pt x="781790" y="1231543"/>
                        <a:pt x="781790" y="1230335"/>
                        <a:pt x="781790" y="1230335"/>
                      </a:cubicBezTo>
                      <a:cubicBezTo>
                        <a:pt x="781790" y="1230335"/>
                        <a:pt x="781790" y="1231543"/>
                        <a:pt x="781790" y="1231543"/>
                      </a:cubicBezTo>
                      <a:cubicBezTo>
                        <a:pt x="782998" y="1233959"/>
                        <a:pt x="784207" y="1236375"/>
                        <a:pt x="785414" y="1238792"/>
                      </a:cubicBezTo>
                      <a:cubicBezTo>
                        <a:pt x="785414" y="1238792"/>
                        <a:pt x="785414" y="1239999"/>
                        <a:pt x="786623" y="1239999"/>
                      </a:cubicBezTo>
                      <a:cubicBezTo>
                        <a:pt x="791455" y="1248456"/>
                        <a:pt x="797496" y="1256913"/>
                        <a:pt x="802328" y="1265370"/>
                      </a:cubicBezTo>
                      <a:cubicBezTo>
                        <a:pt x="804745" y="1268995"/>
                        <a:pt x="805953" y="1271411"/>
                        <a:pt x="808369" y="1275035"/>
                      </a:cubicBezTo>
                      <a:cubicBezTo>
                        <a:pt x="809577" y="1276243"/>
                        <a:pt x="809577" y="1277451"/>
                        <a:pt x="810785" y="1278660"/>
                      </a:cubicBezTo>
                      <a:cubicBezTo>
                        <a:pt x="811993" y="1279868"/>
                        <a:pt x="814410" y="1279868"/>
                        <a:pt x="814410" y="1277451"/>
                      </a:cubicBezTo>
                      <a:cubicBezTo>
                        <a:pt x="813201" y="1273827"/>
                        <a:pt x="813201" y="1271411"/>
                        <a:pt x="811993" y="1268995"/>
                      </a:cubicBezTo>
                      <a:cubicBezTo>
                        <a:pt x="810785" y="1266578"/>
                        <a:pt x="809577" y="1264162"/>
                        <a:pt x="807160" y="1261746"/>
                      </a:cubicBezTo>
                      <a:cubicBezTo>
                        <a:pt x="803536" y="1256913"/>
                        <a:pt x="799912" y="1250873"/>
                        <a:pt x="793871" y="1239999"/>
                      </a:cubicBezTo>
                      <a:cubicBezTo>
                        <a:pt x="793871" y="1239999"/>
                        <a:pt x="793871" y="1239999"/>
                        <a:pt x="793871" y="1239999"/>
                      </a:cubicBezTo>
                      <a:cubicBezTo>
                        <a:pt x="792664" y="1236375"/>
                        <a:pt x="790247" y="1233959"/>
                        <a:pt x="789039" y="1229126"/>
                      </a:cubicBezTo>
                      <a:cubicBezTo>
                        <a:pt x="789039" y="1227918"/>
                        <a:pt x="787831" y="1227918"/>
                        <a:pt x="787831" y="1226710"/>
                      </a:cubicBezTo>
                      <a:cubicBezTo>
                        <a:pt x="786623" y="1224294"/>
                        <a:pt x="785414" y="1221878"/>
                        <a:pt x="784207" y="1219462"/>
                      </a:cubicBezTo>
                      <a:cubicBezTo>
                        <a:pt x="786623" y="1221878"/>
                        <a:pt x="787831" y="1224294"/>
                        <a:pt x="790247" y="1225502"/>
                      </a:cubicBezTo>
                      <a:cubicBezTo>
                        <a:pt x="791455" y="1226710"/>
                        <a:pt x="792664" y="1227918"/>
                        <a:pt x="793871" y="1229126"/>
                      </a:cubicBezTo>
                      <a:cubicBezTo>
                        <a:pt x="797496" y="1232751"/>
                        <a:pt x="802328" y="1235167"/>
                        <a:pt x="805953" y="1238792"/>
                      </a:cubicBezTo>
                      <a:cubicBezTo>
                        <a:pt x="807160" y="1239999"/>
                        <a:pt x="808369" y="1238792"/>
                        <a:pt x="808369" y="1237583"/>
                      </a:cubicBezTo>
                      <a:cubicBezTo>
                        <a:pt x="807160" y="1235167"/>
                        <a:pt x="805953" y="1231543"/>
                        <a:pt x="803536" y="1229126"/>
                      </a:cubicBezTo>
                      <a:cubicBezTo>
                        <a:pt x="802328" y="1226710"/>
                        <a:pt x="801120" y="1225502"/>
                        <a:pt x="799912" y="1224294"/>
                      </a:cubicBezTo>
                      <a:cubicBezTo>
                        <a:pt x="797496" y="1221878"/>
                        <a:pt x="795079" y="1219462"/>
                        <a:pt x="792664" y="1217045"/>
                      </a:cubicBezTo>
                      <a:cubicBezTo>
                        <a:pt x="787831" y="1212213"/>
                        <a:pt x="782998" y="1208589"/>
                        <a:pt x="778166" y="1202548"/>
                      </a:cubicBezTo>
                      <a:cubicBezTo>
                        <a:pt x="776957" y="1201340"/>
                        <a:pt x="775750" y="1200132"/>
                        <a:pt x="775750" y="1198923"/>
                      </a:cubicBezTo>
                      <a:cubicBezTo>
                        <a:pt x="773333" y="1195299"/>
                        <a:pt x="770917" y="1191675"/>
                        <a:pt x="767293" y="1186842"/>
                      </a:cubicBezTo>
                      <a:cubicBezTo>
                        <a:pt x="766085" y="1185634"/>
                        <a:pt x="766085" y="1184426"/>
                        <a:pt x="764876" y="1183218"/>
                      </a:cubicBezTo>
                      <a:cubicBezTo>
                        <a:pt x="762461" y="1179593"/>
                        <a:pt x="761252" y="1177177"/>
                        <a:pt x="760044" y="1173553"/>
                      </a:cubicBezTo>
                      <a:cubicBezTo>
                        <a:pt x="758836" y="1171137"/>
                        <a:pt x="756420" y="1167512"/>
                        <a:pt x="755211" y="1165096"/>
                      </a:cubicBezTo>
                      <a:cubicBezTo>
                        <a:pt x="755211" y="1165096"/>
                        <a:pt x="755211" y="1163888"/>
                        <a:pt x="754004" y="1163888"/>
                      </a:cubicBezTo>
                      <a:cubicBezTo>
                        <a:pt x="752795" y="1160264"/>
                        <a:pt x="750379" y="1157847"/>
                        <a:pt x="749171" y="1155431"/>
                      </a:cubicBezTo>
                      <a:cubicBezTo>
                        <a:pt x="749171" y="1154223"/>
                        <a:pt x="747963" y="1153015"/>
                        <a:pt x="747963" y="1153015"/>
                      </a:cubicBezTo>
                      <a:cubicBezTo>
                        <a:pt x="746754" y="1151807"/>
                        <a:pt x="746754" y="1149390"/>
                        <a:pt x="745547" y="1148182"/>
                      </a:cubicBezTo>
                      <a:cubicBezTo>
                        <a:pt x="744339" y="1145766"/>
                        <a:pt x="744339" y="1143350"/>
                        <a:pt x="743130" y="1142142"/>
                      </a:cubicBezTo>
                      <a:cubicBezTo>
                        <a:pt x="743130" y="1140934"/>
                        <a:pt x="741922" y="1139725"/>
                        <a:pt x="741922" y="1138517"/>
                      </a:cubicBezTo>
                      <a:cubicBezTo>
                        <a:pt x="741922" y="1137309"/>
                        <a:pt x="740714" y="1134893"/>
                        <a:pt x="740714" y="1133685"/>
                      </a:cubicBezTo>
                      <a:cubicBezTo>
                        <a:pt x="741922" y="1136101"/>
                        <a:pt x="744339" y="1138517"/>
                        <a:pt x="745547" y="1142142"/>
                      </a:cubicBezTo>
                      <a:cubicBezTo>
                        <a:pt x="747963" y="1145766"/>
                        <a:pt x="750379" y="1149390"/>
                        <a:pt x="752795" y="1153015"/>
                      </a:cubicBezTo>
                      <a:cubicBezTo>
                        <a:pt x="752795" y="1153015"/>
                        <a:pt x="752795" y="1153015"/>
                        <a:pt x="752795" y="1153015"/>
                      </a:cubicBezTo>
                      <a:cubicBezTo>
                        <a:pt x="752795" y="1153015"/>
                        <a:pt x="752795" y="1154223"/>
                        <a:pt x="754004" y="1154223"/>
                      </a:cubicBezTo>
                      <a:cubicBezTo>
                        <a:pt x="756420" y="1157847"/>
                        <a:pt x="758836" y="1160264"/>
                        <a:pt x="761252" y="1163888"/>
                      </a:cubicBezTo>
                      <a:cubicBezTo>
                        <a:pt x="763668" y="1167512"/>
                        <a:pt x="766085" y="1169928"/>
                        <a:pt x="768501" y="1173553"/>
                      </a:cubicBezTo>
                      <a:cubicBezTo>
                        <a:pt x="769709" y="1174761"/>
                        <a:pt x="769709" y="1175969"/>
                        <a:pt x="770917" y="1175969"/>
                      </a:cubicBezTo>
                      <a:cubicBezTo>
                        <a:pt x="772125" y="1177177"/>
                        <a:pt x="772125" y="1178385"/>
                        <a:pt x="773333" y="1178385"/>
                      </a:cubicBezTo>
                      <a:cubicBezTo>
                        <a:pt x="774542" y="1179593"/>
                        <a:pt x="778166" y="1179593"/>
                        <a:pt x="779374" y="1177177"/>
                      </a:cubicBezTo>
                      <a:cubicBezTo>
                        <a:pt x="779374" y="1175969"/>
                        <a:pt x="779374" y="1175969"/>
                        <a:pt x="779374" y="1174761"/>
                      </a:cubicBezTo>
                      <a:cubicBezTo>
                        <a:pt x="779374" y="1173553"/>
                        <a:pt x="778166" y="1172345"/>
                        <a:pt x="778166" y="1171137"/>
                      </a:cubicBezTo>
                      <a:cubicBezTo>
                        <a:pt x="776957" y="1168720"/>
                        <a:pt x="775750" y="1166304"/>
                        <a:pt x="774542" y="1163888"/>
                      </a:cubicBezTo>
                      <a:cubicBezTo>
                        <a:pt x="774542" y="1163888"/>
                        <a:pt x="774542" y="1163888"/>
                        <a:pt x="774542" y="1163888"/>
                      </a:cubicBezTo>
                      <a:cubicBezTo>
                        <a:pt x="770917" y="1156639"/>
                        <a:pt x="767293" y="1149390"/>
                        <a:pt x="762461" y="1142142"/>
                      </a:cubicBezTo>
                      <a:cubicBezTo>
                        <a:pt x="761252" y="1139725"/>
                        <a:pt x="760044" y="1137309"/>
                        <a:pt x="758836" y="1134893"/>
                      </a:cubicBezTo>
                      <a:cubicBezTo>
                        <a:pt x="756420" y="1131268"/>
                        <a:pt x="754004" y="1126436"/>
                        <a:pt x="750379" y="1122812"/>
                      </a:cubicBezTo>
                      <a:cubicBezTo>
                        <a:pt x="750379" y="1122812"/>
                        <a:pt x="750379" y="1121604"/>
                        <a:pt x="749171" y="1121604"/>
                      </a:cubicBezTo>
                      <a:cubicBezTo>
                        <a:pt x="746754" y="1117979"/>
                        <a:pt x="744339" y="1114355"/>
                        <a:pt x="741922" y="1110731"/>
                      </a:cubicBezTo>
                      <a:cubicBezTo>
                        <a:pt x="740714" y="1109522"/>
                        <a:pt x="740714" y="1108314"/>
                        <a:pt x="739506" y="1107106"/>
                      </a:cubicBezTo>
                      <a:cubicBezTo>
                        <a:pt x="735882" y="1102274"/>
                        <a:pt x="733465" y="1097441"/>
                        <a:pt x="729841" y="1093817"/>
                      </a:cubicBezTo>
                      <a:cubicBezTo>
                        <a:pt x="727425" y="1091401"/>
                        <a:pt x="723800" y="1091401"/>
                        <a:pt x="721384" y="1092609"/>
                      </a:cubicBezTo>
                      <a:cubicBezTo>
                        <a:pt x="721384" y="1085360"/>
                        <a:pt x="710511" y="1086568"/>
                        <a:pt x="710511" y="1092609"/>
                      </a:cubicBezTo>
                      <a:cubicBezTo>
                        <a:pt x="710511" y="1092609"/>
                        <a:pt x="710511" y="1096233"/>
                        <a:pt x="710511" y="1098649"/>
                      </a:cubicBezTo>
                      <a:cubicBezTo>
                        <a:pt x="710511" y="1104690"/>
                        <a:pt x="709303" y="1111939"/>
                        <a:pt x="705679" y="1107106"/>
                      </a:cubicBezTo>
                      <a:cubicBezTo>
                        <a:pt x="704470" y="1104690"/>
                        <a:pt x="705679" y="1099858"/>
                        <a:pt x="703262" y="1097441"/>
                      </a:cubicBezTo>
                      <a:cubicBezTo>
                        <a:pt x="703262" y="1096233"/>
                        <a:pt x="702054" y="1096233"/>
                        <a:pt x="700846" y="1096233"/>
                      </a:cubicBezTo>
                      <a:cubicBezTo>
                        <a:pt x="700846" y="1096233"/>
                        <a:pt x="699638" y="1096233"/>
                        <a:pt x="699638" y="1097441"/>
                      </a:cubicBezTo>
                      <a:cubicBezTo>
                        <a:pt x="697222" y="1099858"/>
                        <a:pt x="692389" y="1105898"/>
                        <a:pt x="689973" y="1101065"/>
                      </a:cubicBezTo>
                      <a:cubicBezTo>
                        <a:pt x="689973" y="1099858"/>
                        <a:pt x="689973" y="1098649"/>
                        <a:pt x="691181" y="1097441"/>
                      </a:cubicBezTo>
                      <a:cubicBezTo>
                        <a:pt x="692389" y="1096233"/>
                        <a:pt x="693597" y="1095025"/>
                        <a:pt x="693597" y="1093817"/>
                      </a:cubicBezTo>
                      <a:cubicBezTo>
                        <a:pt x="694805" y="1090192"/>
                        <a:pt x="692389" y="1085360"/>
                        <a:pt x="688765" y="1085360"/>
                      </a:cubicBezTo>
                      <a:cubicBezTo>
                        <a:pt x="689973" y="1085360"/>
                        <a:pt x="705679" y="1072070"/>
                        <a:pt x="710511" y="1061197"/>
                      </a:cubicBezTo>
                      <a:cubicBezTo>
                        <a:pt x="710511" y="1059989"/>
                        <a:pt x="711719" y="1058781"/>
                        <a:pt x="711719" y="1058781"/>
                      </a:cubicBezTo>
                      <a:cubicBezTo>
                        <a:pt x="714136" y="1059989"/>
                        <a:pt x="716551" y="1059989"/>
                        <a:pt x="718968" y="1061197"/>
                      </a:cubicBezTo>
                      <a:cubicBezTo>
                        <a:pt x="720176" y="1061197"/>
                        <a:pt x="720176" y="1061197"/>
                        <a:pt x="721384" y="1061197"/>
                      </a:cubicBezTo>
                      <a:cubicBezTo>
                        <a:pt x="725008" y="1066030"/>
                        <a:pt x="726217" y="1072070"/>
                        <a:pt x="727425" y="1074487"/>
                      </a:cubicBezTo>
                      <a:cubicBezTo>
                        <a:pt x="729841" y="1086568"/>
                        <a:pt x="733465" y="1096233"/>
                        <a:pt x="739506" y="1105898"/>
                      </a:cubicBezTo>
                      <a:cubicBezTo>
                        <a:pt x="740714" y="1107106"/>
                        <a:pt x="740714" y="1108314"/>
                        <a:pt x="741922" y="1109522"/>
                      </a:cubicBezTo>
                      <a:cubicBezTo>
                        <a:pt x="747963" y="1119187"/>
                        <a:pt x="754004" y="1127644"/>
                        <a:pt x="761252" y="1137309"/>
                      </a:cubicBezTo>
                      <a:cubicBezTo>
                        <a:pt x="762461" y="1138517"/>
                        <a:pt x="762461" y="1139725"/>
                        <a:pt x="763668" y="1140934"/>
                      </a:cubicBezTo>
                      <a:cubicBezTo>
                        <a:pt x="763668" y="1142142"/>
                        <a:pt x="764876" y="1142142"/>
                        <a:pt x="764876" y="1143350"/>
                      </a:cubicBezTo>
                      <a:cubicBezTo>
                        <a:pt x="769709" y="1150598"/>
                        <a:pt x="774542" y="1157847"/>
                        <a:pt x="778166" y="1165096"/>
                      </a:cubicBezTo>
                      <a:cubicBezTo>
                        <a:pt x="778166" y="1165096"/>
                        <a:pt x="779374" y="1166304"/>
                        <a:pt x="779374" y="1166304"/>
                      </a:cubicBezTo>
                      <a:cubicBezTo>
                        <a:pt x="780582" y="1167512"/>
                        <a:pt x="780582" y="1168720"/>
                        <a:pt x="781790" y="1171137"/>
                      </a:cubicBezTo>
                      <a:cubicBezTo>
                        <a:pt x="782998" y="1173553"/>
                        <a:pt x="784207" y="1175969"/>
                        <a:pt x="785414" y="1178385"/>
                      </a:cubicBezTo>
                      <a:cubicBezTo>
                        <a:pt x="785414" y="1178385"/>
                        <a:pt x="785414" y="1179593"/>
                        <a:pt x="786623" y="1179593"/>
                      </a:cubicBezTo>
                      <a:cubicBezTo>
                        <a:pt x="789039" y="1184426"/>
                        <a:pt x="791455" y="1189259"/>
                        <a:pt x="793871" y="1194091"/>
                      </a:cubicBezTo>
                      <a:cubicBezTo>
                        <a:pt x="795079" y="1197715"/>
                        <a:pt x="796288" y="1200132"/>
                        <a:pt x="798704" y="1203756"/>
                      </a:cubicBezTo>
                      <a:cubicBezTo>
                        <a:pt x="799912" y="1207380"/>
                        <a:pt x="802328" y="1211005"/>
                        <a:pt x="803536" y="1214629"/>
                      </a:cubicBezTo>
                      <a:cubicBezTo>
                        <a:pt x="804745" y="1217045"/>
                        <a:pt x="805953" y="1219462"/>
                        <a:pt x="805953" y="1221878"/>
                      </a:cubicBezTo>
                      <a:cubicBezTo>
                        <a:pt x="807160" y="1224294"/>
                        <a:pt x="807160" y="1225502"/>
                        <a:pt x="808369" y="1227918"/>
                      </a:cubicBezTo>
                      <a:cubicBezTo>
                        <a:pt x="810785" y="1235167"/>
                        <a:pt x="813201" y="1242416"/>
                        <a:pt x="815617" y="1249665"/>
                      </a:cubicBezTo>
                      <a:cubicBezTo>
                        <a:pt x="816826" y="1253289"/>
                        <a:pt x="818034" y="1256913"/>
                        <a:pt x="819242" y="1259329"/>
                      </a:cubicBezTo>
                      <a:cubicBezTo>
                        <a:pt x="820450" y="1261746"/>
                        <a:pt x="820450" y="1264162"/>
                        <a:pt x="821658" y="1266578"/>
                      </a:cubicBezTo>
                      <a:cubicBezTo>
                        <a:pt x="822867" y="1271411"/>
                        <a:pt x="824074" y="1277451"/>
                        <a:pt x="826491" y="1282284"/>
                      </a:cubicBezTo>
                      <a:cubicBezTo>
                        <a:pt x="827699" y="1285908"/>
                        <a:pt x="828907" y="1289533"/>
                        <a:pt x="828907" y="1294365"/>
                      </a:cubicBezTo>
                      <a:cubicBezTo>
                        <a:pt x="831323" y="1305238"/>
                        <a:pt x="833739" y="1317320"/>
                        <a:pt x="834948" y="1329401"/>
                      </a:cubicBezTo>
                      <a:cubicBezTo>
                        <a:pt x="836156" y="1339066"/>
                        <a:pt x="836156" y="1349939"/>
                        <a:pt x="833739" y="1359604"/>
                      </a:cubicBezTo>
                      <a:cubicBezTo>
                        <a:pt x="831323" y="1375309"/>
                        <a:pt x="824074" y="1388599"/>
                        <a:pt x="810785" y="1398264"/>
                      </a:cubicBezTo>
                      <a:cubicBezTo>
                        <a:pt x="809577" y="1399472"/>
                        <a:pt x="808369" y="1399472"/>
                        <a:pt x="805953" y="1400680"/>
                      </a:cubicBezTo>
                      <a:cubicBezTo>
                        <a:pt x="804745" y="1400680"/>
                        <a:pt x="804745" y="1401888"/>
                        <a:pt x="803536" y="1401888"/>
                      </a:cubicBezTo>
                      <a:cubicBezTo>
                        <a:pt x="798704" y="1404304"/>
                        <a:pt x="793871" y="1405512"/>
                        <a:pt x="789039" y="1405512"/>
                      </a:cubicBezTo>
                      <a:cubicBezTo>
                        <a:pt x="785414" y="1405512"/>
                        <a:pt x="782998" y="1406721"/>
                        <a:pt x="779374" y="1406721"/>
                      </a:cubicBezTo>
                      <a:cubicBezTo>
                        <a:pt x="767293" y="1406721"/>
                        <a:pt x="755211" y="1405512"/>
                        <a:pt x="745547" y="1404304"/>
                      </a:cubicBezTo>
                      <a:cubicBezTo>
                        <a:pt x="723800" y="1403096"/>
                        <a:pt x="700846" y="1400680"/>
                        <a:pt x="681516" y="1409137"/>
                      </a:cubicBezTo>
                      <a:cubicBezTo>
                        <a:pt x="674267" y="1412761"/>
                        <a:pt x="667019" y="1417594"/>
                        <a:pt x="658562" y="1420010"/>
                      </a:cubicBezTo>
                      <a:cubicBezTo>
                        <a:pt x="624734" y="1429675"/>
                        <a:pt x="588491" y="1400680"/>
                        <a:pt x="569161" y="1369269"/>
                      </a:cubicBezTo>
                      <a:cubicBezTo>
                        <a:pt x="566745" y="1372893"/>
                        <a:pt x="563120" y="1364436"/>
                        <a:pt x="561912" y="1357187"/>
                      </a:cubicBezTo>
                      <a:lnTo>
                        <a:pt x="561912" y="1357187"/>
                      </a:lnTo>
                      <a:close/>
                      <a:moveTo>
                        <a:pt x="381902" y="1504579"/>
                      </a:moveTo>
                      <a:cubicBezTo>
                        <a:pt x="368612" y="1461086"/>
                        <a:pt x="384318" y="1409137"/>
                        <a:pt x="390358" y="1365644"/>
                      </a:cubicBezTo>
                      <a:cubicBezTo>
                        <a:pt x="393983" y="1342690"/>
                        <a:pt x="396399" y="1319736"/>
                        <a:pt x="400024" y="1297990"/>
                      </a:cubicBezTo>
                      <a:cubicBezTo>
                        <a:pt x="407272" y="1305238"/>
                        <a:pt x="416937" y="1311279"/>
                        <a:pt x="429018" y="1316111"/>
                      </a:cubicBezTo>
                      <a:cubicBezTo>
                        <a:pt x="430227" y="1316111"/>
                        <a:pt x="430227" y="1316111"/>
                        <a:pt x="431435" y="1317320"/>
                      </a:cubicBezTo>
                      <a:cubicBezTo>
                        <a:pt x="422978" y="1335441"/>
                        <a:pt x="415729" y="1355979"/>
                        <a:pt x="413313" y="1363228"/>
                      </a:cubicBezTo>
                      <a:cubicBezTo>
                        <a:pt x="403648" y="1389807"/>
                        <a:pt x="393983" y="1418802"/>
                        <a:pt x="393983" y="1446588"/>
                      </a:cubicBezTo>
                      <a:cubicBezTo>
                        <a:pt x="393983" y="1451421"/>
                        <a:pt x="401232" y="1451421"/>
                        <a:pt x="402439" y="1446588"/>
                      </a:cubicBezTo>
                      <a:cubicBezTo>
                        <a:pt x="409689" y="1420010"/>
                        <a:pt x="414521" y="1393431"/>
                        <a:pt x="424186" y="1366852"/>
                      </a:cubicBezTo>
                      <a:cubicBezTo>
                        <a:pt x="430227" y="1351147"/>
                        <a:pt x="437475" y="1335441"/>
                        <a:pt x="443516" y="1319736"/>
                      </a:cubicBezTo>
                      <a:cubicBezTo>
                        <a:pt x="444724" y="1319736"/>
                        <a:pt x="445932" y="1320944"/>
                        <a:pt x="448349" y="1320944"/>
                      </a:cubicBezTo>
                      <a:cubicBezTo>
                        <a:pt x="445932" y="1351147"/>
                        <a:pt x="444724" y="1381350"/>
                        <a:pt x="447140" y="1412761"/>
                      </a:cubicBezTo>
                      <a:cubicBezTo>
                        <a:pt x="447140" y="1418802"/>
                        <a:pt x="458013" y="1418802"/>
                        <a:pt x="456805" y="1411553"/>
                      </a:cubicBezTo>
                      <a:cubicBezTo>
                        <a:pt x="455597" y="1391015"/>
                        <a:pt x="455597" y="1359604"/>
                        <a:pt x="458013" y="1322152"/>
                      </a:cubicBezTo>
                      <a:cubicBezTo>
                        <a:pt x="470095" y="1323360"/>
                        <a:pt x="480967" y="1323360"/>
                        <a:pt x="491841" y="1320944"/>
                      </a:cubicBezTo>
                      <a:cubicBezTo>
                        <a:pt x="491841" y="1345106"/>
                        <a:pt x="494257" y="1369269"/>
                        <a:pt x="501506" y="1391015"/>
                      </a:cubicBezTo>
                      <a:cubicBezTo>
                        <a:pt x="512379" y="1426051"/>
                        <a:pt x="547414" y="1449005"/>
                        <a:pt x="559495" y="1481624"/>
                      </a:cubicBezTo>
                      <a:cubicBezTo>
                        <a:pt x="532917" y="1474376"/>
                        <a:pt x="514795" y="1458670"/>
                        <a:pt x="497881" y="1436924"/>
                      </a:cubicBezTo>
                      <a:cubicBezTo>
                        <a:pt x="497881" y="1434507"/>
                        <a:pt x="496674" y="1432091"/>
                        <a:pt x="496674" y="1429675"/>
                      </a:cubicBezTo>
                      <a:cubicBezTo>
                        <a:pt x="495465" y="1422426"/>
                        <a:pt x="484592" y="1424842"/>
                        <a:pt x="485800" y="1432091"/>
                      </a:cubicBezTo>
                      <a:cubicBezTo>
                        <a:pt x="491841" y="1486457"/>
                        <a:pt x="529292" y="1533573"/>
                        <a:pt x="529292" y="1587939"/>
                      </a:cubicBezTo>
                      <a:cubicBezTo>
                        <a:pt x="470095" y="1557736"/>
                        <a:pt x="410896" y="1513035"/>
                        <a:pt x="430227" y="1446588"/>
                      </a:cubicBezTo>
                      <a:cubicBezTo>
                        <a:pt x="432642" y="1439340"/>
                        <a:pt x="421770" y="1436924"/>
                        <a:pt x="419353" y="1442964"/>
                      </a:cubicBezTo>
                      <a:cubicBezTo>
                        <a:pt x="413313" y="1464710"/>
                        <a:pt x="404856" y="1484040"/>
                        <a:pt x="392775" y="1502162"/>
                      </a:cubicBezTo>
                      <a:cubicBezTo>
                        <a:pt x="393983" y="1496122"/>
                        <a:pt x="393983" y="1491289"/>
                        <a:pt x="393983" y="1486457"/>
                      </a:cubicBezTo>
                      <a:cubicBezTo>
                        <a:pt x="393983" y="1481624"/>
                        <a:pt x="386734" y="1480416"/>
                        <a:pt x="385526" y="1485249"/>
                      </a:cubicBezTo>
                      <a:cubicBezTo>
                        <a:pt x="384318" y="1490081"/>
                        <a:pt x="384318" y="1494913"/>
                        <a:pt x="383110" y="1499746"/>
                      </a:cubicBezTo>
                      <a:cubicBezTo>
                        <a:pt x="381902" y="1502162"/>
                        <a:pt x="381902" y="1503370"/>
                        <a:pt x="381902" y="1504579"/>
                      </a:cubicBezTo>
                      <a:lnTo>
                        <a:pt x="381902" y="1504579"/>
                      </a:lnTo>
                      <a:close/>
                      <a:moveTo>
                        <a:pt x="259881" y="1508203"/>
                      </a:moveTo>
                      <a:cubicBezTo>
                        <a:pt x="256257" y="1521492"/>
                        <a:pt x="251424" y="1534782"/>
                        <a:pt x="245383" y="1548071"/>
                      </a:cubicBezTo>
                      <a:cubicBezTo>
                        <a:pt x="242968" y="1386182"/>
                        <a:pt x="263505" y="1345106"/>
                        <a:pt x="339618" y="1233959"/>
                      </a:cubicBezTo>
                      <a:cubicBezTo>
                        <a:pt x="346866" y="1225502"/>
                        <a:pt x="352907" y="1218253"/>
                        <a:pt x="360155" y="1209796"/>
                      </a:cubicBezTo>
                      <a:cubicBezTo>
                        <a:pt x="362571" y="1215837"/>
                        <a:pt x="366196" y="1223086"/>
                        <a:pt x="367404" y="1229126"/>
                      </a:cubicBezTo>
                      <a:cubicBezTo>
                        <a:pt x="368612" y="1233959"/>
                        <a:pt x="369821" y="1238792"/>
                        <a:pt x="371028" y="1243624"/>
                      </a:cubicBezTo>
                      <a:cubicBezTo>
                        <a:pt x="366196" y="1250873"/>
                        <a:pt x="361364" y="1256913"/>
                        <a:pt x="357739" y="1264162"/>
                      </a:cubicBezTo>
                      <a:cubicBezTo>
                        <a:pt x="357739" y="1262954"/>
                        <a:pt x="356531" y="1261746"/>
                        <a:pt x="356531" y="1260538"/>
                      </a:cubicBezTo>
                      <a:cubicBezTo>
                        <a:pt x="355323" y="1256913"/>
                        <a:pt x="349282" y="1258121"/>
                        <a:pt x="348074" y="1261746"/>
                      </a:cubicBezTo>
                      <a:cubicBezTo>
                        <a:pt x="348074" y="1266578"/>
                        <a:pt x="346866" y="1273827"/>
                        <a:pt x="348074" y="1278660"/>
                      </a:cubicBezTo>
                      <a:cubicBezTo>
                        <a:pt x="346866" y="1281076"/>
                        <a:pt x="344450" y="1283492"/>
                        <a:pt x="343242" y="1285908"/>
                      </a:cubicBezTo>
                      <a:cubicBezTo>
                        <a:pt x="343242" y="1283492"/>
                        <a:pt x="342033" y="1282284"/>
                        <a:pt x="342033" y="1279868"/>
                      </a:cubicBezTo>
                      <a:cubicBezTo>
                        <a:pt x="340825" y="1276243"/>
                        <a:pt x="333577" y="1277451"/>
                        <a:pt x="333577" y="1281076"/>
                      </a:cubicBezTo>
                      <a:cubicBezTo>
                        <a:pt x="333577" y="1282284"/>
                        <a:pt x="333577" y="1300406"/>
                        <a:pt x="333577" y="1301614"/>
                      </a:cubicBezTo>
                      <a:cubicBezTo>
                        <a:pt x="331161" y="1305238"/>
                        <a:pt x="329952" y="1307654"/>
                        <a:pt x="327536" y="1311279"/>
                      </a:cubicBezTo>
                      <a:cubicBezTo>
                        <a:pt x="326328" y="1308863"/>
                        <a:pt x="325120" y="1307654"/>
                        <a:pt x="323911" y="1306446"/>
                      </a:cubicBezTo>
                      <a:cubicBezTo>
                        <a:pt x="316663" y="1302822"/>
                        <a:pt x="317871" y="1320944"/>
                        <a:pt x="320287" y="1325776"/>
                      </a:cubicBezTo>
                      <a:cubicBezTo>
                        <a:pt x="319079" y="1328193"/>
                        <a:pt x="316663" y="1331817"/>
                        <a:pt x="315455" y="1334233"/>
                      </a:cubicBezTo>
                      <a:cubicBezTo>
                        <a:pt x="314247" y="1329401"/>
                        <a:pt x="309415" y="1329401"/>
                        <a:pt x="308206" y="1333025"/>
                      </a:cubicBezTo>
                      <a:cubicBezTo>
                        <a:pt x="305790" y="1339066"/>
                        <a:pt x="306998" y="1345106"/>
                        <a:pt x="306998" y="1351147"/>
                      </a:cubicBezTo>
                      <a:cubicBezTo>
                        <a:pt x="305790" y="1353563"/>
                        <a:pt x="305790" y="1354771"/>
                        <a:pt x="304582" y="1357187"/>
                      </a:cubicBezTo>
                      <a:cubicBezTo>
                        <a:pt x="303374" y="1354771"/>
                        <a:pt x="303374" y="1352355"/>
                        <a:pt x="302165" y="1349939"/>
                      </a:cubicBezTo>
                      <a:cubicBezTo>
                        <a:pt x="299749" y="1345106"/>
                        <a:pt x="292501" y="1347523"/>
                        <a:pt x="293708" y="1352355"/>
                      </a:cubicBezTo>
                      <a:cubicBezTo>
                        <a:pt x="297333" y="1370477"/>
                        <a:pt x="296125" y="1370477"/>
                        <a:pt x="297333" y="1376518"/>
                      </a:cubicBezTo>
                      <a:cubicBezTo>
                        <a:pt x="294917" y="1383766"/>
                        <a:pt x="296125" y="1380142"/>
                        <a:pt x="292501" y="1387391"/>
                      </a:cubicBezTo>
                      <a:cubicBezTo>
                        <a:pt x="291293" y="1383766"/>
                        <a:pt x="290084" y="1380142"/>
                        <a:pt x="288876" y="1376518"/>
                      </a:cubicBezTo>
                      <a:cubicBezTo>
                        <a:pt x="287668" y="1372893"/>
                        <a:pt x="280419" y="1374101"/>
                        <a:pt x="281627" y="1378934"/>
                      </a:cubicBezTo>
                      <a:cubicBezTo>
                        <a:pt x="281627" y="1384974"/>
                        <a:pt x="284044" y="1391015"/>
                        <a:pt x="284044" y="1397055"/>
                      </a:cubicBezTo>
                      <a:cubicBezTo>
                        <a:pt x="284044" y="1401888"/>
                        <a:pt x="284044" y="1406721"/>
                        <a:pt x="284044" y="1410345"/>
                      </a:cubicBezTo>
                      <a:cubicBezTo>
                        <a:pt x="282836" y="1413969"/>
                        <a:pt x="281627" y="1416385"/>
                        <a:pt x="281627" y="1420010"/>
                      </a:cubicBezTo>
                      <a:cubicBezTo>
                        <a:pt x="280419" y="1417594"/>
                        <a:pt x="279211" y="1415177"/>
                        <a:pt x="278003" y="1413969"/>
                      </a:cubicBezTo>
                      <a:cubicBezTo>
                        <a:pt x="275587" y="1410345"/>
                        <a:pt x="269546" y="1412761"/>
                        <a:pt x="270754" y="1417594"/>
                      </a:cubicBezTo>
                      <a:cubicBezTo>
                        <a:pt x="276795" y="1441756"/>
                        <a:pt x="273171" y="1435715"/>
                        <a:pt x="275587" y="1441756"/>
                      </a:cubicBezTo>
                      <a:cubicBezTo>
                        <a:pt x="275587" y="1444172"/>
                        <a:pt x="274379" y="1445380"/>
                        <a:pt x="274379" y="1447797"/>
                      </a:cubicBezTo>
                      <a:cubicBezTo>
                        <a:pt x="269546" y="1439340"/>
                        <a:pt x="264714" y="1444172"/>
                        <a:pt x="264714" y="1447797"/>
                      </a:cubicBezTo>
                      <a:cubicBezTo>
                        <a:pt x="265922" y="1452629"/>
                        <a:pt x="267130" y="1456254"/>
                        <a:pt x="267130" y="1461086"/>
                      </a:cubicBezTo>
                      <a:cubicBezTo>
                        <a:pt x="267130" y="1463502"/>
                        <a:pt x="267130" y="1467127"/>
                        <a:pt x="268338" y="1469543"/>
                      </a:cubicBezTo>
                      <a:cubicBezTo>
                        <a:pt x="267130" y="1473167"/>
                        <a:pt x="265922" y="1478000"/>
                        <a:pt x="265922" y="1481624"/>
                      </a:cubicBezTo>
                      <a:cubicBezTo>
                        <a:pt x="261090" y="1468335"/>
                        <a:pt x="253840" y="1473167"/>
                        <a:pt x="255049" y="1478000"/>
                      </a:cubicBezTo>
                      <a:cubicBezTo>
                        <a:pt x="256257" y="1484040"/>
                        <a:pt x="257465" y="1488873"/>
                        <a:pt x="257465" y="1494913"/>
                      </a:cubicBezTo>
                      <a:cubicBezTo>
                        <a:pt x="258673" y="1499746"/>
                        <a:pt x="257465" y="1504579"/>
                        <a:pt x="259881" y="1508203"/>
                      </a:cubicBezTo>
                      <a:cubicBezTo>
                        <a:pt x="259881" y="1508203"/>
                        <a:pt x="259881" y="1508203"/>
                        <a:pt x="259881" y="1508203"/>
                      </a:cubicBezTo>
                      <a:lnTo>
                        <a:pt x="259881" y="1508203"/>
                      </a:lnTo>
                      <a:close/>
                      <a:moveTo>
                        <a:pt x="227262" y="1538406"/>
                      </a:moveTo>
                      <a:cubicBezTo>
                        <a:pt x="226054" y="1535989"/>
                        <a:pt x="226054" y="1533573"/>
                        <a:pt x="224846" y="1531157"/>
                      </a:cubicBezTo>
                      <a:cubicBezTo>
                        <a:pt x="228470" y="1534782"/>
                        <a:pt x="232094" y="1532365"/>
                        <a:pt x="235719" y="1529949"/>
                      </a:cubicBezTo>
                      <a:cubicBezTo>
                        <a:pt x="235719" y="1539614"/>
                        <a:pt x="235719" y="1548071"/>
                        <a:pt x="235719" y="1557736"/>
                      </a:cubicBezTo>
                      <a:cubicBezTo>
                        <a:pt x="233302" y="1550487"/>
                        <a:pt x="228470" y="1540822"/>
                        <a:pt x="227262" y="1538406"/>
                      </a:cubicBezTo>
                      <a:lnTo>
                        <a:pt x="227262" y="1538406"/>
                      </a:lnTo>
                      <a:close/>
                      <a:moveTo>
                        <a:pt x="76246" y="1447797"/>
                      </a:moveTo>
                      <a:cubicBezTo>
                        <a:pt x="65374" y="1450213"/>
                        <a:pt x="54500" y="1452629"/>
                        <a:pt x="43628" y="1452629"/>
                      </a:cubicBezTo>
                      <a:cubicBezTo>
                        <a:pt x="53292" y="1446588"/>
                        <a:pt x="253840" y="1293157"/>
                        <a:pt x="329952" y="1227918"/>
                      </a:cubicBezTo>
                      <a:cubicBezTo>
                        <a:pt x="326328" y="1232751"/>
                        <a:pt x="321496" y="1238792"/>
                        <a:pt x="317871" y="1243624"/>
                      </a:cubicBezTo>
                      <a:cubicBezTo>
                        <a:pt x="309415" y="1255705"/>
                        <a:pt x="300958" y="1267786"/>
                        <a:pt x="292501" y="1279868"/>
                      </a:cubicBezTo>
                      <a:cubicBezTo>
                        <a:pt x="282836" y="1288324"/>
                        <a:pt x="273171" y="1297990"/>
                        <a:pt x="264714" y="1307654"/>
                      </a:cubicBezTo>
                      <a:cubicBezTo>
                        <a:pt x="261090" y="1311279"/>
                        <a:pt x="265922" y="1317320"/>
                        <a:pt x="270754" y="1314903"/>
                      </a:cubicBezTo>
                      <a:cubicBezTo>
                        <a:pt x="271962" y="1313695"/>
                        <a:pt x="273171" y="1312487"/>
                        <a:pt x="275587" y="1311279"/>
                      </a:cubicBezTo>
                      <a:cubicBezTo>
                        <a:pt x="275587" y="1311279"/>
                        <a:pt x="275587" y="1312487"/>
                        <a:pt x="274379" y="1312487"/>
                      </a:cubicBezTo>
                      <a:lnTo>
                        <a:pt x="274379" y="1312487"/>
                      </a:lnTo>
                      <a:cubicBezTo>
                        <a:pt x="270754" y="1314903"/>
                        <a:pt x="268338" y="1318527"/>
                        <a:pt x="264714" y="1320944"/>
                      </a:cubicBezTo>
                      <a:cubicBezTo>
                        <a:pt x="262297" y="1323360"/>
                        <a:pt x="258673" y="1325776"/>
                        <a:pt x="256257" y="1329401"/>
                      </a:cubicBezTo>
                      <a:cubicBezTo>
                        <a:pt x="253840" y="1331817"/>
                        <a:pt x="256257" y="1337857"/>
                        <a:pt x="263505" y="1334233"/>
                      </a:cubicBezTo>
                      <a:cubicBezTo>
                        <a:pt x="259881" y="1337857"/>
                        <a:pt x="263505" y="1335441"/>
                        <a:pt x="247800" y="1351147"/>
                      </a:cubicBezTo>
                      <a:cubicBezTo>
                        <a:pt x="244176" y="1354771"/>
                        <a:pt x="247800" y="1360812"/>
                        <a:pt x="252633" y="1358396"/>
                      </a:cubicBezTo>
                      <a:cubicBezTo>
                        <a:pt x="253840" y="1357187"/>
                        <a:pt x="255049" y="1357187"/>
                        <a:pt x="257465" y="1355979"/>
                      </a:cubicBezTo>
                      <a:cubicBezTo>
                        <a:pt x="257465" y="1357187"/>
                        <a:pt x="256257" y="1359604"/>
                        <a:pt x="256257" y="1360812"/>
                      </a:cubicBezTo>
                      <a:cubicBezTo>
                        <a:pt x="251424" y="1364436"/>
                        <a:pt x="249008" y="1369269"/>
                        <a:pt x="245383" y="1374101"/>
                      </a:cubicBezTo>
                      <a:cubicBezTo>
                        <a:pt x="240551" y="1380142"/>
                        <a:pt x="234511" y="1386182"/>
                        <a:pt x="228470" y="1392223"/>
                      </a:cubicBezTo>
                      <a:cubicBezTo>
                        <a:pt x="224846" y="1395848"/>
                        <a:pt x="228470" y="1409137"/>
                        <a:pt x="250216" y="1384974"/>
                      </a:cubicBezTo>
                      <a:cubicBezTo>
                        <a:pt x="249008" y="1388599"/>
                        <a:pt x="249008" y="1393431"/>
                        <a:pt x="247800" y="1397055"/>
                      </a:cubicBezTo>
                      <a:cubicBezTo>
                        <a:pt x="246592" y="1397055"/>
                        <a:pt x="246592" y="1397055"/>
                        <a:pt x="245383" y="1398264"/>
                      </a:cubicBezTo>
                      <a:cubicBezTo>
                        <a:pt x="240551" y="1403096"/>
                        <a:pt x="238135" y="1409137"/>
                        <a:pt x="233302" y="1413969"/>
                      </a:cubicBezTo>
                      <a:cubicBezTo>
                        <a:pt x="227262" y="1420010"/>
                        <a:pt x="222430" y="1426051"/>
                        <a:pt x="218805" y="1434507"/>
                      </a:cubicBezTo>
                      <a:cubicBezTo>
                        <a:pt x="216389" y="1438132"/>
                        <a:pt x="222430" y="1440548"/>
                        <a:pt x="224846" y="1438132"/>
                      </a:cubicBezTo>
                      <a:cubicBezTo>
                        <a:pt x="229678" y="1432091"/>
                        <a:pt x="238135" y="1426051"/>
                        <a:pt x="244176" y="1418802"/>
                      </a:cubicBezTo>
                      <a:cubicBezTo>
                        <a:pt x="244176" y="1422426"/>
                        <a:pt x="242968" y="1424842"/>
                        <a:pt x="242968" y="1428467"/>
                      </a:cubicBezTo>
                      <a:cubicBezTo>
                        <a:pt x="239343" y="1429675"/>
                        <a:pt x="235719" y="1436924"/>
                        <a:pt x="232094" y="1440548"/>
                      </a:cubicBezTo>
                      <a:cubicBezTo>
                        <a:pt x="227262" y="1445380"/>
                        <a:pt x="221221" y="1450213"/>
                        <a:pt x="217597" y="1457461"/>
                      </a:cubicBezTo>
                      <a:cubicBezTo>
                        <a:pt x="215180" y="1461086"/>
                        <a:pt x="218805" y="1465919"/>
                        <a:pt x="223637" y="1463502"/>
                      </a:cubicBezTo>
                      <a:cubicBezTo>
                        <a:pt x="229678" y="1459878"/>
                        <a:pt x="235719" y="1453837"/>
                        <a:pt x="240551" y="1447797"/>
                      </a:cubicBezTo>
                      <a:cubicBezTo>
                        <a:pt x="240551" y="1450213"/>
                        <a:pt x="240551" y="1452629"/>
                        <a:pt x="239343" y="1455045"/>
                      </a:cubicBezTo>
                      <a:cubicBezTo>
                        <a:pt x="234511" y="1458670"/>
                        <a:pt x="238135" y="1457461"/>
                        <a:pt x="218805" y="1478000"/>
                      </a:cubicBezTo>
                      <a:cubicBezTo>
                        <a:pt x="215180" y="1481624"/>
                        <a:pt x="221221" y="1486457"/>
                        <a:pt x="224846" y="1484040"/>
                      </a:cubicBezTo>
                      <a:cubicBezTo>
                        <a:pt x="229678" y="1480416"/>
                        <a:pt x="234511" y="1476792"/>
                        <a:pt x="238135" y="1473167"/>
                      </a:cubicBezTo>
                      <a:cubicBezTo>
                        <a:pt x="238135" y="1476792"/>
                        <a:pt x="238135" y="1480416"/>
                        <a:pt x="238135" y="1484040"/>
                      </a:cubicBezTo>
                      <a:cubicBezTo>
                        <a:pt x="238135" y="1484040"/>
                        <a:pt x="223637" y="1505786"/>
                        <a:pt x="223637" y="1505786"/>
                      </a:cubicBezTo>
                      <a:cubicBezTo>
                        <a:pt x="222430" y="1508203"/>
                        <a:pt x="224846" y="1520284"/>
                        <a:pt x="238135" y="1503370"/>
                      </a:cubicBezTo>
                      <a:cubicBezTo>
                        <a:pt x="238135" y="1505786"/>
                        <a:pt x="238135" y="1506995"/>
                        <a:pt x="238135" y="1509411"/>
                      </a:cubicBezTo>
                      <a:cubicBezTo>
                        <a:pt x="236927" y="1510619"/>
                        <a:pt x="235719" y="1513035"/>
                        <a:pt x="234511" y="1514243"/>
                      </a:cubicBezTo>
                      <a:cubicBezTo>
                        <a:pt x="230887" y="1519076"/>
                        <a:pt x="227262" y="1520284"/>
                        <a:pt x="226054" y="1522700"/>
                      </a:cubicBezTo>
                      <a:cubicBezTo>
                        <a:pt x="186186" y="1388599"/>
                        <a:pt x="262297" y="1351147"/>
                        <a:pt x="245383" y="1337857"/>
                      </a:cubicBezTo>
                      <a:cubicBezTo>
                        <a:pt x="233302" y="1346314"/>
                        <a:pt x="222430" y="1354771"/>
                        <a:pt x="211556" y="1364436"/>
                      </a:cubicBezTo>
                      <a:cubicBezTo>
                        <a:pt x="211556" y="1362020"/>
                        <a:pt x="210348" y="1360812"/>
                        <a:pt x="206724" y="1360812"/>
                      </a:cubicBezTo>
                      <a:cubicBezTo>
                        <a:pt x="203099" y="1360812"/>
                        <a:pt x="201891" y="1363228"/>
                        <a:pt x="200683" y="1365644"/>
                      </a:cubicBezTo>
                      <a:cubicBezTo>
                        <a:pt x="203099" y="1359604"/>
                        <a:pt x="194643" y="1376518"/>
                        <a:pt x="194643" y="1377726"/>
                      </a:cubicBezTo>
                      <a:cubicBezTo>
                        <a:pt x="191018" y="1380142"/>
                        <a:pt x="188602" y="1383766"/>
                        <a:pt x="184977" y="1386182"/>
                      </a:cubicBezTo>
                      <a:cubicBezTo>
                        <a:pt x="191018" y="1372893"/>
                        <a:pt x="184977" y="1369269"/>
                        <a:pt x="180145" y="1372893"/>
                      </a:cubicBezTo>
                      <a:cubicBezTo>
                        <a:pt x="175312" y="1376518"/>
                        <a:pt x="169272" y="1395848"/>
                        <a:pt x="168064" y="1399472"/>
                      </a:cubicBezTo>
                      <a:cubicBezTo>
                        <a:pt x="165648" y="1401888"/>
                        <a:pt x="163231" y="1403096"/>
                        <a:pt x="160815" y="1405512"/>
                      </a:cubicBezTo>
                      <a:cubicBezTo>
                        <a:pt x="168064" y="1391015"/>
                        <a:pt x="160815" y="1387391"/>
                        <a:pt x="157191" y="1391015"/>
                      </a:cubicBezTo>
                      <a:cubicBezTo>
                        <a:pt x="152359" y="1395848"/>
                        <a:pt x="149942" y="1403096"/>
                        <a:pt x="146318" y="1409137"/>
                      </a:cubicBezTo>
                      <a:cubicBezTo>
                        <a:pt x="143902" y="1412761"/>
                        <a:pt x="140277" y="1416385"/>
                        <a:pt x="137861" y="1420010"/>
                      </a:cubicBezTo>
                      <a:cubicBezTo>
                        <a:pt x="136652" y="1421218"/>
                        <a:pt x="135445" y="1421218"/>
                        <a:pt x="134237" y="1422426"/>
                      </a:cubicBezTo>
                      <a:cubicBezTo>
                        <a:pt x="135445" y="1421218"/>
                        <a:pt x="135445" y="1418802"/>
                        <a:pt x="135445" y="1417594"/>
                      </a:cubicBezTo>
                      <a:cubicBezTo>
                        <a:pt x="136652" y="1412761"/>
                        <a:pt x="129404" y="1410345"/>
                        <a:pt x="126988" y="1413969"/>
                      </a:cubicBezTo>
                      <a:cubicBezTo>
                        <a:pt x="123363" y="1418802"/>
                        <a:pt x="122156" y="1424842"/>
                        <a:pt x="118531" y="1429675"/>
                      </a:cubicBezTo>
                      <a:cubicBezTo>
                        <a:pt x="118531" y="1429675"/>
                        <a:pt x="118531" y="1429675"/>
                        <a:pt x="118531" y="1429675"/>
                      </a:cubicBezTo>
                      <a:cubicBezTo>
                        <a:pt x="117323" y="1430883"/>
                        <a:pt x="114906" y="1430883"/>
                        <a:pt x="113699" y="1432091"/>
                      </a:cubicBezTo>
                      <a:cubicBezTo>
                        <a:pt x="122156" y="1415177"/>
                        <a:pt x="110074" y="1416385"/>
                        <a:pt x="107658" y="1420010"/>
                      </a:cubicBezTo>
                      <a:cubicBezTo>
                        <a:pt x="105242" y="1424842"/>
                        <a:pt x="102825" y="1429675"/>
                        <a:pt x="100409" y="1433299"/>
                      </a:cubicBezTo>
                      <a:cubicBezTo>
                        <a:pt x="99201" y="1434507"/>
                        <a:pt x="99201" y="1435715"/>
                        <a:pt x="99201" y="1436924"/>
                      </a:cubicBezTo>
                      <a:cubicBezTo>
                        <a:pt x="97993" y="1436924"/>
                        <a:pt x="96785" y="1438132"/>
                        <a:pt x="95577" y="1438132"/>
                      </a:cubicBezTo>
                      <a:cubicBezTo>
                        <a:pt x="101617" y="1423634"/>
                        <a:pt x="91952" y="1423634"/>
                        <a:pt x="89536" y="1426051"/>
                      </a:cubicBezTo>
                      <a:cubicBezTo>
                        <a:pt x="84703" y="1433299"/>
                        <a:pt x="77455" y="1446588"/>
                        <a:pt x="76246" y="1447797"/>
                      </a:cubicBezTo>
                      <a:lnTo>
                        <a:pt x="76246" y="1447797"/>
                      </a:lnTo>
                      <a:close/>
                      <a:moveTo>
                        <a:pt x="258673" y="1204964"/>
                      </a:moveTo>
                      <a:cubicBezTo>
                        <a:pt x="286460" y="1195299"/>
                        <a:pt x="311830" y="1182010"/>
                        <a:pt x="335993" y="1166304"/>
                      </a:cubicBezTo>
                      <a:cubicBezTo>
                        <a:pt x="337201" y="1167512"/>
                        <a:pt x="337201" y="1169928"/>
                        <a:pt x="338409" y="1171137"/>
                      </a:cubicBezTo>
                      <a:cubicBezTo>
                        <a:pt x="334785" y="1172345"/>
                        <a:pt x="332368" y="1172345"/>
                        <a:pt x="328744" y="1173553"/>
                      </a:cubicBezTo>
                      <a:cubicBezTo>
                        <a:pt x="325120" y="1174761"/>
                        <a:pt x="325120" y="1179593"/>
                        <a:pt x="329952" y="1180801"/>
                      </a:cubicBezTo>
                      <a:cubicBezTo>
                        <a:pt x="334785" y="1182010"/>
                        <a:pt x="339618" y="1180801"/>
                        <a:pt x="344450" y="1180801"/>
                      </a:cubicBezTo>
                      <a:cubicBezTo>
                        <a:pt x="344450" y="1182010"/>
                        <a:pt x="345658" y="1182010"/>
                        <a:pt x="345658" y="1183218"/>
                      </a:cubicBezTo>
                      <a:cubicBezTo>
                        <a:pt x="345658" y="1183218"/>
                        <a:pt x="345658" y="1184426"/>
                        <a:pt x="345658" y="1184426"/>
                      </a:cubicBezTo>
                      <a:cubicBezTo>
                        <a:pt x="344450" y="1184426"/>
                        <a:pt x="343242" y="1185634"/>
                        <a:pt x="342033" y="1185634"/>
                      </a:cubicBezTo>
                      <a:cubicBezTo>
                        <a:pt x="328744" y="1188050"/>
                        <a:pt x="315455" y="1190467"/>
                        <a:pt x="302165" y="1194091"/>
                      </a:cubicBezTo>
                      <a:cubicBezTo>
                        <a:pt x="297333" y="1195299"/>
                        <a:pt x="298541" y="1201340"/>
                        <a:pt x="303374" y="1201340"/>
                      </a:cubicBezTo>
                      <a:cubicBezTo>
                        <a:pt x="316663" y="1201340"/>
                        <a:pt x="328744" y="1198923"/>
                        <a:pt x="342033" y="1196507"/>
                      </a:cubicBezTo>
                      <a:cubicBezTo>
                        <a:pt x="343242" y="1196507"/>
                        <a:pt x="345658" y="1196507"/>
                        <a:pt x="346866" y="1195299"/>
                      </a:cubicBezTo>
                      <a:cubicBezTo>
                        <a:pt x="344450" y="1196507"/>
                        <a:pt x="343242" y="1198923"/>
                        <a:pt x="340825" y="1200132"/>
                      </a:cubicBezTo>
                      <a:cubicBezTo>
                        <a:pt x="329952" y="1200132"/>
                        <a:pt x="319079" y="1203756"/>
                        <a:pt x="308206" y="1204964"/>
                      </a:cubicBezTo>
                      <a:cubicBezTo>
                        <a:pt x="299749" y="1206172"/>
                        <a:pt x="290084" y="1206172"/>
                        <a:pt x="281627" y="1209796"/>
                      </a:cubicBezTo>
                      <a:cubicBezTo>
                        <a:pt x="278003" y="1211005"/>
                        <a:pt x="278003" y="1215837"/>
                        <a:pt x="282836" y="1217045"/>
                      </a:cubicBezTo>
                      <a:cubicBezTo>
                        <a:pt x="292501" y="1218253"/>
                        <a:pt x="303374" y="1215837"/>
                        <a:pt x="314247" y="1214629"/>
                      </a:cubicBezTo>
                      <a:cubicBezTo>
                        <a:pt x="317871" y="1214629"/>
                        <a:pt x="321496" y="1213421"/>
                        <a:pt x="325120" y="1213421"/>
                      </a:cubicBezTo>
                      <a:cubicBezTo>
                        <a:pt x="322704" y="1214629"/>
                        <a:pt x="320287" y="1215837"/>
                        <a:pt x="317871" y="1217045"/>
                      </a:cubicBezTo>
                      <a:cubicBezTo>
                        <a:pt x="274379" y="1226710"/>
                        <a:pt x="230887" y="1231543"/>
                        <a:pt x="186186" y="1237583"/>
                      </a:cubicBezTo>
                      <a:cubicBezTo>
                        <a:pt x="182562" y="1237583"/>
                        <a:pt x="182562" y="1244832"/>
                        <a:pt x="186186" y="1244832"/>
                      </a:cubicBezTo>
                      <a:cubicBezTo>
                        <a:pt x="212765" y="1244832"/>
                        <a:pt x="241759" y="1243624"/>
                        <a:pt x="269546" y="1238792"/>
                      </a:cubicBezTo>
                      <a:cubicBezTo>
                        <a:pt x="268338" y="1238792"/>
                        <a:pt x="267130" y="1239999"/>
                        <a:pt x="265922" y="1239999"/>
                      </a:cubicBezTo>
                      <a:cubicBezTo>
                        <a:pt x="262297" y="1241208"/>
                        <a:pt x="263505" y="1246040"/>
                        <a:pt x="265922" y="1247248"/>
                      </a:cubicBezTo>
                      <a:cubicBezTo>
                        <a:pt x="244176" y="1253289"/>
                        <a:pt x="244176" y="1252081"/>
                        <a:pt x="244176" y="1255705"/>
                      </a:cubicBezTo>
                      <a:cubicBezTo>
                        <a:pt x="240551" y="1252081"/>
                        <a:pt x="228470" y="1256913"/>
                        <a:pt x="222430" y="1258121"/>
                      </a:cubicBezTo>
                      <a:cubicBezTo>
                        <a:pt x="218805" y="1258121"/>
                        <a:pt x="217597" y="1265370"/>
                        <a:pt x="222430" y="1265370"/>
                      </a:cubicBezTo>
                      <a:cubicBezTo>
                        <a:pt x="229678" y="1266578"/>
                        <a:pt x="241759" y="1266578"/>
                        <a:pt x="245383" y="1259329"/>
                      </a:cubicBezTo>
                      <a:cubicBezTo>
                        <a:pt x="247800" y="1261746"/>
                        <a:pt x="276795" y="1255705"/>
                        <a:pt x="280419" y="1254497"/>
                      </a:cubicBezTo>
                      <a:cubicBezTo>
                        <a:pt x="279211" y="1255705"/>
                        <a:pt x="279211" y="1255705"/>
                        <a:pt x="278003" y="1256913"/>
                      </a:cubicBezTo>
                      <a:cubicBezTo>
                        <a:pt x="269546" y="1258121"/>
                        <a:pt x="262297" y="1261746"/>
                        <a:pt x="253840" y="1264162"/>
                      </a:cubicBezTo>
                      <a:cubicBezTo>
                        <a:pt x="241759" y="1267786"/>
                        <a:pt x="228470" y="1268995"/>
                        <a:pt x="216389" y="1272619"/>
                      </a:cubicBezTo>
                      <a:cubicBezTo>
                        <a:pt x="211556" y="1273827"/>
                        <a:pt x="213973" y="1279868"/>
                        <a:pt x="217597" y="1279868"/>
                      </a:cubicBezTo>
                      <a:cubicBezTo>
                        <a:pt x="230887" y="1281076"/>
                        <a:pt x="245383" y="1277451"/>
                        <a:pt x="257465" y="1273827"/>
                      </a:cubicBezTo>
                      <a:cubicBezTo>
                        <a:pt x="256257" y="1275035"/>
                        <a:pt x="253840" y="1276243"/>
                        <a:pt x="253840" y="1276243"/>
                      </a:cubicBezTo>
                      <a:cubicBezTo>
                        <a:pt x="250216" y="1276243"/>
                        <a:pt x="236927" y="1282284"/>
                        <a:pt x="228470" y="1285908"/>
                      </a:cubicBezTo>
                      <a:cubicBezTo>
                        <a:pt x="218805" y="1289533"/>
                        <a:pt x="207932" y="1289533"/>
                        <a:pt x="199475" y="1294365"/>
                      </a:cubicBezTo>
                      <a:cubicBezTo>
                        <a:pt x="194643" y="1296781"/>
                        <a:pt x="197059" y="1307654"/>
                        <a:pt x="228470" y="1296781"/>
                      </a:cubicBezTo>
                      <a:cubicBezTo>
                        <a:pt x="200683" y="1317320"/>
                        <a:pt x="199475" y="1311279"/>
                        <a:pt x="178937" y="1317320"/>
                      </a:cubicBezTo>
                      <a:cubicBezTo>
                        <a:pt x="175312" y="1318527"/>
                        <a:pt x="171688" y="1326984"/>
                        <a:pt x="188602" y="1325776"/>
                      </a:cubicBezTo>
                      <a:cubicBezTo>
                        <a:pt x="164440" y="1336649"/>
                        <a:pt x="160815" y="1325776"/>
                        <a:pt x="148734" y="1331817"/>
                      </a:cubicBezTo>
                      <a:cubicBezTo>
                        <a:pt x="145109" y="1333025"/>
                        <a:pt x="146318" y="1340274"/>
                        <a:pt x="151150" y="1339066"/>
                      </a:cubicBezTo>
                      <a:cubicBezTo>
                        <a:pt x="157191" y="1339066"/>
                        <a:pt x="163231" y="1340274"/>
                        <a:pt x="168064" y="1340274"/>
                      </a:cubicBezTo>
                      <a:cubicBezTo>
                        <a:pt x="165648" y="1341482"/>
                        <a:pt x="163231" y="1343898"/>
                        <a:pt x="160815" y="1345106"/>
                      </a:cubicBezTo>
                      <a:cubicBezTo>
                        <a:pt x="158399" y="1345106"/>
                        <a:pt x="157191" y="1346314"/>
                        <a:pt x="154774" y="1346314"/>
                      </a:cubicBezTo>
                      <a:cubicBezTo>
                        <a:pt x="146318" y="1348730"/>
                        <a:pt x="129404" y="1345106"/>
                        <a:pt x="117323" y="1347523"/>
                      </a:cubicBezTo>
                      <a:cubicBezTo>
                        <a:pt x="113699" y="1348730"/>
                        <a:pt x="112490" y="1354771"/>
                        <a:pt x="116115" y="1355979"/>
                      </a:cubicBezTo>
                      <a:cubicBezTo>
                        <a:pt x="124571" y="1358396"/>
                        <a:pt x="134237" y="1358396"/>
                        <a:pt x="142693" y="1358396"/>
                      </a:cubicBezTo>
                      <a:cubicBezTo>
                        <a:pt x="137861" y="1362020"/>
                        <a:pt x="139069" y="1360812"/>
                        <a:pt x="135445" y="1364436"/>
                      </a:cubicBezTo>
                      <a:cubicBezTo>
                        <a:pt x="123363" y="1368061"/>
                        <a:pt x="113699" y="1364436"/>
                        <a:pt x="96785" y="1366852"/>
                      </a:cubicBezTo>
                      <a:cubicBezTo>
                        <a:pt x="91952" y="1368061"/>
                        <a:pt x="91952" y="1374101"/>
                        <a:pt x="96785" y="1375309"/>
                      </a:cubicBezTo>
                      <a:cubicBezTo>
                        <a:pt x="104034" y="1376518"/>
                        <a:pt x="111282" y="1376518"/>
                        <a:pt x="118531" y="1376518"/>
                      </a:cubicBezTo>
                      <a:cubicBezTo>
                        <a:pt x="117323" y="1377726"/>
                        <a:pt x="114906" y="1378934"/>
                        <a:pt x="113699" y="1380142"/>
                      </a:cubicBezTo>
                      <a:cubicBezTo>
                        <a:pt x="108866" y="1380142"/>
                        <a:pt x="114906" y="1382558"/>
                        <a:pt x="77455" y="1386182"/>
                      </a:cubicBezTo>
                      <a:cubicBezTo>
                        <a:pt x="72622" y="1386182"/>
                        <a:pt x="67790" y="1398264"/>
                        <a:pt x="94368" y="1395848"/>
                      </a:cubicBezTo>
                      <a:cubicBezTo>
                        <a:pt x="90744" y="1399472"/>
                        <a:pt x="85912" y="1401888"/>
                        <a:pt x="82287" y="1405512"/>
                      </a:cubicBezTo>
                      <a:cubicBezTo>
                        <a:pt x="79871" y="1403096"/>
                        <a:pt x="75038" y="1405512"/>
                        <a:pt x="72622" y="1405512"/>
                      </a:cubicBezTo>
                      <a:cubicBezTo>
                        <a:pt x="68998" y="1406721"/>
                        <a:pt x="65374" y="1405512"/>
                        <a:pt x="61749" y="1405512"/>
                      </a:cubicBezTo>
                      <a:cubicBezTo>
                        <a:pt x="58124" y="1405512"/>
                        <a:pt x="53292" y="1415177"/>
                        <a:pt x="70206" y="1415177"/>
                      </a:cubicBezTo>
                      <a:cubicBezTo>
                        <a:pt x="58124" y="1424842"/>
                        <a:pt x="46043" y="1435715"/>
                        <a:pt x="33962" y="1445380"/>
                      </a:cubicBezTo>
                      <a:cubicBezTo>
                        <a:pt x="67790" y="1380142"/>
                        <a:pt x="112490" y="1324568"/>
                        <a:pt x="165648" y="1273827"/>
                      </a:cubicBezTo>
                      <a:cubicBezTo>
                        <a:pt x="166855" y="1273827"/>
                        <a:pt x="166855" y="1272619"/>
                        <a:pt x="168064" y="1272619"/>
                      </a:cubicBezTo>
                      <a:cubicBezTo>
                        <a:pt x="172896" y="1270202"/>
                        <a:pt x="170480" y="1262954"/>
                        <a:pt x="164440" y="1264162"/>
                      </a:cubicBezTo>
                      <a:cubicBezTo>
                        <a:pt x="140277" y="1272619"/>
                        <a:pt x="114906" y="1283492"/>
                        <a:pt x="89536" y="1279868"/>
                      </a:cubicBezTo>
                      <a:cubicBezTo>
                        <a:pt x="56917" y="1275035"/>
                        <a:pt x="12216" y="1239999"/>
                        <a:pt x="13424" y="1236375"/>
                      </a:cubicBezTo>
                      <a:cubicBezTo>
                        <a:pt x="15840" y="1223086"/>
                        <a:pt x="62957" y="1224294"/>
                        <a:pt x="72622" y="1223086"/>
                      </a:cubicBezTo>
                      <a:cubicBezTo>
                        <a:pt x="117323" y="1215837"/>
                        <a:pt x="134237" y="1183218"/>
                        <a:pt x="209140" y="1204964"/>
                      </a:cubicBezTo>
                      <a:cubicBezTo>
                        <a:pt x="229678" y="1211005"/>
                        <a:pt x="241759" y="1211005"/>
                        <a:pt x="258673" y="1204964"/>
                      </a:cubicBezTo>
                      <a:lnTo>
                        <a:pt x="258673" y="1204964"/>
                      </a:lnTo>
                      <a:close/>
                      <a:moveTo>
                        <a:pt x="323911" y="1018913"/>
                      </a:moveTo>
                      <a:cubicBezTo>
                        <a:pt x="331161" y="1021330"/>
                        <a:pt x="338409" y="1023746"/>
                        <a:pt x="345658" y="1026162"/>
                      </a:cubicBezTo>
                      <a:cubicBezTo>
                        <a:pt x="342033" y="1035827"/>
                        <a:pt x="340825" y="1047908"/>
                        <a:pt x="338409" y="1058781"/>
                      </a:cubicBezTo>
                      <a:cubicBezTo>
                        <a:pt x="332368" y="1057573"/>
                        <a:pt x="327536" y="1056365"/>
                        <a:pt x="321496" y="1055157"/>
                      </a:cubicBezTo>
                      <a:cubicBezTo>
                        <a:pt x="320287" y="1053949"/>
                        <a:pt x="325120" y="1057573"/>
                        <a:pt x="261090" y="1035827"/>
                      </a:cubicBezTo>
                      <a:cubicBezTo>
                        <a:pt x="256257" y="1034619"/>
                        <a:pt x="255049" y="1040659"/>
                        <a:pt x="258673" y="1043076"/>
                      </a:cubicBezTo>
                      <a:cubicBezTo>
                        <a:pt x="271962" y="1049116"/>
                        <a:pt x="286460" y="1055157"/>
                        <a:pt x="299749" y="1059989"/>
                      </a:cubicBezTo>
                      <a:cubicBezTo>
                        <a:pt x="290084" y="1062406"/>
                        <a:pt x="279211" y="1066030"/>
                        <a:pt x="269546" y="1069654"/>
                      </a:cubicBezTo>
                      <a:cubicBezTo>
                        <a:pt x="265922" y="1070862"/>
                        <a:pt x="267130" y="1075695"/>
                        <a:pt x="270754" y="1075695"/>
                      </a:cubicBezTo>
                      <a:cubicBezTo>
                        <a:pt x="286460" y="1075695"/>
                        <a:pt x="302165" y="1070862"/>
                        <a:pt x="316663" y="1066030"/>
                      </a:cubicBezTo>
                      <a:cubicBezTo>
                        <a:pt x="321496" y="1067238"/>
                        <a:pt x="326328" y="1068446"/>
                        <a:pt x="331161" y="1069654"/>
                      </a:cubicBezTo>
                      <a:cubicBezTo>
                        <a:pt x="326328" y="1070862"/>
                        <a:pt x="320287" y="1072070"/>
                        <a:pt x="315455" y="1074487"/>
                      </a:cubicBezTo>
                      <a:cubicBezTo>
                        <a:pt x="311830" y="1076903"/>
                        <a:pt x="313039" y="1081736"/>
                        <a:pt x="317871" y="1081736"/>
                      </a:cubicBezTo>
                      <a:cubicBezTo>
                        <a:pt x="321496" y="1081736"/>
                        <a:pt x="328744" y="1080527"/>
                        <a:pt x="335993" y="1078111"/>
                      </a:cubicBezTo>
                      <a:cubicBezTo>
                        <a:pt x="335993" y="1080527"/>
                        <a:pt x="334785" y="1081736"/>
                        <a:pt x="334785" y="1084152"/>
                      </a:cubicBezTo>
                      <a:cubicBezTo>
                        <a:pt x="331161" y="1085360"/>
                        <a:pt x="327536" y="1086568"/>
                        <a:pt x="322704" y="1087776"/>
                      </a:cubicBezTo>
                      <a:cubicBezTo>
                        <a:pt x="317871" y="1088984"/>
                        <a:pt x="319079" y="1095025"/>
                        <a:pt x="323911" y="1096233"/>
                      </a:cubicBezTo>
                      <a:cubicBezTo>
                        <a:pt x="326328" y="1096233"/>
                        <a:pt x="328744" y="1096233"/>
                        <a:pt x="332368" y="1096233"/>
                      </a:cubicBezTo>
                      <a:cubicBezTo>
                        <a:pt x="329952" y="1105898"/>
                        <a:pt x="328744" y="1113147"/>
                        <a:pt x="327536" y="1120395"/>
                      </a:cubicBezTo>
                      <a:cubicBezTo>
                        <a:pt x="300958" y="1108314"/>
                        <a:pt x="276795" y="1090192"/>
                        <a:pt x="249008" y="1098649"/>
                      </a:cubicBezTo>
                      <a:cubicBezTo>
                        <a:pt x="222430" y="1107106"/>
                        <a:pt x="201891" y="1124020"/>
                        <a:pt x="172896" y="1124020"/>
                      </a:cubicBezTo>
                      <a:cubicBezTo>
                        <a:pt x="157191" y="1124020"/>
                        <a:pt x="143902" y="1119187"/>
                        <a:pt x="129404" y="1116771"/>
                      </a:cubicBezTo>
                      <a:cubicBezTo>
                        <a:pt x="119739" y="1114355"/>
                        <a:pt x="105242" y="1115563"/>
                        <a:pt x="95577" y="1111939"/>
                      </a:cubicBezTo>
                      <a:cubicBezTo>
                        <a:pt x="105242" y="1104690"/>
                        <a:pt x="118531" y="1099858"/>
                        <a:pt x="128196" y="1091401"/>
                      </a:cubicBezTo>
                      <a:cubicBezTo>
                        <a:pt x="137861" y="1084152"/>
                        <a:pt x="131820" y="1072070"/>
                        <a:pt x="181353" y="1059989"/>
                      </a:cubicBezTo>
                      <a:cubicBezTo>
                        <a:pt x="184977" y="1058781"/>
                        <a:pt x="187394" y="1053949"/>
                        <a:pt x="183769" y="1051533"/>
                      </a:cubicBezTo>
                      <a:cubicBezTo>
                        <a:pt x="153566" y="1032203"/>
                        <a:pt x="119739" y="1044284"/>
                        <a:pt x="89536" y="1022537"/>
                      </a:cubicBezTo>
                      <a:cubicBezTo>
                        <a:pt x="54500" y="997167"/>
                        <a:pt x="24297" y="966964"/>
                        <a:pt x="11008" y="925888"/>
                      </a:cubicBezTo>
                      <a:cubicBezTo>
                        <a:pt x="19465" y="931928"/>
                        <a:pt x="26714" y="936761"/>
                        <a:pt x="35171" y="941593"/>
                      </a:cubicBezTo>
                      <a:cubicBezTo>
                        <a:pt x="35171" y="941593"/>
                        <a:pt x="33962" y="941593"/>
                        <a:pt x="33962" y="941593"/>
                      </a:cubicBezTo>
                      <a:cubicBezTo>
                        <a:pt x="32754" y="941593"/>
                        <a:pt x="31546" y="942802"/>
                        <a:pt x="30338" y="942802"/>
                      </a:cubicBezTo>
                      <a:cubicBezTo>
                        <a:pt x="29130" y="942802"/>
                        <a:pt x="29130" y="942802"/>
                        <a:pt x="27921" y="942802"/>
                      </a:cubicBezTo>
                      <a:cubicBezTo>
                        <a:pt x="26714" y="942802"/>
                        <a:pt x="26714" y="944009"/>
                        <a:pt x="27921" y="944009"/>
                      </a:cubicBezTo>
                      <a:cubicBezTo>
                        <a:pt x="24297" y="946426"/>
                        <a:pt x="23089" y="952466"/>
                        <a:pt x="29130" y="953675"/>
                      </a:cubicBezTo>
                      <a:cubicBezTo>
                        <a:pt x="33962" y="953675"/>
                        <a:pt x="36378" y="952466"/>
                        <a:pt x="41211" y="951258"/>
                      </a:cubicBezTo>
                      <a:cubicBezTo>
                        <a:pt x="50876" y="950050"/>
                        <a:pt x="55709" y="958507"/>
                        <a:pt x="59333" y="957299"/>
                      </a:cubicBezTo>
                      <a:cubicBezTo>
                        <a:pt x="61749" y="958507"/>
                        <a:pt x="64165" y="960923"/>
                        <a:pt x="66581" y="962131"/>
                      </a:cubicBezTo>
                      <a:cubicBezTo>
                        <a:pt x="58124" y="960923"/>
                        <a:pt x="48460" y="962131"/>
                        <a:pt x="40003" y="965756"/>
                      </a:cubicBezTo>
                      <a:cubicBezTo>
                        <a:pt x="33962" y="968172"/>
                        <a:pt x="38795" y="976629"/>
                        <a:pt x="44835" y="974212"/>
                      </a:cubicBezTo>
                      <a:cubicBezTo>
                        <a:pt x="49668" y="971796"/>
                        <a:pt x="54500" y="970588"/>
                        <a:pt x="59333" y="970588"/>
                      </a:cubicBezTo>
                      <a:cubicBezTo>
                        <a:pt x="50876" y="976629"/>
                        <a:pt x="53292" y="983878"/>
                        <a:pt x="58124" y="982669"/>
                      </a:cubicBezTo>
                      <a:cubicBezTo>
                        <a:pt x="64165" y="981461"/>
                        <a:pt x="68998" y="973005"/>
                        <a:pt x="85912" y="977837"/>
                      </a:cubicBezTo>
                      <a:cubicBezTo>
                        <a:pt x="71414" y="982669"/>
                        <a:pt x="72622" y="992334"/>
                        <a:pt x="79871" y="991126"/>
                      </a:cubicBezTo>
                      <a:cubicBezTo>
                        <a:pt x="83495" y="991126"/>
                        <a:pt x="87120" y="988710"/>
                        <a:pt x="90744" y="987502"/>
                      </a:cubicBezTo>
                      <a:cubicBezTo>
                        <a:pt x="99201" y="985086"/>
                        <a:pt x="104034" y="987502"/>
                        <a:pt x="106449" y="986294"/>
                      </a:cubicBezTo>
                      <a:cubicBezTo>
                        <a:pt x="112490" y="988710"/>
                        <a:pt x="119739" y="991126"/>
                        <a:pt x="126988" y="992334"/>
                      </a:cubicBezTo>
                      <a:cubicBezTo>
                        <a:pt x="133028" y="993542"/>
                        <a:pt x="136652" y="985086"/>
                        <a:pt x="129404" y="982669"/>
                      </a:cubicBezTo>
                      <a:cubicBezTo>
                        <a:pt x="90744" y="974212"/>
                        <a:pt x="59333" y="942802"/>
                        <a:pt x="24297" y="922263"/>
                      </a:cubicBezTo>
                      <a:cubicBezTo>
                        <a:pt x="29130" y="922263"/>
                        <a:pt x="33962" y="922263"/>
                        <a:pt x="38795" y="922263"/>
                      </a:cubicBezTo>
                      <a:cubicBezTo>
                        <a:pt x="41211" y="923472"/>
                        <a:pt x="43628" y="924680"/>
                        <a:pt x="44835" y="925888"/>
                      </a:cubicBezTo>
                      <a:cubicBezTo>
                        <a:pt x="48460" y="928304"/>
                        <a:pt x="49668" y="930720"/>
                        <a:pt x="53292" y="930720"/>
                      </a:cubicBezTo>
                      <a:cubicBezTo>
                        <a:pt x="56917" y="931928"/>
                        <a:pt x="59333" y="925888"/>
                        <a:pt x="53292" y="919847"/>
                      </a:cubicBezTo>
                      <a:cubicBezTo>
                        <a:pt x="54500" y="919847"/>
                        <a:pt x="54500" y="919847"/>
                        <a:pt x="55709" y="919847"/>
                      </a:cubicBezTo>
                      <a:cubicBezTo>
                        <a:pt x="58124" y="923472"/>
                        <a:pt x="60541" y="928304"/>
                        <a:pt x="64165" y="931928"/>
                      </a:cubicBezTo>
                      <a:cubicBezTo>
                        <a:pt x="66581" y="935553"/>
                        <a:pt x="78663" y="931928"/>
                        <a:pt x="66581" y="918639"/>
                      </a:cubicBezTo>
                      <a:cubicBezTo>
                        <a:pt x="67790" y="918639"/>
                        <a:pt x="70206" y="918639"/>
                        <a:pt x="71414" y="918639"/>
                      </a:cubicBezTo>
                      <a:cubicBezTo>
                        <a:pt x="83495" y="940385"/>
                        <a:pt x="96785" y="930720"/>
                        <a:pt x="83495" y="917431"/>
                      </a:cubicBezTo>
                      <a:cubicBezTo>
                        <a:pt x="87120" y="917431"/>
                        <a:pt x="90744" y="917431"/>
                        <a:pt x="94368" y="918639"/>
                      </a:cubicBezTo>
                      <a:cubicBezTo>
                        <a:pt x="95577" y="921055"/>
                        <a:pt x="96785" y="924680"/>
                        <a:pt x="97993" y="928304"/>
                      </a:cubicBezTo>
                      <a:cubicBezTo>
                        <a:pt x="99201" y="931928"/>
                        <a:pt x="99201" y="934345"/>
                        <a:pt x="101617" y="937969"/>
                      </a:cubicBezTo>
                      <a:cubicBezTo>
                        <a:pt x="105242" y="941593"/>
                        <a:pt x="113699" y="934345"/>
                        <a:pt x="106449" y="922263"/>
                      </a:cubicBezTo>
                      <a:cubicBezTo>
                        <a:pt x="108866" y="923472"/>
                        <a:pt x="110074" y="923472"/>
                        <a:pt x="112490" y="924680"/>
                      </a:cubicBezTo>
                      <a:cubicBezTo>
                        <a:pt x="112490" y="925888"/>
                        <a:pt x="112490" y="927096"/>
                        <a:pt x="113699" y="928304"/>
                      </a:cubicBezTo>
                      <a:cubicBezTo>
                        <a:pt x="125780" y="940385"/>
                        <a:pt x="120947" y="940385"/>
                        <a:pt x="125780" y="944009"/>
                      </a:cubicBezTo>
                      <a:cubicBezTo>
                        <a:pt x="130612" y="947634"/>
                        <a:pt x="135445" y="941593"/>
                        <a:pt x="131820" y="934345"/>
                      </a:cubicBezTo>
                      <a:cubicBezTo>
                        <a:pt x="134237" y="935553"/>
                        <a:pt x="137861" y="937969"/>
                        <a:pt x="140277" y="939177"/>
                      </a:cubicBezTo>
                      <a:cubicBezTo>
                        <a:pt x="140277" y="939177"/>
                        <a:pt x="140277" y="940385"/>
                        <a:pt x="140277" y="940385"/>
                      </a:cubicBezTo>
                      <a:cubicBezTo>
                        <a:pt x="141485" y="944009"/>
                        <a:pt x="143902" y="945218"/>
                        <a:pt x="146318" y="947634"/>
                      </a:cubicBezTo>
                      <a:cubicBezTo>
                        <a:pt x="147526" y="950050"/>
                        <a:pt x="147526" y="952466"/>
                        <a:pt x="149942" y="953675"/>
                      </a:cubicBezTo>
                      <a:cubicBezTo>
                        <a:pt x="152359" y="956091"/>
                        <a:pt x="159607" y="956091"/>
                        <a:pt x="158399" y="948842"/>
                      </a:cubicBezTo>
                      <a:cubicBezTo>
                        <a:pt x="171688" y="956091"/>
                        <a:pt x="194643" y="973005"/>
                        <a:pt x="199475" y="960923"/>
                      </a:cubicBezTo>
                      <a:cubicBezTo>
                        <a:pt x="200683" y="959715"/>
                        <a:pt x="199475" y="957299"/>
                        <a:pt x="199475" y="954883"/>
                      </a:cubicBezTo>
                      <a:cubicBezTo>
                        <a:pt x="197059" y="944009"/>
                        <a:pt x="191018" y="933136"/>
                        <a:pt x="187394" y="922263"/>
                      </a:cubicBezTo>
                      <a:cubicBezTo>
                        <a:pt x="186186" y="919847"/>
                        <a:pt x="186186" y="912598"/>
                        <a:pt x="184977" y="905350"/>
                      </a:cubicBezTo>
                      <a:cubicBezTo>
                        <a:pt x="184977" y="906558"/>
                        <a:pt x="186186" y="907766"/>
                        <a:pt x="186186" y="908974"/>
                      </a:cubicBezTo>
                      <a:cubicBezTo>
                        <a:pt x="187394" y="912598"/>
                        <a:pt x="188602" y="916223"/>
                        <a:pt x="189810" y="919847"/>
                      </a:cubicBezTo>
                      <a:cubicBezTo>
                        <a:pt x="195851" y="930720"/>
                        <a:pt x="204308" y="942802"/>
                        <a:pt x="213973" y="951258"/>
                      </a:cubicBezTo>
                      <a:cubicBezTo>
                        <a:pt x="216389" y="953675"/>
                        <a:pt x="220013" y="950050"/>
                        <a:pt x="218805" y="946426"/>
                      </a:cubicBezTo>
                      <a:cubicBezTo>
                        <a:pt x="213973" y="937969"/>
                        <a:pt x="206724" y="929512"/>
                        <a:pt x="201891" y="921055"/>
                      </a:cubicBezTo>
                      <a:cubicBezTo>
                        <a:pt x="198267" y="913806"/>
                        <a:pt x="197059" y="907766"/>
                        <a:pt x="193434" y="900517"/>
                      </a:cubicBezTo>
                      <a:cubicBezTo>
                        <a:pt x="193434" y="899309"/>
                        <a:pt x="192226" y="898101"/>
                        <a:pt x="192226" y="898101"/>
                      </a:cubicBezTo>
                      <a:cubicBezTo>
                        <a:pt x="200683" y="906558"/>
                        <a:pt x="210348" y="915014"/>
                        <a:pt x="217597" y="923472"/>
                      </a:cubicBezTo>
                      <a:cubicBezTo>
                        <a:pt x="232094" y="939177"/>
                        <a:pt x="241759" y="958507"/>
                        <a:pt x="255049" y="975421"/>
                      </a:cubicBezTo>
                      <a:cubicBezTo>
                        <a:pt x="276795" y="997167"/>
                        <a:pt x="296125" y="1009248"/>
                        <a:pt x="323911" y="1018913"/>
                      </a:cubicBezTo>
                      <a:lnTo>
                        <a:pt x="323911" y="1018913"/>
                      </a:lnTo>
                      <a:close/>
                      <a:moveTo>
                        <a:pt x="361364" y="1020121"/>
                      </a:moveTo>
                      <a:cubicBezTo>
                        <a:pt x="362571" y="1018913"/>
                        <a:pt x="362571" y="1017705"/>
                        <a:pt x="363780" y="1017705"/>
                      </a:cubicBezTo>
                      <a:cubicBezTo>
                        <a:pt x="364988" y="1015289"/>
                        <a:pt x="367404" y="1012873"/>
                        <a:pt x="369821" y="1010456"/>
                      </a:cubicBezTo>
                      <a:cubicBezTo>
                        <a:pt x="374653" y="1005624"/>
                        <a:pt x="379485" y="1001999"/>
                        <a:pt x="385526" y="998375"/>
                      </a:cubicBezTo>
                      <a:cubicBezTo>
                        <a:pt x="389150" y="995959"/>
                        <a:pt x="393983" y="994751"/>
                        <a:pt x="398815" y="993542"/>
                      </a:cubicBezTo>
                      <a:cubicBezTo>
                        <a:pt x="398815" y="993542"/>
                        <a:pt x="398815" y="993542"/>
                        <a:pt x="398815" y="993542"/>
                      </a:cubicBezTo>
                      <a:cubicBezTo>
                        <a:pt x="402439" y="992334"/>
                        <a:pt x="404856" y="992334"/>
                        <a:pt x="408480" y="991126"/>
                      </a:cubicBezTo>
                      <a:cubicBezTo>
                        <a:pt x="412105" y="991126"/>
                        <a:pt x="416937" y="989918"/>
                        <a:pt x="421770" y="989918"/>
                      </a:cubicBezTo>
                      <a:cubicBezTo>
                        <a:pt x="424186" y="989918"/>
                        <a:pt x="427810" y="989918"/>
                        <a:pt x="430227" y="989918"/>
                      </a:cubicBezTo>
                      <a:cubicBezTo>
                        <a:pt x="431435" y="989918"/>
                        <a:pt x="431435" y="989918"/>
                        <a:pt x="432642" y="989918"/>
                      </a:cubicBezTo>
                      <a:cubicBezTo>
                        <a:pt x="437475" y="989918"/>
                        <a:pt x="442308" y="991126"/>
                        <a:pt x="447140" y="991126"/>
                      </a:cubicBezTo>
                      <a:cubicBezTo>
                        <a:pt x="449556" y="991126"/>
                        <a:pt x="450764" y="991126"/>
                        <a:pt x="453181" y="992334"/>
                      </a:cubicBezTo>
                      <a:cubicBezTo>
                        <a:pt x="458013" y="993542"/>
                        <a:pt x="462846" y="994751"/>
                        <a:pt x="468886" y="995959"/>
                      </a:cubicBezTo>
                      <a:cubicBezTo>
                        <a:pt x="476135" y="997167"/>
                        <a:pt x="483384" y="999583"/>
                        <a:pt x="490633" y="1001999"/>
                      </a:cubicBezTo>
                      <a:cubicBezTo>
                        <a:pt x="493049" y="1003208"/>
                        <a:pt x="496674" y="1003208"/>
                        <a:pt x="499089" y="1004415"/>
                      </a:cubicBezTo>
                      <a:cubicBezTo>
                        <a:pt x="503922" y="1005624"/>
                        <a:pt x="507546" y="1006832"/>
                        <a:pt x="512379" y="1009248"/>
                      </a:cubicBezTo>
                      <a:cubicBezTo>
                        <a:pt x="516003" y="1010456"/>
                        <a:pt x="519627" y="1011664"/>
                        <a:pt x="524460" y="1012873"/>
                      </a:cubicBezTo>
                      <a:cubicBezTo>
                        <a:pt x="540166" y="1021330"/>
                        <a:pt x="544998" y="1023746"/>
                        <a:pt x="551039" y="1024954"/>
                      </a:cubicBezTo>
                      <a:cubicBezTo>
                        <a:pt x="555871" y="1028578"/>
                        <a:pt x="563120" y="1032203"/>
                        <a:pt x="569161" y="1034619"/>
                      </a:cubicBezTo>
                      <a:cubicBezTo>
                        <a:pt x="576409" y="1038243"/>
                        <a:pt x="583658" y="1040659"/>
                        <a:pt x="589698" y="1044284"/>
                      </a:cubicBezTo>
                      <a:cubicBezTo>
                        <a:pt x="590907" y="1045492"/>
                        <a:pt x="593323" y="1046700"/>
                        <a:pt x="594531" y="1046700"/>
                      </a:cubicBezTo>
                      <a:cubicBezTo>
                        <a:pt x="596948" y="1047908"/>
                        <a:pt x="600572" y="1050324"/>
                        <a:pt x="602988" y="1051533"/>
                      </a:cubicBezTo>
                      <a:cubicBezTo>
                        <a:pt x="600572" y="1051533"/>
                        <a:pt x="598155" y="1051533"/>
                        <a:pt x="594531" y="1050324"/>
                      </a:cubicBezTo>
                      <a:cubicBezTo>
                        <a:pt x="593323" y="1050324"/>
                        <a:pt x="590907" y="1049116"/>
                        <a:pt x="589698" y="1049116"/>
                      </a:cubicBezTo>
                      <a:cubicBezTo>
                        <a:pt x="583658" y="1047908"/>
                        <a:pt x="577617" y="1045492"/>
                        <a:pt x="572785" y="1043076"/>
                      </a:cubicBezTo>
                      <a:cubicBezTo>
                        <a:pt x="569161" y="1041867"/>
                        <a:pt x="565536" y="1039451"/>
                        <a:pt x="563120" y="1037035"/>
                      </a:cubicBezTo>
                      <a:cubicBezTo>
                        <a:pt x="552247" y="1030994"/>
                        <a:pt x="542582" y="1023746"/>
                        <a:pt x="530501" y="1022537"/>
                      </a:cubicBezTo>
                      <a:cubicBezTo>
                        <a:pt x="529292" y="1022537"/>
                        <a:pt x="528084" y="1023746"/>
                        <a:pt x="529292" y="1024954"/>
                      </a:cubicBezTo>
                      <a:cubicBezTo>
                        <a:pt x="535333" y="1032203"/>
                        <a:pt x="544998" y="1038243"/>
                        <a:pt x="553455" y="1043076"/>
                      </a:cubicBezTo>
                      <a:cubicBezTo>
                        <a:pt x="554663" y="1044284"/>
                        <a:pt x="555871" y="1044284"/>
                        <a:pt x="557080" y="1045492"/>
                      </a:cubicBezTo>
                      <a:cubicBezTo>
                        <a:pt x="554663" y="1045492"/>
                        <a:pt x="552247" y="1045492"/>
                        <a:pt x="551039" y="1044284"/>
                      </a:cubicBezTo>
                      <a:cubicBezTo>
                        <a:pt x="548623" y="1044284"/>
                        <a:pt x="547414" y="1044284"/>
                        <a:pt x="544998" y="1043076"/>
                      </a:cubicBezTo>
                      <a:cubicBezTo>
                        <a:pt x="536541" y="1039451"/>
                        <a:pt x="528084" y="1034619"/>
                        <a:pt x="519627" y="1030994"/>
                      </a:cubicBezTo>
                      <a:cubicBezTo>
                        <a:pt x="517211" y="1029786"/>
                        <a:pt x="514795" y="1027370"/>
                        <a:pt x="512379" y="1026162"/>
                      </a:cubicBezTo>
                      <a:cubicBezTo>
                        <a:pt x="507546" y="1022537"/>
                        <a:pt x="503922" y="1018913"/>
                        <a:pt x="499089" y="1015289"/>
                      </a:cubicBezTo>
                      <a:cubicBezTo>
                        <a:pt x="494257" y="1011664"/>
                        <a:pt x="489424" y="1009248"/>
                        <a:pt x="483384" y="1008040"/>
                      </a:cubicBezTo>
                      <a:cubicBezTo>
                        <a:pt x="482176" y="1008040"/>
                        <a:pt x="479760" y="1010456"/>
                        <a:pt x="480967" y="1011664"/>
                      </a:cubicBezTo>
                      <a:cubicBezTo>
                        <a:pt x="484592" y="1018913"/>
                        <a:pt x="489424" y="1020121"/>
                        <a:pt x="499089" y="1026162"/>
                      </a:cubicBezTo>
                      <a:cubicBezTo>
                        <a:pt x="502714" y="1028578"/>
                        <a:pt x="507546" y="1032203"/>
                        <a:pt x="512379" y="1035827"/>
                      </a:cubicBezTo>
                      <a:cubicBezTo>
                        <a:pt x="513587" y="1037035"/>
                        <a:pt x="514795" y="1038243"/>
                        <a:pt x="516003" y="1038243"/>
                      </a:cubicBezTo>
                      <a:cubicBezTo>
                        <a:pt x="514795" y="1038243"/>
                        <a:pt x="513587" y="1038243"/>
                        <a:pt x="512379" y="1037035"/>
                      </a:cubicBezTo>
                      <a:cubicBezTo>
                        <a:pt x="507546" y="1035827"/>
                        <a:pt x="503922" y="1034619"/>
                        <a:pt x="499089" y="1033411"/>
                      </a:cubicBezTo>
                      <a:cubicBezTo>
                        <a:pt x="496674" y="1032203"/>
                        <a:pt x="493049" y="1032203"/>
                        <a:pt x="490633" y="1030994"/>
                      </a:cubicBezTo>
                      <a:cubicBezTo>
                        <a:pt x="483384" y="1026162"/>
                        <a:pt x="487008" y="1027370"/>
                        <a:pt x="478552" y="1021330"/>
                      </a:cubicBezTo>
                      <a:cubicBezTo>
                        <a:pt x="476135" y="1018913"/>
                        <a:pt x="471303" y="1016497"/>
                        <a:pt x="464054" y="1012873"/>
                      </a:cubicBezTo>
                      <a:cubicBezTo>
                        <a:pt x="459221" y="1010456"/>
                        <a:pt x="455597" y="1008040"/>
                        <a:pt x="450764" y="1005624"/>
                      </a:cubicBezTo>
                      <a:cubicBezTo>
                        <a:pt x="442308" y="1000791"/>
                        <a:pt x="435059" y="998375"/>
                        <a:pt x="424186" y="997167"/>
                      </a:cubicBezTo>
                      <a:cubicBezTo>
                        <a:pt x="421770" y="997167"/>
                        <a:pt x="420561" y="1000791"/>
                        <a:pt x="422978" y="1001999"/>
                      </a:cubicBezTo>
                      <a:cubicBezTo>
                        <a:pt x="429018" y="1004415"/>
                        <a:pt x="436267" y="1005624"/>
                        <a:pt x="442308" y="1009248"/>
                      </a:cubicBezTo>
                      <a:cubicBezTo>
                        <a:pt x="444724" y="1010456"/>
                        <a:pt x="445932" y="1011664"/>
                        <a:pt x="447140" y="1012873"/>
                      </a:cubicBezTo>
                      <a:cubicBezTo>
                        <a:pt x="450764" y="1015289"/>
                        <a:pt x="454389" y="1017705"/>
                        <a:pt x="458013" y="1020121"/>
                      </a:cubicBezTo>
                      <a:cubicBezTo>
                        <a:pt x="458013" y="1020121"/>
                        <a:pt x="459221" y="1021330"/>
                        <a:pt x="459221" y="1021330"/>
                      </a:cubicBezTo>
                      <a:cubicBezTo>
                        <a:pt x="460430" y="1022537"/>
                        <a:pt x="462846" y="1023746"/>
                        <a:pt x="465262" y="1024954"/>
                      </a:cubicBezTo>
                      <a:cubicBezTo>
                        <a:pt x="465262" y="1024954"/>
                        <a:pt x="464054" y="1024954"/>
                        <a:pt x="464054" y="1024954"/>
                      </a:cubicBezTo>
                      <a:cubicBezTo>
                        <a:pt x="459221" y="1023746"/>
                        <a:pt x="454389" y="1023746"/>
                        <a:pt x="448349" y="1022537"/>
                      </a:cubicBezTo>
                      <a:cubicBezTo>
                        <a:pt x="445932" y="1022537"/>
                        <a:pt x="442308" y="1022537"/>
                        <a:pt x="439892" y="1021330"/>
                      </a:cubicBezTo>
                      <a:cubicBezTo>
                        <a:pt x="433851" y="1021330"/>
                        <a:pt x="427810" y="1021330"/>
                        <a:pt x="421770" y="1021330"/>
                      </a:cubicBezTo>
                      <a:cubicBezTo>
                        <a:pt x="421770" y="1021330"/>
                        <a:pt x="420561" y="1021330"/>
                        <a:pt x="420561" y="1021330"/>
                      </a:cubicBezTo>
                      <a:cubicBezTo>
                        <a:pt x="419353" y="1021330"/>
                        <a:pt x="418146" y="1021330"/>
                        <a:pt x="418146" y="1022537"/>
                      </a:cubicBezTo>
                      <a:cubicBezTo>
                        <a:pt x="415729" y="1024954"/>
                        <a:pt x="418146" y="1029786"/>
                        <a:pt x="421770" y="1029786"/>
                      </a:cubicBezTo>
                      <a:cubicBezTo>
                        <a:pt x="431435" y="1028578"/>
                        <a:pt x="441099" y="1028578"/>
                        <a:pt x="450764" y="1029786"/>
                      </a:cubicBezTo>
                      <a:cubicBezTo>
                        <a:pt x="451973" y="1029786"/>
                        <a:pt x="454389" y="1029786"/>
                        <a:pt x="455597" y="1030994"/>
                      </a:cubicBezTo>
                      <a:cubicBezTo>
                        <a:pt x="465262" y="1032203"/>
                        <a:pt x="474927" y="1034619"/>
                        <a:pt x="483384" y="1038243"/>
                      </a:cubicBezTo>
                      <a:cubicBezTo>
                        <a:pt x="487008" y="1039451"/>
                        <a:pt x="490633" y="1040659"/>
                        <a:pt x="494257" y="1041867"/>
                      </a:cubicBezTo>
                      <a:cubicBezTo>
                        <a:pt x="490633" y="1041867"/>
                        <a:pt x="488217" y="1040659"/>
                        <a:pt x="484592" y="1040659"/>
                      </a:cubicBezTo>
                      <a:cubicBezTo>
                        <a:pt x="477343" y="1039451"/>
                        <a:pt x="471303" y="1039451"/>
                        <a:pt x="464054" y="1040659"/>
                      </a:cubicBezTo>
                      <a:cubicBezTo>
                        <a:pt x="464054" y="1040659"/>
                        <a:pt x="464054" y="1040659"/>
                        <a:pt x="464054" y="1040659"/>
                      </a:cubicBezTo>
                      <a:cubicBezTo>
                        <a:pt x="462846" y="1040659"/>
                        <a:pt x="460430" y="1041867"/>
                        <a:pt x="459221" y="1041867"/>
                      </a:cubicBezTo>
                      <a:cubicBezTo>
                        <a:pt x="458013" y="1043076"/>
                        <a:pt x="458013" y="1044284"/>
                        <a:pt x="459221" y="1045492"/>
                      </a:cubicBezTo>
                      <a:cubicBezTo>
                        <a:pt x="466470" y="1049116"/>
                        <a:pt x="478552" y="1050324"/>
                        <a:pt x="488217" y="1050324"/>
                      </a:cubicBezTo>
                      <a:cubicBezTo>
                        <a:pt x="490633" y="1050324"/>
                        <a:pt x="494257" y="1050324"/>
                        <a:pt x="496674" y="1050324"/>
                      </a:cubicBezTo>
                      <a:cubicBezTo>
                        <a:pt x="501506" y="1050324"/>
                        <a:pt x="506338" y="1050324"/>
                        <a:pt x="509963" y="1049116"/>
                      </a:cubicBezTo>
                      <a:cubicBezTo>
                        <a:pt x="513587" y="1049116"/>
                        <a:pt x="517211" y="1049116"/>
                        <a:pt x="518420" y="1049116"/>
                      </a:cubicBezTo>
                      <a:cubicBezTo>
                        <a:pt x="522044" y="1050324"/>
                        <a:pt x="525668" y="1050324"/>
                        <a:pt x="530501" y="1051533"/>
                      </a:cubicBezTo>
                      <a:cubicBezTo>
                        <a:pt x="537749" y="1052740"/>
                        <a:pt x="547414" y="1055157"/>
                        <a:pt x="567952" y="1057573"/>
                      </a:cubicBezTo>
                      <a:cubicBezTo>
                        <a:pt x="552247" y="1057573"/>
                        <a:pt x="537749" y="1056365"/>
                        <a:pt x="523252" y="1055157"/>
                      </a:cubicBezTo>
                      <a:cubicBezTo>
                        <a:pt x="519627" y="1055157"/>
                        <a:pt x="514795" y="1053949"/>
                        <a:pt x="511170" y="1053949"/>
                      </a:cubicBezTo>
                      <a:cubicBezTo>
                        <a:pt x="506338" y="1053949"/>
                        <a:pt x="502714" y="1052740"/>
                        <a:pt x="497881" y="1052740"/>
                      </a:cubicBezTo>
                      <a:cubicBezTo>
                        <a:pt x="495465" y="1052740"/>
                        <a:pt x="493049" y="1052740"/>
                        <a:pt x="490633" y="1051533"/>
                      </a:cubicBezTo>
                      <a:cubicBezTo>
                        <a:pt x="479760" y="1050324"/>
                        <a:pt x="470095" y="1049116"/>
                        <a:pt x="459221" y="1047908"/>
                      </a:cubicBezTo>
                      <a:cubicBezTo>
                        <a:pt x="442308" y="1046700"/>
                        <a:pt x="425394" y="1045492"/>
                        <a:pt x="409689" y="1044284"/>
                      </a:cubicBezTo>
                      <a:cubicBezTo>
                        <a:pt x="406064" y="1044284"/>
                        <a:pt x="402439" y="1044284"/>
                        <a:pt x="398815" y="1044284"/>
                      </a:cubicBezTo>
                      <a:cubicBezTo>
                        <a:pt x="397607" y="1044284"/>
                        <a:pt x="396399" y="1044284"/>
                        <a:pt x="395191" y="1044284"/>
                      </a:cubicBezTo>
                      <a:cubicBezTo>
                        <a:pt x="390358" y="1044284"/>
                        <a:pt x="390358" y="1050324"/>
                        <a:pt x="393983" y="1051533"/>
                      </a:cubicBezTo>
                      <a:cubicBezTo>
                        <a:pt x="404856" y="1056365"/>
                        <a:pt x="396399" y="1050324"/>
                        <a:pt x="465262" y="1059989"/>
                      </a:cubicBezTo>
                      <a:cubicBezTo>
                        <a:pt x="460430" y="1059989"/>
                        <a:pt x="455597" y="1061197"/>
                        <a:pt x="449556" y="1062406"/>
                      </a:cubicBezTo>
                      <a:cubicBezTo>
                        <a:pt x="439892" y="1064822"/>
                        <a:pt x="429018" y="1067238"/>
                        <a:pt x="418146" y="1070862"/>
                      </a:cubicBezTo>
                      <a:cubicBezTo>
                        <a:pt x="409689" y="1073279"/>
                        <a:pt x="401232" y="1076903"/>
                        <a:pt x="393983" y="1081736"/>
                      </a:cubicBezTo>
                      <a:cubicBezTo>
                        <a:pt x="385526" y="1085360"/>
                        <a:pt x="378277" y="1090192"/>
                        <a:pt x="372236" y="1095025"/>
                      </a:cubicBezTo>
                      <a:cubicBezTo>
                        <a:pt x="371028" y="1096233"/>
                        <a:pt x="371028" y="1096233"/>
                        <a:pt x="371028" y="1097441"/>
                      </a:cubicBezTo>
                      <a:cubicBezTo>
                        <a:pt x="371028" y="1099858"/>
                        <a:pt x="373445" y="1103482"/>
                        <a:pt x="377069" y="1101065"/>
                      </a:cubicBezTo>
                      <a:cubicBezTo>
                        <a:pt x="383110" y="1097441"/>
                        <a:pt x="389150" y="1095025"/>
                        <a:pt x="395191" y="1092609"/>
                      </a:cubicBezTo>
                      <a:cubicBezTo>
                        <a:pt x="404856" y="1087776"/>
                        <a:pt x="415729" y="1084152"/>
                        <a:pt x="425394" y="1080527"/>
                      </a:cubicBezTo>
                      <a:cubicBezTo>
                        <a:pt x="433851" y="1078111"/>
                        <a:pt x="441099" y="1075695"/>
                        <a:pt x="449556" y="1074487"/>
                      </a:cubicBezTo>
                      <a:cubicBezTo>
                        <a:pt x="460430" y="1073279"/>
                        <a:pt x="470095" y="1072070"/>
                        <a:pt x="480967" y="1072070"/>
                      </a:cubicBezTo>
                      <a:cubicBezTo>
                        <a:pt x="480967" y="1072070"/>
                        <a:pt x="479760" y="1073279"/>
                        <a:pt x="479760" y="1073279"/>
                      </a:cubicBezTo>
                      <a:cubicBezTo>
                        <a:pt x="478552" y="1074487"/>
                        <a:pt x="477343" y="1075695"/>
                        <a:pt x="477343" y="1076903"/>
                      </a:cubicBezTo>
                      <a:cubicBezTo>
                        <a:pt x="477343" y="1076903"/>
                        <a:pt x="477343" y="1076903"/>
                        <a:pt x="477343" y="1076903"/>
                      </a:cubicBezTo>
                      <a:cubicBezTo>
                        <a:pt x="473719" y="1079319"/>
                        <a:pt x="473719" y="1082943"/>
                        <a:pt x="476135" y="1085360"/>
                      </a:cubicBezTo>
                      <a:cubicBezTo>
                        <a:pt x="477343" y="1086568"/>
                        <a:pt x="478552" y="1086568"/>
                        <a:pt x="480967" y="1086568"/>
                      </a:cubicBezTo>
                      <a:cubicBezTo>
                        <a:pt x="480967" y="1086568"/>
                        <a:pt x="482176" y="1086568"/>
                        <a:pt x="482176" y="1086568"/>
                      </a:cubicBezTo>
                      <a:cubicBezTo>
                        <a:pt x="487008" y="1084152"/>
                        <a:pt x="493049" y="1082943"/>
                        <a:pt x="497881" y="1081736"/>
                      </a:cubicBezTo>
                      <a:cubicBezTo>
                        <a:pt x="500298" y="1081736"/>
                        <a:pt x="501506" y="1080527"/>
                        <a:pt x="503922" y="1080527"/>
                      </a:cubicBezTo>
                      <a:cubicBezTo>
                        <a:pt x="517211" y="1078111"/>
                        <a:pt x="531709" y="1076903"/>
                        <a:pt x="546206" y="1075695"/>
                      </a:cubicBezTo>
                      <a:cubicBezTo>
                        <a:pt x="564328" y="1075695"/>
                        <a:pt x="581242" y="1075695"/>
                        <a:pt x="596948" y="1078111"/>
                      </a:cubicBezTo>
                      <a:cubicBezTo>
                        <a:pt x="587283" y="1079319"/>
                        <a:pt x="567952" y="1079319"/>
                        <a:pt x="552247" y="1079319"/>
                      </a:cubicBezTo>
                      <a:cubicBezTo>
                        <a:pt x="537749" y="1079319"/>
                        <a:pt x="525668" y="1078111"/>
                        <a:pt x="523252" y="1079319"/>
                      </a:cubicBezTo>
                      <a:cubicBezTo>
                        <a:pt x="522044" y="1079319"/>
                        <a:pt x="522044" y="1080527"/>
                        <a:pt x="522044" y="1080527"/>
                      </a:cubicBezTo>
                      <a:cubicBezTo>
                        <a:pt x="522044" y="1080527"/>
                        <a:pt x="522044" y="1080527"/>
                        <a:pt x="522044" y="1081736"/>
                      </a:cubicBezTo>
                      <a:cubicBezTo>
                        <a:pt x="525668" y="1087776"/>
                        <a:pt x="536541" y="1088984"/>
                        <a:pt x="546206" y="1088984"/>
                      </a:cubicBezTo>
                      <a:cubicBezTo>
                        <a:pt x="535333" y="1091401"/>
                        <a:pt x="525668" y="1093817"/>
                        <a:pt x="518420" y="1093817"/>
                      </a:cubicBezTo>
                      <a:cubicBezTo>
                        <a:pt x="514795" y="1093817"/>
                        <a:pt x="511170" y="1095025"/>
                        <a:pt x="507546" y="1095025"/>
                      </a:cubicBezTo>
                      <a:cubicBezTo>
                        <a:pt x="503922" y="1095025"/>
                        <a:pt x="500298" y="1095025"/>
                        <a:pt x="496674" y="1095025"/>
                      </a:cubicBezTo>
                      <a:cubicBezTo>
                        <a:pt x="482176" y="1095025"/>
                        <a:pt x="467678" y="1092609"/>
                        <a:pt x="449556" y="1093817"/>
                      </a:cubicBezTo>
                      <a:cubicBezTo>
                        <a:pt x="443516" y="1093817"/>
                        <a:pt x="436267" y="1095025"/>
                        <a:pt x="427810" y="1096233"/>
                      </a:cubicBezTo>
                      <a:cubicBezTo>
                        <a:pt x="426602" y="1096233"/>
                        <a:pt x="426602" y="1096233"/>
                        <a:pt x="425394" y="1096233"/>
                      </a:cubicBezTo>
                      <a:cubicBezTo>
                        <a:pt x="424186" y="1096233"/>
                        <a:pt x="422978" y="1095025"/>
                        <a:pt x="421770" y="1095025"/>
                      </a:cubicBezTo>
                      <a:cubicBezTo>
                        <a:pt x="418146" y="1093817"/>
                        <a:pt x="413313" y="1095025"/>
                        <a:pt x="408480" y="1095025"/>
                      </a:cubicBezTo>
                      <a:cubicBezTo>
                        <a:pt x="408480" y="1095025"/>
                        <a:pt x="408480" y="1095025"/>
                        <a:pt x="408480" y="1095025"/>
                      </a:cubicBezTo>
                      <a:cubicBezTo>
                        <a:pt x="403648" y="1096233"/>
                        <a:pt x="403648" y="1103482"/>
                        <a:pt x="409689" y="1103482"/>
                      </a:cubicBezTo>
                      <a:cubicBezTo>
                        <a:pt x="412105" y="1103482"/>
                        <a:pt x="414521" y="1103482"/>
                        <a:pt x="416937" y="1103482"/>
                      </a:cubicBezTo>
                      <a:cubicBezTo>
                        <a:pt x="427810" y="1107106"/>
                        <a:pt x="444724" y="1103482"/>
                        <a:pt x="459221" y="1101065"/>
                      </a:cubicBezTo>
                      <a:cubicBezTo>
                        <a:pt x="466470" y="1099858"/>
                        <a:pt x="473719" y="1098649"/>
                        <a:pt x="478552" y="1098649"/>
                      </a:cubicBezTo>
                      <a:cubicBezTo>
                        <a:pt x="483384" y="1098649"/>
                        <a:pt x="489424" y="1098649"/>
                        <a:pt x="494257" y="1098649"/>
                      </a:cubicBezTo>
                      <a:cubicBezTo>
                        <a:pt x="497881" y="1098649"/>
                        <a:pt x="501506" y="1098649"/>
                        <a:pt x="505130" y="1098649"/>
                      </a:cubicBezTo>
                      <a:cubicBezTo>
                        <a:pt x="500298" y="1099858"/>
                        <a:pt x="496674" y="1102274"/>
                        <a:pt x="491841" y="1103482"/>
                      </a:cubicBezTo>
                      <a:cubicBezTo>
                        <a:pt x="489424" y="1104690"/>
                        <a:pt x="488217" y="1104690"/>
                        <a:pt x="485800" y="1105898"/>
                      </a:cubicBezTo>
                      <a:cubicBezTo>
                        <a:pt x="480967" y="1107106"/>
                        <a:pt x="477343" y="1108314"/>
                        <a:pt x="472511" y="1109522"/>
                      </a:cubicBezTo>
                      <a:cubicBezTo>
                        <a:pt x="472511" y="1109522"/>
                        <a:pt x="472511" y="1109522"/>
                        <a:pt x="472511" y="1109522"/>
                      </a:cubicBezTo>
                      <a:cubicBezTo>
                        <a:pt x="450764" y="1114355"/>
                        <a:pt x="435059" y="1109522"/>
                        <a:pt x="418146" y="1116771"/>
                      </a:cubicBezTo>
                      <a:cubicBezTo>
                        <a:pt x="418146" y="1116771"/>
                        <a:pt x="416937" y="1116771"/>
                        <a:pt x="416937" y="1116771"/>
                      </a:cubicBezTo>
                      <a:cubicBezTo>
                        <a:pt x="415729" y="1116771"/>
                        <a:pt x="415729" y="1119187"/>
                        <a:pt x="416937" y="1119187"/>
                      </a:cubicBezTo>
                      <a:cubicBezTo>
                        <a:pt x="421770" y="1120395"/>
                        <a:pt x="425394" y="1120395"/>
                        <a:pt x="430227" y="1121604"/>
                      </a:cubicBezTo>
                      <a:cubicBezTo>
                        <a:pt x="436267" y="1121604"/>
                        <a:pt x="442308" y="1122812"/>
                        <a:pt x="448349" y="1121604"/>
                      </a:cubicBezTo>
                      <a:cubicBezTo>
                        <a:pt x="449556" y="1121604"/>
                        <a:pt x="450764" y="1121604"/>
                        <a:pt x="451973" y="1121604"/>
                      </a:cubicBezTo>
                      <a:cubicBezTo>
                        <a:pt x="453181" y="1121604"/>
                        <a:pt x="455597" y="1121604"/>
                        <a:pt x="456805" y="1121604"/>
                      </a:cubicBezTo>
                      <a:cubicBezTo>
                        <a:pt x="454389" y="1122812"/>
                        <a:pt x="453181" y="1124020"/>
                        <a:pt x="450764" y="1125228"/>
                      </a:cubicBezTo>
                      <a:cubicBezTo>
                        <a:pt x="449556" y="1125228"/>
                        <a:pt x="449556" y="1126436"/>
                        <a:pt x="448349" y="1126436"/>
                      </a:cubicBezTo>
                      <a:cubicBezTo>
                        <a:pt x="448349" y="1126436"/>
                        <a:pt x="448349" y="1126436"/>
                        <a:pt x="447140" y="1126436"/>
                      </a:cubicBezTo>
                      <a:cubicBezTo>
                        <a:pt x="444724" y="1127644"/>
                        <a:pt x="442308" y="1128852"/>
                        <a:pt x="439892" y="1130061"/>
                      </a:cubicBezTo>
                      <a:cubicBezTo>
                        <a:pt x="430227" y="1133685"/>
                        <a:pt x="419353" y="1137309"/>
                        <a:pt x="409689" y="1139725"/>
                      </a:cubicBezTo>
                      <a:cubicBezTo>
                        <a:pt x="408480" y="1139725"/>
                        <a:pt x="407272" y="1140934"/>
                        <a:pt x="404856" y="1140934"/>
                      </a:cubicBezTo>
                      <a:cubicBezTo>
                        <a:pt x="400024" y="1142142"/>
                        <a:pt x="395191" y="1144558"/>
                        <a:pt x="392775" y="1145766"/>
                      </a:cubicBezTo>
                      <a:cubicBezTo>
                        <a:pt x="391567" y="1146974"/>
                        <a:pt x="391567" y="1148182"/>
                        <a:pt x="392775" y="1149390"/>
                      </a:cubicBezTo>
                      <a:cubicBezTo>
                        <a:pt x="397607" y="1153015"/>
                        <a:pt x="404856" y="1153015"/>
                        <a:pt x="413313" y="1151807"/>
                      </a:cubicBezTo>
                      <a:cubicBezTo>
                        <a:pt x="414521" y="1151807"/>
                        <a:pt x="416937" y="1150598"/>
                        <a:pt x="418146" y="1150598"/>
                      </a:cubicBezTo>
                      <a:cubicBezTo>
                        <a:pt x="410896" y="1157847"/>
                        <a:pt x="403648" y="1165096"/>
                        <a:pt x="396399" y="1173553"/>
                      </a:cubicBezTo>
                      <a:cubicBezTo>
                        <a:pt x="392775" y="1178385"/>
                        <a:pt x="400024" y="1184426"/>
                        <a:pt x="404856" y="1179593"/>
                      </a:cubicBezTo>
                      <a:cubicBezTo>
                        <a:pt x="420561" y="1162680"/>
                        <a:pt x="437475" y="1148182"/>
                        <a:pt x="455597" y="1136101"/>
                      </a:cubicBezTo>
                      <a:cubicBezTo>
                        <a:pt x="462846" y="1131268"/>
                        <a:pt x="470095" y="1127644"/>
                        <a:pt x="478552" y="1124020"/>
                      </a:cubicBezTo>
                      <a:cubicBezTo>
                        <a:pt x="472511" y="1131268"/>
                        <a:pt x="466470" y="1138517"/>
                        <a:pt x="461638" y="1146974"/>
                      </a:cubicBezTo>
                      <a:cubicBezTo>
                        <a:pt x="451973" y="1161471"/>
                        <a:pt x="443516" y="1175969"/>
                        <a:pt x="433851" y="1190467"/>
                      </a:cubicBezTo>
                      <a:cubicBezTo>
                        <a:pt x="432642" y="1191675"/>
                        <a:pt x="433851" y="1192883"/>
                        <a:pt x="435059" y="1192883"/>
                      </a:cubicBezTo>
                      <a:cubicBezTo>
                        <a:pt x="435059" y="1192883"/>
                        <a:pt x="436267" y="1192883"/>
                        <a:pt x="436267" y="1192883"/>
                      </a:cubicBezTo>
                      <a:cubicBezTo>
                        <a:pt x="449556" y="1185634"/>
                        <a:pt x="455597" y="1174761"/>
                        <a:pt x="464054" y="1161471"/>
                      </a:cubicBezTo>
                      <a:cubicBezTo>
                        <a:pt x="470095" y="1150598"/>
                        <a:pt x="477343" y="1142142"/>
                        <a:pt x="484592" y="1133685"/>
                      </a:cubicBezTo>
                      <a:cubicBezTo>
                        <a:pt x="490633" y="1126436"/>
                        <a:pt x="497881" y="1120395"/>
                        <a:pt x="505130" y="1113147"/>
                      </a:cubicBezTo>
                      <a:cubicBezTo>
                        <a:pt x="507546" y="1111939"/>
                        <a:pt x="509963" y="1110731"/>
                        <a:pt x="513587" y="1110731"/>
                      </a:cubicBezTo>
                      <a:cubicBezTo>
                        <a:pt x="518420" y="1109522"/>
                        <a:pt x="523252" y="1107106"/>
                        <a:pt x="528084" y="1105898"/>
                      </a:cubicBezTo>
                      <a:cubicBezTo>
                        <a:pt x="523252" y="1109522"/>
                        <a:pt x="518420" y="1114355"/>
                        <a:pt x="514795" y="1117979"/>
                      </a:cubicBezTo>
                      <a:cubicBezTo>
                        <a:pt x="502714" y="1127644"/>
                        <a:pt x="494257" y="1138517"/>
                        <a:pt x="491841" y="1150598"/>
                      </a:cubicBezTo>
                      <a:cubicBezTo>
                        <a:pt x="491841" y="1150598"/>
                        <a:pt x="491841" y="1151807"/>
                        <a:pt x="491841" y="1150598"/>
                      </a:cubicBezTo>
                      <a:cubicBezTo>
                        <a:pt x="501506" y="1148182"/>
                        <a:pt x="507546" y="1137309"/>
                        <a:pt x="514795" y="1130061"/>
                      </a:cubicBezTo>
                      <a:cubicBezTo>
                        <a:pt x="514795" y="1130061"/>
                        <a:pt x="514795" y="1130061"/>
                        <a:pt x="514795" y="1130061"/>
                      </a:cubicBezTo>
                      <a:cubicBezTo>
                        <a:pt x="518420" y="1128852"/>
                        <a:pt x="520836" y="1127644"/>
                        <a:pt x="524460" y="1125228"/>
                      </a:cubicBezTo>
                      <a:cubicBezTo>
                        <a:pt x="525668" y="1125228"/>
                        <a:pt x="526877" y="1124020"/>
                        <a:pt x="526877" y="1124020"/>
                      </a:cubicBezTo>
                      <a:cubicBezTo>
                        <a:pt x="532917" y="1120395"/>
                        <a:pt x="538958" y="1115563"/>
                        <a:pt x="544998" y="1111939"/>
                      </a:cubicBezTo>
                      <a:cubicBezTo>
                        <a:pt x="548623" y="1109522"/>
                        <a:pt x="553455" y="1107106"/>
                        <a:pt x="557080" y="1104690"/>
                      </a:cubicBezTo>
                      <a:cubicBezTo>
                        <a:pt x="559495" y="1103482"/>
                        <a:pt x="567952" y="1101065"/>
                        <a:pt x="575202" y="1098649"/>
                      </a:cubicBezTo>
                      <a:cubicBezTo>
                        <a:pt x="581242" y="1097441"/>
                        <a:pt x="586074" y="1096233"/>
                        <a:pt x="589698" y="1095025"/>
                      </a:cubicBezTo>
                      <a:cubicBezTo>
                        <a:pt x="592115" y="1095025"/>
                        <a:pt x="593323" y="1093817"/>
                        <a:pt x="593323" y="1093817"/>
                      </a:cubicBezTo>
                      <a:cubicBezTo>
                        <a:pt x="592115" y="1093817"/>
                        <a:pt x="592115" y="1095025"/>
                        <a:pt x="590907" y="1095025"/>
                      </a:cubicBezTo>
                      <a:cubicBezTo>
                        <a:pt x="587283" y="1097441"/>
                        <a:pt x="583658" y="1098649"/>
                        <a:pt x="580034" y="1101065"/>
                      </a:cubicBezTo>
                      <a:cubicBezTo>
                        <a:pt x="572785" y="1104690"/>
                        <a:pt x="565536" y="1109522"/>
                        <a:pt x="559495" y="1114355"/>
                      </a:cubicBezTo>
                      <a:cubicBezTo>
                        <a:pt x="555871" y="1116771"/>
                        <a:pt x="552247" y="1119187"/>
                        <a:pt x="549831" y="1121604"/>
                      </a:cubicBezTo>
                      <a:cubicBezTo>
                        <a:pt x="547414" y="1122812"/>
                        <a:pt x="546206" y="1125228"/>
                        <a:pt x="543790" y="1126436"/>
                      </a:cubicBezTo>
                      <a:cubicBezTo>
                        <a:pt x="540166" y="1130061"/>
                        <a:pt x="535333" y="1132477"/>
                        <a:pt x="531709" y="1136101"/>
                      </a:cubicBezTo>
                      <a:cubicBezTo>
                        <a:pt x="528084" y="1138517"/>
                        <a:pt x="525668" y="1140934"/>
                        <a:pt x="522044" y="1144558"/>
                      </a:cubicBezTo>
                      <a:cubicBezTo>
                        <a:pt x="519627" y="1146974"/>
                        <a:pt x="517211" y="1148182"/>
                        <a:pt x="516003" y="1150598"/>
                      </a:cubicBezTo>
                      <a:cubicBezTo>
                        <a:pt x="513587" y="1153015"/>
                        <a:pt x="511170" y="1155431"/>
                        <a:pt x="507546" y="1157847"/>
                      </a:cubicBezTo>
                      <a:cubicBezTo>
                        <a:pt x="505130" y="1159055"/>
                        <a:pt x="507546" y="1162680"/>
                        <a:pt x="509963" y="1161471"/>
                      </a:cubicBezTo>
                      <a:cubicBezTo>
                        <a:pt x="519627" y="1157847"/>
                        <a:pt x="526877" y="1153015"/>
                        <a:pt x="532917" y="1146974"/>
                      </a:cubicBezTo>
                      <a:cubicBezTo>
                        <a:pt x="538958" y="1142142"/>
                        <a:pt x="543790" y="1137309"/>
                        <a:pt x="549831" y="1132477"/>
                      </a:cubicBezTo>
                      <a:cubicBezTo>
                        <a:pt x="552247" y="1130061"/>
                        <a:pt x="555871" y="1127644"/>
                        <a:pt x="558288" y="1125228"/>
                      </a:cubicBezTo>
                      <a:cubicBezTo>
                        <a:pt x="561912" y="1122812"/>
                        <a:pt x="565536" y="1120395"/>
                        <a:pt x="569161" y="1117979"/>
                      </a:cubicBezTo>
                      <a:cubicBezTo>
                        <a:pt x="575202" y="1114355"/>
                        <a:pt x="581242" y="1110731"/>
                        <a:pt x="589698" y="1107106"/>
                      </a:cubicBezTo>
                      <a:cubicBezTo>
                        <a:pt x="589698" y="1107106"/>
                        <a:pt x="589698" y="1107106"/>
                        <a:pt x="589698" y="1107106"/>
                      </a:cubicBezTo>
                      <a:cubicBezTo>
                        <a:pt x="588491" y="1117979"/>
                        <a:pt x="584866" y="1114355"/>
                        <a:pt x="583658" y="1120395"/>
                      </a:cubicBezTo>
                      <a:cubicBezTo>
                        <a:pt x="571577" y="1127644"/>
                        <a:pt x="565536" y="1130061"/>
                        <a:pt x="559495" y="1136101"/>
                      </a:cubicBezTo>
                      <a:cubicBezTo>
                        <a:pt x="559495" y="1136101"/>
                        <a:pt x="559495" y="1136101"/>
                        <a:pt x="559495" y="1136101"/>
                      </a:cubicBezTo>
                      <a:cubicBezTo>
                        <a:pt x="557080" y="1138517"/>
                        <a:pt x="559495" y="1139725"/>
                        <a:pt x="565536" y="1138517"/>
                      </a:cubicBezTo>
                      <a:cubicBezTo>
                        <a:pt x="571577" y="1137309"/>
                        <a:pt x="580034" y="1133685"/>
                        <a:pt x="589698" y="1128852"/>
                      </a:cubicBezTo>
                      <a:cubicBezTo>
                        <a:pt x="592115" y="1127644"/>
                        <a:pt x="594531" y="1126436"/>
                        <a:pt x="598155" y="1124020"/>
                      </a:cubicBezTo>
                      <a:cubicBezTo>
                        <a:pt x="602988" y="1121604"/>
                        <a:pt x="607820" y="1117979"/>
                        <a:pt x="611445" y="1114355"/>
                      </a:cubicBezTo>
                      <a:cubicBezTo>
                        <a:pt x="612653" y="1113147"/>
                        <a:pt x="615069" y="1111939"/>
                        <a:pt x="616277" y="1110731"/>
                      </a:cubicBezTo>
                      <a:cubicBezTo>
                        <a:pt x="615069" y="1111939"/>
                        <a:pt x="613861" y="1113147"/>
                        <a:pt x="612653" y="1115563"/>
                      </a:cubicBezTo>
                      <a:cubicBezTo>
                        <a:pt x="612653" y="1115563"/>
                        <a:pt x="611445" y="1116771"/>
                        <a:pt x="611445" y="1117979"/>
                      </a:cubicBezTo>
                      <a:cubicBezTo>
                        <a:pt x="606612" y="1120395"/>
                        <a:pt x="602988" y="1124020"/>
                        <a:pt x="598155" y="1127644"/>
                      </a:cubicBezTo>
                      <a:cubicBezTo>
                        <a:pt x="596948" y="1128852"/>
                        <a:pt x="596948" y="1128852"/>
                        <a:pt x="595739" y="1130061"/>
                      </a:cubicBezTo>
                      <a:cubicBezTo>
                        <a:pt x="595739" y="1130061"/>
                        <a:pt x="595739" y="1130061"/>
                        <a:pt x="594531" y="1131268"/>
                      </a:cubicBezTo>
                      <a:cubicBezTo>
                        <a:pt x="582450" y="1142142"/>
                        <a:pt x="577617" y="1139725"/>
                        <a:pt x="575202" y="1143350"/>
                      </a:cubicBezTo>
                      <a:cubicBezTo>
                        <a:pt x="575202" y="1143350"/>
                        <a:pt x="575202" y="1143350"/>
                        <a:pt x="575202" y="1144558"/>
                      </a:cubicBezTo>
                      <a:cubicBezTo>
                        <a:pt x="573993" y="1145766"/>
                        <a:pt x="578826" y="1146974"/>
                        <a:pt x="582450" y="1146974"/>
                      </a:cubicBezTo>
                      <a:cubicBezTo>
                        <a:pt x="580034" y="1149390"/>
                        <a:pt x="578826" y="1150598"/>
                        <a:pt x="576409" y="1153015"/>
                      </a:cubicBezTo>
                      <a:cubicBezTo>
                        <a:pt x="572785" y="1156639"/>
                        <a:pt x="569161" y="1160264"/>
                        <a:pt x="565536" y="1163888"/>
                      </a:cubicBezTo>
                      <a:cubicBezTo>
                        <a:pt x="560704" y="1168720"/>
                        <a:pt x="555871" y="1173553"/>
                        <a:pt x="551039" y="1177177"/>
                      </a:cubicBezTo>
                      <a:cubicBezTo>
                        <a:pt x="544998" y="1183218"/>
                        <a:pt x="538958" y="1188050"/>
                        <a:pt x="534125" y="1194091"/>
                      </a:cubicBezTo>
                      <a:cubicBezTo>
                        <a:pt x="531709" y="1196507"/>
                        <a:pt x="529292" y="1198923"/>
                        <a:pt x="526877" y="1201340"/>
                      </a:cubicBezTo>
                      <a:cubicBezTo>
                        <a:pt x="522044" y="1206172"/>
                        <a:pt x="517211" y="1211005"/>
                        <a:pt x="513587" y="1215837"/>
                      </a:cubicBezTo>
                      <a:cubicBezTo>
                        <a:pt x="509963" y="1219462"/>
                        <a:pt x="507546" y="1223086"/>
                        <a:pt x="503922" y="1226710"/>
                      </a:cubicBezTo>
                      <a:cubicBezTo>
                        <a:pt x="493049" y="1241208"/>
                        <a:pt x="485800" y="1254497"/>
                        <a:pt x="483384" y="1270202"/>
                      </a:cubicBezTo>
                      <a:cubicBezTo>
                        <a:pt x="483384" y="1272619"/>
                        <a:pt x="487008" y="1273827"/>
                        <a:pt x="487008" y="1271411"/>
                      </a:cubicBezTo>
                      <a:cubicBezTo>
                        <a:pt x="490633" y="1262954"/>
                        <a:pt x="495465" y="1255705"/>
                        <a:pt x="500298" y="1248456"/>
                      </a:cubicBezTo>
                      <a:cubicBezTo>
                        <a:pt x="503922" y="1243624"/>
                        <a:pt x="507546" y="1237583"/>
                        <a:pt x="511170" y="1232751"/>
                      </a:cubicBezTo>
                      <a:cubicBezTo>
                        <a:pt x="514795" y="1227918"/>
                        <a:pt x="519627" y="1221878"/>
                        <a:pt x="523252" y="1217045"/>
                      </a:cubicBezTo>
                      <a:cubicBezTo>
                        <a:pt x="520836" y="1225502"/>
                        <a:pt x="519627" y="1235167"/>
                        <a:pt x="518420" y="1239999"/>
                      </a:cubicBezTo>
                      <a:cubicBezTo>
                        <a:pt x="518420" y="1242416"/>
                        <a:pt x="520836" y="1244832"/>
                        <a:pt x="523252" y="1242416"/>
                      </a:cubicBezTo>
                      <a:cubicBezTo>
                        <a:pt x="530501" y="1236375"/>
                        <a:pt x="530501" y="1226710"/>
                        <a:pt x="534125" y="1218253"/>
                      </a:cubicBezTo>
                      <a:cubicBezTo>
                        <a:pt x="535333" y="1215837"/>
                        <a:pt x="536541" y="1213421"/>
                        <a:pt x="537749" y="1211005"/>
                      </a:cubicBezTo>
                      <a:cubicBezTo>
                        <a:pt x="538958" y="1207380"/>
                        <a:pt x="541373" y="1204964"/>
                        <a:pt x="542582" y="1201340"/>
                      </a:cubicBezTo>
                      <a:cubicBezTo>
                        <a:pt x="543790" y="1198923"/>
                        <a:pt x="544998" y="1196507"/>
                        <a:pt x="544998" y="1194091"/>
                      </a:cubicBezTo>
                      <a:cubicBezTo>
                        <a:pt x="547414" y="1191675"/>
                        <a:pt x="549831" y="1190467"/>
                        <a:pt x="551039" y="1188050"/>
                      </a:cubicBezTo>
                      <a:cubicBezTo>
                        <a:pt x="551039" y="1188050"/>
                        <a:pt x="552247" y="1186842"/>
                        <a:pt x="552247" y="1186842"/>
                      </a:cubicBezTo>
                      <a:cubicBezTo>
                        <a:pt x="552247" y="1188050"/>
                        <a:pt x="551039" y="1189259"/>
                        <a:pt x="551039" y="1190467"/>
                      </a:cubicBezTo>
                      <a:cubicBezTo>
                        <a:pt x="549831" y="1194091"/>
                        <a:pt x="548623" y="1198923"/>
                        <a:pt x="548623" y="1203756"/>
                      </a:cubicBezTo>
                      <a:cubicBezTo>
                        <a:pt x="548623" y="1206172"/>
                        <a:pt x="549831" y="1206172"/>
                        <a:pt x="551039" y="1206172"/>
                      </a:cubicBezTo>
                      <a:cubicBezTo>
                        <a:pt x="553455" y="1204964"/>
                        <a:pt x="557080" y="1200132"/>
                        <a:pt x="560704" y="1194091"/>
                      </a:cubicBezTo>
                      <a:cubicBezTo>
                        <a:pt x="561912" y="1191675"/>
                        <a:pt x="564328" y="1189259"/>
                        <a:pt x="565536" y="1186842"/>
                      </a:cubicBezTo>
                      <a:cubicBezTo>
                        <a:pt x="569161" y="1182010"/>
                        <a:pt x="571577" y="1178385"/>
                        <a:pt x="575202" y="1174761"/>
                      </a:cubicBezTo>
                      <a:cubicBezTo>
                        <a:pt x="571577" y="1179593"/>
                        <a:pt x="569161" y="1184426"/>
                        <a:pt x="565536" y="1189259"/>
                      </a:cubicBezTo>
                      <a:cubicBezTo>
                        <a:pt x="563120" y="1192883"/>
                        <a:pt x="561912" y="1195299"/>
                        <a:pt x="559495" y="1198923"/>
                      </a:cubicBezTo>
                      <a:cubicBezTo>
                        <a:pt x="557080" y="1202548"/>
                        <a:pt x="554663" y="1206172"/>
                        <a:pt x="552247" y="1208589"/>
                      </a:cubicBezTo>
                      <a:cubicBezTo>
                        <a:pt x="551039" y="1209796"/>
                        <a:pt x="551039" y="1211005"/>
                        <a:pt x="549831" y="1212213"/>
                      </a:cubicBezTo>
                      <a:cubicBezTo>
                        <a:pt x="547414" y="1214629"/>
                        <a:pt x="546206" y="1218253"/>
                        <a:pt x="543790" y="1220670"/>
                      </a:cubicBezTo>
                      <a:cubicBezTo>
                        <a:pt x="535333" y="1232751"/>
                        <a:pt x="529292" y="1243624"/>
                        <a:pt x="523252" y="1253289"/>
                      </a:cubicBezTo>
                      <a:cubicBezTo>
                        <a:pt x="522044" y="1255705"/>
                        <a:pt x="524460" y="1260538"/>
                        <a:pt x="528084" y="1258121"/>
                      </a:cubicBezTo>
                      <a:cubicBezTo>
                        <a:pt x="537749" y="1252081"/>
                        <a:pt x="546206" y="1242416"/>
                        <a:pt x="553455" y="1231543"/>
                      </a:cubicBezTo>
                      <a:cubicBezTo>
                        <a:pt x="555871" y="1227918"/>
                        <a:pt x="557080" y="1225502"/>
                        <a:pt x="559495" y="1221878"/>
                      </a:cubicBezTo>
                      <a:cubicBezTo>
                        <a:pt x="560704" y="1219462"/>
                        <a:pt x="561912" y="1217045"/>
                        <a:pt x="563120" y="1215837"/>
                      </a:cubicBezTo>
                      <a:cubicBezTo>
                        <a:pt x="561912" y="1218253"/>
                        <a:pt x="560704" y="1220670"/>
                        <a:pt x="559495" y="1223086"/>
                      </a:cubicBezTo>
                      <a:cubicBezTo>
                        <a:pt x="558288" y="1226710"/>
                        <a:pt x="555871" y="1230335"/>
                        <a:pt x="554663" y="1233959"/>
                      </a:cubicBezTo>
                      <a:cubicBezTo>
                        <a:pt x="547414" y="1248456"/>
                        <a:pt x="540166" y="1261746"/>
                        <a:pt x="529292" y="1273827"/>
                      </a:cubicBezTo>
                      <a:cubicBezTo>
                        <a:pt x="526877" y="1276243"/>
                        <a:pt x="530501" y="1281076"/>
                        <a:pt x="532917" y="1278660"/>
                      </a:cubicBezTo>
                      <a:cubicBezTo>
                        <a:pt x="541373" y="1272619"/>
                        <a:pt x="547414" y="1264162"/>
                        <a:pt x="552247" y="1255705"/>
                      </a:cubicBezTo>
                      <a:cubicBezTo>
                        <a:pt x="551039" y="1260538"/>
                        <a:pt x="549831" y="1265370"/>
                        <a:pt x="548623" y="1270202"/>
                      </a:cubicBezTo>
                      <a:cubicBezTo>
                        <a:pt x="536541" y="1283492"/>
                        <a:pt x="522044" y="1293157"/>
                        <a:pt x="507546" y="1299198"/>
                      </a:cubicBezTo>
                      <a:cubicBezTo>
                        <a:pt x="502714" y="1301614"/>
                        <a:pt x="497881" y="1302822"/>
                        <a:pt x="493049" y="1304030"/>
                      </a:cubicBezTo>
                      <a:cubicBezTo>
                        <a:pt x="482176" y="1306446"/>
                        <a:pt x="470095" y="1306446"/>
                        <a:pt x="459221" y="1305238"/>
                      </a:cubicBezTo>
                      <a:cubicBezTo>
                        <a:pt x="451973" y="1304030"/>
                        <a:pt x="444724" y="1301614"/>
                        <a:pt x="437475" y="1299198"/>
                      </a:cubicBezTo>
                      <a:cubicBezTo>
                        <a:pt x="424186" y="1293157"/>
                        <a:pt x="413313" y="1284700"/>
                        <a:pt x="402439" y="1273827"/>
                      </a:cubicBezTo>
                      <a:cubicBezTo>
                        <a:pt x="398815" y="1270202"/>
                        <a:pt x="396399" y="1266578"/>
                        <a:pt x="393983" y="1261746"/>
                      </a:cubicBezTo>
                      <a:cubicBezTo>
                        <a:pt x="390358" y="1255705"/>
                        <a:pt x="386734" y="1248456"/>
                        <a:pt x="384318" y="1241208"/>
                      </a:cubicBezTo>
                      <a:cubicBezTo>
                        <a:pt x="383110" y="1238792"/>
                        <a:pt x="383110" y="1236375"/>
                        <a:pt x="381902" y="1233959"/>
                      </a:cubicBezTo>
                      <a:cubicBezTo>
                        <a:pt x="381902" y="1231543"/>
                        <a:pt x="380693" y="1230335"/>
                        <a:pt x="380693" y="1229126"/>
                      </a:cubicBezTo>
                      <a:cubicBezTo>
                        <a:pt x="375861" y="1213421"/>
                        <a:pt x="372236" y="1204964"/>
                        <a:pt x="368612" y="1197715"/>
                      </a:cubicBezTo>
                      <a:cubicBezTo>
                        <a:pt x="364988" y="1190467"/>
                        <a:pt x="361364" y="1185634"/>
                        <a:pt x="356531" y="1178385"/>
                      </a:cubicBezTo>
                      <a:cubicBezTo>
                        <a:pt x="356531" y="1177177"/>
                        <a:pt x="355323" y="1177177"/>
                        <a:pt x="355323" y="1175969"/>
                      </a:cubicBezTo>
                      <a:cubicBezTo>
                        <a:pt x="354114" y="1173553"/>
                        <a:pt x="351699" y="1169928"/>
                        <a:pt x="349282" y="1166304"/>
                      </a:cubicBezTo>
                      <a:cubicBezTo>
                        <a:pt x="348074" y="1163888"/>
                        <a:pt x="346866" y="1161471"/>
                        <a:pt x="344450" y="1157847"/>
                      </a:cubicBezTo>
                      <a:cubicBezTo>
                        <a:pt x="344450" y="1156639"/>
                        <a:pt x="343242" y="1155431"/>
                        <a:pt x="343242" y="1154223"/>
                      </a:cubicBezTo>
                      <a:cubicBezTo>
                        <a:pt x="342033" y="1151807"/>
                        <a:pt x="340825" y="1150598"/>
                        <a:pt x="340825" y="1148182"/>
                      </a:cubicBezTo>
                      <a:cubicBezTo>
                        <a:pt x="337201" y="1140934"/>
                        <a:pt x="335993" y="1134893"/>
                        <a:pt x="334785" y="1128852"/>
                      </a:cubicBezTo>
                      <a:cubicBezTo>
                        <a:pt x="334785" y="1125228"/>
                        <a:pt x="334785" y="1121604"/>
                        <a:pt x="334785" y="1116771"/>
                      </a:cubicBezTo>
                      <a:cubicBezTo>
                        <a:pt x="335993" y="1110731"/>
                        <a:pt x="337201" y="1102274"/>
                        <a:pt x="339618" y="1092609"/>
                      </a:cubicBezTo>
                      <a:cubicBezTo>
                        <a:pt x="339618" y="1090192"/>
                        <a:pt x="340825" y="1088984"/>
                        <a:pt x="340825" y="1086568"/>
                      </a:cubicBezTo>
                      <a:cubicBezTo>
                        <a:pt x="342033" y="1082943"/>
                        <a:pt x="342033" y="1078111"/>
                        <a:pt x="343242" y="1074487"/>
                      </a:cubicBezTo>
                      <a:cubicBezTo>
                        <a:pt x="343242" y="1073279"/>
                        <a:pt x="344450" y="1070862"/>
                        <a:pt x="344450" y="1069654"/>
                      </a:cubicBezTo>
                      <a:cubicBezTo>
                        <a:pt x="345658" y="1064822"/>
                        <a:pt x="346866" y="1059989"/>
                        <a:pt x="346866" y="1055157"/>
                      </a:cubicBezTo>
                      <a:cubicBezTo>
                        <a:pt x="349282" y="1044284"/>
                        <a:pt x="351699" y="1033411"/>
                        <a:pt x="356531" y="1024954"/>
                      </a:cubicBezTo>
                      <a:cubicBezTo>
                        <a:pt x="357739" y="1026162"/>
                        <a:pt x="360155" y="1023746"/>
                        <a:pt x="361364" y="1020121"/>
                      </a:cubicBezTo>
                      <a:lnTo>
                        <a:pt x="361364" y="1020121"/>
                      </a:lnTo>
                      <a:close/>
                      <a:moveTo>
                        <a:pt x="363780" y="873938"/>
                      </a:moveTo>
                      <a:cubicBezTo>
                        <a:pt x="364988" y="876355"/>
                        <a:pt x="366196" y="877563"/>
                        <a:pt x="367404" y="879979"/>
                      </a:cubicBezTo>
                      <a:lnTo>
                        <a:pt x="367404" y="879979"/>
                      </a:lnTo>
                      <a:cubicBezTo>
                        <a:pt x="368612" y="890852"/>
                        <a:pt x="366196" y="901725"/>
                        <a:pt x="368612" y="906558"/>
                      </a:cubicBezTo>
                      <a:cubicBezTo>
                        <a:pt x="371028" y="911390"/>
                        <a:pt x="377069" y="908974"/>
                        <a:pt x="378277" y="899309"/>
                      </a:cubicBezTo>
                      <a:cubicBezTo>
                        <a:pt x="379485" y="901725"/>
                        <a:pt x="380693" y="902933"/>
                        <a:pt x="381902" y="905350"/>
                      </a:cubicBezTo>
                      <a:cubicBezTo>
                        <a:pt x="381902" y="905350"/>
                        <a:pt x="381902" y="905350"/>
                        <a:pt x="381902" y="906558"/>
                      </a:cubicBezTo>
                      <a:cubicBezTo>
                        <a:pt x="381902" y="910182"/>
                        <a:pt x="381902" y="913806"/>
                        <a:pt x="381902" y="917431"/>
                      </a:cubicBezTo>
                      <a:cubicBezTo>
                        <a:pt x="381902" y="922263"/>
                        <a:pt x="380693" y="925888"/>
                        <a:pt x="383110" y="929512"/>
                      </a:cubicBezTo>
                      <a:cubicBezTo>
                        <a:pt x="384318" y="930720"/>
                        <a:pt x="386734" y="931928"/>
                        <a:pt x="387943" y="930720"/>
                      </a:cubicBezTo>
                      <a:cubicBezTo>
                        <a:pt x="390358" y="929512"/>
                        <a:pt x="391567" y="925888"/>
                        <a:pt x="391567" y="923472"/>
                      </a:cubicBezTo>
                      <a:cubicBezTo>
                        <a:pt x="392775" y="927096"/>
                        <a:pt x="395191" y="929512"/>
                        <a:pt x="397607" y="933136"/>
                      </a:cubicBezTo>
                      <a:cubicBezTo>
                        <a:pt x="397607" y="939177"/>
                        <a:pt x="397607" y="946426"/>
                        <a:pt x="396399" y="952466"/>
                      </a:cubicBezTo>
                      <a:cubicBezTo>
                        <a:pt x="396399" y="957299"/>
                        <a:pt x="395191" y="963339"/>
                        <a:pt x="397607" y="968172"/>
                      </a:cubicBezTo>
                      <a:cubicBezTo>
                        <a:pt x="398815" y="970588"/>
                        <a:pt x="402439" y="970588"/>
                        <a:pt x="403648" y="969380"/>
                      </a:cubicBezTo>
                      <a:cubicBezTo>
                        <a:pt x="407272" y="964548"/>
                        <a:pt x="406064" y="959715"/>
                        <a:pt x="406064" y="953675"/>
                      </a:cubicBezTo>
                      <a:cubicBezTo>
                        <a:pt x="410896" y="964548"/>
                        <a:pt x="410896" y="971796"/>
                        <a:pt x="415729" y="982669"/>
                      </a:cubicBezTo>
                      <a:cubicBezTo>
                        <a:pt x="410896" y="982669"/>
                        <a:pt x="406064" y="983878"/>
                        <a:pt x="400024" y="985086"/>
                      </a:cubicBezTo>
                      <a:cubicBezTo>
                        <a:pt x="379485" y="959715"/>
                        <a:pt x="357739" y="925888"/>
                        <a:pt x="344450" y="899309"/>
                      </a:cubicBezTo>
                      <a:cubicBezTo>
                        <a:pt x="344450" y="898101"/>
                        <a:pt x="344450" y="896893"/>
                        <a:pt x="343242" y="895684"/>
                      </a:cubicBezTo>
                      <a:cubicBezTo>
                        <a:pt x="334785" y="877563"/>
                        <a:pt x="328744" y="858233"/>
                        <a:pt x="323911" y="836487"/>
                      </a:cubicBezTo>
                      <a:cubicBezTo>
                        <a:pt x="322704" y="831654"/>
                        <a:pt x="316663" y="832862"/>
                        <a:pt x="316663" y="837695"/>
                      </a:cubicBezTo>
                      <a:cubicBezTo>
                        <a:pt x="316663" y="842527"/>
                        <a:pt x="317871" y="848568"/>
                        <a:pt x="319079" y="853400"/>
                      </a:cubicBezTo>
                      <a:cubicBezTo>
                        <a:pt x="314247" y="848568"/>
                        <a:pt x="306998" y="844944"/>
                        <a:pt x="302165" y="843735"/>
                      </a:cubicBezTo>
                      <a:cubicBezTo>
                        <a:pt x="298541" y="842527"/>
                        <a:pt x="296125" y="847360"/>
                        <a:pt x="298541" y="850984"/>
                      </a:cubicBezTo>
                      <a:cubicBezTo>
                        <a:pt x="302165" y="854608"/>
                        <a:pt x="305790" y="857025"/>
                        <a:pt x="309415" y="859441"/>
                      </a:cubicBezTo>
                      <a:cubicBezTo>
                        <a:pt x="313039" y="861857"/>
                        <a:pt x="315455" y="865481"/>
                        <a:pt x="319079" y="866690"/>
                      </a:cubicBezTo>
                      <a:cubicBezTo>
                        <a:pt x="320287" y="866690"/>
                        <a:pt x="320287" y="866690"/>
                        <a:pt x="321496" y="866690"/>
                      </a:cubicBezTo>
                      <a:cubicBezTo>
                        <a:pt x="322704" y="872730"/>
                        <a:pt x="325120" y="877563"/>
                        <a:pt x="326328" y="882395"/>
                      </a:cubicBezTo>
                      <a:cubicBezTo>
                        <a:pt x="316663" y="873938"/>
                        <a:pt x="309415" y="866690"/>
                        <a:pt x="302165" y="866690"/>
                      </a:cubicBezTo>
                      <a:cubicBezTo>
                        <a:pt x="298541" y="866690"/>
                        <a:pt x="298541" y="869106"/>
                        <a:pt x="299749" y="871522"/>
                      </a:cubicBezTo>
                      <a:lnTo>
                        <a:pt x="299749" y="871522"/>
                      </a:lnTo>
                      <a:cubicBezTo>
                        <a:pt x="302165" y="875147"/>
                        <a:pt x="327536" y="896893"/>
                        <a:pt x="335993" y="901725"/>
                      </a:cubicBezTo>
                      <a:cubicBezTo>
                        <a:pt x="337201" y="904141"/>
                        <a:pt x="337201" y="905350"/>
                        <a:pt x="338409" y="907766"/>
                      </a:cubicBezTo>
                      <a:cubicBezTo>
                        <a:pt x="332368" y="904141"/>
                        <a:pt x="327536" y="900517"/>
                        <a:pt x="321496" y="899309"/>
                      </a:cubicBezTo>
                      <a:cubicBezTo>
                        <a:pt x="317871" y="898101"/>
                        <a:pt x="314247" y="904141"/>
                        <a:pt x="317871" y="906558"/>
                      </a:cubicBezTo>
                      <a:cubicBezTo>
                        <a:pt x="325120" y="911390"/>
                        <a:pt x="331161" y="915014"/>
                        <a:pt x="338409" y="919847"/>
                      </a:cubicBezTo>
                      <a:cubicBezTo>
                        <a:pt x="342033" y="924680"/>
                        <a:pt x="345658" y="929512"/>
                        <a:pt x="349282" y="934345"/>
                      </a:cubicBezTo>
                      <a:cubicBezTo>
                        <a:pt x="345658" y="931928"/>
                        <a:pt x="340825" y="930720"/>
                        <a:pt x="335993" y="929512"/>
                      </a:cubicBezTo>
                      <a:cubicBezTo>
                        <a:pt x="332368" y="928304"/>
                        <a:pt x="328744" y="935553"/>
                        <a:pt x="332368" y="936761"/>
                      </a:cubicBezTo>
                      <a:cubicBezTo>
                        <a:pt x="338409" y="940385"/>
                        <a:pt x="344450" y="942802"/>
                        <a:pt x="350490" y="946426"/>
                      </a:cubicBezTo>
                      <a:cubicBezTo>
                        <a:pt x="352907" y="947634"/>
                        <a:pt x="355323" y="948842"/>
                        <a:pt x="356531" y="950050"/>
                      </a:cubicBezTo>
                      <a:cubicBezTo>
                        <a:pt x="348074" y="947634"/>
                        <a:pt x="339618" y="946426"/>
                        <a:pt x="331161" y="946426"/>
                      </a:cubicBezTo>
                      <a:cubicBezTo>
                        <a:pt x="327536" y="946426"/>
                        <a:pt x="326328" y="952466"/>
                        <a:pt x="329952" y="953675"/>
                      </a:cubicBezTo>
                      <a:cubicBezTo>
                        <a:pt x="352907" y="963339"/>
                        <a:pt x="352907" y="953675"/>
                        <a:pt x="375861" y="974212"/>
                      </a:cubicBezTo>
                      <a:cubicBezTo>
                        <a:pt x="363780" y="971796"/>
                        <a:pt x="356531" y="968172"/>
                        <a:pt x="348074" y="965756"/>
                      </a:cubicBezTo>
                      <a:cubicBezTo>
                        <a:pt x="344450" y="964548"/>
                        <a:pt x="342033" y="969380"/>
                        <a:pt x="344450" y="973005"/>
                      </a:cubicBezTo>
                      <a:cubicBezTo>
                        <a:pt x="349282" y="977837"/>
                        <a:pt x="357739" y="980253"/>
                        <a:pt x="363780" y="981461"/>
                      </a:cubicBezTo>
                      <a:cubicBezTo>
                        <a:pt x="369821" y="982669"/>
                        <a:pt x="377069" y="986294"/>
                        <a:pt x="383110" y="987502"/>
                      </a:cubicBezTo>
                      <a:cubicBezTo>
                        <a:pt x="381902" y="987502"/>
                        <a:pt x="380693" y="988710"/>
                        <a:pt x="379485" y="988710"/>
                      </a:cubicBezTo>
                      <a:cubicBezTo>
                        <a:pt x="373445" y="987502"/>
                        <a:pt x="367404" y="986294"/>
                        <a:pt x="362571" y="987502"/>
                      </a:cubicBezTo>
                      <a:cubicBezTo>
                        <a:pt x="357739" y="988710"/>
                        <a:pt x="357739" y="995959"/>
                        <a:pt x="362571" y="994751"/>
                      </a:cubicBezTo>
                      <a:cubicBezTo>
                        <a:pt x="362571" y="994751"/>
                        <a:pt x="363780" y="994751"/>
                        <a:pt x="363780" y="994751"/>
                      </a:cubicBezTo>
                      <a:cubicBezTo>
                        <a:pt x="360155" y="997167"/>
                        <a:pt x="357739" y="998375"/>
                        <a:pt x="355323" y="1000791"/>
                      </a:cubicBezTo>
                      <a:cubicBezTo>
                        <a:pt x="322704" y="968172"/>
                        <a:pt x="297333" y="929512"/>
                        <a:pt x="291293" y="881187"/>
                      </a:cubicBezTo>
                      <a:cubicBezTo>
                        <a:pt x="286460" y="837695"/>
                        <a:pt x="287668" y="791786"/>
                        <a:pt x="300958" y="750710"/>
                      </a:cubicBezTo>
                      <a:cubicBezTo>
                        <a:pt x="300958" y="762791"/>
                        <a:pt x="303374" y="777289"/>
                        <a:pt x="306998" y="789370"/>
                      </a:cubicBezTo>
                      <a:cubicBezTo>
                        <a:pt x="308206" y="792994"/>
                        <a:pt x="315455" y="791786"/>
                        <a:pt x="315455" y="788162"/>
                      </a:cubicBezTo>
                      <a:cubicBezTo>
                        <a:pt x="315455" y="776080"/>
                        <a:pt x="311830" y="763999"/>
                        <a:pt x="311830" y="750710"/>
                      </a:cubicBezTo>
                      <a:cubicBezTo>
                        <a:pt x="311830" y="738629"/>
                        <a:pt x="316663" y="727755"/>
                        <a:pt x="319079" y="716882"/>
                      </a:cubicBezTo>
                      <a:cubicBezTo>
                        <a:pt x="335993" y="748294"/>
                        <a:pt x="327536" y="782121"/>
                        <a:pt x="333577" y="817156"/>
                      </a:cubicBezTo>
                      <a:cubicBezTo>
                        <a:pt x="334785" y="821989"/>
                        <a:pt x="335993" y="828030"/>
                        <a:pt x="338409" y="832862"/>
                      </a:cubicBezTo>
                      <a:cubicBezTo>
                        <a:pt x="338409" y="832862"/>
                        <a:pt x="338409" y="832862"/>
                        <a:pt x="338409" y="834071"/>
                      </a:cubicBezTo>
                      <a:cubicBezTo>
                        <a:pt x="338409" y="837695"/>
                        <a:pt x="340825" y="840111"/>
                        <a:pt x="340825" y="843735"/>
                      </a:cubicBezTo>
                      <a:cubicBezTo>
                        <a:pt x="340825" y="847360"/>
                        <a:pt x="340825" y="849776"/>
                        <a:pt x="339618" y="853400"/>
                      </a:cubicBezTo>
                      <a:cubicBezTo>
                        <a:pt x="338409" y="859441"/>
                        <a:pt x="346866" y="860649"/>
                        <a:pt x="349282" y="855817"/>
                      </a:cubicBezTo>
                      <a:cubicBezTo>
                        <a:pt x="349282" y="855817"/>
                        <a:pt x="349282" y="855817"/>
                        <a:pt x="349282" y="855817"/>
                      </a:cubicBezTo>
                      <a:cubicBezTo>
                        <a:pt x="349282" y="857025"/>
                        <a:pt x="350490" y="857025"/>
                        <a:pt x="350490" y="858233"/>
                      </a:cubicBezTo>
                      <a:cubicBezTo>
                        <a:pt x="350490" y="858233"/>
                        <a:pt x="350490" y="859441"/>
                        <a:pt x="350490" y="859441"/>
                      </a:cubicBezTo>
                      <a:cubicBezTo>
                        <a:pt x="350490" y="863065"/>
                        <a:pt x="351699" y="866690"/>
                        <a:pt x="350490" y="870314"/>
                      </a:cubicBezTo>
                      <a:cubicBezTo>
                        <a:pt x="350490" y="873938"/>
                        <a:pt x="349282" y="876355"/>
                        <a:pt x="350490" y="881187"/>
                      </a:cubicBezTo>
                      <a:cubicBezTo>
                        <a:pt x="355323" y="883603"/>
                        <a:pt x="362571" y="882395"/>
                        <a:pt x="363780" y="873938"/>
                      </a:cubicBezTo>
                      <a:lnTo>
                        <a:pt x="363780" y="873938"/>
                      </a:lnTo>
                      <a:close/>
                      <a:moveTo>
                        <a:pt x="419353" y="956091"/>
                      </a:moveTo>
                      <a:cubicBezTo>
                        <a:pt x="422978" y="960923"/>
                        <a:pt x="427810" y="965756"/>
                        <a:pt x="432642" y="970588"/>
                      </a:cubicBezTo>
                      <a:cubicBezTo>
                        <a:pt x="432642" y="973005"/>
                        <a:pt x="433851" y="976629"/>
                        <a:pt x="438683" y="981461"/>
                      </a:cubicBezTo>
                      <a:cubicBezTo>
                        <a:pt x="435059" y="981461"/>
                        <a:pt x="431435" y="981461"/>
                        <a:pt x="427810" y="981461"/>
                      </a:cubicBezTo>
                      <a:cubicBezTo>
                        <a:pt x="424186" y="973005"/>
                        <a:pt x="420561" y="964548"/>
                        <a:pt x="419353" y="956091"/>
                      </a:cubicBezTo>
                      <a:close/>
                      <a:moveTo>
                        <a:pt x="416937" y="934345"/>
                      </a:moveTo>
                      <a:cubicBezTo>
                        <a:pt x="408480" y="916223"/>
                        <a:pt x="407272" y="898101"/>
                        <a:pt x="418146" y="882395"/>
                      </a:cubicBezTo>
                      <a:cubicBezTo>
                        <a:pt x="421770" y="876355"/>
                        <a:pt x="426602" y="871522"/>
                        <a:pt x="433851" y="866690"/>
                      </a:cubicBezTo>
                      <a:cubicBezTo>
                        <a:pt x="438683" y="864274"/>
                        <a:pt x="443516" y="861857"/>
                        <a:pt x="448349" y="859441"/>
                      </a:cubicBezTo>
                      <a:cubicBezTo>
                        <a:pt x="456805" y="855817"/>
                        <a:pt x="467678" y="853400"/>
                        <a:pt x="479760" y="850984"/>
                      </a:cubicBezTo>
                      <a:cubicBezTo>
                        <a:pt x="479760" y="850984"/>
                        <a:pt x="480967" y="850984"/>
                        <a:pt x="480967" y="850984"/>
                      </a:cubicBezTo>
                      <a:cubicBezTo>
                        <a:pt x="482176" y="850984"/>
                        <a:pt x="482176" y="850984"/>
                        <a:pt x="483384" y="849776"/>
                      </a:cubicBezTo>
                      <a:cubicBezTo>
                        <a:pt x="483384" y="849776"/>
                        <a:pt x="484592" y="849776"/>
                        <a:pt x="484592" y="849776"/>
                      </a:cubicBezTo>
                      <a:cubicBezTo>
                        <a:pt x="489424" y="848568"/>
                        <a:pt x="493049" y="846152"/>
                        <a:pt x="496674" y="843735"/>
                      </a:cubicBezTo>
                      <a:cubicBezTo>
                        <a:pt x="497881" y="842527"/>
                        <a:pt x="499089" y="841319"/>
                        <a:pt x="500298" y="841319"/>
                      </a:cubicBezTo>
                      <a:cubicBezTo>
                        <a:pt x="502714" y="838903"/>
                        <a:pt x="503922" y="836487"/>
                        <a:pt x="505130" y="834071"/>
                      </a:cubicBezTo>
                      <a:cubicBezTo>
                        <a:pt x="522044" y="838903"/>
                        <a:pt x="535333" y="837695"/>
                        <a:pt x="547414" y="844944"/>
                      </a:cubicBezTo>
                      <a:cubicBezTo>
                        <a:pt x="548623" y="846152"/>
                        <a:pt x="549831" y="846152"/>
                        <a:pt x="549831" y="847360"/>
                      </a:cubicBezTo>
                      <a:cubicBezTo>
                        <a:pt x="552247" y="848568"/>
                        <a:pt x="553455" y="850984"/>
                        <a:pt x="555871" y="852192"/>
                      </a:cubicBezTo>
                      <a:cubicBezTo>
                        <a:pt x="555871" y="854608"/>
                        <a:pt x="558288" y="858233"/>
                        <a:pt x="563120" y="863065"/>
                      </a:cubicBezTo>
                      <a:cubicBezTo>
                        <a:pt x="564328" y="865481"/>
                        <a:pt x="566745" y="867898"/>
                        <a:pt x="567952" y="870314"/>
                      </a:cubicBezTo>
                      <a:cubicBezTo>
                        <a:pt x="580034" y="884811"/>
                        <a:pt x="581242" y="887228"/>
                        <a:pt x="584866" y="887228"/>
                      </a:cubicBezTo>
                      <a:cubicBezTo>
                        <a:pt x="586074" y="892060"/>
                        <a:pt x="588491" y="896893"/>
                        <a:pt x="589698" y="902933"/>
                      </a:cubicBezTo>
                      <a:cubicBezTo>
                        <a:pt x="570369" y="888436"/>
                        <a:pt x="551039" y="873938"/>
                        <a:pt x="532917" y="858233"/>
                      </a:cubicBezTo>
                      <a:cubicBezTo>
                        <a:pt x="528084" y="853400"/>
                        <a:pt x="522044" y="861857"/>
                        <a:pt x="526877" y="866690"/>
                      </a:cubicBezTo>
                      <a:cubicBezTo>
                        <a:pt x="541373" y="879979"/>
                        <a:pt x="558288" y="892060"/>
                        <a:pt x="573993" y="904141"/>
                      </a:cubicBezTo>
                      <a:cubicBezTo>
                        <a:pt x="566745" y="902933"/>
                        <a:pt x="559495" y="901725"/>
                        <a:pt x="553455" y="899309"/>
                      </a:cubicBezTo>
                      <a:cubicBezTo>
                        <a:pt x="536541" y="893268"/>
                        <a:pt x="511170" y="878771"/>
                        <a:pt x="500298" y="863065"/>
                      </a:cubicBezTo>
                      <a:cubicBezTo>
                        <a:pt x="500298" y="863065"/>
                        <a:pt x="499089" y="861857"/>
                        <a:pt x="499089" y="861857"/>
                      </a:cubicBezTo>
                      <a:cubicBezTo>
                        <a:pt x="496674" y="859441"/>
                        <a:pt x="491841" y="861857"/>
                        <a:pt x="493049" y="864274"/>
                      </a:cubicBezTo>
                      <a:cubicBezTo>
                        <a:pt x="495465" y="870314"/>
                        <a:pt x="499089" y="876355"/>
                        <a:pt x="503922" y="879979"/>
                      </a:cubicBezTo>
                      <a:cubicBezTo>
                        <a:pt x="511170" y="886020"/>
                        <a:pt x="520836" y="890852"/>
                        <a:pt x="528084" y="895684"/>
                      </a:cubicBezTo>
                      <a:cubicBezTo>
                        <a:pt x="538958" y="901725"/>
                        <a:pt x="549831" y="907766"/>
                        <a:pt x="560704" y="912598"/>
                      </a:cubicBezTo>
                      <a:cubicBezTo>
                        <a:pt x="560704" y="912598"/>
                        <a:pt x="560704" y="912598"/>
                        <a:pt x="560704" y="912598"/>
                      </a:cubicBezTo>
                      <a:cubicBezTo>
                        <a:pt x="557080" y="912598"/>
                        <a:pt x="554663" y="913806"/>
                        <a:pt x="551039" y="913806"/>
                      </a:cubicBezTo>
                      <a:cubicBezTo>
                        <a:pt x="544998" y="915014"/>
                        <a:pt x="537749" y="913806"/>
                        <a:pt x="532917" y="915014"/>
                      </a:cubicBezTo>
                      <a:cubicBezTo>
                        <a:pt x="530501" y="916223"/>
                        <a:pt x="530501" y="917431"/>
                        <a:pt x="531709" y="919847"/>
                      </a:cubicBezTo>
                      <a:cubicBezTo>
                        <a:pt x="537749" y="928304"/>
                        <a:pt x="554663" y="923472"/>
                        <a:pt x="563120" y="922263"/>
                      </a:cubicBezTo>
                      <a:cubicBezTo>
                        <a:pt x="583658" y="918639"/>
                        <a:pt x="592115" y="925888"/>
                        <a:pt x="598155" y="927096"/>
                      </a:cubicBezTo>
                      <a:cubicBezTo>
                        <a:pt x="604196" y="930720"/>
                        <a:pt x="606612" y="931928"/>
                        <a:pt x="610237" y="935553"/>
                      </a:cubicBezTo>
                      <a:cubicBezTo>
                        <a:pt x="593323" y="930720"/>
                        <a:pt x="588491" y="937969"/>
                        <a:pt x="590907" y="940385"/>
                      </a:cubicBezTo>
                      <a:cubicBezTo>
                        <a:pt x="595739" y="946426"/>
                        <a:pt x="605405" y="940385"/>
                        <a:pt x="634399" y="958507"/>
                      </a:cubicBezTo>
                      <a:cubicBezTo>
                        <a:pt x="640440" y="964548"/>
                        <a:pt x="647689" y="971796"/>
                        <a:pt x="653729" y="977837"/>
                      </a:cubicBezTo>
                      <a:cubicBezTo>
                        <a:pt x="656145" y="980253"/>
                        <a:pt x="659770" y="983878"/>
                        <a:pt x="662186" y="986294"/>
                      </a:cubicBezTo>
                      <a:cubicBezTo>
                        <a:pt x="657354" y="983878"/>
                        <a:pt x="653729" y="981461"/>
                        <a:pt x="651313" y="980253"/>
                      </a:cubicBezTo>
                      <a:cubicBezTo>
                        <a:pt x="625942" y="966964"/>
                        <a:pt x="636815" y="976629"/>
                        <a:pt x="581242" y="941593"/>
                      </a:cubicBezTo>
                      <a:cubicBezTo>
                        <a:pt x="576409" y="937969"/>
                        <a:pt x="571577" y="933136"/>
                        <a:pt x="565536" y="934345"/>
                      </a:cubicBezTo>
                      <a:cubicBezTo>
                        <a:pt x="564328" y="934345"/>
                        <a:pt x="564328" y="935553"/>
                        <a:pt x="564328" y="935553"/>
                      </a:cubicBezTo>
                      <a:cubicBezTo>
                        <a:pt x="565536" y="942802"/>
                        <a:pt x="575202" y="950050"/>
                        <a:pt x="581242" y="954883"/>
                      </a:cubicBezTo>
                      <a:cubicBezTo>
                        <a:pt x="582450" y="956091"/>
                        <a:pt x="583658" y="956091"/>
                        <a:pt x="584866" y="957299"/>
                      </a:cubicBezTo>
                      <a:cubicBezTo>
                        <a:pt x="592115" y="964548"/>
                        <a:pt x="600572" y="969380"/>
                        <a:pt x="610237" y="974212"/>
                      </a:cubicBezTo>
                      <a:cubicBezTo>
                        <a:pt x="621110" y="979045"/>
                        <a:pt x="630775" y="983878"/>
                        <a:pt x="641648" y="988710"/>
                      </a:cubicBezTo>
                      <a:cubicBezTo>
                        <a:pt x="642856" y="988710"/>
                        <a:pt x="642856" y="989918"/>
                        <a:pt x="644064" y="989918"/>
                      </a:cubicBezTo>
                      <a:cubicBezTo>
                        <a:pt x="642856" y="989918"/>
                        <a:pt x="641648" y="989918"/>
                        <a:pt x="640440" y="989918"/>
                      </a:cubicBezTo>
                      <a:cubicBezTo>
                        <a:pt x="630775" y="988710"/>
                        <a:pt x="624734" y="987502"/>
                        <a:pt x="622318" y="989918"/>
                      </a:cubicBezTo>
                      <a:cubicBezTo>
                        <a:pt x="607820" y="985086"/>
                        <a:pt x="618694" y="992334"/>
                        <a:pt x="567952" y="962131"/>
                      </a:cubicBezTo>
                      <a:cubicBezTo>
                        <a:pt x="542582" y="947634"/>
                        <a:pt x="526877" y="925888"/>
                        <a:pt x="508755" y="902933"/>
                      </a:cubicBezTo>
                      <a:cubicBezTo>
                        <a:pt x="508755" y="902933"/>
                        <a:pt x="508755" y="902933"/>
                        <a:pt x="507546" y="901725"/>
                      </a:cubicBezTo>
                      <a:cubicBezTo>
                        <a:pt x="505130" y="899309"/>
                        <a:pt x="500298" y="902933"/>
                        <a:pt x="502714" y="905350"/>
                      </a:cubicBezTo>
                      <a:cubicBezTo>
                        <a:pt x="505130" y="908974"/>
                        <a:pt x="508755" y="912598"/>
                        <a:pt x="511170" y="917431"/>
                      </a:cubicBezTo>
                      <a:cubicBezTo>
                        <a:pt x="524460" y="935553"/>
                        <a:pt x="538958" y="952466"/>
                        <a:pt x="557080" y="965756"/>
                      </a:cubicBezTo>
                      <a:cubicBezTo>
                        <a:pt x="534125" y="954883"/>
                        <a:pt x="522044" y="946426"/>
                        <a:pt x="513587" y="937969"/>
                      </a:cubicBezTo>
                      <a:cubicBezTo>
                        <a:pt x="505130" y="929512"/>
                        <a:pt x="499089" y="921055"/>
                        <a:pt x="489424" y="911390"/>
                      </a:cubicBezTo>
                      <a:cubicBezTo>
                        <a:pt x="488217" y="910182"/>
                        <a:pt x="487008" y="908974"/>
                        <a:pt x="485800" y="907766"/>
                      </a:cubicBezTo>
                      <a:cubicBezTo>
                        <a:pt x="484592" y="906558"/>
                        <a:pt x="483384" y="905350"/>
                        <a:pt x="482176" y="904141"/>
                      </a:cubicBezTo>
                      <a:cubicBezTo>
                        <a:pt x="480967" y="902933"/>
                        <a:pt x="479760" y="904141"/>
                        <a:pt x="479760" y="904141"/>
                      </a:cubicBezTo>
                      <a:cubicBezTo>
                        <a:pt x="479760" y="905350"/>
                        <a:pt x="478552" y="905350"/>
                        <a:pt x="479760" y="906558"/>
                      </a:cubicBezTo>
                      <a:cubicBezTo>
                        <a:pt x="482176" y="911390"/>
                        <a:pt x="484592" y="915014"/>
                        <a:pt x="487008" y="919847"/>
                      </a:cubicBezTo>
                      <a:cubicBezTo>
                        <a:pt x="489424" y="923472"/>
                        <a:pt x="491841" y="927096"/>
                        <a:pt x="494257" y="929512"/>
                      </a:cubicBezTo>
                      <a:cubicBezTo>
                        <a:pt x="494257" y="929512"/>
                        <a:pt x="494257" y="930720"/>
                        <a:pt x="495465" y="930720"/>
                      </a:cubicBezTo>
                      <a:cubicBezTo>
                        <a:pt x="500298" y="935553"/>
                        <a:pt x="503922" y="941593"/>
                        <a:pt x="509963" y="946426"/>
                      </a:cubicBezTo>
                      <a:cubicBezTo>
                        <a:pt x="503922" y="942802"/>
                        <a:pt x="500298" y="940385"/>
                        <a:pt x="495465" y="936761"/>
                      </a:cubicBezTo>
                      <a:cubicBezTo>
                        <a:pt x="494257" y="935553"/>
                        <a:pt x="493049" y="934345"/>
                        <a:pt x="491841" y="934345"/>
                      </a:cubicBezTo>
                      <a:cubicBezTo>
                        <a:pt x="489424" y="931928"/>
                        <a:pt x="487008" y="930720"/>
                        <a:pt x="484592" y="928304"/>
                      </a:cubicBezTo>
                      <a:cubicBezTo>
                        <a:pt x="474927" y="919847"/>
                        <a:pt x="467678" y="911390"/>
                        <a:pt x="455597" y="900517"/>
                      </a:cubicBezTo>
                      <a:cubicBezTo>
                        <a:pt x="453181" y="898101"/>
                        <a:pt x="449556" y="901725"/>
                        <a:pt x="450764" y="904141"/>
                      </a:cubicBezTo>
                      <a:cubicBezTo>
                        <a:pt x="453181" y="908974"/>
                        <a:pt x="455597" y="912598"/>
                        <a:pt x="458013" y="917431"/>
                      </a:cubicBezTo>
                      <a:cubicBezTo>
                        <a:pt x="455597" y="916223"/>
                        <a:pt x="453181" y="916223"/>
                        <a:pt x="450764" y="915014"/>
                      </a:cubicBezTo>
                      <a:cubicBezTo>
                        <a:pt x="444724" y="913806"/>
                        <a:pt x="439892" y="912598"/>
                        <a:pt x="437475" y="915014"/>
                      </a:cubicBezTo>
                      <a:cubicBezTo>
                        <a:pt x="437475" y="915014"/>
                        <a:pt x="437475" y="915014"/>
                        <a:pt x="437475" y="915014"/>
                      </a:cubicBezTo>
                      <a:cubicBezTo>
                        <a:pt x="437475" y="915014"/>
                        <a:pt x="437475" y="915014"/>
                        <a:pt x="437475" y="913806"/>
                      </a:cubicBezTo>
                      <a:cubicBezTo>
                        <a:pt x="436267" y="912598"/>
                        <a:pt x="435059" y="911390"/>
                        <a:pt x="432642" y="910182"/>
                      </a:cubicBezTo>
                      <a:cubicBezTo>
                        <a:pt x="431435" y="908974"/>
                        <a:pt x="430227" y="908974"/>
                        <a:pt x="429018" y="908974"/>
                      </a:cubicBezTo>
                      <a:cubicBezTo>
                        <a:pt x="426602" y="907766"/>
                        <a:pt x="424186" y="911390"/>
                        <a:pt x="425394" y="913806"/>
                      </a:cubicBezTo>
                      <a:cubicBezTo>
                        <a:pt x="427810" y="917431"/>
                        <a:pt x="432642" y="921055"/>
                        <a:pt x="436267" y="918639"/>
                      </a:cubicBezTo>
                      <a:cubicBezTo>
                        <a:pt x="436267" y="921055"/>
                        <a:pt x="439892" y="923472"/>
                        <a:pt x="443516" y="924680"/>
                      </a:cubicBezTo>
                      <a:cubicBezTo>
                        <a:pt x="445932" y="925888"/>
                        <a:pt x="449556" y="925888"/>
                        <a:pt x="453181" y="927096"/>
                      </a:cubicBezTo>
                      <a:cubicBezTo>
                        <a:pt x="460430" y="928304"/>
                        <a:pt x="468886" y="930720"/>
                        <a:pt x="476135" y="936761"/>
                      </a:cubicBezTo>
                      <a:cubicBezTo>
                        <a:pt x="467678" y="936761"/>
                        <a:pt x="460430" y="935553"/>
                        <a:pt x="454389" y="934345"/>
                      </a:cubicBezTo>
                      <a:cubicBezTo>
                        <a:pt x="451973" y="933136"/>
                        <a:pt x="449556" y="933136"/>
                        <a:pt x="447140" y="931928"/>
                      </a:cubicBezTo>
                      <a:cubicBezTo>
                        <a:pt x="443516" y="929512"/>
                        <a:pt x="439892" y="934345"/>
                        <a:pt x="442308" y="937969"/>
                      </a:cubicBezTo>
                      <a:cubicBezTo>
                        <a:pt x="445932" y="942802"/>
                        <a:pt x="450764" y="945218"/>
                        <a:pt x="456805" y="946426"/>
                      </a:cubicBezTo>
                      <a:cubicBezTo>
                        <a:pt x="460430" y="947634"/>
                        <a:pt x="465262" y="947634"/>
                        <a:pt x="468886" y="948842"/>
                      </a:cubicBezTo>
                      <a:cubicBezTo>
                        <a:pt x="470095" y="948842"/>
                        <a:pt x="471303" y="948842"/>
                        <a:pt x="472511" y="948842"/>
                      </a:cubicBezTo>
                      <a:cubicBezTo>
                        <a:pt x="478552" y="951258"/>
                        <a:pt x="484592" y="952466"/>
                        <a:pt x="489424" y="953675"/>
                      </a:cubicBezTo>
                      <a:cubicBezTo>
                        <a:pt x="493049" y="954883"/>
                        <a:pt x="496674" y="956091"/>
                        <a:pt x="499089" y="958507"/>
                      </a:cubicBezTo>
                      <a:cubicBezTo>
                        <a:pt x="499089" y="958507"/>
                        <a:pt x="499089" y="958507"/>
                        <a:pt x="499089" y="958507"/>
                      </a:cubicBezTo>
                      <a:cubicBezTo>
                        <a:pt x="505130" y="960923"/>
                        <a:pt x="511170" y="964548"/>
                        <a:pt x="517211" y="968172"/>
                      </a:cubicBezTo>
                      <a:cubicBezTo>
                        <a:pt x="522044" y="970588"/>
                        <a:pt x="528084" y="974212"/>
                        <a:pt x="535333" y="976629"/>
                      </a:cubicBezTo>
                      <a:cubicBezTo>
                        <a:pt x="529292" y="975421"/>
                        <a:pt x="523252" y="975421"/>
                        <a:pt x="516003" y="975421"/>
                      </a:cubicBezTo>
                      <a:cubicBezTo>
                        <a:pt x="508755" y="975421"/>
                        <a:pt x="500298" y="974212"/>
                        <a:pt x="493049" y="971796"/>
                      </a:cubicBezTo>
                      <a:cubicBezTo>
                        <a:pt x="493049" y="971796"/>
                        <a:pt x="493049" y="971796"/>
                        <a:pt x="493049" y="971796"/>
                      </a:cubicBezTo>
                      <a:cubicBezTo>
                        <a:pt x="490633" y="970588"/>
                        <a:pt x="489424" y="974212"/>
                        <a:pt x="490633" y="976629"/>
                      </a:cubicBezTo>
                      <a:cubicBezTo>
                        <a:pt x="490633" y="976629"/>
                        <a:pt x="491841" y="977837"/>
                        <a:pt x="491841" y="977837"/>
                      </a:cubicBezTo>
                      <a:cubicBezTo>
                        <a:pt x="499089" y="980253"/>
                        <a:pt x="507546" y="981461"/>
                        <a:pt x="516003" y="981461"/>
                      </a:cubicBezTo>
                      <a:cubicBezTo>
                        <a:pt x="522044" y="981461"/>
                        <a:pt x="526877" y="982669"/>
                        <a:pt x="532917" y="982669"/>
                      </a:cubicBezTo>
                      <a:cubicBezTo>
                        <a:pt x="541373" y="983878"/>
                        <a:pt x="601780" y="993542"/>
                        <a:pt x="619901" y="1000791"/>
                      </a:cubicBezTo>
                      <a:cubicBezTo>
                        <a:pt x="609029" y="1001999"/>
                        <a:pt x="599364" y="1001999"/>
                        <a:pt x="588491" y="1001999"/>
                      </a:cubicBezTo>
                      <a:cubicBezTo>
                        <a:pt x="557080" y="998375"/>
                        <a:pt x="534125" y="994751"/>
                        <a:pt x="516003" y="992334"/>
                      </a:cubicBezTo>
                      <a:cubicBezTo>
                        <a:pt x="509963" y="991126"/>
                        <a:pt x="505130" y="989918"/>
                        <a:pt x="500298" y="989918"/>
                      </a:cubicBezTo>
                      <a:cubicBezTo>
                        <a:pt x="497881" y="989918"/>
                        <a:pt x="494257" y="988710"/>
                        <a:pt x="491841" y="988710"/>
                      </a:cubicBezTo>
                      <a:cubicBezTo>
                        <a:pt x="491841" y="988710"/>
                        <a:pt x="491841" y="988710"/>
                        <a:pt x="491841" y="988710"/>
                      </a:cubicBezTo>
                      <a:cubicBezTo>
                        <a:pt x="477343" y="986294"/>
                        <a:pt x="468886" y="983878"/>
                        <a:pt x="465262" y="983878"/>
                      </a:cubicBezTo>
                      <a:cubicBezTo>
                        <a:pt x="464054" y="983878"/>
                        <a:pt x="462846" y="983878"/>
                        <a:pt x="462846" y="983878"/>
                      </a:cubicBezTo>
                      <a:cubicBezTo>
                        <a:pt x="460430" y="982669"/>
                        <a:pt x="456805" y="980253"/>
                        <a:pt x="454389" y="979045"/>
                      </a:cubicBezTo>
                      <a:cubicBezTo>
                        <a:pt x="442308" y="970588"/>
                        <a:pt x="431435" y="959715"/>
                        <a:pt x="421770" y="945218"/>
                      </a:cubicBezTo>
                      <a:cubicBezTo>
                        <a:pt x="418146" y="937969"/>
                        <a:pt x="418146" y="935553"/>
                        <a:pt x="416937" y="934345"/>
                      </a:cubicBezTo>
                      <a:lnTo>
                        <a:pt x="416937" y="934345"/>
                      </a:lnTo>
                      <a:close/>
                      <a:moveTo>
                        <a:pt x="495465" y="829238"/>
                      </a:moveTo>
                      <a:cubicBezTo>
                        <a:pt x="495465" y="829238"/>
                        <a:pt x="494257" y="830446"/>
                        <a:pt x="493049" y="830446"/>
                      </a:cubicBezTo>
                      <a:cubicBezTo>
                        <a:pt x="493049" y="829238"/>
                        <a:pt x="493049" y="828030"/>
                        <a:pt x="491841" y="828030"/>
                      </a:cubicBezTo>
                      <a:cubicBezTo>
                        <a:pt x="493049" y="828030"/>
                        <a:pt x="494257" y="828030"/>
                        <a:pt x="495465" y="829238"/>
                      </a:cubicBezTo>
                      <a:close/>
                      <a:moveTo>
                        <a:pt x="449556" y="847360"/>
                      </a:moveTo>
                      <a:cubicBezTo>
                        <a:pt x="451973" y="829238"/>
                        <a:pt x="454389" y="811116"/>
                        <a:pt x="459221" y="791786"/>
                      </a:cubicBezTo>
                      <a:cubicBezTo>
                        <a:pt x="464054" y="799035"/>
                        <a:pt x="468886" y="805075"/>
                        <a:pt x="473719" y="811116"/>
                      </a:cubicBezTo>
                      <a:cubicBezTo>
                        <a:pt x="473719" y="812324"/>
                        <a:pt x="473719" y="812324"/>
                        <a:pt x="472511" y="813532"/>
                      </a:cubicBezTo>
                      <a:cubicBezTo>
                        <a:pt x="471303" y="817156"/>
                        <a:pt x="470095" y="818365"/>
                        <a:pt x="470095" y="821989"/>
                      </a:cubicBezTo>
                      <a:cubicBezTo>
                        <a:pt x="470095" y="824405"/>
                        <a:pt x="473719" y="826822"/>
                        <a:pt x="478552" y="823197"/>
                      </a:cubicBezTo>
                      <a:cubicBezTo>
                        <a:pt x="479760" y="825613"/>
                        <a:pt x="479760" y="828030"/>
                        <a:pt x="480967" y="830446"/>
                      </a:cubicBezTo>
                      <a:cubicBezTo>
                        <a:pt x="479760" y="832862"/>
                        <a:pt x="478552" y="836487"/>
                        <a:pt x="478552" y="838903"/>
                      </a:cubicBezTo>
                      <a:cubicBezTo>
                        <a:pt x="468886" y="842527"/>
                        <a:pt x="459221" y="844944"/>
                        <a:pt x="449556" y="847360"/>
                      </a:cubicBezTo>
                      <a:close/>
                      <a:moveTo>
                        <a:pt x="419353" y="861857"/>
                      </a:moveTo>
                      <a:cubicBezTo>
                        <a:pt x="420561" y="838903"/>
                        <a:pt x="424186" y="809908"/>
                        <a:pt x="435059" y="785746"/>
                      </a:cubicBezTo>
                      <a:cubicBezTo>
                        <a:pt x="435059" y="788162"/>
                        <a:pt x="435059" y="789370"/>
                        <a:pt x="437475" y="790578"/>
                      </a:cubicBezTo>
                      <a:cubicBezTo>
                        <a:pt x="439892" y="791786"/>
                        <a:pt x="445932" y="795410"/>
                        <a:pt x="447140" y="795410"/>
                      </a:cubicBezTo>
                      <a:cubicBezTo>
                        <a:pt x="447140" y="796619"/>
                        <a:pt x="445932" y="799035"/>
                        <a:pt x="445932" y="800243"/>
                      </a:cubicBezTo>
                      <a:cubicBezTo>
                        <a:pt x="444724" y="799035"/>
                        <a:pt x="443516" y="799035"/>
                        <a:pt x="442308" y="797827"/>
                      </a:cubicBezTo>
                      <a:cubicBezTo>
                        <a:pt x="441099" y="797827"/>
                        <a:pt x="438683" y="796619"/>
                        <a:pt x="441099" y="797827"/>
                      </a:cubicBezTo>
                      <a:cubicBezTo>
                        <a:pt x="435059" y="795410"/>
                        <a:pt x="431435" y="803867"/>
                        <a:pt x="437475" y="807492"/>
                      </a:cubicBezTo>
                      <a:cubicBezTo>
                        <a:pt x="439892" y="808700"/>
                        <a:pt x="441099" y="811116"/>
                        <a:pt x="444724" y="811116"/>
                      </a:cubicBezTo>
                      <a:cubicBezTo>
                        <a:pt x="444724" y="811116"/>
                        <a:pt x="444724" y="811116"/>
                        <a:pt x="444724" y="811116"/>
                      </a:cubicBezTo>
                      <a:cubicBezTo>
                        <a:pt x="444724" y="813532"/>
                        <a:pt x="443516" y="815949"/>
                        <a:pt x="443516" y="818365"/>
                      </a:cubicBezTo>
                      <a:cubicBezTo>
                        <a:pt x="441099" y="817156"/>
                        <a:pt x="436267" y="815949"/>
                        <a:pt x="433851" y="817156"/>
                      </a:cubicBezTo>
                      <a:cubicBezTo>
                        <a:pt x="430227" y="818365"/>
                        <a:pt x="430227" y="823197"/>
                        <a:pt x="433851" y="824405"/>
                      </a:cubicBezTo>
                      <a:cubicBezTo>
                        <a:pt x="436267" y="825613"/>
                        <a:pt x="438683" y="826822"/>
                        <a:pt x="439892" y="829238"/>
                      </a:cubicBezTo>
                      <a:cubicBezTo>
                        <a:pt x="441099" y="830446"/>
                        <a:pt x="441099" y="830446"/>
                        <a:pt x="442308" y="830446"/>
                      </a:cubicBezTo>
                      <a:cubicBezTo>
                        <a:pt x="442308" y="834071"/>
                        <a:pt x="441099" y="837695"/>
                        <a:pt x="441099" y="841319"/>
                      </a:cubicBezTo>
                      <a:cubicBezTo>
                        <a:pt x="438683" y="838903"/>
                        <a:pt x="436267" y="837695"/>
                        <a:pt x="432642" y="836487"/>
                      </a:cubicBezTo>
                      <a:cubicBezTo>
                        <a:pt x="427810" y="835278"/>
                        <a:pt x="425394" y="841319"/>
                        <a:pt x="429018" y="843735"/>
                      </a:cubicBezTo>
                      <a:cubicBezTo>
                        <a:pt x="433851" y="848568"/>
                        <a:pt x="436267" y="849776"/>
                        <a:pt x="437475" y="850984"/>
                      </a:cubicBezTo>
                      <a:cubicBezTo>
                        <a:pt x="436267" y="852192"/>
                        <a:pt x="433851" y="852192"/>
                        <a:pt x="432642" y="853400"/>
                      </a:cubicBezTo>
                      <a:cubicBezTo>
                        <a:pt x="427810" y="855817"/>
                        <a:pt x="422978" y="858233"/>
                        <a:pt x="419353" y="861857"/>
                      </a:cubicBezTo>
                      <a:lnTo>
                        <a:pt x="419353" y="861857"/>
                      </a:lnTo>
                      <a:close/>
                      <a:moveTo>
                        <a:pt x="436267" y="783329"/>
                      </a:moveTo>
                      <a:cubicBezTo>
                        <a:pt x="438683" y="777289"/>
                        <a:pt x="442308" y="772456"/>
                        <a:pt x="445932" y="767624"/>
                      </a:cubicBezTo>
                      <a:cubicBezTo>
                        <a:pt x="445932" y="768832"/>
                        <a:pt x="447140" y="768832"/>
                        <a:pt x="447140" y="770040"/>
                      </a:cubicBezTo>
                      <a:cubicBezTo>
                        <a:pt x="445932" y="771248"/>
                        <a:pt x="445932" y="774872"/>
                        <a:pt x="447140" y="776080"/>
                      </a:cubicBezTo>
                      <a:cubicBezTo>
                        <a:pt x="448349" y="777289"/>
                        <a:pt x="449556" y="778497"/>
                        <a:pt x="450764" y="778497"/>
                      </a:cubicBezTo>
                      <a:cubicBezTo>
                        <a:pt x="450764" y="778497"/>
                        <a:pt x="451973" y="779705"/>
                        <a:pt x="451973" y="779705"/>
                      </a:cubicBezTo>
                      <a:cubicBezTo>
                        <a:pt x="451973" y="782121"/>
                        <a:pt x="450764" y="783329"/>
                        <a:pt x="450764" y="785746"/>
                      </a:cubicBezTo>
                      <a:cubicBezTo>
                        <a:pt x="447140" y="783329"/>
                        <a:pt x="442308" y="782121"/>
                        <a:pt x="438683" y="783329"/>
                      </a:cubicBezTo>
                      <a:cubicBezTo>
                        <a:pt x="437475" y="782121"/>
                        <a:pt x="436267" y="783329"/>
                        <a:pt x="436267" y="783329"/>
                      </a:cubicBezTo>
                      <a:lnTo>
                        <a:pt x="436267" y="783329"/>
                      </a:lnTo>
                      <a:close/>
                      <a:moveTo>
                        <a:pt x="340825" y="660101"/>
                      </a:moveTo>
                      <a:cubicBezTo>
                        <a:pt x="360155" y="608151"/>
                        <a:pt x="401232" y="570700"/>
                        <a:pt x="459221" y="558618"/>
                      </a:cubicBezTo>
                      <a:cubicBezTo>
                        <a:pt x="461638" y="565867"/>
                        <a:pt x="465262" y="573116"/>
                        <a:pt x="468886" y="580365"/>
                      </a:cubicBezTo>
                      <a:cubicBezTo>
                        <a:pt x="442308" y="586405"/>
                        <a:pt x="415729" y="596070"/>
                        <a:pt x="392775" y="610568"/>
                      </a:cubicBezTo>
                      <a:cubicBezTo>
                        <a:pt x="387943" y="612984"/>
                        <a:pt x="390358" y="621441"/>
                        <a:pt x="396399" y="619024"/>
                      </a:cubicBezTo>
                      <a:cubicBezTo>
                        <a:pt x="419353" y="609360"/>
                        <a:pt x="438683" y="597278"/>
                        <a:pt x="464054" y="592446"/>
                      </a:cubicBezTo>
                      <a:cubicBezTo>
                        <a:pt x="467678" y="591238"/>
                        <a:pt x="471303" y="591238"/>
                        <a:pt x="473719" y="591238"/>
                      </a:cubicBezTo>
                      <a:cubicBezTo>
                        <a:pt x="478552" y="599694"/>
                        <a:pt x="483384" y="606943"/>
                        <a:pt x="489424" y="612984"/>
                      </a:cubicBezTo>
                      <a:cubicBezTo>
                        <a:pt x="488217" y="614192"/>
                        <a:pt x="487008" y="615400"/>
                        <a:pt x="484592" y="615400"/>
                      </a:cubicBezTo>
                      <a:cubicBezTo>
                        <a:pt x="488217" y="606943"/>
                        <a:pt x="479760" y="605735"/>
                        <a:pt x="476135" y="609360"/>
                      </a:cubicBezTo>
                      <a:cubicBezTo>
                        <a:pt x="471303" y="616608"/>
                        <a:pt x="466470" y="621441"/>
                        <a:pt x="460430" y="625065"/>
                      </a:cubicBezTo>
                      <a:cubicBezTo>
                        <a:pt x="464054" y="621441"/>
                        <a:pt x="466470" y="617816"/>
                        <a:pt x="468886" y="612984"/>
                      </a:cubicBezTo>
                      <a:cubicBezTo>
                        <a:pt x="472511" y="606943"/>
                        <a:pt x="462846" y="602111"/>
                        <a:pt x="460430" y="608151"/>
                      </a:cubicBezTo>
                      <a:cubicBezTo>
                        <a:pt x="453181" y="621441"/>
                        <a:pt x="441099" y="629897"/>
                        <a:pt x="427810" y="635938"/>
                      </a:cubicBezTo>
                      <a:cubicBezTo>
                        <a:pt x="433851" y="631106"/>
                        <a:pt x="441099" y="626273"/>
                        <a:pt x="442308" y="620233"/>
                      </a:cubicBezTo>
                      <a:cubicBezTo>
                        <a:pt x="442308" y="617816"/>
                        <a:pt x="441099" y="615400"/>
                        <a:pt x="437475" y="616608"/>
                      </a:cubicBezTo>
                      <a:cubicBezTo>
                        <a:pt x="430227" y="619024"/>
                        <a:pt x="431435" y="622649"/>
                        <a:pt x="406064" y="640771"/>
                      </a:cubicBezTo>
                      <a:cubicBezTo>
                        <a:pt x="408480" y="638354"/>
                        <a:pt x="412105" y="634730"/>
                        <a:pt x="414521" y="631106"/>
                      </a:cubicBezTo>
                      <a:cubicBezTo>
                        <a:pt x="418146" y="626273"/>
                        <a:pt x="410896" y="620233"/>
                        <a:pt x="407272" y="625065"/>
                      </a:cubicBezTo>
                      <a:cubicBezTo>
                        <a:pt x="401232" y="634730"/>
                        <a:pt x="391567" y="640771"/>
                        <a:pt x="380693" y="646812"/>
                      </a:cubicBezTo>
                      <a:cubicBezTo>
                        <a:pt x="380693" y="646812"/>
                        <a:pt x="380693" y="646812"/>
                        <a:pt x="380693" y="646812"/>
                      </a:cubicBezTo>
                      <a:cubicBezTo>
                        <a:pt x="383110" y="644395"/>
                        <a:pt x="384318" y="640771"/>
                        <a:pt x="384318" y="638354"/>
                      </a:cubicBezTo>
                      <a:cubicBezTo>
                        <a:pt x="384318" y="635938"/>
                        <a:pt x="381902" y="634730"/>
                        <a:pt x="379485" y="635938"/>
                      </a:cubicBezTo>
                      <a:cubicBezTo>
                        <a:pt x="375861" y="638354"/>
                        <a:pt x="373445" y="641979"/>
                        <a:pt x="369821" y="644395"/>
                      </a:cubicBezTo>
                      <a:cubicBezTo>
                        <a:pt x="367404" y="646812"/>
                        <a:pt x="364988" y="648019"/>
                        <a:pt x="362571" y="649228"/>
                      </a:cubicBezTo>
                      <a:cubicBezTo>
                        <a:pt x="362571" y="649228"/>
                        <a:pt x="362571" y="648019"/>
                        <a:pt x="362571" y="648019"/>
                      </a:cubicBezTo>
                      <a:cubicBezTo>
                        <a:pt x="362571" y="644395"/>
                        <a:pt x="358947" y="644395"/>
                        <a:pt x="356531" y="646812"/>
                      </a:cubicBezTo>
                      <a:cubicBezTo>
                        <a:pt x="352907" y="650436"/>
                        <a:pt x="350490" y="655268"/>
                        <a:pt x="346866" y="657685"/>
                      </a:cubicBezTo>
                      <a:cubicBezTo>
                        <a:pt x="346866" y="657685"/>
                        <a:pt x="346866" y="657685"/>
                        <a:pt x="346866" y="657685"/>
                      </a:cubicBezTo>
                      <a:cubicBezTo>
                        <a:pt x="345658" y="658893"/>
                        <a:pt x="343242" y="658893"/>
                        <a:pt x="340825" y="660101"/>
                      </a:cubicBezTo>
                      <a:lnTo>
                        <a:pt x="340825" y="660101"/>
                      </a:lnTo>
                      <a:close/>
                      <a:moveTo>
                        <a:pt x="451973" y="518750"/>
                      </a:moveTo>
                      <a:cubicBezTo>
                        <a:pt x="447140" y="518750"/>
                        <a:pt x="442308" y="518750"/>
                        <a:pt x="435059" y="516334"/>
                      </a:cubicBezTo>
                      <a:cubicBezTo>
                        <a:pt x="441099" y="515126"/>
                        <a:pt x="445932" y="513918"/>
                        <a:pt x="451973" y="512710"/>
                      </a:cubicBezTo>
                      <a:cubicBezTo>
                        <a:pt x="451973" y="515126"/>
                        <a:pt x="451973" y="516334"/>
                        <a:pt x="451973" y="518750"/>
                      </a:cubicBezTo>
                      <a:lnTo>
                        <a:pt x="451973" y="518750"/>
                      </a:lnTo>
                      <a:close/>
                      <a:moveTo>
                        <a:pt x="460430" y="476466"/>
                      </a:moveTo>
                      <a:cubicBezTo>
                        <a:pt x="461638" y="476466"/>
                        <a:pt x="461638" y="477674"/>
                        <a:pt x="462846" y="477674"/>
                      </a:cubicBezTo>
                      <a:cubicBezTo>
                        <a:pt x="461638" y="481299"/>
                        <a:pt x="459221" y="483715"/>
                        <a:pt x="458013" y="488547"/>
                      </a:cubicBezTo>
                      <a:cubicBezTo>
                        <a:pt x="458013" y="489756"/>
                        <a:pt x="458013" y="489756"/>
                        <a:pt x="456805" y="490963"/>
                      </a:cubicBezTo>
                      <a:cubicBezTo>
                        <a:pt x="429018" y="478882"/>
                        <a:pt x="396399" y="461969"/>
                        <a:pt x="356531" y="439014"/>
                      </a:cubicBezTo>
                      <a:cubicBezTo>
                        <a:pt x="354114" y="437806"/>
                        <a:pt x="351699" y="441431"/>
                        <a:pt x="354114" y="442638"/>
                      </a:cubicBezTo>
                      <a:cubicBezTo>
                        <a:pt x="371028" y="455928"/>
                        <a:pt x="389150" y="468009"/>
                        <a:pt x="407272" y="478882"/>
                      </a:cubicBezTo>
                      <a:cubicBezTo>
                        <a:pt x="406064" y="478882"/>
                        <a:pt x="404856" y="478882"/>
                        <a:pt x="404856" y="480090"/>
                      </a:cubicBezTo>
                      <a:cubicBezTo>
                        <a:pt x="401232" y="481299"/>
                        <a:pt x="402439" y="486131"/>
                        <a:pt x="406064" y="486131"/>
                      </a:cubicBezTo>
                      <a:cubicBezTo>
                        <a:pt x="409689" y="486131"/>
                        <a:pt x="416937" y="488547"/>
                        <a:pt x="420561" y="486131"/>
                      </a:cubicBezTo>
                      <a:cubicBezTo>
                        <a:pt x="425394" y="488547"/>
                        <a:pt x="430227" y="490963"/>
                        <a:pt x="435059" y="493380"/>
                      </a:cubicBezTo>
                      <a:cubicBezTo>
                        <a:pt x="426602" y="493380"/>
                        <a:pt x="424186" y="499420"/>
                        <a:pt x="427810" y="500629"/>
                      </a:cubicBezTo>
                      <a:cubicBezTo>
                        <a:pt x="431435" y="503045"/>
                        <a:pt x="447140" y="501837"/>
                        <a:pt x="448349" y="499420"/>
                      </a:cubicBezTo>
                      <a:cubicBezTo>
                        <a:pt x="450764" y="500629"/>
                        <a:pt x="451973" y="500629"/>
                        <a:pt x="454389" y="501837"/>
                      </a:cubicBezTo>
                      <a:cubicBezTo>
                        <a:pt x="454389" y="503045"/>
                        <a:pt x="454389" y="504253"/>
                        <a:pt x="453181" y="506669"/>
                      </a:cubicBezTo>
                      <a:cubicBezTo>
                        <a:pt x="443516" y="505461"/>
                        <a:pt x="433851" y="509085"/>
                        <a:pt x="424186" y="506669"/>
                      </a:cubicBezTo>
                      <a:cubicBezTo>
                        <a:pt x="420561" y="505461"/>
                        <a:pt x="415729" y="504253"/>
                        <a:pt x="412105" y="503045"/>
                      </a:cubicBezTo>
                      <a:cubicBezTo>
                        <a:pt x="414521" y="503045"/>
                        <a:pt x="415729" y="503045"/>
                        <a:pt x="418146" y="501837"/>
                      </a:cubicBezTo>
                      <a:cubicBezTo>
                        <a:pt x="420561" y="500629"/>
                        <a:pt x="420561" y="497004"/>
                        <a:pt x="418146" y="497004"/>
                      </a:cubicBezTo>
                      <a:cubicBezTo>
                        <a:pt x="408480" y="494588"/>
                        <a:pt x="398815" y="494588"/>
                        <a:pt x="390358" y="490963"/>
                      </a:cubicBezTo>
                      <a:cubicBezTo>
                        <a:pt x="386734" y="489756"/>
                        <a:pt x="384318" y="488547"/>
                        <a:pt x="380693" y="487339"/>
                      </a:cubicBezTo>
                      <a:cubicBezTo>
                        <a:pt x="387943" y="488547"/>
                        <a:pt x="395191" y="489756"/>
                        <a:pt x="401232" y="486131"/>
                      </a:cubicBezTo>
                      <a:cubicBezTo>
                        <a:pt x="402439" y="484923"/>
                        <a:pt x="402439" y="483715"/>
                        <a:pt x="401232" y="482507"/>
                      </a:cubicBezTo>
                      <a:cubicBezTo>
                        <a:pt x="395191" y="478882"/>
                        <a:pt x="385526" y="478882"/>
                        <a:pt x="378277" y="477674"/>
                      </a:cubicBezTo>
                      <a:cubicBezTo>
                        <a:pt x="373445" y="476466"/>
                        <a:pt x="367404" y="474050"/>
                        <a:pt x="362571" y="472842"/>
                      </a:cubicBezTo>
                      <a:cubicBezTo>
                        <a:pt x="375861" y="472842"/>
                        <a:pt x="378277" y="466801"/>
                        <a:pt x="374653" y="465593"/>
                      </a:cubicBezTo>
                      <a:cubicBezTo>
                        <a:pt x="371028" y="464385"/>
                        <a:pt x="351699" y="461969"/>
                        <a:pt x="350490" y="461969"/>
                      </a:cubicBezTo>
                      <a:cubicBezTo>
                        <a:pt x="348074" y="459552"/>
                        <a:pt x="345658" y="457136"/>
                        <a:pt x="344450" y="454720"/>
                      </a:cubicBezTo>
                      <a:cubicBezTo>
                        <a:pt x="357739" y="457136"/>
                        <a:pt x="356531" y="449887"/>
                        <a:pt x="352907" y="447471"/>
                      </a:cubicBezTo>
                      <a:cubicBezTo>
                        <a:pt x="351699" y="446263"/>
                        <a:pt x="332368" y="441431"/>
                        <a:pt x="331161" y="441431"/>
                      </a:cubicBezTo>
                      <a:cubicBezTo>
                        <a:pt x="329952" y="440222"/>
                        <a:pt x="328744" y="439014"/>
                        <a:pt x="327536" y="437806"/>
                      </a:cubicBezTo>
                      <a:cubicBezTo>
                        <a:pt x="342033" y="437806"/>
                        <a:pt x="338409" y="430557"/>
                        <a:pt x="335993" y="430557"/>
                      </a:cubicBezTo>
                      <a:cubicBezTo>
                        <a:pt x="331161" y="429349"/>
                        <a:pt x="325120" y="430557"/>
                        <a:pt x="320287" y="428141"/>
                      </a:cubicBezTo>
                      <a:cubicBezTo>
                        <a:pt x="320287" y="428141"/>
                        <a:pt x="320287" y="428141"/>
                        <a:pt x="320287" y="428141"/>
                      </a:cubicBezTo>
                      <a:cubicBezTo>
                        <a:pt x="316663" y="424517"/>
                        <a:pt x="313039" y="419684"/>
                        <a:pt x="310622" y="416060"/>
                      </a:cubicBezTo>
                      <a:cubicBezTo>
                        <a:pt x="364988" y="416060"/>
                        <a:pt x="418146" y="436598"/>
                        <a:pt x="460430" y="476466"/>
                      </a:cubicBezTo>
                      <a:lnTo>
                        <a:pt x="460430" y="476466"/>
                      </a:lnTo>
                      <a:close/>
                      <a:moveTo>
                        <a:pt x="526877" y="318202"/>
                      </a:moveTo>
                      <a:cubicBezTo>
                        <a:pt x="511170" y="306121"/>
                        <a:pt x="503922" y="310953"/>
                        <a:pt x="506338" y="315786"/>
                      </a:cubicBezTo>
                      <a:cubicBezTo>
                        <a:pt x="508755" y="320618"/>
                        <a:pt x="516003" y="321826"/>
                        <a:pt x="522044" y="325451"/>
                      </a:cubicBezTo>
                      <a:cubicBezTo>
                        <a:pt x="526877" y="332700"/>
                        <a:pt x="531709" y="338740"/>
                        <a:pt x="536541" y="345989"/>
                      </a:cubicBezTo>
                      <a:cubicBezTo>
                        <a:pt x="526877" y="341156"/>
                        <a:pt x="520836" y="344781"/>
                        <a:pt x="523252" y="348405"/>
                      </a:cubicBezTo>
                      <a:cubicBezTo>
                        <a:pt x="526877" y="354446"/>
                        <a:pt x="531709" y="352029"/>
                        <a:pt x="546206" y="364111"/>
                      </a:cubicBezTo>
                      <a:cubicBezTo>
                        <a:pt x="544998" y="365319"/>
                        <a:pt x="543790" y="366527"/>
                        <a:pt x="542582" y="367735"/>
                      </a:cubicBezTo>
                      <a:cubicBezTo>
                        <a:pt x="540166" y="370151"/>
                        <a:pt x="537749" y="372568"/>
                        <a:pt x="535333" y="374984"/>
                      </a:cubicBezTo>
                      <a:cubicBezTo>
                        <a:pt x="532917" y="377400"/>
                        <a:pt x="529292" y="379816"/>
                        <a:pt x="525668" y="382232"/>
                      </a:cubicBezTo>
                      <a:cubicBezTo>
                        <a:pt x="522044" y="384649"/>
                        <a:pt x="519627" y="385857"/>
                        <a:pt x="516003" y="388273"/>
                      </a:cubicBezTo>
                      <a:cubicBezTo>
                        <a:pt x="461638" y="285583"/>
                        <a:pt x="472511" y="226385"/>
                        <a:pt x="497881" y="168395"/>
                      </a:cubicBezTo>
                      <a:cubicBezTo>
                        <a:pt x="500298" y="163562"/>
                        <a:pt x="502714" y="151481"/>
                        <a:pt x="507546" y="143024"/>
                      </a:cubicBezTo>
                      <a:cubicBezTo>
                        <a:pt x="507546" y="170811"/>
                        <a:pt x="502714" y="198598"/>
                        <a:pt x="503922" y="226385"/>
                      </a:cubicBezTo>
                      <a:cubicBezTo>
                        <a:pt x="501506" y="223969"/>
                        <a:pt x="499089" y="221552"/>
                        <a:pt x="495465" y="221552"/>
                      </a:cubicBezTo>
                      <a:cubicBezTo>
                        <a:pt x="493049" y="221552"/>
                        <a:pt x="490633" y="222760"/>
                        <a:pt x="490633" y="226385"/>
                      </a:cubicBezTo>
                      <a:cubicBezTo>
                        <a:pt x="491841" y="232425"/>
                        <a:pt x="497881" y="236050"/>
                        <a:pt x="501506" y="240882"/>
                      </a:cubicBezTo>
                      <a:cubicBezTo>
                        <a:pt x="507546" y="249339"/>
                        <a:pt x="507546" y="254172"/>
                        <a:pt x="508755" y="260212"/>
                      </a:cubicBezTo>
                      <a:cubicBezTo>
                        <a:pt x="503922" y="256588"/>
                        <a:pt x="496674" y="250547"/>
                        <a:pt x="493049" y="252963"/>
                      </a:cubicBezTo>
                      <a:cubicBezTo>
                        <a:pt x="489424" y="255379"/>
                        <a:pt x="490633" y="260212"/>
                        <a:pt x="493049" y="262628"/>
                      </a:cubicBezTo>
                      <a:cubicBezTo>
                        <a:pt x="502714" y="268669"/>
                        <a:pt x="511170" y="277126"/>
                        <a:pt x="513587" y="278334"/>
                      </a:cubicBezTo>
                      <a:cubicBezTo>
                        <a:pt x="514795" y="281958"/>
                        <a:pt x="516003" y="285583"/>
                        <a:pt x="517211" y="289207"/>
                      </a:cubicBezTo>
                      <a:cubicBezTo>
                        <a:pt x="499089" y="274710"/>
                        <a:pt x="490633" y="280750"/>
                        <a:pt x="493049" y="285583"/>
                      </a:cubicBezTo>
                      <a:cubicBezTo>
                        <a:pt x="496674" y="294040"/>
                        <a:pt x="508755" y="289207"/>
                        <a:pt x="522044" y="310953"/>
                      </a:cubicBezTo>
                      <a:cubicBezTo>
                        <a:pt x="523252" y="312161"/>
                        <a:pt x="524460" y="314578"/>
                        <a:pt x="526877" y="318202"/>
                      </a:cubicBezTo>
                      <a:lnTo>
                        <a:pt x="526877" y="318202"/>
                      </a:lnTo>
                      <a:close/>
                      <a:moveTo>
                        <a:pt x="581242" y="71745"/>
                      </a:moveTo>
                      <a:cubicBezTo>
                        <a:pt x="564328" y="54831"/>
                        <a:pt x="551039" y="35501"/>
                        <a:pt x="535333" y="17380"/>
                      </a:cubicBezTo>
                      <a:cubicBezTo>
                        <a:pt x="710511" y="141816"/>
                        <a:pt x="680308" y="199806"/>
                        <a:pt x="691181" y="292831"/>
                      </a:cubicBezTo>
                      <a:cubicBezTo>
                        <a:pt x="691181" y="294040"/>
                        <a:pt x="691181" y="294040"/>
                        <a:pt x="691181" y="295248"/>
                      </a:cubicBezTo>
                      <a:cubicBezTo>
                        <a:pt x="685140" y="304913"/>
                        <a:pt x="680308" y="314578"/>
                        <a:pt x="676683" y="324243"/>
                      </a:cubicBezTo>
                      <a:cubicBezTo>
                        <a:pt x="648897" y="266253"/>
                        <a:pt x="665811" y="233633"/>
                        <a:pt x="619901" y="191349"/>
                      </a:cubicBezTo>
                      <a:cubicBezTo>
                        <a:pt x="617486" y="188933"/>
                        <a:pt x="612653" y="193766"/>
                        <a:pt x="615069" y="196182"/>
                      </a:cubicBezTo>
                      <a:cubicBezTo>
                        <a:pt x="622318" y="204639"/>
                        <a:pt x="627151" y="211887"/>
                        <a:pt x="631983" y="219136"/>
                      </a:cubicBezTo>
                      <a:cubicBezTo>
                        <a:pt x="629567" y="217928"/>
                        <a:pt x="625942" y="216720"/>
                        <a:pt x="622318" y="216720"/>
                      </a:cubicBezTo>
                      <a:cubicBezTo>
                        <a:pt x="619901" y="216720"/>
                        <a:pt x="618694" y="221552"/>
                        <a:pt x="621110" y="222760"/>
                      </a:cubicBezTo>
                      <a:cubicBezTo>
                        <a:pt x="644064" y="239674"/>
                        <a:pt x="634399" y="234842"/>
                        <a:pt x="644064" y="245715"/>
                      </a:cubicBezTo>
                      <a:cubicBezTo>
                        <a:pt x="645272" y="248131"/>
                        <a:pt x="645272" y="250547"/>
                        <a:pt x="646480" y="252963"/>
                      </a:cubicBezTo>
                      <a:cubicBezTo>
                        <a:pt x="636815" y="245715"/>
                        <a:pt x="634399" y="254172"/>
                        <a:pt x="638023" y="256588"/>
                      </a:cubicBezTo>
                      <a:cubicBezTo>
                        <a:pt x="653729" y="268669"/>
                        <a:pt x="652521" y="279542"/>
                        <a:pt x="658562" y="300080"/>
                      </a:cubicBezTo>
                      <a:cubicBezTo>
                        <a:pt x="638023" y="280750"/>
                        <a:pt x="634399" y="290415"/>
                        <a:pt x="636815" y="292831"/>
                      </a:cubicBezTo>
                      <a:cubicBezTo>
                        <a:pt x="641648" y="297664"/>
                        <a:pt x="648897" y="302497"/>
                        <a:pt x="653729" y="307329"/>
                      </a:cubicBezTo>
                      <a:cubicBezTo>
                        <a:pt x="658562" y="310953"/>
                        <a:pt x="662186" y="316994"/>
                        <a:pt x="665811" y="320618"/>
                      </a:cubicBezTo>
                      <a:cubicBezTo>
                        <a:pt x="665811" y="320618"/>
                        <a:pt x="665811" y="321826"/>
                        <a:pt x="667019" y="321826"/>
                      </a:cubicBezTo>
                      <a:cubicBezTo>
                        <a:pt x="658562" y="316994"/>
                        <a:pt x="648897" y="312161"/>
                        <a:pt x="640440" y="308537"/>
                      </a:cubicBezTo>
                      <a:cubicBezTo>
                        <a:pt x="638023" y="307329"/>
                        <a:pt x="634399" y="309745"/>
                        <a:pt x="636815" y="312161"/>
                      </a:cubicBezTo>
                      <a:cubicBezTo>
                        <a:pt x="641648" y="319410"/>
                        <a:pt x="650105" y="321826"/>
                        <a:pt x="657354" y="325451"/>
                      </a:cubicBezTo>
                      <a:cubicBezTo>
                        <a:pt x="662186" y="327867"/>
                        <a:pt x="667019" y="331491"/>
                        <a:pt x="670643" y="335116"/>
                      </a:cubicBezTo>
                      <a:cubicBezTo>
                        <a:pt x="664602" y="335116"/>
                        <a:pt x="659770" y="333907"/>
                        <a:pt x="653729" y="333907"/>
                      </a:cubicBezTo>
                      <a:cubicBezTo>
                        <a:pt x="635608" y="315786"/>
                        <a:pt x="607820" y="291623"/>
                        <a:pt x="627151" y="266253"/>
                      </a:cubicBezTo>
                      <a:cubicBezTo>
                        <a:pt x="629567" y="263836"/>
                        <a:pt x="627151" y="260212"/>
                        <a:pt x="625942" y="257796"/>
                      </a:cubicBezTo>
                      <a:cubicBezTo>
                        <a:pt x="605405" y="230009"/>
                        <a:pt x="598155" y="203430"/>
                        <a:pt x="589698" y="170811"/>
                      </a:cubicBezTo>
                      <a:cubicBezTo>
                        <a:pt x="589698" y="169603"/>
                        <a:pt x="588491" y="168395"/>
                        <a:pt x="589698" y="167187"/>
                      </a:cubicBezTo>
                      <a:cubicBezTo>
                        <a:pt x="592115" y="161146"/>
                        <a:pt x="648897" y="179268"/>
                        <a:pt x="670643" y="223969"/>
                      </a:cubicBezTo>
                      <a:cubicBezTo>
                        <a:pt x="673059" y="228801"/>
                        <a:pt x="680308" y="225176"/>
                        <a:pt x="679100" y="220344"/>
                      </a:cubicBezTo>
                      <a:cubicBezTo>
                        <a:pt x="679100" y="220344"/>
                        <a:pt x="679100" y="219136"/>
                        <a:pt x="677892" y="219136"/>
                      </a:cubicBezTo>
                      <a:cubicBezTo>
                        <a:pt x="677892" y="219136"/>
                        <a:pt x="677892" y="217928"/>
                        <a:pt x="677892" y="217928"/>
                      </a:cubicBezTo>
                      <a:cubicBezTo>
                        <a:pt x="668226" y="185309"/>
                        <a:pt x="656145" y="149065"/>
                        <a:pt x="635608" y="121278"/>
                      </a:cubicBezTo>
                      <a:cubicBezTo>
                        <a:pt x="619901" y="103156"/>
                        <a:pt x="599364" y="88659"/>
                        <a:pt x="581242" y="71745"/>
                      </a:cubicBezTo>
                      <a:lnTo>
                        <a:pt x="581242" y="71745"/>
                      </a:lnTo>
                      <a:close/>
                      <a:moveTo>
                        <a:pt x="749171" y="185309"/>
                      </a:moveTo>
                      <a:cubicBezTo>
                        <a:pt x="743130" y="216720"/>
                        <a:pt x="715343" y="234842"/>
                        <a:pt x="710511" y="266253"/>
                      </a:cubicBezTo>
                      <a:cubicBezTo>
                        <a:pt x="710511" y="267461"/>
                        <a:pt x="710511" y="267461"/>
                        <a:pt x="710511" y="268669"/>
                      </a:cubicBezTo>
                      <a:cubicBezTo>
                        <a:pt x="706886" y="272293"/>
                        <a:pt x="704470" y="277126"/>
                        <a:pt x="700846" y="280750"/>
                      </a:cubicBezTo>
                      <a:cubicBezTo>
                        <a:pt x="700846" y="271085"/>
                        <a:pt x="699638" y="261420"/>
                        <a:pt x="699638" y="250547"/>
                      </a:cubicBezTo>
                      <a:cubicBezTo>
                        <a:pt x="699638" y="228801"/>
                        <a:pt x="697222" y="207055"/>
                        <a:pt x="692389" y="185309"/>
                      </a:cubicBezTo>
                      <a:cubicBezTo>
                        <a:pt x="697222" y="178060"/>
                        <a:pt x="705679" y="145441"/>
                        <a:pt x="702054" y="135775"/>
                      </a:cubicBezTo>
                      <a:cubicBezTo>
                        <a:pt x="700846" y="132151"/>
                        <a:pt x="696014" y="130943"/>
                        <a:pt x="694805" y="134567"/>
                      </a:cubicBezTo>
                      <a:cubicBezTo>
                        <a:pt x="691181" y="149065"/>
                        <a:pt x="693597" y="146648"/>
                        <a:pt x="687557" y="167187"/>
                      </a:cubicBezTo>
                      <a:cubicBezTo>
                        <a:pt x="686348" y="162354"/>
                        <a:pt x="685140" y="157522"/>
                        <a:pt x="682724" y="151481"/>
                      </a:cubicBezTo>
                      <a:cubicBezTo>
                        <a:pt x="683933" y="145441"/>
                        <a:pt x="682724" y="139400"/>
                        <a:pt x="682724" y="134567"/>
                      </a:cubicBezTo>
                      <a:cubicBezTo>
                        <a:pt x="682724" y="127319"/>
                        <a:pt x="683933" y="120070"/>
                        <a:pt x="683933" y="114029"/>
                      </a:cubicBezTo>
                      <a:cubicBezTo>
                        <a:pt x="683933" y="110405"/>
                        <a:pt x="677892" y="110405"/>
                        <a:pt x="677892" y="114029"/>
                      </a:cubicBezTo>
                      <a:cubicBezTo>
                        <a:pt x="675476" y="120070"/>
                        <a:pt x="674267" y="127319"/>
                        <a:pt x="674267" y="133359"/>
                      </a:cubicBezTo>
                      <a:cubicBezTo>
                        <a:pt x="673059" y="130943"/>
                        <a:pt x="671851" y="128527"/>
                        <a:pt x="669435" y="126111"/>
                      </a:cubicBezTo>
                      <a:cubicBezTo>
                        <a:pt x="669435" y="123694"/>
                        <a:pt x="670643" y="97116"/>
                        <a:pt x="670643" y="93491"/>
                      </a:cubicBezTo>
                      <a:cubicBezTo>
                        <a:pt x="669435" y="62080"/>
                        <a:pt x="656145" y="64496"/>
                        <a:pt x="657354" y="71745"/>
                      </a:cubicBezTo>
                      <a:cubicBezTo>
                        <a:pt x="663394" y="91075"/>
                        <a:pt x="660978" y="104364"/>
                        <a:pt x="660978" y="115238"/>
                      </a:cubicBezTo>
                      <a:cubicBezTo>
                        <a:pt x="656145" y="109197"/>
                        <a:pt x="651313" y="104364"/>
                        <a:pt x="645272" y="98324"/>
                      </a:cubicBezTo>
                      <a:cubicBezTo>
                        <a:pt x="644064" y="92283"/>
                        <a:pt x="636815" y="63288"/>
                        <a:pt x="629567" y="53623"/>
                      </a:cubicBezTo>
                      <a:cubicBezTo>
                        <a:pt x="627151" y="51207"/>
                        <a:pt x="623526" y="52415"/>
                        <a:pt x="623526" y="56039"/>
                      </a:cubicBezTo>
                      <a:cubicBezTo>
                        <a:pt x="625942" y="65704"/>
                        <a:pt x="628358" y="72953"/>
                        <a:pt x="631983" y="87450"/>
                      </a:cubicBezTo>
                      <a:cubicBezTo>
                        <a:pt x="625942" y="82618"/>
                        <a:pt x="619901" y="76577"/>
                        <a:pt x="613861" y="70537"/>
                      </a:cubicBezTo>
                      <a:cubicBezTo>
                        <a:pt x="613861" y="70537"/>
                        <a:pt x="613861" y="70537"/>
                        <a:pt x="613861" y="70537"/>
                      </a:cubicBezTo>
                      <a:cubicBezTo>
                        <a:pt x="613861" y="69329"/>
                        <a:pt x="605405" y="46374"/>
                        <a:pt x="600572" y="42750"/>
                      </a:cubicBezTo>
                      <a:cubicBezTo>
                        <a:pt x="598155" y="40334"/>
                        <a:pt x="594531" y="43958"/>
                        <a:pt x="594531" y="46374"/>
                      </a:cubicBezTo>
                      <a:cubicBezTo>
                        <a:pt x="595739" y="49999"/>
                        <a:pt x="596948" y="54831"/>
                        <a:pt x="599364" y="58456"/>
                      </a:cubicBezTo>
                      <a:cubicBezTo>
                        <a:pt x="578826" y="40334"/>
                        <a:pt x="557080" y="22212"/>
                        <a:pt x="532917" y="6506"/>
                      </a:cubicBezTo>
                      <a:cubicBezTo>
                        <a:pt x="546206" y="5298"/>
                        <a:pt x="581242" y="22212"/>
                        <a:pt x="587283" y="23420"/>
                      </a:cubicBezTo>
                      <a:cubicBezTo>
                        <a:pt x="601780" y="27044"/>
                        <a:pt x="615069" y="28253"/>
                        <a:pt x="629567" y="29461"/>
                      </a:cubicBezTo>
                      <a:cubicBezTo>
                        <a:pt x="673059" y="31877"/>
                        <a:pt x="746754" y="85034"/>
                        <a:pt x="718968" y="134567"/>
                      </a:cubicBezTo>
                      <a:cubicBezTo>
                        <a:pt x="716551" y="139400"/>
                        <a:pt x="722592" y="143024"/>
                        <a:pt x="726217" y="138192"/>
                      </a:cubicBezTo>
                      <a:cubicBezTo>
                        <a:pt x="727425" y="136984"/>
                        <a:pt x="728633" y="134567"/>
                        <a:pt x="729841" y="133359"/>
                      </a:cubicBezTo>
                      <a:cubicBezTo>
                        <a:pt x="734673" y="124902"/>
                        <a:pt x="744339" y="117654"/>
                        <a:pt x="752795" y="115238"/>
                      </a:cubicBezTo>
                      <a:cubicBezTo>
                        <a:pt x="757628" y="126111"/>
                        <a:pt x="755211" y="135775"/>
                        <a:pt x="754004" y="146648"/>
                      </a:cubicBezTo>
                      <a:cubicBezTo>
                        <a:pt x="751587" y="159938"/>
                        <a:pt x="751587" y="172019"/>
                        <a:pt x="749171" y="185309"/>
                      </a:cubicBezTo>
                      <a:lnTo>
                        <a:pt x="749171" y="185309"/>
                      </a:lnTo>
                      <a:close/>
                      <a:moveTo>
                        <a:pt x="772125" y="216720"/>
                      </a:moveTo>
                      <a:cubicBezTo>
                        <a:pt x="764876" y="223969"/>
                        <a:pt x="760044" y="231217"/>
                        <a:pt x="755211" y="239674"/>
                      </a:cubicBezTo>
                      <a:cubicBezTo>
                        <a:pt x="741922" y="243298"/>
                        <a:pt x="731049" y="249339"/>
                        <a:pt x="720176" y="257796"/>
                      </a:cubicBezTo>
                      <a:cubicBezTo>
                        <a:pt x="739506" y="236050"/>
                        <a:pt x="746754" y="227593"/>
                        <a:pt x="772125" y="216720"/>
                      </a:cubicBezTo>
                      <a:close/>
                      <a:moveTo>
                        <a:pt x="764876" y="237258"/>
                      </a:moveTo>
                      <a:cubicBezTo>
                        <a:pt x="767293" y="232425"/>
                        <a:pt x="772125" y="226385"/>
                        <a:pt x="780582" y="219136"/>
                      </a:cubicBezTo>
                      <a:cubicBezTo>
                        <a:pt x="778166" y="226385"/>
                        <a:pt x="776957" y="232425"/>
                        <a:pt x="774542" y="237258"/>
                      </a:cubicBezTo>
                      <a:cubicBezTo>
                        <a:pt x="772125" y="237258"/>
                        <a:pt x="768501" y="237258"/>
                        <a:pt x="764876" y="237258"/>
                      </a:cubicBezTo>
                      <a:lnTo>
                        <a:pt x="764876" y="237258"/>
                      </a:lnTo>
                      <a:close/>
                      <a:moveTo>
                        <a:pt x="787831" y="223969"/>
                      </a:moveTo>
                      <a:cubicBezTo>
                        <a:pt x="787831" y="228801"/>
                        <a:pt x="786623" y="233633"/>
                        <a:pt x="785414" y="238466"/>
                      </a:cubicBezTo>
                      <a:cubicBezTo>
                        <a:pt x="784207" y="238466"/>
                        <a:pt x="784207" y="238466"/>
                        <a:pt x="782998" y="238466"/>
                      </a:cubicBezTo>
                      <a:cubicBezTo>
                        <a:pt x="785414" y="233633"/>
                        <a:pt x="786623" y="228801"/>
                        <a:pt x="787831" y="223969"/>
                      </a:cubicBezTo>
                      <a:lnTo>
                        <a:pt x="787831" y="223969"/>
                      </a:lnTo>
                      <a:close/>
                      <a:moveTo>
                        <a:pt x="826491" y="277126"/>
                      </a:moveTo>
                      <a:cubicBezTo>
                        <a:pt x="859110" y="302497"/>
                        <a:pt x="876024" y="297664"/>
                        <a:pt x="905019" y="300080"/>
                      </a:cubicBezTo>
                      <a:cubicBezTo>
                        <a:pt x="908643" y="300080"/>
                        <a:pt x="913476" y="301288"/>
                        <a:pt x="917100" y="301288"/>
                      </a:cubicBezTo>
                      <a:cubicBezTo>
                        <a:pt x="925557" y="302497"/>
                        <a:pt x="936430" y="304913"/>
                        <a:pt x="948511" y="309745"/>
                      </a:cubicBezTo>
                      <a:cubicBezTo>
                        <a:pt x="965425" y="315786"/>
                        <a:pt x="975090" y="319410"/>
                        <a:pt x="981130" y="326659"/>
                      </a:cubicBezTo>
                      <a:cubicBezTo>
                        <a:pt x="985963" y="332700"/>
                        <a:pt x="989587" y="339948"/>
                        <a:pt x="994419" y="353237"/>
                      </a:cubicBezTo>
                      <a:cubicBezTo>
                        <a:pt x="995628" y="355654"/>
                        <a:pt x="995628" y="358070"/>
                        <a:pt x="996836" y="360486"/>
                      </a:cubicBezTo>
                      <a:cubicBezTo>
                        <a:pt x="996836" y="361694"/>
                        <a:pt x="998044" y="362903"/>
                        <a:pt x="998044" y="365319"/>
                      </a:cubicBezTo>
                      <a:cubicBezTo>
                        <a:pt x="1000460" y="373776"/>
                        <a:pt x="1001669" y="382232"/>
                        <a:pt x="1001669" y="390689"/>
                      </a:cubicBezTo>
                      <a:cubicBezTo>
                        <a:pt x="1001669" y="400354"/>
                        <a:pt x="1001669" y="410019"/>
                        <a:pt x="999252" y="418476"/>
                      </a:cubicBezTo>
                      <a:cubicBezTo>
                        <a:pt x="999252" y="420892"/>
                        <a:pt x="998044" y="422101"/>
                        <a:pt x="998044" y="424517"/>
                      </a:cubicBezTo>
                      <a:cubicBezTo>
                        <a:pt x="996836" y="425725"/>
                        <a:pt x="995628" y="428141"/>
                        <a:pt x="996836" y="430557"/>
                      </a:cubicBezTo>
                      <a:cubicBezTo>
                        <a:pt x="996836" y="430557"/>
                        <a:pt x="996836" y="431765"/>
                        <a:pt x="996836" y="431765"/>
                      </a:cubicBezTo>
                      <a:cubicBezTo>
                        <a:pt x="996836" y="434182"/>
                        <a:pt x="995628" y="435390"/>
                        <a:pt x="995628" y="437806"/>
                      </a:cubicBezTo>
                      <a:cubicBezTo>
                        <a:pt x="994419" y="440222"/>
                        <a:pt x="993212" y="442638"/>
                        <a:pt x="993212" y="446263"/>
                      </a:cubicBezTo>
                      <a:cubicBezTo>
                        <a:pt x="992004" y="447471"/>
                        <a:pt x="992004" y="449887"/>
                        <a:pt x="990795" y="451095"/>
                      </a:cubicBezTo>
                      <a:cubicBezTo>
                        <a:pt x="990795" y="451095"/>
                        <a:pt x="990795" y="451095"/>
                        <a:pt x="990795" y="451095"/>
                      </a:cubicBezTo>
                      <a:cubicBezTo>
                        <a:pt x="989587" y="454720"/>
                        <a:pt x="987171" y="458344"/>
                        <a:pt x="985963" y="460760"/>
                      </a:cubicBezTo>
                      <a:cubicBezTo>
                        <a:pt x="981130" y="469217"/>
                        <a:pt x="976298" y="476466"/>
                        <a:pt x="970257" y="484923"/>
                      </a:cubicBezTo>
                      <a:cubicBezTo>
                        <a:pt x="964216" y="492172"/>
                        <a:pt x="958176" y="499420"/>
                        <a:pt x="952135" y="505461"/>
                      </a:cubicBezTo>
                      <a:cubicBezTo>
                        <a:pt x="942470" y="515126"/>
                        <a:pt x="930389" y="524791"/>
                        <a:pt x="919516" y="533248"/>
                      </a:cubicBezTo>
                      <a:cubicBezTo>
                        <a:pt x="919516" y="533248"/>
                        <a:pt x="919516" y="533248"/>
                        <a:pt x="919516" y="533248"/>
                      </a:cubicBezTo>
                      <a:cubicBezTo>
                        <a:pt x="917100" y="534456"/>
                        <a:pt x="914684" y="536872"/>
                        <a:pt x="912267" y="538080"/>
                      </a:cubicBezTo>
                      <a:cubicBezTo>
                        <a:pt x="911059" y="539288"/>
                        <a:pt x="908643" y="540496"/>
                        <a:pt x="907435" y="540496"/>
                      </a:cubicBezTo>
                      <a:cubicBezTo>
                        <a:pt x="907435" y="540496"/>
                        <a:pt x="907435" y="540496"/>
                        <a:pt x="907435" y="540496"/>
                      </a:cubicBezTo>
                      <a:cubicBezTo>
                        <a:pt x="906227" y="541705"/>
                        <a:pt x="903810" y="542913"/>
                        <a:pt x="902602" y="542913"/>
                      </a:cubicBezTo>
                      <a:cubicBezTo>
                        <a:pt x="901395" y="544121"/>
                        <a:pt x="900186" y="544121"/>
                        <a:pt x="898978" y="545329"/>
                      </a:cubicBezTo>
                      <a:cubicBezTo>
                        <a:pt x="895354" y="547745"/>
                        <a:pt x="891729" y="550162"/>
                        <a:pt x="886897" y="551370"/>
                      </a:cubicBezTo>
                      <a:cubicBezTo>
                        <a:pt x="883273" y="553786"/>
                        <a:pt x="878440" y="556202"/>
                        <a:pt x="874816" y="557410"/>
                      </a:cubicBezTo>
                      <a:cubicBezTo>
                        <a:pt x="873607" y="558618"/>
                        <a:pt x="872399" y="558618"/>
                        <a:pt x="871192" y="559827"/>
                      </a:cubicBezTo>
                      <a:cubicBezTo>
                        <a:pt x="868775" y="561035"/>
                        <a:pt x="866359" y="562243"/>
                        <a:pt x="863942" y="563451"/>
                      </a:cubicBezTo>
                      <a:cubicBezTo>
                        <a:pt x="863942" y="563451"/>
                        <a:pt x="863942" y="563451"/>
                        <a:pt x="862735" y="563451"/>
                      </a:cubicBezTo>
                      <a:cubicBezTo>
                        <a:pt x="859110" y="565867"/>
                        <a:pt x="855485" y="568284"/>
                        <a:pt x="850653" y="569491"/>
                      </a:cubicBezTo>
                      <a:cubicBezTo>
                        <a:pt x="847029" y="571908"/>
                        <a:pt x="843404" y="574324"/>
                        <a:pt x="839780" y="576740"/>
                      </a:cubicBezTo>
                      <a:cubicBezTo>
                        <a:pt x="836156" y="579157"/>
                        <a:pt x="831323" y="582781"/>
                        <a:pt x="827699" y="585197"/>
                      </a:cubicBezTo>
                      <a:cubicBezTo>
                        <a:pt x="827699" y="585197"/>
                        <a:pt x="827699" y="585197"/>
                        <a:pt x="827699" y="585197"/>
                      </a:cubicBezTo>
                      <a:cubicBezTo>
                        <a:pt x="839780" y="585197"/>
                        <a:pt x="851861" y="582781"/>
                        <a:pt x="862735" y="581573"/>
                      </a:cubicBezTo>
                      <a:cubicBezTo>
                        <a:pt x="868775" y="581573"/>
                        <a:pt x="874816" y="580365"/>
                        <a:pt x="880856" y="579157"/>
                      </a:cubicBezTo>
                      <a:cubicBezTo>
                        <a:pt x="888105" y="577948"/>
                        <a:pt x="895354" y="576740"/>
                        <a:pt x="901395" y="574324"/>
                      </a:cubicBezTo>
                      <a:cubicBezTo>
                        <a:pt x="895354" y="576740"/>
                        <a:pt x="889313" y="577948"/>
                        <a:pt x="884481" y="579157"/>
                      </a:cubicBezTo>
                      <a:cubicBezTo>
                        <a:pt x="878440" y="580365"/>
                        <a:pt x="872399" y="581573"/>
                        <a:pt x="867567" y="581573"/>
                      </a:cubicBezTo>
                      <a:cubicBezTo>
                        <a:pt x="867567" y="581573"/>
                        <a:pt x="867567" y="581573"/>
                        <a:pt x="867567" y="581573"/>
                      </a:cubicBezTo>
                      <a:cubicBezTo>
                        <a:pt x="866359" y="581573"/>
                        <a:pt x="865151" y="581573"/>
                        <a:pt x="863942" y="582781"/>
                      </a:cubicBezTo>
                      <a:cubicBezTo>
                        <a:pt x="860318" y="585197"/>
                        <a:pt x="859110" y="590030"/>
                        <a:pt x="861526" y="593654"/>
                      </a:cubicBezTo>
                      <a:cubicBezTo>
                        <a:pt x="860318" y="594862"/>
                        <a:pt x="857902" y="596070"/>
                        <a:pt x="857902" y="598487"/>
                      </a:cubicBezTo>
                      <a:cubicBezTo>
                        <a:pt x="855485" y="598487"/>
                        <a:pt x="853070" y="598487"/>
                        <a:pt x="851861" y="599694"/>
                      </a:cubicBezTo>
                      <a:cubicBezTo>
                        <a:pt x="849445" y="598487"/>
                        <a:pt x="847029" y="597278"/>
                        <a:pt x="844613" y="598487"/>
                      </a:cubicBezTo>
                      <a:cubicBezTo>
                        <a:pt x="842196" y="598487"/>
                        <a:pt x="839780" y="598487"/>
                        <a:pt x="836156" y="599694"/>
                      </a:cubicBezTo>
                      <a:cubicBezTo>
                        <a:pt x="836156" y="599694"/>
                        <a:pt x="836156" y="599694"/>
                        <a:pt x="836156" y="599694"/>
                      </a:cubicBezTo>
                      <a:cubicBezTo>
                        <a:pt x="819242" y="599694"/>
                        <a:pt x="810785" y="580365"/>
                        <a:pt x="796288" y="575532"/>
                      </a:cubicBezTo>
                      <a:cubicBezTo>
                        <a:pt x="785414" y="571908"/>
                        <a:pt x="773333" y="577948"/>
                        <a:pt x="768501" y="587613"/>
                      </a:cubicBezTo>
                      <a:cubicBezTo>
                        <a:pt x="763668" y="599694"/>
                        <a:pt x="766085" y="619024"/>
                        <a:pt x="778166" y="625065"/>
                      </a:cubicBezTo>
                      <a:cubicBezTo>
                        <a:pt x="792664" y="632314"/>
                        <a:pt x="805953" y="617816"/>
                        <a:pt x="820450" y="617816"/>
                      </a:cubicBezTo>
                      <a:cubicBezTo>
                        <a:pt x="820450" y="617816"/>
                        <a:pt x="820450" y="617816"/>
                        <a:pt x="820450" y="617816"/>
                      </a:cubicBezTo>
                      <a:cubicBezTo>
                        <a:pt x="824074" y="619024"/>
                        <a:pt x="826491" y="619024"/>
                        <a:pt x="828907" y="622649"/>
                      </a:cubicBezTo>
                      <a:cubicBezTo>
                        <a:pt x="831323" y="625065"/>
                        <a:pt x="832531" y="628690"/>
                        <a:pt x="833739" y="632314"/>
                      </a:cubicBezTo>
                      <a:cubicBezTo>
                        <a:pt x="836156" y="635938"/>
                        <a:pt x="839780" y="640771"/>
                        <a:pt x="844613" y="640771"/>
                      </a:cubicBezTo>
                      <a:cubicBezTo>
                        <a:pt x="844613" y="640771"/>
                        <a:pt x="844613" y="640771"/>
                        <a:pt x="845821" y="640771"/>
                      </a:cubicBezTo>
                      <a:cubicBezTo>
                        <a:pt x="845821" y="640771"/>
                        <a:pt x="845821" y="641979"/>
                        <a:pt x="847029" y="641979"/>
                      </a:cubicBezTo>
                      <a:cubicBezTo>
                        <a:pt x="854278" y="654060"/>
                        <a:pt x="869983" y="667349"/>
                        <a:pt x="879648" y="674598"/>
                      </a:cubicBezTo>
                      <a:cubicBezTo>
                        <a:pt x="882064" y="675806"/>
                        <a:pt x="883273" y="678222"/>
                        <a:pt x="884481" y="678222"/>
                      </a:cubicBezTo>
                      <a:cubicBezTo>
                        <a:pt x="882064" y="677015"/>
                        <a:pt x="880856" y="675806"/>
                        <a:pt x="878440" y="674598"/>
                      </a:cubicBezTo>
                      <a:cubicBezTo>
                        <a:pt x="866359" y="667349"/>
                        <a:pt x="855485" y="660101"/>
                        <a:pt x="842196" y="652852"/>
                      </a:cubicBezTo>
                      <a:cubicBezTo>
                        <a:pt x="834948" y="649228"/>
                        <a:pt x="830115" y="661309"/>
                        <a:pt x="837364" y="664933"/>
                      </a:cubicBezTo>
                      <a:cubicBezTo>
                        <a:pt x="844613" y="669766"/>
                        <a:pt x="853070" y="673390"/>
                        <a:pt x="860318" y="679431"/>
                      </a:cubicBezTo>
                      <a:cubicBezTo>
                        <a:pt x="859110" y="680639"/>
                        <a:pt x="857902" y="683055"/>
                        <a:pt x="859110" y="685471"/>
                      </a:cubicBezTo>
                      <a:cubicBezTo>
                        <a:pt x="860318" y="686679"/>
                        <a:pt x="861526" y="689096"/>
                        <a:pt x="862735" y="690304"/>
                      </a:cubicBezTo>
                      <a:cubicBezTo>
                        <a:pt x="867567" y="693928"/>
                        <a:pt x="872399" y="697552"/>
                        <a:pt x="877232" y="702385"/>
                      </a:cubicBezTo>
                      <a:cubicBezTo>
                        <a:pt x="878440" y="703593"/>
                        <a:pt x="880856" y="704801"/>
                        <a:pt x="882064" y="707218"/>
                      </a:cubicBezTo>
                      <a:cubicBezTo>
                        <a:pt x="882064" y="707218"/>
                        <a:pt x="880856" y="707218"/>
                        <a:pt x="880856" y="706009"/>
                      </a:cubicBezTo>
                      <a:cubicBezTo>
                        <a:pt x="873607" y="701177"/>
                        <a:pt x="868775" y="696344"/>
                        <a:pt x="862735" y="690304"/>
                      </a:cubicBezTo>
                      <a:cubicBezTo>
                        <a:pt x="856694" y="684263"/>
                        <a:pt x="850653" y="679431"/>
                        <a:pt x="844613" y="675806"/>
                      </a:cubicBezTo>
                      <a:cubicBezTo>
                        <a:pt x="843404" y="674598"/>
                        <a:pt x="842196" y="674598"/>
                        <a:pt x="840988" y="675806"/>
                      </a:cubicBezTo>
                      <a:cubicBezTo>
                        <a:pt x="840988" y="675806"/>
                        <a:pt x="840988" y="675806"/>
                        <a:pt x="840988" y="675806"/>
                      </a:cubicBezTo>
                      <a:cubicBezTo>
                        <a:pt x="838572" y="677015"/>
                        <a:pt x="836156" y="681847"/>
                        <a:pt x="839780" y="683055"/>
                      </a:cubicBezTo>
                      <a:cubicBezTo>
                        <a:pt x="845821" y="686679"/>
                        <a:pt x="850653" y="691512"/>
                        <a:pt x="856694" y="696344"/>
                      </a:cubicBezTo>
                      <a:cubicBezTo>
                        <a:pt x="856694" y="696344"/>
                        <a:pt x="856694" y="696344"/>
                        <a:pt x="857902" y="697552"/>
                      </a:cubicBezTo>
                      <a:cubicBezTo>
                        <a:pt x="857902" y="697552"/>
                        <a:pt x="857902" y="697552"/>
                        <a:pt x="856694" y="697552"/>
                      </a:cubicBezTo>
                      <a:cubicBezTo>
                        <a:pt x="856694" y="697552"/>
                        <a:pt x="856694" y="697552"/>
                        <a:pt x="855485" y="697552"/>
                      </a:cubicBezTo>
                      <a:cubicBezTo>
                        <a:pt x="850653" y="695136"/>
                        <a:pt x="844613" y="691512"/>
                        <a:pt x="840988" y="687888"/>
                      </a:cubicBezTo>
                      <a:cubicBezTo>
                        <a:pt x="837364" y="685471"/>
                        <a:pt x="836156" y="681847"/>
                        <a:pt x="831323" y="680639"/>
                      </a:cubicBezTo>
                      <a:cubicBezTo>
                        <a:pt x="828907" y="680639"/>
                        <a:pt x="826491" y="681847"/>
                        <a:pt x="826491" y="684263"/>
                      </a:cubicBezTo>
                      <a:cubicBezTo>
                        <a:pt x="822867" y="677015"/>
                        <a:pt x="819242" y="669766"/>
                        <a:pt x="814410" y="662517"/>
                      </a:cubicBezTo>
                      <a:cubicBezTo>
                        <a:pt x="814410" y="662517"/>
                        <a:pt x="814410" y="662517"/>
                        <a:pt x="814410" y="662517"/>
                      </a:cubicBezTo>
                      <a:cubicBezTo>
                        <a:pt x="813201" y="661309"/>
                        <a:pt x="811993" y="658893"/>
                        <a:pt x="810785" y="657685"/>
                      </a:cubicBezTo>
                      <a:cubicBezTo>
                        <a:pt x="809577" y="656476"/>
                        <a:pt x="807160" y="656476"/>
                        <a:pt x="805953" y="657685"/>
                      </a:cubicBezTo>
                      <a:cubicBezTo>
                        <a:pt x="804745" y="658893"/>
                        <a:pt x="804745" y="660101"/>
                        <a:pt x="804745" y="661309"/>
                      </a:cubicBezTo>
                      <a:cubicBezTo>
                        <a:pt x="804745" y="668558"/>
                        <a:pt x="803536" y="677015"/>
                        <a:pt x="803536" y="684263"/>
                      </a:cubicBezTo>
                      <a:cubicBezTo>
                        <a:pt x="802328" y="683055"/>
                        <a:pt x="798704" y="683055"/>
                        <a:pt x="797496" y="684263"/>
                      </a:cubicBezTo>
                      <a:cubicBezTo>
                        <a:pt x="797496" y="681847"/>
                        <a:pt x="797496" y="678222"/>
                        <a:pt x="797496" y="675806"/>
                      </a:cubicBezTo>
                      <a:cubicBezTo>
                        <a:pt x="797496" y="672182"/>
                        <a:pt x="791455" y="670974"/>
                        <a:pt x="790247" y="677015"/>
                      </a:cubicBezTo>
                      <a:cubicBezTo>
                        <a:pt x="789039" y="675806"/>
                        <a:pt x="787831" y="675806"/>
                        <a:pt x="786623" y="675806"/>
                      </a:cubicBezTo>
                      <a:cubicBezTo>
                        <a:pt x="787831" y="670974"/>
                        <a:pt x="787831" y="664933"/>
                        <a:pt x="787831" y="660101"/>
                      </a:cubicBezTo>
                      <a:cubicBezTo>
                        <a:pt x="787831" y="656476"/>
                        <a:pt x="781790" y="656476"/>
                        <a:pt x="781790" y="660101"/>
                      </a:cubicBezTo>
                      <a:cubicBezTo>
                        <a:pt x="781790" y="663725"/>
                        <a:pt x="780582" y="667349"/>
                        <a:pt x="779374" y="669766"/>
                      </a:cubicBezTo>
                      <a:cubicBezTo>
                        <a:pt x="778166" y="660101"/>
                        <a:pt x="769709" y="661309"/>
                        <a:pt x="767293" y="677015"/>
                      </a:cubicBezTo>
                      <a:cubicBezTo>
                        <a:pt x="761252" y="692720"/>
                        <a:pt x="764876" y="691512"/>
                        <a:pt x="761252" y="703593"/>
                      </a:cubicBezTo>
                      <a:cubicBezTo>
                        <a:pt x="761252" y="703593"/>
                        <a:pt x="761252" y="704801"/>
                        <a:pt x="761252" y="704801"/>
                      </a:cubicBezTo>
                      <a:cubicBezTo>
                        <a:pt x="761252" y="703593"/>
                        <a:pt x="761252" y="703593"/>
                        <a:pt x="761252" y="702385"/>
                      </a:cubicBezTo>
                      <a:cubicBezTo>
                        <a:pt x="762461" y="695136"/>
                        <a:pt x="762461" y="689096"/>
                        <a:pt x="763668" y="681847"/>
                      </a:cubicBezTo>
                      <a:cubicBezTo>
                        <a:pt x="767293" y="666141"/>
                        <a:pt x="774542" y="650436"/>
                        <a:pt x="774542" y="633522"/>
                      </a:cubicBezTo>
                      <a:cubicBezTo>
                        <a:pt x="774542" y="631106"/>
                        <a:pt x="774542" y="627481"/>
                        <a:pt x="772125" y="626273"/>
                      </a:cubicBezTo>
                      <a:cubicBezTo>
                        <a:pt x="769709" y="627481"/>
                        <a:pt x="768501" y="629897"/>
                        <a:pt x="767293" y="632314"/>
                      </a:cubicBezTo>
                      <a:cubicBezTo>
                        <a:pt x="762461" y="650436"/>
                        <a:pt x="754004" y="667349"/>
                        <a:pt x="750379" y="685471"/>
                      </a:cubicBezTo>
                      <a:cubicBezTo>
                        <a:pt x="750379" y="687888"/>
                        <a:pt x="749171" y="689096"/>
                        <a:pt x="749171" y="691512"/>
                      </a:cubicBezTo>
                      <a:cubicBezTo>
                        <a:pt x="746754" y="704801"/>
                        <a:pt x="745547" y="716882"/>
                        <a:pt x="744339" y="730172"/>
                      </a:cubicBezTo>
                      <a:cubicBezTo>
                        <a:pt x="744339" y="736213"/>
                        <a:pt x="743130" y="742253"/>
                        <a:pt x="743130" y="748294"/>
                      </a:cubicBezTo>
                      <a:cubicBezTo>
                        <a:pt x="743130" y="748294"/>
                        <a:pt x="743130" y="748294"/>
                        <a:pt x="743130" y="749502"/>
                      </a:cubicBezTo>
                      <a:cubicBezTo>
                        <a:pt x="741922" y="759167"/>
                        <a:pt x="741922" y="768832"/>
                        <a:pt x="740714" y="779705"/>
                      </a:cubicBezTo>
                      <a:cubicBezTo>
                        <a:pt x="738298" y="799035"/>
                        <a:pt x="735882" y="818365"/>
                        <a:pt x="728633" y="835278"/>
                      </a:cubicBezTo>
                      <a:cubicBezTo>
                        <a:pt x="727425" y="838903"/>
                        <a:pt x="726217" y="841319"/>
                        <a:pt x="725008" y="844944"/>
                      </a:cubicBezTo>
                      <a:cubicBezTo>
                        <a:pt x="722592" y="849776"/>
                        <a:pt x="721384" y="854608"/>
                        <a:pt x="718968" y="858233"/>
                      </a:cubicBezTo>
                      <a:cubicBezTo>
                        <a:pt x="718968" y="858233"/>
                        <a:pt x="718968" y="859441"/>
                        <a:pt x="718968" y="859441"/>
                      </a:cubicBezTo>
                      <a:cubicBezTo>
                        <a:pt x="718968" y="859441"/>
                        <a:pt x="718968" y="860649"/>
                        <a:pt x="717760" y="860649"/>
                      </a:cubicBezTo>
                      <a:cubicBezTo>
                        <a:pt x="717760" y="860649"/>
                        <a:pt x="717760" y="860649"/>
                        <a:pt x="717760" y="860649"/>
                      </a:cubicBezTo>
                      <a:cubicBezTo>
                        <a:pt x="715343" y="865481"/>
                        <a:pt x="711719" y="870314"/>
                        <a:pt x="708095" y="875147"/>
                      </a:cubicBezTo>
                      <a:cubicBezTo>
                        <a:pt x="708095" y="875147"/>
                        <a:pt x="706886" y="876355"/>
                        <a:pt x="706886" y="876355"/>
                      </a:cubicBezTo>
                      <a:cubicBezTo>
                        <a:pt x="705679" y="877563"/>
                        <a:pt x="704470" y="878771"/>
                        <a:pt x="704470" y="879979"/>
                      </a:cubicBezTo>
                      <a:cubicBezTo>
                        <a:pt x="703262" y="881187"/>
                        <a:pt x="703262" y="882395"/>
                        <a:pt x="702054" y="882395"/>
                      </a:cubicBezTo>
                      <a:cubicBezTo>
                        <a:pt x="699638" y="884811"/>
                        <a:pt x="697222" y="887228"/>
                        <a:pt x="694805" y="889644"/>
                      </a:cubicBezTo>
                      <a:cubicBezTo>
                        <a:pt x="694805" y="889644"/>
                        <a:pt x="693597" y="889644"/>
                        <a:pt x="693597" y="890852"/>
                      </a:cubicBezTo>
                      <a:cubicBezTo>
                        <a:pt x="687557" y="895684"/>
                        <a:pt x="680308" y="898101"/>
                        <a:pt x="673059" y="899309"/>
                      </a:cubicBezTo>
                      <a:cubicBezTo>
                        <a:pt x="670643" y="899309"/>
                        <a:pt x="668226" y="899309"/>
                        <a:pt x="667019" y="899309"/>
                      </a:cubicBezTo>
                      <a:cubicBezTo>
                        <a:pt x="664602" y="899309"/>
                        <a:pt x="660978" y="899309"/>
                        <a:pt x="658562" y="899309"/>
                      </a:cubicBezTo>
                      <a:cubicBezTo>
                        <a:pt x="656145" y="899309"/>
                        <a:pt x="652521" y="898101"/>
                        <a:pt x="650105" y="898101"/>
                      </a:cubicBezTo>
                      <a:cubicBezTo>
                        <a:pt x="645272" y="896893"/>
                        <a:pt x="639232" y="894477"/>
                        <a:pt x="634399" y="892060"/>
                      </a:cubicBezTo>
                      <a:cubicBezTo>
                        <a:pt x="625942" y="888436"/>
                        <a:pt x="618694" y="883603"/>
                        <a:pt x="611445" y="878771"/>
                      </a:cubicBezTo>
                      <a:cubicBezTo>
                        <a:pt x="609029" y="877563"/>
                        <a:pt x="606612" y="875147"/>
                        <a:pt x="605405" y="873938"/>
                      </a:cubicBezTo>
                      <a:cubicBezTo>
                        <a:pt x="600572" y="870314"/>
                        <a:pt x="595739" y="866690"/>
                        <a:pt x="592115" y="863065"/>
                      </a:cubicBezTo>
                      <a:cubicBezTo>
                        <a:pt x="566745" y="840111"/>
                        <a:pt x="566745" y="828030"/>
                        <a:pt x="532917" y="820781"/>
                      </a:cubicBezTo>
                      <a:cubicBezTo>
                        <a:pt x="526877" y="819573"/>
                        <a:pt x="520836" y="818365"/>
                        <a:pt x="516003" y="817156"/>
                      </a:cubicBezTo>
                      <a:cubicBezTo>
                        <a:pt x="513587" y="817156"/>
                        <a:pt x="512379" y="815949"/>
                        <a:pt x="509963" y="815949"/>
                      </a:cubicBezTo>
                      <a:cubicBezTo>
                        <a:pt x="502714" y="813532"/>
                        <a:pt x="497881" y="811116"/>
                        <a:pt x="493049" y="805075"/>
                      </a:cubicBezTo>
                      <a:cubicBezTo>
                        <a:pt x="489424" y="801451"/>
                        <a:pt x="485800" y="796619"/>
                        <a:pt x="482176" y="791786"/>
                      </a:cubicBezTo>
                      <a:cubicBezTo>
                        <a:pt x="479760" y="789370"/>
                        <a:pt x="478552" y="785746"/>
                        <a:pt x="476135" y="782121"/>
                      </a:cubicBezTo>
                      <a:cubicBezTo>
                        <a:pt x="473719" y="778497"/>
                        <a:pt x="472511" y="776080"/>
                        <a:pt x="470095" y="772456"/>
                      </a:cubicBezTo>
                      <a:cubicBezTo>
                        <a:pt x="467678" y="768832"/>
                        <a:pt x="465262" y="765207"/>
                        <a:pt x="464054" y="761583"/>
                      </a:cubicBezTo>
                      <a:cubicBezTo>
                        <a:pt x="462846" y="760375"/>
                        <a:pt x="462846" y="759167"/>
                        <a:pt x="461638" y="757959"/>
                      </a:cubicBezTo>
                      <a:cubicBezTo>
                        <a:pt x="460430" y="755543"/>
                        <a:pt x="458013" y="751918"/>
                        <a:pt x="456805" y="749502"/>
                      </a:cubicBezTo>
                      <a:cubicBezTo>
                        <a:pt x="455597" y="747086"/>
                        <a:pt x="454389" y="744669"/>
                        <a:pt x="453181" y="742253"/>
                      </a:cubicBezTo>
                      <a:cubicBezTo>
                        <a:pt x="435059" y="706009"/>
                        <a:pt x="460430" y="667349"/>
                        <a:pt x="485800" y="641979"/>
                      </a:cubicBezTo>
                      <a:cubicBezTo>
                        <a:pt x="487008" y="640771"/>
                        <a:pt x="487008" y="640771"/>
                        <a:pt x="488217" y="639563"/>
                      </a:cubicBezTo>
                      <a:cubicBezTo>
                        <a:pt x="507546" y="620233"/>
                        <a:pt x="526877" y="612984"/>
                        <a:pt x="552247" y="611776"/>
                      </a:cubicBezTo>
                      <a:cubicBezTo>
                        <a:pt x="564328" y="610568"/>
                        <a:pt x="577617" y="611776"/>
                        <a:pt x="592115" y="612984"/>
                      </a:cubicBezTo>
                      <a:cubicBezTo>
                        <a:pt x="596948" y="612984"/>
                        <a:pt x="602988" y="614192"/>
                        <a:pt x="609029" y="614192"/>
                      </a:cubicBezTo>
                      <a:cubicBezTo>
                        <a:pt x="623526" y="615400"/>
                        <a:pt x="639232" y="617816"/>
                        <a:pt x="657354" y="619024"/>
                      </a:cubicBezTo>
                      <a:cubicBezTo>
                        <a:pt x="654937" y="620233"/>
                        <a:pt x="652521" y="623857"/>
                        <a:pt x="654937" y="626273"/>
                      </a:cubicBezTo>
                      <a:cubicBezTo>
                        <a:pt x="657354" y="628690"/>
                        <a:pt x="662186" y="628690"/>
                        <a:pt x="665811" y="628690"/>
                      </a:cubicBezTo>
                      <a:cubicBezTo>
                        <a:pt x="657354" y="628690"/>
                        <a:pt x="654937" y="632314"/>
                        <a:pt x="658562" y="635938"/>
                      </a:cubicBezTo>
                      <a:cubicBezTo>
                        <a:pt x="658562" y="635938"/>
                        <a:pt x="657354" y="635938"/>
                        <a:pt x="657354" y="635938"/>
                      </a:cubicBezTo>
                      <a:cubicBezTo>
                        <a:pt x="657354" y="634730"/>
                        <a:pt x="656145" y="634730"/>
                        <a:pt x="654937" y="634730"/>
                      </a:cubicBezTo>
                      <a:cubicBezTo>
                        <a:pt x="650105" y="633522"/>
                        <a:pt x="646480" y="632314"/>
                        <a:pt x="641648" y="631106"/>
                      </a:cubicBezTo>
                      <a:cubicBezTo>
                        <a:pt x="639232" y="631106"/>
                        <a:pt x="638023" y="631106"/>
                        <a:pt x="635608" y="631106"/>
                      </a:cubicBezTo>
                      <a:cubicBezTo>
                        <a:pt x="634399" y="631106"/>
                        <a:pt x="634399" y="631106"/>
                        <a:pt x="633191" y="629897"/>
                      </a:cubicBezTo>
                      <a:cubicBezTo>
                        <a:pt x="633191" y="629897"/>
                        <a:pt x="630775" y="629897"/>
                        <a:pt x="631983" y="629897"/>
                      </a:cubicBezTo>
                      <a:cubicBezTo>
                        <a:pt x="628358" y="628690"/>
                        <a:pt x="624734" y="632314"/>
                        <a:pt x="625942" y="635938"/>
                      </a:cubicBezTo>
                      <a:cubicBezTo>
                        <a:pt x="621110" y="635938"/>
                        <a:pt x="616277" y="634730"/>
                        <a:pt x="611445" y="634730"/>
                      </a:cubicBezTo>
                      <a:cubicBezTo>
                        <a:pt x="607820" y="633522"/>
                        <a:pt x="600572" y="631106"/>
                        <a:pt x="590907" y="627481"/>
                      </a:cubicBezTo>
                      <a:cubicBezTo>
                        <a:pt x="587283" y="626273"/>
                        <a:pt x="582450" y="625065"/>
                        <a:pt x="578826" y="623857"/>
                      </a:cubicBezTo>
                      <a:cubicBezTo>
                        <a:pt x="567952" y="620233"/>
                        <a:pt x="558288" y="616608"/>
                        <a:pt x="555871" y="616608"/>
                      </a:cubicBezTo>
                      <a:cubicBezTo>
                        <a:pt x="553455" y="615400"/>
                        <a:pt x="551039" y="619024"/>
                        <a:pt x="553455" y="620233"/>
                      </a:cubicBezTo>
                      <a:cubicBezTo>
                        <a:pt x="558288" y="625065"/>
                        <a:pt x="564328" y="627481"/>
                        <a:pt x="571577" y="629897"/>
                      </a:cubicBezTo>
                      <a:cubicBezTo>
                        <a:pt x="572785" y="631106"/>
                        <a:pt x="575202" y="631106"/>
                        <a:pt x="576409" y="631106"/>
                      </a:cubicBezTo>
                      <a:cubicBezTo>
                        <a:pt x="573993" y="631106"/>
                        <a:pt x="572785" y="631106"/>
                        <a:pt x="570369" y="629897"/>
                      </a:cubicBezTo>
                      <a:cubicBezTo>
                        <a:pt x="566745" y="629897"/>
                        <a:pt x="563120" y="628690"/>
                        <a:pt x="559495" y="629897"/>
                      </a:cubicBezTo>
                      <a:cubicBezTo>
                        <a:pt x="553455" y="629897"/>
                        <a:pt x="554663" y="638354"/>
                        <a:pt x="559495" y="638354"/>
                      </a:cubicBezTo>
                      <a:cubicBezTo>
                        <a:pt x="559495" y="638354"/>
                        <a:pt x="560704" y="638354"/>
                        <a:pt x="560704" y="638354"/>
                      </a:cubicBezTo>
                      <a:cubicBezTo>
                        <a:pt x="565536" y="638354"/>
                        <a:pt x="566745" y="639563"/>
                        <a:pt x="573993" y="640771"/>
                      </a:cubicBezTo>
                      <a:cubicBezTo>
                        <a:pt x="577617" y="640771"/>
                        <a:pt x="581242" y="641979"/>
                        <a:pt x="588491" y="641979"/>
                      </a:cubicBezTo>
                      <a:cubicBezTo>
                        <a:pt x="582450" y="643187"/>
                        <a:pt x="575202" y="644395"/>
                        <a:pt x="567952" y="645603"/>
                      </a:cubicBezTo>
                      <a:cubicBezTo>
                        <a:pt x="561912" y="646812"/>
                        <a:pt x="555871" y="648019"/>
                        <a:pt x="549831" y="648019"/>
                      </a:cubicBezTo>
                      <a:cubicBezTo>
                        <a:pt x="541373" y="649228"/>
                        <a:pt x="532917" y="649228"/>
                        <a:pt x="524460" y="648019"/>
                      </a:cubicBezTo>
                      <a:cubicBezTo>
                        <a:pt x="520836" y="648019"/>
                        <a:pt x="518420" y="646812"/>
                        <a:pt x="516003" y="646812"/>
                      </a:cubicBezTo>
                      <a:cubicBezTo>
                        <a:pt x="512379" y="646812"/>
                        <a:pt x="508755" y="645603"/>
                        <a:pt x="505130" y="646812"/>
                      </a:cubicBezTo>
                      <a:cubicBezTo>
                        <a:pt x="505130" y="646812"/>
                        <a:pt x="503922" y="646812"/>
                        <a:pt x="503922" y="646812"/>
                      </a:cubicBezTo>
                      <a:cubicBezTo>
                        <a:pt x="501506" y="648019"/>
                        <a:pt x="500298" y="650436"/>
                        <a:pt x="502714" y="652852"/>
                      </a:cubicBezTo>
                      <a:cubicBezTo>
                        <a:pt x="503922" y="654060"/>
                        <a:pt x="503922" y="654060"/>
                        <a:pt x="505130" y="654060"/>
                      </a:cubicBezTo>
                      <a:cubicBezTo>
                        <a:pt x="507546" y="654060"/>
                        <a:pt x="509963" y="654060"/>
                        <a:pt x="512379" y="654060"/>
                      </a:cubicBezTo>
                      <a:cubicBezTo>
                        <a:pt x="520836" y="654060"/>
                        <a:pt x="530501" y="655268"/>
                        <a:pt x="538958" y="656476"/>
                      </a:cubicBezTo>
                      <a:cubicBezTo>
                        <a:pt x="525668" y="661309"/>
                        <a:pt x="513587" y="668558"/>
                        <a:pt x="502714" y="678222"/>
                      </a:cubicBezTo>
                      <a:cubicBezTo>
                        <a:pt x="499089" y="681847"/>
                        <a:pt x="495465" y="684263"/>
                        <a:pt x="491841" y="687888"/>
                      </a:cubicBezTo>
                      <a:cubicBezTo>
                        <a:pt x="490633" y="689096"/>
                        <a:pt x="489424" y="690304"/>
                        <a:pt x="488217" y="691512"/>
                      </a:cubicBezTo>
                      <a:cubicBezTo>
                        <a:pt x="483384" y="697552"/>
                        <a:pt x="490633" y="704801"/>
                        <a:pt x="496674" y="699969"/>
                      </a:cubicBezTo>
                      <a:cubicBezTo>
                        <a:pt x="501506" y="696344"/>
                        <a:pt x="506338" y="692720"/>
                        <a:pt x="511170" y="689096"/>
                      </a:cubicBezTo>
                      <a:cubicBezTo>
                        <a:pt x="517211" y="685471"/>
                        <a:pt x="523252" y="681847"/>
                        <a:pt x="529292" y="678222"/>
                      </a:cubicBezTo>
                      <a:cubicBezTo>
                        <a:pt x="529292" y="679431"/>
                        <a:pt x="528084" y="679431"/>
                        <a:pt x="528084" y="680639"/>
                      </a:cubicBezTo>
                      <a:cubicBezTo>
                        <a:pt x="526877" y="683055"/>
                        <a:pt x="525668" y="686679"/>
                        <a:pt x="524460" y="687888"/>
                      </a:cubicBezTo>
                      <a:cubicBezTo>
                        <a:pt x="523252" y="689096"/>
                        <a:pt x="522044" y="691512"/>
                        <a:pt x="520836" y="692720"/>
                      </a:cubicBezTo>
                      <a:cubicBezTo>
                        <a:pt x="518420" y="695136"/>
                        <a:pt x="520836" y="699969"/>
                        <a:pt x="524460" y="697552"/>
                      </a:cubicBezTo>
                      <a:cubicBezTo>
                        <a:pt x="538958" y="687888"/>
                        <a:pt x="538958" y="677015"/>
                        <a:pt x="542582" y="670974"/>
                      </a:cubicBezTo>
                      <a:cubicBezTo>
                        <a:pt x="560704" y="661309"/>
                        <a:pt x="581242" y="654060"/>
                        <a:pt x="600572" y="651644"/>
                      </a:cubicBezTo>
                      <a:cubicBezTo>
                        <a:pt x="589698" y="654060"/>
                        <a:pt x="577617" y="656476"/>
                        <a:pt x="569161" y="663725"/>
                      </a:cubicBezTo>
                      <a:cubicBezTo>
                        <a:pt x="566745" y="666141"/>
                        <a:pt x="569161" y="670974"/>
                        <a:pt x="572785" y="669766"/>
                      </a:cubicBezTo>
                      <a:cubicBezTo>
                        <a:pt x="584866" y="663725"/>
                        <a:pt x="596948" y="662517"/>
                        <a:pt x="609029" y="658893"/>
                      </a:cubicBezTo>
                      <a:cubicBezTo>
                        <a:pt x="636815" y="650436"/>
                        <a:pt x="629567" y="650436"/>
                        <a:pt x="654937" y="649228"/>
                      </a:cubicBezTo>
                      <a:cubicBezTo>
                        <a:pt x="642856" y="651644"/>
                        <a:pt x="631983" y="654060"/>
                        <a:pt x="619901" y="656476"/>
                      </a:cubicBezTo>
                      <a:cubicBezTo>
                        <a:pt x="615069" y="657685"/>
                        <a:pt x="617486" y="666141"/>
                        <a:pt x="622318" y="664933"/>
                      </a:cubicBezTo>
                      <a:cubicBezTo>
                        <a:pt x="636815" y="662517"/>
                        <a:pt x="650105" y="658893"/>
                        <a:pt x="664602" y="656476"/>
                      </a:cubicBezTo>
                      <a:cubicBezTo>
                        <a:pt x="662186" y="658893"/>
                        <a:pt x="663394" y="663725"/>
                        <a:pt x="667019" y="663725"/>
                      </a:cubicBezTo>
                      <a:cubicBezTo>
                        <a:pt x="663394" y="663725"/>
                        <a:pt x="659770" y="664933"/>
                        <a:pt x="656145" y="664933"/>
                      </a:cubicBezTo>
                      <a:cubicBezTo>
                        <a:pt x="658562" y="662517"/>
                        <a:pt x="656145" y="658893"/>
                        <a:pt x="652521" y="658893"/>
                      </a:cubicBezTo>
                      <a:cubicBezTo>
                        <a:pt x="648897" y="660101"/>
                        <a:pt x="645272" y="660101"/>
                        <a:pt x="641648" y="660101"/>
                      </a:cubicBezTo>
                      <a:cubicBezTo>
                        <a:pt x="638023" y="660101"/>
                        <a:pt x="638023" y="664933"/>
                        <a:pt x="640440" y="666141"/>
                      </a:cubicBezTo>
                      <a:cubicBezTo>
                        <a:pt x="592115" y="675806"/>
                        <a:pt x="595739" y="667349"/>
                        <a:pt x="580034" y="668558"/>
                      </a:cubicBezTo>
                      <a:cubicBezTo>
                        <a:pt x="575202" y="669766"/>
                        <a:pt x="576409" y="675806"/>
                        <a:pt x="581242" y="675806"/>
                      </a:cubicBezTo>
                      <a:cubicBezTo>
                        <a:pt x="587283" y="674598"/>
                        <a:pt x="593323" y="675806"/>
                        <a:pt x="599364" y="677015"/>
                      </a:cubicBezTo>
                      <a:cubicBezTo>
                        <a:pt x="567952" y="687888"/>
                        <a:pt x="535333" y="699969"/>
                        <a:pt x="532917" y="701177"/>
                      </a:cubicBezTo>
                      <a:cubicBezTo>
                        <a:pt x="524460" y="703593"/>
                        <a:pt x="514795" y="704801"/>
                        <a:pt x="507546" y="709634"/>
                      </a:cubicBezTo>
                      <a:cubicBezTo>
                        <a:pt x="505130" y="712050"/>
                        <a:pt x="506338" y="716882"/>
                        <a:pt x="509963" y="715674"/>
                      </a:cubicBezTo>
                      <a:cubicBezTo>
                        <a:pt x="516003" y="713258"/>
                        <a:pt x="524460" y="712050"/>
                        <a:pt x="531709" y="710842"/>
                      </a:cubicBezTo>
                      <a:cubicBezTo>
                        <a:pt x="528084" y="713258"/>
                        <a:pt x="525668" y="715674"/>
                        <a:pt x="523252" y="718091"/>
                      </a:cubicBezTo>
                      <a:cubicBezTo>
                        <a:pt x="500298" y="730172"/>
                        <a:pt x="493049" y="725339"/>
                        <a:pt x="479760" y="736213"/>
                      </a:cubicBezTo>
                      <a:cubicBezTo>
                        <a:pt x="474927" y="739837"/>
                        <a:pt x="480967" y="745877"/>
                        <a:pt x="484592" y="743461"/>
                      </a:cubicBezTo>
                      <a:cubicBezTo>
                        <a:pt x="496674" y="736213"/>
                        <a:pt x="500298" y="737421"/>
                        <a:pt x="508755" y="735004"/>
                      </a:cubicBezTo>
                      <a:cubicBezTo>
                        <a:pt x="473719" y="780913"/>
                        <a:pt x="506338" y="771248"/>
                        <a:pt x="502714" y="762791"/>
                      </a:cubicBezTo>
                      <a:cubicBezTo>
                        <a:pt x="506338" y="754334"/>
                        <a:pt x="511170" y="747086"/>
                        <a:pt x="517211" y="739837"/>
                      </a:cubicBezTo>
                      <a:cubicBezTo>
                        <a:pt x="511170" y="756750"/>
                        <a:pt x="514795" y="782121"/>
                        <a:pt x="496674" y="785746"/>
                      </a:cubicBezTo>
                      <a:cubicBezTo>
                        <a:pt x="491841" y="786953"/>
                        <a:pt x="493049" y="792994"/>
                        <a:pt x="497881" y="792994"/>
                      </a:cubicBezTo>
                      <a:cubicBezTo>
                        <a:pt x="517211" y="794202"/>
                        <a:pt x="518420" y="779705"/>
                        <a:pt x="520836" y="765207"/>
                      </a:cubicBezTo>
                      <a:cubicBezTo>
                        <a:pt x="523252" y="748294"/>
                        <a:pt x="530501" y="731380"/>
                        <a:pt x="540166" y="718091"/>
                      </a:cubicBezTo>
                      <a:cubicBezTo>
                        <a:pt x="559495" y="703593"/>
                        <a:pt x="583658" y="693928"/>
                        <a:pt x="607820" y="686679"/>
                      </a:cubicBezTo>
                      <a:cubicBezTo>
                        <a:pt x="589698" y="697552"/>
                        <a:pt x="571577" y="710842"/>
                        <a:pt x="555871" y="725339"/>
                      </a:cubicBezTo>
                      <a:cubicBezTo>
                        <a:pt x="553455" y="727755"/>
                        <a:pt x="555871" y="732588"/>
                        <a:pt x="558288" y="730172"/>
                      </a:cubicBezTo>
                      <a:cubicBezTo>
                        <a:pt x="607820" y="703593"/>
                        <a:pt x="598155" y="686679"/>
                        <a:pt x="683933" y="670974"/>
                      </a:cubicBezTo>
                      <a:cubicBezTo>
                        <a:pt x="647689" y="684263"/>
                        <a:pt x="610237" y="695136"/>
                        <a:pt x="580034" y="720507"/>
                      </a:cubicBezTo>
                      <a:cubicBezTo>
                        <a:pt x="576409" y="722923"/>
                        <a:pt x="580034" y="728964"/>
                        <a:pt x="583658" y="726547"/>
                      </a:cubicBezTo>
                      <a:cubicBezTo>
                        <a:pt x="594531" y="720507"/>
                        <a:pt x="605405" y="715674"/>
                        <a:pt x="615069" y="710842"/>
                      </a:cubicBezTo>
                      <a:cubicBezTo>
                        <a:pt x="613861" y="713258"/>
                        <a:pt x="616277" y="718091"/>
                        <a:pt x="621110" y="715674"/>
                      </a:cubicBezTo>
                      <a:cubicBezTo>
                        <a:pt x="624734" y="714466"/>
                        <a:pt x="627151" y="712050"/>
                        <a:pt x="630775" y="710842"/>
                      </a:cubicBezTo>
                      <a:cubicBezTo>
                        <a:pt x="633191" y="709634"/>
                        <a:pt x="631983" y="704801"/>
                        <a:pt x="629567" y="706009"/>
                      </a:cubicBezTo>
                      <a:cubicBezTo>
                        <a:pt x="627151" y="706009"/>
                        <a:pt x="624734" y="707218"/>
                        <a:pt x="622318" y="708425"/>
                      </a:cubicBezTo>
                      <a:cubicBezTo>
                        <a:pt x="647689" y="695136"/>
                        <a:pt x="660978" y="690304"/>
                        <a:pt x="676683" y="685471"/>
                      </a:cubicBezTo>
                      <a:cubicBezTo>
                        <a:pt x="659770" y="693928"/>
                        <a:pt x="648897" y="701177"/>
                        <a:pt x="639232" y="703593"/>
                      </a:cubicBezTo>
                      <a:cubicBezTo>
                        <a:pt x="636815" y="704801"/>
                        <a:pt x="633191" y="713258"/>
                        <a:pt x="648897" y="708425"/>
                      </a:cubicBezTo>
                      <a:cubicBezTo>
                        <a:pt x="631983" y="716882"/>
                        <a:pt x="617486" y="720507"/>
                        <a:pt x="606612" y="726547"/>
                      </a:cubicBezTo>
                      <a:cubicBezTo>
                        <a:pt x="601780" y="728964"/>
                        <a:pt x="598155" y="731380"/>
                        <a:pt x="594531" y="735004"/>
                      </a:cubicBezTo>
                      <a:cubicBezTo>
                        <a:pt x="592115" y="737421"/>
                        <a:pt x="594531" y="741045"/>
                        <a:pt x="598155" y="739837"/>
                      </a:cubicBezTo>
                      <a:cubicBezTo>
                        <a:pt x="611445" y="735004"/>
                        <a:pt x="624734" y="730172"/>
                        <a:pt x="638023" y="724131"/>
                      </a:cubicBezTo>
                      <a:cubicBezTo>
                        <a:pt x="641648" y="722923"/>
                        <a:pt x="644064" y="721715"/>
                        <a:pt x="647689" y="720507"/>
                      </a:cubicBezTo>
                      <a:cubicBezTo>
                        <a:pt x="646480" y="721715"/>
                        <a:pt x="644064" y="722923"/>
                        <a:pt x="642856" y="725339"/>
                      </a:cubicBezTo>
                      <a:cubicBezTo>
                        <a:pt x="639232" y="728964"/>
                        <a:pt x="635608" y="731380"/>
                        <a:pt x="631983" y="735004"/>
                      </a:cubicBezTo>
                      <a:cubicBezTo>
                        <a:pt x="630775" y="736213"/>
                        <a:pt x="629567" y="737421"/>
                        <a:pt x="627151" y="738629"/>
                      </a:cubicBezTo>
                      <a:cubicBezTo>
                        <a:pt x="609029" y="748294"/>
                        <a:pt x="598155" y="753126"/>
                        <a:pt x="587283" y="756750"/>
                      </a:cubicBezTo>
                      <a:cubicBezTo>
                        <a:pt x="580034" y="759167"/>
                        <a:pt x="572785" y="761583"/>
                        <a:pt x="564328" y="763999"/>
                      </a:cubicBezTo>
                      <a:cubicBezTo>
                        <a:pt x="557080" y="766416"/>
                        <a:pt x="549831" y="770040"/>
                        <a:pt x="538958" y="773664"/>
                      </a:cubicBezTo>
                      <a:cubicBezTo>
                        <a:pt x="535333" y="774872"/>
                        <a:pt x="536541" y="780913"/>
                        <a:pt x="541373" y="779705"/>
                      </a:cubicBezTo>
                      <a:cubicBezTo>
                        <a:pt x="546206" y="778497"/>
                        <a:pt x="551039" y="777289"/>
                        <a:pt x="557080" y="776080"/>
                      </a:cubicBezTo>
                      <a:cubicBezTo>
                        <a:pt x="563120" y="774872"/>
                        <a:pt x="567952" y="773664"/>
                        <a:pt x="573993" y="771248"/>
                      </a:cubicBezTo>
                      <a:cubicBezTo>
                        <a:pt x="583658" y="768832"/>
                        <a:pt x="594531" y="765207"/>
                        <a:pt x="604196" y="761583"/>
                      </a:cubicBezTo>
                      <a:cubicBezTo>
                        <a:pt x="601780" y="763999"/>
                        <a:pt x="600572" y="765207"/>
                        <a:pt x="598155" y="767624"/>
                      </a:cubicBezTo>
                      <a:cubicBezTo>
                        <a:pt x="596948" y="767624"/>
                        <a:pt x="595739" y="768832"/>
                        <a:pt x="595739" y="768832"/>
                      </a:cubicBezTo>
                      <a:cubicBezTo>
                        <a:pt x="594531" y="770040"/>
                        <a:pt x="593323" y="770040"/>
                        <a:pt x="592115" y="771248"/>
                      </a:cubicBezTo>
                      <a:cubicBezTo>
                        <a:pt x="582450" y="776080"/>
                        <a:pt x="573993" y="779705"/>
                        <a:pt x="566745" y="782121"/>
                      </a:cubicBezTo>
                      <a:cubicBezTo>
                        <a:pt x="559495" y="784537"/>
                        <a:pt x="554663" y="786953"/>
                        <a:pt x="551039" y="789370"/>
                      </a:cubicBezTo>
                      <a:cubicBezTo>
                        <a:pt x="547414" y="791786"/>
                        <a:pt x="543790" y="794202"/>
                        <a:pt x="542582" y="796619"/>
                      </a:cubicBezTo>
                      <a:cubicBezTo>
                        <a:pt x="536541" y="797827"/>
                        <a:pt x="531709" y="802659"/>
                        <a:pt x="529292" y="806283"/>
                      </a:cubicBezTo>
                      <a:cubicBezTo>
                        <a:pt x="528084" y="809908"/>
                        <a:pt x="528084" y="812324"/>
                        <a:pt x="532917" y="811116"/>
                      </a:cubicBezTo>
                      <a:cubicBezTo>
                        <a:pt x="537749" y="809908"/>
                        <a:pt x="542582" y="806283"/>
                        <a:pt x="544998" y="801451"/>
                      </a:cubicBezTo>
                      <a:cubicBezTo>
                        <a:pt x="546206" y="801451"/>
                        <a:pt x="549831" y="800243"/>
                        <a:pt x="555871" y="797827"/>
                      </a:cubicBezTo>
                      <a:cubicBezTo>
                        <a:pt x="563120" y="795410"/>
                        <a:pt x="571577" y="790578"/>
                        <a:pt x="581242" y="786953"/>
                      </a:cubicBezTo>
                      <a:cubicBezTo>
                        <a:pt x="575202" y="792994"/>
                        <a:pt x="570369" y="800243"/>
                        <a:pt x="564328" y="806283"/>
                      </a:cubicBezTo>
                      <a:cubicBezTo>
                        <a:pt x="564328" y="806283"/>
                        <a:pt x="563120" y="807492"/>
                        <a:pt x="563120" y="807492"/>
                      </a:cubicBezTo>
                      <a:cubicBezTo>
                        <a:pt x="561912" y="808700"/>
                        <a:pt x="561912" y="808700"/>
                        <a:pt x="561912" y="809908"/>
                      </a:cubicBezTo>
                      <a:cubicBezTo>
                        <a:pt x="560704" y="813532"/>
                        <a:pt x="563120" y="815949"/>
                        <a:pt x="565536" y="817156"/>
                      </a:cubicBezTo>
                      <a:cubicBezTo>
                        <a:pt x="566745" y="818365"/>
                        <a:pt x="567952" y="818365"/>
                        <a:pt x="570369" y="818365"/>
                      </a:cubicBezTo>
                      <a:cubicBezTo>
                        <a:pt x="570369" y="818365"/>
                        <a:pt x="571577" y="818365"/>
                        <a:pt x="571577" y="818365"/>
                      </a:cubicBezTo>
                      <a:cubicBezTo>
                        <a:pt x="572785" y="818365"/>
                        <a:pt x="573993" y="817156"/>
                        <a:pt x="573993" y="815949"/>
                      </a:cubicBezTo>
                      <a:cubicBezTo>
                        <a:pt x="573993" y="815949"/>
                        <a:pt x="573993" y="815949"/>
                        <a:pt x="573993" y="815949"/>
                      </a:cubicBezTo>
                      <a:lnTo>
                        <a:pt x="575202" y="814740"/>
                      </a:lnTo>
                      <a:cubicBezTo>
                        <a:pt x="582450" y="806283"/>
                        <a:pt x="589698" y="797827"/>
                        <a:pt x="598155" y="789370"/>
                      </a:cubicBezTo>
                      <a:cubicBezTo>
                        <a:pt x="600572" y="786953"/>
                        <a:pt x="602988" y="784537"/>
                        <a:pt x="605405" y="782121"/>
                      </a:cubicBezTo>
                      <a:cubicBezTo>
                        <a:pt x="607820" y="779705"/>
                        <a:pt x="611445" y="776080"/>
                        <a:pt x="613861" y="773664"/>
                      </a:cubicBezTo>
                      <a:cubicBezTo>
                        <a:pt x="611445" y="777289"/>
                        <a:pt x="609029" y="779705"/>
                        <a:pt x="606612" y="783329"/>
                      </a:cubicBezTo>
                      <a:cubicBezTo>
                        <a:pt x="604196" y="786953"/>
                        <a:pt x="601780" y="790578"/>
                        <a:pt x="599364" y="792994"/>
                      </a:cubicBezTo>
                      <a:cubicBezTo>
                        <a:pt x="593323" y="801451"/>
                        <a:pt x="586074" y="809908"/>
                        <a:pt x="578826" y="818365"/>
                      </a:cubicBezTo>
                      <a:cubicBezTo>
                        <a:pt x="576409" y="820781"/>
                        <a:pt x="575202" y="821989"/>
                        <a:pt x="572785" y="824405"/>
                      </a:cubicBezTo>
                      <a:cubicBezTo>
                        <a:pt x="571577" y="825613"/>
                        <a:pt x="570369" y="826822"/>
                        <a:pt x="569161" y="826822"/>
                      </a:cubicBezTo>
                      <a:cubicBezTo>
                        <a:pt x="566745" y="829238"/>
                        <a:pt x="570369" y="832862"/>
                        <a:pt x="572785" y="831654"/>
                      </a:cubicBezTo>
                      <a:cubicBezTo>
                        <a:pt x="573993" y="830446"/>
                        <a:pt x="575202" y="830446"/>
                        <a:pt x="576409" y="829238"/>
                      </a:cubicBezTo>
                      <a:cubicBezTo>
                        <a:pt x="578826" y="828030"/>
                        <a:pt x="580034" y="826822"/>
                        <a:pt x="582450" y="824405"/>
                      </a:cubicBezTo>
                      <a:cubicBezTo>
                        <a:pt x="589698" y="818365"/>
                        <a:pt x="596948" y="809908"/>
                        <a:pt x="601780" y="801451"/>
                      </a:cubicBezTo>
                      <a:cubicBezTo>
                        <a:pt x="604196" y="799035"/>
                        <a:pt x="605405" y="795410"/>
                        <a:pt x="607820" y="792994"/>
                      </a:cubicBezTo>
                      <a:cubicBezTo>
                        <a:pt x="609029" y="791786"/>
                        <a:pt x="609029" y="790578"/>
                        <a:pt x="610237" y="789370"/>
                      </a:cubicBezTo>
                      <a:cubicBezTo>
                        <a:pt x="619901" y="776080"/>
                        <a:pt x="629567" y="762791"/>
                        <a:pt x="638023" y="749502"/>
                      </a:cubicBezTo>
                      <a:cubicBezTo>
                        <a:pt x="638023" y="749502"/>
                        <a:pt x="639232" y="748294"/>
                        <a:pt x="639232" y="748294"/>
                      </a:cubicBezTo>
                      <a:cubicBezTo>
                        <a:pt x="628358" y="762791"/>
                        <a:pt x="619901" y="779705"/>
                        <a:pt x="613861" y="795410"/>
                      </a:cubicBezTo>
                      <a:cubicBezTo>
                        <a:pt x="612653" y="799035"/>
                        <a:pt x="617486" y="802659"/>
                        <a:pt x="619901" y="799035"/>
                      </a:cubicBezTo>
                      <a:cubicBezTo>
                        <a:pt x="619901" y="799035"/>
                        <a:pt x="621110" y="797827"/>
                        <a:pt x="621110" y="797827"/>
                      </a:cubicBezTo>
                      <a:cubicBezTo>
                        <a:pt x="622318" y="795410"/>
                        <a:pt x="624734" y="792994"/>
                        <a:pt x="625942" y="790578"/>
                      </a:cubicBezTo>
                      <a:cubicBezTo>
                        <a:pt x="628358" y="785746"/>
                        <a:pt x="631983" y="779705"/>
                        <a:pt x="634399" y="774872"/>
                      </a:cubicBezTo>
                      <a:cubicBezTo>
                        <a:pt x="635608" y="771248"/>
                        <a:pt x="638023" y="768832"/>
                        <a:pt x="639232" y="765207"/>
                      </a:cubicBezTo>
                      <a:cubicBezTo>
                        <a:pt x="640440" y="762791"/>
                        <a:pt x="641648" y="760375"/>
                        <a:pt x="644064" y="757959"/>
                      </a:cubicBezTo>
                      <a:cubicBezTo>
                        <a:pt x="647689" y="753126"/>
                        <a:pt x="651313" y="748294"/>
                        <a:pt x="654937" y="743461"/>
                      </a:cubicBezTo>
                      <a:cubicBezTo>
                        <a:pt x="657354" y="739837"/>
                        <a:pt x="660978" y="736213"/>
                        <a:pt x="663394" y="733796"/>
                      </a:cubicBezTo>
                      <a:cubicBezTo>
                        <a:pt x="669435" y="727755"/>
                        <a:pt x="674267" y="721715"/>
                        <a:pt x="680308" y="716882"/>
                      </a:cubicBezTo>
                      <a:cubicBezTo>
                        <a:pt x="681516" y="715674"/>
                        <a:pt x="681516" y="715674"/>
                        <a:pt x="682724" y="714466"/>
                      </a:cubicBezTo>
                      <a:cubicBezTo>
                        <a:pt x="676683" y="720507"/>
                        <a:pt x="669435" y="727755"/>
                        <a:pt x="663394" y="735004"/>
                      </a:cubicBezTo>
                      <a:cubicBezTo>
                        <a:pt x="660978" y="738629"/>
                        <a:pt x="658562" y="742253"/>
                        <a:pt x="656145" y="745877"/>
                      </a:cubicBezTo>
                      <a:cubicBezTo>
                        <a:pt x="656145" y="745877"/>
                        <a:pt x="656145" y="745877"/>
                        <a:pt x="656145" y="745877"/>
                      </a:cubicBezTo>
                      <a:cubicBezTo>
                        <a:pt x="654937" y="748294"/>
                        <a:pt x="657354" y="749502"/>
                        <a:pt x="659770" y="748294"/>
                      </a:cubicBezTo>
                      <a:cubicBezTo>
                        <a:pt x="659770" y="748294"/>
                        <a:pt x="659770" y="748294"/>
                        <a:pt x="659770" y="748294"/>
                      </a:cubicBezTo>
                      <a:cubicBezTo>
                        <a:pt x="663394" y="744669"/>
                        <a:pt x="665811" y="742253"/>
                        <a:pt x="669435" y="738629"/>
                      </a:cubicBezTo>
                      <a:cubicBezTo>
                        <a:pt x="669435" y="738629"/>
                        <a:pt x="669435" y="738629"/>
                        <a:pt x="670643" y="737421"/>
                      </a:cubicBezTo>
                      <a:cubicBezTo>
                        <a:pt x="670643" y="737421"/>
                        <a:pt x="670643" y="737421"/>
                        <a:pt x="669435" y="738629"/>
                      </a:cubicBezTo>
                      <a:cubicBezTo>
                        <a:pt x="667019" y="742253"/>
                        <a:pt x="663394" y="745877"/>
                        <a:pt x="660978" y="749502"/>
                      </a:cubicBezTo>
                      <a:cubicBezTo>
                        <a:pt x="659770" y="750710"/>
                        <a:pt x="658562" y="753126"/>
                        <a:pt x="657354" y="754334"/>
                      </a:cubicBezTo>
                      <a:cubicBezTo>
                        <a:pt x="656145" y="756750"/>
                        <a:pt x="653729" y="759167"/>
                        <a:pt x="652521" y="761583"/>
                      </a:cubicBezTo>
                      <a:cubicBezTo>
                        <a:pt x="650105" y="765207"/>
                        <a:pt x="647689" y="768832"/>
                        <a:pt x="645272" y="772456"/>
                      </a:cubicBezTo>
                      <a:cubicBezTo>
                        <a:pt x="644064" y="773664"/>
                        <a:pt x="644064" y="774872"/>
                        <a:pt x="642856" y="776080"/>
                      </a:cubicBezTo>
                      <a:cubicBezTo>
                        <a:pt x="642856" y="776080"/>
                        <a:pt x="642856" y="776080"/>
                        <a:pt x="642856" y="776080"/>
                      </a:cubicBezTo>
                      <a:cubicBezTo>
                        <a:pt x="640440" y="779705"/>
                        <a:pt x="645272" y="782121"/>
                        <a:pt x="647689" y="779705"/>
                      </a:cubicBezTo>
                      <a:cubicBezTo>
                        <a:pt x="647689" y="779705"/>
                        <a:pt x="647689" y="779705"/>
                        <a:pt x="647689" y="779705"/>
                      </a:cubicBezTo>
                      <a:cubicBezTo>
                        <a:pt x="648897" y="778497"/>
                        <a:pt x="648897" y="777289"/>
                        <a:pt x="650105" y="777289"/>
                      </a:cubicBezTo>
                      <a:cubicBezTo>
                        <a:pt x="652521" y="773664"/>
                        <a:pt x="656145" y="770040"/>
                        <a:pt x="658562" y="766416"/>
                      </a:cubicBezTo>
                      <a:cubicBezTo>
                        <a:pt x="659770" y="763999"/>
                        <a:pt x="662186" y="762791"/>
                        <a:pt x="663394" y="760375"/>
                      </a:cubicBezTo>
                      <a:cubicBezTo>
                        <a:pt x="664602" y="759167"/>
                        <a:pt x="665811" y="756750"/>
                        <a:pt x="668226" y="755543"/>
                      </a:cubicBezTo>
                      <a:cubicBezTo>
                        <a:pt x="671851" y="751918"/>
                        <a:pt x="674267" y="748294"/>
                        <a:pt x="677892" y="743461"/>
                      </a:cubicBezTo>
                      <a:cubicBezTo>
                        <a:pt x="682724" y="738629"/>
                        <a:pt x="686348" y="732588"/>
                        <a:pt x="691181" y="727755"/>
                      </a:cubicBezTo>
                      <a:cubicBezTo>
                        <a:pt x="691181" y="728964"/>
                        <a:pt x="689973" y="730172"/>
                        <a:pt x="689973" y="730172"/>
                      </a:cubicBezTo>
                      <a:cubicBezTo>
                        <a:pt x="687557" y="736213"/>
                        <a:pt x="683933" y="741045"/>
                        <a:pt x="681516" y="747086"/>
                      </a:cubicBezTo>
                      <a:cubicBezTo>
                        <a:pt x="679100" y="751918"/>
                        <a:pt x="676683" y="756750"/>
                        <a:pt x="673059" y="761583"/>
                      </a:cubicBezTo>
                      <a:cubicBezTo>
                        <a:pt x="671851" y="763999"/>
                        <a:pt x="670643" y="766416"/>
                        <a:pt x="669435" y="767624"/>
                      </a:cubicBezTo>
                      <a:cubicBezTo>
                        <a:pt x="668226" y="770040"/>
                        <a:pt x="667019" y="772456"/>
                        <a:pt x="664602" y="773664"/>
                      </a:cubicBezTo>
                      <a:cubicBezTo>
                        <a:pt x="662186" y="777289"/>
                        <a:pt x="659770" y="780913"/>
                        <a:pt x="656145" y="783329"/>
                      </a:cubicBezTo>
                      <a:cubicBezTo>
                        <a:pt x="656145" y="784537"/>
                        <a:pt x="654937" y="784537"/>
                        <a:pt x="654937" y="785746"/>
                      </a:cubicBezTo>
                      <a:cubicBezTo>
                        <a:pt x="653729" y="786953"/>
                        <a:pt x="652521" y="788162"/>
                        <a:pt x="651313" y="789370"/>
                      </a:cubicBezTo>
                      <a:cubicBezTo>
                        <a:pt x="646480" y="794202"/>
                        <a:pt x="641648" y="797827"/>
                        <a:pt x="636815" y="802659"/>
                      </a:cubicBezTo>
                      <a:cubicBezTo>
                        <a:pt x="634399" y="805075"/>
                        <a:pt x="631983" y="806283"/>
                        <a:pt x="630775" y="808700"/>
                      </a:cubicBezTo>
                      <a:cubicBezTo>
                        <a:pt x="624734" y="813532"/>
                        <a:pt x="618694" y="818365"/>
                        <a:pt x="612653" y="823197"/>
                      </a:cubicBezTo>
                      <a:cubicBezTo>
                        <a:pt x="610237" y="824405"/>
                        <a:pt x="609029" y="826822"/>
                        <a:pt x="606612" y="828030"/>
                      </a:cubicBezTo>
                      <a:cubicBezTo>
                        <a:pt x="605405" y="829238"/>
                        <a:pt x="604196" y="829238"/>
                        <a:pt x="602988" y="830446"/>
                      </a:cubicBezTo>
                      <a:cubicBezTo>
                        <a:pt x="600572" y="832862"/>
                        <a:pt x="602988" y="836487"/>
                        <a:pt x="606612" y="835278"/>
                      </a:cubicBezTo>
                      <a:cubicBezTo>
                        <a:pt x="606612" y="835278"/>
                        <a:pt x="606612" y="835278"/>
                        <a:pt x="606612" y="835278"/>
                      </a:cubicBezTo>
                      <a:cubicBezTo>
                        <a:pt x="607820" y="834071"/>
                        <a:pt x="610237" y="834071"/>
                        <a:pt x="611445" y="832862"/>
                      </a:cubicBezTo>
                      <a:cubicBezTo>
                        <a:pt x="619901" y="828030"/>
                        <a:pt x="628358" y="823197"/>
                        <a:pt x="635608" y="815949"/>
                      </a:cubicBezTo>
                      <a:cubicBezTo>
                        <a:pt x="638023" y="814740"/>
                        <a:pt x="639232" y="812324"/>
                        <a:pt x="641648" y="811116"/>
                      </a:cubicBezTo>
                      <a:cubicBezTo>
                        <a:pt x="646480" y="807492"/>
                        <a:pt x="650105" y="802659"/>
                        <a:pt x="654937" y="797827"/>
                      </a:cubicBezTo>
                      <a:cubicBezTo>
                        <a:pt x="656145" y="796619"/>
                        <a:pt x="656145" y="796619"/>
                        <a:pt x="657354" y="795410"/>
                      </a:cubicBezTo>
                      <a:cubicBezTo>
                        <a:pt x="656145" y="796619"/>
                        <a:pt x="656145" y="797827"/>
                        <a:pt x="654937" y="799035"/>
                      </a:cubicBezTo>
                      <a:cubicBezTo>
                        <a:pt x="652521" y="802659"/>
                        <a:pt x="650105" y="807492"/>
                        <a:pt x="647689" y="811116"/>
                      </a:cubicBezTo>
                      <a:cubicBezTo>
                        <a:pt x="646480" y="812324"/>
                        <a:pt x="645272" y="813532"/>
                        <a:pt x="644064" y="814740"/>
                      </a:cubicBezTo>
                      <a:cubicBezTo>
                        <a:pt x="642856" y="817156"/>
                        <a:pt x="640440" y="818365"/>
                        <a:pt x="639232" y="820781"/>
                      </a:cubicBezTo>
                      <a:cubicBezTo>
                        <a:pt x="636815" y="823197"/>
                        <a:pt x="634399" y="825613"/>
                        <a:pt x="631983" y="826822"/>
                      </a:cubicBezTo>
                      <a:cubicBezTo>
                        <a:pt x="625942" y="831654"/>
                        <a:pt x="617486" y="834071"/>
                        <a:pt x="612653" y="840111"/>
                      </a:cubicBezTo>
                      <a:cubicBezTo>
                        <a:pt x="610237" y="842527"/>
                        <a:pt x="613861" y="846152"/>
                        <a:pt x="616277" y="844944"/>
                      </a:cubicBezTo>
                      <a:cubicBezTo>
                        <a:pt x="618694" y="843735"/>
                        <a:pt x="622318" y="841319"/>
                        <a:pt x="624734" y="840111"/>
                      </a:cubicBezTo>
                      <a:cubicBezTo>
                        <a:pt x="628358" y="837695"/>
                        <a:pt x="630775" y="836487"/>
                        <a:pt x="634399" y="834071"/>
                      </a:cubicBezTo>
                      <a:cubicBezTo>
                        <a:pt x="638023" y="831654"/>
                        <a:pt x="640440" y="829238"/>
                        <a:pt x="644064" y="826822"/>
                      </a:cubicBezTo>
                      <a:cubicBezTo>
                        <a:pt x="641648" y="831654"/>
                        <a:pt x="639232" y="835278"/>
                        <a:pt x="636815" y="838903"/>
                      </a:cubicBezTo>
                      <a:cubicBezTo>
                        <a:pt x="634399" y="842527"/>
                        <a:pt x="633191" y="846152"/>
                        <a:pt x="630775" y="849776"/>
                      </a:cubicBezTo>
                      <a:cubicBezTo>
                        <a:pt x="628358" y="854608"/>
                        <a:pt x="624734" y="859441"/>
                        <a:pt x="621110" y="864274"/>
                      </a:cubicBezTo>
                      <a:cubicBezTo>
                        <a:pt x="619901" y="865481"/>
                        <a:pt x="619901" y="866690"/>
                        <a:pt x="618694" y="867898"/>
                      </a:cubicBezTo>
                      <a:cubicBezTo>
                        <a:pt x="616277" y="870314"/>
                        <a:pt x="619901" y="875147"/>
                        <a:pt x="622318" y="872730"/>
                      </a:cubicBezTo>
                      <a:cubicBezTo>
                        <a:pt x="623526" y="871522"/>
                        <a:pt x="624734" y="870314"/>
                        <a:pt x="625942" y="869106"/>
                      </a:cubicBezTo>
                      <a:cubicBezTo>
                        <a:pt x="629567" y="865481"/>
                        <a:pt x="631983" y="863065"/>
                        <a:pt x="634399" y="859441"/>
                      </a:cubicBezTo>
                      <a:cubicBezTo>
                        <a:pt x="636815" y="857025"/>
                        <a:pt x="639232" y="853400"/>
                        <a:pt x="640440" y="850984"/>
                      </a:cubicBezTo>
                      <a:cubicBezTo>
                        <a:pt x="642856" y="847360"/>
                        <a:pt x="645272" y="842527"/>
                        <a:pt x="647689" y="838903"/>
                      </a:cubicBezTo>
                      <a:cubicBezTo>
                        <a:pt x="648897" y="836487"/>
                        <a:pt x="650105" y="832862"/>
                        <a:pt x="652521" y="830446"/>
                      </a:cubicBezTo>
                      <a:cubicBezTo>
                        <a:pt x="654937" y="826822"/>
                        <a:pt x="656145" y="823197"/>
                        <a:pt x="657354" y="819573"/>
                      </a:cubicBezTo>
                      <a:cubicBezTo>
                        <a:pt x="656145" y="825613"/>
                        <a:pt x="654937" y="831654"/>
                        <a:pt x="654937" y="837695"/>
                      </a:cubicBezTo>
                      <a:cubicBezTo>
                        <a:pt x="654937" y="837695"/>
                        <a:pt x="654937" y="837695"/>
                        <a:pt x="654937" y="838903"/>
                      </a:cubicBezTo>
                      <a:cubicBezTo>
                        <a:pt x="654937" y="838903"/>
                        <a:pt x="654937" y="838903"/>
                        <a:pt x="654937" y="840111"/>
                      </a:cubicBezTo>
                      <a:cubicBezTo>
                        <a:pt x="656145" y="841319"/>
                        <a:pt x="658562" y="842527"/>
                        <a:pt x="659770" y="840111"/>
                      </a:cubicBezTo>
                      <a:cubicBezTo>
                        <a:pt x="662186" y="836487"/>
                        <a:pt x="663394" y="831654"/>
                        <a:pt x="664602" y="826822"/>
                      </a:cubicBezTo>
                      <a:cubicBezTo>
                        <a:pt x="664602" y="823197"/>
                        <a:pt x="664602" y="820781"/>
                        <a:pt x="665811" y="817156"/>
                      </a:cubicBezTo>
                      <a:cubicBezTo>
                        <a:pt x="665811" y="813532"/>
                        <a:pt x="667019" y="808700"/>
                        <a:pt x="667019" y="805075"/>
                      </a:cubicBezTo>
                      <a:cubicBezTo>
                        <a:pt x="667019" y="802659"/>
                        <a:pt x="667019" y="799035"/>
                        <a:pt x="667019" y="796619"/>
                      </a:cubicBezTo>
                      <a:cubicBezTo>
                        <a:pt x="668226" y="792994"/>
                        <a:pt x="670643" y="789370"/>
                        <a:pt x="671851" y="785746"/>
                      </a:cubicBezTo>
                      <a:cubicBezTo>
                        <a:pt x="673059" y="784537"/>
                        <a:pt x="673059" y="783329"/>
                        <a:pt x="674267" y="782121"/>
                      </a:cubicBezTo>
                      <a:cubicBezTo>
                        <a:pt x="671851" y="791786"/>
                        <a:pt x="670643" y="800243"/>
                        <a:pt x="669435" y="809908"/>
                      </a:cubicBezTo>
                      <a:cubicBezTo>
                        <a:pt x="669435" y="809908"/>
                        <a:pt x="669435" y="811116"/>
                        <a:pt x="669435" y="811116"/>
                      </a:cubicBezTo>
                      <a:cubicBezTo>
                        <a:pt x="669435" y="811116"/>
                        <a:pt x="669435" y="812324"/>
                        <a:pt x="669435" y="812324"/>
                      </a:cubicBezTo>
                      <a:cubicBezTo>
                        <a:pt x="670643" y="813532"/>
                        <a:pt x="673059" y="813532"/>
                        <a:pt x="674267" y="811116"/>
                      </a:cubicBezTo>
                      <a:cubicBezTo>
                        <a:pt x="675476" y="809908"/>
                        <a:pt x="675476" y="808700"/>
                        <a:pt x="676683" y="806283"/>
                      </a:cubicBezTo>
                      <a:cubicBezTo>
                        <a:pt x="679100" y="801451"/>
                        <a:pt x="680308" y="795410"/>
                        <a:pt x="681516" y="789370"/>
                      </a:cubicBezTo>
                      <a:cubicBezTo>
                        <a:pt x="681516" y="786953"/>
                        <a:pt x="682724" y="785746"/>
                        <a:pt x="682724" y="783329"/>
                      </a:cubicBezTo>
                      <a:cubicBezTo>
                        <a:pt x="683933" y="779705"/>
                        <a:pt x="685140" y="774872"/>
                        <a:pt x="686348" y="771248"/>
                      </a:cubicBezTo>
                      <a:cubicBezTo>
                        <a:pt x="687557" y="768832"/>
                        <a:pt x="688765" y="766416"/>
                        <a:pt x="689973" y="763999"/>
                      </a:cubicBezTo>
                      <a:cubicBezTo>
                        <a:pt x="691181" y="761583"/>
                        <a:pt x="692389" y="759167"/>
                        <a:pt x="693597" y="756750"/>
                      </a:cubicBezTo>
                      <a:cubicBezTo>
                        <a:pt x="692389" y="760375"/>
                        <a:pt x="692389" y="762791"/>
                        <a:pt x="691181" y="766416"/>
                      </a:cubicBezTo>
                      <a:cubicBezTo>
                        <a:pt x="689973" y="770040"/>
                        <a:pt x="689973" y="773664"/>
                        <a:pt x="689973" y="777289"/>
                      </a:cubicBezTo>
                      <a:cubicBezTo>
                        <a:pt x="689973" y="780913"/>
                        <a:pt x="693597" y="782121"/>
                        <a:pt x="694805" y="778497"/>
                      </a:cubicBezTo>
                      <a:cubicBezTo>
                        <a:pt x="694805" y="777289"/>
                        <a:pt x="696014" y="776080"/>
                        <a:pt x="696014" y="774872"/>
                      </a:cubicBezTo>
                      <a:cubicBezTo>
                        <a:pt x="704470" y="751918"/>
                        <a:pt x="703262" y="736213"/>
                        <a:pt x="720176" y="709634"/>
                      </a:cubicBezTo>
                      <a:cubicBezTo>
                        <a:pt x="710511" y="732588"/>
                        <a:pt x="708095" y="733796"/>
                        <a:pt x="706886" y="742253"/>
                      </a:cubicBezTo>
                      <a:cubicBezTo>
                        <a:pt x="706886" y="744669"/>
                        <a:pt x="710511" y="747086"/>
                        <a:pt x="711719" y="744669"/>
                      </a:cubicBezTo>
                      <a:cubicBezTo>
                        <a:pt x="715343" y="738629"/>
                        <a:pt x="717760" y="732588"/>
                        <a:pt x="721384" y="725339"/>
                      </a:cubicBezTo>
                      <a:cubicBezTo>
                        <a:pt x="716551" y="742253"/>
                        <a:pt x="710511" y="759167"/>
                        <a:pt x="704470" y="776080"/>
                      </a:cubicBezTo>
                      <a:cubicBezTo>
                        <a:pt x="703262" y="777289"/>
                        <a:pt x="702054" y="779705"/>
                        <a:pt x="699638" y="782121"/>
                      </a:cubicBezTo>
                      <a:cubicBezTo>
                        <a:pt x="697222" y="785746"/>
                        <a:pt x="693597" y="791786"/>
                        <a:pt x="689973" y="796619"/>
                      </a:cubicBezTo>
                      <a:cubicBezTo>
                        <a:pt x="688765" y="797827"/>
                        <a:pt x="687557" y="800243"/>
                        <a:pt x="686348" y="801451"/>
                      </a:cubicBezTo>
                      <a:cubicBezTo>
                        <a:pt x="683933" y="805075"/>
                        <a:pt x="681516" y="807492"/>
                        <a:pt x="680308" y="809908"/>
                      </a:cubicBezTo>
                      <a:cubicBezTo>
                        <a:pt x="677892" y="813532"/>
                        <a:pt x="676683" y="815949"/>
                        <a:pt x="676683" y="817156"/>
                      </a:cubicBezTo>
                      <a:cubicBezTo>
                        <a:pt x="675476" y="820781"/>
                        <a:pt x="679100" y="823197"/>
                        <a:pt x="681516" y="820781"/>
                      </a:cubicBezTo>
                      <a:cubicBezTo>
                        <a:pt x="682724" y="819573"/>
                        <a:pt x="682724" y="819573"/>
                        <a:pt x="683933" y="818365"/>
                      </a:cubicBezTo>
                      <a:cubicBezTo>
                        <a:pt x="686348" y="815949"/>
                        <a:pt x="687557" y="813532"/>
                        <a:pt x="689973" y="811116"/>
                      </a:cubicBezTo>
                      <a:cubicBezTo>
                        <a:pt x="691181" y="809908"/>
                        <a:pt x="692389" y="807492"/>
                        <a:pt x="693597" y="806283"/>
                      </a:cubicBezTo>
                      <a:cubicBezTo>
                        <a:pt x="697222" y="801451"/>
                        <a:pt x="699638" y="796619"/>
                        <a:pt x="703262" y="791786"/>
                      </a:cubicBezTo>
                      <a:cubicBezTo>
                        <a:pt x="703262" y="790578"/>
                        <a:pt x="704470" y="790578"/>
                        <a:pt x="704470" y="789370"/>
                      </a:cubicBezTo>
                      <a:cubicBezTo>
                        <a:pt x="704470" y="790578"/>
                        <a:pt x="704470" y="791786"/>
                        <a:pt x="703262" y="792994"/>
                      </a:cubicBezTo>
                      <a:cubicBezTo>
                        <a:pt x="700846" y="800243"/>
                        <a:pt x="699638" y="808700"/>
                        <a:pt x="697222" y="815949"/>
                      </a:cubicBezTo>
                      <a:cubicBezTo>
                        <a:pt x="697222" y="817156"/>
                        <a:pt x="696014" y="819573"/>
                        <a:pt x="696014" y="820781"/>
                      </a:cubicBezTo>
                      <a:cubicBezTo>
                        <a:pt x="694805" y="825613"/>
                        <a:pt x="692389" y="830446"/>
                        <a:pt x="689973" y="835278"/>
                      </a:cubicBezTo>
                      <a:cubicBezTo>
                        <a:pt x="688765" y="837695"/>
                        <a:pt x="687557" y="840111"/>
                        <a:pt x="686348" y="842527"/>
                      </a:cubicBezTo>
                      <a:cubicBezTo>
                        <a:pt x="682724" y="848568"/>
                        <a:pt x="679100" y="854608"/>
                        <a:pt x="675476" y="859441"/>
                      </a:cubicBezTo>
                      <a:cubicBezTo>
                        <a:pt x="673059" y="861857"/>
                        <a:pt x="670643" y="864274"/>
                        <a:pt x="668226" y="866690"/>
                      </a:cubicBezTo>
                      <a:cubicBezTo>
                        <a:pt x="667019" y="867898"/>
                        <a:pt x="665811" y="869106"/>
                        <a:pt x="663394" y="870314"/>
                      </a:cubicBezTo>
                      <a:cubicBezTo>
                        <a:pt x="662186" y="871522"/>
                        <a:pt x="662186" y="872730"/>
                        <a:pt x="660978" y="873938"/>
                      </a:cubicBezTo>
                      <a:cubicBezTo>
                        <a:pt x="660978" y="875147"/>
                        <a:pt x="660978" y="877563"/>
                        <a:pt x="662186" y="878771"/>
                      </a:cubicBezTo>
                      <a:cubicBezTo>
                        <a:pt x="663394" y="879979"/>
                        <a:pt x="667019" y="881187"/>
                        <a:pt x="669435" y="878771"/>
                      </a:cubicBezTo>
                      <a:cubicBezTo>
                        <a:pt x="670643" y="878771"/>
                        <a:pt x="670643" y="877563"/>
                        <a:pt x="670643" y="877563"/>
                      </a:cubicBezTo>
                      <a:cubicBezTo>
                        <a:pt x="673059" y="876355"/>
                        <a:pt x="674267" y="873938"/>
                        <a:pt x="676683" y="872730"/>
                      </a:cubicBezTo>
                      <a:cubicBezTo>
                        <a:pt x="680308" y="870314"/>
                        <a:pt x="682724" y="866690"/>
                        <a:pt x="685140" y="864274"/>
                      </a:cubicBezTo>
                      <a:cubicBezTo>
                        <a:pt x="682724" y="877563"/>
                        <a:pt x="682724" y="877563"/>
                        <a:pt x="677892" y="884811"/>
                      </a:cubicBezTo>
                      <a:cubicBezTo>
                        <a:pt x="676683" y="886020"/>
                        <a:pt x="675476" y="887228"/>
                        <a:pt x="674267" y="888436"/>
                      </a:cubicBezTo>
                      <a:cubicBezTo>
                        <a:pt x="673059" y="889644"/>
                        <a:pt x="673059" y="890852"/>
                        <a:pt x="671851" y="892060"/>
                      </a:cubicBezTo>
                      <a:cubicBezTo>
                        <a:pt x="669435" y="894477"/>
                        <a:pt x="673059" y="898101"/>
                        <a:pt x="675476" y="896893"/>
                      </a:cubicBezTo>
                      <a:cubicBezTo>
                        <a:pt x="675476" y="896893"/>
                        <a:pt x="676683" y="895684"/>
                        <a:pt x="676683" y="895684"/>
                      </a:cubicBezTo>
                      <a:cubicBezTo>
                        <a:pt x="676683" y="895684"/>
                        <a:pt x="677892" y="894477"/>
                        <a:pt x="677892" y="894477"/>
                      </a:cubicBezTo>
                      <a:cubicBezTo>
                        <a:pt x="682724" y="889644"/>
                        <a:pt x="686348" y="886020"/>
                        <a:pt x="687557" y="879979"/>
                      </a:cubicBezTo>
                      <a:cubicBezTo>
                        <a:pt x="688765" y="875147"/>
                        <a:pt x="689973" y="869106"/>
                        <a:pt x="692389" y="863065"/>
                      </a:cubicBezTo>
                      <a:cubicBezTo>
                        <a:pt x="692389" y="861857"/>
                        <a:pt x="692389" y="861857"/>
                        <a:pt x="693597" y="860649"/>
                      </a:cubicBezTo>
                      <a:cubicBezTo>
                        <a:pt x="694805" y="858233"/>
                        <a:pt x="696014" y="854608"/>
                        <a:pt x="697222" y="852192"/>
                      </a:cubicBezTo>
                      <a:cubicBezTo>
                        <a:pt x="698429" y="849776"/>
                        <a:pt x="699638" y="846152"/>
                        <a:pt x="700846" y="843735"/>
                      </a:cubicBezTo>
                      <a:cubicBezTo>
                        <a:pt x="702054" y="842527"/>
                        <a:pt x="702054" y="841319"/>
                        <a:pt x="703262" y="840111"/>
                      </a:cubicBezTo>
                      <a:cubicBezTo>
                        <a:pt x="703262" y="847360"/>
                        <a:pt x="703262" y="853400"/>
                        <a:pt x="704470" y="860649"/>
                      </a:cubicBezTo>
                      <a:cubicBezTo>
                        <a:pt x="704470" y="863065"/>
                        <a:pt x="709303" y="864274"/>
                        <a:pt x="710511" y="860649"/>
                      </a:cubicBezTo>
                      <a:cubicBezTo>
                        <a:pt x="711719" y="858233"/>
                        <a:pt x="711719" y="855817"/>
                        <a:pt x="711719" y="853400"/>
                      </a:cubicBezTo>
                      <a:cubicBezTo>
                        <a:pt x="712927" y="847360"/>
                        <a:pt x="711719" y="840111"/>
                        <a:pt x="711719" y="834071"/>
                      </a:cubicBezTo>
                      <a:cubicBezTo>
                        <a:pt x="711719" y="823197"/>
                        <a:pt x="712927" y="811116"/>
                        <a:pt x="712927" y="800243"/>
                      </a:cubicBezTo>
                      <a:cubicBezTo>
                        <a:pt x="712927" y="799035"/>
                        <a:pt x="712927" y="797827"/>
                        <a:pt x="712927" y="796619"/>
                      </a:cubicBezTo>
                      <a:cubicBezTo>
                        <a:pt x="716551" y="778497"/>
                        <a:pt x="715343" y="784537"/>
                        <a:pt x="718968" y="771248"/>
                      </a:cubicBezTo>
                      <a:cubicBezTo>
                        <a:pt x="718968" y="777289"/>
                        <a:pt x="718968" y="782121"/>
                        <a:pt x="718968" y="785746"/>
                      </a:cubicBezTo>
                      <a:cubicBezTo>
                        <a:pt x="720176" y="806283"/>
                        <a:pt x="727425" y="802659"/>
                        <a:pt x="727425" y="799035"/>
                      </a:cubicBezTo>
                      <a:cubicBezTo>
                        <a:pt x="727425" y="789370"/>
                        <a:pt x="727425" y="780913"/>
                        <a:pt x="727425" y="771248"/>
                      </a:cubicBezTo>
                      <a:cubicBezTo>
                        <a:pt x="727425" y="763999"/>
                        <a:pt x="728633" y="756750"/>
                        <a:pt x="729841" y="749502"/>
                      </a:cubicBezTo>
                      <a:cubicBezTo>
                        <a:pt x="731049" y="743461"/>
                        <a:pt x="732257" y="736213"/>
                        <a:pt x="732257" y="730172"/>
                      </a:cubicBezTo>
                      <a:cubicBezTo>
                        <a:pt x="732257" y="735004"/>
                        <a:pt x="733465" y="738629"/>
                        <a:pt x="733465" y="743461"/>
                      </a:cubicBezTo>
                      <a:cubicBezTo>
                        <a:pt x="733465" y="744669"/>
                        <a:pt x="733465" y="744669"/>
                        <a:pt x="734673" y="745877"/>
                      </a:cubicBezTo>
                      <a:cubicBezTo>
                        <a:pt x="735882" y="747086"/>
                        <a:pt x="738298" y="747086"/>
                        <a:pt x="738298" y="744669"/>
                      </a:cubicBezTo>
                      <a:cubicBezTo>
                        <a:pt x="738298" y="743461"/>
                        <a:pt x="738298" y="743461"/>
                        <a:pt x="738298" y="742253"/>
                      </a:cubicBezTo>
                      <a:cubicBezTo>
                        <a:pt x="739506" y="735004"/>
                        <a:pt x="738298" y="726547"/>
                        <a:pt x="737090" y="719299"/>
                      </a:cubicBezTo>
                      <a:cubicBezTo>
                        <a:pt x="737090" y="718091"/>
                        <a:pt x="737090" y="718091"/>
                        <a:pt x="737090" y="716882"/>
                      </a:cubicBezTo>
                      <a:cubicBezTo>
                        <a:pt x="738298" y="709634"/>
                        <a:pt x="739506" y="703593"/>
                        <a:pt x="740714" y="696344"/>
                      </a:cubicBezTo>
                      <a:cubicBezTo>
                        <a:pt x="741922" y="686679"/>
                        <a:pt x="746754" y="674598"/>
                        <a:pt x="746754" y="670974"/>
                      </a:cubicBezTo>
                      <a:cubicBezTo>
                        <a:pt x="746754" y="670974"/>
                        <a:pt x="746754" y="669766"/>
                        <a:pt x="746754" y="669766"/>
                      </a:cubicBezTo>
                      <a:cubicBezTo>
                        <a:pt x="746754" y="669766"/>
                        <a:pt x="746754" y="669766"/>
                        <a:pt x="746754" y="669766"/>
                      </a:cubicBezTo>
                      <a:cubicBezTo>
                        <a:pt x="752795" y="650436"/>
                        <a:pt x="755211" y="643187"/>
                        <a:pt x="714136" y="667349"/>
                      </a:cubicBezTo>
                      <a:cubicBezTo>
                        <a:pt x="714136" y="666141"/>
                        <a:pt x="714136" y="666141"/>
                        <a:pt x="714136" y="664933"/>
                      </a:cubicBezTo>
                      <a:cubicBezTo>
                        <a:pt x="731049" y="654060"/>
                        <a:pt x="722592" y="650436"/>
                        <a:pt x="720176" y="651644"/>
                      </a:cubicBezTo>
                      <a:cubicBezTo>
                        <a:pt x="717760" y="654060"/>
                        <a:pt x="714136" y="655268"/>
                        <a:pt x="710511" y="657685"/>
                      </a:cubicBezTo>
                      <a:cubicBezTo>
                        <a:pt x="710511" y="657685"/>
                        <a:pt x="710511" y="657685"/>
                        <a:pt x="709303" y="657685"/>
                      </a:cubicBezTo>
                      <a:cubicBezTo>
                        <a:pt x="709303" y="657685"/>
                        <a:pt x="709303" y="656476"/>
                        <a:pt x="709303" y="656476"/>
                      </a:cubicBezTo>
                      <a:cubicBezTo>
                        <a:pt x="709303" y="655268"/>
                        <a:pt x="709303" y="655268"/>
                        <a:pt x="708095" y="655268"/>
                      </a:cubicBezTo>
                      <a:cubicBezTo>
                        <a:pt x="711719" y="652852"/>
                        <a:pt x="709303" y="645603"/>
                        <a:pt x="704470" y="648019"/>
                      </a:cubicBezTo>
                      <a:cubicBezTo>
                        <a:pt x="703262" y="648019"/>
                        <a:pt x="702054" y="649228"/>
                        <a:pt x="699638" y="649228"/>
                      </a:cubicBezTo>
                      <a:cubicBezTo>
                        <a:pt x="699638" y="648019"/>
                        <a:pt x="699638" y="648019"/>
                        <a:pt x="698429" y="646812"/>
                      </a:cubicBezTo>
                      <a:cubicBezTo>
                        <a:pt x="696014" y="643187"/>
                        <a:pt x="694805" y="643187"/>
                        <a:pt x="688765" y="644395"/>
                      </a:cubicBezTo>
                      <a:cubicBezTo>
                        <a:pt x="683933" y="641979"/>
                        <a:pt x="682724" y="644395"/>
                        <a:pt x="662186" y="640771"/>
                      </a:cubicBezTo>
                      <a:cubicBezTo>
                        <a:pt x="660978" y="640771"/>
                        <a:pt x="660978" y="640771"/>
                        <a:pt x="659770" y="640771"/>
                      </a:cubicBezTo>
                      <a:cubicBezTo>
                        <a:pt x="660978" y="640771"/>
                        <a:pt x="660978" y="640771"/>
                        <a:pt x="662186" y="640771"/>
                      </a:cubicBezTo>
                      <a:cubicBezTo>
                        <a:pt x="673059" y="641979"/>
                        <a:pt x="676683" y="640771"/>
                        <a:pt x="681516" y="641979"/>
                      </a:cubicBezTo>
                      <a:cubicBezTo>
                        <a:pt x="705679" y="646812"/>
                        <a:pt x="698429" y="633522"/>
                        <a:pt x="692389" y="634730"/>
                      </a:cubicBezTo>
                      <a:cubicBezTo>
                        <a:pt x="688765" y="635938"/>
                        <a:pt x="685140" y="634730"/>
                        <a:pt x="682724" y="633522"/>
                      </a:cubicBezTo>
                      <a:cubicBezTo>
                        <a:pt x="687557" y="633522"/>
                        <a:pt x="692389" y="633522"/>
                        <a:pt x="697222" y="633522"/>
                      </a:cubicBezTo>
                      <a:cubicBezTo>
                        <a:pt x="709303" y="633522"/>
                        <a:pt x="727425" y="635938"/>
                        <a:pt x="737090" y="625065"/>
                      </a:cubicBezTo>
                      <a:cubicBezTo>
                        <a:pt x="732257" y="621441"/>
                        <a:pt x="723800" y="623857"/>
                        <a:pt x="717760" y="623857"/>
                      </a:cubicBezTo>
                      <a:cubicBezTo>
                        <a:pt x="700846" y="623857"/>
                        <a:pt x="683933" y="622649"/>
                        <a:pt x="668226" y="621441"/>
                      </a:cubicBezTo>
                      <a:cubicBezTo>
                        <a:pt x="668226" y="621441"/>
                        <a:pt x="667019" y="621441"/>
                        <a:pt x="667019" y="621441"/>
                      </a:cubicBezTo>
                      <a:cubicBezTo>
                        <a:pt x="667019" y="621441"/>
                        <a:pt x="668226" y="621441"/>
                        <a:pt x="668226" y="621441"/>
                      </a:cubicBezTo>
                      <a:cubicBezTo>
                        <a:pt x="673059" y="621441"/>
                        <a:pt x="677892" y="621441"/>
                        <a:pt x="681516" y="621441"/>
                      </a:cubicBezTo>
                      <a:cubicBezTo>
                        <a:pt x="685140" y="621441"/>
                        <a:pt x="687557" y="621441"/>
                        <a:pt x="691181" y="621441"/>
                      </a:cubicBezTo>
                      <a:cubicBezTo>
                        <a:pt x="698429" y="621441"/>
                        <a:pt x="705679" y="621441"/>
                        <a:pt x="711719" y="622649"/>
                      </a:cubicBezTo>
                      <a:cubicBezTo>
                        <a:pt x="715343" y="622649"/>
                        <a:pt x="716551" y="616608"/>
                        <a:pt x="712927" y="615400"/>
                      </a:cubicBezTo>
                      <a:cubicBezTo>
                        <a:pt x="706886" y="614192"/>
                        <a:pt x="699638" y="612984"/>
                        <a:pt x="693597" y="611776"/>
                      </a:cubicBezTo>
                      <a:cubicBezTo>
                        <a:pt x="716551" y="611776"/>
                        <a:pt x="711719" y="602111"/>
                        <a:pt x="706886" y="603319"/>
                      </a:cubicBezTo>
                      <a:cubicBezTo>
                        <a:pt x="702054" y="603319"/>
                        <a:pt x="696014" y="604527"/>
                        <a:pt x="691181" y="604527"/>
                      </a:cubicBezTo>
                      <a:cubicBezTo>
                        <a:pt x="692389" y="603319"/>
                        <a:pt x="693597" y="603319"/>
                        <a:pt x="693597" y="602111"/>
                      </a:cubicBezTo>
                      <a:cubicBezTo>
                        <a:pt x="696014" y="602111"/>
                        <a:pt x="699638" y="600903"/>
                        <a:pt x="702054" y="600903"/>
                      </a:cubicBezTo>
                      <a:cubicBezTo>
                        <a:pt x="706886" y="599694"/>
                        <a:pt x="705679" y="593654"/>
                        <a:pt x="702054" y="592446"/>
                      </a:cubicBezTo>
                      <a:cubicBezTo>
                        <a:pt x="700846" y="592446"/>
                        <a:pt x="698429" y="591238"/>
                        <a:pt x="697222" y="591238"/>
                      </a:cubicBezTo>
                      <a:cubicBezTo>
                        <a:pt x="694805" y="590030"/>
                        <a:pt x="692389" y="588821"/>
                        <a:pt x="689973" y="587613"/>
                      </a:cubicBezTo>
                      <a:cubicBezTo>
                        <a:pt x="687557" y="586405"/>
                        <a:pt x="685140" y="585197"/>
                        <a:pt x="682724" y="585197"/>
                      </a:cubicBezTo>
                      <a:cubicBezTo>
                        <a:pt x="665811" y="579157"/>
                        <a:pt x="645272" y="575532"/>
                        <a:pt x="629567" y="571908"/>
                      </a:cubicBezTo>
                      <a:cubicBezTo>
                        <a:pt x="617486" y="569491"/>
                        <a:pt x="604196" y="567075"/>
                        <a:pt x="590907" y="565867"/>
                      </a:cubicBezTo>
                      <a:cubicBezTo>
                        <a:pt x="582450" y="564659"/>
                        <a:pt x="573993" y="564659"/>
                        <a:pt x="566745" y="565867"/>
                      </a:cubicBezTo>
                      <a:cubicBezTo>
                        <a:pt x="564328" y="565867"/>
                        <a:pt x="561912" y="565867"/>
                        <a:pt x="560704" y="567075"/>
                      </a:cubicBezTo>
                      <a:cubicBezTo>
                        <a:pt x="560704" y="567075"/>
                        <a:pt x="560704" y="567075"/>
                        <a:pt x="560704" y="567075"/>
                      </a:cubicBezTo>
                      <a:cubicBezTo>
                        <a:pt x="558288" y="568284"/>
                        <a:pt x="558288" y="570700"/>
                        <a:pt x="559495" y="573116"/>
                      </a:cubicBezTo>
                      <a:cubicBezTo>
                        <a:pt x="560704" y="574324"/>
                        <a:pt x="560704" y="575532"/>
                        <a:pt x="563120" y="575532"/>
                      </a:cubicBezTo>
                      <a:cubicBezTo>
                        <a:pt x="564328" y="575532"/>
                        <a:pt x="565536" y="575532"/>
                        <a:pt x="566745" y="575532"/>
                      </a:cubicBezTo>
                      <a:cubicBezTo>
                        <a:pt x="566745" y="575532"/>
                        <a:pt x="566745" y="575532"/>
                        <a:pt x="566745" y="575532"/>
                      </a:cubicBezTo>
                      <a:cubicBezTo>
                        <a:pt x="575202" y="574324"/>
                        <a:pt x="583658" y="575532"/>
                        <a:pt x="592115" y="575532"/>
                      </a:cubicBezTo>
                      <a:cubicBezTo>
                        <a:pt x="589698" y="576740"/>
                        <a:pt x="587283" y="576740"/>
                        <a:pt x="586074" y="577948"/>
                      </a:cubicBezTo>
                      <a:cubicBezTo>
                        <a:pt x="583658" y="579157"/>
                        <a:pt x="581242" y="579157"/>
                        <a:pt x="578826" y="580365"/>
                      </a:cubicBezTo>
                      <a:cubicBezTo>
                        <a:pt x="576409" y="581573"/>
                        <a:pt x="572785" y="581573"/>
                        <a:pt x="570369" y="582781"/>
                      </a:cubicBezTo>
                      <a:cubicBezTo>
                        <a:pt x="567952" y="583989"/>
                        <a:pt x="567952" y="587613"/>
                        <a:pt x="570369" y="588821"/>
                      </a:cubicBezTo>
                      <a:cubicBezTo>
                        <a:pt x="575202" y="591238"/>
                        <a:pt x="580034" y="590030"/>
                        <a:pt x="583658" y="588821"/>
                      </a:cubicBezTo>
                      <a:cubicBezTo>
                        <a:pt x="586074" y="587613"/>
                        <a:pt x="588491" y="586405"/>
                        <a:pt x="590907" y="586405"/>
                      </a:cubicBezTo>
                      <a:cubicBezTo>
                        <a:pt x="594531" y="583989"/>
                        <a:pt x="598155" y="583989"/>
                        <a:pt x="600572" y="582781"/>
                      </a:cubicBezTo>
                      <a:cubicBezTo>
                        <a:pt x="601780" y="582781"/>
                        <a:pt x="602988" y="581573"/>
                        <a:pt x="604196" y="581573"/>
                      </a:cubicBezTo>
                      <a:cubicBezTo>
                        <a:pt x="607820" y="581573"/>
                        <a:pt x="609029" y="581573"/>
                        <a:pt x="613861" y="579157"/>
                      </a:cubicBezTo>
                      <a:cubicBezTo>
                        <a:pt x="619901" y="580365"/>
                        <a:pt x="625942" y="581573"/>
                        <a:pt x="630775" y="582781"/>
                      </a:cubicBezTo>
                      <a:cubicBezTo>
                        <a:pt x="630775" y="582781"/>
                        <a:pt x="629567" y="582781"/>
                        <a:pt x="629567" y="582781"/>
                      </a:cubicBezTo>
                      <a:cubicBezTo>
                        <a:pt x="622318" y="583989"/>
                        <a:pt x="612653" y="582781"/>
                        <a:pt x="606612" y="587613"/>
                      </a:cubicBezTo>
                      <a:cubicBezTo>
                        <a:pt x="605405" y="588821"/>
                        <a:pt x="605405" y="591238"/>
                        <a:pt x="606612" y="592446"/>
                      </a:cubicBezTo>
                      <a:cubicBezTo>
                        <a:pt x="606612" y="592446"/>
                        <a:pt x="607820" y="593654"/>
                        <a:pt x="609029" y="593654"/>
                      </a:cubicBezTo>
                      <a:cubicBezTo>
                        <a:pt x="610237" y="593654"/>
                        <a:pt x="611445" y="593654"/>
                        <a:pt x="612653" y="593654"/>
                      </a:cubicBezTo>
                      <a:cubicBezTo>
                        <a:pt x="631983" y="592446"/>
                        <a:pt x="631983" y="586405"/>
                        <a:pt x="657354" y="593654"/>
                      </a:cubicBezTo>
                      <a:cubicBezTo>
                        <a:pt x="659770" y="593654"/>
                        <a:pt x="662186" y="594862"/>
                        <a:pt x="664602" y="596070"/>
                      </a:cubicBezTo>
                      <a:cubicBezTo>
                        <a:pt x="662186" y="596070"/>
                        <a:pt x="659770" y="596070"/>
                        <a:pt x="657354" y="596070"/>
                      </a:cubicBezTo>
                      <a:cubicBezTo>
                        <a:pt x="634399" y="594862"/>
                        <a:pt x="618694" y="596070"/>
                        <a:pt x="606612" y="596070"/>
                      </a:cubicBezTo>
                      <a:cubicBezTo>
                        <a:pt x="593323" y="596070"/>
                        <a:pt x="583658" y="597278"/>
                        <a:pt x="570369" y="594862"/>
                      </a:cubicBezTo>
                      <a:cubicBezTo>
                        <a:pt x="566745" y="594862"/>
                        <a:pt x="564328" y="599694"/>
                        <a:pt x="567952" y="600903"/>
                      </a:cubicBezTo>
                      <a:cubicBezTo>
                        <a:pt x="575202" y="603319"/>
                        <a:pt x="582450" y="604527"/>
                        <a:pt x="589698" y="605735"/>
                      </a:cubicBezTo>
                      <a:cubicBezTo>
                        <a:pt x="601780" y="606943"/>
                        <a:pt x="615069" y="604527"/>
                        <a:pt x="627151" y="604527"/>
                      </a:cubicBezTo>
                      <a:cubicBezTo>
                        <a:pt x="625942" y="604527"/>
                        <a:pt x="623526" y="605735"/>
                        <a:pt x="622318" y="605735"/>
                      </a:cubicBezTo>
                      <a:cubicBezTo>
                        <a:pt x="619901" y="605735"/>
                        <a:pt x="617486" y="605735"/>
                        <a:pt x="613861" y="605735"/>
                      </a:cubicBezTo>
                      <a:cubicBezTo>
                        <a:pt x="613861" y="605735"/>
                        <a:pt x="613861" y="605735"/>
                        <a:pt x="612653" y="605735"/>
                      </a:cubicBezTo>
                      <a:cubicBezTo>
                        <a:pt x="604196" y="605735"/>
                        <a:pt x="596948" y="605735"/>
                        <a:pt x="588491" y="605735"/>
                      </a:cubicBezTo>
                      <a:cubicBezTo>
                        <a:pt x="564328" y="605735"/>
                        <a:pt x="540166" y="604527"/>
                        <a:pt x="518420" y="594862"/>
                      </a:cubicBezTo>
                      <a:cubicBezTo>
                        <a:pt x="516003" y="593654"/>
                        <a:pt x="513587" y="592446"/>
                        <a:pt x="511170" y="591238"/>
                      </a:cubicBezTo>
                      <a:cubicBezTo>
                        <a:pt x="507546" y="588821"/>
                        <a:pt x="503922" y="594862"/>
                        <a:pt x="507546" y="596070"/>
                      </a:cubicBezTo>
                      <a:cubicBezTo>
                        <a:pt x="507546" y="596070"/>
                        <a:pt x="508755" y="596070"/>
                        <a:pt x="508755" y="597278"/>
                      </a:cubicBezTo>
                      <a:cubicBezTo>
                        <a:pt x="519627" y="603319"/>
                        <a:pt x="530501" y="606943"/>
                        <a:pt x="542582" y="609360"/>
                      </a:cubicBezTo>
                      <a:cubicBezTo>
                        <a:pt x="537749" y="609360"/>
                        <a:pt x="534125" y="609360"/>
                        <a:pt x="529292" y="609360"/>
                      </a:cubicBezTo>
                      <a:cubicBezTo>
                        <a:pt x="518420" y="608151"/>
                        <a:pt x="509963" y="602111"/>
                        <a:pt x="500298" y="599694"/>
                      </a:cubicBezTo>
                      <a:cubicBezTo>
                        <a:pt x="499089" y="599694"/>
                        <a:pt x="497881" y="599694"/>
                        <a:pt x="496674" y="599694"/>
                      </a:cubicBezTo>
                      <a:cubicBezTo>
                        <a:pt x="495465" y="599694"/>
                        <a:pt x="494257" y="600903"/>
                        <a:pt x="494257" y="600903"/>
                      </a:cubicBezTo>
                      <a:cubicBezTo>
                        <a:pt x="493049" y="602111"/>
                        <a:pt x="494257" y="604527"/>
                        <a:pt x="495465" y="604527"/>
                      </a:cubicBezTo>
                      <a:cubicBezTo>
                        <a:pt x="501506" y="606943"/>
                        <a:pt x="508755" y="611776"/>
                        <a:pt x="514795" y="614192"/>
                      </a:cubicBezTo>
                      <a:cubicBezTo>
                        <a:pt x="514795" y="614192"/>
                        <a:pt x="514795" y="614192"/>
                        <a:pt x="514795" y="614192"/>
                      </a:cubicBezTo>
                      <a:cubicBezTo>
                        <a:pt x="514795" y="614192"/>
                        <a:pt x="514795" y="614192"/>
                        <a:pt x="514795" y="614192"/>
                      </a:cubicBezTo>
                      <a:cubicBezTo>
                        <a:pt x="509963" y="615400"/>
                        <a:pt x="505130" y="616608"/>
                        <a:pt x="501506" y="617816"/>
                      </a:cubicBezTo>
                      <a:cubicBezTo>
                        <a:pt x="500298" y="619024"/>
                        <a:pt x="497881" y="619024"/>
                        <a:pt x="496674" y="620233"/>
                      </a:cubicBezTo>
                      <a:cubicBezTo>
                        <a:pt x="496674" y="619024"/>
                        <a:pt x="495465" y="619024"/>
                        <a:pt x="495465" y="617816"/>
                      </a:cubicBezTo>
                      <a:cubicBezTo>
                        <a:pt x="490633" y="612984"/>
                        <a:pt x="487008" y="606943"/>
                        <a:pt x="483384" y="602111"/>
                      </a:cubicBezTo>
                      <a:cubicBezTo>
                        <a:pt x="480967" y="598487"/>
                        <a:pt x="478552" y="594862"/>
                        <a:pt x="477343" y="591238"/>
                      </a:cubicBezTo>
                      <a:cubicBezTo>
                        <a:pt x="473719" y="583989"/>
                        <a:pt x="470095" y="576740"/>
                        <a:pt x="467678" y="569491"/>
                      </a:cubicBezTo>
                      <a:cubicBezTo>
                        <a:pt x="466470" y="565867"/>
                        <a:pt x="465262" y="562243"/>
                        <a:pt x="464054" y="557410"/>
                      </a:cubicBezTo>
                      <a:cubicBezTo>
                        <a:pt x="464054" y="556202"/>
                        <a:pt x="464054" y="556202"/>
                        <a:pt x="464054" y="554994"/>
                      </a:cubicBezTo>
                      <a:cubicBezTo>
                        <a:pt x="462846" y="550162"/>
                        <a:pt x="462846" y="545329"/>
                        <a:pt x="462846" y="541705"/>
                      </a:cubicBezTo>
                      <a:cubicBezTo>
                        <a:pt x="462846" y="540496"/>
                        <a:pt x="462846" y="539288"/>
                        <a:pt x="462846" y="538080"/>
                      </a:cubicBezTo>
                      <a:cubicBezTo>
                        <a:pt x="462846" y="535664"/>
                        <a:pt x="462846" y="533248"/>
                        <a:pt x="462846" y="530832"/>
                      </a:cubicBezTo>
                      <a:cubicBezTo>
                        <a:pt x="462846" y="528415"/>
                        <a:pt x="462846" y="524791"/>
                        <a:pt x="464054" y="522375"/>
                      </a:cubicBezTo>
                      <a:cubicBezTo>
                        <a:pt x="465262" y="518750"/>
                        <a:pt x="465262" y="515126"/>
                        <a:pt x="466470" y="510293"/>
                      </a:cubicBezTo>
                      <a:cubicBezTo>
                        <a:pt x="468886" y="500629"/>
                        <a:pt x="473719" y="492172"/>
                        <a:pt x="478552" y="483715"/>
                      </a:cubicBezTo>
                      <a:cubicBezTo>
                        <a:pt x="484592" y="474050"/>
                        <a:pt x="489424" y="465593"/>
                        <a:pt x="491841" y="459552"/>
                      </a:cubicBezTo>
                      <a:cubicBezTo>
                        <a:pt x="493049" y="455928"/>
                        <a:pt x="495465" y="452304"/>
                        <a:pt x="496674" y="449887"/>
                      </a:cubicBezTo>
                      <a:cubicBezTo>
                        <a:pt x="500298" y="441431"/>
                        <a:pt x="503922" y="432974"/>
                        <a:pt x="512379" y="424517"/>
                      </a:cubicBezTo>
                      <a:cubicBezTo>
                        <a:pt x="514795" y="422101"/>
                        <a:pt x="516003" y="419684"/>
                        <a:pt x="518420" y="417268"/>
                      </a:cubicBezTo>
                      <a:cubicBezTo>
                        <a:pt x="523252" y="412435"/>
                        <a:pt x="529292" y="407603"/>
                        <a:pt x="537749" y="401562"/>
                      </a:cubicBezTo>
                      <a:cubicBezTo>
                        <a:pt x="538958" y="400354"/>
                        <a:pt x="541373" y="399146"/>
                        <a:pt x="542582" y="397938"/>
                      </a:cubicBezTo>
                      <a:cubicBezTo>
                        <a:pt x="548623" y="393106"/>
                        <a:pt x="552247" y="388273"/>
                        <a:pt x="557080" y="384649"/>
                      </a:cubicBezTo>
                      <a:cubicBezTo>
                        <a:pt x="564328" y="377400"/>
                        <a:pt x="571577" y="371359"/>
                        <a:pt x="582450" y="366527"/>
                      </a:cubicBezTo>
                      <a:cubicBezTo>
                        <a:pt x="582450" y="366527"/>
                        <a:pt x="582450" y="366527"/>
                        <a:pt x="583658" y="366527"/>
                      </a:cubicBezTo>
                      <a:cubicBezTo>
                        <a:pt x="586074" y="365319"/>
                        <a:pt x="587283" y="365319"/>
                        <a:pt x="589698" y="364111"/>
                      </a:cubicBezTo>
                      <a:cubicBezTo>
                        <a:pt x="592115" y="362903"/>
                        <a:pt x="594531" y="362903"/>
                        <a:pt x="598155" y="362903"/>
                      </a:cubicBezTo>
                      <a:cubicBezTo>
                        <a:pt x="601780" y="362903"/>
                        <a:pt x="604196" y="361694"/>
                        <a:pt x="607820" y="361694"/>
                      </a:cubicBezTo>
                      <a:cubicBezTo>
                        <a:pt x="619901" y="361694"/>
                        <a:pt x="629567" y="365319"/>
                        <a:pt x="644064" y="365319"/>
                      </a:cubicBezTo>
                      <a:cubicBezTo>
                        <a:pt x="645272" y="365319"/>
                        <a:pt x="646480" y="365319"/>
                        <a:pt x="647689" y="365319"/>
                      </a:cubicBezTo>
                      <a:cubicBezTo>
                        <a:pt x="654937" y="365319"/>
                        <a:pt x="658562" y="365319"/>
                        <a:pt x="663394" y="365319"/>
                      </a:cubicBezTo>
                      <a:cubicBezTo>
                        <a:pt x="665811" y="365319"/>
                        <a:pt x="669435" y="366527"/>
                        <a:pt x="671851" y="367735"/>
                      </a:cubicBezTo>
                      <a:cubicBezTo>
                        <a:pt x="675476" y="368943"/>
                        <a:pt x="679100" y="371359"/>
                        <a:pt x="685140" y="374984"/>
                      </a:cubicBezTo>
                      <a:cubicBezTo>
                        <a:pt x="689973" y="377400"/>
                        <a:pt x="693597" y="379816"/>
                        <a:pt x="697222" y="383441"/>
                      </a:cubicBezTo>
                      <a:cubicBezTo>
                        <a:pt x="697222" y="383441"/>
                        <a:pt x="697222" y="383441"/>
                        <a:pt x="698429" y="384649"/>
                      </a:cubicBezTo>
                      <a:cubicBezTo>
                        <a:pt x="700846" y="387065"/>
                        <a:pt x="703262" y="388273"/>
                        <a:pt x="704470" y="390689"/>
                      </a:cubicBezTo>
                      <a:cubicBezTo>
                        <a:pt x="706886" y="393106"/>
                        <a:pt x="709303" y="395522"/>
                        <a:pt x="710511" y="399146"/>
                      </a:cubicBezTo>
                      <a:cubicBezTo>
                        <a:pt x="711719" y="400354"/>
                        <a:pt x="712927" y="402771"/>
                        <a:pt x="714136" y="403979"/>
                      </a:cubicBezTo>
                      <a:cubicBezTo>
                        <a:pt x="715343" y="406395"/>
                        <a:pt x="716551" y="407603"/>
                        <a:pt x="717760" y="410019"/>
                      </a:cubicBezTo>
                      <a:cubicBezTo>
                        <a:pt x="717760" y="410019"/>
                        <a:pt x="717760" y="411228"/>
                        <a:pt x="718968" y="411228"/>
                      </a:cubicBezTo>
                      <a:cubicBezTo>
                        <a:pt x="721384" y="414852"/>
                        <a:pt x="722592" y="418476"/>
                        <a:pt x="723800" y="422101"/>
                      </a:cubicBezTo>
                      <a:cubicBezTo>
                        <a:pt x="723800" y="423309"/>
                        <a:pt x="725008" y="423309"/>
                        <a:pt x="725008" y="424517"/>
                      </a:cubicBezTo>
                      <a:cubicBezTo>
                        <a:pt x="725008" y="424517"/>
                        <a:pt x="725008" y="424517"/>
                        <a:pt x="725008" y="424517"/>
                      </a:cubicBezTo>
                      <a:cubicBezTo>
                        <a:pt x="726217" y="428141"/>
                        <a:pt x="727425" y="430557"/>
                        <a:pt x="728633" y="434182"/>
                      </a:cubicBezTo>
                      <a:cubicBezTo>
                        <a:pt x="731049" y="441431"/>
                        <a:pt x="733465" y="448679"/>
                        <a:pt x="735882" y="455928"/>
                      </a:cubicBezTo>
                      <a:cubicBezTo>
                        <a:pt x="735882" y="457136"/>
                        <a:pt x="737090" y="459552"/>
                        <a:pt x="737090" y="460760"/>
                      </a:cubicBezTo>
                      <a:cubicBezTo>
                        <a:pt x="738298" y="464385"/>
                        <a:pt x="738298" y="468009"/>
                        <a:pt x="739506" y="470426"/>
                      </a:cubicBezTo>
                      <a:cubicBezTo>
                        <a:pt x="739506" y="471634"/>
                        <a:pt x="739506" y="472842"/>
                        <a:pt x="740714" y="474050"/>
                      </a:cubicBezTo>
                      <a:cubicBezTo>
                        <a:pt x="741922" y="477674"/>
                        <a:pt x="741922" y="482507"/>
                        <a:pt x="743130" y="486131"/>
                      </a:cubicBezTo>
                      <a:cubicBezTo>
                        <a:pt x="744339" y="490963"/>
                        <a:pt x="744339" y="494588"/>
                        <a:pt x="745547" y="499420"/>
                      </a:cubicBezTo>
                      <a:cubicBezTo>
                        <a:pt x="745547" y="503045"/>
                        <a:pt x="746754" y="506669"/>
                        <a:pt x="746754" y="510293"/>
                      </a:cubicBezTo>
                      <a:cubicBezTo>
                        <a:pt x="746754" y="510293"/>
                        <a:pt x="746754" y="510293"/>
                        <a:pt x="746754" y="510293"/>
                      </a:cubicBezTo>
                      <a:cubicBezTo>
                        <a:pt x="746754" y="518750"/>
                        <a:pt x="743130" y="528415"/>
                        <a:pt x="741922" y="536872"/>
                      </a:cubicBezTo>
                      <a:cubicBezTo>
                        <a:pt x="741922" y="536872"/>
                        <a:pt x="741922" y="538080"/>
                        <a:pt x="741922" y="538080"/>
                      </a:cubicBezTo>
                      <a:cubicBezTo>
                        <a:pt x="741922" y="536872"/>
                        <a:pt x="741922" y="536872"/>
                        <a:pt x="741922" y="535664"/>
                      </a:cubicBezTo>
                      <a:cubicBezTo>
                        <a:pt x="741922" y="517542"/>
                        <a:pt x="743130" y="523583"/>
                        <a:pt x="738298" y="512710"/>
                      </a:cubicBezTo>
                      <a:cubicBezTo>
                        <a:pt x="738298" y="511502"/>
                        <a:pt x="737090" y="509085"/>
                        <a:pt x="735882" y="506669"/>
                      </a:cubicBezTo>
                      <a:cubicBezTo>
                        <a:pt x="735882" y="505461"/>
                        <a:pt x="734673" y="504253"/>
                        <a:pt x="734673" y="503045"/>
                      </a:cubicBezTo>
                      <a:cubicBezTo>
                        <a:pt x="734673" y="501837"/>
                        <a:pt x="733465" y="499420"/>
                        <a:pt x="733465" y="498212"/>
                      </a:cubicBezTo>
                      <a:cubicBezTo>
                        <a:pt x="732257" y="494588"/>
                        <a:pt x="731049" y="489756"/>
                        <a:pt x="729841" y="486131"/>
                      </a:cubicBezTo>
                      <a:cubicBezTo>
                        <a:pt x="729841" y="486131"/>
                        <a:pt x="729841" y="484923"/>
                        <a:pt x="728633" y="484923"/>
                      </a:cubicBezTo>
                      <a:cubicBezTo>
                        <a:pt x="726217" y="481299"/>
                        <a:pt x="718968" y="484923"/>
                        <a:pt x="721384" y="489756"/>
                      </a:cubicBezTo>
                      <a:cubicBezTo>
                        <a:pt x="721384" y="490963"/>
                        <a:pt x="722592" y="492172"/>
                        <a:pt x="722592" y="493380"/>
                      </a:cubicBezTo>
                      <a:cubicBezTo>
                        <a:pt x="722592" y="494588"/>
                        <a:pt x="722592" y="494588"/>
                        <a:pt x="723800" y="495796"/>
                      </a:cubicBezTo>
                      <a:cubicBezTo>
                        <a:pt x="725008" y="499420"/>
                        <a:pt x="726217" y="501837"/>
                        <a:pt x="727425" y="505461"/>
                      </a:cubicBezTo>
                      <a:cubicBezTo>
                        <a:pt x="727425" y="505461"/>
                        <a:pt x="727425" y="505461"/>
                        <a:pt x="727425" y="505461"/>
                      </a:cubicBezTo>
                      <a:cubicBezTo>
                        <a:pt x="727425" y="507877"/>
                        <a:pt x="728633" y="509085"/>
                        <a:pt x="728633" y="511502"/>
                      </a:cubicBezTo>
                      <a:cubicBezTo>
                        <a:pt x="727425" y="510293"/>
                        <a:pt x="727425" y="510293"/>
                        <a:pt x="726217" y="510293"/>
                      </a:cubicBezTo>
                      <a:cubicBezTo>
                        <a:pt x="725008" y="510293"/>
                        <a:pt x="725008" y="509085"/>
                        <a:pt x="723800" y="509085"/>
                      </a:cubicBezTo>
                      <a:cubicBezTo>
                        <a:pt x="722592" y="509085"/>
                        <a:pt x="721384" y="511502"/>
                        <a:pt x="721384" y="512710"/>
                      </a:cubicBezTo>
                      <a:cubicBezTo>
                        <a:pt x="721384" y="515126"/>
                        <a:pt x="723800" y="516334"/>
                        <a:pt x="726217" y="518750"/>
                      </a:cubicBezTo>
                      <a:cubicBezTo>
                        <a:pt x="727425" y="519959"/>
                        <a:pt x="728633" y="522375"/>
                        <a:pt x="731049" y="524791"/>
                      </a:cubicBezTo>
                      <a:cubicBezTo>
                        <a:pt x="731049" y="524791"/>
                        <a:pt x="732257" y="525999"/>
                        <a:pt x="732257" y="525999"/>
                      </a:cubicBezTo>
                      <a:cubicBezTo>
                        <a:pt x="732257" y="525999"/>
                        <a:pt x="732257" y="525999"/>
                        <a:pt x="732257" y="525999"/>
                      </a:cubicBezTo>
                      <a:cubicBezTo>
                        <a:pt x="732257" y="528415"/>
                        <a:pt x="732257" y="529623"/>
                        <a:pt x="732257" y="530832"/>
                      </a:cubicBezTo>
                      <a:cubicBezTo>
                        <a:pt x="732257" y="532040"/>
                        <a:pt x="732257" y="533248"/>
                        <a:pt x="732257" y="534456"/>
                      </a:cubicBezTo>
                      <a:cubicBezTo>
                        <a:pt x="732257" y="536872"/>
                        <a:pt x="732257" y="538080"/>
                        <a:pt x="732257" y="539288"/>
                      </a:cubicBezTo>
                      <a:cubicBezTo>
                        <a:pt x="732257" y="540496"/>
                        <a:pt x="732257" y="541705"/>
                        <a:pt x="732257" y="544121"/>
                      </a:cubicBezTo>
                      <a:cubicBezTo>
                        <a:pt x="731049" y="542913"/>
                        <a:pt x="731049" y="541705"/>
                        <a:pt x="729841" y="540496"/>
                      </a:cubicBezTo>
                      <a:cubicBezTo>
                        <a:pt x="728633" y="539288"/>
                        <a:pt x="727425" y="536872"/>
                        <a:pt x="727425" y="535664"/>
                      </a:cubicBezTo>
                      <a:cubicBezTo>
                        <a:pt x="725008" y="530832"/>
                        <a:pt x="722592" y="527207"/>
                        <a:pt x="720176" y="522375"/>
                      </a:cubicBezTo>
                      <a:cubicBezTo>
                        <a:pt x="718968" y="521166"/>
                        <a:pt x="718968" y="519959"/>
                        <a:pt x="717760" y="518750"/>
                      </a:cubicBezTo>
                      <a:cubicBezTo>
                        <a:pt x="717760" y="518750"/>
                        <a:pt x="717760" y="518750"/>
                        <a:pt x="717760" y="517542"/>
                      </a:cubicBezTo>
                      <a:cubicBezTo>
                        <a:pt x="715343" y="511502"/>
                        <a:pt x="714136" y="505461"/>
                        <a:pt x="714136" y="500629"/>
                      </a:cubicBezTo>
                      <a:cubicBezTo>
                        <a:pt x="714136" y="498212"/>
                        <a:pt x="712927" y="494588"/>
                        <a:pt x="712927" y="492172"/>
                      </a:cubicBezTo>
                      <a:cubicBezTo>
                        <a:pt x="712927" y="490963"/>
                        <a:pt x="712927" y="489756"/>
                        <a:pt x="711719" y="488547"/>
                      </a:cubicBezTo>
                      <a:cubicBezTo>
                        <a:pt x="710511" y="482507"/>
                        <a:pt x="709303" y="477674"/>
                        <a:pt x="706886" y="474050"/>
                      </a:cubicBezTo>
                      <a:cubicBezTo>
                        <a:pt x="704470" y="469217"/>
                        <a:pt x="696014" y="471634"/>
                        <a:pt x="700846" y="488547"/>
                      </a:cubicBezTo>
                      <a:cubicBezTo>
                        <a:pt x="698429" y="484923"/>
                        <a:pt x="696014" y="480090"/>
                        <a:pt x="693597" y="476466"/>
                      </a:cubicBezTo>
                      <a:cubicBezTo>
                        <a:pt x="693597" y="476466"/>
                        <a:pt x="693597" y="476466"/>
                        <a:pt x="693597" y="476466"/>
                      </a:cubicBezTo>
                      <a:cubicBezTo>
                        <a:pt x="693597" y="475258"/>
                        <a:pt x="693597" y="475258"/>
                        <a:pt x="693597" y="474050"/>
                      </a:cubicBezTo>
                      <a:cubicBezTo>
                        <a:pt x="692389" y="457136"/>
                        <a:pt x="693597" y="447471"/>
                        <a:pt x="691181" y="440222"/>
                      </a:cubicBezTo>
                      <a:cubicBezTo>
                        <a:pt x="689973" y="437806"/>
                        <a:pt x="688765" y="436598"/>
                        <a:pt x="687557" y="435390"/>
                      </a:cubicBezTo>
                      <a:cubicBezTo>
                        <a:pt x="685140" y="434182"/>
                        <a:pt x="682724" y="435390"/>
                        <a:pt x="682724" y="437806"/>
                      </a:cubicBezTo>
                      <a:cubicBezTo>
                        <a:pt x="682724" y="440222"/>
                        <a:pt x="682724" y="443847"/>
                        <a:pt x="682724" y="446263"/>
                      </a:cubicBezTo>
                      <a:cubicBezTo>
                        <a:pt x="682724" y="451095"/>
                        <a:pt x="683933" y="455928"/>
                        <a:pt x="683933" y="460760"/>
                      </a:cubicBezTo>
                      <a:cubicBezTo>
                        <a:pt x="681516" y="457136"/>
                        <a:pt x="679100" y="454720"/>
                        <a:pt x="676683" y="452304"/>
                      </a:cubicBezTo>
                      <a:cubicBezTo>
                        <a:pt x="674267" y="449887"/>
                        <a:pt x="671851" y="447471"/>
                        <a:pt x="669435" y="445055"/>
                      </a:cubicBezTo>
                      <a:cubicBezTo>
                        <a:pt x="668226" y="443847"/>
                        <a:pt x="665811" y="441431"/>
                        <a:pt x="664602" y="440222"/>
                      </a:cubicBezTo>
                      <a:cubicBezTo>
                        <a:pt x="663394" y="439014"/>
                        <a:pt x="663394" y="436598"/>
                        <a:pt x="663394" y="435390"/>
                      </a:cubicBezTo>
                      <a:cubicBezTo>
                        <a:pt x="662186" y="432974"/>
                        <a:pt x="662186" y="431765"/>
                        <a:pt x="662186" y="429349"/>
                      </a:cubicBezTo>
                      <a:cubicBezTo>
                        <a:pt x="662186" y="429349"/>
                        <a:pt x="662186" y="429349"/>
                        <a:pt x="662186" y="429349"/>
                      </a:cubicBezTo>
                      <a:cubicBezTo>
                        <a:pt x="660978" y="424517"/>
                        <a:pt x="660978" y="420892"/>
                        <a:pt x="657354" y="418476"/>
                      </a:cubicBezTo>
                      <a:cubicBezTo>
                        <a:pt x="654937" y="416060"/>
                        <a:pt x="651313" y="418476"/>
                        <a:pt x="652521" y="422101"/>
                      </a:cubicBezTo>
                      <a:cubicBezTo>
                        <a:pt x="652521" y="422101"/>
                        <a:pt x="652521" y="422101"/>
                        <a:pt x="652521" y="423309"/>
                      </a:cubicBezTo>
                      <a:cubicBezTo>
                        <a:pt x="652521" y="423309"/>
                        <a:pt x="652521" y="424517"/>
                        <a:pt x="652521" y="424517"/>
                      </a:cubicBezTo>
                      <a:cubicBezTo>
                        <a:pt x="652521" y="425725"/>
                        <a:pt x="652521" y="425725"/>
                        <a:pt x="652521" y="426933"/>
                      </a:cubicBezTo>
                      <a:cubicBezTo>
                        <a:pt x="652521" y="426933"/>
                        <a:pt x="651313" y="425725"/>
                        <a:pt x="651313" y="425725"/>
                      </a:cubicBezTo>
                      <a:cubicBezTo>
                        <a:pt x="651313" y="425725"/>
                        <a:pt x="650105" y="424517"/>
                        <a:pt x="650105" y="424517"/>
                      </a:cubicBezTo>
                      <a:cubicBezTo>
                        <a:pt x="648897" y="422101"/>
                        <a:pt x="646480" y="419684"/>
                        <a:pt x="644064" y="417268"/>
                      </a:cubicBezTo>
                      <a:cubicBezTo>
                        <a:pt x="644064" y="417268"/>
                        <a:pt x="644064" y="417268"/>
                        <a:pt x="644064" y="417268"/>
                      </a:cubicBezTo>
                      <a:cubicBezTo>
                        <a:pt x="641648" y="414852"/>
                        <a:pt x="639232" y="412435"/>
                        <a:pt x="638023" y="410019"/>
                      </a:cubicBezTo>
                      <a:cubicBezTo>
                        <a:pt x="634399" y="405187"/>
                        <a:pt x="630775" y="402771"/>
                        <a:pt x="630775" y="401562"/>
                      </a:cubicBezTo>
                      <a:cubicBezTo>
                        <a:pt x="628358" y="399146"/>
                        <a:pt x="623526" y="400354"/>
                        <a:pt x="622318" y="403979"/>
                      </a:cubicBezTo>
                      <a:cubicBezTo>
                        <a:pt x="622318" y="405187"/>
                        <a:pt x="621110" y="406395"/>
                        <a:pt x="622318" y="407603"/>
                      </a:cubicBezTo>
                      <a:cubicBezTo>
                        <a:pt x="623526" y="408811"/>
                        <a:pt x="623526" y="411228"/>
                        <a:pt x="624734" y="412435"/>
                      </a:cubicBezTo>
                      <a:cubicBezTo>
                        <a:pt x="624734" y="412435"/>
                        <a:pt x="624734" y="412435"/>
                        <a:pt x="624734" y="413644"/>
                      </a:cubicBezTo>
                      <a:cubicBezTo>
                        <a:pt x="624734" y="414852"/>
                        <a:pt x="625942" y="414852"/>
                        <a:pt x="625942" y="416060"/>
                      </a:cubicBezTo>
                      <a:cubicBezTo>
                        <a:pt x="625942" y="416060"/>
                        <a:pt x="625942" y="416060"/>
                        <a:pt x="625942" y="416060"/>
                      </a:cubicBezTo>
                      <a:cubicBezTo>
                        <a:pt x="624734" y="416060"/>
                        <a:pt x="623526" y="414852"/>
                        <a:pt x="622318" y="414852"/>
                      </a:cubicBezTo>
                      <a:cubicBezTo>
                        <a:pt x="619901" y="413644"/>
                        <a:pt x="618694" y="413644"/>
                        <a:pt x="616277" y="412435"/>
                      </a:cubicBezTo>
                      <a:cubicBezTo>
                        <a:pt x="615069" y="412435"/>
                        <a:pt x="613861" y="411228"/>
                        <a:pt x="612653" y="411228"/>
                      </a:cubicBezTo>
                      <a:cubicBezTo>
                        <a:pt x="610237" y="410019"/>
                        <a:pt x="607820" y="410019"/>
                        <a:pt x="605405" y="408811"/>
                      </a:cubicBezTo>
                      <a:cubicBezTo>
                        <a:pt x="600572" y="407603"/>
                        <a:pt x="595739" y="406395"/>
                        <a:pt x="590907" y="405187"/>
                      </a:cubicBezTo>
                      <a:cubicBezTo>
                        <a:pt x="582450" y="402771"/>
                        <a:pt x="578826" y="414852"/>
                        <a:pt x="586074" y="417268"/>
                      </a:cubicBezTo>
                      <a:cubicBezTo>
                        <a:pt x="592115" y="418476"/>
                        <a:pt x="598155" y="420892"/>
                        <a:pt x="604196" y="422101"/>
                      </a:cubicBezTo>
                      <a:cubicBezTo>
                        <a:pt x="607820" y="423309"/>
                        <a:pt x="611445" y="424517"/>
                        <a:pt x="615069" y="425725"/>
                      </a:cubicBezTo>
                      <a:cubicBezTo>
                        <a:pt x="615069" y="425725"/>
                        <a:pt x="616277" y="425725"/>
                        <a:pt x="616277" y="425725"/>
                      </a:cubicBezTo>
                      <a:cubicBezTo>
                        <a:pt x="616277" y="425725"/>
                        <a:pt x="616277" y="425725"/>
                        <a:pt x="616277" y="425725"/>
                      </a:cubicBezTo>
                      <a:cubicBezTo>
                        <a:pt x="616277" y="425725"/>
                        <a:pt x="615069" y="425725"/>
                        <a:pt x="615069" y="425725"/>
                      </a:cubicBezTo>
                      <a:cubicBezTo>
                        <a:pt x="615069" y="425725"/>
                        <a:pt x="615069" y="425725"/>
                        <a:pt x="615069" y="425725"/>
                      </a:cubicBezTo>
                      <a:cubicBezTo>
                        <a:pt x="612653" y="425725"/>
                        <a:pt x="609029" y="426933"/>
                        <a:pt x="606612" y="426933"/>
                      </a:cubicBezTo>
                      <a:cubicBezTo>
                        <a:pt x="601780" y="426933"/>
                        <a:pt x="599364" y="425725"/>
                        <a:pt x="594531" y="428141"/>
                      </a:cubicBezTo>
                      <a:cubicBezTo>
                        <a:pt x="592115" y="429349"/>
                        <a:pt x="593323" y="434182"/>
                        <a:pt x="596948" y="434182"/>
                      </a:cubicBezTo>
                      <a:cubicBezTo>
                        <a:pt x="600572" y="434182"/>
                        <a:pt x="604196" y="435390"/>
                        <a:pt x="607820" y="435390"/>
                      </a:cubicBezTo>
                      <a:cubicBezTo>
                        <a:pt x="609029" y="435390"/>
                        <a:pt x="610237" y="435390"/>
                        <a:pt x="611445" y="435390"/>
                      </a:cubicBezTo>
                      <a:cubicBezTo>
                        <a:pt x="612653" y="435390"/>
                        <a:pt x="613861" y="435390"/>
                        <a:pt x="613861" y="435390"/>
                      </a:cubicBezTo>
                      <a:cubicBezTo>
                        <a:pt x="616277" y="435390"/>
                        <a:pt x="617486" y="435390"/>
                        <a:pt x="619901" y="434182"/>
                      </a:cubicBezTo>
                      <a:cubicBezTo>
                        <a:pt x="619901" y="434182"/>
                        <a:pt x="621110" y="434182"/>
                        <a:pt x="621110" y="434182"/>
                      </a:cubicBezTo>
                      <a:cubicBezTo>
                        <a:pt x="622318" y="434182"/>
                        <a:pt x="623526" y="434182"/>
                        <a:pt x="625942" y="434182"/>
                      </a:cubicBezTo>
                      <a:cubicBezTo>
                        <a:pt x="625942" y="434182"/>
                        <a:pt x="625942" y="434182"/>
                        <a:pt x="625942" y="434182"/>
                      </a:cubicBezTo>
                      <a:cubicBezTo>
                        <a:pt x="628358" y="434182"/>
                        <a:pt x="630775" y="434182"/>
                        <a:pt x="634399" y="435390"/>
                      </a:cubicBezTo>
                      <a:cubicBezTo>
                        <a:pt x="634399" y="435390"/>
                        <a:pt x="634399" y="435390"/>
                        <a:pt x="634399" y="435390"/>
                      </a:cubicBezTo>
                      <a:cubicBezTo>
                        <a:pt x="635608" y="435390"/>
                        <a:pt x="636815" y="435390"/>
                        <a:pt x="638023" y="435390"/>
                      </a:cubicBezTo>
                      <a:cubicBezTo>
                        <a:pt x="640440" y="436598"/>
                        <a:pt x="642856" y="439014"/>
                        <a:pt x="645272" y="440222"/>
                      </a:cubicBezTo>
                      <a:cubicBezTo>
                        <a:pt x="646480" y="440222"/>
                        <a:pt x="646480" y="441431"/>
                        <a:pt x="647689" y="441431"/>
                      </a:cubicBezTo>
                      <a:cubicBezTo>
                        <a:pt x="650105" y="442638"/>
                        <a:pt x="652521" y="445055"/>
                        <a:pt x="654937" y="446263"/>
                      </a:cubicBezTo>
                      <a:cubicBezTo>
                        <a:pt x="654937" y="446263"/>
                        <a:pt x="654937" y="446263"/>
                        <a:pt x="654937" y="446263"/>
                      </a:cubicBezTo>
                      <a:cubicBezTo>
                        <a:pt x="656145" y="447471"/>
                        <a:pt x="657354" y="447471"/>
                        <a:pt x="658562" y="448679"/>
                      </a:cubicBezTo>
                      <a:cubicBezTo>
                        <a:pt x="656145" y="447471"/>
                        <a:pt x="653729" y="448679"/>
                        <a:pt x="652521" y="448679"/>
                      </a:cubicBezTo>
                      <a:cubicBezTo>
                        <a:pt x="652521" y="448679"/>
                        <a:pt x="652521" y="448679"/>
                        <a:pt x="651313" y="449887"/>
                      </a:cubicBezTo>
                      <a:cubicBezTo>
                        <a:pt x="650105" y="451095"/>
                        <a:pt x="651313" y="452304"/>
                        <a:pt x="651313" y="453512"/>
                      </a:cubicBezTo>
                      <a:cubicBezTo>
                        <a:pt x="652521" y="454720"/>
                        <a:pt x="653729" y="455928"/>
                        <a:pt x="654937" y="457136"/>
                      </a:cubicBezTo>
                      <a:cubicBezTo>
                        <a:pt x="654937" y="457136"/>
                        <a:pt x="656145" y="458344"/>
                        <a:pt x="656145" y="458344"/>
                      </a:cubicBezTo>
                      <a:cubicBezTo>
                        <a:pt x="656145" y="458344"/>
                        <a:pt x="656145" y="458344"/>
                        <a:pt x="656145" y="458344"/>
                      </a:cubicBezTo>
                      <a:cubicBezTo>
                        <a:pt x="658562" y="459552"/>
                        <a:pt x="660978" y="461969"/>
                        <a:pt x="663394" y="463177"/>
                      </a:cubicBezTo>
                      <a:cubicBezTo>
                        <a:pt x="665811" y="464385"/>
                        <a:pt x="667019" y="465593"/>
                        <a:pt x="668226" y="465593"/>
                      </a:cubicBezTo>
                      <a:cubicBezTo>
                        <a:pt x="670643" y="466801"/>
                        <a:pt x="671851" y="466801"/>
                        <a:pt x="673059" y="466801"/>
                      </a:cubicBezTo>
                      <a:cubicBezTo>
                        <a:pt x="676683" y="471634"/>
                        <a:pt x="681516" y="476466"/>
                        <a:pt x="685140" y="481299"/>
                      </a:cubicBezTo>
                      <a:cubicBezTo>
                        <a:pt x="687557" y="483715"/>
                        <a:pt x="688765" y="487339"/>
                        <a:pt x="689973" y="488547"/>
                      </a:cubicBezTo>
                      <a:cubicBezTo>
                        <a:pt x="689973" y="488547"/>
                        <a:pt x="689973" y="489756"/>
                        <a:pt x="691181" y="489756"/>
                      </a:cubicBezTo>
                      <a:cubicBezTo>
                        <a:pt x="691181" y="489756"/>
                        <a:pt x="689973" y="488547"/>
                        <a:pt x="689973" y="488547"/>
                      </a:cubicBezTo>
                      <a:cubicBezTo>
                        <a:pt x="687557" y="486131"/>
                        <a:pt x="685140" y="483715"/>
                        <a:pt x="682724" y="482507"/>
                      </a:cubicBezTo>
                      <a:cubicBezTo>
                        <a:pt x="676683" y="477674"/>
                        <a:pt x="670643" y="472842"/>
                        <a:pt x="665811" y="468009"/>
                      </a:cubicBezTo>
                      <a:cubicBezTo>
                        <a:pt x="664602" y="466801"/>
                        <a:pt x="663394" y="465593"/>
                        <a:pt x="660978" y="464385"/>
                      </a:cubicBezTo>
                      <a:cubicBezTo>
                        <a:pt x="658562" y="461969"/>
                        <a:pt x="656145" y="460760"/>
                        <a:pt x="653729" y="458344"/>
                      </a:cubicBezTo>
                      <a:cubicBezTo>
                        <a:pt x="653729" y="458344"/>
                        <a:pt x="653729" y="458344"/>
                        <a:pt x="653729" y="458344"/>
                      </a:cubicBezTo>
                      <a:cubicBezTo>
                        <a:pt x="653729" y="458344"/>
                        <a:pt x="653729" y="458344"/>
                        <a:pt x="653729" y="458344"/>
                      </a:cubicBezTo>
                      <a:cubicBezTo>
                        <a:pt x="651313" y="457136"/>
                        <a:pt x="648897" y="454720"/>
                        <a:pt x="647689" y="453512"/>
                      </a:cubicBezTo>
                      <a:cubicBezTo>
                        <a:pt x="647689" y="453512"/>
                        <a:pt x="646480" y="452304"/>
                        <a:pt x="646480" y="452304"/>
                      </a:cubicBezTo>
                      <a:cubicBezTo>
                        <a:pt x="644064" y="449887"/>
                        <a:pt x="641648" y="448679"/>
                        <a:pt x="639232" y="446263"/>
                      </a:cubicBezTo>
                      <a:cubicBezTo>
                        <a:pt x="638023" y="445055"/>
                        <a:pt x="638023" y="445055"/>
                        <a:pt x="636815" y="443847"/>
                      </a:cubicBezTo>
                      <a:cubicBezTo>
                        <a:pt x="636815" y="443847"/>
                        <a:pt x="636815" y="443847"/>
                        <a:pt x="636815" y="443847"/>
                      </a:cubicBezTo>
                      <a:cubicBezTo>
                        <a:pt x="634399" y="441431"/>
                        <a:pt x="631983" y="439014"/>
                        <a:pt x="629567" y="436598"/>
                      </a:cubicBezTo>
                      <a:cubicBezTo>
                        <a:pt x="629567" y="436598"/>
                        <a:pt x="629567" y="436598"/>
                        <a:pt x="629567" y="436598"/>
                      </a:cubicBezTo>
                      <a:cubicBezTo>
                        <a:pt x="628358" y="435390"/>
                        <a:pt x="627151" y="435390"/>
                        <a:pt x="625942" y="435390"/>
                      </a:cubicBezTo>
                      <a:cubicBezTo>
                        <a:pt x="624734" y="436598"/>
                        <a:pt x="623526" y="437806"/>
                        <a:pt x="624734" y="439014"/>
                      </a:cubicBezTo>
                      <a:cubicBezTo>
                        <a:pt x="624734" y="439014"/>
                        <a:pt x="624734" y="439014"/>
                        <a:pt x="624734" y="440222"/>
                      </a:cubicBezTo>
                      <a:cubicBezTo>
                        <a:pt x="624734" y="441431"/>
                        <a:pt x="625942" y="442638"/>
                        <a:pt x="625942" y="442638"/>
                      </a:cubicBezTo>
                      <a:cubicBezTo>
                        <a:pt x="627151" y="445055"/>
                        <a:pt x="628358" y="446263"/>
                        <a:pt x="630775" y="448679"/>
                      </a:cubicBezTo>
                      <a:cubicBezTo>
                        <a:pt x="631983" y="449887"/>
                        <a:pt x="631983" y="449887"/>
                        <a:pt x="633191" y="451095"/>
                      </a:cubicBezTo>
                      <a:cubicBezTo>
                        <a:pt x="635608" y="453512"/>
                        <a:pt x="636815" y="455928"/>
                        <a:pt x="639232" y="457136"/>
                      </a:cubicBezTo>
                      <a:cubicBezTo>
                        <a:pt x="640440" y="458344"/>
                        <a:pt x="640440" y="458344"/>
                        <a:pt x="641648" y="459552"/>
                      </a:cubicBezTo>
                      <a:cubicBezTo>
                        <a:pt x="641648" y="459552"/>
                        <a:pt x="641648" y="459552"/>
                        <a:pt x="642856" y="460760"/>
                      </a:cubicBezTo>
                      <a:cubicBezTo>
                        <a:pt x="645272" y="461969"/>
                        <a:pt x="646480" y="464385"/>
                        <a:pt x="648897" y="465593"/>
                      </a:cubicBezTo>
                      <a:cubicBezTo>
                        <a:pt x="648897" y="465593"/>
                        <a:pt x="650105" y="465593"/>
                        <a:pt x="650105" y="466801"/>
                      </a:cubicBezTo>
                      <a:cubicBezTo>
                        <a:pt x="651313" y="466801"/>
                        <a:pt x="651313" y="468009"/>
                        <a:pt x="652521" y="468009"/>
                      </a:cubicBezTo>
                      <a:cubicBezTo>
                        <a:pt x="653729" y="469217"/>
                        <a:pt x="654937" y="470426"/>
                        <a:pt x="657354" y="471634"/>
                      </a:cubicBezTo>
                      <a:cubicBezTo>
                        <a:pt x="657354" y="471634"/>
                        <a:pt x="657354" y="471634"/>
                        <a:pt x="657354" y="471634"/>
                      </a:cubicBezTo>
                      <a:cubicBezTo>
                        <a:pt x="658562" y="472842"/>
                        <a:pt x="659770" y="474050"/>
                        <a:pt x="660978" y="475258"/>
                      </a:cubicBezTo>
                      <a:cubicBezTo>
                        <a:pt x="662186" y="476466"/>
                        <a:pt x="662186" y="476466"/>
                        <a:pt x="663394" y="477674"/>
                      </a:cubicBezTo>
                      <a:cubicBezTo>
                        <a:pt x="668226" y="481299"/>
                        <a:pt x="674267" y="486131"/>
                        <a:pt x="679100" y="492172"/>
                      </a:cubicBezTo>
                      <a:cubicBezTo>
                        <a:pt x="680308" y="493380"/>
                        <a:pt x="681516" y="494588"/>
                        <a:pt x="682724" y="495796"/>
                      </a:cubicBezTo>
                      <a:cubicBezTo>
                        <a:pt x="681516" y="494588"/>
                        <a:pt x="680308" y="494588"/>
                        <a:pt x="679100" y="493380"/>
                      </a:cubicBezTo>
                      <a:cubicBezTo>
                        <a:pt x="673059" y="489756"/>
                        <a:pt x="668226" y="486131"/>
                        <a:pt x="662186" y="481299"/>
                      </a:cubicBezTo>
                      <a:cubicBezTo>
                        <a:pt x="660978" y="481299"/>
                        <a:pt x="660978" y="480090"/>
                        <a:pt x="659770" y="480090"/>
                      </a:cubicBezTo>
                      <a:cubicBezTo>
                        <a:pt x="658562" y="478882"/>
                        <a:pt x="656145" y="477674"/>
                        <a:pt x="654937" y="476466"/>
                      </a:cubicBezTo>
                      <a:cubicBezTo>
                        <a:pt x="654937" y="476466"/>
                        <a:pt x="653729" y="476466"/>
                        <a:pt x="653729" y="475258"/>
                      </a:cubicBezTo>
                      <a:cubicBezTo>
                        <a:pt x="652521" y="474050"/>
                        <a:pt x="651313" y="474050"/>
                        <a:pt x="651313" y="472842"/>
                      </a:cubicBezTo>
                      <a:cubicBezTo>
                        <a:pt x="650105" y="471634"/>
                        <a:pt x="648897" y="471634"/>
                        <a:pt x="647689" y="470426"/>
                      </a:cubicBezTo>
                      <a:cubicBezTo>
                        <a:pt x="647689" y="470426"/>
                        <a:pt x="646480" y="469217"/>
                        <a:pt x="646480" y="469217"/>
                      </a:cubicBezTo>
                      <a:cubicBezTo>
                        <a:pt x="646480" y="469217"/>
                        <a:pt x="646480" y="469217"/>
                        <a:pt x="646480" y="469217"/>
                      </a:cubicBezTo>
                      <a:cubicBezTo>
                        <a:pt x="644064" y="468009"/>
                        <a:pt x="642856" y="465593"/>
                        <a:pt x="640440" y="464385"/>
                      </a:cubicBezTo>
                      <a:cubicBezTo>
                        <a:pt x="639232" y="463177"/>
                        <a:pt x="638023" y="463177"/>
                        <a:pt x="636815" y="461969"/>
                      </a:cubicBezTo>
                      <a:cubicBezTo>
                        <a:pt x="635608" y="460760"/>
                        <a:pt x="635608" y="460760"/>
                        <a:pt x="634399" y="459552"/>
                      </a:cubicBezTo>
                      <a:cubicBezTo>
                        <a:pt x="633191" y="459552"/>
                        <a:pt x="633191" y="458344"/>
                        <a:pt x="631983" y="458344"/>
                      </a:cubicBezTo>
                      <a:cubicBezTo>
                        <a:pt x="630775" y="457136"/>
                        <a:pt x="629567" y="457136"/>
                        <a:pt x="629567" y="455928"/>
                      </a:cubicBezTo>
                      <a:cubicBezTo>
                        <a:pt x="628358" y="454720"/>
                        <a:pt x="627151" y="454720"/>
                        <a:pt x="627151" y="453512"/>
                      </a:cubicBezTo>
                      <a:cubicBezTo>
                        <a:pt x="627151" y="453512"/>
                        <a:pt x="627151" y="453512"/>
                        <a:pt x="627151" y="453512"/>
                      </a:cubicBezTo>
                      <a:cubicBezTo>
                        <a:pt x="624734" y="451095"/>
                        <a:pt x="622318" y="448679"/>
                        <a:pt x="618694" y="446263"/>
                      </a:cubicBezTo>
                      <a:cubicBezTo>
                        <a:pt x="618694" y="446263"/>
                        <a:pt x="618694" y="446263"/>
                        <a:pt x="618694" y="446263"/>
                      </a:cubicBezTo>
                      <a:cubicBezTo>
                        <a:pt x="616277" y="443847"/>
                        <a:pt x="612653" y="446263"/>
                        <a:pt x="613861" y="449887"/>
                      </a:cubicBezTo>
                      <a:cubicBezTo>
                        <a:pt x="613861" y="451095"/>
                        <a:pt x="613861" y="451095"/>
                        <a:pt x="615069" y="451095"/>
                      </a:cubicBezTo>
                      <a:cubicBezTo>
                        <a:pt x="616277" y="454720"/>
                        <a:pt x="618694" y="457136"/>
                        <a:pt x="619901" y="459552"/>
                      </a:cubicBezTo>
                      <a:cubicBezTo>
                        <a:pt x="621110" y="460760"/>
                        <a:pt x="622318" y="461969"/>
                        <a:pt x="623526" y="463177"/>
                      </a:cubicBezTo>
                      <a:cubicBezTo>
                        <a:pt x="625942" y="465593"/>
                        <a:pt x="628358" y="468009"/>
                        <a:pt x="630775" y="469217"/>
                      </a:cubicBezTo>
                      <a:cubicBezTo>
                        <a:pt x="631983" y="470426"/>
                        <a:pt x="634399" y="471634"/>
                        <a:pt x="635608" y="472842"/>
                      </a:cubicBezTo>
                      <a:cubicBezTo>
                        <a:pt x="636815" y="472842"/>
                        <a:pt x="636815" y="474050"/>
                        <a:pt x="638023" y="474050"/>
                      </a:cubicBezTo>
                      <a:cubicBezTo>
                        <a:pt x="639232" y="475258"/>
                        <a:pt x="640440" y="475258"/>
                        <a:pt x="641648" y="476466"/>
                      </a:cubicBezTo>
                      <a:cubicBezTo>
                        <a:pt x="645272" y="478882"/>
                        <a:pt x="648897" y="481299"/>
                        <a:pt x="652521" y="483715"/>
                      </a:cubicBezTo>
                      <a:cubicBezTo>
                        <a:pt x="654937" y="484923"/>
                        <a:pt x="657354" y="487339"/>
                        <a:pt x="659770" y="488547"/>
                      </a:cubicBezTo>
                      <a:cubicBezTo>
                        <a:pt x="659770" y="488547"/>
                        <a:pt x="659770" y="488547"/>
                        <a:pt x="660978" y="488547"/>
                      </a:cubicBezTo>
                      <a:cubicBezTo>
                        <a:pt x="662186" y="489756"/>
                        <a:pt x="663394" y="489756"/>
                        <a:pt x="663394" y="490963"/>
                      </a:cubicBezTo>
                      <a:cubicBezTo>
                        <a:pt x="668226" y="494588"/>
                        <a:pt x="671851" y="497004"/>
                        <a:pt x="676683" y="499420"/>
                      </a:cubicBezTo>
                      <a:cubicBezTo>
                        <a:pt x="680308" y="501837"/>
                        <a:pt x="683933" y="504253"/>
                        <a:pt x="686348" y="506669"/>
                      </a:cubicBezTo>
                      <a:cubicBezTo>
                        <a:pt x="688765" y="509085"/>
                        <a:pt x="692389" y="510293"/>
                        <a:pt x="694805" y="512710"/>
                      </a:cubicBezTo>
                      <a:cubicBezTo>
                        <a:pt x="699638" y="516334"/>
                        <a:pt x="704470" y="519959"/>
                        <a:pt x="709303" y="525999"/>
                      </a:cubicBezTo>
                      <a:cubicBezTo>
                        <a:pt x="711719" y="528415"/>
                        <a:pt x="714136" y="530832"/>
                        <a:pt x="715343" y="533248"/>
                      </a:cubicBezTo>
                      <a:cubicBezTo>
                        <a:pt x="717760" y="535664"/>
                        <a:pt x="718968" y="538080"/>
                        <a:pt x="721384" y="541705"/>
                      </a:cubicBezTo>
                      <a:cubicBezTo>
                        <a:pt x="721384" y="542913"/>
                        <a:pt x="722592" y="544121"/>
                        <a:pt x="722592" y="544121"/>
                      </a:cubicBezTo>
                      <a:cubicBezTo>
                        <a:pt x="721384" y="542913"/>
                        <a:pt x="720176" y="542913"/>
                        <a:pt x="718968" y="541705"/>
                      </a:cubicBezTo>
                      <a:cubicBezTo>
                        <a:pt x="716551" y="540496"/>
                        <a:pt x="714136" y="538080"/>
                        <a:pt x="710511" y="536872"/>
                      </a:cubicBezTo>
                      <a:cubicBezTo>
                        <a:pt x="708095" y="535664"/>
                        <a:pt x="705679" y="533248"/>
                        <a:pt x="703262" y="532040"/>
                      </a:cubicBezTo>
                      <a:cubicBezTo>
                        <a:pt x="703262" y="532040"/>
                        <a:pt x="703262" y="532040"/>
                        <a:pt x="703262" y="532040"/>
                      </a:cubicBezTo>
                      <a:cubicBezTo>
                        <a:pt x="696014" y="527207"/>
                        <a:pt x="689973" y="521166"/>
                        <a:pt x="682724" y="515126"/>
                      </a:cubicBezTo>
                      <a:cubicBezTo>
                        <a:pt x="679100" y="512710"/>
                        <a:pt x="675476" y="510293"/>
                        <a:pt x="671851" y="507877"/>
                      </a:cubicBezTo>
                      <a:cubicBezTo>
                        <a:pt x="669435" y="506669"/>
                        <a:pt x="665811" y="505461"/>
                        <a:pt x="663394" y="504253"/>
                      </a:cubicBezTo>
                      <a:cubicBezTo>
                        <a:pt x="659770" y="503045"/>
                        <a:pt x="657354" y="506669"/>
                        <a:pt x="659770" y="509085"/>
                      </a:cubicBezTo>
                      <a:cubicBezTo>
                        <a:pt x="663394" y="510293"/>
                        <a:pt x="665811" y="512710"/>
                        <a:pt x="669435" y="515126"/>
                      </a:cubicBezTo>
                      <a:cubicBezTo>
                        <a:pt x="673059" y="517542"/>
                        <a:pt x="676683" y="521166"/>
                        <a:pt x="680308" y="523583"/>
                      </a:cubicBezTo>
                      <a:cubicBezTo>
                        <a:pt x="681516" y="524791"/>
                        <a:pt x="682724" y="524791"/>
                        <a:pt x="683933" y="525999"/>
                      </a:cubicBezTo>
                      <a:cubicBezTo>
                        <a:pt x="691181" y="530832"/>
                        <a:pt x="696014" y="534456"/>
                        <a:pt x="698429" y="536872"/>
                      </a:cubicBezTo>
                      <a:cubicBezTo>
                        <a:pt x="702054" y="539288"/>
                        <a:pt x="703262" y="540496"/>
                        <a:pt x="704470" y="541705"/>
                      </a:cubicBezTo>
                      <a:cubicBezTo>
                        <a:pt x="706886" y="542913"/>
                        <a:pt x="706886" y="542913"/>
                        <a:pt x="709303" y="545329"/>
                      </a:cubicBezTo>
                      <a:cubicBezTo>
                        <a:pt x="710511" y="546537"/>
                        <a:pt x="712927" y="547745"/>
                        <a:pt x="716551" y="550162"/>
                      </a:cubicBezTo>
                      <a:cubicBezTo>
                        <a:pt x="718968" y="551370"/>
                        <a:pt x="721384" y="553786"/>
                        <a:pt x="725008" y="556202"/>
                      </a:cubicBezTo>
                      <a:cubicBezTo>
                        <a:pt x="726217" y="557410"/>
                        <a:pt x="727425" y="557410"/>
                        <a:pt x="728633" y="558618"/>
                      </a:cubicBezTo>
                      <a:cubicBezTo>
                        <a:pt x="731049" y="561035"/>
                        <a:pt x="734673" y="562243"/>
                        <a:pt x="737090" y="564659"/>
                      </a:cubicBezTo>
                      <a:cubicBezTo>
                        <a:pt x="741922" y="568284"/>
                        <a:pt x="746754" y="571908"/>
                        <a:pt x="751587" y="575532"/>
                      </a:cubicBezTo>
                      <a:cubicBezTo>
                        <a:pt x="756420" y="579157"/>
                        <a:pt x="761252" y="577948"/>
                        <a:pt x="756420" y="568284"/>
                      </a:cubicBezTo>
                      <a:cubicBezTo>
                        <a:pt x="757628" y="567075"/>
                        <a:pt x="756420" y="565867"/>
                        <a:pt x="755211" y="562243"/>
                      </a:cubicBezTo>
                      <a:cubicBezTo>
                        <a:pt x="755211" y="561035"/>
                        <a:pt x="754004" y="558618"/>
                        <a:pt x="754004" y="554994"/>
                      </a:cubicBezTo>
                      <a:cubicBezTo>
                        <a:pt x="754004" y="552578"/>
                        <a:pt x="754004" y="550162"/>
                        <a:pt x="754004" y="546537"/>
                      </a:cubicBezTo>
                      <a:cubicBezTo>
                        <a:pt x="754004" y="545329"/>
                        <a:pt x="754004" y="545329"/>
                        <a:pt x="754004" y="544121"/>
                      </a:cubicBezTo>
                      <a:cubicBezTo>
                        <a:pt x="754004" y="541705"/>
                        <a:pt x="755211" y="538080"/>
                        <a:pt x="756420" y="534456"/>
                      </a:cubicBezTo>
                      <a:cubicBezTo>
                        <a:pt x="756420" y="536872"/>
                        <a:pt x="756420" y="540496"/>
                        <a:pt x="757628" y="542913"/>
                      </a:cubicBezTo>
                      <a:cubicBezTo>
                        <a:pt x="757628" y="546537"/>
                        <a:pt x="758836" y="548953"/>
                        <a:pt x="758836" y="552578"/>
                      </a:cubicBezTo>
                      <a:cubicBezTo>
                        <a:pt x="758836" y="552578"/>
                        <a:pt x="758836" y="552578"/>
                        <a:pt x="758836" y="552578"/>
                      </a:cubicBezTo>
                      <a:cubicBezTo>
                        <a:pt x="758836" y="553786"/>
                        <a:pt x="758836" y="556202"/>
                        <a:pt x="758836" y="557410"/>
                      </a:cubicBezTo>
                      <a:cubicBezTo>
                        <a:pt x="758836" y="562243"/>
                        <a:pt x="764876" y="563451"/>
                        <a:pt x="767293" y="561035"/>
                      </a:cubicBezTo>
                      <a:cubicBezTo>
                        <a:pt x="768501" y="559827"/>
                        <a:pt x="768501" y="558618"/>
                        <a:pt x="768501" y="557410"/>
                      </a:cubicBezTo>
                      <a:cubicBezTo>
                        <a:pt x="768501" y="553786"/>
                        <a:pt x="768501" y="550162"/>
                        <a:pt x="768501" y="545329"/>
                      </a:cubicBezTo>
                      <a:cubicBezTo>
                        <a:pt x="768501" y="541705"/>
                        <a:pt x="768501" y="538080"/>
                        <a:pt x="767293" y="534456"/>
                      </a:cubicBezTo>
                      <a:cubicBezTo>
                        <a:pt x="767293" y="524791"/>
                        <a:pt x="766085" y="515126"/>
                        <a:pt x="764876" y="504253"/>
                      </a:cubicBezTo>
                      <a:cubicBezTo>
                        <a:pt x="764876" y="501837"/>
                        <a:pt x="764876" y="498212"/>
                        <a:pt x="763668" y="495796"/>
                      </a:cubicBezTo>
                      <a:cubicBezTo>
                        <a:pt x="764876" y="498212"/>
                        <a:pt x="764876" y="501837"/>
                        <a:pt x="766085" y="504253"/>
                      </a:cubicBezTo>
                      <a:cubicBezTo>
                        <a:pt x="767293" y="507877"/>
                        <a:pt x="767293" y="511502"/>
                        <a:pt x="767293" y="513918"/>
                      </a:cubicBezTo>
                      <a:cubicBezTo>
                        <a:pt x="768501" y="519959"/>
                        <a:pt x="769709" y="524791"/>
                        <a:pt x="769709" y="530832"/>
                      </a:cubicBezTo>
                      <a:cubicBezTo>
                        <a:pt x="769709" y="534456"/>
                        <a:pt x="770917" y="538080"/>
                        <a:pt x="770917" y="541705"/>
                      </a:cubicBezTo>
                      <a:cubicBezTo>
                        <a:pt x="772125" y="546537"/>
                        <a:pt x="772125" y="551370"/>
                        <a:pt x="773333" y="556202"/>
                      </a:cubicBezTo>
                      <a:cubicBezTo>
                        <a:pt x="774542" y="562243"/>
                        <a:pt x="775750" y="568284"/>
                        <a:pt x="776957" y="573116"/>
                      </a:cubicBezTo>
                      <a:cubicBezTo>
                        <a:pt x="776957" y="573116"/>
                        <a:pt x="776957" y="573116"/>
                        <a:pt x="776957" y="573116"/>
                      </a:cubicBezTo>
                      <a:cubicBezTo>
                        <a:pt x="776957" y="574324"/>
                        <a:pt x="779374" y="576740"/>
                        <a:pt x="780582" y="575532"/>
                      </a:cubicBezTo>
                      <a:cubicBezTo>
                        <a:pt x="781790" y="575532"/>
                        <a:pt x="781790" y="573116"/>
                        <a:pt x="781790" y="573116"/>
                      </a:cubicBezTo>
                      <a:cubicBezTo>
                        <a:pt x="781790" y="567075"/>
                        <a:pt x="781790" y="562243"/>
                        <a:pt x="780582" y="556202"/>
                      </a:cubicBezTo>
                      <a:cubicBezTo>
                        <a:pt x="779374" y="548953"/>
                        <a:pt x="779374" y="542913"/>
                        <a:pt x="778166" y="535664"/>
                      </a:cubicBezTo>
                      <a:cubicBezTo>
                        <a:pt x="778166" y="535664"/>
                        <a:pt x="778166" y="534456"/>
                        <a:pt x="778166" y="534456"/>
                      </a:cubicBezTo>
                      <a:cubicBezTo>
                        <a:pt x="776957" y="530832"/>
                        <a:pt x="776957" y="525999"/>
                        <a:pt x="775750" y="522375"/>
                      </a:cubicBezTo>
                      <a:cubicBezTo>
                        <a:pt x="774542" y="517542"/>
                        <a:pt x="773333" y="511502"/>
                        <a:pt x="773333" y="506669"/>
                      </a:cubicBezTo>
                      <a:cubicBezTo>
                        <a:pt x="773333" y="505461"/>
                        <a:pt x="773333" y="504253"/>
                        <a:pt x="772125" y="503045"/>
                      </a:cubicBezTo>
                      <a:cubicBezTo>
                        <a:pt x="770917" y="499420"/>
                        <a:pt x="770917" y="494588"/>
                        <a:pt x="769709" y="490963"/>
                      </a:cubicBezTo>
                      <a:cubicBezTo>
                        <a:pt x="767293" y="481299"/>
                        <a:pt x="764876" y="472842"/>
                        <a:pt x="762461" y="463177"/>
                      </a:cubicBezTo>
                      <a:cubicBezTo>
                        <a:pt x="762461" y="463177"/>
                        <a:pt x="762461" y="463177"/>
                        <a:pt x="762461" y="461969"/>
                      </a:cubicBezTo>
                      <a:cubicBezTo>
                        <a:pt x="762461" y="461969"/>
                        <a:pt x="762461" y="461969"/>
                        <a:pt x="762461" y="461969"/>
                      </a:cubicBezTo>
                      <a:cubicBezTo>
                        <a:pt x="762461" y="461969"/>
                        <a:pt x="762461" y="461969"/>
                        <a:pt x="762461" y="461969"/>
                      </a:cubicBezTo>
                      <a:cubicBezTo>
                        <a:pt x="761252" y="457136"/>
                        <a:pt x="760044" y="452304"/>
                        <a:pt x="758836" y="448679"/>
                      </a:cubicBezTo>
                      <a:cubicBezTo>
                        <a:pt x="758836" y="447471"/>
                        <a:pt x="757628" y="446263"/>
                        <a:pt x="757628" y="445055"/>
                      </a:cubicBezTo>
                      <a:cubicBezTo>
                        <a:pt x="757628" y="442638"/>
                        <a:pt x="756420" y="441431"/>
                        <a:pt x="756420" y="439014"/>
                      </a:cubicBezTo>
                      <a:cubicBezTo>
                        <a:pt x="756420" y="437806"/>
                        <a:pt x="755211" y="435390"/>
                        <a:pt x="755211" y="434182"/>
                      </a:cubicBezTo>
                      <a:cubicBezTo>
                        <a:pt x="755211" y="432974"/>
                        <a:pt x="755211" y="432974"/>
                        <a:pt x="754004" y="431765"/>
                      </a:cubicBezTo>
                      <a:cubicBezTo>
                        <a:pt x="752795" y="428141"/>
                        <a:pt x="751587" y="425725"/>
                        <a:pt x="750379" y="422101"/>
                      </a:cubicBezTo>
                      <a:cubicBezTo>
                        <a:pt x="749171" y="419684"/>
                        <a:pt x="747963" y="418476"/>
                        <a:pt x="747963" y="416060"/>
                      </a:cubicBezTo>
                      <a:cubicBezTo>
                        <a:pt x="747963" y="416060"/>
                        <a:pt x="747963" y="416060"/>
                        <a:pt x="747963" y="414852"/>
                      </a:cubicBezTo>
                      <a:cubicBezTo>
                        <a:pt x="746754" y="412435"/>
                        <a:pt x="745547" y="410019"/>
                        <a:pt x="744339" y="408811"/>
                      </a:cubicBezTo>
                      <a:cubicBezTo>
                        <a:pt x="744339" y="407603"/>
                        <a:pt x="743130" y="407603"/>
                        <a:pt x="743130" y="406395"/>
                      </a:cubicBezTo>
                      <a:cubicBezTo>
                        <a:pt x="743130" y="405187"/>
                        <a:pt x="741922" y="405187"/>
                        <a:pt x="741922" y="403979"/>
                      </a:cubicBezTo>
                      <a:cubicBezTo>
                        <a:pt x="741922" y="402771"/>
                        <a:pt x="740714" y="402771"/>
                        <a:pt x="740714" y="401562"/>
                      </a:cubicBezTo>
                      <a:cubicBezTo>
                        <a:pt x="739506" y="399146"/>
                        <a:pt x="738298" y="396730"/>
                        <a:pt x="737090" y="394314"/>
                      </a:cubicBezTo>
                      <a:cubicBezTo>
                        <a:pt x="735882" y="393106"/>
                        <a:pt x="735882" y="391898"/>
                        <a:pt x="734673" y="390689"/>
                      </a:cubicBezTo>
                      <a:cubicBezTo>
                        <a:pt x="733465" y="388273"/>
                        <a:pt x="732257" y="387065"/>
                        <a:pt x="731049" y="385857"/>
                      </a:cubicBezTo>
                      <a:cubicBezTo>
                        <a:pt x="728633" y="383441"/>
                        <a:pt x="727425" y="379816"/>
                        <a:pt x="725008" y="377400"/>
                      </a:cubicBezTo>
                      <a:cubicBezTo>
                        <a:pt x="725008" y="377400"/>
                        <a:pt x="725008" y="377400"/>
                        <a:pt x="725008" y="377400"/>
                      </a:cubicBezTo>
                      <a:cubicBezTo>
                        <a:pt x="725008" y="376192"/>
                        <a:pt x="723800" y="376192"/>
                        <a:pt x="723800" y="374984"/>
                      </a:cubicBezTo>
                      <a:cubicBezTo>
                        <a:pt x="723800" y="373776"/>
                        <a:pt x="723800" y="373776"/>
                        <a:pt x="723800" y="372568"/>
                      </a:cubicBezTo>
                      <a:cubicBezTo>
                        <a:pt x="722592" y="368943"/>
                        <a:pt x="721384" y="365319"/>
                        <a:pt x="721384" y="361694"/>
                      </a:cubicBezTo>
                      <a:cubicBezTo>
                        <a:pt x="720176" y="358070"/>
                        <a:pt x="720176" y="355654"/>
                        <a:pt x="718968" y="353237"/>
                      </a:cubicBezTo>
                      <a:cubicBezTo>
                        <a:pt x="716551" y="344781"/>
                        <a:pt x="716551" y="339948"/>
                        <a:pt x="715343" y="336324"/>
                      </a:cubicBezTo>
                      <a:cubicBezTo>
                        <a:pt x="714136" y="332700"/>
                        <a:pt x="714136" y="330283"/>
                        <a:pt x="712927" y="329075"/>
                      </a:cubicBezTo>
                      <a:cubicBezTo>
                        <a:pt x="711719" y="327867"/>
                        <a:pt x="710511" y="327867"/>
                        <a:pt x="709303" y="327867"/>
                      </a:cubicBezTo>
                      <a:cubicBezTo>
                        <a:pt x="708095" y="327867"/>
                        <a:pt x="708095" y="329075"/>
                        <a:pt x="706886" y="329075"/>
                      </a:cubicBezTo>
                      <a:cubicBezTo>
                        <a:pt x="704470" y="337532"/>
                        <a:pt x="709303" y="347197"/>
                        <a:pt x="710511" y="354446"/>
                      </a:cubicBezTo>
                      <a:cubicBezTo>
                        <a:pt x="710511" y="356862"/>
                        <a:pt x="711719" y="359278"/>
                        <a:pt x="712927" y="361694"/>
                      </a:cubicBezTo>
                      <a:cubicBezTo>
                        <a:pt x="710511" y="360486"/>
                        <a:pt x="709303" y="358070"/>
                        <a:pt x="706886" y="356862"/>
                      </a:cubicBezTo>
                      <a:cubicBezTo>
                        <a:pt x="706886" y="355654"/>
                        <a:pt x="706886" y="355654"/>
                        <a:pt x="706886" y="354446"/>
                      </a:cubicBezTo>
                      <a:cubicBezTo>
                        <a:pt x="706886" y="352029"/>
                        <a:pt x="705679" y="350821"/>
                        <a:pt x="704470" y="349613"/>
                      </a:cubicBezTo>
                      <a:cubicBezTo>
                        <a:pt x="704470" y="349613"/>
                        <a:pt x="704470" y="349613"/>
                        <a:pt x="704470" y="348405"/>
                      </a:cubicBezTo>
                      <a:cubicBezTo>
                        <a:pt x="703262" y="345989"/>
                        <a:pt x="703262" y="343573"/>
                        <a:pt x="703262" y="339948"/>
                      </a:cubicBezTo>
                      <a:cubicBezTo>
                        <a:pt x="703262" y="339948"/>
                        <a:pt x="703262" y="338740"/>
                        <a:pt x="703262" y="338740"/>
                      </a:cubicBezTo>
                      <a:cubicBezTo>
                        <a:pt x="703262" y="338740"/>
                        <a:pt x="703262" y="337532"/>
                        <a:pt x="703262" y="337532"/>
                      </a:cubicBezTo>
                      <a:cubicBezTo>
                        <a:pt x="702054" y="336324"/>
                        <a:pt x="700846" y="336324"/>
                        <a:pt x="699638" y="336324"/>
                      </a:cubicBezTo>
                      <a:cubicBezTo>
                        <a:pt x="694805" y="338740"/>
                        <a:pt x="693597" y="344781"/>
                        <a:pt x="694805" y="349613"/>
                      </a:cubicBezTo>
                      <a:cubicBezTo>
                        <a:pt x="693597" y="349613"/>
                        <a:pt x="692389" y="348405"/>
                        <a:pt x="691181" y="348405"/>
                      </a:cubicBezTo>
                      <a:cubicBezTo>
                        <a:pt x="694805" y="339948"/>
                        <a:pt x="697222" y="332700"/>
                        <a:pt x="700846" y="326659"/>
                      </a:cubicBezTo>
                      <a:cubicBezTo>
                        <a:pt x="703262" y="321826"/>
                        <a:pt x="705679" y="318202"/>
                        <a:pt x="708095" y="313370"/>
                      </a:cubicBezTo>
                      <a:cubicBezTo>
                        <a:pt x="732257" y="272293"/>
                        <a:pt x="760044" y="257796"/>
                        <a:pt x="787831" y="263836"/>
                      </a:cubicBezTo>
                      <a:cubicBezTo>
                        <a:pt x="791455" y="265045"/>
                        <a:pt x="795079" y="265045"/>
                        <a:pt x="798704" y="266253"/>
                      </a:cubicBezTo>
                      <a:cubicBezTo>
                        <a:pt x="803536" y="262628"/>
                        <a:pt x="814410" y="268669"/>
                        <a:pt x="826491" y="277126"/>
                      </a:cubicBezTo>
                      <a:lnTo>
                        <a:pt x="826491" y="277126"/>
                      </a:lnTo>
                      <a:close/>
                      <a:moveTo>
                        <a:pt x="660978" y="591238"/>
                      </a:moveTo>
                      <a:cubicBezTo>
                        <a:pt x="659770" y="591238"/>
                        <a:pt x="658562" y="592446"/>
                        <a:pt x="657354" y="592446"/>
                      </a:cubicBezTo>
                      <a:cubicBezTo>
                        <a:pt x="653729" y="592446"/>
                        <a:pt x="651313" y="592446"/>
                        <a:pt x="647689" y="592446"/>
                      </a:cubicBezTo>
                      <a:cubicBezTo>
                        <a:pt x="646480" y="592446"/>
                        <a:pt x="646480" y="592446"/>
                        <a:pt x="645272" y="592446"/>
                      </a:cubicBezTo>
                      <a:cubicBezTo>
                        <a:pt x="646480" y="592446"/>
                        <a:pt x="646480" y="591238"/>
                        <a:pt x="647689" y="591238"/>
                      </a:cubicBezTo>
                      <a:cubicBezTo>
                        <a:pt x="647689" y="591238"/>
                        <a:pt x="647689" y="591238"/>
                        <a:pt x="647689" y="591238"/>
                      </a:cubicBezTo>
                      <a:cubicBezTo>
                        <a:pt x="648897" y="591238"/>
                        <a:pt x="651313" y="591238"/>
                        <a:pt x="652521" y="591238"/>
                      </a:cubicBezTo>
                      <a:cubicBezTo>
                        <a:pt x="654937" y="590030"/>
                        <a:pt x="658562" y="590030"/>
                        <a:pt x="660978" y="591238"/>
                      </a:cubicBezTo>
                      <a:lnTo>
                        <a:pt x="660978" y="591238"/>
                      </a:lnTo>
                      <a:close/>
                      <a:moveTo>
                        <a:pt x="956968" y="289207"/>
                      </a:moveTo>
                      <a:cubicBezTo>
                        <a:pt x="940054" y="284375"/>
                        <a:pt x="920724" y="285583"/>
                        <a:pt x="902602" y="285583"/>
                      </a:cubicBezTo>
                      <a:cubicBezTo>
                        <a:pt x="890521" y="269877"/>
                        <a:pt x="879648" y="252963"/>
                        <a:pt x="873607" y="234842"/>
                      </a:cubicBezTo>
                      <a:cubicBezTo>
                        <a:pt x="882064" y="249339"/>
                        <a:pt x="888105" y="251755"/>
                        <a:pt x="897770" y="262628"/>
                      </a:cubicBezTo>
                      <a:cubicBezTo>
                        <a:pt x="900186" y="265045"/>
                        <a:pt x="903810" y="261420"/>
                        <a:pt x="902602" y="259004"/>
                      </a:cubicBezTo>
                      <a:cubicBezTo>
                        <a:pt x="894145" y="244506"/>
                        <a:pt x="888105" y="248131"/>
                        <a:pt x="876024" y="222760"/>
                      </a:cubicBezTo>
                      <a:cubicBezTo>
                        <a:pt x="905019" y="242090"/>
                        <a:pt x="936430" y="261420"/>
                        <a:pt x="956968" y="289207"/>
                      </a:cubicBezTo>
                      <a:close/>
                      <a:moveTo>
                        <a:pt x="876024" y="63288"/>
                      </a:moveTo>
                      <a:cubicBezTo>
                        <a:pt x="880856" y="66913"/>
                        <a:pt x="884481" y="71745"/>
                        <a:pt x="889313" y="76577"/>
                      </a:cubicBezTo>
                      <a:cubicBezTo>
                        <a:pt x="876024" y="69329"/>
                        <a:pt x="876024" y="76577"/>
                        <a:pt x="878440" y="78994"/>
                      </a:cubicBezTo>
                      <a:cubicBezTo>
                        <a:pt x="886897" y="85034"/>
                        <a:pt x="897770" y="87450"/>
                        <a:pt x="907435" y="104364"/>
                      </a:cubicBezTo>
                      <a:cubicBezTo>
                        <a:pt x="879648" y="83826"/>
                        <a:pt x="879648" y="99532"/>
                        <a:pt x="884481" y="101948"/>
                      </a:cubicBezTo>
                      <a:cubicBezTo>
                        <a:pt x="906227" y="111613"/>
                        <a:pt x="917100" y="127319"/>
                        <a:pt x="929181" y="144232"/>
                      </a:cubicBezTo>
                      <a:cubicBezTo>
                        <a:pt x="917100" y="132151"/>
                        <a:pt x="903810" y="122486"/>
                        <a:pt x="889313" y="115238"/>
                      </a:cubicBezTo>
                      <a:cubicBezTo>
                        <a:pt x="884481" y="112821"/>
                        <a:pt x="880856" y="121278"/>
                        <a:pt x="885688" y="123694"/>
                      </a:cubicBezTo>
                      <a:cubicBezTo>
                        <a:pt x="900186" y="130943"/>
                        <a:pt x="911059" y="140608"/>
                        <a:pt x="919516" y="150273"/>
                      </a:cubicBezTo>
                      <a:cubicBezTo>
                        <a:pt x="912267" y="145441"/>
                        <a:pt x="903810" y="143024"/>
                        <a:pt x="896562" y="140608"/>
                      </a:cubicBezTo>
                      <a:cubicBezTo>
                        <a:pt x="894145" y="140608"/>
                        <a:pt x="892938" y="144232"/>
                        <a:pt x="895354" y="145441"/>
                      </a:cubicBezTo>
                      <a:cubicBezTo>
                        <a:pt x="917100" y="161146"/>
                        <a:pt x="934013" y="169603"/>
                        <a:pt x="949720" y="191349"/>
                      </a:cubicBezTo>
                      <a:cubicBezTo>
                        <a:pt x="940054" y="184100"/>
                        <a:pt x="930389" y="178060"/>
                        <a:pt x="920724" y="173227"/>
                      </a:cubicBezTo>
                      <a:cubicBezTo>
                        <a:pt x="917100" y="170811"/>
                        <a:pt x="914684" y="176851"/>
                        <a:pt x="917100" y="179268"/>
                      </a:cubicBezTo>
                      <a:cubicBezTo>
                        <a:pt x="925557" y="186517"/>
                        <a:pt x="936430" y="193766"/>
                        <a:pt x="944887" y="201014"/>
                      </a:cubicBezTo>
                      <a:cubicBezTo>
                        <a:pt x="952135" y="207055"/>
                        <a:pt x="958176" y="214303"/>
                        <a:pt x="964216" y="222760"/>
                      </a:cubicBezTo>
                      <a:cubicBezTo>
                        <a:pt x="955760" y="214303"/>
                        <a:pt x="946095" y="207055"/>
                        <a:pt x="937638" y="201014"/>
                      </a:cubicBezTo>
                      <a:cubicBezTo>
                        <a:pt x="934013" y="198598"/>
                        <a:pt x="929181" y="203430"/>
                        <a:pt x="931598" y="207055"/>
                      </a:cubicBezTo>
                      <a:cubicBezTo>
                        <a:pt x="944887" y="220344"/>
                        <a:pt x="954552" y="228801"/>
                        <a:pt x="965425" y="243298"/>
                      </a:cubicBezTo>
                      <a:cubicBezTo>
                        <a:pt x="958176" y="238466"/>
                        <a:pt x="952135" y="234842"/>
                        <a:pt x="946095" y="233633"/>
                      </a:cubicBezTo>
                      <a:cubicBezTo>
                        <a:pt x="942470" y="232425"/>
                        <a:pt x="940054" y="237258"/>
                        <a:pt x="942470" y="239674"/>
                      </a:cubicBezTo>
                      <a:cubicBezTo>
                        <a:pt x="987171" y="274710"/>
                        <a:pt x="967841" y="262628"/>
                        <a:pt x="984755" y="281958"/>
                      </a:cubicBezTo>
                      <a:cubicBezTo>
                        <a:pt x="984755" y="284375"/>
                        <a:pt x="985963" y="285583"/>
                        <a:pt x="985963" y="287999"/>
                      </a:cubicBezTo>
                      <a:cubicBezTo>
                        <a:pt x="979923" y="280750"/>
                        <a:pt x="972673" y="274710"/>
                        <a:pt x="965425" y="271085"/>
                      </a:cubicBezTo>
                      <a:cubicBezTo>
                        <a:pt x="961801" y="268669"/>
                        <a:pt x="958176" y="273501"/>
                        <a:pt x="960592" y="275918"/>
                      </a:cubicBezTo>
                      <a:cubicBezTo>
                        <a:pt x="969049" y="285583"/>
                        <a:pt x="988379" y="298872"/>
                        <a:pt x="990795" y="313370"/>
                      </a:cubicBezTo>
                      <a:cubicBezTo>
                        <a:pt x="987171" y="309745"/>
                        <a:pt x="983547" y="306121"/>
                        <a:pt x="978714" y="303704"/>
                      </a:cubicBezTo>
                      <a:cubicBezTo>
                        <a:pt x="978714" y="303704"/>
                        <a:pt x="977506" y="303704"/>
                        <a:pt x="977506" y="303704"/>
                      </a:cubicBezTo>
                      <a:cubicBezTo>
                        <a:pt x="975090" y="301288"/>
                        <a:pt x="972673" y="298872"/>
                        <a:pt x="969049" y="297664"/>
                      </a:cubicBezTo>
                      <a:cubicBezTo>
                        <a:pt x="944887" y="250547"/>
                        <a:pt x="914684" y="219136"/>
                        <a:pt x="897770" y="182892"/>
                      </a:cubicBezTo>
                      <a:cubicBezTo>
                        <a:pt x="879648" y="144232"/>
                        <a:pt x="877232" y="101948"/>
                        <a:pt x="868775" y="60872"/>
                      </a:cubicBezTo>
                      <a:cubicBezTo>
                        <a:pt x="873607" y="59664"/>
                        <a:pt x="874816" y="62080"/>
                        <a:pt x="876024" y="63288"/>
                      </a:cubicBezTo>
                      <a:lnTo>
                        <a:pt x="876024" y="63288"/>
                      </a:lnTo>
                      <a:close/>
                      <a:moveTo>
                        <a:pt x="1176846" y="234842"/>
                      </a:moveTo>
                      <a:cubicBezTo>
                        <a:pt x="1147851" y="261420"/>
                        <a:pt x="1158725" y="262628"/>
                        <a:pt x="1161141" y="261420"/>
                      </a:cubicBezTo>
                      <a:cubicBezTo>
                        <a:pt x="1185303" y="242090"/>
                        <a:pt x="1209466" y="219136"/>
                        <a:pt x="1232420" y="197390"/>
                      </a:cubicBezTo>
                      <a:cubicBezTo>
                        <a:pt x="1197385" y="297664"/>
                        <a:pt x="1135770" y="304913"/>
                        <a:pt x="1098318" y="361694"/>
                      </a:cubicBezTo>
                      <a:cubicBezTo>
                        <a:pt x="1097110" y="362903"/>
                        <a:pt x="1097110" y="364111"/>
                        <a:pt x="1097110" y="365319"/>
                      </a:cubicBezTo>
                      <a:cubicBezTo>
                        <a:pt x="1097110" y="366527"/>
                        <a:pt x="1097110" y="367735"/>
                        <a:pt x="1098318" y="368943"/>
                      </a:cubicBezTo>
                      <a:cubicBezTo>
                        <a:pt x="1099526" y="370151"/>
                        <a:pt x="1100735" y="370151"/>
                        <a:pt x="1101943" y="368943"/>
                      </a:cubicBezTo>
                      <a:cubicBezTo>
                        <a:pt x="1103151" y="367735"/>
                        <a:pt x="1104359" y="367735"/>
                        <a:pt x="1104359" y="366527"/>
                      </a:cubicBezTo>
                      <a:cubicBezTo>
                        <a:pt x="1107983" y="361694"/>
                        <a:pt x="1114024" y="358070"/>
                        <a:pt x="1117648" y="353237"/>
                      </a:cubicBezTo>
                      <a:cubicBezTo>
                        <a:pt x="1140603" y="325451"/>
                        <a:pt x="1151475" y="320618"/>
                        <a:pt x="1151475" y="324243"/>
                      </a:cubicBezTo>
                      <a:cubicBezTo>
                        <a:pt x="1151475" y="325451"/>
                        <a:pt x="1136979" y="350821"/>
                        <a:pt x="1130938" y="359278"/>
                      </a:cubicBezTo>
                      <a:cubicBezTo>
                        <a:pt x="1122481" y="368943"/>
                        <a:pt x="1115232" y="377400"/>
                        <a:pt x="1105567" y="385857"/>
                      </a:cubicBezTo>
                      <a:cubicBezTo>
                        <a:pt x="1089861" y="399146"/>
                        <a:pt x="1069323" y="411228"/>
                        <a:pt x="1049994" y="420892"/>
                      </a:cubicBezTo>
                      <a:cubicBezTo>
                        <a:pt x="1046369" y="422101"/>
                        <a:pt x="1049994" y="428141"/>
                        <a:pt x="1052410" y="426933"/>
                      </a:cubicBezTo>
                      <a:cubicBezTo>
                        <a:pt x="1075364" y="419684"/>
                        <a:pt x="1095902" y="416060"/>
                        <a:pt x="1118857" y="422101"/>
                      </a:cubicBezTo>
                      <a:cubicBezTo>
                        <a:pt x="1115232" y="423309"/>
                        <a:pt x="1111608" y="425725"/>
                        <a:pt x="1106775" y="426933"/>
                      </a:cubicBezTo>
                      <a:cubicBezTo>
                        <a:pt x="1103151" y="428141"/>
                        <a:pt x="1101943" y="434182"/>
                        <a:pt x="1106775" y="435390"/>
                      </a:cubicBezTo>
                      <a:cubicBezTo>
                        <a:pt x="1118857" y="437806"/>
                        <a:pt x="1129729" y="441431"/>
                        <a:pt x="1141811" y="446263"/>
                      </a:cubicBezTo>
                      <a:cubicBezTo>
                        <a:pt x="1157516" y="453512"/>
                        <a:pt x="1178054" y="460760"/>
                        <a:pt x="1186511" y="477674"/>
                      </a:cubicBezTo>
                      <a:cubicBezTo>
                        <a:pt x="1187719" y="480090"/>
                        <a:pt x="1186511" y="481299"/>
                        <a:pt x="1182887" y="481299"/>
                      </a:cubicBezTo>
                      <a:cubicBezTo>
                        <a:pt x="1134562" y="481299"/>
                        <a:pt x="1140603" y="474050"/>
                        <a:pt x="1121272" y="471634"/>
                      </a:cubicBezTo>
                      <a:cubicBezTo>
                        <a:pt x="1117648" y="471634"/>
                        <a:pt x="1112816" y="470426"/>
                        <a:pt x="1109191" y="470426"/>
                      </a:cubicBezTo>
                      <a:cubicBezTo>
                        <a:pt x="1104359" y="461969"/>
                        <a:pt x="1098318" y="455928"/>
                        <a:pt x="1092278" y="451095"/>
                      </a:cubicBezTo>
                      <a:cubicBezTo>
                        <a:pt x="1116440" y="457136"/>
                        <a:pt x="1139394" y="466801"/>
                        <a:pt x="1161141" y="475258"/>
                      </a:cubicBezTo>
                      <a:cubicBezTo>
                        <a:pt x="1165973" y="476466"/>
                        <a:pt x="1168389" y="469217"/>
                        <a:pt x="1163557" y="468009"/>
                      </a:cubicBezTo>
                      <a:cubicBezTo>
                        <a:pt x="1138186" y="458344"/>
                        <a:pt x="1098318" y="439014"/>
                        <a:pt x="1063283" y="435390"/>
                      </a:cubicBezTo>
                      <a:cubicBezTo>
                        <a:pt x="1056034" y="432974"/>
                        <a:pt x="1047577" y="430557"/>
                        <a:pt x="1040329" y="429349"/>
                      </a:cubicBezTo>
                      <a:cubicBezTo>
                        <a:pt x="1041537" y="428141"/>
                        <a:pt x="1043953" y="426933"/>
                        <a:pt x="1043953" y="424517"/>
                      </a:cubicBezTo>
                      <a:cubicBezTo>
                        <a:pt x="1051201" y="418476"/>
                        <a:pt x="1057242" y="412435"/>
                        <a:pt x="1064491" y="406395"/>
                      </a:cubicBezTo>
                      <a:cubicBezTo>
                        <a:pt x="1072947" y="399146"/>
                        <a:pt x="1083821" y="391898"/>
                        <a:pt x="1091069" y="382232"/>
                      </a:cubicBezTo>
                      <a:cubicBezTo>
                        <a:pt x="1093486" y="379816"/>
                        <a:pt x="1089861" y="376192"/>
                        <a:pt x="1087445" y="378608"/>
                      </a:cubicBezTo>
                      <a:cubicBezTo>
                        <a:pt x="1077780" y="384649"/>
                        <a:pt x="1069323" y="394314"/>
                        <a:pt x="1058451" y="403979"/>
                      </a:cubicBezTo>
                      <a:cubicBezTo>
                        <a:pt x="1071740" y="389481"/>
                        <a:pt x="1086237" y="371359"/>
                        <a:pt x="1098318" y="355654"/>
                      </a:cubicBezTo>
                      <a:cubicBezTo>
                        <a:pt x="1100735" y="352029"/>
                        <a:pt x="1095902" y="347197"/>
                        <a:pt x="1092278" y="350821"/>
                      </a:cubicBezTo>
                      <a:cubicBezTo>
                        <a:pt x="1077780" y="367735"/>
                        <a:pt x="1052410" y="399146"/>
                        <a:pt x="1035496" y="417268"/>
                      </a:cubicBezTo>
                      <a:cubicBezTo>
                        <a:pt x="1057242" y="384649"/>
                        <a:pt x="1072947" y="359278"/>
                        <a:pt x="1123689" y="306121"/>
                      </a:cubicBezTo>
                      <a:cubicBezTo>
                        <a:pt x="1127313" y="302497"/>
                        <a:pt x="1121272" y="297664"/>
                        <a:pt x="1117648" y="301288"/>
                      </a:cubicBezTo>
                      <a:cubicBezTo>
                        <a:pt x="1104359" y="314578"/>
                        <a:pt x="1091069" y="327867"/>
                        <a:pt x="1078988" y="342364"/>
                      </a:cubicBezTo>
                      <a:cubicBezTo>
                        <a:pt x="1082613" y="332700"/>
                        <a:pt x="1081404" y="321826"/>
                        <a:pt x="1082613" y="312161"/>
                      </a:cubicBezTo>
                      <a:cubicBezTo>
                        <a:pt x="1082613" y="308537"/>
                        <a:pt x="1078988" y="306121"/>
                        <a:pt x="1076572" y="309745"/>
                      </a:cubicBezTo>
                      <a:cubicBezTo>
                        <a:pt x="1068115" y="319410"/>
                        <a:pt x="1074156" y="329075"/>
                        <a:pt x="1065699" y="345989"/>
                      </a:cubicBezTo>
                      <a:cubicBezTo>
                        <a:pt x="1062075" y="354446"/>
                        <a:pt x="1058451" y="362903"/>
                        <a:pt x="1056034" y="371359"/>
                      </a:cubicBezTo>
                      <a:cubicBezTo>
                        <a:pt x="1041537" y="389481"/>
                        <a:pt x="1029455" y="408811"/>
                        <a:pt x="1018582" y="428141"/>
                      </a:cubicBezTo>
                      <a:cubicBezTo>
                        <a:pt x="1017374" y="428141"/>
                        <a:pt x="1017374" y="428141"/>
                        <a:pt x="1016166" y="428141"/>
                      </a:cubicBezTo>
                      <a:cubicBezTo>
                        <a:pt x="1018582" y="394314"/>
                        <a:pt x="1014958" y="359278"/>
                        <a:pt x="1007709" y="325451"/>
                      </a:cubicBezTo>
                      <a:cubicBezTo>
                        <a:pt x="1011333" y="324243"/>
                        <a:pt x="1012541" y="321826"/>
                        <a:pt x="1014958" y="319410"/>
                      </a:cubicBezTo>
                      <a:cubicBezTo>
                        <a:pt x="1017374" y="316994"/>
                        <a:pt x="1019790" y="314578"/>
                        <a:pt x="1020998" y="310953"/>
                      </a:cubicBezTo>
                      <a:cubicBezTo>
                        <a:pt x="1020998" y="308537"/>
                        <a:pt x="1019790" y="308537"/>
                        <a:pt x="1018582" y="308537"/>
                      </a:cubicBezTo>
                      <a:cubicBezTo>
                        <a:pt x="1014958" y="308537"/>
                        <a:pt x="1010126" y="312161"/>
                        <a:pt x="1006501" y="316994"/>
                      </a:cubicBezTo>
                      <a:cubicBezTo>
                        <a:pt x="966633" y="138192"/>
                        <a:pt x="885688" y="68120"/>
                        <a:pt x="885688" y="66913"/>
                      </a:cubicBezTo>
                      <a:cubicBezTo>
                        <a:pt x="891729" y="68120"/>
                        <a:pt x="897770" y="70537"/>
                        <a:pt x="903810" y="72953"/>
                      </a:cubicBezTo>
                      <a:cubicBezTo>
                        <a:pt x="915892" y="77786"/>
                        <a:pt x="915892" y="82618"/>
                        <a:pt x="919516" y="95907"/>
                      </a:cubicBezTo>
                      <a:cubicBezTo>
                        <a:pt x="920724" y="100740"/>
                        <a:pt x="930389" y="99532"/>
                        <a:pt x="924349" y="81410"/>
                      </a:cubicBezTo>
                      <a:cubicBezTo>
                        <a:pt x="925557" y="82618"/>
                        <a:pt x="926765" y="82618"/>
                        <a:pt x="929181" y="83826"/>
                      </a:cubicBezTo>
                      <a:cubicBezTo>
                        <a:pt x="931598" y="92283"/>
                        <a:pt x="935222" y="85034"/>
                        <a:pt x="936430" y="112821"/>
                      </a:cubicBezTo>
                      <a:cubicBezTo>
                        <a:pt x="936430" y="115238"/>
                        <a:pt x="940054" y="115238"/>
                        <a:pt x="941263" y="112821"/>
                      </a:cubicBezTo>
                      <a:cubicBezTo>
                        <a:pt x="944887" y="106781"/>
                        <a:pt x="944887" y="99532"/>
                        <a:pt x="942470" y="93491"/>
                      </a:cubicBezTo>
                      <a:cubicBezTo>
                        <a:pt x="943679" y="94699"/>
                        <a:pt x="944887" y="94699"/>
                        <a:pt x="944887" y="95907"/>
                      </a:cubicBezTo>
                      <a:cubicBezTo>
                        <a:pt x="949720" y="103156"/>
                        <a:pt x="948511" y="116445"/>
                        <a:pt x="946095" y="123694"/>
                      </a:cubicBezTo>
                      <a:cubicBezTo>
                        <a:pt x="944887" y="127319"/>
                        <a:pt x="949720" y="127319"/>
                        <a:pt x="950927" y="124902"/>
                      </a:cubicBezTo>
                      <a:cubicBezTo>
                        <a:pt x="954552" y="118862"/>
                        <a:pt x="955760" y="112821"/>
                        <a:pt x="955760" y="106781"/>
                      </a:cubicBezTo>
                      <a:cubicBezTo>
                        <a:pt x="961801" y="121278"/>
                        <a:pt x="955760" y="129735"/>
                        <a:pt x="954552" y="140608"/>
                      </a:cubicBezTo>
                      <a:cubicBezTo>
                        <a:pt x="953344" y="149065"/>
                        <a:pt x="965425" y="141816"/>
                        <a:pt x="967841" y="123694"/>
                      </a:cubicBezTo>
                      <a:cubicBezTo>
                        <a:pt x="969049" y="126111"/>
                        <a:pt x="970257" y="127319"/>
                        <a:pt x="971466" y="129735"/>
                      </a:cubicBezTo>
                      <a:cubicBezTo>
                        <a:pt x="972673" y="138192"/>
                        <a:pt x="970257" y="140608"/>
                        <a:pt x="970257" y="147857"/>
                      </a:cubicBezTo>
                      <a:cubicBezTo>
                        <a:pt x="970257" y="149065"/>
                        <a:pt x="973882" y="155105"/>
                        <a:pt x="978714" y="144232"/>
                      </a:cubicBezTo>
                      <a:cubicBezTo>
                        <a:pt x="978714" y="145441"/>
                        <a:pt x="979923" y="146648"/>
                        <a:pt x="979923" y="147857"/>
                      </a:cubicBezTo>
                      <a:cubicBezTo>
                        <a:pt x="977506" y="164770"/>
                        <a:pt x="981130" y="155105"/>
                        <a:pt x="973882" y="172019"/>
                      </a:cubicBezTo>
                      <a:cubicBezTo>
                        <a:pt x="971466" y="178060"/>
                        <a:pt x="981130" y="179268"/>
                        <a:pt x="985963" y="165978"/>
                      </a:cubicBezTo>
                      <a:cubicBezTo>
                        <a:pt x="985963" y="167187"/>
                        <a:pt x="987171" y="169603"/>
                        <a:pt x="987171" y="170811"/>
                      </a:cubicBezTo>
                      <a:cubicBezTo>
                        <a:pt x="985963" y="173227"/>
                        <a:pt x="985963" y="175644"/>
                        <a:pt x="985963" y="179268"/>
                      </a:cubicBezTo>
                      <a:cubicBezTo>
                        <a:pt x="984755" y="182892"/>
                        <a:pt x="983547" y="186517"/>
                        <a:pt x="983547" y="190141"/>
                      </a:cubicBezTo>
                      <a:cubicBezTo>
                        <a:pt x="982338" y="193766"/>
                        <a:pt x="987171" y="196182"/>
                        <a:pt x="992004" y="186517"/>
                      </a:cubicBezTo>
                      <a:cubicBezTo>
                        <a:pt x="993212" y="188933"/>
                        <a:pt x="993212" y="192557"/>
                        <a:pt x="993212" y="194973"/>
                      </a:cubicBezTo>
                      <a:cubicBezTo>
                        <a:pt x="992004" y="199806"/>
                        <a:pt x="989587" y="202222"/>
                        <a:pt x="985963" y="205847"/>
                      </a:cubicBezTo>
                      <a:cubicBezTo>
                        <a:pt x="983547" y="208263"/>
                        <a:pt x="987171" y="213095"/>
                        <a:pt x="994419" y="207055"/>
                      </a:cubicBezTo>
                      <a:cubicBezTo>
                        <a:pt x="994419" y="208263"/>
                        <a:pt x="994419" y="209471"/>
                        <a:pt x="994419" y="209471"/>
                      </a:cubicBezTo>
                      <a:cubicBezTo>
                        <a:pt x="994419" y="213095"/>
                        <a:pt x="999252" y="214303"/>
                        <a:pt x="1001669" y="213095"/>
                      </a:cubicBezTo>
                      <a:cubicBezTo>
                        <a:pt x="1004085" y="213095"/>
                        <a:pt x="1004085" y="211887"/>
                        <a:pt x="1011333" y="198598"/>
                      </a:cubicBezTo>
                      <a:cubicBezTo>
                        <a:pt x="1010126" y="211887"/>
                        <a:pt x="1006501" y="214303"/>
                        <a:pt x="1006501" y="222760"/>
                      </a:cubicBezTo>
                      <a:cubicBezTo>
                        <a:pt x="1006501" y="228801"/>
                        <a:pt x="1016166" y="225176"/>
                        <a:pt x="1020998" y="208263"/>
                      </a:cubicBezTo>
                      <a:cubicBezTo>
                        <a:pt x="1020998" y="209471"/>
                        <a:pt x="1022207" y="210679"/>
                        <a:pt x="1022207" y="211887"/>
                      </a:cubicBezTo>
                      <a:cubicBezTo>
                        <a:pt x="1020998" y="215512"/>
                        <a:pt x="1019790" y="219136"/>
                        <a:pt x="1018582" y="222760"/>
                      </a:cubicBezTo>
                      <a:cubicBezTo>
                        <a:pt x="1016166" y="227593"/>
                        <a:pt x="1012541" y="232425"/>
                        <a:pt x="1010126" y="238466"/>
                      </a:cubicBezTo>
                      <a:cubicBezTo>
                        <a:pt x="1007709" y="243298"/>
                        <a:pt x="1016166" y="252963"/>
                        <a:pt x="1028247" y="226385"/>
                      </a:cubicBezTo>
                      <a:cubicBezTo>
                        <a:pt x="1028247" y="226385"/>
                        <a:pt x="1028247" y="227593"/>
                        <a:pt x="1029455" y="227593"/>
                      </a:cubicBezTo>
                      <a:cubicBezTo>
                        <a:pt x="1028247" y="230009"/>
                        <a:pt x="1028247" y="237258"/>
                        <a:pt x="1025831" y="242090"/>
                      </a:cubicBezTo>
                      <a:cubicBezTo>
                        <a:pt x="1023415" y="246923"/>
                        <a:pt x="1020998" y="251755"/>
                        <a:pt x="1017374" y="255379"/>
                      </a:cubicBezTo>
                      <a:cubicBezTo>
                        <a:pt x="1016166" y="257796"/>
                        <a:pt x="1018582" y="260212"/>
                        <a:pt x="1020998" y="259004"/>
                      </a:cubicBezTo>
                      <a:cubicBezTo>
                        <a:pt x="1025831" y="256588"/>
                        <a:pt x="1029455" y="254172"/>
                        <a:pt x="1031872" y="249339"/>
                      </a:cubicBezTo>
                      <a:cubicBezTo>
                        <a:pt x="1029455" y="265045"/>
                        <a:pt x="1024623" y="262628"/>
                        <a:pt x="1020998" y="273501"/>
                      </a:cubicBezTo>
                      <a:cubicBezTo>
                        <a:pt x="1019790" y="275918"/>
                        <a:pt x="1020998" y="277126"/>
                        <a:pt x="1023415" y="277126"/>
                      </a:cubicBezTo>
                      <a:cubicBezTo>
                        <a:pt x="1028247" y="277126"/>
                        <a:pt x="1031872" y="273501"/>
                        <a:pt x="1035496" y="268669"/>
                      </a:cubicBezTo>
                      <a:cubicBezTo>
                        <a:pt x="1031872" y="277126"/>
                        <a:pt x="1025831" y="281958"/>
                        <a:pt x="1022207" y="290415"/>
                      </a:cubicBezTo>
                      <a:cubicBezTo>
                        <a:pt x="1020998" y="292831"/>
                        <a:pt x="1023415" y="295248"/>
                        <a:pt x="1025831" y="294040"/>
                      </a:cubicBezTo>
                      <a:cubicBezTo>
                        <a:pt x="1030663" y="291623"/>
                        <a:pt x="1035496" y="287999"/>
                        <a:pt x="1040329" y="281958"/>
                      </a:cubicBezTo>
                      <a:cubicBezTo>
                        <a:pt x="1036704" y="290415"/>
                        <a:pt x="1031872" y="296456"/>
                        <a:pt x="1024623" y="301288"/>
                      </a:cubicBezTo>
                      <a:cubicBezTo>
                        <a:pt x="1019790" y="303704"/>
                        <a:pt x="1023415" y="312161"/>
                        <a:pt x="1029455" y="308537"/>
                      </a:cubicBezTo>
                      <a:cubicBezTo>
                        <a:pt x="1037912" y="303704"/>
                        <a:pt x="1042744" y="297664"/>
                        <a:pt x="1047577" y="289207"/>
                      </a:cubicBezTo>
                      <a:cubicBezTo>
                        <a:pt x="1047577" y="290415"/>
                        <a:pt x="1047577" y="290415"/>
                        <a:pt x="1047577" y="291623"/>
                      </a:cubicBezTo>
                      <a:cubicBezTo>
                        <a:pt x="1041537" y="300080"/>
                        <a:pt x="1040329" y="308537"/>
                        <a:pt x="1027039" y="324243"/>
                      </a:cubicBezTo>
                      <a:cubicBezTo>
                        <a:pt x="1023415" y="329075"/>
                        <a:pt x="1031872" y="335116"/>
                        <a:pt x="1035496" y="330283"/>
                      </a:cubicBezTo>
                      <a:cubicBezTo>
                        <a:pt x="1037912" y="326659"/>
                        <a:pt x="1041537" y="323034"/>
                        <a:pt x="1043953" y="319410"/>
                      </a:cubicBezTo>
                      <a:cubicBezTo>
                        <a:pt x="1042744" y="335116"/>
                        <a:pt x="1031872" y="343573"/>
                        <a:pt x="1023415" y="355654"/>
                      </a:cubicBezTo>
                      <a:cubicBezTo>
                        <a:pt x="1022207" y="358070"/>
                        <a:pt x="1024623" y="361694"/>
                        <a:pt x="1027039" y="360486"/>
                      </a:cubicBezTo>
                      <a:cubicBezTo>
                        <a:pt x="1033080" y="356862"/>
                        <a:pt x="1037912" y="353237"/>
                        <a:pt x="1042744" y="347197"/>
                      </a:cubicBezTo>
                      <a:cubicBezTo>
                        <a:pt x="1040329" y="354446"/>
                        <a:pt x="1037912" y="361694"/>
                        <a:pt x="1034288" y="367735"/>
                      </a:cubicBezTo>
                      <a:cubicBezTo>
                        <a:pt x="1031872" y="371359"/>
                        <a:pt x="1036704" y="373776"/>
                        <a:pt x="1039120" y="371359"/>
                      </a:cubicBezTo>
                      <a:cubicBezTo>
                        <a:pt x="1057242" y="347197"/>
                        <a:pt x="1063283" y="312161"/>
                        <a:pt x="1081404" y="287999"/>
                      </a:cubicBezTo>
                      <a:cubicBezTo>
                        <a:pt x="1085029" y="297664"/>
                        <a:pt x="1087445" y="309745"/>
                        <a:pt x="1093486" y="304913"/>
                      </a:cubicBezTo>
                      <a:cubicBezTo>
                        <a:pt x="1099526" y="302497"/>
                        <a:pt x="1105567" y="289207"/>
                        <a:pt x="1106775" y="285583"/>
                      </a:cubicBezTo>
                      <a:cubicBezTo>
                        <a:pt x="1115232" y="265045"/>
                        <a:pt x="1122481" y="251755"/>
                        <a:pt x="1140603" y="238466"/>
                      </a:cubicBezTo>
                      <a:cubicBezTo>
                        <a:pt x="1164765" y="219136"/>
                        <a:pt x="1193760" y="207055"/>
                        <a:pt x="1223963" y="201014"/>
                      </a:cubicBezTo>
                      <a:cubicBezTo>
                        <a:pt x="1204633" y="209471"/>
                        <a:pt x="1190136" y="221552"/>
                        <a:pt x="1176846" y="234842"/>
                      </a:cubicBezTo>
                      <a:lnTo>
                        <a:pt x="1176846" y="23484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9" name="Freeform 1562"/>
                <p:cNvSpPr/>
                <p:nvPr/>
              </p:nvSpPr>
              <p:spPr>
                <a:xfrm>
                  <a:off x="10472553" y="4452452"/>
                  <a:ext cx="16945" cy="11228"/>
                </a:xfrm>
                <a:custGeom>
                  <a:avLst/>
                  <a:gdLst>
                    <a:gd name="connsiteX0" fmla="*/ 14973 w 16945"/>
                    <a:gd name="connsiteY0" fmla="*/ 2525 h 11228"/>
                    <a:gd name="connsiteX1" fmla="*/ 1684 w 16945"/>
                    <a:gd name="connsiteY1" fmla="*/ 1317 h 11228"/>
                    <a:gd name="connsiteX2" fmla="*/ 2892 w 16945"/>
                    <a:gd name="connsiteY2" fmla="*/ 7358 h 11228"/>
                    <a:gd name="connsiteX3" fmla="*/ 8933 w 16945"/>
                    <a:gd name="connsiteY3" fmla="*/ 9774 h 11228"/>
                    <a:gd name="connsiteX4" fmla="*/ 14973 w 16945"/>
                    <a:gd name="connsiteY4" fmla="*/ 2525 h 11228"/>
                    <a:gd name="connsiteX5" fmla="*/ 14973 w 16945"/>
                    <a:gd name="connsiteY5" fmla="*/ 2525 h 11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45" h="11228">
                      <a:moveTo>
                        <a:pt x="14973" y="2525"/>
                      </a:moveTo>
                      <a:cubicBezTo>
                        <a:pt x="11349" y="109"/>
                        <a:pt x="6516" y="-1099"/>
                        <a:pt x="1684" y="1317"/>
                      </a:cubicBezTo>
                      <a:cubicBezTo>
                        <a:pt x="-732" y="2525"/>
                        <a:pt x="-732" y="6150"/>
                        <a:pt x="2892" y="7358"/>
                      </a:cubicBezTo>
                      <a:cubicBezTo>
                        <a:pt x="5308" y="8566"/>
                        <a:pt x="7725" y="8566"/>
                        <a:pt x="8933" y="9774"/>
                      </a:cubicBezTo>
                      <a:cubicBezTo>
                        <a:pt x="14973" y="14607"/>
                        <a:pt x="19806" y="6150"/>
                        <a:pt x="14973" y="2525"/>
                      </a:cubicBezTo>
                      <a:lnTo>
                        <a:pt x="14973" y="252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0" name="Freeform 1563"/>
                <p:cNvSpPr/>
                <p:nvPr/>
              </p:nvSpPr>
              <p:spPr>
                <a:xfrm>
                  <a:off x="10462284" y="4427190"/>
                  <a:ext cx="11952" cy="9994"/>
                </a:xfrm>
                <a:custGeom>
                  <a:avLst/>
                  <a:gdLst>
                    <a:gd name="connsiteX0" fmla="*/ 11953 w 11952"/>
                    <a:gd name="connsiteY0" fmla="*/ 6041 h 9994"/>
                    <a:gd name="connsiteX1" fmla="*/ 11953 w 11952"/>
                    <a:gd name="connsiteY1" fmla="*/ 4832 h 9994"/>
                    <a:gd name="connsiteX2" fmla="*/ 9536 w 11952"/>
                    <a:gd name="connsiteY2" fmla="*/ 1208 h 9994"/>
                    <a:gd name="connsiteX3" fmla="*/ 2287 w 11952"/>
                    <a:gd name="connsiteY3" fmla="*/ 0 h 9994"/>
                    <a:gd name="connsiteX4" fmla="*/ 2287 w 11952"/>
                    <a:gd name="connsiteY4" fmla="*/ 7249 h 9994"/>
                    <a:gd name="connsiteX5" fmla="*/ 9536 w 11952"/>
                    <a:gd name="connsiteY5" fmla="*/ 9665 h 9994"/>
                    <a:gd name="connsiteX6" fmla="*/ 11953 w 11952"/>
                    <a:gd name="connsiteY6" fmla="*/ 6041 h 9994"/>
                    <a:gd name="connsiteX7" fmla="*/ 11953 w 11952"/>
                    <a:gd name="connsiteY7" fmla="*/ 6041 h 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952" h="9994">
                      <a:moveTo>
                        <a:pt x="11953" y="6041"/>
                      </a:moveTo>
                      <a:lnTo>
                        <a:pt x="11953" y="4832"/>
                      </a:lnTo>
                      <a:cubicBezTo>
                        <a:pt x="11953" y="3625"/>
                        <a:pt x="10744" y="2416"/>
                        <a:pt x="9536" y="1208"/>
                      </a:cubicBezTo>
                      <a:cubicBezTo>
                        <a:pt x="7120" y="0"/>
                        <a:pt x="4704" y="0"/>
                        <a:pt x="2287" y="0"/>
                      </a:cubicBezTo>
                      <a:cubicBezTo>
                        <a:pt x="-1337" y="1208"/>
                        <a:pt x="-128" y="4832"/>
                        <a:pt x="2287" y="7249"/>
                      </a:cubicBezTo>
                      <a:cubicBezTo>
                        <a:pt x="4704" y="8457"/>
                        <a:pt x="7120" y="10873"/>
                        <a:pt x="9536" y="9665"/>
                      </a:cubicBezTo>
                      <a:cubicBezTo>
                        <a:pt x="10744" y="9665"/>
                        <a:pt x="11953" y="8457"/>
                        <a:pt x="11953" y="6041"/>
                      </a:cubicBezTo>
                      <a:lnTo>
                        <a:pt x="11953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1" name="Freeform 1564"/>
                <p:cNvSpPr/>
                <p:nvPr/>
              </p:nvSpPr>
              <p:spPr>
                <a:xfrm>
                  <a:off x="10685658" y="4524662"/>
                  <a:ext cx="26964" cy="28646"/>
                </a:xfrm>
                <a:custGeom>
                  <a:avLst/>
                  <a:gdLst>
                    <a:gd name="connsiteX0" fmla="*/ 25370 w 26964"/>
                    <a:gd name="connsiteY0" fmla="*/ 8842 h 28646"/>
                    <a:gd name="connsiteX1" fmla="*/ 18122 w 26964"/>
                    <a:gd name="connsiteY1" fmla="*/ 1594 h 28646"/>
                    <a:gd name="connsiteX2" fmla="*/ 0 w 26964"/>
                    <a:gd name="connsiteY2" fmla="*/ 25756 h 28646"/>
                    <a:gd name="connsiteX3" fmla="*/ 3624 w 26964"/>
                    <a:gd name="connsiteY3" fmla="*/ 28172 h 28646"/>
                    <a:gd name="connsiteX4" fmla="*/ 25370 w 26964"/>
                    <a:gd name="connsiteY4" fmla="*/ 8842 h 28646"/>
                    <a:gd name="connsiteX5" fmla="*/ 25370 w 26964"/>
                    <a:gd name="connsiteY5" fmla="*/ 8842 h 28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964" h="28646">
                      <a:moveTo>
                        <a:pt x="25370" y="8842"/>
                      </a:moveTo>
                      <a:cubicBezTo>
                        <a:pt x="30203" y="4010"/>
                        <a:pt x="22954" y="-3239"/>
                        <a:pt x="18122" y="1594"/>
                      </a:cubicBezTo>
                      <a:cubicBezTo>
                        <a:pt x="10873" y="7634"/>
                        <a:pt x="2416" y="16091"/>
                        <a:pt x="0" y="25756"/>
                      </a:cubicBezTo>
                      <a:cubicBezTo>
                        <a:pt x="0" y="28172"/>
                        <a:pt x="2416" y="29380"/>
                        <a:pt x="3624" y="28172"/>
                      </a:cubicBezTo>
                      <a:cubicBezTo>
                        <a:pt x="12081" y="23340"/>
                        <a:pt x="18122" y="14883"/>
                        <a:pt x="25370" y="8842"/>
                      </a:cubicBezTo>
                      <a:lnTo>
                        <a:pt x="25370" y="884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2" name="Freeform 1565"/>
                <p:cNvSpPr/>
                <p:nvPr/>
              </p:nvSpPr>
              <p:spPr>
                <a:xfrm>
                  <a:off x="10664877" y="4515473"/>
                  <a:ext cx="77472" cy="84952"/>
                </a:xfrm>
                <a:custGeom>
                  <a:avLst/>
                  <a:gdLst>
                    <a:gd name="connsiteX0" fmla="*/ 70314 w 77472"/>
                    <a:gd name="connsiteY0" fmla="*/ 1117 h 84952"/>
                    <a:gd name="connsiteX1" fmla="*/ 243 w 77472"/>
                    <a:gd name="connsiteY1" fmla="*/ 82062 h 84952"/>
                    <a:gd name="connsiteX2" fmla="*/ 3868 w 77472"/>
                    <a:gd name="connsiteY2" fmla="*/ 84478 h 84952"/>
                    <a:gd name="connsiteX3" fmla="*/ 76355 w 77472"/>
                    <a:gd name="connsiteY3" fmla="*/ 7158 h 84952"/>
                    <a:gd name="connsiteX4" fmla="*/ 70314 w 77472"/>
                    <a:gd name="connsiteY4" fmla="*/ 1117 h 8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472" h="84952">
                      <a:moveTo>
                        <a:pt x="70314" y="1117"/>
                      </a:moveTo>
                      <a:cubicBezTo>
                        <a:pt x="7492" y="66356"/>
                        <a:pt x="3868" y="69981"/>
                        <a:pt x="243" y="82062"/>
                      </a:cubicBezTo>
                      <a:cubicBezTo>
                        <a:pt x="-965" y="84478"/>
                        <a:pt x="2660" y="85686"/>
                        <a:pt x="3868" y="84478"/>
                      </a:cubicBezTo>
                      <a:cubicBezTo>
                        <a:pt x="26822" y="57899"/>
                        <a:pt x="52192" y="32529"/>
                        <a:pt x="76355" y="7158"/>
                      </a:cubicBezTo>
                      <a:cubicBezTo>
                        <a:pt x="79979" y="3534"/>
                        <a:pt x="73938" y="-2507"/>
                        <a:pt x="70314" y="11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3" name="Freeform 1566"/>
                <p:cNvSpPr/>
                <p:nvPr/>
              </p:nvSpPr>
              <p:spPr>
                <a:xfrm>
                  <a:off x="10748159" y="4497166"/>
                  <a:ext cx="13532" cy="14385"/>
                </a:xfrm>
                <a:custGeom>
                  <a:avLst/>
                  <a:gdLst>
                    <a:gd name="connsiteX0" fmla="*/ 7570 w 13532"/>
                    <a:gd name="connsiteY0" fmla="*/ 1303 h 14385"/>
                    <a:gd name="connsiteX1" fmla="*/ 321 w 13532"/>
                    <a:gd name="connsiteY1" fmla="*/ 10968 h 14385"/>
                    <a:gd name="connsiteX2" fmla="*/ 3946 w 13532"/>
                    <a:gd name="connsiteY2" fmla="*/ 13384 h 14385"/>
                    <a:gd name="connsiteX3" fmla="*/ 12402 w 13532"/>
                    <a:gd name="connsiteY3" fmla="*/ 4928 h 14385"/>
                    <a:gd name="connsiteX4" fmla="*/ 7570 w 13532"/>
                    <a:gd name="connsiteY4" fmla="*/ 1303 h 14385"/>
                    <a:gd name="connsiteX5" fmla="*/ 7570 w 13532"/>
                    <a:gd name="connsiteY5" fmla="*/ 1303 h 14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2" h="14385">
                      <a:moveTo>
                        <a:pt x="7570" y="1303"/>
                      </a:moveTo>
                      <a:cubicBezTo>
                        <a:pt x="5154" y="4928"/>
                        <a:pt x="2738" y="7344"/>
                        <a:pt x="321" y="10968"/>
                      </a:cubicBezTo>
                      <a:cubicBezTo>
                        <a:pt x="-887" y="13384"/>
                        <a:pt x="1530" y="15801"/>
                        <a:pt x="3946" y="13384"/>
                      </a:cubicBezTo>
                      <a:cubicBezTo>
                        <a:pt x="7570" y="10968"/>
                        <a:pt x="9987" y="8552"/>
                        <a:pt x="12402" y="4928"/>
                      </a:cubicBezTo>
                      <a:cubicBezTo>
                        <a:pt x="16027" y="2511"/>
                        <a:pt x="9987" y="-2321"/>
                        <a:pt x="7570" y="1303"/>
                      </a:cubicBezTo>
                      <a:lnTo>
                        <a:pt x="7570" y="130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4" name="Freeform 1567"/>
                <p:cNvSpPr/>
                <p:nvPr/>
              </p:nvSpPr>
              <p:spPr>
                <a:xfrm>
                  <a:off x="10519831" y="4409746"/>
                  <a:ext cx="10352" cy="12199"/>
                </a:xfrm>
                <a:custGeom>
                  <a:avLst/>
                  <a:gdLst>
                    <a:gd name="connsiteX0" fmla="*/ 5147 w 10352"/>
                    <a:gd name="connsiteY0" fmla="*/ 11403 h 12199"/>
                    <a:gd name="connsiteX1" fmla="*/ 314 w 10352"/>
                    <a:gd name="connsiteY1" fmla="*/ 7779 h 12199"/>
                    <a:gd name="connsiteX2" fmla="*/ 5147 w 10352"/>
                    <a:gd name="connsiteY2" fmla="*/ 11403 h 1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352" h="12199">
                      <a:moveTo>
                        <a:pt x="5147" y="11403"/>
                      </a:moveTo>
                      <a:cubicBezTo>
                        <a:pt x="17228" y="1738"/>
                        <a:pt x="5147" y="-6719"/>
                        <a:pt x="314" y="7779"/>
                      </a:cubicBezTo>
                      <a:cubicBezTo>
                        <a:pt x="-894" y="10195"/>
                        <a:pt x="1522" y="13819"/>
                        <a:pt x="5147" y="1140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5" name="Freeform 1568"/>
                <p:cNvSpPr/>
                <p:nvPr/>
              </p:nvSpPr>
              <p:spPr>
                <a:xfrm>
                  <a:off x="10558945" y="4503185"/>
                  <a:ext cx="8882" cy="10990"/>
                </a:xfrm>
                <a:custGeom>
                  <a:avLst/>
                  <a:gdLst>
                    <a:gd name="connsiteX0" fmla="*/ 3485 w 8882"/>
                    <a:gd name="connsiteY0" fmla="*/ 10990 h 10990"/>
                    <a:gd name="connsiteX1" fmla="*/ 5901 w 8882"/>
                    <a:gd name="connsiteY1" fmla="*/ 117 h 10990"/>
                    <a:gd name="connsiteX2" fmla="*/ 3485 w 8882"/>
                    <a:gd name="connsiteY2" fmla="*/ 10990 h 10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82" h="10990">
                      <a:moveTo>
                        <a:pt x="3485" y="10990"/>
                      </a:moveTo>
                      <a:cubicBezTo>
                        <a:pt x="9525" y="7366"/>
                        <a:pt x="10733" y="-1091"/>
                        <a:pt x="5901" y="117"/>
                      </a:cubicBezTo>
                      <a:cubicBezTo>
                        <a:pt x="-4972" y="117"/>
                        <a:pt x="2276" y="10990"/>
                        <a:pt x="3485" y="1099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6" name="Freeform 1569"/>
                <p:cNvSpPr/>
                <p:nvPr/>
              </p:nvSpPr>
              <p:spPr>
                <a:xfrm>
                  <a:off x="10552004" y="4483932"/>
                  <a:ext cx="14049" cy="14684"/>
                </a:xfrm>
                <a:custGeom>
                  <a:avLst/>
                  <a:gdLst>
                    <a:gd name="connsiteX0" fmla="*/ 9217 w 14049"/>
                    <a:gd name="connsiteY0" fmla="*/ 9705 h 14684"/>
                    <a:gd name="connsiteX1" fmla="*/ 14050 w 14049"/>
                    <a:gd name="connsiteY1" fmla="*/ 3664 h 14684"/>
                    <a:gd name="connsiteX2" fmla="*/ 11633 w 14049"/>
                    <a:gd name="connsiteY2" fmla="*/ 40 h 14684"/>
                    <a:gd name="connsiteX3" fmla="*/ 9217 w 14049"/>
                    <a:gd name="connsiteY3" fmla="*/ 9705 h 14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49" h="14684">
                      <a:moveTo>
                        <a:pt x="9217" y="9705"/>
                      </a:moveTo>
                      <a:cubicBezTo>
                        <a:pt x="10425" y="7289"/>
                        <a:pt x="12842" y="6081"/>
                        <a:pt x="14050" y="3664"/>
                      </a:cubicBezTo>
                      <a:cubicBezTo>
                        <a:pt x="14050" y="2456"/>
                        <a:pt x="12842" y="40"/>
                        <a:pt x="11633" y="40"/>
                      </a:cubicBezTo>
                      <a:cubicBezTo>
                        <a:pt x="-4072" y="-1168"/>
                        <a:pt x="-2864" y="25411"/>
                        <a:pt x="9217" y="970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7" name="Freeform 1570"/>
                <p:cNvSpPr/>
                <p:nvPr/>
              </p:nvSpPr>
              <p:spPr>
                <a:xfrm>
                  <a:off x="10560233" y="4517799"/>
                  <a:ext cx="15485" cy="16989"/>
                </a:xfrm>
                <a:custGeom>
                  <a:avLst/>
                  <a:gdLst>
                    <a:gd name="connsiteX0" fmla="*/ 988 w 15485"/>
                    <a:gd name="connsiteY0" fmla="*/ 10873 h 16989"/>
                    <a:gd name="connsiteX1" fmla="*/ 8237 w 15485"/>
                    <a:gd name="connsiteY1" fmla="*/ 15706 h 16989"/>
                    <a:gd name="connsiteX2" fmla="*/ 15485 w 15485"/>
                    <a:gd name="connsiteY2" fmla="*/ 2416 h 16989"/>
                    <a:gd name="connsiteX3" fmla="*/ 11861 w 15485"/>
                    <a:gd name="connsiteY3" fmla="*/ 0 h 16989"/>
                    <a:gd name="connsiteX4" fmla="*/ 988 w 15485"/>
                    <a:gd name="connsiteY4" fmla="*/ 10873 h 16989"/>
                    <a:gd name="connsiteX5" fmla="*/ 988 w 15485"/>
                    <a:gd name="connsiteY5" fmla="*/ 10873 h 16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85" h="16989">
                      <a:moveTo>
                        <a:pt x="988" y="10873"/>
                      </a:moveTo>
                      <a:cubicBezTo>
                        <a:pt x="-2637" y="14498"/>
                        <a:pt x="4613" y="19330"/>
                        <a:pt x="8237" y="15706"/>
                      </a:cubicBezTo>
                      <a:cubicBezTo>
                        <a:pt x="10653" y="12081"/>
                        <a:pt x="15485" y="8457"/>
                        <a:pt x="15485" y="2416"/>
                      </a:cubicBezTo>
                      <a:cubicBezTo>
                        <a:pt x="15485" y="1208"/>
                        <a:pt x="14277" y="0"/>
                        <a:pt x="11861" y="0"/>
                      </a:cubicBezTo>
                      <a:cubicBezTo>
                        <a:pt x="7028" y="1208"/>
                        <a:pt x="3404" y="6041"/>
                        <a:pt x="988" y="10873"/>
                      </a:cubicBezTo>
                      <a:lnTo>
                        <a:pt x="988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8" name="Freeform 1571"/>
                <p:cNvSpPr/>
                <p:nvPr/>
              </p:nvSpPr>
              <p:spPr>
                <a:xfrm>
                  <a:off x="10563637" y="4535706"/>
                  <a:ext cx="14575" cy="16373"/>
                </a:xfrm>
                <a:custGeom>
                  <a:avLst/>
                  <a:gdLst>
                    <a:gd name="connsiteX0" fmla="*/ 6041 w 14575"/>
                    <a:gd name="connsiteY0" fmla="*/ 15921 h 16373"/>
                    <a:gd name="connsiteX1" fmla="*/ 14498 w 14575"/>
                    <a:gd name="connsiteY1" fmla="*/ 2631 h 16373"/>
                    <a:gd name="connsiteX2" fmla="*/ 0 w 14575"/>
                    <a:gd name="connsiteY2" fmla="*/ 12296 h 16373"/>
                    <a:gd name="connsiteX3" fmla="*/ 6041 w 14575"/>
                    <a:gd name="connsiteY3" fmla="*/ 15921 h 16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75" h="16373">
                      <a:moveTo>
                        <a:pt x="6041" y="15921"/>
                      </a:moveTo>
                      <a:cubicBezTo>
                        <a:pt x="9665" y="13505"/>
                        <a:pt x="13290" y="7464"/>
                        <a:pt x="14498" y="2631"/>
                      </a:cubicBezTo>
                      <a:cubicBezTo>
                        <a:pt x="15705" y="-3409"/>
                        <a:pt x="2416" y="1423"/>
                        <a:pt x="0" y="12296"/>
                      </a:cubicBezTo>
                      <a:cubicBezTo>
                        <a:pt x="0" y="15921"/>
                        <a:pt x="3624" y="17129"/>
                        <a:pt x="6041" y="159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9" name="Freeform 1572"/>
                <p:cNvSpPr/>
                <p:nvPr/>
              </p:nvSpPr>
              <p:spPr>
                <a:xfrm>
                  <a:off x="10574024" y="4590286"/>
                  <a:ext cx="9976" cy="13155"/>
                </a:xfrm>
                <a:custGeom>
                  <a:avLst/>
                  <a:gdLst>
                    <a:gd name="connsiteX0" fmla="*/ 486 w 9976"/>
                    <a:gd name="connsiteY0" fmla="*/ 7249 h 13155"/>
                    <a:gd name="connsiteX1" fmla="*/ 7735 w 9976"/>
                    <a:gd name="connsiteY1" fmla="*/ 10873 h 13155"/>
                    <a:gd name="connsiteX2" fmla="*/ 8943 w 9976"/>
                    <a:gd name="connsiteY2" fmla="*/ 1208 h 13155"/>
                    <a:gd name="connsiteX3" fmla="*/ 6527 w 9976"/>
                    <a:gd name="connsiteY3" fmla="*/ 0 h 13155"/>
                    <a:gd name="connsiteX4" fmla="*/ 486 w 9976"/>
                    <a:gd name="connsiteY4" fmla="*/ 7249 h 13155"/>
                    <a:gd name="connsiteX5" fmla="*/ 486 w 9976"/>
                    <a:gd name="connsiteY5" fmla="*/ 7249 h 13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6" h="13155">
                      <a:moveTo>
                        <a:pt x="486" y="7249"/>
                      </a:moveTo>
                      <a:cubicBezTo>
                        <a:pt x="-1930" y="12081"/>
                        <a:pt x="5318" y="15706"/>
                        <a:pt x="7735" y="10873"/>
                      </a:cubicBezTo>
                      <a:cubicBezTo>
                        <a:pt x="8943" y="7249"/>
                        <a:pt x="11359" y="4832"/>
                        <a:pt x="8943" y="1208"/>
                      </a:cubicBezTo>
                      <a:cubicBezTo>
                        <a:pt x="8943" y="0"/>
                        <a:pt x="7735" y="0"/>
                        <a:pt x="6527" y="0"/>
                      </a:cubicBezTo>
                      <a:cubicBezTo>
                        <a:pt x="2903" y="1208"/>
                        <a:pt x="1694" y="4832"/>
                        <a:pt x="486" y="7249"/>
                      </a:cubicBezTo>
                      <a:lnTo>
                        <a:pt x="486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0" name="Freeform 1573"/>
                <p:cNvSpPr/>
                <p:nvPr/>
              </p:nvSpPr>
              <p:spPr>
                <a:xfrm>
                  <a:off x="10542111" y="4470445"/>
                  <a:ext cx="12643" cy="11903"/>
                </a:xfrm>
                <a:custGeom>
                  <a:avLst/>
                  <a:gdLst>
                    <a:gd name="connsiteX0" fmla="*/ 11861 w 12643"/>
                    <a:gd name="connsiteY0" fmla="*/ 6278 h 11903"/>
                    <a:gd name="connsiteX1" fmla="*/ 7028 w 12643"/>
                    <a:gd name="connsiteY1" fmla="*/ 237 h 11903"/>
                    <a:gd name="connsiteX2" fmla="*/ 988 w 12643"/>
                    <a:gd name="connsiteY2" fmla="*/ 5069 h 11903"/>
                    <a:gd name="connsiteX3" fmla="*/ 8237 w 12643"/>
                    <a:gd name="connsiteY3" fmla="*/ 9902 h 11903"/>
                    <a:gd name="connsiteX4" fmla="*/ 11861 w 12643"/>
                    <a:gd name="connsiteY4" fmla="*/ 6278 h 11903"/>
                    <a:gd name="connsiteX5" fmla="*/ 11861 w 12643"/>
                    <a:gd name="connsiteY5" fmla="*/ 6278 h 11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3" h="11903">
                      <a:moveTo>
                        <a:pt x="11861" y="6278"/>
                      </a:moveTo>
                      <a:cubicBezTo>
                        <a:pt x="14277" y="2653"/>
                        <a:pt x="10653" y="-971"/>
                        <a:pt x="7028" y="237"/>
                      </a:cubicBezTo>
                      <a:cubicBezTo>
                        <a:pt x="4613" y="1445"/>
                        <a:pt x="2196" y="2653"/>
                        <a:pt x="988" y="5069"/>
                      </a:cubicBezTo>
                      <a:cubicBezTo>
                        <a:pt x="-2637" y="9902"/>
                        <a:pt x="4613" y="14735"/>
                        <a:pt x="8237" y="9902"/>
                      </a:cubicBezTo>
                      <a:cubicBezTo>
                        <a:pt x="9445" y="9902"/>
                        <a:pt x="10653" y="8694"/>
                        <a:pt x="11861" y="6278"/>
                      </a:cubicBezTo>
                      <a:lnTo>
                        <a:pt x="11861" y="627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1" name="Freeform 1574"/>
                <p:cNvSpPr/>
                <p:nvPr/>
              </p:nvSpPr>
              <p:spPr>
                <a:xfrm>
                  <a:off x="10527069" y="4435553"/>
                  <a:ext cx="6931" cy="8644"/>
                </a:xfrm>
                <a:custGeom>
                  <a:avLst/>
                  <a:gdLst>
                    <a:gd name="connsiteX0" fmla="*/ 1534 w 6931"/>
                    <a:gd name="connsiteY0" fmla="*/ 8551 h 8644"/>
                    <a:gd name="connsiteX1" fmla="*/ 3949 w 6931"/>
                    <a:gd name="connsiteY1" fmla="*/ 94 h 8644"/>
                    <a:gd name="connsiteX2" fmla="*/ 1534 w 6931"/>
                    <a:gd name="connsiteY2" fmla="*/ 8551 h 8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31" h="8644">
                      <a:moveTo>
                        <a:pt x="1534" y="8551"/>
                      </a:moveTo>
                      <a:cubicBezTo>
                        <a:pt x="7574" y="9759"/>
                        <a:pt x="8782" y="-1114"/>
                        <a:pt x="3949" y="94"/>
                      </a:cubicBezTo>
                      <a:cubicBezTo>
                        <a:pt x="1534" y="1302"/>
                        <a:pt x="-2091" y="8551"/>
                        <a:pt x="1534" y="85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2" name="Freeform 1575"/>
                <p:cNvSpPr/>
                <p:nvPr/>
              </p:nvSpPr>
              <p:spPr>
                <a:xfrm>
                  <a:off x="10508299" y="4401819"/>
                  <a:ext cx="7163" cy="7995"/>
                </a:xfrm>
                <a:custGeom>
                  <a:avLst/>
                  <a:gdLst>
                    <a:gd name="connsiteX0" fmla="*/ 973 w 7163"/>
                    <a:gd name="connsiteY0" fmla="*/ 6041 h 7995"/>
                    <a:gd name="connsiteX1" fmla="*/ 4597 w 7163"/>
                    <a:gd name="connsiteY1" fmla="*/ 0 h 7995"/>
                    <a:gd name="connsiteX2" fmla="*/ 973 w 7163"/>
                    <a:gd name="connsiteY2" fmla="*/ 6041 h 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63" h="7995">
                      <a:moveTo>
                        <a:pt x="973" y="6041"/>
                      </a:moveTo>
                      <a:cubicBezTo>
                        <a:pt x="4597" y="12081"/>
                        <a:pt x="10638" y="2416"/>
                        <a:pt x="4597" y="0"/>
                      </a:cubicBezTo>
                      <a:cubicBezTo>
                        <a:pt x="973" y="0"/>
                        <a:pt x="-1444" y="3625"/>
                        <a:pt x="973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3" name="Freeform 1576"/>
                <p:cNvSpPr/>
                <p:nvPr/>
              </p:nvSpPr>
              <p:spPr>
                <a:xfrm>
                  <a:off x="10499472" y="4385133"/>
                  <a:ext cx="8592" cy="10863"/>
                </a:xfrm>
                <a:custGeom>
                  <a:avLst/>
                  <a:gdLst>
                    <a:gd name="connsiteX0" fmla="*/ 135 w 8592"/>
                    <a:gd name="connsiteY0" fmla="*/ 5813 h 10863"/>
                    <a:gd name="connsiteX1" fmla="*/ 7384 w 8592"/>
                    <a:gd name="connsiteY1" fmla="*/ 8229 h 10863"/>
                    <a:gd name="connsiteX2" fmla="*/ 8592 w 8592"/>
                    <a:gd name="connsiteY2" fmla="*/ 3397 h 10863"/>
                    <a:gd name="connsiteX3" fmla="*/ 2552 w 8592"/>
                    <a:gd name="connsiteY3" fmla="*/ 2189 h 10863"/>
                    <a:gd name="connsiteX4" fmla="*/ 135 w 8592"/>
                    <a:gd name="connsiteY4" fmla="*/ 5813 h 10863"/>
                    <a:gd name="connsiteX5" fmla="*/ 135 w 8592"/>
                    <a:gd name="connsiteY5" fmla="*/ 5813 h 10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92" h="10863">
                      <a:moveTo>
                        <a:pt x="135" y="5813"/>
                      </a:moveTo>
                      <a:cubicBezTo>
                        <a:pt x="-1073" y="10645"/>
                        <a:pt x="6176" y="13062"/>
                        <a:pt x="7384" y="8229"/>
                      </a:cubicBezTo>
                      <a:cubicBezTo>
                        <a:pt x="7384" y="7021"/>
                        <a:pt x="8592" y="4605"/>
                        <a:pt x="8592" y="3397"/>
                      </a:cubicBezTo>
                      <a:cubicBezTo>
                        <a:pt x="8592" y="-228"/>
                        <a:pt x="3759" y="-1436"/>
                        <a:pt x="2552" y="2189"/>
                      </a:cubicBezTo>
                      <a:cubicBezTo>
                        <a:pt x="1343" y="2189"/>
                        <a:pt x="1343" y="3397"/>
                        <a:pt x="135" y="5813"/>
                      </a:cubicBezTo>
                      <a:lnTo>
                        <a:pt x="135" y="581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4" name="Freeform 1577"/>
                <p:cNvSpPr/>
                <p:nvPr/>
              </p:nvSpPr>
              <p:spPr>
                <a:xfrm>
                  <a:off x="10491015" y="4372164"/>
                  <a:ext cx="8727" cy="10016"/>
                </a:xfrm>
                <a:custGeom>
                  <a:avLst/>
                  <a:gdLst>
                    <a:gd name="connsiteX0" fmla="*/ 7384 w 8727"/>
                    <a:gd name="connsiteY0" fmla="*/ 7909 h 10016"/>
                    <a:gd name="connsiteX1" fmla="*/ 8592 w 8727"/>
                    <a:gd name="connsiteY1" fmla="*/ 4285 h 10016"/>
                    <a:gd name="connsiteX2" fmla="*/ 1344 w 8727"/>
                    <a:gd name="connsiteY2" fmla="*/ 3076 h 10016"/>
                    <a:gd name="connsiteX3" fmla="*/ 135 w 8727"/>
                    <a:gd name="connsiteY3" fmla="*/ 5492 h 10016"/>
                    <a:gd name="connsiteX4" fmla="*/ 7384 w 8727"/>
                    <a:gd name="connsiteY4" fmla="*/ 7909 h 10016"/>
                    <a:gd name="connsiteX5" fmla="*/ 7384 w 8727"/>
                    <a:gd name="connsiteY5" fmla="*/ 7909 h 10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27" h="10016">
                      <a:moveTo>
                        <a:pt x="7384" y="7909"/>
                      </a:moveTo>
                      <a:cubicBezTo>
                        <a:pt x="7384" y="6701"/>
                        <a:pt x="7384" y="5492"/>
                        <a:pt x="8592" y="4285"/>
                      </a:cubicBezTo>
                      <a:cubicBezTo>
                        <a:pt x="9800" y="-548"/>
                        <a:pt x="2552" y="-1756"/>
                        <a:pt x="1344" y="3076"/>
                      </a:cubicBezTo>
                      <a:cubicBezTo>
                        <a:pt x="1344" y="4285"/>
                        <a:pt x="1344" y="4285"/>
                        <a:pt x="135" y="5492"/>
                      </a:cubicBezTo>
                      <a:cubicBezTo>
                        <a:pt x="-1073" y="10325"/>
                        <a:pt x="6176" y="11533"/>
                        <a:pt x="7384" y="7909"/>
                      </a:cubicBezTo>
                      <a:lnTo>
                        <a:pt x="7384" y="79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5" name="Freeform 1578"/>
                <p:cNvSpPr/>
                <p:nvPr/>
              </p:nvSpPr>
              <p:spPr>
                <a:xfrm>
                  <a:off x="10464571" y="4527464"/>
                  <a:ext cx="17235" cy="16026"/>
                </a:xfrm>
                <a:custGeom>
                  <a:avLst/>
                  <a:gdLst>
                    <a:gd name="connsiteX0" fmla="*/ 13290 w 17235"/>
                    <a:gd name="connsiteY0" fmla="*/ 15705 h 16026"/>
                    <a:gd name="connsiteX1" fmla="*/ 16914 w 17235"/>
                    <a:gd name="connsiteY1" fmla="*/ 12081 h 16026"/>
                    <a:gd name="connsiteX2" fmla="*/ 3625 w 17235"/>
                    <a:gd name="connsiteY2" fmla="*/ 0 h 16026"/>
                    <a:gd name="connsiteX3" fmla="*/ 0 w 17235"/>
                    <a:gd name="connsiteY3" fmla="*/ 3624 h 16026"/>
                    <a:gd name="connsiteX4" fmla="*/ 13290 w 17235"/>
                    <a:gd name="connsiteY4" fmla="*/ 15705 h 16026"/>
                    <a:gd name="connsiteX5" fmla="*/ 13290 w 17235"/>
                    <a:gd name="connsiteY5" fmla="*/ 15705 h 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35" h="16026">
                      <a:moveTo>
                        <a:pt x="13290" y="15705"/>
                      </a:moveTo>
                      <a:cubicBezTo>
                        <a:pt x="15706" y="16914"/>
                        <a:pt x="18122" y="14497"/>
                        <a:pt x="16914" y="12081"/>
                      </a:cubicBezTo>
                      <a:cubicBezTo>
                        <a:pt x="14498" y="7248"/>
                        <a:pt x="9666" y="1208"/>
                        <a:pt x="3625" y="0"/>
                      </a:cubicBezTo>
                      <a:cubicBezTo>
                        <a:pt x="1209" y="0"/>
                        <a:pt x="0" y="1208"/>
                        <a:pt x="0" y="3624"/>
                      </a:cubicBezTo>
                      <a:cubicBezTo>
                        <a:pt x="2416" y="9665"/>
                        <a:pt x="8457" y="13289"/>
                        <a:pt x="13290" y="15705"/>
                      </a:cubicBezTo>
                      <a:lnTo>
                        <a:pt x="13290" y="1570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6" name="Freeform 1579"/>
                <p:cNvSpPr/>
                <p:nvPr/>
              </p:nvSpPr>
              <p:spPr>
                <a:xfrm>
                  <a:off x="10399540" y="5725805"/>
                  <a:ext cx="15174" cy="13643"/>
                </a:xfrm>
                <a:custGeom>
                  <a:avLst/>
                  <a:gdLst>
                    <a:gd name="connsiteX0" fmla="*/ 14291 w 15174"/>
                    <a:gd name="connsiteY0" fmla="*/ 7366 h 13643"/>
                    <a:gd name="connsiteX1" fmla="*/ 5834 w 15174"/>
                    <a:gd name="connsiteY1" fmla="*/ 2533 h 13643"/>
                    <a:gd name="connsiteX2" fmla="*/ 1001 w 15174"/>
                    <a:gd name="connsiteY2" fmla="*/ 7366 h 13643"/>
                    <a:gd name="connsiteX3" fmla="*/ 3417 w 15174"/>
                    <a:gd name="connsiteY3" fmla="*/ 13406 h 13643"/>
                    <a:gd name="connsiteX4" fmla="*/ 14291 w 15174"/>
                    <a:gd name="connsiteY4" fmla="*/ 7366 h 13643"/>
                    <a:gd name="connsiteX5" fmla="*/ 14291 w 15174"/>
                    <a:gd name="connsiteY5" fmla="*/ 7366 h 13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74" h="13643">
                      <a:moveTo>
                        <a:pt x="14291" y="7366"/>
                      </a:moveTo>
                      <a:cubicBezTo>
                        <a:pt x="17915" y="2533"/>
                        <a:pt x="9458" y="-3507"/>
                        <a:pt x="5834" y="2533"/>
                      </a:cubicBezTo>
                      <a:cubicBezTo>
                        <a:pt x="4625" y="4949"/>
                        <a:pt x="2209" y="6158"/>
                        <a:pt x="1001" y="7366"/>
                      </a:cubicBezTo>
                      <a:cubicBezTo>
                        <a:pt x="-1415" y="9782"/>
                        <a:pt x="1001" y="12198"/>
                        <a:pt x="3417" y="13406"/>
                      </a:cubicBezTo>
                      <a:cubicBezTo>
                        <a:pt x="7042" y="14615"/>
                        <a:pt x="11874" y="10990"/>
                        <a:pt x="14291" y="7366"/>
                      </a:cubicBezTo>
                      <a:lnTo>
                        <a:pt x="14291" y="73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7" name="Freeform 1580"/>
                <p:cNvSpPr/>
                <p:nvPr/>
              </p:nvSpPr>
              <p:spPr>
                <a:xfrm>
                  <a:off x="10397124" y="5756125"/>
                  <a:ext cx="11202" cy="11063"/>
                </a:xfrm>
                <a:custGeom>
                  <a:avLst/>
                  <a:gdLst>
                    <a:gd name="connsiteX0" fmla="*/ 10666 w 11202"/>
                    <a:gd name="connsiteY0" fmla="*/ 2416 h 11063"/>
                    <a:gd name="connsiteX1" fmla="*/ 7041 w 11202"/>
                    <a:gd name="connsiteY1" fmla="*/ 0 h 11063"/>
                    <a:gd name="connsiteX2" fmla="*/ 1001 w 11202"/>
                    <a:gd name="connsiteY2" fmla="*/ 4832 h 11063"/>
                    <a:gd name="connsiteX3" fmla="*/ 3417 w 11202"/>
                    <a:gd name="connsiteY3" fmla="*/ 10873 h 11063"/>
                    <a:gd name="connsiteX4" fmla="*/ 9458 w 11202"/>
                    <a:gd name="connsiteY4" fmla="*/ 7249 h 11063"/>
                    <a:gd name="connsiteX5" fmla="*/ 10666 w 11202"/>
                    <a:gd name="connsiteY5" fmla="*/ 2416 h 11063"/>
                    <a:gd name="connsiteX6" fmla="*/ 10666 w 11202"/>
                    <a:gd name="connsiteY6" fmla="*/ 2416 h 11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02" h="11063">
                      <a:moveTo>
                        <a:pt x="10666" y="2416"/>
                      </a:moveTo>
                      <a:cubicBezTo>
                        <a:pt x="9458" y="1208"/>
                        <a:pt x="8250" y="0"/>
                        <a:pt x="7041" y="0"/>
                      </a:cubicBezTo>
                      <a:cubicBezTo>
                        <a:pt x="4626" y="1208"/>
                        <a:pt x="3417" y="2416"/>
                        <a:pt x="1001" y="4832"/>
                      </a:cubicBezTo>
                      <a:cubicBezTo>
                        <a:pt x="-1415" y="7249"/>
                        <a:pt x="1001" y="12081"/>
                        <a:pt x="3417" y="10873"/>
                      </a:cubicBezTo>
                      <a:cubicBezTo>
                        <a:pt x="5833" y="10873"/>
                        <a:pt x="8250" y="9665"/>
                        <a:pt x="9458" y="7249"/>
                      </a:cubicBezTo>
                      <a:cubicBezTo>
                        <a:pt x="10666" y="6041"/>
                        <a:pt x="11874" y="4832"/>
                        <a:pt x="10666" y="2416"/>
                      </a:cubicBezTo>
                      <a:cubicBezTo>
                        <a:pt x="11874" y="3625"/>
                        <a:pt x="10666" y="2416"/>
                        <a:pt x="10666" y="24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8" name="Freeform 1581"/>
                <p:cNvSpPr/>
                <p:nvPr/>
              </p:nvSpPr>
              <p:spPr>
                <a:xfrm>
                  <a:off x="10559684" y="5566450"/>
                  <a:ext cx="33636" cy="19714"/>
                </a:xfrm>
                <a:custGeom>
                  <a:avLst/>
                  <a:gdLst>
                    <a:gd name="connsiteX0" fmla="*/ 2746 w 33636"/>
                    <a:gd name="connsiteY0" fmla="*/ 0 h 19714"/>
                    <a:gd name="connsiteX1" fmla="*/ 329 w 33636"/>
                    <a:gd name="connsiteY1" fmla="*/ 3624 h 19714"/>
                    <a:gd name="connsiteX2" fmla="*/ 26908 w 33636"/>
                    <a:gd name="connsiteY2" fmla="*/ 19330 h 19714"/>
                    <a:gd name="connsiteX3" fmla="*/ 30532 w 33636"/>
                    <a:gd name="connsiteY3" fmla="*/ 9665 h 19714"/>
                    <a:gd name="connsiteX4" fmla="*/ 2746 w 33636"/>
                    <a:gd name="connsiteY4" fmla="*/ 0 h 19714"/>
                    <a:gd name="connsiteX5" fmla="*/ 2746 w 33636"/>
                    <a:gd name="connsiteY5" fmla="*/ 0 h 19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636" h="19714">
                      <a:moveTo>
                        <a:pt x="2746" y="0"/>
                      </a:moveTo>
                      <a:cubicBezTo>
                        <a:pt x="1537" y="0"/>
                        <a:pt x="-879" y="2416"/>
                        <a:pt x="329" y="3624"/>
                      </a:cubicBezTo>
                      <a:cubicBezTo>
                        <a:pt x="6370" y="12081"/>
                        <a:pt x="17243" y="15705"/>
                        <a:pt x="26908" y="19330"/>
                      </a:cubicBezTo>
                      <a:cubicBezTo>
                        <a:pt x="32949" y="21746"/>
                        <a:pt x="36573" y="12081"/>
                        <a:pt x="30532" y="9665"/>
                      </a:cubicBezTo>
                      <a:cubicBezTo>
                        <a:pt x="22075" y="7248"/>
                        <a:pt x="12410" y="1208"/>
                        <a:pt x="2746" y="0"/>
                      </a:cubicBezTo>
                      <a:lnTo>
                        <a:pt x="274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9" name="Freeform 1582"/>
                <p:cNvSpPr/>
                <p:nvPr/>
              </p:nvSpPr>
              <p:spPr>
                <a:xfrm>
                  <a:off x="10634443" y="5580947"/>
                  <a:ext cx="15264" cy="10154"/>
                </a:xfrm>
                <a:custGeom>
                  <a:avLst/>
                  <a:gdLst>
                    <a:gd name="connsiteX0" fmla="*/ 2891 w 15264"/>
                    <a:gd name="connsiteY0" fmla="*/ 0 h 10154"/>
                    <a:gd name="connsiteX1" fmla="*/ 474 w 15264"/>
                    <a:gd name="connsiteY1" fmla="*/ 3625 h 10154"/>
                    <a:gd name="connsiteX2" fmla="*/ 10139 w 15264"/>
                    <a:gd name="connsiteY2" fmla="*/ 9665 h 10154"/>
                    <a:gd name="connsiteX3" fmla="*/ 13763 w 15264"/>
                    <a:gd name="connsiteY3" fmla="*/ 3625 h 10154"/>
                    <a:gd name="connsiteX4" fmla="*/ 2891 w 15264"/>
                    <a:gd name="connsiteY4" fmla="*/ 0 h 10154"/>
                    <a:gd name="connsiteX5" fmla="*/ 2891 w 15264"/>
                    <a:gd name="connsiteY5" fmla="*/ 0 h 10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64" h="10154">
                      <a:moveTo>
                        <a:pt x="2891" y="0"/>
                      </a:moveTo>
                      <a:cubicBezTo>
                        <a:pt x="474" y="0"/>
                        <a:pt x="-734" y="2416"/>
                        <a:pt x="474" y="3625"/>
                      </a:cubicBezTo>
                      <a:cubicBezTo>
                        <a:pt x="2891" y="6041"/>
                        <a:pt x="6515" y="8457"/>
                        <a:pt x="10139" y="9665"/>
                      </a:cubicBezTo>
                      <a:cubicBezTo>
                        <a:pt x="13763" y="12081"/>
                        <a:pt x="17387" y="4832"/>
                        <a:pt x="13763" y="3625"/>
                      </a:cubicBezTo>
                      <a:cubicBezTo>
                        <a:pt x="10139" y="2416"/>
                        <a:pt x="6515" y="1208"/>
                        <a:pt x="2891" y="0"/>
                      </a:cubicBezTo>
                      <a:lnTo>
                        <a:pt x="289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0" name="Freeform 1583"/>
                <p:cNvSpPr/>
                <p:nvPr/>
              </p:nvSpPr>
              <p:spPr>
                <a:xfrm>
                  <a:off x="10456066" y="5750084"/>
                  <a:ext cx="12391" cy="10445"/>
                </a:xfrm>
                <a:custGeom>
                  <a:avLst/>
                  <a:gdLst>
                    <a:gd name="connsiteX0" fmla="*/ 1257 w 12391"/>
                    <a:gd name="connsiteY0" fmla="*/ 6041 h 10445"/>
                    <a:gd name="connsiteX1" fmla="*/ 3673 w 12391"/>
                    <a:gd name="connsiteY1" fmla="*/ 0 h 10445"/>
                    <a:gd name="connsiteX2" fmla="*/ 1257 w 12391"/>
                    <a:gd name="connsiteY2" fmla="*/ 6041 h 10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91" h="10445">
                      <a:moveTo>
                        <a:pt x="1257" y="6041"/>
                      </a:moveTo>
                      <a:cubicBezTo>
                        <a:pt x="10922" y="16914"/>
                        <a:pt x="19379" y="4832"/>
                        <a:pt x="3673" y="0"/>
                      </a:cubicBezTo>
                      <a:cubicBezTo>
                        <a:pt x="49" y="0"/>
                        <a:pt x="-1159" y="3625"/>
                        <a:pt x="1257" y="604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1" name="Freeform 1584"/>
                <p:cNvSpPr/>
                <p:nvPr/>
              </p:nvSpPr>
              <p:spPr>
                <a:xfrm>
                  <a:off x="10458559" y="5651018"/>
                  <a:ext cx="9192" cy="9984"/>
                </a:xfrm>
                <a:custGeom>
                  <a:avLst/>
                  <a:gdLst>
                    <a:gd name="connsiteX0" fmla="*/ 7220 w 9192"/>
                    <a:gd name="connsiteY0" fmla="*/ 9665 h 9984"/>
                    <a:gd name="connsiteX1" fmla="*/ 1180 w 9192"/>
                    <a:gd name="connsiteY1" fmla="*/ 0 h 9984"/>
                    <a:gd name="connsiteX2" fmla="*/ 7220 w 9192"/>
                    <a:gd name="connsiteY2" fmla="*/ 9665 h 9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192" h="9984">
                      <a:moveTo>
                        <a:pt x="7220" y="9665"/>
                      </a:moveTo>
                      <a:cubicBezTo>
                        <a:pt x="12052" y="8457"/>
                        <a:pt x="7220" y="1208"/>
                        <a:pt x="1180" y="0"/>
                      </a:cubicBezTo>
                      <a:cubicBezTo>
                        <a:pt x="-29" y="0"/>
                        <a:pt x="-2445" y="12081"/>
                        <a:pt x="7220" y="96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2" name="Freeform 1585"/>
                <p:cNvSpPr/>
                <p:nvPr/>
              </p:nvSpPr>
              <p:spPr>
                <a:xfrm>
                  <a:off x="10457554" y="5667605"/>
                  <a:ext cx="15974" cy="12143"/>
                </a:xfrm>
                <a:custGeom>
                  <a:avLst/>
                  <a:gdLst>
                    <a:gd name="connsiteX0" fmla="*/ 14266 w 15974"/>
                    <a:gd name="connsiteY0" fmla="*/ 11200 h 12143"/>
                    <a:gd name="connsiteX1" fmla="*/ 15474 w 15974"/>
                    <a:gd name="connsiteY1" fmla="*/ 6368 h 12143"/>
                    <a:gd name="connsiteX2" fmla="*/ 9433 w 15974"/>
                    <a:gd name="connsiteY2" fmla="*/ 2743 h 12143"/>
                    <a:gd name="connsiteX3" fmla="*/ 14266 w 15974"/>
                    <a:gd name="connsiteY3" fmla="*/ 11200 h 1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974" h="12143">
                      <a:moveTo>
                        <a:pt x="14266" y="11200"/>
                      </a:moveTo>
                      <a:cubicBezTo>
                        <a:pt x="15474" y="9992"/>
                        <a:pt x="16682" y="7576"/>
                        <a:pt x="15474" y="6368"/>
                      </a:cubicBezTo>
                      <a:cubicBezTo>
                        <a:pt x="13057" y="3951"/>
                        <a:pt x="11850" y="3951"/>
                        <a:pt x="9433" y="2743"/>
                      </a:cubicBezTo>
                      <a:cubicBezTo>
                        <a:pt x="-7480" y="-8130"/>
                        <a:pt x="976" y="17241"/>
                        <a:pt x="14266" y="11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3" name="Freeform 1586"/>
                <p:cNvSpPr/>
                <p:nvPr/>
              </p:nvSpPr>
              <p:spPr>
                <a:xfrm>
                  <a:off x="10451225" y="5629994"/>
                  <a:ext cx="18179" cy="13775"/>
                </a:xfrm>
                <a:custGeom>
                  <a:avLst/>
                  <a:gdLst>
                    <a:gd name="connsiteX0" fmla="*/ 1265 w 18179"/>
                    <a:gd name="connsiteY0" fmla="*/ 7735 h 13775"/>
                    <a:gd name="connsiteX1" fmla="*/ 15763 w 18179"/>
                    <a:gd name="connsiteY1" fmla="*/ 13776 h 13775"/>
                    <a:gd name="connsiteX2" fmla="*/ 18179 w 18179"/>
                    <a:gd name="connsiteY2" fmla="*/ 10151 h 13775"/>
                    <a:gd name="connsiteX3" fmla="*/ 7306 w 18179"/>
                    <a:gd name="connsiteY3" fmla="*/ 486 h 13775"/>
                    <a:gd name="connsiteX4" fmla="*/ 1265 w 18179"/>
                    <a:gd name="connsiteY4" fmla="*/ 7735 h 1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79" h="13775">
                      <a:moveTo>
                        <a:pt x="1265" y="7735"/>
                      </a:moveTo>
                      <a:cubicBezTo>
                        <a:pt x="6098" y="10151"/>
                        <a:pt x="10931" y="13776"/>
                        <a:pt x="15763" y="13776"/>
                      </a:cubicBezTo>
                      <a:cubicBezTo>
                        <a:pt x="16971" y="13776"/>
                        <a:pt x="18179" y="11359"/>
                        <a:pt x="18179" y="10151"/>
                      </a:cubicBezTo>
                      <a:cubicBezTo>
                        <a:pt x="15763" y="5319"/>
                        <a:pt x="10931" y="4111"/>
                        <a:pt x="7306" y="486"/>
                      </a:cubicBezTo>
                      <a:cubicBezTo>
                        <a:pt x="2474" y="-1930"/>
                        <a:pt x="-2359" y="5319"/>
                        <a:pt x="1265" y="773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4" name="Freeform 1587"/>
                <p:cNvSpPr/>
                <p:nvPr/>
              </p:nvSpPr>
              <p:spPr>
                <a:xfrm>
                  <a:off x="10448544" y="5613326"/>
                  <a:ext cx="17525" cy="12359"/>
                </a:xfrm>
                <a:custGeom>
                  <a:avLst/>
                  <a:gdLst>
                    <a:gd name="connsiteX0" fmla="*/ 3945 w 17525"/>
                    <a:gd name="connsiteY0" fmla="*/ 240 h 12359"/>
                    <a:gd name="connsiteX1" fmla="*/ 321 w 17525"/>
                    <a:gd name="connsiteY1" fmla="*/ 5072 h 12359"/>
                    <a:gd name="connsiteX2" fmla="*/ 17235 w 17525"/>
                    <a:gd name="connsiteY2" fmla="*/ 8697 h 12359"/>
                    <a:gd name="connsiteX3" fmla="*/ 3945 w 17525"/>
                    <a:gd name="connsiteY3" fmla="*/ 240 h 12359"/>
                    <a:gd name="connsiteX4" fmla="*/ 3945 w 17525"/>
                    <a:gd name="connsiteY4" fmla="*/ 240 h 12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25" h="12359">
                      <a:moveTo>
                        <a:pt x="3945" y="240"/>
                      </a:moveTo>
                      <a:cubicBezTo>
                        <a:pt x="1530" y="-968"/>
                        <a:pt x="-887" y="2656"/>
                        <a:pt x="321" y="5072"/>
                      </a:cubicBezTo>
                      <a:cubicBezTo>
                        <a:pt x="6362" y="14737"/>
                        <a:pt x="19652" y="13529"/>
                        <a:pt x="17235" y="8697"/>
                      </a:cubicBezTo>
                      <a:cubicBezTo>
                        <a:pt x="13611" y="3864"/>
                        <a:pt x="7570" y="1448"/>
                        <a:pt x="3945" y="240"/>
                      </a:cubicBezTo>
                      <a:lnTo>
                        <a:pt x="3945" y="2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5" name="Freeform 1588"/>
                <p:cNvSpPr/>
                <p:nvPr/>
              </p:nvSpPr>
              <p:spPr>
                <a:xfrm>
                  <a:off x="10454113" y="5685066"/>
                  <a:ext cx="13459" cy="10652"/>
                </a:xfrm>
                <a:custGeom>
                  <a:avLst/>
                  <a:gdLst>
                    <a:gd name="connsiteX0" fmla="*/ 2002 w 13459"/>
                    <a:gd name="connsiteY0" fmla="*/ 8237 h 10652"/>
                    <a:gd name="connsiteX1" fmla="*/ 9250 w 13459"/>
                    <a:gd name="connsiteY1" fmla="*/ 10653 h 10652"/>
                    <a:gd name="connsiteX2" fmla="*/ 11667 w 13459"/>
                    <a:gd name="connsiteY2" fmla="*/ 3404 h 10652"/>
                    <a:gd name="connsiteX3" fmla="*/ 6834 w 13459"/>
                    <a:gd name="connsiteY3" fmla="*/ 988 h 10652"/>
                    <a:gd name="connsiteX4" fmla="*/ 2002 w 13459"/>
                    <a:gd name="connsiteY4" fmla="*/ 8237 h 1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59" h="10652">
                      <a:moveTo>
                        <a:pt x="2002" y="8237"/>
                      </a:moveTo>
                      <a:cubicBezTo>
                        <a:pt x="4417" y="9445"/>
                        <a:pt x="6834" y="10653"/>
                        <a:pt x="9250" y="10653"/>
                      </a:cubicBezTo>
                      <a:cubicBezTo>
                        <a:pt x="12874" y="10653"/>
                        <a:pt x="15291" y="5820"/>
                        <a:pt x="11667" y="3404"/>
                      </a:cubicBezTo>
                      <a:cubicBezTo>
                        <a:pt x="10458" y="2196"/>
                        <a:pt x="8042" y="2196"/>
                        <a:pt x="6834" y="988"/>
                      </a:cubicBezTo>
                      <a:cubicBezTo>
                        <a:pt x="2002" y="-2637"/>
                        <a:pt x="-2831" y="4612"/>
                        <a:pt x="2002" y="82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6" name="Freeform 1589"/>
                <p:cNvSpPr/>
                <p:nvPr/>
              </p:nvSpPr>
              <p:spPr>
                <a:xfrm>
                  <a:off x="10453776" y="5726321"/>
                  <a:ext cx="7964" cy="8215"/>
                </a:xfrm>
                <a:custGeom>
                  <a:avLst/>
                  <a:gdLst>
                    <a:gd name="connsiteX0" fmla="*/ 5963 w 7964"/>
                    <a:gd name="connsiteY0" fmla="*/ 8057 h 8215"/>
                    <a:gd name="connsiteX1" fmla="*/ 1130 w 7964"/>
                    <a:gd name="connsiteY1" fmla="*/ 808 h 8215"/>
                    <a:gd name="connsiteX2" fmla="*/ 5963 w 7964"/>
                    <a:gd name="connsiteY2" fmla="*/ 8057 h 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64" h="8215">
                      <a:moveTo>
                        <a:pt x="5963" y="8057"/>
                      </a:moveTo>
                      <a:cubicBezTo>
                        <a:pt x="10795" y="6849"/>
                        <a:pt x="5963" y="-2816"/>
                        <a:pt x="1130" y="808"/>
                      </a:cubicBezTo>
                      <a:cubicBezTo>
                        <a:pt x="-2494" y="3225"/>
                        <a:pt x="3547" y="9265"/>
                        <a:pt x="5963" y="8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7" name="Freeform 1590"/>
                <p:cNvSpPr/>
                <p:nvPr/>
              </p:nvSpPr>
              <p:spPr>
                <a:xfrm>
                  <a:off x="10449883" y="5765639"/>
                  <a:ext cx="7697" cy="7164"/>
                </a:xfrm>
                <a:custGeom>
                  <a:avLst/>
                  <a:gdLst>
                    <a:gd name="connsiteX0" fmla="*/ 191 w 7697"/>
                    <a:gd name="connsiteY0" fmla="*/ 2567 h 7164"/>
                    <a:gd name="connsiteX1" fmla="*/ 6231 w 7697"/>
                    <a:gd name="connsiteY1" fmla="*/ 6192 h 7164"/>
                    <a:gd name="connsiteX2" fmla="*/ 191 w 7697"/>
                    <a:gd name="connsiteY2" fmla="*/ 2567 h 7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97" h="7164">
                      <a:moveTo>
                        <a:pt x="191" y="2567"/>
                      </a:moveTo>
                      <a:cubicBezTo>
                        <a:pt x="-1018" y="6192"/>
                        <a:pt x="3815" y="8608"/>
                        <a:pt x="6231" y="6192"/>
                      </a:cubicBezTo>
                      <a:cubicBezTo>
                        <a:pt x="11063" y="2567"/>
                        <a:pt x="2606" y="-3474"/>
                        <a:pt x="191" y="256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8" name="Freeform 1591"/>
                <p:cNvSpPr/>
                <p:nvPr/>
              </p:nvSpPr>
              <p:spPr>
                <a:xfrm>
                  <a:off x="10447735" y="5782628"/>
                  <a:ext cx="10245" cy="10713"/>
                </a:xfrm>
                <a:custGeom>
                  <a:avLst/>
                  <a:gdLst>
                    <a:gd name="connsiteX0" fmla="*/ 4754 w 10245"/>
                    <a:gd name="connsiteY0" fmla="*/ 9740 h 10713"/>
                    <a:gd name="connsiteX1" fmla="*/ 9587 w 10245"/>
                    <a:gd name="connsiteY1" fmla="*/ 6116 h 10713"/>
                    <a:gd name="connsiteX2" fmla="*/ 5963 w 10245"/>
                    <a:gd name="connsiteY2" fmla="*/ 1284 h 10713"/>
                    <a:gd name="connsiteX3" fmla="*/ 1130 w 10245"/>
                    <a:gd name="connsiteY3" fmla="*/ 6116 h 10713"/>
                    <a:gd name="connsiteX4" fmla="*/ 4754 w 10245"/>
                    <a:gd name="connsiteY4" fmla="*/ 9740 h 10713"/>
                    <a:gd name="connsiteX5" fmla="*/ 4754 w 10245"/>
                    <a:gd name="connsiteY5" fmla="*/ 9740 h 10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45" h="10713">
                      <a:moveTo>
                        <a:pt x="4754" y="9740"/>
                      </a:moveTo>
                      <a:cubicBezTo>
                        <a:pt x="7171" y="12157"/>
                        <a:pt x="12004" y="9740"/>
                        <a:pt x="9587" y="6116"/>
                      </a:cubicBezTo>
                      <a:cubicBezTo>
                        <a:pt x="8379" y="4908"/>
                        <a:pt x="7171" y="3700"/>
                        <a:pt x="5963" y="1284"/>
                      </a:cubicBezTo>
                      <a:cubicBezTo>
                        <a:pt x="3547" y="-2341"/>
                        <a:pt x="-2494" y="2492"/>
                        <a:pt x="1130" y="6116"/>
                      </a:cubicBezTo>
                      <a:cubicBezTo>
                        <a:pt x="2339" y="7324"/>
                        <a:pt x="3547" y="8532"/>
                        <a:pt x="4754" y="9740"/>
                      </a:cubicBezTo>
                      <a:lnTo>
                        <a:pt x="4754" y="97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9" name="Freeform 1592"/>
                <p:cNvSpPr/>
                <p:nvPr/>
              </p:nvSpPr>
              <p:spPr>
                <a:xfrm>
                  <a:off x="10445890" y="5798334"/>
                  <a:ext cx="8368" cy="8825"/>
                </a:xfrm>
                <a:custGeom>
                  <a:avLst/>
                  <a:gdLst>
                    <a:gd name="connsiteX0" fmla="*/ 1768 w 8368"/>
                    <a:gd name="connsiteY0" fmla="*/ 7324 h 8825"/>
                    <a:gd name="connsiteX1" fmla="*/ 7809 w 8368"/>
                    <a:gd name="connsiteY1" fmla="*/ 3700 h 8825"/>
                    <a:gd name="connsiteX2" fmla="*/ 6600 w 8368"/>
                    <a:gd name="connsiteY2" fmla="*/ 1284 h 8825"/>
                    <a:gd name="connsiteX3" fmla="*/ 560 w 8368"/>
                    <a:gd name="connsiteY3" fmla="*/ 6116 h 8825"/>
                    <a:gd name="connsiteX4" fmla="*/ 1768 w 8368"/>
                    <a:gd name="connsiteY4" fmla="*/ 7324 h 8825"/>
                    <a:gd name="connsiteX5" fmla="*/ 1768 w 8368"/>
                    <a:gd name="connsiteY5" fmla="*/ 7324 h 8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8" h="8825">
                      <a:moveTo>
                        <a:pt x="1768" y="7324"/>
                      </a:moveTo>
                      <a:cubicBezTo>
                        <a:pt x="4185" y="10948"/>
                        <a:pt x="10225" y="7324"/>
                        <a:pt x="7809" y="3700"/>
                      </a:cubicBezTo>
                      <a:cubicBezTo>
                        <a:pt x="7809" y="2492"/>
                        <a:pt x="6600" y="2492"/>
                        <a:pt x="6600" y="1284"/>
                      </a:cubicBezTo>
                      <a:cubicBezTo>
                        <a:pt x="4185" y="-2341"/>
                        <a:pt x="-1856" y="2492"/>
                        <a:pt x="560" y="6116"/>
                      </a:cubicBezTo>
                      <a:cubicBezTo>
                        <a:pt x="560" y="6116"/>
                        <a:pt x="560" y="7324"/>
                        <a:pt x="1768" y="7324"/>
                      </a:cubicBezTo>
                      <a:lnTo>
                        <a:pt x="1768" y="73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0" name="Freeform 1593"/>
                <p:cNvSpPr/>
                <p:nvPr/>
              </p:nvSpPr>
              <p:spPr>
                <a:xfrm>
                  <a:off x="10522148" y="5455651"/>
                  <a:ext cx="22034" cy="13058"/>
                </a:xfrm>
                <a:custGeom>
                  <a:avLst/>
                  <a:gdLst>
                    <a:gd name="connsiteX0" fmla="*/ 16119 w 22034"/>
                    <a:gd name="connsiteY0" fmla="*/ 12941 h 13058"/>
                    <a:gd name="connsiteX1" fmla="*/ 18535 w 22034"/>
                    <a:gd name="connsiteY1" fmla="*/ 4484 h 13058"/>
                    <a:gd name="connsiteX2" fmla="*/ 413 w 22034"/>
                    <a:gd name="connsiteY2" fmla="*/ 2068 h 13058"/>
                    <a:gd name="connsiteX3" fmla="*/ 16119 w 22034"/>
                    <a:gd name="connsiteY3" fmla="*/ 12941 h 13058"/>
                    <a:gd name="connsiteX4" fmla="*/ 16119 w 22034"/>
                    <a:gd name="connsiteY4" fmla="*/ 12941 h 1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34" h="13058">
                      <a:moveTo>
                        <a:pt x="16119" y="12941"/>
                      </a:moveTo>
                      <a:cubicBezTo>
                        <a:pt x="22159" y="14149"/>
                        <a:pt x="24576" y="5692"/>
                        <a:pt x="18535" y="4484"/>
                      </a:cubicBezTo>
                      <a:cubicBezTo>
                        <a:pt x="6454" y="2068"/>
                        <a:pt x="-2003" y="-2765"/>
                        <a:pt x="413" y="2068"/>
                      </a:cubicBezTo>
                      <a:cubicBezTo>
                        <a:pt x="2829" y="8108"/>
                        <a:pt x="8870" y="10524"/>
                        <a:pt x="16119" y="12941"/>
                      </a:cubicBezTo>
                      <a:lnTo>
                        <a:pt x="16119" y="129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1" name="Freeform 1594"/>
                <p:cNvSpPr/>
                <p:nvPr/>
              </p:nvSpPr>
              <p:spPr>
                <a:xfrm>
                  <a:off x="10515614" y="5487998"/>
                  <a:ext cx="24360" cy="16993"/>
                </a:xfrm>
                <a:custGeom>
                  <a:avLst/>
                  <a:gdLst>
                    <a:gd name="connsiteX0" fmla="*/ 22652 w 24360"/>
                    <a:gd name="connsiteY0" fmla="*/ 16837 h 16993"/>
                    <a:gd name="connsiteX1" fmla="*/ 23860 w 24360"/>
                    <a:gd name="connsiteY1" fmla="*/ 14421 h 16993"/>
                    <a:gd name="connsiteX2" fmla="*/ 906 w 24360"/>
                    <a:gd name="connsiteY2" fmla="*/ 2340 h 16993"/>
                    <a:gd name="connsiteX3" fmla="*/ 906 w 24360"/>
                    <a:gd name="connsiteY3" fmla="*/ 7172 h 16993"/>
                    <a:gd name="connsiteX4" fmla="*/ 22652 w 24360"/>
                    <a:gd name="connsiteY4" fmla="*/ 16837 h 16993"/>
                    <a:gd name="connsiteX5" fmla="*/ 22652 w 24360"/>
                    <a:gd name="connsiteY5" fmla="*/ 16837 h 16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360" h="16993">
                      <a:moveTo>
                        <a:pt x="22652" y="16837"/>
                      </a:moveTo>
                      <a:cubicBezTo>
                        <a:pt x="23860" y="16837"/>
                        <a:pt x="25069" y="15629"/>
                        <a:pt x="23860" y="14421"/>
                      </a:cubicBezTo>
                      <a:cubicBezTo>
                        <a:pt x="21444" y="10797"/>
                        <a:pt x="5738" y="-6117"/>
                        <a:pt x="906" y="2340"/>
                      </a:cubicBezTo>
                      <a:cubicBezTo>
                        <a:pt x="-302" y="3548"/>
                        <a:pt x="-302" y="5964"/>
                        <a:pt x="906" y="7172"/>
                      </a:cubicBezTo>
                      <a:cubicBezTo>
                        <a:pt x="4531" y="12005"/>
                        <a:pt x="17820" y="18046"/>
                        <a:pt x="22652" y="16837"/>
                      </a:cubicBezTo>
                      <a:lnTo>
                        <a:pt x="22652" y="168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2" name="Freeform 1595"/>
                <p:cNvSpPr/>
                <p:nvPr/>
              </p:nvSpPr>
              <p:spPr>
                <a:xfrm>
                  <a:off x="10508565" y="5527790"/>
                  <a:ext cx="18828" cy="14497"/>
                </a:xfrm>
                <a:custGeom>
                  <a:avLst/>
                  <a:gdLst>
                    <a:gd name="connsiteX0" fmla="*/ 18828 w 18828"/>
                    <a:gd name="connsiteY0" fmla="*/ 10873 h 14497"/>
                    <a:gd name="connsiteX1" fmla="*/ 15204 w 18828"/>
                    <a:gd name="connsiteY1" fmla="*/ 6041 h 14497"/>
                    <a:gd name="connsiteX2" fmla="*/ 13996 w 18828"/>
                    <a:gd name="connsiteY2" fmla="*/ 6041 h 14497"/>
                    <a:gd name="connsiteX3" fmla="*/ 4331 w 18828"/>
                    <a:gd name="connsiteY3" fmla="*/ 0 h 14497"/>
                    <a:gd name="connsiteX4" fmla="*/ 1915 w 18828"/>
                    <a:gd name="connsiteY4" fmla="*/ 0 h 14497"/>
                    <a:gd name="connsiteX5" fmla="*/ 707 w 18828"/>
                    <a:gd name="connsiteY5" fmla="*/ 1208 h 14497"/>
                    <a:gd name="connsiteX6" fmla="*/ 13996 w 18828"/>
                    <a:gd name="connsiteY6" fmla="*/ 14498 h 14497"/>
                    <a:gd name="connsiteX7" fmla="*/ 18828 w 18828"/>
                    <a:gd name="connsiteY7" fmla="*/ 10873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8" h="14497">
                      <a:moveTo>
                        <a:pt x="18828" y="10873"/>
                      </a:moveTo>
                      <a:cubicBezTo>
                        <a:pt x="18828" y="8457"/>
                        <a:pt x="17621" y="6041"/>
                        <a:pt x="15204" y="6041"/>
                      </a:cubicBezTo>
                      <a:cubicBezTo>
                        <a:pt x="15204" y="6041"/>
                        <a:pt x="13996" y="6041"/>
                        <a:pt x="13996" y="6041"/>
                      </a:cubicBezTo>
                      <a:cubicBezTo>
                        <a:pt x="10371" y="4832"/>
                        <a:pt x="7956" y="1208"/>
                        <a:pt x="4331" y="0"/>
                      </a:cubicBezTo>
                      <a:cubicBezTo>
                        <a:pt x="3123" y="0"/>
                        <a:pt x="3123" y="0"/>
                        <a:pt x="1915" y="0"/>
                      </a:cubicBezTo>
                      <a:cubicBezTo>
                        <a:pt x="1915" y="0"/>
                        <a:pt x="1915" y="0"/>
                        <a:pt x="707" y="1208"/>
                      </a:cubicBezTo>
                      <a:cubicBezTo>
                        <a:pt x="-1710" y="3624"/>
                        <a:pt x="1915" y="12081"/>
                        <a:pt x="13996" y="14498"/>
                      </a:cubicBezTo>
                      <a:cubicBezTo>
                        <a:pt x="16412" y="14498"/>
                        <a:pt x="18828" y="12081"/>
                        <a:pt x="18828" y="108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3" name="Freeform 1596"/>
                <p:cNvSpPr/>
                <p:nvPr/>
              </p:nvSpPr>
              <p:spPr>
                <a:xfrm>
                  <a:off x="10466512" y="5467383"/>
                  <a:ext cx="23430" cy="18121"/>
                </a:xfrm>
                <a:custGeom>
                  <a:avLst/>
                  <a:gdLst>
                    <a:gd name="connsiteX0" fmla="*/ 22222 w 23430"/>
                    <a:gd name="connsiteY0" fmla="*/ 18122 h 18121"/>
                    <a:gd name="connsiteX1" fmla="*/ 23430 w 23430"/>
                    <a:gd name="connsiteY1" fmla="*/ 16914 h 18121"/>
                    <a:gd name="connsiteX2" fmla="*/ 14973 w 23430"/>
                    <a:gd name="connsiteY2" fmla="*/ 9665 h 18121"/>
                    <a:gd name="connsiteX3" fmla="*/ 6516 w 23430"/>
                    <a:gd name="connsiteY3" fmla="*/ 2416 h 18121"/>
                    <a:gd name="connsiteX4" fmla="*/ 4100 w 23430"/>
                    <a:gd name="connsiteY4" fmla="*/ 0 h 18121"/>
                    <a:gd name="connsiteX5" fmla="*/ 1684 w 23430"/>
                    <a:gd name="connsiteY5" fmla="*/ 1208 h 18121"/>
                    <a:gd name="connsiteX6" fmla="*/ 2892 w 23430"/>
                    <a:gd name="connsiteY6" fmla="*/ 8457 h 18121"/>
                    <a:gd name="connsiteX7" fmla="*/ 13765 w 23430"/>
                    <a:gd name="connsiteY7" fmla="*/ 15705 h 18121"/>
                    <a:gd name="connsiteX8" fmla="*/ 18597 w 23430"/>
                    <a:gd name="connsiteY8" fmla="*/ 18122 h 18121"/>
                    <a:gd name="connsiteX9" fmla="*/ 22222 w 23430"/>
                    <a:gd name="connsiteY9" fmla="*/ 18122 h 18121"/>
                    <a:gd name="connsiteX10" fmla="*/ 22222 w 23430"/>
                    <a:gd name="connsiteY10" fmla="*/ 18122 h 18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430" h="18121">
                      <a:moveTo>
                        <a:pt x="22222" y="18122"/>
                      </a:moveTo>
                      <a:cubicBezTo>
                        <a:pt x="23430" y="18122"/>
                        <a:pt x="23430" y="16914"/>
                        <a:pt x="23430" y="16914"/>
                      </a:cubicBezTo>
                      <a:cubicBezTo>
                        <a:pt x="21014" y="14498"/>
                        <a:pt x="18597" y="12081"/>
                        <a:pt x="14973" y="9665"/>
                      </a:cubicBezTo>
                      <a:cubicBezTo>
                        <a:pt x="12557" y="7249"/>
                        <a:pt x="7725" y="4832"/>
                        <a:pt x="6516" y="2416"/>
                      </a:cubicBezTo>
                      <a:cubicBezTo>
                        <a:pt x="5308" y="1208"/>
                        <a:pt x="4100" y="1208"/>
                        <a:pt x="4100" y="0"/>
                      </a:cubicBezTo>
                      <a:cubicBezTo>
                        <a:pt x="2892" y="0"/>
                        <a:pt x="2892" y="0"/>
                        <a:pt x="1684" y="1208"/>
                      </a:cubicBezTo>
                      <a:cubicBezTo>
                        <a:pt x="-732" y="2416"/>
                        <a:pt x="-732" y="7249"/>
                        <a:pt x="2892" y="8457"/>
                      </a:cubicBezTo>
                      <a:cubicBezTo>
                        <a:pt x="6516" y="9665"/>
                        <a:pt x="10140" y="13289"/>
                        <a:pt x="13765" y="15705"/>
                      </a:cubicBezTo>
                      <a:cubicBezTo>
                        <a:pt x="16181" y="16914"/>
                        <a:pt x="17390" y="18122"/>
                        <a:pt x="18597" y="18122"/>
                      </a:cubicBezTo>
                      <a:cubicBezTo>
                        <a:pt x="19806" y="18122"/>
                        <a:pt x="21014" y="18122"/>
                        <a:pt x="22222" y="18122"/>
                      </a:cubicBezTo>
                      <a:lnTo>
                        <a:pt x="22222" y="181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4" name="Freeform 1597"/>
                <p:cNvSpPr/>
                <p:nvPr/>
              </p:nvSpPr>
              <p:spPr>
                <a:xfrm>
                  <a:off x="10482693" y="5539569"/>
                  <a:ext cx="19651" cy="18423"/>
                </a:xfrm>
                <a:custGeom>
                  <a:avLst/>
                  <a:gdLst>
                    <a:gd name="connsiteX0" fmla="*/ 15706 w 19651"/>
                    <a:gd name="connsiteY0" fmla="*/ 18424 h 18423"/>
                    <a:gd name="connsiteX1" fmla="*/ 19330 w 19651"/>
                    <a:gd name="connsiteY1" fmla="*/ 13592 h 18423"/>
                    <a:gd name="connsiteX2" fmla="*/ 12081 w 19651"/>
                    <a:gd name="connsiteY2" fmla="*/ 5135 h 18423"/>
                    <a:gd name="connsiteX3" fmla="*/ 0 w 19651"/>
                    <a:gd name="connsiteY3" fmla="*/ 3926 h 18423"/>
                    <a:gd name="connsiteX4" fmla="*/ 9666 w 19651"/>
                    <a:gd name="connsiteY4" fmla="*/ 16008 h 18423"/>
                    <a:gd name="connsiteX5" fmla="*/ 15706 w 19651"/>
                    <a:gd name="connsiteY5" fmla="*/ 18424 h 18423"/>
                    <a:gd name="connsiteX6" fmla="*/ 15706 w 19651"/>
                    <a:gd name="connsiteY6" fmla="*/ 18424 h 18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51" h="18423">
                      <a:moveTo>
                        <a:pt x="15706" y="18424"/>
                      </a:moveTo>
                      <a:cubicBezTo>
                        <a:pt x="18122" y="18424"/>
                        <a:pt x="20538" y="17216"/>
                        <a:pt x="19330" y="13592"/>
                      </a:cubicBezTo>
                      <a:cubicBezTo>
                        <a:pt x="18122" y="9967"/>
                        <a:pt x="14498" y="7551"/>
                        <a:pt x="12081" y="5135"/>
                      </a:cubicBezTo>
                      <a:cubicBezTo>
                        <a:pt x="4833" y="-2114"/>
                        <a:pt x="1209" y="-906"/>
                        <a:pt x="0" y="3926"/>
                      </a:cubicBezTo>
                      <a:cubicBezTo>
                        <a:pt x="0" y="7551"/>
                        <a:pt x="2416" y="13592"/>
                        <a:pt x="9666" y="16008"/>
                      </a:cubicBezTo>
                      <a:cubicBezTo>
                        <a:pt x="12081" y="17216"/>
                        <a:pt x="13290" y="18424"/>
                        <a:pt x="15706" y="18424"/>
                      </a:cubicBezTo>
                      <a:lnTo>
                        <a:pt x="15706" y="184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5" name="Freeform 1598"/>
                <p:cNvSpPr/>
                <p:nvPr/>
              </p:nvSpPr>
              <p:spPr>
                <a:xfrm>
                  <a:off x="10441057" y="5522175"/>
                  <a:ext cx="16496" cy="21481"/>
                </a:xfrm>
                <a:custGeom>
                  <a:avLst/>
                  <a:gdLst>
                    <a:gd name="connsiteX0" fmla="*/ 16265 w 16496"/>
                    <a:gd name="connsiteY0" fmla="*/ 17696 h 21481"/>
                    <a:gd name="connsiteX1" fmla="*/ 13849 w 16496"/>
                    <a:gd name="connsiteY1" fmla="*/ 11655 h 21481"/>
                    <a:gd name="connsiteX2" fmla="*/ 6601 w 16496"/>
                    <a:gd name="connsiteY2" fmla="*/ 782 h 21481"/>
                    <a:gd name="connsiteX3" fmla="*/ 560 w 16496"/>
                    <a:gd name="connsiteY3" fmla="*/ 5615 h 21481"/>
                    <a:gd name="connsiteX4" fmla="*/ 2976 w 16496"/>
                    <a:gd name="connsiteY4" fmla="*/ 9239 h 21481"/>
                    <a:gd name="connsiteX5" fmla="*/ 7808 w 16496"/>
                    <a:gd name="connsiteY5" fmla="*/ 15280 h 21481"/>
                    <a:gd name="connsiteX6" fmla="*/ 16265 w 16496"/>
                    <a:gd name="connsiteY6" fmla="*/ 17696 h 21481"/>
                    <a:gd name="connsiteX7" fmla="*/ 16265 w 16496"/>
                    <a:gd name="connsiteY7" fmla="*/ 17696 h 21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96" h="21481">
                      <a:moveTo>
                        <a:pt x="16265" y="17696"/>
                      </a:moveTo>
                      <a:cubicBezTo>
                        <a:pt x="16265" y="16488"/>
                        <a:pt x="15058" y="14072"/>
                        <a:pt x="13849" y="11655"/>
                      </a:cubicBezTo>
                      <a:cubicBezTo>
                        <a:pt x="11433" y="8031"/>
                        <a:pt x="9017" y="4407"/>
                        <a:pt x="6601" y="782"/>
                      </a:cubicBezTo>
                      <a:cubicBezTo>
                        <a:pt x="4184" y="-1634"/>
                        <a:pt x="-1856" y="1991"/>
                        <a:pt x="560" y="5615"/>
                      </a:cubicBezTo>
                      <a:cubicBezTo>
                        <a:pt x="1768" y="6823"/>
                        <a:pt x="1768" y="8031"/>
                        <a:pt x="2976" y="9239"/>
                      </a:cubicBezTo>
                      <a:cubicBezTo>
                        <a:pt x="4184" y="11655"/>
                        <a:pt x="6601" y="12864"/>
                        <a:pt x="7808" y="15280"/>
                      </a:cubicBezTo>
                      <a:cubicBezTo>
                        <a:pt x="13849" y="23737"/>
                        <a:pt x="17473" y="22528"/>
                        <a:pt x="16265" y="17696"/>
                      </a:cubicBezTo>
                      <a:lnTo>
                        <a:pt x="16265" y="1769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6" name="Freeform 1599"/>
                <p:cNvSpPr/>
                <p:nvPr/>
              </p:nvSpPr>
              <p:spPr>
                <a:xfrm>
                  <a:off x="10540683" y="5353820"/>
                  <a:ext cx="30505" cy="7248"/>
                </a:xfrm>
                <a:custGeom>
                  <a:avLst/>
                  <a:gdLst>
                    <a:gd name="connsiteX0" fmla="*/ 1208 w 30505"/>
                    <a:gd name="connsiteY0" fmla="*/ 2416 h 7248"/>
                    <a:gd name="connsiteX1" fmla="*/ 0 w 30505"/>
                    <a:gd name="connsiteY1" fmla="*/ 3624 h 7248"/>
                    <a:gd name="connsiteX2" fmla="*/ 1208 w 30505"/>
                    <a:gd name="connsiteY2" fmla="*/ 4832 h 7248"/>
                    <a:gd name="connsiteX3" fmla="*/ 1208 w 30505"/>
                    <a:gd name="connsiteY3" fmla="*/ 4832 h 7248"/>
                    <a:gd name="connsiteX4" fmla="*/ 12081 w 30505"/>
                    <a:gd name="connsiteY4" fmla="*/ 7249 h 7248"/>
                    <a:gd name="connsiteX5" fmla="*/ 13289 w 30505"/>
                    <a:gd name="connsiteY5" fmla="*/ 7249 h 7248"/>
                    <a:gd name="connsiteX6" fmla="*/ 15705 w 30505"/>
                    <a:gd name="connsiteY6" fmla="*/ 7249 h 7248"/>
                    <a:gd name="connsiteX7" fmla="*/ 21746 w 30505"/>
                    <a:gd name="connsiteY7" fmla="*/ 7249 h 7248"/>
                    <a:gd name="connsiteX8" fmla="*/ 24162 w 30505"/>
                    <a:gd name="connsiteY8" fmla="*/ 7249 h 7248"/>
                    <a:gd name="connsiteX9" fmla="*/ 27787 w 30505"/>
                    <a:gd name="connsiteY9" fmla="*/ 0 h 7248"/>
                    <a:gd name="connsiteX10" fmla="*/ 26578 w 30505"/>
                    <a:gd name="connsiteY10" fmla="*/ 0 h 7248"/>
                    <a:gd name="connsiteX11" fmla="*/ 20537 w 30505"/>
                    <a:gd name="connsiteY11" fmla="*/ 0 h 7248"/>
                    <a:gd name="connsiteX12" fmla="*/ 14497 w 30505"/>
                    <a:gd name="connsiteY12" fmla="*/ 0 h 7248"/>
                    <a:gd name="connsiteX13" fmla="*/ 12081 w 30505"/>
                    <a:gd name="connsiteY13" fmla="*/ 0 h 7248"/>
                    <a:gd name="connsiteX14" fmla="*/ 10873 w 30505"/>
                    <a:gd name="connsiteY14" fmla="*/ 0 h 7248"/>
                    <a:gd name="connsiteX15" fmla="*/ 1208 w 30505"/>
                    <a:gd name="connsiteY15" fmla="*/ 2416 h 7248"/>
                    <a:gd name="connsiteX16" fmla="*/ 1208 w 30505"/>
                    <a:gd name="connsiteY16" fmla="*/ 2416 h 7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505" h="7248">
                      <a:moveTo>
                        <a:pt x="1208" y="2416"/>
                      </a:moveTo>
                      <a:cubicBezTo>
                        <a:pt x="0" y="2416"/>
                        <a:pt x="0" y="3624"/>
                        <a:pt x="0" y="3624"/>
                      </a:cubicBezTo>
                      <a:cubicBezTo>
                        <a:pt x="0" y="3624"/>
                        <a:pt x="0" y="4832"/>
                        <a:pt x="1208" y="4832"/>
                      </a:cubicBezTo>
                      <a:cubicBezTo>
                        <a:pt x="1208" y="4832"/>
                        <a:pt x="1208" y="4832"/>
                        <a:pt x="1208" y="4832"/>
                      </a:cubicBezTo>
                      <a:cubicBezTo>
                        <a:pt x="4832" y="7249"/>
                        <a:pt x="8456" y="7249"/>
                        <a:pt x="12081" y="7249"/>
                      </a:cubicBezTo>
                      <a:cubicBezTo>
                        <a:pt x="12081" y="7249"/>
                        <a:pt x="12081" y="7249"/>
                        <a:pt x="13289" y="7249"/>
                      </a:cubicBezTo>
                      <a:cubicBezTo>
                        <a:pt x="14497" y="7249"/>
                        <a:pt x="14497" y="7249"/>
                        <a:pt x="15705" y="7249"/>
                      </a:cubicBezTo>
                      <a:cubicBezTo>
                        <a:pt x="18122" y="7249"/>
                        <a:pt x="20537" y="7249"/>
                        <a:pt x="21746" y="7249"/>
                      </a:cubicBezTo>
                      <a:cubicBezTo>
                        <a:pt x="22954" y="7249"/>
                        <a:pt x="24162" y="7249"/>
                        <a:pt x="24162" y="7249"/>
                      </a:cubicBezTo>
                      <a:cubicBezTo>
                        <a:pt x="33827" y="6041"/>
                        <a:pt x="30203" y="0"/>
                        <a:pt x="27787" y="0"/>
                      </a:cubicBezTo>
                      <a:cubicBezTo>
                        <a:pt x="27787" y="0"/>
                        <a:pt x="26578" y="0"/>
                        <a:pt x="26578" y="0"/>
                      </a:cubicBezTo>
                      <a:cubicBezTo>
                        <a:pt x="24162" y="0"/>
                        <a:pt x="22954" y="0"/>
                        <a:pt x="20537" y="0"/>
                      </a:cubicBezTo>
                      <a:cubicBezTo>
                        <a:pt x="18122" y="0"/>
                        <a:pt x="15705" y="0"/>
                        <a:pt x="14497" y="0"/>
                      </a:cubicBezTo>
                      <a:cubicBezTo>
                        <a:pt x="13289" y="0"/>
                        <a:pt x="13289" y="0"/>
                        <a:pt x="12081" y="0"/>
                      </a:cubicBezTo>
                      <a:cubicBezTo>
                        <a:pt x="12081" y="0"/>
                        <a:pt x="10873" y="0"/>
                        <a:pt x="10873" y="0"/>
                      </a:cubicBezTo>
                      <a:cubicBezTo>
                        <a:pt x="7248" y="1208"/>
                        <a:pt x="3624" y="1208"/>
                        <a:pt x="1208" y="2416"/>
                      </a:cubicBezTo>
                      <a:lnTo>
                        <a:pt x="1208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7" name="Freeform 1600"/>
                <p:cNvSpPr/>
                <p:nvPr/>
              </p:nvSpPr>
              <p:spPr>
                <a:xfrm>
                  <a:off x="10579343" y="5352612"/>
                  <a:ext cx="32485" cy="8592"/>
                </a:xfrm>
                <a:custGeom>
                  <a:avLst/>
                  <a:gdLst>
                    <a:gd name="connsiteX0" fmla="*/ 0 w 32485"/>
                    <a:gd name="connsiteY0" fmla="*/ 4832 h 8592"/>
                    <a:gd name="connsiteX1" fmla="*/ 2416 w 32485"/>
                    <a:gd name="connsiteY1" fmla="*/ 7249 h 8592"/>
                    <a:gd name="connsiteX2" fmla="*/ 8457 w 32485"/>
                    <a:gd name="connsiteY2" fmla="*/ 7249 h 8592"/>
                    <a:gd name="connsiteX3" fmla="*/ 15706 w 32485"/>
                    <a:gd name="connsiteY3" fmla="*/ 7249 h 8592"/>
                    <a:gd name="connsiteX4" fmla="*/ 24162 w 32485"/>
                    <a:gd name="connsiteY4" fmla="*/ 7249 h 8592"/>
                    <a:gd name="connsiteX5" fmla="*/ 26579 w 32485"/>
                    <a:gd name="connsiteY5" fmla="*/ 8457 h 8592"/>
                    <a:gd name="connsiteX6" fmla="*/ 30203 w 32485"/>
                    <a:gd name="connsiteY6" fmla="*/ 1208 h 8592"/>
                    <a:gd name="connsiteX7" fmla="*/ 25371 w 32485"/>
                    <a:gd name="connsiteY7" fmla="*/ 0 h 8592"/>
                    <a:gd name="connsiteX8" fmla="*/ 16914 w 32485"/>
                    <a:gd name="connsiteY8" fmla="*/ 1208 h 8592"/>
                    <a:gd name="connsiteX9" fmla="*/ 13290 w 32485"/>
                    <a:gd name="connsiteY9" fmla="*/ 2416 h 8592"/>
                    <a:gd name="connsiteX10" fmla="*/ 2416 w 32485"/>
                    <a:gd name="connsiteY10" fmla="*/ 4832 h 8592"/>
                    <a:gd name="connsiteX11" fmla="*/ 1209 w 32485"/>
                    <a:gd name="connsiteY11" fmla="*/ 4832 h 8592"/>
                    <a:gd name="connsiteX12" fmla="*/ 0 w 32485"/>
                    <a:gd name="connsiteY12" fmla="*/ 4832 h 8592"/>
                    <a:gd name="connsiteX13" fmla="*/ 0 w 32485"/>
                    <a:gd name="connsiteY13" fmla="*/ 4832 h 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485" h="8592">
                      <a:moveTo>
                        <a:pt x="0" y="4832"/>
                      </a:moveTo>
                      <a:cubicBezTo>
                        <a:pt x="0" y="6041"/>
                        <a:pt x="0" y="7249"/>
                        <a:pt x="2416" y="7249"/>
                      </a:cubicBezTo>
                      <a:cubicBezTo>
                        <a:pt x="4833" y="7249"/>
                        <a:pt x="7249" y="7249"/>
                        <a:pt x="8457" y="7249"/>
                      </a:cubicBezTo>
                      <a:cubicBezTo>
                        <a:pt x="10873" y="7249"/>
                        <a:pt x="13290" y="7249"/>
                        <a:pt x="15706" y="7249"/>
                      </a:cubicBezTo>
                      <a:cubicBezTo>
                        <a:pt x="19330" y="7249"/>
                        <a:pt x="21747" y="6041"/>
                        <a:pt x="24162" y="7249"/>
                      </a:cubicBezTo>
                      <a:cubicBezTo>
                        <a:pt x="25371" y="7249"/>
                        <a:pt x="25371" y="7249"/>
                        <a:pt x="26579" y="8457"/>
                      </a:cubicBezTo>
                      <a:cubicBezTo>
                        <a:pt x="31412" y="9665"/>
                        <a:pt x="35036" y="2416"/>
                        <a:pt x="30203" y="1208"/>
                      </a:cubicBezTo>
                      <a:cubicBezTo>
                        <a:pt x="27787" y="1208"/>
                        <a:pt x="26579" y="0"/>
                        <a:pt x="25371" y="0"/>
                      </a:cubicBezTo>
                      <a:cubicBezTo>
                        <a:pt x="21747" y="0"/>
                        <a:pt x="19330" y="0"/>
                        <a:pt x="16914" y="1208"/>
                      </a:cubicBezTo>
                      <a:cubicBezTo>
                        <a:pt x="15706" y="1208"/>
                        <a:pt x="14498" y="1208"/>
                        <a:pt x="13290" y="2416"/>
                      </a:cubicBezTo>
                      <a:cubicBezTo>
                        <a:pt x="9666" y="3624"/>
                        <a:pt x="6041" y="4832"/>
                        <a:pt x="2416" y="4832"/>
                      </a:cubicBezTo>
                      <a:cubicBezTo>
                        <a:pt x="2416" y="4832"/>
                        <a:pt x="2416" y="4832"/>
                        <a:pt x="1209" y="4832"/>
                      </a:cubicBezTo>
                      <a:cubicBezTo>
                        <a:pt x="0" y="3624"/>
                        <a:pt x="0" y="3624"/>
                        <a:pt x="0" y="4832"/>
                      </a:cubicBezTo>
                      <a:lnTo>
                        <a:pt x="0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8" name="Freeform 1601"/>
                <p:cNvSpPr/>
                <p:nvPr/>
              </p:nvSpPr>
              <p:spPr>
                <a:xfrm>
                  <a:off x="10577550" y="5367646"/>
                  <a:ext cx="19357" cy="16452"/>
                </a:xfrm>
                <a:custGeom>
                  <a:avLst/>
                  <a:gdLst>
                    <a:gd name="connsiteX0" fmla="*/ 4209 w 19357"/>
                    <a:gd name="connsiteY0" fmla="*/ 671 h 16452"/>
                    <a:gd name="connsiteX1" fmla="*/ 1793 w 19357"/>
                    <a:gd name="connsiteY1" fmla="*/ 4296 h 16452"/>
                    <a:gd name="connsiteX2" fmla="*/ 12666 w 19357"/>
                    <a:gd name="connsiteY2" fmla="*/ 15169 h 16452"/>
                    <a:gd name="connsiteX3" fmla="*/ 18707 w 19357"/>
                    <a:gd name="connsiteY3" fmla="*/ 10336 h 16452"/>
                    <a:gd name="connsiteX4" fmla="*/ 4209 w 19357"/>
                    <a:gd name="connsiteY4" fmla="*/ 671 h 16452"/>
                    <a:gd name="connsiteX5" fmla="*/ 4209 w 19357"/>
                    <a:gd name="connsiteY5" fmla="*/ 671 h 1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57" h="16452">
                      <a:moveTo>
                        <a:pt x="4209" y="671"/>
                      </a:moveTo>
                      <a:cubicBezTo>
                        <a:pt x="585" y="-537"/>
                        <a:pt x="-1831" y="-537"/>
                        <a:pt x="1793" y="4296"/>
                      </a:cubicBezTo>
                      <a:cubicBezTo>
                        <a:pt x="3001" y="6712"/>
                        <a:pt x="6626" y="10336"/>
                        <a:pt x="12666" y="15169"/>
                      </a:cubicBezTo>
                      <a:cubicBezTo>
                        <a:pt x="16290" y="18793"/>
                        <a:pt x="21123" y="13960"/>
                        <a:pt x="18707" y="10336"/>
                      </a:cubicBezTo>
                      <a:cubicBezTo>
                        <a:pt x="15083" y="5504"/>
                        <a:pt x="9042" y="1879"/>
                        <a:pt x="4209" y="671"/>
                      </a:cubicBezTo>
                      <a:lnTo>
                        <a:pt x="4209" y="6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9" name="Freeform 1602"/>
                <p:cNvSpPr/>
                <p:nvPr/>
              </p:nvSpPr>
              <p:spPr>
                <a:xfrm>
                  <a:off x="10595049" y="5383549"/>
                  <a:ext cx="23268" cy="29391"/>
                </a:xfrm>
                <a:custGeom>
                  <a:avLst/>
                  <a:gdLst>
                    <a:gd name="connsiteX0" fmla="*/ 7248 w 23268"/>
                    <a:gd name="connsiteY0" fmla="*/ 13763 h 29391"/>
                    <a:gd name="connsiteX1" fmla="*/ 14497 w 23268"/>
                    <a:gd name="connsiteY1" fmla="*/ 23428 h 29391"/>
                    <a:gd name="connsiteX2" fmla="*/ 22954 w 23268"/>
                    <a:gd name="connsiteY2" fmla="*/ 28261 h 29391"/>
                    <a:gd name="connsiteX3" fmla="*/ 22954 w 23268"/>
                    <a:gd name="connsiteY3" fmla="*/ 28261 h 29391"/>
                    <a:gd name="connsiteX4" fmla="*/ 18122 w 23268"/>
                    <a:gd name="connsiteY4" fmla="*/ 14971 h 29391"/>
                    <a:gd name="connsiteX5" fmla="*/ 3624 w 23268"/>
                    <a:gd name="connsiteY5" fmla="*/ 474 h 29391"/>
                    <a:gd name="connsiteX6" fmla="*/ 3624 w 23268"/>
                    <a:gd name="connsiteY6" fmla="*/ 474 h 29391"/>
                    <a:gd name="connsiteX7" fmla="*/ 0 w 23268"/>
                    <a:gd name="connsiteY7" fmla="*/ 2890 h 29391"/>
                    <a:gd name="connsiteX8" fmla="*/ 7248 w 23268"/>
                    <a:gd name="connsiteY8" fmla="*/ 13763 h 29391"/>
                    <a:gd name="connsiteX9" fmla="*/ 7248 w 23268"/>
                    <a:gd name="connsiteY9" fmla="*/ 13763 h 29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68" h="29391">
                      <a:moveTo>
                        <a:pt x="7248" y="13763"/>
                      </a:moveTo>
                      <a:cubicBezTo>
                        <a:pt x="9665" y="16179"/>
                        <a:pt x="12081" y="19804"/>
                        <a:pt x="14497" y="23428"/>
                      </a:cubicBezTo>
                      <a:cubicBezTo>
                        <a:pt x="15705" y="25845"/>
                        <a:pt x="19330" y="31885"/>
                        <a:pt x="22954" y="28261"/>
                      </a:cubicBezTo>
                      <a:cubicBezTo>
                        <a:pt x="22954" y="28261"/>
                        <a:pt x="22954" y="28261"/>
                        <a:pt x="22954" y="28261"/>
                      </a:cubicBezTo>
                      <a:cubicBezTo>
                        <a:pt x="24162" y="25845"/>
                        <a:pt x="21746" y="21012"/>
                        <a:pt x="18122" y="14971"/>
                      </a:cubicBezTo>
                      <a:cubicBezTo>
                        <a:pt x="13289" y="8931"/>
                        <a:pt x="6041" y="2890"/>
                        <a:pt x="3624" y="474"/>
                      </a:cubicBezTo>
                      <a:cubicBezTo>
                        <a:pt x="3624" y="474"/>
                        <a:pt x="3624" y="474"/>
                        <a:pt x="3624" y="474"/>
                      </a:cubicBezTo>
                      <a:cubicBezTo>
                        <a:pt x="2416" y="-734"/>
                        <a:pt x="0" y="474"/>
                        <a:pt x="0" y="2890"/>
                      </a:cubicBezTo>
                      <a:cubicBezTo>
                        <a:pt x="1208" y="5306"/>
                        <a:pt x="4832" y="10139"/>
                        <a:pt x="7248" y="13763"/>
                      </a:cubicBezTo>
                      <a:lnTo>
                        <a:pt x="7248" y="1376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0" name="Freeform 1603"/>
                <p:cNvSpPr/>
                <p:nvPr/>
              </p:nvSpPr>
              <p:spPr>
                <a:xfrm>
                  <a:off x="10568885" y="5417758"/>
                  <a:ext cx="22868" cy="19923"/>
                </a:xfrm>
                <a:custGeom>
                  <a:avLst/>
                  <a:gdLst>
                    <a:gd name="connsiteX0" fmla="*/ 2002 w 22868"/>
                    <a:gd name="connsiteY0" fmla="*/ 93 h 19923"/>
                    <a:gd name="connsiteX1" fmla="*/ 793 w 22868"/>
                    <a:gd name="connsiteY1" fmla="*/ 4925 h 19923"/>
                    <a:gd name="connsiteX2" fmla="*/ 10458 w 22868"/>
                    <a:gd name="connsiteY2" fmla="*/ 10966 h 19923"/>
                    <a:gd name="connsiteX3" fmla="*/ 20124 w 22868"/>
                    <a:gd name="connsiteY3" fmla="*/ 19423 h 19923"/>
                    <a:gd name="connsiteX4" fmla="*/ 22539 w 22868"/>
                    <a:gd name="connsiteY4" fmla="*/ 18214 h 19923"/>
                    <a:gd name="connsiteX5" fmla="*/ 2002 w 22868"/>
                    <a:gd name="connsiteY5" fmla="*/ 93 h 19923"/>
                    <a:gd name="connsiteX6" fmla="*/ 2002 w 22868"/>
                    <a:gd name="connsiteY6" fmla="*/ 93 h 19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68" h="19923">
                      <a:moveTo>
                        <a:pt x="2002" y="93"/>
                      </a:moveTo>
                      <a:cubicBezTo>
                        <a:pt x="-415" y="93"/>
                        <a:pt x="-415" y="3717"/>
                        <a:pt x="793" y="4925"/>
                      </a:cubicBezTo>
                      <a:cubicBezTo>
                        <a:pt x="3210" y="7341"/>
                        <a:pt x="6834" y="8550"/>
                        <a:pt x="10458" y="10966"/>
                      </a:cubicBezTo>
                      <a:cubicBezTo>
                        <a:pt x="14083" y="13382"/>
                        <a:pt x="16499" y="17006"/>
                        <a:pt x="20124" y="19423"/>
                      </a:cubicBezTo>
                      <a:cubicBezTo>
                        <a:pt x="21332" y="20631"/>
                        <a:pt x="23748" y="19423"/>
                        <a:pt x="22539" y="18214"/>
                      </a:cubicBezTo>
                      <a:cubicBezTo>
                        <a:pt x="21332" y="9758"/>
                        <a:pt x="10458" y="-1116"/>
                        <a:pt x="2002" y="93"/>
                      </a:cubicBezTo>
                      <a:lnTo>
                        <a:pt x="2002" y="9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1" name="Freeform 1604"/>
                <p:cNvSpPr/>
                <p:nvPr/>
              </p:nvSpPr>
              <p:spPr>
                <a:xfrm>
                  <a:off x="10545265" y="5407279"/>
                  <a:ext cx="23789" cy="13179"/>
                </a:xfrm>
                <a:custGeom>
                  <a:avLst/>
                  <a:gdLst>
                    <a:gd name="connsiteX0" fmla="*/ 251 w 23789"/>
                    <a:gd name="connsiteY0" fmla="*/ 2114 h 13179"/>
                    <a:gd name="connsiteX1" fmla="*/ 19581 w 23789"/>
                    <a:gd name="connsiteY1" fmla="*/ 12987 h 13179"/>
                    <a:gd name="connsiteX2" fmla="*/ 21997 w 23789"/>
                    <a:gd name="connsiteY2" fmla="*/ 8155 h 13179"/>
                    <a:gd name="connsiteX3" fmla="*/ 251 w 23789"/>
                    <a:gd name="connsiteY3" fmla="*/ 2114 h 13179"/>
                    <a:gd name="connsiteX4" fmla="*/ 251 w 23789"/>
                    <a:gd name="connsiteY4" fmla="*/ 2114 h 1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89" h="13179">
                      <a:moveTo>
                        <a:pt x="251" y="2114"/>
                      </a:moveTo>
                      <a:cubicBezTo>
                        <a:pt x="-2166" y="8155"/>
                        <a:pt x="13540" y="10571"/>
                        <a:pt x="19581" y="12987"/>
                      </a:cubicBezTo>
                      <a:cubicBezTo>
                        <a:pt x="23205" y="14195"/>
                        <a:pt x="25622" y="9363"/>
                        <a:pt x="21997" y="8155"/>
                      </a:cubicBezTo>
                      <a:cubicBezTo>
                        <a:pt x="15956" y="4530"/>
                        <a:pt x="1459" y="-3926"/>
                        <a:pt x="251" y="2114"/>
                      </a:cubicBezTo>
                      <a:lnTo>
                        <a:pt x="251" y="21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2" name="Freeform 1605"/>
                <p:cNvSpPr/>
                <p:nvPr/>
              </p:nvSpPr>
              <p:spPr>
                <a:xfrm>
                  <a:off x="10584590" y="5304605"/>
                  <a:ext cx="13196" cy="12084"/>
                </a:xfrm>
                <a:custGeom>
                  <a:avLst/>
                  <a:gdLst>
                    <a:gd name="connsiteX0" fmla="*/ 6834 w 13196"/>
                    <a:gd name="connsiteY0" fmla="*/ 890 h 12084"/>
                    <a:gd name="connsiteX1" fmla="*/ 2002 w 13196"/>
                    <a:gd name="connsiteY1" fmla="*/ 8139 h 12084"/>
                    <a:gd name="connsiteX2" fmla="*/ 9250 w 13196"/>
                    <a:gd name="connsiteY2" fmla="*/ 11763 h 12084"/>
                    <a:gd name="connsiteX3" fmla="*/ 9250 w 13196"/>
                    <a:gd name="connsiteY3" fmla="*/ 11763 h 12084"/>
                    <a:gd name="connsiteX4" fmla="*/ 12874 w 13196"/>
                    <a:gd name="connsiteY4" fmla="*/ 8139 h 12084"/>
                    <a:gd name="connsiteX5" fmla="*/ 10459 w 13196"/>
                    <a:gd name="connsiteY5" fmla="*/ 4514 h 12084"/>
                    <a:gd name="connsiteX6" fmla="*/ 6834 w 13196"/>
                    <a:gd name="connsiteY6" fmla="*/ 890 h 12084"/>
                    <a:gd name="connsiteX7" fmla="*/ 6834 w 13196"/>
                    <a:gd name="connsiteY7" fmla="*/ 890 h 12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196" h="12084">
                      <a:moveTo>
                        <a:pt x="6834" y="890"/>
                      </a:moveTo>
                      <a:cubicBezTo>
                        <a:pt x="2002" y="-2734"/>
                        <a:pt x="-2831" y="5723"/>
                        <a:pt x="2002" y="8139"/>
                      </a:cubicBezTo>
                      <a:cubicBezTo>
                        <a:pt x="4418" y="9347"/>
                        <a:pt x="6834" y="11763"/>
                        <a:pt x="9250" y="11763"/>
                      </a:cubicBezTo>
                      <a:cubicBezTo>
                        <a:pt x="9250" y="11763"/>
                        <a:pt x="9250" y="11763"/>
                        <a:pt x="9250" y="11763"/>
                      </a:cubicBezTo>
                      <a:cubicBezTo>
                        <a:pt x="11667" y="12971"/>
                        <a:pt x="14083" y="10555"/>
                        <a:pt x="12874" y="8139"/>
                      </a:cubicBezTo>
                      <a:cubicBezTo>
                        <a:pt x="12874" y="6931"/>
                        <a:pt x="11667" y="5723"/>
                        <a:pt x="10459" y="4514"/>
                      </a:cubicBezTo>
                      <a:cubicBezTo>
                        <a:pt x="10459" y="3306"/>
                        <a:pt x="9250" y="2098"/>
                        <a:pt x="6834" y="890"/>
                      </a:cubicBezTo>
                      <a:lnTo>
                        <a:pt x="6834" y="8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3" name="Freeform 1606"/>
                <p:cNvSpPr/>
                <p:nvPr/>
              </p:nvSpPr>
              <p:spPr>
                <a:xfrm>
                  <a:off x="10532072" y="5383905"/>
                  <a:ext cx="30678" cy="16144"/>
                </a:xfrm>
                <a:custGeom>
                  <a:avLst/>
                  <a:gdLst>
                    <a:gd name="connsiteX0" fmla="*/ 26733 w 30678"/>
                    <a:gd name="connsiteY0" fmla="*/ 15823 h 16144"/>
                    <a:gd name="connsiteX1" fmla="*/ 30358 w 30678"/>
                    <a:gd name="connsiteY1" fmla="*/ 12199 h 16144"/>
                    <a:gd name="connsiteX2" fmla="*/ 26733 w 30678"/>
                    <a:gd name="connsiteY2" fmla="*/ 7367 h 16144"/>
                    <a:gd name="connsiteX3" fmla="*/ 23108 w 30678"/>
                    <a:gd name="connsiteY3" fmla="*/ 4950 h 16144"/>
                    <a:gd name="connsiteX4" fmla="*/ 19484 w 30678"/>
                    <a:gd name="connsiteY4" fmla="*/ 3742 h 16144"/>
                    <a:gd name="connsiteX5" fmla="*/ 15860 w 30678"/>
                    <a:gd name="connsiteY5" fmla="*/ 2534 h 16144"/>
                    <a:gd name="connsiteX6" fmla="*/ 8612 w 30678"/>
                    <a:gd name="connsiteY6" fmla="*/ 118 h 16144"/>
                    <a:gd name="connsiteX7" fmla="*/ 6195 w 30678"/>
                    <a:gd name="connsiteY7" fmla="*/ 118 h 16144"/>
                    <a:gd name="connsiteX8" fmla="*/ 2571 w 30678"/>
                    <a:gd name="connsiteY8" fmla="*/ 8574 h 16144"/>
                    <a:gd name="connsiteX9" fmla="*/ 3779 w 30678"/>
                    <a:gd name="connsiteY9" fmla="*/ 8574 h 16144"/>
                    <a:gd name="connsiteX10" fmla="*/ 11027 w 30678"/>
                    <a:gd name="connsiteY10" fmla="*/ 10991 h 16144"/>
                    <a:gd name="connsiteX11" fmla="*/ 26733 w 30678"/>
                    <a:gd name="connsiteY11" fmla="*/ 15823 h 16144"/>
                    <a:gd name="connsiteX12" fmla="*/ 26733 w 30678"/>
                    <a:gd name="connsiteY12" fmla="*/ 15823 h 16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678" h="16144">
                      <a:moveTo>
                        <a:pt x="26733" y="15823"/>
                      </a:moveTo>
                      <a:cubicBezTo>
                        <a:pt x="29149" y="17031"/>
                        <a:pt x="31565" y="14615"/>
                        <a:pt x="30358" y="12199"/>
                      </a:cubicBezTo>
                      <a:cubicBezTo>
                        <a:pt x="30358" y="9783"/>
                        <a:pt x="27941" y="8574"/>
                        <a:pt x="26733" y="7367"/>
                      </a:cubicBezTo>
                      <a:cubicBezTo>
                        <a:pt x="25525" y="6158"/>
                        <a:pt x="24317" y="6158"/>
                        <a:pt x="23108" y="4950"/>
                      </a:cubicBezTo>
                      <a:cubicBezTo>
                        <a:pt x="21901" y="4950"/>
                        <a:pt x="20693" y="3742"/>
                        <a:pt x="19484" y="3742"/>
                      </a:cubicBezTo>
                      <a:cubicBezTo>
                        <a:pt x="18276" y="3742"/>
                        <a:pt x="17068" y="2534"/>
                        <a:pt x="15860" y="2534"/>
                      </a:cubicBezTo>
                      <a:cubicBezTo>
                        <a:pt x="13444" y="1326"/>
                        <a:pt x="11027" y="1326"/>
                        <a:pt x="8612" y="118"/>
                      </a:cubicBezTo>
                      <a:cubicBezTo>
                        <a:pt x="7403" y="118"/>
                        <a:pt x="7403" y="118"/>
                        <a:pt x="6195" y="118"/>
                      </a:cubicBezTo>
                      <a:cubicBezTo>
                        <a:pt x="155" y="-1090"/>
                        <a:pt x="-2262" y="7367"/>
                        <a:pt x="2571" y="8574"/>
                      </a:cubicBezTo>
                      <a:cubicBezTo>
                        <a:pt x="2571" y="8574"/>
                        <a:pt x="3779" y="8574"/>
                        <a:pt x="3779" y="8574"/>
                      </a:cubicBezTo>
                      <a:cubicBezTo>
                        <a:pt x="6195" y="9783"/>
                        <a:pt x="8612" y="9783"/>
                        <a:pt x="11027" y="10991"/>
                      </a:cubicBezTo>
                      <a:cubicBezTo>
                        <a:pt x="18276" y="13407"/>
                        <a:pt x="23108" y="14615"/>
                        <a:pt x="26733" y="15823"/>
                      </a:cubicBezTo>
                      <a:lnTo>
                        <a:pt x="26733" y="158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4" name="Freeform 1607"/>
                <p:cNvSpPr/>
                <p:nvPr/>
              </p:nvSpPr>
              <p:spPr>
                <a:xfrm>
                  <a:off x="10336189" y="5456189"/>
                  <a:ext cx="14516" cy="17710"/>
                </a:xfrm>
                <a:custGeom>
                  <a:avLst/>
                  <a:gdLst>
                    <a:gd name="connsiteX0" fmla="*/ 6362 w 14516"/>
                    <a:gd name="connsiteY0" fmla="*/ 14819 h 17710"/>
                    <a:gd name="connsiteX1" fmla="*/ 6362 w 14516"/>
                    <a:gd name="connsiteY1" fmla="*/ 14819 h 17710"/>
                    <a:gd name="connsiteX2" fmla="*/ 13610 w 14516"/>
                    <a:gd name="connsiteY2" fmla="*/ 16027 h 17710"/>
                    <a:gd name="connsiteX3" fmla="*/ 13610 w 14516"/>
                    <a:gd name="connsiteY3" fmla="*/ 11194 h 17710"/>
                    <a:gd name="connsiteX4" fmla="*/ 11195 w 14516"/>
                    <a:gd name="connsiteY4" fmla="*/ 7570 h 17710"/>
                    <a:gd name="connsiteX5" fmla="*/ 3945 w 14516"/>
                    <a:gd name="connsiteY5" fmla="*/ 321 h 17710"/>
                    <a:gd name="connsiteX6" fmla="*/ 321 w 14516"/>
                    <a:gd name="connsiteY6" fmla="*/ 3946 h 17710"/>
                    <a:gd name="connsiteX7" fmla="*/ 1529 w 14516"/>
                    <a:gd name="connsiteY7" fmla="*/ 6362 h 17710"/>
                    <a:gd name="connsiteX8" fmla="*/ 6362 w 14516"/>
                    <a:gd name="connsiteY8" fmla="*/ 14819 h 17710"/>
                    <a:gd name="connsiteX9" fmla="*/ 6362 w 14516"/>
                    <a:gd name="connsiteY9" fmla="*/ 14819 h 17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16" h="17710">
                      <a:moveTo>
                        <a:pt x="6362" y="14819"/>
                      </a:moveTo>
                      <a:cubicBezTo>
                        <a:pt x="6362" y="14819"/>
                        <a:pt x="6362" y="14819"/>
                        <a:pt x="6362" y="14819"/>
                      </a:cubicBezTo>
                      <a:cubicBezTo>
                        <a:pt x="7570" y="18443"/>
                        <a:pt x="12402" y="18443"/>
                        <a:pt x="13610" y="16027"/>
                      </a:cubicBezTo>
                      <a:cubicBezTo>
                        <a:pt x="14819" y="14819"/>
                        <a:pt x="14819" y="12403"/>
                        <a:pt x="13610" y="11194"/>
                      </a:cubicBezTo>
                      <a:cubicBezTo>
                        <a:pt x="12402" y="9986"/>
                        <a:pt x="12402" y="8778"/>
                        <a:pt x="11195" y="7570"/>
                      </a:cubicBezTo>
                      <a:cubicBezTo>
                        <a:pt x="9986" y="3946"/>
                        <a:pt x="7570" y="1530"/>
                        <a:pt x="3945" y="321"/>
                      </a:cubicBezTo>
                      <a:cubicBezTo>
                        <a:pt x="1529" y="-887"/>
                        <a:pt x="-887" y="1530"/>
                        <a:pt x="321" y="3946"/>
                      </a:cubicBezTo>
                      <a:cubicBezTo>
                        <a:pt x="321" y="5154"/>
                        <a:pt x="321" y="5154"/>
                        <a:pt x="1529" y="6362"/>
                      </a:cubicBezTo>
                      <a:cubicBezTo>
                        <a:pt x="3945" y="8778"/>
                        <a:pt x="5154" y="12403"/>
                        <a:pt x="6362" y="14819"/>
                      </a:cubicBezTo>
                      <a:lnTo>
                        <a:pt x="6362" y="1481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5" name="Freeform 1608"/>
                <p:cNvSpPr/>
                <p:nvPr/>
              </p:nvSpPr>
              <p:spPr>
                <a:xfrm>
                  <a:off x="10372446" y="5557993"/>
                  <a:ext cx="14151" cy="17682"/>
                </a:xfrm>
                <a:custGeom>
                  <a:avLst/>
                  <a:gdLst>
                    <a:gd name="connsiteX0" fmla="*/ 308 w 14151"/>
                    <a:gd name="connsiteY0" fmla="*/ 3624 h 17682"/>
                    <a:gd name="connsiteX1" fmla="*/ 3932 w 14151"/>
                    <a:gd name="connsiteY1" fmla="*/ 14498 h 17682"/>
                    <a:gd name="connsiteX2" fmla="*/ 5141 w 14151"/>
                    <a:gd name="connsiteY2" fmla="*/ 15705 h 17682"/>
                    <a:gd name="connsiteX3" fmla="*/ 6348 w 14151"/>
                    <a:gd name="connsiteY3" fmla="*/ 16914 h 17682"/>
                    <a:gd name="connsiteX4" fmla="*/ 13597 w 14151"/>
                    <a:gd name="connsiteY4" fmla="*/ 10873 h 17682"/>
                    <a:gd name="connsiteX5" fmla="*/ 7556 w 14151"/>
                    <a:gd name="connsiteY5" fmla="*/ 1208 h 17682"/>
                    <a:gd name="connsiteX6" fmla="*/ 6348 w 14151"/>
                    <a:gd name="connsiteY6" fmla="*/ 0 h 17682"/>
                    <a:gd name="connsiteX7" fmla="*/ 6348 w 14151"/>
                    <a:gd name="connsiteY7" fmla="*/ 0 h 17682"/>
                    <a:gd name="connsiteX8" fmla="*/ 308 w 14151"/>
                    <a:gd name="connsiteY8" fmla="*/ 3624 h 17682"/>
                    <a:gd name="connsiteX9" fmla="*/ 308 w 14151"/>
                    <a:gd name="connsiteY9" fmla="*/ 3624 h 17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51" h="17682">
                      <a:moveTo>
                        <a:pt x="308" y="3624"/>
                      </a:moveTo>
                      <a:cubicBezTo>
                        <a:pt x="1516" y="7249"/>
                        <a:pt x="2724" y="10873"/>
                        <a:pt x="3932" y="14498"/>
                      </a:cubicBezTo>
                      <a:cubicBezTo>
                        <a:pt x="3932" y="14498"/>
                        <a:pt x="3932" y="15705"/>
                        <a:pt x="5141" y="15705"/>
                      </a:cubicBezTo>
                      <a:cubicBezTo>
                        <a:pt x="5141" y="15705"/>
                        <a:pt x="5141" y="15705"/>
                        <a:pt x="6348" y="16914"/>
                      </a:cubicBezTo>
                      <a:cubicBezTo>
                        <a:pt x="9973" y="19330"/>
                        <a:pt x="16013" y="15705"/>
                        <a:pt x="13597" y="10873"/>
                      </a:cubicBezTo>
                      <a:cubicBezTo>
                        <a:pt x="11181" y="7249"/>
                        <a:pt x="9973" y="3624"/>
                        <a:pt x="7556" y="1208"/>
                      </a:cubicBezTo>
                      <a:cubicBezTo>
                        <a:pt x="7556" y="1208"/>
                        <a:pt x="6348" y="1208"/>
                        <a:pt x="6348" y="0"/>
                      </a:cubicBezTo>
                      <a:cubicBezTo>
                        <a:pt x="6348" y="0"/>
                        <a:pt x="6348" y="0"/>
                        <a:pt x="6348" y="0"/>
                      </a:cubicBezTo>
                      <a:cubicBezTo>
                        <a:pt x="1516" y="0"/>
                        <a:pt x="-900" y="1208"/>
                        <a:pt x="308" y="3624"/>
                      </a:cubicBezTo>
                      <a:lnTo>
                        <a:pt x="308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6" name="Freeform 1609"/>
                <p:cNvSpPr/>
                <p:nvPr/>
              </p:nvSpPr>
              <p:spPr>
                <a:xfrm>
                  <a:off x="10434368" y="5541079"/>
                  <a:ext cx="15754" cy="14497"/>
                </a:xfrm>
                <a:custGeom>
                  <a:avLst/>
                  <a:gdLst>
                    <a:gd name="connsiteX0" fmla="*/ 12081 w 15754"/>
                    <a:gd name="connsiteY0" fmla="*/ 14497 h 14497"/>
                    <a:gd name="connsiteX1" fmla="*/ 14498 w 15754"/>
                    <a:gd name="connsiteY1" fmla="*/ 7249 h 14497"/>
                    <a:gd name="connsiteX2" fmla="*/ 13290 w 15754"/>
                    <a:gd name="connsiteY2" fmla="*/ 6041 h 14497"/>
                    <a:gd name="connsiteX3" fmla="*/ 3625 w 15754"/>
                    <a:gd name="connsiteY3" fmla="*/ 0 h 14497"/>
                    <a:gd name="connsiteX4" fmla="*/ 0 w 15754"/>
                    <a:gd name="connsiteY4" fmla="*/ 3624 h 14497"/>
                    <a:gd name="connsiteX5" fmla="*/ 9666 w 15754"/>
                    <a:gd name="connsiteY5" fmla="*/ 13289 h 14497"/>
                    <a:gd name="connsiteX6" fmla="*/ 12081 w 15754"/>
                    <a:gd name="connsiteY6" fmla="*/ 14497 h 14497"/>
                    <a:gd name="connsiteX7" fmla="*/ 12081 w 15754"/>
                    <a:gd name="connsiteY7" fmla="*/ 14497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54" h="14497">
                      <a:moveTo>
                        <a:pt x="12081" y="14497"/>
                      </a:moveTo>
                      <a:cubicBezTo>
                        <a:pt x="15706" y="13289"/>
                        <a:pt x="16914" y="9665"/>
                        <a:pt x="14498" y="7249"/>
                      </a:cubicBezTo>
                      <a:cubicBezTo>
                        <a:pt x="14498" y="7249"/>
                        <a:pt x="13290" y="6041"/>
                        <a:pt x="13290" y="6041"/>
                      </a:cubicBezTo>
                      <a:cubicBezTo>
                        <a:pt x="9666" y="3624"/>
                        <a:pt x="7249" y="1208"/>
                        <a:pt x="3625" y="0"/>
                      </a:cubicBezTo>
                      <a:cubicBezTo>
                        <a:pt x="1209" y="0"/>
                        <a:pt x="0" y="2416"/>
                        <a:pt x="0" y="3624"/>
                      </a:cubicBezTo>
                      <a:cubicBezTo>
                        <a:pt x="2416" y="7249"/>
                        <a:pt x="6041" y="10873"/>
                        <a:pt x="9666" y="13289"/>
                      </a:cubicBezTo>
                      <a:cubicBezTo>
                        <a:pt x="9666" y="14497"/>
                        <a:pt x="10873" y="14497"/>
                        <a:pt x="12081" y="14497"/>
                      </a:cubicBezTo>
                      <a:lnTo>
                        <a:pt x="12081" y="1449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7" name="Freeform 1610"/>
                <p:cNvSpPr/>
                <p:nvPr/>
              </p:nvSpPr>
              <p:spPr>
                <a:xfrm>
                  <a:off x="10408881" y="5526423"/>
                  <a:ext cx="18739" cy="15656"/>
                </a:xfrm>
                <a:custGeom>
                  <a:avLst/>
                  <a:gdLst>
                    <a:gd name="connsiteX0" fmla="*/ 18239 w 18739"/>
                    <a:gd name="connsiteY0" fmla="*/ 12239 h 15656"/>
                    <a:gd name="connsiteX1" fmla="*/ 17031 w 18739"/>
                    <a:gd name="connsiteY1" fmla="*/ 7407 h 15656"/>
                    <a:gd name="connsiteX2" fmla="*/ 17031 w 18739"/>
                    <a:gd name="connsiteY2" fmla="*/ 7407 h 15656"/>
                    <a:gd name="connsiteX3" fmla="*/ 1325 w 18739"/>
                    <a:gd name="connsiteY3" fmla="*/ 158 h 15656"/>
                    <a:gd name="connsiteX4" fmla="*/ 117 w 18739"/>
                    <a:gd name="connsiteY4" fmla="*/ 1366 h 15656"/>
                    <a:gd name="connsiteX5" fmla="*/ 10990 w 18739"/>
                    <a:gd name="connsiteY5" fmla="*/ 14656 h 15656"/>
                    <a:gd name="connsiteX6" fmla="*/ 18239 w 18739"/>
                    <a:gd name="connsiteY6" fmla="*/ 12239 h 15656"/>
                    <a:gd name="connsiteX7" fmla="*/ 18239 w 18739"/>
                    <a:gd name="connsiteY7" fmla="*/ 12239 h 1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739" h="15656">
                      <a:moveTo>
                        <a:pt x="18239" y="12239"/>
                      </a:moveTo>
                      <a:cubicBezTo>
                        <a:pt x="19447" y="11031"/>
                        <a:pt x="18239" y="8615"/>
                        <a:pt x="17031" y="7407"/>
                      </a:cubicBezTo>
                      <a:lnTo>
                        <a:pt x="17031" y="7407"/>
                      </a:lnTo>
                      <a:cubicBezTo>
                        <a:pt x="13406" y="4990"/>
                        <a:pt x="6158" y="-1050"/>
                        <a:pt x="1325" y="158"/>
                      </a:cubicBezTo>
                      <a:cubicBezTo>
                        <a:pt x="117" y="158"/>
                        <a:pt x="117" y="1366"/>
                        <a:pt x="117" y="1366"/>
                      </a:cubicBezTo>
                      <a:cubicBezTo>
                        <a:pt x="-1091" y="7407"/>
                        <a:pt x="7365" y="12239"/>
                        <a:pt x="10990" y="14656"/>
                      </a:cubicBezTo>
                      <a:cubicBezTo>
                        <a:pt x="13406" y="17072"/>
                        <a:pt x="17031" y="14656"/>
                        <a:pt x="18239" y="12239"/>
                      </a:cubicBezTo>
                      <a:lnTo>
                        <a:pt x="18239" y="122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8" name="Freeform 1611"/>
                <p:cNvSpPr/>
                <p:nvPr/>
              </p:nvSpPr>
              <p:spPr>
                <a:xfrm>
                  <a:off x="10531752" y="5260794"/>
                  <a:ext cx="17085" cy="9665"/>
                </a:xfrm>
                <a:custGeom>
                  <a:avLst/>
                  <a:gdLst>
                    <a:gd name="connsiteX0" fmla="*/ 16180 w 17085"/>
                    <a:gd name="connsiteY0" fmla="*/ 4832 h 9665"/>
                    <a:gd name="connsiteX1" fmla="*/ 16180 w 17085"/>
                    <a:gd name="connsiteY1" fmla="*/ 3625 h 9665"/>
                    <a:gd name="connsiteX2" fmla="*/ 13763 w 17085"/>
                    <a:gd name="connsiteY2" fmla="*/ 1208 h 9665"/>
                    <a:gd name="connsiteX3" fmla="*/ 4098 w 17085"/>
                    <a:gd name="connsiteY3" fmla="*/ 0 h 9665"/>
                    <a:gd name="connsiteX4" fmla="*/ 2891 w 17085"/>
                    <a:gd name="connsiteY4" fmla="*/ 0 h 9665"/>
                    <a:gd name="connsiteX5" fmla="*/ 474 w 17085"/>
                    <a:gd name="connsiteY5" fmla="*/ 1208 h 9665"/>
                    <a:gd name="connsiteX6" fmla="*/ 2891 w 17085"/>
                    <a:gd name="connsiteY6" fmla="*/ 9665 h 9665"/>
                    <a:gd name="connsiteX7" fmla="*/ 4098 w 17085"/>
                    <a:gd name="connsiteY7" fmla="*/ 9665 h 9665"/>
                    <a:gd name="connsiteX8" fmla="*/ 10139 w 17085"/>
                    <a:gd name="connsiteY8" fmla="*/ 8457 h 9665"/>
                    <a:gd name="connsiteX9" fmla="*/ 13763 w 17085"/>
                    <a:gd name="connsiteY9" fmla="*/ 6041 h 9665"/>
                    <a:gd name="connsiteX10" fmla="*/ 13763 w 17085"/>
                    <a:gd name="connsiteY10" fmla="*/ 6041 h 9665"/>
                    <a:gd name="connsiteX11" fmla="*/ 13763 w 17085"/>
                    <a:gd name="connsiteY11" fmla="*/ 6041 h 9665"/>
                    <a:gd name="connsiteX12" fmla="*/ 13763 w 17085"/>
                    <a:gd name="connsiteY12" fmla="*/ 6041 h 9665"/>
                    <a:gd name="connsiteX13" fmla="*/ 16180 w 17085"/>
                    <a:gd name="connsiteY13" fmla="*/ 4832 h 9665"/>
                    <a:gd name="connsiteX14" fmla="*/ 16180 w 17085"/>
                    <a:gd name="connsiteY14" fmla="*/ 4832 h 9665"/>
                    <a:gd name="connsiteX15" fmla="*/ 16180 w 17085"/>
                    <a:gd name="connsiteY15" fmla="*/ 4832 h 9665"/>
                    <a:gd name="connsiteX16" fmla="*/ 16180 w 17085"/>
                    <a:gd name="connsiteY16" fmla="*/ 4832 h 9665"/>
                    <a:gd name="connsiteX17" fmla="*/ 16180 w 17085"/>
                    <a:gd name="connsiteY17" fmla="*/ 4832 h 9665"/>
                    <a:gd name="connsiteX18" fmla="*/ 16180 w 17085"/>
                    <a:gd name="connsiteY18" fmla="*/ 4832 h 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085" h="9665">
                      <a:moveTo>
                        <a:pt x="16180" y="4832"/>
                      </a:moveTo>
                      <a:cubicBezTo>
                        <a:pt x="16180" y="3625"/>
                        <a:pt x="16180" y="3625"/>
                        <a:pt x="16180" y="3625"/>
                      </a:cubicBezTo>
                      <a:cubicBezTo>
                        <a:pt x="16180" y="2416"/>
                        <a:pt x="14972" y="2416"/>
                        <a:pt x="13763" y="1208"/>
                      </a:cubicBezTo>
                      <a:cubicBezTo>
                        <a:pt x="11347" y="0"/>
                        <a:pt x="7723" y="0"/>
                        <a:pt x="4098" y="0"/>
                      </a:cubicBezTo>
                      <a:cubicBezTo>
                        <a:pt x="4098" y="0"/>
                        <a:pt x="2891" y="0"/>
                        <a:pt x="2891" y="0"/>
                      </a:cubicBezTo>
                      <a:cubicBezTo>
                        <a:pt x="1682" y="0"/>
                        <a:pt x="474" y="1208"/>
                        <a:pt x="474" y="1208"/>
                      </a:cubicBezTo>
                      <a:cubicBezTo>
                        <a:pt x="-734" y="3625"/>
                        <a:pt x="474" y="8457"/>
                        <a:pt x="2891" y="9665"/>
                      </a:cubicBezTo>
                      <a:cubicBezTo>
                        <a:pt x="2891" y="9665"/>
                        <a:pt x="4098" y="9665"/>
                        <a:pt x="4098" y="9665"/>
                      </a:cubicBezTo>
                      <a:cubicBezTo>
                        <a:pt x="5306" y="9665"/>
                        <a:pt x="7723" y="9665"/>
                        <a:pt x="10139" y="8457"/>
                      </a:cubicBezTo>
                      <a:cubicBezTo>
                        <a:pt x="11347" y="8457"/>
                        <a:pt x="13763" y="7249"/>
                        <a:pt x="13763" y="6041"/>
                      </a:cubicBezTo>
                      <a:cubicBezTo>
                        <a:pt x="13763" y="6041"/>
                        <a:pt x="13763" y="6041"/>
                        <a:pt x="13763" y="6041"/>
                      </a:cubicBezTo>
                      <a:lnTo>
                        <a:pt x="13763" y="6041"/>
                      </a:lnTo>
                      <a:cubicBezTo>
                        <a:pt x="13763" y="6041"/>
                        <a:pt x="13763" y="6041"/>
                        <a:pt x="13763" y="6041"/>
                      </a:cubicBezTo>
                      <a:cubicBezTo>
                        <a:pt x="16180" y="6041"/>
                        <a:pt x="16180" y="6041"/>
                        <a:pt x="16180" y="4832"/>
                      </a:cubicBezTo>
                      <a:cubicBezTo>
                        <a:pt x="16180" y="4832"/>
                        <a:pt x="16180" y="4832"/>
                        <a:pt x="16180" y="4832"/>
                      </a:cubicBezTo>
                      <a:cubicBezTo>
                        <a:pt x="16180" y="4832"/>
                        <a:pt x="16180" y="4832"/>
                        <a:pt x="16180" y="4832"/>
                      </a:cubicBezTo>
                      <a:cubicBezTo>
                        <a:pt x="17387" y="4832"/>
                        <a:pt x="17387" y="4832"/>
                        <a:pt x="16180" y="4832"/>
                      </a:cubicBezTo>
                      <a:lnTo>
                        <a:pt x="16180" y="4832"/>
                      </a:lnTo>
                      <a:lnTo>
                        <a:pt x="16180" y="48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9" name="Freeform 1612"/>
                <p:cNvSpPr/>
                <p:nvPr/>
              </p:nvSpPr>
              <p:spPr>
                <a:xfrm>
                  <a:off x="10454098" y="5214456"/>
                  <a:ext cx="29359" cy="16881"/>
                </a:xfrm>
                <a:custGeom>
                  <a:avLst/>
                  <a:gdLst>
                    <a:gd name="connsiteX0" fmla="*/ 21346 w 29359"/>
                    <a:gd name="connsiteY0" fmla="*/ 430 h 16881"/>
                    <a:gd name="connsiteX1" fmla="*/ 808 w 29359"/>
                    <a:gd name="connsiteY1" fmla="*/ 14927 h 16881"/>
                    <a:gd name="connsiteX2" fmla="*/ 27387 w 29359"/>
                    <a:gd name="connsiteY2" fmla="*/ 8886 h 16881"/>
                    <a:gd name="connsiteX3" fmla="*/ 21346 w 29359"/>
                    <a:gd name="connsiteY3" fmla="*/ 430 h 16881"/>
                    <a:gd name="connsiteX4" fmla="*/ 21346 w 29359"/>
                    <a:gd name="connsiteY4" fmla="*/ 430 h 16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59" h="16881">
                      <a:moveTo>
                        <a:pt x="21346" y="430"/>
                      </a:moveTo>
                      <a:cubicBezTo>
                        <a:pt x="14098" y="4054"/>
                        <a:pt x="-4024" y="11303"/>
                        <a:pt x="808" y="14927"/>
                      </a:cubicBezTo>
                      <a:cubicBezTo>
                        <a:pt x="8057" y="20967"/>
                        <a:pt x="21346" y="11303"/>
                        <a:pt x="27387" y="8886"/>
                      </a:cubicBezTo>
                      <a:cubicBezTo>
                        <a:pt x="32219" y="6470"/>
                        <a:pt x="27387" y="-1987"/>
                        <a:pt x="21346" y="430"/>
                      </a:cubicBezTo>
                      <a:lnTo>
                        <a:pt x="21346" y="43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0" name="Freeform 1613"/>
                <p:cNvSpPr/>
                <p:nvPr/>
              </p:nvSpPr>
              <p:spPr>
                <a:xfrm>
                  <a:off x="10491604" y="5178739"/>
                  <a:ext cx="36998" cy="31616"/>
                </a:xfrm>
                <a:custGeom>
                  <a:avLst/>
                  <a:gdLst>
                    <a:gd name="connsiteX0" fmla="*/ 755 w 36998"/>
                    <a:gd name="connsiteY0" fmla="*/ 27690 h 31616"/>
                    <a:gd name="connsiteX1" fmla="*/ 22501 w 36998"/>
                    <a:gd name="connsiteY1" fmla="*/ 19233 h 31616"/>
                    <a:gd name="connsiteX2" fmla="*/ 35790 w 36998"/>
                    <a:gd name="connsiteY2" fmla="*/ 7152 h 31616"/>
                    <a:gd name="connsiteX3" fmla="*/ 36999 w 36998"/>
                    <a:gd name="connsiteY3" fmla="*/ 2319 h 31616"/>
                    <a:gd name="connsiteX4" fmla="*/ 35790 w 36998"/>
                    <a:gd name="connsiteY4" fmla="*/ 1112 h 31616"/>
                    <a:gd name="connsiteX5" fmla="*/ 8003 w 36998"/>
                    <a:gd name="connsiteY5" fmla="*/ 21649 h 31616"/>
                    <a:gd name="connsiteX6" fmla="*/ 755 w 36998"/>
                    <a:gd name="connsiteY6" fmla="*/ 27690 h 31616"/>
                    <a:gd name="connsiteX7" fmla="*/ 755 w 36998"/>
                    <a:gd name="connsiteY7" fmla="*/ 27690 h 31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998" h="31616">
                      <a:moveTo>
                        <a:pt x="755" y="27690"/>
                      </a:moveTo>
                      <a:cubicBezTo>
                        <a:pt x="-1662" y="30106"/>
                        <a:pt x="755" y="38563"/>
                        <a:pt x="22501" y="19233"/>
                      </a:cubicBezTo>
                      <a:cubicBezTo>
                        <a:pt x="26125" y="15609"/>
                        <a:pt x="33374" y="11985"/>
                        <a:pt x="35790" y="7152"/>
                      </a:cubicBezTo>
                      <a:cubicBezTo>
                        <a:pt x="36999" y="5944"/>
                        <a:pt x="36999" y="3528"/>
                        <a:pt x="36999" y="2319"/>
                      </a:cubicBezTo>
                      <a:cubicBezTo>
                        <a:pt x="36999" y="1112"/>
                        <a:pt x="35790" y="1112"/>
                        <a:pt x="35790" y="1112"/>
                      </a:cubicBezTo>
                      <a:cubicBezTo>
                        <a:pt x="28542" y="-2513"/>
                        <a:pt x="28542" y="2319"/>
                        <a:pt x="8003" y="21649"/>
                      </a:cubicBezTo>
                      <a:cubicBezTo>
                        <a:pt x="5587" y="22858"/>
                        <a:pt x="3170" y="25274"/>
                        <a:pt x="755" y="27690"/>
                      </a:cubicBezTo>
                      <a:lnTo>
                        <a:pt x="755" y="276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1" name="Freeform 1614"/>
                <p:cNvSpPr/>
                <p:nvPr/>
              </p:nvSpPr>
              <p:spPr>
                <a:xfrm>
                  <a:off x="10532226" y="5159614"/>
                  <a:ext cx="12267" cy="14195"/>
                </a:xfrm>
                <a:custGeom>
                  <a:avLst/>
                  <a:gdLst>
                    <a:gd name="connsiteX0" fmla="*/ 1208 w 12267"/>
                    <a:gd name="connsiteY0" fmla="*/ 6947 h 14195"/>
                    <a:gd name="connsiteX1" fmla="*/ 0 w 12267"/>
                    <a:gd name="connsiteY1" fmla="*/ 11779 h 14195"/>
                    <a:gd name="connsiteX2" fmla="*/ 3624 w 12267"/>
                    <a:gd name="connsiteY2" fmla="*/ 14196 h 14195"/>
                    <a:gd name="connsiteX3" fmla="*/ 8457 w 12267"/>
                    <a:gd name="connsiteY3" fmla="*/ 9363 h 14195"/>
                    <a:gd name="connsiteX4" fmla="*/ 10873 w 12267"/>
                    <a:gd name="connsiteY4" fmla="*/ 6947 h 14195"/>
                    <a:gd name="connsiteX5" fmla="*/ 10873 w 12267"/>
                    <a:gd name="connsiteY5" fmla="*/ 906 h 14195"/>
                    <a:gd name="connsiteX6" fmla="*/ 6041 w 12267"/>
                    <a:gd name="connsiteY6" fmla="*/ 906 h 14195"/>
                    <a:gd name="connsiteX7" fmla="*/ 1208 w 12267"/>
                    <a:gd name="connsiteY7" fmla="*/ 6947 h 14195"/>
                    <a:gd name="connsiteX8" fmla="*/ 1208 w 12267"/>
                    <a:gd name="connsiteY8" fmla="*/ 6947 h 14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67" h="14195">
                      <a:moveTo>
                        <a:pt x="1208" y="6947"/>
                      </a:moveTo>
                      <a:cubicBezTo>
                        <a:pt x="1208" y="8155"/>
                        <a:pt x="0" y="9363"/>
                        <a:pt x="0" y="11779"/>
                      </a:cubicBezTo>
                      <a:cubicBezTo>
                        <a:pt x="0" y="12987"/>
                        <a:pt x="2416" y="14196"/>
                        <a:pt x="3624" y="14196"/>
                      </a:cubicBezTo>
                      <a:cubicBezTo>
                        <a:pt x="6041" y="12987"/>
                        <a:pt x="7248" y="11779"/>
                        <a:pt x="8457" y="9363"/>
                      </a:cubicBezTo>
                      <a:cubicBezTo>
                        <a:pt x="9665" y="8155"/>
                        <a:pt x="9665" y="8155"/>
                        <a:pt x="10873" y="6947"/>
                      </a:cubicBezTo>
                      <a:cubicBezTo>
                        <a:pt x="13289" y="4530"/>
                        <a:pt x="12081" y="2114"/>
                        <a:pt x="10873" y="906"/>
                      </a:cubicBezTo>
                      <a:cubicBezTo>
                        <a:pt x="9665" y="-302"/>
                        <a:pt x="8457" y="-302"/>
                        <a:pt x="6041" y="906"/>
                      </a:cubicBezTo>
                      <a:cubicBezTo>
                        <a:pt x="4832" y="906"/>
                        <a:pt x="2416" y="3322"/>
                        <a:pt x="1208" y="6947"/>
                      </a:cubicBezTo>
                      <a:lnTo>
                        <a:pt x="1208" y="694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2" name="Freeform 1615"/>
                <p:cNvSpPr/>
                <p:nvPr/>
              </p:nvSpPr>
              <p:spPr>
                <a:xfrm>
                  <a:off x="10471499" y="5176226"/>
                  <a:ext cx="25266" cy="21746"/>
                </a:xfrm>
                <a:custGeom>
                  <a:avLst/>
                  <a:gdLst>
                    <a:gd name="connsiteX0" fmla="*/ 1529 w 25266"/>
                    <a:gd name="connsiteY0" fmla="*/ 15706 h 21746"/>
                    <a:gd name="connsiteX1" fmla="*/ 322 w 25266"/>
                    <a:gd name="connsiteY1" fmla="*/ 18122 h 21746"/>
                    <a:gd name="connsiteX2" fmla="*/ 3946 w 25266"/>
                    <a:gd name="connsiteY2" fmla="*/ 21746 h 21746"/>
                    <a:gd name="connsiteX3" fmla="*/ 23275 w 25266"/>
                    <a:gd name="connsiteY3" fmla="*/ 8457 h 21746"/>
                    <a:gd name="connsiteX4" fmla="*/ 24484 w 25266"/>
                    <a:gd name="connsiteY4" fmla="*/ 7249 h 21746"/>
                    <a:gd name="connsiteX5" fmla="*/ 19651 w 25266"/>
                    <a:gd name="connsiteY5" fmla="*/ 0 h 21746"/>
                    <a:gd name="connsiteX6" fmla="*/ 18443 w 25266"/>
                    <a:gd name="connsiteY6" fmla="*/ 0 h 21746"/>
                    <a:gd name="connsiteX7" fmla="*/ 16027 w 25266"/>
                    <a:gd name="connsiteY7" fmla="*/ 1208 h 21746"/>
                    <a:gd name="connsiteX8" fmla="*/ 1529 w 25266"/>
                    <a:gd name="connsiteY8" fmla="*/ 15706 h 21746"/>
                    <a:gd name="connsiteX9" fmla="*/ 1529 w 25266"/>
                    <a:gd name="connsiteY9" fmla="*/ 15706 h 21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266" h="21746">
                      <a:moveTo>
                        <a:pt x="1529" y="15706"/>
                      </a:moveTo>
                      <a:cubicBezTo>
                        <a:pt x="1529" y="16914"/>
                        <a:pt x="322" y="18122"/>
                        <a:pt x="322" y="18122"/>
                      </a:cubicBezTo>
                      <a:cubicBezTo>
                        <a:pt x="-887" y="20538"/>
                        <a:pt x="1529" y="21746"/>
                        <a:pt x="3946" y="21746"/>
                      </a:cubicBezTo>
                      <a:cubicBezTo>
                        <a:pt x="9986" y="20538"/>
                        <a:pt x="19651" y="13289"/>
                        <a:pt x="23275" y="8457"/>
                      </a:cubicBezTo>
                      <a:cubicBezTo>
                        <a:pt x="23275" y="8457"/>
                        <a:pt x="24484" y="7249"/>
                        <a:pt x="24484" y="7249"/>
                      </a:cubicBezTo>
                      <a:cubicBezTo>
                        <a:pt x="26900" y="3625"/>
                        <a:pt x="23275" y="0"/>
                        <a:pt x="19651" y="0"/>
                      </a:cubicBezTo>
                      <a:cubicBezTo>
                        <a:pt x="19651" y="0"/>
                        <a:pt x="18443" y="0"/>
                        <a:pt x="18443" y="0"/>
                      </a:cubicBezTo>
                      <a:cubicBezTo>
                        <a:pt x="18443" y="0"/>
                        <a:pt x="17235" y="0"/>
                        <a:pt x="16027" y="1208"/>
                      </a:cubicBezTo>
                      <a:cubicBezTo>
                        <a:pt x="9986" y="4832"/>
                        <a:pt x="3946" y="10873"/>
                        <a:pt x="1529" y="15706"/>
                      </a:cubicBezTo>
                      <a:lnTo>
                        <a:pt x="1529" y="157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3" name="Freeform 1616"/>
                <p:cNvSpPr/>
                <p:nvPr/>
              </p:nvSpPr>
              <p:spPr>
                <a:xfrm>
                  <a:off x="10501621" y="5150470"/>
                  <a:ext cx="19978" cy="21040"/>
                </a:xfrm>
                <a:custGeom>
                  <a:avLst/>
                  <a:gdLst>
                    <a:gd name="connsiteX0" fmla="*/ 2819 w 19978"/>
                    <a:gd name="connsiteY0" fmla="*/ 20924 h 21040"/>
                    <a:gd name="connsiteX1" fmla="*/ 14900 w 19978"/>
                    <a:gd name="connsiteY1" fmla="*/ 12467 h 21040"/>
                    <a:gd name="connsiteX2" fmla="*/ 18525 w 19978"/>
                    <a:gd name="connsiteY2" fmla="*/ 8842 h 21040"/>
                    <a:gd name="connsiteX3" fmla="*/ 18525 w 19978"/>
                    <a:gd name="connsiteY3" fmla="*/ 8842 h 21040"/>
                    <a:gd name="connsiteX4" fmla="*/ 11275 w 19978"/>
                    <a:gd name="connsiteY4" fmla="*/ 1594 h 21040"/>
                    <a:gd name="connsiteX5" fmla="*/ 10067 w 19978"/>
                    <a:gd name="connsiteY5" fmla="*/ 2802 h 21040"/>
                    <a:gd name="connsiteX6" fmla="*/ 6443 w 19978"/>
                    <a:gd name="connsiteY6" fmla="*/ 7634 h 21040"/>
                    <a:gd name="connsiteX7" fmla="*/ 2819 w 19978"/>
                    <a:gd name="connsiteY7" fmla="*/ 20924 h 21040"/>
                    <a:gd name="connsiteX8" fmla="*/ 2819 w 19978"/>
                    <a:gd name="connsiteY8" fmla="*/ 20924 h 2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78" h="21040">
                      <a:moveTo>
                        <a:pt x="2819" y="20924"/>
                      </a:moveTo>
                      <a:cubicBezTo>
                        <a:pt x="8860" y="19715"/>
                        <a:pt x="12484" y="16091"/>
                        <a:pt x="14900" y="12467"/>
                      </a:cubicBezTo>
                      <a:cubicBezTo>
                        <a:pt x="16108" y="11259"/>
                        <a:pt x="17316" y="10051"/>
                        <a:pt x="18525" y="8842"/>
                      </a:cubicBezTo>
                      <a:cubicBezTo>
                        <a:pt x="18525" y="8842"/>
                        <a:pt x="18525" y="8842"/>
                        <a:pt x="18525" y="8842"/>
                      </a:cubicBezTo>
                      <a:cubicBezTo>
                        <a:pt x="23357" y="4010"/>
                        <a:pt x="14900" y="-3239"/>
                        <a:pt x="11275" y="1594"/>
                      </a:cubicBezTo>
                      <a:cubicBezTo>
                        <a:pt x="11275" y="1594"/>
                        <a:pt x="11275" y="2802"/>
                        <a:pt x="10067" y="2802"/>
                      </a:cubicBezTo>
                      <a:cubicBezTo>
                        <a:pt x="8860" y="4010"/>
                        <a:pt x="7651" y="6426"/>
                        <a:pt x="6443" y="7634"/>
                      </a:cubicBezTo>
                      <a:cubicBezTo>
                        <a:pt x="1610" y="13675"/>
                        <a:pt x="-3222" y="22132"/>
                        <a:pt x="2819" y="20924"/>
                      </a:cubicBezTo>
                      <a:lnTo>
                        <a:pt x="2819" y="209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4" name="Freeform 1617"/>
                <p:cNvSpPr/>
                <p:nvPr/>
              </p:nvSpPr>
              <p:spPr>
                <a:xfrm>
                  <a:off x="10413830" y="5199652"/>
                  <a:ext cx="17315" cy="11435"/>
                </a:xfrm>
                <a:custGeom>
                  <a:avLst/>
                  <a:gdLst>
                    <a:gd name="connsiteX0" fmla="*/ 10873 w 17315"/>
                    <a:gd name="connsiteY0" fmla="*/ 736 h 11435"/>
                    <a:gd name="connsiteX1" fmla="*/ 0 w 17315"/>
                    <a:gd name="connsiteY1" fmla="*/ 9193 h 11435"/>
                    <a:gd name="connsiteX2" fmla="*/ 1208 w 17315"/>
                    <a:gd name="connsiteY2" fmla="*/ 10401 h 11435"/>
                    <a:gd name="connsiteX3" fmla="*/ 14497 w 17315"/>
                    <a:gd name="connsiteY3" fmla="*/ 9193 h 11435"/>
                    <a:gd name="connsiteX4" fmla="*/ 10873 w 17315"/>
                    <a:gd name="connsiteY4" fmla="*/ 736 h 1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15" h="11435">
                      <a:moveTo>
                        <a:pt x="10873" y="736"/>
                      </a:moveTo>
                      <a:cubicBezTo>
                        <a:pt x="7248" y="3153"/>
                        <a:pt x="2416" y="4361"/>
                        <a:pt x="0" y="9193"/>
                      </a:cubicBezTo>
                      <a:cubicBezTo>
                        <a:pt x="0" y="9193"/>
                        <a:pt x="0" y="10401"/>
                        <a:pt x="1208" y="10401"/>
                      </a:cubicBezTo>
                      <a:cubicBezTo>
                        <a:pt x="6041" y="12817"/>
                        <a:pt x="9665" y="10401"/>
                        <a:pt x="14497" y="9193"/>
                      </a:cubicBezTo>
                      <a:cubicBezTo>
                        <a:pt x="20537" y="7985"/>
                        <a:pt x="15705" y="-2888"/>
                        <a:pt x="10873" y="7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5" name="Freeform 1618"/>
                <p:cNvSpPr/>
                <p:nvPr/>
              </p:nvSpPr>
              <p:spPr>
                <a:xfrm>
                  <a:off x="10320720" y="5570678"/>
                  <a:ext cx="10957" cy="40057"/>
                </a:xfrm>
                <a:custGeom>
                  <a:avLst/>
                  <a:gdLst>
                    <a:gd name="connsiteX0" fmla="*/ 3709 w 10957"/>
                    <a:gd name="connsiteY0" fmla="*/ 35640 h 40057"/>
                    <a:gd name="connsiteX1" fmla="*/ 3709 w 10957"/>
                    <a:gd name="connsiteY1" fmla="*/ 35640 h 40057"/>
                    <a:gd name="connsiteX2" fmla="*/ 6126 w 10957"/>
                    <a:gd name="connsiteY2" fmla="*/ 39264 h 40057"/>
                    <a:gd name="connsiteX3" fmla="*/ 10958 w 10957"/>
                    <a:gd name="connsiteY3" fmla="*/ 38056 h 40057"/>
                    <a:gd name="connsiteX4" fmla="*/ 10958 w 10957"/>
                    <a:gd name="connsiteY4" fmla="*/ 27183 h 40057"/>
                    <a:gd name="connsiteX5" fmla="*/ 10958 w 10957"/>
                    <a:gd name="connsiteY5" fmla="*/ 22350 h 40057"/>
                    <a:gd name="connsiteX6" fmla="*/ 10958 w 10957"/>
                    <a:gd name="connsiteY6" fmla="*/ 17518 h 40057"/>
                    <a:gd name="connsiteX7" fmla="*/ 10958 w 10957"/>
                    <a:gd name="connsiteY7" fmla="*/ 16310 h 40057"/>
                    <a:gd name="connsiteX8" fmla="*/ 10958 w 10957"/>
                    <a:gd name="connsiteY8" fmla="*/ 9061 h 40057"/>
                    <a:gd name="connsiteX9" fmla="*/ 10958 w 10957"/>
                    <a:gd name="connsiteY9" fmla="*/ 5437 h 40057"/>
                    <a:gd name="connsiteX10" fmla="*/ 85 w 10957"/>
                    <a:gd name="connsiteY10" fmla="*/ 5437 h 40057"/>
                    <a:gd name="connsiteX11" fmla="*/ 1293 w 10957"/>
                    <a:gd name="connsiteY11" fmla="*/ 16310 h 40057"/>
                    <a:gd name="connsiteX12" fmla="*/ 3709 w 10957"/>
                    <a:gd name="connsiteY12" fmla="*/ 35640 h 40057"/>
                    <a:gd name="connsiteX13" fmla="*/ 3709 w 10957"/>
                    <a:gd name="connsiteY13" fmla="*/ 35640 h 4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57" h="40057">
                      <a:moveTo>
                        <a:pt x="3709" y="35640"/>
                      </a:moveTo>
                      <a:cubicBezTo>
                        <a:pt x="3709" y="35640"/>
                        <a:pt x="4917" y="35640"/>
                        <a:pt x="3709" y="35640"/>
                      </a:cubicBezTo>
                      <a:cubicBezTo>
                        <a:pt x="4917" y="38056"/>
                        <a:pt x="4917" y="38056"/>
                        <a:pt x="6126" y="39264"/>
                      </a:cubicBezTo>
                      <a:cubicBezTo>
                        <a:pt x="7333" y="40472"/>
                        <a:pt x="9750" y="40472"/>
                        <a:pt x="10958" y="38056"/>
                      </a:cubicBezTo>
                      <a:cubicBezTo>
                        <a:pt x="10958" y="34431"/>
                        <a:pt x="10958" y="30807"/>
                        <a:pt x="10958" y="27183"/>
                      </a:cubicBezTo>
                      <a:cubicBezTo>
                        <a:pt x="10958" y="25975"/>
                        <a:pt x="10958" y="23558"/>
                        <a:pt x="10958" y="22350"/>
                      </a:cubicBezTo>
                      <a:cubicBezTo>
                        <a:pt x="10958" y="21142"/>
                        <a:pt x="10958" y="19934"/>
                        <a:pt x="10958" y="17518"/>
                      </a:cubicBezTo>
                      <a:cubicBezTo>
                        <a:pt x="10958" y="17518"/>
                        <a:pt x="10958" y="17518"/>
                        <a:pt x="10958" y="16310"/>
                      </a:cubicBezTo>
                      <a:cubicBezTo>
                        <a:pt x="10958" y="13894"/>
                        <a:pt x="10958" y="11477"/>
                        <a:pt x="10958" y="9061"/>
                      </a:cubicBezTo>
                      <a:cubicBezTo>
                        <a:pt x="10958" y="7853"/>
                        <a:pt x="10958" y="6645"/>
                        <a:pt x="10958" y="5437"/>
                      </a:cubicBezTo>
                      <a:cubicBezTo>
                        <a:pt x="10958" y="-1812"/>
                        <a:pt x="-1124" y="-1812"/>
                        <a:pt x="85" y="5437"/>
                      </a:cubicBezTo>
                      <a:cubicBezTo>
                        <a:pt x="85" y="9061"/>
                        <a:pt x="85" y="12685"/>
                        <a:pt x="1293" y="16310"/>
                      </a:cubicBezTo>
                      <a:cubicBezTo>
                        <a:pt x="85" y="24767"/>
                        <a:pt x="1293" y="30807"/>
                        <a:pt x="3709" y="35640"/>
                      </a:cubicBezTo>
                      <a:lnTo>
                        <a:pt x="3709" y="356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6" name="Freeform 1619"/>
                <p:cNvSpPr/>
                <p:nvPr/>
              </p:nvSpPr>
              <p:spPr>
                <a:xfrm>
                  <a:off x="10300132" y="5622157"/>
                  <a:ext cx="18495" cy="24268"/>
                </a:xfrm>
                <a:custGeom>
                  <a:avLst/>
                  <a:gdLst>
                    <a:gd name="connsiteX0" fmla="*/ 2551 w 18495"/>
                    <a:gd name="connsiteY0" fmla="*/ 10739 h 24268"/>
                    <a:gd name="connsiteX1" fmla="*/ 13423 w 18495"/>
                    <a:gd name="connsiteY1" fmla="*/ 24028 h 24268"/>
                    <a:gd name="connsiteX2" fmla="*/ 18256 w 18495"/>
                    <a:gd name="connsiteY2" fmla="*/ 19196 h 24268"/>
                    <a:gd name="connsiteX3" fmla="*/ 14632 w 18495"/>
                    <a:gd name="connsiteY3" fmla="*/ 11947 h 24268"/>
                    <a:gd name="connsiteX4" fmla="*/ 12215 w 18495"/>
                    <a:gd name="connsiteY4" fmla="*/ 7114 h 24268"/>
                    <a:gd name="connsiteX5" fmla="*/ 11008 w 18495"/>
                    <a:gd name="connsiteY5" fmla="*/ 4698 h 24268"/>
                    <a:gd name="connsiteX6" fmla="*/ 9799 w 18495"/>
                    <a:gd name="connsiteY6" fmla="*/ 2282 h 24268"/>
                    <a:gd name="connsiteX7" fmla="*/ 134 w 18495"/>
                    <a:gd name="connsiteY7" fmla="*/ 5906 h 24268"/>
                    <a:gd name="connsiteX8" fmla="*/ 134 w 18495"/>
                    <a:gd name="connsiteY8" fmla="*/ 7114 h 24268"/>
                    <a:gd name="connsiteX9" fmla="*/ 2551 w 18495"/>
                    <a:gd name="connsiteY9" fmla="*/ 10739 h 24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95" h="24268">
                      <a:moveTo>
                        <a:pt x="2551" y="10739"/>
                      </a:moveTo>
                      <a:cubicBezTo>
                        <a:pt x="4967" y="15571"/>
                        <a:pt x="8591" y="21612"/>
                        <a:pt x="13423" y="24028"/>
                      </a:cubicBezTo>
                      <a:cubicBezTo>
                        <a:pt x="15840" y="25236"/>
                        <a:pt x="19464" y="21612"/>
                        <a:pt x="18256" y="19196"/>
                      </a:cubicBezTo>
                      <a:cubicBezTo>
                        <a:pt x="17048" y="16780"/>
                        <a:pt x="15840" y="14363"/>
                        <a:pt x="14632" y="11947"/>
                      </a:cubicBezTo>
                      <a:cubicBezTo>
                        <a:pt x="13423" y="10739"/>
                        <a:pt x="13423" y="8323"/>
                        <a:pt x="12215" y="7114"/>
                      </a:cubicBezTo>
                      <a:cubicBezTo>
                        <a:pt x="12215" y="5906"/>
                        <a:pt x="11008" y="5906"/>
                        <a:pt x="11008" y="4698"/>
                      </a:cubicBezTo>
                      <a:cubicBezTo>
                        <a:pt x="11008" y="3490"/>
                        <a:pt x="9799" y="2282"/>
                        <a:pt x="9799" y="2282"/>
                      </a:cubicBezTo>
                      <a:cubicBezTo>
                        <a:pt x="6175" y="-2550"/>
                        <a:pt x="-1074" y="1074"/>
                        <a:pt x="134" y="5906"/>
                      </a:cubicBezTo>
                      <a:cubicBezTo>
                        <a:pt x="134" y="5906"/>
                        <a:pt x="134" y="7114"/>
                        <a:pt x="134" y="7114"/>
                      </a:cubicBezTo>
                      <a:cubicBezTo>
                        <a:pt x="1342" y="8323"/>
                        <a:pt x="1342" y="9531"/>
                        <a:pt x="2551" y="1073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7" name="Freeform 1620"/>
                <p:cNvSpPr/>
                <p:nvPr/>
              </p:nvSpPr>
              <p:spPr>
                <a:xfrm>
                  <a:off x="10303891" y="5578945"/>
                  <a:ext cx="9664" cy="17103"/>
                </a:xfrm>
                <a:custGeom>
                  <a:avLst/>
                  <a:gdLst>
                    <a:gd name="connsiteX0" fmla="*/ 0 w 9664"/>
                    <a:gd name="connsiteY0" fmla="*/ 3210 h 17103"/>
                    <a:gd name="connsiteX1" fmla="*/ 0 w 9664"/>
                    <a:gd name="connsiteY1" fmla="*/ 8042 h 17103"/>
                    <a:gd name="connsiteX2" fmla="*/ 2416 w 9664"/>
                    <a:gd name="connsiteY2" fmla="*/ 15291 h 17103"/>
                    <a:gd name="connsiteX3" fmla="*/ 8457 w 9664"/>
                    <a:gd name="connsiteY3" fmla="*/ 15291 h 17103"/>
                    <a:gd name="connsiteX4" fmla="*/ 9665 w 9664"/>
                    <a:gd name="connsiteY4" fmla="*/ 10459 h 17103"/>
                    <a:gd name="connsiteX5" fmla="*/ 8457 w 9664"/>
                    <a:gd name="connsiteY5" fmla="*/ 2002 h 17103"/>
                    <a:gd name="connsiteX6" fmla="*/ 8457 w 9664"/>
                    <a:gd name="connsiteY6" fmla="*/ 2002 h 17103"/>
                    <a:gd name="connsiteX7" fmla="*/ 2416 w 9664"/>
                    <a:gd name="connsiteY7" fmla="*/ 793 h 17103"/>
                    <a:gd name="connsiteX8" fmla="*/ 0 w 9664"/>
                    <a:gd name="connsiteY8" fmla="*/ 3210 h 17103"/>
                    <a:gd name="connsiteX9" fmla="*/ 0 w 9664"/>
                    <a:gd name="connsiteY9" fmla="*/ 3210 h 17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664" h="17103">
                      <a:moveTo>
                        <a:pt x="0" y="3210"/>
                      </a:moveTo>
                      <a:cubicBezTo>
                        <a:pt x="0" y="4418"/>
                        <a:pt x="0" y="5626"/>
                        <a:pt x="0" y="8042"/>
                      </a:cubicBezTo>
                      <a:cubicBezTo>
                        <a:pt x="0" y="10459"/>
                        <a:pt x="1209" y="12875"/>
                        <a:pt x="2416" y="15291"/>
                      </a:cubicBezTo>
                      <a:cubicBezTo>
                        <a:pt x="3624" y="17707"/>
                        <a:pt x="7249" y="17707"/>
                        <a:pt x="8457" y="15291"/>
                      </a:cubicBezTo>
                      <a:cubicBezTo>
                        <a:pt x="9665" y="14083"/>
                        <a:pt x="9665" y="11667"/>
                        <a:pt x="9665" y="10459"/>
                      </a:cubicBezTo>
                      <a:cubicBezTo>
                        <a:pt x="9665" y="8042"/>
                        <a:pt x="9665" y="4418"/>
                        <a:pt x="8457" y="2002"/>
                      </a:cubicBezTo>
                      <a:cubicBezTo>
                        <a:pt x="8457" y="2002"/>
                        <a:pt x="8457" y="2002"/>
                        <a:pt x="8457" y="2002"/>
                      </a:cubicBezTo>
                      <a:cubicBezTo>
                        <a:pt x="7249" y="-414"/>
                        <a:pt x="4833" y="-414"/>
                        <a:pt x="2416" y="793"/>
                      </a:cubicBezTo>
                      <a:cubicBezTo>
                        <a:pt x="1209" y="793"/>
                        <a:pt x="0" y="2002"/>
                        <a:pt x="0" y="3210"/>
                      </a:cubicBezTo>
                      <a:lnTo>
                        <a:pt x="0" y="32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8" name="Freeform 1621"/>
                <p:cNvSpPr/>
                <p:nvPr/>
              </p:nvSpPr>
              <p:spPr>
                <a:xfrm>
                  <a:off x="10285769" y="5642061"/>
                  <a:ext cx="10873" cy="16679"/>
                </a:xfrm>
                <a:custGeom>
                  <a:avLst/>
                  <a:gdLst>
                    <a:gd name="connsiteX0" fmla="*/ 1209 w 10873"/>
                    <a:gd name="connsiteY0" fmla="*/ 1709 h 16679"/>
                    <a:gd name="connsiteX1" fmla="*/ 0 w 10873"/>
                    <a:gd name="connsiteY1" fmla="*/ 6541 h 16679"/>
                    <a:gd name="connsiteX2" fmla="*/ 6041 w 10873"/>
                    <a:gd name="connsiteY2" fmla="*/ 16206 h 16679"/>
                    <a:gd name="connsiteX3" fmla="*/ 10873 w 10873"/>
                    <a:gd name="connsiteY3" fmla="*/ 13790 h 16679"/>
                    <a:gd name="connsiteX4" fmla="*/ 8457 w 10873"/>
                    <a:gd name="connsiteY4" fmla="*/ 2917 h 16679"/>
                    <a:gd name="connsiteX5" fmla="*/ 3624 w 10873"/>
                    <a:gd name="connsiteY5" fmla="*/ 500 h 16679"/>
                    <a:gd name="connsiteX6" fmla="*/ 1209 w 10873"/>
                    <a:gd name="connsiteY6" fmla="*/ 1709 h 16679"/>
                    <a:gd name="connsiteX7" fmla="*/ 1209 w 10873"/>
                    <a:gd name="connsiteY7" fmla="*/ 1709 h 1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873" h="16679">
                      <a:moveTo>
                        <a:pt x="1209" y="1709"/>
                      </a:moveTo>
                      <a:cubicBezTo>
                        <a:pt x="0" y="2917"/>
                        <a:pt x="0" y="4125"/>
                        <a:pt x="0" y="6541"/>
                      </a:cubicBezTo>
                      <a:cubicBezTo>
                        <a:pt x="1209" y="10165"/>
                        <a:pt x="3624" y="13790"/>
                        <a:pt x="6041" y="16206"/>
                      </a:cubicBezTo>
                      <a:cubicBezTo>
                        <a:pt x="8457" y="17414"/>
                        <a:pt x="10873" y="16206"/>
                        <a:pt x="10873" y="13790"/>
                      </a:cubicBezTo>
                      <a:cubicBezTo>
                        <a:pt x="10873" y="10165"/>
                        <a:pt x="9665" y="6541"/>
                        <a:pt x="8457" y="2917"/>
                      </a:cubicBezTo>
                      <a:cubicBezTo>
                        <a:pt x="7249" y="500"/>
                        <a:pt x="4833" y="-708"/>
                        <a:pt x="3624" y="500"/>
                      </a:cubicBezTo>
                      <a:cubicBezTo>
                        <a:pt x="2416" y="-708"/>
                        <a:pt x="1209" y="500"/>
                        <a:pt x="1209" y="1709"/>
                      </a:cubicBezTo>
                      <a:lnTo>
                        <a:pt x="1209" y="17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9" name="Freeform 1622"/>
                <p:cNvSpPr/>
                <p:nvPr/>
              </p:nvSpPr>
              <p:spPr>
                <a:xfrm>
                  <a:off x="10219205" y="5651731"/>
                  <a:ext cx="10990" cy="18803"/>
                </a:xfrm>
                <a:custGeom>
                  <a:avLst/>
                  <a:gdLst>
                    <a:gd name="connsiteX0" fmla="*/ 2534 w 10990"/>
                    <a:gd name="connsiteY0" fmla="*/ 16200 h 18803"/>
                    <a:gd name="connsiteX1" fmla="*/ 3742 w 10990"/>
                    <a:gd name="connsiteY1" fmla="*/ 17409 h 18803"/>
                    <a:gd name="connsiteX2" fmla="*/ 9782 w 10990"/>
                    <a:gd name="connsiteY2" fmla="*/ 17409 h 18803"/>
                    <a:gd name="connsiteX3" fmla="*/ 10991 w 10990"/>
                    <a:gd name="connsiteY3" fmla="*/ 14992 h 18803"/>
                    <a:gd name="connsiteX4" fmla="*/ 10991 w 10990"/>
                    <a:gd name="connsiteY4" fmla="*/ 5327 h 18803"/>
                    <a:gd name="connsiteX5" fmla="*/ 10991 w 10990"/>
                    <a:gd name="connsiteY5" fmla="*/ 4119 h 18803"/>
                    <a:gd name="connsiteX6" fmla="*/ 9782 w 10990"/>
                    <a:gd name="connsiteY6" fmla="*/ 1703 h 18803"/>
                    <a:gd name="connsiteX7" fmla="*/ 117 w 10990"/>
                    <a:gd name="connsiteY7" fmla="*/ 6535 h 18803"/>
                    <a:gd name="connsiteX8" fmla="*/ 2534 w 10990"/>
                    <a:gd name="connsiteY8" fmla="*/ 16200 h 18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90" h="18803">
                      <a:moveTo>
                        <a:pt x="2534" y="16200"/>
                      </a:moveTo>
                      <a:cubicBezTo>
                        <a:pt x="2534" y="16200"/>
                        <a:pt x="2534" y="17409"/>
                        <a:pt x="3742" y="17409"/>
                      </a:cubicBezTo>
                      <a:cubicBezTo>
                        <a:pt x="4950" y="18616"/>
                        <a:pt x="8574" y="19825"/>
                        <a:pt x="9782" y="17409"/>
                      </a:cubicBezTo>
                      <a:cubicBezTo>
                        <a:pt x="9782" y="16200"/>
                        <a:pt x="9782" y="16200"/>
                        <a:pt x="10991" y="14992"/>
                      </a:cubicBezTo>
                      <a:cubicBezTo>
                        <a:pt x="10991" y="11368"/>
                        <a:pt x="10991" y="8952"/>
                        <a:pt x="10991" y="5327"/>
                      </a:cubicBezTo>
                      <a:cubicBezTo>
                        <a:pt x="10991" y="5327"/>
                        <a:pt x="10991" y="4119"/>
                        <a:pt x="10991" y="4119"/>
                      </a:cubicBezTo>
                      <a:cubicBezTo>
                        <a:pt x="10991" y="2911"/>
                        <a:pt x="10991" y="2911"/>
                        <a:pt x="9782" y="1703"/>
                      </a:cubicBezTo>
                      <a:cubicBezTo>
                        <a:pt x="7367" y="-1921"/>
                        <a:pt x="-1090" y="495"/>
                        <a:pt x="117" y="6535"/>
                      </a:cubicBezTo>
                      <a:cubicBezTo>
                        <a:pt x="117" y="8952"/>
                        <a:pt x="117" y="13784"/>
                        <a:pt x="2534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0" name="Freeform 1623"/>
                <p:cNvSpPr/>
                <p:nvPr/>
              </p:nvSpPr>
              <p:spPr>
                <a:xfrm>
                  <a:off x="10265231" y="5646494"/>
                  <a:ext cx="10873" cy="15474"/>
                </a:xfrm>
                <a:custGeom>
                  <a:avLst/>
                  <a:gdLst>
                    <a:gd name="connsiteX0" fmla="*/ 1209 w 10873"/>
                    <a:gd name="connsiteY0" fmla="*/ 6940 h 15474"/>
                    <a:gd name="connsiteX1" fmla="*/ 2416 w 10873"/>
                    <a:gd name="connsiteY1" fmla="*/ 12980 h 15474"/>
                    <a:gd name="connsiteX2" fmla="*/ 10873 w 10873"/>
                    <a:gd name="connsiteY2" fmla="*/ 5732 h 15474"/>
                    <a:gd name="connsiteX3" fmla="*/ 9666 w 10873"/>
                    <a:gd name="connsiteY3" fmla="*/ 2107 h 15474"/>
                    <a:gd name="connsiteX4" fmla="*/ 0 w 10873"/>
                    <a:gd name="connsiteY4" fmla="*/ 4524 h 15474"/>
                    <a:gd name="connsiteX5" fmla="*/ 1209 w 10873"/>
                    <a:gd name="connsiteY5" fmla="*/ 6940 h 15474"/>
                    <a:gd name="connsiteX6" fmla="*/ 1209 w 10873"/>
                    <a:gd name="connsiteY6" fmla="*/ 6940 h 15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73" h="15474">
                      <a:moveTo>
                        <a:pt x="1209" y="6940"/>
                      </a:moveTo>
                      <a:cubicBezTo>
                        <a:pt x="1209" y="9356"/>
                        <a:pt x="1209" y="11772"/>
                        <a:pt x="2416" y="12980"/>
                      </a:cubicBezTo>
                      <a:cubicBezTo>
                        <a:pt x="4833" y="16605"/>
                        <a:pt x="9666" y="17813"/>
                        <a:pt x="10873" y="5732"/>
                      </a:cubicBezTo>
                      <a:cubicBezTo>
                        <a:pt x="10873" y="4524"/>
                        <a:pt x="10873" y="3316"/>
                        <a:pt x="9666" y="2107"/>
                      </a:cubicBezTo>
                      <a:cubicBezTo>
                        <a:pt x="7249" y="-1517"/>
                        <a:pt x="0" y="-309"/>
                        <a:pt x="0" y="4524"/>
                      </a:cubicBezTo>
                      <a:cubicBezTo>
                        <a:pt x="1209" y="5732"/>
                        <a:pt x="1209" y="6940"/>
                        <a:pt x="1209" y="6940"/>
                      </a:cubicBezTo>
                      <a:lnTo>
                        <a:pt x="1209" y="69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1" name="Freeform 1624"/>
                <p:cNvSpPr/>
                <p:nvPr/>
              </p:nvSpPr>
              <p:spPr>
                <a:xfrm>
                  <a:off x="10382626" y="5607289"/>
                  <a:ext cx="8249" cy="9464"/>
                </a:xfrm>
                <a:custGeom>
                  <a:avLst/>
                  <a:gdLst>
                    <a:gd name="connsiteX0" fmla="*/ 1001 w 8249"/>
                    <a:gd name="connsiteY0" fmla="*/ 6278 h 9464"/>
                    <a:gd name="connsiteX1" fmla="*/ 8249 w 8249"/>
                    <a:gd name="connsiteY1" fmla="*/ 6278 h 9464"/>
                    <a:gd name="connsiteX2" fmla="*/ 3417 w 8249"/>
                    <a:gd name="connsiteY2" fmla="*/ 237 h 9464"/>
                    <a:gd name="connsiteX3" fmla="*/ 1001 w 8249"/>
                    <a:gd name="connsiteY3" fmla="*/ 6278 h 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9" h="9464">
                      <a:moveTo>
                        <a:pt x="1001" y="6278"/>
                      </a:moveTo>
                      <a:cubicBezTo>
                        <a:pt x="4625" y="11110"/>
                        <a:pt x="8249" y="9902"/>
                        <a:pt x="8249" y="6278"/>
                      </a:cubicBezTo>
                      <a:cubicBezTo>
                        <a:pt x="8249" y="5069"/>
                        <a:pt x="4625" y="237"/>
                        <a:pt x="3417" y="237"/>
                      </a:cubicBezTo>
                      <a:cubicBezTo>
                        <a:pt x="1001" y="-971"/>
                        <a:pt x="-1415" y="2653"/>
                        <a:pt x="1001" y="627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2" name="Freeform 1625"/>
                <p:cNvSpPr/>
                <p:nvPr/>
              </p:nvSpPr>
              <p:spPr>
                <a:xfrm>
                  <a:off x="10187911" y="5644978"/>
                  <a:ext cx="7248" cy="14684"/>
                </a:xfrm>
                <a:custGeom>
                  <a:avLst/>
                  <a:gdLst>
                    <a:gd name="connsiteX0" fmla="*/ 0 w 7248"/>
                    <a:gd name="connsiteY0" fmla="*/ 13289 h 14684"/>
                    <a:gd name="connsiteX1" fmla="*/ 0 w 7248"/>
                    <a:gd name="connsiteY1" fmla="*/ 13289 h 14684"/>
                    <a:gd name="connsiteX2" fmla="*/ 0 w 7248"/>
                    <a:gd name="connsiteY2" fmla="*/ 13289 h 14684"/>
                    <a:gd name="connsiteX3" fmla="*/ 3624 w 7248"/>
                    <a:gd name="connsiteY3" fmla="*/ 13289 h 14684"/>
                    <a:gd name="connsiteX4" fmla="*/ 4832 w 7248"/>
                    <a:gd name="connsiteY4" fmla="*/ 10873 h 14684"/>
                    <a:gd name="connsiteX5" fmla="*/ 7248 w 7248"/>
                    <a:gd name="connsiteY5" fmla="*/ 2416 h 14684"/>
                    <a:gd name="connsiteX6" fmla="*/ 6041 w 7248"/>
                    <a:gd name="connsiteY6" fmla="*/ 0 h 14684"/>
                    <a:gd name="connsiteX7" fmla="*/ 2416 w 7248"/>
                    <a:gd name="connsiteY7" fmla="*/ 1208 h 14684"/>
                    <a:gd name="connsiteX8" fmla="*/ 2416 w 7248"/>
                    <a:gd name="connsiteY8" fmla="*/ 2416 h 14684"/>
                    <a:gd name="connsiteX9" fmla="*/ 0 w 7248"/>
                    <a:gd name="connsiteY9" fmla="*/ 13289 h 14684"/>
                    <a:gd name="connsiteX10" fmla="*/ 0 w 7248"/>
                    <a:gd name="connsiteY10" fmla="*/ 13289 h 14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248" h="14684">
                      <a:moveTo>
                        <a:pt x="0" y="13289"/>
                      </a:moveTo>
                      <a:cubicBezTo>
                        <a:pt x="0" y="13289"/>
                        <a:pt x="0" y="13289"/>
                        <a:pt x="0" y="13289"/>
                      </a:cubicBezTo>
                      <a:cubicBezTo>
                        <a:pt x="0" y="13289"/>
                        <a:pt x="0" y="13289"/>
                        <a:pt x="0" y="13289"/>
                      </a:cubicBezTo>
                      <a:cubicBezTo>
                        <a:pt x="1208" y="15705"/>
                        <a:pt x="2416" y="14497"/>
                        <a:pt x="3624" y="13289"/>
                      </a:cubicBezTo>
                      <a:cubicBezTo>
                        <a:pt x="3624" y="13289"/>
                        <a:pt x="4832" y="12081"/>
                        <a:pt x="4832" y="10873"/>
                      </a:cubicBezTo>
                      <a:cubicBezTo>
                        <a:pt x="6041" y="8457"/>
                        <a:pt x="7248" y="6041"/>
                        <a:pt x="7248" y="2416"/>
                      </a:cubicBezTo>
                      <a:cubicBezTo>
                        <a:pt x="7248" y="1208"/>
                        <a:pt x="6041" y="1208"/>
                        <a:pt x="6041" y="0"/>
                      </a:cubicBezTo>
                      <a:cubicBezTo>
                        <a:pt x="4832" y="0"/>
                        <a:pt x="3624" y="0"/>
                        <a:pt x="2416" y="1208"/>
                      </a:cubicBezTo>
                      <a:cubicBezTo>
                        <a:pt x="2416" y="1208"/>
                        <a:pt x="2416" y="2416"/>
                        <a:pt x="2416" y="2416"/>
                      </a:cubicBezTo>
                      <a:cubicBezTo>
                        <a:pt x="0" y="4832"/>
                        <a:pt x="0" y="9665"/>
                        <a:pt x="0" y="13289"/>
                      </a:cubicBezTo>
                      <a:lnTo>
                        <a:pt x="0" y="1328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3" name="Freeform 1626"/>
                <p:cNvSpPr/>
                <p:nvPr/>
              </p:nvSpPr>
              <p:spPr>
                <a:xfrm>
                  <a:off x="10159693" y="5614026"/>
                  <a:ext cx="12752" cy="26912"/>
                </a:xfrm>
                <a:custGeom>
                  <a:avLst/>
                  <a:gdLst>
                    <a:gd name="connsiteX0" fmla="*/ 432 w 12752"/>
                    <a:gd name="connsiteY0" fmla="*/ 5581 h 26912"/>
                    <a:gd name="connsiteX1" fmla="*/ 10097 w 12752"/>
                    <a:gd name="connsiteY1" fmla="*/ 26118 h 26912"/>
                    <a:gd name="connsiteX2" fmla="*/ 12513 w 12752"/>
                    <a:gd name="connsiteY2" fmla="*/ 24911 h 26912"/>
                    <a:gd name="connsiteX3" fmla="*/ 7680 w 12752"/>
                    <a:gd name="connsiteY3" fmla="*/ 3164 h 26912"/>
                    <a:gd name="connsiteX4" fmla="*/ 432 w 12752"/>
                    <a:gd name="connsiteY4" fmla="*/ 5581 h 26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52" h="26912">
                      <a:moveTo>
                        <a:pt x="432" y="5581"/>
                      </a:moveTo>
                      <a:cubicBezTo>
                        <a:pt x="2848" y="11621"/>
                        <a:pt x="5264" y="21286"/>
                        <a:pt x="10097" y="26118"/>
                      </a:cubicBezTo>
                      <a:cubicBezTo>
                        <a:pt x="11305" y="27327"/>
                        <a:pt x="12513" y="27327"/>
                        <a:pt x="12513" y="24911"/>
                      </a:cubicBezTo>
                      <a:cubicBezTo>
                        <a:pt x="13721" y="17662"/>
                        <a:pt x="10097" y="10413"/>
                        <a:pt x="7680" y="3164"/>
                      </a:cubicBezTo>
                      <a:cubicBezTo>
                        <a:pt x="6472" y="-2876"/>
                        <a:pt x="-1985" y="748"/>
                        <a:pt x="432" y="55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4" name="Freeform 1627"/>
                <p:cNvSpPr/>
                <p:nvPr/>
              </p:nvSpPr>
              <p:spPr>
                <a:xfrm>
                  <a:off x="10125089" y="5561969"/>
                  <a:ext cx="15121" cy="23396"/>
                </a:xfrm>
                <a:custGeom>
                  <a:avLst/>
                  <a:gdLst>
                    <a:gd name="connsiteX0" fmla="*/ 14498 w 15121"/>
                    <a:gd name="connsiteY0" fmla="*/ 8105 h 23396"/>
                    <a:gd name="connsiteX1" fmla="*/ 3624 w 15121"/>
                    <a:gd name="connsiteY1" fmla="*/ 4481 h 23396"/>
                    <a:gd name="connsiteX2" fmla="*/ 1208 w 15121"/>
                    <a:gd name="connsiteY2" fmla="*/ 14146 h 23396"/>
                    <a:gd name="connsiteX3" fmla="*/ 0 w 15121"/>
                    <a:gd name="connsiteY3" fmla="*/ 21395 h 23396"/>
                    <a:gd name="connsiteX4" fmla="*/ 4833 w 15121"/>
                    <a:gd name="connsiteY4" fmla="*/ 22603 h 23396"/>
                    <a:gd name="connsiteX5" fmla="*/ 14498 w 15121"/>
                    <a:gd name="connsiteY5" fmla="*/ 8105 h 23396"/>
                    <a:gd name="connsiteX6" fmla="*/ 14498 w 15121"/>
                    <a:gd name="connsiteY6" fmla="*/ 8105 h 2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21" h="23396">
                      <a:moveTo>
                        <a:pt x="14498" y="8105"/>
                      </a:moveTo>
                      <a:cubicBezTo>
                        <a:pt x="18122" y="856"/>
                        <a:pt x="4833" y="-3976"/>
                        <a:pt x="3624" y="4481"/>
                      </a:cubicBezTo>
                      <a:cubicBezTo>
                        <a:pt x="3624" y="8105"/>
                        <a:pt x="2416" y="10522"/>
                        <a:pt x="1208" y="14146"/>
                      </a:cubicBezTo>
                      <a:cubicBezTo>
                        <a:pt x="1208" y="16562"/>
                        <a:pt x="1208" y="18978"/>
                        <a:pt x="0" y="21395"/>
                      </a:cubicBezTo>
                      <a:cubicBezTo>
                        <a:pt x="0" y="23811"/>
                        <a:pt x="3624" y="23811"/>
                        <a:pt x="4833" y="22603"/>
                      </a:cubicBezTo>
                      <a:cubicBezTo>
                        <a:pt x="8457" y="17770"/>
                        <a:pt x="12081" y="12938"/>
                        <a:pt x="14498" y="8105"/>
                      </a:cubicBezTo>
                      <a:lnTo>
                        <a:pt x="14498" y="810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5" name="Freeform 1628"/>
                <p:cNvSpPr/>
                <p:nvPr/>
              </p:nvSpPr>
              <p:spPr>
                <a:xfrm>
                  <a:off x="10134754" y="5516362"/>
                  <a:ext cx="11990" cy="15052"/>
                </a:xfrm>
                <a:custGeom>
                  <a:avLst/>
                  <a:gdLst>
                    <a:gd name="connsiteX0" fmla="*/ 0 w 11990"/>
                    <a:gd name="connsiteY0" fmla="*/ 12636 h 15052"/>
                    <a:gd name="connsiteX1" fmla="*/ 0 w 11990"/>
                    <a:gd name="connsiteY1" fmla="*/ 12636 h 15052"/>
                    <a:gd name="connsiteX2" fmla="*/ 1209 w 11990"/>
                    <a:gd name="connsiteY2" fmla="*/ 15052 h 15052"/>
                    <a:gd name="connsiteX3" fmla="*/ 1209 w 11990"/>
                    <a:gd name="connsiteY3" fmla="*/ 15052 h 15052"/>
                    <a:gd name="connsiteX4" fmla="*/ 9665 w 11990"/>
                    <a:gd name="connsiteY4" fmla="*/ 9012 h 15052"/>
                    <a:gd name="connsiteX5" fmla="*/ 10873 w 11990"/>
                    <a:gd name="connsiteY5" fmla="*/ 7804 h 15052"/>
                    <a:gd name="connsiteX6" fmla="*/ 4833 w 11990"/>
                    <a:gd name="connsiteY6" fmla="*/ 555 h 15052"/>
                    <a:gd name="connsiteX7" fmla="*/ 0 w 11990"/>
                    <a:gd name="connsiteY7" fmla="*/ 6596 h 15052"/>
                    <a:gd name="connsiteX8" fmla="*/ 0 w 11990"/>
                    <a:gd name="connsiteY8" fmla="*/ 12636 h 15052"/>
                    <a:gd name="connsiteX9" fmla="*/ 0 w 11990"/>
                    <a:gd name="connsiteY9" fmla="*/ 12636 h 15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990" h="15052">
                      <a:moveTo>
                        <a:pt x="0" y="12636"/>
                      </a:moveTo>
                      <a:cubicBezTo>
                        <a:pt x="0" y="12636"/>
                        <a:pt x="0" y="12636"/>
                        <a:pt x="0" y="12636"/>
                      </a:cubicBezTo>
                      <a:cubicBezTo>
                        <a:pt x="0" y="13844"/>
                        <a:pt x="1209" y="15052"/>
                        <a:pt x="1209" y="15052"/>
                      </a:cubicBezTo>
                      <a:cubicBezTo>
                        <a:pt x="1209" y="15052"/>
                        <a:pt x="1209" y="15052"/>
                        <a:pt x="1209" y="15052"/>
                      </a:cubicBezTo>
                      <a:cubicBezTo>
                        <a:pt x="4833" y="15052"/>
                        <a:pt x="8457" y="11428"/>
                        <a:pt x="9665" y="9012"/>
                      </a:cubicBezTo>
                      <a:cubicBezTo>
                        <a:pt x="9665" y="9012"/>
                        <a:pt x="9665" y="9012"/>
                        <a:pt x="10873" y="7804"/>
                      </a:cubicBezTo>
                      <a:cubicBezTo>
                        <a:pt x="14498" y="4179"/>
                        <a:pt x="8457" y="-1861"/>
                        <a:pt x="4833" y="555"/>
                      </a:cubicBezTo>
                      <a:cubicBezTo>
                        <a:pt x="3624" y="1763"/>
                        <a:pt x="1209" y="2971"/>
                        <a:pt x="0" y="6596"/>
                      </a:cubicBezTo>
                      <a:cubicBezTo>
                        <a:pt x="0" y="7804"/>
                        <a:pt x="1209" y="10220"/>
                        <a:pt x="0" y="12636"/>
                      </a:cubicBezTo>
                      <a:lnTo>
                        <a:pt x="0" y="1263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6" name="Freeform 1629"/>
                <p:cNvSpPr/>
                <p:nvPr/>
              </p:nvSpPr>
              <p:spPr>
                <a:xfrm>
                  <a:off x="10187836" y="5603901"/>
                  <a:ext cx="14730" cy="19895"/>
                </a:xfrm>
                <a:custGeom>
                  <a:avLst/>
                  <a:gdLst>
                    <a:gd name="connsiteX0" fmla="*/ 6116 w 14730"/>
                    <a:gd name="connsiteY0" fmla="*/ 19330 h 19895"/>
                    <a:gd name="connsiteX1" fmla="*/ 14573 w 14730"/>
                    <a:gd name="connsiteY1" fmla="*/ 1208 h 19895"/>
                    <a:gd name="connsiteX2" fmla="*/ 12157 w 14730"/>
                    <a:gd name="connsiteY2" fmla="*/ 0 h 19895"/>
                    <a:gd name="connsiteX3" fmla="*/ 1284 w 14730"/>
                    <a:gd name="connsiteY3" fmla="*/ 14498 h 19895"/>
                    <a:gd name="connsiteX4" fmla="*/ 6116 w 14730"/>
                    <a:gd name="connsiteY4" fmla="*/ 19330 h 19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30" h="19895">
                      <a:moveTo>
                        <a:pt x="6116" y="19330"/>
                      </a:moveTo>
                      <a:cubicBezTo>
                        <a:pt x="9741" y="15706"/>
                        <a:pt x="15781" y="4833"/>
                        <a:pt x="14573" y="1208"/>
                      </a:cubicBezTo>
                      <a:cubicBezTo>
                        <a:pt x="14573" y="0"/>
                        <a:pt x="13365" y="0"/>
                        <a:pt x="12157" y="0"/>
                      </a:cubicBezTo>
                      <a:cubicBezTo>
                        <a:pt x="6116" y="1208"/>
                        <a:pt x="4908" y="10873"/>
                        <a:pt x="1284" y="14498"/>
                      </a:cubicBezTo>
                      <a:cubicBezTo>
                        <a:pt x="-2341" y="15706"/>
                        <a:pt x="2492" y="21746"/>
                        <a:pt x="6116" y="193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7" name="Freeform 1630"/>
                <p:cNvSpPr/>
                <p:nvPr/>
              </p:nvSpPr>
              <p:spPr>
                <a:xfrm>
                  <a:off x="10180711" y="5586194"/>
                  <a:ext cx="10824" cy="14198"/>
                </a:xfrm>
                <a:custGeom>
                  <a:avLst/>
                  <a:gdLst>
                    <a:gd name="connsiteX0" fmla="*/ 10825 w 10824"/>
                    <a:gd name="connsiteY0" fmla="*/ 8042 h 14198"/>
                    <a:gd name="connsiteX1" fmla="*/ 8409 w 10824"/>
                    <a:gd name="connsiteY1" fmla="*/ 2002 h 14198"/>
                    <a:gd name="connsiteX2" fmla="*/ 2368 w 10824"/>
                    <a:gd name="connsiteY2" fmla="*/ 794 h 14198"/>
                    <a:gd name="connsiteX3" fmla="*/ 2368 w 10824"/>
                    <a:gd name="connsiteY3" fmla="*/ 794 h 14198"/>
                    <a:gd name="connsiteX4" fmla="*/ 10825 w 10824"/>
                    <a:gd name="connsiteY4" fmla="*/ 8042 h 1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24" h="14198">
                      <a:moveTo>
                        <a:pt x="10825" y="8042"/>
                      </a:moveTo>
                      <a:cubicBezTo>
                        <a:pt x="10825" y="6834"/>
                        <a:pt x="9617" y="4418"/>
                        <a:pt x="8409" y="2002"/>
                      </a:cubicBezTo>
                      <a:cubicBezTo>
                        <a:pt x="7201" y="-415"/>
                        <a:pt x="4784" y="-415"/>
                        <a:pt x="2368" y="794"/>
                      </a:cubicBezTo>
                      <a:cubicBezTo>
                        <a:pt x="2368" y="794"/>
                        <a:pt x="2368" y="794"/>
                        <a:pt x="2368" y="794"/>
                      </a:cubicBezTo>
                      <a:cubicBezTo>
                        <a:pt x="-6089" y="16499"/>
                        <a:pt x="10825" y="17707"/>
                        <a:pt x="10825" y="80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8" name="Freeform 1631"/>
                <p:cNvSpPr/>
                <p:nvPr/>
              </p:nvSpPr>
              <p:spPr>
                <a:xfrm>
                  <a:off x="9946183" y="5451521"/>
                  <a:ext cx="10977" cy="15051"/>
                </a:xfrm>
                <a:custGeom>
                  <a:avLst/>
                  <a:gdLst>
                    <a:gd name="connsiteX0" fmla="*/ 8561 w 10977"/>
                    <a:gd name="connsiteY0" fmla="*/ 157 h 15051"/>
                    <a:gd name="connsiteX1" fmla="*/ 104 w 10977"/>
                    <a:gd name="connsiteY1" fmla="*/ 8614 h 15051"/>
                    <a:gd name="connsiteX2" fmla="*/ 9769 w 10977"/>
                    <a:gd name="connsiteY2" fmla="*/ 11030 h 15051"/>
                    <a:gd name="connsiteX3" fmla="*/ 8561 w 10977"/>
                    <a:gd name="connsiteY3" fmla="*/ 157 h 15051"/>
                    <a:gd name="connsiteX4" fmla="*/ 8561 w 10977"/>
                    <a:gd name="connsiteY4" fmla="*/ 157 h 15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77" h="15051">
                      <a:moveTo>
                        <a:pt x="8561" y="157"/>
                      </a:moveTo>
                      <a:cubicBezTo>
                        <a:pt x="4936" y="-1051"/>
                        <a:pt x="1312" y="4990"/>
                        <a:pt x="104" y="8614"/>
                      </a:cubicBezTo>
                      <a:cubicBezTo>
                        <a:pt x="-1104" y="14654"/>
                        <a:pt x="8561" y="18279"/>
                        <a:pt x="9769" y="11030"/>
                      </a:cubicBezTo>
                      <a:cubicBezTo>
                        <a:pt x="10977" y="4990"/>
                        <a:pt x="12186" y="2573"/>
                        <a:pt x="8561" y="157"/>
                      </a:cubicBezTo>
                      <a:lnTo>
                        <a:pt x="8561" y="1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9" name="Freeform 1632"/>
                <p:cNvSpPr/>
                <p:nvPr/>
              </p:nvSpPr>
              <p:spPr>
                <a:xfrm>
                  <a:off x="9945286" y="5473861"/>
                  <a:ext cx="10665" cy="12080"/>
                </a:xfrm>
                <a:custGeom>
                  <a:avLst/>
                  <a:gdLst>
                    <a:gd name="connsiteX0" fmla="*/ 9458 w 10665"/>
                    <a:gd name="connsiteY0" fmla="*/ 3187 h 12080"/>
                    <a:gd name="connsiteX1" fmla="*/ 1001 w 10665"/>
                    <a:gd name="connsiteY1" fmla="*/ 3187 h 12080"/>
                    <a:gd name="connsiteX2" fmla="*/ 3417 w 10665"/>
                    <a:gd name="connsiteY2" fmla="*/ 11644 h 12080"/>
                    <a:gd name="connsiteX3" fmla="*/ 10666 w 10665"/>
                    <a:gd name="connsiteY3" fmla="*/ 6812 h 12080"/>
                    <a:gd name="connsiteX4" fmla="*/ 9458 w 10665"/>
                    <a:gd name="connsiteY4" fmla="*/ 3187 h 1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65" h="12080">
                      <a:moveTo>
                        <a:pt x="9458" y="3187"/>
                      </a:moveTo>
                      <a:cubicBezTo>
                        <a:pt x="7042" y="-437"/>
                        <a:pt x="3417" y="-1645"/>
                        <a:pt x="1001" y="3187"/>
                      </a:cubicBezTo>
                      <a:cubicBezTo>
                        <a:pt x="-1415" y="8020"/>
                        <a:pt x="1001" y="10436"/>
                        <a:pt x="3417" y="11644"/>
                      </a:cubicBezTo>
                      <a:cubicBezTo>
                        <a:pt x="7042" y="12852"/>
                        <a:pt x="10666" y="11644"/>
                        <a:pt x="10666" y="6812"/>
                      </a:cubicBezTo>
                      <a:cubicBezTo>
                        <a:pt x="9458" y="4395"/>
                        <a:pt x="9458" y="3187"/>
                        <a:pt x="9458" y="318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0" name="Freeform 1633"/>
                <p:cNvSpPr/>
                <p:nvPr/>
              </p:nvSpPr>
              <p:spPr>
                <a:xfrm>
                  <a:off x="9925749" y="5409276"/>
                  <a:ext cx="18276" cy="11527"/>
                </a:xfrm>
                <a:custGeom>
                  <a:avLst/>
                  <a:gdLst>
                    <a:gd name="connsiteX0" fmla="*/ 12081 w 18276"/>
                    <a:gd name="connsiteY0" fmla="*/ 117 h 11527"/>
                    <a:gd name="connsiteX1" fmla="*/ 0 w 18276"/>
                    <a:gd name="connsiteY1" fmla="*/ 7366 h 11527"/>
                    <a:gd name="connsiteX2" fmla="*/ 2416 w 18276"/>
                    <a:gd name="connsiteY2" fmla="*/ 10990 h 11527"/>
                    <a:gd name="connsiteX3" fmla="*/ 4833 w 18276"/>
                    <a:gd name="connsiteY3" fmla="*/ 10990 h 11527"/>
                    <a:gd name="connsiteX4" fmla="*/ 12081 w 18276"/>
                    <a:gd name="connsiteY4" fmla="*/ 10990 h 11527"/>
                    <a:gd name="connsiteX5" fmla="*/ 15705 w 18276"/>
                    <a:gd name="connsiteY5" fmla="*/ 9782 h 11527"/>
                    <a:gd name="connsiteX6" fmla="*/ 12081 w 18276"/>
                    <a:gd name="connsiteY6" fmla="*/ 117 h 11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276" h="11527">
                      <a:moveTo>
                        <a:pt x="12081" y="117"/>
                      </a:moveTo>
                      <a:cubicBezTo>
                        <a:pt x="7248" y="1325"/>
                        <a:pt x="1208" y="1325"/>
                        <a:pt x="0" y="7366"/>
                      </a:cubicBezTo>
                      <a:cubicBezTo>
                        <a:pt x="0" y="8574"/>
                        <a:pt x="1208" y="10990"/>
                        <a:pt x="2416" y="10990"/>
                      </a:cubicBezTo>
                      <a:cubicBezTo>
                        <a:pt x="3624" y="10990"/>
                        <a:pt x="4833" y="10990"/>
                        <a:pt x="4833" y="10990"/>
                      </a:cubicBezTo>
                      <a:cubicBezTo>
                        <a:pt x="7248" y="10990"/>
                        <a:pt x="9665" y="12199"/>
                        <a:pt x="12081" y="10990"/>
                      </a:cubicBezTo>
                      <a:cubicBezTo>
                        <a:pt x="13289" y="10990"/>
                        <a:pt x="14498" y="10990"/>
                        <a:pt x="15705" y="9782"/>
                      </a:cubicBezTo>
                      <a:cubicBezTo>
                        <a:pt x="20538" y="7366"/>
                        <a:pt x="18122" y="-1091"/>
                        <a:pt x="12081" y="1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1" name="Freeform 1634"/>
                <p:cNvSpPr/>
                <p:nvPr/>
              </p:nvSpPr>
              <p:spPr>
                <a:xfrm>
                  <a:off x="9926956" y="5377351"/>
                  <a:ext cx="42821" cy="10833"/>
                </a:xfrm>
                <a:custGeom>
                  <a:avLst/>
                  <a:gdLst>
                    <a:gd name="connsiteX0" fmla="*/ 33828 w 42821"/>
                    <a:gd name="connsiteY0" fmla="*/ 4256 h 10833"/>
                    <a:gd name="connsiteX1" fmla="*/ 20538 w 42821"/>
                    <a:gd name="connsiteY1" fmla="*/ 631 h 10833"/>
                    <a:gd name="connsiteX2" fmla="*/ 0 w 42821"/>
                    <a:gd name="connsiteY2" fmla="*/ 5464 h 10833"/>
                    <a:gd name="connsiteX3" fmla="*/ 0 w 42821"/>
                    <a:gd name="connsiteY3" fmla="*/ 9088 h 10833"/>
                    <a:gd name="connsiteX4" fmla="*/ 2416 w 42821"/>
                    <a:gd name="connsiteY4" fmla="*/ 10296 h 10833"/>
                    <a:gd name="connsiteX5" fmla="*/ 10873 w 42821"/>
                    <a:gd name="connsiteY5" fmla="*/ 10296 h 10833"/>
                    <a:gd name="connsiteX6" fmla="*/ 19330 w 42821"/>
                    <a:gd name="connsiteY6" fmla="*/ 10296 h 10833"/>
                    <a:gd name="connsiteX7" fmla="*/ 21747 w 42821"/>
                    <a:gd name="connsiteY7" fmla="*/ 10296 h 10833"/>
                    <a:gd name="connsiteX8" fmla="*/ 35036 w 42821"/>
                    <a:gd name="connsiteY8" fmla="*/ 9088 h 10833"/>
                    <a:gd name="connsiteX9" fmla="*/ 42284 w 42821"/>
                    <a:gd name="connsiteY9" fmla="*/ 6672 h 10833"/>
                    <a:gd name="connsiteX10" fmla="*/ 42284 w 42821"/>
                    <a:gd name="connsiteY10" fmla="*/ 4256 h 10833"/>
                    <a:gd name="connsiteX11" fmla="*/ 33828 w 42821"/>
                    <a:gd name="connsiteY11" fmla="*/ 4256 h 10833"/>
                    <a:gd name="connsiteX12" fmla="*/ 33828 w 42821"/>
                    <a:gd name="connsiteY12" fmla="*/ 4256 h 10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821" h="10833">
                      <a:moveTo>
                        <a:pt x="33828" y="4256"/>
                      </a:moveTo>
                      <a:cubicBezTo>
                        <a:pt x="28995" y="4256"/>
                        <a:pt x="25371" y="1840"/>
                        <a:pt x="20538" y="631"/>
                      </a:cubicBezTo>
                      <a:cubicBezTo>
                        <a:pt x="14498" y="-577"/>
                        <a:pt x="3625" y="-577"/>
                        <a:pt x="0" y="5464"/>
                      </a:cubicBezTo>
                      <a:cubicBezTo>
                        <a:pt x="0" y="6672"/>
                        <a:pt x="0" y="7880"/>
                        <a:pt x="0" y="9088"/>
                      </a:cubicBezTo>
                      <a:cubicBezTo>
                        <a:pt x="1209" y="10296"/>
                        <a:pt x="1209" y="10296"/>
                        <a:pt x="2416" y="10296"/>
                      </a:cubicBezTo>
                      <a:cubicBezTo>
                        <a:pt x="4833" y="11504"/>
                        <a:pt x="8457" y="10296"/>
                        <a:pt x="10873" y="10296"/>
                      </a:cubicBezTo>
                      <a:cubicBezTo>
                        <a:pt x="13290" y="10296"/>
                        <a:pt x="16914" y="10296"/>
                        <a:pt x="19330" y="10296"/>
                      </a:cubicBezTo>
                      <a:cubicBezTo>
                        <a:pt x="20538" y="10296"/>
                        <a:pt x="20538" y="10296"/>
                        <a:pt x="21747" y="10296"/>
                      </a:cubicBezTo>
                      <a:cubicBezTo>
                        <a:pt x="26579" y="10296"/>
                        <a:pt x="30203" y="9088"/>
                        <a:pt x="35036" y="9088"/>
                      </a:cubicBezTo>
                      <a:cubicBezTo>
                        <a:pt x="38660" y="9088"/>
                        <a:pt x="39869" y="9088"/>
                        <a:pt x="42284" y="6672"/>
                      </a:cubicBezTo>
                      <a:cubicBezTo>
                        <a:pt x="43493" y="5464"/>
                        <a:pt x="42284" y="4256"/>
                        <a:pt x="42284" y="4256"/>
                      </a:cubicBezTo>
                      <a:cubicBezTo>
                        <a:pt x="39869" y="4256"/>
                        <a:pt x="37452" y="4256"/>
                        <a:pt x="33828" y="4256"/>
                      </a:cubicBezTo>
                      <a:lnTo>
                        <a:pt x="33828" y="425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2" name="Freeform 1635"/>
                <p:cNvSpPr/>
                <p:nvPr/>
              </p:nvSpPr>
              <p:spPr>
                <a:xfrm>
                  <a:off x="9929373" y="5309119"/>
                  <a:ext cx="20412" cy="13160"/>
                </a:xfrm>
                <a:custGeom>
                  <a:avLst/>
                  <a:gdLst>
                    <a:gd name="connsiteX0" fmla="*/ 16914 w 20412"/>
                    <a:gd name="connsiteY0" fmla="*/ 10873 h 13160"/>
                    <a:gd name="connsiteX1" fmla="*/ 14498 w 20412"/>
                    <a:gd name="connsiteY1" fmla="*/ 0 h 13160"/>
                    <a:gd name="connsiteX2" fmla="*/ 0 w 20412"/>
                    <a:gd name="connsiteY2" fmla="*/ 8457 h 13160"/>
                    <a:gd name="connsiteX3" fmla="*/ 1209 w 20412"/>
                    <a:gd name="connsiteY3" fmla="*/ 10873 h 13160"/>
                    <a:gd name="connsiteX4" fmla="*/ 16914 w 20412"/>
                    <a:gd name="connsiteY4" fmla="*/ 10873 h 13160"/>
                    <a:gd name="connsiteX5" fmla="*/ 16914 w 20412"/>
                    <a:gd name="connsiteY5" fmla="*/ 10873 h 13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12" h="13160">
                      <a:moveTo>
                        <a:pt x="16914" y="10873"/>
                      </a:moveTo>
                      <a:cubicBezTo>
                        <a:pt x="22955" y="8457"/>
                        <a:pt x="20538" y="0"/>
                        <a:pt x="14498" y="0"/>
                      </a:cubicBezTo>
                      <a:cubicBezTo>
                        <a:pt x="9665" y="0"/>
                        <a:pt x="1209" y="2416"/>
                        <a:pt x="0" y="8457"/>
                      </a:cubicBezTo>
                      <a:cubicBezTo>
                        <a:pt x="0" y="9665"/>
                        <a:pt x="0" y="10873"/>
                        <a:pt x="1209" y="10873"/>
                      </a:cubicBezTo>
                      <a:cubicBezTo>
                        <a:pt x="4833" y="14498"/>
                        <a:pt x="13290" y="13289"/>
                        <a:pt x="16914" y="10873"/>
                      </a:cubicBezTo>
                      <a:lnTo>
                        <a:pt x="16914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3" name="Freeform 1636"/>
                <p:cNvSpPr/>
                <p:nvPr/>
              </p:nvSpPr>
              <p:spPr>
                <a:xfrm>
                  <a:off x="9972316" y="5494912"/>
                  <a:ext cx="18906" cy="21883"/>
                </a:xfrm>
                <a:custGeom>
                  <a:avLst/>
                  <a:gdLst>
                    <a:gd name="connsiteX0" fmla="*/ 9006 w 18906"/>
                    <a:gd name="connsiteY0" fmla="*/ 1466 h 21883"/>
                    <a:gd name="connsiteX1" fmla="*/ 550 w 18906"/>
                    <a:gd name="connsiteY1" fmla="*/ 19588 h 21883"/>
                    <a:gd name="connsiteX2" fmla="*/ 12631 w 18906"/>
                    <a:gd name="connsiteY2" fmla="*/ 13547 h 21883"/>
                    <a:gd name="connsiteX3" fmla="*/ 17463 w 18906"/>
                    <a:gd name="connsiteY3" fmla="*/ 7507 h 21883"/>
                    <a:gd name="connsiteX4" fmla="*/ 9006 w 18906"/>
                    <a:gd name="connsiteY4" fmla="*/ 1466 h 21883"/>
                    <a:gd name="connsiteX5" fmla="*/ 9006 w 18906"/>
                    <a:gd name="connsiteY5" fmla="*/ 1466 h 21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906" h="21883">
                      <a:moveTo>
                        <a:pt x="9006" y="1466"/>
                      </a:moveTo>
                      <a:cubicBezTo>
                        <a:pt x="4174" y="6299"/>
                        <a:pt x="-1866" y="13547"/>
                        <a:pt x="550" y="19588"/>
                      </a:cubicBezTo>
                      <a:cubicBezTo>
                        <a:pt x="2966" y="25629"/>
                        <a:pt x="7799" y="18380"/>
                        <a:pt x="12631" y="13547"/>
                      </a:cubicBezTo>
                      <a:cubicBezTo>
                        <a:pt x="15047" y="11131"/>
                        <a:pt x="17463" y="8715"/>
                        <a:pt x="17463" y="7507"/>
                      </a:cubicBezTo>
                      <a:cubicBezTo>
                        <a:pt x="22296" y="5091"/>
                        <a:pt x="13839" y="-3366"/>
                        <a:pt x="9006" y="1466"/>
                      </a:cubicBezTo>
                      <a:lnTo>
                        <a:pt x="9006" y="14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4" name="Freeform 1637"/>
                <p:cNvSpPr/>
                <p:nvPr/>
              </p:nvSpPr>
              <p:spPr>
                <a:xfrm>
                  <a:off x="9990081" y="5503627"/>
                  <a:ext cx="906" cy="906"/>
                </a:xfrm>
                <a:custGeom>
                  <a:avLst/>
                  <a:gdLst>
                    <a:gd name="connsiteX0" fmla="*/ 906 w 906"/>
                    <a:gd name="connsiteY0" fmla="*/ 0 h 906"/>
                    <a:gd name="connsiteX1" fmla="*/ 906 w 906"/>
                    <a:gd name="connsiteY1" fmla="*/ 0 h 906"/>
                    <a:gd name="connsiteX2" fmla="*/ 906 w 906"/>
                    <a:gd name="connsiteY2" fmla="*/ 0 h 906"/>
                    <a:gd name="connsiteX3" fmla="*/ 906 w 906"/>
                    <a:gd name="connsiteY3" fmla="*/ 0 h 906"/>
                    <a:gd name="connsiteX4" fmla="*/ 906 w 906"/>
                    <a:gd name="connsiteY4" fmla="*/ 0 h 906"/>
                    <a:gd name="connsiteX5" fmla="*/ 906 w 906"/>
                    <a:gd name="connsiteY5" fmla="*/ 0 h 906"/>
                    <a:gd name="connsiteX6" fmla="*/ 906 w 906"/>
                    <a:gd name="connsiteY6" fmla="*/ 0 h 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06" h="906">
                      <a:moveTo>
                        <a:pt x="906" y="0"/>
                      </a:moveTo>
                      <a:cubicBezTo>
                        <a:pt x="906" y="0"/>
                        <a:pt x="-302" y="0"/>
                        <a:pt x="906" y="0"/>
                      </a:cubicBezTo>
                      <a:cubicBezTo>
                        <a:pt x="-302" y="1208"/>
                        <a:pt x="-302" y="1208"/>
                        <a:pt x="906" y="0"/>
                      </a:cubicBezTo>
                      <a:cubicBezTo>
                        <a:pt x="-302" y="0"/>
                        <a:pt x="906" y="0"/>
                        <a:pt x="906" y="0"/>
                      </a:cubicBezTo>
                      <a:cubicBezTo>
                        <a:pt x="906" y="0"/>
                        <a:pt x="906" y="0"/>
                        <a:pt x="906" y="0"/>
                      </a:cubicBezTo>
                      <a:cubicBezTo>
                        <a:pt x="906" y="0"/>
                        <a:pt x="906" y="0"/>
                        <a:pt x="906" y="0"/>
                      </a:cubicBezTo>
                      <a:cubicBezTo>
                        <a:pt x="906" y="0"/>
                        <a:pt x="906" y="0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5" name="Freeform 1638"/>
                <p:cNvSpPr/>
                <p:nvPr/>
              </p:nvSpPr>
              <p:spPr>
                <a:xfrm>
                  <a:off x="9993815" y="5416142"/>
                  <a:ext cx="133275" cy="106400"/>
                </a:xfrm>
                <a:custGeom>
                  <a:avLst/>
                  <a:gdLst>
                    <a:gd name="connsiteX0" fmla="*/ 797 w 133275"/>
                    <a:gd name="connsiteY0" fmla="*/ 74196 h 106400"/>
                    <a:gd name="connsiteX1" fmla="*/ 4421 w 133275"/>
                    <a:gd name="connsiteY1" fmla="*/ 77820 h 106400"/>
                    <a:gd name="connsiteX2" fmla="*/ 11670 w 133275"/>
                    <a:gd name="connsiteY2" fmla="*/ 72988 h 106400"/>
                    <a:gd name="connsiteX3" fmla="*/ 35832 w 133275"/>
                    <a:gd name="connsiteY3" fmla="*/ 52450 h 106400"/>
                    <a:gd name="connsiteX4" fmla="*/ 39457 w 133275"/>
                    <a:gd name="connsiteY4" fmla="*/ 50033 h 106400"/>
                    <a:gd name="connsiteX5" fmla="*/ 47913 w 133275"/>
                    <a:gd name="connsiteY5" fmla="*/ 45201 h 106400"/>
                    <a:gd name="connsiteX6" fmla="*/ 33416 w 133275"/>
                    <a:gd name="connsiteY6" fmla="*/ 65739 h 106400"/>
                    <a:gd name="connsiteX7" fmla="*/ 22543 w 133275"/>
                    <a:gd name="connsiteY7" fmla="*/ 104399 h 106400"/>
                    <a:gd name="connsiteX8" fmla="*/ 26167 w 133275"/>
                    <a:gd name="connsiteY8" fmla="*/ 105607 h 106400"/>
                    <a:gd name="connsiteX9" fmla="*/ 31000 w 133275"/>
                    <a:gd name="connsiteY9" fmla="*/ 91109 h 106400"/>
                    <a:gd name="connsiteX10" fmla="*/ 46705 w 133275"/>
                    <a:gd name="connsiteY10" fmla="*/ 58490 h 106400"/>
                    <a:gd name="connsiteX11" fmla="*/ 70868 w 133275"/>
                    <a:gd name="connsiteY11" fmla="*/ 36744 h 106400"/>
                    <a:gd name="connsiteX12" fmla="*/ 81741 w 133275"/>
                    <a:gd name="connsiteY12" fmla="*/ 29496 h 106400"/>
                    <a:gd name="connsiteX13" fmla="*/ 81741 w 133275"/>
                    <a:gd name="connsiteY13" fmla="*/ 29496 h 106400"/>
                    <a:gd name="connsiteX14" fmla="*/ 95030 w 133275"/>
                    <a:gd name="connsiteY14" fmla="*/ 24663 h 106400"/>
                    <a:gd name="connsiteX15" fmla="*/ 105904 w 133275"/>
                    <a:gd name="connsiteY15" fmla="*/ 19830 h 106400"/>
                    <a:gd name="connsiteX16" fmla="*/ 111944 w 133275"/>
                    <a:gd name="connsiteY16" fmla="*/ 17414 h 106400"/>
                    <a:gd name="connsiteX17" fmla="*/ 125233 w 133275"/>
                    <a:gd name="connsiteY17" fmla="*/ 10165 h 106400"/>
                    <a:gd name="connsiteX18" fmla="*/ 131274 w 133275"/>
                    <a:gd name="connsiteY18" fmla="*/ 6541 h 106400"/>
                    <a:gd name="connsiteX19" fmla="*/ 132482 w 133275"/>
                    <a:gd name="connsiteY19" fmla="*/ 1708 h 106400"/>
                    <a:gd name="connsiteX20" fmla="*/ 127650 w 133275"/>
                    <a:gd name="connsiteY20" fmla="*/ 500 h 106400"/>
                    <a:gd name="connsiteX21" fmla="*/ 127650 w 133275"/>
                    <a:gd name="connsiteY21" fmla="*/ 500 h 106400"/>
                    <a:gd name="connsiteX22" fmla="*/ 121609 w 133275"/>
                    <a:gd name="connsiteY22" fmla="*/ 4125 h 106400"/>
                    <a:gd name="connsiteX23" fmla="*/ 110736 w 133275"/>
                    <a:gd name="connsiteY23" fmla="*/ 10165 h 106400"/>
                    <a:gd name="connsiteX24" fmla="*/ 105904 w 133275"/>
                    <a:gd name="connsiteY24" fmla="*/ 12582 h 106400"/>
                    <a:gd name="connsiteX25" fmla="*/ 95030 w 133275"/>
                    <a:gd name="connsiteY25" fmla="*/ 17414 h 106400"/>
                    <a:gd name="connsiteX26" fmla="*/ 52746 w 133275"/>
                    <a:gd name="connsiteY26" fmla="*/ 35536 h 106400"/>
                    <a:gd name="connsiteX27" fmla="*/ 37041 w 133275"/>
                    <a:gd name="connsiteY27" fmla="*/ 45201 h 106400"/>
                    <a:gd name="connsiteX28" fmla="*/ 21335 w 133275"/>
                    <a:gd name="connsiteY28" fmla="*/ 56074 h 106400"/>
                    <a:gd name="connsiteX29" fmla="*/ 18919 w 133275"/>
                    <a:gd name="connsiteY29" fmla="*/ 57282 h 106400"/>
                    <a:gd name="connsiteX30" fmla="*/ 797 w 133275"/>
                    <a:gd name="connsiteY30" fmla="*/ 74196 h 106400"/>
                    <a:gd name="connsiteX31" fmla="*/ 797 w 133275"/>
                    <a:gd name="connsiteY31" fmla="*/ 74196 h 106400"/>
                    <a:gd name="connsiteX32" fmla="*/ 797 w 133275"/>
                    <a:gd name="connsiteY32" fmla="*/ 74196 h 10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33275" h="106400">
                      <a:moveTo>
                        <a:pt x="797" y="74196"/>
                      </a:moveTo>
                      <a:cubicBezTo>
                        <a:pt x="-1619" y="76612"/>
                        <a:pt x="2005" y="79028"/>
                        <a:pt x="4421" y="77820"/>
                      </a:cubicBezTo>
                      <a:cubicBezTo>
                        <a:pt x="6838" y="76612"/>
                        <a:pt x="9254" y="74196"/>
                        <a:pt x="11670" y="72988"/>
                      </a:cubicBezTo>
                      <a:cubicBezTo>
                        <a:pt x="20127" y="66947"/>
                        <a:pt x="27376" y="58490"/>
                        <a:pt x="35832" y="52450"/>
                      </a:cubicBezTo>
                      <a:cubicBezTo>
                        <a:pt x="37041" y="51242"/>
                        <a:pt x="38248" y="50033"/>
                        <a:pt x="39457" y="50033"/>
                      </a:cubicBezTo>
                      <a:cubicBezTo>
                        <a:pt x="41873" y="48825"/>
                        <a:pt x="44289" y="46409"/>
                        <a:pt x="47913" y="45201"/>
                      </a:cubicBezTo>
                      <a:cubicBezTo>
                        <a:pt x="41873" y="51242"/>
                        <a:pt x="38248" y="58490"/>
                        <a:pt x="33416" y="65739"/>
                      </a:cubicBezTo>
                      <a:cubicBezTo>
                        <a:pt x="28584" y="76612"/>
                        <a:pt x="24959" y="89902"/>
                        <a:pt x="22543" y="104399"/>
                      </a:cubicBezTo>
                      <a:cubicBezTo>
                        <a:pt x="22543" y="106815"/>
                        <a:pt x="24959" y="106815"/>
                        <a:pt x="26167" y="105607"/>
                      </a:cubicBezTo>
                      <a:cubicBezTo>
                        <a:pt x="28584" y="100775"/>
                        <a:pt x="29791" y="95942"/>
                        <a:pt x="31000" y="91109"/>
                      </a:cubicBezTo>
                      <a:cubicBezTo>
                        <a:pt x="34624" y="79028"/>
                        <a:pt x="39457" y="68155"/>
                        <a:pt x="46705" y="58490"/>
                      </a:cubicBezTo>
                      <a:cubicBezTo>
                        <a:pt x="52746" y="51242"/>
                        <a:pt x="62411" y="43993"/>
                        <a:pt x="70868" y="36744"/>
                      </a:cubicBezTo>
                      <a:cubicBezTo>
                        <a:pt x="74492" y="34328"/>
                        <a:pt x="78116" y="31912"/>
                        <a:pt x="81741" y="29496"/>
                      </a:cubicBezTo>
                      <a:cubicBezTo>
                        <a:pt x="81741" y="29496"/>
                        <a:pt x="81741" y="29496"/>
                        <a:pt x="81741" y="29496"/>
                      </a:cubicBezTo>
                      <a:cubicBezTo>
                        <a:pt x="86573" y="27079"/>
                        <a:pt x="90198" y="25871"/>
                        <a:pt x="95030" y="24663"/>
                      </a:cubicBezTo>
                      <a:cubicBezTo>
                        <a:pt x="98655" y="23455"/>
                        <a:pt x="102279" y="22247"/>
                        <a:pt x="105904" y="19830"/>
                      </a:cubicBezTo>
                      <a:cubicBezTo>
                        <a:pt x="108319" y="18622"/>
                        <a:pt x="110736" y="17414"/>
                        <a:pt x="111944" y="17414"/>
                      </a:cubicBezTo>
                      <a:cubicBezTo>
                        <a:pt x="116776" y="14998"/>
                        <a:pt x="121609" y="12582"/>
                        <a:pt x="125233" y="10165"/>
                      </a:cubicBezTo>
                      <a:cubicBezTo>
                        <a:pt x="127650" y="8957"/>
                        <a:pt x="128858" y="7749"/>
                        <a:pt x="131274" y="6541"/>
                      </a:cubicBezTo>
                      <a:cubicBezTo>
                        <a:pt x="133690" y="5333"/>
                        <a:pt x="133690" y="2917"/>
                        <a:pt x="132482" y="1708"/>
                      </a:cubicBezTo>
                      <a:cubicBezTo>
                        <a:pt x="131274" y="500"/>
                        <a:pt x="130066" y="-708"/>
                        <a:pt x="127650" y="500"/>
                      </a:cubicBezTo>
                      <a:cubicBezTo>
                        <a:pt x="127650" y="500"/>
                        <a:pt x="127650" y="500"/>
                        <a:pt x="127650" y="500"/>
                      </a:cubicBezTo>
                      <a:cubicBezTo>
                        <a:pt x="125233" y="1708"/>
                        <a:pt x="122817" y="2917"/>
                        <a:pt x="121609" y="4125"/>
                      </a:cubicBezTo>
                      <a:cubicBezTo>
                        <a:pt x="117985" y="6541"/>
                        <a:pt x="114360" y="8957"/>
                        <a:pt x="110736" y="10165"/>
                      </a:cubicBezTo>
                      <a:cubicBezTo>
                        <a:pt x="109528" y="11374"/>
                        <a:pt x="108319" y="11374"/>
                        <a:pt x="105904" y="12582"/>
                      </a:cubicBezTo>
                      <a:cubicBezTo>
                        <a:pt x="102279" y="13790"/>
                        <a:pt x="98655" y="16206"/>
                        <a:pt x="95030" y="17414"/>
                      </a:cubicBezTo>
                      <a:cubicBezTo>
                        <a:pt x="80533" y="23455"/>
                        <a:pt x="66035" y="29496"/>
                        <a:pt x="52746" y="35536"/>
                      </a:cubicBezTo>
                      <a:cubicBezTo>
                        <a:pt x="46705" y="37952"/>
                        <a:pt x="41873" y="41577"/>
                        <a:pt x="37041" y="45201"/>
                      </a:cubicBezTo>
                      <a:cubicBezTo>
                        <a:pt x="32208" y="48825"/>
                        <a:pt x="26167" y="52450"/>
                        <a:pt x="21335" y="56074"/>
                      </a:cubicBezTo>
                      <a:cubicBezTo>
                        <a:pt x="20127" y="56074"/>
                        <a:pt x="20127" y="57282"/>
                        <a:pt x="18919" y="57282"/>
                      </a:cubicBezTo>
                      <a:cubicBezTo>
                        <a:pt x="12878" y="62115"/>
                        <a:pt x="6838" y="68155"/>
                        <a:pt x="797" y="74196"/>
                      </a:cubicBezTo>
                      <a:cubicBezTo>
                        <a:pt x="2005" y="72988"/>
                        <a:pt x="797" y="74196"/>
                        <a:pt x="797" y="74196"/>
                      </a:cubicBezTo>
                      <a:lnTo>
                        <a:pt x="797" y="7419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6" name="Freeform 1639"/>
                <p:cNvSpPr/>
                <p:nvPr/>
              </p:nvSpPr>
              <p:spPr>
                <a:xfrm>
                  <a:off x="10004826" y="5521956"/>
                  <a:ext cx="12739" cy="21303"/>
                </a:xfrm>
                <a:custGeom>
                  <a:avLst/>
                  <a:gdLst>
                    <a:gd name="connsiteX0" fmla="*/ 658 w 12739"/>
                    <a:gd name="connsiteY0" fmla="*/ 16706 h 21303"/>
                    <a:gd name="connsiteX1" fmla="*/ 5491 w 12739"/>
                    <a:gd name="connsiteY1" fmla="*/ 20331 h 21303"/>
                    <a:gd name="connsiteX2" fmla="*/ 5491 w 12739"/>
                    <a:gd name="connsiteY2" fmla="*/ 20331 h 21303"/>
                    <a:gd name="connsiteX3" fmla="*/ 12740 w 12739"/>
                    <a:gd name="connsiteY3" fmla="*/ 3417 h 21303"/>
                    <a:gd name="connsiteX4" fmla="*/ 7907 w 12739"/>
                    <a:gd name="connsiteY4" fmla="*/ 1001 h 21303"/>
                    <a:gd name="connsiteX5" fmla="*/ 1867 w 12739"/>
                    <a:gd name="connsiteY5" fmla="*/ 13082 h 21303"/>
                    <a:gd name="connsiteX6" fmla="*/ 658 w 12739"/>
                    <a:gd name="connsiteY6" fmla="*/ 16706 h 21303"/>
                    <a:gd name="connsiteX7" fmla="*/ 658 w 12739"/>
                    <a:gd name="connsiteY7" fmla="*/ 16706 h 2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39" h="21303">
                      <a:moveTo>
                        <a:pt x="658" y="16706"/>
                      </a:moveTo>
                      <a:cubicBezTo>
                        <a:pt x="-1757" y="20331"/>
                        <a:pt x="3075" y="22747"/>
                        <a:pt x="5491" y="20331"/>
                      </a:cubicBezTo>
                      <a:cubicBezTo>
                        <a:pt x="5491" y="20331"/>
                        <a:pt x="5491" y="20331"/>
                        <a:pt x="5491" y="20331"/>
                      </a:cubicBezTo>
                      <a:cubicBezTo>
                        <a:pt x="9115" y="16706"/>
                        <a:pt x="12740" y="5833"/>
                        <a:pt x="12740" y="3417"/>
                      </a:cubicBezTo>
                      <a:cubicBezTo>
                        <a:pt x="12740" y="1001"/>
                        <a:pt x="10324" y="-1415"/>
                        <a:pt x="7907" y="1001"/>
                      </a:cubicBezTo>
                      <a:cubicBezTo>
                        <a:pt x="4283" y="3417"/>
                        <a:pt x="3075" y="8250"/>
                        <a:pt x="1867" y="13082"/>
                      </a:cubicBezTo>
                      <a:cubicBezTo>
                        <a:pt x="1867" y="14290"/>
                        <a:pt x="1867" y="15498"/>
                        <a:pt x="658" y="16706"/>
                      </a:cubicBezTo>
                      <a:lnTo>
                        <a:pt x="658" y="167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7" name="Freeform 1640"/>
                <p:cNvSpPr/>
                <p:nvPr/>
              </p:nvSpPr>
              <p:spPr>
                <a:xfrm>
                  <a:off x="10067099" y="5525287"/>
                  <a:ext cx="16438" cy="18895"/>
                </a:xfrm>
                <a:custGeom>
                  <a:avLst/>
                  <a:gdLst>
                    <a:gd name="connsiteX0" fmla="*/ 0 w 16438"/>
                    <a:gd name="connsiteY0" fmla="*/ 15792 h 18895"/>
                    <a:gd name="connsiteX1" fmla="*/ 0 w 16438"/>
                    <a:gd name="connsiteY1" fmla="*/ 17000 h 18895"/>
                    <a:gd name="connsiteX2" fmla="*/ 15705 w 16438"/>
                    <a:gd name="connsiteY2" fmla="*/ 8543 h 18895"/>
                    <a:gd name="connsiteX3" fmla="*/ 6041 w 16438"/>
                    <a:gd name="connsiteY3" fmla="*/ 2502 h 18895"/>
                    <a:gd name="connsiteX4" fmla="*/ 0 w 16438"/>
                    <a:gd name="connsiteY4" fmla="*/ 15792 h 18895"/>
                    <a:gd name="connsiteX5" fmla="*/ 0 w 16438"/>
                    <a:gd name="connsiteY5" fmla="*/ 15792 h 18895"/>
                    <a:gd name="connsiteX6" fmla="*/ 0 w 16438"/>
                    <a:gd name="connsiteY6" fmla="*/ 15792 h 18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438" h="18895">
                      <a:moveTo>
                        <a:pt x="0" y="15792"/>
                      </a:moveTo>
                      <a:cubicBezTo>
                        <a:pt x="0" y="15792"/>
                        <a:pt x="0" y="17000"/>
                        <a:pt x="0" y="17000"/>
                      </a:cubicBezTo>
                      <a:cubicBezTo>
                        <a:pt x="1208" y="19416"/>
                        <a:pt x="7248" y="21832"/>
                        <a:pt x="15705" y="8543"/>
                      </a:cubicBezTo>
                      <a:cubicBezTo>
                        <a:pt x="19330" y="2502"/>
                        <a:pt x="8457" y="-3539"/>
                        <a:pt x="6041" y="2502"/>
                      </a:cubicBezTo>
                      <a:cubicBezTo>
                        <a:pt x="1208" y="10959"/>
                        <a:pt x="1208" y="14583"/>
                        <a:pt x="0" y="15792"/>
                      </a:cubicBezTo>
                      <a:cubicBezTo>
                        <a:pt x="0" y="14583"/>
                        <a:pt x="0" y="15792"/>
                        <a:pt x="0" y="15792"/>
                      </a:cubicBezTo>
                      <a:lnTo>
                        <a:pt x="0" y="1579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8" name="Freeform 1641"/>
                <p:cNvSpPr/>
                <p:nvPr/>
              </p:nvSpPr>
              <p:spPr>
                <a:xfrm>
                  <a:off x="10028175" y="5419470"/>
                  <a:ext cx="17178" cy="20126"/>
                </a:xfrm>
                <a:custGeom>
                  <a:avLst/>
                  <a:gdLst>
                    <a:gd name="connsiteX0" fmla="*/ 8721 w 17178"/>
                    <a:gd name="connsiteY0" fmla="*/ 17711 h 20126"/>
                    <a:gd name="connsiteX1" fmla="*/ 17178 w 17178"/>
                    <a:gd name="connsiteY1" fmla="*/ 4421 h 20126"/>
                    <a:gd name="connsiteX2" fmla="*/ 12346 w 17178"/>
                    <a:gd name="connsiteY2" fmla="*/ 797 h 20126"/>
                    <a:gd name="connsiteX3" fmla="*/ 8721 w 17178"/>
                    <a:gd name="connsiteY3" fmla="*/ 3213 h 20126"/>
                    <a:gd name="connsiteX4" fmla="*/ 1472 w 17178"/>
                    <a:gd name="connsiteY4" fmla="*/ 10462 h 20126"/>
                    <a:gd name="connsiteX5" fmla="*/ 6305 w 17178"/>
                    <a:gd name="connsiteY5" fmla="*/ 20127 h 20126"/>
                    <a:gd name="connsiteX6" fmla="*/ 8721 w 17178"/>
                    <a:gd name="connsiteY6" fmla="*/ 17711 h 20126"/>
                    <a:gd name="connsiteX7" fmla="*/ 8721 w 17178"/>
                    <a:gd name="connsiteY7" fmla="*/ 17711 h 20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178" h="20126">
                      <a:moveTo>
                        <a:pt x="8721" y="17711"/>
                      </a:moveTo>
                      <a:cubicBezTo>
                        <a:pt x="12346" y="14086"/>
                        <a:pt x="17178" y="10462"/>
                        <a:pt x="17178" y="4421"/>
                      </a:cubicBezTo>
                      <a:cubicBezTo>
                        <a:pt x="17178" y="2005"/>
                        <a:pt x="14762" y="-1620"/>
                        <a:pt x="12346" y="797"/>
                      </a:cubicBezTo>
                      <a:cubicBezTo>
                        <a:pt x="11138" y="797"/>
                        <a:pt x="9929" y="2005"/>
                        <a:pt x="8721" y="3213"/>
                      </a:cubicBezTo>
                      <a:cubicBezTo>
                        <a:pt x="6305" y="5629"/>
                        <a:pt x="3889" y="8046"/>
                        <a:pt x="1472" y="10462"/>
                      </a:cubicBezTo>
                      <a:cubicBezTo>
                        <a:pt x="-2152" y="14086"/>
                        <a:pt x="1472" y="20127"/>
                        <a:pt x="6305" y="20127"/>
                      </a:cubicBezTo>
                      <a:cubicBezTo>
                        <a:pt x="7513" y="18919"/>
                        <a:pt x="8721" y="18919"/>
                        <a:pt x="8721" y="17711"/>
                      </a:cubicBezTo>
                      <a:lnTo>
                        <a:pt x="8721" y="1771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9" name="Freeform 1642"/>
                <p:cNvSpPr/>
                <p:nvPr/>
              </p:nvSpPr>
              <p:spPr>
                <a:xfrm>
                  <a:off x="10093109" y="5404321"/>
                  <a:ext cx="20398" cy="13308"/>
                </a:xfrm>
                <a:custGeom>
                  <a:avLst/>
                  <a:gdLst>
                    <a:gd name="connsiteX0" fmla="*/ 19899 w 20398"/>
                    <a:gd name="connsiteY0" fmla="*/ 5073 h 13308"/>
                    <a:gd name="connsiteX1" fmla="*/ 18691 w 20398"/>
                    <a:gd name="connsiteY1" fmla="*/ 240 h 13308"/>
                    <a:gd name="connsiteX2" fmla="*/ 1777 w 20398"/>
                    <a:gd name="connsiteY2" fmla="*/ 5073 h 13308"/>
                    <a:gd name="connsiteX3" fmla="*/ 7817 w 20398"/>
                    <a:gd name="connsiteY3" fmla="*/ 12321 h 13308"/>
                    <a:gd name="connsiteX4" fmla="*/ 7817 w 20398"/>
                    <a:gd name="connsiteY4" fmla="*/ 12321 h 13308"/>
                    <a:gd name="connsiteX5" fmla="*/ 9025 w 20398"/>
                    <a:gd name="connsiteY5" fmla="*/ 11113 h 13308"/>
                    <a:gd name="connsiteX6" fmla="*/ 18691 w 20398"/>
                    <a:gd name="connsiteY6" fmla="*/ 6280 h 13308"/>
                    <a:gd name="connsiteX7" fmla="*/ 19899 w 20398"/>
                    <a:gd name="connsiteY7" fmla="*/ 5073 h 13308"/>
                    <a:gd name="connsiteX8" fmla="*/ 19899 w 20398"/>
                    <a:gd name="connsiteY8" fmla="*/ 5073 h 13308"/>
                    <a:gd name="connsiteX9" fmla="*/ 19899 w 20398"/>
                    <a:gd name="connsiteY9" fmla="*/ 5073 h 13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98" h="13308">
                      <a:moveTo>
                        <a:pt x="19899" y="5073"/>
                      </a:moveTo>
                      <a:cubicBezTo>
                        <a:pt x="21106" y="3864"/>
                        <a:pt x="19899" y="1448"/>
                        <a:pt x="18691" y="240"/>
                      </a:cubicBezTo>
                      <a:cubicBezTo>
                        <a:pt x="12650" y="-968"/>
                        <a:pt x="6610" y="2656"/>
                        <a:pt x="1777" y="5073"/>
                      </a:cubicBezTo>
                      <a:cubicBezTo>
                        <a:pt x="-3056" y="8697"/>
                        <a:pt x="2985" y="15946"/>
                        <a:pt x="7817" y="12321"/>
                      </a:cubicBezTo>
                      <a:cubicBezTo>
                        <a:pt x="7817" y="12321"/>
                        <a:pt x="7817" y="12321"/>
                        <a:pt x="7817" y="12321"/>
                      </a:cubicBezTo>
                      <a:cubicBezTo>
                        <a:pt x="7817" y="12321"/>
                        <a:pt x="9025" y="11113"/>
                        <a:pt x="9025" y="11113"/>
                      </a:cubicBezTo>
                      <a:cubicBezTo>
                        <a:pt x="11442" y="9905"/>
                        <a:pt x="16274" y="7489"/>
                        <a:pt x="18691" y="6280"/>
                      </a:cubicBezTo>
                      <a:cubicBezTo>
                        <a:pt x="18691" y="6280"/>
                        <a:pt x="18691" y="6280"/>
                        <a:pt x="19899" y="5073"/>
                      </a:cubicBezTo>
                      <a:cubicBezTo>
                        <a:pt x="19899" y="5073"/>
                        <a:pt x="19899" y="5073"/>
                        <a:pt x="19899" y="5073"/>
                      </a:cubicBezTo>
                      <a:lnTo>
                        <a:pt x="19899" y="50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0" name="Freeform 1643"/>
                <p:cNvSpPr/>
                <p:nvPr/>
              </p:nvSpPr>
              <p:spPr>
                <a:xfrm>
                  <a:off x="9955952" y="5287788"/>
                  <a:ext cx="16242" cy="11666"/>
                </a:xfrm>
                <a:custGeom>
                  <a:avLst/>
                  <a:gdLst>
                    <a:gd name="connsiteX0" fmla="*/ 0 w 16242"/>
                    <a:gd name="connsiteY0" fmla="*/ 6834 h 11666"/>
                    <a:gd name="connsiteX1" fmla="*/ 6041 w 16242"/>
                    <a:gd name="connsiteY1" fmla="*/ 11667 h 11666"/>
                    <a:gd name="connsiteX2" fmla="*/ 7248 w 16242"/>
                    <a:gd name="connsiteY2" fmla="*/ 11667 h 11666"/>
                    <a:gd name="connsiteX3" fmla="*/ 13289 w 16242"/>
                    <a:gd name="connsiteY3" fmla="*/ 8042 h 11666"/>
                    <a:gd name="connsiteX4" fmla="*/ 15705 w 16242"/>
                    <a:gd name="connsiteY4" fmla="*/ 5626 h 11666"/>
                    <a:gd name="connsiteX5" fmla="*/ 15705 w 16242"/>
                    <a:gd name="connsiteY5" fmla="*/ 2001 h 11666"/>
                    <a:gd name="connsiteX6" fmla="*/ 14498 w 16242"/>
                    <a:gd name="connsiteY6" fmla="*/ 2001 h 11666"/>
                    <a:gd name="connsiteX7" fmla="*/ 4833 w 16242"/>
                    <a:gd name="connsiteY7" fmla="*/ 794 h 11666"/>
                    <a:gd name="connsiteX8" fmla="*/ 0 w 16242"/>
                    <a:gd name="connsiteY8" fmla="*/ 6834 h 11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42" h="11666">
                      <a:moveTo>
                        <a:pt x="0" y="6834"/>
                      </a:moveTo>
                      <a:cubicBezTo>
                        <a:pt x="0" y="9250"/>
                        <a:pt x="2416" y="11667"/>
                        <a:pt x="6041" y="11667"/>
                      </a:cubicBezTo>
                      <a:cubicBezTo>
                        <a:pt x="6041" y="11667"/>
                        <a:pt x="7248" y="11667"/>
                        <a:pt x="7248" y="11667"/>
                      </a:cubicBezTo>
                      <a:cubicBezTo>
                        <a:pt x="9665" y="10458"/>
                        <a:pt x="12081" y="9250"/>
                        <a:pt x="13289" y="8042"/>
                      </a:cubicBezTo>
                      <a:cubicBezTo>
                        <a:pt x="14498" y="6834"/>
                        <a:pt x="14498" y="6834"/>
                        <a:pt x="15705" y="5626"/>
                      </a:cubicBezTo>
                      <a:cubicBezTo>
                        <a:pt x="16914" y="4418"/>
                        <a:pt x="15705" y="3210"/>
                        <a:pt x="15705" y="2001"/>
                      </a:cubicBezTo>
                      <a:cubicBezTo>
                        <a:pt x="15705" y="2001"/>
                        <a:pt x="15705" y="2001"/>
                        <a:pt x="14498" y="2001"/>
                      </a:cubicBezTo>
                      <a:cubicBezTo>
                        <a:pt x="12081" y="-415"/>
                        <a:pt x="7248" y="-415"/>
                        <a:pt x="4833" y="794"/>
                      </a:cubicBezTo>
                      <a:cubicBezTo>
                        <a:pt x="1208" y="2001"/>
                        <a:pt x="0" y="4418"/>
                        <a:pt x="0" y="68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1" name="Freeform 1644"/>
                <p:cNvSpPr/>
                <p:nvPr/>
              </p:nvSpPr>
              <p:spPr>
                <a:xfrm>
                  <a:off x="9946287" y="5259761"/>
                  <a:ext cx="30311" cy="17532"/>
                </a:xfrm>
                <a:custGeom>
                  <a:avLst/>
                  <a:gdLst>
                    <a:gd name="connsiteX0" fmla="*/ 6041 w 30311"/>
                    <a:gd name="connsiteY0" fmla="*/ 15531 h 17532"/>
                    <a:gd name="connsiteX1" fmla="*/ 6041 w 30311"/>
                    <a:gd name="connsiteY1" fmla="*/ 15531 h 17532"/>
                    <a:gd name="connsiteX2" fmla="*/ 13289 w 30311"/>
                    <a:gd name="connsiteY2" fmla="*/ 10699 h 17532"/>
                    <a:gd name="connsiteX3" fmla="*/ 18122 w 30311"/>
                    <a:gd name="connsiteY3" fmla="*/ 8283 h 17532"/>
                    <a:gd name="connsiteX4" fmla="*/ 21746 w 30311"/>
                    <a:gd name="connsiteY4" fmla="*/ 7074 h 17532"/>
                    <a:gd name="connsiteX5" fmla="*/ 27787 w 30311"/>
                    <a:gd name="connsiteY5" fmla="*/ 7074 h 17532"/>
                    <a:gd name="connsiteX6" fmla="*/ 28995 w 30311"/>
                    <a:gd name="connsiteY6" fmla="*/ 1034 h 17532"/>
                    <a:gd name="connsiteX7" fmla="*/ 14498 w 30311"/>
                    <a:gd name="connsiteY7" fmla="*/ 2242 h 17532"/>
                    <a:gd name="connsiteX8" fmla="*/ 10873 w 30311"/>
                    <a:gd name="connsiteY8" fmla="*/ 3450 h 17532"/>
                    <a:gd name="connsiteX9" fmla="*/ 6041 w 30311"/>
                    <a:gd name="connsiteY9" fmla="*/ 5866 h 17532"/>
                    <a:gd name="connsiteX10" fmla="*/ 6041 w 30311"/>
                    <a:gd name="connsiteY10" fmla="*/ 5866 h 17532"/>
                    <a:gd name="connsiteX11" fmla="*/ 2416 w 30311"/>
                    <a:gd name="connsiteY11" fmla="*/ 8283 h 17532"/>
                    <a:gd name="connsiteX12" fmla="*/ 0 w 30311"/>
                    <a:gd name="connsiteY12" fmla="*/ 13115 h 17532"/>
                    <a:gd name="connsiteX13" fmla="*/ 2416 w 30311"/>
                    <a:gd name="connsiteY13" fmla="*/ 16740 h 17532"/>
                    <a:gd name="connsiteX14" fmla="*/ 6041 w 30311"/>
                    <a:gd name="connsiteY14" fmla="*/ 15531 h 17532"/>
                    <a:gd name="connsiteX15" fmla="*/ 6041 w 30311"/>
                    <a:gd name="connsiteY15" fmla="*/ 15531 h 1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311" h="17532">
                      <a:moveTo>
                        <a:pt x="6041" y="15531"/>
                      </a:moveTo>
                      <a:cubicBezTo>
                        <a:pt x="7248" y="15531"/>
                        <a:pt x="7248" y="15531"/>
                        <a:pt x="6041" y="15531"/>
                      </a:cubicBezTo>
                      <a:cubicBezTo>
                        <a:pt x="8457" y="13115"/>
                        <a:pt x="10873" y="11907"/>
                        <a:pt x="13289" y="10699"/>
                      </a:cubicBezTo>
                      <a:cubicBezTo>
                        <a:pt x="14498" y="9491"/>
                        <a:pt x="16913" y="9491"/>
                        <a:pt x="18122" y="8283"/>
                      </a:cubicBezTo>
                      <a:cubicBezTo>
                        <a:pt x="19330" y="8283"/>
                        <a:pt x="20538" y="7074"/>
                        <a:pt x="21746" y="7074"/>
                      </a:cubicBezTo>
                      <a:cubicBezTo>
                        <a:pt x="24162" y="5866"/>
                        <a:pt x="26579" y="5866"/>
                        <a:pt x="27787" y="7074"/>
                      </a:cubicBezTo>
                      <a:cubicBezTo>
                        <a:pt x="30203" y="8283"/>
                        <a:pt x="31411" y="2242"/>
                        <a:pt x="28995" y="1034"/>
                      </a:cubicBezTo>
                      <a:cubicBezTo>
                        <a:pt x="24162" y="-1382"/>
                        <a:pt x="19330" y="1034"/>
                        <a:pt x="14498" y="2242"/>
                      </a:cubicBezTo>
                      <a:cubicBezTo>
                        <a:pt x="13289" y="2242"/>
                        <a:pt x="12081" y="3450"/>
                        <a:pt x="10873" y="3450"/>
                      </a:cubicBezTo>
                      <a:cubicBezTo>
                        <a:pt x="9665" y="4658"/>
                        <a:pt x="7248" y="4658"/>
                        <a:pt x="6041" y="5866"/>
                      </a:cubicBezTo>
                      <a:cubicBezTo>
                        <a:pt x="6041" y="5866"/>
                        <a:pt x="6041" y="5866"/>
                        <a:pt x="6041" y="5866"/>
                      </a:cubicBezTo>
                      <a:cubicBezTo>
                        <a:pt x="4832" y="7074"/>
                        <a:pt x="3624" y="7074"/>
                        <a:pt x="2416" y="8283"/>
                      </a:cubicBezTo>
                      <a:cubicBezTo>
                        <a:pt x="1208" y="9491"/>
                        <a:pt x="0" y="10699"/>
                        <a:pt x="0" y="13115"/>
                      </a:cubicBezTo>
                      <a:cubicBezTo>
                        <a:pt x="0" y="14323"/>
                        <a:pt x="0" y="16740"/>
                        <a:pt x="2416" y="16740"/>
                      </a:cubicBezTo>
                      <a:cubicBezTo>
                        <a:pt x="3624" y="17947"/>
                        <a:pt x="4832" y="17947"/>
                        <a:pt x="6041" y="15531"/>
                      </a:cubicBezTo>
                      <a:lnTo>
                        <a:pt x="6041" y="1553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2" name="Freeform 1645"/>
                <p:cNvSpPr/>
                <p:nvPr/>
              </p:nvSpPr>
              <p:spPr>
                <a:xfrm>
                  <a:off x="10067922" y="5099997"/>
                  <a:ext cx="13989" cy="14614"/>
                </a:xfrm>
                <a:custGeom>
                  <a:avLst/>
                  <a:gdLst>
                    <a:gd name="connsiteX0" fmla="*/ 8842 w 13989"/>
                    <a:gd name="connsiteY0" fmla="*/ 1326 h 14614"/>
                    <a:gd name="connsiteX1" fmla="*/ 1594 w 13989"/>
                    <a:gd name="connsiteY1" fmla="*/ 9782 h 14614"/>
                    <a:gd name="connsiteX2" fmla="*/ 10050 w 13989"/>
                    <a:gd name="connsiteY2" fmla="*/ 14615 h 14614"/>
                    <a:gd name="connsiteX3" fmla="*/ 13675 w 13989"/>
                    <a:gd name="connsiteY3" fmla="*/ 10991 h 14614"/>
                    <a:gd name="connsiteX4" fmla="*/ 8842 w 13989"/>
                    <a:gd name="connsiteY4" fmla="*/ 1326 h 14614"/>
                    <a:gd name="connsiteX5" fmla="*/ 8842 w 13989"/>
                    <a:gd name="connsiteY5" fmla="*/ 1326 h 1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89" h="14614">
                      <a:moveTo>
                        <a:pt x="8842" y="1326"/>
                      </a:moveTo>
                      <a:cubicBezTo>
                        <a:pt x="4010" y="-3507"/>
                        <a:pt x="-3239" y="6158"/>
                        <a:pt x="1594" y="9782"/>
                      </a:cubicBezTo>
                      <a:cubicBezTo>
                        <a:pt x="5218" y="12199"/>
                        <a:pt x="6426" y="14615"/>
                        <a:pt x="10050" y="14615"/>
                      </a:cubicBezTo>
                      <a:cubicBezTo>
                        <a:pt x="12467" y="14615"/>
                        <a:pt x="13675" y="13407"/>
                        <a:pt x="13675" y="10991"/>
                      </a:cubicBezTo>
                      <a:cubicBezTo>
                        <a:pt x="14883" y="7366"/>
                        <a:pt x="12467" y="3742"/>
                        <a:pt x="8842" y="1326"/>
                      </a:cubicBezTo>
                      <a:lnTo>
                        <a:pt x="8842" y="132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3" name="Freeform 1646"/>
                <p:cNvSpPr/>
                <p:nvPr/>
              </p:nvSpPr>
              <p:spPr>
                <a:xfrm>
                  <a:off x="10024936" y="5145038"/>
                  <a:ext cx="12844" cy="13953"/>
                </a:xfrm>
                <a:custGeom>
                  <a:avLst/>
                  <a:gdLst>
                    <a:gd name="connsiteX0" fmla="*/ 3503 w 12844"/>
                    <a:gd name="connsiteY0" fmla="*/ 11858 h 13953"/>
                    <a:gd name="connsiteX1" fmla="*/ 11960 w 12844"/>
                    <a:gd name="connsiteY1" fmla="*/ 4609 h 13953"/>
                    <a:gd name="connsiteX2" fmla="*/ 3503 w 12844"/>
                    <a:gd name="connsiteY2" fmla="*/ 11858 h 1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844" h="13953">
                      <a:moveTo>
                        <a:pt x="3503" y="11858"/>
                      </a:moveTo>
                      <a:cubicBezTo>
                        <a:pt x="7127" y="17898"/>
                        <a:pt x="15584" y="9442"/>
                        <a:pt x="11960" y="4609"/>
                      </a:cubicBezTo>
                      <a:cubicBezTo>
                        <a:pt x="3503" y="-3848"/>
                        <a:pt x="-4954" y="-224"/>
                        <a:pt x="3503" y="1185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4" name="Freeform 1647"/>
                <p:cNvSpPr/>
                <p:nvPr/>
              </p:nvSpPr>
              <p:spPr>
                <a:xfrm>
                  <a:off x="9996528" y="5139076"/>
                  <a:ext cx="15106" cy="16703"/>
                </a:xfrm>
                <a:custGeom>
                  <a:avLst/>
                  <a:gdLst>
                    <a:gd name="connsiteX0" fmla="*/ 1708 w 15106"/>
                    <a:gd name="connsiteY0" fmla="*/ 2114 h 16703"/>
                    <a:gd name="connsiteX1" fmla="*/ 501 w 15106"/>
                    <a:gd name="connsiteY1" fmla="*/ 6947 h 16703"/>
                    <a:gd name="connsiteX2" fmla="*/ 12582 w 15106"/>
                    <a:gd name="connsiteY2" fmla="*/ 15404 h 16703"/>
                    <a:gd name="connsiteX3" fmla="*/ 13790 w 15106"/>
                    <a:gd name="connsiteY3" fmla="*/ 6947 h 16703"/>
                    <a:gd name="connsiteX4" fmla="*/ 12582 w 15106"/>
                    <a:gd name="connsiteY4" fmla="*/ 5739 h 16703"/>
                    <a:gd name="connsiteX5" fmla="*/ 6541 w 15106"/>
                    <a:gd name="connsiteY5" fmla="*/ 906 h 16703"/>
                    <a:gd name="connsiteX6" fmla="*/ 2916 w 15106"/>
                    <a:gd name="connsiteY6" fmla="*/ 906 h 16703"/>
                    <a:gd name="connsiteX7" fmla="*/ 1708 w 15106"/>
                    <a:gd name="connsiteY7" fmla="*/ 2114 h 16703"/>
                    <a:gd name="connsiteX8" fmla="*/ 1708 w 15106"/>
                    <a:gd name="connsiteY8" fmla="*/ 2114 h 1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06" h="16703">
                      <a:moveTo>
                        <a:pt x="1708" y="2114"/>
                      </a:moveTo>
                      <a:cubicBezTo>
                        <a:pt x="501" y="3323"/>
                        <a:pt x="-708" y="4531"/>
                        <a:pt x="501" y="6947"/>
                      </a:cubicBezTo>
                      <a:cubicBezTo>
                        <a:pt x="4125" y="17820"/>
                        <a:pt x="10165" y="17820"/>
                        <a:pt x="12582" y="15404"/>
                      </a:cubicBezTo>
                      <a:cubicBezTo>
                        <a:pt x="14998" y="12987"/>
                        <a:pt x="16206" y="9363"/>
                        <a:pt x="13790" y="6947"/>
                      </a:cubicBezTo>
                      <a:cubicBezTo>
                        <a:pt x="13790" y="6947"/>
                        <a:pt x="13790" y="6947"/>
                        <a:pt x="12582" y="5739"/>
                      </a:cubicBezTo>
                      <a:cubicBezTo>
                        <a:pt x="11373" y="4531"/>
                        <a:pt x="8957" y="2114"/>
                        <a:pt x="6541" y="906"/>
                      </a:cubicBezTo>
                      <a:cubicBezTo>
                        <a:pt x="5333" y="-302"/>
                        <a:pt x="4125" y="-302"/>
                        <a:pt x="2916" y="906"/>
                      </a:cubicBezTo>
                      <a:cubicBezTo>
                        <a:pt x="1708" y="2114"/>
                        <a:pt x="1708" y="2114"/>
                        <a:pt x="1708" y="2114"/>
                      </a:cubicBezTo>
                      <a:lnTo>
                        <a:pt x="1708" y="21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5" name="Freeform 1648"/>
                <p:cNvSpPr/>
                <p:nvPr/>
              </p:nvSpPr>
              <p:spPr>
                <a:xfrm>
                  <a:off x="10026064" y="5225327"/>
                  <a:ext cx="16570" cy="8754"/>
                </a:xfrm>
                <a:custGeom>
                  <a:avLst/>
                  <a:gdLst>
                    <a:gd name="connsiteX0" fmla="*/ 3583 w 16570"/>
                    <a:gd name="connsiteY0" fmla="*/ 7681 h 8754"/>
                    <a:gd name="connsiteX1" fmla="*/ 15664 w 16570"/>
                    <a:gd name="connsiteY1" fmla="*/ 7681 h 8754"/>
                    <a:gd name="connsiteX2" fmla="*/ 15664 w 16570"/>
                    <a:gd name="connsiteY2" fmla="*/ 4056 h 8754"/>
                    <a:gd name="connsiteX3" fmla="*/ 4792 w 16570"/>
                    <a:gd name="connsiteY3" fmla="*/ 432 h 8754"/>
                    <a:gd name="connsiteX4" fmla="*/ 3583 w 16570"/>
                    <a:gd name="connsiteY4" fmla="*/ 7681 h 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70" h="8754">
                      <a:moveTo>
                        <a:pt x="3583" y="7681"/>
                      </a:moveTo>
                      <a:cubicBezTo>
                        <a:pt x="7208" y="7681"/>
                        <a:pt x="12040" y="10097"/>
                        <a:pt x="15664" y="7681"/>
                      </a:cubicBezTo>
                      <a:cubicBezTo>
                        <a:pt x="16873" y="6472"/>
                        <a:pt x="16873" y="5264"/>
                        <a:pt x="15664" y="4056"/>
                      </a:cubicBezTo>
                      <a:cubicBezTo>
                        <a:pt x="12040" y="1640"/>
                        <a:pt x="8416" y="1640"/>
                        <a:pt x="4792" y="432"/>
                      </a:cubicBezTo>
                      <a:cubicBezTo>
                        <a:pt x="-41" y="-1985"/>
                        <a:pt x="-2457" y="6472"/>
                        <a:pt x="3583" y="768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6" name="Freeform 1649"/>
                <p:cNvSpPr/>
                <p:nvPr/>
              </p:nvSpPr>
              <p:spPr>
                <a:xfrm>
                  <a:off x="10047660" y="5135754"/>
                  <a:ext cx="17022" cy="19047"/>
                </a:xfrm>
                <a:custGeom>
                  <a:avLst/>
                  <a:gdLst>
                    <a:gd name="connsiteX0" fmla="*/ 2525 w 17022"/>
                    <a:gd name="connsiteY0" fmla="*/ 1812 h 19047"/>
                    <a:gd name="connsiteX1" fmla="*/ 1317 w 17022"/>
                    <a:gd name="connsiteY1" fmla="*/ 9061 h 19047"/>
                    <a:gd name="connsiteX2" fmla="*/ 1317 w 17022"/>
                    <a:gd name="connsiteY2" fmla="*/ 9061 h 19047"/>
                    <a:gd name="connsiteX3" fmla="*/ 12190 w 17022"/>
                    <a:gd name="connsiteY3" fmla="*/ 18726 h 19047"/>
                    <a:gd name="connsiteX4" fmla="*/ 17023 w 17022"/>
                    <a:gd name="connsiteY4" fmla="*/ 15101 h 19047"/>
                    <a:gd name="connsiteX5" fmla="*/ 9774 w 17022"/>
                    <a:gd name="connsiteY5" fmla="*/ 1812 h 19047"/>
                    <a:gd name="connsiteX6" fmla="*/ 2525 w 17022"/>
                    <a:gd name="connsiteY6" fmla="*/ 1812 h 19047"/>
                    <a:gd name="connsiteX7" fmla="*/ 2525 w 17022"/>
                    <a:gd name="connsiteY7" fmla="*/ 1812 h 19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22" h="19047">
                      <a:moveTo>
                        <a:pt x="2525" y="1812"/>
                      </a:moveTo>
                      <a:cubicBezTo>
                        <a:pt x="109" y="3020"/>
                        <a:pt x="-1099" y="6645"/>
                        <a:pt x="1317" y="9061"/>
                      </a:cubicBezTo>
                      <a:cubicBezTo>
                        <a:pt x="1317" y="9061"/>
                        <a:pt x="1317" y="9061"/>
                        <a:pt x="1317" y="9061"/>
                      </a:cubicBezTo>
                      <a:cubicBezTo>
                        <a:pt x="4941" y="12685"/>
                        <a:pt x="7358" y="16310"/>
                        <a:pt x="12190" y="18726"/>
                      </a:cubicBezTo>
                      <a:cubicBezTo>
                        <a:pt x="14606" y="19934"/>
                        <a:pt x="17023" y="17518"/>
                        <a:pt x="17023" y="15101"/>
                      </a:cubicBezTo>
                      <a:cubicBezTo>
                        <a:pt x="15815" y="10269"/>
                        <a:pt x="12190" y="6645"/>
                        <a:pt x="9774" y="1812"/>
                      </a:cubicBezTo>
                      <a:cubicBezTo>
                        <a:pt x="7358" y="-604"/>
                        <a:pt x="3734" y="-604"/>
                        <a:pt x="2525" y="1812"/>
                      </a:cubicBezTo>
                      <a:lnTo>
                        <a:pt x="2525" y="181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7" name="Freeform 1650"/>
                <p:cNvSpPr/>
                <p:nvPr/>
              </p:nvSpPr>
              <p:spPr>
                <a:xfrm>
                  <a:off x="10407343" y="5276230"/>
                  <a:ext cx="12815" cy="6804"/>
                </a:xfrm>
                <a:custGeom>
                  <a:avLst/>
                  <a:gdLst>
                    <a:gd name="connsiteX0" fmla="*/ 12528 w 12815"/>
                    <a:gd name="connsiteY0" fmla="*/ 1478 h 6804"/>
                    <a:gd name="connsiteX1" fmla="*/ 1655 w 12815"/>
                    <a:gd name="connsiteY1" fmla="*/ 6311 h 6804"/>
                    <a:gd name="connsiteX2" fmla="*/ 12528 w 12815"/>
                    <a:gd name="connsiteY2" fmla="*/ 1478 h 6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815" h="6804">
                      <a:moveTo>
                        <a:pt x="12528" y="1478"/>
                      </a:moveTo>
                      <a:cubicBezTo>
                        <a:pt x="7695" y="-3354"/>
                        <a:pt x="-4386" y="5103"/>
                        <a:pt x="1655" y="6311"/>
                      </a:cubicBezTo>
                      <a:cubicBezTo>
                        <a:pt x="11320" y="8727"/>
                        <a:pt x="13736" y="1478"/>
                        <a:pt x="12528" y="147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8" name="Freeform 1651"/>
                <p:cNvSpPr/>
                <p:nvPr/>
              </p:nvSpPr>
              <p:spPr>
                <a:xfrm>
                  <a:off x="10541891" y="5065079"/>
                  <a:ext cx="14971" cy="22539"/>
                </a:xfrm>
                <a:custGeom>
                  <a:avLst/>
                  <a:gdLst>
                    <a:gd name="connsiteX0" fmla="*/ 3624 w 14971"/>
                    <a:gd name="connsiteY0" fmla="*/ 20538 h 22539"/>
                    <a:gd name="connsiteX1" fmla="*/ 12081 w 14971"/>
                    <a:gd name="connsiteY1" fmla="*/ 21746 h 22539"/>
                    <a:gd name="connsiteX2" fmla="*/ 14498 w 14971"/>
                    <a:gd name="connsiteY2" fmla="*/ 15705 h 22539"/>
                    <a:gd name="connsiteX3" fmla="*/ 13289 w 14971"/>
                    <a:gd name="connsiteY3" fmla="*/ 14497 h 22539"/>
                    <a:gd name="connsiteX4" fmla="*/ 13289 w 14971"/>
                    <a:gd name="connsiteY4" fmla="*/ 14497 h 22539"/>
                    <a:gd name="connsiteX5" fmla="*/ 12081 w 14971"/>
                    <a:gd name="connsiteY5" fmla="*/ 10873 h 22539"/>
                    <a:gd name="connsiteX6" fmla="*/ 12081 w 14971"/>
                    <a:gd name="connsiteY6" fmla="*/ 8457 h 22539"/>
                    <a:gd name="connsiteX7" fmla="*/ 12081 w 14971"/>
                    <a:gd name="connsiteY7" fmla="*/ 7248 h 22539"/>
                    <a:gd name="connsiteX8" fmla="*/ 12081 w 14971"/>
                    <a:gd name="connsiteY8" fmla="*/ 4832 h 22539"/>
                    <a:gd name="connsiteX9" fmla="*/ 12081 w 14971"/>
                    <a:gd name="connsiteY9" fmla="*/ 4832 h 22539"/>
                    <a:gd name="connsiteX10" fmla="*/ 12081 w 14971"/>
                    <a:gd name="connsiteY10" fmla="*/ 3624 h 22539"/>
                    <a:gd name="connsiteX11" fmla="*/ 12081 w 14971"/>
                    <a:gd name="connsiteY11" fmla="*/ 3624 h 22539"/>
                    <a:gd name="connsiteX12" fmla="*/ 12081 w 14971"/>
                    <a:gd name="connsiteY12" fmla="*/ 3624 h 22539"/>
                    <a:gd name="connsiteX13" fmla="*/ 4833 w 14971"/>
                    <a:gd name="connsiteY13" fmla="*/ 0 h 22539"/>
                    <a:gd name="connsiteX14" fmla="*/ 0 w 14971"/>
                    <a:gd name="connsiteY14" fmla="*/ 4832 h 22539"/>
                    <a:gd name="connsiteX15" fmla="*/ 0 w 14971"/>
                    <a:gd name="connsiteY15" fmla="*/ 6041 h 22539"/>
                    <a:gd name="connsiteX16" fmla="*/ 0 w 14971"/>
                    <a:gd name="connsiteY16" fmla="*/ 6041 h 22539"/>
                    <a:gd name="connsiteX17" fmla="*/ 3624 w 14971"/>
                    <a:gd name="connsiteY17" fmla="*/ 20538 h 22539"/>
                    <a:gd name="connsiteX18" fmla="*/ 3624 w 14971"/>
                    <a:gd name="connsiteY18" fmla="*/ 20538 h 22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971" h="22539">
                      <a:moveTo>
                        <a:pt x="3624" y="20538"/>
                      </a:moveTo>
                      <a:cubicBezTo>
                        <a:pt x="6041" y="22954"/>
                        <a:pt x="9665" y="22954"/>
                        <a:pt x="12081" y="21746"/>
                      </a:cubicBezTo>
                      <a:cubicBezTo>
                        <a:pt x="14498" y="20538"/>
                        <a:pt x="15705" y="18122"/>
                        <a:pt x="14498" y="15705"/>
                      </a:cubicBezTo>
                      <a:cubicBezTo>
                        <a:pt x="14498" y="15705"/>
                        <a:pt x="14498" y="14497"/>
                        <a:pt x="13289" y="14497"/>
                      </a:cubicBezTo>
                      <a:cubicBezTo>
                        <a:pt x="13289" y="14497"/>
                        <a:pt x="13289" y="14497"/>
                        <a:pt x="13289" y="14497"/>
                      </a:cubicBezTo>
                      <a:cubicBezTo>
                        <a:pt x="12081" y="13289"/>
                        <a:pt x="12081" y="12081"/>
                        <a:pt x="12081" y="10873"/>
                      </a:cubicBezTo>
                      <a:cubicBezTo>
                        <a:pt x="12081" y="9665"/>
                        <a:pt x="12081" y="9665"/>
                        <a:pt x="12081" y="8457"/>
                      </a:cubicBezTo>
                      <a:cubicBezTo>
                        <a:pt x="12081" y="8457"/>
                        <a:pt x="12081" y="7248"/>
                        <a:pt x="12081" y="7248"/>
                      </a:cubicBezTo>
                      <a:cubicBezTo>
                        <a:pt x="12081" y="6041"/>
                        <a:pt x="12081" y="6041"/>
                        <a:pt x="12081" y="4832"/>
                      </a:cubicBezTo>
                      <a:cubicBezTo>
                        <a:pt x="12081" y="4832"/>
                        <a:pt x="12081" y="4832"/>
                        <a:pt x="12081" y="4832"/>
                      </a:cubicBezTo>
                      <a:cubicBezTo>
                        <a:pt x="12081" y="4832"/>
                        <a:pt x="12081" y="3624"/>
                        <a:pt x="12081" y="3624"/>
                      </a:cubicBezTo>
                      <a:cubicBezTo>
                        <a:pt x="12081" y="3624"/>
                        <a:pt x="12081" y="3624"/>
                        <a:pt x="12081" y="3624"/>
                      </a:cubicBezTo>
                      <a:cubicBezTo>
                        <a:pt x="12081" y="3624"/>
                        <a:pt x="12081" y="3624"/>
                        <a:pt x="12081" y="3624"/>
                      </a:cubicBezTo>
                      <a:cubicBezTo>
                        <a:pt x="10873" y="1208"/>
                        <a:pt x="7248" y="0"/>
                        <a:pt x="4833" y="0"/>
                      </a:cubicBezTo>
                      <a:cubicBezTo>
                        <a:pt x="2416" y="1208"/>
                        <a:pt x="1208" y="2416"/>
                        <a:pt x="0" y="4832"/>
                      </a:cubicBezTo>
                      <a:cubicBezTo>
                        <a:pt x="0" y="4832"/>
                        <a:pt x="0" y="6041"/>
                        <a:pt x="0" y="6041"/>
                      </a:cubicBezTo>
                      <a:cubicBezTo>
                        <a:pt x="0" y="6041"/>
                        <a:pt x="0" y="6041"/>
                        <a:pt x="0" y="6041"/>
                      </a:cubicBezTo>
                      <a:cubicBezTo>
                        <a:pt x="0" y="10873"/>
                        <a:pt x="1208" y="16914"/>
                        <a:pt x="3624" y="20538"/>
                      </a:cubicBezTo>
                      <a:lnTo>
                        <a:pt x="3624" y="2053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9" name="Freeform 1652"/>
                <p:cNvSpPr/>
                <p:nvPr/>
              </p:nvSpPr>
              <p:spPr>
                <a:xfrm>
                  <a:off x="10193895" y="5132733"/>
                  <a:ext cx="19387" cy="14654"/>
                </a:xfrm>
                <a:custGeom>
                  <a:avLst/>
                  <a:gdLst>
                    <a:gd name="connsiteX0" fmla="*/ 19387 w 19387"/>
                    <a:gd name="connsiteY0" fmla="*/ 6041 h 14654"/>
                    <a:gd name="connsiteX1" fmla="*/ 19387 w 19387"/>
                    <a:gd name="connsiteY1" fmla="*/ 4833 h 14654"/>
                    <a:gd name="connsiteX2" fmla="*/ 18179 w 19387"/>
                    <a:gd name="connsiteY2" fmla="*/ 1208 h 14654"/>
                    <a:gd name="connsiteX3" fmla="*/ 14555 w 19387"/>
                    <a:gd name="connsiteY3" fmla="*/ 0 h 14654"/>
                    <a:gd name="connsiteX4" fmla="*/ 8514 w 19387"/>
                    <a:gd name="connsiteY4" fmla="*/ 1208 h 14654"/>
                    <a:gd name="connsiteX5" fmla="*/ 1265 w 19387"/>
                    <a:gd name="connsiteY5" fmla="*/ 6041 h 14654"/>
                    <a:gd name="connsiteX6" fmla="*/ 1265 w 19387"/>
                    <a:gd name="connsiteY6" fmla="*/ 6041 h 14654"/>
                    <a:gd name="connsiteX7" fmla="*/ 7306 w 19387"/>
                    <a:gd name="connsiteY7" fmla="*/ 14498 h 14654"/>
                    <a:gd name="connsiteX8" fmla="*/ 8514 w 19387"/>
                    <a:gd name="connsiteY8" fmla="*/ 14498 h 14654"/>
                    <a:gd name="connsiteX9" fmla="*/ 13347 w 19387"/>
                    <a:gd name="connsiteY9" fmla="*/ 12081 h 14654"/>
                    <a:gd name="connsiteX10" fmla="*/ 19387 w 19387"/>
                    <a:gd name="connsiteY10" fmla="*/ 6041 h 14654"/>
                    <a:gd name="connsiteX11" fmla="*/ 19387 w 19387"/>
                    <a:gd name="connsiteY11" fmla="*/ 6041 h 14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87" h="14654">
                      <a:moveTo>
                        <a:pt x="19387" y="6041"/>
                      </a:moveTo>
                      <a:cubicBezTo>
                        <a:pt x="19387" y="6041"/>
                        <a:pt x="19387" y="4833"/>
                        <a:pt x="19387" y="4833"/>
                      </a:cubicBezTo>
                      <a:cubicBezTo>
                        <a:pt x="19387" y="3625"/>
                        <a:pt x="18179" y="2416"/>
                        <a:pt x="18179" y="1208"/>
                      </a:cubicBezTo>
                      <a:cubicBezTo>
                        <a:pt x="16971" y="0"/>
                        <a:pt x="15763" y="0"/>
                        <a:pt x="14555" y="0"/>
                      </a:cubicBezTo>
                      <a:cubicBezTo>
                        <a:pt x="12139" y="0"/>
                        <a:pt x="10930" y="1208"/>
                        <a:pt x="8514" y="1208"/>
                      </a:cubicBezTo>
                      <a:cubicBezTo>
                        <a:pt x="6098" y="2416"/>
                        <a:pt x="3682" y="4833"/>
                        <a:pt x="1265" y="6041"/>
                      </a:cubicBezTo>
                      <a:cubicBezTo>
                        <a:pt x="1265" y="6041"/>
                        <a:pt x="1265" y="6041"/>
                        <a:pt x="1265" y="6041"/>
                      </a:cubicBezTo>
                      <a:cubicBezTo>
                        <a:pt x="-2359" y="9665"/>
                        <a:pt x="2474" y="15706"/>
                        <a:pt x="7306" y="14498"/>
                      </a:cubicBezTo>
                      <a:cubicBezTo>
                        <a:pt x="7306" y="14498"/>
                        <a:pt x="8514" y="14498"/>
                        <a:pt x="8514" y="14498"/>
                      </a:cubicBezTo>
                      <a:cubicBezTo>
                        <a:pt x="9722" y="13289"/>
                        <a:pt x="12139" y="13289"/>
                        <a:pt x="13347" y="12081"/>
                      </a:cubicBezTo>
                      <a:cubicBezTo>
                        <a:pt x="15763" y="10873"/>
                        <a:pt x="18179" y="8457"/>
                        <a:pt x="19387" y="6041"/>
                      </a:cubicBezTo>
                      <a:lnTo>
                        <a:pt x="19387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0" name="Freeform 1653"/>
                <p:cNvSpPr/>
                <p:nvPr/>
              </p:nvSpPr>
              <p:spPr>
                <a:xfrm>
                  <a:off x="10162383" y="4620300"/>
                  <a:ext cx="17793" cy="21201"/>
                </a:xfrm>
                <a:custGeom>
                  <a:avLst/>
                  <a:gdLst>
                    <a:gd name="connsiteX0" fmla="*/ 157 w 17793"/>
                    <a:gd name="connsiteY0" fmla="*/ 7438 h 21201"/>
                    <a:gd name="connsiteX1" fmla="*/ 1366 w 17793"/>
                    <a:gd name="connsiteY1" fmla="*/ 9854 h 21201"/>
                    <a:gd name="connsiteX2" fmla="*/ 6198 w 17793"/>
                    <a:gd name="connsiteY2" fmla="*/ 17103 h 21201"/>
                    <a:gd name="connsiteX3" fmla="*/ 7406 w 17793"/>
                    <a:gd name="connsiteY3" fmla="*/ 18311 h 21201"/>
                    <a:gd name="connsiteX4" fmla="*/ 11030 w 17793"/>
                    <a:gd name="connsiteY4" fmla="*/ 20727 h 21201"/>
                    <a:gd name="connsiteX5" fmla="*/ 17071 w 17793"/>
                    <a:gd name="connsiteY5" fmla="*/ 18311 h 21201"/>
                    <a:gd name="connsiteX6" fmla="*/ 14655 w 17793"/>
                    <a:gd name="connsiteY6" fmla="*/ 6230 h 21201"/>
                    <a:gd name="connsiteX7" fmla="*/ 8614 w 17793"/>
                    <a:gd name="connsiteY7" fmla="*/ 189 h 21201"/>
                    <a:gd name="connsiteX8" fmla="*/ 157 w 17793"/>
                    <a:gd name="connsiteY8" fmla="*/ 7438 h 21201"/>
                    <a:gd name="connsiteX9" fmla="*/ 157 w 17793"/>
                    <a:gd name="connsiteY9" fmla="*/ 7438 h 21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793" h="21201">
                      <a:moveTo>
                        <a:pt x="157" y="7438"/>
                      </a:moveTo>
                      <a:cubicBezTo>
                        <a:pt x="157" y="7438"/>
                        <a:pt x="157" y="8646"/>
                        <a:pt x="1366" y="9854"/>
                      </a:cubicBezTo>
                      <a:cubicBezTo>
                        <a:pt x="2573" y="12270"/>
                        <a:pt x="3782" y="15895"/>
                        <a:pt x="6198" y="17103"/>
                      </a:cubicBezTo>
                      <a:cubicBezTo>
                        <a:pt x="6198" y="17103"/>
                        <a:pt x="7406" y="18311"/>
                        <a:pt x="7406" y="18311"/>
                      </a:cubicBezTo>
                      <a:cubicBezTo>
                        <a:pt x="7406" y="18311"/>
                        <a:pt x="9823" y="20727"/>
                        <a:pt x="11030" y="20727"/>
                      </a:cubicBezTo>
                      <a:cubicBezTo>
                        <a:pt x="13447" y="21936"/>
                        <a:pt x="15863" y="20727"/>
                        <a:pt x="17071" y="18311"/>
                      </a:cubicBezTo>
                      <a:cubicBezTo>
                        <a:pt x="18279" y="15895"/>
                        <a:pt x="18279" y="11062"/>
                        <a:pt x="14655" y="6230"/>
                      </a:cubicBezTo>
                      <a:cubicBezTo>
                        <a:pt x="13447" y="5022"/>
                        <a:pt x="11030" y="2606"/>
                        <a:pt x="8614" y="189"/>
                      </a:cubicBezTo>
                      <a:cubicBezTo>
                        <a:pt x="4990" y="-1019"/>
                        <a:pt x="-1051" y="3814"/>
                        <a:pt x="157" y="7438"/>
                      </a:cubicBezTo>
                      <a:lnTo>
                        <a:pt x="157" y="743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1" name="Freeform 1654"/>
                <p:cNvSpPr/>
                <p:nvPr/>
              </p:nvSpPr>
              <p:spPr>
                <a:xfrm>
                  <a:off x="10283353" y="4545888"/>
                  <a:ext cx="74354" cy="257028"/>
                </a:xfrm>
                <a:custGeom>
                  <a:avLst/>
                  <a:gdLst>
                    <a:gd name="connsiteX0" fmla="*/ 73696 w 74354"/>
                    <a:gd name="connsiteY0" fmla="*/ 15403 h 257028"/>
                    <a:gd name="connsiteX1" fmla="*/ 68863 w 74354"/>
                    <a:gd name="connsiteY1" fmla="*/ 10571 h 257028"/>
                    <a:gd name="connsiteX2" fmla="*/ 54366 w 74354"/>
                    <a:gd name="connsiteY2" fmla="*/ 28693 h 257028"/>
                    <a:gd name="connsiteX3" fmla="*/ 54366 w 74354"/>
                    <a:gd name="connsiteY3" fmla="*/ 21444 h 257028"/>
                    <a:gd name="connsiteX4" fmla="*/ 55574 w 74354"/>
                    <a:gd name="connsiteY4" fmla="*/ 5739 h 257028"/>
                    <a:gd name="connsiteX5" fmla="*/ 54366 w 74354"/>
                    <a:gd name="connsiteY5" fmla="*/ 906 h 257028"/>
                    <a:gd name="connsiteX6" fmla="*/ 49533 w 74354"/>
                    <a:gd name="connsiteY6" fmla="*/ 906 h 257028"/>
                    <a:gd name="connsiteX7" fmla="*/ 45909 w 74354"/>
                    <a:gd name="connsiteY7" fmla="*/ 17820 h 257028"/>
                    <a:gd name="connsiteX8" fmla="*/ 47117 w 74354"/>
                    <a:gd name="connsiteY8" fmla="*/ 34734 h 257028"/>
                    <a:gd name="connsiteX9" fmla="*/ 47117 w 74354"/>
                    <a:gd name="connsiteY9" fmla="*/ 43190 h 257028"/>
                    <a:gd name="connsiteX10" fmla="*/ 47117 w 74354"/>
                    <a:gd name="connsiteY10" fmla="*/ 44398 h 257028"/>
                    <a:gd name="connsiteX11" fmla="*/ 42284 w 74354"/>
                    <a:gd name="connsiteY11" fmla="*/ 56480 h 257028"/>
                    <a:gd name="connsiteX12" fmla="*/ 42284 w 74354"/>
                    <a:gd name="connsiteY12" fmla="*/ 56480 h 257028"/>
                    <a:gd name="connsiteX13" fmla="*/ 42284 w 74354"/>
                    <a:gd name="connsiteY13" fmla="*/ 57688 h 257028"/>
                    <a:gd name="connsiteX14" fmla="*/ 39869 w 74354"/>
                    <a:gd name="connsiteY14" fmla="*/ 63728 h 257028"/>
                    <a:gd name="connsiteX15" fmla="*/ 39869 w 74354"/>
                    <a:gd name="connsiteY15" fmla="*/ 63728 h 257028"/>
                    <a:gd name="connsiteX16" fmla="*/ 39869 w 74354"/>
                    <a:gd name="connsiteY16" fmla="*/ 63728 h 257028"/>
                    <a:gd name="connsiteX17" fmla="*/ 38660 w 74354"/>
                    <a:gd name="connsiteY17" fmla="*/ 58896 h 257028"/>
                    <a:gd name="connsiteX18" fmla="*/ 38660 w 74354"/>
                    <a:gd name="connsiteY18" fmla="*/ 56480 h 257028"/>
                    <a:gd name="connsiteX19" fmla="*/ 38660 w 74354"/>
                    <a:gd name="connsiteY19" fmla="*/ 56480 h 257028"/>
                    <a:gd name="connsiteX20" fmla="*/ 38660 w 74354"/>
                    <a:gd name="connsiteY20" fmla="*/ 48023 h 257028"/>
                    <a:gd name="connsiteX21" fmla="*/ 38660 w 74354"/>
                    <a:gd name="connsiteY21" fmla="*/ 46815 h 257028"/>
                    <a:gd name="connsiteX22" fmla="*/ 37452 w 74354"/>
                    <a:gd name="connsiteY22" fmla="*/ 37150 h 257028"/>
                    <a:gd name="connsiteX23" fmla="*/ 36244 w 74354"/>
                    <a:gd name="connsiteY23" fmla="*/ 35942 h 257028"/>
                    <a:gd name="connsiteX24" fmla="*/ 30203 w 74354"/>
                    <a:gd name="connsiteY24" fmla="*/ 38358 h 257028"/>
                    <a:gd name="connsiteX25" fmla="*/ 30203 w 74354"/>
                    <a:gd name="connsiteY25" fmla="*/ 44398 h 257028"/>
                    <a:gd name="connsiteX26" fmla="*/ 30203 w 74354"/>
                    <a:gd name="connsiteY26" fmla="*/ 49231 h 257028"/>
                    <a:gd name="connsiteX27" fmla="*/ 30203 w 74354"/>
                    <a:gd name="connsiteY27" fmla="*/ 58896 h 257028"/>
                    <a:gd name="connsiteX28" fmla="*/ 30203 w 74354"/>
                    <a:gd name="connsiteY28" fmla="*/ 63728 h 257028"/>
                    <a:gd name="connsiteX29" fmla="*/ 30203 w 74354"/>
                    <a:gd name="connsiteY29" fmla="*/ 64937 h 257028"/>
                    <a:gd name="connsiteX30" fmla="*/ 30203 w 74354"/>
                    <a:gd name="connsiteY30" fmla="*/ 66145 h 257028"/>
                    <a:gd name="connsiteX31" fmla="*/ 30203 w 74354"/>
                    <a:gd name="connsiteY31" fmla="*/ 69769 h 257028"/>
                    <a:gd name="connsiteX32" fmla="*/ 31412 w 74354"/>
                    <a:gd name="connsiteY32" fmla="*/ 74601 h 257028"/>
                    <a:gd name="connsiteX33" fmla="*/ 31412 w 74354"/>
                    <a:gd name="connsiteY33" fmla="*/ 78226 h 257028"/>
                    <a:gd name="connsiteX34" fmla="*/ 31412 w 74354"/>
                    <a:gd name="connsiteY34" fmla="*/ 79434 h 257028"/>
                    <a:gd name="connsiteX35" fmla="*/ 31412 w 74354"/>
                    <a:gd name="connsiteY35" fmla="*/ 80642 h 257028"/>
                    <a:gd name="connsiteX36" fmla="*/ 32619 w 74354"/>
                    <a:gd name="connsiteY36" fmla="*/ 85474 h 257028"/>
                    <a:gd name="connsiteX37" fmla="*/ 32619 w 74354"/>
                    <a:gd name="connsiteY37" fmla="*/ 87891 h 257028"/>
                    <a:gd name="connsiteX38" fmla="*/ 32619 w 74354"/>
                    <a:gd name="connsiteY38" fmla="*/ 90307 h 257028"/>
                    <a:gd name="connsiteX39" fmla="*/ 31412 w 74354"/>
                    <a:gd name="connsiteY39" fmla="*/ 97556 h 257028"/>
                    <a:gd name="connsiteX40" fmla="*/ 30203 w 74354"/>
                    <a:gd name="connsiteY40" fmla="*/ 91515 h 257028"/>
                    <a:gd name="connsiteX41" fmla="*/ 28995 w 74354"/>
                    <a:gd name="connsiteY41" fmla="*/ 85474 h 257028"/>
                    <a:gd name="connsiteX42" fmla="*/ 27787 w 74354"/>
                    <a:gd name="connsiteY42" fmla="*/ 81850 h 257028"/>
                    <a:gd name="connsiteX43" fmla="*/ 27787 w 74354"/>
                    <a:gd name="connsiteY43" fmla="*/ 81850 h 257028"/>
                    <a:gd name="connsiteX44" fmla="*/ 26579 w 74354"/>
                    <a:gd name="connsiteY44" fmla="*/ 77018 h 257028"/>
                    <a:gd name="connsiteX45" fmla="*/ 26579 w 74354"/>
                    <a:gd name="connsiteY45" fmla="*/ 74601 h 257028"/>
                    <a:gd name="connsiteX46" fmla="*/ 25371 w 74354"/>
                    <a:gd name="connsiteY46" fmla="*/ 72185 h 257028"/>
                    <a:gd name="connsiteX47" fmla="*/ 25371 w 74354"/>
                    <a:gd name="connsiteY47" fmla="*/ 72185 h 257028"/>
                    <a:gd name="connsiteX48" fmla="*/ 24162 w 74354"/>
                    <a:gd name="connsiteY48" fmla="*/ 67353 h 257028"/>
                    <a:gd name="connsiteX49" fmla="*/ 24162 w 74354"/>
                    <a:gd name="connsiteY49" fmla="*/ 66145 h 257028"/>
                    <a:gd name="connsiteX50" fmla="*/ 24162 w 74354"/>
                    <a:gd name="connsiteY50" fmla="*/ 64937 h 257028"/>
                    <a:gd name="connsiteX51" fmla="*/ 22955 w 74354"/>
                    <a:gd name="connsiteY51" fmla="*/ 55271 h 257028"/>
                    <a:gd name="connsiteX52" fmla="*/ 22955 w 74354"/>
                    <a:gd name="connsiteY52" fmla="*/ 52855 h 257028"/>
                    <a:gd name="connsiteX53" fmla="*/ 21747 w 74354"/>
                    <a:gd name="connsiteY53" fmla="*/ 41982 h 257028"/>
                    <a:gd name="connsiteX54" fmla="*/ 20538 w 74354"/>
                    <a:gd name="connsiteY54" fmla="*/ 35942 h 257028"/>
                    <a:gd name="connsiteX55" fmla="*/ 19330 w 74354"/>
                    <a:gd name="connsiteY55" fmla="*/ 33525 h 257028"/>
                    <a:gd name="connsiteX56" fmla="*/ 15706 w 74354"/>
                    <a:gd name="connsiteY56" fmla="*/ 38358 h 257028"/>
                    <a:gd name="connsiteX57" fmla="*/ 16914 w 74354"/>
                    <a:gd name="connsiteY57" fmla="*/ 51647 h 257028"/>
                    <a:gd name="connsiteX58" fmla="*/ 18122 w 74354"/>
                    <a:gd name="connsiteY58" fmla="*/ 56480 h 257028"/>
                    <a:gd name="connsiteX59" fmla="*/ 19330 w 74354"/>
                    <a:gd name="connsiteY59" fmla="*/ 63728 h 257028"/>
                    <a:gd name="connsiteX60" fmla="*/ 19330 w 74354"/>
                    <a:gd name="connsiteY60" fmla="*/ 64937 h 257028"/>
                    <a:gd name="connsiteX61" fmla="*/ 19330 w 74354"/>
                    <a:gd name="connsiteY61" fmla="*/ 66145 h 257028"/>
                    <a:gd name="connsiteX62" fmla="*/ 21747 w 74354"/>
                    <a:gd name="connsiteY62" fmla="*/ 74601 h 257028"/>
                    <a:gd name="connsiteX63" fmla="*/ 21747 w 74354"/>
                    <a:gd name="connsiteY63" fmla="*/ 74601 h 257028"/>
                    <a:gd name="connsiteX64" fmla="*/ 22955 w 74354"/>
                    <a:gd name="connsiteY64" fmla="*/ 77018 h 257028"/>
                    <a:gd name="connsiteX65" fmla="*/ 24162 w 74354"/>
                    <a:gd name="connsiteY65" fmla="*/ 80642 h 257028"/>
                    <a:gd name="connsiteX66" fmla="*/ 25371 w 74354"/>
                    <a:gd name="connsiteY66" fmla="*/ 84267 h 257028"/>
                    <a:gd name="connsiteX67" fmla="*/ 26579 w 74354"/>
                    <a:gd name="connsiteY67" fmla="*/ 86683 h 257028"/>
                    <a:gd name="connsiteX68" fmla="*/ 28995 w 74354"/>
                    <a:gd name="connsiteY68" fmla="*/ 93931 h 257028"/>
                    <a:gd name="connsiteX69" fmla="*/ 25371 w 74354"/>
                    <a:gd name="connsiteY69" fmla="*/ 87891 h 257028"/>
                    <a:gd name="connsiteX70" fmla="*/ 24162 w 74354"/>
                    <a:gd name="connsiteY70" fmla="*/ 85474 h 257028"/>
                    <a:gd name="connsiteX71" fmla="*/ 20538 w 74354"/>
                    <a:gd name="connsiteY71" fmla="*/ 79434 h 257028"/>
                    <a:gd name="connsiteX72" fmla="*/ 19330 w 74354"/>
                    <a:gd name="connsiteY72" fmla="*/ 78226 h 257028"/>
                    <a:gd name="connsiteX73" fmla="*/ 19330 w 74354"/>
                    <a:gd name="connsiteY73" fmla="*/ 78226 h 257028"/>
                    <a:gd name="connsiteX74" fmla="*/ 18122 w 74354"/>
                    <a:gd name="connsiteY74" fmla="*/ 75810 h 257028"/>
                    <a:gd name="connsiteX75" fmla="*/ 14498 w 74354"/>
                    <a:gd name="connsiteY75" fmla="*/ 69769 h 257028"/>
                    <a:gd name="connsiteX76" fmla="*/ 10873 w 74354"/>
                    <a:gd name="connsiteY76" fmla="*/ 62520 h 257028"/>
                    <a:gd name="connsiteX77" fmla="*/ 9666 w 74354"/>
                    <a:gd name="connsiteY77" fmla="*/ 60104 h 257028"/>
                    <a:gd name="connsiteX78" fmla="*/ 7249 w 74354"/>
                    <a:gd name="connsiteY78" fmla="*/ 52855 h 257028"/>
                    <a:gd name="connsiteX79" fmla="*/ 6041 w 74354"/>
                    <a:gd name="connsiteY79" fmla="*/ 44398 h 257028"/>
                    <a:gd name="connsiteX80" fmla="*/ 4833 w 74354"/>
                    <a:gd name="connsiteY80" fmla="*/ 41982 h 257028"/>
                    <a:gd name="connsiteX81" fmla="*/ 0 w 74354"/>
                    <a:gd name="connsiteY81" fmla="*/ 44398 h 257028"/>
                    <a:gd name="connsiteX82" fmla="*/ 0 w 74354"/>
                    <a:gd name="connsiteY82" fmla="*/ 51647 h 257028"/>
                    <a:gd name="connsiteX83" fmla="*/ 2416 w 74354"/>
                    <a:gd name="connsiteY83" fmla="*/ 62520 h 257028"/>
                    <a:gd name="connsiteX84" fmla="*/ 3625 w 74354"/>
                    <a:gd name="connsiteY84" fmla="*/ 64937 h 257028"/>
                    <a:gd name="connsiteX85" fmla="*/ 6041 w 74354"/>
                    <a:gd name="connsiteY85" fmla="*/ 72185 h 257028"/>
                    <a:gd name="connsiteX86" fmla="*/ 6041 w 74354"/>
                    <a:gd name="connsiteY86" fmla="*/ 72185 h 257028"/>
                    <a:gd name="connsiteX87" fmla="*/ 8457 w 74354"/>
                    <a:gd name="connsiteY87" fmla="*/ 78226 h 257028"/>
                    <a:gd name="connsiteX88" fmla="*/ 9666 w 74354"/>
                    <a:gd name="connsiteY88" fmla="*/ 80642 h 257028"/>
                    <a:gd name="connsiteX89" fmla="*/ 14498 w 74354"/>
                    <a:gd name="connsiteY89" fmla="*/ 90307 h 257028"/>
                    <a:gd name="connsiteX90" fmla="*/ 16914 w 74354"/>
                    <a:gd name="connsiteY90" fmla="*/ 95140 h 257028"/>
                    <a:gd name="connsiteX91" fmla="*/ 19330 w 74354"/>
                    <a:gd name="connsiteY91" fmla="*/ 99972 h 257028"/>
                    <a:gd name="connsiteX92" fmla="*/ 22955 w 74354"/>
                    <a:gd name="connsiteY92" fmla="*/ 107221 h 257028"/>
                    <a:gd name="connsiteX93" fmla="*/ 25371 w 74354"/>
                    <a:gd name="connsiteY93" fmla="*/ 112053 h 257028"/>
                    <a:gd name="connsiteX94" fmla="*/ 25371 w 74354"/>
                    <a:gd name="connsiteY94" fmla="*/ 113261 h 257028"/>
                    <a:gd name="connsiteX95" fmla="*/ 28995 w 74354"/>
                    <a:gd name="connsiteY95" fmla="*/ 120510 h 257028"/>
                    <a:gd name="connsiteX96" fmla="*/ 28995 w 74354"/>
                    <a:gd name="connsiteY96" fmla="*/ 120510 h 257028"/>
                    <a:gd name="connsiteX97" fmla="*/ 32619 w 74354"/>
                    <a:gd name="connsiteY97" fmla="*/ 128967 h 257028"/>
                    <a:gd name="connsiteX98" fmla="*/ 37452 w 74354"/>
                    <a:gd name="connsiteY98" fmla="*/ 138632 h 257028"/>
                    <a:gd name="connsiteX99" fmla="*/ 37452 w 74354"/>
                    <a:gd name="connsiteY99" fmla="*/ 138632 h 257028"/>
                    <a:gd name="connsiteX100" fmla="*/ 41076 w 74354"/>
                    <a:gd name="connsiteY100" fmla="*/ 147089 h 257028"/>
                    <a:gd name="connsiteX101" fmla="*/ 41076 w 74354"/>
                    <a:gd name="connsiteY101" fmla="*/ 148297 h 257028"/>
                    <a:gd name="connsiteX102" fmla="*/ 42284 w 74354"/>
                    <a:gd name="connsiteY102" fmla="*/ 150713 h 257028"/>
                    <a:gd name="connsiteX103" fmla="*/ 42284 w 74354"/>
                    <a:gd name="connsiteY103" fmla="*/ 151921 h 257028"/>
                    <a:gd name="connsiteX104" fmla="*/ 43493 w 74354"/>
                    <a:gd name="connsiteY104" fmla="*/ 154338 h 257028"/>
                    <a:gd name="connsiteX105" fmla="*/ 44701 w 74354"/>
                    <a:gd name="connsiteY105" fmla="*/ 157962 h 257028"/>
                    <a:gd name="connsiteX106" fmla="*/ 44701 w 74354"/>
                    <a:gd name="connsiteY106" fmla="*/ 159170 h 257028"/>
                    <a:gd name="connsiteX107" fmla="*/ 45909 w 74354"/>
                    <a:gd name="connsiteY107" fmla="*/ 165211 h 257028"/>
                    <a:gd name="connsiteX108" fmla="*/ 47117 w 74354"/>
                    <a:gd name="connsiteY108" fmla="*/ 172459 h 257028"/>
                    <a:gd name="connsiteX109" fmla="*/ 48325 w 74354"/>
                    <a:gd name="connsiteY109" fmla="*/ 177292 h 257028"/>
                    <a:gd name="connsiteX110" fmla="*/ 51950 w 74354"/>
                    <a:gd name="connsiteY110" fmla="*/ 196622 h 257028"/>
                    <a:gd name="connsiteX111" fmla="*/ 51950 w 74354"/>
                    <a:gd name="connsiteY111" fmla="*/ 197830 h 257028"/>
                    <a:gd name="connsiteX112" fmla="*/ 54366 w 74354"/>
                    <a:gd name="connsiteY112" fmla="*/ 209911 h 257028"/>
                    <a:gd name="connsiteX113" fmla="*/ 56782 w 74354"/>
                    <a:gd name="connsiteY113" fmla="*/ 220784 h 257028"/>
                    <a:gd name="connsiteX114" fmla="*/ 57990 w 74354"/>
                    <a:gd name="connsiteY114" fmla="*/ 225617 h 257028"/>
                    <a:gd name="connsiteX115" fmla="*/ 59198 w 74354"/>
                    <a:gd name="connsiteY115" fmla="*/ 236490 h 257028"/>
                    <a:gd name="connsiteX116" fmla="*/ 59198 w 74354"/>
                    <a:gd name="connsiteY116" fmla="*/ 237698 h 257028"/>
                    <a:gd name="connsiteX117" fmla="*/ 61615 w 74354"/>
                    <a:gd name="connsiteY117" fmla="*/ 250987 h 257028"/>
                    <a:gd name="connsiteX118" fmla="*/ 61615 w 74354"/>
                    <a:gd name="connsiteY118" fmla="*/ 253404 h 257028"/>
                    <a:gd name="connsiteX119" fmla="*/ 67655 w 74354"/>
                    <a:gd name="connsiteY119" fmla="*/ 257028 h 257028"/>
                    <a:gd name="connsiteX120" fmla="*/ 71280 w 74354"/>
                    <a:gd name="connsiteY120" fmla="*/ 252196 h 257028"/>
                    <a:gd name="connsiteX121" fmla="*/ 70072 w 74354"/>
                    <a:gd name="connsiteY121" fmla="*/ 244947 h 257028"/>
                    <a:gd name="connsiteX122" fmla="*/ 68863 w 74354"/>
                    <a:gd name="connsiteY122" fmla="*/ 235282 h 257028"/>
                    <a:gd name="connsiteX123" fmla="*/ 67655 w 74354"/>
                    <a:gd name="connsiteY123" fmla="*/ 226825 h 257028"/>
                    <a:gd name="connsiteX124" fmla="*/ 65239 w 74354"/>
                    <a:gd name="connsiteY124" fmla="*/ 212327 h 257028"/>
                    <a:gd name="connsiteX125" fmla="*/ 65239 w 74354"/>
                    <a:gd name="connsiteY125" fmla="*/ 212327 h 257028"/>
                    <a:gd name="connsiteX126" fmla="*/ 64031 w 74354"/>
                    <a:gd name="connsiteY126" fmla="*/ 207495 h 257028"/>
                    <a:gd name="connsiteX127" fmla="*/ 61615 w 74354"/>
                    <a:gd name="connsiteY127" fmla="*/ 196622 h 257028"/>
                    <a:gd name="connsiteX128" fmla="*/ 60406 w 74354"/>
                    <a:gd name="connsiteY128" fmla="*/ 191789 h 257028"/>
                    <a:gd name="connsiteX129" fmla="*/ 57990 w 74354"/>
                    <a:gd name="connsiteY129" fmla="*/ 180916 h 257028"/>
                    <a:gd name="connsiteX130" fmla="*/ 55574 w 74354"/>
                    <a:gd name="connsiteY130" fmla="*/ 168835 h 257028"/>
                    <a:gd name="connsiteX131" fmla="*/ 54366 w 74354"/>
                    <a:gd name="connsiteY131" fmla="*/ 161586 h 257028"/>
                    <a:gd name="connsiteX132" fmla="*/ 51950 w 74354"/>
                    <a:gd name="connsiteY132" fmla="*/ 151921 h 257028"/>
                    <a:gd name="connsiteX133" fmla="*/ 51950 w 74354"/>
                    <a:gd name="connsiteY133" fmla="*/ 151921 h 257028"/>
                    <a:gd name="connsiteX134" fmla="*/ 49533 w 74354"/>
                    <a:gd name="connsiteY134" fmla="*/ 139840 h 257028"/>
                    <a:gd name="connsiteX135" fmla="*/ 48325 w 74354"/>
                    <a:gd name="connsiteY135" fmla="*/ 133799 h 257028"/>
                    <a:gd name="connsiteX136" fmla="*/ 47117 w 74354"/>
                    <a:gd name="connsiteY136" fmla="*/ 130175 h 257028"/>
                    <a:gd name="connsiteX137" fmla="*/ 47117 w 74354"/>
                    <a:gd name="connsiteY137" fmla="*/ 130175 h 257028"/>
                    <a:gd name="connsiteX138" fmla="*/ 45909 w 74354"/>
                    <a:gd name="connsiteY138" fmla="*/ 122926 h 257028"/>
                    <a:gd name="connsiteX139" fmla="*/ 47117 w 74354"/>
                    <a:gd name="connsiteY139" fmla="*/ 120510 h 257028"/>
                    <a:gd name="connsiteX140" fmla="*/ 51950 w 74354"/>
                    <a:gd name="connsiteY140" fmla="*/ 101180 h 257028"/>
                    <a:gd name="connsiteX141" fmla="*/ 51950 w 74354"/>
                    <a:gd name="connsiteY141" fmla="*/ 120510 h 257028"/>
                    <a:gd name="connsiteX142" fmla="*/ 51950 w 74354"/>
                    <a:gd name="connsiteY142" fmla="*/ 131383 h 257028"/>
                    <a:gd name="connsiteX143" fmla="*/ 51950 w 74354"/>
                    <a:gd name="connsiteY143" fmla="*/ 132592 h 257028"/>
                    <a:gd name="connsiteX144" fmla="*/ 51950 w 74354"/>
                    <a:gd name="connsiteY144" fmla="*/ 133799 h 257028"/>
                    <a:gd name="connsiteX145" fmla="*/ 51950 w 74354"/>
                    <a:gd name="connsiteY145" fmla="*/ 133799 h 257028"/>
                    <a:gd name="connsiteX146" fmla="*/ 60406 w 74354"/>
                    <a:gd name="connsiteY146" fmla="*/ 133799 h 257028"/>
                    <a:gd name="connsiteX147" fmla="*/ 60406 w 74354"/>
                    <a:gd name="connsiteY147" fmla="*/ 133799 h 257028"/>
                    <a:gd name="connsiteX148" fmla="*/ 59198 w 74354"/>
                    <a:gd name="connsiteY148" fmla="*/ 118094 h 257028"/>
                    <a:gd name="connsiteX149" fmla="*/ 59198 w 74354"/>
                    <a:gd name="connsiteY149" fmla="*/ 104804 h 257028"/>
                    <a:gd name="connsiteX150" fmla="*/ 59198 w 74354"/>
                    <a:gd name="connsiteY150" fmla="*/ 103596 h 257028"/>
                    <a:gd name="connsiteX151" fmla="*/ 59198 w 74354"/>
                    <a:gd name="connsiteY151" fmla="*/ 102388 h 257028"/>
                    <a:gd name="connsiteX152" fmla="*/ 59198 w 74354"/>
                    <a:gd name="connsiteY152" fmla="*/ 102388 h 257028"/>
                    <a:gd name="connsiteX153" fmla="*/ 53158 w 74354"/>
                    <a:gd name="connsiteY153" fmla="*/ 99972 h 257028"/>
                    <a:gd name="connsiteX154" fmla="*/ 51950 w 74354"/>
                    <a:gd name="connsiteY154" fmla="*/ 101180 h 257028"/>
                    <a:gd name="connsiteX155" fmla="*/ 53158 w 74354"/>
                    <a:gd name="connsiteY155" fmla="*/ 99972 h 257028"/>
                    <a:gd name="connsiteX156" fmla="*/ 55574 w 74354"/>
                    <a:gd name="connsiteY156" fmla="*/ 92723 h 257028"/>
                    <a:gd name="connsiteX157" fmla="*/ 55574 w 74354"/>
                    <a:gd name="connsiteY157" fmla="*/ 91515 h 257028"/>
                    <a:gd name="connsiteX158" fmla="*/ 55574 w 74354"/>
                    <a:gd name="connsiteY158" fmla="*/ 91515 h 257028"/>
                    <a:gd name="connsiteX159" fmla="*/ 56782 w 74354"/>
                    <a:gd name="connsiteY159" fmla="*/ 89099 h 257028"/>
                    <a:gd name="connsiteX160" fmla="*/ 56782 w 74354"/>
                    <a:gd name="connsiteY160" fmla="*/ 86683 h 257028"/>
                    <a:gd name="connsiteX161" fmla="*/ 56782 w 74354"/>
                    <a:gd name="connsiteY161" fmla="*/ 86683 h 257028"/>
                    <a:gd name="connsiteX162" fmla="*/ 55574 w 74354"/>
                    <a:gd name="connsiteY162" fmla="*/ 85474 h 257028"/>
                    <a:gd name="connsiteX163" fmla="*/ 57990 w 74354"/>
                    <a:gd name="connsiteY163" fmla="*/ 85474 h 257028"/>
                    <a:gd name="connsiteX164" fmla="*/ 60406 w 74354"/>
                    <a:gd name="connsiteY164" fmla="*/ 84267 h 257028"/>
                    <a:gd name="connsiteX165" fmla="*/ 65239 w 74354"/>
                    <a:gd name="connsiteY165" fmla="*/ 75810 h 257028"/>
                    <a:gd name="connsiteX166" fmla="*/ 65239 w 74354"/>
                    <a:gd name="connsiteY166" fmla="*/ 75810 h 257028"/>
                    <a:gd name="connsiteX167" fmla="*/ 65239 w 74354"/>
                    <a:gd name="connsiteY167" fmla="*/ 72185 h 257028"/>
                    <a:gd name="connsiteX168" fmla="*/ 57990 w 74354"/>
                    <a:gd name="connsiteY168" fmla="*/ 70977 h 257028"/>
                    <a:gd name="connsiteX169" fmla="*/ 57990 w 74354"/>
                    <a:gd name="connsiteY169" fmla="*/ 70977 h 257028"/>
                    <a:gd name="connsiteX170" fmla="*/ 54366 w 74354"/>
                    <a:gd name="connsiteY170" fmla="*/ 78226 h 257028"/>
                    <a:gd name="connsiteX171" fmla="*/ 53158 w 74354"/>
                    <a:gd name="connsiteY171" fmla="*/ 79434 h 257028"/>
                    <a:gd name="connsiteX172" fmla="*/ 51950 w 74354"/>
                    <a:gd name="connsiteY172" fmla="*/ 80642 h 257028"/>
                    <a:gd name="connsiteX173" fmla="*/ 51950 w 74354"/>
                    <a:gd name="connsiteY173" fmla="*/ 81850 h 257028"/>
                    <a:gd name="connsiteX174" fmla="*/ 51950 w 74354"/>
                    <a:gd name="connsiteY174" fmla="*/ 84267 h 257028"/>
                    <a:gd name="connsiteX175" fmla="*/ 53158 w 74354"/>
                    <a:gd name="connsiteY175" fmla="*/ 85474 h 257028"/>
                    <a:gd name="connsiteX176" fmla="*/ 47117 w 74354"/>
                    <a:gd name="connsiteY176" fmla="*/ 89099 h 257028"/>
                    <a:gd name="connsiteX177" fmla="*/ 47117 w 74354"/>
                    <a:gd name="connsiteY177" fmla="*/ 89099 h 257028"/>
                    <a:gd name="connsiteX178" fmla="*/ 47117 w 74354"/>
                    <a:gd name="connsiteY178" fmla="*/ 89099 h 257028"/>
                    <a:gd name="connsiteX179" fmla="*/ 43493 w 74354"/>
                    <a:gd name="connsiteY179" fmla="*/ 96348 h 257028"/>
                    <a:gd name="connsiteX180" fmla="*/ 42284 w 74354"/>
                    <a:gd name="connsiteY180" fmla="*/ 97556 h 257028"/>
                    <a:gd name="connsiteX181" fmla="*/ 41076 w 74354"/>
                    <a:gd name="connsiteY181" fmla="*/ 99972 h 257028"/>
                    <a:gd name="connsiteX182" fmla="*/ 41076 w 74354"/>
                    <a:gd name="connsiteY182" fmla="*/ 97556 h 257028"/>
                    <a:gd name="connsiteX183" fmla="*/ 41076 w 74354"/>
                    <a:gd name="connsiteY183" fmla="*/ 95140 h 257028"/>
                    <a:gd name="connsiteX184" fmla="*/ 42284 w 74354"/>
                    <a:gd name="connsiteY184" fmla="*/ 87891 h 257028"/>
                    <a:gd name="connsiteX185" fmla="*/ 42284 w 74354"/>
                    <a:gd name="connsiteY185" fmla="*/ 87891 h 257028"/>
                    <a:gd name="connsiteX186" fmla="*/ 44701 w 74354"/>
                    <a:gd name="connsiteY186" fmla="*/ 80642 h 257028"/>
                    <a:gd name="connsiteX187" fmla="*/ 44701 w 74354"/>
                    <a:gd name="connsiteY187" fmla="*/ 80642 h 257028"/>
                    <a:gd name="connsiteX188" fmla="*/ 45909 w 74354"/>
                    <a:gd name="connsiteY188" fmla="*/ 75810 h 257028"/>
                    <a:gd name="connsiteX189" fmla="*/ 47117 w 74354"/>
                    <a:gd name="connsiteY189" fmla="*/ 72185 h 257028"/>
                    <a:gd name="connsiteX190" fmla="*/ 48325 w 74354"/>
                    <a:gd name="connsiteY190" fmla="*/ 69769 h 257028"/>
                    <a:gd name="connsiteX191" fmla="*/ 49533 w 74354"/>
                    <a:gd name="connsiteY191" fmla="*/ 67353 h 257028"/>
                    <a:gd name="connsiteX192" fmla="*/ 50741 w 74354"/>
                    <a:gd name="connsiteY192" fmla="*/ 64937 h 257028"/>
                    <a:gd name="connsiteX193" fmla="*/ 56782 w 74354"/>
                    <a:gd name="connsiteY193" fmla="*/ 50439 h 257028"/>
                    <a:gd name="connsiteX194" fmla="*/ 57990 w 74354"/>
                    <a:gd name="connsiteY194" fmla="*/ 48023 h 257028"/>
                    <a:gd name="connsiteX195" fmla="*/ 73696 w 74354"/>
                    <a:gd name="connsiteY195" fmla="*/ 15403 h 257028"/>
                    <a:gd name="connsiteX196" fmla="*/ 73696 w 74354"/>
                    <a:gd name="connsiteY196" fmla="*/ 15403 h 25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74354" h="257028">
                      <a:moveTo>
                        <a:pt x="73696" y="15403"/>
                      </a:moveTo>
                      <a:cubicBezTo>
                        <a:pt x="76112" y="11779"/>
                        <a:pt x="71280" y="8155"/>
                        <a:pt x="68863" y="10571"/>
                      </a:cubicBezTo>
                      <a:cubicBezTo>
                        <a:pt x="62823" y="16612"/>
                        <a:pt x="57990" y="22652"/>
                        <a:pt x="54366" y="28693"/>
                      </a:cubicBezTo>
                      <a:cubicBezTo>
                        <a:pt x="54366" y="28693"/>
                        <a:pt x="54366" y="25068"/>
                        <a:pt x="54366" y="21444"/>
                      </a:cubicBezTo>
                      <a:cubicBezTo>
                        <a:pt x="54366" y="15403"/>
                        <a:pt x="54366" y="6946"/>
                        <a:pt x="55574" y="5739"/>
                      </a:cubicBezTo>
                      <a:cubicBezTo>
                        <a:pt x="56782" y="3322"/>
                        <a:pt x="55574" y="2114"/>
                        <a:pt x="54366" y="906"/>
                      </a:cubicBezTo>
                      <a:cubicBezTo>
                        <a:pt x="53158" y="-302"/>
                        <a:pt x="51950" y="-302"/>
                        <a:pt x="49533" y="906"/>
                      </a:cubicBezTo>
                      <a:cubicBezTo>
                        <a:pt x="47117" y="3322"/>
                        <a:pt x="45909" y="10571"/>
                        <a:pt x="45909" y="17820"/>
                      </a:cubicBezTo>
                      <a:cubicBezTo>
                        <a:pt x="45909" y="23860"/>
                        <a:pt x="45909" y="29901"/>
                        <a:pt x="47117" y="34734"/>
                      </a:cubicBezTo>
                      <a:cubicBezTo>
                        <a:pt x="47117" y="38358"/>
                        <a:pt x="47117" y="40774"/>
                        <a:pt x="47117" y="43190"/>
                      </a:cubicBezTo>
                      <a:cubicBezTo>
                        <a:pt x="47117" y="43190"/>
                        <a:pt x="47117" y="44398"/>
                        <a:pt x="47117" y="44398"/>
                      </a:cubicBezTo>
                      <a:cubicBezTo>
                        <a:pt x="44701" y="48023"/>
                        <a:pt x="43493" y="51647"/>
                        <a:pt x="42284" y="56480"/>
                      </a:cubicBezTo>
                      <a:cubicBezTo>
                        <a:pt x="42284" y="56480"/>
                        <a:pt x="42284" y="56480"/>
                        <a:pt x="42284" y="56480"/>
                      </a:cubicBezTo>
                      <a:cubicBezTo>
                        <a:pt x="42284" y="56480"/>
                        <a:pt x="42284" y="57688"/>
                        <a:pt x="42284" y="57688"/>
                      </a:cubicBezTo>
                      <a:cubicBezTo>
                        <a:pt x="41076" y="60104"/>
                        <a:pt x="41076" y="61312"/>
                        <a:pt x="39869" y="63728"/>
                      </a:cubicBezTo>
                      <a:cubicBezTo>
                        <a:pt x="39869" y="63728"/>
                        <a:pt x="39869" y="63728"/>
                        <a:pt x="39869" y="63728"/>
                      </a:cubicBezTo>
                      <a:cubicBezTo>
                        <a:pt x="39869" y="63728"/>
                        <a:pt x="39869" y="63728"/>
                        <a:pt x="39869" y="63728"/>
                      </a:cubicBezTo>
                      <a:cubicBezTo>
                        <a:pt x="39869" y="62520"/>
                        <a:pt x="39869" y="60104"/>
                        <a:pt x="38660" y="58896"/>
                      </a:cubicBezTo>
                      <a:cubicBezTo>
                        <a:pt x="38660" y="57688"/>
                        <a:pt x="38660" y="56480"/>
                        <a:pt x="38660" y="56480"/>
                      </a:cubicBezTo>
                      <a:cubicBezTo>
                        <a:pt x="38660" y="56480"/>
                        <a:pt x="38660" y="56480"/>
                        <a:pt x="38660" y="56480"/>
                      </a:cubicBezTo>
                      <a:cubicBezTo>
                        <a:pt x="38660" y="54064"/>
                        <a:pt x="38660" y="50439"/>
                        <a:pt x="38660" y="48023"/>
                      </a:cubicBezTo>
                      <a:cubicBezTo>
                        <a:pt x="38660" y="48023"/>
                        <a:pt x="38660" y="46815"/>
                        <a:pt x="38660" y="46815"/>
                      </a:cubicBezTo>
                      <a:cubicBezTo>
                        <a:pt x="38660" y="43190"/>
                        <a:pt x="38660" y="40774"/>
                        <a:pt x="37452" y="37150"/>
                      </a:cubicBezTo>
                      <a:cubicBezTo>
                        <a:pt x="37452" y="35942"/>
                        <a:pt x="36244" y="35942"/>
                        <a:pt x="36244" y="35942"/>
                      </a:cubicBezTo>
                      <a:cubicBezTo>
                        <a:pt x="33828" y="33525"/>
                        <a:pt x="30203" y="34734"/>
                        <a:pt x="30203" y="38358"/>
                      </a:cubicBezTo>
                      <a:cubicBezTo>
                        <a:pt x="30203" y="40774"/>
                        <a:pt x="30203" y="43190"/>
                        <a:pt x="30203" y="44398"/>
                      </a:cubicBezTo>
                      <a:cubicBezTo>
                        <a:pt x="30203" y="45607"/>
                        <a:pt x="30203" y="48023"/>
                        <a:pt x="30203" y="49231"/>
                      </a:cubicBezTo>
                      <a:cubicBezTo>
                        <a:pt x="30203" y="54064"/>
                        <a:pt x="30203" y="57688"/>
                        <a:pt x="30203" y="58896"/>
                      </a:cubicBezTo>
                      <a:cubicBezTo>
                        <a:pt x="30203" y="60104"/>
                        <a:pt x="30203" y="61312"/>
                        <a:pt x="30203" y="63728"/>
                      </a:cubicBezTo>
                      <a:cubicBezTo>
                        <a:pt x="30203" y="63728"/>
                        <a:pt x="30203" y="64937"/>
                        <a:pt x="30203" y="64937"/>
                      </a:cubicBezTo>
                      <a:cubicBezTo>
                        <a:pt x="30203" y="64937"/>
                        <a:pt x="30203" y="66145"/>
                        <a:pt x="30203" y="66145"/>
                      </a:cubicBezTo>
                      <a:cubicBezTo>
                        <a:pt x="30203" y="67353"/>
                        <a:pt x="30203" y="68561"/>
                        <a:pt x="30203" y="69769"/>
                      </a:cubicBezTo>
                      <a:cubicBezTo>
                        <a:pt x="30203" y="70977"/>
                        <a:pt x="30203" y="72185"/>
                        <a:pt x="31412" y="74601"/>
                      </a:cubicBezTo>
                      <a:cubicBezTo>
                        <a:pt x="31412" y="75810"/>
                        <a:pt x="31412" y="77018"/>
                        <a:pt x="31412" y="78226"/>
                      </a:cubicBezTo>
                      <a:cubicBezTo>
                        <a:pt x="31412" y="78226"/>
                        <a:pt x="31412" y="78226"/>
                        <a:pt x="31412" y="79434"/>
                      </a:cubicBezTo>
                      <a:cubicBezTo>
                        <a:pt x="31412" y="80642"/>
                        <a:pt x="31412" y="80642"/>
                        <a:pt x="31412" y="80642"/>
                      </a:cubicBezTo>
                      <a:cubicBezTo>
                        <a:pt x="31412" y="83058"/>
                        <a:pt x="32619" y="84267"/>
                        <a:pt x="32619" y="85474"/>
                      </a:cubicBezTo>
                      <a:cubicBezTo>
                        <a:pt x="32619" y="86683"/>
                        <a:pt x="32619" y="86683"/>
                        <a:pt x="32619" y="87891"/>
                      </a:cubicBezTo>
                      <a:cubicBezTo>
                        <a:pt x="32619" y="89099"/>
                        <a:pt x="32619" y="89099"/>
                        <a:pt x="32619" y="90307"/>
                      </a:cubicBezTo>
                      <a:cubicBezTo>
                        <a:pt x="32619" y="92723"/>
                        <a:pt x="32619" y="95140"/>
                        <a:pt x="31412" y="97556"/>
                      </a:cubicBezTo>
                      <a:cubicBezTo>
                        <a:pt x="30203" y="95140"/>
                        <a:pt x="30203" y="93931"/>
                        <a:pt x="30203" y="91515"/>
                      </a:cubicBezTo>
                      <a:cubicBezTo>
                        <a:pt x="30203" y="89099"/>
                        <a:pt x="28995" y="87891"/>
                        <a:pt x="28995" y="85474"/>
                      </a:cubicBezTo>
                      <a:cubicBezTo>
                        <a:pt x="28995" y="84267"/>
                        <a:pt x="27787" y="83058"/>
                        <a:pt x="27787" y="81850"/>
                      </a:cubicBezTo>
                      <a:cubicBezTo>
                        <a:pt x="27787" y="81850"/>
                        <a:pt x="27787" y="81850"/>
                        <a:pt x="27787" y="81850"/>
                      </a:cubicBezTo>
                      <a:cubicBezTo>
                        <a:pt x="27787" y="79434"/>
                        <a:pt x="26579" y="78226"/>
                        <a:pt x="26579" y="77018"/>
                      </a:cubicBezTo>
                      <a:cubicBezTo>
                        <a:pt x="26579" y="75810"/>
                        <a:pt x="26579" y="75810"/>
                        <a:pt x="26579" y="74601"/>
                      </a:cubicBezTo>
                      <a:cubicBezTo>
                        <a:pt x="26579" y="73393"/>
                        <a:pt x="26579" y="73393"/>
                        <a:pt x="25371" y="72185"/>
                      </a:cubicBezTo>
                      <a:cubicBezTo>
                        <a:pt x="25371" y="72185"/>
                        <a:pt x="25371" y="72185"/>
                        <a:pt x="25371" y="72185"/>
                      </a:cubicBezTo>
                      <a:cubicBezTo>
                        <a:pt x="25371" y="70977"/>
                        <a:pt x="24162" y="68561"/>
                        <a:pt x="24162" y="67353"/>
                      </a:cubicBezTo>
                      <a:cubicBezTo>
                        <a:pt x="24162" y="67353"/>
                        <a:pt x="24162" y="67353"/>
                        <a:pt x="24162" y="66145"/>
                      </a:cubicBezTo>
                      <a:cubicBezTo>
                        <a:pt x="24162" y="66145"/>
                        <a:pt x="24162" y="66145"/>
                        <a:pt x="24162" y="64937"/>
                      </a:cubicBezTo>
                      <a:cubicBezTo>
                        <a:pt x="22955" y="61312"/>
                        <a:pt x="22955" y="57688"/>
                        <a:pt x="22955" y="55271"/>
                      </a:cubicBezTo>
                      <a:cubicBezTo>
                        <a:pt x="22955" y="54064"/>
                        <a:pt x="22955" y="54064"/>
                        <a:pt x="22955" y="52855"/>
                      </a:cubicBezTo>
                      <a:cubicBezTo>
                        <a:pt x="22955" y="49231"/>
                        <a:pt x="21747" y="45607"/>
                        <a:pt x="21747" y="41982"/>
                      </a:cubicBezTo>
                      <a:cubicBezTo>
                        <a:pt x="21747" y="40774"/>
                        <a:pt x="20538" y="38358"/>
                        <a:pt x="20538" y="35942"/>
                      </a:cubicBezTo>
                      <a:cubicBezTo>
                        <a:pt x="20538" y="35942"/>
                        <a:pt x="19330" y="34734"/>
                        <a:pt x="19330" y="33525"/>
                      </a:cubicBezTo>
                      <a:cubicBezTo>
                        <a:pt x="18122" y="32317"/>
                        <a:pt x="15706" y="32317"/>
                        <a:pt x="15706" y="38358"/>
                      </a:cubicBezTo>
                      <a:cubicBezTo>
                        <a:pt x="15706" y="40774"/>
                        <a:pt x="15706" y="45607"/>
                        <a:pt x="16914" y="51647"/>
                      </a:cubicBezTo>
                      <a:cubicBezTo>
                        <a:pt x="16914" y="52855"/>
                        <a:pt x="16914" y="54064"/>
                        <a:pt x="18122" y="56480"/>
                      </a:cubicBezTo>
                      <a:cubicBezTo>
                        <a:pt x="18122" y="58896"/>
                        <a:pt x="19330" y="61312"/>
                        <a:pt x="19330" y="63728"/>
                      </a:cubicBezTo>
                      <a:cubicBezTo>
                        <a:pt x="19330" y="63728"/>
                        <a:pt x="19330" y="64937"/>
                        <a:pt x="19330" y="64937"/>
                      </a:cubicBezTo>
                      <a:cubicBezTo>
                        <a:pt x="19330" y="64937"/>
                        <a:pt x="19330" y="64937"/>
                        <a:pt x="19330" y="66145"/>
                      </a:cubicBezTo>
                      <a:cubicBezTo>
                        <a:pt x="19330" y="68561"/>
                        <a:pt x="20538" y="72185"/>
                        <a:pt x="21747" y="74601"/>
                      </a:cubicBezTo>
                      <a:lnTo>
                        <a:pt x="21747" y="74601"/>
                      </a:lnTo>
                      <a:cubicBezTo>
                        <a:pt x="21747" y="75810"/>
                        <a:pt x="21747" y="75810"/>
                        <a:pt x="22955" y="77018"/>
                      </a:cubicBezTo>
                      <a:cubicBezTo>
                        <a:pt x="22955" y="78226"/>
                        <a:pt x="24162" y="79434"/>
                        <a:pt x="24162" y="80642"/>
                      </a:cubicBezTo>
                      <a:cubicBezTo>
                        <a:pt x="24162" y="81850"/>
                        <a:pt x="24162" y="83058"/>
                        <a:pt x="25371" y="84267"/>
                      </a:cubicBezTo>
                      <a:cubicBezTo>
                        <a:pt x="25371" y="85474"/>
                        <a:pt x="25371" y="85474"/>
                        <a:pt x="26579" y="86683"/>
                      </a:cubicBezTo>
                      <a:cubicBezTo>
                        <a:pt x="26579" y="89099"/>
                        <a:pt x="27787" y="91515"/>
                        <a:pt x="28995" y="93931"/>
                      </a:cubicBezTo>
                      <a:cubicBezTo>
                        <a:pt x="27787" y="91515"/>
                        <a:pt x="26579" y="90307"/>
                        <a:pt x="25371" y="87891"/>
                      </a:cubicBezTo>
                      <a:cubicBezTo>
                        <a:pt x="25371" y="86683"/>
                        <a:pt x="24162" y="85474"/>
                        <a:pt x="24162" y="85474"/>
                      </a:cubicBezTo>
                      <a:cubicBezTo>
                        <a:pt x="22955" y="83058"/>
                        <a:pt x="21747" y="81850"/>
                        <a:pt x="20538" y="79434"/>
                      </a:cubicBezTo>
                      <a:cubicBezTo>
                        <a:pt x="20538" y="79434"/>
                        <a:pt x="20538" y="78226"/>
                        <a:pt x="19330" y="78226"/>
                      </a:cubicBezTo>
                      <a:cubicBezTo>
                        <a:pt x="19330" y="78226"/>
                        <a:pt x="19330" y="78226"/>
                        <a:pt x="19330" y="78226"/>
                      </a:cubicBezTo>
                      <a:cubicBezTo>
                        <a:pt x="19330" y="77018"/>
                        <a:pt x="18122" y="77018"/>
                        <a:pt x="18122" y="75810"/>
                      </a:cubicBezTo>
                      <a:cubicBezTo>
                        <a:pt x="16914" y="73393"/>
                        <a:pt x="15706" y="72185"/>
                        <a:pt x="14498" y="69769"/>
                      </a:cubicBezTo>
                      <a:cubicBezTo>
                        <a:pt x="13290" y="67353"/>
                        <a:pt x="12081" y="64937"/>
                        <a:pt x="10873" y="62520"/>
                      </a:cubicBezTo>
                      <a:cubicBezTo>
                        <a:pt x="10873" y="61312"/>
                        <a:pt x="9666" y="61312"/>
                        <a:pt x="9666" y="60104"/>
                      </a:cubicBezTo>
                      <a:cubicBezTo>
                        <a:pt x="8457" y="57688"/>
                        <a:pt x="8457" y="55271"/>
                        <a:pt x="7249" y="52855"/>
                      </a:cubicBezTo>
                      <a:cubicBezTo>
                        <a:pt x="6041" y="50439"/>
                        <a:pt x="6041" y="48023"/>
                        <a:pt x="6041" y="44398"/>
                      </a:cubicBezTo>
                      <a:cubicBezTo>
                        <a:pt x="6041" y="43190"/>
                        <a:pt x="4833" y="41982"/>
                        <a:pt x="4833" y="41982"/>
                      </a:cubicBezTo>
                      <a:cubicBezTo>
                        <a:pt x="3625" y="40774"/>
                        <a:pt x="1209" y="41982"/>
                        <a:pt x="0" y="44398"/>
                      </a:cubicBezTo>
                      <a:cubicBezTo>
                        <a:pt x="0" y="46815"/>
                        <a:pt x="0" y="49231"/>
                        <a:pt x="0" y="51647"/>
                      </a:cubicBezTo>
                      <a:cubicBezTo>
                        <a:pt x="0" y="55271"/>
                        <a:pt x="1209" y="58896"/>
                        <a:pt x="2416" y="62520"/>
                      </a:cubicBezTo>
                      <a:cubicBezTo>
                        <a:pt x="2416" y="63728"/>
                        <a:pt x="2416" y="63728"/>
                        <a:pt x="3625" y="64937"/>
                      </a:cubicBezTo>
                      <a:cubicBezTo>
                        <a:pt x="4833" y="67353"/>
                        <a:pt x="4833" y="69769"/>
                        <a:pt x="6041" y="72185"/>
                      </a:cubicBezTo>
                      <a:cubicBezTo>
                        <a:pt x="6041" y="72185"/>
                        <a:pt x="6041" y="72185"/>
                        <a:pt x="6041" y="72185"/>
                      </a:cubicBezTo>
                      <a:cubicBezTo>
                        <a:pt x="7249" y="74601"/>
                        <a:pt x="7249" y="75810"/>
                        <a:pt x="8457" y="78226"/>
                      </a:cubicBezTo>
                      <a:cubicBezTo>
                        <a:pt x="8457" y="79434"/>
                        <a:pt x="8457" y="79434"/>
                        <a:pt x="9666" y="80642"/>
                      </a:cubicBezTo>
                      <a:cubicBezTo>
                        <a:pt x="10873" y="84267"/>
                        <a:pt x="12081" y="86683"/>
                        <a:pt x="14498" y="90307"/>
                      </a:cubicBezTo>
                      <a:cubicBezTo>
                        <a:pt x="15706" y="91515"/>
                        <a:pt x="15706" y="93931"/>
                        <a:pt x="16914" y="95140"/>
                      </a:cubicBezTo>
                      <a:cubicBezTo>
                        <a:pt x="18122" y="96348"/>
                        <a:pt x="18122" y="98764"/>
                        <a:pt x="19330" y="99972"/>
                      </a:cubicBezTo>
                      <a:cubicBezTo>
                        <a:pt x="20538" y="102388"/>
                        <a:pt x="21747" y="104804"/>
                        <a:pt x="22955" y="107221"/>
                      </a:cubicBezTo>
                      <a:cubicBezTo>
                        <a:pt x="24162" y="108429"/>
                        <a:pt x="24162" y="110845"/>
                        <a:pt x="25371" y="112053"/>
                      </a:cubicBezTo>
                      <a:cubicBezTo>
                        <a:pt x="25371" y="112053"/>
                        <a:pt x="25371" y="112053"/>
                        <a:pt x="25371" y="113261"/>
                      </a:cubicBezTo>
                      <a:cubicBezTo>
                        <a:pt x="26579" y="115678"/>
                        <a:pt x="27787" y="118094"/>
                        <a:pt x="28995" y="120510"/>
                      </a:cubicBezTo>
                      <a:cubicBezTo>
                        <a:pt x="28995" y="120510"/>
                        <a:pt x="28995" y="120510"/>
                        <a:pt x="28995" y="120510"/>
                      </a:cubicBezTo>
                      <a:cubicBezTo>
                        <a:pt x="30203" y="122926"/>
                        <a:pt x="31412" y="125343"/>
                        <a:pt x="32619" y="128967"/>
                      </a:cubicBezTo>
                      <a:cubicBezTo>
                        <a:pt x="33828" y="132592"/>
                        <a:pt x="36244" y="135008"/>
                        <a:pt x="37452" y="138632"/>
                      </a:cubicBezTo>
                      <a:cubicBezTo>
                        <a:pt x="37452" y="138632"/>
                        <a:pt x="37452" y="138632"/>
                        <a:pt x="37452" y="138632"/>
                      </a:cubicBezTo>
                      <a:cubicBezTo>
                        <a:pt x="38660" y="141048"/>
                        <a:pt x="39869" y="144673"/>
                        <a:pt x="41076" y="147089"/>
                      </a:cubicBezTo>
                      <a:cubicBezTo>
                        <a:pt x="41076" y="147089"/>
                        <a:pt x="41076" y="148297"/>
                        <a:pt x="41076" y="148297"/>
                      </a:cubicBezTo>
                      <a:cubicBezTo>
                        <a:pt x="41076" y="149505"/>
                        <a:pt x="42284" y="149505"/>
                        <a:pt x="42284" y="150713"/>
                      </a:cubicBezTo>
                      <a:cubicBezTo>
                        <a:pt x="42284" y="150713"/>
                        <a:pt x="42284" y="150713"/>
                        <a:pt x="42284" y="151921"/>
                      </a:cubicBezTo>
                      <a:cubicBezTo>
                        <a:pt x="42284" y="153129"/>
                        <a:pt x="43493" y="153129"/>
                        <a:pt x="43493" y="154338"/>
                      </a:cubicBezTo>
                      <a:cubicBezTo>
                        <a:pt x="43493" y="155546"/>
                        <a:pt x="43493" y="156754"/>
                        <a:pt x="44701" y="157962"/>
                      </a:cubicBezTo>
                      <a:cubicBezTo>
                        <a:pt x="44701" y="157962"/>
                        <a:pt x="44701" y="159170"/>
                        <a:pt x="44701" y="159170"/>
                      </a:cubicBezTo>
                      <a:cubicBezTo>
                        <a:pt x="44701" y="161586"/>
                        <a:pt x="45909" y="162795"/>
                        <a:pt x="45909" y="165211"/>
                      </a:cubicBezTo>
                      <a:cubicBezTo>
                        <a:pt x="45909" y="167627"/>
                        <a:pt x="47117" y="170043"/>
                        <a:pt x="47117" y="172459"/>
                      </a:cubicBezTo>
                      <a:cubicBezTo>
                        <a:pt x="47117" y="173668"/>
                        <a:pt x="48325" y="174876"/>
                        <a:pt x="48325" y="177292"/>
                      </a:cubicBezTo>
                      <a:cubicBezTo>
                        <a:pt x="49533" y="183332"/>
                        <a:pt x="50741" y="190581"/>
                        <a:pt x="51950" y="196622"/>
                      </a:cubicBezTo>
                      <a:cubicBezTo>
                        <a:pt x="51950" y="196622"/>
                        <a:pt x="51950" y="197830"/>
                        <a:pt x="51950" y="197830"/>
                      </a:cubicBezTo>
                      <a:cubicBezTo>
                        <a:pt x="53158" y="201454"/>
                        <a:pt x="53158" y="206287"/>
                        <a:pt x="54366" y="209911"/>
                      </a:cubicBezTo>
                      <a:cubicBezTo>
                        <a:pt x="55574" y="213536"/>
                        <a:pt x="55574" y="217160"/>
                        <a:pt x="56782" y="220784"/>
                      </a:cubicBezTo>
                      <a:cubicBezTo>
                        <a:pt x="56782" y="221993"/>
                        <a:pt x="57990" y="224409"/>
                        <a:pt x="57990" y="225617"/>
                      </a:cubicBezTo>
                      <a:cubicBezTo>
                        <a:pt x="57990" y="229241"/>
                        <a:pt x="59198" y="232866"/>
                        <a:pt x="59198" y="236490"/>
                      </a:cubicBezTo>
                      <a:cubicBezTo>
                        <a:pt x="59198" y="236490"/>
                        <a:pt x="59198" y="237698"/>
                        <a:pt x="59198" y="237698"/>
                      </a:cubicBezTo>
                      <a:cubicBezTo>
                        <a:pt x="60406" y="242530"/>
                        <a:pt x="60406" y="246155"/>
                        <a:pt x="61615" y="250987"/>
                      </a:cubicBezTo>
                      <a:cubicBezTo>
                        <a:pt x="61615" y="252196"/>
                        <a:pt x="61615" y="253404"/>
                        <a:pt x="61615" y="253404"/>
                      </a:cubicBezTo>
                      <a:cubicBezTo>
                        <a:pt x="61615" y="257028"/>
                        <a:pt x="65239" y="257028"/>
                        <a:pt x="67655" y="257028"/>
                      </a:cubicBezTo>
                      <a:cubicBezTo>
                        <a:pt x="70072" y="257028"/>
                        <a:pt x="71280" y="254612"/>
                        <a:pt x="71280" y="252196"/>
                      </a:cubicBezTo>
                      <a:cubicBezTo>
                        <a:pt x="71280" y="249779"/>
                        <a:pt x="70072" y="247363"/>
                        <a:pt x="70072" y="244947"/>
                      </a:cubicBezTo>
                      <a:cubicBezTo>
                        <a:pt x="70072" y="241323"/>
                        <a:pt x="68863" y="238906"/>
                        <a:pt x="68863" y="235282"/>
                      </a:cubicBezTo>
                      <a:cubicBezTo>
                        <a:pt x="68863" y="232866"/>
                        <a:pt x="67655" y="229241"/>
                        <a:pt x="67655" y="226825"/>
                      </a:cubicBezTo>
                      <a:cubicBezTo>
                        <a:pt x="66447" y="221993"/>
                        <a:pt x="66447" y="217160"/>
                        <a:pt x="65239" y="212327"/>
                      </a:cubicBezTo>
                      <a:cubicBezTo>
                        <a:pt x="65239" y="212327"/>
                        <a:pt x="65239" y="212327"/>
                        <a:pt x="65239" y="212327"/>
                      </a:cubicBezTo>
                      <a:cubicBezTo>
                        <a:pt x="65239" y="211120"/>
                        <a:pt x="65239" y="209911"/>
                        <a:pt x="64031" y="207495"/>
                      </a:cubicBezTo>
                      <a:cubicBezTo>
                        <a:pt x="62823" y="203871"/>
                        <a:pt x="62823" y="200246"/>
                        <a:pt x="61615" y="196622"/>
                      </a:cubicBezTo>
                      <a:cubicBezTo>
                        <a:pt x="61615" y="195414"/>
                        <a:pt x="61615" y="192998"/>
                        <a:pt x="60406" y="191789"/>
                      </a:cubicBezTo>
                      <a:cubicBezTo>
                        <a:pt x="59198" y="188165"/>
                        <a:pt x="59198" y="184541"/>
                        <a:pt x="57990" y="180916"/>
                      </a:cubicBezTo>
                      <a:cubicBezTo>
                        <a:pt x="56782" y="176084"/>
                        <a:pt x="56782" y="172459"/>
                        <a:pt x="55574" y="168835"/>
                      </a:cubicBezTo>
                      <a:cubicBezTo>
                        <a:pt x="55574" y="166419"/>
                        <a:pt x="54366" y="164002"/>
                        <a:pt x="54366" y="161586"/>
                      </a:cubicBezTo>
                      <a:cubicBezTo>
                        <a:pt x="53158" y="157962"/>
                        <a:pt x="53158" y="155546"/>
                        <a:pt x="51950" y="151921"/>
                      </a:cubicBezTo>
                      <a:cubicBezTo>
                        <a:pt x="51950" y="151921"/>
                        <a:pt x="51950" y="151921"/>
                        <a:pt x="51950" y="151921"/>
                      </a:cubicBezTo>
                      <a:cubicBezTo>
                        <a:pt x="50741" y="147089"/>
                        <a:pt x="49533" y="143465"/>
                        <a:pt x="49533" y="139840"/>
                      </a:cubicBezTo>
                      <a:cubicBezTo>
                        <a:pt x="49533" y="137424"/>
                        <a:pt x="48325" y="136216"/>
                        <a:pt x="48325" y="133799"/>
                      </a:cubicBezTo>
                      <a:cubicBezTo>
                        <a:pt x="48325" y="132592"/>
                        <a:pt x="47117" y="131383"/>
                        <a:pt x="47117" y="130175"/>
                      </a:cubicBezTo>
                      <a:cubicBezTo>
                        <a:pt x="47117" y="130175"/>
                        <a:pt x="47117" y="130175"/>
                        <a:pt x="47117" y="130175"/>
                      </a:cubicBezTo>
                      <a:cubicBezTo>
                        <a:pt x="47117" y="127759"/>
                        <a:pt x="45909" y="125343"/>
                        <a:pt x="45909" y="122926"/>
                      </a:cubicBezTo>
                      <a:cubicBezTo>
                        <a:pt x="45909" y="121718"/>
                        <a:pt x="45909" y="120510"/>
                        <a:pt x="47117" y="120510"/>
                      </a:cubicBezTo>
                      <a:cubicBezTo>
                        <a:pt x="48325" y="115678"/>
                        <a:pt x="48325" y="110845"/>
                        <a:pt x="51950" y="101180"/>
                      </a:cubicBezTo>
                      <a:cubicBezTo>
                        <a:pt x="50741" y="107221"/>
                        <a:pt x="50741" y="114470"/>
                        <a:pt x="51950" y="120510"/>
                      </a:cubicBezTo>
                      <a:cubicBezTo>
                        <a:pt x="51950" y="124135"/>
                        <a:pt x="51950" y="127759"/>
                        <a:pt x="51950" y="131383"/>
                      </a:cubicBezTo>
                      <a:cubicBezTo>
                        <a:pt x="51950" y="131383"/>
                        <a:pt x="51950" y="132592"/>
                        <a:pt x="51950" y="132592"/>
                      </a:cubicBezTo>
                      <a:cubicBezTo>
                        <a:pt x="51950" y="132592"/>
                        <a:pt x="51950" y="133799"/>
                        <a:pt x="51950" y="133799"/>
                      </a:cubicBezTo>
                      <a:cubicBezTo>
                        <a:pt x="51950" y="133799"/>
                        <a:pt x="51950" y="133799"/>
                        <a:pt x="51950" y="133799"/>
                      </a:cubicBezTo>
                      <a:cubicBezTo>
                        <a:pt x="51950" y="138632"/>
                        <a:pt x="59198" y="138632"/>
                        <a:pt x="60406" y="133799"/>
                      </a:cubicBezTo>
                      <a:cubicBezTo>
                        <a:pt x="60406" y="133799"/>
                        <a:pt x="60406" y="133799"/>
                        <a:pt x="60406" y="133799"/>
                      </a:cubicBezTo>
                      <a:cubicBezTo>
                        <a:pt x="60406" y="128967"/>
                        <a:pt x="60406" y="122926"/>
                        <a:pt x="59198" y="118094"/>
                      </a:cubicBezTo>
                      <a:cubicBezTo>
                        <a:pt x="59198" y="113261"/>
                        <a:pt x="59198" y="108429"/>
                        <a:pt x="59198" y="104804"/>
                      </a:cubicBezTo>
                      <a:cubicBezTo>
                        <a:pt x="59198" y="104804"/>
                        <a:pt x="59198" y="103596"/>
                        <a:pt x="59198" y="103596"/>
                      </a:cubicBezTo>
                      <a:cubicBezTo>
                        <a:pt x="59198" y="103596"/>
                        <a:pt x="59198" y="102388"/>
                        <a:pt x="59198" y="102388"/>
                      </a:cubicBezTo>
                      <a:cubicBezTo>
                        <a:pt x="59198" y="102388"/>
                        <a:pt x="59198" y="102388"/>
                        <a:pt x="59198" y="102388"/>
                      </a:cubicBezTo>
                      <a:cubicBezTo>
                        <a:pt x="57990" y="99972"/>
                        <a:pt x="55574" y="98764"/>
                        <a:pt x="53158" y="99972"/>
                      </a:cubicBezTo>
                      <a:cubicBezTo>
                        <a:pt x="53158" y="99972"/>
                        <a:pt x="51950" y="101180"/>
                        <a:pt x="51950" y="101180"/>
                      </a:cubicBezTo>
                      <a:cubicBezTo>
                        <a:pt x="51950" y="101180"/>
                        <a:pt x="51950" y="99972"/>
                        <a:pt x="53158" y="99972"/>
                      </a:cubicBezTo>
                      <a:cubicBezTo>
                        <a:pt x="54366" y="96348"/>
                        <a:pt x="54366" y="93931"/>
                        <a:pt x="55574" y="92723"/>
                      </a:cubicBezTo>
                      <a:cubicBezTo>
                        <a:pt x="55574" y="92723"/>
                        <a:pt x="55574" y="92723"/>
                        <a:pt x="55574" y="91515"/>
                      </a:cubicBezTo>
                      <a:cubicBezTo>
                        <a:pt x="55574" y="91515"/>
                        <a:pt x="55574" y="91515"/>
                        <a:pt x="55574" y="91515"/>
                      </a:cubicBezTo>
                      <a:cubicBezTo>
                        <a:pt x="55574" y="91515"/>
                        <a:pt x="56782" y="90307"/>
                        <a:pt x="56782" y="89099"/>
                      </a:cubicBezTo>
                      <a:cubicBezTo>
                        <a:pt x="56782" y="87891"/>
                        <a:pt x="56782" y="87891"/>
                        <a:pt x="56782" y="86683"/>
                      </a:cubicBezTo>
                      <a:cubicBezTo>
                        <a:pt x="56782" y="86683"/>
                        <a:pt x="56782" y="86683"/>
                        <a:pt x="56782" y="86683"/>
                      </a:cubicBezTo>
                      <a:cubicBezTo>
                        <a:pt x="56782" y="86683"/>
                        <a:pt x="56782" y="85474"/>
                        <a:pt x="55574" y="85474"/>
                      </a:cubicBezTo>
                      <a:cubicBezTo>
                        <a:pt x="56782" y="85474"/>
                        <a:pt x="56782" y="85474"/>
                        <a:pt x="57990" y="85474"/>
                      </a:cubicBezTo>
                      <a:cubicBezTo>
                        <a:pt x="59198" y="85474"/>
                        <a:pt x="59198" y="85474"/>
                        <a:pt x="60406" y="84267"/>
                      </a:cubicBezTo>
                      <a:cubicBezTo>
                        <a:pt x="62823" y="81850"/>
                        <a:pt x="62823" y="78226"/>
                        <a:pt x="65239" y="75810"/>
                      </a:cubicBezTo>
                      <a:cubicBezTo>
                        <a:pt x="65239" y="75810"/>
                        <a:pt x="65239" y="75810"/>
                        <a:pt x="65239" y="75810"/>
                      </a:cubicBezTo>
                      <a:cubicBezTo>
                        <a:pt x="66447" y="74601"/>
                        <a:pt x="66447" y="73393"/>
                        <a:pt x="65239" y="72185"/>
                      </a:cubicBezTo>
                      <a:cubicBezTo>
                        <a:pt x="64031" y="69769"/>
                        <a:pt x="60406" y="68561"/>
                        <a:pt x="57990" y="70977"/>
                      </a:cubicBezTo>
                      <a:cubicBezTo>
                        <a:pt x="57990" y="70977"/>
                        <a:pt x="57990" y="70977"/>
                        <a:pt x="57990" y="70977"/>
                      </a:cubicBezTo>
                      <a:cubicBezTo>
                        <a:pt x="55574" y="73393"/>
                        <a:pt x="55574" y="75810"/>
                        <a:pt x="54366" y="78226"/>
                      </a:cubicBezTo>
                      <a:cubicBezTo>
                        <a:pt x="54366" y="79434"/>
                        <a:pt x="54366" y="79434"/>
                        <a:pt x="53158" y="79434"/>
                      </a:cubicBezTo>
                      <a:cubicBezTo>
                        <a:pt x="53158" y="79434"/>
                        <a:pt x="53158" y="79434"/>
                        <a:pt x="51950" y="80642"/>
                      </a:cubicBezTo>
                      <a:cubicBezTo>
                        <a:pt x="51950" y="80642"/>
                        <a:pt x="51950" y="81850"/>
                        <a:pt x="51950" y="81850"/>
                      </a:cubicBezTo>
                      <a:cubicBezTo>
                        <a:pt x="51950" y="83058"/>
                        <a:pt x="51950" y="83058"/>
                        <a:pt x="51950" y="84267"/>
                      </a:cubicBezTo>
                      <a:cubicBezTo>
                        <a:pt x="51950" y="84267"/>
                        <a:pt x="51950" y="85474"/>
                        <a:pt x="53158" y="85474"/>
                      </a:cubicBezTo>
                      <a:cubicBezTo>
                        <a:pt x="50741" y="84267"/>
                        <a:pt x="47117" y="85474"/>
                        <a:pt x="47117" y="89099"/>
                      </a:cubicBezTo>
                      <a:cubicBezTo>
                        <a:pt x="47117" y="89099"/>
                        <a:pt x="47117" y="89099"/>
                        <a:pt x="47117" y="89099"/>
                      </a:cubicBezTo>
                      <a:cubicBezTo>
                        <a:pt x="47117" y="89099"/>
                        <a:pt x="47117" y="89099"/>
                        <a:pt x="47117" y="89099"/>
                      </a:cubicBezTo>
                      <a:cubicBezTo>
                        <a:pt x="45909" y="91515"/>
                        <a:pt x="44701" y="93931"/>
                        <a:pt x="43493" y="96348"/>
                      </a:cubicBezTo>
                      <a:cubicBezTo>
                        <a:pt x="43493" y="96348"/>
                        <a:pt x="43493" y="97556"/>
                        <a:pt x="42284" y="97556"/>
                      </a:cubicBezTo>
                      <a:cubicBezTo>
                        <a:pt x="42284" y="98764"/>
                        <a:pt x="41076" y="99972"/>
                        <a:pt x="41076" y="99972"/>
                      </a:cubicBezTo>
                      <a:cubicBezTo>
                        <a:pt x="41076" y="98764"/>
                        <a:pt x="41076" y="98764"/>
                        <a:pt x="41076" y="97556"/>
                      </a:cubicBezTo>
                      <a:cubicBezTo>
                        <a:pt x="41076" y="96348"/>
                        <a:pt x="41076" y="96348"/>
                        <a:pt x="41076" y="95140"/>
                      </a:cubicBezTo>
                      <a:cubicBezTo>
                        <a:pt x="41076" y="92723"/>
                        <a:pt x="42284" y="90307"/>
                        <a:pt x="42284" y="87891"/>
                      </a:cubicBezTo>
                      <a:cubicBezTo>
                        <a:pt x="42284" y="87891"/>
                        <a:pt x="42284" y="87891"/>
                        <a:pt x="42284" y="87891"/>
                      </a:cubicBezTo>
                      <a:cubicBezTo>
                        <a:pt x="42284" y="85474"/>
                        <a:pt x="43493" y="83058"/>
                        <a:pt x="44701" y="80642"/>
                      </a:cubicBezTo>
                      <a:cubicBezTo>
                        <a:pt x="44701" y="80642"/>
                        <a:pt x="44701" y="80642"/>
                        <a:pt x="44701" y="80642"/>
                      </a:cubicBezTo>
                      <a:cubicBezTo>
                        <a:pt x="44701" y="79434"/>
                        <a:pt x="45909" y="77018"/>
                        <a:pt x="45909" y="75810"/>
                      </a:cubicBezTo>
                      <a:cubicBezTo>
                        <a:pt x="45909" y="74601"/>
                        <a:pt x="47117" y="73393"/>
                        <a:pt x="47117" y="72185"/>
                      </a:cubicBezTo>
                      <a:cubicBezTo>
                        <a:pt x="47117" y="70977"/>
                        <a:pt x="47117" y="70977"/>
                        <a:pt x="48325" y="69769"/>
                      </a:cubicBezTo>
                      <a:cubicBezTo>
                        <a:pt x="48325" y="68561"/>
                        <a:pt x="49533" y="67353"/>
                        <a:pt x="49533" y="67353"/>
                      </a:cubicBezTo>
                      <a:cubicBezTo>
                        <a:pt x="49533" y="66145"/>
                        <a:pt x="50741" y="66145"/>
                        <a:pt x="50741" y="64937"/>
                      </a:cubicBezTo>
                      <a:cubicBezTo>
                        <a:pt x="53158" y="60104"/>
                        <a:pt x="54366" y="55271"/>
                        <a:pt x="56782" y="50439"/>
                      </a:cubicBezTo>
                      <a:cubicBezTo>
                        <a:pt x="56782" y="49231"/>
                        <a:pt x="57990" y="48023"/>
                        <a:pt x="57990" y="48023"/>
                      </a:cubicBezTo>
                      <a:cubicBezTo>
                        <a:pt x="62823" y="32317"/>
                        <a:pt x="67655" y="23860"/>
                        <a:pt x="73696" y="15403"/>
                      </a:cubicBezTo>
                      <a:lnTo>
                        <a:pt x="73696" y="1540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2" name="Freeform 1655"/>
                <p:cNvSpPr/>
                <p:nvPr/>
              </p:nvSpPr>
              <p:spPr>
                <a:xfrm>
                  <a:off x="10350532" y="4669229"/>
                  <a:ext cx="8933" cy="17036"/>
                </a:xfrm>
                <a:custGeom>
                  <a:avLst/>
                  <a:gdLst>
                    <a:gd name="connsiteX0" fmla="*/ 8933 w 8933"/>
                    <a:gd name="connsiteY0" fmla="*/ 12875 h 17036"/>
                    <a:gd name="connsiteX1" fmla="*/ 7725 w 8933"/>
                    <a:gd name="connsiteY1" fmla="*/ 2002 h 17036"/>
                    <a:gd name="connsiteX2" fmla="*/ 2893 w 8933"/>
                    <a:gd name="connsiteY2" fmla="*/ 794 h 17036"/>
                    <a:gd name="connsiteX3" fmla="*/ 1684 w 8933"/>
                    <a:gd name="connsiteY3" fmla="*/ 12875 h 17036"/>
                    <a:gd name="connsiteX4" fmla="*/ 4100 w 8933"/>
                    <a:gd name="connsiteY4" fmla="*/ 16499 h 17036"/>
                    <a:gd name="connsiteX5" fmla="*/ 7725 w 8933"/>
                    <a:gd name="connsiteY5" fmla="*/ 16499 h 17036"/>
                    <a:gd name="connsiteX6" fmla="*/ 8933 w 8933"/>
                    <a:gd name="connsiteY6" fmla="*/ 12875 h 17036"/>
                    <a:gd name="connsiteX7" fmla="*/ 8933 w 8933"/>
                    <a:gd name="connsiteY7" fmla="*/ 12875 h 17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33" h="17036">
                      <a:moveTo>
                        <a:pt x="8933" y="12875"/>
                      </a:moveTo>
                      <a:cubicBezTo>
                        <a:pt x="7725" y="9251"/>
                        <a:pt x="8933" y="5626"/>
                        <a:pt x="7725" y="2002"/>
                      </a:cubicBezTo>
                      <a:cubicBezTo>
                        <a:pt x="6517" y="-415"/>
                        <a:pt x="4100" y="-415"/>
                        <a:pt x="2893" y="794"/>
                      </a:cubicBezTo>
                      <a:cubicBezTo>
                        <a:pt x="-732" y="4418"/>
                        <a:pt x="-732" y="9251"/>
                        <a:pt x="1684" y="12875"/>
                      </a:cubicBezTo>
                      <a:cubicBezTo>
                        <a:pt x="2893" y="14083"/>
                        <a:pt x="2893" y="15291"/>
                        <a:pt x="4100" y="16499"/>
                      </a:cubicBezTo>
                      <a:cubicBezTo>
                        <a:pt x="5308" y="17707"/>
                        <a:pt x="6517" y="16499"/>
                        <a:pt x="7725" y="16499"/>
                      </a:cubicBezTo>
                      <a:cubicBezTo>
                        <a:pt x="7725" y="15291"/>
                        <a:pt x="8933" y="14083"/>
                        <a:pt x="8933" y="12875"/>
                      </a:cubicBezTo>
                      <a:lnTo>
                        <a:pt x="8933" y="1287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3" name="Freeform 1656"/>
                <p:cNvSpPr/>
                <p:nvPr/>
              </p:nvSpPr>
              <p:spPr>
                <a:xfrm>
                  <a:off x="10358256" y="4627032"/>
                  <a:ext cx="537" cy="1914"/>
                </a:xfrm>
                <a:custGeom>
                  <a:avLst/>
                  <a:gdLst>
                    <a:gd name="connsiteX0" fmla="*/ 0 w 537"/>
                    <a:gd name="connsiteY0" fmla="*/ 1914 h 1914"/>
                    <a:gd name="connsiteX1" fmla="*/ 0 w 537"/>
                    <a:gd name="connsiteY1" fmla="*/ 1914 h 1914"/>
                    <a:gd name="connsiteX2" fmla="*/ 0 w 537"/>
                    <a:gd name="connsiteY2" fmla="*/ 1914 h 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7" h="1914">
                      <a:moveTo>
                        <a:pt x="0" y="1914"/>
                      </a:moveTo>
                      <a:cubicBezTo>
                        <a:pt x="1209" y="-1710"/>
                        <a:pt x="0" y="706"/>
                        <a:pt x="0" y="1914"/>
                      </a:cubicBezTo>
                      <a:lnTo>
                        <a:pt x="0" y="19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4" name="Freeform 1657"/>
                <p:cNvSpPr/>
                <p:nvPr/>
              </p:nvSpPr>
              <p:spPr>
                <a:xfrm>
                  <a:off x="10349799" y="4624599"/>
                  <a:ext cx="8457" cy="43507"/>
                </a:xfrm>
                <a:custGeom>
                  <a:avLst/>
                  <a:gdLst>
                    <a:gd name="connsiteX0" fmla="*/ 8457 w 8457"/>
                    <a:gd name="connsiteY0" fmla="*/ 9179 h 43507"/>
                    <a:gd name="connsiteX1" fmla="*/ 8457 w 8457"/>
                    <a:gd name="connsiteY1" fmla="*/ 9179 h 43507"/>
                    <a:gd name="connsiteX2" fmla="*/ 8457 w 8457"/>
                    <a:gd name="connsiteY2" fmla="*/ 4347 h 43507"/>
                    <a:gd name="connsiteX3" fmla="*/ 7249 w 8457"/>
                    <a:gd name="connsiteY3" fmla="*/ 722 h 43507"/>
                    <a:gd name="connsiteX4" fmla="*/ 0 w 8457"/>
                    <a:gd name="connsiteY4" fmla="*/ 3139 h 43507"/>
                    <a:gd name="connsiteX5" fmla="*/ 0 w 8457"/>
                    <a:gd name="connsiteY5" fmla="*/ 4347 h 43507"/>
                    <a:gd name="connsiteX6" fmla="*/ 0 w 8457"/>
                    <a:gd name="connsiteY6" fmla="*/ 7971 h 43507"/>
                    <a:gd name="connsiteX7" fmla="*/ 0 w 8457"/>
                    <a:gd name="connsiteY7" fmla="*/ 15220 h 43507"/>
                    <a:gd name="connsiteX8" fmla="*/ 0 w 8457"/>
                    <a:gd name="connsiteY8" fmla="*/ 16428 h 43507"/>
                    <a:gd name="connsiteX9" fmla="*/ 0 w 8457"/>
                    <a:gd name="connsiteY9" fmla="*/ 17636 h 43507"/>
                    <a:gd name="connsiteX10" fmla="*/ 0 w 8457"/>
                    <a:gd name="connsiteY10" fmla="*/ 21261 h 43507"/>
                    <a:gd name="connsiteX11" fmla="*/ 0 w 8457"/>
                    <a:gd name="connsiteY11" fmla="*/ 26093 h 43507"/>
                    <a:gd name="connsiteX12" fmla="*/ 0 w 8457"/>
                    <a:gd name="connsiteY12" fmla="*/ 26093 h 43507"/>
                    <a:gd name="connsiteX13" fmla="*/ 0 w 8457"/>
                    <a:gd name="connsiteY13" fmla="*/ 29718 h 43507"/>
                    <a:gd name="connsiteX14" fmla="*/ 1209 w 8457"/>
                    <a:gd name="connsiteY14" fmla="*/ 41799 h 43507"/>
                    <a:gd name="connsiteX15" fmla="*/ 4833 w 8457"/>
                    <a:gd name="connsiteY15" fmla="*/ 43007 h 43507"/>
                    <a:gd name="connsiteX16" fmla="*/ 7249 w 8457"/>
                    <a:gd name="connsiteY16" fmla="*/ 40591 h 43507"/>
                    <a:gd name="connsiteX17" fmla="*/ 7249 w 8457"/>
                    <a:gd name="connsiteY17" fmla="*/ 39382 h 43507"/>
                    <a:gd name="connsiteX18" fmla="*/ 8457 w 8457"/>
                    <a:gd name="connsiteY18" fmla="*/ 29718 h 43507"/>
                    <a:gd name="connsiteX19" fmla="*/ 8457 w 8457"/>
                    <a:gd name="connsiteY19" fmla="*/ 23677 h 43507"/>
                    <a:gd name="connsiteX20" fmla="*/ 8457 w 8457"/>
                    <a:gd name="connsiteY20" fmla="*/ 22469 h 43507"/>
                    <a:gd name="connsiteX21" fmla="*/ 7249 w 8457"/>
                    <a:gd name="connsiteY21" fmla="*/ 16428 h 43507"/>
                    <a:gd name="connsiteX22" fmla="*/ 7249 w 8457"/>
                    <a:gd name="connsiteY22" fmla="*/ 15220 h 43507"/>
                    <a:gd name="connsiteX23" fmla="*/ 7249 w 8457"/>
                    <a:gd name="connsiteY23" fmla="*/ 12804 h 43507"/>
                    <a:gd name="connsiteX24" fmla="*/ 8457 w 8457"/>
                    <a:gd name="connsiteY24" fmla="*/ 9179 h 43507"/>
                    <a:gd name="connsiteX25" fmla="*/ 8457 w 8457"/>
                    <a:gd name="connsiteY25" fmla="*/ 9179 h 4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457" h="43507">
                      <a:moveTo>
                        <a:pt x="8457" y="9179"/>
                      </a:moveTo>
                      <a:cubicBezTo>
                        <a:pt x="8457" y="9179"/>
                        <a:pt x="8457" y="9179"/>
                        <a:pt x="8457" y="9179"/>
                      </a:cubicBezTo>
                      <a:cubicBezTo>
                        <a:pt x="8457" y="6763"/>
                        <a:pt x="8457" y="5555"/>
                        <a:pt x="8457" y="4347"/>
                      </a:cubicBezTo>
                      <a:cubicBezTo>
                        <a:pt x="8457" y="3139"/>
                        <a:pt x="8457" y="1931"/>
                        <a:pt x="7249" y="722"/>
                      </a:cubicBezTo>
                      <a:cubicBezTo>
                        <a:pt x="4833" y="-485"/>
                        <a:pt x="1209" y="-485"/>
                        <a:pt x="0" y="3139"/>
                      </a:cubicBezTo>
                      <a:cubicBezTo>
                        <a:pt x="0" y="3139"/>
                        <a:pt x="0" y="4347"/>
                        <a:pt x="0" y="4347"/>
                      </a:cubicBezTo>
                      <a:cubicBezTo>
                        <a:pt x="0" y="5555"/>
                        <a:pt x="0" y="6763"/>
                        <a:pt x="0" y="7971"/>
                      </a:cubicBezTo>
                      <a:cubicBezTo>
                        <a:pt x="0" y="10388"/>
                        <a:pt x="0" y="12804"/>
                        <a:pt x="0" y="15220"/>
                      </a:cubicBezTo>
                      <a:cubicBezTo>
                        <a:pt x="0" y="15220"/>
                        <a:pt x="0" y="15220"/>
                        <a:pt x="0" y="16428"/>
                      </a:cubicBezTo>
                      <a:cubicBezTo>
                        <a:pt x="0" y="16428"/>
                        <a:pt x="0" y="17636"/>
                        <a:pt x="0" y="17636"/>
                      </a:cubicBezTo>
                      <a:cubicBezTo>
                        <a:pt x="0" y="18844"/>
                        <a:pt x="0" y="20052"/>
                        <a:pt x="0" y="21261"/>
                      </a:cubicBezTo>
                      <a:cubicBezTo>
                        <a:pt x="0" y="22469"/>
                        <a:pt x="0" y="24885"/>
                        <a:pt x="0" y="26093"/>
                      </a:cubicBezTo>
                      <a:cubicBezTo>
                        <a:pt x="0" y="26093"/>
                        <a:pt x="0" y="26093"/>
                        <a:pt x="0" y="26093"/>
                      </a:cubicBezTo>
                      <a:cubicBezTo>
                        <a:pt x="0" y="27301"/>
                        <a:pt x="0" y="28509"/>
                        <a:pt x="0" y="29718"/>
                      </a:cubicBezTo>
                      <a:cubicBezTo>
                        <a:pt x="0" y="33342"/>
                        <a:pt x="0" y="38174"/>
                        <a:pt x="1209" y="41799"/>
                      </a:cubicBezTo>
                      <a:cubicBezTo>
                        <a:pt x="1209" y="43007"/>
                        <a:pt x="3625" y="44215"/>
                        <a:pt x="4833" y="43007"/>
                      </a:cubicBezTo>
                      <a:cubicBezTo>
                        <a:pt x="6041" y="43007"/>
                        <a:pt x="7249" y="41799"/>
                        <a:pt x="7249" y="40591"/>
                      </a:cubicBezTo>
                      <a:cubicBezTo>
                        <a:pt x="7249" y="40591"/>
                        <a:pt x="7249" y="39382"/>
                        <a:pt x="7249" y="39382"/>
                      </a:cubicBezTo>
                      <a:cubicBezTo>
                        <a:pt x="7249" y="35758"/>
                        <a:pt x="8457" y="33342"/>
                        <a:pt x="8457" y="29718"/>
                      </a:cubicBezTo>
                      <a:cubicBezTo>
                        <a:pt x="8457" y="27301"/>
                        <a:pt x="8457" y="24885"/>
                        <a:pt x="8457" y="23677"/>
                      </a:cubicBezTo>
                      <a:cubicBezTo>
                        <a:pt x="8457" y="22469"/>
                        <a:pt x="8457" y="22469"/>
                        <a:pt x="8457" y="22469"/>
                      </a:cubicBezTo>
                      <a:cubicBezTo>
                        <a:pt x="8457" y="20052"/>
                        <a:pt x="7249" y="18844"/>
                        <a:pt x="7249" y="16428"/>
                      </a:cubicBezTo>
                      <a:cubicBezTo>
                        <a:pt x="7249" y="16428"/>
                        <a:pt x="7249" y="15220"/>
                        <a:pt x="7249" y="15220"/>
                      </a:cubicBezTo>
                      <a:cubicBezTo>
                        <a:pt x="7249" y="14012"/>
                        <a:pt x="7249" y="14012"/>
                        <a:pt x="7249" y="12804"/>
                      </a:cubicBezTo>
                      <a:cubicBezTo>
                        <a:pt x="8457" y="10388"/>
                        <a:pt x="8457" y="10388"/>
                        <a:pt x="8457" y="9179"/>
                      </a:cubicBezTo>
                      <a:lnTo>
                        <a:pt x="8457" y="917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5" name="Freeform 1658"/>
                <p:cNvSpPr/>
                <p:nvPr/>
              </p:nvSpPr>
              <p:spPr>
                <a:xfrm>
                  <a:off x="10311140" y="4553063"/>
                  <a:ext cx="9665" cy="20914"/>
                </a:xfrm>
                <a:custGeom>
                  <a:avLst/>
                  <a:gdLst>
                    <a:gd name="connsiteX0" fmla="*/ 1208 w 9665"/>
                    <a:gd name="connsiteY0" fmla="*/ 19102 h 20914"/>
                    <a:gd name="connsiteX1" fmla="*/ 7249 w 9665"/>
                    <a:gd name="connsiteY1" fmla="*/ 19102 h 20914"/>
                    <a:gd name="connsiteX2" fmla="*/ 9665 w 9665"/>
                    <a:gd name="connsiteY2" fmla="*/ 3397 h 20914"/>
                    <a:gd name="connsiteX3" fmla="*/ 3624 w 9665"/>
                    <a:gd name="connsiteY3" fmla="*/ 2188 h 20914"/>
                    <a:gd name="connsiteX4" fmla="*/ 2416 w 9665"/>
                    <a:gd name="connsiteY4" fmla="*/ 7021 h 20914"/>
                    <a:gd name="connsiteX5" fmla="*/ 1208 w 9665"/>
                    <a:gd name="connsiteY5" fmla="*/ 19102 h 20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5" h="20914">
                      <a:moveTo>
                        <a:pt x="1208" y="19102"/>
                      </a:moveTo>
                      <a:cubicBezTo>
                        <a:pt x="2416" y="21518"/>
                        <a:pt x="6041" y="21518"/>
                        <a:pt x="7249" y="19102"/>
                      </a:cubicBezTo>
                      <a:cubicBezTo>
                        <a:pt x="9665" y="15478"/>
                        <a:pt x="9665" y="8229"/>
                        <a:pt x="9665" y="3397"/>
                      </a:cubicBezTo>
                      <a:cubicBezTo>
                        <a:pt x="9665" y="-228"/>
                        <a:pt x="4832" y="-1436"/>
                        <a:pt x="3624" y="2188"/>
                      </a:cubicBezTo>
                      <a:cubicBezTo>
                        <a:pt x="2416" y="3397"/>
                        <a:pt x="2416" y="5813"/>
                        <a:pt x="2416" y="7021"/>
                      </a:cubicBezTo>
                      <a:cubicBezTo>
                        <a:pt x="-1208" y="13061"/>
                        <a:pt x="0" y="16686"/>
                        <a:pt x="1208" y="1910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6" name="Freeform 1659"/>
                <p:cNvSpPr/>
                <p:nvPr/>
              </p:nvSpPr>
              <p:spPr>
                <a:xfrm>
                  <a:off x="10292112" y="4533546"/>
                  <a:ext cx="26394" cy="37154"/>
                </a:xfrm>
                <a:custGeom>
                  <a:avLst/>
                  <a:gdLst>
                    <a:gd name="connsiteX0" fmla="*/ 21444 w 26394"/>
                    <a:gd name="connsiteY0" fmla="*/ 14456 h 37154"/>
                    <a:gd name="connsiteX1" fmla="*/ 26277 w 26394"/>
                    <a:gd name="connsiteY1" fmla="*/ 4791 h 37154"/>
                    <a:gd name="connsiteX2" fmla="*/ 17820 w 26394"/>
                    <a:gd name="connsiteY2" fmla="*/ 3583 h 37154"/>
                    <a:gd name="connsiteX3" fmla="*/ 16612 w 26394"/>
                    <a:gd name="connsiteY3" fmla="*/ 13248 h 37154"/>
                    <a:gd name="connsiteX4" fmla="*/ 9363 w 26394"/>
                    <a:gd name="connsiteY4" fmla="*/ 21705 h 37154"/>
                    <a:gd name="connsiteX5" fmla="*/ 8155 w 26394"/>
                    <a:gd name="connsiteY5" fmla="*/ 18081 h 37154"/>
                    <a:gd name="connsiteX6" fmla="*/ 906 w 26394"/>
                    <a:gd name="connsiteY6" fmla="*/ 19289 h 37154"/>
                    <a:gd name="connsiteX7" fmla="*/ 906 w 26394"/>
                    <a:gd name="connsiteY7" fmla="*/ 33786 h 37154"/>
                    <a:gd name="connsiteX8" fmla="*/ 8155 w 26394"/>
                    <a:gd name="connsiteY8" fmla="*/ 31370 h 37154"/>
                    <a:gd name="connsiteX9" fmla="*/ 16612 w 26394"/>
                    <a:gd name="connsiteY9" fmla="*/ 25329 h 37154"/>
                    <a:gd name="connsiteX10" fmla="*/ 20236 w 26394"/>
                    <a:gd name="connsiteY10" fmla="*/ 18081 h 37154"/>
                    <a:gd name="connsiteX11" fmla="*/ 21444 w 26394"/>
                    <a:gd name="connsiteY11" fmla="*/ 14456 h 37154"/>
                    <a:gd name="connsiteX12" fmla="*/ 21444 w 26394"/>
                    <a:gd name="connsiteY12" fmla="*/ 14456 h 3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394" h="37154">
                      <a:moveTo>
                        <a:pt x="21444" y="14456"/>
                      </a:moveTo>
                      <a:cubicBezTo>
                        <a:pt x="25069" y="14456"/>
                        <a:pt x="25069" y="10832"/>
                        <a:pt x="26277" y="4791"/>
                      </a:cubicBezTo>
                      <a:cubicBezTo>
                        <a:pt x="27485" y="-41"/>
                        <a:pt x="19028" y="-2457"/>
                        <a:pt x="17820" y="3583"/>
                      </a:cubicBezTo>
                      <a:cubicBezTo>
                        <a:pt x="17820" y="8416"/>
                        <a:pt x="15403" y="10832"/>
                        <a:pt x="16612" y="13248"/>
                      </a:cubicBezTo>
                      <a:cubicBezTo>
                        <a:pt x="11779" y="13248"/>
                        <a:pt x="11779" y="19289"/>
                        <a:pt x="9363" y="21705"/>
                      </a:cubicBezTo>
                      <a:cubicBezTo>
                        <a:pt x="9363" y="20497"/>
                        <a:pt x="8155" y="19289"/>
                        <a:pt x="8155" y="18081"/>
                      </a:cubicBezTo>
                      <a:cubicBezTo>
                        <a:pt x="5738" y="15665"/>
                        <a:pt x="2114" y="14456"/>
                        <a:pt x="906" y="19289"/>
                      </a:cubicBezTo>
                      <a:cubicBezTo>
                        <a:pt x="-302" y="26538"/>
                        <a:pt x="-302" y="31370"/>
                        <a:pt x="906" y="33786"/>
                      </a:cubicBezTo>
                      <a:cubicBezTo>
                        <a:pt x="3322" y="38619"/>
                        <a:pt x="6947" y="38619"/>
                        <a:pt x="8155" y="31370"/>
                      </a:cubicBezTo>
                      <a:cubicBezTo>
                        <a:pt x="10571" y="31370"/>
                        <a:pt x="15403" y="27746"/>
                        <a:pt x="16612" y="25329"/>
                      </a:cubicBezTo>
                      <a:cubicBezTo>
                        <a:pt x="17820" y="22913"/>
                        <a:pt x="17820" y="20497"/>
                        <a:pt x="20236" y="18081"/>
                      </a:cubicBezTo>
                      <a:cubicBezTo>
                        <a:pt x="21444" y="16873"/>
                        <a:pt x="21444" y="15665"/>
                        <a:pt x="21444" y="14456"/>
                      </a:cubicBezTo>
                      <a:lnTo>
                        <a:pt x="21444" y="1445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7" name="Freeform 1660"/>
                <p:cNvSpPr/>
                <p:nvPr/>
              </p:nvSpPr>
              <p:spPr>
                <a:xfrm>
                  <a:off x="10273302" y="4564168"/>
                  <a:ext cx="10241" cy="16027"/>
                </a:xfrm>
                <a:custGeom>
                  <a:avLst/>
                  <a:gdLst>
                    <a:gd name="connsiteX0" fmla="*/ 8843 w 10241"/>
                    <a:gd name="connsiteY0" fmla="*/ 3164 h 16027"/>
                    <a:gd name="connsiteX1" fmla="*/ 8843 w 10241"/>
                    <a:gd name="connsiteY1" fmla="*/ 3164 h 16027"/>
                    <a:gd name="connsiteX2" fmla="*/ 386 w 10241"/>
                    <a:gd name="connsiteY2" fmla="*/ 5581 h 16027"/>
                    <a:gd name="connsiteX3" fmla="*/ 2803 w 10241"/>
                    <a:gd name="connsiteY3" fmla="*/ 14037 h 16027"/>
                    <a:gd name="connsiteX4" fmla="*/ 4010 w 10241"/>
                    <a:gd name="connsiteY4" fmla="*/ 15246 h 16027"/>
                    <a:gd name="connsiteX5" fmla="*/ 10051 w 10241"/>
                    <a:gd name="connsiteY5" fmla="*/ 10413 h 16027"/>
                    <a:gd name="connsiteX6" fmla="*/ 8843 w 10241"/>
                    <a:gd name="connsiteY6" fmla="*/ 3164 h 16027"/>
                    <a:gd name="connsiteX7" fmla="*/ 8843 w 10241"/>
                    <a:gd name="connsiteY7" fmla="*/ 3164 h 16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41" h="16027">
                      <a:moveTo>
                        <a:pt x="8843" y="3164"/>
                      </a:moveTo>
                      <a:cubicBezTo>
                        <a:pt x="8843" y="3164"/>
                        <a:pt x="8843" y="3164"/>
                        <a:pt x="8843" y="3164"/>
                      </a:cubicBezTo>
                      <a:cubicBezTo>
                        <a:pt x="7635" y="-2876"/>
                        <a:pt x="-2030" y="748"/>
                        <a:pt x="386" y="5581"/>
                      </a:cubicBezTo>
                      <a:cubicBezTo>
                        <a:pt x="1595" y="9205"/>
                        <a:pt x="1595" y="11621"/>
                        <a:pt x="2803" y="14037"/>
                      </a:cubicBezTo>
                      <a:cubicBezTo>
                        <a:pt x="2803" y="14037"/>
                        <a:pt x="2803" y="15246"/>
                        <a:pt x="4010" y="15246"/>
                      </a:cubicBezTo>
                      <a:cubicBezTo>
                        <a:pt x="6427" y="17662"/>
                        <a:pt x="11260" y="14037"/>
                        <a:pt x="10051" y="10413"/>
                      </a:cubicBezTo>
                      <a:cubicBezTo>
                        <a:pt x="8843" y="9205"/>
                        <a:pt x="8843" y="5581"/>
                        <a:pt x="8843" y="3164"/>
                      </a:cubicBezTo>
                      <a:lnTo>
                        <a:pt x="8843" y="316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8" name="Freeform 1661"/>
                <p:cNvSpPr/>
                <p:nvPr/>
              </p:nvSpPr>
              <p:spPr>
                <a:xfrm>
                  <a:off x="10415038" y="4589493"/>
                  <a:ext cx="16914" cy="26638"/>
                </a:xfrm>
                <a:custGeom>
                  <a:avLst/>
                  <a:gdLst>
                    <a:gd name="connsiteX0" fmla="*/ 10873 w 16914"/>
                    <a:gd name="connsiteY0" fmla="*/ 794 h 26638"/>
                    <a:gd name="connsiteX1" fmla="*/ 2416 w 16914"/>
                    <a:gd name="connsiteY1" fmla="*/ 15291 h 26638"/>
                    <a:gd name="connsiteX2" fmla="*/ 1208 w 16914"/>
                    <a:gd name="connsiteY2" fmla="*/ 17707 h 26638"/>
                    <a:gd name="connsiteX3" fmla="*/ 0 w 16914"/>
                    <a:gd name="connsiteY3" fmla="*/ 23748 h 26638"/>
                    <a:gd name="connsiteX4" fmla="*/ 4833 w 16914"/>
                    <a:gd name="connsiteY4" fmla="*/ 26164 h 26638"/>
                    <a:gd name="connsiteX5" fmla="*/ 9665 w 16914"/>
                    <a:gd name="connsiteY5" fmla="*/ 21332 h 26638"/>
                    <a:gd name="connsiteX6" fmla="*/ 10873 w 16914"/>
                    <a:gd name="connsiteY6" fmla="*/ 17707 h 26638"/>
                    <a:gd name="connsiteX7" fmla="*/ 10873 w 16914"/>
                    <a:gd name="connsiteY7" fmla="*/ 16499 h 26638"/>
                    <a:gd name="connsiteX8" fmla="*/ 14498 w 16914"/>
                    <a:gd name="connsiteY8" fmla="*/ 10459 h 26638"/>
                    <a:gd name="connsiteX9" fmla="*/ 14498 w 16914"/>
                    <a:gd name="connsiteY9" fmla="*/ 10459 h 26638"/>
                    <a:gd name="connsiteX10" fmla="*/ 16914 w 16914"/>
                    <a:gd name="connsiteY10" fmla="*/ 5626 h 26638"/>
                    <a:gd name="connsiteX11" fmla="*/ 16914 w 16914"/>
                    <a:gd name="connsiteY11" fmla="*/ 2002 h 26638"/>
                    <a:gd name="connsiteX12" fmla="*/ 10873 w 16914"/>
                    <a:gd name="connsiteY12" fmla="*/ 794 h 26638"/>
                    <a:gd name="connsiteX13" fmla="*/ 10873 w 16914"/>
                    <a:gd name="connsiteY13" fmla="*/ 794 h 26638"/>
                    <a:gd name="connsiteX14" fmla="*/ 10873 w 16914"/>
                    <a:gd name="connsiteY14" fmla="*/ 794 h 26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914" h="26638">
                      <a:moveTo>
                        <a:pt x="10873" y="794"/>
                      </a:moveTo>
                      <a:cubicBezTo>
                        <a:pt x="9665" y="2002"/>
                        <a:pt x="4833" y="9251"/>
                        <a:pt x="2416" y="15291"/>
                      </a:cubicBezTo>
                      <a:cubicBezTo>
                        <a:pt x="2416" y="16499"/>
                        <a:pt x="1208" y="16499"/>
                        <a:pt x="1208" y="17707"/>
                      </a:cubicBezTo>
                      <a:cubicBezTo>
                        <a:pt x="0" y="20124"/>
                        <a:pt x="0" y="21332"/>
                        <a:pt x="0" y="23748"/>
                      </a:cubicBezTo>
                      <a:cubicBezTo>
                        <a:pt x="0" y="26164"/>
                        <a:pt x="2416" y="27372"/>
                        <a:pt x="4833" y="26164"/>
                      </a:cubicBezTo>
                      <a:cubicBezTo>
                        <a:pt x="8457" y="23748"/>
                        <a:pt x="9665" y="22540"/>
                        <a:pt x="9665" y="21332"/>
                      </a:cubicBezTo>
                      <a:cubicBezTo>
                        <a:pt x="9665" y="20124"/>
                        <a:pt x="10873" y="18915"/>
                        <a:pt x="10873" y="17707"/>
                      </a:cubicBezTo>
                      <a:cubicBezTo>
                        <a:pt x="10873" y="17707"/>
                        <a:pt x="10873" y="17707"/>
                        <a:pt x="10873" y="16499"/>
                      </a:cubicBezTo>
                      <a:cubicBezTo>
                        <a:pt x="12081" y="14083"/>
                        <a:pt x="13289" y="12875"/>
                        <a:pt x="14498" y="10459"/>
                      </a:cubicBezTo>
                      <a:cubicBezTo>
                        <a:pt x="14498" y="10459"/>
                        <a:pt x="14498" y="10459"/>
                        <a:pt x="14498" y="10459"/>
                      </a:cubicBezTo>
                      <a:cubicBezTo>
                        <a:pt x="15705" y="9251"/>
                        <a:pt x="15705" y="6834"/>
                        <a:pt x="16914" y="5626"/>
                      </a:cubicBezTo>
                      <a:cubicBezTo>
                        <a:pt x="16914" y="4418"/>
                        <a:pt x="16914" y="3210"/>
                        <a:pt x="16914" y="2002"/>
                      </a:cubicBezTo>
                      <a:cubicBezTo>
                        <a:pt x="15705" y="-415"/>
                        <a:pt x="13289" y="-415"/>
                        <a:pt x="10873" y="794"/>
                      </a:cubicBezTo>
                      <a:cubicBezTo>
                        <a:pt x="10873" y="794"/>
                        <a:pt x="10873" y="794"/>
                        <a:pt x="10873" y="794"/>
                      </a:cubicBezTo>
                      <a:lnTo>
                        <a:pt x="10873" y="7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9" name="Freeform 1662"/>
                <p:cNvSpPr/>
                <p:nvPr/>
              </p:nvSpPr>
              <p:spPr>
                <a:xfrm>
                  <a:off x="10441296" y="4655051"/>
                  <a:ext cx="17234" cy="29054"/>
                </a:xfrm>
                <a:custGeom>
                  <a:avLst/>
                  <a:gdLst>
                    <a:gd name="connsiteX0" fmla="*/ 322 w 17234"/>
                    <a:gd name="connsiteY0" fmla="*/ 27053 h 29054"/>
                    <a:gd name="connsiteX1" fmla="*/ 322 w 17234"/>
                    <a:gd name="connsiteY1" fmla="*/ 27053 h 29054"/>
                    <a:gd name="connsiteX2" fmla="*/ 5154 w 17234"/>
                    <a:gd name="connsiteY2" fmla="*/ 28261 h 29054"/>
                    <a:gd name="connsiteX3" fmla="*/ 6362 w 17234"/>
                    <a:gd name="connsiteY3" fmla="*/ 28261 h 29054"/>
                    <a:gd name="connsiteX4" fmla="*/ 9986 w 17234"/>
                    <a:gd name="connsiteY4" fmla="*/ 24636 h 29054"/>
                    <a:gd name="connsiteX5" fmla="*/ 13611 w 17234"/>
                    <a:gd name="connsiteY5" fmla="*/ 17388 h 29054"/>
                    <a:gd name="connsiteX6" fmla="*/ 16027 w 17234"/>
                    <a:gd name="connsiteY6" fmla="*/ 12555 h 29054"/>
                    <a:gd name="connsiteX7" fmla="*/ 17235 w 17234"/>
                    <a:gd name="connsiteY7" fmla="*/ 7723 h 29054"/>
                    <a:gd name="connsiteX8" fmla="*/ 17235 w 17234"/>
                    <a:gd name="connsiteY8" fmla="*/ 2890 h 29054"/>
                    <a:gd name="connsiteX9" fmla="*/ 14819 w 17234"/>
                    <a:gd name="connsiteY9" fmla="*/ 474 h 29054"/>
                    <a:gd name="connsiteX10" fmla="*/ 9986 w 17234"/>
                    <a:gd name="connsiteY10" fmla="*/ 2890 h 29054"/>
                    <a:gd name="connsiteX11" fmla="*/ 8779 w 17234"/>
                    <a:gd name="connsiteY11" fmla="*/ 6514 h 29054"/>
                    <a:gd name="connsiteX12" fmla="*/ 7570 w 17234"/>
                    <a:gd name="connsiteY12" fmla="*/ 10139 h 29054"/>
                    <a:gd name="connsiteX13" fmla="*/ 3946 w 17234"/>
                    <a:gd name="connsiteY13" fmla="*/ 16180 h 29054"/>
                    <a:gd name="connsiteX14" fmla="*/ 322 w 17234"/>
                    <a:gd name="connsiteY14" fmla="*/ 27053 h 29054"/>
                    <a:gd name="connsiteX15" fmla="*/ 322 w 17234"/>
                    <a:gd name="connsiteY15" fmla="*/ 27053 h 2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234" h="29054">
                      <a:moveTo>
                        <a:pt x="322" y="27053"/>
                      </a:moveTo>
                      <a:cubicBezTo>
                        <a:pt x="322" y="27053"/>
                        <a:pt x="322" y="27053"/>
                        <a:pt x="322" y="27053"/>
                      </a:cubicBezTo>
                      <a:cubicBezTo>
                        <a:pt x="1529" y="29469"/>
                        <a:pt x="2738" y="29469"/>
                        <a:pt x="5154" y="28261"/>
                      </a:cubicBezTo>
                      <a:cubicBezTo>
                        <a:pt x="5154" y="28261"/>
                        <a:pt x="5154" y="28261"/>
                        <a:pt x="6362" y="28261"/>
                      </a:cubicBezTo>
                      <a:cubicBezTo>
                        <a:pt x="7570" y="27053"/>
                        <a:pt x="8779" y="25844"/>
                        <a:pt x="9986" y="24636"/>
                      </a:cubicBezTo>
                      <a:cubicBezTo>
                        <a:pt x="11194" y="22220"/>
                        <a:pt x="12403" y="19804"/>
                        <a:pt x="13611" y="17388"/>
                      </a:cubicBezTo>
                      <a:cubicBezTo>
                        <a:pt x="14819" y="16180"/>
                        <a:pt x="14819" y="13763"/>
                        <a:pt x="16027" y="12555"/>
                      </a:cubicBezTo>
                      <a:cubicBezTo>
                        <a:pt x="16027" y="11347"/>
                        <a:pt x="17235" y="10139"/>
                        <a:pt x="17235" y="7723"/>
                      </a:cubicBezTo>
                      <a:cubicBezTo>
                        <a:pt x="17235" y="6514"/>
                        <a:pt x="17235" y="4098"/>
                        <a:pt x="17235" y="2890"/>
                      </a:cubicBezTo>
                      <a:cubicBezTo>
                        <a:pt x="17235" y="1682"/>
                        <a:pt x="16027" y="474"/>
                        <a:pt x="14819" y="474"/>
                      </a:cubicBezTo>
                      <a:cubicBezTo>
                        <a:pt x="12403" y="-734"/>
                        <a:pt x="9986" y="474"/>
                        <a:pt x="9986" y="2890"/>
                      </a:cubicBezTo>
                      <a:cubicBezTo>
                        <a:pt x="9986" y="4098"/>
                        <a:pt x="9986" y="5307"/>
                        <a:pt x="8779" y="6514"/>
                      </a:cubicBezTo>
                      <a:cubicBezTo>
                        <a:pt x="8779" y="7723"/>
                        <a:pt x="7570" y="8931"/>
                        <a:pt x="7570" y="10139"/>
                      </a:cubicBezTo>
                      <a:cubicBezTo>
                        <a:pt x="6362" y="12555"/>
                        <a:pt x="5154" y="14971"/>
                        <a:pt x="3946" y="16180"/>
                      </a:cubicBezTo>
                      <a:cubicBezTo>
                        <a:pt x="1529" y="19804"/>
                        <a:pt x="-887" y="23428"/>
                        <a:pt x="322" y="27053"/>
                      </a:cubicBezTo>
                      <a:lnTo>
                        <a:pt x="322" y="2705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0" name="Freeform 1663"/>
                <p:cNvSpPr/>
                <p:nvPr/>
              </p:nvSpPr>
              <p:spPr>
                <a:xfrm>
                  <a:off x="10446449" y="4689957"/>
                  <a:ext cx="14497" cy="24766"/>
                </a:xfrm>
                <a:custGeom>
                  <a:avLst/>
                  <a:gdLst>
                    <a:gd name="connsiteX0" fmla="*/ 7249 w 14497"/>
                    <a:gd name="connsiteY0" fmla="*/ 3020 h 24766"/>
                    <a:gd name="connsiteX1" fmla="*/ 6041 w 14497"/>
                    <a:gd name="connsiteY1" fmla="*/ 5437 h 24766"/>
                    <a:gd name="connsiteX2" fmla="*/ 0 w 14497"/>
                    <a:gd name="connsiteY2" fmla="*/ 21142 h 24766"/>
                    <a:gd name="connsiteX3" fmla="*/ 3625 w 14497"/>
                    <a:gd name="connsiteY3" fmla="*/ 24767 h 24766"/>
                    <a:gd name="connsiteX4" fmla="*/ 14498 w 14497"/>
                    <a:gd name="connsiteY4" fmla="*/ 9061 h 24766"/>
                    <a:gd name="connsiteX5" fmla="*/ 14498 w 14497"/>
                    <a:gd name="connsiteY5" fmla="*/ 4228 h 24766"/>
                    <a:gd name="connsiteX6" fmla="*/ 7249 w 14497"/>
                    <a:gd name="connsiteY6" fmla="*/ 3020 h 24766"/>
                    <a:gd name="connsiteX7" fmla="*/ 7249 w 14497"/>
                    <a:gd name="connsiteY7" fmla="*/ 3020 h 24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97" h="24766">
                      <a:moveTo>
                        <a:pt x="7249" y="3020"/>
                      </a:moveTo>
                      <a:cubicBezTo>
                        <a:pt x="7249" y="4228"/>
                        <a:pt x="7249" y="4228"/>
                        <a:pt x="6041" y="5437"/>
                      </a:cubicBezTo>
                      <a:cubicBezTo>
                        <a:pt x="4833" y="10269"/>
                        <a:pt x="1209" y="15101"/>
                        <a:pt x="0" y="21142"/>
                      </a:cubicBezTo>
                      <a:cubicBezTo>
                        <a:pt x="0" y="23558"/>
                        <a:pt x="1209" y="24767"/>
                        <a:pt x="3625" y="24767"/>
                      </a:cubicBezTo>
                      <a:cubicBezTo>
                        <a:pt x="9666" y="23558"/>
                        <a:pt x="14498" y="15101"/>
                        <a:pt x="14498" y="9061"/>
                      </a:cubicBezTo>
                      <a:cubicBezTo>
                        <a:pt x="14498" y="6645"/>
                        <a:pt x="14498" y="5437"/>
                        <a:pt x="14498" y="4228"/>
                      </a:cubicBezTo>
                      <a:cubicBezTo>
                        <a:pt x="14498" y="-1812"/>
                        <a:pt x="8457" y="-604"/>
                        <a:pt x="7249" y="3020"/>
                      </a:cubicBezTo>
                      <a:lnTo>
                        <a:pt x="7249" y="302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1" name="Freeform 1664"/>
                <p:cNvSpPr/>
                <p:nvPr/>
              </p:nvSpPr>
              <p:spPr>
                <a:xfrm>
                  <a:off x="10506855" y="4589306"/>
                  <a:ext cx="9665" cy="25142"/>
                </a:xfrm>
                <a:custGeom>
                  <a:avLst/>
                  <a:gdLst>
                    <a:gd name="connsiteX0" fmla="*/ 7249 w 9665"/>
                    <a:gd name="connsiteY0" fmla="*/ 25143 h 25142"/>
                    <a:gd name="connsiteX1" fmla="*/ 7249 w 9665"/>
                    <a:gd name="connsiteY1" fmla="*/ 25143 h 25142"/>
                    <a:gd name="connsiteX2" fmla="*/ 9666 w 9665"/>
                    <a:gd name="connsiteY2" fmla="*/ 16686 h 25142"/>
                    <a:gd name="connsiteX3" fmla="*/ 9666 w 9665"/>
                    <a:gd name="connsiteY3" fmla="*/ 14270 h 25142"/>
                    <a:gd name="connsiteX4" fmla="*/ 7249 w 9665"/>
                    <a:gd name="connsiteY4" fmla="*/ 2188 h 25142"/>
                    <a:gd name="connsiteX5" fmla="*/ 1209 w 9665"/>
                    <a:gd name="connsiteY5" fmla="*/ 3397 h 25142"/>
                    <a:gd name="connsiteX6" fmla="*/ 1209 w 9665"/>
                    <a:gd name="connsiteY6" fmla="*/ 5813 h 25142"/>
                    <a:gd name="connsiteX7" fmla="*/ 0 w 9665"/>
                    <a:gd name="connsiteY7" fmla="*/ 9437 h 25142"/>
                    <a:gd name="connsiteX8" fmla="*/ 0 w 9665"/>
                    <a:gd name="connsiteY8" fmla="*/ 19102 h 25142"/>
                    <a:gd name="connsiteX9" fmla="*/ 2416 w 9665"/>
                    <a:gd name="connsiteY9" fmla="*/ 25143 h 25142"/>
                    <a:gd name="connsiteX10" fmla="*/ 7249 w 9665"/>
                    <a:gd name="connsiteY10" fmla="*/ 25143 h 25142"/>
                    <a:gd name="connsiteX11" fmla="*/ 7249 w 9665"/>
                    <a:gd name="connsiteY11" fmla="*/ 25143 h 2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665" h="25142">
                      <a:moveTo>
                        <a:pt x="7249" y="25143"/>
                      </a:moveTo>
                      <a:cubicBezTo>
                        <a:pt x="7249" y="25143"/>
                        <a:pt x="7249" y="25143"/>
                        <a:pt x="7249" y="25143"/>
                      </a:cubicBezTo>
                      <a:cubicBezTo>
                        <a:pt x="9666" y="22727"/>
                        <a:pt x="9666" y="20310"/>
                        <a:pt x="9666" y="16686"/>
                      </a:cubicBezTo>
                      <a:cubicBezTo>
                        <a:pt x="9666" y="15478"/>
                        <a:pt x="9666" y="14270"/>
                        <a:pt x="9666" y="14270"/>
                      </a:cubicBezTo>
                      <a:cubicBezTo>
                        <a:pt x="9666" y="10645"/>
                        <a:pt x="8457" y="5813"/>
                        <a:pt x="7249" y="2188"/>
                      </a:cubicBezTo>
                      <a:cubicBezTo>
                        <a:pt x="6041" y="-1436"/>
                        <a:pt x="1209" y="-228"/>
                        <a:pt x="1209" y="3397"/>
                      </a:cubicBezTo>
                      <a:cubicBezTo>
                        <a:pt x="1209" y="4605"/>
                        <a:pt x="1209" y="4605"/>
                        <a:pt x="1209" y="5813"/>
                      </a:cubicBezTo>
                      <a:cubicBezTo>
                        <a:pt x="1209" y="7021"/>
                        <a:pt x="0" y="8229"/>
                        <a:pt x="0" y="9437"/>
                      </a:cubicBezTo>
                      <a:cubicBezTo>
                        <a:pt x="0" y="10645"/>
                        <a:pt x="0" y="14270"/>
                        <a:pt x="0" y="19102"/>
                      </a:cubicBezTo>
                      <a:cubicBezTo>
                        <a:pt x="0" y="21518"/>
                        <a:pt x="1209" y="23934"/>
                        <a:pt x="2416" y="25143"/>
                      </a:cubicBezTo>
                      <a:cubicBezTo>
                        <a:pt x="4833" y="25143"/>
                        <a:pt x="6041" y="25143"/>
                        <a:pt x="7249" y="25143"/>
                      </a:cubicBezTo>
                      <a:lnTo>
                        <a:pt x="7249" y="251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2" name="Freeform 1665"/>
                <p:cNvSpPr/>
                <p:nvPr/>
              </p:nvSpPr>
              <p:spPr>
                <a:xfrm>
                  <a:off x="10489036" y="4745942"/>
                  <a:ext cx="33318" cy="20730"/>
                </a:xfrm>
                <a:custGeom>
                  <a:avLst/>
                  <a:gdLst>
                    <a:gd name="connsiteX0" fmla="*/ 906 w 33318"/>
                    <a:gd name="connsiteY0" fmla="*/ 19522 h 20730"/>
                    <a:gd name="connsiteX1" fmla="*/ 3323 w 33318"/>
                    <a:gd name="connsiteY1" fmla="*/ 20730 h 20730"/>
                    <a:gd name="connsiteX2" fmla="*/ 9363 w 33318"/>
                    <a:gd name="connsiteY2" fmla="*/ 18314 h 20730"/>
                    <a:gd name="connsiteX3" fmla="*/ 21445 w 33318"/>
                    <a:gd name="connsiteY3" fmla="*/ 12273 h 20730"/>
                    <a:gd name="connsiteX4" fmla="*/ 32317 w 33318"/>
                    <a:gd name="connsiteY4" fmla="*/ 5025 h 20730"/>
                    <a:gd name="connsiteX5" fmla="*/ 29901 w 33318"/>
                    <a:gd name="connsiteY5" fmla="*/ 192 h 20730"/>
                    <a:gd name="connsiteX6" fmla="*/ 17820 w 33318"/>
                    <a:gd name="connsiteY6" fmla="*/ 3817 h 20730"/>
                    <a:gd name="connsiteX7" fmla="*/ 5738 w 33318"/>
                    <a:gd name="connsiteY7" fmla="*/ 9857 h 20730"/>
                    <a:gd name="connsiteX8" fmla="*/ 906 w 33318"/>
                    <a:gd name="connsiteY8" fmla="*/ 15898 h 20730"/>
                    <a:gd name="connsiteX9" fmla="*/ 906 w 33318"/>
                    <a:gd name="connsiteY9" fmla="*/ 19522 h 20730"/>
                    <a:gd name="connsiteX10" fmla="*/ 906 w 33318"/>
                    <a:gd name="connsiteY10" fmla="*/ 19522 h 20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318" h="20730">
                      <a:moveTo>
                        <a:pt x="906" y="19522"/>
                      </a:moveTo>
                      <a:cubicBezTo>
                        <a:pt x="906" y="20730"/>
                        <a:pt x="2114" y="20730"/>
                        <a:pt x="3323" y="20730"/>
                      </a:cubicBezTo>
                      <a:cubicBezTo>
                        <a:pt x="5738" y="20730"/>
                        <a:pt x="6947" y="19522"/>
                        <a:pt x="9363" y="18314"/>
                      </a:cubicBezTo>
                      <a:cubicBezTo>
                        <a:pt x="12988" y="17106"/>
                        <a:pt x="17820" y="14690"/>
                        <a:pt x="21445" y="12273"/>
                      </a:cubicBezTo>
                      <a:cubicBezTo>
                        <a:pt x="25069" y="9857"/>
                        <a:pt x="29901" y="7441"/>
                        <a:pt x="32317" y="5025"/>
                      </a:cubicBezTo>
                      <a:cubicBezTo>
                        <a:pt x="34734" y="3817"/>
                        <a:pt x="32317" y="-1016"/>
                        <a:pt x="29901" y="192"/>
                      </a:cubicBezTo>
                      <a:cubicBezTo>
                        <a:pt x="26277" y="1400"/>
                        <a:pt x="22652" y="2609"/>
                        <a:pt x="17820" y="3817"/>
                      </a:cubicBezTo>
                      <a:cubicBezTo>
                        <a:pt x="12988" y="5025"/>
                        <a:pt x="9363" y="7441"/>
                        <a:pt x="5738" y="9857"/>
                      </a:cubicBezTo>
                      <a:cubicBezTo>
                        <a:pt x="3323" y="11066"/>
                        <a:pt x="2114" y="13482"/>
                        <a:pt x="906" y="15898"/>
                      </a:cubicBezTo>
                      <a:cubicBezTo>
                        <a:pt x="-302" y="17106"/>
                        <a:pt x="-302" y="18314"/>
                        <a:pt x="906" y="19522"/>
                      </a:cubicBezTo>
                      <a:lnTo>
                        <a:pt x="906" y="195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3" name="Freeform 1666"/>
                <p:cNvSpPr/>
                <p:nvPr/>
              </p:nvSpPr>
              <p:spPr>
                <a:xfrm>
                  <a:off x="10341343" y="4564019"/>
                  <a:ext cx="214479" cy="265975"/>
                </a:xfrm>
                <a:custGeom>
                  <a:avLst/>
                  <a:gdLst>
                    <a:gd name="connsiteX0" fmla="*/ 152223 w 214479"/>
                    <a:gd name="connsiteY0" fmla="*/ 28683 h 265975"/>
                    <a:gd name="connsiteX1" fmla="*/ 144975 w 214479"/>
                    <a:gd name="connsiteY1" fmla="*/ 21435 h 265975"/>
                    <a:gd name="connsiteX2" fmla="*/ 142558 w 214479"/>
                    <a:gd name="connsiteY2" fmla="*/ 27475 h 265975"/>
                    <a:gd name="connsiteX3" fmla="*/ 143766 w 214479"/>
                    <a:gd name="connsiteY3" fmla="*/ 41973 h 265975"/>
                    <a:gd name="connsiteX4" fmla="*/ 142558 w 214479"/>
                    <a:gd name="connsiteY4" fmla="*/ 49221 h 265975"/>
                    <a:gd name="connsiteX5" fmla="*/ 142558 w 214479"/>
                    <a:gd name="connsiteY5" fmla="*/ 49221 h 265975"/>
                    <a:gd name="connsiteX6" fmla="*/ 142558 w 214479"/>
                    <a:gd name="connsiteY6" fmla="*/ 49221 h 265975"/>
                    <a:gd name="connsiteX7" fmla="*/ 138934 w 214479"/>
                    <a:gd name="connsiteY7" fmla="*/ 40765 h 265975"/>
                    <a:gd name="connsiteX8" fmla="*/ 134101 w 214479"/>
                    <a:gd name="connsiteY8" fmla="*/ 29892 h 265975"/>
                    <a:gd name="connsiteX9" fmla="*/ 123228 w 214479"/>
                    <a:gd name="connsiteY9" fmla="*/ 34724 h 265975"/>
                    <a:gd name="connsiteX10" fmla="*/ 123228 w 214479"/>
                    <a:gd name="connsiteY10" fmla="*/ 35932 h 265975"/>
                    <a:gd name="connsiteX11" fmla="*/ 129269 w 214479"/>
                    <a:gd name="connsiteY11" fmla="*/ 52846 h 265975"/>
                    <a:gd name="connsiteX12" fmla="*/ 129269 w 214479"/>
                    <a:gd name="connsiteY12" fmla="*/ 52846 h 265975"/>
                    <a:gd name="connsiteX13" fmla="*/ 131685 w 214479"/>
                    <a:gd name="connsiteY13" fmla="*/ 69759 h 265975"/>
                    <a:gd name="connsiteX14" fmla="*/ 131685 w 214479"/>
                    <a:gd name="connsiteY14" fmla="*/ 77008 h 265975"/>
                    <a:gd name="connsiteX15" fmla="*/ 131685 w 214479"/>
                    <a:gd name="connsiteY15" fmla="*/ 92714 h 265975"/>
                    <a:gd name="connsiteX16" fmla="*/ 126853 w 214479"/>
                    <a:gd name="connsiteY16" fmla="*/ 79424 h 265975"/>
                    <a:gd name="connsiteX17" fmla="*/ 125644 w 214479"/>
                    <a:gd name="connsiteY17" fmla="*/ 75800 h 265975"/>
                    <a:gd name="connsiteX18" fmla="*/ 117187 w 214479"/>
                    <a:gd name="connsiteY18" fmla="*/ 79424 h 265975"/>
                    <a:gd name="connsiteX19" fmla="*/ 118396 w 214479"/>
                    <a:gd name="connsiteY19" fmla="*/ 83049 h 265975"/>
                    <a:gd name="connsiteX20" fmla="*/ 123228 w 214479"/>
                    <a:gd name="connsiteY20" fmla="*/ 96338 h 265975"/>
                    <a:gd name="connsiteX21" fmla="*/ 124436 w 214479"/>
                    <a:gd name="connsiteY21" fmla="*/ 97546 h 265975"/>
                    <a:gd name="connsiteX22" fmla="*/ 129269 w 214479"/>
                    <a:gd name="connsiteY22" fmla="*/ 104795 h 265975"/>
                    <a:gd name="connsiteX23" fmla="*/ 125644 w 214479"/>
                    <a:gd name="connsiteY23" fmla="*/ 119293 h 265975"/>
                    <a:gd name="connsiteX24" fmla="*/ 123228 w 214479"/>
                    <a:gd name="connsiteY24" fmla="*/ 126541 h 265975"/>
                    <a:gd name="connsiteX25" fmla="*/ 120812 w 214479"/>
                    <a:gd name="connsiteY25" fmla="*/ 133790 h 265975"/>
                    <a:gd name="connsiteX26" fmla="*/ 78528 w 214479"/>
                    <a:gd name="connsiteY26" fmla="*/ 205069 h 265975"/>
                    <a:gd name="connsiteX27" fmla="*/ 73695 w 214479"/>
                    <a:gd name="connsiteY27" fmla="*/ 209902 h 265975"/>
                    <a:gd name="connsiteX28" fmla="*/ 57990 w 214479"/>
                    <a:gd name="connsiteY28" fmla="*/ 225607 h 265975"/>
                    <a:gd name="connsiteX29" fmla="*/ 48325 w 214479"/>
                    <a:gd name="connsiteY29" fmla="*/ 232856 h 265975"/>
                    <a:gd name="connsiteX30" fmla="*/ 43492 w 214479"/>
                    <a:gd name="connsiteY30" fmla="*/ 236480 h 265975"/>
                    <a:gd name="connsiteX31" fmla="*/ 38659 w 214479"/>
                    <a:gd name="connsiteY31" fmla="*/ 240105 h 265975"/>
                    <a:gd name="connsiteX32" fmla="*/ 43492 w 214479"/>
                    <a:gd name="connsiteY32" fmla="*/ 232856 h 265975"/>
                    <a:gd name="connsiteX33" fmla="*/ 47116 w 214479"/>
                    <a:gd name="connsiteY33" fmla="*/ 228024 h 265975"/>
                    <a:gd name="connsiteX34" fmla="*/ 51949 w 214479"/>
                    <a:gd name="connsiteY34" fmla="*/ 220775 h 265975"/>
                    <a:gd name="connsiteX35" fmla="*/ 64030 w 214479"/>
                    <a:gd name="connsiteY35" fmla="*/ 202653 h 265975"/>
                    <a:gd name="connsiteX36" fmla="*/ 70071 w 214479"/>
                    <a:gd name="connsiteY36" fmla="*/ 195404 h 265975"/>
                    <a:gd name="connsiteX37" fmla="*/ 74903 w 214479"/>
                    <a:gd name="connsiteY37" fmla="*/ 190572 h 265975"/>
                    <a:gd name="connsiteX38" fmla="*/ 102690 w 214479"/>
                    <a:gd name="connsiteY38" fmla="*/ 153120 h 265975"/>
                    <a:gd name="connsiteX39" fmla="*/ 96650 w 214479"/>
                    <a:gd name="connsiteY39" fmla="*/ 153120 h 265975"/>
                    <a:gd name="connsiteX40" fmla="*/ 71279 w 214479"/>
                    <a:gd name="connsiteY40" fmla="*/ 182115 h 265975"/>
                    <a:gd name="connsiteX41" fmla="*/ 56781 w 214479"/>
                    <a:gd name="connsiteY41" fmla="*/ 196612 h 265975"/>
                    <a:gd name="connsiteX42" fmla="*/ 44700 w 214479"/>
                    <a:gd name="connsiteY42" fmla="*/ 212318 h 265975"/>
                    <a:gd name="connsiteX43" fmla="*/ 54366 w 214479"/>
                    <a:gd name="connsiteY43" fmla="*/ 194196 h 265975"/>
                    <a:gd name="connsiteX44" fmla="*/ 56781 w 214479"/>
                    <a:gd name="connsiteY44" fmla="*/ 190572 h 265975"/>
                    <a:gd name="connsiteX45" fmla="*/ 60406 w 214479"/>
                    <a:gd name="connsiteY45" fmla="*/ 185739 h 265975"/>
                    <a:gd name="connsiteX46" fmla="*/ 61614 w 214479"/>
                    <a:gd name="connsiteY46" fmla="*/ 183323 h 265975"/>
                    <a:gd name="connsiteX47" fmla="*/ 65238 w 214479"/>
                    <a:gd name="connsiteY47" fmla="*/ 178491 h 265975"/>
                    <a:gd name="connsiteX48" fmla="*/ 96650 w 214479"/>
                    <a:gd name="connsiteY48" fmla="*/ 127749 h 265975"/>
                    <a:gd name="connsiteX49" fmla="*/ 96650 w 214479"/>
                    <a:gd name="connsiteY49" fmla="*/ 127749 h 265975"/>
                    <a:gd name="connsiteX50" fmla="*/ 74903 w 214479"/>
                    <a:gd name="connsiteY50" fmla="*/ 150704 h 265975"/>
                    <a:gd name="connsiteX51" fmla="*/ 57990 w 214479"/>
                    <a:gd name="connsiteY51" fmla="*/ 172450 h 265975"/>
                    <a:gd name="connsiteX52" fmla="*/ 54366 w 214479"/>
                    <a:gd name="connsiteY52" fmla="*/ 177282 h 265975"/>
                    <a:gd name="connsiteX53" fmla="*/ 53157 w 214479"/>
                    <a:gd name="connsiteY53" fmla="*/ 179699 h 265975"/>
                    <a:gd name="connsiteX54" fmla="*/ 41076 w 214479"/>
                    <a:gd name="connsiteY54" fmla="*/ 202653 h 265975"/>
                    <a:gd name="connsiteX55" fmla="*/ 45909 w 214479"/>
                    <a:gd name="connsiteY55" fmla="*/ 188155 h 265975"/>
                    <a:gd name="connsiteX56" fmla="*/ 48325 w 214479"/>
                    <a:gd name="connsiteY56" fmla="*/ 182115 h 265975"/>
                    <a:gd name="connsiteX57" fmla="*/ 50741 w 214479"/>
                    <a:gd name="connsiteY57" fmla="*/ 176074 h 265975"/>
                    <a:gd name="connsiteX58" fmla="*/ 53157 w 214479"/>
                    <a:gd name="connsiteY58" fmla="*/ 170033 h 265975"/>
                    <a:gd name="connsiteX59" fmla="*/ 67655 w 214479"/>
                    <a:gd name="connsiteY59" fmla="*/ 144663 h 265975"/>
                    <a:gd name="connsiteX60" fmla="*/ 72487 w 214479"/>
                    <a:gd name="connsiteY60" fmla="*/ 137414 h 265975"/>
                    <a:gd name="connsiteX61" fmla="*/ 83360 w 214479"/>
                    <a:gd name="connsiteY61" fmla="*/ 121709 h 265975"/>
                    <a:gd name="connsiteX62" fmla="*/ 86984 w 214479"/>
                    <a:gd name="connsiteY62" fmla="*/ 115668 h 265975"/>
                    <a:gd name="connsiteX63" fmla="*/ 91817 w 214479"/>
                    <a:gd name="connsiteY63" fmla="*/ 108420 h 265975"/>
                    <a:gd name="connsiteX64" fmla="*/ 94233 w 214479"/>
                    <a:gd name="connsiteY64" fmla="*/ 103587 h 265975"/>
                    <a:gd name="connsiteX65" fmla="*/ 103898 w 214479"/>
                    <a:gd name="connsiteY65" fmla="*/ 86673 h 265975"/>
                    <a:gd name="connsiteX66" fmla="*/ 114772 w 214479"/>
                    <a:gd name="connsiteY66" fmla="*/ 73384 h 265975"/>
                    <a:gd name="connsiteX67" fmla="*/ 107522 w 214479"/>
                    <a:gd name="connsiteY67" fmla="*/ 68551 h 265975"/>
                    <a:gd name="connsiteX68" fmla="*/ 106315 w 214479"/>
                    <a:gd name="connsiteY68" fmla="*/ 70968 h 265975"/>
                    <a:gd name="connsiteX69" fmla="*/ 103898 w 214479"/>
                    <a:gd name="connsiteY69" fmla="*/ 74592 h 265975"/>
                    <a:gd name="connsiteX70" fmla="*/ 100274 w 214479"/>
                    <a:gd name="connsiteY70" fmla="*/ 78216 h 265975"/>
                    <a:gd name="connsiteX71" fmla="*/ 97858 w 214479"/>
                    <a:gd name="connsiteY71" fmla="*/ 80632 h 265975"/>
                    <a:gd name="connsiteX72" fmla="*/ 97858 w 214479"/>
                    <a:gd name="connsiteY72" fmla="*/ 80632 h 265975"/>
                    <a:gd name="connsiteX73" fmla="*/ 97858 w 214479"/>
                    <a:gd name="connsiteY73" fmla="*/ 79424 h 265975"/>
                    <a:gd name="connsiteX74" fmla="*/ 99065 w 214479"/>
                    <a:gd name="connsiteY74" fmla="*/ 74592 h 265975"/>
                    <a:gd name="connsiteX75" fmla="*/ 101482 w 214479"/>
                    <a:gd name="connsiteY75" fmla="*/ 68551 h 265975"/>
                    <a:gd name="connsiteX76" fmla="*/ 102690 w 214479"/>
                    <a:gd name="connsiteY76" fmla="*/ 64927 h 265975"/>
                    <a:gd name="connsiteX77" fmla="*/ 105106 w 214479"/>
                    <a:gd name="connsiteY77" fmla="*/ 57678 h 265975"/>
                    <a:gd name="connsiteX78" fmla="*/ 106315 w 214479"/>
                    <a:gd name="connsiteY78" fmla="*/ 51638 h 265975"/>
                    <a:gd name="connsiteX79" fmla="*/ 105106 w 214479"/>
                    <a:gd name="connsiteY79" fmla="*/ 46805 h 265975"/>
                    <a:gd name="connsiteX80" fmla="*/ 100274 w 214479"/>
                    <a:gd name="connsiteY80" fmla="*/ 44389 h 265975"/>
                    <a:gd name="connsiteX81" fmla="*/ 100274 w 214479"/>
                    <a:gd name="connsiteY81" fmla="*/ 45597 h 265975"/>
                    <a:gd name="connsiteX82" fmla="*/ 97858 w 214479"/>
                    <a:gd name="connsiteY82" fmla="*/ 50429 h 265975"/>
                    <a:gd name="connsiteX83" fmla="*/ 97858 w 214479"/>
                    <a:gd name="connsiteY83" fmla="*/ 51638 h 265975"/>
                    <a:gd name="connsiteX84" fmla="*/ 97858 w 214479"/>
                    <a:gd name="connsiteY84" fmla="*/ 51638 h 265975"/>
                    <a:gd name="connsiteX85" fmla="*/ 95441 w 214479"/>
                    <a:gd name="connsiteY85" fmla="*/ 57678 h 265975"/>
                    <a:gd name="connsiteX86" fmla="*/ 94233 w 214479"/>
                    <a:gd name="connsiteY86" fmla="*/ 60095 h 265975"/>
                    <a:gd name="connsiteX87" fmla="*/ 91817 w 214479"/>
                    <a:gd name="connsiteY87" fmla="*/ 66135 h 265975"/>
                    <a:gd name="connsiteX88" fmla="*/ 86984 w 214479"/>
                    <a:gd name="connsiteY88" fmla="*/ 80632 h 265975"/>
                    <a:gd name="connsiteX89" fmla="*/ 85776 w 214479"/>
                    <a:gd name="connsiteY89" fmla="*/ 84257 h 265975"/>
                    <a:gd name="connsiteX90" fmla="*/ 84569 w 214479"/>
                    <a:gd name="connsiteY90" fmla="*/ 87881 h 265975"/>
                    <a:gd name="connsiteX91" fmla="*/ 83360 w 214479"/>
                    <a:gd name="connsiteY91" fmla="*/ 89090 h 265975"/>
                    <a:gd name="connsiteX92" fmla="*/ 80944 w 214479"/>
                    <a:gd name="connsiteY92" fmla="*/ 93922 h 265975"/>
                    <a:gd name="connsiteX93" fmla="*/ 80944 w 214479"/>
                    <a:gd name="connsiteY93" fmla="*/ 95130 h 265975"/>
                    <a:gd name="connsiteX94" fmla="*/ 78528 w 214479"/>
                    <a:gd name="connsiteY94" fmla="*/ 98754 h 265975"/>
                    <a:gd name="connsiteX95" fmla="*/ 78528 w 214479"/>
                    <a:gd name="connsiteY95" fmla="*/ 95130 h 265975"/>
                    <a:gd name="connsiteX96" fmla="*/ 78528 w 214479"/>
                    <a:gd name="connsiteY96" fmla="*/ 95130 h 265975"/>
                    <a:gd name="connsiteX97" fmla="*/ 78528 w 214479"/>
                    <a:gd name="connsiteY97" fmla="*/ 93922 h 265975"/>
                    <a:gd name="connsiteX98" fmla="*/ 78528 w 214479"/>
                    <a:gd name="connsiteY98" fmla="*/ 87881 h 265975"/>
                    <a:gd name="connsiteX99" fmla="*/ 78528 w 214479"/>
                    <a:gd name="connsiteY99" fmla="*/ 84257 h 265975"/>
                    <a:gd name="connsiteX100" fmla="*/ 78528 w 214479"/>
                    <a:gd name="connsiteY100" fmla="*/ 84257 h 265975"/>
                    <a:gd name="connsiteX101" fmla="*/ 78528 w 214479"/>
                    <a:gd name="connsiteY101" fmla="*/ 83049 h 265975"/>
                    <a:gd name="connsiteX102" fmla="*/ 78528 w 214479"/>
                    <a:gd name="connsiteY102" fmla="*/ 80632 h 265975"/>
                    <a:gd name="connsiteX103" fmla="*/ 79736 w 214479"/>
                    <a:gd name="connsiteY103" fmla="*/ 73384 h 265975"/>
                    <a:gd name="connsiteX104" fmla="*/ 79736 w 214479"/>
                    <a:gd name="connsiteY104" fmla="*/ 72176 h 265975"/>
                    <a:gd name="connsiteX105" fmla="*/ 79736 w 214479"/>
                    <a:gd name="connsiteY105" fmla="*/ 68551 h 265975"/>
                    <a:gd name="connsiteX106" fmla="*/ 80944 w 214479"/>
                    <a:gd name="connsiteY106" fmla="*/ 66135 h 265975"/>
                    <a:gd name="connsiteX107" fmla="*/ 82152 w 214479"/>
                    <a:gd name="connsiteY107" fmla="*/ 63719 h 265975"/>
                    <a:gd name="connsiteX108" fmla="*/ 84569 w 214479"/>
                    <a:gd name="connsiteY108" fmla="*/ 57678 h 265975"/>
                    <a:gd name="connsiteX109" fmla="*/ 85776 w 214479"/>
                    <a:gd name="connsiteY109" fmla="*/ 55262 h 265975"/>
                    <a:gd name="connsiteX110" fmla="*/ 85776 w 214479"/>
                    <a:gd name="connsiteY110" fmla="*/ 55262 h 265975"/>
                    <a:gd name="connsiteX111" fmla="*/ 85776 w 214479"/>
                    <a:gd name="connsiteY111" fmla="*/ 52846 h 265975"/>
                    <a:gd name="connsiteX112" fmla="*/ 84569 w 214479"/>
                    <a:gd name="connsiteY112" fmla="*/ 51638 h 265975"/>
                    <a:gd name="connsiteX113" fmla="*/ 79736 w 214479"/>
                    <a:gd name="connsiteY113" fmla="*/ 50429 h 265975"/>
                    <a:gd name="connsiteX114" fmla="*/ 77319 w 214479"/>
                    <a:gd name="connsiteY114" fmla="*/ 51638 h 265975"/>
                    <a:gd name="connsiteX115" fmla="*/ 77319 w 214479"/>
                    <a:gd name="connsiteY115" fmla="*/ 51638 h 265975"/>
                    <a:gd name="connsiteX116" fmla="*/ 72487 w 214479"/>
                    <a:gd name="connsiteY116" fmla="*/ 62511 h 265975"/>
                    <a:gd name="connsiteX117" fmla="*/ 72487 w 214479"/>
                    <a:gd name="connsiteY117" fmla="*/ 62511 h 265975"/>
                    <a:gd name="connsiteX118" fmla="*/ 72487 w 214479"/>
                    <a:gd name="connsiteY118" fmla="*/ 64927 h 265975"/>
                    <a:gd name="connsiteX119" fmla="*/ 73695 w 214479"/>
                    <a:gd name="connsiteY119" fmla="*/ 67343 h 265975"/>
                    <a:gd name="connsiteX120" fmla="*/ 70071 w 214479"/>
                    <a:gd name="connsiteY120" fmla="*/ 72176 h 265975"/>
                    <a:gd name="connsiteX121" fmla="*/ 68862 w 214479"/>
                    <a:gd name="connsiteY121" fmla="*/ 79424 h 265975"/>
                    <a:gd name="connsiteX122" fmla="*/ 68862 w 214479"/>
                    <a:gd name="connsiteY122" fmla="*/ 83049 h 265975"/>
                    <a:gd name="connsiteX123" fmla="*/ 68862 w 214479"/>
                    <a:gd name="connsiteY123" fmla="*/ 87881 h 265975"/>
                    <a:gd name="connsiteX124" fmla="*/ 68862 w 214479"/>
                    <a:gd name="connsiteY124" fmla="*/ 91506 h 265975"/>
                    <a:gd name="connsiteX125" fmla="*/ 68862 w 214479"/>
                    <a:gd name="connsiteY125" fmla="*/ 95130 h 265975"/>
                    <a:gd name="connsiteX126" fmla="*/ 68862 w 214479"/>
                    <a:gd name="connsiteY126" fmla="*/ 97546 h 265975"/>
                    <a:gd name="connsiteX127" fmla="*/ 68862 w 214479"/>
                    <a:gd name="connsiteY127" fmla="*/ 98754 h 265975"/>
                    <a:gd name="connsiteX128" fmla="*/ 67655 w 214479"/>
                    <a:gd name="connsiteY128" fmla="*/ 102379 h 265975"/>
                    <a:gd name="connsiteX129" fmla="*/ 66447 w 214479"/>
                    <a:gd name="connsiteY129" fmla="*/ 106003 h 265975"/>
                    <a:gd name="connsiteX130" fmla="*/ 65238 w 214479"/>
                    <a:gd name="connsiteY130" fmla="*/ 108420 h 265975"/>
                    <a:gd name="connsiteX131" fmla="*/ 64030 w 214479"/>
                    <a:gd name="connsiteY131" fmla="*/ 112044 h 265975"/>
                    <a:gd name="connsiteX132" fmla="*/ 61614 w 214479"/>
                    <a:gd name="connsiteY132" fmla="*/ 116876 h 265975"/>
                    <a:gd name="connsiteX133" fmla="*/ 60406 w 214479"/>
                    <a:gd name="connsiteY133" fmla="*/ 120501 h 265975"/>
                    <a:gd name="connsiteX134" fmla="*/ 55573 w 214479"/>
                    <a:gd name="connsiteY134" fmla="*/ 128957 h 265975"/>
                    <a:gd name="connsiteX135" fmla="*/ 53157 w 214479"/>
                    <a:gd name="connsiteY135" fmla="*/ 133790 h 265975"/>
                    <a:gd name="connsiteX136" fmla="*/ 47116 w 214479"/>
                    <a:gd name="connsiteY136" fmla="*/ 142247 h 265975"/>
                    <a:gd name="connsiteX137" fmla="*/ 41076 w 214479"/>
                    <a:gd name="connsiteY137" fmla="*/ 148287 h 265975"/>
                    <a:gd name="connsiteX138" fmla="*/ 45909 w 214479"/>
                    <a:gd name="connsiteY138" fmla="*/ 141039 h 265975"/>
                    <a:gd name="connsiteX139" fmla="*/ 51949 w 214479"/>
                    <a:gd name="connsiteY139" fmla="*/ 131374 h 265975"/>
                    <a:gd name="connsiteX140" fmla="*/ 55573 w 214479"/>
                    <a:gd name="connsiteY140" fmla="*/ 125333 h 265975"/>
                    <a:gd name="connsiteX141" fmla="*/ 55573 w 214479"/>
                    <a:gd name="connsiteY141" fmla="*/ 125333 h 265975"/>
                    <a:gd name="connsiteX142" fmla="*/ 50741 w 214479"/>
                    <a:gd name="connsiteY142" fmla="*/ 119293 h 265975"/>
                    <a:gd name="connsiteX143" fmla="*/ 48325 w 214479"/>
                    <a:gd name="connsiteY143" fmla="*/ 121709 h 265975"/>
                    <a:gd name="connsiteX144" fmla="*/ 43492 w 214479"/>
                    <a:gd name="connsiteY144" fmla="*/ 130166 h 265975"/>
                    <a:gd name="connsiteX145" fmla="*/ 38659 w 214479"/>
                    <a:gd name="connsiteY145" fmla="*/ 137414 h 265975"/>
                    <a:gd name="connsiteX146" fmla="*/ 41076 w 214479"/>
                    <a:gd name="connsiteY146" fmla="*/ 130166 h 265975"/>
                    <a:gd name="connsiteX147" fmla="*/ 45909 w 214479"/>
                    <a:gd name="connsiteY147" fmla="*/ 118084 h 265975"/>
                    <a:gd name="connsiteX148" fmla="*/ 50741 w 214479"/>
                    <a:gd name="connsiteY148" fmla="*/ 109627 h 265975"/>
                    <a:gd name="connsiteX149" fmla="*/ 51949 w 214479"/>
                    <a:gd name="connsiteY149" fmla="*/ 107211 h 265975"/>
                    <a:gd name="connsiteX150" fmla="*/ 55573 w 214479"/>
                    <a:gd name="connsiteY150" fmla="*/ 101171 h 265975"/>
                    <a:gd name="connsiteX151" fmla="*/ 61614 w 214479"/>
                    <a:gd name="connsiteY151" fmla="*/ 87881 h 265975"/>
                    <a:gd name="connsiteX152" fmla="*/ 62822 w 214479"/>
                    <a:gd name="connsiteY152" fmla="*/ 85465 h 265975"/>
                    <a:gd name="connsiteX153" fmla="*/ 64030 w 214479"/>
                    <a:gd name="connsiteY153" fmla="*/ 83049 h 265975"/>
                    <a:gd name="connsiteX154" fmla="*/ 68862 w 214479"/>
                    <a:gd name="connsiteY154" fmla="*/ 72176 h 265975"/>
                    <a:gd name="connsiteX155" fmla="*/ 71279 w 214479"/>
                    <a:gd name="connsiteY155" fmla="*/ 64927 h 265975"/>
                    <a:gd name="connsiteX156" fmla="*/ 71279 w 214479"/>
                    <a:gd name="connsiteY156" fmla="*/ 62511 h 265975"/>
                    <a:gd name="connsiteX157" fmla="*/ 71279 w 214479"/>
                    <a:gd name="connsiteY157" fmla="*/ 61302 h 265975"/>
                    <a:gd name="connsiteX158" fmla="*/ 64030 w 214479"/>
                    <a:gd name="connsiteY158" fmla="*/ 60095 h 265975"/>
                    <a:gd name="connsiteX159" fmla="*/ 64030 w 214479"/>
                    <a:gd name="connsiteY159" fmla="*/ 60095 h 265975"/>
                    <a:gd name="connsiteX160" fmla="*/ 54366 w 214479"/>
                    <a:gd name="connsiteY160" fmla="*/ 80632 h 265975"/>
                    <a:gd name="connsiteX161" fmla="*/ 54366 w 214479"/>
                    <a:gd name="connsiteY161" fmla="*/ 81841 h 265975"/>
                    <a:gd name="connsiteX162" fmla="*/ 50741 w 214479"/>
                    <a:gd name="connsiteY162" fmla="*/ 89090 h 265975"/>
                    <a:gd name="connsiteX163" fmla="*/ 47116 w 214479"/>
                    <a:gd name="connsiteY163" fmla="*/ 96338 h 265975"/>
                    <a:gd name="connsiteX164" fmla="*/ 44700 w 214479"/>
                    <a:gd name="connsiteY164" fmla="*/ 102379 h 265975"/>
                    <a:gd name="connsiteX165" fmla="*/ 35035 w 214479"/>
                    <a:gd name="connsiteY165" fmla="*/ 122917 h 265975"/>
                    <a:gd name="connsiteX166" fmla="*/ 36244 w 214479"/>
                    <a:gd name="connsiteY166" fmla="*/ 98754 h 265975"/>
                    <a:gd name="connsiteX167" fmla="*/ 36244 w 214479"/>
                    <a:gd name="connsiteY167" fmla="*/ 93922 h 265975"/>
                    <a:gd name="connsiteX168" fmla="*/ 37452 w 214479"/>
                    <a:gd name="connsiteY168" fmla="*/ 91506 h 265975"/>
                    <a:gd name="connsiteX169" fmla="*/ 38659 w 214479"/>
                    <a:gd name="connsiteY169" fmla="*/ 89090 h 265975"/>
                    <a:gd name="connsiteX170" fmla="*/ 43492 w 214479"/>
                    <a:gd name="connsiteY170" fmla="*/ 79424 h 265975"/>
                    <a:gd name="connsiteX171" fmla="*/ 45909 w 214479"/>
                    <a:gd name="connsiteY171" fmla="*/ 74592 h 265975"/>
                    <a:gd name="connsiteX172" fmla="*/ 51949 w 214479"/>
                    <a:gd name="connsiteY172" fmla="*/ 63719 h 265975"/>
                    <a:gd name="connsiteX173" fmla="*/ 51949 w 214479"/>
                    <a:gd name="connsiteY173" fmla="*/ 60095 h 265975"/>
                    <a:gd name="connsiteX174" fmla="*/ 45909 w 214479"/>
                    <a:gd name="connsiteY174" fmla="*/ 58886 h 265975"/>
                    <a:gd name="connsiteX175" fmla="*/ 44700 w 214479"/>
                    <a:gd name="connsiteY175" fmla="*/ 60095 h 265975"/>
                    <a:gd name="connsiteX176" fmla="*/ 39868 w 214479"/>
                    <a:gd name="connsiteY176" fmla="*/ 68551 h 265975"/>
                    <a:gd name="connsiteX177" fmla="*/ 43492 w 214479"/>
                    <a:gd name="connsiteY177" fmla="*/ 55262 h 265975"/>
                    <a:gd name="connsiteX178" fmla="*/ 48325 w 214479"/>
                    <a:gd name="connsiteY178" fmla="*/ 43181 h 265975"/>
                    <a:gd name="connsiteX179" fmla="*/ 48325 w 214479"/>
                    <a:gd name="connsiteY179" fmla="*/ 41973 h 265975"/>
                    <a:gd name="connsiteX180" fmla="*/ 51949 w 214479"/>
                    <a:gd name="connsiteY180" fmla="*/ 32308 h 265975"/>
                    <a:gd name="connsiteX181" fmla="*/ 53157 w 214479"/>
                    <a:gd name="connsiteY181" fmla="*/ 29892 h 265975"/>
                    <a:gd name="connsiteX182" fmla="*/ 56781 w 214479"/>
                    <a:gd name="connsiteY182" fmla="*/ 20226 h 265975"/>
                    <a:gd name="connsiteX183" fmla="*/ 62822 w 214479"/>
                    <a:gd name="connsiteY183" fmla="*/ 8145 h 265975"/>
                    <a:gd name="connsiteX184" fmla="*/ 53157 w 214479"/>
                    <a:gd name="connsiteY184" fmla="*/ 3313 h 265975"/>
                    <a:gd name="connsiteX185" fmla="*/ 50741 w 214479"/>
                    <a:gd name="connsiteY185" fmla="*/ 9353 h 265975"/>
                    <a:gd name="connsiteX186" fmla="*/ 49533 w 214479"/>
                    <a:gd name="connsiteY186" fmla="*/ 11770 h 265975"/>
                    <a:gd name="connsiteX187" fmla="*/ 45909 w 214479"/>
                    <a:gd name="connsiteY187" fmla="*/ 20226 h 265975"/>
                    <a:gd name="connsiteX188" fmla="*/ 41076 w 214479"/>
                    <a:gd name="connsiteY188" fmla="*/ 31099 h 265975"/>
                    <a:gd name="connsiteX189" fmla="*/ 39868 w 214479"/>
                    <a:gd name="connsiteY189" fmla="*/ 35932 h 265975"/>
                    <a:gd name="connsiteX190" fmla="*/ 38659 w 214479"/>
                    <a:gd name="connsiteY190" fmla="*/ 39556 h 265975"/>
                    <a:gd name="connsiteX191" fmla="*/ 33827 w 214479"/>
                    <a:gd name="connsiteY191" fmla="*/ 52846 h 265975"/>
                    <a:gd name="connsiteX192" fmla="*/ 31411 w 214479"/>
                    <a:gd name="connsiteY192" fmla="*/ 61302 h 265975"/>
                    <a:gd name="connsiteX193" fmla="*/ 32619 w 214479"/>
                    <a:gd name="connsiteY193" fmla="*/ 52846 h 265975"/>
                    <a:gd name="connsiteX194" fmla="*/ 35035 w 214479"/>
                    <a:gd name="connsiteY194" fmla="*/ 38348 h 265975"/>
                    <a:gd name="connsiteX195" fmla="*/ 36244 w 214479"/>
                    <a:gd name="connsiteY195" fmla="*/ 35932 h 265975"/>
                    <a:gd name="connsiteX196" fmla="*/ 37452 w 214479"/>
                    <a:gd name="connsiteY196" fmla="*/ 33516 h 265975"/>
                    <a:gd name="connsiteX197" fmla="*/ 38659 w 214479"/>
                    <a:gd name="connsiteY197" fmla="*/ 31099 h 265975"/>
                    <a:gd name="connsiteX198" fmla="*/ 36244 w 214479"/>
                    <a:gd name="connsiteY198" fmla="*/ 26267 h 265975"/>
                    <a:gd name="connsiteX199" fmla="*/ 31411 w 214479"/>
                    <a:gd name="connsiteY199" fmla="*/ 27475 h 265975"/>
                    <a:gd name="connsiteX200" fmla="*/ 30203 w 214479"/>
                    <a:gd name="connsiteY200" fmla="*/ 29892 h 265975"/>
                    <a:gd name="connsiteX201" fmla="*/ 28995 w 214479"/>
                    <a:gd name="connsiteY201" fmla="*/ 32308 h 265975"/>
                    <a:gd name="connsiteX202" fmla="*/ 28995 w 214479"/>
                    <a:gd name="connsiteY202" fmla="*/ 33516 h 265975"/>
                    <a:gd name="connsiteX203" fmla="*/ 27787 w 214479"/>
                    <a:gd name="connsiteY203" fmla="*/ 39556 h 265975"/>
                    <a:gd name="connsiteX204" fmla="*/ 27787 w 214479"/>
                    <a:gd name="connsiteY204" fmla="*/ 39556 h 265975"/>
                    <a:gd name="connsiteX205" fmla="*/ 27787 w 214479"/>
                    <a:gd name="connsiteY205" fmla="*/ 40765 h 265975"/>
                    <a:gd name="connsiteX206" fmla="*/ 27787 w 214479"/>
                    <a:gd name="connsiteY206" fmla="*/ 41973 h 265975"/>
                    <a:gd name="connsiteX207" fmla="*/ 25370 w 214479"/>
                    <a:gd name="connsiteY207" fmla="*/ 50429 h 265975"/>
                    <a:gd name="connsiteX208" fmla="*/ 25370 w 214479"/>
                    <a:gd name="connsiteY208" fmla="*/ 51638 h 265975"/>
                    <a:gd name="connsiteX209" fmla="*/ 25370 w 214479"/>
                    <a:gd name="connsiteY209" fmla="*/ 55262 h 265975"/>
                    <a:gd name="connsiteX210" fmla="*/ 25370 w 214479"/>
                    <a:gd name="connsiteY210" fmla="*/ 69759 h 265975"/>
                    <a:gd name="connsiteX211" fmla="*/ 19330 w 214479"/>
                    <a:gd name="connsiteY211" fmla="*/ 68551 h 265975"/>
                    <a:gd name="connsiteX212" fmla="*/ 19330 w 214479"/>
                    <a:gd name="connsiteY212" fmla="*/ 69759 h 265975"/>
                    <a:gd name="connsiteX213" fmla="*/ 19330 w 214479"/>
                    <a:gd name="connsiteY213" fmla="*/ 72176 h 265975"/>
                    <a:gd name="connsiteX214" fmla="*/ 19330 w 214479"/>
                    <a:gd name="connsiteY214" fmla="*/ 73384 h 265975"/>
                    <a:gd name="connsiteX215" fmla="*/ 21746 w 214479"/>
                    <a:gd name="connsiteY215" fmla="*/ 83049 h 265975"/>
                    <a:gd name="connsiteX216" fmla="*/ 22954 w 214479"/>
                    <a:gd name="connsiteY216" fmla="*/ 86673 h 265975"/>
                    <a:gd name="connsiteX217" fmla="*/ 24162 w 214479"/>
                    <a:gd name="connsiteY217" fmla="*/ 91506 h 265975"/>
                    <a:gd name="connsiteX218" fmla="*/ 26578 w 214479"/>
                    <a:gd name="connsiteY218" fmla="*/ 110836 h 265975"/>
                    <a:gd name="connsiteX219" fmla="*/ 26578 w 214479"/>
                    <a:gd name="connsiteY219" fmla="*/ 122917 h 265975"/>
                    <a:gd name="connsiteX220" fmla="*/ 26578 w 214479"/>
                    <a:gd name="connsiteY220" fmla="*/ 133790 h 265975"/>
                    <a:gd name="connsiteX221" fmla="*/ 26578 w 214479"/>
                    <a:gd name="connsiteY221" fmla="*/ 149496 h 265975"/>
                    <a:gd name="connsiteX222" fmla="*/ 26578 w 214479"/>
                    <a:gd name="connsiteY222" fmla="*/ 160369 h 265975"/>
                    <a:gd name="connsiteX223" fmla="*/ 26578 w 214479"/>
                    <a:gd name="connsiteY223" fmla="*/ 171242 h 265975"/>
                    <a:gd name="connsiteX224" fmla="*/ 26578 w 214479"/>
                    <a:gd name="connsiteY224" fmla="*/ 180907 h 265975"/>
                    <a:gd name="connsiteX225" fmla="*/ 26578 w 214479"/>
                    <a:gd name="connsiteY225" fmla="*/ 199029 h 265975"/>
                    <a:gd name="connsiteX226" fmla="*/ 26578 w 214479"/>
                    <a:gd name="connsiteY226" fmla="*/ 209902 h 265975"/>
                    <a:gd name="connsiteX227" fmla="*/ 25370 w 214479"/>
                    <a:gd name="connsiteY227" fmla="*/ 234064 h 265975"/>
                    <a:gd name="connsiteX228" fmla="*/ 25370 w 214479"/>
                    <a:gd name="connsiteY228" fmla="*/ 237688 h 265975"/>
                    <a:gd name="connsiteX229" fmla="*/ 24162 w 214479"/>
                    <a:gd name="connsiteY229" fmla="*/ 242521 h 265975"/>
                    <a:gd name="connsiteX230" fmla="*/ 25370 w 214479"/>
                    <a:gd name="connsiteY230" fmla="*/ 234064 h 265975"/>
                    <a:gd name="connsiteX231" fmla="*/ 25370 w 214479"/>
                    <a:gd name="connsiteY231" fmla="*/ 234064 h 265975"/>
                    <a:gd name="connsiteX232" fmla="*/ 25370 w 214479"/>
                    <a:gd name="connsiteY232" fmla="*/ 231648 h 265975"/>
                    <a:gd name="connsiteX233" fmla="*/ 25370 w 214479"/>
                    <a:gd name="connsiteY233" fmla="*/ 228024 h 265975"/>
                    <a:gd name="connsiteX234" fmla="*/ 26578 w 214479"/>
                    <a:gd name="connsiteY234" fmla="*/ 208694 h 265975"/>
                    <a:gd name="connsiteX235" fmla="*/ 26578 w 214479"/>
                    <a:gd name="connsiteY235" fmla="*/ 197821 h 265975"/>
                    <a:gd name="connsiteX236" fmla="*/ 25370 w 214479"/>
                    <a:gd name="connsiteY236" fmla="*/ 182115 h 265975"/>
                    <a:gd name="connsiteX237" fmla="*/ 25370 w 214479"/>
                    <a:gd name="connsiteY237" fmla="*/ 179699 h 265975"/>
                    <a:gd name="connsiteX238" fmla="*/ 24162 w 214479"/>
                    <a:gd name="connsiteY238" fmla="*/ 168826 h 265975"/>
                    <a:gd name="connsiteX239" fmla="*/ 22954 w 214479"/>
                    <a:gd name="connsiteY239" fmla="*/ 157952 h 265975"/>
                    <a:gd name="connsiteX240" fmla="*/ 21746 w 214479"/>
                    <a:gd name="connsiteY240" fmla="*/ 147079 h 265975"/>
                    <a:gd name="connsiteX241" fmla="*/ 20537 w 214479"/>
                    <a:gd name="connsiteY241" fmla="*/ 131374 h 265975"/>
                    <a:gd name="connsiteX242" fmla="*/ 20537 w 214479"/>
                    <a:gd name="connsiteY242" fmla="*/ 128957 h 265975"/>
                    <a:gd name="connsiteX243" fmla="*/ 12081 w 214479"/>
                    <a:gd name="connsiteY243" fmla="*/ 127749 h 265975"/>
                    <a:gd name="connsiteX244" fmla="*/ 12081 w 214479"/>
                    <a:gd name="connsiteY244" fmla="*/ 130166 h 265975"/>
                    <a:gd name="connsiteX245" fmla="*/ 13289 w 214479"/>
                    <a:gd name="connsiteY245" fmla="*/ 142247 h 265975"/>
                    <a:gd name="connsiteX246" fmla="*/ 14497 w 214479"/>
                    <a:gd name="connsiteY246" fmla="*/ 151912 h 265975"/>
                    <a:gd name="connsiteX247" fmla="*/ 15705 w 214479"/>
                    <a:gd name="connsiteY247" fmla="*/ 162785 h 265975"/>
                    <a:gd name="connsiteX248" fmla="*/ 16913 w 214479"/>
                    <a:gd name="connsiteY248" fmla="*/ 174866 h 265975"/>
                    <a:gd name="connsiteX249" fmla="*/ 16913 w 214479"/>
                    <a:gd name="connsiteY249" fmla="*/ 178491 h 265975"/>
                    <a:gd name="connsiteX250" fmla="*/ 16913 w 214479"/>
                    <a:gd name="connsiteY250" fmla="*/ 180907 h 265975"/>
                    <a:gd name="connsiteX251" fmla="*/ 15705 w 214479"/>
                    <a:gd name="connsiteY251" fmla="*/ 178491 h 265975"/>
                    <a:gd name="connsiteX252" fmla="*/ 14497 w 214479"/>
                    <a:gd name="connsiteY252" fmla="*/ 173658 h 265975"/>
                    <a:gd name="connsiteX253" fmla="*/ 10873 w 214479"/>
                    <a:gd name="connsiteY253" fmla="*/ 160369 h 265975"/>
                    <a:gd name="connsiteX254" fmla="*/ 8456 w 214479"/>
                    <a:gd name="connsiteY254" fmla="*/ 150704 h 265975"/>
                    <a:gd name="connsiteX255" fmla="*/ 8456 w 214479"/>
                    <a:gd name="connsiteY255" fmla="*/ 149496 h 265975"/>
                    <a:gd name="connsiteX256" fmla="*/ 4832 w 214479"/>
                    <a:gd name="connsiteY256" fmla="*/ 147079 h 265975"/>
                    <a:gd name="connsiteX257" fmla="*/ 0 w 214479"/>
                    <a:gd name="connsiteY257" fmla="*/ 151912 h 265975"/>
                    <a:gd name="connsiteX258" fmla="*/ 0 w 214479"/>
                    <a:gd name="connsiteY258" fmla="*/ 151912 h 265975"/>
                    <a:gd name="connsiteX259" fmla="*/ 2416 w 214479"/>
                    <a:gd name="connsiteY259" fmla="*/ 163993 h 265975"/>
                    <a:gd name="connsiteX260" fmla="*/ 6041 w 214479"/>
                    <a:gd name="connsiteY260" fmla="*/ 177282 h 265975"/>
                    <a:gd name="connsiteX261" fmla="*/ 6041 w 214479"/>
                    <a:gd name="connsiteY261" fmla="*/ 177282 h 265975"/>
                    <a:gd name="connsiteX262" fmla="*/ 8456 w 214479"/>
                    <a:gd name="connsiteY262" fmla="*/ 186948 h 265975"/>
                    <a:gd name="connsiteX263" fmla="*/ 8456 w 214479"/>
                    <a:gd name="connsiteY263" fmla="*/ 186948 h 265975"/>
                    <a:gd name="connsiteX264" fmla="*/ 9665 w 214479"/>
                    <a:gd name="connsiteY264" fmla="*/ 196612 h 265975"/>
                    <a:gd name="connsiteX265" fmla="*/ 9665 w 214479"/>
                    <a:gd name="connsiteY265" fmla="*/ 201445 h 265975"/>
                    <a:gd name="connsiteX266" fmla="*/ 9665 w 214479"/>
                    <a:gd name="connsiteY266" fmla="*/ 202653 h 265975"/>
                    <a:gd name="connsiteX267" fmla="*/ 9665 w 214479"/>
                    <a:gd name="connsiteY267" fmla="*/ 202653 h 265975"/>
                    <a:gd name="connsiteX268" fmla="*/ 12081 w 214479"/>
                    <a:gd name="connsiteY268" fmla="*/ 228024 h 265975"/>
                    <a:gd name="connsiteX269" fmla="*/ 13289 w 214479"/>
                    <a:gd name="connsiteY269" fmla="*/ 235272 h 265975"/>
                    <a:gd name="connsiteX270" fmla="*/ 16913 w 214479"/>
                    <a:gd name="connsiteY270" fmla="*/ 246145 h 265975"/>
                    <a:gd name="connsiteX271" fmla="*/ 21746 w 214479"/>
                    <a:gd name="connsiteY271" fmla="*/ 246145 h 265975"/>
                    <a:gd name="connsiteX272" fmla="*/ 22954 w 214479"/>
                    <a:gd name="connsiteY272" fmla="*/ 243729 h 265975"/>
                    <a:gd name="connsiteX273" fmla="*/ 20537 w 214479"/>
                    <a:gd name="connsiteY273" fmla="*/ 253394 h 265975"/>
                    <a:gd name="connsiteX274" fmla="*/ 20537 w 214479"/>
                    <a:gd name="connsiteY274" fmla="*/ 254602 h 265975"/>
                    <a:gd name="connsiteX275" fmla="*/ 26578 w 214479"/>
                    <a:gd name="connsiteY275" fmla="*/ 259435 h 265975"/>
                    <a:gd name="connsiteX276" fmla="*/ 26578 w 214479"/>
                    <a:gd name="connsiteY276" fmla="*/ 259435 h 265975"/>
                    <a:gd name="connsiteX277" fmla="*/ 27787 w 214479"/>
                    <a:gd name="connsiteY277" fmla="*/ 258227 h 265975"/>
                    <a:gd name="connsiteX278" fmla="*/ 28995 w 214479"/>
                    <a:gd name="connsiteY278" fmla="*/ 257018 h 265975"/>
                    <a:gd name="connsiteX279" fmla="*/ 33827 w 214479"/>
                    <a:gd name="connsiteY279" fmla="*/ 253394 h 265975"/>
                    <a:gd name="connsiteX280" fmla="*/ 42284 w 214479"/>
                    <a:gd name="connsiteY280" fmla="*/ 248561 h 265975"/>
                    <a:gd name="connsiteX281" fmla="*/ 43492 w 214479"/>
                    <a:gd name="connsiteY281" fmla="*/ 248561 h 265975"/>
                    <a:gd name="connsiteX282" fmla="*/ 44700 w 214479"/>
                    <a:gd name="connsiteY282" fmla="*/ 248561 h 265975"/>
                    <a:gd name="connsiteX283" fmla="*/ 48325 w 214479"/>
                    <a:gd name="connsiteY283" fmla="*/ 246145 h 265975"/>
                    <a:gd name="connsiteX284" fmla="*/ 55573 w 214479"/>
                    <a:gd name="connsiteY284" fmla="*/ 241313 h 265975"/>
                    <a:gd name="connsiteX285" fmla="*/ 72487 w 214479"/>
                    <a:gd name="connsiteY285" fmla="*/ 231648 h 265975"/>
                    <a:gd name="connsiteX286" fmla="*/ 82152 w 214479"/>
                    <a:gd name="connsiteY286" fmla="*/ 228024 h 265975"/>
                    <a:gd name="connsiteX287" fmla="*/ 74903 w 214479"/>
                    <a:gd name="connsiteY287" fmla="*/ 234064 h 265975"/>
                    <a:gd name="connsiteX288" fmla="*/ 66447 w 214479"/>
                    <a:gd name="connsiteY288" fmla="*/ 240105 h 265975"/>
                    <a:gd name="connsiteX289" fmla="*/ 64030 w 214479"/>
                    <a:gd name="connsiteY289" fmla="*/ 241313 h 265975"/>
                    <a:gd name="connsiteX290" fmla="*/ 56781 w 214479"/>
                    <a:gd name="connsiteY290" fmla="*/ 244937 h 265975"/>
                    <a:gd name="connsiteX291" fmla="*/ 55573 w 214479"/>
                    <a:gd name="connsiteY291" fmla="*/ 244937 h 265975"/>
                    <a:gd name="connsiteX292" fmla="*/ 59198 w 214479"/>
                    <a:gd name="connsiteY292" fmla="*/ 253394 h 265975"/>
                    <a:gd name="connsiteX293" fmla="*/ 61614 w 214479"/>
                    <a:gd name="connsiteY293" fmla="*/ 253394 h 265975"/>
                    <a:gd name="connsiteX294" fmla="*/ 66447 w 214479"/>
                    <a:gd name="connsiteY294" fmla="*/ 250978 h 265975"/>
                    <a:gd name="connsiteX295" fmla="*/ 67655 w 214479"/>
                    <a:gd name="connsiteY295" fmla="*/ 249770 h 265975"/>
                    <a:gd name="connsiteX296" fmla="*/ 68862 w 214479"/>
                    <a:gd name="connsiteY296" fmla="*/ 254602 h 265975"/>
                    <a:gd name="connsiteX297" fmla="*/ 68862 w 214479"/>
                    <a:gd name="connsiteY297" fmla="*/ 254602 h 265975"/>
                    <a:gd name="connsiteX298" fmla="*/ 62822 w 214479"/>
                    <a:gd name="connsiteY298" fmla="*/ 257018 h 265975"/>
                    <a:gd name="connsiteX299" fmla="*/ 54366 w 214479"/>
                    <a:gd name="connsiteY299" fmla="*/ 259435 h 265975"/>
                    <a:gd name="connsiteX300" fmla="*/ 50741 w 214479"/>
                    <a:gd name="connsiteY300" fmla="*/ 261851 h 265975"/>
                    <a:gd name="connsiteX301" fmla="*/ 50741 w 214479"/>
                    <a:gd name="connsiteY301" fmla="*/ 263059 h 265975"/>
                    <a:gd name="connsiteX302" fmla="*/ 50741 w 214479"/>
                    <a:gd name="connsiteY302" fmla="*/ 264267 h 265975"/>
                    <a:gd name="connsiteX303" fmla="*/ 54366 w 214479"/>
                    <a:gd name="connsiteY303" fmla="*/ 265475 h 265975"/>
                    <a:gd name="connsiteX304" fmla="*/ 60406 w 214479"/>
                    <a:gd name="connsiteY304" fmla="*/ 263059 h 265975"/>
                    <a:gd name="connsiteX305" fmla="*/ 78528 w 214479"/>
                    <a:gd name="connsiteY305" fmla="*/ 254602 h 265975"/>
                    <a:gd name="connsiteX306" fmla="*/ 78528 w 214479"/>
                    <a:gd name="connsiteY306" fmla="*/ 254602 h 265975"/>
                    <a:gd name="connsiteX307" fmla="*/ 85776 w 214479"/>
                    <a:gd name="connsiteY307" fmla="*/ 250978 h 265975"/>
                    <a:gd name="connsiteX308" fmla="*/ 89401 w 214479"/>
                    <a:gd name="connsiteY308" fmla="*/ 249770 h 265975"/>
                    <a:gd name="connsiteX309" fmla="*/ 99065 w 214479"/>
                    <a:gd name="connsiteY309" fmla="*/ 243729 h 265975"/>
                    <a:gd name="connsiteX310" fmla="*/ 113563 w 214479"/>
                    <a:gd name="connsiteY310" fmla="*/ 234064 h 265975"/>
                    <a:gd name="connsiteX311" fmla="*/ 115979 w 214479"/>
                    <a:gd name="connsiteY311" fmla="*/ 232856 h 265975"/>
                    <a:gd name="connsiteX312" fmla="*/ 119604 w 214479"/>
                    <a:gd name="connsiteY312" fmla="*/ 230440 h 265975"/>
                    <a:gd name="connsiteX313" fmla="*/ 125644 w 214479"/>
                    <a:gd name="connsiteY313" fmla="*/ 226815 h 265975"/>
                    <a:gd name="connsiteX314" fmla="*/ 131685 w 214479"/>
                    <a:gd name="connsiteY314" fmla="*/ 223191 h 265975"/>
                    <a:gd name="connsiteX315" fmla="*/ 137726 w 214479"/>
                    <a:gd name="connsiteY315" fmla="*/ 219567 h 265975"/>
                    <a:gd name="connsiteX316" fmla="*/ 157056 w 214479"/>
                    <a:gd name="connsiteY316" fmla="*/ 207485 h 265975"/>
                    <a:gd name="connsiteX317" fmla="*/ 157056 w 214479"/>
                    <a:gd name="connsiteY317" fmla="*/ 200237 h 265975"/>
                    <a:gd name="connsiteX318" fmla="*/ 153431 w 214479"/>
                    <a:gd name="connsiteY318" fmla="*/ 200237 h 265975"/>
                    <a:gd name="connsiteX319" fmla="*/ 146183 w 214479"/>
                    <a:gd name="connsiteY319" fmla="*/ 202653 h 265975"/>
                    <a:gd name="connsiteX320" fmla="*/ 128061 w 214479"/>
                    <a:gd name="connsiteY320" fmla="*/ 212318 h 265975"/>
                    <a:gd name="connsiteX321" fmla="*/ 118396 w 214479"/>
                    <a:gd name="connsiteY321" fmla="*/ 219567 h 265975"/>
                    <a:gd name="connsiteX322" fmla="*/ 112355 w 214479"/>
                    <a:gd name="connsiteY322" fmla="*/ 224399 h 265975"/>
                    <a:gd name="connsiteX323" fmla="*/ 108731 w 214479"/>
                    <a:gd name="connsiteY323" fmla="*/ 220775 h 265975"/>
                    <a:gd name="connsiteX324" fmla="*/ 119604 w 214479"/>
                    <a:gd name="connsiteY324" fmla="*/ 213526 h 265975"/>
                    <a:gd name="connsiteX325" fmla="*/ 129269 w 214479"/>
                    <a:gd name="connsiteY325" fmla="*/ 207485 h 265975"/>
                    <a:gd name="connsiteX326" fmla="*/ 146183 w 214479"/>
                    <a:gd name="connsiteY326" fmla="*/ 200237 h 265975"/>
                    <a:gd name="connsiteX327" fmla="*/ 147390 w 214479"/>
                    <a:gd name="connsiteY327" fmla="*/ 200237 h 265975"/>
                    <a:gd name="connsiteX328" fmla="*/ 148599 w 214479"/>
                    <a:gd name="connsiteY328" fmla="*/ 197821 h 265975"/>
                    <a:gd name="connsiteX329" fmla="*/ 146183 w 214479"/>
                    <a:gd name="connsiteY329" fmla="*/ 195404 h 265975"/>
                    <a:gd name="connsiteX330" fmla="*/ 135309 w 214479"/>
                    <a:gd name="connsiteY330" fmla="*/ 197821 h 265975"/>
                    <a:gd name="connsiteX331" fmla="*/ 134101 w 214479"/>
                    <a:gd name="connsiteY331" fmla="*/ 194196 h 265975"/>
                    <a:gd name="connsiteX332" fmla="*/ 129269 w 214479"/>
                    <a:gd name="connsiteY332" fmla="*/ 192988 h 265975"/>
                    <a:gd name="connsiteX333" fmla="*/ 128061 w 214479"/>
                    <a:gd name="connsiteY333" fmla="*/ 192988 h 265975"/>
                    <a:gd name="connsiteX334" fmla="*/ 132893 w 214479"/>
                    <a:gd name="connsiteY334" fmla="*/ 189364 h 265975"/>
                    <a:gd name="connsiteX335" fmla="*/ 136518 w 214479"/>
                    <a:gd name="connsiteY335" fmla="*/ 189364 h 265975"/>
                    <a:gd name="connsiteX336" fmla="*/ 144975 w 214479"/>
                    <a:gd name="connsiteY336" fmla="*/ 186948 h 265975"/>
                    <a:gd name="connsiteX337" fmla="*/ 154640 w 214479"/>
                    <a:gd name="connsiteY337" fmla="*/ 184531 h 265975"/>
                    <a:gd name="connsiteX338" fmla="*/ 149807 w 214479"/>
                    <a:gd name="connsiteY338" fmla="*/ 177282 h 265975"/>
                    <a:gd name="connsiteX339" fmla="*/ 146183 w 214479"/>
                    <a:gd name="connsiteY339" fmla="*/ 177282 h 265975"/>
                    <a:gd name="connsiteX340" fmla="*/ 154640 w 214479"/>
                    <a:gd name="connsiteY340" fmla="*/ 171242 h 265975"/>
                    <a:gd name="connsiteX341" fmla="*/ 161888 w 214479"/>
                    <a:gd name="connsiteY341" fmla="*/ 172450 h 265975"/>
                    <a:gd name="connsiteX342" fmla="*/ 165512 w 214479"/>
                    <a:gd name="connsiteY342" fmla="*/ 173658 h 265975"/>
                    <a:gd name="connsiteX343" fmla="*/ 166721 w 214479"/>
                    <a:gd name="connsiteY343" fmla="*/ 173658 h 265975"/>
                    <a:gd name="connsiteX344" fmla="*/ 170345 w 214479"/>
                    <a:gd name="connsiteY344" fmla="*/ 166409 h 265975"/>
                    <a:gd name="connsiteX345" fmla="*/ 167929 w 214479"/>
                    <a:gd name="connsiteY345" fmla="*/ 165201 h 265975"/>
                    <a:gd name="connsiteX346" fmla="*/ 165512 w 214479"/>
                    <a:gd name="connsiteY346" fmla="*/ 163993 h 265975"/>
                    <a:gd name="connsiteX347" fmla="*/ 178802 w 214479"/>
                    <a:gd name="connsiteY347" fmla="*/ 157952 h 265975"/>
                    <a:gd name="connsiteX348" fmla="*/ 202964 w 214479"/>
                    <a:gd name="connsiteY348" fmla="*/ 144663 h 265975"/>
                    <a:gd name="connsiteX349" fmla="*/ 202964 w 214479"/>
                    <a:gd name="connsiteY349" fmla="*/ 144663 h 265975"/>
                    <a:gd name="connsiteX350" fmla="*/ 200548 w 214479"/>
                    <a:gd name="connsiteY350" fmla="*/ 139830 h 265975"/>
                    <a:gd name="connsiteX351" fmla="*/ 170345 w 214479"/>
                    <a:gd name="connsiteY351" fmla="*/ 151912 h 265975"/>
                    <a:gd name="connsiteX352" fmla="*/ 175178 w 214479"/>
                    <a:gd name="connsiteY352" fmla="*/ 145871 h 265975"/>
                    <a:gd name="connsiteX353" fmla="*/ 178802 w 214479"/>
                    <a:gd name="connsiteY353" fmla="*/ 141039 h 265975"/>
                    <a:gd name="connsiteX354" fmla="*/ 181218 w 214479"/>
                    <a:gd name="connsiteY354" fmla="*/ 137414 h 265975"/>
                    <a:gd name="connsiteX355" fmla="*/ 193300 w 214479"/>
                    <a:gd name="connsiteY355" fmla="*/ 130166 h 265975"/>
                    <a:gd name="connsiteX356" fmla="*/ 198132 w 214479"/>
                    <a:gd name="connsiteY356" fmla="*/ 127749 h 265975"/>
                    <a:gd name="connsiteX357" fmla="*/ 209005 w 214479"/>
                    <a:gd name="connsiteY357" fmla="*/ 121709 h 265975"/>
                    <a:gd name="connsiteX358" fmla="*/ 210213 w 214479"/>
                    <a:gd name="connsiteY358" fmla="*/ 120501 h 265975"/>
                    <a:gd name="connsiteX359" fmla="*/ 207797 w 214479"/>
                    <a:gd name="connsiteY359" fmla="*/ 110836 h 265975"/>
                    <a:gd name="connsiteX360" fmla="*/ 194507 w 214479"/>
                    <a:gd name="connsiteY360" fmla="*/ 118084 h 265975"/>
                    <a:gd name="connsiteX361" fmla="*/ 188467 w 214479"/>
                    <a:gd name="connsiteY361" fmla="*/ 121709 h 265975"/>
                    <a:gd name="connsiteX362" fmla="*/ 193300 w 214479"/>
                    <a:gd name="connsiteY362" fmla="*/ 104795 h 265975"/>
                    <a:gd name="connsiteX363" fmla="*/ 195715 w 214479"/>
                    <a:gd name="connsiteY363" fmla="*/ 96338 h 265975"/>
                    <a:gd name="connsiteX364" fmla="*/ 198132 w 214479"/>
                    <a:gd name="connsiteY364" fmla="*/ 86673 h 265975"/>
                    <a:gd name="connsiteX365" fmla="*/ 198132 w 214479"/>
                    <a:gd name="connsiteY365" fmla="*/ 69759 h 265975"/>
                    <a:gd name="connsiteX366" fmla="*/ 190883 w 214479"/>
                    <a:gd name="connsiteY366" fmla="*/ 69759 h 265975"/>
                    <a:gd name="connsiteX367" fmla="*/ 190883 w 214479"/>
                    <a:gd name="connsiteY367" fmla="*/ 70968 h 265975"/>
                    <a:gd name="connsiteX368" fmla="*/ 189675 w 214479"/>
                    <a:gd name="connsiteY368" fmla="*/ 91506 h 265975"/>
                    <a:gd name="connsiteX369" fmla="*/ 184843 w 214479"/>
                    <a:gd name="connsiteY369" fmla="*/ 110836 h 265975"/>
                    <a:gd name="connsiteX370" fmla="*/ 178802 w 214479"/>
                    <a:gd name="connsiteY370" fmla="*/ 125333 h 265975"/>
                    <a:gd name="connsiteX371" fmla="*/ 177593 w 214479"/>
                    <a:gd name="connsiteY371" fmla="*/ 128957 h 265975"/>
                    <a:gd name="connsiteX372" fmla="*/ 173969 w 214479"/>
                    <a:gd name="connsiteY372" fmla="*/ 136206 h 265975"/>
                    <a:gd name="connsiteX373" fmla="*/ 173969 w 214479"/>
                    <a:gd name="connsiteY373" fmla="*/ 136206 h 265975"/>
                    <a:gd name="connsiteX374" fmla="*/ 154640 w 214479"/>
                    <a:gd name="connsiteY374" fmla="*/ 160369 h 265975"/>
                    <a:gd name="connsiteX375" fmla="*/ 152223 w 214479"/>
                    <a:gd name="connsiteY375" fmla="*/ 161577 h 265975"/>
                    <a:gd name="connsiteX376" fmla="*/ 158264 w 214479"/>
                    <a:gd name="connsiteY376" fmla="*/ 148287 h 265975"/>
                    <a:gd name="connsiteX377" fmla="*/ 163097 w 214479"/>
                    <a:gd name="connsiteY377" fmla="*/ 136206 h 265975"/>
                    <a:gd name="connsiteX378" fmla="*/ 163097 w 214479"/>
                    <a:gd name="connsiteY378" fmla="*/ 136206 h 265975"/>
                    <a:gd name="connsiteX379" fmla="*/ 158264 w 214479"/>
                    <a:gd name="connsiteY379" fmla="*/ 132582 h 265975"/>
                    <a:gd name="connsiteX380" fmla="*/ 154640 w 214479"/>
                    <a:gd name="connsiteY380" fmla="*/ 136206 h 265975"/>
                    <a:gd name="connsiteX381" fmla="*/ 132893 w 214479"/>
                    <a:gd name="connsiteY381" fmla="*/ 174866 h 265975"/>
                    <a:gd name="connsiteX382" fmla="*/ 131685 w 214479"/>
                    <a:gd name="connsiteY382" fmla="*/ 159160 h 265975"/>
                    <a:gd name="connsiteX383" fmla="*/ 103898 w 214479"/>
                    <a:gd name="connsiteY383" fmla="*/ 195404 h 265975"/>
                    <a:gd name="connsiteX384" fmla="*/ 138934 w 214479"/>
                    <a:gd name="connsiteY384" fmla="*/ 141039 h 265975"/>
                    <a:gd name="connsiteX385" fmla="*/ 146183 w 214479"/>
                    <a:gd name="connsiteY385" fmla="*/ 134998 h 265975"/>
                    <a:gd name="connsiteX386" fmla="*/ 160680 w 214479"/>
                    <a:gd name="connsiteY386" fmla="*/ 128957 h 265975"/>
                    <a:gd name="connsiteX387" fmla="*/ 170345 w 214479"/>
                    <a:gd name="connsiteY387" fmla="*/ 122917 h 265975"/>
                    <a:gd name="connsiteX388" fmla="*/ 175178 w 214479"/>
                    <a:gd name="connsiteY388" fmla="*/ 116876 h 265975"/>
                    <a:gd name="connsiteX389" fmla="*/ 176386 w 214479"/>
                    <a:gd name="connsiteY389" fmla="*/ 115668 h 265975"/>
                    <a:gd name="connsiteX390" fmla="*/ 181218 w 214479"/>
                    <a:gd name="connsiteY390" fmla="*/ 109627 h 265975"/>
                    <a:gd name="connsiteX391" fmla="*/ 176386 w 214479"/>
                    <a:gd name="connsiteY391" fmla="*/ 104795 h 265975"/>
                    <a:gd name="connsiteX392" fmla="*/ 166721 w 214479"/>
                    <a:gd name="connsiteY392" fmla="*/ 113252 h 265975"/>
                    <a:gd name="connsiteX393" fmla="*/ 148599 w 214479"/>
                    <a:gd name="connsiteY393" fmla="*/ 122917 h 265975"/>
                    <a:gd name="connsiteX394" fmla="*/ 146183 w 214479"/>
                    <a:gd name="connsiteY394" fmla="*/ 124125 h 265975"/>
                    <a:gd name="connsiteX395" fmla="*/ 147390 w 214479"/>
                    <a:gd name="connsiteY395" fmla="*/ 121709 h 265975"/>
                    <a:gd name="connsiteX396" fmla="*/ 149807 w 214479"/>
                    <a:gd name="connsiteY396" fmla="*/ 114460 h 265975"/>
                    <a:gd name="connsiteX397" fmla="*/ 152223 w 214479"/>
                    <a:gd name="connsiteY397" fmla="*/ 109627 h 265975"/>
                    <a:gd name="connsiteX398" fmla="*/ 153431 w 214479"/>
                    <a:gd name="connsiteY398" fmla="*/ 107211 h 265975"/>
                    <a:gd name="connsiteX399" fmla="*/ 169137 w 214479"/>
                    <a:gd name="connsiteY399" fmla="*/ 81841 h 265975"/>
                    <a:gd name="connsiteX400" fmla="*/ 175178 w 214479"/>
                    <a:gd name="connsiteY400" fmla="*/ 67343 h 265975"/>
                    <a:gd name="connsiteX401" fmla="*/ 177593 w 214479"/>
                    <a:gd name="connsiteY401" fmla="*/ 52846 h 265975"/>
                    <a:gd name="connsiteX402" fmla="*/ 171553 w 214479"/>
                    <a:gd name="connsiteY402" fmla="*/ 51638 h 265975"/>
                    <a:gd name="connsiteX403" fmla="*/ 169137 w 214479"/>
                    <a:gd name="connsiteY403" fmla="*/ 60095 h 265975"/>
                    <a:gd name="connsiteX404" fmla="*/ 160680 w 214479"/>
                    <a:gd name="connsiteY404" fmla="*/ 78216 h 265975"/>
                    <a:gd name="connsiteX405" fmla="*/ 153431 w 214479"/>
                    <a:gd name="connsiteY405" fmla="*/ 90298 h 265975"/>
                    <a:gd name="connsiteX406" fmla="*/ 154640 w 214479"/>
                    <a:gd name="connsiteY406" fmla="*/ 75800 h 265975"/>
                    <a:gd name="connsiteX407" fmla="*/ 153431 w 214479"/>
                    <a:gd name="connsiteY407" fmla="*/ 64927 h 265975"/>
                    <a:gd name="connsiteX408" fmla="*/ 153431 w 214479"/>
                    <a:gd name="connsiteY408" fmla="*/ 64927 h 265975"/>
                    <a:gd name="connsiteX409" fmla="*/ 155847 w 214479"/>
                    <a:gd name="connsiteY409" fmla="*/ 52846 h 265975"/>
                    <a:gd name="connsiteX410" fmla="*/ 155847 w 214479"/>
                    <a:gd name="connsiteY410" fmla="*/ 52846 h 265975"/>
                    <a:gd name="connsiteX411" fmla="*/ 155847 w 214479"/>
                    <a:gd name="connsiteY411" fmla="*/ 49221 h 265975"/>
                    <a:gd name="connsiteX412" fmla="*/ 157056 w 214479"/>
                    <a:gd name="connsiteY412" fmla="*/ 40765 h 265975"/>
                    <a:gd name="connsiteX413" fmla="*/ 157056 w 214479"/>
                    <a:gd name="connsiteY413" fmla="*/ 38348 h 265975"/>
                    <a:gd name="connsiteX414" fmla="*/ 152223 w 214479"/>
                    <a:gd name="connsiteY414" fmla="*/ 28683 h 265975"/>
                    <a:gd name="connsiteX415" fmla="*/ 152223 w 214479"/>
                    <a:gd name="connsiteY415" fmla="*/ 28683 h 265975"/>
                    <a:gd name="connsiteX416" fmla="*/ 95441 w 214479"/>
                    <a:gd name="connsiteY416" fmla="*/ 217151 h 265975"/>
                    <a:gd name="connsiteX417" fmla="*/ 106315 w 214479"/>
                    <a:gd name="connsiteY417" fmla="*/ 211110 h 265975"/>
                    <a:gd name="connsiteX418" fmla="*/ 117187 w 214479"/>
                    <a:gd name="connsiteY418" fmla="*/ 208694 h 265975"/>
                    <a:gd name="connsiteX419" fmla="*/ 102690 w 214479"/>
                    <a:gd name="connsiteY419" fmla="*/ 217151 h 265975"/>
                    <a:gd name="connsiteX420" fmla="*/ 95441 w 214479"/>
                    <a:gd name="connsiteY420" fmla="*/ 217151 h 265975"/>
                    <a:gd name="connsiteX421" fmla="*/ 93025 w 214479"/>
                    <a:gd name="connsiteY421" fmla="*/ 218358 h 265975"/>
                    <a:gd name="connsiteX422" fmla="*/ 95441 w 214479"/>
                    <a:gd name="connsiteY422" fmla="*/ 217151 h 265975"/>
                    <a:gd name="connsiteX423" fmla="*/ 95441 w 214479"/>
                    <a:gd name="connsiteY423" fmla="*/ 217151 h 265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</a:cxnLst>
                  <a:rect l="l" t="t" r="r" b="b"/>
                  <a:pathLst>
                    <a:path w="214479" h="265975">
                      <a:moveTo>
                        <a:pt x="152223" y="28683"/>
                      </a:moveTo>
                      <a:cubicBezTo>
                        <a:pt x="151015" y="22643"/>
                        <a:pt x="147390" y="20226"/>
                        <a:pt x="144975" y="21435"/>
                      </a:cubicBezTo>
                      <a:cubicBezTo>
                        <a:pt x="142558" y="22643"/>
                        <a:pt x="141350" y="25059"/>
                        <a:pt x="142558" y="27475"/>
                      </a:cubicBezTo>
                      <a:cubicBezTo>
                        <a:pt x="144975" y="31099"/>
                        <a:pt x="144975" y="37140"/>
                        <a:pt x="143766" y="41973"/>
                      </a:cubicBezTo>
                      <a:cubicBezTo>
                        <a:pt x="143766" y="44389"/>
                        <a:pt x="143766" y="46805"/>
                        <a:pt x="142558" y="49221"/>
                      </a:cubicBezTo>
                      <a:cubicBezTo>
                        <a:pt x="142558" y="49221"/>
                        <a:pt x="142558" y="49221"/>
                        <a:pt x="142558" y="49221"/>
                      </a:cubicBezTo>
                      <a:cubicBezTo>
                        <a:pt x="142558" y="49221"/>
                        <a:pt x="142558" y="49221"/>
                        <a:pt x="142558" y="49221"/>
                      </a:cubicBezTo>
                      <a:cubicBezTo>
                        <a:pt x="141350" y="46805"/>
                        <a:pt x="140142" y="43181"/>
                        <a:pt x="138934" y="40765"/>
                      </a:cubicBezTo>
                      <a:cubicBezTo>
                        <a:pt x="137726" y="37140"/>
                        <a:pt x="136518" y="33516"/>
                        <a:pt x="134101" y="29892"/>
                      </a:cubicBezTo>
                      <a:cubicBezTo>
                        <a:pt x="130477" y="22643"/>
                        <a:pt x="120812" y="28683"/>
                        <a:pt x="123228" y="34724"/>
                      </a:cubicBezTo>
                      <a:cubicBezTo>
                        <a:pt x="123228" y="34724"/>
                        <a:pt x="123228" y="35932"/>
                        <a:pt x="123228" y="35932"/>
                      </a:cubicBezTo>
                      <a:cubicBezTo>
                        <a:pt x="125644" y="41973"/>
                        <a:pt x="126853" y="46805"/>
                        <a:pt x="129269" y="52846"/>
                      </a:cubicBezTo>
                      <a:cubicBezTo>
                        <a:pt x="129269" y="52846"/>
                        <a:pt x="129269" y="52846"/>
                        <a:pt x="129269" y="52846"/>
                      </a:cubicBezTo>
                      <a:cubicBezTo>
                        <a:pt x="130477" y="58886"/>
                        <a:pt x="131685" y="63719"/>
                        <a:pt x="131685" y="69759"/>
                      </a:cubicBezTo>
                      <a:cubicBezTo>
                        <a:pt x="131685" y="72176"/>
                        <a:pt x="131685" y="74592"/>
                        <a:pt x="131685" y="77008"/>
                      </a:cubicBezTo>
                      <a:cubicBezTo>
                        <a:pt x="131685" y="81841"/>
                        <a:pt x="131685" y="87881"/>
                        <a:pt x="131685" y="92714"/>
                      </a:cubicBezTo>
                      <a:cubicBezTo>
                        <a:pt x="128061" y="87881"/>
                        <a:pt x="128061" y="85465"/>
                        <a:pt x="126853" y="79424"/>
                      </a:cubicBezTo>
                      <a:cubicBezTo>
                        <a:pt x="126853" y="78216"/>
                        <a:pt x="126853" y="77008"/>
                        <a:pt x="125644" y="75800"/>
                      </a:cubicBezTo>
                      <a:cubicBezTo>
                        <a:pt x="123228" y="73384"/>
                        <a:pt x="115979" y="74592"/>
                        <a:pt x="117187" y="79424"/>
                      </a:cubicBezTo>
                      <a:cubicBezTo>
                        <a:pt x="117187" y="80632"/>
                        <a:pt x="118396" y="81841"/>
                        <a:pt x="118396" y="83049"/>
                      </a:cubicBezTo>
                      <a:cubicBezTo>
                        <a:pt x="122020" y="93922"/>
                        <a:pt x="122020" y="93922"/>
                        <a:pt x="123228" y="96338"/>
                      </a:cubicBezTo>
                      <a:cubicBezTo>
                        <a:pt x="123228" y="96338"/>
                        <a:pt x="123228" y="96338"/>
                        <a:pt x="124436" y="97546"/>
                      </a:cubicBezTo>
                      <a:cubicBezTo>
                        <a:pt x="125644" y="98754"/>
                        <a:pt x="126853" y="101171"/>
                        <a:pt x="129269" y="104795"/>
                      </a:cubicBezTo>
                      <a:cubicBezTo>
                        <a:pt x="128061" y="109627"/>
                        <a:pt x="126853" y="114460"/>
                        <a:pt x="125644" y="119293"/>
                      </a:cubicBezTo>
                      <a:cubicBezTo>
                        <a:pt x="124436" y="121709"/>
                        <a:pt x="124436" y="124125"/>
                        <a:pt x="123228" y="126541"/>
                      </a:cubicBezTo>
                      <a:cubicBezTo>
                        <a:pt x="122020" y="128957"/>
                        <a:pt x="122020" y="131374"/>
                        <a:pt x="120812" y="133790"/>
                      </a:cubicBezTo>
                      <a:cubicBezTo>
                        <a:pt x="111147" y="160369"/>
                        <a:pt x="95441" y="184531"/>
                        <a:pt x="78528" y="205069"/>
                      </a:cubicBezTo>
                      <a:cubicBezTo>
                        <a:pt x="77319" y="206277"/>
                        <a:pt x="76112" y="208694"/>
                        <a:pt x="73695" y="209902"/>
                      </a:cubicBezTo>
                      <a:cubicBezTo>
                        <a:pt x="68862" y="215942"/>
                        <a:pt x="64030" y="220775"/>
                        <a:pt x="57990" y="225607"/>
                      </a:cubicBezTo>
                      <a:cubicBezTo>
                        <a:pt x="54366" y="228024"/>
                        <a:pt x="51949" y="230440"/>
                        <a:pt x="48325" y="232856"/>
                      </a:cubicBezTo>
                      <a:cubicBezTo>
                        <a:pt x="47116" y="234064"/>
                        <a:pt x="44700" y="235272"/>
                        <a:pt x="43492" y="236480"/>
                      </a:cubicBezTo>
                      <a:cubicBezTo>
                        <a:pt x="42284" y="237688"/>
                        <a:pt x="39868" y="238897"/>
                        <a:pt x="38659" y="240105"/>
                      </a:cubicBezTo>
                      <a:cubicBezTo>
                        <a:pt x="39868" y="237688"/>
                        <a:pt x="42284" y="235272"/>
                        <a:pt x="43492" y="232856"/>
                      </a:cubicBezTo>
                      <a:cubicBezTo>
                        <a:pt x="44700" y="231648"/>
                        <a:pt x="45909" y="229232"/>
                        <a:pt x="47116" y="228024"/>
                      </a:cubicBezTo>
                      <a:cubicBezTo>
                        <a:pt x="48325" y="225607"/>
                        <a:pt x="50741" y="223191"/>
                        <a:pt x="51949" y="220775"/>
                      </a:cubicBezTo>
                      <a:cubicBezTo>
                        <a:pt x="55573" y="214734"/>
                        <a:pt x="60406" y="208694"/>
                        <a:pt x="64030" y="202653"/>
                      </a:cubicBezTo>
                      <a:cubicBezTo>
                        <a:pt x="66447" y="200237"/>
                        <a:pt x="67655" y="197821"/>
                        <a:pt x="70071" y="195404"/>
                      </a:cubicBezTo>
                      <a:cubicBezTo>
                        <a:pt x="71279" y="194196"/>
                        <a:pt x="72487" y="191780"/>
                        <a:pt x="74903" y="190572"/>
                      </a:cubicBezTo>
                      <a:cubicBezTo>
                        <a:pt x="83360" y="182115"/>
                        <a:pt x="105106" y="167617"/>
                        <a:pt x="102690" y="153120"/>
                      </a:cubicBezTo>
                      <a:cubicBezTo>
                        <a:pt x="102690" y="149496"/>
                        <a:pt x="97858" y="150704"/>
                        <a:pt x="96650" y="153120"/>
                      </a:cubicBezTo>
                      <a:cubicBezTo>
                        <a:pt x="91817" y="165201"/>
                        <a:pt x="83360" y="172450"/>
                        <a:pt x="71279" y="182115"/>
                      </a:cubicBezTo>
                      <a:cubicBezTo>
                        <a:pt x="66447" y="185739"/>
                        <a:pt x="61614" y="190572"/>
                        <a:pt x="56781" y="196612"/>
                      </a:cubicBezTo>
                      <a:cubicBezTo>
                        <a:pt x="53157" y="201445"/>
                        <a:pt x="48325" y="206277"/>
                        <a:pt x="44700" y="212318"/>
                      </a:cubicBezTo>
                      <a:cubicBezTo>
                        <a:pt x="47116" y="205069"/>
                        <a:pt x="50741" y="200237"/>
                        <a:pt x="54366" y="194196"/>
                      </a:cubicBezTo>
                      <a:cubicBezTo>
                        <a:pt x="55573" y="192988"/>
                        <a:pt x="55573" y="191780"/>
                        <a:pt x="56781" y="190572"/>
                      </a:cubicBezTo>
                      <a:cubicBezTo>
                        <a:pt x="57990" y="189364"/>
                        <a:pt x="59198" y="186948"/>
                        <a:pt x="60406" y="185739"/>
                      </a:cubicBezTo>
                      <a:cubicBezTo>
                        <a:pt x="60406" y="184531"/>
                        <a:pt x="61614" y="183323"/>
                        <a:pt x="61614" y="183323"/>
                      </a:cubicBezTo>
                      <a:cubicBezTo>
                        <a:pt x="62822" y="180907"/>
                        <a:pt x="64030" y="179699"/>
                        <a:pt x="65238" y="178491"/>
                      </a:cubicBezTo>
                      <a:cubicBezTo>
                        <a:pt x="82152" y="150704"/>
                        <a:pt x="100274" y="132582"/>
                        <a:pt x="96650" y="127749"/>
                      </a:cubicBezTo>
                      <a:cubicBezTo>
                        <a:pt x="96650" y="127749"/>
                        <a:pt x="96650" y="127749"/>
                        <a:pt x="96650" y="127749"/>
                      </a:cubicBezTo>
                      <a:cubicBezTo>
                        <a:pt x="90609" y="119293"/>
                        <a:pt x="84569" y="139830"/>
                        <a:pt x="74903" y="150704"/>
                      </a:cubicBezTo>
                      <a:cubicBezTo>
                        <a:pt x="68862" y="157952"/>
                        <a:pt x="62822" y="165201"/>
                        <a:pt x="57990" y="172450"/>
                      </a:cubicBezTo>
                      <a:cubicBezTo>
                        <a:pt x="56781" y="173658"/>
                        <a:pt x="55573" y="176074"/>
                        <a:pt x="54366" y="177282"/>
                      </a:cubicBezTo>
                      <a:cubicBezTo>
                        <a:pt x="54366" y="178491"/>
                        <a:pt x="53157" y="178491"/>
                        <a:pt x="53157" y="179699"/>
                      </a:cubicBezTo>
                      <a:cubicBezTo>
                        <a:pt x="48325" y="186948"/>
                        <a:pt x="44700" y="194196"/>
                        <a:pt x="41076" y="202653"/>
                      </a:cubicBezTo>
                      <a:cubicBezTo>
                        <a:pt x="42284" y="197821"/>
                        <a:pt x="43492" y="192988"/>
                        <a:pt x="45909" y="188155"/>
                      </a:cubicBezTo>
                      <a:cubicBezTo>
                        <a:pt x="47116" y="185739"/>
                        <a:pt x="47116" y="184531"/>
                        <a:pt x="48325" y="182115"/>
                      </a:cubicBezTo>
                      <a:cubicBezTo>
                        <a:pt x="49533" y="179699"/>
                        <a:pt x="50741" y="177282"/>
                        <a:pt x="50741" y="176074"/>
                      </a:cubicBezTo>
                      <a:cubicBezTo>
                        <a:pt x="51949" y="173658"/>
                        <a:pt x="53157" y="172450"/>
                        <a:pt x="53157" y="170033"/>
                      </a:cubicBezTo>
                      <a:cubicBezTo>
                        <a:pt x="57990" y="161577"/>
                        <a:pt x="62822" y="153120"/>
                        <a:pt x="67655" y="144663"/>
                      </a:cubicBezTo>
                      <a:cubicBezTo>
                        <a:pt x="68862" y="142247"/>
                        <a:pt x="71279" y="139830"/>
                        <a:pt x="72487" y="137414"/>
                      </a:cubicBezTo>
                      <a:cubicBezTo>
                        <a:pt x="76112" y="131374"/>
                        <a:pt x="79736" y="126541"/>
                        <a:pt x="83360" y="121709"/>
                      </a:cubicBezTo>
                      <a:cubicBezTo>
                        <a:pt x="84569" y="119293"/>
                        <a:pt x="85776" y="118084"/>
                        <a:pt x="86984" y="115668"/>
                      </a:cubicBezTo>
                      <a:cubicBezTo>
                        <a:pt x="88193" y="113252"/>
                        <a:pt x="90609" y="110836"/>
                        <a:pt x="91817" y="108420"/>
                      </a:cubicBezTo>
                      <a:cubicBezTo>
                        <a:pt x="93025" y="107211"/>
                        <a:pt x="94233" y="106003"/>
                        <a:pt x="94233" y="103587"/>
                      </a:cubicBezTo>
                      <a:cubicBezTo>
                        <a:pt x="97858" y="98754"/>
                        <a:pt x="101482" y="92714"/>
                        <a:pt x="103898" y="86673"/>
                      </a:cubicBezTo>
                      <a:cubicBezTo>
                        <a:pt x="109939" y="80632"/>
                        <a:pt x="113563" y="77008"/>
                        <a:pt x="114772" y="73384"/>
                      </a:cubicBezTo>
                      <a:cubicBezTo>
                        <a:pt x="118396" y="64927"/>
                        <a:pt x="108731" y="63719"/>
                        <a:pt x="107522" y="68551"/>
                      </a:cubicBezTo>
                      <a:cubicBezTo>
                        <a:pt x="107522" y="69759"/>
                        <a:pt x="107522" y="69759"/>
                        <a:pt x="106315" y="70968"/>
                      </a:cubicBezTo>
                      <a:cubicBezTo>
                        <a:pt x="105106" y="72176"/>
                        <a:pt x="105106" y="73384"/>
                        <a:pt x="103898" y="74592"/>
                      </a:cubicBezTo>
                      <a:cubicBezTo>
                        <a:pt x="102690" y="75800"/>
                        <a:pt x="101482" y="77008"/>
                        <a:pt x="100274" y="78216"/>
                      </a:cubicBezTo>
                      <a:cubicBezTo>
                        <a:pt x="99065" y="79424"/>
                        <a:pt x="99065" y="79424"/>
                        <a:pt x="97858" y="80632"/>
                      </a:cubicBezTo>
                      <a:cubicBezTo>
                        <a:pt x="97858" y="80632"/>
                        <a:pt x="97858" y="80632"/>
                        <a:pt x="97858" y="80632"/>
                      </a:cubicBezTo>
                      <a:cubicBezTo>
                        <a:pt x="97858" y="80632"/>
                        <a:pt x="97858" y="79424"/>
                        <a:pt x="97858" y="79424"/>
                      </a:cubicBezTo>
                      <a:cubicBezTo>
                        <a:pt x="97858" y="78216"/>
                        <a:pt x="99065" y="77008"/>
                        <a:pt x="99065" y="74592"/>
                      </a:cubicBezTo>
                      <a:cubicBezTo>
                        <a:pt x="100274" y="73384"/>
                        <a:pt x="100274" y="70968"/>
                        <a:pt x="101482" y="68551"/>
                      </a:cubicBezTo>
                      <a:cubicBezTo>
                        <a:pt x="101482" y="67343"/>
                        <a:pt x="102690" y="66135"/>
                        <a:pt x="102690" y="64927"/>
                      </a:cubicBezTo>
                      <a:cubicBezTo>
                        <a:pt x="103898" y="62511"/>
                        <a:pt x="103898" y="60095"/>
                        <a:pt x="105106" y="57678"/>
                      </a:cubicBezTo>
                      <a:cubicBezTo>
                        <a:pt x="105106" y="55262"/>
                        <a:pt x="106315" y="54054"/>
                        <a:pt x="106315" y="51638"/>
                      </a:cubicBezTo>
                      <a:cubicBezTo>
                        <a:pt x="106315" y="49221"/>
                        <a:pt x="106315" y="46805"/>
                        <a:pt x="105106" y="46805"/>
                      </a:cubicBezTo>
                      <a:cubicBezTo>
                        <a:pt x="106315" y="41973"/>
                        <a:pt x="101482" y="41973"/>
                        <a:pt x="100274" y="44389"/>
                      </a:cubicBezTo>
                      <a:cubicBezTo>
                        <a:pt x="100274" y="44389"/>
                        <a:pt x="100274" y="44389"/>
                        <a:pt x="100274" y="45597"/>
                      </a:cubicBezTo>
                      <a:cubicBezTo>
                        <a:pt x="99065" y="46805"/>
                        <a:pt x="97858" y="49221"/>
                        <a:pt x="97858" y="50429"/>
                      </a:cubicBezTo>
                      <a:cubicBezTo>
                        <a:pt x="97858" y="50429"/>
                        <a:pt x="97858" y="50429"/>
                        <a:pt x="97858" y="51638"/>
                      </a:cubicBezTo>
                      <a:cubicBezTo>
                        <a:pt x="97858" y="51638"/>
                        <a:pt x="97858" y="51638"/>
                        <a:pt x="97858" y="51638"/>
                      </a:cubicBezTo>
                      <a:cubicBezTo>
                        <a:pt x="96650" y="52846"/>
                        <a:pt x="96650" y="55262"/>
                        <a:pt x="95441" y="57678"/>
                      </a:cubicBezTo>
                      <a:cubicBezTo>
                        <a:pt x="95441" y="58886"/>
                        <a:pt x="94233" y="58886"/>
                        <a:pt x="94233" y="60095"/>
                      </a:cubicBezTo>
                      <a:cubicBezTo>
                        <a:pt x="93025" y="62511"/>
                        <a:pt x="91817" y="64927"/>
                        <a:pt x="91817" y="66135"/>
                      </a:cubicBezTo>
                      <a:cubicBezTo>
                        <a:pt x="89401" y="72176"/>
                        <a:pt x="86984" y="77008"/>
                        <a:pt x="86984" y="80632"/>
                      </a:cubicBezTo>
                      <a:cubicBezTo>
                        <a:pt x="86984" y="81841"/>
                        <a:pt x="85776" y="84257"/>
                        <a:pt x="85776" y="84257"/>
                      </a:cubicBezTo>
                      <a:cubicBezTo>
                        <a:pt x="85776" y="85465"/>
                        <a:pt x="84569" y="86673"/>
                        <a:pt x="84569" y="87881"/>
                      </a:cubicBezTo>
                      <a:cubicBezTo>
                        <a:pt x="84569" y="87881"/>
                        <a:pt x="84569" y="89090"/>
                        <a:pt x="83360" y="89090"/>
                      </a:cubicBezTo>
                      <a:cubicBezTo>
                        <a:pt x="82152" y="90298"/>
                        <a:pt x="82152" y="92714"/>
                        <a:pt x="80944" y="93922"/>
                      </a:cubicBezTo>
                      <a:cubicBezTo>
                        <a:pt x="80944" y="93922"/>
                        <a:pt x="80944" y="93922"/>
                        <a:pt x="80944" y="95130"/>
                      </a:cubicBezTo>
                      <a:cubicBezTo>
                        <a:pt x="79736" y="96338"/>
                        <a:pt x="79736" y="97546"/>
                        <a:pt x="78528" y="98754"/>
                      </a:cubicBezTo>
                      <a:cubicBezTo>
                        <a:pt x="78528" y="97546"/>
                        <a:pt x="78528" y="96338"/>
                        <a:pt x="78528" y="95130"/>
                      </a:cubicBezTo>
                      <a:cubicBezTo>
                        <a:pt x="78528" y="95130"/>
                        <a:pt x="78528" y="95130"/>
                        <a:pt x="78528" y="95130"/>
                      </a:cubicBezTo>
                      <a:cubicBezTo>
                        <a:pt x="78528" y="95130"/>
                        <a:pt x="78528" y="93922"/>
                        <a:pt x="78528" y="93922"/>
                      </a:cubicBezTo>
                      <a:cubicBezTo>
                        <a:pt x="78528" y="91506"/>
                        <a:pt x="78528" y="89090"/>
                        <a:pt x="78528" y="87881"/>
                      </a:cubicBezTo>
                      <a:cubicBezTo>
                        <a:pt x="78528" y="86673"/>
                        <a:pt x="78528" y="85465"/>
                        <a:pt x="78528" y="84257"/>
                      </a:cubicBezTo>
                      <a:cubicBezTo>
                        <a:pt x="78528" y="84257"/>
                        <a:pt x="78528" y="84257"/>
                        <a:pt x="78528" y="84257"/>
                      </a:cubicBezTo>
                      <a:cubicBezTo>
                        <a:pt x="78528" y="84257"/>
                        <a:pt x="78528" y="83049"/>
                        <a:pt x="78528" y="83049"/>
                      </a:cubicBezTo>
                      <a:cubicBezTo>
                        <a:pt x="78528" y="81841"/>
                        <a:pt x="78528" y="81841"/>
                        <a:pt x="78528" y="80632"/>
                      </a:cubicBezTo>
                      <a:cubicBezTo>
                        <a:pt x="78528" y="78216"/>
                        <a:pt x="78528" y="75800"/>
                        <a:pt x="79736" y="73384"/>
                      </a:cubicBezTo>
                      <a:cubicBezTo>
                        <a:pt x="79736" y="73384"/>
                        <a:pt x="79736" y="73384"/>
                        <a:pt x="79736" y="72176"/>
                      </a:cubicBezTo>
                      <a:cubicBezTo>
                        <a:pt x="80944" y="70968"/>
                        <a:pt x="80944" y="68551"/>
                        <a:pt x="79736" y="68551"/>
                      </a:cubicBezTo>
                      <a:cubicBezTo>
                        <a:pt x="80944" y="68551"/>
                        <a:pt x="80944" y="67343"/>
                        <a:pt x="80944" y="66135"/>
                      </a:cubicBezTo>
                      <a:cubicBezTo>
                        <a:pt x="80944" y="64927"/>
                        <a:pt x="80944" y="64927"/>
                        <a:pt x="82152" y="63719"/>
                      </a:cubicBezTo>
                      <a:cubicBezTo>
                        <a:pt x="82152" y="62511"/>
                        <a:pt x="83360" y="60095"/>
                        <a:pt x="84569" y="57678"/>
                      </a:cubicBezTo>
                      <a:cubicBezTo>
                        <a:pt x="84569" y="56470"/>
                        <a:pt x="85776" y="55262"/>
                        <a:pt x="85776" y="55262"/>
                      </a:cubicBezTo>
                      <a:cubicBezTo>
                        <a:pt x="85776" y="55262"/>
                        <a:pt x="85776" y="55262"/>
                        <a:pt x="85776" y="55262"/>
                      </a:cubicBezTo>
                      <a:cubicBezTo>
                        <a:pt x="85776" y="54054"/>
                        <a:pt x="85776" y="54054"/>
                        <a:pt x="85776" y="52846"/>
                      </a:cubicBezTo>
                      <a:cubicBezTo>
                        <a:pt x="85776" y="52846"/>
                        <a:pt x="85776" y="51638"/>
                        <a:pt x="84569" y="51638"/>
                      </a:cubicBezTo>
                      <a:cubicBezTo>
                        <a:pt x="83360" y="50429"/>
                        <a:pt x="80944" y="49221"/>
                        <a:pt x="79736" y="50429"/>
                      </a:cubicBezTo>
                      <a:cubicBezTo>
                        <a:pt x="78528" y="50429"/>
                        <a:pt x="78528" y="51638"/>
                        <a:pt x="77319" y="51638"/>
                      </a:cubicBezTo>
                      <a:cubicBezTo>
                        <a:pt x="77319" y="51638"/>
                        <a:pt x="77319" y="51638"/>
                        <a:pt x="77319" y="51638"/>
                      </a:cubicBezTo>
                      <a:cubicBezTo>
                        <a:pt x="74903" y="55262"/>
                        <a:pt x="73695" y="58886"/>
                        <a:pt x="72487" y="62511"/>
                      </a:cubicBezTo>
                      <a:cubicBezTo>
                        <a:pt x="72487" y="62511"/>
                        <a:pt x="72487" y="62511"/>
                        <a:pt x="72487" y="62511"/>
                      </a:cubicBezTo>
                      <a:cubicBezTo>
                        <a:pt x="72487" y="63719"/>
                        <a:pt x="72487" y="63719"/>
                        <a:pt x="72487" y="64927"/>
                      </a:cubicBezTo>
                      <a:cubicBezTo>
                        <a:pt x="72487" y="66135"/>
                        <a:pt x="72487" y="66135"/>
                        <a:pt x="73695" y="67343"/>
                      </a:cubicBezTo>
                      <a:cubicBezTo>
                        <a:pt x="71279" y="68551"/>
                        <a:pt x="70071" y="69759"/>
                        <a:pt x="70071" y="72176"/>
                      </a:cubicBezTo>
                      <a:cubicBezTo>
                        <a:pt x="68862" y="74592"/>
                        <a:pt x="68862" y="78216"/>
                        <a:pt x="68862" y="79424"/>
                      </a:cubicBezTo>
                      <a:cubicBezTo>
                        <a:pt x="68862" y="80632"/>
                        <a:pt x="68862" y="81841"/>
                        <a:pt x="68862" y="83049"/>
                      </a:cubicBezTo>
                      <a:cubicBezTo>
                        <a:pt x="68862" y="84257"/>
                        <a:pt x="68862" y="85465"/>
                        <a:pt x="68862" y="87881"/>
                      </a:cubicBezTo>
                      <a:cubicBezTo>
                        <a:pt x="68862" y="89090"/>
                        <a:pt x="68862" y="90298"/>
                        <a:pt x="68862" y="91506"/>
                      </a:cubicBezTo>
                      <a:cubicBezTo>
                        <a:pt x="68862" y="92714"/>
                        <a:pt x="68862" y="93922"/>
                        <a:pt x="68862" y="95130"/>
                      </a:cubicBezTo>
                      <a:cubicBezTo>
                        <a:pt x="68862" y="96338"/>
                        <a:pt x="68862" y="96338"/>
                        <a:pt x="68862" y="97546"/>
                      </a:cubicBezTo>
                      <a:cubicBezTo>
                        <a:pt x="68862" y="97546"/>
                        <a:pt x="68862" y="98754"/>
                        <a:pt x="68862" y="98754"/>
                      </a:cubicBezTo>
                      <a:cubicBezTo>
                        <a:pt x="68862" y="99963"/>
                        <a:pt x="68862" y="101171"/>
                        <a:pt x="67655" y="102379"/>
                      </a:cubicBezTo>
                      <a:cubicBezTo>
                        <a:pt x="67655" y="103587"/>
                        <a:pt x="66447" y="104795"/>
                        <a:pt x="66447" y="106003"/>
                      </a:cubicBezTo>
                      <a:cubicBezTo>
                        <a:pt x="66447" y="107211"/>
                        <a:pt x="66447" y="107211"/>
                        <a:pt x="65238" y="108420"/>
                      </a:cubicBezTo>
                      <a:cubicBezTo>
                        <a:pt x="65238" y="109627"/>
                        <a:pt x="64030" y="110836"/>
                        <a:pt x="64030" y="112044"/>
                      </a:cubicBezTo>
                      <a:cubicBezTo>
                        <a:pt x="62822" y="113252"/>
                        <a:pt x="62822" y="115668"/>
                        <a:pt x="61614" y="116876"/>
                      </a:cubicBezTo>
                      <a:cubicBezTo>
                        <a:pt x="61614" y="118084"/>
                        <a:pt x="60406" y="119293"/>
                        <a:pt x="60406" y="120501"/>
                      </a:cubicBezTo>
                      <a:cubicBezTo>
                        <a:pt x="59198" y="122917"/>
                        <a:pt x="57990" y="126541"/>
                        <a:pt x="55573" y="128957"/>
                      </a:cubicBezTo>
                      <a:cubicBezTo>
                        <a:pt x="54366" y="130166"/>
                        <a:pt x="53157" y="132582"/>
                        <a:pt x="53157" y="133790"/>
                      </a:cubicBezTo>
                      <a:cubicBezTo>
                        <a:pt x="50741" y="137414"/>
                        <a:pt x="48325" y="139830"/>
                        <a:pt x="47116" y="142247"/>
                      </a:cubicBezTo>
                      <a:cubicBezTo>
                        <a:pt x="44700" y="145871"/>
                        <a:pt x="42284" y="148287"/>
                        <a:pt x="41076" y="148287"/>
                      </a:cubicBezTo>
                      <a:cubicBezTo>
                        <a:pt x="42284" y="145871"/>
                        <a:pt x="43492" y="143455"/>
                        <a:pt x="45909" y="141039"/>
                      </a:cubicBezTo>
                      <a:cubicBezTo>
                        <a:pt x="48325" y="138623"/>
                        <a:pt x="49533" y="134998"/>
                        <a:pt x="51949" y="131374"/>
                      </a:cubicBezTo>
                      <a:cubicBezTo>
                        <a:pt x="53157" y="128957"/>
                        <a:pt x="54366" y="127749"/>
                        <a:pt x="55573" y="125333"/>
                      </a:cubicBezTo>
                      <a:cubicBezTo>
                        <a:pt x="55573" y="125333"/>
                        <a:pt x="55573" y="125333"/>
                        <a:pt x="55573" y="125333"/>
                      </a:cubicBezTo>
                      <a:cubicBezTo>
                        <a:pt x="56781" y="121709"/>
                        <a:pt x="53157" y="119293"/>
                        <a:pt x="50741" y="119293"/>
                      </a:cubicBezTo>
                      <a:cubicBezTo>
                        <a:pt x="49533" y="119293"/>
                        <a:pt x="48325" y="120501"/>
                        <a:pt x="48325" y="121709"/>
                      </a:cubicBezTo>
                      <a:cubicBezTo>
                        <a:pt x="47116" y="124125"/>
                        <a:pt x="45909" y="126541"/>
                        <a:pt x="43492" y="130166"/>
                      </a:cubicBezTo>
                      <a:cubicBezTo>
                        <a:pt x="42284" y="132582"/>
                        <a:pt x="39868" y="134998"/>
                        <a:pt x="38659" y="137414"/>
                      </a:cubicBezTo>
                      <a:cubicBezTo>
                        <a:pt x="39868" y="134998"/>
                        <a:pt x="41076" y="132582"/>
                        <a:pt x="41076" y="130166"/>
                      </a:cubicBezTo>
                      <a:cubicBezTo>
                        <a:pt x="43492" y="125333"/>
                        <a:pt x="44700" y="121709"/>
                        <a:pt x="45909" y="118084"/>
                      </a:cubicBezTo>
                      <a:cubicBezTo>
                        <a:pt x="47116" y="114460"/>
                        <a:pt x="48325" y="112044"/>
                        <a:pt x="50741" y="109627"/>
                      </a:cubicBezTo>
                      <a:cubicBezTo>
                        <a:pt x="50741" y="108420"/>
                        <a:pt x="51949" y="108420"/>
                        <a:pt x="51949" y="107211"/>
                      </a:cubicBezTo>
                      <a:cubicBezTo>
                        <a:pt x="53157" y="104795"/>
                        <a:pt x="54366" y="102379"/>
                        <a:pt x="55573" y="101171"/>
                      </a:cubicBezTo>
                      <a:cubicBezTo>
                        <a:pt x="57990" y="96338"/>
                        <a:pt x="60406" y="92714"/>
                        <a:pt x="61614" y="87881"/>
                      </a:cubicBezTo>
                      <a:cubicBezTo>
                        <a:pt x="61614" y="86673"/>
                        <a:pt x="62822" y="86673"/>
                        <a:pt x="62822" y="85465"/>
                      </a:cubicBezTo>
                      <a:cubicBezTo>
                        <a:pt x="62822" y="84257"/>
                        <a:pt x="64030" y="84257"/>
                        <a:pt x="64030" y="83049"/>
                      </a:cubicBezTo>
                      <a:cubicBezTo>
                        <a:pt x="65238" y="79424"/>
                        <a:pt x="67655" y="75800"/>
                        <a:pt x="68862" y="72176"/>
                      </a:cubicBezTo>
                      <a:cubicBezTo>
                        <a:pt x="70071" y="69759"/>
                        <a:pt x="70071" y="67343"/>
                        <a:pt x="71279" y="64927"/>
                      </a:cubicBezTo>
                      <a:cubicBezTo>
                        <a:pt x="71279" y="63719"/>
                        <a:pt x="71279" y="63719"/>
                        <a:pt x="71279" y="62511"/>
                      </a:cubicBezTo>
                      <a:cubicBezTo>
                        <a:pt x="71279" y="62511"/>
                        <a:pt x="71279" y="61302"/>
                        <a:pt x="71279" y="61302"/>
                      </a:cubicBezTo>
                      <a:cubicBezTo>
                        <a:pt x="71279" y="57678"/>
                        <a:pt x="66447" y="56470"/>
                        <a:pt x="64030" y="60095"/>
                      </a:cubicBezTo>
                      <a:cubicBezTo>
                        <a:pt x="64030" y="60095"/>
                        <a:pt x="64030" y="60095"/>
                        <a:pt x="64030" y="60095"/>
                      </a:cubicBezTo>
                      <a:cubicBezTo>
                        <a:pt x="61614" y="67343"/>
                        <a:pt x="57990" y="73384"/>
                        <a:pt x="54366" y="80632"/>
                      </a:cubicBezTo>
                      <a:cubicBezTo>
                        <a:pt x="54366" y="80632"/>
                        <a:pt x="54366" y="81841"/>
                        <a:pt x="54366" y="81841"/>
                      </a:cubicBezTo>
                      <a:cubicBezTo>
                        <a:pt x="53157" y="84257"/>
                        <a:pt x="51949" y="86673"/>
                        <a:pt x="50741" y="89090"/>
                      </a:cubicBezTo>
                      <a:cubicBezTo>
                        <a:pt x="49533" y="91506"/>
                        <a:pt x="48325" y="93922"/>
                        <a:pt x="47116" y="96338"/>
                      </a:cubicBezTo>
                      <a:cubicBezTo>
                        <a:pt x="45909" y="98754"/>
                        <a:pt x="44700" y="101171"/>
                        <a:pt x="44700" y="102379"/>
                      </a:cubicBezTo>
                      <a:cubicBezTo>
                        <a:pt x="41076" y="109627"/>
                        <a:pt x="38659" y="116876"/>
                        <a:pt x="35035" y="122917"/>
                      </a:cubicBezTo>
                      <a:cubicBezTo>
                        <a:pt x="35035" y="114460"/>
                        <a:pt x="36244" y="106003"/>
                        <a:pt x="36244" y="98754"/>
                      </a:cubicBezTo>
                      <a:cubicBezTo>
                        <a:pt x="36244" y="97546"/>
                        <a:pt x="36244" y="95130"/>
                        <a:pt x="36244" y="93922"/>
                      </a:cubicBezTo>
                      <a:cubicBezTo>
                        <a:pt x="36244" y="93922"/>
                        <a:pt x="37452" y="92714"/>
                        <a:pt x="37452" y="91506"/>
                      </a:cubicBezTo>
                      <a:cubicBezTo>
                        <a:pt x="37452" y="90298"/>
                        <a:pt x="38659" y="90298"/>
                        <a:pt x="38659" y="89090"/>
                      </a:cubicBezTo>
                      <a:cubicBezTo>
                        <a:pt x="39868" y="86673"/>
                        <a:pt x="42284" y="83049"/>
                        <a:pt x="43492" y="79424"/>
                      </a:cubicBezTo>
                      <a:cubicBezTo>
                        <a:pt x="44700" y="78216"/>
                        <a:pt x="44700" y="77008"/>
                        <a:pt x="45909" y="74592"/>
                      </a:cubicBezTo>
                      <a:cubicBezTo>
                        <a:pt x="49533" y="68551"/>
                        <a:pt x="51949" y="63719"/>
                        <a:pt x="51949" y="63719"/>
                      </a:cubicBezTo>
                      <a:cubicBezTo>
                        <a:pt x="53157" y="62511"/>
                        <a:pt x="51949" y="61302"/>
                        <a:pt x="51949" y="60095"/>
                      </a:cubicBezTo>
                      <a:cubicBezTo>
                        <a:pt x="50741" y="57678"/>
                        <a:pt x="48325" y="56470"/>
                        <a:pt x="45909" y="58886"/>
                      </a:cubicBezTo>
                      <a:cubicBezTo>
                        <a:pt x="45909" y="58886"/>
                        <a:pt x="44700" y="60095"/>
                        <a:pt x="44700" y="60095"/>
                      </a:cubicBezTo>
                      <a:cubicBezTo>
                        <a:pt x="43492" y="62511"/>
                        <a:pt x="42284" y="66135"/>
                        <a:pt x="39868" y="68551"/>
                      </a:cubicBezTo>
                      <a:cubicBezTo>
                        <a:pt x="41076" y="63719"/>
                        <a:pt x="42284" y="60095"/>
                        <a:pt x="43492" y="55262"/>
                      </a:cubicBezTo>
                      <a:cubicBezTo>
                        <a:pt x="44700" y="51638"/>
                        <a:pt x="45909" y="46805"/>
                        <a:pt x="48325" y="43181"/>
                      </a:cubicBezTo>
                      <a:cubicBezTo>
                        <a:pt x="48325" y="43181"/>
                        <a:pt x="48325" y="43181"/>
                        <a:pt x="48325" y="41973"/>
                      </a:cubicBezTo>
                      <a:cubicBezTo>
                        <a:pt x="49533" y="38348"/>
                        <a:pt x="50741" y="35932"/>
                        <a:pt x="51949" y="32308"/>
                      </a:cubicBezTo>
                      <a:cubicBezTo>
                        <a:pt x="51949" y="31099"/>
                        <a:pt x="53157" y="31099"/>
                        <a:pt x="53157" y="29892"/>
                      </a:cubicBezTo>
                      <a:cubicBezTo>
                        <a:pt x="54366" y="27475"/>
                        <a:pt x="55573" y="23851"/>
                        <a:pt x="56781" y="20226"/>
                      </a:cubicBezTo>
                      <a:cubicBezTo>
                        <a:pt x="59198" y="16602"/>
                        <a:pt x="60406" y="11770"/>
                        <a:pt x="62822" y="8145"/>
                      </a:cubicBezTo>
                      <a:cubicBezTo>
                        <a:pt x="66447" y="2105"/>
                        <a:pt x="55573" y="-3936"/>
                        <a:pt x="53157" y="3313"/>
                      </a:cubicBezTo>
                      <a:cubicBezTo>
                        <a:pt x="51949" y="5729"/>
                        <a:pt x="51949" y="6937"/>
                        <a:pt x="50741" y="9353"/>
                      </a:cubicBezTo>
                      <a:cubicBezTo>
                        <a:pt x="50741" y="10562"/>
                        <a:pt x="49533" y="11770"/>
                        <a:pt x="49533" y="11770"/>
                      </a:cubicBezTo>
                      <a:cubicBezTo>
                        <a:pt x="48325" y="14186"/>
                        <a:pt x="47116" y="16602"/>
                        <a:pt x="45909" y="20226"/>
                      </a:cubicBezTo>
                      <a:cubicBezTo>
                        <a:pt x="44700" y="23851"/>
                        <a:pt x="42284" y="27475"/>
                        <a:pt x="41076" y="31099"/>
                      </a:cubicBezTo>
                      <a:cubicBezTo>
                        <a:pt x="39868" y="32308"/>
                        <a:pt x="39868" y="33516"/>
                        <a:pt x="39868" y="35932"/>
                      </a:cubicBezTo>
                      <a:cubicBezTo>
                        <a:pt x="39868" y="37140"/>
                        <a:pt x="38659" y="38348"/>
                        <a:pt x="38659" y="39556"/>
                      </a:cubicBezTo>
                      <a:cubicBezTo>
                        <a:pt x="36244" y="44389"/>
                        <a:pt x="35035" y="49221"/>
                        <a:pt x="33827" y="52846"/>
                      </a:cubicBezTo>
                      <a:cubicBezTo>
                        <a:pt x="32619" y="55262"/>
                        <a:pt x="31411" y="58886"/>
                        <a:pt x="31411" y="61302"/>
                      </a:cubicBezTo>
                      <a:cubicBezTo>
                        <a:pt x="31411" y="58886"/>
                        <a:pt x="31411" y="56470"/>
                        <a:pt x="32619" y="52846"/>
                      </a:cubicBezTo>
                      <a:cubicBezTo>
                        <a:pt x="33827" y="48013"/>
                        <a:pt x="33827" y="43181"/>
                        <a:pt x="35035" y="38348"/>
                      </a:cubicBezTo>
                      <a:cubicBezTo>
                        <a:pt x="35035" y="37140"/>
                        <a:pt x="35035" y="35932"/>
                        <a:pt x="36244" y="35932"/>
                      </a:cubicBezTo>
                      <a:cubicBezTo>
                        <a:pt x="36244" y="34724"/>
                        <a:pt x="37452" y="33516"/>
                        <a:pt x="37452" y="33516"/>
                      </a:cubicBezTo>
                      <a:cubicBezTo>
                        <a:pt x="37452" y="32308"/>
                        <a:pt x="37452" y="32308"/>
                        <a:pt x="38659" y="31099"/>
                      </a:cubicBezTo>
                      <a:cubicBezTo>
                        <a:pt x="39868" y="28683"/>
                        <a:pt x="37452" y="26267"/>
                        <a:pt x="36244" y="26267"/>
                      </a:cubicBezTo>
                      <a:cubicBezTo>
                        <a:pt x="35035" y="26267"/>
                        <a:pt x="32619" y="26267"/>
                        <a:pt x="31411" y="27475"/>
                      </a:cubicBezTo>
                      <a:cubicBezTo>
                        <a:pt x="30203" y="28683"/>
                        <a:pt x="30203" y="29892"/>
                        <a:pt x="30203" y="29892"/>
                      </a:cubicBezTo>
                      <a:cubicBezTo>
                        <a:pt x="30203" y="31099"/>
                        <a:pt x="28995" y="31099"/>
                        <a:pt x="28995" y="32308"/>
                      </a:cubicBezTo>
                      <a:cubicBezTo>
                        <a:pt x="28995" y="32308"/>
                        <a:pt x="28995" y="33516"/>
                        <a:pt x="28995" y="33516"/>
                      </a:cubicBezTo>
                      <a:cubicBezTo>
                        <a:pt x="28995" y="34724"/>
                        <a:pt x="27787" y="37140"/>
                        <a:pt x="27787" y="39556"/>
                      </a:cubicBezTo>
                      <a:cubicBezTo>
                        <a:pt x="27787" y="39556"/>
                        <a:pt x="27787" y="39556"/>
                        <a:pt x="27787" y="39556"/>
                      </a:cubicBezTo>
                      <a:cubicBezTo>
                        <a:pt x="27787" y="39556"/>
                        <a:pt x="27787" y="40765"/>
                        <a:pt x="27787" y="40765"/>
                      </a:cubicBezTo>
                      <a:cubicBezTo>
                        <a:pt x="27787" y="40765"/>
                        <a:pt x="27787" y="41973"/>
                        <a:pt x="27787" y="41973"/>
                      </a:cubicBezTo>
                      <a:cubicBezTo>
                        <a:pt x="27787" y="44389"/>
                        <a:pt x="26578" y="48013"/>
                        <a:pt x="25370" y="50429"/>
                      </a:cubicBezTo>
                      <a:cubicBezTo>
                        <a:pt x="25370" y="50429"/>
                        <a:pt x="25370" y="51638"/>
                        <a:pt x="25370" y="51638"/>
                      </a:cubicBezTo>
                      <a:cubicBezTo>
                        <a:pt x="25370" y="52846"/>
                        <a:pt x="25370" y="54054"/>
                        <a:pt x="25370" y="55262"/>
                      </a:cubicBezTo>
                      <a:cubicBezTo>
                        <a:pt x="25370" y="58886"/>
                        <a:pt x="25370" y="63719"/>
                        <a:pt x="25370" y="69759"/>
                      </a:cubicBezTo>
                      <a:cubicBezTo>
                        <a:pt x="24162" y="67343"/>
                        <a:pt x="20537" y="67343"/>
                        <a:pt x="19330" y="68551"/>
                      </a:cubicBezTo>
                      <a:cubicBezTo>
                        <a:pt x="19330" y="68551"/>
                        <a:pt x="19330" y="68551"/>
                        <a:pt x="19330" y="69759"/>
                      </a:cubicBezTo>
                      <a:cubicBezTo>
                        <a:pt x="19330" y="69759"/>
                        <a:pt x="18122" y="70968"/>
                        <a:pt x="19330" y="72176"/>
                      </a:cubicBezTo>
                      <a:cubicBezTo>
                        <a:pt x="19330" y="72176"/>
                        <a:pt x="19330" y="73384"/>
                        <a:pt x="19330" y="73384"/>
                      </a:cubicBezTo>
                      <a:cubicBezTo>
                        <a:pt x="20537" y="77008"/>
                        <a:pt x="21746" y="79424"/>
                        <a:pt x="21746" y="83049"/>
                      </a:cubicBezTo>
                      <a:cubicBezTo>
                        <a:pt x="21746" y="84257"/>
                        <a:pt x="21746" y="85465"/>
                        <a:pt x="22954" y="86673"/>
                      </a:cubicBezTo>
                      <a:cubicBezTo>
                        <a:pt x="22954" y="87881"/>
                        <a:pt x="24162" y="90298"/>
                        <a:pt x="24162" y="91506"/>
                      </a:cubicBezTo>
                      <a:cubicBezTo>
                        <a:pt x="25370" y="97546"/>
                        <a:pt x="25370" y="104795"/>
                        <a:pt x="26578" y="110836"/>
                      </a:cubicBezTo>
                      <a:cubicBezTo>
                        <a:pt x="26578" y="114460"/>
                        <a:pt x="26578" y="119293"/>
                        <a:pt x="26578" y="122917"/>
                      </a:cubicBezTo>
                      <a:cubicBezTo>
                        <a:pt x="26578" y="126541"/>
                        <a:pt x="26578" y="130166"/>
                        <a:pt x="26578" y="133790"/>
                      </a:cubicBezTo>
                      <a:cubicBezTo>
                        <a:pt x="26578" y="138623"/>
                        <a:pt x="26578" y="144663"/>
                        <a:pt x="26578" y="149496"/>
                      </a:cubicBezTo>
                      <a:cubicBezTo>
                        <a:pt x="26578" y="153120"/>
                        <a:pt x="26578" y="156744"/>
                        <a:pt x="26578" y="160369"/>
                      </a:cubicBezTo>
                      <a:cubicBezTo>
                        <a:pt x="26578" y="163993"/>
                        <a:pt x="26578" y="167617"/>
                        <a:pt x="26578" y="171242"/>
                      </a:cubicBezTo>
                      <a:cubicBezTo>
                        <a:pt x="26578" y="174866"/>
                        <a:pt x="26578" y="177282"/>
                        <a:pt x="26578" y="180907"/>
                      </a:cubicBezTo>
                      <a:cubicBezTo>
                        <a:pt x="26578" y="186948"/>
                        <a:pt x="26578" y="192988"/>
                        <a:pt x="26578" y="199029"/>
                      </a:cubicBezTo>
                      <a:cubicBezTo>
                        <a:pt x="26578" y="202653"/>
                        <a:pt x="26578" y="206277"/>
                        <a:pt x="26578" y="209902"/>
                      </a:cubicBezTo>
                      <a:cubicBezTo>
                        <a:pt x="26578" y="218358"/>
                        <a:pt x="25370" y="226815"/>
                        <a:pt x="25370" y="234064"/>
                      </a:cubicBezTo>
                      <a:cubicBezTo>
                        <a:pt x="25370" y="235272"/>
                        <a:pt x="25370" y="236480"/>
                        <a:pt x="25370" y="237688"/>
                      </a:cubicBezTo>
                      <a:cubicBezTo>
                        <a:pt x="25370" y="238897"/>
                        <a:pt x="24162" y="240105"/>
                        <a:pt x="24162" y="242521"/>
                      </a:cubicBezTo>
                      <a:cubicBezTo>
                        <a:pt x="25370" y="240105"/>
                        <a:pt x="25370" y="236480"/>
                        <a:pt x="25370" y="234064"/>
                      </a:cubicBezTo>
                      <a:cubicBezTo>
                        <a:pt x="25370" y="234064"/>
                        <a:pt x="25370" y="234064"/>
                        <a:pt x="25370" y="234064"/>
                      </a:cubicBezTo>
                      <a:cubicBezTo>
                        <a:pt x="25370" y="232856"/>
                        <a:pt x="25370" y="232856"/>
                        <a:pt x="25370" y="231648"/>
                      </a:cubicBezTo>
                      <a:cubicBezTo>
                        <a:pt x="25370" y="230440"/>
                        <a:pt x="25370" y="229232"/>
                        <a:pt x="25370" y="228024"/>
                      </a:cubicBezTo>
                      <a:cubicBezTo>
                        <a:pt x="25370" y="221983"/>
                        <a:pt x="26578" y="214734"/>
                        <a:pt x="26578" y="208694"/>
                      </a:cubicBezTo>
                      <a:cubicBezTo>
                        <a:pt x="26578" y="205069"/>
                        <a:pt x="26578" y="201445"/>
                        <a:pt x="26578" y="197821"/>
                      </a:cubicBezTo>
                      <a:cubicBezTo>
                        <a:pt x="26578" y="192988"/>
                        <a:pt x="26578" y="186948"/>
                        <a:pt x="25370" y="182115"/>
                      </a:cubicBezTo>
                      <a:cubicBezTo>
                        <a:pt x="25370" y="180907"/>
                        <a:pt x="25370" y="180907"/>
                        <a:pt x="25370" y="179699"/>
                      </a:cubicBezTo>
                      <a:cubicBezTo>
                        <a:pt x="25370" y="176074"/>
                        <a:pt x="24162" y="172450"/>
                        <a:pt x="24162" y="168826"/>
                      </a:cubicBezTo>
                      <a:cubicBezTo>
                        <a:pt x="24162" y="165201"/>
                        <a:pt x="22954" y="161577"/>
                        <a:pt x="22954" y="157952"/>
                      </a:cubicBezTo>
                      <a:cubicBezTo>
                        <a:pt x="22954" y="154328"/>
                        <a:pt x="21746" y="150704"/>
                        <a:pt x="21746" y="147079"/>
                      </a:cubicBezTo>
                      <a:cubicBezTo>
                        <a:pt x="20537" y="142247"/>
                        <a:pt x="20537" y="136206"/>
                        <a:pt x="20537" y="131374"/>
                      </a:cubicBezTo>
                      <a:cubicBezTo>
                        <a:pt x="20537" y="130166"/>
                        <a:pt x="20537" y="130166"/>
                        <a:pt x="20537" y="128957"/>
                      </a:cubicBezTo>
                      <a:cubicBezTo>
                        <a:pt x="20537" y="124125"/>
                        <a:pt x="14497" y="124125"/>
                        <a:pt x="12081" y="127749"/>
                      </a:cubicBezTo>
                      <a:cubicBezTo>
                        <a:pt x="12081" y="127749"/>
                        <a:pt x="12081" y="128957"/>
                        <a:pt x="12081" y="130166"/>
                      </a:cubicBezTo>
                      <a:cubicBezTo>
                        <a:pt x="12081" y="133790"/>
                        <a:pt x="12081" y="138623"/>
                        <a:pt x="13289" y="142247"/>
                      </a:cubicBezTo>
                      <a:cubicBezTo>
                        <a:pt x="13289" y="145871"/>
                        <a:pt x="14497" y="148287"/>
                        <a:pt x="14497" y="151912"/>
                      </a:cubicBezTo>
                      <a:cubicBezTo>
                        <a:pt x="14497" y="155536"/>
                        <a:pt x="15705" y="159160"/>
                        <a:pt x="15705" y="162785"/>
                      </a:cubicBezTo>
                      <a:cubicBezTo>
                        <a:pt x="15705" y="166409"/>
                        <a:pt x="16913" y="171242"/>
                        <a:pt x="16913" y="174866"/>
                      </a:cubicBezTo>
                      <a:cubicBezTo>
                        <a:pt x="16913" y="176074"/>
                        <a:pt x="16913" y="177282"/>
                        <a:pt x="16913" y="178491"/>
                      </a:cubicBezTo>
                      <a:cubicBezTo>
                        <a:pt x="16913" y="179699"/>
                        <a:pt x="16913" y="180907"/>
                        <a:pt x="16913" y="180907"/>
                      </a:cubicBezTo>
                      <a:cubicBezTo>
                        <a:pt x="16913" y="179699"/>
                        <a:pt x="16913" y="178491"/>
                        <a:pt x="15705" y="178491"/>
                      </a:cubicBezTo>
                      <a:cubicBezTo>
                        <a:pt x="15705" y="177282"/>
                        <a:pt x="14497" y="174866"/>
                        <a:pt x="14497" y="173658"/>
                      </a:cubicBezTo>
                      <a:cubicBezTo>
                        <a:pt x="13289" y="168826"/>
                        <a:pt x="12081" y="165201"/>
                        <a:pt x="10873" y="160369"/>
                      </a:cubicBezTo>
                      <a:cubicBezTo>
                        <a:pt x="9665" y="156744"/>
                        <a:pt x="9665" y="154328"/>
                        <a:pt x="8456" y="150704"/>
                      </a:cubicBezTo>
                      <a:cubicBezTo>
                        <a:pt x="8456" y="149496"/>
                        <a:pt x="8456" y="149496"/>
                        <a:pt x="8456" y="149496"/>
                      </a:cubicBezTo>
                      <a:cubicBezTo>
                        <a:pt x="7248" y="148287"/>
                        <a:pt x="6041" y="147079"/>
                        <a:pt x="4832" y="147079"/>
                      </a:cubicBezTo>
                      <a:cubicBezTo>
                        <a:pt x="2416" y="147079"/>
                        <a:pt x="0" y="148287"/>
                        <a:pt x="0" y="151912"/>
                      </a:cubicBezTo>
                      <a:cubicBezTo>
                        <a:pt x="0" y="151912"/>
                        <a:pt x="0" y="151912"/>
                        <a:pt x="0" y="151912"/>
                      </a:cubicBezTo>
                      <a:cubicBezTo>
                        <a:pt x="1208" y="155536"/>
                        <a:pt x="1208" y="160369"/>
                        <a:pt x="2416" y="163993"/>
                      </a:cubicBezTo>
                      <a:cubicBezTo>
                        <a:pt x="3624" y="168826"/>
                        <a:pt x="4832" y="172450"/>
                        <a:pt x="6041" y="177282"/>
                      </a:cubicBezTo>
                      <a:cubicBezTo>
                        <a:pt x="6041" y="177282"/>
                        <a:pt x="6041" y="177282"/>
                        <a:pt x="6041" y="177282"/>
                      </a:cubicBezTo>
                      <a:cubicBezTo>
                        <a:pt x="7248" y="180907"/>
                        <a:pt x="7248" y="184531"/>
                        <a:pt x="8456" y="186948"/>
                      </a:cubicBezTo>
                      <a:cubicBezTo>
                        <a:pt x="8456" y="186948"/>
                        <a:pt x="8456" y="186948"/>
                        <a:pt x="8456" y="186948"/>
                      </a:cubicBezTo>
                      <a:cubicBezTo>
                        <a:pt x="9665" y="190572"/>
                        <a:pt x="9665" y="194196"/>
                        <a:pt x="9665" y="196612"/>
                      </a:cubicBezTo>
                      <a:cubicBezTo>
                        <a:pt x="9665" y="197821"/>
                        <a:pt x="9665" y="200237"/>
                        <a:pt x="9665" y="201445"/>
                      </a:cubicBezTo>
                      <a:cubicBezTo>
                        <a:pt x="9665" y="201445"/>
                        <a:pt x="9665" y="201445"/>
                        <a:pt x="9665" y="202653"/>
                      </a:cubicBezTo>
                      <a:cubicBezTo>
                        <a:pt x="9665" y="202653"/>
                        <a:pt x="9665" y="202653"/>
                        <a:pt x="9665" y="202653"/>
                      </a:cubicBezTo>
                      <a:cubicBezTo>
                        <a:pt x="10873" y="211110"/>
                        <a:pt x="10873" y="219567"/>
                        <a:pt x="12081" y="228024"/>
                      </a:cubicBezTo>
                      <a:cubicBezTo>
                        <a:pt x="12081" y="230440"/>
                        <a:pt x="13289" y="232856"/>
                        <a:pt x="13289" y="235272"/>
                      </a:cubicBezTo>
                      <a:cubicBezTo>
                        <a:pt x="13289" y="238897"/>
                        <a:pt x="14497" y="242521"/>
                        <a:pt x="16913" y="246145"/>
                      </a:cubicBezTo>
                      <a:cubicBezTo>
                        <a:pt x="18122" y="248561"/>
                        <a:pt x="21746" y="247354"/>
                        <a:pt x="21746" y="246145"/>
                      </a:cubicBezTo>
                      <a:cubicBezTo>
                        <a:pt x="21746" y="244937"/>
                        <a:pt x="22954" y="244937"/>
                        <a:pt x="22954" y="243729"/>
                      </a:cubicBezTo>
                      <a:cubicBezTo>
                        <a:pt x="21746" y="247354"/>
                        <a:pt x="21746" y="250978"/>
                        <a:pt x="20537" y="253394"/>
                      </a:cubicBezTo>
                      <a:cubicBezTo>
                        <a:pt x="20537" y="253394"/>
                        <a:pt x="20537" y="254602"/>
                        <a:pt x="20537" y="254602"/>
                      </a:cubicBezTo>
                      <a:cubicBezTo>
                        <a:pt x="20537" y="258227"/>
                        <a:pt x="24162" y="260643"/>
                        <a:pt x="26578" y="259435"/>
                      </a:cubicBezTo>
                      <a:cubicBezTo>
                        <a:pt x="26578" y="259435"/>
                        <a:pt x="26578" y="259435"/>
                        <a:pt x="26578" y="259435"/>
                      </a:cubicBezTo>
                      <a:cubicBezTo>
                        <a:pt x="26578" y="259435"/>
                        <a:pt x="27787" y="258227"/>
                        <a:pt x="27787" y="258227"/>
                      </a:cubicBezTo>
                      <a:cubicBezTo>
                        <a:pt x="27787" y="258227"/>
                        <a:pt x="28995" y="258227"/>
                        <a:pt x="28995" y="257018"/>
                      </a:cubicBezTo>
                      <a:cubicBezTo>
                        <a:pt x="30203" y="255810"/>
                        <a:pt x="32619" y="254602"/>
                        <a:pt x="33827" y="253394"/>
                      </a:cubicBezTo>
                      <a:cubicBezTo>
                        <a:pt x="36244" y="252186"/>
                        <a:pt x="38659" y="249770"/>
                        <a:pt x="42284" y="248561"/>
                      </a:cubicBezTo>
                      <a:cubicBezTo>
                        <a:pt x="42284" y="248561"/>
                        <a:pt x="42284" y="248561"/>
                        <a:pt x="43492" y="248561"/>
                      </a:cubicBezTo>
                      <a:cubicBezTo>
                        <a:pt x="43492" y="248561"/>
                        <a:pt x="44700" y="248561"/>
                        <a:pt x="44700" y="248561"/>
                      </a:cubicBezTo>
                      <a:cubicBezTo>
                        <a:pt x="45909" y="248561"/>
                        <a:pt x="47116" y="247354"/>
                        <a:pt x="48325" y="246145"/>
                      </a:cubicBezTo>
                      <a:cubicBezTo>
                        <a:pt x="50741" y="244937"/>
                        <a:pt x="53157" y="243729"/>
                        <a:pt x="55573" y="241313"/>
                      </a:cubicBezTo>
                      <a:cubicBezTo>
                        <a:pt x="60406" y="238897"/>
                        <a:pt x="66447" y="235272"/>
                        <a:pt x="72487" y="231648"/>
                      </a:cubicBezTo>
                      <a:cubicBezTo>
                        <a:pt x="76112" y="230440"/>
                        <a:pt x="78528" y="229232"/>
                        <a:pt x="82152" y="228024"/>
                      </a:cubicBezTo>
                      <a:cubicBezTo>
                        <a:pt x="79736" y="230440"/>
                        <a:pt x="77319" y="231648"/>
                        <a:pt x="74903" y="234064"/>
                      </a:cubicBezTo>
                      <a:cubicBezTo>
                        <a:pt x="72487" y="236480"/>
                        <a:pt x="68862" y="237688"/>
                        <a:pt x="66447" y="240105"/>
                      </a:cubicBezTo>
                      <a:cubicBezTo>
                        <a:pt x="65238" y="240105"/>
                        <a:pt x="65238" y="241313"/>
                        <a:pt x="64030" y="241313"/>
                      </a:cubicBezTo>
                      <a:cubicBezTo>
                        <a:pt x="61614" y="242521"/>
                        <a:pt x="59198" y="243729"/>
                        <a:pt x="56781" y="244937"/>
                      </a:cubicBezTo>
                      <a:cubicBezTo>
                        <a:pt x="56781" y="244937"/>
                        <a:pt x="56781" y="244937"/>
                        <a:pt x="55573" y="244937"/>
                      </a:cubicBezTo>
                      <a:cubicBezTo>
                        <a:pt x="51949" y="247354"/>
                        <a:pt x="54366" y="253394"/>
                        <a:pt x="59198" y="253394"/>
                      </a:cubicBezTo>
                      <a:cubicBezTo>
                        <a:pt x="60406" y="253394"/>
                        <a:pt x="60406" y="253394"/>
                        <a:pt x="61614" y="253394"/>
                      </a:cubicBezTo>
                      <a:cubicBezTo>
                        <a:pt x="62822" y="252186"/>
                        <a:pt x="65238" y="250978"/>
                        <a:pt x="66447" y="250978"/>
                      </a:cubicBezTo>
                      <a:cubicBezTo>
                        <a:pt x="66447" y="250978"/>
                        <a:pt x="67655" y="250978"/>
                        <a:pt x="67655" y="249770"/>
                      </a:cubicBezTo>
                      <a:cubicBezTo>
                        <a:pt x="66447" y="250978"/>
                        <a:pt x="67655" y="253394"/>
                        <a:pt x="68862" y="254602"/>
                      </a:cubicBezTo>
                      <a:cubicBezTo>
                        <a:pt x="68862" y="254602"/>
                        <a:pt x="68862" y="254602"/>
                        <a:pt x="68862" y="254602"/>
                      </a:cubicBezTo>
                      <a:cubicBezTo>
                        <a:pt x="66447" y="255810"/>
                        <a:pt x="64030" y="257018"/>
                        <a:pt x="62822" y="257018"/>
                      </a:cubicBezTo>
                      <a:cubicBezTo>
                        <a:pt x="60406" y="258227"/>
                        <a:pt x="56781" y="259435"/>
                        <a:pt x="54366" y="259435"/>
                      </a:cubicBezTo>
                      <a:cubicBezTo>
                        <a:pt x="53157" y="259435"/>
                        <a:pt x="51949" y="260643"/>
                        <a:pt x="50741" y="261851"/>
                      </a:cubicBezTo>
                      <a:cubicBezTo>
                        <a:pt x="50741" y="261851"/>
                        <a:pt x="50741" y="263059"/>
                        <a:pt x="50741" y="263059"/>
                      </a:cubicBezTo>
                      <a:cubicBezTo>
                        <a:pt x="50741" y="263059"/>
                        <a:pt x="50741" y="264267"/>
                        <a:pt x="50741" y="264267"/>
                      </a:cubicBezTo>
                      <a:cubicBezTo>
                        <a:pt x="50741" y="265475"/>
                        <a:pt x="53157" y="266683"/>
                        <a:pt x="54366" y="265475"/>
                      </a:cubicBezTo>
                      <a:cubicBezTo>
                        <a:pt x="56781" y="265475"/>
                        <a:pt x="57990" y="264267"/>
                        <a:pt x="60406" y="263059"/>
                      </a:cubicBezTo>
                      <a:cubicBezTo>
                        <a:pt x="66447" y="260643"/>
                        <a:pt x="72487" y="258227"/>
                        <a:pt x="78528" y="254602"/>
                      </a:cubicBezTo>
                      <a:cubicBezTo>
                        <a:pt x="78528" y="254602"/>
                        <a:pt x="78528" y="254602"/>
                        <a:pt x="78528" y="254602"/>
                      </a:cubicBezTo>
                      <a:cubicBezTo>
                        <a:pt x="80944" y="253394"/>
                        <a:pt x="83360" y="252186"/>
                        <a:pt x="85776" y="250978"/>
                      </a:cubicBezTo>
                      <a:cubicBezTo>
                        <a:pt x="86984" y="250978"/>
                        <a:pt x="88193" y="249770"/>
                        <a:pt x="89401" y="249770"/>
                      </a:cubicBezTo>
                      <a:cubicBezTo>
                        <a:pt x="93025" y="247354"/>
                        <a:pt x="95441" y="246145"/>
                        <a:pt x="99065" y="243729"/>
                      </a:cubicBezTo>
                      <a:cubicBezTo>
                        <a:pt x="103898" y="240105"/>
                        <a:pt x="108731" y="237688"/>
                        <a:pt x="113563" y="234064"/>
                      </a:cubicBezTo>
                      <a:cubicBezTo>
                        <a:pt x="114772" y="234064"/>
                        <a:pt x="114772" y="232856"/>
                        <a:pt x="115979" y="232856"/>
                      </a:cubicBezTo>
                      <a:cubicBezTo>
                        <a:pt x="117187" y="231648"/>
                        <a:pt x="118396" y="231648"/>
                        <a:pt x="119604" y="230440"/>
                      </a:cubicBezTo>
                      <a:cubicBezTo>
                        <a:pt x="122020" y="229232"/>
                        <a:pt x="123228" y="228024"/>
                        <a:pt x="125644" y="226815"/>
                      </a:cubicBezTo>
                      <a:cubicBezTo>
                        <a:pt x="128061" y="225607"/>
                        <a:pt x="129269" y="224399"/>
                        <a:pt x="131685" y="223191"/>
                      </a:cubicBezTo>
                      <a:cubicBezTo>
                        <a:pt x="134101" y="221983"/>
                        <a:pt x="135309" y="220775"/>
                        <a:pt x="137726" y="219567"/>
                      </a:cubicBezTo>
                      <a:cubicBezTo>
                        <a:pt x="143766" y="215942"/>
                        <a:pt x="151015" y="211110"/>
                        <a:pt x="157056" y="207485"/>
                      </a:cubicBezTo>
                      <a:cubicBezTo>
                        <a:pt x="160680" y="205069"/>
                        <a:pt x="159472" y="201445"/>
                        <a:pt x="157056" y="200237"/>
                      </a:cubicBezTo>
                      <a:cubicBezTo>
                        <a:pt x="155847" y="200237"/>
                        <a:pt x="154640" y="200237"/>
                        <a:pt x="153431" y="200237"/>
                      </a:cubicBezTo>
                      <a:cubicBezTo>
                        <a:pt x="151015" y="201445"/>
                        <a:pt x="148599" y="202653"/>
                        <a:pt x="146183" y="202653"/>
                      </a:cubicBezTo>
                      <a:cubicBezTo>
                        <a:pt x="140142" y="205069"/>
                        <a:pt x="134101" y="208694"/>
                        <a:pt x="128061" y="212318"/>
                      </a:cubicBezTo>
                      <a:cubicBezTo>
                        <a:pt x="124436" y="214734"/>
                        <a:pt x="120812" y="217151"/>
                        <a:pt x="118396" y="219567"/>
                      </a:cubicBezTo>
                      <a:cubicBezTo>
                        <a:pt x="115979" y="220775"/>
                        <a:pt x="114772" y="221983"/>
                        <a:pt x="112355" y="224399"/>
                      </a:cubicBezTo>
                      <a:cubicBezTo>
                        <a:pt x="112355" y="223191"/>
                        <a:pt x="109939" y="220775"/>
                        <a:pt x="108731" y="220775"/>
                      </a:cubicBezTo>
                      <a:cubicBezTo>
                        <a:pt x="112355" y="218358"/>
                        <a:pt x="115979" y="215942"/>
                        <a:pt x="119604" y="213526"/>
                      </a:cubicBezTo>
                      <a:cubicBezTo>
                        <a:pt x="123228" y="211110"/>
                        <a:pt x="126853" y="209902"/>
                        <a:pt x="129269" y="207485"/>
                      </a:cubicBezTo>
                      <a:cubicBezTo>
                        <a:pt x="135309" y="203861"/>
                        <a:pt x="141350" y="201445"/>
                        <a:pt x="146183" y="200237"/>
                      </a:cubicBezTo>
                      <a:cubicBezTo>
                        <a:pt x="146183" y="200237"/>
                        <a:pt x="146183" y="200237"/>
                        <a:pt x="147390" y="200237"/>
                      </a:cubicBezTo>
                      <a:cubicBezTo>
                        <a:pt x="148599" y="200237"/>
                        <a:pt x="148599" y="199029"/>
                        <a:pt x="148599" y="197821"/>
                      </a:cubicBezTo>
                      <a:cubicBezTo>
                        <a:pt x="148599" y="196612"/>
                        <a:pt x="147390" y="194196"/>
                        <a:pt x="146183" y="195404"/>
                      </a:cubicBezTo>
                      <a:cubicBezTo>
                        <a:pt x="142558" y="195404"/>
                        <a:pt x="138934" y="196612"/>
                        <a:pt x="135309" y="197821"/>
                      </a:cubicBezTo>
                      <a:cubicBezTo>
                        <a:pt x="135309" y="196612"/>
                        <a:pt x="135309" y="195404"/>
                        <a:pt x="134101" y="194196"/>
                      </a:cubicBezTo>
                      <a:cubicBezTo>
                        <a:pt x="132893" y="192988"/>
                        <a:pt x="130477" y="191780"/>
                        <a:pt x="129269" y="192988"/>
                      </a:cubicBezTo>
                      <a:cubicBezTo>
                        <a:pt x="129269" y="192988"/>
                        <a:pt x="128061" y="192988"/>
                        <a:pt x="128061" y="192988"/>
                      </a:cubicBezTo>
                      <a:cubicBezTo>
                        <a:pt x="129269" y="191780"/>
                        <a:pt x="131685" y="190572"/>
                        <a:pt x="132893" y="189364"/>
                      </a:cubicBezTo>
                      <a:cubicBezTo>
                        <a:pt x="134101" y="189364"/>
                        <a:pt x="135309" y="189364"/>
                        <a:pt x="136518" y="189364"/>
                      </a:cubicBezTo>
                      <a:cubicBezTo>
                        <a:pt x="138934" y="189364"/>
                        <a:pt x="142558" y="188155"/>
                        <a:pt x="144975" y="186948"/>
                      </a:cubicBezTo>
                      <a:cubicBezTo>
                        <a:pt x="148599" y="185739"/>
                        <a:pt x="152223" y="186948"/>
                        <a:pt x="154640" y="184531"/>
                      </a:cubicBezTo>
                      <a:cubicBezTo>
                        <a:pt x="159472" y="182115"/>
                        <a:pt x="154640" y="174866"/>
                        <a:pt x="149807" y="177282"/>
                      </a:cubicBezTo>
                      <a:cubicBezTo>
                        <a:pt x="148599" y="177282"/>
                        <a:pt x="147390" y="177282"/>
                        <a:pt x="146183" y="177282"/>
                      </a:cubicBezTo>
                      <a:cubicBezTo>
                        <a:pt x="151015" y="173658"/>
                        <a:pt x="151015" y="173658"/>
                        <a:pt x="154640" y="171242"/>
                      </a:cubicBezTo>
                      <a:cubicBezTo>
                        <a:pt x="157056" y="172450"/>
                        <a:pt x="158264" y="171242"/>
                        <a:pt x="161888" y="172450"/>
                      </a:cubicBezTo>
                      <a:cubicBezTo>
                        <a:pt x="163097" y="172450"/>
                        <a:pt x="164304" y="172450"/>
                        <a:pt x="165512" y="173658"/>
                      </a:cubicBezTo>
                      <a:cubicBezTo>
                        <a:pt x="165512" y="173658"/>
                        <a:pt x="166721" y="173658"/>
                        <a:pt x="166721" y="173658"/>
                      </a:cubicBezTo>
                      <a:cubicBezTo>
                        <a:pt x="171553" y="174866"/>
                        <a:pt x="172761" y="168826"/>
                        <a:pt x="170345" y="166409"/>
                      </a:cubicBezTo>
                      <a:cubicBezTo>
                        <a:pt x="170345" y="165201"/>
                        <a:pt x="169137" y="165201"/>
                        <a:pt x="167929" y="165201"/>
                      </a:cubicBezTo>
                      <a:cubicBezTo>
                        <a:pt x="166721" y="165201"/>
                        <a:pt x="166721" y="165201"/>
                        <a:pt x="165512" y="163993"/>
                      </a:cubicBezTo>
                      <a:cubicBezTo>
                        <a:pt x="170345" y="161577"/>
                        <a:pt x="173969" y="159160"/>
                        <a:pt x="178802" y="157952"/>
                      </a:cubicBezTo>
                      <a:cubicBezTo>
                        <a:pt x="187259" y="154328"/>
                        <a:pt x="195715" y="150704"/>
                        <a:pt x="202964" y="144663"/>
                      </a:cubicBezTo>
                      <a:cubicBezTo>
                        <a:pt x="202964" y="144663"/>
                        <a:pt x="202964" y="144663"/>
                        <a:pt x="202964" y="144663"/>
                      </a:cubicBezTo>
                      <a:cubicBezTo>
                        <a:pt x="205381" y="142247"/>
                        <a:pt x="202964" y="138623"/>
                        <a:pt x="200548" y="139830"/>
                      </a:cubicBezTo>
                      <a:cubicBezTo>
                        <a:pt x="190883" y="144663"/>
                        <a:pt x="180010" y="148287"/>
                        <a:pt x="170345" y="151912"/>
                      </a:cubicBezTo>
                      <a:cubicBezTo>
                        <a:pt x="171553" y="149496"/>
                        <a:pt x="173969" y="148287"/>
                        <a:pt x="175178" y="145871"/>
                      </a:cubicBezTo>
                      <a:cubicBezTo>
                        <a:pt x="176386" y="144663"/>
                        <a:pt x="177593" y="142247"/>
                        <a:pt x="178802" y="141039"/>
                      </a:cubicBezTo>
                      <a:cubicBezTo>
                        <a:pt x="180010" y="139830"/>
                        <a:pt x="180010" y="138623"/>
                        <a:pt x="181218" y="137414"/>
                      </a:cubicBezTo>
                      <a:cubicBezTo>
                        <a:pt x="186050" y="136206"/>
                        <a:pt x="188467" y="132582"/>
                        <a:pt x="193300" y="130166"/>
                      </a:cubicBezTo>
                      <a:cubicBezTo>
                        <a:pt x="194507" y="128957"/>
                        <a:pt x="195715" y="127749"/>
                        <a:pt x="198132" y="127749"/>
                      </a:cubicBezTo>
                      <a:cubicBezTo>
                        <a:pt x="201756" y="125333"/>
                        <a:pt x="205381" y="124125"/>
                        <a:pt x="209005" y="121709"/>
                      </a:cubicBezTo>
                      <a:cubicBezTo>
                        <a:pt x="209005" y="121709"/>
                        <a:pt x="210213" y="120501"/>
                        <a:pt x="210213" y="120501"/>
                      </a:cubicBezTo>
                      <a:cubicBezTo>
                        <a:pt x="216254" y="120501"/>
                        <a:pt x="216254" y="108420"/>
                        <a:pt x="207797" y="110836"/>
                      </a:cubicBezTo>
                      <a:cubicBezTo>
                        <a:pt x="202964" y="113252"/>
                        <a:pt x="199340" y="115668"/>
                        <a:pt x="194507" y="118084"/>
                      </a:cubicBezTo>
                      <a:cubicBezTo>
                        <a:pt x="192091" y="119293"/>
                        <a:pt x="190883" y="120501"/>
                        <a:pt x="188467" y="121709"/>
                      </a:cubicBezTo>
                      <a:cubicBezTo>
                        <a:pt x="190883" y="116876"/>
                        <a:pt x="192091" y="110836"/>
                        <a:pt x="193300" y="104795"/>
                      </a:cubicBezTo>
                      <a:cubicBezTo>
                        <a:pt x="193300" y="102379"/>
                        <a:pt x="194507" y="98754"/>
                        <a:pt x="195715" y="96338"/>
                      </a:cubicBezTo>
                      <a:cubicBezTo>
                        <a:pt x="196924" y="92714"/>
                        <a:pt x="196924" y="90298"/>
                        <a:pt x="198132" y="86673"/>
                      </a:cubicBezTo>
                      <a:cubicBezTo>
                        <a:pt x="199340" y="80632"/>
                        <a:pt x="199340" y="74592"/>
                        <a:pt x="198132" y="69759"/>
                      </a:cubicBezTo>
                      <a:cubicBezTo>
                        <a:pt x="196924" y="66135"/>
                        <a:pt x="190883" y="67343"/>
                        <a:pt x="190883" y="69759"/>
                      </a:cubicBezTo>
                      <a:cubicBezTo>
                        <a:pt x="190883" y="69759"/>
                        <a:pt x="190883" y="70968"/>
                        <a:pt x="190883" y="70968"/>
                      </a:cubicBezTo>
                      <a:cubicBezTo>
                        <a:pt x="192091" y="77008"/>
                        <a:pt x="190883" y="84257"/>
                        <a:pt x="189675" y="91506"/>
                      </a:cubicBezTo>
                      <a:cubicBezTo>
                        <a:pt x="188467" y="98754"/>
                        <a:pt x="186050" y="106003"/>
                        <a:pt x="184843" y="110836"/>
                      </a:cubicBezTo>
                      <a:cubicBezTo>
                        <a:pt x="183634" y="115668"/>
                        <a:pt x="181218" y="120501"/>
                        <a:pt x="178802" y="125333"/>
                      </a:cubicBezTo>
                      <a:cubicBezTo>
                        <a:pt x="178802" y="126541"/>
                        <a:pt x="177593" y="127749"/>
                        <a:pt x="177593" y="128957"/>
                      </a:cubicBezTo>
                      <a:cubicBezTo>
                        <a:pt x="176386" y="131374"/>
                        <a:pt x="175178" y="133790"/>
                        <a:pt x="173969" y="136206"/>
                      </a:cubicBezTo>
                      <a:cubicBezTo>
                        <a:pt x="173969" y="136206"/>
                        <a:pt x="173969" y="136206"/>
                        <a:pt x="173969" y="136206"/>
                      </a:cubicBezTo>
                      <a:cubicBezTo>
                        <a:pt x="167929" y="144663"/>
                        <a:pt x="161888" y="153120"/>
                        <a:pt x="154640" y="160369"/>
                      </a:cubicBezTo>
                      <a:cubicBezTo>
                        <a:pt x="153431" y="160369"/>
                        <a:pt x="152223" y="161577"/>
                        <a:pt x="152223" y="161577"/>
                      </a:cubicBezTo>
                      <a:cubicBezTo>
                        <a:pt x="155847" y="155536"/>
                        <a:pt x="157056" y="151912"/>
                        <a:pt x="158264" y="148287"/>
                      </a:cubicBezTo>
                      <a:cubicBezTo>
                        <a:pt x="159472" y="143455"/>
                        <a:pt x="160680" y="139830"/>
                        <a:pt x="163097" y="136206"/>
                      </a:cubicBezTo>
                      <a:cubicBezTo>
                        <a:pt x="163097" y="136206"/>
                        <a:pt x="163097" y="136206"/>
                        <a:pt x="163097" y="136206"/>
                      </a:cubicBezTo>
                      <a:cubicBezTo>
                        <a:pt x="164304" y="133790"/>
                        <a:pt x="161888" y="130166"/>
                        <a:pt x="158264" y="132582"/>
                      </a:cubicBezTo>
                      <a:cubicBezTo>
                        <a:pt x="157056" y="133790"/>
                        <a:pt x="155847" y="134998"/>
                        <a:pt x="154640" y="136206"/>
                      </a:cubicBezTo>
                      <a:cubicBezTo>
                        <a:pt x="148599" y="144663"/>
                        <a:pt x="146183" y="159160"/>
                        <a:pt x="132893" y="174866"/>
                      </a:cubicBezTo>
                      <a:cubicBezTo>
                        <a:pt x="142558" y="154328"/>
                        <a:pt x="132893" y="156744"/>
                        <a:pt x="131685" y="159160"/>
                      </a:cubicBezTo>
                      <a:cubicBezTo>
                        <a:pt x="124436" y="173658"/>
                        <a:pt x="115979" y="185739"/>
                        <a:pt x="103898" y="195404"/>
                      </a:cubicBezTo>
                      <a:cubicBezTo>
                        <a:pt x="125644" y="166409"/>
                        <a:pt x="128061" y="151912"/>
                        <a:pt x="138934" y="141039"/>
                      </a:cubicBezTo>
                      <a:cubicBezTo>
                        <a:pt x="141350" y="138623"/>
                        <a:pt x="143766" y="136206"/>
                        <a:pt x="146183" y="134998"/>
                      </a:cubicBezTo>
                      <a:cubicBezTo>
                        <a:pt x="151015" y="132582"/>
                        <a:pt x="154640" y="131374"/>
                        <a:pt x="160680" y="128957"/>
                      </a:cubicBezTo>
                      <a:cubicBezTo>
                        <a:pt x="163097" y="127749"/>
                        <a:pt x="166721" y="125333"/>
                        <a:pt x="170345" y="122917"/>
                      </a:cubicBezTo>
                      <a:cubicBezTo>
                        <a:pt x="171553" y="121709"/>
                        <a:pt x="173969" y="119293"/>
                        <a:pt x="175178" y="116876"/>
                      </a:cubicBezTo>
                      <a:cubicBezTo>
                        <a:pt x="175178" y="116876"/>
                        <a:pt x="176386" y="115668"/>
                        <a:pt x="176386" y="115668"/>
                      </a:cubicBezTo>
                      <a:cubicBezTo>
                        <a:pt x="177593" y="114460"/>
                        <a:pt x="178802" y="112044"/>
                        <a:pt x="181218" y="109627"/>
                      </a:cubicBezTo>
                      <a:cubicBezTo>
                        <a:pt x="183634" y="107211"/>
                        <a:pt x="178802" y="103587"/>
                        <a:pt x="176386" y="104795"/>
                      </a:cubicBezTo>
                      <a:cubicBezTo>
                        <a:pt x="172761" y="107211"/>
                        <a:pt x="170345" y="110836"/>
                        <a:pt x="166721" y="113252"/>
                      </a:cubicBezTo>
                      <a:cubicBezTo>
                        <a:pt x="160680" y="118084"/>
                        <a:pt x="154640" y="120501"/>
                        <a:pt x="148599" y="122917"/>
                      </a:cubicBezTo>
                      <a:cubicBezTo>
                        <a:pt x="147390" y="122917"/>
                        <a:pt x="147390" y="124125"/>
                        <a:pt x="146183" y="124125"/>
                      </a:cubicBezTo>
                      <a:cubicBezTo>
                        <a:pt x="146183" y="122917"/>
                        <a:pt x="147390" y="122917"/>
                        <a:pt x="147390" y="121709"/>
                      </a:cubicBezTo>
                      <a:cubicBezTo>
                        <a:pt x="148599" y="119293"/>
                        <a:pt x="148599" y="116876"/>
                        <a:pt x="149807" y="114460"/>
                      </a:cubicBezTo>
                      <a:cubicBezTo>
                        <a:pt x="151015" y="113252"/>
                        <a:pt x="151015" y="112044"/>
                        <a:pt x="152223" y="109627"/>
                      </a:cubicBezTo>
                      <a:cubicBezTo>
                        <a:pt x="152223" y="108420"/>
                        <a:pt x="153431" y="108420"/>
                        <a:pt x="153431" y="107211"/>
                      </a:cubicBezTo>
                      <a:cubicBezTo>
                        <a:pt x="157056" y="101171"/>
                        <a:pt x="164304" y="91506"/>
                        <a:pt x="169137" y="81841"/>
                      </a:cubicBezTo>
                      <a:cubicBezTo>
                        <a:pt x="171553" y="77008"/>
                        <a:pt x="173969" y="72176"/>
                        <a:pt x="175178" y="67343"/>
                      </a:cubicBezTo>
                      <a:cubicBezTo>
                        <a:pt x="176386" y="62511"/>
                        <a:pt x="177593" y="57678"/>
                        <a:pt x="177593" y="52846"/>
                      </a:cubicBezTo>
                      <a:cubicBezTo>
                        <a:pt x="177593" y="49221"/>
                        <a:pt x="172761" y="49221"/>
                        <a:pt x="171553" y="51638"/>
                      </a:cubicBezTo>
                      <a:cubicBezTo>
                        <a:pt x="170345" y="54054"/>
                        <a:pt x="170345" y="56470"/>
                        <a:pt x="169137" y="60095"/>
                      </a:cubicBezTo>
                      <a:cubicBezTo>
                        <a:pt x="166721" y="67343"/>
                        <a:pt x="164304" y="73384"/>
                        <a:pt x="160680" y="78216"/>
                      </a:cubicBezTo>
                      <a:cubicBezTo>
                        <a:pt x="158264" y="81841"/>
                        <a:pt x="155847" y="86673"/>
                        <a:pt x="153431" y="90298"/>
                      </a:cubicBezTo>
                      <a:cubicBezTo>
                        <a:pt x="153431" y="85465"/>
                        <a:pt x="154640" y="80632"/>
                        <a:pt x="154640" y="75800"/>
                      </a:cubicBezTo>
                      <a:cubicBezTo>
                        <a:pt x="154640" y="72176"/>
                        <a:pt x="154640" y="68551"/>
                        <a:pt x="153431" y="64927"/>
                      </a:cubicBezTo>
                      <a:cubicBezTo>
                        <a:pt x="153431" y="64927"/>
                        <a:pt x="153431" y="64927"/>
                        <a:pt x="153431" y="64927"/>
                      </a:cubicBezTo>
                      <a:cubicBezTo>
                        <a:pt x="153431" y="61302"/>
                        <a:pt x="155847" y="56470"/>
                        <a:pt x="155847" y="52846"/>
                      </a:cubicBezTo>
                      <a:cubicBezTo>
                        <a:pt x="155847" y="52846"/>
                        <a:pt x="155847" y="52846"/>
                        <a:pt x="155847" y="52846"/>
                      </a:cubicBezTo>
                      <a:cubicBezTo>
                        <a:pt x="155847" y="51638"/>
                        <a:pt x="155847" y="50429"/>
                        <a:pt x="155847" y="49221"/>
                      </a:cubicBezTo>
                      <a:cubicBezTo>
                        <a:pt x="155847" y="46805"/>
                        <a:pt x="155847" y="44389"/>
                        <a:pt x="157056" y="40765"/>
                      </a:cubicBezTo>
                      <a:cubicBezTo>
                        <a:pt x="157056" y="39556"/>
                        <a:pt x="157056" y="39556"/>
                        <a:pt x="157056" y="38348"/>
                      </a:cubicBezTo>
                      <a:cubicBezTo>
                        <a:pt x="152223" y="37140"/>
                        <a:pt x="152223" y="32308"/>
                        <a:pt x="152223" y="28683"/>
                      </a:cubicBezTo>
                      <a:lnTo>
                        <a:pt x="152223" y="28683"/>
                      </a:lnTo>
                      <a:close/>
                      <a:moveTo>
                        <a:pt x="95441" y="217151"/>
                      </a:moveTo>
                      <a:cubicBezTo>
                        <a:pt x="99065" y="214734"/>
                        <a:pt x="102690" y="213526"/>
                        <a:pt x="106315" y="211110"/>
                      </a:cubicBezTo>
                      <a:cubicBezTo>
                        <a:pt x="108731" y="212318"/>
                        <a:pt x="113563" y="209902"/>
                        <a:pt x="117187" y="208694"/>
                      </a:cubicBezTo>
                      <a:cubicBezTo>
                        <a:pt x="112355" y="211110"/>
                        <a:pt x="107522" y="213526"/>
                        <a:pt x="102690" y="217151"/>
                      </a:cubicBezTo>
                      <a:cubicBezTo>
                        <a:pt x="101482" y="215942"/>
                        <a:pt x="101482" y="215942"/>
                        <a:pt x="95441" y="217151"/>
                      </a:cubicBezTo>
                      <a:cubicBezTo>
                        <a:pt x="95441" y="218358"/>
                        <a:pt x="94233" y="218358"/>
                        <a:pt x="93025" y="218358"/>
                      </a:cubicBezTo>
                      <a:cubicBezTo>
                        <a:pt x="94233" y="217151"/>
                        <a:pt x="94233" y="217151"/>
                        <a:pt x="95441" y="217151"/>
                      </a:cubicBezTo>
                      <a:lnTo>
                        <a:pt x="95441" y="2171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4" name="Freeform 1667"/>
                <p:cNvSpPr/>
                <p:nvPr/>
              </p:nvSpPr>
              <p:spPr>
                <a:xfrm>
                  <a:off x="10600183" y="4764927"/>
                  <a:ext cx="29860" cy="8993"/>
                </a:xfrm>
                <a:custGeom>
                  <a:avLst/>
                  <a:gdLst>
                    <a:gd name="connsiteX0" fmla="*/ 5738 w 29860"/>
                    <a:gd name="connsiteY0" fmla="*/ 537 h 8993"/>
                    <a:gd name="connsiteX1" fmla="*/ 6947 w 29860"/>
                    <a:gd name="connsiteY1" fmla="*/ 7786 h 8993"/>
                    <a:gd name="connsiteX2" fmla="*/ 12988 w 29860"/>
                    <a:gd name="connsiteY2" fmla="*/ 8994 h 8993"/>
                    <a:gd name="connsiteX3" fmla="*/ 20236 w 29860"/>
                    <a:gd name="connsiteY3" fmla="*/ 8994 h 8993"/>
                    <a:gd name="connsiteX4" fmla="*/ 23860 w 29860"/>
                    <a:gd name="connsiteY4" fmla="*/ 8994 h 8993"/>
                    <a:gd name="connsiteX5" fmla="*/ 25069 w 29860"/>
                    <a:gd name="connsiteY5" fmla="*/ 8994 h 8993"/>
                    <a:gd name="connsiteX6" fmla="*/ 26277 w 29860"/>
                    <a:gd name="connsiteY6" fmla="*/ 537 h 8993"/>
                    <a:gd name="connsiteX7" fmla="*/ 14195 w 29860"/>
                    <a:gd name="connsiteY7" fmla="*/ 1745 h 8993"/>
                    <a:gd name="connsiteX8" fmla="*/ 8155 w 29860"/>
                    <a:gd name="connsiteY8" fmla="*/ 537 h 8993"/>
                    <a:gd name="connsiteX9" fmla="*/ 5738 w 29860"/>
                    <a:gd name="connsiteY9" fmla="*/ 537 h 8993"/>
                    <a:gd name="connsiteX10" fmla="*/ 5738 w 29860"/>
                    <a:gd name="connsiteY10" fmla="*/ 537 h 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60" h="8993">
                      <a:moveTo>
                        <a:pt x="5738" y="537"/>
                      </a:moveTo>
                      <a:cubicBezTo>
                        <a:pt x="-1510" y="-1879"/>
                        <a:pt x="-2719" y="8994"/>
                        <a:pt x="6947" y="7786"/>
                      </a:cubicBezTo>
                      <a:cubicBezTo>
                        <a:pt x="9363" y="7786"/>
                        <a:pt x="10571" y="8994"/>
                        <a:pt x="12988" y="8994"/>
                      </a:cubicBezTo>
                      <a:cubicBezTo>
                        <a:pt x="15403" y="8994"/>
                        <a:pt x="17820" y="8994"/>
                        <a:pt x="20236" y="8994"/>
                      </a:cubicBezTo>
                      <a:cubicBezTo>
                        <a:pt x="21444" y="8994"/>
                        <a:pt x="22652" y="8994"/>
                        <a:pt x="23860" y="8994"/>
                      </a:cubicBezTo>
                      <a:cubicBezTo>
                        <a:pt x="23860" y="8994"/>
                        <a:pt x="26277" y="8994"/>
                        <a:pt x="25069" y="8994"/>
                      </a:cubicBezTo>
                      <a:cubicBezTo>
                        <a:pt x="29901" y="8994"/>
                        <a:pt x="32317" y="1745"/>
                        <a:pt x="26277" y="537"/>
                      </a:cubicBezTo>
                      <a:cubicBezTo>
                        <a:pt x="22652" y="537"/>
                        <a:pt x="17820" y="1745"/>
                        <a:pt x="14195" y="1745"/>
                      </a:cubicBezTo>
                      <a:cubicBezTo>
                        <a:pt x="11779" y="1745"/>
                        <a:pt x="10571" y="1745"/>
                        <a:pt x="8155" y="537"/>
                      </a:cubicBezTo>
                      <a:cubicBezTo>
                        <a:pt x="9363" y="-671"/>
                        <a:pt x="5738" y="537"/>
                        <a:pt x="5738" y="537"/>
                      </a:cubicBezTo>
                      <a:lnTo>
                        <a:pt x="5738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5" name="Freeform 1668"/>
                <p:cNvSpPr/>
                <p:nvPr/>
              </p:nvSpPr>
              <p:spPr>
                <a:xfrm>
                  <a:off x="10621090" y="4778754"/>
                  <a:ext cx="1443" cy="1073"/>
                </a:xfrm>
                <a:custGeom>
                  <a:avLst/>
                  <a:gdLst>
                    <a:gd name="connsiteX0" fmla="*/ 537 w 1443"/>
                    <a:gd name="connsiteY0" fmla="*/ 0 h 1073"/>
                    <a:gd name="connsiteX1" fmla="*/ 537 w 1443"/>
                    <a:gd name="connsiteY1" fmla="*/ 0 h 1073"/>
                    <a:gd name="connsiteX2" fmla="*/ 537 w 1443"/>
                    <a:gd name="connsiteY2" fmla="*/ 0 h 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3" h="1073">
                      <a:moveTo>
                        <a:pt x="537" y="0"/>
                      </a:moveTo>
                      <a:cubicBezTo>
                        <a:pt x="1745" y="0"/>
                        <a:pt x="1745" y="0"/>
                        <a:pt x="537" y="0"/>
                      </a:cubicBezTo>
                      <a:cubicBezTo>
                        <a:pt x="537" y="0"/>
                        <a:pt x="-671" y="2416"/>
                        <a:pt x="5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6" name="Freeform 1669"/>
                <p:cNvSpPr/>
                <p:nvPr/>
              </p:nvSpPr>
              <p:spPr>
                <a:xfrm>
                  <a:off x="10621306" y="4774810"/>
                  <a:ext cx="21431" cy="9984"/>
                </a:xfrm>
                <a:custGeom>
                  <a:avLst/>
                  <a:gdLst>
                    <a:gd name="connsiteX0" fmla="*/ 3946 w 21431"/>
                    <a:gd name="connsiteY0" fmla="*/ 9984 h 9984"/>
                    <a:gd name="connsiteX1" fmla="*/ 17235 w 21431"/>
                    <a:gd name="connsiteY1" fmla="*/ 320 h 9984"/>
                    <a:gd name="connsiteX2" fmla="*/ 321 w 21431"/>
                    <a:gd name="connsiteY2" fmla="*/ 3944 h 9984"/>
                    <a:gd name="connsiteX3" fmla="*/ 3946 w 21431"/>
                    <a:gd name="connsiteY3" fmla="*/ 9984 h 9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31" h="9984">
                      <a:moveTo>
                        <a:pt x="3946" y="9984"/>
                      </a:moveTo>
                      <a:cubicBezTo>
                        <a:pt x="25692" y="9984"/>
                        <a:pt x="23276" y="-2097"/>
                        <a:pt x="17235" y="320"/>
                      </a:cubicBezTo>
                      <a:cubicBezTo>
                        <a:pt x="9987" y="2736"/>
                        <a:pt x="3946" y="320"/>
                        <a:pt x="321" y="3944"/>
                      </a:cubicBezTo>
                      <a:cubicBezTo>
                        <a:pt x="-887" y="6360"/>
                        <a:pt x="1530" y="9984"/>
                        <a:pt x="3946" y="998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7" name="Freeform 1670"/>
                <p:cNvSpPr/>
                <p:nvPr/>
              </p:nvSpPr>
              <p:spPr>
                <a:xfrm>
                  <a:off x="10516068" y="4866709"/>
                  <a:ext cx="64776" cy="14063"/>
                </a:xfrm>
                <a:custGeom>
                  <a:avLst/>
                  <a:gdLst>
                    <a:gd name="connsiteX0" fmla="*/ 63275 w 64776"/>
                    <a:gd name="connsiteY0" fmla="*/ 7486 h 14063"/>
                    <a:gd name="connsiteX1" fmla="*/ 59651 w 64776"/>
                    <a:gd name="connsiteY1" fmla="*/ 1445 h 14063"/>
                    <a:gd name="connsiteX2" fmla="*/ 54819 w 64776"/>
                    <a:gd name="connsiteY2" fmla="*/ 2653 h 14063"/>
                    <a:gd name="connsiteX3" fmla="*/ 43945 w 64776"/>
                    <a:gd name="connsiteY3" fmla="*/ 3861 h 14063"/>
                    <a:gd name="connsiteX4" fmla="*/ 27031 w 64776"/>
                    <a:gd name="connsiteY4" fmla="*/ 3861 h 14063"/>
                    <a:gd name="connsiteX5" fmla="*/ 18575 w 64776"/>
                    <a:gd name="connsiteY5" fmla="*/ 2653 h 14063"/>
                    <a:gd name="connsiteX6" fmla="*/ 4077 w 64776"/>
                    <a:gd name="connsiteY6" fmla="*/ 237 h 14063"/>
                    <a:gd name="connsiteX7" fmla="*/ 453 w 64776"/>
                    <a:gd name="connsiteY7" fmla="*/ 6277 h 14063"/>
                    <a:gd name="connsiteX8" fmla="*/ 8910 w 64776"/>
                    <a:gd name="connsiteY8" fmla="*/ 11110 h 14063"/>
                    <a:gd name="connsiteX9" fmla="*/ 10118 w 64776"/>
                    <a:gd name="connsiteY9" fmla="*/ 11110 h 14063"/>
                    <a:gd name="connsiteX10" fmla="*/ 18575 w 64776"/>
                    <a:gd name="connsiteY10" fmla="*/ 12318 h 14063"/>
                    <a:gd name="connsiteX11" fmla="*/ 28240 w 64776"/>
                    <a:gd name="connsiteY11" fmla="*/ 13526 h 14063"/>
                    <a:gd name="connsiteX12" fmla="*/ 46362 w 64776"/>
                    <a:gd name="connsiteY12" fmla="*/ 13526 h 14063"/>
                    <a:gd name="connsiteX13" fmla="*/ 57234 w 64776"/>
                    <a:gd name="connsiteY13" fmla="*/ 11110 h 14063"/>
                    <a:gd name="connsiteX14" fmla="*/ 63275 w 64776"/>
                    <a:gd name="connsiteY14" fmla="*/ 7486 h 14063"/>
                    <a:gd name="connsiteX15" fmla="*/ 63275 w 64776"/>
                    <a:gd name="connsiteY15" fmla="*/ 7486 h 14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776" h="14063">
                      <a:moveTo>
                        <a:pt x="63275" y="7486"/>
                      </a:moveTo>
                      <a:cubicBezTo>
                        <a:pt x="66900" y="5070"/>
                        <a:pt x="63275" y="237"/>
                        <a:pt x="59651" y="1445"/>
                      </a:cubicBezTo>
                      <a:cubicBezTo>
                        <a:pt x="58443" y="1445"/>
                        <a:pt x="57234" y="2653"/>
                        <a:pt x="54819" y="2653"/>
                      </a:cubicBezTo>
                      <a:cubicBezTo>
                        <a:pt x="51194" y="3861"/>
                        <a:pt x="47570" y="3861"/>
                        <a:pt x="43945" y="3861"/>
                      </a:cubicBezTo>
                      <a:cubicBezTo>
                        <a:pt x="37905" y="3861"/>
                        <a:pt x="33072" y="3861"/>
                        <a:pt x="27031" y="3861"/>
                      </a:cubicBezTo>
                      <a:cubicBezTo>
                        <a:pt x="24616" y="3861"/>
                        <a:pt x="20991" y="2653"/>
                        <a:pt x="18575" y="2653"/>
                      </a:cubicBezTo>
                      <a:cubicBezTo>
                        <a:pt x="13742" y="1445"/>
                        <a:pt x="8910" y="237"/>
                        <a:pt x="4077" y="237"/>
                      </a:cubicBezTo>
                      <a:cubicBezTo>
                        <a:pt x="453" y="-971"/>
                        <a:pt x="-755" y="2653"/>
                        <a:pt x="453" y="6277"/>
                      </a:cubicBezTo>
                      <a:cubicBezTo>
                        <a:pt x="1661" y="9902"/>
                        <a:pt x="5285" y="9902"/>
                        <a:pt x="8910" y="11110"/>
                      </a:cubicBezTo>
                      <a:cubicBezTo>
                        <a:pt x="8910" y="11110"/>
                        <a:pt x="10118" y="11110"/>
                        <a:pt x="10118" y="11110"/>
                      </a:cubicBezTo>
                      <a:cubicBezTo>
                        <a:pt x="11326" y="11110"/>
                        <a:pt x="13742" y="12318"/>
                        <a:pt x="18575" y="12318"/>
                      </a:cubicBezTo>
                      <a:cubicBezTo>
                        <a:pt x="20991" y="12318"/>
                        <a:pt x="24616" y="13526"/>
                        <a:pt x="28240" y="13526"/>
                      </a:cubicBezTo>
                      <a:cubicBezTo>
                        <a:pt x="34281" y="13526"/>
                        <a:pt x="40321" y="14734"/>
                        <a:pt x="46362" y="13526"/>
                      </a:cubicBezTo>
                      <a:cubicBezTo>
                        <a:pt x="49986" y="13526"/>
                        <a:pt x="53610" y="12318"/>
                        <a:pt x="57234" y="11110"/>
                      </a:cubicBezTo>
                      <a:cubicBezTo>
                        <a:pt x="58443" y="9902"/>
                        <a:pt x="60859" y="8694"/>
                        <a:pt x="63275" y="7486"/>
                      </a:cubicBezTo>
                      <a:lnTo>
                        <a:pt x="63275" y="748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8" name="Freeform 1671"/>
                <p:cNvSpPr/>
                <p:nvPr/>
              </p:nvSpPr>
              <p:spPr>
                <a:xfrm>
                  <a:off x="10493981" y="4864530"/>
                  <a:ext cx="19712" cy="9250"/>
                </a:xfrm>
                <a:custGeom>
                  <a:avLst/>
                  <a:gdLst>
                    <a:gd name="connsiteX0" fmla="*/ 18915 w 19712"/>
                    <a:gd name="connsiteY0" fmla="*/ 7249 h 9250"/>
                    <a:gd name="connsiteX1" fmla="*/ 15291 w 19712"/>
                    <a:gd name="connsiteY1" fmla="*/ 2416 h 9250"/>
                    <a:gd name="connsiteX2" fmla="*/ 12875 w 19712"/>
                    <a:gd name="connsiteY2" fmla="*/ 1208 h 9250"/>
                    <a:gd name="connsiteX3" fmla="*/ 4418 w 19712"/>
                    <a:gd name="connsiteY3" fmla="*/ 0 h 9250"/>
                    <a:gd name="connsiteX4" fmla="*/ 2002 w 19712"/>
                    <a:gd name="connsiteY4" fmla="*/ 0 h 9250"/>
                    <a:gd name="connsiteX5" fmla="*/ 793 w 19712"/>
                    <a:gd name="connsiteY5" fmla="*/ 4832 h 9250"/>
                    <a:gd name="connsiteX6" fmla="*/ 2002 w 19712"/>
                    <a:gd name="connsiteY6" fmla="*/ 6041 h 9250"/>
                    <a:gd name="connsiteX7" fmla="*/ 10459 w 19712"/>
                    <a:gd name="connsiteY7" fmla="*/ 8457 h 9250"/>
                    <a:gd name="connsiteX8" fmla="*/ 11667 w 19712"/>
                    <a:gd name="connsiteY8" fmla="*/ 8457 h 9250"/>
                    <a:gd name="connsiteX9" fmla="*/ 18915 w 19712"/>
                    <a:gd name="connsiteY9" fmla="*/ 7249 h 9250"/>
                    <a:gd name="connsiteX10" fmla="*/ 18915 w 19712"/>
                    <a:gd name="connsiteY10" fmla="*/ 7249 h 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12" h="9250">
                      <a:moveTo>
                        <a:pt x="18915" y="7249"/>
                      </a:moveTo>
                      <a:cubicBezTo>
                        <a:pt x="21332" y="4832"/>
                        <a:pt x="17707" y="1208"/>
                        <a:pt x="15291" y="2416"/>
                      </a:cubicBezTo>
                      <a:cubicBezTo>
                        <a:pt x="15291" y="2416"/>
                        <a:pt x="14083" y="2416"/>
                        <a:pt x="12875" y="1208"/>
                      </a:cubicBezTo>
                      <a:cubicBezTo>
                        <a:pt x="11667" y="1208"/>
                        <a:pt x="9250" y="0"/>
                        <a:pt x="4418" y="0"/>
                      </a:cubicBezTo>
                      <a:cubicBezTo>
                        <a:pt x="3210" y="0"/>
                        <a:pt x="3210" y="0"/>
                        <a:pt x="2002" y="0"/>
                      </a:cubicBezTo>
                      <a:cubicBezTo>
                        <a:pt x="-415" y="1208"/>
                        <a:pt x="-415" y="3624"/>
                        <a:pt x="793" y="4832"/>
                      </a:cubicBezTo>
                      <a:cubicBezTo>
                        <a:pt x="793" y="6041"/>
                        <a:pt x="2002" y="6041"/>
                        <a:pt x="2002" y="6041"/>
                      </a:cubicBezTo>
                      <a:cubicBezTo>
                        <a:pt x="4418" y="7249"/>
                        <a:pt x="8042" y="7249"/>
                        <a:pt x="10459" y="8457"/>
                      </a:cubicBezTo>
                      <a:cubicBezTo>
                        <a:pt x="10459" y="8457"/>
                        <a:pt x="10459" y="8457"/>
                        <a:pt x="11667" y="8457"/>
                      </a:cubicBezTo>
                      <a:cubicBezTo>
                        <a:pt x="14083" y="9665"/>
                        <a:pt x="16499" y="9665"/>
                        <a:pt x="18915" y="7249"/>
                      </a:cubicBezTo>
                      <a:lnTo>
                        <a:pt x="18915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9" name="Freeform 1672"/>
                <p:cNvSpPr/>
                <p:nvPr/>
              </p:nvSpPr>
              <p:spPr>
                <a:xfrm>
                  <a:off x="10644884" y="4897149"/>
                  <a:ext cx="1812" cy="12081"/>
                </a:xfrm>
                <a:custGeom>
                  <a:avLst/>
                  <a:gdLst>
                    <a:gd name="connsiteX0" fmla="*/ 906 w 1812"/>
                    <a:gd name="connsiteY0" fmla="*/ 0 h 12081"/>
                    <a:gd name="connsiteX1" fmla="*/ 906 w 1812"/>
                    <a:gd name="connsiteY1" fmla="*/ 0 h 12081"/>
                    <a:gd name="connsiteX2" fmla="*/ 906 w 1812"/>
                    <a:gd name="connsiteY2" fmla="*/ 0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12" h="12081">
                      <a:moveTo>
                        <a:pt x="906" y="0"/>
                      </a:moveTo>
                      <a:cubicBezTo>
                        <a:pt x="2114" y="0"/>
                        <a:pt x="2114" y="0"/>
                        <a:pt x="906" y="0"/>
                      </a:cubicBezTo>
                      <a:cubicBezTo>
                        <a:pt x="-302" y="0"/>
                        <a:pt x="-302" y="0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0" name="Freeform 1673"/>
                <p:cNvSpPr/>
                <p:nvPr/>
              </p:nvSpPr>
              <p:spPr>
                <a:xfrm>
                  <a:off x="10641096" y="4897149"/>
                  <a:ext cx="16129" cy="12709"/>
                </a:xfrm>
                <a:custGeom>
                  <a:avLst/>
                  <a:gdLst>
                    <a:gd name="connsiteX0" fmla="*/ 4694 w 16129"/>
                    <a:gd name="connsiteY0" fmla="*/ 0 h 12709"/>
                    <a:gd name="connsiteX1" fmla="*/ 3486 w 16129"/>
                    <a:gd name="connsiteY1" fmla="*/ 9665 h 12709"/>
                    <a:gd name="connsiteX2" fmla="*/ 10734 w 16129"/>
                    <a:gd name="connsiteY2" fmla="*/ 12081 h 12709"/>
                    <a:gd name="connsiteX3" fmla="*/ 8319 w 16129"/>
                    <a:gd name="connsiteY3" fmla="*/ 2416 h 12709"/>
                    <a:gd name="connsiteX4" fmla="*/ 4694 w 16129"/>
                    <a:gd name="connsiteY4" fmla="*/ 0 h 12709"/>
                    <a:gd name="connsiteX5" fmla="*/ 4694 w 16129"/>
                    <a:gd name="connsiteY5" fmla="*/ 0 h 1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29" h="12709">
                      <a:moveTo>
                        <a:pt x="4694" y="0"/>
                      </a:moveTo>
                      <a:cubicBezTo>
                        <a:pt x="-2555" y="0"/>
                        <a:pt x="-138" y="7249"/>
                        <a:pt x="3486" y="9665"/>
                      </a:cubicBezTo>
                      <a:cubicBezTo>
                        <a:pt x="5902" y="10873"/>
                        <a:pt x="9526" y="10873"/>
                        <a:pt x="10734" y="12081"/>
                      </a:cubicBezTo>
                      <a:cubicBezTo>
                        <a:pt x="13151" y="14498"/>
                        <a:pt x="22815" y="9665"/>
                        <a:pt x="8319" y="2416"/>
                      </a:cubicBezTo>
                      <a:cubicBezTo>
                        <a:pt x="7110" y="0"/>
                        <a:pt x="8319" y="0"/>
                        <a:pt x="4694" y="0"/>
                      </a:cubicBezTo>
                      <a:lnTo>
                        <a:pt x="469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1" name="Freeform 1674"/>
                <p:cNvSpPr/>
                <p:nvPr/>
              </p:nvSpPr>
              <p:spPr>
                <a:xfrm>
                  <a:off x="10545460" y="4956348"/>
                  <a:ext cx="12327" cy="15279"/>
                </a:xfrm>
                <a:custGeom>
                  <a:avLst/>
                  <a:gdLst>
                    <a:gd name="connsiteX0" fmla="*/ 6096 w 12327"/>
                    <a:gd name="connsiteY0" fmla="*/ 14497 h 15279"/>
                    <a:gd name="connsiteX1" fmla="*/ 12136 w 12327"/>
                    <a:gd name="connsiteY1" fmla="*/ 9665 h 15279"/>
                    <a:gd name="connsiteX2" fmla="*/ 4888 w 12327"/>
                    <a:gd name="connsiteY2" fmla="*/ 0 h 15279"/>
                    <a:gd name="connsiteX3" fmla="*/ 3679 w 12327"/>
                    <a:gd name="connsiteY3" fmla="*/ 0 h 15279"/>
                    <a:gd name="connsiteX4" fmla="*/ 3679 w 12327"/>
                    <a:gd name="connsiteY4" fmla="*/ 12081 h 15279"/>
                    <a:gd name="connsiteX5" fmla="*/ 6096 w 12327"/>
                    <a:gd name="connsiteY5" fmla="*/ 14497 h 15279"/>
                    <a:gd name="connsiteX6" fmla="*/ 6096 w 12327"/>
                    <a:gd name="connsiteY6" fmla="*/ 14497 h 1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27" h="15279">
                      <a:moveTo>
                        <a:pt x="6096" y="14497"/>
                      </a:moveTo>
                      <a:cubicBezTo>
                        <a:pt x="8512" y="16914"/>
                        <a:pt x="13345" y="13289"/>
                        <a:pt x="12136" y="9665"/>
                      </a:cubicBezTo>
                      <a:cubicBezTo>
                        <a:pt x="10928" y="6041"/>
                        <a:pt x="9720" y="1208"/>
                        <a:pt x="4888" y="0"/>
                      </a:cubicBezTo>
                      <a:cubicBezTo>
                        <a:pt x="4888" y="0"/>
                        <a:pt x="4888" y="0"/>
                        <a:pt x="3679" y="0"/>
                      </a:cubicBezTo>
                      <a:cubicBezTo>
                        <a:pt x="55" y="0"/>
                        <a:pt x="-2361" y="4832"/>
                        <a:pt x="3679" y="12081"/>
                      </a:cubicBezTo>
                      <a:cubicBezTo>
                        <a:pt x="4888" y="12081"/>
                        <a:pt x="4888" y="13289"/>
                        <a:pt x="6096" y="14497"/>
                      </a:cubicBezTo>
                      <a:lnTo>
                        <a:pt x="6096" y="1449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2" name="Freeform 1675"/>
                <p:cNvSpPr/>
                <p:nvPr/>
              </p:nvSpPr>
              <p:spPr>
                <a:xfrm>
                  <a:off x="10463205" y="5053233"/>
                  <a:ext cx="17896" cy="13053"/>
                </a:xfrm>
                <a:custGeom>
                  <a:avLst/>
                  <a:gdLst>
                    <a:gd name="connsiteX0" fmla="*/ 12239 w 17896"/>
                    <a:gd name="connsiteY0" fmla="*/ 13054 h 13053"/>
                    <a:gd name="connsiteX1" fmla="*/ 15863 w 17896"/>
                    <a:gd name="connsiteY1" fmla="*/ 4597 h 13053"/>
                    <a:gd name="connsiteX2" fmla="*/ 7406 w 17896"/>
                    <a:gd name="connsiteY2" fmla="*/ 973 h 13053"/>
                    <a:gd name="connsiteX3" fmla="*/ 158 w 17896"/>
                    <a:gd name="connsiteY3" fmla="*/ 4597 h 13053"/>
                    <a:gd name="connsiteX4" fmla="*/ 158 w 17896"/>
                    <a:gd name="connsiteY4" fmla="*/ 4597 h 13053"/>
                    <a:gd name="connsiteX5" fmla="*/ 2574 w 17896"/>
                    <a:gd name="connsiteY5" fmla="*/ 8221 h 13053"/>
                    <a:gd name="connsiteX6" fmla="*/ 12239 w 17896"/>
                    <a:gd name="connsiteY6" fmla="*/ 13054 h 13053"/>
                    <a:gd name="connsiteX7" fmla="*/ 12239 w 17896"/>
                    <a:gd name="connsiteY7" fmla="*/ 13054 h 13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6" h="13053">
                      <a:moveTo>
                        <a:pt x="12239" y="13054"/>
                      </a:moveTo>
                      <a:cubicBezTo>
                        <a:pt x="15863" y="13054"/>
                        <a:pt x="20696" y="8221"/>
                        <a:pt x="15863" y="4597"/>
                      </a:cubicBezTo>
                      <a:cubicBezTo>
                        <a:pt x="13447" y="3389"/>
                        <a:pt x="9823" y="2181"/>
                        <a:pt x="7406" y="973"/>
                      </a:cubicBezTo>
                      <a:cubicBezTo>
                        <a:pt x="4991" y="-1444"/>
                        <a:pt x="-1050" y="973"/>
                        <a:pt x="158" y="4597"/>
                      </a:cubicBezTo>
                      <a:cubicBezTo>
                        <a:pt x="158" y="4597"/>
                        <a:pt x="158" y="4597"/>
                        <a:pt x="158" y="4597"/>
                      </a:cubicBezTo>
                      <a:cubicBezTo>
                        <a:pt x="158" y="5805"/>
                        <a:pt x="1366" y="7013"/>
                        <a:pt x="2574" y="8221"/>
                      </a:cubicBezTo>
                      <a:cubicBezTo>
                        <a:pt x="6199" y="11846"/>
                        <a:pt x="9823" y="13054"/>
                        <a:pt x="12239" y="13054"/>
                      </a:cubicBezTo>
                      <a:lnTo>
                        <a:pt x="12239" y="1305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3" name="Freeform 1676"/>
                <p:cNvSpPr/>
                <p:nvPr/>
              </p:nvSpPr>
              <p:spPr>
                <a:xfrm>
                  <a:off x="10507063" y="5075952"/>
                  <a:ext cx="13875" cy="12874"/>
                </a:xfrm>
                <a:custGeom>
                  <a:avLst/>
                  <a:gdLst>
                    <a:gd name="connsiteX0" fmla="*/ 3417 w 13875"/>
                    <a:gd name="connsiteY0" fmla="*/ 0 h 12874"/>
                    <a:gd name="connsiteX1" fmla="*/ 1001 w 13875"/>
                    <a:gd name="connsiteY1" fmla="*/ 6041 h 12874"/>
                    <a:gd name="connsiteX2" fmla="*/ 5833 w 13875"/>
                    <a:gd name="connsiteY2" fmla="*/ 10873 h 12874"/>
                    <a:gd name="connsiteX3" fmla="*/ 11874 w 13875"/>
                    <a:gd name="connsiteY3" fmla="*/ 12081 h 12874"/>
                    <a:gd name="connsiteX4" fmla="*/ 13082 w 13875"/>
                    <a:gd name="connsiteY4" fmla="*/ 10873 h 12874"/>
                    <a:gd name="connsiteX5" fmla="*/ 11874 w 13875"/>
                    <a:gd name="connsiteY5" fmla="*/ 4832 h 12874"/>
                    <a:gd name="connsiteX6" fmla="*/ 8249 w 13875"/>
                    <a:gd name="connsiteY6" fmla="*/ 2416 h 12874"/>
                    <a:gd name="connsiteX7" fmla="*/ 5833 w 13875"/>
                    <a:gd name="connsiteY7" fmla="*/ 1208 h 12874"/>
                    <a:gd name="connsiteX8" fmla="*/ 3417 w 13875"/>
                    <a:gd name="connsiteY8" fmla="*/ 0 h 12874"/>
                    <a:gd name="connsiteX9" fmla="*/ 3417 w 13875"/>
                    <a:gd name="connsiteY9" fmla="*/ 0 h 12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875" h="12874">
                      <a:moveTo>
                        <a:pt x="3417" y="0"/>
                      </a:moveTo>
                      <a:cubicBezTo>
                        <a:pt x="1001" y="0"/>
                        <a:pt x="-1415" y="3624"/>
                        <a:pt x="1001" y="6041"/>
                      </a:cubicBezTo>
                      <a:cubicBezTo>
                        <a:pt x="3417" y="8457"/>
                        <a:pt x="3417" y="8457"/>
                        <a:pt x="5833" y="10873"/>
                      </a:cubicBezTo>
                      <a:cubicBezTo>
                        <a:pt x="7042" y="13289"/>
                        <a:pt x="9458" y="13289"/>
                        <a:pt x="11874" y="12081"/>
                      </a:cubicBezTo>
                      <a:cubicBezTo>
                        <a:pt x="11874" y="12081"/>
                        <a:pt x="13082" y="10873"/>
                        <a:pt x="13082" y="10873"/>
                      </a:cubicBezTo>
                      <a:cubicBezTo>
                        <a:pt x="14290" y="8457"/>
                        <a:pt x="14290" y="6041"/>
                        <a:pt x="11874" y="4832"/>
                      </a:cubicBezTo>
                      <a:cubicBezTo>
                        <a:pt x="10666" y="3624"/>
                        <a:pt x="9458" y="3624"/>
                        <a:pt x="8249" y="2416"/>
                      </a:cubicBezTo>
                      <a:cubicBezTo>
                        <a:pt x="7042" y="2416"/>
                        <a:pt x="7042" y="1208"/>
                        <a:pt x="5833" y="1208"/>
                      </a:cubicBezTo>
                      <a:cubicBezTo>
                        <a:pt x="4625" y="0"/>
                        <a:pt x="4625" y="0"/>
                        <a:pt x="3417" y="0"/>
                      </a:cubicBezTo>
                      <a:lnTo>
                        <a:pt x="341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4" name="Freeform 1677"/>
                <p:cNvSpPr/>
                <p:nvPr/>
              </p:nvSpPr>
              <p:spPr>
                <a:xfrm>
                  <a:off x="10348592" y="5161255"/>
                  <a:ext cx="15863" cy="10453"/>
                </a:xfrm>
                <a:custGeom>
                  <a:avLst/>
                  <a:gdLst>
                    <a:gd name="connsiteX0" fmla="*/ 15705 w 15863"/>
                    <a:gd name="connsiteY0" fmla="*/ 5306 h 10453"/>
                    <a:gd name="connsiteX1" fmla="*/ 8457 w 15863"/>
                    <a:gd name="connsiteY1" fmla="*/ 1682 h 10453"/>
                    <a:gd name="connsiteX2" fmla="*/ 7248 w 15863"/>
                    <a:gd name="connsiteY2" fmla="*/ 474 h 10453"/>
                    <a:gd name="connsiteX3" fmla="*/ 1208 w 15863"/>
                    <a:gd name="connsiteY3" fmla="*/ 2890 h 10453"/>
                    <a:gd name="connsiteX4" fmla="*/ 0 w 15863"/>
                    <a:gd name="connsiteY4" fmla="*/ 6515 h 10453"/>
                    <a:gd name="connsiteX5" fmla="*/ 1208 w 15863"/>
                    <a:gd name="connsiteY5" fmla="*/ 8931 h 10453"/>
                    <a:gd name="connsiteX6" fmla="*/ 6041 w 15863"/>
                    <a:gd name="connsiteY6" fmla="*/ 10139 h 10453"/>
                    <a:gd name="connsiteX7" fmla="*/ 15705 w 15863"/>
                    <a:gd name="connsiteY7" fmla="*/ 5306 h 10453"/>
                    <a:gd name="connsiteX8" fmla="*/ 15705 w 15863"/>
                    <a:gd name="connsiteY8" fmla="*/ 5306 h 10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63" h="10453">
                      <a:moveTo>
                        <a:pt x="15705" y="5306"/>
                      </a:moveTo>
                      <a:cubicBezTo>
                        <a:pt x="16914" y="474"/>
                        <a:pt x="10873" y="1682"/>
                        <a:pt x="8457" y="1682"/>
                      </a:cubicBezTo>
                      <a:cubicBezTo>
                        <a:pt x="8457" y="1682"/>
                        <a:pt x="7248" y="474"/>
                        <a:pt x="7248" y="474"/>
                      </a:cubicBezTo>
                      <a:cubicBezTo>
                        <a:pt x="4833" y="-734"/>
                        <a:pt x="2416" y="474"/>
                        <a:pt x="1208" y="2890"/>
                      </a:cubicBezTo>
                      <a:cubicBezTo>
                        <a:pt x="0" y="4098"/>
                        <a:pt x="0" y="5306"/>
                        <a:pt x="0" y="6515"/>
                      </a:cubicBezTo>
                      <a:cubicBezTo>
                        <a:pt x="0" y="7722"/>
                        <a:pt x="0" y="8931"/>
                        <a:pt x="1208" y="8931"/>
                      </a:cubicBezTo>
                      <a:cubicBezTo>
                        <a:pt x="2416" y="10139"/>
                        <a:pt x="3624" y="10139"/>
                        <a:pt x="6041" y="10139"/>
                      </a:cubicBezTo>
                      <a:cubicBezTo>
                        <a:pt x="9665" y="11347"/>
                        <a:pt x="14498" y="8931"/>
                        <a:pt x="15705" y="5306"/>
                      </a:cubicBezTo>
                      <a:lnTo>
                        <a:pt x="15705" y="530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5" name="Freeform 1678"/>
                <p:cNvSpPr/>
                <p:nvPr/>
              </p:nvSpPr>
              <p:spPr>
                <a:xfrm>
                  <a:off x="10338020" y="5037292"/>
                  <a:ext cx="906" cy="906"/>
                </a:xfrm>
                <a:custGeom>
                  <a:avLst/>
                  <a:gdLst>
                    <a:gd name="connsiteX0" fmla="*/ 906 w 906"/>
                    <a:gd name="connsiteY0" fmla="*/ 0 h 906"/>
                    <a:gd name="connsiteX1" fmla="*/ 906 w 906"/>
                    <a:gd name="connsiteY1" fmla="*/ 0 h 906"/>
                    <a:gd name="connsiteX2" fmla="*/ 906 w 906"/>
                    <a:gd name="connsiteY2" fmla="*/ 0 h 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6" h="906">
                      <a:moveTo>
                        <a:pt x="906" y="0"/>
                      </a:moveTo>
                      <a:lnTo>
                        <a:pt x="906" y="0"/>
                      </a:lnTo>
                      <a:cubicBezTo>
                        <a:pt x="-302" y="1208"/>
                        <a:pt x="-302" y="1208"/>
                        <a:pt x="9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6" name="Freeform 1679"/>
                <p:cNvSpPr/>
                <p:nvPr/>
              </p:nvSpPr>
              <p:spPr>
                <a:xfrm>
                  <a:off x="10337718" y="5013365"/>
                  <a:ext cx="9905" cy="27600"/>
                </a:xfrm>
                <a:custGeom>
                  <a:avLst/>
                  <a:gdLst>
                    <a:gd name="connsiteX0" fmla="*/ 2416 w 9905"/>
                    <a:gd name="connsiteY0" fmla="*/ 26343 h 27600"/>
                    <a:gd name="connsiteX1" fmla="*/ 9666 w 9905"/>
                    <a:gd name="connsiteY1" fmla="*/ 23927 h 27600"/>
                    <a:gd name="connsiteX2" fmla="*/ 9666 w 9905"/>
                    <a:gd name="connsiteY2" fmla="*/ 20303 h 27600"/>
                    <a:gd name="connsiteX3" fmla="*/ 9666 w 9905"/>
                    <a:gd name="connsiteY3" fmla="*/ 10638 h 27600"/>
                    <a:gd name="connsiteX4" fmla="*/ 9666 w 9905"/>
                    <a:gd name="connsiteY4" fmla="*/ 4597 h 27600"/>
                    <a:gd name="connsiteX5" fmla="*/ 4833 w 9905"/>
                    <a:gd name="connsiteY5" fmla="*/ 973 h 27600"/>
                    <a:gd name="connsiteX6" fmla="*/ 1209 w 9905"/>
                    <a:gd name="connsiteY6" fmla="*/ 9430 h 27600"/>
                    <a:gd name="connsiteX7" fmla="*/ 0 w 9905"/>
                    <a:gd name="connsiteY7" fmla="*/ 22719 h 27600"/>
                    <a:gd name="connsiteX8" fmla="*/ 2416 w 9905"/>
                    <a:gd name="connsiteY8" fmla="*/ 26343 h 27600"/>
                    <a:gd name="connsiteX9" fmla="*/ 2416 w 9905"/>
                    <a:gd name="connsiteY9" fmla="*/ 26343 h 27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05" h="27600">
                      <a:moveTo>
                        <a:pt x="2416" y="26343"/>
                      </a:moveTo>
                      <a:cubicBezTo>
                        <a:pt x="4833" y="28759"/>
                        <a:pt x="9666" y="27552"/>
                        <a:pt x="9666" y="23927"/>
                      </a:cubicBezTo>
                      <a:cubicBezTo>
                        <a:pt x="9666" y="23927"/>
                        <a:pt x="9666" y="22719"/>
                        <a:pt x="9666" y="20303"/>
                      </a:cubicBezTo>
                      <a:cubicBezTo>
                        <a:pt x="9666" y="17886"/>
                        <a:pt x="9666" y="14262"/>
                        <a:pt x="9666" y="10638"/>
                      </a:cubicBezTo>
                      <a:cubicBezTo>
                        <a:pt x="9666" y="7013"/>
                        <a:pt x="9666" y="4597"/>
                        <a:pt x="9666" y="4597"/>
                      </a:cubicBezTo>
                      <a:cubicBezTo>
                        <a:pt x="10873" y="973"/>
                        <a:pt x="7249" y="-1444"/>
                        <a:pt x="4833" y="973"/>
                      </a:cubicBezTo>
                      <a:cubicBezTo>
                        <a:pt x="3625" y="2181"/>
                        <a:pt x="2416" y="4597"/>
                        <a:pt x="1209" y="9430"/>
                      </a:cubicBezTo>
                      <a:cubicBezTo>
                        <a:pt x="0" y="25135"/>
                        <a:pt x="0" y="17886"/>
                        <a:pt x="0" y="22719"/>
                      </a:cubicBezTo>
                      <a:cubicBezTo>
                        <a:pt x="0" y="25135"/>
                        <a:pt x="1209" y="26343"/>
                        <a:pt x="2416" y="26343"/>
                      </a:cubicBezTo>
                      <a:lnTo>
                        <a:pt x="2416" y="263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7" name="Freeform 1680"/>
                <p:cNvSpPr/>
                <p:nvPr/>
              </p:nvSpPr>
              <p:spPr>
                <a:xfrm>
                  <a:off x="10337718" y="5043744"/>
                  <a:ext cx="22734" cy="56445"/>
                </a:xfrm>
                <a:custGeom>
                  <a:avLst/>
                  <a:gdLst>
                    <a:gd name="connsiteX0" fmla="*/ 2416 w 22734"/>
                    <a:gd name="connsiteY0" fmla="*/ 34624 h 56445"/>
                    <a:gd name="connsiteX1" fmla="*/ 6041 w 22734"/>
                    <a:gd name="connsiteY1" fmla="*/ 43081 h 56445"/>
                    <a:gd name="connsiteX2" fmla="*/ 14498 w 22734"/>
                    <a:gd name="connsiteY2" fmla="*/ 55162 h 56445"/>
                    <a:gd name="connsiteX3" fmla="*/ 21747 w 22734"/>
                    <a:gd name="connsiteY3" fmla="*/ 50330 h 56445"/>
                    <a:gd name="connsiteX4" fmla="*/ 20538 w 22734"/>
                    <a:gd name="connsiteY4" fmla="*/ 49122 h 56445"/>
                    <a:gd name="connsiteX5" fmla="*/ 19330 w 22734"/>
                    <a:gd name="connsiteY5" fmla="*/ 46705 h 56445"/>
                    <a:gd name="connsiteX6" fmla="*/ 15706 w 22734"/>
                    <a:gd name="connsiteY6" fmla="*/ 40665 h 56445"/>
                    <a:gd name="connsiteX7" fmla="*/ 12081 w 22734"/>
                    <a:gd name="connsiteY7" fmla="*/ 33416 h 56445"/>
                    <a:gd name="connsiteX8" fmla="*/ 10873 w 22734"/>
                    <a:gd name="connsiteY8" fmla="*/ 31000 h 56445"/>
                    <a:gd name="connsiteX9" fmla="*/ 10873 w 22734"/>
                    <a:gd name="connsiteY9" fmla="*/ 31000 h 56445"/>
                    <a:gd name="connsiteX10" fmla="*/ 8457 w 22734"/>
                    <a:gd name="connsiteY10" fmla="*/ 8046 h 56445"/>
                    <a:gd name="connsiteX11" fmla="*/ 9666 w 22734"/>
                    <a:gd name="connsiteY11" fmla="*/ 4421 h 56445"/>
                    <a:gd name="connsiteX12" fmla="*/ 4833 w 22734"/>
                    <a:gd name="connsiteY12" fmla="*/ 797 h 56445"/>
                    <a:gd name="connsiteX13" fmla="*/ 1209 w 22734"/>
                    <a:gd name="connsiteY13" fmla="*/ 8046 h 56445"/>
                    <a:gd name="connsiteX14" fmla="*/ 0 w 22734"/>
                    <a:gd name="connsiteY14" fmla="*/ 16502 h 56445"/>
                    <a:gd name="connsiteX15" fmla="*/ 2416 w 22734"/>
                    <a:gd name="connsiteY15" fmla="*/ 34624 h 56445"/>
                    <a:gd name="connsiteX16" fmla="*/ 2416 w 22734"/>
                    <a:gd name="connsiteY16" fmla="*/ 34624 h 56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734" h="56445">
                      <a:moveTo>
                        <a:pt x="2416" y="34624"/>
                      </a:moveTo>
                      <a:cubicBezTo>
                        <a:pt x="3625" y="38249"/>
                        <a:pt x="4833" y="40665"/>
                        <a:pt x="6041" y="43081"/>
                      </a:cubicBezTo>
                      <a:cubicBezTo>
                        <a:pt x="8457" y="47914"/>
                        <a:pt x="10873" y="52746"/>
                        <a:pt x="14498" y="55162"/>
                      </a:cubicBezTo>
                      <a:cubicBezTo>
                        <a:pt x="18122" y="58787"/>
                        <a:pt x="25371" y="53954"/>
                        <a:pt x="21747" y="50330"/>
                      </a:cubicBezTo>
                      <a:cubicBezTo>
                        <a:pt x="21747" y="50330"/>
                        <a:pt x="21747" y="50330"/>
                        <a:pt x="20538" y="49122"/>
                      </a:cubicBezTo>
                      <a:cubicBezTo>
                        <a:pt x="20538" y="49122"/>
                        <a:pt x="19330" y="47914"/>
                        <a:pt x="19330" y="46705"/>
                      </a:cubicBezTo>
                      <a:cubicBezTo>
                        <a:pt x="18122" y="45498"/>
                        <a:pt x="16914" y="43081"/>
                        <a:pt x="15706" y="40665"/>
                      </a:cubicBezTo>
                      <a:cubicBezTo>
                        <a:pt x="14498" y="38249"/>
                        <a:pt x="13290" y="35832"/>
                        <a:pt x="12081" y="33416"/>
                      </a:cubicBezTo>
                      <a:cubicBezTo>
                        <a:pt x="12081" y="32208"/>
                        <a:pt x="10873" y="32208"/>
                        <a:pt x="10873" y="31000"/>
                      </a:cubicBezTo>
                      <a:cubicBezTo>
                        <a:pt x="10873" y="31000"/>
                        <a:pt x="10873" y="31000"/>
                        <a:pt x="10873" y="31000"/>
                      </a:cubicBezTo>
                      <a:cubicBezTo>
                        <a:pt x="8457" y="24959"/>
                        <a:pt x="7249" y="15295"/>
                        <a:pt x="8457" y="8046"/>
                      </a:cubicBezTo>
                      <a:cubicBezTo>
                        <a:pt x="8457" y="6838"/>
                        <a:pt x="9666" y="5629"/>
                        <a:pt x="9666" y="4421"/>
                      </a:cubicBezTo>
                      <a:cubicBezTo>
                        <a:pt x="10873" y="2005"/>
                        <a:pt x="7249" y="-1620"/>
                        <a:pt x="4833" y="797"/>
                      </a:cubicBezTo>
                      <a:cubicBezTo>
                        <a:pt x="3625" y="3213"/>
                        <a:pt x="2416" y="5629"/>
                        <a:pt x="1209" y="8046"/>
                      </a:cubicBezTo>
                      <a:cubicBezTo>
                        <a:pt x="0" y="10462"/>
                        <a:pt x="0" y="12878"/>
                        <a:pt x="0" y="16502"/>
                      </a:cubicBezTo>
                      <a:cubicBezTo>
                        <a:pt x="0" y="23751"/>
                        <a:pt x="1209" y="29792"/>
                        <a:pt x="2416" y="34624"/>
                      </a:cubicBezTo>
                      <a:lnTo>
                        <a:pt x="2416" y="34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8" name="Freeform 1681"/>
                <p:cNvSpPr/>
                <p:nvPr/>
              </p:nvSpPr>
              <p:spPr>
                <a:xfrm>
                  <a:off x="10357517" y="5064858"/>
                  <a:ext cx="18861" cy="55794"/>
                </a:xfrm>
                <a:custGeom>
                  <a:avLst/>
                  <a:gdLst>
                    <a:gd name="connsiteX0" fmla="*/ 5572 w 18861"/>
                    <a:gd name="connsiteY0" fmla="*/ 37672 h 55794"/>
                    <a:gd name="connsiteX1" fmla="*/ 9197 w 18861"/>
                    <a:gd name="connsiteY1" fmla="*/ 47338 h 55794"/>
                    <a:gd name="connsiteX2" fmla="*/ 14029 w 18861"/>
                    <a:gd name="connsiteY2" fmla="*/ 54586 h 55794"/>
                    <a:gd name="connsiteX3" fmla="*/ 16445 w 18861"/>
                    <a:gd name="connsiteY3" fmla="*/ 55794 h 55794"/>
                    <a:gd name="connsiteX4" fmla="*/ 18861 w 18861"/>
                    <a:gd name="connsiteY4" fmla="*/ 52170 h 55794"/>
                    <a:gd name="connsiteX5" fmla="*/ 18861 w 18861"/>
                    <a:gd name="connsiteY5" fmla="*/ 50962 h 55794"/>
                    <a:gd name="connsiteX6" fmla="*/ 18861 w 18861"/>
                    <a:gd name="connsiteY6" fmla="*/ 49754 h 55794"/>
                    <a:gd name="connsiteX7" fmla="*/ 17654 w 18861"/>
                    <a:gd name="connsiteY7" fmla="*/ 46129 h 55794"/>
                    <a:gd name="connsiteX8" fmla="*/ 14029 w 18861"/>
                    <a:gd name="connsiteY8" fmla="*/ 31632 h 55794"/>
                    <a:gd name="connsiteX9" fmla="*/ 14029 w 18861"/>
                    <a:gd name="connsiteY9" fmla="*/ 29216 h 55794"/>
                    <a:gd name="connsiteX10" fmla="*/ 14029 w 18861"/>
                    <a:gd name="connsiteY10" fmla="*/ 28008 h 55794"/>
                    <a:gd name="connsiteX11" fmla="*/ 11613 w 18861"/>
                    <a:gd name="connsiteY11" fmla="*/ 20759 h 55794"/>
                    <a:gd name="connsiteX12" fmla="*/ 10404 w 18861"/>
                    <a:gd name="connsiteY12" fmla="*/ 15926 h 55794"/>
                    <a:gd name="connsiteX13" fmla="*/ 9197 w 18861"/>
                    <a:gd name="connsiteY13" fmla="*/ 12302 h 55794"/>
                    <a:gd name="connsiteX14" fmla="*/ 7989 w 18861"/>
                    <a:gd name="connsiteY14" fmla="*/ 3845 h 55794"/>
                    <a:gd name="connsiteX15" fmla="*/ 740 w 18861"/>
                    <a:gd name="connsiteY15" fmla="*/ 9886 h 55794"/>
                    <a:gd name="connsiteX16" fmla="*/ 740 w 18861"/>
                    <a:gd name="connsiteY16" fmla="*/ 12302 h 55794"/>
                    <a:gd name="connsiteX17" fmla="*/ 3156 w 18861"/>
                    <a:gd name="connsiteY17" fmla="*/ 20759 h 55794"/>
                    <a:gd name="connsiteX18" fmla="*/ 3156 w 18861"/>
                    <a:gd name="connsiteY18" fmla="*/ 23175 h 55794"/>
                    <a:gd name="connsiteX19" fmla="*/ 4364 w 18861"/>
                    <a:gd name="connsiteY19" fmla="*/ 26799 h 55794"/>
                    <a:gd name="connsiteX20" fmla="*/ 5572 w 18861"/>
                    <a:gd name="connsiteY20" fmla="*/ 34048 h 55794"/>
                    <a:gd name="connsiteX21" fmla="*/ 5572 w 18861"/>
                    <a:gd name="connsiteY21" fmla="*/ 37672 h 55794"/>
                    <a:gd name="connsiteX22" fmla="*/ 5572 w 18861"/>
                    <a:gd name="connsiteY22" fmla="*/ 37672 h 55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861" h="55794">
                      <a:moveTo>
                        <a:pt x="5572" y="37672"/>
                      </a:moveTo>
                      <a:cubicBezTo>
                        <a:pt x="6780" y="41297"/>
                        <a:pt x="7989" y="44921"/>
                        <a:pt x="9197" y="47338"/>
                      </a:cubicBezTo>
                      <a:cubicBezTo>
                        <a:pt x="10404" y="50962"/>
                        <a:pt x="11613" y="53378"/>
                        <a:pt x="14029" y="54586"/>
                      </a:cubicBezTo>
                      <a:cubicBezTo>
                        <a:pt x="15237" y="55794"/>
                        <a:pt x="16445" y="55794"/>
                        <a:pt x="16445" y="55794"/>
                      </a:cubicBezTo>
                      <a:cubicBezTo>
                        <a:pt x="17654" y="55794"/>
                        <a:pt x="18861" y="53378"/>
                        <a:pt x="18861" y="52170"/>
                      </a:cubicBezTo>
                      <a:cubicBezTo>
                        <a:pt x="18861" y="52170"/>
                        <a:pt x="18861" y="50962"/>
                        <a:pt x="18861" y="50962"/>
                      </a:cubicBezTo>
                      <a:cubicBezTo>
                        <a:pt x="18861" y="50962"/>
                        <a:pt x="18861" y="49754"/>
                        <a:pt x="18861" y="49754"/>
                      </a:cubicBezTo>
                      <a:cubicBezTo>
                        <a:pt x="18861" y="48546"/>
                        <a:pt x="17654" y="47338"/>
                        <a:pt x="17654" y="46129"/>
                      </a:cubicBezTo>
                      <a:cubicBezTo>
                        <a:pt x="16445" y="41297"/>
                        <a:pt x="15237" y="36465"/>
                        <a:pt x="14029" y="31632"/>
                      </a:cubicBezTo>
                      <a:cubicBezTo>
                        <a:pt x="14029" y="30424"/>
                        <a:pt x="14029" y="30424"/>
                        <a:pt x="14029" y="29216"/>
                      </a:cubicBezTo>
                      <a:cubicBezTo>
                        <a:pt x="14029" y="29216"/>
                        <a:pt x="14029" y="28008"/>
                        <a:pt x="14029" y="28008"/>
                      </a:cubicBezTo>
                      <a:cubicBezTo>
                        <a:pt x="14029" y="25591"/>
                        <a:pt x="12821" y="23175"/>
                        <a:pt x="11613" y="20759"/>
                      </a:cubicBezTo>
                      <a:cubicBezTo>
                        <a:pt x="11613" y="19551"/>
                        <a:pt x="10404" y="17135"/>
                        <a:pt x="10404" y="15926"/>
                      </a:cubicBezTo>
                      <a:cubicBezTo>
                        <a:pt x="10404" y="14718"/>
                        <a:pt x="9197" y="13510"/>
                        <a:pt x="9197" y="12302"/>
                      </a:cubicBezTo>
                      <a:cubicBezTo>
                        <a:pt x="7989" y="9886"/>
                        <a:pt x="7989" y="6261"/>
                        <a:pt x="7989" y="3845"/>
                      </a:cubicBezTo>
                      <a:cubicBezTo>
                        <a:pt x="7989" y="-987"/>
                        <a:pt x="-2885" y="-3404"/>
                        <a:pt x="740" y="9886"/>
                      </a:cubicBezTo>
                      <a:cubicBezTo>
                        <a:pt x="740" y="11094"/>
                        <a:pt x="740" y="11094"/>
                        <a:pt x="740" y="12302"/>
                      </a:cubicBezTo>
                      <a:cubicBezTo>
                        <a:pt x="1948" y="15926"/>
                        <a:pt x="1948" y="18343"/>
                        <a:pt x="3156" y="20759"/>
                      </a:cubicBezTo>
                      <a:cubicBezTo>
                        <a:pt x="3156" y="21967"/>
                        <a:pt x="3156" y="21967"/>
                        <a:pt x="3156" y="23175"/>
                      </a:cubicBezTo>
                      <a:cubicBezTo>
                        <a:pt x="3156" y="24383"/>
                        <a:pt x="3156" y="25591"/>
                        <a:pt x="4364" y="26799"/>
                      </a:cubicBezTo>
                      <a:cubicBezTo>
                        <a:pt x="5572" y="29216"/>
                        <a:pt x="5572" y="32840"/>
                        <a:pt x="5572" y="34048"/>
                      </a:cubicBezTo>
                      <a:cubicBezTo>
                        <a:pt x="4364" y="35256"/>
                        <a:pt x="5572" y="36465"/>
                        <a:pt x="5572" y="37672"/>
                      </a:cubicBezTo>
                      <a:lnTo>
                        <a:pt x="5572" y="3767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9" name="Freeform 1682"/>
                <p:cNvSpPr/>
                <p:nvPr/>
              </p:nvSpPr>
              <p:spPr>
                <a:xfrm>
                  <a:off x="10316878" y="5124168"/>
                  <a:ext cx="9295" cy="20968"/>
                </a:xfrm>
                <a:custGeom>
                  <a:avLst/>
                  <a:gdLst>
                    <a:gd name="connsiteX0" fmla="*/ 8759 w 9295"/>
                    <a:gd name="connsiteY0" fmla="*/ 12190 h 20968"/>
                    <a:gd name="connsiteX1" fmla="*/ 8759 w 9295"/>
                    <a:gd name="connsiteY1" fmla="*/ 3733 h 20968"/>
                    <a:gd name="connsiteX2" fmla="*/ 7551 w 9295"/>
                    <a:gd name="connsiteY2" fmla="*/ 2525 h 20968"/>
                    <a:gd name="connsiteX3" fmla="*/ 1510 w 9295"/>
                    <a:gd name="connsiteY3" fmla="*/ 1317 h 20968"/>
                    <a:gd name="connsiteX4" fmla="*/ 302 w 9295"/>
                    <a:gd name="connsiteY4" fmla="*/ 9774 h 20968"/>
                    <a:gd name="connsiteX5" fmla="*/ 302 w 9295"/>
                    <a:gd name="connsiteY5" fmla="*/ 9774 h 20968"/>
                    <a:gd name="connsiteX6" fmla="*/ 302 w 9295"/>
                    <a:gd name="connsiteY6" fmla="*/ 14606 h 20968"/>
                    <a:gd name="connsiteX7" fmla="*/ 2718 w 9295"/>
                    <a:gd name="connsiteY7" fmla="*/ 19439 h 20968"/>
                    <a:gd name="connsiteX8" fmla="*/ 3926 w 9295"/>
                    <a:gd name="connsiteY8" fmla="*/ 20647 h 20968"/>
                    <a:gd name="connsiteX9" fmla="*/ 3926 w 9295"/>
                    <a:gd name="connsiteY9" fmla="*/ 20647 h 20968"/>
                    <a:gd name="connsiteX10" fmla="*/ 3926 w 9295"/>
                    <a:gd name="connsiteY10" fmla="*/ 20647 h 20968"/>
                    <a:gd name="connsiteX11" fmla="*/ 8759 w 9295"/>
                    <a:gd name="connsiteY11" fmla="*/ 17023 h 20968"/>
                    <a:gd name="connsiteX12" fmla="*/ 8759 w 9295"/>
                    <a:gd name="connsiteY12" fmla="*/ 15814 h 20968"/>
                    <a:gd name="connsiteX13" fmla="*/ 8759 w 9295"/>
                    <a:gd name="connsiteY13" fmla="*/ 12190 h 20968"/>
                    <a:gd name="connsiteX14" fmla="*/ 8759 w 9295"/>
                    <a:gd name="connsiteY14" fmla="*/ 12190 h 20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295" h="20968">
                      <a:moveTo>
                        <a:pt x="8759" y="12190"/>
                      </a:moveTo>
                      <a:cubicBezTo>
                        <a:pt x="8759" y="9774"/>
                        <a:pt x="9967" y="6150"/>
                        <a:pt x="8759" y="3733"/>
                      </a:cubicBezTo>
                      <a:cubicBezTo>
                        <a:pt x="8759" y="3733"/>
                        <a:pt x="8759" y="2525"/>
                        <a:pt x="7551" y="2525"/>
                      </a:cubicBezTo>
                      <a:cubicBezTo>
                        <a:pt x="6343" y="109"/>
                        <a:pt x="3926" y="-1099"/>
                        <a:pt x="1510" y="1317"/>
                      </a:cubicBezTo>
                      <a:cubicBezTo>
                        <a:pt x="-906" y="2525"/>
                        <a:pt x="302" y="6150"/>
                        <a:pt x="302" y="9774"/>
                      </a:cubicBezTo>
                      <a:cubicBezTo>
                        <a:pt x="302" y="9774"/>
                        <a:pt x="302" y="9774"/>
                        <a:pt x="302" y="9774"/>
                      </a:cubicBezTo>
                      <a:cubicBezTo>
                        <a:pt x="302" y="10982"/>
                        <a:pt x="302" y="13398"/>
                        <a:pt x="302" y="14606"/>
                      </a:cubicBezTo>
                      <a:cubicBezTo>
                        <a:pt x="302" y="15814"/>
                        <a:pt x="1510" y="18231"/>
                        <a:pt x="2718" y="19439"/>
                      </a:cubicBezTo>
                      <a:cubicBezTo>
                        <a:pt x="2718" y="19439"/>
                        <a:pt x="3926" y="20647"/>
                        <a:pt x="3926" y="20647"/>
                      </a:cubicBezTo>
                      <a:cubicBezTo>
                        <a:pt x="3926" y="20647"/>
                        <a:pt x="3926" y="20647"/>
                        <a:pt x="3926" y="20647"/>
                      </a:cubicBezTo>
                      <a:cubicBezTo>
                        <a:pt x="3926" y="20647"/>
                        <a:pt x="3926" y="20647"/>
                        <a:pt x="3926" y="20647"/>
                      </a:cubicBezTo>
                      <a:cubicBezTo>
                        <a:pt x="6343" y="21855"/>
                        <a:pt x="9967" y="19439"/>
                        <a:pt x="8759" y="17023"/>
                      </a:cubicBezTo>
                      <a:cubicBezTo>
                        <a:pt x="8759" y="17023"/>
                        <a:pt x="8759" y="15814"/>
                        <a:pt x="8759" y="15814"/>
                      </a:cubicBezTo>
                      <a:cubicBezTo>
                        <a:pt x="8759" y="13398"/>
                        <a:pt x="8759" y="13398"/>
                        <a:pt x="8759" y="12190"/>
                      </a:cubicBezTo>
                      <a:lnTo>
                        <a:pt x="8759" y="121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0" name="Freeform 1683"/>
                <p:cNvSpPr/>
                <p:nvPr/>
              </p:nvSpPr>
              <p:spPr>
                <a:xfrm>
                  <a:off x="10400541" y="5092756"/>
                  <a:ext cx="9664" cy="18230"/>
                </a:xfrm>
                <a:custGeom>
                  <a:avLst/>
                  <a:gdLst>
                    <a:gd name="connsiteX0" fmla="*/ 9665 w 9664"/>
                    <a:gd name="connsiteY0" fmla="*/ 17023 h 18230"/>
                    <a:gd name="connsiteX1" fmla="*/ 9665 w 9664"/>
                    <a:gd name="connsiteY1" fmla="*/ 17023 h 18230"/>
                    <a:gd name="connsiteX2" fmla="*/ 8457 w 9664"/>
                    <a:gd name="connsiteY2" fmla="*/ 12190 h 18230"/>
                    <a:gd name="connsiteX3" fmla="*/ 7249 w 9664"/>
                    <a:gd name="connsiteY3" fmla="*/ 7358 h 18230"/>
                    <a:gd name="connsiteX4" fmla="*/ 7249 w 9664"/>
                    <a:gd name="connsiteY4" fmla="*/ 6150 h 18230"/>
                    <a:gd name="connsiteX5" fmla="*/ 6041 w 9664"/>
                    <a:gd name="connsiteY5" fmla="*/ 1317 h 18230"/>
                    <a:gd name="connsiteX6" fmla="*/ 6041 w 9664"/>
                    <a:gd name="connsiteY6" fmla="*/ 1317 h 18230"/>
                    <a:gd name="connsiteX7" fmla="*/ 1209 w 9664"/>
                    <a:gd name="connsiteY7" fmla="*/ 2525 h 18230"/>
                    <a:gd name="connsiteX8" fmla="*/ 0 w 9664"/>
                    <a:gd name="connsiteY8" fmla="*/ 7358 h 18230"/>
                    <a:gd name="connsiteX9" fmla="*/ 0 w 9664"/>
                    <a:gd name="connsiteY9" fmla="*/ 7358 h 18230"/>
                    <a:gd name="connsiteX10" fmla="*/ 6041 w 9664"/>
                    <a:gd name="connsiteY10" fmla="*/ 18231 h 18230"/>
                    <a:gd name="connsiteX11" fmla="*/ 7249 w 9664"/>
                    <a:gd name="connsiteY11" fmla="*/ 18231 h 18230"/>
                    <a:gd name="connsiteX12" fmla="*/ 8457 w 9664"/>
                    <a:gd name="connsiteY12" fmla="*/ 17023 h 18230"/>
                    <a:gd name="connsiteX13" fmla="*/ 8457 w 9664"/>
                    <a:gd name="connsiteY13" fmla="*/ 17023 h 18230"/>
                    <a:gd name="connsiteX14" fmla="*/ 9665 w 9664"/>
                    <a:gd name="connsiteY14" fmla="*/ 17023 h 18230"/>
                    <a:gd name="connsiteX15" fmla="*/ 9665 w 9664"/>
                    <a:gd name="connsiteY15" fmla="*/ 17023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664" h="18230">
                      <a:moveTo>
                        <a:pt x="9665" y="17023"/>
                      </a:moveTo>
                      <a:cubicBezTo>
                        <a:pt x="9665" y="17023"/>
                        <a:pt x="9665" y="17023"/>
                        <a:pt x="9665" y="17023"/>
                      </a:cubicBezTo>
                      <a:cubicBezTo>
                        <a:pt x="9665" y="14607"/>
                        <a:pt x="9665" y="13398"/>
                        <a:pt x="8457" y="12190"/>
                      </a:cubicBezTo>
                      <a:cubicBezTo>
                        <a:pt x="7249" y="10982"/>
                        <a:pt x="7249" y="9774"/>
                        <a:pt x="7249" y="7358"/>
                      </a:cubicBezTo>
                      <a:cubicBezTo>
                        <a:pt x="7249" y="7358"/>
                        <a:pt x="7249" y="6150"/>
                        <a:pt x="7249" y="6150"/>
                      </a:cubicBezTo>
                      <a:cubicBezTo>
                        <a:pt x="7249" y="3733"/>
                        <a:pt x="7249" y="2525"/>
                        <a:pt x="6041" y="1317"/>
                      </a:cubicBezTo>
                      <a:cubicBezTo>
                        <a:pt x="6041" y="1317"/>
                        <a:pt x="6041" y="1317"/>
                        <a:pt x="6041" y="1317"/>
                      </a:cubicBezTo>
                      <a:cubicBezTo>
                        <a:pt x="3624" y="-1099"/>
                        <a:pt x="1209" y="109"/>
                        <a:pt x="1209" y="2525"/>
                      </a:cubicBezTo>
                      <a:cubicBezTo>
                        <a:pt x="1209" y="3733"/>
                        <a:pt x="0" y="4941"/>
                        <a:pt x="0" y="7358"/>
                      </a:cubicBezTo>
                      <a:cubicBezTo>
                        <a:pt x="0" y="7358"/>
                        <a:pt x="0" y="7358"/>
                        <a:pt x="0" y="7358"/>
                      </a:cubicBezTo>
                      <a:cubicBezTo>
                        <a:pt x="0" y="12190"/>
                        <a:pt x="2416" y="17023"/>
                        <a:pt x="6041" y="18231"/>
                      </a:cubicBezTo>
                      <a:cubicBezTo>
                        <a:pt x="6041" y="18231"/>
                        <a:pt x="7249" y="18231"/>
                        <a:pt x="7249" y="18231"/>
                      </a:cubicBezTo>
                      <a:cubicBezTo>
                        <a:pt x="7249" y="18231"/>
                        <a:pt x="8457" y="18231"/>
                        <a:pt x="8457" y="17023"/>
                      </a:cubicBezTo>
                      <a:cubicBezTo>
                        <a:pt x="8457" y="17023"/>
                        <a:pt x="8457" y="17023"/>
                        <a:pt x="8457" y="17023"/>
                      </a:cubicBezTo>
                      <a:cubicBezTo>
                        <a:pt x="9665" y="18231"/>
                        <a:pt x="9665" y="17023"/>
                        <a:pt x="9665" y="17023"/>
                      </a:cubicBezTo>
                      <a:lnTo>
                        <a:pt x="9665" y="170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1" name="Freeform 1684"/>
                <p:cNvSpPr/>
                <p:nvPr/>
              </p:nvSpPr>
              <p:spPr>
                <a:xfrm>
                  <a:off x="10419871" y="5130732"/>
                  <a:ext cx="8456" cy="25559"/>
                </a:xfrm>
                <a:custGeom>
                  <a:avLst/>
                  <a:gdLst>
                    <a:gd name="connsiteX0" fmla="*/ 7248 w 8456"/>
                    <a:gd name="connsiteY0" fmla="*/ 2001 h 25559"/>
                    <a:gd name="connsiteX1" fmla="*/ 2416 w 8456"/>
                    <a:gd name="connsiteY1" fmla="*/ 794 h 25559"/>
                    <a:gd name="connsiteX2" fmla="*/ 0 w 8456"/>
                    <a:gd name="connsiteY2" fmla="*/ 4418 h 25559"/>
                    <a:gd name="connsiteX3" fmla="*/ 0 w 8456"/>
                    <a:gd name="connsiteY3" fmla="*/ 5626 h 25559"/>
                    <a:gd name="connsiteX4" fmla="*/ 0 w 8456"/>
                    <a:gd name="connsiteY4" fmla="*/ 15291 h 25559"/>
                    <a:gd name="connsiteX5" fmla="*/ 1208 w 8456"/>
                    <a:gd name="connsiteY5" fmla="*/ 18915 h 25559"/>
                    <a:gd name="connsiteX6" fmla="*/ 1208 w 8456"/>
                    <a:gd name="connsiteY6" fmla="*/ 20123 h 25559"/>
                    <a:gd name="connsiteX7" fmla="*/ 1208 w 8456"/>
                    <a:gd name="connsiteY7" fmla="*/ 21331 h 25559"/>
                    <a:gd name="connsiteX8" fmla="*/ 2416 w 8456"/>
                    <a:gd name="connsiteY8" fmla="*/ 23748 h 25559"/>
                    <a:gd name="connsiteX9" fmla="*/ 7248 w 8456"/>
                    <a:gd name="connsiteY9" fmla="*/ 23748 h 25559"/>
                    <a:gd name="connsiteX10" fmla="*/ 8456 w 8456"/>
                    <a:gd name="connsiteY10" fmla="*/ 21331 h 25559"/>
                    <a:gd name="connsiteX11" fmla="*/ 8456 w 8456"/>
                    <a:gd name="connsiteY11" fmla="*/ 20123 h 25559"/>
                    <a:gd name="connsiteX12" fmla="*/ 8456 w 8456"/>
                    <a:gd name="connsiteY12" fmla="*/ 16499 h 25559"/>
                    <a:gd name="connsiteX13" fmla="*/ 8456 w 8456"/>
                    <a:gd name="connsiteY13" fmla="*/ 15291 h 25559"/>
                    <a:gd name="connsiteX14" fmla="*/ 8456 w 8456"/>
                    <a:gd name="connsiteY14" fmla="*/ 14083 h 25559"/>
                    <a:gd name="connsiteX15" fmla="*/ 8456 w 8456"/>
                    <a:gd name="connsiteY15" fmla="*/ 9250 h 25559"/>
                    <a:gd name="connsiteX16" fmla="*/ 8456 w 8456"/>
                    <a:gd name="connsiteY16" fmla="*/ 4418 h 25559"/>
                    <a:gd name="connsiteX17" fmla="*/ 7248 w 8456"/>
                    <a:gd name="connsiteY17" fmla="*/ 2001 h 25559"/>
                    <a:gd name="connsiteX18" fmla="*/ 7248 w 8456"/>
                    <a:gd name="connsiteY18" fmla="*/ 2001 h 25559"/>
                    <a:gd name="connsiteX19" fmla="*/ 7248 w 8456"/>
                    <a:gd name="connsiteY19" fmla="*/ 2001 h 2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456" h="25559">
                      <a:moveTo>
                        <a:pt x="7248" y="2001"/>
                      </a:moveTo>
                      <a:cubicBezTo>
                        <a:pt x="6041" y="-415"/>
                        <a:pt x="4832" y="-415"/>
                        <a:pt x="2416" y="794"/>
                      </a:cubicBezTo>
                      <a:cubicBezTo>
                        <a:pt x="1208" y="2001"/>
                        <a:pt x="0" y="3210"/>
                        <a:pt x="0" y="4418"/>
                      </a:cubicBezTo>
                      <a:cubicBezTo>
                        <a:pt x="0" y="4418"/>
                        <a:pt x="0" y="5626"/>
                        <a:pt x="0" y="5626"/>
                      </a:cubicBezTo>
                      <a:cubicBezTo>
                        <a:pt x="0" y="8042"/>
                        <a:pt x="0" y="12875"/>
                        <a:pt x="0" y="15291"/>
                      </a:cubicBezTo>
                      <a:cubicBezTo>
                        <a:pt x="0" y="16499"/>
                        <a:pt x="0" y="17707"/>
                        <a:pt x="1208" y="18915"/>
                      </a:cubicBezTo>
                      <a:cubicBezTo>
                        <a:pt x="1208" y="18915"/>
                        <a:pt x="1208" y="20123"/>
                        <a:pt x="1208" y="20123"/>
                      </a:cubicBezTo>
                      <a:cubicBezTo>
                        <a:pt x="1208" y="20123"/>
                        <a:pt x="1208" y="21331"/>
                        <a:pt x="1208" y="21331"/>
                      </a:cubicBezTo>
                      <a:cubicBezTo>
                        <a:pt x="1208" y="22540"/>
                        <a:pt x="2416" y="23748"/>
                        <a:pt x="2416" y="23748"/>
                      </a:cubicBezTo>
                      <a:cubicBezTo>
                        <a:pt x="3624" y="26164"/>
                        <a:pt x="6041" y="26164"/>
                        <a:pt x="7248" y="23748"/>
                      </a:cubicBezTo>
                      <a:cubicBezTo>
                        <a:pt x="8456" y="22540"/>
                        <a:pt x="8456" y="22540"/>
                        <a:pt x="8456" y="21331"/>
                      </a:cubicBezTo>
                      <a:cubicBezTo>
                        <a:pt x="8456" y="21331"/>
                        <a:pt x="8456" y="21331"/>
                        <a:pt x="8456" y="20123"/>
                      </a:cubicBezTo>
                      <a:cubicBezTo>
                        <a:pt x="8456" y="18915"/>
                        <a:pt x="8456" y="17707"/>
                        <a:pt x="8456" y="16499"/>
                      </a:cubicBezTo>
                      <a:cubicBezTo>
                        <a:pt x="8456" y="16499"/>
                        <a:pt x="8456" y="15291"/>
                        <a:pt x="8456" y="15291"/>
                      </a:cubicBezTo>
                      <a:cubicBezTo>
                        <a:pt x="8456" y="15291"/>
                        <a:pt x="8456" y="15291"/>
                        <a:pt x="8456" y="14083"/>
                      </a:cubicBezTo>
                      <a:cubicBezTo>
                        <a:pt x="8456" y="12875"/>
                        <a:pt x="8456" y="10458"/>
                        <a:pt x="8456" y="9250"/>
                      </a:cubicBezTo>
                      <a:cubicBezTo>
                        <a:pt x="8456" y="8042"/>
                        <a:pt x="8456" y="6834"/>
                        <a:pt x="8456" y="4418"/>
                      </a:cubicBezTo>
                      <a:cubicBezTo>
                        <a:pt x="8456" y="5626"/>
                        <a:pt x="8456" y="4418"/>
                        <a:pt x="7248" y="2001"/>
                      </a:cubicBezTo>
                      <a:cubicBezTo>
                        <a:pt x="8456" y="3210"/>
                        <a:pt x="8456" y="3210"/>
                        <a:pt x="7248" y="2001"/>
                      </a:cubicBezTo>
                      <a:lnTo>
                        <a:pt x="7248" y="20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2" name="Freeform 1685"/>
                <p:cNvSpPr/>
                <p:nvPr/>
              </p:nvSpPr>
              <p:spPr>
                <a:xfrm>
                  <a:off x="10251942" y="4644151"/>
                  <a:ext cx="38660" cy="77592"/>
                </a:xfrm>
                <a:custGeom>
                  <a:avLst/>
                  <a:gdLst>
                    <a:gd name="connsiteX0" fmla="*/ 24162 w 38660"/>
                    <a:gd name="connsiteY0" fmla="*/ 52450 h 77592"/>
                    <a:gd name="connsiteX1" fmla="*/ 31411 w 38660"/>
                    <a:gd name="connsiteY1" fmla="*/ 75404 h 77592"/>
                    <a:gd name="connsiteX2" fmla="*/ 38660 w 38660"/>
                    <a:gd name="connsiteY2" fmla="*/ 74196 h 77592"/>
                    <a:gd name="connsiteX3" fmla="*/ 38660 w 38660"/>
                    <a:gd name="connsiteY3" fmla="*/ 74196 h 77592"/>
                    <a:gd name="connsiteX4" fmla="*/ 31411 w 38660"/>
                    <a:gd name="connsiteY4" fmla="*/ 45201 h 77592"/>
                    <a:gd name="connsiteX5" fmla="*/ 27787 w 38660"/>
                    <a:gd name="connsiteY5" fmla="*/ 36744 h 77592"/>
                    <a:gd name="connsiteX6" fmla="*/ 16914 w 38660"/>
                    <a:gd name="connsiteY6" fmla="*/ 18622 h 77592"/>
                    <a:gd name="connsiteX7" fmla="*/ 12081 w 38660"/>
                    <a:gd name="connsiteY7" fmla="*/ 8957 h 77592"/>
                    <a:gd name="connsiteX8" fmla="*/ 12081 w 38660"/>
                    <a:gd name="connsiteY8" fmla="*/ 8957 h 77592"/>
                    <a:gd name="connsiteX9" fmla="*/ 7248 w 38660"/>
                    <a:gd name="connsiteY9" fmla="*/ 1709 h 77592"/>
                    <a:gd name="connsiteX10" fmla="*/ 7248 w 38660"/>
                    <a:gd name="connsiteY10" fmla="*/ 1709 h 77592"/>
                    <a:gd name="connsiteX11" fmla="*/ 6041 w 38660"/>
                    <a:gd name="connsiteY11" fmla="*/ 500 h 77592"/>
                    <a:gd name="connsiteX12" fmla="*/ 1208 w 38660"/>
                    <a:gd name="connsiteY12" fmla="*/ 1709 h 77592"/>
                    <a:gd name="connsiteX13" fmla="*/ 0 w 38660"/>
                    <a:gd name="connsiteY13" fmla="*/ 4125 h 77592"/>
                    <a:gd name="connsiteX14" fmla="*/ 0 w 38660"/>
                    <a:gd name="connsiteY14" fmla="*/ 5333 h 77592"/>
                    <a:gd name="connsiteX15" fmla="*/ 2416 w 38660"/>
                    <a:gd name="connsiteY15" fmla="*/ 8957 h 77592"/>
                    <a:gd name="connsiteX16" fmla="*/ 4833 w 38660"/>
                    <a:gd name="connsiteY16" fmla="*/ 13790 h 77592"/>
                    <a:gd name="connsiteX17" fmla="*/ 4833 w 38660"/>
                    <a:gd name="connsiteY17" fmla="*/ 14998 h 77592"/>
                    <a:gd name="connsiteX18" fmla="*/ 6041 w 38660"/>
                    <a:gd name="connsiteY18" fmla="*/ 18622 h 77592"/>
                    <a:gd name="connsiteX19" fmla="*/ 7248 w 38660"/>
                    <a:gd name="connsiteY19" fmla="*/ 22247 h 77592"/>
                    <a:gd name="connsiteX20" fmla="*/ 15705 w 38660"/>
                    <a:gd name="connsiteY20" fmla="*/ 35536 h 77592"/>
                    <a:gd name="connsiteX21" fmla="*/ 12081 w 38660"/>
                    <a:gd name="connsiteY21" fmla="*/ 33120 h 77592"/>
                    <a:gd name="connsiteX22" fmla="*/ 7248 w 38660"/>
                    <a:gd name="connsiteY22" fmla="*/ 37952 h 77592"/>
                    <a:gd name="connsiteX23" fmla="*/ 8457 w 38660"/>
                    <a:gd name="connsiteY23" fmla="*/ 39161 h 77592"/>
                    <a:gd name="connsiteX24" fmla="*/ 14498 w 38660"/>
                    <a:gd name="connsiteY24" fmla="*/ 43993 h 77592"/>
                    <a:gd name="connsiteX25" fmla="*/ 24162 w 38660"/>
                    <a:gd name="connsiteY25" fmla="*/ 52450 h 77592"/>
                    <a:gd name="connsiteX26" fmla="*/ 24162 w 38660"/>
                    <a:gd name="connsiteY26" fmla="*/ 52450 h 7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8660" h="77592">
                      <a:moveTo>
                        <a:pt x="24162" y="52450"/>
                      </a:moveTo>
                      <a:cubicBezTo>
                        <a:pt x="26579" y="59698"/>
                        <a:pt x="28995" y="68155"/>
                        <a:pt x="31411" y="75404"/>
                      </a:cubicBezTo>
                      <a:cubicBezTo>
                        <a:pt x="32619" y="79028"/>
                        <a:pt x="38660" y="77820"/>
                        <a:pt x="38660" y="74196"/>
                      </a:cubicBezTo>
                      <a:cubicBezTo>
                        <a:pt x="38660" y="74196"/>
                        <a:pt x="38660" y="74196"/>
                        <a:pt x="38660" y="74196"/>
                      </a:cubicBezTo>
                      <a:cubicBezTo>
                        <a:pt x="37452" y="64531"/>
                        <a:pt x="35036" y="53658"/>
                        <a:pt x="31411" y="45201"/>
                      </a:cubicBezTo>
                      <a:cubicBezTo>
                        <a:pt x="30203" y="42785"/>
                        <a:pt x="28995" y="39161"/>
                        <a:pt x="27787" y="36744"/>
                      </a:cubicBezTo>
                      <a:cubicBezTo>
                        <a:pt x="25370" y="30704"/>
                        <a:pt x="21746" y="24663"/>
                        <a:pt x="16914" y="18622"/>
                      </a:cubicBezTo>
                      <a:cubicBezTo>
                        <a:pt x="14498" y="16206"/>
                        <a:pt x="13289" y="12582"/>
                        <a:pt x="12081" y="8957"/>
                      </a:cubicBezTo>
                      <a:cubicBezTo>
                        <a:pt x="12081" y="8957"/>
                        <a:pt x="12081" y="8957"/>
                        <a:pt x="12081" y="8957"/>
                      </a:cubicBezTo>
                      <a:cubicBezTo>
                        <a:pt x="10873" y="6541"/>
                        <a:pt x="9665" y="4125"/>
                        <a:pt x="7248" y="1709"/>
                      </a:cubicBezTo>
                      <a:cubicBezTo>
                        <a:pt x="7248" y="1709"/>
                        <a:pt x="7248" y="1709"/>
                        <a:pt x="7248" y="1709"/>
                      </a:cubicBezTo>
                      <a:cubicBezTo>
                        <a:pt x="7248" y="1709"/>
                        <a:pt x="6041" y="500"/>
                        <a:pt x="6041" y="500"/>
                      </a:cubicBezTo>
                      <a:cubicBezTo>
                        <a:pt x="4833" y="-708"/>
                        <a:pt x="2416" y="500"/>
                        <a:pt x="1208" y="1709"/>
                      </a:cubicBezTo>
                      <a:cubicBezTo>
                        <a:pt x="1208" y="2917"/>
                        <a:pt x="0" y="2917"/>
                        <a:pt x="0" y="4125"/>
                      </a:cubicBezTo>
                      <a:cubicBezTo>
                        <a:pt x="0" y="4125"/>
                        <a:pt x="0" y="5333"/>
                        <a:pt x="0" y="5333"/>
                      </a:cubicBezTo>
                      <a:cubicBezTo>
                        <a:pt x="0" y="6541"/>
                        <a:pt x="1208" y="7749"/>
                        <a:pt x="2416" y="8957"/>
                      </a:cubicBezTo>
                      <a:cubicBezTo>
                        <a:pt x="2416" y="8957"/>
                        <a:pt x="3624" y="11373"/>
                        <a:pt x="4833" y="13790"/>
                      </a:cubicBezTo>
                      <a:cubicBezTo>
                        <a:pt x="4833" y="13790"/>
                        <a:pt x="4833" y="13790"/>
                        <a:pt x="4833" y="14998"/>
                      </a:cubicBezTo>
                      <a:cubicBezTo>
                        <a:pt x="4833" y="16206"/>
                        <a:pt x="6041" y="17414"/>
                        <a:pt x="6041" y="18622"/>
                      </a:cubicBezTo>
                      <a:cubicBezTo>
                        <a:pt x="7248" y="19830"/>
                        <a:pt x="7248" y="21039"/>
                        <a:pt x="7248" y="22247"/>
                      </a:cubicBezTo>
                      <a:cubicBezTo>
                        <a:pt x="9665" y="27079"/>
                        <a:pt x="13289" y="30704"/>
                        <a:pt x="15705" y="35536"/>
                      </a:cubicBezTo>
                      <a:cubicBezTo>
                        <a:pt x="14498" y="34328"/>
                        <a:pt x="13289" y="33120"/>
                        <a:pt x="12081" y="33120"/>
                      </a:cubicBezTo>
                      <a:cubicBezTo>
                        <a:pt x="8457" y="30704"/>
                        <a:pt x="6041" y="35536"/>
                        <a:pt x="7248" y="37952"/>
                      </a:cubicBezTo>
                      <a:cubicBezTo>
                        <a:pt x="7248" y="37952"/>
                        <a:pt x="7248" y="39161"/>
                        <a:pt x="8457" y="39161"/>
                      </a:cubicBezTo>
                      <a:cubicBezTo>
                        <a:pt x="10873" y="41577"/>
                        <a:pt x="13289" y="42785"/>
                        <a:pt x="14498" y="43993"/>
                      </a:cubicBezTo>
                      <a:cubicBezTo>
                        <a:pt x="18122" y="43993"/>
                        <a:pt x="20538" y="46409"/>
                        <a:pt x="24162" y="52450"/>
                      </a:cubicBezTo>
                      <a:lnTo>
                        <a:pt x="24162" y="5245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3" name="Freeform 1686"/>
                <p:cNvSpPr/>
                <p:nvPr/>
              </p:nvSpPr>
              <p:spPr>
                <a:xfrm>
                  <a:off x="10214089" y="4626621"/>
                  <a:ext cx="29586" cy="43166"/>
                </a:xfrm>
                <a:custGeom>
                  <a:avLst/>
                  <a:gdLst>
                    <a:gd name="connsiteX0" fmla="*/ 17315 w 29586"/>
                    <a:gd name="connsiteY0" fmla="*/ 21656 h 43166"/>
                    <a:gd name="connsiteX1" fmla="*/ 20939 w 29586"/>
                    <a:gd name="connsiteY1" fmla="*/ 38569 h 43166"/>
                    <a:gd name="connsiteX2" fmla="*/ 23355 w 29586"/>
                    <a:gd name="connsiteY2" fmla="*/ 42194 h 43166"/>
                    <a:gd name="connsiteX3" fmla="*/ 29396 w 29586"/>
                    <a:gd name="connsiteY3" fmla="*/ 38569 h 43166"/>
                    <a:gd name="connsiteX4" fmla="*/ 28188 w 29586"/>
                    <a:gd name="connsiteY4" fmla="*/ 31321 h 43166"/>
                    <a:gd name="connsiteX5" fmla="*/ 26980 w 29586"/>
                    <a:gd name="connsiteY5" fmla="*/ 21656 h 43166"/>
                    <a:gd name="connsiteX6" fmla="*/ 23355 w 29586"/>
                    <a:gd name="connsiteY6" fmla="*/ 13199 h 43166"/>
                    <a:gd name="connsiteX7" fmla="*/ 23355 w 29586"/>
                    <a:gd name="connsiteY7" fmla="*/ 13199 h 43166"/>
                    <a:gd name="connsiteX8" fmla="*/ 17315 w 29586"/>
                    <a:gd name="connsiteY8" fmla="*/ 8366 h 43166"/>
                    <a:gd name="connsiteX9" fmla="*/ 7650 w 29586"/>
                    <a:gd name="connsiteY9" fmla="*/ 1117 h 43166"/>
                    <a:gd name="connsiteX10" fmla="*/ 1609 w 29586"/>
                    <a:gd name="connsiteY10" fmla="*/ 7158 h 43166"/>
                    <a:gd name="connsiteX11" fmla="*/ 8858 w 29586"/>
                    <a:gd name="connsiteY11" fmla="*/ 14407 h 43166"/>
                    <a:gd name="connsiteX12" fmla="*/ 17315 w 29586"/>
                    <a:gd name="connsiteY12" fmla="*/ 19239 h 43166"/>
                    <a:gd name="connsiteX13" fmla="*/ 17315 w 29586"/>
                    <a:gd name="connsiteY13" fmla="*/ 21656 h 43166"/>
                    <a:gd name="connsiteX14" fmla="*/ 17315 w 29586"/>
                    <a:gd name="connsiteY14" fmla="*/ 21656 h 4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586" h="43166">
                      <a:moveTo>
                        <a:pt x="17315" y="21656"/>
                      </a:moveTo>
                      <a:cubicBezTo>
                        <a:pt x="19731" y="26488"/>
                        <a:pt x="18523" y="32529"/>
                        <a:pt x="20939" y="38569"/>
                      </a:cubicBezTo>
                      <a:cubicBezTo>
                        <a:pt x="20939" y="39778"/>
                        <a:pt x="22148" y="40985"/>
                        <a:pt x="23355" y="42194"/>
                      </a:cubicBezTo>
                      <a:cubicBezTo>
                        <a:pt x="25772" y="44610"/>
                        <a:pt x="30605" y="42194"/>
                        <a:pt x="29396" y="38569"/>
                      </a:cubicBezTo>
                      <a:cubicBezTo>
                        <a:pt x="28188" y="36153"/>
                        <a:pt x="28188" y="33737"/>
                        <a:pt x="28188" y="31321"/>
                      </a:cubicBezTo>
                      <a:cubicBezTo>
                        <a:pt x="28188" y="27696"/>
                        <a:pt x="28188" y="25280"/>
                        <a:pt x="26980" y="21656"/>
                      </a:cubicBezTo>
                      <a:cubicBezTo>
                        <a:pt x="26980" y="18031"/>
                        <a:pt x="25772" y="15615"/>
                        <a:pt x="23355" y="13199"/>
                      </a:cubicBezTo>
                      <a:cubicBezTo>
                        <a:pt x="23355" y="13199"/>
                        <a:pt x="23355" y="13199"/>
                        <a:pt x="23355" y="13199"/>
                      </a:cubicBezTo>
                      <a:cubicBezTo>
                        <a:pt x="22148" y="11991"/>
                        <a:pt x="19731" y="9575"/>
                        <a:pt x="17315" y="8366"/>
                      </a:cubicBezTo>
                      <a:cubicBezTo>
                        <a:pt x="13691" y="5950"/>
                        <a:pt x="11274" y="3534"/>
                        <a:pt x="7650" y="1117"/>
                      </a:cubicBezTo>
                      <a:cubicBezTo>
                        <a:pt x="4026" y="-2507"/>
                        <a:pt x="-3223" y="3534"/>
                        <a:pt x="1609" y="7158"/>
                      </a:cubicBezTo>
                      <a:cubicBezTo>
                        <a:pt x="4026" y="9575"/>
                        <a:pt x="5234" y="11991"/>
                        <a:pt x="8858" y="14407"/>
                      </a:cubicBezTo>
                      <a:cubicBezTo>
                        <a:pt x="11274" y="16823"/>
                        <a:pt x="14898" y="16823"/>
                        <a:pt x="17315" y="19239"/>
                      </a:cubicBezTo>
                      <a:cubicBezTo>
                        <a:pt x="16107" y="19239"/>
                        <a:pt x="17315" y="20448"/>
                        <a:pt x="17315" y="21656"/>
                      </a:cubicBezTo>
                      <a:lnTo>
                        <a:pt x="17315" y="2165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4" name="Freeform 1687"/>
                <p:cNvSpPr/>
                <p:nvPr/>
              </p:nvSpPr>
              <p:spPr>
                <a:xfrm>
                  <a:off x="10193712" y="4626216"/>
                  <a:ext cx="21684" cy="29476"/>
                </a:xfrm>
                <a:custGeom>
                  <a:avLst/>
                  <a:gdLst>
                    <a:gd name="connsiteX0" fmla="*/ 240 w 21684"/>
                    <a:gd name="connsiteY0" fmla="*/ 5147 h 29476"/>
                    <a:gd name="connsiteX1" fmla="*/ 7489 w 21684"/>
                    <a:gd name="connsiteY1" fmla="*/ 19644 h 29476"/>
                    <a:gd name="connsiteX2" fmla="*/ 11113 w 21684"/>
                    <a:gd name="connsiteY2" fmla="*/ 25685 h 29476"/>
                    <a:gd name="connsiteX3" fmla="*/ 20778 w 21684"/>
                    <a:gd name="connsiteY3" fmla="*/ 26893 h 29476"/>
                    <a:gd name="connsiteX4" fmla="*/ 20778 w 21684"/>
                    <a:gd name="connsiteY4" fmla="*/ 23269 h 29476"/>
                    <a:gd name="connsiteX5" fmla="*/ 15946 w 21684"/>
                    <a:gd name="connsiteY5" fmla="*/ 16020 h 29476"/>
                    <a:gd name="connsiteX6" fmla="*/ 5072 w 21684"/>
                    <a:gd name="connsiteY6" fmla="*/ 314 h 29476"/>
                    <a:gd name="connsiteX7" fmla="*/ 240 w 21684"/>
                    <a:gd name="connsiteY7" fmla="*/ 5147 h 29476"/>
                    <a:gd name="connsiteX8" fmla="*/ 240 w 21684"/>
                    <a:gd name="connsiteY8" fmla="*/ 5147 h 29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84" h="29476">
                      <a:moveTo>
                        <a:pt x="240" y="5147"/>
                      </a:moveTo>
                      <a:cubicBezTo>
                        <a:pt x="1448" y="9979"/>
                        <a:pt x="6281" y="14812"/>
                        <a:pt x="7489" y="19644"/>
                      </a:cubicBezTo>
                      <a:cubicBezTo>
                        <a:pt x="8697" y="22061"/>
                        <a:pt x="9905" y="24477"/>
                        <a:pt x="11113" y="25685"/>
                      </a:cubicBezTo>
                      <a:cubicBezTo>
                        <a:pt x="14738" y="30517"/>
                        <a:pt x="18362" y="30517"/>
                        <a:pt x="20778" y="26893"/>
                      </a:cubicBezTo>
                      <a:cubicBezTo>
                        <a:pt x="21986" y="25685"/>
                        <a:pt x="21986" y="24477"/>
                        <a:pt x="20778" y="23269"/>
                      </a:cubicBezTo>
                      <a:cubicBezTo>
                        <a:pt x="19570" y="20853"/>
                        <a:pt x="17153" y="18436"/>
                        <a:pt x="15946" y="16020"/>
                      </a:cubicBezTo>
                      <a:cubicBezTo>
                        <a:pt x="13529" y="9979"/>
                        <a:pt x="9905" y="5147"/>
                        <a:pt x="5072" y="314"/>
                      </a:cubicBezTo>
                      <a:cubicBezTo>
                        <a:pt x="2656" y="-894"/>
                        <a:pt x="-968" y="1522"/>
                        <a:pt x="240" y="5147"/>
                      </a:cubicBezTo>
                      <a:lnTo>
                        <a:pt x="240" y="514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5" name="Freeform 1688"/>
                <p:cNvSpPr/>
                <p:nvPr/>
              </p:nvSpPr>
              <p:spPr>
                <a:xfrm>
                  <a:off x="10157708" y="4693279"/>
                  <a:ext cx="15705" cy="17819"/>
                </a:xfrm>
                <a:custGeom>
                  <a:avLst/>
                  <a:gdLst>
                    <a:gd name="connsiteX0" fmla="*/ 9665 w 15705"/>
                    <a:gd name="connsiteY0" fmla="*/ 4530 h 17819"/>
                    <a:gd name="connsiteX1" fmla="*/ 6041 w 15705"/>
                    <a:gd name="connsiteY1" fmla="*/ 906 h 17819"/>
                    <a:gd name="connsiteX2" fmla="*/ 2416 w 15705"/>
                    <a:gd name="connsiteY2" fmla="*/ 906 h 17819"/>
                    <a:gd name="connsiteX3" fmla="*/ 0 w 15705"/>
                    <a:gd name="connsiteY3" fmla="*/ 2114 h 17819"/>
                    <a:gd name="connsiteX4" fmla="*/ 0 w 15705"/>
                    <a:gd name="connsiteY4" fmla="*/ 3323 h 17819"/>
                    <a:gd name="connsiteX5" fmla="*/ 0 w 15705"/>
                    <a:gd name="connsiteY5" fmla="*/ 3323 h 17819"/>
                    <a:gd name="connsiteX6" fmla="*/ 2416 w 15705"/>
                    <a:gd name="connsiteY6" fmla="*/ 9363 h 17819"/>
                    <a:gd name="connsiteX7" fmla="*/ 3624 w 15705"/>
                    <a:gd name="connsiteY7" fmla="*/ 10571 h 17819"/>
                    <a:gd name="connsiteX8" fmla="*/ 4832 w 15705"/>
                    <a:gd name="connsiteY8" fmla="*/ 12987 h 17819"/>
                    <a:gd name="connsiteX9" fmla="*/ 6041 w 15705"/>
                    <a:gd name="connsiteY9" fmla="*/ 14196 h 17819"/>
                    <a:gd name="connsiteX10" fmla="*/ 7248 w 15705"/>
                    <a:gd name="connsiteY10" fmla="*/ 14196 h 17819"/>
                    <a:gd name="connsiteX11" fmla="*/ 8457 w 15705"/>
                    <a:gd name="connsiteY11" fmla="*/ 16612 h 17819"/>
                    <a:gd name="connsiteX12" fmla="*/ 8457 w 15705"/>
                    <a:gd name="connsiteY12" fmla="*/ 16612 h 17819"/>
                    <a:gd name="connsiteX13" fmla="*/ 8457 w 15705"/>
                    <a:gd name="connsiteY13" fmla="*/ 16612 h 17819"/>
                    <a:gd name="connsiteX14" fmla="*/ 12081 w 15705"/>
                    <a:gd name="connsiteY14" fmla="*/ 17820 h 17819"/>
                    <a:gd name="connsiteX15" fmla="*/ 15705 w 15705"/>
                    <a:gd name="connsiteY15" fmla="*/ 11779 h 17819"/>
                    <a:gd name="connsiteX16" fmla="*/ 14498 w 15705"/>
                    <a:gd name="connsiteY16" fmla="*/ 10571 h 17819"/>
                    <a:gd name="connsiteX17" fmla="*/ 9665 w 15705"/>
                    <a:gd name="connsiteY17" fmla="*/ 4530 h 17819"/>
                    <a:gd name="connsiteX18" fmla="*/ 9665 w 15705"/>
                    <a:gd name="connsiteY18" fmla="*/ 4530 h 17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05" h="17819">
                      <a:moveTo>
                        <a:pt x="9665" y="4530"/>
                      </a:moveTo>
                      <a:cubicBezTo>
                        <a:pt x="8457" y="3323"/>
                        <a:pt x="7248" y="2114"/>
                        <a:pt x="6041" y="906"/>
                      </a:cubicBezTo>
                      <a:cubicBezTo>
                        <a:pt x="4832" y="-302"/>
                        <a:pt x="3624" y="-302"/>
                        <a:pt x="2416" y="906"/>
                      </a:cubicBezTo>
                      <a:cubicBezTo>
                        <a:pt x="1208" y="906"/>
                        <a:pt x="1208" y="2114"/>
                        <a:pt x="0" y="2114"/>
                      </a:cubicBezTo>
                      <a:cubicBezTo>
                        <a:pt x="0" y="2114"/>
                        <a:pt x="0" y="3323"/>
                        <a:pt x="0" y="3323"/>
                      </a:cubicBezTo>
                      <a:cubicBezTo>
                        <a:pt x="0" y="3323"/>
                        <a:pt x="0" y="3323"/>
                        <a:pt x="0" y="3323"/>
                      </a:cubicBezTo>
                      <a:cubicBezTo>
                        <a:pt x="0" y="5739"/>
                        <a:pt x="1208" y="6947"/>
                        <a:pt x="2416" y="9363"/>
                      </a:cubicBezTo>
                      <a:cubicBezTo>
                        <a:pt x="2416" y="9363"/>
                        <a:pt x="2416" y="10571"/>
                        <a:pt x="3624" y="10571"/>
                      </a:cubicBezTo>
                      <a:cubicBezTo>
                        <a:pt x="3624" y="11779"/>
                        <a:pt x="4832" y="11779"/>
                        <a:pt x="4832" y="12987"/>
                      </a:cubicBezTo>
                      <a:cubicBezTo>
                        <a:pt x="4832" y="12987"/>
                        <a:pt x="6041" y="14196"/>
                        <a:pt x="6041" y="14196"/>
                      </a:cubicBezTo>
                      <a:cubicBezTo>
                        <a:pt x="7248" y="15404"/>
                        <a:pt x="7248" y="15404"/>
                        <a:pt x="7248" y="14196"/>
                      </a:cubicBezTo>
                      <a:cubicBezTo>
                        <a:pt x="7248" y="15404"/>
                        <a:pt x="8457" y="16612"/>
                        <a:pt x="8457" y="16612"/>
                      </a:cubicBezTo>
                      <a:cubicBezTo>
                        <a:pt x="8457" y="16612"/>
                        <a:pt x="8457" y="16612"/>
                        <a:pt x="8457" y="16612"/>
                      </a:cubicBezTo>
                      <a:cubicBezTo>
                        <a:pt x="8457" y="16612"/>
                        <a:pt x="8457" y="16612"/>
                        <a:pt x="8457" y="16612"/>
                      </a:cubicBezTo>
                      <a:cubicBezTo>
                        <a:pt x="9665" y="17820"/>
                        <a:pt x="10873" y="17820"/>
                        <a:pt x="12081" y="17820"/>
                      </a:cubicBezTo>
                      <a:cubicBezTo>
                        <a:pt x="14498" y="16612"/>
                        <a:pt x="15705" y="14196"/>
                        <a:pt x="15705" y="11779"/>
                      </a:cubicBezTo>
                      <a:cubicBezTo>
                        <a:pt x="15705" y="11779"/>
                        <a:pt x="15705" y="10571"/>
                        <a:pt x="14498" y="10571"/>
                      </a:cubicBezTo>
                      <a:cubicBezTo>
                        <a:pt x="12081" y="9363"/>
                        <a:pt x="10873" y="6947"/>
                        <a:pt x="9665" y="4530"/>
                      </a:cubicBezTo>
                      <a:lnTo>
                        <a:pt x="9665" y="453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6" name="Freeform 1689"/>
                <p:cNvSpPr/>
                <p:nvPr/>
              </p:nvSpPr>
              <p:spPr>
                <a:xfrm>
                  <a:off x="10178006" y="4714959"/>
                  <a:ext cx="30896" cy="27551"/>
                </a:xfrm>
                <a:custGeom>
                  <a:avLst/>
                  <a:gdLst>
                    <a:gd name="connsiteX0" fmla="*/ 17153 w 30896"/>
                    <a:gd name="connsiteY0" fmla="*/ 23927 h 27551"/>
                    <a:gd name="connsiteX1" fmla="*/ 26818 w 30896"/>
                    <a:gd name="connsiteY1" fmla="*/ 27551 h 27551"/>
                    <a:gd name="connsiteX2" fmla="*/ 30443 w 30896"/>
                    <a:gd name="connsiteY2" fmla="*/ 22719 h 27551"/>
                    <a:gd name="connsiteX3" fmla="*/ 28027 w 30896"/>
                    <a:gd name="connsiteY3" fmla="*/ 20303 h 27551"/>
                    <a:gd name="connsiteX4" fmla="*/ 24403 w 30896"/>
                    <a:gd name="connsiteY4" fmla="*/ 16678 h 27551"/>
                    <a:gd name="connsiteX5" fmla="*/ 23194 w 30896"/>
                    <a:gd name="connsiteY5" fmla="*/ 15470 h 27551"/>
                    <a:gd name="connsiteX6" fmla="*/ 21986 w 30896"/>
                    <a:gd name="connsiteY6" fmla="*/ 14262 h 27551"/>
                    <a:gd name="connsiteX7" fmla="*/ 15946 w 30896"/>
                    <a:gd name="connsiteY7" fmla="*/ 9430 h 27551"/>
                    <a:gd name="connsiteX8" fmla="*/ 6281 w 30896"/>
                    <a:gd name="connsiteY8" fmla="*/ 2181 h 27551"/>
                    <a:gd name="connsiteX9" fmla="*/ 5072 w 30896"/>
                    <a:gd name="connsiteY9" fmla="*/ 973 h 27551"/>
                    <a:gd name="connsiteX10" fmla="*/ 240 w 30896"/>
                    <a:gd name="connsiteY10" fmla="*/ 4597 h 27551"/>
                    <a:gd name="connsiteX11" fmla="*/ 2656 w 30896"/>
                    <a:gd name="connsiteY11" fmla="*/ 8221 h 27551"/>
                    <a:gd name="connsiteX12" fmla="*/ 5072 w 30896"/>
                    <a:gd name="connsiteY12" fmla="*/ 11846 h 27551"/>
                    <a:gd name="connsiteX13" fmla="*/ 14737 w 30896"/>
                    <a:gd name="connsiteY13" fmla="*/ 20303 h 27551"/>
                    <a:gd name="connsiteX14" fmla="*/ 17153 w 30896"/>
                    <a:gd name="connsiteY14" fmla="*/ 22719 h 27551"/>
                    <a:gd name="connsiteX15" fmla="*/ 17153 w 30896"/>
                    <a:gd name="connsiteY15" fmla="*/ 23927 h 27551"/>
                    <a:gd name="connsiteX16" fmla="*/ 17153 w 30896"/>
                    <a:gd name="connsiteY16" fmla="*/ 23927 h 27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896" h="27551">
                      <a:moveTo>
                        <a:pt x="17153" y="23927"/>
                      </a:moveTo>
                      <a:cubicBezTo>
                        <a:pt x="20778" y="26343"/>
                        <a:pt x="23194" y="27551"/>
                        <a:pt x="26818" y="27551"/>
                      </a:cubicBezTo>
                      <a:cubicBezTo>
                        <a:pt x="30443" y="27551"/>
                        <a:pt x="31651" y="25135"/>
                        <a:pt x="30443" y="22719"/>
                      </a:cubicBezTo>
                      <a:cubicBezTo>
                        <a:pt x="29235" y="21511"/>
                        <a:pt x="29235" y="20303"/>
                        <a:pt x="28027" y="20303"/>
                      </a:cubicBezTo>
                      <a:cubicBezTo>
                        <a:pt x="26818" y="19094"/>
                        <a:pt x="25610" y="17887"/>
                        <a:pt x="24403" y="16678"/>
                      </a:cubicBezTo>
                      <a:cubicBezTo>
                        <a:pt x="24403" y="16678"/>
                        <a:pt x="23194" y="15470"/>
                        <a:pt x="23194" y="15470"/>
                      </a:cubicBezTo>
                      <a:cubicBezTo>
                        <a:pt x="23194" y="15470"/>
                        <a:pt x="21986" y="14262"/>
                        <a:pt x="21986" y="14262"/>
                      </a:cubicBezTo>
                      <a:cubicBezTo>
                        <a:pt x="20778" y="11846"/>
                        <a:pt x="18362" y="10638"/>
                        <a:pt x="15946" y="9430"/>
                      </a:cubicBezTo>
                      <a:cubicBezTo>
                        <a:pt x="12321" y="7013"/>
                        <a:pt x="9905" y="4597"/>
                        <a:pt x="6281" y="2181"/>
                      </a:cubicBezTo>
                      <a:cubicBezTo>
                        <a:pt x="6281" y="2181"/>
                        <a:pt x="5072" y="973"/>
                        <a:pt x="5072" y="973"/>
                      </a:cubicBezTo>
                      <a:cubicBezTo>
                        <a:pt x="2656" y="-1444"/>
                        <a:pt x="-968" y="973"/>
                        <a:pt x="240" y="4597"/>
                      </a:cubicBezTo>
                      <a:cubicBezTo>
                        <a:pt x="240" y="5805"/>
                        <a:pt x="1448" y="7013"/>
                        <a:pt x="2656" y="8221"/>
                      </a:cubicBezTo>
                      <a:cubicBezTo>
                        <a:pt x="3864" y="9430"/>
                        <a:pt x="3864" y="10638"/>
                        <a:pt x="5072" y="11846"/>
                      </a:cubicBezTo>
                      <a:cubicBezTo>
                        <a:pt x="7489" y="15470"/>
                        <a:pt x="11113" y="17887"/>
                        <a:pt x="14737" y="20303"/>
                      </a:cubicBezTo>
                      <a:cubicBezTo>
                        <a:pt x="15946" y="21511"/>
                        <a:pt x="15946" y="21511"/>
                        <a:pt x="17153" y="22719"/>
                      </a:cubicBezTo>
                      <a:cubicBezTo>
                        <a:pt x="14737" y="22719"/>
                        <a:pt x="15946" y="23927"/>
                        <a:pt x="17153" y="23927"/>
                      </a:cubicBezTo>
                      <a:lnTo>
                        <a:pt x="17153" y="2392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7" name="Freeform 1690"/>
                <p:cNvSpPr/>
                <p:nvPr/>
              </p:nvSpPr>
              <p:spPr>
                <a:xfrm>
                  <a:off x="10093913" y="4929707"/>
                  <a:ext cx="20057" cy="19631"/>
                </a:xfrm>
                <a:custGeom>
                  <a:avLst/>
                  <a:gdLst>
                    <a:gd name="connsiteX0" fmla="*/ 973 w 20057"/>
                    <a:gd name="connsiteY0" fmla="*/ 14559 h 19631"/>
                    <a:gd name="connsiteX1" fmla="*/ 4597 w 20057"/>
                    <a:gd name="connsiteY1" fmla="*/ 19392 h 19631"/>
                    <a:gd name="connsiteX2" fmla="*/ 16678 w 20057"/>
                    <a:gd name="connsiteY2" fmla="*/ 62 h 19631"/>
                    <a:gd name="connsiteX3" fmla="*/ 9430 w 20057"/>
                    <a:gd name="connsiteY3" fmla="*/ 4894 h 19631"/>
                    <a:gd name="connsiteX4" fmla="*/ 3389 w 20057"/>
                    <a:gd name="connsiteY4" fmla="*/ 9726 h 19631"/>
                    <a:gd name="connsiteX5" fmla="*/ 973 w 20057"/>
                    <a:gd name="connsiteY5" fmla="*/ 14559 h 19631"/>
                    <a:gd name="connsiteX6" fmla="*/ 973 w 20057"/>
                    <a:gd name="connsiteY6" fmla="*/ 14559 h 1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57" h="19631">
                      <a:moveTo>
                        <a:pt x="973" y="14559"/>
                      </a:moveTo>
                      <a:cubicBezTo>
                        <a:pt x="-1444" y="16975"/>
                        <a:pt x="973" y="20600"/>
                        <a:pt x="4597" y="19392"/>
                      </a:cubicBezTo>
                      <a:cubicBezTo>
                        <a:pt x="13054" y="15767"/>
                        <a:pt x="26343" y="-1147"/>
                        <a:pt x="16678" y="62"/>
                      </a:cubicBezTo>
                      <a:cubicBezTo>
                        <a:pt x="13054" y="62"/>
                        <a:pt x="11846" y="2478"/>
                        <a:pt x="9430" y="4894"/>
                      </a:cubicBezTo>
                      <a:cubicBezTo>
                        <a:pt x="8221" y="7310"/>
                        <a:pt x="5805" y="8519"/>
                        <a:pt x="3389" y="9726"/>
                      </a:cubicBezTo>
                      <a:cubicBezTo>
                        <a:pt x="2181" y="12143"/>
                        <a:pt x="973" y="13351"/>
                        <a:pt x="973" y="14559"/>
                      </a:cubicBezTo>
                      <a:lnTo>
                        <a:pt x="973" y="1455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8" name="Freeform 1691"/>
                <p:cNvSpPr/>
                <p:nvPr/>
              </p:nvSpPr>
              <p:spPr>
                <a:xfrm>
                  <a:off x="10189534" y="4880370"/>
                  <a:ext cx="16925" cy="9530"/>
                </a:xfrm>
                <a:custGeom>
                  <a:avLst/>
                  <a:gdLst>
                    <a:gd name="connsiteX0" fmla="*/ 2002 w 16925"/>
                    <a:gd name="connsiteY0" fmla="*/ 1074 h 9530"/>
                    <a:gd name="connsiteX1" fmla="*/ 6835 w 16925"/>
                    <a:gd name="connsiteY1" fmla="*/ 8323 h 9530"/>
                    <a:gd name="connsiteX2" fmla="*/ 10459 w 16925"/>
                    <a:gd name="connsiteY2" fmla="*/ 9531 h 9530"/>
                    <a:gd name="connsiteX3" fmla="*/ 10459 w 16925"/>
                    <a:gd name="connsiteY3" fmla="*/ 1074 h 9530"/>
                    <a:gd name="connsiteX4" fmla="*/ 2002 w 16925"/>
                    <a:gd name="connsiteY4" fmla="*/ 1074 h 9530"/>
                    <a:gd name="connsiteX5" fmla="*/ 2002 w 16925"/>
                    <a:gd name="connsiteY5" fmla="*/ 1074 h 9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25" h="9530">
                      <a:moveTo>
                        <a:pt x="2002" y="1074"/>
                      </a:moveTo>
                      <a:cubicBezTo>
                        <a:pt x="-2831" y="3490"/>
                        <a:pt x="2002" y="10739"/>
                        <a:pt x="6835" y="8323"/>
                      </a:cubicBezTo>
                      <a:cubicBezTo>
                        <a:pt x="5626" y="9531"/>
                        <a:pt x="9250" y="9531"/>
                        <a:pt x="10459" y="9531"/>
                      </a:cubicBezTo>
                      <a:cubicBezTo>
                        <a:pt x="21331" y="9531"/>
                        <a:pt x="16499" y="-2550"/>
                        <a:pt x="10459" y="1074"/>
                      </a:cubicBezTo>
                      <a:cubicBezTo>
                        <a:pt x="10459" y="1074"/>
                        <a:pt x="5626" y="-1342"/>
                        <a:pt x="2002" y="1074"/>
                      </a:cubicBezTo>
                      <a:lnTo>
                        <a:pt x="2002" y="10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9" name="Freeform 1692"/>
                <p:cNvSpPr/>
                <p:nvPr/>
              </p:nvSpPr>
              <p:spPr>
                <a:xfrm>
                  <a:off x="10162675" y="4884582"/>
                  <a:ext cx="16036" cy="10151"/>
                </a:xfrm>
                <a:custGeom>
                  <a:avLst/>
                  <a:gdLst>
                    <a:gd name="connsiteX0" fmla="*/ 5906 w 16036"/>
                    <a:gd name="connsiteY0" fmla="*/ 486 h 10151"/>
                    <a:gd name="connsiteX1" fmla="*/ 2282 w 16036"/>
                    <a:gd name="connsiteY1" fmla="*/ 7735 h 10151"/>
                    <a:gd name="connsiteX2" fmla="*/ 7115 w 16036"/>
                    <a:gd name="connsiteY2" fmla="*/ 8943 h 10151"/>
                    <a:gd name="connsiteX3" fmla="*/ 11947 w 16036"/>
                    <a:gd name="connsiteY3" fmla="*/ 10151 h 10151"/>
                    <a:gd name="connsiteX4" fmla="*/ 11947 w 16036"/>
                    <a:gd name="connsiteY4" fmla="*/ 1694 h 10151"/>
                    <a:gd name="connsiteX5" fmla="*/ 10739 w 16036"/>
                    <a:gd name="connsiteY5" fmla="*/ 486 h 10151"/>
                    <a:gd name="connsiteX6" fmla="*/ 5906 w 16036"/>
                    <a:gd name="connsiteY6" fmla="*/ 486 h 10151"/>
                    <a:gd name="connsiteX7" fmla="*/ 5906 w 16036"/>
                    <a:gd name="connsiteY7" fmla="*/ 486 h 10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36" h="10151">
                      <a:moveTo>
                        <a:pt x="5906" y="486"/>
                      </a:moveTo>
                      <a:cubicBezTo>
                        <a:pt x="1074" y="-1930"/>
                        <a:pt x="-2550" y="5319"/>
                        <a:pt x="2282" y="7735"/>
                      </a:cubicBezTo>
                      <a:cubicBezTo>
                        <a:pt x="3490" y="8943"/>
                        <a:pt x="4698" y="8943"/>
                        <a:pt x="7115" y="8943"/>
                      </a:cubicBezTo>
                      <a:cubicBezTo>
                        <a:pt x="8322" y="8943"/>
                        <a:pt x="9531" y="10151"/>
                        <a:pt x="11947" y="10151"/>
                      </a:cubicBezTo>
                      <a:cubicBezTo>
                        <a:pt x="17987" y="10151"/>
                        <a:pt x="16779" y="1694"/>
                        <a:pt x="11947" y="1694"/>
                      </a:cubicBezTo>
                      <a:cubicBezTo>
                        <a:pt x="13155" y="1694"/>
                        <a:pt x="10739" y="486"/>
                        <a:pt x="10739" y="486"/>
                      </a:cubicBezTo>
                      <a:cubicBezTo>
                        <a:pt x="8322" y="486"/>
                        <a:pt x="5906" y="1694"/>
                        <a:pt x="5906" y="486"/>
                      </a:cubicBezTo>
                      <a:lnTo>
                        <a:pt x="5906" y="48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0" name="Freeform 1693"/>
                <p:cNvSpPr/>
                <p:nvPr/>
              </p:nvSpPr>
              <p:spPr>
                <a:xfrm>
                  <a:off x="10138682" y="4876216"/>
                  <a:ext cx="20099" cy="12962"/>
                </a:xfrm>
                <a:custGeom>
                  <a:avLst/>
                  <a:gdLst>
                    <a:gd name="connsiteX0" fmla="*/ 15402 w 20099"/>
                    <a:gd name="connsiteY0" fmla="*/ 4020 h 12962"/>
                    <a:gd name="connsiteX1" fmla="*/ 4528 w 20099"/>
                    <a:gd name="connsiteY1" fmla="*/ 8852 h 12962"/>
                    <a:gd name="connsiteX2" fmla="*/ 8153 w 20099"/>
                    <a:gd name="connsiteY2" fmla="*/ 10060 h 12962"/>
                    <a:gd name="connsiteX3" fmla="*/ 14193 w 20099"/>
                    <a:gd name="connsiteY3" fmla="*/ 12477 h 12962"/>
                    <a:gd name="connsiteX4" fmla="*/ 17817 w 20099"/>
                    <a:gd name="connsiteY4" fmla="*/ 5228 h 12962"/>
                    <a:gd name="connsiteX5" fmla="*/ 15402 w 20099"/>
                    <a:gd name="connsiteY5" fmla="*/ 4020 h 12962"/>
                    <a:gd name="connsiteX6" fmla="*/ 15402 w 20099"/>
                    <a:gd name="connsiteY6" fmla="*/ 4020 h 12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99" h="12962">
                      <a:moveTo>
                        <a:pt x="15402" y="4020"/>
                      </a:moveTo>
                      <a:cubicBezTo>
                        <a:pt x="-2720" y="-6853"/>
                        <a:pt x="-2720" y="7644"/>
                        <a:pt x="4528" y="8852"/>
                      </a:cubicBezTo>
                      <a:cubicBezTo>
                        <a:pt x="5736" y="8852"/>
                        <a:pt x="6945" y="10060"/>
                        <a:pt x="8153" y="10060"/>
                      </a:cubicBezTo>
                      <a:cubicBezTo>
                        <a:pt x="10569" y="11268"/>
                        <a:pt x="11777" y="11268"/>
                        <a:pt x="14193" y="12477"/>
                      </a:cubicBezTo>
                      <a:cubicBezTo>
                        <a:pt x="19026" y="14893"/>
                        <a:pt x="22650" y="7644"/>
                        <a:pt x="17817" y="5228"/>
                      </a:cubicBezTo>
                      <a:cubicBezTo>
                        <a:pt x="16610" y="5228"/>
                        <a:pt x="16610" y="4020"/>
                        <a:pt x="15402" y="4020"/>
                      </a:cubicBezTo>
                      <a:lnTo>
                        <a:pt x="15402" y="402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1" name="Freeform 1694"/>
                <p:cNvSpPr/>
                <p:nvPr/>
              </p:nvSpPr>
              <p:spPr>
                <a:xfrm>
                  <a:off x="10080388" y="4888693"/>
                  <a:ext cx="27745" cy="9782"/>
                </a:xfrm>
                <a:custGeom>
                  <a:avLst/>
                  <a:gdLst>
                    <a:gd name="connsiteX0" fmla="*/ 3624 w 27745"/>
                    <a:gd name="connsiteY0" fmla="*/ 0 h 9782"/>
                    <a:gd name="connsiteX1" fmla="*/ 0 w 27745"/>
                    <a:gd name="connsiteY1" fmla="*/ 4832 h 9782"/>
                    <a:gd name="connsiteX2" fmla="*/ 4833 w 27745"/>
                    <a:gd name="connsiteY2" fmla="*/ 8457 h 9782"/>
                    <a:gd name="connsiteX3" fmla="*/ 9665 w 27745"/>
                    <a:gd name="connsiteY3" fmla="*/ 8457 h 9782"/>
                    <a:gd name="connsiteX4" fmla="*/ 14498 w 27745"/>
                    <a:gd name="connsiteY4" fmla="*/ 8457 h 9782"/>
                    <a:gd name="connsiteX5" fmla="*/ 19330 w 27745"/>
                    <a:gd name="connsiteY5" fmla="*/ 9665 h 9782"/>
                    <a:gd name="connsiteX6" fmla="*/ 22955 w 27745"/>
                    <a:gd name="connsiteY6" fmla="*/ 9665 h 9782"/>
                    <a:gd name="connsiteX7" fmla="*/ 24162 w 27745"/>
                    <a:gd name="connsiteY7" fmla="*/ 1208 h 9782"/>
                    <a:gd name="connsiteX8" fmla="*/ 19330 w 27745"/>
                    <a:gd name="connsiteY8" fmla="*/ 1208 h 9782"/>
                    <a:gd name="connsiteX9" fmla="*/ 14498 w 27745"/>
                    <a:gd name="connsiteY9" fmla="*/ 0 h 9782"/>
                    <a:gd name="connsiteX10" fmla="*/ 8457 w 27745"/>
                    <a:gd name="connsiteY10" fmla="*/ 0 h 9782"/>
                    <a:gd name="connsiteX11" fmla="*/ 3624 w 27745"/>
                    <a:gd name="connsiteY11" fmla="*/ 0 h 9782"/>
                    <a:gd name="connsiteX12" fmla="*/ 3624 w 27745"/>
                    <a:gd name="connsiteY12" fmla="*/ 0 h 9782"/>
                    <a:gd name="connsiteX13" fmla="*/ 3624 w 27745"/>
                    <a:gd name="connsiteY13" fmla="*/ 0 h 9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45" h="9782">
                      <a:moveTo>
                        <a:pt x="3624" y="0"/>
                      </a:moveTo>
                      <a:cubicBezTo>
                        <a:pt x="1209" y="0"/>
                        <a:pt x="0" y="2416"/>
                        <a:pt x="0" y="4832"/>
                      </a:cubicBezTo>
                      <a:cubicBezTo>
                        <a:pt x="0" y="7249"/>
                        <a:pt x="1209" y="9665"/>
                        <a:pt x="4833" y="8457"/>
                      </a:cubicBezTo>
                      <a:cubicBezTo>
                        <a:pt x="6041" y="8457"/>
                        <a:pt x="7249" y="8457"/>
                        <a:pt x="9665" y="8457"/>
                      </a:cubicBezTo>
                      <a:cubicBezTo>
                        <a:pt x="10873" y="8457"/>
                        <a:pt x="12081" y="8457"/>
                        <a:pt x="14498" y="8457"/>
                      </a:cubicBezTo>
                      <a:cubicBezTo>
                        <a:pt x="15705" y="8457"/>
                        <a:pt x="16914" y="9665"/>
                        <a:pt x="19330" y="9665"/>
                      </a:cubicBezTo>
                      <a:cubicBezTo>
                        <a:pt x="20538" y="9665"/>
                        <a:pt x="21746" y="9665"/>
                        <a:pt x="22955" y="9665"/>
                      </a:cubicBezTo>
                      <a:cubicBezTo>
                        <a:pt x="27787" y="10873"/>
                        <a:pt x="30203" y="2416"/>
                        <a:pt x="24162" y="1208"/>
                      </a:cubicBezTo>
                      <a:cubicBezTo>
                        <a:pt x="22955" y="1208"/>
                        <a:pt x="20538" y="1208"/>
                        <a:pt x="19330" y="1208"/>
                      </a:cubicBezTo>
                      <a:cubicBezTo>
                        <a:pt x="18122" y="1208"/>
                        <a:pt x="15705" y="0"/>
                        <a:pt x="14498" y="0"/>
                      </a:cubicBezTo>
                      <a:cubicBezTo>
                        <a:pt x="12081" y="0"/>
                        <a:pt x="10873" y="0"/>
                        <a:pt x="8457" y="0"/>
                      </a:cubicBezTo>
                      <a:cubicBezTo>
                        <a:pt x="7249" y="0"/>
                        <a:pt x="6041" y="0"/>
                        <a:pt x="3624" y="0"/>
                      </a:cubicBezTo>
                      <a:cubicBezTo>
                        <a:pt x="4833" y="0"/>
                        <a:pt x="4833" y="0"/>
                        <a:pt x="3624" y="0"/>
                      </a:cubicBezTo>
                      <a:lnTo>
                        <a:pt x="362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2" name="Freeform 1695"/>
                <p:cNvSpPr/>
                <p:nvPr/>
              </p:nvSpPr>
              <p:spPr>
                <a:xfrm>
                  <a:off x="10473028" y="5006774"/>
                  <a:ext cx="14497" cy="14724"/>
                </a:xfrm>
                <a:custGeom>
                  <a:avLst/>
                  <a:gdLst>
                    <a:gd name="connsiteX0" fmla="*/ 6041 w 14497"/>
                    <a:gd name="connsiteY0" fmla="*/ 12396 h 14724"/>
                    <a:gd name="connsiteX1" fmla="*/ 6041 w 14497"/>
                    <a:gd name="connsiteY1" fmla="*/ 12396 h 14724"/>
                    <a:gd name="connsiteX2" fmla="*/ 14498 w 14497"/>
                    <a:gd name="connsiteY2" fmla="*/ 9979 h 14724"/>
                    <a:gd name="connsiteX3" fmla="*/ 13290 w 14497"/>
                    <a:gd name="connsiteY3" fmla="*/ 7563 h 14724"/>
                    <a:gd name="connsiteX4" fmla="*/ 6041 w 14497"/>
                    <a:gd name="connsiteY4" fmla="*/ 314 h 14724"/>
                    <a:gd name="connsiteX5" fmla="*/ 0 w 14497"/>
                    <a:gd name="connsiteY5" fmla="*/ 5147 h 14724"/>
                    <a:gd name="connsiteX6" fmla="*/ 0 w 14497"/>
                    <a:gd name="connsiteY6" fmla="*/ 5147 h 14724"/>
                    <a:gd name="connsiteX7" fmla="*/ 2416 w 14497"/>
                    <a:gd name="connsiteY7" fmla="*/ 8771 h 14724"/>
                    <a:gd name="connsiteX8" fmla="*/ 2416 w 14497"/>
                    <a:gd name="connsiteY8" fmla="*/ 8771 h 14724"/>
                    <a:gd name="connsiteX9" fmla="*/ 3624 w 14497"/>
                    <a:gd name="connsiteY9" fmla="*/ 9979 h 14724"/>
                    <a:gd name="connsiteX10" fmla="*/ 6041 w 14497"/>
                    <a:gd name="connsiteY10" fmla="*/ 12396 h 14724"/>
                    <a:gd name="connsiteX11" fmla="*/ 6041 w 14497"/>
                    <a:gd name="connsiteY11" fmla="*/ 12396 h 14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97" h="14724">
                      <a:moveTo>
                        <a:pt x="6041" y="12396"/>
                      </a:moveTo>
                      <a:cubicBezTo>
                        <a:pt x="7249" y="12396"/>
                        <a:pt x="7249" y="12396"/>
                        <a:pt x="6041" y="12396"/>
                      </a:cubicBezTo>
                      <a:cubicBezTo>
                        <a:pt x="8457" y="17228"/>
                        <a:pt x="14498" y="13604"/>
                        <a:pt x="14498" y="9979"/>
                      </a:cubicBezTo>
                      <a:cubicBezTo>
                        <a:pt x="14498" y="8771"/>
                        <a:pt x="14498" y="8771"/>
                        <a:pt x="13290" y="7563"/>
                      </a:cubicBezTo>
                      <a:cubicBezTo>
                        <a:pt x="12081" y="5147"/>
                        <a:pt x="8457" y="1522"/>
                        <a:pt x="6041" y="314"/>
                      </a:cubicBezTo>
                      <a:cubicBezTo>
                        <a:pt x="2416" y="-894"/>
                        <a:pt x="0" y="1522"/>
                        <a:pt x="0" y="5147"/>
                      </a:cubicBezTo>
                      <a:cubicBezTo>
                        <a:pt x="0" y="5147"/>
                        <a:pt x="0" y="5147"/>
                        <a:pt x="0" y="5147"/>
                      </a:cubicBezTo>
                      <a:cubicBezTo>
                        <a:pt x="0" y="6355"/>
                        <a:pt x="1209" y="7563"/>
                        <a:pt x="2416" y="8771"/>
                      </a:cubicBezTo>
                      <a:cubicBezTo>
                        <a:pt x="2416" y="8771"/>
                        <a:pt x="2416" y="8771"/>
                        <a:pt x="2416" y="8771"/>
                      </a:cubicBezTo>
                      <a:cubicBezTo>
                        <a:pt x="2416" y="8771"/>
                        <a:pt x="3624" y="9979"/>
                        <a:pt x="3624" y="9979"/>
                      </a:cubicBezTo>
                      <a:cubicBezTo>
                        <a:pt x="4833" y="9979"/>
                        <a:pt x="6041" y="11187"/>
                        <a:pt x="6041" y="12396"/>
                      </a:cubicBezTo>
                      <a:lnTo>
                        <a:pt x="6041" y="1239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3" name="Freeform 1696"/>
                <p:cNvSpPr/>
                <p:nvPr/>
              </p:nvSpPr>
              <p:spPr>
                <a:xfrm>
                  <a:off x="10617210" y="4922741"/>
                  <a:ext cx="26957" cy="15971"/>
                </a:xfrm>
                <a:custGeom>
                  <a:avLst/>
                  <a:gdLst>
                    <a:gd name="connsiteX0" fmla="*/ 6834 w 26957"/>
                    <a:gd name="connsiteY0" fmla="*/ 15485 h 15971"/>
                    <a:gd name="connsiteX1" fmla="*/ 24956 w 26957"/>
                    <a:gd name="connsiteY1" fmla="*/ 8237 h 15971"/>
                    <a:gd name="connsiteX2" fmla="*/ 20124 w 26957"/>
                    <a:gd name="connsiteY2" fmla="*/ 988 h 15971"/>
                    <a:gd name="connsiteX3" fmla="*/ 2002 w 26957"/>
                    <a:gd name="connsiteY3" fmla="*/ 8237 h 15971"/>
                    <a:gd name="connsiteX4" fmla="*/ 6834 w 26957"/>
                    <a:gd name="connsiteY4" fmla="*/ 15485 h 15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957" h="15971">
                      <a:moveTo>
                        <a:pt x="6834" y="15485"/>
                      </a:moveTo>
                      <a:cubicBezTo>
                        <a:pt x="10458" y="13069"/>
                        <a:pt x="14083" y="14277"/>
                        <a:pt x="24956" y="8237"/>
                      </a:cubicBezTo>
                      <a:cubicBezTo>
                        <a:pt x="29788" y="4612"/>
                        <a:pt x="24956" y="-2636"/>
                        <a:pt x="20124" y="988"/>
                      </a:cubicBezTo>
                      <a:cubicBezTo>
                        <a:pt x="10458" y="7028"/>
                        <a:pt x="6834" y="5820"/>
                        <a:pt x="2002" y="8237"/>
                      </a:cubicBezTo>
                      <a:cubicBezTo>
                        <a:pt x="-2831" y="10653"/>
                        <a:pt x="2002" y="17901"/>
                        <a:pt x="6834" y="1548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4" name="Freeform 1697"/>
                <p:cNvSpPr/>
                <p:nvPr/>
              </p:nvSpPr>
              <p:spPr>
                <a:xfrm>
                  <a:off x="10581174" y="4955140"/>
                  <a:ext cx="13874" cy="12877"/>
                </a:xfrm>
                <a:custGeom>
                  <a:avLst/>
                  <a:gdLst>
                    <a:gd name="connsiteX0" fmla="*/ 12666 w 13874"/>
                    <a:gd name="connsiteY0" fmla="*/ 6041 h 12877"/>
                    <a:gd name="connsiteX1" fmla="*/ 12666 w 13874"/>
                    <a:gd name="connsiteY1" fmla="*/ 6041 h 12877"/>
                    <a:gd name="connsiteX2" fmla="*/ 10250 w 13874"/>
                    <a:gd name="connsiteY2" fmla="*/ 3624 h 12877"/>
                    <a:gd name="connsiteX3" fmla="*/ 7834 w 13874"/>
                    <a:gd name="connsiteY3" fmla="*/ 2416 h 12877"/>
                    <a:gd name="connsiteX4" fmla="*/ 6625 w 13874"/>
                    <a:gd name="connsiteY4" fmla="*/ 1208 h 12877"/>
                    <a:gd name="connsiteX5" fmla="*/ 4209 w 13874"/>
                    <a:gd name="connsiteY5" fmla="*/ 0 h 12877"/>
                    <a:gd name="connsiteX6" fmla="*/ 1793 w 13874"/>
                    <a:gd name="connsiteY6" fmla="*/ 7249 h 12877"/>
                    <a:gd name="connsiteX7" fmla="*/ 1793 w 13874"/>
                    <a:gd name="connsiteY7" fmla="*/ 7249 h 12877"/>
                    <a:gd name="connsiteX8" fmla="*/ 5417 w 13874"/>
                    <a:gd name="connsiteY8" fmla="*/ 9665 h 12877"/>
                    <a:gd name="connsiteX9" fmla="*/ 6625 w 13874"/>
                    <a:gd name="connsiteY9" fmla="*/ 10873 h 12877"/>
                    <a:gd name="connsiteX10" fmla="*/ 7834 w 13874"/>
                    <a:gd name="connsiteY10" fmla="*/ 12081 h 12877"/>
                    <a:gd name="connsiteX11" fmla="*/ 13874 w 13874"/>
                    <a:gd name="connsiteY11" fmla="*/ 8457 h 12877"/>
                    <a:gd name="connsiteX12" fmla="*/ 12666 w 13874"/>
                    <a:gd name="connsiteY12" fmla="*/ 6041 h 12877"/>
                    <a:gd name="connsiteX13" fmla="*/ 12666 w 13874"/>
                    <a:gd name="connsiteY13" fmla="*/ 6041 h 1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74" h="12877">
                      <a:moveTo>
                        <a:pt x="12666" y="6041"/>
                      </a:moveTo>
                      <a:cubicBezTo>
                        <a:pt x="12666" y="6041"/>
                        <a:pt x="12666" y="6041"/>
                        <a:pt x="12666" y="6041"/>
                      </a:cubicBezTo>
                      <a:cubicBezTo>
                        <a:pt x="12666" y="4832"/>
                        <a:pt x="11458" y="4832"/>
                        <a:pt x="10250" y="3624"/>
                      </a:cubicBezTo>
                      <a:cubicBezTo>
                        <a:pt x="9042" y="3624"/>
                        <a:pt x="7834" y="2416"/>
                        <a:pt x="7834" y="2416"/>
                      </a:cubicBezTo>
                      <a:cubicBezTo>
                        <a:pt x="7834" y="2416"/>
                        <a:pt x="6625" y="1208"/>
                        <a:pt x="6625" y="1208"/>
                      </a:cubicBezTo>
                      <a:cubicBezTo>
                        <a:pt x="5417" y="0"/>
                        <a:pt x="4209" y="0"/>
                        <a:pt x="4209" y="0"/>
                      </a:cubicBezTo>
                      <a:cubicBezTo>
                        <a:pt x="585" y="0"/>
                        <a:pt x="-1832" y="4832"/>
                        <a:pt x="1793" y="7249"/>
                      </a:cubicBezTo>
                      <a:cubicBezTo>
                        <a:pt x="1793" y="7249"/>
                        <a:pt x="1793" y="7249"/>
                        <a:pt x="1793" y="7249"/>
                      </a:cubicBezTo>
                      <a:cubicBezTo>
                        <a:pt x="3001" y="8457"/>
                        <a:pt x="4209" y="8457"/>
                        <a:pt x="5417" y="9665"/>
                      </a:cubicBezTo>
                      <a:cubicBezTo>
                        <a:pt x="5417" y="9665"/>
                        <a:pt x="6625" y="9665"/>
                        <a:pt x="6625" y="10873"/>
                      </a:cubicBezTo>
                      <a:cubicBezTo>
                        <a:pt x="6625" y="10873"/>
                        <a:pt x="7834" y="10873"/>
                        <a:pt x="7834" y="12081"/>
                      </a:cubicBezTo>
                      <a:cubicBezTo>
                        <a:pt x="11458" y="14497"/>
                        <a:pt x="13874" y="10873"/>
                        <a:pt x="13874" y="8457"/>
                      </a:cubicBezTo>
                      <a:cubicBezTo>
                        <a:pt x="13874" y="7249"/>
                        <a:pt x="13874" y="6041"/>
                        <a:pt x="12666" y="6041"/>
                      </a:cubicBezTo>
                      <a:lnTo>
                        <a:pt x="12666" y="60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5" name="Freeform 1698"/>
                <p:cNvSpPr/>
                <p:nvPr/>
              </p:nvSpPr>
              <p:spPr>
                <a:xfrm>
                  <a:off x="10570512" y="4917688"/>
                  <a:ext cx="19921" cy="12555"/>
                </a:xfrm>
                <a:custGeom>
                  <a:avLst/>
                  <a:gdLst>
                    <a:gd name="connsiteX0" fmla="*/ 17287 w 19921"/>
                    <a:gd name="connsiteY0" fmla="*/ 12081 h 12555"/>
                    <a:gd name="connsiteX1" fmla="*/ 14871 w 19921"/>
                    <a:gd name="connsiteY1" fmla="*/ 3624 h 12555"/>
                    <a:gd name="connsiteX2" fmla="*/ 10039 w 19921"/>
                    <a:gd name="connsiteY2" fmla="*/ 2416 h 12555"/>
                    <a:gd name="connsiteX3" fmla="*/ 7622 w 19921"/>
                    <a:gd name="connsiteY3" fmla="*/ 1208 h 12555"/>
                    <a:gd name="connsiteX4" fmla="*/ 6415 w 19921"/>
                    <a:gd name="connsiteY4" fmla="*/ 1208 h 12555"/>
                    <a:gd name="connsiteX5" fmla="*/ 2790 w 19921"/>
                    <a:gd name="connsiteY5" fmla="*/ 0 h 12555"/>
                    <a:gd name="connsiteX6" fmla="*/ 2790 w 19921"/>
                    <a:gd name="connsiteY6" fmla="*/ 7249 h 12555"/>
                    <a:gd name="connsiteX7" fmla="*/ 8830 w 19921"/>
                    <a:gd name="connsiteY7" fmla="*/ 9665 h 12555"/>
                    <a:gd name="connsiteX8" fmla="*/ 17287 w 19921"/>
                    <a:gd name="connsiteY8" fmla="*/ 12081 h 12555"/>
                    <a:gd name="connsiteX9" fmla="*/ 17287 w 19921"/>
                    <a:gd name="connsiteY9" fmla="*/ 12081 h 12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21" h="12555">
                      <a:moveTo>
                        <a:pt x="17287" y="12081"/>
                      </a:moveTo>
                      <a:cubicBezTo>
                        <a:pt x="22120" y="10873"/>
                        <a:pt x="19704" y="2416"/>
                        <a:pt x="14871" y="3624"/>
                      </a:cubicBezTo>
                      <a:cubicBezTo>
                        <a:pt x="13663" y="3624"/>
                        <a:pt x="11247" y="2416"/>
                        <a:pt x="10039" y="2416"/>
                      </a:cubicBezTo>
                      <a:cubicBezTo>
                        <a:pt x="8830" y="2416"/>
                        <a:pt x="7622" y="1208"/>
                        <a:pt x="7622" y="1208"/>
                      </a:cubicBezTo>
                      <a:cubicBezTo>
                        <a:pt x="6415" y="1208"/>
                        <a:pt x="6415" y="1208"/>
                        <a:pt x="6415" y="1208"/>
                      </a:cubicBezTo>
                      <a:cubicBezTo>
                        <a:pt x="5206" y="0"/>
                        <a:pt x="3998" y="0"/>
                        <a:pt x="2790" y="0"/>
                      </a:cubicBezTo>
                      <a:cubicBezTo>
                        <a:pt x="374" y="1208"/>
                        <a:pt x="-2042" y="4832"/>
                        <a:pt x="2790" y="7249"/>
                      </a:cubicBezTo>
                      <a:cubicBezTo>
                        <a:pt x="3998" y="8457"/>
                        <a:pt x="6415" y="8457"/>
                        <a:pt x="8830" y="9665"/>
                      </a:cubicBezTo>
                      <a:cubicBezTo>
                        <a:pt x="10039" y="12081"/>
                        <a:pt x="13663" y="13289"/>
                        <a:pt x="17287" y="12081"/>
                      </a:cubicBezTo>
                      <a:lnTo>
                        <a:pt x="17287" y="1208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6" name="Freeform 1699"/>
                <p:cNvSpPr/>
                <p:nvPr/>
              </p:nvSpPr>
              <p:spPr>
                <a:xfrm>
                  <a:off x="10512896" y="4734654"/>
                  <a:ext cx="10930" cy="8851"/>
                </a:xfrm>
                <a:custGeom>
                  <a:avLst/>
                  <a:gdLst>
                    <a:gd name="connsiteX0" fmla="*/ 3625 w 10930"/>
                    <a:gd name="connsiteY0" fmla="*/ 7855 h 8851"/>
                    <a:gd name="connsiteX1" fmla="*/ 9665 w 10930"/>
                    <a:gd name="connsiteY1" fmla="*/ 1815 h 8851"/>
                    <a:gd name="connsiteX2" fmla="*/ 9665 w 10930"/>
                    <a:gd name="connsiteY2" fmla="*/ 1815 h 8851"/>
                    <a:gd name="connsiteX3" fmla="*/ 2416 w 10930"/>
                    <a:gd name="connsiteY3" fmla="*/ 7855 h 8851"/>
                    <a:gd name="connsiteX4" fmla="*/ 2416 w 10930"/>
                    <a:gd name="connsiteY4" fmla="*/ 7855 h 8851"/>
                    <a:gd name="connsiteX5" fmla="*/ 3625 w 10930"/>
                    <a:gd name="connsiteY5" fmla="*/ 7855 h 8851"/>
                    <a:gd name="connsiteX6" fmla="*/ 3625 w 10930"/>
                    <a:gd name="connsiteY6" fmla="*/ 7855 h 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930" h="8851">
                      <a:moveTo>
                        <a:pt x="3625" y="7855"/>
                      </a:moveTo>
                      <a:cubicBezTo>
                        <a:pt x="8457" y="11480"/>
                        <a:pt x="13289" y="4231"/>
                        <a:pt x="9665" y="1815"/>
                      </a:cubicBezTo>
                      <a:cubicBezTo>
                        <a:pt x="9665" y="1815"/>
                        <a:pt x="9665" y="1815"/>
                        <a:pt x="9665" y="1815"/>
                      </a:cubicBezTo>
                      <a:cubicBezTo>
                        <a:pt x="0" y="-4226"/>
                        <a:pt x="-2416" y="6647"/>
                        <a:pt x="2416" y="7855"/>
                      </a:cubicBezTo>
                      <a:cubicBezTo>
                        <a:pt x="2416" y="7855"/>
                        <a:pt x="2416" y="7855"/>
                        <a:pt x="2416" y="7855"/>
                      </a:cubicBezTo>
                      <a:cubicBezTo>
                        <a:pt x="2416" y="7855"/>
                        <a:pt x="3625" y="7855"/>
                        <a:pt x="3625" y="7855"/>
                      </a:cubicBezTo>
                      <a:lnTo>
                        <a:pt x="3625" y="78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7" name="Freeform 1700"/>
                <p:cNvSpPr/>
                <p:nvPr/>
              </p:nvSpPr>
              <p:spPr>
                <a:xfrm>
                  <a:off x="10345675" y="4597535"/>
                  <a:ext cx="11560" cy="13082"/>
                </a:xfrm>
                <a:custGeom>
                  <a:avLst/>
                  <a:gdLst>
                    <a:gd name="connsiteX0" fmla="*/ 1709 w 11560"/>
                    <a:gd name="connsiteY0" fmla="*/ 3624 h 13082"/>
                    <a:gd name="connsiteX1" fmla="*/ 1709 w 11560"/>
                    <a:gd name="connsiteY1" fmla="*/ 4832 h 13082"/>
                    <a:gd name="connsiteX2" fmla="*/ 500 w 11560"/>
                    <a:gd name="connsiteY2" fmla="*/ 9665 h 13082"/>
                    <a:gd name="connsiteX3" fmla="*/ 500 w 11560"/>
                    <a:gd name="connsiteY3" fmla="*/ 9665 h 13082"/>
                    <a:gd name="connsiteX4" fmla="*/ 6541 w 11560"/>
                    <a:gd name="connsiteY4" fmla="*/ 12081 h 13082"/>
                    <a:gd name="connsiteX5" fmla="*/ 10165 w 11560"/>
                    <a:gd name="connsiteY5" fmla="*/ 8457 h 13082"/>
                    <a:gd name="connsiteX6" fmla="*/ 10165 w 11560"/>
                    <a:gd name="connsiteY6" fmla="*/ 1208 h 13082"/>
                    <a:gd name="connsiteX7" fmla="*/ 8957 w 11560"/>
                    <a:gd name="connsiteY7" fmla="*/ 0 h 13082"/>
                    <a:gd name="connsiteX8" fmla="*/ 1709 w 11560"/>
                    <a:gd name="connsiteY8" fmla="*/ 3624 h 13082"/>
                    <a:gd name="connsiteX9" fmla="*/ 1709 w 11560"/>
                    <a:gd name="connsiteY9" fmla="*/ 3624 h 13082"/>
                    <a:gd name="connsiteX10" fmla="*/ 1709 w 11560"/>
                    <a:gd name="connsiteY10" fmla="*/ 3624 h 1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560" h="13082">
                      <a:moveTo>
                        <a:pt x="1709" y="3624"/>
                      </a:moveTo>
                      <a:cubicBezTo>
                        <a:pt x="1709" y="3624"/>
                        <a:pt x="500" y="6041"/>
                        <a:pt x="1709" y="4832"/>
                      </a:cubicBezTo>
                      <a:cubicBezTo>
                        <a:pt x="500" y="6041"/>
                        <a:pt x="-708" y="8457"/>
                        <a:pt x="500" y="9665"/>
                      </a:cubicBezTo>
                      <a:cubicBezTo>
                        <a:pt x="500" y="9665"/>
                        <a:pt x="500" y="9665"/>
                        <a:pt x="500" y="9665"/>
                      </a:cubicBezTo>
                      <a:cubicBezTo>
                        <a:pt x="1709" y="12081"/>
                        <a:pt x="4125" y="14498"/>
                        <a:pt x="6541" y="12081"/>
                      </a:cubicBezTo>
                      <a:cubicBezTo>
                        <a:pt x="7749" y="10873"/>
                        <a:pt x="8957" y="9665"/>
                        <a:pt x="10165" y="8457"/>
                      </a:cubicBezTo>
                      <a:cubicBezTo>
                        <a:pt x="12582" y="4832"/>
                        <a:pt x="11374" y="2416"/>
                        <a:pt x="10165" y="1208"/>
                      </a:cubicBezTo>
                      <a:cubicBezTo>
                        <a:pt x="10165" y="1208"/>
                        <a:pt x="8957" y="1208"/>
                        <a:pt x="8957" y="0"/>
                      </a:cubicBezTo>
                      <a:cubicBezTo>
                        <a:pt x="5333" y="0"/>
                        <a:pt x="4125" y="1208"/>
                        <a:pt x="1709" y="3624"/>
                      </a:cubicBezTo>
                      <a:cubicBezTo>
                        <a:pt x="1709" y="3624"/>
                        <a:pt x="1709" y="3624"/>
                        <a:pt x="1709" y="3624"/>
                      </a:cubicBezTo>
                      <a:lnTo>
                        <a:pt x="1709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8" name="Freeform 1701"/>
                <p:cNvSpPr/>
                <p:nvPr/>
              </p:nvSpPr>
              <p:spPr>
                <a:xfrm>
                  <a:off x="10353424" y="4569789"/>
                  <a:ext cx="20655" cy="49659"/>
                </a:xfrm>
                <a:custGeom>
                  <a:avLst/>
                  <a:gdLst>
                    <a:gd name="connsiteX0" fmla="*/ 20537 w 20655"/>
                    <a:gd name="connsiteY0" fmla="*/ 4791 h 49659"/>
                    <a:gd name="connsiteX1" fmla="*/ 12081 w 20655"/>
                    <a:gd name="connsiteY1" fmla="*/ 3583 h 49659"/>
                    <a:gd name="connsiteX2" fmla="*/ 9665 w 20655"/>
                    <a:gd name="connsiteY2" fmla="*/ 10832 h 49659"/>
                    <a:gd name="connsiteX3" fmla="*/ 8456 w 20655"/>
                    <a:gd name="connsiteY3" fmla="*/ 15665 h 49659"/>
                    <a:gd name="connsiteX4" fmla="*/ 7248 w 20655"/>
                    <a:gd name="connsiteY4" fmla="*/ 20497 h 49659"/>
                    <a:gd name="connsiteX5" fmla="*/ 3624 w 20655"/>
                    <a:gd name="connsiteY5" fmla="*/ 31370 h 49659"/>
                    <a:gd name="connsiteX6" fmla="*/ 2416 w 20655"/>
                    <a:gd name="connsiteY6" fmla="*/ 37411 h 49659"/>
                    <a:gd name="connsiteX7" fmla="*/ 1208 w 20655"/>
                    <a:gd name="connsiteY7" fmla="*/ 43451 h 49659"/>
                    <a:gd name="connsiteX8" fmla="*/ 0 w 20655"/>
                    <a:gd name="connsiteY8" fmla="*/ 45868 h 49659"/>
                    <a:gd name="connsiteX9" fmla="*/ 0 w 20655"/>
                    <a:gd name="connsiteY9" fmla="*/ 45868 h 49659"/>
                    <a:gd name="connsiteX10" fmla="*/ 0 w 20655"/>
                    <a:gd name="connsiteY10" fmla="*/ 47076 h 49659"/>
                    <a:gd name="connsiteX11" fmla="*/ 0 w 20655"/>
                    <a:gd name="connsiteY11" fmla="*/ 47076 h 49659"/>
                    <a:gd name="connsiteX12" fmla="*/ 8456 w 20655"/>
                    <a:gd name="connsiteY12" fmla="*/ 45868 h 49659"/>
                    <a:gd name="connsiteX13" fmla="*/ 8456 w 20655"/>
                    <a:gd name="connsiteY13" fmla="*/ 45868 h 49659"/>
                    <a:gd name="connsiteX14" fmla="*/ 8456 w 20655"/>
                    <a:gd name="connsiteY14" fmla="*/ 45868 h 49659"/>
                    <a:gd name="connsiteX15" fmla="*/ 8456 w 20655"/>
                    <a:gd name="connsiteY15" fmla="*/ 45868 h 49659"/>
                    <a:gd name="connsiteX16" fmla="*/ 10873 w 20655"/>
                    <a:gd name="connsiteY16" fmla="*/ 36203 h 49659"/>
                    <a:gd name="connsiteX17" fmla="*/ 10873 w 20655"/>
                    <a:gd name="connsiteY17" fmla="*/ 36203 h 49659"/>
                    <a:gd name="connsiteX18" fmla="*/ 10873 w 20655"/>
                    <a:gd name="connsiteY18" fmla="*/ 34995 h 49659"/>
                    <a:gd name="connsiteX19" fmla="*/ 13289 w 20655"/>
                    <a:gd name="connsiteY19" fmla="*/ 25329 h 49659"/>
                    <a:gd name="connsiteX20" fmla="*/ 13289 w 20655"/>
                    <a:gd name="connsiteY20" fmla="*/ 24122 h 49659"/>
                    <a:gd name="connsiteX21" fmla="*/ 15705 w 20655"/>
                    <a:gd name="connsiteY21" fmla="*/ 15665 h 49659"/>
                    <a:gd name="connsiteX22" fmla="*/ 15705 w 20655"/>
                    <a:gd name="connsiteY22" fmla="*/ 14456 h 49659"/>
                    <a:gd name="connsiteX23" fmla="*/ 18122 w 20655"/>
                    <a:gd name="connsiteY23" fmla="*/ 6000 h 49659"/>
                    <a:gd name="connsiteX24" fmla="*/ 20537 w 20655"/>
                    <a:gd name="connsiteY24" fmla="*/ 4791 h 49659"/>
                    <a:gd name="connsiteX25" fmla="*/ 20537 w 20655"/>
                    <a:gd name="connsiteY25" fmla="*/ 4791 h 49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0655" h="49659">
                      <a:moveTo>
                        <a:pt x="20537" y="4791"/>
                      </a:moveTo>
                      <a:cubicBezTo>
                        <a:pt x="21746" y="-41"/>
                        <a:pt x="13289" y="-2457"/>
                        <a:pt x="12081" y="3583"/>
                      </a:cubicBezTo>
                      <a:cubicBezTo>
                        <a:pt x="10873" y="6000"/>
                        <a:pt x="10873" y="8416"/>
                        <a:pt x="9665" y="10832"/>
                      </a:cubicBezTo>
                      <a:cubicBezTo>
                        <a:pt x="9665" y="12040"/>
                        <a:pt x="8456" y="14456"/>
                        <a:pt x="8456" y="15665"/>
                      </a:cubicBezTo>
                      <a:cubicBezTo>
                        <a:pt x="8456" y="16873"/>
                        <a:pt x="7248" y="19289"/>
                        <a:pt x="7248" y="20497"/>
                      </a:cubicBezTo>
                      <a:cubicBezTo>
                        <a:pt x="6041" y="24122"/>
                        <a:pt x="4832" y="27746"/>
                        <a:pt x="3624" y="31370"/>
                      </a:cubicBezTo>
                      <a:cubicBezTo>
                        <a:pt x="3624" y="33786"/>
                        <a:pt x="2416" y="34995"/>
                        <a:pt x="2416" y="37411"/>
                      </a:cubicBezTo>
                      <a:cubicBezTo>
                        <a:pt x="2416" y="39827"/>
                        <a:pt x="1208" y="41035"/>
                        <a:pt x="1208" y="43451"/>
                      </a:cubicBezTo>
                      <a:cubicBezTo>
                        <a:pt x="1208" y="44659"/>
                        <a:pt x="1208" y="45868"/>
                        <a:pt x="0" y="45868"/>
                      </a:cubicBezTo>
                      <a:cubicBezTo>
                        <a:pt x="0" y="45868"/>
                        <a:pt x="0" y="45868"/>
                        <a:pt x="0" y="45868"/>
                      </a:cubicBezTo>
                      <a:cubicBezTo>
                        <a:pt x="0" y="47076"/>
                        <a:pt x="0" y="47076"/>
                        <a:pt x="0" y="47076"/>
                      </a:cubicBezTo>
                      <a:cubicBezTo>
                        <a:pt x="0" y="47076"/>
                        <a:pt x="0" y="47076"/>
                        <a:pt x="0" y="47076"/>
                      </a:cubicBezTo>
                      <a:cubicBezTo>
                        <a:pt x="1208" y="50700"/>
                        <a:pt x="7248" y="50700"/>
                        <a:pt x="8456" y="45868"/>
                      </a:cubicBezTo>
                      <a:cubicBezTo>
                        <a:pt x="8456" y="45868"/>
                        <a:pt x="8456" y="45868"/>
                        <a:pt x="8456" y="45868"/>
                      </a:cubicBezTo>
                      <a:cubicBezTo>
                        <a:pt x="8456" y="45868"/>
                        <a:pt x="8456" y="45868"/>
                        <a:pt x="8456" y="45868"/>
                      </a:cubicBezTo>
                      <a:cubicBezTo>
                        <a:pt x="8456" y="45868"/>
                        <a:pt x="8456" y="45868"/>
                        <a:pt x="8456" y="45868"/>
                      </a:cubicBezTo>
                      <a:cubicBezTo>
                        <a:pt x="9665" y="42243"/>
                        <a:pt x="9665" y="38619"/>
                        <a:pt x="10873" y="36203"/>
                      </a:cubicBezTo>
                      <a:cubicBezTo>
                        <a:pt x="10873" y="36203"/>
                        <a:pt x="10873" y="36203"/>
                        <a:pt x="10873" y="36203"/>
                      </a:cubicBezTo>
                      <a:cubicBezTo>
                        <a:pt x="10873" y="36203"/>
                        <a:pt x="10873" y="36203"/>
                        <a:pt x="10873" y="34995"/>
                      </a:cubicBezTo>
                      <a:cubicBezTo>
                        <a:pt x="12081" y="31370"/>
                        <a:pt x="13289" y="28954"/>
                        <a:pt x="13289" y="25329"/>
                      </a:cubicBezTo>
                      <a:cubicBezTo>
                        <a:pt x="13289" y="25329"/>
                        <a:pt x="13289" y="24122"/>
                        <a:pt x="13289" y="24122"/>
                      </a:cubicBezTo>
                      <a:cubicBezTo>
                        <a:pt x="14497" y="21705"/>
                        <a:pt x="14497" y="18081"/>
                        <a:pt x="15705" y="15665"/>
                      </a:cubicBezTo>
                      <a:cubicBezTo>
                        <a:pt x="15705" y="15665"/>
                        <a:pt x="15705" y="14456"/>
                        <a:pt x="15705" y="14456"/>
                      </a:cubicBezTo>
                      <a:cubicBezTo>
                        <a:pt x="16913" y="12040"/>
                        <a:pt x="16913" y="8416"/>
                        <a:pt x="18122" y="6000"/>
                      </a:cubicBezTo>
                      <a:cubicBezTo>
                        <a:pt x="20537" y="6000"/>
                        <a:pt x="20537" y="4791"/>
                        <a:pt x="20537" y="4791"/>
                      </a:cubicBezTo>
                      <a:lnTo>
                        <a:pt x="20537" y="47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9" name="Freeform 1702"/>
                <p:cNvSpPr/>
                <p:nvPr/>
              </p:nvSpPr>
              <p:spPr>
                <a:xfrm>
                  <a:off x="10369341" y="4548223"/>
                  <a:ext cx="15079" cy="17958"/>
                </a:xfrm>
                <a:custGeom>
                  <a:avLst/>
                  <a:gdLst>
                    <a:gd name="connsiteX0" fmla="*/ 13078 w 15079"/>
                    <a:gd name="connsiteY0" fmla="*/ 8237 h 17958"/>
                    <a:gd name="connsiteX1" fmla="*/ 8246 w 15079"/>
                    <a:gd name="connsiteY1" fmla="*/ 988 h 17958"/>
                    <a:gd name="connsiteX2" fmla="*/ 996 w 15079"/>
                    <a:gd name="connsiteY2" fmla="*/ 10653 h 17958"/>
                    <a:gd name="connsiteX3" fmla="*/ 7037 w 15079"/>
                    <a:gd name="connsiteY3" fmla="*/ 16693 h 17958"/>
                    <a:gd name="connsiteX4" fmla="*/ 13078 w 15079"/>
                    <a:gd name="connsiteY4" fmla="*/ 8237 h 17958"/>
                    <a:gd name="connsiteX5" fmla="*/ 13078 w 15079"/>
                    <a:gd name="connsiteY5" fmla="*/ 8237 h 17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079" h="17958">
                      <a:moveTo>
                        <a:pt x="13078" y="8237"/>
                      </a:moveTo>
                      <a:cubicBezTo>
                        <a:pt x="17910" y="4612"/>
                        <a:pt x="13078" y="-2636"/>
                        <a:pt x="8246" y="988"/>
                      </a:cubicBezTo>
                      <a:cubicBezTo>
                        <a:pt x="4621" y="3404"/>
                        <a:pt x="3413" y="8237"/>
                        <a:pt x="996" y="10653"/>
                      </a:cubicBezTo>
                      <a:cubicBezTo>
                        <a:pt x="-2628" y="15485"/>
                        <a:pt x="4621" y="20318"/>
                        <a:pt x="7037" y="16693"/>
                      </a:cubicBezTo>
                      <a:cubicBezTo>
                        <a:pt x="9453" y="14277"/>
                        <a:pt x="10661" y="9445"/>
                        <a:pt x="13078" y="8237"/>
                      </a:cubicBezTo>
                      <a:lnTo>
                        <a:pt x="13078" y="82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0" name="Freeform 1703"/>
                <p:cNvSpPr/>
                <p:nvPr/>
              </p:nvSpPr>
              <p:spPr>
                <a:xfrm>
                  <a:off x="10356068" y="4543170"/>
                  <a:ext cx="11853" cy="12631"/>
                </a:xfrm>
                <a:custGeom>
                  <a:avLst/>
                  <a:gdLst>
                    <a:gd name="connsiteX0" fmla="*/ 2188 w 11853"/>
                    <a:gd name="connsiteY0" fmla="*/ 12081 h 12631"/>
                    <a:gd name="connsiteX1" fmla="*/ 11853 w 11853"/>
                    <a:gd name="connsiteY1" fmla="*/ 3624 h 12631"/>
                    <a:gd name="connsiteX2" fmla="*/ 3397 w 11853"/>
                    <a:gd name="connsiteY2" fmla="*/ 3624 h 12631"/>
                    <a:gd name="connsiteX3" fmla="*/ 2188 w 11853"/>
                    <a:gd name="connsiteY3" fmla="*/ 12081 h 12631"/>
                    <a:gd name="connsiteX4" fmla="*/ 2188 w 11853"/>
                    <a:gd name="connsiteY4" fmla="*/ 12081 h 1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53" h="12631">
                      <a:moveTo>
                        <a:pt x="2188" y="12081"/>
                      </a:moveTo>
                      <a:cubicBezTo>
                        <a:pt x="7021" y="14498"/>
                        <a:pt x="11853" y="8457"/>
                        <a:pt x="11853" y="3624"/>
                      </a:cubicBezTo>
                      <a:cubicBezTo>
                        <a:pt x="11853" y="-1208"/>
                        <a:pt x="3397" y="-1208"/>
                        <a:pt x="3397" y="3624"/>
                      </a:cubicBezTo>
                      <a:cubicBezTo>
                        <a:pt x="-228" y="6041"/>
                        <a:pt x="-1436" y="10873"/>
                        <a:pt x="2188" y="12081"/>
                      </a:cubicBezTo>
                      <a:lnTo>
                        <a:pt x="2188" y="1208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1" name="Freeform 1704"/>
                <p:cNvSpPr/>
                <p:nvPr/>
              </p:nvSpPr>
              <p:spPr>
                <a:xfrm>
                  <a:off x="10458530" y="4612033"/>
                  <a:ext cx="9665" cy="18121"/>
                </a:xfrm>
                <a:custGeom>
                  <a:avLst/>
                  <a:gdLst>
                    <a:gd name="connsiteX0" fmla="*/ 4833 w 9665"/>
                    <a:gd name="connsiteY0" fmla="*/ 0 h 18121"/>
                    <a:gd name="connsiteX1" fmla="*/ 3625 w 9665"/>
                    <a:gd name="connsiteY1" fmla="*/ 1208 h 18121"/>
                    <a:gd name="connsiteX2" fmla="*/ 1209 w 9665"/>
                    <a:gd name="connsiteY2" fmla="*/ 4832 h 18121"/>
                    <a:gd name="connsiteX3" fmla="*/ 1209 w 9665"/>
                    <a:gd name="connsiteY3" fmla="*/ 10873 h 18121"/>
                    <a:gd name="connsiteX4" fmla="*/ 0 w 9665"/>
                    <a:gd name="connsiteY4" fmla="*/ 13289 h 18121"/>
                    <a:gd name="connsiteX5" fmla="*/ 0 w 9665"/>
                    <a:gd name="connsiteY5" fmla="*/ 13289 h 18121"/>
                    <a:gd name="connsiteX6" fmla="*/ 1209 w 9665"/>
                    <a:gd name="connsiteY6" fmla="*/ 15705 h 18121"/>
                    <a:gd name="connsiteX7" fmla="*/ 4833 w 9665"/>
                    <a:gd name="connsiteY7" fmla="*/ 18122 h 18121"/>
                    <a:gd name="connsiteX8" fmla="*/ 9666 w 9665"/>
                    <a:gd name="connsiteY8" fmla="*/ 9665 h 18121"/>
                    <a:gd name="connsiteX9" fmla="*/ 9666 w 9665"/>
                    <a:gd name="connsiteY9" fmla="*/ 4832 h 18121"/>
                    <a:gd name="connsiteX10" fmla="*/ 9666 w 9665"/>
                    <a:gd name="connsiteY10" fmla="*/ 3624 h 18121"/>
                    <a:gd name="connsiteX11" fmla="*/ 9666 w 9665"/>
                    <a:gd name="connsiteY11" fmla="*/ 2416 h 18121"/>
                    <a:gd name="connsiteX12" fmla="*/ 7249 w 9665"/>
                    <a:gd name="connsiteY12" fmla="*/ 1208 h 18121"/>
                    <a:gd name="connsiteX13" fmla="*/ 4833 w 9665"/>
                    <a:gd name="connsiteY13" fmla="*/ 0 h 18121"/>
                    <a:gd name="connsiteX14" fmla="*/ 4833 w 9665"/>
                    <a:gd name="connsiteY14" fmla="*/ 0 h 18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65" h="18121">
                      <a:moveTo>
                        <a:pt x="4833" y="0"/>
                      </a:moveTo>
                      <a:cubicBezTo>
                        <a:pt x="3625" y="0"/>
                        <a:pt x="3625" y="0"/>
                        <a:pt x="3625" y="1208"/>
                      </a:cubicBezTo>
                      <a:cubicBezTo>
                        <a:pt x="2416" y="2416"/>
                        <a:pt x="1209" y="3624"/>
                        <a:pt x="1209" y="4832"/>
                      </a:cubicBezTo>
                      <a:cubicBezTo>
                        <a:pt x="1209" y="6041"/>
                        <a:pt x="1209" y="9665"/>
                        <a:pt x="1209" y="10873"/>
                      </a:cubicBezTo>
                      <a:cubicBezTo>
                        <a:pt x="1209" y="12081"/>
                        <a:pt x="0" y="12081"/>
                        <a:pt x="0" y="13289"/>
                      </a:cubicBezTo>
                      <a:cubicBezTo>
                        <a:pt x="0" y="13289"/>
                        <a:pt x="0" y="13289"/>
                        <a:pt x="0" y="13289"/>
                      </a:cubicBezTo>
                      <a:cubicBezTo>
                        <a:pt x="0" y="14497"/>
                        <a:pt x="0" y="14497"/>
                        <a:pt x="1209" y="15705"/>
                      </a:cubicBezTo>
                      <a:cubicBezTo>
                        <a:pt x="2416" y="16914"/>
                        <a:pt x="3625" y="18122"/>
                        <a:pt x="4833" y="18122"/>
                      </a:cubicBezTo>
                      <a:cubicBezTo>
                        <a:pt x="7249" y="18122"/>
                        <a:pt x="9666" y="15705"/>
                        <a:pt x="9666" y="9665"/>
                      </a:cubicBezTo>
                      <a:cubicBezTo>
                        <a:pt x="9666" y="8457"/>
                        <a:pt x="9666" y="7248"/>
                        <a:pt x="9666" y="4832"/>
                      </a:cubicBezTo>
                      <a:cubicBezTo>
                        <a:pt x="9666" y="4832"/>
                        <a:pt x="9666" y="3624"/>
                        <a:pt x="9666" y="3624"/>
                      </a:cubicBezTo>
                      <a:cubicBezTo>
                        <a:pt x="9666" y="3624"/>
                        <a:pt x="9666" y="2416"/>
                        <a:pt x="9666" y="2416"/>
                      </a:cubicBezTo>
                      <a:cubicBezTo>
                        <a:pt x="9666" y="1208"/>
                        <a:pt x="8457" y="1208"/>
                        <a:pt x="7249" y="1208"/>
                      </a:cubicBezTo>
                      <a:cubicBezTo>
                        <a:pt x="6041" y="0"/>
                        <a:pt x="4833" y="0"/>
                        <a:pt x="4833" y="0"/>
                      </a:cubicBezTo>
                      <a:lnTo>
                        <a:pt x="483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2" name="Freeform 1705"/>
                <p:cNvSpPr/>
                <p:nvPr/>
              </p:nvSpPr>
              <p:spPr>
                <a:xfrm>
                  <a:off x="10336037" y="4688144"/>
                  <a:ext cx="10138" cy="19914"/>
                </a:xfrm>
                <a:custGeom>
                  <a:avLst/>
                  <a:gdLst>
                    <a:gd name="connsiteX0" fmla="*/ 474 w 10138"/>
                    <a:gd name="connsiteY0" fmla="*/ 10873 h 19914"/>
                    <a:gd name="connsiteX1" fmla="*/ 474 w 10138"/>
                    <a:gd name="connsiteY1" fmla="*/ 10873 h 19914"/>
                    <a:gd name="connsiteX2" fmla="*/ 2890 w 10138"/>
                    <a:gd name="connsiteY2" fmla="*/ 18122 h 19914"/>
                    <a:gd name="connsiteX3" fmla="*/ 10139 w 10138"/>
                    <a:gd name="connsiteY3" fmla="*/ 15705 h 19914"/>
                    <a:gd name="connsiteX4" fmla="*/ 10139 w 10138"/>
                    <a:gd name="connsiteY4" fmla="*/ 13289 h 19914"/>
                    <a:gd name="connsiteX5" fmla="*/ 6514 w 10138"/>
                    <a:gd name="connsiteY5" fmla="*/ 1208 h 19914"/>
                    <a:gd name="connsiteX6" fmla="*/ 6514 w 10138"/>
                    <a:gd name="connsiteY6" fmla="*/ 1208 h 19914"/>
                    <a:gd name="connsiteX7" fmla="*/ 5307 w 10138"/>
                    <a:gd name="connsiteY7" fmla="*/ 0 h 19914"/>
                    <a:gd name="connsiteX8" fmla="*/ 2890 w 10138"/>
                    <a:gd name="connsiteY8" fmla="*/ 0 h 19914"/>
                    <a:gd name="connsiteX9" fmla="*/ 474 w 10138"/>
                    <a:gd name="connsiteY9" fmla="*/ 6041 h 19914"/>
                    <a:gd name="connsiteX10" fmla="*/ 474 w 10138"/>
                    <a:gd name="connsiteY10" fmla="*/ 7249 h 19914"/>
                    <a:gd name="connsiteX11" fmla="*/ 474 w 10138"/>
                    <a:gd name="connsiteY11" fmla="*/ 10873 h 19914"/>
                    <a:gd name="connsiteX12" fmla="*/ 474 w 10138"/>
                    <a:gd name="connsiteY12" fmla="*/ 10873 h 19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138" h="19914">
                      <a:moveTo>
                        <a:pt x="474" y="10873"/>
                      </a:moveTo>
                      <a:cubicBezTo>
                        <a:pt x="474" y="10873"/>
                        <a:pt x="474" y="12081"/>
                        <a:pt x="474" y="10873"/>
                      </a:cubicBezTo>
                      <a:cubicBezTo>
                        <a:pt x="1682" y="13289"/>
                        <a:pt x="1682" y="15705"/>
                        <a:pt x="2890" y="18122"/>
                      </a:cubicBezTo>
                      <a:cubicBezTo>
                        <a:pt x="5307" y="21746"/>
                        <a:pt x="10139" y="19330"/>
                        <a:pt x="10139" y="15705"/>
                      </a:cubicBezTo>
                      <a:cubicBezTo>
                        <a:pt x="10139" y="14498"/>
                        <a:pt x="10139" y="13289"/>
                        <a:pt x="10139" y="13289"/>
                      </a:cubicBezTo>
                      <a:cubicBezTo>
                        <a:pt x="7722" y="9665"/>
                        <a:pt x="8931" y="4832"/>
                        <a:pt x="6514" y="1208"/>
                      </a:cubicBezTo>
                      <a:cubicBezTo>
                        <a:pt x="6514" y="1208"/>
                        <a:pt x="6514" y="1208"/>
                        <a:pt x="6514" y="1208"/>
                      </a:cubicBezTo>
                      <a:cubicBezTo>
                        <a:pt x="6514" y="0"/>
                        <a:pt x="5307" y="0"/>
                        <a:pt x="5307" y="0"/>
                      </a:cubicBezTo>
                      <a:cubicBezTo>
                        <a:pt x="4098" y="0"/>
                        <a:pt x="2890" y="0"/>
                        <a:pt x="2890" y="0"/>
                      </a:cubicBezTo>
                      <a:cubicBezTo>
                        <a:pt x="474" y="1208"/>
                        <a:pt x="-734" y="3624"/>
                        <a:pt x="474" y="6041"/>
                      </a:cubicBezTo>
                      <a:cubicBezTo>
                        <a:pt x="474" y="6041"/>
                        <a:pt x="474" y="6041"/>
                        <a:pt x="474" y="7249"/>
                      </a:cubicBezTo>
                      <a:cubicBezTo>
                        <a:pt x="474" y="8457"/>
                        <a:pt x="474" y="9665"/>
                        <a:pt x="474" y="10873"/>
                      </a:cubicBezTo>
                      <a:lnTo>
                        <a:pt x="474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3" name="Freeform 1706"/>
                <p:cNvSpPr/>
                <p:nvPr/>
              </p:nvSpPr>
              <p:spPr>
                <a:xfrm>
                  <a:off x="10392084" y="4596587"/>
                  <a:ext cx="19028" cy="26792"/>
                </a:xfrm>
                <a:custGeom>
                  <a:avLst/>
                  <a:gdLst>
                    <a:gd name="connsiteX0" fmla="*/ 18122 w 19028"/>
                    <a:gd name="connsiteY0" fmla="*/ 5780 h 26792"/>
                    <a:gd name="connsiteX1" fmla="*/ 18122 w 19028"/>
                    <a:gd name="connsiteY1" fmla="*/ 5780 h 26792"/>
                    <a:gd name="connsiteX2" fmla="*/ 10873 w 19028"/>
                    <a:gd name="connsiteY2" fmla="*/ 948 h 26792"/>
                    <a:gd name="connsiteX3" fmla="*/ 9666 w 19028"/>
                    <a:gd name="connsiteY3" fmla="*/ 2156 h 26792"/>
                    <a:gd name="connsiteX4" fmla="*/ 8457 w 19028"/>
                    <a:gd name="connsiteY4" fmla="*/ 4572 h 26792"/>
                    <a:gd name="connsiteX5" fmla="*/ 7249 w 19028"/>
                    <a:gd name="connsiteY5" fmla="*/ 5780 h 26792"/>
                    <a:gd name="connsiteX6" fmla="*/ 3625 w 19028"/>
                    <a:gd name="connsiteY6" fmla="*/ 13029 h 26792"/>
                    <a:gd name="connsiteX7" fmla="*/ 1209 w 19028"/>
                    <a:gd name="connsiteY7" fmla="*/ 19070 h 26792"/>
                    <a:gd name="connsiteX8" fmla="*/ 0 w 19028"/>
                    <a:gd name="connsiteY8" fmla="*/ 21486 h 26792"/>
                    <a:gd name="connsiteX9" fmla="*/ 0 w 19028"/>
                    <a:gd name="connsiteY9" fmla="*/ 23902 h 26792"/>
                    <a:gd name="connsiteX10" fmla="*/ 4833 w 19028"/>
                    <a:gd name="connsiteY10" fmla="*/ 26319 h 26792"/>
                    <a:gd name="connsiteX11" fmla="*/ 7249 w 19028"/>
                    <a:gd name="connsiteY11" fmla="*/ 25110 h 26792"/>
                    <a:gd name="connsiteX12" fmla="*/ 7249 w 19028"/>
                    <a:gd name="connsiteY12" fmla="*/ 23902 h 26792"/>
                    <a:gd name="connsiteX13" fmla="*/ 7249 w 19028"/>
                    <a:gd name="connsiteY13" fmla="*/ 22694 h 26792"/>
                    <a:gd name="connsiteX14" fmla="*/ 9666 w 19028"/>
                    <a:gd name="connsiteY14" fmla="*/ 15446 h 26792"/>
                    <a:gd name="connsiteX15" fmla="*/ 13290 w 19028"/>
                    <a:gd name="connsiteY15" fmla="*/ 8197 h 26792"/>
                    <a:gd name="connsiteX16" fmla="*/ 18122 w 19028"/>
                    <a:gd name="connsiteY16" fmla="*/ 5780 h 26792"/>
                    <a:gd name="connsiteX17" fmla="*/ 18122 w 19028"/>
                    <a:gd name="connsiteY17" fmla="*/ 5780 h 2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28" h="26792">
                      <a:moveTo>
                        <a:pt x="18122" y="5780"/>
                      </a:moveTo>
                      <a:cubicBezTo>
                        <a:pt x="19330" y="5780"/>
                        <a:pt x="19330" y="5780"/>
                        <a:pt x="18122" y="5780"/>
                      </a:cubicBezTo>
                      <a:cubicBezTo>
                        <a:pt x="19330" y="948"/>
                        <a:pt x="14498" y="-1468"/>
                        <a:pt x="10873" y="948"/>
                      </a:cubicBezTo>
                      <a:cubicBezTo>
                        <a:pt x="10873" y="948"/>
                        <a:pt x="10873" y="948"/>
                        <a:pt x="9666" y="2156"/>
                      </a:cubicBezTo>
                      <a:cubicBezTo>
                        <a:pt x="9666" y="2156"/>
                        <a:pt x="9666" y="3364"/>
                        <a:pt x="8457" y="4572"/>
                      </a:cubicBezTo>
                      <a:cubicBezTo>
                        <a:pt x="8457" y="4572"/>
                        <a:pt x="8457" y="5780"/>
                        <a:pt x="7249" y="5780"/>
                      </a:cubicBezTo>
                      <a:cubicBezTo>
                        <a:pt x="6041" y="8197"/>
                        <a:pt x="4833" y="10613"/>
                        <a:pt x="3625" y="13029"/>
                      </a:cubicBezTo>
                      <a:cubicBezTo>
                        <a:pt x="2416" y="15446"/>
                        <a:pt x="1209" y="17862"/>
                        <a:pt x="1209" y="19070"/>
                      </a:cubicBezTo>
                      <a:cubicBezTo>
                        <a:pt x="1209" y="20278"/>
                        <a:pt x="0" y="21486"/>
                        <a:pt x="0" y="21486"/>
                      </a:cubicBezTo>
                      <a:cubicBezTo>
                        <a:pt x="0" y="22694"/>
                        <a:pt x="0" y="22694"/>
                        <a:pt x="0" y="23902"/>
                      </a:cubicBezTo>
                      <a:cubicBezTo>
                        <a:pt x="1209" y="26319"/>
                        <a:pt x="2416" y="27527"/>
                        <a:pt x="4833" y="26319"/>
                      </a:cubicBezTo>
                      <a:cubicBezTo>
                        <a:pt x="6041" y="26319"/>
                        <a:pt x="7249" y="26319"/>
                        <a:pt x="7249" y="25110"/>
                      </a:cubicBezTo>
                      <a:cubicBezTo>
                        <a:pt x="7249" y="25110"/>
                        <a:pt x="7249" y="25110"/>
                        <a:pt x="7249" y="23902"/>
                      </a:cubicBezTo>
                      <a:cubicBezTo>
                        <a:pt x="7249" y="23902"/>
                        <a:pt x="7249" y="22694"/>
                        <a:pt x="7249" y="22694"/>
                      </a:cubicBezTo>
                      <a:cubicBezTo>
                        <a:pt x="7249" y="21486"/>
                        <a:pt x="8457" y="17862"/>
                        <a:pt x="9666" y="15446"/>
                      </a:cubicBezTo>
                      <a:cubicBezTo>
                        <a:pt x="10873" y="13029"/>
                        <a:pt x="12081" y="9405"/>
                        <a:pt x="13290" y="8197"/>
                      </a:cubicBezTo>
                      <a:cubicBezTo>
                        <a:pt x="18122" y="6989"/>
                        <a:pt x="18122" y="5780"/>
                        <a:pt x="18122" y="5780"/>
                      </a:cubicBezTo>
                      <a:lnTo>
                        <a:pt x="18122" y="578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4" name="Freeform 1707"/>
                <p:cNvSpPr/>
                <p:nvPr/>
              </p:nvSpPr>
              <p:spPr>
                <a:xfrm>
                  <a:off x="10408998" y="4569031"/>
                  <a:ext cx="17423" cy="24208"/>
                </a:xfrm>
                <a:custGeom>
                  <a:avLst/>
                  <a:gdLst>
                    <a:gd name="connsiteX0" fmla="*/ 15705 w 17423"/>
                    <a:gd name="connsiteY0" fmla="*/ 7966 h 24208"/>
                    <a:gd name="connsiteX1" fmla="*/ 6041 w 17423"/>
                    <a:gd name="connsiteY1" fmla="*/ 5549 h 24208"/>
                    <a:gd name="connsiteX2" fmla="*/ 0 w 17423"/>
                    <a:gd name="connsiteY2" fmla="*/ 17631 h 24208"/>
                    <a:gd name="connsiteX3" fmla="*/ 0 w 17423"/>
                    <a:gd name="connsiteY3" fmla="*/ 18839 h 24208"/>
                    <a:gd name="connsiteX4" fmla="*/ 7248 w 17423"/>
                    <a:gd name="connsiteY4" fmla="*/ 22463 h 24208"/>
                    <a:gd name="connsiteX5" fmla="*/ 7248 w 17423"/>
                    <a:gd name="connsiteY5" fmla="*/ 21255 h 24208"/>
                    <a:gd name="connsiteX6" fmla="*/ 7248 w 17423"/>
                    <a:gd name="connsiteY6" fmla="*/ 20047 h 24208"/>
                    <a:gd name="connsiteX7" fmla="*/ 15705 w 17423"/>
                    <a:gd name="connsiteY7" fmla="*/ 7966 h 24208"/>
                    <a:gd name="connsiteX8" fmla="*/ 15705 w 17423"/>
                    <a:gd name="connsiteY8" fmla="*/ 7966 h 24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23" h="24208">
                      <a:moveTo>
                        <a:pt x="15705" y="7966"/>
                      </a:moveTo>
                      <a:cubicBezTo>
                        <a:pt x="20538" y="4341"/>
                        <a:pt x="14498" y="-6532"/>
                        <a:pt x="6041" y="5549"/>
                      </a:cubicBezTo>
                      <a:cubicBezTo>
                        <a:pt x="3624" y="7966"/>
                        <a:pt x="2416" y="11590"/>
                        <a:pt x="0" y="17631"/>
                      </a:cubicBezTo>
                      <a:cubicBezTo>
                        <a:pt x="0" y="17631"/>
                        <a:pt x="0" y="18839"/>
                        <a:pt x="0" y="18839"/>
                      </a:cubicBezTo>
                      <a:cubicBezTo>
                        <a:pt x="0" y="23671"/>
                        <a:pt x="4833" y="26087"/>
                        <a:pt x="7248" y="22463"/>
                      </a:cubicBezTo>
                      <a:cubicBezTo>
                        <a:pt x="7248" y="22463"/>
                        <a:pt x="7248" y="22463"/>
                        <a:pt x="7248" y="21255"/>
                      </a:cubicBezTo>
                      <a:cubicBezTo>
                        <a:pt x="7248" y="21255"/>
                        <a:pt x="7248" y="20047"/>
                        <a:pt x="7248" y="20047"/>
                      </a:cubicBezTo>
                      <a:cubicBezTo>
                        <a:pt x="9665" y="15214"/>
                        <a:pt x="12081" y="9174"/>
                        <a:pt x="15705" y="7966"/>
                      </a:cubicBezTo>
                      <a:lnTo>
                        <a:pt x="15705" y="79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5" name="Freeform 1708"/>
                <p:cNvSpPr/>
                <p:nvPr/>
              </p:nvSpPr>
              <p:spPr>
                <a:xfrm>
                  <a:off x="10431952" y="4573108"/>
                  <a:ext cx="27786" cy="31676"/>
                </a:xfrm>
                <a:custGeom>
                  <a:avLst/>
                  <a:gdLst>
                    <a:gd name="connsiteX0" fmla="*/ 25370 w 27786"/>
                    <a:gd name="connsiteY0" fmla="*/ 8722 h 31676"/>
                    <a:gd name="connsiteX1" fmla="*/ 19330 w 27786"/>
                    <a:gd name="connsiteY1" fmla="*/ 2681 h 31676"/>
                    <a:gd name="connsiteX2" fmla="*/ 3624 w 27786"/>
                    <a:gd name="connsiteY2" fmla="*/ 18387 h 31676"/>
                    <a:gd name="connsiteX3" fmla="*/ 0 w 27786"/>
                    <a:gd name="connsiteY3" fmla="*/ 25636 h 31676"/>
                    <a:gd name="connsiteX4" fmla="*/ 0 w 27786"/>
                    <a:gd name="connsiteY4" fmla="*/ 25636 h 31676"/>
                    <a:gd name="connsiteX5" fmla="*/ 0 w 27786"/>
                    <a:gd name="connsiteY5" fmla="*/ 26844 h 31676"/>
                    <a:gd name="connsiteX6" fmla="*/ 3624 w 27786"/>
                    <a:gd name="connsiteY6" fmla="*/ 31676 h 31676"/>
                    <a:gd name="connsiteX7" fmla="*/ 4832 w 27786"/>
                    <a:gd name="connsiteY7" fmla="*/ 31676 h 31676"/>
                    <a:gd name="connsiteX8" fmla="*/ 6041 w 27786"/>
                    <a:gd name="connsiteY8" fmla="*/ 31676 h 31676"/>
                    <a:gd name="connsiteX9" fmla="*/ 8456 w 27786"/>
                    <a:gd name="connsiteY9" fmla="*/ 30468 h 31676"/>
                    <a:gd name="connsiteX10" fmla="*/ 9665 w 27786"/>
                    <a:gd name="connsiteY10" fmla="*/ 29260 h 31676"/>
                    <a:gd name="connsiteX11" fmla="*/ 14497 w 27786"/>
                    <a:gd name="connsiteY11" fmla="*/ 19595 h 31676"/>
                    <a:gd name="connsiteX12" fmla="*/ 19330 w 27786"/>
                    <a:gd name="connsiteY12" fmla="*/ 11138 h 31676"/>
                    <a:gd name="connsiteX13" fmla="*/ 19330 w 27786"/>
                    <a:gd name="connsiteY13" fmla="*/ 20803 h 31676"/>
                    <a:gd name="connsiteX14" fmla="*/ 19330 w 27786"/>
                    <a:gd name="connsiteY14" fmla="*/ 22011 h 31676"/>
                    <a:gd name="connsiteX15" fmla="*/ 26578 w 27786"/>
                    <a:gd name="connsiteY15" fmla="*/ 25636 h 31676"/>
                    <a:gd name="connsiteX16" fmla="*/ 27787 w 27786"/>
                    <a:gd name="connsiteY16" fmla="*/ 22011 h 31676"/>
                    <a:gd name="connsiteX17" fmla="*/ 25370 w 27786"/>
                    <a:gd name="connsiteY17" fmla="*/ 8722 h 31676"/>
                    <a:gd name="connsiteX18" fmla="*/ 25370 w 27786"/>
                    <a:gd name="connsiteY18" fmla="*/ 8722 h 31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786" h="31676">
                      <a:moveTo>
                        <a:pt x="25370" y="8722"/>
                      </a:moveTo>
                      <a:cubicBezTo>
                        <a:pt x="27787" y="5098"/>
                        <a:pt x="21746" y="1473"/>
                        <a:pt x="19330" y="2681"/>
                      </a:cubicBezTo>
                      <a:cubicBezTo>
                        <a:pt x="14497" y="-5776"/>
                        <a:pt x="8456" y="7514"/>
                        <a:pt x="3624" y="18387"/>
                      </a:cubicBezTo>
                      <a:cubicBezTo>
                        <a:pt x="2416" y="22011"/>
                        <a:pt x="1208" y="24428"/>
                        <a:pt x="0" y="25636"/>
                      </a:cubicBezTo>
                      <a:cubicBezTo>
                        <a:pt x="0" y="25636"/>
                        <a:pt x="0" y="25636"/>
                        <a:pt x="0" y="25636"/>
                      </a:cubicBezTo>
                      <a:cubicBezTo>
                        <a:pt x="0" y="25636"/>
                        <a:pt x="0" y="26844"/>
                        <a:pt x="0" y="26844"/>
                      </a:cubicBezTo>
                      <a:cubicBezTo>
                        <a:pt x="0" y="29260"/>
                        <a:pt x="1208" y="30468"/>
                        <a:pt x="3624" y="31676"/>
                      </a:cubicBezTo>
                      <a:cubicBezTo>
                        <a:pt x="3624" y="31676"/>
                        <a:pt x="4832" y="31676"/>
                        <a:pt x="4832" y="31676"/>
                      </a:cubicBezTo>
                      <a:cubicBezTo>
                        <a:pt x="4832" y="31676"/>
                        <a:pt x="4832" y="31676"/>
                        <a:pt x="6041" y="31676"/>
                      </a:cubicBezTo>
                      <a:cubicBezTo>
                        <a:pt x="7248" y="31676"/>
                        <a:pt x="7248" y="30468"/>
                        <a:pt x="8456" y="30468"/>
                      </a:cubicBezTo>
                      <a:cubicBezTo>
                        <a:pt x="8456" y="30468"/>
                        <a:pt x="8456" y="30468"/>
                        <a:pt x="9665" y="29260"/>
                      </a:cubicBezTo>
                      <a:cubicBezTo>
                        <a:pt x="10873" y="25636"/>
                        <a:pt x="12081" y="23219"/>
                        <a:pt x="14497" y="19595"/>
                      </a:cubicBezTo>
                      <a:cubicBezTo>
                        <a:pt x="15705" y="15971"/>
                        <a:pt x="16913" y="13555"/>
                        <a:pt x="19330" y="11138"/>
                      </a:cubicBezTo>
                      <a:cubicBezTo>
                        <a:pt x="19330" y="14763"/>
                        <a:pt x="19330" y="18387"/>
                        <a:pt x="19330" y="20803"/>
                      </a:cubicBezTo>
                      <a:cubicBezTo>
                        <a:pt x="19330" y="22011"/>
                        <a:pt x="19330" y="22011"/>
                        <a:pt x="19330" y="22011"/>
                      </a:cubicBezTo>
                      <a:cubicBezTo>
                        <a:pt x="16913" y="26844"/>
                        <a:pt x="24162" y="30468"/>
                        <a:pt x="26578" y="25636"/>
                      </a:cubicBezTo>
                      <a:cubicBezTo>
                        <a:pt x="26578" y="24428"/>
                        <a:pt x="27787" y="23219"/>
                        <a:pt x="27787" y="22011"/>
                      </a:cubicBezTo>
                      <a:cubicBezTo>
                        <a:pt x="25370" y="19595"/>
                        <a:pt x="24162" y="12346"/>
                        <a:pt x="25370" y="8722"/>
                      </a:cubicBezTo>
                      <a:lnTo>
                        <a:pt x="25370" y="87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6" name="Freeform 1709"/>
                <p:cNvSpPr/>
                <p:nvPr/>
              </p:nvSpPr>
              <p:spPr>
                <a:xfrm>
                  <a:off x="10071814" y="4663982"/>
                  <a:ext cx="222176" cy="164859"/>
                </a:xfrm>
                <a:custGeom>
                  <a:avLst/>
                  <a:gdLst>
                    <a:gd name="connsiteX0" fmla="*/ 217579 w 222176"/>
                    <a:gd name="connsiteY0" fmla="*/ 153432 h 164859"/>
                    <a:gd name="connsiteX1" fmla="*/ 221204 w 222176"/>
                    <a:gd name="connsiteY1" fmla="*/ 148599 h 164859"/>
                    <a:gd name="connsiteX2" fmla="*/ 219996 w 222176"/>
                    <a:gd name="connsiteY2" fmla="*/ 147391 h 164859"/>
                    <a:gd name="connsiteX3" fmla="*/ 212747 w 222176"/>
                    <a:gd name="connsiteY3" fmla="*/ 141350 h 164859"/>
                    <a:gd name="connsiteX4" fmla="*/ 211539 w 222176"/>
                    <a:gd name="connsiteY4" fmla="*/ 140142 h 164859"/>
                    <a:gd name="connsiteX5" fmla="*/ 209123 w 222176"/>
                    <a:gd name="connsiteY5" fmla="*/ 137726 h 164859"/>
                    <a:gd name="connsiteX6" fmla="*/ 199457 w 222176"/>
                    <a:gd name="connsiteY6" fmla="*/ 131685 h 164859"/>
                    <a:gd name="connsiteX7" fmla="*/ 192209 w 222176"/>
                    <a:gd name="connsiteY7" fmla="*/ 126853 h 164859"/>
                    <a:gd name="connsiteX8" fmla="*/ 191001 w 222176"/>
                    <a:gd name="connsiteY8" fmla="*/ 125645 h 164859"/>
                    <a:gd name="connsiteX9" fmla="*/ 187376 w 222176"/>
                    <a:gd name="connsiteY9" fmla="*/ 123229 h 164859"/>
                    <a:gd name="connsiteX10" fmla="*/ 181335 w 222176"/>
                    <a:gd name="connsiteY10" fmla="*/ 118396 h 164859"/>
                    <a:gd name="connsiteX11" fmla="*/ 164422 w 222176"/>
                    <a:gd name="connsiteY11" fmla="*/ 106315 h 164859"/>
                    <a:gd name="connsiteX12" fmla="*/ 163214 w 222176"/>
                    <a:gd name="connsiteY12" fmla="*/ 106315 h 164859"/>
                    <a:gd name="connsiteX13" fmla="*/ 159589 w 222176"/>
                    <a:gd name="connsiteY13" fmla="*/ 113563 h 164859"/>
                    <a:gd name="connsiteX14" fmla="*/ 157173 w 222176"/>
                    <a:gd name="connsiteY14" fmla="*/ 114772 h 164859"/>
                    <a:gd name="connsiteX15" fmla="*/ 155965 w 222176"/>
                    <a:gd name="connsiteY15" fmla="*/ 115980 h 164859"/>
                    <a:gd name="connsiteX16" fmla="*/ 148717 w 222176"/>
                    <a:gd name="connsiteY16" fmla="*/ 111147 h 164859"/>
                    <a:gd name="connsiteX17" fmla="*/ 143884 w 222176"/>
                    <a:gd name="connsiteY17" fmla="*/ 107523 h 164859"/>
                    <a:gd name="connsiteX18" fmla="*/ 134219 w 222176"/>
                    <a:gd name="connsiteY18" fmla="*/ 100274 h 164859"/>
                    <a:gd name="connsiteX19" fmla="*/ 113681 w 222176"/>
                    <a:gd name="connsiteY19" fmla="*/ 80944 h 164859"/>
                    <a:gd name="connsiteX20" fmla="*/ 104016 w 222176"/>
                    <a:gd name="connsiteY20" fmla="*/ 67655 h 164859"/>
                    <a:gd name="connsiteX21" fmla="*/ 102807 w 222176"/>
                    <a:gd name="connsiteY21" fmla="*/ 65239 h 164859"/>
                    <a:gd name="connsiteX22" fmla="*/ 100392 w 222176"/>
                    <a:gd name="connsiteY22" fmla="*/ 61614 h 164859"/>
                    <a:gd name="connsiteX23" fmla="*/ 95559 w 222176"/>
                    <a:gd name="connsiteY23" fmla="*/ 53157 h 164859"/>
                    <a:gd name="connsiteX24" fmla="*/ 91935 w 222176"/>
                    <a:gd name="connsiteY24" fmla="*/ 47117 h 164859"/>
                    <a:gd name="connsiteX25" fmla="*/ 87102 w 222176"/>
                    <a:gd name="connsiteY25" fmla="*/ 39868 h 164859"/>
                    <a:gd name="connsiteX26" fmla="*/ 83478 w 222176"/>
                    <a:gd name="connsiteY26" fmla="*/ 35035 h 164859"/>
                    <a:gd name="connsiteX27" fmla="*/ 82270 w 222176"/>
                    <a:gd name="connsiteY27" fmla="*/ 31411 h 164859"/>
                    <a:gd name="connsiteX28" fmla="*/ 79854 w 222176"/>
                    <a:gd name="connsiteY28" fmla="*/ 26579 h 164859"/>
                    <a:gd name="connsiteX29" fmla="*/ 78645 w 222176"/>
                    <a:gd name="connsiteY29" fmla="*/ 24162 h 164859"/>
                    <a:gd name="connsiteX30" fmla="*/ 75021 w 222176"/>
                    <a:gd name="connsiteY30" fmla="*/ 19330 h 164859"/>
                    <a:gd name="connsiteX31" fmla="*/ 75021 w 222176"/>
                    <a:gd name="connsiteY31" fmla="*/ 19330 h 164859"/>
                    <a:gd name="connsiteX32" fmla="*/ 72604 w 222176"/>
                    <a:gd name="connsiteY32" fmla="*/ 14498 h 164859"/>
                    <a:gd name="connsiteX33" fmla="*/ 60523 w 222176"/>
                    <a:gd name="connsiteY33" fmla="*/ 0 h 164859"/>
                    <a:gd name="connsiteX34" fmla="*/ 56899 w 222176"/>
                    <a:gd name="connsiteY34" fmla="*/ 3624 h 164859"/>
                    <a:gd name="connsiteX35" fmla="*/ 60523 w 222176"/>
                    <a:gd name="connsiteY35" fmla="*/ 9665 h 164859"/>
                    <a:gd name="connsiteX36" fmla="*/ 65356 w 222176"/>
                    <a:gd name="connsiteY36" fmla="*/ 18122 h 164859"/>
                    <a:gd name="connsiteX37" fmla="*/ 41194 w 222176"/>
                    <a:gd name="connsiteY37" fmla="*/ 9665 h 164859"/>
                    <a:gd name="connsiteX38" fmla="*/ 37569 w 222176"/>
                    <a:gd name="connsiteY38" fmla="*/ 21746 h 164859"/>
                    <a:gd name="connsiteX39" fmla="*/ 66564 w 222176"/>
                    <a:gd name="connsiteY39" fmla="*/ 35035 h 164859"/>
                    <a:gd name="connsiteX40" fmla="*/ 73813 w 222176"/>
                    <a:gd name="connsiteY40" fmla="*/ 42284 h 164859"/>
                    <a:gd name="connsiteX41" fmla="*/ 78645 w 222176"/>
                    <a:gd name="connsiteY41" fmla="*/ 49533 h 164859"/>
                    <a:gd name="connsiteX42" fmla="*/ 78645 w 222176"/>
                    <a:gd name="connsiteY42" fmla="*/ 50741 h 164859"/>
                    <a:gd name="connsiteX43" fmla="*/ 78645 w 222176"/>
                    <a:gd name="connsiteY43" fmla="*/ 50741 h 164859"/>
                    <a:gd name="connsiteX44" fmla="*/ 76229 w 222176"/>
                    <a:gd name="connsiteY44" fmla="*/ 50741 h 164859"/>
                    <a:gd name="connsiteX45" fmla="*/ 72604 w 222176"/>
                    <a:gd name="connsiteY45" fmla="*/ 49533 h 164859"/>
                    <a:gd name="connsiteX46" fmla="*/ 70189 w 222176"/>
                    <a:gd name="connsiteY46" fmla="*/ 48325 h 164859"/>
                    <a:gd name="connsiteX47" fmla="*/ 68980 w 222176"/>
                    <a:gd name="connsiteY47" fmla="*/ 47117 h 164859"/>
                    <a:gd name="connsiteX48" fmla="*/ 67772 w 222176"/>
                    <a:gd name="connsiteY48" fmla="*/ 45909 h 164859"/>
                    <a:gd name="connsiteX49" fmla="*/ 59315 w 222176"/>
                    <a:gd name="connsiteY49" fmla="*/ 39868 h 164859"/>
                    <a:gd name="connsiteX50" fmla="*/ 31529 w 222176"/>
                    <a:gd name="connsiteY50" fmla="*/ 24162 h 164859"/>
                    <a:gd name="connsiteX51" fmla="*/ 27904 w 222176"/>
                    <a:gd name="connsiteY51" fmla="*/ 25371 h 164859"/>
                    <a:gd name="connsiteX52" fmla="*/ 30320 w 222176"/>
                    <a:gd name="connsiteY52" fmla="*/ 32619 h 164859"/>
                    <a:gd name="connsiteX53" fmla="*/ 32737 w 222176"/>
                    <a:gd name="connsiteY53" fmla="*/ 32619 h 164859"/>
                    <a:gd name="connsiteX54" fmla="*/ 52067 w 222176"/>
                    <a:gd name="connsiteY54" fmla="*/ 44701 h 164859"/>
                    <a:gd name="connsiteX55" fmla="*/ 37569 w 222176"/>
                    <a:gd name="connsiteY55" fmla="*/ 41076 h 164859"/>
                    <a:gd name="connsiteX56" fmla="*/ 23072 w 222176"/>
                    <a:gd name="connsiteY56" fmla="*/ 36244 h 164859"/>
                    <a:gd name="connsiteX57" fmla="*/ 14615 w 222176"/>
                    <a:gd name="connsiteY57" fmla="*/ 32619 h 164859"/>
                    <a:gd name="connsiteX58" fmla="*/ 10990 w 222176"/>
                    <a:gd name="connsiteY58" fmla="*/ 39868 h 164859"/>
                    <a:gd name="connsiteX59" fmla="*/ 31529 w 222176"/>
                    <a:gd name="connsiteY59" fmla="*/ 47117 h 164859"/>
                    <a:gd name="connsiteX60" fmla="*/ 46026 w 222176"/>
                    <a:gd name="connsiteY60" fmla="*/ 51949 h 164859"/>
                    <a:gd name="connsiteX61" fmla="*/ 50858 w 222176"/>
                    <a:gd name="connsiteY61" fmla="*/ 53157 h 164859"/>
                    <a:gd name="connsiteX62" fmla="*/ 62940 w 222176"/>
                    <a:gd name="connsiteY62" fmla="*/ 55574 h 164859"/>
                    <a:gd name="connsiteX63" fmla="*/ 72604 w 222176"/>
                    <a:gd name="connsiteY63" fmla="*/ 57990 h 164859"/>
                    <a:gd name="connsiteX64" fmla="*/ 81061 w 222176"/>
                    <a:gd name="connsiteY64" fmla="*/ 60406 h 164859"/>
                    <a:gd name="connsiteX65" fmla="*/ 81061 w 222176"/>
                    <a:gd name="connsiteY65" fmla="*/ 60406 h 164859"/>
                    <a:gd name="connsiteX66" fmla="*/ 85894 w 222176"/>
                    <a:gd name="connsiteY66" fmla="*/ 61614 h 164859"/>
                    <a:gd name="connsiteX67" fmla="*/ 87102 w 222176"/>
                    <a:gd name="connsiteY67" fmla="*/ 61614 h 164859"/>
                    <a:gd name="connsiteX68" fmla="*/ 87102 w 222176"/>
                    <a:gd name="connsiteY68" fmla="*/ 62823 h 164859"/>
                    <a:gd name="connsiteX69" fmla="*/ 89518 w 222176"/>
                    <a:gd name="connsiteY69" fmla="*/ 66447 h 164859"/>
                    <a:gd name="connsiteX70" fmla="*/ 89518 w 222176"/>
                    <a:gd name="connsiteY70" fmla="*/ 66447 h 164859"/>
                    <a:gd name="connsiteX71" fmla="*/ 84686 w 222176"/>
                    <a:gd name="connsiteY71" fmla="*/ 65239 h 164859"/>
                    <a:gd name="connsiteX72" fmla="*/ 78645 w 222176"/>
                    <a:gd name="connsiteY72" fmla="*/ 64030 h 164859"/>
                    <a:gd name="connsiteX73" fmla="*/ 68980 w 222176"/>
                    <a:gd name="connsiteY73" fmla="*/ 61614 h 164859"/>
                    <a:gd name="connsiteX74" fmla="*/ 64148 w 222176"/>
                    <a:gd name="connsiteY74" fmla="*/ 61614 h 164859"/>
                    <a:gd name="connsiteX75" fmla="*/ 66564 w 222176"/>
                    <a:gd name="connsiteY75" fmla="*/ 70071 h 164859"/>
                    <a:gd name="connsiteX76" fmla="*/ 66564 w 222176"/>
                    <a:gd name="connsiteY76" fmla="*/ 70071 h 164859"/>
                    <a:gd name="connsiteX77" fmla="*/ 70189 w 222176"/>
                    <a:gd name="connsiteY77" fmla="*/ 70071 h 164859"/>
                    <a:gd name="connsiteX78" fmla="*/ 78645 w 222176"/>
                    <a:gd name="connsiteY78" fmla="*/ 72487 h 164859"/>
                    <a:gd name="connsiteX79" fmla="*/ 78645 w 222176"/>
                    <a:gd name="connsiteY79" fmla="*/ 72487 h 164859"/>
                    <a:gd name="connsiteX80" fmla="*/ 89518 w 222176"/>
                    <a:gd name="connsiteY80" fmla="*/ 73696 h 164859"/>
                    <a:gd name="connsiteX81" fmla="*/ 93143 w 222176"/>
                    <a:gd name="connsiteY81" fmla="*/ 74904 h 164859"/>
                    <a:gd name="connsiteX82" fmla="*/ 94351 w 222176"/>
                    <a:gd name="connsiteY82" fmla="*/ 74904 h 164859"/>
                    <a:gd name="connsiteX83" fmla="*/ 96767 w 222176"/>
                    <a:gd name="connsiteY83" fmla="*/ 74904 h 164859"/>
                    <a:gd name="connsiteX84" fmla="*/ 99183 w 222176"/>
                    <a:gd name="connsiteY84" fmla="*/ 78528 h 164859"/>
                    <a:gd name="connsiteX85" fmla="*/ 101600 w 222176"/>
                    <a:gd name="connsiteY85" fmla="*/ 80944 h 164859"/>
                    <a:gd name="connsiteX86" fmla="*/ 102807 w 222176"/>
                    <a:gd name="connsiteY86" fmla="*/ 82152 h 164859"/>
                    <a:gd name="connsiteX87" fmla="*/ 101600 w 222176"/>
                    <a:gd name="connsiteY87" fmla="*/ 82152 h 164859"/>
                    <a:gd name="connsiteX88" fmla="*/ 97975 w 222176"/>
                    <a:gd name="connsiteY88" fmla="*/ 80944 h 164859"/>
                    <a:gd name="connsiteX89" fmla="*/ 89518 w 222176"/>
                    <a:gd name="connsiteY89" fmla="*/ 78528 h 164859"/>
                    <a:gd name="connsiteX90" fmla="*/ 85894 w 222176"/>
                    <a:gd name="connsiteY90" fmla="*/ 78528 h 164859"/>
                    <a:gd name="connsiteX91" fmla="*/ 81061 w 222176"/>
                    <a:gd name="connsiteY91" fmla="*/ 77320 h 164859"/>
                    <a:gd name="connsiteX92" fmla="*/ 78645 w 222176"/>
                    <a:gd name="connsiteY92" fmla="*/ 76112 h 164859"/>
                    <a:gd name="connsiteX93" fmla="*/ 77437 w 222176"/>
                    <a:gd name="connsiteY93" fmla="*/ 76112 h 164859"/>
                    <a:gd name="connsiteX94" fmla="*/ 61732 w 222176"/>
                    <a:gd name="connsiteY94" fmla="*/ 71279 h 164859"/>
                    <a:gd name="connsiteX95" fmla="*/ 55691 w 222176"/>
                    <a:gd name="connsiteY95" fmla="*/ 68863 h 164859"/>
                    <a:gd name="connsiteX96" fmla="*/ 44818 w 222176"/>
                    <a:gd name="connsiteY96" fmla="*/ 64030 h 164859"/>
                    <a:gd name="connsiteX97" fmla="*/ 44818 w 222176"/>
                    <a:gd name="connsiteY97" fmla="*/ 64030 h 164859"/>
                    <a:gd name="connsiteX98" fmla="*/ 38777 w 222176"/>
                    <a:gd name="connsiteY98" fmla="*/ 60406 h 164859"/>
                    <a:gd name="connsiteX99" fmla="*/ 33945 w 222176"/>
                    <a:gd name="connsiteY99" fmla="*/ 57990 h 164859"/>
                    <a:gd name="connsiteX100" fmla="*/ 2533 w 222176"/>
                    <a:gd name="connsiteY100" fmla="*/ 47117 h 164859"/>
                    <a:gd name="connsiteX101" fmla="*/ 2533 w 222176"/>
                    <a:gd name="connsiteY101" fmla="*/ 47117 h 164859"/>
                    <a:gd name="connsiteX102" fmla="*/ 7366 w 222176"/>
                    <a:gd name="connsiteY102" fmla="*/ 54366 h 164859"/>
                    <a:gd name="connsiteX103" fmla="*/ 25488 w 222176"/>
                    <a:gd name="connsiteY103" fmla="*/ 61614 h 164859"/>
                    <a:gd name="connsiteX104" fmla="*/ 27904 w 222176"/>
                    <a:gd name="connsiteY104" fmla="*/ 62823 h 164859"/>
                    <a:gd name="connsiteX105" fmla="*/ 42401 w 222176"/>
                    <a:gd name="connsiteY105" fmla="*/ 71279 h 164859"/>
                    <a:gd name="connsiteX106" fmla="*/ 43610 w 222176"/>
                    <a:gd name="connsiteY106" fmla="*/ 71279 h 164859"/>
                    <a:gd name="connsiteX107" fmla="*/ 53275 w 222176"/>
                    <a:gd name="connsiteY107" fmla="*/ 76112 h 164859"/>
                    <a:gd name="connsiteX108" fmla="*/ 56899 w 222176"/>
                    <a:gd name="connsiteY108" fmla="*/ 77320 h 164859"/>
                    <a:gd name="connsiteX109" fmla="*/ 53275 w 222176"/>
                    <a:gd name="connsiteY109" fmla="*/ 77320 h 164859"/>
                    <a:gd name="connsiteX110" fmla="*/ 46026 w 222176"/>
                    <a:gd name="connsiteY110" fmla="*/ 77320 h 164859"/>
                    <a:gd name="connsiteX111" fmla="*/ 41194 w 222176"/>
                    <a:gd name="connsiteY111" fmla="*/ 77320 h 164859"/>
                    <a:gd name="connsiteX112" fmla="*/ 29112 w 222176"/>
                    <a:gd name="connsiteY112" fmla="*/ 76112 h 164859"/>
                    <a:gd name="connsiteX113" fmla="*/ 29112 w 222176"/>
                    <a:gd name="connsiteY113" fmla="*/ 84569 h 164859"/>
                    <a:gd name="connsiteX114" fmla="*/ 39986 w 222176"/>
                    <a:gd name="connsiteY114" fmla="*/ 84569 h 164859"/>
                    <a:gd name="connsiteX115" fmla="*/ 50858 w 222176"/>
                    <a:gd name="connsiteY115" fmla="*/ 84569 h 164859"/>
                    <a:gd name="connsiteX116" fmla="*/ 54483 w 222176"/>
                    <a:gd name="connsiteY116" fmla="*/ 84569 h 164859"/>
                    <a:gd name="connsiteX117" fmla="*/ 71397 w 222176"/>
                    <a:gd name="connsiteY117" fmla="*/ 84569 h 164859"/>
                    <a:gd name="connsiteX118" fmla="*/ 72604 w 222176"/>
                    <a:gd name="connsiteY118" fmla="*/ 84569 h 164859"/>
                    <a:gd name="connsiteX119" fmla="*/ 81061 w 222176"/>
                    <a:gd name="connsiteY119" fmla="*/ 85777 h 164859"/>
                    <a:gd name="connsiteX120" fmla="*/ 87102 w 222176"/>
                    <a:gd name="connsiteY120" fmla="*/ 86985 h 164859"/>
                    <a:gd name="connsiteX121" fmla="*/ 94351 w 222176"/>
                    <a:gd name="connsiteY121" fmla="*/ 88193 h 164859"/>
                    <a:gd name="connsiteX122" fmla="*/ 100392 w 222176"/>
                    <a:gd name="connsiteY122" fmla="*/ 89401 h 164859"/>
                    <a:gd name="connsiteX123" fmla="*/ 111264 w 222176"/>
                    <a:gd name="connsiteY123" fmla="*/ 93026 h 164859"/>
                    <a:gd name="connsiteX124" fmla="*/ 112473 w 222176"/>
                    <a:gd name="connsiteY124" fmla="*/ 94233 h 164859"/>
                    <a:gd name="connsiteX125" fmla="*/ 120929 w 222176"/>
                    <a:gd name="connsiteY125" fmla="*/ 100274 h 164859"/>
                    <a:gd name="connsiteX126" fmla="*/ 113681 w 222176"/>
                    <a:gd name="connsiteY126" fmla="*/ 99066 h 164859"/>
                    <a:gd name="connsiteX127" fmla="*/ 111264 w 222176"/>
                    <a:gd name="connsiteY127" fmla="*/ 99066 h 164859"/>
                    <a:gd name="connsiteX128" fmla="*/ 97975 w 222176"/>
                    <a:gd name="connsiteY128" fmla="*/ 96650 h 164859"/>
                    <a:gd name="connsiteX129" fmla="*/ 90726 w 222176"/>
                    <a:gd name="connsiteY129" fmla="*/ 95442 h 164859"/>
                    <a:gd name="connsiteX130" fmla="*/ 83478 w 222176"/>
                    <a:gd name="connsiteY130" fmla="*/ 94233 h 164859"/>
                    <a:gd name="connsiteX131" fmla="*/ 79854 w 222176"/>
                    <a:gd name="connsiteY131" fmla="*/ 94233 h 164859"/>
                    <a:gd name="connsiteX132" fmla="*/ 76229 w 222176"/>
                    <a:gd name="connsiteY132" fmla="*/ 94233 h 164859"/>
                    <a:gd name="connsiteX133" fmla="*/ 70189 w 222176"/>
                    <a:gd name="connsiteY133" fmla="*/ 94233 h 164859"/>
                    <a:gd name="connsiteX134" fmla="*/ 65356 w 222176"/>
                    <a:gd name="connsiteY134" fmla="*/ 94233 h 164859"/>
                    <a:gd name="connsiteX135" fmla="*/ 59315 w 222176"/>
                    <a:gd name="connsiteY135" fmla="*/ 94233 h 164859"/>
                    <a:gd name="connsiteX136" fmla="*/ 43610 w 222176"/>
                    <a:gd name="connsiteY136" fmla="*/ 94233 h 164859"/>
                    <a:gd name="connsiteX137" fmla="*/ 41194 w 222176"/>
                    <a:gd name="connsiteY137" fmla="*/ 94233 h 164859"/>
                    <a:gd name="connsiteX138" fmla="*/ 41194 w 222176"/>
                    <a:gd name="connsiteY138" fmla="*/ 102690 h 164859"/>
                    <a:gd name="connsiteX139" fmla="*/ 41194 w 222176"/>
                    <a:gd name="connsiteY139" fmla="*/ 102690 h 164859"/>
                    <a:gd name="connsiteX140" fmla="*/ 50858 w 222176"/>
                    <a:gd name="connsiteY140" fmla="*/ 103899 h 164859"/>
                    <a:gd name="connsiteX141" fmla="*/ 65356 w 222176"/>
                    <a:gd name="connsiteY141" fmla="*/ 105107 h 164859"/>
                    <a:gd name="connsiteX142" fmla="*/ 66564 w 222176"/>
                    <a:gd name="connsiteY142" fmla="*/ 105107 h 164859"/>
                    <a:gd name="connsiteX143" fmla="*/ 66564 w 222176"/>
                    <a:gd name="connsiteY143" fmla="*/ 105107 h 164859"/>
                    <a:gd name="connsiteX144" fmla="*/ 72604 w 222176"/>
                    <a:gd name="connsiteY144" fmla="*/ 105107 h 164859"/>
                    <a:gd name="connsiteX145" fmla="*/ 75021 w 222176"/>
                    <a:gd name="connsiteY145" fmla="*/ 105107 h 164859"/>
                    <a:gd name="connsiteX146" fmla="*/ 83478 w 222176"/>
                    <a:gd name="connsiteY146" fmla="*/ 105107 h 164859"/>
                    <a:gd name="connsiteX147" fmla="*/ 84686 w 222176"/>
                    <a:gd name="connsiteY147" fmla="*/ 105107 h 164859"/>
                    <a:gd name="connsiteX148" fmla="*/ 90726 w 222176"/>
                    <a:gd name="connsiteY148" fmla="*/ 105107 h 164859"/>
                    <a:gd name="connsiteX149" fmla="*/ 105224 w 222176"/>
                    <a:gd name="connsiteY149" fmla="*/ 106315 h 164859"/>
                    <a:gd name="connsiteX150" fmla="*/ 116097 w 222176"/>
                    <a:gd name="connsiteY150" fmla="*/ 108731 h 164859"/>
                    <a:gd name="connsiteX151" fmla="*/ 126970 w 222176"/>
                    <a:gd name="connsiteY151" fmla="*/ 112355 h 164859"/>
                    <a:gd name="connsiteX152" fmla="*/ 134219 w 222176"/>
                    <a:gd name="connsiteY152" fmla="*/ 114772 h 164859"/>
                    <a:gd name="connsiteX153" fmla="*/ 140260 w 222176"/>
                    <a:gd name="connsiteY153" fmla="*/ 119604 h 164859"/>
                    <a:gd name="connsiteX154" fmla="*/ 149925 w 222176"/>
                    <a:gd name="connsiteY154" fmla="*/ 128061 h 164859"/>
                    <a:gd name="connsiteX155" fmla="*/ 149925 w 222176"/>
                    <a:gd name="connsiteY155" fmla="*/ 128061 h 164859"/>
                    <a:gd name="connsiteX156" fmla="*/ 152341 w 222176"/>
                    <a:gd name="connsiteY156" fmla="*/ 130477 h 164859"/>
                    <a:gd name="connsiteX157" fmla="*/ 149925 w 222176"/>
                    <a:gd name="connsiteY157" fmla="*/ 129269 h 164859"/>
                    <a:gd name="connsiteX158" fmla="*/ 149925 w 222176"/>
                    <a:gd name="connsiteY158" fmla="*/ 129269 h 164859"/>
                    <a:gd name="connsiteX159" fmla="*/ 140260 w 222176"/>
                    <a:gd name="connsiteY159" fmla="*/ 125645 h 164859"/>
                    <a:gd name="connsiteX160" fmla="*/ 131803 w 222176"/>
                    <a:gd name="connsiteY160" fmla="*/ 122020 h 164859"/>
                    <a:gd name="connsiteX161" fmla="*/ 120929 w 222176"/>
                    <a:gd name="connsiteY161" fmla="*/ 118396 h 164859"/>
                    <a:gd name="connsiteX162" fmla="*/ 104016 w 222176"/>
                    <a:gd name="connsiteY162" fmla="*/ 115980 h 164859"/>
                    <a:gd name="connsiteX163" fmla="*/ 104016 w 222176"/>
                    <a:gd name="connsiteY163" fmla="*/ 124436 h 164859"/>
                    <a:gd name="connsiteX164" fmla="*/ 125762 w 222176"/>
                    <a:gd name="connsiteY164" fmla="*/ 129269 h 164859"/>
                    <a:gd name="connsiteX165" fmla="*/ 139051 w 222176"/>
                    <a:gd name="connsiteY165" fmla="*/ 134102 h 164859"/>
                    <a:gd name="connsiteX166" fmla="*/ 141468 w 222176"/>
                    <a:gd name="connsiteY166" fmla="*/ 135310 h 164859"/>
                    <a:gd name="connsiteX167" fmla="*/ 162006 w 222176"/>
                    <a:gd name="connsiteY167" fmla="*/ 144975 h 164859"/>
                    <a:gd name="connsiteX168" fmla="*/ 166839 w 222176"/>
                    <a:gd name="connsiteY168" fmla="*/ 147391 h 164859"/>
                    <a:gd name="connsiteX169" fmla="*/ 176503 w 222176"/>
                    <a:gd name="connsiteY169" fmla="*/ 152224 h 164859"/>
                    <a:gd name="connsiteX170" fmla="*/ 180128 w 222176"/>
                    <a:gd name="connsiteY170" fmla="*/ 153432 h 164859"/>
                    <a:gd name="connsiteX171" fmla="*/ 188585 w 222176"/>
                    <a:gd name="connsiteY171" fmla="*/ 158264 h 164859"/>
                    <a:gd name="connsiteX172" fmla="*/ 191001 w 222176"/>
                    <a:gd name="connsiteY172" fmla="*/ 159472 h 164859"/>
                    <a:gd name="connsiteX173" fmla="*/ 198249 w 222176"/>
                    <a:gd name="connsiteY173" fmla="*/ 163097 h 164859"/>
                    <a:gd name="connsiteX174" fmla="*/ 204290 w 222176"/>
                    <a:gd name="connsiteY174" fmla="*/ 158264 h 164859"/>
                    <a:gd name="connsiteX175" fmla="*/ 213955 w 222176"/>
                    <a:gd name="connsiteY175" fmla="*/ 164305 h 164859"/>
                    <a:gd name="connsiteX176" fmla="*/ 218788 w 222176"/>
                    <a:gd name="connsiteY176" fmla="*/ 157056 h 164859"/>
                    <a:gd name="connsiteX177" fmla="*/ 211539 w 222176"/>
                    <a:gd name="connsiteY177" fmla="*/ 149807 h 164859"/>
                    <a:gd name="connsiteX178" fmla="*/ 206706 w 222176"/>
                    <a:gd name="connsiteY178" fmla="*/ 146183 h 164859"/>
                    <a:gd name="connsiteX179" fmla="*/ 212747 w 222176"/>
                    <a:gd name="connsiteY179" fmla="*/ 148599 h 164859"/>
                    <a:gd name="connsiteX180" fmla="*/ 217579 w 222176"/>
                    <a:gd name="connsiteY180" fmla="*/ 153432 h 164859"/>
                    <a:gd name="connsiteX181" fmla="*/ 217579 w 222176"/>
                    <a:gd name="connsiteY181" fmla="*/ 153432 h 16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</a:cxnLst>
                  <a:rect l="l" t="t" r="r" b="b"/>
                  <a:pathLst>
                    <a:path w="222176" h="164859">
                      <a:moveTo>
                        <a:pt x="217579" y="153432"/>
                      </a:moveTo>
                      <a:cubicBezTo>
                        <a:pt x="221204" y="154640"/>
                        <a:pt x="223620" y="151015"/>
                        <a:pt x="221204" y="148599"/>
                      </a:cubicBezTo>
                      <a:cubicBezTo>
                        <a:pt x="221204" y="148599"/>
                        <a:pt x="221204" y="148599"/>
                        <a:pt x="219996" y="147391"/>
                      </a:cubicBezTo>
                      <a:cubicBezTo>
                        <a:pt x="217579" y="144975"/>
                        <a:pt x="215163" y="143767"/>
                        <a:pt x="212747" y="141350"/>
                      </a:cubicBezTo>
                      <a:cubicBezTo>
                        <a:pt x="212747" y="141350"/>
                        <a:pt x="211539" y="140142"/>
                        <a:pt x="211539" y="140142"/>
                      </a:cubicBezTo>
                      <a:cubicBezTo>
                        <a:pt x="210331" y="138934"/>
                        <a:pt x="210331" y="138934"/>
                        <a:pt x="209123" y="137726"/>
                      </a:cubicBezTo>
                      <a:cubicBezTo>
                        <a:pt x="206706" y="136518"/>
                        <a:pt x="203082" y="134102"/>
                        <a:pt x="199457" y="131685"/>
                      </a:cubicBezTo>
                      <a:cubicBezTo>
                        <a:pt x="197042" y="130477"/>
                        <a:pt x="193417" y="128061"/>
                        <a:pt x="192209" y="126853"/>
                      </a:cubicBezTo>
                      <a:cubicBezTo>
                        <a:pt x="192209" y="126853"/>
                        <a:pt x="191001" y="126853"/>
                        <a:pt x="191001" y="125645"/>
                      </a:cubicBezTo>
                      <a:cubicBezTo>
                        <a:pt x="189792" y="124436"/>
                        <a:pt x="188585" y="124436"/>
                        <a:pt x="187376" y="123229"/>
                      </a:cubicBezTo>
                      <a:cubicBezTo>
                        <a:pt x="184960" y="122020"/>
                        <a:pt x="183752" y="119604"/>
                        <a:pt x="181335" y="118396"/>
                      </a:cubicBezTo>
                      <a:cubicBezTo>
                        <a:pt x="176503" y="113563"/>
                        <a:pt x="170463" y="108731"/>
                        <a:pt x="164422" y="106315"/>
                      </a:cubicBezTo>
                      <a:cubicBezTo>
                        <a:pt x="164422" y="106315"/>
                        <a:pt x="164422" y="106315"/>
                        <a:pt x="163214" y="106315"/>
                      </a:cubicBezTo>
                      <a:cubicBezTo>
                        <a:pt x="158382" y="105107"/>
                        <a:pt x="155965" y="111147"/>
                        <a:pt x="159589" y="113563"/>
                      </a:cubicBezTo>
                      <a:cubicBezTo>
                        <a:pt x="158382" y="113563"/>
                        <a:pt x="158382" y="114772"/>
                        <a:pt x="157173" y="114772"/>
                      </a:cubicBezTo>
                      <a:cubicBezTo>
                        <a:pt x="157173" y="114772"/>
                        <a:pt x="155965" y="115980"/>
                        <a:pt x="155965" y="115980"/>
                      </a:cubicBezTo>
                      <a:cubicBezTo>
                        <a:pt x="153549" y="114772"/>
                        <a:pt x="151132" y="112355"/>
                        <a:pt x="148717" y="111147"/>
                      </a:cubicBezTo>
                      <a:cubicBezTo>
                        <a:pt x="147508" y="109939"/>
                        <a:pt x="145092" y="108731"/>
                        <a:pt x="143884" y="107523"/>
                      </a:cubicBezTo>
                      <a:cubicBezTo>
                        <a:pt x="140260" y="105107"/>
                        <a:pt x="137843" y="102690"/>
                        <a:pt x="134219" y="100274"/>
                      </a:cubicBezTo>
                      <a:cubicBezTo>
                        <a:pt x="125762" y="93026"/>
                        <a:pt x="118514" y="86985"/>
                        <a:pt x="113681" y="80944"/>
                      </a:cubicBezTo>
                      <a:cubicBezTo>
                        <a:pt x="110057" y="76112"/>
                        <a:pt x="106432" y="72487"/>
                        <a:pt x="104016" y="67655"/>
                      </a:cubicBezTo>
                      <a:cubicBezTo>
                        <a:pt x="104016" y="66447"/>
                        <a:pt x="102807" y="66447"/>
                        <a:pt x="102807" y="65239"/>
                      </a:cubicBezTo>
                      <a:cubicBezTo>
                        <a:pt x="101600" y="64030"/>
                        <a:pt x="101600" y="62823"/>
                        <a:pt x="100392" y="61614"/>
                      </a:cubicBezTo>
                      <a:cubicBezTo>
                        <a:pt x="99183" y="59198"/>
                        <a:pt x="96767" y="55574"/>
                        <a:pt x="95559" y="53157"/>
                      </a:cubicBezTo>
                      <a:cubicBezTo>
                        <a:pt x="94351" y="50741"/>
                        <a:pt x="93143" y="49533"/>
                        <a:pt x="91935" y="47117"/>
                      </a:cubicBezTo>
                      <a:cubicBezTo>
                        <a:pt x="90726" y="44701"/>
                        <a:pt x="89518" y="42284"/>
                        <a:pt x="87102" y="39868"/>
                      </a:cubicBezTo>
                      <a:cubicBezTo>
                        <a:pt x="85894" y="38660"/>
                        <a:pt x="84686" y="37452"/>
                        <a:pt x="83478" y="35035"/>
                      </a:cubicBezTo>
                      <a:cubicBezTo>
                        <a:pt x="82270" y="33827"/>
                        <a:pt x="82270" y="32619"/>
                        <a:pt x="82270" y="31411"/>
                      </a:cubicBezTo>
                      <a:cubicBezTo>
                        <a:pt x="81061" y="28995"/>
                        <a:pt x="81061" y="27787"/>
                        <a:pt x="79854" y="26579"/>
                      </a:cubicBezTo>
                      <a:cubicBezTo>
                        <a:pt x="79854" y="25371"/>
                        <a:pt x="79854" y="24162"/>
                        <a:pt x="78645" y="24162"/>
                      </a:cubicBezTo>
                      <a:cubicBezTo>
                        <a:pt x="77437" y="22954"/>
                        <a:pt x="76229" y="20538"/>
                        <a:pt x="75021" y="19330"/>
                      </a:cubicBezTo>
                      <a:cubicBezTo>
                        <a:pt x="75021" y="19330"/>
                        <a:pt x="75021" y="19330"/>
                        <a:pt x="75021" y="19330"/>
                      </a:cubicBezTo>
                      <a:cubicBezTo>
                        <a:pt x="73813" y="18122"/>
                        <a:pt x="72604" y="16914"/>
                        <a:pt x="72604" y="14498"/>
                      </a:cubicBezTo>
                      <a:cubicBezTo>
                        <a:pt x="68980" y="8457"/>
                        <a:pt x="66564" y="2416"/>
                        <a:pt x="60523" y="0"/>
                      </a:cubicBezTo>
                      <a:cubicBezTo>
                        <a:pt x="58108" y="0"/>
                        <a:pt x="55691" y="2416"/>
                        <a:pt x="56899" y="3624"/>
                      </a:cubicBezTo>
                      <a:cubicBezTo>
                        <a:pt x="58108" y="6041"/>
                        <a:pt x="59315" y="7249"/>
                        <a:pt x="60523" y="9665"/>
                      </a:cubicBezTo>
                      <a:cubicBezTo>
                        <a:pt x="61732" y="12081"/>
                        <a:pt x="64148" y="15705"/>
                        <a:pt x="65356" y="18122"/>
                      </a:cubicBezTo>
                      <a:cubicBezTo>
                        <a:pt x="56899" y="14498"/>
                        <a:pt x="47234" y="12081"/>
                        <a:pt x="41194" y="9665"/>
                      </a:cubicBezTo>
                      <a:cubicBezTo>
                        <a:pt x="33945" y="7249"/>
                        <a:pt x="30320" y="19330"/>
                        <a:pt x="37569" y="21746"/>
                      </a:cubicBezTo>
                      <a:cubicBezTo>
                        <a:pt x="53275" y="26579"/>
                        <a:pt x="60523" y="30203"/>
                        <a:pt x="66564" y="35035"/>
                      </a:cubicBezTo>
                      <a:cubicBezTo>
                        <a:pt x="68980" y="37452"/>
                        <a:pt x="71397" y="39868"/>
                        <a:pt x="73813" y="42284"/>
                      </a:cubicBezTo>
                      <a:cubicBezTo>
                        <a:pt x="75021" y="44701"/>
                        <a:pt x="77437" y="47117"/>
                        <a:pt x="78645" y="49533"/>
                      </a:cubicBezTo>
                      <a:cubicBezTo>
                        <a:pt x="78645" y="49533"/>
                        <a:pt x="78645" y="49533"/>
                        <a:pt x="78645" y="50741"/>
                      </a:cubicBezTo>
                      <a:cubicBezTo>
                        <a:pt x="78645" y="50741"/>
                        <a:pt x="78645" y="50741"/>
                        <a:pt x="78645" y="50741"/>
                      </a:cubicBezTo>
                      <a:cubicBezTo>
                        <a:pt x="77437" y="50741"/>
                        <a:pt x="77437" y="50741"/>
                        <a:pt x="76229" y="50741"/>
                      </a:cubicBezTo>
                      <a:cubicBezTo>
                        <a:pt x="75021" y="50741"/>
                        <a:pt x="73813" y="50741"/>
                        <a:pt x="72604" y="49533"/>
                      </a:cubicBezTo>
                      <a:cubicBezTo>
                        <a:pt x="71397" y="49533"/>
                        <a:pt x="71397" y="49533"/>
                        <a:pt x="70189" y="48325"/>
                      </a:cubicBezTo>
                      <a:cubicBezTo>
                        <a:pt x="70189" y="48325"/>
                        <a:pt x="68980" y="47117"/>
                        <a:pt x="68980" y="47117"/>
                      </a:cubicBezTo>
                      <a:cubicBezTo>
                        <a:pt x="68980" y="47117"/>
                        <a:pt x="67772" y="45909"/>
                        <a:pt x="67772" y="45909"/>
                      </a:cubicBezTo>
                      <a:cubicBezTo>
                        <a:pt x="65356" y="43492"/>
                        <a:pt x="62940" y="42284"/>
                        <a:pt x="59315" y="39868"/>
                      </a:cubicBezTo>
                      <a:cubicBezTo>
                        <a:pt x="50858" y="32619"/>
                        <a:pt x="42401" y="25371"/>
                        <a:pt x="31529" y="24162"/>
                      </a:cubicBezTo>
                      <a:cubicBezTo>
                        <a:pt x="29112" y="24162"/>
                        <a:pt x="27904" y="24162"/>
                        <a:pt x="27904" y="25371"/>
                      </a:cubicBezTo>
                      <a:cubicBezTo>
                        <a:pt x="26696" y="27787"/>
                        <a:pt x="26696" y="31411"/>
                        <a:pt x="30320" y="32619"/>
                      </a:cubicBezTo>
                      <a:cubicBezTo>
                        <a:pt x="31529" y="32619"/>
                        <a:pt x="31529" y="32619"/>
                        <a:pt x="32737" y="32619"/>
                      </a:cubicBezTo>
                      <a:cubicBezTo>
                        <a:pt x="39986" y="35035"/>
                        <a:pt x="47234" y="39868"/>
                        <a:pt x="52067" y="44701"/>
                      </a:cubicBezTo>
                      <a:cubicBezTo>
                        <a:pt x="46026" y="43492"/>
                        <a:pt x="41194" y="42284"/>
                        <a:pt x="37569" y="41076"/>
                      </a:cubicBezTo>
                      <a:cubicBezTo>
                        <a:pt x="32737" y="39868"/>
                        <a:pt x="29112" y="37452"/>
                        <a:pt x="23072" y="36244"/>
                      </a:cubicBezTo>
                      <a:cubicBezTo>
                        <a:pt x="20655" y="35035"/>
                        <a:pt x="17031" y="33827"/>
                        <a:pt x="14615" y="32619"/>
                      </a:cubicBezTo>
                      <a:cubicBezTo>
                        <a:pt x="9783" y="30203"/>
                        <a:pt x="6158" y="38660"/>
                        <a:pt x="10990" y="39868"/>
                      </a:cubicBezTo>
                      <a:cubicBezTo>
                        <a:pt x="19447" y="43492"/>
                        <a:pt x="25488" y="45909"/>
                        <a:pt x="31529" y="47117"/>
                      </a:cubicBezTo>
                      <a:cubicBezTo>
                        <a:pt x="37569" y="49533"/>
                        <a:pt x="41194" y="50741"/>
                        <a:pt x="46026" y="51949"/>
                      </a:cubicBezTo>
                      <a:cubicBezTo>
                        <a:pt x="47234" y="51949"/>
                        <a:pt x="49651" y="53157"/>
                        <a:pt x="50858" y="53157"/>
                      </a:cubicBezTo>
                      <a:cubicBezTo>
                        <a:pt x="55691" y="54366"/>
                        <a:pt x="59315" y="54366"/>
                        <a:pt x="62940" y="55574"/>
                      </a:cubicBezTo>
                      <a:cubicBezTo>
                        <a:pt x="65356" y="55574"/>
                        <a:pt x="68980" y="56782"/>
                        <a:pt x="72604" y="57990"/>
                      </a:cubicBezTo>
                      <a:cubicBezTo>
                        <a:pt x="75021" y="59198"/>
                        <a:pt x="78645" y="59198"/>
                        <a:pt x="81061" y="60406"/>
                      </a:cubicBezTo>
                      <a:cubicBezTo>
                        <a:pt x="81061" y="60406"/>
                        <a:pt x="81061" y="60406"/>
                        <a:pt x="81061" y="60406"/>
                      </a:cubicBezTo>
                      <a:cubicBezTo>
                        <a:pt x="82270" y="60406"/>
                        <a:pt x="83478" y="61614"/>
                        <a:pt x="85894" y="61614"/>
                      </a:cubicBezTo>
                      <a:cubicBezTo>
                        <a:pt x="85894" y="61614"/>
                        <a:pt x="85894" y="61614"/>
                        <a:pt x="87102" y="61614"/>
                      </a:cubicBezTo>
                      <a:cubicBezTo>
                        <a:pt x="87102" y="61614"/>
                        <a:pt x="87102" y="61614"/>
                        <a:pt x="87102" y="62823"/>
                      </a:cubicBezTo>
                      <a:cubicBezTo>
                        <a:pt x="88311" y="64030"/>
                        <a:pt x="88311" y="65239"/>
                        <a:pt x="89518" y="66447"/>
                      </a:cubicBezTo>
                      <a:cubicBezTo>
                        <a:pt x="89518" y="66447"/>
                        <a:pt x="89518" y="66447"/>
                        <a:pt x="89518" y="66447"/>
                      </a:cubicBezTo>
                      <a:cubicBezTo>
                        <a:pt x="87102" y="66447"/>
                        <a:pt x="85894" y="66447"/>
                        <a:pt x="84686" y="65239"/>
                      </a:cubicBezTo>
                      <a:cubicBezTo>
                        <a:pt x="82270" y="65239"/>
                        <a:pt x="79854" y="64030"/>
                        <a:pt x="78645" y="64030"/>
                      </a:cubicBezTo>
                      <a:cubicBezTo>
                        <a:pt x="73813" y="62823"/>
                        <a:pt x="71397" y="61614"/>
                        <a:pt x="68980" y="61614"/>
                      </a:cubicBezTo>
                      <a:cubicBezTo>
                        <a:pt x="67772" y="61614"/>
                        <a:pt x="66564" y="61614"/>
                        <a:pt x="64148" y="61614"/>
                      </a:cubicBezTo>
                      <a:cubicBezTo>
                        <a:pt x="59315" y="62823"/>
                        <a:pt x="61732" y="71279"/>
                        <a:pt x="66564" y="70071"/>
                      </a:cubicBezTo>
                      <a:cubicBezTo>
                        <a:pt x="66564" y="70071"/>
                        <a:pt x="66564" y="70071"/>
                        <a:pt x="66564" y="70071"/>
                      </a:cubicBezTo>
                      <a:cubicBezTo>
                        <a:pt x="67772" y="70071"/>
                        <a:pt x="68980" y="70071"/>
                        <a:pt x="70189" y="70071"/>
                      </a:cubicBezTo>
                      <a:cubicBezTo>
                        <a:pt x="72604" y="71279"/>
                        <a:pt x="76229" y="72487"/>
                        <a:pt x="78645" y="72487"/>
                      </a:cubicBezTo>
                      <a:cubicBezTo>
                        <a:pt x="78645" y="72487"/>
                        <a:pt x="78645" y="72487"/>
                        <a:pt x="78645" y="72487"/>
                      </a:cubicBezTo>
                      <a:cubicBezTo>
                        <a:pt x="82270" y="73696"/>
                        <a:pt x="85894" y="73696"/>
                        <a:pt x="89518" y="73696"/>
                      </a:cubicBezTo>
                      <a:cubicBezTo>
                        <a:pt x="90726" y="73696"/>
                        <a:pt x="91935" y="73696"/>
                        <a:pt x="93143" y="74904"/>
                      </a:cubicBezTo>
                      <a:cubicBezTo>
                        <a:pt x="93143" y="74904"/>
                        <a:pt x="94351" y="74904"/>
                        <a:pt x="94351" y="74904"/>
                      </a:cubicBezTo>
                      <a:cubicBezTo>
                        <a:pt x="95559" y="74904"/>
                        <a:pt x="95559" y="74904"/>
                        <a:pt x="96767" y="74904"/>
                      </a:cubicBezTo>
                      <a:cubicBezTo>
                        <a:pt x="97975" y="76112"/>
                        <a:pt x="97975" y="77320"/>
                        <a:pt x="99183" y="78528"/>
                      </a:cubicBezTo>
                      <a:cubicBezTo>
                        <a:pt x="100392" y="79736"/>
                        <a:pt x="100392" y="80944"/>
                        <a:pt x="101600" y="80944"/>
                      </a:cubicBezTo>
                      <a:cubicBezTo>
                        <a:pt x="101600" y="80944"/>
                        <a:pt x="101600" y="82152"/>
                        <a:pt x="102807" y="82152"/>
                      </a:cubicBezTo>
                      <a:cubicBezTo>
                        <a:pt x="102807" y="82152"/>
                        <a:pt x="101600" y="82152"/>
                        <a:pt x="101600" y="82152"/>
                      </a:cubicBezTo>
                      <a:cubicBezTo>
                        <a:pt x="100392" y="82152"/>
                        <a:pt x="99183" y="82152"/>
                        <a:pt x="97975" y="80944"/>
                      </a:cubicBezTo>
                      <a:cubicBezTo>
                        <a:pt x="95559" y="79736"/>
                        <a:pt x="91935" y="79736"/>
                        <a:pt x="89518" y="78528"/>
                      </a:cubicBezTo>
                      <a:cubicBezTo>
                        <a:pt x="88311" y="78528"/>
                        <a:pt x="87102" y="78528"/>
                        <a:pt x="85894" y="78528"/>
                      </a:cubicBezTo>
                      <a:cubicBezTo>
                        <a:pt x="84686" y="78528"/>
                        <a:pt x="82270" y="77320"/>
                        <a:pt x="81061" y="77320"/>
                      </a:cubicBezTo>
                      <a:cubicBezTo>
                        <a:pt x="81061" y="77320"/>
                        <a:pt x="79854" y="76112"/>
                        <a:pt x="78645" y="76112"/>
                      </a:cubicBezTo>
                      <a:cubicBezTo>
                        <a:pt x="78645" y="76112"/>
                        <a:pt x="77437" y="76112"/>
                        <a:pt x="77437" y="76112"/>
                      </a:cubicBezTo>
                      <a:cubicBezTo>
                        <a:pt x="72604" y="74904"/>
                        <a:pt x="66564" y="73696"/>
                        <a:pt x="61732" y="71279"/>
                      </a:cubicBezTo>
                      <a:cubicBezTo>
                        <a:pt x="59315" y="70071"/>
                        <a:pt x="58108" y="70071"/>
                        <a:pt x="55691" y="68863"/>
                      </a:cubicBezTo>
                      <a:cubicBezTo>
                        <a:pt x="52067" y="67655"/>
                        <a:pt x="48442" y="65239"/>
                        <a:pt x="44818" y="64030"/>
                      </a:cubicBezTo>
                      <a:cubicBezTo>
                        <a:pt x="44818" y="64030"/>
                        <a:pt x="44818" y="64030"/>
                        <a:pt x="44818" y="64030"/>
                      </a:cubicBezTo>
                      <a:cubicBezTo>
                        <a:pt x="42401" y="62823"/>
                        <a:pt x="41194" y="61614"/>
                        <a:pt x="38777" y="60406"/>
                      </a:cubicBezTo>
                      <a:cubicBezTo>
                        <a:pt x="37569" y="59198"/>
                        <a:pt x="35153" y="59198"/>
                        <a:pt x="33945" y="57990"/>
                      </a:cubicBezTo>
                      <a:cubicBezTo>
                        <a:pt x="27904" y="54366"/>
                        <a:pt x="9783" y="44701"/>
                        <a:pt x="2533" y="47117"/>
                      </a:cubicBezTo>
                      <a:cubicBezTo>
                        <a:pt x="2533" y="47117"/>
                        <a:pt x="2533" y="47117"/>
                        <a:pt x="2533" y="47117"/>
                      </a:cubicBezTo>
                      <a:cubicBezTo>
                        <a:pt x="-3507" y="50741"/>
                        <a:pt x="2533" y="57990"/>
                        <a:pt x="7366" y="54366"/>
                      </a:cubicBezTo>
                      <a:cubicBezTo>
                        <a:pt x="10990" y="54366"/>
                        <a:pt x="20655" y="59198"/>
                        <a:pt x="25488" y="61614"/>
                      </a:cubicBezTo>
                      <a:cubicBezTo>
                        <a:pt x="26696" y="61614"/>
                        <a:pt x="26696" y="62823"/>
                        <a:pt x="27904" y="62823"/>
                      </a:cubicBezTo>
                      <a:cubicBezTo>
                        <a:pt x="32737" y="65239"/>
                        <a:pt x="37569" y="67655"/>
                        <a:pt x="42401" y="71279"/>
                      </a:cubicBezTo>
                      <a:cubicBezTo>
                        <a:pt x="42401" y="71279"/>
                        <a:pt x="42401" y="71279"/>
                        <a:pt x="43610" y="71279"/>
                      </a:cubicBezTo>
                      <a:cubicBezTo>
                        <a:pt x="47234" y="72487"/>
                        <a:pt x="49651" y="74904"/>
                        <a:pt x="53275" y="76112"/>
                      </a:cubicBezTo>
                      <a:cubicBezTo>
                        <a:pt x="54483" y="76112"/>
                        <a:pt x="55691" y="77320"/>
                        <a:pt x="56899" y="77320"/>
                      </a:cubicBezTo>
                      <a:cubicBezTo>
                        <a:pt x="55691" y="77320"/>
                        <a:pt x="54483" y="77320"/>
                        <a:pt x="53275" y="77320"/>
                      </a:cubicBezTo>
                      <a:cubicBezTo>
                        <a:pt x="50858" y="77320"/>
                        <a:pt x="48442" y="77320"/>
                        <a:pt x="46026" y="77320"/>
                      </a:cubicBezTo>
                      <a:cubicBezTo>
                        <a:pt x="44818" y="77320"/>
                        <a:pt x="42401" y="77320"/>
                        <a:pt x="41194" y="77320"/>
                      </a:cubicBezTo>
                      <a:cubicBezTo>
                        <a:pt x="37569" y="77320"/>
                        <a:pt x="32737" y="76112"/>
                        <a:pt x="29112" y="76112"/>
                      </a:cubicBezTo>
                      <a:cubicBezTo>
                        <a:pt x="23072" y="76112"/>
                        <a:pt x="24279" y="84569"/>
                        <a:pt x="29112" y="84569"/>
                      </a:cubicBezTo>
                      <a:cubicBezTo>
                        <a:pt x="32737" y="84569"/>
                        <a:pt x="36361" y="84569"/>
                        <a:pt x="39986" y="84569"/>
                      </a:cubicBezTo>
                      <a:cubicBezTo>
                        <a:pt x="43610" y="84569"/>
                        <a:pt x="47234" y="84569"/>
                        <a:pt x="50858" y="84569"/>
                      </a:cubicBezTo>
                      <a:cubicBezTo>
                        <a:pt x="52067" y="84569"/>
                        <a:pt x="53275" y="84569"/>
                        <a:pt x="54483" y="84569"/>
                      </a:cubicBezTo>
                      <a:cubicBezTo>
                        <a:pt x="60523" y="84569"/>
                        <a:pt x="65356" y="84569"/>
                        <a:pt x="71397" y="84569"/>
                      </a:cubicBezTo>
                      <a:cubicBezTo>
                        <a:pt x="71397" y="84569"/>
                        <a:pt x="71397" y="84569"/>
                        <a:pt x="72604" y="84569"/>
                      </a:cubicBezTo>
                      <a:cubicBezTo>
                        <a:pt x="75021" y="84569"/>
                        <a:pt x="78645" y="84569"/>
                        <a:pt x="81061" y="85777"/>
                      </a:cubicBezTo>
                      <a:cubicBezTo>
                        <a:pt x="83478" y="85777"/>
                        <a:pt x="84686" y="85777"/>
                        <a:pt x="87102" y="86985"/>
                      </a:cubicBezTo>
                      <a:cubicBezTo>
                        <a:pt x="89518" y="86985"/>
                        <a:pt x="91935" y="88193"/>
                        <a:pt x="94351" y="88193"/>
                      </a:cubicBezTo>
                      <a:cubicBezTo>
                        <a:pt x="96767" y="88193"/>
                        <a:pt x="97975" y="89401"/>
                        <a:pt x="100392" y="89401"/>
                      </a:cubicBezTo>
                      <a:cubicBezTo>
                        <a:pt x="104016" y="90609"/>
                        <a:pt x="107640" y="91817"/>
                        <a:pt x="111264" y="93026"/>
                      </a:cubicBezTo>
                      <a:cubicBezTo>
                        <a:pt x="111264" y="93026"/>
                        <a:pt x="112473" y="93026"/>
                        <a:pt x="112473" y="94233"/>
                      </a:cubicBezTo>
                      <a:cubicBezTo>
                        <a:pt x="116097" y="95442"/>
                        <a:pt x="118514" y="97858"/>
                        <a:pt x="120929" y="100274"/>
                      </a:cubicBezTo>
                      <a:cubicBezTo>
                        <a:pt x="118514" y="99066"/>
                        <a:pt x="116097" y="99066"/>
                        <a:pt x="113681" y="99066"/>
                      </a:cubicBezTo>
                      <a:cubicBezTo>
                        <a:pt x="112473" y="99066"/>
                        <a:pt x="112473" y="99066"/>
                        <a:pt x="111264" y="99066"/>
                      </a:cubicBezTo>
                      <a:cubicBezTo>
                        <a:pt x="106432" y="97858"/>
                        <a:pt x="101600" y="97858"/>
                        <a:pt x="97975" y="96650"/>
                      </a:cubicBezTo>
                      <a:cubicBezTo>
                        <a:pt x="95559" y="96650"/>
                        <a:pt x="93143" y="95442"/>
                        <a:pt x="90726" y="95442"/>
                      </a:cubicBezTo>
                      <a:cubicBezTo>
                        <a:pt x="88311" y="95442"/>
                        <a:pt x="85894" y="95442"/>
                        <a:pt x="83478" y="94233"/>
                      </a:cubicBezTo>
                      <a:cubicBezTo>
                        <a:pt x="82270" y="94233"/>
                        <a:pt x="81061" y="94233"/>
                        <a:pt x="79854" y="94233"/>
                      </a:cubicBezTo>
                      <a:cubicBezTo>
                        <a:pt x="78645" y="94233"/>
                        <a:pt x="77437" y="94233"/>
                        <a:pt x="76229" y="94233"/>
                      </a:cubicBezTo>
                      <a:cubicBezTo>
                        <a:pt x="73813" y="94233"/>
                        <a:pt x="72604" y="94233"/>
                        <a:pt x="70189" y="94233"/>
                      </a:cubicBezTo>
                      <a:cubicBezTo>
                        <a:pt x="68980" y="94233"/>
                        <a:pt x="66564" y="94233"/>
                        <a:pt x="65356" y="94233"/>
                      </a:cubicBezTo>
                      <a:cubicBezTo>
                        <a:pt x="62940" y="94233"/>
                        <a:pt x="61732" y="94233"/>
                        <a:pt x="59315" y="94233"/>
                      </a:cubicBezTo>
                      <a:cubicBezTo>
                        <a:pt x="54483" y="94233"/>
                        <a:pt x="49651" y="94233"/>
                        <a:pt x="43610" y="94233"/>
                      </a:cubicBezTo>
                      <a:cubicBezTo>
                        <a:pt x="42401" y="94233"/>
                        <a:pt x="42401" y="94233"/>
                        <a:pt x="41194" y="94233"/>
                      </a:cubicBezTo>
                      <a:cubicBezTo>
                        <a:pt x="35153" y="94233"/>
                        <a:pt x="36361" y="102690"/>
                        <a:pt x="41194" y="102690"/>
                      </a:cubicBezTo>
                      <a:cubicBezTo>
                        <a:pt x="41194" y="102690"/>
                        <a:pt x="41194" y="102690"/>
                        <a:pt x="41194" y="102690"/>
                      </a:cubicBezTo>
                      <a:cubicBezTo>
                        <a:pt x="44818" y="102690"/>
                        <a:pt x="47234" y="102690"/>
                        <a:pt x="50858" y="103899"/>
                      </a:cubicBezTo>
                      <a:cubicBezTo>
                        <a:pt x="55691" y="103899"/>
                        <a:pt x="60523" y="105107"/>
                        <a:pt x="65356" y="105107"/>
                      </a:cubicBezTo>
                      <a:cubicBezTo>
                        <a:pt x="65356" y="105107"/>
                        <a:pt x="66564" y="105107"/>
                        <a:pt x="66564" y="105107"/>
                      </a:cubicBezTo>
                      <a:cubicBezTo>
                        <a:pt x="66564" y="105107"/>
                        <a:pt x="66564" y="105107"/>
                        <a:pt x="66564" y="105107"/>
                      </a:cubicBezTo>
                      <a:cubicBezTo>
                        <a:pt x="68980" y="105107"/>
                        <a:pt x="70189" y="105107"/>
                        <a:pt x="72604" y="105107"/>
                      </a:cubicBezTo>
                      <a:cubicBezTo>
                        <a:pt x="73813" y="105107"/>
                        <a:pt x="75021" y="105107"/>
                        <a:pt x="75021" y="105107"/>
                      </a:cubicBezTo>
                      <a:cubicBezTo>
                        <a:pt x="78645" y="105107"/>
                        <a:pt x="81061" y="105107"/>
                        <a:pt x="83478" y="105107"/>
                      </a:cubicBezTo>
                      <a:cubicBezTo>
                        <a:pt x="83478" y="105107"/>
                        <a:pt x="84686" y="105107"/>
                        <a:pt x="84686" y="105107"/>
                      </a:cubicBezTo>
                      <a:cubicBezTo>
                        <a:pt x="87102" y="105107"/>
                        <a:pt x="88311" y="105107"/>
                        <a:pt x="90726" y="105107"/>
                      </a:cubicBezTo>
                      <a:cubicBezTo>
                        <a:pt x="95559" y="105107"/>
                        <a:pt x="100392" y="105107"/>
                        <a:pt x="105224" y="106315"/>
                      </a:cubicBezTo>
                      <a:cubicBezTo>
                        <a:pt x="108848" y="106315"/>
                        <a:pt x="112473" y="107523"/>
                        <a:pt x="116097" y="108731"/>
                      </a:cubicBezTo>
                      <a:cubicBezTo>
                        <a:pt x="119721" y="109939"/>
                        <a:pt x="123346" y="111147"/>
                        <a:pt x="126970" y="112355"/>
                      </a:cubicBezTo>
                      <a:cubicBezTo>
                        <a:pt x="129386" y="113563"/>
                        <a:pt x="131803" y="113563"/>
                        <a:pt x="134219" y="114772"/>
                      </a:cubicBezTo>
                      <a:cubicBezTo>
                        <a:pt x="136635" y="115980"/>
                        <a:pt x="137843" y="118396"/>
                        <a:pt x="140260" y="119604"/>
                      </a:cubicBezTo>
                      <a:cubicBezTo>
                        <a:pt x="143884" y="122020"/>
                        <a:pt x="146300" y="125645"/>
                        <a:pt x="149925" y="128061"/>
                      </a:cubicBezTo>
                      <a:cubicBezTo>
                        <a:pt x="149925" y="128061"/>
                        <a:pt x="149925" y="128061"/>
                        <a:pt x="149925" y="128061"/>
                      </a:cubicBezTo>
                      <a:cubicBezTo>
                        <a:pt x="151132" y="129269"/>
                        <a:pt x="151132" y="129269"/>
                        <a:pt x="152341" y="130477"/>
                      </a:cubicBezTo>
                      <a:cubicBezTo>
                        <a:pt x="151132" y="130477"/>
                        <a:pt x="151132" y="129269"/>
                        <a:pt x="149925" y="129269"/>
                      </a:cubicBezTo>
                      <a:cubicBezTo>
                        <a:pt x="149925" y="129269"/>
                        <a:pt x="149925" y="129269"/>
                        <a:pt x="149925" y="129269"/>
                      </a:cubicBezTo>
                      <a:cubicBezTo>
                        <a:pt x="147508" y="128061"/>
                        <a:pt x="143884" y="126853"/>
                        <a:pt x="140260" y="125645"/>
                      </a:cubicBezTo>
                      <a:cubicBezTo>
                        <a:pt x="137843" y="124436"/>
                        <a:pt x="135427" y="123229"/>
                        <a:pt x="131803" y="122020"/>
                      </a:cubicBezTo>
                      <a:cubicBezTo>
                        <a:pt x="128178" y="120812"/>
                        <a:pt x="124554" y="119604"/>
                        <a:pt x="120929" y="118396"/>
                      </a:cubicBezTo>
                      <a:cubicBezTo>
                        <a:pt x="113681" y="115980"/>
                        <a:pt x="107640" y="114772"/>
                        <a:pt x="104016" y="115980"/>
                      </a:cubicBezTo>
                      <a:cubicBezTo>
                        <a:pt x="97975" y="115980"/>
                        <a:pt x="99183" y="124436"/>
                        <a:pt x="104016" y="124436"/>
                      </a:cubicBezTo>
                      <a:cubicBezTo>
                        <a:pt x="108848" y="124436"/>
                        <a:pt x="116097" y="125645"/>
                        <a:pt x="125762" y="129269"/>
                      </a:cubicBezTo>
                      <a:cubicBezTo>
                        <a:pt x="129386" y="130477"/>
                        <a:pt x="134219" y="132893"/>
                        <a:pt x="139051" y="134102"/>
                      </a:cubicBezTo>
                      <a:cubicBezTo>
                        <a:pt x="140260" y="134102"/>
                        <a:pt x="140260" y="135310"/>
                        <a:pt x="141468" y="135310"/>
                      </a:cubicBezTo>
                      <a:cubicBezTo>
                        <a:pt x="148717" y="137726"/>
                        <a:pt x="154757" y="141350"/>
                        <a:pt x="162006" y="144975"/>
                      </a:cubicBezTo>
                      <a:cubicBezTo>
                        <a:pt x="163214" y="146183"/>
                        <a:pt x="164422" y="146183"/>
                        <a:pt x="166839" y="147391"/>
                      </a:cubicBezTo>
                      <a:cubicBezTo>
                        <a:pt x="170463" y="148599"/>
                        <a:pt x="174087" y="151015"/>
                        <a:pt x="176503" y="152224"/>
                      </a:cubicBezTo>
                      <a:cubicBezTo>
                        <a:pt x="177711" y="152224"/>
                        <a:pt x="178920" y="153432"/>
                        <a:pt x="180128" y="153432"/>
                      </a:cubicBezTo>
                      <a:cubicBezTo>
                        <a:pt x="183752" y="154640"/>
                        <a:pt x="186168" y="155848"/>
                        <a:pt x="188585" y="158264"/>
                      </a:cubicBezTo>
                      <a:cubicBezTo>
                        <a:pt x="189792" y="158264"/>
                        <a:pt x="191001" y="159472"/>
                        <a:pt x="191001" y="159472"/>
                      </a:cubicBezTo>
                      <a:cubicBezTo>
                        <a:pt x="194625" y="160680"/>
                        <a:pt x="197042" y="163097"/>
                        <a:pt x="198249" y="163097"/>
                      </a:cubicBezTo>
                      <a:cubicBezTo>
                        <a:pt x="201874" y="165513"/>
                        <a:pt x="205498" y="160680"/>
                        <a:pt x="204290" y="158264"/>
                      </a:cubicBezTo>
                      <a:cubicBezTo>
                        <a:pt x="207914" y="159472"/>
                        <a:pt x="210331" y="161888"/>
                        <a:pt x="213955" y="164305"/>
                      </a:cubicBezTo>
                      <a:cubicBezTo>
                        <a:pt x="218788" y="166721"/>
                        <a:pt x="222412" y="160680"/>
                        <a:pt x="218788" y="157056"/>
                      </a:cubicBezTo>
                      <a:cubicBezTo>
                        <a:pt x="216371" y="154640"/>
                        <a:pt x="213955" y="152224"/>
                        <a:pt x="211539" y="149807"/>
                      </a:cubicBezTo>
                      <a:cubicBezTo>
                        <a:pt x="210331" y="148599"/>
                        <a:pt x="209123" y="147391"/>
                        <a:pt x="206706" y="146183"/>
                      </a:cubicBezTo>
                      <a:cubicBezTo>
                        <a:pt x="209123" y="147391"/>
                        <a:pt x="210331" y="148599"/>
                        <a:pt x="212747" y="148599"/>
                      </a:cubicBezTo>
                      <a:cubicBezTo>
                        <a:pt x="213955" y="152224"/>
                        <a:pt x="215163" y="153432"/>
                        <a:pt x="217579" y="153432"/>
                      </a:cubicBezTo>
                      <a:lnTo>
                        <a:pt x="217579" y="1534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7" name="Freeform 1710"/>
                <p:cNvSpPr/>
                <p:nvPr/>
              </p:nvSpPr>
              <p:spPr>
                <a:xfrm>
                  <a:off x="10213850" y="4759726"/>
                  <a:ext cx="15787" cy="14845"/>
                </a:xfrm>
                <a:custGeom>
                  <a:avLst/>
                  <a:gdLst>
                    <a:gd name="connsiteX0" fmla="*/ 9097 w 15787"/>
                    <a:gd name="connsiteY0" fmla="*/ 14196 h 14845"/>
                    <a:gd name="connsiteX1" fmla="*/ 15137 w 15787"/>
                    <a:gd name="connsiteY1" fmla="*/ 8155 h 14845"/>
                    <a:gd name="connsiteX2" fmla="*/ 11513 w 15787"/>
                    <a:gd name="connsiteY2" fmla="*/ 4530 h 14845"/>
                    <a:gd name="connsiteX3" fmla="*/ 5472 w 15787"/>
                    <a:gd name="connsiteY3" fmla="*/ 906 h 14845"/>
                    <a:gd name="connsiteX4" fmla="*/ 3056 w 15787"/>
                    <a:gd name="connsiteY4" fmla="*/ 906 h 14845"/>
                    <a:gd name="connsiteX5" fmla="*/ 1848 w 15787"/>
                    <a:gd name="connsiteY5" fmla="*/ 9363 h 14845"/>
                    <a:gd name="connsiteX6" fmla="*/ 4264 w 15787"/>
                    <a:gd name="connsiteY6" fmla="*/ 10571 h 14845"/>
                    <a:gd name="connsiteX7" fmla="*/ 9097 w 15787"/>
                    <a:gd name="connsiteY7" fmla="*/ 14196 h 14845"/>
                    <a:gd name="connsiteX8" fmla="*/ 9097 w 15787"/>
                    <a:gd name="connsiteY8" fmla="*/ 14196 h 14845"/>
                    <a:gd name="connsiteX9" fmla="*/ 9097 w 15787"/>
                    <a:gd name="connsiteY9" fmla="*/ 14196 h 14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787" h="14845">
                      <a:moveTo>
                        <a:pt x="9097" y="14196"/>
                      </a:moveTo>
                      <a:cubicBezTo>
                        <a:pt x="12721" y="16612"/>
                        <a:pt x="17554" y="11779"/>
                        <a:pt x="15137" y="8155"/>
                      </a:cubicBezTo>
                      <a:cubicBezTo>
                        <a:pt x="13929" y="6947"/>
                        <a:pt x="12721" y="5739"/>
                        <a:pt x="11513" y="4530"/>
                      </a:cubicBezTo>
                      <a:cubicBezTo>
                        <a:pt x="9097" y="3323"/>
                        <a:pt x="6681" y="2114"/>
                        <a:pt x="5472" y="906"/>
                      </a:cubicBezTo>
                      <a:cubicBezTo>
                        <a:pt x="4264" y="-302"/>
                        <a:pt x="3056" y="-302"/>
                        <a:pt x="3056" y="906"/>
                      </a:cubicBezTo>
                      <a:cubicBezTo>
                        <a:pt x="640" y="2114"/>
                        <a:pt x="-1776" y="6947"/>
                        <a:pt x="1848" y="9363"/>
                      </a:cubicBezTo>
                      <a:cubicBezTo>
                        <a:pt x="1848" y="9363"/>
                        <a:pt x="3056" y="10571"/>
                        <a:pt x="4264" y="10571"/>
                      </a:cubicBezTo>
                      <a:cubicBezTo>
                        <a:pt x="5472" y="11779"/>
                        <a:pt x="7889" y="12987"/>
                        <a:pt x="9097" y="14196"/>
                      </a:cubicBezTo>
                      <a:cubicBezTo>
                        <a:pt x="7889" y="12987"/>
                        <a:pt x="7889" y="14196"/>
                        <a:pt x="9097" y="14196"/>
                      </a:cubicBezTo>
                      <a:lnTo>
                        <a:pt x="9097" y="1419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8" name="Freeform 1711"/>
                <p:cNvSpPr/>
                <p:nvPr/>
              </p:nvSpPr>
              <p:spPr>
                <a:xfrm>
                  <a:off x="10145929" y="4781170"/>
                  <a:ext cx="21444" cy="11410"/>
                </a:xfrm>
                <a:custGeom>
                  <a:avLst/>
                  <a:gdLst>
                    <a:gd name="connsiteX0" fmla="*/ 15404 w 21444"/>
                    <a:gd name="connsiteY0" fmla="*/ 10873 h 11410"/>
                    <a:gd name="connsiteX1" fmla="*/ 19028 w 21444"/>
                    <a:gd name="connsiteY1" fmla="*/ 10873 h 11410"/>
                    <a:gd name="connsiteX2" fmla="*/ 21444 w 21444"/>
                    <a:gd name="connsiteY2" fmla="*/ 7248 h 11410"/>
                    <a:gd name="connsiteX3" fmla="*/ 19028 w 21444"/>
                    <a:gd name="connsiteY3" fmla="*/ 2416 h 11410"/>
                    <a:gd name="connsiteX4" fmla="*/ 17820 w 21444"/>
                    <a:gd name="connsiteY4" fmla="*/ 2416 h 11410"/>
                    <a:gd name="connsiteX5" fmla="*/ 9363 w 21444"/>
                    <a:gd name="connsiteY5" fmla="*/ 1208 h 11410"/>
                    <a:gd name="connsiteX6" fmla="*/ 8155 w 21444"/>
                    <a:gd name="connsiteY6" fmla="*/ 1208 h 11410"/>
                    <a:gd name="connsiteX7" fmla="*/ 8155 w 21444"/>
                    <a:gd name="connsiteY7" fmla="*/ 1208 h 11410"/>
                    <a:gd name="connsiteX8" fmla="*/ 4530 w 21444"/>
                    <a:gd name="connsiteY8" fmla="*/ 0 h 11410"/>
                    <a:gd name="connsiteX9" fmla="*/ 2115 w 21444"/>
                    <a:gd name="connsiteY9" fmla="*/ 1208 h 11410"/>
                    <a:gd name="connsiteX10" fmla="*/ 3322 w 21444"/>
                    <a:gd name="connsiteY10" fmla="*/ 9665 h 11410"/>
                    <a:gd name="connsiteX11" fmla="*/ 4530 w 21444"/>
                    <a:gd name="connsiteY11" fmla="*/ 9665 h 11410"/>
                    <a:gd name="connsiteX12" fmla="*/ 15404 w 21444"/>
                    <a:gd name="connsiteY12" fmla="*/ 10873 h 11410"/>
                    <a:gd name="connsiteX13" fmla="*/ 15404 w 21444"/>
                    <a:gd name="connsiteY13" fmla="*/ 10873 h 11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444" h="11410">
                      <a:moveTo>
                        <a:pt x="15404" y="10873"/>
                      </a:moveTo>
                      <a:cubicBezTo>
                        <a:pt x="16611" y="12081"/>
                        <a:pt x="17820" y="10873"/>
                        <a:pt x="19028" y="10873"/>
                      </a:cubicBezTo>
                      <a:cubicBezTo>
                        <a:pt x="20236" y="9665"/>
                        <a:pt x="21444" y="8457"/>
                        <a:pt x="21444" y="7248"/>
                      </a:cubicBezTo>
                      <a:cubicBezTo>
                        <a:pt x="21444" y="6041"/>
                        <a:pt x="21444" y="3624"/>
                        <a:pt x="19028" y="2416"/>
                      </a:cubicBezTo>
                      <a:cubicBezTo>
                        <a:pt x="19028" y="2416"/>
                        <a:pt x="17820" y="2416"/>
                        <a:pt x="17820" y="2416"/>
                      </a:cubicBezTo>
                      <a:cubicBezTo>
                        <a:pt x="16611" y="2416"/>
                        <a:pt x="15404" y="2416"/>
                        <a:pt x="9363" y="1208"/>
                      </a:cubicBezTo>
                      <a:cubicBezTo>
                        <a:pt x="9363" y="1208"/>
                        <a:pt x="8155" y="1208"/>
                        <a:pt x="8155" y="1208"/>
                      </a:cubicBezTo>
                      <a:cubicBezTo>
                        <a:pt x="8155" y="1208"/>
                        <a:pt x="8155" y="1208"/>
                        <a:pt x="8155" y="1208"/>
                      </a:cubicBezTo>
                      <a:cubicBezTo>
                        <a:pt x="6947" y="0"/>
                        <a:pt x="5739" y="0"/>
                        <a:pt x="4530" y="0"/>
                      </a:cubicBezTo>
                      <a:cubicBezTo>
                        <a:pt x="3322" y="0"/>
                        <a:pt x="2115" y="1208"/>
                        <a:pt x="2115" y="1208"/>
                      </a:cubicBezTo>
                      <a:cubicBezTo>
                        <a:pt x="-302" y="3624"/>
                        <a:pt x="-1510" y="8457"/>
                        <a:pt x="3322" y="9665"/>
                      </a:cubicBezTo>
                      <a:cubicBezTo>
                        <a:pt x="3322" y="9665"/>
                        <a:pt x="4530" y="9665"/>
                        <a:pt x="4530" y="9665"/>
                      </a:cubicBezTo>
                      <a:cubicBezTo>
                        <a:pt x="6947" y="9665"/>
                        <a:pt x="16611" y="10873"/>
                        <a:pt x="15404" y="10873"/>
                      </a:cubicBezTo>
                      <a:lnTo>
                        <a:pt x="15404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9" name="Freeform 1712"/>
                <p:cNvSpPr/>
                <p:nvPr/>
              </p:nvSpPr>
              <p:spPr>
                <a:xfrm>
                  <a:off x="10078013" y="4755682"/>
                  <a:ext cx="20276" cy="11255"/>
                </a:xfrm>
                <a:custGeom>
                  <a:avLst/>
                  <a:gdLst>
                    <a:gd name="connsiteX0" fmla="*/ 12040 w 20276"/>
                    <a:gd name="connsiteY0" fmla="*/ 9783 h 11255"/>
                    <a:gd name="connsiteX1" fmla="*/ 19289 w 20276"/>
                    <a:gd name="connsiteY1" fmla="*/ 4950 h 11255"/>
                    <a:gd name="connsiteX2" fmla="*/ 4791 w 20276"/>
                    <a:gd name="connsiteY2" fmla="*/ 118 h 11255"/>
                    <a:gd name="connsiteX3" fmla="*/ 3584 w 20276"/>
                    <a:gd name="connsiteY3" fmla="*/ 8574 h 11255"/>
                    <a:gd name="connsiteX4" fmla="*/ 12040 w 20276"/>
                    <a:gd name="connsiteY4" fmla="*/ 9783 h 11255"/>
                    <a:gd name="connsiteX5" fmla="*/ 12040 w 20276"/>
                    <a:gd name="connsiteY5" fmla="*/ 9783 h 11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276" h="11255">
                      <a:moveTo>
                        <a:pt x="12040" y="9783"/>
                      </a:moveTo>
                      <a:cubicBezTo>
                        <a:pt x="15665" y="13407"/>
                        <a:pt x="22913" y="9783"/>
                        <a:pt x="19289" y="4950"/>
                      </a:cubicBezTo>
                      <a:cubicBezTo>
                        <a:pt x="15665" y="1326"/>
                        <a:pt x="9624" y="1326"/>
                        <a:pt x="4791" y="118"/>
                      </a:cubicBezTo>
                      <a:cubicBezTo>
                        <a:pt x="-41" y="-1090"/>
                        <a:pt x="-2457" y="7367"/>
                        <a:pt x="3584" y="8574"/>
                      </a:cubicBezTo>
                      <a:cubicBezTo>
                        <a:pt x="4791" y="9783"/>
                        <a:pt x="13248" y="10991"/>
                        <a:pt x="12040" y="9783"/>
                      </a:cubicBezTo>
                      <a:lnTo>
                        <a:pt x="12040" y="978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0" name="Freeform 1713"/>
                <p:cNvSpPr/>
                <p:nvPr/>
              </p:nvSpPr>
              <p:spPr>
                <a:xfrm>
                  <a:off x="10063000" y="4736334"/>
                  <a:ext cx="25804" cy="13541"/>
                </a:xfrm>
                <a:custGeom>
                  <a:avLst/>
                  <a:gdLst>
                    <a:gd name="connsiteX0" fmla="*/ 21012 w 25804"/>
                    <a:gd name="connsiteY0" fmla="*/ 13424 h 13541"/>
                    <a:gd name="connsiteX1" fmla="*/ 22221 w 25804"/>
                    <a:gd name="connsiteY1" fmla="*/ 4967 h 13541"/>
                    <a:gd name="connsiteX2" fmla="*/ 5307 w 25804"/>
                    <a:gd name="connsiteY2" fmla="*/ 135 h 13541"/>
                    <a:gd name="connsiteX3" fmla="*/ 4099 w 25804"/>
                    <a:gd name="connsiteY3" fmla="*/ 8592 h 13541"/>
                    <a:gd name="connsiteX4" fmla="*/ 21012 w 25804"/>
                    <a:gd name="connsiteY4" fmla="*/ 13424 h 13541"/>
                    <a:gd name="connsiteX5" fmla="*/ 21012 w 25804"/>
                    <a:gd name="connsiteY5" fmla="*/ 13424 h 13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804" h="13541">
                      <a:moveTo>
                        <a:pt x="21012" y="13424"/>
                      </a:moveTo>
                      <a:cubicBezTo>
                        <a:pt x="25845" y="14632"/>
                        <a:pt x="28262" y="6175"/>
                        <a:pt x="22221" y="4967"/>
                      </a:cubicBezTo>
                      <a:cubicBezTo>
                        <a:pt x="16180" y="3759"/>
                        <a:pt x="11348" y="2551"/>
                        <a:pt x="5307" y="135"/>
                      </a:cubicBezTo>
                      <a:cubicBezTo>
                        <a:pt x="475" y="-1073"/>
                        <a:pt x="-3150" y="6175"/>
                        <a:pt x="4099" y="8592"/>
                      </a:cubicBezTo>
                      <a:cubicBezTo>
                        <a:pt x="5307" y="9800"/>
                        <a:pt x="16180" y="12216"/>
                        <a:pt x="21012" y="13424"/>
                      </a:cubicBezTo>
                      <a:lnTo>
                        <a:pt x="21012" y="134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1" name="Freeform 1714"/>
                <p:cNvSpPr/>
                <p:nvPr/>
              </p:nvSpPr>
              <p:spPr>
                <a:xfrm>
                  <a:off x="10092224" y="4671855"/>
                  <a:ext cx="13172" cy="10383"/>
                </a:xfrm>
                <a:custGeom>
                  <a:avLst/>
                  <a:gdLst>
                    <a:gd name="connsiteX0" fmla="*/ 8702 w 13172"/>
                    <a:gd name="connsiteY0" fmla="*/ 1792 h 10383"/>
                    <a:gd name="connsiteX1" fmla="*/ 7494 w 13172"/>
                    <a:gd name="connsiteY1" fmla="*/ 10249 h 10383"/>
                    <a:gd name="connsiteX2" fmla="*/ 8702 w 13172"/>
                    <a:gd name="connsiteY2" fmla="*/ 1792 h 10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172" h="10383">
                      <a:moveTo>
                        <a:pt x="8702" y="1792"/>
                      </a:moveTo>
                      <a:cubicBezTo>
                        <a:pt x="5078" y="-4249"/>
                        <a:pt x="-8212" y="6624"/>
                        <a:pt x="7494" y="10249"/>
                      </a:cubicBezTo>
                      <a:cubicBezTo>
                        <a:pt x="13535" y="11457"/>
                        <a:pt x="15950" y="4208"/>
                        <a:pt x="8702" y="17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2" name="Freeform 1715"/>
                <p:cNvSpPr/>
                <p:nvPr/>
              </p:nvSpPr>
              <p:spPr>
                <a:xfrm>
                  <a:off x="10123507" y="4636903"/>
                  <a:ext cx="17246" cy="11491"/>
                </a:xfrm>
                <a:custGeom>
                  <a:avLst/>
                  <a:gdLst>
                    <a:gd name="connsiteX0" fmla="*/ 2790 w 17246"/>
                    <a:gd name="connsiteY0" fmla="*/ 500 h 11491"/>
                    <a:gd name="connsiteX1" fmla="*/ 2790 w 17246"/>
                    <a:gd name="connsiteY1" fmla="*/ 8957 h 11491"/>
                    <a:gd name="connsiteX2" fmla="*/ 8830 w 17246"/>
                    <a:gd name="connsiteY2" fmla="*/ 10165 h 11491"/>
                    <a:gd name="connsiteX3" fmla="*/ 12455 w 17246"/>
                    <a:gd name="connsiteY3" fmla="*/ 11374 h 11491"/>
                    <a:gd name="connsiteX4" fmla="*/ 13663 w 17246"/>
                    <a:gd name="connsiteY4" fmla="*/ 2917 h 11491"/>
                    <a:gd name="connsiteX5" fmla="*/ 7622 w 17246"/>
                    <a:gd name="connsiteY5" fmla="*/ 1708 h 11491"/>
                    <a:gd name="connsiteX6" fmla="*/ 2790 w 17246"/>
                    <a:gd name="connsiteY6" fmla="*/ 500 h 11491"/>
                    <a:gd name="connsiteX7" fmla="*/ 2790 w 17246"/>
                    <a:gd name="connsiteY7" fmla="*/ 500 h 11491"/>
                    <a:gd name="connsiteX8" fmla="*/ 2790 w 17246"/>
                    <a:gd name="connsiteY8" fmla="*/ 500 h 1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46" h="11491">
                      <a:moveTo>
                        <a:pt x="2790" y="500"/>
                      </a:moveTo>
                      <a:cubicBezTo>
                        <a:pt x="-2042" y="4125"/>
                        <a:pt x="374" y="7749"/>
                        <a:pt x="2790" y="8957"/>
                      </a:cubicBezTo>
                      <a:cubicBezTo>
                        <a:pt x="5206" y="8957"/>
                        <a:pt x="6415" y="10165"/>
                        <a:pt x="8830" y="10165"/>
                      </a:cubicBezTo>
                      <a:cubicBezTo>
                        <a:pt x="10039" y="10165"/>
                        <a:pt x="11247" y="11374"/>
                        <a:pt x="12455" y="11374"/>
                      </a:cubicBezTo>
                      <a:cubicBezTo>
                        <a:pt x="17287" y="12582"/>
                        <a:pt x="19704" y="4125"/>
                        <a:pt x="13663" y="2917"/>
                      </a:cubicBezTo>
                      <a:cubicBezTo>
                        <a:pt x="11247" y="2917"/>
                        <a:pt x="10039" y="1708"/>
                        <a:pt x="7622" y="1708"/>
                      </a:cubicBezTo>
                      <a:cubicBezTo>
                        <a:pt x="6415" y="500"/>
                        <a:pt x="5206" y="-708"/>
                        <a:pt x="2790" y="500"/>
                      </a:cubicBezTo>
                      <a:cubicBezTo>
                        <a:pt x="2790" y="500"/>
                        <a:pt x="2790" y="500"/>
                        <a:pt x="2790" y="500"/>
                      </a:cubicBezTo>
                      <a:lnTo>
                        <a:pt x="2790" y="5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3" name="Freeform 1716"/>
                <p:cNvSpPr/>
                <p:nvPr/>
              </p:nvSpPr>
              <p:spPr>
                <a:xfrm>
                  <a:off x="10078114" y="4684520"/>
                  <a:ext cx="19146" cy="9782"/>
                </a:xfrm>
                <a:custGeom>
                  <a:avLst/>
                  <a:gdLst>
                    <a:gd name="connsiteX0" fmla="*/ 14355 w 19146"/>
                    <a:gd name="connsiteY0" fmla="*/ 9665 h 9782"/>
                    <a:gd name="connsiteX1" fmla="*/ 15564 w 19146"/>
                    <a:gd name="connsiteY1" fmla="*/ 1208 h 9782"/>
                    <a:gd name="connsiteX2" fmla="*/ 7107 w 19146"/>
                    <a:gd name="connsiteY2" fmla="*/ 0 h 9782"/>
                    <a:gd name="connsiteX3" fmla="*/ 4690 w 19146"/>
                    <a:gd name="connsiteY3" fmla="*/ 8457 h 9782"/>
                    <a:gd name="connsiteX4" fmla="*/ 14355 w 19146"/>
                    <a:gd name="connsiteY4" fmla="*/ 9665 h 9782"/>
                    <a:gd name="connsiteX5" fmla="*/ 14355 w 19146"/>
                    <a:gd name="connsiteY5" fmla="*/ 9665 h 9782"/>
                    <a:gd name="connsiteX6" fmla="*/ 14355 w 19146"/>
                    <a:gd name="connsiteY6" fmla="*/ 9665 h 9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46" h="9782">
                      <a:moveTo>
                        <a:pt x="14355" y="9665"/>
                      </a:moveTo>
                      <a:cubicBezTo>
                        <a:pt x="19188" y="10873"/>
                        <a:pt x="21604" y="2416"/>
                        <a:pt x="15564" y="1208"/>
                      </a:cubicBezTo>
                      <a:cubicBezTo>
                        <a:pt x="11939" y="0"/>
                        <a:pt x="9523" y="0"/>
                        <a:pt x="7107" y="0"/>
                      </a:cubicBezTo>
                      <a:cubicBezTo>
                        <a:pt x="-3767" y="0"/>
                        <a:pt x="-143" y="8457"/>
                        <a:pt x="4690" y="8457"/>
                      </a:cubicBezTo>
                      <a:cubicBezTo>
                        <a:pt x="8314" y="8457"/>
                        <a:pt x="10731" y="9665"/>
                        <a:pt x="14355" y="9665"/>
                      </a:cubicBezTo>
                      <a:cubicBezTo>
                        <a:pt x="14355" y="9665"/>
                        <a:pt x="14355" y="9665"/>
                        <a:pt x="14355" y="9665"/>
                      </a:cubicBezTo>
                      <a:lnTo>
                        <a:pt x="14355" y="96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4" name="Freeform 1717"/>
                <p:cNvSpPr/>
                <p:nvPr/>
              </p:nvSpPr>
              <p:spPr>
                <a:xfrm>
                  <a:off x="10044279" y="4779530"/>
                  <a:ext cx="27858" cy="11933"/>
                </a:xfrm>
                <a:custGeom>
                  <a:avLst/>
                  <a:gdLst>
                    <a:gd name="connsiteX0" fmla="*/ 5906 w 27858"/>
                    <a:gd name="connsiteY0" fmla="*/ 432 h 11933"/>
                    <a:gd name="connsiteX1" fmla="*/ 2282 w 27858"/>
                    <a:gd name="connsiteY1" fmla="*/ 7681 h 11933"/>
                    <a:gd name="connsiteX2" fmla="*/ 2282 w 27858"/>
                    <a:gd name="connsiteY2" fmla="*/ 7681 h 11933"/>
                    <a:gd name="connsiteX3" fmla="*/ 15571 w 27858"/>
                    <a:gd name="connsiteY3" fmla="*/ 11305 h 11933"/>
                    <a:gd name="connsiteX4" fmla="*/ 22820 w 27858"/>
                    <a:gd name="connsiteY4" fmla="*/ 2848 h 11933"/>
                    <a:gd name="connsiteX5" fmla="*/ 5906 w 27858"/>
                    <a:gd name="connsiteY5" fmla="*/ 432 h 11933"/>
                    <a:gd name="connsiteX6" fmla="*/ 5906 w 27858"/>
                    <a:gd name="connsiteY6" fmla="*/ 432 h 11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858" h="11933">
                      <a:moveTo>
                        <a:pt x="5906" y="432"/>
                      </a:moveTo>
                      <a:cubicBezTo>
                        <a:pt x="1074" y="-1985"/>
                        <a:pt x="-2551" y="6472"/>
                        <a:pt x="2282" y="7681"/>
                      </a:cubicBezTo>
                      <a:cubicBezTo>
                        <a:pt x="2282" y="7681"/>
                        <a:pt x="2282" y="7681"/>
                        <a:pt x="2282" y="7681"/>
                      </a:cubicBezTo>
                      <a:cubicBezTo>
                        <a:pt x="8323" y="10097"/>
                        <a:pt x="11947" y="11305"/>
                        <a:pt x="15571" y="11305"/>
                      </a:cubicBezTo>
                      <a:cubicBezTo>
                        <a:pt x="32485" y="14929"/>
                        <a:pt x="28861" y="1640"/>
                        <a:pt x="22820" y="2848"/>
                      </a:cubicBezTo>
                      <a:cubicBezTo>
                        <a:pt x="17988" y="5264"/>
                        <a:pt x="10739" y="2848"/>
                        <a:pt x="5906" y="432"/>
                      </a:cubicBezTo>
                      <a:lnTo>
                        <a:pt x="5906" y="4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5" name="Freeform 1718"/>
                <p:cNvSpPr/>
                <p:nvPr/>
              </p:nvSpPr>
              <p:spPr>
                <a:xfrm>
                  <a:off x="10053546" y="4751620"/>
                  <a:ext cx="19553" cy="12635"/>
                </a:xfrm>
                <a:custGeom>
                  <a:avLst/>
                  <a:gdLst>
                    <a:gd name="connsiteX0" fmla="*/ 14761 w 19553"/>
                    <a:gd name="connsiteY0" fmla="*/ 12636 h 12635"/>
                    <a:gd name="connsiteX1" fmla="*/ 15970 w 19553"/>
                    <a:gd name="connsiteY1" fmla="*/ 4179 h 12635"/>
                    <a:gd name="connsiteX2" fmla="*/ 6304 w 19553"/>
                    <a:gd name="connsiteY2" fmla="*/ 555 h 12635"/>
                    <a:gd name="connsiteX3" fmla="*/ 1472 w 19553"/>
                    <a:gd name="connsiteY3" fmla="*/ 7804 h 12635"/>
                    <a:gd name="connsiteX4" fmla="*/ 5097 w 19553"/>
                    <a:gd name="connsiteY4" fmla="*/ 9012 h 12635"/>
                    <a:gd name="connsiteX5" fmla="*/ 14761 w 19553"/>
                    <a:gd name="connsiteY5" fmla="*/ 12636 h 12635"/>
                    <a:gd name="connsiteX6" fmla="*/ 14761 w 19553"/>
                    <a:gd name="connsiteY6" fmla="*/ 12636 h 12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53" h="12635">
                      <a:moveTo>
                        <a:pt x="14761" y="12636"/>
                      </a:moveTo>
                      <a:cubicBezTo>
                        <a:pt x="19594" y="12636"/>
                        <a:pt x="22011" y="5388"/>
                        <a:pt x="15970" y="4179"/>
                      </a:cubicBezTo>
                      <a:cubicBezTo>
                        <a:pt x="12345" y="4179"/>
                        <a:pt x="9929" y="2971"/>
                        <a:pt x="6304" y="555"/>
                      </a:cubicBezTo>
                      <a:cubicBezTo>
                        <a:pt x="1472" y="-1861"/>
                        <a:pt x="-2152" y="4179"/>
                        <a:pt x="1472" y="7804"/>
                      </a:cubicBezTo>
                      <a:cubicBezTo>
                        <a:pt x="2680" y="9012"/>
                        <a:pt x="2680" y="9012"/>
                        <a:pt x="5097" y="9012"/>
                      </a:cubicBezTo>
                      <a:cubicBezTo>
                        <a:pt x="8721" y="11428"/>
                        <a:pt x="11137" y="12636"/>
                        <a:pt x="14761" y="12636"/>
                      </a:cubicBezTo>
                      <a:lnTo>
                        <a:pt x="14761" y="1263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6" name="Freeform 1719"/>
                <p:cNvSpPr/>
                <p:nvPr/>
              </p:nvSpPr>
              <p:spPr>
                <a:xfrm>
                  <a:off x="10226873" y="4817309"/>
                  <a:ext cx="53856" cy="24266"/>
                </a:xfrm>
                <a:custGeom>
                  <a:avLst/>
                  <a:gdLst>
                    <a:gd name="connsiteX0" fmla="*/ 4530 w 53856"/>
                    <a:gd name="connsiteY0" fmla="*/ 104 h 24266"/>
                    <a:gd name="connsiteX1" fmla="*/ 4530 w 53856"/>
                    <a:gd name="connsiteY1" fmla="*/ 9769 h 24266"/>
                    <a:gd name="connsiteX2" fmla="*/ 22652 w 53856"/>
                    <a:gd name="connsiteY2" fmla="*/ 15810 h 24266"/>
                    <a:gd name="connsiteX3" fmla="*/ 29901 w 53856"/>
                    <a:gd name="connsiteY3" fmla="*/ 18226 h 24266"/>
                    <a:gd name="connsiteX4" fmla="*/ 50439 w 53856"/>
                    <a:gd name="connsiteY4" fmla="*/ 24267 h 24266"/>
                    <a:gd name="connsiteX5" fmla="*/ 52855 w 53856"/>
                    <a:gd name="connsiteY5" fmla="*/ 20642 h 24266"/>
                    <a:gd name="connsiteX6" fmla="*/ 33526 w 53856"/>
                    <a:gd name="connsiteY6" fmla="*/ 9769 h 24266"/>
                    <a:gd name="connsiteX7" fmla="*/ 32317 w 53856"/>
                    <a:gd name="connsiteY7" fmla="*/ 9769 h 24266"/>
                    <a:gd name="connsiteX8" fmla="*/ 21444 w 53856"/>
                    <a:gd name="connsiteY8" fmla="*/ 4937 h 24266"/>
                    <a:gd name="connsiteX9" fmla="*/ 19028 w 53856"/>
                    <a:gd name="connsiteY9" fmla="*/ 3728 h 24266"/>
                    <a:gd name="connsiteX10" fmla="*/ 8155 w 53856"/>
                    <a:gd name="connsiteY10" fmla="*/ 104 h 24266"/>
                    <a:gd name="connsiteX11" fmla="*/ 8155 w 53856"/>
                    <a:gd name="connsiteY11" fmla="*/ 104 h 24266"/>
                    <a:gd name="connsiteX12" fmla="*/ 4530 w 53856"/>
                    <a:gd name="connsiteY12" fmla="*/ 104 h 24266"/>
                    <a:gd name="connsiteX13" fmla="*/ 4530 w 53856"/>
                    <a:gd name="connsiteY13" fmla="*/ 104 h 24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3856" h="24266">
                      <a:moveTo>
                        <a:pt x="4530" y="104"/>
                      </a:moveTo>
                      <a:cubicBezTo>
                        <a:pt x="-1510" y="-1104"/>
                        <a:pt x="-1510" y="8561"/>
                        <a:pt x="4530" y="9769"/>
                      </a:cubicBezTo>
                      <a:cubicBezTo>
                        <a:pt x="9363" y="9769"/>
                        <a:pt x="15404" y="13393"/>
                        <a:pt x="22652" y="15810"/>
                      </a:cubicBezTo>
                      <a:cubicBezTo>
                        <a:pt x="25069" y="17018"/>
                        <a:pt x="27485" y="18226"/>
                        <a:pt x="29901" y="18226"/>
                      </a:cubicBezTo>
                      <a:cubicBezTo>
                        <a:pt x="35942" y="20642"/>
                        <a:pt x="43191" y="23059"/>
                        <a:pt x="50439" y="24267"/>
                      </a:cubicBezTo>
                      <a:cubicBezTo>
                        <a:pt x="52855" y="24267"/>
                        <a:pt x="55272" y="21850"/>
                        <a:pt x="52855" y="20642"/>
                      </a:cubicBezTo>
                      <a:cubicBezTo>
                        <a:pt x="49231" y="17018"/>
                        <a:pt x="41983" y="13393"/>
                        <a:pt x="33526" y="9769"/>
                      </a:cubicBezTo>
                      <a:cubicBezTo>
                        <a:pt x="33526" y="9769"/>
                        <a:pt x="32317" y="9769"/>
                        <a:pt x="32317" y="9769"/>
                      </a:cubicBezTo>
                      <a:cubicBezTo>
                        <a:pt x="28693" y="8561"/>
                        <a:pt x="25069" y="6145"/>
                        <a:pt x="21444" y="4937"/>
                      </a:cubicBezTo>
                      <a:cubicBezTo>
                        <a:pt x="20236" y="4937"/>
                        <a:pt x="19028" y="3728"/>
                        <a:pt x="19028" y="3728"/>
                      </a:cubicBezTo>
                      <a:cubicBezTo>
                        <a:pt x="14195" y="2520"/>
                        <a:pt x="10571" y="1312"/>
                        <a:pt x="8155" y="104"/>
                      </a:cubicBezTo>
                      <a:cubicBezTo>
                        <a:pt x="8155" y="104"/>
                        <a:pt x="8155" y="104"/>
                        <a:pt x="8155" y="104"/>
                      </a:cubicBezTo>
                      <a:cubicBezTo>
                        <a:pt x="5739" y="104"/>
                        <a:pt x="4530" y="104"/>
                        <a:pt x="4530" y="104"/>
                      </a:cubicBezTo>
                      <a:lnTo>
                        <a:pt x="4530" y="10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7" name="Freeform 1720"/>
                <p:cNvSpPr/>
                <p:nvPr/>
              </p:nvSpPr>
              <p:spPr>
                <a:xfrm>
                  <a:off x="10164908" y="4802916"/>
                  <a:ext cx="58678" cy="19330"/>
                </a:xfrm>
                <a:custGeom>
                  <a:avLst/>
                  <a:gdLst>
                    <a:gd name="connsiteX0" fmla="*/ 3673 w 58678"/>
                    <a:gd name="connsiteY0" fmla="*/ 0 h 19330"/>
                    <a:gd name="connsiteX1" fmla="*/ 1257 w 58678"/>
                    <a:gd name="connsiteY1" fmla="*/ 6041 h 19330"/>
                    <a:gd name="connsiteX2" fmla="*/ 55623 w 58678"/>
                    <a:gd name="connsiteY2" fmla="*/ 19330 h 19330"/>
                    <a:gd name="connsiteX3" fmla="*/ 56831 w 58678"/>
                    <a:gd name="connsiteY3" fmla="*/ 13289 h 19330"/>
                    <a:gd name="connsiteX4" fmla="*/ 39917 w 58678"/>
                    <a:gd name="connsiteY4" fmla="*/ 8457 h 19330"/>
                    <a:gd name="connsiteX5" fmla="*/ 35085 w 58678"/>
                    <a:gd name="connsiteY5" fmla="*/ 7249 h 19330"/>
                    <a:gd name="connsiteX6" fmla="*/ 30252 w 58678"/>
                    <a:gd name="connsiteY6" fmla="*/ 6041 h 19330"/>
                    <a:gd name="connsiteX7" fmla="*/ 3673 w 58678"/>
                    <a:gd name="connsiteY7" fmla="*/ 0 h 19330"/>
                    <a:gd name="connsiteX8" fmla="*/ 3673 w 58678"/>
                    <a:gd name="connsiteY8" fmla="*/ 0 h 19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78" h="19330">
                      <a:moveTo>
                        <a:pt x="3673" y="0"/>
                      </a:moveTo>
                      <a:cubicBezTo>
                        <a:pt x="49" y="0"/>
                        <a:pt x="-1159" y="4832"/>
                        <a:pt x="1257" y="6041"/>
                      </a:cubicBezTo>
                      <a:cubicBezTo>
                        <a:pt x="10922" y="12081"/>
                        <a:pt x="48374" y="19330"/>
                        <a:pt x="55623" y="19330"/>
                      </a:cubicBezTo>
                      <a:cubicBezTo>
                        <a:pt x="58038" y="19330"/>
                        <a:pt x="60455" y="15705"/>
                        <a:pt x="56831" y="13289"/>
                      </a:cubicBezTo>
                      <a:cubicBezTo>
                        <a:pt x="51998" y="10873"/>
                        <a:pt x="45957" y="9665"/>
                        <a:pt x="39917" y="8457"/>
                      </a:cubicBezTo>
                      <a:cubicBezTo>
                        <a:pt x="38709" y="8457"/>
                        <a:pt x="36292" y="7249"/>
                        <a:pt x="35085" y="7249"/>
                      </a:cubicBezTo>
                      <a:cubicBezTo>
                        <a:pt x="33876" y="7249"/>
                        <a:pt x="31460" y="6041"/>
                        <a:pt x="30252" y="6041"/>
                      </a:cubicBezTo>
                      <a:cubicBezTo>
                        <a:pt x="20587" y="4832"/>
                        <a:pt x="12130" y="1208"/>
                        <a:pt x="3673" y="0"/>
                      </a:cubicBezTo>
                      <a:lnTo>
                        <a:pt x="367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8" name="Freeform 1721"/>
                <p:cNvSpPr/>
                <p:nvPr/>
              </p:nvSpPr>
              <p:spPr>
                <a:xfrm>
                  <a:off x="10142710" y="4798755"/>
                  <a:ext cx="21725" cy="7944"/>
                </a:xfrm>
                <a:custGeom>
                  <a:avLst/>
                  <a:gdLst>
                    <a:gd name="connsiteX0" fmla="*/ 1708 w 21725"/>
                    <a:gd name="connsiteY0" fmla="*/ 537 h 7944"/>
                    <a:gd name="connsiteX1" fmla="*/ 500 w 21725"/>
                    <a:gd name="connsiteY1" fmla="*/ 5369 h 7944"/>
                    <a:gd name="connsiteX2" fmla="*/ 10165 w 21725"/>
                    <a:gd name="connsiteY2" fmla="*/ 7785 h 7944"/>
                    <a:gd name="connsiteX3" fmla="*/ 11374 w 21725"/>
                    <a:gd name="connsiteY3" fmla="*/ 7785 h 7944"/>
                    <a:gd name="connsiteX4" fmla="*/ 19830 w 21725"/>
                    <a:gd name="connsiteY4" fmla="*/ 1745 h 7944"/>
                    <a:gd name="connsiteX5" fmla="*/ 16206 w 21725"/>
                    <a:gd name="connsiteY5" fmla="*/ 537 h 7944"/>
                    <a:gd name="connsiteX6" fmla="*/ 1708 w 21725"/>
                    <a:gd name="connsiteY6" fmla="*/ 537 h 7944"/>
                    <a:gd name="connsiteX7" fmla="*/ 1708 w 21725"/>
                    <a:gd name="connsiteY7" fmla="*/ 537 h 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725" h="7944">
                      <a:moveTo>
                        <a:pt x="1708" y="537"/>
                      </a:moveTo>
                      <a:cubicBezTo>
                        <a:pt x="500" y="1745"/>
                        <a:pt x="-708" y="4161"/>
                        <a:pt x="500" y="5369"/>
                      </a:cubicBezTo>
                      <a:cubicBezTo>
                        <a:pt x="2917" y="7785"/>
                        <a:pt x="6541" y="7785"/>
                        <a:pt x="10165" y="7785"/>
                      </a:cubicBezTo>
                      <a:cubicBezTo>
                        <a:pt x="10165" y="7785"/>
                        <a:pt x="11374" y="7785"/>
                        <a:pt x="11374" y="7785"/>
                      </a:cubicBezTo>
                      <a:cubicBezTo>
                        <a:pt x="24663" y="8994"/>
                        <a:pt x="22246" y="2953"/>
                        <a:pt x="19830" y="1745"/>
                      </a:cubicBezTo>
                      <a:cubicBezTo>
                        <a:pt x="18622" y="1745"/>
                        <a:pt x="17414" y="1745"/>
                        <a:pt x="16206" y="537"/>
                      </a:cubicBezTo>
                      <a:cubicBezTo>
                        <a:pt x="11374" y="537"/>
                        <a:pt x="4125" y="-671"/>
                        <a:pt x="1708" y="537"/>
                      </a:cubicBezTo>
                      <a:lnTo>
                        <a:pt x="1708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9" name="Freeform 1722"/>
                <p:cNvSpPr/>
                <p:nvPr/>
              </p:nvSpPr>
              <p:spPr>
                <a:xfrm>
                  <a:off x="10076764" y="4772713"/>
                  <a:ext cx="59991" cy="31411"/>
                </a:xfrm>
                <a:custGeom>
                  <a:avLst/>
                  <a:gdLst>
                    <a:gd name="connsiteX0" fmla="*/ 22955 w 59991"/>
                    <a:gd name="connsiteY0" fmla="*/ 26579 h 31411"/>
                    <a:gd name="connsiteX1" fmla="*/ 31411 w 59991"/>
                    <a:gd name="connsiteY1" fmla="*/ 27787 h 31411"/>
                    <a:gd name="connsiteX2" fmla="*/ 48325 w 59991"/>
                    <a:gd name="connsiteY2" fmla="*/ 30203 h 31411"/>
                    <a:gd name="connsiteX3" fmla="*/ 56782 w 59991"/>
                    <a:gd name="connsiteY3" fmla="*/ 31411 h 31411"/>
                    <a:gd name="connsiteX4" fmla="*/ 57990 w 59991"/>
                    <a:gd name="connsiteY4" fmla="*/ 31411 h 31411"/>
                    <a:gd name="connsiteX5" fmla="*/ 59198 w 59991"/>
                    <a:gd name="connsiteY5" fmla="*/ 26579 h 31411"/>
                    <a:gd name="connsiteX6" fmla="*/ 57990 w 59991"/>
                    <a:gd name="connsiteY6" fmla="*/ 26579 h 31411"/>
                    <a:gd name="connsiteX7" fmla="*/ 53158 w 59991"/>
                    <a:gd name="connsiteY7" fmla="*/ 25371 h 31411"/>
                    <a:gd name="connsiteX8" fmla="*/ 49533 w 59991"/>
                    <a:gd name="connsiteY8" fmla="*/ 24162 h 31411"/>
                    <a:gd name="connsiteX9" fmla="*/ 49533 w 59991"/>
                    <a:gd name="connsiteY9" fmla="*/ 24162 h 31411"/>
                    <a:gd name="connsiteX10" fmla="*/ 49533 w 59991"/>
                    <a:gd name="connsiteY10" fmla="*/ 24162 h 31411"/>
                    <a:gd name="connsiteX11" fmla="*/ 36244 w 59991"/>
                    <a:gd name="connsiteY11" fmla="*/ 13289 h 31411"/>
                    <a:gd name="connsiteX12" fmla="*/ 27787 w 59991"/>
                    <a:gd name="connsiteY12" fmla="*/ 9665 h 31411"/>
                    <a:gd name="connsiteX13" fmla="*/ 26579 w 59991"/>
                    <a:gd name="connsiteY13" fmla="*/ 9665 h 31411"/>
                    <a:gd name="connsiteX14" fmla="*/ 24162 w 59991"/>
                    <a:gd name="connsiteY14" fmla="*/ 8457 h 31411"/>
                    <a:gd name="connsiteX15" fmla="*/ 2416 w 59991"/>
                    <a:gd name="connsiteY15" fmla="*/ 0 h 31411"/>
                    <a:gd name="connsiteX16" fmla="*/ 0 w 59991"/>
                    <a:gd name="connsiteY16" fmla="*/ 1208 h 31411"/>
                    <a:gd name="connsiteX17" fmla="*/ 1208 w 59991"/>
                    <a:gd name="connsiteY17" fmla="*/ 4832 h 31411"/>
                    <a:gd name="connsiteX18" fmla="*/ 26579 w 59991"/>
                    <a:gd name="connsiteY18" fmla="*/ 15705 h 31411"/>
                    <a:gd name="connsiteX19" fmla="*/ 32619 w 59991"/>
                    <a:gd name="connsiteY19" fmla="*/ 19330 h 31411"/>
                    <a:gd name="connsiteX20" fmla="*/ 33827 w 59991"/>
                    <a:gd name="connsiteY20" fmla="*/ 20538 h 31411"/>
                    <a:gd name="connsiteX21" fmla="*/ 35036 w 59991"/>
                    <a:gd name="connsiteY21" fmla="*/ 20538 h 31411"/>
                    <a:gd name="connsiteX22" fmla="*/ 33827 w 59991"/>
                    <a:gd name="connsiteY22" fmla="*/ 20538 h 31411"/>
                    <a:gd name="connsiteX23" fmla="*/ 25370 w 59991"/>
                    <a:gd name="connsiteY23" fmla="*/ 19330 h 31411"/>
                    <a:gd name="connsiteX24" fmla="*/ 4833 w 59991"/>
                    <a:gd name="connsiteY24" fmla="*/ 15705 h 31411"/>
                    <a:gd name="connsiteX25" fmla="*/ 1208 w 59991"/>
                    <a:gd name="connsiteY25" fmla="*/ 20538 h 31411"/>
                    <a:gd name="connsiteX26" fmla="*/ 4833 w 59991"/>
                    <a:gd name="connsiteY26" fmla="*/ 24162 h 31411"/>
                    <a:gd name="connsiteX27" fmla="*/ 8457 w 59991"/>
                    <a:gd name="connsiteY27" fmla="*/ 25371 h 31411"/>
                    <a:gd name="connsiteX28" fmla="*/ 22955 w 59991"/>
                    <a:gd name="connsiteY28" fmla="*/ 26579 h 31411"/>
                    <a:gd name="connsiteX29" fmla="*/ 22955 w 59991"/>
                    <a:gd name="connsiteY29" fmla="*/ 26579 h 31411"/>
                    <a:gd name="connsiteX30" fmla="*/ 22955 w 59991"/>
                    <a:gd name="connsiteY30" fmla="*/ 26579 h 31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59991" h="31411">
                      <a:moveTo>
                        <a:pt x="22955" y="26579"/>
                      </a:moveTo>
                      <a:cubicBezTo>
                        <a:pt x="25370" y="26579"/>
                        <a:pt x="28995" y="27787"/>
                        <a:pt x="31411" y="27787"/>
                      </a:cubicBezTo>
                      <a:cubicBezTo>
                        <a:pt x="37452" y="28995"/>
                        <a:pt x="43492" y="30203"/>
                        <a:pt x="48325" y="30203"/>
                      </a:cubicBezTo>
                      <a:cubicBezTo>
                        <a:pt x="51949" y="30203"/>
                        <a:pt x="54366" y="31411"/>
                        <a:pt x="56782" y="31411"/>
                      </a:cubicBezTo>
                      <a:cubicBezTo>
                        <a:pt x="56782" y="31411"/>
                        <a:pt x="56782" y="31411"/>
                        <a:pt x="57990" y="31411"/>
                      </a:cubicBezTo>
                      <a:cubicBezTo>
                        <a:pt x="60406" y="30203"/>
                        <a:pt x="60406" y="27787"/>
                        <a:pt x="59198" y="26579"/>
                      </a:cubicBezTo>
                      <a:cubicBezTo>
                        <a:pt x="59198" y="26579"/>
                        <a:pt x="59198" y="26579"/>
                        <a:pt x="57990" y="26579"/>
                      </a:cubicBezTo>
                      <a:cubicBezTo>
                        <a:pt x="56782" y="26579"/>
                        <a:pt x="55573" y="25371"/>
                        <a:pt x="53158" y="25371"/>
                      </a:cubicBezTo>
                      <a:cubicBezTo>
                        <a:pt x="51949" y="25371"/>
                        <a:pt x="50741" y="24162"/>
                        <a:pt x="49533" y="24162"/>
                      </a:cubicBezTo>
                      <a:cubicBezTo>
                        <a:pt x="49533" y="24162"/>
                        <a:pt x="49533" y="24162"/>
                        <a:pt x="49533" y="24162"/>
                      </a:cubicBezTo>
                      <a:cubicBezTo>
                        <a:pt x="49533" y="24162"/>
                        <a:pt x="49533" y="24162"/>
                        <a:pt x="49533" y="24162"/>
                      </a:cubicBezTo>
                      <a:cubicBezTo>
                        <a:pt x="45909" y="20538"/>
                        <a:pt x="41076" y="16914"/>
                        <a:pt x="36244" y="13289"/>
                      </a:cubicBezTo>
                      <a:cubicBezTo>
                        <a:pt x="33827" y="12081"/>
                        <a:pt x="31411" y="10873"/>
                        <a:pt x="27787" y="9665"/>
                      </a:cubicBezTo>
                      <a:cubicBezTo>
                        <a:pt x="27787" y="9665"/>
                        <a:pt x="27787" y="9665"/>
                        <a:pt x="26579" y="9665"/>
                      </a:cubicBezTo>
                      <a:cubicBezTo>
                        <a:pt x="25370" y="9665"/>
                        <a:pt x="25370" y="8457"/>
                        <a:pt x="24162" y="8457"/>
                      </a:cubicBezTo>
                      <a:cubicBezTo>
                        <a:pt x="16914" y="4832"/>
                        <a:pt x="9665" y="1208"/>
                        <a:pt x="2416" y="0"/>
                      </a:cubicBezTo>
                      <a:cubicBezTo>
                        <a:pt x="1208" y="0"/>
                        <a:pt x="0" y="0"/>
                        <a:pt x="0" y="1208"/>
                      </a:cubicBezTo>
                      <a:cubicBezTo>
                        <a:pt x="0" y="2416"/>
                        <a:pt x="0" y="3624"/>
                        <a:pt x="1208" y="4832"/>
                      </a:cubicBezTo>
                      <a:cubicBezTo>
                        <a:pt x="10873" y="10873"/>
                        <a:pt x="14498" y="10873"/>
                        <a:pt x="26579" y="15705"/>
                      </a:cubicBezTo>
                      <a:cubicBezTo>
                        <a:pt x="28995" y="16914"/>
                        <a:pt x="30203" y="18122"/>
                        <a:pt x="32619" y="19330"/>
                      </a:cubicBezTo>
                      <a:cubicBezTo>
                        <a:pt x="32619" y="19330"/>
                        <a:pt x="33827" y="19330"/>
                        <a:pt x="33827" y="20538"/>
                      </a:cubicBezTo>
                      <a:cubicBezTo>
                        <a:pt x="33827" y="20538"/>
                        <a:pt x="33827" y="20538"/>
                        <a:pt x="35036" y="20538"/>
                      </a:cubicBezTo>
                      <a:cubicBezTo>
                        <a:pt x="35036" y="20538"/>
                        <a:pt x="35036" y="20538"/>
                        <a:pt x="33827" y="20538"/>
                      </a:cubicBezTo>
                      <a:cubicBezTo>
                        <a:pt x="31411" y="20538"/>
                        <a:pt x="27787" y="19330"/>
                        <a:pt x="25370" y="19330"/>
                      </a:cubicBezTo>
                      <a:cubicBezTo>
                        <a:pt x="19330" y="18122"/>
                        <a:pt x="12081" y="16914"/>
                        <a:pt x="4833" y="15705"/>
                      </a:cubicBezTo>
                      <a:cubicBezTo>
                        <a:pt x="1208" y="15705"/>
                        <a:pt x="0" y="18122"/>
                        <a:pt x="1208" y="20538"/>
                      </a:cubicBezTo>
                      <a:cubicBezTo>
                        <a:pt x="1208" y="21746"/>
                        <a:pt x="2416" y="22954"/>
                        <a:pt x="4833" y="24162"/>
                      </a:cubicBezTo>
                      <a:cubicBezTo>
                        <a:pt x="4833" y="24162"/>
                        <a:pt x="7248" y="24162"/>
                        <a:pt x="8457" y="25371"/>
                      </a:cubicBezTo>
                      <a:cubicBezTo>
                        <a:pt x="10873" y="24162"/>
                        <a:pt x="16914" y="25371"/>
                        <a:pt x="22955" y="26579"/>
                      </a:cubicBezTo>
                      <a:cubicBezTo>
                        <a:pt x="22955" y="26579"/>
                        <a:pt x="22955" y="26579"/>
                        <a:pt x="22955" y="26579"/>
                      </a:cubicBezTo>
                      <a:lnTo>
                        <a:pt x="22955" y="2657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0" name="Freeform 1723"/>
                <p:cNvSpPr/>
                <p:nvPr/>
              </p:nvSpPr>
              <p:spPr>
                <a:xfrm>
                  <a:off x="10079728" y="4802781"/>
                  <a:ext cx="45861" cy="12216"/>
                </a:xfrm>
                <a:custGeom>
                  <a:avLst/>
                  <a:gdLst>
                    <a:gd name="connsiteX0" fmla="*/ 28447 w 45861"/>
                    <a:gd name="connsiteY0" fmla="*/ 12217 h 12216"/>
                    <a:gd name="connsiteX1" fmla="*/ 32072 w 45861"/>
                    <a:gd name="connsiteY1" fmla="*/ 12217 h 12216"/>
                    <a:gd name="connsiteX2" fmla="*/ 42944 w 45861"/>
                    <a:gd name="connsiteY2" fmla="*/ 11008 h 12216"/>
                    <a:gd name="connsiteX3" fmla="*/ 44153 w 45861"/>
                    <a:gd name="connsiteY3" fmla="*/ 11008 h 12216"/>
                    <a:gd name="connsiteX4" fmla="*/ 45361 w 45861"/>
                    <a:gd name="connsiteY4" fmla="*/ 6176 h 12216"/>
                    <a:gd name="connsiteX5" fmla="*/ 44153 w 45861"/>
                    <a:gd name="connsiteY5" fmla="*/ 4968 h 12216"/>
                    <a:gd name="connsiteX6" fmla="*/ 29655 w 45861"/>
                    <a:gd name="connsiteY6" fmla="*/ 3760 h 12216"/>
                    <a:gd name="connsiteX7" fmla="*/ 21198 w 45861"/>
                    <a:gd name="connsiteY7" fmla="*/ 2552 h 12216"/>
                    <a:gd name="connsiteX8" fmla="*/ 18782 w 45861"/>
                    <a:gd name="connsiteY8" fmla="*/ 2552 h 12216"/>
                    <a:gd name="connsiteX9" fmla="*/ 4284 w 45861"/>
                    <a:gd name="connsiteY9" fmla="*/ 135 h 12216"/>
                    <a:gd name="connsiteX10" fmla="*/ 3076 w 45861"/>
                    <a:gd name="connsiteY10" fmla="*/ 7384 h 12216"/>
                    <a:gd name="connsiteX11" fmla="*/ 22406 w 45861"/>
                    <a:gd name="connsiteY11" fmla="*/ 11008 h 12216"/>
                    <a:gd name="connsiteX12" fmla="*/ 28447 w 45861"/>
                    <a:gd name="connsiteY12" fmla="*/ 12217 h 12216"/>
                    <a:gd name="connsiteX13" fmla="*/ 28447 w 45861"/>
                    <a:gd name="connsiteY13" fmla="*/ 12217 h 1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5861" h="12216">
                      <a:moveTo>
                        <a:pt x="28447" y="12217"/>
                      </a:moveTo>
                      <a:cubicBezTo>
                        <a:pt x="29655" y="12217"/>
                        <a:pt x="30863" y="12217"/>
                        <a:pt x="32072" y="12217"/>
                      </a:cubicBezTo>
                      <a:cubicBezTo>
                        <a:pt x="35696" y="12217"/>
                        <a:pt x="39320" y="12217"/>
                        <a:pt x="42944" y="11008"/>
                      </a:cubicBezTo>
                      <a:cubicBezTo>
                        <a:pt x="42944" y="11008"/>
                        <a:pt x="42944" y="11008"/>
                        <a:pt x="44153" y="11008"/>
                      </a:cubicBezTo>
                      <a:cubicBezTo>
                        <a:pt x="45361" y="9800"/>
                        <a:pt x="46569" y="7384"/>
                        <a:pt x="45361" y="6176"/>
                      </a:cubicBezTo>
                      <a:cubicBezTo>
                        <a:pt x="45361" y="6176"/>
                        <a:pt x="44153" y="4968"/>
                        <a:pt x="44153" y="4968"/>
                      </a:cubicBezTo>
                      <a:cubicBezTo>
                        <a:pt x="39320" y="4968"/>
                        <a:pt x="34487" y="4968"/>
                        <a:pt x="29655" y="3760"/>
                      </a:cubicBezTo>
                      <a:cubicBezTo>
                        <a:pt x="27239" y="3760"/>
                        <a:pt x="24823" y="3760"/>
                        <a:pt x="21198" y="2552"/>
                      </a:cubicBezTo>
                      <a:cubicBezTo>
                        <a:pt x="19990" y="2552"/>
                        <a:pt x="19990" y="2552"/>
                        <a:pt x="18782" y="2552"/>
                      </a:cubicBezTo>
                      <a:cubicBezTo>
                        <a:pt x="13950" y="1343"/>
                        <a:pt x="9117" y="1343"/>
                        <a:pt x="4284" y="135"/>
                      </a:cubicBezTo>
                      <a:cubicBezTo>
                        <a:pt x="-548" y="-1073"/>
                        <a:pt x="-1756" y="6176"/>
                        <a:pt x="3076" y="7384"/>
                      </a:cubicBezTo>
                      <a:cubicBezTo>
                        <a:pt x="9117" y="8592"/>
                        <a:pt x="15158" y="9800"/>
                        <a:pt x="22406" y="11008"/>
                      </a:cubicBezTo>
                      <a:cubicBezTo>
                        <a:pt x="23615" y="11008"/>
                        <a:pt x="26031" y="12217"/>
                        <a:pt x="28447" y="12217"/>
                      </a:cubicBezTo>
                      <a:lnTo>
                        <a:pt x="28447" y="122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1" name="Freeform 1724"/>
                <p:cNvSpPr/>
                <p:nvPr/>
              </p:nvSpPr>
              <p:spPr>
                <a:xfrm>
                  <a:off x="10105380" y="4834327"/>
                  <a:ext cx="24051" cy="8456"/>
                </a:xfrm>
                <a:custGeom>
                  <a:avLst/>
                  <a:gdLst>
                    <a:gd name="connsiteX0" fmla="*/ 1587 w 24051"/>
                    <a:gd name="connsiteY0" fmla="*/ 0 h 8456"/>
                    <a:gd name="connsiteX1" fmla="*/ 4004 w 24051"/>
                    <a:gd name="connsiteY1" fmla="*/ 8457 h 8456"/>
                    <a:gd name="connsiteX2" fmla="*/ 7628 w 24051"/>
                    <a:gd name="connsiteY2" fmla="*/ 8457 h 8456"/>
                    <a:gd name="connsiteX3" fmla="*/ 16085 w 24051"/>
                    <a:gd name="connsiteY3" fmla="*/ 8457 h 8456"/>
                    <a:gd name="connsiteX4" fmla="*/ 22125 w 24051"/>
                    <a:gd name="connsiteY4" fmla="*/ 0 h 8456"/>
                    <a:gd name="connsiteX5" fmla="*/ 20917 w 24051"/>
                    <a:gd name="connsiteY5" fmla="*/ 0 h 8456"/>
                    <a:gd name="connsiteX6" fmla="*/ 12461 w 24051"/>
                    <a:gd name="connsiteY6" fmla="*/ 1208 h 8456"/>
                    <a:gd name="connsiteX7" fmla="*/ 11252 w 24051"/>
                    <a:gd name="connsiteY7" fmla="*/ 1208 h 8456"/>
                    <a:gd name="connsiteX8" fmla="*/ 5211 w 24051"/>
                    <a:gd name="connsiteY8" fmla="*/ 1208 h 8456"/>
                    <a:gd name="connsiteX9" fmla="*/ 1587 w 24051"/>
                    <a:gd name="connsiteY9" fmla="*/ 0 h 8456"/>
                    <a:gd name="connsiteX10" fmla="*/ 1587 w 24051"/>
                    <a:gd name="connsiteY10" fmla="*/ 0 h 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51" h="8456">
                      <a:moveTo>
                        <a:pt x="1587" y="0"/>
                      </a:moveTo>
                      <a:cubicBezTo>
                        <a:pt x="-829" y="1208"/>
                        <a:pt x="-829" y="7249"/>
                        <a:pt x="4004" y="8457"/>
                      </a:cubicBezTo>
                      <a:cubicBezTo>
                        <a:pt x="5211" y="8457"/>
                        <a:pt x="6420" y="8457"/>
                        <a:pt x="7628" y="8457"/>
                      </a:cubicBezTo>
                      <a:cubicBezTo>
                        <a:pt x="11252" y="8457"/>
                        <a:pt x="13668" y="8457"/>
                        <a:pt x="16085" y="8457"/>
                      </a:cubicBezTo>
                      <a:cubicBezTo>
                        <a:pt x="24542" y="6041"/>
                        <a:pt x="25750" y="0"/>
                        <a:pt x="22125" y="0"/>
                      </a:cubicBezTo>
                      <a:cubicBezTo>
                        <a:pt x="22125" y="0"/>
                        <a:pt x="22125" y="0"/>
                        <a:pt x="20917" y="0"/>
                      </a:cubicBezTo>
                      <a:cubicBezTo>
                        <a:pt x="18501" y="0"/>
                        <a:pt x="14876" y="0"/>
                        <a:pt x="12461" y="1208"/>
                      </a:cubicBezTo>
                      <a:cubicBezTo>
                        <a:pt x="12461" y="1208"/>
                        <a:pt x="11252" y="1208"/>
                        <a:pt x="11252" y="1208"/>
                      </a:cubicBezTo>
                      <a:cubicBezTo>
                        <a:pt x="8836" y="1208"/>
                        <a:pt x="7628" y="1208"/>
                        <a:pt x="5211" y="1208"/>
                      </a:cubicBezTo>
                      <a:cubicBezTo>
                        <a:pt x="2795" y="0"/>
                        <a:pt x="2795" y="0"/>
                        <a:pt x="1587" y="0"/>
                      </a:cubicBezTo>
                      <a:lnTo>
                        <a:pt x="158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2" name="Freeform 1725"/>
                <p:cNvSpPr/>
                <p:nvPr/>
              </p:nvSpPr>
              <p:spPr>
                <a:xfrm>
                  <a:off x="10100453" y="4818429"/>
                  <a:ext cx="17180" cy="8649"/>
                </a:xfrm>
                <a:custGeom>
                  <a:avLst/>
                  <a:gdLst>
                    <a:gd name="connsiteX0" fmla="*/ 11347 w 17180"/>
                    <a:gd name="connsiteY0" fmla="*/ 7441 h 8649"/>
                    <a:gd name="connsiteX1" fmla="*/ 16179 w 17180"/>
                    <a:gd name="connsiteY1" fmla="*/ 5025 h 8649"/>
                    <a:gd name="connsiteX2" fmla="*/ 13763 w 17180"/>
                    <a:gd name="connsiteY2" fmla="*/ 192 h 8649"/>
                    <a:gd name="connsiteX3" fmla="*/ 11347 w 17180"/>
                    <a:gd name="connsiteY3" fmla="*/ 192 h 8649"/>
                    <a:gd name="connsiteX4" fmla="*/ 7722 w 17180"/>
                    <a:gd name="connsiteY4" fmla="*/ 192 h 8649"/>
                    <a:gd name="connsiteX5" fmla="*/ 474 w 17180"/>
                    <a:gd name="connsiteY5" fmla="*/ 2609 h 8649"/>
                    <a:gd name="connsiteX6" fmla="*/ 474 w 17180"/>
                    <a:gd name="connsiteY6" fmla="*/ 2609 h 8649"/>
                    <a:gd name="connsiteX7" fmla="*/ 474 w 17180"/>
                    <a:gd name="connsiteY7" fmla="*/ 3817 h 8649"/>
                    <a:gd name="connsiteX8" fmla="*/ 2890 w 17180"/>
                    <a:gd name="connsiteY8" fmla="*/ 8649 h 8649"/>
                    <a:gd name="connsiteX9" fmla="*/ 11347 w 17180"/>
                    <a:gd name="connsiteY9" fmla="*/ 7441 h 8649"/>
                    <a:gd name="connsiteX10" fmla="*/ 11347 w 17180"/>
                    <a:gd name="connsiteY10" fmla="*/ 7441 h 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80" h="8649">
                      <a:moveTo>
                        <a:pt x="11347" y="7441"/>
                      </a:moveTo>
                      <a:cubicBezTo>
                        <a:pt x="12555" y="7441"/>
                        <a:pt x="14971" y="6233"/>
                        <a:pt x="16179" y="5025"/>
                      </a:cubicBezTo>
                      <a:cubicBezTo>
                        <a:pt x="18596" y="3817"/>
                        <a:pt x="16179" y="-1016"/>
                        <a:pt x="13763" y="192"/>
                      </a:cubicBezTo>
                      <a:cubicBezTo>
                        <a:pt x="12555" y="192"/>
                        <a:pt x="12555" y="192"/>
                        <a:pt x="11347" y="192"/>
                      </a:cubicBezTo>
                      <a:cubicBezTo>
                        <a:pt x="10139" y="192"/>
                        <a:pt x="8931" y="192"/>
                        <a:pt x="7722" y="192"/>
                      </a:cubicBezTo>
                      <a:cubicBezTo>
                        <a:pt x="5307" y="192"/>
                        <a:pt x="2890" y="192"/>
                        <a:pt x="474" y="2609"/>
                      </a:cubicBezTo>
                      <a:cubicBezTo>
                        <a:pt x="474" y="2609"/>
                        <a:pt x="474" y="2609"/>
                        <a:pt x="474" y="2609"/>
                      </a:cubicBezTo>
                      <a:cubicBezTo>
                        <a:pt x="474" y="2609"/>
                        <a:pt x="474" y="2609"/>
                        <a:pt x="474" y="3817"/>
                      </a:cubicBezTo>
                      <a:cubicBezTo>
                        <a:pt x="-734" y="6233"/>
                        <a:pt x="474" y="7441"/>
                        <a:pt x="2890" y="8649"/>
                      </a:cubicBezTo>
                      <a:cubicBezTo>
                        <a:pt x="4098" y="8649"/>
                        <a:pt x="7722" y="8649"/>
                        <a:pt x="11347" y="7441"/>
                      </a:cubicBezTo>
                      <a:lnTo>
                        <a:pt x="11347" y="74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3" name="Freeform 1726"/>
                <p:cNvSpPr/>
                <p:nvPr/>
              </p:nvSpPr>
              <p:spPr>
                <a:xfrm>
                  <a:off x="10040903" y="4795107"/>
                  <a:ext cx="54031" cy="33179"/>
                </a:xfrm>
                <a:custGeom>
                  <a:avLst/>
                  <a:gdLst>
                    <a:gd name="connsiteX0" fmla="*/ 35861 w 54031"/>
                    <a:gd name="connsiteY0" fmla="*/ 21098 h 33179"/>
                    <a:gd name="connsiteX1" fmla="*/ 31028 w 54031"/>
                    <a:gd name="connsiteY1" fmla="*/ 19890 h 33179"/>
                    <a:gd name="connsiteX2" fmla="*/ 5658 w 54031"/>
                    <a:gd name="connsiteY2" fmla="*/ 560 h 33179"/>
                    <a:gd name="connsiteX3" fmla="*/ 2033 w 54031"/>
                    <a:gd name="connsiteY3" fmla="*/ 6600 h 33179"/>
                    <a:gd name="connsiteX4" fmla="*/ 21363 w 54031"/>
                    <a:gd name="connsiteY4" fmla="*/ 22306 h 33179"/>
                    <a:gd name="connsiteX5" fmla="*/ 22572 w 54031"/>
                    <a:gd name="connsiteY5" fmla="*/ 23514 h 33179"/>
                    <a:gd name="connsiteX6" fmla="*/ 8074 w 54031"/>
                    <a:gd name="connsiteY6" fmla="*/ 25930 h 33179"/>
                    <a:gd name="connsiteX7" fmla="*/ 10490 w 54031"/>
                    <a:gd name="connsiteY7" fmla="*/ 31971 h 33179"/>
                    <a:gd name="connsiteX8" fmla="*/ 24987 w 54031"/>
                    <a:gd name="connsiteY8" fmla="*/ 31971 h 33179"/>
                    <a:gd name="connsiteX9" fmla="*/ 33444 w 54031"/>
                    <a:gd name="connsiteY9" fmla="*/ 29555 h 33179"/>
                    <a:gd name="connsiteX10" fmla="*/ 50358 w 54031"/>
                    <a:gd name="connsiteY10" fmla="*/ 33179 h 33179"/>
                    <a:gd name="connsiteX11" fmla="*/ 52775 w 54031"/>
                    <a:gd name="connsiteY11" fmla="*/ 28347 h 33179"/>
                    <a:gd name="connsiteX12" fmla="*/ 44318 w 54031"/>
                    <a:gd name="connsiteY12" fmla="*/ 25930 h 33179"/>
                    <a:gd name="connsiteX13" fmla="*/ 35861 w 54031"/>
                    <a:gd name="connsiteY13" fmla="*/ 21098 h 33179"/>
                    <a:gd name="connsiteX14" fmla="*/ 35861 w 54031"/>
                    <a:gd name="connsiteY14" fmla="*/ 21098 h 3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4031" h="33179">
                      <a:moveTo>
                        <a:pt x="35861" y="21098"/>
                      </a:moveTo>
                      <a:cubicBezTo>
                        <a:pt x="34653" y="19890"/>
                        <a:pt x="32236" y="19890"/>
                        <a:pt x="31028" y="19890"/>
                      </a:cubicBezTo>
                      <a:cubicBezTo>
                        <a:pt x="20155" y="16266"/>
                        <a:pt x="14115" y="6600"/>
                        <a:pt x="5658" y="560"/>
                      </a:cubicBezTo>
                      <a:cubicBezTo>
                        <a:pt x="2033" y="-1856"/>
                        <a:pt x="-2799" y="4184"/>
                        <a:pt x="2033" y="6600"/>
                      </a:cubicBezTo>
                      <a:cubicBezTo>
                        <a:pt x="8074" y="11433"/>
                        <a:pt x="14115" y="17473"/>
                        <a:pt x="21363" y="22306"/>
                      </a:cubicBezTo>
                      <a:cubicBezTo>
                        <a:pt x="21363" y="22306"/>
                        <a:pt x="22572" y="22306"/>
                        <a:pt x="22572" y="23514"/>
                      </a:cubicBezTo>
                      <a:cubicBezTo>
                        <a:pt x="17739" y="24722"/>
                        <a:pt x="12906" y="23514"/>
                        <a:pt x="8074" y="25930"/>
                      </a:cubicBezTo>
                      <a:cubicBezTo>
                        <a:pt x="4450" y="27139"/>
                        <a:pt x="6865" y="31971"/>
                        <a:pt x="10490" y="31971"/>
                      </a:cubicBezTo>
                      <a:cubicBezTo>
                        <a:pt x="15322" y="30763"/>
                        <a:pt x="20155" y="33179"/>
                        <a:pt x="24987" y="31971"/>
                      </a:cubicBezTo>
                      <a:cubicBezTo>
                        <a:pt x="27404" y="30763"/>
                        <a:pt x="31028" y="30763"/>
                        <a:pt x="33444" y="29555"/>
                      </a:cubicBezTo>
                      <a:cubicBezTo>
                        <a:pt x="39485" y="30763"/>
                        <a:pt x="45526" y="31971"/>
                        <a:pt x="50358" y="33179"/>
                      </a:cubicBezTo>
                      <a:cubicBezTo>
                        <a:pt x="53983" y="33179"/>
                        <a:pt x="55190" y="29555"/>
                        <a:pt x="52775" y="28347"/>
                      </a:cubicBezTo>
                      <a:cubicBezTo>
                        <a:pt x="50358" y="27139"/>
                        <a:pt x="47942" y="27139"/>
                        <a:pt x="44318" y="25930"/>
                      </a:cubicBezTo>
                      <a:cubicBezTo>
                        <a:pt x="40693" y="22306"/>
                        <a:pt x="38277" y="22306"/>
                        <a:pt x="35861" y="21098"/>
                      </a:cubicBezTo>
                      <a:lnTo>
                        <a:pt x="35861" y="2109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4" name="Freeform 1727"/>
                <p:cNvSpPr/>
                <p:nvPr/>
              </p:nvSpPr>
              <p:spPr>
                <a:xfrm>
                  <a:off x="10052837" y="4766219"/>
                  <a:ext cx="19094" cy="7701"/>
                </a:xfrm>
                <a:custGeom>
                  <a:avLst/>
                  <a:gdLst>
                    <a:gd name="connsiteX0" fmla="*/ 19094 w 19094"/>
                    <a:gd name="connsiteY0" fmla="*/ 4077 h 7701"/>
                    <a:gd name="connsiteX1" fmla="*/ 4597 w 19094"/>
                    <a:gd name="connsiteY1" fmla="*/ 453 h 7701"/>
                    <a:gd name="connsiteX2" fmla="*/ 972 w 19094"/>
                    <a:gd name="connsiteY2" fmla="*/ 5285 h 7701"/>
                    <a:gd name="connsiteX3" fmla="*/ 8222 w 19094"/>
                    <a:gd name="connsiteY3" fmla="*/ 6494 h 7701"/>
                    <a:gd name="connsiteX4" fmla="*/ 16679 w 19094"/>
                    <a:gd name="connsiteY4" fmla="*/ 7702 h 7701"/>
                    <a:gd name="connsiteX5" fmla="*/ 19094 w 19094"/>
                    <a:gd name="connsiteY5" fmla="*/ 4077 h 7701"/>
                    <a:gd name="connsiteX6" fmla="*/ 19094 w 19094"/>
                    <a:gd name="connsiteY6" fmla="*/ 4077 h 7701"/>
                    <a:gd name="connsiteX7" fmla="*/ 19094 w 19094"/>
                    <a:gd name="connsiteY7" fmla="*/ 4077 h 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094" h="7701">
                      <a:moveTo>
                        <a:pt x="19094" y="4077"/>
                      </a:moveTo>
                      <a:cubicBezTo>
                        <a:pt x="15470" y="453"/>
                        <a:pt x="9429" y="-755"/>
                        <a:pt x="4597" y="453"/>
                      </a:cubicBezTo>
                      <a:cubicBezTo>
                        <a:pt x="972" y="1661"/>
                        <a:pt x="-1443" y="4077"/>
                        <a:pt x="972" y="5285"/>
                      </a:cubicBezTo>
                      <a:cubicBezTo>
                        <a:pt x="3389" y="6494"/>
                        <a:pt x="5805" y="6494"/>
                        <a:pt x="8222" y="6494"/>
                      </a:cubicBezTo>
                      <a:cubicBezTo>
                        <a:pt x="11846" y="6494"/>
                        <a:pt x="14262" y="7702"/>
                        <a:pt x="16679" y="7702"/>
                      </a:cubicBezTo>
                      <a:cubicBezTo>
                        <a:pt x="17886" y="7702"/>
                        <a:pt x="19094" y="6494"/>
                        <a:pt x="19094" y="4077"/>
                      </a:cubicBezTo>
                      <a:cubicBezTo>
                        <a:pt x="19094" y="5285"/>
                        <a:pt x="19094" y="5285"/>
                        <a:pt x="19094" y="4077"/>
                      </a:cubicBezTo>
                      <a:lnTo>
                        <a:pt x="19094" y="407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5" name="Freeform 1728"/>
                <p:cNvSpPr/>
                <p:nvPr/>
              </p:nvSpPr>
              <p:spPr>
                <a:xfrm>
                  <a:off x="10039289" y="4764071"/>
                  <a:ext cx="11876" cy="8896"/>
                </a:xfrm>
                <a:custGeom>
                  <a:avLst/>
                  <a:gdLst>
                    <a:gd name="connsiteX0" fmla="*/ 9688 w 11876"/>
                    <a:gd name="connsiteY0" fmla="*/ 1393 h 8896"/>
                    <a:gd name="connsiteX1" fmla="*/ 8479 w 11876"/>
                    <a:gd name="connsiteY1" fmla="*/ 8642 h 8896"/>
                    <a:gd name="connsiteX2" fmla="*/ 9688 w 11876"/>
                    <a:gd name="connsiteY2" fmla="*/ 1393 h 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876" h="8896">
                      <a:moveTo>
                        <a:pt x="9688" y="1393"/>
                      </a:moveTo>
                      <a:cubicBezTo>
                        <a:pt x="-2393" y="-4647"/>
                        <a:pt x="-3602" y="11058"/>
                        <a:pt x="8479" y="8642"/>
                      </a:cubicBezTo>
                      <a:cubicBezTo>
                        <a:pt x="12104" y="7434"/>
                        <a:pt x="13312" y="2601"/>
                        <a:pt x="9688" y="139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6" name="Freeform 1729"/>
                <p:cNvSpPr/>
                <p:nvPr/>
              </p:nvSpPr>
              <p:spPr>
                <a:xfrm>
                  <a:off x="10052339" y="4732462"/>
                  <a:ext cx="9720" cy="8839"/>
                </a:xfrm>
                <a:custGeom>
                  <a:avLst/>
                  <a:gdLst>
                    <a:gd name="connsiteX0" fmla="*/ 6303 w 9720"/>
                    <a:gd name="connsiteY0" fmla="*/ 8839 h 8839"/>
                    <a:gd name="connsiteX1" fmla="*/ 8719 w 9720"/>
                    <a:gd name="connsiteY1" fmla="*/ 2799 h 8839"/>
                    <a:gd name="connsiteX2" fmla="*/ 3886 w 9720"/>
                    <a:gd name="connsiteY2" fmla="*/ 8839 h 8839"/>
                    <a:gd name="connsiteX3" fmla="*/ 6303 w 9720"/>
                    <a:gd name="connsiteY3" fmla="*/ 8839 h 8839"/>
                    <a:gd name="connsiteX4" fmla="*/ 6303 w 9720"/>
                    <a:gd name="connsiteY4" fmla="*/ 8839 h 8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20" h="8839">
                      <a:moveTo>
                        <a:pt x="6303" y="8839"/>
                      </a:moveTo>
                      <a:cubicBezTo>
                        <a:pt x="8719" y="8839"/>
                        <a:pt x="11136" y="4007"/>
                        <a:pt x="8719" y="2799"/>
                      </a:cubicBezTo>
                      <a:cubicBezTo>
                        <a:pt x="262" y="-5658"/>
                        <a:pt x="-3362" y="7631"/>
                        <a:pt x="3886" y="8839"/>
                      </a:cubicBezTo>
                      <a:cubicBezTo>
                        <a:pt x="3886" y="8839"/>
                        <a:pt x="5095" y="8839"/>
                        <a:pt x="6303" y="8839"/>
                      </a:cubicBezTo>
                      <a:lnTo>
                        <a:pt x="6303" y="88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7" name="Freeform 1730"/>
                <p:cNvSpPr/>
                <p:nvPr/>
              </p:nvSpPr>
              <p:spPr>
                <a:xfrm>
                  <a:off x="10114764" y="4651901"/>
                  <a:ext cx="16365" cy="14826"/>
                </a:xfrm>
                <a:custGeom>
                  <a:avLst/>
                  <a:gdLst>
                    <a:gd name="connsiteX0" fmla="*/ 16366 w 16365"/>
                    <a:gd name="connsiteY0" fmla="*/ 8457 h 14826"/>
                    <a:gd name="connsiteX1" fmla="*/ 5492 w 16365"/>
                    <a:gd name="connsiteY1" fmla="*/ 0 h 14826"/>
                    <a:gd name="connsiteX2" fmla="*/ 4285 w 16365"/>
                    <a:gd name="connsiteY2" fmla="*/ 0 h 14826"/>
                    <a:gd name="connsiteX3" fmla="*/ 3077 w 16365"/>
                    <a:gd name="connsiteY3" fmla="*/ 8457 h 14826"/>
                    <a:gd name="connsiteX4" fmla="*/ 6701 w 16365"/>
                    <a:gd name="connsiteY4" fmla="*/ 9665 h 14826"/>
                    <a:gd name="connsiteX5" fmla="*/ 10325 w 16365"/>
                    <a:gd name="connsiteY5" fmla="*/ 12081 h 14826"/>
                    <a:gd name="connsiteX6" fmla="*/ 15158 w 16365"/>
                    <a:gd name="connsiteY6" fmla="*/ 14498 h 14826"/>
                    <a:gd name="connsiteX7" fmla="*/ 16366 w 16365"/>
                    <a:gd name="connsiteY7" fmla="*/ 13289 h 14826"/>
                    <a:gd name="connsiteX8" fmla="*/ 16366 w 16365"/>
                    <a:gd name="connsiteY8" fmla="*/ 12081 h 14826"/>
                    <a:gd name="connsiteX9" fmla="*/ 16366 w 16365"/>
                    <a:gd name="connsiteY9" fmla="*/ 8457 h 1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65" h="14826">
                      <a:moveTo>
                        <a:pt x="16366" y="8457"/>
                      </a:moveTo>
                      <a:cubicBezTo>
                        <a:pt x="13949" y="3624"/>
                        <a:pt x="9117" y="1208"/>
                        <a:pt x="5492" y="0"/>
                      </a:cubicBezTo>
                      <a:cubicBezTo>
                        <a:pt x="5492" y="0"/>
                        <a:pt x="4285" y="0"/>
                        <a:pt x="4285" y="0"/>
                      </a:cubicBezTo>
                      <a:cubicBezTo>
                        <a:pt x="-548" y="0"/>
                        <a:pt x="-1756" y="6041"/>
                        <a:pt x="3077" y="8457"/>
                      </a:cubicBezTo>
                      <a:cubicBezTo>
                        <a:pt x="4285" y="8457"/>
                        <a:pt x="5492" y="9665"/>
                        <a:pt x="6701" y="9665"/>
                      </a:cubicBezTo>
                      <a:cubicBezTo>
                        <a:pt x="7909" y="10873"/>
                        <a:pt x="9117" y="10873"/>
                        <a:pt x="10325" y="12081"/>
                      </a:cubicBezTo>
                      <a:cubicBezTo>
                        <a:pt x="11533" y="13289"/>
                        <a:pt x="12742" y="15705"/>
                        <a:pt x="15158" y="14498"/>
                      </a:cubicBezTo>
                      <a:cubicBezTo>
                        <a:pt x="16366" y="14498"/>
                        <a:pt x="16366" y="13289"/>
                        <a:pt x="16366" y="13289"/>
                      </a:cubicBezTo>
                      <a:cubicBezTo>
                        <a:pt x="16366" y="13289"/>
                        <a:pt x="16366" y="12081"/>
                        <a:pt x="16366" y="12081"/>
                      </a:cubicBezTo>
                      <a:cubicBezTo>
                        <a:pt x="16366" y="9665"/>
                        <a:pt x="16366" y="9665"/>
                        <a:pt x="16366" y="84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8" name="Freeform 1731"/>
                <p:cNvSpPr/>
                <p:nvPr/>
              </p:nvSpPr>
              <p:spPr>
                <a:xfrm>
                  <a:off x="10261607" y="4692652"/>
                  <a:ext cx="12081" cy="15823"/>
                </a:xfrm>
                <a:custGeom>
                  <a:avLst/>
                  <a:gdLst>
                    <a:gd name="connsiteX0" fmla="*/ 7249 w 12081"/>
                    <a:gd name="connsiteY0" fmla="*/ 1533 h 15823"/>
                    <a:gd name="connsiteX1" fmla="*/ 0 w 12081"/>
                    <a:gd name="connsiteY1" fmla="*/ 3950 h 15823"/>
                    <a:gd name="connsiteX2" fmla="*/ 0 w 12081"/>
                    <a:gd name="connsiteY2" fmla="*/ 6366 h 15823"/>
                    <a:gd name="connsiteX3" fmla="*/ 4833 w 12081"/>
                    <a:gd name="connsiteY3" fmla="*/ 13614 h 15823"/>
                    <a:gd name="connsiteX4" fmla="*/ 6041 w 12081"/>
                    <a:gd name="connsiteY4" fmla="*/ 14823 h 15823"/>
                    <a:gd name="connsiteX5" fmla="*/ 12081 w 12081"/>
                    <a:gd name="connsiteY5" fmla="*/ 12406 h 15823"/>
                    <a:gd name="connsiteX6" fmla="*/ 12081 w 12081"/>
                    <a:gd name="connsiteY6" fmla="*/ 11198 h 15823"/>
                    <a:gd name="connsiteX7" fmla="*/ 10873 w 12081"/>
                    <a:gd name="connsiteY7" fmla="*/ 7574 h 15823"/>
                    <a:gd name="connsiteX8" fmla="*/ 8457 w 12081"/>
                    <a:gd name="connsiteY8" fmla="*/ 3950 h 15823"/>
                    <a:gd name="connsiteX9" fmla="*/ 7249 w 12081"/>
                    <a:gd name="connsiteY9" fmla="*/ 1533 h 15823"/>
                    <a:gd name="connsiteX10" fmla="*/ 7249 w 12081"/>
                    <a:gd name="connsiteY10" fmla="*/ 1533 h 1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081" h="15823">
                      <a:moveTo>
                        <a:pt x="7249" y="1533"/>
                      </a:moveTo>
                      <a:cubicBezTo>
                        <a:pt x="3624" y="-2091"/>
                        <a:pt x="0" y="1533"/>
                        <a:pt x="0" y="3950"/>
                      </a:cubicBezTo>
                      <a:cubicBezTo>
                        <a:pt x="0" y="5157"/>
                        <a:pt x="0" y="5157"/>
                        <a:pt x="0" y="6366"/>
                      </a:cubicBezTo>
                      <a:cubicBezTo>
                        <a:pt x="1209" y="8782"/>
                        <a:pt x="3624" y="11198"/>
                        <a:pt x="4833" y="13614"/>
                      </a:cubicBezTo>
                      <a:cubicBezTo>
                        <a:pt x="4833" y="13614"/>
                        <a:pt x="4833" y="13614"/>
                        <a:pt x="6041" y="14823"/>
                      </a:cubicBezTo>
                      <a:cubicBezTo>
                        <a:pt x="8457" y="17239"/>
                        <a:pt x="12081" y="14823"/>
                        <a:pt x="12081" y="12406"/>
                      </a:cubicBezTo>
                      <a:cubicBezTo>
                        <a:pt x="12081" y="12406"/>
                        <a:pt x="12081" y="11198"/>
                        <a:pt x="12081" y="11198"/>
                      </a:cubicBezTo>
                      <a:cubicBezTo>
                        <a:pt x="12081" y="9990"/>
                        <a:pt x="10873" y="8782"/>
                        <a:pt x="10873" y="7574"/>
                      </a:cubicBezTo>
                      <a:cubicBezTo>
                        <a:pt x="9665" y="6366"/>
                        <a:pt x="9665" y="5157"/>
                        <a:pt x="8457" y="3950"/>
                      </a:cubicBezTo>
                      <a:cubicBezTo>
                        <a:pt x="8457" y="2741"/>
                        <a:pt x="7249" y="1533"/>
                        <a:pt x="7249" y="1533"/>
                      </a:cubicBezTo>
                      <a:lnTo>
                        <a:pt x="7249" y="153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9" name="Freeform 1732"/>
                <p:cNvSpPr/>
                <p:nvPr/>
              </p:nvSpPr>
              <p:spPr>
                <a:xfrm>
                  <a:off x="10058642" y="4833119"/>
                  <a:ext cx="9664" cy="7488"/>
                </a:xfrm>
                <a:custGeom>
                  <a:avLst/>
                  <a:gdLst>
                    <a:gd name="connsiteX0" fmla="*/ 7248 w 9664"/>
                    <a:gd name="connsiteY0" fmla="*/ 1208 h 7488"/>
                    <a:gd name="connsiteX1" fmla="*/ 0 w 9664"/>
                    <a:gd name="connsiteY1" fmla="*/ 4832 h 7488"/>
                    <a:gd name="connsiteX2" fmla="*/ 0 w 9664"/>
                    <a:gd name="connsiteY2" fmla="*/ 4832 h 7488"/>
                    <a:gd name="connsiteX3" fmla="*/ 2416 w 9664"/>
                    <a:gd name="connsiteY3" fmla="*/ 6041 h 7488"/>
                    <a:gd name="connsiteX4" fmla="*/ 6041 w 9664"/>
                    <a:gd name="connsiteY4" fmla="*/ 7249 h 7488"/>
                    <a:gd name="connsiteX5" fmla="*/ 9665 w 9664"/>
                    <a:gd name="connsiteY5" fmla="*/ 2416 h 7488"/>
                    <a:gd name="connsiteX6" fmla="*/ 8457 w 9664"/>
                    <a:gd name="connsiteY6" fmla="*/ 1208 h 7488"/>
                    <a:gd name="connsiteX7" fmla="*/ 7248 w 9664"/>
                    <a:gd name="connsiteY7" fmla="*/ 1208 h 7488"/>
                    <a:gd name="connsiteX8" fmla="*/ 7248 w 9664"/>
                    <a:gd name="connsiteY8" fmla="*/ 1208 h 7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64" h="7488">
                      <a:moveTo>
                        <a:pt x="7248" y="1208"/>
                      </a:moveTo>
                      <a:cubicBezTo>
                        <a:pt x="4833" y="-1208"/>
                        <a:pt x="2416" y="0"/>
                        <a:pt x="0" y="4832"/>
                      </a:cubicBezTo>
                      <a:cubicBezTo>
                        <a:pt x="0" y="4832"/>
                        <a:pt x="0" y="4832"/>
                        <a:pt x="0" y="4832"/>
                      </a:cubicBezTo>
                      <a:cubicBezTo>
                        <a:pt x="1208" y="6041"/>
                        <a:pt x="1208" y="6041"/>
                        <a:pt x="2416" y="6041"/>
                      </a:cubicBezTo>
                      <a:cubicBezTo>
                        <a:pt x="3624" y="7249"/>
                        <a:pt x="4833" y="7249"/>
                        <a:pt x="6041" y="7249"/>
                      </a:cubicBezTo>
                      <a:cubicBezTo>
                        <a:pt x="8457" y="8457"/>
                        <a:pt x="9665" y="4832"/>
                        <a:pt x="9665" y="2416"/>
                      </a:cubicBezTo>
                      <a:cubicBezTo>
                        <a:pt x="9665" y="2416"/>
                        <a:pt x="9665" y="1208"/>
                        <a:pt x="8457" y="1208"/>
                      </a:cubicBezTo>
                      <a:cubicBezTo>
                        <a:pt x="8457" y="1208"/>
                        <a:pt x="7248" y="1208"/>
                        <a:pt x="7248" y="1208"/>
                      </a:cubicBezTo>
                      <a:lnTo>
                        <a:pt x="7248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0" name="Freeform 1733"/>
                <p:cNvSpPr/>
                <p:nvPr/>
              </p:nvSpPr>
              <p:spPr>
                <a:xfrm>
                  <a:off x="10076160" y="4828958"/>
                  <a:ext cx="26954" cy="10360"/>
                </a:xfrm>
                <a:custGeom>
                  <a:avLst/>
                  <a:gdLst>
                    <a:gd name="connsiteX0" fmla="*/ 1812 w 26954"/>
                    <a:gd name="connsiteY0" fmla="*/ 537 h 10360"/>
                    <a:gd name="connsiteX1" fmla="*/ 1812 w 26954"/>
                    <a:gd name="connsiteY1" fmla="*/ 5369 h 10360"/>
                    <a:gd name="connsiteX2" fmla="*/ 4228 w 26954"/>
                    <a:gd name="connsiteY2" fmla="*/ 6578 h 10360"/>
                    <a:gd name="connsiteX3" fmla="*/ 9061 w 26954"/>
                    <a:gd name="connsiteY3" fmla="*/ 7785 h 10360"/>
                    <a:gd name="connsiteX4" fmla="*/ 11477 w 26954"/>
                    <a:gd name="connsiteY4" fmla="*/ 7785 h 10360"/>
                    <a:gd name="connsiteX5" fmla="*/ 23559 w 26954"/>
                    <a:gd name="connsiteY5" fmla="*/ 10202 h 10360"/>
                    <a:gd name="connsiteX6" fmla="*/ 24766 w 26954"/>
                    <a:gd name="connsiteY6" fmla="*/ 4161 h 10360"/>
                    <a:gd name="connsiteX7" fmla="*/ 12685 w 26954"/>
                    <a:gd name="connsiteY7" fmla="*/ 537 h 10360"/>
                    <a:gd name="connsiteX8" fmla="*/ 1812 w 26954"/>
                    <a:gd name="connsiteY8" fmla="*/ 537 h 10360"/>
                    <a:gd name="connsiteX9" fmla="*/ 1812 w 26954"/>
                    <a:gd name="connsiteY9" fmla="*/ 537 h 10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954" h="10360">
                      <a:moveTo>
                        <a:pt x="1812" y="537"/>
                      </a:moveTo>
                      <a:cubicBezTo>
                        <a:pt x="-604" y="1745"/>
                        <a:pt x="-604" y="4161"/>
                        <a:pt x="1812" y="5369"/>
                      </a:cubicBezTo>
                      <a:cubicBezTo>
                        <a:pt x="3020" y="5369"/>
                        <a:pt x="3020" y="6578"/>
                        <a:pt x="4228" y="6578"/>
                      </a:cubicBezTo>
                      <a:cubicBezTo>
                        <a:pt x="5437" y="6578"/>
                        <a:pt x="7852" y="7785"/>
                        <a:pt x="9061" y="7785"/>
                      </a:cubicBezTo>
                      <a:cubicBezTo>
                        <a:pt x="10269" y="7785"/>
                        <a:pt x="10269" y="7785"/>
                        <a:pt x="11477" y="7785"/>
                      </a:cubicBezTo>
                      <a:cubicBezTo>
                        <a:pt x="15102" y="8994"/>
                        <a:pt x="19934" y="8994"/>
                        <a:pt x="23559" y="10202"/>
                      </a:cubicBezTo>
                      <a:cubicBezTo>
                        <a:pt x="27183" y="11410"/>
                        <a:pt x="28391" y="5369"/>
                        <a:pt x="24766" y="4161"/>
                      </a:cubicBezTo>
                      <a:cubicBezTo>
                        <a:pt x="21142" y="1745"/>
                        <a:pt x="16309" y="1745"/>
                        <a:pt x="12685" y="537"/>
                      </a:cubicBezTo>
                      <a:cubicBezTo>
                        <a:pt x="9061" y="537"/>
                        <a:pt x="5437" y="-671"/>
                        <a:pt x="1812" y="537"/>
                      </a:cubicBezTo>
                      <a:lnTo>
                        <a:pt x="1812" y="53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1" name="Freeform 1734"/>
                <p:cNvSpPr/>
                <p:nvPr/>
              </p:nvSpPr>
              <p:spPr>
                <a:xfrm>
                  <a:off x="10046343" y="4827078"/>
                  <a:ext cx="9675" cy="7680"/>
                </a:xfrm>
                <a:custGeom>
                  <a:avLst/>
                  <a:gdLst>
                    <a:gd name="connsiteX0" fmla="*/ 8675 w 9675"/>
                    <a:gd name="connsiteY0" fmla="*/ 3624 h 7680"/>
                    <a:gd name="connsiteX1" fmla="*/ 2634 w 9675"/>
                    <a:gd name="connsiteY1" fmla="*/ 0 h 7680"/>
                    <a:gd name="connsiteX2" fmla="*/ 5051 w 9675"/>
                    <a:gd name="connsiteY2" fmla="*/ 7249 h 7680"/>
                    <a:gd name="connsiteX3" fmla="*/ 6258 w 9675"/>
                    <a:gd name="connsiteY3" fmla="*/ 7249 h 7680"/>
                    <a:gd name="connsiteX4" fmla="*/ 8675 w 9675"/>
                    <a:gd name="connsiteY4" fmla="*/ 3624 h 7680"/>
                    <a:gd name="connsiteX5" fmla="*/ 8675 w 9675"/>
                    <a:gd name="connsiteY5" fmla="*/ 3624 h 7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5" h="7680">
                      <a:moveTo>
                        <a:pt x="8675" y="3624"/>
                      </a:moveTo>
                      <a:cubicBezTo>
                        <a:pt x="7466" y="1208"/>
                        <a:pt x="5051" y="0"/>
                        <a:pt x="2634" y="0"/>
                      </a:cubicBezTo>
                      <a:cubicBezTo>
                        <a:pt x="-2199" y="1208"/>
                        <a:pt x="218" y="9665"/>
                        <a:pt x="5051" y="7249"/>
                      </a:cubicBezTo>
                      <a:cubicBezTo>
                        <a:pt x="5051" y="7249"/>
                        <a:pt x="5051" y="7249"/>
                        <a:pt x="6258" y="7249"/>
                      </a:cubicBezTo>
                      <a:cubicBezTo>
                        <a:pt x="8675" y="8457"/>
                        <a:pt x="11091" y="6041"/>
                        <a:pt x="8675" y="3624"/>
                      </a:cubicBezTo>
                      <a:lnTo>
                        <a:pt x="8675" y="36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2" name="Freeform 1735"/>
                <p:cNvSpPr/>
                <p:nvPr/>
              </p:nvSpPr>
              <p:spPr>
                <a:xfrm>
                  <a:off x="10059850" y="4887380"/>
                  <a:ext cx="14408" cy="8561"/>
                </a:xfrm>
                <a:custGeom>
                  <a:avLst/>
                  <a:gdLst>
                    <a:gd name="connsiteX0" fmla="*/ 3625 w 14408"/>
                    <a:gd name="connsiteY0" fmla="*/ 105 h 8561"/>
                    <a:gd name="connsiteX1" fmla="*/ 0 w 14408"/>
                    <a:gd name="connsiteY1" fmla="*/ 6145 h 8561"/>
                    <a:gd name="connsiteX2" fmla="*/ 3625 w 14408"/>
                    <a:gd name="connsiteY2" fmla="*/ 8562 h 8561"/>
                    <a:gd name="connsiteX3" fmla="*/ 3625 w 14408"/>
                    <a:gd name="connsiteY3" fmla="*/ 8562 h 8561"/>
                    <a:gd name="connsiteX4" fmla="*/ 3625 w 14408"/>
                    <a:gd name="connsiteY4" fmla="*/ 8562 h 8561"/>
                    <a:gd name="connsiteX5" fmla="*/ 7249 w 14408"/>
                    <a:gd name="connsiteY5" fmla="*/ 8562 h 8561"/>
                    <a:gd name="connsiteX6" fmla="*/ 9666 w 14408"/>
                    <a:gd name="connsiteY6" fmla="*/ 8562 h 8561"/>
                    <a:gd name="connsiteX7" fmla="*/ 3625 w 14408"/>
                    <a:gd name="connsiteY7" fmla="*/ 105 h 8561"/>
                    <a:gd name="connsiteX8" fmla="*/ 3625 w 14408"/>
                    <a:gd name="connsiteY8" fmla="*/ 105 h 8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08" h="8561">
                      <a:moveTo>
                        <a:pt x="3625" y="105"/>
                      </a:moveTo>
                      <a:cubicBezTo>
                        <a:pt x="1209" y="105"/>
                        <a:pt x="0" y="3729"/>
                        <a:pt x="0" y="6145"/>
                      </a:cubicBezTo>
                      <a:cubicBezTo>
                        <a:pt x="0" y="7353"/>
                        <a:pt x="1209" y="8562"/>
                        <a:pt x="3625" y="8562"/>
                      </a:cubicBezTo>
                      <a:cubicBezTo>
                        <a:pt x="3625" y="8562"/>
                        <a:pt x="3625" y="8562"/>
                        <a:pt x="3625" y="8562"/>
                      </a:cubicBezTo>
                      <a:cubicBezTo>
                        <a:pt x="3625" y="8562"/>
                        <a:pt x="3625" y="8562"/>
                        <a:pt x="3625" y="8562"/>
                      </a:cubicBezTo>
                      <a:cubicBezTo>
                        <a:pt x="4833" y="8562"/>
                        <a:pt x="6041" y="8562"/>
                        <a:pt x="7249" y="8562"/>
                      </a:cubicBezTo>
                      <a:cubicBezTo>
                        <a:pt x="8457" y="8562"/>
                        <a:pt x="9666" y="8562"/>
                        <a:pt x="9666" y="8562"/>
                      </a:cubicBezTo>
                      <a:cubicBezTo>
                        <a:pt x="15706" y="8562"/>
                        <a:pt x="18122" y="-1104"/>
                        <a:pt x="3625" y="105"/>
                      </a:cubicBezTo>
                      <a:lnTo>
                        <a:pt x="3625" y="10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3" name="Freeform 1736"/>
                <p:cNvSpPr/>
                <p:nvPr/>
              </p:nvSpPr>
              <p:spPr>
                <a:xfrm>
                  <a:off x="10038017" y="4911647"/>
                  <a:ext cx="14141" cy="10882"/>
                </a:xfrm>
                <a:custGeom>
                  <a:avLst/>
                  <a:gdLst>
                    <a:gd name="connsiteX0" fmla="*/ 7336 w 14141"/>
                    <a:gd name="connsiteY0" fmla="*/ 9665 h 10882"/>
                    <a:gd name="connsiteX1" fmla="*/ 10960 w 14141"/>
                    <a:gd name="connsiteY1" fmla="*/ 0 h 10882"/>
                    <a:gd name="connsiteX2" fmla="*/ 7336 w 14141"/>
                    <a:gd name="connsiteY2" fmla="*/ 9665 h 1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141" h="10882">
                      <a:moveTo>
                        <a:pt x="7336" y="9665"/>
                      </a:moveTo>
                      <a:cubicBezTo>
                        <a:pt x="18209" y="3624"/>
                        <a:pt x="13377" y="0"/>
                        <a:pt x="10960" y="0"/>
                      </a:cubicBezTo>
                      <a:cubicBezTo>
                        <a:pt x="-7162" y="3624"/>
                        <a:pt x="1295" y="14498"/>
                        <a:pt x="7336" y="966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4" name="Freeform 1737"/>
                <p:cNvSpPr/>
                <p:nvPr/>
              </p:nvSpPr>
              <p:spPr>
                <a:xfrm>
                  <a:off x="10012658" y="4963440"/>
                  <a:ext cx="21114" cy="17259"/>
                </a:xfrm>
                <a:custGeom>
                  <a:avLst/>
                  <a:gdLst>
                    <a:gd name="connsiteX0" fmla="*/ 1284 w 21114"/>
                    <a:gd name="connsiteY0" fmla="*/ 9821 h 17259"/>
                    <a:gd name="connsiteX1" fmla="*/ 6116 w 21114"/>
                    <a:gd name="connsiteY1" fmla="*/ 17070 h 17259"/>
                    <a:gd name="connsiteX2" fmla="*/ 10948 w 21114"/>
                    <a:gd name="connsiteY2" fmla="*/ 13446 h 17259"/>
                    <a:gd name="connsiteX3" fmla="*/ 20614 w 21114"/>
                    <a:gd name="connsiteY3" fmla="*/ 4989 h 17259"/>
                    <a:gd name="connsiteX4" fmla="*/ 19405 w 21114"/>
                    <a:gd name="connsiteY4" fmla="*/ 156 h 17259"/>
                    <a:gd name="connsiteX5" fmla="*/ 1284 w 21114"/>
                    <a:gd name="connsiteY5" fmla="*/ 9821 h 17259"/>
                    <a:gd name="connsiteX6" fmla="*/ 1284 w 21114"/>
                    <a:gd name="connsiteY6" fmla="*/ 9821 h 17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14" h="17259">
                      <a:moveTo>
                        <a:pt x="1284" y="9821"/>
                      </a:moveTo>
                      <a:cubicBezTo>
                        <a:pt x="-2341" y="13446"/>
                        <a:pt x="2492" y="18278"/>
                        <a:pt x="6116" y="17070"/>
                      </a:cubicBezTo>
                      <a:cubicBezTo>
                        <a:pt x="8533" y="15862"/>
                        <a:pt x="9741" y="15862"/>
                        <a:pt x="10948" y="13446"/>
                      </a:cubicBezTo>
                      <a:cubicBezTo>
                        <a:pt x="14573" y="11030"/>
                        <a:pt x="18198" y="8613"/>
                        <a:pt x="20614" y="4989"/>
                      </a:cubicBezTo>
                      <a:cubicBezTo>
                        <a:pt x="21822" y="3781"/>
                        <a:pt x="20614" y="156"/>
                        <a:pt x="19405" y="156"/>
                      </a:cubicBezTo>
                      <a:cubicBezTo>
                        <a:pt x="12157" y="-1052"/>
                        <a:pt x="6116" y="4989"/>
                        <a:pt x="1284" y="9821"/>
                      </a:cubicBezTo>
                      <a:lnTo>
                        <a:pt x="1284" y="98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5" name="Freeform 1738"/>
                <p:cNvSpPr/>
                <p:nvPr/>
              </p:nvSpPr>
              <p:spPr>
                <a:xfrm>
                  <a:off x="10019332" y="4999653"/>
                  <a:ext cx="9583" cy="10116"/>
                </a:xfrm>
                <a:custGeom>
                  <a:avLst/>
                  <a:gdLst>
                    <a:gd name="connsiteX0" fmla="*/ 650 w 9583"/>
                    <a:gd name="connsiteY0" fmla="*/ 3811 h 10116"/>
                    <a:gd name="connsiteX1" fmla="*/ 6691 w 9583"/>
                    <a:gd name="connsiteY1" fmla="*/ 8644 h 10116"/>
                    <a:gd name="connsiteX2" fmla="*/ 7900 w 9583"/>
                    <a:gd name="connsiteY2" fmla="*/ 1395 h 10116"/>
                    <a:gd name="connsiteX3" fmla="*/ 1859 w 9583"/>
                    <a:gd name="connsiteY3" fmla="*/ 1395 h 10116"/>
                    <a:gd name="connsiteX4" fmla="*/ 650 w 9583"/>
                    <a:gd name="connsiteY4" fmla="*/ 3811 h 10116"/>
                    <a:gd name="connsiteX5" fmla="*/ 650 w 9583"/>
                    <a:gd name="connsiteY5" fmla="*/ 3811 h 10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3" h="10116">
                      <a:moveTo>
                        <a:pt x="650" y="3811"/>
                      </a:moveTo>
                      <a:cubicBezTo>
                        <a:pt x="-1766" y="8644"/>
                        <a:pt x="3067" y="12268"/>
                        <a:pt x="6691" y="8644"/>
                      </a:cubicBezTo>
                      <a:cubicBezTo>
                        <a:pt x="10315" y="7436"/>
                        <a:pt x="10315" y="3811"/>
                        <a:pt x="7900" y="1395"/>
                      </a:cubicBezTo>
                      <a:cubicBezTo>
                        <a:pt x="6691" y="187"/>
                        <a:pt x="4275" y="-1021"/>
                        <a:pt x="1859" y="1395"/>
                      </a:cubicBezTo>
                      <a:cubicBezTo>
                        <a:pt x="1859" y="2603"/>
                        <a:pt x="650" y="2603"/>
                        <a:pt x="650" y="3811"/>
                      </a:cubicBezTo>
                      <a:lnTo>
                        <a:pt x="650" y="381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6" name="Freeform 1739"/>
                <p:cNvSpPr/>
                <p:nvPr/>
              </p:nvSpPr>
              <p:spPr>
                <a:xfrm>
                  <a:off x="10021191" y="4927352"/>
                  <a:ext cx="13289" cy="13763"/>
                </a:xfrm>
                <a:custGeom>
                  <a:avLst/>
                  <a:gdLst>
                    <a:gd name="connsiteX0" fmla="*/ 0 w 13289"/>
                    <a:gd name="connsiteY0" fmla="*/ 10873 h 13763"/>
                    <a:gd name="connsiteX1" fmla="*/ 3624 w 13289"/>
                    <a:gd name="connsiteY1" fmla="*/ 13289 h 13763"/>
                    <a:gd name="connsiteX2" fmla="*/ 13289 w 13289"/>
                    <a:gd name="connsiteY2" fmla="*/ 3625 h 13763"/>
                    <a:gd name="connsiteX3" fmla="*/ 9665 w 13289"/>
                    <a:gd name="connsiteY3" fmla="*/ 0 h 13763"/>
                    <a:gd name="connsiteX4" fmla="*/ 0 w 13289"/>
                    <a:gd name="connsiteY4" fmla="*/ 10873 h 1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89" h="13763">
                      <a:moveTo>
                        <a:pt x="0" y="10873"/>
                      </a:moveTo>
                      <a:cubicBezTo>
                        <a:pt x="0" y="13289"/>
                        <a:pt x="2416" y="14498"/>
                        <a:pt x="3624" y="13289"/>
                      </a:cubicBezTo>
                      <a:cubicBezTo>
                        <a:pt x="7248" y="10873"/>
                        <a:pt x="12081" y="7249"/>
                        <a:pt x="13289" y="3625"/>
                      </a:cubicBezTo>
                      <a:cubicBezTo>
                        <a:pt x="13289" y="1208"/>
                        <a:pt x="12081" y="0"/>
                        <a:pt x="9665" y="0"/>
                      </a:cubicBezTo>
                      <a:cubicBezTo>
                        <a:pt x="4832" y="1208"/>
                        <a:pt x="1208" y="6041"/>
                        <a:pt x="0" y="108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7" name="Freeform 1740"/>
                <p:cNvSpPr/>
                <p:nvPr/>
              </p:nvSpPr>
              <p:spPr>
                <a:xfrm>
                  <a:off x="10086108" y="4989269"/>
                  <a:ext cx="16026" cy="13227"/>
                </a:xfrm>
                <a:custGeom>
                  <a:avLst/>
                  <a:gdLst>
                    <a:gd name="connsiteX0" fmla="*/ 321 w 16026"/>
                    <a:gd name="connsiteY0" fmla="*/ 8155 h 13227"/>
                    <a:gd name="connsiteX1" fmla="*/ 3945 w 16026"/>
                    <a:gd name="connsiteY1" fmla="*/ 12987 h 13227"/>
                    <a:gd name="connsiteX2" fmla="*/ 16027 w 16026"/>
                    <a:gd name="connsiteY2" fmla="*/ 3323 h 13227"/>
                    <a:gd name="connsiteX3" fmla="*/ 14819 w 16026"/>
                    <a:gd name="connsiteY3" fmla="*/ 906 h 13227"/>
                    <a:gd name="connsiteX4" fmla="*/ 8778 w 16026"/>
                    <a:gd name="connsiteY4" fmla="*/ 906 h 13227"/>
                    <a:gd name="connsiteX5" fmla="*/ 321 w 16026"/>
                    <a:gd name="connsiteY5" fmla="*/ 8155 h 13227"/>
                    <a:gd name="connsiteX6" fmla="*/ 321 w 16026"/>
                    <a:gd name="connsiteY6" fmla="*/ 8155 h 1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26" h="13227">
                      <a:moveTo>
                        <a:pt x="321" y="8155"/>
                      </a:moveTo>
                      <a:cubicBezTo>
                        <a:pt x="-887" y="10571"/>
                        <a:pt x="1530" y="14196"/>
                        <a:pt x="3945" y="12987"/>
                      </a:cubicBezTo>
                      <a:cubicBezTo>
                        <a:pt x="8778" y="11779"/>
                        <a:pt x="16027" y="9363"/>
                        <a:pt x="16027" y="3323"/>
                      </a:cubicBezTo>
                      <a:cubicBezTo>
                        <a:pt x="16027" y="2114"/>
                        <a:pt x="16027" y="906"/>
                        <a:pt x="14819" y="906"/>
                      </a:cubicBezTo>
                      <a:cubicBezTo>
                        <a:pt x="13611" y="-302"/>
                        <a:pt x="11195" y="-302"/>
                        <a:pt x="8778" y="906"/>
                      </a:cubicBezTo>
                      <a:cubicBezTo>
                        <a:pt x="5154" y="3323"/>
                        <a:pt x="2738" y="4530"/>
                        <a:pt x="321" y="8155"/>
                      </a:cubicBezTo>
                      <a:lnTo>
                        <a:pt x="321" y="815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8" name="Freeform 1741"/>
                <p:cNvSpPr/>
                <p:nvPr/>
              </p:nvSpPr>
              <p:spPr>
                <a:xfrm>
                  <a:off x="10074703" y="5030454"/>
                  <a:ext cx="14141" cy="12877"/>
                </a:xfrm>
                <a:custGeom>
                  <a:avLst/>
                  <a:gdLst>
                    <a:gd name="connsiteX0" fmla="*/ 8101 w 14141"/>
                    <a:gd name="connsiteY0" fmla="*/ 797 h 12877"/>
                    <a:gd name="connsiteX1" fmla="*/ 2061 w 14141"/>
                    <a:gd name="connsiteY1" fmla="*/ 12878 h 12877"/>
                    <a:gd name="connsiteX2" fmla="*/ 12934 w 14141"/>
                    <a:gd name="connsiteY2" fmla="*/ 6837 h 12877"/>
                    <a:gd name="connsiteX3" fmla="*/ 14142 w 14141"/>
                    <a:gd name="connsiteY3" fmla="*/ 4421 h 12877"/>
                    <a:gd name="connsiteX4" fmla="*/ 8101 w 14141"/>
                    <a:gd name="connsiteY4" fmla="*/ 797 h 12877"/>
                    <a:gd name="connsiteX5" fmla="*/ 8101 w 14141"/>
                    <a:gd name="connsiteY5" fmla="*/ 797 h 1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41" h="12877">
                      <a:moveTo>
                        <a:pt x="8101" y="797"/>
                      </a:moveTo>
                      <a:cubicBezTo>
                        <a:pt x="-2772" y="5629"/>
                        <a:pt x="-356" y="12878"/>
                        <a:pt x="2061" y="12878"/>
                      </a:cubicBezTo>
                      <a:cubicBezTo>
                        <a:pt x="5685" y="12878"/>
                        <a:pt x="11726" y="8046"/>
                        <a:pt x="12934" y="6837"/>
                      </a:cubicBezTo>
                      <a:cubicBezTo>
                        <a:pt x="12934" y="5629"/>
                        <a:pt x="14142" y="4421"/>
                        <a:pt x="14142" y="4421"/>
                      </a:cubicBezTo>
                      <a:cubicBezTo>
                        <a:pt x="14142" y="2005"/>
                        <a:pt x="11726" y="-1619"/>
                        <a:pt x="8101" y="797"/>
                      </a:cubicBezTo>
                      <a:lnTo>
                        <a:pt x="8101" y="79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9" name="Freeform 1742"/>
                <p:cNvSpPr/>
                <p:nvPr/>
              </p:nvSpPr>
              <p:spPr>
                <a:xfrm>
                  <a:off x="10117519" y="4991822"/>
                  <a:ext cx="19651" cy="11882"/>
                </a:xfrm>
                <a:custGeom>
                  <a:avLst/>
                  <a:gdLst>
                    <a:gd name="connsiteX0" fmla="*/ 322 w 19651"/>
                    <a:gd name="connsiteY0" fmla="*/ 6810 h 11882"/>
                    <a:gd name="connsiteX1" fmla="*/ 3946 w 19651"/>
                    <a:gd name="connsiteY1" fmla="*/ 11642 h 11882"/>
                    <a:gd name="connsiteX2" fmla="*/ 11194 w 19651"/>
                    <a:gd name="connsiteY2" fmla="*/ 9226 h 11882"/>
                    <a:gd name="connsiteX3" fmla="*/ 12403 w 19651"/>
                    <a:gd name="connsiteY3" fmla="*/ 9226 h 11882"/>
                    <a:gd name="connsiteX4" fmla="*/ 17235 w 19651"/>
                    <a:gd name="connsiteY4" fmla="*/ 8018 h 11882"/>
                    <a:gd name="connsiteX5" fmla="*/ 19651 w 19651"/>
                    <a:gd name="connsiteY5" fmla="*/ 3185 h 11882"/>
                    <a:gd name="connsiteX6" fmla="*/ 17235 w 19651"/>
                    <a:gd name="connsiteY6" fmla="*/ 769 h 11882"/>
                    <a:gd name="connsiteX7" fmla="*/ 322 w 19651"/>
                    <a:gd name="connsiteY7" fmla="*/ 6810 h 11882"/>
                    <a:gd name="connsiteX8" fmla="*/ 322 w 19651"/>
                    <a:gd name="connsiteY8" fmla="*/ 6810 h 11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51" h="11882">
                      <a:moveTo>
                        <a:pt x="322" y="6810"/>
                      </a:moveTo>
                      <a:cubicBezTo>
                        <a:pt x="-887" y="9226"/>
                        <a:pt x="1529" y="12850"/>
                        <a:pt x="3946" y="11642"/>
                      </a:cubicBezTo>
                      <a:cubicBezTo>
                        <a:pt x="6362" y="10434"/>
                        <a:pt x="8778" y="9226"/>
                        <a:pt x="11194" y="9226"/>
                      </a:cubicBezTo>
                      <a:cubicBezTo>
                        <a:pt x="11194" y="9226"/>
                        <a:pt x="12403" y="9226"/>
                        <a:pt x="12403" y="9226"/>
                      </a:cubicBezTo>
                      <a:cubicBezTo>
                        <a:pt x="13611" y="9226"/>
                        <a:pt x="16027" y="8018"/>
                        <a:pt x="17235" y="8018"/>
                      </a:cubicBezTo>
                      <a:cubicBezTo>
                        <a:pt x="18443" y="6810"/>
                        <a:pt x="19651" y="4393"/>
                        <a:pt x="19651" y="3185"/>
                      </a:cubicBezTo>
                      <a:cubicBezTo>
                        <a:pt x="19651" y="1977"/>
                        <a:pt x="18443" y="1977"/>
                        <a:pt x="17235" y="769"/>
                      </a:cubicBezTo>
                      <a:cubicBezTo>
                        <a:pt x="9986" y="-1647"/>
                        <a:pt x="3946" y="1977"/>
                        <a:pt x="322" y="6810"/>
                      </a:cubicBezTo>
                      <a:lnTo>
                        <a:pt x="322" y="68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0" name="Freeform 1743"/>
                <p:cNvSpPr/>
                <p:nvPr/>
              </p:nvSpPr>
              <p:spPr>
                <a:xfrm>
                  <a:off x="10154084" y="5052524"/>
                  <a:ext cx="14496" cy="19069"/>
                </a:xfrm>
                <a:custGeom>
                  <a:avLst/>
                  <a:gdLst>
                    <a:gd name="connsiteX0" fmla="*/ 2416 w 14496"/>
                    <a:gd name="connsiteY0" fmla="*/ 11347 h 19069"/>
                    <a:gd name="connsiteX1" fmla="*/ 0 w 14496"/>
                    <a:gd name="connsiteY1" fmla="*/ 16179 h 19069"/>
                    <a:gd name="connsiteX2" fmla="*/ 3624 w 14496"/>
                    <a:gd name="connsiteY2" fmla="*/ 18596 h 19069"/>
                    <a:gd name="connsiteX3" fmla="*/ 4832 w 14496"/>
                    <a:gd name="connsiteY3" fmla="*/ 18596 h 19069"/>
                    <a:gd name="connsiteX4" fmla="*/ 10873 w 14496"/>
                    <a:gd name="connsiteY4" fmla="*/ 12555 h 19069"/>
                    <a:gd name="connsiteX5" fmla="*/ 10873 w 14496"/>
                    <a:gd name="connsiteY5" fmla="*/ 11347 h 19069"/>
                    <a:gd name="connsiteX6" fmla="*/ 14497 w 14496"/>
                    <a:gd name="connsiteY6" fmla="*/ 2890 h 19069"/>
                    <a:gd name="connsiteX7" fmla="*/ 9665 w 14496"/>
                    <a:gd name="connsiteY7" fmla="*/ 474 h 19069"/>
                    <a:gd name="connsiteX8" fmla="*/ 8456 w 14496"/>
                    <a:gd name="connsiteY8" fmla="*/ 2890 h 19069"/>
                    <a:gd name="connsiteX9" fmla="*/ 3624 w 14496"/>
                    <a:gd name="connsiteY9" fmla="*/ 8931 h 19069"/>
                    <a:gd name="connsiteX10" fmla="*/ 2416 w 14496"/>
                    <a:gd name="connsiteY10" fmla="*/ 11347 h 19069"/>
                    <a:gd name="connsiteX11" fmla="*/ 2416 w 14496"/>
                    <a:gd name="connsiteY11" fmla="*/ 11347 h 1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96" h="19069">
                      <a:moveTo>
                        <a:pt x="2416" y="11347"/>
                      </a:moveTo>
                      <a:cubicBezTo>
                        <a:pt x="1208" y="12555"/>
                        <a:pt x="0" y="13763"/>
                        <a:pt x="0" y="16179"/>
                      </a:cubicBezTo>
                      <a:cubicBezTo>
                        <a:pt x="0" y="18596"/>
                        <a:pt x="2416" y="19804"/>
                        <a:pt x="3624" y="18596"/>
                      </a:cubicBezTo>
                      <a:cubicBezTo>
                        <a:pt x="3624" y="18596"/>
                        <a:pt x="3624" y="18596"/>
                        <a:pt x="4832" y="18596"/>
                      </a:cubicBezTo>
                      <a:cubicBezTo>
                        <a:pt x="7248" y="17388"/>
                        <a:pt x="9665" y="14971"/>
                        <a:pt x="10873" y="12555"/>
                      </a:cubicBezTo>
                      <a:cubicBezTo>
                        <a:pt x="10873" y="12555"/>
                        <a:pt x="10873" y="12555"/>
                        <a:pt x="10873" y="11347"/>
                      </a:cubicBezTo>
                      <a:cubicBezTo>
                        <a:pt x="12081" y="8931"/>
                        <a:pt x="14497" y="6515"/>
                        <a:pt x="14497" y="2890"/>
                      </a:cubicBezTo>
                      <a:cubicBezTo>
                        <a:pt x="14497" y="474"/>
                        <a:pt x="10873" y="-734"/>
                        <a:pt x="9665" y="474"/>
                      </a:cubicBezTo>
                      <a:cubicBezTo>
                        <a:pt x="9665" y="1682"/>
                        <a:pt x="8456" y="1682"/>
                        <a:pt x="8456" y="2890"/>
                      </a:cubicBezTo>
                      <a:cubicBezTo>
                        <a:pt x="7248" y="5306"/>
                        <a:pt x="6041" y="6515"/>
                        <a:pt x="3624" y="8931"/>
                      </a:cubicBezTo>
                      <a:cubicBezTo>
                        <a:pt x="3624" y="11347"/>
                        <a:pt x="2416" y="11347"/>
                        <a:pt x="2416" y="11347"/>
                      </a:cubicBezTo>
                      <a:lnTo>
                        <a:pt x="2416" y="1134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1" name="Freeform 1744"/>
                <p:cNvSpPr/>
                <p:nvPr/>
              </p:nvSpPr>
              <p:spPr>
                <a:xfrm>
                  <a:off x="10141389" y="5076920"/>
                  <a:ext cx="8863" cy="8696"/>
                </a:xfrm>
                <a:custGeom>
                  <a:avLst/>
                  <a:gdLst>
                    <a:gd name="connsiteX0" fmla="*/ 5446 w 8863"/>
                    <a:gd name="connsiteY0" fmla="*/ 7488 h 8696"/>
                    <a:gd name="connsiteX1" fmla="*/ 7863 w 8863"/>
                    <a:gd name="connsiteY1" fmla="*/ 5072 h 8696"/>
                    <a:gd name="connsiteX2" fmla="*/ 5446 w 8863"/>
                    <a:gd name="connsiteY2" fmla="*/ 240 h 8696"/>
                    <a:gd name="connsiteX3" fmla="*/ 1822 w 8863"/>
                    <a:gd name="connsiteY3" fmla="*/ 8697 h 8696"/>
                    <a:gd name="connsiteX4" fmla="*/ 5446 w 8863"/>
                    <a:gd name="connsiteY4" fmla="*/ 7488 h 8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63" h="8696">
                      <a:moveTo>
                        <a:pt x="5446" y="7488"/>
                      </a:moveTo>
                      <a:cubicBezTo>
                        <a:pt x="6655" y="6281"/>
                        <a:pt x="6655" y="5072"/>
                        <a:pt x="7863" y="5072"/>
                      </a:cubicBezTo>
                      <a:cubicBezTo>
                        <a:pt x="10279" y="2656"/>
                        <a:pt x="7863" y="-968"/>
                        <a:pt x="5446" y="240"/>
                      </a:cubicBezTo>
                      <a:cubicBezTo>
                        <a:pt x="3030" y="1448"/>
                        <a:pt x="-3011" y="6281"/>
                        <a:pt x="1822" y="8697"/>
                      </a:cubicBezTo>
                      <a:cubicBezTo>
                        <a:pt x="3030" y="8697"/>
                        <a:pt x="4238" y="8697"/>
                        <a:pt x="5446" y="74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2" name="Freeform 1745"/>
                <p:cNvSpPr/>
                <p:nvPr/>
              </p:nvSpPr>
              <p:spPr>
                <a:xfrm>
                  <a:off x="10100542" y="5069911"/>
                  <a:ext cx="13248" cy="13163"/>
                </a:xfrm>
                <a:custGeom>
                  <a:avLst/>
                  <a:gdLst>
                    <a:gd name="connsiteX0" fmla="*/ 385 w 13248"/>
                    <a:gd name="connsiteY0" fmla="*/ 7249 h 13163"/>
                    <a:gd name="connsiteX1" fmla="*/ 10049 w 13248"/>
                    <a:gd name="connsiteY1" fmla="*/ 9665 h 13163"/>
                    <a:gd name="connsiteX2" fmla="*/ 12466 w 13248"/>
                    <a:gd name="connsiteY2" fmla="*/ 6041 h 13163"/>
                    <a:gd name="connsiteX3" fmla="*/ 7633 w 13248"/>
                    <a:gd name="connsiteY3" fmla="*/ 0 h 13163"/>
                    <a:gd name="connsiteX4" fmla="*/ 385 w 13248"/>
                    <a:gd name="connsiteY4" fmla="*/ 7249 h 13163"/>
                    <a:gd name="connsiteX5" fmla="*/ 385 w 13248"/>
                    <a:gd name="connsiteY5" fmla="*/ 7249 h 13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48" h="13163">
                      <a:moveTo>
                        <a:pt x="385" y="7249"/>
                      </a:moveTo>
                      <a:cubicBezTo>
                        <a:pt x="-2032" y="13289"/>
                        <a:pt x="7633" y="15705"/>
                        <a:pt x="10049" y="9665"/>
                      </a:cubicBezTo>
                      <a:cubicBezTo>
                        <a:pt x="11258" y="8457"/>
                        <a:pt x="12466" y="7249"/>
                        <a:pt x="12466" y="6041"/>
                      </a:cubicBezTo>
                      <a:cubicBezTo>
                        <a:pt x="14882" y="3624"/>
                        <a:pt x="11258" y="0"/>
                        <a:pt x="7633" y="0"/>
                      </a:cubicBezTo>
                      <a:cubicBezTo>
                        <a:pt x="4009" y="1208"/>
                        <a:pt x="1592" y="3624"/>
                        <a:pt x="385" y="7249"/>
                      </a:cubicBezTo>
                      <a:lnTo>
                        <a:pt x="385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3" name="Freeform 1746"/>
                <p:cNvSpPr/>
                <p:nvPr/>
              </p:nvSpPr>
              <p:spPr>
                <a:xfrm>
                  <a:off x="10141677" y="5094074"/>
                  <a:ext cx="19655" cy="13526"/>
                </a:xfrm>
                <a:custGeom>
                  <a:avLst/>
                  <a:gdLst>
                    <a:gd name="connsiteX0" fmla="*/ 1533 w 19655"/>
                    <a:gd name="connsiteY0" fmla="*/ 7249 h 13526"/>
                    <a:gd name="connsiteX1" fmla="*/ 3950 w 19655"/>
                    <a:gd name="connsiteY1" fmla="*/ 13289 h 13526"/>
                    <a:gd name="connsiteX2" fmla="*/ 18447 w 19655"/>
                    <a:gd name="connsiteY2" fmla="*/ 7249 h 13526"/>
                    <a:gd name="connsiteX3" fmla="*/ 19655 w 19655"/>
                    <a:gd name="connsiteY3" fmla="*/ 2416 h 13526"/>
                    <a:gd name="connsiteX4" fmla="*/ 19655 w 19655"/>
                    <a:gd name="connsiteY4" fmla="*/ 1208 h 13526"/>
                    <a:gd name="connsiteX5" fmla="*/ 14822 w 19655"/>
                    <a:gd name="connsiteY5" fmla="*/ 0 h 13526"/>
                    <a:gd name="connsiteX6" fmla="*/ 7574 w 19655"/>
                    <a:gd name="connsiteY6" fmla="*/ 2416 h 13526"/>
                    <a:gd name="connsiteX7" fmla="*/ 1533 w 19655"/>
                    <a:gd name="connsiteY7" fmla="*/ 7249 h 13526"/>
                    <a:gd name="connsiteX8" fmla="*/ 1533 w 19655"/>
                    <a:gd name="connsiteY8" fmla="*/ 7249 h 13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55" h="13526">
                      <a:moveTo>
                        <a:pt x="1533" y="7249"/>
                      </a:moveTo>
                      <a:cubicBezTo>
                        <a:pt x="-2091" y="10873"/>
                        <a:pt x="1533" y="14497"/>
                        <a:pt x="3950" y="13289"/>
                      </a:cubicBezTo>
                      <a:cubicBezTo>
                        <a:pt x="7574" y="13289"/>
                        <a:pt x="14822" y="10873"/>
                        <a:pt x="18447" y="7249"/>
                      </a:cubicBezTo>
                      <a:cubicBezTo>
                        <a:pt x="19655" y="6041"/>
                        <a:pt x="19655" y="4832"/>
                        <a:pt x="19655" y="2416"/>
                      </a:cubicBezTo>
                      <a:cubicBezTo>
                        <a:pt x="19655" y="2416"/>
                        <a:pt x="19655" y="1208"/>
                        <a:pt x="19655" y="1208"/>
                      </a:cubicBezTo>
                      <a:cubicBezTo>
                        <a:pt x="18447" y="0"/>
                        <a:pt x="17239" y="0"/>
                        <a:pt x="14822" y="0"/>
                      </a:cubicBezTo>
                      <a:cubicBezTo>
                        <a:pt x="12407" y="1208"/>
                        <a:pt x="9990" y="1208"/>
                        <a:pt x="7574" y="2416"/>
                      </a:cubicBezTo>
                      <a:cubicBezTo>
                        <a:pt x="5157" y="4832"/>
                        <a:pt x="2741" y="6041"/>
                        <a:pt x="1533" y="7249"/>
                      </a:cubicBezTo>
                      <a:lnTo>
                        <a:pt x="1533" y="72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4" name="Freeform 1747"/>
                <p:cNvSpPr/>
                <p:nvPr/>
              </p:nvSpPr>
              <p:spPr>
                <a:xfrm>
                  <a:off x="10226571" y="5074744"/>
                  <a:ext cx="10872" cy="16309"/>
                </a:xfrm>
                <a:custGeom>
                  <a:avLst/>
                  <a:gdLst>
                    <a:gd name="connsiteX0" fmla="*/ 4832 w 10872"/>
                    <a:gd name="connsiteY0" fmla="*/ 1208 h 16309"/>
                    <a:gd name="connsiteX1" fmla="*/ 0 w 10872"/>
                    <a:gd name="connsiteY1" fmla="*/ 12081 h 16309"/>
                    <a:gd name="connsiteX2" fmla="*/ 1208 w 10872"/>
                    <a:gd name="connsiteY2" fmla="*/ 14498 h 16309"/>
                    <a:gd name="connsiteX3" fmla="*/ 7248 w 10872"/>
                    <a:gd name="connsiteY3" fmla="*/ 14498 h 16309"/>
                    <a:gd name="connsiteX4" fmla="*/ 10873 w 10872"/>
                    <a:gd name="connsiteY4" fmla="*/ 4832 h 16309"/>
                    <a:gd name="connsiteX5" fmla="*/ 10873 w 10872"/>
                    <a:gd name="connsiteY5" fmla="*/ 3624 h 16309"/>
                    <a:gd name="connsiteX6" fmla="*/ 8456 w 10872"/>
                    <a:gd name="connsiteY6" fmla="*/ 0 h 16309"/>
                    <a:gd name="connsiteX7" fmla="*/ 4832 w 10872"/>
                    <a:gd name="connsiteY7" fmla="*/ 1208 h 16309"/>
                    <a:gd name="connsiteX8" fmla="*/ 4832 w 10872"/>
                    <a:gd name="connsiteY8" fmla="*/ 1208 h 16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72" h="16309">
                      <a:moveTo>
                        <a:pt x="4832" y="1208"/>
                      </a:moveTo>
                      <a:cubicBezTo>
                        <a:pt x="0" y="6041"/>
                        <a:pt x="0" y="9665"/>
                        <a:pt x="0" y="12081"/>
                      </a:cubicBezTo>
                      <a:cubicBezTo>
                        <a:pt x="0" y="13289"/>
                        <a:pt x="0" y="13289"/>
                        <a:pt x="1208" y="14498"/>
                      </a:cubicBezTo>
                      <a:cubicBezTo>
                        <a:pt x="2416" y="16914"/>
                        <a:pt x="4832" y="16914"/>
                        <a:pt x="7248" y="14498"/>
                      </a:cubicBezTo>
                      <a:cubicBezTo>
                        <a:pt x="7248" y="13289"/>
                        <a:pt x="9665" y="7249"/>
                        <a:pt x="10873" y="4832"/>
                      </a:cubicBezTo>
                      <a:cubicBezTo>
                        <a:pt x="10873" y="4832"/>
                        <a:pt x="10873" y="3624"/>
                        <a:pt x="10873" y="3624"/>
                      </a:cubicBezTo>
                      <a:cubicBezTo>
                        <a:pt x="10873" y="2416"/>
                        <a:pt x="9665" y="1208"/>
                        <a:pt x="8456" y="0"/>
                      </a:cubicBezTo>
                      <a:cubicBezTo>
                        <a:pt x="7248" y="0"/>
                        <a:pt x="6041" y="1208"/>
                        <a:pt x="4832" y="1208"/>
                      </a:cubicBezTo>
                      <a:lnTo>
                        <a:pt x="4832" y="120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5" name="Freeform 1748"/>
                <p:cNvSpPr/>
                <p:nvPr/>
              </p:nvSpPr>
              <p:spPr>
                <a:xfrm>
                  <a:off x="10207241" y="5096490"/>
                  <a:ext cx="11194" cy="16706"/>
                </a:xfrm>
                <a:custGeom>
                  <a:avLst/>
                  <a:gdLst>
                    <a:gd name="connsiteX0" fmla="*/ 0 w 11194"/>
                    <a:gd name="connsiteY0" fmla="*/ 13289 h 16706"/>
                    <a:gd name="connsiteX1" fmla="*/ 6041 w 11194"/>
                    <a:gd name="connsiteY1" fmla="*/ 15706 h 16706"/>
                    <a:gd name="connsiteX2" fmla="*/ 7249 w 11194"/>
                    <a:gd name="connsiteY2" fmla="*/ 14498 h 16706"/>
                    <a:gd name="connsiteX3" fmla="*/ 10873 w 11194"/>
                    <a:gd name="connsiteY3" fmla="*/ 3625 h 16706"/>
                    <a:gd name="connsiteX4" fmla="*/ 10873 w 11194"/>
                    <a:gd name="connsiteY4" fmla="*/ 1208 h 16706"/>
                    <a:gd name="connsiteX5" fmla="*/ 9665 w 11194"/>
                    <a:gd name="connsiteY5" fmla="*/ 0 h 16706"/>
                    <a:gd name="connsiteX6" fmla="*/ 6041 w 11194"/>
                    <a:gd name="connsiteY6" fmla="*/ 0 h 16706"/>
                    <a:gd name="connsiteX7" fmla="*/ 2416 w 11194"/>
                    <a:gd name="connsiteY7" fmla="*/ 4833 h 16706"/>
                    <a:gd name="connsiteX8" fmla="*/ 0 w 11194"/>
                    <a:gd name="connsiteY8" fmla="*/ 13289 h 1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94" h="16706">
                      <a:moveTo>
                        <a:pt x="0" y="13289"/>
                      </a:moveTo>
                      <a:cubicBezTo>
                        <a:pt x="0" y="15706"/>
                        <a:pt x="3624" y="18122"/>
                        <a:pt x="6041" y="15706"/>
                      </a:cubicBezTo>
                      <a:cubicBezTo>
                        <a:pt x="6041" y="15706"/>
                        <a:pt x="6041" y="14498"/>
                        <a:pt x="7249" y="14498"/>
                      </a:cubicBezTo>
                      <a:cubicBezTo>
                        <a:pt x="9665" y="10873"/>
                        <a:pt x="12081" y="7249"/>
                        <a:pt x="10873" y="3625"/>
                      </a:cubicBezTo>
                      <a:cubicBezTo>
                        <a:pt x="10873" y="2416"/>
                        <a:pt x="10873" y="2416"/>
                        <a:pt x="10873" y="1208"/>
                      </a:cubicBezTo>
                      <a:cubicBezTo>
                        <a:pt x="10873" y="0"/>
                        <a:pt x="9665" y="0"/>
                        <a:pt x="9665" y="0"/>
                      </a:cubicBezTo>
                      <a:cubicBezTo>
                        <a:pt x="8457" y="0"/>
                        <a:pt x="7249" y="0"/>
                        <a:pt x="6041" y="0"/>
                      </a:cubicBezTo>
                      <a:cubicBezTo>
                        <a:pt x="4833" y="1208"/>
                        <a:pt x="3624" y="2416"/>
                        <a:pt x="2416" y="4833"/>
                      </a:cubicBezTo>
                      <a:cubicBezTo>
                        <a:pt x="1209" y="7249"/>
                        <a:pt x="0" y="9665"/>
                        <a:pt x="0" y="132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6" name="Freeform 1749"/>
                <p:cNvSpPr/>
                <p:nvPr/>
              </p:nvSpPr>
              <p:spPr>
                <a:xfrm>
                  <a:off x="10185495" y="5038500"/>
                  <a:ext cx="12081" cy="14497"/>
                </a:xfrm>
                <a:custGeom>
                  <a:avLst/>
                  <a:gdLst>
                    <a:gd name="connsiteX0" fmla="*/ 0 w 12081"/>
                    <a:gd name="connsiteY0" fmla="*/ 10873 h 14497"/>
                    <a:gd name="connsiteX1" fmla="*/ 3624 w 12081"/>
                    <a:gd name="connsiteY1" fmla="*/ 14498 h 14497"/>
                    <a:gd name="connsiteX2" fmla="*/ 4833 w 12081"/>
                    <a:gd name="connsiteY2" fmla="*/ 13289 h 14497"/>
                    <a:gd name="connsiteX3" fmla="*/ 12081 w 12081"/>
                    <a:gd name="connsiteY3" fmla="*/ 2416 h 14497"/>
                    <a:gd name="connsiteX4" fmla="*/ 8457 w 12081"/>
                    <a:gd name="connsiteY4" fmla="*/ 0 h 14497"/>
                    <a:gd name="connsiteX5" fmla="*/ 0 w 12081"/>
                    <a:gd name="connsiteY5" fmla="*/ 10873 h 14497"/>
                    <a:gd name="connsiteX6" fmla="*/ 0 w 12081"/>
                    <a:gd name="connsiteY6" fmla="*/ 10873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1" h="14497">
                      <a:moveTo>
                        <a:pt x="0" y="10873"/>
                      </a:moveTo>
                      <a:cubicBezTo>
                        <a:pt x="0" y="13289"/>
                        <a:pt x="1208" y="14498"/>
                        <a:pt x="3624" y="14498"/>
                      </a:cubicBezTo>
                      <a:cubicBezTo>
                        <a:pt x="3624" y="14498"/>
                        <a:pt x="4833" y="14498"/>
                        <a:pt x="4833" y="13289"/>
                      </a:cubicBezTo>
                      <a:cubicBezTo>
                        <a:pt x="8457" y="10873"/>
                        <a:pt x="12081" y="6041"/>
                        <a:pt x="12081" y="2416"/>
                      </a:cubicBezTo>
                      <a:cubicBezTo>
                        <a:pt x="12081" y="1208"/>
                        <a:pt x="10873" y="0"/>
                        <a:pt x="8457" y="0"/>
                      </a:cubicBezTo>
                      <a:cubicBezTo>
                        <a:pt x="3624" y="0"/>
                        <a:pt x="0" y="6041"/>
                        <a:pt x="0" y="10873"/>
                      </a:cubicBezTo>
                      <a:cubicBezTo>
                        <a:pt x="0" y="9665"/>
                        <a:pt x="0" y="10873"/>
                        <a:pt x="0" y="108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7" name="Freeform 1750"/>
                <p:cNvSpPr/>
                <p:nvPr/>
              </p:nvSpPr>
              <p:spPr>
                <a:xfrm>
                  <a:off x="10260399" y="5114914"/>
                  <a:ext cx="10043" cy="14696"/>
                </a:xfrm>
                <a:custGeom>
                  <a:avLst/>
                  <a:gdLst>
                    <a:gd name="connsiteX0" fmla="*/ 6041 w 10043"/>
                    <a:gd name="connsiteY0" fmla="*/ 12987 h 14696"/>
                    <a:gd name="connsiteX1" fmla="*/ 8457 w 10043"/>
                    <a:gd name="connsiteY1" fmla="*/ 906 h 14696"/>
                    <a:gd name="connsiteX2" fmla="*/ 4832 w 10043"/>
                    <a:gd name="connsiteY2" fmla="*/ 906 h 14696"/>
                    <a:gd name="connsiteX3" fmla="*/ 3624 w 10043"/>
                    <a:gd name="connsiteY3" fmla="*/ 2114 h 14696"/>
                    <a:gd name="connsiteX4" fmla="*/ 2416 w 10043"/>
                    <a:gd name="connsiteY4" fmla="*/ 3323 h 14696"/>
                    <a:gd name="connsiteX5" fmla="*/ 0 w 10043"/>
                    <a:gd name="connsiteY5" fmla="*/ 10571 h 14696"/>
                    <a:gd name="connsiteX6" fmla="*/ 0 w 10043"/>
                    <a:gd name="connsiteY6" fmla="*/ 10571 h 14696"/>
                    <a:gd name="connsiteX7" fmla="*/ 2416 w 10043"/>
                    <a:gd name="connsiteY7" fmla="*/ 14196 h 14696"/>
                    <a:gd name="connsiteX8" fmla="*/ 6041 w 10043"/>
                    <a:gd name="connsiteY8" fmla="*/ 12987 h 14696"/>
                    <a:gd name="connsiteX9" fmla="*/ 6041 w 10043"/>
                    <a:gd name="connsiteY9" fmla="*/ 12987 h 14696"/>
                    <a:gd name="connsiteX10" fmla="*/ 6041 w 10043"/>
                    <a:gd name="connsiteY10" fmla="*/ 12987 h 14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43" h="14696">
                      <a:moveTo>
                        <a:pt x="6041" y="12987"/>
                      </a:moveTo>
                      <a:cubicBezTo>
                        <a:pt x="10873" y="6947"/>
                        <a:pt x="10873" y="3323"/>
                        <a:pt x="8457" y="906"/>
                      </a:cubicBezTo>
                      <a:cubicBezTo>
                        <a:pt x="7248" y="-302"/>
                        <a:pt x="6041" y="-302"/>
                        <a:pt x="4832" y="906"/>
                      </a:cubicBezTo>
                      <a:cubicBezTo>
                        <a:pt x="4832" y="906"/>
                        <a:pt x="3624" y="2114"/>
                        <a:pt x="3624" y="2114"/>
                      </a:cubicBezTo>
                      <a:cubicBezTo>
                        <a:pt x="3624" y="2114"/>
                        <a:pt x="3624" y="2114"/>
                        <a:pt x="2416" y="3323"/>
                      </a:cubicBezTo>
                      <a:cubicBezTo>
                        <a:pt x="1208" y="5739"/>
                        <a:pt x="0" y="8155"/>
                        <a:pt x="0" y="10571"/>
                      </a:cubicBezTo>
                      <a:cubicBezTo>
                        <a:pt x="0" y="10571"/>
                        <a:pt x="0" y="10571"/>
                        <a:pt x="0" y="10571"/>
                      </a:cubicBezTo>
                      <a:cubicBezTo>
                        <a:pt x="0" y="12987"/>
                        <a:pt x="1208" y="14196"/>
                        <a:pt x="2416" y="14196"/>
                      </a:cubicBezTo>
                      <a:cubicBezTo>
                        <a:pt x="3624" y="15404"/>
                        <a:pt x="4832" y="14196"/>
                        <a:pt x="6041" y="12987"/>
                      </a:cubicBezTo>
                      <a:cubicBezTo>
                        <a:pt x="4832" y="14196"/>
                        <a:pt x="6041" y="14196"/>
                        <a:pt x="6041" y="12987"/>
                      </a:cubicBezTo>
                      <a:lnTo>
                        <a:pt x="6041" y="1298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8" name="Freeform 1751"/>
                <p:cNvSpPr/>
                <p:nvPr/>
              </p:nvSpPr>
              <p:spPr>
                <a:xfrm>
                  <a:off x="10281843" y="5057781"/>
                  <a:ext cx="9234" cy="24320"/>
                </a:xfrm>
                <a:custGeom>
                  <a:avLst/>
                  <a:gdLst>
                    <a:gd name="connsiteX0" fmla="*/ 6343 w 9234"/>
                    <a:gd name="connsiteY0" fmla="*/ 23003 h 24320"/>
                    <a:gd name="connsiteX1" fmla="*/ 7550 w 9234"/>
                    <a:gd name="connsiteY1" fmla="*/ 3673 h 24320"/>
                    <a:gd name="connsiteX2" fmla="*/ 1510 w 9234"/>
                    <a:gd name="connsiteY2" fmla="*/ 1257 h 24320"/>
                    <a:gd name="connsiteX3" fmla="*/ 302 w 9234"/>
                    <a:gd name="connsiteY3" fmla="*/ 21795 h 24320"/>
                    <a:gd name="connsiteX4" fmla="*/ 6343 w 9234"/>
                    <a:gd name="connsiteY4" fmla="*/ 23003 h 24320"/>
                    <a:gd name="connsiteX5" fmla="*/ 6343 w 9234"/>
                    <a:gd name="connsiteY5" fmla="*/ 23003 h 24320"/>
                    <a:gd name="connsiteX6" fmla="*/ 6343 w 9234"/>
                    <a:gd name="connsiteY6" fmla="*/ 23003 h 2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34" h="24320">
                      <a:moveTo>
                        <a:pt x="6343" y="23003"/>
                      </a:moveTo>
                      <a:cubicBezTo>
                        <a:pt x="9967" y="13338"/>
                        <a:pt x="9967" y="7298"/>
                        <a:pt x="7550" y="3673"/>
                      </a:cubicBezTo>
                      <a:cubicBezTo>
                        <a:pt x="6343" y="49"/>
                        <a:pt x="2718" y="-1159"/>
                        <a:pt x="1510" y="1257"/>
                      </a:cubicBezTo>
                      <a:cubicBezTo>
                        <a:pt x="-906" y="4881"/>
                        <a:pt x="302" y="19379"/>
                        <a:pt x="302" y="21795"/>
                      </a:cubicBezTo>
                      <a:cubicBezTo>
                        <a:pt x="1510" y="24211"/>
                        <a:pt x="3926" y="25420"/>
                        <a:pt x="6343" y="23003"/>
                      </a:cubicBezTo>
                      <a:cubicBezTo>
                        <a:pt x="5135" y="24211"/>
                        <a:pt x="6343" y="23003"/>
                        <a:pt x="6343" y="23003"/>
                      </a:cubicBezTo>
                      <a:lnTo>
                        <a:pt x="6343" y="2300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9" name="Freeform 1752"/>
                <p:cNvSpPr/>
                <p:nvPr/>
              </p:nvSpPr>
              <p:spPr>
                <a:xfrm>
                  <a:off x="10416548" y="5162031"/>
                  <a:ext cx="10571" cy="13463"/>
                </a:xfrm>
                <a:custGeom>
                  <a:avLst/>
                  <a:gdLst>
                    <a:gd name="connsiteX0" fmla="*/ 8155 w 10571"/>
                    <a:gd name="connsiteY0" fmla="*/ 11779 h 13463"/>
                    <a:gd name="connsiteX1" fmla="*/ 10571 w 10571"/>
                    <a:gd name="connsiteY1" fmla="*/ 2114 h 13463"/>
                    <a:gd name="connsiteX2" fmla="*/ 9363 w 10571"/>
                    <a:gd name="connsiteY2" fmla="*/ 906 h 13463"/>
                    <a:gd name="connsiteX3" fmla="*/ 4531 w 10571"/>
                    <a:gd name="connsiteY3" fmla="*/ 906 h 13463"/>
                    <a:gd name="connsiteX4" fmla="*/ 4531 w 10571"/>
                    <a:gd name="connsiteY4" fmla="*/ 906 h 13463"/>
                    <a:gd name="connsiteX5" fmla="*/ 3323 w 10571"/>
                    <a:gd name="connsiteY5" fmla="*/ 2114 h 13463"/>
                    <a:gd name="connsiteX6" fmla="*/ 906 w 10571"/>
                    <a:gd name="connsiteY6" fmla="*/ 6946 h 13463"/>
                    <a:gd name="connsiteX7" fmla="*/ 906 w 10571"/>
                    <a:gd name="connsiteY7" fmla="*/ 10571 h 13463"/>
                    <a:gd name="connsiteX8" fmla="*/ 8155 w 10571"/>
                    <a:gd name="connsiteY8" fmla="*/ 11779 h 13463"/>
                    <a:gd name="connsiteX9" fmla="*/ 8155 w 10571"/>
                    <a:gd name="connsiteY9" fmla="*/ 11779 h 13463"/>
                    <a:gd name="connsiteX10" fmla="*/ 8155 w 10571"/>
                    <a:gd name="connsiteY10" fmla="*/ 11779 h 13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71" h="13463">
                      <a:moveTo>
                        <a:pt x="8155" y="11779"/>
                      </a:moveTo>
                      <a:cubicBezTo>
                        <a:pt x="10571" y="8155"/>
                        <a:pt x="10571" y="4530"/>
                        <a:pt x="10571" y="2114"/>
                      </a:cubicBezTo>
                      <a:cubicBezTo>
                        <a:pt x="10571" y="2114"/>
                        <a:pt x="10571" y="906"/>
                        <a:pt x="9363" y="906"/>
                      </a:cubicBezTo>
                      <a:cubicBezTo>
                        <a:pt x="8155" y="-302"/>
                        <a:pt x="6947" y="-302"/>
                        <a:pt x="4531" y="906"/>
                      </a:cubicBezTo>
                      <a:cubicBezTo>
                        <a:pt x="4531" y="906"/>
                        <a:pt x="4531" y="906"/>
                        <a:pt x="4531" y="906"/>
                      </a:cubicBezTo>
                      <a:cubicBezTo>
                        <a:pt x="4531" y="906"/>
                        <a:pt x="3323" y="2114"/>
                        <a:pt x="3323" y="2114"/>
                      </a:cubicBezTo>
                      <a:cubicBezTo>
                        <a:pt x="2114" y="3322"/>
                        <a:pt x="906" y="5739"/>
                        <a:pt x="906" y="6946"/>
                      </a:cubicBezTo>
                      <a:cubicBezTo>
                        <a:pt x="-302" y="8155"/>
                        <a:pt x="-302" y="9363"/>
                        <a:pt x="906" y="10571"/>
                      </a:cubicBezTo>
                      <a:cubicBezTo>
                        <a:pt x="2114" y="14195"/>
                        <a:pt x="5738" y="14195"/>
                        <a:pt x="8155" y="11779"/>
                      </a:cubicBezTo>
                      <a:cubicBezTo>
                        <a:pt x="8155" y="11779"/>
                        <a:pt x="8155" y="11779"/>
                        <a:pt x="8155" y="11779"/>
                      </a:cubicBezTo>
                      <a:lnTo>
                        <a:pt x="8155" y="1177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0" name="Freeform 1753"/>
                <p:cNvSpPr/>
                <p:nvPr/>
              </p:nvSpPr>
              <p:spPr>
                <a:xfrm>
                  <a:off x="10448866" y="5143498"/>
                  <a:ext cx="8457" cy="13259"/>
                </a:xfrm>
                <a:custGeom>
                  <a:avLst/>
                  <a:gdLst>
                    <a:gd name="connsiteX0" fmla="*/ 8457 w 8457"/>
                    <a:gd name="connsiteY0" fmla="*/ 4941 h 13259"/>
                    <a:gd name="connsiteX1" fmla="*/ 8457 w 8457"/>
                    <a:gd name="connsiteY1" fmla="*/ 2525 h 13259"/>
                    <a:gd name="connsiteX2" fmla="*/ 2416 w 8457"/>
                    <a:gd name="connsiteY2" fmla="*/ 1317 h 13259"/>
                    <a:gd name="connsiteX3" fmla="*/ 2416 w 8457"/>
                    <a:gd name="connsiteY3" fmla="*/ 2525 h 13259"/>
                    <a:gd name="connsiteX4" fmla="*/ 0 w 8457"/>
                    <a:gd name="connsiteY4" fmla="*/ 7357 h 13259"/>
                    <a:gd name="connsiteX5" fmla="*/ 0 w 8457"/>
                    <a:gd name="connsiteY5" fmla="*/ 8566 h 13259"/>
                    <a:gd name="connsiteX6" fmla="*/ 0 w 8457"/>
                    <a:gd name="connsiteY6" fmla="*/ 9774 h 13259"/>
                    <a:gd name="connsiteX7" fmla="*/ 8457 w 8457"/>
                    <a:gd name="connsiteY7" fmla="*/ 8566 h 13259"/>
                    <a:gd name="connsiteX8" fmla="*/ 8457 w 8457"/>
                    <a:gd name="connsiteY8" fmla="*/ 7357 h 13259"/>
                    <a:gd name="connsiteX9" fmla="*/ 8457 w 8457"/>
                    <a:gd name="connsiteY9" fmla="*/ 4941 h 13259"/>
                    <a:gd name="connsiteX10" fmla="*/ 8457 w 8457"/>
                    <a:gd name="connsiteY10" fmla="*/ 4941 h 1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57" h="13259">
                      <a:moveTo>
                        <a:pt x="8457" y="4941"/>
                      </a:moveTo>
                      <a:cubicBezTo>
                        <a:pt x="8457" y="3733"/>
                        <a:pt x="8457" y="3733"/>
                        <a:pt x="8457" y="2525"/>
                      </a:cubicBezTo>
                      <a:cubicBezTo>
                        <a:pt x="8457" y="109"/>
                        <a:pt x="3624" y="-1099"/>
                        <a:pt x="2416" y="1317"/>
                      </a:cubicBezTo>
                      <a:cubicBezTo>
                        <a:pt x="2416" y="1317"/>
                        <a:pt x="2416" y="2525"/>
                        <a:pt x="2416" y="2525"/>
                      </a:cubicBezTo>
                      <a:cubicBezTo>
                        <a:pt x="1209" y="3733"/>
                        <a:pt x="0" y="6150"/>
                        <a:pt x="0" y="7357"/>
                      </a:cubicBezTo>
                      <a:cubicBezTo>
                        <a:pt x="0" y="7357"/>
                        <a:pt x="0" y="8566"/>
                        <a:pt x="0" y="8566"/>
                      </a:cubicBezTo>
                      <a:cubicBezTo>
                        <a:pt x="0" y="8566"/>
                        <a:pt x="0" y="9774"/>
                        <a:pt x="0" y="9774"/>
                      </a:cubicBezTo>
                      <a:cubicBezTo>
                        <a:pt x="0" y="14606"/>
                        <a:pt x="7249" y="14606"/>
                        <a:pt x="8457" y="8566"/>
                      </a:cubicBezTo>
                      <a:cubicBezTo>
                        <a:pt x="8457" y="8566"/>
                        <a:pt x="8457" y="7357"/>
                        <a:pt x="8457" y="7357"/>
                      </a:cubicBezTo>
                      <a:cubicBezTo>
                        <a:pt x="8457" y="7357"/>
                        <a:pt x="8457" y="6150"/>
                        <a:pt x="8457" y="4941"/>
                      </a:cubicBezTo>
                      <a:lnTo>
                        <a:pt x="8457" y="49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1" name="Freeform 1754"/>
                <p:cNvSpPr/>
                <p:nvPr/>
              </p:nvSpPr>
              <p:spPr>
                <a:xfrm>
                  <a:off x="10480277" y="5114611"/>
                  <a:ext cx="20586" cy="13289"/>
                </a:xfrm>
                <a:custGeom>
                  <a:avLst/>
                  <a:gdLst>
                    <a:gd name="connsiteX0" fmla="*/ 19330 w 20586"/>
                    <a:gd name="connsiteY0" fmla="*/ 12081 h 13289"/>
                    <a:gd name="connsiteX1" fmla="*/ 16913 w 20586"/>
                    <a:gd name="connsiteY1" fmla="*/ 4833 h 13289"/>
                    <a:gd name="connsiteX2" fmla="*/ 10873 w 20586"/>
                    <a:gd name="connsiteY2" fmla="*/ 3625 h 13289"/>
                    <a:gd name="connsiteX3" fmla="*/ 3624 w 20586"/>
                    <a:gd name="connsiteY3" fmla="*/ 0 h 13289"/>
                    <a:gd name="connsiteX4" fmla="*/ 0 w 20586"/>
                    <a:gd name="connsiteY4" fmla="*/ 3625 h 13289"/>
                    <a:gd name="connsiteX5" fmla="*/ 0 w 20586"/>
                    <a:gd name="connsiteY5" fmla="*/ 4833 h 13289"/>
                    <a:gd name="connsiteX6" fmla="*/ 4832 w 20586"/>
                    <a:gd name="connsiteY6" fmla="*/ 10873 h 13289"/>
                    <a:gd name="connsiteX7" fmla="*/ 15705 w 20586"/>
                    <a:gd name="connsiteY7" fmla="*/ 13289 h 13289"/>
                    <a:gd name="connsiteX8" fmla="*/ 19330 w 20586"/>
                    <a:gd name="connsiteY8" fmla="*/ 12081 h 13289"/>
                    <a:gd name="connsiteX9" fmla="*/ 19330 w 20586"/>
                    <a:gd name="connsiteY9" fmla="*/ 12081 h 1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86" h="13289">
                      <a:moveTo>
                        <a:pt x="19330" y="12081"/>
                      </a:moveTo>
                      <a:cubicBezTo>
                        <a:pt x="21746" y="9665"/>
                        <a:pt x="20537" y="4833"/>
                        <a:pt x="16913" y="4833"/>
                      </a:cubicBezTo>
                      <a:cubicBezTo>
                        <a:pt x="14497" y="4833"/>
                        <a:pt x="13289" y="3625"/>
                        <a:pt x="10873" y="3625"/>
                      </a:cubicBezTo>
                      <a:cubicBezTo>
                        <a:pt x="8456" y="2416"/>
                        <a:pt x="6041" y="1208"/>
                        <a:pt x="3624" y="0"/>
                      </a:cubicBezTo>
                      <a:cubicBezTo>
                        <a:pt x="1208" y="0"/>
                        <a:pt x="0" y="2416"/>
                        <a:pt x="0" y="3625"/>
                      </a:cubicBezTo>
                      <a:cubicBezTo>
                        <a:pt x="0" y="3625"/>
                        <a:pt x="0" y="3625"/>
                        <a:pt x="0" y="4833"/>
                      </a:cubicBezTo>
                      <a:cubicBezTo>
                        <a:pt x="0" y="7249"/>
                        <a:pt x="2416" y="9665"/>
                        <a:pt x="4832" y="10873"/>
                      </a:cubicBezTo>
                      <a:cubicBezTo>
                        <a:pt x="8456" y="13289"/>
                        <a:pt x="12081" y="13289"/>
                        <a:pt x="15705" y="13289"/>
                      </a:cubicBezTo>
                      <a:cubicBezTo>
                        <a:pt x="18122" y="13289"/>
                        <a:pt x="19330" y="13289"/>
                        <a:pt x="19330" y="12081"/>
                      </a:cubicBezTo>
                      <a:lnTo>
                        <a:pt x="19330" y="1208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2" name="Freeform 1755"/>
                <p:cNvSpPr/>
                <p:nvPr/>
              </p:nvSpPr>
              <p:spPr>
                <a:xfrm>
                  <a:off x="10508951" y="5107363"/>
                  <a:ext cx="19516" cy="11359"/>
                </a:xfrm>
                <a:custGeom>
                  <a:avLst/>
                  <a:gdLst>
                    <a:gd name="connsiteX0" fmla="*/ 13611 w 19516"/>
                    <a:gd name="connsiteY0" fmla="*/ 10873 h 11359"/>
                    <a:gd name="connsiteX1" fmla="*/ 17235 w 19516"/>
                    <a:gd name="connsiteY1" fmla="*/ 3624 h 11359"/>
                    <a:gd name="connsiteX2" fmla="*/ 9986 w 19516"/>
                    <a:gd name="connsiteY2" fmla="*/ 1208 h 11359"/>
                    <a:gd name="connsiteX3" fmla="*/ 5154 w 19516"/>
                    <a:gd name="connsiteY3" fmla="*/ 0 h 11359"/>
                    <a:gd name="connsiteX4" fmla="*/ 3945 w 19516"/>
                    <a:gd name="connsiteY4" fmla="*/ 0 h 11359"/>
                    <a:gd name="connsiteX5" fmla="*/ 321 w 19516"/>
                    <a:gd name="connsiteY5" fmla="*/ 4832 h 11359"/>
                    <a:gd name="connsiteX6" fmla="*/ 13611 w 19516"/>
                    <a:gd name="connsiteY6" fmla="*/ 10873 h 11359"/>
                    <a:gd name="connsiteX7" fmla="*/ 13611 w 19516"/>
                    <a:gd name="connsiteY7" fmla="*/ 10873 h 1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16" h="11359">
                      <a:moveTo>
                        <a:pt x="13611" y="10873"/>
                      </a:moveTo>
                      <a:cubicBezTo>
                        <a:pt x="18443" y="13289"/>
                        <a:pt x="22067" y="6041"/>
                        <a:pt x="17235" y="3624"/>
                      </a:cubicBezTo>
                      <a:cubicBezTo>
                        <a:pt x="14819" y="2416"/>
                        <a:pt x="12402" y="2416"/>
                        <a:pt x="9986" y="1208"/>
                      </a:cubicBezTo>
                      <a:cubicBezTo>
                        <a:pt x="8778" y="1208"/>
                        <a:pt x="6362" y="0"/>
                        <a:pt x="5154" y="0"/>
                      </a:cubicBezTo>
                      <a:cubicBezTo>
                        <a:pt x="5154" y="0"/>
                        <a:pt x="3945" y="0"/>
                        <a:pt x="3945" y="0"/>
                      </a:cubicBezTo>
                      <a:cubicBezTo>
                        <a:pt x="1530" y="0"/>
                        <a:pt x="-887" y="2416"/>
                        <a:pt x="321" y="4832"/>
                      </a:cubicBezTo>
                      <a:cubicBezTo>
                        <a:pt x="3945" y="9665"/>
                        <a:pt x="8778" y="8457"/>
                        <a:pt x="13611" y="10873"/>
                      </a:cubicBezTo>
                      <a:lnTo>
                        <a:pt x="13611" y="1087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3" name="Freeform 1756"/>
                <p:cNvSpPr/>
                <p:nvPr/>
              </p:nvSpPr>
              <p:spPr>
                <a:xfrm>
                  <a:off x="10524977" y="5088284"/>
                  <a:ext cx="8721" cy="15454"/>
                </a:xfrm>
                <a:custGeom>
                  <a:avLst/>
                  <a:gdLst>
                    <a:gd name="connsiteX0" fmla="*/ 0 w 8721"/>
                    <a:gd name="connsiteY0" fmla="*/ 9413 h 15454"/>
                    <a:gd name="connsiteX1" fmla="*/ 0 w 8721"/>
                    <a:gd name="connsiteY1" fmla="*/ 11830 h 15454"/>
                    <a:gd name="connsiteX2" fmla="*/ 3625 w 8721"/>
                    <a:gd name="connsiteY2" fmla="*/ 15454 h 15454"/>
                    <a:gd name="connsiteX3" fmla="*/ 4833 w 8721"/>
                    <a:gd name="connsiteY3" fmla="*/ 15454 h 15454"/>
                    <a:gd name="connsiteX4" fmla="*/ 7249 w 8721"/>
                    <a:gd name="connsiteY4" fmla="*/ 13038 h 15454"/>
                    <a:gd name="connsiteX5" fmla="*/ 2416 w 8721"/>
                    <a:gd name="connsiteY5" fmla="*/ 957 h 15454"/>
                    <a:gd name="connsiteX6" fmla="*/ 0 w 8721"/>
                    <a:gd name="connsiteY6" fmla="*/ 3373 h 15454"/>
                    <a:gd name="connsiteX7" fmla="*/ 0 w 8721"/>
                    <a:gd name="connsiteY7" fmla="*/ 3373 h 15454"/>
                    <a:gd name="connsiteX8" fmla="*/ 0 w 8721"/>
                    <a:gd name="connsiteY8" fmla="*/ 3373 h 15454"/>
                    <a:gd name="connsiteX9" fmla="*/ 1209 w 8721"/>
                    <a:gd name="connsiteY9" fmla="*/ 6997 h 15454"/>
                    <a:gd name="connsiteX10" fmla="*/ 0 w 8721"/>
                    <a:gd name="connsiteY10" fmla="*/ 9413 h 15454"/>
                    <a:gd name="connsiteX11" fmla="*/ 0 w 8721"/>
                    <a:gd name="connsiteY11" fmla="*/ 9413 h 15454"/>
                    <a:gd name="connsiteX12" fmla="*/ 0 w 8721"/>
                    <a:gd name="connsiteY12" fmla="*/ 9413 h 15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21" h="15454">
                      <a:moveTo>
                        <a:pt x="0" y="9413"/>
                      </a:moveTo>
                      <a:cubicBezTo>
                        <a:pt x="0" y="10622"/>
                        <a:pt x="0" y="10622"/>
                        <a:pt x="0" y="11830"/>
                      </a:cubicBezTo>
                      <a:cubicBezTo>
                        <a:pt x="0" y="14246"/>
                        <a:pt x="1209" y="15454"/>
                        <a:pt x="3625" y="15454"/>
                      </a:cubicBezTo>
                      <a:cubicBezTo>
                        <a:pt x="3625" y="15454"/>
                        <a:pt x="4833" y="15454"/>
                        <a:pt x="4833" y="15454"/>
                      </a:cubicBezTo>
                      <a:cubicBezTo>
                        <a:pt x="6041" y="15454"/>
                        <a:pt x="7249" y="14246"/>
                        <a:pt x="7249" y="13038"/>
                      </a:cubicBezTo>
                      <a:cubicBezTo>
                        <a:pt x="10873" y="4581"/>
                        <a:pt x="7249" y="-2668"/>
                        <a:pt x="2416" y="957"/>
                      </a:cubicBezTo>
                      <a:cubicBezTo>
                        <a:pt x="1209" y="957"/>
                        <a:pt x="0" y="2165"/>
                        <a:pt x="0" y="3373"/>
                      </a:cubicBezTo>
                      <a:cubicBezTo>
                        <a:pt x="0" y="3373"/>
                        <a:pt x="0" y="3373"/>
                        <a:pt x="0" y="3373"/>
                      </a:cubicBezTo>
                      <a:cubicBezTo>
                        <a:pt x="0" y="3373"/>
                        <a:pt x="0" y="3373"/>
                        <a:pt x="0" y="3373"/>
                      </a:cubicBezTo>
                      <a:cubicBezTo>
                        <a:pt x="0" y="4581"/>
                        <a:pt x="0" y="5789"/>
                        <a:pt x="1209" y="6997"/>
                      </a:cubicBezTo>
                      <a:cubicBezTo>
                        <a:pt x="0" y="6997"/>
                        <a:pt x="0" y="8205"/>
                        <a:pt x="0" y="9413"/>
                      </a:cubicBezTo>
                      <a:cubicBezTo>
                        <a:pt x="0" y="9413"/>
                        <a:pt x="0" y="9413"/>
                        <a:pt x="0" y="9413"/>
                      </a:cubicBezTo>
                      <a:lnTo>
                        <a:pt x="0" y="941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4" name="Freeform 1757"/>
                <p:cNvSpPr/>
                <p:nvPr/>
              </p:nvSpPr>
              <p:spPr>
                <a:xfrm>
                  <a:off x="10550348" y="5090449"/>
                  <a:ext cx="9664" cy="12081"/>
                </a:xfrm>
                <a:custGeom>
                  <a:avLst/>
                  <a:gdLst>
                    <a:gd name="connsiteX0" fmla="*/ 0 w 9664"/>
                    <a:gd name="connsiteY0" fmla="*/ 2416 h 12081"/>
                    <a:gd name="connsiteX1" fmla="*/ 0 w 9664"/>
                    <a:gd name="connsiteY1" fmla="*/ 4833 h 12081"/>
                    <a:gd name="connsiteX2" fmla="*/ 3624 w 9664"/>
                    <a:gd name="connsiteY2" fmla="*/ 10873 h 12081"/>
                    <a:gd name="connsiteX3" fmla="*/ 4832 w 9664"/>
                    <a:gd name="connsiteY3" fmla="*/ 12081 h 12081"/>
                    <a:gd name="connsiteX4" fmla="*/ 9665 w 9664"/>
                    <a:gd name="connsiteY4" fmla="*/ 7249 h 12081"/>
                    <a:gd name="connsiteX5" fmla="*/ 8457 w 9664"/>
                    <a:gd name="connsiteY5" fmla="*/ 3625 h 12081"/>
                    <a:gd name="connsiteX6" fmla="*/ 3624 w 9664"/>
                    <a:gd name="connsiteY6" fmla="*/ 0 h 12081"/>
                    <a:gd name="connsiteX7" fmla="*/ 0 w 9664"/>
                    <a:gd name="connsiteY7" fmla="*/ 2416 h 12081"/>
                    <a:gd name="connsiteX8" fmla="*/ 0 w 9664"/>
                    <a:gd name="connsiteY8" fmla="*/ 2416 h 12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64" h="12081">
                      <a:moveTo>
                        <a:pt x="0" y="2416"/>
                      </a:moveTo>
                      <a:cubicBezTo>
                        <a:pt x="0" y="3625"/>
                        <a:pt x="0" y="3625"/>
                        <a:pt x="0" y="4833"/>
                      </a:cubicBezTo>
                      <a:cubicBezTo>
                        <a:pt x="1208" y="8457"/>
                        <a:pt x="2416" y="9665"/>
                        <a:pt x="3624" y="10873"/>
                      </a:cubicBezTo>
                      <a:cubicBezTo>
                        <a:pt x="4832" y="10873"/>
                        <a:pt x="4832" y="12081"/>
                        <a:pt x="4832" y="12081"/>
                      </a:cubicBezTo>
                      <a:cubicBezTo>
                        <a:pt x="7248" y="12081"/>
                        <a:pt x="9665" y="9665"/>
                        <a:pt x="9665" y="7249"/>
                      </a:cubicBezTo>
                      <a:cubicBezTo>
                        <a:pt x="9665" y="6041"/>
                        <a:pt x="9665" y="4833"/>
                        <a:pt x="8457" y="3625"/>
                      </a:cubicBezTo>
                      <a:cubicBezTo>
                        <a:pt x="8457" y="1208"/>
                        <a:pt x="6041" y="0"/>
                        <a:pt x="3624" y="0"/>
                      </a:cubicBezTo>
                      <a:cubicBezTo>
                        <a:pt x="2416" y="0"/>
                        <a:pt x="0" y="1208"/>
                        <a:pt x="0" y="2416"/>
                      </a:cubicBezTo>
                      <a:lnTo>
                        <a:pt x="0" y="241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5" name="Freeform 1758"/>
                <p:cNvSpPr/>
                <p:nvPr/>
              </p:nvSpPr>
              <p:spPr>
                <a:xfrm>
                  <a:off x="10483711" y="5043615"/>
                  <a:ext cx="23144" cy="23880"/>
                </a:xfrm>
                <a:custGeom>
                  <a:avLst/>
                  <a:gdLst>
                    <a:gd name="connsiteX0" fmla="*/ 23145 w 23144"/>
                    <a:gd name="connsiteY0" fmla="*/ 17840 h 23880"/>
                    <a:gd name="connsiteX1" fmla="*/ 23145 w 23144"/>
                    <a:gd name="connsiteY1" fmla="*/ 17840 h 23880"/>
                    <a:gd name="connsiteX2" fmla="*/ 11063 w 23144"/>
                    <a:gd name="connsiteY2" fmla="*/ 6967 h 23880"/>
                    <a:gd name="connsiteX3" fmla="*/ 6231 w 23144"/>
                    <a:gd name="connsiteY3" fmla="*/ 926 h 23880"/>
                    <a:gd name="connsiteX4" fmla="*/ 191 w 23144"/>
                    <a:gd name="connsiteY4" fmla="*/ 6967 h 23880"/>
                    <a:gd name="connsiteX5" fmla="*/ 1399 w 23144"/>
                    <a:gd name="connsiteY5" fmla="*/ 9383 h 23880"/>
                    <a:gd name="connsiteX6" fmla="*/ 6231 w 23144"/>
                    <a:gd name="connsiteY6" fmla="*/ 15424 h 23880"/>
                    <a:gd name="connsiteX7" fmla="*/ 9856 w 23144"/>
                    <a:gd name="connsiteY7" fmla="*/ 19048 h 23880"/>
                    <a:gd name="connsiteX8" fmla="*/ 17104 w 23144"/>
                    <a:gd name="connsiteY8" fmla="*/ 23880 h 23880"/>
                    <a:gd name="connsiteX9" fmla="*/ 19520 w 23144"/>
                    <a:gd name="connsiteY9" fmla="*/ 23880 h 23880"/>
                    <a:gd name="connsiteX10" fmla="*/ 21937 w 23144"/>
                    <a:gd name="connsiteY10" fmla="*/ 22672 h 23880"/>
                    <a:gd name="connsiteX11" fmla="*/ 23145 w 23144"/>
                    <a:gd name="connsiteY11" fmla="*/ 17840 h 23880"/>
                    <a:gd name="connsiteX12" fmla="*/ 23145 w 23144"/>
                    <a:gd name="connsiteY12" fmla="*/ 17840 h 2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144" h="23880">
                      <a:moveTo>
                        <a:pt x="23145" y="17840"/>
                      </a:moveTo>
                      <a:cubicBezTo>
                        <a:pt x="23145" y="17840"/>
                        <a:pt x="23145" y="17840"/>
                        <a:pt x="23145" y="17840"/>
                      </a:cubicBezTo>
                      <a:cubicBezTo>
                        <a:pt x="21937" y="14215"/>
                        <a:pt x="14688" y="11799"/>
                        <a:pt x="11063" y="6967"/>
                      </a:cubicBezTo>
                      <a:cubicBezTo>
                        <a:pt x="9856" y="4550"/>
                        <a:pt x="8648" y="2134"/>
                        <a:pt x="6231" y="926"/>
                      </a:cubicBezTo>
                      <a:cubicBezTo>
                        <a:pt x="3815" y="-1490"/>
                        <a:pt x="-1018" y="926"/>
                        <a:pt x="191" y="6967"/>
                      </a:cubicBezTo>
                      <a:cubicBezTo>
                        <a:pt x="191" y="8175"/>
                        <a:pt x="191" y="8175"/>
                        <a:pt x="1399" y="9383"/>
                      </a:cubicBezTo>
                      <a:cubicBezTo>
                        <a:pt x="2607" y="10591"/>
                        <a:pt x="3815" y="13007"/>
                        <a:pt x="6231" y="15424"/>
                      </a:cubicBezTo>
                      <a:cubicBezTo>
                        <a:pt x="7439" y="16631"/>
                        <a:pt x="8648" y="17840"/>
                        <a:pt x="9856" y="19048"/>
                      </a:cubicBezTo>
                      <a:cubicBezTo>
                        <a:pt x="12272" y="20256"/>
                        <a:pt x="14688" y="22672"/>
                        <a:pt x="17104" y="23880"/>
                      </a:cubicBezTo>
                      <a:cubicBezTo>
                        <a:pt x="18313" y="23880"/>
                        <a:pt x="18313" y="23880"/>
                        <a:pt x="19520" y="23880"/>
                      </a:cubicBezTo>
                      <a:cubicBezTo>
                        <a:pt x="20729" y="23880"/>
                        <a:pt x="20729" y="22672"/>
                        <a:pt x="21937" y="22672"/>
                      </a:cubicBezTo>
                      <a:cubicBezTo>
                        <a:pt x="23145" y="20256"/>
                        <a:pt x="23145" y="19048"/>
                        <a:pt x="23145" y="17840"/>
                      </a:cubicBezTo>
                      <a:lnTo>
                        <a:pt x="23145" y="178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6" name="Freeform 1759"/>
                <p:cNvSpPr/>
                <p:nvPr/>
              </p:nvSpPr>
              <p:spPr>
                <a:xfrm>
                  <a:off x="10542317" y="5011271"/>
                  <a:ext cx="15998" cy="14066"/>
                </a:xfrm>
                <a:custGeom>
                  <a:avLst/>
                  <a:gdLst>
                    <a:gd name="connsiteX0" fmla="*/ 8031 w 15998"/>
                    <a:gd name="connsiteY0" fmla="*/ 12732 h 14066"/>
                    <a:gd name="connsiteX1" fmla="*/ 14072 w 15998"/>
                    <a:gd name="connsiteY1" fmla="*/ 5483 h 14066"/>
                    <a:gd name="connsiteX2" fmla="*/ 8031 w 15998"/>
                    <a:gd name="connsiteY2" fmla="*/ 1858 h 14066"/>
                    <a:gd name="connsiteX3" fmla="*/ 5615 w 15998"/>
                    <a:gd name="connsiteY3" fmla="*/ 650 h 14066"/>
                    <a:gd name="connsiteX4" fmla="*/ 782 w 15998"/>
                    <a:gd name="connsiteY4" fmla="*/ 6691 h 14066"/>
                    <a:gd name="connsiteX5" fmla="*/ 8031 w 15998"/>
                    <a:gd name="connsiteY5" fmla="*/ 12732 h 14066"/>
                    <a:gd name="connsiteX6" fmla="*/ 8031 w 15998"/>
                    <a:gd name="connsiteY6" fmla="*/ 12732 h 14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998" h="14066">
                      <a:moveTo>
                        <a:pt x="8031" y="12732"/>
                      </a:moveTo>
                      <a:cubicBezTo>
                        <a:pt x="16488" y="17564"/>
                        <a:pt x="17696" y="7899"/>
                        <a:pt x="14072" y="5483"/>
                      </a:cubicBezTo>
                      <a:cubicBezTo>
                        <a:pt x="11655" y="4275"/>
                        <a:pt x="9239" y="3067"/>
                        <a:pt x="8031" y="1858"/>
                      </a:cubicBezTo>
                      <a:cubicBezTo>
                        <a:pt x="6823" y="1858"/>
                        <a:pt x="5615" y="650"/>
                        <a:pt x="5615" y="650"/>
                      </a:cubicBezTo>
                      <a:cubicBezTo>
                        <a:pt x="1991" y="-1766"/>
                        <a:pt x="-1634" y="3067"/>
                        <a:pt x="782" y="6691"/>
                      </a:cubicBezTo>
                      <a:cubicBezTo>
                        <a:pt x="3198" y="9107"/>
                        <a:pt x="5615" y="11524"/>
                        <a:pt x="8031" y="12732"/>
                      </a:cubicBezTo>
                      <a:lnTo>
                        <a:pt x="8031" y="127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7" name="Freeform 1760"/>
                <p:cNvSpPr/>
                <p:nvPr/>
              </p:nvSpPr>
              <p:spPr>
                <a:xfrm>
                  <a:off x="10570886" y="5020494"/>
                  <a:ext cx="16205" cy="19535"/>
                </a:xfrm>
                <a:custGeom>
                  <a:avLst/>
                  <a:gdLst>
                    <a:gd name="connsiteX0" fmla="*/ 2416 w 16205"/>
                    <a:gd name="connsiteY0" fmla="*/ 8341 h 19535"/>
                    <a:gd name="connsiteX1" fmla="*/ 6041 w 16205"/>
                    <a:gd name="connsiteY1" fmla="*/ 15590 h 19535"/>
                    <a:gd name="connsiteX2" fmla="*/ 12081 w 16205"/>
                    <a:gd name="connsiteY2" fmla="*/ 19214 h 19535"/>
                    <a:gd name="connsiteX3" fmla="*/ 14497 w 16205"/>
                    <a:gd name="connsiteY3" fmla="*/ 18006 h 19535"/>
                    <a:gd name="connsiteX4" fmla="*/ 15705 w 16205"/>
                    <a:gd name="connsiteY4" fmla="*/ 13174 h 19535"/>
                    <a:gd name="connsiteX5" fmla="*/ 12081 w 16205"/>
                    <a:gd name="connsiteY5" fmla="*/ 7133 h 19535"/>
                    <a:gd name="connsiteX6" fmla="*/ 0 w 16205"/>
                    <a:gd name="connsiteY6" fmla="*/ 2301 h 19535"/>
                    <a:gd name="connsiteX7" fmla="*/ 0 w 16205"/>
                    <a:gd name="connsiteY7" fmla="*/ 3509 h 19535"/>
                    <a:gd name="connsiteX8" fmla="*/ 2416 w 16205"/>
                    <a:gd name="connsiteY8" fmla="*/ 8341 h 19535"/>
                    <a:gd name="connsiteX9" fmla="*/ 2416 w 16205"/>
                    <a:gd name="connsiteY9" fmla="*/ 8341 h 1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05" h="19535">
                      <a:moveTo>
                        <a:pt x="2416" y="8341"/>
                      </a:moveTo>
                      <a:cubicBezTo>
                        <a:pt x="3624" y="9549"/>
                        <a:pt x="4832" y="13174"/>
                        <a:pt x="6041" y="15590"/>
                      </a:cubicBezTo>
                      <a:cubicBezTo>
                        <a:pt x="7248" y="18006"/>
                        <a:pt x="9665" y="20423"/>
                        <a:pt x="12081" y="19214"/>
                      </a:cubicBezTo>
                      <a:cubicBezTo>
                        <a:pt x="13289" y="19214"/>
                        <a:pt x="13289" y="18006"/>
                        <a:pt x="14497" y="18006"/>
                      </a:cubicBezTo>
                      <a:cubicBezTo>
                        <a:pt x="15705" y="16798"/>
                        <a:pt x="16913" y="15590"/>
                        <a:pt x="15705" y="13174"/>
                      </a:cubicBezTo>
                      <a:cubicBezTo>
                        <a:pt x="14497" y="10757"/>
                        <a:pt x="13289" y="8341"/>
                        <a:pt x="12081" y="7133"/>
                      </a:cubicBezTo>
                      <a:cubicBezTo>
                        <a:pt x="6041" y="-1324"/>
                        <a:pt x="0" y="-1324"/>
                        <a:pt x="0" y="2301"/>
                      </a:cubicBezTo>
                      <a:cubicBezTo>
                        <a:pt x="0" y="2301"/>
                        <a:pt x="0" y="3509"/>
                        <a:pt x="0" y="3509"/>
                      </a:cubicBezTo>
                      <a:cubicBezTo>
                        <a:pt x="1208" y="5925"/>
                        <a:pt x="1208" y="7133"/>
                        <a:pt x="2416" y="8341"/>
                      </a:cubicBezTo>
                      <a:lnTo>
                        <a:pt x="2416" y="834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8" name="Freeform 1761"/>
                <p:cNvSpPr/>
                <p:nvPr/>
              </p:nvSpPr>
              <p:spPr>
                <a:xfrm>
                  <a:off x="10343259" y="4850447"/>
                  <a:ext cx="9863" cy="6943"/>
                </a:xfrm>
                <a:custGeom>
                  <a:avLst/>
                  <a:gdLst>
                    <a:gd name="connsiteX0" fmla="*/ 1709 w 9863"/>
                    <a:gd name="connsiteY0" fmla="*/ 794 h 6943"/>
                    <a:gd name="connsiteX1" fmla="*/ 500 w 9863"/>
                    <a:gd name="connsiteY1" fmla="*/ 4418 h 6943"/>
                    <a:gd name="connsiteX2" fmla="*/ 8957 w 9863"/>
                    <a:gd name="connsiteY2" fmla="*/ 5626 h 6943"/>
                    <a:gd name="connsiteX3" fmla="*/ 8957 w 9863"/>
                    <a:gd name="connsiteY3" fmla="*/ 2002 h 6943"/>
                    <a:gd name="connsiteX4" fmla="*/ 1709 w 9863"/>
                    <a:gd name="connsiteY4" fmla="*/ 794 h 6943"/>
                    <a:gd name="connsiteX5" fmla="*/ 1709 w 9863"/>
                    <a:gd name="connsiteY5" fmla="*/ 794 h 6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63" h="6943">
                      <a:moveTo>
                        <a:pt x="1709" y="794"/>
                      </a:moveTo>
                      <a:cubicBezTo>
                        <a:pt x="500" y="794"/>
                        <a:pt x="-708" y="3210"/>
                        <a:pt x="500" y="4418"/>
                      </a:cubicBezTo>
                      <a:cubicBezTo>
                        <a:pt x="2917" y="6834"/>
                        <a:pt x="6541" y="8042"/>
                        <a:pt x="8957" y="5626"/>
                      </a:cubicBezTo>
                      <a:cubicBezTo>
                        <a:pt x="10166" y="4418"/>
                        <a:pt x="10166" y="3210"/>
                        <a:pt x="8957" y="2002"/>
                      </a:cubicBezTo>
                      <a:cubicBezTo>
                        <a:pt x="6541" y="-415"/>
                        <a:pt x="4125" y="-415"/>
                        <a:pt x="1709" y="794"/>
                      </a:cubicBezTo>
                      <a:lnTo>
                        <a:pt x="1709" y="7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2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500" name="Title 1"/>
          <p:cNvSpPr>
            <a:spLocks noGrp="1"/>
          </p:cNvSpPr>
          <p:nvPr>
            <p:ph type="title"/>
          </p:nvPr>
        </p:nvSpPr>
        <p:spPr>
          <a:xfrm>
            <a:off x="2235783" y="4119293"/>
            <a:ext cx="7178040" cy="2011680"/>
          </a:xfrm>
        </p:spPr>
        <p:txBody>
          <a:bodyPr/>
          <a:lstStyle>
            <a:lvl1pPr algn="ctr">
              <a:lnSpc>
                <a:spcPct val="88000"/>
              </a:lnSpc>
              <a:defRPr sz="13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505" name="Picture Placeholder 3501"/>
          <p:cNvSpPr>
            <a:spLocks noGrp="1"/>
          </p:cNvSpPr>
          <p:nvPr>
            <p:ph type="pic" sz="quarter" idx="10"/>
          </p:nvPr>
        </p:nvSpPr>
        <p:spPr>
          <a:xfrm>
            <a:off x="614363" y="587375"/>
            <a:ext cx="3475037" cy="27432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3506" name="Picture Placeholder 3501"/>
          <p:cNvSpPr>
            <a:spLocks noGrp="1"/>
          </p:cNvSpPr>
          <p:nvPr>
            <p:ph type="pic" sz="quarter" idx="11"/>
          </p:nvPr>
        </p:nvSpPr>
        <p:spPr>
          <a:xfrm>
            <a:off x="4357864" y="587375"/>
            <a:ext cx="3475037" cy="27432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3507" name="Picture Placeholder 3501"/>
          <p:cNvSpPr>
            <a:spLocks noGrp="1"/>
          </p:cNvSpPr>
          <p:nvPr>
            <p:ph type="pic" sz="quarter" idx="12"/>
          </p:nvPr>
        </p:nvSpPr>
        <p:spPr>
          <a:xfrm>
            <a:off x="8101365" y="587375"/>
            <a:ext cx="3475037" cy="27432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791201" y="301754"/>
            <a:ext cx="6080760" cy="6245351"/>
          </a:xfrm>
          <a:custGeom>
            <a:avLst/>
            <a:gdLst>
              <a:gd name="connsiteX0" fmla="*/ 377667 w 6080760"/>
              <a:gd name="connsiteY0" fmla="*/ 0 h 6245351"/>
              <a:gd name="connsiteX1" fmla="*/ 5700045 w 6080760"/>
              <a:gd name="connsiteY1" fmla="*/ 0 h 6245351"/>
              <a:gd name="connsiteX2" fmla="*/ 5776764 w 6080760"/>
              <a:gd name="connsiteY2" fmla="*/ 7734 h 6245351"/>
              <a:gd name="connsiteX3" fmla="*/ 6080760 w 6080760"/>
              <a:gd name="connsiteY3" fmla="*/ 380724 h 6245351"/>
              <a:gd name="connsiteX4" fmla="*/ 6080760 w 6080760"/>
              <a:gd name="connsiteY4" fmla="*/ 5864626 h 6245351"/>
              <a:gd name="connsiteX5" fmla="*/ 5700035 w 6080760"/>
              <a:gd name="connsiteY5" fmla="*/ 6245351 h 6245351"/>
              <a:gd name="connsiteX6" fmla="*/ 377677 w 6080760"/>
              <a:gd name="connsiteY6" fmla="*/ 6245351 h 6245351"/>
              <a:gd name="connsiteX7" fmla="*/ 4687 w 6080760"/>
              <a:gd name="connsiteY7" fmla="*/ 5941356 h 6245351"/>
              <a:gd name="connsiteX8" fmla="*/ 0 w 6080760"/>
              <a:gd name="connsiteY8" fmla="*/ 5894861 h 6245351"/>
              <a:gd name="connsiteX9" fmla="*/ 0 w 6080760"/>
              <a:gd name="connsiteY9" fmla="*/ 350489 h 6245351"/>
              <a:gd name="connsiteX10" fmla="*/ 4687 w 6080760"/>
              <a:gd name="connsiteY10" fmla="*/ 303995 h 6245351"/>
              <a:gd name="connsiteX11" fmla="*/ 300948 w 6080760"/>
              <a:gd name="connsiteY11" fmla="*/ 7734 h 6245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80760" h="6245351">
                <a:moveTo>
                  <a:pt x="377667" y="0"/>
                </a:moveTo>
                <a:lnTo>
                  <a:pt x="5700045" y="0"/>
                </a:lnTo>
                <a:lnTo>
                  <a:pt x="5776764" y="7734"/>
                </a:lnTo>
                <a:cubicBezTo>
                  <a:pt x="5950255" y="43235"/>
                  <a:pt x="6080760" y="196739"/>
                  <a:pt x="6080760" y="380724"/>
                </a:cubicBezTo>
                <a:lnTo>
                  <a:pt x="6080760" y="5864626"/>
                </a:lnTo>
                <a:cubicBezTo>
                  <a:pt x="6080760" y="6074895"/>
                  <a:pt x="5910304" y="6245351"/>
                  <a:pt x="5700035" y="6245351"/>
                </a:cubicBezTo>
                <a:lnTo>
                  <a:pt x="377677" y="6245351"/>
                </a:lnTo>
                <a:cubicBezTo>
                  <a:pt x="193692" y="6245351"/>
                  <a:pt x="40188" y="6114846"/>
                  <a:pt x="4687" y="5941356"/>
                </a:cubicBezTo>
                <a:lnTo>
                  <a:pt x="0" y="5894861"/>
                </a:lnTo>
                <a:lnTo>
                  <a:pt x="0" y="350489"/>
                </a:lnTo>
                <a:lnTo>
                  <a:pt x="4687" y="303995"/>
                </a:lnTo>
                <a:cubicBezTo>
                  <a:pt x="35117" y="155289"/>
                  <a:pt x="152242" y="38164"/>
                  <a:pt x="300948" y="7734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 lIns="411480" tIns="2286000" rIns="274320" bIns="320040" anchor="b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1" y="0"/>
            <a:ext cx="5355543" cy="68580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5875867" y="359609"/>
            <a:ext cx="6047042" cy="3785967"/>
            <a:chOff x="5875867" y="359609"/>
            <a:chExt cx="6047042" cy="3785967"/>
          </a:xfrm>
        </p:grpSpPr>
        <p:pic>
          <p:nvPicPr>
            <p:cNvPr id="10" name="Graphic 9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 flipH="1" flipV="1">
              <a:off x="5875867" y="435187"/>
              <a:ext cx="2531534" cy="2291038"/>
            </a:xfrm>
            <a:prstGeom prst="rect">
              <a:avLst/>
            </a:prstGeom>
          </p:spPr>
        </p:pic>
        <p:pic>
          <p:nvPicPr>
            <p:cNvPr id="11" name="Graphic 10"/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11616365">
              <a:off x="8785948" y="359609"/>
              <a:ext cx="3136961" cy="3402805"/>
            </a:xfrm>
            <a:prstGeom prst="rect">
              <a:avLst/>
            </a:prstGeom>
          </p:spPr>
        </p:pic>
        <p:pic>
          <p:nvPicPr>
            <p:cNvPr id="12" name="Graphic 11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7221341">
              <a:off x="7802575" y="961290"/>
              <a:ext cx="1331281" cy="1248076"/>
            </a:xfrm>
            <a:prstGeom prst="rect">
              <a:avLst/>
            </a:prstGeom>
          </p:spPr>
        </p:pic>
        <p:pic>
          <p:nvPicPr>
            <p:cNvPr id="13" name="Graphic 12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363355">
              <a:off x="8856936" y="535064"/>
              <a:ext cx="1042752" cy="977580"/>
            </a:xfrm>
            <a:prstGeom prst="rect">
              <a:avLst/>
            </a:prstGeom>
          </p:spPr>
        </p:pic>
        <p:pic>
          <p:nvPicPr>
            <p:cNvPr id="14" name="Graphic 13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363355">
              <a:off x="10289472" y="3308119"/>
              <a:ext cx="893287" cy="837457"/>
            </a:xfrm>
            <a:prstGeom prst="rect">
              <a:avLst/>
            </a:prstGeom>
          </p:spPr>
        </p:pic>
        <p:pic>
          <p:nvPicPr>
            <p:cNvPr id="15" name="Graphic 14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5400000">
              <a:off x="11123628" y="3059999"/>
              <a:ext cx="638778" cy="598855"/>
            </a:xfrm>
            <a:prstGeom prst="rect">
              <a:avLst/>
            </a:prstGeom>
          </p:spPr>
        </p:pic>
        <p:pic>
          <p:nvPicPr>
            <p:cNvPr id="16" name="Graphic 15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9868205">
              <a:off x="11153257" y="527966"/>
              <a:ext cx="538743" cy="505072"/>
            </a:xfrm>
            <a:prstGeom prst="rect">
              <a:avLst/>
            </a:prstGeom>
          </p:spPr>
        </p:pic>
      </p:grpSp>
      <p:sp>
        <p:nvSpPr>
          <p:cNvPr id="19" name="Picture Placeholder 3501"/>
          <p:cNvSpPr>
            <a:spLocks noGrp="1"/>
          </p:cNvSpPr>
          <p:nvPr>
            <p:ph type="pic" sz="quarter" idx="10"/>
          </p:nvPr>
        </p:nvSpPr>
        <p:spPr>
          <a:xfrm>
            <a:off x="318620" y="301752"/>
            <a:ext cx="4718304" cy="6245352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wo images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6836457" y="0"/>
            <a:ext cx="5355543" cy="68580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320253" y="308699"/>
            <a:ext cx="6103412" cy="6267421"/>
            <a:chOff x="338760" y="329536"/>
            <a:chExt cx="6103412" cy="6267421"/>
          </a:xfrm>
        </p:grpSpPr>
        <p:pic>
          <p:nvPicPr>
            <p:cNvPr id="11" name="Graphic 10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 flipH="1" flipV="1">
              <a:off x="338760" y="329536"/>
              <a:ext cx="2121812" cy="1920240"/>
            </a:xfrm>
            <a:prstGeom prst="rect">
              <a:avLst/>
            </a:prstGeom>
          </p:spPr>
        </p:pic>
        <p:pic>
          <p:nvPicPr>
            <p:cNvPr id="12" name="Graphic 11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>
              <a:off x="4320361" y="4676717"/>
              <a:ext cx="2121811" cy="1920240"/>
            </a:xfrm>
            <a:prstGeom prst="rect">
              <a:avLst/>
            </a:prstGeom>
          </p:spPr>
        </p:pic>
        <p:pic>
          <p:nvPicPr>
            <p:cNvPr id="13" name="Graphic 12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 flipV="1">
              <a:off x="4320360" y="345346"/>
              <a:ext cx="2121812" cy="1920240"/>
            </a:xfrm>
            <a:prstGeom prst="rect">
              <a:avLst/>
            </a:prstGeom>
          </p:spPr>
        </p:pic>
        <p:pic>
          <p:nvPicPr>
            <p:cNvPr id="14" name="Graphic 13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 flipH="1">
              <a:off x="338760" y="4676717"/>
              <a:ext cx="2121811" cy="1920240"/>
            </a:xfrm>
            <a:prstGeom prst="rect">
              <a:avLst/>
            </a:prstGeom>
          </p:spPr>
        </p:pic>
      </p:grpSp>
      <p:sp>
        <p:nvSpPr>
          <p:cNvPr id="16" name="Title 15"/>
          <p:cNvSpPr>
            <a:spLocks noGrp="1"/>
          </p:cNvSpPr>
          <p:nvPr>
            <p:ph type="title"/>
          </p:nvPr>
        </p:nvSpPr>
        <p:spPr>
          <a:xfrm>
            <a:off x="307027" y="319734"/>
            <a:ext cx="6129865" cy="6245351"/>
          </a:xfrm>
          <a:custGeom>
            <a:avLst/>
            <a:gdLst>
              <a:gd name="connsiteX0" fmla="*/ 377667 w 6080760"/>
              <a:gd name="connsiteY0" fmla="*/ 0 h 6245351"/>
              <a:gd name="connsiteX1" fmla="*/ 5700045 w 6080760"/>
              <a:gd name="connsiteY1" fmla="*/ 0 h 6245351"/>
              <a:gd name="connsiteX2" fmla="*/ 5776764 w 6080760"/>
              <a:gd name="connsiteY2" fmla="*/ 7734 h 6245351"/>
              <a:gd name="connsiteX3" fmla="*/ 6080760 w 6080760"/>
              <a:gd name="connsiteY3" fmla="*/ 380724 h 6245351"/>
              <a:gd name="connsiteX4" fmla="*/ 6080760 w 6080760"/>
              <a:gd name="connsiteY4" fmla="*/ 5864626 h 6245351"/>
              <a:gd name="connsiteX5" fmla="*/ 5700035 w 6080760"/>
              <a:gd name="connsiteY5" fmla="*/ 6245351 h 6245351"/>
              <a:gd name="connsiteX6" fmla="*/ 377677 w 6080760"/>
              <a:gd name="connsiteY6" fmla="*/ 6245351 h 6245351"/>
              <a:gd name="connsiteX7" fmla="*/ 4687 w 6080760"/>
              <a:gd name="connsiteY7" fmla="*/ 5941356 h 6245351"/>
              <a:gd name="connsiteX8" fmla="*/ 0 w 6080760"/>
              <a:gd name="connsiteY8" fmla="*/ 5894861 h 6245351"/>
              <a:gd name="connsiteX9" fmla="*/ 0 w 6080760"/>
              <a:gd name="connsiteY9" fmla="*/ 350489 h 6245351"/>
              <a:gd name="connsiteX10" fmla="*/ 4687 w 6080760"/>
              <a:gd name="connsiteY10" fmla="*/ 303995 h 6245351"/>
              <a:gd name="connsiteX11" fmla="*/ 300948 w 6080760"/>
              <a:gd name="connsiteY11" fmla="*/ 7734 h 6245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80760" h="6245351">
                <a:moveTo>
                  <a:pt x="377667" y="0"/>
                </a:moveTo>
                <a:lnTo>
                  <a:pt x="5700045" y="0"/>
                </a:lnTo>
                <a:lnTo>
                  <a:pt x="5776764" y="7734"/>
                </a:lnTo>
                <a:cubicBezTo>
                  <a:pt x="5950255" y="43235"/>
                  <a:pt x="6080760" y="196739"/>
                  <a:pt x="6080760" y="380724"/>
                </a:cubicBezTo>
                <a:lnTo>
                  <a:pt x="6080760" y="5864626"/>
                </a:lnTo>
                <a:cubicBezTo>
                  <a:pt x="6080760" y="6074895"/>
                  <a:pt x="5910304" y="6245351"/>
                  <a:pt x="5700035" y="6245351"/>
                </a:cubicBezTo>
                <a:lnTo>
                  <a:pt x="377677" y="6245351"/>
                </a:lnTo>
                <a:cubicBezTo>
                  <a:pt x="193692" y="6245351"/>
                  <a:pt x="40188" y="6114846"/>
                  <a:pt x="4687" y="5941356"/>
                </a:cubicBezTo>
                <a:lnTo>
                  <a:pt x="0" y="5894861"/>
                </a:lnTo>
                <a:lnTo>
                  <a:pt x="0" y="350489"/>
                </a:lnTo>
                <a:lnTo>
                  <a:pt x="4687" y="303995"/>
                </a:lnTo>
                <a:cubicBezTo>
                  <a:pt x="35117" y="155289"/>
                  <a:pt x="152242" y="38164"/>
                  <a:pt x="300948" y="7734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 lIns="274320" tIns="274320" rIns="274320" bIns="274320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3501"/>
          <p:cNvSpPr>
            <a:spLocks noGrp="1"/>
          </p:cNvSpPr>
          <p:nvPr>
            <p:ph type="pic" sz="quarter" idx="10"/>
          </p:nvPr>
        </p:nvSpPr>
        <p:spPr>
          <a:xfrm>
            <a:off x="7150059" y="301752"/>
            <a:ext cx="4718304" cy="2953512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18" name="Picture Placeholder 3501"/>
          <p:cNvSpPr>
            <a:spLocks noGrp="1"/>
          </p:cNvSpPr>
          <p:nvPr>
            <p:ph type="pic" sz="quarter" idx="11"/>
          </p:nvPr>
        </p:nvSpPr>
        <p:spPr>
          <a:xfrm>
            <a:off x="7150059" y="3593593"/>
            <a:ext cx="4718304" cy="2953512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content, and three images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" name="Freeform: Shape 1263"/>
          <p:cNvSpPr/>
          <p:nvPr/>
        </p:nvSpPr>
        <p:spPr>
          <a:xfrm rot="19038021">
            <a:off x="432385" y="529275"/>
            <a:ext cx="2556691" cy="2789926"/>
          </a:xfrm>
          <a:custGeom>
            <a:avLst/>
            <a:gdLst>
              <a:gd name="connsiteX0" fmla="*/ 7995 w 2556691"/>
              <a:gd name="connsiteY0" fmla="*/ 1875109 h 2789926"/>
              <a:gd name="connsiteX1" fmla="*/ 6117 w 2556691"/>
              <a:gd name="connsiteY1" fmla="*/ 1875074 h 2789926"/>
              <a:gd name="connsiteX2" fmla="*/ 3049 w 2556691"/>
              <a:gd name="connsiteY2" fmla="*/ 1874329 h 2789926"/>
              <a:gd name="connsiteX3" fmla="*/ 3691 w 2556691"/>
              <a:gd name="connsiteY3" fmla="*/ 1877071 h 2789926"/>
              <a:gd name="connsiteX4" fmla="*/ 3691 w 2556691"/>
              <a:gd name="connsiteY4" fmla="*/ 1877071 h 2789926"/>
              <a:gd name="connsiteX5" fmla="*/ 3692 w 2556691"/>
              <a:gd name="connsiteY5" fmla="*/ 1877071 h 2789926"/>
              <a:gd name="connsiteX6" fmla="*/ 3691 w 2556691"/>
              <a:gd name="connsiteY6" fmla="*/ 1877071 h 2789926"/>
              <a:gd name="connsiteX7" fmla="*/ 11231 w 2556691"/>
              <a:gd name="connsiteY7" fmla="*/ 1863949 h 2789926"/>
              <a:gd name="connsiteX8" fmla="*/ 9116 w 2556691"/>
              <a:gd name="connsiteY8" fmla="*/ 1863654 h 2789926"/>
              <a:gd name="connsiteX9" fmla="*/ 5130 w 2556691"/>
              <a:gd name="connsiteY9" fmla="*/ 1868512 h 2789926"/>
              <a:gd name="connsiteX10" fmla="*/ 5019 w 2556691"/>
              <a:gd name="connsiteY10" fmla="*/ 1868796 h 2789926"/>
              <a:gd name="connsiteX11" fmla="*/ 8555 w 2556691"/>
              <a:gd name="connsiteY11" fmla="*/ 1866101 h 2789926"/>
              <a:gd name="connsiteX12" fmla="*/ 9961 w 2556691"/>
              <a:gd name="connsiteY12" fmla="*/ 1867886 h 2789926"/>
              <a:gd name="connsiteX13" fmla="*/ 8589 w 2556691"/>
              <a:gd name="connsiteY13" fmla="*/ 1869766 h 2789926"/>
              <a:gd name="connsiteX14" fmla="*/ 9314 w 2556691"/>
              <a:gd name="connsiteY14" fmla="*/ 1871657 h 2789926"/>
              <a:gd name="connsiteX15" fmla="*/ 9024 w 2556691"/>
              <a:gd name="connsiteY15" fmla="*/ 1871965 h 2789926"/>
              <a:gd name="connsiteX16" fmla="*/ 11172 w 2556691"/>
              <a:gd name="connsiteY16" fmla="*/ 1871101 h 2789926"/>
              <a:gd name="connsiteX17" fmla="*/ 11171 w 2556691"/>
              <a:gd name="connsiteY17" fmla="*/ 1871090 h 2789926"/>
              <a:gd name="connsiteX18" fmla="*/ 11231 w 2556691"/>
              <a:gd name="connsiteY18" fmla="*/ 1863949 h 2789926"/>
              <a:gd name="connsiteX19" fmla="*/ 20322 w 2556691"/>
              <a:gd name="connsiteY19" fmla="*/ 1855284 h 2789926"/>
              <a:gd name="connsiteX20" fmla="*/ 14815 w 2556691"/>
              <a:gd name="connsiteY20" fmla="*/ 1855615 h 2789926"/>
              <a:gd name="connsiteX21" fmla="*/ 14654 w 2556691"/>
              <a:gd name="connsiteY21" fmla="*/ 1855863 h 2789926"/>
              <a:gd name="connsiteX22" fmla="*/ 11149 w 2556691"/>
              <a:gd name="connsiteY22" fmla="*/ 1859185 h 2789926"/>
              <a:gd name="connsiteX23" fmla="*/ 9854 w 2556691"/>
              <a:gd name="connsiteY23" fmla="*/ 1860344 h 2789926"/>
              <a:gd name="connsiteX24" fmla="*/ 9412 w 2556691"/>
              <a:gd name="connsiteY24" fmla="*/ 1860805 h 2789926"/>
              <a:gd name="connsiteX25" fmla="*/ 17577 w 2556691"/>
              <a:gd name="connsiteY25" fmla="*/ 1859800 h 2789926"/>
              <a:gd name="connsiteX26" fmla="*/ 18454 w 2556691"/>
              <a:gd name="connsiteY26" fmla="*/ 1861916 h 2789926"/>
              <a:gd name="connsiteX27" fmla="*/ 15096 w 2556691"/>
              <a:gd name="connsiteY27" fmla="*/ 1863535 h 2789926"/>
              <a:gd name="connsiteX28" fmla="*/ 14518 w 2556691"/>
              <a:gd name="connsiteY28" fmla="*/ 1870037 h 2789926"/>
              <a:gd name="connsiteX29" fmla="*/ 18647 w 2556691"/>
              <a:gd name="connsiteY29" fmla="*/ 1866467 h 2789926"/>
              <a:gd name="connsiteX30" fmla="*/ 18648 w 2556691"/>
              <a:gd name="connsiteY30" fmla="*/ 1866467 h 2789926"/>
              <a:gd name="connsiteX31" fmla="*/ 21020 w 2556691"/>
              <a:gd name="connsiteY31" fmla="*/ 1861928 h 2789926"/>
              <a:gd name="connsiteX32" fmla="*/ 19900 w 2556691"/>
              <a:gd name="connsiteY32" fmla="*/ 1858499 h 2789926"/>
              <a:gd name="connsiteX33" fmla="*/ 20322 w 2556691"/>
              <a:gd name="connsiteY33" fmla="*/ 1855284 h 2789926"/>
              <a:gd name="connsiteX34" fmla="*/ 30725 w 2556691"/>
              <a:gd name="connsiteY34" fmla="*/ 1850780 h 2789926"/>
              <a:gd name="connsiteX35" fmla="*/ 30526 w 2556691"/>
              <a:gd name="connsiteY35" fmla="*/ 1850874 h 2789926"/>
              <a:gd name="connsiteX36" fmla="*/ 25875 w 2556691"/>
              <a:gd name="connsiteY36" fmla="*/ 1853333 h 2789926"/>
              <a:gd name="connsiteX37" fmla="*/ 23661 w 2556691"/>
              <a:gd name="connsiteY37" fmla="*/ 1859102 h 2789926"/>
              <a:gd name="connsiteX38" fmla="*/ 24282 w 2556691"/>
              <a:gd name="connsiteY38" fmla="*/ 1860746 h 2789926"/>
              <a:gd name="connsiteX39" fmla="*/ 30564 w 2556691"/>
              <a:gd name="connsiteY39" fmla="*/ 1851205 h 2789926"/>
              <a:gd name="connsiteX40" fmla="*/ 30725 w 2556691"/>
              <a:gd name="connsiteY40" fmla="*/ 1850780 h 2789926"/>
              <a:gd name="connsiteX41" fmla="*/ 30365 w 2556691"/>
              <a:gd name="connsiteY41" fmla="*/ 1847742 h 2789926"/>
              <a:gd name="connsiteX42" fmla="*/ 28963 w 2556691"/>
              <a:gd name="connsiteY42" fmla="*/ 1847352 h 2789926"/>
              <a:gd name="connsiteX43" fmla="*/ 23882 w 2556691"/>
              <a:gd name="connsiteY43" fmla="*/ 1847801 h 2789926"/>
              <a:gd name="connsiteX44" fmla="*/ 16362 w 2556691"/>
              <a:gd name="connsiteY44" fmla="*/ 1852671 h 2789926"/>
              <a:gd name="connsiteX45" fmla="*/ 22942 w 2556691"/>
              <a:gd name="connsiteY45" fmla="*/ 1851879 h 2789926"/>
              <a:gd name="connsiteX46" fmla="*/ 30108 w 2556691"/>
              <a:gd name="connsiteY46" fmla="*/ 1847848 h 2789926"/>
              <a:gd name="connsiteX47" fmla="*/ 30365 w 2556691"/>
              <a:gd name="connsiteY47" fmla="*/ 1847742 h 2789926"/>
              <a:gd name="connsiteX48" fmla="*/ 56547 w 2556691"/>
              <a:gd name="connsiteY48" fmla="*/ 1833485 h 2789926"/>
              <a:gd name="connsiteX49" fmla="*/ 50890 w 2556691"/>
              <a:gd name="connsiteY49" fmla="*/ 1835282 h 2789926"/>
              <a:gd name="connsiteX50" fmla="*/ 54912 w 2556691"/>
              <a:gd name="connsiteY50" fmla="*/ 1832196 h 2789926"/>
              <a:gd name="connsiteX51" fmla="*/ 56547 w 2556691"/>
              <a:gd name="connsiteY51" fmla="*/ 1833485 h 2789926"/>
              <a:gd name="connsiteX52" fmla="*/ 67247 w 2556691"/>
              <a:gd name="connsiteY52" fmla="*/ 1839100 h 2789926"/>
              <a:gd name="connsiteX53" fmla="*/ 65321 w 2556691"/>
              <a:gd name="connsiteY53" fmla="*/ 1839455 h 2789926"/>
              <a:gd name="connsiteX54" fmla="*/ 64806 w 2556691"/>
              <a:gd name="connsiteY54" fmla="*/ 1839407 h 2789926"/>
              <a:gd name="connsiteX55" fmla="*/ 61447 w 2556691"/>
              <a:gd name="connsiteY55" fmla="*/ 1845070 h 2789926"/>
              <a:gd name="connsiteX56" fmla="*/ 58984 w 2556691"/>
              <a:gd name="connsiteY56" fmla="*/ 1851785 h 2789926"/>
              <a:gd name="connsiteX57" fmla="*/ 61539 w 2556691"/>
              <a:gd name="connsiteY57" fmla="*/ 1849397 h 2789926"/>
              <a:gd name="connsiteX58" fmla="*/ 63392 w 2556691"/>
              <a:gd name="connsiteY58" fmla="*/ 1847233 h 2789926"/>
              <a:gd name="connsiteX59" fmla="*/ 67247 w 2556691"/>
              <a:gd name="connsiteY59" fmla="*/ 1839100 h 2789926"/>
              <a:gd name="connsiteX60" fmla="*/ 71122 w 2556691"/>
              <a:gd name="connsiteY60" fmla="*/ 1840306 h 2789926"/>
              <a:gd name="connsiteX61" fmla="*/ 67483 w 2556691"/>
              <a:gd name="connsiteY61" fmla="*/ 1843273 h 2789926"/>
              <a:gd name="connsiteX62" fmla="*/ 66470 w 2556691"/>
              <a:gd name="connsiteY62" fmla="*/ 1848640 h 2789926"/>
              <a:gd name="connsiteX63" fmla="*/ 65416 w 2556691"/>
              <a:gd name="connsiteY63" fmla="*/ 1849621 h 2789926"/>
              <a:gd name="connsiteX64" fmla="*/ 62424 w 2556691"/>
              <a:gd name="connsiteY64" fmla="*/ 1852979 h 2789926"/>
              <a:gd name="connsiteX65" fmla="*/ 66860 w 2556691"/>
              <a:gd name="connsiteY65" fmla="*/ 1851690 h 2789926"/>
              <a:gd name="connsiteX66" fmla="*/ 68717 w 2556691"/>
              <a:gd name="connsiteY66" fmla="*/ 1850082 h 2789926"/>
              <a:gd name="connsiteX67" fmla="*/ 70502 w 2556691"/>
              <a:gd name="connsiteY67" fmla="*/ 1847813 h 2789926"/>
              <a:gd name="connsiteX68" fmla="*/ 71869 w 2556691"/>
              <a:gd name="connsiteY68" fmla="*/ 1845850 h 2789926"/>
              <a:gd name="connsiteX69" fmla="*/ 71866 w 2556691"/>
              <a:gd name="connsiteY69" fmla="*/ 1845850 h 2789926"/>
              <a:gd name="connsiteX70" fmla="*/ 72076 w 2556691"/>
              <a:gd name="connsiteY70" fmla="*/ 1845649 h 2789926"/>
              <a:gd name="connsiteX71" fmla="*/ 71122 w 2556691"/>
              <a:gd name="connsiteY71" fmla="*/ 1840306 h 2789926"/>
              <a:gd name="connsiteX72" fmla="*/ 79943 w 2556691"/>
              <a:gd name="connsiteY72" fmla="*/ 1832598 h 2789926"/>
              <a:gd name="connsiteX73" fmla="*/ 74873 w 2556691"/>
              <a:gd name="connsiteY73" fmla="*/ 1836736 h 2789926"/>
              <a:gd name="connsiteX74" fmla="*/ 74502 w 2556691"/>
              <a:gd name="connsiteY74" fmla="*/ 1838663 h 2789926"/>
              <a:gd name="connsiteX75" fmla="*/ 74840 w 2556691"/>
              <a:gd name="connsiteY75" fmla="*/ 1843817 h 2789926"/>
              <a:gd name="connsiteX76" fmla="*/ 74841 w 2556691"/>
              <a:gd name="connsiteY76" fmla="*/ 1843817 h 2789926"/>
              <a:gd name="connsiteX77" fmla="*/ 79943 w 2556691"/>
              <a:gd name="connsiteY77" fmla="*/ 1832598 h 2789926"/>
              <a:gd name="connsiteX78" fmla="*/ 78540 w 2556691"/>
              <a:gd name="connsiteY78" fmla="*/ 1828094 h 2789926"/>
              <a:gd name="connsiteX79" fmla="*/ 74643 w 2556691"/>
              <a:gd name="connsiteY79" fmla="*/ 1828047 h 2789926"/>
              <a:gd name="connsiteX80" fmla="*/ 71447 w 2556691"/>
              <a:gd name="connsiteY80" fmla="*/ 1829950 h 2789926"/>
              <a:gd name="connsiteX81" fmla="*/ 67159 w 2556691"/>
              <a:gd name="connsiteY81" fmla="*/ 1835494 h 2789926"/>
              <a:gd name="connsiteX82" fmla="*/ 67159 w 2556691"/>
              <a:gd name="connsiteY82" fmla="*/ 1835494 h 2789926"/>
              <a:gd name="connsiteX83" fmla="*/ 77462 w 2556691"/>
              <a:gd name="connsiteY83" fmla="*/ 1829477 h 2789926"/>
              <a:gd name="connsiteX84" fmla="*/ 78540 w 2556691"/>
              <a:gd name="connsiteY84" fmla="*/ 1828094 h 2789926"/>
              <a:gd name="connsiteX85" fmla="*/ 79259 w 2556691"/>
              <a:gd name="connsiteY85" fmla="*/ 1818525 h 2789926"/>
              <a:gd name="connsiteX86" fmla="*/ 77178 w 2556691"/>
              <a:gd name="connsiteY86" fmla="*/ 1821249 h 2789926"/>
              <a:gd name="connsiteX87" fmla="*/ 76758 w 2556691"/>
              <a:gd name="connsiteY87" fmla="*/ 1817194 h 2789926"/>
              <a:gd name="connsiteX88" fmla="*/ 79259 w 2556691"/>
              <a:gd name="connsiteY88" fmla="*/ 1818525 h 2789926"/>
              <a:gd name="connsiteX89" fmla="*/ 79220 w 2556691"/>
              <a:gd name="connsiteY89" fmla="*/ 1781256 h 2789926"/>
              <a:gd name="connsiteX90" fmla="*/ 67958 w 2556691"/>
              <a:gd name="connsiteY90" fmla="*/ 1783172 h 2789926"/>
              <a:gd name="connsiteX91" fmla="*/ 68701 w 2556691"/>
              <a:gd name="connsiteY91" fmla="*/ 1783562 h 2789926"/>
              <a:gd name="connsiteX92" fmla="*/ 72565 w 2556691"/>
              <a:gd name="connsiteY92" fmla="*/ 1784354 h 2789926"/>
              <a:gd name="connsiteX93" fmla="*/ 72565 w 2556691"/>
              <a:gd name="connsiteY93" fmla="*/ 1784366 h 2789926"/>
              <a:gd name="connsiteX94" fmla="*/ 80609 w 2556691"/>
              <a:gd name="connsiteY94" fmla="*/ 1784401 h 2789926"/>
              <a:gd name="connsiteX95" fmla="*/ 79304 w 2556691"/>
              <a:gd name="connsiteY95" fmla="*/ 1781564 h 2789926"/>
              <a:gd name="connsiteX96" fmla="*/ 79220 w 2556691"/>
              <a:gd name="connsiteY96" fmla="*/ 1781256 h 2789926"/>
              <a:gd name="connsiteX97" fmla="*/ 96310 w 2556691"/>
              <a:gd name="connsiteY97" fmla="*/ 1787711 h 2789926"/>
              <a:gd name="connsiteX98" fmla="*/ 80760 w 2556691"/>
              <a:gd name="connsiteY98" fmla="*/ 1789011 h 2789926"/>
              <a:gd name="connsiteX99" fmla="*/ 94457 w 2556691"/>
              <a:gd name="connsiteY99" fmla="*/ 1790087 h 2789926"/>
              <a:gd name="connsiteX100" fmla="*/ 94458 w 2556691"/>
              <a:gd name="connsiteY100" fmla="*/ 1790087 h 2789926"/>
              <a:gd name="connsiteX101" fmla="*/ 96310 w 2556691"/>
              <a:gd name="connsiteY101" fmla="*/ 1787711 h 2789926"/>
              <a:gd name="connsiteX102" fmla="*/ 92461 w 2556691"/>
              <a:gd name="connsiteY102" fmla="*/ 1780630 h 2789926"/>
              <a:gd name="connsiteX103" fmla="*/ 82852 w 2556691"/>
              <a:gd name="connsiteY103" fmla="*/ 1781753 h 2789926"/>
              <a:gd name="connsiteX104" fmla="*/ 83725 w 2556691"/>
              <a:gd name="connsiteY104" fmla="*/ 1784366 h 2789926"/>
              <a:gd name="connsiteX105" fmla="*/ 93153 w 2556691"/>
              <a:gd name="connsiteY105" fmla="*/ 1783183 h 2789926"/>
              <a:gd name="connsiteX106" fmla="*/ 92461 w 2556691"/>
              <a:gd name="connsiteY106" fmla="*/ 1780630 h 2789926"/>
              <a:gd name="connsiteX107" fmla="*/ 107921 w 2556691"/>
              <a:gd name="connsiteY107" fmla="*/ 1784791 h 2789926"/>
              <a:gd name="connsiteX108" fmla="*/ 98268 w 2556691"/>
              <a:gd name="connsiteY108" fmla="*/ 1790808 h 2789926"/>
              <a:gd name="connsiteX109" fmla="*/ 98270 w 2556691"/>
              <a:gd name="connsiteY109" fmla="*/ 1790808 h 2789926"/>
              <a:gd name="connsiteX110" fmla="*/ 103329 w 2556691"/>
              <a:gd name="connsiteY110" fmla="*/ 1789567 h 2789926"/>
              <a:gd name="connsiteX111" fmla="*/ 107921 w 2556691"/>
              <a:gd name="connsiteY111" fmla="*/ 1784791 h 2789926"/>
              <a:gd name="connsiteX112" fmla="*/ 105247 w 2556691"/>
              <a:gd name="connsiteY112" fmla="*/ 1781682 h 2789926"/>
              <a:gd name="connsiteX113" fmla="*/ 95496 w 2556691"/>
              <a:gd name="connsiteY113" fmla="*/ 1780041 h 2789926"/>
              <a:gd name="connsiteX114" fmla="*/ 95488 w 2556691"/>
              <a:gd name="connsiteY114" fmla="*/ 1780027 h 2789926"/>
              <a:gd name="connsiteX115" fmla="*/ 95488 w 2556691"/>
              <a:gd name="connsiteY115" fmla="*/ 1780039 h 2789926"/>
              <a:gd name="connsiteX116" fmla="*/ 95496 w 2556691"/>
              <a:gd name="connsiteY116" fmla="*/ 1780041 h 2789926"/>
              <a:gd name="connsiteX117" fmla="*/ 98606 w 2556691"/>
              <a:gd name="connsiteY117" fmla="*/ 1785028 h 2789926"/>
              <a:gd name="connsiteX118" fmla="*/ 98833 w 2556691"/>
              <a:gd name="connsiteY118" fmla="*/ 1785252 h 2789926"/>
              <a:gd name="connsiteX119" fmla="*/ 105247 w 2556691"/>
              <a:gd name="connsiteY119" fmla="*/ 1781682 h 2789926"/>
              <a:gd name="connsiteX120" fmla="*/ 114870 w 2556691"/>
              <a:gd name="connsiteY120" fmla="*/ 1789863 h 2789926"/>
              <a:gd name="connsiteX121" fmla="*/ 114843 w 2556691"/>
              <a:gd name="connsiteY121" fmla="*/ 1790087 h 2789926"/>
              <a:gd name="connsiteX122" fmla="*/ 114822 w 2556691"/>
              <a:gd name="connsiteY122" fmla="*/ 1790067 h 2789926"/>
              <a:gd name="connsiteX123" fmla="*/ 452823 w 2556691"/>
              <a:gd name="connsiteY123" fmla="*/ 2101625 h 2789926"/>
              <a:gd name="connsiteX124" fmla="*/ 452517 w 2556691"/>
              <a:gd name="connsiteY124" fmla="*/ 2101703 h 2789926"/>
              <a:gd name="connsiteX125" fmla="*/ 452526 w 2556691"/>
              <a:gd name="connsiteY125" fmla="*/ 2101566 h 2789926"/>
              <a:gd name="connsiteX126" fmla="*/ 452823 w 2556691"/>
              <a:gd name="connsiteY126" fmla="*/ 2101625 h 2789926"/>
              <a:gd name="connsiteX127" fmla="*/ 337411 w 2556691"/>
              <a:gd name="connsiteY127" fmla="*/ 1964812 h 2789926"/>
              <a:gd name="connsiteX128" fmla="*/ 325918 w 2556691"/>
              <a:gd name="connsiteY128" fmla="*/ 1962471 h 2789926"/>
              <a:gd name="connsiteX129" fmla="*/ 320765 w 2556691"/>
              <a:gd name="connsiteY129" fmla="*/ 1966869 h 2789926"/>
              <a:gd name="connsiteX130" fmla="*/ 335519 w 2556691"/>
              <a:gd name="connsiteY130" fmla="*/ 1967035 h 2789926"/>
              <a:gd name="connsiteX131" fmla="*/ 337411 w 2556691"/>
              <a:gd name="connsiteY131" fmla="*/ 1964812 h 2789926"/>
              <a:gd name="connsiteX132" fmla="*/ 700662 w 2556691"/>
              <a:gd name="connsiteY132" fmla="*/ 2292060 h 2789926"/>
              <a:gd name="connsiteX133" fmla="*/ 698383 w 2556691"/>
              <a:gd name="connsiteY133" fmla="*/ 2300714 h 2789926"/>
              <a:gd name="connsiteX134" fmla="*/ 694444 w 2556691"/>
              <a:gd name="connsiteY134" fmla="*/ 2299023 h 2789926"/>
              <a:gd name="connsiteX135" fmla="*/ 697359 w 2556691"/>
              <a:gd name="connsiteY135" fmla="*/ 2291576 h 2789926"/>
              <a:gd name="connsiteX136" fmla="*/ 700662 w 2556691"/>
              <a:gd name="connsiteY136" fmla="*/ 2292060 h 2789926"/>
              <a:gd name="connsiteX137" fmla="*/ 583565 w 2556691"/>
              <a:gd name="connsiteY137" fmla="*/ 2178792 h 2789926"/>
              <a:gd name="connsiteX138" fmla="*/ 582697 w 2556691"/>
              <a:gd name="connsiteY138" fmla="*/ 2187285 h 2789926"/>
              <a:gd name="connsiteX139" fmla="*/ 576949 w 2556691"/>
              <a:gd name="connsiteY139" fmla="*/ 2183218 h 2789926"/>
              <a:gd name="connsiteX140" fmla="*/ 583565 w 2556691"/>
              <a:gd name="connsiteY140" fmla="*/ 2178792 h 2789926"/>
              <a:gd name="connsiteX141" fmla="*/ 350491 w 2556691"/>
              <a:gd name="connsiteY141" fmla="*/ 1961620 h 2789926"/>
              <a:gd name="connsiteX142" fmla="*/ 340759 w 2556691"/>
              <a:gd name="connsiteY142" fmla="*/ 1964658 h 2789926"/>
              <a:gd name="connsiteX143" fmla="*/ 338705 w 2556691"/>
              <a:gd name="connsiteY143" fmla="*/ 1967259 h 2789926"/>
              <a:gd name="connsiteX144" fmla="*/ 350491 w 2556691"/>
              <a:gd name="connsiteY144" fmla="*/ 1961620 h 2789926"/>
              <a:gd name="connsiteX145" fmla="*/ 352385 w 2556691"/>
              <a:gd name="connsiteY145" fmla="*/ 1954055 h 2789926"/>
              <a:gd name="connsiteX146" fmla="*/ 339675 w 2556691"/>
              <a:gd name="connsiteY146" fmla="*/ 1950130 h 2789926"/>
              <a:gd name="connsiteX147" fmla="*/ 326529 w 2556691"/>
              <a:gd name="connsiteY147" fmla="*/ 1959953 h 2789926"/>
              <a:gd name="connsiteX148" fmla="*/ 351481 w 2556691"/>
              <a:gd name="connsiteY148" fmla="*/ 1958807 h 2789926"/>
              <a:gd name="connsiteX149" fmla="*/ 352385 w 2556691"/>
              <a:gd name="connsiteY149" fmla="*/ 1954055 h 2789926"/>
              <a:gd name="connsiteX150" fmla="*/ 513482 w 2556691"/>
              <a:gd name="connsiteY150" fmla="*/ 2091808 h 2789926"/>
              <a:gd name="connsiteX151" fmla="*/ 510750 w 2556691"/>
              <a:gd name="connsiteY151" fmla="*/ 2098373 h 2789926"/>
              <a:gd name="connsiteX152" fmla="*/ 505067 w 2556691"/>
              <a:gd name="connsiteY152" fmla="*/ 2103067 h 2789926"/>
              <a:gd name="connsiteX153" fmla="*/ 502250 w 2556691"/>
              <a:gd name="connsiteY153" fmla="*/ 2100253 h 2789926"/>
              <a:gd name="connsiteX154" fmla="*/ 507189 w 2556691"/>
              <a:gd name="connsiteY154" fmla="*/ 2092958 h 2789926"/>
              <a:gd name="connsiteX155" fmla="*/ 512218 w 2556691"/>
              <a:gd name="connsiteY155" fmla="*/ 2090748 h 2789926"/>
              <a:gd name="connsiteX156" fmla="*/ 507192 w 2556691"/>
              <a:gd name="connsiteY156" fmla="*/ 2085996 h 2789926"/>
              <a:gd name="connsiteX157" fmla="*/ 498752 w 2556691"/>
              <a:gd name="connsiteY157" fmla="*/ 2098267 h 2789926"/>
              <a:gd name="connsiteX158" fmla="*/ 494511 w 2556691"/>
              <a:gd name="connsiteY158" fmla="*/ 2094023 h 2789926"/>
              <a:gd name="connsiteX159" fmla="*/ 506420 w 2556691"/>
              <a:gd name="connsiteY159" fmla="*/ 2085311 h 2789926"/>
              <a:gd name="connsiteX160" fmla="*/ 507192 w 2556691"/>
              <a:gd name="connsiteY160" fmla="*/ 2085996 h 2789926"/>
              <a:gd name="connsiteX161" fmla="*/ 513485 w 2556691"/>
              <a:gd name="connsiteY161" fmla="*/ 2091800 h 2789926"/>
              <a:gd name="connsiteX162" fmla="*/ 513486 w 2556691"/>
              <a:gd name="connsiteY162" fmla="*/ 2091812 h 2789926"/>
              <a:gd name="connsiteX163" fmla="*/ 513482 w 2556691"/>
              <a:gd name="connsiteY163" fmla="*/ 2091808 h 2789926"/>
              <a:gd name="connsiteX164" fmla="*/ 360765 w 2556691"/>
              <a:gd name="connsiteY164" fmla="*/ 1949420 h 2789926"/>
              <a:gd name="connsiteX165" fmla="*/ 355889 w 2556691"/>
              <a:gd name="connsiteY165" fmla="*/ 1952600 h 2789926"/>
              <a:gd name="connsiteX166" fmla="*/ 353542 w 2556691"/>
              <a:gd name="connsiteY166" fmla="*/ 1962188 h 2789926"/>
              <a:gd name="connsiteX167" fmla="*/ 362087 w 2556691"/>
              <a:gd name="connsiteY167" fmla="*/ 1956395 h 2789926"/>
              <a:gd name="connsiteX168" fmla="*/ 363590 w 2556691"/>
              <a:gd name="connsiteY168" fmla="*/ 1955237 h 2789926"/>
              <a:gd name="connsiteX169" fmla="*/ 362382 w 2556691"/>
              <a:gd name="connsiteY169" fmla="*/ 1952825 h 2789926"/>
              <a:gd name="connsiteX170" fmla="*/ 360765 w 2556691"/>
              <a:gd name="connsiteY170" fmla="*/ 1949420 h 2789926"/>
              <a:gd name="connsiteX171" fmla="*/ 493111 w 2556691"/>
              <a:gd name="connsiteY171" fmla="*/ 2070924 h 2789926"/>
              <a:gd name="connsiteX172" fmla="*/ 457455 w 2556691"/>
              <a:gd name="connsiteY172" fmla="*/ 2101921 h 2789926"/>
              <a:gd name="connsiteX173" fmla="*/ 454532 w 2556691"/>
              <a:gd name="connsiteY173" fmla="*/ 2098610 h 2789926"/>
              <a:gd name="connsiteX174" fmla="*/ 479331 w 2556691"/>
              <a:gd name="connsiteY174" fmla="*/ 2073619 h 2789926"/>
              <a:gd name="connsiteX175" fmla="*/ 472468 w 2556691"/>
              <a:gd name="connsiteY175" fmla="*/ 2076315 h 2789926"/>
              <a:gd name="connsiteX176" fmla="*/ 450127 w 2556691"/>
              <a:gd name="connsiteY176" fmla="*/ 2098622 h 2789926"/>
              <a:gd name="connsiteX177" fmla="*/ 447861 w 2556691"/>
              <a:gd name="connsiteY177" fmla="*/ 2096825 h 2789926"/>
              <a:gd name="connsiteX178" fmla="*/ 459410 w 2556691"/>
              <a:gd name="connsiteY178" fmla="*/ 2081575 h 2789926"/>
              <a:gd name="connsiteX179" fmla="*/ 451679 w 2556691"/>
              <a:gd name="connsiteY179" fmla="*/ 2084956 h 2789926"/>
              <a:gd name="connsiteX180" fmla="*/ 446354 w 2556691"/>
              <a:gd name="connsiteY180" fmla="*/ 2090513 h 2789926"/>
              <a:gd name="connsiteX181" fmla="*/ 435790 w 2556691"/>
              <a:gd name="connsiteY181" fmla="*/ 2103977 h 2789926"/>
              <a:gd name="connsiteX182" fmla="*/ 440483 w 2556691"/>
              <a:gd name="connsiteY182" fmla="*/ 2089827 h 2789926"/>
              <a:gd name="connsiteX183" fmla="*/ 420231 w 2556691"/>
              <a:gd name="connsiteY183" fmla="*/ 2099556 h 2789926"/>
              <a:gd name="connsiteX184" fmla="*/ 425814 w 2556691"/>
              <a:gd name="connsiteY184" fmla="*/ 2102275 h 2789926"/>
              <a:gd name="connsiteX185" fmla="*/ 444309 w 2556691"/>
              <a:gd name="connsiteY185" fmla="*/ 2103812 h 2789926"/>
              <a:gd name="connsiteX186" fmla="*/ 452517 w 2556691"/>
              <a:gd name="connsiteY186" fmla="*/ 2101703 h 2789926"/>
              <a:gd name="connsiteX187" fmla="*/ 452226 w 2556691"/>
              <a:gd name="connsiteY187" fmla="*/ 2106583 h 2789926"/>
              <a:gd name="connsiteX188" fmla="*/ 444861 w 2556691"/>
              <a:gd name="connsiteY188" fmla="*/ 2114392 h 2789926"/>
              <a:gd name="connsiteX189" fmla="*/ 444862 w 2556691"/>
              <a:gd name="connsiteY189" fmla="*/ 2114404 h 2789926"/>
              <a:gd name="connsiteX190" fmla="*/ 445063 w 2556691"/>
              <a:gd name="connsiteY190" fmla="*/ 2114440 h 2789926"/>
              <a:gd name="connsiteX191" fmla="*/ 493111 w 2556691"/>
              <a:gd name="connsiteY191" fmla="*/ 2070924 h 2789926"/>
              <a:gd name="connsiteX192" fmla="*/ 357993 w 2556691"/>
              <a:gd name="connsiteY192" fmla="*/ 1945921 h 2789926"/>
              <a:gd name="connsiteX193" fmla="*/ 341325 w 2556691"/>
              <a:gd name="connsiteY193" fmla="*/ 1948061 h 2789926"/>
              <a:gd name="connsiteX194" fmla="*/ 359103 w 2556691"/>
              <a:gd name="connsiteY194" fmla="*/ 1947186 h 2789926"/>
              <a:gd name="connsiteX195" fmla="*/ 357993 w 2556691"/>
              <a:gd name="connsiteY195" fmla="*/ 1945921 h 2789926"/>
              <a:gd name="connsiteX196" fmla="*/ 1207010 w 2556691"/>
              <a:gd name="connsiteY196" fmla="*/ 2728720 h 2789926"/>
              <a:gd name="connsiteX197" fmla="*/ 1203302 w 2556691"/>
              <a:gd name="connsiteY197" fmla="*/ 2729417 h 2789926"/>
              <a:gd name="connsiteX198" fmla="*/ 1199394 w 2556691"/>
              <a:gd name="connsiteY198" fmla="*/ 2730528 h 2789926"/>
              <a:gd name="connsiteX199" fmla="*/ 1205410 w 2556691"/>
              <a:gd name="connsiteY199" fmla="*/ 2740801 h 2789926"/>
              <a:gd name="connsiteX200" fmla="*/ 1207010 w 2556691"/>
              <a:gd name="connsiteY200" fmla="*/ 2728720 h 2789926"/>
              <a:gd name="connsiteX201" fmla="*/ 1157497 w 2556691"/>
              <a:gd name="connsiteY201" fmla="*/ 2682367 h 2789926"/>
              <a:gd name="connsiteX202" fmla="*/ 1154249 w 2556691"/>
              <a:gd name="connsiteY202" fmla="*/ 2682178 h 2789926"/>
              <a:gd name="connsiteX203" fmla="*/ 1152860 w 2556691"/>
              <a:gd name="connsiteY203" fmla="*/ 2686800 h 2789926"/>
              <a:gd name="connsiteX204" fmla="*/ 1156286 w 2556691"/>
              <a:gd name="connsiteY204" fmla="*/ 2687521 h 2789926"/>
              <a:gd name="connsiteX205" fmla="*/ 1157497 w 2556691"/>
              <a:gd name="connsiteY205" fmla="*/ 2682367 h 2789926"/>
              <a:gd name="connsiteX206" fmla="*/ 184353 w 2556691"/>
              <a:gd name="connsiteY206" fmla="*/ 1783869 h 2789926"/>
              <a:gd name="connsiteX207" fmla="*/ 178025 w 2556691"/>
              <a:gd name="connsiteY207" fmla="*/ 1791813 h 2789926"/>
              <a:gd name="connsiteX208" fmla="*/ 176227 w 2556691"/>
              <a:gd name="connsiteY208" fmla="*/ 1794331 h 2789926"/>
              <a:gd name="connsiteX209" fmla="*/ 179173 w 2556691"/>
              <a:gd name="connsiteY209" fmla="*/ 1794130 h 2789926"/>
              <a:gd name="connsiteX210" fmla="*/ 184064 w 2556691"/>
              <a:gd name="connsiteY210" fmla="*/ 1791849 h 2789926"/>
              <a:gd name="connsiteX211" fmla="*/ 184063 w 2556691"/>
              <a:gd name="connsiteY211" fmla="*/ 1791837 h 2789926"/>
              <a:gd name="connsiteX212" fmla="*/ 184353 w 2556691"/>
              <a:gd name="connsiteY212" fmla="*/ 1783869 h 2789926"/>
              <a:gd name="connsiteX213" fmla="*/ 1200359 w 2556691"/>
              <a:gd name="connsiteY213" fmla="*/ 2720054 h 2789926"/>
              <a:gd name="connsiteX214" fmla="*/ 1199041 w 2556691"/>
              <a:gd name="connsiteY214" fmla="*/ 2720255 h 2789926"/>
              <a:gd name="connsiteX215" fmla="*/ 1200371 w 2556691"/>
              <a:gd name="connsiteY215" fmla="*/ 2723944 h 2789926"/>
              <a:gd name="connsiteX216" fmla="*/ 1198099 w 2556691"/>
              <a:gd name="connsiteY216" fmla="*/ 2726497 h 2789926"/>
              <a:gd name="connsiteX217" fmla="*/ 1195462 w 2556691"/>
              <a:gd name="connsiteY217" fmla="*/ 2720823 h 2789926"/>
              <a:gd name="connsiteX218" fmla="*/ 1193214 w 2556691"/>
              <a:gd name="connsiteY218" fmla="*/ 2721650 h 2789926"/>
              <a:gd name="connsiteX219" fmla="*/ 1201537 w 2556691"/>
              <a:gd name="connsiteY219" fmla="*/ 2726521 h 2789926"/>
              <a:gd name="connsiteX220" fmla="*/ 1200359 w 2556691"/>
              <a:gd name="connsiteY220" fmla="*/ 2720054 h 2789926"/>
              <a:gd name="connsiteX221" fmla="*/ 486532 w 2556691"/>
              <a:gd name="connsiteY221" fmla="*/ 2059788 h 2789926"/>
              <a:gd name="connsiteX222" fmla="*/ 431309 w 2556691"/>
              <a:gd name="connsiteY222" fmla="*/ 2058381 h 2789926"/>
              <a:gd name="connsiteX223" fmla="*/ 433086 w 2556691"/>
              <a:gd name="connsiteY223" fmla="*/ 2059350 h 2789926"/>
              <a:gd name="connsiteX224" fmla="*/ 437592 w 2556691"/>
              <a:gd name="connsiteY224" fmla="*/ 2064800 h 2789926"/>
              <a:gd name="connsiteX225" fmla="*/ 438497 w 2556691"/>
              <a:gd name="connsiteY225" fmla="*/ 2070049 h 2789926"/>
              <a:gd name="connsiteX226" fmla="*/ 420281 w 2556691"/>
              <a:gd name="connsiteY226" fmla="*/ 2085831 h 2789926"/>
              <a:gd name="connsiteX227" fmla="*/ 420278 w 2556691"/>
              <a:gd name="connsiteY227" fmla="*/ 2085831 h 2789926"/>
              <a:gd name="connsiteX228" fmla="*/ 418713 w 2556691"/>
              <a:gd name="connsiteY228" fmla="*/ 2089224 h 2789926"/>
              <a:gd name="connsiteX229" fmla="*/ 461102 w 2556691"/>
              <a:gd name="connsiteY229" fmla="*/ 2069647 h 2789926"/>
              <a:gd name="connsiteX230" fmla="*/ 454804 w 2556691"/>
              <a:gd name="connsiteY230" fmla="*/ 2064788 h 2789926"/>
              <a:gd name="connsiteX231" fmla="*/ 458649 w 2556691"/>
              <a:gd name="connsiteY231" fmla="*/ 2061904 h 2789926"/>
              <a:gd name="connsiteX232" fmla="*/ 463050 w 2556691"/>
              <a:gd name="connsiteY232" fmla="*/ 2065722 h 2789926"/>
              <a:gd name="connsiteX233" fmla="*/ 466168 w 2556691"/>
              <a:gd name="connsiteY233" fmla="*/ 2067590 h 2789926"/>
              <a:gd name="connsiteX234" fmla="*/ 469553 w 2556691"/>
              <a:gd name="connsiteY234" fmla="*/ 2066266 h 2789926"/>
              <a:gd name="connsiteX235" fmla="*/ 466232 w 2556691"/>
              <a:gd name="connsiteY235" fmla="*/ 2064469 h 2789926"/>
              <a:gd name="connsiteX236" fmla="*/ 466198 w 2556691"/>
              <a:gd name="connsiteY236" fmla="*/ 2064469 h 2789926"/>
              <a:gd name="connsiteX237" fmla="*/ 463883 w 2556691"/>
              <a:gd name="connsiteY237" fmla="*/ 2062554 h 2789926"/>
              <a:gd name="connsiteX238" fmla="*/ 467452 w 2556691"/>
              <a:gd name="connsiteY238" fmla="*/ 2059622 h 2789926"/>
              <a:gd name="connsiteX239" fmla="*/ 474251 w 2556691"/>
              <a:gd name="connsiteY239" fmla="*/ 2063606 h 2789926"/>
              <a:gd name="connsiteX240" fmla="*/ 474941 w 2556691"/>
              <a:gd name="connsiteY240" fmla="*/ 2064174 h 2789926"/>
              <a:gd name="connsiteX241" fmla="*/ 486532 w 2556691"/>
              <a:gd name="connsiteY241" fmla="*/ 2059788 h 2789926"/>
              <a:gd name="connsiteX242" fmla="*/ 689060 w 2556691"/>
              <a:gd name="connsiteY242" fmla="*/ 2246607 h 2789926"/>
              <a:gd name="connsiteX243" fmla="*/ 688376 w 2556691"/>
              <a:gd name="connsiteY243" fmla="*/ 2255366 h 2789926"/>
              <a:gd name="connsiteX244" fmla="*/ 684195 w 2556691"/>
              <a:gd name="connsiteY244" fmla="*/ 2254634 h 2789926"/>
              <a:gd name="connsiteX245" fmla="*/ 688268 w 2556691"/>
              <a:gd name="connsiteY245" fmla="*/ 2246417 h 2789926"/>
              <a:gd name="connsiteX246" fmla="*/ 689060 w 2556691"/>
              <a:gd name="connsiteY246" fmla="*/ 2246607 h 2789926"/>
              <a:gd name="connsiteX247" fmla="*/ 1164290 w 2556691"/>
              <a:gd name="connsiteY247" fmla="*/ 2684648 h 2789926"/>
              <a:gd name="connsiteX248" fmla="*/ 1159605 w 2556691"/>
              <a:gd name="connsiteY248" fmla="*/ 2682650 h 2789926"/>
              <a:gd name="connsiteX249" fmla="*/ 1158180 w 2556691"/>
              <a:gd name="connsiteY249" fmla="*/ 2687958 h 2789926"/>
              <a:gd name="connsiteX250" fmla="*/ 1162054 w 2556691"/>
              <a:gd name="connsiteY250" fmla="*/ 2689212 h 2789926"/>
              <a:gd name="connsiteX251" fmla="*/ 1164290 w 2556691"/>
              <a:gd name="connsiteY251" fmla="*/ 2684648 h 2789926"/>
              <a:gd name="connsiteX252" fmla="*/ 1172260 w 2556691"/>
              <a:gd name="connsiteY252" fmla="*/ 2691647 h 2789926"/>
              <a:gd name="connsiteX253" fmla="*/ 1169517 w 2556691"/>
              <a:gd name="connsiteY253" fmla="*/ 2695359 h 2789926"/>
              <a:gd name="connsiteX254" fmla="*/ 1173520 w 2556691"/>
              <a:gd name="connsiteY254" fmla="*/ 2705324 h 2789926"/>
              <a:gd name="connsiteX255" fmla="*/ 1175344 w 2556691"/>
              <a:gd name="connsiteY255" fmla="*/ 2705655 h 2789926"/>
              <a:gd name="connsiteX256" fmla="*/ 1172260 w 2556691"/>
              <a:gd name="connsiteY256" fmla="*/ 2691647 h 2789926"/>
              <a:gd name="connsiteX257" fmla="*/ 1169622 w 2556691"/>
              <a:gd name="connsiteY257" fmla="*/ 2688869 h 2789926"/>
              <a:gd name="connsiteX258" fmla="*/ 1166432 w 2556691"/>
              <a:gd name="connsiteY258" fmla="*/ 2686090 h 2789926"/>
              <a:gd name="connsiteX259" fmla="*/ 1164184 w 2556691"/>
              <a:gd name="connsiteY259" fmla="*/ 2690335 h 2789926"/>
              <a:gd name="connsiteX260" fmla="*/ 1167622 w 2556691"/>
              <a:gd name="connsiteY260" fmla="*/ 2693089 h 2789926"/>
              <a:gd name="connsiteX261" fmla="*/ 1169622 w 2556691"/>
              <a:gd name="connsiteY261" fmla="*/ 2688869 h 2789926"/>
              <a:gd name="connsiteX262" fmla="*/ 185308 w 2556691"/>
              <a:gd name="connsiteY262" fmla="*/ 1779531 h 2789926"/>
              <a:gd name="connsiteX263" fmla="*/ 181851 w 2556691"/>
              <a:gd name="connsiteY263" fmla="*/ 1780204 h 2789926"/>
              <a:gd name="connsiteX264" fmla="*/ 181187 w 2556691"/>
              <a:gd name="connsiteY264" fmla="*/ 1780654 h 2789926"/>
              <a:gd name="connsiteX265" fmla="*/ 171225 w 2556691"/>
              <a:gd name="connsiteY265" fmla="*/ 1791541 h 2789926"/>
              <a:gd name="connsiteX266" fmla="*/ 168634 w 2556691"/>
              <a:gd name="connsiteY266" fmla="*/ 1797216 h 2789926"/>
              <a:gd name="connsiteX267" fmla="*/ 172690 w 2556691"/>
              <a:gd name="connsiteY267" fmla="*/ 1794343 h 2789926"/>
              <a:gd name="connsiteX268" fmla="*/ 174385 w 2556691"/>
              <a:gd name="connsiteY268" fmla="*/ 1791695 h 2789926"/>
              <a:gd name="connsiteX269" fmla="*/ 178011 w 2556691"/>
              <a:gd name="connsiteY269" fmla="*/ 1786635 h 2789926"/>
              <a:gd name="connsiteX270" fmla="*/ 185293 w 2556691"/>
              <a:gd name="connsiteY270" fmla="*/ 1779590 h 2789926"/>
              <a:gd name="connsiteX271" fmla="*/ 185308 w 2556691"/>
              <a:gd name="connsiteY271" fmla="*/ 1779531 h 2789926"/>
              <a:gd name="connsiteX272" fmla="*/ 1203538 w 2556691"/>
              <a:gd name="connsiteY272" fmla="*/ 2718080 h 2789926"/>
              <a:gd name="connsiteX273" fmla="*/ 1202572 w 2556691"/>
              <a:gd name="connsiteY273" fmla="*/ 2719120 h 2789926"/>
              <a:gd name="connsiteX274" fmla="*/ 1204432 w 2556691"/>
              <a:gd name="connsiteY274" fmla="*/ 2726083 h 2789926"/>
              <a:gd name="connsiteX275" fmla="*/ 1206481 w 2556691"/>
              <a:gd name="connsiteY275" fmla="*/ 2725776 h 2789926"/>
              <a:gd name="connsiteX276" fmla="*/ 1203538 w 2556691"/>
              <a:gd name="connsiteY276" fmla="*/ 2718080 h 2789926"/>
              <a:gd name="connsiteX277" fmla="*/ 340283 w 2556691"/>
              <a:gd name="connsiteY277" fmla="*/ 1918979 h 2789926"/>
              <a:gd name="connsiteX278" fmla="*/ 313965 w 2556691"/>
              <a:gd name="connsiteY278" fmla="*/ 1922786 h 2789926"/>
              <a:gd name="connsiteX279" fmla="*/ 325445 w 2556691"/>
              <a:gd name="connsiteY279" fmla="*/ 1930600 h 2789926"/>
              <a:gd name="connsiteX280" fmla="*/ 340283 w 2556691"/>
              <a:gd name="connsiteY280" fmla="*/ 1918979 h 2789926"/>
              <a:gd name="connsiteX281" fmla="*/ 697530 w 2556691"/>
              <a:gd name="connsiteY281" fmla="*/ 2246079 h 2789926"/>
              <a:gd name="connsiteX282" fmla="*/ 698136 w 2556691"/>
              <a:gd name="connsiteY282" fmla="*/ 2252352 h 2789926"/>
              <a:gd name="connsiteX283" fmla="*/ 694202 w 2556691"/>
              <a:gd name="connsiteY283" fmla="*/ 2251252 h 2789926"/>
              <a:gd name="connsiteX284" fmla="*/ 697530 w 2556691"/>
              <a:gd name="connsiteY284" fmla="*/ 2246079 h 2789926"/>
              <a:gd name="connsiteX285" fmla="*/ 340197 w 2556691"/>
              <a:gd name="connsiteY285" fmla="*/ 1916260 h 2789926"/>
              <a:gd name="connsiteX286" fmla="*/ 333647 w 2556691"/>
              <a:gd name="connsiteY286" fmla="*/ 1912501 h 2789926"/>
              <a:gd name="connsiteX287" fmla="*/ 325792 w 2556691"/>
              <a:gd name="connsiteY287" fmla="*/ 1915421 h 2789926"/>
              <a:gd name="connsiteX288" fmla="*/ 316950 w 2556691"/>
              <a:gd name="connsiteY288" fmla="*/ 1919121 h 2789926"/>
              <a:gd name="connsiteX289" fmla="*/ 340197 w 2556691"/>
              <a:gd name="connsiteY289" fmla="*/ 1916260 h 2789926"/>
              <a:gd name="connsiteX290" fmla="*/ 1150447 w 2556691"/>
              <a:gd name="connsiteY290" fmla="*/ 2662069 h 2789926"/>
              <a:gd name="connsiteX291" fmla="*/ 1148351 w 2556691"/>
              <a:gd name="connsiteY291" fmla="*/ 2661407 h 2789926"/>
              <a:gd name="connsiteX292" fmla="*/ 1149964 w 2556691"/>
              <a:gd name="connsiteY292" fmla="*/ 2679482 h 2789926"/>
              <a:gd name="connsiteX293" fmla="*/ 1152859 w 2556691"/>
              <a:gd name="connsiteY293" fmla="*/ 2679151 h 2789926"/>
              <a:gd name="connsiteX294" fmla="*/ 1150447 w 2556691"/>
              <a:gd name="connsiteY294" fmla="*/ 2662069 h 2789926"/>
              <a:gd name="connsiteX295" fmla="*/ 351502 w 2556691"/>
              <a:gd name="connsiteY295" fmla="*/ 1921923 h 2789926"/>
              <a:gd name="connsiteX296" fmla="*/ 345912 w 2556691"/>
              <a:gd name="connsiteY296" fmla="*/ 1919842 h 2789926"/>
              <a:gd name="connsiteX297" fmla="*/ 327048 w 2556691"/>
              <a:gd name="connsiteY297" fmla="*/ 1933059 h 2789926"/>
              <a:gd name="connsiteX298" fmla="*/ 349188 w 2556691"/>
              <a:gd name="connsiteY298" fmla="*/ 1927385 h 2789926"/>
              <a:gd name="connsiteX299" fmla="*/ 349187 w 2556691"/>
              <a:gd name="connsiteY299" fmla="*/ 1927385 h 2789926"/>
              <a:gd name="connsiteX300" fmla="*/ 351502 w 2556691"/>
              <a:gd name="connsiteY300" fmla="*/ 1921923 h 2789926"/>
              <a:gd name="connsiteX301" fmla="*/ 1156402 w 2556691"/>
              <a:gd name="connsiteY301" fmla="*/ 2662944 h 2789926"/>
              <a:gd name="connsiteX302" fmla="*/ 1153048 w 2556691"/>
              <a:gd name="connsiteY302" fmla="*/ 2662707 h 2789926"/>
              <a:gd name="connsiteX303" fmla="*/ 1154461 w 2556691"/>
              <a:gd name="connsiteY303" fmla="*/ 2679045 h 2789926"/>
              <a:gd name="connsiteX304" fmla="*/ 1158063 w 2556691"/>
              <a:gd name="connsiteY304" fmla="*/ 2679045 h 2789926"/>
              <a:gd name="connsiteX305" fmla="*/ 1156402 w 2556691"/>
              <a:gd name="connsiteY305" fmla="*/ 2662944 h 2789926"/>
              <a:gd name="connsiteX306" fmla="*/ 196569 w 2556691"/>
              <a:gd name="connsiteY306" fmla="*/ 1774814 h 2789926"/>
              <a:gd name="connsiteX307" fmla="*/ 195614 w 2556691"/>
              <a:gd name="connsiteY307" fmla="*/ 1775239 h 2789926"/>
              <a:gd name="connsiteX308" fmla="*/ 188046 w 2556691"/>
              <a:gd name="connsiteY308" fmla="*/ 1781445 h 2789926"/>
              <a:gd name="connsiteX309" fmla="*/ 187400 w 2556691"/>
              <a:gd name="connsiteY309" fmla="*/ 1789059 h 2789926"/>
              <a:gd name="connsiteX310" fmla="*/ 192795 w 2556691"/>
              <a:gd name="connsiteY310" fmla="*/ 1783384 h 2789926"/>
              <a:gd name="connsiteX311" fmla="*/ 195853 w 2556691"/>
              <a:gd name="connsiteY311" fmla="*/ 1778892 h 2789926"/>
              <a:gd name="connsiteX312" fmla="*/ 196829 w 2556691"/>
              <a:gd name="connsiteY312" fmla="*/ 1777308 h 2789926"/>
              <a:gd name="connsiteX313" fmla="*/ 196990 w 2556691"/>
              <a:gd name="connsiteY313" fmla="*/ 1777048 h 2789926"/>
              <a:gd name="connsiteX314" fmla="*/ 196569 w 2556691"/>
              <a:gd name="connsiteY314" fmla="*/ 1774814 h 2789926"/>
              <a:gd name="connsiteX315" fmla="*/ 195260 w 2556691"/>
              <a:gd name="connsiteY315" fmla="*/ 1771917 h 2789926"/>
              <a:gd name="connsiteX316" fmla="*/ 194674 w 2556691"/>
              <a:gd name="connsiteY316" fmla="*/ 1771988 h 2789926"/>
              <a:gd name="connsiteX317" fmla="*/ 193207 w 2556691"/>
              <a:gd name="connsiteY317" fmla="*/ 1772166 h 2789926"/>
              <a:gd name="connsiteX318" fmla="*/ 186770 w 2556691"/>
              <a:gd name="connsiteY318" fmla="*/ 1773229 h 2789926"/>
              <a:gd name="connsiteX319" fmla="*/ 186359 w 2556691"/>
              <a:gd name="connsiteY319" fmla="*/ 1773383 h 2789926"/>
              <a:gd name="connsiteX320" fmla="*/ 181541 w 2556691"/>
              <a:gd name="connsiteY320" fmla="*/ 1776752 h 2789926"/>
              <a:gd name="connsiteX321" fmla="*/ 181540 w 2556691"/>
              <a:gd name="connsiteY321" fmla="*/ 1776752 h 2789926"/>
              <a:gd name="connsiteX322" fmla="*/ 181541 w 2556691"/>
              <a:gd name="connsiteY322" fmla="*/ 1776752 h 2789926"/>
              <a:gd name="connsiteX323" fmla="*/ 181541 w 2556691"/>
              <a:gd name="connsiteY323" fmla="*/ 1776752 h 2789926"/>
              <a:gd name="connsiteX324" fmla="*/ 188682 w 2556691"/>
              <a:gd name="connsiteY324" fmla="*/ 1775026 h 2789926"/>
              <a:gd name="connsiteX325" fmla="*/ 188861 w 2556691"/>
              <a:gd name="connsiteY325" fmla="*/ 1775050 h 2789926"/>
              <a:gd name="connsiteX326" fmla="*/ 194704 w 2556691"/>
              <a:gd name="connsiteY326" fmla="*/ 1772154 h 2789926"/>
              <a:gd name="connsiteX327" fmla="*/ 195260 w 2556691"/>
              <a:gd name="connsiteY327" fmla="*/ 1771917 h 2789926"/>
              <a:gd name="connsiteX328" fmla="*/ 1162996 w 2556691"/>
              <a:gd name="connsiteY328" fmla="*/ 2661714 h 2789926"/>
              <a:gd name="connsiteX329" fmla="*/ 1158746 w 2556691"/>
              <a:gd name="connsiteY329" fmla="*/ 2662814 h 2789926"/>
              <a:gd name="connsiteX330" fmla="*/ 1161970 w 2556691"/>
              <a:gd name="connsiteY330" fmla="*/ 2679719 h 2789926"/>
              <a:gd name="connsiteX331" fmla="*/ 1166245 w 2556691"/>
              <a:gd name="connsiteY331" fmla="*/ 2681456 h 2789926"/>
              <a:gd name="connsiteX332" fmla="*/ 1162996 w 2556691"/>
              <a:gd name="connsiteY332" fmla="*/ 2661714 h 2789926"/>
              <a:gd name="connsiteX333" fmla="*/ 1183913 w 2556691"/>
              <a:gd name="connsiteY333" fmla="*/ 2673181 h 2789926"/>
              <a:gd name="connsiteX334" fmla="*/ 1185127 w 2556691"/>
              <a:gd name="connsiteY334" fmla="*/ 2677271 h 2789926"/>
              <a:gd name="connsiteX335" fmla="*/ 1180134 w 2556691"/>
              <a:gd name="connsiteY335" fmla="*/ 2674268 h 2789926"/>
              <a:gd name="connsiteX336" fmla="*/ 1183913 w 2556691"/>
              <a:gd name="connsiteY336" fmla="*/ 2673181 h 2789926"/>
              <a:gd name="connsiteX337" fmla="*/ 721752 w 2556691"/>
              <a:gd name="connsiteY337" fmla="*/ 2246193 h 2789926"/>
              <a:gd name="connsiteX338" fmla="*/ 721113 w 2556691"/>
              <a:gd name="connsiteY338" fmla="*/ 2246713 h 2789926"/>
              <a:gd name="connsiteX339" fmla="*/ 715316 w 2556691"/>
              <a:gd name="connsiteY339" fmla="*/ 2260556 h 2789926"/>
              <a:gd name="connsiteX340" fmla="*/ 709845 w 2556691"/>
              <a:gd name="connsiteY340" fmla="*/ 2276374 h 2789926"/>
              <a:gd name="connsiteX341" fmla="*/ 708028 w 2556691"/>
              <a:gd name="connsiteY341" fmla="*/ 2275782 h 2789926"/>
              <a:gd name="connsiteX342" fmla="*/ 712410 w 2556691"/>
              <a:gd name="connsiteY342" fmla="*/ 2256631 h 2789926"/>
              <a:gd name="connsiteX343" fmla="*/ 701019 w 2556691"/>
              <a:gd name="connsiteY343" fmla="*/ 2288148 h 2789926"/>
              <a:gd name="connsiteX344" fmla="*/ 707170 w 2556691"/>
              <a:gd name="connsiteY344" fmla="*/ 2256903 h 2789926"/>
              <a:gd name="connsiteX345" fmla="*/ 702574 w 2556691"/>
              <a:gd name="connsiteY345" fmla="*/ 2260261 h 2789926"/>
              <a:gd name="connsiteX346" fmla="*/ 690873 w 2556691"/>
              <a:gd name="connsiteY346" fmla="*/ 2307299 h 2789926"/>
              <a:gd name="connsiteX347" fmla="*/ 686495 w 2556691"/>
              <a:gd name="connsiteY347" fmla="*/ 2306141 h 2789926"/>
              <a:gd name="connsiteX348" fmla="*/ 692700 w 2556691"/>
              <a:gd name="connsiteY348" fmla="*/ 2268997 h 2789926"/>
              <a:gd name="connsiteX349" fmla="*/ 690932 w 2556691"/>
              <a:gd name="connsiteY349" fmla="*/ 2270829 h 2789926"/>
              <a:gd name="connsiteX350" fmla="*/ 685064 w 2556691"/>
              <a:gd name="connsiteY350" fmla="*/ 2296128 h 2789926"/>
              <a:gd name="connsiteX351" fmla="*/ 680572 w 2556691"/>
              <a:gd name="connsiteY351" fmla="*/ 2296033 h 2789926"/>
              <a:gd name="connsiteX352" fmla="*/ 683988 w 2556691"/>
              <a:gd name="connsiteY352" fmla="*/ 2278584 h 2789926"/>
              <a:gd name="connsiteX353" fmla="*/ 675569 w 2556691"/>
              <a:gd name="connsiteY353" fmla="*/ 2290784 h 2789926"/>
              <a:gd name="connsiteX354" fmla="*/ 679080 w 2556691"/>
              <a:gd name="connsiteY354" fmla="*/ 2321225 h 2789926"/>
              <a:gd name="connsiteX355" fmla="*/ 684069 w 2556691"/>
              <a:gd name="connsiteY355" fmla="*/ 2317750 h 2789926"/>
              <a:gd name="connsiteX356" fmla="*/ 689239 w 2556691"/>
              <a:gd name="connsiteY356" fmla="*/ 2315752 h 2789926"/>
              <a:gd name="connsiteX357" fmla="*/ 690359 w 2556691"/>
              <a:gd name="connsiteY357" fmla="*/ 2328637 h 2789926"/>
              <a:gd name="connsiteX358" fmla="*/ 702233 w 2556691"/>
              <a:gd name="connsiteY358" fmla="*/ 2347351 h 2789926"/>
              <a:gd name="connsiteX359" fmla="*/ 702235 w 2556691"/>
              <a:gd name="connsiteY359" fmla="*/ 2347363 h 2789926"/>
              <a:gd name="connsiteX360" fmla="*/ 721752 w 2556691"/>
              <a:gd name="connsiteY360" fmla="*/ 2246193 h 2789926"/>
              <a:gd name="connsiteX361" fmla="*/ 366973 w 2556691"/>
              <a:gd name="connsiteY361" fmla="*/ 1915965 h 2789926"/>
              <a:gd name="connsiteX362" fmla="*/ 345226 w 2556691"/>
              <a:gd name="connsiteY362" fmla="*/ 1907737 h 2789926"/>
              <a:gd name="connsiteX363" fmla="*/ 336988 w 2556691"/>
              <a:gd name="connsiteY363" fmla="*/ 1911603 h 2789926"/>
              <a:gd name="connsiteX364" fmla="*/ 353745 w 2556691"/>
              <a:gd name="connsiteY364" fmla="*/ 1918613 h 2789926"/>
              <a:gd name="connsiteX365" fmla="*/ 364273 w 2556691"/>
              <a:gd name="connsiteY365" fmla="*/ 1916036 h 2789926"/>
              <a:gd name="connsiteX366" fmla="*/ 364259 w 2556691"/>
              <a:gd name="connsiteY366" fmla="*/ 1918294 h 2789926"/>
              <a:gd name="connsiteX367" fmla="*/ 355502 w 2556691"/>
              <a:gd name="connsiteY367" fmla="*/ 1920292 h 2789926"/>
              <a:gd name="connsiteX368" fmla="*/ 355004 w 2556691"/>
              <a:gd name="connsiteY368" fmla="*/ 1920895 h 2789926"/>
              <a:gd name="connsiteX369" fmla="*/ 351604 w 2556691"/>
              <a:gd name="connsiteY369" fmla="*/ 1927704 h 2789926"/>
              <a:gd name="connsiteX370" fmla="*/ 351239 w 2556691"/>
              <a:gd name="connsiteY370" fmla="*/ 1928851 h 2789926"/>
              <a:gd name="connsiteX371" fmla="*/ 351053 w 2556691"/>
              <a:gd name="connsiteY371" fmla="*/ 1929442 h 2789926"/>
              <a:gd name="connsiteX372" fmla="*/ 351054 w 2556691"/>
              <a:gd name="connsiteY372" fmla="*/ 1929442 h 2789926"/>
              <a:gd name="connsiteX373" fmla="*/ 368240 w 2556691"/>
              <a:gd name="connsiteY373" fmla="*/ 1922124 h 2789926"/>
              <a:gd name="connsiteX374" fmla="*/ 367932 w 2556691"/>
              <a:gd name="connsiteY374" fmla="*/ 1920516 h 2789926"/>
              <a:gd name="connsiteX375" fmla="*/ 366973 w 2556691"/>
              <a:gd name="connsiteY375" fmla="*/ 1915965 h 2789926"/>
              <a:gd name="connsiteX376" fmla="*/ 726863 w 2556691"/>
              <a:gd name="connsiteY376" fmla="*/ 2246205 h 2789926"/>
              <a:gd name="connsiteX377" fmla="*/ 706897 w 2556691"/>
              <a:gd name="connsiteY377" fmla="*/ 2342079 h 2789926"/>
              <a:gd name="connsiteX378" fmla="*/ 723222 w 2556691"/>
              <a:gd name="connsiteY378" fmla="*/ 2325753 h 2789926"/>
              <a:gd name="connsiteX379" fmla="*/ 724245 w 2556691"/>
              <a:gd name="connsiteY379" fmla="*/ 2319511 h 2789926"/>
              <a:gd name="connsiteX380" fmla="*/ 727996 w 2556691"/>
              <a:gd name="connsiteY380" fmla="*/ 2319511 h 2789926"/>
              <a:gd name="connsiteX381" fmla="*/ 729156 w 2556691"/>
              <a:gd name="connsiteY381" fmla="*/ 2333673 h 2789926"/>
              <a:gd name="connsiteX382" fmla="*/ 740401 w 2556691"/>
              <a:gd name="connsiteY382" fmla="*/ 2324500 h 2789926"/>
              <a:gd name="connsiteX383" fmla="*/ 742289 w 2556691"/>
              <a:gd name="connsiteY383" fmla="*/ 2299970 h 2789926"/>
              <a:gd name="connsiteX384" fmla="*/ 741965 w 2556691"/>
              <a:gd name="connsiteY384" fmla="*/ 2301849 h 2789926"/>
              <a:gd name="connsiteX385" fmla="*/ 736814 w 2556691"/>
              <a:gd name="connsiteY385" fmla="*/ 2320350 h 2789926"/>
              <a:gd name="connsiteX386" fmla="*/ 735318 w 2556691"/>
              <a:gd name="connsiteY386" fmla="*/ 2319830 h 2789926"/>
              <a:gd name="connsiteX387" fmla="*/ 737737 w 2556691"/>
              <a:gd name="connsiteY387" fmla="*/ 2303504 h 2789926"/>
              <a:gd name="connsiteX388" fmla="*/ 740501 w 2556691"/>
              <a:gd name="connsiteY388" fmla="*/ 2290855 h 2789926"/>
              <a:gd name="connsiteX389" fmla="*/ 738555 w 2556691"/>
              <a:gd name="connsiteY389" fmla="*/ 2283644 h 2789926"/>
              <a:gd name="connsiteX390" fmla="*/ 732445 w 2556691"/>
              <a:gd name="connsiteY390" fmla="*/ 2311992 h 2789926"/>
              <a:gd name="connsiteX391" fmla="*/ 730072 w 2556691"/>
              <a:gd name="connsiteY391" fmla="*/ 2311094 h 2789926"/>
              <a:gd name="connsiteX392" fmla="*/ 731458 w 2556691"/>
              <a:gd name="connsiteY392" fmla="*/ 2266621 h 2789926"/>
              <a:gd name="connsiteX393" fmla="*/ 724574 w 2556691"/>
              <a:gd name="connsiteY393" fmla="*/ 2300513 h 2789926"/>
              <a:gd name="connsiteX394" fmla="*/ 721353 w 2556691"/>
              <a:gd name="connsiteY394" fmla="*/ 2299532 h 2789926"/>
              <a:gd name="connsiteX395" fmla="*/ 726863 w 2556691"/>
              <a:gd name="connsiteY395" fmla="*/ 2246205 h 2789926"/>
              <a:gd name="connsiteX396" fmla="*/ 201583 w 2556691"/>
              <a:gd name="connsiteY396" fmla="*/ 1758500 h 2789926"/>
              <a:gd name="connsiteX397" fmla="*/ 202584 w 2556691"/>
              <a:gd name="connsiteY397" fmla="*/ 1761798 h 2789926"/>
              <a:gd name="connsiteX398" fmla="*/ 195163 w 2556691"/>
              <a:gd name="connsiteY398" fmla="*/ 1764233 h 2789926"/>
              <a:gd name="connsiteX399" fmla="*/ 189311 w 2556691"/>
              <a:gd name="connsiteY399" fmla="*/ 1764860 h 2789926"/>
              <a:gd name="connsiteX400" fmla="*/ 188765 w 2556691"/>
              <a:gd name="connsiteY400" fmla="*/ 1762673 h 2789926"/>
              <a:gd name="connsiteX401" fmla="*/ 193804 w 2556691"/>
              <a:gd name="connsiteY401" fmla="*/ 1760486 h 2789926"/>
              <a:gd name="connsiteX402" fmla="*/ 201583 w 2556691"/>
              <a:gd name="connsiteY402" fmla="*/ 1758500 h 2789926"/>
              <a:gd name="connsiteX403" fmla="*/ 764155 w 2556691"/>
              <a:gd name="connsiteY403" fmla="*/ 2272331 h 2789926"/>
              <a:gd name="connsiteX404" fmla="*/ 765130 w 2556691"/>
              <a:gd name="connsiteY404" fmla="*/ 2279542 h 2789926"/>
              <a:gd name="connsiteX405" fmla="*/ 761732 w 2556691"/>
              <a:gd name="connsiteY405" fmla="*/ 2278773 h 2789926"/>
              <a:gd name="connsiteX406" fmla="*/ 764155 w 2556691"/>
              <a:gd name="connsiteY406" fmla="*/ 2272331 h 2789926"/>
              <a:gd name="connsiteX407" fmla="*/ 386830 w 2556691"/>
              <a:gd name="connsiteY407" fmla="*/ 1922065 h 2789926"/>
              <a:gd name="connsiteX408" fmla="*/ 378427 w 2556691"/>
              <a:gd name="connsiteY408" fmla="*/ 1934655 h 2789926"/>
              <a:gd name="connsiteX409" fmla="*/ 364676 w 2556691"/>
              <a:gd name="connsiteY409" fmla="*/ 1942623 h 2789926"/>
              <a:gd name="connsiteX410" fmla="*/ 364771 w 2556691"/>
              <a:gd name="connsiteY410" fmla="*/ 1940613 h 2789926"/>
              <a:gd name="connsiteX411" fmla="*/ 385003 w 2556691"/>
              <a:gd name="connsiteY411" fmla="*/ 1921687 h 2789926"/>
              <a:gd name="connsiteX412" fmla="*/ 385003 w 2556691"/>
              <a:gd name="connsiteY412" fmla="*/ 1921687 h 2789926"/>
              <a:gd name="connsiteX413" fmla="*/ 386830 w 2556691"/>
              <a:gd name="connsiteY413" fmla="*/ 1922065 h 2789926"/>
              <a:gd name="connsiteX414" fmla="*/ 1202761 w 2556691"/>
              <a:gd name="connsiteY414" fmla="*/ 2670911 h 2789926"/>
              <a:gd name="connsiteX415" fmla="*/ 1199806 w 2556691"/>
              <a:gd name="connsiteY415" fmla="*/ 2684897 h 2789926"/>
              <a:gd name="connsiteX416" fmla="*/ 1201419 w 2556691"/>
              <a:gd name="connsiteY416" fmla="*/ 2710893 h 2789926"/>
              <a:gd name="connsiteX417" fmla="*/ 1204644 w 2556691"/>
              <a:gd name="connsiteY417" fmla="*/ 2706743 h 2789926"/>
              <a:gd name="connsiteX418" fmla="*/ 1202396 w 2556691"/>
              <a:gd name="connsiteY418" fmla="*/ 2681681 h 2789926"/>
              <a:gd name="connsiteX419" fmla="*/ 1202761 w 2556691"/>
              <a:gd name="connsiteY419" fmla="*/ 2670911 h 2789926"/>
              <a:gd name="connsiteX420" fmla="*/ 452791 w 2556691"/>
              <a:gd name="connsiteY420" fmla="*/ 1976799 h 2789926"/>
              <a:gd name="connsiteX421" fmla="*/ 441088 w 2556691"/>
              <a:gd name="connsiteY421" fmla="*/ 1979176 h 2789926"/>
              <a:gd name="connsiteX422" fmla="*/ 433513 w 2556691"/>
              <a:gd name="connsiteY422" fmla="*/ 1987936 h 2789926"/>
              <a:gd name="connsiteX423" fmla="*/ 452791 w 2556691"/>
              <a:gd name="connsiteY423" fmla="*/ 1976799 h 2789926"/>
              <a:gd name="connsiteX424" fmla="*/ 1163914 w 2556691"/>
              <a:gd name="connsiteY424" fmla="*/ 2629606 h 2789926"/>
              <a:gd name="connsiteX425" fmla="*/ 1164302 w 2556691"/>
              <a:gd name="connsiteY425" fmla="*/ 2631640 h 2789926"/>
              <a:gd name="connsiteX426" fmla="*/ 1157604 w 2556691"/>
              <a:gd name="connsiteY426" fmla="*/ 2634004 h 2789926"/>
              <a:gd name="connsiteX427" fmla="*/ 1153025 w 2556691"/>
              <a:gd name="connsiteY427" fmla="*/ 2635316 h 2789926"/>
              <a:gd name="connsiteX428" fmla="*/ 1163914 w 2556691"/>
              <a:gd name="connsiteY428" fmla="*/ 2629606 h 2789926"/>
              <a:gd name="connsiteX429" fmla="*/ 544116 w 2556691"/>
              <a:gd name="connsiteY429" fmla="*/ 2056797 h 2789926"/>
              <a:gd name="connsiteX430" fmla="*/ 519169 w 2556691"/>
              <a:gd name="connsiteY430" fmla="*/ 2084625 h 2789926"/>
              <a:gd name="connsiteX431" fmla="*/ 517959 w 2556691"/>
              <a:gd name="connsiteY431" fmla="*/ 2083632 h 2789926"/>
              <a:gd name="connsiteX432" fmla="*/ 535862 w 2556691"/>
              <a:gd name="connsiteY432" fmla="*/ 2057684 h 2789926"/>
              <a:gd name="connsiteX433" fmla="*/ 509705 w 2556691"/>
              <a:gd name="connsiteY433" fmla="*/ 2085323 h 2789926"/>
              <a:gd name="connsiteX434" fmla="*/ 507997 w 2556691"/>
              <a:gd name="connsiteY434" fmla="*/ 2083845 h 2789926"/>
              <a:gd name="connsiteX435" fmla="*/ 527193 w 2556691"/>
              <a:gd name="connsiteY435" fmla="*/ 2057069 h 2789926"/>
              <a:gd name="connsiteX436" fmla="*/ 521043 w 2556691"/>
              <a:gd name="connsiteY436" fmla="*/ 2059019 h 2789926"/>
              <a:gd name="connsiteX437" fmla="*/ 494351 w 2556691"/>
              <a:gd name="connsiteY437" fmla="*/ 2085157 h 2789926"/>
              <a:gd name="connsiteX438" fmla="*/ 494314 w 2556691"/>
              <a:gd name="connsiteY438" fmla="*/ 2080511 h 2789926"/>
              <a:gd name="connsiteX439" fmla="*/ 452701 w 2556691"/>
              <a:gd name="connsiteY439" fmla="*/ 2115811 h 2789926"/>
              <a:gd name="connsiteX440" fmla="*/ 477357 w 2556691"/>
              <a:gd name="connsiteY440" fmla="*/ 2108730 h 2789926"/>
              <a:gd name="connsiteX441" fmla="*/ 483179 w 2556691"/>
              <a:gd name="connsiteY441" fmla="*/ 2112548 h 2789926"/>
              <a:gd name="connsiteX442" fmla="*/ 475102 w 2556691"/>
              <a:gd name="connsiteY442" fmla="*/ 2131357 h 2789926"/>
              <a:gd name="connsiteX443" fmla="*/ 544116 w 2556691"/>
              <a:gd name="connsiteY443" fmla="*/ 2056797 h 2789926"/>
              <a:gd name="connsiteX444" fmla="*/ 1171636 w 2556691"/>
              <a:gd name="connsiteY444" fmla="*/ 2635634 h 2789926"/>
              <a:gd name="connsiteX445" fmla="*/ 1172401 w 2556691"/>
              <a:gd name="connsiteY445" fmla="*/ 2638189 h 2789926"/>
              <a:gd name="connsiteX446" fmla="*/ 1167657 w 2556691"/>
              <a:gd name="connsiteY446" fmla="*/ 2645436 h 2789926"/>
              <a:gd name="connsiteX447" fmla="*/ 1159134 w 2556691"/>
              <a:gd name="connsiteY447" fmla="*/ 2646984 h 2789926"/>
              <a:gd name="connsiteX448" fmla="*/ 1168528 w 2556691"/>
              <a:gd name="connsiteY448" fmla="*/ 2636002 h 2789926"/>
              <a:gd name="connsiteX449" fmla="*/ 1171636 w 2556691"/>
              <a:gd name="connsiteY449" fmla="*/ 2635634 h 2789926"/>
              <a:gd name="connsiteX450" fmla="*/ 1175827 w 2556691"/>
              <a:gd name="connsiteY450" fmla="*/ 2639241 h 2789926"/>
              <a:gd name="connsiteX451" fmla="*/ 1167952 w 2556691"/>
              <a:gd name="connsiteY451" fmla="*/ 2649786 h 2789926"/>
              <a:gd name="connsiteX452" fmla="*/ 1167316 w 2556691"/>
              <a:gd name="connsiteY452" fmla="*/ 2648190 h 2789926"/>
              <a:gd name="connsiteX453" fmla="*/ 1173367 w 2556691"/>
              <a:gd name="connsiteY453" fmla="*/ 2641168 h 2789926"/>
              <a:gd name="connsiteX454" fmla="*/ 1175827 w 2556691"/>
              <a:gd name="connsiteY454" fmla="*/ 2639241 h 2789926"/>
              <a:gd name="connsiteX455" fmla="*/ 508234 w 2556691"/>
              <a:gd name="connsiteY455" fmla="*/ 2022430 h 2789926"/>
              <a:gd name="connsiteX456" fmla="*/ 506885 w 2556691"/>
              <a:gd name="connsiteY456" fmla="*/ 2026036 h 2789926"/>
              <a:gd name="connsiteX457" fmla="*/ 500197 w 2556691"/>
              <a:gd name="connsiteY457" fmla="*/ 2024500 h 2789926"/>
              <a:gd name="connsiteX458" fmla="*/ 494520 w 2556691"/>
              <a:gd name="connsiteY458" fmla="*/ 2022762 h 2789926"/>
              <a:gd name="connsiteX459" fmla="*/ 494808 w 2556691"/>
              <a:gd name="connsiteY459" fmla="*/ 2019369 h 2789926"/>
              <a:gd name="connsiteX460" fmla="*/ 508234 w 2556691"/>
              <a:gd name="connsiteY460" fmla="*/ 2022430 h 2789926"/>
              <a:gd name="connsiteX461" fmla="*/ 635462 w 2556691"/>
              <a:gd name="connsiteY461" fmla="*/ 2133886 h 2789926"/>
              <a:gd name="connsiteX462" fmla="*/ 635682 w 2556691"/>
              <a:gd name="connsiteY462" fmla="*/ 2138709 h 2789926"/>
              <a:gd name="connsiteX463" fmla="*/ 631421 w 2556691"/>
              <a:gd name="connsiteY463" fmla="*/ 2141298 h 2789926"/>
              <a:gd name="connsiteX464" fmla="*/ 632313 w 2556691"/>
              <a:gd name="connsiteY464" fmla="*/ 2133673 h 2789926"/>
              <a:gd name="connsiteX465" fmla="*/ 632314 w 2556691"/>
              <a:gd name="connsiteY465" fmla="*/ 2133685 h 2789926"/>
              <a:gd name="connsiteX466" fmla="*/ 635462 w 2556691"/>
              <a:gd name="connsiteY466" fmla="*/ 2133886 h 2789926"/>
              <a:gd name="connsiteX467" fmla="*/ 613944 w 2556691"/>
              <a:gd name="connsiteY467" fmla="*/ 2111283 h 2789926"/>
              <a:gd name="connsiteX468" fmla="*/ 551848 w 2556691"/>
              <a:gd name="connsiteY468" fmla="*/ 2209652 h 2789926"/>
              <a:gd name="connsiteX469" fmla="*/ 575860 w 2556691"/>
              <a:gd name="connsiteY469" fmla="*/ 2195690 h 2789926"/>
              <a:gd name="connsiteX470" fmla="*/ 576334 w 2556691"/>
              <a:gd name="connsiteY470" fmla="*/ 2193551 h 2789926"/>
              <a:gd name="connsiteX471" fmla="*/ 579755 w 2556691"/>
              <a:gd name="connsiteY471" fmla="*/ 2193763 h 2789926"/>
              <a:gd name="connsiteX472" fmla="*/ 580227 w 2556691"/>
              <a:gd name="connsiteY472" fmla="*/ 2205857 h 2789926"/>
              <a:gd name="connsiteX473" fmla="*/ 619376 w 2556691"/>
              <a:gd name="connsiteY473" fmla="*/ 2176906 h 2789926"/>
              <a:gd name="connsiteX474" fmla="*/ 619377 w 2556691"/>
              <a:gd name="connsiteY474" fmla="*/ 2176906 h 2789926"/>
              <a:gd name="connsiteX475" fmla="*/ 619852 w 2556691"/>
              <a:gd name="connsiteY475" fmla="*/ 2173560 h 2789926"/>
              <a:gd name="connsiteX476" fmla="*/ 617419 w 2556691"/>
              <a:gd name="connsiteY476" fmla="*/ 2163961 h 2789926"/>
              <a:gd name="connsiteX477" fmla="*/ 606626 w 2556691"/>
              <a:gd name="connsiteY477" fmla="*/ 2183254 h 2789926"/>
              <a:gd name="connsiteX478" fmla="*/ 604673 w 2556691"/>
              <a:gd name="connsiteY478" fmla="*/ 2182273 h 2789926"/>
              <a:gd name="connsiteX479" fmla="*/ 612069 w 2556691"/>
              <a:gd name="connsiteY479" fmla="*/ 2163110 h 2789926"/>
              <a:gd name="connsiteX480" fmla="*/ 615211 w 2556691"/>
              <a:gd name="connsiteY480" fmla="*/ 2151761 h 2789926"/>
              <a:gd name="connsiteX481" fmla="*/ 614651 w 2556691"/>
              <a:gd name="connsiteY481" fmla="*/ 2147836 h 2789926"/>
              <a:gd name="connsiteX482" fmla="*/ 600196 w 2556691"/>
              <a:gd name="connsiteY482" fmla="*/ 2174009 h 2789926"/>
              <a:gd name="connsiteX483" fmla="*/ 598485 w 2556691"/>
              <a:gd name="connsiteY483" fmla="*/ 2172981 h 2789926"/>
              <a:gd name="connsiteX484" fmla="*/ 607019 w 2556691"/>
              <a:gd name="connsiteY484" fmla="*/ 2151075 h 2789926"/>
              <a:gd name="connsiteX485" fmla="*/ 613536 w 2556691"/>
              <a:gd name="connsiteY485" fmla="*/ 2135057 h 2789926"/>
              <a:gd name="connsiteX486" fmla="*/ 613240 w 2556691"/>
              <a:gd name="connsiteY486" fmla="*/ 2129406 h 2789926"/>
              <a:gd name="connsiteX487" fmla="*/ 588490 w 2556691"/>
              <a:gd name="connsiteY487" fmla="*/ 2175747 h 2789926"/>
              <a:gd name="connsiteX488" fmla="*/ 585783 w 2556691"/>
              <a:gd name="connsiteY488" fmla="*/ 2174139 h 2789926"/>
              <a:gd name="connsiteX489" fmla="*/ 602874 w 2556691"/>
              <a:gd name="connsiteY489" fmla="*/ 2141665 h 2789926"/>
              <a:gd name="connsiteX490" fmla="*/ 613556 w 2556691"/>
              <a:gd name="connsiteY490" fmla="*/ 2116508 h 2789926"/>
              <a:gd name="connsiteX491" fmla="*/ 613944 w 2556691"/>
              <a:gd name="connsiteY491" fmla="*/ 2111283 h 2789926"/>
              <a:gd name="connsiteX492" fmla="*/ 1180447 w 2556691"/>
              <a:gd name="connsiteY492" fmla="*/ 2629886 h 2789926"/>
              <a:gd name="connsiteX493" fmla="*/ 1170530 w 2556691"/>
              <a:gd name="connsiteY493" fmla="*/ 2631781 h 2789926"/>
              <a:gd name="connsiteX494" fmla="*/ 1170340 w 2556691"/>
              <a:gd name="connsiteY494" fmla="*/ 2628070 h 2789926"/>
              <a:gd name="connsiteX495" fmla="*/ 1180447 w 2556691"/>
              <a:gd name="connsiteY495" fmla="*/ 2629886 h 2789926"/>
              <a:gd name="connsiteX496" fmla="*/ 400465 w 2556691"/>
              <a:gd name="connsiteY496" fmla="*/ 1908706 h 2789926"/>
              <a:gd name="connsiteX497" fmla="*/ 394330 w 2556691"/>
              <a:gd name="connsiteY497" fmla="*/ 1916935 h 2789926"/>
              <a:gd name="connsiteX498" fmla="*/ 398833 w 2556691"/>
              <a:gd name="connsiteY498" fmla="*/ 1907453 h 2789926"/>
              <a:gd name="connsiteX499" fmla="*/ 400465 w 2556691"/>
              <a:gd name="connsiteY499" fmla="*/ 1908706 h 2789926"/>
              <a:gd name="connsiteX500" fmla="*/ 458974 w 2556691"/>
              <a:gd name="connsiteY500" fmla="*/ 1961419 h 2789926"/>
              <a:gd name="connsiteX501" fmla="*/ 449429 w 2556691"/>
              <a:gd name="connsiteY501" fmla="*/ 1964103 h 2789926"/>
              <a:gd name="connsiteX502" fmla="*/ 443616 w 2556691"/>
              <a:gd name="connsiteY502" fmla="*/ 1967898 h 2789926"/>
              <a:gd name="connsiteX503" fmla="*/ 443615 w 2556691"/>
              <a:gd name="connsiteY503" fmla="*/ 1967898 h 2789926"/>
              <a:gd name="connsiteX504" fmla="*/ 447672 w 2556691"/>
              <a:gd name="connsiteY504" fmla="*/ 1969777 h 2789926"/>
              <a:gd name="connsiteX505" fmla="*/ 451804 w 2556691"/>
              <a:gd name="connsiteY505" fmla="*/ 1970286 h 2789926"/>
              <a:gd name="connsiteX506" fmla="*/ 460915 w 2556691"/>
              <a:gd name="connsiteY506" fmla="*/ 1963748 h 2789926"/>
              <a:gd name="connsiteX507" fmla="*/ 458974 w 2556691"/>
              <a:gd name="connsiteY507" fmla="*/ 1961419 h 2789926"/>
              <a:gd name="connsiteX508" fmla="*/ 466600 w 2556691"/>
              <a:gd name="connsiteY508" fmla="*/ 1968276 h 2789926"/>
              <a:gd name="connsiteX509" fmla="*/ 454226 w 2556691"/>
              <a:gd name="connsiteY509" fmla="*/ 1968040 h 2789926"/>
              <a:gd name="connsiteX510" fmla="*/ 466600 w 2556691"/>
              <a:gd name="connsiteY510" fmla="*/ 1968276 h 2789926"/>
              <a:gd name="connsiteX511" fmla="*/ 1124202 w 2556691"/>
              <a:gd name="connsiteY511" fmla="*/ 2572183 h 2789926"/>
              <a:gd name="connsiteX512" fmla="*/ 1125620 w 2556691"/>
              <a:gd name="connsiteY512" fmla="*/ 2577673 h 2789926"/>
              <a:gd name="connsiteX513" fmla="*/ 1121487 w 2556691"/>
              <a:gd name="connsiteY513" fmla="*/ 2572199 h 2789926"/>
              <a:gd name="connsiteX514" fmla="*/ 1124202 w 2556691"/>
              <a:gd name="connsiteY514" fmla="*/ 2572183 h 2789926"/>
              <a:gd name="connsiteX515" fmla="*/ 1133587 w 2556691"/>
              <a:gd name="connsiteY515" fmla="*/ 2575689 h 2789926"/>
              <a:gd name="connsiteX516" fmla="*/ 1134742 w 2556691"/>
              <a:gd name="connsiteY516" fmla="*/ 2580818 h 2789926"/>
              <a:gd name="connsiteX517" fmla="*/ 1130904 w 2556691"/>
              <a:gd name="connsiteY517" fmla="*/ 2576704 h 2789926"/>
              <a:gd name="connsiteX518" fmla="*/ 1133587 w 2556691"/>
              <a:gd name="connsiteY518" fmla="*/ 2575689 h 2789926"/>
              <a:gd name="connsiteX519" fmla="*/ 601125 w 2556691"/>
              <a:gd name="connsiteY519" fmla="*/ 2082981 h 2789926"/>
              <a:gd name="connsiteX520" fmla="*/ 597379 w 2556691"/>
              <a:gd name="connsiteY520" fmla="*/ 2091315 h 2789926"/>
              <a:gd name="connsiteX521" fmla="*/ 594288 w 2556691"/>
              <a:gd name="connsiteY521" fmla="*/ 2092438 h 2789926"/>
              <a:gd name="connsiteX522" fmla="*/ 592678 w 2556691"/>
              <a:gd name="connsiteY522" fmla="*/ 2091079 h 2789926"/>
              <a:gd name="connsiteX523" fmla="*/ 593287 w 2556691"/>
              <a:gd name="connsiteY523" fmla="*/ 2087804 h 2789926"/>
              <a:gd name="connsiteX524" fmla="*/ 601125 w 2556691"/>
              <a:gd name="connsiteY524" fmla="*/ 2082981 h 2789926"/>
              <a:gd name="connsiteX525" fmla="*/ 471784 w 2556691"/>
              <a:gd name="connsiteY525" fmla="*/ 1963051 h 2789926"/>
              <a:gd name="connsiteX526" fmla="*/ 466834 w 2556691"/>
              <a:gd name="connsiteY526" fmla="*/ 1961774 h 2789926"/>
              <a:gd name="connsiteX527" fmla="*/ 465537 w 2556691"/>
              <a:gd name="connsiteY527" fmla="*/ 1961727 h 2789926"/>
              <a:gd name="connsiteX528" fmla="*/ 463690 w 2556691"/>
              <a:gd name="connsiteY528" fmla="*/ 1961833 h 2789926"/>
              <a:gd name="connsiteX529" fmla="*/ 464701 w 2556691"/>
              <a:gd name="connsiteY529" fmla="*/ 1964115 h 2789926"/>
              <a:gd name="connsiteX530" fmla="*/ 465096 w 2556691"/>
              <a:gd name="connsiteY530" fmla="*/ 1964162 h 2789926"/>
              <a:gd name="connsiteX531" fmla="*/ 1141263 w 2556691"/>
              <a:gd name="connsiteY531" fmla="*/ 2580605 h 2789926"/>
              <a:gd name="connsiteX532" fmla="*/ 1143053 w 2556691"/>
              <a:gd name="connsiteY532" fmla="*/ 2586776 h 2789926"/>
              <a:gd name="connsiteX533" fmla="*/ 1144866 w 2556691"/>
              <a:gd name="connsiteY533" fmla="*/ 2595110 h 2789926"/>
              <a:gd name="connsiteX534" fmla="*/ 1143076 w 2556691"/>
              <a:gd name="connsiteY534" fmla="*/ 2596718 h 2789926"/>
              <a:gd name="connsiteX535" fmla="*/ 1141440 w 2556691"/>
              <a:gd name="connsiteY535" fmla="*/ 2587509 h 2789926"/>
              <a:gd name="connsiteX536" fmla="*/ 1141063 w 2556691"/>
              <a:gd name="connsiteY536" fmla="*/ 2587095 h 2789926"/>
              <a:gd name="connsiteX537" fmla="*/ 1141263 w 2556691"/>
              <a:gd name="connsiteY537" fmla="*/ 2580605 h 2789926"/>
              <a:gd name="connsiteX538" fmla="*/ 596591 w 2556691"/>
              <a:gd name="connsiteY538" fmla="*/ 2073754 h 2789926"/>
              <a:gd name="connsiteX539" fmla="*/ 590063 w 2556691"/>
              <a:gd name="connsiteY539" fmla="*/ 2082793 h 2789926"/>
              <a:gd name="connsiteX540" fmla="*/ 587625 w 2556691"/>
              <a:gd name="connsiteY540" fmla="*/ 2080913 h 2789926"/>
              <a:gd name="connsiteX541" fmla="*/ 589345 w 2556691"/>
              <a:gd name="connsiteY541" fmla="*/ 2075948 h 2789926"/>
              <a:gd name="connsiteX542" fmla="*/ 596591 w 2556691"/>
              <a:gd name="connsiteY542" fmla="*/ 2073754 h 2789926"/>
              <a:gd name="connsiteX543" fmla="*/ 1137745 w 2556691"/>
              <a:gd name="connsiteY543" fmla="*/ 2572838 h 2789926"/>
              <a:gd name="connsiteX544" fmla="*/ 1140640 w 2556691"/>
              <a:gd name="connsiteY544" fmla="*/ 2579825 h 2789926"/>
              <a:gd name="connsiteX545" fmla="*/ 1135085 w 2556691"/>
              <a:gd name="connsiteY545" fmla="*/ 2575924 h 2789926"/>
              <a:gd name="connsiteX546" fmla="*/ 1137745 w 2556691"/>
              <a:gd name="connsiteY546" fmla="*/ 2572838 h 2789926"/>
              <a:gd name="connsiteX547" fmla="*/ 708921 w 2556691"/>
              <a:gd name="connsiteY547" fmla="*/ 2173654 h 2789926"/>
              <a:gd name="connsiteX548" fmla="*/ 705581 w 2556691"/>
              <a:gd name="connsiteY548" fmla="*/ 2180640 h 2789926"/>
              <a:gd name="connsiteX549" fmla="*/ 706352 w 2556691"/>
              <a:gd name="connsiteY549" fmla="*/ 2171455 h 2789926"/>
              <a:gd name="connsiteX550" fmla="*/ 708921 w 2556691"/>
              <a:gd name="connsiteY550" fmla="*/ 2173654 h 2789926"/>
              <a:gd name="connsiteX551" fmla="*/ 1146657 w 2556691"/>
              <a:gd name="connsiteY551" fmla="*/ 2577417 h 2789926"/>
              <a:gd name="connsiteX552" fmla="*/ 1151482 w 2556691"/>
              <a:gd name="connsiteY552" fmla="*/ 2582650 h 2789926"/>
              <a:gd name="connsiteX553" fmla="*/ 1154696 w 2556691"/>
              <a:gd name="connsiteY553" fmla="*/ 2592202 h 2789926"/>
              <a:gd name="connsiteX554" fmla="*/ 1150364 w 2556691"/>
              <a:gd name="connsiteY554" fmla="*/ 2591977 h 2789926"/>
              <a:gd name="connsiteX555" fmla="*/ 1144595 w 2556691"/>
              <a:gd name="connsiteY555" fmla="*/ 2578630 h 2789926"/>
              <a:gd name="connsiteX556" fmla="*/ 1146657 w 2556691"/>
              <a:gd name="connsiteY556" fmla="*/ 2577417 h 2789926"/>
              <a:gd name="connsiteX557" fmla="*/ 1345741 w 2556691"/>
              <a:gd name="connsiteY557" fmla="*/ 2758331 h 2789926"/>
              <a:gd name="connsiteX558" fmla="*/ 1349026 w 2556691"/>
              <a:gd name="connsiteY558" fmla="*/ 2764693 h 2789926"/>
              <a:gd name="connsiteX559" fmla="*/ 1346460 w 2556691"/>
              <a:gd name="connsiteY559" fmla="*/ 2768204 h 2789926"/>
              <a:gd name="connsiteX560" fmla="*/ 1341045 w 2556691"/>
              <a:gd name="connsiteY560" fmla="*/ 2759645 h 2789926"/>
              <a:gd name="connsiteX561" fmla="*/ 1341021 w 2556691"/>
              <a:gd name="connsiteY561" fmla="*/ 2759728 h 2789926"/>
              <a:gd name="connsiteX562" fmla="*/ 1341574 w 2556691"/>
              <a:gd name="connsiteY562" fmla="*/ 2757529 h 2789926"/>
              <a:gd name="connsiteX563" fmla="*/ 1345741 w 2556691"/>
              <a:gd name="connsiteY563" fmla="*/ 2758331 h 2789926"/>
              <a:gd name="connsiteX564" fmla="*/ 422093 w 2556691"/>
              <a:gd name="connsiteY564" fmla="*/ 1903079 h 2789926"/>
              <a:gd name="connsiteX565" fmla="*/ 421333 w 2556691"/>
              <a:gd name="connsiteY565" fmla="*/ 1903694 h 2789926"/>
              <a:gd name="connsiteX566" fmla="*/ 416480 w 2556691"/>
              <a:gd name="connsiteY566" fmla="*/ 1905668 h 2789926"/>
              <a:gd name="connsiteX567" fmla="*/ 415779 w 2556691"/>
              <a:gd name="connsiteY567" fmla="*/ 1908446 h 2789926"/>
              <a:gd name="connsiteX568" fmla="*/ 415439 w 2556691"/>
              <a:gd name="connsiteY568" fmla="*/ 1914499 h 2789926"/>
              <a:gd name="connsiteX569" fmla="*/ 417709 w 2556691"/>
              <a:gd name="connsiteY569" fmla="*/ 1906318 h 2789926"/>
              <a:gd name="connsiteX570" fmla="*/ 419544 w 2556691"/>
              <a:gd name="connsiteY570" fmla="*/ 1906945 h 2789926"/>
              <a:gd name="connsiteX571" fmla="*/ 417700 w 2556691"/>
              <a:gd name="connsiteY571" fmla="*/ 1917549 h 2789926"/>
              <a:gd name="connsiteX572" fmla="*/ 417696 w 2556691"/>
              <a:gd name="connsiteY572" fmla="*/ 1917561 h 2789926"/>
              <a:gd name="connsiteX573" fmla="*/ 417698 w 2556691"/>
              <a:gd name="connsiteY573" fmla="*/ 1917561 h 2789926"/>
              <a:gd name="connsiteX574" fmla="*/ 417700 w 2556691"/>
              <a:gd name="connsiteY574" fmla="*/ 1917549 h 2789926"/>
              <a:gd name="connsiteX575" fmla="*/ 421618 w 2556691"/>
              <a:gd name="connsiteY575" fmla="*/ 1905976 h 2789926"/>
              <a:gd name="connsiteX576" fmla="*/ 421543 w 2556691"/>
              <a:gd name="connsiteY576" fmla="*/ 1905573 h 2789926"/>
              <a:gd name="connsiteX577" fmla="*/ 422093 w 2556691"/>
              <a:gd name="connsiteY577" fmla="*/ 1903079 h 2789926"/>
              <a:gd name="connsiteX578" fmla="*/ 1334547 w 2556691"/>
              <a:gd name="connsiteY578" fmla="*/ 2744821 h 2789926"/>
              <a:gd name="connsiteX579" fmla="*/ 1339161 w 2556691"/>
              <a:gd name="connsiteY579" fmla="*/ 2751997 h 2789926"/>
              <a:gd name="connsiteX580" fmla="*/ 1333110 w 2556691"/>
              <a:gd name="connsiteY580" fmla="*/ 2747776 h 2789926"/>
              <a:gd name="connsiteX581" fmla="*/ 1334547 w 2556691"/>
              <a:gd name="connsiteY581" fmla="*/ 2744821 h 2789926"/>
              <a:gd name="connsiteX582" fmla="*/ 1175375 w 2556691"/>
              <a:gd name="connsiteY582" fmla="*/ 2597405 h 2789926"/>
              <a:gd name="connsiteX583" fmla="*/ 1176274 w 2556691"/>
              <a:gd name="connsiteY583" fmla="*/ 2604380 h 2789926"/>
              <a:gd name="connsiteX584" fmla="*/ 1176261 w 2556691"/>
              <a:gd name="connsiteY584" fmla="*/ 2604379 h 2789926"/>
              <a:gd name="connsiteX585" fmla="*/ 1172354 w 2556691"/>
              <a:gd name="connsiteY585" fmla="*/ 2603529 h 2789926"/>
              <a:gd name="connsiteX586" fmla="*/ 1172896 w 2556691"/>
              <a:gd name="connsiteY586" fmla="*/ 2598196 h 2789926"/>
              <a:gd name="connsiteX587" fmla="*/ 1175375 w 2556691"/>
              <a:gd name="connsiteY587" fmla="*/ 2597405 h 2789926"/>
              <a:gd name="connsiteX588" fmla="*/ 421304 w 2556691"/>
              <a:gd name="connsiteY588" fmla="*/ 1900242 h 2789926"/>
              <a:gd name="connsiteX589" fmla="*/ 417870 w 2556691"/>
              <a:gd name="connsiteY589" fmla="*/ 1901944 h 2789926"/>
              <a:gd name="connsiteX590" fmla="*/ 417570 w 2556691"/>
              <a:gd name="connsiteY590" fmla="*/ 1902618 h 2789926"/>
              <a:gd name="connsiteX591" fmla="*/ 418904 w 2556691"/>
              <a:gd name="connsiteY591" fmla="*/ 1902086 h 2789926"/>
              <a:gd name="connsiteX592" fmla="*/ 421304 w 2556691"/>
              <a:gd name="connsiteY592" fmla="*/ 1900242 h 2789926"/>
              <a:gd name="connsiteX593" fmla="*/ 425598 w 2556691"/>
              <a:gd name="connsiteY593" fmla="*/ 1902937 h 2789926"/>
              <a:gd name="connsiteX594" fmla="*/ 424763 w 2556691"/>
              <a:gd name="connsiteY594" fmla="*/ 1902228 h 2789926"/>
              <a:gd name="connsiteX595" fmla="*/ 424740 w 2556691"/>
              <a:gd name="connsiteY595" fmla="*/ 1902429 h 2789926"/>
              <a:gd name="connsiteX596" fmla="*/ 424798 w 2556691"/>
              <a:gd name="connsiteY596" fmla="*/ 1903103 h 2789926"/>
              <a:gd name="connsiteX597" fmla="*/ 420807 w 2556691"/>
              <a:gd name="connsiteY597" fmla="*/ 1916036 h 2789926"/>
              <a:gd name="connsiteX598" fmla="*/ 423096 w 2556691"/>
              <a:gd name="connsiteY598" fmla="*/ 1912253 h 2789926"/>
              <a:gd name="connsiteX599" fmla="*/ 423094 w 2556691"/>
              <a:gd name="connsiteY599" fmla="*/ 1912253 h 2789926"/>
              <a:gd name="connsiteX600" fmla="*/ 425598 w 2556691"/>
              <a:gd name="connsiteY600" fmla="*/ 1902937 h 2789926"/>
              <a:gd name="connsiteX601" fmla="*/ 1156902 w 2556691"/>
              <a:gd name="connsiteY601" fmla="*/ 2577666 h 2789926"/>
              <a:gd name="connsiteX602" fmla="*/ 1163501 w 2556691"/>
              <a:gd name="connsiteY602" fmla="*/ 2585984 h 2789926"/>
              <a:gd name="connsiteX603" fmla="*/ 1160734 w 2556691"/>
              <a:gd name="connsiteY603" fmla="*/ 2588349 h 2789926"/>
              <a:gd name="connsiteX604" fmla="*/ 1156720 w 2556691"/>
              <a:gd name="connsiteY604" fmla="*/ 2588018 h 2789926"/>
              <a:gd name="connsiteX605" fmla="*/ 1151364 w 2556691"/>
              <a:gd name="connsiteY605" fmla="*/ 2581102 h 2789926"/>
              <a:gd name="connsiteX606" fmla="*/ 1155025 w 2556691"/>
              <a:gd name="connsiteY606" fmla="*/ 2579518 h 2789926"/>
              <a:gd name="connsiteX607" fmla="*/ 1156902 w 2556691"/>
              <a:gd name="connsiteY607" fmla="*/ 2577666 h 2789926"/>
              <a:gd name="connsiteX608" fmla="*/ 1184774 w 2556691"/>
              <a:gd name="connsiteY608" fmla="*/ 2603090 h 2789926"/>
              <a:gd name="connsiteX609" fmla="*/ 1183314 w 2556691"/>
              <a:gd name="connsiteY609" fmla="*/ 2621532 h 2789926"/>
              <a:gd name="connsiteX610" fmla="*/ 1181795 w 2556691"/>
              <a:gd name="connsiteY610" fmla="*/ 2623329 h 2789926"/>
              <a:gd name="connsiteX611" fmla="*/ 1182619 w 2556691"/>
              <a:gd name="connsiteY611" fmla="*/ 2606968 h 2789926"/>
              <a:gd name="connsiteX612" fmla="*/ 1184774 w 2556691"/>
              <a:gd name="connsiteY612" fmla="*/ 2603090 h 2789926"/>
              <a:gd name="connsiteX613" fmla="*/ 479074 w 2556691"/>
              <a:gd name="connsiteY613" fmla="*/ 1950354 h 2789926"/>
              <a:gd name="connsiteX614" fmla="*/ 479074 w 2556691"/>
              <a:gd name="connsiteY614" fmla="*/ 1950354 h 2789926"/>
              <a:gd name="connsiteX615" fmla="*/ 458147 w 2556691"/>
              <a:gd name="connsiteY615" fmla="*/ 1955154 h 2789926"/>
              <a:gd name="connsiteX616" fmla="*/ 477553 w 2556691"/>
              <a:gd name="connsiteY616" fmla="*/ 1953369 h 2789926"/>
              <a:gd name="connsiteX617" fmla="*/ 477522 w 2556691"/>
              <a:gd name="connsiteY617" fmla="*/ 1953097 h 2789926"/>
              <a:gd name="connsiteX618" fmla="*/ 479074 w 2556691"/>
              <a:gd name="connsiteY618" fmla="*/ 1950354 h 2789926"/>
              <a:gd name="connsiteX619" fmla="*/ 1124784 w 2556691"/>
              <a:gd name="connsiteY619" fmla="*/ 2544573 h 2789926"/>
              <a:gd name="connsiteX620" fmla="*/ 1115696 w 2556691"/>
              <a:gd name="connsiteY620" fmla="*/ 2543060 h 2789926"/>
              <a:gd name="connsiteX621" fmla="*/ 1108257 w 2556691"/>
              <a:gd name="connsiteY621" fmla="*/ 2551134 h 2789926"/>
              <a:gd name="connsiteX622" fmla="*/ 1124784 w 2556691"/>
              <a:gd name="connsiteY622" fmla="*/ 2544573 h 2789926"/>
              <a:gd name="connsiteX623" fmla="*/ 486399 w 2556691"/>
              <a:gd name="connsiteY623" fmla="*/ 1955213 h 2789926"/>
              <a:gd name="connsiteX624" fmla="*/ 472018 w 2556691"/>
              <a:gd name="connsiteY624" fmla="*/ 1959209 h 2789926"/>
              <a:gd name="connsiteX625" fmla="*/ 474925 w 2556691"/>
              <a:gd name="connsiteY625" fmla="*/ 1959138 h 2789926"/>
              <a:gd name="connsiteX626" fmla="*/ 479307 w 2556691"/>
              <a:gd name="connsiteY626" fmla="*/ 1959812 h 2789926"/>
              <a:gd name="connsiteX627" fmla="*/ 486399 w 2556691"/>
              <a:gd name="connsiteY627" fmla="*/ 1955213 h 2789926"/>
              <a:gd name="connsiteX628" fmla="*/ 736101 w 2556691"/>
              <a:gd name="connsiteY628" fmla="*/ 2184578 h 2789926"/>
              <a:gd name="connsiteX629" fmla="*/ 716173 w 2556691"/>
              <a:gd name="connsiteY629" fmla="*/ 2222384 h 2789926"/>
              <a:gd name="connsiteX630" fmla="*/ 714705 w 2556691"/>
              <a:gd name="connsiteY630" fmla="*/ 2212009 h 2789926"/>
              <a:gd name="connsiteX631" fmla="*/ 719446 w 2556691"/>
              <a:gd name="connsiteY631" fmla="*/ 2198923 h 2789926"/>
              <a:gd name="connsiteX632" fmla="*/ 720200 w 2556691"/>
              <a:gd name="connsiteY632" fmla="*/ 2197421 h 2789926"/>
              <a:gd name="connsiteX633" fmla="*/ 731677 w 2556691"/>
              <a:gd name="connsiteY633" fmla="*/ 2182261 h 2789926"/>
              <a:gd name="connsiteX634" fmla="*/ 726910 w 2556691"/>
              <a:gd name="connsiteY634" fmla="*/ 2184070 h 2789926"/>
              <a:gd name="connsiteX635" fmla="*/ 720200 w 2556691"/>
              <a:gd name="connsiteY635" fmla="*/ 2197421 h 2789926"/>
              <a:gd name="connsiteX636" fmla="*/ 719796 w 2556691"/>
              <a:gd name="connsiteY636" fmla="*/ 2197955 h 2789926"/>
              <a:gd name="connsiteX637" fmla="*/ 719446 w 2556691"/>
              <a:gd name="connsiteY637" fmla="*/ 2198923 h 2789926"/>
              <a:gd name="connsiteX638" fmla="*/ 709569 w 2556691"/>
              <a:gd name="connsiteY638" fmla="*/ 2218577 h 2789926"/>
              <a:gd name="connsiteX639" fmla="*/ 719369 w 2556691"/>
              <a:gd name="connsiteY639" fmla="*/ 2187297 h 2789926"/>
              <a:gd name="connsiteX640" fmla="*/ 714331 w 2556691"/>
              <a:gd name="connsiteY640" fmla="*/ 2189744 h 2789926"/>
              <a:gd name="connsiteX641" fmla="*/ 691916 w 2556691"/>
              <a:gd name="connsiteY641" fmla="*/ 2241701 h 2789926"/>
              <a:gd name="connsiteX642" fmla="*/ 688787 w 2556691"/>
              <a:gd name="connsiteY642" fmla="*/ 2241228 h 2789926"/>
              <a:gd name="connsiteX643" fmla="*/ 706048 w 2556691"/>
              <a:gd name="connsiteY643" fmla="*/ 2194626 h 2789926"/>
              <a:gd name="connsiteX644" fmla="*/ 695789 w 2556691"/>
              <a:gd name="connsiteY644" fmla="*/ 2203138 h 2789926"/>
              <a:gd name="connsiteX645" fmla="*/ 687574 w 2556691"/>
              <a:gd name="connsiteY645" fmla="*/ 2221852 h 2789926"/>
              <a:gd name="connsiteX646" fmla="*/ 680732 w 2556691"/>
              <a:gd name="connsiteY646" fmla="*/ 2245424 h 2789926"/>
              <a:gd name="connsiteX647" fmla="*/ 678768 w 2556691"/>
              <a:gd name="connsiteY647" fmla="*/ 2244951 h 2789926"/>
              <a:gd name="connsiteX648" fmla="*/ 684798 w 2556691"/>
              <a:gd name="connsiteY648" fmla="*/ 2216804 h 2789926"/>
              <a:gd name="connsiteX649" fmla="*/ 684934 w 2556691"/>
              <a:gd name="connsiteY649" fmla="*/ 2216461 h 2789926"/>
              <a:gd name="connsiteX650" fmla="*/ 671193 w 2556691"/>
              <a:gd name="connsiteY650" fmla="*/ 2244526 h 2789926"/>
              <a:gd name="connsiteX651" fmla="*/ 670689 w 2556691"/>
              <a:gd name="connsiteY651" fmla="*/ 2250035 h 2789926"/>
              <a:gd name="connsiteX652" fmla="*/ 673958 w 2556691"/>
              <a:gd name="connsiteY652" fmla="*/ 2250094 h 2789926"/>
              <a:gd name="connsiteX653" fmla="*/ 678955 w 2556691"/>
              <a:gd name="connsiteY653" fmla="*/ 2253132 h 2789926"/>
              <a:gd name="connsiteX654" fmla="*/ 670180 w 2556691"/>
              <a:gd name="connsiteY654" fmla="*/ 2289035 h 2789926"/>
              <a:gd name="connsiteX655" fmla="*/ 723288 w 2556691"/>
              <a:gd name="connsiteY655" fmla="*/ 2239336 h 2789926"/>
              <a:gd name="connsiteX656" fmla="*/ 723549 w 2556691"/>
              <a:gd name="connsiteY656" fmla="*/ 2238178 h 2789926"/>
              <a:gd name="connsiteX657" fmla="*/ 730023 w 2556691"/>
              <a:gd name="connsiteY657" fmla="*/ 2210219 h 2789926"/>
              <a:gd name="connsiteX658" fmla="*/ 736101 w 2556691"/>
              <a:gd name="connsiteY658" fmla="*/ 2184578 h 2789926"/>
              <a:gd name="connsiteX659" fmla="*/ 426956 w 2556691"/>
              <a:gd name="connsiteY659" fmla="*/ 1898930 h 2789926"/>
              <a:gd name="connsiteX660" fmla="*/ 425156 w 2556691"/>
              <a:gd name="connsiteY660" fmla="*/ 1899154 h 2789926"/>
              <a:gd name="connsiteX661" fmla="*/ 424823 w 2556691"/>
              <a:gd name="connsiteY661" fmla="*/ 1899273 h 2789926"/>
              <a:gd name="connsiteX662" fmla="*/ 425594 w 2556691"/>
              <a:gd name="connsiteY662" fmla="*/ 1899935 h 2789926"/>
              <a:gd name="connsiteX663" fmla="*/ 426886 w 2556691"/>
              <a:gd name="connsiteY663" fmla="*/ 1900750 h 2789926"/>
              <a:gd name="connsiteX664" fmla="*/ 426956 w 2556691"/>
              <a:gd name="connsiteY664" fmla="*/ 1898930 h 2789926"/>
              <a:gd name="connsiteX665" fmla="*/ 1154060 w 2556691"/>
              <a:gd name="connsiteY665" fmla="*/ 2569363 h 2789926"/>
              <a:gd name="connsiteX666" fmla="*/ 1152659 w 2556691"/>
              <a:gd name="connsiteY666" fmla="*/ 2573063 h 2789926"/>
              <a:gd name="connsiteX667" fmla="*/ 1147303 w 2556691"/>
              <a:gd name="connsiteY667" fmla="*/ 2570190 h 2789926"/>
              <a:gd name="connsiteX668" fmla="*/ 1154060 w 2556691"/>
              <a:gd name="connsiteY668" fmla="*/ 2569363 h 2789926"/>
              <a:gd name="connsiteX669" fmla="*/ 571381 w 2556691"/>
              <a:gd name="connsiteY669" fmla="*/ 2030553 h 2789926"/>
              <a:gd name="connsiteX670" fmla="*/ 458027 w 2556691"/>
              <a:gd name="connsiteY670" fmla="*/ 2010385 h 2789926"/>
              <a:gd name="connsiteX671" fmla="*/ 476087 w 2556691"/>
              <a:gd name="connsiteY671" fmla="*/ 2030222 h 2789926"/>
              <a:gd name="connsiteX672" fmla="*/ 476221 w 2556691"/>
              <a:gd name="connsiteY672" fmla="*/ 2032090 h 2789926"/>
              <a:gd name="connsiteX673" fmla="*/ 472427 w 2556691"/>
              <a:gd name="connsiteY673" fmla="*/ 2036062 h 2789926"/>
              <a:gd name="connsiteX674" fmla="*/ 438518 w 2556691"/>
              <a:gd name="connsiteY674" fmla="*/ 2048203 h 2789926"/>
              <a:gd name="connsiteX675" fmla="*/ 438519 w 2556691"/>
              <a:gd name="connsiteY675" fmla="*/ 2048203 h 2789926"/>
              <a:gd name="connsiteX676" fmla="*/ 437215 w 2556691"/>
              <a:gd name="connsiteY676" fmla="*/ 2050271 h 2789926"/>
              <a:gd name="connsiteX677" fmla="*/ 455594 w 2556691"/>
              <a:gd name="connsiteY677" fmla="*/ 2046488 h 2789926"/>
              <a:gd name="connsiteX678" fmla="*/ 452351 w 2556691"/>
              <a:gd name="connsiteY678" fmla="*/ 2043001 h 2789926"/>
              <a:gd name="connsiteX679" fmla="*/ 454498 w 2556691"/>
              <a:gd name="connsiteY679" fmla="*/ 2040613 h 2789926"/>
              <a:gd name="connsiteX680" fmla="*/ 465115 w 2556691"/>
              <a:gd name="connsiteY680" fmla="*/ 2046642 h 2789926"/>
              <a:gd name="connsiteX681" fmla="*/ 471431 w 2556691"/>
              <a:gd name="connsiteY681" fmla="*/ 2047446 h 2789926"/>
              <a:gd name="connsiteX682" fmla="*/ 467631 w 2556691"/>
              <a:gd name="connsiteY682" fmla="*/ 2039514 h 2789926"/>
              <a:gd name="connsiteX683" fmla="*/ 478909 w 2556691"/>
              <a:gd name="connsiteY683" fmla="*/ 2046429 h 2789926"/>
              <a:gd name="connsiteX684" fmla="*/ 486729 w 2556691"/>
              <a:gd name="connsiteY684" fmla="*/ 2050744 h 2789926"/>
              <a:gd name="connsiteX685" fmla="*/ 498570 w 2556691"/>
              <a:gd name="connsiteY685" fmla="*/ 2052778 h 2789926"/>
              <a:gd name="connsiteX686" fmla="*/ 481196 w 2556691"/>
              <a:gd name="connsiteY686" fmla="*/ 2042138 h 2789926"/>
              <a:gd name="connsiteX687" fmla="*/ 520027 w 2556691"/>
              <a:gd name="connsiteY687" fmla="*/ 2048356 h 2789926"/>
              <a:gd name="connsiteX688" fmla="*/ 499557 w 2556691"/>
              <a:gd name="connsiteY688" fmla="*/ 2042185 h 2789926"/>
              <a:gd name="connsiteX689" fmla="*/ 516431 w 2556691"/>
              <a:gd name="connsiteY689" fmla="*/ 2043214 h 2789926"/>
              <a:gd name="connsiteX690" fmla="*/ 531645 w 2556691"/>
              <a:gd name="connsiteY690" fmla="*/ 2044680 h 2789926"/>
              <a:gd name="connsiteX691" fmla="*/ 536376 w 2556691"/>
              <a:gd name="connsiteY691" fmla="*/ 2043214 h 2789926"/>
              <a:gd name="connsiteX692" fmla="*/ 538421 w 2556691"/>
              <a:gd name="connsiteY692" fmla="*/ 2042351 h 2789926"/>
              <a:gd name="connsiteX693" fmla="*/ 501610 w 2556691"/>
              <a:gd name="connsiteY693" fmla="*/ 2034891 h 2789926"/>
              <a:gd name="connsiteX694" fmla="*/ 548243 w 2556691"/>
              <a:gd name="connsiteY694" fmla="*/ 2038355 h 2789926"/>
              <a:gd name="connsiteX695" fmla="*/ 553738 w 2556691"/>
              <a:gd name="connsiteY695" fmla="*/ 2036404 h 2789926"/>
              <a:gd name="connsiteX696" fmla="*/ 514498 w 2556691"/>
              <a:gd name="connsiteY696" fmla="*/ 2026344 h 2789926"/>
              <a:gd name="connsiteX697" fmla="*/ 563899 w 2556691"/>
              <a:gd name="connsiteY697" fmla="*/ 2032823 h 2789926"/>
              <a:gd name="connsiteX698" fmla="*/ 571381 w 2556691"/>
              <a:gd name="connsiteY698" fmla="*/ 2030553 h 2789926"/>
              <a:gd name="connsiteX699" fmla="*/ 1168527 w 2556691"/>
              <a:gd name="connsiteY699" fmla="*/ 2581338 h 2789926"/>
              <a:gd name="connsiteX700" fmla="*/ 1172471 w 2556691"/>
              <a:gd name="connsiteY700" fmla="*/ 2587308 h 2789926"/>
              <a:gd name="connsiteX701" fmla="*/ 1174296 w 2556691"/>
              <a:gd name="connsiteY701" fmla="*/ 2592462 h 2789926"/>
              <a:gd name="connsiteX702" fmla="*/ 1170540 w 2556691"/>
              <a:gd name="connsiteY702" fmla="*/ 2594874 h 2789926"/>
              <a:gd name="connsiteX703" fmla="*/ 1165173 w 2556691"/>
              <a:gd name="connsiteY703" fmla="*/ 2583632 h 2789926"/>
              <a:gd name="connsiteX704" fmla="*/ 1155143 w 2556691"/>
              <a:gd name="connsiteY704" fmla="*/ 2572649 h 2789926"/>
              <a:gd name="connsiteX705" fmla="*/ 1168527 w 2556691"/>
              <a:gd name="connsiteY705" fmla="*/ 2581338 h 2789926"/>
              <a:gd name="connsiteX706" fmla="*/ 1353415 w 2556691"/>
              <a:gd name="connsiteY706" fmla="*/ 2750838 h 2789926"/>
              <a:gd name="connsiteX707" fmla="*/ 1348812 w 2556691"/>
              <a:gd name="connsiteY707" fmla="*/ 2753344 h 2789926"/>
              <a:gd name="connsiteX708" fmla="*/ 1353415 w 2556691"/>
              <a:gd name="connsiteY708" fmla="*/ 2750838 h 2789926"/>
              <a:gd name="connsiteX709" fmla="*/ 1119475 w 2556691"/>
              <a:gd name="connsiteY709" fmla="*/ 2533791 h 2789926"/>
              <a:gd name="connsiteX710" fmla="*/ 1105525 w 2556691"/>
              <a:gd name="connsiteY710" fmla="*/ 2542646 h 2789926"/>
              <a:gd name="connsiteX711" fmla="*/ 1107103 w 2556691"/>
              <a:gd name="connsiteY711" fmla="*/ 2543107 h 2789926"/>
              <a:gd name="connsiteX712" fmla="*/ 1117321 w 2556691"/>
              <a:gd name="connsiteY712" fmla="*/ 2537586 h 2789926"/>
              <a:gd name="connsiteX713" fmla="*/ 1119475 w 2556691"/>
              <a:gd name="connsiteY713" fmla="*/ 2533791 h 2789926"/>
              <a:gd name="connsiteX714" fmla="*/ 596641 w 2556691"/>
              <a:gd name="connsiteY714" fmla="*/ 2050833 h 2789926"/>
              <a:gd name="connsiteX715" fmla="*/ 585478 w 2556691"/>
              <a:gd name="connsiteY715" fmla="*/ 2063925 h 2789926"/>
              <a:gd name="connsiteX716" fmla="*/ 585548 w 2556691"/>
              <a:gd name="connsiteY716" fmla="*/ 2056536 h 2789926"/>
              <a:gd name="connsiteX717" fmla="*/ 593263 w 2556691"/>
              <a:gd name="connsiteY717" fmla="*/ 2049230 h 2789926"/>
              <a:gd name="connsiteX718" fmla="*/ 596641 w 2556691"/>
              <a:gd name="connsiteY718" fmla="*/ 2050833 h 2789926"/>
              <a:gd name="connsiteX719" fmla="*/ 252187 w 2556691"/>
              <a:gd name="connsiteY719" fmla="*/ 1732575 h 2789926"/>
              <a:gd name="connsiteX720" fmla="*/ 241034 w 2556691"/>
              <a:gd name="connsiteY720" fmla="*/ 1722597 h 2789926"/>
              <a:gd name="connsiteX721" fmla="*/ 228958 w 2556691"/>
              <a:gd name="connsiteY721" fmla="*/ 1722633 h 2789926"/>
              <a:gd name="connsiteX722" fmla="*/ 228957 w 2556691"/>
              <a:gd name="connsiteY722" fmla="*/ 1722633 h 2789926"/>
              <a:gd name="connsiteX723" fmla="*/ 245947 w 2556691"/>
              <a:gd name="connsiteY723" fmla="*/ 1735164 h 2789926"/>
              <a:gd name="connsiteX724" fmla="*/ 252263 w 2556691"/>
              <a:gd name="connsiteY724" fmla="*/ 1732646 h 2789926"/>
              <a:gd name="connsiteX725" fmla="*/ 252187 w 2556691"/>
              <a:gd name="connsiteY725" fmla="*/ 1732575 h 2789926"/>
              <a:gd name="connsiteX726" fmla="*/ 257447 w 2556691"/>
              <a:gd name="connsiteY726" fmla="*/ 1737280 h 2789926"/>
              <a:gd name="connsiteX727" fmla="*/ 254668 w 2556691"/>
              <a:gd name="connsiteY727" fmla="*/ 1735542 h 2789926"/>
              <a:gd name="connsiteX728" fmla="*/ 250771 w 2556691"/>
              <a:gd name="connsiteY728" fmla="*/ 1736287 h 2789926"/>
              <a:gd name="connsiteX729" fmla="*/ 246372 w 2556691"/>
              <a:gd name="connsiteY729" fmla="*/ 1738414 h 2789926"/>
              <a:gd name="connsiteX730" fmla="*/ 257447 w 2556691"/>
              <a:gd name="connsiteY730" fmla="*/ 1737280 h 2789926"/>
              <a:gd name="connsiteX731" fmla="*/ 230672 w 2556691"/>
              <a:gd name="connsiteY731" fmla="*/ 1709936 h 2789926"/>
              <a:gd name="connsiteX732" fmla="*/ 229474 w 2556691"/>
              <a:gd name="connsiteY732" fmla="*/ 1709570 h 2789926"/>
              <a:gd name="connsiteX733" fmla="*/ 219048 w 2556691"/>
              <a:gd name="connsiteY733" fmla="*/ 1704451 h 2789926"/>
              <a:gd name="connsiteX734" fmla="*/ 221220 w 2556691"/>
              <a:gd name="connsiteY734" fmla="*/ 1711402 h 2789926"/>
              <a:gd name="connsiteX735" fmla="*/ 221222 w 2556691"/>
              <a:gd name="connsiteY735" fmla="*/ 1711402 h 2789926"/>
              <a:gd name="connsiteX736" fmla="*/ 227987 w 2556691"/>
              <a:gd name="connsiteY736" fmla="*/ 1719441 h 2789926"/>
              <a:gd name="connsiteX737" fmla="*/ 234416 w 2556691"/>
              <a:gd name="connsiteY737" fmla="*/ 1719181 h 2789926"/>
              <a:gd name="connsiteX738" fmla="*/ 230672 w 2556691"/>
              <a:gd name="connsiteY738" fmla="*/ 1709936 h 2789926"/>
              <a:gd name="connsiteX739" fmla="*/ 1129188 w 2556691"/>
              <a:gd name="connsiteY739" fmla="*/ 2536883 h 2789926"/>
              <a:gd name="connsiteX740" fmla="*/ 1122324 w 2556691"/>
              <a:gd name="connsiteY740" fmla="*/ 2538957 h 2789926"/>
              <a:gd name="connsiteX741" fmla="*/ 1130800 w 2556691"/>
              <a:gd name="connsiteY741" fmla="*/ 2539738 h 2789926"/>
              <a:gd name="connsiteX742" fmla="*/ 1129188 w 2556691"/>
              <a:gd name="connsiteY742" fmla="*/ 2536883 h 2789926"/>
              <a:gd name="connsiteX743" fmla="*/ 1362751 w 2556691"/>
              <a:gd name="connsiteY743" fmla="*/ 2752173 h 2789926"/>
              <a:gd name="connsiteX744" fmla="*/ 1358855 w 2556691"/>
              <a:gd name="connsiteY744" fmla="*/ 2756027 h 2789926"/>
              <a:gd name="connsiteX745" fmla="*/ 1362751 w 2556691"/>
              <a:gd name="connsiteY745" fmla="*/ 2752173 h 2789926"/>
              <a:gd name="connsiteX746" fmla="*/ 494942 w 2556691"/>
              <a:gd name="connsiteY746" fmla="*/ 1949160 h 2789926"/>
              <a:gd name="connsiteX747" fmla="*/ 492906 w 2556691"/>
              <a:gd name="connsiteY747" fmla="*/ 1948746 h 2789926"/>
              <a:gd name="connsiteX748" fmla="*/ 484680 w 2556691"/>
              <a:gd name="connsiteY748" fmla="*/ 1951134 h 2789926"/>
              <a:gd name="connsiteX749" fmla="*/ 492337 w 2556691"/>
              <a:gd name="connsiteY749" fmla="*/ 1950957 h 2789926"/>
              <a:gd name="connsiteX750" fmla="*/ 492336 w 2556691"/>
              <a:gd name="connsiteY750" fmla="*/ 1950957 h 2789926"/>
              <a:gd name="connsiteX751" fmla="*/ 494942 w 2556691"/>
              <a:gd name="connsiteY751" fmla="*/ 1949160 h 2789926"/>
              <a:gd name="connsiteX752" fmla="*/ 1185153 w 2556691"/>
              <a:gd name="connsiteY752" fmla="*/ 2585852 h 2789926"/>
              <a:gd name="connsiteX753" fmla="*/ 1177746 w 2556691"/>
              <a:gd name="connsiteY753" fmla="*/ 2579128 h 2789926"/>
              <a:gd name="connsiteX754" fmla="*/ 1176756 w 2556691"/>
              <a:gd name="connsiteY754" fmla="*/ 2578324 h 2789926"/>
              <a:gd name="connsiteX755" fmla="*/ 1168470 w 2556691"/>
              <a:gd name="connsiteY755" fmla="*/ 2574990 h 2789926"/>
              <a:gd name="connsiteX756" fmla="*/ 1167186 w 2556691"/>
              <a:gd name="connsiteY756" fmla="*/ 2573169 h 2789926"/>
              <a:gd name="connsiteX757" fmla="*/ 1165668 w 2556691"/>
              <a:gd name="connsiteY757" fmla="*/ 2571940 h 2789926"/>
              <a:gd name="connsiteX758" fmla="*/ 1161995 w 2556691"/>
              <a:gd name="connsiteY758" fmla="*/ 2564835 h 2789926"/>
              <a:gd name="connsiteX759" fmla="*/ 1160135 w 2556691"/>
              <a:gd name="connsiteY759" fmla="*/ 2564008 h 2789926"/>
              <a:gd name="connsiteX760" fmla="*/ 1154626 w 2556691"/>
              <a:gd name="connsiteY760" fmla="*/ 2563428 h 2789926"/>
              <a:gd name="connsiteX761" fmla="*/ 1147020 w 2556691"/>
              <a:gd name="connsiteY761" fmla="*/ 2566065 h 2789926"/>
              <a:gd name="connsiteX762" fmla="*/ 1145220 w 2556691"/>
              <a:gd name="connsiteY762" fmla="*/ 2564930 h 2789926"/>
              <a:gd name="connsiteX763" fmla="*/ 1139370 w 2556691"/>
              <a:gd name="connsiteY763" fmla="*/ 2550779 h 2789926"/>
              <a:gd name="connsiteX764" fmla="*/ 1142607 w 2556691"/>
              <a:gd name="connsiteY764" fmla="*/ 2562128 h 2789926"/>
              <a:gd name="connsiteX765" fmla="*/ 1141288 w 2556691"/>
              <a:gd name="connsiteY765" fmla="*/ 2562920 h 2789926"/>
              <a:gd name="connsiteX766" fmla="*/ 1137863 w 2556691"/>
              <a:gd name="connsiteY766" fmla="*/ 2555189 h 2789926"/>
              <a:gd name="connsiteX767" fmla="*/ 1134720 w 2556691"/>
              <a:gd name="connsiteY767" fmla="*/ 2549715 h 2789926"/>
              <a:gd name="connsiteX768" fmla="*/ 1136933 w 2556691"/>
              <a:gd name="connsiteY768" fmla="*/ 2563925 h 2789926"/>
              <a:gd name="connsiteX769" fmla="*/ 1129163 w 2556691"/>
              <a:gd name="connsiteY769" fmla="*/ 2546866 h 2789926"/>
              <a:gd name="connsiteX770" fmla="*/ 1129022 w 2556691"/>
              <a:gd name="connsiteY770" fmla="*/ 2546902 h 2789926"/>
              <a:gd name="connsiteX771" fmla="*/ 1128963 w 2556691"/>
              <a:gd name="connsiteY771" fmla="*/ 2546949 h 2789926"/>
              <a:gd name="connsiteX772" fmla="*/ 1127715 w 2556691"/>
              <a:gd name="connsiteY772" fmla="*/ 2558889 h 2789926"/>
              <a:gd name="connsiteX773" fmla="*/ 1132836 w 2556691"/>
              <a:gd name="connsiteY773" fmla="*/ 2571739 h 2789926"/>
              <a:gd name="connsiteX774" fmla="*/ 1128797 w 2556691"/>
              <a:gd name="connsiteY774" fmla="*/ 2574139 h 2789926"/>
              <a:gd name="connsiteX775" fmla="*/ 1124278 w 2556691"/>
              <a:gd name="connsiteY775" fmla="*/ 2566880 h 2789926"/>
              <a:gd name="connsiteX776" fmla="*/ 1120005 w 2556691"/>
              <a:gd name="connsiteY776" fmla="*/ 2568618 h 2789926"/>
              <a:gd name="connsiteX777" fmla="*/ 1115496 w 2556691"/>
              <a:gd name="connsiteY777" fmla="*/ 2560237 h 2789926"/>
              <a:gd name="connsiteX778" fmla="*/ 1109599 w 2556691"/>
              <a:gd name="connsiteY778" fmla="*/ 2557328 h 2789926"/>
              <a:gd name="connsiteX779" fmla="*/ 1110175 w 2556691"/>
              <a:gd name="connsiteY779" fmla="*/ 2561490 h 2789926"/>
              <a:gd name="connsiteX780" fmla="*/ 1114884 w 2556691"/>
              <a:gd name="connsiteY780" fmla="*/ 2568441 h 2789926"/>
              <a:gd name="connsiteX781" fmla="*/ 1125797 w 2556691"/>
              <a:gd name="connsiteY781" fmla="*/ 2582142 h 2789926"/>
              <a:gd name="connsiteX782" fmla="*/ 1126784 w 2556691"/>
              <a:gd name="connsiteY782" fmla="*/ 2579352 h 2789926"/>
              <a:gd name="connsiteX783" fmla="*/ 1138650 w 2556691"/>
              <a:gd name="connsiteY783" fmla="*/ 2601494 h 2789926"/>
              <a:gd name="connsiteX784" fmla="*/ 1139417 w 2556691"/>
              <a:gd name="connsiteY784" fmla="*/ 2602275 h 2789926"/>
              <a:gd name="connsiteX785" fmla="*/ 1154355 w 2556691"/>
              <a:gd name="connsiteY785" fmla="*/ 2609569 h 2789926"/>
              <a:gd name="connsiteX786" fmla="*/ 1170530 w 2556691"/>
              <a:gd name="connsiteY786" fmla="*/ 2606956 h 2789926"/>
              <a:gd name="connsiteX787" fmla="*/ 1165644 w 2556691"/>
              <a:gd name="connsiteY787" fmla="*/ 2616378 h 2789926"/>
              <a:gd name="connsiteX788" fmla="*/ 1150977 w 2556691"/>
              <a:gd name="connsiteY788" fmla="*/ 2628152 h 2789926"/>
              <a:gd name="connsiteX789" fmla="*/ 1146291 w 2556691"/>
              <a:gd name="connsiteY789" fmla="*/ 2638023 h 2789926"/>
              <a:gd name="connsiteX790" fmla="*/ 1149752 w 2556691"/>
              <a:gd name="connsiteY790" fmla="*/ 2648509 h 2789926"/>
              <a:gd name="connsiteX791" fmla="*/ 1150211 w 2556691"/>
              <a:gd name="connsiteY791" fmla="*/ 2651867 h 2789926"/>
              <a:gd name="connsiteX792" fmla="*/ 1160300 w 2556691"/>
              <a:gd name="connsiteY792" fmla="*/ 2657825 h 2789926"/>
              <a:gd name="connsiteX793" fmla="*/ 1151765 w 2556691"/>
              <a:gd name="connsiteY793" fmla="*/ 2650637 h 2789926"/>
              <a:gd name="connsiteX794" fmla="*/ 1150093 w 2556691"/>
              <a:gd name="connsiteY794" fmla="*/ 2645223 h 2789926"/>
              <a:gd name="connsiteX795" fmla="*/ 1149752 w 2556691"/>
              <a:gd name="connsiteY795" fmla="*/ 2641038 h 2789926"/>
              <a:gd name="connsiteX796" fmla="*/ 1147504 w 2556691"/>
              <a:gd name="connsiteY796" fmla="*/ 2636735 h 2789926"/>
              <a:gd name="connsiteX797" fmla="*/ 1155061 w 2556691"/>
              <a:gd name="connsiteY797" fmla="*/ 2627112 h 2789926"/>
              <a:gd name="connsiteX798" fmla="*/ 1155509 w 2556691"/>
              <a:gd name="connsiteY798" fmla="*/ 2627762 h 2789926"/>
              <a:gd name="connsiteX799" fmla="*/ 1153331 w 2556691"/>
              <a:gd name="connsiteY799" fmla="*/ 2639797 h 2789926"/>
              <a:gd name="connsiteX800" fmla="*/ 1154591 w 2556691"/>
              <a:gd name="connsiteY800" fmla="*/ 2641274 h 2789926"/>
              <a:gd name="connsiteX801" fmla="*/ 1154414 w 2556691"/>
              <a:gd name="connsiteY801" fmla="*/ 2644159 h 2789926"/>
              <a:gd name="connsiteX802" fmla="*/ 1154791 w 2556691"/>
              <a:gd name="connsiteY802" fmla="*/ 2648970 h 2789926"/>
              <a:gd name="connsiteX803" fmla="*/ 1165655 w 2556691"/>
              <a:gd name="connsiteY803" fmla="*/ 2654243 h 2789926"/>
              <a:gd name="connsiteX804" fmla="*/ 1165997 w 2556691"/>
              <a:gd name="connsiteY804" fmla="*/ 2654302 h 2789926"/>
              <a:gd name="connsiteX805" fmla="*/ 1167504 w 2556691"/>
              <a:gd name="connsiteY805" fmla="*/ 2657447 h 2789926"/>
              <a:gd name="connsiteX806" fmla="*/ 1178982 w 2556691"/>
              <a:gd name="connsiteY806" fmla="*/ 2638993 h 2789926"/>
              <a:gd name="connsiteX807" fmla="*/ 1178817 w 2556691"/>
              <a:gd name="connsiteY807" fmla="*/ 2638189 h 2789926"/>
              <a:gd name="connsiteX808" fmla="*/ 1181489 w 2556691"/>
              <a:gd name="connsiteY808" fmla="*/ 2636794 h 2789926"/>
              <a:gd name="connsiteX809" fmla="*/ 1166691 w 2556691"/>
              <a:gd name="connsiteY809" fmla="*/ 2661726 h 2789926"/>
              <a:gd name="connsiteX810" fmla="*/ 1176803 w 2556691"/>
              <a:gd name="connsiteY810" fmla="*/ 2688632 h 2789926"/>
              <a:gd name="connsiteX811" fmla="*/ 1174662 w 2556691"/>
              <a:gd name="connsiteY811" fmla="*/ 2662577 h 2789926"/>
              <a:gd name="connsiteX812" fmla="*/ 1178404 w 2556691"/>
              <a:gd name="connsiteY812" fmla="*/ 2668228 h 2789926"/>
              <a:gd name="connsiteX813" fmla="*/ 1184373 w 2556691"/>
              <a:gd name="connsiteY813" fmla="*/ 2708375 h 2789926"/>
              <a:gd name="connsiteX814" fmla="*/ 1186374 w 2556691"/>
              <a:gd name="connsiteY814" fmla="*/ 2708918 h 2789926"/>
              <a:gd name="connsiteX815" fmla="*/ 1186279 w 2556691"/>
              <a:gd name="connsiteY815" fmla="*/ 2696163 h 2789926"/>
              <a:gd name="connsiteX816" fmla="*/ 1184456 w 2556691"/>
              <a:gd name="connsiteY816" fmla="*/ 2681433 h 2789926"/>
              <a:gd name="connsiteX817" fmla="*/ 1185609 w 2556691"/>
              <a:gd name="connsiteY817" fmla="*/ 2681291 h 2789926"/>
              <a:gd name="connsiteX818" fmla="*/ 1189235 w 2556691"/>
              <a:gd name="connsiteY818" fmla="*/ 2696080 h 2789926"/>
              <a:gd name="connsiteX819" fmla="*/ 1183230 w 2556691"/>
              <a:gd name="connsiteY819" fmla="*/ 2666289 h 2789926"/>
              <a:gd name="connsiteX820" fmla="*/ 1182265 w 2556691"/>
              <a:gd name="connsiteY820" fmla="*/ 2656832 h 2789926"/>
              <a:gd name="connsiteX821" fmla="*/ 1187481 w 2556691"/>
              <a:gd name="connsiteY821" fmla="*/ 2664540 h 2789926"/>
              <a:gd name="connsiteX822" fmla="*/ 1192189 w 2556691"/>
              <a:gd name="connsiteY822" fmla="*/ 2680854 h 2789926"/>
              <a:gd name="connsiteX823" fmla="*/ 1195473 w 2556691"/>
              <a:gd name="connsiteY823" fmla="*/ 2712394 h 2789926"/>
              <a:gd name="connsiteX824" fmla="*/ 1196851 w 2556691"/>
              <a:gd name="connsiteY824" fmla="*/ 2712382 h 2789926"/>
              <a:gd name="connsiteX825" fmla="*/ 1195415 w 2556691"/>
              <a:gd name="connsiteY825" fmla="*/ 2682154 h 2789926"/>
              <a:gd name="connsiteX826" fmla="*/ 1198711 w 2556691"/>
              <a:gd name="connsiteY826" fmla="*/ 2669741 h 2789926"/>
              <a:gd name="connsiteX827" fmla="*/ 1198794 w 2556691"/>
              <a:gd name="connsiteY827" fmla="*/ 2658664 h 2789926"/>
              <a:gd name="connsiteX828" fmla="*/ 1198086 w 2556691"/>
              <a:gd name="connsiteY828" fmla="*/ 2657718 h 2789926"/>
              <a:gd name="connsiteX829" fmla="*/ 1196180 w 2556691"/>
              <a:gd name="connsiteY829" fmla="*/ 2662648 h 2789926"/>
              <a:gd name="connsiteX830" fmla="*/ 1193167 w 2556691"/>
              <a:gd name="connsiteY830" fmla="*/ 2663582 h 2789926"/>
              <a:gd name="connsiteX831" fmla="*/ 1193084 w 2556691"/>
              <a:gd name="connsiteY831" fmla="*/ 2663192 h 2789926"/>
              <a:gd name="connsiteX832" fmla="*/ 1193049 w 2556691"/>
              <a:gd name="connsiteY832" fmla="*/ 2663192 h 2789926"/>
              <a:gd name="connsiteX833" fmla="*/ 1190542 w 2556691"/>
              <a:gd name="connsiteY833" fmla="*/ 2648604 h 2789926"/>
              <a:gd name="connsiteX834" fmla="*/ 1190518 w 2556691"/>
              <a:gd name="connsiteY834" fmla="*/ 2657517 h 2789926"/>
              <a:gd name="connsiteX835" fmla="*/ 1189035 w 2556691"/>
              <a:gd name="connsiteY835" fmla="*/ 2658002 h 2789926"/>
              <a:gd name="connsiteX836" fmla="*/ 1190293 w 2556691"/>
              <a:gd name="connsiteY836" fmla="*/ 2643260 h 2789926"/>
              <a:gd name="connsiteX837" fmla="*/ 1185268 w 2556691"/>
              <a:gd name="connsiteY837" fmla="*/ 2629382 h 2789926"/>
              <a:gd name="connsiteX838" fmla="*/ 1188270 w 2556691"/>
              <a:gd name="connsiteY838" fmla="*/ 2600690 h 2789926"/>
              <a:gd name="connsiteX839" fmla="*/ 1188057 w 2556691"/>
              <a:gd name="connsiteY839" fmla="*/ 2600076 h 2789926"/>
              <a:gd name="connsiteX840" fmla="*/ 1186526 w 2556691"/>
              <a:gd name="connsiteY840" fmla="*/ 2596435 h 2789926"/>
              <a:gd name="connsiteX841" fmla="*/ 1185153 w 2556691"/>
              <a:gd name="connsiteY841" fmla="*/ 2585852 h 2789926"/>
              <a:gd name="connsiteX842" fmla="*/ 242530 w 2556691"/>
              <a:gd name="connsiteY842" fmla="*/ 1714239 h 2789926"/>
              <a:gd name="connsiteX843" fmla="*/ 233628 w 2556691"/>
              <a:gd name="connsiteY843" fmla="*/ 1709357 h 2789926"/>
              <a:gd name="connsiteX844" fmla="*/ 238631 w 2556691"/>
              <a:gd name="connsiteY844" fmla="*/ 1719157 h 2789926"/>
              <a:gd name="connsiteX845" fmla="*/ 244577 w 2556691"/>
              <a:gd name="connsiteY845" fmla="*/ 1720611 h 2789926"/>
              <a:gd name="connsiteX846" fmla="*/ 251461 w 2556691"/>
              <a:gd name="connsiteY846" fmla="*/ 1725966 h 2789926"/>
              <a:gd name="connsiteX847" fmla="*/ 251578 w 2556691"/>
              <a:gd name="connsiteY847" fmla="*/ 1724418 h 2789926"/>
              <a:gd name="connsiteX848" fmla="*/ 250970 w 2556691"/>
              <a:gd name="connsiteY848" fmla="*/ 1723732 h 2789926"/>
              <a:gd name="connsiteX849" fmla="*/ 242530 w 2556691"/>
              <a:gd name="connsiteY849" fmla="*/ 1714239 h 2789926"/>
              <a:gd name="connsiteX850" fmla="*/ 1294687 w 2556691"/>
              <a:gd name="connsiteY850" fmla="*/ 2683442 h 2789926"/>
              <a:gd name="connsiteX851" fmla="*/ 1297124 w 2556691"/>
              <a:gd name="connsiteY851" fmla="*/ 2686800 h 2789926"/>
              <a:gd name="connsiteX852" fmla="*/ 1297041 w 2556691"/>
              <a:gd name="connsiteY852" fmla="*/ 2686847 h 2789926"/>
              <a:gd name="connsiteX853" fmla="*/ 1292733 w 2556691"/>
              <a:gd name="connsiteY853" fmla="*/ 2690003 h 2789926"/>
              <a:gd name="connsiteX854" fmla="*/ 1294687 w 2556691"/>
              <a:gd name="connsiteY854" fmla="*/ 2683442 h 2789926"/>
              <a:gd name="connsiteX855" fmla="*/ 255092 w 2556691"/>
              <a:gd name="connsiteY855" fmla="*/ 1722609 h 2789926"/>
              <a:gd name="connsiteX856" fmla="*/ 259849 w 2556691"/>
              <a:gd name="connsiteY856" fmla="*/ 1734265 h 2789926"/>
              <a:gd name="connsiteX857" fmla="*/ 259712 w 2556691"/>
              <a:gd name="connsiteY857" fmla="*/ 1729572 h 2789926"/>
              <a:gd name="connsiteX858" fmla="*/ 255092 w 2556691"/>
              <a:gd name="connsiteY858" fmla="*/ 1722609 h 2789926"/>
              <a:gd name="connsiteX859" fmla="*/ 1290532 w 2556691"/>
              <a:gd name="connsiteY859" fmla="*/ 2676964 h 2789926"/>
              <a:gd name="connsiteX860" fmla="*/ 1284187 w 2556691"/>
              <a:gd name="connsiteY860" fmla="*/ 2676302 h 2789926"/>
              <a:gd name="connsiteX861" fmla="*/ 1290532 w 2556691"/>
              <a:gd name="connsiteY861" fmla="*/ 2676964 h 2789926"/>
              <a:gd name="connsiteX862" fmla="*/ 612392 w 2556691"/>
              <a:gd name="connsiteY862" fmla="*/ 2049711 h 2789926"/>
              <a:gd name="connsiteX863" fmla="*/ 612408 w 2556691"/>
              <a:gd name="connsiteY863" fmla="*/ 2054160 h 2789926"/>
              <a:gd name="connsiteX864" fmla="*/ 612408 w 2556691"/>
              <a:gd name="connsiteY864" fmla="*/ 2054172 h 2789926"/>
              <a:gd name="connsiteX865" fmla="*/ 600252 w 2556691"/>
              <a:gd name="connsiteY865" fmla="*/ 2062281 h 2789926"/>
              <a:gd name="connsiteX866" fmla="*/ 603218 w 2556691"/>
              <a:gd name="connsiteY866" fmla="*/ 2054975 h 2789926"/>
              <a:gd name="connsiteX867" fmla="*/ 607836 w 2556691"/>
              <a:gd name="connsiteY867" fmla="*/ 2049572 h 2789926"/>
              <a:gd name="connsiteX868" fmla="*/ 612392 w 2556691"/>
              <a:gd name="connsiteY868" fmla="*/ 2049711 h 2789926"/>
              <a:gd name="connsiteX869" fmla="*/ 283131 w 2556691"/>
              <a:gd name="connsiteY869" fmla="*/ 1744751 h 2789926"/>
              <a:gd name="connsiteX870" fmla="*/ 282026 w 2556691"/>
              <a:gd name="connsiteY870" fmla="*/ 1748191 h 2789926"/>
              <a:gd name="connsiteX871" fmla="*/ 264390 w 2556691"/>
              <a:gd name="connsiteY871" fmla="*/ 1741027 h 2789926"/>
              <a:gd name="connsiteX872" fmla="*/ 265252 w 2556691"/>
              <a:gd name="connsiteY872" fmla="*/ 1738190 h 2789926"/>
              <a:gd name="connsiteX873" fmla="*/ 267771 w 2556691"/>
              <a:gd name="connsiteY873" fmla="*/ 1737362 h 2789926"/>
              <a:gd name="connsiteX874" fmla="*/ 269410 w 2556691"/>
              <a:gd name="connsiteY874" fmla="*/ 1737705 h 2789926"/>
              <a:gd name="connsiteX875" fmla="*/ 269897 w 2556691"/>
              <a:gd name="connsiteY875" fmla="*/ 1738414 h 2789926"/>
              <a:gd name="connsiteX876" fmla="*/ 269963 w 2556691"/>
              <a:gd name="connsiteY876" fmla="*/ 1738852 h 2789926"/>
              <a:gd name="connsiteX877" fmla="*/ 269157 w 2556691"/>
              <a:gd name="connsiteY877" fmla="*/ 1740282 h 2789926"/>
              <a:gd name="connsiteX878" fmla="*/ 283130 w 2556691"/>
              <a:gd name="connsiteY878" fmla="*/ 1744751 h 2789926"/>
              <a:gd name="connsiteX879" fmla="*/ 495003 w 2556691"/>
              <a:gd name="connsiteY879" fmla="*/ 1937350 h 2789926"/>
              <a:gd name="connsiteX880" fmla="*/ 471501 w 2556691"/>
              <a:gd name="connsiteY880" fmla="*/ 1943143 h 2789926"/>
              <a:gd name="connsiteX881" fmla="*/ 486631 w 2556691"/>
              <a:gd name="connsiteY881" fmla="*/ 1945649 h 2789926"/>
              <a:gd name="connsiteX882" fmla="*/ 495003 w 2556691"/>
              <a:gd name="connsiteY882" fmla="*/ 1937350 h 2789926"/>
              <a:gd name="connsiteX883" fmla="*/ 1277750 w 2556691"/>
              <a:gd name="connsiteY883" fmla="*/ 2658317 h 2789926"/>
              <a:gd name="connsiteX884" fmla="*/ 1284139 w 2556691"/>
              <a:gd name="connsiteY884" fmla="*/ 2668299 h 2789926"/>
              <a:gd name="connsiteX885" fmla="*/ 1280714 w 2556691"/>
              <a:gd name="connsiteY885" fmla="*/ 2670238 h 2789926"/>
              <a:gd name="connsiteX886" fmla="*/ 1277665 w 2556691"/>
              <a:gd name="connsiteY886" fmla="*/ 2665935 h 2789926"/>
              <a:gd name="connsiteX887" fmla="*/ 1277750 w 2556691"/>
              <a:gd name="connsiteY887" fmla="*/ 2658317 h 2789926"/>
              <a:gd name="connsiteX888" fmla="*/ 500178 w 2556691"/>
              <a:gd name="connsiteY888" fmla="*/ 1939478 h 2789926"/>
              <a:gd name="connsiteX889" fmla="*/ 488951 w 2556691"/>
              <a:gd name="connsiteY889" fmla="*/ 1944242 h 2789926"/>
              <a:gd name="connsiteX890" fmla="*/ 488951 w 2556691"/>
              <a:gd name="connsiteY890" fmla="*/ 1944242 h 2789926"/>
              <a:gd name="connsiteX891" fmla="*/ 503537 w 2556691"/>
              <a:gd name="connsiteY891" fmla="*/ 1943143 h 2789926"/>
              <a:gd name="connsiteX892" fmla="*/ 501136 w 2556691"/>
              <a:gd name="connsiteY892" fmla="*/ 1940814 h 2789926"/>
              <a:gd name="connsiteX893" fmla="*/ 500178 w 2556691"/>
              <a:gd name="connsiteY893" fmla="*/ 1939478 h 2789926"/>
              <a:gd name="connsiteX894" fmla="*/ 1337231 w 2556691"/>
              <a:gd name="connsiteY894" fmla="*/ 2710136 h 2789926"/>
              <a:gd name="connsiteX895" fmla="*/ 1336866 w 2556691"/>
              <a:gd name="connsiteY895" fmla="*/ 2709947 h 2789926"/>
              <a:gd name="connsiteX896" fmla="*/ 1336771 w 2556691"/>
              <a:gd name="connsiteY896" fmla="*/ 2709888 h 2789926"/>
              <a:gd name="connsiteX897" fmla="*/ 1340656 w 2556691"/>
              <a:gd name="connsiteY897" fmla="*/ 2718127 h 2789926"/>
              <a:gd name="connsiteX898" fmla="*/ 1341692 w 2556691"/>
              <a:gd name="connsiteY898" fmla="*/ 2719416 h 2789926"/>
              <a:gd name="connsiteX899" fmla="*/ 1343705 w 2556691"/>
              <a:gd name="connsiteY899" fmla="*/ 2722135 h 2789926"/>
              <a:gd name="connsiteX900" fmla="*/ 1344400 w 2556691"/>
              <a:gd name="connsiteY900" fmla="*/ 2723624 h 2789926"/>
              <a:gd name="connsiteX901" fmla="*/ 1345212 w 2556691"/>
              <a:gd name="connsiteY901" fmla="*/ 2725741 h 2789926"/>
              <a:gd name="connsiteX902" fmla="*/ 1348967 w 2556691"/>
              <a:gd name="connsiteY902" fmla="*/ 2733425 h 2789926"/>
              <a:gd name="connsiteX903" fmla="*/ 1355464 w 2556691"/>
              <a:gd name="connsiteY903" fmla="*/ 2741865 h 2789926"/>
              <a:gd name="connsiteX904" fmla="*/ 1356336 w 2556691"/>
              <a:gd name="connsiteY904" fmla="*/ 2742858 h 2789926"/>
              <a:gd name="connsiteX905" fmla="*/ 1356641 w 2556691"/>
              <a:gd name="connsiteY905" fmla="*/ 2743946 h 2789926"/>
              <a:gd name="connsiteX906" fmla="*/ 1355936 w 2556691"/>
              <a:gd name="connsiteY906" fmla="*/ 2745932 h 2789926"/>
              <a:gd name="connsiteX907" fmla="*/ 1355124 w 2556691"/>
              <a:gd name="connsiteY907" fmla="*/ 2746606 h 2789926"/>
              <a:gd name="connsiteX908" fmla="*/ 1352004 w 2556691"/>
              <a:gd name="connsiteY908" fmla="*/ 2746038 h 2789926"/>
              <a:gd name="connsiteX909" fmla="*/ 1344623 w 2556691"/>
              <a:gd name="connsiteY909" fmla="*/ 2735470 h 2789926"/>
              <a:gd name="connsiteX910" fmla="*/ 1341445 w 2556691"/>
              <a:gd name="connsiteY910" fmla="*/ 2729831 h 2789926"/>
              <a:gd name="connsiteX911" fmla="*/ 1337784 w 2556691"/>
              <a:gd name="connsiteY911" fmla="*/ 2724156 h 2789926"/>
              <a:gd name="connsiteX912" fmla="*/ 1346342 w 2556691"/>
              <a:gd name="connsiteY912" fmla="*/ 2740731 h 2789926"/>
              <a:gd name="connsiteX913" fmla="*/ 1345012 w 2556691"/>
              <a:gd name="connsiteY913" fmla="*/ 2744431 h 2789926"/>
              <a:gd name="connsiteX914" fmla="*/ 1341421 w 2556691"/>
              <a:gd name="connsiteY914" fmla="*/ 2743769 h 2789926"/>
              <a:gd name="connsiteX915" fmla="*/ 1339220 w 2556691"/>
              <a:gd name="connsiteY915" fmla="*/ 2740163 h 2789926"/>
              <a:gd name="connsiteX916" fmla="*/ 1337324 w 2556691"/>
              <a:gd name="connsiteY916" fmla="*/ 2736427 h 2789926"/>
              <a:gd name="connsiteX917" fmla="*/ 1333369 w 2556691"/>
              <a:gd name="connsiteY917" fmla="*/ 2731143 h 2789926"/>
              <a:gd name="connsiteX918" fmla="*/ 1327660 w 2556691"/>
              <a:gd name="connsiteY918" fmla="*/ 2731190 h 2789926"/>
              <a:gd name="connsiteX919" fmla="*/ 1327507 w 2556691"/>
              <a:gd name="connsiteY919" fmla="*/ 2731368 h 2789926"/>
              <a:gd name="connsiteX920" fmla="*/ 1331309 w 2556691"/>
              <a:gd name="connsiteY920" fmla="*/ 2738673 h 2789926"/>
              <a:gd name="connsiteX921" fmla="*/ 1328189 w 2556691"/>
              <a:gd name="connsiteY921" fmla="*/ 2739974 h 2789926"/>
              <a:gd name="connsiteX922" fmla="*/ 1323187 w 2556691"/>
              <a:gd name="connsiteY922" fmla="*/ 2734347 h 2789926"/>
              <a:gd name="connsiteX923" fmla="*/ 1320550 w 2556691"/>
              <a:gd name="connsiteY923" fmla="*/ 2735434 h 2789926"/>
              <a:gd name="connsiteX924" fmla="*/ 1330379 w 2556691"/>
              <a:gd name="connsiteY924" fmla="*/ 2745696 h 2789926"/>
              <a:gd name="connsiteX925" fmla="*/ 1338184 w 2556691"/>
              <a:gd name="connsiteY925" fmla="*/ 2759574 h 2789926"/>
              <a:gd name="connsiteX926" fmla="*/ 1341056 w 2556691"/>
              <a:gd name="connsiteY926" fmla="*/ 2764740 h 2789926"/>
              <a:gd name="connsiteX927" fmla="*/ 1355065 w 2556691"/>
              <a:gd name="connsiteY927" fmla="*/ 2784483 h 2789926"/>
              <a:gd name="connsiteX928" fmla="*/ 1355452 w 2556691"/>
              <a:gd name="connsiteY928" fmla="*/ 2785062 h 2789926"/>
              <a:gd name="connsiteX929" fmla="*/ 1355818 w 2556691"/>
              <a:gd name="connsiteY929" fmla="*/ 2785038 h 2789926"/>
              <a:gd name="connsiteX930" fmla="*/ 1353958 w 2556691"/>
              <a:gd name="connsiteY930" fmla="*/ 2773950 h 2789926"/>
              <a:gd name="connsiteX931" fmla="*/ 1359314 w 2556691"/>
              <a:gd name="connsiteY931" fmla="*/ 2784305 h 2789926"/>
              <a:gd name="connsiteX932" fmla="*/ 1365295 w 2556691"/>
              <a:gd name="connsiteY932" fmla="*/ 2777933 h 2789926"/>
              <a:gd name="connsiteX933" fmla="*/ 1368308 w 2556691"/>
              <a:gd name="connsiteY933" fmla="*/ 2766443 h 2789926"/>
              <a:gd name="connsiteX934" fmla="*/ 1371004 w 2556691"/>
              <a:gd name="connsiteY934" fmla="*/ 2764918 h 2789926"/>
              <a:gd name="connsiteX935" fmla="*/ 1373028 w 2556691"/>
              <a:gd name="connsiteY935" fmla="*/ 2763594 h 2789926"/>
              <a:gd name="connsiteX936" fmla="*/ 1372381 w 2556691"/>
              <a:gd name="connsiteY936" fmla="*/ 2761608 h 2789926"/>
              <a:gd name="connsiteX937" fmla="*/ 1369061 w 2556691"/>
              <a:gd name="connsiteY937" fmla="*/ 2757210 h 2789926"/>
              <a:gd name="connsiteX938" fmla="*/ 1368497 w 2556691"/>
              <a:gd name="connsiteY938" fmla="*/ 2756501 h 2789926"/>
              <a:gd name="connsiteX939" fmla="*/ 1365907 w 2556691"/>
              <a:gd name="connsiteY939" fmla="*/ 2753368 h 2789926"/>
              <a:gd name="connsiteX940" fmla="*/ 1358243 w 2556691"/>
              <a:gd name="connsiteY940" fmla="*/ 2743000 h 2789926"/>
              <a:gd name="connsiteX941" fmla="*/ 1354253 w 2556691"/>
              <a:gd name="connsiteY941" fmla="*/ 2738011 h 2789926"/>
              <a:gd name="connsiteX942" fmla="*/ 1352805 w 2556691"/>
              <a:gd name="connsiteY942" fmla="*/ 2735848 h 2789926"/>
              <a:gd name="connsiteX943" fmla="*/ 1348320 w 2556691"/>
              <a:gd name="connsiteY943" fmla="*/ 2728519 h 2789926"/>
              <a:gd name="connsiteX944" fmla="*/ 1345365 w 2556691"/>
              <a:gd name="connsiteY944" fmla="*/ 2723412 h 2789926"/>
              <a:gd name="connsiteX945" fmla="*/ 1337231 w 2556691"/>
              <a:gd name="connsiteY945" fmla="*/ 2710136 h 2789926"/>
              <a:gd name="connsiteX946" fmla="*/ 1284059 w 2556691"/>
              <a:gd name="connsiteY946" fmla="*/ 2659552 h 2789926"/>
              <a:gd name="connsiteX947" fmla="*/ 1292119 w 2556691"/>
              <a:gd name="connsiteY947" fmla="*/ 2667174 h 2789926"/>
              <a:gd name="connsiteX948" fmla="*/ 1287105 w 2556691"/>
              <a:gd name="connsiteY948" fmla="*/ 2669681 h 2789926"/>
              <a:gd name="connsiteX949" fmla="*/ 1284059 w 2556691"/>
              <a:gd name="connsiteY949" fmla="*/ 2659552 h 2789926"/>
              <a:gd name="connsiteX950" fmla="*/ 492399 w 2556691"/>
              <a:gd name="connsiteY950" fmla="*/ 1925824 h 2789926"/>
              <a:gd name="connsiteX951" fmla="*/ 492398 w 2556691"/>
              <a:gd name="connsiteY951" fmla="*/ 1925824 h 2789926"/>
              <a:gd name="connsiteX952" fmla="*/ 492398 w 2556691"/>
              <a:gd name="connsiteY952" fmla="*/ 1925824 h 2789926"/>
              <a:gd name="connsiteX953" fmla="*/ 480987 w 2556691"/>
              <a:gd name="connsiteY953" fmla="*/ 1930978 h 2789926"/>
              <a:gd name="connsiteX954" fmla="*/ 496445 w 2556691"/>
              <a:gd name="connsiteY954" fmla="*/ 1932539 h 2789926"/>
              <a:gd name="connsiteX955" fmla="*/ 492398 w 2556691"/>
              <a:gd name="connsiteY955" fmla="*/ 1925824 h 2789926"/>
              <a:gd name="connsiteX956" fmla="*/ 1189518 w 2556691"/>
              <a:gd name="connsiteY956" fmla="*/ 2566207 h 2789926"/>
              <a:gd name="connsiteX957" fmla="*/ 1173954 w 2556691"/>
              <a:gd name="connsiteY957" fmla="*/ 2566809 h 2789926"/>
              <a:gd name="connsiteX958" fmla="*/ 1150765 w 2556691"/>
              <a:gd name="connsiteY958" fmla="*/ 2555402 h 2789926"/>
              <a:gd name="connsiteX959" fmla="*/ 1161395 w 2556691"/>
              <a:gd name="connsiteY959" fmla="*/ 2559657 h 2789926"/>
              <a:gd name="connsiteX960" fmla="*/ 1168175 w 2556691"/>
              <a:gd name="connsiteY960" fmla="*/ 2565237 h 2789926"/>
              <a:gd name="connsiteX961" fmla="*/ 1171153 w 2556691"/>
              <a:gd name="connsiteY961" fmla="*/ 2570841 h 2789926"/>
              <a:gd name="connsiteX962" fmla="*/ 1171518 w 2556691"/>
              <a:gd name="connsiteY962" fmla="*/ 2571420 h 2789926"/>
              <a:gd name="connsiteX963" fmla="*/ 1172743 w 2556691"/>
              <a:gd name="connsiteY963" fmla="*/ 2572709 h 2789926"/>
              <a:gd name="connsiteX964" fmla="*/ 1175945 w 2556691"/>
              <a:gd name="connsiteY964" fmla="*/ 2574316 h 2789926"/>
              <a:gd name="connsiteX965" fmla="*/ 1176651 w 2556691"/>
              <a:gd name="connsiteY965" fmla="*/ 2574399 h 2789926"/>
              <a:gd name="connsiteX966" fmla="*/ 1177404 w 2556691"/>
              <a:gd name="connsiteY966" fmla="*/ 2574848 h 2789926"/>
              <a:gd name="connsiteX967" fmla="*/ 1183855 w 2556691"/>
              <a:gd name="connsiteY967" fmla="*/ 2575924 h 2789926"/>
              <a:gd name="connsiteX968" fmla="*/ 1188211 w 2556691"/>
              <a:gd name="connsiteY968" fmla="*/ 2579530 h 2789926"/>
              <a:gd name="connsiteX969" fmla="*/ 1188717 w 2556691"/>
              <a:gd name="connsiteY969" fmla="*/ 2577579 h 2789926"/>
              <a:gd name="connsiteX970" fmla="*/ 1190871 w 2556691"/>
              <a:gd name="connsiteY970" fmla="*/ 2575593 h 2789926"/>
              <a:gd name="connsiteX971" fmla="*/ 1190860 w 2556691"/>
              <a:gd name="connsiteY971" fmla="*/ 2575593 h 2789926"/>
              <a:gd name="connsiteX972" fmla="*/ 1184891 w 2556691"/>
              <a:gd name="connsiteY972" fmla="*/ 2574068 h 2789926"/>
              <a:gd name="connsiteX973" fmla="*/ 1177981 w 2556691"/>
              <a:gd name="connsiteY973" fmla="*/ 2572153 h 2789926"/>
              <a:gd name="connsiteX974" fmla="*/ 1177816 w 2556691"/>
              <a:gd name="connsiteY974" fmla="*/ 2571834 h 2789926"/>
              <a:gd name="connsiteX975" fmla="*/ 1177522 w 2556691"/>
              <a:gd name="connsiteY975" fmla="*/ 2572295 h 2789926"/>
              <a:gd name="connsiteX976" fmla="*/ 1175132 w 2556691"/>
              <a:gd name="connsiteY976" fmla="*/ 2572685 h 2789926"/>
              <a:gd name="connsiteX977" fmla="*/ 1172730 w 2556691"/>
              <a:gd name="connsiteY977" fmla="*/ 2570533 h 2789926"/>
              <a:gd name="connsiteX978" fmla="*/ 1174308 w 2556691"/>
              <a:gd name="connsiteY978" fmla="*/ 2568429 h 2789926"/>
              <a:gd name="connsiteX979" fmla="*/ 1178016 w 2556691"/>
              <a:gd name="connsiteY979" fmla="*/ 2570474 h 2789926"/>
              <a:gd name="connsiteX980" fmla="*/ 1178498 w 2556691"/>
              <a:gd name="connsiteY980" fmla="*/ 2570226 h 2789926"/>
              <a:gd name="connsiteX981" fmla="*/ 1185539 w 2556691"/>
              <a:gd name="connsiteY981" fmla="*/ 2569978 h 2789926"/>
              <a:gd name="connsiteX982" fmla="*/ 1190000 w 2556691"/>
              <a:gd name="connsiteY982" fmla="*/ 2571018 h 2789926"/>
              <a:gd name="connsiteX983" fmla="*/ 1189341 w 2556691"/>
              <a:gd name="connsiteY983" fmla="*/ 2568535 h 2789926"/>
              <a:gd name="connsiteX984" fmla="*/ 1189518 w 2556691"/>
              <a:gd name="connsiteY984" fmla="*/ 2566207 h 2789926"/>
              <a:gd name="connsiteX985" fmla="*/ 1323362 w 2556691"/>
              <a:gd name="connsiteY985" fmla="*/ 2688750 h 2789926"/>
              <a:gd name="connsiteX986" fmla="*/ 1322551 w 2556691"/>
              <a:gd name="connsiteY986" fmla="*/ 2689235 h 2789926"/>
              <a:gd name="connsiteX987" fmla="*/ 1322409 w 2556691"/>
              <a:gd name="connsiteY987" fmla="*/ 2689318 h 2789926"/>
              <a:gd name="connsiteX988" fmla="*/ 1321291 w 2556691"/>
              <a:gd name="connsiteY988" fmla="*/ 2692451 h 2789926"/>
              <a:gd name="connsiteX989" fmla="*/ 1320032 w 2556691"/>
              <a:gd name="connsiteY989" fmla="*/ 2695536 h 2789926"/>
              <a:gd name="connsiteX990" fmla="*/ 1316205 w 2556691"/>
              <a:gd name="connsiteY990" fmla="*/ 2706519 h 2789926"/>
              <a:gd name="connsiteX991" fmla="*/ 1314358 w 2556691"/>
              <a:gd name="connsiteY991" fmla="*/ 2710266 h 2789926"/>
              <a:gd name="connsiteX992" fmla="*/ 1310791 w 2556691"/>
              <a:gd name="connsiteY992" fmla="*/ 2714451 h 2789926"/>
              <a:gd name="connsiteX993" fmla="*/ 1302056 w 2556691"/>
              <a:gd name="connsiteY993" fmla="*/ 2713954 h 2789926"/>
              <a:gd name="connsiteX994" fmla="*/ 1300997 w 2556691"/>
              <a:gd name="connsiteY994" fmla="*/ 2714214 h 2789926"/>
              <a:gd name="connsiteX995" fmla="*/ 1302833 w 2556691"/>
              <a:gd name="connsiteY995" fmla="*/ 2716910 h 2789926"/>
              <a:gd name="connsiteX996" fmla="*/ 1303645 w 2556691"/>
              <a:gd name="connsiteY996" fmla="*/ 2717513 h 2789926"/>
              <a:gd name="connsiteX997" fmla="*/ 1304670 w 2556691"/>
              <a:gd name="connsiteY997" fmla="*/ 2717985 h 2789926"/>
              <a:gd name="connsiteX998" fmla="*/ 1306753 w 2556691"/>
              <a:gd name="connsiteY998" fmla="*/ 2718009 h 2789926"/>
              <a:gd name="connsiteX999" fmla="*/ 1311956 w 2556691"/>
              <a:gd name="connsiteY999" fmla="*/ 2715964 h 2789926"/>
              <a:gd name="connsiteX1000" fmla="*/ 1314205 w 2556691"/>
              <a:gd name="connsiteY1000" fmla="*/ 2713174 h 2789926"/>
              <a:gd name="connsiteX1001" fmla="*/ 1316700 w 2556691"/>
              <a:gd name="connsiteY1001" fmla="*/ 2710597 h 2789926"/>
              <a:gd name="connsiteX1002" fmla="*/ 1318655 w 2556691"/>
              <a:gd name="connsiteY1002" fmla="*/ 2706743 h 2789926"/>
              <a:gd name="connsiteX1003" fmla="*/ 1319395 w 2556691"/>
              <a:gd name="connsiteY1003" fmla="*/ 2704615 h 2789926"/>
              <a:gd name="connsiteX1004" fmla="*/ 1320585 w 2556691"/>
              <a:gd name="connsiteY1004" fmla="*/ 2700785 h 2789926"/>
              <a:gd name="connsiteX1005" fmla="*/ 1321150 w 2556691"/>
              <a:gd name="connsiteY1005" fmla="*/ 2698787 h 2789926"/>
              <a:gd name="connsiteX1006" fmla="*/ 1322174 w 2556691"/>
              <a:gd name="connsiteY1006" fmla="*/ 2694945 h 2789926"/>
              <a:gd name="connsiteX1007" fmla="*/ 1323362 w 2556691"/>
              <a:gd name="connsiteY1007" fmla="*/ 2688750 h 2789926"/>
              <a:gd name="connsiteX1008" fmla="*/ 1328578 w 2556691"/>
              <a:gd name="connsiteY1008" fmla="*/ 2693054 h 2789926"/>
              <a:gd name="connsiteX1009" fmla="*/ 1328212 w 2556691"/>
              <a:gd name="connsiteY1009" fmla="*/ 2693254 h 2789926"/>
              <a:gd name="connsiteX1010" fmla="*/ 1328143 w 2556691"/>
              <a:gd name="connsiteY1010" fmla="*/ 2693302 h 2789926"/>
              <a:gd name="connsiteX1011" fmla="*/ 1327472 w 2556691"/>
              <a:gd name="connsiteY1011" fmla="*/ 2693704 h 2789926"/>
              <a:gd name="connsiteX1012" fmla="*/ 1324599 w 2556691"/>
              <a:gd name="connsiteY1012" fmla="*/ 2704379 h 2789926"/>
              <a:gd name="connsiteX1013" fmla="*/ 1324152 w 2556691"/>
              <a:gd name="connsiteY1013" fmla="*/ 2706093 h 2789926"/>
              <a:gd name="connsiteX1014" fmla="*/ 1323022 w 2556691"/>
              <a:gd name="connsiteY1014" fmla="*/ 2709344 h 2789926"/>
              <a:gd name="connsiteX1015" fmla="*/ 1322292 w 2556691"/>
              <a:gd name="connsiteY1015" fmla="*/ 2710845 h 2789926"/>
              <a:gd name="connsiteX1016" fmla="*/ 1319125 w 2556691"/>
              <a:gd name="connsiteY1016" fmla="*/ 2714770 h 2789926"/>
              <a:gd name="connsiteX1017" fmla="*/ 1315912 w 2556691"/>
              <a:gd name="connsiteY1017" fmla="*/ 2716756 h 2789926"/>
              <a:gd name="connsiteX1018" fmla="*/ 1313899 w 2556691"/>
              <a:gd name="connsiteY1018" fmla="*/ 2717513 h 2789926"/>
              <a:gd name="connsiteX1019" fmla="*/ 1313875 w 2556691"/>
              <a:gd name="connsiteY1019" fmla="*/ 2717536 h 2789926"/>
              <a:gd name="connsiteX1020" fmla="*/ 1313840 w 2556691"/>
              <a:gd name="connsiteY1020" fmla="*/ 2717607 h 2789926"/>
              <a:gd name="connsiteX1021" fmla="*/ 1315841 w 2556691"/>
              <a:gd name="connsiteY1021" fmla="*/ 2718470 h 2789926"/>
              <a:gd name="connsiteX1022" fmla="*/ 1316135 w 2556691"/>
              <a:gd name="connsiteY1022" fmla="*/ 2719404 h 2789926"/>
              <a:gd name="connsiteX1023" fmla="*/ 1312710 w 2556691"/>
              <a:gd name="connsiteY1023" fmla="*/ 2722939 h 2789926"/>
              <a:gd name="connsiteX1024" fmla="*/ 1310038 w 2556691"/>
              <a:gd name="connsiteY1024" fmla="*/ 2725729 h 2789926"/>
              <a:gd name="connsiteX1025" fmla="*/ 1314533 w 2556691"/>
              <a:gd name="connsiteY1025" fmla="*/ 2726722 h 2789926"/>
              <a:gd name="connsiteX1026" fmla="*/ 1316689 w 2556691"/>
              <a:gd name="connsiteY1026" fmla="*/ 2726379 h 2789926"/>
              <a:gd name="connsiteX1027" fmla="*/ 1319043 w 2556691"/>
              <a:gd name="connsiteY1027" fmla="*/ 2724476 h 2789926"/>
              <a:gd name="connsiteX1028" fmla="*/ 1321255 w 2556691"/>
              <a:gd name="connsiteY1028" fmla="*/ 2722312 h 2789926"/>
              <a:gd name="connsiteX1029" fmla="*/ 1322951 w 2556691"/>
              <a:gd name="connsiteY1029" fmla="*/ 2721437 h 2789926"/>
              <a:gd name="connsiteX1030" fmla="*/ 1324363 w 2556691"/>
              <a:gd name="connsiteY1030" fmla="*/ 2721851 h 2789926"/>
              <a:gd name="connsiteX1031" fmla="*/ 1324952 w 2556691"/>
              <a:gd name="connsiteY1031" fmla="*/ 2722336 h 2789926"/>
              <a:gd name="connsiteX1032" fmla="*/ 1325575 w 2556691"/>
              <a:gd name="connsiteY1032" fmla="*/ 2723447 h 2789926"/>
              <a:gd name="connsiteX1033" fmla="*/ 1325046 w 2556691"/>
              <a:gd name="connsiteY1033" fmla="*/ 2725232 h 2789926"/>
              <a:gd name="connsiteX1034" fmla="*/ 1323386 w 2556691"/>
              <a:gd name="connsiteY1034" fmla="*/ 2726757 h 2789926"/>
              <a:gd name="connsiteX1035" fmla="*/ 1319549 w 2556691"/>
              <a:gd name="connsiteY1035" fmla="*/ 2729701 h 2789926"/>
              <a:gd name="connsiteX1036" fmla="*/ 1318136 w 2556691"/>
              <a:gd name="connsiteY1036" fmla="*/ 2731439 h 2789926"/>
              <a:gd name="connsiteX1037" fmla="*/ 1322421 w 2556691"/>
              <a:gd name="connsiteY1037" fmla="*/ 2729653 h 2789926"/>
              <a:gd name="connsiteX1038" fmla="*/ 1329496 w 2556691"/>
              <a:gd name="connsiteY1038" fmla="*/ 2718316 h 2789926"/>
              <a:gd name="connsiteX1039" fmla="*/ 1329367 w 2556691"/>
              <a:gd name="connsiteY1039" fmla="*/ 2716910 h 2789926"/>
              <a:gd name="connsiteX1040" fmla="*/ 1329614 w 2556691"/>
              <a:gd name="connsiteY1040" fmla="*/ 2715680 h 2789926"/>
              <a:gd name="connsiteX1041" fmla="*/ 1329650 w 2556691"/>
              <a:gd name="connsiteY1041" fmla="*/ 2715408 h 2789926"/>
              <a:gd name="connsiteX1042" fmla="*/ 1331039 w 2556691"/>
              <a:gd name="connsiteY1042" fmla="*/ 2708303 h 2789926"/>
              <a:gd name="connsiteX1043" fmla="*/ 1328437 w 2556691"/>
              <a:gd name="connsiteY1043" fmla="*/ 2711791 h 2789926"/>
              <a:gd name="connsiteX1044" fmla="*/ 1327483 w 2556691"/>
              <a:gd name="connsiteY1044" fmla="*/ 2712819 h 2789926"/>
              <a:gd name="connsiteX1045" fmla="*/ 1325341 w 2556691"/>
              <a:gd name="connsiteY1045" fmla="*/ 2714356 h 2789926"/>
              <a:gd name="connsiteX1046" fmla="*/ 1322716 w 2556691"/>
              <a:gd name="connsiteY1046" fmla="*/ 2714912 h 2789926"/>
              <a:gd name="connsiteX1047" fmla="*/ 1322951 w 2556691"/>
              <a:gd name="connsiteY1047" fmla="*/ 2712548 h 2789926"/>
              <a:gd name="connsiteX1048" fmla="*/ 1323469 w 2556691"/>
              <a:gd name="connsiteY1048" fmla="*/ 2709096 h 2789926"/>
              <a:gd name="connsiteX1049" fmla="*/ 1323833 w 2556691"/>
              <a:gd name="connsiteY1049" fmla="*/ 2708363 h 2789926"/>
              <a:gd name="connsiteX1050" fmla="*/ 1325223 w 2556691"/>
              <a:gd name="connsiteY1050" fmla="*/ 2704639 h 2789926"/>
              <a:gd name="connsiteX1051" fmla="*/ 1326483 w 2556691"/>
              <a:gd name="connsiteY1051" fmla="*/ 2700856 h 2789926"/>
              <a:gd name="connsiteX1052" fmla="*/ 1327365 w 2556691"/>
              <a:gd name="connsiteY1052" fmla="*/ 2698421 h 2789926"/>
              <a:gd name="connsiteX1053" fmla="*/ 1328119 w 2556691"/>
              <a:gd name="connsiteY1053" fmla="*/ 2695938 h 2789926"/>
              <a:gd name="connsiteX1054" fmla="*/ 1328578 w 2556691"/>
              <a:gd name="connsiteY1054" fmla="*/ 2693124 h 2789926"/>
              <a:gd name="connsiteX1055" fmla="*/ 1328578 w 2556691"/>
              <a:gd name="connsiteY1055" fmla="*/ 2693054 h 2789926"/>
              <a:gd name="connsiteX1056" fmla="*/ 331096 w 2556691"/>
              <a:gd name="connsiteY1056" fmla="*/ 1771941 h 2789926"/>
              <a:gd name="connsiteX1057" fmla="*/ 329307 w 2556691"/>
              <a:gd name="connsiteY1057" fmla="*/ 1771941 h 2789926"/>
              <a:gd name="connsiteX1058" fmla="*/ 321544 w 2556691"/>
              <a:gd name="connsiteY1058" fmla="*/ 1772426 h 2789926"/>
              <a:gd name="connsiteX1059" fmla="*/ 309460 w 2556691"/>
              <a:gd name="connsiteY1059" fmla="*/ 1780027 h 2789926"/>
              <a:gd name="connsiteX1060" fmla="*/ 317488 w 2556691"/>
              <a:gd name="connsiteY1060" fmla="*/ 1779117 h 2789926"/>
              <a:gd name="connsiteX1061" fmla="*/ 315506 w 2556691"/>
              <a:gd name="connsiteY1061" fmla="*/ 1778301 h 2789926"/>
              <a:gd name="connsiteX1062" fmla="*/ 315696 w 2556691"/>
              <a:gd name="connsiteY1062" fmla="*/ 1775641 h 2789926"/>
              <a:gd name="connsiteX1063" fmla="*/ 322828 w 2556691"/>
              <a:gd name="connsiteY1063" fmla="*/ 1776469 h 2789926"/>
              <a:gd name="connsiteX1064" fmla="*/ 328256 w 2556691"/>
              <a:gd name="connsiteY1064" fmla="*/ 1774837 h 2789926"/>
              <a:gd name="connsiteX1065" fmla="*/ 328255 w 2556691"/>
              <a:gd name="connsiteY1065" fmla="*/ 1774837 h 2789926"/>
              <a:gd name="connsiteX1066" fmla="*/ 329786 w 2556691"/>
              <a:gd name="connsiteY1066" fmla="*/ 1773324 h 2789926"/>
              <a:gd name="connsiteX1067" fmla="*/ 331096 w 2556691"/>
              <a:gd name="connsiteY1067" fmla="*/ 1771941 h 2789926"/>
              <a:gd name="connsiteX1068" fmla="*/ 672107 w 2556691"/>
              <a:gd name="connsiteY1068" fmla="*/ 2084282 h 2789926"/>
              <a:gd name="connsiteX1069" fmla="*/ 671100 w 2556691"/>
              <a:gd name="connsiteY1069" fmla="*/ 2096706 h 2789926"/>
              <a:gd name="connsiteX1070" fmla="*/ 671093 w 2556691"/>
              <a:gd name="connsiteY1070" fmla="*/ 2096896 h 2789926"/>
              <a:gd name="connsiteX1071" fmla="*/ 670884 w 2556691"/>
              <a:gd name="connsiteY1071" fmla="*/ 2097439 h 2789926"/>
              <a:gd name="connsiteX1072" fmla="*/ 666662 w 2556691"/>
              <a:gd name="connsiteY1072" fmla="*/ 2096080 h 2789926"/>
              <a:gd name="connsiteX1073" fmla="*/ 672107 w 2556691"/>
              <a:gd name="connsiteY1073" fmla="*/ 2084282 h 2789926"/>
              <a:gd name="connsiteX1074" fmla="*/ 926935 w 2556691"/>
              <a:gd name="connsiteY1074" fmla="*/ 2316520 h 2789926"/>
              <a:gd name="connsiteX1075" fmla="*/ 913110 w 2556691"/>
              <a:gd name="connsiteY1075" fmla="*/ 2316272 h 2789926"/>
              <a:gd name="connsiteX1076" fmla="*/ 913109 w 2556691"/>
              <a:gd name="connsiteY1076" fmla="*/ 2316272 h 2789926"/>
              <a:gd name="connsiteX1077" fmla="*/ 943112 w 2556691"/>
              <a:gd name="connsiteY1077" fmla="*/ 2332243 h 2789926"/>
              <a:gd name="connsiteX1078" fmla="*/ 926935 w 2556691"/>
              <a:gd name="connsiteY1078" fmla="*/ 2316520 h 2789926"/>
              <a:gd name="connsiteX1079" fmla="*/ 1249001 w 2556691"/>
              <a:gd name="connsiteY1079" fmla="*/ 2611365 h 2789926"/>
              <a:gd name="connsiteX1080" fmla="*/ 1260255 w 2556691"/>
              <a:gd name="connsiteY1080" fmla="*/ 2627833 h 2789926"/>
              <a:gd name="connsiteX1081" fmla="*/ 1260608 w 2556691"/>
              <a:gd name="connsiteY1081" fmla="*/ 2628388 h 2789926"/>
              <a:gd name="connsiteX1082" fmla="*/ 1260584 w 2556691"/>
              <a:gd name="connsiteY1082" fmla="*/ 2628388 h 2789926"/>
              <a:gd name="connsiteX1083" fmla="*/ 1255840 w 2556691"/>
              <a:gd name="connsiteY1083" fmla="*/ 2631237 h 2789926"/>
              <a:gd name="connsiteX1084" fmla="*/ 1247365 w 2556691"/>
              <a:gd name="connsiteY1084" fmla="*/ 2611791 h 2789926"/>
              <a:gd name="connsiteX1085" fmla="*/ 1249001 w 2556691"/>
              <a:gd name="connsiteY1085" fmla="*/ 2611365 h 2789926"/>
              <a:gd name="connsiteX1086" fmla="*/ 1258802 w 2556691"/>
              <a:gd name="connsiteY1086" fmla="*/ 2615956 h 2789926"/>
              <a:gd name="connsiteX1087" fmla="*/ 1265256 w 2556691"/>
              <a:gd name="connsiteY1087" fmla="*/ 2624345 h 2789926"/>
              <a:gd name="connsiteX1088" fmla="*/ 1281879 w 2556691"/>
              <a:gd name="connsiteY1088" fmla="*/ 2653095 h 2789926"/>
              <a:gd name="connsiteX1089" fmla="*/ 1278417 w 2556691"/>
              <a:gd name="connsiteY1089" fmla="*/ 2655330 h 2789926"/>
              <a:gd name="connsiteX1090" fmla="*/ 1255438 w 2556691"/>
              <a:gd name="connsiteY1090" fmla="*/ 2615893 h 2789926"/>
              <a:gd name="connsiteX1091" fmla="*/ 1258802 w 2556691"/>
              <a:gd name="connsiteY1091" fmla="*/ 2615956 h 2789926"/>
              <a:gd name="connsiteX1092" fmla="*/ 594328 w 2556691"/>
              <a:gd name="connsiteY1092" fmla="*/ 1997499 h 2789926"/>
              <a:gd name="connsiteX1093" fmla="*/ 594327 w 2556691"/>
              <a:gd name="connsiteY1093" fmla="*/ 1997499 h 2789926"/>
              <a:gd name="connsiteX1094" fmla="*/ 592807 w 2556691"/>
              <a:gd name="connsiteY1094" fmla="*/ 2002192 h 2789926"/>
              <a:gd name="connsiteX1095" fmla="*/ 581406 w 2556691"/>
              <a:gd name="connsiteY1095" fmla="*/ 1996175 h 2789926"/>
              <a:gd name="connsiteX1096" fmla="*/ 594328 w 2556691"/>
              <a:gd name="connsiteY1096" fmla="*/ 1997499 h 2789926"/>
              <a:gd name="connsiteX1097" fmla="*/ 1235675 w 2556691"/>
              <a:gd name="connsiteY1097" fmla="*/ 2588282 h 2789926"/>
              <a:gd name="connsiteX1098" fmla="*/ 1241678 w 2556691"/>
              <a:gd name="connsiteY1098" fmla="*/ 2595122 h 2789926"/>
              <a:gd name="connsiteX1099" fmla="*/ 1236816 w 2556691"/>
              <a:gd name="connsiteY1099" fmla="*/ 2597108 h 2789926"/>
              <a:gd name="connsiteX1100" fmla="*/ 1235675 w 2556691"/>
              <a:gd name="connsiteY1100" fmla="*/ 2588282 h 2789926"/>
              <a:gd name="connsiteX1101" fmla="*/ 1184903 w 2556691"/>
              <a:gd name="connsiteY1101" fmla="*/ 2541062 h 2789926"/>
              <a:gd name="connsiteX1102" fmla="*/ 1185244 w 2556691"/>
              <a:gd name="connsiteY1102" fmla="*/ 2552115 h 2789926"/>
              <a:gd name="connsiteX1103" fmla="*/ 1181336 w 2556691"/>
              <a:gd name="connsiteY1103" fmla="*/ 2552328 h 2789926"/>
              <a:gd name="connsiteX1104" fmla="*/ 1183078 w 2556691"/>
              <a:gd name="connsiteY1104" fmla="*/ 2541428 h 2789926"/>
              <a:gd name="connsiteX1105" fmla="*/ 1184903 w 2556691"/>
              <a:gd name="connsiteY1105" fmla="*/ 2541062 h 2789926"/>
              <a:gd name="connsiteX1106" fmla="*/ 584595 w 2556691"/>
              <a:gd name="connsiteY1106" fmla="*/ 1983257 h 2789926"/>
              <a:gd name="connsiteX1107" fmla="*/ 576209 w 2556691"/>
              <a:gd name="connsiteY1107" fmla="*/ 1984744 h 2789926"/>
              <a:gd name="connsiteX1108" fmla="*/ 569286 w 2556691"/>
              <a:gd name="connsiteY1108" fmla="*/ 1980701 h 2789926"/>
              <a:gd name="connsiteX1109" fmla="*/ 570741 w 2556691"/>
              <a:gd name="connsiteY1109" fmla="*/ 1976646 h 2789926"/>
              <a:gd name="connsiteX1110" fmla="*/ 584595 w 2556691"/>
              <a:gd name="connsiteY1110" fmla="*/ 1983257 h 2789926"/>
              <a:gd name="connsiteX1111" fmla="*/ 765977 w 2556691"/>
              <a:gd name="connsiteY1111" fmla="*/ 2148746 h 2789926"/>
              <a:gd name="connsiteX1112" fmla="*/ 760800 w 2556691"/>
              <a:gd name="connsiteY1112" fmla="*/ 2184933 h 2789926"/>
              <a:gd name="connsiteX1113" fmla="*/ 756765 w 2556691"/>
              <a:gd name="connsiteY1113" fmla="*/ 2184779 h 2789926"/>
              <a:gd name="connsiteX1114" fmla="*/ 760359 w 2556691"/>
              <a:gd name="connsiteY1114" fmla="*/ 2147552 h 2789926"/>
              <a:gd name="connsiteX1115" fmla="*/ 751985 w 2556691"/>
              <a:gd name="connsiteY1115" fmla="*/ 2180109 h 2789926"/>
              <a:gd name="connsiteX1116" fmla="*/ 750203 w 2556691"/>
              <a:gd name="connsiteY1116" fmla="*/ 2179885 h 2789926"/>
              <a:gd name="connsiteX1117" fmla="*/ 750540 w 2556691"/>
              <a:gd name="connsiteY1117" fmla="*/ 2170073 h 2789926"/>
              <a:gd name="connsiteX1118" fmla="*/ 748539 w 2556691"/>
              <a:gd name="connsiteY1118" fmla="*/ 2175511 h 2789926"/>
              <a:gd name="connsiteX1119" fmla="*/ 749001 w 2556691"/>
              <a:gd name="connsiteY1119" fmla="*/ 2182604 h 2789926"/>
              <a:gd name="connsiteX1120" fmla="*/ 752608 w 2556691"/>
              <a:gd name="connsiteY1120" fmla="*/ 2211000 h 2789926"/>
              <a:gd name="connsiteX1121" fmla="*/ 765617 w 2556691"/>
              <a:gd name="connsiteY1121" fmla="*/ 2268311 h 2789926"/>
              <a:gd name="connsiteX1122" fmla="*/ 763269 w 2556691"/>
              <a:gd name="connsiteY1122" fmla="*/ 2268039 h 2789926"/>
              <a:gd name="connsiteX1123" fmla="*/ 755101 w 2556691"/>
              <a:gd name="connsiteY1123" fmla="*/ 2239951 h 2789926"/>
              <a:gd name="connsiteX1124" fmla="*/ 753634 w 2556691"/>
              <a:gd name="connsiteY1124" fmla="*/ 2262885 h 2789926"/>
              <a:gd name="connsiteX1125" fmla="*/ 749371 w 2556691"/>
              <a:gd name="connsiteY1125" fmla="*/ 2261975 h 2789926"/>
              <a:gd name="connsiteX1126" fmla="*/ 748530 w 2556691"/>
              <a:gd name="connsiteY1126" fmla="*/ 2214676 h 2789926"/>
              <a:gd name="connsiteX1127" fmla="*/ 745279 w 2556691"/>
              <a:gd name="connsiteY1127" fmla="*/ 2244490 h 2789926"/>
              <a:gd name="connsiteX1128" fmla="*/ 741918 w 2556691"/>
              <a:gd name="connsiteY1128" fmla="*/ 2244408 h 2789926"/>
              <a:gd name="connsiteX1129" fmla="*/ 744200 w 2556691"/>
              <a:gd name="connsiteY1129" fmla="*/ 2217454 h 2789926"/>
              <a:gd name="connsiteX1130" fmla="*/ 745359 w 2556691"/>
              <a:gd name="connsiteY1130" fmla="*/ 2200372 h 2789926"/>
              <a:gd name="connsiteX1131" fmla="*/ 745108 w 2556691"/>
              <a:gd name="connsiteY1131" fmla="*/ 2198480 h 2789926"/>
              <a:gd name="connsiteX1132" fmla="*/ 744073 w 2556691"/>
              <a:gd name="connsiteY1132" fmla="*/ 2205609 h 2789926"/>
              <a:gd name="connsiteX1133" fmla="*/ 739731 w 2556691"/>
              <a:gd name="connsiteY1133" fmla="*/ 2226746 h 2789926"/>
              <a:gd name="connsiteX1134" fmla="*/ 737626 w 2556691"/>
              <a:gd name="connsiteY1134" fmla="*/ 2226391 h 2789926"/>
              <a:gd name="connsiteX1135" fmla="*/ 740468 w 2556691"/>
              <a:gd name="connsiteY1135" fmla="*/ 2201660 h 2789926"/>
              <a:gd name="connsiteX1136" fmla="*/ 741315 w 2556691"/>
              <a:gd name="connsiteY1136" fmla="*/ 2196057 h 2789926"/>
              <a:gd name="connsiteX1137" fmla="*/ 736998 w 2556691"/>
              <a:gd name="connsiteY1137" fmla="*/ 2209155 h 2789926"/>
              <a:gd name="connsiteX1138" fmla="*/ 732656 w 2556691"/>
              <a:gd name="connsiteY1138" fmla="*/ 2226391 h 2789926"/>
              <a:gd name="connsiteX1139" fmla="*/ 745107 w 2556691"/>
              <a:gd name="connsiteY1139" fmla="*/ 2320126 h 2789926"/>
              <a:gd name="connsiteX1140" fmla="*/ 772995 w 2556691"/>
              <a:gd name="connsiteY1140" fmla="*/ 2263949 h 2789926"/>
              <a:gd name="connsiteX1141" fmla="*/ 771130 w 2556691"/>
              <a:gd name="connsiteY1141" fmla="*/ 2258996 h 2789926"/>
              <a:gd name="connsiteX1142" fmla="*/ 778257 w 2556691"/>
              <a:gd name="connsiteY1142" fmla="*/ 2255721 h 2789926"/>
              <a:gd name="connsiteX1143" fmla="*/ 786104 w 2556691"/>
              <a:gd name="connsiteY1143" fmla="*/ 2243226 h 2789926"/>
              <a:gd name="connsiteX1144" fmla="*/ 784787 w 2556691"/>
              <a:gd name="connsiteY1144" fmla="*/ 2237326 h 2789926"/>
              <a:gd name="connsiteX1145" fmla="*/ 783526 w 2556691"/>
              <a:gd name="connsiteY1145" fmla="*/ 2230009 h 2789926"/>
              <a:gd name="connsiteX1146" fmla="*/ 785548 w 2556691"/>
              <a:gd name="connsiteY1146" fmla="*/ 2229134 h 2789926"/>
              <a:gd name="connsiteX1147" fmla="*/ 787279 w 2556691"/>
              <a:gd name="connsiteY1147" fmla="*/ 2231959 h 2789926"/>
              <a:gd name="connsiteX1148" fmla="*/ 787280 w 2556691"/>
              <a:gd name="connsiteY1148" fmla="*/ 2231959 h 2789926"/>
              <a:gd name="connsiteX1149" fmla="*/ 788975 w 2556691"/>
              <a:gd name="connsiteY1149" fmla="*/ 2220941 h 2789926"/>
              <a:gd name="connsiteX1150" fmla="*/ 785857 w 2556691"/>
              <a:gd name="connsiteY1150" fmla="*/ 2211307 h 2789926"/>
              <a:gd name="connsiteX1151" fmla="*/ 785481 w 2556691"/>
              <a:gd name="connsiteY1151" fmla="*/ 2209534 h 2789926"/>
              <a:gd name="connsiteX1152" fmla="*/ 785166 w 2556691"/>
              <a:gd name="connsiteY1152" fmla="*/ 2211259 h 2789926"/>
              <a:gd name="connsiteX1153" fmla="*/ 782436 w 2556691"/>
              <a:gd name="connsiteY1153" fmla="*/ 2217986 h 2789926"/>
              <a:gd name="connsiteX1154" fmla="*/ 781055 w 2556691"/>
              <a:gd name="connsiteY1154" fmla="*/ 2217679 h 2789926"/>
              <a:gd name="connsiteX1155" fmla="*/ 781848 w 2556691"/>
              <a:gd name="connsiteY1155" fmla="*/ 2208127 h 2789926"/>
              <a:gd name="connsiteX1156" fmla="*/ 783442 w 2556691"/>
              <a:gd name="connsiteY1156" fmla="*/ 2199970 h 2789926"/>
              <a:gd name="connsiteX1157" fmla="*/ 779820 w 2556691"/>
              <a:gd name="connsiteY1157" fmla="*/ 2191033 h 2789926"/>
              <a:gd name="connsiteX1158" fmla="*/ 776611 w 2556691"/>
              <a:gd name="connsiteY1158" fmla="*/ 2211189 h 2789926"/>
              <a:gd name="connsiteX1159" fmla="*/ 775453 w 2556691"/>
              <a:gd name="connsiteY1159" fmla="*/ 2180476 h 2789926"/>
              <a:gd name="connsiteX1160" fmla="*/ 773785 w 2556691"/>
              <a:gd name="connsiteY1160" fmla="*/ 2176397 h 2789926"/>
              <a:gd name="connsiteX1161" fmla="*/ 768161 w 2556691"/>
              <a:gd name="connsiteY1161" fmla="*/ 2204308 h 2789926"/>
              <a:gd name="connsiteX1162" fmla="*/ 766619 w 2556691"/>
              <a:gd name="connsiteY1162" fmla="*/ 2203812 h 2789926"/>
              <a:gd name="connsiteX1163" fmla="*/ 768594 w 2556691"/>
              <a:gd name="connsiteY1163" fmla="*/ 2185760 h 2789926"/>
              <a:gd name="connsiteX1164" fmla="*/ 770556 w 2556691"/>
              <a:gd name="connsiteY1164" fmla="*/ 2167566 h 2789926"/>
              <a:gd name="connsiteX1165" fmla="*/ 765977 w 2556691"/>
              <a:gd name="connsiteY1165" fmla="*/ 2148746 h 2789926"/>
              <a:gd name="connsiteX1166" fmla="*/ 1186656 w 2556691"/>
              <a:gd name="connsiteY1166" fmla="*/ 2534772 h 2789926"/>
              <a:gd name="connsiteX1167" fmla="*/ 1182866 w 2556691"/>
              <a:gd name="connsiteY1167" fmla="*/ 2535942 h 2789926"/>
              <a:gd name="connsiteX1168" fmla="*/ 1186656 w 2556691"/>
              <a:gd name="connsiteY1168" fmla="*/ 2534772 h 2789926"/>
              <a:gd name="connsiteX1169" fmla="*/ 1266457 w 2556691"/>
              <a:gd name="connsiteY1169" fmla="*/ 2608245 h 2789926"/>
              <a:gd name="connsiteX1170" fmla="*/ 1266458 w 2556691"/>
              <a:gd name="connsiteY1170" fmla="*/ 2608256 h 2789926"/>
              <a:gd name="connsiteX1171" fmla="*/ 1266525 w 2556691"/>
              <a:gd name="connsiteY1171" fmla="*/ 2608365 h 2789926"/>
              <a:gd name="connsiteX1172" fmla="*/ 1271756 w 2556691"/>
              <a:gd name="connsiteY1172" fmla="*/ 2617643 h 2789926"/>
              <a:gd name="connsiteX1173" fmla="*/ 1287177 w 2556691"/>
              <a:gd name="connsiteY1173" fmla="*/ 2645258 h 2789926"/>
              <a:gd name="connsiteX1174" fmla="*/ 1294628 w 2556691"/>
              <a:gd name="connsiteY1174" fmla="*/ 2656123 h 2789926"/>
              <a:gd name="connsiteX1175" fmla="*/ 1306565 w 2556691"/>
              <a:gd name="connsiteY1175" fmla="*/ 2672259 h 2789926"/>
              <a:gd name="connsiteX1176" fmla="*/ 1314392 w 2556691"/>
              <a:gd name="connsiteY1176" fmla="*/ 2684873 h 2789926"/>
              <a:gd name="connsiteX1177" fmla="*/ 1316512 w 2556691"/>
              <a:gd name="connsiteY1177" fmla="*/ 2689270 h 2789926"/>
              <a:gd name="connsiteX1178" fmla="*/ 1317913 w 2556691"/>
              <a:gd name="connsiteY1178" fmla="*/ 2686965 h 2789926"/>
              <a:gd name="connsiteX1179" fmla="*/ 1308036 w 2556691"/>
              <a:gd name="connsiteY1179" fmla="*/ 2673193 h 2789926"/>
              <a:gd name="connsiteX1180" fmla="*/ 1301549 w 2556691"/>
              <a:gd name="connsiteY1180" fmla="*/ 2663476 h 2789926"/>
              <a:gd name="connsiteX1181" fmla="*/ 1294157 w 2556691"/>
              <a:gd name="connsiteY1181" fmla="*/ 2652198 h 2789926"/>
              <a:gd name="connsiteX1182" fmla="*/ 1282184 w 2556691"/>
              <a:gd name="connsiteY1182" fmla="*/ 2633519 h 2789926"/>
              <a:gd name="connsiteX1183" fmla="*/ 1278136 w 2556691"/>
              <a:gd name="connsiteY1183" fmla="*/ 2627100 h 2789926"/>
              <a:gd name="connsiteX1184" fmla="*/ 1266525 w 2556691"/>
              <a:gd name="connsiteY1184" fmla="*/ 2608365 h 2789926"/>
              <a:gd name="connsiteX1185" fmla="*/ 1242572 w 2556691"/>
              <a:gd name="connsiteY1185" fmla="*/ 2585795 h 2789926"/>
              <a:gd name="connsiteX1186" fmla="*/ 1249823 w 2556691"/>
              <a:gd name="connsiteY1186" fmla="*/ 2595891 h 2789926"/>
              <a:gd name="connsiteX1187" fmla="*/ 1245892 w 2556691"/>
              <a:gd name="connsiteY1187" fmla="*/ 2597959 h 2789926"/>
              <a:gd name="connsiteX1188" fmla="*/ 1240100 w 2556691"/>
              <a:gd name="connsiteY1188" fmla="*/ 2587686 h 2789926"/>
              <a:gd name="connsiteX1189" fmla="*/ 1242572 w 2556691"/>
              <a:gd name="connsiteY1189" fmla="*/ 2585795 h 2789926"/>
              <a:gd name="connsiteX1190" fmla="*/ 1153954 w 2556691"/>
              <a:gd name="connsiteY1190" fmla="*/ 2503516 h 2789926"/>
              <a:gd name="connsiteX1191" fmla="*/ 1149399 w 2556691"/>
              <a:gd name="connsiteY1191" fmla="*/ 2538035 h 2789926"/>
              <a:gd name="connsiteX1192" fmla="*/ 1153954 w 2556691"/>
              <a:gd name="connsiteY1192" fmla="*/ 2503516 h 2789926"/>
              <a:gd name="connsiteX1193" fmla="*/ 909533 w 2556691"/>
              <a:gd name="connsiteY1193" fmla="*/ 2277828 h 2789926"/>
              <a:gd name="connsiteX1194" fmla="*/ 898710 w 2556691"/>
              <a:gd name="connsiteY1194" fmla="*/ 2272602 h 2789926"/>
              <a:gd name="connsiteX1195" fmla="*/ 897149 w 2556691"/>
              <a:gd name="connsiteY1195" fmla="*/ 2289933 h 2789926"/>
              <a:gd name="connsiteX1196" fmla="*/ 897149 w 2556691"/>
              <a:gd name="connsiteY1196" fmla="*/ 2289933 h 2789926"/>
              <a:gd name="connsiteX1197" fmla="*/ 909533 w 2556691"/>
              <a:gd name="connsiteY1197" fmla="*/ 2277828 h 2789926"/>
              <a:gd name="connsiteX1198" fmla="*/ 542707 w 2556691"/>
              <a:gd name="connsiteY1198" fmla="*/ 1937670 h 2789926"/>
              <a:gd name="connsiteX1199" fmla="*/ 532461 w 2556691"/>
              <a:gd name="connsiteY1199" fmla="*/ 1929678 h 2789926"/>
              <a:gd name="connsiteX1200" fmla="*/ 527095 w 2556691"/>
              <a:gd name="connsiteY1200" fmla="*/ 1925930 h 2789926"/>
              <a:gd name="connsiteX1201" fmla="*/ 526272 w 2556691"/>
              <a:gd name="connsiteY1201" fmla="*/ 1925375 h 2789926"/>
              <a:gd name="connsiteX1202" fmla="*/ 524487 w 2556691"/>
              <a:gd name="connsiteY1202" fmla="*/ 1924937 h 2789926"/>
              <a:gd name="connsiteX1203" fmla="*/ 513714 w 2556691"/>
              <a:gd name="connsiteY1203" fmla="*/ 1922301 h 2789926"/>
              <a:gd name="connsiteX1204" fmla="*/ 509725 w 2556691"/>
              <a:gd name="connsiteY1204" fmla="*/ 1921320 h 2789926"/>
              <a:gd name="connsiteX1205" fmla="*/ 512350 w 2556691"/>
              <a:gd name="connsiteY1205" fmla="*/ 1922691 h 2789926"/>
              <a:gd name="connsiteX1206" fmla="*/ 518124 w 2556691"/>
              <a:gd name="connsiteY1206" fmla="*/ 1925682 h 2789926"/>
              <a:gd name="connsiteX1207" fmla="*/ 518125 w 2556691"/>
              <a:gd name="connsiteY1207" fmla="*/ 1925682 h 2789926"/>
              <a:gd name="connsiteX1208" fmla="*/ 522977 w 2556691"/>
              <a:gd name="connsiteY1208" fmla="*/ 1928200 h 2789926"/>
              <a:gd name="connsiteX1209" fmla="*/ 529744 w 2556691"/>
              <a:gd name="connsiteY1209" fmla="*/ 1931546 h 2789926"/>
              <a:gd name="connsiteX1210" fmla="*/ 542707 w 2556691"/>
              <a:gd name="connsiteY1210" fmla="*/ 1937670 h 2789926"/>
              <a:gd name="connsiteX1211" fmla="*/ 566029 w 2556691"/>
              <a:gd name="connsiteY1211" fmla="*/ 1958919 h 2789926"/>
              <a:gd name="connsiteX1212" fmla="*/ 569761 w 2556691"/>
              <a:gd name="connsiteY1212" fmla="*/ 1963370 h 2789926"/>
              <a:gd name="connsiteX1213" fmla="*/ 569456 w 2556691"/>
              <a:gd name="connsiteY1213" fmla="*/ 1964304 h 2789926"/>
              <a:gd name="connsiteX1214" fmla="*/ 569454 w 2556691"/>
              <a:gd name="connsiteY1214" fmla="*/ 1964304 h 2789926"/>
              <a:gd name="connsiteX1215" fmla="*/ 558789 w 2556691"/>
              <a:gd name="connsiteY1215" fmla="*/ 1962082 h 2789926"/>
              <a:gd name="connsiteX1216" fmla="*/ 552470 w 2556691"/>
              <a:gd name="connsiteY1216" fmla="*/ 1956785 h 2789926"/>
              <a:gd name="connsiteX1217" fmla="*/ 560077 w 2556691"/>
              <a:gd name="connsiteY1217" fmla="*/ 1956986 h 2789926"/>
              <a:gd name="connsiteX1218" fmla="*/ 566029 w 2556691"/>
              <a:gd name="connsiteY1218" fmla="*/ 1958919 h 2789926"/>
              <a:gd name="connsiteX1219" fmla="*/ 1230810 w 2556691"/>
              <a:gd name="connsiteY1219" fmla="*/ 2571577 h 2789926"/>
              <a:gd name="connsiteX1220" fmla="*/ 1234344 w 2556691"/>
              <a:gd name="connsiteY1220" fmla="*/ 2575651 h 2789926"/>
              <a:gd name="connsiteX1221" fmla="*/ 1230706 w 2556691"/>
              <a:gd name="connsiteY1221" fmla="*/ 2579836 h 2789926"/>
              <a:gd name="connsiteX1222" fmla="*/ 1229494 w 2556691"/>
              <a:gd name="connsiteY1222" fmla="*/ 2579824 h 2789926"/>
              <a:gd name="connsiteX1223" fmla="*/ 1227222 w 2556691"/>
              <a:gd name="connsiteY1223" fmla="*/ 2571998 h 2789926"/>
              <a:gd name="connsiteX1224" fmla="*/ 1230810 w 2556691"/>
              <a:gd name="connsiteY1224" fmla="*/ 2571577 h 2789926"/>
              <a:gd name="connsiteX1225" fmla="*/ 879992 w 2556691"/>
              <a:gd name="connsiteY1225" fmla="*/ 2244242 h 2789926"/>
              <a:gd name="connsiteX1226" fmla="*/ 880353 w 2556691"/>
              <a:gd name="connsiteY1226" fmla="*/ 2246335 h 2789926"/>
              <a:gd name="connsiteX1227" fmla="*/ 879486 w 2556691"/>
              <a:gd name="connsiteY1227" fmla="*/ 2248841 h 2789926"/>
              <a:gd name="connsiteX1228" fmla="*/ 875258 w 2556691"/>
              <a:gd name="connsiteY1228" fmla="*/ 2242386 h 2789926"/>
              <a:gd name="connsiteX1229" fmla="*/ 875856 w 2556691"/>
              <a:gd name="connsiteY1229" fmla="*/ 2253463 h 2789926"/>
              <a:gd name="connsiteX1230" fmla="*/ 873862 w 2556691"/>
              <a:gd name="connsiteY1230" fmla="*/ 2254208 h 2789926"/>
              <a:gd name="connsiteX1231" fmla="*/ 871975 w 2556691"/>
              <a:gd name="connsiteY1231" fmla="*/ 2250721 h 2789926"/>
              <a:gd name="connsiteX1232" fmla="*/ 872364 w 2556691"/>
              <a:gd name="connsiteY1232" fmla="*/ 2263772 h 2789926"/>
              <a:gd name="connsiteX1233" fmla="*/ 883981 w 2556691"/>
              <a:gd name="connsiteY1233" fmla="*/ 2252423 h 2789926"/>
              <a:gd name="connsiteX1234" fmla="*/ 891016 w 2556691"/>
              <a:gd name="connsiteY1234" fmla="*/ 2282332 h 2789926"/>
              <a:gd name="connsiteX1235" fmla="*/ 891016 w 2556691"/>
              <a:gd name="connsiteY1235" fmla="*/ 2282332 h 2789926"/>
              <a:gd name="connsiteX1236" fmla="*/ 891278 w 2556691"/>
              <a:gd name="connsiteY1236" fmla="*/ 2261856 h 2789926"/>
              <a:gd name="connsiteX1237" fmla="*/ 879992 w 2556691"/>
              <a:gd name="connsiteY1237" fmla="*/ 2244242 h 2789926"/>
              <a:gd name="connsiteX1238" fmla="*/ 605728 w 2556691"/>
              <a:gd name="connsiteY1238" fmla="*/ 1990204 h 2789926"/>
              <a:gd name="connsiteX1239" fmla="*/ 607086 w 2556691"/>
              <a:gd name="connsiteY1239" fmla="*/ 1993610 h 2789926"/>
              <a:gd name="connsiteX1240" fmla="*/ 599801 w 2556691"/>
              <a:gd name="connsiteY1240" fmla="*/ 1987001 h 2789926"/>
              <a:gd name="connsiteX1241" fmla="*/ 605728 w 2556691"/>
              <a:gd name="connsiteY1241" fmla="*/ 1990204 h 2789926"/>
              <a:gd name="connsiteX1242" fmla="*/ 689960 w 2556691"/>
              <a:gd name="connsiteY1242" fmla="*/ 2067093 h 2789926"/>
              <a:gd name="connsiteX1243" fmla="*/ 687588 w 2556691"/>
              <a:gd name="connsiteY1243" fmla="*/ 2077685 h 2789926"/>
              <a:gd name="connsiteX1244" fmla="*/ 685860 w 2556691"/>
              <a:gd name="connsiteY1244" fmla="*/ 2078974 h 2789926"/>
              <a:gd name="connsiteX1245" fmla="*/ 683915 w 2556691"/>
              <a:gd name="connsiteY1245" fmla="*/ 2078146 h 2789926"/>
              <a:gd name="connsiteX1246" fmla="*/ 689960 w 2556691"/>
              <a:gd name="connsiteY1246" fmla="*/ 2067093 h 2789926"/>
              <a:gd name="connsiteX1247" fmla="*/ 737699 w 2556691"/>
              <a:gd name="connsiteY1247" fmla="*/ 2108717 h 2789926"/>
              <a:gd name="connsiteX1248" fmla="*/ 734629 w 2556691"/>
              <a:gd name="connsiteY1248" fmla="*/ 2115386 h 2789926"/>
              <a:gd name="connsiteX1249" fmla="*/ 731148 w 2556691"/>
              <a:gd name="connsiteY1249" fmla="*/ 2112809 h 2789926"/>
              <a:gd name="connsiteX1250" fmla="*/ 735393 w 2556691"/>
              <a:gd name="connsiteY1250" fmla="*/ 2107275 h 2789926"/>
              <a:gd name="connsiteX1251" fmla="*/ 735394 w 2556691"/>
              <a:gd name="connsiteY1251" fmla="*/ 2107276 h 2789926"/>
              <a:gd name="connsiteX1252" fmla="*/ 737699 w 2556691"/>
              <a:gd name="connsiteY1252" fmla="*/ 2108717 h 2789926"/>
              <a:gd name="connsiteX1253" fmla="*/ 534239 w 2556691"/>
              <a:gd name="connsiteY1253" fmla="*/ 1920020 h 2789926"/>
              <a:gd name="connsiteX1254" fmla="*/ 528195 w 2556691"/>
              <a:gd name="connsiteY1254" fmla="*/ 1919121 h 2789926"/>
              <a:gd name="connsiteX1255" fmla="*/ 523941 w 2556691"/>
              <a:gd name="connsiteY1255" fmla="*/ 1918719 h 2789926"/>
              <a:gd name="connsiteX1256" fmla="*/ 523837 w 2556691"/>
              <a:gd name="connsiteY1256" fmla="*/ 1918708 h 2789926"/>
              <a:gd name="connsiteX1257" fmla="*/ 523893 w 2556691"/>
              <a:gd name="connsiteY1257" fmla="*/ 1918743 h 2789926"/>
              <a:gd name="connsiteX1258" fmla="*/ 527822 w 2556691"/>
              <a:gd name="connsiteY1258" fmla="*/ 1920800 h 2789926"/>
              <a:gd name="connsiteX1259" fmla="*/ 536349 w 2556691"/>
              <a:gd name="connsiteY1259" fmla="*/ 1926995 h 2789926"/>
              <a:gd name="connsiteX1260" fmla="*/ 536350 w 2556691"/>
              <a:gd name="connsiteY1260" fmla="*/ 1926995 h 2789926"/>
              <a:gd name="connsiteX1261" fmla="*/ 553359 w 2556691"/>
              <a:gd name="connsiteY1261" fmla="*/ 1939100 h 2789926"/>
              <a:gd name="connsiteX1262" fmla="*/ 539440 w 2556691"/>
              <a:gd name="connsiteY1262" fmla="*/ 1924855 h 2789926"/>
              <a:gd name="connsiteX1263" fmla="*/ 534670 w 2556691"/>
              <a:gd name="connsiteY1263" fmla="*/ 1920422 h 2789926"/>
              <a:gd name="connsiteX1264" fmla="*/ 534239 w 2556691"/>
              <a:gd name="connsiteY1264" fmla="*/ 1920020 h 2789926"/>
              <a:gd name="connsiteX1265" fmla="*/ 1019404 w 2556691"/>
              <a:gd name="connsiteY1265" fmla="*/ 2367436 h 2789926"/>
              <a:gd name="connsiteX1266" fmla="*/ 996263 w 2556691"/>
              <a:gd name="connsiteY1266" fmla="*/ 2388420 h 2789926"/>
              <a:gd name="connsiteX1267" fmla="*/ 995668 w 2556691"/>
              <a:gd name="connsiteY1267" fmla="*/ 2387332 h 2789926"/>
              <a:gd name="connsiteX1268" fmla="*/ 1012436 w 2556691"/>
              <a:gd name="connsiteY1268" fmla="*/ 2369848 h 2789926"/>
              <a:gd name="connsiteX1269" fmla="*/ 1005434 w 2556691"/>
              <a:gd name="connsiteY1269" fmla="*/ 2374647 h 2789926"/>
              <a:gd name="connsiteX1270" fmla="*/ 985348 w 2556691"/>
              <a:gd name="connsiteY1270" fmla="*/ 2390098 h 2789926"/>
              <a:gd name="connsiteX1271" fmla="*/ 983501 w 2556691"/>
              <a:gd name="connsiteY1271" fmla="*/ 2387368 h 2789926"/>
              <a:gd name="connsiteX1272" fmla="*/ 993983 w 2556691"/>
              <a:gd name="connsiteY1272" fmla="*/ 2378821 h 2789926"/>
              <a:gd name="connsiteX1273" fmla="*/ 991884 w 2556691"/>
              <a:gd name="connsiteY1273" fmla="*/ 2379022 h 2789926"/>
              <a:gd name="connsiteX1274" fmla="*/ 980245 w 2556691"/>
              <a:gd name="connsiteY1274" fmla="*/ 2383218 h 2789926"/>
              <a:gd name="connsiteX1275" fmla="*/ 983268 w 2556691"/>
              <a:gd name="connsiteY1275" fmla="*/ 2379246 h 2789926"/>
              <a:gd name="connsiteX1276" fmla="*/ 979394 w 2556691"/>
              <a:gd name="connsiteY1276" fmla="*/ 2378939 h 2789926"/>
              <a:gd name="connsiteX1277" fmla="*/ 978826 w 2556691"/>
              <a:gd name="connsiteY1277" fmla="*/ 2391659 h 2789926"/>
              <a:gd name="connsiteX1278" fmla="*/ 997893 w 2556691"/>
              <a:gd name="connsiteY1278" fmla="*/ 2392049 h 2789926"/>
              <a:gd name="connsiteX1279" fmla="*/ 1018012 w 2556691"/>
              <a:gd name="connsiteY1279" fmla="*/ 2375936 h 2789926"/>
              <a:gd name="connsiteX1280" fmla="*/ 1018011 w 2556691"/>
              <a:gd name="connsiteY1280" fmla="*/ 2375936 h 2789926"/>
              <a:gd name="connsiteX1281" fmla="*/ 1019404 w 2556691"/>
              <a:gd name="connsiteY1281" fmla="*/ 2367436 h 2789926"/>
              <a:gd name="connsiteX1282" fmla="*/ 679438 w 2556691"/>
              <a:gd name="connsiteY1282" fmla="*/ 2052789 h 2789926"/>
              <a:gd name="connsiteX1283" fmla="*/ 673101 w 2556691"/>
              <a:gd name="connsiteY1283" fmla="*/ 2073513 h 2789926"/>
              <a:gd name="connsiteX1284" fmla="*/ 671849 w 2556691"/>
              <a:gd name="connsiteY1284" fmla="*/ 2073158 h 2789926"/>
              <a:gd name="connsiteX1285" fmla="*/ 679438 w 2556691"/>
              <a:gd name="connsiteY1285" fmla="*/ 2052789 h 2789926"/>
              <a:gd name="connsiteX1286" fmla="*/ 522604 w 2556691"/>
              <a:gd name="connsiteY1286" fmla="*/ 1907772 h 2789926"/>
              <a:gd name="connsiteX1287" fmla="*/ 488914 w 2556691"/>
              <a:gd name="connsiteY1287" fmla="*/ 1915977 h 2789926"/>
              <a:gd name="connsiteX1288" fmla="*/ 494258 w 2556691"/>
              <a:gd name="connsiteY1288" fmla="*/ 1917017 h 2789926"/>
              <a:gd name="connsiteX1289" fmla="*/ 496577 w 2556691"/>
              <a:gd name="connsiteY1289" fmla="*/ 1916107 h 2789926"/>
              <a:gd name="connsiteX1290" fmla="*/ 498564 w 2556691"/>
              <a:gd name="connsiteY1290" fmla="*/ 1915362 h 2789926"/>
              <a:gd name="connsiteX1291" fmla="*/ 519856 w 2556691"/>
              <a:gd name="connsiteY1291" fmla="*/ 1911744 h 2789926"/>
              <a:gd name="connsiteX1292" fmla="*/ 523880 w 2556691"/>
              <a:gd name="connsiteY1292" fmla="*/ 1911721 h 2789926"/>
              <a:gd name="connsiteX1293" fmla="*/ 522767 w 2556691"/>
              <a:gd name="connsiteY1293" fmla="*/ 1909427 h 2789926"/>
              <a:gd name="connsiteX1294" fmla="*/ 522604 w 2556691"/>
              <a:gd name="connsiteY1294" fmla="*/ 1907772 h 2789926"/>
              <a:gd name="connsiteX1295" fmla="*/ 592217 w 2556691"/>
              <a:gd name="connsiteY1295" fmla="*/ 1971432 h 2789926"/>
              <a:gd name="connsiteX1296" fmla="*/ 591303 w 2556691"/>
              <a:gd name="connsiteY1296" fmla="*/ 1973572 h 2789926"/>
              <a:gd name="connsiteX1297" fmla="*/ 583140 w 2556691"/>
              <a:gd name="connsiteY1297" fmla="*/ 1971964 h 2789926"/>
              <a:gd name="connsiteX1298" fmla="*/ 592217 w 2556691"/>
              <a:gd name="connsiteY1298" fmla="*/ 1971432 h 2789926"/>
              <a:gd name="connsiteX1299" fmla="*/ 699497 w 2556691"/>
              <a:gd name="connsiteY1299" fmla="*/ 2068689 h 2789926"/>
              <a:gd name="connsiteX1300" fmla="*/ 693890 w 2556691"/>
              <a:gd name="connsiteY1300" fmla="*/ 2082402 h 2789926"/>
              <a:gd name="connsiteX1301" fmla="*/ 690103 w 2556691"/>
              <a:gd name="connsiteY1301" fmla="*/ 2084152 h 2789926"/>
              <a:gd name="connsiteX1302" fmla="*/ 689740 w 2556691"/>
              <a:gd name="connsiteY1302" fmla="*/ 2082189 h 2789926"/>
              <a:gd name="connsiteX1303" fmla="*/ 699497 w 2556691"/>
              <a:gd name="connsiteY1303" fmla="*/ 2068689 h 2789926"/>
              <a:gd name="connsiteX1304" fmla="*/ 760621 w 2556691"/>
              <a:gd name="connsiteY1304" fmla="*/ 2124914 h 2789926"/>
              <a:gd name="connsiteX1305" fmla="*/ 742999 w 2556691"/>
              <a:gd name="connsiteY1305" fmla="*/ 2147635 h 2789926"/>
              <a:gd name="connsiteX1306" fmla="*/ 748070 w 2556691"/>
              <a:gd name="connsiteY1306" fmla="*/ 2130186 h 2789926"/>
              <a:gd name="connsiteX1307" fmla="*/ 728621 w 2556691"/>
              <a:gd name="connsiteY1307" fmla="*/ 2166538 h 2789926"/>
              <a:gd name="connsiteX1308" fmla="*/ 727960 w 2556691"/>
              <a:gd name="connsiteY1308" fmla="*/ 2172508 h 2789926"/>
              <a:gd name="connsiteX1309" fmla="*/ 724023 w 2556691"/>
              <a:gd name="connsiteY1309" fmla="*/ 2172165 h 2789926"/>
              <a:gd name="connsiteX1310" fmla="*/ 725500 w 2556691"/>
              <a:gd name="connsiteY1310" fmla="*/ 2167176 h 2789926"/>
              <a:gd name="connsiteX1311" fmla="*/ 738021 w 2556691"/>
              <a:gd name="connsiteY1311" fmla="*/ 2133331 h 2789926"/>
              <a:gd name="connsiteX1312" fmla="*/ 718752 w 2556691"/>
              <a:gd name="connsiteY1312" fmla="*/ 2171515 h 2789926"/>
              <a:gd name="connsiteX1313" fmla="*/ 715659 w 2556691"/>
              <a:gd name="connsiteY1313" fmla="*/ 2170404 h 2789926"/>
              <a:gd name="connsiteX1314" fmla="*/ 733050 w 2556691"/>
              <a:gd name="connsiteY1314" fmla="*/ 2132220 h 2789926"/>
              <a:gd name="connsiteX1315" fmla="*/ 728054 w 2556691"/>
              <a:gd name="connsiteY1315" fmla="*/ 2135246 h 2789926"/>
              <a:gd name="connsiteX1316" fmla="*/ 716446 w 2556691"/>
              <a:gd name="connsiteY1316" fmla="*/ 2155390 h 2789926"/>
              <a:gd name="connsiteX1317" fmla="*/ 710580 w 2556691"/>
              <a:gd name="connsiteY1317" fmla="*/ 2167827 h 2789926"/>
              <a:gd name="connsiteX1318" fmla="*/ 718346 w 2556691"/>
              <a:gd name="connsiteY1318" fmla="*/ 2142895 h 2789926"/>
              <a:gd name="connsiteX1319" fmla="*/ 710865 w 2556691"/>
              <a:gd name="connsiteY1319" fmla="*/ 2150720 h 2789926"/>
              <a:gd name="connsiteX1320" fmla="*/ 699820 w 2556691"/>
              <a:gd name="connsiteY1320" fmla="*/ 2176208 h 2789926"/>
              <a:gd name="connsiteX1321" fmla="*/ 690919 w 2556691"/>
              <a:gd name="connsiteY1321" fmla="*/ 2195478 h 2789926"/>
              <a:gd name="connsiteX1322" fmla="*/ 689922 w 2556691"/>
              <a:gd name="connsiteY1322" fmla="*/ 2195040 h 2789926"/>
              <a:gd name="connsiteX1323" fmla="*/ 699358 w 2556691"/>
              <a:gd name="connsiteY1323" fmla="*/ 2165238 h 2789926"/>
              <a:gd name="connsiteX1324" fmla="*/ 699357 w 2556691"/>
              <a:gd name="connsiteY1324" fmla="*/ 2165238 h 2789926"/>
              <a:gd name="connsiteX1325" fmla="*/ 675790 w 2556691"/>
              <a:gd name="connsiteY1325" fmla="*/ 2218660 h 2789926"/>
              <a:gd name="connsiteX1326" fmla="*/ 700441 w 2556691"/>
              <a:gd name="connsiteY1326" fmla="*/ 2192333 h 2789926"/>
              <a:gd name="connsiteX1327" fmla="*/ 705619 w 2556691"/>
              <a:gd name="connsiteY1327" fmla="*/ 2188751 h 2789926"/>
              <a:gd name="connsiteX1328" fmla="*/ 710278 w 2556691"/>
              <a:gd name="connsiteY1328" fmla="*/ 2185890 h 2789926"/>
              <a:gd name="connsiteX1329" fmla="*/ 715908 w 2556691"/>
              <a:gd name="connsiteY1329" fmla="*/ 2182911 h 2789926"/>
              <a:gd name="connsiteX1330" fmla="*/ 738583 w 2556691"/>
              <a:gd name="connsiteY1330" fmla="*/ 2176019 h 2789926"/>
              <a:gd name="connsiteX1331" fmla="*/ 760621 w 2556691"/>
              <a:gd name="connsiteY1331" fmla="*/ 2124914 h 2789926"/>
              <a:gd name="connsiteX1332" fmla="*/ 1222933 w 2556691"/>
              <a:gd name="connsiteY1332" fmla="*/ 2548215 h 2789926"/>
              <a:gd name="connsiteX1333" fmla="*/ 1224714 w 2556691"/>
              <a:gd name="connsiteY1333" fmla="*/ 2554857 h 2789926"/>
              <a:gd name="connsiteX1334" fmla="*/ 1224914 w 2556691"/>
              <a:gd name="connsiteY1334" fmla="*/ 2554573 h 2789926"/>
              <a:gd name="connsiteX1335" fmla="*/ 1223949 w 2556691"/>
              <a:gd name="connsiteY1335" fmla="*/ 2556039 h 2789926"/>
              <a:gd name="connsiteX1336" fmla="*/ 1217886 w 2556691"/>
              <a:gd name="connsiteY1336" fmla="*/ 2543567 h 2789926"/>
              <a:gd name="connsiteX1337" fmla="*/ 1222933 w 2556691"/>
              <a:gd name="connsiteY1337" fmla="*/ 2548215 h 2789926"/>
              <a:gd name="connsiteX1338" fmla="*/ 1051184 w 2556691"/>
              <a:gd name="connsiteY1338" fmla="*/ 2387580 h 2789926"/>
              <a:gd name="connsiteX1339" fmla="*/ 1051184 w 2556691"/>
              <a:gd name="connsiteY1339" fmla="*/ 2387580 h 2789926"/>
              <a:gd name="connsiteX1340" fmla="*/ 1051183 w 2556691"/>
              <a:gd name="connsiteY1340" fmla="*/ 2387580 h 2789926"/>
              <a:gd name="connsiteX1341" fmla="*/ 1051913 w 2556691"/>
              <a:gd name="connsiteY1341" fmla="*/ 2388029 h 2789926"/>
              <a:gd name="connsiteX1342" fmla="*/ 1050791 w 2556691"/>
              <a:gd name="connsiteY1342" fmla="*/ 2395157 h 2789926"/>
              <a:gd name="connsiteX1343" fmla="*/ 1048276 w 2556691"/>
              <a:gd name="connsiteY1343" fmla="*/ 2400773 h 2789926"/>
              <a:gd name="connsiteX1344" fmla="*/ 1047403 w 2556691"/>
              <a:gd name="connsiteY1344" fmla="*/ 2400832 h 2789926"/>
              <a:gd name="connsiteX1345" fmla="*/ 1046974 w 2556691"/>
              <a:gd name="connsiteY1345" fmla="*/ 2392332 h 2789926"/>
              <a:gd name="connsiteX1346" fmla="*/ 1051184 w 2556691"/>
              <a:gd name="connsiteY1346" fmla="*/ 2387580 h 2789926"/>
              <a:gd name="connsiteX1347" fmla="*/ 660475 w 2556691"/>
              <a:gd name="connsiteY1347" fmla="*/ 2024807 h 2789926"/>
              <a:gd name="connsiteX1348" fmla="*/ 654183 w 2556691"/>
              <a:gd name="connsiteY1348" fmla="*/ 2026037 h 2789926"/>
              <a:gd name="connsiteX1349" fmla="*/ 636086 w 2556691"/>
              <a:gd name="connsiteY1349" fmla="*/ 2042174 h 2789926"/>
              <a:gd name="connsiteX1350" fmla="*/ 606357 w 2556691"/>
              <a:gd name="connsiteY1350" fmla="*/ 2078466 h 2789926"/>
              <a:gd name="connsiteX1351" fmla="*/ 602826 w 2556691"/>
              <a:gd name="connsiteY1351" fmla="*/ 2075558 h 2789926"/>
              <a:gd name="connsiteX1352" fmla="*/ 643267 w 2556691"/>
              <a:gd name="connsiteY1352" fmla="*/ 2029749 h 2789926"/>
              <a:gd name="connsiteX1353" fmla="*/ 636734 w 2556691"/>
              <a:gd name="connsiteY1353" fmla="*/ 2033142 h 2789926"/>
              <a:gd name="connsiteX1354" fmla="*/ 617420 w 2556691"/>
              <a:gd name="connsiteY1354" fmla="*/ 2044550 h 2789926"/>
              <a:gd name="connsiteX1355" fmla="*/ 625353 w 2556691"/>
              <a:gd name="connsiteY1355" fmla="*/ 2031889 h 2789926"/>
              <a:gd name="connsiteX1356" fmla="*/ 600350 w 2556691"/>
              <a:gd name="connsiteY1356" fmla="*/ 2046488 h 2789926"/>
              <a:gd name="connsiteX1357" fmla="*/ 603911 w 2556691"/>
              <a:gd name="connsiteY1357" fmla="*/ 2036617 h 2789926"/>
              <a:gd name="connsiteX1358" fmla="*/ 603679 w 2556691"/>
              <a:gd name="connsiteY1358" fmla="*/ 2036676 h 2789926"/>
              <a:gd name="connsiteX1359" fmla="*/ 582286 w 2556691"/>
              <a:gd name="connsiteY1359" fmla="*/ 2050058 h 2789926"/>
              <a:gd name="connsiteX1360" fmla="*/ 580129 w 2556691"/>
              <a:gd name="connsiteY1360" fmla="*/ 2048723 h 2789926"/>
              <a:gd name="connsiteX1361" fmla="*/ 583076 w 2556691"/>
              <a:gd name="connsiteY1361" fmla="*/ 2041559 h 2789926"/>
              <a:gd name="connsiteX1362" fmla="*/ 573196 w 2556691"/>
              <a:gd name="connsiteY1362" fmla="*/ 2044089 h 2789926"/>
              <a:gd name="connsiteX1363" fmla="*/ 565906 w 2556691"/>
              <a:gd name="connsiteY1363" fmla="*/ 2088278 h 2789926"/>
              <a:gd name="connsiteX1364" fmla="*/ 563378 w 2556691"/>
              <a:gd name="connsiteY1364" fmla="*/ 2080251 h 2789926"/>
              <a:gd name="connsiteX1365" fmla="*/ 558268 w 2556691"/>
              <a:gd name="connsiteY1365" fmla="*/ 2086008 h 2789926"/>
              <a:gd name="connsiteX1366" fmla="*/ 555973 w 2556691"/>
              <a:gd name="connsiteY1366" fmla="*/ 2084330 h 2789926"/>
              <a:gd name="connsiteX1367" fmla="*/ 562491 w 2556691"/>
              <a:gd name="connsiteY1367" fmla="*/ 2073217 h 2789926"/>
              <a:gd name="connsiteX1368" fmla="*/ 561959 w 2556691"/>
              <a:gd name="connsiteY1368" fmla="*/ 2069446 h 2789926"/>
              <a:gd name="connsiteX1369" fmla="*/ 561178 w 2556691"/>
              <a:gd name="connsiteY1369" fmla="*/ 2060119 h 2789926"/>
              <a:gd name="connsiteX1370" fmla="*/ 561278 w 2556691"/>
              <a:gd name="connsiteY1370" fmla="*/ 2055768 h 2789926"/>
              <a:gd name="connsiteX1371" fmla="*/ 561253 w 2556691"/>
              <a:gd name="connsiteY1371" fmla="*/ 2047446 h 2789926"/>
              <a:gd name="connsiteX1372" fmla="*/ 545987 w 2556691"/>
              <a:gd name="connsiteY1372" fmla="*/ 2113648 h 2789926"/>
              <a:gd name="connsiteX1373" fmla="*/ 542495 w 2556691"/>
              <a:gd name="connsiteY1373" fmla="*/ 2111886 h 2789926"/>
              <a:gd name="connsiteX1374" fmla="*/ 543392 w 2556691"/>
              <a:gd name="connsiteY1374" fmla="*/ 2105562 h 2789926"/>
              <a:gd name="connsiteX1375" fmla="*/ 543268 w 2556691"/>
              <a:gd name="connsiteY1375" fmla="*/ 2096754 h 2789926"/>
              <a:gd name="connsiteX1376" fmla="*/ 542420 w 2556691"/>
              <a:gd name="connsiteY1376" fmla="*/ 2087841 h 2789926"/>
              <a:gd name="connsiteX1377" fmla="*/ 541902 w 2556691"/>
              <a:gd name="connsiteY1377" fmla="*/ 2078655 h 2789926"/>
              <a:gd name="connsiteX1378" fmla="*/ 542238 w 2556691"/>
              <a:gd name="connsiteY1378" fmla="*/ 2073217 h 2789926"/>
              <a:gd name="connsiteX1379" fmla="*/ 531321 w 2556691"/>
              <a:gd name="connsiteY1379" fmla="*/ 2105372 h 2789926"/>
              <a:gd name="connsiteX1380" fmla="*/ 527794 w 2556691"/>
              <a:gd name="connsiteY1380" fmla="*/ 2127964 h 2789926"/>
              <a:gd name="connsiteX1381" fmla="*/ 525360 w 2556691"/>
              <a:gd name="connsiteY1381" fmla="*/ 2126699 h 2789926"/>
              <a:gd name="connsiteX1382" fmla="*/ 526481 w 2556691"/>
              <a:gd name="connsiteY1382" fmla="*/ 2095950 h 2789926"/>
              <a:gd name="connsiteX1383" fmla="*/ 479936 w 2556691"/>
              <a:gd name="connsiteY1383" fmla="*/ 2138119 h 2789926"/>
              <a:gd name="connsiteX1384" fmla="*/ 512776 w 2556691"/>
              <a:gd name="connsiteY1384" fmla="*/ 2125623 h 2789926"/>
              <a:gd name="connsiteX1385" fmla="*/ 513167 w 2556691"/>
              <a:gd name="connsiteY1385" fmla="*/ 2122514 h 2789926"/>
              <a:gd name="connsiteX1386" fmla="*/ 519134 w 2556691"/>
              <a:gd name="connsiteY1386" fmla="*/ 2123271 h 2789926"/>
              <a:gd name="connsiteX1387" fmla="*/ 519429 w 2556691"/>
              <a:gd name="connsiteY1387" fmla="*/ 2137433 h 2789926"/>
              <a:gd name="connsiteX1388" fmla="*/ 570802 w 2556691"/>
              <a:gd name="connsiteY1388" fmla="*/ 2092960 h 2789926"/>
              <a:gd name="connsiteX1389" fmla="*/ 574348 w 2556691"/>
              <a:gd name="connsiteY1389" fmla="*/ 2095797 h 2789926"/>
              <a:gd name="connsiteX1390" fmla="*/ 544048 w 2556691"/>
              <a:gd name="connsiteY1390" fmla="*/ 2150342 h 2789926"/>
              <a:gd name="connsiteX1391" fmla="*/ 540707 w 2556691"/>
              <a:gd name="connsiteY1391" fmla="*/ 2174340 h 2789926"/>
              <a:gd name="connsiteX1392" fmla="*/ 557428 w 2556691"/>
              <a:gd name="connsiteY1392" fmla="*/ 2163453 h 2789926"/>
              <a:gd name="connsiteX1393" fmla="*/ 560246 w 2556691"/>
              <a:gd name="connsiteY1393" fmla="*/ 2167413 h 2789926"/>
              <a:gd name="connsiteX1394" fmla="*/ 546223 w 2556691"/>
              <a:gd name="connsiteY1394" fmla="*/ 2205857 h 2789926"/>
              <a:gd name="connsiteX1395" fmla="*/ 587587 w 2556691"/>
              <a:gd name="connsiteY1395" fmla="*/ 2146252 h 2789926"/>
              <a:gd name="connsiteX1396" fmla="*/ 557543 w 2556691"/>
              <a:gd name="connsiteY1396" fmla="*/ 2158984 h 2789926"/>
              <a:gd name="connsiteX1397" fmla="*/ 554527 w 2556691"/>
              <a:gd name="connsiteY1397" fmla="*/ 2154515 h 2789926"/>
              <a:gd name="connsiteX1398" fmla="*/ 581980 w 2556691"/>
              <a:gd name="connsiteY1398" fmla="*/ 2142977 h 2789926"/>
              <a:gd name="connsiteX1399" fmla="*/ 596744 w 2556691"/>
              <a:gd name="connsiteY1399" fmla="*/ 2125919 h 2789926"/>
              <a:gd name="connsiteX1400" fmla="*/ 602659 w 2556691"/>
              <a:gd name="connsiteY1400" fmla="*/ 2110657 h 2789926"/>
              <a:gd name="connsiteX1401" fmla="*/ 566922 w 2556691"/>
              <a:gd name="connsiteY1401" fmla="*/ 2130955 h 2789926"/>
              <a:gd name="connsiteX1402" fmla="*/ 565389 w 2556691"/>
              <a:gd name="connsiteY1402" fmla="*/ 2129205 h 2789926"/>
              <a:gd name="connsiteX1403" fmla="*/ 594053 w 2556691"/>
              <a:gd name="connsiteY1403" fmla="*/ 2110314 h 2789926"/>
              <a:gd name="connsiteX1404" fmla="*/ 607335 w 2556691"/>
              <a:gd name="connsiteY1404" fmla="*/ 2098882 h 2789926"/>
              <a:gd name="connsiteX1405" fmla="*/ 607334 w 2556691"/>
              <a:gd name="connsiteY1405" fmla="*/ 2098882 h 2789926"/>
              <a:gd name="connsiteX1406" fmla="*/ 660475 w 2556691"/>
              <a:gd name="connsiteY1406" fmla="*/ 2024807 h 2789926"/>
              <a:gd name="connsiteX1407" fmla="*/ 541875 w 2556691"/>
              <a:gd name="connsiteY1407" fmla="*/ 1913884 h 2789926"/>
              <a:gd name="connsiteX1408" fmla="*/ 537755 w 2556691"/>
              <a:gd name="connsiteY1408" fmla="*/ 1910409 h 2789926"/>
              <a:gd name="connsiteX1409" fmla="*/ 536971 w 2556691"/>
              <a:gd name="connsiteY1409" fmla="*/ 1909747 h 2789926"/>
              <a:gd name="connsiteX1410" fmla="*/ 530833 w 2556691"/>
              <a:gd name="connsiteY1410" fmla="*/ 1910645 h 2789926"/>
              <a:gd name="connsiteX1411" fmla="*/ 531827 w 2556691"/>
              <a:gd name="connsiteY1411" fmla="*/ 1912820 h 2789926"/>
              <a:gd name="connsiteX1412" fmla="*/ 531849 w 2556691"/>
              <a:gd name="connsiteY1412" fmla="*/ 1912868 h 2789926"/>
              <a:gd name="connsiteX1413" fmla="*/ 533977 w 2556691"/>
              <a:gd name="connsiteY1413" fmla="*/ 1914404 h 2789926"/>
              <a:gd name="connsiteX1414" fmla="*/ 537743 w 2556691"/>
              <a:gd name="connsiteY1414" fmla="*/ 1917561 h 2789926"/>
              <a:gd name="connsiteX1415" fmla="*/ 538117 w 2556691"/>
              <a:gd name="connsiteY1415" fmla="*/ 1917892 h 2789926"/>
              <a:gd name="connsiteX1416" fmla="*/ 543163 w 2556691"/>
              <a:gd name="connsiteY1416" fmla="*/ 1922266 h 2789926"/>
              <a:gd name="connsiteX1417" fmla="*/ 543160 w 2556691"/>
              <a:gd name="connsiteY1417" fmla="*/ 1922266 h 2789926"/>
              <a:gd name="connsiteX1418" fmla="*/ 572381 w 2556691"/>
              <a:gd name="connsiteY1418" fmla="*/ 1946571 h 2789926"/>
              <a:gd name="connsiteX1419" fmla="*/ 547452 w 2556691"/>
              <a:gd name="connsiteY1419" fmla="*/ 1919251 h 2789926"/>
              <a:gd name="connsiteX1420" fmla="*/ 541875 w 2556691"/>
              <a:gd name="connsiteY1420" fmla="*/ 1913884 h 2789926"/>
              <a:gd name="connsiteX1421" fmla="*/ 782317 w 2556691"/>
              <a:gd name="connsiteY1421" fmla="*/ 2135730 h 2789926"/>
              <a:gd name="connsiteX1422" fmla="*/ 781520 w 2556691"/>
              <a:gd name="connsiteY1422" fmla="*/ 2144159 h 2789926"/>
              <a:gd name="connsiteX1423" fmla="*/ 778001 w 2556691"/>
              <a:gd name="connsiteY1423" fmla="*/ 2142918 h 2789926"/>
              <a:gd name="connsiteX1424" fmla="*/ 781495 w 2556691"/>
              <a:gd name="connsiteY1424" fmla="*/ 2135553 h 2789926"/>
              <a:gd name="connsiteX1425" fmla="*/ 782317 w 2556691"/>
              <a:gd name="connsiteY1425" fmla="*/ 2135730 h 2789926"/>
              <a:gd name="connsiteX1426" fmla="*/ 1209301 w 2556691"/>
              <a:gd name="connsiteY1426" fmla="*/ 2528094 h 2789926"/>
              <a:gd name="connsiteX1427" fmla="*/ 1214368 w 2556691"/>
              <a:gd name="connsiteY1427" fmla="*/ 2536759 h 2789926"/>
              <a:gd name="connsiteX1428" fmla="*/ 1212967 w 2556691"/>
              <a:gd name="connsiteY1428" fmla="*/ 2539915 h 2789926"/>
              <a:gd name="connsiteX1429" fmla="*/ 1211578 w 2556691"/>
              <a:gd name="connsiteY1429" fmla="*/ 2540163 h 2789926"/>
              <a:gd name="connsiteX1430" fmla="*/ 1204562 w 2556691"/>
              <a:gd name="connsiteY1430" fmla="*/ 2529039 h 2789926"/>
              <a:gd name="connsiteX1431" fmla="*/ 1209301 w 2556691"/>
              <a:gd name="connsiteY1431" fmla="*/ 2528094 h 2789926"/>
              <a:gd name="connsiteX1432" fmla="*/ 711007 w 2556691"/>
              <a:gd name="connsiteY1432" fmla="*/ 2067661 h 2789926"/>
              <a:gd name="connsiteX1433" fmla="*/ 706953 w 2556691"/>
              <a:gd name="connsiteY1433" fmla="*/ 2077473 h 2789926"/>
              <a:gd name="connsiteX1434" fmla="*/ 703260 w 2556691"/>
              <a:gd name="connsiteY1434" fmla="*/ 2076882 h 2789926"/>
              <a:gd name="connsiteX1435" fmla="*/ 711007 w 2556691"/>
              <a:gd name="connsiteY1435" fmla="*/ 2067661 h 2789926"/>
              <a:gd name="connsiteX1436" fmla="*/ 960887 w 2556691"/>
              <a:gd name="connsiteY1436" fmla="*/ 2297460 h 2789926"/>
              <a:gd name="connsiteX1437" fmla="*/ 956367 w 2556691"/>
              <a:gd name="connsiteY1437" fmla="*/ 2304628 h 2789926"/>
              <a:gd name="connsiteX1438" fmla="*/ 953803 w 2556691"/>
              <a:gd name="connsiteY1438" fmla="*/ 2301980 h 2789926"/>
              <a:gd name="connsiteX1439" fmla="*/ 960887 w 2556691"/>
              <a:gd name="connsiteY1439" fmla="*/ 2297460 h 2789926"/>
              <a:gd name="connsiteX1440" fmla="*/ 1066784 w 2556691"/>
              <a:gd name="connsiteY1440" fmla="*/ 2392285 h 2789926"/>
              <a:gd name="connsiteX1441" fmla="*/ 1062617 w 2556691"/>
              <a:gd name="connsiteY1441" fmla="*/ 2401707 h 2789926"/>
              <a:gd name="connsiteX1442" fmla="*/ 1061922 w 2556691"/>
              <a:gd name="connsiteY1442" fmla="*/ 2401542 h 2789926"/>
              <a:gd name="connsiteX1443" fmla="*/ 1065960 w 2556691"/>
              <a:gd name="connsiteY1443" fmla="*/ 2391848 h 2789926"/>
              <a:gd name="connsiteX1444" fmla="*/ 1066784 w 2556691"/>
              <a:gd name="connsiteY1444" fmla="*/ 2392285 h 2789926"/>
              <a:gd name="connsiteX1445" fmla="*/ 404323 w 2556691"/>
              <a:gd name="connsiteY1445" fmla="*/ 1780783 h 2789926"/>
              <a:gd name="connsiteX1446" fmla="*/ 403434 w 2556691"/>
              <a:gd name="connsiteY1446" fmla="*/ 1780346 h 2789926"/>
              <a:gd name="connsiteX1447" fmla="*/ 403106 w 2556691"/>
              <a:gd name="connsiteY1447" fmla="*/ 1780121 h 2789926"/>
              <a:gd name="connsiteX1448" fmla="*/ 402077 w 2556691"/>
              <a:gd name="connsiteY1448" fmla="*/ 1780275 h 2789926"/>
              <a:gd name="connsiteX1449" fmla="*/ 400843 w 2556691"/>
              <a:gd name="connsiteY1449" fmla="*/ 1780677 h 2789926"/>
              <a:gd name="connsiteX1450" fmla="*/ 398215 w 2556691"/>
              <a:gd name="connsiteY1450" fmla="*/ 1781954 h 2789926"/>
              <a:gd name="connsiteX1451" fmla="*/ 395451 w 2556691"/>
              <a:gd name="connsiteY1451" fmla="*/ 1784023 h 2789926"/>
              <a:gd name="connsiteX1452" fmla="*/ 396217 w 2556691"/>
              <a:gd name="connsiteY1452" fmla="*/ 1784354 h 2789926"/>
              <a:gd name="connsiteX1453" fmla="*/ 398408 w 2556691"/>
              <a:gd name="connsiteY1453" fmla="*/ 1784626 h 2789926"/>
              <a:gd name="connsiteX1454" fmla="*/ 400964 w 2556691"/>
              <a:gd name="connsiteY1454" fmla="*/ 1784531 h 2789926"/>
              <a:gd name="connsiteX1455" fmla="*/ 403271 w 2556691"/>
              <a:gd name="connsiteY1455" fmla="*/ 1784283 h 2789926"/>
              <a:gd name="connsiteX1456" fmla="*/ 404141 w 2556691"/>
              <a:gd name="connsiteY1456" fmla="*/ 1784153 h 2789926"/>
              <a:gd name="connsiteX1457" fmla="*/ 404143 w 2556691"/>
              <a:gd name="connsiteY1457" fmla="*/ 1784153 h 2789926"/>
              <a:gd name="connsiteX1458" fmla="*/ 401177 w 2556691"/>
              <a:gd name="connsiteY1458" fmla="*/ 1782439 h 2789926"/>
              <a:gd name="connsiteX1459" fmla="*/ 402369 w 2556691"/>
              <a:gd name="connsiteY1459" fmla="*/ 1781387 h 2789926"/>
              <a:gd name="connsiteX1460" fmla="*/ 404323 w 2556691"/>
              <a:gd name="connsiteY1460" fmla="*/ 1780783 h 2789926"/>
              <a:gd name="connsiteX1461" fmla="*/ 1027310 w 2556691"/>
              <a:gd name="connsiteY1461" fmla="*/ 2352112 h 2789926"/>
              <a:gd name="connsiteX1462" fmla="*/ 1009321 w 2556691"/>
              <a:gd name="connsiteY1462" fmla="*/ 2345980 h 2789926"/>
              <a:gd name="connsiteX1463" fmla="*/ 993031 w 2556691"/>
              <a:gd name="connsiteY1463" fmla="*/ 2333567 h 2789926"/>
              <a:gd name="connsiteX1464" fmla="*/ 981627 w 2556691"/>
              <a:gd name="connsiteY1464" fmla="*/ 2330257 h 2789926"/>
              <a:gd name="connsiteX1465" fmla="*/ 979803 w 2556691"/>
              <a:gd name="connsiteY1465" fmla="*/ 2329595 h 2789926"/>
              <a:gd name="connsiteX1466" fmla="*/ 981036 w 2556691"/>
              <a:gd name="connsiteY1466" fmla="*/ 2332314 h 2789926"/>
              <a:gd name="connsiteX1467" fmla="*/ 1014290 w 2556691"/>
              <a:gd name="connsiteY1467" fmla="*/ 2355260 h 2789926"/>
              <a:gd name="connsiteX1468" fmla="*/ 1016942 w 2556691"/>
              <a:gd name="connsiteY1468" fmla="*/ 2355614 h 2789926"/>
              <a:gd name="connsiteX1469" fmla="*/ 1016942 w 2556691"/>
              <a:gd name="connsiteY1469" fmla="*/ 2355614 h 2789926"/>
              <a:gd name="connsiteX1470" fmla="*/ 1016943 w 2556691"/>
              <a:gd name="connsiteY1470" fmla="*/ 2355614 h 2789926"/>
              <a:gd name="connsiteX1471" fmla="*/ 1016942 w 2556691"/>
              <a:gd name="connsiteY1471" fmla="*/ 2355614 h 2789926"/>
              <a:gd name="connsiteX1472" fmla="*/ 1023118 w 2556691"/>
              <a:gd name="connsiteY1472" fmla="*/ 2354574 h 2789926"/>
              <a:gd name="connsiteX1473" fmla="*/ 1027310 w 2556691"/>
              <a:gd name="connsiteY1473" fmla="*/ 2352112 h 2789926"/>
              <a:gd name="connsiteX1474" fmla="*/ 1079886 w 2556691"/>
              <a:gd name="connsiteY1474" fmla="*/ 2400147 h 2789926"/>
              <a:gd name="connsiteX1475" fmla="*/ 1078708 w 2556691"/>
              <a:gd name="connsiteY1475" fmla="*/ 2405052 h 2789926"/>
              <a:gd name="connsiteX1476" fmla="*/ 1073941 w 2556691"/>
              <a:gd name="connsiteY1476" fmla="*/ 2410668 h 2789926"/>
              <a:gd name="connsiteX1477" fmla="*/ 1072481 w 2556691"/>
              <a:gd name="connsiteY1477" fmla="*/ 2409970 h 2789926"/>
              <a:gd name="connsiteX1478" fmla="*/ 1074835 w 2556691"/>
              <a:gd name="connsiteY1478" fmla="*/ 2403114 h 2789926"/>
              <a:gd name="connsiteX1479" fmla="*/ 1078626 w 2556691"/>
              <a:gd name="connsiteY1479" fmla="*/ 2399413 h 2789926"/>
              <a:gd name="connsiteX1480" fmla="*/ 1079886 w 2556691"/>
              <a:gd name="connsiteY1480" fmla="*/ 2400147 h 2789926"/>
              <a:gd name="connsiteX1481" fmla="*/ 901446 w 2556691"/>
              <a:gd name="connsiteY1481" fmla="*/ 2234903 h 2789926"/>
              <a:gd name="connsiteX1482" fmla="*/ 900831 w 2556691"/>
              <a:gd name="connsiteY1482" fmla="*/ 2235920 h 2789926"/>
              <a:gd name="connsiteX1483" fmla="*/ 900365 w 2556691"/>
              <a:gd name="connsiteY1483" fmla="*/ 2235967 h 2789926"/>
              <a:gd name="connsiteX1484" fmla="*/ 894000 w 2556691"/>
              <a:gd name="connsiteY1484" fmla="*/ 2234572 h 2789926"/>
              <a:gd name="connsiteX1485" fmla="*/ 891576 w 2556691"/>
              <a:gd name="connsiteY1485" fmla="*/ 2233697 h 2789926"/>
              <a:gd name="connsiteX1486" fmla="*/ 888667 w 2556691"/>
              <a:gd name="connsiteY1486" fmla="*/ 2231829 h 2789926"/>
              <a:gd name="connsiteX1487" fmla="*/ 889675 w 2556691"/>
              <a:gd name="connsiteY1487" fmla="*/ 2229205 h 2789926"/>
              <a:gd name="connsiteX1488" fmla="*/ 891698 w 2556691"/>
              <a:gd name="connsiteY1488" fmla="*/ 2229477 h 2789926"/>
              <a:gd name="connsiteX1489" fmla="*/ 901446 w 2556691"/>
              <a:gd name="connsiteY1489" fmla="*/ 2234903 h 2789926"/>
              <a:gd name="connsiteX1490" fmla="*/ 700230 w 2556691"/>
              <a:gd name="connsiteY1490" fmla="*/ 2046654 h 2789926"/>
              <a:gd name="connsiteX1491" fmla="*/ 692009 w 2556691"/>
              <a:gd name="connsiteY1491" fmla="*/ 2061207 h 2789926"/>
              <a:gd name="connsiteX1492" fmla="*/ 700230 w 2556691"/>
              <a:gd name="connsiteY1492" fmla="*/ 2046654 h 2789926"/>
              <a:gd name="connsiteX1493" fmla="*/ 690760 w 2556691"/>
              <a:gd name="connsiteY1493" fmla="*/ 2036073 h 2789926"/>
              <a:gd name="connsiteX1494" fmla="*/ 687571 w 2556691"/>
              <a:gd name="connsiteY1494" fmla="*/ 2044289 h 2789926"/>
              <a:gd name="connsiteX1495" fmla="*/ 682677 w 2556691"/>
              <a:gd name="connsiteY1495" fmla="*/ 2049904 h 2789926"/>
              <a:gd name="connsiteX1496" fmla="*/ 681407 w 2556691"/>
              <a:gd name="connsiteY1496" fmla="*/ 2049254 h 2789926"/>
              <a:gd name="connsiteX1497" fmla="*/ 683998 w 2556691"/>
              <a:gd name="connsiteY1497" fmla="*/ 2041771 h 2789926"/>
              <a:gd name="connsiteX1498" fmla="*/ 690011 w 2556691"/>
              <a:gd name="connsiteY1498" fmla="*/ 2035517 h 2789926"/>
              <a:gd name="connsiteX1499" fmla="*/ 690760 w 2556691"/>
              <a:gd name="connsiteY1499" fmla="*/ 2036073 h 2789926"/>
              <a:gd name="connsiteX1500" fmla="*/ 376207 w 2556691"/>
              <a:gd name="connsiteY1500" fmla="*/ 1745295 h 2789926"/>
              <a:gd name="connsiteX1501" fmla="*/ 369276 w 2556691"/>
              <a:gd name="connsiteY1501" fmla="*/ 1744325 h 2789926"/>
              <a:gd name="connsiteX1502" fmla="*/ 375030 w 2556691"/>
              <a:gd name="connsiteY1502" fmla="*/ 1752234 h 2789926"/>
              <a:gd name="connsiteX1503" fmla="*/ 375029 w 2556691"/>
              <a:gd name="connsiteY1503" fmla="*/ 1752234 h 2789926"/>
              <a:gd name="connsiteX1504" fmla="*/ 379942 w 2556691"/>
              <a:gd name="connsiteY1504" fmla="*/ 1757246 h 2789926"/>
              <a:gd name="connsiteX1505" fmla="*/ 380332 w 2556691"/>
              <a:gd name="connsiteY1505" fmla="*/ 1757518 h 2789926"/>
              <a:gd name="connsiteX1506" fmla="*/ 382893 w 2556691"/>
              <a:gd name="connsiteY1506" fmla="*/ 1757873 h 2789926"/>
              <a:gd name="connsiteX1507" fmla="*/ 380968 w 2556691"/>
              <a:gd name="connsiteY1507" fmla="*/ 1756561 h 2789926"/>
              <a:gd name="connsiteX1508" fmla="*/ 378520 w 2556691"/>
              <a:gd name="connsiteY1508" fmla="*/ 1753499 h 2789926"/>
              <a:gd name="connsiteX1509" fmla="*/ 380373 w 2556691"/>
              <a:gd name="connsiteY1509" fmla="*/ 1751655 h 2789926"/>
              <a:gd name="connsiteX1510" fmla="*/ 380519 w 2556691"/>
              <a:gd name="connsiteY1510" fmla="*/ 1751761 h 2789926"/>
              <a:gd name="connsiteX1511" fmla="*/ 375376 w 2556691"/>
              <a:gd name="connsiteY1511" fmla="*/ 1747860 h 2789926"/>
              <a:gd name="connsiteX1512" fmla="*/ 375408 w 2556691"/>
              <a:gd name="connsiteY1512" fmla="*/ 1745437 h 2789926"/>
              <a:gd name="connsiteX1513" fmla="*/ 376207 w 2556691"/>
              <a:gd name="connsiteY1513" fmla="*/ 1745295 h 2789926"/>
              <a:gd name="connsiteX1514" fmla="*/ 372731 w 2556691"/>
              <a:gd name="connsiteY1514" fmla="*/ 1741405 h 2789926"/>
              <a:gd name="connsiteX1515" fmla="*/ 371052 w 2556691"/>
              <a:gd name="connsiteY1515" fmla="*/ 1740342 h 2789926"/>
              <a:gd name="connsiteX1516" fmla="*/ 364607 w 2556691"/>
              <a:gd name="connsiteY1516" fmla="*/ 1737859 h 2789926"/>
              <a:gd name="connsiteX1517" fmla="*/ 366813 w 2556691"/>
              <a:gd name="connsiteY1517" fmla="*/ 1740921 h 2789926"/>
              <a:gd name="connsiteX1518" fmla="*/ 372731 w 2556691"/>
              <a:gd name="connsiteY1518" fmla="*/ 1741405 h 2789926"/>
              <a:gd name="connsiteX1519" fmla="*/ 669431 w 2556691"/>
              <a:gd name="connsiteY1519" fmla="*/ 2009829 h 2789926"/>
              <a:gd name="connsiteX1520" fmla="*/ 606895 w 2556691"/>
              <a:gd name="connsiteY1520" fmla="*/ 1980405 h 2789926"/>
              <a:gd name="connsiteX1521" fmla="*/ 600621 w 2556691"/>
              <a:gd name="connsiteY1521" fmla="*/ 1977934 h 2789926"/>
              <a:gd name="connsiteX1522" fmla="*/ 601865 w 2556691"/>
              <a:gd name="connsiteY1522" fmla="*/ 1973608 h 2789926"/>
              <a:gd name="connsiteX1523" fmla="*/ 629120 w 2556691"/>
              <a:gd name="connsiteY1523" fmla="*/ 1983420 h 2789926"/>
              <a:gd name="connsiteX1524" fmla="*/ 523943 w 2556691"/>
              <a:gd name="connsiteY1524" fmla="*/ 1935459 h 2789926"/>
              <a:gd name="connsiteX1525" fmla="*/ 505816 w 2556691"/>
              <a:gd name="connsiteY1525" fmla="*/ 1926132 h 2789926"/>
              <a:gd name="connsiteX1526" fmla="*/ 500000 w 2556691"/>
              <a:gd name="connsiteY1526" fmla="*/ 1922786 h 2789926"/>
              <a:gd name="connsiteX1527" fmla="*/ 499454 w 2556691"/>
              <a:gd name="connsiteY1527" fmla="*/ 1922479 h 2789926"/>
              <a:gd name="connsiteX1528" fmla="*/ 498498 w 2556691"/>
              <a:gd name="connsiteY1528" fmla="*/ 1922762 h 2789926"/>
              <a:gd name="connsiteX1529" fmla="*/ 498740 w 2556691"/>
              <a:gd name="connsiteY1529" fmla="*/ 1923212 h 2789926"/>
              <a:gd name="connsiteX1530" fmla="*/ 501710 w 2556691"/>
              <a:gd name="connsiteY1530" fmla="*/ 1929099 h 2789926"/>
              <a:gd name="connsiteX1531" fmla="*/ 502563 w 2556691"/>
              <a:gd name="connsiteY1531" fmla="*/ 1930931 h 2789926"/>
              <a:gd name="connsiteX1532" fmla="*/ 513576 w 2556691"/>
              <a:gd name="connsiteY1532" fmla="*/ 1942398 h 2789926"/>
              <a:gd name="connsiteX1533" fmla="*/ 515948 w 2556691"/>
              <a:gd name="connsiteY1533" fmla="*/ 1944278 h 2789926"/>
              <a:gd name="connsiteX1534" fmla="*/ 520264 w 2556691"/>
              <a:gd name="connsiteY1534" fmla="*/ 1944798 h 2789926"/>
              <a:gd name="connsiteX1535" fmla="*/ 518901 w 2556691"/>
              <a:gd name="connsiteY1535" fmla="*/ 1951312 h 2789926"/>
              <a:gd name="connsiteX1536" fmla="*/ 510936 w 2556691"/>
              <a:gd name="connsiteY1536" fmla="*/ 1950567 h 2789926"/>
              <a:gd name="connsiteX1537" fmla="*/ 513377 w 2556691"/>
              <a:gd name="connsiteY1537" fmla="*/ 1954362 h 2789926"/>
              <a:gd name="connsiteX1538" fmla="*/ 532330 w 2556691"/>
              <a:gd name="connsiteY1538" fmla="*/ 1970368 h 2789926"/>
              <a:gd name="connsiteX1539" fmla="*/ 556387 w 2556691"/>
              <a:gd name="connsiteY1539" fmla="*/ 1987073 h 2789926"/>
              <a:gd name="connsiteX1540" fmla="*/ 553283 w 2556691"/>
              <a:gd name="connsiteY1540" fmla="*/ 1992510 h 2789926"/>
              <a:gd name="connsiteX1541" fmla="*/ 483311 w 2556691"/>
              <a:gd name="connsiteY1541" fmla="*/ 1987817 h 2789926"/>
              <a:gd name="connsiteX1542" fmla="*/ 485543 w 2556691"/>
              <a:gd name="connsiteY1542" fmla="*/ 1990985 h 2789926"/>
              <a:gd name="connsiteX1543" fmla="*/ 485810 w 2556691"/>
              <a:gd name="connsiteY1543" fmla="*/ 1991045 h 2789926"/>
              <a:gd name="connsiteX1544" fmla="*/ 487372 w 2556691"/>
              <a:gd name="connsiteY1544" fmla="*/ 1997972 h 2789926"/>
              <a:gd name="connsiteX1545" fmla="*/ 487370 w 2556691"/>
              <a:gd name="connsiteY1545" fmla="*/ 1997972 h 2789926"/>
              <a:gd name="connsiteX1546" fmla="*/ 462754 w 2556691"/>
              <a:gd name="connsiteY1546" fmla="*/ 2004628 h 2789926"/>
              <a:gd name="connsiteX1547" fmla="*/ 513446 w 2556691"/>
              <a:gd name="connsiteY1547" fmla="*/ 2011851 h 2789926"/>
              <a:gd name="connsiteX1548" fmla="*/ 498255 w 2556691"/>
              <a:gd name="connsiteY1548" fmla="*/ 1994804 h 2789926"/>
              <a:gd name="connsiteX1549" fmla="*/ 498328 w 2556691"/>
              <a:gd name="connsiteY1549" fmla="*/ 1993385 h 2789926"/>
              <a:gd name="connsiteX1550" fmla="*/ 498667 w 2556691"/>
              <a:gd name="connsiteY1550" fmla="*/ 1992865 h 2789926"/>
              <a:gd name="connsiteX1551" fmla="*/ 501607 w 2556691"/>
              <a:gd name="connsiteY1551" fmla="*/ 1992558 h 2789926"/>
              <a:gd name="connsiteX1552" fmla="*/ 523874 w 2556691"/>
              <a:gd name="connsiteY1552" fmla="*/ 2011082 h 2789926"/>
              <a:gd name="connsiteX1553" fmla="*/ 543103 w 2556691"/>
              <a:gd name="connsiteY1553" fmla="*/ 2017017 h 2789926"/>
              <a:gd name="connsiteX1554" fmla="*/ 524585 w 2556691"/>
              <a:gd name="connsiteY1554" fmla="*/ 1995844 h 2789926"/>
              <a:gd name="connsiteX1555" fmla="*/ 553237 w 2556691"/>
              <a:gd name="connsiteY1555" fmla="*/ 2014570 h 2789926"/>
              <a:gd name="connsiteX1556" fmla="*/ 572180 w 2556691"/>
              <a:gd name="connsiteY1556" fmla="*/ 2022774 h 2789926"/>
              <a:gd name="connsiteX1557" fmla="*/ 580503 w 2556691"/>
              <a:gd name="connsiteY1557" fmla="*/ 2024866 h 2789926"/>
              <a:gd name="connsiteX1558" fmla="*/ 573878 w 2556691"/>
              <a:gd name="connsiteY1558" fmla="*/ 2020552 h 2789926"/>
              <a:gd name="connsiteX1559" fmla="*/ 556205 w 2556691"/>
              <a:gd name="connsiteY1559" fmla="*/ 1997925 h 2789926"/>
              <a:gd name="connsiteX1560" fmla="*/ 587554 w 2556691"/>
              <a:gd name="connsiteY1560" fmla="*/ 2019476 h 2789926"/>
              <a:gd name="connsiteX1561" fmla="*/ 601098 w 2556691"/>
              <a:gd name="connsiteY1561" fmla="*/ 2021048 h 2789926"/>
              <a:gd name="connsiteX1562" fmla="*/ 610434 w 2556691"/>
              <a:gd name="connsiteY1562" fmla="*/ 2020575 h 2789926"/>
              <a:gd name="connsiteX1563" fmla="*/ 577786 w 2556691"/>
              <a:gd name="connsiteY1563" fmla="*/ 2007169 h 2789926"/>
              <a:gd name="connsiteX1564" fmla="*/ 578936 w 2556691"/>
              <a:gd name="connsiteY1564" fmla="*/ 2004427 h 2789926"/>
              <a:gd name="connsiteX1565" fmla="*/ 579430 w 2556691"/>
              <a:gd name="connsiteY1565" fmla="*/ 2004580 h 2789926"/>
              <a:gd name="connsiteX1566" fmla="*/ 582329 w 2556691"/>
              <a:gd name="connsiteY1566" fmla="*/ 2005479 h 2789926"/>
              <a:gd name="connsiteX1567" fmla="*/ 584256 w 2556691"/>
              <a:gd name="connsiteY1567" fmla="*/ 2006070 h 2789926"/>
              <a:gd name="connsiteX1568" fmla="*/ 587799 w 2556691"/>
              <a:gd name="connsiteY1568" fmla="*/ 2007169 h 2789926"/>
              <a:gd name="connsiteX1569" fmla="*/ 622940 w 2556691"/>
              <a:gd name="connsiteY1569" fmla="*/ 2018069 h 2789926"/>
              <a:gd name="connsiteX1570" fmla="*/ 631959 w 2556691"/>
              <a:gd name="connsiteY1570" fmla="*/ 2016367 h 2789926"/>
              <a:gd name="connsiteX1571" fmla="*/ 627906 w 2556691"/>
              <a:gd name="connsiteY1571" fmla="*/ 2014936 h 2789926"/>
              <a:gd name="connsiteX1572" fmla="*/ 601663 w 2556691"/>
              <a:gd name="connsiteY1572" fmla="*/ 2003020 h 2789926"/>
              <a:gd name="connsiteX1573" fmla="*/ 602050 w 2556691"/>
              <a:gd name="connsiteY1573" fmla="*/ 2001424 h 2789926"/>
              <a:gd name="connsiteX1574" fmla="*/ 637477 w 2556691"/>
              <a:gd name="connsiteY1574" fmla="*/ 2011082 h 2789926"/>
              <a:gd name="connsiteX1575" fmla="*/ 648258 w 2556691"/>
              <a:gd name="connsiteY1575" fmla="*/ 2013411 h 2789926"/>
              <a:gd name="connsiteX1576" fmla="*/ 651491 w 2556691"/>
              <a:gd name="connsiteY1576" fmla="*/ 2012867 h 2789926"/>
              <a:gd name="connsiteX1577" fmla="*/ 637850 w 2556691"/>
              <a:gd name="connsiteY1577" fmla="*/ 2008198 h 2789926"/>
              <a:gd name="connsiteX1578" fmla="*/ 608952 w 2556691"/>
              <a:gd name="connsiteY1578" fmla="*/ 1994697 h 2789926"/>
              <a:gd name="connsiteX1579" fmla="*/ 609387 w 2556691"/>
              <a:gd name="connsiteY1579" fmla="*/ 1993338 h 2789926"/>
              <a:gd name="connsiteX1580" fmla="*/ 644378 w 2556691"/>
              <a:gd name="connsiteY1580" fmla="*/ 2003540 h 2789926"/>
              <a:gd name="connsiteX1581" fmla="*/ 666244 w 2556691"/>
              <a:gd name="connsiteY1581" fmla="*/ 2010349 h 2789926"/>
              <a:gd name="connsiteX1582" fmla="*/ 669431 w 2556691"/>
              <a:gd name="connsiteY1582" fmla="*/ 2009829 h 2789926"/>
              <a:gd name="connsiteX1583" fmla="*/ 711316 w 2556691"/>
              <a:gd name="connsiteY1583" fmla="*/ 2047789 h 2789926"/>
              <a:gd name="connsiteX1584" fmla="*/ 706325 w 2556691"/>
              <a:gd name="connsiteY1584" fmla="*/ 2058593 h 2789926"/>
              <a:gd name="connsiteX1585" fmla="*/ 702799 w 2556691"/>
              <a:gd name="connsiteY1585" fmla="*/ 2056536 h 2789926"/>
              <a:gd name="connsiteX1586" fmla="*/ 709853 w 2556691"/>
              <a:gd name="connsiteY1586" fmla="*/ 2046914 h 2789926"/>
              <a:gd name="connsiteX1587" fmla="*/ 711316 w 2556691"/>
              <a:gd name="connsiteY1587" fmla="*/ 2047789 h 2789926"/>
              <a:gd name="connsiteX1588" fmla="*/ 554234 w 2556691"/>
              <a:gd name="connsiteY1588" fmla="*/ 1902500 h 2789926"/>
              <a:gd name="connsiteX1589" fmla="*/ 547137 w 2556691"/>
              <a:gd name="connsiteY1589" fmla="*/ 1903115 h 2789926"/>
              <a:gd name="connsiteX1590" fmla="*/ 554219 w 2556691"/>
              <a:gd name="connsiteY1590" fmla="*/ 1906496 h 2789926"/>
              <a:gd name="connsiteX1591" fmla="*/ 554213 w 2556691"/>
              <a:gd name="connsiteY1591" fmla="*/ 1905349 h 2789926"/>
              <a:gd name="connsiteX1592" fmla="*/ 554234 w 2556691"/>
              <a:gd name="connsiteY1592" fmla="*/ 1902500 h 2789926"/>
              <a:gd name="connsiteX1593" fmla="*/ 801820 w 2556691"/>
              <a:gd name="connsiteY1593" fmla="*/ 2128496 h 2789926"/>
              <a:gd name="connsiteX1594" fmla="*/ 801820 w 2556691"/>
              <a:gd name="connsiteY1594" fmla="*/ 2128496 h 2789926"/>
              <a:gd name="connsiteX1595" fmla="*/ 801819 w 2556691"/>
              <a:gd name="connsiteY1595" fmla="*/ 2128496 h 2789926"/>
              <a:gd name="connsiteX1596" fmla="*/ 989875 w 2556691"/>
              <a:gd name="connsiteY1596" fmla="*/ 2301258 h 2789926"/>
              <a:gd name="connsiteX1597" fmla="*/ 987505 w 2556691"/>
              <a:gd name="connsiteY1597" fmla="*/ 2301802 h 2789926"/>
              <a:gd name="connsiteX1598" fmla="*/ 961457 w 2556691"/>
              <a:gd name="connsiteY1598" fmla="*/ 2347635 h 2789926"/>
              <a:gd name="connsiteX1599" fmla="*/ 956861 w 2556691"/>
              <a:gd name="connsiteY1599" fmla="*/ 2370463 h 2789926"/>
              <a:gd name="connsiteX1600" fmla="*/ 956865 w 2556691"/>
              <a:gd name="connsiteY1600" fmla="*/ 2370463 h 2789926"/>
              <a:gd name="connsiteX1601" fmla="*/ 996474 w 2556691"/>
              <a:gd name="connsiteY1601" fmla="*/ 2370143 h 2789926"/>
              <a:gd name="connsiteX1602" fmla="*/ 1003787 w 2556691"/>
              <a:gd name="connsiteY1602" fmla="*/ 2365864 h 2789926"/>
              <a:gd name="connsiteX1603" fmla="*/ 1009923 w 2556691"/>
              <a:gd name="connsiteY1603" fmla="*/ 2359977 h 2789926"/>
              <a:gd name="connsiteX1604" fmla="*/ 1006740 w 2556691"/>
              <a:gd name="connsiteY1604" fmla="*/ 2358842 h 2789926"/>
              <a:gd name="connsiteX1605" fmla="*/ 996635 w 2556691"/>
              <a:gd name="connsiteY1605" fmla="*/ 2363121 h 2789926"/>
              <a:gd name="connsiteX1606" fmla="*/ 996076 w 2556691"/>
              <a:gd name="connsiteY1606" fmla="*/ 2362093 h 2789926"/>
              <a:gd name="connsiteX1607" fmla="*/ 1001121 w 2556691"/>
              <a:gd name="connsiteY1607" fmla="*/ 2356962 h 2789926"/>
              <a:gd name="connsiteX1608" fmla="*/ 1001407 w 2556691"/>
              <a:gd name="connsiteY1608" fmla="*/ 2356797 h 2789926"/>
              <a:gd name="connsiteX1609" fmla="*/ 994948 w 2556691"/>
              <a:gd name="connsiteY1609" fmla="*/ 2353203 h 2789926"/>
              <a:gd name="connsiteX1610" fmla="*/ 994034 w 2556691"/>
              <a:gd name="connsiteY1610" fmla="*/ 2355082 h 2789926"/>
              <a:gd name="connsiteX1611" fmla="*/ 984533 w 2556691"/>
              <a:gd name="connsiteY1611" fmla="*/ 2359799 h 2789926"/>
              <a:gd name="connsiteX1612" fmla="*/ 991706 w 2556691"/>
              <a:gd name="connsiteY1612" fmla="*/ 2350862 h 2789926"/>
              <a:gd name="connsiteX1613" fmla="*/ 985434 w 2556691"/>
              <a:gd name="connsiteY1613" fmla="*/ 2344904 h 2789926"/>
              <a:gd name="connsiteX1614" fmla="*/ 981414 w 2556691"/>
              <a:gd name="connsiteY1614" fmla="*/ 2349207 h 2789926"/>
              <a:gd name="connsiteX1615" fmla="*/ 979622 w 2556691"/>
              <a:gd name="connsiteY1615" fmla="*/ 2350921 h 2789926"/>
              <a:gd name="connsiteX1616" fmla="*/ 972165 w 2556691"/>
              <a:gd name="connsiteY1616" fmla="*/ 2356962 h 2789926"/>
              <a:gd name="connsiteX1617" fmla="*/ 978321 w 2556691"/>
              <a:gd name="connsiteY1617" fmla="*/ 2348202 h 2789926"/>
              <a:gd name="connsiteX1618" fmla="*/ 982561 w 2556691"/>
              <a:gd name="connsiteY1618" fmla="*/ 2341180 h 2789926"/>
              <a:gd name="connsiteX1619" fmla="*/ 978939 w 2556691"/>
              <a:gd name="connsiteY1619" fmla="*/ 2334666 h 2789926"/>
              <a:gd name="connsiteX1620" fmla="*/ 970922 w 2556691"/>
              <a:gd name="connsiteY1620" fmla="*/ 2344928 h 2789926"/>
              <a:gd name="connsiteX1621" fmla="*/ 970686 w 2556691"/>
              <a:gd name="connsiteY1621" fmla="*/ 2339478 h 2789926"/>
              <a:gd name="connsiteX1622" fmla="*/ 974336 w 2556691"/>
              <a:gd name="connsiteY1622" fmla="*/ 2335269 h 2789926"/>
              <a:gd name="connsiteX1623" fmla="*/ 977331 w 2556691"/>
              <a:gd name="connsiteY1623" fmla="*/ 2330683 h 2789926"/>
              <a:gd name="connsiteX1624" fmla="*/ 979946 w 2556691"/>
              <a:gd name="connsiteY1624" fmla="*/ 2317170 h 2789926"/>
              <a:gd name="connsiteX1625" fmla="*/ 968313 w 2556691"/>
              <a:gd name="connsiteY1625" fmla="*/ 2327396 h 2789926"/>
              <a:gd name="connsiteX1626" fmla="*/ 967324 w 2556691"/>
              <a:gd name="connsiteY1626" fmla="*/ 2326568 h 2789926"/>
              <a:gd name="connsiteX1627" fmla="*/ 978075 w 2556691"/>
              <a:gd name="connsiteY1627" fmla="*/ 2313316 h 2789926"/>
              <a:gd name="connsiteX1628" fmla="*/ 990384 w 2556691"/>
              <a:gd name="connsiteY1628" fmla="*/ 2303327 h 2789926"/>
              <a:gd name="connsiteX1629" fmla="*/ 989875 w 2556691"/>
              <a:gd name="connsiteY1629" fmla="*/ 2301258 h 2789926"/>
              <a:gd name="connsiteX1630" fmla="*/ 804027 w 2556691"/>
              <a:gd name="connsiteY1630" fmla="*/ 2129193 h 2789926"/>
              <a:gd name="connsiteX1631" fmla="*/ 800829 w 2556691"/>
              <a:gd name="connsiteY1631" fmla="*/ 2138840 h 2789926"/>
              <a:gd name="connsiteX1632" fmla="*/ 797226 w 2556691"/>
              <a:gd name="connsiteY1632" fmla="*/ 2136854 h 2789926"/>
              <a:gd name="connsiteX1633" fmla="*/ 801820 w 2556691"/>
              <a:gd name="connsiteY1633" fmla="*/ 2128496 h 2789926"/>
              <a:gd name="connsiteX1634" fmla="*/ 1193402 w 2556691"/>
              <a:gd name="connsiteY1634" fmla="*/ 2487285 h 2789926"/>
              <a:gd name="connsiteX1635" fmla="*/ 1193732 w 2556691"/>
              <a:gd name="connsiteY1635" fmla="*/ 2492321 h 2789926"/>
              <a:gd name="connsiteX1636" fmla="*/ 1205445 w 2556691"/>
              <a:gd name="connsiteY1636" fmla="*/ 2521048 h 2789926"/>
              <a:gd name="connsiteX1637" fmla="*/ 1205527 w 2556691"/>
              <a:gd name="connsiteY1637" fmla="*/ 2521946 h 2789926"/>
              <a:gd name="connsiteX1638" fmla="*/ 1201348 w 2556691"/>
              <a:gd name="connsiteY1638" fmla="*/ 2522123 h 2789926"/>
              <a:gd name="connsiteX1639" fmla="*/ 1201301 w 2556691"/>
              <a:gd name="connsiteY1639" fmla="*/ 2522301 h 2789926"/>
              <a:gd name="connsiteX1640" fmla="*/ 1201007 w 2556691"/>
              <a:gd name="connsiteY1640" fmla="*/ 2521284 h 2789926"/>
              <a:gd name="connsiteX1641" fmla="*/ 1196945 w 2556691"/>
              <a:gd name="connsiteY1641" fmla="*/ 2512028 h 2789926"/>
              <a:gd name="connsiteX1642" fmla="*/ 1193520 w 2556691"/>
              <a:gd name="connsiteY1642" fmla="*/ 2505136 h 2789926"/>
              <a:gd name="connsiteX1643" fmla="*/ 1193320 w 2556691"/>
              <a:gd name="connsiteY1643" fmla="*/ 2510160 h 2789926"/>
              <a:gd name="connsiteX1644" fmla="*/ 1195039 w 2556691"/>
              <a:gd name="connsiteY1644" fmla="*/ 2514487 h 2789926"/>
              <a:gd name="connsiteX1645" fmla="*/ 1193037 w 2556691"/>
              <a:gd name="connsiteY1645" fmla="*/ 2516378 h 2789926"/>
              <a:gd name="connsiteX1646" fmla="*/ 1192742 w 2556691"/>
              <a:gd name="connsiteY1646" fmla="*/ 2522372 h 2789926"/>
              <a:gd name="connsiteX1647" fmla="*/ 1241219 w 2556691"/>
              <a:gd name="connsiteY1647" fmla="*/ 2611850 h 2789926"/>
              <a:gd name="connsiteX1648" fmla="*/ 1245138 w 2556691"/>
              <a:gd name="connsiteY1648" fmla="*/ 2617004 h 2789926"/>
              <a:gd name="connsiteX1649" fmla="*/ 1246411 w 2556691"/>
              <a:gd name="connsiteY1649" fmla="*/ 2618943 h 2789926"/>
              <a:gd name="connsiteX1650" fmla="*/ 1250154 w 2556691"/>
              <a:gd name="connsiteY1650" fmla="*/ 2624393 h 2789926"/>
              <a:gd name="connsiteX1651" fmla="*/ 1252862 w 2556691"/>
              <a:gd name="connsiteY1651" fmla="*/ 2627940 h 2789926"/>
              <a:gd name="connsiteX1652" fmla="*/ 1253133 w 2556691"/>
              <a:gd name="connsiteY1652" fmla="*/ 2628661 h 2789926"/>
              <a:gd name="connsiteX1653" fmla="*/ 1253027 w 2556691"/>
              <a:gd name="connsiteY1653" fmla="*/ 2630517 h 2789926"/>
              <a:gd name="connsiteX1654" fmla="*/ 1255216 w 2556691"/>
              <a:gd name="connsiteY1654" fmla="*/ 2633945 h 2789926"/>
              <a:gd name="connsiteX1655" fmla="*/ 1256841 w 2556691"/>
              <a:gd name="connsiteY1655" fmla="*/ 2636510 h 2789926"/>
              <a:gd name="connsiteX1656" fmla="*/ 1303645 w 2556691"/>
              <a:gd name="connsiteY1656" fmla="*/ 2709900 h 2789926"/>
              <a:gd name="connsiteX1657" fmla="*/ 1304587 w 2556691"/>
              <a:gd name="connsiteY1657" fmla="*/ 2710231 h 2789926"/>
              <a:gd name="connsiteX1658" fmla="*/ 1299984 w 2556691"/>
              <a:gd name="connsiteY1658" fmla="*/ 2701648 h 2789926"/>
              <a:gd name="connsiteX1659" fmla="*/ 1298701 w 2556691"/>
              <a:gd name="connsiteY1659" fmla="*/ 2698243 h 2789926"/>
              <a:gd name="connsiteX1660" fmla="*/ 1298230 w 2556691"/>
              <a:gd name="connsiteY1660" fmla="*/ 2695808 h 2789926"/>
              <a:gd name="connsiteX1661" fmla="*/ 1299078 w 2556691"/>
              <a:gd name="connsiteY1661" fmla="*/ 2692415 h 2789926"/>
              <a:gd name="connsiteX1662" fmla="*/ 1299960 w 2556691"/>
              <a:gd name="connsiteY1662" fmla="*/ 2692013 h 2789926"/>
              <a:gd name="connsiteX1663" fmla="*/ 1301278 w 2556691"/>
              <a:gd name="connsiteY1663" fmla="*/ 2692853 h 2789926"/>
              <a:gd name="connsiteX1664" fmla="*/ 1304787 w 2556691"/>
              <a:gd name="connsiteY1664" fmla="*/ 2700785 h 2789926"/>
              <a:gd name="connsiteX1665" fmla="*/ 1307354 w 2556691"/>
              <a:gd name="connsiteY1665" fmla="*/ 2704485 h 2789926"/>
              <a:gd name="connsiteX1666" fmla="*/ 1309979 w 2556691"/>
              <a:gd name="connsiteY1666" fmla="*/ 2707925 h 2789926"/>
              <a:gd name="connsiteX1667" fmla="*/ 1310332 w 2556691"/>
              <a:gd name="connsiteY1667" fmla="*/ 2707310 h 2789926"/>
              <a:gd name="connsiteX1668" fmla="*/ 1310544 w 2556691"/>
              <a:gd name="connsiteY1668" fmla="*/ 2706956 h 2789926"/>
              <a:gd name="connsiteX1669" fmla="*/ 1310332 w 2556691"/>
              <a:gd name="connsiteY1669" fmla="*/ 2706672 h 2789926"/>
              <a:gd name="connsiteX1670" fmla="*/ 1305965 w 2556691"/>
              <a:gd name="connsiteY1670" fmla="*/ 2697227 h 2789926"/>
              <a:gd name="connsiteX1671" fmla="*/ 1300232 w 2556691"/>
              <a:gd name="connsiteY1671" fmla="*/ 2688585 h 2789926"/>
              <a:gd name="connsiteX1672" fmla="*/ 1293463 w 2556691"/>
              <a:gd name="connsiteY1672" fmla="*/ 2676775 h 2789926"/>
              <a:gd name="connsiteX1673" fmla="*/ 1294581 w 2556691"/>
              <a:gd name="connsiteY1673" fmla="*/ 2675900 h 2789926"/>
              <a:gd name="connsiteX1674" fmla="*/ 1297524 w 2556691"/>
              <a:gd name="connsiteY1674" fmla="*/ 2677969 h 2789926"/>
              <a:gd name="connsiteX1675" fmla="*/ 1303139 w 2556691"/>
              <a:gd name="connsiteY1675" fmla="*/ 2685677 h 2789926"/>
              <a:gd name="connsiteX1676" fmla="*/ 1304564 w 2556691"/>
              <a:gd name="connsiteY1676" fmla="*/ 2687781 h 2789926"/>
              <a:gd name="connsiteX1677" fmla="*/ 1305070 w 2556691"/>
              <a:gd name="connsiteY1677" fmla="*/ 2688479 h 2789926"/>
              <a:gd name="connsiteX1678" fmla="*/ 1306459 w 2556691"/>
              <a:gd name="connsiteY1678" fmla="*/ 2690098 h 2789926"/>
              <a:gd name="connsiteX1679" fmla="*/ 1312875 w 2556691"/>
              <a:gd name="connsiteY1679" fmla="*/ 2699827 h 2789926"/>
              <a:gd name="connsiteX1680" fmla="*/ 1314040 w 2556691"/>
              <a:gd name="connsiteY1680" fmla="*/ 2695796 h 2789926"/>
              <a:gd name="connsiteX1681" fmla="*/ 1315029 w 2556691"/>
              <a:gd name="connsiteY1681" fmla="*/ 2692687 h 2789926"/>
              <a:gd name="connsiteX1682" fmla="*/ 1314605 w 2556691"/>
              <a:gd name="connsiteY1682" fmla="*/ 2692545 h 2789926"/>
              <a:gd name="connsiteX1683" fmla="*/ 1314417 w 2556691"/>
              <a:gd name="connsiteY1683" fmla="*/ 2692474 h 2789926"/>
              <a:gd name="connsiteX1684" fmla="*/ 1305246 w 2556691"/>
              <a:gd name="connsiteY1684" fmla="*/ 2681255 h 2789926"/>
              <a:gd name="connsiteX1685" fmla="*/ 1302492 w 2556691"/>
              <a:gd name="connsiteY1685" fmla="*/ 2677271 h 2789926"/>
              <a:gd name="connsiteX1686" fmla="*/ 1299808 w 2556691"/>
              <a:gd name="connsiteY1686" fmla="*/ 2673276 h 2789926"/>
              <a:gd name="connsiteX1687" fmla="*/ 1294945 w 2556691"/>
              <a:gd name="connsiteY1687" fmla="*/ 2665899 h 2789926"/>
              <a:gd name="connsiteX1688" fmla="*/ 1289943 w 2556691"/>
              <a:gd name="connsiteY1688" fmla="*/ 2658085 h 2789926"/>
              <a:gd name="connsiteX1689" fmla="*/ 1284811 w 2556691"/>
              <a:gd name="connsiteY1689" fmla="*/ 2649963 h 2789926"/>
              <a:gd name="connsiteX1690" fmla="*/ 1277206 w 2556691"/>
              <a:gd name="connsiteY1690" fmla="*/ 2637692 h 2789926"/>
              <a:gd name="connsiteX1691" fmla="*/ 1270083 w 2556691"/>
              <a:gd name="connsiteY1691" fmla="*/ 2626048 h 2789926"/>
              <a:gd name="connsiteX1692" fmla="*/ 1263915 w 2556691"/>
              <a:gd name="connsiteY1692" fmla="*/ 2615810 h 2789926"/>
              <a:gd name="connsiteX1693" fmla="*/ 1260561 w 2556691"/>
              <a:gd name="connsiteY1693" fmla="*/ 2610171 h 2789926"/>
              <a:gd name="connsiteX1694" fmla="*/ 1255758 w 2556691"/>
              <a:gd name="connsiteY1694" fmla="*/ 2601932 h 2789926"/>
              <a:gd name="connsiteX1695" fmla="*/ 1248624 w 2556691"/>
              <a:gd name="connsiteY1695" fmla="*/ 2592143 h 2789926"/>
              <a:gd name="connsiteX1696" fmla="*/ 1244363 w 2556691"/>
              <a:gd name="connsiteY1696" fmla="*/ 2585062 h 2789926"/>
              <a:gd name="connsiteX1697" fmla="*/ 1225798 w 2556691"/>
              <a:gd name="connsiteY1697" fmla="*/ 2551477 h 2789926"/>
              <a:gd name="connsiteX1698" fmla="*/ 1220054 w 2556691"/>
              <a:gd name="connsiteY1698" fmla="*/ 2540577 h 2789926"/>
              <a:gd name="connsiteX1699" fmla="*/ 1214380 w 2556691"/>
              <a:gd name="connsiteY1699" fmla="*/ 2529642 h 2789926"/>
              <a:gd name="connsiteX1700" fmla="*/ 1208928 w 2556691"/>
              <a:gd name="connsiteY1700" fmla="*/ 2518967 h 2789926"/>
              <a:gd name="connsiteX1701" fmla="*/ 1206327 w 2556691"/>
              <a:gd name="connsiteY1701" fmla="*/ 2513825 h 2789926"/>
              <a:gd name="connsiteX1702" fmla="*/ 1193402 w 2556691"/>
              <a:gd name="connsiteY1702" fmla="*/ 2487285 h 2789926"/>
              <a:gd name="connsiteX1703" fmla="*/ 1097132 w 2556691"/>
              <a:gd name="connsiteY1703" fmla="*/ 2397427 h 2789926"/>
              <a:gd name="connsiteX1704" fmla="*/ 1093671 w 2556691"/>
              <a:gd name="connsiteY1704" fmla="*/ 2404296 h 2789926"/>
              <a:gd name="connsiteX1705" fmla="*/ 1088338 w 2556691"/>
              <a:gd name="connsiteY1705" fmla="*/ 2407358 h 2789926"/>
              <a:gd name="connsiteX1706" fmla="*/ 1087962 w 2556691"/>
              <a:gd name="connsiteY1706" fmla="*/ 2407015 h 2789926"/>
              <a:gd name="connsiteX1707" fmla="*/ 1096049 w 2556691"/>
              <a:gd name="connsiteY1707" fmla="*/ 2396576 h 2789926"/>
              <a:gd name="connsiteX1708" fmla="*/ 1097132 w 2556691"/>
              <a:gd name="connsiteY1708" fmla="*/ 2397427 h 2789926"/>
              <a:gd name="connsiteX1709" fmla="*/ 546826 w 2556691"/>
              <a:gd name="connsiteY1709" fmla="*/ 1888809 h 2789926"/>
              <a:gd name="connsiteX1710" fmla="*/ 541922 w 2556691"/>
              <a:gd name="connsiteY1710" fmla="*/ 1888456 h 2789926"/>
              <a:gd name="connsiteX1711" fmla="*/ 520059 w 2556691"/>
              <a:gd name="connsiteY1711" fmla="*/ 1891612 h 2789926"/>
              <a:gd name="connsiteX1712" fmla="*/ 501402 w 2556691"/>
              <a:gd name="connsiteY1712" fmla="*/ 1901330 h 2789926"/>
              <a:gd name="connsiteX1713" fmla="*/ 507569 w 2556691"/>
              <a:gd name="connsiteY1713" fmla="*/ 1903505 h 2789926"/>
              <a:gd name="connsiteX1714" fmla="*/ 509741 w 2556691"/>
              <a:gd name="connsiteY1714" fmla="*/ 1900573 h 2789926"/>
              <a:gd name="connsiteX1715" fmla="*/ 514517 w 2556691"/>
              <a:gd name="connsiteY1715" fmla="*/ 1904462 h 2789926"/>
              <a:gd name="connsiteX1716" fmla="*/ 520890 w 2556691"/>
              <a:gd name="connsiteY1716" fmla="*/ 1904273 h 2789926"/>
              <a:gd name="connsiteX1717" fmla="*/ 517891 w 2556691"/>
              <a:gd name="connsiteY1717" fmla="*/ 1901282 h 2789926"/>
              <a:gd name="connsiteX1718" fmla="*/ 520639 w 2556691"/>
              <a:gd name="connsiteY1718" fmla="*/ 1898670 h 2789926"/>
              <a:gd name="connsiteX1719" fmla="*/ 529175 w 2556691"/>
              <a:gd name="connsiteY1719" fmla="*/ 1902346 h 2789926"/>
              <a:gd name="connsiteX1720" fmla="*/ 529186 w 2556691"/>
              <a:gd name="connsiteY1720" fmla="*/ 1896778 h 2789926"/>
              <a:gd name="connsiteX1721" fmla="*/ 535832 w 2556691"/>
              <a:gd name="connsiteY1721" fmla="*/ 1900396 h 2789926"/>
              <a:gd name="connsiteX1722" fmla="*/ 541598 w 2556691"/>
              <a:gd name="connsiteY1722" fmla="*/ 1895253 h 2789926"/>
              <a:gd name="connsiteX1723" fmla="*/ 550017 w 2556691"/>
              <a:gd name="connsiteY1723" fmla="*/ 1892061 h 2789926"/>
              <a:gd name="connsiteX1724" fmla="*/ 546826 w 2556691"/>
              <a:gd name="connsiteY1724" fmla="*/ 1888809 h 2789926"/>
              <a:gd name="connsiteX1725" fmla="*/ 420029 w 2556691"/>
              <a:gd name="connsiteY1725" fmla="*/ 1771456 h 2789926"/>
              <a:gd name="connsiteX1726" fmla="*/ 416874 w 2556691"/>
              <a:gd name="connsiteY1726" fmla="*/ 1771007 h 2789926"/>
              <a:gd name="connsiteX1727" fmla="*/ 394667 w 2556691"/>
              <a:gd name="connsiteY1727" fmla="*/ 1763287 h 2789926"/>
              <a:gd name="connsiteX1728" fmla="*/ 392703 w 2556691"/>
              <a:gd name="connsiteY1728" fmla="*/ 1763808 h 2789926"/>
              <a:gd name="connsiteX1729" fmla="*/ 391838 w 2556691"/>
              <a:gd name="connsiteY1729" fmla="*/ 1763063 h 2789926"/>
              <a:gd name="connsiteX1730" fmla="*/ 391703 w 2556691"/>
              <a:gd name="connsiteY1730" fmla="*/ 1761892 h 2789926"/>
              <a:gd name="connsiteX1731" fmla="*/ 391965 w 2556691"/>
              <a:gd name="connsiteY1731" fmla="*/ 1760994 h 2789926"/>
              <a:gd name="connsiteX1732" fmla="*/ 392231 w 2556691"/>
              <a:gd name="connsiteY1732" fmla="*/ 1758854 h 2789926"/>
              <a:gd name="connsiteX1733" fmla="*/ 389983 w 2556691"/>
              <a:gd name="connsiteY1733" fmla="*/ 1755828 h 2789926"/>
              <a:gd name="connsiteX1734" fmla="*/ 389880 w 2556691"/>
              <a:gd name="connsiteY1734" fmla="*/ 1756064 h 2789926"/>
              <a:gd name="connsiteX1735" fmla="*/ 387289 w 2556691"/>
              <a:gd name="connsiteY1735" fmla="*/ 1760013 h 2789926"/>
              <a:gd name="connsiteX1736" fmla="*/ 383129 w 2556691"/>
              <a:gd name="connsiteY1736" fmla="*/ 1761384 h 2789926"/>
              <a:gd name="connsiteX1737" fmla="*/ 383366 w 2556691"/>
              <a:gd name="connsiteY1737" fmla="*/ 1761692 h 2789926"/>
              <a:gd name="connsiteX1738" fmla="*/ 383755 w 2556691"/>
              <a:gd name="connsiteY1738" fmla="*/ 1761762 h 2789926"/>
              <a:gd name="connsiteX1739" fmla="*/ 383941 w 2556691"/>
              <a:gd name="connsiteY1739" fmla="*/ 1761798 h 2789926"/>
              <a:gd name="connsiteX1740" fmla="*/ 384655 w 2556691"/>
              <a:gd name="connsiteY1740" fmla="*/ 1762082 h 2789926"/>
              <a:gd name="connsiteX1741" fmla="*/ 384535 w 2556691"/>
              <a:gd name="connsiteY1741" fmla="*/ 1764954 h 2789926"/>
              <a:gd name="connsiteX1742" fmla="*/ 383140 w 2556691"/>
              <a:gd name="connsiteY1742" fmla="*/ 1765297 h 2789926"/>
              <a:gd name="connsiteX1743" fmla="*/ 354067 w 2556691"/>
              <a:gd name="connsiteY1743" fmla="*/ 1760119 h 2789926"/>
              <a:gd name="connsiteX1744" fmla="*/ 331179 w 2556691"/>
              <a:gd name="connsiteY1744" fmla="*/ 1755284 h 2789926"/>
              <a:gd name="connsiteX1745" fmla="*/ 286067 w 2556691"/>
              <a:gd name="connsiteY1745" fmla="*/ 1744432 h 2789926"/>
              <a:gd name="connsiteX1746" fmla="*/ 284556 w 2556691"/>
              <a:gd name="connsiteY1746" fmla="*/ 1744006 h 2789926"/>
              <a:gd name="connsiteX1747" fmla="*/ 275874 w 2556691"/>
              <a:gd name="connsiteY1747" fmla="*/ 1741382 h 2789926"/>
              <a:gd name="connsiteX1748" fmla="*/ 267543 w 2556691"/>
              <a:gd name="connsiteY1748" fmla="*/ 1734596 h 2789926"/>
              <a:gd name="connsiteX1749" fmla="*/ 265359 w 2556691"/>
              <a:gd name="connsiteY1749" fmla="*/ 1734360 h 2789926"/>
              <a:gd name="connsiteX1750" fmla="*/ 265331 w 2556691"/>
              <a:gd name="connsiteY1750" fmla="*/ 1734360 h 2789926"/>
              <a:gd name="connsiteX1751" fmla="*/ 264281 w 2556691"/>
              <a:gd name="connsiteY1751" fmla="*/ 1734513 h 2789926"/>
              <a:gd name="connsiteX1752" fmla="*/ 262889 w 2556691"/>
              <a:gd name="connsiteY1752" fmla="*/ 1736464 h 2789926"/>
              <a:gd name="connsiteX1753" fmla="*/ 260339 w 2556691"/>
              <a:gd name="connsiteY1753" fmla="*/ 1740235 h 2789926"/>
              <a:gd name="connsiteX1754" fmla="*/ 259693 w 2556691"/>
              <a:gd name="connsiteY1754" fmla="*/ 1740720 h 2789926"/>
              <a:gd name="connsiteX1755" fmla="*/ 260225 w 2556691"/>
              <a:gd name="connsiteY1755" fmla="*/ 1740803 h 2789926"/>
              <a:gd name="connsiteX1756" fmla="*/ 263822 w 2556691"/>
              <a:gd name="connsiteY1756" fmla="*/ 1742777 h 2789926"/>
              <a:gd name="connsiteX1757" fmla="*/ 268005 w 2556691"/>
              <a:gd name="connsiteY1757" fmla="*/ 1743971 h 2789926"/>
              <a:gd name="connsiteX1758" fmla="*/ 268907 w 2556691"/>
              <a:gd name="connsiteY1758" fmla="*/ 1744656 h 2789926"/>
              <a:gd name="connsiteX1759" fmla="*/ 271411 w 2556691"/>
              <a:gd name="connsiteY1759" fmla="*/ 1745236 h 2789926"/>
              <a:gd name="connsiteX1760" fmla="*/ 271287 w 2556691"/>
              <a:gd name="connsiteY1760" fmla="*/ 1748983 h 2789926"/>
              <a:gd name="connsiteX1761" fmla="*/ 269437 w 2556691"/>
              <a:gd name="connsiteY1761" fmla="*/ 1749243 h 2789926"/>
              <a:gd name="connsiteX1762" fmla="*/ 263886 w 2556691"/>
              <a:gd name="connsiteY1762" fmla="*/ 1748487 h 2789926"/>
              <a:gd name="connsiteX1763" fmla="*/ 262287 w 2556691"/>
              <a:gd name="connsiteY1763" fmla="*/ 1748108 h 2789926"/>
              <a:gd name="connsiteX1764" fmla="*/ 256682 w 2556691"/>
              <a:gd name="connsiteY1764" fmla="*/ 1746418 h 2789926"/>
              <a:gd name="connsiteX1765" fmla="*/ 256077 w 2556691"/>
              <a:gd name="connsiteY1765" fmla="*/ 1746595 h 2789926"/>
              <a:gd name="connsiteX1766" fmla="*/ 175073 w 2556691"/>
              <a:gd name="connsiteY1766" fmla="*/ 1763548 h 2789926"/>
              <a:gd name="connsiteX1767" fmla="*/ 148465 w 2556691"/>
              <a:gd name="connsiteY1767" fmla="*/ 1774022 h 2789926"/>
              <a:gd name="connsiteX1768" fmla="*/ 141809 w 2556691"/>
              <a:gd name="connsiteY1768" fmla="*/ 1776658 h 2789926"/>
              <a:gd name="connsiteX1769" fmla="*/ 121480 w 2556691"/>
              <a:gd name="connsiteY1769" fmla="*/ 1783455 h 2789926"/>
              <a:gd name="connsiteX1770" fmla="*/ 120026 w 2556691"/>
              <a:gd name="connsiteY1770" fmla="*/ 1786233 h 2789926"/>
              <a:gd name="connsiteX1771" fmla="*/ 116589 w 2556691"/>
              <a:gd name="connsiteY1771" fmla="*/ 1784637 h 2789926"/>
              <a:gd name="connsiteX1772" fmla="*/ 117560 w 2556691"/>
              <a:gd name="connsiteY1772" fmla="*/ 1783266 h 2789926"/>
              <a:gd name="connsiteX1773" fmla="*/ 117612 w 2556691"/>
              <a:gd name="connsiteY1773" fmla="*/ 1783183 h 2789926"/>
              <a:gd name="connsiteX1774" fmla="*/ 115884 w 2556691"/>
              <a:gd name="connsiteY1774" fmla="*/ 1782533 h 2789926"/>
              <a:gd name="connsiteX1775" fmla="*/ 113111 w 2556691"/>
              <a:gd name="connsiteY1775" fmla="*/ 1782462 h 2789926"/>
              <a:gd name="connsiteX1776" fmla="*/ 108629 w 2556691"/>
              <a:gd name="connsiteY1776" fmla="*/ 1790986 h 2789926"/>
              <a:gd name="connsiteX1777" fmla="*/ 111489 w 2556691"/>
              <a:gd name="connsiteY1777" fmla="*/ 1789461 h 2789926"/>
              <a:gd name="connsiteX1778" fmla="*/ 112395 w 2556691"/>
              <a:gd name="connsiteY1778" fmla="*/ 1788728 h 2789926"/>
              <a:gd name="connsiteX1779" fmla="*/ 113390 w 2556691"/>
              <a:gd name="connsiteY1779" fmla="*/ 1788692 h 2789926"/>
              <a:gd name="connsiteX1780" fmla="*/ 114822 w 2556691"/>
              <a:gd name="connsiteY1780" fmla="*/ 1790067 h 2789926"/>
              <a:gd name="connsiteX1781" fmla="*/ 114262 w 2556691"/>
              <a:gd name="connsiteY1781" fmla="*/ 1792404 h 2789926"/>
              <a:gd name="connsiteX1782" fmla="*/ 112536 w 2556691"/>
              <a:gd name="connsiteY1782" fmla="*/ 1793870 h 2789926"/>
              <a:gd name="connsiteX1783" fmla="*/ 109096 w 2556691"/>
              <a:gd name="connsiteY1783" fmla="*/ 1794828 h 2789926"/>
              <a:gd name="connsiteX1784" fmla="*/ 105460 w 2556691"/>
              <a:gd name="connsiteY1784" fmla="*/ 1797251 h 2789926"/>
              <a:gd name="connsiteX1785" fmla="*/ 103136 w 2556691"/>
              <a:gd name="connsiteY1785" fmla="*/ 1798823 h 2789926"/>
              <a:gd name="connsiteX1786" fmla="*/ 98731 w 2556691"/>
              <a:gd name="connsiteY1786" fmla="*/ 1801779 h 2789926"/>
              <a:gd name="connsiteX1787" fmla="*/ 93458 w 2556691"/>
              <a:gd name="connsiteY1787" fmla="*/ 1805337 h 2789926"/>
              <a:gd name="connsiteX1788" fmla="*/ 84340 w 2556691"/>
              <a:gd name="connsiteY1788" fmla="*/ 1811449 h 2789926"/>
              <a:gd name="connsiteX1789" fmla="*/ 76467 w 2556691"/>
              <a:gd name="connsiteY1789" fmla="*/ 1816710 h 2789926"/>
              <a:gd name="connsiteX1790" fmla="*/ 35613 w 2556691"/>
              <a:gd name="connsiteY1790" fmla="*/ 1843001 h 2789926"/>
              <a:gd name="connsiteX1791" fmla="*/ 32856 w 2556691"/>
              <a:gd name="connsiteY1791" fmla="*/ 1844396 h 2789926"/>
              <a:gd name="connsiteX1792" fmla="*/ 32277 w 2556691"/>
              <a:gd name="connsiteY1792" fmla="*/ 1844574 h 2789926"/>
              <a:gd name="connsiteX1793" fmla="*/ 33780 w 2556691"/>
              <a:gd name="connsiteY1793" fmla="*/ 1846122 h 2789926"/>
              <a:gd name="connsiteX1794" fmla="*/ 35343 w 2556691"/>
              <a:gd name="connsiteY1794" fmla="*/ 1849255 h 2789926"/>
              <a:gd name="connsiteX1795" fmla="*/ 34826 w 2556691"/>
              <a:gd name="connsiteY1795" fmla="*/ 1850638 h 2789926"/>
              <a:gd name="connsiteX1796" fmla="*/ 34755 w 2556691"/>
              <a:gd name="connsiteY1796" fmla="*/ 1851288 h 2789926"/>
              <a:gd name="connsiteX1797" fmla="*/ 46602 w 2556691"/>
              <a:gd name="connsiteY1797" fmla="*/ 1842552 h 2789926"/>
              <a:gd name="connsiteX1798" fmla="*/ 51522 w 2556691"/>
              <a:gd name="connsiteY1798" fmla="*/ 1838923 h 2789926"/>
              <a:gd name="connsiteX1799" fmla="*/ 58415 w 2556691"/>
              <a:gd name="connsiteY1799" fmla="*/ 1833839 h 2789926"/>
              <a:gd name="connsiteX1800" fmla="*/ 60787 w 2556691"/>
              <a:gd name="connsiteY1800" fmla="*/ 1832090 h 2789926"/>
              <a:gd name="connsiteX1801" fmla="*/ 65685 w 2556691"/>
              <a:gd name="connsiteY1801" fmla="*/ 1828472 h 2789926"/>
              <a:gd name="connsiteX1802" fmla="*/ 64328 w 2556691"/>
              <a:gd name="connsiteY1802" fmla="*/ 1828555 h 2789926"/>
              <a:gd name="connsiteX1803" fmla="*/ 63627 w 2556691"/>
              <a:gd name="connsiteY1803" fmla="*/ 1828248 h 2789926"/>
              <a:gd name="connsiteX1804" fmla="*/ 62968 w 2556691"/>
              <a:gd name="connsiteY1804" fmla="*/ 1827314 h 2789926"/>
              <a:gd name="connsiteX1805" fmla="*/ 63234 w 2556691"/>
              <a:gd name="connsiteY1805" fmla="*/ 1826203 h 2789926"/>
              <a:gd name="connsiteX1806" fmla="*/ 68081 w 2556691"/>
              <a:gd name="connsiteY1806" fmla="*/ 1826912 h 2789926"/>
              <a:gd name="connsiteX1807" fmla="*/ 74218 w 2556691"/>
              <a:gd name="connsiteY1807" fmla="*/ 1823436 h 2789926"/>
              <a:gd name="connsiteX1808" fmla="*/ 75976 w 2556691"/>
              <a:gd name="connsiteY1808" fmla="*/ 1822313 h 2789926"/>
              <a:gd name="connsiteX1809" fmla="*/ 76955 w 2556691"/>
              <a:gd name="connsiteY1809" fmla="*/ 1821793 h 2789926"/>
              <a:gd name="connsiteX1810" fmla="*/ 78392 w 2556691"/>
              <a:gd name="connsiteY1810" fmla="*/ 1821060 h 2789926"/>
              <a:gd name="connsiteX1811" fmla="*/ 79868 w 2556691"/>
              <a:gd name="connsiteY1811" fmla="*/ 1820351 h 2789926"/>
              <a:gd name="connsiteX1812" fmla="*/ 80479 w 2556691"/>
              <a:gd name="connsiteY1812" fmla="*/ 1820256 h 2789926"/>
              <a:gd name="connsiteX1813" fmla="*/ 81036 w 2556691"/>
              <a:gd name="connsiteY1813" fmla="*/ 1820410 h 2789926"/>
              <a:gd name="connsiteX1814" fmla="*/ 81943 w 2556691"/>
              <a:gd name="connsiteY1814" fmla="*/ 1821462 h 2789926"/>
              <a:gd name="connsiteX1815" fmla="*/ 82111 w 2556691"/>
              <a:gd name="connsiteY1815" fmla="*/ 1822372 h 2789926"/>
              <a:gd name="connsiteX1816" fmla="*/ 82114 w 2556691"/>
              <a:gd name="connsiteY1816" fmla="*/ 1822408 h 2789926"/>
              <a:gd name="connsiteX1817" fmla="*/ 81546 w 2556691"/>
              <a:gd name="connsiteY1817" fmla="*/ 1823436 h 2789926"/>
              <a:gd name="connsiteX1818" fmla="*/ 79730 w 2556691"/>
              <a:gd name="connsiteY1818" fmla="*/ 1824654 h 2789926"/>
              <a:gd name="connsiteX1819" fmla="*/ 79336 w 2556691"/>
              <a:gd name="connsiteY1819" fmla="*/ 1824867 h 2789926"/>
              <a:gd name="connsiteX1820" fmla="*/ 81386 w 2556691"/>
              <a:gd name="connsiteY1820" fmla="*/ 1825765 h 2789926"/>
              <a:gd name="connsiteX1821" fmla="*/ 81987 w 2556691"/>
              <a:gd name="connsiteY1821" fmla="*/ 1826534 h 2789926"/>
              <a:gd name="connsiteX1822" fmla="*/ 82600 w 2556691"/>
              <a:gd name="connsiteY1822" fmla="*/ 1827267 h 2789926"/>
              <a:gd name="connsiteX1823" fmla="*/ 83313 w 2556691"/>
              <a:gd name="connsiteY1823" fmla="*/ 1830612 h 2789926"/>
              <a:gd name="connsiteX1824" fmla="*/ 83574 w 2556691"/>
              <a:gd name="connsiteY1824" fmla="*/ 1831097 h 2789926"/>
              <a:gd name="connsiteX1825" fmla="*/ 86359 w 2556691"/>
              <a:gd name="connsiteY1825" fmla="*/ 1828378 h 2789926"/>
              <a:gd name="connsiteX1826" fmla="*/ 86383 w 2556691"/>
              <a:gd name="connsiteY1826" fmla="*/ 1827491 h 2789926"/>
              <a:gd name="connsiteX1827" fmla="*/ 87718 w 2556691"/>
              <a:gd name="connsiteY1827" fmla="*/ 1822065 h 2789926"/>
              <a:gd name="connsiteX1828" fmla="*/ 88361 w 2556691"/>
              <a:gd name="connsiteY1828" fmla="*/ 1819984 h 2789926"/>
              <a:gd name="connsiteX1829" fmla="*/ 89952 w 2556691"/>
              <a:gd name="connsiteY1829" fmla="*/ 1815693 h 2789926"/>
              <a:gd name="connsiteX1830" fmla="*/ 92526 w 2556691"/>
              <a:gd name="connsiteY1830" fmla="*/ 1812868 h 2789926"/>
              <a:gd name="connsiteX1831" fmla="*/ 104901 w 2556691"/>
              <a:gd name="connsiteY1831" fmla="*/ 1805751 h 2789926"/>
              <a:gd name="connsiteX1832" fmla="*/ 109211 w 2556691"/>
              <a:gd name="connsiteY1832" fmla="*/ 1803505 h 2789926"/>
              <a:gd name="connsiteX1833" fmla="*/ 117373 w 2556691"/>
              <a:gd name="connsiteY1833" fmla="*/ 1798481 h 2789926"/>
              <a:gd name="connsiteX1834" fmla="*/ 147794 w 2556691"/>
              <a:gd name="connsiteY1834" fmla="*/ 1781623 h 2789926"/>
              <a:gd name="connsiteX1835" fmla="*/ 148386 w 2556691"/>
              <a:gd name="connsiteY1835" fmla="*/ 1781363 h 2789926"/>
              <a:gd name="connsiteX1836" fmla="*/ 179174 w 2556691"/>
              <a:gd name="connsiteY1836" fmla="*/ 1768643 h 2789926"/>
              <a:gd name="connsiteX1837" fmla="*/ 179607 w 2556691"/>
              <a:gd name="connsiteY1837" fmla="*/ 1767992 h 2789926"/>
              <a:gd name="connsiteX1838" fmla="*/ 173026 w 2556691"/>
              <a:gd name="connsiteY1838" fmla="*/ 1770380 h 2789926"/>
              <a:gd name="connsiteX1839" fmla="*/ 160923 w 2556691"/>
              <a:gd name="connsiteY1839" fmla="*/ 1775003 h 2789926"/>
              <a:gd name="connsiteX1840" fmla="*/ 155375 w 2556691"/>
              <a:gd name="connsiteY1840" fmla="*/ 1777237 h 2789926"/>
              <a:gd name="connsiteX1841" fmla="*/ 132156 w 2556691"/>
              <a:gd name="connsiteY1841" fmla="*/ 1787652 h 2789926"/>
              <a:gd name="connsiteX1842" fmla="*/ 101203 w 2556691"/>
              <a:gd name="connsiteY1842" fmla="*/ 1805822 h 2789926"/>
              <a:gd name="connsiteX1843" fmla="*/ 97547 w 2556691"/>
              <a:gd name="connsiteY1843" fmla="*/ 1808399 h 2789926"/>
              <a:gd name="connsiteX1844" fmla="*/ 94241 w 2556691"/>
              <a:gd name="connsiteY1844" fmla="*/ 1810740 h 2789926"/>
              <a:gd name="connsiteX1845" fmla="*/ 82466 w 2556691"/>
              <a:gd name="connsiteY1845" fmla="*/ 1817691 h 2789926"/>
              <a:gd name="connsiteX1846" fmla="*/ 81747 w 2556691"/>
              <a:gd name="connsiteY1846" fmla="*/ 1817845 h 2789926"/>
              <a:gd name="connsiteX1847" fmla="*/ 81090 w 2556691"/>
              <a:gd name="connsiteY1847" fmla="*/ 1817715 h 2789926"/>
              <a:gd name="connsiteX1848" fmla="*/ 80777 w 2556691"/>
              <a:gd name="connsiteY1848" fmla="*/ 1814759 h 2789926"/>
              <a:gd name="connsiteX1849" fmla="*/ 85551 w 2556691"/>
              <a:gd name="connsiteY1849" fmla="*/ 1812395 h 2789926"/>
              <a:gd name="connsiteX1850" fmla="*/ 94388 w 2556691"/>
              <a:gd name="connsiteY1850" fmla="*/ 1807264 h 2789926"/>
              <a:gd name="connsiteX1851" fmla="*/ 183047 w 2556691"/>
              <a:gd name="connsiteY1851" fmla="*/ 1763796 h 2789926"/>
              <a:gd name="connsiteX1852" fmla="*/ 184571 w 2556691"/>
              <a:gd name="connsiteY1852" fmla="*/ 1764730 h 2789926"/>
              <a:gd name="connsiteX1853" fmla="*/ 183874 w 2556691"/>
              <a:gd name="connsiteY1853" fmla="*/ 1766420 h 2789926"/>
              <a:gd name="connsiteX1854" fmla="*/ 180897 w 2556691"/>
              <a:gd name="connsiteY1854" fmla="*/ 1767508 h 2789926"/>
              <a:gd name="connsiteX1855" fmla="*/ 180896 w 2556691"/>
              <a:gd name="connsiteY1855" fmla="*/ 1767508 h 2789926"/>
              <a:gd name="connsiteX1856" fmla="*/ 180897 w 2556691"/>
              <a:gd name="connsiteY1856" fmla="*/ 1767508 h 2789926"/>
              <a:gd name="connsiteX1857" fmla="*/ 180897 w 2556691"/>
              <a:gd name="connsiteY1857" fmla="*/ 1767508 h 2789926"/>
              <a:gd name="connsiteX1858" fmla="*/ 181819 w 2556691"/>
              <a:gd name="connsiteY1858" fmla="*/ 1767567 h 2789926"/>
              <a:gd name="connsiteX1859" fmla="*/ 182624 w 2556691"/>
              <a:gd name="connsiteY1859" fmla="*/ 1767886 h 2789926"/>
              <a:gd name="connsiteX1860" fmla="*/ 183485 w 2556691"/>
              <a:gd name="connsiteY1860" fmla="*/ 1767945 h 2789926"/>
              <a:gd name="connsiteX1861" fmla="*/ 185758 w 2556691"/>
              <a:gd name="connsiteY1861" fmla="*/ 1769293 h 2789926"/>
              <a:gd name="connsiteX1862" fmla="*/ 187755 w 2556691"/>
              <a:gd name="connsiteY1862" fmla="*/ 1769281 h 2789926"/>
              <a:gd name="connsiteX1863" fmla="*/ 189717 w 2556691"/>
              <a:gd name="connsiteY1863" fmla="*/ 1768832 h 2789926"/>
              <a:gd name="connsiteX1864" fmla="*/ 192851 w 2556691"/>
              <a:gd name="connsiteY1864" fmla="*/ 1767851 h 2789926"/>
              <a:gd name="connsiteX1865" fmla="*/ 196068 w 2556691"/>
              <a:gd name="connsiteY1865" fmla="*/ 1767212 h 2789926"/>
              <a:gd name="connsiteX1866" fmla="*/ 197198 w 2556691"/>
              <a:gd name="connsiteY1866" fmla="*/ 1766077 h 2789926"/>
              <a:gd name="connsiteX1867" fmla="*/ 199966 w 2556691"/>
              <a:gd name="connsiteY1867" fmla="*/ 1764505 h 2789926"/>
              <a:gd name="connsiteX1868" fmla="*/ 201477 w 2556691"/>
              <a:gd name="connsiteY1868" fmla="*/ 1764139 h 2789926"/>
              <a:gd name="connsiteX1869" fmla="*/ 202174 w 2556691"/>
              <a:gd name="connsiteY1869" fmla="*/ 1764292 h 2789926"/>
              <a:gd name="connsiteX1870" fmla="*/ 202766 w 2556691"/>
              <a:gd name="connsiteY1870" fmla="*/ 1765486 h 2789926"/>
              <a:gd name="connsiteX1871" fmla="*/ 202480 w 2556691"/>
              <a:gd name="connsiteY1871" fmla="*/ 1766136 h 2789926"/>
              <a:gd name="connsiteX1872" fmla="*/ 201178 w 2556691"/>
              <a:gd name="connsiteY1872" fmla="*/ 1767259 h 2789926"/>
              <a:gd name="connsiteX1873" fmla="*/ 199830 w 2556691"/>
              <a:gd name="connsiteY1873" fmla="*/ 1768312 h 2789926"/>
              <a:gd name="connsiteX1874" fmla="*/ 199040 w 2556691"/>
              <a:gd name="connsiteY1874" fmla="*/ 1769068 h 2789926"/>
              <a:gd name="connsiteX1875" fmla="*/ 198978 w 2556691"/>
              <a:gd name="connsiteY1875" fmla="*/ 1769151 h 2789926"/>
              <a:gd name="connsiteX1876" fmla="*/ 199146 w 2556691"/>
              <a:gd name="connsiteY1876" fmla="*/ 1769813 h 2789926"/>
              <a:gd name="connsiteX1877" fmla="*/ 199643 w 2556691"/>
              <a:gd name="connsiteY1877" fmla="*/ 1772898 h 2789926"/>
              <a:gd name="connsiteX1878" fmla="*/ 200357 w 2556691"/>
              <a:gd name="connsiteY1878" fmla="*/ 1774317 h 2789926"/>
              <a:gd name="connsiteX1879" fmla="*/ 203928 w 2556691"/>
              <a:gd name="connsiteY1879" fmla="*/ 1771681 h 2789926"/>
              <a:gd name="connsiteX1880" fmla="*/ 206430 w 2556691"/>
              <a:gd name="connsiteY1880" fmla="*/ 1767153 h 2789926"/>
              <a:gd name="connsiteX1881" fmla="*/ 209190 w 2556691"/>
              <a:gd name="connsiteY1881" fmla="*/ 1762188 h 2789926"/>
              <a:gd name="connsiteX1882" fmla="*/ 210808 w 2556691"/>
              <a:gd name="connsiteY1882" fmla="*/ 1761514 h 2789926"/>
              <a:gd name="connsiteX1883" fmla="*/ 211716 w 2556691"/>
              <a:gd name="connsiteY1883" fmla="*/ 1761774 h 2789926"/>
              <a:gd name="connsiteX1884" fmla="*/ 224389 w 2556691"/>
              <a:gd name="connsiteY1884" fmla="*/ 1759138 h 2789926"/>
              <a:gd name="connsiteX1885" fmla="*/ 229936 w 2556691"/>
              <a:gd name="connsiteY1885" fmla="*/ 1758275 h 2789926"/>
              <a:gd name="connsiteX1886" fmla="*/ 236358 w 2556691"/>
              <a:gd name="connsiteY1886" fmla="*/ 1757530 h 2789926"/>
              <a:gd name="connsiteX1887" fmla="*/ 248510 w 2556691"/>
              <a:gd name="connsiteY1887" fmla="*/ 1756667 h 2789926"/>
              <a:gd name="connsiteX1888" fmla="*/ 253434 w 2556691"/>
              <a:gd name="connsiteY1888" fmla="*/ 1756443 h 2789926"/>
              <a:gd name="connsiteX1889" fmla="*/ 271527 w 2556691"/>
              <a:gd name="connsiteY1889" fmla="*/ 1756017 h 2789926"/>
              <a:gd name="connsiteX1890" fmla="*/ 273557 w 2556691"/>
              <a:gd name="connsiteY1890" fmla="*/ 1756041 h 2789926"/>
              <a:gd name="connsiteX1891" fmla="*/ 329651 w 2556691"/>
              <a:gd name="connsiteY1891" fmla="*/ 1766716 h 2789926"/>
              <a:gd name="connsiteX1892" fmla="*/ 332575 w 2556691"/>
              <a:gd name="connsiteY1892" fmla="*/ 1768134 h 2789926"/>
              <a:gd name="connsiteX1893" fmla="*/ 332675 w 2556691"/>
              <a:gd name="connsiteY1893" fmla="*/ 1768465 h 2789926"/>
              <a:gd name="connsiteX1894" fmla="*/ 334125 w 2556691"/>
              <a:gd name="connsiteY1894" fmla="*/ 1768513 h 2789926"/>
              <a:gd name="connsiteX1895" fmla="*/ 335513 w 2556691"/>
              <a:gd name="connsiteY1895" fmla="*/ 1769884 h 2789926"/>
              <a:gd name="connsiteX1896" fmla="*/ 335524 w 2556691"/>
              <a:gd name="connsiteY1896" fmla="*/ 1769908 h 2789926"/>
              <a:gd name="connsiteX1897" fmla="*/ 335366 w 2556691"/>
              <a:gd name="connsiteY1897" fmla="*/ 1772024 h 2789926"/>
              <a:gd name="connsiteX1898" fmla="*/ 336207 w 2556691"/>
              <a:gd name="connsiteY1898" fmla="*/ 1771846 h 2789926"/>
              <a:gd name="connsiteX1899" fmla="*/ 339574 w 2556691"/>
              <a:gd name="connsiteY1899" fmla="*/ 1770451 h 2789926"/>
              <a:gd name="connsiteX1900" fmla="*/ 340150 w 2556691"/>
              <a:gd name="connsiteY1900" fmla="*/ 1767933 h 2789926"/>
              <a:gd name="connsiteX1901" fmla="*/ 366169 w 2556691"/>
              <a:gd name="connsiteY1901" fmla="*/ 1772721 h 2789926"/>
              <a:gd name="connsiteX1902" fmla="*/ 368811 w 2556691"/>
              <a:gd name="connsiteY1902" fmla="*/ 1773111 h 2789926"/>
              <a:gd name="connsiteX1903" fmla="*/ 380034 w 2556691"/>
              <a:gd name="connsiteY1903" fmla="*/ 1774932 h 2789926"/>
              <a:gd name="connsiteX1904" fmla="*/ 395108 w 2556691"/>
              <a:gd name="connsiteY1904" fmla="*/ 1778738 h 2789926"/>
              <a:gd name="connsiteX1905" fmla="*/ 397591 w 2556691"/>
              <a:gd name="connsiteY1905" fmla="*/ 1777533 h 2789926"/>
              <a:gd name="connsiteX1906" fmla="*/ 400312 w 2556691"/>
              <a:gd name="connsiteY1906" fmla="*/ 1776705 h 2789926"/>
              <a:gd name="connsiteX1907" fmla="*/ 381455 w 2556691"/>
              <a:gd name="connsiteY1907" fmla="*/ 1772012 h 2789926"/>
              <a:gd name="connsiteX1908" fmla="*/ 370087 w 2556691"/>
              <a:gd name="connsiteY1908" fmla="*/ 1770191 h 2789926"/>
              <a:gd name="connsiteX1909" fmla="*/ 363643 w 2556691"/>
              <a:gd name="connsiteY1909" fmla="*/ 1769293 h 2789926"/>
              <a:gd name="connsiteX1910" fmla="*/ 311472 w 2556691"/>
              <a:gd name="connsiteY1910" fmla="*/ 1760190 h 2789926"/>
              <a:gd name="connsiteX1911" fmla="*/ 263986 w 2556691"/>
              <a:gd name="connsiteY1911" fmla="*/ 1753795 h 2789926"/>
              <a:gd name="connsiteX1912" fmla="*/ 207671 w 2556691"/>
              <a:gd name="connsiteY1912" fmla="*/ 1759966 h 2789926"/>
              <a:gd name="connsiteX1913" fmla="*/ 207610 w 2556691"/>
              <a:gd name="connsiteY1913" fmla="*/ 1756833 h 2789926"/>
              <a:gd name="connsiteX1914" fmla="*/ 260817 w 2556691"/>
              <a:gd name="connsiteY1914" fmla="*/ 1749953 h 2789926"/>
              <a:gd name="connsiteX1915" fmla="*/ 315449 w 2556691"/>
              <a:gd name="connsiteY1915" fmla="*/ 1757317 h 2789926"/>
              <a:gd name="connsiteX1916" fmla="*/ 416973 w 2556691"/>
              <a:gd name="connsiteY1916" fmla="*/ 1776587 h 2789926"/>
              <a:gd name="connsiteX1917" fmla="*/ 416973 w 2556691"/>
              <a:gd name="connsiteY1917" fmla="*/ 1776575 h 2789926"/>
              <a:gd name="connsiteX1918" fmla="*/ 420029 w 2556691"/>
              <a:gd name="connsiteY1918" fmla="*/ 1771456 h 2789926"/>
              <a:gd name="connsiteX1919" fmla="*/ 1291344 w 2556691"/>
              <a:gd name="connsiteY1919" fmla="*/ 2574481 h 2789926"/>
              <a:gd name="connsiteX1920" fmla="*/ 1306659 w 2556691"/>
              <a:gd name="connsiteY1920" fmla="*/ 2593243 h 2789926"/>
              <a:gd name="connsiteX1921" fmla="*/ 1318631 w 2556691"/>
              <a:gd name="connsiteY1921" fmla="*/ 2608765 h 2789926"/>
              <a:gd name="connsiteX1922" fmla="*/ 1316123 w 2556691"/>
              <a:gd name="connsiteY1922" fmla="*/ 2610880 h 2789926"/>
              <a:gd name="connsiteX1923" fmla="*/ 1299207 w 2556691"/>
              <a:gd name="connsiteY1923" fmla="*/ 2591966 h 2789926"/>
              <a:gd name="connsiteX1924" fmla="*/ 1289142 w 2556691"/>
              <a:gd name="connsiteY1924" fmla="*/ 2575557 h 2789926"/>
              <a:gd name="connsiteX1925" fmla="*/ 1291344 w 2556691"/>
              <a:gd name="connsiteY1925" fmla="*/ 2574481 h 2789926"/>
              <a:gd name="connsiteX1926" fmla="*/ 797476 w 2556691"/>
              <a:gd name="connsiteY1926" fmla="*/ 2117774 h 2789926"/>
              <a:gd name="connsiteX1927" fmla="*/ 796792 w 2556691"/>
              <a:gd name="connsiteY1927" fmla="*/ 2125635 h 2789926"/>
              <a:gd name="connsiteX1928" fmla="*/ 794522 w 2556691"/>
              <a:gd name="connsiteY1928" fmla="*/ 2133615 h 2789926"/>
              <a:gd name="connsiteX1929" fmla="*/ 790403 w 2556691"/>
              <a:gd name="connsiteY1929" fmla="*/ 2132788 h 2789926"/>
              <a:gd name="connsiteX1930" fmla="*/ 793228 w 2556691"/>
              <a:gd name="connsiteY1930" fmla="*/ 2123319 h 2789926"/>
              <a:gd name="connsiteX1931" fmla="*/ 796134 w 2556691"/>
              <a:gd name="connsiteY1931" fmla="*/ 2117442 h 2789926"/>
              <a:gd name="connsiteX1932" fmla="*/ 797476 w 2556691"/>
              <a:gd name="connsiteY1932" fmla="*/ 2117774 h 2789926"/>
              <a:gd name="connsiteX1933" fmla="*/ 887869 w 2556691"/>
              <a:gd name="connsiteY1933" fmla="*/ 2200856 h 2789926"/>
              <a:gd name="connsiteX1934" fmla="*/ 876254 w 2556691"/>
              <a:gd name="connsiteY1934" fmla="*/ 2191506 h 2789926"/>
              <a:gd name="connsiteX1935" fmla="*/ 873976 w 2556691"/>
              <a:gd name="connsiteY1935" fmla="*/ 2210798 h 2789926"/>
              <a:gd name="connsiteX1936" fmla="*/ 871620 w 2556691"/>
              <a:gd name="connsiteY1936" fmla="*/ 2188633 h 2789926"/>
              <a:gd name="connsiteX1937" fmla="*/ 865547 w 2556691"/>
              <a:gd name="connsiteY1937" fmla="*/ 2213423 h 2789926"/>
              <a:gd name="connsiteX1938" fmla="*/ 863168 w 2556691"/>
              <a:gd name="connsiteY1938" fmla="*/ 2213577 h 2789926"/>
              <a:gd name="connsiteX1939" fmla="*/ 862873 w 2556691"/>
              <a:gd name="connsiteY1939" fmla="*/ 2200265 h 2789926"/>
              <a:gd name="connsiteX1940" fmla="*/ 852026 w 2556691"/>
              <a:gd name="connsiteY1940" fmla="*/ 2220930 h 2789926"/>
              <a:gd name="connsiteX1941" fmla="*/ 852644 w 2556691"/>
              <a:gd name="connsiteY1941" fmla="*/ 2220480 h 2789926"/>
              <a:gd name="connsiteX1942" fmla="*/ 858163 w 2556691"/>
              <a:gd name="connsiteY1942" fmla="*/ 2213801 h 2789926"/>
              <a:gd name="connsiteX1943" fmla="*/ 860974 w 2556691"/>
              <a:gd name="connsiteY1943" fmla="*/ 2215374 h 2789926"/>
              <a:gd name="connsiteX1944" fmla="*/ 855890 w 2556691"/>
              <a:gd name="connsiteY1944" fmla="*/ 2229701 h 2789926"/>
              <a:gd name="connsiteX1945" fmla="*/ 865159 w 2556691"/>
              <a:gd name="connsiteY1945" fmla="*/ 2258416 h 2789926"/>
              <a:gd name="connsiteX1946" fmla="*/ 870468 w 2556691"/>
              <a:gd name="connsiteY1946" fmla="*/ 2235151 h 2789926"/>
              <a:gd name="connsiteX1947" fmla="*/ 868550 w 2556691"/>
              <a:gd name="connsiteY1947" fmla="*/ 2231711 h 2789926"/>
              <a:gd name="connsiteX1948" fmla="*/ 883599 w 2556691"/>
              <a:gd name="connsiteY1948" fmla="*/ 2208375 h 2789926"/>
              <a:gd name="connsiteX1949" fmla="*/ 887869 w 2556691"/>
              <a:gd name="connsiteY1949" fmla="*/ 2200856 h 2789926"/>
              <a:gd name="connsiteX1950" fmla="*/ 914924 w 2556691"/>
              <a:gd name="connsiteY1950" fmla="*/ 2225102 h 2789926"/>
              <a:gd name="connsiteX1951" fmla="*/ 914855 w 2556691"/>
              <a:gd name="connsiteY1951" fmla="*/ 2225882 h 2789926"/>
              <a:gd name="connsiteX1952" fmla="*/ 912566 w 2556691"/>
              <a:gd name="connsiteY1952" fmla="*/ 2226674 h 2789926"/>
              <a:gd name="connsiteX1953" fmla="*/ 909189 w 2556691"/>
              <a:gd name="connsiteY1953" fmla="*/ 2226521 h 2789926"/>
              <a:gd name="connsiteX1954" fmla="*/ 905262 w 2556691"/>
              <a:gd name="connsiteY1954" fmla="*/ 2225658 h 2789926"/>
              <a:gd name="connsiteX1955" fmla="*/ 904620 w 2556691"/>
              <a:gd name="connsiteY1955" fmla="*/ 2225528 h 2789926"/>
              <a:gd name="connsiteX1956" fmla="*/ 895640 w 2556691"/>
              <a:gd name="connsiteY1956" fmla="*/ 2221828 h 2789926"/>
              <a:gd name="connsiteX1957" fmla="*/ 896647 w 2556691"/>
              <a:gd name="connsiteY1957" fmla="*/ 2219215 h 2789926"/>
              <a:gd name="connsiteX1958" fmla="*/ 903899 w 2556691"/>
              <a:gd name="connsiteY1958" fmla="*/ 2220964 h 2789926"/>
              <a:gd name="connsiteX1959" fmla="*/ 905017 w 2556691"/>
              <a:gd name="connsiteY1959" fmla="*/ 2221390 h 2789926"/>
              <a:gd name="connsiteX1960" fmla="*/ 907473 w 2556691"/>
              <a:gd name="connsiteY1960" fmla="*/ 2222040 h 2789926"/>
              <a:gd name="connsiteX1961" fmla="*/ 912106 w 2556691"/>
              <a:gd name="connsiteY1961" fmla="*/ 2223329 h 2789926"/>
              <a:gd name="connsiteX1962" fmla="*/ 914924 w 2556691"/>
              <a:gd name="connsiteY1962" fmla="*/ 2225102 h 2789926"/>
              <a:gd name="connsiteX1963" fmla="*/ 429224 w 2556691"/>
              <a:gd name="connsiteY1963" fmla="*/ 1774577 h 2789926"/>
              <a:gd name="connsiteX1964" fmla="*/ 424719 w 2556691"/>
              <a:gd name="connsiteY1964" fmla="*/ 1772331 h 2789926"/>
              <a:gd name="connsiteX1965" fmla="*/ 424628 w 2556691"/>
              <a:gd name="connsiteY1965" fmla="*/ 1772272 h 2789926"/>
              <a:gd name="connsiteX1966" fmla="*/ 421710 w 2556691"/>
              <a:gd name="connsiteY1966" fmla="*/ 1774684 h 2789926"/>
              <a:gd name="connsiteX1967" fmla="*/ 418669 w 2556691"/>
              <a:gd name="connsiteY1967" fmla="*/ 1780299 h 2789926"/>
              <a:gd name="connsiteX1968" fmla="*/ 418034 w 2556691"/>
              <a:gd name="connsiteY1968" fmla="*/ 1782758 h 2789926"/>
              <a:gd name="connsiteX1969" fmla="*/ 417690 w 2556691"/>
              <a:gd name="connsiteY1969" fmla="*/ 1784957 h 2789926"/>
              <a:gd name="connsiteX1970" fmla="*/ 425345 w 2556691"/>
              <a:gd name="connsiteY1970" fmla="*/ 1787888 h 2789926"/>
              <a:gd name="connsiteX1971" fmla="*/ 424814 w 2556691"/>
              <a:gd name="connsiteY1971" fmla="*/ 1786139 h 2789926"/>
              <a:gd name="connsiteX1972" fmla="*/ 424662 w 2556691"/>
              <a:gd name="connsiteY1972" fmla="*/ 1782935 h 2789926"/>
              <a:gd name="connsiteX1973" fmla="*/ 426967 w 2556691"/>
              <a:gd name="connsiteY1973" fmla="*/ 1776894 h 2789926"/>
              <a:gd name="connsiteX1974" fmla="*/ 426969 w 2556691"/>
              <a:gd name="connsiteY1974" fmla="*/ 1776894 h 2789926"/>
              <a:gd name="connsiteX1975" fmla="*/ 429224 w 2556691"/>
              <a:gd name="connsiteY1975" fmla="*/ 1774577 h 2789926"/>
              <a:gd name="connsiteX1976" fmla="*/ 581655 w 2556691"/>
              <a:gd name="connsiteY1976" fmla="*/ 1912879 h 2789926"/>
              <a:gd name="connsiteX1977" fmla="*/ 570167 w 2556691"/>
              <a:gd name="connsiteY1977" fmla="*/ 1908375 h 2789926"/>
              <a:gd name="connsiteX1978" fmla="*/ 564515 w 2556691"/>
              <a:gd name="connsiteY1978" fmla="*/ 1907122 h 2789926"/>
              <a:gd name="connsiteX1979" fmla="*/ 561499 w 2556691"/>
              <a:gd name="connsiteY1979" fmla="*/ 1909297 h 2789926"/>
              <a:gd name="connsiteX1980" fmla="*/ 562871 w 2556691"/>
              <a:gd name="connsiteY1980" fmla="*/ 1912158 h 2789926"/>
              <a:gd name="connsiteX1981" fmla="*/ 574724 w 2556691"/>
              <a:gd name="connsiteY1981" fmla="*/ 1923448 h 2789926"/>
              <a:gd name="connsiteX1982" fmla="*/ 571580 w 2556691"/>
              <a:gd name="connsiteY1982" fmla="*/ 1927030 h 2789926"/>
              <a:gd name="connsiteX1983" fmla="*/ 554506 w 2556691"/>
              <a:gd name="connsiteY1983" fmla="*/ 1914286 h 2789926"/>
              <a:gd name="connsiteX1984" fmla="*/ 548389 w 2556691"/>
              <a:gd name="connsiteY1984" fmla="*/ 1911094 h 2789926"/>
              <a:gd name="connsiteX1985" fmla="*/ 545457 w 2556691"/>
              <a:gd name="connsiteY1985" fmla="*/ 1910172 h 2789926"/>
              <a:gd name="connsiteX1986" fmla="*/ 547380 w 2556691"/>
              <a:gd name="connsiteY1986" fmla="*/ 1911744 h 2789926"/>
              <a:gd name="connsiteX1987" fmla="*/ 552177 w 2556691"/>
              <a:gd name="connsiteY1987" fmla="*/ 1915941 h 2789926"/>
              <a:gd name="connsiteX1988" fmla="*/ 594398 w 2556691"/>
              <a:gd name="connsiteY1988" fmla="*/ 1957412 h 2789926"/>
              <a:gd name="connsiteX1989" fmla="*/ 574998 w 2556691"/>
              <a:gd name="connsiteY1989" fmla="*/ 1930222 h 2789926"/>
              <a:gd name="connsiteX1990" fmla="*/ 578411 w 2556691"/>
              <a:gd name="connsiteY1990" fmla="*/ 1927633 h 2789926"/>
              <a:gd name="connsiteX1991" fmla="*/ 582028 w 2556691"/>
              <a:gd name="connsiteY1991" fmla="*/ 1932834 h 2789926"/>
              <a:gd name="connsiteX1992" fmla="*/ 611394 w 2556691"/>
              <a:gd name="connsiteY1992" fmla="*/ 1961715 h 2789926"/>
              <a:gd name="connsiteX1993" fmla="*/ 596555 w 2556691"/>
              <a:gd name="connsiteY1993" fmla="*/ 1940790 h 2789926"/>
              <a:gd name="connsiteX1994" fmla="*/ 581655 w 2556691"/>
              <a:gd name="connsiteY1994" fmla="*/ 1912879 h 2789926"/>
              <a:gd name="connsiteX1995" fmla="*/ 758937 w 2556691"/>
              <a:gd name="connsiteY1995" fmla="*/ 2075818 h 2789926"/>
              <a:gd name="connsiteX1996" fmla="*/ 758936 w 2556691"/>
              <a:gd name="connsiteY1996" fmla="*/ 2075819 h 2789926"/>
              <a:gd name="connsiteX1997" fmla="*/ 758936 w 2556691"/>
              <a:gd name="connsiteY1997" fmla="*/ 2075818 h 2789926"/>
              <a:gd name="connsiteX1998" fmla="*/ 760197 w 2556691"/>
              <a:gd name="connsiteY1998" fmla="*/ 2076941 h 2789926"/>
              <a:gd name="connsiteX1999" fmla="*/ 741123 w 2556691"/>
              <a:gd name="connsiteY1999" fmla="*/ 2104225 h 2789926"/>
              <a:gd name="connsiteX2000" fmla="*/ 738424 w 2556691"/>
              <a:gd name="connsiteY2000" fmla="*/ 2102346 h 2789926"/>
              <a:gd name="connsiteX2001" fmla="*/ 747469 w 2556691"/>
              <a:gd name="connsiteY2001" fmla="*/ 2088293 h 2789926"/>
              <a:gd name="connsiteX2002" fmla="*/ 758936 w 2556691"/>
              <a:gd name="connsiteY2002" fmla="*/ 2075819 h 2789926"/>
              <a:gd name="connsiteX2003" fmla="*/ 1272826 w 2556691"/>
              <a:gd name="connsiteY2003" fmla="*/ 2549076 h 2789926"/>
              <a:gd name="connsiteX2004" fmla="*/ 1288271 w 2556691"/>
              <a:gd name="connsiteY2004" fmla="*/ 2570308 h 2789926"/>
              <a:gd name="connsiteX2005" fmla="*/ 1285670 w 2556691"/>
              <a:gd name="connsiteY2005" fmla="*/ 2571679 h 2789926"/>
              <a:gd name="connsiteX2006" fmla="*/ 1285670 w 2556691"/>
              <a:gd name="connsiteY2006" fmla="*/ 2571691 h 2789926"/>
              <a:gd name="connsiteX2007" fmla="*/ 1269906 w 2556691"/>
              <a:gd name="connsiteY2007" fmla="*/ 2550530 h 2789926"/>
              <a:gd name="connsiteX2008" fmla="*/ 1272826 w 2556691"/>
              <a:gd name="connsiteY2008" fmla="*/ 2549076 h 2789926"/>
              <a:gd name="connsiteX2009" fmla="*/ 441020 w 2556691"/>
              <a:gd name="connsiteY2009" fmla="*/ 1781339 h 2789926"/>
              <a:gd name="connsiteX2010" fmla="*/ 439416 w 2556691"/>
              <a:gd name="connsiteY2010" fmla="*/ 1782072 h 2789926"/>
              <a:gd name="connsiteX2011" fmla="*/ 441020 w 2556691"/>
              <a:gd name="connsiteY2011" fmla="*/ 1781339 h 2789926"/>
              <a:gd name="connsiteX2012" fmla="*/ 768672 w 2556691"/>
              <a:gd name="connsiteY2012" fmla="*/ 2083571 h 2789926"/>
              <a:gd name="connsiteX2013" fmla="*/ 761297 w 2556691"/>
              <a:gd name="connsiteY2013" fmla="*/ 2096328 h 2789926"/>
              <a:gd name="connsiteX2014" fmla="*/ 757282 w 2556691"/>
              <a:gd name="connsiteY2014" fmla="*/ 2094283 h 2789926"/>
              <a:gd name="connsiteX2015" fmla="*/ 768672 w 2556691"/>
              <a:gd name="connsiteY2015" fmla="*/ 2083571 h 2789926"/>
              <a:gd name="connsiteX2016" fmla="*/ 1174319 w 2556691"/>
              <a:gd name="connsiteY2016" fmla="*/ 2456748 h 2789926"/>
              <a:gd name="connsiteX2017" fmla="*/ 1172859 w 2556691"/>
              <a:gd name="connsiteY2017" fmla="*/ 2462660 h 2789926"/>
              <a:gd name="connsiteX2018" fmla="*/ 1172459 w 2556691"/>
              <a:gd name="connsiteY2018" fmla="*/ 2456938 h 2789926"/>
              <a:gd name="connsiteX2019" fmla="*/ 1173907 w 2556691"/>
              <a:gd name="connsiteY2019" fmla="*/ 2456501 h 2789926"/>
              <a:gd name="connsiteX2020" fmla="*/ 1174319 w 2556691"/>
              <a:gd name="connsiteY2020" fmla="*/ 2456748 h 2789926"/>
              <a:gd name="connsiteX2021" fmla="*/ 604663 w 2556691"/>
              <a:gd name="connsiteY2021" fmla="*/ 1929702 h 2789926"/>
              <a:gd name="connsiteX2022" fmla="*/ 588511 w 2556691"/>
              <a:gd name="connsiteY2022" fmla="*/ 1917419 h 2789926"/>
              <a:gd name="connsiteX2023" fmla="*/ 598662 w 2556691"/>
              <a:gd name="connsiteY2023" fmla="*/ 1936015 h 2789926"/>
              <a:gd name="connsiteX2024" fmla="*/ 620877 w 2556691"/>
              <a:gd name="connsiteY2024" fmla="*/ 1959977 h 2789926"/>
              <a:gd name="connsiteX2025" fmla="*/ 603852 w 2556691"/>
              <a:gd name="connsiteY2025" fmla="*/ 1931936 h 2789926"/>
              <a:gd name="connsiteX2026" fmla="*/ 604663 w 2556691"/>
              <a:gd name="connsiteY2026" fmla="*/ 1929702 h 2789926"/>
              <a:gd name="connsiteX2027" fmla="*/ 1268318 w 2556691"/>
              <a:gd name="connsiteY2027" fmla="*/ 2542078 h 2789926"/>
              <a:gd name="connsiteX2028" fmla="*/ 1263680 w 2556691"/>
              <a:gd name="connsiteY2028" fmla="*/ 2544785 h 2789926"/>
              <a:gd name="connsiteX2029" fmla="*/ 1258618 w 2556691"/>
              <a:gd name="connsiteY2029" fmla="*/ 2536049 h 2789926"/>
              <a:gd name="connsiteX2030" fmla="*/ 1260207 w 2556691"/>
              <a:gd name="connsiteY2030" fmla="*/ 2534607 h 2789926"/>
              <a:gd name="connsiteX2031" fmla="*/ 1268318 w 2556691"/>
              <a:gd name="connsiteY2031" fmla="*/ 2542078 h 2789926"/>
              <a:gd name="connsiteX2032" fmla="*/ 493131 w 2556691"/>
              <a:gd name="connsiteY2032" fmla="*/ 1826131 h 2789926"/>
              <a:gd name="connsiteX2033" fmla="*/ 495458 w 2556691"/>
              <a:gd name="connsiteY2033" fmla="*/ 1830883 h 2789926"/>
              <a:gd name="connsiteX2034" fmla="*/ 493131 w 2556691"/>
              <a:gd name="connsiteY2034" fmla="*/ 1826131 h 2789926"/>
              <a:gd name="connsiteX2035" fmla="*/ 1195532 w 2556691"/>
              <a:gd name="connsiteY2035" fmla="*/ 2472827 h 2789926"/>
              <a:gd name="connsiteX2036" fmla="*/ 1195180 w 2556691"/>
              <a:gd name="connsiteY2036" fmla="*/ 2474990 h 2789926"/>
              <a:gd name="connsiteX2037" fmla="*/ 1193296 w 2556691"/>
              <a:gd name="connsiteY2037" fmla="*/ 2478667 h 2789926"/>
              <a:gd name="connsiteX2038" fmla="*/ 1220784 w 2556691"/>
              <a:gd name="connsiteY2038" fmla="*/ 2531462 h 2789926"/>
              <a:gd name="connsiteX2039" fmla="*/ 1228741 w 2556691"/>
              <a:gd name="connsiteY2039" fmla="*/ 2546145 h 2789926"/>
              <a:gd name="connsiteX2040" fmla="*/ 1242985 w 2556691"/>
              <a:gd name="connsiteY2040" fmla="*/ 2571077 h 2789926"/>
              <a:gd name="connsiteX2041" fmla="*/ 1250790 w 2556691"/>
              <a:gd name="connsiteY2041" fmla="*/ 2583726 h 2789926"/>
              <a:gd name="connsiteX2042" fmla="*/ 1252238 w 2556691"/>
              <a:gd name="connsiteY2042" fmla="*/ 2585972 h 2789926"/>
              <a:gd name="connsiteX2043" fmla="*/ 1260808 w 2556691"/>
              <a:gd name="connsiteY2043" fmla="*/ 2599177 h 2789926"/>
              <a:gd name="connsiteX2044" fmla="*/ 1263845 w 2556691"/>
              <a:gd name="connsiteY2044" fmla="*/ 2603894 h 2789926"/>
              <a:gd name="connsiteX2045" fmla="*/ 1227869 w 2556691"/>
              <a:gd name="connsiteY2045" fmla="*/ 2540376 h 2789926"/>
              <a:gd name="connsiteX2046" fmla="*/ 1218100 w 2556691"/>
              <a:gd name="connsiteY2046" fmla="*/ 2521627 h 2789926"/>
              <a:gd name="connsiteX2047" fmla="*/ 1209765 w 2556691"/>
              <a:gd name="connsiteY2047" fmla="*/ 2504935 h 2789926"/>
              <a:gd name="connsiteX2048" fmla="*/ 1195532 w 2556691"/>
              <a:gd name="connsiteY2048" fmla="*/ 2472827 h 2789926"/>
              <a:gd name="connsiteX2049" fmla="*/ 570240 w 2556691"/>
              <a:gd name="connsiteY2049" fmla="*/ 1895643 h 2789926"/>
              <a:gd name="connsiteX2050" fmla="*/ 542662 w 2556691"/>
              <a:gd name="connsiteY2050" fmla="*/ 1900112 h 2789926"/>
              <a:gd name="connsiteX2051" fmla="*/ 570240 w 2556691"/>
              <a:gd name="connsiteY2051" fmla="*/ 1895643 h 2789926"/>
              <a:gd name="connsiteX2052" fmla="*/ 450115 w 2556691"/>
              <a:gd name="connsiteY2052" fmla="*/ 1783744 h 2789926"/>
              <a:gd name="connsiteX2053" fmla="*/ 449970 w 2556691"/>
              <a:gd name="connsiteY2053" fmla="*/ 1787249 h 2789926"/>
              <a:gd name="connsiteX2054" fmla="*/ 447428 w 2556691"/>
              <a:gd name="connsiteY2054" fmla="*/ 1783466 h 2789926"/>
              <a:gd name="connsiteX2055" fmla="*/ 450115 w 2556691"/>
              <a:gd name="connsiteY2055" fmla="*/ 1783744 h 2789926"/>
              <a:gd name="connsiteX2056" fmla="*/ 964039 w 2556691"/>
              <a:gd name="connsiteY2056" fmla="*/ 2257341 h 2789926"/>
              <a:gd name="connsiteX2057" fmla="*/ 956341 w 2556691"/>
              <a:gd name="connsiteY2057" fmla="*/ 2256241 h 2789926"/>
              <a:gd name="connsiteX2058" fmla="*/ 946729 w 2556691"/>
              <a:gd name="connsiteY2058" fmla="*/ 2256005 h 2789926"/>
              <a:gd name="connsiteX2059" fmla="*/ 936968 w 2556691"/>
              <a:gd name="connsiteY2059" fmla="*/ 2253167 h 2789926"/>
              <a:gd name="connsiteX2060" fmla="*/ 934710 w 2556691"/>
              <a:gd name="connsiteY2060" fmla="*/ 2252789 h 2789926"/>
              <a:gd name="connsiteX2061" fmla="*/ 936236 w 2556691"/>
              <a:gd name="connsiteY2061" fmla="*/ 2254740 h 2789926"/>
              <a:gd name="connsiteX2062" fmla="*/ 969715 w 2556691"/>
              <a:gd name="connsiteY2062" fmla="*/ 2263973 h 2789926"/>
              <a:gd name="connsiteX2063" fmla="*/ 964039 w 2556691"/>
              <a:gd name="connsiteY2063" fmla="*/ 2257341 h 2789926"/>
              <a:gd name="connsiteX2064" fmla="*/ 909747 w 2556691"/>
              <a:gd name="connsiteY2064" fmla="*/ 2206684 h 2789926"/>
              <a:gd name="connsiteX2065" fmla="*/ 912605 w 2556691"/>
              <a:gd name="connsiteY2065" fmla="*/ 2209758 h 2789926"/>
              <a:gd name="connsiteX2066" fmla="*/ 912182 w 2556691"/>
              <a:gd name="connsiteY2066" fmla="*/ 2210751 h 2789926"/>
              <a:gd name="connsiteX2067" fmla="*/ 910331 w 2556691"/>
              <a:gd name="connsiteY2067" fmla="*/ 2211070 h 2789926"/>
              <a:gd name="connsiteX2068" fmla="*/ 904177 w 2556691"/>
              <a:gd name="connsiteY2068" fmla="*/ 2209450 h 2789926"/>
              <a:gd name="connsiteX2069" fmla="*/ 903384 w 2556691"/>
              <a:gd name="connsiteY2069" fmla="*/ 2209025 h 2789926"/>
              <a:gd name="connsiteX2070" fmla="*/ 901111 w 2556691"/>
              <a:gd name="connsiteY2070" fmla="*/ 2207216 h 2789926"/>
              <a:gd name="connsiteX2071" fmla="*/ 902287 w 2556691"/>
              <a:gd name="connsiteY2071" fmla="*/ 2204249 h 2789926"/>
              <a:gd name="connsiteX2072" fmla="*/ 909747 w 2556691"/>
              <a:gd name="connsiteY2072" fmla="*/ 2206684 h 2789926"/>
              <a:gd name="connsiteX2073" fmla="*/ 1119663 w 2556691"/>
              <a:gd name="connsiteY2073" fmla="*/ 2399603 h 2789926"/>
              <a:gd name="connsiteX2074" fmla="*/ 1098486 w 2556691"/>
              <a:gd name="connsiteY2074" fmla="*/ 2438189 h 2789926"/>
              <a:gd name="connsiteX2075" fmla="*/ 1097378 w 2556691"/>
              <a:gd name="connsiteY2075" fmla="*/ 2437539 h 2789926"/>
              <a:gd name="connsiteX2076" fmla="*/ 1109010 w 2556691"/>
              <a:gd name="connsiteY2076" fmla="*/ 2414439 h 2789926"/>
              <a:gd name="connsiteX2077" fmla="*/ 1112577 w 2556691"/>
              <a:gd name="connsiteY2077" fmla="*/ 2405017 h 2789926"/>
              <a:gd name="connsiteX2078" fmla="*/ 1106667 w 2556691"/>
              <a:gd name="connsiteY2078" fmla="*/ 2411661 h 2789926"/>
              <a:gd name="connsiteX2079" fmla="*/ 1102006 w 2556691"/>
              <a:gd name="connsiteY2079" fmla="*/ 2417690 h 2789926"/>
              <a:gd name="connsiteX2080" fmla="*/ 1090634 w 2556691"/>
              <a:gd name="connsiteY2080" fmla="*/ 2431226 h 2789926"/>
              <a:gd name="connsiteX2081" fmla="*/ 1089457 w 2556691"/>
              <a:gd name="connsiteY2081" fmla="*/ 2430422 h 2789926"/>
              <a:gd name="connsiteX2082" fmla="*/ 1097109 w 2556691"/>
              <a:gd name="connsiteY2082" fmla="*/ 2418943 h 2789926"/>
              <a:gd name="connsiteX2083" fmla="*/ 1087385 w 2556691"/>
              <a:gd name="connsiteY2083" fmla="*/ 2423979 h 2789926"/>
              <a:gd name="connsiteX2084" fmla="*/ 1078638 w 2556691"/>
              <a:gd name="connsiteY2084" fmla="*/ 2427916 h 2789926"/>
              <a:gd name="connsiteX2085" fmla="*/ 1074011 w 2556691"/>
              <a:gd name="connsiteY2085" fmla="*/ 2431557 h 2789926"/>
              <a:gd name="connsiteX2086" fmla="*/ 1098992 w 2556691"/>
              <a:gd name="connsiteY2086" fmla="*/ 2452683 h 2789926"/>
              <a:gd name="connsiteX2087" fmla="*/ 1127362 w 2556691"/>
              <a:gd name="connsiteY2087" fmla="*/ 2470829 h 2789926"/>
              <a:gd name="connsiteX2088" fmla="*/ 1112800 w 2556691"/>
              <a:gd name="connsiteY2088" fmla="*/ 2455224 h 2789926"/>
              <a:gd name="connsiteX2089" fmla="*/ 1109492 w 2556691"/>
              <a:gd name="connsiteY2089" fmla="*/ 2437645 h 2789926"/>
              <a:gd name="connsiteX2090" fmla="*/ 1102841 w 2556691"/>
              <a:gd name="connsiteY2090" fmla="*/ 2445046 h 2789926"/>
              <a:gd name="connsiteX2091" fmla="*/ 1101982 w 2556691"/>
              <a:gd name="connsiteY2091" fmla="*/ 2444868 h 2789926"/>
              <a:gd name="connsiteX2092" fmla="*/ 1106679 w 2556691"/>
              <a:gd name="connsiteY2092" fmla="*/ 2435116 h 2789926"/>
              <a:gd name="connsiteX2093" fmla="*/ 1119663 w 2556691"/>
              <a:gd name="connsiteY2093" fmla="*/ 2399603 h 2789926"/>
              <a:gd name="connsiteX2094" fmla="*/ 1019425 w 2556691"/>
              <a:gd name="connsiteY2094" fmla="*/ 2305641 h 2789926"/>
              <a:gd name="connsiteX2095" fmla="*/ 1007734 w 2556691"/>
              <a:gd name="connsiteY2095" fmla="*/ 2300939 h 2789926"/>
              <a:gd name="connsiteX2096" fmla="*/ 995145 w 2556691"/>
              <a:gd name="connsiteY2096" fmla="*/ 2300596 h 2789926"/>
              <a:gd name="connsiteX2097" fmla="*/ 1015929 w 2556691"/>
              <a:gd name="connsiteY2097" fmla="*/ 2312418 h 2789926"/>
              <a:gd name="connsiteX2098" fmla="*/ 1030539 w 2556691"/>
              <a:gd name="connsiteY2098" fmla="*/ 2317454 h 2789926"/>
              <a:gd name="connsiteX2099" fmla="*/ 1027235 w 2556691"/>
              <a:gd name="connsiteY2099" fmla="*/ 2315326 h 2789926"/>
              <a:gd name="connsiteX2100" fmla="*/ 1019425 w 2556691"/>
              <a:gd name="connsiteY2100" fmla="*/ 2305641 h 2789926"/>
              <a:gd name="connsiteX2101" fmla="*/ 627055 w 2556691"/>
              <a:gd name="connsiteY2101" fmla="*/ 1942103 h 2789926"/>
              <a:gd name="connsiteX2102" fmla="*/ 608137 w 2556691"/>
              <a:gd name="connsiteY2102" fmla="*/ 1931960 h 2789926"/>
              <a:gd name="connsiteX2103" fmla="*/ 645124 w 2556691"/>
              <a:gd name="connsiteY2103" fmla="*/ 1976220 h 2789926"/>
              <a:gd name="connsiteX2104" fmla="*/ 630454 w 2556691"/>
              <a:gd name="connsiteY2104" fmla="*/ 1948936 h 2789926"/>
              <a:gd name="connsiteX2105" fmla="*/ 630260 w 2556691"/>
              <a:gd name="connsiteY2105" fmla="*/ 1948557 h 2789926"/>
              <a:gd name="connsiteX2106" fmla="*/ 627139 w 2556691"/>
              <a:gd name="connsiteY2106" fmla="*/ 1942457 h 2789926"/>
              <a:gd name="connsiteX2107" fmla="*/ 627055 w 2556691"/>
              <a:gd name="connsiteY2107" fmla="*/ 1942103 h 2789926"/>
              <a:gd name="connsiteX2108" fmla="*/ 1081648 w 2556691"/>
              <a:gd name="connsiteY2108" fmla="*/ 2361327 h 2789926"/>
              <a:gd name="connsiteX2109" fmla="*/ 1071964 w 2556691"/>
              <a:gd name="connsiteY2109" fmla="*/ 2356005 h 2789926"/>
              <a:gd name="connsiteX2110" fmla="*/ 1071528 w 2556691"/>
              <a:gd name="connsiteY2110" fmla="*/ 2355839 h 2789926"/>
              <a:gd name="connsiteX2111" fmla="*/ 1069127 w 2556691"/>
              <a:gd name="connsiteY2111" fmla="*/ 2354941 h 2789926"/>
              <a:gd name="connsiteX2112" fmla="*/ 1052852 w 2556691"/>
              <a:gd name="connsiteY2112" fmla="*/ 2345673 h 2789926"/>
              <a:gd name="connsiteX2113" fmla="*/ 1047707 w 2556691"/>
              <a:gd name="connsiteY2113" fmla="*/ 2338426 h 2789926"/>
              <a:gd name="connsiteX2114" fmla="*/ 1062581 w 2556691"/>
              <a:gd name="connsiteY2114" fmla="*/ 2367921 h 2789926"/>
              <a:gd name="connsiteX2115" fmla="*/ 1088067 w 2556691"/>
              <a:gd name="connsiteY2115" fmla="*/ 2377106 h 2789926"/>
              <a:gd name="connsiteX2116" fmla="*/ 1081648 w 2556691"/>
              <a:gd name="connsiteY2116" fmla="*/ 2361327 h 2789926"/>
              <a:gd name="connsiteX2117" fmla="*/ 1165158 w 2556691"/>
              <a:gd name="connsiteY2117" fmla="*/ 2435194 h 2789926"/>
              <a:gd name="connsiteX2118" fmla="*/ 1165926 w 2556691"/>
              <a:gd name="connsiteY2118" fmla="*/ 2440932 h 2789926"/>
              <a:gd name="connsiteX2119" fmla="*/ 1165856 w 2556691"/>
              <a:gd name="connsiteY2119" fmla="*/ 2441097 h 2789926"/>
              <a:gd name="connsiteX2120" fmla="*/ 1163419 w 2556691"/>
              <a:gd name="connsiteY2120" fmla="*/ 2442232 h 2789926"/>
              <a:gd name="connsiteX2121" fmla="*/ 1163207 w 2556691"/>
              <a:gd name="connsiteY2121" fmla="*/ 2436664 h 2789926"/>
              <a:gd name="connsiteX2122" fmla="*/ 1165158 w 2556691"/>
              <a:gd name="connsiteY2122" fmla="*/ 2435194 h 2789926"/>
              <a:gd name="connsiteX2123" fmla="*/ 1141006 w 2556691"/>
              <a:gd name="connsiteY2123" fmla="*/ 2412099 h 2789926"/>
              <a:gd name="connsiteX2124" fmla="*/ 1128197 w 2556691"/>
              <a:gd name="connsiteY2124" fmla="*/ 2401447 h 2789926"/>
              <a:gd name="connsiteX2125" fmla="*/ 1127043 w 2556691"/>
              <a:gd name="connsiteY2125" fmla="*/ 2400277 h 2789926"/>
              <a:gd name="connsiteX2126" fmla="*/ 1116367 w 2556691"/>
              <a:gd name="connsiteY2126" fmla="*/ 2442670 h 2789926"/>
              <a:gd name="connsiteX2127" fmla="*/ 1128834 w 2556691"/>
              <a:gd name="connsiteY2127" fmla="*/ 2466727 h 2789926"/>
              <a:gd name="connsiteX2128" fmla="*/ 1136073 w 2556691"/>
              <a:gd name="connsiteY2128" fmla="*/ 2448013 h 2789926"/>
              <a:gd name="connsiteX2129" fmla="*/ 1141088 w 2556691"/>
              <a:gd name="connsiteY2129" fmla="*/ 2413269 h 2789926"/>
              <a:gd name="connsiteX2130" fmla="*/ 1141006 w 2556691"/>
              <a:gd name="connsiteY2130" fmla="*/ 2412099 h 2789926"/>
              <a:gd name="connsiteX2131" fmla="*/ 576247 w 2556691"/>
              <a:gd name="connsiteY2131" fmla="*/ 1889673 h 2789926"/>
              <a:gd name="connsiteX2132" fmla="*/ 552100 w 2556691"/>
              <a:gd name="connsiteY2132" fmla="*/ 1887794 h 2789926"/>
              <a:gd name="connsiteX2133" fmla="*/ 563509 w 2556691"/>
              <a:gd name="connsiteY2133" fmla="*/ 1892511 h 2789926"/>
              <a:gd name="connsiteX2134" fmla="*/ 576247 w 2556691"/>
              <a:gd name="connsiteY2134" fmla="*/ 1889673 h 2789926"/>
              <a:gd name="connsiteX2135" fmla="*/ 1065052 w 2556691"/>
              <a:gd name="connsiteY2135" fmla="*/ 2340517 h 2789926"/>
              <a:gd name="connsiteX2136" fmla="*/ 1065570 w 2556691"/>
              <a:gd name="connsiteY2136" fmla="*/ 2343686 h 2789926"/>
              <a:gd name="connsiteX2137" fmla="*/ 1061050 w 2556691"/>
              <a:gd name="connsiteY2137" fmla="*/ 2344915 h 2789926"/>
              <a:gd name="connsiteX2138" fmla="*/ 1060473 w 2556691"/>
              <a:gd name="connsiteY2138" fmla="*/ 2341060 h 2789926"/>
              <a:gd name="connsiteX2139" fmla="*/ 1065052 w 2556691"/>
              <a:gd name="connsiteY2139" fmla="*/ 2340517 h 2789926"/>
              <a:gd name="connsiteX2140" fmla="*/ 819365 w 2556691"/>
              <a:gd name="connsiteY2140" fmla="*/ 2113647 h 2789926"/>
              <a:gd name="connsiteX2141" fmla="*/ 820160 w 2556691"/>
              <a:gd name="connsiteY2141" fmla="*/ 2120468 h 2789926"/>
              <a:gd name="connsiteX2142" fmla="*/ 816500 w 2556691"/>
              <a:gd name="connsiteY2142" fmla="*/ 2125883 h 2789926"/>
              <a:gd name="connsiteX2143" fmla="*/ 814969 w 2556691"/>
              <a:gd name="connsiteY2143" fmla="*/ 2124937 h 2789926"/>
              <a:gd name="connsiteX2144" fmla="*/ 816651 w 2556691"/>
              <a:gd name="connsiteY2144" fmla="*/ 2118329 h 2789926"/>
              <a:gd name="connsiteX2145" fmla="*/ 818856 w 2556691"/>
              <a:gd name="connsiteY2145" fmla="*/ 2113635 h 2789926"/>
              <a:gd name="connsiteX2146" fmla="*/ 819365 w 2556691"/>
              <a:gd name="connsiteY2146" fmla="*/ 2113647 h 2789926"/>
              <a:gd name="connsiteX2147" fmla="*/ 565656 w 2556691"/>
              <a:gd name="connsiteY2147" fmla="*/ 1877911 h 2789926"/>
              <a:gd name="connsiteX2148" fmla="*/ 533639 w 2556691"/>
              <a:gd name="connsiteY2148" fmla="*/ 1875133 h 2789926"/>
              <a:gd name="connsiteX2149" fmla="*/ 533637 w 2556691"/>
              <a:gd name="connsiteY2149" fmla="*/ 1875133 h 2789926"/>
              <a:gd name="connsiteX2150" fmla="*/ 514281 w 2556691"/>
              <a:gd name="connsiteY2150" fmla="*/ 1884614 h 2789926"/>
              <a:gd name="connsiteX2151" fmla="*/ 520823 w 2556691"/>
              <a:gd name="connsiteY2151" fmla="*/ 1886777 h 2789926"/>
              <a:gd name="connsiteX2152" fmla="*/ 530222 w 2556691"/>
              <a:gd name="connsiteY2152" fmla="*/ 1885950 h 2789926"/>
              <a:gd name="connsiteX2153" fmla="*/ 531478 w 2556691"/>
              <a:gd name="connsiteY2153" fmla="*/ 1882001 h 2789926"/>
              <a:gd name="connsiteX2154" fmla="*/ 539254 w 2556691"/>
              <a:gd name="connsiteY2154" fmla="*/ 1884685 h 2789926"/>
              <a:gd name="connsiteX2155" fmla="*/ 536348 w 2556691"/>
              <a:gd name="connsiteY2155" fmla="*/ 1880145 h 2789926"/>
              <a:gd name="connsiteX2156" fmla="*/ 539566 w 2556691"/>
              <a:gd name="connsiteY2156" fmla="*/ 1879235 h 2789926"/>
              <a:gd name="connsiteX2157" fmla="*/ 543086 w 2556691"/>
              <a:gd name="connsiteY2157" fmla="*/ 1884023 h 2789926"/>
              <a:gd name="connsiteX2158" fmla="*/ 547303 w 2556691"/>
              <a:gd name="connsiteY2158" fmla="*/ 1884295 h 2789926"/>
              <a:gd name="connsiteX2159" fmla="*/ 548488 w 2556691"/>
              <a:gd name="connsiteY2159" fmla="*/ 1879589 h 2789926"/>
              <a:gd name="connsiteX2160" fmla="*/ 556506 w 2556691"/>
              <a:gd name="connsiteY2160" fmla="*/ 1882604 h 2789926"/>
              <a:gd name="connsiteX2161" fmla="*/ 565656 w 2556691"/>
              <a:gd name="connsiteY2161" fmla="*/ 1877911 h 2789926"/>
              <a:gd name="connsiteX2162" fmla="*/ 1043258 w 2556691"/>
              <a:gd name="connsiteY2162" fmla="*/ 2318116 h 2789926"/>
              <a:gd name="connsiteX2163" fmla="*/ 1037515 w 2556691"/>
              <a:gd name="connsiteY2163" fmla="*/ 2320729 h 2789926"/>
              <a:gd name="connsiteX2164" fmla="*/ 1034949 w 2556691"/>
              <a:gd name="connsiteY2164" fmla="*/ 2325918 h 2789926"/>
              <a:gd name="connsiteX2165" fmla="*/ 1026208 w 2556691"/>
              <a:gd name="connsiteY2165" fmla="*/ 2337114 h 2789926"/>
              <a:gd name="connsiteX2166" fmla="*/ 1023331 w 2556691"/>
              <a:gd name="connsiteY2166" fmla="*/ 2335033 h 2789926"/>
              <a:gd name="connsiteX2167" fmla="*/ 1032721 w 2556691"/>
              <a:gd name="connsiteY2167" fmla="*/ 2320788 h 2789926"/>
              <a:gd name="connsiteX2168" fmla="*/ 1028278 w 2556691"/>
              <a:gd name="connsiteY2168" fmla="*/ 2319948 h 2789926"/>
              <a:gd name="connsiteX2169" fmla="*/ 1018598 w 2556691"/>
              <a:gd name="connsiteY2169" fmla="*/ 2330127 h 2789926"/>
              <a:gd name="connsiteX2170" fmla="*/ 1015851 w 2556691"/>
              <a:gd name="connsiteY2170" fmla="*/ 2336452 h 2789926"/>
              <a:gd name="connsiteX2171" fmla="*/ 1012576 w 2556691"/>
              <a:gd name="connsiteY2171" fmla="*/ 2334655 h 2789926"/>
              <a:gd name="connsiteX2172" fmla="*/ 1018357 w 2556691"/>
              <a:gd name="connsiteY2172" fmla="*/ 2329938 h 2789926"/>
              <a:gd name="connsiteX2173" fmla="*/ 1023797 w 2556691"/>
              <a:gd name="connsiteY2173" fmla="*/ 2318695 h 2789926"/>
              <a:gd name="connsiteX2174" fmla="*/ 1019531 w 2556691"/>
              <a:gd name="connsiteY2174" fmla="*/ 2317206 h 2789926"/>
              <a:gd name="connsiteX2175" fmla="*/ 1015341 w 2556691"/>
              <a:gd name="connsiteY2175" fmla="*/ 2320930 h 2789926"/>
              <a:gd name="connsiteX2176" fmla="*/ 1009746 w 2556691"/>
              <a:gd name="connsiteY2176" fmla="*/ 2326013 h 2789926"/>
              <a:gd name="connsiteX2177" fmla="*/ 1007327 w 2556691"/>
              <a:gd name="connsiteY2177" fmla="*/ 2327952 h 2789926"/>
              <a:gd name="connsiteX2178" fmla="*/ 1006041 w 2556691"/>
              <a:gd name="connsiteY2178" fmla="*/ 2327148 h 2789926"/>
              <a:gd name="connsiteX2179" fmla="*/ 1015682 w 2556691"/>
              <a:gd name="connsiteY2179" fmla="*/ 2315787 h 2789926"/>
              <a:gd name="connsiteX2180" fmla="*/ 1011247 w 2556691"/>
              <a:gd name="connsiteY2180" fmla="*/ 2314262 h 2789926"/>
              <a:gd name="connsiteX2181" fmla="*/ 1004872 w 2556691"/>
              <a:gd name="connsiteY2181" fmla="*/ 2317584 h 2789926"/>
              <a:gd name="connsiteX2182" fmla="*/ 1000782 w 2556691"/>
              <a:gd name="connsiteY2182" fmla="*/ 2322041 h 2789926"/>
              <a:gd name="connsiteX2183" fmla="*/ 997886 w 2556691"/>
              <a:gd name="connsiteY2183" fmla="*/ 2324110 h 2789926"/>
              <a:gd name="connsiteX2184" fmla="*/ 996553 w 2556691"/>
              <a:gd name="connsiteY2184" fmla="*/ 2323057 h 2789926"/>
              <a:gd name="connsiteX2185" fmla="*/ 1001378 w 2556691"/>
              <a:gd name="connsiteY2185" fmla="*/ 2316886 h 2789926"/>
              <a:gd name="connsiteX2186" fmla="*/ 1003133 w 2556691"/>
              <a:gd name="connsiteY2186" fmla="*/ 2314333 h 2789926"/>
              <a:gd name="connsiteX2187" fmla="*/ 1004537 w 2556691"/>
              <a:gd name="connsiteY2187" fmla="*/ 2313068 h 2789926"/>
              <a:gd name="connsiteX2188" fmla="*/ 1002771 w 2556691"/>
              <a:gd name="connsiteY2188" fmla="*/ 2312773 h 2789926"/>
              <a:gd name="connsiteX2189" fmla="*/ 989993 w 2556691"/>
              <a:gd name="connsiteY2189" fmla="*/ 2322372 h 2789926"/>
              <a:gd name="connsiteX2190" fmla="*/ 989003 w 2556691"/>
              <a:gd name="connsiteY2190" fmla="*/ 2321544 h 2789926"/>
              <a:gd name="connsiteX2191" fmla="*/ 998396 w 2556691"/>
              <a:gd name="connsiteY2191" fmla="*/ 2311720 h 2789926"/>
              <a:gd name="connsiteX2192" fmla="*/ 998396 w 2556691"/>
              <a:gd name="connsiteY2192" fmla="*/ 2311720 h 2789926"/>
              <a:gd name="connsiteX2193" fmla="*/ 994716 w 2556691"/>
              <a:gd name="connsiteY2193" fmla="*/ 2310042 h 2789926"/>
              <a:gd name="connsiteX2194" fmla="*/ 994312 w 2556691"/>
              <a:gd name="connsiteY2194" fmla="*/ 2310550 h 2789926"/>
              <a:gd name="connsiteX2195" fmla="*/ 987104 w 2556691"/>
              <a:gd name="connsiteY2195" fmla="*/ 2316757 h 2789926"/>
              <a:gd name="connsiteX2196" fmla="*/ 982619 w 2556691"/>
              <a:gd name="connsiteY2196" fmla="*/ 2322525 h 2789926"/>
              <a:gd name="connsiteX2197" fmla="*/ 983036 w 2556691"/>
              <a:gd name="connsiteY2197" fmla="*/ 2324039 h 2789926"/>
              <a:gd name="connsiteX2198" fmla="*/ 992794 w 2556691"/>
              <a:gd name="connsiteY2198" fmla="*/ 2328507 h 2789926"/>
              <a:gd name="connsiteX2199" fmla="*/ 1007875 w 2556691"/>
              <a:gd name="connsiteY2199" fmla="*/ 2336558 h 2789926"/>
              <a:gd name="connsiteX2200" fmla="*/ 1034823 w 2556691"/>
              <a:gd name="connsiteY2200" fmla="*/ 2343521 h 2789926"/>
              <a:gd name="connsiteX2201" fmla="*/ 1036573 w 2556691"/>
              <a:gd name="connsiteY2201" fmla="*/ 2340601 h 2789926"/>
              <a:gd name="connsiteX2202" fmla="*/ 1037359 w 2556691"/>
              <a:gd name="connsiteY2202" fmla="*/ 2338414 h 2789926"/>
              <a:gd name="connsiteX2203" fmla="*/ 1042536 w 2556691"/>
              <a:gd name="connsiteY2203" fmla="*/ 2323601 h 2789926"/>
              <a:gd name="connsiteX2204" fmla="*/ 1043258 w 2556691"/>
              <a:gd name="connsiteY2204" fmla="*/ 2318116 h 2789926"/>
              <a:gd name="connsiteX2205" fmla="*/ 658721 w 2556691"/>
              <a:gd name="connsiteY2205" fmla="*/ 1962093 h 2789926"/>
              <a:gd name="connsiteX2206" fmla="*/ 662561 w 2556691"/>
              <a:gd name="connsiteY2206" fmla="*/ 1970238 h 2789926"/>
              <a:gd name="connsiteX2207" fmla="*/ 657237 w 2556691"/>
              <a:gd name="connsiteY2207" fmla="*/ 1963157 h 2789926"/>
              <a:gd name="connsiteX2208" fmla="*/ 658721 w 2556691"/>
              <a:gd name="connsiteY2208" fmla="*/ 1962093 h 2789926"/>
              <a:gd name="connsiteX2209" fmla="*/ 426465 w 2556691"/>
              <a:gd name="connsiteY2209" fmla="*/ 1746738 h 2789926"/>
              <a:gd name="connsiteX2210" fmla="*/ 428215 w 2556691"/>
              <a:gd name="connsiteY2210" fmla="*/ 1748606 h 2789926"/>
              <a:gd name="connsiteX2211" fmla="*/ 426258 w 2556691"/>
              <a:gd name="connsiteY2211" fmla="*/ 1751679 h 2789926"/>
              <a:gd name="connsiteX2212" fmla="*/ 423640 w 2556691"/>
              <a:gd name="connsiteY2212" fmla="*/ 1744763 h 2789926"/>
              <a:gd name="connsiteX2213" fmla="*/ 426465 w 2556691"/>
              <a:gd name="connsiteY2213" fmla="*/ 1746738 h 2789926"/>
              <a:gd name="connsiteX2214" fmla="*/ 488058 w 2556691"/>
              <a:gd name="connsiteY2214" fmla="*/ 1800934 h 2789926"/>
              <a:gd name="connsiteX2215" fmla="*/ 491037 w 2556691"/>
              <a:gd name="connsiteY2215" fmla="*/ 1804816 h 2789926"/>
              <a:gd name="connsiteX2216" fmla="*/ 474665 w 2556691"/>
              <a:gd name="connsiteY2216" fmla="*/ 1799118 h 2789926"/>
              <a:gd name="connsiteX2217" fmla="*/ 454631 w 2556691"/>
              <a:gd name="connsiteY2217" fmla="*/ 1791907 h 2789926"/>
              <a:gd name="connsiteX2218" fmla="*/ 454631 w 2556691"/>
              <a:gd name="connsiteY2218" fmla="*/ 1791906 h 2789926"/>
              <a:gd name="connsiteX2219" fmla="*/ 488058 w 2556691"/>
              <a:gd name="connsiteY2219" fmla="*/ 1800934 h 2789926"/>
              <a:gd name="connsiteX2220" fmla="*/ 918924 w 2556691"/>
              <a:gd name="connsiteY2220" fmla="*/ 2197499 h 2789926"/>
              <a:gd name="connsiteX2221" fmla="*/ 919718 w 2556691"/>
              <a:gd name="connsiteY2221" fmla="*/ 2199556 h 2789926"/>
              <a:gd name="connsiteX2222" fmla="*/ 919595 w 2556691"/>
              <a:gd name="connsiteY2222" fmla="*/ 2199851 h 2789926"/>
              <a:gd name="connsiteX2223" fmla="*/ 915117 w 2556691"/>
              <a:gd name="connsiteY2223" fmla="*/ 2199840 h 2789926"/>
              <a:gd name="connsiteX2224" fmla="*/ 908722 w 2556691"/>
              <a:gd name="connsiteY2224" fmla="*/ 2192853 h 2789926"/>
              <a:gd name="connsiteX2225" fmla="*/ 910264 w 2556691"/>
              <a:gd name="connsiteY2225" fmla="*/ 2191541 h 2789926"/>
              <a:gd name="connsiteX2226" fmla="*/ 913793 w 2556691"/>
              <a:gd name="connsiteY2226" fmla="*/ 2193196 h 2789926"/>
              <a:gd name="connsiteX2227" fmla="*/ 918924 w 2556691"/>
              <a:gd name="connsiteY2227" fmla="*/ 2197499 h 2789926"/>
              <a:gd name="connsiteX2228" fmla="*/ 1346094 w 2556691"/>
              <a:gd name="connsiteY2228" fmla="*/ 2590843 h 2789926"/>
              <a:gd name="connsiteX2229" fmla="*/ 1335218 w 2556691"/>
              <a:gd name="connsiteY2229" fmla="*/ 2589826 h 2789926"/>
              <a:gd name="connsiteX2230" fmla="*/ 1336348 w 2556691"/>
              <a:gd name="connsiteY2230" fmla="*/ 2603350 h 2789926"/>
              <a:gd name="connsiteX2231" fmla="*/ 1338702 w 2556691"/>
              <a:gd name="connsiteY2231" fmla="*/ 2596565 h 2789926"/>
              <a:gd name="connsiteX2232" fmla="*/ 1343140 w 2556691"/>
              <a:gd name="connsiteY2232" fmla="*/ 2612713 h 2789926"/>
              <a:gd name="connsiteX2233" fmla="*/ 1343140 w 2556691"/>
              <a:gd name="connsiteY2233" fmla="*/ 2612725 h 2789926"/>
              <a:gd name="connsiteX2234" fmla="*/ 1346094 w 2556691"/>
              <a:gd name="connsiteY2234" fmla="*/ 2590843 h 2789926"/>
              <a:gd name="connsiteX2235" fmla="*/ 1186327 w 2556691"/>
              <a:gd name="connsiteY2235" fmla="*/ 2441558 h 2789926"/>
              <a:gd name="connsiteX2236" fmla="*/ 1185009 w 2556691"/>
              <a:gd name="connsiteY2236" fmla="*/ 2443332 h 2789926"/>
              <a:gd name="connsiteX2237" fmla="*/ 1184244 w 2556691"/>
              <a:gd name="connsiteY2237" fmla="*/ 2444928 h 2789926"/>
              <a:gd name="connsiteX2238" fmla="*/ 1184150 w 2556691"/>
              <a:gd name="connsiteY2238" fmla="*/ 2445152 h 2789926"/>
              <a:gd name="connsiteX2239" fmla="*/ 1183773 w 2556691"/>
              <a:gd name="connsiteY2239" fmla="*/ 2445932 h 2789926"/>
              <a:gd name="connsiteX2240" fmla="*/ 1183243 w 2556691"/>
              <a:gd name="connsiteY2240" fmla="*/ 2446748 h 2789926"/>
              <a:gd name="connsiteX2241" fmla="*/ 1179194 w 2556691"/>
              <a:gd name="connsiteY2241" fmla="*/ 2445696 h 2789926"/>
              <a:gd name="connsiteX2242" fmla="*/ 1178664 w 2556691"/>
              <a:gd name="connsiteY2242" fmla="*/ 2445400 h 2789926"/>
              <a:gd name="connsiteX2243" fmla="*/ 1176603 w 2556691"/>
              <a:gd name="connsiteY2243" fmla="*/ 2443781 h 2789926"/>
              <a:gd name="connsiteX2244" fmla="*/ 1173272 w 2556691"/>
              <a:gd name="connsiteY2244" fmla="*/ 2440565 h 2789926"/>
              <a:gd name="connsiteX2245" fmla="*/ 1171377 w 2556691"/>
              <a:gd name="connsiteY2245" fmla="*/ 2438591 h 2789926"/>
              <a:gd name="connsiteX2246" fmla="*/ 1171259 w 2556691"/>
              <a:gd name="connsiteY2246" fmla="*/ 2440033 h 2789926"/>
              <a:gd name="connsiteX2247" fmla="*/ 1171083 w 2556691"/>
              <a:gd name="connsiteY2247" fmla="*/ 2444313 h 2789926"/>
              <a:gd name="connsiteX2248" fmla="*/ 1172825 w 2556691"/>
              <a:gd name="connsiteY2248" fmla="*/ 2452092 h 2789926"/>
              <a:gd name="connsiteX2249" fmla="*/ 1173190 w 2556691"/>
              <a:gd name="connsiteY2249" fmla="*/ 2452895 h 2789926"/>
              <a:gd name="connsiteX2250" fmla="*/ 1170271 w 2556691"/>
              <a:gd name="connsiteY2250" fmla="*/ 2454550 h 2789926"/>
              <a:gd name="connsiteX2251" fmla="*/ 1166857 w 2556691"/>
              <a:gd name="connsiteY2251" fmla="*/ 2442256 h 2789926"/>
              <a:gd name="connsiteX2252" fmla="*/ 1166833 w 2556691"/>
              <a:gd name="connsiteY2252" fmla="*/ 2441996 h 2789926"/>
              <a:gd name="connsiteX2253" fmla="*/ 1166975 w 2556691"/>
              <a:gd name="connsiteY2253" fmla="*/ 2434477 h 2789926"/>
              <a:gd name="connsiteX2254" fmla="*/ 1166998 w 2556691"/>
              <a:gd name="connsiteY2254" fmla="*/ 2433874 h 2789926"/>
              <a:gd name="connsiteX2255" fmla="*/ 1165656 w 2556691"/>
              <a:gd name="connsiteY2255" fmla="*/ 2432408 h 2789926"/>
              <a:gd name="connsiteX2256" fmla="*/ 1165526 w 2556691"/>
              <a:gd name="connsiteY2256" fmla="*/ 2432609 h 2789926"/>
              <a:gd name="connsiteX2257" fmla="*/ 1164808 w 2556691"/>
              <a:gd name="connsiteY2257" fmla="*/ 2431675 h 2789926"/>
              <a:gd name="connsiteX2258" fmla="*/ 1164761 w 2556691"/>
              <a:gd name="connsiteY2258" fmla="*/ 2431439 h 2789926"/>
              <a:gd name="connsiteX2259" fmla="*/ 1163984 w 2556691"/>
              <a:gd name="connsiteY2259" fmla="*/ 2430600 h 2789926"/>
              <a:gd name="connsiteX2260" fmla="*/ 1161100 w 2556691"/>
              <a:gd name="connsiteY2260" fmla="*/ 2427644 h 2789926"/>
              <a:gd name="connsiteX2261" fmla="*/ 1160053 w 2556691"/>
              <a:gd name="connsiteY2261" fmla="*/ 2426698 h 2789926"/>
              <a:gd name="connsiteX2262" fmla="*/ 1158086 w 2556691"/>
              <a:gd name="connsiteY2262" fmla="*/ 2425197 h 2789926"/>
              <a:gd name="connsiteX2263" fmla="*/ 1155367 w 2556691"/>
              <a:gd name="connsiteY2263" fmla="*/ 2423105 h 2789926"/>
              <a:gd name="connsiteX2264" fmla="*/ 1152330 w 2556691"/>
              <a:gd name="connsiteY2264" fmla="*/ 2428696 h 2789926"/>
              <a:gd name="connsiteX2265" fmla="*/ 1152295 w 2556691"/>
              <a:gd name="connsiteY2265" fmla="*/ 2428744 h 2789926"/>
              <a:gd name="connsiteX2266" fmla="*/ 1151471 w 2556691"/>
              <a:gd name="connsiteY2266" fmla="*/ 2447375 h 2789926"/>
              <a:gd name="connsiteX2267" fmla="*/ 1154096 w 2556691"/>
              <a:gd name="connsiteY2267" fmla="*/ 2449408 h 2789926"/>
              <a:gd name="connsiteX2268" fmla="*/ 1154861 w 2556691"/>
              <a:gd name="connsiteY2268" fmla="*/ 2454409 h 2789926"/>
              <a:gd name="connsiteX2269" fmla="*/ 1155685 w 2556691"/>
              <a:gd name="connsiteY2269" fmla="*/ 2458428 h 2789926"/>
              <a:gd name="connsiteX2270" fmla="*/ 1156214 w 2556691"/>
              <a:gd name="connsiteY2270" fmla="*/ 2462613 h 2789926"/>
              <a:gd name="connsiteX2271" fmla="*/ 1155649 w 2556691"/>
              <a:gd name="connsiteY2271" fmla="*/ 2494366 h 2789926"/>
              <a:gd name="connsiteX2272" fmla="*/ 1155013 w 2556691"/>
              <a:gd name="connsiteY2272" fmla="*/ 2500833 h 2789926"/>
              <a:gd name="connsiteX2273" fmla="*/ 1157132 w 2556691"/>
              <a:gd name="connsiteY2273" fmla="*/ 2532562 h 2789926"/>
              <a:gd name="connsiteX2274" fmla="*/ 1173401 w 2556691"/>
              <a:gd name="connsiteY2274" fmla="*/ 2533531 h 2789926"/>
              <a:gd name="connsiteX2275" fmla="*/ 1172319 w 2556691"/>
              <a:gd name="connsiteY2275" fmla="*/ 2514309 h 2789926"/>
              <a:gd name="connsiteX2276" fmla="*/ 1170141 w 2556691"/>
              <a:gd name="connsiteY2276" fmla="*/ 2506400 h 2789926"/>
              <a:gd name="connsiteX2277" fmla="*/ 1170129 w 2556691"/>
              <a:gd name="connsiteY2277" fmla="*/ 2481528 h 2789926"/>
              <a:gd name="connsiteX2278" fmla="*/ 1171577 w 2556691"/>
              <a:gd name="connsiteY2278" fmla="*/ 2470202 h 2789926"/>
              <a:gd name="connsiteX2279" fmla="*/ 1173367 w 2556691"/>
              <a:gd name="connsiteY2279" fmla="*/ 2465296 h 2789926"/>
              <a:gd name="connsiteX2280" fmla="*/ 1174744 w 2556691"/>
              <a:gd name="connsiteY2280" fmla="*/ 2464918 h 2789926"/>
              <a:gd name="connsiteX2281" fmla="*/ 1175250 w 2556691"/>
              <a:gd name="connsiteY2281" fmla="*/ 2465840 h 2789926"/>
              <a:gd name="connsiteX2282" fmla="*/ 1175072 w 2556691"/>
              <a:gd name="connsiteY2282" fmla="*/ 2468204 h 2789926"/>
              <a:gd name="connsiteX2283" fmla="*/ 1174367 w 2556691"/>
              <a:gd name="connsiteY2283" fmla="*/ 2478017 h 2789926"/>
              <a:gd name="connsiteX2284" fmla="*/ 1173767 w 2556691"/>
              <a:gd name="connsiteY2284" fmla="*/ 2490559 h 2789926"/>
              <a:gd name="connsiteX2285" fmla="*/ 1176404 w 2556691"/>
              <a:gd name="connsiteY2285" fmla="*/ 2534879 h 2789926"/>
              <a:gd name="connsiteX2286" fmla="*/ 1176851 w 2556691"/>
              <a:gd name="connsiteY2286" fmla="*/ 2535328 h 2789926"/>
              <a:gd name="connsiteX2287" fmla="*/ 1180265 w 2556691"/>
              <a:gd name="connsiteY2287" fmla="*/ 2551028 h 2789926"/>
              <a:gd name="connsiteX2288" fmla="*/ 1176145 w 2556691"/>
              <a:gd name="connsiteY2288" fmla="*/ 2550992 h 2789926"/>
              <a:gd name="connsiteX2289" fmla="*/ 1176026 w 2556691"/>
              <a:gd name="connsiteY2289" fmla="*/ 2550058 h 2789926"/>
              <a:gd name="connsiteX2290" fmla="*/ 1174909 w 2556691"/>
              <a:gd name="connsiteY2290" fmla="*/ 2549621 h 2789926"/>
              <a:gd name="connsiteX2291" fmla="*/ 1154389 w 2556691"/>
              <a:gd name="connsiteY2291" fmla="*/ 2545223 h 2789926"/>
              <a:gd name="connsiteX2292" fmla="*/ 1149823 w 2556691"/>
              <a:gd name="connsiteY2292" fmla="*/ 2550826 h 2789926"/>
              <a:gd name="connsiteX2293" fmla="*/ 1149858 w 2556691"/>
              <a:gd name="connsiteY2293" fmla="*/ 2551382 h 2789926"/>
              <a:gd name="connsiteX2294" fmla="*/ 1169117 w 2556691"/>
              <a:gd name="connsiteY2294" fmla="*/ 2555201 h 2789926"/>
              <a:gd name="connsiteX2295" fmla="*/ 1179641 w 2556691"/>
              <a:gd name="connsiteY2295" fmla="*/ 2562353 h 2789926"/>
              <a:gd name="connsiteX2296" fmla="*/ 1189682 w 2556691"/>
              <a:gd name="connsiteY2296" fmla="*/ 2560934 h 2789926"/>
              <a:gd name="connsiteX2297" fmla="*/ 1189540 w 2556691"/>
              <a:gd name="connsiteY2297" fmla="*/ 2560851 h 2789926"/>
              <a:gd name="connsiteX2298" fmla="*/ 1186739 w 2556691"/>
              <a:gd name="connsiteY2298" fmla="*/ 2555449 h 2789926"/>
              <a:gd name="connsiteX2299" fmla="*/ 1188022 w 2556691"/>
              <a:gd name="connsiteY2299" fmla="*/ 2522738 h 2789926"/>
              <a:gd name="connsiteX2300" fmla="*/ 1188458 w 2556691"/>
              <a:gd name="connsiteY2300" fmla="*/ 2512879 h 2789926"/>
              <a:gd name="connsiteX2301" fmla="*/ 1188576 w 2556691"/>
              <a:gd name="connsiteY2301" fmla="*/ 2510254 h 2789926"/>
              <a:gd name="connsiteX2302" fmla="*/ 1187010 w 2556691"/>
              <a:gd name="connsiteY2302" fmla="*/ 2509569 h 2789926"/>
              <a:gd name="connsiteX2303" fmla="*/ 1182243 w 2556691"/>
              <a:gd name="connsiteY2303" fmla="*/ 2510172 h 2789926"/>
              <a:gd name="connsiteX2304" fmla="*/ 1181383 w 2556691"/>
              <a:gd name="connsiteY2304" fmla="*/ 2510006 h 2789926"/>
              <a:gd name="connsiteX2305" fmla="*/ 1177228 w 2556691"/>
              <a:gd name="connsiteY2305" fmla="*/ 2503410 h 2789926"/>
              <a:gd name="connsiteX2306" fmla="*/ 1176969 w 2556691"/>
              <a:gd name="connsiteY2306" fmla="*/ 2498196 h 2789926"/>
              <a:gd name="connsiteX2307" fmla="*/ 1176851 w 2556691"/>
              <a:gd name="connsiteY2307" fmla="*/ 2484708 h 2789926"/>
              <a:gd name="connsiteX2308" fmla="*/ 1177004 w 2556691"/>
              <a:gd name="connsiteY2308" fmla="*/ 2478253 h 2789926"/>
              <a:gd name="connsiteX2309" fmla="*/ 1177181 w 2556691"/>
              <a:gd name="connsiteY2309" fmla="*/ 2475439 h 2789926"/>
              <a:gd name="connsiteX2310" fmla="*/ 1177581 w 2556691"/>
              <a:gd name="connsiteY2310" fmla="*/ 2472756 h 2789926"/>
              <a:gd name="connsiteX2311" fmla="*/ 1177793 w 2556691"/>
              <a:gd name="connsiteY2311" fmla="*/ 2472484 h 2789926"/>
              <a:gd name="connsiteX2312" fmla="*/ 1179464 w 2556691"/>
              <a:gd name="connsiteY2312" fmla="*/ 2472732 h 2789926"/>
              <a:gd name="connsiteX2313" fmla="*/ 1180300 w 2556691"/>
              <a:gd name="connsiteY2313" fmla="*/ 2475049 h 2789926"/>
              <a:gd name="connsiteX2314" fmla="*/ 1181195 w 2556691"/>
              <a:gd name="connsiteY2314" fmla="*/ 2482722 h 2789926"/>
              <a:gd name="connsiteX2315" fmla="*/ 1181136 w 2556691"/>
              <a:gd name="connsiteY2315" fmla="*/ 2487060 h 2789926"/>
              <a:gd name="connsiteX2316" fmla="*/ 1181160 w 2556691"/>
              <a:gd name="connsiteY2316" fmla="*/ 2489696 h 2789926"/>
              <a:gd name="connsiteX2317" fmla="*/ 1181395 w 2556691"/>
              <a:gd name="connsiteY2317" fmla="*/ 2496198 h 2789926"/>
              <a:gd name="connsiteX2318" fmla="*/ 1183761 w 2556691"/>
              <a:gd name="connsiteY2318" fmla="*/ 2505289 h 2789926"/>
              <a:gd name="connsiteX2319" fmla="*/ 1183808 w 2556691"/>
              <a:gd name="connsiteY2319" fmla="*/ 2502109 h 2789926"/>
              <a:gd name="connsiteX2320" fmla="*/ 1183926 w 2556691"/>
              <a:gd name="connsiteY2320" fmla="*/ 2496789 h 2789926"/>
              <a:gd name="connsiteX2321" fmla="*/ 1184326 w 2556691"/>
              <a:gd name="connsiteY2321" fmla="*/ 2489377 h 2789926"/>
              <a:gd name="connsiteX2322" fmla="*/ 1184726 w 2556691"/>
              <a:gd name="connsiteY2322" fmla="*/ 2485807 h 2789926"/>
              <a:gd name="connsiteX2323" fmla="*/ 1188658 w 2556691"/>
              <a:gd name="connsiteY2323" fmla="*/ 2495324 h 2789926"/>
              <a:gd name="connsiteX2324" fmla="*/ 1188835 w 2556691"/>
              <a:gd name="connsiteY2324" fmla="*/ 2499532 h 2789926"/>
              <a:gd name="connsiteX2325" fmla="*/ 1188905 w 2556691"/>
              <a:gd name="connsiteY2325" fmla="*/ 2502984 h 2789926"/>
              <a:gd name="connsiteX2326" fmla="*/ 1189058 w 2556691"/>
              <a:gd name="connsiteY2326" fmla="*/ 2500052 h 2789926"/>
              <a:gd name="connsiteX2327" fmla="*/ 1189200 w 2556691"/>
              <a:gd name="connsiteY2327" fmla="*/ 2496458 h 2789926"/>
              <a:gd name="connsiteX2328" fmla="*/ 1187480 w 2556691"/>
              <a:gd name="connsiteY2328" fmla="*/ 2479423 h 2789926"/>
              <a:gd name="connsiteX2329" fmla="*/ 1183373 w 2556691"/>
              <a:gd name="connsiteY2329" fmla="*/ 2471526 h 2789926"/>
              <a:gd name="connsiteX2330" fmla="*/ 1183067 w 2556691"/>
              <a:gd name="connsiteY2330" fmla="*/ 2469387 h 2789926"/>
              <a:gd name="connsiteX2331" fmla="*/ 1182807 w 2556691"/>
              <a:gd name="connsiteY2331" fmla="*/ 2466360 h 2789926"/>
              <a:gd name="connsiteX2332" fmla="*/ 1182749 w 2556691"/>
              <a:gd name="connsiteY2332" fmla="*/ 2463038 h 2789926"/>
              <a:gd name="connsiteX2333" fmla="*/ 1182924 w 2556691"/>
              <a:gd name="connsiteY2333" fmla="*/ 2458002 h 2789926"/>
              <a:gd name="connsiteX2334" fmla="*/ 1183149 w 2556691"/>
              <a:gd name="connsiteY2334" fmla="*/ 2455378 h 2789926"/>
              <a:gd name="connsiteX2335" fmla="*/ 1183420 w 2556691"/>
              <a:gd name="connsiteY2335" fmla="*/ 2453049 h 2789926"/>
              <a:gd name="connsiteX2336" fmla="*/ 1183667 w 2556691"/>
              <a:gd name="connsiteY2336" fmla="*/ 2451323 h 2789926"/>
              <a:gd name="connsiteX2337" fmla="*/ 1183561 w 2556691"/>
              <a:gd name="connsiteY2337" fmla="*/ 2449455 h 2789926"/>
              <a:gd name="connsiteX2338" fmla="*/ 1183655 w 2556691"/>
              <a:gd name="connsiteY2338" fmla="*/ 2449124 h 2789926"/>
              <a:gd name="connsiteX2339" fmla="*/ 1184020 w 2556691"/>
              <a:gd name="connsiteY2339" fmla="*/ 2447836 h 2789926"/>
              <a:gd name="connsiteX2340" fmla="*/ 1184656 w 2556691"/>
              <a:gd name="connsiteY2340" fmla="*/ 2445791 h 2789926"/>
              <a:gd name="connsiteX2341" fmla="*/ 1185162 w 2556691"/>
              <a:gd name="connsiteY2341" fmla="*/ 2444313 h 2789926"/>
              <a:gd name="connsiteX2342" fmla="*/ 1186327 w 2556691"/>
              <a:gd name="connsiteY2342" fmla="*/ 2441558 h 2789926"/>
              <a:gd name="connsiteX2343" fmla="*/ 515270 w 2556691"/>
              <a:gd name="connsiteY2343" fmla="*/ 1821509 h 2789926"/>
              <a:gd name="connsiteX2344" fmla="*/ 516063 w 2556691"/>
              <a:gd name="connsiteY2344" fmla="*/ 1824760 h 2789926"/>
              <a:gd name="connsiteX2345" fmla="*/ 517216 w 2556691"/>
              <a:gd name="connsiteY2345" fmla="*/ 1824512 h 2789926"/>
              <a:gd name="connsiteX2346" fmla="*/ 515270 w 2556691"/>
              <a:gd name="connsiteY2346" fmla="*/ 1821509 h 2789926"/>
              <a:gd name="connsiteX2347" fmla="*/ 512895 w 2556691"/>
              <a:gd name="connsiteY2347" fmla="*/ 1818873 h 2789926"/>
              <a:gd name="connsiteX2348" fmla="*/ 509587 w 2556691"/>
              <a:gd name="connsiteY2348" fmla="*/ 1816639 h 2789926"/>
              <a:gd name="connsiteX2349" fmla="*/ 499895 w 2556691"/>
              <a:gd name="connsiteY2349" fmla="*/ 1815705 h 2789926"/>
              <a:gd name="connsiteX2350" fmla="*/ 499341 w 2556691"/>
              <a:gd name="connsiteY2350" fmla="*/ 1815882 h 2789926"/>
              <a:gd name="connsiteX2351" fmla="*/ 498351 w 2556691"/>
              <a:gd name="connsiteY2351" fmla="*/ 1820883 h 2789926"/>
              <a:gd name="connsiteX2352" fmla="*/ 494012 w 2556691"/>
              <a:gd name="connsiteY2352" fmla="*/ 1821025 h 2789926"/>
              <a:gd name="connsiteX2353" fmla="*/ 440263 w 2556691"/>
              <a:gd name="connsiteY2353" fmla="*/ 1867732 h 2789926"/>
              <a:gd name="connsiteX2354" fmla="*/ 374063 w 2556691"/>
              <a:gd name="connsiteY2354" fmla="*/ 1914877 h 2789926"/>
              <a:gd name="connsiteX2355" fmla="*/ 370936 w 2556691"/>
              <a:gd name="connsiteY2355" fmla="*/ 1916012 h 2789926"/>
              <a:gd name="connsiteX2356" fmla="*/ 370935 w 2556691"/>
              <a:gd name="connsiteY2356" fmla="*/ 1916036 h 2789926"/>
              <a:gd name="connsiteX2357" fmla="*/ 371615 w 2556691"/>
              <a:gd name="connsiteY2357" fmla="*/ 1918838 h 2789926"/>
              <a:gd name="connsiteX2358" fmla="*/ 372259 w 2556691"/>
              <a:gd name="connsiteY2358" fmla="*/ 1920634 h 2789926"/>
              <a:gd name="connsiteX2359" fmla="*/ 371648 w 2556691"/>
              <a:gd name="connsiteY2359" fmla="*/ 1922845 h 2789926"/>
              <a:gd name="connsiteX2360" fmla="*/ 372150 w 2556691"/>
              <a:gd name="connsiteY2360" fmla="*/ 1922680 h 2789926"/>
              <a:gd name="connsiteX2361" fmla="*/ 379945 w 2556691"/>
              <a:gd name="connsiteY2361" fmla="*/ 1918790 h 2789926"/>
              <a:gd name="connsiteX2362" fmla="*/ 382531 w 2556691"/>
              <a:gd name="connsiteY2362" fmla="*/ 1916213 h 2789926"/>
              <a:gd name="connsiteX2363" fmla="*/ 384881 w 2556691"/>
              <a:gd name="connsiteY2363" fmla="*/ 1918211 h 2789926"/>
              <a:gd name="connsiteX2364" fmla="*/ 365925 w 2556691"/>
              <a:gd name="connsiteY2364" fmla="*/ 1936759 h 2789926"/>
              <a:gd name="connsiteX2365" fmla="*/ 357842 w 2556691"/>
              <a:gd name="connsiteY2365" fmla="*/ 1940069 h 2789926"/>
              <a:gd name="connsiteX2366" fmla="*/ 363702 w 2556691"/>
              <a:gd name="connsiteY2366" fmla="*/ 1944301 h 2789926"/>
              <a:gd name="connsiteX2367" fmla="*/ 366075 w 2556691"/>
              <a:gd name="connsiteY2367" fmla="*/ 1948640 h 2789926"/>
              <a:gd name="connsiteX2368" fmla="*/ 366148 w 2556691"/>
              <a:gd name="connsiteY2368" fmla="*/ 1948936 h 2789926"/>
              <a:gd name="connsiteX2369" fmla="*/ 367085 w 2556691"/>
              <a:gd name="connsiteY2369" fmla="*/ 1951631 h 2789926"/>
              <a:gd name="connsiteX2370" fmla="*/ 369633 w 2556691"/>
              <a:gd name="connsiteY2370" fmla="*/ 1950721 h 2789926"/>
              <a:gd name="connsiteX2371" fmla="*/ 408714 w 2556691"/>
              <a:gd name="connsiteY2371" fmla="*/ 1905444 h 2789926"/>
              <a:gd name="connsiteX2372" fmla="*/ 415787 w 2556691"/>
              <a:gd name="connsiteY2372" fmla="*/ 1897594 h 2789926"/>
              <a:gd name="connsiteX2373" fmla="*/ 418086 w 2556691"/>
              <a:gd name="connsiteY2373" fmla="*/ 1895324 h 2789926"/>
              <a:gd name="connsiteX2374" fmla="*/ 424930 w 2556691"/>
              <a:gd name="connsiteY2374" fmla="*/ 1893917 h 2789926"/>
              <a:gd name="connsiteX2375" fmla="*/ 426169 w 2556691"/>
              <a:gd name="connsiteY2375" fmla="*/ 1894012 h 2789926"/>
              <a:gd name="connsiteX2376" fmla="*/ 426931 w 2556691"/>
              <a:gd name="connsiteY2376" fmla="*/ 1893669 h 2789926"/>
              <a:gd name="connsiteX2377" fmla="*/ 427051 w 2556691"/>
              <a:gd name="connsiteY2377" fmla="*/ 1893563 h 2789926"/>
              <a:gd name="connsiteX2378" fmla="*/ 427370 w 2556691"/>
              <a:gd name="connsiteY2378" fmla="*/ 1893267 h 2789926"/>
              <a:gd name="connsiteX2379" fmla="*/ 427815 w 2556691"/>
              <a:gd name="connsiteY2379" fmla="*/ 1892830 h 2789926"/>
              <a:gd name="connsiteX2380" fmla="*/ 427815 w 2556691"/>
              <a:gd name="connsiteY2380" fmla="*/ 1892794 h 2789926"/>
              <a:gd name="connsiteX2381" fmla="*/ 427802 w 2556691"/>
              <a:gd name="connsiteY2381" fmla="*/ 1892617 h 2789926"/>
              <a:gd name="connsiteX2382" fmla="*/ 427826 w 2556691"/>
              <a:gd name="connsiteY2382" fmla="*/ 1892676 h 2789926"/>
              <a:gd name="connsiteX2383" fmla="*/ 427883 w 2556691"/>
              <a:gd name="connsiteY2383" fmla="*/ 1891991 h 2789926"/>
              <a:gd name="connsiteX2384" fmla="*/ 427142 w 2556691"/>
              <a:gd name="connsiteY2384" fmla="*/ 1888408 h 2789926"/>
              <a:gd name="connsiteX2385" fmla="*/ 428165 w 2556691"/>
              <a:gd name="connsiteY2385" fmla="*/ 1887250 h 2789926"/>
              <a:gd name="connsiteX2386" fmla="*/ 428334 w 2556691"/>
              <a:gd name="connsiteY2386" fmla="*/ 1887250 h 2789926"/>
              <a:gd name="connsiteX2387" fmla="*/ 431048 w 2556691"/>
              <a:gd name="connsiteY2387" fmla="*/ 1888716 h 2789926"/>
              <a:gd name="connsiteX2388" fmla="*/ 431841 w 2556691"/>
              <a:gd name="connsiteY2388" fmla="*/ 1887628 h 2789926"/>
              <a:gd name="connsiteX2389" fmla="*/ 431967 w 2556691"/>
              <a:gd name="connsiteY2389" fmla="*/ 1887451 h 2789926"/>
              <a:gd name="connsiteX2390" fmla="*/ 431967 w 2556691"/>
              <a:gd name="connsiteY2390" fmla="*/ 1887439 h 2789926"/>
              <a:gd name="connsiteX2391" fmla="*/ 431830 w 2556691"/>
              <a:gd name="connsiteY2391" fmla="*/ 1886517 h 2789926"/>
              <a:gd name="connsiteX2392" fmla="*/ 430441 w 2556691"/>
              <a:gd name="connsiteY2392" fmla="*/ 1882486 h 2789926"/>
              <a:gd name="connsiteX2393" fmla="*/ 432723 w 2556691"/>
              <a:gd name="connsiteY2393" fmla="*/ 1880783 h 2789926"/>
              <a:gd name="connsiteX2394" fmla="*/ 435011 w 2556691"/>
              <a:gd name="connsiteY2394" fmla="*/ 1882982 h 2789926"/>
              <a:gd name="connsiteX2395" fmla="*/ 435959 w 2556691"/>
              <a:gd name="connsiteY2395" fmla="*/ 1881587 h 2789926"/>
              <a:gd name="connsiteX2396" fmla="*/ 436997 w 2556691"/>
              <a:gd name="connsiteY2396" fmla="*/ 1880074 h 2789926"/>
              <a:gd name="connsiteX2397" fmla="*/ 435768 w 2556691"/>
              <a:gd name="connsiteY2397" fmla="*/ 1875913 h 2789926"/>
              <a:gd name="connsiteX2398" fmla="*/ 440704 w 2556691"/>
              <a:gd name="connsiteY2398" fmla="*/ 1875830 h 2789926"/>
              <a:gd name="connsiteX2399" fmla="*/ 443197 w 2556691"/>
              <a:gd name="connsiteY2399" fmla="*/ 1873135 h 2789926"/>
              <a:gd name="connsiteX2400" fmla="*/ 442264 w 2556691"/>
              <a:gd name="connsiteY2400" fmla="*/ 1870735 h 2789926"/>
              <a:gd name="connsiteX2401" fmla="*/ 446709 w 2556691"/>
              <a:gd name="connsiteY2401" fmla="*/ 1869872 h 2789926"/>
              <a:gd name="connsiteX2402" fmla="*/ 448605 w 2556691"/>
              <a:gd name="connsiteY2402" fmla="*/ 1868111 h 2789926"/>
              <a:gd name="connsiteX2403" fmla="*/ 447586 w 2556691"/>
              <a:gd name="connsiteY2403" fmla="*/ 1865758 h 2789926"/>
              <a:gd name="connsiteX2404" fmla="*/ 452137 w 2556691"/>
              <a:gd name="connsiteY2404" fmla="*/ 1865143 h 2789926"/>
              <a:gd name="connsiteX2405" fmla="*/ 454649 w 2556691"/>
              <a:gd name="connsiteY2405" fmla="*/ 1863110 h 2789926"/>
              <a:gd name="connsiteX2406" fmla="*/ 453733 w 2556691"/>
              <a:gd name="connsiteY2406" fmla="*/ 1859043 h 2789926"/>
              <a:gd name="connsiteX2407" fmla="*/ 458537 w 2556691"/>
              <a:gd name="connsiteY2407" fmla="*/ 1860214 h 2789926"/>
              <a:gd name="connsiteX2408" fmla="*/ 460768 w 2556691"/>
              <a:gd name="connsiteY2408" fmla="*/ 1858559 h 2789926"/>
              <a:gd name="connsiteX2409" fmla="*/ 464452 w 2556691"/>
              <a:gd name="connsiteY2409" fmla="*/ 1855970 h 2789926"/>
              <a:gd name="connsiteX2410" fmla="*/ 465990 w 2556691"/>
              <a:gd name="connsiteY2410" fmla="*/ 1854953 h 2789926"/>
              <a:gd name="connsiteX2411" fmla="*/ 465924 w 2556691"/>
              <a:gd name="connsiteY2411" fmla="*/ 1852033 h 2789926"/>
              <a:gd name="connsiteX2412" fmla="*/ 469644 w 2556691"/>
              <a:gd name="connsiteY2412" fmla="*/ 1850153 h 2789926"/>
              <a:gd name="connsiteX2413" fmla="*/ 469692 w 2556691"/>
              <a:gd name="connsiteY2413" fmla="*/ 1851324 h 2789926"/>
              <a:gd name="connsiteX2414" fmla="*/ 469819 w 2556691"/>
              <a:gd name="connsiteY2414" fmla="*/ 1852411 h 2789926"/>
              <a:gd name="connsiteX2415" fmla="*/ 471752 w 2556691"/>
              <a:gd name="connsiteY2415" fmla="*/ 1851135 h 2789926"/>
              <a:gd name="connsiteX2416" fmla="*/ 472111 w 2556691"/>
              <a:gd name="connsiteY2416" fmla="*/ 1849870 h 2789926"/>
              <a:gd name="connsiteX2417" fmla="*/ 471925 w 2556691"/>
              <a:gd name="connsiteY2417" fmla="*/ 1845484 h 2789926"/>
              <a:gd name="connsiteX2418" fmla="*/ 476687 w 2556691"/>
              <a:gd name="connsiteY2418" fmla="*/ 1847860 h 2789926"/>
              <a:gd name="connsiteX2419" fmla="*/ 478858 w 2556691"/>
              <a:gd name="connsiteY2419" fmla="*/ 1846418 h 2789926"/>
              <a:gd name="connsiteX2420" fmla="*/ 481342 w 2556691"/>
              <a:gd name="connsiteY2420" fmla="*/ 1849184 h 2789926"/>
              <a:gd name="connsiteX2421" fmla="*/ 485295 w 2556691"/>
              <a:gd name="connsiteY2421" fmla="*/ 1850910 h 2789926"/>
              <a:gd name="connsiteX2422" fmla="*/ 486121 w 2556691"/>
              <a:gd name="connsiteY2422" fmla="*/ 1846500 h 2789926"/>
              <a:gd name="connsiteX2423" fmla="*/ 485880 w 2556691"/>
              <a:gd name="connsiteY2423" fmla="*/ 1843439 h 2789926"/>
              <a:gd name="connsiteX2424" fmla="*/ 492030 w 2556691"/>
              <a:gd name="connsiteY2424" fmla="*/ 1836594 h 2789926"/>
              <a:gd name="connsiteX2425" fmla="*/ 497224 w 2556691"/>
              <a:gd name="connsiteY2425" fmla="*/ 1832113 h 2789926"/>
              <a:gd name="connsiteX2426" fmla="*/ 502670 w 2556691"/>
              <a:gd name="connsiteY2426" fmla="*/ 1830021 h 2789926"/>
              <a:gd name="connsiteX2427" fmla="*/ 502643 w 2556691"/>
              <a:gd name="connsiteY2427" fmla="*/ 1819535 h 2789926"/>
              <a:gd name="connsiteX2428" fmla="*/ 505333 w 2556691"/>
              <a:gd name="connsiteY2428" fmla="*/ 1819192 h 2789926"/>
              <a:gd name="connsiteX2429" fmla="*/ 506243 w 2556691"/>
              <a:gd name="connsiteY2429" fmla="*/ 1829950 h 2789926"/>
              <a:gd name="connsiteX2430" fmla="*/ 508425 w 2556691"/>
              <a:gd name="connsiteY2430" fmla="*/ 1819783 h 2789926"/>
              <a:gd name="connsiteX2431" fmla="*/ 510771 w 2556691"/>
              <a:gd name="connsiteY2431" fmla="*/ 1829264 h 2789926"/>
              <a:gd name="connsiteX2432" fmla="*/ 510775 w 2556691"/>
              <a:gd name="connsiteY2432" fmla="*/ 1829264 h 2789926"/>
              <a:gd name="connsiteX2433" fmla="*/ 512106 w 2556691"/>
              <a:gd name="connsiteY2433" fmla="*/ 1819275 h 2789926"/>
              <a:gd name="connsiteX2434" fmla="*/ 512895 w 2556691"/>
              <a:gd name="connsiteY2434" fmla="*/ 1818873 h 2789926"/>
              <a:gd name="connsiteX2435" fmla="*/ 1345224 w 2556691"/>
              <a:gd name="connsiteY2435" fmla="*/ 2586776 h 2789926"/>
              <a:gd name="connsiteX2436" fmla="*/ 1326224 w 2556691"/>
              <a:gd name="connsiteY2436" fmla="*/ 2577035 h 2789926"/>
              <a:gd name="connsiteX2437" fmla="*/ 1345224 w 2556691"/>
              <a:gd name="connsiteY2437" fmla="*/ 2586776 h 2789926"/>
              <a:gd name="connsiteX2438" fmla="*/ 677776 w 2556691"/>
              <a:gd name="connsiteY2438" fmla="*/ 1970487 h 2789926"/>
              <a:gd name="connsiteX2439" fmla="*/ 679979 w 2556691"/>
              <a:gd name="connsiteY2439" fmla="*/ 1973620 h 2789926"/>
              <a:gd name="connsiteX2440" fmla="*/ 678254 w 2556691"/>
              <a:gd name="connsiteY2440" fmla="*/ 1976563 h 2789926"/>
              <a:gd name="connsiteX2441" fmla="*/ 673773 w 2556691"/>
              <a:gd name="connsiteY2441" fmla="*/ 1970487 h 2789926"/>
              <a:gd name="connsiteX2442" fmla="*/ 675205 w 2556691"/>
              <a:gd name="connsiteY2442" fmla="*/ 1969718 h 2789926"/>
              <a:gd name="connsiteX2443" fmla="*/ 675776 w 2556691"/>
              <a:gd name="connsiteY2443" fmla="*/ 1969648 h 2789926"/>
              <a:gd name="connsiteX2444" fmla="*/ 677775 w 2556691"/>
              <a:gd name="connsiteY2444" fmla="*/ 1970487 h 2789926"/>
              <a:gd name="connsiteX2445" fmla="*/ 498329 w 2556691"/>
              <a:gd name="connsiteY2445" fmla="*/ 1804793 h 2789926"/>
              <a:gd name="connsiteX2446" fmla="*/ 498015 w 2556691"/>
              <a:gd name="connsiteY2446" fmla="*/ 1808693 h 2789926"/>
              <a:gd name="connsiteX2447" fmla="*/ 494330 w 2556691"/>
              <a:gd name="connsiteY2447" fmla="*/ 1803515 h 2789926"/>
              <a:gd name="connsiteX2448" fmla="*/ 498329 w 2556691"/>
              <a:gd name="connsiteY2448" fmla="*/ 1804793 h 2789926"/>
              <a:gd name="connsiteX2449" fmla="*/ 1011424 w 2556691"/>
              <a:gd name="connsiteY2449" fmla="*/ 2278076 h 2789926"/>
              <a:gd name="connsiteX2450" fmla="*/ 999574 w 2556691"/>
              <a:gd name="connsiteY2450" fmla="*/ 2281457 h 2789926"/>
              <a:gd name="connsiteX2451" fmla="*/ 981818 w 2556691"/>
              <a:gd name="connsiteY2451" fmla="*/ 2291990 h 2789926"/>
              <a:gd name="connsiteX2452" fmla="*/ 979195 w 2556691"/>
              <a:gd name="connsiteY2452" fmla="*/ 2290973 h 2789926"/>
              <a:gd name="connsiteX2453" fmla="*/ 976840 w 2556691"/>
              <a:gd name="connsiteY2453" fmla="*/ 2287108 h 2789926"/>
              <a:gd name="connsiteX2454" fmla="*/ 975792 w 2556691"/>
              <a:gd name="connsiteY2454" fmla="*/ 2284791 h 2789926"/>
              <a:gd name="connsiteX2455" fmla="*/ 972423 w 2556691"/>
              <a:gd name="connsiteY2455" fmla="*/ 2288243 h 2789926"/>
              <a:gd name="connsiteX2456" fmla="*/ 965145 w 2556691"/>
              <a:gd name="connsiteY2456" fmla="*/ 2295064 h 2789926"/>
              <a:gd name="connsiteX2457" fmla="*/ 974377 w 2556691"/>
              <a:gd name="connsiteY2457" fmla="*/ 2280913 h 2789926"/>
              <a:gd name="connsiteX2458" fmla="*/ 972795 w 2556691"/>
              <a:gd name="connsiteY2458" fmla="*/ 2275794 h 2789926"/>
              <a:gd name="connsiteX2459" fmla="*/ 963292 w 2556691"/>
              <a:gd name="connsiteY2459" fmla="*/ 2283904 h 2789926"/>
              <a:gd name="connsiteX2460" fmla="*/ 949616 w 2556691"/>
              <a:gd name="connsiteY2460" fmla="*/ 2297605 h 2789926"/>
              <a:gd name="connsiteX2461" fmla="*/ 949004 w 2556691"/>
              <a:gd name="connsiteY2461" fmla="*/ 2297416 h 2789926"/>
              <a:gd name="connsiteX2462" fmla="*/ 950594 w 2556691"/>
              <a:gd name="connsiteY2462" fmla="*/ 2291529 h 2789926"/>
              <a:gd name="connsiteX2463" fmla="*/ 961246 w 2556691"/>
              <a:gd name="connsiteY2463" fmla="*/ 2281776 h 2789926"/>
              <a:gd name="connsiteX2464" fmla="*/ 971913 w 2556691"/>
              <a:gd name="connsiteY2464" fmla="*/ 2272307 h 2789926"/>
              <a:gd name="connsiteX2465" fmla="*/ 971640 w 2556691"/>
              <a:gd name="connsiteY2465" fmla="*/ 2271148 h 2789926"/>
              <a:gd name="connsiteX2466" fmla="*/ 949705 w 2556691"/>
              <a:gd name="connsiteY2466" fmla="*/ 2285630 h 2789926"/>
              <a:gd name="connsiteX2467" fmla="*/ 934063 w 2556691"/>
              <a:gd name="connsiteY2467" fmla="*/ 2298137 h 2789926"/>
              <a:gd name="connsiteX2468" fmla="*/ 959888 w 2556691"/>
              <a:gd name="connsiteY2468" fmla="*/ 2273193 h 2789926"/>
              <a:gd name="connsiteX2469" fmla="*/ 957069 w 2556691"/>
              <a:gd name="connsiteY2469" fmla="*/ 2272851 h 2789926"/>
              <a:gd name="connsiteX2470" fmla="*/ 939877 w 2556691"/>
              <a:gd name="connsiteY2470" fmla="*/ 2282840 h 2789926"/>
              <a:gd name="connsiteX2471" fmla="*/ 924383 w 2556691"/>
              <a:gd name="connsiteY2471" fmla="*/ 2297369 h 2789926"/>
              <a:gd name="connsiteX2472" fmla="*/ 923593 w 2556691"/>
              <a:gd name="connsiteY2472" fmla="*/ 2296612 h 2789926"/>
              <a:gd name="connsiteX2473" fmla="*/ 939146 w 2556691"/>
              <a:gd name="connsiteY2473" fmla="*/ 2278159 h 2789926"/>
              <a:gd name="connsiteX2474" fmla="*/ 950769 w 2556691"/>
              <a:gd name="connsiteY2474" fmla="*/ 2271337 h 2789926"/>
              <a:gd name="connsiteX2475" fmla="*/ 947962 w 2556691"/>
              <a:gd name="connsiteY2475" fmla="*/ 2270274 h 2789926"/>
              <a:gd name="connsiteX2476" fmla="*/ 909380 w 2556691"/>
              <a:gd name="connsiteY2476" fmla="*/ 2307725 h 2789926"/>
              <a:gd name="connsiteX2477" fmla="*/ 921155 w 2556691"/>
              <a:gd name="connsiteY2477" fmla="*/ 2310798 h 2789926"/>
              <a:gd name="connsiteX2478" fmla="*/ 947866 w 2556691"/>
              <a:gd name="connsiteY2478" fmla="*/ 2328649 h 2789926"/>
              <a:gd name="connsiteX2479" fmla="*/ 947868 w 2556691"/>
              <a:gd name="connsiteY2479" fmla="*/ 2328649 h 2789926"/>
              <a:gd name="connsiteX2480" fmla="*/ 979215 w 2556691"/>
              <a:gd name="connsiteY2480" fmla="*/ 2297854 h 2789926"/>
              <a:gd name="connsiteX2481" fmla="*/ 992662 w 2556691"/>
              <a:gd name="connsiteY2481" fmla="*/ 2291895 h 2789926"/>
              <a:gd name="connsiteX2482" fmla="*/ 1011424 w 2556691"/>
              <a:gd name="connsiteY2482" fmla="*/ 2278076 h 2789926"/>
              <a:gd name="connsiteX2483" fmla="*/ 1195250 w 2556691"/>
              <a:gd name="connsiteY2483" fmla="*/ 2442646 h 2789926"/>
              <a:gd name="connsiteX2484" fmla="*/ 1194650 w 2556691"/>
              <a:gd name="connsiteY2484" fmla="*/ 2447150 h 2789926"/>
              <a:gd name="connsiteX2485" fmla="*/ 1194555 w 2556691"/>
              <a:gd name="connsiteY2485" fmla="*/ 2448462 h 2789926"/>
              <a:gd name="connsiteX2486" fmla="*/ 1198735 w 2556691"/>
              <a:gd name="connsiteY2486" fmla="*/ 2454361 h 2789926"/>
              <a:gd name="connsiteX2487" fmla="*/ 1209306 w 2556691"/>
              <a:gd name="connsiteY2487" fmla="*/ 2468748 h 2789926"/>
              <a:gd name="connsiteX2488" fmla="*/ 1257064 w 2556691"/>
              <a:gd name="connsiteY2488" fmla="*/ 2527443 h 2789926"/>
              <a:gd name="connsiteX2489" fmla="*/ 1253592 w 2556691"/>
              <a:gd name="connsiteY2489" fmla="*/ 2530694 h 2789926"/>
              <a:gd name="connsiteX2490" fmla="*/ 1253545 w 2556691"/>
              <a:gd name="connsiteY2490" fmla="*/ 2530777 h 2789926"/>
              <a:gd name="connsiteX2491" fmla="*/ 1205716 w 2556691"/>
              <a:gd name="connsiteY2491" fmla="*/ 2471917 h 2789926"/>
              <a:gd name="connsiteX2492" fmla="*/ 1199606 w 2556691"/>
              <a:gd name="connsiteY2492" fmla="*/ 2464268 h 2789926"/>
              <a:gd name="connsiteX2493" fmla="*/ 1194909 w 2556691"/>
              <a:gd name="connsiteY2493" fmla="*/ 2458546 h 2789926"/>
              <a:gd name="connsiteX2494" fmla="*/ 1195286 w 2556691"/>
              <a:gd name="connsiteY2494" fmla="*/ 2463157 h 2789926"/>
              <a:gd name="connsiteX2495" fmla="*/ 1198429 w 2556691"/>
              <a:gd name="connsiteY2495" fmla="*/ 2467200 h 2789926"/>
              <a:gd name="connsiteX2496" fmla="*/ 1203926 w 2556691"/>
              <a:gd name="connsiteY2496" fmla="*/ 2474056 h 2789926"/>
              <a:gd name="connsiteX2497" fmla="*/ 1322798 w 2556691"/>
              <a:gd name="connsiteY2497" fmla="*/ 2624937 h 2789926"/>
              <a:gd name="connsiteX2498" fmla="*/ 1373876 w 2556691"/>
              <a:gd name="connsiteY2498" fmla="*/ 2683868 h 2789926"/>
              <a:gd name="connsiteX2499" fmla="*/ 1320879 w 2556691"/>
              <a:gd name="connsiteY2499" fmla="*/ 2615468 h 2789926"/>
              <a:gd name="connsiteX2500" fmla="*/ 1321539 w 2556691"/>
              <a:gd name="connsiteY2500" fmla="*/ 2614995 h 2789926"/>
              <a:gd name="connsiteX2501" fmla="*/ 1377137 w 2556691"/>
              <a:gd name="connsiteY2501" fmla="*/ 2681374 h 2789926"/>
              <a:gd name="connsiteX2502" fmla="*/ 1377655 w 2556691"/>
              <a:gd name="connsiteY2502" fmla="*/ 2682296 h 2789926"/>
              <a:gd name="connsiteX2503" fmla="*/ 1382399 w 2556691"/>
              <a:gd name="connsiteY2503" fmla="*/ 2682036 h 2789926"/>
              <a:gd name="connsiteX2504" fmla="*/ 1339832 w 2556691"/>
              <a:gd name="connsiteY2504" fmla="*/ 2630682 h 2789926"/>
              <a:gd name="connsiteX2505" fmla="*/ 1299031 w 2556691"/>
              <a:gd name="connsiteY2505" fmla="*/ 2579317 h 2789926"/>
              <a:gd name="connsiteX2506" fmla="*/ 1301821 w 2556691"/>
              <a:gd name="connsiteY2506" fmla="*/ 2577567 h 2789926"/>
              <a:gd name="connsiteX2507" fmla="*/ 1384082 w 2556691"/>
              <a:gd name="connsiteY2507" fmla="*/ 2677827 h 2789926"/>
              <a:gd name="connsiteX2508" fmla="*/ 1391958 w 2556691"/>
              <a:gd name="connsiteY2508" fmla="*/ 2684365 h 2789926"/>
              <a:gd name="connsiteX2509" fmla="*/ 1394606 w 2556691"/>
              <a:gd name="connsiteY2509" fmla="*/ 2685157 h 2789926"/>
              <a:gd name="connsiteX2510" fmla="*/ 1340384 w 2556691"/>
              <a:gd name="connsiteY2510" fmla="*/ 2620693 h 2789926"/>
              <a:gd name="connsiteX2511" fmla="*/ 1326000 w 2556691"/>
              <a:gd name="connsiteY2511" fmla="*/ 2601601 h 2789926"/>
              <a:gd name="connsiteX2512" fmla="*/ 1323292 w 2556691"/>
              <a:gd name="connsiteY2512" fmla="*/ 2586564 h 2789926"/>
              <a:gd name="connsiteX2513" fmla="*/ 1328637 w 2556691"/>
              <a:gd name="connsiteY2513" fmla="*/ 2593988 h 2789926"/>
              <a:gd name="connsiteX2514" fmla="*/ 1329650 w 2556691"/>
              <a:gd name="connsiteY2514" fmla="*/ 2591777 h 2789926"/>
              <a:gd name="connsiteX2515" fmla="*/ 1330886 w 2556691"/>
              <a:gd name="connsiteY2515" fmla="*/ 2588278 h 2789926"/>
              <a:gd name="connsiteX2516" fmla="*/ 1323034 w 2556691"/>
              <a:gd name="connsiteY2516" fmla="*/ 2581279 h 2789926"/>
              <a:gd name="connsiteX2517" fmla="*/ 1321162 w 2556691"/>
              <a:gd name="connsiteY2517" fmla="*/ 2583561 h 2789926"/>
              <a:gd name="connsiteX2518" fmla="*/ 1313769 w 2556691"/>
              <a:gd name="connsiteY2518" fmla="*/ 2585547 h 2789926"/>
              <a:gd name="connsiteX2519" fmla="*/ 1270778 w 2556691"/>
              <a:gd name="connsiteY2519" fmla="*/ 2532278 h 2789926"/>
              <a:gd name="connsiteX2520" fmla="*/ 1216745 w 2556691"/>
              <a:gd name="connsiteY2520" fmla="*/ 2468252 h 2789926"/>
              <a:gd name="connsiteX2521" fmla="*/ 1195250 w 2556691"/>
              <a:gd name="connsiteY2521" fmla="*/ 2442646 h 2789926"/>
              <a:gd name="connsiteX2522" fmla="*/ 327354 w 2556691"/>
              <a:gd name="connsiteY2522" fmla="*/ 1641075 h 2789926"/>
              <a:gd name="connsiteX2523" fmla="*/ 316144 w 2556691"/>
              <a:gd name="connsiteY2523" fmla="*/ 1641748 h 2789926"/>
              <a:gd name="connsiteX2524" fmla="*/ 317074 w 2556691"/>
              <a:gd name="connsiteY2524" fmla="*/ 1642777 h 2789926"/>
              <a:gd name="connsiteX2525" fmla="*/ 317073 w 2556691"/>
              <a:gd name="connsiteY2525" fmla="*/ 1642777 h 2789926"/>
              <a:gd name="connsiteX2526" fmla="*/ 317082 w 2556691"/>
              <a:gd name="connsiteY2526" fmla="*/ 1642812 h 2789926"/>
              <a:gd name="connsiteX2527" fmla="*/ 329066 w 2556691"/>
              <a:gd name="connsiteY2527" fmla="*/ 1645035 h 2789926"/>
              <a:gd name="connsiteX2528" fmla="*/ 327354 w 2556691"/>
              <a:gd name="connsiteY2528" fmla="*/ 1641075 h 2789926"/>
              <a:gd name="connsiteX2529" fmla="*/ 784778 w 2556691"/>
              <a:gd name="connsiteY2529" fmla="*/ 2062223 h 2789926"/>
              <a:gd name="connsiteX2530" fmla="*/ 772884 w 2556691"/>
              <a:gd name="connsiteY2530" fmla="*/ 2079033 h 2789926"/>
              <a:gd name="connsiteX2531" fmla="*/ 783561 w 2556691"/>
              <a:gd name="connsiteY2531" fmla="*/ 2061584 h 2789926"/>
              <a:gd name="connsiteX2532" fmla="*/ 784778 w 2556691"/>
              <a:gd name="connsiteY2532" fmla="*/ 2062223 h 2789926"/>
              <a:gd name="connsiteX2533" fmla="*/ 426981 w 2556691"/>
              <a:gd name="connsiteY2533" fmla="*/ 1731966 h 2789926"/>
              <a:gd name="connsiteX2534" fmla="*/ 423654 w 2556691"/>
              <a:gd name="connsiteY2534" fmla="*/ 1734632 h 2789926"/>
              <a:gd name="connsiteX2535" fmla="*/ 419566 w 2556691"/>
              <a:gd name="connsiteY2535" fmla="*/ 1745543 h 2789926"/>
              <a:gd name="connsiteX2536" fmla="*/ 419568 w 2556691"/>
              <a:gd name="connsiteY2536" fmla="*/ 1745543 h 2789926"/>
              <a:gd name="connsiteX2537" fmla="*/ 427399 w 2556691"/>
              <a:gd name="connsiteY2537" fmla="*/ 1762838 h 2789926"/>
              <a:gd name="connsiteX2538" fmla="*/ 430899 w 2556691"/>
              <a:gd name="connsiteY2538" fmla="*/ 1769482 h 2789926"/>
              <a:gd name="connsiteX2539" fmla="*/ 433907 w 2556691"/>
              <a:gd name="connsiteY2539" fmla="*/ 1770298 h 2789926"/>
              <a:gd name="connsiteX2540" fmla="*/ 433595 w 2556691"/>
              <a:gd name="connsiteY2540" fmla="*/ 1769588 h 2789926"/>
              <a:gd name="connsiteX2541" fmla="*/ 428002 w 2556691"/>
              <a:gd name="connsiteY2541" fmla="*/ 1756809 h 2789926"/>
              <a:gd name="connsiteX2542" fmla="*/ 430565 w 2556691"/>
              <a:gd name="connsiteY2542" fmla="*/ 1755568 h 2789926"/>
              <a:gd name="connsiteX2543" fmla="*/ 437300 w 2556691"/>
              <a:gd name="connsiteY2543" fmla="*/ 1768359 h 2789926"/>
              <a:gd name="connsiteX2544" fmla="*/ 437502 w 2556691"/>
              <a:gd name="connsiteY2544" fmla="*/ 1768749 h 2789926"/>
              <a:gd name="connsiteX2545" fmla="*/ 440075 w 2556691"/>
              <a:gd name="connsiteY2545" fmla="*/ 1766207 h 2789926"/>
              <a:gd name="connsiteX2546" fmla="*/ 439776 w 2556691"/>
              <a:gd name="connsiteY2546" fmla="*/ 1765817 h 2789926"/>
              <a:gd name="connsiteX2547" fmla="*/ 434636 w 2556691"/>
              <a:gd name="connsiteY2547" fmla="*/ 1759185 h 2789926"/>
              <a:gd name="connsiteX2548" fmla="*/ 428381 w 2556691"/>
              <a:gd name="connsiteY2548" fmla="*/ 1745649 h 2789926"/>
              <a:gd name="connsiteX2549" fmla="*/ 427916 w 2556691"/>
              <a:gd name="connsiteY2549" fmla="*/ 1744325 h 2789926"/>
              <a:gd name="connsiteX2550" fmla="*/ 428378 w 2556691"/>
              <a:gd name="connsiteY2550" fmla="*/ 1739053 h 2789926"/>
              <a:gd name="connsiteX2551" fmla="*/ 426334 w 2556691"/>
              <a:gd name="connsiteY2551" fmla="*/ 1736889 h 2789926"/>
              <a:gd name="connsiteX2552" fmla="*/ 428062 w 2556691"/>
              <a:gd name="connsiteY2552" fmla="*/ 1733650 h 2789926"/>
              <a:gd name="connsiteX2553" fmla="*/ 429635 w 2556691"/>
              <a:gd name="connsiteY2553" fmla="*/ 1734478 h 2789926"/>
              <a:gd name="connsiteX2554" fmla="*/ 426981 w 2556691"/>
              <a:gd name="connsiteY2554" fmla="*/ 1731966 h 2789926"/>
              <a:gd name="connsiteX2555" fmla="*/ 346887 w 2556691"/>
              <a:gd name="connsiteY2555" fmla="*/ 1657909 h 2789926"/>
              <a:gd name="connsiteX2556" fmla="*/ 336694 w 2556691"/>
              <a:gd name="connsiteY2556" fmla="*/ 1653464 h 2789926"/>
              <a:gd name="connsiteX2557" fmla="*/ 331754 w 2556691"/>
              <a:gd name="connsiteY2557" fmla="*/ 1649101 h 2789926"/>
              <a:gd name="connsiteX2558" fmla="*/ 320023 w 2556691"/>
              <a:gd name="connsiteY2558" fmla="*/ 1646229 h 2789926"/>
              <a:gd name="connsiteX2559" fmla="*/ 320021 w 2556691"/>
              <a:gd name="connsiteY2559" fmla="*/ 1646229 h 2789926"/>
              <a:gd name="connsiteX2560" fmla="*/ 342448 w 2556691"/>
              <a:gd name="connsiteY2560" fmla="*/ 1660639 h 2789926"/>
              <a:gd name="connsiteX2561" fmla="*/ 346887 w 2556691"/>
              <a:gd name="connsiteY2561" fmla="*/ 1657909 h 2789926"/>
              <a:gd name="connsiteX2562" fmla="*/ 590370 w 2556691"/>
              <a:gd name="connsiteY2562" fmla="*/ 1881197 h 2789926"/>
              <a:gd name="connsiteX2563" fmla="*/ 563769 w 2556691"/>
              <a:gd name="connsiteY2563" fmla="*/ 1884815 h 2789926"/>
              <a:gd name="connsiteX2564" fmla="*/ 588196 w 2556691"/>
              <a:gd name="connsiteY2564" fmla="*/ 1883041 h 2789926"/>
              <a:gd name="connsiteX2565" fmla="*/ 590370 w 2556691"/>
              <a:gd name="connsiteY2565" fmla="*/ 1881197 h 2789926"/>
              <a:gd name="connsiteX2566" fmla="*/ 978953 w 2556691"/>
              <a:gd name="connsiteY2566" fmla="*/ 2237066 h 2789926"/>
              <a:gd name="connsiteX2567" fmla="*/ 974393 w 2556691"/>
              <a:gd name="connsiteY2567" fmla="*/ 2239750 h 2789926"/>
              <a:gd name="connsiteX2568" fmla="*/ 974260 w 2556691"/>
              <a:gd name="connsiteY2568" fmla="*/ 2239821 h 2789926"/>
              <a:gd name="connsiteX2569" fmla="*/ 963067 w 2556691"/>
              <a:gd name="connsiteY2569" fmla="*/ 2245495 h 2789926"/>
              <a:gd name="connsiteX2570" fmla="*/ 958619 w 2556691"/>
              <a:gd name="connsiteY2570" fmla="*/ 2246737 h 2789926"/>
              <a:gd name="connsiteX2571" fmla="*/ 950882 w 2556691"/>
              <a:gd name="connsiteY2571" fmla="*/ 2247942 h 2789926"/>
              <a:gd name="connsiteX2572" fmla="*/ 938575 w 2556691"/>
              <a:gd name="connsiteY2572" fmla="*/ 2250283 h 2789926"/>
              <a:gd name="connsiteX2573" fmla="*/ 940642 w 2556691"/>
              <a:gd name="connsiteY2573" fmla="*/ 2251158 h 2789926"/>
              <a:gd name="connsiteX2574" fmla="*/ 954020 w 2556691"/>
              <a:gd name="connsiteY2574" fmla="*/ 2252789 h 2789926"/>
              <a:gd name="connsiteX2575" fmla="*/ 965588 w 2556691"/>
              <a:gd name="connsiteY2575" fmla="*/ 2254208 h 2789926"/>
              <a:gd name="connsiteX2576" fmla="*/ 965588 w 2556691"/>
              <a:gd name="connsiteY2576" fmla="*/ 2254208 h 2789926"/>
              <a:gd name="connsiteX2577" fmla="*/ 971166 w 2556691"/>
              <a:gd name="connsiteY2577" fmla="*/ 2258594 h 2789926"/>
              <a:gd name="connsiteX2578" fmla="*/ 978953 w 2556691"/>
              <a:gd name="connsiteY2578" fmla="*/ 2237066 h 2789926"/>
              <a:gd name="connsiteX2579" fmla="*/ 762038 w 2556691"/>
              <a:gd name="connsiteY2579" fmla="*/ 2035080 h 2789926"/>
              <a:gd name="connsiteX2580" fmla="*/ 752927 w 2556691"/>
              <a:gd name="connsiteY2580" fmla="*/ 2048888 h 2789926"/>
              <a:gd name="connsiteX2581" fmla="*/ 741820 w 2556691"/>
              <a:gd name="connsiteY2581" fmla="*/ 2060627 h 2789926"/>
              <a:gd name="connsiteX2582" fmla="*/ 740464 w 2556691"/>
              <a:gd name="connsiteY2582" fmla="*/ 2059752 h 2789926"/>
              <a:gd name="connsiteX2583" fmla="*/ 748316 w 2556691"/>
              <a:gd name="connsiteY2583" fmla="*/ 2047717 h 2789926"/>
              <a:gd name="connsiteX2584" fmla="*/ 761301 w 2556691"/>
              <a:gd name="connsiteY2584" fmla="*/ 2034560 h 2789926"/>
              <a:gd name="connsiteX2585" fmla="*/ 762038 w 2556691"/>
              <a:gd name="connsiteY2585" fmla="*/ 2035080 h 2789926"/>
              <a:gd name="connsiteX2586" fmla="*/ 991210 w 2556691"/>
              <a:gd name="connsiteY2586" fmla="*/ 2245968 h 2789926"/>
              <a:gd name="connsiteX2587" fmla="*/ 992358 w 2556691"/>
              <a:gd name="connsiteY2587" fmla="*/ 2248876 h 2789926"/>
              <a:gd name="connsiteX2588" fmla="*/ 986522 w 2556691"/>
              <a:gd name="connsiteY2588" fmla="*/ 2252281 h 2789926"/>
              <a:gd name="connsiteX2589" fmla="*/ 985125 w 2556691"/>
              <a:gd name="connsiteY2589" fmla="*/ 2250969 h 2789926"/>
              <a:gd name="connsiteX2590" fmla="*/ 991211 w 2556691"/>
              <a:gd name="connsiteY2590" fmla="*/ 2245980 h 2789926"/>
              <a:gd name="connsiteX2591" fmla="*/ 575719 w 2556691"/>
              <a:gd name="connsiteY2591" fmla="*/ 1862486 h 2789926"/>
              <a:gd name="connsiteX2592" fmla="*/ 555769 w 2556691"/>
              <a:gd name="connsiteY2592" fmla="*/ 1861727 h 2789926"/>
              <a:gd name="connsiteX2593" fmla="*/ 531032 w 2556691"/>
              <a:gd name="connsiteY2593" fmla="*/ 1867638 h 2789926"/>
              <a:gd name="connsiteX2594" fmla="*/ 525724 w 2556691"/>
              <a:gd name="connsiteY2594" fmla="*/ 1869990 h 2789926"/>
              <a:gd name="connsiteX2595" fmla="*/ 537346 w 2556691"/>
              <a:gd name="connsiteY2595" fmla="*/ 1870629 h 2789926"/>
              <a:gd name="connsiteX2596" fmla="*/ 539989 w 2556691"/>
              <a:gd name="connsiteY2596" fmla="*/ 1866751 h 2789926"/>
              <a:gd name="connsiteX2597" fmla="*/ 546339 w 2556691"/>
              <a:gd name="connsiteY2597" fmla="*/ 1870026 h 2789926"/>
              <a:gd name="connsiteX2598" fmla="*/ 548370 w 2556691"/>
              <a:gd name="connsiteY2598" fmla="*/ 1865935 h 2789926"/>
              <a:gd name="connsiteX2599" fmla="*/ 551141 w 2556691"/>
              <a:gd name="connsiteY2599" fmla="*/ 1869754 h 2789926"/>
              <a:gd name="connsiteX2600" fmla="*/ 555569 w 2556691"/>
              <a:gd name="connsiteY2600" fmla="*/ 1869647 h 2789926"/>
              <a:gd name="connsiteX2601" fmla="*/ 554542 w 2556691"/>
              <a:gd name="connsiteY2601" fmla="*/ 1867602 h 2789926"/>
              <a:gd name="connsiteX2602" fmla="*/ 557410 w 2556691"/>
              <a:gd name="connsiteY2602" fmla="*/ 1865581 h 2789926"/>
              <a:gd name="connsiteX2603" fmla="*/ 567368 w 2556691"/>
              <a:gd name="connsiteY2603" fmla="*/ 1869316 h 2789926"/>
              <a:gd name="connsiteX2604" fmla="*/ 567720 w 2556691"/>
              <a:gd name="connsiteY2604" fmla="*/ 1869446 h 2789926"/>
              <a:gd name="connsiteX2605" fmla="*/ 573742 w 2556691"/>
              <a:gd name="connsiteY2605" fmla="*/ 1865604 h 2789926"/>
              <a:gd name="connsiteX2606" fmla="*/ 575719 w 2556691"/>
              <a:gd name="connsiteY2606" fmla="*/ 1862486 h 2789926"/>
              <a:gd name="connsiteX2607" fmla="*/ 984212 w 2556691"/>
              <a:gd name="connsiteY2607" fmla="*/ 2237527 h 2789926"/>
              <a:gd name="connsiteX2608" fmla="*/ 981999 w 2556691"/>
              <a:gd name="connsiteY2608" fmla="*/ 2240601 h 2789926"/>
              <a:gd name="connsiteX2609" fmla="*/ 981364 w 2556691"/>
              <a:gd name="connsiteY2609" fmla="*/ 2244152 h 2789926"/>
              <a:gd name="connsiteX2610" fmla="*/ 975001 w 2556691"/>
              <a:gd name="connsiteY2610" fmla="*/ 2258956 h 2789926"/>
              <a:gd name="connsiteX2611" fmla="*/ 978164 w 2556691"/>
              <a:gd name="connsiteY2611" fmla="*/ 2282734 h 2789926"/>
              <a:gd name="connsiteX2612" fmla="*/ 981847 w 2556691"/>
              <a:gd name="connsiteY2612" fmla="*/ 2277922 h 2789926"/>
              <a:gd name="connsiteX2613" fmla="*/ 980388 w 2556691"/>
              <a:gd name="connsiteY2613" fmla="*/ 2249606 h 2789926"/>
              <a:gd name="connsiteX2614" fmla="*/ 981364 w 2556691"/>
              <a:gd name="connsiteY2614" fmla="*/ 2244152 h 2789926"/>
              <a:gd name="connsiteX2615" fmla="*/ 615272 w 2556691"/>
              <a:gd name="connsiteY2615" fmla="*/ 1897050 h 2789926"/>
              <a:gd name="connsiteX2616" fmla="*/ 615271 w 2556691"/>
              <a:gd name="connsiteY2616" fmla="*/ 1897050 h 2789926"/>
              <a:gd name="connsiteX2617" fmla="*/ 615271 w 2556691"/>
              <a:gd name="connsiteY2617" fmla="*/ 1897052 h 2789926"/>
              <a:gd name="connsiteX2618" fmla="*/ 614855 w 2556691"/>
              <a:gd name="connsiteY2618" fmla="*/ 1901235 h 2789926"/>
              <a:gd name="connsiteX2619" fmla="*/ 616346 w 2556691"/>
              <a:gd name="connsiteY2619" fmla="*/ 1904746 h 2789926"/>
              <a:gd name="connsiteX2620" fmla="*/ 617377 w 2556691"/>
              <a:gd name="connsiteY2620" fmla="*/ 1900942 h 2789926"/>
              <a:gd name="connsiteX2621" fmla="*/ 615271 w 2556691"/>
              <a:gd name="connsiteY2621" fmla="*/ 1897052 h 2789926"/>
              <a:gd name="connsiteX2622" fmla="*/ 693214 w 2556691"/>
              <a:gd name="connsiteY2622" fmla="*/ 1966525 h 2789926"/>
              <a:gd name="connsiteX2623" fmla="*/ 699588 w 2556691"/>
              <a:gd name="connsiteY2623" fmla="*/ 1975889 h 2789926"/>
              <a:gd name="connsiteX2624" fmla="*/ 695292 w 2556691"/>
              <a:gd name="connsiteY2624" fmla="*/ 1978383 h 2789926"/>
              <a:gd name="connsiteX2625" fmla="*/ 690452 w 2556691"/>
              <a:gd name="connsiteY2625" fmla="*/ 1968075 h 2789926"/>
              <a:gd name="connsiteX2626" fmla="*/ 693214 w 2556691"/>
              <a:gd name="connsiteY2626" fmla="*/ 1966525 h 2789926"/>
              <a:gd name="connsiteX2627" fmla="*/ 347769 w 2556691"/>
              <a:gd name="connsiteY2627" fmla="*/ 1647624 h 2789926"/>
              <a:gd name="connsiteX2628" fmla="*/ 331407 w 2556691"/>
              <a:gd name="connsiteY2628" fmla="*/ 1642198 h 2789926"/>
              <a:gd name="connsiteX2629" fmla="*/ 342231 w 2556691"/>
              <a:gd name="connsiteY2629" fmla="*/ 1651773 h 2789926"/>
              <a:gd name="connsiteX2630" fmla="*/ 351615 w 2556691"/>
              <a:gd name="connsiteY2630" fmla="*/ 1655225 h 2789926"/>
              <a:gd name="connsiteX2631" fmla="*/ 347769 w 2556691"/>
              <a:gd name="connsiteY2631" fmla="*/ 1647624 h 2789926"/>
              <a:gd name="connsiteX2632" fmla="*/ 626466 w 2556691"/>
              <a:gd name="connsiteY2632" fmla="*/ 1902902 h 2789926"/>
              <a:gd name="connsiteX2633" fmla="*/ 619634 w 2556691"/>
              <a:gd name="connsiteY2633" fmla="*/ 1896731 h 2789926"/>
              <a:gd name="connsiteX2634" fmla="*/ 618199 w 2556691"/>
              <a:gd name="connsiteY2634" fmla="*/ 1895419 h 2789926"/>
              <a:gd name="connsiteX2635" fmla="*/ 617900 w 2556691"/>
              <a:gd name="connsiteY2635" fmla="*/ 1895395 h 2789926"/>
              <a:gd name="connsiteX2636" fmla="*/ 617609 w 2556691"/>
              <a:gd name="connsiteY2636" fmla="*/ 1895312 h 2789926"/>
              <a:gd name="connsiteX2637" fmla="*/ 618572 w 2556691"/>
              <a:gd name="connsiteY2637" fmla="*/ 1896495 h 2789926"/>
              <a:gd name="connsiteX2638" fmla="*/ 621047 w 2556691"/>
              <a:gd name="connsiteY2638" fmla="*/ 1900076 h 2789926"/>
              <a:gd name="connsiteX2639" fmla="*/ 622247 w 2556691"/>
              <a:gd name="connsiteY2639" fmla="*/ 1901471 h 2789926"/>
              <a:gd name="connsiteX2640" fmla="*/ 622985 w 2556691"/>
              <a:gd name="connsiteY2640" fmla="*/ 1904321 h 2789926"/>
              <a:gd name="connsiteX2641" fmla="*/ 622841 w 2556691"/>
              <a:gd name="connsiteY2641" fmla="*/ 1904841 h 2789926"/>
              <a:gd name="connsiteX2642" fmla="*/ 622272 w 2556691"/>
              <a:gd name="connsiteY2642" fmla="*/ 1906307 h 2789926"/>
              <a:gd name="connsiteX2643" fmla="*/ 619642 w 2556691"/>
              <a:gd name="connsiteY2643" fmla="*/ 1910144 h 2789926"/>
              <a:gd name="connsiteX2644" fmla="*/ 617397 w 2556691"/>
              <a:gd name="connsiteY2644" fmla="*/ 1910728 h 2789926"/>
              <a:gd name="connsiteX2645" fmla="*/ 617398 w 2556691"/>
              <a:gd name="connsiteY2645" fmla="*/ 1910728 h 2789926"/>
              <a:gd name="connsiteX2646" fmla="*/ 618562 w 2556691"/>
              <a:gd name="connsiteY2646" fmla="*/ 1910787 h 2789926"/>
              <a:gd name="connsiteX2647" fmla="*/ 619623 w 2556691"/>
              <a:gd name="connsiteY2647" fmla="*/ 1910172 h 2789926"/>
              <a:gd name="connsiteX2648" fmla="*/ 619642 w 2556691"/>
              <a:gd name="connsiteY2648" fmla="*/ 1910144 h 2789926"/>
              <a:gd name="connsiteX2649" fmla="*/ 622803 w 2556691"/>
              <a:gd name="connsiteY2649" fmla="*/ 1909321 h 2789926"/>
              <a:gd name="connsiteX2650" fmla="*/ 626402 w 2556691"/>
              <a:gd name="connsiteY2650" fmla="*/ 1903895 h 2789926"/>
              <a:gd name="connsiteX2651" fmla="*/ 626466 w 2556691"/>
              <a:gd name="connsiteY2651" fmla="*/ 1902902 h 2789926"/>
              <a:gd name="connsiteX2652" fmla="*/ 597012 w 2556691"/>
              <a:gd name="connsiteY2652" fmla="*/ 1875405 h 2789926"/>
              <a:gd name="connsiteX2653" fmla="*/ 589192 w 2556691"/>
              <a:gd name="connsiteY2653" fmla="*/ 1875204 h 2789926"/>
              <a:gd name="connsiteX2654" fmla="*/ 568317 w 2556691"/>
              <a:gd name="connsiteY2654" fmla="*/ 1875582 h 2789926"/>
              <a:gd name="connsiteX2655" fmla="*/ 573500 w 2556691"/>
              <a:gd name="connsiteY2655" fmla="*/ 1877745 h 2789926"/>
              <a:gd name="connsiteX2656" fmla="*/ 597012 w 2556691"/>
              <a:gd name="connsiteY2656" fmla="*/ 1875405 h 2789926"/>
              <a:gd name="connsiteX2657" fmla="*/ 1155472 w 2556691"/>
              <a:gd name="connsiteY2657" fmla="*/ 2390192 h 2789926"/>
              <a:gd name="connsiteX2658" fmla="*/ 1156814 w 2556691"/>
              <a:gd name="connsiteY2658" fmla="*/ 2392935 h 2789926"/>
              <a:gd name="connsiteX2659" fmla="*/ 1156991 w 2556691"/>
              <a:gd name="connsiteY2659" fmla="*/ 2397286 h 2789926"/>
              <a:gd name="connsiteX2660" fmla="*/ 1156932 w 2556691"/>
              <a:gd name="connsiteY2660" fmla="*/ 2399390 h 2789926"/>
              <a:gd name="connsiteX2661" fmla="*/ 1154436 w 2556691"/>
              <a:gd name="connsiteY2661" fmla="*/ 2401163 h 2789926"/>
              <a:gd name="connsiteX2662" fmla="*/ 1153141 w 2556691"/>
              <a:gd name="connsiteY2662" fmla="*/ 2399969 h 2789926"/>
              <a:gd name="connsiteX2663" fmla="*/ 1152788 w 2556691"/>
              <a:gd name="connsiteY2663" fmla="*/ 2392060 h 2789926"/>
              <a:gd name="connsiteX2664" fmla="*/ 1154189 w 2556691"/>
              <a:gd name="connsiteY2664" fmla="*/ 2390559 h 2789926"/>
              <a:gd name="connsiteX2665" fmla="*/ 1154825 w 2556691"/>
              <a:gd name="connsiteY2665" fmla="*/ 2390181 h 2789926"/>
              <a:gd name="connsiteX2666" fmla="*/ 1154978 w 2556691"/>
              <a:gd name="connsiteY2666" fmla="*/ 2390098 h 2789926"/>
              <a:gd name="connsiteX2667" fmla="*/ 1155472 w 2556691"/>
              <a:gd name="connsiteY2667" fmla="*/ 2390192 h 2789926"/>
              <a:gd name="connsiteX2668" fmla="*/ 370523 w 2556691"/>
              <a:gd name="connsiteY2668" fmla="*/ 1664281 h 2789926"/>
              <a:gd name="connsiteX2669" fmla="*/ 356851 w 2556691"/>
              <a:gd name="connsiteY2669" fmla="*/ 1660923 h 2789926"/>
              <a:gd name="connsiteX2670" fmla="*/ 354434 w 2556691"/>
              <a:gd name="connsiteY2670" fmla="*/ 1659055 h 2789926"/>
              <a:gd name="connsiteX2671" fmla="*/ 345011 w 2556691"/>
              <a:gd name="connsiteY2671" fmla="*/ 1663477 h 2789926"/>
              <a:gd name="connsiteX2672" fmla="*/ 357196 w 2556691"/>
              <a:gd name="connsiteY2672" fmla="*/ 1666337 h 2789926"/>
              <a:gd name="connsiteX2673" fmla="*/ 357195 w 2556691"/>
              <a:gd name="connsiteY2673" fmla="*/ 1666337 h 2789926"/>
              <a:gd name="connsiteX2674" fmla="*/ 367427 w 2556691"/>
              <a:gd name="connsiteY2674" fmla="*/ 1665947 h 2789926"/>
              <a:gd name="connsiteX2675" fmla="*/ 370523 w 2556691"/>
              <a:gd name="connsiteY2675" fmla="*/ 1664281 h 2789926"/>
              <a:gd name="connsiteX2676" fmla="*/ 1120982 w 2556691"/>
              <a:gd name="connsiteY2676" fmla="*/ 2354787 h 2789926"/>
              <a:gd name="connsiteX2677" fmla="*/ 1120664 w 2556691"/>
              <a:gd name="connsiteY2677" fmla="*/ 2355685 h 2789926"/>
              <a:gd name="connsiteX2678" fmla="*/ 1119675 w 2556691"/>
              <a:gd name="connsiteY2678" fmla="*/ 2358487 h 2789926"/>
              <a:gd name="connsiteX2679" fmla="*/ 1117121 w 2556691"/>
              <a:gd name="connsiteY2679" fmla="*/ 2365119 h 2789926"/>
              <a:gd name="connsiteX2680" fmla="*/ 1099075 w 2556691"/>
              <a:gd name="connsiteY2680" fmla="*/ 2393799 h 2789926"/>
              <a:gd name="connsiteX2681" fmla="*/ 1108233 w 2556691"/>
              <a:gd name="connsiteY2681" fmla="*/ 2373418 h 2789926"/>
              <a:gd name="connsiteX2682" fmla="*/ 1113695 w 2556691"/>
              <a:gd name="connsiteY2682" fmla="*/ 2360426 h 2789926"/>
              <a:gd name="connsiteX2683" fmla="*/ 1115108 w 2556691"/>
              <a:gd name="connsiteY2683" fmla="*/ 2356879 h 2789926"/>
              <a:gd name="connsiteX2684" fmla="*/ 1112412 w 2556691"/>
              <a:gd name="connsiteY2684" fmla="*/ 2358653 h 2789926"/>
              <a:gd name="connsiteX2685" fmla="*/ 1092635 w 2556691"/>
              <a:gd name="connsiteY2685" fmla="*/ 2380996 h 2789926"/>
              <a:gd name="connsiteX2686" fmla="*/ 1087126 w 2556691"/>
              <a:gd name="connsiteY2686" fmla="*/ 2389165 h 2789926"/>
              <a:gd name="connsiteX2687" fmla="*/ 1080440 w 2556691"/>
              <a:gd name="connsiteY2687" fmla="*/ 2397782 h 2789926"/>
              <a:gd name="connsiteX2688" fmla="*/ 1079944 w 2556691"/>
              <a:gd name="connsiteY2688" fmla="*/ 2397570 h 2789926"/>
              <a:gd name="connsiteX2689" fmla="*/ 1086219 w 2556691"/>
              <a:gd name="connsiteY2689" fmla="*/ 2382024 h 2789926"/>
              <a:gd name="connsiteX2690" fmla="*/ 1075094 w 2556691"/>
              <a:gd name="connsiteY2690" fmla="*/ 2379955 h 2789926"/>
              <a:gd name="connsiteX2691" fmla="*/ 1065759 w 2556691"/>
              <a:gd name="connsiteY2691" fmla="*/ 2390335 h 2789926"/>
              <a:gd name="connsiteX2692" fmla="*/ 1071175 w 2556691"/>
              <a:gd name="connsiteY2692" fmla="*/ 2378277 h 2789926"/>
              <a:gd name="connsiteX2693" fmla="*/ 1061345 w 2556691"/>
              <a:gd name="connsiteY2693" fmla="*/ 2371633 h 2789926"/>
              <a:gd name="connsiteX2694" fmla="*/ 1057058 w 2556691"/>
              <a:gd name="connsiteY2694" fmla="*/ 2379518 h 2789926"/>
              <a:gd name="connsiteX2695" fmla="*/ 1052830 w 2556691"/>
              <a:gd name="connsiteY2695" fmla="*/ 2386694 h 2789926"/>
              <a:gd name="connsiteX2696" fmla="*/ 1051176 w 2556691"/>
              <a:gd name="connsiteY2696" fmla="*/ 2386091 h 2789926"/>
              <a:gd name="connsiteX2697" fmla="*/ 1053739 w 2556691"/>
              <a:gd name="connsiteY2697" fmla="*/ 2376397 h 2789926"/>
              <a:gd name="connsiteX2698" fmla="*/ 1058450 w 2556691"/>
              <a:gd name="connsiteY2698" fmla="*/ 2368819 h 2789926"/>
              <a:gd name="connsiteX2699" fmla="*/ 1053171 w 2556691"/>
              <a:gd name="connsiteY2699" fmla="*/ 2362235 h 2789926"/>
              <a:gd name="connsiteX2700" fmla="*/ 1048598 w 2556691"/>
              <a:gd name="connsiteY2700" fmla="*/ 2368666 h 2789926"/>
              <a:gd name="connsiteX2701" fmla="*/ 1043535 w 2556691"/>
              <a:gd name="connsiteY2701" fmla="*/ 2376799 h 2789926"/>
              <a:gd name="connsiteX2702" fmla="*/ 1042257 w 2556691"/>
              <a:gd name="connsiteY2702" fmla="*/ 2376539 h 2789926"/>
              <a:gd name="connsiteX2703" fmla="*/ 1044982 w 2556691"/>
              <a:gd name="connsiteY2703" fmla="*/ 2366254 h 2789926"/>
              <a:gd name="connsiteX2704" fmla="*/ 1047779 w 2556691"/>
              <a:gd name="connsiteY2704" fmla="*/ 2362400 h 2789926"/>
              <a:gd name="connsiteX2705" fmla="*/ 1050370 w 2556691"/>
              <a:gd name="connsiteY2705" fmla="*/ 2358251 h 2789926"/>
              <a:gd name="connsiteX2706" fmla="*/ 1050624 w 2556691"/>
              <a:gd name="connsiteY2706" fmla="*/ 2357991 h 2789926"/>
              <a:gd name="connsiteX2707" fmla="*/ 1047581 w 2556691"/>
              <a:gd name="connsiteY2707" fmla="*/ 2351430 h 2789926"/>
              <a:gd name="connsiteX2708" fmla="*/ 1045904 w 2556691"/>
              <a:gd name="connsiteY2708" fmla="*/ 2353936 h 2789926"/>
              <a:gd name="connsiteX2709" fmla="*/ 1038486 w 2556691"/>
              <a:gd name="connsiteY2709" fmla="*/ 2362495 h 2789926"/>
              <a:gd name="connsiteX2710" fmla="*/ 1037975 w 2556691"/>
              <a:gd name="connsiteY2710" fmla="*/ 2362152 h 2789926"/>
              <a:gd name="connsiteX2711" fmla="*/ 1040832 w 2556691"/>
              <a:gd name="connsiteY2711" fmla="*/ 2353912 h 2789926"/>
              <a:gd name="connsiteX2712" fmla="*/ 1045886 w 2556691"/>
              <a:gd name="connsiteY2712" fmla="*/ 2346405 h 2789926"/>
              <a:gd name="connsiteX2713" fmla="*/ 1043697 w 2556691"/>
              <a:gd name="connsiteY2713" fmla="*/ 2335175 h 2789926"/>
              <a:gd name="connsiteX2714" fmla="*/ 1037158 w 2556691"/>
              <a:gd name="connsiteY2714" fmla="*/ 2349491 h 2789926"/>
              <a:gd name="connsiteX2715" fmla="*/ 1028289 w 2556691"/>
              <a:gd name="connsiteY2715" fmla="*/ 2363417 h 2789926"/>
              <a:gd name="connsiteX2716" fmla="*/ 1036453 w 2556691"/>
              <a:gd name="connsiteY2716" fmla="*/ 2418199 h 2789926"/>
              <a:gd name="connsiteX2717" fmla="*/ 1047460 w 2556691"/>
              <a:gd name="connsiteY2717" fmla="*/ 2432278 h 2789926"/>
              <a:gd name="connsiteX2718" fmla="*/ 1050650 w 2556691"/>
              <a:gd name="connsiteY2718" fmla="*/ 2439809 h 2789926"/>
              <a:gd name="connsiteX2719" fmla="*/ 1051174 w 2556691"/>
              <a:gd name="connsiteY2719" fmla="*/ 2440246 h 2789926"/>
              <a:gd name="connsiteX2720" fmla="*/ 1052626 w 2556691"/>
              <a:gd name="connsiteY2720" fmla="*/ 2439501 h 2789926"/>
              <a:gd name="connsiteX2721" fmla="*/ 1057669 w 2556691"/>
              <a:gd name="connsiteY2721" fmla="*/ 2432893 h 2789926"/>
              <a:gd name="connsiteX2722" fmla="*/ 1057672 w 2556691"/>
              <a:gd name="connsiteY2722" fmla="*/ 2432893 h 2789926"/>
              <a:gd name="connsiteX2723" fmla="*/ 1094931 w 2556691"/>
              <a:gd name="connsiteY2723" fmla="*/ 2412311 h 2789926"/>
              <a:gd name="connsiteX2724" fmla="*/ 1119593 w 2556691"/>
              <a:gd name="connsiteY2724" fmla="*/ 2368500 h 2789926"/>
              <a:gd name="connsiteX2725" fmla="*/ 1120652 w 2556691"/>
              <a:gd name="connsiteY2725" fmla="*/ 2359811 h 2789926"/>
              <a:gd name="connsiteX2726" fmla="*/ 1120900 w 2556691"/>
              <a:gd name="connsiteY2726" fmla="*/ 2356040 h 2789926"/>
              <a:gd name="connsiteX2727" fmla="*/ 1120982 w 2556691"/>
              <a:gd name="connsiteY2727" fmla="*/ 2354787 h 2789926"/>
              <a:gd name="connsiteX2728" fmla="*/ 491286 w 2556691"/>
              <a:gd name="connsiteY2728" fmla="*/ 1773655 h 2789926"/>
              <a:gd name="connsiteX2729" fmla="*/ 482156 w 2556691"/>
              <a:gd name="connsiteY2729" fmla="*/ 1782829 h 2789926"/>
              <a:gd name="connsiteX2730" fmla="*/ 481400 w 2556691"/>
              <a:gd name="connsiteY2730" fmla="*/ 1783680 h 2789926"/>
              <a:gd name="connsiteX2731" fmla="*/ 481490 w 2556691"/>
              <a:gd name="connsiteY2731" fmla="*/ 1783975 h 2789926"/>
              <a:gd name="connsiteX2732" fmla="*/ 482522 w 2556691"/>
              <a:gd name="connsiteY2732" fmla="*/ 1787392 h 2789926"/>
              <a:gd name="connsiteX2733" fmla="*/ 483037 w 2556691"/>
              <a:gd name="connsiteY2733" fmla="*/ 1788314 h 2789926"/>
              <a:gd name="connsiteX2734" fmla="*/ 486951 w 2556691"/>
              <a:gd name="connsiteY2734" fmla="*/ 1788633 h 2789926"/>
              <a:gd name="connsiteX2735" fmla="*/ 490060 w 2556691"/>
              <a:gd name="connsiteY2735" fmla="*/ 1785370 h 2789926"/>
              <a:gd name="connsiteX2736" fmla="*/ 491145 w 2556691"/>
              <a:gd name="connsiteY2736" fmla="*/ 1783680 h 2789926"/>
              <a:gd name="connsiteX2737" fmla="*/ 491286 w 2556691"/>
              <a:gd name="connsiteY2737" fmla="*/ 1773655 h 2789926"/>
              <a:gd name="connsiteX2738" fmla="*/ 1145054 w 2556691"/>
              <a:gd name="connsiteY2738" fmla="*/ 2376349 h 2789926"/>
              <a:gd name="connsiteX2739" fmla="*/ 1146737 w 2556691"/>
              <a:gd name="connsiteY2739" fmla="*/ 2378926 h 2789926"/>
              <a:gd name="connsiteX2740" fmla="*/ 1146466 w 2556691"/>
              <a:gd name="connsiteY2740" fmla="*/ 2383478 h 2789926"/>
              <a:gd name="connsiteX2741" fmla="*/ 1146337 w 2556691"/>
              <a:gd name="connsiteY2741" fmla="*/ 2384258 h 2789926"/>
              <a:gd name="connsiteX2742" fmla="*/ 1144371 w 2556691"/>
              <a:gd name="connsiteY2742" fmla="*/ 2385724 h 2789926"/>
              <a:gd name="connsiteX2743" fmla="*/ 1142746 w 2556691"/>
              <a:gd name="connsiteY2743" fmla="*/ 2384246 h 2789926"/>
              <a:gd name="connsiteX2744" fmla="*/ 1142546 w 2556691"/>
              <a:gd name="connsiteY2744" fmla="*/ 2378158 h 2789926"/>
              <a:gd name="connsiteX2745" fmla="*/ 1143512 w 2556691"/>
              <a:gd name="connsiteY2745" fmla="*/ 2376763 h 2789926"/>
              <a:gd name="connsiteX2746" fmla="*/ 1143994 w 2556691"/>
              <a:gd name="connsiteY2746" fmla="*/ 2376337 h 2789926"/>
              <a:gd name="connsiteX2747" fmla="*/ 1144912 w 2556691"/>
              <a:gd name="connsiteY2747" fmla="*/ 2376302 h 2789926"/>
              <a:gd name="connsiteX2748" fmla="*/ 1145054 w 2556691"/>
              <a:gd name="connsiteY2748" fmla="*/ 2376349 h 2789926"/>
              <a:gd name="connsiteX2749" fmla="*/ 1041215 w 2556691"/>
              <a:gd name="connsiteY2749" fmla="*/ 2278336 h 2789926"/>
              <a:gd name="connsiteX2750" fmla="*/ 1028632 w 2556691"/>
              <a:gd name="connsiteY2750" fmla="*/ 2284022 h 2789926"/>
              <a:gd name="connsiteX2751" fmla="*/ 1021256 w 2556691"/>
              <a:gd name="connsiteY2751" fmla="*/ 2288621 h 2789926"/>
              <a:gd name="connsiteX2752" fmla="*/ 1017882 w 2556691"/>
              <a:gd name="connsiteY2752" fmla="*/ 2290725 h 2789926"/>
              <a:gd name="connsiteX2753" fmla="*/ 1017046 w 2556691"/>
              <a:gd name="connsiteY2753" fmla="*/ 2287841 h 2789926"/>
              <a:gd name="connsiteX2754" fmla="*/ 1029844 w 2556691"/>
              <a:gd name="connsiteY2754" fmla="*/ 2279672 h 2789926"/>
              <a:gd name="connsiteX2755" fmla="*/ 1026588 w 2556691"/>
              <a:gd name="connsiteY2755" fmla="*/ 2279459 h 2789926"/>
              <a:gd name="connsiteX2756" fmla="*/ 1023349 w 2556691"/>
              <a:gd name="connsiteY2756" fmla="*/ 2281031 h 2789926"/>
              <a:gd name="connsiteX2757" fmla="*/ 1018628 w 2556691"/>
              <a:gd name="connsiteY2757" fmla="*/ 2283739 h 2789926"/>
              <a:gd name="connsiteX2758" fmla="*/ 1017625 w 2556691"/>
              <a:gd name="connsiteY2758" fmla="*/ 2282875 h 2789926"/>
              <a:gd name="connsiteX2759" fmla="*/ 1020586 w 2556691"/>
              <a:gd name="connsiteY2759" fmla="*/ 2278714 h 2789926"/>
              <a:gd name="connsiteX2760" fmla="*/ 1016912 w 2556691"/>
              <a:gd name="connsiteY2760" fmla="*/ 2277887 h 2789926"/>
              <a:gd name="connsiteX2761" fmla="*/ 1016811 w 2556691"/>
              <a:gd name="connsiteY2761" fmla="*/ 2278265 h 2789926"/>
              <a:gd name="connsiteX2762" fmla="*/ 1007386 w 2556691"/>
              <a:gd name="connsiteY2762" fmla="*/ 2285819 h 2789926"/>
              <a:gd name="connsiteX2763" fmla="*/ 997819 w 2556691"/>
              <a:gd name="connsiteY2763" fmla="*/ 2297298 h 2789926"/>
              <a:gd name="connsiteX2764" fmla="*/ 1007897 w 2556691"/>
              <a:gd name="connsiteY2764" fmla="*/ 2297333 h 2789926"/>
              <a:gd name="connsiteX2765" fmla="*/ 1021610 w 2556691"/>
              <a:gd name="connsiteY2765" fmla="*/ 2301424 h 2789926"/>
              <a:gd name="connsiteX2766" fmla="*/ 1028152 w 2556691"/>
              <a:gd name="connsiteY2766" fmla="*/ 2311047 h 2789926"/>
              <a:gd name="connsiteX2767" fmla="*/ 1043121 w 2556691"/>
              <a:gd name="connsiteY2767" fmla="*/ 2304497 h 2789926"/>
              <a:gd name="connsiteX2768" fmla="*/ 1043429 w 2556691"/>
              <a:gd name="connsiteY2768" fmla="*/ 2303303 h 2789926"/>
              <a:gd name="connsiteX2769" fmla="*/ 1041916 w 2556691"/>
              <a:gd name="connsiteY2769" fmla="*/ 2293385 h 2789926"/>
              <a:gd name="connsiteX2770" fmla="*/ 1037312 w 2556691"/>
              <a:gd name="connsiteY2770" fmla="*/ 2300041 h 2789926"/>
              <a:gd name="connsiteX2771" fmla="*/ 1035781 w 2556691"/>
              <a:gd name="connsiteY2771" fmla="*/ 2299213 h 2789926"/>
              <a:gd name="connsiteX2772" fmla="*/ 1044226 w 2556691"/>
              <a:gd name="connsiteY2772" fmla="*/ 2281445 h 2789926"/>
              <a:gd name="connsiteX2773" fmla="*/ 1029803 w 2556691"/>
              <a:gd name="connsiteY2773" fmla="*/ 2294189 h 2789926"/>
              <a:gd name="connsiteX2774" fmla="*/ 1029218 w 2556691"/>
              <a:gd name="connsiteY2774" fmla="*/ 2293610 h 2789926"/>
              <a:gd name="connsiteX2775" fmla="*/ 1041215 w 2556691"/>
              <a:gd name="connsiteY2775" fmla="*/ 2278336 h 2789926"/>
              <a:gd name="connsiteX2776" fmla="*/ 366290 w 2556691"/>
              <a:gd name="connsiteY2776" fmla="*/ 1655000 h 2789926"/>
              <a:gd name="connsiteX2777" fmla="*/ 361766 w 2556691"/>
              <a:gd name="connsiteY2777" fmla="*/ 1651714 h 2789926"/>
              <a:gd name="connsiteX2778" fmla="*/ 351762 w 2556691"/>
              <a:gd name="connsiteY2778" fmla="*/ 1647151 h 2789926"/>
              <a:gd name="connsiteX2779" fmla="*/ 355151 w 2556691"/>
              <a:gd name="connsiteY2779" fmla="*/ 1654386 h 2789926"/>
              <a:gd name="connsiteX2780" fmla="*/ 369329 w 2556691"/>
              <a:gd name="connsiteY2780" fmla="*/ 1660935 h 2789926"/>
              <a:gd name="connsiteX2781" fmla="*/ 360434 w 2556691"/>
              <a:gd name="connsiteY2781" fmla="*/ 1655946 h 2789926"/>
              <a:gd name="connsiteX2782" fmla="*/ 361241 w 2556691"/>
              <a:gd name="connsiteY2782" fmla="*/ 1653830 h 2789926"/>
              <a:gd name="connsiteX2783" fmla="*/ 366290 w 2556691"/>
              <a:gd name="connsiteY2783" fmla="*/ 1655000 h 2789926"/>
              <a:gd name="connsiteX2784" fmla="*/ 488183 w 2556691"/>
              <a:gd name="connsiteY2784" fmla="*/ 1766999 h 2789926"/>
              <a:gd name="connsiteX2785" fmla="*/ 478476 w 2556691"/>
              <a:gd name="connsiteY2785" fmla="*/ 1772910 h 2789926"/>
              <a:gd name="connsiteX2786" fmla="*/ 479739 w 2556691"/>
              <a:gd name="connsiteY2786" fmla="*/ 1778927 h 2789926"/>
              <a:gd name="connsiteX2787" fmla="*/ 484580 w 2556691"/>
              <a:gd name="connsiteY2787" fmla="*/ 1773454 h 2789926"/>
              <a:gd name="connsiteX2788" fmla="*/ 488183 w 2556691"/>
              <a:gd name="connsiteY2788" fmla="*/ 1766999 h 2789926"/>
              <a:gd name="connsiteX2789" fmla="*/ 430711 w 2556691"/>
              <a:gd name="connsiteY2789" fmla="*/ 1712454 h 2789926"/>
              <a:gd name="connsiteX2790" fmla="*/ 407166 w 2556691"/>
              <a:gd name="connsiteY2790" fmla="*/ 1693752 h 2789926"/>
              <a:gd name="connsiteX2791" fmla="*/ 414335 w 2556691"/>
              <a:gd name="connsiteY2791" fmla="*/ 1708706 h 2789926"/>
              <a:gd name="connsiteX2792" fmla="*/ 416149 w 2556691"/>
              <a:gd name="connsiteY2792" fmla="*/ 1709558 h 2789926"/>
              <a:gd name="connsiteX2793" fmla="*/ 425010 w 2556691"/>
              <a:gd name="connsiteY2793" fmla="*/ 1728177 h 2789926"/>
              <a:gd name="connsiteX2794" fmla="*/ 432477 w 2556691"/>
              <a:gd name="connsiteY2794" fmla="*/ 1730801 h 2789926"/>
              <a:gd name="connsiteX2795" fmla="*/ 432940 w 2556691"/>
              <a:gd name="connsiteY2795" fmla="*/ 1745035 h 2789926"/>
              <a:gd name="connsiteX2796" fmla="*/ 436909 w 2556691"/>
              <a:gd name="connsiteY2796" fmla="*/ 1756100 h 2789926"/>
              <a:gd name="connsiteX2797" fmla="*/ 443844 w 2556691"/>
              <a:gd name="connsiteY2797" fmla="*/ 1764588 h 2789926"/>
              <a:gd name="connsiteX2798" fmla="*/ 444354 w 2556691"/>
              <a:gd name="connsiteY2798" fmla="*/ 1765569 h 2789926"/>
              <a:gd name="connsiteX2799" fmla="*/ 446405 w 2556691"/>
              <a:gd name="connsiteY2799" fmla="*/ 1766881 h 2789926"/>
              <a:gd name="connsiteX2800" fmla="*/ 459148 w 2556691"/>
              <a:gd name="connsiteY2800" fmla="*/ 1775747 h 2789926"/>
              <a:gd name="connsiteX2801" fmla="*/ 476712 w 2556691"/>
              <a:gd name="connsiteY2801" fmla="*/ 1782226 h 2789926"/>
              <a:gd name="connsiteX2802" fmla="*/ 474428 w 2556691"/>
              <a:gd name="connsiteY2802" fmla="*/ 1774211 h 2789926"/>
              <a:gd name="connsiteX2803" fmla="*/ 471829 w 2556691"/>
              <a:gd name="connsiteY2803" fmla="*/ 1768194 h 2789926"/>
              <a:gd name="connsiteX2804" fmla="*/ 471771 w 2556691"/>
              <a:gd name="connsiteY2804" fmla="*/ 1756880 h 2789926"/>
              <a:gd name="connsiteX2805" fmla="*/ 464222 w 2556691"/>
              <a:gd name="connsiteY2805" fmla="*/ 1745543 h 2789926"/>
              <a:gd name="connsiteX2806" fmla="*/ 430711 w 2556691"/>
              <a:gd name="connsiteY2806" fmla="*/ 1712454 h 2789926"/>
              <a:gd name="connsiteX2807" fmla="*/ 952872 w 2556691"/>
              <a:gd name="connsiteY2807" fmla="*/ 2191741 h 2789926"/>
              <a:gd name="connsiteX2808" fmla="*/ 952451 w 2556691"/>
              <a:gd name="connsiteY2808" fmla="*/ 2194011 h 2789926"/>
              <a:gd name="connsiteX2809" fmla="*/ 947754 w 2556691"/>
              <a:gd name="connsiteY2809" fmla="*/ 2194070 h 2789926"/>
              <a:gd name="connsiteX2810" fmla="*/ 946341 w 2556691"/>
              <a:gd name="connsiteY2810" fmla="*/ 2192746 h 2789926"/>
              <a:gd name="connsiteX2811" fmla="*/ 946766 w 2556691"/>
              <a:gd name="connsiteY2811" fmla="*/ 2190843 h 2789926"/>
              <a:gd name="connsiteX2812" fmla="*/ 948642 w 2556691"/>
              <a:gd name="connsiteY2812" fmla="*/ 2190264 h 2789926"/>
              <a:gd name="connsiteX2813" fmla="*/ 948644 w 2556691"/>
              <a:gd name="connsiteY2813" fmla="*/ 2190264 h 2789926"/>
              <a:gd name="connsiteX2814" fmla="*/ 952872 w 2556691"/>
              <a:gd name="connsiteY2814" fmla="*/ 2191741 h 2789926"/>
              <a:gd name="connsiteX2815" fmla="*/ 475266 w 2556691"/>
              <a:gd name="connsiteY2815" fmla="*/ 1750827 h 2789926"/>
              <a:gd name="connsiteX2816" fmla="*/ 467262 w 2556691"/>
              <a:gd name="connsiteY2816" fmla="*/ 1747151 h 2789926"/>
              <a:gd name="connsiteX2817" fmla="*/ 473918 w 2556691"/>
              <a:gd name="connsiteY2817" fmla="*/ 1752376 h 2789926"/>
              <a:gd name="connsiteX2818" fmla="*/ 475266 w 2556691"/>
              <a:gd name="connsiteY2818" fmla="*/ 1750827 h 2789926"/>
              <a:gd name="connsiteX2819" fmla="*/ 1201925 w 2556691"/>
              <a:gd name="connsiteY2819" fmla="*/ 2419925 h 2789926"/>
              <a:gd name="connsiteX2820" fmla="*/ 1196934 w 2556691"/>
              <a:gd name="connsiteY2820" fmla="*/ 2417324 h 2789926"/>
              <a:gd name="connsiteX2821" fmla="*/ 1195415 w 2556691"/>
              <a:gd name="connsiteY2821" fmla="*/ 2421036 h 2789926"/>
              <a:gd name="connsiteX2822" fmla="*/ 1200866 w 2556691"/>
              <a:gd name="connsiteY2822" fmla="*/ 2419842 h 2789926"/>
              <a:gd name="connsiteX2823" fmla="*/ 1200877 w 2556691"/>
              <a:gd name="connsiteY2823" fmla="*/ 2419842 h 2789926"/>
              <a:gd name="connsiteX2824" fmla="*/ 1201925 w 2556691"/>
              <a:gd name="connsiteY2824" fmla="*/ 2419925 h 2789926"/>
              <a:gd name="connsiteX2825" fmla="*/ 485090 w 2556691"/>
              <a:gd name="connsiteY2825" fmla="*/ 1757495 h 2789926"/>
              <a:gd name="connsiteX2826" fmla="*/ 476490 w 2556691"/>
              <a:gd name="connsiteY2826" fmla="*/ 1765794 h 2789926"/>
              <a:gd name="connsiteX2827" fmla="*/ 476142 w 2556691"/>
              <a:gd name="connsiteY2827" fmla="*/ 1769198 h 2789926"/>
              <a:gd name="connsiteX2828" fmla="*/ 485090 w 2556691"/>
              <a:gd name="connsiteY2828" fmla="*/ 1757495 h 2789926"/>
              <a:gd name="connsiteX2829" fmla="*/ 605924 w 2556691"/>
              <a:gd name="connsiteY2829" fmla="*/ 1867921 h 2789926"/>
              <a:gd name="connsiteX2830" fmla="*/ 570984 w 2556691"/>
              <a:gd name="connsiteY2830" fmla="*/ 1871858 h 2789926"/>
              <a:gd name="connsiteX2831" fmla="*/ 579363 w 2556691"/>
              <a:gd name="connsiteY2831" fmla="*/ 1870203 h 2789926"/>
              <a:gd name="connsiteX2832" fmla="*/ 605924 w 2556691"/>
              <a:gd name="connsiteY2832" fmla="*/ 1867921 h 2789926"/>
              <a:gd name="connsiteX2833" fmla="*/ 483292 w 2556691"/>
              <a:gd name="connsiteY2833" fmla="*/ 1754007 h 2789926"/>
              <a:gd name="connsiteX2834" fmla="*/ 479406 w 2556691"/>
              <a:gd name="connsiteY2834" fmla="*/ 1752518 h 2789926"/>
              <a:gd name="connsiteX2835" fmla="*/ 476647 w 2556691"/>
              <a:gd name="connsiteY2835" fmla="*/ 1755213 h 2789926"/>
              <a:gd name="connsiteX2836" fmla="*/ 475264 w 2556691"/>
              <a:gd name="connsiteY2836" fmla="*/ 1760533 h 2789926"/>
              <a:gd name="connsiteX2837" fmla="*/ 475265 w 2556691"/>
              <a:gd name="connsiteY2837" fmla="*/ 1760533 h 2789926"/>
              <a:gd name="connsiteX2838" fmla="*/ 483292 w 2556691"/>
              <a:gd name="connsiteY2838" fmla="*/ 1754007 h 2789926"/>
              <a:gd name="connsiteX2839" fmla="*/ 397214 w 2556691"/>
              <a:gd name="connsiteY2839" fmla="*/ 1674341 h 2789926"/>
              <a:gd name="connsiteX2840" fmla="*/ 397205 w 2556691"/>
              <a:gd name="connsiteY2840" fmla="*/ 1674353 h 2789926"/>
              <a:gd name="connsiteX2841" fmla="*/ 397219 w 2556691"/>
              <a:gd name="connsiteY2841" fmla="*/ 1674364 h 2789926"/>
              <a:gd name="connsiteX2842" fmla="*/ 397220 w 2556691"/>
              <a:gd name="connsiteY2842" fmla="*/ 1674364 h 2789926"/>
              <a:gd name="connsiteX2843" fmla="*/ 397220 w 2556691"/>
              <a:gd name="connsiteY2843" fmla="*/ 1674364 h 2789926"/>
              <a:gd name="connsiteX2844" fmla="*/ 397219 w 2556691"/>
              <a:gd name="connsiteY2844" fmla="*/ 1674364 h 2789926"/>
              <a:gd name="connsiteX2845" fmla="*/ 556559 w 2556691"/>
              <a:gd name="connsiteY2845" fmla="*/ 1815788 h 2789926"/>
              <a:gd name="connsiteX2846" fmla="*/ 550721 w 2556691"/>
              <a:gd name="connsiteY2846" fmla="*/ 1813222 h 2789926"/>
              <a:gd name="connsiteX2847" fmla="*/ 540665 w 2556691"/>
              <a:gd name="connsiteY2847" fmla="*/ 1809451 h 2789926"/>
              <a:gd name="connsiteX2848" fmla="*/ 525223 w 2556691"/>
              <a:gd name="connsiteY2848" fmla="*/ 1803186 h 2789926"/>
              <a:gd name="connsiteX2849" fmla="*/ 511078 w 2556691"/>
              <a:gd name="connsiteY2849" fmla="*/ 1796282 h 2789926"/>
              <a:gd name="connsiteX2850" fmla="*/ 508380 w 2556691"/>
              <a:gd name="connsiteY2850" fmla="*/ 1797570 h 2789926"/>
              <a:gd name="connsiteX2851" fmla="*/ 507254 w 2556691"/>
              <a:gd name="connsiteY2851" fmla="*/ 1798268 h 2789926"/>
              <a:gd name="connsiteX2852" fmla="*/ 497320 w 2556691"/>
              <a:gd name="connsiteY2852" fmla="*/ 1802677 h 2789926"/>
              <a:gd name="connsiteX2853" fmla="*/ 494460 w 2556691"/>
              <a:gd name="connsiteY2853" fmla="*/ 1802476 h 2789926"/>
              <a:gd name="connsiteX2854" fmla="*/ 493456 w 2556691"/>
              <a:gd name="connsiteY2854" fmla="*/ 1801814 h 2789926"/>
              <a:gd name="connsiteX2855" fmla="*/ 493822 w 2556691"/>
              <a:gd name="connsiteY2855" fmla="*/ 1799876 h 2789926"/>
              <a:gd name="connsiteX2856" fmla="*/ 494172 w 2556691"/>
              <a:gd name="connsiteY2856" fmla="*/ 1799533 h 2789926"/>
              <a:gd name="connsiteX2857" fmla="*/ 498333 w 2556691"/>
              <a:gd name="connsiteY2857" fmla="*/ 1798327 h 2789926"/>
              <a:gd name="connsiteX2858" fmla="*/ 502476 w 2556691"/>
              <a:gd name="connsiteY2858" fmla="*/ 1797015 h 2789926"/>
              <a:gd name="connsiteX2859" fmla="*/ 503662 w 2556691"/>
              <a:gd name="connsiteY2859" fmla="*/ 1795773 h 2789926"/>
              <a:gd name="connsiteX2860" fmla="*/ 504779 w 2556691"/>
              <a:gd name="connsiteY2860" fmla="*/ 1794390 h 2789926"/>
              <a:gd name="connsiteX2861" fmla="*/ 505742 w 2556691"/>
              <a:gd name="connsiteY2861" fmla="*/ 1793740 h 2789926"/>
              <a:gd name="connsiteX2862" fmla="*/ 507536 w 2556691"/>
              <a:gd name="connsiteY2862" fmla="*/ 1792877 h 2789926"/>
              <a:gd name="connsiteX2863" fmla="*/ 506492 w 2556691"/>
              <a:gd name="connsiteY2863" fmla="*/ 1791707 h 2789926"/>
              <a:gd name="connsiteX2864" fmla="*/ 500726 w 2556691"/>
              <a:gd name="connsiteY2864" fmla="*/ 1794260 h 2789926"/>
              <a:gd name="connsiteX2865" fmla="*/ 500531 w 2556691"/>
              <a:gd name="connsiteY2865" fmla="*/ 1794390 h 2789926"/>
              <a:gd name="connsiteX2866" fmla="*/ 493229 w 2556691"/>
              <a:gd name="connsiteY2866" fmla="*/ 1796849 h 2789926"/>
              <a:gd name="connsiteX2867" fmla="*/ 491960 w 2556691"/>
              <a:gd name="connsiteY2867" fmla="*/ 1796672 h 2789926"/>
              <a:gd name="connsiteX2868" fmla="*/ 490685 w 2556691"/>
              <a:gd name="connsiteY2868" fmla="*/ 1796223 h 2789926"/>
              <a:gd name="connsiteX2869" fmla="*/ 490458 w 2556691"/>
              <a:gd name="connsiteY2869" fmla="*/ 1794272 h 2789926"/>
              <a:gd name="connsiteX2870" fmla="*/ 491094 w 2556691"/>
              <a:gd name="connsiteY2870" fmla="*/ 1793929 h 2789926"/>
              <a:gd name="connsiteX2871" fmla="*/ 499902 w 2556691"/>
              <a:gd name="connsiteY2871" fmla="*/ 1790974 h 2789926"/>
              <a:gd name="connsiteX2872" fmla="*/ 501706 w 2556691"/>
              <a:gd name="connsiteY2872" fmla="*/ 1789733 h 2789926"/>
              <a:gd name="connsiteX2873" fmla="*/ 501762 w 2556691"/>
              <a:gd name="connsiteY2873" fmla="*/ 1789662 h 2789926"/>
              <a:gd name="connsiteX2874" fmla="*/ 502595 w 2556691"/>
              <a:gd name="connsiteY2874" fmla="*/ 1788338 h 2789926"/>
              <a:gd name="connsiteX2875" fmla="*/ 502791 w 2556691"/>
              <a:gd name="connsiteY2875" fmla="*/ 1785110 h 2789926"/>
              <a:gd name="connsiteX2876" fmla="*/ 498757 w 2556691"/>
              <a:gd name="connsiteY2876" fmla="*/ 1784023 h 2789926"/>
              <a:gd name="connsiteX2877" fmla="*/ 495458 w 2556691"/>
              <a:gd name="connsiteY2877" fmla="*/ 1785193 h 2789926"/>
              <a:gd name="connsiteX2878" fmla="*/ 492820 w 2556691"/>
              <a:gd name="connsiteY2878" fmla="*/ 1788810 h 2789926"/>
              <a:gd name="connsiteX2879" fmla="*/ 486127 w 2556691"/>
              <a:gd name="connsiteY2879" fmla="*/ 1793504 h 2789926"/>
              <a:gd name="connsiteX2880" fmla="*/ 478257 w 2556691"/>
              <a:gd name="connsiteY2880" fmla="*/ 1787144 h 2789926"/>
              <a:gd name="connsiteX2881" fmla="*/ 461937 w 2556691"/>
              <a:gd name="connsiteY2881" fmla="*/ 1781363 h 2789926"/>
              <a:gd name="connsiteX2882" fmla="*/ 451883 w 2556691"/>
              <a:gd name="connsiteY2882" fmla="*/ 1777627 h 2789926"/>
              <a:gd name="connsiteX2883" fmla="*/ 451299 w 2556691"/>
              <a:gd name="connsiteY2883" fmla="*/ 1779046 h 2789926"/>
              <a:gd name="connsiteX2884" fmla="*/ 446994 w 2556691"/>
              <a:gd name="connsiteY2884" fmla="*/ 1779542 h 2789926"/>
              <a:gd name="connsiteX2885" fmla="*/ 447027 w 2556691"/>
              <a:gd name="connsiteY2885" fmla="*/ 1778549 h 2789926"/>
              <a:gd name="connsiteX2886" fmla="*/ 447128 w 2556691"/>
              <a:gd name="connsiteY2886" fmla="*/ 1778076 h 2789926"/>
              <a:gd name="connsiteX2887" fmla="*/ 447808 w 2556691"/>
              <a:gd name="connsiteY2887" fmla="*/ 1777355 h 2789926"/>
              <a:gd name="connsiteX2888" fmla="*/ 448410 w 2556691"/>
              <a:gd name="connsiteY2888" fmla="*/ 1776563 h 2789926"/>
              <a:gd name="connsiteX2889" fmla="*/ 448799 w 2556691"/>
              <a:gd name="connsiteY2889" fmla="*/ 1775535 h 2789926"/>
              <a:gd name="connsiteX2890" fmla="*/ 447533 w 2556691"/>
              <a:gd name="connsiteY2890" fmla="*/ 1774305 h 2789926"/>
              <a:gd name="connsiteX2891" fmla="*/ 443824 w 2556691"/>
              <a:gd name="connsiteY2891" fmla="*/ 1779459 h 2789926"/>
              <a:gd name="connsiteX2892" fmla="*/ 442713 w 2556691"/>
              <a:gd name="connsiteY2892" fmla="*/ 1779708 h 2789926"/>
              <a:gd name="connsiteX2893" fmla="*/ 441588 w 2556691"/>
              <a:gd name="connsiteY2893" fmla="*/ 1778348 h 2789926"/>
              <a:gd name="connsiteX2894" fmla="*/ 442935 w 2556691"/>
              <a:gd name="connsiteY2894" fmla="*/ 1774932 h 2789926"/>
              <a:gd name="connsiteX2895" fmla="*/ 444404 w 2556691"/>
              <a:gd name="connsiteY2895" fmla="*/ 1771031 h 2789926"/>
              <a:gd name="connsiteX2896" fmla="*/ 443565 w 2556691"/>
              <a:gd name="connsiteY2896" fmla="*/ 1770215 h 2789926"/>
              <a:gd name="connsiteX2897" fmla="*/ 442045 w 2556691"/>
              <a:gd name="connsiteY2897" fmla="*/ 1773407 h 2789926"/>
              <a:gd name="connsiteX2898" fmla="*/ 436603 w 2556691"/>
              <a:gd name="connsiteY2898" fmla="*/ 1775665 h 2789926"/>
              <a:gd name="connsiteX2899" fmla="*/ 436452 w 2556691"/>
              <a:gd name="connsiteY2899" fmla="*/ 1775677 h 2789926"/>
              <a:gd name="connsiteX2900" fmla="*/ 434599 w 2556691"/>
              <a:gd name="connsiteY2900" fmla="*/ 1775617 h 2789926"/>
              <a:gd name="connsiteX2901" fmla="*/ 432591 w 2556691"/>
              <a:gd name="connsiteY2901" fmla="*/ 1775381 h 2789926"/>
              <a:gd name="connsiteX2902" fmla="*/ 429225 w 2556691"/>
              <a:gd name="connsiteY2902" fmla="*/ 1788479 h 2789926"/>
              <a:gd name="connsiteX2903" fmla="*/ 432767 w 2556691"/>
              <a:gd name="connsiteY2903" fmla="*/ 1791281 h 2789926"/>
              <a:gd name="connsiteX2904" fmla="*/ 430381 w 2556691"/>
              <a:gd name="connsiteY2904" fmla="*/ 1780488 h 2789926"/>
              <a:gd name="connsiteX2905" fmla="*/ 431329 w 2556691"/>
              <a:gd name="connsiteY2905" fmla="*/ 1779483 h 2789926"/>
              <a:gd name="connsiteX2906" fmla="*/ 432614 w 2556691"/>
              <a:gd name="connsiteY2906" fmla="*/ 1780145 h 2789926"/>
              <a:gd name="connsiteX2907" fmla="*/ 435360 w 2556691"/>
              <a:gd name="connsiteY2907" fmla="*/ 1789236 h 2789926"/>
              <a:gd name="connsiteX2908" fmla="*/ 436511 w 2556691"/>
              <a:gd name="connsiteY2908" fmla="*/ 1791057 h 2789926"/>
              <a:gd name="connsiteX2909" fmla="*/ 436743 w 2556691"/>
              <a:gd name="connsiteY2909" fmla="*/ 1791352 h 2789926"/>
              <a:gd name="connsiteX2910" fmla="*/ 440377 w 2556691"/>
              <a:gd name="connsiteY2910" fmla="*/ 1792050 h 2789926"/>
              <a:gd name="connsiteX2911" fmla="*/ 441037 w 2556691"/>
              <a:gd name="connsiteY2911" fmla="*/ 1791305 h 2789926"/>
              <a:gd name="connsiteX2912" fmla="*/ 441097 w 2556691"/>
              <a:gd name="connsiteY2912" fmla="*/ 1790052 h 2789926"/>
              <a:gd name="connsiteX2913" fmla="*/ 441174 w 2556691"/>
              <a:gd name="connsiteY2913" fmla="*/ 1789248 h 2789926"/>
              <a:gd name="connsiteX2914" fmla="*/ 441449 w 2556691"/>
              <a:gd name="connsiteY2914" fmla="*/ 1788609 h 2789926"/>
              <a:gd name="connsiteX2915" fmla="*/ 444589 w 2556691"/>
              <a:gd name="connsiteY2915" fmla="*/ 1788657 h 2789926"/>
              <a:gd name="connsiteX2916" fmla="*/ 444932 w 2556691"/>
              <a:gd name="connsiteY2916" fmla="*/ 1789674 h 2789926"/>
              <a:gd name="connsiteX2917" fmla="*/ 446067 w 2556691"/>
              <a:gd name="connsiteY2917" fmla="*/ 1791376 h 2789926"/>
              <a:gd name="connsiteX2918" fmla="*/ 447074 w 2556691"/>
              <a:gd name="connsiteY2918" fmla="*/ 1792605 h 2789926"/>
              <a:gd name="connsiteX2919" fmla="*/ 448719 w 2556691"/>
              <a:gd name="connsiteY2919" fmla="*/ 1793031 h 2789926"/>
              <a:gd name="connsiteX2920" fmla="*/ 448850 w 2556691"/>
              <a:gd name="connsiteY2920" fmla="*/ 1789461 h 2789926"/>
              <a:gd name="connsiteX2921" fmla="*/ 449635 w 2556691"/>
              <a:gd name="connsiteY2921" fmla="*/ 1788799 h 2789926"/>
              <a:gd name="connsiteX2922" fmla="*/ 450251 w 2556691"/>
              <a:gd name="connsiteY2922" fmla="*/ 1788740 h 2789926"/>
              <a:gd name="connsiteX2923" fmla="*/ 453053 w 2556691"/>
              <a:gd name="connsiteY2923" fmla="*/ 1794733 h 2789926"/>
              <a:gd name="connsiteX2924" fmla="*/ 478476 w 2556691"/>
              <a:gd name="connsiteY2924" fmla="*/ 1802654 h 2789926"/>
              <a:gd name="connsiteX2925" fmla="*/ 498062 w 2556691"/>
              <a:gd name="connsiteY2925" fmla="*/ 1809534 h 2789926"/>
              <a:gd name="connsiteX2926" fmla="*/ 500089 w 2556691"/>
              <a:gd name="connsiteY2926" fmla="*/ 1810302 h 2789926"/>
              <a:gd name="connsiteX2927" fmla="*/ 503474 w 2556691"/>
              <a:gd name="connsiteY2927" fmla="*/ 1811579 h 2789926"/>
              <a:gd name="connsiteX2928" fmla="*/ 513589 w 2556691"/>
              <a:gd name="connsiteY2928" fmla="*/ 1814085 h 2789926"/>
              <a:gd name="connsiteX2929" fmla="*/ 515784 w 2556691"/>
              <a:gd name="connsiteY2929" fmla="*/ 1815764 h 2789926"/>
              <a:gd name="connsiteX2930" fmla="*/ 517319 w 2556691"/>
              <a:gd name="connsiteY2930" fmla="*/ 1817395 h 2789926"/>
              <a:gd name="connsiteX2931" fmla="*/ 520964 w 2556691"/>
              <a:gd name="connsiteY2931" fmla="*/ 1822774 h 2789926"/>
              <a:gd name="connsiteX2932" fmla="*/ 521701 w 2556691"/>
              <a:gd name="connsiteY2932" fmla="*/ 1824441 h 2789926"/>
              <a:gd name="connsiteX2933" fmla="*/ 524039 w 2556691"/>
              <a:gd name="connsiteY2933" fmla="*/ 1824701 h 2789926"/>
              <a:gd name="connsiteX2934" fmla="*/ 525150 w 2556691"/>
              <a:gd name="connsiteY2934" fmla="*/ 1823850 h 2789926"/>
              <a:gd name="connsiteX2935" fmla="*/ 526104 w 2556691"/>
              <a:gd name="connsiteY2935" fmla="*/ 1823117 h 2789926"/>
              <a:gd name="connsiteX2936" fmla="*/ 526790 w 2556691"/>
              <a:gd name="connsiteY2936" fmla="*/ 1822585 h 2789926"/>
              <a:gd name="connsiteX2937" fmla="*/ 527128 w 2556691"/>
              <a:gd name="connsiteY2937" fmla="*/ 1821072 h 2789926"/>
              <a:gd name="connsiteX2938" fmla="*/ 525579 w 2556691"/>
              <a:gd name="connsiteY2938" fmla="*/ 1816426 h 2789926"/>
              <a:gd name="connsiteX2939" fmla="*/ 522085 w 2556691"/>
              <a:gd name="connsiteY2939" fmla="*/ 1812336 h 2789926"/>
              <a:gd name="connsiteX2940" fmla="*/ 520910 w 2556691"/>
              <a:gd name="connsiteY2940" fmla="*/ 1811248 h 2789926"/>
              <a:gd name="connsiteX2941" fmla="*/ 514396 w 2556691"/>
              <a:gd name="connsiteY2941" fmla="*/ 1809097 h 2789926"/>
              <a:gd name="connsiteX2942" fmla="*/ 514117 w 2556691"/>
              <a:gd name="connsiteY2942" fmla="*/ 1809108 h 2789926"/>
              <a:gd name="connsiteX2943" fmla="*/ 511786 w 2556691"/>
              <a:gd name="connsiteY2943" fmla="*/ 1809250 h 2789926"/>
              <a:gd name="connsiteX2944" fmla="*/ 507270 w 2556691"/>
              <a:gd name="connsiteY2944" fmla="*/ 1809628 h 2789926"/>
              <a:gd name="connsiteX2945" fmla="*/ 502790 w 2556691"/>
              <a:gd name="connsiteY2945" fmla="*/ 1809002 h 2789926"/>
              <a:gd name="connsiteX2946" fmla="*/ 502211 w 2556691"/>
              <a:gd name="connsiteY2946" fmla="*/ 1808482 h 2789926"/>
              <a:gd name="connsiteX2947" fmla="*/ 502146 w 2556691"/>
              <a:gd name="connsiteY2947" fmla="*/ 1808163 h 2789926"/>
              <a:gd name="connsiteX2948" fmla="*/ 502942 w 2556691"/>
              <a:gd name="connsiteY2948" fmla="*/ 1806543 h 2789926"/>
              <a:gd name="connsiteX2949" fmla="*/ 515704 w 2556691"/>
              <a:gd name="connsiteY2949" fmla="*/ 1805645 h 2789926"/>
              <a:gd name="connsiteX2950" fmla="*/ 526638 w 2556691"/>
              <a:gd name="connsiteY2950" fmla="*/ 1811638 h 2789926"/>
              <a:gd name="connsiteX2951" fmla="*/ 529105 w 2556691"/>
              <a:gd name="connsiteY2951" fmla="*/ 1814830 h 2789926"/>
              <a:gd name="connsiteX2952" fmla="*/ 530664 w 2556691"/>
              <a:gd name="connsiteY2952" fmla="*/ 1818187 h 2789926"/>
              <a:gd name="connsiteX2953" fmla="*/ 531021 w 2556691"/>
              <a:gd name="connsiteY2953" fmla="*/ 1820398 h 2789926"/>
              <a:gd name="connsiteX2954" fmla="*/ 531025 w 2556691"/>
              <a:gd name="connsiteY2954" fmla="*/ 1820398 h 2789926"/>
              <a:gd name="connsiteX2955" fmla="*/ 555190 w 2556691"/>
              <a:gd name="connsiteY2955" fmla="*/ 1828496 h 2789926"/>
              <a:gd name="connsiteX2956" fmla="*/ 558920 w 2556691"/>
              <a:gd name="connsiteY2956" fmla="*/ 1826675 h 2789926"/>
              <a:gd name="connsiteX2957" fmla="*/ 547010 w 2556691"/>
              <a:gd name="connsiteY2957" fmla="*/ 1825009 h 2789926"/>
              <a:gd name="connsiteX2958" fmla="*/ 556559 w 2556691"/>
              <a:gd name="connsiteY2958" fmla="*/ 1815788 h 2789926"/>
              <a:gd name="connsiteX2959" fmla="*/ 590574 w 2556691"/>
              <a:gd name="connsiteY2959" fmla="*/ 1844172 h 2789926"/>
              <a:gd name="connsiteX2960" fmla="*/ 588325 w 2556691"/>
              <a:gd name="connsiteY2960" fmla="*/ 1843439 h 2789926"/>
              <a:gd name="connsiteX2961" fmla="*/ 586878 w 2556691"/>
              <a:gd name="connsiteY2961" fmla="*/ 1842718 h 2789926"/>
              <a:gd name="connsiteX2962" fmla="*/ 585667 w 2556691"/>
              <a:gd name="connsiteY2962" fmla="*/ 1842257 h 2789926"/>
              <a:gd name="connsiteX2963" fmla="*/ 581593 w 2556691"/>
              <a:gd name="connsiteY2963" fmla="*/ 1843072 h 2789926"/>
              <a:gd name="connsiteX2964" fmla="*/ 580331 w 2556691"/>
              <a:gd name="connsiteY2964" fmla="*/ 1843451 h 2789926"/>
              <a:gd name="connsiteX2965" fmla="*/ 576869 w 2556691"/>
              <a:gd name="connsiteY2965" fmla="*/ 1843900 h 2789926"/>
              <a:gd name="connsiteX2966" fmla="*/ 571473 w 2556691"/>
              <a:gd name="connsiteY2966" fmla="*/ 1844006 h 2789926"/>
              <a:gd name="connsiteX2967" fmla="*/ 560042 w 2556691"/>
              <a:gd name="connsiteY2967" fmla="*/ 1842895 h 2789926"/>
              <a:gd name="connsiteX2968" fmla="*/ 529096 w 2556691"/>
              <a:gd name="connsiteY2968" fmla="*/ 1854137 h 2789926"/>
              <a:gd name="connsiteX2969" fmla="*/ 529098 w 2556691"/>
              <a:gd name="connsiteY2969" fmla="*/ 1854137 h 2789926"/>
              <a:gd name="connsiteX2970" fmla="*/ 541524 w 2556691"/>
              <a:gd name="connsiteY2970" fmla="*/ 1856892 h 2789926"/>
              <a:gd name="connsiteX2971" fmla="*/ 539303 w 2556691"/>
              <a:gd name="connsiteY2971" fmla="*/ 1852612 h 2789926"/>
              <a:gd name="connsiteX2972" fmla="*/ 541939 w 2556691"/>
              <a:gd name="connsiteY2972" fmla="*/ 1851477 h 2789926"/>
              <a:gd name="connsiteX2973" fmla="*/ 552805 w 2556691"/>
              <a:gd name="connsiteY2973" fmla="*/ 1856939 h 2789926"/>
              <a:gd name="connsiteX2974" fmla="*/ 550248 w 2556691"/>
              <a:gd name="connsiteY2974" fmla="*/ 1847375 h 2789926"/>
              <a:gd name="connsiteX2975" fmla="*/ 552824 w 2556691"/>
              <a:gd name="connsiteY2975" fmla="*/ 1846997 h 2789926"/>
              <a:gd name="connsiteX2976" fmla="*/ 565276 w 2556691"/>
              <a:gd name="connsiteY2976" fmla="*/ 1857897 h 2789926"/>
              <a:gd name="connsiteX2977" fmla="*/ 561994 w 2556691"/>
              <a:gd name="connsiteY2977" fmla="*/ 1847955 h 2789926"/>
              <a:gd name="connsiteX2978" fmla="*/ 564266 w 2556691"/>
              <a:gd name="connsiteY2978" fmla="*/ 1847281 h 2789926"/>
              <a:gd name="connsiteX2979" fmla="*/ 565104 w 2556691"/>
              <a:gd name="connsiteY2979" fmla="*/ 1849598 h 2789926"/>
              <a:gd name="connsiteX2980" fmla="*/ 569155 w 2556691"/>
              <a:gd name="connsiteY2980" fmla="*/ 1856561 h 2789926"/>
              <a:gd name="connsiteX2981" fmla="*/ 572431 w 2556691"/>
              <a:gd name="connsiteY2981" fmla="*/ 1858570 h 2789926"/>
              <a:gd name="connsiteX2982" fmla="*/ 572425 w 2556691"/>
              <a:gd name="connsiteY2982" fmla="*/ 1857341 h 2789926"/>
              <a:gd name="connsiteX2983" fmla="*/ 573682 w 2556691"/>
              <a:gd name="connsiteY2983" fmla="*/ 1855733 h 2789926"/>
              <a:gd name="connsiteX2984" fmla="*/ 576895 w 2556691"/>
              <a:gd name="connsiteY2984" fmla="*/ 1853853 h 2789926"/>
              <a:gd name="connsiteX2985" fmla="*/ 580041 w 2556691"/>
              <a:gd name="connsiteY2985" fmla="*/ 1851572 h 2789926"/>
              <a:gd name="connsiteX2986" fmla="*/ 590574 w 2556691"/>
              <a:gd name="connsiteY2986" fmla="*/ 1844172 h 2789926"/>
              <a:gd name="connsiteX2987" fmla="*/ 646961 w 2556691"/>
              <a:gd name="connsiteY2987" fmla="*/ 1896081 h 2789926"/>
              <a:gd name="connsiteX2988" fmla="*/ 640394 w 2556691"/>
              <a:gd name="connsiteY2988" fmla="*/ 1891624 h 2789926"/>
              <a:gd name="connsiteX2989" fmla="*/ 626262 w 2556691"/>
              <a:gd name="connsiteY2989" fmla="*/ 1893492 h 2789926"/>
              <a:gd name="connsiteX2990" fmla="*/ 620465 w 2556691"/>
              <a:gd name="connsiteY2990" fmla="*/ 1894095 h 2789926"/>
              <a:gd name="connsiteX2991" fmla="*/ 629823 w 2556691"/>
              <a:gd name="connsiteY2991" fmla="*/ 1902831 h 2789926"/>
              <a:gd name="connsiteX2992" fmla="*/ 646961 w 2556691"/>
              <a:gd name="connsiteY2992" fmla="*/ 1896081 h 2789926"/>
              <a:gd name="connsiteX2993" fmla="*/ 957084 w 2556691"/>
              <a:gd name="connsiteY2993" fmla="*/ 2182083 h 2789926"/>
              <a:gd name="connsiteX2994" fmla="*/ 957070 w 2556691"/>
              <a:gd name="connsiteY2994" fmla="*/ 2182958 h 2789926"/>
              <a:gd name="connsiteX2995" fmla="*/ 952156 w 2556691"/>
              <a:gd name="connsiteY2995" fmla="*/ 2182911 h 2789926"/>
              <a:gd name="connsiteX2996" fmla="*/ 951957 w 2556691"/>
              <a:gd name="connsiteY2996" fmla="*/ 2182379 h 2789926"/>
              <a:gd name="connsiteX2997" fmla="*/ 951884 w 2556691"/>
              <a:gd name="connsiteY2997" fmla="*/ 2182154 h 2789926"/>
              <a:gd name="connsiteX2998" fmla="*/ 952295 w 2556691"/>
              <a:gd name="connsiteY2998" fmla="*/ 2181492 h 2789926"/>
              <a:gd name="connsiteX2999" fmla="*/ 957082 w 2556691"/>
              <a:gd name="connsiteY2999" fmla="*/ 2182083 h 2789926"/>
              <a:gd name="connsiteX3000" fmla="*/ 1091340 w 2556691"/>
              <a:gd name="connsiteY3000" fmla="*/ 2304024 h 2789926"/>
              <a:gd name="connsiteX3001" fmla="*/ 1090527 w 2556691"/>
              <a:gd name="connsiteY3001" fmla="*/ 2309451 h 2789926"/>
              <a:gd name="connsiteX3002" fmla="*/ 1088185 w 2556691"/>
              <a:gd name="connsiteY3002" fmla="*/ 2312016 h 2789926"/>
              <a:gd name="connsiteX3003" fmla="*/ 1088067 w 2556691"/>
              <a:gd name="connsiteY3003" fmla="*/ 2312122 h 2789926"/>
              <a:gd name="connsiteX3004" fmla="*/ 1085407 w 2556691"/>
              <a:gd name="connsiteY3004" fmla="*/ 2310337 h 2789926"/>
              <a:gd name="connsiteX3005" fmla="*/ 1086148 w 2556691"/>
              <a:gd name="connsiteY3005" fmla="*/ 2308517 h 2789926"/>
              <a:gd name="connsiteX3006" fmla="*/ 1087996 w 2556691"/>
              <a:gd name="connsiteY3006" fmla="*/ 2305313 h 2789926"/>
              <a:gd name="connsiteX3007" fmla="*/ 1091340 w 2556691"/>
              <a:gd name="connsiteY3007" fmla="*/ 2304024 h 2789926"/>
              <a:gd name="connsiteX3008" fmla="*/ 1041301 w 2556691"/>
              <a:gd name="connsiteY3008" fmla="*/ 2254905 h 2789926"/>
              <a:gd name="connsiteX3009" fmla="*/ 1024682 w 2556691"/>
              <a:gd name="connsiteY3009" fmla="*/ 2261986 h 2789926"/>
              <a:gd name="connsiteX3010" fmla="*/ 1011286 w 2556691"/>
              <a:gd name="connsiteY3010" fmla="*/ 2264315 h 2789926"/>
              <a:gd name="connsiteX3011" fmla="*/ 1023107 w 2556691"/>
              <a:gd name="connsiteY3011" fmla="*/ 2275629 h 2789926"/>
              <a:gd name="connsiteX3012" fmla="*/ 1023108 w 2556691"/>
              <a:gd name="connsiteY3012" fmla="*/ 2275617 h 2789926"/>
              <a:gd name="connsiteX3013" fmla="*/ 1051469 w 2556691"/>
              <a:gd name="connsiteY3013" fmla="*/ 2266550 h 2789926"/>
              <a:gd name="connsiteX3014" fmla="*/ 1051647 w 2556691"/>
              <a:gd name="connsiteY3014" fmla="*/ 2266443 h 2789926"/>
              <a:gd name="connsiteX3015" fmla="*/ 1041301 w 2556691"/>
              <a:gd name="connsiteY3015" fmla="*/ 2254905 h 2789926"/>
              <a:gd name="connsiteX3016" fmla="*/ 318767 w 2556691"/>
              <a:gd name="connsiteY3016" fmla="*/ 1587759 h 2789926"/>
              <a:gd name="connsiteX3017" fmla="*/ 318284 w 2556691"/>
              <a:gd name="connsiteY3017" fmla="*/ 1588101 h 2789926"/>
              <a:gd name="connsiteX3018" fmla="*/ 323565 w 2556691"/>
              <a:gd name="connsiteY3018" fmla="*/ 1597322 h 2789926"/>
              <a:gd name="connsiteX3019" fmla="*/ 324884 w 2556691"/>
              <a:gd name="connsiteY3019" fmla="*/ 1598114 h 2789926"/>
              <a:gd name="connsiteX3020" fmla="*/ 324075 w 2556691"/>
              <a:gd name="connsiteY3020" fmla="*/ 1596294 h 2789926"/>
              <a:gd name="connsiteX3021" fmla="*/ 321593 w 2556691"/>
              <a:gd name="connsiteY3021" fmla="*/ 1591364 h 2789926"/>
              <a:gd name="connsiteX3022" fmla="*/ 318767 w 2556691"/>
              <a:gd name="connsiteY3022" fmla="*/ 1587759 h 2789926"/>
              <a:gd name="connsiteX3023" fmla="*/ 611285 w 2556691"/>
              <a:gd name="connsiteY3023" fmla="*/ 1857471 h 2789926"/>
              <a:gd name="connsiteX3024" fmla="*/ 608276 w 2556691"/>
              <a:gd name="connsiteY3024" fmla="*/ 1856892 h 2789926"/>
              <a:gd name="connsiteX3025" fmla="*/ 582829 w 2556691"/>
              <a:gd name="connsiteY3025" fmla="*/ 1859339 h 2789926"/>
              <a:gd name="connsiteX3026" fmla="*/ 595939 w 2556691"/>
              <a:gd name="connsiteY3026" fmla="*/ 1860757 h 2789926"/>
              <a:gd name="connsiteX3027" fmla="*/ 612210 w 2556691"/>
              <a:gd name="connsiteY3027" fmla="*/ 1860450 h 2789926"/>
              <a:gd name="connsiteX3028" fmla="*/ 611464 w 2556691"/>
              <a:gd name="connsiteY3028" fmla="*/ 1858299 h 2789926"/>
              <a:gd name="connsiteX3029" fmla="*/ 611466 w 2556691"/>
              <a:gd name="connsiteY3029" fmla="*/ 1858299 h 2789926"/>
              <a:gd name="connsiteX3030" fmla="*/ 611285 w 2556691"/>
              <a:gd name="connsiteY3030" fmla="*/ 1857471 h 2789926"/>
              <a:gd name="connsiteX3031" fmla="*/ 715036 w 2556691"/>
              <a:gd name="connsiteY3031" fmla="*/ 1950141 h 2789926"/>
              <a:gd name="connsiteX3032" fmla="*/ 654220 w 2556691"/>
              <a:gd name="connsiteY3032" fmla="*/ 1900833 h 2789926"/>
              <a:gd name="connsiteX3033" fmla="*/ 625196 w 2556691"/>
              <a:gd name="connsiteY3033" fmla="*/ 1911402 h 2789926"/>
              <a:gd name="connsiteX3034" fmla="*/ 625009 w 2556691"/>
              <a:gd name="connsiteY3034" fmla="*/ 1911591 h 2789926"/>
              <a:gd name="connsiteX3035" fmla="*/ 616554 w 2556691"/>
              <a:gd name="connsiteY3035" fmla="*/ 1914133 h 2789926"/>
              <a:gd name="connsiteX3036" fmla="*/ 613593 w 2556691"/>
              <a:gd name="connsiteY3036" fmla="*/ 1910054 h 2789926"/>
              <a:gd name="connsiteX3037" fmla="*/ 613701 w 2556691"/>
              <a:gd name="connsiteY3037" fmla="*/ 1906933 h 2789926"/>
              <a:gd name="connsiteX3038" fmla="*/ 611989 w 2556691"/>
              <a:gd name="connsiteY3038" fmla="*/ 1902252 h 2789926"/>
              <a:gd name="connsiteX3039" fmla="*/ 613026 w 2556691"/>
              <a:gd name="connsiteY3039" fmla="*/ 1894520 h 2789926"/>
              <a:gd name="connsiteX3040" fmla="*/ 614183 w 2556691"/>
              <a:gd name="connsiteY3040" fmla="*/ 1893515 h 2789926"/>
              <a:gd name="connsiteX3041" fmla="*/ 614698 w 2556691"/>
              <a:gd name="connsiteY3041" fmla="*/ 1893173 h 2789926"/>
              <a:gd name="connsiteX3042" fmla="*/ 616017 w 2556691"/>
              <a:gd name="connsiteY3042" fmla="*/ 1892310 h 2789926"/>
              <a:gd name="connsiteX3043" fmla="*/ 616017 w 2556691"/>
              <a:gd name="connsiteY3043" fmla="*/ 1892310 h 2789926"/>
              <a:gd name="connsiteX3044" fmla="*/ 636407 w 2556691"/>
              <a:gd name="connsiteY3044" fmla="*/ 1888609 h 2789926"/>
              <a:gd name="connsiteX3045" fmla="*/ 617072 w 2556691"/>
              <a:gd name="connsiteY3045" fmla="*/ 1869245 h 2789926"/>
              <a:gd name="connsiteX3046" fmla="*/ 572431 w 2556691"/>
              <a:gd name="connsiteY3046" fmla="*/ 1901400 h 2789926"/>
              <a:gd name="connsiteX3047" fmla="*/ 715036 w 2556691"/>
              <a:gd name="connsiteY3047" fmla="*/ 1950141 h 2789926"/>
              <a:gd name="connsiteX3048" fmla="*/ 1074295 w 2556691"/>
              <a:gd name="connsiteY3048" fmla="*/ 2279719 h 2789926"/>
              <a:gd name="connsiteX3049" fmla="*/ 1073683 w 2556691"/>
              <a:gd name="connsiteY3049" fmla="*/ 2280688 h 2789926"/>
              <a:gd name="connsiteX3050" fmla="*/ 1072057 w 2556691"/>
              <a:gd name="connsiteY3050" fmla="*/ 2283762 h 2789926"/>
              <a:gd name="connsiteX3051" fmla="*/ 1071623 w 2556691"/>
              <a:gd name="connsiteY3051" fmla="*/ 2284732 h 2789926"/>
              <a:gd name="connsiteX3052" fmla="*/ 1069939 w 2556691"/>
              <a:gd name="connsiteY3052" fmla="*/ 2290761 h 2789926"/>
              <a:gd name="connsiteX3053" fmla="*/ 1068338 w 2556691"/>
              <a:gd name="connsiteY3053" fmla="*/ 2296884 h 2789926"/>
              <a:gd name="connsiteX3054" fmla="*/ 1056482 w 2556691"/>
              <a:gd name="connsiteY3054" fmla="*/ 2311768 h 2789926"/>
              <a:gd name="connsiteX3055" fmla="*/ 1073953 w 2556691"/>
              <a:gd name="connsiteY3055" fmla="*/ 2298066 h 2789926"/>
              <a:gd name="connsiteX3056" fmla="*/ 1078297 w 2556691"/>
              <a:gd name="connsiteY3056" fmla="*/ 2295028 h 2789926"/>
              <a:gd name="connsiteX3057" fmla="*/ 1080769 w 2556691"/>
              <a:gd name="connsiteY3057" fmla="*/ 2293090 h 2789926"/>
              <a:gd name="connsiteX3058" fmla="*/ 1082135 w 2556691"/>
              <a:gd name="connsiteY3058" fmla="*/ 2292014 h 2789926"/>
              <a:gd name="connsiteX3059" fmla="*/ 1078874 w 2556691"/>
              <a:gd name="connsiteY3059" fmla="*/ 2289850 h 2789926"/>
              <a:gd name="connsiteX3060" fmla="*/ 1074376 w 2556691"/>
              <a:gd name="connsiteY3060" fmla="*/ 2284897 h 2789926"/>
              <a:gd name="connsiteX3061" fmla="*/ 1073895 w 2556691"/>
              <a:gd name="connsiteY3061" fmla="*/ 2281067 h 2789926"/>
              <a:gd name="connsiteX3062" fmla="*/ 1074295 w 2556691"/>
              <a:gd name="connsiteY3062" fmla="*/ 2279719 h 2789926"/>
              <a:gd name="connsiteX3063" fmla="*/ 308287 w 2556691"/>
              <a:gd name="connsiteY3063" fmla="*/ 1572497 h 2789926"/>
              <a:gd name="connsiteX3064" fmla="*/ 308001 w 2556691"/>
              <a:gd name="connsiteY3064" fmla="*/ 1572320 h 2789926"/>
              <a:gd name="connsiteX3065" fmla="*/ 297656 w 2556691"/>
              <a:gd name="connsiteY3065" fmla="*/ 1564340 h 2789926"/>
              <a:gd name="connsiteX3066" fmla="*/ 309760 w 2556691"/>
              <a:gd name="connsiteY3066" fmla="*/ 1582770 h 2789926"/>
              <a:gd name="connsiteX3067" fmla="*/ 309762 w 2556691"/>
              <a:gd name="connsiteY3067" fmla="*/ 1582782 h 2789926"/>
              <a:gd name="connsiteX3068" fmla="*/ 314464 w 2556691"/>
              <a:gd name="connsiteY3068" fmla="*/ 1587688 h 2789926"/>
              <a:gd name="connsiteX3069" fmla="*/ 314430 w 2556691"/>
              <a:gd name="connsiteY3069" fmla="*/ 1587534 h 2789926"/>
              <a:gd name="connsiteX3070" fmla="*/ 314430 w 2556691"/>
              <a:gd name="connsiteY3070" fmla="*/ 1587108 h 2789926"/>
              <a:gd name="connsiteX3071" fmla="*/ 314299 w 2556691"/>
              <a:gd name="connsiteY3071" fmla="*/ 1586943 h 2789926"/>
              <a:gd name="connsiteX3072" fmla="*/ 308311 w 2556691"/>
              <a:gd name="connsiteY3072" fmla="*/ 1573265 h 2789926"/>
              <a:gd name="connsiteX3073" fmla="*/ 308287 w 2556691"/>
              <a:gd name="connsiteY3073" fmla="*/ 1572497 h 2789926"/>
              <a:gd name="connsiteX3074" fmla="*/ 591640 w 2556691"/>
              <a:gd name="connsiteY3074" fmla="*/ 1833875 h 2789926"/>
              <a:gd name="connsiteX3075" fmla="*/ 568538 w 2556691"/>
              <a:gd name="connsiteY3075" fmla="*/ 1829465 h 2789926"/>
              <a:gd name="connsiteX3076" fmla="*/ 561370 w 2556691"/>
              <a:gd name="connsiteY3076" fmla="*/ 1830482 h 2789926"/>
              <a:gd name="connsiteX3077" fmla="*/ 553446 w 2556691"/>
              <a:gd name="connsiteY3077" fmla="*/ 1833260 h 2789926"/>
              <a:gd name="connsiteX3078" fmla="*/ 542241 w 2556691"/>
              <a:gd name="connsiteY3078" fmla="*/ 1837031 h 2789926"/>
              <a:gd name="connsiteX3079" fmla="*/ 542243 w 2556691"/>
              <a:gd name="connsiteY3079" fmla="*/ 1837031 h 2789926"/>
              <a:gd name="connsiteX3080" fmla="*/ 552954 w 2556691"/>
              <a:gd name="connsiteY3080" fmla="*/ 1838178 h 2789926"/>
              <a:gd name="connsiteX3081" fmla="*/ 555874 w 2556691"/>
              <a:gd name="connsiteY3081" fmla="*/ 1835908 h 2789926"/>
              <a:gd name="connsiteX3082" fmla="*/ 563259 w 2556691"/>
              <a:gd name="connsiteY3082" fmla="*/ 1838533 h 2789926"/>
              <a:gd name="connsiteX3083" fmla="*/ 562892 w 2556691"/>
              <a:gd name="connsiteY3083" fmla="*/ 1836156 h 2789926"/>
              <a:gd name="connsiteX3084" fmla="*/ 565739 w 2556691"/>
              <a:gd name="connsiteY3084" fmla="*/ 1834726 h 2789926"/>
              <a:gd name="connsiteX3085" fmla="*/ 566786 w 2556691"/>
              <a:gd name="connsiteY3085" fmla="*/ 1837421 h 2789926"/>
              <a:gd name="connsiteX3086" fmla="*/ 569241 w 2556691"/>
              <a:gd name="connsiteY3086" fmla="*/ 1839325 h 2789926"/>
              <a:gd name="connsiteX3087" fmla="*/ 573573 w 2556691"/>
              <a:gd name="connsiteY3087" fmla="*/ 1839821 h 2789926"/>
              <a:gd name="connsiteX3088" fmla="*/ 573719 w 2556691"/>
              <a:gd name="connsiteY3088" fmla="*/ 1839845 h 2789926"/>
              <a:gd name="connsiteX3089" fmla="*/ 571790 w 2556691"/>
              <a:gd name="connsiteY3089" fmla="*/ 1835956 h 2789926"/>
              <a:gd name="connsiteX3090" fmla="*/ 572600 w 2556691"/>
              <a:gd name="connsiteY3090" fmla="*/ 1834501 h 2789926"/>
              <a:gd name="connsiteX3091" fmla="*/ 575269 w 2556691"/>
              <a:gd name="connsiteY3091" fmla="*/ 1835152 h 2789926"/>
              <a:gd name="connsiteX3092" fmla="*/ 575681 w 2556691"/>
              <a:gd name="connsiteY3092" fmla="*/ 1835766 h 2789926"/>
              <a:gd name="connsiteX3093" fmla="*/ 581578 w 2556691"/>
              <a:gd name="connsiteY3093" fmla="*/ 1839053 h 2789926"/>
              <a:gd name="connsiteX3094" fmla="*/ 586563 w 2556691"/>
              <a:gd name="connsiteY3094" fmla="*/ 1837717 h 2789926"/>
              <a:gd name="connsiteX3095" fmla="*/ 586631 w 2556691"/>
              <a:gd name="connsiteY3095" fmla="*/ 1837670 h 2789926"/>
              <a:gd name="connsiteX3096" fmla="*/ 588137 w 2556691"/>
              <a:gd name="connsiteY3096" fmla="*/ 1836759 h 2789926"/>
              <a:gd name="connsiteX3097" fmla="*/ 589579 w 2556691"/>
              <a:gd name="connsiteY3097" fmla="*/ 1835293 h 2789926"/>
              <a:gd name="connsiteX3098" fmla="*/ 591640 w 2556691"/>
              <a:gd name="connsiteY3098" fmla="*/ 1833875 h 2789926"/>
              <a:gd name="connsiteX3099" fmla="*/ 485043 w 2556691"/>
              <a:gd name="connsiteY3099" fmla="*/ 1733946 h 2789926"/>
              <a:gd name="connsiteX3100" fmla="*/ 484150 w 2556691"/>
              <a:gd name="connsiteY3100" fmla="*/ 1733828 h 2789926"/>
              <a:gd name="connsiteX3101" fmla="*/ 478745 w 2556691"/>
              <a:gd name="connsiteY3101" fmla="*/ 1732161 h 2789926"/>
              <a:gd name="connsiteX3102" fmla="*/ 477425 w 2556691"/>
              <a:gd name="connsiteY3102" fmla="*/ 1731404 h 2789926"/>
              <a:gd name="connsiteX3103" fmla="*/ 477423 w 2556691"/>
              <a:gd name="connsiteY3103" fmla="*/ 1731404 h 2789926"/>
              <a:gd name="connsiteX3104" fmla="*/ 475318 w 2556691"/>
              <a:gd name="connsiteY3104" fmla="*/ 1729761 h 2789926"/>
              <a:gd name="connsiteX3105" fmla="*/ 474012 w 2556691"/>
              <a:gd name="connsiteY3105" fmla="*/ 1728614 h 2789926"/>
              <a:gd name="connsiteX3106" fmla="*/ 474928 w 2556691"/>
              <a:gd name="connsiteY3106" fmla="*/ 1729927 h 2789926"/>
              <a:gd name="connsiteX3107" fmla="*/ 476514 w 2556691"/>
              <a:gd name="connsiteY3107" fmla="*/ 1733142 h 2789926"/>
              <a:gd name="connsiteX3108" fmla="*/ 478094 w 2556691"/>
              <a:gd name="connsiteY3108" fmla="*/ 1736393 h 2789926"/>
              <a:gd name="connsiteX3109" fmla="*/ 481141 w 2556691"/>
              <a:gd name="connsiteY3109" fmla="*/ 1740129 h 2789926"/>
              <a:gd name="connsiteX3110" fmla="*/ 485335 w 2556691"/>
              <a:gd name="connsiteY3110" fmla="*/ 1744455 h 2789926"/>
              <a:gd name="connsiteX3111" fmla="*/ 484627 w 2556691"/>
              <a:gd name="connsiteY3111" fmla="*/ 1735412 h 2789926"/>
              <a:gd name="connsiteX3112" fmla="*/ 485043 w 2556691"/>
              <a:gd name="connsiteY3112" fmla="*/ 1733946 h 2789926"/>
              <a:gd name="connsiteX3113" fmla="*/ 447879 w 2556691"/>
              <a:gd name="connsiteY3113" fmla="*/ 1699650 h 2789926"/>
              <a:gd name="connsiteX3114" fmla="*/ 404715 w 2556691"/>
              <a:gd name="connsiteY3114" fmla="*/ 1682096 h 2789926"/>
              <a:gd name="connsiteX3115" fmla="*/ 455607 w 2556691"/>
              <a:gd name="connsiteY3115" fmla="*/ 1730234 h 2789926"/>
              <a:gd name="connsiteX3116" fmla="*/ 465432 w 2556691"/>
              <a:gd name="connsiteY3116" fmla="*/ 1739502 h 2789926"/>
              <a:gd name="connsiteX3117" fmla="*/ 468471 w 2556691"/>
              <a:gd name="connsiteY3117" fmla="*/ 1741736 h 2789926"/>
              <a:gd name="connsiteX3118" fmla="*/ 479006 w 2556691"/>
              <a:gd name="connsiteY3118" fmla="*/ 1748368 h 2789926"/>
              <a:gd name="connsiteX3119" fmla="*/ 482429 w 2556691"/>
              <a:gd name="connsiteY3119" fmla="*/ 1747884 h 2789926"/>
              <a:gd name="connsiteX3120" fmla="*/ 479814 w 2556691"/>
              <a:gd name="connsiteY3120" fmla="*/ 1745898 h 2789926"/>
              <a:gd name="connsiteX3121" fmla="*/ 470543 w 2556691"/>
              <a:gd name="connsiteY3121" fmla="*/ 1736050 h 2789926"/>
              <a:gd name="connsiteX3122" fmla="*/ 465109 w 2556691"/>
              <a:gd name="connsiteY3122" fmla="*/ 1725931 h 2789926"/>
              <a:gd name="connsiteX3123" fmla="*/ 465108 w 2556691"/>
              <a:gd name="connsiteY3123" fmla="*/ 1725931 h 2789926"/>
              <a:gd name="connsiteX3124" fmla="*/ 462815 w 2556691"/>
              <a:gd name="connsiteY3124" fmla="*/ 1720576 h 2789926"/>
              <a:gd name="connsiteX3125" fmla="*/ 459403 w 2556691"/>
              <a:gd name="connsiteY3125" fmla="*/ 1712903 h 2789926"/>
              <a:gd name="connsiteX3126" fmla="*/ 459405 w 2556691"/>
              <a:gd name="connsiteY3126" fmla="*/ 1712915 h 2789926"/>
              <a:gd name="connsiteX3127" fmla="*/ 447879 w 2556691"/>
              <a:gd name="connsiteY3127" fmla="*/ 1699650 h 2789926"/>
              <a:gd name="connsiteX3128" fmla="*/ 747706 w 2556691"/>
              <a:gd name="connsiteY3128" fmla="*/ 1974588 h 2789926"/>
              <a:gd name="connsiteX3129" fmla="*/ 748865 w 2556691"/>
              <a:gd name="connsiteY3129" fmla="*/ 1977839 h 2789926"/>
              <a:gd name="connsiteX3130" fmla="*/ 748359 w 2556691"/>
              <a:gd name="connsiteY3130" fmla="*/ 1978596 h 2789926"/>
              <a:gd name="connsiteX3131" fmla="*/ 743089 w 2556691"/>
              <a:gd name="connsiteY3131" fmla="*/ 1977201 h 2789926"/>
              <a:gd name="connsiteX3132" fmla="*/ 738665 w 2556691"/>
              <a:gd name="connsiteY3132" fmla="*/ 1972496 h 2789926"/>
              <a:gd name="connsiteX3133" fmla="*/ 740120 w 2556691"/>
              <a:gd name="connsiteY3133" fmla="*/ 1970179 h 2789926"/>
              <a:gd name="connsiteX3134" fmla="*/ 747706 w 2556691"/>
              <a:gd name="connsiteY3134" fmla="*/ 1974588 h 2789926"/>
              <a:gd name="connsiteX3135" fmla="*/ 369068 w 2556691"/>
              <a:gd name="connsiteY3135" fmla="*/ 1623448 h 2789926"/>
              <a:gd name="connsiteX3136" fmla="*/ 368038 w 2556691"/>
              <a:gd name="connsiteY3136" fmla="*/ 1623791 h 2789926"/>
              <a:gd name="connsiteX3137" fmla="*/ 360920 w 2556691"/>
              <a:gd name="connsiteY3137" fmla="*/ 1626959 h 2789926"/>
              <a:gd name="connsiteX3138" fmla="*/ 355422 w 2556691"/>
              <a:gd name="connsiteY3138" fmla="*/ 1624193 h 2789926"/>
              <a:gd name="connsiteX3139" fmla="*/ 333872 w 2556691"/>
              <a:gd name="connsiteY3139" fmla="*/ 1593977 h 2789926"/>
              <a:gd name="connsiteX3140" fmla="*/ 333698 w 2556691"/>
              <a:gd name="connsiteY3140" fmla="*/ 1593800 h 2789926"/>
              <a:gd name="connsiteX3141" fmla="*/ 327631 w 2556691"/>
              <a:gd name="connsiteY3141" fmla="*/ 1601365 h 2789926"/>
              <a:gd name="connsiteX3142" fmla="*/ 327129 w 2556691"/>
              <a:gd name="connsiteY3142" fmla="*/ 1601755 h 2789926"/>
              <a:gd name="connsiteX3143" fmla="*/ 368908 w 2556691"/>
              <a:gd name="connsiteY3143" fmla="*/ 1652400 h 2789926"/>
              <a:gd name="connsiteX3144" fmla="*/ 374917 w 2556691"/>
              <a:gd name="connsiteY3144" fmla="*/ 1660557 h 2789926"/>
              <a:gd name="connsiteX3145" fmla="*/ 375020 w 2556691"/>
              <a:gd name="connsiteY3145" fmla="*/ 1661361 h 2789926"/>
              <a:gd name="connsiteX3146" fmla="*/ 375036 w 2556691"/>
              <a:gd name="connsiteY3146" fmla="*/ 1661396 h 2789926"/>
              <a:gd name="connsiteX3147" fmla="*/ 375918 w 2556691"/>
              <a:gd name="connsiteY3147" fmla="*/ 1663559 h 2789926"/>
              <a:gd name="connsiteX3148" fmla="*/ 375400 w 2556691"/>
              <a:gd name="connsiteY3148" fmla="*/ 1664671 h 2789926"/>
              <a:gd name="connsiteX3149" fmla="*/ 374245 w 2556691"/>
              <a:gd name="connsiteY3149" fmla="*/ 1667579 h 2789926"/>
              <a:gd name="connsiteX3150" fmla="*/ 381396 w 2556691"/>
              <a:gd name="connsiteY3150" fmla="*/ 1670522 h 2789926"/>
              <a:gd name="connsiteX3151" fmla="*/ 389670 w 2556691"/>
              <a:gd name="connsiteY3151" fmla="*/ 1681706 h 2789926"/>
              <a:gd name="connsiteX3152" fmla="*/ 402036 w 2556691"/>
              <a:gd name="connsiteY3152" fmla="*/ 1702086 h 2789926"/>
              <a:gd name="connsiteX3153" fmla="*/ 403262 w 2556691"/>
              <a:gd name="connsiteY3153" fmla="*/ 1706319 h 2789926"/>
              <a:gd name="connsiteX3154" fmla="*/ 406463 w 2556691"/>
              <a:gd name="connsiteY3154" fmla="*/ 1708116 h 2789926"/>
              <a:gd name="connsiteX3155" fmla="*/ 405011 w 2556691"/>
              <a:gd name="connsiteY3155" fmla="*/ 1710184 h 2789926"/>
              <a:gd name="connsiteX3156" fmla="*/ 406414 w 2556691"/>
              <a:gd name="connsiteY3156" fmla="*/ 1713861 h 2789926"/>
              <a:gd name="connsiteX3157" fmla="*/ 409796 w 2556691"/>
              <a:gd name="connsiteY3157" fmla="*/ 1716710 h 2789926"/>
              <a:gd name="connsiteX3158" fmla="*/ 408396 w 2556691"/>
              <a:gd name="connsiteY3158" fmla="*/ 1719381 h 2789926"/>
              <a:gd name="connsiteX3159" fmla="*/ 410078 w 2556691"/>
              <a:gd name="connsiteY3159" fmla="*/ 1723649 h 2789926"/>
              <a:gd name="connsiteX3160" fmla="*/ 412089 w 2556691"/>
              <a:gd name="connsiteY3160" fmla="*/ 1727385 h 2789926"/>
              <a:gd name="connsiteX3161" fmla="*/ 414838 w 2556691"/>
              <a:gd name="connsiteY3161" fmla="*/ 1732646 h 2789926"/>
              <a:gd name="connsiteX3162" fmla="*/ 418680 w 2556691"/>
              <a:gd name="connsiteY3162" fmla="*/ 1733497 h 2789926"/>
              <a:gd name="connsiteX3163" fmla="*/ 417037 w 2556691"/>
              <a:gd name="connsiteY3163" fmla="*/ 1738190 h 2789926"/>
              <a:gd name="connsiteX3164" fmla="*/ 417233 w 2556691"/>
              <a:gd name="connsiteY3164" fmla="*/ 1742280 h 2789926"/>
              <a:gd name="connsiteX3165" fmla="*/ 417237 w 2556691"/>
              <a:gd name="connsiteY3165" fmla="*/ 1742280 h 2789926"/>
              <a:gd name="connsiteX3166" fmla="*/ 418943 w 2556691"/>
              <a:gd name="connsiteY3166" fmla="*/ 1736287 h 2789926"/>
              <a:gd name="connsiteX3167" fmla="*/ 422000 w 2556691"/>
              <a:gd name="connsiteY3167" fmla="*/ 1730305 h 2789926"/>
              <a:gd name="connsiteX3168" fmla="*/ 412878 w 2556691"/>
              <a:gd name="connsiteY3168" fmla="*/ 1712832 h 2789926"/>
              <a:gd name="connsiteX3169" fmla="*/ 410707 w 2556691"/>
              <a:gd name="connsiteY3169" fmla="*/ 1711047 h 2789926"/>
              <a:gd name="connsiteX3170" fmla="*/ 394934 w 2556691"/>
              <a:gd name="connsiteY3170" fmla="*/ 1678183 h 2789926"/>
              <a:gd name="connsiteX3171" fmla="*/ 392047 w 2556691"/>
              <a:gd name="connsiteY3171" fmla="*/ 1678703 h 2789926"/>
              <a:gd name="connsiteX3172" fmla="*/ 389285 w 2556691"/>
              <a:gd name="connsiteY3172" fmla="*/ 1674613 h 2789926"/>
              <a:gd name="connsiteX3173" fmla="*/ 392843 w 2556691"/>
              <a:gd name="connsiteY3173" fmla="*/ 1672875 h 2789926"/>
              <a:gd name="connsiteX3174" fmla="*/ 393047 w 2556691"/>
              <a:gd name="connsiteY3174" fmla="*/ 1673289 h 2789926"/>
              <a:gd name="connsiteX3175" fmla="*/ 393155 w 2556691"/>
              <a:gd name="connsiteY3175" fmla="*/ 1672922 h 2789926"/>
              <a:gd name="connsiteX3176" fmla="*/ 393417 w 2556691"/>
              <a:gd name="connsiteY3176" fmla="*/ 1672461 h 2789926"/>
              <a:gd name="connsiteX3177" fmla="*/ 393611 w 2556691"/>
              <a:gd name="connsiteY3177" fmla="*/ 1672237 h 2789926"/>
              <a:gd name="connsiteX3178" fmla="*/ 392395 w 2556691"/>
              <a:gd name="connsiteY3178" fmla="*/ 1669234 h 2789926"/>
              <a:gd name="connsiteX3179" fmla="*/ 392130 w 2556691"/>
              <a:gd name="connsiteY3179" fmla="*/ 1668619 h 2789926"/>
              <a:gd name="connsiteX3180" fmla="*/ 391497 w 2556691"/>
              <a:gd name="connsiteY3180" fmla="*/ 1669139 h 2789926"/>
              <a:gd name="connsiteX3181" fmla="*/ 388293 w 2556691"/>
              <a:gd name="connsiteY3181" fmla="*/ 1667508 h 2789926"/>
              <a:gd name="connsiteX3182" fmla="*/ 376904 w 2556691"/>
              <a:gd name="connsiteY3182" fmla="*/ 1648073 h 2789926"/>
              <a:gd name="connsiteX3183" fmla="*/ 372809 w 2556691"/>
              <a:gd name="connsiteY3183" fmla="*/ 1641004 h 2789926"/>
              <a:gd name="connsiteX3184" fmla="*/ 369068 w 2556691"/>
              <a:gd name="connsiteY3184" fmla="*/ 1623448 h 2789926"/>
              <a:gd name="connsiteX3185" fmla="*/ 573770 w 2556691"/>
              <a:gd name="connsiteY3185" fmla="*/ 1810964 h 2789926"/>
              <a:gd name="connsiteX3186" fmla="*/ 572479 w 2556691"/>
              <a:gd name="connsiteY3186" fmla="*/ 1810042 h 2789926"/>
              <a:gd name="connsiteX3187" fmla="*/ 572710 w 2556691"/>
              <a:gd name="connsiteY3187" fmla="*/ 1810693 h 2789926"/>
              <a:gd name="connsiteX3188" fmla="*/ 573770 w 2556691"/>
              <a:gd name="connsiteY3188" fmla="*/ 1810964 h 2789926"/>
              <a:gd name="connsiteX3189" fmla="*/ 897011 w 2556691"/>
              <a:gd name="connsiteY3189" fmla="*/ 2109226 h 2789926"/>
              <a:gd name="connsiteX3190" fmla="*/ 889367 w 2556691"/>
              <a:gd name="connsiteY3190" fmla="*/ 2115527 h 2789926"/>
              <a:gd name="connsiteX3191" fmla="*/ 889592 w 2556691"/>
              <a:gd name="connsiteY3191" fmla="*/ 2112383 h 2789926"/>
              <a:gd name="connsiteX3192" fmla="*/ 895380 w 2556691"/>
              <a:gd name="connsiteY3192" fmla="*/ 2108127 h 2789926"/>
              <a:gd name="connsiteX3193" fmla="*/ 897011 w 2556691"/>
              <a:gd name="connsiteY3193" fmla="*/ 2109226 h 2789926"/>
              <a:gd name="connsiteX3194" fmla="*/ 614548 w 2556691"/>
              <a:gd name="connsiteY3194" fmla="*/ 1848463 h 2789926"/>
              <a:gd name="connsiteX3195" fmla="*/ 612512 w 2556691"/>
              <a:gd name="connsiteY3195" fmla="*/ 1848132 h 2789926"/>
              <a:gd name="connsiteX3196" fmla="*/ 598500 w 2556691"/>
              <a:gd name="connsiteY3196" fmla="*/ 1847304 h 2789926"/>
              <a:gd name="connsiteX3197" fmla="*/ 582823 w 2556691"/>
              <a:gd name="connsiteY3197" fmla="*/ 1854941 h 2789926"/>
              <a:gd name="connsiteX3198" fmla="*/ 582823 w 2556691"/>
              <a:gd name="connsiteY3198" fmla="*/ 1854941 h 2789926"/>
              <a:gd name="connsiteX3199" fmla="*/ 585216 w 2556691"/>
              <a:gd name="connsiteY3199" fmla="*/ 1854185 h 2789926"/>
              <a:gd name="connsiteX3200" fmla="*/ 597929 w 2556691"/>
              <a:gd name="connsiteY3200" fmla="*/ 1851761 h 2789926"/>
              <a:gd name="connsiteX3201" fmla="*/ 608082 w 2556691"/>
              <a:gd name="connsiteY3201" fmla="*/ 1851867 h 2789926"/>
              <a:gd name="connsiteX3202" fmla="*/ 609679 w 2556691"/>
              <a:gd name="connsiteY3202" fmla="*/ 1851986 h 2789926"/>
              <a:gd name="connsiteX3203" fmla="*/ 611034 w 2556691"/>
              <a:gd name="connsiteY3203" fmla="*/ 1850579 h 2789926"/>
              <a:gd name="connsiteX3204" fmla="*/ 612161 w 2556691"/>
              <a:gd name="connsiteY3204" fmla="*/ 1850000 h 2789926"/>
              <a:gd name="connsiteX3205" fmla="*/ 614548 w 2556691"/>
              <a:gd name="connsiteY3205" fmla="*/ 1848463 h 2789926"/>
              <a:gd name="connsiteX3206" fmla="*/ 598664 w 2556691"/>
              <a:gd name="connsiteY3206" fmla="*/ 1831700 h 2789926"/>
              <a:gd name="connsiteX3207" fmla="*/ 598663 w 2556691"/>
              <a:gd name="connsiteY3207" fmla="*/ 1831700 h 2789926"/>
              <a:gd name="connsiteX3208" fmla="*/ 598663 w 2556691"/>
              <a:gd name="connsiteY3208" fmla="*/ 1831701 h 2789926"/>
              <a:gd name="connsiteX3209" fmla="*/ 596043 w 2556691"/>
              <a:gd name="connsiteY3209" fmla="*/ 1834714 h 2789926"/>
              <a:gd name="connsiteX3210" fmla="*/ 600397 w 2556691"/>
              <a:gd name="connsiteY3210" fmla="*/ 1834111 h 2789926"/>
              <a:gd name="connsiteX3211" fmla="*/ 598663 w 2556691"/>
              <a:gd name="connsiteY3211" fmla="*/ 1831701 h 2789926"/>
              <a:gd name="connsiteX3212" fmla="*/ 1113093 w 2556691"/>
              <a:gd name="connsiteY3212" fmla="*/ 2306365 h 2789926"/>
              <a:gd name="connsiteX3213" fmla="*/ 1107761 w 2556691"/>
              <a:gd name="connsiteY3213" fmla="*/ 2312075 h 2789926"/>
              <a:gd name="connsiteX3214" fmla="*/ 1112328 w 2556691"/>
              <a:gd name="connsiteY3214" fmla="*/ 2305881 h 2789926"/>
              <a:gd name="connsiteX3215" fmla="*/ 1113093 w 2556691"/>
              <a:gd name="connsiteY3215" fmla="*/ 2306365 h 2789926"/>
              <a:gd name="connsiteX3216" fmla="*/ 313684 w 2556691"/>
              <a:gd name="connsiteY3216" fmla="*/ 1568158 h 2789926"/>
              <a:gd name="connsiteX3217" fmla="*/ 313441 w 2556691"/>
              <a:gd name="connsiteY3217" fmla="*/ 1568312 h 2789926"/>
              <a:gd name="connsiteX3218" fmla="*/ 311708 w 2556691"/>
              <a:gd name="connsiteY3218" fmla="*/ 1570617 h 2789926"/>
              <a:gd name="connsiteX3219" fmla="*/ 313062 w 2556691"/>
              <a:gd name="connsiteY3219" fmla="*/ 1575961 h 2789926"/>
              <a:gd name="connsiteX3220" fmla="*/ 317168 w 2556691"/>
              <a:gd name="connsiteY3220" fmla="*/ 1584661 h 2789926"/>
              <a:gd name="connsiteX3221" fmla="*/ 317168 w 2556691"/>
              <a:gd name="connsiteY3221" fmla="*/ 1584661 h 2789926"/>
              <a:gd name="connsiteX3222" fmla="*/ 317168 w 2556691"/>
              <a:gd name="connsiteY3222" fmla="*/ 1584661 h 2789926"/>
              <a:gd name="connsiteX3223" fmla="*/ 317168 w 2556691"/>
              <a:gd name="connsiteY3223" fmla="*/ 1584661 h 2789926"/>
              <a:gd name="connsiteX3224" fmla="*/ 319021 w 2556691"/>
              <a:gd name="connsiteY3224" fmla="*/ 1584047 h 2789926"/>
              <a:gd name="connsiteX3225" fmla="*/ 320419 w 2556691"/>
              <a:gd name="connsiteY3225" fmla="*/ 1581067 h 2789926"/>
              <a:gd name="connsiteX3226" fmla="*/ 320463 w 2556691"/>
              <a:gd name="connsiteY3226" fmla="*/ 1581044 h 2789926"/>
              <a:gd name="connsiteX3227" fmla="*/ 314060 w 2556691"/>
              <a:gd name="connsiteY3227" fmla="*/ 1569033 h 2789926"/>
              <a:gd name="connsiteX3228" fmla="*/ 313684 w 2556691"/>
              <a:gd name="connsiteY3228" fmla="*/ 1568158 h 2789926"/>
              <a:gd name="connsiteX3229" fmla="*/ 328057 w 2556691"/>
              <a:gd name="connsiteY3229" fmla="*/ 1580654 h 2789926"/>
              <a:gd name="connsiteX3230" fmla="*/ 328055 w 2556691"/>
              <a:gd name="connsiteY3230" fmla="*/ 1580654 h 2789926"/>
              <a:gd name="connsiteX3231" fmla="*/ 328055 w 2556691"/>
              <a:gd name="connsiteY3231" fmla="*/ 1580656 h 2789926"/>
              <a:gd name="connsiteX3232" fmla="*/ 326873 w 2556691"/>
              <a:gd name="connsiteY3232" fmla="*/ 1582167 h 2789926"/>
              <a:gd name="connsiteX3233" fmla="*/ 327121 w 2556691"/>
              <a:gd name="connsiteY3233" fmla="*/ 1582462 h 2789926"/>
              <a:gd name="connsiteX3234" fmla="*/ 324365 w 2556691"/>
              <a:gd name="connsiteY3234" fmla="*/ 1584874 h 2789926"/>
              <a:gd name="connsiteX3235" fmla="*/ 323068 w 2556691"/>
              <a:gd name="connsiteY3235" fmla="*/ 1583432 h 2789926"/>
              <a:gd name="connsiteX3236" fmla="*/ 322069 w 2556691"/>
              <a:gd name="connsiteY3236" fmla="*/ 1585867 h 2789926"/>
              <a:gd name="connsiteX3237" fmla="*/ 322199 w 2556691"/>
              <a:gd name="connsiteY3237" fmla="*/ 1585985 h 2789926"/>
              <a:gd name="connsiteX3238" fmla="*/ 326508 w 2556691"/>
              <a:gd name="connsiteY3238" fmla="*/ 1593445 h 2789926"/>
              <a:gd name="connsiteX3239" fmla="*/ 327736 w 2556691"/>
              <a:gd name="connsiteY3239" fmla="*/ 1596069 h 2789926"/>
              <a:gd name="connsiteX3240" fmla="*/ 327826 w 2556691"/>
              <a:gd name="connsiteY3240" fmla="*/ 1596258 h 2789926"/>
              <a:gd name="connsiteX3241" fmla="*/ 328369 w 2556691"/>
              <a:gd name="connsiteY3241" fmla="*/ 1595407 h 2789926"/>
              <a:gd name="connsiteX3242" fmla="*/ 330046 w 2556691"/>
              <a:gd name="connsiteY3242" fmla="*/ 1591482 h 2789926"/>
              <a:gd name="connsiteX3243" fmla="*/ 330327 w 2556691"/>
              <a:gd name="connsiteY3243" fmla="*/ 1588432 h 2789926"/>
              <a:gd name="connsiteX3244" fmla="*/ 328055 w 2556691"/>
              <a:gd name="connsiteY3244" fmla="*/ 1580656 h 2789926"/>
              <a:gd name="connsiteX3245" fmla="*/ 786714 w 2556691"/>
              <a:gd name="connsiteY3245" fmla="*/ 2003115 h 2789926"/>
              <a:gd name="connsiteX3246" fmla="*/ 782334 w 2556691"/>
              <a:gd name="connsiteY3246" fmla="*/ 2003706 h 2789926"/>
              <a:gd name="connsiteX3247" fmla="*/ 756220 w 2556691"/>
              <a:gd name="connsiteY3247" fmla="*/ 2030872 h 2789926"/>
              <a:gd name="connsiteX3248" fmla="*/ 720956 w 2556691"/>
              <a:gd name="connsiteY3248" fmla="*/ 2078478 h 2789926"/>
              <a:gd name="connsiteX3249" fmla="*/ 718791 w 2556691"/>
              <a:gd name="connsiteY3249" fmla="*/ 2077178 h 2789926"/>
              <a:gd name="connsiteX3250" fmla="*/ 725925 w 2556691"/>
              <a:gd name="connsiteY3250" fmla="*/ 2062034 h 2789926"/>
              <a:gd name="connsiteX3251" fmla="*/ 749595 w 2556691"/>
              <a:gd name="connsiteY3251" fmla="*/ 2025871 h 2789926"/>
              <a:gd name="connsiteX3252" fmla="*/ 769060 w 2556691"/>
              <a:gd name="connsiteY3252" fmla="*/ 2005751 h 2789926"/>
              <a:gd name="connsiteX3253" fmla="*/ 768812 w 2556691"/>
              <a:gd name="connsiteY3253" fmla="*/ 2005786 h 2789926"/>
              <a:gd name="connsiteX3254" fmla="*/ 748472 w 2556691"/>
              <a:gd name="connsiteY3254" fmla="*/ 2019594 h 2789926"/>
              <a:gd name="connsiteX3255" fmla="*/ 726200 w 2556691"/>
              <a:gd name="connsiteY3255" fmla="*/ 2046098 h 2789926"/>
              <a:gd name="connsiteX3256" fmla="*/ 715459 w 2556691"/>
              <a:gd name="connsiteY3256" fmla="*/ 2062022 h 2789926"/>
              <a:gd name="connsiteX3257" fmla="*/ 735161 w 2556691"/>
              <a:gd name="connsiteY3257" fmla="*/ 2025257 h 2789926"/>
              <a:gd name="connsiteX3258" fmla="*/ 752658 w 2556691"/>
              <a:gd name="connsiteY3258" fmla="*/ 2008411 h 2789926"/>
              <a:gd name="connsiteX3259" fmla="*/ 749815 w 2556691"/>
              <a:gd name="connsiteY3259" fmla="*/ 2008884 h 2789926"/>
              <a:gd name="connsiteX3260" fmla="*/ 745491 w 2556691"/>
              <a:gd name="connsiteY3260" fmla="*/ 2011532 h 2789926"/>
              <a:gd name="connsiteX3261" fmla="*/ 738573 w 2556691"/>
              <a:gd name="connsiteY3261" fmla="*/ 2015575 h 2789926"/>
              <a:gd name="connsiteX3262" fmla="*/ 730570 w 2556691"/>
              <a:gd name="connsiteY3262" fmla="*/ 2023767 h 2789926"/>
              <a:gd name="connsiteX3263" fmla="*/ 714789 w 2556691"/>
              <a:gd name="connsiteY3263" fmla="*/ 2041381 h 2789926"/>
              <a:gd name="connsiteX3264" fmla="*/ 727292 w 2556691"/>
              <a:gd name="connsiteY3264" fmla="*/ 2020611 h 2789926"/>
              <a:gd name="connsiteX3265" fmla="*/ 736607 w 2556691"/>
              <a:gd name="connsiteY3265" fmla="*/ 2011118 h 2789926"/>
              <a:gd name="connsiteX3266" fmla="*/ 736302 w 2556691"/>
              <a:gd name="connsiteY3266" fmla="*/ 2011165 h 2789926"/>
              <a:gd name="connsiteX3267" fmla="*/ 726896 w 2556691"/>
              <a:gd name="connsiteY3267" fmla="*/ 2017336 h 2789926"/>
              <a:gd name="connsiteX3268" fmla="*/ 717390 w 2556691"/>
              <a:gd name="connsiteY3268" fmla="*/ 2027621 h 2789926"/>
              <a:gd name="connsiteX3269" fmla="*/ 704128 w 2556691"/>
              <a:gd name="connsiteY3269" fmla="*/ 2042103 h 2789926"/>
              <a:gd name="connsiteX3270" fmla="*/ 707035 w 2556691"/>
              <a:gd name="connsiteY3270" fmla="*/ 2031711 h 2789926"/>
              <a:gd name="connsiteX3271" fmla="*/ 714419 w 2556691"/>
              <a:gd name="connsiteY3271" fmla="*/ 2021521 h 2789926"/>
              <a:gd name="connsiteX3272" fmla="*/ 719901 w 2556691"/>
              <a:gd name="connsiteY3272" fmla="*/ 2014038 h 2789926"/>
              <a:gd name="connsiteX3273" fmla="*/ 710496 w 2556691"/>
              <a:gd name="connsiteY3273" fmla="*/ 2015693 h 2789926"/>
              <a:gd name="connsiteX3274" fmla="*/ 704427 w 2556691"/>
              <a:gd name="connsiteY3274" fmla="*/ 2021155 h 2789926"/>
              <a:gd name="connsiteX3275" fmla="*/ 694461 w 2556691"/>
              <a:gd name="connsiteY3275" fmla="*/ 2031841 h 2789926"/>
              <a:gd name="connsiteX3276" fmla="*/ 700997 w 2556691"/>
              <a:gd name="connsiteY3276" fmla="*/ 2017383 h 2789926"/>
              <a:gd name="connsiteX3277" fmla="*/ 686503 w 2556691"/>
              <a:gd name="connsiteY3277" fmla="*/ 2019937 h 2789926"/>
              <a:gd name="connsiteX3278" fmla="*/ 683269 w 2556691"/>
              <a:gd name="connsiteY3278" fmla="*/ 2021864 h 2789926"/>
              <a:gd name="connsiteX3279" fmla="*/ 653449 w 2556691"/>
              <a:gd name="connsiteY3279" fmla="*/ 2132172 h 2789926"/>
              <a:gd name="connsiteX3280" fmla="*/ 651320 w 2556691"/>
              <a:gd name="connsiteY3280" fmla="*/ 2131688 h 2789926"/>
              <a:gd name="connsiteX3281" fmla="*/ 652530 w 2556691"/>
              <a:gd name="connsiteY3281" fmla="*/ 2108812 h 2789926"/>
              <a:gd name="connsiteX3282" fmla="*/ 645148 w 2556691"/>
              <a:gd name="connsiteY3282" fmla="*/ 2122242 h 2789926"/>
              <a:gd name="connsiteX3283" fmla="*/ 644279 w 2556691"/>
              <a:gd name="connsiteY3283" fmla="*/ 2121816 h 2789926"/>
              <a:gd name="connsiteX3284" fmla="*/ 653062 w 2556691"/>
              <a:gd name="connsiteY3284" fmla="*/ 2097239 h 2789926"/>
              <a:gd name="connsiteX3285" fmla="*/ 653463 w 2556691"/>
              <a:gd name="connsiteY3285" fmla="*/ 2090548 h 2789926"/>
              <a:gd name="connsiteX3286" fmla="*/ 643871 w 2556691"/>
              <a:gd name="connsiteY3286" fmla="*/ 2106094 h 2789926"/>
              <a:gd name="connsiteX3287" fmla="*/ 641845 w 2556691"/>
              <a:gd name="connsiteY3287" fmla="*/ 2105065 h 2789926"/>
              <a:gd name="connsiteX3288" fmla="*/ 654385 w 2556691"/>
              <a:gd name="connsiteY3288" fmla="*/ 2078868 h 2789926"/>
              <a:gd name="connsiteX3289" fmla="*/ 655157 w 2556691"/>
              <a:gd name="connsiteY3289" fmla="*/ 2072473 h 2789926"/>
              <a:gd name="connsiteX3290" fmla="*/ 643257 w 2556691"/>
              <a:gd name="connsiteY3290" fmla="*/ 2087522 h 2789926"/>
              <a:gd name="connsiteX3291" fmla="*/ 657108 w 2556691"/>
              <a:gd name="connsiteY3291" fmla="*/ 2060296 h 2789926"/>
              <a:gd name="connsiteX3292" fmla="*/ 657381 w 2556691"/>
              <a:gd name="connsiteY3292" fmla="*/ 2058771 h 2789926"/>
              <a:gd name="connsiteX3293" fmla="*/ 658311 w 2556691"/>
              <a:gd name="connsiteY3293" fmla="*/ 2055036 h 2789926"/>
              <a:gd name="connsiteX3294" fmla="*/ 654858 w 2556691"/>
              <a:gd name="connsiteY3294" fmla="*/ 2044751 h 2789926"/>
              <a:gd name="connsiteX3295" fmla="*/ 640802 w 2556691"/>
              <a:gd name="connsiteY3295" fmla="*/ 2062259 h 2789926"/>
              <a:gd name="connsiteX3296" fmla="*/ 637192 w 2556691"/>
              <a:gd name="connsiteY3296" fmla="*/ 2109215 h 2789926"/>
              <a:gd name="connsiteX3297" fmla="*/ 640992 w 2556691"/>
              <a:gd name="connsiteY3297" fmla="*/ 2124476 h 2789926"/>
              <a:gd name="connsiteX3298" fmla="*/ 638354 w 2556691"/>
              <a:gd name="connsiteY3298" fmla="*/ 2125387 h 2789926"/>
              <a:gd name="connsiteX3299" fmla="*/ 637117 w 2556691"/>
              <a:gd name="connsiteY3299" fmla="*/ 2124264 h 2789926"/>
              <a:gd name="connsiteX3300" fmla="*/ 636321 w 2556691"/>
              <a:gd name="connsiteY3300" fmla="*/ 2130032 h 2789926"/>
              <a:gd name="connsiteX3301" fmla="*/ 633436 w 2556691"/>
              <a:gd name="connsiteY3301" fmla="*/ 2130021 h 2789926"/>
              <a:gd name="connsiteX3302" fmla="*/ 631650 w 2556691"/>
              <a:gd name="connsiteY3302" fmla="*/ 2119736 h 2789926"/>
              <a:gd name="connsiteX3303" fmla="*/ 628099 w 2556691"/>
              <a:gd name="connsiteY3303" fmla="*/ 2123034 h 2789926"/>
              <a:gd name="connsiteX3304" fmla="*/ 626803 w 2556691"/>
              <a:gd name="connsiteY3304" fmla="*/ 2122561 h 2789926"/>
              <a:gd name="connsiteX3305" fmla="*/ 627414 w 2556691"/>
              <a:gd name="connsiteY3305" fmla="*/ 2116402 h 2789926"/>
              <a:gd name="connsiteX3306" fmla="*/ 630481 w 2556691"/>
              <a:gd name="connsiteY3306" fmla="*/ 2110290 h 2789926"/>
              <a:gd name="connsiteX3307" fmla="*/ 629567 w 2556691"/>
              <a:gd name="connsiteY3307" fmla="*/ 2107808 h 2789926"/>
              <a:gd name="connsiteX3308" fmla="*/ 628221 w 2556691"/>
              <a:gd name="connsiteY3308" fmla="*/ 2108954 h 2789926"/>
              <a:gd name="connsiteX3309" fmla="*/ 626454 w 2556691"/>
              <a:gd name="connsiteY3309" fmla="*/ 2108304 h 2789926"/>
              <a:gd name="connsiteX3310" fmla="*/ 626494 w 2556691"/>
              <a:gd name="connsiteY3310" fmla="*/ 2100857 h 2789926"/>
              <a:gd name="connsiteX3311" fmla="*/ 625197 w 2556691"/>
              <a:gd name="connsiteY3311" fmla="*/ 2098209 h 2789926"/>
              <a:gd name="connsiteX3312" fmla="*/ 622219 w 2556691"/>
              <a:gd name="connsiteY3312" fmla="*/ 2123306 h 2789926"/>
              <a:gd name="connsiteX3313" fmla="*/ 625765 w 2556691"/>
              <a:gd name="connsiteY3313" fmla="*/ 2172780 h 2789926"/>
              <a:gd name="connsiteX3314" fmla="*/ 629814 w 2556691"/>
              <a:gd name="connsiteY3314" fmla="*/ 2189803 h 2789926"/>
              <a:gd name="connsiteX3315" fmla="*/ 629816 w 2556691"/>
              <a:gd name="connsiteY3315" fmla="*/ 2189803 h 2789926"/>
              <a:gd name="connsiteX3316" fmla="*/ 721360 w 2556691"/>
              <a:gd name="connsiteY3316" fmla="*/ 2087013 h 2789926"/>
              <a:gd name="connsiteX3317" fmla="*/ 721447 w 2556691"/>
              <a:gd name="connsiteY3317" fmla="*/ 2087013 h 2789926"/>
              <a:gd name="connsiteX3318" fmla="*/ 738900 w 2556691"/>
              <a:gd name="connsiteY3318" fmla="*/ 2072496 h 2789926"/>
              <a:gd name="connsiteX3319" fmla="*/ 789133 w 2556691"/>
              <a:gd name="connsiteY3319" fmla="*/ 2012655 h 2789926"/>
              <a:gd name="connsiteX3320" fmla="*/ 775257 w 2556691"/>
              <a:gd name="connsiteY3320" fmla="*/ 2022644 h 2789926"/>
              <a:gd name="connsiteX3321" fmla="*/ 767213 w 2556691"/>
              <a:gd name="connsiteY3321" fmla="*/ 2032030 h 2789926"/>
              <a:gd name="connsiteX3322" fmla="*/ 763455 w 2556691"/>
              <a:gd name="connsiteY3322" fmla="*/ 2028957 h 2789926"/>
              <a:gd name="connsiteX3323" fmla="*/ 767375 w 2556691"/>
              <a:gd name="connsiteY3323" fmla="*/ 2024086 h 2789926"/>
              <a:gd name="connsiteX3324" fmla="*/ 786714 w 2556691"/>
              <a:gd name="connsiteY3324" fmla="*/ 2003115 h 2789926"/>
              <a:gd name="connsiteX3325" fmla="*/ 1035654 w 2556691"/>
              <a:gd name="connsiteY3325" fmla="*/ 2231770 h 2789926"/>
              <a:gd name="connsiteX3326" fmla="*/ 1026474 w 2556691"/>
              <a:gd name="connsiteY3326" fmla="*/ 2231380 h 2789926"/>
              <a:gd name="connsiteX3327" fmla="*/ 1008157 w 2556691"/>
              <a:gd name="connsiteY3327" fmla="*/ 2233508 h 2789926"/>
              <a:gd name="connsiteX3328" fmla="*/ 1020100 w 2556691"/>
              <a:gd name="connsiteY3328" fmla="*/ 2227574 h 2789926"/>
              <a:gd name="connsiteX3329" fmla="*/ 988322 w 2556691"/>
              <a:gd name="connsiteY3329" fmla="*/ 2266408 h 2789926"/>
              <a:gd name="connsiteX3330" fmla="*/ 982656 w 2556691"/>
              <a:gd name="connsiteY3330" fmla="*/ 2287320 h 2789926"/>
              <a:gd name="connsiteX3331" fmla="*/ 994663 w 2556691"/>
              <a:gd name="connsiteY3331" fmla="*/ 2280842 h 2789926"/>
              <a:gd name="connsiteX3332" fmla="*/ 1002253 w 2556691"/>
              <a:gd name="connsiteY3332" fmla="*/ 2275782 h 2789926"/>
              <a:gd name="connsiteX3333" fmla="*/ 1009379 w 2556691"/>
              <a:gd name="connsiteY3333" fmla="*/ 2273796 h 2789926"/>
              <a:gd name="connsiteX3334" fmla="*/ 1007447 w 2556691"/>
              <a:gd name="connsiteY3334" fmla="*/ 2271278 h 2789926"/>
              <a:gd name="connsiteX3335" fmla="*/ 1017328 w 2556691"/>
              <a:gd name="connsiteY3335" fmla="*/ 2259563 h 2789926"/>
              <a:gd name="connsiteX3336" fmla="*/ 1026638 w 2556691"/>
              <a:gd name="connsiteY3336" fmla="*/ 2252458 h 2789926"/>
              <a:gd name="connsiteX3337" fmla="*/ 1001252 w 2556691"/>
              <a:gd name="connsiteY3337" fmla="*/ 2260414 h 2789926"/>
              <a:gd name="connsiteX3338" fmla="*/ 999568 w 2556691"/>
              <a:gd name="connsiteY3338" fmla="*/ 2258393 h 2789926"/>
              <a:gd name="connsiteX3339" fmla="*/ 1027903 w 2556691"/>
              <a:gd name="connsiteY3339" fmla="*/ 2247328 h 2789926"/>
              <a:gd name="connsiteX3340" fmla="*/ 1001862 w 2556691"/>
              <a:gd name="connsiteY3340" fmla="*/ 2252707 h 2789926"/>
              <a:gd name="connsiteX3341" fmla="*/ 992907 w 2556691"/>
              <a:gd name="connsiteY3341" fmla="*/ 2255816 h 2789926"/>
              <a:gd name="connsiteX3342" fmla="*/ 992439 w 2556691"/>
              <a:gd name="connsiteY3342" fmla="*/ 2254799 h 2789926"/>
              <a:gd name="connsiteX3343" fmla="*/ 1032718 w 2556691"/>
              <a:gd name="connsiteY3343" fmla="*/ 2241878 h 2789926"/>
              <a:gd name="connsiteX3344" fmla="*/ 1032171 w 2556691"/>
              <a:gd name="connsiteY3344" fmla="*/ 2237492 h 2789926"/>
              <a:gd name="connsiteX3345" fmla="*/ 1012905 w 2556691"/>
              <a:gd name="connsiteY3345" fmla="*/ 2239655 h 2789926"/>
              <a:gd name="connsiteX3346" fmla="*/ 994184 w 2556691"/>
              <a:gd name="connsiteY3346" fmla="*/ 2247434 h 2789926"/>
              <a:gd name="connsiteX3347" fmla="*/ 993288 w 2556691"/>
              <a:gd name="connsiteY3347" fmla="*/ 2245874 h 2789926"/>
              <a:gd name="connsiteX3348" fmla="*/ 1034213 w 2556691"/>
              <a:gd name="connsiteY3348" fmla="*/ 2233366 h 2789926"/>
              <a:gd name="connsiteX3349" fmla="*/ 1035654 w 2556691"/>
              <a:gd name="connsiteY3349" fmla="*/ 2231770 h 2789926"/>
              <a:gd name="connsiteX3350" fmla="*/ 594649 w 2556691"/>
              <a:gd name="connsiteY3350" fmla="*/ 1824441 h 2789926"/>
              <a:gd name="connsiteX3351" fmla="*/ 593013 w 2556691"/>
              <a:gd name="connsiteY3351" fmla="*/ 1823649 h 2789926"/>
              <a:gd name="connsiteX3352" fmla="*/ 587418 w 2556691"/>
              <a:gd name="connsiteY3352" fmla="*/ 1820304 h 2789926"/>
              <a:gd name="connsiteX3353" fmla="*/ 587416 w 2556691"/>
              <a:gd name="connsiteY3353" fmla="*/ 1820304 h 2789926"/>
              <a:gd name="connsiteX3354" fmla="*/ 580576 w 2556691"/>
              <a:gd name="connsiteY3354" fmla="*/ 1816733 h 2789926"/>
              <a:gd name="connsiteX3355" fmla="*/ 574368 w 2556691"/>
              <a:gd name="connsiteY3355" fmla="*/ 1815658 h 2789926"/>
              <a:gd name="connsiteX3356" fmla="*/ 562059 w 2556691"/>
              <a:gd name="connsiteY3356" fmla="*/ 1818128 h 2789926"/>
              <a:gd name="connsiteX3357" fmla="*/ 554550 w 2556691"/>
              <a:gd name="connsiteY3357" fmla="*/ 1821273 h 2789926"/>
              <a:gd name="connsiteX3358" fmla="*/ 567345 w 2556691"/>
              <a:gd name="connsiteY3358" fmla="*/ 1824548 h 2789926"/>
              <a:gd name="connsiteX3359" fmla="*/ 580675 w 2556691"/>
              <a:gd name="connsiteY3359" fmla="*/ 1827444 h 2789926"/>
              <a:gd name="connsiteX3360" fmla="*/ 580677 w 2556691"/>
              <a:gd name="connsiteY3360" fmla="*/ 1827444 h 2789926"/>
              <a:gd name="connsiteX3361" fmla="*/ 585541 w 2556691"/>
              <a:gd name="connsiteY3361" fmla="*/ 1828922 h 2789926"/>
              <a:gd name="connsiteX3362" fmla="*/ 585542 w 2556691"/>
              <a:gd name="connsiteY3362" fmla="*/ 1828922 h 2789926"/>
              <a:gd name="connsiteX3363" fmla="*/ 585545 w 2556691"/>
              <a:gd name="connsiteY3363" fmla="*/ 1828922 h 2789926"/>
              <a:gd name="connsiteX3364" fmla="*/ 594888 w 2556691"/>
              <a:gd name="connsiteY3364" fmla="*/ 1829253 h 2789926"/>
              <a:gd name="connsiteX3365" fmla="*/ 595478 w 2556691"/>
              <a:gd name="connsiteY3365" fmla="*/ 1828271 h 2789926"/>
              <a:gd name="connsiteX3366" fmla="*/ 596056 w 2556691"/>
              <a:gd name="connsiteY3366" fmla="*/ 1827243 h 2789926"/>
              <a:gd name="connsiteX3367" fmla="*/ 594649 w 2556691"/>
              <a:gd name="connsiteY3367" fmla="*/ 1824441 h 2789926"/>
              <a:gd name="connsiteX3368" fmla="*/ 1077649 w 2556691"/>
              <a:gd name="connsiteY3368" fmla="*/ 2269883 h 2789926"/>
              <a:gd name="connsiteX3369" fmla="*/ 1075565 w 2556691"/>
              <a:gd name="connsiteY3369" fmla="*/ 2270404 h 2789926"/>
              <a:gd name="connsiteX3370" fmla="*/ 1070045 w 2556691"/>
              <a:gd name="connsiteY3370" fmla="*/ 2271231 h 2789926"/>
              <a:gd name="connsiteX3371" fmla="*/ 1068350 w 2556691"/>
              <a:gd name="connsiteY3371" fmla="*/ 2271113 h 2789926"/>
              <a:gd name="connsiteX3372" fmla="*/ 1065029 w 2556691"/>
              <a:gd name="connsiteY3372" fmla="*/ 2270605 h 2789926"/>
              <a:gd name="connsiteX3373" fmla="*/ 1058350 w 2556691"/>
              <a:gd name="connsiteY3373" fmla="*/ 2268867 h 2789926"/>
              <a:gd name="connsiteX3374" fmla="*/ 1058124 w 2556691"/>
              <a:gd name="connsiteY3374" fmla="*/ 2268808 h 2789926"/>
              <a:gd name="connsiteX3375" fmla="*/ 1057753 w 2556691"/>
              <a:gd name="connsiteY3375" fmla="*/ 2269907 h 2789926"/>
              <a:gd name="connsiteX3376" fmla="*/ 1057754 w 2556691"/>
              <a:gd name="connsiteY3376" fmla="*/ 2269907 h 2789926"/>
              <a:gd name="connsiteX3377" fmla="*/ 1046406 w 2556691"/>
              <a:gd name="connsiteY3377" fmla="*/ 2290997 h 2789926"/>
              <a:gd name="connsiteX3378" fmla="*/ 1052482 w 2556691"/>
              <a:gd name="connsiteY3378" fmla="*/ 2310113 h 2789926"/>
              <a:gd name="connsiteX3379" fmla="*/ 1053073 w 2556691"/>
              <a:gd name="connsiteY3379" fmla="*/ 2308623 h 2789926"/>
              <a:gd name="connsiteX3380" fmla="*/ 1056412 w 2556691"/>
              <a:gd name="connsiteY3380" fmla="*/ 2303835 h 2789926"/>
              <a:gd name="connsiteX3381" fmla="*/ 1066277 w 2556691"/>
              <a:gd name="connsiteY3381" fmla="*/ 2286848 h 2789926"/>
              <a:gd name="connsiteX3382" fmla="*/ 1066867 w 2556691"/>
              <a:gd name="connsiteY3382" fmla="*/ 2285063 h 2789926"/>
              <a:gd name="connsiteX3383" fmla="*/ 1069491 w 2556691"/>
              <a:gd name="connsiteY3383" fmla="*/ 2279081 h 2789926"/>
              <a:gd name="connsiteX3384" fmla="*/ 1071269 w 2556691"/>
              <a:gd name="connsiteY3384" fmla="*/ 2276362 h 2789926"/>
              <a:gd name="connsiteX3385" fmla="*/ 1076049 w 2556691"/>
              <a:gd name="connsiteY3385" fmla="*/ 2271290 h 2789926"/>
              <a:gd name="connsiteX3386" fmla="*/ 1077649 w 2556691"/>
              <a:gd name="connsiteY3386" fmla="*/ 2269883 h 2789926"/>
              <a:gd name="connsiteX3387" fmla="*/ 529837 w 2556691"/>
              <a:gd name="connsiteY3387" fmla="*/ 1761857 h 2789926"/>
              <a:gd name="connsiteX3388" fmla="*/ 528804 w 2556691"/>
              <a:gd name="connsiteY3388" fmla="*/ 1763370 h 2789926"/>
              <a:gd name="connsiteX3389" fmla="*/ 528236 w 2556691"/>
              <a:gd name="connsiteY3389" fmla="*/ 1764824 h 2789926"/>
              <a:gd name="connsiteX3390" fmla="*/ 528707 w 2556691"/>
              <a:gd name="connsiteY3390" fmla="*/ 1769872 h 2789926"/>
              <a:gd name="connsiteX3391" fmla="*/ 528872 w 2556691"/>
              <a:gd name="connsiteY3391" fmla="*/ 1771775 h 2789926"/>
              <a:gd name="connsiteX3392" fmla="*/ 526055 w 2556691"/>
              <a:gd name="connsiteY3392" fmla="*/ 1772556 h 2789926"/>
              <a:gd name="connsiteX3393" fmla="*/ 524011 w 2556691"/>
              <a:gd name="connsiteY3393" fmla="*/ 1768241 h 2789926"/>
              <a:gd name="connsiteX3394" fmla="*/ 523944 w 2556691"/>
              <a:gd name="connsiteY3394" fmla="*/ 1767815 h 2789926"/>
              <a:gd name="connsiteX3395" fmla="*/ 523903 w 2556691"/>
              <a:gd name="connsiteY3395" fmla="*/ 1767555 h 2789926"/>
              <a:gd name="connsiteX3396" fmla="*/ 523767 w 2556691"/>
              <a:gd name="connsiteY3396" fmla="*/ 1767721 h 2789926"/>
              <a:gd name="connsiteX3397" fmla="*/ 523228 w 2556691"/>
              <a:gd name="connsiteY3397" fmla="*/ 1768371 h 2789926"/>
              <a:gd name="connsiteX3398" fmla="*/ 521953 w 2556691"/>
              <a:gd name="connsiteY3398" fmla="*/ 1773253 h 2789926"/>
              <a:gd name="connsiteX3399" fmla="*/ 526900 w 2556691"/>
              <a:gd name="connsiteY3399" fmla="*/ 1783030 h 2789926"/>
              <a:gd name="connsiteX3400" fmla="*/ 534164 w 2556691"/>
              <a:gd name="connsiteY3400" fmla="*/ 1792837 h 2789926"/>
              <a:gd name="connsiteX3401" fmla="*/ 534166 w 2556691"/>
              <a:gd name="connsiteY3401" fmla="*/ 1792842 h 2789926"/>
              <a:gd name="connsiteX3402" fmla="*/ 534168 w 2556691"/>
              <a:gd name="connsiteY3402" fmla="*/ 1792842 h 2789926"/>
              <a:gd name="connsiteX3403" fmla="*/ 534164 w 2556691"/>
              <a:gd name="connsiteY3403" fmla="*/ 1792837 h 2789926"/>
              <a:gd name="connsiteX3404" fmla="*/ 531103 w 2556691"/>
              <a:gd name="connsiteY3404" fmla="*/ 1784580 h 2789926"/>
              <a:gd name="connsiteX3405" fmla="*/ 529577 w 2556691"/>
              <a:gd name="connsiteY3405" fmla="*/ 1775830 h 2789926"/>
              <a:gd name="connsiteX3406" fmla="*/ 530409 w 2556691"/>
              <a:gd name="connsiteY3406" fmla="*/ 1771208 h 2789926"/>
              <a:gd name="connsiteX3407" fmla="*/ 530866 w 2556691"/>
              <a:gd name="connsiteY3407" fmla="*/ 1765841 h 2789926"/>
              <a:gd name="connsiteX3408" fmla="*/ 530657 w 2556691"/>
              <a:gd name="connsiteY3408" fmla="*/ 1764552 h 2789926"/>
              <a:gd name="connsiteX3409" fmla="*/ 529837 w 2556691"/>
              <a:gd name="connsiteY3409" fmla="*/ 1761857 h 2789926"/>
              <a:gd name="connsiteX3410" fmla="*/ 619368 w 2556691"/>
              <a:gd name="connsiteY3410" fmla="*/ 1844207 h 2789926"/>
              <a:gd name="connsiteX3411" fmla="*/ 613178 w 2556691"/>
              <a:gd name="connsiteY3411" fmla="*/ 1842966 h 2789926"/>
              <a:gd name="connsiteX3412" fmla="*/ 613177 w 2556691"/>
              <a:gd name="connsiteY3412" fmla="*/ 1842966 h 2789926"/>
              <a:gd name="connsiteX3413" fmla="*/ 605080 w 2556691"/>
              <a:gd name="connsiteY3413" fmla="*/ 1838816 h 2789926"/>
              <a:gd name="connsiteX3414" fmla="*/ 594830 w 2556691"/>
              <a:gd name="connsiteY3414" fmla="*/ 1838946 h 2789926"/>
              <a:gd name="connsiteX3415" fmla="*/ 591951 w 2556691"/>
              <a:gd name="connsiteY3415" fmla="*/ 1839467 h 2789926"/>
              <a:gd name="connsiteX3416" fmla="*/ 595634 w 2556691"/>
              <a:gd name="connsiteY3416" fmla="*/ 1840755 h 2789926"/>
              <a:gd name="connsiteX3417" fmla="*/ 603571 w 2556691"/>
              <a:gd name="connsiteY3417" fmla="*/ 1843214 h 2789926"/>
              <a:gd name="connsiteX3418" fmla="*/ 610606 w 2556691"/>
              <a:gd name="connsiteY3418" fmla="*/ 1843344 h 2789926"/>
              <a:gd name="connsiteX3419" fmla="*/ 613406 w 2556691"/>
              <a:gd name="connsiteY3419" fmla="*/ 1843711 h 2789926"/>
              <a:gd name="connsiteX3420" fmla="*/ 618839 w 2556691"/>
              <a:gd name="connsiteY3420" fmla="*/ 1844704 h 2789926"/>
              <a:gd name="connsiteX3421" fmla="*/ 619368 w 2556691"/>
              <a:gd name="connsiteY3421" fmla="*/ 1844207 h 2789926"/>
              <a:gd name="connsiteX3422" fmla="*/ 1189706 w 2556691"/>
              <a:gd name="connsiteY3422" fmla="*/ 2370308 h 2789926"/>
              <a:gd name="connsiteX3423" fmla="*/ 1189964 w 2556691"/>
              <a:gd name="connsiteY3423" fmla="*/ 2377378 h 2789926"/>
              <a:gd name="connsiteX3424" fmla="*/ 1188057 w 2556691"/>
              <a:gd name="connsiteY3424" fmla="*/ 2377803 h 2789926"/>
              <a:gd name="connsiteX3425" fmla="*/ 1186668 w 2556691"/>
              <a:gd name="connsiteY3425" fmla="*/ 2376018 h 2789926"/>
              <a:gd name="connsiteX3426" fmla="*/ 1186256 w 2556691"/>
              <a:gd name="connsiteY3426" fmla="*/ 2373820 h 2789926"/>
              <a:gd name="connsiteX3427" fmla="*/ 1185821 w 2556691"/>
              <a:gd name="connsiteY3427" fmla="*/ 2371538 h 2789926"/>
              <a:gd name="connsiteX3428" fmla="*/ 1186374 w 2556691"/>
              <a:gd name="connsiteY3428" fmla="*/ 2369777 h 2789926"/>
              <a:gd name="connsiteX3429" fmla="*/ 1189706 w 2556691"/>
              <a:gd name="connsiteY3429" fmla="*/ 2370308 h 2789926"/>
              <a:gd name="connsiteX3430" fmla="*/ 315409 w 2556691"/>
              <a:gd name="connsiteY3430" fmla="*/ 1562342 h 2789926"/>
              <a:gd name="connsiteX3431" fmla="*/ 317881 w 2556691"/>
              <a:gd name="connsiteY3431" fmla="*/ 1569151 h 2789926"/>
              <a:gd name="connsiteX3432" fmla="*/ 323956 w 2556691"/>
              <a:gd name="connsiteY3432" fmla="*/ 1579732 h 2789926"/>
              <a:gd name="connsiteX3433" fmla="*/ 324337 w 2556691"/>
              <a:gd name="connsiteY3433" fmla="*/ 1579826 h 2789926"/>
              <a:gd name="connsiteX3434" fmla="*/ 326707 w 2556691"/>
              <a:gd name="connsiteY3434" fmla="*/ 1576575 h 2789926"/>
              <a:gd name="connsiteX3435" fmla="*/ 323792 w 2556691"/>
              <a:gd name="connsiteY3435" fmla="*/ 1570121 h 2789926"/>
              <a:gd name="connsiteX3436" fmla="*/ 323793 w 2556691"/>
              <a:gd name="connsiteY3436" fmla="*/ 1570121 h 2789926"/>
              <a:gd name="connsiteX3437" fmla="*/ 315409 w 2556691"/>
              <a:gd name="connsiteY3437" fmla="*/ 1562342 h 2789926"/>
              <a:gd name="connsiteX3438" fmla="*/ 313108 w 2556691"/>
              <a:gd name="connsiteY3438" fmla="*/ 1559930 h 2789926"/>
              <a:gd name="connsiteX3439" fmla="*/ 305262 w 2556691"/>
              <a:gd name="connsiteY3439" fmla="*/ 1556029 h 2789926"/>
              <a:gd name="connsiteX3440" fmla="*/ 295491 w 2556691"/>
              <a:gd name="connsiteY3440" fmla="*/ 1552342 h 2789926"/>
              <a:gd name="connsiteX3441" fmla="*/ 295491 w 2556691"/>
              <a:gd name="connsiteY3441" fmla="*/ 1552341 h 2789926"/>
              <a:gd name="connsiteX3442" fmla="*/ 295490 w 2556691"/>
              <a:gd name="connsiteY3442" fmla="*/ 1552341 h 2789926"/>
              <a:gd name="connsiteX3443" fmla="*/ 295491 w 2556691"/>
              <a:gd name="connsiteY3443" fmla="*/ 1552342 h 2789926"/>
              <a:gd name="connsiteX3444" fmla="*/ 296397 w 2556691"/>
              <a:gd name="connsiteY3444" fmla="*/ 1559469 h 2789926"/>
              <a:gd name="connsiteX3445" fmla="*/ 309025 w 2556691"/>
              <a:gd name="connsiteY3445" fmla="*/ 1568442 h 2789926"/>
              <a:gd name="connsiteX3446" fmla="*/ 312456 w 2556691"/>
              <a:gd name="connsiteY3446" fmla="*/ 1564659 h 2789926"/>
              <a:gd name="connsiteX3447" fmla="*/ 313108 w 2556691"/>
              <a:gd name="connsiteY3447" fmla="*/ 1559930 h 2789926"/>
              <a:gd name="connsiteX3448" fmla="*/ 451925 w 2556691"/>
              <a:gd name="connsiteY3448" fmla="*/ 1687983 h 2789926"/>
              <a:gd name="connsiteX3449" fmla="*/ 458924 w 2556691"/>
              <a:gd name="connsiteY3449" fmla="*/ 1700715 h 2789926"/>
              <a:gd name="connsiteX3450" fmla="*/ 465644 w 2556691"/>
              <a:gd name="connsiteY3450" fmla="*/ 1711922 h 2789926"/>
              <a:gd name="connsiteX3451" fmla="*/ 466790 w 2556691"/>
              <a:gd name="connsiteY3451" fmla="*/ 1713754 h 2789926"/>
              <a:gd name="connsiteX3452" fmla="*/ 467362 w 2556691"/>
              <a:gd name="connsiteY3452" fmla="*/ 1714665 h 2789926"/>
              <a:gd name="connsiteX3453" fmla="*/ 467072 w 2556691"/>
              <a:gd name="connsiteY3453" fmla="*/ 1713624 h 2789926"/>
              <a:gd name="connsiteX3454" fmla="*/ 466194 w 2556691"/>
              <a:gd name="connsiteY3454" fmla="*/ 1710409 h 2789926"/>
              <a:gd name="connsiteX3455" fmla="*/ 464478 w 2556691"/>
              <a:gd name="connsiteY3455" fmla="*/ 1704108 h 2789926"/>
              <a:gd name="connsiteX3456" fmla="*/ 463528 w 2556691"/>
              <a:gd name="connsiteY3456" fmla="*/ 1701696 h 2789926"/>
              <a:gd name="connsiteX3457" fmla="*/ 457985 w 2556691"/>
              <a:gd name="connsiteY3457" fmla="*/ 1694651 h 2789926"/>
              <a:gd name="connsiteX3458" fmla="*/ 451925 w 2556691"/>
              <a:gd name="connsiteY3458" fmla="*/ 1687983 h 2789926"/>
              <a:gd name="connsiteX3459" fmla="*/ 353445 w 2556691"/>
              <a:gd name="connsiteY3459" fmla="*/ 1597086 h 2789926"/>
              <a:gd name="connsiteX3460" fmla="*/ 353444 w 2556691"/>
              <a:gd name="connsiteY3460" fmla="*/ 1597086 h 2789926"/>
              <a:gd name="connsiteX3461" fmla="*/ 353444 w 2556691"/>
              <a:gd name="connsiteY3461" fmla="*/ 1597086 h 2789926"/>
              <a:gd name="connsiteX3462" fmla="*/ 351031 w 2556691"/>
              <a:gd name="connsiteY3462" fmla="*/ 1597579 h 2789926"/>
              <a:gd name="connsiteX3463" fmla="*/ 352319 w 2556691"/>
              <a:gd name="connsiteY3463" fmla="*/ 1603127 h 2789926"/>
              <a:gd name="connsiteX3464" fmla="*/ 354727 w 2556691"/>
              <a:gd name="connsiteY3464" fmla="*/ 1614606 h 2789926"/>
              <a:gd name="connsiteX3465" fmla="*/ 356810 w 2556691"/>
              <a:gd name="connsiteY3465" fmla="*/ 1618779 h 2789926"/>
              <a:gd name="connsiteX3466" fmla="*/ 359370 w 2556691"/>
              <a:gd name="connsiteY3466" fmla="*/ 1608659 h 2789926"/>
              <a:gd name="connsiteX3467" fmla="*/ 353444 w 2556691"/>
              <a:gd name="connsiteY3467" fmla="*/ 1597086 h 2789926"/>
              <a:gd name="connsiteX3468" fmla="*/ 444038 w 2556691"/>
              <a:gd name="connsiteY3468" fmla="*/ 1679625 h 2789926"/>
              <a:gd name="connsiteX3469" fmla="*/ 444037 w 2556691"/>
              <a:gd name="connsiteY3469" fmla="*/ 1679625 h 2789926"/>
              <a:gd name="connsiteX3470" fmla="*/ 413797 w 2556691"/>
              <a:gd name="connsiteY3470" fmla="*/ 1659836 h 2789926"/>
              <a:gd name="connsiteX3471" fmla="*/ 416608 w 2556691"/>
              <a:gd name="connsiteY3471" fmla="*/ 1662153 h 2789926"/>
              <a:gd name="connsiteX3472" fmla="*/ 423851 w 2556691"/>
              <a:gd name="connsiteY3472" fmla="*/ 1668631 h 2789926"/>
              <a:gd name="connsiteX3473" fmla="*/ 422210 w 2556691"/>
              <a:gd name="connsiteY3473" fmla="*/ 1670452 h 2789926"/>
              <a:gd name="connsiteX3474" fmla="*/ 412970 w 2556691"/>
              <a:gd name="connsiteY3474" fmla="*/ 1663867 h 2789926"/>
              <a:gd name="connsiteX3475" fmla="*/ 412194 w 2556691"/>
              <a:gd name="connsiteY3475" fmla="*/ 1666822 h 2789926"/>
              <a:gd name="connsiteX3476" fmla="*/ 418042 w 2556691"/>
              <a:gd name="connsiteY3476" fmla="*/ 1673572 h 2789926"/>
              <a:gd name="connsiteX3477" fmla="*/ 408173 w 2556691"/>
              <a:gd name="connsiteY3477" fmla="*/ 1667508 h 2789926"/>
              <a:gd name="connsiteX3478" fmla="*/ 406149 w 2556691"/>
              <a:gd name="connsiteY3478" fmla="*/ 1675393 h 2789926"/>
              <a:gd name="connsiteX3479" fmla="*/ 419138 w 2556691"/>
              <a:gd name="connsiteY3479" fmla="*/ 1684460 h 2789926"/>
              <a:gd name="connsiteX3480" fmla="*/ 427399 w 2556691"/>
              <a:gd name="connsiteY3480" fmla="*/ 1686836 h 2789926"/>
              <a:gd name="connsiteX3481" fmla="*/ 433282 w 2556691"/>
              <a:gd name="connsiteY3481" fmla="*/ 1688160 h 2789926"/>
              <a:gd name="connsiteX3482" fmla="*/ 421981 w 2556691"/>
              <a:gd name="connsiteY3482" fmla="*/ 1676067 h 2789926"/>
              <a:gd name="connsiteX3483" fmla="*/ 431941 w 2556691"/>
              <a:gd name="connsiteY3483" fmla="*/ 1682900 h 2789926"/>
              <a:gd name="connsiteX3484" fmla="*/ 449499 w 2556691"/>
              <a:gd name="connsiteY3484" fmla="*/ 1694390 h 2789926"/>
              <a:gd name="connsiteX3485" fmla="*/ 448809 w 2556691"/>
              <a:gd name="connsiteY3485" fmla="*/ 1692676 h 2789926"/>
              <a:gd name="connsiteX3486" fmla="*/ 424734 w 2556691"/>
              <a:gd name="connsiteY3486" fmla="*/ 1672532 h 2789926"/>
              <a:gd name="connsiteX3487" fmla="*/ 426029 w 2556691"/>
              <a:gd name="connsiteY3487" fmla="*/ 1671279 h 2789926"/>
              <a:gd name="connsiteX3488" fmla="*/ 446087 w 2556691"/>
              <a:gd name="connsiteY3488" fmla="*/ 1685654 h 2789926"/>
              <a:gd name="connsiteX3489" fmla="*/ 444038 w 2556691"/>
              <a:gd name="connsiteY3489" fmla="*/ 1679625 h 2789926"/>
              <a:gd name="connsiteX3490" fmla="*/ 958931 w 2556691"/>
              <a:gd name="connsiteY3490" fmla="*/ 2154503 h 2789926"/>
              <a:gd name="connsiteX3491" fmla="*/ 936842 w 2556691"/>
              <a:gd name="connsiteY3491" fmla="*/ 2159445 h 2789926"/>
              <a:gd name="connsiteX3492" fmla="*/ 933444 w 2556691"/>
              <a:gd name="connsiteY3492" fmla="*/ 2160663 h 2789926"/>
              <a:gd name="connsiteX3493" fmla="*/ 927725 w 2556691"/>
              <a:gd name="connsiteY3493" fmla="*/ 2163145 h 2789926"/>
              <a:gd name="connsiteX3494" fmla="*/ 922544 w 2556691"/>
              <a:gd name="connsiteY3494" fmla="*/ 2165959 h 2789926"/>
              <a:gd name="connsiteX3495" fmla="*/ 919143 w 2556691"/>
              <a:gd name="connsiteY3495" fmla="*/ 2168205 h 2789926"/>
              <a:gd name="connsiteX3496" fmla="*/ 913654 w 2556691"/>
              <a:gd name="connsiteY3496" fmla="*/ 2172815 h 2789926"/>
              <a:gd name="connsiteX3497" fmla="*/ 912267 w 2556691"/>
              <a:gd name="connsiteY3497" fmla="*/ 2174234 h 2789926"/>
              <a:gd name="connsiteX3498" fmla="*/ 907663 w 2556691"/>
              <a:gd name="connsiteY3498" fmla="*/ 2180452 h 2789926"/>
              <a:gd name="connsiteX3499" fmla="*/ 894624 w 2556691"/>
              <a:gd name="connsiteY3499" fmla="*/ 2205183 h 2789926"/>
              <a:gd name="connsiteX3500" fmla="*/ 892421 w 2556691"/>
              <a:gd name="connsiteY3500" fmla="*/ 2209013 h 2789926"/>
              <a:gd name="connsiteX3501" fmla="*/ 877746 w 2556691"/>
              <a:gd name="connsiteY3501" fmla="*/ 2228401 h 2789926"/>
              <a:gd name="connsiteX3502" fmla="*/ 879748 w 2556691"/>
              <a:gd name="connsiteY3502" fmla="*/ 2232326 h 2789926"/>
              <a:gd name="connsiteX3503" fmla="*/ 882366 w 2556691"/>
              <a:gd name="connsiteY3503" fmla="*/ 2236050 h 2789926"/>
              <a:gd name="connsiteX3504" fmla="*/ 883998 w 2556691"/>
              <a:gd name="connsiteY3504" fmla="*/ 2238272 h 2789926"/>
              <a:gd name="connsiteX3505" fmla="*/ 891647 w 2556691"/>
              <a:gd name="connsiteY3505" fmla="*/ 2248356 h 2789926"/>
              <a:gd name="connsiteX3506" fmla="*/ 896293 w 2556691"/>
              <a:gd name="connsiteY3506" fmla="*/ 2254657 h 2789926"/>
              <a:gd name="connsiteX3507" fmla="*/ 898991 w 2556691"/>
              <a:gd name="connsiteY3507" fmla="*/ 2259161 h 2789926"/>
              <a:gd name="connsiteX3508" fmla="*/ 900746 w 2556691"/>
              <a:gd name="connsiteY3508" fmla="*/ 2261774 h 2789926"/>
              <a:gd name="connsiteX3509" fmla="*/ 906818 w 2556691"/>
              <a:gd name="connsiteY3509" fmla="*/ 2268299 h 2789926"/>
              <a:gd name="connsiteX3510" fmla="*/ 912771 w 2556691"/>
              <a:gd name="connsiteY3510" fmla="*/ 2271302 h 2789926"/>
              <a:gd name="connsiteX3511" fmla="*/ 916854 w 2556691"/>
              <a:gd name="connsiteY3511" fmla="*/ 2272094 h 2789926"/>
              <a:gd name="connsiteX3512" fmla="*/ 918464 w 2556691"/>
              <a:gd name="connsiteY3512" fmla="*/ 2272236 h 2789926"/>
              <a:gd name="connsiteX3513" fmla="*/ 918467 w 2556691"/>
              <a:gd name="connsiteY3513" fmla="*/ 2272236 h 2789926"/>
              <a:gd name="connsiteX3514" fmla="*/ 921700 w 2556691"/>
              <a:gd name="connsiteY3514" fmla="*/ 2272508 h 2789926"/>
              <a:gd name="connsiteX3515" fmla="*/ 925648 w 2556691"/>
              <a:gd name="connsiteY3515" fmla="*/ 2272851 h 2789926"/>
              <a:gd name="connsiteX3516" fmla="*/ 942320 w 2556691"/>
              <a:gd name="connsiteY3516" fmla="*/ 2266479 h 2789926"/>
              <a:gd name="connsiteX3517" fmla="*/ 934408 w 2556691"/>
              <a:gd name="connsiteY3517" fmla="*/ 2258345 h 2789926"/>
              <a:gd name="connsiteX3518" fmla="*/ 930152 w 2556691"/>
              <a:gd name="connsiteY3518" fmla="*/ 2252577 h 2789926"/>
              <a:gd name="connsiteX3519" fmla="*/ 930099 w 2556691"/>
              <a:gd name="connsiteY3519" fmla="*/ 2252494 h 2789926"/>
              <a:gd name="connsiteX3520" fmla="*/ 930942 w 2556691"/>
              <a:gd name="connsiteY3520" fmla="*/ 2249727 h 2789926"/>
              <a:gd name="connsiteX3521" fmla="*/ 931567 w 2556691"/>
              <a:gd name="connsiteY3521" fmla="*/ 2249538 h 2789926"/>
              <a:gd name="connsiteX3522" fmla="*/ 932556 w 2556691"/>
              <a:gd name="connsiteY3522" fmla="*/ 2249302 h 2789926"/>
              <a:gd name="connsiteX3523" fmla="*/ 940477 w 2556691"/>
              <a:gd name="connsiteY3523" fmla="*/ 2244538 h 2789926"/>
              <a:gd name="connsiteX3524" fmla="*/ 948144 w 2556691"/>
              <a:gd name="connsiteY3524" fmla="*/ 2243450 h 2789926"/>
              <a:gd name="connsiteX3525" fmla="*/ 956022 w 2556691"/>
              <a:gd name="connsiteY3525" fmla="*/ 2242374 h 2789926"/>
              <a:gd name="connsiteX3526" fmla="*/ 960791 w 2556691"/>
              <a:gd name="connsiteY3526" fmla="*/ 2241228 h 2789926"/>
              <a:gd name="connsiteX3527" fmla="*/ 963056 w 2556691"/>
              <a:gd name="connsiteY3527" fmla="*/ 2240530 h 2789926"/>
              <a:gd name="connsiteX3528" fmla="*/ 966259 w 2556691"/>
              <a:gd name="connsiteY3528" fmla="*/ 2239360 h 2789926"/>
              <a:gd name="connsiteX3529" fmla="*/ 963250 w 2556691"/>
              <a:gd name="connsiteY3529" fmla="*/ 2239951 h 2789926"/>
              <a:gd name="connsiteX3530" fmla="*/ 960659 w 2556691"/>
              <a:gd name="connsiteY3530" fmla="*/ 2240459 h 2789926"/>
              <a:gd name="connsiteX3531" fmla="*/ 955392 w 2556691"/>
              <a:gd name="connsiteY3531" fmla="*/ 2241228 h 2789926"/>
              <a:gd name="connsiteX3532" fmla="*/ 952161 w 2556691"/>
              <a:gd name="connsiteY3532" fmla="*/ 2241629 h 2789926"/>
              <a:gd name="connsiteX3533" fmla="*/ 947374 w 2556691"/>
              <a:gd name="connsiteY3533" fmla="*/ 2242173 h 2789926"/>
              <a:gd name="connsiteX3534" fmla="*/ 941045 w 2556691"/>
              <a:gd name="connsiteY3534" fmla="*/ 2242658 h 2789926"/>
              <a:gd name="connsiteX3535" fmla="*/ 934304 w 2556691"/>
              <a:gd name="connsiteY3535" fmla="*/ 2242150 h 2789926"/>
              <a:gd name="connsiteX3536" fmla="*/ 931302 w 2556691"/>
              <a:gd name="connsiteY3536" fmla="*/ 2241275 h 2789926"/>
              <a:gd name="connsiteX3537" fmla="*/ 935157 w 2556691"/>
              <a:gd name="connsiteY3537" fmla="*/ 2239253 h 2789926"/>
              <a:gd name="connsiteX3538" fmla="*/ 942099 w 2556691"/>
              <a:gd name="connsiteY3538" fmla="*/ 2238970 h 2789926"/>
              <a:gd name="connsiteX3539" fmla="*/ 945486 w 2556691"/>
              <a:gd name="connsiteY3539" fmla="*/ 2238875 h 2789926"/>
              <a:gd name="connsiteX3540" fmla="*/ 953856 w 2556691"/>
              <a:gd name="connsiteY3540" fmla="*/ 2238426 h 2789926"/>
              <a:gd name="connsiteX3541" fmla="*/ 954081 w 2556691"/>
              <a:gd name="connsiteY3541" fmla="*/ 2238402 h 2789926"/>
              <a:gd name="connsiteX3542" fmla="*/ 960312 w 2556691"/>
              <a:gd name="connsiteY3542" fmla="*/ 2237185 h 2789926"/>
              <a:gd name="connsiteX3543" fmla="*/ 964457 w 2556691"/>
              <a:gd name="connsiteY3543" fmla="*/ 2236203 h 2789926"/>
              <a:gd name="connsiteX3544" fmla="*/ 970208 w 2556691"/>
              <a:gd name="connsiteY3544" fmla="*/ 2234891 h 2789926"/>
              <a:gd name="connsiteX3545" fmla="*/ 964966 w 2556691"/>
              <a:gd name="connsiteY3545" fmla="*/ 2234442 h 2789926"/>
              <a:gd name="connsiteX3546" fmla="*/ 964775 w 2556691"/>
              <a:gd name="connsiteY3546" fmla="*/ 2234442 h 2789926"/>
              <a:gd name="connsiteX3547" fmla="*/ 960145 w 2556691"/>
              <a:gd name="connsiteY3547" fmla="*/ 2234560 h 2789926"/>
              <a:gd name="connsiteX3548" fmla="*/ 951454 w 2556691"/>
              <a:gd name="connsiteY3548" fmla="*/ 2233780 h 2789926"/>
              <a:gd name="connsiteX3549" fmla="*/ 946008 w 2556691"/>
              <a:gd name="connsiteY3549" fmla="*/ 2233023 h 2789926"/>
              <a:gd name="connsiteX3550" fmla="*/ 936828 w 2556691"/>
              <a:gd name="connsiteY3550" fmla="*/ 2231439 h 2789926"/>
              <a:gd name="connsiteX3551" fmla="*/ 925961 w 2556691"/>
              <a:gd name="connsiteY3551" fmla="*/ 2225800 h 2789926"/>
              <a:gd name="connsiteX3552" fmla="*/ 937574 w 2556691"/>
              <a:gd name="connsiteY3552" fmla="*/ 2226994 h 2789926"/>
              <a:gd name="connsiteX3553" fmla="*/ 949337 w 2556691"/>
              <a:gd name="connsiteY3553" fmla="*/ 2229465 h 2789926"/>
              <a:gd name="connsiteX3554" fmla="*/ 949743 w 2556691"/>
              <a:gd name="connsiteY3554" fmla="*/ 2229524 h 2789926"/>
              <a:gd name="connsiteX3555" fmla="*/ 950287 w 2556691"/>
              <a:gd name="connsiteY3555" fmla="*/ 2229571 h 2789926"/>
              <a:gd name="connsiteX3556" fmla="*/ 949027 w 2556691"/>
              <a:gd name="connsiteY3556" fmla="*/ 2228756 h 2789926"/>
              <a:gd name="connsiteX3557" fmla="*/ 942910 w 2556691"/>
              <a:gd name="connsiteY3557" fmla="*/ 2224157 h 2789926"/>
              <a:gd name="connsiteX3558" fmla="*/ 939254 w 2556691"/>
              <a:gd name="connsiteY3558" fmla="*/ 2219369 h 2789926"/>
              <a:gd name="connsiteX3559" fmla="*/ 936323 w 2556691"/>
              <a:gd name="connsiteY3559" fmla="*/ 2218967 h 2789926"/>
              <a:gd name="connsiteX3560" fmla="*/ 930794 w 2556691"/>
              <a:gd name="connsiteY3560" fmla="*/ 2217549 h 2789926"/>
              <a:gd name="connsiteX3561" fmla="*/ 927811 w 2556691"/>
              <a:gd name="connsiteY3561" fmla="*/ 2216520 h 2789926"/>
              <a:gd name="connsiteX3562" fmla="*/ 925675 w 2556691"/>
              <a:gd name="connsiteY3562" fmla="*/ 2215787 h 2789926"/>
              <a:gd name="connsiteX3563" fmla="*/ 920677 w 2556691"/>
              <a:gd name="connsiteY3563" fmla="*/ 2211993 h 2789926"/>
              <a:gd name="connsiteX3564" fmla="*/ 921654 w 2556691"/>
              <a:gd name="connsiteY3564" fmla="*/ 2210030 h 2789926"/>
              <a:gd name="connsiteX3565" fmla="*/ 930915 w 2556691"/>
              <a:gd name="connsiteY3565" fmla="*/ 2212406 h 2789926"/>
              <a:gd name="connsiteX3566" fmla="*/ 934718 w 2556691"/>
              <a:gd name="connsiteY3566" fmla="*/ 2213577 h 2789926"/>
              <a:gd name="connsiteX3567" fmla="*/ 937637 w 2556691"/>
              <a:gd name="connsiteY3567" fmla="*/ 2214475 h 2789926"/>
              <a:gd name="connsiteX3568" fmla="*/ 937633 w 2556691"/>
              <a:gd name="connsiteY3568" fmla="*/ 2214321 h 2789926"/>
              <a:gd name="connsiteX3569" fmla="*/ 938356 w 2556691"/>
              <a:gd name="connsiteY3569" fmla="*/ 2209285 h 2789926"/>
              <a:gd name="connsiteX3570" fmla="*/ 933633 w 2556691"/>
              <a:gd name="connsiteY3570" fmla="*/ 2207926 h 2789926"/>
              <a:gd name="connsiteX3571" fmla="*/ 926009 w 2556691"/>
              <a:gd name="connsiteY3571" fmla="*/ 2202204 h 2789926"/>
              <a:gd name="connsiteX3572" fmla="*/ 925985 w 2556691"/>
              <a:gd name="connsiteY3572" fmla="*/ 2201944 h 2789926"/>
              <a:gd name="connsiteX3573" fmla="*/ 933220 w 2556691"/>
              <a:gd name="connsiteY3573" fmla="*/ 2202216 h 2789926"/>
              <a:gd name="connsiteX3574" fmla="*/ 938640 w 2556691"/>
              <a:gd name="connsiteY3574" fmla="*/ 2204923 h 2789926"/>
              <a:gd name="connsiteX3575" fmla="*/ 933910 w 2556691"/>
              <a:gd name="connsiteY3575" fmla="*/ 2196329 h 2789926"/>
              <a:gd name="connsiteX3576" fmla="*/ 927840 w 2556691"/>
              <a:gd name="connsiteY3576" fmla="*/ 2191434 h 2789926"/>
              <a:gd name="connsiteX3577" fmla="*/ 923209 w 2556691"/>
              <a:gd name="connsiteY3577" fmla="*/ 2187628 h 2789926"/>
              <a:gd name="connsiteX3578" fmla="*/ 917048 w 2556691"/>
              <a:gd name="connsiteY3578" fmla="*/ 2180074 h 2789926"/>
              <a:gd name="connsiteX3579" fmla="*/ 920754 w 2556691"/>
              <a:gd name="connsiteY3579" fmla="*/ 2177650 h 2789926"/>
              <a:gd name="connsiteX3580" fmla="*/ 921148 w 2556691"/>
              <a:gd name="connsiteY3580" fmla="*/ 2178064 h 2789926"/>
              <a:gd name="connsiteX3581" fmla="*/ 923845 w 2556691"/>
              <a:gd name="connsiteY3581" fmla="*/ 2181623 h 2789926"/>
              <a:gd name="connsiteX3582" fmla="*/ 927830 w 2556691"/>
              <a:gd name="connsiteY3582" fmla="*/ 2178821 h 2789926"/>
              <a:gd name="connsiteX3583" fmla="*/ 928517 w 2556691"/>
              <a:gd name="connsiteY3583" fmla="*/ 2178537 h 2789926"/>
              <a:gd name="connsiteX3584" fmla="*/ 928882 w 2556691"/>
              <a:gd name="connsiteY3584" fmla="*/ 2178431 h 2789926"/>
              <a:gd name="connsiteX3585" fmla="*/ 931931 w 2556691"/>
              <a:gd name="connsiteY3585" fmla="*/ 2177473 h 2789926"/>
              <a:gd name="connsiteX3586" fmla="*/ 928950 w 2556691"/>
              <a:gd name="connsiteY3586" fmla="*/ 2174317 h 2789926"/>
              <a:gd name="connsiteX3587" fmla="*/ 927665 w 2556691"/>
              <a:gd name="connsiteY3587" fmla="*/ 2172662 h 2789926"/>
              <a:gd name="connsiteX3588" fmla="*/ 927925 w 2556691"/>
              <a:gd name="connsiteY3588" fmla="*/ 2170463 h 2789926"/>
              <a:gd name="connsiteX3589" fmla="*/ 928681 w 2556691"/>
              <a:gd name="connsiteY3589" fmla="*/ 2169813 h 2789926"/>
              <a:gd name="connsiteX3590" fmla="*/ 929418 w 2556691"/>
              <a:gd name="connsiteY3590" fmla="*/ 2169576 h 2789926"/>
              <a:gd name="connsiteX3591" fmla="*/ 931485 w 2556691"/>
              <a:gd name="connsiteY3591" fmla="*/ 2170404 h 2789926"/>
              <a:gd name="connsiteX3592" fmla="*/ 935846 w 2556691"/>
              <a:gd name="connsiteY3592" fmla="*/ 2175830 h 2789926"/>
              <a:gd name="connsiteX3593" fmla="*/ 936068 w 2556691"/>
              <a:gd name="connsiteY3593" fmla="*/ 2176208 h 2789926"/>
              <a:gd name="connsiteX3594" fmla="*/ 943812 w 2556691"/>
              <a:gd name="connsiteY3594" fmla="*/ 2174234 h 2789926"/>
              <a:gd name="connsiteX3595" fmla="*/ 939929 w 2556691"/>
              <a:gd name="connsiteY3595" fmla="*/ 2164162 h 2789926"/>
              <a:gd name="connsiteX3596" fmla="*/ 942712 w 2556691"/>
              <a:gd name="connsiteY3596" fmla="*/ 2163334 h 2789926"/>
              <a:gd name="connsiteX3597" fmla="*/ 945454 w 2556691"/>
              <a:gd name="connsiteY3597" fmla="*/ 2168690 h 2789926"/>
              <a:gd name="connsiteX3598" fmla="*/ 948019 w 2556691"/>
              <a:gd name="connsiteY3598" fmla="*/ 2173359 h 2789926"/>
              <a:gd name="connsiteX3599" fmla="*/ 949223 w 2556691"/>
              <a:gd name="connsiteY3599" fmla="*/ 2173158 h 2789926"/>
              <a:gd name="connsiteX3600" fmla="*/ 955689 w 2556691"/>
              <a:gd name="connsiteY3600" fmla="*/ 2172295 h 2789926"/>
              <a:gd name="connsiteX3601" fmla="*/ 955821 w 2556691"/>
              <a:gd name="connsiteY3601" fmla="*/ 2172272 h 2789926"/>
              <a:gd name="connsiteX3602" fmla="*/ 955611 w 2556691"/>
              <a:gd name="connsiteY3602" fmla="*/ 2172106 h 2789926"/>
              <a:gd name="connsiteX3603" fmla="*/ 953784 w 2556691"/>
              <a:gd name="connsiteY3603" fmla="*/ 2170664 h 2789926"/>
              <a:gd name="connsiteX3604" fmla="*/ 951286 w 2556691"/>
              <a:gd name="connsiteY3604" fmla="*/ 2163169 h 2789926"/>
              <a:gd name="connsiteX3605" fmla="*/ 952107 w 2556691"/>
              <a:gd name="connsiteY3605" fmla="*/ 2162838 h 2789926"/>
              <a:gd name="connsiteX3606" fmla="*/ 954332 w 2556691"/>
              <a:gd name="connsiteY3606" fmla="*/ 2163819 h 2789926"/>
              <a:gd name="connsiteX3607" fmla="*/ 959643 w 2556691"/>
              <a:gd name="connsiteY3607" fmla="*/ 2169375 h 2789926"/>
              <a:gd name="connsiteX3608" fmla="*/ 962453 w 2556691"/>
              <a:gd name="connsiteY3608" fmla="*/ 2172000 h 2789926"/>
              <a:gd name="connsiteX3609" fmla="*/ 965458 w 2556691"/>
              <a:gd name="connsiteY3609" fmla="*/ 2172236 h 2789926"/>
              <a:gd name="connsiteX3610" fmla="*/ 966531 w 2556691"/>
              <a:gd name="connsiteY3610" fmla="*/ 2172319 h 2789926"/>
              <a:gd name="connsiteX3611" fmla="*/ 965550 w 2556691"/>
              <a:gd name="connsiteY3611" fmla="*/ 2170900 h 2789926"/>
              <a:gd name="connsiteX3612" fmla="*/ 958931 w 2556691"/>
              <a:gd name="connsiteY3612" fmla="*/ 2154503 h 2789926"/>
              <a:gd name="connsiteX3613" fmla="*/ 1156921 w 2556691"/>
              <a:gd name="connsiteY3613" fmla="*/ 2336357 h 2789926"/>
              <a:gd name="connsiteX3614" fmla="*/ 1156733 w 2556691"/>
              <a:gd name="connsiteY3614" fmla="*/ 2336333 h 2789926"/>
              <a:gd name="connsiteX3615" fmla="*/ 1155391 w 2556691"/>
              <a:gd name="connsiteY3615" fmla="*/ 2335837 h 2789926"/>
              <a:gd name="connsiteX3616" fmla="*/ 1154802 w 2556691"/>
              <a:gd name="connsiteY3616" fmla="*/ 2338438 h 2789926"/>
              <a:gd name="connsiteX3617" fmla="*/ 1154649 w 2556691"/>
              <a:gd name="connsiteY3617" fmla="*/ 2339123 h 2789926"/>
              <a:gd name="connsiteX3618" fmla="*/ 1154566 w 2556691"/>
              <a:gd name="connsiteY3618" fmla="*/ 2339502 h 2789926"/>
              <a:gd name="connsiteX3619" fmla="*/ 1154532 w 2556691"/>
              <a:gd name="connsiteY3619" fmla="*/ 2339655 h 2789926"/>
              <a:gd name="connsiteX3620" fmla="*/ 1151236 w 2556691"/>
              <a:gd name="connsiteY3620" fmla="*/ 2354586 h 2789926"/>
              <a:gd name="connsiteX3621" fmla="*/ 1151212 w 2556691"/>
              <a:gd name="connsiteY3621" fmla="*/ 2354716 h 2789926"/>
              <a:gd name="connsiteX3622" fmla="*/ 1150776 w 2556691"/>
              <a:gd name="connsiteY3622" fmla="*/ 2357719 h 2789926"/>
              <a:gd name="connsiteX3623" fmla="*/ 1150575 w 2556691"/>
              <a:gd name="connsiteY3623" fmla="*/ 2359374 h 2789926"/>
              <a:gd name="connsiteX3624" fmla="*/ 1150258 w 2556691"/>
              <a:gd name="connsiteY3624" fmla="*/ 2362282 h 2789926"/>
              <a:gd name="connsiteX3625" fmla="*/ 1150117 w 2556691"/>
              <a:gd name="connsiteY3625" fmla="*/ 2363452 h 2789926"/>
              <a:gd name="connsiteX3626" fmla="*/ 1148022 w 2556691"/>
              <a:gd name="connsiteY3626" fmla="*/ 2371113 h 2789926"/>
              <a:gd name="connsiteX3627" fmla="*/ 1147669 w 2556691"/>
              <a:gd name="connsiteY3627" fmla="*/ 2371869 h 2789926"/>
              <a:gd name="connsiteX3628" fmla="*/ 1147045 w 2556691"/>
              <a:gd name="connsiteY3628" fmla="*/ 2372425 h 2789926"/>
              <a:gd name="connsiteX3629" fmla="*/ 1145220 w 2556691"/>
              <a:gd name="connsiteY3629" fmla="*/ 2371668 h 2789926"/>
              <a:gd name="connsiteX3630" fmla="*/ 1144820 w 2556691"/>
              <a:gd name="connsiteY3630" fmla="*/ 2367968 h 2789926"/>
              <a:gd name="connsiteX3631" fmla="*/ 1145173 w 2556691"/>
              <a:gd name="connsiteY3631" fmla="*/ 2365356 h 2789926"/>
              <a:gd name="connsiteX3632" fmla="*/ 1145526 w 2556691"/>
              <a:gd name="connsiteY3632" fmla="*/ 2363653 h 2789926"/>
              <a:gd name="connsiteX3633" fmla="*/ 1145773 w 2556691"/>
              <a:gd name="connsiteY3633" fmla="*/ 2362447 h 2789926"/>
              <a:gd name="connsiteX3634" fmla="*/ 1145609 w 2556691"/>
              <a:gd name="connsiteY3634" fmla="*/ 2356820 h 2789926"/>
              <a:gd name="connsiteX3635" fmla="*/ 1145609 w 2556691"/>
              <a:gd name="connsiteY3635" fmla="*/ 2356655 h 2789926"/>
              <a:gd name="connsiteX3636" fmla="*/ 1146103 w 2556691"/>
              <a:gd name="connsiteY3636" fmla="*/ 2337374 h 2789926"/>
              <a:gd name="connsiteX3637" fmla="*/ 1146527 w 2556691"/>
              <a:gd name="connsiteY3637" fmla="*/ 2329406 h 2789926"/>
              <a:gd name="connsiteX3638" fmla="*/ 1146386 w 2556691"/>
              <a:gd name="connsiteY3638" fmla="*/ 2329252 h 2789926"/>
              <a:gd name="connsiteX3639" fmla="*/ 1145373 w 2556691"/>
              <a:gd name="connsiteY3639" fmla="*/ 2334004 h 2789926"/>
              <a:gd name="connsiteX3640" fmla="*/ 1143749 w 2556691"/>
              <a:gd name="connsiteY3640" fmla="*/ 2341358 h 2789926"/>
              <a:gd name="connsiteX3641" fmla="*/ 1142619 w 2556691"/>
              <a:gd name="connsiteY3641" fmla="*/ 2346193 h 2789926"/>
              <a:gd name="connsiteX3642" fmla="*/ 1142089 w 2556691"/>
              <a:gd name="connsiteY3642" fmla="*/ 2348368 h 2789926"/>
              <a:gd name="connsiteX3643" fmla="*/ 1141512 w 2556691"/>
              <a:gd name="connsiteY3643" fmla="*/ 2350649 h 2789926"/>
              <a:gd name="connsiteX3644" fmla="*/ 1139639 w 2556691"/>
              <a:gd name="connsiteY3644" fmla="*/ 2356596 h 2789926"/>
              <a:gd name="connsiteX3645" fmla="*/ 1137474 w 2556691"/>
              <a:gd name="connsiteY3645" fmla="*/ 2356478 h 2789926"/>
              <a:gd name="connsiteX3646" fmla="*/ 1137498 w 2556691"/>
              <a:gd name="connsiteY3646" fmla="*/ 2347741 h 2789926"/>
              <a:gd name="connsiteX3647" fmla="*/ 1137357 w 2556691"/>
              <a:gd name="connsiteY3647" fmla="*/ 2344266 h 2789926"/>
              <a:gd name="connsiteX3648" fmla="*/ 1138852 w 2556691"/>
              <a:gd name="connsiteY3648" fmla="*/ 2323247 h 2789926"/>
              <a:gd name="connsiteX3649" fmla="*/ 1138946 w 2556691"/>
              <a:gd name="connsiteY3649" fmla="*/ 2322455 h 2789926"/>
              <a:gd name="connsiteX3650" fmla="*/ 1138687 w 2556691"/>
              <a:gd name="connsiteY3650" fmla="*/ 2322230 h 2789926"/>
              <a:gd name="connsiteX3651" fmla="*/ 1138463 w 2556691"/>
              <a:gd name="connsiteY3651" fmla="*/ 2322041 h 2789926"/>
              <a:gd name="connsiteX3652" fmla="*/ 1135155 w 2556691"/>
              <a:gd name="connsiteY3652" fmla="*/ 2340837 h 2789926"/>
              <a:gd name="connsiteX3653" fmla="*/ 1134814 w 2556691"/>
              <a:gd name="connsiteY3653" fmla="*/ 2341937 h 2789926"/>
              <a:gd name="connsiteX3654" fmla="*/ 1134731 w 2556691"/>
              <a:gd name="connsiteY3654" fmla="*/ 2342232 h 2789926"/>
              <a:gd name="connsiteX3655" fmla="*/ 1134261 w 2556691"/>
              <a:gd name="connsiteY3655" fmla="*/ 2342634 h 2789926"/>
              <a:gd name="connsiteX3656" fmla="*/ 1133378 w 2556691"/>
              <a:gd name="connsiteY3656" fmla="*/ 2342575 h 2789926"/>
              <a:gd name="connsiteX3657" fmla="*/ 1131941 w 2556691"/>
              <a:gd name="connsiteY3657" fmla="*/ 2341452 h 2789926"/>
              <a:gd name="connsiteX3658" fmla="*/ 1131941 w 2556691"/>
              <a:gd name="connsiteY3658" fmla="*/ 2335730 h 2789926"/>
              <a:gd name="connsiteX3659" fmla="*/ 1133189 w 2556691"/>
              <a:gd name="connsiteY3659" fmla="*/ 2328460 h 2789926"/>
              <a:gd name="connsiteX3660" fmla="*/ 1134072 w 2556691"/>
              <a:gd name="connsiteY3660" fmla="*/ 2319452 h 2789926"/>
              <a:gd name="connsiteX3661" fmla="*/ 1132883 w 2556691"/>
              <a:gd name="connsiteY3661" fmla="*/ 2325422 h 2789926"/>
              <a:gd name="connsiteX3662" fmla="*/ 1130823 w 2556691"/>
              <a:gd name="connsiteY3662" fmla="*/ 2333969 h 2789926"/>
              <a:gd name="connsiteX3663" fmla="*/ 1130199 w 2556691"/>
              <a:gd name="connsiteY3663" fmla="*/ 2335837 h 2789926"/>
              <a:gd name="connsiteX3664" fmla="*/ 1128363 w 2556691"/>
              <a:gd name="connsiteY3664" fmla="*/ 2346500 h 2789926"/>
              <a:gd name="connsiteX3665" fmla="*/ 1128339 w 2556691"/>
              <a:gd name="connsiteY3665" fmla="*/ 2352151 h 2789926"/>
              <a:gd name="connsiteX3666" fmla="*/ 1127998 w 2556691"/>
              <a:gd name="connsiteY3666" fmla="*/ 2357305 h 2789926"/>
              <a:gd name="connsiteX3667" fmla="*/ 1127197 w 2556691"/>
              <a:gd name="connsiteY3667" fmla="*/ 2365036 h 2789926"/>
              <a:gd name="connsiteX3668" fmla="*/ 1126774 w 2556691"/>
              <a:gd name="connsiteY3668" fmla="*/ 2368228 h 2789926"/>
              <a:gd name="connsiteX3669" fmla="*/ 1125620 w 2556691"/>
              <a:gd name="connsiteY3669" fmla="*/ 2375404 h 2789926"/>
              <a:gd name="connsiteX3670" fmla="*/ 1125761 w 2556691"/>
              <a:gd name="connsiteY3670" fmla="*/ 2377166 h 2789926"/>
              <a:gd name="connsiteX3671" fmla="*/ 1127774 w 2556691"/>
              <a:gd name="connsiteY3671" fmla="*/ 2389992 h 2789926"/>
              <a:gd name="connsiteX3672" fmla="*/ 1128869 w 2556691"/>
              <a:gd name="connsiteY3672" fmla="*/ 2394177 h 2789926"/>
              <a:gd name="connsiteX3673" fmla="*/ 1131435 w 2556691"/>
              <a:gd name="connsiteY3673" fmla="*/ 2397357 h 2789926"/>
              <a:gd name="connsiteX3674" fmla="*/ 1136603 w 2556691"/>
              <a:gd name="connsiteY3674" fmla="*/ 2402830 h 2789926"/>
              <a:gd name="connsiteX3675" fmla="*/ 1139558 w 2556691"/>
              <a:gd name="connsiteY3675" fmla="*/ 2405408 h 2789926"/>
              <a:gd name="connsiteX3676" fmla="*/ 1143771 w 2556691"/>
              <a:gd name="connsiteY3676" fmla="*/ 2408836 h 2789926"/>
              <a:gd name="connsiteX3677" fmla="*/ 1144396 w 2556691"/>
              <a:gd name="connsiteY3677" fmla="*/ 2409309 h 2789926"/>
              <a:gd name="connsiteX3678" fmla="*/ 1147892 w 2556691"/>
              <a:gd name="connsiteY3678" fmla="*/ 2411933 h 2789926"/>
              <a:gd name="connsiteX3679" fmla="*/ 1156333 w 2556691"/>
              <a:gd name="connsiteY3679" fmla="*/ 2418021 h 2789926"/>
              <a:gd name="connsiteX3680" fmla="*/ 1157051 w 2556691"/>
              <a:gd name="connsiteY3680" fmla="*/ 2418530 h 2789926"/>
              <a:gd name="connsiteX3681" fmla="*/ 1158840 w 2556691"/>
              <a:gd name="connsiteY3681" fmla="*/ 2419854 h 2789926"/>
              <a:gd name="connsiteX3682" fmla="*/ 1163184 w 2556691"/>
              <a:gd name="connsiteY3682" fmla="*/ 2423176 h 2789926"/>
              <a:gd name="connsiteX3683" fmla="*/ 1163243 w 2556691"/>
              <a:gd name="connsiteY3683" fmla="*/ 2423211 h 2789926"/>
              <a:gd name="connsiteX3684" fmla="*/ 1164279 w 2556691"/>
              <a:gd name="connsiteY3684" fmla="*/ 2424098 h 2789926"/>
              <a:gd name="connsiteX3685" fmla="*/ 1166833 w 2556691"/>
              <a:gd name="connsiteY3685" fmla="*/ 2426261 h 2789926"/>
              <a:gd name="connsiteX3686" fmla="*/ 1167422 w 2556691"/>
              <a:gd name="connsiteY3686" fmla="*/ 2426769 h 2789926"/>
              <a:gd name="connsiteX3687" fmla="*/ 1167457 w 2556691"/>
              <a:gd name="connsiteY3687" fmla="*/ 2426793 h 2789926"/>
              <a:gd name="connsiteX3688" fmla="*/ 1167693 w 2556691"/>
              <a:gd name="connsiteY3688" fmla="*/ 2426994 h 2789926"/>
              <a:gd name="connsiteX3689" fmla="*/ 1171706 w 2556691"/>
              <a:gd name="connsiteY3689" fmla="*/ 2431746 h 2789926"/>
              <a:gd name="connsiteX3690" fmla="*/ 1178440 w 2556691"/>
              <a:gd name="connsiteY3690" fmla="*/ 2439880 h 2789926"/>
              <a:gd name="connsiteX3691" fmla="*/ 1179088 w 2556691"/>
              <a:gd name="connsiteY3691" fmla="*/ 2440057 h 2789926"/>
              <a:gd name="connsiteX3692" fmla="*/ 1180171 w 2556691"/>
              <a:gd name="connsiteY3692" fmla="*/ 2439868 h 2789926"/>
              <a:gd name="connsiteX3693" fmla="*/ 1180394 w 2556691"/>
              <a:gd name="connsiteY3693" fmla="*/ 2439738 h 2789926"/>
              <a:gd name="connsiteX3694" fmla="*/ 1181335 w 2556691"/>
              <a:gd name="connsiteY3694" fmla="*/ 2438745 h 2789926"/>
              <a:gd name="connsiteX3695" fmla="*/ 1182666 w 2556691"/>
              <a:gd name="connsiteY3695" fmla="*/ 2436168 h 2789926"/>
              <a:gd name="connsiteX3696" fmla="*/ 1183184 w 2556691"/>
              <a:gd name="connsiteY3696" fmla="*/ 2434820 h 2789926"/>
              <a:gd name="connsiteX3697" fmla="*/ 1183620 w 2556691"/>
              <a:gd name="connsiteY3697" fmla="*/ 2433673 h 2789926"/>
              <a:gd name="connsiteX3698" fmla="*/ 1185056 w 2556691"/>
              <a:gd name="connsiteY3698" fmla="*/ 2429985 h 2789926"/>
              <a:gd name="connsiteX3699" fmla="*/ 1186891 w 2556691"/>
              <a:gd name="connsiteY3699" fmla="*/ 2425445 h 2789926"/>
              <a:gd name="connsiteX3700" fmla="*/ 1190577 w 2556691"/>
              <a:gd name="connsiteY3700" fmla="*/ 2418033 h 2789926"/>
              <a:gd name="connsiteX3701" fmla="*/ 1190576 w 2556691"/>
              <a:gd name="connsiteY3701" fmla="*/ 2418045 h 2789926"/>
              <a:gd name="connsiteX3702" fmla="*/ 1192378 w 2556691"/>
              <a:gd name="connsiteY3702" fmla="*/ 2414959 h 2789926"/>
              <a:gd name="connsiteX3703" fmla="*/ 1185656 w 2556691"/>
              <a:gd name="connsiteY3703" fmla="*/ 2411058 h 2789926"/>
              <a:gd name="connsiteX3704" fmla="*/ 1184503 w 2556691"/>
              <a:gd name="connsiteY3704" fmla="*/ 2410290 h 2789926"/>
              <a:gd name="connsiteX3705" fmla="*/ 1183867 w 2556691"/>
              <a:gd name="connsiteY3705" fmla="*/ 2409864 h 2789926"/>
              <a:gd name="connsiteX3706" fmla="*/ 1180229 w 2556691"/>
              <a:gd name="connsiteY3706" fmla="*/ 2407429 h 2789926"/>
              <a:gd name="connsiteX3707" fmla="*/ 1180852 w 2556691"/>
              <a:gd name="connsiteY3707" fmla="*/ 2409651 h 2789926"/>
              <a:gd name="connsiteX3708" fmla="*/ 1180465 w 2556691"/>
              <a:gd name="connsiteY3708" fmla="*/ 2414723 h 2789926"/>
              <a:gd name="connsiteX3709" fmla="*/ 1180430 w 2556691"/>
              <a:gd name="connsiteY3709" fmla="*/ 2414735 h 2789926"/>
              <a:gd name="connsiteX3710" fmla="*/ 1179617 w 2556691"/>
              <a:gd name="connsiteY3710" fmla="*/ 2414959 h 2789926"/>
              <a:gd name="connsiteX3711" fmla="*/ 1178958 w 2556691"/>
              <a:gd name="connsiteY3711" fmla="*/ 2414628 h 2789926"/>
              <a:gd name="connsiteX3712" fmla="*/ 1177393 w 2556691"/>
              <a:gd name="connsiteY3712" fmla="*/ 2412985 h 2789926"/>
              <a:gd name="connsiteX3713" fmla="*/ 1176721 w 2556691"/>
              <a:gd name="connsiteY3713" fmla="*/ 2410964 h 2789926"/>
              <a:gd name="connsiteX3714" fmla="*/ 1175898 w 2556691"/>
              <a:gd name="connsiteY3714" fmla="*/ 2407665 h 2789926"/>
              <a:gd name="connsiteX3715" fmla="*/ 1174815 w 2556691"/>
              <a:gd name="connsiteY3715" fmla="*/ 2403303 h 2789926"/>
              <a:gd name="connsiteX3716" fmla="*/ 1172142 w 2556691"/>
              <a:gd name="connsiteY3716" fmla="*/ 2400892 h 2789926"/>
              <a:gd name="connsiteX3717" fmla="*/ 1171554 w 2556691"/>
              <a:gd name="connsiteY3717" fmla="*/ 2400348 h 2789926"/>
              <a:gd name="connsiteX3718" fmla="*/ 1170471 w 2556691"/>
              <a:gd name="connsiteY3718" fmla="*/ 2399379 h 2789926"/>
              <a:gd name="connsiteX3719" fmla="*/ 1167163 w 2556691"/>
              <a:gd name="connsiteY3719" fmla="*/ 2395868 h 2789926"/>
              <a:gd name="connsiteX3720" fmla="*/ 1165774 w 2556691"/>
              <a:gd name="connsiteY3720" fmla="*/ 2394354 h 2789926"/>
              <a:gd name="connsiteX3721" fmla="*/ 1165950 w 2556691"/>
              <a:gd name="connsiteY3721" fmla="*/ 2395927 h 2789926"/>
              <a:gd name="connsiteX3722" fmla="*/ 1166102 w 2556691"/>
              <a:gd name="connsiteY3722" fmla="*/ 2397357 h 2789926"/>
              <a:gd name="connsiteX3723" fmla="*/ 1166857 w 2556691"/>
              <a:gd name="connsiteY3723" fmla="*/ 2403835 h 2789926"/>
              <a:gd name="connsiteX3724" fmla="*/ 1166810 w 2556691"/>
              <a:gd name="connsiteY3724" fmla="*/ 2404119 h 2789926"/>
              <a:gd name="connsiteX3725" fmla="*/ 1166303 w 2556691"/>
              <a:gd name="connsiteY3725" fmla="*/ 2405727 h 2789926"/>
              <a:gd name="connsiteX3726" fmla="*/ 1165491 w 2556691"/>
              <a:gd name="connsiteY3726" fmla="*/ 2406767 h 2789926"/>
              <a:gd name="connsiteX3727" fmla="*/ 1164501 w 2556691"/>
              <a:gd name="connsiteY3727" fmla="*/ 2406921 h 2789926"/>
              <a:gd name="connsiteX3728" fmla="*/ 1164267 w 2556691"/>
              <a:gd name="connsiteY3728" fmla="*/ 2406743 h 2789926"/>
              <a:gd name="connsiteX3729" fmla="*/ 1162242 w 2556691"/>
              <a:gd name="connsiteY3729" fmla="*/ 2403422 h 2789926"/>
              <a:gd name="connsiteX3730" fmla="*/ 1161983 w 2556691"/>
              <a:gd name="connsiteY3730" fmla="*/ 2400431 h 2789926"/>
              <a:gd name="connsiteX3731" fmla="*/ 1161936 w 2556691"/>
              <a:gd name="connsiteY3731" fmla="*/ 2399863 h 2789926"/>
              <a:gd name="connsiteX3732" fmla="*/ 1161889 w 2556691"/>
              <a:gd name="connsiteY3732" fmla="*/ 2399130 h 2789926"/>
              <a:gd name="connsiteX3733" fmla="*/ 1161417 w 2556691"/>
              <a:gd name="connsiteY3733" fmla="*/ 2394933 h 2789926"/>
              <a:gd name="connsiteX3734" fmla="*/ 1161418 w 2556691"/>
              <a:gd name="connsiteY3734" fmla="*/ 2388077 h 2789926"/>
              <a:gd name="connsiteX3735" fmla="*/ 1160877 w 2556691"/>
              <a:gd name="connsiteY3735" fmla="*/ 2387084 h 2789926"/>
              <a:gd name="connsiteX3736" fmla="*/ 1158204 w 2556691"/>
              <a:gd name="connsiteY3736" fmla="*/ 2381752 h 2789926"/>
              <a:gd name="connsiteX3737" fmla="*/ 1157369 w 2556691"/>
              <a:gd name="connsiteY3737" fmla="*/ 2379790 h 2789926"/>
              <a:gd name="connsiteX3738" fmla="*/ 1157192 w 2556691"/>
              <a:gd name="connsiteY3738" fmla="*/ 2381989 h 2789926"/>
              <a:gd name="connsiteX3739" fmla="*/ 1157098 w 2556691"/>
              <a:gd name="connsiteY3739" fmla="*/ 2383230 h 2789926"/>
              <a:gd name="connsiteX3740" fmla="*/ 1156403 w 2556691"/>
              <a:gd name="connsiteY3740" fmla="*/ 2387639 h 2789926"/>
              <a:gd name="connsiteX3741" fmla="*/ 1156003 w 2556691"/>
              <a:gd name="connsiteY3741" fmla="*/ 2389578 h 2789926"/>
              <a:gd name="connsiteX3742" fmla="*/ 1155980 w 2556691"/>
              <a:gd name="connsiteY3742" fmla="*/ 2389685 h 2789926"/>
              <a:gd name="connsiteX3743" fmla="*/ 1154649 w 2556691"/>
              <a:gd name="connsiteY3743" fmla="*/ 2389886 h 2789926"/>
              <a:gd name="connsiteX3744" fmla="*/ 1153661 w 2556691"/>
              <a:gd name="connsiteY3744" fmla="*/ 2388254 h 2789926"/>
              <a:gd name="connsiteX3745" fmla="*/ 1151954 w 2556691"/>
              <a:gd name="connsiteY3745" fmla="*/ 2375652 h 2789926"/>
              <a:gd name="connsiteX3746" fmla="*/ 1152036 w 2556691"/>
              <a:gd name="connsiteY3746" fmla="*/ 2374825 h 2789926"/>
              <a:gd name="connsiteX3747" fmla="*/ 1152847 w 2556691"/>
              <a:gd name="connsiteY3747" fmla="*/ 2367401 h 2789926"/>
              <a:gd name="connsiteX3748" fmla="*/ 1152884 w 2556691"/>
              <a:gd name="connsiteY3748" fmla="*/ 2367129 h 2789926"/>
              <a:gd name="connsiteX3749" fmla="*/ 1153119 w 2556691"/>
              <a:gd name="connsiteY3749" fmla="*/ 2365285 h 2789926"/>
              <a:gd name="connsiteX3750" fmla="*/ 1153931 w 2556691"/>
              <a:gd name="connsiteY3750" fmla="*/ 2359267 h 2789926"/>
              <a:gd name="connsiteX3751" fmla="*/ 1154072 w 2556691"/>
              <a:gd name="connsiteY3751" fmla="*/ 2358215 h 2789926"/>
              <a:gd name="connsiteX3752" fmla="*/ 1155309 w 2556691"/>
              <a:gd name="connsiteY3752" fmla="*/ 2349621 h 2789926"/>
              <a:gd name="connsiteX3753" fmla="*/ 1155756 w 2556691"/>
              <a:gd name="connsiteY3753" fmla="*/ 2346937 h 2789926"/>
              <a:gd name="connsiteX3754" fmla="*/ 1155909 w 2556691"/>
              <a:gd name="connsiteY3754" fmla="*/ 2346051 h 2789926"/>
              <a:gd name="connsiteX3755" fmla="*/ 1157404 w 2556691"/>
              <a:gd name="connsiteY3755" fmla="*/ 2337208 h 2789926"/>
              <a:gd name="connsiteX3756" fmla="*/ 1156921 w 2556691"/>
              <a:gd name="connsiteY3756" fmla="*/ 2336357 h 2789926"/>
              <a:gd name="connsiteX3757" fmla="*/ 1129328 w 2556691"/>
              <a:gd name="connsiteY3757" fmla="*/ 2310893 h 2789926"/>
              <a:gd name="connsiteX3758" fmla="*/ 1127103 w 2556691"/>
              <a:gd name="connsiteY3758" fmla="*/ 2312702 h 2789926"/>
              <a:gd name="connsiteX3759" fmla="*/ 1123136 w 2556691"/>
              <a:gd name="connsiteY3759" fmla="*/ 2321332 h 2789926"/>
              <a:gd name="connsiteX3760" fmla="*/ 1119581 w 2556691"/>
              <a:gd name="connsiteY3760" fmla="*/ 2326273 h 2789926"/>
              <a:gd name="connsiteX3761" fmla="*/ 1118321 w 2556691"/>
              <a:gd name="connsiteY3761" fmla="*/ 2319901 h 2789926"/>
              <a:gd name="connsiteX3762" fmla="*/ 1113048 w 2556691"/>
              <a:gd name="connsiteY3762" fmla="*/ 2328519 h 2789926"/>
              <a:gd name="connsiteX3763" fmla="*/ 1111564 w 2556691"/>
              <a:gd name="connsiteY3763" fmla="*/ 2332290 h 2789926"/>
              <a:gd name="connsiteX3764" fmla="*/ 1109587 w 2556691"/>
              <a:gd name="connsiteY3764" fmla="*/ 2338036 h 2789926"/>
              <a:gd name="connsiteX3765" fmla="*/ 1109104 w 2556691"/>
              <a:gd name="connsiteY3765" fmla="*/ 2338639 h 2789926"/>
              <a:gd name="connsiteX3766" fmla="*/ 1106420 w 2556691"/>
              <a:gd name="connsiteY3766" fmla="*/ 2337326 h 2789926"/>
              <a:gd name="connsiteX3767" fmla="*/ 1106573 w 2556691"/>
              <a:gd name="connsiteY3767" fmla="*/ 2334844 h 2789926"/>
              <a:gd name="connsiteX3768" fmla="*/ 1108539 w 2556691"/>
              <a:gd name="connsiteY3768" fmla="*/ 2327715 h 2789926"/>
              <a:gd name="connsiteX3769" fmla="*/ 1103936 w 2556691"/>
              <a:gd name="connsiteY3769" fmla="*/ 2330281 h 2789926"/>
              <a:gd name="connsiteX3770" fmla="*/ 1103736 w 2556691"/>
              <a:gd name="connsiteY3770" fmla="*/ 2330493 h 2789926"/>
              <a:gd name="connsiteX3771" fmla="*/ 1101405 w 2556691"/>
              <a:gd name="connsiteY3771" fmla="*/ 2333331 h 2789926"/>
              <a:gd name="connsiteX3772" fmla="*/ 1099851 w 2556691"/>
              <a:gd name="connsiteY3772" fmla="*/ 2340885 h 2789926"/>
              <a:gd name="connsiteX3773" fmla="*/ 1098827 w 2556691"/>
              <a:gd name="connsiteY3773" fmla="*/ 2347209 h 2789926"/>
              <a:gd name="connsiteX3774" fmla="*/ 1096661 w 2556691"/>
              <a:gd name="connsiteY3774" fmla="*/ 2336026 h 2789926"/>
              <a:gd name="connsiteX3775" fmla="*/ 1098203 w 2556691"/>
              <a:gd name="connsiteY3775" fmla="*/ 2331463 h 2789926"/>
              <a:gd name="connsiteX3776" fmla="*/ 1095424 w 2556691"/>
              <a:gd name="connsiteY3776" fmla="*/ 2331025 h 2789926"/>
              <a:gd name="connsiteX3777" fmla="*/ 1094659 w 2556691"/>
              <a:gd name="connsiteY3777" fmla="*/ 2332988 h 2789926"/>
              <a:gd name="connsiteX3778" fmla="*/ 1092259 w 2556691"/>
              <a:gd name="connsiteY3778" fmla="*/ 2351678 h 2789926"/>
              <a:gd name="connsiteX3779" fmla="*/ 1089962 w 2556691"/>
              <a:gd name="connsiteY3779" fmla="*/ 2351772 h 2789926"/>
              <a:gd name="connsiteX3780" fmla="*/ 1091022 w 2556691"/>
              <a:gd name="connsiteY3780" fmla="*/ 2329370 h 2789926"/>
              <a:gd name="connsiteX3781" fmla="*/ 1086738 w 2556691"/>
              <a:gd name="connsiteY3781" fmla="*/ 2327739 h 2789926"/>
              <a:gd name="connsiteX3782" fmla="*/ 1082359 w 2556691"/>
              <a:gd name="connsiteY3782" fmla="*/ 2338414 h 2789926"/>
              <a:gd name="connsiteX3783" fmla="*/ 1081711 w 2556691"/>
              <a:gd name="connsiteY3783" fmla="*/ 2347800 h 2789926"/>
              <a:gd name="connsiteX3784" fmla="*/ 1079320 w 2556691"/>
              <a:gd name="connsiteY3784" fmla="*/ 2348084 h 2789926"/>
              <a:gd name="connsiteX3785" fmla="*/ 1081629 w 2556691"/>
              <a:gd name="connsiteY3785" fmla="*/ 2327278 h 2789926"/>
              <a:gd name="connsiteX3786" fmla="*/ 1075671 w 2556691"/>
              <a:gd name="connsiteY3786" fmla="*/ 2324996 h 2789926"/>
              <a:gd name="connsiteX3787" fmla="*/ 1074530 w 2556691"/>
              <a:gd name="connsiteY3787" fmla="*/ 2335730 h 2789926"/>
              <a:gd name="connsiteX3788" fmla="*/ 1073059 w 2556691"/>
              <a:gd name="connsiteY3788" fmla="*/ 2341488 h 2789926"/>
              <a:gd name="connsiteX3789" fmla="*/ 1071693 w 2556691"/>
              <a:gd name="connsiteY3789" fmla="*/ 2341677 h 2789926"/>
              <a:gd name="connsiteX3790" fmla="*/ 1070069 w 2556691"/>
              <a:gd name="connsiteY3790" fmla="*/ 2333993 h 2789926"/>
              <a:gd name="connsiteX3791" fmla="*/ 1072199 w 2556691"/>
              <a:gd name="connsiteY3791" fmla="*/ 2321438 h 2789926"/>
              <a:gd name="connsiteX3792" fmla="*/ 1069692 w 2556691"/>
              <a:gd name="connsiteY3792" fmla="*/ 2316958 h 2789926"/>
              <a:gd name="connsiteX3793" fmla="*/ 1063865 w 2556691"/>
              <a:gd name="connsiteY3793" fmla="*/ 2335742 h 2789926"/>
              <a:gd name="connsiteX3794" fmla="*/ 1061946 w 2556691"/>
              <a:gd name="connsiteY3794" fmla="*/ 2335411 h 2789926"/>
              <a:gd name="connsiteX3795" fmla="*/ 1067926 w 2556691"/>
              <a:gd name="connsiteY3795" fmla="*/ 2309628 h 2789926"/>
              <a:gd name="connsiteX3796" fmla="*/ 1057992 w 2556691"/>
              <a:gd name="connsiteY3796" fmla="*/ 2331628 h 2789926"/>
              <a:gd name="connsiteX3797" fmla="*/ 1053931 w 2556691"/>
              <a:gd name="connsiteY3797" fmla="*/ 2331758 h 2789926"/>
              <a:gd name="connsiteX3798" fmla="*/ 1058435 w 2556691"/>
              <a:gd name="connsiteY3798" fmla="*/ 2315681 h 2789926"/>
              <a:gd name="connsiteX3799" fmla="*/ 1057967 w 2556691"/>
              <a:gd name="connsiteY3799" fmla="*/ 2315976 h 2789926"/>
              <a:gd name="connsiteX3800" fmla="*/ 1051995 w 2556691"/>
              <a:gd name="connsiteY3800" fmla="*/ 2327975 h 2789926"/>
              <a:gd name="connsiteX3801" fmla="*/ 1051928 w 2556691"/>
              <a:gd name="connsiteY3801" fmla="*/ 2327981 h 2789926"/>
              <a:gd name="connsiteX3802" fmla="*/ 1051437 w 2556691"/>
              <a:gd name="connsiteY3802" fmla="*/ 2325262 h 2789926"/>
              <a:gd name="connsiteX3803" fmla="*/ 1052143 w 2556691"/>
              <a:gd name="connsiteY3803" fmla="*/ 2316721 h 2789926"/>
              <a:gd name="connsiteX3804" fmla="*/ 1049362 w 2556691"/>
              <a:gd name="connsiteY3804" fmla="*/ 2313742 h 2789926"/>
              <a:gd name="connsiteX3805" fmla="*/ 1051437 w 2556691"/>
              <a:gd name="connsiteY3805" fmla="*/ 2325262 h 2789926"/>
              <a:gd name="connsiteX3806" fmla="*/ 1051208 w 2556691"/>
              <a:gd name="connsiteY3806" fmla="*/ 2328046 h 2789926"/>
              <a:gd name="connsiteX3807" fmla="*/ 1051928 w 2556691"/>
              <a:gd name="connsiteY3807" fmla="*/ 2327981 h 2789926"/>
              <a:gd name="connsiteX3808" fmla="*/ 1053929 w 2556691"/>
              <a:gd name="connsiteY3808" fmla="*/ 2339088 h 2789926"/>
              <a:gd name="connsiteX3809" fmla="*/ 1054489 w 2556691"/>
              <a:gd name="connsiteY3809" fmla="*/ 2337232 h 2789926"/>
              <a:gd name="connsiteX3810" fmla="*/ 1056276 w 2556691"/>
              <a:gd name="connsiteY3810" fmla="*/ 2336830 h 2789926"/>
              <a:gd name="connsiteX3811" fmla="*/ 1058942 w 2556691"/>
              <a:gd name="connsiteY3811" fmla="*/ 2344242 h 2789926"/>
              <a:gd name="connsiteX3812" fmla="*/ 1070328 w 2556691"/>
              <a:gd name="connsiteY3812" fmla="*/ 2351181 h 2789926"/>
              <a:gd name="connsiteX3813" fmla="*/ 1070057 w 2556691"/>
              <a:gd name="connsiteY3813" fmla="*/ 2345152 h 2789926"/>
              <a:gd name="connsiteX3814" fmla="*/ 1073365 w 2556691"/>
              <a:gd name="connsiteY3814" fmla="*/ 2345105 h 2789926"/>
              <a:gd name="connsiteX3815" fmla="*/ 1073930 w 2556691"/>
              <a:gd name="connsiteY3815" fmla="*/ 2348072 h 2789926"/>
              <a:gd name="connsiteX3816" fmla="*/ 1074353 w 2556691"/>
              <a:gd name="connsiteY3816" fmla="*/ 2353132 h 2789926"/>
              <a:gd name="connsiteX3817" fmla="*/ 1086738 w 2556691"/>
              <a:gd name="connsiteY3817" fmla="*/ 2360521 h 2789926"/>
              <a:gd name="connsiteX3818" fmla="*/ 1092093 w 2556691"/>
              <a:gd name="connsiteY3818" fmla="*/ 2375948 h 2789926"/>
              <a:gd name="connsiteX3819" fmla="*/ 1104007 w 2556691"/>
              <a:gd name="connsiteY3819" fmla="*/ 2358440 h 2789926"/>
              <a:gd name="connsiteX3820" fmla="*/ 1109128 w 2556691"/>
              <a:gd name="connsiteY3820" fmla="*/ 2354101 h 2789926"/>
              <a:gd name="connsiteX3821" fmla="*/ 1113707 w 2556691"/>
              <a:gd name="connsiteY3821" fmla="*/ 2350425 h 2789926"/>
              <a:gd name="connsiteX3822" fmla="*/ 1115660 w 2556691"/>
              <a:gd name="connsiteY3822" fmla="*/ 2348474 h 2789926"/>
              <a:gd name="connsiteX3823" fmla="*/ 1119122 w 2556691"/>
              <a:gd name="connsiteY3823" fmla="*/ 2343994 h 2789926"/>
              <a:gd name="connsiteX3824" fmla="*/ 1120947 w 2556691"/>
              <a:gd name="connsiteY3824" fmla="*/ 2340861 h 2789926"/>
              <a:gd name="connsiteX3825" fmla="*/ 1126232 w 2556691"/>
              <a:gd name="connsiteY3825" fmla="*/ 2326474 h 2789926"/>
              <a:gd name="connsiteX3826" fmla="*/ 1129328 w 2556691"/>
              <a:gd name="connsiteY3826" fmla="*/ 2310893 h 2789926"/>
              <a:gd name="connsiteX3827" fmla="*/ 784478 w 2556691"/>
              <a:gd name="connsiteY3827" fmla="*/ 1992049 h 2789926"/>
              <a:gd name="connsiteX3828" fmla="*/ 764533 w 2556691"/>
              <a:gd name="connsiteY3828" fmla="*/ 1979542 h 2789926"/>
              <a:gd name="connsiteX3829" fmla="*/ 722496 w 2556691"/>
              <a:gd name="connsiteY3829" fmla="*/ 1955142 h 2789926"/>
              <a:gd name="connsiteX3830" fmla="*/ 670767 w 2556691"/>
              <a:gd name="connsiteY3830" fmla="*/ 1956833 h 2789926"/>
              <a:gd name="connsiteX3831" fmla="*/ 674778 w 2556691"/>
              <a:gd name="connsiteY3831" fmla="*/ 1965687 h 2789926"/>
              <a:gd name="connsiteX3832" fmla="*/ 671850 w 2556691"/>
              <a:gd name="connsiteY3832" fmla="*/ 1967661 h 2789926"/>
              <a:gd name="connsiteX3833" fmla="*/ 664613 w 2556691"/>
              <a:gd name="connsiteY3833" fmla="*/ 1958358 h 2789926"/>
              <a:gd name="connsiteX3834" fmla="*/ 663009 w 2556691"/>
              <a:gd name="connsiteY3834" fmla="*/ 1955284 h 2789926"/>
              <a:gd name="connsiteX3835" fmla="*/ 659179 w 2556691"/>
              <a:gd name="connsiteY3835" fmla="*/ 1954220 h 2789926"/>
              <a:gd name="connsiteX3836" fmla="*/ 656259 w 2556691"/>
              <a:gd name="connsiteY3836" fmla="*/ 1953274 h 2789926"/>
              <a:gd name="connsiteX3837" fmla="*/ 657219 w 2556691"/>
              <a:gd name="connsiteY3837" fmla="*/ 1955461 h 2789926"/>
              <a:gd name="connsiteX3838" fmla="*/ 653483 w 2556691"/>
              <a:gd name="connsiteY3838" fmla="*/ 1956927 h 2789926"/>
              <a:gd name="connsiteX3839" fmla="*/ 650963 w 2556691"/>
              <a:gd name="connsiteY3839" fmla="*/ 1951525 h 2789926"/>
              <a:gd name="connsiteX3840" fmla="*/ 633289 w 2556691"/>
              <a:gd name="connsiteY3840" fmla="*/ 1944822 h 2789926"/>
              <a:gd name="connsiteX3841" fmla="*/ 633318 w 2556691"/>
              <a:gd name="connsiteY3841" fmla="*/ 1944881 h 2789926"/>
              <a:gd name="connsiteX3842" fmla="*/ 634849 w 2556691"/>
              <a:gd name="connsiteY3842" fmla="*/ 1947245 h 2789926"/>
              <a:gd name="connsiteX3843" fmla="*/ 637073 w 2556691"/>
              <a:gd name="connsiteY3843" fmla="*/ 1952139 h 2789926"/>
              <a:gd name="connsiteX3844" fmla="*/ 636859 w 2556691"/>
              <a:gd name="connsiteY3844" fmla="*/ 1952600 h 2789926"/>
              <a:gd name="connsiteX3845" fmla="*/ 679813 w 2556691"/>
              <a:gd name="connsiteY3845" fmla="*/ 1997086 h 2789926"/>
              <a:gd name="connsiteX3846" fmla="*/ 663318 w 2556691"/>
              <a:gd name="connsiteY3846" fmla="*/ 1971811 h 2789926"/>
              <a:gd name="connsiteX3847" fmla="*/ 664550 w 2556691"/>
              <a:gd name="connsiteY3847" fmla="*/ 1971137 h 2789926"/>
              <a:gd name="connsiteX3848" fmla="*/ 696561 w 2556691"/>
              <a:gd name="connsiteY3848" fmla="*/ 1999627 h 2789926"/>
              <a:gd name="connsiteX3849" fmla="*/ 693030 w 2556691"/>
              <a:gd name="connsiteY3849" fmla="*/ 1985642 h 2789926"/>
              <a:gd name="connsiteX3850" fmla="*/ 711610 w 2556691"/>
              <a:gd name="connsiteY3850" fmla="*/ 1995312 h 2789926"/>
              <a:gd name="connsiteX3851" fmla="*/ 700564 w 2556691"/>
              <a:gd name="connsiteY3851" fmla="*/ 1983384 h 2789926"/>
              <a:gd name="connsiteX3852" fmla="*/ 703555 w 2556691"/>
              <a:gd name="connsiteY3852" fmla="*/ 1980783 h 2789926"/>
              <a:gd name="connsiteX3853" fmla="*/ 729201 w 2556691"/>
              <a:gd name="connsiteY3853" fmla="*/ 1999757 h 2789926"/>
              <a:gd name="connsiteX3854" fmla="*/ 735731 w 2556691"/>
              <a:gd name="connsiteY3854" fmla="*/ 1998705 h 2789926"/>
              <a:gd name="connsiteX3855" fmla="*/ 706224 w 2556691"/>
              <a:gd name="connsiteY3855" fmla="*/ 1970368 h 2789926"/>
              <a:gd name="connsiteX3856" fmla="*/ 709139 w 2556691"/>
              <a:gd name="connsiteY3856" fmla="*/ 1968371 h 2789926"/>
              <a:gd name="connsiteX3857" fmla="*/ 750109 w 2556691"/>
              <a:gd name="connsiteY3857" fmla="*/ 1994650 h 2789926"/>
              <a:gd name="connsiteX3858" fmla="*/ 723624 w 2556691"/>
              <a:gd name="connsiteY3858" fmla="*/ 1973489 h 2789926"/>
              <a:gd name="connsiteX3859" fmla="*/ 725214 w 2556691"/>
              <a:gd name="connsiteY3859" fmla="*/ 1971763 h 2789926"/>
              <a:gd name="connsiteX3860" fmla="*/ 762790 w 2556691"/>
              <a:gd name="connsiteY3860" fmla="*/ 1994615 h 2789926"/>
              <a:gd name="connsiteX3861" fmla="*/ 767146 w 2556691"/>
              <a:gd name="connsiteY3861" fmla="*/ 1994083 h 2789926"/>
              <a:gd name="connsiteX3862" fmla="*/ 763293 w 2556691"/>
              <a:gd name="connsiteY3862" fmla="*/ 1991872 h 2789926"/>
              <a:gd name="connsiteX3863" fmla="*/ 749911 w 2556691"/>
              <a:gd name="connsiteY3863" fmla="*/ 1980606 h 2789926"/>
              <a:gd name="connsiteX3864" fmla="*/ 749910 w 2556691"/>
              <a:gd name="connsiteY3864" fmla="*/ 1980606 h 2789926"/>
              <a:gd name="connsiteX3865" fmla="*/ 751567 w 2556691"/>
              <a:gd name="connsiteY3865" fmla="*/ 1978845 h 2789926"/>
              <a:gd name="connsiteX3866" fmla="*/ 765948 w 2556691"/>
              <a:gd name="connsiteY3866" fmla="*/ 1987817 h 2789926"/>
              <a:gd name="connsiteX3867" fmla="*/ 777367 w 2556691"/>
              <a:gd name="connsiteY3867" fmla="*/ 1992818 h 2789926"/>
              <a:gd name="connsiteX3868" fmla="*/ 784478 w 2556691"/>
              <a:gd name="connsiteY3868" fmla="*/ 1992049 h 2789926"/>
              <a:gd name="connsiteX3869" fmla="*/ 589394 w 2556691"/>
              <a:gd name="connsiteY3869" fmla="*/ 1811201 h 2789926"/>
              <a:gd name="connsiteX3870" fmla="*/ 585840 w 2556691"/>
              <a:gd name="connsiteY3870" fmla="*/ 1809652 h 2789926"/>
              <a:gd name="connsiteX3871" fmla="*/ 581990 w 2556691"/>
              <a:gd name="connsiteY3871" fmla="*/ 1808470 h 2789926"/>
              <a:gd name="connsiteX3872" fmla="*/ 577739 w 2556691"/>
              <a:gd name="connsiteY3872" fmla="*/ 1807607 h 2789926"/>
              <a:gd name="connsiteX3873" fmla="*/ 575509 w 2556691"/>
              <a:gd name="connsiteY3873" fmla="*/ 1807252 h 2789926"/>
              <a:gd name="connsiteX3874" fmla="*/ 577955 w 2556691"/>
              <a:gd name="connsiteY3874" fmla="*/ 1808742 h 2789926"/>
              <a:gd name="connsiteX3875" fmla="*/ 583512 w 2556691"/>
              <a:gd name="connsiteY3875" fmla="*/ 1812348 h 2789926"/>
              <a:gd name="connsiteX3876" fmla="*/ 588884 w 2556691"/>
              <a:gd name="connsiteY3876" fmla="*/ 1815906 h 2789926"/>
              <a:gd name="connsiteX3877" fmla="*/ 588886 w 2556691"/>
              <a:gd name="connsiteY3877" fmla="*/ 1815894 h 2789926"/>
              <a:gd name="connsiteX3878" fmla="*/ 590963 w 2556691"/>
              <a:gd name="connsiteY3878" fmla="*/ 1817289 h 2789926"/>
              <a:gd name="connsiteX3879" fmla="*/ 589547 w 2556691"/>
              <a:gd name="connsiteY3879" fmla="*/ 1814901 h 2789926"/>
              <a:gd name="connsiteX3880" fmla="*/ 589394 w 2556691"/>
              <a:gd name="connsiteY3880" fmla="*/ 1811201 h 2789926"/>
              <a:gd name="connsiteX3881" fmla="*/ 1036477 w 2556691"/>
              <a:gd name="connsiteY3881" fmla="*/ 2222396 h 2789926"/>
              <a:gd name="connsiteX3882" fmla="*/ 1035568 w 2556691"/>
              <a:gd name="connsiteY3882" fmla="*/ 2222218 h 2789926"/>
              <a:gd name="connsiteX3883" fmla="*/ 1007713 w 2556691"/>
              <a:gd name="connsiteY3883" fmla="*/ 2220209 h 2789926"/>
              <a:gd name="connsiteX3884" fmla="*/ 981620 w 2556691"/>
              <a:gd name="connsiteY3884" fmla="*/ 2224772 h 2789926"/>
              <a:gd name="connsiteX3885" fmla="*/ 974762 w 2556691"/>
              <a:gd name="connsiteY3885" fmla="*/ 2226084 h 2789926"/>
              <a:gd name="connsiteX3886" fmla="*/ 971196 w 2556691"/>
              <a:gd name="connsiteY3886" fmla="*/ 2226746 h 2789926"/>
              <a:gd name="connsiteX3887" fmla="*/ 970771 w 2556691"/>
              <a:gd name="connsiteY3887" fmla="*/ 2224535 h 2789926"/>
              <a:gd name="connsiteX3888" fmla="*/ 975487 w 2556691"/>
              <a:gd name="connsiteY3888" fmla="*/ 2223247 h 2789926"/>
              <a:gd name="connsiteX3889" fmla="*/ 982602 w 2556691"/>
              <a:gd name="connsiteY3889" fmla="*/ 2221462 h 2789926"/>
              <a:gd name="connsiteX3890" fmla="*/ 986887 w 2556691"/>
              <a:gd name="connsiteY3890" fmla="*/ 2220469 h 2789926"/>
              <a:gd name="connsiteX3891" fmla="*/ 984797 w 2556691"/>
              <a:gd name="connsiteY3891" fmla="*/ 2218979 h 2789926"/>
              <a:gd name="connsiteX3892" fmla="*/ 983062 w 2556691"/>
              <a:gd name="connsiteY3892" fmla="*/ 2219192 h 2789926"/>
              <a:gd name="connsiteX3893" fmla="*/ 976042 w 2556691"/>
              <a:gd name="connsiteY3893" fmla="*/ 2219310 h 2789926"/>
              <a:gd name="connsiteX3894" fmla="*/ 975516 w 2556691"/>
              <a:gd name="connsiteY3894" fmla="*/ 2219322 h 2789926"/>
              <a:gd name="connsiteX3895" fmla="*/ 965529 w 2556691"/>
              <a:gd name="connsiteY3895" fmla="*/ 2219937 h 2789926"/>
              <a:gd name="connsiteX3896" fmla="*/ 963339 w 2556691"/>
              <a:gd name="connsiteY3896" fmla="*/ 2220067 h 2789926"/>
              <a:gd name="connsiteX3897" fmla="*/ 962996 w 2556691"/>
              <a:gd name="connsiteY3897" fmla="*/ 2217135 h 2789926"/>
              <a:gd name="connsiteX3898" fmla="*/ 965261 w 2556691"/>
              <a:gd name="connsiteY3898" fmla="*/ 2216875 h 2789926"/>
              <a:gd name="connsiteX3899" fmla="*/ 971941 w 2556691"/>
              <a:gd name="connsiteY3899" fmla="*/ 2216367 h 2789926"/>
              <a:gd name="connsiteX3900" fmla="*/ 966100 w 2556691"/>
              <a:gd name="connsiteY3900" fmla="*/ 2210479 h 2789926"/>
              <a:gd name="connsiteX3901" fmla="*/ 966080 w 2556691"/>
              <a:gd name="connsiteY3901" fmla="*/ 2210633 h 2789926"/>
              <a:gd name="connsiteX3902" fmla="*/ 964604 w 2556691"/>
              <a:gd name="connsiteY3902" fmla="*/ 2211366 h 2789926"/>
              <a:gd name="connsiteX3903" fmla="*/ 961292 w 2556691"/>
              <a:gd name="connsiteY3903" fmla="*/ 2211449 h 2789926"/>
              <a:gd name="connsiteX3904" fmla="*/ 959030 w 2556691"/>
              <a:gd name="connsiteY3904" fmla="*/ 2211662 h 2789926"/>
              <a:gd name="connsiteX3905" fmla="*/ 955294 w 2556691"/>
              <a:gd name="connsiteY3905" fmla="*/ 2211460 h 2789926"/>
              <a:gd name="connsiteX3906" fmla="*/ 955096 w 2556691"/>
              <a:gd name="connsiteY3906" fmla="*/ 2210125 h 2789926"/>
              <a:gd name="connsiteX3907" fmla="*/ 958779 w 2556691"/>
              <a:gd name="connsiteY3907" fmla="*/ 2208801 h 2789926"/>
              <a:gd name="connsiteX3908" fmla="*/ 964265 w 2556691"/>
              <a:gd name="connsiteY3908" fmla="*/ 2208990 h 2789926"/>
              <a:gd name="connsiteX3909" fmla="*/ 965822 w 2556691"/>
              <a:gd name="connsiteY3909" fmla="*/ 2209853 h 2789926"/>
              <a:gd name="connsiteX3910" fmla="*/ 965690 w 2556691"/>
              <a:gd name="connsiteY3910" fmla="*/ 2204438 h 2789926"/>
              <a:gd name="connsiteX3911" fmla="*/ 963518 w 2556691"/>
              <a:gd name="connsiteY3911" fmla="*/ 2204521 h 2789926"/>
              <a:gd name="connsiteX3912" fmla="*/ 958097 w 2556691"/>
              <a:gd name="connsiteY3912" fmla="*/ 2203315 h 2789926"/>
              <a:gd name="connsiteX3913" fmla="*/ 956963 w 2556691"/>
              <a:gd name="connsiteY3913" fmla="*/ 2202547 h 2789926"/>
              <a:gd name="connsiteX3914" fmla="*/ 957190 w 2556691"/>
              <a:gd name="connsiteY3914" fmla="*/ 2201223 h 2789926"/>
              <a:gd name="connsiteX3915" fmla="*/ 957655 w 2556691"/>
              <a:gd name="connsiteY3915" fmla="*/ 2200998 h 2789926"/>
              <a:gd name="connsiteX3916" fmla="*/ 962774 w 2556691"/>
              <a:gd name="connsiteY3916" fmla="*/ 2200395 h 2789926"/>
              <a:gd name="connsiteX3917" fmla="*/ 966474 w 2556691"/>
              <a:gd name="connsiteY3917" fmla="*/ 2201790 h 2789926"/>
              <a:gd name="connsiteX3918" fmla="*/ 969556 w 2556691"/>
              <a:gd name="connsiteY3918" fmla="*/ 2196163 h 2789926"/>
              <a:gd name="connsiteX3919" fmla="*/ 961902 w 2556691"/>
              <a:gd name="connsiteY3919" fmla="*/ 2195726 h 2789926"/>
              <a:gd name="connsiteX3920" fmla="*/ 961695 w 2556691"/>
              <a:gd name="connsiteY3920" fmla="*/ 2195702 h 2789926"/>
              <a:gd name="connsiteX3921" fmla="*/ 956302 w 2556691"/>
              <a:gd name="connsiteY3921" fmla="*/ 2194390 h 2789926"/>
              <a:gd name="connsiteX3922" fmla="*/ 956290 w 2556691"/>
              <a:gd name="connsiteY3922" fmla="*/ 2192853 h 2789926"/>
              <a:gd name="connsiteX3923" fmla="*/ 961159 w 2556691"/>
              <a:gd name="connsiteY3923" fmla="*/ 2192014 h 2789926"/>
              <a:gd name="connsiteX3924" fmla="*/ 963543 w 2556691"/>
              <a:gd name="connsiteY3924" fmla="*/ 2192250 h 2789926"/>
              <a:gd name="connsiteX3925" fmla="*/ 971398 w 2556691"/>
              <a:gd name="connsiteY3925" fmla="*/ 2193882 h 2789926"/>
              <a:gd name="connsiteX3926" fmla="*/ 972877 w 2556691"/>
              <a:gd name="connsiteY3926" fmla="*/ 2192558 h 2789926"/>
              <a:gd name="connsiteX3927" fmla="*/ 980408 w 2556691"/>
              <a:gd name="connsiteY3927" fmla="*/ 2187321 h 2789926"/>
              <a:gd name="connsiteX3928" fmla="*/ 973331 w 2556691"/>
              <a:gd name="connsiteY3928" fmla="*/ 2186588 h 2789926"/>
              <a:gd name="connsiteX3929" fmla="*/ 971437 w 2556691"/>
              <a:gd name="connsiteY3929" fmla="*/ 2186387 h 2789926"/>
              <a:gd name="connsiteX3930" fmla="*/ 960334 w 2556691"/>
              <a:gd name="connsiteY3930" fmla="*/ 2183360 h 2789926"/>
              <a:gd name="connsiteX3931" fmla="*/ 960665 w 2556691"/>
              <a:gd name="connsiteY3931" fmla="*/ 2181918 h 2789926"/>
              <a:gd name="connsiteX3932" fmla="*/ 970110 w 2556691"/>
              <a:gd name="connsiteY3932" fmla="*/ 2182533 h 2789926"/>
              <a:gd name="connsiteX3933" fmla="*/ 977643 w 2556691"/>
              <a:gd name="connsiteY3933" fmla="*/ 2183975 h 2789926"/>
              <a:gd name="connsiteX3934" fmla="*/ 984702 w 2556691"/>
              <a:gd name="connsiteY3934" fmla="*/ 2184590 h 2789926"/>
              <a:gd name="connsiteX3935" fmla="*/ 973283 w 2556691"/>
              <a:gd name="connsiteY3935" fmla="*/ 2178773 h 2789926"/>
              <a:gd name="connsiteX3936" fmla="*/ 972255 w 2556691"/>
              <a:gd name="connsiteY3936" fmla="*/ 2178655 h 2789926"/>
              <a:gd name="connsiteX3937" fmla="*/ 967306 w 2556691"/>
              <a:gd name="connsiteY3937" fmla="*/ 2177520 h 2789926"/>
              <a:gd name="connsiteX3938" fmla="*/ 957174 w 2556691"/>
              <a:gd name="connsiteY3938" fmla="*/ 2176563 h 2789926"/>
              <a:gd name="connsiteX3939" fmla="*/ 950427 w 2556691"/>
              <a:gd name="connsiteY3939" fmla="*/ 2177497 h 2789926"/>
              <a:gd name="connsiteX3940" fmla="*/ 934189 w 2556691"/>
              <a:gd name="connsiteY3940" fmla="*/ 2183136 h 2789926"/>
              <a:gd name="connsiteX3941" fmla="*/ 932229 w 2556691"/>
              <a:gd name="connsiteY3941" fmla="*/ 2183431 h 2789926"/>
              <a:gd name="connsiteX3942" fmla="*/ 933240 w 2556691"/>
              <a:gd name="connsiteY3942" fmla="*/ 2188751 h 2789926"/>
              <a:gd name="connsiteX3943" fmla="*/ 945326 w 2556691"/>
              <a:gd name="connsiteY3943" fmla="*/ 2199391 h 2789926"/>
              <a:gd name="connsiteX3944" fmla="*/ 945871 w 2556691"/>
              <a:gd name="connsiteY3944" fmla="*/ 2204592 h 2789926"/>
              <a:gd name="connsiteX3945" fmla="*/ 957362 w 2556691"/>
              <a:gd name="connsiteY3945" fmla="*/ 2228673 h 2789926"/>
              <a:gd name="connsiteX3946" fmla="*/ 959903 w 2556691"/>
              <a:gd name="connsiteY3946" fmla="*/ 2229382 h 2789926"/>
              <a:gd name="connsiteX3947" fmla="*/ 962442 w 2556691"/>
              <a:gd name="connsiteY3947" fmla="*/ 2230080 h 2789926"/>
              <a:gd name="connsiteX3948" fmla="*/ 965407 w 2556691"/>
              <a:gd name="connsiteY3948" fmla="*/ 2230340 h 2789926"/>
              <a:gd name="connsiteX3949" fmla="*/ 970430 w 2556691"/>
              <a:gd name="connsiteY3949" fmla="*/ 2231203 h 2789926"/>
              <a:gd name="connsiteX3950" fmla="*/ 970431 w 2556691"/>
              <a:gd name="connsiteY3950" fmla="*/ 2231203 h 2789926"/>
              <a:gd name="connsiteX3951" fmla="*/ 972583 w 2556691"/>
              <a:gd name="connsiteY3951" fmla="*/ 2231226 h 2789926"/>
              <a:gd name="connsiteX3952" fmla="*/ 979309 w 2556691"/>
              <a:gd name="connsiteY3952" fmla="*/ 2230671 h 2789926"/>
              <a:gd name="connsiteX3953" fmla="*/ 1027710 w 2556691"/>
              <a:gd name="connsiteY3953" fmla="*/ 2222183 h 2789926"/>
              <a:gd name="connsiteX3954" fmla="*/ 1035640 w 2556691"/>
              <a:gd name="connsiteY3954" fmla="*/ 2222384 h 2789926"/>
              <a:gd name="connsiteX3955" fmla="*/ 1036477 w 2556691"/>
              <a:gd name="connsiteY3955" fmla="*/ 2222396 h 2789926"/>
              <a:gd name="connsiteX3956" fmla="*/ 411775 w 2556691"/>
              <a:gd name="connsiteY3956" fmla="*/ 1645815 h 2789926"/>
              <a:gd name="connsiteX3957" fmla="*/ 401121 w 2556691"/>
              <a:gd name="connsiteY3957" fmla="*/ 1669340 h 2789926"/>
              <a:gd name="connsiteX3958" fmla="*/ 411581 w 2556691"/>
              <a:gd name="connsiteY3958" fmla="*/ 1657838 h 2789926"/>
              <a:gd name="connsiteX3959" fmla="*/ 411775 w 2556691"/>
              <a:gd name="connsiteY3959" fmla="*/ 1645815 h 2789926"/>
              <a:gd name="connsiteX3960" fmla="*/ 487123 w 2556691"/>
              <a:gd name="connsiteY3960" fmla="*/ 1714842 h 2789926"/>
              <a:gd name="connsiteX3961" fmla="*/ 487364 w 2556691"/>
              <a:gd name="connsiteY3961" fmla="*/ 1727775 h 2789926"/>
              <a:gd name="connsiteX3962" fmla="*/ 494234 w 2556691"/>
              <a:gd name="connsiteY3962" fmla="*/ 1722148 h 2789926"/>
              <a:gd name="connsiteX3963" fmla="*/ 487123 w 2556691"/>
              <a:gd name="connsiteY3963" fmla="*/ 1714842 h 2789926"/>
              <a:gd name="connsiteX3964" fmla="*/ 1203913 w 2556691"/>
              <a:gd name="connsiteY3964" fmla="*/ 2375085 h 2789926"/>
              <a:gd name="connsiteX3965" fmla="*/ 1205714 w 2556691"/>
              <a:gd name="connsiteY3965" fmla="*/ 2384979 h 2789926"/>
              <a:gd name="connsiteX3966" fmla="*/ 1202889 w 2556691"/>
              <a:gd name="connsiteY3966" fmla="*/ 2385571 h 2789926"/>
              <a:gd name="connsiteX3967" fmla="*/ 1199416 w 2556691"/>
              <a:gd name="connsiteY3967" fmla="*/ 2376810 h 2789926"/>
              <a:gd name="connsiteX3968" fmla="*/ 1200770 w 2556691"/>
              <a:gd name="connsiteY3968" fmla="*/ 2374186 h 2789926"/>
              <a:gd name="connsiteX3969" fmla="*/ 1201182 w 2556691"/>
              <a:gd name="connsiteY3969" fmla="*/ 2374115 h 2789926"/>
              <a:gd name="connsiteX3970" fmla="*/ 1203913 w 2556691"/>
              <a:gd name="connsiteY3970" fmla="*/ 2375085 h 2789926"/>
              <a:gd name="connsiteX3971" fmla="*/ 588758 w 2556691"/>
              <a:gd name="connsiteY3971" fmla="*/ 1802417 h 2789926"/>
              <a:gd name="connsiteX3972" fmla="*/ 587555 w 2556691"/>
              <a:gd name="connsiteY3972" fmla="*/ 1802429 h 2789926"/>
              <a:gd name="connsiteX3973" fmla="*/ 583001 w 2556691"/>
              <a:gd name="connsiteY3973" fmla="*/ 1802725 h 2789926"/>
              <a:gd name="connsiteX3974" fmla="*/ 579759 w 2556691"/>
              <a:gd name="connsiteY3974" fmla="*/ 1803115 h 2789926"/>
              <a:gd name="connsiteX3975" fmla="*/ 579499 w 2556691"/>
              <a:gd name="connsiteY3975" fmla="*/ 1803150 h 2789926"/>
              <a:gd name="connsiteX3976" fmla="*/ 579809 w 2556691"/>
              <a:gd name="connsiteY3976" fmla="*/ 1803209 h 2789926"/>
              <a:gd name="connsiteX3977" fmla="*/ 583480 w 2556691"/>
              <a:gd name="connsiteY3977" fmla="*/ 1804013 h 2789926"/>
              <a:gd name="connsiteX3978" fmla="*/ 588938 w 2556691"/>
              <a:gd name="connsiteY3978" fmla="*/ 1805786 h 2789926"/>
              <a:gd name="connsiteX3979" fmla="*/ 591614 w 2556691"/>
              <a:gd name="connsiteY3979" fmla="*/ 1806933 h 2789926"/>
              <a:gd name="connsiteX3980" fmla="*/ 590264 w 2556691"/>
              <a:gd name="connsiteY3980" fmla="*/ 1805290 h 2789926"/>
              <a:gd name="connsiteX3981" fmla="*/ 590263 w 2556691"/>
              <a:gd name="connsiteY3981" fmla="*/ 1805278 h 2789926"/>
              <a:gd name="connsiteX3982" fmla="*/ 588758 w 2556691"/>
              <a:gd name="connsiteY3982" fmla="*/ 1802417 h 2789926"/>
              <a:gd name="connsiteX3983" fmla="*/ 851395 w 2556691"/>
              <a:gd name="connsiteY3983" fmla="*/ 2044289 h 2789926"/>
              <a:gd name="connsiteX3984" fmla="*/ 852693 w 2556691"/>
              <a:gd name="connsiteY3984" fmla="*/ 2046027 h 2789926"/>
              <a:gd name="connsiteX3985" fmla="*/ 852694 w 2556691"/>
              <a:gd name="connsiteY3985" fmla="*/ 2046027 h 2789926"/>
              <a:gd name="connsiteX3986" fmla="*/ 843500 w 2556691"/>
              <a:gd name="connsiteY3986" fmla="*/ 2054893 h 2789926"/>
              <a:gd name="connsiteX3987" fmla="*/ 834065 w 2556691"/>
              <a:gd name="connsiteY3987" fmla="*/ 2061004 h 2789926"/>
              <a:gd name="connsiteX3988" fmla="*/ 851395 w 2556691"/>
              <a:gd name="connsiteY3988" fmla="*/ 2044289 h 2789926"/>
              <a:gd name="connsiteX3989" fmla="*/ 373335 w 2556691"/>
              <a:gd name="connsiteY3989" fmla="*/ 1602725 h 2789926"/>
              <a:gd name="connsiteX3990" fmla="*/ 363372 w 2556691"/>
              <a:gd name="connsiteY3990" fmla="*/ 1609215 h 2789926"/>
              <a:gd name="connsiteX3991" fmla="*/ 359969 w 2556691"/>
              <a:gd name="connsiteY3991" fmla="*/ 1621143 h 2789926"/>
              <a:gd name="connsiteX3992" fmla="*/ 359653 w 2556691"/>
              <a:gd name="connsiteY3992" fmla="*/ 1622597 h 2789926"/>
              <a:gd name="connsiteX3993" fmla="*/ 360191 w 2556691"/>
              <a:gd name="connsiteY3993" fmla="*/ 1623141 h 2789926"/>
              <a:gd name="connsiteX3994" fmla="*/ 367168 w 2556691"/>
              <a:gd name="connsiteY3994" fmla="*/ 1619914 h 2789926"/>
              <a:gd name="connsiteX3995" fmla="*/ 367169 w 2556691"/>
              <a:gd name="connsiteY3995" fmla="*/ 1619914 h 2789926"/>
              <a:gd name="connsiteX3996" fmla="*/ 373335 w 2556691"/>
              <a:gd name="connsiteY3996" fmla="*/ 1602725 h 2789926"/>
              <a:gd name="connsiteX3997" fmla="*/ 1075978 w 2556691"/>
              <a:gd name="connsiteY3997" fmla="*/ 2250957 h 2789926"/>
              <a:gd name="connsiteX3998" fmla="*/ 1070257 w 2556691"/>
              <a:gd name="connsiteY3998" fmla="*/ 2248593 h 2789926"/>
              <a:gd name="connsiteX3999" fmla="*/ 1068656 w 2556691"/>
              <a:gd name="connsiteY3999" fmla="*/ 2251406 h 2789926"/>
              <a:gd name="connsiteX4000" fmla="*/ 1067608 w 2556691"/>
              <a:gd name="connsiteY4000" fmla="*/ 2252742 h 2789926"/>
              <a:gd name="connsiteX4001" fmla="*/ 1070397 w 2556691"/>
              <a:gd name="connsiteY4001" fmla="*/ 2254752 h 2789926"/>
              <a:gd name="connsiteX4002" fmla="*/ 1072706 w 2556691"/>
              <a:gd name="connsiteY4002" fmla="*/ 2255780 h 2789926"/>
              <a:gd name="connsiteX4003" fmla="*/ 1075978 w 2556691"/>
              <a:gd name="connsiteY4003" fmla="*/ 2250957 h 2789926"/>
              <a:gd name="connsiteX4004" fmla="*/ 932961 w 2556691"/>
              <a:gd name="connsiteY4004" fmla="*/ 2118589 h 2789926"/>
              <a:gd name="connsiteX4005" fmla="*/ 932487 w 2556691"/>
              <a:gd name="connsiteY4005" fmla="*/ 2118211 h 2789926"/>
              <a:gd name="connsiteX4006" fmla="*/ 932428 w 2556691"/>
              <a:gd name="connsiteY4006" fmla="*/ 2118767 h 2789926"/>
              <a:gd name="connsiteX4007" fmla="*/ 932961 w 2556691"/>
              <a:gd name="connsiteY4007" fmla="*/ 2118589 h 2789926"/>
              <a:gd name="connsiteX4008" fmla="*/ 1015379 w 2556691"/>
              <a:gd name="connsiteY4008" fmla="*/ 2193208 h 2789926"/>
              <a:gd name="connsiteX4009" fmla="*/ 1008789 w 2556691"/>
              <a:gd name="connsiteY4009" fmla="*/ 2193693 h 2789926"/>
              <a:gd name="connsiteX4010" fmla="*/ 999858 w 2556691"/>
              <a:gd name="connsiteY4010" fmla="*/ 2195998 h 2789926"/>
              <a:gd name="connsiteX4011" fmla="*/ 994335 w 2556691"/>
              <a:gd name="connsiteY4011" fmla="*/ 2197960 h 2789926"/>
              <a:gd name="connsiteX4012" fmla="*/ 993470 w 2556691"/>
              <a:gd name="connsiteY4012" fmla="*/ 2196636 h 2789926"/>
              <a:gd name="connsiteX4013" fmla="*/ 1007191 w 2556691"/>
              <a:gd name="connsiteY4013" fmla="*/ 2190240 h 2789926"/>
              <a:gd name="connsiteX4014" fmla="*/ 1007732 w 2556691"/>
              <a:gd name="connsiteY4014" fmla="*/ 2190134 h 2789926"/>
              <a:gd name="connsiteX4015" fmla="*/ 997772 w 2556691"/>
              <a:gd name="connsiteY4015" fmla="*/ 2191068 h 2789926"/>
              <a:gd name="connsiteX4016" fmla="*/ 991120 w 2556691"/>
              <a:gd name="connsiteY4016" fmla="*/ 2193231 h 2789926"/>
              <a:gd name="connsiteX4017" fmla="*/ 989626 w 2556691"/>
              <a:gd name="connsiteY4017" fmla="*/ 2193882 h 2789926"/>
              <a:gd name="connsiteX4018" fmla="*/ 987278 w 2556691"/>
              <a:gd name="connsiteY4018" fmla="*/ 2194898 h 2789926"/>
              <a:gd name="connsiteX4019" fmla="*/ 982107 w 2556691"/>
              <a:gd name="connsiteY4019" fmla="*/ 2198315 h 2789926"/>
              <a:gd name="connsiteX4020" fmla="*/ 979803 w 2556691"/>
              <a:gd name="connsiteY4020" fmla="*/ 2199840 h 2789926"/>
              <a:gd name="connsiteX4021" fmla="*/ 978720 w 2556691"/>
              <a:gd name="connsiteY4021" fmla="*/ 2199024 h 2789926"/>
              <a:gd name="connsiteX4022" fmla="*/ 981035 w 2556691"/>
              <a:gd name="connsiteY4022" fmla="*/ 2194804 h 2789926"/>
              <a:gd name="connsiteX4023" fmla="*/ 983434 w 2556691"/>
              <a:gd name="connsiteY4023" fmla="*/ 2192747 h 2789926"/>
              <a:gd name="connsiteX4024" fmla="*/ 992041 w 2556691"/>
              <a:gd name="connsiteY4024" fmla="*/ 2188727 h 2789926"/>
              <a:gd name="connsiteX4025" fmla="*/ 995487 w 2556691"/>
              <a:gd name="connsiteY4025" fmla="*/ 2187793 h 2789926"/>
              <a:gd name="connsiteX4026" fmla="*/ 998873 w 2556691"/>
              <a:gd name="connsiteY4026" fmla="*/ 2187143 h 2789926"/>
              <a:gd name="connsiteX4027" fmla="*/ 994672 w 2556691"/>
              <a:gd name="connsiteY4027" fmla="*/ 2186883 h 2789926"/>
              <a:gd name="connsiteX4028" fmla="*/ 991863 w 2556691"/>
              <a:gd name="connsiteY4028" fmla="*/ 2187261 h 2789926"/>
              <a:gd name="connsiteX4029" fmla="*/ 979728 w 2556691"/>
              <a:gd name="connsiteY4029" fmla="*/ 2191021 h 2789926"/>
              <a:gd name="connsiteX4030" fmla="*/ 979716 w 2556691"/>
              <a:gd name="connsiteY4030" fmla="*/ 2191021 h 2789926"/>
              <a:gd name="connsiteX4031" fmla="*/ 979715 w 2556691"/>
              <a:gd name="connsiteY4031" fmla="*/ 2191033 h 2789926"/>
              <a:gd name="connsiteX4032" fmla="*/ 976705 w 2556691"/>
              <a:gd name="connsiteY4032" fmla="*/ 2192948 h 2789926"/>
              <a:gd name="connsiteX4033" fmla="*/ 973582 w 2556691"/>
              <a:gd name="connsiteY4033" fmla="*/ 2195927 h 2789926"/>
              <a:gd name="connsiteX4034" fmla="*/ 971515 w 2556691"/>
              <a:gd name="connsiteY4034" fmla="*/ 2212324 h 2789926"/>
              <a:gd name="connsiteX4035" fmla="*/ 976164 w 2556691"/>
              <a:gd name="connsiteY4035" fmla="*/ 2214428 h 2789926"/>
              <a:gd name="connsiteX4036" fmla="*/ 982457 w 2556691"/>
              <a:gd name="connsiteY4036" fmla="*/ 2215492 h 2789926"/>
              <a:gd name="connsiteX4037" fmla="*/ 983676 w 2556691"/>
              <a:gd name="connsiteY4037" fmla="*/ 2214747 h 2789926"/>
              <a:gd name="connsiteX4038" fmla="*/ 991023 w 2556691"/>
              <a:gd name="connsiteY4038" fmla="*/ 2219286 h 2789926"/>
              <a:gd name="connsiteX4039" fmla="*/ 1002434 w 2556691"/>
              <a:gd name="connsiteY4039" fmla="*/ 2213577 h 2789926"/>
              <a:gd name="connsiteX4040" fmla="*/ 1014253 w 2556691"/>
              <a:gd name="connsiteY4040" fmla="*/ 2204107 h 2789926"/>
              <a:gd name="connsiteX4041" fmla="*/ 1015379 w 2556691"/>
              <a:gd name="connsiteY4041" fmla="*/ 2193208 h 2789926"/>
              <a:gd name="connsiteX4042" fmla="*/ 418625 w 2556691"/>
              <a:gd name="connsiteY4042" fmla="*/ 1642469 h 2789926"/>
              <a:gd name="connsiteX4043" fmla="*/ 420302 w 2556691"/>
              <a:gd name="connsiteY4043" fmla="*/ 1646383 h 2789926"/>
              <a:gd name="connsiteX4044" fmla="*/ 415302 w 2556691"/>
              <a:gd name="connsiteY4044" fmla="*/ 1645342 h 2789926"/>
              <a:gd name="connsiteX4045" fmla="*/ 416669 w 2556691"/>
              <a:gd name="connsiteY4045" fmla="*/ 1649101 h 2789926"/>
              <a:gd name="connsiteX4046" fmla="*/ 440587 w 2556691"/>
              <a:gd name="connsiteY4046" fmla="*/ 1671693 h 2789926"/>
              <a:gd name="connsiteX4047" fmla="*/ 439320 w 2556691"/>
              <a:gd name="connsiteY4047" fmla="*/ 1661940 h 2789926"/>
              <a:gd name="connsiteX4048" fmla="*/ 426734 w 2556691"/>
              <a:gd name="connsiteY4048" fmla="*/ 1652140 h 2789926"/>
              <a:gd name="connsiteX4049" fmla="*/ 423554 w 2556691"/>
              <a:gd name="connsiteY4049" fmla="*/ 1647115 h 2789926"/>
              <a:gd name="connsiteX4050" fmla="*/ 418625 w 2556691"/>
              <a:gd name="connsiteY4050" fmla="*/ 1642469 h 2789926"/>
              <a:gd name="connsiteX4051" fmla="*/ 579948 w 2556691"/>
              <a:gd name="connsiteY4051" fmla="*/ 1790336 h 2789926"/>
              <a:gd name="connsiteX4052" fmla="*/ 578085 w 2556691"/>
              <a:gd name="connsiteY4052" fmla="*/ 1792960 h 2789926"/>
              <a:gd name="connsiteX4053" fmla="*/ 577911 w 2556691"/>
              <a:gd name="connsiteY4053" fmla="*/ 1793114 h 2789926"/>
              <a:gd name="connsiteX4054" fmla="*/ 574191 w 2556691"/>
              <a:gd name="connsiteY4054" fmla="*/ 1794911 h 2789926"/>
              <a:gd name="connsiteX4055" fmla="*/ 569389 w 2556691"/>
              <a:gd name="connsiteY4055" fmla="*/ 1795289 h 2789926"/>
              <a:gd name="connsiteX4056" fmla="*/ 570334 w 2556691"/>
              <a:gd name="connsiteY4056" fmla="*/ 1797192 h 2789926"/>
              <a:gd name="connsiteX4057" fmla="*/ 571480 w 2556691"/>
              <a:gd name="connsiteY4057" fmla="*/ 1801519 h 2789926"/>
              <a:gd name="connsiteX4058" fmla="*/ 571481 w 2556691"/>
              <a:gd name="connsiteY4058" fmla="*/ 1801519 h 2789926"/>
              <a:gd name="connsiteX4059" fmla="*/ 575057 w 2556691"/>
              <a:gd name="connsiteY4059" fmla="*/ 1800325 h 2789926"/>
              <a:gd name="connsiteX4060" fmla="*/ 581637 w 2556691"/>
              <a:gd name="connsiteY4060" fmla="*/ 1798634 h 2789926"/>
              <a:gd name="connsiteX4061" fmla="*/ 579948 w 2556691"/>
              <a:gd name="connsiteY4061" fmla="*/ 1790336 h 2789926"/>
              <a:gd name="connsiteX4062" fmla="*/ 1049570 w 2556691"/>
              <a:gd name="connsiteY4062" fmla="*/ 2222975 h 2789926"/>
              <a:gd name="connsiteX4063" fmla="*/ 1042609 w 2556691"/>
              <a:gd name="connsiteY4063" fmla="*/ 2219582 h 2789926"/>
              <a:gd name="connsiteX4064" fmla="*/ 1040165 w 2556691"/>
              <a:gd name="connsiteY4064" fmla="*/ 2218613 h 2789926"/>
              <a:gd name="connsiteX4065" fmla="*/ 1033004 w 2556691"/>
              <a:gd name="connsiteY4065" fmla="*/ 2216627 h 2789926"/>
              <a:gd name="connsiteX4066" fmla="*/ 1012587 w 2556691"/>
              <a:gd name="connsiteY4066" fmla="*/ 2216355 h 2789926"/>
              <a:gd name="connsiteX4067" fmla="*/ 1012528 w 2556691"/>
              <a:gd name="connsiteY4067" fmla="*/ 2216331 h 2789926"/>
              <a:gd name="connsiteX4068" fmla="*/ 1012529 w 2556691"/>
              <a:gd name="connsiteY4068" fmla="*/ 2216331 h 2789926"/>
              <a:gd name="connsiteX4069" fmla="*/ 1012528 w 2556691"/>
              <a:gd name="connsiteY4069" fmla="*/ 2216331 h 2789926"/>
              <a:gd name="connsiteX4070" fmla="*/ 1012528 w 2556691"/>
              <a:gd name="connsiteY4070" fmla="*/ 2216331 h 2789926"/>
              <a:gd name="connsiteX4071" fmla="*/ 1002200 w 2556691"/>
              <a:gd name="connsiteY4071" fmla="*/ 2217821 h 2789926"/>
              <a:gd name="connsiteX4072" fmla="*/ 1015544 w 2556691"/>
              <a:gd name="connsiteY4072" fmla="*/ 2216733 h 2789926"/>
              <a:gd name="connsiteX4073" fmla="*/ 1033364 w 2556691"/>
              <a:gd name="connsiteY4073" fmla="*/ 2217419 h 2789926"/>
              <a:gd name="connsiteX4074" fmla="*/ 1040361 w 2556691"/>
              <a:gd name="connsiteY4074" fmla="*/ 2219062 h 2789926"/>
              <a:gd name="connsiteX4075" fmla="*/ 1042850 w 2556691"/>
              <a:gd name="connsiteY4075" fmla="*/ 2220114 h 2789926"/>
              <a:gd name="connsiteX4076" fmla="*/ 1047640 w 2556691"/>
              <a:gd name="connsiteY4076" fmla="*/ 2222880 h 2789926"/>
              <a:gd name="connsiteX4077" fmla="*/ 1049570 w 2556691"/>
              <a:gd name="connsiteY4077" fmla="*/ 2222975 h 2789926"/>
              <a:gd name="connsiteX4078" fmla="*/ 578132 w 2556691"/>
              <a:gd name="connsiteY4078" fmla="*/ 1786860 h 2789926"/>
              <a:gd name="connsiteX4079" fmla="*/ 576864 w 2556691"/>
              <a:gd name="connsiteY4079" fmla="*/ 1787250 h 2789926"/>
              <a:gd name="connsiteX4080" fmla="*/ 574712 w 2556691"/>
              <a:gd name="connsiteY4080" fmla="*/ 1788089 h 2789926"/>
              <a:gd name="connsiteX4081" fmla="*/ 574713 w 2556691"/>
              <a:gd name="connsiteY4081" fmla="*/ 1788089 h 2789926"/>
              <a:gd name="connsiteX4082" fmla="*/ 568884 w 2556691"/>
              <a:gd name="connsiteY4082" fmla="*/ 1791778 h 2789926"/>
              <a:gd name="connsiteX4083" fmla="*/ 568207 w 2556691"/>
              <a:gd name="connsiteY4083" fmla="*/ 1792676 h 2789926"/>
              <a:gd name="connsiteX4084" fmla="*/ 575047 w 2556691"/>
              <a:gd name="connsiteY4084" fmla="*/ 1791400 h 2789926"/>
              <a:gd name="connsiteX4085" fmla="*/ 578132 w 2556691"/>
              <a:gd name="connsiteY4085" fmla="*/ 1786860 h 2789926"/>
              <a:gd name="connsiteX4086" fmla="*/ 524086 w 2556691"/>
              <a:gd name="connsiteY4086" fmla="*/ 1732421 h 2789926"/>
              <a:gd name="connsiteX4087" fmla="*/ 524042 w 2556691"/>
              <a:gd name="connsiteY4087" fmla="*/ 1738734 h 2789926"/>
              <a:gd name="connsiteX4088" fmla="*/ 521311 w 2556691"/>
              <a:gd name="connsiteY4088" fmla="*/ 1734372 h 2789926"/>
              <a:gd name="connsiteX4089" fmla="*/ 524086 w 2556691"/>
              <a:gd name="connsiteY4089" fmla="*/ 1732421 h 2789926"/>
              <a:gd name="connsiteX4090" fmla="*/ 445151 w 2556691"/>
              <a:gd name="connsiteY4090" fmla="*/ 1658618 h 2789926"/>
              <a:gd name="connsiteX4091" fmla="*/ 458512 w 2556691"/>
              <a:gd name="connsiteY4091" fmla="*/ 1686801 h 2789926"/>
              <a:gd name="connsiteX4092" fmla="*/ 462009 w 2556691"/>
              <a:gd name="connsiteY4092" fmla="*/ 1690194 h 2789926"/>
              <a:gd name="connsiteX4093" fmla="*/ 463527 w 2556691"/>
              <a:gd name="connsiteY4093" fmla="*/ 1691872 h 2789926"/>
              <a:gd name="connsiteX4094" fmla="*/ 463785 w 2556691"/>
              <a:gd name="connsiteY4094" fmla="*/ 1692156 h 2789926"/>
              <a:gd name="connsiteX4095" fmla="*/ 465729 w 2556691"/>
              <a:gd name="connsiteY4095" fmla="*/ 1695017 h 2789926"/>
              <a:gd name="connsiteX4096" fmla="*/ 467665 w 2556691"/>
              <a:gd name="connsiteY4096" fmla="*/ 1699024 h 2789926"/>
              <a:gd name="connsiteX4097" fmla="*/ 468812 w 2556691"/>
              <a:gd name="connsiteY4097" fmla="*/ 1702169 h 2789926"/>
              <a:gd name="connsiteX4098" fmla="*/ 469566 w 2556691"/>
              <a:gd name="connsiteY4098" fmla="*/ 1704664 h 2789926"/>
              <a:gd name="connsiteX4099" fmla="*/ 470486 w 2556691"/>
              <a:gd name="connsiteY4099" fmla="*/ 1708033 h 2789926"/>
              <a:gd name="connsiteX4100" fmla="*/ 471369 w 2556691"/>
              <a:gd name="connsiteY4100" fmla="*/ 1711343 h 2789926"/>
              <a:gd name="connsiteX4101" fmla="*/ 472384 w 2556691"/>
              <a:gd name="connsiteY4101" fmla="*/ 1714818 h 2789926"/>
              <a:gd name="connsiteX4102" fmla="*/ 475902 w 2556691"/>
              <a:gd name="connsiteY4102" fmla="*/ 1722798 h 2789926"/>
              <a:gd name="connsiteX4103" fmla="*/ 482100 w 2556691"/>
              <a:gd name="connsiteY4103" fmla="*/ 1728827 h 2789926"/>
              <a:gd name="connsiteX4104" fmla="*/ 482387 w 2556691"/>
              <a:gd name="connsiteY4104" fmla="*/ 1728366 h 2789926"/>
              <a:gd name="connsiteX4105" fmla="*/ 483335 w 2556691"/>
              <a:gd name="connsiteY4105" fmla="*/ 1726179 h 2789926"/>
              <a:gd name="connsiteX4106" fmla="*/ 483072 w 2556691"/>
              <a:gd name="connsiteY4106" fmla="*/ 1710988 h 2789926"/>
              <a:gd name="connsiteX4107" fmla="*/ 481988 w 2556691"/>
              <a:gd name="connsiteY4107" fmla="*/ 1705869 h 2789926"/>
              <a:gd name="connsiteX4108" fmla="*/ 477834 w 2556691"/>
              <a:gd name="connsiteY4108" fmla="*/ 1693906 h 2789926"/>
              <a:gd name="connsiteX4109" fmla="*/ 476002 w 2556691"/>
              <a:gd name="connsiteY4109" fmla="*/ 1690548 h 2789926"/>
              <a:gd name="connsiteX4110" fmla="*/ 473261 w 2556691"/>
              <a:gd name="connsiteY4110" fmla="*/ 1686659 h 2789926"/>
              <a:gd name="connsiteX4111" fmla="*/ 461854 w 2556691"/>
              <a:gd name="connsiteY4111" fmla="*/ 1677545 h 2789926"/>
              <a:gd name="connsiteX4112" fmla="*/ 454637 w 2556691"/>
              <a:gd name="connsiteY4112" fmla="*/ 1673608 h 2789926"/>
              <a:gd name="connsiteX4113" fmla="*/ 454639 w 2556691"/>
              <a:gd name="connsiteY4113" fmla="*/ 1673608 h 2789926"/>
              <a:gd name="connsiteX4114" fmla="*/ 445151 w 2556691"/>
              <a:gd name="connsiteY4114" fmla="*/ 1658618 h 2789926"/>
              <a:gd name="connsiteX4115" fmla="*/ 1084831 w 2556691"/>
              <a:gd name="connsiteY4115" fmla="*/ 2248758 h 2789926"/>
              <a:gd name="connsiteX4116" fmla="*/ 1083206 w 2556691"/>
              <a:gd name="connsiteY4116" fmla="*/ 2249184 h 2789926"/>
              <a:gd name="connsiteX4117" fmla="*/ 1079780 w 2556691"/>
              <a:gd name="connsiteY4117" fmla="*/ 2250094 h 2789926"/>
              <a:gd name="connsiteX4118" fmla="*/ 1074566 w 2556691"/>
              <a:gd name="connsiteY4118" fmla="*/ 2256218 h 2789926"/>
              <a:gd name="connsiteX4119" fmla="*/ 1079675 w 2556691"/>
              <a:gd name="connsiteY4119" fmla="*/ 2256478 h 2789926"/>
              <a:gd name="connsiteX4120" fmla="*/ 1083864 w 2556691"/>
              <a:gd name="connsiteY4120" fmla="*/ 2250425 h 2789926"/>
              <a:gd name="connsiteX4121" fmla="*/ 1084831 w 2556691"/>
              <a:gd name="connsiteY4121" fmla="*/ 2248758 h 2789926"/>
              <a:gd name="connsiteX4122" fmla="*/ 775670 w 2556691"/>
              <a:gd name="connsiteY4122" fmla="*/ 1963464 h 2789926"/>
              <a:gd name="connsiteX4123" fmla="*/ 773891 w 2556691"/>
              <a:gd name="connsiteY4123" fmla="*/ 1967141 h 2789926"/>
              <a:gd name="connsiteX4124" fmla="*/ 766599 w 2556691"/>
              <a:gd name="connsiteY4124" fmla="*/ 1963618 h 2789926"/>
              <a:gd name="connsiteX4125" fmla="*/ 766226 w 2556691"/>
              <a:gd name="connsiteY4125" fmla="*/ 1959386 h 2789926"/>
              <a:gd name="connsiteX4126" fmla="*/ 769433 w 2556691"/>
              <a:gd name="connsiteY4126" fmla="*/ 1959102 h 2789926"/>
              <a:gd name="connsiteX4127" fmla="*/ 775670 w 2556691"/>
              <a:gd name="connsiteY4127" fmla="*/ 1963464 h 2789926"/>
              <a:gd name="connsiteX4128" fmla="*/ 1069680 w 2556691"/>
              <a:gd name="connsiteY4128" fmla="*/ 2234406 h 2789926"/>
              <a:gd name="connsiteX4129" fmla="*/ 1061652 w 2556691"/>
              <a:gd name="connsiteY4129" fmla="*/ 2237705 h 2789926"/>
              <a:gd name="connsiteX4130" fmla="*/ 1059509 w 2556691"/>
              <a:gd name="connsiteY4130" fmla="*/ 2239194 h 2789926"/>
              <a:gd name="connsiteX4131" fmla="*/ 1054346 w 2556691"/>
              <a:gd name="connsiteY4131" fmla="*/ 2244159 h 2789926"/>
              <a:gd name="connsiteX4132" fmla="*/ 1054250 w 2556691"/>
              <a:gd name="connsiteY4132" fmla="*/ 2244266 h 2789926"/>
              <a:gd name="connsiteX4133" fmla="*/ 1054404 w 2556691"/>
              <a:gd name="connsiteY4133" fmla="*/ 2244278 h 2789926"/>
              <a:gd name="connsiteX4134" fmla="*/ 1064842 w 2556691"/>
              <a:gd name="connsiteY4134" fmla="*/ 2249775 h 2789926"/>
              <a:gd name="connsiteX4135" fmla="*/ 1064877 w 2556691"/>
              <a:gd name="connsiteY4135" fmla="*/ 2249810 h 2789926"/>
              <a:gd name="connsiteX4136" fmla="*/ 1066078 w 2556691"/>
              <a:gd name="connsiteY4136" fmla="*/ 2246429 h 2789926"/>
              <a:gd name="connsiteX4137" fmla="*/ 1069680 w 2556691"/>
              <a:gd name="connsiteY4137" fmla="*/ 2234406 h 2789926"/>
              <a:gd name="connsiteX4138" fmla="*/ 954068 w 2556691"/>
              <a:gd name="connsiteY4138" fmla="*/ 2126711 h 2789926"/>
              <a:gd name="connsiteX4139" fmla="*/ 953415 w 2556691"/>
              <a:gd name="connsiteY4139" fmla="*/ 2126486 h 2789926"/>
              <a:gd name="connsiteX4140" fmla="*/ 950121 w 2556691"/>
              <a:gd name="connsiteY4140" fmla="*/ 2125670 h 2789926"/>
              <a:gd name="connsiteX4141" fmla="*/ 949232 w 2556691"/>
              <a:gd name="connsiteY4141" fmla="*/ 2125552 h 2789926"/>
              <a:gd name="connsiteX4142" fmla="*/ 943679 w 2556691"/>
              <a:gd name="connsiteY4142" fmla="*/ 2125458 h 2789926"/>
              <a:gd name="connsiteX4143" fmla="*/ 939924 w 2556691"/>
              <a:gd name="connsiteY4143" fmla="*/ 2125789 h 2789926"/>
              <a:gd name="connsiteX4144" fmla="*/ 937957 w 2556691"/>
              <a:gd name="connsiteY4144" fmla="*/ 2126049 h 2789926"/>
              <a:gd name="connsiteX4145" fmla="*/ 934355 w 2556691"/>
              <a:gd name="connsiteY4145" fmla="*/ 2126628 h 2789926"/>
              <a:gd name="connsiteX4146" fmla="*/ 932098 w 2556691"/>
              <a:gd name="connsiteY4146" fmla="*/ 2127065 h 2789926"/>
              <a:gd name="connsiteX4147" fmla="*/ 925740 w 2556691"/>
              <a:gd name="connsiteY4147" fmla="*/ 2128484 h 2789926"/>
              <a:gd name="connsiteX4148" fmla="*/ 925605 w 2556691"/>
              <a:gd name="connsiteY4148" fmla="*/ 2128519 h 2789926"/>
              <a:gd name="connsiteX4149" fmla="*/ 912896 w 2556691"/>
              <a:gd name="connsiteY4149" fmla="*/ 2132184 h 2789926"/>
              <a:gd name="connsiteX4150" fmla="*/ 906533 w 2556691"/>
              <a:gd name="connsiteY4150" fmla="*/ 2134371 h 2789926"/>
              <a:gd name="connsiteX4151" fmla="*/ 904552 w 2556691"/>
              <a:gd name="connsiteY4151" fmla="*/ 2135116 h 2789926"/>
              <a:gd name="connsiteX4152" fmla="*/ 900803 w 2556691"/>
              <a:gd name="connsiteY4152" fmla="*/ 2136759 h 2789926"/>
              <a:gd name="connsiteX4153" fmla="*/ 893695 w 2556691"/>
              <a:gd name="connsiteY4153" fmla="*/ 2141216 h 2789926"/>
              <a:gd name="connsiteX4154" fmla="*/ 888487 w 2556691"/>
              <a:gd name="connsiteY4154" fmla="*/ 2146666 h 2789926"/>
              <a:gd name="connsiteX4155" fmla="*/ 882368 w 2556691"/>
              <a:gd name="connsiteY4155" fmla="*/ 2157873 h 2789926"/>
              <a:gd name="connsiteX4156" fmla="*/ 873940 w 2556691"/>
              <a:gd name="connsiteY4156" fmla="*/ 2173879 h 2789926"/>
              <a:gd name="connsiteX4157" fmla="*/ 878340 w 2556691"/>
              <a:gd name="connsiteY4157" fmla="*/ 2182237 h 2789926"/>
              <a:gd name="connsiteX4158" fmla="*/ 882825 w 2556691"/>
              <a:gd name="connsiteY4158" fmla="*/ 2186907 h 2789926"/>
              <a:gd name="connsiteX4159" fmla="*/ 887118 w 2556691"/>
              <a:gd name="connsiteY4159" fmla="*/ 2190962 h 2789926"/>
              <a:gd name="connsiteX4160" fmla="*/ 891417 w 2556691"/>
              <a:gd name="connsiteY4160" fmla="*/ 2194875 h 2789926"/>
              <a:gd name="connsiteX4161" fmla="*/ 897436 w 2556691"/>
              <a:gd name="connsiteY4161" fmla="*/ 2185571 h 2789926"/>
              <a:gd name="connsiteX4162" fmla="*/ 900896 w 2556691"/>
              <a:gd name="connsiteY4162" fmla="*/ 2180653 h 2789926"/>
              <a:gd name="connsiteX4163" fmla="*/ 898600 w 2556691"/>
              <a:gd name="connsiteY4163" fmla="*/ 2179128 h 2789926"/>
              <a:gd name="connsiteX4164" fmla="*/ 893429 w 2556691"/>
              <a:gd name="connsiteY4164" fmla="*/ 2175806 h 2789926"/>
              <a:gd name="connsiteX4165" fmla="*/ 889598 w 2556691"/>
              <a:gd name="connsiteY4165" fmla="*/ 2174057 h 2789926"/>
              <a:gd name="connsiteX4166" fmla="*/ 885786 w 2556691"/>
              <a:gd name="connsiteY4166" fmla="*/ 2171302 h 2789926"/>
              <a:gd name="connsiteX4167" fmla="*/ 885522 w 2556691"/>
              <a:gd name="connsiteY4167" fmla="*/ 2171030 h 2789926"/>
              <a:gd name="connsiteX4168" fmla="*/ 885326 w 2556691"/>
              <a:gd name="connsiteY4168" fmla="*/ 2170321 h 2789926"/>
              <a:gd name="connsiteX4169" fmla="*/ 886243 w 2556691"/>
              <a:gd name="connsiteY4169" fmla="*/ 2169056 h 2789926"/>
              <a:gd name="connsiteX4170" fmla="*/ 886505 w 2556691"/>
              <a:gd name="connsiteY4170" fmla="*/ 2169009 h 2789926"/>
              <a:gd name="connsiteX4171" fmla="*/ 886665 w 2556691"/>
              <a:gd name="connsiteY4171" fmla="*/ 2168973 h 2789926"/>
              <a:gd name="connsiteX4172" fmla="*/ 890980 w 2556691"/>
              <a:gd name="connsiteY4172" fmla="*/ 2169080 h 2789926"/>
              <a:gd name="connsiteX4173" fmla="*/ 894486 w 2556691"/>
              <a:gd name="connsiteY4173" fmla="*/ 2170392 h 2789926"/>
              <a:gd name="connsiteX4174" fmla="*/ 896684 w 2556691"/>
              <a:gd name="connsiteY4174" fmla="*/ 2171539 h 2789926"/>
              <a:gd name="connsiteX4175" fmla="*/ 899898 w 2556691"/>
              <a:gd name="connsiteY4175" fmla="*/ 2173643 h 2789926"/>
              <a:gd name="connsiteX4176" fmla="*/ 903675 w 2556691"/>
              <a:gd name="connsiteY4176" fmla="*/ 2177059 h 2789926"/>
              <a:gd name="connsiteX4177" fmla="*/ 912492 w 2556691"/>
              <a:gd name="connsiteY4177" fmla="*/ 2167673 h 2789926"/>
              <a:gd name="connsiteX4178" fmla="*/ 913116 w 2556691"/>
              <a:gd name="connsiteY4178" fmla="*/ 2167070 h 2789926"/>
              <a:gd name="connsiteX4179" fmla="*/ 913532 w 2556691"/>
              <a:gd name="connsiteY4179" fmla="*/ 2166668 h 2789926"/>
              <a:gd name="connsiteX4180" fmla="*/ 913074 w 2556691"/>
              <a:gd name="connsiteY4180" fmla="*/ 2166514 h 2789926"/>
              <a:gd name="connsiteX4181" fmla="*/ 912589 w 2556691"/>
              <a:gd name="connsiteY4181" fmla="*/ 2166349 h 2789926"/>
              <a:gd name="connsiteX4182" fmla="*/ 903075 w 2556691"/>
              <a:gd name="connsiteY4182" fmla="*/ 2161147 h 2789926"/>
              <a:gd name="connsiteX4183" fmla="*/ 901123 w 2556691"/>
              <a:gd name="connsiteY4183" fmla="*/ 2159847 h 2789926"/>
              <a:gd name="connsiteX4184" fmla="*/ 895305 w 2556691"/>
              <a:gd name="connsiteY4184" fmla="*/ 2154527 h 2789926"/>
              <a:gd name="connsiteX4185" fmla="*/ 896752 w 2556691"/>
              <a:gd name="connsiteY4185" fmla="*/ 2152565 h 2789926"/>
              <a:gd name="connsiteX4186" fmla="*/ 903239 w 2556691"/>
              <a:gd name="connsiteY4186" fmla="*/ 2154988 h 2789926"/>
              <a:gd name="connsiteX4187" fmla="*/ 904617 w 2556691"/>
              <a:gd name="connsiteY4187" fmla="*/ 2155875 h 2789926"/>
              <a:gd name="connsiteX4188" fmla="*/ 906132 w 2556691"/>
              <a:gd name="connsiteY4188" fmla="*/ 2156915 h 2789926"/>
              <a:gd name="connsiteX4189" fmla="*/ 917688 w 2556691"/>
              <a:gd name="connsiteY4189" fmla="*/ 2163393 h 2789926"/>
              <a:gd name="connsiteX4190" fmla="*/ 918666 w 2556691"/>
              <a:gd name="connsiteY4190" fmla="*/ 2162696 h 2789926"/>
              <a:gd name="connsiteX4191" fmla="*/ 921252 w 2556691"/>
              <a:gd name="connsiteY4191" fmla="*/ 2160852 h 2789926"/>
              <a:gd name="connsiteX4192" fmla="*/ 926661 w 2556691"/>
              <a:gd name="connsiteY4192" fmla="*/ 2157471 h 2789926"/>
              <a:gd name="connsiteX4193" fmla="*/ 927835 w 2556691"/>
              <a:gd name="connsiteY4193" fmla="*/ 2156773 h 2789926"/>
              <a:gd name="connsiteX4194" fmla="*/ 926383 w 2556691"/>
              <a:gd name="connsiteY4194" fmla="*/ 2156005 h 2789926"/>
              <a:gd name="connsiteX4195" fmla="*/ 921374 w 2556691"/>
              <a:gd name="connsiteY4195" fmla="*/ 2152033 h 2789926"/>
              <a:gd name="connsiteX4196" fmla="*/ 919485 w 2556691"/>
              <a:gd name="connsiteY4196" fmla="*/ 2150508 h 2789926"/>
              <a:gd name="connsiteX4197" fmla="*/ 918604 w 2556691"/>
              <a:gd name="connsiteY4197" fmla="*/ 2149787 h 2789926"/>
              <a:gd name="connsiteX4198" fmla="*/ 909900 w 2556691"/>
              <a:gd name="connsiteY4198" fmla="*/ 2143190 h 2789926"/>
              <a:gd name="connsiteX4199" fmla="*/ 910805 w 2556691"/>
              <a:gd name="connsiteY4199" fmla="*/ 2140554 h 2789926"/>
              <a:gd name="connsiteX4200" fmla="*/ 923262 w 2556691"/>
              <a:gd name="connsiteY4200" fmla="*/ 2147115 h 2789926"/>
              <a:gd name="connsiteX4201" fmla="*/ 925161 w 2556691"/>
              <a:gd name="connsiteY4201" fmla="*/ 2148699 h 2789926"/>
              <a:gd name="connsiteX4202" fmla="*/ 929927 w 2556691"/>
              <a:gd name="connsiteY4202" fmla="*/ 2153700 h 2789926"/>
              <a:gd name="connsiteX4203" fmla="*/ 930810 w 2556691"/>
              <a:gd name="connsiteY4203" fmla="*/ 2155284 h 2789926"/>
              <a:gd name="connsiteX4204" fmla="*/ 936791 w 2556691"/>
              <a:gd name="connsiteY4204" fmla="*/ 2152730 h 2789926"/>
              <a:gd name="connsiteX4205" fmla="*/ 941745 w 2556691"/>
              <a:gd name="connsiteY4205" fmla="*/ 2151028 h 2789926"/>
              <a:gd name="connsiteX4206" fmla="*/ 942537 w 2556691"/>
              <a:gd name="connsiteY4206" fmla="*/ 2150744 h 2789926"/>
              <a:gd name="connsiteX4207" fmla="*/ 941546 w 2556691"/>
              <a:gd name="connsiteY4207" fmla="*/ 2149207 h 2789926"/>
              <a:gd name="connsiteX4208" fmla="*/ 935485 w 2556691"/>
              <a:gd name="connsiteY4208" fmla="*/ 2140400 h 2789926"/>
              <a:gd name="connsiteX4209" fmla="*/ 934206 w 2556691"/>
              <a:gd name="connsiteY4209" fmla="*/ 2137019 h 2789926"/>
              <a:gd name="connsiteX4210" fmla="*/ 934821 w 2556691"/>
              <a:gd name="connsiteY4210" fmla="*/ 2136298 h 2789926"/>
              <a:gd name="connsiteX4211" fmla="*/ 936852 w 2556691"/>
              <a:gd name="connsiteY4211" fmla="*/ 2136605 h 2789926"/>
              <a:gd name="connsiteX4212" fmla="*/ 943473 w 2556691"/>
              <a:gd name="connsiteY4212" fmla="*/ 2142705 h 2789926"/>
              <a:gd name="connsiteX4213" fmla="*/ 947538 w 2556691"/>
              <a:gd name="connsiteY4213" fmla="*/ 2149373 h 2789926"/>
              <a:gd name="connsiteX4214" fmla="*/ 952486 w 2556691"/>
              <a:gd name="connsiteY4214" fmla="*/ 2148214 h 2789926"/>
              <a:gd name="connsiteX4215" fmla="*/ 952091 w 2556691"/>
              <a:gd name="connsiteY4215" fmla="*/ 2147103 h 2789926"/>
              <a:gd name="connsiteX4216" fmla="*/ 951850 w 2556691"/>
              <a:gd name="connsiteY4216" fmla="*/ 2146429 h 2789926"/>
              <a:gd name="connsiteX4217" fmla="*/ 949472 w 2556691"/>
              <a:gd name="connsiteY4217" fmla="*/ 2137918 h 2789926"/>
              <a:gd name="connsiteX4218" fmla="*/ 949418 w 2556691"/>
              <a:gd name="connsiteY4218" fmla="*/ 2137291 h 2789926"/>
              <a:gd name="connsiteX4219" fmla="*/ 951176 w 2556691"/>
              <a:gd name="connsiteY4219" fmla="*/ 2135092 h 2789926"/>
              <a:gd name="connsiteX4220" fmla="*/ 954357 w 2556691"/>
              <a:gd name="connsiteY4220" fmla="*/ 2136865 h 2789926"/>
              <a:gd name="connsiteX4221" fmla="*/ 955763 w 2556691"/>
              <a:gd name="connsiteY4221" fmla="*/ 2141417 h 2789926"/>
              <a:gd name="connsiteX4222" fmla="*/ 956646 w 2556691"/>
              <a:gd name="connsiteY4222" fmla="*/ 2147422 h 2789926"/>
              <a:gd name="connsiteX4223" fmla="*/ 958265 w 2556691"/>
              <a:gd name="connsiteY4223" fmla="*/ 2147115 h 2789926"/>
              <a:gd name="connsiteX4224" fmla="*/ 958266 w 2556691"/>
              <a:gd name="connsiteY4224" fmla="*/ 2147127 h 2789926"/>
              <a:gd name="connsiteX4225" fmla="*/ 958266 w 2556691"/>
              <a:gd name="connsiteY4225" fmla="*/ 2147115 h 2789926"/>
              <a:gd name="connsiteX4226" fmla="*/ 958265 w 2556691"/>
              <a:gd name="connsiteY4226" fmla="*/ 2147115 h 2789926"/>
              <a:gd name="connsiteX4227" fmla="*/ 958002 w 2556691"/>
              <a:gd name="connsiteY4227" fmla="*/ 2142504 h 2789926"/>
              <a:gd name="connsiteX4228" fmla="*/ 956814 w 2556691"/>
              <a:gd name="connsiteY4228" fmla="*/ 2135128 h 2789926"/>
              <a:gd name="connsiteX4229" fmla="*/ 955400 w 2556691"/>
              <a:gd name="connsiteY4229" fmla="*/ 2131108 h 2789926"/>
              <a:gd name="connsiteX4230" fmla="*/ 954068 w 2556691"/>
              <a:gd name="connsiteY4230" fmla="*/ 2126711 h 2789926"/>
              <a:gd name="connsiteX4231" fmla="*/ 580605 w 2556691"/>
              <a:gd name="connsiteY4231" fmla="*/ 1779578 h 2789926"/>
              <a:gd name="connsiteX4232" fmla="*/ 535325 w 2556691"/>
              <a:gd name="connsiteY4232" fmla="*/ 1770534 h 2789926"/>
              <a:gd name="connsiteX4233" fmla="*/ 537937 w 2556691"/>
              <a:gd name="connsiteY4233" fmla="*/ 1786340 h 2789926"/>
              <a:gd name="connsiteX4234" fmla="*/ 532563 w 2556691"/>
              <a:gd name="connsiteY4234" fmla="*/ 1797854 h 2789926"/>
              <a:gd name="connsiteX4235" fmla="*/ 518070 w 2556691"/>
              <a:gd name="connsiteY4235" fmla="*/ 1777686 h 2789926"/>
              <a:gd name="connsiteX4236" fmla="*/ 516852 w 2556691"/>
              <a:gd name="connsiteY4236" fmla="*/ 1773312 h 2789926"/>
              <a:gd name="connsiteX4237" fmla="*/ 490538 w 2556691"/>
              <a:gd name="connsiteY4237" fmla="*/ 1756632 h 2789926"/>
              <a:gd name="connsiteX4238" fmla="*/ 488541 w 2556691"/>
              <a:gd name="connsiteY4238" fmla="*/ 1755922 h 2789926"/>
              <a:gd name="connsiteX4239" fmla="*/ 490574 w 2556691"/>
              <a:gd name="connsiteY4239" fmla="*/ 1763831 h 2789926"/>
              <a:gd name="connsiteX4240" fmla="*/ 493277 w 2556691"/>
              <a:gd name="connsiteY4240" fmla="*/ 1769033 h 2789926"/>
              <a:gd name="connsiteX4241" fmla="*/ 497640 w 2556691"/>
              <a:gd name="connsiteY4241" fmla="*/ 1780985 h 2789926"/>
              <a:gd name="connsiteX4242" fmla="*/ 497628 w 2556691"/>
              <a:gd name="connsiteY4242" fmla="*/ 1781008 h 2789926"/>
              <a:gd name="connsiteX4243" fmla="*/ 503238 w 2556691"/>
              <a:gd name="connsiteY4243" fmla="*/ 1780973 h 2789926"/>
              <a:gd name="connsiteX4244" fmla="*/ 506361 w 2556691"/>
              <a:gd name="connsiteY4244" fmla="*/ 1788243 h 2789926"/>
              <a:gd name="connsiteX4245" fmla="*/ 512749 w 2556691"/>
              <a:gd name="connsiteY4245" fmla="*/ 1792783 h 2789926"/>
              <a:gd name="connsiteX4246" fmla="*/ 512745 w 2556691"/>
              <a:gd name="connsiteY4246" fmla="*/ 1792783 h 2789926"/>
              <a:gd name="connsiteX4247" fmla="*/ 512981 w 2556691"/>
              <a:gd name="connsiteY4247" fmla="*/ 1794509 h 2789926"/>
              <a:gd name="connsiteX4248" fmla="*/ 542269 w 2556691"/>
              <a:gd name="connsiteY4248" fmla="*/ 1805668 h 2789926"/>
              <a:gd name="connsiteX4249" fmla="*/ 558717 w 2556691"/>
              <a:gd name="connsiteY4249" fmla="*/ 1811946 h 2789926"/>
              <a:gd name="connsiteX4250" fmla="*/ 561903 w 2556691"/>
              <a:gd name="connsiteY4250" fmla="*/ 1813388 h 2789926"/>
              <a:gd name="connsiteX4251" fmla="*/ 568937 w 2556691"/>
              <a:gd name="connsiteY4251" fmla="*/ 1811142 h 2789926"/>
              <a:gd name="connsiteX4252" fmla="*/ 567590 w 2556691"/>
              <a:gd name="connsiteY4252" fmla="*/ 1801011 h 2789926"/>
              <a:gd name="connsiteX4253" fmla="*/ 565662 w 2556691"/>
              <a:gd name="connsiteY4253" fmla="*/ 1795088 h 2789926"/>
              <a:gd name="connsiteX4254" fmla="*/ 565396 w 2556691"/>
              <a:gd name="connsiteY4254" fmla="*/ 1794343 h 2789926"/>
              <a:gd name="connsiteX4255" fmla="*/ 565395 w 2556691"/>
              <a:gd name="connsiteY4255" fmla="*/ 1794296 h 2789926"/>
              <a:gd name="connsiteX4256" fmla="*/ 565384 w 2556691"/>
              <a:gd name="connsiteY4256" fmla="*/ 1794083 h 2789926"/>
              <a:gd name="connsiteX4257" fmla="*/ 572474 w 2556691"/>
              <a:gd name="connsiteY4257" fmla="*/ 1785335 h 2789926"/>
              <a:gd name="connsiteX4258" fmla="*/ 579754 w 2556691"/>
              <a:gd name="connsiteY4258" fmla="*/ 1783266 h 2789926"/>
              <a:gd name="connsiteX4259" fmla="*/ 581886 w 2556691"/>
              <a:gd name="connsiteY4259" fmla="*/ 1784732 h 2789926"/>
              <a:gd name="connsiteX4260" fmla="*/ 582035 w 2556691"/>
              <a:gd name="connsiteY4260" fmla="*/ 1785429 h 2789926"/>
              <a:gd name="connsiteX4261" fmla="*/ 585900 w 2556691"/>
              <a:gd name="connsiteY4261" fmla="*/ 1797937 h 2789926"/>
              <a:gd name="connsiteX4262" fmla="*/ 587096 w 2556691"/>
              <a:gd name="connsiteY4262" fmla="*/ 1797819 h 2789926"/>
              <a:gd name="connsiteX4263" fmla="*/ 581100 w 2556691"/>
              <a:gd name="connsiteY4263" fmla="*/ 1780713 h 2789926"/>
              <a:gd name="connsiteX4264" fmla="*/ 580605 w 2556691"/>
              <a:gd name="connsiteY4264" fmla="*/ 1779578 h 2789926"/>
              <a:gd name="connsiteX4265" fmla="*/ 1092588 w 2556691"/>
              <a:gd name="connsiteY4265" fmla="*/ 2247493 h 2789926"/>
              <a:gd name="connsiteX4266" fmla="*/ 1086785 w 2556691"/>
              <a:gd name="connsiteY4266" fmla="*/ 2248285 h 2789926"/>
              <a:gd name="connsiteX4267" fmla="*/ 1084984 w 2556691"/>
              <a:gd name="connsiteY4267" fmla="*/ 2252505 h 2789926"/>
              <a:gd name="connsiteX4268" fmla="*/ 1081817 w 2556691"/>
              <a:gd name="connsiteY4268" fmla="*/ 2256158 h 2789926"/>
              <a:gd name="connsiteX4269" fmla="*/ 1086043 w 2556691"/>
              <a:gd name="connsiteY4269" fmla="*/ 2254480 h 2789926"/>
              <a:gd name="connsiteX4270" fmla="*/ 1092588 w 2556691"/>
              <a:gd name="connsiteY4270" fmla="*/ 2247493 h 2789926"/>
              <a:gd name="connsiteX4271" fmla="*/ 772449 w 2556691"/>
              <a:gd name="connsiteY4271" fmla="*/ 1951406 h 2789926"/>
              <a:gd name="connsiteX4272" fmla="*/ 770682 w 2556691"/>
              <a:gd name="connsiteY4272" fmla="*/ 1953865 h 2789926"/>
              <a:gd name="connsiteX4273" fmla="*/ 757044 w 2556691"/>
              <a:gd name="connsiteY4273" fmla="*/ 1946417 h 2789926"/>
              <a:gd name="connsiteX4274" fmla="*/ 757067 w 2556691"/>
              <a:gd name="connsiteY4274" fmla="*/ 1946393 h 2789926"/>
              <a:gd name="connsiteX4275" fmla="*/ 759339 w 2556691"/>
              <a:gd name="connsiteY4275" fmla="*/ 1941938 h 2789926"/>
              <a:gd name="connsiteX4276" fmla="*/ 772449 w 2556691"/>
              <a:gd name="connsiteY4276" fmla="*/ 1951406 h 2789926"/>
              <a:gd name="connsiteX4277" fmla="*/ 444797 w 2556691"/>
              <a:gd name="connsiteY4277" fmla="*/ 1648298 h 2789926"/>
              <a:gd name="connsiteX4278" fmla="*/ 430186 w 2556691"/>
              <a:gd name="connsiteY4278" fmla="*/ 1641796 h 2789926"/>
              <a:gd name="connsiteX4279" fmla="*/ 435410 w 2556691"/>
              <a:gd name="connsiteY4279" fmla="*/ 1649019 h 2789926"/>
              <a:gd name="connsiteX4280" fmla="*/ 433929 w 2556691"/>
              <a:gd name="connsiteY4280" fmla="*/ 1650461 h 2789926"/>
              <a:gd name="connsiteX4281" fmla="*/ 423020 w 2556691"/>
              <a:gd name="connsiteY4281" fmla="*/ 1641406 h 2789926"/>
              <a:gd name="connsiteX4282" fmla="*/ 428247 w 2556691"/>
              <a:gd name="connsiteY4282" fmla="*/ 1648806 h 2789926"/>
              <a:gd name="connsiteX4283" fmla="*/ 439887 w 2556691"/>
              <a:gd name="connsiteY4283" fmla="*/ 1659942 h 2789926"/>
              <a:gd name="connsiteX4284" fmla="*/ 444797 w 2556691"/>
              <a:gd name="connsiteY4284" fmla="*/ 1648298 h 2789926"/>
              <a:gd name="connsiteX4285" fmla="*/ 641394 w 2556691"/>
              <a:gd name="connsiteY4285" fmla="*/ 1828910 h 2789926"/>
              <a:gd name="connsiteX4286" fmla="*/ 641394 w 2556691"/>
              <a:gd name="connsiteY4286" fmla="*/ 1828910 h 2789926"/>
              <a:gd name="connsiteX4287" fmla="*/ 641394 w 2556691"/>
              <a:gd name="connsiteY4287" fmla="*/ 1828910 h 2789926"/>
              <a:gd name="connsiteX4288" fmla="*/ 642352 w 2556691"/>
              <a:gd name="connsiteY4288" fmla="*/ 1829429 h 2789926"/>
              <a:gd name="connsiteX4289" fmla="*/ 641988 w 2556691"/>
              <a:gd name="connsiteY4289" fmla="*/ 1832256 h 2789926"/>
              <a:gd name="connsiteX4290" fmla="*/ 636317 w 2556691"/>
              <a:gd name="connsiteY4290" fmla="*/ 1831913 h 2789926"/>
              <a:gd name="connsiteX4291" fmla="*/ 635488 w 2556691"/>
              <a:gd name="connsiteY4291" fmla="*/ 1830033 h 2789926"/>
              <a:gd name="connsiteX4292" fmla="*/ 636906 w 2556691"/>
              <a:gd name="connsiteY4292" fmla="*/ 1828721 h 2789926"/>
              <a:gd name="connsiteX4293" fmla="*/ 641394 w 2556691"/>
              <a:gd name="connsiteY4293" fmla="*/ 1828910 h 2789926"/>
              <a:gd name="connsiteX4294" fmla="*/ 1072835 w 2556691"/>
              <a:gd name="connsiteY4294" fmla="*/ 2226072 h 2789926"/>
              <a:gd name="connsiteX4295" fmla="*/ 1071281 w 2556691"/>
              <a:gd name="connsiteY4295" fmla="*/ 2226994 h 2789926"/>
              <a:gd name="connsiteX4296" fmla="*/ 1056833 w 2556691"/>
              <a:gd name="connsiteY4296" fmla="*/ 2226711 h 2789926"/>
              <a:gd name="connsiteX4297" fmla="*/ 1056318 w 2556691"/>
              <a:gd name="connsiteY4297" fmla="*/ 2226829 h 2789926"/>
              <a:gd name="connsiteX4298" fmla="*/ 1053792 w 2556691"/>
              <a:gd name="connsiteY4298" fmla="*/ 2227408 h 2789926"/>
              <a:gd name="connsiteX4299" fmla="*/ 1047108 w 2556691"/>
              <a:gd name="connsiteY4299" fmla="*/ 2229229 h 2789926"/>
              <a:gd name="connsiteX4300" fmla="*/ 1045238 w 2556691"/>
              <a:gd name="connsiteY4300" fmla="*/ 2230033 h 2789926"/>
              <a:gd name="connsiteX4301" fmla="*/ 1041681 w 2556691"/>
              <a:gd name="connsiteY4301" fmla="*/ 2232278 h 2789926"/>
              <a:gd name="connsiteX4302" fmla="*/ 1040710 w 2556691"/>
              <a:gd name="connsiteY4302" fmla="*/ 2233177 h 2789926"/>
              <a:gd name="connsiteX4303" fmla="*/ 1037920 w 2556691"/>
              <a:gd name="connsiteY4303" fmla="*/ 2235766 h 2789926"/>
              <a:gd name="connsiteX4304" fmla="*/ 1037919 w 2556691"/>
              <a:gd name="connsiteY4304" fmla="*/ 2235766 h 2789926"/>
              <a:gd name="connsiteX4305" fmla="*/ 1044380 w 2556691"/>
              <a:gd name="connsiteY4305" fmla="*/ 2240849 h 2789926"/>
              <a:gd name="connsiteX4306" fmla="*/ 1049286 w 2556691"/>
              <a:gd name="connsiteY4306" fmla="*/ 2238875 h 2789926"/>
              <a:gd name="connsiteX4307" fmla="*/ 1051246 w 2556691"/>
              <a:gd name="connsiteY4307" fmla="*/ 2237941 h 2789926"/>
              <a:gd name="connsiteX4308" fmla="*/ 1057399 w 2556691"/>
              <a:gd name="connsiteY4308" fmla="*/ 2234868 h 2789926"/>
              <a:gd name="connsiteX4309" fmla="*/ 1059709 w 2556691"/>
              <a:gd name="connsiteY4309" fmla="*/ 2233744 h 2789926"/>
              <a:gd name="connsiteX4310" fmla="*/ 1071670 w 2556691"/>
              <a:gd name="connsiteY4310" fmla="*/ 2229335 h 2789926"/>
              <a:gd name="connsiteX4311" fmla="*/ 1072258 w 2556691"/>
              <a:gd name="connsiteY4311" fmla="*/ 2229063 h 2789926"/>
              <a:gd name="connsiteX4312" fmla="*/ 1072294 w 2556691"/>
              <a:gd name="connsiteY4312" fmla="*/ 2228921 h 2789926"/>
              <a:gd name="connsiteX4313" fmla="*/ 1072835 w 2556691"/>
              <a:gd name="connsiteY4313" fmla="*/ 2226072 h 2789926"/>
              <a:gd name="connsiteX4314" fmla="*/ 1049968 w 2556691"/>
              <a:gd name="connsiteY4314" fmla="*/ 2204592 h 2789926"/>
              <a:gd name="connsiteX4315" fmla="*/ 1049967 w 2556691"/>
              <a:gd name="connsiteY4315" fmla="*/ 2204592 h 2789926"/>
              <a:gd name="connsiteX4316" fmla="*/ 1050272 w 2556691"/>
              <a:gd name="connsiteY4316" fmla="*/ 2206968 h 2789926"/>
              <a:gd name="connsiteX4317" fmla="*/ 1047565 w 2556691"/>
              <a:gd name="connsiteY4317" fmla="*/ 2208079 h 2789926"/>
              <a:gd name="connsiteX4318" fmla="*/ 1045081 w 2556691"/>
              <a:gd name="connsiteY4318" fmla="*/ 2208942 h 2789926"/>
              <a:gd name="connsiteX4319" fmla="*/ 1044085 w 2556691"/>
              <a:gd name="connsiteY4319" fmla="*/ 2209273 h 2789926"/>
              <a:gd name="connsiteX4320" fmla="*/ 1040647 w 2556691"/>
              <a:gd name="connsiteY4320" fmla="*/ 2209368 h 2789926"/>
              <a:gd name="connsiteX4321" fmla="*/ 1039952 w 2556691"/>
              <a:gd name="connsiteY4321" fmla="*/ 2208114 h 2789926"/>
              <a:gd name="connsiteX4322" fmla="*/ 1043282 w 2556691"/>
              <a:gd name="connsiteY4322" fmla="*/ 2205041 h 2789926"/>
              <a:gd name="connsiteX4323" fmla="*/ 1045938 w 2556691"/>
              <a:gd name="connsiteY4323" fmla="*/ 2204426 h 2789926"/>
              <a:gd name="connsiteX4324" fmla="*/ 1049968 w 2556691"/>
              <a:gd name="connsiteY4324" fmla="*/ 2204592 h 2789926"/>
              <a:gd name="connsiteX4325" fmla="*/ 1097379 w 2556691"/>
              <a:gd name="connsiteY4325" fmla="*/ 2247966 h 2789926"/>
              <a:gd name="connsiteX4326" fmla="*/ 1095920 w 2556691"/>
              <a:gd name="connsiteY4326" fmla="*/ 2247789 h 2789926"/>
              <a:gd name="connsiteX4327" fmla="*/ 1087774 w 2556691"/>
              <a:gd name="connsiteY4327" fmla="*/ 2257707 h 2789926"/>
              <a:gd name="connsiteX4328" fmla="*/ 1072941 w 2556691"/>
              <a:gd name="connsiteY4328" fmla="*/ 2259575 h 2789926"/>
              <a:gd name="connsiteX4329" fmla="*/ 1069362 w 2556691"/>
              <a:gd name="connsiteY4329" fmla="*/ 2258594 h 2789926"/>
              <a:gd name="connsiteX4330" fmla="*/ 1066690 w 2556691"/>
              <a:gd name="connsiteY4330" fmla="*/ 2256939 h 2789926"/>
              <a:gd name="connsiteX4331" fmla="*/ 1062099 w 2556691"/>
              <a:gd name="connsiteY4331" fmla="*/ 2251607 h 2789926"/>
              <a:gd name="connsiteX4332" fmla="*/ 1056550 w 2556691"/>
              <a:gd name="connsiteY4332" fmla="*/ 2248533 h 2789926"/>
              <a:gd name="connsiteX4333" fmla="*/ 1053755 w 2556691"/>
              <a:gd name="connsiteY4333" fmla="*/ 2248262 h 2789926"/>
              <a:gd name="connsiteX4334" fmla="*/ 1048934 w 2556691"/>
              <a:gd name="connsiteY4334" fmla="*/ 2250188 h 2789926"/>
              <a:gd name="connsiteX4335" fmla="*/ 1046453 w 2556691"/>
              <a:gd name="connsiteY4335" fmla="*/ 2252340 h 2789926"/>
              <a:gd name="connsiteX4336" fmla="*/ 1046334 w 2556691"/>
              <a:gd name="connsiteY4336" fmla="*/ 2252908 h 2789926"/>
              <a:gd name="connsiteX4337" fmla="*/ 1046333 w 2556691"/>
              <a:gd name="connsiteY4337" fmla="*/ 2252908 h 2789926"/>
              <a:gd name="connsiteX4338" fmla="*/ 1056880 w 2556691"/>
              <a:gd name="connsiteY4338" fmla="*/ 2266018 h 2789926"/>
              <a:gd name="connsiteX4339" fmla="*/ 1060651 w 2556691"/>
              <a:gd name="connsiteY4339" fmla="*/ 2267294 h 2789926"/>
              <a:gd name="connsiteX4340" fmla="*/ 1063535 w 2556691"/>
              <a:gd name="connsiteY4340" fmla="*/ 2267767 h 2789926"/>
              <a:gd name="connsiteX4341" fmla="*/ 1066761 w 2556691"/>
              <a:gd name="connsiteY4341" fmla="*/ 2268134 h 2789926"/>
              <a:gd name="connsiteX4342" fmla="*/ 1074236 w 2556691"/>
              <a:gd name="connsiteY4342" fmla="*/ 2267874 h 2789926"/>
              <a:gd name="connsiteX4343" fmla="*/ 1077038 w 2556691"/>
              <a:gd name="connsiteY4343" fmla="*/ 2267176 h 2789926"/>
              <a:gd name="connsiteX4344" fmla="*/ 1079510 w 2556691"/>
              <a:gd name="connsiteY4344" fmla="*/ 2266420 h 2789926"/>
              <a:gd name="connsiteX4345" fmla="*/ 1089068 w 2556691"/>
              <a:gd name="connsiteY4345" fmla="*/ 2260119 h 2789926"/>
              <a:gd name="connsiteX4346" fmla="*/ 1097379 w 2556691"/>
              <a:gd name="connsiteY4346" fmla="*/ 2247966 h 2789926"/>
              <a:gd name="connsiteX4347" fmla="*/ 680639 w 2556691"/>
              <a:gd name="connsiteY4347" fmla="*/ 1861904 h 2789926"/>
              <a:gd name="connsiteX4348" fmla="*/ 680434 w 2556691"/>
              <a:gd name="connsiteY4348" fmla="*/ 1865344 h 2789926"/>
              <a:gd name="connsiteX4349" fmla="*/ 676375 w 2556691"/>
              <a:gd name="connsiteY4349" fmla="*/ 1865439 h 2789926"/>
              <a:gd name="connsiteX4350" fmla="*/ 676373 w 2556691"/>
              <a:gd name="connsiteY4350" fmla="*/ 1865439 h 2789926"/>
              <a:gd name="connsiteX4351" fmla="*/ 673653 w 2556691"/>
              <a:gd name="connsiteY4351" fmla="*/ 1865320 h 2789926"/>
              <a:gd name="connsiteX4352" fmla="*/ 673478 w 2556691"/>
              <a:gd name="connsiteY4352" fmla="*/ 1865320 h 2789926"/>
              <a:gd name="connsiteX4353" fmla="*/ 668235 w 2556691"/>
              <a:gd name="connsiteY4353" fmla="*/ 1865238 h 2789926"/>
              <a:gd name="connsiteX4354" fmla="*/ 666227 w 2556691"/>
              <a:gd name="connsiteY4354" fmla="*/ 1865214 h 2789926"/>
              <a:gd name="connsiteX4355" fmla="*/ 666001 w 2556691"/>
              <a:gd name="connsiteY4355" fmla="*/ 1860592 h 2789926"/>
              <a:gd name="connsiteX4356" fmla="*/ 672902 w 2556691"/>
              <a:gd name="connsiteY4356" fmla="*/ 1860485 h 2789926"/>
              <a:gd name="connsiteX4357" fmla="*/ 680639 w 2556691"/>
              <a:gd name="connsiteY4357" fmla="*/ 1861904 h 2789926"/>
              <a:gd name="connsiteX4358" fmla="*/ 367952 w 2556691"/>
              <a:gd name="connsiteY4358" fmla="*/ 1572946 h 2789926"/>
              <a:gd name="connsiteX4359" fmla="*/ 367952 w 2556691"/>
              <a:gd name="connsiteY4359" fmla="*/ 1572946 h 2789926"/>
              <a:gd name="connsiteX4360" fmla="*/ 367952 w 2556691"/>
              <a:gd name="connsiteY4360" fmla="*/ 1572950 h 2789926"/>
              <a:gd name="connsiteX4361" fmla="*/ 366181 w 2556691"/>
              <a:gd name="connsiteY4361" fmla="*/ 1601519 h 2789926"/>
              <a:gd name="connsiteX4362" fmla="*/ 372047 w 2556691"/>
              <a:gd name="connsiteY4362" fmla="*/ 1599202 h 2789926"/>
              <a:gd name="connsiteX4363" fmla="*/ 372110 w 2556691"/>
              <a:gd name="connsiteY4363" fmla="*/ 1598540 h 2789926"/>
              <a:gd name="connsiteX4364" fmla="*/ 367952 w 2556691"/>
              <a:gd name="connsiteY4364" fmla="*/ 1572950 h 2789926"/>
              <a:gd name="connsiteX4365" fmla="*/ 1061193 w 2556691"/>
              <a:gd name="connsiteY4365" fmla="*/ 2210569 h 2789926"/>
              <a:gd name="connsiteX4366" fmla="*/ 1060567 w 2556691"/>
              <a:gd name="connsiteY4366" fmla="*/ 2214297 h 2789926"/>
              <a:gd name="connsiteX4367" fmla="*/ 1054049 w 2556691"/>
              <a:gd name="connsiteY4367" fmla="*/ 2215940 h 2789926"/>
              <a:gd name="connsiteX4368" fmla="*/ 1053265 w 2556691"/>
              <a:gd name="connsiteY4368" fmla="*/ 2214049 h 2789926"/>
              <a:gd name="connsiteX4369" fmla="*/ 1061193 w 2556691"/>
              <a:gd name="connsiteY4369" fmla="*/ 2210569 h 2789926"/>
              <a:gd name="connsiteX4370" fmla="*/ 835232 w 2556691"/>
              <a:gd name="connsiteY4370" fmla="*/ 2001554 h 2789926"/>
              <a:gd name="connsiteX4371" fmla="*/ 764593 w 2556691"/>
              <a:gd name="connsiteY4371" fmla="*/ 2072910 h 2789926"/>
              <a:gd name="connsiteX4372" fmla="*/ 761636 w 2556691"/>
              <a:gd name="connsiteY4372" fmla="*/ 2070924 h 2789926"/>
              <a:gd name="connsiteX4373" fmla="*/ 824642 w 2556691"/>
              <a:gd name="connsiteY4373" fmla="*/ 1999840 h 2789926"/>
              <a:gd name="connsiteX4374" fmla="*/ 787948 w 2556691"/>
              <a:gd name="connsiteY4374" fmla="*/ 2024204 h 2789926"/>
              <a:gd name="connsiteX4375" fmla="*/ 745347 w 2556691"/>
              <a:gd name="connsiteY4375" fmla="*/ 2076468 h 2789926"/>
              <a:gd name="connsiteX4376" fmla="*/ 728600 w 2556691"/>
              <a:gd name="connsiteY4376" fmla="*/ 2105148 h 2789926"/>
              <a:gd name="connsiteX4377" fmla="*/ 728598 w 2556691"/>
              <a:gd name="connsiteY4377" fmla="*/ 2105148 h 2789926"/>
              <a:gd name="connsiteX4378" fmla="*/ 712530 w 2556691"/>
              <a:gd name="connsiteY4378" fmla="*/ 2140944 h 2789926"/>
              <a:gd name="connsiteX4379" fmla="*/ 765428 w 2556691"/>
              <a:gd name="connsiteY4379" fmla="*/ 2115705 h 2789926"/>
              <a:gd name="connsiteX4380" fmla="*/ 791220 w 2556691"/>
              <a:gd name="connsiteY4380" fmla="*/ 2070226 h 2789926"/>
              <a:gd name="connsiteX4381" fmla="*/ 826021 w 2556691"/>
              <a:gd name="connsiteY4381" fmla="*/ 2016532 h 2789926"/>
              <a:gd name="connsiteX4382" fmla="*/ 829012 w 2556691"/>
              <a:gd name="connsiteY4382" fmla="*/ 2012146 h 2789926"/>
              <a:gd name="connsiteX4383" fmla="*/ 809805 w 2556691"/>
              <a:gd name="connsiteY4383" fmla="*/ 2031262 h 2789926"/>
              <a:gd name="connsiteX4384" fmla="*/ 789810 w 2556691"/>
              <a:gd name="connsiteY4384" fmla="*/ 2057495 h 2789926"/>
              <a:gd name="connsiteX4385" fmla="*/ 835232 w 2556691"/>
              <a:gd name="connsiteY4385" fmla="*/ 2001554 h 2789926"/>
              <a:gd name="connsiteX4386" fmla="*/ 362133 w 2556691"/>
              <a:gd name="connsiteY4386" fmla="*/ 1564883 h 2789926"/>
              <a:gd name="connsiteX4387" fmla="*/ 356260 w 2556691"/>
              <a:gd name="connsiteY4387" fmla="*/ 1577355 h 2789926"/>
              <a:gd name="connsiteX4388" fmla="*/ 356712 w 2556691"/>
              <a:gd name="connsiteY4388" fmla="*/ 1577899 h 2789926"/>
              <a:gd name="connsiteX4389" fmla="*/ 359047 w 2556691"/>
              <a:gd name="connsiteY4389" fmla="*/ 1579791 h 2789926"/>
              <a:gd name="connsiteX4390" fmla="*/ 357256 w 2556691"/>
              <a:gd name="connsiteY4390" fmla="*/ 1581659 h 2789926"/>
              <a:gd name="connsiteX4391" fmla="*/ 355777 w 2556691"/>
              <a:gd name="connsiteY4391" fmla="*/ 1580831 h 2789926"/>
              <a:gd name="connsiteX4392" fmla="*/ 354263 w 2556691"/>
              <a:gd name="connsiteY4392" fmla="*/ 1580027 h 2789926"/>
              <a:gd name="connsiteX4393" fmla="*/ 354070 w 2556691"/>
              <a:gd name="connsiteY4393" fmla="*/ 1579944 h 2789926"/>
              <a:gd name="connsiteX4394" fmla="*/ 352987 w 2556691"/>
              <a:gd name="connsiteY4394" fmla="*/ 1585087 h 2789926"/>
              <a:gd name="connsiteX4395" fmla="*/ 352985 w 2556691"/>
              <a:gd name="connsiteY4395" fmla="*/ 1585075 h 2789926"/>
              <a:gd name="connsiteX4396" fmla="*/ 353226 w 2556691"/>
              <a:gd name="connsiteY4396" fmla="*/ 1592192 h 2789926"/>
              <a:gd name="connsiteX4397" fmla="*/ 353220 w 2556691"/>
              <a:gd name="connsiteY4397" fmla="*/ 1592215 h 2789926"/>
              <a:gd name="connsiteX4398" fmla="*/ 356275 w 2556691"/>
              <a:gd name="connsiteY4398" fmla="*/ 1594863 h 2789926"/>
              <a:gd name="connsiteX4399" fmla="*/ 357822 w 2556691"/>
              <a:gd name="connsiteY4399" fmla="*/ 1589804 h 2789926"/>
              <a:gd name="connsiteX4400" fmla="*/ 361158 w 2556691"/>
              <a:gd name="connsiteY4400" fmla="*/ 1590619 h 2789926"/>
              <a:gd name="connsiteX4401" fmla="*/ 359530 w 2556691"/>
              <a:gd name="connsiteY4401" fmla="*/ 1598174 h 2789926"/>
              <a:gd name="connsiteX4402" fmla="*/ 359527 w 2556691"/>
              <a:gd name="connsiteY4402" fmla="*/ 1598174 h 2789926"/>
              <a:gd name="connsiteX4403" fmla="*/ 362538 w 2556691"/>
              <a:gd name="connsiteY4403" fmla="*/ 1604120 h 2789926"/>
              <a:gd name="connsiteX4404" fmla="*/ 362926 w 2556691"/>
              <a:gd name="connsiteY4404" fmla="*/ 1603801 h 2789926"/>
              <a:gd name="connsiteX4405" fmla="*/ 362719 w 2556691"/>
              <a:gd name="connsiteY4405" fmla="*/ 1602867 h 2789926"/>
              <a:gd name="connsiteX4406" fmla="*/ 365388 w 2556691"/>
              <a:gd name="connsiteY4406" fmla="*/ 1583006 h 2789926"/>
              <a:gd name="connsiteX4407" fmla="*/ 364851 w 2556691"/>
              <a:gd name="connsiteY4407" fmla="*/ 1577013 h 2789926"/>
              <a:gd name="connsiteX4408" fmla="*/ 362731 w 2556691"/>
              <a:gd name="connsiteY4408" fmla="*/ 1586896 h 2789926"/>
              <a:gd name="connsiteX4409" fmla="*/ 359746 w 2556691"/>
              <a:gd name="connsiteY4409" fmla="*/ 1585501 h 2789926"/>
              <a:gd name="connsiteX4410" fmla="*/ 362133 w 2556691"/>
              <a:gd name="connsiteY4410" fmla="*/ 1564883 h 2789926"/>
              <a:gd name="connsiteX4411" fmla="*/ 908744 w 2556691"/>
              <a:gd name="connsiteY4411" fmla="*/ 2069174 h 2789926"/>
              <a:gd name="connsiteX4412" fmla="*/ 908684 w 2556691"/>
              <a:gd name="connsiteY4412" fmla="*/ 2069316 h 2789926"/>
              <a:gd name="connsiteX4413" fmla="*/ 904790 w 2556691"/>
              <a:gd name="connsiteY4413" fmla="*/ 2078383 h 2789926"/>
              <a:gd name="connsiteX4414" fmla="*/ 846815 w 2556691"/>
              <a:gd name="connsiteY4414" fmla="*/ 2198244 h 2789926"/>
              <a:gd name="connsiteX4415" fmla="*/ 846914 w 2556691"/>
              <a:gd name="connsiteY4415" fmla="*/ 2217549 h 2789926"/>
              <a:gd name="connsiteX4416" fmla="*/ 867208 w 2556691"/>
              <a:gd name="connsiteY4416" fmla="*/ 2181717 h 2789926"/>
              <a:gd name="connsiteX4417" fmla="*/ 865295 w 2556691"/>
              <a:gd name="connsiteY4417" fmla="*/ 2175416 h 2789926"/>
              <a:gd name="connsiteX4418" fmla="*/ 868488 w 2556691"/>
              <a:gd name="connsiteY4418" fmla="*/ 2167708 h 2789926"/>
              <a:gd name="connsiteX4419" fmla="*/ 864580 w 2556691"/>
              <a:gd name="connsiteY4419" fmla="*/ 2163713 h 2789926"/>
              <a:gd name="connsiteX4420" fmla="*/ 867027 w 2556691"/>
              <a:gd name="connsiteY4420" fmla="*/ 2160320 h 2789926"/>
              <a:gd name="connsiteX4421" fmla="*/ 870897 w 2556691"/>
              <a:gd name="connsiteY4421" fmla="*/ 2162105 h 2789926"/>
              <a:gd name="connsiteX4422" fmla="*/ 870640 w 2556691"/>
              <a:gd name="connsiteY4422" fmla="*/ 2164434 h 2789926"/>
              <a:gd name="connsiteX4423" fmla="*/ 875877 w 2556691"/>
              <a:gd name="connsiteY4423" fmla="*/ 2155225 h 2789926"/>
              <a:gd name="connsiteX4424" fmla="*/ 879708 w 2556691"/>
              <a:gd name="connsiteY4424" fmla="*/ 2147127 h 2789926"/>
              <a:gd name="connsiteX4425" fmla="*/ 880453 w 2556691"/>
              <a:gd name="connsiteY4425" fmla="*/ 2144786 h 2789926"/>
              <a:gd name="connsiteX4426" fmla="*/ 870506 w 2556691"/>
              <a:gd name="connsiteY4426" fmla="*/ 2157364 h 2789926"/>
              <a:gd name="connsiteX4427" fmla="*/ 868384 w 2556691"/>
              <a:gd name="connsiteY4427" fmla="*/ 2156359 h 2789926"/>
              <a:gd name="connsiteX4428" fmla="*/ 883048 w 2556691"/>
              <a:gd name="connsiteY4428" fmla="*/ 2133236 h 2789926"/>
              <a:gd name="connsiteX4429" fmla="*/ 918912 w 2556691"/>
              <a:gd name="connsiteY4429" fmla="*/ 2117773 h 2789926"/>
              <a:gd name="connsiteX4430" fmla="*/ 922967 w 2556691"/>
              <a:gd name="connsiteY4430" fmla="*/ 2109155 h 2789926"/>
              <a:gd name="connsiteX4431" fmla="*/ 920097 w 2556691"/>
              <a:gd name="connsiteY4431" fmla="*/ 2105136 h 2789926"/>
              <a:gd name="connsiteX4432" fmla="*/ 912316 w 2556691"/>
              <a:gd name="connsiteY4432" fmla="*/ 2111709 h 2789926"/>
              <a:gd name="connsiteX4433" fmla="*/ 910578 w 2556691"/>
              <a:gd name="connsiteY4433" fmla="*/ 2110669 h 2789926"/>
              <a:gd name="connsiteX4434" fmla="*/ 917247 w 2556691"/>
              <a:gd name="connsiteY4434" fmla="*/ 2100147 h 2789926"/>
              <a:gd name="connsiteX4435" fmla="*/ 916769 w 2556691"/>
              <a:gd name="connsiteY4435" fmla="*/ 2099225 h 2789926"/>
              <a:gd name="connsiteX4436" fmla="*/ 907088 w 2556691"/>
              <a:gd name="connsiteY4436" fmla="*/ 2108458 h 2789926"/>
              <a:gd name="connsiteX4437" fmla="*/ 900672 w 2556691"/>
              <a:gd name="connsiteY4437" fmla="*/ 2112123 h 2789926"/>
              <a:gd name="connsiteX4438" fmla="*/ 901655 w 2556691"/>
              <a:gd name="connsiteY4438" fmla="*/ 2105585 h 2789926"/>
              <a:gd name="connsiteX4439" fmla="*/ 899225 w 2556691"/>
              <a:gd name="connsiteY4439" fmla="*/ 2106094 h 2789926"/>
              <a:gd name="connsiteX4440" fmla="*/ 897685 w 2556691"/>
              <a:gd name="connsiteY4440" fmla="*/ 2104628 h 2789926"/>
              <a:gd name="connsiteX4441" fmla="*/ 914325 w 2556691"/>
              <a:gd name="connsiteY4441" fmla="*/ 2093196 h 2789926"/>
              <a:gd name="connsiteX4442" fmla="*/ 913707 w 2556691"/>
              <a:gd name="connsiteY4442" fmla="*/ 2091399 h 2789926"/>
              <a:gd name="connsiteX4443" fmla="*/ 911793 w 2556691"/>
              <a:gd name="connsiteY4443" fmla="*/ 2084543 h 2789926"/>
              <a:gd name="connsiteX4444" fmla="*/ 910469 w 2556691"/>
              <a:gd name="connsiteY4444" fmla="*/ 2086670 h 2789926"/>
              <a:gd name="connsiteX4445" fmla="*/ 906944 w 2556691"/>
              <a:gd name="connsiteY4445" fmla="*/ 2088716 h 2789926"/>
              <a:gd name="connsiteX4446" fmla="*/ 907876 w 2556691"/>
              <a:gd name="connsiteY4446" fmla="*/ 2082887 h 2789926"/>
              <a:gd name="connsiteX4447" fmla="*/ 910751 w 2556691"/>
              <a:gd name="connsiteY4447" fmla="*/ 2079778 h 2789926"/>
              <a:gd name="connsiteX4448" fmla="*/ 908805 w 2556691"/>
              <a:gd name="connsiteY4448" fmla="*/ 2069494 h 2789926"/>
              <a:gd name="connsiteX4449" fmla="*/ 908744 w 2556691"/>
              <a:gd name="connsiteY4449" fmla="*/ 2069174 h 2789926"/>
              <a:gd name="connsiteX4450" fmla="*/ 767273 w 2556691"/>
              <a:gd name="connsiteY4450" fmla="*/ 1936960 h 2789926"/>
              <a:gd name="connsiteX4451" fmla="*/ 766402 w 2556691"/>
              <a:gd name="connsiteY4451" fmla="*/ 1938343 h 2789926"/>
              <a:gd name="connsiteX4452" fmla="*/ 765364 w 2556691"/>
              <a:gd name="connsiteY4452" fmla="*/ 1938391 h 2789926"/>
              <a:gd name="connsiteX4453" fmla="*/ 754853 w 2556691"/>
              <a:gd name="connsiteY4453" fmla="*/ 1933107 h 2789926"/>
              <a:gd name="connsiteX4454" fmla="*/ 761226 w 2556691"/>
              <a:gd name="connsiteY4454" fmla="*/ 1931428 h 2789926"/>
              <a:gd name="connsiteX4455" fmla="*/ 767273 w 2556691"/>
              <a:gd name="connsiteY4455" fmla="*/ 1936960 h 2789926"/>
              <a:gd name="connsiteX4456" fmla="*/ 1179723 w 2556691"/>
              <a:gd name="connsiteY4456" fmla="*/ 2313990 h 2789926"/>
              <a:gd name="connsiteX4457" fmla="*/ 1180394 w 2556691"/>
              <a:gd name="connsiteY4457" fmla="*/ 2314794 h 2789926"/>
              <a:gd name="connsiteX4458" fmla="*/ 1181148 w 2556691"/>
              <a:gd name="connsiteY4458" fmla="*/ 2316342 h 2789926"/>
              <a:gd name="connsiteX4459" fmla="*/ 1182066 w 2556691"/>
              <a:gd name="connsiteY4459" fmla="*/ 2322088 h 2789926"/>
              <a:gd name="connsiteX4460" fmla="*/ 1180536 w 2556691"/>
              <a:gd name="connsiteY4460" fmla="*/ 2322702 h 2789926"/>
              <a:gd name="connsiteX4461" fmla="*/ 1180453 w 2556691"/>
              <a:gd name="connsiteY4461" fmla="*/ 2322643 h 2789926"/>
              <a:gd name="connsiteX4462" fmla="*/ 1178805 w 2556691"/>
              <a:gd name="connsiteY4462" fmla="*/ 2321272 h 2789926"/>
              <a:gd name="connsiteX4463" fmla="*/ 1177487 w 2556691"/>
              <a:gd name="connsiteY4463" fmla="*/ 2318494 h 2789926"/>
              <a:gd name="connsiteX4464" fmla="*/ 1176674 w 2556691"/>
              <a:gd name="connsiteY4464" fmla="*/ 2315940 h 2789926"/>
              <a:gd name="connsiteX4465" fmla="*/ 1177616 w 2556691"/>
              <a:gd name="connsiteY4465" fmla="*/ 2313730 h 2789926"/>
              <a:gd name="connsiteX4466" fmla="*/ 1179723 w 2556691"/>
              <a:gd name="connsiteY4466" fmla="*/ 2313990 h 2789926"/>
              <a:gd name="connsiteX4467" fmla="*/ 1221700 w 2556691"/>
              <a:gd name="connsiteY4467" fmla="*/ 2351288 h 2789926"/>
              <a:gd name="connsiteX4468" fmla="*/ 1223984 w 2556691"/>
              <a:gd name="connsiteY4468" fmla="*/ 2359646 h 2789926"/>
              <a:gd name="connsiteX4469" fmla="*/ 1222983 w 2556691"/>
              <a:gd name="connsiteY4469" fmla="*/ 2360095 h 2789926"/>
              <a:gd name="connsiteX4470" fmla="*/ 1221700 w 2556691"/>
              <a:gd name="connsiteY4470" fmla="*/ 2351288 h 2789926"/>
              <a:gd name="connsiteX4471" fmla="*/ 507769 w 2556691"/>
              <a:gd name="connsiteY4471" fmla="*/ 1692416 h 2789926"/>
              <a:gd name="connsiteX4472" fmla="*/ 504716 w 2556691"/>
              <a:gd name="connsiteY4472" fmla="*/ 1692404 h 2789926"/>
              <a:gd name="connsiteX4473" fmla="*/ 507769 w 2556691"/>
              <a:gd name="connsiteY4473" fmla="*/ 1692416 h 2789926"/>
              <a:gd name="connsiteX4474" fmla="*/ 920842 w 2556691"/>
              <a:gd name="connsiteY4474" fmla="*/ 2072650 h 2789926"/>
              <a:gd name="connsiteX4475" fmla="*/ 917616 w 2556691"/>
              <a:gd name="connsiteY4475" fmla="*/ 2069907 h 2789926"/>
              <a:gd name="connsiteX4476" fmla="*/ 913201 w 2556691"/>
              <a:gd name="connsiteY4476" fmla="*/ 2066656 h 2789926"/>
              <a:gd name="connsiteX4477" fmla="*/ 914888 w 2556691"/>
              <a:gd name="connsiteY4477" fmla="*/ 2074411 h 2789926"/>
              <a:gd name="connsiteX4478" fmla="*/ 915138 w 2556691"/>
              <a:gd name="connsiteY4478" fmla="*/ 2077178 h 2789926"/>
              <a:gd name="connsiteX4479" fmla="*/ 915286 w 2556691"/>
              <a:gd name="connsiteY4479" fmla="*/ 2078868 h 2789926"/>
              <a:gd name="connsiteX4480" fmla="*/ 918753 w 2556691"/>
              <a:gd name="connsiteY4480" fmla="*/ 2092132 h 2789926"/>
              <a:gd name="connsiteX4481" fmla="*/ 924812 w 2556691"/>
              <a:gd name="connsiteY4481" fmla="*/ 2101365 h 2789926"/>
              <a:gd name="connsiteX4482" fmla="*/ 926107 w 2556691"/>
              <a:gd name="connsiteY4482" fmla="*/ 2102949 h 2789926"/>
              <a:gd name="connsiteX4483" fmla="*/ 929380 w 2556691"/>
              <a:gd name="connsiteY4483" fmla="*/ 2106484 h 2789926"/>
              <a:gd name="connsiteX4484" fmla="*/ 929951 w 2556691"/>
              <a:gd name="connsiteY4484" fmla="*/ 2099674 h 2789926"/>
              <a:gd name="connsiteX4485" fmla="*/ 930311 w 2556691"/>
              <a:gd name="connsiteY4485" fmla="*/ 2088231 h 2789926"/>
              <a:gd name="connsiteX4486" fmla="*/ 925927 w 2556691"/>
              <a:gd name="connsiteY4486" fmla="*/ 2078265 h 2789926"/>
              <a:gd name="connsiteX4487" fmla="*/ 923201 w 2556691"/>
              <a:gd name="connsiteY4487" fmla="*/ 2075026 h 2789926"/>
              <a:gd name="connsiteX4488" fmla="*/ 920842 w 2556691"/>
              <a:gd name="connsiteY4488" fmla="*/ 2072650 h 2789926"/>
              <a:gd name="connsiteX4489" fmla="*/ 587117 w 2556691"/>
              <a:gd name="connsiteY4489" fmla="*/ 1763394 h 2789926"/>
              <a:gd name="connsiteX4490" fmla="*/ 545570 w 2556691"/>
              <a:gd name="connsiteY4490" fmla="*/ 1768217 h 2789926"/>
              <a:gd name="connsiteX4491" fmla="*/ 566365 w 2556691"/>
              <a:gd name="connsiteY4491" fmla="*/ 1767651 h 2789926"/>
              <a:gd name="connsiteX4492" fmla="*/ 574289 w 2556691"/>
              <a:gd name="connsiteY4492" fmla="*/ 1764826 h 2789926"/>
              <a:gd name="connsiteX4493" fmla="*/ 575168 w 2556691"/>
              <a:gd name="connsiteY4493" fmla="*/ 1764623 h 2789926"/>
              <a:gd name="connsiteX4494" fmla="*/ 584642 w 2556691"/>
              <a:gd name="connsiteY4494" fmla="*/ 1761136 h 2789926"/>
              <a:gd name="connsiteX4495" fmla="*/ 574289 w 2556691"/>
              <a:gd name="connsiteY4495" fmla="*/ 1764826 h 2789926"/>
              <a:gd name="connsiteX4496" fmla="*/ 566733 w 2556691"/>
              <a:gd name="connsiteY4496" fmla="*/ 1766574 h 2789926"/>
              <a:gd name="connsiteX4497" fmla="*/ 545193 w 2556691"/>
              <a:gd name="connsiteY4497" fmla="*/ 1765711 h 2789926"/>
              <a:gd name="connsiteX4498" fmla="*/ 535900 w 2556691"/>
              <a:gd name="connsiteY4498" fmla="*/ 1761443 h 2789926"/>
              <a:gd name="connsiteX4499" fmla="*/ 534664 w 2556691"/>
              <a:gd name="connsiteY4499" fmla="*/ 1760639 h 2789926"/>
              <a:gd name="connsiteX4500" fmla="*/ 535232 w 2556691"/>
              <a:gd name="connsiteY4500" fmla="*/ 1761703 h 2789926"/>
              <a:gd name="connsiteX4501" fmla="*/ 535999 w 2556691"/>
              <a:gd name="connsiteY4501" fmla="*/ 1767460 h 2789926"/>
              <a:gd name="connsiteX4502" fmla="*/ 536214 w 2556691"/>
              <a:gd name="connsiteY4502" fmla="*/ 1767555 h 2789926"/>
              <a:gd name="connsiteX4503" fmla="*/ 536217 w 2556691"/>
              <a:gd name="connsiteY4503" fmla="*/ 1767555 h 2789926"/>
              <a:gd name="connsiteX4504" fmla="*/ 536823 w 2556691"/>
              <a:gd name="connsiteY4504" fmla="*/ 1768087 h 2789926"/>
              <a:gd name="connsiteX4505" fmla="*/ 563680 w 2556691"/>
              <a:gd name="connsiteY4505" fmla="*/ 1779281 h 2789926"/>
              <a:gd name="connsiteX4506" fmla="*/ 571213 w 2556691"/>
              <a:gd name="connsiteY4506" fmla="*/ 1775649 h 2789926"/>
              <a:gd name="connsiteX4507" fmla="*/ 575813 w 2556691"/>
              <a:gd name="connsiteY4507" fmla="*/ 1774972 h 2789926"/>
              <a:gd name="connsiteX4508" fmla="*/ 587704 w 2556691"/>
              <a:gd name="connsiteY4508" fmla="*/ 1767697 h 2789926"/>
              <a:gd name="connsiteX4509" fmla="*/ 571213 w 2556691"/>
              <a:gd name="connsiteY4509" fmla="*/ 1775649 h 2789926"/>
              <a:gd name="connsiteX4510" fmla="*/ 563064 w 2556691"/>
              <a:gd name="connsiteY4510" fmla="*/ 1776847 h 2789926"/>
              <a:gd name="connsiteX4511" fmla="*/ 563096 w 2556691"/>
              <a:gd name="connsiteY4511" fmla="*/ 1775204 h 2789926"/>
              <a:gd name="connsiteX4512" fmla="*/ 587117 w 2556691"/>
              <a:gd name="connsiteY4512" fmla="*/ 1763394 h 2789926"/>
              <a:gd name="connsiteX4513" fmla="*/ 480372 w 2556691"/>
              <a:gd name="connsiteY4513" fmla="*/ 1661573 h 2789926"/>
              <a:gd name="connsiteX4514" fmla="*/ 479955 w 2556691"/>
              <a:gd name="connsiteY4514" fmla="*/ 1670097 h 2789926"/>
              <a:gd name="connsiteX4515" fmla="*/ 491394 w 2556691"/>
              <a:gd name="connsiteY4515" fmla="*/ 1695253 h 2789926"/>
              <a:gd name="connsiteX4516" fmla="*/ 497733 w 2556691"/>
              <a:gd name="connsiteY4516" fmla="*/ 1678384 h 2789926"/>
              <a:gd name="connsiteX4517" fmla="*/ 480372 w 2556691"/>
              <a:gd name="connsiteY4517" fmla="*/ 1661573 h 2789926"/>
              <a:gd name="connsiteX4518" fmla="*/ 906497 w 2556691"/>
              <a:gd name="connsiteY4518" fmla="*/ 2051965 h 2789926"/>
              <a:gd name="connsiteX4519" fmla="*/ 901661 w 2556691"/>
              <a:gd name="connsiteY4519" fmla="*/ 2052837 h 2789926"/>
              <a:gd name="connsiteX4520" fmla="*/ 898657 w 2556691"/>
              <a:gd name="connsiteY4520" fmla="*/ 2054775 h 2789926"/>
              <a:gd name="connsiteX4521" fmla="*/ 898655 w 2556691"/>
              <a:gd name="connsiteY4521" fmla="*/ 2054775 h 2789926"/>
              <a:gd name="connsiteX4522" fmla="*/ 904484 w 2556691"/>
              <a:gd name="connsiteY4522" fmla="*/ 2063240 h 2789926"/>
              <a:gd name="connsiteX4523" fmla="*/ 905756 w 2556691"/>
              <a:gd name="connsiteY4523" fmla="*/ 2059622 h 2789926"/>
              <a:gd name="connsiteX4524" fmla="*/ 906214 w 2556691"/>
              <a:gd name="connsiteY4524" fmla="*/ 2058026 h 2789926"/>
              <a:gd name="connsiteX4525" fmla="*/ 906497 w 2556691"/>
              <a:gd name="connsiteY4525" fmla="*/ 2051965 h 2789926"/>
              <a:gd name="connsiteX4526" fmla="*/ 511569 w 2556691"/>
              <a:gd name="connsiteY4526" fmla="*/ 1684188 h 2789926"/>
              <a:gd name="connsiteX4527" fmla="*/ 510804 w 2556691"/>
              <a:gd name="connsiteY4527" fmla="*/ 1683621 h 2789926"/>
              <a:gd name="connsiteX4528" fmla="*/ 500058 w 2556691"/>
              <a:gd name="connsiteY4528" fmla="*/ 1706709 h 2789926"/>
              <a:gd name="connsiteX4529" fmla="*/ 503610 w 2556691"/>
              <a:gd name="connsiteY4529" fmla="*/ 1709475 h 2789926"/>
              <a:gd name="connsiteX4530" fmla="*/ 500831 w 2556691"/>
              <a:gd name="connsiteY4530" fmla="*/ 1703682 h 2789926"/>
              <a:gd name="connsiteX4531" fmla="*/ 502870 w 2556691"/>
              <a:gd name="connsiteY4531" fmla="*/ 1702571 h 2789926"/>
              <a:gd name="connsiteX4532" fmla="*/ 515141 w 2556691"/>
              <a:gd name="connsiteY4532" fmla="*/ 1716852 h 2789926"/>
              <a:gd name="connsiteX4533" fmla="*/ 513591 w 2556691"/>
              <a:gd name="connsiteY4533" fmla="*/ 1706118 h 2789926"/>
              <a:gd name="connsiteX4534" fmla="*/ 522654 w 2556691"/>
              <a:gd name="connsiteY4534" fmla="*/ 1718022 h 2789926"/>
              <a:gd name="connsiteX4535" fmla="*/ 522869 w 2556691"/>
              <a:gd name="connsiteY4535" fmla="*/ 1717975 h 2789926"/>
              <a:gd name="connsiteX4536" fmla="*/ 511569 w 2556691"/>
              <a:gd name="connsiteY4536" fmla="*/ 1684188 h 2789926"/>
              <a:gd name="connsiteX4537" fmla="*/ 1147327 w 2556691"/>
              <a:gd name="connsiteY4537" fmla="*/ 2269375 h 2789926"/>
              <a:gd name="connsiteX4538" fmla="*/ 1144242 w 2556691"/>
              <a:gd name="connsiteY4538" fmla="*/ 2275948 h 2789926"/>
              <a:gd name="connsiteX4539" fmla="*/ 1141724 w 2556691"/>
              <a:gd name="connsiteY4539" fmla="*/ 2280121 h 2789926"/>
              <a:gd name="connsiteX4540" fmla="*/ 1134979 w 2556691"/>
              <a:gd name="connsiteY4540" fmla="*/ 2288562 h 2789926"/>
              <a:gd name="connsiteX4541" fmla="*/ 1132436 w 2556691"/>
              <a:gd name="connsiteY4541" fmla="*/ 2290962 h 2789926"/>
              <a:gd name="connsiteX4542" fmla="*/ 1131776 w 2556691"/>
              <a:gd name="connsiteY4542" fmla="*/ 2290524 h 2789926"/>
              <a:gd name="connsiteX4543" fmla="*/ 1134590 w 2556691"/>
              <a:gd name="connsiteY4543" fmla="*/ 2284873 h 2789926"/>
              <a:gd name="connsiteX4544" fmla="*/ 1140111 w 2556691"/>
              <a:gd name="connsiteY4544" fmla="*/ 2273253 h 2789926"/>
              <a:gd name="connsiteX4545" fmla="*/ 1141900 w 2556691"/>
              <a:gd name="connsiteY4545" fmla="*/ 2267838 h 2789926"/>
              <a:gd name="connsiteX4546" fmla="*/ 1138251 w 2556691"/>
              <a:gd name="connsiteY4546" fmla="*/ 2272768 h 2789926"/>
              <a:gd name="connsiteX4547" fmla="*/ 1134037 w 2556691"/>
              <a:gd name="connsiteY4547" fmla="*/ 2279636 h 2789926"/>
              <a:gd name="connsiteX4548" fmla="*/ 1129340 w 2556691"/>
              <a:gd name="connsiteY4548" fmla="*/ 2286741 h 2789926"/>
              <a:gd name="connsiteX4549" fmla="*/ 1115461 w 2556691"/>
              <a:gd name="connsiteY4549" fmla="*/ 2304864 h 2789926"/>
              <a:gd name="connsiteX4550" fmla="*/ 1114190 w 2556691"/>
              <a:gd name="connsiteY4550" fmla="*/ 2304084 h 2789926"/>
              <a:gd name="connsiteX4551" fmla="*/ 1126362 w 2556691"/>
              <a:gd name="connsiteY4551" fmla="*/ 2282462 h 2789926"/>
              <a:gd name="connsiteX4552" fmla="*/ 1109551 w 2556691"/>
              <a:gd name="connsiteY4552" fmla="*/ 2297771 h 2789926"/>
              <a:gd name="connsiteX4553" fmla="*/ 1100817 w 2556691"/>
              <a:gd name="connsiteY4553" fmla="*/ 2308730 h 2789926"/>
              <a:gd name="connsiteX4554" fmla="*/ 1099793 w 2556691"/>
              <a:gd name="connsiteY4554" fmla="*/ 2309794 h 2789926"/>
              <a:gd name="connsiteX4555" fmla="*/ 1099027 w 2556691"/>
              <a:gd name="connsiteY4555" fmla="*/ 2309474 h 2789926"/>
              <a:gd name="connsiteX4556" fmla="*/ 1099569 w 2556691"/>
              <a:gd name="connsiteY4556" fmla="*/ 2306637 h 2789926"/>
              <a:gd name="connsiteX4557" fmla="*/ 1107327 w 2556691"/>
              <a:gd name="connsiteY4557" fmla="*/ 2293799 h 2789926"/>
              <a:gd name="connsiteX4558" fmla="*/ 1111035 w 2556691"/>
              <a:gd name="connsiteY4558" fmla="*/ 2289685 h 2789926"/>
              <a:gd name="connsiteX4559" fmla="*/ 1107115 w 2556691"/>
              <a:gd name="connsiteY4559" fmla="*/ 2291032 h 2789926"/>
              <a:gd name="connsiteX4560" fmla="*/ 1106161 w 2556691"/>
              <a:gd name="connsiteY4560" fmla="*/ 2291683 h 2789926"/>
              <a:gd name="connsiteX4561" fmla="*/ 1105890 w 2556691"/>
              <a:gd name="connsiteY4561" fmla="*/ 2291872 h 2789926"/>
              <a:gd name="connsiteX4562" fmla="*/ 1096226 w 2556691"/>
              <a:gd name="connsiteY4562" fmla="*/ 2301022 h 2789926"/>
              <a:gd name="connsiteX4563" fmla="*/ 1093883 w 2556691"/>
              <a:gd name="connsiteY4563" fmla="*/ 2303185 h 2789926"/>
              <a:gd name="connsiteX4564" fmla="*/ 1092505 w 2556691"/>
              <a:gd name="connsiteY4564" fmla="*/ 2303859 h 2789926"/>
              <a:gd name="connsiteX4565" fmla="*/ 1091835 w 2556691"/>
              <a:gd name="connsiteY4565" fmla="*/ 2303374 h 2789926"/>
              <a:gd name="connsiteX4566" fmla="*/ 1092164 w 2556691"/>
              <a:gd name="connsiteY4566" fmla="*/ 2300206 h 2789926"/>
              <a:gd name="connsiteX4567" fmla="*/ 1093801 w 2556691"/>
              <a:gd name="connsiteY4567" fmla="*/ 2296943 h 2789926"/>
              <a:gd name="connsiteX4568" fmla="*/ 1096684 w 2556691"/>
              <a:gd name="connsiteY4568" fmla="*/ 2293468 h 2789926"/>
              <a:gd name="connsiteX4569" fmla="*/ 1092081 w 2556691"/>
              <a:gd name="connsiteY4569" fmla="*/ 2293964 h 2789926"/>
              <a:gd name="connsiteX4570" fmla="*/ 1089681 w 2556691"/>
              <a:gd name="connsiteY4570" fmla="*/ 2294035 h 2789926"/>
              <a:gd name="connsiteX4571" fmla="*/ 1089374 w 2556691"/>
              <a:gd name="connsiteY4571" fmla="*/ 2294449 h 2789926"/>
              <a:gd name="connsiteX4572" fmla="*/ 1089045 w 2556691"/>
              <a:gd name="connsiteY4572" fmla="*/ 2294745 h 2789926"/>
              <a:gd name="connsiteX4573" fmla="*/ 1084313 w 2556691"/>
              <a:gd name="connsiteY4573" fmla="*/ 2299154 h 2789926"/>
              <a:gd name="connsiteX4574" fmla="*/ 1082064 w 2556691"/>
              <a:gd name="connsiteY4574" fmla="*/ 2301518 h 2789926"/>
              <a:gd name="connsiteX4575" fmla="*/ 1078533 w 2556691"/>
              <a:gd name="connsiteY4575" fmla="*/ 2306188 h 2789926"/>
              <a:gd name="connsiteX4576" fmla="*/ 1087974 w 2556691"/>
              <a:gd name="connsiteY4576" fmla="*/ 2322313 h 2789926"/>
              <a:gd name="connsiteX4577" fmla="*/ 1090127 w 2556691"/>
              <a:gd name="connsiteY4577" fmla="*/ 2323117 h 2789926"/>
              <a:gd name="connsiteX4578" fmla="*/ 1095672 w 2556691"/>
              <a:gd name="connsiteY4578" fmla="*/ 2324251 h 2789926"/>
              <a:gd name="connsiteX4579" fmla="*/ 1099722 w 2556691"/>
              <a:gd name="connsiteY4579" fmla="*/ 2324204 h 2789926"/>
              <a:gd name="connsiteX4580" fmla="*/ 1105526 w 2556691"/>
              <a:gd name="connsiteY4580" fmla="*/ 2322549 h 2789926"/>
              <a:gd name="connsiteX4581" fmla="*/ 1105525 w 2556691"/>
              <a:gd name="connsiteY4581" fmla="*/ 2322537 h 2789926"/>
              <a:gd name="connsiteX4582" fmla="*/ 1108339 w 2556691"/>
              <a:gd name="connsiteY4582" fmla="*/ 2321012 h 2789926"/>
              <a:gd name="connsiteX4583" fmla="*/ 1117226 w 2556691"/>
              <a:gd name="connsiteY4583" fmla="*/ 2314026 h 2789926"/>
              <a:gd name="connsiteX4584" fmla="*/ 1118298 w 2556691"/>
              <a:gd name="connsiteY4584" fmla="*/ 2313116 h 2789926"/>
              <a:gd name="connsiteX4585" fmla="*/ 1125997 w 2556691"/>
              <a:gd name="connsiteY4585" fmla="*/ 2306483 h 2789926"/>
              <a:gd name="connsiteX4586" fmla="*/ 1130753 w 2556691"/>
              <a:gd name="connsiteY4586" fmla="*/ 2302121 h 2789926"/>
              <a:gd name="connsiteX4587" fmla="*/ 1135191 w 2556691"/>
              <a:gd name="connsiteY4587" fmla="*/ 2297617 h 2789926"/>
              <a:gd name="connsiteX4588" fmla="*/ 1135672 w 2556691"/>
              <a:gd name="connsiteY4588" fmla="*/ 2297097 h 2789926"/>
              <a:gd name="connsiteX4589" fmla="*/ 1142571 w 2556691"/>
              <a:gd name="connsiteY4589" fmla="*/ 2287971 h 2789926"/>
              <a:gd name="connsiteX4590" fmla="*/ 1146350 w 2556691"/>
              <a:gd name="connsiteY4590" fmla="*/ 2279282 h 2789926"/>
              <a:gd name="connsiteX4591" fmla="*/ 1147327 w 2556691"/>
              <a:gd name="connsiteY4591" fmla="*/ 2269375 h 2789926"/>
              <a:gd name="connsiteX4592" fmla="*/ 614210 w 2556691"/>
              <a:gd name="connsiteY4592" fmla="*/ 1775156 h 2789926"/>
              <a:gd name="connsiteX4593" fmla="*/ 596590 w 2556691"/>
              <a:gd name="connsiteY4593" fmla="*/ 1765002 h 2789926"/>
              <a:gd name="connsiteX4594" fmla="*/ 596589 w 2556691"/>
              <a:gd name="connsiteY4594" fmla="*/ 1765002 h 2789926"/>
              <a:gd name="connsiteX4595" fmla="*/ 587096 w 2556691"/>
              <a:gd name="connsiteY4595" fmla="*/ 1775842 h 2789926"/>
              <a:gd name="connsiteX4596" fmla="*/ 608327 w 2556691"/>
              <a:gd name="connsiteY4596" fmla="*/ 1778065 h 2789926"/>
              <a:gd name="connsiteX4597" fmla="*/ 615110 w 2556691"/>
              <a:gd name="connsiteY4597" fmla="*/ 1781552 h 2789926"/>
              <a:gd name="connsiteX4598" fmla="*/ 614210 w 2556691"/>
              <a:gd name="connsiteY4598" fmla="*/ 1775156 h 2789926"/>
              <a:gd name="connsiteX4599" fmla="*/ 1122064 w 2556691"/>
              <a:gd name="connsiteY4599" fmla="*/ 2241121 h 2789926"/>
              <a:gd name="connsiteX4600" fmla="*/ 1116814 w 2556691"/>
              <a:gd name="connsiteY4600" fmla="*/ 2251229 h 2789926"/>
              <a:gd name="connsiteX4601" fmla="*/ 1111222 w 2556691"/>
              <a:gd name="connsiteY4601" fmla="*/ 2254586 h 2789926"/>
              <a:gd name="connsiteX4602" fmla="*/ 1110587 w 2556691"/>
              <a:gd name="connsiteY4602" fmla="*/ 2255177 h 2789926"/>
              <a:gd name="connsiteX4603" fmla="*/ 1110116 w 2556691"/>
              <a:gd name="connsiteY4603" fmla="*/ 2255319 h 2789926"/>
              <a:gd name="connsiteX4604" fmla="*/ 1109704 w 2556691"/>
              <a:gd name="connsiteY4604" fmla="*/ 2254858 h 2789926"/>
              <a:gd name="connsiteX4605" fmla="*/ 1109151 w 2556691"/>
              <a:gd name="connsiteY4605" fmla="*/ 2253912 h 2789926"/>
              <a:gd name="connsiteX4606" fmla="*/ 1114165 w 2556691"/>
              <a:gd name="connsiteY4606" fmla="*/ 2247659 h 2789926"/>
              <a:gd name="connsiteX4607" fmla="*/ 1122064 w 2556691"/>
              <a:gd name="connsiteY4607" fmla="*/ 2241121 h 2789926"/>
              <a:gd name="connsiteX4608" fmla="*/ 989098 w 2556691"/>
              <a:gd name="connsiteY4608" fmla="*/ 2117253 h 2789926"/>
              <a:gd name="connsiteX4609" fmla="*/ 991143 w 2556691"/>
              <a:gd name="connsiteY4609" fmla="*/ 2121793 h 2789926"/>
              <a:gd name="connsiteX4610" fmla="*/ 990904 w 2556691"/>
              <a:gd name="connsiteY4610" fmla="*/ 2122041 h 2789926"/>
              <a:gd name="connsiteX4611" fmla="*/ 985169 w 2556691"/>
              <a:gd name="connsiteY4611" fmla="*/ 2119677 h 2789926"/>
              <a:gd name="connsiteX4612" fmla="*/ 983304 w 2556691"/>
              <a:gd name="connsiteY4612" fmla="*/ 2118057 h 2789926"/>
              <a:gd name="connsiteX4613" fmla="*/ 983345 w 2556691"/>
              <a:gd name="connsiteY4613" fmla="*/ 2118022 h 2789926"/>
              <a:gd name="connsiteX4614" fmla="*/ 985266 w 2556691"/>
              <a:gd name="connsiteY4614" fmla="*/ 2114239 h 2789926"/>
              <a:gd name="connsiteX4615" fmla="*/ 986143 w 2556691"/>
              <a:gd name="connsiteY4615" fmla="*/ 2114747 h 2789926"/>
              <a:gd name="connsiteX4616" fmla="*/ 989098 w 2556691"/>
              <a:gd name="connsiteY4616" fmla="*/ 2117253 h 2789926"/>
              <a:gd name="connsiteX4617" fmla="*/ 1213932 w 2556691"/>
              <a:gd name="connsiteY4617" fmla="*/ 2324453 h 2789926"/>
              <a:gd name="connsiteX4618" fmla="*/ 1217310 w 2556691"/>
              <a:gd name="connsiteY4618" fmla="*/ 2335991 h 2789926"/>
              <a:gd name="connsiteX4619" fmla="*/ 1220183 w 2556691"/>
              <a:gd name="connsiteY4619" fmla="*/ 2348226 h 2789926"/>
              <a:gd name="connsiteX4620" fmla="*/ 1219418 w 2556691"/>
              <a:gd name="connsiteY4620" fmla="*/ 2348640 h 2789926"/>
              <a:gd name="connsiteX4621" fmla="*/ 1210789 w 2556691"/>
              <a:gd name="connsiteY4621" fmla="*/ 2329749 h 2789926"/>
              <a:gd name="connsiteX4622" fmla="*/ 1210553 w 2556691"/>
              <a:gd name="connsiteY4622" fmla="*/ 2329016 h 2789926"/>
              <a:gd name="connsiteX4623" fmla="*/ 1210318 w 2556691"/>
              <a:gd name="connsiteY4623" fmla="*/ 2342906 h 2789926"/>
              <a:gd name="connsiteX4624" fmla="*/ 1218429 w 2556691"/>
              <a:gd name="connsiteY4624" fmla="*/ 2371207 h 2789926"/>
              <a:gd name="connsiteX4625" fmla="*/ 1217299 w 2556691"/>
              <a:gd name="connsiteY4625" fmla="*/ 2371538 h 2789926"/>
              <a:gd name="connsiteX4626" fmla="*/ 1208706 w 2556691"/>
              <a:gd name="connsiteY4626" fmla="*/ 2349136 h 2789926"/>
              <a:gd name="connsiteX4627" fmla="*/ 1198711 w 2556691"/>
              <a:gd name="connsiteY4627" fmla="*/ 2360130 h 2789926"/>
              <a:gd name="connsiteX4628" fmla="*/ 1200524 w 2556691"/>
              <a:gd name="connsiteY4628" fmla="*/ 2369481 h 2789926"/>
              <a:gd name="connsiteX4629" fmla="*/ 1197652 w 2556691"/>
              <a:gd name="connsiteY4629" fmla="*/ 2370143 h 2789926"/>
              <a:gd name="connsiteX4630" fmla="*/ 1197404 w 2556691"/>
              <a:gd name="connsiteY4630" fmla="*/ 2369883 h 2789926"/>
              <a:gd name="connsiteX4631" fmla="*/ 1193214 w 2556691"/>
              <a:gd name="connsiteY4631" fmla="*/ 2358771 h 2789926"/>
              <a:gd name="connsiteX4632" fmla="*/ 1192331 w 2556691"/>
              <a:gd name="connsiteY4632" fmla="*/ 2354042 h 2789926"/>
              <a:gd name="connsiteX4633" fmla="*/ 1192284 w 2556691"/>
              <a:gd name="connsiteY4633" fmla="*/ 2353995 h 2789926"/>
              <a:gd name="connsiteX4634" fmla="*/ 1187234 w 2556691"/>
              <a:gd name="connsiteY4634" fmla="*/ 2349881 h 2789926"/>
              <a:gd name="connsiteX4635" fmla="*/ 1186563 w 2556691"/>
              <a:gd name="connsiteY4635" fmla="*/ 2349373 h 2789926"/>
              <a:gd name="connsiteX4636" fmla="*/ 1183619 w 2556691"/>
              <a:gd name="connsiteY4636" fmla="*/ 2347162 h 2789926"/>
              <a:gd name="connsiteX4637" fmla="*/ 1186163 w 2556691"/>
              <a:gd name="connsiteY4637" fmla="*/ 2356206 h 2789926"/>
              <a:gd name="connsiteX4638" fmla="*/ 1186798 w 2556691"/>
              <a:gd name="connsiteY4638" fmla="*/ 2359031 h 2789926"/>
              <a:gd name="connsiteX4639" fmla="*/ 1186657 w 2556691"/>
              <a:gd name="connsiteY4639" fmla="*/ 2365970 h 2789926"/>
              <a:gd name="connsiteX4640" fmla="*/ 1186516 w 2556691"/>
              <a:gd name="connsiteY4640" fmla="*/ 2365876 h 2789926"/>
              <a:gd name="connsiteX4641" fmla="*/ 1185679 w 2556691"/>
              <a:gd name="connsiteY4641" fmla="*/ 2365214 h 2789926"/>
              <a:gd name="connsiteX4642" fmla="*/ 1179947 w 2556691"/>
              <a:gd name="connsiteY4642" fmla="*/ 2348616 h 2789926"/>
              <a:gd name="connsiteX4643" fmla="*/ 1179782 w 2556691"/>
              <a:gd name="connsiteY4643" fmla="*/ 2348238 h 2789926"/>
              <a:gd name="connsiteX4644" fmla="*/ 1179570 w 2556691"/>
              <a:gd name="connsiteY4644" fmla="*/ 2347765 h 2789926"/>
              <a:gd name="connsiteX4645" fmla="*/ 1177334 w 2556691"/>
              <a:gd name="connsiteY4645" fmla="*/ 2343083 h 2789926"/>
              <a:gd name="connsiteX4646" fmla="*/ 1177310 w 2556691"/>
              <a:gd name="connsiteY4646" fmla="*/ 2342741 h 2789926"/>
              <a:gd name="connsiteX4647" fmla="*/ 1176167 w 2556691"/>
              <a:gd name="connsiteY4647" fmla="*/ 2341984 h 2789926"/>
              <a:gd name="connsiteX4648" fmla="*/ 1174579 w 2556691"/>
              <a:gd name="connsiteY4648" fmla="*/ 2340944 h 2789926"/>
              <a:gd name="connsiteX4649" fmla="*/ 1171436 w 2556691"/>
              <a:gd name="connsiteY4649" fmla="*/ 2338887 h 2789926"/>
              <a:gd name="connsiteX4650" fmla="*/ 1172483 w 2556691"/>
              <a:gd name="connsiteY4650" fmla="*/ 2346441 h 2789926"/>
              <a:gd name="connsiteX4651" fmla="*/ 1173025 w 2556691"/>
              <a:gd name="connsiteY4651" fmla="*/ 2349952 h 2789926"/>
              <a:gd name="connsiteX4652" fmla="*/ 1173626 w 2556691"/>
              <a:gd name="connsiteY4652" fmla="*/ 2359078 h 2789926"/>
              <a:gd name="connsiteX4653" fmla="*/ 1173414 w 2556691"/>
              <a:gd name="connsiteY4653" fmla="*/ 2359220 h 2789926"/>
              <a:gd name="connsiteX4654" fmla="*/ 1173308 w 2556691"/>
              <a:gd name="connsiteY4654" fmla="*/ 2359185 h 2789926"/>
              <a:gd name="connsiteX4655" fmla="*/ 1170341 w 2556691"/>
              <a:gd name="connsiteY4655" fmla="*/ 2356324 h 2789926"/>
              <a:gd name="connsiteX4656" fmla="*/ 1169352 w 2556691"/>
              <a:gd name="connsiteY4656" fmla="*/ 2349834 h 2789926"/>
              <a:gd name="connsiteX4657" fmla="*/ 1168364 w 2556691"/>
              <a:gd name="connsiteY4657" fmla="*/ 2345755 h 2789926"/>
              <a:gd name="connsiteX4658" fmla="*/ 1167434 w 2556691"/>
              <a:gd name="connsiteY4658" fmla="*/ 2341889 h 2789926"/>
              <a:gd name="connsiteX4659" fmla="*/ 1166774 w 2556691"/>
              <a:gd name="connsiteY4659" fmla="*/ 2338355 h 2789926"/>
              <a:gd name="connsiteX4660" fmla="*/ 1163596 w 2556691"/>
              <a:gd name="connsiteY4660" fmla="*/ 2346819 h 2789926"/>
              <a:gd name="connsiteX4661" fmla="*/ 1161983 w 2556691"/>
              <a:gd name="connsiteY4661" fmla="*/ 2354161 h 2789926"/>
              <a:gd name="connsiteX4662" fmla="*/ 1165162 w 2556691"/>
              <a:gd name="connsiteY4662" fmla="*/ 2381859 h 2789926"/>
              <a:gd name="connsiteX4663" fmla="*/ 1167810 w 2556691"/>
              <a:gd name="connsiteY4663" fmla="*/ 2387096 h 2789926"/>
              <a:gd name="connsiteX4664" fmla="*/ 1167928 w 2556691"/>
              <a:gd name="connsiteY4664" fmla="*/ 2387308 h 2789926"/>
              <a:gd name="connsiteX4665" fmla="*/ 1168211 w 2556691"/>
              <a:gd name="connsiteY4665" fmla="*/ 2387781 h 2789926"/>
              <a:gd name="connsiteX4666" fmla="*/ 1170234 w 2556691"/>
              <a:gd name="connsiteY4666" fmla="*/ 2390796 h 2789926"/>
              <a:gd name="connsiteX4667" fmla="*/ 1171872 w 2556691"/>
              <a:gd name="connsiteY4667" fmla="*/ 2392995 h 2789926"/>
              <a:gd name="connsiteX4668" fmla="*/ 1175356 w 2556691"/>
              <a:gd name="connsiteY4668" fmla="*/ 2396707 h 2789926"/>
              <a:gd name="connsiteX4669" fmla="*/ 1176875 w 2556691"/>
              <a:gd name="connsiteY4669" fmla="*/ 2398031 h 2789926"/>
              <a:gd name="connsiteX4670" fmla="*/ 1178075 w 2556691"/>
              <a:gd name="connsiteY4670" fmla="*/ 2399083 h 2789926"/>
              <a:gd name="connsiteX4671" fmla="*/ 1179535 w 2556691"/>
              <a:gd name="connsiteY4671" fmla="*/ 2400206 h 2789926"/>
              <a:gd name="connsiteX4672" fmla="*/ 1183972 w 2556691"/>
              <a:gd name="connsiteY4672" fmla="*/ 2403102 h 2789926"/>
              <a:gd name="connsiteX4673" fmla="*/ 1185692 w 2556691"/>
              <a:gd name="connsiteY4673" fmla="*/ 2404036 h 2789926"/>
              <a:gd name="connsiteX4674" fmla="*/ 1187340 w 2556691"/>
              <a:gd name="connsiteY4674" fmla="*/ 2404923 h 2789926"/>
              <a:gd name="connsiteX4675" fmla="*/ 1194273 w 2556691"/>
              <a:gd name="connsiteY4675" fmla="*/ 2408245 h 2789926"/>
              <a:gd name="connsiteX4676" fmla="*/ 1208222 w 2556691"/>
              <a:gd name="connsiteY4676" fmla="*/ 2415716 h 2789926"/>
              <a:gd name="connsiteX4677" fmla="*/ 1221643 w 2556691"/>
              <a:gd name="connsiteY4677" fmla="*/ 2411744 h 2789926"/>
              <a:gd name="connsiteX4678" fmla="*/ 1239748 w 2556691"/>
              <a:gd name="connsiteY4678" fmla="*/ 2396577 h 2789926"/>
              <a:gd name="connsiteX4679" fmla="*/ 1230671 w 2556691"/>
              <a:gd name="connsiteY4679" fmla="*/ 2349976 h 2789926"/>
              <a:gd name="connsiteX4680" fmla="*/ 1213932 w 2556691"/>
              <a:gd name="connsiteY4680" fmla="*/ 2324453 h 2789926"/>
              <a:gd name="connsiteX4681" fmla="*/ 459604 w 2556691"/>
              <a:gd name="connsiteY4681" fmla="*/ 1628213 h 2789926"/>
              <a:gd name="connsiteX4682" fmla="*/ 454170 w 2556691"/>
              <a:gd name="connsiteY4682" fmla="*/ 1626877 h 2789926"/>
              <a:gd name="connsiteX4683" fmla="*/ 454170 w 2556691"/>
              <a:gd name="connsiteY4683" fmla="*/ 1626877 h 2789926"/>
              <a:gd name="connsiteX4684" fmla="*/ 454169 w 2556691"/>
              <a:gd name="connsiteY4684" fmla="*/ 1626877 h 2789926"/>
              <a:gd name="connsiteX4685" fmla="*/ 454170 w 2556691"/>
              <a:gd name="connsiteY4685" fmla="*/ 1626877 h 2789926"/>
              <a:gd name="connsiteX4686" fmla="*/ 450298 w 2556691"/>
              <a:gd name="connsiteY4686" fmla="*/ 1646820 h 2789926"/>
              <a:gd name="connsiteX4687" fmla="*/ 453687 w 2556691"/>
              <a:gd name="connsiteY4687" fmla="*/ 1665817 h 2789926"/>
              <a:gd name="connsiteX4688" fmla="*/ 456630 w 2556691"/>
              <a:gd name="connsiteY4688" fmla="*/ 1668359 h 2789926"/>
              <a:gd name="connsiteX4689" fmla="*/ 456637 w 2556691"/>
              <a:gd name="connsiteY4689" fmla="*/ 1668324 h 2789926"/>
              <a:gd name="connsiteX4690" fmla="*/ 460253 w 2556691"/>
              <a:gd name="connsiteY4690" fmla="*/ 1661727 h 2789926"/>
              <a:gd name="connsiteX4691" fmla="*/ 460966 w 2556691"/>
              <a:gd name="connsiteY4691" fmla="*/ 1660970 h 2789926"/>
              <a:gd name="connsiteX4692" fmla="*/ 462846 w 2556691"/>
              <a:gd name="connsiteY4692" fmla="*/ 1659055 h 2789926"/>
              <a:gd name="connsiteX4693" fmla="*/ 465344 w 2556691"/>
              <a:gd name="connsiteY4693" fmla="*/ 1656596 h 2789926"/>
              <a:gd name="connsiteX4694" fmla="*/ 469554 w 2556691"/>
              <a:gd name="connsiteY4694" fmla="*/ 1651726 h 2789926"/>
              <a:gd name="connsiteX4695" fmla="*/ 469930 w 2556691"/>
              <a:gd name="connsiteY4695" fmla="*/ 1647683 h 2789926"/>
              <a:gd name="connsiteX4696" fmla="*/ 465484 w 2556691"/>
              <a:gd name="connsiteY4696" fmla="*/ 1643037 h 2789926"/>
              <a:gd name="connsiteX4697" fmla="*/ 463086 w 2556691"/>
              <a:gd name="connsiteY4697" fmla="*/ 1637493 h 2789926"/>
              <a:gd name="connsiteX4698" fmla="*/ 459604 w 2556691"/>
              <a:gd name="connsiteY4698" fmla="*/ 1628213 h 2789926"/>
              <a:gd name="connsiteX4699" fmla="*/ 845094 w 2556691"/>
              <a:gd name="connsiteY4699" fmla="*/ 1980334 h 2789926"/>
              <a:gd name="connsiteX4700" fmla="*/ 832022 w 2556691"/>
              <a:gd name="connsiteY4700" fmla="*/ 1973501 h 2789926"/>
              <a:gd name="connsiteX4701" fmla="*/ 828227 w 2556691"/>
              <a:gd name="connsiteY4701" fmla="*/ 1971290 h 2789926"/>
              <a:gd name="connsiteX4702" fmla="*/ 788423 w 2556691"/>
              <a:gd name="connsiteY4702" fmla="*/ 1943982 h 2789926"/>
              <a:gd name="connsiteX4703" fmla="*/ 757253 w 2556691"/>
              <a:gd name="connsiteY4703" fmla="*/ 1917194 h 2789926"/>
              <a:gd name="connsiteX4704" fmla="*/ 740431 w 2556691"/>
              <a:gd name="connsiteY4704" fmla="*/ 1909534 h 2789926"/>
              <a:gd name="connsiteX4705" fmla="*/ 732344 w 2556691"/>
              <a:gd name="connsiteY4705" fmla="*/ 1907642 h 2789926"/>
              <a:gd name="connsiteX4706" fmla="*/ 726703 w 2556691"/>
              <a:gd name="connsiteY4706" fmla="*/ 1906945 h 2789926"/>
              <a:gd name="connsiteX4707" fmla="*/ 706247 w 2556691"/>
              <a:gd name="connsiteY4707" fmla="*/ 1907311 h 2789926"/>
              <a:gd name="connsiteX4708" fmla="*/ 699836 w 2556691"/>
              <a:gd name="connsiteY4708" fmla="*/ 1908068 h 2789926"/>
              <a:gd name="connsiteX4709" fmla="*/ 697374 w 2556691"/>
              <a:gd name="connsiteY4709" fmla="*/ 1904214 h 2789926"/>
              <a:gd name="connsiteX4710" fmla="*/ 698883 w 2556691"/>
              <a:gd name="connsiteY4710" fmla="*/ 1903292 h 2789926"/>
              <a:gd name="connsiteX4711" fmla="*/ 720146 w 2556691"/>
              <a:gd name="connsiteY4711" fmla="*/ 1900892 h 2789926"/>
              <a:gd name="connsiteX4712" fmla="*/ 724383 w 2556691"/>
              <a:gd name="connsiteY4712" fmla="*/ 1900786 h 2789926"/>
              <a:gd name="connsiteX4713" fmla="*/ 729023 w 2556691"/>
              <a:gd name="connsiteY4713" fmla="*/ 1900869 h 2789926"/>
              <a:gd name="connsiteX4714" fmla="*/ 741448 w 2556691"/>
              <a:gd name="connsiteY4714" fmla="*/ 1902382 h 2789926"/>
              <a:gd name="connsiteX4715" fmla="*/ 734814 w 2556691"/>
              <a:gd name="connsiteY4715" fmla="*/ 1897239 h 2789926"/>
              <a:gd name="connsiteX4716" fmla="*/ 731466 w 2556691"/>
              <a:gd name="connsiteY4716" fmla="*/ 1895478 h 2789926"/>
              <a:gd name="connsiteX4717" fmla="*/ 710569 w 2556691"/>
              <a:gd name="connsiteY4717" fmla="*/ 1890111 h 2789926"/>
              <a:gd name="connsiteX4718" fmla="*/ 716314 w 2556691"/>
              <a:gd name="connsiteY4718" fmla="*/ 1887132 h 2789926"/>
              <a:gd name="connsiteX4719" fmla="*/ 726450 w 2556691"/>
              <a:gd name="connsiteY4719" fmla="*/ 1888940 h 2789926"/>
              <a:gd name="connsiteX4720" fmla="*/ 725641 w 2556691"/>
              <a:gd name="connsiteY4720" fmla="*/ 1888030 h 2789926"/>
              <a:gd name="connsiteX4721" fmla="*/ 712830 w 2556691"/>
              <a:gd name="connsiteY4721" fmla="*/ 1885134 h 2789926"/>
              <a:gd name="connsiteX4722" fmla="*/ 706026 w 2556691"/>
              <a:gd name="connsiteY4722" fmla="*/ 1884649 h 2789926"/>
              <a:gd name="connsiteX4723" fmla="*/ 696559 w 2556691"/>
              <a:gd name="connsiteY4723" fmla="*/ 1884720 h 2789926"/>
              <a:gd name="connsiteX4724" fmla="*/ 687385 w 2556691"/>
              <a:gd name="connsiteY4724" fmla="*/ 1883443 h 2789926"/>
              <a:gd name="connsiteX4725" fmla="*/ 687415 w 2556691"/>
              <a:gd name="connsiteY4725" fmla="*/ 1880665 h 2789926"/>
              <a:gd name="connsiteX4726" fmla="*/ 689904 w 2556691"/>
              <a:gd name="connsiteY4726" fmla="*/ 1880039 h 2789926"/>
              <a:gd name="connsiteX4727" fmla="*/ 696080 w 2556691"/>
              <a:gd name="connsiteY4727" fmla="*/ 1879223 h 2789926"/>
              <a:gd name="connsiteX4728" fmla="*/ 702899 w 2556691"/>
              <a:gd name="connsiteY4728" fmla="*/ 1879235 h 2789926"/>
              <a:gd name="connsiteX4729" fmla="*/ 711772 w 2556691"/>
              <a:gd name="connsiteY4729" fmla="*/ 1880169 h 2789926"/>
              <a:gd name="connsiteX4730" fmla="*/ 715676 w 2556691"/>
              <a:gd name="connsiteY4730" fmla="*/ 1880831 h 2789926"/>
              <a:gd name="connsiteX4731" fmla="*/ 719407 w 2556691"/>
              <a:gd name="connsiteY4731" fmla="*/ 1881599 h 2789926"/>
              <a:gd name="connsiteX4732" fmla="*/ 718019 w 2556691"/>
              <a:gd name="connsiteY4732" fmla="*/ 1880299 h 2789926"/>
              <a:gd name="connsiteX4733" fmla="*/ 711408 w 2556691"/>
              <a:gd name="connsiteY4733" fmla="*/ 1878254 h 2789926"/>
              <a:gd name="connsiteX4734" fmla="*/ 706498 w 2556691"/>
              <a:gd name="connsiteY4734" fmla="*/ 1877154 h 2789926"/>
              <a:gd name="connsiteX4735" fmla="*/ 698281 w 2556691"/>
              <a:gd name="connsiteY4735" fmla="*/ 1876362 h 2789926"/>
              <a:gd name="connsiteX4736" fmla="*/ 696595 w 2556691"/>
              <a:gd name="connsiteY4736" fmla="*/ 1876291 h 2789926"/>
              <a:gd name="connsiteX4737" fmla="*/ 692485 w 2556691"/>
              <a:gd name="connsiteY4737" fmla="*/ 1876421 h 2789926"/>
              <a:gd name="connsiteX4738" fmla="*/ 685668 w 2556691"/>
              <a:gd name="connsiteY4738" fmla="*/ 1876882 h 2789926"/>
              <a:gd name="connsiteX4739" fmla="*/ 680838 w 2556691"/>
              <a:gd name="connsiteY4739" fmla="*/ 1876906 h 2789926"/>
              <a:gd name="connsiteX4740" fmla="*/ 674198 w 2556691"/>
              <a:gd name="connsiteY4740" fmla="*/ 1875641 h 2789926"/>
              <a:gd name="connsiteX4741" fmla="*/ 674058 w 2556691"/>
              <a:gd name="connsiteY4741" fmla="*/ 1874305 h 2789926"/>
              <a:gd name="connsiteX4742" fmla="*/ 685310 w 2556691"/>
              <a:gd name="connsiteY4742" fmla="*/ 1871373 h 2789926"/>
              <a:gd name="connsiteX4743" fmla="*/ 690579 w 2556691"/>
              <a:gd name="connsiteY4743" fmla="*/ 1871243 h 2789926"/>
              <a:gd name="connsiteX4744" fmla="*/ 697511 w 2556691"/>
              <a:gd name="connsiteY4744" fmla="*/ 1871610 h 2789926"/>
              <a:gd name="connsiteX4745" fmla="*/ 697512 w 2556691"/>
              <a:gd name="connsiteY4745" fmla="*/ 1871610 h 2789926"/>
              <a:gd name="connsiteX4746" fmla="*/ 701575 w 2556691"/>
              <a:gd name="connsiteY4746" fmla="*/ 1872000 h 2789926"/>
              <a:gd name="connsiteX4747" fmla="*/ 707327 w 2556691"/>
              <a:gd name="connsiteY4747" fmla="*/ 1872674 h 2789926"/>
              <a:gd name="connsiteX4748" fmla="*/ 698213 w 2556691"/>
              <a:gd name="connsiteY4748" fmla="*/ 1869706 h 2789926"/>
              <a:gd name="connsiteX4749" fmla="*/ 693129 w 2556691"/>
              <a:gd name="connsiteY4749" fmla="*/ 1868548 h 2789926"/>
              <a:gd name="connsiteX4750" fmla="*/ 693126 w 2556691"/>
              <a:gd name="connsiteY4750" fmla="*/ 1868548 h 2789926"/>
              <a:gd name="connsiteX4751" fmla="*/ 684289 w 2556691"/>
              <a:gd name="connsiteY4751" fmla="*/ 1866136 h 2789926"/>
              <a:gd name="connsiteX4752" fmla="*/ 686945 w 2556691"/>
              <a:gd name="connsiteY4752" fmla="*/ 1863488 h 2789926"/>
              <a:gd name="connsiteX4753" fmla="*/ 689801 w 2556691"/>
              <a:gd name="connsiteY4753" fmla="*/ 1863264 h 2789926"/>
              <a:gd name="connsiteX4754" fmla="*/ 695648 w 2556691"/>
              <a:gd name="connsiteY4754" fmla="*/ 1863926 h 2789926"/>
              <a:gd name="connsiteX4755" fmla="*/ 674059 w 2556691"/>
              <a:gd name="connsiteY4755" fmla="*/ 1855083 h 2789926"/>
              <a:gd name="connsiteX4756" fmla="*/ 672498 w 2556691"/>
              <a:gd name="connsiteY4756" fmla="*/ 1853121 h 2789926"/>
              <a:gd name="connsiteX4757" fmla="*/ 674145 w 2556691"/>
              <a:gd name="connsiteY4757" fmla="*/ 1851265 h 2789926"/>
              <a:gd name="connsiteX4758" fmla="*/ 686393 w 2556691"/>
              <a:gd name="connsiteY4758" fmla="*/ 1853404 h 2789926"/>
              <a:gd name="connsiteX4759" fmla="*/ 683781 w 2556691"/>
              <a:gd name="connsiteY4759" fmla="*/ 1851277 h 2789926"/>
              <a:gd name="connsiteX4760" fmla="*/ 671230 w 2556691"/>
              <a:gd name="connsiteY4760" fmla="*/ 1847647 h 2789926"/>
              <a:gd name="connsiteX4761" fmla="*/ 658776 w 2556691"/>
              <a:gd name="connsiteY4761" fmla="*/ 1845779 h 2789926"/>
              <a:gd name="connsiteX4762" fmla="*/ 656084 w 2556691"/>
              <a:gd name="connsiteY4762" fmla="*/ 1844644 h 2789926"/>
              <a:gd name="connsiteX4763" fmla="*/ 670344 w 2556691"/>
              <a:gd name="connsiteY4763" fmla="*/ 1842304 h 2789926"/>
              <a:gd name="connsiteX4764" fmla="*/ 673278 w 2556691"/>
              <a:gd name="connsiteY4764" fmla="*/ 1842989 h 2789926"/>
              <a:gd name="connsiteX4765" fmla="*/ 671908 w 2556691"/>
              <a:gd name="connsiteY4765" fmla="*/ 1841973 h 2789926"/>
              <a:gd name="connsiteX4766" fmla="*/ 652769 w 2556691"/>
              <a:gd name="connsiteY4766" fmla="*/ 1834856 h 2789926"/>
              <a:gd name="connsiteX4767" fmla="*/ 645327 w 2556691"/>
              <a:gd name="connsiteY4767" fmla="*/ 1832799 h 2789926"/>
              <a:gd name="connsiteX4768" fmla="*/ 645107 w 2556691"/>
              <a:gd name="connsiteY4768" fmla="*/ 1830943 h 2789926"/>
              <a:gd name="connsiteX4769" fmla="*/ 655837 w 2556691"/>
              <a:gd name="connsiteY4769" fmla="*/ 1829808 h 2789926"/>
              <a:gd name="connsiteX4770" fmla="*/ 655717 w 2556691"/>
              <a:gd name="connsiteY4770" fmla="*/ 1829725 h 2789926"/>
              <a:gd name="connsiteX4771" fmla="*/ 639295 w 2556691"/>
              <a:gd name="connsiteY4771" fmla="*/ 1818057 h 2789926"/>
              <a:gd name="connsiteX4772" fmla="*/ 628846 w 2556691"/>
              <a:gd name="connsiteY4772" fmla="*/ 1810976 h 2789926"/>
              <a:gd name="connsiteX4773" fmla="*/ 627856 w 2556691"/>
              <a:gd name="connsiteY4773" fmla="*/ 1810302 h 2789926"/>
              <a:gd name="connsiteX4774" fmla="*/ 621311 w 2556691"/>
              <a:gd name="connsiteY4774" fmla="*/ 1805952 h 2789926"/>
              <a:gd name="connsiteX4775" fmla="*/ 591322 w 2556691"/>
              <a:gd name="connsiteY4775" fmla="*/ 1787049 h 2789926"/>
              <a:gd name="connsiteX4776" fmla="*/ 593714 w 2556691"/>
              <a:gd name="connsiteY4776" fmla="*/ 1795738 h 2789926"/>
              <a:gd name="connsiteX4777" fmla="*/ 594525 w 2556691"/>
              <a:gd name="connsiteY4777" fmla="*/ 1797783 h 2789926"/>
              <a:gd name="connsiteX4778" fmla="*/ 599036 w 2556691"/>
              <a:gd name="connsiteY4778" fmla="*/ 1803611 h 2789926"/>
              <a:gd name="connsiteX4779" fmla="*/ 604704 w 2556691"/>
              <a:gd name="connsiteY4779" fmla="*/ 1807773 h 2789926"/>
              <a:gd name="connsiteX4780" fmla="*/ 610439 w 2556691"/>
              <a:gd name="connsiteY4780" fmla="*/ 1809664 h 2789926"/>
              <a:gd name="connsiteX4781" fmla="*/ 611113 w 2556691"/>
              <a:gd name="connsiteY4781" fmla="*/ 1810421 h 2789926"/>
              <a:gd name="connsiteX4782" fmla="*/ 611198 w 2556691"/>
              <a:gd name="connsiteY4782" fmla="*/ 1812750 h 2789926"/>
              <a:gd name="connsiteX4783" fmla="*/ 608566 w 2556691"/>
              <a:gd name="connsiteY4783" fmla="*/ 1814310 h 2789926"/>
              <a:gd name="connsiteX4784" fmla="*/ 604692 w 2556691"/>
              <a:gd name="connsiteY4784" fmla="*/ 1814204 h 2789926"/>
              <a:gd name="connsiteX4785" fmla="*/ 608747 w 2556691"/>
              <a:gd name="connsiteY4785" fmla="*/ 1815906 h 2789926"/>
              <a:gd name="connsiteX4786" fmla="*/ 614163 w 2556691"/>
              <a:gd name="connsiteY4786" fmla="*/ 1819358 h 2789926"/>
              <a:gd name="connsiteX4787" fmla="*/ 614387 w 2556691"/>
              <a:gd name="connsiteY4787" fmla="*/ 1819772 h 2789926"/>
              <a:gd name="connsiteX4788" fmla="*/ 613247 w 2556691"/>
              <a:gd name="connsiteY4788" fmla="*/ 1821238 h 2789926"/>
              <a:gd name="connsiteX4789" fmla="*/ 610231 w 2556691"/>
              <a:gd name="connsiteY4789" fmla="*/ 1821048 h 2789926"/>
              <a:gd name="connsiteX4790" fmla="*/ 602428 w 2556691"/>
              <a:gd name="connsiteY4790" fmla="*/ 1818944 h 2789926"/>
              <a:gd name="connsiteX4791" fmla="*/ 610130 w 2556691"/>
              <a:gd name="connsiteY4791" fmla="*/ 1824654 h 2789926"/>
              <a:gd name="connsiteX4792" fmla="*/ 628834 w 2556691"/>
              <a:gd name="connsiteY4792" fmla="*/ 1828330 h 2789926"/>
              <a:gd name="connsiteX4793" fmla="*/ 629530 w 2556691"/>
              <a:gd name="connsiteY4793" fmla="*/ 1831712 h 2789926"/>
              <a:gd name="connsiteX4794" fmla="*/ 627439 w 2556691"/>
              <a:gd name="connsiteY4794" fmla="*/ 1832409 h 2789926"/>
              <a:gd name="connsiteX4795" fmla="*/ 621179 w 2556691"/>
              <a:gd name="connsiteY4795" fmla="*/ 1833296 h 2789926"/>
              <a:gd name="connsiteX4796" fmla="*/ 605800 w 2556691"/>
              <a:gd name="connsiteY4796" fmla="*/ 1827692 h 2789926"/>
              <a:gd name="connsiteX4797" fmla="*/ 604156 w 2556691"/>
              <a:gd name="connsiteY4797" fmla="*/ 1826557 h 2789926"/>
              <a:gd name="connsiteX4798" fmla="*/ 605137 w 2556691"/>
              <a:gd name="connsiteY4798" fmla="*/ 1827869 h 2789926"/>
              <a:gd name="connsiteX4799" fmla="*/ 609270 w 2556691"/>
              <a:gd name="connsiteY4799" fmla="*/ 1832090 h 2789926"/>
              <a:gd name="connsiteX4800" fmla="*/ 612088 w 2556691"/>
              <a:gd name="connsiteY4800" fmla="*/ 1833863 h 2789926"/>
              <a:gd name="connsiteX4801" fmla="*/ 614007 w 2556691"/>
              <a:gd name="connsiteY4801" fmla="*/ 1834631 h 2789926"/>
              <a:gd name="connsiteX4802" fmla="*/ 618332 w 2556691"/>
              <a:gd name="connsiteY4802" fmla="*/ 1835932 h 2789926"/>
              <a:gd name="connsiteX4803" fmla="*/ 618334 w 2556691"/>
              <a:gd name="connsiteY4803" fmla="*/ 1835932 h 2789926"/>
              <a:gd name="connsiteX4804" fmla="*/ 620164 w 2556691"/>
              <a:gd name="connsiteY4804" fmla="*/ 1836216 h 2789926"/>
              <a:gd name="connsiteX4805" fmla="*/ 628666 w 2556691"/>
              <a:gd name="connsiteY4805" fmla="*/ 1836878 h 2789926"/>
              <a:gd name="connsiteX4806" fmla="*/ 636739 w 2556691"/>
              <a:gd name="connsiteY4806" fmla="*/ 1837729 h 2789926"/>
              <a:gd name="connsiteX4807" fmla="*/ 637928 w 2556691"/>
              <a:gd name="connsiteY4807" fmla="*/ 1838190 h 2789926"/>
              <a:gd name="connsiteX4808" fmla="*/ 638365 w 2556691"/>
              <a:gd name="connsiteY4808" fmla="*/ 1838403 h 2789926"/>
              <a:gd name="connsiteX4809" fmla="*/ 639534 w 2556691"/>
              <a:gd name="connsiteY4809" fmla="*/ 1840058 h 2789926"/>
              <a:gd name="connsiteX4810" fmla="*/ 639714 w 2556691"/>
              <a:gd name="connsiteY4810" fmla="*/ 1840731 h 2789926"/>
              <a:gd name="connsiteX4811" fmla="*/ 635720 w 2556691"/>
              <a:gd name="connsiteY4811" fmla="*/ 1845838 h 2789926"/>
              <a:gd name="connsiteX4812" fmla="*/ 635377 w 2556691"/>
              <a:gd name="connsiteY4812" fmla="*/ 1845933 h 2789926"/>
              <a:gd name="connsiteX4813" fmla="*/ 635237 w 2556691"/>
              <a:gd name="connsiteY4813" fmla="*/ 1845969 h 2789926"/>
              <a:gd name="connsiteX4814" fmla="*/ 631155 w 2556691"/>
              <a:gd name="connsiteY4814" fmla="*/ 1847328 h 2789926"/>
              <a:gd name="connsiteX4815" fmla="*/ 631099 w 2556691"/>
              <a:gd name="connsiteY4815" fmla="*/ 1847352 h 2789926"/>
              <a:gd name="connsiteX4816" fmla="*/ 626647 w 2556691"/>
              <a:gd name="connsiteY4816" fmla="*/ 1849905 h 2789926"/>
              <a:gd name="connsiteX4817" fmla="*/ 625670 w 2556691"/>
              <a:gd name="connsiteY4817" fmla="*/ 1850543 h 2789926"/>
              <a:gd name="connsiteX4818" fmla="*/ 624176 w 2556691"/>
              <a:gd name="connsiteY4818" fmla="*/ 1851525 h 2789926"/>
              <a:gd name="connsiteX4819" fmla="*/ 622332 w 2556691"/>
              <a:gd name="connsiteY4819" fmla="*/ 1852742 h 2789926"/>
              <a:gd name="connsiteX4820" fmla="*/ 622372 w 2556691"/>
              <a:gd name="connsiteY4820" fmla="*/ 1852742 h 2789926"/>
              <a:gd name="connsiteX4821" fmla="*/ 631544 w 2556691"/>
              <a:gd name="connsiteY4821" fmla="*/ 1856561 h 2789926"/>
              <a:gd name="connsiteX4822" fmla="*/ 630627 w 2556691"/>
              <a:gd name="connsiteY4822" fmla="*/ 1857530 h 2789926"/>
              <a:gd name="connsiteX4823" fmla="*/ 621458 w 2556691"/>
              <a:gd name="connsiteY4823" fmla="*/ 1857873 h 2789926"/>
              <a:gd name="connsiteX4824" fmla="*/ 618156 w 2556691"/>
              <a:gd name="connsiteY4824" fmla="*/ 1857577 h 2789926"/>
              <a:gd name="connsiteX4825" fmla="*/ 618946 w 2556691"/>
              <a:gd name="connsiteY4825" fmla="*/ 1858464 h 2789926"/>
              <a:gd name="connsiteX4826" fmla="*/ 619369 w 2556691"/>
              <a:gd name="connsiteY4826" fmla="*/ 1858937 h 2789926"/>
              <a:gd name="connsiteX4827" fmla="*/ 625186 w 2556691"/>
              <a:gd name="connsiteY4827" fmla="*/ 1863796 h 2789926"/>
              <a:gd name="connsiteX4828" fmla="*/ 641236 w 2556691"/>
              <a:gd name="connsiteY4828" fmla="*/ 1866881 h 2789926"/>
              <a:gd name="connsiteX4829" fmla="*/ 641238 w 2556691"/>
              <a:gd name="connsiteY4829" fmla="*/ 1866881 h 2789926"/>
              <a:gd name="connsiteX4830" fmla="*/ 643048 w 2556691"/>
              <a:gd name="connsiteY4830" fmla="*/ 1867271 h 2789926"/>
              <a:gd name="connsiteX4831" fmla="*/ 644321 w 2556691"/>
              <a:gd name="connsiteY4831" fmla="*/ 1868099 h 2789926"/>
              <a:gd name="connsiteX4832" fmla="*/ 644298 w 2556691"/>
              <a:gd name="connsiteY4832" fmla="*/ 1868335 h 2789926"/>
              <a:gd name="connsiteX4833" fmla="*/ 644253 w 2556691"/>
              <a:gd name="connsiteY4833" fmla="*/ 1868323 h 2789926"/>
              <a:gd name="connsiteX4834" fmla="*/ 639474 w 2556691"/>
              <a:gd name="connsiteY4834" fmla="*/ 1870747 h 2789926"/>
              <a:gd name="connsiteX4835" fmla="*/ 630399 w 2556691"/>
              <a:gd name="connsiteY4835" fmla="*/ 1870711 h 2789926"/>
              <a:gd name="connsiteX4836" fmla="*/ 648651 w 2556691"/>
              <a:gd name="connsiteY4836" fmla="*/ 1876031 h 2789926"/>
              <a:gd name="connsiteX4837" fmla="*/ 662638 w 2556691"/>
              <a:gd name="connsiteY4837" fmla="*/ 1877852 h 2789926"/>
              <a:gd name="connsiteX4838" fmla="*/ 663042 w 2556691"/>
              <a:gd name="connsiteY4838" fmla="*/ 1877958 h 2789926"/>
              <a:gd name="connsiteX4839" fmla="*/ 663876 w 2556691"/>
              <a:gd name="connsiteY4839" fmla="*/ 1878313 h 2789926"/>
              <a:gd name="connsiteX4840" fmla="*/ 651269 w 2556691"/>
              <a:gd name="connsiteY4840" fmla="*/ 1882261 h 2789926"/>
              <a:gd name="connsiteX4841" fmla="*/ 640587 w 2556691"/>
              <a:gd name="connsiteY4841" fmla="*/ 1879991 h 2789926"/>
              <a:gd name="connsiteX4842" fmla="*/ 647947 w 2556691"/>
              <a:gd name="connsiteY4842" fmla="*/ 1884756 h 2789926"/>
              <a:gd name="connsiteX4843" fmla="*/ 653992 w 2556691"/>
              <a:gd name="connsiteY4843" fmla="*/ 1887616 h 2789926"/>
              <a:gd name="connsiteX4844" fmla="*/ 663607 w 2556691"/>
              <a:gd name="connsiteY4844" fmla="*/ 1890253 h 2789926"/>
              <a:gd name="connsiteX4845" fmla="*/ 675905 w 2556691"/>
              <a:gd name="connsiteY4845" fmla="*/ 1890595 h 2789926"/>
              <a:gd name="connsiteX4846" fmla="*/ 676742 w 2556691"/>
              <a:gd name="connsiteY4846" fmla="*/ 1893622 h 2789926"/>
              <a:gd name="connsiteX4847" fmla="*/ 673414 w 2556691"/>
              <a:gd name="connsiteY4847" fmla="*/ 1894958 h 2789926"/>
              <a:gd name="connsiteX4848" fmla="*/ 667180 w 2556691"/>
              <a:gd name="connsiteY4848" fmla="*/ 1896258 h 2789926"/>
              <a:gd name="connsiteX4849" fmla="*/ 659075 w 2556691"/>
              <a:gd name="connsiteY4849" fmla="*/ 1895608 h 2789926"/>
              <a:gd name="connsiteX4850" fmla="*/ 662251 w 2556691"/>
              <a:gd name="connsiteY4850" fmla="*/ 1897428 h 2789926"/>
              <a:gd name="connsiteX4851" fmla="*/ 674403 w 2556691"/>
              <a:gd name="connsiteY4851" fmla="*/ 1905396 h 2789926"/>
              <a:gd name="connsiteX4852" fmla="*/ 693382 w 2556691"/>
              <a:gd name="connsiteY4852" fmla="*/ 1907832 h 2789926"/>
              <a:gd name="connsiteX4853" fmla="*/ 680383 w 2556691"/>
              <a:gd name="connsiteY4853" fmla="*/ 1911059 h 2789926"/>
              <a:gd name="connsiteX4854" fmla="*/ 711092 w 2556691"/>
              <a:gd name="connsiteY4854" fmla="*/ 1923176 h 2789926"/>
              <a:gd name="connsiteX4855" fmla="*/ 693258 w 2556691"/>
              <a:gd name="connsiteY4855" fmla="*/ 1923483 h 2789926"/>
              <a:gd name="connsiteX4856" fmla="*/ 728324 w 2556691"/>
              <a:gd name="connsiteY4856" fmla="*/ 1938722 h 2789926"/>
              <a:gd name="connsiteX4857" fmla="*/ 728428 w 2556691"/>
              <a:gd name="connsiteY4857" fmla="*/ 1940117 h 2789926"/>
              <a:gd name="connsiteX4858" fmla="*/ 715241 w 2556691"/>
              <a:gd name="connsiteY4858" fmla="*/ 1942339 h 2789926"/>
              <a:gd name="connsiteX4859" fmla="*/ 719594 w 2556691"/>
              <a:gd name="connsiteY4859" fmla="*/ 1945507 h 2789926"/>
              <a:gd name="connsiteX4860" fmla="*/ 761259 w 2556691"/>
              <a:gd name="connsiteY4860" fmla="*/ 1970238 h 2789926"/>
              <a:gd name="connsiteX4861" fmla="*/ 806051 w 2556691"/>
              <a:gd name="connsiteY4861" fmla="*/ 1990016 h 2789926"/>
              <a:gd name="connsiteX4862" fmla="*/ 807576 w 2556691"/>
              <a:gd name="connsiteY4862" fmla="*/ 1989862 h 2789926"/>
              <a:gd name="connsiteX4863" fmla="*/ 777642 w 2556691"/>
              <a:gd name="connsiteY4863" fmla="*/ 1970735 h 2789926"/>
              <a:gd name="connsiteX4864" fmla="*/ 779920 w 2556691"/>
              <a:gd name="connsiteY4864" fmla="*/ 1966585 h 2789926"/>
              <a:gd name="connsiteX4865" fmla="*/ 826612 w 2556691"/>
              <a:gd name="connsiteY4865" fmla="*/ 1987687 h 2789926"/>
              <a:gd name="connsiteX4866" fmla="*/ 775083 w 2556691"/>
              <a:gd name="connsiteY4866" fmla="*/ 1957648 h 2789926"/>
              <a:gd name="connsiteX4867" fmla="*/ 777967 w 2556691"/>
              <a:gd name="connsiteY4867" fmla="*/ 1953901 h 2789926"/>
              <a:gd name="connsiteX4868" fmla="*/ 822700 w 2556691"/>
              <a:gd name="connsiteY4868" fmla="*/ 1977627 h 2789926"/>
              <a:gd name="connsiteX4869" fmla="*/ 781567 w 2556691"/>
              <a:gd name="connsiteY4869" fmla="*/ 1951324 h 2789926"/>
              <a:gd name="connsiteX4870" fmla="*/ 771787 w 2556691"/>
              <a:gd name="connsiteY4870" fmla="*/ 1942256 h 2789926"/>
              <a:gd name="connsiteX4871" fmla="*/ 772985 w 2556691"/>
              <a:gd name="connsiteY4871" fmla="*/ 1940424 h 2789926"/>
              <a:gd name="connsiteX4872" fmla="*/ 827584 w 2556691"/>
              <a:gd name="connsiteY4872" fmla="*/ 1972508 h 2789926"/>
              <a:gd name="connsiteX4873" fmla="*/ 833169 w 2556691"/>
              <a:gd name="connsiteY4873" fmla="*/ 1975144 h 2789926"/>
              <a:gd name="connsiteX4874" fmla="*/ 833171 w 2556691"/>
              <a:gd name="connsiteY4874" fmla="*/ 1975144 h 2789926"/>
              <a:gd name="connsiteX4875" fmla="*/ 845094 w 2556691"/>
              <a:gd name="connsiteY4875" fmla="*/ 1980334 h 2789926"/>
              <a:gd name="connsiteX4876" fmla="*/ 617429 w 2556691"/>
              <a:gd name="connsiteY4876" fmla="*/ 1769257 h 2789926"/>
              <a:gd name="connsiteX4877" fmla="*/ 598528 w 2556691"/>
              <a:gd name="connsiteY4877" fmla="*/ 1758346 h 2789926"/>
              <a:gd name="connsiteX4878" fmla="*/ 598023 w 2556691"/>
              <a:gd name="connsiteY4878" fmla="*/ 1760604 h 2789926"/>
              <a:gd name="connsiteX4879" fmla="*/ 614610 w 2556691"/>
              <a:gd name="connsiteY4879" fmla="*/ 1769766 h 2789926"/>
              <a:gd name="connsiteX4880" fmla="*/ 617299 w 2556691"/>
              <a:gd name="connsiteY4880" fmla="*/ 1769210 h 2789926"/>
              <a:gd name="connsiteX4881" fmla="*/ 617429 w 2556691"/>
              <a:gd name="connsiteY4881" fmla="*/ 1769257 h 2789926"/>
              <a:gd name="connsiteX4882" fmla="*/ 481415 w 2556691"/>
              <a:gd name="connsiteY4882" fmla="*/ 1642138 h 2789926"/>
              <a:gd name="connsiteX4883" fmla="*/ 480049 w 2556691"/>
              <a:gd name="connsiteY4883" fmla="*/ 1642162 h 2789926"/>
              <a:gd name="connsiteX4884" fmla="*/ 474676 w 2556691"/>
              <a:gd name="connsiteY4884" fmla="*/ 1641512 h 2789926"/>
              <a:gd name="connsiteX4885" fmla="*/ 468817 w 2556691"/>
              <a:gd name="connsiteY4885" fmla="*/ 1638438 h 2789926"/>
              <a:gd name="connsiteX4886" fmla="*/ 471267 w 2556691"/>
              <a:gd name="connsiteY4886" fmla="*/ 1642434 h 2789926"/>
              <a:gd name="connsiteX4887" fmla="*/ 474257 w 2556691"/>
              <a:gd name="connsiteY4887" fmla="*/ 1646170 h 2789926"/>
              <a:gd name="connsiteX4888" fmla="*/ 465215 w 2556691"/>
              <a:gd name="connsiteY4888" fmla="*/ 1662495 h 2789926"/>
              <a:gd name="connsiteX4889" fmla="*/ 464173 w 2556691"/>
              <a:gd name="connsiteY4889" fmla="*/ 1663619 h 2789926"/>
              <a:gd name="connsiteX4890" fmla="*/ 461620 w 2556691"/>
              <a:gd name="connsiteY4890" fmla="*/ 1671598 h 2789926"/>
              <a:gd name="connsiteX4891" fmla="*/ 462620 w 2556691"/>
              <a:gd name="connsiteY4891" fmla="*/ 1672107 h 2789926"/>
              <a:gd name="connsiteX4892" fmla="*/ 463673 w 2556691"/>
              <a:gd name="connsiteY4892" fmla="*/ 1672591 h 2789926"/>
              <a:gd name="connsiteX4893" fmla="*/ 473623 w 2556691"/>
              <a:gd name="connsiteY4893" fmla="*/ 1678254 h 2789926"/>
              <a:gd name="connsiteX4894" fmla="*/ 479902 w 2556691"/>
              <a:gd name="connsiteY4894" fmla="*/ 1685820 h 2789926"/>
              <a:gd name="connsiteX4895" fmla="*/ 481406 w 2556691"/>
              <a:gd name="connsiteY4895" fmla="*/ 1688680 h 2789926"/>
              <a:gd name="connsiteX4896" fmla="*/ 481406 w 2556691"/>
              <a:gd name="connsiteY4896" fmla="*/ 1688669 h 2789926"/>
              <a:gd name="connsiteX4897" fmla="*/ 482945 w 2556691"/>
              <a:gd name="connsiteY4897" fmla="*/ 1692298 h 2789926"/>
              <a:gd name="connsiteX4898" fmla="*/ 486682 w 2556691"/>
              <a:gd name="connsiteY4898" fmla="*/ 1708293 h 2789926"/>
              <a:gd name="connsiteX4899" fmla="*/ 500268 w 2556691"/>
              <a:gd name="connsiteY4899" fmla="*/ 1719003 h 2789926"/>
              <a:gd name="connsiteX4900" fmla="*/ 491292 w 2556691"/>
              <a:gd name="connsiteY4900" fmla="*/ 1708104 h 2789926"/>
              <a:gd name="connsiteX4901" fmla="*/ 493090 w 2556691"/>
              <a:gd name="connsiteY4901" fmla="*/ 1707087 h 2789926"/>
              <a:gd name="connsiteX4902" fmla="*/ 501211 w 2556691"/>
              <a:gd name="connsiteY4902" fmla="*/ 1714807 h 2789926"/>
              <a:gd name="connsiteX4903" fmla="*/ 492560 w 2556691"/>
              <a:gd name="connsiteY4903" fmla="*/ 1701472 h 2789926"/>
              <a:gd name="connsiteX4904" fmla="*/ 484197 w 2556691"/>
              <a:gd name="connsiteY4904" fmla="*/ 1690702 h 2789926"/>
              <a:gd name="connsiteX4905" fmla="*/ 479075 w 2556691"/>
              <a:gd name="connsiteY4905" fmla="*/ 1682309 h 2789926"/>
              <a:gd name="connsiteX4906" fmla="*/ 477630 w 2556691"/>
              <a:gd name="connsiteY4906" fmla="*/ 1679448 h 2789926"/>
              <a:gd name="connsiteX4907" fmla="*/ 478785 w 2556691"/>
              <a:gd name="connsiteY4907" fmla="*/ 1656644 h 2789926"/>
              <a:gd name="connsiteX4908" fmla="*/ 478900 w 2556691"/>
              <a:gd name="connsiteY4908" fmla="*/ 1656561 h 2789926"/>
              <a:gd name="connsiteX4909" fmla="*/ 478841 w 2556691"/>
              <a:gd name="connsiteY4909" fmla="*/ 1655982 h 2789926"/>
              <a:gd name="connsiteX4910" fmla="*/ 479809 w 2556691"/>
              <a:gd name="connsiteY4910" fmla="*/ 1644810 h 2789926"/>
              <a:gd name="connsiteX4911" fmla="*/ 481415 w 2556691"/>
              <a:gd name="connsiteY4911" fmla="*/ 1642138 h 2789926"/>
              <a:gd name="connsiteX4912" fmla="*/ 662408 w 2556691"/>
              <a:gd name="connsiteY4912" fmla="*/ 1808388 h 2789926"/>
              <a:gd name="connsiteX4913" fmla="*/ 667914 w 2556691"/>
              <a:gd name="connsiteY4913" fmla="*/ 1814522 h 2789926"/>
              <a:gd name="connsiteX4914" fmla="*/ 668485 w 2556691"/>
              <a:gd name="connsiteY4914" fmla="*/ 1816107 h 2789926"/>
              <a:gd name="connsiteX4915" fmla="*/ 665390 w 2556691"/>
              <a:gd name="connsiteY4915" fmla="*/ 1817927 h 2789926"/>
              <a:gd name="connsiteX4916" fmla="*/ 659662 w 2556691"/>
              <a:gd name="connsiteY4916" fmla="*/ 1811295 h 2789926"/>
              <a:gd name="connsiteX4917" fmla="*/ 659854 w 2556691"/>
              <a:gd name="connsiteY4917" fmla="*/ 1808931 h 2789926"/>
              <a:gd name="connsiteX4918" fmla="*/ 662408 w 2556691"/>
              <a:gd name="connsiteY4918" fmla="*/ 1808399 h 2789926"/>
              <a:gd name="connsiteX4919" fmla="*/ 1091870 w 2556691"/>
              <a:gd name="connsiteY4919" fmla="*/ 2204415 h 2789926"/>
              <a:gd name="connsiteX4920" fmla="*/ 1083040 w 2556691"/>
              <a:gd name="connsiteY4920" fmla="*/ 2207217 h 2789926"/>
              <a:gd name="connsiteX4921" fmla="*/ 1066361 w 2556691"/>
              <a:gd name="connsiteY4921" fmla="*/ 2209770 h 2789926"/>
              <a:gd name="connsiteX4922" fmla="*/ 1085372 w 2556691"/>
              <a:gd name="connsiteY4922" fmla="*/ 2202381 h 2789926"/>
              <a:gd name="connsiteX4923" fmla="*/ 1086950 w 2556691"/>
              <a:gd name="connsiteY4923" fmla="*/ 2201885 h 2789926"/>
              <a:gd name="connsiteX4924" fmla="*/ 1072706 w 2556691"/>
              <a:gd name="connsiteY4924" fmla="*/ 2202228 h 2789926"/>
              <a:gd name="connsiteX4925" fmla="*/ 1060828 w 2556691"/>
              <a:gd name="connsiteY4925" fmla="*/ 2205006 h 2789926"/>
              <a:gd name="connsiteX4926" fmla="*/ 1052965 w 2556691"/>
              <a:gd name="connsiteY4926" fmla="*/ 2205526 h 2789926"/>
              <a:gd name="connsiteX4927" fmla="*/ 1052392 w 2556691"/>
              <a:gd name="connsiteY4927" fmla="*/ 2203682 h 2789926"/>
              <a:gd name="connsiteX4928" fmla="*/ 1058651 w 2556691"/>
              <a:gd name="connsiteY4928" fmla="*/ 2200183 h 2789926"/>
              <a:gd name="connsiteX4929" fmla="*/ 1074529 w 2556691"/>
              <a:gd name="connsiteY4929" fmla="*/ 2197582 h 2789926"/>
              <a:gd name="connsiteX4930" fmla="*/ 1080181 w 2556691"/>
              <a:gd name="connsiteY4930" fmla="*/ 2197014 h 2789926"/>
              <a:gd name="connsiteX4931" fmla="*/ 1076967 w 2556691"/>
              <a:gd name="connsiteY4931" fmla="*/ 2196092 h 2789926"/>
              <a:gd name="connsiteX4932" fmla="*/ 1057587 w 2556691"/>
              <a:gd name="connsiteY4932" fmla="*/ 2197806 h 2789926"/>
              <a:gd name="connsiteX4933" fmla="*/ 1044720 w 2556691"/>
              <a:gd name="connsiteY4933" fmla="*/ 2201649 h 2789926"/>
              <a:gd name="connsiteX4934" fmla="*/ 1042171 w 2556691"/>
              <a:gd name="connsiteY4934" fmla="*/ 2202547 h 2789926"/>
              <a:gd name="connsiteX4935" fmla="*/ 1036045 w 2556691"/>
              <a:gd name="connsiteY4935" fmla="*/ 2204805 h 2789926"/>
              <a:gd name="connsiteX4936" fmla="*/ 1034512 w 2556691"/>
              <a:gd name="connsiteY4936" fmla="*/ 2205372 h 2789926"/>
              <a:gd name="connsiteX4937" fmla="*/ 1029004 w 2556691"/>
              <a:gd name="connsiteY4937" fmla="*/ 2207429 h 2789926"/>
              <a:gd name="connsiteX4938" fmla="*/ 1028830 w 2556691"/>
              <a:gd name="connsiteY4938" fmla="*/ 2207429 h 2789926"/>
              <a:gd name="connsiteX4939" fmla="*/ 1027419 w 2556691"/>
              <a:gd name="connsiteY4939" fmla="*/ 2204663 h 2789926"/>
              <a:gd name="connsiteX4940" fmla="*/ 1027554 w 2556691"/>
              <a:gd name="connsiteY4940" fmla="*/ 2204580 h 2789926"/>
              <a:gd name="connsiteX4941" fmla="*/ 1032913 w 2556691"/>
              <a:gd name="connsiteY4941" fmla="*/ 2201577 h 2789926"/>
              <a:gd name="connsiteX4942" fmla="*/ 1033954 w 2556691"/>
              <a:gd name="connsiteY4942" fmla="*/ 2201069 h 2789926"/>
              <a:gd name="connsiteX4943" fmla="*/ 1032416 w 2556691"/>
              <a:gd name="connsiteY4943" fmla="*/ 2200372 h 2789926"/>
              <a:gd name="connsiteX4944" fmla="*/ 1031248 w 2556691"/>
              <a:gd name="connsiteY4944" fmla="*/ 2199178 h 2789926"/>
              <a:gd name="connsiteX4945" fmla="*/ 1030085 w 2556691"/>
              <a:gd name="connsiteY4945" fmla="*/ 2196802 h 2789926"/>
              <a:gd name="connsiteX4946" fmla="*/ 1027305 w 2556691"/>
              <a:gd name="connsiteY4946" fmla="*/ 2198882 h 2789926"/>
              <a:gd name="connsiteX4947" fmla="*/ 1025558 w 2556691"/>
              <a:gd name="connsiteY4947" fmla="*/ 2200088 h 2789926"/>
              <a:gd name="connsiteX4948" fmla="*/ 1022717 w 2556691"/>
              <a:gd name="connsiteY4948" fmla="*/ 2201164 h 2789926"/>
              <a:gd name="connsiteX4949" fmla="*/ 1021536 w 2556691"/>
              <a:gd name="connsiteY4949" fmla="*/ 2199816 h 2789926"/>
              <a:gd name="connsiteX4950" fmla="*/ 1024018 w 2556691"/>
              <a:gd name="connsiteY4950" fmla="*/ 2196589 h 2789926"/>
              <a:gd name="connsiteX4951" fmla="*/ 1026725 w 2556691"/>
              <a:gd name="connsiteY4951" fmla="*/ 2195064 h 2789926"/>
              <a:gd name="connsiteX4952" fmla="*/ 1023329 w 2556691"/>
              <a:gd name="connsiteY4952" fmla="*/ 2195017 h 2789926"/>
              <a:gd name="connsiteX4953" fmla="*/ 1019545 w 2556691"/>
              <a:gd name="connsiteY4953" fmla="*/ 2193953 h 2789926"/>
              <a:gd name="connsiteX4954" fmla="*/ 1019513 w 2556691"/>
              <a:gd name="connsiteY4954" fmla="*/ 2194094 h 2789926"/>
              <a:gd name="connsiteX4955" fmla="*/ 1017983 w 2556691"/>
              <a:gd name="connsiteY4955" fmla="*/ 2208990 h 2789926"/>
              <a:gd name="connsiteX4956" fmla="*/ 1025387 w 2556691"/>
              <a:gd name="connsiteY4956" fmla="*/ 2211721 h 2789926"/>
              <a:gd name="connsiteX4957" fmla="*/ 1031162 w 2556691"/>
              <a:gd name="connsiteY4957" fmla="*/ 2212607 h 2789926"/>
              <a:gd name="connsiteX4958" fmla="*/ 1038362 w 2556691"/>
              <a:gd name="connsiteY4958" fmla="*/ 2214475 h 2789926"/>
              <a:gd name="connsiteX4959" fmla="*/ 1040696 w 2556691"/>
              <a:gd name="connsiteY4959" fmla="*/ 2215303 h 2789926"/>
              <a:gd name="connsiteX4960" fmla="*/ 1049876 w 2556691"/>
              <a:gd name="connsiteY4960" fmla="*/ 2219216 h 2789926"/>
              <a:gd name="connsiteX4961" fmla="*/ 1053495 w 2556691"/>
              <a:gd name="connsiteY4961" fmla="*/ 2220871 h 2789926"/>
              <a:gd name="connsiteX4962" fmla="*/ 1069174 w 2556691"/>
              <a:gd name="connsiteY4962" fmla="*/ 2222809 h 2789926"/>
              <a:gd name="connsiteX4963" fmla="*/ 1075943 w 2556691"/>
              <a:gd name="connsiteY4963" fmla="*/ 2218459 h 2789926"/>
              <a:gd name="connsiteX4964" fmla="*/ 1091870 w 2556691"/>
              <a:gd name="connsiteY4964" fmla="*/ 2204415 h 2789926"/>
              <a:gd name="connsiteX4965" fmla="*/ 1270447 w 2556691"/>
              <a:gd name="connsiteY4965" fmla="*/ 2363985 h 2789926"/>
              <a:gd name="connsiteX4966" fmla="*/ 1268352 w 2556691"/>
              <a:gd name="connsiteY4966" fmla="*/ 2365887 h 2789926"/>
              <a:gd name="connsiteX4967" fmla="*/ 1264291 w 2556691"/>
              <a:gd name="connsiteY4967" fmla="*/ 2360886 h 2789926"/>
              <a:gd name="connsiteX4968" fmla="*/ 1265374 w 2556691"/>
              <a:gd name="connsiteY4968" fmla="*/ 2359657 h 2789926"/>
              <a:gd name="connsiteX4969" fmla="*/ 1270447 w 2556691"/>
              <a:gd name="connsiteY4969" fmla="*/ 2363985 h 2789926"/>
              <a:gd name="connsiteX4970" fmla="*/ 1080192 w 2556691"/>
              <a:gd name="connsiteY4970" fmla="*/ 2186776 h 2789926"/>
              <a:gd name="connsiteX4971" fmla="*/ 1079862 w 2556691"/>
              <a:gd name="connsiteY4971" fmla="*/ 2187462 h 2789926"/>
              <a:gd name="connsiteX4972" fmla="*/ 1067984 w 2556691"/>
              <a:gd name="connsiteY4972" fmla="*/ 2185582 h 2789926"/>
              <a:gd name="connsiteX4973" fmla="*/ 1058315 w 2556691"/>
              <a:gd name="connsiteY4973" fmla="*/ 2184022 h 2789926"/>
              <a:gd name="connsiteX4974" fmla="*/ 1058534 w 2556691"/>
              <a:gd name="connsiteY4974" fmla="*/ 2181930 h 2789926"/>
              <a:gd name="connsiteX4975" fmla="*/ 1070056 w 2556691"/>
              <a:gd name="connsiteY4975" fmla="*/ 2182390 h 2789926"/>
              <a:gd name="connsiteX4976" fmla="*/ 1080192 w 2556691"/>
              <a:gd name="connsiteY4976" fmla="*/ 2186776 h 2789926"/>
              <a:gd name="connsiteX4977" fmla="*/ 485090 w 2556691"/>
              <a:gd name="connsiteY4977" fmla="*/ 1637516 h 2789926"/>
              <a:gd name="connsiteX4978" fmla="*/ 480535 w 2556691"/>
              <a:gd name="connsiteY4978" fmla="*/ 1636771 h 2789926"/>
              <a:gd name="connsiteX4979" fmla="*/ 474768 w 2556691"/>
              <a:gd name="connsiteY4979" fmla="*/ 1634821 h 2789926"/>
              <a:gd name="connsiteX4980" fmla="*/ 474767 w 2556691"/>
              <a:gd name="connsiteY4980" fmla="*/ 1634821 h 2789926"/>
              <a:gd name="connsiteX4981" fmla="*/ 467539 w 2556691"/>
              <a:gd name="connsiteY4981" fmla="*/ 1631002 h 2789926"/>
              <a:gd name="connsiteX4982" fmla="*/ 467869 w 2556691"/>
              <a:gd name="connsiteY4982" fmla="*/ 1633059 h 2789926"/>
              <a:gd name="connsiteX4983" fmla="*/ 474729 w 2556691"/>
              <a:gd name="connsiteY4983" fmla="*/ 1636960 h 2789926"/>
              <a:gd name="connsiteX4984" fmla="*/ 474947 w 2556691"/>
              <a:gd name="connsiteY4984" fmla="*/ 1637079 h 2789926"/>
              <a:gd name="connsiteX4985" fmla="*/ 480355 w 2556691"/>
              <a:gd name="connsiteY4985" fmla="*/ 1638746 h 2789926"/>
              <a:gd name="connsiteX4986" fmla="*/ 485090 w 2556691"/>
              <a:gd name="connsiteY4986" fmla="*/ 1637516 h 2789926"/>
              <a:gd name="connsiteX4987" fmla="*/ 580650 w 2556691"/>
              <a:gd name="connsiteY4987" fmla="*/ 1725008 h 2789926"/>
              <a:gd name="connsiteX4988" fmla="*/ 564072 w 2556691"/>
              <a:gd name="connsiteY4988" fmla="*/ 1714570 h 2789926"/>
              <a:gd name="connsiteX4989" fmla="*/ 564022 w 2556691"/>
              <a:gd name="connsiteY4989" fmla="*/ 1713814 h 2789926"/>
              <a:gd name="connsiteX4990" fmla="*/ 563336 w 2556691"/>
              <a:gd name="connsiteY4990" fmla="*/ 1713695 h 2789926"/>
              <a:gd name="connsiteX4991" fmla="*/ 560582 w 2556691"/>
              <a:gd name="connsiteY4991" fmla="*/ 1713187 h 2789926"/>
              <a:gd name="connsiteX4992" fmla="*/ 527457 w 2556691"/>
              <a:gd name="connsiteY4992" fmla="*/ 1721663 h 2789926"/>
              <a:gd name="connsiteX4993" fmla="*/ 492642 w 2556691"/>
              <a:gd name="connsiteY4993" fmla="*/ 1730470 h 2789926"/>
              <a:gd name="connsiteX4994" fmla="*/ 503288 w 2556691"/>
              <a:gd name="connsiteY4994" fmla="*/ 1763039 h 2789926"/>
              <a:gd name="connsiteX4995" fmla="*/ 517624 w 2556691"/>
              <a:gd name="connsiteY4995" fmla="*/ 1768879 h 2789926"/>
              <a:gd name="connsiteX4996" fmla="*/ 520177 w 2556691"/>
              <a:gd name="connsiteY4996" fmla="*/ 1765451 h 2789926"/>
              <a:gd name="connsiteX4997" fmla="*/ 515137 w 2556691"/>
              <a:gd name="connsiteY4997" fmla="*/ 1753381 h 2789926"/>
              <a:gd name="connsiteX4998" fmla="*/ 524512 w 2556691"/>
              <a:gd name="connsiteY4998" fmla="*/ 1763134 h 2789926"/>
              <a:gd name="connsiteX4999" fmla="*/ 524763 w 2556691"/>
              <a:gd name="connsiteY4999" fmla="*/ 1763039 h 2789926"/>
              <a:gd name="connsiteX5000" fmla="*/ 526046 w 2556691"/>
              <a:gd name="connsiteY5000" fmla="*/ 1760793 h 2789926"/>
              <a:gd name="connsiteX5001" fmla="*/ 519054 w 2556691"/>
              <a:gd name="connsiteY5001" fmla="*/ 1750000 h 2789926"/>
              <a:gd name="connsiteX5002" fmla="*/ 521461 w 2556691"/>
              <a:gd name="connsiteY5002" fmla="*/ 1748830 h 2789926"/>
              <a:gd name="connsiteX5003" fmla="*/ 529108 w 2556691"/>
              <a:gd name="connsiteY5003" fmla="*/ 1757956 h 2789926"/>
              <a:gd name="connsiteX5004" fmla="*/ 532235 w 2556691"/>
              <a:gd name="connsiteY5004" fmla="*/ 1757010 h 2789926"/>
              <a:gd name="connsiteX5005" fmla="*/ 525621 w 2556691"/>
              <a:gd name="connsiteY5005" fmla="*/ 1743309 h 2789926"/>
              <a:gd name="connsiteX5006" fmla="*/ 527740 w 2556691"/>
              <a:gd name="connsiteY5006" fmla="*/ 1742221 h 2789926"/>
              <a:gd name="connsiteX5007" fmla="*/ 538531 w 2556691"/>
              <a:gd name="connsiteY5007" fmla="*/ 1757577 h 2789926"/>
              <a:gd name="connsiteX5008" fmla="*/ 541301 w 2556691"/>
              <a:gd name="connsiteY5008" fmla="*/ 1758239 h 2789926"/>
              <a:gd name="connsiteX5009" fmla="*/ 527972 w 2556691"/>
              <a:gd name="connsiteY5009" fmla="*/ 1731582 h 2789926"/>
              <a:gd name="connsiteX5010" fmla="*/ 530292 w 2556691"/>
              <a:gd name="connsiteY5010" fmla="*/ 1730589 h 2789926"/>
              <a:gd name="connsiteX5011" fmla="*/ 553433 w 2556691"/>
              <a:gd name="connsiteY5011" fmla="*/ 1761219 h 2789926"/>
              <a:gd name="connsiteX5012" fmla="*/ 554699 w 2556691"/>
              <a:gd name="connsiteY5012" fmla="*/ 1761431 h 2789926"/>
              <a:gd name="connsiteX5013" fmla="*/ 550029 w 2556691"/>
              <a:gd name="connsiteY5013" fmla="*/ 1745082 h 2789926"/>
              <a:gd name="connsiteX5014" fmla="*/ 558625 w 2556691"/>
              <a:gd name="connsiteY5014" fmla="*/ 1761928 h 2789926"/>
              <a:gd name="connsiteX5015" fmla="*/ 562884 w 2556691"/>
              <a:gd name="connsiteY5015" fmla="*/ 1762117 h 2789926"/>
              <a:gd name="connsiteX5016" fmla="*/ 562648 w 2556691"/>
              <a:gd name="connsiteY5016" fmla="*/ 1739301 h 2789926"/>
              <a:gd name="connsiteX5017" fmla="*/ 565356 w 2556691"/>
              <a:gd name="connsiteY5017" fmla="*/ 1738616 h 2789926"/>
              <a:gd name="connsiteX5018" fmla="*/ 567649 w 2556691"/>
              <a:gd name="connsiteY5018" fmla="*/ 1760959 h 2789926"/>
              <a:gd name="connsiteX5019" fmla="*/ 575016 w 2556691"/>
              <a:gd name="connsiteY5019" fmla="*/ 1741701 h 2789926"/>
              <a:gd name="connsiteX5020" fmla="*/ 576804 w 2556691"/>
              <a:gd name="connsiteY5020" fmla="*/ 1741535 h 2789926"/>
              <a:gd name="connsiteX5021" fmla="*/ 573752 w 2556691"/>
              <a:gd name="connsiteY5021" fmla="*/ 1760710 h 2789926"/>
              <a:gd name="connsiteX5022" fmla="*/ 573839 w 2556691"/>
              <a:gd name="connsiteY5022" fmla="*/ 1760687 h 2789926"/>
              <a:gd name="connsiteX5023" fmla="*/ 577522 w 2556691"/>
              <a:gd name="connsiteY5023" fmla="*/ 1756679 h 2789926"/>
              <a:gd name="connsiteX5024" fmla="*/ 580650 w 2556691"/>
              <a:gd name="connsiteY5024" fmla="*/ 1725008 h 2789926"/>
              <a:gd name="connsiteX5025" fmla="*/ 752902 w 2556691"/>
              <a:gd name="connsiteY5025" fmla="*/ 1883354 h 2789926"/>
              <a:gd name="connsiteX5026" fmla="*/ 757331 w 2556691"/>
              <a:gd name="connsiteY5026" fmla="*/ 1888952 h 2789926"/>
              <a:gd name="connsiteX5027" fmla="*/ 757329 w 2556691"/>
              <a:gd name="connsiteY5027" fmla="*/ 1888952 h 2789926"/>
              <a:gd name="connsiteX5028" fmla="*/ 757687 w 2556691"/>
              <a:gd name="connsiteY5028" fmla="*/ 1889662 h 2789926"/>
              <a:gd name="connsiteX5029" fmla="*/ 757297 w 2556691"/>
              <a:gd name="connsiteY5029" fmla="*/ 1893515 h 2789926"/>
              <a:gd name="connsiteX5030" fmla="*/ 756813 w 2556691"/>
              <a:gd name="connsiteY5030" fmla="*/ 1893764 h 2789926"/>
              <a:gd name="connsiteX5031" fmla="*/ 752951 w 2556691"/>
              <a:gd name="connsiteY5031" fmla="*/ 1890003 h 2789926"/>
              <a:gd name="connsiteX5032" fmla="*/ 752067 w 2556691"/>
              <a:gd name="connsiteY5032" fmla="*/ 1887049 h 2789926"/>
              <a:gd name="connsiteX5033" fmla="*/ 752902 w 2556691"/>
              <a:gd name="connsiteY5033" fmla="*/ 1883354 h 2789926"/>
              <a:gd name="connsiteX5034" fmla="*/ 1200301 w 2556691"/>
              <a:gd name="connsiteY5034" fmla="*/ 2296009 h 2789926"/>
              <a:gd name="connsiteX5035" fmla="*/ 1192531 w 2556691"/>
              <a:gd name="connsiteY5035" fmla="*/ 2293338 h 2789926"/>
              <a:gd name="connsiteX5036" fmla="*/ 1190706 w 2556691"/>
              <a:gd name="connsiteY5036" fmla="*/ 2292770 h 2789926"/>
              <a:gd name="connsiteX5037" fmla="*/ 1186916 w 2556691"/>
              <a:gd name="connsiteY5037" fmla="*/ 2291588 h 2789926"/>
              <a:gd name="connsiteX5038" fmla="*/ 1184997 w 2556691"/>
              <a:gd name="connsiteY5038" fmla="*/ 2290997 h 2789926"/>
              <a:gd name="connsiteX5039" fmla="*/ 1185692 w 2556691"/>
              <a:gd name="connsiteY5039" fmla="*/ 2292014 h 2789926"/>
              <a:gd name="connsiteX5040" fmla="*/ 1188293 w 2556691"/>
              <a:gd name="connsiteY5040" fmla="*/ 2296577 h 2789926"/>
              <a:gd name="connsiteX5041" fmla="*/ 1190036 w 2556691"/>
              <a:gd name="connsiteY5041" fmla="*/ 2300372 h 2789926"/>
              <a:gd name="connsiteX5042" fmla="*/ 1191766 w 2556691"/>
              <a:gd name="connsiteY5042" fmla="*/ 2304793 h 2789926"/>
              <a:gd name="connsiteX5043" fmla="*/ 1192213 w 2556691"/>
              <a:gd name="connsiteY5043" fmla="*/ 2310692 h 2789926"/>
              <a:gd name="connsiteX5044" fmla="*/ 1191507 w 2556691"/>
              <a:gd name="connsiteY5044" fmla="*/ 2311011 h 2789926"/>
              <a:gd name="connsiteX5045" fmla="*/ 1190659 w 2556691"/>
              <a:gd name="connsiteY5045" fmla="*/ 2310172 h 2789926"/>
              <a:gd name="connsiteX5046" fmla="*/ 1189340 w 2556691"/>
              <a:gd name="connsiteY5046" fmla="*/ 2308871 h 2789926"/>
              <a:gd name="connsiteX5047" fmla="*/ 1185209 w 2556691"/>
              <a:gd name="connsiteY5047" fmla="*/ 2299568 h 2789926"/>
              <a:gd name="connsiteX5048" fmla="*/ 1184161 w 2556691"/>
              <a:gd name="connsiteY5048" fmla="*/ 2297499 h 2789926"/>
              <a:gd name="connsiteX5049" fmla="*/ 1181536 w 2556691"/>
              <a:gd name="connsiteY5049" fmla="*/ 2293432 h 2789926"/>
              <a:gd name="connsiteX5050" fmla="*/ 1180335 w 2556691"/>
              <a:gd name="connsiteY5050" fmla="*/ 2292014 h 2789926"/>
              <a:gd name="connsiteX5051" fmla="*/ 1178287 w 2556691"/>
              <a:gd name="connsiteY5051" fmla="*/ 2289921 h 2789926"/>
              <a:gd name="connsiteX5052" fmla="*/ 1177663 w 2556691"/>
              <a:gd name="connsiteY5052" fmla="*/ 2289307 h 2789926"/>
              <a:gd name="connsiteX5053" fmla="*/ 1177451 w 2556691"/>
              <a:gd name="connsiteY5053" fmla="*/ 2289106 h 2789926"/>
              <a:gd name="connsiteX5054" fmla="*/ 1177216 w 2556691"/>
              <a:gd name="connsiteY5054" fmla="*/ 2288373 h 2789926"/>
              <a:gd name="connsiteX5055" fmla="*/ 1177215 w 2556691"/>
              <a:gd name="connsiteY5055" fmla="*/ 2288290 h 2789926"/>
              <a:gd name="connsiteX5056" fmla="*/ 1173308 w 2556691"/>
              <a:gd name="connsiteY5056" fmla="*/ 2286753 h 2789926"/>
              <a:gd name="connsiteX5057" fmla="*/ 1174179 w 2556691"/>
              <a:gd name="connsiteY5057" fmla="*/ 2288940 h 2789926"/>
              <a:gd name="connsiteX5058" fmla="*/ 1174626 w 2556691"/>
              <a:gd name="connsiteY5058" fmla="*/ 2290075 h 2789926"/>
              <a:gd name="connsiteX5059" fmla="*/ 1174956 w 2556691"/>
              <a:gd name="connsiteY5059" fmla="*/ 2291139 h 2789926"/>
              <a:gd name="connsiteX5060" fmla="*/ 1176227 w 2556691"/>
              <a:gd name="connsiteY5060" fmla="*/ 2295241 h 2789926"/>
              <a:gd name="connsiteX5061" fmla="*/ 1177039 w 2556691"/>
              <a:gd name="connsiteY5061" fmla="*/ 2298055 h 2789926"/>
              <a:gd name="connsiteX5062" fmla="*/ 1178429 w 2556691"/>
              <a:gd name="connsiteY5062" fmla="*/ 2303327 h 2789926"/>
              <a:gd name="connsiteX5063" fmla="*/ 1178523 w 2556691"/>
              <a:gd name="connsiteY5063" fmla="*/ 2303729 h 2789926"/>
              <a:gd name="connsiteX5064" fmla="*/ 1177699 w 2556691"/>
              <a:gd name="connsiteY5064" fmla="*/ 2309900 h 2789926"/>
              <a:gd name="connsiteX5065" fmla="*/ 1177510 w 2556691"/>
              <a:gd name="connsiteY5065" fmla="*/ 2309983 h 2789926"/>
              <a:gd name="connsiteX5066" fmla="*/ 1176933 w 2556691"/>
              <a:gd name="connsiteY5066" fmla="*/ 2309959 h 2789926"/>
              <a:gd name="connsiteX5067" fmla="*/ 1175156 w 2556691"/>
              <a:gd name="connsiteY5067" fmla="*/ 2307760 h 2789926"/>
              <a:gd name="connsiteX5068" fmla="*/ 1172012 w 2556691"/>
              <a:gd name="connsiteY5068" fmla="*/ 2296707 h 2789926"/>
              <a:gd name="connsiteX5069" fmla="*/ 1171636 w 2556691"/>
              <a:gd name="connsiteY5069" fmla="*/ 2295099 h 2789926"/>
              <a:gd name="connsiteX5070" fmla="*/ 1171024 w 2556691"/>
              <a:gd name="connsiteY5070" fmla="*/ 2292617 h 2789926"/>
              <a:gd name="connsiteX5071" fmla="*/ 1170187 w 2556691"/>
              <a:gd name="connsiteY5071" fmla="*/ 2289685 h 2789926"/>
              <a:gd name="connsiteX5072" fmla="*/ 1169151 w 2556691"/>
              <a:gd name="connsiteY5072" fmla="*/ 2287025 h 2789926"/>
              <a:gd name="connsiteX5073" fmla="*/ 1166351 w 2556691"/>
              <a:gd name="connsiteY5073" fmla="*/ 2283136 h 2789926"/>
              <a:gd name="connsiteX5074" fmla="*/ 1166056 w 2556691"/>
              <a:gd name="connsiteY5074" fmla="*/ 2282816 h 2789926"/>
              <a:gd name="connsiteX5075" fmla="*/ 1163466 w 2556691"/>
              <a:gd name="connsiteY5075" fmla="*/ 2281031 h 2789926"/>
              <a:gd name="connsiteX5076" fmla="*/ 1163183 w 2556691"/>
              <a:gd name="connsiteY5076" fmla="*/ 2280842 h 2789926"/>
              <a:gd name="connsiteX5077" fmla="*/ 1163290 w 2556691"/>
              <a:gd name="connsiteY5077" fmla="*/ 2281161 h 2789926"/>
              <a:gd name="connsiteX5078" fmla="*/ 1164208 w 2556691"/>
              <a:gd name="connsiteY5078" fmla="*/ 2283940 h 2789926"/>
              <a:gd name="connsiteX5079" fmla="*/ 1165596 w 2556691"/>
              <a:gd name="connsiteY5079" fmla="*/ 2288325 h 2789926"/>
              <a:gd name="connsiteX5080" fmla="*/ 1166292 w 2556691"/>
              <a:gd name="connsiteY5080" fmla="*/ 2290571 h 2789926"/>
              <a:gd name="connsiteX5081" fmla="*/ 1166633 w 2556691"/>
              <a:gd name="connsiteY5081" fmla="*/ 2291694 h 2789926"/>
              <a:gd name="connsiteX5082" fmla="*/ 1167316 w 2556691"/>
              <a:gd name="connsiteY5082" fmla="*/ 2294047 h 2789926"/>
              <a:gd name="connsiteX5083" fmla="*/ 1168411 w 2556691"/>
              <a:gd name="connsiteY5083" fmla="*/ 2298055 h 2789926"/>
              <a:gd name="connsiteX5084" fmla="*/ 1170106 w 2556691"/>
              <a:gd name="connsiteY5084" fmla="*/ 2312631 h 2789926"/>
              <a:gd name="connsiteX5085" fmla="*/ 1168881 w 2556691"/>
              <a:gd name="connsiteY5085" fmla="*/ 2313116 h 2789926"/>
              <a:gd name="connsiteX5086" fmla="*/ 1165668 w 2556691"/>
              <a:gd name="connsiteY5086" fmla="*/ 2306673 h 2789926"/>
              <a:gd name="connsiteX5087" fmla="*/ 1164314 w 2556691"/>
              <a:gd name="connsiteY5087" fmla="*/ 2299580 h 2789926"/>
              <a:gd name="connsiteX5088" fmla="*/ 1163043 w 2556691"/>
              <a:gd name="connsiteY5088" fmla="*/ 2295738 h 2789926"/>
              <a:gd name="connsiteX5089" fmla="*/ 1162335 w 2556691"/>
              <a:gd name="connsiteY5089" fmla="*/ 2293574 h 2789926"/>
              <a:gd name="connsiteX5090" fmla="*/ 1162160 w 2556691"/>
              <a:gd name="connsiteY5090" fmla="*/ 2293042 h 2789926"/>
              <a:gd name="connsiteX5091" fmla="*/ 1162124 w 2556691"/>
              <a:gd name="connsiteY5091" fmla="*/ 2292924 h 2789926"/>
              <a:gd name="connsiteX5092" fmla="*/ 1161748 w 2556691"/>
              <a:gd name="connsiteY5092" fmla="*/ 2292014 h 2789926"/>
              <a:gd name="connsiteX5093" fmla="*/ 1160983 w 2556691"/>
              <a:gd name="connsiteY5093" fmla="*/ 2290146 h 2789926"/>
              <a:gd name="connsiteX5094" fmla="*/ 1159275 w 2556691"/>
              <a:gd name="connsiteY5094" fmla="*/ 2285914 h 2789926"/>
              <a:gd name="connsiteX5095" fmla="*/ 1158734 w 2556691"/>
              <a:gd name="connsiteY5095" fmla="*/ 2284495 h 2789926"/>
              <a:gd name="connsiteX5096" fmla="*/ 1157439 w 2556691"/>
              <a:gd name="connsiteY5096" fmla="*/ 2281102 h 2789926"/>
              <a:gd name="connsiteX5097" fmla="*/ 1156933 w 2556691"/>
              <a:gd name="connsiteY5097" fmla="*/ 2285937 h 2789926"/>
              <a:gd name="connsiteX5098" fmla="*/ 1156745 w 2556691"/>
              <a:gd name="connsiteY5098" fmla="*/ 2286812 h 2789926"/>
              <a:gd name="connsiteX5099" fmla="*/ 1156721 w 2556691"/>
              <a:gd name="connsiteY5099" fmla="*/ 2287025 h 2789926"/>
              <a:gd name="connsiteX5100" fmla="*/ 1156567 w 2556691"/>
              <a:gd name="connsiteY5100" fmla="*/ 2289472 h 2789926"/>
              <a:gd name="connsiteX5101" fmla="*/ 1156568 w 2556691"/>
              <a:gd name="connsiteY5101" fmla="*/ 2289484 h 2789926"/>
              <a:gd name="connsiteX5102" fmla="*/ 1156662 w 2556691"/>
              <a:gd name="connsiteY5102" fmla="*/ 2291990 h 2789926"/>
              <a:gd name="connsiteX5103" fmla="*/ 1156638 w 2556691"/>
              <a:gd name="connsiteY5103" fmla="*/ 2294106 h 2789926"/>
              <a:gd name="connsiteX5104" fmla="*/ 1156603 w 2556691"/>
              <a:gd name="connsiteY5104" fmla="*/ 2294721 h 2789926"/>
              <a:gd name="connsiteX5105" fmla="*/ 1154696 w 2556691"/>
              <a:gd name="connsiteY5105" fmla="*/ 2296707 h 2789926"/>
              <a:gd name="connsiteX5106" fmla="*/ 1152389 w 2556691"/>
              <a:gd name="connsiteY5106" fmla="*/ 2295726 h 2789926"/>
              <a:gd name="connsiteX5107" fmla="*/ 1152048 w 2556691"/>
              <a:gd name="connsiteY5107" fmla="*/ 2294437 h 2789926"/>
              <a:gd name="connsiteX5108" fmla="*/ 1152082 w 2556691"/>
              <a:gd name="connsiteY5108" fmla="*/ 2294011 h 2789926"/>
              <a:gd name="connsiteX5109" fmla="*/ 1152366 w 2556691"/>
              <a:gd name="connsiteY5109" fmla="*/ 2290311 h 2789926"/>
              <a:gd name="connsiteX5110" fmla="*/ 1152377 w 2556691"/>
              <a:gd name="connsiteY5110" fmla="*/ 2290169 h 2789926"/>
              <a:gd name="connsiteX5111" fmla="*/ 1152459 w 2556691"/>
              <a:gd name="connsiteY5111" fmla="*/ 2289531 h 2789926"/>
              <a:gd name="connsiteX5112" fmla="*/ 1152542 w 2556691"/>
              <a:gd name="connsiteY5112" fmla="*/ 2288893 h 2789926"/>
              <a:gd name="connsiteX5113" fmla="*/ 1153096 w 2556691"/>
              <a:gd name="connsiteY5113" fmla="*/ 2279565 h 2789926"/>
              <a:gd name="connsiteX5114" fmla="*/ 1153047 w 2556691"/>
              <a:gd name="connsiteY5114" fmla="*/ 2278324 h 2789926"/>
              <a:gd name="connsiteX5115" fmla="*/ 1152872 w 2556691"/>
              <a:gd name="connsiteY5115" fmla="*/ 2277426 h 2789926"/>
              <a:gd name="connsiteX5116" fmla="*/ 1152589 w 2556691"/>
              <a:gd name="connsiteY5116" fmla="*/ 2276007 h 2789926"/>
              <a:gd name="connsiteX5117" fmla="*/ 1150835 w 2556691"/>
              <a:gd name="connsiteY5117" fmla="*/ 2284199 h 2789926"/>
              <a:gd name="connsiteX5118" fmla="*/ 1150188 w 2556691"/>
              <a:gd name="connsiteY5118" fmla="*/ 2286079 h 2789926"/>
              <a:gd name="connsiteX5119" fmla="*/ 1147881 w 2556691"/>
              <a:gd name="connsiteY5119" fmla="*/ 2291103 h 2789926"/>
              <a:gd name="connsiteX5120" fmla="*/ 1146397 w 2556691"/>
              <a:gd name="connsiteY5120" fmla="*/ 2293858 h 2789926"/>
              <a:gd name="connsiteX5121" fmla="*/ 1144643 w 2556691"/>
              <a:gd name="connsiteY5121" fmla="*/ 2296116 h 2789926"/>
              <a:gd name="connsiteX5122" fmla="*/ 1142936 w 2556691"/>
              <a:gd name="connsiteY5122" fmla="*/ 2298303 h 2789926"/>
              <a:gd name="connsiteX5123" fmla="*/ 1142430 w 2556691"/>
              <a:gd name="connsiteY5123" fmla="*/ 2298965 h 2789926"/>
              <a:gd name="connsiteX5124" fmla="*/ 1139322 w 2556691"/>
              <a:gd name="connsiteY5124" fmla="*/ 2301991 h 2789926"/>
              <a:gd name="connsiteX5125" fmla="*/ 1140476 w 2556691"/>
              <a:gd name="connsiteY5125" fmla="*/ 2305514 h 2789926"/>
              <a:gd name="connsiteX5126" fmla="*/ 1142524 w 2556691"/>
              <a:gd name="connsiteY5126" fmla="*/ 2309557 h 2789926"/>
              <a:gd name="connsiteX5127" fmla="*/ 1145091 w 2556691"/>
              <a:gd name="connsiteY5127" fmla="*/ 2313092 h 2789926"/>
              <a:gd name="connsiteX5128" fmla="*/ 1149635 w 2556691"/>
              <a:gd name="connsiteY5128" fmla="*/ 2317809 h 2789926"/>
              <a:gd name="connsiteX5129" fmla="*/ 1150211 w 2556691"/>
              <a:gd name="connsiteY5129" fmla="*/ 2318364 h 2789926"/>
              <a:gd name="connsiteX5130" fmla="*/ 1151059 w 2556691"/>
              <a:gd name="connsiteY5130" fmla="*/ 2318518 h 2789926"/>
              <a:gd name="connsiteX5131" fmla="*/ 1151848 w 2556691"/>
              <a:gd name="connsiteY5131" fmla="*/ 2319511 h 2789926"/>
              <a:gd name="connsiteX5132" fmla="*/ 1151848 w 2556691"/>
              <a:gd name="connsiteY5132" fmla="*/ 2319712 h 2789926"/>
              <a:gd name="connsiteX5133" fmla="*/ 1152918 w 2556691"/>
              <a:gd name="connsiteY5133" fmla="*/ 2320539 h 2789926"/>
              <a:gd name="connsiteX5134" fmla="*/ 1154379 w 2556691"/>
              <a:gd name="connsiteY5134" fmla="*/ 2321651 h 2789926"/>
              <a:gd name="connsiteX5135" fmla="*/ 1157404 w 2556691"/>
              <a:gd name="connsiteY5135" fmla="*/ 2323873 h 2789926"/>
              <a:gd name="connsiteX5136" fmla="*/ 1160770 w 2556691"/>
              <a:gd name="connsiteY5136" fmla="*/ 2326202 h 2789926"/>
              <a:gd name="connsiteX5137" fmla="*/ 1166586 w 2556691"/>
              <a:gd name="connsiteY5137" fmla="*/ 2330115 h 2789926"/>
              <a:gd name="connsiteX5138" fmla="*/ 1167469 w 2556691"/>
              <a:gd name="connsiteY5138" fmla="*/ 2330718 h 2789926"/>
              <a:gd name="connsiteX5139" fmla="*/ 1171907 w 2556691"/>
              <a:gd name="connsiteY5139" fmla="*/ 2333744 h 2789926"/>
              <a:gd name="connsiteX5140" fmla="*/ 1175356 w 2556691"/>
              <a:gd name="connsiteY5140" fmla="*/ 2336097 h 2789926"/>
              <a:gd name="connsiteX5141" fmla="*/ 1176357 w 2556691"/>
              <a:gd name="connsiteY5141" fmla="*/ 2336806 h 2789926"/>
              <a:gd name="connsiteX5142" fmla="*/ 1179288 w 2556691"/>
              <a:gd name="connsiteY5142" fmla="*/ 2338863 h 2789926"/>
              <a:gd name="connsiteX5143" fmla="*/ 1180218 w 2556691"/>
              <a:gd name="connsiteY5143" fmla="*/ 2339513 h 2789926"/>
              <a:gd name="connsiteX5144" fmla="*/ 1186845 w 2556691"/>
              <a:gd name="connsiteY5144" fmla="*/ 2344431 h 2789926"/>
              <a:gd name="connsiteX5145" fmla="*/ 1187505 w 2556691"/>
              <a:gd name="connsiteY5145" fmla="*/ 2344939 h 2789926"/>
              <a:gd name="connsiteX5146" fmla="*/ 1192555 w 2556691"/>
              <a:gd name="connsiteY5146" fmla="*/ 2349101 h 2789926"/>
              <a:gd name="connsiteX5147" fmla="*/ 1193967 w 2556691"/>
              <a:gd name="connsiteY5147" fmla="*/ 2350342 h 2789926"/>
              <a:gd name="connsiteX5148" fmla="*/ 1196769 w 2556691"/>
              <a:gd name="connsiteY5148" fmla="*/ 2352789 h 2789926"/>
              <a:gd name="connsiteX5149" fmla="*/ 1199065 w 2556691"/>
              <a:gd name="connsiteY5149" fmla="*/ 2354338 h 2789926"/>
              <a:gd name="connsiteX5150" fmla="*/ 1204962 w 2556691"/>
              <a:gd name="connsiteY5150" fmla="*/ 2331179 h 2789926"/>
              <a:gd name="connsiteX5151" fmla="*/ 1204973 w 2556691"/>
              <a:gd name="connsiteY5151" fmla="*/ 2331179 h 2789926"/>
              <a:gd name="connsiteX5152" fmla="*/ 1205750 w 2556691"/>
              <a:gd name="connsiteY5152" fmla="*/ 2320208 h 2789926"/>
              <a:gd name="connsiteX5153" fmla="*/ 1200359 w 2556691"/>
              <a:gd name="connsiteY5153" fmla="*/ 2296246 h 2789926"/>
              <a:gd name="connsiteX5154" fmla="*/ 1200347 w 2556691"/>
              <a:gd name="connsiteY5154" fmla="*/ 2296163 h 2789926"/>
              <a:gd name="connsiteX5155" fmla="*/ 1200301 w 2556691"/>
              <a:gd name="connsiteY5155" fmla="*/ 2296009 h 2789926"/>
              <a:gd name="connsiteX5156" fmla="*/ 650659 w 2556691"/>
              <a:gd name="connsiteY5156" fmla="*/ 1788361 h 2789926"/>
              <a:gd name="connsiteX5157" fmla="*/ 646132 w 2556691"/>
              <a:gd name="connsiteY5157" fmla="*/ 1785713 h 2789926"/>
              <a:gd name="connsiteX5158" fmla="*/ 650709 w 2556691"/>
              <a:gd name="connsiteY5158" fmla="*/ 1790430 h 2789926"/>
              <a:gd name="connsiteX5159" fmla="*/ 650659 w 2556691"/>
              <a:gd name="connsiteY5159" fmla="*/ 1788361 h 2789926"/>
              <a:gd name="connsiteX5160" fmla="*/ 530472 w 2556691"/>
              <a:gd name="connsiteY5160" fmla="*/ 1675523 h 2789926"/>
              <a:gd name="connsiteX5161" fmla="*/ 524321 w 2556691"/>
              <a:gd name="connsiteY5161" fmla="*/ 1713258 h 2789926"/>
              <a:gd name="connsiteX5162" fmla="*/ 520403 w 2556691"/>
              <a:gd name="connsiteY5162" fmla="*/ 1693055 h 2789926"/>
              <a:gd name="connsiteX5163" fmla="*/ 526817 w 2556691"/>
              <a:gd name="connsiteY5163" fmla="*/ 1698410 h 2789926"/>
              <a:gd name="connsiteX5164" fmla="*/ 527062 w 2556691"/>
              <a:gd name="connsiteY5164" fmla="*/ 1697724 h 2789926"/>
              <a:gd name="connsiteX5165" fmla="*/ 524182 w 2556691"/>
              <a:gd name="connsiteY5165" fmla="*/ 1686174 h 2789926"/>
              <a:gd name="connsiteX5166" fmla="*/ 526069 w 2556691"/>
              <a:gd name="connsiteY5166" fmla="*/ 1685394 h 2789926"/>
              <a:gd name="connsiteX5167" fmla="*/ 530188 w 2556691"/>
              <a:gd name="connsiteY5167" fmla="*/ 1691589 h 2789926"/>
              <a:gd name="connsiteX5168" fmla="*/ 531965 w 2556691"/>
              <a:gd name="connsiteY5168" fmla="*/ 1689295 h 2789926"/>
              <a:gd name="connsiteX5169" fmla="*/ 530033 w 2556691"/>
              <a:gd name="connsiteY5169" fmla="*/ 1682971 h 2789926"/>
              <a:gd name="connsiteX5170" fmla="*/ 531952 w 2556691"/>
              <a:gd name="connsiteY5170" fmla="*/ 1680996 h 2789926"/>
              <a:gd name="connsiteX5171" fmla="*/ 535555 w 2556691"/>
              <a:gd name="connsiteY5171" fmla="*/ 1686410 h 2789926"/>
              <a:gd name="connsiteX5172" fmla="*/ 535554 w 2556691"/>
              <a:gd name="connsiteY5172" fmla="*/ 1686411 h 2789926"/>
              <a:gd name="connsiteX5173" fmla="*/ 535556 w 2556691"/>
              <a:gd name="connsiteY5173" fmla="*/ 1686411 h 2789926"/>
              <a:gd name="connsiteX5174" fmla="*/ 535555 w 2556691"/>
              <a:gd name="connsiteY5174" fmla="*/ 1686410 h 2789926"/>
              <a:gd name="connsiteX5175" fmla="*/ 537695 w 2556691"/>
              <a:gd name="connsiteY5175" fmla="*/ 1685335 h 2789926"/>
              <a:gd name="connsiteX5176" fmla="*/ 530472 w 2556691"/>
              <a:gd name="connsiteY5176" fmla="*/ 1675523 h 2789926"/>
              <a:gd name="connsiteX5177" fmla="*/ 1137239 w 2556691"/>
              <a:gd name="connsiteY5177" fmla="*/ 2234749 h 2789926"/>
              <a:gd name="connsiteX5178" fmla="*/ 1135779 w 2556691"/>
              <a:gd name="connsiteY5178" fmla="*/ 2242942 h 2789926"/>
              <a:gd name="connsiteX5179" fmla="*/ 1132330 w 2556691"/>
              <a:gd name="connsiteY5179" fmla="*/ 2253156 h 2789926"/>
              <a:gd name="connsiteX5180" fmla="*/ 1127150 w 2556691"/>
              <a:gd name="connsiteY5180" fmla="*/ 2262105 h 2789926"/>
              <a:gd name="connsiteX5181" fmla="*/ 1100510 w 2556691"/>
              <a:gd name="connsiteY5181" fmla="*/ 2278986 h 2789926"/>
              <a:gd name="connsiteX5182" fmla="*/ 1099038 w 2556691"/>
              <a:gd name="connsiteY5182" fmla="*/ 2278655 h 2789926"/>
              <a:gd name="connsiteX5183" fmla="*/ 1098073 w 2556691"/>
              <a:gd name="connsiteY5183" fmla="*/ 2276870 h 2789926"/>
              <a:gd name="connsiteX5184" fmla="*/ 1099228 w 2556691"/>
              <a:gd name="connsiteY5184" fmla="*/ 2275073 h 2789926"/>
              <a:gd name="connsiteX5185" fmla="*/ 1127714 w 2556691"/>
              <a:gd name="connsiteY5185" fmla="*/ 2252529 h 2789926"/>
              <a:gd name="connsiteX5186" fmla="*/ 1129564 w 2556691"/>
              <a:gd name="connsiteY5186" fmla="*/ 2248628 h 2789926"/>
              <a:gd name="connsiteX5187" fmla="*/ 1127456 w 2556691"/>
              <a:gd name="connsiteY5187" fmla="*/ 2251749 h 2789926"/>
              <a:gd name="connsiteX5188" fmla="*/ 1111317 w 2556691"/>
              <a:gd name="connsiteY5188" fmla="*/ 2265155 h 2789926"/>
              <a:gd name="connsiteX5189" fmla="*/ 1110657 w 2556691"/>
              <a:gd name="connsiteY5189" fmla="*/ 2264197 h 2789926"/>
              <a:gd name="connsiteX5190" fmla="*/ 1126184 w 2556691"/>
              <a:gd name="connsiteY5190" fmla="*/ 2243462 h 2789926"/>
              <a:gd name="connsiteX5191" fmla="*/ 1128634 w 2556691"/>
              <a:gd name="connsiteY5191" fmla="*/ 2237988 h 2789926"/>
              <a:gd name="connsiteX5192" fmla="*/ 1129634 w 2556691"/>
              <a:gd name="connsiteY5192" fmla="*/ 2235222 h 2789926"/>
              <a:gd name="connsiteX5193" fmla="*/ 1129763 w 2556691"/>
              <a:gd name="connsiteY5193" fmla="*/ 2234868 h 2789926"/>
              <a:gd name="connsiteX5194" fmla="*/ 1129622 w 2556691"/>
              <a:gd name="connsiteY5194" fmla="*/ 2235045 h 2789926"/>
              <a:gd name="connsiteX5195" fmla="*/ 1128375 w 2556691"/>
              <a:gd name="connsiteY5195" fmla="*/ 2236546 h 2789926"/>
              <a:gd name="connsiteX5196" fmla="*/ 1125385 w 2556691"/>
              <a:gd name="connsiteY5196" fmla="*/ 2239762 h 2789926"/>
              <a:gd name="connsiteX5197" fmla="*/ 1124867 w 2556691"/>
              <a:gd name="connsiteY5197" fmla="*/ 2236960 h 2789926"/>
              <a:gd name="connsiteX5198" fmla="*/ 1125502 w 2556691"/>
              <a:gd name="connsiteY5198" fmla="*/ 2235979 h 2789926"/>
              <a:gd name="connsiteX5199" fmla="*/ 1124808 w 2556691"/>
              <a:gd name="connsiteY5199" fmla="*/ 2236641 h 2789926"/>
              <a:gd name="connsiteX5200" fmla="*/ 1104819 w 2556691"/>
              <a:gd name="connsiteY5200" fmla="*/ 2248427 h 2789926"/>
              <a:gd name="connsiteX5201" fmla="*/ 1093165 w 2556691"/>
              <a:gd name="connsiteY5201" fmla="*/ 2267767 h 2789926"/>
              <a:gd name="connsiteX5202" fmla="*/ 1082463 w 2556691"/>
              <a:gd name="connsiteY5202" fmla="*/ 2277036 h 2789926"/>
              <a:gd name="connsiteX5203" fmla="*/ 1080934 w 2556691"/>
              <a:gd name="connsiteY5203" fmla="*/ 2280227 h 2789926"/>
              <a:gd name="connsiteX5204" fmla="*/ 1084666 w 2556691"/>
              <a:gd name="connsiteY5204" fmla="*/ 2287037 h 2789926"/>
              <a:gd name="connsiteX5205" fmla="*/ 1085254 w 2556691"/>
              <a:gd name="connsiteY5205" fmla="*/ 2287616 h 2789926"/>
              <a:gd name="connsiteX5206" fmla="*/ 1089645 w 2556691"/>
              <a:gd name="connsiteY5206" fmla="*/ 2289732 h 2789926"/>
              <a:gd name="connsiteX5207" fmla="*/ 1104184 w 2556691"/>
              <a:gd name="connsiteY5207" fmla="*/ 2288101 h 2789926"/>
              <a:gd name="connsiteX5208" fmla="*/ 1127998 w 2556691"/>
              <a:gd name="connsiteY5208" fmla="*/ 2274447 h 2789926"/>
              <a:gd name="connsiteX5209" fmla="*/ 1131894 w 2556691"/>
              <a:gd name="connsiteY5209" fmla="*/ 2270628 h 2789926"/>
              <a:gd name="connsiteX5210" fmla="*/ 1132870 w 2556691"/>
              <a:gd name="connsiteY5210" fmla="*/ 2269399 h 2789926"/>
              <a:gd name="connsiteX5211" fmla="*/ 1135226 w 2556691"/>
              <a:gd name="connsiteY5211" fmla="*/ 2265368 h 2789926"/>
              <a:gd name="connsiteX5212" fmla="*/ 1131482 w 2556691"/>
              <a:gd name="connsiteY5212" fmla="*/ 2268689 h 2789926"/>
              <a:gd name="connsiteX5213" fmla="*/ 1128233 w 2556691"/>
              <a:gd name="connsiteY5213" fmla="*/ 2270593 h 2789926"/>
              <a:gd name="connsiteX5214" fmla="*/ 1127609 w 2556691"/>
              <a:gd name="connsiteY5214" fmla="*/ 2270628 h 2789926"/>
              <a:gd name="connsiteX5215" fmla="*/ 1126833 w 2556691"/>
              <a:gd name="connsiteY5215" fmla="*/ 2268772 h 2789926"/>
              <a:gd name="connsiteX5216" fmla="*/ 1127374 w 2556691"/>
              <a:gd name="connsiteY5216" fmla="*/ 2268039 h 2789926"/>
              <a:gd name="connsiteX5217" fmla="*/ 1134037 w 2556691"/>
              <a:gd name="connsiteY5217" fmla="*/ 2256478 h 2789926"/>
              <a:gd name="connsiteX5218" fmla="*/ 1136191 w 2556691"/>
              <a:gd name="connsiteY5218" fmla="*/ 2249467 h 2789926"/>
              <a:gd name="connsiteX5219" fmla="*/ 1137239 w 2556691"/>
              <a:gd name="connsiteY5219" fmla="*/ 2234749 h 2789926"/>
              <a:gd name="connsiteX5220" fmla="*/ 469467 w 2556691"/>
              <a:gd name="connsiteY5220" fmla="*/ 1618377 h 2789926"/>
              <a:gd name="connsiteX5221" fmla="*/ 469351 w 2556691"/>
              <a:gd name="connsiteY5221" fmla="*/ 1618649 h 2789926"/>
              <a:gd name="connsiteX5222" fmla="*/ 464182 w 2556691"/>
              <a:gd name="connsiteY5222" fmla="*/ 1624264 h 2789926"/>
              <a:gd name="connsiteX5223" fmla="*/ 464183 w 2556691"/>
              <a:gd name="connsiteY5223" fmla="*/ 1624264 h 2789926"/>
              <a:gd name="connsiteX5224" fmla="*/ 474968 w 2556691"/>
              <a:gd name="connsiteY5224" fmla="*/ 1630577 h 2789926"/>
              <a:gd name="connsiteX5225" fmla="*/ 480935 w 2556691"/>
              <a:gd name="connsiteY5225" fmla="*/ 1633414 h 2789926"/>
              <a:gd name="connsiteX5226" fmla="*/ 485371 w 2556691"/>
              <a:gd name="connsiteY5226" fmla="*/ 1634750 h 2789926"/>
              <a:gd name="connsiteX5227" fmla="*/ 481274 w 2556691"/>
              <a:gd name="connsiteY5227" fmla="*/ 1631629 h 2789926"/>
              <a:gd name="connsiteX5228" fmla="*/ 475492 w 2556691"/>
              <a:gd name="connsiteY5228" fmla="*/ 1625836 h 2789926"/>
              <a:gd name="connsiteX5229" fmla="*/ 470006 w 2556691"/>
              <a:gd name="connsiteY5229" fmla="*/ 1619086 h 2789926"/>
              <a:gd name="connsiteX5230" fmla="*/ 469467 w 2556691"/>
              <a:gd name="connsiteY5230" fmla="*/ 1618377 h 2789926"/>
              <a:gd name="connsiteX5231" fmla="*/ 1008334 w 2556691"/>
              <a:gd name="connsiteY5231" fmla="*/ 2113446 h 2789926"/>
              <a:gd name="connsiteX5232" fmla="*/ 1009272 w 2556691"/>
              <a:gd name="connsiteY5232" fmla="*/ 2119771 h 2789926"/>
              <a:gd name="connsiteX5233" fmla="*/ 1008770 w 2556691"/>
              <a:gd name="connsiteY5233" fmla="*/ 2120007 h 2789926"/>
              <a:gd name="connsiteX5234" fmla="*/ 1005565 w 2556691"/>
              <a:gd name="connsiteY5234" fmla="*/ 2116768 h 2789926"/>
              <a:gd name="connsiteX5235" fmla="*/ 1005128 w 2556691"/>
              <a:gd name="connsiteY5235" fmla="*/ 2115999 h 2789926"/>
              <a:gd name="connsiteX5236" fmla="*/ 1005129 w 2556691"/>
              <a:gd name="connsiteY5236" fmla="*/ 2115999 h 2789926"/>
              <a:gd name="connsiteX5237" fmla="*/ 1004606 w 2556691"/>
              <a:gd name="connsiteY5237" fmla="*/ 2115030 h 2789926"/>
              <a:gd name="connsiteX5238" fmla="*/ 1008334 w 2556691"/>
              <a:gd name="connsiteY5238" fmla="*/ 2113446 h 2789926"/>
              <a:gd name="connsiteX5239" fmla="*/ 1274062 w 2556691"/>
              <a:gd name="connsiteY5239" fmla="*/ 2358014 h 2789926"/>
              <a:gd name="connsiteX5240" fmla="*/ 1282562 w 2556691"/>
              <a:gd name="connsiteY5240" fmla="*/ 2367153 h 2789926"/>
              <a:gd name="connsiteX5241" fmla="*/ 1281208 w 2556691"/>
              <a:gd name="connsiteY5241" fmla="*/ 2368016 h 2789926"/>
              <a:gd name="connsiteX5242" fmla="*/ 1278006 w 2556691"/>
              <a:gd name="connsiteY5242" fmla="*/ 2365261 h 2789926"/>
              <a:gd name="connsiteX5243" fmla="*/ 1272885 w 2556691"/>
              <a:gd name="connsiteY5243" fmla="*/ 2359693 h 2789926"/>
              <a:gd name="connsiteX5244" fmla="*/ 1274062 w 2556691"/>
              <a:gd name="connsiteY5244" fmla="*/ 2358014 h 2789926"/>
              <a:gd name="connsiteX5245" fmla="*/ 685004 w 2556691"/>
              <a:gd name="connsiteY5245" fmla="*/ 1813849 h 2789926"/>
              <a:gd name="connsiteX5246" fmla="*/ 686508 w 2556691"/>
              <a:gd name="connsiteY5246" fmla="*/ 1815717 h 2789926"/>
              <a:gd name="connsiteX5247" fmla="*/ 689650 w 2556691"/>
              <a:gd name="connsiteY5247" fmla="*/ 1822254 h 2789926"/>
              <a:gd name="connsiteX5248" fmla="*/ 689637 w 2556691"/>
              <a:gd name="connsiteY5248" fmla="*/ 1823365 h 2789926"/>
              <a:gd name="connsiteX5249" fmla="*/ 689635 w 2556691"/>
              <a:gd name="connsiteY5249" fmla="*/ 1823519 h 2789926"/>
              <a:gd name="connsiteX5250" fmla="*/ 688715 w 2556691"/>
              <a:gd name="connsiteY5250" fmla="*/ 1824051 h 2789926"/>
              <a:gd name="connsiteX5251" fmla="*/ 683172 w 2556691"/>
              <a:gd name="connsiteY5251" fmla="*/ 1819488 h 2789926"/>
              <a:gd name="connsiteX5252" fmla="*/ 681468 w 2556691"/>
              <a:gd name="connsiteY5252" fmla="*/ 1816816 h 2789926"/>
              <a:gd name="connsiteX5253" fmla="*/ 681401 w 2556691"/>
              <a:gd name="connsiteY5253" fmla="*/ 1816698 h 2789926"/>
              <a:gd name="connsiteX5254" fmla="*/ 680235 w 2556691"/>
              <a:gd name="connsiteY5254" fmla="*/ 1811496 h 2789926"/>
              <a:gd name="connsiteX5255" fmla="*/ 680622 w 2556691"/>
              <a:gd name="connsiteY5255" fmla="*/ 1811213 h 2789926"/>
              <a:gd name="connsiteX5256" fmla="*/ 681471 w 2556691"/>
              <a:gd name="connsiteY5256" fmla="*/ 1811485 h 2789926"/>
              <a:gd name="connsiteX5257" fmla="*/ 685004 w 2556691"/>
              <a:gd name="connsiteY5257" fmla="*/ 1813849 h 2789926"/>
              <a:gd name="connsiteX5258" fmla="*/ 650351 w 2556691"/>
              <a:gd name="connsiteY5258" fmla="*/ 1781848 h 2789926"/>
              <a:gd name="connsiteX5259" fmla="*/ 641081 w 2556691"/>
              <a:gd name="connsiteY5259" fmla="*/ 1776055 h 2789926"/>
              <a:gd name="connsiteX5260" fmla="*/ 600528 w 2556691"/>
              <a:gd name="connsiteY5260" fmla="*/ 1753996 h 2789926"/>
              <a:gd name="connsiteX5261" fmla="*/ 599896 w 2556691"/>
              <a:gd name="connsiteY5261" fmla="*/ 1753641 h 2789926"/>
              <a:gd name="connsiteX5262" fmla="*/ 598401 w 2556691"/>
              <a:gd name="connsiteY5262" fmla="*/ 1753180 h 2789926"/>
              <a:gd name="connsiteX5263" fmla="*/ 598451 w 2556691"/>
              <a:gd name="connsiteY5263" fmla="*/ 1755083 h 2789926"/>
              <a:gd name="connsiteX5264" fmla="*/ 598463 w 2556691"/>
              <a:gd name="connsiteY5264" fmla="*/ 1755509 h 2789926"/>
              <a:gd name="connsiteX5265" fmla="*/ 650516 w 2556691"/>
              <a:gd name="connsiteY5265" fmla="*/ 1783455 h 2789926"/>
              <a:gd name="connsiteX5266" fmla="*/ 650351 w 2556691"/>
              <a:gd name="connsiteY5266" fmla="*/ 1781848 h 2789926"/>
              <a:gd name="connsiteX5267" fmla="*/ 962221 w 2556691"/>
              <a:gd name="connsiteY5267" fmla="*/ 2067602 h 2789926"/>
              <a:gd name="connsiteX5268" fmla="*/ 950573 w 2556691"/>
              <a:gd name="connsiteY5268" fmla="*/ 2062601 h 2789926"/>
              <a:gd name="connsiteX5269" fmla="*/ 946429 w 2556691"/>
              <a:gd name="connsiteY5269" fmla="*/ 2061573 h 2789926"/>
              <a:gd name="connsiteX5270" fmla="*/ 931909 w 2556691"/>
              <a:gd name="connsiteY5270" fmla="*/ 2060119 h 2789926"/>
              <a:gd name="connsiteX5271" fmla="*/ 931914 w 2556691"/>
              <a:gd name="connsiteY5271" fmla="*/ 2060107 h 2789926"/>
              <a:gd name="connsiteX5272" fmla="*/ 928051 w 2556691"/>
              <a:gd name="connsiteY5272" fmla="*/ 2060225 h 2789926"/>
              <a:gd name="connsiteX5273" fmla="*/ 921294 w 2556691"/>
              <a:gd name="connsiteY5273" fmla="*/ 2060923 h 2789926"/>
              <a:gd name="connsiteX5274" fmla="*/ 919301 w 2556691"/>
              <a:gd name="connsiteY5274" fmla="*/ 2061195 h 2789926"/>
              <a:gd name="connsiteX5275" fmla="*/ 923182 w 2556691"/>
              <a:gd name="connsiteY5275" fmla="*/ 2063748 h 2789926"/>
              <a:gd name="connsiteX5276" fmla="*/ 923340 w 2556691"/>
              <a:gd name="connsiteY5276" fmla="*/ 2063855 h 2789926"/>
              <a:gd name="connsiteX5277" fmla="*/ 927535 w 2556691"/>
              <a:gd name="connsiteY5277" fmla="*/ 2067330 h 2789926"/>
              <a:gd name="connsiteX5278" fmla="*/ 928094 w 2556691"/>
              <a:gd name="connsiteY5278" fmla="*/ 2067909 h 2789926"/>
              <a:gd name="connsiteX5279" fmla="*/ 931101 w 2556691"/>
              <a:gd name="connsiteY5279" fmla="*/ 2071350 h 2789926"/>
              <a:gd name="connsiteX5280" fmla="*/ 932364 w 2556691"/>
              <a:gd name="connsiteY5280" fmla="*/ 2073052 h 2789926"/>
              <a:gd name="connsiteX5281" fmla="*/ 931650 w 2556691"/>
              <a:gd name="connsiteY5281" fmla="*/ 2070534 h 2789926"/>
              <a:gd name="connsiteX5282" fmla="*/ 930635 w 2556691"/>
              <a:gd name="connsiteY5282" fmla="*/ 2066964 h 2789926"/>
              <a:gd name="connsiteX5283" fmla="*/ 933756 w 2556691"/>
              <a:gd name="connsiteY5283" fmla="*/ 2065486 h 2789926"/>
              <a:gd name="connsiteX5284" fmla="*/ 934416 w 2556691"/>
              <a:gd name="connsiteY5284" fmla="*/ 2066869 h 2789926"/>
              <a:gd name="connsiteX5285" fmla="*/ 934402 w 2556691"/>
              <a:gd name="connsiteY5285" fmla="*/ 2067011 h 2789926"/>
              <a:gd name="connsiteX5286" fmla="*/ 934376 w 2556691"/>
              <a:gd name="connsiteY5286" fmla="*/ 2067283 h 2789926"/>
              <a:gd name="connsiteX5287" fmla="*/ 934953 w 2556691"/>
              <a:gd name="connsiteY5287" fmla="*/ 2069151 h 2789926"/>
              <a:gd name="connsiteX5288" fmla="*/ 936456 w 2556691"/>
              <a:gd name="connsiteY5288" fmla="*/ 2074199 h 2789926"/>
              <a:gd name="connsiteX5289" fmla="*/ 938423 w 2556691"/>
              <a:gd name="connsiteY5289" fmla="*/ 2080901 h 2789926"/>
              <a:gd name="connsiteX5290" fmla="*/ 941159 w 2556691"/>
              <a:gd name="connsiteY5290" fmla="*/ 2090359 h 2789926"/>
              <a:gd name="connsiteX5291" fmla="*/ 942337 w 2556691"/>
              <a:gd name="connsiteY5291" fmla="*/ 2094674 h 2789926"/>
              <a:gd name="connsiteX5292" fmla="*/ 943964 w 2556691"/>
              <a:gd name="connsiteY5292" fmla="*/ 2101613 h 2789926"/>
              <a:gd name="connsiteX5293" fmla="*/ 944854 w 2556691"/>
              <a:gd name="connsiteY5293" fmla="*/ 2101353 h 2789926"/>
              <a:gd name="connsiteX5294" fmla="*/ 943182 w 2556691"/>
              <a:gd name="connsiteY5294" fmla="*/ 2093314 h 2789926"/>
              <a:gd name="connsiteX5295" fmla="*/ 939757 w 2556691"/>
              <a:gd name="connsiteY5295" fmla="*/ 2078797 h 2789926"/>
              <a:gd name="connsiteX5296" fmla="*/ 938045 w 2556691"/>
              <a:gd name="connsiteY5296" fmla="*/ 2072236 h 2789926"/>
              <a:gd name="connsiteX5297" fmla="*/ 937947 w 2556691"/>
              <a:gd name="connsiteY5297" fmla="*/ 2071858 h 2789926"/>
              <a:gd name="connsiteX5298" fmla="*/ 938637 w 2556691"/>
              <a:gd name="connsiteY5298" fmla="*/ 2069895 h 2789926"/>
              <a:gd name="connsiteX5299" fmla="*/ 940141 w 2556691"/>
              <a:gd name="connsiteY5299" fmla="*/ 2069529 h 2789926"/>
              <a:gd name="connsiteX5300" fmla="*/ 941447 w 2556691"/>
              <a:gd name="connsiteY5300" fmla="*/ 2070392 h 2789926"/>
              <a:gd name="connsiteX5301" fmla="*/ 942583 w 2556691"/>
              <a:gd name="connsiteY5301" fmla="*/ 2072272 h 2789926"/>
              <a:gd name="connsiteX5302" fmla="*/ 942482 w 2556691"/>
              <a:gd name="connsiteY5302" fmla="*/ 2073891 h 2789926"/>
              <a:gd name="connsiteX5303" fmla="*/ 942606 w 2556691"/>
              <a:gd name="connsiteY5303" fmla="*/ 2074364 h 2789926"/>
              <a:gd name="connsiteX5304" fmla="*/ 943132 w 2556691"/>
              <a:gd name="connsiteY5304" fmla="*/ 2076374 h 2789926"/>
              <a:gd name="connsiteX5305" fmla="*/ 946661 w 2556691"/>
              <a:gd name="connsiteY5305" fmla="*/ 2090441 h 2789926"/>
              <a:gd name="connsiteX5306" fmla="*/ 948833 w 2556691"/>
              <a:gd name="connsiteY5306" fmla="*/ 2100478 h 2789926"/>
              <a:gd name="connsiteX5307" fmla="*/ 947423 w 2556691"/>
              <a:gd name="connsiteY5307" fmla="*/ 2086552 h 2789926"/>
              <a:gd name="connsiteX5308" fmla="*/ 946872 w 2556691"/>
              <a:gd name="connsiteY5308" fmla="*/ 2081753 h 2789926"/>
              <a:gd name="connsiteX5309" fmla="*/ 947167 w 2556691"/>
              <a:gd name="connsiteY5309" fmla="*/ 2071515 h 2789926"/>
              <a:gd name="connsiteX5310" fmla="*/ 949078 w 2556691"/>
              <a:gd name="connsiteY5310" fmla="*/ 2071385 h 2789926"/>
              <a:gd name="connsiteX5311" fmla="*/ 950795 w 2556691"/>
              <a:gd name="connsiteY5311" fmla="*/ 2079045 h 2789926"/>
              <a:gd name="connsiteX5312" fmla="*/ 950942 w 2556691"/>
              <a:gd name="connsiteY5312" fmla="*/ 2080228 h 2789926"/>
              <a:gd name="connsiteX5313" fmla="*/ 951645 w 2556691"/>
              <a:gd name="connsiteY5313" fmla="*/ 2088550 h 2789926"/>
              <a:gd name="connsiteX5314" fmla="*/ 952618 w 2556691"/>
              <a:gd name="connsiteY5314" fmla="*/ 2094756 h 2789926"/>
              <a:gd name="connsiteX5315" fmla="*/ 955120 w 2556691"/>
              <a:gd name="connsiteY5315" fmla="*/ 2105242 h 2789926"/>
              <a:gd name="connsiteX5316" fmla="*/ 954725 w 2556691"/>
              <a:gd name="connsiteY5316" fmla="*/ 2092924 h 2789926"/>
              <a:gd name="connsiteX5317" fmla="*/ 954074 w 2556691"/>
              <a:gd name="connsiteY5317" fmla="*/ 2075132 h 2789926"/>
              <a:gd name="connsiteX5318" fmla="*/ 955882 w 2556691"/>
              <a:gd name="connsiteY5318" fmla="*/ 2074955 h 2789926"/>
              <a:gd name="connsiteX5319" fmla="*/ 955944 w 2556691"/>
              <a:gd name="connsiteY5319" fmla="*/ 2074896 h 2789926"/>
              <a:gd name="connsiteX5320" fmla="*/ 957079 w 2556691"/>
              <a:gd name="connsiteY5320" fmla="*/ 2077757 h 2789926"/>
              <a:gd name="connsiteX5321" fmla="*/ 957283 w 2556691"/>
              <a:gd name="connsiteY5321" fmla="*/ 2078442 h 2789926"/>
              <a:gd name="connsiteX5322" fmla="*/ 958878 w 2556691"/>
              <a:gd name="connsiteY5322" fmla="*/ 2088609 h 2789926"/>
              <a:gd name="connsiteX5323" fmla="*/ 958925 w 2556691"/>
              <a:gd name="connsiteY5323" fmla="*/ 2084566 h 2789926"/>
              <a:gd name="connsiteX5324" fmla="*/ 961244 w 2556691"/>
              <a:gd name="connsiteY5324" fmla="*/ 2082308 h 2789926"/>
              <a:gd name="connsiteX5325" fmla="*/ 962821 w 2556691"/>
              <a:gd name="connsiteY5325" fmla="*/ 2082450 h 2789926"/>
              <a:gd name="connsiteX5326" fmla="*/ 964015 w 2556691"/>
              <a:gd name="connsiteY5326" fmla="*/ 2082545 h 2789926"/>
              <a:gd name="connsiteX5327" fmla="*/ 969993 w 2556691"/>
              <a:gd name="connsiteY5327" fmla="*/ 2082817 h 2789926"/>
              <a:gd name="connsiteX5328" fmla="*/ 974546 w 2556691"/>
              <a:gd name="connsiteY5328" fmla="*/ 2082710 h 2789926"/>
              <a:gd name="connsiteX5329" fmla="*/ 969614 w 2556691"/>
              <a:gd name="connsiteY5329" fmla="*/ 2077981 h 2789926"/>
              <a:gd name="connsiteX5330" fmla="*/ 962221 w 2556691"/>
              <a:gd name="connsiteY5330" fmla="*/ 2067602 h 2789926"/>
              <a:gd name="connsiteX5331" fmla="*/ 447817 w 2556691"/>
              <a:gd name="connsiteY5331" fmla="*/ 1591553 h 2789926"/>
              <a:gd name="connsiteX5332" fmla="*/ 441320 w 2556691"/>
              <a:gd name="connsiteY5332" fmla="*/ 1588208 h 2789926"/>
              <a:gd name="connsiteX5333" fmla="*/ 446855 w 2556691"/>
              <a:gd name="connsiteY5333" fmla="*/ 1592771 h 2789926"/>
              <a:gd name="connsiteX5334" fmla="*/ 447817 w 2556691"/>
              <a:gd name="connsiteY5334" fmla="*/ 1591553 h 2789926"/>
              <a:gd name="connsiteX5335" fmla="*/ 500427 w 2556691"/>
              <a:gd name="connsiteY5335" fmla="*/ 1639372 h 2789926"/>
              <a:gd name="connsiteX5336" fmla="*/ 491004 w 2556691"/>
              <a:gd name="connsiteY5336" fmla="*/ 1667271 h 2789926"/>
              <a:gd name="connsiteX5337" fmla="*/ 497355 w 2556691"/>
              <a:gd name="connsiteY5337" fmla="*/ 1642257 h 2789926"/>
              <a:gd name="connsiteX5338" fmla="*/ 503739 w 2556691"/>
              <a:gd name="connsiteY5338" fmla="*/ 1644976 h 2789926"/>
              <a:gd name="connsiteX5339" fmla="*/ 500427 w 2556691"/>
              <a:gd name="connsiteY5339" fmla="*/ 1639372 h 2789926"/>
              <a:gd name="connsiteX5340" fmla="*/ 704713 w 2556691"/>
              <a:gd name="connsiteY5340" fmla="*/ 1827846 h 2789926"/>
              <a:gd name="connsiteX5341" fmla="*/ 714280 w 2556691"/>
              <a:gd name="connsiteY5341" fmla="*/ 1841997 h 2789926"/>
              <a:gd name="connsiteX5342" fmla="*/ 716012 w 2556691"/>
              <a:gd name="connsiteY5342" fmla="*/ 1845153 h 2789926"/>
              <a:gd name="connsiteX5343" fmla="*/ 718927 w 2556691"/>
              <a:gd name="connsiteY5343" fmla="*/ 1852660 h 2789926"/>
              <a:gd name="connsiteX5344" fmla="*/ 708690 w 2556691"/>
              <a:gd name="connsiteY5344" fmla="*/ 1843131 h 2789926"/>
              <a:gd name="connsiteX5345" fmla="*/ 708688 w 2556691"/>
              <a:gd name="connsiteY5345" fmla="*/ 1843131 h 2789926"/>
              <a:gd name="connsiteX5346" fmla="*/ 702334 w 2556691"/>
              <a:gd name="connsiteY5346" fmla="*/ 1830175 h 2789926"/>
              <a:gd name="connsiteX5347" fmla="*/ 702009 w 2556691"/>
              <a:gd name="connsiteY5347" fmla="*/ 1829170 h 2789926"/>
              <a:gd name="connsiteX5348" fmla="*/ 704713 w 2556691"/>
              <a:gd name="connsiteY5348" fmla="*/ 1827846 h 2789926"/>
              <a:gd name="connsiteX5349" fmla="*/ 1072729 w 2556691"/>
              <a:gd name="connsiteY5349" fmla="*/ 2166538 h 2789926"/>
              <a:gd name="connsiteX5350" fmla="*/ 1053350 w 2556691"/>
              <a:gd name="connsiteY5350" fmla="*/ 2150224 h 2789926"/>
              <a:gd name="connsiteX5351" fmla="*/ 1047003 w 2556691"/>
              <a:gd name="connsiteY5351" fmla="*/ 2146902 h 2789926"/>
              <a:gd name="connsiteX5352" fmla="*/ 1037428 w 2556691"/>
              <a:gd name="connsiteY5352" fmla="*/ 2145353 h 2789926"/>
              <a:gd name="connsiteX5353" fmla="*/ 1024766 w 2556691"/>
              <a:gd name="connsiteY5353" fmla="*/ 2148439 h 2789926"/>
              <a:gd name="connsiteX5354" fmla="*/ 1019759 w 2556691"/>
              <a:gd name="connsiteY5354" fmla="*/ 2150236 h 2789926"/>
              <a:gd name="connsiteX5355" fmla="*/ 1018605 w 2556691"/>
              <a:gd name="connsiteY5355" fmla="*/ 2150614 h 2789926"/>
              <a:gd name="connsiteX5356" fmla="*/ 1015519 w 2556691"/>
              <a:gd name="connsiteY5356" fmla="*/ 2151359 h 2789926"/>
              <a:gd name="connsiteX5357" fmla="*/ 1012123 w 2556691"/>
              <a:gd name="connsiteY5357" fmla="*/ 2151891 h 2789926"/>
              <a:gd name="connsiteX5358" fmla="*/ 1005589 w 2556691"/>
              <a:gd name="connsiteY5358" fmla="*/ 2152435 h 2789926"/>
              <a:gd name="connsiteX5359" fmla="*/ 988329 w 2556691"/>
              <a:gd name="connsiteY5359" fmla="*/ 2154468 h 2789926"/>
              <a:gd name="connsiteX5360" fmla="*/ 987508 w 2556691"/>
              <a:gd name="connsiteY5360" fmla="*/ 2155059 h 2789926"/>
              <a:gd name="connsiteX5361" fmla="*/ 988023 w 2556691"/>
              <a:gd name="connsiteY5361" fmla="*/ 2159173 h 2789926"/>
              <a:gd name="connsiteX5362" fmla="*/ 991410 w 2556691"/>
              <a:gd name="connsiteY5362" fmla="*/ 2163724 h 2789926"/>
              <a:gd name="connsiteX5363" fmla="*/ 1014747 w 2556691"/>
              <a:gd name="connsiteY5363" fmla="*/ 2185264 h 2789926"/>
              <a:gd name="connsiteX5364" fmla="*/ 1016981 w 2556691"/>
              <a:gd name="connsiteY5364" fmla="*/ 2180287 h 2789926"/>
              <a:gd name="connsiteX5365" fmla="*/ 1019078 w 2556691"/>
              <a:gd name="connsiteY5365" fmla="*/ 2177225 h 2789926"/>
              <a:gd name="connsiteX5366" fmla="*/ 1015443 w 2556691"/>
              <a:gd name="connsiteY5366" fmla="*/ 2176634 h 2789926"/>
              <a:gd name="connsiteX5367" fmla="*/ 1009437 w 2556691"/>
              <a:gd name="connsiteY5367" fmla="*/ 2174317 h 2789926"/>
              <a:gd name="connsiteX5368" fmla="*/ 1007933 w 2556691"/>
              <a:gd name="connsiteY5368" fmla="*/ 2171988 h 2789926"/>
              <a:gd name="connsiteX5369" fmla="*/ 1008727 w 2556691"/>
              <a:gd name="connsiteY5369" fmla="*/ 2170439 h 2789926"/>
              <a:gd name="connsiteX5370" fmla="*/ 1010944 w 2556691"/>
              <a:gd name="connsiteY5370" fmla="*/ 2170037 h 2789926"/>
              <a:gd name="connsiteX5371" fmla="*/ 1013066 w 2556691"/>
              <a:gd name="connsiteY5371" fmla="*/ 2170924 h 2789926"/>
              <a:gd name="connsiteX5372" fmla="*/ 1017478 w 2556691"/>
              <a:gd name="connsiteY5372" fmla="*/ 2172484 h 2789926"/>
              <a:gd name="connsiteX5373" fmla="*/ 1021636 w 2556691"/>
              <a:gd name="connsiteY5373" fmla="*/ 2173974 h 2789926"/>
              <a:gd name="connsiteX5374" fmla="*/ 1021708 w 2556691"/>
              <a:gd name="connsiteY5374" fmla="*/ 2174009 h 2789926"/>
              <a:gd name="connsiteX5375" fmla="*/ 1023050 w 2556691"/>
              <a:gd name="connsiteY5375" fmla="*/ 2172591 h 2789926"/>
              <a:gd name="connsiteX5376" fmla="*/ 1025852 w 2556691"/>
              <a:gd name="connsiteY5376" fmla="*/ 2169635 h 2789926"/>
              <a:gd name="connsiteX5377" fmla="*/ 1021656 w 2556691"/>
              <a:gd name="connsiteY5377" fmla="*/ 2168737 h 2789926"/>
              <a:gd name="connsiteX5378" fmla="*/ 1019144 w 2556691"/>
              <a:gd name="connsiteY5378" fmla="*/ 2167957 h 2789926"/>
              <a:gd name="connsiteX5379" fmla="*/ 1013836 w 2556691"/>
              <a:gd name="connsiteY5379" fmla="*/ 2165699 h 2789926"/>
              <a:gd name="connsiteX5380" fmla="*/ 1012799 w 2556691"/>
              <a:gd name="connsiteY5380" fmla="*/ 2163630 h 2789926"/>
              <a:gd name="connsiteX5381" fmla="*/ 1013562 w 2556691"/>
              <a:gd name="connsiteY5381" fmla="*/ 2162058 h 2789926"/>
              <a:gd name="connsiteX5382" fmla="*/ 1015786 w 2556691"/>
              <a:gd name="connsiteY5382" fmla="*/ 2161585 h 2789926"/>
              <a:gd name="connsiteX5383" fmla="*/ 1016616 w 2556691"/>
              <a:gd name="connsiteY5383" fmla="*/ 2161951 h 2789926"/>
              <a:gd name="connsiteX5384" fmla="*/ 1019677 w 2556691"/>
              <a:gd name="connsiteY5384" fmla="*/ 2163275 h 2789926"/>
              <a:gd name="connsiteX5385" fmla="*/ 1024585 w 2556691"/>
              <a:gd name="connsiteY5385" fmla="*/ 2164918 h 2789926"/>
              <a:gd name="connsiteX5386" fmla="*/ 1025940 w 2556691"/>
              <a:gd name="connsiteY5386" fmla="*/ 2165249 h 2789926"/>
              <a:gd name="connsiteX5387" fmla="*/ 1029594 w 2556691"/>
              <a:gd name="connsiteY5387" fmla="*/ 2166136 h 2789926"/>
              <a:gd name="connsiteX5388" fmla="*/ 1030241 w 2556691"/>
              <a:gd name="connsiteY5388" fmla="*/ 2165592 h 2789926"/>
              <a:gd name="connsiteX5389" fmla="*/ 1030999 w 2556691"/>
              <a:gd name="connsiteY5389" fmla="*/ 2164954 h 2789926"/>
              <a:gd name="connsiteX5390" fmla="*/ 1035354 w 2556691"/>
              <a:gd name="connsiteY5390" fmla="*/ 2162460 h 2789926"/>
              <a:gd name="connsiteX5391" fmla="*/ 1034129 w 2556691"/>
              <a:gd name="connsiteY5391" fmla="*/ 2161845 h 2789926"/>
              <a:gd name="connsiteX5392" fmla="*/ 1027895 w 2556691"/>
              <a:gd name="connsiteY5392" fmla="*/ 2158736 h 2789926"/>
              <a:gd name="connsiteX5393" fmla="*/ 1027050 w 2556691"/>
              <a:gd name="connsiteY5393" fmla="*/ 2158310 h 2789926"/>
              <a:gd name="connsiteX5394" fmla="*/ 1026637 w 2556691"/>
              <a:gd name="connsiteY5394" fmla="*/ 2154775 h 2789926"/>
              <a:gd name="connsiteX5395" fmla="*/ 1028990 w 2556691"/>
              <a:gd name="connsiteY5395" fmla="*/ 2154421 h 2789926"/>
              <a:gd name="connsiteX5396" fmla="*/ 1037542 w 2556691"/>
              <a:gd name="connsiteY5396" fmla="*/ 2158889 h 2789926"/>
              <a:gd name="connsiteX5397" fmla="*/ 1040572 w 2556691"/>
              <a:gd name="connsiteY5397" fmla="*/ 2161017 h 2789926"/>
              <a:gd name="connsiteX5398" fmla="*/ 1041629 w 2556691"/>
              <a:gd name="connsiteY5398" fmla="*/ 2160935 h 2789926"/>
              <a:gd name="connsiteX5399" fmla="*/ 1050555 w 2556691"/>
              <a:gd name="connsiteY5399" fmla="*/ 2160923 h 2789926"/>
              <a:gd name="connsiteX5400" fmla="*/ 1044141 w 2556691"/>
              <a:gd name="connsiteY5400" fmla="*/ 2152742 h 2789926"/>
              <a:gd name="connsiteX5401" fmla="*/ 1045231 w 2556691"/>
              <a:gd name="connsiteY5401" fmla="*/ 2151725 h 2789926"/>
              <a:gd name="connsiteX5402" fmla="*/ 1054203 w 2556691"/>
              <a:gd name="connsiteY5402" fmla="*/ 2158405 h 2789926"/>
              <a:gd name="connsiteX5403" fmla="*/ 1059698 w 2556691"/>
              <a:gd name="connsiteY5403" fmla="*/ 2162495 h 2789926"/>
              <a:gd name="connsiteX5404" fmla="*/ 1072729 w 2556691"/>
              <a:gd name="connsiteY5404" fmla="*/ 2166538 h 2789926"/>
              <a:gd name="connsiteX5405" fmla="*/ 668639 w 2556691"/>
              <a:gd name="connsiteY5405" fmla="*/ 1792854 h 2789926"/>
              <a:gd name="connsiteX5406" fmla="*/ 669865 w 2556691"/>
              <a:gd name="connsiteY5406" fmla="*/ 1794331 h 2789926"/>
              <a:gd name="connsiteX5407" fmla="*/ 672176 w 2556691"/>
              <a:gd name="connsiteY5407" fmla="*/ 1797109 h 2789926"/>
              <a:gd name="connsiteX5408" fmla="*/ 677332 w 2556691"/>
              <a:gd name="connsiteY5408" fmla="*/ 1803991 h 2789926"/>
              <a:gd name="connsiteX5409" fmla="*/ 677909 w 2556691"/>
              <a:gd name="connsiteY5409" fmla="*/ 1804876 h 2789926"/>
              <a:gd name="connsiteX5410" fmla="*/ 677911 w 2556691"/>
              <a:gd name="connsiteY5410" fmla="*/ 1804877 h 2789926"/>
              <a:gd name="connsiteX5411" fmla="*/ 678547 w 2556691"/>
              <a:gd name="connsiteY5411" fmla="*/ 1806059 h 2789926"/>
              <a:gd name="connsiteX5412" fmla="*/ 679277 w 2556691"/>
              <a:gd name="connsiteY5412" fmla="*/ 1810030 h 2789926"/>
              <a:gd name="connsiteX5413" fmla="*/ 679257 w 2556691"/>
              <a:gd name="connsiteY5413" fmla="*/ 1810421 h 2789926"/>
              <a:gd name="connsiteX5414" fmla="*/ 678540 w 2556691"/>
              <a:gd name="connsiteY5414" fmla="*/ 1810954 h 2789926"/>
              <a:gd name="connsiteX5415" fmla="*/ 671682 w 2556691"/>
              <a:gd name="connsiteY5415" fmla="*/ 1805019 h 2789926"/>
              <a:gd name="connsiteX5416" fmla="*/ 671674 w 2556691"/>
              <a:gd name="connsiteY5416" fmla="*/ 1805006 h 2789926"/>
              <a:gd name="connsiteX5417" fmla="*/ 668776 w 2556691"/>
              <a:gd name="connsiteY5417" fmla="*/ 1800573 h 2789926"/>
              <a:gd name="connsiteX5418" fmla="*/ 667584 w 2556691"/>
              <a:gd name="connsiteY5418" fmla="*/ 1798482 h 2789926"/>
              <a:gd name="connsiteX5419" fmla="*/ 665906 w 2556691"/>
              <a:gd name="connsiteY5419" fmla="*/ 1795478 h 2789926"/>
              <a:gd name="connsiteX5420" fmla="*/ 665877 w 2556691"/>
              <a:gd name="connsiteY5420" fmla="*/ 1795431 h 2789926"/>
              <a:gd name="connsiteX5421" fmla="*/ 665854 w 2556691"/>
              <a:gd name="connsiteY5421" fmla="*/ 1795383 h 2789926"/>
              <a:gd name="connsiteX5422" fmla="*/ 665644 w 2556691"/>
              <a:gd name="connsiteY5422" fmla="*/ 1794993 h 2789926"/>
              <a:gd name="connsiteX5423" fmla="*/ 665685 w 2556691"/>
              <a:gd name="connsiteY5423" fmla="*/ 1794981 h 2789926"/>
              <a:gd name="connsiteX5424" fmla="*/ 666024 w 2556691"/>
              <a:gd name="connsiteY5424" fmla="*/ 1793161 h 2789926"/>
              <a:gd name="connsiteX5425" fmla="*/ 666928 w 2556691"/>
              <a:gd name="connsiteY5425" fmla="*/ 1792440 h 2789926"/>
              <a:gd name="connsiteX5426" fmla="*/ 668639 w 2556691"/>
              <a:gd name="connsiteY5426" fmla="*/ 1792854 h 2789926"/>
              <a:gd name="connsiteX5427" fmla="*/ 555629 w 2556691"/>
              <a:gd name="connsiteY5427" fmla="*/ 1688255 h 2789926"/>
              <a:gd name="connsiteX5428" fmla="*/ 529331 w 2556691"/>
              <a:gd name="connsiteY5428" fmla="*/ 1715445 h 2789926"/>
              <a:gd name="connsiteX5429" fmla="*/ 537397 w 2556691"/>
              <a:gd name="connsiteY5429" fmla="*/ 1711591 h 2789926"/>
              <a:gd name="connsiteX5430" fmla="*/ 533997 w 2556691"/>
              <a:gd name="connsiteY5430" fmla="*/ 1705314 h 2789926"/>
              <a:gd name="connsiteX5431" fmla="*/ 536252 w 2556691"/>
              <a:gd name="connsiteY5431" fmla="*/ 1704758 h 2789926"/>
              <a:gd name="connsiteX5432" fmla="*/ 542295 w 2556691"/>
              <a:gd name="connsiteY5432" fmla="*/ 1709960 h 2789926"/>
              <a:gd name="connsiteX5433" fmla="*/ 546154 w 2556691"/>
              <a:gd name="connsiteY5433" fmla="*/ 1709085 h 2789926"/>
              <a:gd name="connsiteX5434" fmla="*/ 541094 w 2556691"/>
              <a:gd name="connsiteY5434" fmla="*/ 1701933 h 2789926"/>
              <a:gd name="connsiteX5435" fmla="*/ 544160 w 2556691"/>
              <a:gd name="connsiteY5435" fmla="*/ 1700431 h 2789926"/>
              <a:gd name="connsiteX5436" fmla="*/ 549543 w 2556691"/>
              <a:gd name="connsiteY5436" fmla="*/ 1706555 h 2789926"/>
              <a:gd name="connsiteX5437" fmla="*/ 553264 w 2556691"/>
              <a:gd name="connsiteY5437" fmla="*/ 1708659 h 2789926"/>
              <a:gd name="connsiteX5438" fmla="*/ 556183 w 2556691"/>
              <a:gd name="connsiteY5438" fmla="*/ 1708754 h 2789926"/>
              <a:gd name="connsiteX5439" fmla="*/ 549683 w 2556691"/>
              <a:gd name="connsiteY5439" fmla="*/ 1697441 h 2789926"/>
              <a:gd name="connsiteX5440" fmla="*/ 551863 w 2556691"/>
              <a:gd name="connsiteY5440" fmla="*/ 1696388 h 2789926"/>
              <a:gd name="connsiteX5441" fmla="*/ 563424 w 2556691"/>
              <a:gd name="connsiteY5441" fmla="*/ 1710397 h 2789926"/>
              <a:gd name="connsiteX5442" fmla="*/ 565391 w 2556691"/>
              <a:gd name="connsiteY5442" fmla="*/ 1710917 h 2789926"/>
              <a:gd name="connsiteX5443" fmla="*/ 565392 w 2556691"/>
              <a:gd name="connsiteY5443" fmla="*/ 1710917 h 2789926"/>
              <a:gd name="connsiteX5444" fmla="*/ 555629 w 2556691"/>
              <a:gd name="connsiteY5444" fmla="*/ 1688255 h 2789926"/>
              <a:gd name="connsiteX5445" fmla="*/ 1152730 w 2556691"/>
              <a:gd name="connsiteY5445" fmla="*/ 2238875 h 2789926"/>
              <a:gd name="connsiteX5446" fmla="*/ 1152659 w 2556691"/>
              <a:gd name="connsiteY5446" fmla="*/ 2239016 h 2789926"/>
              <a:gd name="connsiteX5447" fmla="*/ 1150788 w 2556691"/>
              <a:gd name="connsiteY5447" fmla="*/ 2237775 h 2789926"/>
              <a:gd name="connsiteX5448" fmla="*/ 1150847 w 2556691"/>
              <a:gd name="connsiteY5448" fmla="*/ 2237669 h 2789926"/>
              <a:gd name="connsiteX5449" fmla="*/ 1152730 w 2556691"/>
              <a:gd name="connsiteY5449" fmla="*/ 2238875 h 2789926"/>
              <a:gd name="connsiteX5450" fmla="*/ 471252 w 2556691"/>
              <a:gd name="connsiteY5450" fmla="*/ 1609759 h 2789926"/>
              <a:gd name="connsiteX5451" fmla="*/ 471232 w 2556691"/>
              <a:gd name="connsiteY5451" fmla="*/ 1609877 h 2789926"/>
              <a:gd name="connsiteX5452" fmla="*/ 470575 w 2556691"/>
              <a:gd name="connsiteY5452" fmla="*/ 1614038 h 2789926"/>
              <a:gd name="connsiteX5453" fmla="*/ 470467 w 2556691"/>
              <a:gd name="connsiteY5453" fmla="*/ 1614712 h 2789926"/>
              <a:gd name="connsiteX5454" fmla="*/ 472069 w 2556691"/>
              <a:gd name="connsiteY5454" fmla="*/ 1616344 h 2789926"/>
              <a:gd name="connsiteX5455" fmla="*/ 476503 w 2556691"/>
              <a:gd name="connsiteY5455" fmla="*/ 1620930 h 2789926"/>
              <a:gd name="connsiteX5456" fmla="*/ 476581 w 2556691"/>
              <a:gd name="connsiteY5456" fmla="*/ 1621013 h 2789926"/>
              <a:gd name="connsiteX5457" fmla="*/ 482377 w 2556691"/>
              <a:gd name="connsiteY5457" fmla="*/ 1626865 h 2789926"/>
              <a:gd name="connsiteX5458" fmla="*/ 486240 w 2556691"/>
              <a:gd name="connsiteY5458" fmla="*/ 1629915 h 2789926"/>
              <a:gd name="connsiteX5459" fmla="*/ 486263 w 2556691"/>
              <a:gd name="connsiteY5459" fmla="*/ 1627657 h 2789926"/>
              <a:gd name="connsiteX5460" fmla="*/ 483150 w 2556691"/>
              <a:gd name="connsiteY5460" fmla="*/ 1623425 h 2789926"/>
              <a:gd name="connsiteX5461" fmla="*/ 480416 w 2556691"/>
              <a:gd name="connsiteY5461" fmla="*/ 1619795 h 2789926"/>
              <a:gd name="connsiteX5462" fmla="*/ 477935 w 2556691"/>
              <a:gd name="connsiteY5462" fmla="*/ 1616675 h 2789926"/>
              <a:gd name="connsiteX5463" fmla="*/ 475598 w 2556691"/>
              <a:gd name="connsiteY5463" fmla="*/ 1614097 h 2789926"/>
              <a:gd name="connsiteX5464" fmla="*/ 471252 w 2556691"/>
              <a:gd name="connsiteY5464" fmla="*/ 1609759 h 2789926"/>
              <a:gd name="connsiteX5465" fmla="*/ 522175 w 2556691"/>
              <a:gd name="connsiteY5465" fmla="*/ 1655568 h 2789926"/>
              <a:gd name="connsiteX5466" fmla="*/ 519249 w 2556691"/>
              <a:gd name="connsiteY5466" fmla="*/ 1671563 h 2789926"/>
              <a:gd name="connsiteX5467" fmla="*/ 527693 w 2556691"/>
              <a:gd name="connsiteY5467" fmla="*/ 1670522 h 2789926"/>
              <a:gd name="connsiteX5468" fmla="*/ 522175 w 2556691"/>
              <a:gd name="connsiteY5468" fmla="*/ 1655568 h 2789926"/>
              <a:gd name="connsiteX5469" fmla="*/ 456425 w 2556691"/>
              <a:gd name="connsiteY5469" fmla="*/ 1594473 h 2789926"/>
              <a:gd name="connsiteX5470" fmla="*/ 451679 w 2556691"/>
              <a:gd name="connsiteY5470" fmla="*/ 1590714 h 2789926"/>
              <a:gd name="connsiteX5471" fmla="*/ 450266 w 2556691"/>
              <a:gd name="connsiteY5471" fmla="*/ 1593788 h 2789926"/>
              <a:gd name="connsiteX5472" fmla="*/ 451214 w 2556691"/>
              <a:gd name="connsiteY5472" fmla="*/ 1595809 h 2789926"/>
              <a:gd name="connsiteX5473" fmla="*/ 452541 w 2556691"/>
              <a:gd name="connsiteY5473" fmla="*/ 1598304 h 2789926"/>
              <a:gd name="connsiteX5474" fmla="*/ 453613 w 2556691"/>
              <a:gd name="connsiteY5474" fmla="*/ 1599261 h 2789926"/>
              <a:gd name="connsiteX5475" fmla="*/ 457447 w 2556691"/>
              <a:gd name="connsiteY5475" fmla="*/ 1595431 h 2789926"/>
              <a:gd name="connsiteX5476" fmla="*/ 456425 w 2556691"/>
              <a:gd name="connsiteY5476" fmla="*/ 1594473 h 2789926"/>
              <a:gd name="connsiteX5477" fmla="*/ 747978 w 2556691"/>
              <a:gd name="connsiteY5477" fmla="*/ 1861265 h 2789926"/>
              <a:gd name="connsiteX5478" fmla="*/ 746594 w 2556691"/>
              <a:gd name="connsiteY5478" fmla="*/ 1871137 h 2789926"/>
              <a:gd name="connsiteX5479" fmla="*/ 744254 w 2556691"/>
              <a:gd name="connsiteY5479" fmla="*/ 1862508 h 2789926"/>
              <a:gd name="connsiteX5480" fmla="*/ 747978 w 2556691"/>
              <a:gd name="connsiteY5480" fmla="*/ 1861265 h 2789926"/>
              <a:gd name="connsiteX5481" fmla="*/ 1126903 w 2556691"/>
              <a:gd name="connsiteY5481" fmla="*/ 2210255 h 2789926"/>
              <a:gd name="connsiteX5482" fmla="*/ 1125726 w 2556691"/>
              <a:gd name="connsiteY5482" fmla="*/ 2217442 h 2789926"/>
              <a:gd name="connsiteX5483" fmla="*/ 1123077 w 2556691"/>
              <a:gd name="connsiteY5483" fmla="*/ 2224512 h 2789926"/>
              <a:gd name="connsiteX5484" fmla="*/ 1120287 w 2556691"/>
              <a:gd name="connsiteY5484" fmla="*/ 2228354 h 2789926"/>
              <a:gd name="connsiteX5485" fmla="*/ 1117768 w 2556691"/>
              <a:gd name="connsiteY5485" fmla="*/ 2226841 h 2789926"/>
              <a:gd name="connsiteX5486" fmla="*/ 1121358 w 2556691"/>
              <a:gd name="connsiteY5486" fmla="*/ 2205290 h 2789926"/>
              <a:gd name="connsiteX5487" fmla="*/ 1111894 w 2556691"/>
              <a:gd name="connsiteY5487" fmla="*/ 2225800 h 2789926"/>
              <a:gd name="connsiteX5488" fmla="*/ 1108750 w 2556691"/>
              <a:gd name="connsiteY5488" fmla="*/ 2224713 h 2789926"/>
              <a:gd name="connsiteX5489" fmla="*/ 1114790 w 2556691"/>
              <a:gd name="connsiteY5489" fmla="*/ 2208706 h 2789926"/>
              <a:gd name="connsiteX5490" fmla="*/ 1099228 w 2556691"/>
              <a:gd name="connsiteY5490" fmla="*/ 2224382 h 2789926"/>
              <a:gd name="connsiteX5491" fmla="*/ 1096708 w 2556691"/>
              <a:gd name="connsiteY5491" fmla="*/ 2222514 h 2789926"/>
              <a:gd name="connsiteX5492" fmla="*/ 1109846 w 2556691"/>
              <a:gd name="connsiteY5492" fmla="*/ 2206968 h 2789926"/>
              <a:gd name="connsiteX5493" fmla="*/ 1096508 w 2556691"/>
              <a:gd name="connsiteY5493" fmla="*/ 2214712 h 2789926"/>
              <a:gd name="connsiteX5494" fmla="*/ 1095873 w 2556691"/>
              <a:gd name="connsiteY5494" fmla="*/ 2214369 h 2789926"/>
              <a:gd name="connsiteX5495" fmla="*/ 1107103 w 2556691"/>
              <a:gd name="connsiteY5495" fmla="*/ 2203469 h 2789926"/>
              <a:gd name="connsiteX5496" fmla="*/ 1076790 w 2556691"/>
              <a:gd name="connsiteY5496" fmla="*/ 2230009 h 2789926"/>
              <a:gd name="connsiteX5497" fmla="*/ 1076626 w 2556691"/>
              <a:gd name="connsiteY5497" fmla="*/ 2231546 h 2789926"/>
              <a:gd name="connsiteX5498" fmla="*/ 1076202 w 2556691"/>
              <a:gd name="connsiteY5498" fmla="*/ 2236168 h 2789926"/>
              <a:gd name="connsiteX5499" fmla="*/ 1081252 w 2556691"/>
              <a:gd name="connsiteY5499" fmla="*/ 2245543 h 2789926"/>
              <a:gd name="connsiteX5500" fmla="*/ 1085160 w 2556691"/>
              <a:gd name="connsiteY5500" fmla="*/ 2244372 h 2789926"/>
              <a:gd name="connsiteX5501" fmla="*/ 1117804 w 2556691"/>
              <a:gd name="connsiteY5501" fmla="*/ 2235530 h 2789926"/>
              <a:gd name="connsiteX5502" fmla="*/ 1123689 w 2556691"/>
              <a:gd name="connsiteY5502" fmla="*/ 2229654 h 2789926"/>
              <a:gd name="connsiteX5503" fmla="*/ 1126468 w 2556691"/>
              <a:gd name="connsiteY5503" fmla="*/ 2225694 h 2789926"/>
              <a:gd name="connsiteX5504" fmla="*/ 1128410 w 2556691"/>
              <a:gd name="connsiteY5504" fmla="*/ 2220811 h 2789926"/>
              <a:gd name="connsiteX5505" fmla="*/ 1128763 w 2556691"/>
              <a:gd name="connsiteY5505" fmla="*/ 2218187 h 2789926"/>
              <a:gd name="connsiteX5506" fmla="*/ 1126903 w 2556691"/>
              <a:gd name="connsiteY5506" fmla="*/ 2210255 h 2789926"/>
              <a:gd name="connsiteX5507" fmla="*/ 1201172 w 2556691"/>
              <a:gd name="connsiteY5507" fmla="*/ 2278111 h 2789926"/>
              <a:gd name="connsiteX5508" fmla="*/ 1200724 w 2556691"/>
              <a:gd name="connsiteY5508" fmla="*/ 2277780 h 2789926"/>
              <a:gd name="connsiteX5509" fmla="*/ 1199818 w 2556691"/>
              <a:gd name="connsiteY5509" fmla="*/ 2277118 h 2789926"/>
              <a:gd name="connsiteX5510" fmla="*/ 1198935 w 2556691"/>
              <a:gd name="connsiteY5510" fmla="*/ 2276456 h 2789926"/>
              <a:gd name="connsiteX5511" fmla="*/ 1197675 w 2556691"/>
              <a:gd name="connsiteY5511" fmla="*/ 2275747 h 2789926"/>
              <a:gd name="connsiteX5512" fmla="*/ 1195533 w 2556691"/>
              <a:gd name="connsiteY5512" fmla="*/ 2274612 h 2789926"/>
              <a:gd name="connsiteX5513" fmla="*/ 1195380 w 2556691"/>
              <a:gd name="connsiteY5513" fmla="*/ 2274553 h 2789926"/>
              <a:gd name="connsiteX5514" fmla="*/ 1193920 w 2556691"/>
              <a:gd name="connsiteY5514" fmla="*/ 2273903 h 2789926"/>
              <a:gd name="connsiteX5515" fmla="*/ 1192565 w 2556691"/>
              <a:gd name="connsiteY5515" fmla="*/ 2273359 h 2789926"/>
              <a:gd name="connsiteX5516" fmla="*/ 1187315 w 2556691"/>
              <a:gd name="connsiteY5516" fmla="*/ 2271527 h 2789926"/>
              <a:gd name="connsiteX5517" fmla="*/ 1184784 w 2556691"/>
              <a:gd name="connsiteY5517" fmla="*/ 2270687 h 2789926"/>
              <a:gd name="connsiteX5518" fmla="*/ 1184150 w 2556691"/>
              <a:gd name="connsiteY5518" fmla="*/ 2270474 h 2789926"/>
              <a:gd name="connsiteX5519" fmla="*/ 1179664 w 2556691"/>
              <a:gd name="connsiteY5519" fmla="*/ 2268689 h 2789926"/>
              <a:gd name="connsiteX5520" fmla="*/ 1179041 w 2556691"/>
              <a:gd name="connsiteY5520" fmla="*/ 2268406 h 2789926"/>
              <a:gd name="connsiteX5521" fmla="*/ 1175203 w 2556691"/>
              <a:gd name="connsiteY5521" fmla="*/ 2266313 h 2789926"/>
              <a:gd name="connsiteX5522" fmla="*/ 1167810 w 2556691"/>
              <a:gd name="connsiteY5522" fmla="*/ 2262058 h 2789926"/>
              <a:gd name="connsiteX5523" fmla="*/ 1165374 w 2556691"/>
              <a:gd name="connsiteY5523" fmla="*/ 2261655 h 2789926"/>
              <a:gd name="connsiteX5524" fmla="*/ 1162019 w 2556691"/>
              <a:gd name="connsiteY5524" fmla="*/ 2261691 h 2789926"/>
              <a:gd name="connsiteX5525" fmla="*/ 1160959 w 2556691"/>
              <a:gd name="connsiteY5525" fmla="*/ 2261797 h 2789926"/>
              <a:gd name="connsiteX5526" fmla="*/ 1160063 w 2556691"/>
              <a:gd name="connsiteY5526" fmla="*/ 2261916 h 2789926"/>
              <a:gd name="connsiteX5527" fmla="*/ 1156473 w 2556691"/>
              <a:gd name="connsiteY5527" fmla="*/ 2262353 h 2789926"/>
              <a:gd name="connsiteX5528" fmla="*/ 1156239 w 2556691"/>
              <a:gd name="connsiteY5528" fmla="*/ 2262377 h 2789926"/>
              <a:gd name="connsiteX5529" fmla="*/ 1153437 w 2556691"/>
              <a:gd name="connsiteY5529" fmla="*/ 2262483 h 2789926"/>
              <a:gd name="connsiteX5530" fmla="*/ 1156144 w 2556691"/>
              <a:gd name="connsiteY5530" fmla="*/ 2265438 h 2789926"/>
              <a:gd name="connsiteX5531" fmla="*/ 1156215 w 2556691"/>
              <a:gd name="connsiteY5531" fmla="*/ 2265533 h 2789926"/>
              <a:gd name="connsiteX5532" fmla="*/ 1159747 w 2556691"/>
              <a:gd name="connsiteY5532" fmla="*/ 2270888 h 2789926"/>
              <a:gd name="connsiteX5533" fmla="*/ 1160369 w 2556691"/>
              <a:gd name="connsiteY5533" fmla="*/ 2271846 h 2789926"/>
              <a:gd name="connsiteX5534" fmla="*/ 1160665 w 2556691"/>
              <a:gd name="connsiteY5534" fmla="*/ 2272295 h 2789926"/>
              <a:gd name="connsiteX5535" fmla="*/ 1161712 w 2556691"/>
              <a:gd name="connsiteY5535" fmla="*/ 2273773 h 2789926"/>
              <a:gd name="connsiteX5536" fmla="*/ 1163749 w 2556691"/>
              <a:gd name="connsiteY5536" fmla="*/ 2275652 h 2789926"/>
              <a:gd name="connsiteX5537" fmla="*/ 1167139 w 2556691"/>
              <a:gd name="connsiteY5537" fmla="*/ 2278407 h 2789926"/>
              <a:gd name="connsiteX5538" fmla="*/ 1171248 w 2556691"/>
              <a:gd name="connsiteY5538" fmla="*/ 2281102 h 2789926"/>
              <a:gd name="connsiteX5539" fmla="*/ 1171542 w 2556691"/>
              <a:gd name="connsiteY5539" fmla="*/ 2281280 h 2789926"/>
              <a:gd name="connsiteX5540" fmla="*/ 1171707 w 2556691"/>
              <a:gd name="connsiteY5540" fmla="*/ 2281386 h 2789926"/>
              <a:gd name="connsiteX5541" fmla="*/ 1175898 w 2556691"/>
              <a:gd name="connsiteY5541" fmla="*/ 2283549 h 2789926"/>
              <a:gd name="connsiteX5542" fmla="*/ 1177805 w 2556691"/>
              <a:gd name="connsiteY5542" fmla="*/ 2284306 h 2789926"/>
              <a:gd name="connsiteX5543" fmla="*/ 1178252 w 2556691"/>
              <a:gd name="connsiteY5543" fmla="*/ 2284483 h 2789926"/>
              <a:gd name="connsiteX5544" fmla="*/ 1182937 w 2556691"/>
              <a:gd name="connsiteY5544" fmla="*/ 2286316 h 2789926"/>
              <a:gd name="connsiteX5545" fmla="*/ 1185396 w 2556691"/>
              <a:gd name="connsiteY5545" fmla="*/ 2287084 h 2789926"/>
              <a:gd name="connsiteX5546" fmla="*/ 1185739 w 2556691"/>
              <a:gd name="connsiteY5546" fmla="*/ 2287190 h 2789926"/>
              <a:gd name="connsiteX5547" fmla="*/ 1185891 w 2556691"/>
              <a:gd name="connsiteY5547" fmla="*/ 2287238 h 2789926"/>
              <a:gd name="connsiteX5548" fmla="*/ 1191060 w 2556691"/>
              <a:gd name="connsiteY5548" fmla="*/ 2288834 h 2789926"/>
              <a:gd name="connsiteX5549" fmla="*/ 1192519 w 2556691"/>
              <a:gd name="connsiteY5549" fmla="*/ 2289271 h 2789926"/>
              <a:gd name="connsiteX5550" fmla="*/ 1193190 w 2556691"/>
              <a:gd name="connsiteY5550" fmla="*/ 2289472 h 2789926"/>
              <a:gd name="connsiteX5551" fmla="*/ 1196981 w 2556691"/>
              <a:gd name="connsiteY5551" fmla="*/ 2290619 h 2789926"/>
              <a:gd name="connsiteX5552" fmla="*/ 1197215 w 2556691"/>
              <a:gd name="connsiteY5552" fmla="*/ 2290690 h 2789926"/>
              <a:gd name="connsiteX5553" fmla="*/ 1202714 w 2556691"/>
              <a:gd name="connsiteY5553" fmla="*/ 2292735 h 2789926"/>
              <a:gd name="connsiteX5554" fmla="*/ 1204527 w 2556691"/>
              <a:gd name="connsiteY5554" fmla="*/ 2293421 h 2789926"/>
              <a:gd name="connsiteX5555" fmla="*/ 1213355 w 2556691"/>
              <a:gd name="connsiteY5555" fmla="*/ 2295477 h 2789926"/>
              <a:gd name="connsiteX5556" fmla="*/ 1207645 w 2556691"/>
              <a:gd name="connsiteY5556" fmla="*/ 2285323 h 2789926"/>
              <a:gd name="connsiteX5557" fmla="*/ 1207552 w 2556691"/>
              <a:gd name="connsiteY5557" fmla="*/ 2285169 h 2789926"/>
              <a:gd name="connsiteX5558" fmla="*/ 1205304 w 2556691"/>
              <a:gd name="connsiteY5558" fmla="*/ 2282261 h 2789926"/>
              <a:gd name="connsiteX5559" fmla="*/ 1204562 w 2556691"/>
              <a:gd name="connsiteY5559" fmla="*/ 2281421 h 2789926"/>
              <a:gd name="connsiteX5560" fmla="*/ 1201172 w 2556691"/>
              <a:gd name="connsiteY5560" fmla="*/ 2278111 h 2789926"/>
              <a:gd name="connsiteX5561" fmla="*/ 520854 w 2556691"/>
              <a:gd name="connsiteY5561" fmla="*/ 1649220 h 2789926"/>
              <a:gd name="connsiteX5562" fmla="*/ 505430 w 2556691"/>
              <a:gd name="connsiteY5562" fmla="*/ 1676173 h 2789926"/>
              <a:gd name="connsiteX5563" fmla="*/ 520854 w 2556691"/>
              <a:gd name="connsiteY5563" fmla="*/ 1649220 h 2789926"/>
              <a:gd name="connsiteX5564" fmla="*/ 957375 w 2556691"/>
              <a:gd name="connsiteY5564" fmla="*/ 2051690 h 2789926"/>
              <a:gd name="connsiteX5565" fmla="*/ 952944 w 2556691"/>
              <a:gd name="connsiteY5565" fmla="*/ 2055083 h 2789926"/>
              <a:gd name="connsiteX5566" fmla="*/ 955243 w 2556691"/>
              <a:gd name="connsiteY5566" fmla="*/ 2056088 h 2789926"/>
              <a:gd name="connsiteX5567" fmla="*/ 957578 w 2556691"/>
              <a:gd name="connsiteY5567" fmla="*/ 2052943 h 2789926"/>
              <a:gd name="connsiteX5568" fmla="*/ 957375 w 2556691"/>
              <a:gd name="connsiteY5568" fmla="*/ 2051690 h 2789926"/>
              <a:gd name="connsiteX5569" fmla="*/ 1110069 w 2556691"/>
              <a:gd name="connsiteY5569" fmla="*/ 2192274 h 2789926"/>
              <a:gd name="connsiteX5570" fmla="*/ 1082229 w 2556691"/>
              <a:gd name="connsiteY5570" fmla="*/ 2177296 h 2789926"/>
              <a:gd name="connsiteX5571" fmla="*/ 1043471 w 2556691"/>
              <a:gd name="connsiteY5571" fmla="*/ 2165344 h 2789926"/>
              <a:gd name="connsiteX5572" fmla="*/ 1032155 w 2556691"/>
              <a:gd name="connsiteY5572" fmla="*/ 2170818 h 2789926"/>
              <a:gd name="connsiteX5573" fmla="*/ 1029398 w 2556691"/>
              <a:gd name="connsiteY5573" fmla="*/ 2173501 h 2789926"/>
              <a:gd name="connsiteX5574" fmla="*/ 1025465 w 2556691"/>
              <a:gd name="connsiteY5574" fmla="*/ 2178442 h 2789926"/>
              <a:gd name="connsiteX5575" fmla="*/ 1025382 w 2556691"/>
              <a:gd name="connsiteY5575" fmla="*/ 2178608 h 2789926"/>
              <a:gd name="connsiteX5576" fmla="*/ 1025379 w 2556691"/>
              <a:gd name="connsiteY5576" fmla="*/ 2178608 h 2789926"/>
              <a:gd name="connsiteX5577" fmla="*/ 1024350 w 2556691"/>
              <a:gd name="connsiteY5577" fmla="*/ 2180606 h 2789926"/>
              <a:gd name="connsiteX5578" fmla="*/ 1028186 w 2556691"/>
              <a:gd name="connsiteY5578" fmla="*/ 2190063 h 2789926"/>
              <a:gd name="connsiteX5579" fmla="*/ 1030074 w 2556691"/>
              <a:gd name="connsiteY5579" fmla="*/ 2190583 h 2789926"/>
              <a:gd name="connsiteX5580" fmla="*/ 1031642 w 2556691"/>
              <a:gd name="connsiteY5580" fmla="*/ 2190784 h 2789926"/>
              <a:gd name="connsiteX5581" fmla="*/ 1032258 w 2556691"/>
              <a:gd name="connsiteY5581" fmla="*/ 2190134 h 2789926"/>
              <a:gd name="connsiteX5582" fmla="*/ 1035674 w 2556691"/>
              <a:gd name="connsiteY5582" fmla="*/ 2191151 h 2789926"/>
              <a:gd name="connsiteX5583" fmla="*/ 1034487 w 2556691"/>
              <a:gd name="connsiteY5583" fmla="*/ 2195182 h 2789926"/>
              <a:gd name="connsiteX5584" fmla="*/ 1040034 w 2556691"/>
              <a:gd name="connsiteY5584" fmla="*/ 2197795 h 2789926"/>
              <a:gd name="connsiteX5585" fmla="*/ 1042762 w 2556691"/>
              <a:gd name="connsiteY5585" fmla="*/ 2197192 h 2789926"/>
              <a:gd name="connsiteX5586" fmla="*/ 1045054 w 2556691"/>
              <a:gd name="connsiteY5586" fmla="*/ 2196435 h 2789926"/>
              <a:gd name="connsiteX5587" fmla="*/ 1055461 w 2556691"/>
              <a:gd name="connsiteY5587" fmla="*/ 2193042 h 2789926"/>
              <a:gd name="connsiteX5588" fmla="*/ 1094790 w 2556691"/>
              <a:gd name="connsiteY5588" fmla="*/ 2196270 h 2789926"/>
              <a:gd name="connsiteX5589" fmla="*/ 1083359 w 2556691"/>
              <a:gd name="connsiteY5589" fmla="*/ 2190122 h 2789926"/>
              <a:gd name="connsiteX5590" fmla="*/ 1083547 w 2556691"/>
              <a:gd name="connsiteY5590" fmla="*/ 2188065 h 2789926"/>
              <a:gd name="connsiteX5591" fmla="*/ 1103041 w 2556691"/>
              <a:gd name="connsiteY5591" fmla="*/ 2195028 h 2789926"/>
              <a:gd name="connsiteX5592" fmla="*/ 1091623 w 2556691"/>
              <a:gd name="connsiteY5592" fmla="*/ 2188786 h 2789926"/>
              <a:gd name="connsiteX5593" fmla="*/ 1053640 w 2556691"/>
              <a:gd name="connsiteY5593" fmla="*/ 2173891 h 2789926"/>
              <a:gd name="connsiteX5594" fmla="*/ 1053505 w 2556691"/>
              <a:gd name="connsiteY5594" fmla="*/ 2172082 h 2789926"/>
              <a:gd name="connsiteX5595" fmla="*/ 1083087 w 2556691"/>
              <a:gd name="connsiteY5595" fmla="*/ 2178892 h 2789926"/>
              <a:gd name="connsiteX5596" fmla="*/ 1110069 w 2556691"/>
              <a:gd name="connsiteY5596" fmla="*/ 2192274 h 2789926"/>
              <a:gd name="connsiteX5597" fmla="*/ 683470 w 2556691"/>
              <a:gd name="connsiteY5597" fmla="*/ 1797358 h 2789926"/>
              <a:gd name="connsiteX5598" fmla="*/ 655652 w 2556691"/>
              <a:gd name="connsiteY5598" fmla="*/ 1778538 h 2789926"/>
              <a:gd name="connsiteX5599" fmla="*/ 655810 w 2556691"/>
              <a:gd name="connsiteY5599" fmla="*/ 1781091 h 2789926"/>
              <a:gd name="connsiteX5600" fmla="*/ 655852 w 2556691"/>
              <a:gd name="connsiteY5600" fmla="*/ 1785347 h 2789926"/>
              <a:gd name="connsiteX5601" fmla="*/ 655805 w 2556691"/>
              <a:gd name="connsiteY5601" fmla="*/ 1786718 h 2789926"/>
              <a:gd name="connsiteX5602" fmla="*/ 655572 w 2556691"/>
              <a:gd name="connsiteY5602" fmla="*/ 1791258 h 2789926"/>
              <a:gd name="connsiteX5603" fmla="*/ 655500 w 2556691"/>
              <a:gd name="connsiteY5603" fmla="*/ 1794580 h 2789926"/>
              <a:gd name="connsiteX5604" fmla="*/ 655489 w 2556691"/>
              <a:gd name="connsiteY5604" fmla="*/ 1797074 h 2789926"/>
              <a:gd name="connsiteX5605" fmla="*/ 656025 w 2556691"/>
              <a:gd name="connsiteY5605" fmla="*/ 1798067 h 2789926"/>
              <a:gd name="connsiteX5606" fmla="*/ 657239 w 2556691"/>
              <a:gd name="connsiteY5606" fmla="*/ 1800337 h 2789926"/>
              <a:gd name="connsiteX5607" fmla="*/ 658510 w 2556691"/>
              <a:gd name="connsiteY5607" fmla="*/ 1803351 h 2789926"/>
              <a:gd name="connsiteX5608" fmla="*/ 658927 w 2556691"/>
              <a:gd name="connsiteY5608" fmla="*/ 1804356 h 2789926"/>
              <a:gd name="connsiteX5609" fmla="*/ 657670 w 2556691"/>
              <a:gd name="connsiteY5609" fmla="*/ 1807300 h 2789926"/>
              <a:gd name="connsiteX5610" fmla="*/ 654245 w 2556691"/>
              <a:gd name="connsiteY5610" fmla="*/ 1806886 h 2789926"/>
              <a:gd name="connsiteX5611" fmla="*/ 647206 w 2556691"/>
              <a:gd name="connsiteY5611" fmla="*/ 1797890 h 2789926"/>
              <a:gd name="connsiteX5612" fmla="*/ 640990 w 2556691"/>
              <a:gd name="connsiteY5612" fmla="*/ 1790655 h 2789926"/>
              <a:gd name="connsiteX5613" fmla="*/ 636158 w 2556691"/>
              <a:gd name="connsiteY5613" fmla="*/ 1786446 h 2789926"/>
              <a:gd name="connsiteX5614" fmla="*/ 621136 w 2556691"/>
              <a:gd name="connsiteY5614" fmla="*/ 1777852 h 2789926"/>
              <a:gd name="connsiteX5615" fmla="*/ 621173 w 2556691"/>
              <a:gd name="connsiteY5615" fmla="*/ 1779176 h 2789926"/>
              <a:gd name="connsiteX5616" fmla="*/ 621264 w 2556691"/>
              <a:gd name="connsiteY5616" fmla="*/ 1787404 h 2789926"/>
              <a:gd name="connsiteX5617" fmla="*/ 623009 w 2556691"/>
              <a:gd name="connsiteY5617" fmla="*/ 1789721 h 2789926"/>
              <a:gd name="connsiteX5618" fmla="*/ 618635 w 2556691"/>
              <a:gd name="connsiteY5618" fmla="*/ 1793386 h 2789926"/>
              <a:gd name="connsiteX5619" fmla="*/ 601317 w 2556691"/>
              <a:gd name="connsiteY5619" fmla="*/ 1783633 h 2789926"/>
              <a:gd name="connsiteX5620" fmla="*/ 596604 w 2556691"/>
              <a:gd name="connsiteY5620" fmla="*/ 1783668 h 2789926"/>
              <a:gd name="connsiteX5621" fmla="*/ 630374 w 2556691"/>
              <a:gd name="connsiteY5621" fmla="*/ 1804533 h 2789926"/>
              <a:gd name="connsiteX5622" fmla="*/ 636126 w 2556691"/>
              <a:gd name="connsiteY5622" fmla="*/ 1808222 h 2789926"/>
              <a:gd name="connsiteX5623" fmla="*/ 646324 w 2556691"/>
              <a:gd name="connsiteY5623" fmla="*/ 1815078 h 2789926"/>
              <a:gd name="connsiteX5624" fmla="*/ 678954 w 2556691"/>
              <a:gd name="connsiteY5624" fmla="*/ 1838273 h 2789926"/>
              <a:gd name="connsiteX5625" fmla="*/ 673140 w 2556691"/>
              <a:gd name="connsiteY5625" fmla="*/ 1828780 h 2789926"/>
              <a:gd name="connsiteX5626" fmla="*/ 669160 w 2556691"/>
              <a:gd name="connsiteY5626" fmla="*/ 1822940 h 2789926"/>
              <a:gd name="connsiteX5627" fmla="*/ 668806 w 2556691"/>
              <a:gd name="connsiteY5627" fmla="*/ 1821710 h 2789926"/>
              <a:gd name="connsiteX5628" fmla="*/ 671515 w 2556691"/>
              <a:gd name="connsiteY5628" fmla="*/ 1820351 h 2789926"/>
              <a:gd name="connsiteX5629" fmla="*/ 686701 w 2556691"/>
              <a:gd name="connsiteY5629" fmla="*/ 1840412 h 2789926"/>
              <a:gd name="connsiteX5630" fmla="*/ 689942 w 2556691"/>
              <a:gd name="connsiteY5630" fmla="*/ 1844810 h 2789926"/>
              <a:gd name="connsiteX5631" fmla="*/ 707847 w 2556691"/>
              <a:gd name="connsiteY5631" fmla="*/ 1861467 h 2789926"/>
              <a:gd name="connsiteX5632" fmla="*/ 696627 w 2556691"/>
              <a:gd name="connsiteY5632" fmla="*/ 1840956 h 2789926"/>
              <a:gd name="connsiteX5633" fmla="*/ 691449 w 2556691"/>
              <a:gd name="connsiteY5633" fmla="*/ 1827869 h 2789926"/>
              <a:gd name="connsiteX5634" fmla="*/ 690877 w 2556691"/>
              <a:gd name="connsiteY5634" fmla="*/ 1826049 h 2789926"/>
              <a:gd name="connsiteX5635" fmla="*/ 691572 w 2556691"/>
              <a:gd name="connsiteY5635" fmla="*/ 1824607 h 2789926"/>
              <a:gd name="connsiteX5636" fmla="*/ 693213 w 2556691"/>
              <a:gd name="connsiteY5636" fmla="*/ 1824867 h 2789926"/>
              <a:gd name="connsiteX5637" fmla="*/ 694274 w 2556691"/>
              <a:gd name="connsiteY5637" fmla="*/ 1826380 h 2789926"/>
              <a:gd name="connsiteX5638" fmla="*/ 695391 w 2556691"/>
              <a:gd name="connsiteY5638" fmla="*/ 1827976 h 2789926"/>
              <a:gd name="connsiteX5639" fmla="*/ 703237 w 2556691"/>
              <a:gd name="connsiteY5639" fmla="*/ 1841949 h 2789926"/>
              <a:gd name="connsiteX5640" fmla="*/ 732563 w 2556691"/>
              <a:gd name="connsiteY5640" fmla="*/ 1883845 h 2789926"/>
              <a:gd name="connsiteX5641" fmla="*/ 719273 w 2556691"/>
              <a:gd name="connsiteY5641" fmla="*/ 1859552 h 2789926"/>
              <a:gd name="connsiteX5642" fmla="*/ 723244 w 2556691"/>
              <a:gd name="connsiteY5642" fmla="*/ 1857837 h 2789926"/>
              <a:gd name="connsiteX5643" fmla="*/ 743576 w 2556691"/>
              <a:gd name="connsiteY5643" fmla="*/ 1891447 h 2789926"/>
              <a:gd name="connsiteX5644" fmla="*/ 745183 w 2556691"/>
              <a:gd name="connsiteY5644" fmla="*/ 1893776 h 2789926"/>
              <a:gd name="connsiteX5645" fmla="*/ 743954 w 2556691"/>
              <a:gd name="connsiteY5645" fmla="*/ 1891624 h 2789926"/>
              <a:gd name="connsiteX5646" fmla="*/ 724202 w 2556691"/>
              <a:gd name="connsiteY5646" fmla="*/ 1847943 h 2789926"/>
              <a:gd name="connsiteX5647" fmla="*/ 723631 w 2556691"/>
              <a:gd name="connsiteY5647" fmla="*/ 1846690 h 2789926"/>
              <a:gd name="connsiteX5648" fmla="*/ 717025 w 2556691"/>
              <a:gd name="connsiteY5648" fmla="*/ 1834017 h 2789926"/>
              <a:gd name="connsiteX5649" fmla="*/ 715462 w 2556691"/>
              <a:gd name="connsiteY5649" fmla="*/ 1831440 h 2789926"/>
              <a:gd name="connsiteX5650" fmla="*/ 715064 w 2556691"/>
              <a:gd name="connsiteY5650" fmla="*/ 1830813 h 2789926"/>
              <a:gd name="connsiteX5651" fmla="*/ 710277 w 2556691"/>
              <a:gd name="connsiteY5651" fmla="*/ 1823673 h 2789926"/>
              <a:gd name="connsiteX5652" fmla="*/ 709632 w 2556691"/>
              <a:gd name="connsiteY5652" fmla="*/ 1823413 h 2789926"/>
              <a:gd name="connsiteX5653" fmla="*/ 700925 w 2556691"/>
              <a:gd name="connsiteY5653" fmla="*/ 1816119 h 2789926"/>
              <a:gd name="connsiteX5654" fmla="*/ 700927 w 2556691"/>
              <a:gd name="connsiteY5654" fmla="*/ 1816119 h 2789926"/>
              <a:gd name="connsiteX5655" fmla="*/ 695632 w 2556691"/>
              <a:gd name="connsiteY5655" fmla="*/ 1810763 h 2789926"/>
              <a:gd name="connsiteX5656" fmla="*/ 683470 w 2556691"/>
              <a:gd name="connsiteY5656" fmla="*/ 1797358 h 2789926"/>
              <a:gd name="connsiteX5657" fmla="*/ 763488 w 2556691"/>
              <a:gd name="connsiteY5657" fmla="*/ 1870888 h 2789926"/>
              <a:gd name="connsiteX5658" fmla="*/ 764265 w 2556691"/>
              <a:gd name="connsiteY5658" fmla="*/ 1879139 h 2789926"/>
              <a:gd name="connsiteX5659" fmla="*/ 762806 w 2556691"/>
              <a:gd name="connsiteY5659" fmla="*/ 1878820 h 2789926"/>
              <a:gd name="connsiteX5660" fmla="*/ 760034 w 2556691"/>
              <a:gd name="connsiteY5660" fmla="*/ 1873619 h 2789926"/>
              <a:gd name="connsiteX5661" fmla="*/ 763488 w 2556691"/>
              <a:gd name="connsiteY5661" fmla="*/ 1870888 h 2789926"/>
              <a:gd name="connsiteX5662" fmla="*/ 521654 w 2556691"/>
              <a:gd name="connsiteY5662" fmla="*/ 1646146 h 2789926"/>
              <a:gd name="connsiteX5663" fmla="*/ 497071 w 2556691"/>
              <a:gd name="connsiteY5663" fmla="*/ 1646985 h 2789926"/>
              <a:gd name="connsiteX5664" fmla="*/ 500142 w 2556691"/>
              <a:gd name="connsiteY5664" fmla="*/ 1675736 h 2789926"/>
              <a:gd name="connsiteX5665" fmla="*/ 505508 w 2556691"/>
              <a:gd name="connsiteY5665" fmla="*/ 1662980 h 2789926"/>
              <a:gd name="connsiteX5666" fmla="*/ 521654 w 2556691"/>
              <a:gd name="connsiteY5666" fmla="*/ 1646146 h 2789926"/>
              <a:gd name="connsiteX5667" fmla="*/ 1098027 w 2556691"/>
              <a:gd name="connsiteY5667" fmla="*/ 2176090 h 2789926"/>
              <a:gd name="connsiteX5668" fmla="*/ 1078168 w 2556691"/>
              <a:gd name="connsiteY5668" fmla="*/ 2165297 h 2789926"/>
              <a:gd name="connsiteX5669" fmla="*/ 1077497 w 2556691"/>
              <a:gd name="connsiteY5669" fmla="*/ 2164954 h 2789926"/>
              <a:gd name="connsiteX5670" fmla="*/ 1090681 w 2556691"/>
              <a:gd name="connsiteY5670" fmla="*/ 2174742 h 2789926"/>
              <a:gd name="connsiteX5671" fmla="*/ 1104690 w 2556691"/>
              <a:gd name="connsiteY5671" fmla="*/ 2182722 h 2789926"/>
              <a:gd name="connsiteX5672" fmla="*/ 1098027 w 2556691"/>
              <a:gd name="connsiteY5672" fmla="*/ 2176090 h 2789926"/>
              <a:gd name="connsiteX5673" fmla="*/ 473546 w 2556691"/>
              <a:gd name="connsiteY5673" fmla="*/ 1599084 h 2789926"/>
              <a:gd name="connsiteX5674" fmla="*/ 473295 w 2556691"/>
              <a:gd name="connsiteY5674" fmla="*/ 1600963 h 2789926"/>
              <a:gd name="connsiteX5675" fmla="*/ 476217 w 2556691"/>
              <a:gd name="connsiteY5675" fmla="*/ 1609972 h 2789926"/>
              <a:gd name="connsiteX5676" fmla="*/ 477611 w 2556691"/>
              <a:gd name="connsiteY5676" fmla="*/ 1611307 h 2789926"/>
              <a:gd name="connsiteX5677" fmla="*/ 481560 w 2556691"/>
              <a:gd name="connsiteY5677" fmla="*/ 1615079 h 2789926"/>
              <a:gd name="connsiteX5678" fmla="*/ 484436 w 2556691"/>
              <a:gd name="connsiteY5678" fmla="*/ 1617869 h 2789926"/>
              <a:gd name="connsiteX5679" fmla="*/ 487091 w 2556691"/>
              <a:gd name="connsiteY5679" fmla="*/ 1620457 h 2789926"/>
              <a:gd name="connsiteX5680" fmla="*/ 491018 w 2556691"/>
              <a:gd name="connsiteY5680" fmla="*/ 1625860 h 2789926"/>
              <a:gd name="connsiteX5681" fmla="*/ 486475 w 2556691"/>
              <a:gd name="connsiteY5681" fmla="*/ 1616663 h 2789926"/>
              <a:gd name="connsiteX5682" fmla="*/ 484330 w 2556691"/>
              <a:gd name="connsiteY5682" fmla="*/ 1613234 h 2789926"/>
              <a:gd name="connsiteX5683" fmla="*/ 481731 w 2556691"/>
              <a:gd name="connsiteY5683" fmla="*/ 1609404 h 2789926"/>
              <a:gd name="connsiteX5684" fmla="*/ 473546 w 2556691"/>
              <a:gd name="connsiteY5684" fmla="*/ 1599084 h 2789926"/>
              <a:gd name="connsiteX5685" fmla="*/ 1020353 w 2556691"/>
              <a:gd name="connsiteY5685" fmla="*/ 2102570 h 2789926"/>
              <a:gd name="connsiteX5686" fmla="*/ 1020554 w 2556691"/>
              <a:gd name="connsiteY5686" fmla="*/ 2103126 h 2789926"/>
              <a:gd name="connsiteX5687" fmla="*/ 1020620 w 2556691"/>
              <a:gd name="connsiteY5687" fmla="*/ 2103469 h 2789926"/>
              <a:gd name="connsiteX5688" fmla="*/ 1021877 w 2556691"/>
              <a:gd name="connsiteY5688" fmla="*/ 2110349 h 2789926"/>
              <a:gd name="connsiteX5689" fmla="*/ 1021865 w 2556691"/>
              <a:gd name="connsiteY5689" fmla="*/ 2110515 h 2789926"/>
              <a:gd name="connsiteX5690" fmla="*/ 1021345 w 2556691"/>
              <a:gd name="connsiteY5690" fmla="*/ 2110774 h 2789926"/>
              <a:gd name="connsiteX5691" fmla="*/ 1016751 w 2556691"/>
              <a:gd name="connsiteY5691" fmla="*/ 2104048 h 2789926"/>
              <a:gd name="connsiteX5692" fmla="*/ 1017520 w 2556691"/>
              <a:gd name="connsiteY5692" fmla="*/ 2101826 h 2789926"/>
              <a:gd name="connsiteX5693" fmla="*/ 1020353 w 2556691"/>
              <a:gd name="connsiteY5693" fmla="*/ 2102570 h 2789926"/>
              <a:gd name="connsiteX5694" fmla="*/ 618193 w 2556691"/>
              <a:gd name="connsiteY5694" fmla="*/ 1730447 h 2789926"/>
              <a:gd name="connsiteX5695" fmla="*/ 617240 w 2556691"/>
              <a:gd name="connsiteY5695" fmla="*/ 1730920 h 2789926"/>
              <a:gd name="connsiteX5696" fmla="*/ 617989 w 2556691"/>
              <a:gd name="connsiteY5696" fmla="*/ 1730778 h 2789926"/>
              <a:gd name="connsiteX5697" fmla="*/ 618193 w 2556691"/>
              <a:gd name="connsiteY5697" fmla="*/ 1730447 h 2789926"/>
              <a:gd name="connsiteX5698" fmla="*/ 453344 w 2556691"/>
              <a:gd name="connsiteY5698" fmla="*/ 1577568 h 2789926"/>
              <a:gd name="connsiteX5699" fmla="*/ 450597 w 2556691"/>
              <a:gd name="connsiteY5699" fmla="*/ 1578715 h 2789926"/>
              <a:gd name="connsiteX5700" fmla="*/ 449061 w 2556691"/>
              <a:gd name="connsiteY5700" fmla="*/ 1579460 h 2789926"/>
              <a:gd name="connsiteX5701" fmla="*/ 447854 w 2556691"/>
              <a:gd name="connsiteY5701" fmla="*/ 1579779 h 2789926"/>
              <a:gd name="connsiteX5702" fmla="*/ 445725 w 2556691"/>
              <a:gd name="connsiteY5702" fmla="*/ 1581540 h 2789926"/>
              <a:gd name="connsiteX5703" fmla="*/ 443211 w 2556691"/>
              <a:gd name="connsiteY5703" fmla="*/ 1584295 h 2789926"/>
              <a:gd name="connsiteX5704" fmla="*/ 444483 w 2556691"/>
              <a:gd name="connsiteY5704" fmla="*/ 1586907 h 2789926"/>
              <a:gd name="connsiteX5705" fmla="*/ 448808 w 2556691"/>
              <a:gd name="connsiteY5705" fmla="*/ 1589236 h 2789926"/>
              <a:gd name="connsiteX5706" fmla="*/ 449088 w 2556691"/>
              <a:gd name="connsiteY5706" fmla="*/ 1588763 h 2789926"/>
              <a:gd name="connsiteX5707" fmla="*/ 451929 w 2556691"/>
              <a:gd name="connsiteY5707" fmla="*/ 1587156 h 2789926"/>
              <a:gd name="connsiteX5708" fmla="*/ 457268 w 2556691"/>
              <a:gd name="connsiteY5708" fmla="*/ 1591471 h 2789926"/>
              <a:gd name="connsiteX5709" fmla="*/ 457531 w 2556691"/>
              <a:gd name="connsiteY5709" fmla="*/ 1590939 h 2789926"/>
              <a:gd name="connsiteX5710" fmla="*/ 453344 w 2556691"/>
              <a:gd name="connsiteY5710" fmla="*/ 1577568 h 2789926"/>
              <a:gd name="connsiteX5711" fmla="*/ 798708 w 2556691"/>
              <a:gd name="connsiteY5711" fmla="*/ 1893349 h 2789926"/>
              <a:gd name="connsiteX5712" fmla="*/ 801393 w 2556691"/>
              <a:gd name="connsiteY5712" fmla="*/ 1902949 h 2789926"/>
              <a:gd name="connsiteX5713" fmla="*/ 802960 w 2556691"/>
              <a:gd name="connsiteY5713" fmla="*/ 1909356 h 2789926"/>
              <a:gd name="connsiteX5714" fmla="*/ 802299 w 2556691"/>
              <a:gd name="connsiteY5714" fmla="*/ 1912040 h 2789926"/>
              <a:gd name="connsiteX5715" fmla="*/ 801024 w 2556691"/>
              <a:gd name="connsiteY5715" fmla="*/ 1912418 h 2789926"/>
              <a:gd name="connsiteX5716" fmla="*/ 796345 w 2556691"/>
              <a:gd name="connsiteY5716" fmla="*/ 1903705 h 2789926"/>
              <a:gd name="connsiteX5717" fmla="*/ 794997 w 2556691"/>
              <a:gd name="connsiteY5717" fmla="*/ 1897475 h 2789926"/>
              <a:gd name="connsiteX5718" fmla="*/ 795001 w 2556691"/>
              <a:gd name="connsiteY5718" fmla="*/ 1893858 h 2789926"/>
              <a:gd name="connsiteX5719" fmla="*/ 798708 w 2556691"/>
              <a:gd name="connsiteY5719" fmla="*/ 1893349 h 2789926"/>
              <a:gd name="connsiteX5720" fmla="*/ 581069 w 2556691"/>
              <a:gd name="connsiteY5720" fmla="*/ 1690123 h 2789926"/>
              <a:gd name="connsiteX5721" fmla="*/ 584007 w 2556691"/>
              <a:gd name="connsiteY5721" fmla="*/ 1695147 h 2789926"/>
              <a:gd name="connsiteX5722" fmla="*/ 580148 w 2556691"/>
              <a:gd name="connsiteY5722" fmla="*/ 1696589 h 2789926"/>
              <a:gd name="connsiteX5723" fmla="*/ 578146 w 2556691"/>
              <a:gd name="connsiteY5723" fmla="*/ 1692239 h 2789926"/>
              <a:gd name="connsiteX5724" fmla="*/ 581069 w 2556691"/>
              <a:gd name="connsiteY5724" fmla="*/ 1690123 h 2789926"/>
              <a:gd name="connsiteX5725" fmla="*/ 540463 w 2556691"/>
              <a:gd name="connsiteY5725" fmla="*/ 1650059 h 2789926"/>
              <a:gd name="connsiteX5726" fmla="*/ 544210 w 2556691"/>
              <a:gd name="connsiteY5726" fmla="*/ 1657838 h 2789926"/>
              <a:gd name="connsiteX5727" fmla="*/ 540463 w 2556691"/>
              <a:gd name="connsiteY5727" fmla="*/ 1650059 h 2789926"/>
              <a:gd name="connsiteX5728" fmla="*/ 480207 w 2556691"/>
              <a:gd name="connsiteY5728" fmla="*/ 1593149 h 2789926"/>
              <a:gd name="connsiteX5729" fmla="*/ 478622 w 2556691"/>
              <a:gd name="connsiteY5729" fmla="*/ 1593681 h 2789926"/>
              <a:gd name="connsiteX5730" fmla="*/ 474867 w 2556691"/>
              <a:gd name="connsiteY5730" fmla="*/ 1596743 h 2789926"/>
              <a:gd name="connsiteX5731" fmla="*/ 474574 w 2556691"/>
              <a:gd name="connsiteY5731" fmla="*/ 1597121 h 2789926"/>
              <a:gd name="connsiteX5732" fmla="*/ 476154 w 2556691"/>
              <a:gd name="connsiteY5732" fmla="*/ 1598209 h 2789926"/>
              <a:gd name="connsiteX5733" fmla="*/ 478820 w 2556691"/>
              <a:gd name="connsiteY5733" fmla="*/ 1600337 h 2789926"/>
              <a:gd name="connsiteX5734" fmla="*/ 479300 w 2556691"/>
              <a:gd name="connsiteY5734" fmla="*/ 1600798 h 2789926"/>
              <a:gd name="connsiteX5735" fmla="*/ 479648 w 2556691"/>
              <a:gd name="connsiteY5735" fmla="*/ 1601129 h 2789926"/>
              <a:gd name="connsiteX5736" fmla="*/ 480779 w 2556691"/>
              <a:gd name="connsiteY5736" fmla="*/ 1602193 h 2789926"/>
              <a:gd name="connsiteX5737" fmla="*/ 482625 w 2556691"/>
              <a:gd name="connsiteY5737" fmla="*/ 1604356 h 2789926"/>
              <a:gd name="connsiteX5738" fmla="*/ 485475 w 2556691"/>
              <a:gd name="connsiteY5738" fmla="*/ 1608009 h 2789926"/>
              <a:gd name="connsiteX5739" fmla="*/ 487338 w 2556691"/>
              <a:gd name="connsiteY5739" fmla="*/ 1610669 h 2789926"/>
              <a:gd name="connsiteX5740" fmla="*/ 489638 w 2556691"/>
              <a:gd name="connsiteY5740" fmla="*/ 1614298 h 2789926"/>
              <a:gd name="connsiteX5741" fmla="*/ 495148 w 2556691"/>
              <a:gd name="connsiteY5741" fmla="*/ 1625304 h 2789926"/>
              <a:gd name="connsiteX5742" fmla="*/ 491798 w 2556691"/>
              <a:gd name="connsiteY5742" fmla="*/ 1612088 h 2789926"/>
              <a:gd name="connsiteX5743" fmla="*/ 490074 w 2556691"/>
              <a:gd name="connsiteY5743" fmla="*/ 1607655 h 2789926"/>
              <a:gd name="connsiteX5744" fmla="*/ 489976 w 2556691"/>
              <a:gd name="connsiteY5744" fmla="*/ 1607418 h 2789926"/>
              <a:gd name="connsiteX5745" fmla="*/ 488142 w 2556691"/>
              <a:gd name="connsiteY5745" fmla="*/ 1603422 h 2789926"/>
              <a:gd name="connsiteX5746" fmla="*/ 484566 w 2556691"/>
              <a:gd name="connsiteY5746" fmla="*/ 1597334 h 2789926"/>
              <a:gd name="connsiteX5747" fmla="*/ 480207 w 2556691"/>
              <a:gd name="connsiteY5747" fmla="*/ 1593149 h 2789926"/>
              <a:gd name="connsiteX5748" fmla="*/ 1026303 w 2556691"/>
              <a:gd name="connsiteY5748" fmla="*/ 2096530 h 2789926"/>
              <a:gd name="connsiteX5749" fmla="*/ 1024253 w 2556691"/>
              <a:gd name="connsiteY5749" fmla="*/ 2094934 h 2789926"/>
              <a:gd name="connsiteX5750" fmla="*/ 1021828 w 2556691"/>
              <a:gd name="connsiteY5750" fmla="*/ 2093137 h 2789926"/>
              <a:gd name="connsiteX5751" fmla="*/ 1019802 w 2556691"/>
              <a:gd name="connsiteY5751" fmla="*/ 2091825 h 2789926"/>
              <a:gd name="connsiteX5752" fmla="*/ 1019143 w 2556691"/>
              <a:gd name="connsiteY5752" fmla="*/ 2091399 h 2789926"/>
              <a:gd name="connsiteX5753" fmla="*/ 1014510 w 2556691"/>
              <a:gd name="connsiteY5753" fmla="*/ 2089106 h 2789926"/>
              <a:gd name="connsiteX5754" fmla="*/ 1000219 w 2556691"/>
              <a:gd name="connsiteY5754" fmla="*/ 2086564 h 2789926"/>
              <a:gd name="connsiteX5755" fmla="*/ 991088 w 2556691"/>
              <a:gd name="connsiteY5755" fmla="*/ 2087037 h 2789926"/>
              <a:gd name="connsiteX5756" fmla="*/ 990566 w 2556691"/>
              <a:gd name="connsiteY5756" fmla="*/ 2087072 h 2789926"/>
              <a:gd name="connsiteX5757" fmla="*/ 988444 w 2556691"/>
              <a:gd name="connsiteY5757" fmla="*/ 2087238 h 2789926"/>
              <a:gd name="connsiteX5758" fmla="*/ 985169 w 2556691"/>
              <a:gd name="connsiteY5758" fmla="*/ 2087451 h 2789926"/>
              <a:gd name="connsiteX5759" fmla="*/ 984011 w 2556691"/>
              <a:gd name="connsiteY5759" fmla="*/ 2087522 h 2789926"/>
              <a:gd name="connsiteX5760" fmla="*/ 978373 w 2556691"/>
              <a:gd name="connsiteY5760" fmla="*/ 2087663 h 2789926"/>
              <a:gd name="connsiteX5761" fmla="*/ 978314 w 2556691"/>
              <a:gd name="connsiteY5761" fmla="*/ 2087663 h 2789926"/>
              <a:gd name="connsiteX5762" fmla="*/ 970558 w 2556691"/>
              <a:gd name="connsiteY5762" fmla="*/ 2087439 h 2789926"/>
              <a:gd name="connsiteX5763" fmla="*/ 965392 w 2556691"/>
              <a:gd name="connsiteY5763" fmla="*/ 2086930 h 2789926"/>
              <a:gd name="connsiteX5764" fmla="*/ 964754 w 2556691"/>
              <a:gd name="connsiteY5764" fmla="*/ 2086942 h 2789926"/>
              <a:gd name="connsiteX5765" fmla="*/ 963578 w 2556691"/>
              <a:gd name="connsiteY5765" fmla="*/ 2087545 h 2789926"/>
              <a:gd name="connsiteX5766" fmla="*/ 963781 w 2556691"/>
              <a:gd name="connsiteY5766" fmla="*/ 2088656 h 2789926"/>
              <a:gd name="connsiteX5767" fmla="*/ 963756 w 2556691"/>
              <a:gd name="connsiteY5767" fmla="*/ 2105644 h 2789926"/>
              <a:gd name="connsiteX5768" fmla="*/ 963421 w 2556691"/>
              <a:gd name="connsiteY5768" fmla="*/ 2106578 h 2789926"/>
              <a:gd name="connsiteX5769" fmla="*/ 960650 w 2556691"/>
              <a:gd name="connsiteY5769" fmla="*/ 2117513 h 2789926"/>
              <a:gd name="connsiteX5770" fmla="*/ 960587 w 2556691"/>
              <a:gd name="connsiteY5770" fmla="*/ 2118057 h 2789926"/>
              <a:gd name="connsiteX5771" fmla="*/ 962881 w 2556691"/>
              <a:gd name="connsiteY5771" fmla="*/ 2133059 h 2789926"/>
              <a:gd name="connsiteX5772" fmla="*/ 963744 w 2556691"/>
              <a:gd name="connsiteY5772" fmla="*/ 2137019 h 2789926"/>
              <a:gd name="connsiteX5773" fmla="*/ 963748 w 2556691"/>
              <a:gd name="connsiteY5773" fmla="*/ 2137019 h 2789926"/>
              <a:gd name="connsiteX5774" fmla="*/ 964111 w 2556691"/>
              <a:gd name="connsiteY5774" fmla="*/ 2144479 h 2789926"/>
              <a:gd name="connsiteX5775" fmla="*/ 965399 w 2556691"/>
              <a:gd name="connsiteY5775" fmla="*/ 2156655 h 2789926"/>
              <a:gd name="connsiteX5776" fmla="*/ 982744 w 2556691"/>
              <a:gd name="connsiteY5776" fmla="*/ 2178525 h 2789926"/>
              <a:gd name="connsiteX5777" fmla="*/ 991066 w 2556691"/>
              <a:gd name="connsiteY5777" fmla="*/ 2181906 h 2789926"/>
              <a:gd name="connsiteX5778" fmla="*/ 982400 w 2556691"/>
              <a:gd name="connsiteY5778" fmla="*/ 2175487 h 2789926"/>
              <a:gd name="connsiteX5779" fmla="*/ 980677 w 2556691"/>
              <a:gd name="connsiteY5779" fmla="*/ 2173135 h 2789926"/>
              <a:gd name="connsiteX5780" fmla="*/ 982022 w 2556691"/>
              <a:gd name="connsiteY5780" fmla="*/ 2172153 h 2789926"/>
              <a:gd name="connsiteX5781" fmla="*/ 990512 w 2556691"/>
              <a:gd name="connsiteY5781" fmla="*/ 2177213 h 2789926"/>
              <a:gd name="connsiteX5782" fmla="*/ 993765 w 2556691"/>
              <a:gd name="connsiteY5782" fmla="*/ 2179175 h 2789926"/>
              <a:gd name="connsiteX5783" fmla="*/ 996557 w 2556691"/>
              <a:gd name="connsiteY5783" fmla="*/ 2180488 h 2789926"/>
              <a:gd name="connsiteX5784" fmla="*/ 990943 w 2556691"/>
              <a:gd name="connsiteY5784" fmla="*/ 2174139 h 2789926"/>
              <a:gd name="connsiteX5785" fmla="*/ 990016 w 2556691"/>
              <a:gd name="connsiteY5785" fmla="*/ 2173714 h 2789926"/>
              <a:gd name="connsiteX5786" fmla="*/ 981501 w 2556691"/>
              <a:gd name="connsiteY5786" fmla="*/ 2167566 h 2789926"/>
              <a:gd name="connsiteX5787" fmla="*/ 971248 w 2556691"/>
              <a:gd name="connsiteY5787" fmla="*/ 2153522 h 2789926"/>
              <a:gd name="connsiteX5788" fmla="*/ 971883 w 2556691"/>
              <a:gd name="connsiteY5788" fmla="*/ 2153203 h 2789926"/>
              <a:gd name="connsiteX5789" fmla="*/ 980922 w 2556691"/>
              <a:gd name="connsiteY5789" fmla="*/ 2162400 h 2789926"/>
              <a:gd name="connsiteX5790" fmla="*/ 986273 w 2556691"/>
              <a:gd name="connsiteY5790" fmla="*/ 2166727 h 2789926"/>
              <a:gd name="connsiteX5791" fmla="*/ 983891 w 2556691"/>
              <a:gd name="connsiteY5791" fmla="*/ 2151489 h 2789926"/>
              <a:gd name="connsiteX5792" fmla="*/ 979374 w 2556691"/>
              <a:gd name="connsiteY5792" fmla="*/ 2147812 h 2789926"/>
              <a:gd name="connsiteX5793" fmla="*/ 977348 w 2556691"/>
              <a:gd name="connsiteY5793" fmla="*/ 2145566 h 2789926"/>
              <a:gd name="connsiteX5794" fmla="*/ 975486 w 2556691"/>
              <a:gd name="connsiteY5794" fmla="*/ 2143131 h 2789926"/>
              <a:gd name="connsiteX5795" fmla="*/ 978673 w 2556691"/>
              <a:gd name="connsiteY5795" fmla="*/ 2140152 h 2789926"/>
              <a:gd name="connsiteX5796" fmla="*/ 979024 w 2556691"/>
              <a:gd name="connsiteY5796" fmla="*/ 2140424 h 2789926"/>
              <a:gd name="connsiteX5797" fmla="*/ 985905 w 2556691"/>
              <a:gd name="connsiteY5797" fmla="*/ 2147304 h 2789926"/>
              <a:gd name="connsiteX5798" fmla="*/ 986740 w 2556691"/>
              <a:gd name="connsiteY5798" fmla="*/ 2148061 h 2789926"/>
              <a:gd name="connsiteX5799" fmla="*/ 989175 w 2556691"/>
              <a:gd name="connsiteY5799" fmla="*/ 2150189 h 2789926"/>
              <a:gd name="connsiteX5800" fmla="*/ 998395 w 2556691"/>
              <a:gd name="connsiteY5800" fmla="*/ 2149314 h 2789926"/>
              <a:gd name="connsiteX5801" fmla="*/ 985728 w 2556691"/>
              <a:gd name="connsiteY5801" fmla="*/ 2136192 h 2789926"/>
              <a:gd name="connsiteX5802" fmla="*/ 985691 w 2556691"/>
              <a:gd name="connsiteY5802" fmla="*/ 2136109 h 2789926"/>
              <a:gd name="connsiteX5803" fmla="*/ 985687 w 2556691"/>
              <a:gd name="connsiteY5803" fmla="*/ 2135494 h 2789926"/>
              <a:gd name="connsiteX5804" fmla="*/ 988513 w 2556691"/>
              <a:gd name="connsiteY5804" fmla="*/ 2134217 h 2789926"/>
              <a:gd name="connsiteX5805" fmla="*/ 996795 w 2556691"/>
              <a:gd name="connsiteY5805" fmla="*/ 2142670 h 2789926"/>
              <a:gd name="connsiteX5806" fmla="*/ 1003945 w 2556691"/>
              <a:gd name="connsiteY5806" fmla="*/ 2148191 h 2789926"/>
              <a:gd name="connsiteX5807" fmla="*/ 1004093 w 2556691"/>
              <a:gd name="connsiteY5807" fmla="*/ 2148309 h 2789926"/>
              <a:gd name="connsiteX5808" fmla="*/ 1009791 w 2556691"/>
              <a:gd name="connsiteY5808" fmla="*/ 2146997 h 2789926"/>
              <a:gd name="connsiteX5809" fmla="*/ 1009787 w 2556691"/>
              <a:gd name="connsiteY5809" fmla="*/ 2146985 h 2789926"/>
              <a:gd name="connsiteX5810" fmla="*/ 997959 w 2556691"/>
              <a:gd name="connsiteY5810" fmla="*/ 2131286 h 2789926"/>
              <a:gd name="connsiteX5811" fmla="*/ 994116 w 2556691"/>
              <a:gd name="connsiteY5811" fmla="*/ 2125422 h 2789926"/>
              <a:gd name="connsiteX5812" fmla="*/ 995172 w 2556691"/>
              <a:gd name="connsiteY5812" fmla="*/ 2124193 h 2789926"/>
              <a:gd name="connsiteX5813" fmla="*/ 997852 w 2556691"/>
              <a:gd name="connsiteY5813" fmla="*/ 2125528 h 2789926"/>
              <a:gd name="connsiteX5814" fmla="*/ 1005048 w 2556691"/>
              <a:gd name="connsiteY5814" fmla="*/ 2133674 h 2789926"/>
              <a:gd name="connsiteX5815" fmla="*/ 1008070 w 2556691"/>
              <a:gd name="connsiteY5815" fmla="*/ 2137728 h 2789926"/>
              <a:gd name="connsiteX5816" fmla="*/ 1012907 w 2556691"/>
              <a:gd name="connsiteY5816" fmla="*/ 2143486 h 2789926"/>
              <a:gd name="connsiteX5817" fmla="*/ 1014968 w 2556691"/>
              <a:gd name="connsiteY5817" fmla="*/ 2145578 h 2789926"/>
              <a:gd name="connsiteX5818" fmla="*/ 1017604 w 2556691"/>
              <a:gd name="connsiteY5818" fmla="*/ 2144857 h 2789926"/>
              <a:gd name="connsiteX5819" fmla="*/ 1022835 w 2556691"/>
              <a:gd name="connsiteY5819" fmla="*/ 2143438 h 2789926"/>
              <a:gd name="connsiteX5820" fmla="*/ 1010131 w 2556691"/>
              <a:gd name="connsiteY5820" fmla="*/ 2123519 h 2789926"/>
              <a:gd name="connsiteX5821" fmla="*/ 1011159 w 2556691"/>
              <a:gd name="connsiteY5821" fmla="*/ 2123046 h 2789926"/>
              <a:gd name="connsiteX5822" fmla="*/ 1012745 w 2556691"/>
              <a:gd name="connsiteY5822" fmla="*/ 2124169 h 2789926"/>
              <a:gd name="connsiteX5823" fmla="*/ 1017489 w 2556691"/>
              <a:gd name="connsiteY5823" fmla="*/ 2131759 h 2789926"/>
              <a:gd name="connsiteX5824" fmla="*/ 1020022 w 2556691"/>
              <a:gd name="connsiteY5824" fmla="*/ 2134714 h 2789926"/>
              <a:gd name="connsiteX5825" fmla="*/ 1022474 w 2556691"/>
              <a:gd name="connsiteY5825" fmla="*/ 2137031 h 2789926"/>
              <a:gd name="connsiteX5826" fmla="*/ 1027628 w 2556691"/>
              <a:gd name="connsiteY5826" fmla="*/ 2142351 h 2789926"/>
              <a:gd name="connsiteX5827" fmla="*/ 1033332 w 2556691"/>
              <a:gd name="connsiteY5827" fmla="*/ 2141429 h 2789926"/>
              <a:gd name="connsiteX5828" fmla="*/ 1024839 w 2556691"/>
              <a:gd name="connsiteY5828" fmla="*/ 2126924 h 2789926"/>
              <a:gd name="connsiteX5829" fmla="*/ 1020274 w 2556691"/>
              <a:gd name="connsiteY5829" fmla="*/ 2117726 h 2789926"/>
              <a:gd name="connsiteX5830" fmla="*/ 1020489 w 2556691"/>
              <a:gd name="connsiteY5830" fmla="*/ 2115551 h 2789926"/>
              <a:gd name="connsiteX5831" fmla="*/ 1023675 w 2556691"/>
              <a:gd name="connsiteY5831" fmla="*/ 2116107 h 2789926"/>
              <a:gd name="connsiteX5832" fmla="*/ 1023774 w 2556691"/>
              <a:gd name="connsiteY5832" fmla="*/ 2116272 h 2789926"/>
              <a:gd name="connsiteX5833" fmla="*/ 1024194 w 2556691"/>
              <a:gd name="connsiteY5833" fmla="*/ 2117490 h 2789926"/>
              <a:gd name="connsiteX5834" fmla="*/ 1024492 w 2556691"/>
              <a:gd name="connsiteY5834" fmla="*/ 2118353 h 2789926"/>
              <a:gd name="connsiteX5835" fmla="*/ 1026624 w 2556691"/>
              <a:gd name="connsiteY5835" fmla="*/ 2124204 h 2789926"/>
              <a:gd name="connsiteX5836" fmla="*/ 1033156 w 2556691"/>
              <a:gd name="connsiteY5836" fmla="*/ 2135612 h 2789926"/>
              <a:gd name="connsiteX5837" fmla="*/ 1036571 w 2556691"/>
              <a:gd name="connsiteY5837" fmla="*/ 2138320 h 2789926"/>
              <a:gd name="connsiteX5838" fmla="*/ 1039481 w 2556691"/>
              <a:gd name="connsiteY5838" fmla="*/ 2141180 h 2789926"/>
              <a:gd name="connsiteX5839" fmla="*/ 1042047 w 2556691"/>
              <a:gd name="connsiteY5839" fmla="*/ 2141204 h 2789926"/>
              <a:gd name="connsiteX5840" fmla="*/ 1036425 w 2556691"/>
              <a:gd name="connsiteY5840" fmla="*/ 2118731 h 2789926"/>
              <a:gd name="connsiteX5841" fmla="*/ 1035558 w 2556691"/>
              <a:gd name="connsiteY5841" fmla="*/ 2113778 h 2789926"/>
              <a:gd name="connsiteX5842" fmla="*/ 1034138 w 2556691"/>
              <a:gd name="connsiteY5842" fmla="*/ 2108612 h 2789926"/>
              <a:gd name="connsiteX5843" fmla="*/ 1033350 w 2556691"/>
              <a:gd name="connsiteY5843" fmla="*/ 2106614 h 2789926"/>
              <a:gd name="connsiteX5844" fmla="*/ 1032853 w 2556691"/>
              <a:gd name="connsiteY5844" fmla="*/ 2105361 h 2789926"/>
              <a:gd name="connsiteX5845" fmla="*/ 1029450 w 2556691"/>
              <a:gd name="connsiteY5845" fmla="*/ 2099828 h 2789926"/>
              <a:gd name="connsiteX5846" fmla="*/ 1028147 w 2556691"/>
              <a:gd name="connsiteY5846" fmla="*/ 2098362 h 2789926"/>
              <a:gd name="connsiteX5847" fmla="*/ 1026303 w 2556691"/>
              <a:gd name="connsiteY5847" fmla="*/ 2096530 h 2789926"/>
              <a:gd name="connsiteX5848" fmla="*/ 633237 w 2556691"/>
              <a:gd name="connsiteY5848" fmla="*/ 1732622 h 2789926"/>
              <a:gd name="connsiteX5849" fmla="*/ 619339 w 2556691"/>
              <a:gd name="connsiteY5849" fmla="*/ 1735447 h 2789926"/>
              <a:gd name="connsiteX5850" fmla="*/ 619340 w 2556691"/>
              <a:gd name="connsiteY5850" fmla="*/ 1735447 h 2789926"/>
              <a:gd name="connsiteX5851" fmla="*/ 613768 w 2556691"/>
              <a:gd name="connsiteY5851" fmla="*/ 1736606 h 2789926"/>
              <a:gd name="connsiteX5852" fmla="*/ 606587 w 2556691"/>
              <a:gd name="connsiteY5852" fmla="*/ 1740412 h 2789926"/>
              <a:gd name="connsiteX5853" fmla="*/ 603931 w 2556691"/>
              <a:gd name="connsiteY5853" fmla="*/ 1742883 h 2789926"/>
              <a:gd name="connsiteX5854" fmla="*/ 606897 w 2556691"/>
              <a:gd name="connsiteY5854" fmla="*/ 1741630 h 2789926"/>
              <a:gd name="connsiteX5855" fmla="*/ 609602 w 2556691"/>
              <a:gd name="connsiteY5855" fmla="*/ 1740531 h 2789926"/>
              <a:gd name="connsiteX5856" fmla="*/ 614438 w 2556691"/>
              <a:gd name="connsiteY5856" fmla="*/ 1738947 h 2789926"/>
              <a:gd name="connsiteX5857" fmla="*/ 615313 w 2556691"/>
              <a:gd name="connsiteY5857" fmla="*/ 1739963 h 2789926"/>
              <a:gd name="connsiteX5858" fmla="*/ 614928 w 2556691"/>
              <a:gd name="connsiteY5858" fmla="*/ 1740483 h 2789926"/>
              <a:gd name="connsiteX5859" fmla="*/ 614407 w 2556691"/>
              <a:gd name="connsiteY5859" fmla="*/ 1740779 h 2789926"/>
              <a:gd name="connsiteX5860" fmla="*/ 606234 w 2556691"/>
              <a:gd name="connsiteY5860" fmla="*/ 1745839 h 2789926"/>
              <a:gd name="connsiteX5861" fmla="*/ 609554 w 2556691"/>
              <a:gd name="connsiteY5861" fmla="*/ 1744928 h 2789926"/>
              <a:gd name="connsiteX5862" fmla="*/ 624711 w 2556691"/>
              <a:gd name="connsiteY5862" fmla="*/ 1737622 h 2789926"/>
              <a:gd name="connsiteX5863" fmla="*/ 612162 w 2556691"/>
              <a:gd name="connsiteY5863" fmla="*/ 1748108 h 2789926"/>
              <a:gd name="connsiteX5864" fmla="*/ 633237 w 2556691"/>
              <a:gd name="connsiteY5864" fmla="*/ 1732622 h 2789926"/>
              <a:gd name="connsiteX5865" fmla="*/ 747079 w 2556691"/>
              <a:gd name="connsiteY5865" fmla="*/ 1836984 h 2789926"/>
              <a:gd name="connsiteX5866" fmla="*/ 749157 w 2556691"/>
              <a:gd name="connsiteY5866" fmla="*/ 1838934 h 2789926"/>
              <a:gd name="connsiteX5867" fmla="*/ 754748 w 2556691"/>
              <a:gd name="connsiteY5867" fmla="*/ 1846749 h 2789926"/>
              <a:gd name="connsiteX5868" fmla="*/ 755726 w 2556691"/>
              <a:gd name="connsiteY5868" fmla="*/ 1848569 h 2789926"/>
              <a:gd name="connsiteX5869" fmla="*/ 756542 w 2556691"/>
              <a:gd name="connsiteY5869" fmla="*/ 1850212 h 2789926"/>
              <a:gd name="connsiteX5870" fmla="*/ 759702 w 2556691"/>
              <a:gd name="connsiteY5870" fmla="*/ 1858015 h 2789926"/>
              <a:gd name="connsiteX5871" fmla="*/ 760771 w 2556691"/>
              <a:gd name="connsiteY5871" fmla="*/ 1861739 h 2789926"/>
              <a:gd name="connsiteX5872" fmla="*/ 761333 w 2556691"/>
              <a:gd name="connsiteY5872" fmla="*/ 1865344 h 2789926"/>
              <a:gd name="connsiteX5873" fmla="*/ 759349 w 2556691"/>
              <a:gd name="connsiteY5873" fmla="*/ 1865711 h 2789926"/>
              <a:gd name="connsiteX5874" fmla="*/ 757869 w 2556691"/>
              <a:gd name="connsiteY5874" fmla="*/ 1863476 h 2789926"/>
              <a:gd name="connsiteX5875" fmla="*/ 754183 w 2556691"/>
              <a:gd name="connsiteY5875" fmla="*/ 1856041 h 2789926"/>
              <a:gd name="connsiteX5876" fmla="*/ 752425 w 2556691"/>
              <a:gd name="connsiteY5876" fmla="*/ 1852482 h 2789926"/>
              <a:gd name="connsiteX5877" fmla="*/ 752406 w 2556691"/>
              <a:gd name="connsiteY5877" fmla="*/ 1852435 h 2789926"/>
              <a:gd name="connsiteX5878" fmla="*/ 750065 w 2556691"/>
              <a:gd name="connsiteY5878" fmla="*/ 1848664 h 2789926"/>
              <a:gd name="connsiteX5879" fmla="*/ 748819 w 2556691"/>
              <a:gd name="connsiteY5879" fmla="*/ 1846820 h 2789926"/>
              <a:gd name="connsiteX5880" fmla="*/ 744697 w 2556691"/>
              <a:gd name="connsiteY5880" fmla="*/ 1840341 h 2789926"/>
              <a:gd name="connsiteX5881" fmla="*/ 744153 w 2556691"/>
              <a:gd name="connsiteY5881" fmla="*/ 1839396 h 2789926"/>
              <a:gd name="connsiteX5882" fmla="*/ 745595 w 2556691"/>
              <a:gd name="connsiteY5882" fmla="*/ 1836665 h 2789926"/>
              <a:gd name="connsiteX5883" fmla="*/ 747079 w 2556691"/>
              <a:gd name="connsiteY5883" fmla="*/ 1836984 h 2789926"/>
              <a:gd name="connsiteX5884" fmla="*/ 943852 w 2556691"/>
              <a:gd name="connsiteY5884" fmla="*/ 2017737 h 2789926"/>
              <a:gd name="connsiteX5885" fmla="*/ 945847 w 2556691"/>
              <a:gd name="connsiteY5885" fmla="*/ 2020079 h 2789926"/>
              <a:gd name="connsiteX5886" fmla="*/ 941414 w 2556691"/>
              <a:gd name="connsiteY5886" fmla="*/ 2024146 h 2789926"/>
              <a:gd name="connsiteX5887" fmla="*/ 941413 w 2556691"/>
              <a:gd name="connsiteY5887" fmla="*/ 2024145 h 2789926"/>
              <a:gd name="connsiteX5888" fmla="*/ 936976 w 2556691"/>
              <a:gd name="connsiteY5888" fmla="*/ 2023246 h 2789926"/>
              <a:gd name="connsiteX5889" fmla="*/ 938702 w 2556691"/>
              <a:gd name="connsiteY5889" fmla="*/ 2020859 h 2789926"/>
              <a:gd name="connsiteX5890" fmla="*/ 943852 w 2556691"/>
              <a:gd name="connsiteY5890" fmla="*/ 2017737 h 2789926"/>
              <a:gd name="connsiteX5891" fmla="*/ 552671 w 2556691"/>
              <a:gd name="connsiteY5891" fmla="*/ 1652399 h 2789926"/>
              <a:gd name="connsiteX5892" fmla="*/ 550008 w 2556691"/>
              <a:gd name="connsiteY5892" fmla="*/ 1653912 h 2789926"/>
              <a:gd name="connsiteX5893" fmla="*/ 552671 w 2556691"/>
              <a:gd name="connsiteY5893" fmla="*/ 1652399 h 2789926"/>
              <a:gd name="connsiteX5894" fmla="*/ 471295 w 2556691"/>
              <a:gd name="connsiteY5894" fmla="*/ 1576753 h 2789926"/>
              <a:gd name="connsiteX5895" fmla="*/ 471187 w 2556691"/>
              <a:gd name="connsiteY5895" fmla="*/ 1579188 h 2789926"/>
              <a:gd name="connsiteX5896" fmla="*/ 472589 w 2556691"/>
              <a:gd name="connsiteY5896" fmla="*/ 1578443 h 2789926"/>
              <a:gd name="connsiteX5897" fmla="*/ 471295 w 2556691"/>
              <a:gd name="connsiteY5897" fmla="*/ 1576753 h 2789926"/>
              <a:gd name="connsiteX5898" fmla="*/ 880111 w 2556691"/>
              <a:gd name="connsiteY5898" fmla="*/ 1953889 h 2789926"/>
              <a:gd name="connsiteX5899" fmla="*/ 872826 w 2556691"/>
              <a:gd name="connsiteY5899" fmla="*/ 1949409 h 2789926"/>
              <a:gd name="connsiteX5900" fmla="*/ 913045 w 2556691"/>
              <a:gd name="connsiteY5900" fmla="*/ 1984838 h 2789926"/>
              <a:gd name="connsiteX5901" fmla="*/ 880111 w 2556691"/>
              <a:gd name="connsiteY5901" fmla="*/ 1953889 h 2789926"/>
              <a:gd name="connsiteX5902" fmla="*/ 495791 w 2556691"/>
              <a:gd name="connsiteY5902" fmla="*/ 1593800 h 2789926"/>
              <a:gd name="connsiteX5903" fmla="*/ 495275 w 2556691"/>
              <a:gd name="connsiteY5903" fmla="*/ 1594462 h 2789926"/>
              <a:gd name="connsiteX5904" fmla="*/ 492919 w 2556691"/>
              <a:gd name="connsiteY5904" fmla="*/ 1603068 h 2789926"/>
              <a:gd name="connsiteX5905" fmla="*/ 494413 w 2556691"/>
              <a:gd name="connsiteY5905" fmla="*/ 1608269 h 2789926"/>
              <a:gd name="connsiteX5906" fmla="*/ 500149 w 2556691"/>
              <a:gd name="connsiteY5906" fmla="*/ 1630896 h 2789926"/>
              <a:gd name="connsiteX5907" fmla="*/ 496296 w 2556691"/>
              <a:gd name="connsiteY5907" fmla="*/ 1605893 h 2789926"/>
              <a:gd name="connsiteX5908" fmla="*/ 495791 w 2556691"/>
              <a:gd name="connsiteY5908" fmla="*/ 1593800 h 2789926"/>
              <a:gd name="connsiteX5909" fmla="*/ 481542 w 2556691"/>
              <a:gd name="connsiteY5909" fmla="*/ 1579885 h 2789926"/>
              <a:gd name="connsiteX5910" fmla="*/ 478660 w 2556691"/>
              <a:gd name="connsiteY5910" fmla="*/ 1580405 h 2789926"/>
              <a:gd name="connsiteX5911" fmla="*/ 474882 w 2556691"/>
              <a:gd name="connsiteY5911" fmla="*/ 1581647 h 2789926"/>
              <a:gd name="connsiteX5912" fmla="*/ 470894 w 2556691"/>
              <a:gd name="connsiteY5912" fmla="*/ 1584236 h 2789926"/>
              <a:gd name="connsiteX5913" fmla="*/ 463521 w 2556691"/>
              <a:gd name="connsiteY5913" fmla="*/ 1597062 h 2789926"/>
              <a:gd name="connsiteX5914" fmla="*/ 463291 w 2556691"/>
              <a:gd name="connsiteY5914" fmla="*/ 1597370 h 2789926"/>
              <a:gd name="connsiteX5915" fmla="*/ 462975 w 2556691"/>
              <a:gd name="connsiteY5915" fmla="*/ 1597795 h 2789926"/>
              <a:gd name="connsiteX5916" fmla="*/ 460824 w 2556691"/>
              <a:gd name="connsiteY5916" fmla="*/ 1599237 h 2789926"/>
              <a:gd name="connsiteX5917" fmla="*/ 456842 w 2556691"/>
              <a:gd name="connsiteY5917" fmla="*/ 1603824 h 2789926"/>
              <a:gd name="connsiteX5918" fmla="*/ 455547 w 2556691"/>
              <a:gd name="connsiteY5918" fmla="*/ 1607276 h 2789926"/>
              <a:gd name="connsiteX5919" fmla="*/ 454874 w 2556691"/>
              <a:gd name="connsiteY5919" fmla="*/ 1621758 h 2789926"/>
              <a:gd name="connsiteX5920" fmla="*/ 455021 w 2556691"/>
              <a:gd name="connsiteY5920" fmla="*/ 1621888 h 2789926"/>
              <a:gd name="connsiteX5921" fmla="*/ 456232 w 2556691"/>
              <a:gd name="connsiteY5921" fmla="*/ 1621415 h 2789926"/>
              <a:gd name="connsiteX5922" fmla="*/ 459021 w 2556691"/>
              <a:gd name="connsiteY5922" fmla="*/ 1621332 h 2789926"/>
              <a:gd name="connsiteX5923" fmla="*/ 462832 w 2556691"/>
              <a:gd name="connsiteY5923" fmla="*/ 1619204 h 2789926"/>
              <a:gd name="connsiteX5924" fmla="*/ 465112 w 2556691"/>
              <a:gd name="connsiteY5924" fmla="*/ 1615575 h 2789926"/>
              <a:gd name="connsiteX5925" fmla="*/ 465567 w 2556691"/>
              <a:gd name="connsiteY5925" fmla="*/ 1614405 h 2789926"/>
              <a:gd name="connsiteX5926" fmla="*/ 465799 w 2556691"/>
              <a:gd name="connsiteY5926" fmla="*/ 1613814 h 2789926"/>
              <a:gd name="connsiteX5927" fmla="*/ 466837 w 2556691"/>
              <a:gd name="connsiteY5927" fmla="*/ 1610208 h 2789926"/>
              <a:gd name="connsiteX5928" fmla="*/ 467744 w 2556691"/>
              <a:gd name="connsiteY5928" fmla="*/ 1606331 h 2789926"/>
              <a:gd name="connsiteX5929" fmla="*/ 467984 w 2556691"/>
              <a:gd name="connsiteY5929" fmla="*/ 1605266 h 2789926"/>
              <a:gd name="connsiteX5930" fmla="*/ 469998 w 2556691"/>
              <a:gd name="connsiteY5930" fmla="*/ 1597630 h 2789926"/>
              <a:gd name="connsiteX5931" fmla="*/ 471617 w 2556691"/>
              <a:gd name="connsiteY5931" fmla="*/ 1593859 h 2789926"/>
              <a:gd name="connsiteX5932" fmla="*/ 476060 w 2556691"/>
              <a:gd name="connsiteY5932" fmla="*/ 1588941 h 2789926"/>
              <a:gd name="connsiteX5933" fmla="*/ 477173 w 2556691"/>
              <a:gd name="connsiteY5933" fmla="*/ 1585489 h 2789926"/>
              <a:gd name="connsiteX5934" fmla="*/ 477571 w 2556691"/>
              <a:gd name="connsiteY5934" fmla="*/ 1584058 h 2789926"/>
              <a:gd name="connsiteX5935" fmla="*/ 479367 w 2556691"/>
              <a:gd name="connsiteY5935" fmla="*/ 1581599 h 2789926"/>
              <a:gd name="connsiteX5936" fmla="*/ 481542 w 2556691"/>
              <a:gd name="connsiteY5936" fmla="*/ 1579885 h 2789926"/>
              <a:gd name="connsiteX5937" fmla="*/ 1111835 w 2556691"/>
              <a:gd name="connsiteY5937" fmla="*/ 2161029 h 2789926"/>
              <a:gd name="connsiteX5938" fmla="*/ 1114437 w 2556691"/>
              <a:gd name="connsiteY5938" fmla="*/ 2182852 h 2789926"/>
              <a:gd name="connsiteX5939" fmla="*/ 1111835 w 2556691"/>
              <a:gd name="connsiteY5939" fmla="*/ 2161029 h 2789926"/>
              <a:gd name="connsiteX5940" fmla="*/ 1202325 w 2556691"/>
              <a:gd name="connsiteY5940" fmla="*/ 2243663 h 2789926"/>
              <a:gd name="connsiteX5941" fmla="*/ 1201019 w 2556691"/>
              <a:gd name="connsiteY5941" fmla="*/ 2242622 h 2789926"/>
              <a:gd name="connsiteX5942" fmla="*/ 1197923 w 2556691"/>
              <a:gd name="connsiteY5942" fmla="*/ 2240282 h 2789926"/>
              <a:gd name="connsiteX5943" fmla="*/ 1194909 w 2556691"/>
              <a:gd name="connsiteY5943" fmla="*/ 2238284 h 2789926"/>
              <a:gd name="connsiteX5944" fmla="*/ 1190200 w 2556691"/>
              <a:gd name="connsiteY5944" fmla="*/ 2235636 h 2789926"/>
              <a:gd name="connsiteX5945" fmla="*/ 1178052 w 2556691"/>
              <a:gd name="connsiteY5945" fmla="*/ 2230233 h 2789926"/>
              <a:gd name="connsiteX5946" fmla="*/ 1173614 w 2556691"/>
              <a:gd name="connsiteY5946" fmla="*/ 2228578 h 2789926"/>
              <a:gd name="connsiteX5947" fmla="*/ 1172319 w 2556691"/>
              <a:gd name="connsiteY5947" fmla="*/ 2228117 h 2789926"/>
              <a:gd name="connsiteX5948" fmla="*/ 1161183 w 2556691"/>
              <a:gd name="connsiteY5948" fmla="*/ 2224193 h 2789926"/>
              <a:gd name="connsiteX5949" fmla="*/ 1156851 w 2556691"/>
              <a:gd name="connsiteY5949" fmla="*/ 2222632 h 2789926"/>
              <a:gd name="connsiteX5950" fmla="*/ 1155874 w 2556691"/>
              <a:gd name="connsiteY5950" fmla="*/ 2222277 h 2789926"/>
              <a:gd name="connsiteX5951" fmla="*/ 1154696 w 2556691"/>
              <a:gd name="connsiteY5951" fmla="*/ 2221828 h 2789926"/>
              <a:gd name="connsiteX5952" fmla="*/ 1150682 w 2556691"/>
              <a:gd name="connsiteY5952" fmla="*/ 2220268 h 2789926"/>
              <a:gd name="connsiteX5953" fmla="*/ 1154638 w 2556691"/>
              <a:gd name="connsiteY5953" fmla="*/ 2223259 h 2789926"/>
              <a:gd name="connsiteX5954" fmla="*/ 1155768 w 2556691"/>
              <a:gd name="connsiteY5954" fmla="*/ 2224122 h 2789926"/>
              <a:gd name="connsiteX5955" fmla="*/ 1156804 w 2556691"/>
              <a:gd name="connsiteY5955" fmla="*/ 2224914 h 2789926"/>
              <a:gd name="connsiteX5956" fmla="*/ 1161064 w 2556691"/>
              <a:gd name="connsiteY5956" fmla="*/ 2227810 h 2789926"/>
              <a:gd name="connsiteX5957" fmla="*/ 1166821 w 2556691"/>
              <a:gd name="connsiteY5957" fmla="*/ 2231404 h 2789926"/>
              <a:gd name="connsiteX5958" fmla="*/ 1168211 w 2556691"/>
              <a:gd name="connsiteY5958" fmla="*/ 2232113 h 2789926"/>
              <a:gd name="connsiteX5959" fmla="*/ 1173214 w 2556691"/>
              <a:gd name="connsiteY5959" fmla="*/ 2234489 h 2789926"/>
              <a:gd name="connsiteX5960" fmla="*/ 1176816 w 2556691"/>
              <a:gd name="connsiteY5960" fmla="*/ 2236097 h 2789926"/>
              <a:gd name="connsiteX5961" fmla="*/ 1182560 w 2556691"/>
              <a:gd name="connsiteY5961" fmla="*/ 2238946 h 2789926"/>
              <a:gd name="connsiteX5962" fmla="*/ 1186987 w 2556691"/>
              <a:gd name="connsiteY5962" fmla="*/ 2241807 h 2789926"/>
              <a:gd name="connsiteX5963" fmla="*/ 1189035 w 2556691"/>
              <a:gd name="connsiteY5963" fmla="*/ 2243521 h 2789926"/>
              <a:gd name="connsiteX5964" fmla="*/ 1188811 w 2556691"/>
              <a:gd name="connsiteY5964" fmla="*/ 2244159 h 2789926"/>
              <a:gd name="connsiteX5965" fmla="*/ 1174885 w 2556691"/>
              <a:gd name="connsiteY5965" fmla="*/ 2240932 h 2789926"/>
              <a:gd name="connsiteX5966" fmla="*/ 1172142 w 2556691"/>
              <a:gd name="connsiteY5966" fmla="*/ 2239383 h 2789926"/>
              <a:gd name="connsiteX5967" fmla="*/ 1168527 w 2556691"/>
              <a:gd name="connsiteY5967" fmla="*/ 2237090 h 2789926"/>
              <a:gd name="connsiteX5968" fmla="*/ 1160936 w 2556691"/>
              <a:gd name="connsiteY5968" fmla="*/ 2231912 h 2789926"/>
              <a:gd name="connsiteX5969" fmla="*/ 1157639 w 2556691"/>
              <a:gd name="connsiteY5969" fmla="*/ 2229831 h 2789926"/>
              <a:gd name="connsiteX5970" fmla="*/ 1156721 w 2556691"/>
              <a:gd name="connsiteY5970" fmla="*/ 2229229 h 2789926"/>
              <a:gd name="connsiteX5971" fmla="*/ 1155332 w 2556691"/>
              <a:gd name="connsiteY5971" fmla="*/ 2228330 h 2789926"/>
              <a:gd name="connsiteX5972" fmla="*/ 1154426 w 2556691"/>
              <a:gd name="connsiteY5972" fmla="*/ 2227751 h 2789926"/>
              <a:gd name="connsiteX5973" fmla="*/ 1150035 w 2556691"/>
              <a:gd name="connsiteY5973" fmla="*/ 2224890 h 2789926"/>
              <a:gd name="connsiteX5974" fmla="*/ 1149811 w 2556691"/>
              <a:gd name="connsiteY5974" fmla="*/ 2224748 h 2789926"/>
              <a:gd name="connsiteX5975" fmla="*/ 1150023 w 2556691"/>
              <a:gd name="connsiteY5975" fmla="*/ 2225020 h 2789926"/>
              <a:gd name="connsiteX5976" fmla="*/ 1151789 w 2556691"/>
              <a:gd name="connsiteY5976" fmla="*/ 2227313 h 2789926"/>
              <a:gd name="connsiteX5977" fmla="*/ 1154295 w 2556691"/>
              <a:gd name="connsiteY5977" fmla="*/ 2229997 h 2789926"/>
              <a:gd name="connsiteX5978" fmla="*/ 1154955 w 2556691"/>
              <a:gd name="connsiteY5978" fmla="*/ 2230695 h 2789926"/>
              <a:gd name="connsiteX5979" fmla="*/ 1156662 w 2556691"/>
              <a:gd name="connsiteY5979" fmla="*/ 2232503 h 2789926"/>
              <a:gd name="connsiteX5980" fmla="*/ 1160805 w 2556691"/>
              <a:gd name="connsiteY5980" fmla="*/ 2236192 h 2789926"/>
              <a:gd name="connsiteX5981" fmla="*/ 1162301 w 2556691"/>
              <a:gd name="connsiteY5981" fmla="*/ 2237516 h 2789926"/>
              <a:gd name="connsiteX5982" fmla="*/ 1163455 w 2556691"/>
              <a:gd name="connsiteY5982" fmla="*/ 2238556 h 2789926"/>
              <a:gd name="connsiteX5983" fmla="*/ 1168305 w 2556691"/>
              <a:gd name="connsiteY5983" fmla="*/ 2243060 h 2789926"/>
              <a:gd name="connsiteX5984" fmla="*/ 1172259 w 2556691"/>
              <a:gd name="connsiteY5984" fmla="*/ 2247410 h 2789926"/>
              <a:gd name="connsiteX5985" fmla="*/ 1171058 w 2556691"/>
              <a:gd name="connsiteY5985" fmla="*/ 2249030 h 2789926"/>
              <a:gd name="connsiteX5986" fmla="*/ 1167351 w 2556691"/>
              <a:gd name="connsiteY5986" fmla="*/ 2247635 h 2789926"/>
              <a:gd name="connsiteX5987" fmla="*/ 1163689 w 2556691"/>
              <a:gd name="connsiteY5987" fmla="*/ 2245590 h 2789926"/>
              <a:gd name="connsiteX5988" fmla="*/ 1160641 w 2556691"/>
              <a:gd name="connsiteY5988" fmla="*/ 2243391 h 2789926"/>
              <a:gd name="connsiteX5989" fmla="*/ 1160582 w 2556691"/>
              <a:gd name="connsiteY5989" fmla="*/ 2243356 h 2789926"/>
              <a:gd name="connsiteX5990" fmla="*/ 1156486 w 2556691"/>
              <a:gd name="connsiteY5990" fmla="*/ 2239679 h 2789926"/>
              <a:gd name="connsiteX5991" fmla="*/ 1154014 w 2556691"/>
              <a:gd name="connsiteY5991" fmla="*/ 2237078 h 2789926"/>
              <a:gd name="connsiteX5992" fmla="*/ 1153837 w 2556691"/>
              <a:gd name="connsiteY5992" fmla="*/ 2236889 h 2789926"/>
              <a:gd name="connsiteX5993" fmla="*/ 1150622 w 2556691"/>
              <a:gd name="connsiteY5993" fmla="*/ 2233106 h 2789926"/>
              <a:gd name="connsiteX5994" fmla="*/ 1150282 w 2556691"/>
              <a:gd name="connsiteY5994" fmla="*/ 2232692 h 2789926"/>
              <a:gd name="connsiteX5995" fmla="*/ 1146962 w 2556691"/>
              <a:gd name="connsiteY5995" fmla="*/ 2228661 h 2789926"/>
              <a:gd name="connsiteX5996" fmla="*/ 1142053 w 2556691"/>
              <a:gd name="connsiteY5996" fmla="*/ 2222727 h 2789926"/>
              <a:gd name="connsiteX5997" fmla="*/ 1141770 w 2556691"/>
              <a:gd name="connsiteY5997" fmla="*/ 2222396 h 2789926"/>
              <a:gd name="connsiteX5998" fmla="*/ 1142042 w 2556691"/>
              <a:gd name="connsiteY5998" fmla="*/ 2223330 h 2789926"/>
              <a:gd name="connsiteX5999" fmla="*/ 1143207 w 2556691"/>
              <a:gd name="connsiteY5999" fmla="*/ 2228401 h 2789926"/>
              <a:gd name="connsiteX6000" fmla="*/ 1147363 w 2556691"/>
              <a:gd name="connsiteY6000" fmla="*/ 2244833 h 2789926"/>
              <a:gd name="connsiteX6001" fmla="*/ 1150552 w 2556691"/>
              <a:gd name="connsiteY6001" fmla="*/ 2250425 h 2789926"/>
              <a:gd name="connsiteX6002" fmla="*/ 1151730 w 2556691"/>
              <a:gd name="connsiteY6002" fmla="*/ 2251761 h 2789926"/>
              <a:gd name="connsiteX6003" fmla="*/ 1153272 w 2556691"/>
              <a:gd name="connsiteY6003" fmla="*/ 2253297 h 2789926"/>
              <a:gd name="connsiteX6004" fmla="*/ 1154296 w 2556691"/>
              <a:gd name="connsiteY6004" fmla="*/ 2254125 h 2789926"/>
              <a:gd name="connsiteX6005" fmla="*/ 1157345 w 2556691"/>
              <a:gd name="connsiteY6005" fmla="*/ 2255981 h 2789926"/>
              <a:gd name="connsiteX6006" fmla="*/ 1157591 w 2556691"/>
              <a:gd name="connsiteY6006" fmla="*/ 2256088 h 2789926"/>
              <a:gd name="connsiteX6007" fmla="*/ 1160453 w 2556691"/>
              <a:gd name="connsiteY6007" fmla="*/ 2257151 h 2789926"/>
              <a:gd name="connsiteX6008" fmla="*/ 1161465 w 2556691"/>
              <a:gd name="connsiteY6008" fmla="*/ 2257447 h 2789926"/>
              <a:gd name="connsiteX6009" fmla="*/ 1162325 w 2556691"/>
              <a:gd name="connsiteY6009" fmla="*/ 2257660 h 2789926"/>
              <a:gd name="connsiteX6010" fmla="*/ 1166539 w 2556691"/>
              <a:gd name="connsiteY6010" fmla="*/ 2258535 h 2789926"/>
              <a:gd name="connsiteX6011" fmla="*/ 1174179 w 2556691"/>
              <a:gd name="connsiteY6011" fmla="*/ 2261112 h 2789926"/>
              <a:gd name="connsiteX6012" fmla="*/ 1180111 w 2556691"/>
              <a:gd name="connsiteY6012" fmla="*/ 2264587 h 2789926"/>
              <a:gd name="connsiteX6013" fmla="*/ 1183114 w 2556691"/>
              <a:gd name="connsiteY6013" fmla="*/ 2266053 h 2789926"/>
              <a:gd name="connsiteX6014" fmla="*/ 1184538 w 2556691"/>
              <a:gd name="connsiteY6014" fmla="*/ 2266715 h 2789926"/>
              <a:gd name="connsiteX6015" fmla="*/ 1187716 w 2556691"/>
              <a:gd name="connsiteY6015" fmla="*/ 2268122 h 2789926"/>
              <a:gd name="connsiteX6016" fmla="*/ 1187999 w 2556691"/>
              <a:gd name="connsiteY6016" fmla="*/ 2268240 h 2789926"/>
              <a:gd name="connsiteX6017" fmla="*/ 1192873 w 2556691"/>
              <a:gd name="connsiteY6017" fmla="*/ 2270309 h 2789926"/>
              <a:gd name="connsiteX6018" fmla="*/ 1194356 w 2556691"/>
              <a:gd name="connsiteY6018" fmla="*/ 2270959 h 2789926"/>
              <a:gd name="connsiteX6019" fmla="*/ 1197898 w 2556691"/>
              <a:gd name="connsiteY6019" fmla="*/ 2272591 h 2789926"/>
              <a:gd name="connsiteX6020" fmla="*/ 1198076 w 2556691"/>
              <a:gd name="connsiteY6020" fmla="*/ 2272673 h 2789926"/>
              <a:gd name="connsiteX6021" fmla="*/ 1199900 w 2556691"/>
              <a:gd name="connsiteY6021" fmla="*/ 2273584 h 2789926"/>
              <a:gd name="connsiteX6022" fmla="*/ 1200112 w 2556691"/>
              <a:gd name="connsiteY6022" fmla="*/ 2273690 h 2789926"/>
              <a:gd name="connsiteX6023" fmla="*/ 1204138 w 2556691"/>
              <a:gd name="connsiteY6023" fmla="*/ 2276019 h 2789926"/>
              <a:gd name="connsiteX6024" fmla="*/ 1205139 w 2556691"/>
              <a:gd name="connsiteY6024" fmla="*/ 2276669 h 2789926"/>
              <a:gd name="connsiteX6025" fmla="*/ 1205515 w 2556691"/>
              <a:gd name="connsiteY6025" fmla="*/ 2276953 h 2789926"/>
              <a:gd name="connsiteX6026" fmla="*/ 1209318 w 2556691"/>
              <a:gd name="connsiteY6026" fmla="*/ 2280121 h 2789926"/>
              <a:gd name="connsiteX6027" fmla="*/ 1212519 w 2556691"/>
              <a:gd name="connsiteY6027" fmla="*/ 2283928 h 2789926"/>
              <a:gd name="connsiteX6028" fmla="*/ 1216463 w 2556691"/>
              <a:gd name="connsiteY6028" fmla="*/ 2292640 h 2789926"/>
              <a:gd name="connsiteX6029" fmla="*/ 1220395 w 2556691"/>
              <a:gd name="connsiteY6029" fmla="*/ 2282048 h 2789926"/>
              <a:gd name="connsiteX6030" fmla="*/ 1220631 w 2556691"/>
              <a:gd name="connsiteY6030" fmla="*/ 2277390 h 2789926"/>
              <a:gd name="connsiteX6031" fmla="*/ 1220054 w 2556691"/>
              <a:gd name="connsiteY6031" fmla="*/ 2273182 h 2789926"/>
              <a:gd name="connsiteX6032" fmla="*/ 1218935 w 2556691"/>
              <a:gd name="connsiteY6032" fmla="*/ 2269351 h 2789926"/>
              <a:gd name="connsiteX6033" fmla="*/ 1217769 w 2556691"/>
              <a:gd name="connsiteY6033" fmla="*/ 2266432 h 2789926"/>
              <a:gd name="connsiteX6034" fmla="*/ 1215098 w 2556691"/>
              <a:gd name="connsiteY6034" fmla="*/ 2260863 h 2789926"/>
              <a:gd name="connsiteX6035" fmla="*/ 1213815 w 2556691"/>
              <a:gd name="connsiteY6035" fmla="*/ 2258310 h 2789926"/>
              <a:gd name="connsiteX6036" fmla="*/ 1209765 w 2556691"/>
              <a:gd name="connsiteY6036" fmla="*/ 2251749 h 2789926"/>
              <a:gd name="connsiteX6037" fmla="*/ 1206799 w 2556691"/>
              <a:gd name="connsiteY6037" fmla="*/ 2248096 h 2789926"/>
              <a:gd name="connsiteX6038" fmla="*/ 1206728 w 2556691"/>
              <a:gd name="connsiteY6038" fmla="*/ 2248001 h 2789926"/>
              <a:gd name="connsiteX6039" fmla="*/ 1202325 w 2556691"/>
              <a:gd name="connsiteY6039" fmla="*/ 2243663 h 2789926"/>
              <a:gd name="connsiteX6040" fmla="*/ 557628 w 2556691"/>
              <a:gd name="connsiteY6040" fmla="*/ 1648487 h 2789926"/>
              <a:gd name="connsiteX6041" fmla="*/ 529699 w 2556691"/>
              <a:gd name="connsiteY6041" fmla="*/ 1636984 h 2789926"/>
              <a:gd name="connsiteX6042" fmla="*/ 526930 w 2556691"/>
              <a:gd name="connsiteY6042" fmla="*/ 1648416 h 2789926"/>
              <a:gd name="connsiteX6043" fmla="*/ 540451 w 2556691"/>
              <a:gd name="connsiteY6043" fmla="*/ 1684437 h 2789926"/>
              <a:gd name="connsiteX6044" fmla="*/ 546359 w 2556691"/>
              <a:gd name="connsiteY6044" fmla="*/ 1683798 h 2789926"/>
              <a:gd name="connsiteX6045" fmla="*/ 540815 w 2556691"/>
              <a:gd name="connsiteY6045" fmla="*/ 1672887 h 2789926"/>
              <a:gd name="connsiteX6046" fmla="*/ 541853 w 2556691"/>
              <a:gd name="connsiteY6046" fmla="*/ 1667922 h 2789926"/>
              <a:gd name="connsiteX6047" fmla="*/ 544601 w 2556691"/>
              <a:gd name="connsiteY6047" fmla="*/ 1673844 h 2789926"/>
              <a:gd name="connsiteX6048" fmla="*/ 552050 w 2556691"/>
              <a:gd name="connsiteY6048" fmla="*/ 1684614 h 2789926"/>
              <a:gd name="connsiteX6049" fmla="*/ 549114 w 2556691"/>
              <a:gd name="connsiteY6049" fmla="*/ 1674766 h 2789926"/>
              <a:gd name="connsiteX6050" fmla="*/ 545708 w 2556691"/>
              <a:gd name="connsiteY6050" fmla="*/ 1666515 h 2789926"/>
              <a:gd name="connsiteX6051" fmla="*/ 545645 w 2556691"/>
              <a:gd name="connsiteY6051" fmla="*/ 1661290 h 2789926"/>
              <a:gd name="connsiteX6052" fmla="*/ 549015 w 2556691"/>
              <a:gd name="connsiteY6052" fmla="*/ 1666810 h 2789926"/>
              <a:gd name="connsiteX6053" fmla="*/ 552519 w 2556691"/>
              <a:gd name="connsiteY6053" fmla="*/ 1672497 h 2789926"/>
              <a:gd name="connsiteX6054" fmla="*/ 557677 w 2556691"/>
              <a:gd name="connsiteY6054" fmla="*/ 1682616 h 2789926"/>
              <a:gd name="connsiteX6055" fmla="*/ 558753 w 2556691"/>
              <a:gd name="connsiteY6055" fmla="*/ 1681304 h 2789926"/>
              <a:gd name="connsiteX6056" fmla="*/ 553907 w 2556691"/>
              <a:gd name="connsiteY6056" fmla="*/ 1662602 h 2789926"/>
              <a:gd name="connsiteX6057" fmla="*/ 556160 w 2556691"/>
              <a:gd name="connsiteY6057" fmla="*/ 1661432 h 2789926"/>
              <a:gd name="connsiteX6058" fmla="*/ 561487 w 2556691"/>
              <a:gd name="connsiteY6058" fmla="*/ 1674045 h 2789926"/>
              <a:gd name="connsiteX6059" fmla="*/ 557628 w 2556691"/>
              <a:gd name="connsiteY6059" fmla="*/ 1648487 h 2789926"/>
              <a:gd name="connsiteX6060" fmla="*/ 536009 w 2556691"/>
              <a:gd name="connsiteY6060" fmla="*/ 1626605 h 2789926"/>
              <a:gd name="connsiteX6061" fmla="*/ 513446 w 2556691"/>
              <a:gd name="connsiteY6061" fmla="*/ 1626487 h 2789926"/>
              <a:gd name="connsiteX6062" fmla="*/ 508978 w 2556691"/>
              <a:gd name="connsiteY6062" fmla="*/ 1644231 h 2789926"/>
              <a:gd name="connsiteX6063" fmla="*/ 523672 w 2556691"/>
              <a:gd name="connsiteY6063" fmla="*/ 1643888 h 2789926"/>
              <a:gd name="connsiteX6064" fmla="*/ 526517 w 2556691"/>
              <a:gd name="connsiteY6064" fmla="*/ 1635436 h 2789926"/>
              <a:gd name="connsiteX6065" fmla="*/ 527525 w 2556691"/>
              <a:gd name="connsiteY6065" fmla="*/ 1633178 h 2789926"/>
              <a:gd name="connsiteX6066" fmla="*/ 529548 w 2556691"/>
              <a:gd name="connsiteY6066" fmla="*/ 1633048 h 2789926"/>
              <a:gd name="connsiteX6067" fmla="*/ 546384 w 2556691"/>
              <a:gd name="connsiteY6067" fmla="*/ 1636192 h 2789926"/>
              <a:gd name="connsiteX6068" fmla="*/ 546386 w 2556691"/>
              <a:gd name="connsiteY6068" fmla="*/ 1636192 h 2789926"/>
              <a:gd name="connsiteX6069" fmla="*/ 536009 w 2556691"/>
              <a:gd name="connsiteY6069" fmla="*/ 1626605 h 2789926"/>
              <a:gd name="connsiteX6070" fmla="*/ 1100546 w 2556691"/>
              <a:gd name="connsiteY6070" fmla="*/ 2146027 h 2789926"/>
              <a:gd name="connsiteX6071" fmla="*/ 1109952 w 2556691"/>
              <a:gd name="connsiteY6071" fmla="*/ 2172402 h 2789926"/>
              <a:gd name="connsiteX6072" fmla="*/ 1106208 w 2556691"/>
              <a:gd name="connsiteY6072" fmla="*/ 2151867 h 2789926"/>
              <a:gd name="connsiteX6073" fmla="*/ 1100546 w 2556691"/>
              <a:gd name="connsiteY6073" fmla="*/ 2146027 h 2789926"/>
              <a:gd name="connsiteX6074" fmla="*/ 1090387 w 2556691"/>
              <a:gd name="connsiteY6074" fmla="*/ 2136440 h 2789926"/>
              <a:gd name="connsiteX6075" fmla="*/ 1092964 w 2556691"/>
              <a:gd name="connsiteY6075" fmla="*/ 2146346 h 2789926"/>
              <a:gd name="connsiteX6076" fmla="*/ 1101510 w 2556691"/>
              <a:gd name="connsiteY6076" fmla="*/ 2156903 h 2789926"/>
              <a:gd name="connsiteX6077" fmla="*/ 1094778 w 2556691"/>
              <a:gd name="connsiteY6077" fmla="*/ 2140719 h 2789926"/>
              <a:gd name="connsiteX6078" fmla="*/ 1090387 w 2556691"/>
              <a:gd name="connsiteY6078" fmla="*/ 2136440 h 2789926"/>
              <a:gd name="connsiteX6079" fmla="*/ 1269542 w 2556691"/>
              <a:gd name="connsiteY6079" fmla="*/ 2299721 h 2789926"/>
              <a:gd name="connsiteX6080" fmla="*/ 1250166 w 2556691"/>
              <a:gd name="connsiteY6080" fmla="*/ 2287864 h 2789926"/>
              <a:gd name="connsiteX6081" fmla="*/ 1223996 w 2556691"/>
              <a:gd name="connsiteY6081" fmla="*/ 2284330 h 2789926"/>
              <a:gd name="connsiteX6082" fmla="*/ 1223926 w 2556691"/>
              <a:gd name="connsiteY6082" fmla="*/ 2284578 h 2789926"/>
              <a:gd name="connsiteX6083" fmla="*/ 1243856 w 2556691"/>
              <a:gd name="connsiteY6083" fmla="*/ 2299946 h 2789926"/>
              <a:gd name="connsiteX6084" fmla="*/ 1255133 w 2556691"/>
              <a:gd name="connsiteY6084" fmla="*/ 2311129 h 2789926"/>
              <a:gd name="connsiteX6085" fmla="*/ 1255758 w 2556691"/>
              <a:gd name="connsiteY6085" fmla="*/ 2312430 h 2789926"/>
              <a:gd name="connsiteX6086" fmla="*/ 1254486 w 2556691"/>
              <a:gd name="connsiteY6086" fmla="*/ 2313813 h 2789926"/>
              <a:gd name="connsiteX6087" fmla="*/ 1251331 w 2556691"/>
              <a:gd name="connsiteY6087" fmla="*/ 2312347 h 2789926"/>
              <a:gd name="connsiteX6088" fmla="*/ 1241420 w 2556691"/>
              <a:gd name="connsiteY6088" fmla="*/ 2303197 h 2789926"/>
              <a:gd name="connsiteX6089" fmla="*/ 1222314 w 2556691"/>
              <a:gd name="connsiteY6089" fmla="*/ 2289602 h 2789926"/>
              <a:gd name="connsiteX6090" fmla="*/ 1220819 w 2556691"/>
              <a:gd name="connsiteY6090" fmla="*/ 2293349 h 2789926"/>
              <a:gd name="connsiteX6091" fmla="*/ 1246139 w 2556691"/>
              <a:gd name="connsiteY6091" fmla="*/ 2313943 h 2789926"/>
              <a:gd name="connsiteX6092" fmla="*/ 1250413 w 2556691"/>
              <a:gd name="connsiteY6092" fmla="*/ 2318092 h 2789926"/>
              <a:gd name="connsiteX6093" fmla="*/ 1261031 w 2556691"/>
              <a:gd name="connsiteY6093" fmla="*/ 2333153 h 2789926"/>
              <a:gd name="connsiteX6094" fmla="*/ 1260101 w 2556691"/>
              <a:gd name="connsiteY6094" fmla="*/ 2333732 h 2789926"/>
              <a:gd name="connsiteX6095" fmla="*/ 1244585 w 2556691"/>
              <a:gd name="connsiteY6095" fmla="*/ 2320244 h 2789926"/>
              <a:gd name="connsiteX6096" fmla="*/ 1239713 w 2556691"/>
              <a:gd name="connsiteY6096" fmla="*/ 2315893 h 2789926"/>
              <a:gd name="connsiteX6097" fmla="*/ 1219230 w 2556691"/>
              <a:gd name="connsiteY6097" fmla="*/ 2297038 h 2789926"/>
              <a:gd name="connsiteX6098" fmla="*/ 1219006 w 2556691"/>
              <a:gd name="connsiteY6098" fmla="*/ 2297546 h 2789926"/>
              <a:gd name="connsiteX6099" fmla="*/ 1235722 w 2556691"/>
              <a:gd name="connsiteY6099" fmla="*/ 2317135 h 2789926"/>
              <a:gd name="connsiteX6100" fmla="*/ 1240101 w 2556691"/>
              <a:gd name="connsiteY6100" fmla="*/ 2321982 h 2789926"/>
              <a:gd name="connsiteX6101" fmla="*/ 1249860 w 2556691"/>
              <a:gd name="connsiteY6101" fmla="*/ 2331723 h 2789926"/>
              <a:gd name="connsiteX6102" fmla="*/ 1271166 w 2556691"/>
              <a:gd name="connsiteY6102" fmla="*/ 2354326 h 2789926"/>
              <a:gd name="connsiteX6103" fmla="*/ 1269660 w 2556691"/>
              <a:gd name="connsiteY6103" fmla="*/ 2355532 h 2789926"/>
              <a:gd name="connsiteX6104" fmla="*/ 1257335 w 2556691"/>
              <a:gd name="connsiteY6104" fmla="*/ 2342977 h 2789926"/>
              <a:gd name="connsiteX6105" fmla="*/ 1235557 w 2556691"/>
              <a:gd name="connsiteY6105" fmla="*/ 2323791 h 2789926"/>
              <a:gd name="connsiteX6106" fmla="*/ 1230801 w 2556691"/>
              <a:gd name="connsiteY6106" fmla="*/ 2318814 h 2789926"/>
              <a:gd name="connsiteX6107" fmla="*/ 1216722 w 2556691"/>
              <a:gd name="connsiteY6107" fmla="*/ 2302559 h 2789926"/>
              <a:gd name="connsiteX6108" fmla="*/ 1216346 w 2556691"/>
              <a:gd name="connsiteY6108" fmla="*/ 2303031 h 2789926"/>
              <a:gd name="connsiteX6109" fmla="*/ 1228788 w 2556691"/>
              <a:gd name="connsiteY6109" fmla="*/ 2319582 h 2789926"/>
              <a:gd name="connsiteX6110" fmla="*/ 1233026 w 2556691"/>
              <a:gd name="connsiteY6110" fmla="*/ 2324819 h 2789926"/>
              <a:gd name="connsiteX6111" fmla="*/ 1238511 w 2556691"/>
              <a:gd name="connsiteY6111" fmla="*/ 2331593 h 2789926"/>
              <a:gd name="connsiteX6112" fmla="*/ 1262879 w 2556691"/>
              <a:gd name="connsiteY6112" fmla="*/ 2357600 h 2789926"/>
              <a:gd name="connsiteX6113" fmla="*/ 1262126 w 2556691"/>
              <a:gd name="connsiteY6113" fmla="*/ 2358440 h 2789926"/>
              <a:gd name="connsiteX6114" fmla="*/ 1228659 w 2556691"/>
              <a:gd name="connsiteY6114" fmla="*/ 2326616 h 2789926"/>
              <a:gd name="connsiteX6115" fmla="*/ 1224492 w 2556691"/>
              <a:gd name="connsiteY6115" fmla="*/ 2321556 h 2789926"/>
              <a:gd name="connsiteX6116" fmla="*/ 1211790 w 2556691"/>
              <a:gd name="connsiteY6116" fmla="*/ 2305089 h 2789926"/>
              <a:gd name="connsiteX6117" fmla="*/ 1212095 w 2556691"/>
              <a:gd name="connsiteY6117" fmla="*/ 2306436 h 2789926"/>
              <a:gd name="connsiteX6118" fmla="*/ 1213978 w 2556691"/>
              <a:gd name="connsiteY6118" fmla="*/ 2308233 h 2789926"/>
              <a:gd name="connsiteX6119" fmla="*/ 1222043 w 2556691"/>
              <a:gd name="connsiteY6119" fmla="*/ 2323660 h 2789926"/>
              <a:gd name="connsiteX6120" fmla="*/ 1224939 w 2556691"/>
              <a:gd name="connsiteY6120" fmla="*/ 2328543 h 2789926"/>
              <a:gd name="connsiteX6121" fmla="*/ 1240842 w 2556691"/>
              <a:gd name="connsiteY6121" fmla="*/ 2350318 h 2789926"/>
              <a:gd name="connsiteX6122" fmla="*/ 1250896 w 2556691"/>
              <a:gd name="connsiteY6122" fmla="*/ 2364221 h 2789926"/>
              <a:gd name="connsiteX6123" fmla="*/ 1297489 w 2556691"/>
              <a:gd name="connsiteY6123" fmla="*/ 2376610 h 2789926"/>
              <a:gd name="connsiteX6124" fmla="*/ 1303127 w 2556691"/>
              <a:gd name="connsiteY6124" fmla="*/ 2372957 h 2789926"/>
              <a:gd name="connsiteX6125" fmla="*/ 1302632 w 2556691"/>
              <a:gd name="connsiteY6125" fmla="*/ 2363334 h 2789926"/>
              <a:gd name="connsiteX6126" fmla="*/ 1282244 w 2556691"/>
              <a:gd name="connsiteY6126" fmla="*/ 2314853 h 2789926"/>
              <a:gd name="connsiteX6127" fmla="*/ 1277558 w 2556691"/>
              <a:gd name="connsiteY6127" fmla="*/ 2309202 h 2789926"/>
              <a:gd name="connsiteX6128" fmla="*/ 1269542 w 2556691"/>
              <a:gd name="connsiteY6128" fmla="*/ 2299721 h 2789926"/>
              <a:gd name="connsiteX6129" fmla="*/ 591685 w 2556691"/>
              <a:gd name="connsiteY6129" fmla="*/ 1673976 h 2789926"/>
              <a:gd name="connsiteX6130" fmla="*/ 580487 w 2556691"/>
              <a:gd name="connsiteY6130" fmla="*/ 1672426 h 2789926"/>
              <a:gd name="connsiteX6131" fmla="*/ 580487 w 2556691"/>
              <a:gd name="connsiteY6131" fmla="*/ 1672414 h 2789926"/>
              <a:gd name="connsiteX6132" fmla="*/ 569347 w 2556691"/>
              <a:gd name="connsiteY6132" fmla="*/ 1712218 h 2789926"/>
              <a:gd name="connsiteX6133" fmla="*/ 582546 w 2556691"/>
              <a:gd name="connsiteY6133" fmla="*/ 1720115 h 2789926"/>
              <a:gd name="connsiteX6134" fmla="*/ 588891 w 2556691"/>
              <a:gd name="connsiteY6134" fmla="*/ 1724347 h 2789926"/>
              <a:gd name="connsiteX6135" fmla="*/ 584504 w 2556691"/>
              <a:gd name="connsiteY6135" fmla="*/ 1703552 h 2789926"/>
              <a:gd name="connsiteX6136" fmla="*/ 587960 w 2556691"/>
              <a:gd name="connsiteY6136" fmla="*/ 1702027 h 2789926"/>
              <a:gd name="connsiteX6137" fmla="*/ 594140 w 2556691"/>
              <a:gd name="connsiteY6137" fmla="*/ 1721746 h 2789926"/>
              <a:gd name="connsiteX6138" fmla="*/ 590683 w 2556691"/>
              <a:gd name="connsiteY6138" fmla="*/ 1698185 h 2789926"/>
              <a:gd name="connsiteX6139" fmla="*/ 595828 w 2556691"/>
              <a:gd name="connsiteY6139" fmla="*/ 1732362 h 2789926"/>
              <a:gd name="connsiteX6140" fmla="*/ 592590 w 2556691"/>
              <a:gd name="connsiteY6140" fmla="*/ 1750721 h 2789926"/>
              <a:gd name="connsiteX6141" fmla="*/ 593035 w 2556691"/>
              <a:gd name="connsiteY6141" fmla="*/ 1750520 h 2789926"/>
              <a:gd name="connsiteX6142" fmla="*/ 599226 w 2556691"/>
              <a:gd name="connsiteY6142" fmla="*/ 1742020 h 2789926"/>
              <a:gd name="connsiteX6143" fmla="*/ 600017 w 2556691"/>
              <a:gd name="connsiteY6143" fmla="*/ 1741134 h 2789926"/>
              <a:gd name="connsiteX6144" fmla="*/ 598470 w 2556691"/>
              <a:gd name="connsiteY6144" fmla="*/ 1730033 h 2789926"/>
              <a:gd name="connsiteX6145" fmla="*/ 600733 w 2556691"/>
              <a:gd name="connsiteY6145" fmla="*/ 1721781 h 2789926"/>
              <a:gd name="connsiteX6146" fmla="*/ 603189 w 2556691"/>
              <a:gd name="connsiteY6146" fmla="*/ 1702276 h 2789926"/>
              <a:gd name="connsiteX6147" fmla="*/ 605405 w 2556691"/>
              <a:gd name="connsiteY6147" fmla="*/ 1696648 h 2789926"/>
              <a:gd name="connsiteX6148" fmla="*/ 600418 w 2556691"/>
              <a:gd name="connsiteY6148" fmla="*/ 1688255 h 2789926"/>
              <a:gd name="connsiteX6149" fmla="*/ 600303 w 2556691"/>
              <a:gd name="connsiteY6149" fmla="*/ 1687794 h 2789926"/>
              <a:gd name="connsiteX6150" fmla="*/ 601211 w 2556691"/>
              <a:gd name="connsiteY6150" fmla="*/ 1684602 h 2789926"/>
              <a:gd name="connsiteX6151" fmla="*/ 601387 w 2556691"/>
              <a:gd name="connsiteY6151" fmla="*/ 1684259 h 2789926"/>
              <a:gd name="connsiteX6152" fmla="*/ 591685 w 2556691"/>
              <a:gd name="connsiteY6152" fmla="*/ 1673976 h 2789926"/>
              <a:gd name="connsiteX6153" fmla="*/ 932562 w 2556691"/>
              <a:gd name="connsiteY6153" fmla="*/ 1987628 h 2789926"/>
              <a:gd name="connsiteX6154" fmla="*/ 916846 w 2556691"/>
              <a:gd name="connsiteY6154" fmla="*/ 1973206 h 2789926"/>
              <a:gd name="connsiteX6155" fmla="*/ 916414 w 2556691"/>
              <a:gd name="connsiteY6155" fmla="*/ 1973076 h 2789926"/>
              <a:gd name="connsiteX6156" fmla="*/ 894554 w 2556691"/>
              <a:gd name="connsiteY6156" fmla="*/ 1962176 h 2789926"/>
              <a:gd name="connsiteX6157" fmla="*/ 932562 w 2556691"/>
              <a:gd name="connsiteY6157" fmla="*/ 1987628 h 2789926"/>
              <a:gd name="connsiteX6158" fmla="*/ 766793 w 2556691"/>
              <a:gd name="connsiteY6158" fmla="*/ 1833036 h 2789926"/>
              <a:gd name="connsiteX6159" fmla="*/ 762837 w 2556691"/>
              <a:gd name="connsiteY6159" fmla="*/ 1833130 h 2789926"/>
              <a:gd name="connsiteX6160" fmla="*/ 760717 w 2556691"/>
              <a:gd name="connsiteY6160" fmla="*/ 1833473 h 2789926"/>
              <a:gd name="connsiteX6161" fmla="*/ 751134 w 2556691"/>
              <a:gd name="connsiteY6161" fmla="*/ 1835837 h 2789926"/>
              <a:gd name="connsiteX6162" fmla="*/ 750068 w 2556691"/>
              <a:gd name="connsiteY6162" fmla="*/ 1835967 h 2789926"/>
              <a:gd name="connsiteX6163" fmla="*/ 744582 w 2556691"/>
              <a:gd name="connsiteY6163" fmla="*/ 1824926 h 2789926"/>
              <a:gd name="connsiteX6164" fmla="*/ 744792 w 2556691"/>
              <a:gd name="connsiteY6164" fmla="*/ 1824027 h 2789926"/>
              <a:gd name="connsiteX6165" fmla="*/ 746734 w 2556691"/>
              <a:gd name="connsiteY6165" fmla="*/ 1815681 h 2789926"/>
              <a:gd name="connsiteX6166" fmla="*/ 743126 w 2556691"/>
              <a:gd name="connsiteY6166" fmla="*/ 1813222 h 2789926"/>
              <a:gd name="connsiteX6167" fmla="*/ 735845 w 2556691"/>
              <a:gd name="connsiteY6167" fmla="*/ 1809156 h 2789926"/>
              <a:gd name="connsiteX6168" fmla="*/ 710225 w 2556691"/>
              <a:gd name="connsiteY6168" fmla="*/ 1797996 h 2789926"/>
              <a:gd name="connsiteX6169" fmla="*/ 713439 w 2556691"/>
              <a:gd name="connsiteY6169" fmla="*/ 1815776 h 2789926"/>
              <a:gd name="connsiteX6170" fmla="*/ 713815 w 2556691"/>
              <a:gd name="connsiteY6170" fmla="*/ 1821308 h 2789926"/>
              <a:gd name="connsiteX6171" fmla="*/ 714974 w 2556691"/>
              <a:gd name="connsiteY6171" fmla="*/ 1822821 h 2789926"/>
              <a:gd name="connsiteX6172" fmla="*/ 718935 w 2556691"/>
              <a:gd name="connsiteY6172" fmla="*/ 1828472 h 2789926"/>
              <a:gd name="connsiteX6173" fmla="*/ 722691 w 2556691"/>
              <a:gd name="connsiteY6173" fmla="*/ 1834962 h 2789926"/>
              <a:gd name="connsiteX6174" fmla="*/ 725259 w 2556691"/>
              <a:gd name="connsiteY6174" fmla="*/ 1840058 h 2789926"/>
              <a:gd name="connsiteX6175" fmla="*/ 725870 w 2556691"/>
              <a:gd name="connsiteY6175" fmla="*/ 1841311 h 2789926"/>
              <a:gd name="connsiteX6176" fmla="*/ 729594 w 2556691"/>
              <a:gd name="connsiteY6176" fmla="*/ 1849621 h 2789926"/>
              <a:gd name="connsiteX6177" fmla="*/ 729800 w 2556691"/>
              <a:gd name="connsiteY6177" fmla="*/ 1850106 h 2789926"/>
              <a:gd name="connsiteX6178" fmla="*/ 747316 w 2556691"/>
              <a:gd name="connsiteY6178" fmla="*/ 1890288 h 2789926"/>
              <a:gd name="connsiteX6179" fmla="*/ 756744 w 2556691"/>
              <a:gd name="connsiteY6179" fmla="*/ 1905668 h 2789926"/>
              <a:gd name="connsiteX6180" fmla="*/ 759437 w 2556691"/>
              <a:gd name="connsiteY6180" fmla="*/ 1909002 h 2789926"/>
              <a:gd name="connsiteX6181" fmla="*/ 760743 w 2556691"/>
              <a:gd name="connsiteY6181" fmla="*/ 1910574 h 2789926"/>
              <a:gd name="connsiteX6182" fmla="*/ 762046 w 2556691"/>
              <a:gd name="connsiteY6182" fmla="*/ 1911898 h 2789926"/>
              <a:gd name="connsiteX6183" fmla="*/ 764999 w 2556691"/>
              <a:gd name="connsiteY6183" fmla="*/ 1914901 h 2789926"/>
              <a:gd name="connsiteX6184" fmla="*/ 763135 w 2556691"/>
              <a:gd name="connsiteY6184" fmla="*/ 1911484 h 2789926"/>
              <a:gd name="connsiteX6185" fmla="*/ 758041 w 2556691"/>
              <a:gd name="connsiteY6185" fmla="*/ 1899320 h 2789926"/>
              <a:gd name="connsiteX6186" fmla="*/ 757440 w 2556691"/>
              <a:gd name="connsiteY6186" fmla="*/ 1897428 h 2789926"/>
              <a:gd name="connsiteX6187" fmla="*/ 757700 w 2556691"/>
              <a:gd name="connsiteY6187" fmla="*/ 1896400 h 2789926"/>
              <a:gd name="connsiteX6188" fmla="*/ 759776 w 2556691"/>
              <a:gd name="connsiteY6188" fmla="*/ 1896246 h 2789926"/>
              <a:gd name="connsiteX6189" fmla="*/ 773244 w 2556691"/>
              <a:gd name="connsiteY6189" fmla="*/ 1916320 h 2789926"/>
              <a:gd name="connsiteX6190" fmla="*/ 777978 w 2556691"/>
              <a:gd name="connsiteY6190" fmla="*/ 1923070 h 2789926"/>
              <a:gd name="connsiteX6191" fmla="*/ 774205 w 2556691"/>
              <a:gd name="connsiteY6191" fmla="*/ 1916662 h 2789926"/>
              <a:gd name="connsiteX6192" fmla="*/ 771171 w 2556691"/>
              <a:gd name="connsiteY6192" fmla="*/ 1910799 h 2789926"/>
              <a:gd name="connsiteX6193" fmla="*/ 766552 w 2556691"/>
              <a:gd name="connsiteY6193" fmla="*/ 1899604 h 2789926"/>
              <a:gd name="connsiteX6194" fmla="*/ 764960 w 2556691"/>
              <a:gd name="connsiteY6194" fmla="*/ 1880062 h 2789926"/>
              <a:gd name="connsiteX6195" fmla="*/ 766100 w 2556691"/>
              <a:gd name="connsiteY6195" fmla="*/ 1881575 h 2789926"/>
              <a:gd name="connsiteX6196" fmla="*/ 766266 w 2556691"/>
              <a:gd name="connsiteY6196" fmla="*/ 1881895 h 2789926"/>
              <a:gd name="connsiteX6197" fmla="*/ 776562 w 2556691"/>
              <a:gd name="connsiteY6197" fmla="*/ 1910125 h 2789926"/>
              <a:gd name="connsiteX6198" fmla="*/ 779997 w 2556691"/>
              <a:gd name="connsiteY6198" fmla="*/ 1917147 h 2789926"/>
              <a:gd name="connsiteX6199" fmla="*/ 782148 w 2556691"/>
              <a:gd name="connsiteY6199" fmla="*/ 1921036 h 2789926"/>
              <a:gd name="connsiteX6200" fmla="*/ 787519 w 2556691"/>
              <a:gd name="connsiteY6200" fmla="*/ 1929654 h 2789926"/>
              <a:gd name="connsiteX6201" fmla="*/ 791866 w 2556691"/>
              <a:gd name="connsiteY6201" fmla="*/ 1935896 h 2789926"/>
              <a:gd name="connsiteX6202" fmla="*/ 790463 w 2556691"/>
              <a:gd name="connsiteY6202" fmla="*/ 1931333 h 2789926"/>
              <a:gd name="connsiteX6203" fmla="*/ 788492 w 2556691"/>
              <a:gd name="connsiteY6203" fmla="*/ 1924784 h 2789926"/>
              <a:gd name="connsiteX6204" fmla="*/ 787460 w 2556691"/>
              <a:gd name="connsiteY6204" fmla="*/ 1921367 h 2789926"/>
              <a:gd name="connsiteX6205" fmla="*/ 785920 w 2556691"/>
              <a:gd name="connsiteY6205" fmla="*/ 1916308 h 2789926"/>
              <a:gd name="connsiteX6206" fmla="*/ 781781 w 2556691"/>
              <a:gd name="connsiteY6206" fmla="*/ 1902855 h 2789926"/>
              <a:gd name="connsiteX6207" fmla="*/ 772828 w 2556691"/>
              <a:gd name="connsiteY6207" fmla="*/ 1874861 h 2789926"/>
              <a:gd name="connsiteX6208" fmla="*/ 771556 w 2556691"/>
              <a:gd name="connsiteY6208" fmla="*/ 1871042 h 2789926"/>
              <a:gd name="connsiteX6209" fmla="*/ 765832 w 2556691"/>
              <a:gd name="connsiteY6209" fmla="*/ 1854563 h 2789926"/>
              <a:gd name="connsiteX6210" fmla="*/ 764565 w 2556691"/>
              <a:gd name="connsiteY6210" fmla="*/ 1851099 h 2789926"/>
              <a:gd name="connsiteX6211" fmla="*/ 759482 w 2556691"/>
              <a:gd name="connsiteY6211" fmla="*/ 1838320 h 2789926"/>
              <a:gd name="connsiteX6212" fmla="*/ 761317 w 2556691"/>
              <a:gd name="connsiteY6212" fmla="*/ 1837327 h 2789926"/>
              <a:gd name="connsiteX6213" fmla="*/ 773742 w 2556691"/>
              <a:gd name="connsiteY6213" fmla="*/ 1858535 h 2789926"/>
              <a:gd name="connsiteX6214" fmla="*/ 773983 w 2556691"/>
              <a:gd name="connsiteY6214" fmla="*/ 1859138 h 2789926"/>
              <a:gd name="connsiteX6215" fmla="*/ 778892 w 2556691"/>
              <a:gd name="connsiteY6215" fmla="*/ 1875286 h 2789926"/>
              <a:gd name="connsiteX6216" fmla="*/ 781290 w 2556691"/>
              <a:gd name="connsiteY6216" fmla="*/ 1884815 h 2789926"/>
              <a:gd name="connsiteX6217" fmla="*/ 782509 w 2556691"/>
              <a:gd name="connsiteY6217" fmla="*/ 1888420 h 2789926"/>
              <a:gd name="connsiteX6218" fmla="*/ 790927 w 2556691"/>
              <a:gd name="connsiteY6218" fmla="*/ 1915516 h 2789926"/>
              <a:gd name="connsiteX6219" fmla="*/ 792771 w 2556691"/>
              <a:gd name="connsiteY6219" fmla="*/ 1920067 h 2789926"/>
              <a:gd name="connsiteX6220" fmla="*/ 796043 w 2556691"/>
              <a:gd name="connsiteY6220" fmla="*/ 1927089 h 2789926"/>
              <a:gd name="connsiteX6221" fmla="*/ 797915 w 2556691"/>
              <a:gd name="connsiteY6221" fmla="*/ 1930529 h 2789926"/>
              <a:gd name="connsiteX6222" fmla="*/ 802669 w 2556691"/>
              <a:gd name="connsiteY6222" fmla="*/ 1938202 h 2789926"/>
              <a:gd name="connsiteX6223" fmla="*/ 806865 w 2556691"/>
              <a:gd name="connsiteY6223" fmla="*/ 1943947 h 2789926"/>
              <a:gd name="connsiteX6224" fmla="*/ 812180 w 2556691"/>
              <a:gd name="connsiteY6224" fmla="*/ 1950319 h 2789926"/>
              <a:gd name="connsiteX6225" fmla="*/ 813688 w 2556691"/>
              <a:gd name="connsiteY6225" fmla="*/ 1951205 h 2789926"/>
              <a:gd name="connsiteX6226" fmla="*/ 809884 w 2556691"/>
              <a:gd name="connsiteY6226" fmla="*/ 1943427 h 2789926"/>
              <a:gd name="connsiteX6227" fmla="*/ 809680 w 2556691"/>
              <a:gd name="connsiteY6227" fmla="*/ 1943001 h 2789926"/>
              <a:gd name="connsiteX6228" fmla="*/ 808121 w 2556691"/>
              <a:gd name="connsiteY6228" fmla="*/ 1939608 h 2789926"/>
              <a:gd name="connsiteX6229" fmla="*/ 806589 w 2556691"/>
              <a:gd name="connsiteY6229" fmla="*/ 1936026 h 2789926"/>
              <a:gd name="connsiteX6230" fmla="*/ 805593 w 2556691"/>
              <a:gd name="connsiteY6230" fmla="*/ 1933532 h 2789926"/>
              <a:gd name="connsiteX6231" fmla="*/ 803528 w 2556691"/>
              <a:gd name="connsiteY6231" fmla="*/ 1926935 h 2789926"/>
              <a:gd name="connsiteX6232" fmla="*/ 802323 w 2556691"/>
              <a:gd name="connsiteY6232" fmla="*/ 1916308 h 2789926"/>
              <a:gd name="connsiteX6233" fmla="*/ 802322 w 2556691"/>
              <a:gd name="connsiteY6233" fmla="*/ 1916190 h 2789926"/>
              <a:gd name="connsiteX6234" fmla="*/ 803550 w 2556691"/>
              <a:gd name="connsiteY6234" fmla="*/ 1915764 h 2789926"/>
              <a:gd name="connsiteX6235" fmla="*/ 809279 w 2556691"/>
              <a:gd name="connsiteY6235" fmla="*/ 1926155 h 2789926"/>
              <a:gd name="connsiteX6236" fmla="*/ 811337 w 2556691"/>
              <a:gd name="connsiteY6236" fmla="*/ 1932019 h 2789926"/>
              <a:gd name="connsiteX6237" fmla="*/ 816621 w 2556691"/>
              <a:gd name="connsiteY6237" fmla="*/ 1942670 h 2789926"/>
              <a:gd name="connsiteX6238" fmla="*/ 831231 w 2556691"/>
              <a:gd name="connsiteY6238" fmla="*/ 1961478 h 2789926"/>
              <a:gd name="connsiteX6239" fmla="*/ 833325 w 2556691"/>
              <a:gd name="connsiteY6239" fmla="*/ 1962637 h 2789926"/>
              <a:gd name="connsiteX6240" fmla="*/ 834232 w 2556691"/>
              <a:gd name="connsiteY6240" fmla="*/ 1963133 h 2789926"/>
              <a:gd name="connsiteX6241" fmla="*/ 833673 w 2556691"/>
              <a:gd name="connsiteY6241" fmla="*/ 1962070 h 2789926"/>
              <a:gd name="connsiteX6242" fmla="*/ 831103 w 2556691"/>
              <a:gd name="connsiteY6242" fmla="*/ 1957187 h 2789926"/>
              <a:gd name="connsiteX6243" fmla="*/ 830365 w 2556691"/>
              <a:gd name="connsiteY6243" fmla="*/ 1955792 h 2789926"/>
              <a:gd name="connsiteX6244" fmla="*/ 827245 w 2556691"/>
              <a:gd name="connsiteY6244" fmla="*/ 1949740 h 2789926"/>
              <a:gd name="connsiteX6245" fmla="*/ 821928 w 2556691"/>
              <a:gd name="connsiteY6245" fmla="*/ 1938875 h 2789926"/>
              <a:gd name="connsiteX6246" fmla="*/ 820169 w 2556691"/>
              <a:gd name="connsiteY6246" fmla="*/ 1934797 h 2789926"/>
              <a:gd name="connsiteX6247" fmla="*/ 819664 w 2556691"/>
              <a:gd name="connsiteY6247" fmla="*/ 1933615 h 2789926"/>
              <a:gd name="connsiteX6248" fmla="*/ 813682 w 2556691"/>
              <a:gd name="connsiteY6248" fmla="*/ 1913341 h 2789926"/>
              <a:gd name="connsiteX6249" fmla="*/ 813000 w 2556691"/>
              <a:gd name="connsiteY6249" fmla="*/ 1903434 h 2789926"/>
              <a:gd name="connsiteX6250" fmla="*/ 815710 w 2556691"/>
              <a:gd name="connsiteY6250" fmla="*/ 1903150 h 2789926"/>
              <a:gd name="connsiteX6251" fmla="*/ 820645 w 2556691"/>
              <a:gd name="connsiteY6251" fmla="*/ 1919783 h 2789926"/>
              <a:gd name="connsiteX6252" fmla="*/ 829389 w 2556691"/>
              <a:gd name="connsiteY6252" fmla="*/ 1936665 h 2789926"/>
              <a:gd name="connsiteX6253" fmla="*/ 833415 w 2556691"/>
              <a:gd name="connsiteY6253" fmla="*/ 1944349 h 2789926"/>
              <a:gd name="connsiteX6254" fmla="*/ 833659 w 2556691"/>
              <a:gd name="connsiteY6254" fmla="*/ 1944491 h 2789926"/>
              <a:gd name="connsiteX6255" fmla="*/ 835554 w 2556691"/>
              <a:gd name="connsiteY6255" fmla="*/ 1946772 h 2789926"/>
              <a:gd name="connsiteX6256" fmla="*/ 838453 w 2556691"/>
              <a:gd name="connsiteY6256" fmla="*/ 1950472 h 2789926"/>
              <a:gd name="connsiteX6257" fmla="*/ 840290 w 2556691"/>
              <a:gd name="connsiteY6257" fmla="*/ 1952955 h 2789926"/>
              <a:gd name="connsiteX6258" fmla="*/ 865296 w 2556691"/>
              <a:gd name="connsiteY6258" fmla="*/ 1977982 h 2789926"/>
              <a:gd name="connsiteX6259" fmla="*/ 832309 w 2556691"/>
              <a:gd name="connsiteY6259" fmla="*/ 1926593 h 2789926"/>
              <a:gd name="connsiteX6260" fmla="*/ 833010 w 2556691"/>
              <a:gd name="connsiteY6260" fmla="*/ 1925446 h 2789926"/>
              <a:gd name="connsiteX6261" fmla="*/ 834240 w 2556691"/>
              <a:gd name="connsiteY6261" fmla="*/ 1925741 h 2789926"/>
              <a:gd name="connsiteX6262" fmla="*/ 834234 w 2556691"/>
              <a:gd name="connsiteY6262" fmla="*/ 1925741 h 2789926"/>
              <a:gd name="connsiteX6263" fmla="*/ 877069 w 2556691"/>
              <a:gd name="connsiteY6263" fmla="*/ 1976315 h 2789926"/>
              <a:gd name="connsiteX6264" fmla="*/ 885945 w 2556691"/>
              <a:gd name="connsiteY6264" fmla="*/ 1981256 h 2789926"/>
              <a:gd name="connsiteX6265" fmla="*/ 873261 w 2556691"/>
              <a:gd name="connsiteY6265" fmla="*/ 1970238 h 2789926"/>
              <a:gd name="connsiteX6266" fmla="*/ 852691 w 2556691"/>
              <a:gd name="connsiteY6266" fmla="*/ 1944455 h 2789926"/>
              <a:gd name="connsiteX6267" fmla="*/ 854665 w 2556691"/>
              <a:gd name="connsiteY6267" fmla="*/ 1943344 h 2789926"/>
              <a:gd name="connsiteX6268" fmla="*/ 859408 w 2556691"/>
              <a:gd name="connsiteY6268" fmla="*/ 1948084 h 2789926"/>
              <a:gd name="connsiteX6269" fmla="*/ 879393 w 2556691"/>
              <a:gd name="connsiteY6269" fmla="*/ 1968903 h 2789926"/>
              <a:gd name="connsiteX6270" fmla="*/ 884582 w 2556691"/>
              <a:gd name="connsiteY6270" fmla="*/ 1973347 h 2789926"/>
              <a:gd name="connsiteX6271" fmla="*/ 862791 w 2556691"/>
              <a:gd name="connsiteY6271" fmla="*/ 1942670 h 2789926"/>
              <a:gd name="connsiteX6272" fmla="*/ 849864 w 2556691"/>
              <a:gd name="connsiteY6272" fmla="*/ 1932929 h 2789926"/>
              <a:gd name="connsiteX6273" fmla="*/ 819098 w 2556691"/>
              <a:gd name="connsiteY6273" fmla="*/ 1903694 h 2789926"/>
              <a:gd name="connsiteX6274" fmla="*/ 812497 w 2556691"/>
              <a:gd name="connsiteY6274" fmla="*/ 1895809 h 2789926"/>
              <a:gd name="connsiteX6275" fmla="*/ 800252 w 2556691"/>
              <a:gd name="connsiteY6275" fmla="*/ 1878892 h 2789926"/>
              <a:gd name="connsiteX6276" fmla="*/ 794697 w 2556691"/>
              <a:gd name="connsiteY6276" fmla="*/ 1870345 h 2789926"/>
              <a:gd name="connsiteX6277" fmla="*/ 766793 w 2556691"/>
              <a:gd name="connsiteY6277" fmla="*/ 1833036 h 2789926"/>
              <a:gd name="connsiteX6278" fmla="*/ 496819 w 2556691"/>
              <a:gd name="connsiteY6278" fmla="*/ 1583006 h 2789926"/>
              <a:gd name="connsiteX6279" fmla="*/ 496498 w 2556691"/>
              <a:gd name="connsiteY6279" fmla="*/ 1582853 h 2789926"/>
              <a:gd name="connsiteX6280" fmla="*/ 491281 w 2556691"/>
              <a:gd name="connsiteY6280" fmla="*/ 1580524 h 2789926"/>
              <a:gd name="connsiteX6281" fmla="*/ 491283 w 2556691"/>
              <a:gd name="connsiteY6281" fmla="*/ 1580524 h 2789926"/>
              <a:gd name="connsiteX6282" fmla="*/ 490770 w 2556691"/>
              <a:gd name="connsiteY6282" fmla="*/ 1580382 h 2789926"/>
              <a:gd name="connsiteX6283" fmla="*/ 485805 w 2556691"/>
              <a:gd name="connsiteY6283" fmla="*/ 1582143 h 2789926"/>
              <a:gd name="connsiteX6284" fmla="*/ 482108 w 2556691"/>
              <a:gd name="connsiteY6284" fmla="*/ 1589780 h 2789926"/>
              <a:gd name="connsiteX6285" fmla="*/ 482088 w 2556691"/>
              <a:gd name="connsiteY6285" fmla="*/ 1590537 h 2789926"/>
              <a:gd name="connsiteX6286" fmla="*/ 487326 w 2556691"/>
              <a:gd name="connsiteY6286" fmla="*/ 1595998 h 2789926"/>
              <a:gd name="connsiteX6287" fmla="*/ 487896 w 2556691"/>
              <a:gd name="connsiteY6287" fmla="*/ 1596932 h 2789926"/>
              <a:gd name="connsiteX6288" fmla="*/ 488227 w 2556691"/>
              <a:gd name="connsiteY6288" fmla="*/ 1595584 h 2789926"/>
              <a:gd name="connsiteX6289" fmla="*/ 490618 w 2556691"/>
              <a:gd name="connsiteY6289" fmla="*/ 1592357 h 2789926"/>
              <a:gd name="connsiteX6290" fmla="*/ 489567 w 2556691"/>
              <a:gd name="connsiteY6290" fmla="*/ 1590702 h 2789926"/>
              <a:gd name="connsiteX6291" fmla="*/ 487945 w 2556691"/>
              <a:gd name="connsiteY6291" fmla="*/ 1588172 h 2789926"/>
              <a:gd name="connsiteX6292" fmla="*/ 486834 w 2556691"/>
              <a:gd name="connsiteY6292" fmla="*/ 1584578 h 2789926"/>
              <a:gd name="connsiteX6293" fmla="*/ 489608 w 2556691"/>
              <a:gd name="connsiteY6293" fmla="*/ 1584638 h 2789926"/>
              <a:gd name="connsiteX6294" fmla="*/ 493012 w 2556691"/>
              <a:gd name="connsiteY6294" fmla="*/ 1589697 h 2789926"/>
              <a:gd name="connsiteX6295" fmla="*/ 493120 w 2556691"/>
              <a:gd name="connsiteY6295" fmla="*/ 1589934 h 2789926"/>
              <a:gd name="connsiteX6296" fmla="*/ 493390 w 2556691"/>
              <a:gd name="connsiteY6296" fmla="*/ 1589603 h 2789926"/>
              <a:gd name="connsiteX6297" fmla="*/ 495306 w 2556691"/>
              <a:gd name="connsiteY6297" fmla="*/ 1586659 h 2789926"/>
              <a:gd name="connsiteX6298" fmla="*/ 496819 w 2556691"/>
              <a:gd name="connsiteY6298" fmla="*/ 1583006 h 2789926"/>
              <a:gd name="connsiteX6299" fmla="*/ 1078227 w 2556691"/>
              <a:gd name="connsiteY6299" fmla="*/ 2119086 h 2789926"/>
              <a:gd name="connsiteX6300" fmla="*/ 1082170 w 2556691"/>
              <a:gd name="connsiteY6300" fmla="*/ 2135837 h 2789926"/>
              <a:gd name="connsiteX6301" fmla="*/ 1089763 w 2556691"/>
              <a:gd name="connsiteY6301" fmla="*/ 2143202 h 2789926"/>
              <a:gd name="connsiteX6302" fmla="*/ 1087079 w 2556691"/>
              <a:gd name="connsiteY6302" fmla="*/ 2132799 h 2789926"/>
              <a:gd name="connsiteX6303" fmla="*/ 1078227 w 2556691"/>
              <a:gd name="connsiteY6303" fmla="*/ 2119086 h 2789926"/>
              <a:gd name="connsiteX6304" fmla="*/ 1059372 w 2556691"/>
              <a:gd name="connsiteY6304" fmla="*/ 2101412 h 2789926"/>
              <a:gd name="connsiteX6305" fmla="*/ 1085524 w 2556691"/>
              <a:gd name="connsiteY6305" fmla="*/ 2152659 h 2789926"/>
              <a:gd name="connsiteX6306" fmla="*/ 1106597 w 2556691"/>
              <a:gd name="connsiteY6306" fmla="*/ 2171397 h 2789926"/>
              <a:gd name="connsiteX6307" fmla="*/ 1070457 w 2556691"/>
              <a:gd name="connsiteY6307" fmla="*/ 2128791 h 2789926"/>
              <a:gd name="connsiteX6308" fmla="*/ 1059372 w 2556691"/>
              <a:gd name="connsiteY6308" fmla="*/ 2101412 h 2789926"/>
              <a:gd name="connsiteX6309" fmla="*/ 627640 w 2556691"/>
              <a:gd name="connsiteY6309" fmla="*/ 1701897 h 2789926"/>
              <a:gd name="connsiteX6310" fmla="*/ 617147 w 2556691"/>
              <a:gd name="connsiteY6310" fmla="*/ 1698989 h 2789926"/>
              <a:gd name="connsiteX6311" fmla="*/ 616427 w 2556691"/>
              <a:gd name="connsiteY6311" fmla="*/ 1696518 h 2789926"/>
              <a:gd name="connsiteX6312" fmla="*/ 609441 w 2556691"/>
              <a:gd name="connsiteY6312" fmla="*/ 1694225 h 2789926"/>
              <a:gd name="connsiteX6313" fmla="*/ 610872 w 2556691"/>
              <a:gd name="connsiteY6313" fmla="*/ 1703174 h 2789926"/>
              <a:gd name="connsiteX6314" fmla="*/ 605795 w 2556691"/>
              <a:gd name="connsiteY6314" fmla="*/ 1710823 h 2789926"/>
              <a:gd name="connsiteX6315" fmla="*/ 605565 w 2556691"/>
              <a:gd name="connsiteY6315" fmla="*/ 1718802 h 2789926"/>
              <a:gd name="connsiteX6316" fmla="*/ 605164 w 2556691"/>
              <a:gd name="connsiteY6316" fmla="*/ 1735707 h 2789926"/>
              <a:gd name="connsiteX6317" fmla="*/ 605295 w 2556691"/>
              <a:gd name="connsiteY6317" fmla="*/ 1736121 h 2789926"/>
              <a:gd name="connsiteX6318" fmla="*/ 612709 w 2556691"/>
              <a:gd name="connsiteY6318" fmla="*/ 1732125 h 2789926"/>
              <a:gd name="connsiteX6319" fmla="*/ 613367 w 2556691"/>
              <a:gd name="connsiteY6319" fmla="*/ 1727527 h 2789926"/>
              <a:gd name="connsiteX6320" fmla="*/ 621154 w 2556691"/>
              <a:gd name="connsiteY6320" fmla="*/ 1720375 h 2789926"/>
              <a:gd name="connsiteX6321" fmla="*/ 613801 w 2556691"/>
              <a:gd name="connsiteY6321" fmla="*/ 1722443 h 2789926"/>
              <a:gd name="connsiteX6322" fmla="*/ 613928 w 2556691"/>
              <a:gd name="connsiteY6322" fmla="*/ 1718932 h 2789926"/>
              <a:gd name="connsiteX6323" fmla="*/ 623475 w 2556691"/>
              <a:gd name="connsiteY6323" fmla="*/ 1710681 h 2789926"/>
              <a:gd name="connsiteX6324" fmla="*/ 617052 w 2556691"/>
              <a:gd name="connsiteY6324" fmla="*/ 1706862 h 2789926"/>
              <a:gd name="connsiteX6325" fmla="*/ 626266 w 2556691"/>
              <a:gd name="connsiteY6325" fmla="*/ 1704616 h 2789926"/>
              <a:gd name="connsiteX6326" fmla="*/ 627640 w 2556691"/>
              <a:gd name="connsiteY6326" fmla="*/ 1701897 h 2789926"/>
              <a:gd name="connsiteX6327" fmla="*/ 529067 w 2556691"/>
              <a:gd name="connsiteY6327" fmla="*/ 1606732 h 2789926"/>
              <a:gd name="connsiteX6328" fmla="*/ 522009 w 2556691"/>
              <a:gd name="connsiteY6328" fmla="*/ 1620351 h 2789926"/>
              <a:gd name="connsiteX6329" fmla="*/ 533775 w 2556691"/>
              <a:gd name="connsiteY6329" fmla="*/ 1621841 h 2789926"/>
              <a:gd name="connsiteX6330" fmla="*/ 533776 w 2556691"/>
              <a:gd name="connsiteY6330" fmla="*/ 1621841 h 2789926"/>
              <a:gd name="connsiteX6331" fmla="*/ 533777 w 2556691"/>
              <a:gd name="connsiteY6331" fmla="*/ 1621841 h 2789926"/>
              <a:gd name="connsiteX6332" fmla="*/ 533775 w 2556691"/>
              <a:gd name="connsiteY6332" fmla="*/ 1621841 h 2789926"/>
              <a:gd name="connsiteX6333" fmla="*/ 533167 w 2556691"/>
              <a:gd name="connsiteY6333" fmla="*/ 1618471 h 2789926"/>
              <a:gd name="connsiteX6334" fmla="*/ 529067 w 2556691"/>
              <a:gd name="connsiteY6334" fmla="*/ 1606732 h 2789926"/>
              <a:gd name="connsiteX6335" fmla="*/ 553275 w 2556691"/>
              <a:gd name="connsiteY6335" fmla="*/ 1628011 h 2789926"/>
              <a:gd name="connsiteX6336" fmla="*/ 555966 w 2556691"/>
              <a:gd name="connsiteY6336" fmla="*/ 1634915 h 2789926"/>
              <a:gd name="connsiteX6337" fmla="*/ 553275 w 2556691"/>
              <a:gd name="connsiteY6337" fmla="*/ 1628011 h 2789926"/>
              <a:gd name="connsiteX6338" fmla="*/ 963112 w 2556691"/>
              <a:gd name="connsiteY6338" fmla="*/ 2005502 h 2789926"/>
              <a:gd name="connsiteX6339" fmla="*/ 952479 w 2556691"/>
              <a:gd name="connsiteY6339" fmla="*/ 2007689 h 2789926"/>
              <a:gd name="connsiteX6340" fmla="*/ 951024 w 2556691"/>
              <a:gd name="connsiteY6340" fmla="*/ 2008245 h 2789926"/>
              <a:gd name="connsiteX6341" fmla="*/ 947545 w 2556691"/>
              <a:gd name="connsiteY6341" fmla="*/ 2009794 h 2789926"/>
              <a:gd name="connsiteX6342" fmla="*/ 918872 w 2556691"/>
              <a:gd name="connsiteY6342" fmla="*/ 2035258 h 2789926"/>
              <a:gd name="connsiteX6343" fmla="*/ 915623 w 2556691"/>
              <a:gd name="connsiteY6343" fmla="*/ 2031617 h 2789926"/>
              <a:gd name="connsiteX6344" fmla="*/ 944953 w 2556691"/>
              <a:gd name="connsiteY6344" fmla="*/ 2003221 h 2789926"/>
              <a:gd name="connsiteX6345" fmla="*/ 946835 w 2556691"/>
              <a:gd name="connsiteY6345" fmla="*/ 2002051 h 2789926"/>
              <a:gd name="connsiteX6346" fmla="*/ 944722 w 2556691"/>
              <a:gd name="connsiteY6346" fmla="*/ 2002630 h 2789926"/>
              <a:gd name="connsiteX6347" fmla="*/ 911025 w 2556691"/>
              <a:gd name="connsiteY6347" fmla="*/ 2029075 h 2789926"/>
              <a:gd name="connsiteX6348" fmla="*/ 904217 w 2556691"/>
              <a:gd name="connsiteY6348" fmla="*/ 2035163 h 2789926"/>
              <a:gd name="connsiteX6349" fmla="*/ 893801 w 2556691"/>
              <a:gd name="connsiteY6349" fmla="*/ 2042883 h 2789926"/>
              <a:gd name="connsiteX6350" fmla="*/ 890933 w 2556691"/>
              <a:gd name="connsiteY6350" fmla="*/ 2038934 h 2789926"/>
              <a:gd name="connsiteX6351" fmla="*/ 900494 w 2556691"/>
              <a:gd name="connsiteY6351" fmla="*/ 2029512 h 2789926"/>
              <a:gd name="connsiteX6352" fmla="*/ 907189 w 2556691"/>
              <a:gd name="connsiteY6352" fmla="*/ 2023247 h 2789926"/>
              <a:gd name="connsiteX6353" fmla="*/ 929235 w 2556691"/>
              <a:gd name="connsiteY6353" fmla="*/ 2004226 h 2789926"/>
              <a:gd name="connsiteX6354" fmla="*/ 904438 w 2556691"/>
              <a:gd name="connsiteY6354" fmla="*/ 2019062 h 2789926"/>
              <a:gd name="connsiteX6355" fmla="*/ 897554 w 2556691"/>
              <a:gd name="connsiteY6355" fmla="*/ 2025044 h 2789926"/>
              <a:gd name="connsiteX6356" fmla="*/ 885586 w 2556691"/>
              <a:gd name="connsiteY6356" fmla="*/ 2035766 h 2789926"/>
              <a:gd name="connsiteX6357" fmla="*/ 879337 w 2556691"/>
              <a:gd name="connsiteY6357" fmla="*/ 2041452 h 2789926"/>
              <a:gd name="connsiteX6358" fmla="*/ 876467 w 2556691"/>
              <a:gd name="connsiteY6358" fmla="*/ 2044077 h 2789926"/>
              <a:gd name="connsiteX6359" fmla="*/ 849376 w 2556691"/>
              <a:gd name="connsiteY6359" fmla="*/ 2067366 h 2789926"/>
              <a:gd name="connsiteX6360" fmla="*/ 844956 w 2556691"/>
              <a:gd name="connsiteY6360" fmla="*/ 2070333 h 2789926"/>
              <a:gd name="connsiteX6361" fmla="*/ 842171 w 2556691"/>
              <a:gd name="connsiteY6361" fmla="*/ 2067212 h 2789926"/>
              <a:gd name="connsiteX6362" fmla="*/ 856185 w 2556691"/>
              <a:gd name="connsiteY6362" fmla="*/ 2055059 h 2789926"/>
              <a:gd name="connsiteX6363" fmla="*/ 875255 w 2556691"/>
              <a:gd name="connsiteY6363" fmla="*/ 2035565 h 2789926"/>
              <a:gd name="connsiteX6364" fmla="*/ 881492 w 2556691"/>
              <a:gd name="connsiteY6364" fmla="*/ 2029820 h 2789926"/>
              <a:gd name="connsiteX6365" fmla="*/ 893678 w 2556691"/>
              <a:gd name="connsiteY6365" fmla="*/ 2019133 h 2789926"/>
              <a:gd name="connsiteX6366" fmla="*/ 900714 w 2556691"/>
              <a:gd name="connsiteY6366" fmla="*/ 2013352 h 2789926"/>
              <a:gd name="connsiteX6367" fmla="*/ 924134 w 2556691"/>
              <a:gd name="connsiteY6367" fmla="*/ 1997925 h 2789926"/>
              <a:gd name="connsiteX6368" fmla="*/ 922880 w 2556691"/>
              <a:gd name="connsiteY6368" fmla="*/ 1997771 h 2789926"/>
              <a:gd name="connsiteX6369" fmla="*/ 897278 w 2556691"/>
              <a:gd name="connsiteY6369" fmla="*/ 2008068 h 2789926"/>
              <a:gd name="connsiteX6370" fmla="*/ 889877 w 2556691"/>
              <a:gd name="connsiteY6370" fmla="*/ 2013328 h 2789926"/>
              <a:gd name="connsiteX6371" fmla="*/ 877713 w 2556691"/>
              <a:gd name="connsiteY6371" fmla="*/ 2024335 h 2789926"/>
              <a:gd name="connsiteX6372" fmla="*/ 871709 w 2556691"/>
              <a:gd name="connsiteY6372" fmla="*/ 2030446 h 2789926"/>
              <a:gd name="connsiteX6373" fmla="*/ 856220 w 2556691"/>
              <a:gd name="connsiteY6373" fmla="*/ 2044195 h 2789926"/>
              <a:gd name="connsiteX6374" fmla="*/ 854253 w 2556691"/>
              <a:gd name="connsiteY6374" fmla="*/ 2042292 h 2789926"/>
              <a:gd name="connsiteX6375" fmla="*/ 867737 w 2556691"/>
              <a:gd name="connsiteY6375" fmla="*/ 2024713 h 2789926"/>
              <a:gd name="connsiteX6376" fmla="*/ 873666 w 2556691"/>
              <a:gd name="connsiteY6376" fmla="*/ 2018459 h 2789926"/>
              <a:gd name="connsiteX6377" fmla="*/ 885836 w 2556691"/>
              <a:gd name="connsiteY6377" fmla="*/ 2007146 h 2789926"/>
              <a:gd name="connsiteX6378" fmla="*/ 892994 w 2556691"/>
              <a:gd name="connsiteY6378" fmla="*/ 2001412 h 2789926"/>
              <a:gd name="connsiteX6379" fmla="*/ 900955 w 2556691"/>
              <a:gd name="connsiteY6379" fmla="*/ 1995856 h 2789926"/>
              <a:gd name="connsiteX6380" fmla="*/ 894563 w 2556691"/>
              <a:gd name="connsiteY6380" fmla="*/ 1995608 h 2789926"/>
              <a:gd name="connsiteX6381" fmla="*/ 890812 w 2556691"/>
              <a:gd name="connsiteY6381" fmla="*/ 1998019 h 2789926"/>
              <a:gd name="connsiteX6382" fmla="*/ 883165 w 2556691"/>
              <a:gd name="connsiteY6382" fmla="*/ 2003055 h 2789926"/>
              <a:gd name="connsiteX6383" fmla="*/ 869793 w 2556691"/>
              <a:gd name="connsiteY6383" fmla="*/ 2012844 h 2789926"/>
              <a:gd name="connsiteX6384" fmla="*/ 863385 w 2556691"/>
              <a:gd name="connsiteY6384" fmla="*/ 2018447 h 2789926"/>
              <a:gd name="connsiteX6385" fmla="*/ 839434 w 2556691"/>
              <a:gd name="connsiteY6385" fmla="*/ 2042658 h 2789926"/>
              <a:gd name="connsiteX6386" fmla="*/ 836692 w 2556691"/>
              <a:gd name="connsiteY6386" fmla="*/ 2039951 h 2789926"/>
              <a:gd name="connsiteX6387" fmla="*/ 860162 w 2556691"/>
              <a:gd name="connsiteY6387" fmla="*/ 2013813 h 2789926"/>
              <a:gd name="connsiteX6388" fmla="*/ 866537 w 2556691"/>
              <a:gd name="connsiteY6388" fmla="*/ 2008139 h 2789926"/>
              <a:gd name="connsiteX6389" fmla="*/ 879984 w 2556691"/>
              <a:gd name="connsiteY6389" fmla="*/ 1998173 h 2789926"/>
              <a:gd name="connsiteX6390" fmla="*/ 884420 w 2556691"/>
              <a:gd name="connsiteY6390" fmla="*/ 1995407 h 2789926"/>
              <a:gd name="connsiteX6391" fmla="*/ 878227 w 2556691"/>
              <a:gd name="connsiteY6391" fmla="*/ 1995478 h 2789926"/>
              <a:gd name="connsiteX6392" fmla="*/ 869161 w 2556691"/>
              <a:gd name="connsiteY6392" fmla="*/ 1995572 h 2789926"/>
              <a:gd name="connsiteX6393" fmla="*/ 861173 w 2556691"/>
              <a:gd name="connsiteY6393" fmla="*/ 2000372 h 2789926"/>
              <a:gd name="connsiteX6394" fmla="*/ 854537 w 2556691"/>
              <a:gd name="connsiteY6394" fmla="*/ 2005727 h 2789926"/>
              <a:gd name="connsiteX6395" fmla="*/ 821315 w 2556691"/>
              <a:gd name="connsiteY6395" fmla="*/ 2109699 h 2789926"/>
              <a:gd name="connsiteX6396" fmla="*/ 819198 w 2556691"/>
              <a:gd name="connsiteY6396" fmla="*/ 2110066 h 2789926"/>
              <a:gd name="connsiteX6397" fmla="*/ 816787 w 2556691"/>
              <a:gd name="connsiteY6397" fmla="*/ 2090193 h 2789926"/>
              <a:gd name="connsiteX6398" fmla="*/ 806701 w 2556691"/>
              <a:gd name="connsiteY6398" fmla="*/ 2124181 h 2789926"/>
              <a:gd name="connsiteX6399" fmla="*/ 802987 w 2556691"/>
              <a:gd name="connsiteY6399" fmla="*/ 2123176 h 2789926"/>
              <a:gd name="connsiteX6400" fmla="*/ 815947 w 2556691"/>
              <a:gd name="connsiteY6400" fmla="*/ 2076610 h 2789926"/>
              <a:gd name="connsiteX6401" fmla="*/ 801797 w 2556691"/>
              <a:gd name="connsiteY6401" fmla="*/ 2112442 h 2789926"/>
              <a:gd name="connsiteX6402" fmla="*/ 797345 w 2556691"/>
              <a:gd name="connsiteY6402" fmla="*/ 2110728 h 2789926"/>
              <a:gd name="connsiteX6403" fmla="*/ 814190 w 2556691"/>
              <a:gd name="connsiteY6403" fmla="*/ 2062850 h 2789926"/>
              <a:gd name="connsiteX6404" fmla="*/ 802977 w 2556691"/>
              <a:gd name="connsiteY6404" fmla="*/ 2086469 h 2789926"/>
              <a:gd name="connsiteX6405" fmla="*/ 785086 w 2556691"/>
              <a:gd name="connsiteY6405" fmla="*/ 2132373 h 2789926"/>
              <a:gd name="connsiteX6406" fmla="*/ 782532 w 2556691"/>
              <a:gd name="connsiteY6406" fmla="*/ 2131309 h 2789926"/>
              <a:gd name="connsiteX6407" fmla="*/ 796804 w 2556691"/>
              <a:gd name="connsiteY6407" fmla="*/ 2089283 h 2789926"/>
              <a:gd name="connsiteX6408" fmla="*/ 795272 w 2556691"/>
              <a:gd name="connsiteY6408" fmla="*/ 2092014 h 2789926"/>
              <a:gd name="connsiteX6409" fmla="*/ 778848 w 2556691"/>
              <a:gd name="connsiteY6409" fmla="*/ 2128165 h 2789926"/>
              <a:gd name="connsiteX6410" fmla="*/ 777268 w 2556691"/>
              <a:gd name="connsiteY6410" fmla="*/ 2127893 h 2789926"/>
              <a:gd name="connsiteX6411" fmla="*/ 780563 w 2556691"/>
              <a:gd name="connsiteY6411" fmla="*/ 2111792 h 2789926"/>
              <a:gd name="connsiteX6412" fmla="*/ 777732 w 2556691"/>
              <a:gd name="connsiteY6412" fmla="*/ 2116473 h 2789926"/>
              <a:gd name="connsiteX6413" fmla="*/ 771239 w 2556691"/>
              <a:gd name="connsiteY6413" fmla="*/ 2143533 h 2789926"/>
              <a:gd name="connsiteX6414" fmla="*/ 777562 w 2556691"/>
              <a:gd name="connsiteY6414" fmla="*/ 2167271 h 2789926"/>
              <a:gd name="connsiteX6415" fmla="*/ 787711 w 2556691"/>
              <a:gd name="connsiteY6415" fmla="*/ 2198705 h 2789926"/>
              <a:gd name="connsiteX6416" fmla="*/ 791446 w 2556691"/>
              <a:gd name="connsiteY6416" fmla="*/ 2209439 h 2789926"/>
              <a:gd name="connsiteX6417" fmla="*/ 791448 w 2556691"/>
              <a:gd name="connsiteY6417" fmla="*/ 2209463 h 2789926"/>
              <a:gd name="connsiteX6418" fmla="*/ 792966 w 2556691"/>
              <a:gd name="connsiteY6418" fmla="*/ 2204143 h 2789926"/>
              <a:gd name="connsiteX6419" fmla="*/ 792216 w 2556691"/>
              <a:gd name="connsiteY6419" fmla="*/ 2199651 h 2789926"/>
              <a:gd name="connsiteX6420" fmla="*/ 791814 w 2556691"/>
              <a:gd name="connsiteY6420" fmla="*/ 2191233 h 2789926"/>
              <a:gd name="connsiteX6421" fmla="*/ 793299 w 2556691"/>
              <a:gd name="connsiteY6421" fmla="*/ 2191009 h 2789926"/>
              <a:gd name="connsiteX6422" fmla="*/ 795446 w 2556691"/>
              <a:gd name="connsiteY6422" fmla="*/ 2195998 h 2789926"/>
              <a:gd name="connsiteX6423" fmla="*/ 798511 w 2556691"/>
              <a:gd name="connsiteY6423" fmla="*/ 2187380 h 2789926"/>
              <a:gd name="connsiteX6424" fmla="*/ 798689 w 2556691"/>
              <a:gd name="connsiteY6424" fmla="*/ 2183218 h 2789926"/>
              <a:gd name="connsiteX6425" fmla="*/ 799202 w 2556691"/>
              <a:gd name="connsiteY6425" fmla="*/ 2173856 h 2789926"/>
              <a:gd name="connsiteX6426" fmla="*/ 801546 w 2556691"/>
              <a:gd name="connsiteY6426" fmla="*/ 2173773 h 2789926"/>
              <a:gd name="connsiteX6427" fmla="*/ 802567 w 2556691"/>
              <a:gd name="connsiteY6427" fmla="*/ 2177615 h 2789926"/>
              <a:gd name="connsiteX6428" fmla="*/ 805080 w 2556691"/>
              <a:gd name="connsiteY6428" fmla="*/ 2171929 h 2789926"/>
              <a:gd name="connsiteX6429" fmla="*/ 805120 w 2556691"/>
              <a:gd name="connsiteY6429" fmla="*/ 2159421 h 2789926"/>
              <a:gd name="connsiteX6430" fmla="*/ 808976 w 2556691"/>
              <a:gd name="connsiteY6430" fmla="*/ 2163547 h 2789926"/>
              <a:gd name="connsiteX6431" fmla="*/ 813068 w 2556691"/>
              <a:gd name="connsiteY6431" fmla="*/ 2154976 h 2789926"/>
              <a:gd name="connsiteX6432" fmla="*/ 812944 w 2556691"/>
              <a:gd name="connsiteY6432" fmla="*/ 2143013 h 2789926"/>
              <a:gd name="connsiteX6433" fmla="*/ 814061 w 2556691"/>
              <a:gd name="connsiteY6433" fmla="*/ 2140247 h 2789926"/>
              <a:gd name="connsiteX6434" fmla="*/ 815190 w 2556691"/>
              <a:gd name="connsiteY6434" fmla="*/ 2140176 h 2789926"/>
              <a:gd name="connsiteX6435" fmla="*/ 816329 w 2556691"/>
              <a:gd name="connsiteY6435" fmla="*/ 2148202 h 2789926"/>
              <a:gd name="connsiteX6436" fmla="*/ 819988 w 2556691"/>
              <a:gd name="connsiteY6436" fmla="*/ 2140589 h 2789926"/>
              <a:gd name="connsiteX6437" fmla="*/ 818589 w 2556691"/>
              <a:gd name="connsiteY6437" fmla="*/ 2138402 h 2789926"/>
              <a:gd name="connsiteX6438" fmla="*/ 821513 w 2556691"/>
              <a:gd name="connsiteY6438" fmla="*/ 2124086 h 2789926"/>
              <a:gd name="connsiteX6439" fmla="*/ 824108 w 2556691"/>
              <a:gd name="connsiteY6439" fmla="*/ 2131912 h 2789926"/>
              <a:gd name="connsiteX6440" fmla="*/ 827797 w 2556691"/>
              <a:gd name="connsiteY6440" fmla="*/ 2124086 h 2789926"/>
              <a:gd name="connsiteX6441" fmla="*/ 827797 w 2556691"/>
              <a:gd name="connsiteY6441" fmla="*/ 2124074 h 2789926"/>
              <a:gd name="connsiteX6442" fmla="*/ 827206 w 2556691"/>
              <a:gd name="connsiteY6442" fmla="*/ 2118530 h 2789926"/>
              <a:gd name="connsiteX6443" fmla="*/ 827445 w 2556691"/>
              <a:gd name="connsiteY6443" fmla="*/ 2115657 h 2789926"/>
              <a:gd name="connsiteX6444" fmla="*/ 827705 w 2556691"/>
              <a:gd name="connsiteY6444" fmla="*/ 2113068 h 2789926"/>
              <a:gd name="connsiteX6445" fmla="*/ 830930 w 2556691"/>
              <a:gd name="connsiteY6445" fmla="*/ 2098823 h 2789926"/>
              <a:gd name="connsiteX6446" fmla="*/ 832987 w 2556691"/>
              <a:gd name="connsiteY6446" fmla="*/ 2099225 h 2789926"/>
              <a:gd name="connsiteX6447" fmla="*/ 832152 w 2556691"/>
              <a:gd name="connsiteY6447" fmla="*/ 2115539 h 2789926"/>
              <a:gd name="connsiteX6448" fmla="*/ 836026 w 2556691"/>
              <a:gd name="connsiteY6448" fmla="*/ 2108718 h 2789926"/>
              <a:gd name="connsiteX6449" fmla="*/ 836440 w 2556691"/>
              <a:gd name="connsiteY6449" fmla="*/ 2097263 h 2789926"/>
              <a:gd name="connsiteX6450" fmla="*/ 843015 w 2556691"/>
              <a:gd name="connsiteY6450" fmla="*/ 2084235 h 2789926"/>
              <a:gd name="connsiteX6451" fmla="*/ 844084 w 2556691"/>
              <a:gd name="connsiteY6451" fmla="*/ 2084885 h 2789926"/>
              <a:gd name="connsiteX6452" fmla="*/ 844536 w 2556691"/>
              <a:gd name="connsiteY6452" fmla="*/ 2087072 h 2789926"/>
              <a:gd name="connsiteX6453" fmla="*/ 840693 w 2556691"/>
              <a:gd name="connsiteY6453" fmla="*/ 2101365 h 2789926"/>
              <a:gd name="connsiteX6454" fmla="*/ 848308 w 2556691"/>
              <a:gd name="connsiteY6454" fmla="*/ 2090572 h 2789926"/>
              <a:gd name="connsiteX6455" fmla="*/ 854211 w 2556691"/>
              <a:gd name="connsiteY6455" fmla="*/ 2072863 h 2789926"/>
              <a:gd name="connsiteX6456" fmla="*/ 856069 w 2556691"/>
              <a:gd name="connsiteY6456" fmla="*/ 2074872 h 2789926"/>
              <a:gd name="connsiteX6457" fmla="*/ 853320 w 2556691"/>
              <a:gd name="connsiteY6457" fmla="*/ 2084271 h 2789926"/>
              <a:gd name="connsiteX6458" fmla="*/ 859067 w 2556691"/>
              <a:gd name="connsiteY6458" fmla="*/ 2077662 h 2789926"/>
              <a:gd name="connsiteX6459" fmla="*/ 860771 w 2556691"/>
              <a:gd name="connsiteY6459" fmla="*/ 2071692 h 2789926"/>
              <a:gd name="connsiteX6460" fmla="*/ 867751 w 2556691"/>
              <a:gd name="connsiteY6460" fmla="*/ 2061857 h 2789926"/>
              <a:gd name="connsiteX6461" fmla="*/ 869854 w 2556691"/>
              <a:gd name="connsiteY6461" fmla="*/ 2063405 h 2789926"/>
              <a:gd name="connsiteX6462" fmla="*/ 866800 w 2556691"/>
              <a:gd name="connsiteY6462" fmla="*/ 2069801 h 2789926"/>
              <a:gd name="connsiteX6463" fmla="*/ 870779 w 2556691"/>
              <a:gd name="connsiteY6463" fmla="*/ 2066042 h 2789926"/>
              <a:gd name="connsiteX6464" fmla="*/ 872947 w 2556691"/>
              <a:gd name="connsiteY6464" fmla="*/ 2060296 h 2789926"/>
              <a:gd name="connsiteX6465" fmla="*/ 879001 w 2556691"/>
              <a:gd name="connsiteY6465" fmla="*/ 2052399 h 2789926"/>
              <a:gd name="connsiteX6466" fmla="*/ 880021 w 2556691"/>
              <a:gd name="connsiteY6466" fmla="*/ 2053144 h 2789926"/>
              <a:gd name="connsiteX6467" fmla="*/ 877746 w 2556691"/>
              <a:gd name="connsiteY6467" fmla="*/ 2060308 h 2789926"/>
              <a:gd name="connsiteX6468" fmla="*/ 882433 w 2556691"/>
              <a:gd name="connsiteY6468" fmla="*/ 2056714 h 2789926"/>
              <a:gd name="connsiteX6469" fmla="*/ 885549 w 2556691"/>
              <a:gd name="connsiteY6469" fmla="*/ 2050449 h 2789926"/>
              <a:gd name="connsiteX6470" fmla="*/ 890060 w 2556691"/>
              <a:gd name="connsiteY6470" fmla="*/ 2046748 h 2789926"/>
              <a:gd name="connsiteX6471" fmla="*/ 891425 w 2556691"/>
              <a:gd name="connsiteY6471" fmla="*/ 2047659 h 2789926"/>
              <a:gd name="connsiteX6472" fmla="*/ 889937 w 2556691"/>
              <a:gd name="connsiteY6472" fmla="*/ 2051915 h 2789926"/>
              <a:gd name="connsiteX6473" fmla="*/ 889943 w 2556691"/>
              <a:gd name="connsiteY6473" fmla="*/ 2051915 h 2789926"/>
              <a:gd name="connsiteX6474" fmla="*/ 894813 w 2556691"/>
              <a:gd name="connsiteY6474" fmla="*/ 2049267 h 2789926"/>
              <a:gd name="connsiteX6475" fmla="*/ 894820 w 2556691"/>
              <a:gd name="connsiteY6475" fmla="*/ 2049196 h 2789926"/>
              <a:gd name="connsiteX6476" fmla="*/ 895197 w 2556691"/>
              <a:gd name="connsiteY6476" fmla="*/ 2047860 h 2789926"/>
              <a:gd name="connsiteX6477" fmla="*/ 902322 w 2556691"/>
              <a:gd name="connsiteY6477" fmla="*/ 2039821 h 2789926"/>
              <a:gd name="connsiteX6478" fmla="*/ 904849 w 2556691"/>
              <a:gd name="connsiteY6478" fmla="*/ 2041559 h 2789926"/>
              <a:gd name="connsiteX6479" fmla="*/ 902404 w 2556691"/>
              <a:gd name="connsiteY6479" fmla="*/ 2045945 h 2789926"/>
              <a:gd name="connsiteX6480" fmla="*/ 907132 w 2556691"/>
              <a:gd name="connsiteY6480" fmla="*/ 2044230 h 2789926"/>
              <a:gd name="connsiteX6481" fmla="*/ 907727 w 2556691"/>
              <a:gd name="connsiteY6481" fmla="*/ 2042493 h 2789926"/>
              <a:gd name="connsiteX6482" fmla="*/ 908481 w 2556691"/>
              <a:gd name="connsiteY6482" fmla="*/ 2041630 h 2789926"/>
              <a:gd name="connsiteX6483" fmla="*/ 913754 w 2556691"/>
              <a:gd name="connsiteY6483" fmla="*/ 2037752 h 2789926"/>
              <a:gd name="connsiteX6484" fmla="*/ 915669 w 2556691"/>
              <a:gd name="connsiteY6484" fmla="*/ 2040117 h 2789926"/>
              <a:gd name="connsiteX6485" fmla="*/ 913709 w 2556691"/>
              <a:gd name="connsiteY6485" fmla="*/ 2042516 h 2789926"/>
              <a:gd name="connsiteX6486" fmla="*/ 913754 w 2556691"/>
              <a:gd name="connsiteY6486" fmla="*/ 2042505 h 2789926"/>
              <a:gd name="connsiteX6487" fmla="*/ 915621 w 2556691"/>
              <a:gd name="connsiteY6487" fmla="*/ 2042694 h 2789926"/>
              <a:gd name="connsiteX6488" fmla="*/ 918323 w 2556691"/>
              <a:gd name="connsiteY6488" fmla="*/ 2040046 h 2789926"/>
              <a:gd name="connsiteX6489" fmla="*/ 918330 w 2556691"/>
              <a:gd name="connsiteY6489" fmla="*/ 2040034 h 2789926"/>
              <a:gd name="connsiteX6490" fmla="*/ 921137 w 2556691"/>
              <a:gd name="connsiteY6490" fmla="*/ 2042410 h 2789926"/>
              <a:gd name="connsiteX6491" fmla="*/ 920596 w 2556691"/>
              <a:gd name="connsiteY6491" fmla="*/ 2043403 h 2789926"/>
              <a:gd name="connsiteX6492" fmla="*/ 916838 w 2556691"/>
              <a:gd name="connsiteY6492" fmla="*/ 2050271 h 2789926"/>
              <a:gd name="connsiteX6493" fmla="*/ 915742 w 2556691"/>
              <a:gd name="connsiteY6493" fmla="*/ 2052577 h 2789926"/>
              <a:gd name="connsiteX6494" fmla="*/ 915057 w 2556691"/>
              <a:gd name="connsiteY6494" fmla="*/ 2053558 h 2789926"/>
              <a:gd name="connsiteX6495" fmla="*/ 914675 w 2556691"/>
              <a:gd name="connsiteY6495" fmla="*/ 2054515 h 2789926"/>
              <a:gd name="connsiteX6496" fmla="*/ 916731 w 2556691"/>
              <a:gd name="connsiteY6496" fmla="*/ 2054066 h 2789926"/>
              <a:gd name="connsiteX6497" fmla="*/ 926707 w 2556691"/>
              <a:gd name="connsiteY6497" fmla="*/ 2052458 h 2789926"/>
              <a:gd name="connsiteX6498" fmla="*/ 942367 w 2556691"/>
              <a:gd name="connsiteY6498" fmla="*/ 2052718 h 2789926"/>
              <a:gd name="connsiteX6499" fmla="*/ 956629 w 2556691"/>
              <a:gd name="connsiteY6499" fmla="*/ 2045838 h 2789926"/>
              <a:gd name="connsiteX6500" fmla="*/ 956386 w 2556691"/>
              <a:gd name="connsiteY6500" fmla="*/ 2039549 h 2789926"/>
              <a:gd name="connsiteX6501" fmla="*/ 933041 w 2556691"/>
              <a:gd name="connsiteY6501" fmla="*/ 2042150 h 2789926"/>
              <a:gd name="connsiteX6502" fmla="*/ 932727 w 2556691"/>
              <a:gd name="connsiteY6502" fmla="*/ 2040057 h 2789926"/>
              <a:gd name="connsiteX6503" fmla="*/ 956598 w 2556691"/>
              <a:gd name="connsiteY6503" fmla="*/ 2034005 h 2789926"/>
              <a:gd name="connsiteX6504" fmla="*/ 956677 w 2556691"/>
              <a:gd name="connsiteY6504" fmla="*/ 2032893 h 2789926"/>
              <a:gd name="connsiteX6505" fmla="*/ 957081 w 2556691"/>
              <a:gd name="connsiteY6505" fmla="*/ 2029241 h 2789926"/>
              <a:gd name="connsiteX6506" fmla="*/ 955260 w 2556691"/>
              <a:gd name="connsiteY6506" fmla="*/ 2029312 h 2789926"/>
              <a:gd name="connsiteX6507" fmla="*/ 945359 w 2556691"/>
              <a:gd name="connsiteY6507" fmla="*/ 2029442 h 2789926"/>
              <a:gd name="connsiteX6508" fmla="*/ 945270 w 2556691"/>
              <a:gd name="connsiteY6508" fmla="*/ 2024689 h 2789926"/>
              <a:gd name="connsiteX6509" fmla="*/ 952715 w 2556691"/>
              <a:gd name="connsiteY6509" fmla="*/ 2022869 h 2789926"/>
              <a:gd name="connsiteX6510" fmla="*/ 956589 w 2556691"/>
              <a:gd name="connsiteY6510" fmla="*/ 2021935 h 2789926"/>
              <a:gd name="connsiteX6511" fmla="*/ 957695 w 2556691"/>
              <a:gd name="connsiteY6511" fmla="*/ 2021663 h 2789926"/>
              <a:gd name="connsiteX6512" fmla="*/ 958462 w 2556691"/>
              <a:gd name="connsiteY6512" fmla="*/ 2021474 h 2789926"/>
              <a:gd name="connsiteX6513" fmla="*/ 960155 w 2556691"/>
              <a:gd name="connsiteY6513" fmla="*/ 2014771 h 2789926"/>
              <a:gd name="connsiteX6514" fmla="*/ 959869 w 2556691"/>
              <a:gd name="connsiteY6514" fmla="*/ 2014783 h 2789926"/>
              <a:gd name="connsiteX6515" fmla="*/ 955553 w 2556691"/>
              <a:gd name="connsiteY6515" fmla="*/ 2016083 h 2789926"/>
              <a:gd name="connsiteX6516" fmla="*/ 954346 w 2556691"/>
              <a:gd name="connsiteY6516" fmla="*/ 2016438 h 2789926"/>
              <a:gd name="connsiteX6517" fmla="*/ 950614 w 2556691"/>
              <a:gd name="connsiteY6517" fmla="*/ 2017561 h 2789926"/>
              <a:gd name="connsiteX6518" fmla="*/ 949346 w 2556691"/>
              <a:gd name="connsiteY6518" fmla="*/ 2017939 h 2789926"/>
              <a:gd name="connsiteX6519" fmla="*/ 947798 w 2556691"/>
              <a:gd name="connsiteY6519" fmla="*/ 2014853 h 2789926"/>
              <a:gd name="connsiteX6520" fmla="*/ 949164 w 2556691"/>
              <a:gd name="connsiteY6520" fmla="*/ 2013884 h 2789926"/>
              <a:gd name="connsiteX6521" fmla="*/ 952475 w 2556691"/>
              <a:gd name="connsiteY6521" fmla="*/ 2011839 h 2789926"/>
              <a:gd name="connsiteX6522" fmla="*/ 953732 w 2556691"/>
              <a:gd name="connsiteY6522" fmla="*/ 2011177 h 2789926"/>
              <a:gd name="connsiteX6523" fmla="*/ 962168 w 2556691"/>
              <a:gd name="connsiteY6523" fmla="*/ 2008257 h 2789926"/>
              <a:gd name="connsiteX6524" fmla="*/ 963112 w 2556691"/>
              <a:gd name="connsiteY6524" fmla="*/ 2005502 h 2789926"/>
              <a:gd name="connsiteX6525" fmla="*/ 1048230 w 2556691"/>
              <a:gd name="connsiteY6525" fmla="*/ 2079400 h 2789926"/>
              <a:gd name="connsiteX6526" fmla="*/ 1041371 w 2556691"/>
              <a:gd name="connsiteY6526" fmla="*/ 2092416 h 2789926"/>
              <a:gd name="connsiteX6527" fmla="*/ 1038661 w 2556691"/>
              <a:gd name="connsiteY6527" fmla="*/ 2105408 h 2789926"/>
              <a:gd name="connsiteX6528" fmla="*/ 1053713 w 2556691"/>
              <a:gd name="connsiteY6528" fmla="*/ 2145602 h 2789926"/>
              <a:gd name="connsiteX6529" fmla="*/ 1077379 w 2556691"/>
              <a:gd name="connsiteY6529" fmla="*/ 2164859 h 2789926"/>
              <a:gd name="connsiteX6530" fmla="*/ 1079191 w 2556691"/>
              <a:gd name="connsiteY6530" fmla="*/ 2161597 h 2789926"/>
              <a:gd name="connsiteX6531" fmla="*/ 1088739 w 2556691"/>
              <a:gd name="connsiteY6531" fmla="*/ 2164978 h 2789926"/>
              <a:gd name="connsiteX6532" fmla="*/ 1068480 w 2556691"/>
              <a:gd name="connsiteY6532" fmla="*/ 2155686 h 2789926"/>
              <a:gd name="connsiteX6533" fmla="*/ 1069080 w 2556691"/>
              <a:gd name="connsiteY6533" fmla="*/ 2153227 h 2789926"/>
              <a:gd name="connsiteX6534" fmla="*/ 1078132 w 2556691"/>
              <a:gd name="connsiteY6534" fmla="*/ 2155414 h 2789926"/>
              <a:gd name="connsiteX6535" fmla="*/ 1051840 w 2556691"/>
              <a:gd name="connsiteY6535" fmla="*/ 2141854 h 2789926"/>
              <a:gd name="connsiteX6536" fmla="*/ 1053583 w 2556691"/>
              <a:gd name="connsiteY6536" fmla="*/ 2139336 h 2789926"/>
              <a:gd name="connsiteX6537" fmla="*/ 1063500 w 2556691"/>
              <a:gd name="connsiteY6537" fmla="*/ 2143911 h 2789926"/>
              <a:gd name="connsiteX6538" fmla="*/ 1045946 w 2556691"/>
              <a:gd name="connsiteY6538" fmla="*/ 2129950 h 2789926"/>
              <a:gd name="connsiteX6539" fmla="*/ 1047675 w 2556691"/>
              <a:gd name="connsiteY6539" fmla="*/ 2128058 h 2789926"/>
              <a:gd name="connsiteX6540" fmla="*/ 1057973 w 2556691"/>
              <a:gd name="connsiteY6540" fmla="*/ 2135742 h 2789926"/>
              <a:gd name="connsiteX6541" fmla="*/ 1057620 w 2556691"/>
              <a:gd name="connsiteY6541" fmla="*/ 2134820 h 2789926"/>
              <a:gd name="connsiteX6542" fmla="*/ 1048642 w 2556691"/>
              <a:gd name="connsiteY6542" fmla="*/ 2125564 h 2789926"/>
              <a:gd name="connsiteX6543" fmla="*/ 1048579 w 2556691"/>
              <a:gd name="connsiteY6543" fmla="*/ 2125528 h 2789926"/>
              <a:gd name="connsiteX6544" fmla="*/ 1042899 w 2556691"/>
              <a:gd name="connsiteY6544" fmla="*/ 2119629 h 2789926"/>
              <a:gd name="connsiteX6545" fmla="*/ 1043952 w 2556691"/>
              <a:gd name="connsiteY6545" fmla="*/ 2118294 h 2789926"/>
              <a:gd name="connsiteX6546" fmla="*/ 1051058 w 2556691"/>
              <a:gd name="connsiteY6546" fmla="*/ 2122053 h 2789926"/>
              <a:gd name="connsiteX6547" fmla="*/ 1055993 w 2556691"/>
              <a:gd name="connsiteY6547" fmla="*/ 2125599 h 2789926"/>
              <a:gd name="connsiteX6548" fmla="*/ 1055927 w 2556691"/>
              <a:gd name="connsiteY6548" fmla="*/ 2124760 h 2789926"/>
              <a:gd name="connsiteX6549" fmla="*/ 1050130 w 2556691"/>
              <a:gd name="connsiteY6549" fmla="*/ 2114605 h 2789926"/>
              <a:gd name="connsiteX6550" fmla="*/ 1044148 w 2556691"/>
              <a:gd name="connsiteY6550" fmla="*/ 2104356 h 2789926"/>
              <a:gd name="connsiteX6551" fmla="*/ 1045474 w 2556691"/>
              <a:gd name="connsiteY6551" fmla="*/ 2103055 h 2789926"/>
              <a:gd name="connsiteX6552" fmla="*/ 1054552 w 2556691"/>
              <a:gd name="connsiteY6552" fmla="*/ 2113518 h 2789926"/>
              <a:gd name="connsiteX6553" fmla="*/ 1055274 w 2556691"/>
              <a:gd name="connsiteY6553" fmla="*/ 2114972 h 2789926"/>
              <a:gd name="connsiteX6554" fmla="*/ 1048230 w 2556691"/>
              <a:gd name="connsiteY6554" fmla="*/ 2079400 h 2789926"/>
              <a:gd name="connsiteX6555" fmla="*/ 534179 w 2556691"/>
              <a:gd name="connsiteY6555" fmla="*/ 1601826 h 2789926"/>
              <a:gd name="connsiteX6556" fmla="*/ 531026 w 2556691"/>
              <a:gd name="connsiteY6556" fmla="*/ 1604935 h 2789926"/>
              <a:gd name="connsiteX6557" fmla="*/ 534224 w 2556691"/>
              <a:gd name="connsiteY6557" fmla="*/ 1612159 h 2789926"/>
              <a:gd name="connsiteX6558" fmla="*/ 536274 w 2556691"/>
              <a:gd name="connsiteY6558" fmla="*/ 1607796 h 2789926"/>
              <a:gd name="connsiteX6559" fmla="*/ 534179 w 2556691"/>
              <a:gd name="connsiteY6559" fmla="*/ 1601826 h 2789926"/>
              <a:gd name="connsiteX6560" fmla="*/ 1339656 w 2556691"/>
              <a:gd name="connsiteY6560" fmla="*/ 2344833 h 2789926"/>
              <a:gd name="connsiteX6561" fmla="*/ 1319020 w 2556691"/>
              <a:gd name="connsiteY6561" fmla="*/ 2340483 h 2789926"/>
              <a:gd name="connsiteX6562" fmla="*/ 1342409 w 2556691"/>
              <a:gd name="connsiteY6562" fmla="*/ 2352848 h 2789926"/>
              <a:gd name="connsiteX6563" fmla="*/ 1339656 w 2556691"/>
              <a:gd name="connsiteY6563" fmla="*/ 2344833 h 2789926"/>
              <a:gd name="connsiteX6564" fmla="*/ 1101182 w 2556691"/>
              <a:gd name="connsiteY6564" fmla="*/ 2121367 h 2789926"/>
              <a:gd name="connsiteX6565" fmla="*/ 1101394 w 2556691"/>
              <a:gd name="connsiteY6565" fmla="*/ 2122230 h 2789926"/>
              <a:gd name="connsiteX6566" fmla="*/ 1116626 w 2556691"/>
              <a:gd name="connsiteY6566" fmla="*/ 2161195 h 2789926"/>
              <a:gd name="connsiteX6567" fmla="*/ 1104937 w 2556691"/>
              <a:gd name="connsiteY6567" fmla="*/ 2125020 h 2789926"/>
              <a:gd name="connsiteX6568" fmla="*/ 1103406 w 2556691"/>
              <a:gd name="connsiteY6568" fmla="*/ 2123531 h 2789926"/>
              <a:gd name="connsiteX6569" fmla="*/ 1101182 w 2556691"/>
              <a:gd name="connsiteY6569" fmla="*/ 2121367 h 2789926"/>
              <a:gd name="connsiteX6570" fmla="*/ 543556 w 2556691"/>
              <a:gd name="connsiteY6570" fmla="*/ 1604971 h 2789926"/>
              <a:gd name="connsiteX6571" fmla="*/ 545927 w 2556691"/>
              <a:gd name="connsiteY6571" fmla="*/ 1628886 h 2789926"/>
              <a:gd name="connsiteX6572" fmla="*/ 549996 w 2556691"/>
              <a:gd name="connsiteY6572" fmla="*/ 1637410 h 2789926"/>
              <a:gd name="connsiteX6573" fmla="*/ 559293 w 2556691"/>
              <a:gd name="connsiteY6573" fmla="*/ 1643545 h 2789926"/>
              <a:gd name="connsiteX6574" fmla="*/ 557091 w 2556691"/>
              <a:gd name="connsiteY6574" fmla="*/ 1636098 h 2789926"/>
              <a:gd name="connsiteX6575" fmla="*/ 566022 w 2556691"/>
              <a:gd name="connsiteY6575" fmla="*/ 1650071 h 2789926"/>
              <a:gd name="connsiteX6576" fmla="*/ 563303 w 2556691"/>
              <a:gd name="connsiteY6576" fmla="*/ 1641784 h 2789926"/>
              <a:gd name="connsiteX6577" fmla="*/ 565650 w 2556691"/>
              <a:gd name="connsiteY6577" fmla="*/ 1675866 h 2789926"/>
              <a:gd name="connsiteX6578" fmla="*/ 573752 w 2556691"/>
              <a:gd name="connsiteY6578" fmla="*/ 1671456 h 2789926"/>
              <a:gd name="connsiteX6579" fmla="*/ 564459 w 2556691"/>
              <a:gd name="connsiteY6579" fmla="*/ 1634289 h 2789926"/>
              <a:gd name="connsiteX6580" fmla="*/ 543556 w 2556691"/>
              <a:gd name="connsiteY6580" fmla="*/ 1604971 h 2789926"/>
              <a:gd name="connsiteX6581" fmla="*/ 1328136 w 2556691"/>
              <a:gd name="connsiteY6581" fmla="*/ 2327055 h 2789926"/>
              <a:gd name="connsiteX6582" fmla="*/ 1297065 w 2556691"/>
              <a:gd name="connsiteY6582" fmla="*/ 2311850 h 2789926"/>
              <a:gd name="connsiteX6583" fmla="*/ 1310603 w 2556691"/>
              <a:gd name="connsiteY6583" fmla="*/ 2317821 h 2789926"/>
              <a:gd name="connsiteX6584" fmla="*/ 1309567 w 2556691"/>
              <a:gd name="connsiteY6584" fmla="*/ 2320090 h 2789926"/>
              <a:gd name="connsiteX6585" fmla="*/ 1299678 w 2556691"/>
              <a:gd name="connsiteY6585" fmla="*/ 2317194 h 2789926"/>
              <a:gd name="connsiteX6586" fmla="*/ 1323799 w 2556691"/>
              <a:gd name="connsiteY6586" fmla="*/ 2329808 h 2789926"/>
              <a:gd name="connsiteX6587" fmla="*/ 1322892 w 2556691"/>
              <a:gd name="connsiteY6587" fmla="*/ 2331841 h 2789926"/>
              <a:gd name="connsiteX6588" fmla="*/ 1308943 w 2556691"/>
              <a:gd name="connsiteY6588" fmla="*/ 2326734 h 2789926"/>
              <a:gd name="connsiteX6589" fmla="*/ 1338584 w 2556691"/>
              <a:gd name="connsiteY6589" fmla="*/ 2342339 h 2789926"/>
              <a:gd name="connsiteX6590" fmla="*/ 1328136 w 2556691"/>
              <a:gd name="connsiteY6590" fmla="*/ 2327055 h 2789926"/>
              <a:gd name="connsiteX6591" fmla="*/ 510308 w 2556691"/>
              <a:gd name="connsiteY6591" fmla="*/ 1571563 h 2789926"/>
              <a:gd name="connsiteX6592" fmla="*/ 502353 w 2556691"/>
              <a:gd name="connsiteY6592" fmla="*/ 1583692 h 2789926"/>
              <a:gd name="connsiteX6593" fmla="*/ 499603 w 2556691"/>
              <a:gd name="connsiteY6593" fmla="*/ 1589508 h 2789926"/>
              <a:gd name="connsiteX6594" fmla="*/ 499057 w 2556691"/>
              <a:gd name="connsiteY6594" fmla="*/ 1590868 h 2789926"/>
              <a:gd name="connsiteX6595" fmla="*/ 498108 w 2556691"/>
              <a:gd name="connsiteY6595" fmla="*/ 1601247 h 2789926"/>
              <a:gd name="connsiteX6596" fmla="*/ 504228 w 2556691"/>
              <a:gd name="connsiteY6596" fmla="*/ 1627562 h 2789926"/>
              <a:gd name="connsiteX6597" fmla="*/ 507779 w 2556691"/>
              <a:gd name="connsiteY6597" fmla="*/ 1624832 h 2789926"/>
              <a:gd name="connsiteX6598" fmla="*/ 504561 w 2556691"/>
              <a:gd name="connsiteY6598" fmla="*/ 1611106 h 2789926"/>
              <a:gd name="connsiteX6599" fmla="*/ 507527 w 2556691"/>
              <a:gd name="connsiteY6599" fmla="*/ 1610326 h 2789926"/>
              <a:gd name="connsiteX6600" fmla="*/ 511635 w 2556691"/>
              <a:gd name="connsiteY6600" fmla="*/ 1622940 h 2789926"/>
              <a:gd name="connsiteX6601" fmla="*/ 513163 w 2556691"/>
              <a:gd name="connsiteY6601" fmla="*/ 1622349 h 2789926"/>
              <a:gd name="connsiteX6602" fmla="*/ 508613 w 2556691"/>
              <a:gd name="connsiteY6602" fmla="*/ 1598032 h 2789926"/>
              <a:gd name="connsiteX6603" fmla="*/ 510930 w 2556691"/>
              <a:gd name="connsiteY6603" fmla="*/ 1597050 h 2789926"/>
              <a:gd name="connsiteX6604" fmla="*/ 515446 w 2556691"/>
              <a:gd name="connsiteY6604" fmla="*/ 1607808 h 2789926"/>
              <a:gd name="connsiteX6605" fmla="*/ 517603 w 2556691"/>
              <a:gd name="connsiteY6605" fmla="*/ 1603210 h 2789926"/>
              <a:gd name="connsiteX6606" fmla="*/ 515751 w 2556691"/>
              <a:gd name="connsiteY6606" fmla="*/ 1584957 h 2789926"/>
              <a:gd name="connsiteX6607" fmla="*/ 510308 w 2556691"/>
              <a:gd name="connsiteY6607" fmla="*/ 1571563 h 2789926"/>
              <a:gd name="connsiteX6608" fmla="*/ 489539 w 2556691"/>
              <a:gd name="connsiteY6608" fmla="*/ 1551891 h 2789926"/>
              <a:gd name="connsiteX6609" fmla="*/ 474285 w 2556691"/>
              <a:gd name="connsiteY6609" fmla="*/ 1573927 h 2789926"/>
              <a:gd name="connsiteX6610" fmla="*/ 474284 w 2556691"/>
              <a:gd name="connsiteY6610" fmla="*/ 1573927 h 2789926"/>
              <a:gd name="connsiteX6611" fmla="*/ 474195 w 2556691"/>
              <a:gd name="connsiteY6611" fmla="*/ 1574069 h 2789926"/>
              <a:gd name="connsiteX6612" fmla="*/ 476455 w 2556691"/>
              <a:gd name="connsiteY6612" fmla="*/ 1576942 h 2789926"/>
              <a:gd name="connsiteX6613" fmla="*/ 488149 w 2556691"/>
              <a:gd name="connsiteY6613" fmla="*/ 1576280 h 2789926"/>
              <a:gd name="connsiteX6614" fmla="*/ 489539 w 2556691"/>
              <a:gd name="connsiteY6614" fmla="*/ 1551891 h 2789926"/>
              <a:gd name="connsiteX6615" fmla="*/ 926267 w 2556691"/>
              <a:gd name="connsiteY6615" fmla="*/ 1954208 h 2789926"/>
              <a:gd name="connsiteX6616" fmla="*/ 927303 w 2556691"/>
              <a:gd name="connsiteY6616" fmla="*/ 1955249 h 2789926"/>
              <a:gd name="connsiteX6617" fmla="*/ 927304 w 2556691"/>
              <a:gd name="connsiteY6617" fmla="*/ 1955249 h 2789926"/>
              <a:gd name="connsiteX6618" fmla="*/ 931582 w 2556691"/>
              <a:gd name="connsiteY6618" fmla="*/ 1962791 h 2789926"/>
              <a:gd name="connsiteX6619" fmla="*/ 930287 w 2556691"/>
              <a:gd name="connsiteY6619" fmla="*/ 1963441 h 2789926"/>
              <a:gd name="connsiteX6620" fmla="*/ 923202 w 2556691"/>
              <a:gd name="connsiteY6620" fmla="*/ 1957648 h 2789926"/>
              <a:gd name="connsiteX6621" fmla="*/ 926267 w 2556691"/>
              <a:gd name="connsiteY6621" fmla="*/ 1954208 h 2789926"/>
              <a:gd name="connsiteX6622" fmla="*/ 495718 w 2556691"/>
              <a:gd name="connsiteY6622" fmla="*/ 1556029 h 2789926"/>
              <a:gd name="connsiteX6623" fmla="*/ 494767 w 2556691"/>
              <a:gd name="connsiteY6623" fmla="*/ 1556667 h 2789926"/>
              <a:gd name="connsiteX6624" fmla="*/ 492453 w 2556691"/>
              <a:gd name="connsiteY6624" fmla="*/ 1577072 h 2789926"/>
              <a:gd name="connsiteX6625" fmla="*/ 497476 w 2556691"/>
              <a:gd name="connsiteY6625" fmla="*/ 1578029 h 2789926"/>
              <a:gd name="connsiteX6626" fmla="*/ 498015 w 2556691"/>
              <a:gd name="connsiteY6626" fmla="*/ 1570984 h 2789926"/>
              <a:gd name="connsiteX6627" fmla="*/ 495718 w 2556691"/>
              <a:gd name="connsiteY6627" fmla="*/ 1556029 h 2789926"/>
              <a:gd name="connsiteX6628" fmla="*/ 735320 w 2556691"/>
              <a:gd name="connsiteY6628" fmla="*/ 1775866 h 2789926"/>
              <a:gd name="connsiteX6629" fmla="*/ 722669 w 2556691"/>
              <a:gd name="connsiteY6629" fmla="*/ 1774116 h 2789926"/>
              <a:gd name="connsiteX6630" fmla="*/ 740961 w 2556691"/>
              <a:gd name="connsiteY6630" fmla="*/ 1801412 h 2789926"/>
              <a:gd name="connsiteX6631" fmla="*/ 749218 w 2556691"/>
              <a:gd name="connsiteY6631" fmla="*/ 1806744 h 2789926"/>
              <a:gd name="connsiteX6632" fmla="*/ 751676 w 2556691"/>
              <a:gd name="connsiteY6632" fmla="*/ 1800230 h 2789926"/>
              <a:gd name="connsiteX6633" fmla="*/ 735320 w 2556691"/>
              <a:gd name="connsiteY6633" fmla="*/ 1775866 h 2789926"/>
              <a:gd name="connsiteX6634" fmla="*/ 582810 w 2556691"/>
              <a:gd name="connsiteY6634" fmla="*/ 1633591 h 2789926"/>
              <a:gd name="connsiteX6635" fmla="*/ 583955 w 2556691"/>
              <a:gd name="connsiteY6635" fmla="*/ 1639869 h 2789926"/>
              <a:gd name="connsiteX6636" fmla="*/ 580561 w 2556691"/>
              <a:gd name="connsiteY6636" fmla="*/ 1635731 h 2789926"/>
              <a:gd name="connsiteX6637" fmla="*/ 582810 w 2556691"/>
              <a:gd name="connsiteY6637" fmla="*/ 1633591 h 2789926"/>
              <a:gd name="connsiteX6638" fmla="*/ 634945 w 2556691"/>
              <a:gd name="connsiteY6638" fmla="*/ 1681304 h 2789926"/>
              <a:gd name="connsiteX6639" fmla="*/ 629508 w 2556691"/>
              <a:gd name="connsiteY6639" fmla="*/ 1683408 h 2789926"/>
              <a:gd name="connsiteX6640" fmla="*/ 629409 w 2556691"/>
              <a:gd name="connsiteY6640" fmla="*/ 1683361 h 2789926"/>
              <a:gd name="connsiteX6641" fmla="*/ 626552 w 2556691"/>
              <a:gd name="connsiteY6641" fmla="*/ 1684425 h 2789926"/>
              <a:gd name="connsiteX6642" fmla="*/ 626117 w 2556691"/>
              <a:gd name="connsiteY6642" fmla="*/ 1684567 h 2789926"/>
              <a:gd name="connsiteX6643" fmla="*/ 626119 w 2556691"/>
              <a:gd name="connsiteY6643" fmla="*/ 1684567 h 2789926"/>
              <a:gd name="connsiteX6644" fmla="*/ 617371 w 2556691"/>
              <a:gd name="connsiteY6644" fmla="*/ 1687061 h 2789926"/>
              <a:gd name="connsiteX6645" fmla="*/ 620558 w 2556691"/>
              <a:gd name="connsiteY6645" fmla="*/ 1688716 h 2789926"/>
              <a:gd name="connsiteX6646" fmla="*/ 621718 w 2556691"/>
              <a:gd name="connsiteY6646" fmla="*/ 1689165 h 2789926"/>
              <a:gd name="connsiteX6647" fmla="*/ 622588 w 2556691"/>
              <a:gd name="connsiteY6647" fmla="*/ 1689520 h 2789926"/>
              <a:gd name="connsiteX6648" fmla="*/ 623430 w 2556691"/>
              <a:gd name="connsiteY6648" fmla="*/ 1689804 h 2789926"/>
              <a:gd name="connsiteX6649" fmla="*/ 624137 w 2556691"/>
              <a:gd name="connsiteY6649" fmla="*/ 1689295 h 2789926"/>
              <a:gd name="connsiteX6650" fmla="*/ 626938 w 2556691"/>
              <a:gd name="connsiteY6650" fmla="*/ 1687829 h 2789926"/>
              <a:gd name="connsiteX6651" fmla="*/ 631676 w 2556691"/>
              <a:gd name="connsiteY6651" fmla="*/ 1684271 h 2789926"/>
              <a:gd name="connsiteX6652" fmla="*/ 634945 w 2556691"/>
              <a:gd name="connsiteY6652" fmla="*/ 1681304 h 2789926"/>
              <a:gd name="connsiteX6653" fmla="*/ 955859 w 2556691"/>
              <a:gd name="connsiteY6653" fmla="*/ 1976398 h 2789926"/>
              <a:gd name="connsiteX6654" fmla="*/ 954427 w 2556691"/>
              <a:gd name="connsiteY6654" fmla="*/ 1977331 h 2789926"/>
              <a:gd name="connsiteX6655" fmla="*/ 953726 w 2556691"/>
              <a:gd name="connsiteY6655" fmla="*/ 1977828 h 2789926"/>
              <a:gd name="connsiteX6656" fmla="*/ 953393 w 2556691"/>
              <a:gd name="connsiteY6656" fmla="*/ 1978064 h 2789926"/>
              <a:gd name="connsiteX6657" fmla="*/ 948288 w 2556691"/>
              <a:gd name="connsiteY6657" fmla="*/ 1981445 h 2789926"/>
              <a:gd name="connsiteX6658" fmla="*/ 945290 w 2556691"/>
              <a:gd name="connsiteY6658" fmla="*/ 1982899 h 2789926"/>
              <a:gd name="connsiteX6659" fmla="*/ 954146 w 2556691"/>
              <a:gd name="connsiteY6659" fmla="*/ 1986387 h 2789926"/>
              <a:gd name="connsiteX6660" fmla="*/ 957207 w 2556691"/>
              <a:gd name="connsiteY6660" fmla="*/ 1987427 h 2789926"/>
              <a:gd name="connsiteX6661" fmla="*/ 959048 w 2556691"/>
              <a:gd name="connsiteY6661" fmla="*/ 1987994 h 2789926"/>
              <a:gd name="connsiteX6662" fmla="*/ 957483 w 2556691"/>
              <a:gd name="connsiteY6662" fmla="*/ 1981008 h 2789926"/>
              <a:gd name="connsiteX6663" fmla="*/ 957190 w 2556691"/>
              <a:gd name="connsiteY6663" fmla="*/ 1979944 h 2789926"/>
              <a:gd name="connsiteX6664" fmla="*/ 955982 w 2556691"/>
              <a:gd name="connsiteY6664" fmla="*/ 1976528 h 2789926"/>
              <a:gd name="connsiteX6665" fmla="*/ 955859 w 2556691"/>
              <a:gd name="connsiteY6665" fmla="*/ 1976398 h 2789926"/>
              <a:gd name="connsiteX6666" fmla="*/ 1132801 w 2556691"/>
              <a:gd name="connsiteY6666" fmla="*/ 2138875 h 2789926"/>
              <a:gd name="connsiteX6667" fmla="*/ 1124078 w 2556691"/>
              <a:gd name="connsiteY6667" fmla="*/ 2174364 h 2789926"/>
              <a:gd name="connsiteX6668" fmla="*/ 1132801 w 2556691"/>
              <a:gd name="connsiteY6668" fmla="*/ 2138875 h 2789926"/>
              <a:gd name="connsiteX6669" fmla="*/ 715738 w 2556691"/>
              <a:gd name="connsiteY6669" fmla="*/ 1753605 h 2789926"/>
              <a:gd name="connsiteX6670" fmla="*/ 708718 w 2556691"/>
              <a:gd name="connsiteY6670" fmla="*/ 1753842 h 2789926"/>
              <a:gd name="connsiteX6671" fmla="*/ 712162 w 2556691"/>
              <a:gd name="connsiteY6671" fmla="*/ 1758819 h 2789926"/>
              <a:gd name="connsiteX6672" fmla="*/ 715738 w 2556691"/>
              <a:gd name="connsiteY6672" fmla="*/ 1753605 h 2789926"/>
              <a:gd name="connsiteX6673" fmla="*/ 539799 w 2556691"/>
              <a:gd name="connsiteY6673" fmla="*/ 1591163 h 2789926"/>
              <a:gd name="connsiteX6674" fmla="*/ 537039 w 2556691"/>
              <a:gd name="connsiteY6674" fmla="*/ 1597145 h 2789926"/>
              <a:gd name="connsiteX6675" fmla="*/ 537040 w 2556691"/>
              <a:gd name="connsiteY6675" fmla="*/ 1597145 h 2789926"/>
              <a:gd name="connsiteX6676" fmla="*/ 538918 w 2556691"/>
              <a:gd name="connsiteY6676" fmla="*/ 1603387 h 2789926"/>
              <a:gd name="connsiteX6677" fmla="*/ 543632 w 2556691"/>
              <a:gd name="connsiteY6677" fmla="*/ 1599970 h 2789926"/>
              <a:gd name="connsiteX6678" fmla="*/ 539799 w 2556691"/>
              <a:gd name="connsiteY6678" fmla="*/ 1591163 h 2789926"/>
              <a:gd name="connsiteX6679" fmla="*/ 667347 w 2556691"/>
              <a:gd name="connsiteY6679" fmla="*/ 1708494 h 2789926"/>
              <a:gd name="connsiteX6680" fmla="*/ 648591 w 2556691"/>
              <a:gd name="connsiteY6680" fmla="*/ 1704510 h 2789926"/>
              <a:gd name="connsiteX6681" fmla="*/ 649561 w 2556691"/>
              <a:gd name="connsiteY6681" fmla="*/ 1699048 h 2789926"/>
              <a:gd name="connsiteX6682" fmla="*/ 634081 w 2556691"/>
              <a:gd name="connsiteY6682" fmla="*/ 1699888 h 2789926"/>
              <a:gd name="connsiteX6683" fmla="*/ 624708 w 2556691"/>
              <a:gd name="connsiteY6683" fmla="*/ 1722325 h 2789926"/>
              <a:gd name="connsiteX6684" fmla="*/ 622420 w 2556691"/>
              <a:gd name="connsiteY6684" fmla="*/ 1730116 h 2789926"/>
              <a:gd name="connsiteX6685" fmla="*/ 633329 w 2556691"/>
              <a:gd name="connsiteY6685" fmla="*/ 1728059 h 2789926"/>
              <a:gd name="connsiteX6686" fmla="*/ 639707 w 2556691"/>
              <a:gd name="connsiteY6686" fmla="*/ 1728283 h 2789926"/>
              <a:gd name="connsiteX6687" fmla="*/ 636279 w 2556691"/>
              <a:gd name="connsiteY6687" fmla="*/ 1736488 h 2789926"/>
              <a:gd name="connsiteX6688" fmla="*/ 616705 w 2556691"/>
              <a:gd name="connsiteY6688" fmla="*/ 1752873 h 2789926"/>
              <a:gd name="connsiteX6689" fmla="*/ 607239 w 2556691"/>
              <a:gd name="connsiteY6689" fmla="*/ 1754149 h 2789926"/>
              <a:gd name="connsiteX6690" fmla="*/ 649247 w 2556691"/>
              <a:gd name="connsiteY6690" fmla="*/ 1777332 h 2789926"/>
              <a:gd name="connsiteX6691" fmla="*/ 648543 w 2556691"/>
              <a:gd name="connsiteY6691" fmla="*/ 1775724 h 2789926"/>
              <a:gd name="connsiteX6692" fmla="*/ 651498 w 2556691"/>
              <a:gd name="connsiteY6692" fmla="*/ 1771184 h 2789926"/>
              <a:gd name="connsiteX6693" fmla="*/ 705790 w 2556691"/>
              <a:gd name="connsiteY6693" fmla="*/ 1810988 h 2789926"/>
              <a:gd name="connsiteX6694" fmla="*/ 706446 w 2556691"/>
              <a:gd name="connsiteY6694" fmla="*/ 1811390 h 2789926"/>
              <a:gd name="connsiteX6695" fmla="*/ 701340 w 2556691"/>
              <a:gd name="connsiteY6695" fmla="*/ 1792014 h 2789926"/>
              <a:gd name="connsiteX6696" fmla="*/ 701336 w 2556691"/>
              <a:gd name="connsiteY6696" fmla="*/ 1792014 h 2789926"/>
              <a:gd name="connsiteX6697" fmla="*/ 705898 w 2556691"/>
              <a:gd name="connsiteY6697" fmla="*/ 1787687 h 2789926"/>
              <a:gd name="connsiteX6698" fmla="*/ 726001 w 2556691"/>
              <a:gd name="connsiteY6698" fmla="*/ 1793740 h 2789926"/>
              <a:gd name="connsiteX6699" fmla="*/ 713852 w 2556691"/>
              <a:gd name="connsiteY6699" fmla="*/ 1775393 h 2789926"/>
              <a:gd name="connsiteX6700" fmla="*/ 710037 w 2556691"/>
              <a:gd name="connsiteY6700" fmla="*/ 1776894 h 2789926"/>
              <a:gd name="connsiteX6701" fmla="*/ 705382 w 2556691"/>
              <a:gd name="connsiteY6701" fmla="*/ 1773324 h 2789926"/>
              <a:gd name="connsiteX6702" fmla="*/ 708000 w 2556691"/>
              <a:gd name="connsiteY6702" fmla="*/ 1766739 h 2789926"/>
              <a:gd name="connsiteX6703" fmla="*/ 698740 w 2556691"/>
              <a:gd name="connsiteY6703" fmla="*/ 1753215 h 2789926"/>
              <a:gd name="connsiteX6704" fmla="*/ 689857 w 2556691"/>
              <a:gd name="connsiteY6704" fmla="*/ 1752222 h 2789926"/>
              <a:gd name="connsiteX6705" fmla="*/ 686382 w 2556691"/>
              <a:gd name="connsiteY6705" fmla="*/ 1747068 h 2789926"/>
              <a:gd name="connsiteX6706" fmla="*/ 687589 w 2556691"/>
              <a:gd name="connsiteY6706" fmla="*/ 1737162 h 2789926"/>
              <a:gd name="connsiteX6707" fmla="*/ 667347 w 2556691"/>
              <a:gd name="connsiteY6707" fmla="*/ 1708494 h 2789926"/>
              <a:gd name="connsiteX6708" fmla="*/ 494619 w 2556691"/>
              <a:gd name="connsiteY6708" fmla="*/ 1548983 h 2789926"/>
              <a:gd name="connsiteX6709" fmla="*/ 493748 w 2556691"/>
              <a:gd name="connsiteY6709" fmla="*/ 1549362 h 2789926"/>
              <a:gd name="connsiteX6710" fmla="*/ 492865 w 2556691"/>
              <a:gd name="connsiteY6710" fmla="*/ 1549716 h 2789926"/>
              <a:gd name="connsiteX6711" fmla="*/ 494028 w 2556691"/>
              <a:gd name="connsiteY6711" fmla="*/ 1553074 h 2789926"/>
              <a:gd name="connsiteX6712" fmla="*/ 495208 w 2556691"/>
              <a:gd name="connsiteY6712" fmla="*/ 1552128 h 2789926"/>
              <a:gd name="connsiteX6713" fmla="*/ 494619 w 2556691"/>
              <a:gd name="connsiteY6713" fmla="*/ 1548983 h 2789926"/>
              <a:gd name="connsiteX6714" fmla="*/ 1018515 w 2556691"/>
              <a:gd name="connsiteY6714" fmla="*/ 2031357 h 2789926"/>
              <a:gd name="connsiteX6715" fmla="*/ 1011394 w 2556691"/>
              <a:gd name="connsiteY6715" fmla="*/ 2024914 h 2789926"/>
              <a:gd name="connsiteX6716" fmla="*/ 1008244 w 2556691"/>
              <a:gd name="connsiteY6716" fmla="*/ 2022502 h 2789926"/>
              <a:gd name="connsiteX6717" fmla="*/ 1007706 w 2556691"/>
              <a:gd name="connsiteY6717" fmla="*/ 2022112 h 2789926"/>
              <a:gd name="connsiteX6718" fmla="*/ 1007662 w 2556691"/>
              <a:gd name="connsiteY6718" fmla="*/ 2022077 h 2789926"/>
              <a:gd name="connsiteX6719" fmla="*/ 1007492 w 2556691"/>
              <a:gd name="connsiteY6719" fmla="*/ 2021947 h 2789926"/>
              <a:gd name="connsiteX6720" fmla="*/ 1001587 w 2556691"/>
              <a:gd name="connsiteY6720" fmla="*/ 2017762 h 2789926"/>
              <a:gd name="connsiteX6721" fmla="*/ 999375 w 2556691"/>
              <a:gd name="connsiteY6721" fmla="*/ 2016237 h 2789926"/>
              <a:gd name="connsiteX6722" fmla="*/ 995701 w 2556691"/>
              <a:gd name="connsiteY6722" fmla="*/ 2013707 h 2789926"/>
              <a:gd name="connsiteX6723" fmla="*/ 991174 w 2556691"/>
              <a:gd name="connsiteY6723" fmla="*/ 2010598 h 2789926"/>
              <a:gd name="connsiteX6724" fmla="*/ 985187 w 2556691"/>
              <a:gd name="connsiteY6724" fmla="*/ 2006425 h 2789926"/>
              <a:gd name="connsiteX6725" fmla="*/ 983028 w 2556691"/>
              <a:gd name="connsiteY6725" fmla="*/ 2004852 h 2789926"/>
              <a:gd name="connsiteX6726" fmla="*/ 973662 w 2556691"/>
              <a:gd name="connsiteY6726" fmla="*/ 2002571 h 2789926"/>
              <a:gd name="connsiteX6727" fmla="*/ 972840 w 2556691"/>
              <a:gd name="connsiteY6727" fmla="*/ 2005715 h 2789926"/>
              <a:gd name="connsiteX6728" fmla="*/ 972806 w 2556691"/>
              <a:gd name="connsiteY6728" fmla="*/ 2005975 h 2789926"/>
              <a:gd name="connsiteX6729" fmla="*/ 972744 w 2556691"/>
              <a:gd name="connsiteY6729" fmla="*/ 2006448 h 2789926"/>
              <a:gd name="connsiteX6730" fmla="*/ 972719 w 2556691"/>
              <a:gd name="connsiteY6730" fmla="*/ 2006637 h 2789926"/>
              <a:gd name="connsiteX6731" fmla="*/ 970849 w 2556691"/>
              <a:gd name="connsiteY6731" fmla="*/ 2013529 h 2789926"/>
              <a:gd name="connsiteX6732" fmla="*/ 970710 w 2556691"/>
              <a:gd name="connsiteY6732" fmla="*/ 2013778 h 2789926"/>
              <a:gd name="connsiteX6733" fmla="*/ 969119 w 2556691"/>
              <a:gd name="connsiteY6733" fmla="*/ 2016201 h 2789926"/>
              <a:gd name="connsiteX6734" fmla="*/ 969117 w 2556691"/>
              <a:gd name="connsiteY6734" fmla="*/ 2016201 h 2789926"/>
              <a:gd name="connsiteX6735" fmla="*/ 967136 w 2556691"/>
              <a:gd name="connsiteY6735" fmla="*/ 2019358 h 2789926"/>
              <a:gd name="connsiteX6736" fmla="*/ 964718 w 2556691"/>
              <a:gd name="connsiteY6736" fmla="*/ 2028661 h 2789926"/>
              <a:gd name="connsiteX6737" fmla="*/ 964451 w 2556691"/>
              <a:gd name="connsiteY6737" fmla="*/ 2031924 h 2789926"/>
              <a:gd name="connsiteX6738" fmla="*/ 964315 w 2556691"/>
              <a:gd name="connsiteY6738" fmla="*/ 2035364 h 2789926"/>
              <a:gd name="connsiteX6739" fmla="*/ 964318 w 2556691"/>
              <a:gd name="connsiteY6739" fmla="*/ 2037291 h 2789926"/>
              <a:gd name="connsiteX6740" fmla="*/ 964319 w 2556691"/>
              <a:gd name="connsiteY6740" fmla="*/ 2038284 h 2789926"/>
              <a:gd name="connsiteX6741" fmla="*/ 964326 w 2556691"/>
              <a:gd name="connsiteY6741" fmla="*/ 2040684 h 2789926"/>
              <a:gd name="connsiteX6742" fmla="*/ 964353 w 2556691"/>
              <a:gd name="connsiteY6742" fmla="*/ 2041240 h 2789926"/>
              <a:gd name="connsiteX6743" fmla="*/ 966386 w 2556691"/>
              <a:gd name="connsiteY6743" fmla="*/ 2057423 h 2789926"/>
              <a:gd name="connsiteX6744" fmla="*/ 970138 w 2556691"/>
              <a:gd name="connsiteY6744" fmla="*/ 2067153 h 2789926"/>
              <a:gd name="connsiteX6745" fmla="*/ 970474 w 2556691"/>
              <a:gd name="connsiteY6745" fmla="*/ 2067744 h 2789926"/>
              <a:gd name="connsiteX6746" fmla="*/ 973070 w 2556691"/>
              <a:gd name="connsiteY6746" fmla="*/ 2071491 h 2789926"/>
              <a:gd name="connsiteX6747" fmla="*/ 978994 w 2556691"/>
              <a:gd name="connsiteY6747" fmla="*/ 2077343 h 2789926"/>
              <a:gd name="connsiteX6748" fmla="*/ 976749 w 2556691"/>
              <a:gd name="connsiteY6748" fmla="*/ 2070357 h 2789926"/>
              <a:gd name="connsiteX6749" fmla="*/ 976938 w 2556691"/>
              <a:gd name="connsiteY6749" fmla="*/ 2069210 h 2789926"/>
              <a:gd name="connsiteX6750" fmla="*/ 977180 w 2556691"/>
              <a:gd name="connsiteY6750" fmla="*/ 2068997 h 2789926"/>
              <a:gd name="connsiteX6751" fmla="*/ 978923 w 2556691"/>
              <a:gd name="connsiteY6751" fmla="*/ 2069600 h 2789926"/>
              <a:gd name="connsiteX6752" fmla="*/ 984406 w 2556691"/>
              <a:gd name="connsiteY6752" fmla="*/ 2076575 h 2789926"/>
              <a:gd name="connsiteX6753" fmla="*/ 985203 w 2556691"/>
              <a:gd name="connsiteY6753" fmla="*/ 2077497 h 2789926"/>
              <a:gd name="connsiteX6754" fmla="*/ 984615 w 2556691"/>
              <a:gd name="connsiteY6754" fmla="*/ 2076031 h 2789926"/>
              <a:gd name="connsiteX6755" fmla="*/ 978686 w 2556691"/>
              <a:gd name="connsiteY6755" fmla="*/ 2061455 h 2789926"/>
              <a:gd name="connsiteX6756" fmla="*/ 976365 w 2556691"/>
              <a:gd name="connsiteY6756" fmla="*/ 2055922 h 2789926"/>
              <a:gd name="connsiteX6757" fmla="*/ 976857 w 2556691"/>
              <a:gd name="connsiteY6757" fmla="*/ 2053995 h 2789926"/>
              <a:gd name="connsiteX6758" fmla="*/ 977062 w 2556691"/>
              <a:gd name="connsiteY6758" fmla="*/ 2053853 h 2789926"/>
              <a:gd name="connsiteX6759" fmla="*/ 979325 w 2556691"/>
              <a:gd name="connsiteY6759" fmla="*/ 2054504 h 2789926"/>
              <a:gd name="connsiteX6760" fmla="*/ 979345 w 2556691"/>
              <a:gd name="connsiteY6760" fmla="*/ 2054551 h 2789926"/>
              <a:gd name="connsiteX6761" fmla="*/ 980844 w 2556691"/>
              <a:gd name="connsiteY6761" fmla="*/ 2058334 h 2789926"/>
              <a:gd name="connsiteX6762" fmla="*/ 984462 w 2556691"/>
              <a:gd name="connsiteY6762" fmla="*/ 2067389 h 2789926"/>
              <a:gd name="connsiteX6763" fmla="*/ 985698 w 2556691"/>
              <a:gd name="connsiteY6763" fmla="*/ 2070475 h 2789926"/>
              <a:gd name="connsiteX6764" fmla="*/ 986378 w 2556691"/>
              <a:gd name="connsiteY6764" fmla="*/ 2071740 h 2789926"/>
              <a:gd name="connsiteX6765" fmla="*/ 990714 w 2556691"/>
              <a:gd name="connsiteY6765" fmla="*/ 2078785 h 2789926"/>
              <a:gd name="connsiteX6766" fmla="*/ 991674 w 2556691"/>
              <a:gd name="connsiteY6766" fmla="*/ 2081280 h 2789926"/>
              <a:gd name="connsiteX6767" fmla="*/ 995697 w 2556691"/>
              <a:gd name="connsiteY6767" fmla="*/ 2080961 h 2789926"/>
              <a:gd name="connsiteX6768" fmla="*/ 992150 w 2556691"/>
              <a:gd name="connsiteY6768" fmla="*/ 2074470 h 2789926"/>
              <a:gd name="connsiteX6769" fmla="*/ 989058 w 2556691"/>
              <a:gd name="connsiteY6769" fmla="*/ 2066053 h 2789926"/>
              <a:gd name="connsiteX6770" fmla="*/ 988104 w 2556691"/>
              <a:gd name="connsiteY6770" fmla="*/ 2063157 h 2789926"/>
              <a:gd name="connsiteX6771" fmla="*/ 984404 w 2556691"/>
              <a:gd name="connsiteY6771" fmla="*/ 2050957 h 2789926"/>
              <a:gd name="connsiteX6772" fmla="*/ 981622 w 2556691"/>
              <a:gd name="connsiteY6772" fmla="*/ 2040613 h 2789926"/>
              <a:gd name="connsiteX6773" fmla="*/ 982399 w 2556691"/>
              <a:gd name="connsiteY6773" fmla="*/ 2038662 h 2789926"/>
              <a:gd name="connsiteX6774" fmla="*/ 984945 w 2556691"/>
              <a:gd name="connsiteY6774" fmla="*/ 2039466 h 2789926"/>
              <a:gd name="connsiteX6775" fmla="*/ 986570 w 2556691"/>
              <a:gd name="connsiteY6775" fmla="*/ 2045602 h 2789926"/>
              <a:gd name="connsiteX6776" fmla="*/ 987967 w 2556691"/>
              <a:gd name="connsiteY6776" fmla="*/ 2050768 h 2789926"/>
              <a:gd name="connsiteX6777" fmla="*/ 991375 w 2556691"/>
              <a:gd name="connsiteY6777" fmla="*/ 2061727 h 2789926"/>
              <a:gd name="connsiteX6778" fmla="*/ 994078 w 2556691"/>
              <a:gd name="connsiteY6778" fmla="*/ 2069541 h 2789926"/>
              <a:gd name="connsiteX6779" fmla="*/ 998394 w 2556691"/>
              <a:gd name="connsiteY6779" fmla="*/ 2080890 h 2789926"/>
              <a:gd name="connsiteX6780" fmla="*/ 1004789 w 2556691"/>
              <a:gd name="connsiteY6780" fmla="*/ 2081079 h 2789926"/>
              <a:gd name="connsiteX6781" fmla="*/ 996829 w 2556691"/>
              <a:gd name="connsiteY6781" fmla="*/ 2063760 h 2789926"/>
              <a:gd name="connsiteX6782" fmla="*/ 994524 w 2556691"/>
              <a:gd name="connsiteY6782" fmla="*/ 2056525 h 2789926"/>
              <a:gd name="connsiteX6783" fmla="*/ 993698 w 2556691"/>
              <a:gd name="connsiteY6783" fmla="*/ 2053499 h 2789926"/>
              <a:gd name="connsiteX6784" fmla="*/ 992451 w 2556691"/>
              <a:gd name="connsiteY6784" fmla="*/ 2047966 h 2789926"/>
              <a:gd name="connsiteX6785" fmla="*/ 991602 w 2556691"/>
              <a:gd name="connsiteY6785" fmla="*/ 2040448 h 2789926"/>
              <a:gd name="connsiteX6786" fmla="*/ 991591 w 2556691"/>
              <a:gd name="connsiteY6786" fmla="*/ 2040199 h 2789926"/>
              <a:gd name="connsiteX6787" fmla="*/ 991626 w 2556691"/>
              <a:gd name="connsiteY6787" fmla="*/ 2040117 h 2789926"/>
              <a:gd name="connsiteX6788" fmla="*/ 994556 w 2556691"/>
              <a:gd name="connsiteY6788" fmla="*/ 2040235 h 2789926"/>
              <a:gd name="connsiteX6789" fmla="*/ 995188 w 2556691"/>
              <a:gd name="connsiteY6789" fmla="*/ 2045472 h 2789926"/>
              <a:gd name="connsiteX6790" fmla="*/ 995318 w 2556691"/>
              <a:gd name="connsiteY6790" fmla="*/ 2046547 h 2789926"/>
              <a:gd name="connsiteX6791" fmla="*/ 996733 w 2556691"/>
              <a:gd name="connsiteY6791" fmla="*/ 2053227 h 2789926"/>
              <a:gd name="connsiteX6792" fmla="*/ 998935 w 2556691"/>
              <a:gd name="connsiteY6792" fmla="*/ 2059965 h 2789926"/>
              <a:gd name="connsiteX6793" fmla="*/ 1010063 w 2556691"/>
              <a:gd name="connsiteY6793" fmla="*/ 2081918 h 2789926"/>
              <a:gd name="connsiteX6794" fmla="*/ 1013254 w 2556691"/>
              <a:gd name="connsiteY6794" fmla="*/ 2082545 h 2789926"/>
              <a:gd name="connsiteX6795" fmla="*/ 1001663 w 2556691"/>
              <a:gd name="connsiteY6795" fmla="*/ 2055745 h 2789926"/>
              <a:gd name="connsiteX6796" fmla="*/ 999851 w 2556691"/>
              <a:gd name="connsiteY6796" fmla="*/ 2049018 h 2789926"/>
              <a:gd name="connsiteX6797" fmla="*/ 998793 w 2556691"/>
              <a:gd name="connsiteY6797" fmla="*/ 2043096 h 2789926"/>
              <a:gd name="connsiteX6798" fmla="*/ 1002257 w 2556691"/>
              <a:gd name="connsiteY6798" fmla="*/ 2042138 h 2789926"/>
              <a:gd name="connsiteX6799" fmla="*/ 1003364 w 2556691"/>
              <a:gd name="connsiteY6799" fmla="*/ 2044810 h 2789926"/>
              <a:gd name="connsiteX6800" fmla="*/ 1005487 w 2556691"/>
              <a:gd name="connsiteY6800" fmla="*/ 2050638 h 2789926"/>
              <a:gd name="connsiteX6801" fmla="*/ 1015502 w 2556691"/>
              <a:gd name="connsiteY6801" fmla="*/ 2075712 h 2789926"/>
              <a:gd name="connsiteX6802" fmla="*/ 1019850 w 2556691"/>
              <a:gd name="connsiteY6802" fmla="*/ 2083727 h 2789926"/>
              <a:gd name="connsiteX6803" fmla="*/ 1020700 w 2556691"/>
              <a:gd name="connsiteY6803" fmla="*/ 2085275 h 2789926"/>
              <a:gd name="connsiteX6804" fmla="*/ 1021156 w 2556691"/>
              <a:gd name="connsiteY6804" fmla="*/ 2086103 h 2789926"/>
              <a:gd name="connsiteX6805" fmla="*/ 1022600 w 2556691"/>
              <a:gd name="connsiteY6805" fmla="*/ 2086919 h 2789926"/>
              <a:gd name="connsiteX6806" fmla="*/ 1020879 w 2556691"/>
              <a:gd name="connsiteY6806" fmla="*/ 2083490 h 2789926"/>
              <a:gd name="connsiteX6807" fmla="*/ 1020022 w 2556691"/>
              <a:gd name="connsiteY6807" fmla="*/ 2081670 h 2789926"/>
              <a:gd name="connsiteX6808" fmla="*/ 1015892 w 2556691"/>
              <a:gd name="connsiteY6808" fmla="*/ 2070924 h 2789926"/>
              <a:gd name="connsiteX6809" fmla="*/ 1011718 w 2556691"/>
              <a:gd name="connsiteY6809" fmla="*/ 2050697 h 2789926"/>
              <a:gd name="connsiteX6810" fmla="*/ 1014901 w 2556691"/>
              <a:gd name="connsiteY6810" fmla="*/ 2048746 h 2789926"/>
              <a:gd name="connsiteX6811" fmla="*/ 1015712 w 2556691"/>
              <a:gd name="connsiteY6811" fmla="*/ 2049727 h 2789926"/>
              <a:gd name="connsiteX6812" fmla="*/ 1015854 w 2556691"/>
              <a:gd name="connsiteY6812" fmla="*/ 2051111 h 2789926"/>
              <a:gd name="connsiteX6813" fmla="*/ 1017186 w 2556691"/>
              <a:gd name="connsiteY6813" fmla="*/ 2055579 h 2789926"/>
              <a:gd name="connsiteX6814" fmla="*/ 1020831 w 2556691"/>
              <a:gd name="connsiteY6814" fmla="*/ 2072000 h 2789926"/>
              <a:gd name="connsiteX6815" fmla="*/ 1021795 w 2556691"/>
              <a:gd name="connsiteY6815" fmla="*/ 2074459 h 2789926"/>
              <a:gd name="connsiteX6816" fmla="*/ 1023709 w 2556691"/>
              <a:gd name="connsiteY6816" fmla="*/ 2078986 h 2789926"/>
              <a:gd name="connsiteX6817" fmla="*/ 1025310 w 2556691"/>
              <a:gd name="connsiteY6817" fmla="*/ 2082556 h 2789926"/>
              <a:gd name="connsiteX6818" fmla="*/ 1028152 w 2556691"/>
              <a:gd name="connsiteY6818" fmla="*/ 2088692 h 2789926"/>
              <a:gd name="connsiteX6819" fmla="*/ 1026162 w 2556691"/>
              <a:gd name="connsiteY6819" fmla="*/ 2080287 h 2789926"/>
              <a:gd name="connsiteX6820" fmla="*/ 1025662 w 2556691"/>
              <a:gd name="connsiteY6820" fmla="*/ 2078431 h 2789926"/>
              <a:gd name="connsiteX6821" fmla="*/ 1024314 w 2556691"/>
              <a:gd name="connsiteY6821" fmla="*/ 2073808 h 2789926"/>
              <a:gd name="connsiteX6822" fmla="*/ 1023709 w 2556691"/>
              <a:gd name="connsiteY6822" fmla="*/ 2063263 h 2789926"/>
              <a:gd name="connsiteX6823" fmla="*/ 1025412 w 2556691"/>
              <a:gd name="connsiteY6823" fmla="*/ 2062932 h 2789926"/>
              <a:gd name="connsiteX6824" fmla="*/ 1025441 w 2556691"/>
              <a:gd name="connsiteY6824" fmla="*/ 2062944 h 2789926"/>
              <a:gd name="connsiteX6825" fmla="*/ 1026813 w 2556691"/>
              <a:gd name="connsiteY6825" fmla="*/ 2065060 h 2789926"/>
              <a:gd name="connsiteX6826" fmla="*/ 1029867 w 2556691"/>
              <a:gd name="connsiteY6826" fmla="*/ 2079235 h 2789926"/>
              <a:gd name="connsiteX6827" fmla="*/ 1030261 w 2556691"/>
              <a:gd name="connsiteY6827" fmla="*/ 2080783 h 2789926"/>
              <a:gd name="connsiteX6828" fmla="*/ 1031098 w 2556691"/>
              <a:gd name="connsiteY6828" fmla="*/ 2084081 h 2789926"/>
              <a:gd name="connsiteX6829" fmla="*/ 1030788 w 2556691"/>
              <a:gd name="connsiteY6829" fmla="*/ 2076350 h 2789926"/>
              <a:gd name="connsiteX6830" fmla="*/ 1028090 w 2556691"/>
              <a:gd name="connsiteY6830" fmla="*/ 2050732 h 2789926"/>
              <a:gd name="connsiteX6831" fmla="*/ 1026877 w 2556691"/>
              <a:gd name="connsiteY6831" fmla="*/ 2046039 h 2789926"/>
              <a:gd name="connsiteX6832" fmla="*/ 1024426 w 2556691"/>
              <a:gd name="connsiteY6832" fmla="*/ 2039821 h 2789926"/>
              <a:gd name="connsiteX6833" fmla="*/ 1023772 w 2556691"/>
              <a:gd name="connsiteY6833" fmla="*/ 2038580 h 2789926"/>
              <a:gd name="connsiteX6834" fmla="*/ 1022028 w 2556691"/>
              <a:gd name="connsiteY6834" fmla="*/ 2035707 h 2789926"/>
              <a:gd name="connsiteX6835" fmla="*/ 1019214 w 2556691"/>
              <a:gd name="connsiteY6835" fmla="*/ 2032113 h 2789926"/>
              <a:gd name="connsiteX6836" fmla="*/ 1018515 w 2556691"/>
              <a:gd name="connsiteY6836" fmla="*/ 2031357 h 2789926"/>
              <a:gd name="connsiteX6837" fmla="*/ 1252366 w 2556691"/>
              <a:gd name="connsiteY6837" fmla="*/ 2246216 h 2789926"/>
              <a:gd name="connsiteX6838" fmla="*/ 1252601 w 2556691"/>
              <a:gd name="connsiteY6838" fmla="*/ 2247340 h 2789926"/>
              <a:gd name="connsiteX6839" fmla="*/ 1243337 w 2556691"/>
              <a:gd name="connsiteY6839" fmla="*/ 2248924 h 2789926"/>
              <a:gd name="connsiteX6840" fmla="*/ 1242984 w 2556691"/>
              <a:gd name="connsiteY6840" fmla="*/ 2248321 h 2789926"/>
              <a:gd name="connsiteX6841" fmla="*/ 1243125 w 2556691"/>
              <a:gd name="connsiteY6841" fmla="*/ 2247529 h 2789926"/>
              <a:gd name="connsiteX6842" fmla="*/ 1247081 w 2556691"/>
              <a:gd name="connsiteY6842" fmla="*/ 2245354 h 2789926"/>
              <a:gd name="connsiteX6843" fmla="*/ 1252366 w 2556691"/>
              <a:gd name="connsiteY6843" fmla="*/ 2246216 h 2789926"/>
              <a:gd name="connsiteX6844" fmla="*/ 1034630 w 2556691"/>
              <a:gd name="connsiteY6844" fmla="*/ 2043533 h 2789926"/>
              <a:gd name="connsiteX6845" fmla="*/ 1033824 w 2556691"/>
              <a:gd name="connsiteY6845" fmla="*/ 2050425 h 2789926"/>
              <a:gd name="connsiteX6846" fmla="*/ 1033823 w 2556691"/>
              <a:gd name="connsiteY6846" fmla="*/ 2050425 h 2789926"/>
              <a:gd name="connsiteX6847" fmla="*/ 1034010 w 2556691"/>
              <a:gd name="connsiteY6847" fmla="*/ 2051217 h 2789926"/>
              <a:gd name="connsiteX6848" fmla="*/ 1034630 w 2556691"/>
              <a:gd name="connsiteY6848" fmla="*/ 2043533 h 2789926"/>
              <a:gd name="connsiteX6849" fmla="*/ 585322 w 2556691"/>
              <a:gd name="connsiteY6849" fmla="*/ 1626865 h 2789926"/>
              <a:gd name="connsiteX6850" fmla="*/ 582590 w 2556691"/>
              <a:gd name="connsiteY6850" fmla="*/ 1627468 h 2789926"/>
              <a:gd name="connsiteX6851" fmla="*/ 585322 w 2556691"/>
              <a:gd name="connsiteY6851" fmla="*/ 1626865 h 2789926"/>
              <a:gd name="connsiteX6852" fmla="*/ 971957 w 2556691"/>
              <a:gd name="connsiteY6852" fmla="*/ 1982202 h 2789926"/>
              <a:gd name="connsiteX6853" fmla="*/ 965269 w 2556691"/>
              <a:gd name="connsiteY6853" fmla="*/ 1976326 h 2789926"/>
              <a:gd name="connsiteX6854" fmla="*/ 960439 w 2556691"/>
              <a:gd name="connsiteY6854" fmla="*/ 1975688 h 2789926"/>
              <a:gd name="connsiteX6855" fmla="*/ 959323 w 2556691"/>
              <a:gd name="connsiteY6855" fmla="*/ 1975759 h 2789926"/>
              <a:gd name="connsiteX6856" fmla="*/ 964607 w 2556691"/>
              <a:gd name="connsiteY6856" fmla="*/ 1989449 h 2789926"/>
              <a:gd name="connsiteX6857" fmla="*/ 964833 w 2556691"/>
              <a:gd name="connsiteY6857" fmla="*/ 1990312 h 2789926"/>
              <a:gd name="connsiteX6858" fmla="*/ 966751 w 2556691"/>
              <a:gd name="connsiteY6858" fmla="*/ 1996293 h 2789926"/>
              <a:gd name="connsiteX6859" fmla="*/ 966751 w 2556691"/>
              <a:gd name="connsiteY6859" fmla="*/ 1996293 h 2789926"/>
              <a:gd name="connsiteX6860" fmla="*/ 973889 w 2556691"/>
              <a:gd name="connsiteY6860" fmla="*/ 1992782 h 2789926"/>
              <a:gd name="connsiteX6861" fmla="*/ 979335 w 2556691"/>
              <a:gd name="connsiteY6861" fmla="*/ 1994567 h 2789926"/>
              <a:gd name="connsiteX6862" fmla="*/ 976512 w 2556691"/>
              <a:gd name="connsiteY6862" fmla="*/ 1989531 h 2789926"/>
              <a:gd name="connsiteX6863" fmla="*/ 974833 w 2556691"/>
              <a:gd name="connsiteY6863" fmla="*/ 1986635 h 2789926"/>
              <a:gd name="connsiteX6864" fmla="*/ 971957 w 2556691"/>
              <a:gd name="connsiteY6864" fmla="*/ 1982202 h 2789926"/>
              <a:gd name="connsiteX6865" fmla="*/ 1186092 w 2556691"/>
              <a:gd name="connsiteY6865" fmla="*/ 2179790 h 2789926"/>
              <a:gd name="connsiteX6866" fmla="*/ 1179041 w 2556691"/>
              <a:gd name="connsiteY6866" fmla="*/ 2177461 h 2789926"/>
              <a:gd name="connsiteX6867" fmla="*/ 1176168 w 2556691"/>
              <a:gd name="connsiteY6867" fmla="*/ 2176208 h 2789926"/>
              <a:gd name="connsiteX6868" fmla="*/ 1173661 w 2556691"/>
              <a:gd name="connsiteY6868" fmla="*/ 2176906 h 2789926"/>
              <a:gd name="connsiteX6869" fmla="*/ 1170999 w 2556691"/>
              <a:gd name="connsiteY6869" fmla="*/ 2181185 h 2789926"/>
              <a:gd name="connsiteX6870" fmla="*/ 1168611 w 2556691"/>
              <a:gd name="connsiteY6870" fmla="*/ 2183431 h 2789926"/>
              <a:gd name="connsiteX6871" fmla="*/ 1165703 w 2556691"/>
              <a:gd name="connsiteY6871" fmla="*/ 2185287 h 2789926"/>
              <a:gd name="connsiteX6872" fmla="*/ 1165256 w 2556691"/>
              <a:gd name="connsiteY6872" fmla="*/ 2185524 h 2789926"/>
              <a:gd name="connsiteX6873" fmla="*/ 1162313 w 2556691"/>
              <a:gd name="connsiteY6873" fmla="*/ 2186777 h 2789926"/>
              <a:gd name="connsiteX6874" fmla="*/ 1158275 w 2556691"/>
              <a:gd name="connsiteY6874" fmla="*/ 2188018 h 2789926"/>
              <a:gd name="connsiteX6875" fmla="*/ 1157569 w 2556691"/>
              <a:gd name="connsiteY6875" fmla="*/ 2188195 h 2789926"/>
              <a:gd name="connsiteX6876" fmla="*/ 1155390 w 2556691"/>
              <a:gd name="connsiteY6876" fmla="*/ 2188716 h 2789926"/>
              <a:gd name="connsiteX6877" fmla="*/ 1151200 w 2556691"/>
              <a:gd name="connsiteY6877" fmla="*/ 2189543 h 2789926"/>
              <a:gd name="connsiteX6878" fmla="*/ 1148128 w 2556691"/>
              <a:gd name="connsiteY6878" fmla="*/ 2190110 h 2789926"/>
              <a:gd name="connsiteX6879" fmla="*/ 1143619 w 2556691"/>
              <a:gd name="connsiteY6879" fmla="*/ 2190974 h 2789926"/>
              <a:gd name="connsiteX6880" fmla="*/ 1137839 w 2556691"/>
              <a:gd name="connsiteY6880" fmla="*/ 2192487 h 2789926"/>
              <a:gd name="connsiteX6881" fmla="*/ 1132707 w 2556691"/>
              <a:gd name="connsiteY6881" fmla="*/ 2195040 h 2789926"/>
              <a:gd name="connsiteX6882" fmla="*/ 1131023 w 2556691"/>
              <a:gd name="connsiteY6882" fmla="*/ 2196672 h 2789926"/>
              <a:gd name="connsiteX6883" fmla="*/ 1133213 w 2556691"/>
              <a:gd name="connsiteY6883" fmla="*/ 2196565 h 2789926"/>
              <a:gd name="connsiteX6884" fmla="*/ 1137380 w 2556691"/>
              <a:gd name="connsiteY6884" fmla="*/ 2196648 h 2789926"/>
              <a:gd name="connsiteX6885" fmla="*/ 1143136 w 2556691"/>
              <a:gd name="connsiteY6885" fmla="*/ 2197357 h 2789926"/>
              <a:gd name="connsiteX6886" fmla="*/ 1143607 w 2556691"/>
              <a:gd name="connsiteY6886" fmla="*/ 2197428 h 2789926"/>
              <a:gd name="connsiteX6887" fmla="*/ 1148328 w 2556691"/>
              <a:gd name="connsiteY6887" fmla="*/ 2197901 h 2789926"/>
              <a:gd name="connsiteX6888" fmla="*/ 1157333 w 2556691"/>
              <a:gd name="connsiteY6888" fmla="*/ 2197984 h 2789926"/>
              <a:gd name="connsiteX6889" fmla="*/ 1159252 w 2556691"/>
              <a:gd name="connsiteY6889" fmla="*/ 2197795 h 2789926"/>
              <a:gd name="connsiteX6890" fmla="*/ 1161912 w 2556691"/>
              <a:gd name="connsiteY6890" fmla="*/ 2197452 h 2789926"/>
              <a:gd name="connsiteX6891" fmla="*/ 1163996 w 2556691"/>
              <a:gd name="connsiteY6891" fmla="*/ 2197180 h 2789926"/>
              <a:gd name="connsiteX6892" fmla="*/ 1172107 w 2556691"/>
              <a:gd name="connsiteY6892" fmla="*/ 2195596 h 2789926"/>
              <a:gd name="connsiteX6893" fmla="*/ 1173319 w 2556691"/>
              <a:gd name="connsiteY6893" fmla="*/ 2195288 h 2789926"/>
              <a:gd name="connsiteX6894" fmla="*/ 1178946 w 2556691"/>
              <a:gd name="connsiteY6894" fmla="*/ 2193492 h 2789926"/>
              <a:gd name="connsiteX6895" fmla="*/ 1184079 w 2556691"/>
              <a:gd name="connsiteY6895" fmla="*/ 2188869 h 2789926"/>
              <a:gd name="connsiteX6896" fmla="*/ 1184856 w 2556691"/>
              <a:gd name="connsiteY6896" fmla="*/ 2185027 h 2789926"/>
              <a:gd name="connsiteX6897" fmla="*/ 1186092 w 2556691"/>
              <a:gd name="connsiteY6897" fmla="*/ 2179790 h 2789926"/>
              <a:gd name="connsiteX6898" fmla="*/ 591220 w 2556691"/>
              <a:gd name="connsiteY6898" fmla="*/ 1630703 h 2789926"/>
              <a:gd name="connsiteX6899" fmla="*/ 567660 w 2556691"/>
              <a:gd name="connsiteY6899" fmla="*/ 1610007 h 2789926"/>
              <a:gd name="connsiteX6900" fmla="*/ 575138 w 2556691"/>
              <a:gd name="connsiteY6900" fmla="*/ 1643084 h 2789926"/>
              <a:gd name="connsiteX6901" fmla="*/ 579641 w 2556691"/>
              <a:gd name="connsiteY6901" fmla="*/ 1667591 h 2789926"/>
              <a:gd name="connsiteX6902" fmla="*/ 580788 w 2556691"/>
              <a:gd name="connsiteY6902" fmla="*/ 1653322 h 2789926"/>
              <a:gd name="connsiteX6903" fmla="*/ 581818 w 2556691"/>
              <a:gd name="connsiteY6903" fmla="*/ 1648298 h 2789926"/>
              <a:gd name="connsiteX6904" fmla="*/ 585999 w 2556691"/>
              <a:gd name="connsiteY6904" fmla="*/ 1666385 h 2789926"/>
              <a:gd name="connsiteX6905" fmla="*/ 584611 w 2556691"/>
              <a:gd name="connsiteY6905" fmla="*/ 1642434 h 2789926"/>
              <a:gd name="connsiteX6906" fmla="*/ 587319 w 2556691"/>
              <a:gd name="connsiteY6906" fmla="*/ 1641748 h 2789926"/>
              <a:gd name="connsiteX6907" fmla="*/ 593178 w 2556691"/>
              <a:gd name="connsiteY6907" fmla="*/ 1670026 h 2789926"/>
              <a:gd name="connsiteX6908" fmla="*/ 588989 w 2556691"/>
              <a:gd name="connsiteY6908" fmla="*/ 1636452 h 2789926"/>
              <a:gd name="connsiteX6909" fmla="*/ 586901 w 2556691"/>
              <a:gd name="connsiteY6909" fmla="*/ 1630128 h 2789926"/>
              <a:gd name="connsiteX6910" fmla="*/ 596708 w 2556691"/>
              <a:gd name="connsiteY6910" fmla="*/ 1647045 h 2789926"/>
              <a:gd name="connsiteX6911" fmla="*/ 596709 w 2556691"/>
              <a:gd name="connsiteY6911" fmla="*/ 1647045 h 2789926"/>
              <a:gd name="connsiteX6912" fmla="*/ 591220 w 2556691"/>
              <a:gd name="connsiteY6912" fmla="*/ 1630703 h 2789926"/>
              <a:gd name="connsiteX6913" fmla="*/ 918565 w 2556691"/>
              <a:gd name="connsiteY6913" fmla="*/ 1931569 h 2789926"/>
              <a:gd name="connsiteX6914" fmla="*/ 923463 w 2556691"/>
              <a:gd name="connsiteY6914" fmla="*/ 1937007 h 2789926"/>
              <a:gd name="connsiteX6915" fmla="*/ 922071 w 2556691"/>
              <a:gd name="connsiteY6915" fmla="*/ 1941074 h 2789926"/>
              <a:gd name="connsiteX6916" fmla="*/ 919889 w 2556691"/>
              <a:gd name="connsiteY6916" fmla="*/ 1940353 h 2789926"/>
              <a:gd name="connsiteX6917" fmla="*/ 918565 w 2556691"/>
              <a:gd name="connsiteY6917" fmla="*/ 1931569 h 2789926"/>
              <a:gd name="connsiteX6918" fmla="*/ 1160958 w 2556691"/>
              <a:gd name="connsiteY6918" fmla="*/ 2152376 h 2789926"/>
              <a:gd name="connsiteX6919" fmla="*/ 1158874 w 2556691"/>
              <a:gd name="connsiteY6919" fmla="*/ 2157707 h 2789926"/>
              <a:gd name="connsiteX6920" fmla="*/ 1157461 w 2556691"/>
              <a:gd name="connsiteY6920" fmla="*/ 2158594 h 2789926"/>
              <a:gd name="connsiteX6921" fmla="*/ 1156508 w 2556691"/>
              <a:gd name="connsiteY6921" fmla="*/ 2158629 h 2789926"/>
              <a:gd name="connsiteX6922" fmla="*/ 1155389 w 2556691"/>
              <a:gd name="connsiteY6922" fmla="*/ 2157199 h 2789926"/>
              <a:gd name="connsiteX6923" fmla="*/ 1156731 w 2556691"/>
              <a:gd name="connsiteY6923" fmla="*/ 2153948 h 2789926"/>
              <a:gd name="connsiteX6924" fmla="*/ 1159274 w 2556691"/>
              <a:gd name="connsiteY6924" fmla="*/ 2152186 h 2789926"/>
              <a:gd name="connsiteX6925" fmla="*/ 1160263 w 2556691"/>
              <a:gd name="connsiteY6925" fmla="*/ 2151891 h 2789926"/>
              <a:gd name="connsiteX6926" fmla="*/ 1160958 w 2556691"/>
              <a:gd name="connsiteY6926" fmla="*/ 2152376 h 2789926"/>
              <a:gd name="connsiteX6927" fmla="*/ 1029957 w 2556691"/>
              <a:gd name="connsiteY6927" fmla="*/ 2031097 h 2789926"/>
              <a:gd name="connsiteX6928" fmla="*/ 1028026 w 2556691"/>
              <a:gd name="connsiteY6928" fmla="*/ 2032090 h 2789926"/>
              <a:gd name="connsiteX6929" fmla="*/ 1028024 w 2556691"/>
              <a:gd name="connsiteY6929" fmla="*/ 2032090 h 2789926"/>
              <a:gd name="connsiteX6930" fmla="*/ 1027943 w 2556691"/>
              <a:gd name="connsiteY6930" fmla="*/ 2033071 h 2789926"/>
              <a:gd name="connsiteX6931" fmla="*/ 1029445 w 2556691"/>
              <a:gd name="connsiteY6931" fmla="*/ 2036298 h 2789926"/>
              <a:gd name="connsiteX6932" fmla="*/ 1029957 w 2556691"/>
              <a:gd name="connsiteY6932" fmla="*/ 2031097 h 2789926"/>
              <a:gd name="connsiteX6933" fmla="*/ 1056140 w 2556691"/>
              <a:gd name="connsiteY6933" fmla="*/ 2054965 h 2789926"/>
              <a:gd name="connsiteX6934" fmla="*/ 1038455 w 2556691"/>
              <a:gd name="connsiteY6934" fmla="*/ 2085843 h 2789926"/>
              <a:gd name="connsiteX6935" fmla="*/ 1038556 w 2556691"/>
              <a:gd name="connsiteY6935" fmla="*/ 2087734 h 2789926"/>
              <a:gd name="connsiteX6936" fmla="*/ 1048071 w 2556691"/>
              <a:gd name="connsiteY6936" fmla="*/ 2074660 h 2789926"/>
              <a:gd name="connsiteX6937" fmla="*/ 1051918 w 2556691"/>
              <a:gd name="connsiteY6937" fmla="*/ 2074849 h 2789926"/>
              <a:gd name="connsiteX6938" fmla="*/ 1053578 w 2556691"/>
              <a:gd name="connsiteY6938" fmla="*/ 2078241 h 2789926"/>
              <a:gd name="connsiteX6939" fmla="*/ 1064618 w 2556691"/>
              <a:gd name="connsiteY6939" fmla="*/ 2104852 h 2789926"/>
              <a:gd name="connsiteX6940" fmla="*/ 1069563 w 2556691"/>
              <a:gd name="connsiteY6940" fmla="*/ 2118589 h 2789926"/>
              <a:gd name="connsiteX6941" fmla="*/ 1063547 w 2556691"/>
              <a:gd name="connsiteY6941" fmla="*/ 2091695 h 2789926"/>
              <a:gd name="connsiteX6942" fmla="*/ 1066137 w 2556691"/>
              <a:gd name="connsiteY6942" fmla="*/ 2091222 h 2789926"/>
              <a:gd name="connsiteX6943" fmla="*/ 1076579 w 2556691"/>
              <a:gd name="connsiteY6943" fmla="*/ 2129808 h 2789926"/>
              <a:gd name="connsiteX6944" fmla="*/ 1076979 w 2556691"/>
              <a:gd name="connsiteY6944" fmla="*/ 2130352 h 2789926"/>
              <a:gd name="connsiteX6945" fmla="*/ 1074836 w 2556691"/>
              <a:gd name="connsiteY6945" fmla="*/ 2111437 h 2789926"/>
              <a:gd name="connsiteX6946" fmla="*/ 1070045 w 2556691"/>
              <a:gd name="connsiteY6946" fmla="*/ 2096199 h 2789926"/>
              <a:gd name="connsiteX6947" fmla="*/ 1060004 w 2556691"/>
              <a:gd name="connsiteY6947" fmla="*/ 2074683 h 2789926"/>
              <a:gd name="connsiteX6948" fmla="*/ 1056140 w 2556691"/>
              <a:gd name="connsiteY6948" fmla="*/ 2054965 h 2789926"/>
              <a:gd name="connsiteX6949" fmla="*/ 901154 w 2556691"/>
              <a:gd name="connsiteY6949" fmla="*/ 1911850 h 2789926"/>
              <a:gd name="connsiteX6950" fmla="*/ 879103 w 2556691"/>
              <a:gd name="connsiteY6950" fmla="*/ 1899899 h 2789926"/>
              <a:gd name="connsiteX6951" fmla="*/ 881814 w 2556691"/>
              <a:gd name="connsiteY6951" fmla="*/ 1897251 h 2789926"/>
              <a:gd name="connsiteX6952" fmla="*/ 901154 w 2556691"/>
              <a:gd name="connsiteY6952" fmla="*/ 1911850 h 2789926"/>
              <a:gd name="connsiteX6953" fmla="*/ 678859 w 2556691"/>
              <a:gd name="connsiteY6953" fmla="*/ 1705597 h 2789926"/>
              <a:gd name="connsiteX6954" fmla="*/ 675678 w 2556691"/>
              <a:gd name="connsiteY6954" fmla="*/ 1706638 h 2789926"/>
              <a:gd name="connsiteX6955" fmla="*/ 677566 w 2556691"/>
              <a:gd name="connsiteY6955" fmla="*/ 1709321 h 2789926"/>
              <a:gd name="connsiteX6956" fmla="*/ 678859 w 2556691"/>
              <a:gd name="connsiteY6956" fmla="*/ 1705597 h 2789926"/>
              <a:gd name="connsiteX6957" fmla="*/ 544300 w 2556691"/>
              <a:gd name="connsiteY6957" fmla="*/ 1581328 h 2789926"/>
              <a:gd name="connsiteX6958" fmla="*/ 541984 w 2556691"/>
              <a:gd name="connsiteY6958" fmla="*/ 1586494 h 2789926"/>
              <a:gd name="connsiteX6959" fmla="*/ 547398 w 2556691"/>
              <a:gd name="connsiteY6959" fmla="*/ 1596022 h 2789926"/>
              <a:gd name="connsiteX6960" fmla="*/ 546589 w 2556691"/>
              <a:gd name="connsiteY6960" fmla="*/ 1587747 h 2789926"/>
              <a:gd name="connsiteX6961" fmla="*/ 544300 w 2556691"/>
              <a:gd name="connsiteY6961" fmla="*/ 1581328 h 2789926"/>
              <a:gd name="connsiteX6962" fmla="*/ 1305069 w 2556691"/>
              <a:gd name="connsiteY6962" fmla="*/ 2282959 h 2789926"/>
              <a:gd name="connsiteX6963" fmla="*/ 1305163 w 2556691"/>
              <a:gd name="connsiteY6963" fmla="*/ 2284023 h 2789926"/>
              <a:gd name="connsiteX6964" fmla="*/ 1305093 w 2556691"/>
              <a:gd name="connsiteY6964" fmla="*/ 2284200 h 2789926"/>
              <a:gd name="connsiteX6965" fmla="*/ 1302550 w 2556691"/>
              <a:gd name="connsiteY6965" fmla="*/ 2285653 h 2789926"/>
              <a:gd name="connsiteX6966" fmla="*/ 1298018 w 2556691"/>
              <a:gd name="connsiteY6966" fmla="*/ 2286114 h 2789926"/>
              <a:gd name="connsiteX6967" fmla="*/ 1297559 w 2556691"/>
              <a:gd name="connsiteY6967" fmla="*/ 2285984 h 2789926"/>
              <a:gd name="connsiteX6968" fmla="*/ 1297052 w 2556691"/>
              <a:gd name="connsiteY6968" fmla="*/ 2285820 h 2789926"/>
              <a:gd name="connsiteX6969" fmla="*/ 1295817 w 2556691"/>
              <a:gd name="connsiteY6969" fmla="*/ 2285062 h 2789926"/>
              <a:gd name="connsiteX6970" fmla="*/ 1295711 w 2556691"/>
              <a:gd name="connsiteY6970" fmla="*/ 2284283 h 2789926"/>
              <a:gd name="connsiteX6971" fmla="*/ 1296546 w 2556691"/>
              <a:gd name="connsiteY6971" fmla="*/ 2283136 h 2789926"/>
              <a:gd name="connsiteX6972" fmla="*/ 1305069 w 2556691"/>
              <a:gd name="connsiteY6972" fmla="*/ 2282959 h 2789926"/>
              <a:gd name="connsiteX6973" fmla="*/ 1019753 w 2556691"/>
              <a:gd name="connsiteY6973" fmla="*/ 2019263 h 2789926"/>
              <a:gd name="connsiteX6974" fmla="*/ 1017258 w 2556691"/>
              <a:gd name="connsiteY6974" fmla="*/ 2020221 h 2789926"/>
              <a:gd name="connsiteX6975" fmla="*/ 1018515 w 2556691"/>
              <a:gd name="connsiteY6975" fmla="*/ 2021237 h 2789926"/>
              <a:gd name="connsiteX6976" fmla="*/ 1019753 w 2556691"/>
              <a:gd name="connsiteY6976" fmla="*/ 2019263 h 2789926"/>
              <a:gd name="connsiteX6977" fmla="*/ 691444 w 2556691"/>
              <a:gd name="connsiteY6977" fmla="*/ 1714156 h 2789926"/>
              <a:gd name="connsiteX6978" fmla="*/ 680765 w 2556691"/>
              <a:gd name="connsiteY6978" fmla="*/ 1713861 h 2789926"/>
              <a:gd name="connsiteX6979" fmla="*/ 688639 w 2556691"/>
              <a:gd name="connsiteY6979" fmla="*/ 1725068 h 2789926"/>
              <a:gd name="connsiteX6980" fmla="*/ 691444 w 2556691"/>
              <a:gd name="connsiteY6980" fmla="*/ 1714156 h 2789926"/>
              <a:gd name="connsiteX6981" fmla="*/ 649535 w 2556691"/>
              <a:gd name="connsiteY6981" fmla="*/ 1674424 h 2789926"/>
              <a:gd name="connsiteX6982" fmla="*/ 648988 w 2556691"/>
              <a:gd name="connsiteY6982" fmla="*/ 1674707 h 2789926"/>
              <a:gd name="connsiteX6983" fmla="*/ 646762 w 2556691"/>
              <a:gd name="connsiteY6983" fmla="*/ 1676705 h 2789926"/>
              <a:gd name="connsiteX6984" fmla="*/ 645399 w 2556691"/>
              <a:gd name="connsiteY6984" fmla="*/ 1677935 h 2789926"/>
              <a:gd name="connsiteX6985" fmla="*/ 637170 w 2556691"/>
              <a:gd name="connsiteY6985" fmla="*/ 1685323 h 2789926"/>
              <a:gd name="connsiteX6986" fmla="*/ 637012 w 2556691"/>
              <a:gd name="connsiteY6986" fmla="*/ 1685465 h 2789926"/>
              <a:gd name="connsiteX6987" fmla="*/ 637016 w 2556691"/>
              <a:gd name="connsiteY6987" fmla="*/ 1685465 h 2789926"/>
              <a:gd name="connsiteX6988" fmla="*/ 632434 w 2556691"/>
              <a:gd name="connsiteY6988" fmla="*/ 1689615 h 2789926"/>
              <a:gd name="connsiteX6989" fmla="*/ 629903 w 2556691"/>
              <a:gd name="connsiteY6989" fmla="*/ 1691482 h 2789926"/>
              <a:gd name="connsiteX6990" fmla="*/ 630428 w 2556691"/>
              <a:gd name="connsiteY6990" fmla="*/ 1691589 h 2789926"/>
              <a:gd name="connsiteX6991" fmla="*/ 632557 w 2556691"/>
              <a:gd name="connsiteY6991" fmla="*/ 1691884 h 2789926"/>
              <a:gd name="connsiteX6992" fmla="*/ 633865 w 2556691"/>
              <a:gd name="connsiteY6992" fmla="*/ 1692050 h 2789926"/>
              <a:gd name="connsiteX6993" fmla="*/ 645742 w 2556691"/>
              <a:gd name="connsiteY6993" fmla="*/ 1679649 h 2789926"/>
              <a:gd name="connsiteX6994" fmla="*/ 646224 w 2556691"/>
              <a:gd name="connsiteY6994" fmla="*/ 1679070 h 2789926"/>
              <a:gd name="connsiteX6995" fmla="*/ 649535 w 2556691"/>
              <a:gd name="connsiteY6995" fmla="*/ 1674424 h 2789926"/>
              <a:gd name="connsiteX6996" fmla="*/ 1359405 w 2556691"/>
              <a:gd name="connsiteY6996" fmla="*/ 2327445 h 2789926"/>
              <a:gd name="connsiteX6997" fmla="*/ 1339859 w 2556691"/>
              <a:gd name="connsiteY6997" fmla="*/ 2316758 h 2789926"/>
              <a:gd name="connsiteX6998" fmla="*/ 1340104 w 2556691"/>
              <a:gd name="connsiteY6998" fmla="*/ 2316389 h 2789926"/>
              <a:gd name="connsiteX6999" fmla="*/ 1333781 w 2556691"/>
              <a:gd name="connsiteY6999" fmla="*/ 2313435 h 2789926"/>
              <a:gd name="connsiteX7000" fmla="*/ 1339859 w 2556691"/>
              <a:gd name="connsiteY7000" fmla="*/ 2316758 h 2789926"/>
              <a:gd name="connsiteX7001" fmla="*/ 1339321 w 2556691"/>
              <a:gd name="connsiteY7001" fmla="*/ 2317568 h 2789926"/>
              <a:gd name="connsiteX7002" fmla="*/ 1323575 w 2556691"/>
              <a:gd name="connsiteY7002" fmla="*/ 2314900 h 2789926"/>
              <a:gd name="connsiteX7003" fmla="*/ 1349885 w 2556691"/>
              <a:gd name="connsiteY7003" fmla="*/ 2323046 h 2789926"/>
              <a:gd name="connsiteX7004" fmla="*/ 1349273 w 2556691"/>
              <a:gd name="connsiteY7004" fmla="*/ 2326178 h 2789926"/>
              <a:gd name="connsiteX7005" fmla="*/ 1331239 w 2556691"/>
              <a:gd name="connsiteY7005" fmla="*/ 2323022 h 2789926"/>
              <a:gd name="connsiteX7006" fmla="*/ 1356501 w 2556691"/>
              <a:gd name="connsiteY7006" fmla="*/ 2332905 h 2789926"/>
              <a:gd name="connsiteX7007" fmla="*/ 1355924 w 2556691"/>
              <a:gd name="connsiteY7007" fmla="*/ 2335447 h 2789926"/>
              <a:gd name="connsiteX7008" fmla="*/ 1337325 w 2556691"/>
              <a:gd name="connsiteY7008" fmla="*/ 2331285 h 2789926"/>
              <a:gd name="connsiteX7009" fmla="*/ 1371450 w 2556691"/>
              <a:gd name="connsiteY7009" fmla="*/ 2346181 h 2789926"/>
              <a:gd name="connsiteX7010" fmla="*/ 1359405 w 2556691"/>
              <a:gd name="connsiteY7010" fmla="*/ 2327445 h 2789926"/>
              <a:gd name="connsiteX7011" fmla="*/ 766254 w 2556691"/>
              <a:gd name="connsiteY7011" fmla="*/ 1779921 h 2789926"/>
              <a:gd name="connsiteX7012" fmla="*/ 752421 w 2556691"/>
              <a:gd name="connsiteY7012" fmla="*/ 1780133 h 2789926"/>
              <a:gd name="connsiteX7013" fmla="*/ 750419 w 2556691"/>
              <a:gd name="connsiteY7013" fmla="*/ 1779720 h 2789926"/>
              <a:gd name="connsiteX7014" fmla="*/ 757376 w 2556691"/>
              <a:gd name="connsiteY7014" fmla="*/ 1790099 h 2789926"/>
              <a:gd name="connsiteX7015" fmla="*/ 766254 w 2556691"/>
              <a:gd name="connsiteY7015" fmla="*/ 1779921 h 2789926"/>
              <a:gd name="connsiteX7016" fmla="*/ 1080510 w 2556691"/>
              <a:gd name="connsiteY7016" fmla="*/ 2067744 h 2789926"/>
              <a:gd name="connsiteX7017" fmla="*/ 1095720 w 2556691"/>
              <a:gd name="connsiteY7017" fmla="*/ 2134667 h 2789926"/>
              <a:gd name="connsiteX7018" fmla="*/ 1085101 w 2556691"/>
              <a:gd name="connsiteY7018" fmla="*/ 2099272 h 2789926"/>
              <a:gd name="connsiteX7019" fmla="*/ 1080510 w 2556691"/>
              <a:gd name="connsiteY7019" fmla="*/ 2067744 h 2789926"/>
              <a:gd name="connsiteX7020" fmla="*/ 1147822 w 2556691"/>
              <a:gd name="connsiteY7020" fmla="*/ 2129288 h 2789926"/>
              <a:gd name="connsiteX7021" fmla="*/ 1145809 w 2556691"/>
              <a:gd name="connsiteY7021" fmla="*/ 2127845 h 2789926"/>
              <a:gd name="connsiteX7022" fmla="*/ 1142170 w 2556691"/>
              <a:gd name="connsiteY7022" fmla="*/ 2125339 h 2789926"/>
              <a:gd name="connsiteX7023" fmla="*/ 1133295 w 2556691"/>
              <a:gd name="connsiteY7023" fmla="*/ 2118849 h 2789926"/>
              <a:gd name="connsiteX7024" fmla="*/ 1139087 w 2556691"/>
              <a:gd name="connsiteY7024" fmla="*/ 2147139 h 2789926"/>
              <a:gd name="connsiteX7025" fmla="*/ 1140111 w 2556691"/>
              <a:gd name="connsiteY7025" fmla="*/ 2154563 h 2789926"/>
              <a:gd name="connsiteX7026" fmla="*/ 1135943 w 2556691"/>
              <a:gd name="connsiteY7026" fmla="*/ 2167070 h 2789926"/>
              <a:gd name="connsiteX7027" fmla="*/ 1130411 w 2556691"/>
              <a:gd name="connsiteY7027" fmla="*/ 2173879 h 2789926"/>
              <a:gd name="connsiteX7028" fmla="*/ 1135567 w 2556691"/>
              <a:gd name="connsiteY7028" fmla="*/ 2169552 h 2789926"/>
              <a:gd name="connsiteX7029" fmla="*/ 1141064 w 2556691"/>
              <a:gd name="connsiteY7029" fmla="*/ 2164067 h 2789926"/>
              <a:gd name="connsiteX7030" fmla="*/ 1150235 w 2556691"/>
              <a:gd name="connsiteY7030" fmla="*/ 2147233 h 2789926"/>
              <a:gd name="connsiteX7031" fmla="*/ 1143407 w 2556691"/>
              <a:gd name="connsiteY7031" fmla="*/ 2167058 h 2789926"/>
              <a:gd name="connsiteX7032" fmla="*/ 1153048 w 2556691"/>
              <a:gd name="connsiteY7032" fmla="*/ 2160733 h 2789926"/>
              <a:gd name="connsiteX7033" fmla="*/ 1153284 w 2556691"/>
              <a:gd name="connsiteY7033" fmla="*/ 2160568 h 2789926"/>
              <a:gd name="connsiteX7034" fmla="*/ 1154496 w 2556691"/>
              <a:gd name="connsiteY7034" fmla="*/ 2161467 h 2789926"/>
              <a:gd name="connsiteX7035" fmla="*/ 1152860 w 2556691"/>
              <a:gd name="connsiteY7035" fmla="*/ 2164363 h 2789926"/>
              <a:gd name="connsiteX7036" fmla="*/ 1150000 w 2556691"/>
              <a:gd name="connsiteY7036" fmla="*/ 2167484 h 2789926"/>
              <a:gd name="connsiteX7037" fmla="*/ 1145008 w 2556691"/>
              <a:gd name="connsiteY7037" fmla="*/ 2171397 h 2789926"/>
              <a:gd name="connsiteX7038" fmla="*/ 1139770 w 2556691"/>
              <a:gd name="connsiteY7038" fmla="*/ 2175073 h 2789926"/>
              <a:gd name="connsiteX7039" fmla="*/ 1134378 w 2556691"/>
              <a:gd name="connsiteY7039" fmla="*/ 2179376 h 2789926"/>
              <a:gd name="connsiteX7040" fmla="*/ 1129976 w 2556691"/>
              <a:gd name="connsiteY7040" fmla="*/ 2184460 h 2789926"/>
              <a:gd name="connsiteX7041" fmla="*/ 1127468 w 2556691"/>
              <a:gd name="connsiteY7041" fmla="*/ 2191553 h 2789926"/>
              <a:gd name="connsiteX7042" fmla="*/ 1131847 w 2556691"/>
              <a:gd name="connsiteY7042" fmla="*/ 2185417 h 2789926"/>
              <a:gd name="connsiteX7043" fmla="*/ 1134037 w 2556691"/>
              <a:gd name="connsiteY7043" fmla="*/ 2183597 h 2789926"/>
              <a:gd name="connsiteX7044" fmla="*/ 1139087 w 2556691"/>
              <a:gd name="connsiteY7044" fmla="*/ 2181114 h 2789926"/>
              <a:gd name="connsiteX7045" fmla="*/ 1145597 w 2556691"/>
              <a:gd name="connsiteY7045" fmla="*/ 2179034 h 2789926"/>
              <a:gd name="connsiteX7046" fmla="*/ 1148563 w 2556691"/>
              <a:gd name="connsiteY7046" fmla="*/ 2177568 h 2789926"/>
              <a:gd name="connsiteX7047" fmla="*/ 1149433 w 2556691"/>
              <a:gd name="connsiteY7047" fmla="*/ 2176977 h 2789926"/>
              <a:gd name="connsiteX7048" fmla="*/ 1151670 w 2556691"/>
              <a:gd name="connsiteY7048" fmla="*/ 2175168 h 2789926"/>
              <a:gd name="connsiteX7049" fmla="*/ 1155426 w 2556691"/>
              <a:gd name="connsiteY7049" fmla="*/ 2172390 h 2789926"/>
              <a:gd name="connsiteX7050" fmla="*/ 1156168 w 2556691"/>
              <a:gd name="connsiteY7050" fmla="*/ 2172023 h 2789926"/>
              <a:gd name="connsiteX7051" fmla="*/ 1157686 w 2556691"/>
              <a:gd name="connsiteY7051" fmla="*/ 2171302 h 2789926"/>
              <a:gd name="connsiteX7052" fmla="*/ 1158181 w 2556691"/>
              <a:gd name="connsiteY7052" fmla="*/ 2171385 h 2789926"/>
              <a:gd name="connsiteX7053" fmla="*/ 1158381 w 2556691"/>
              <a:gd name="connsiteY7053" fmla="*/ 2171893 h 2789926"/>
              <a:gd name="connsiteX7054" fmla="*/ 1158134 w 2556691"/>
              <a:gd name="connsiteY7054" fmla="*/ 2172390 h 2789926"/>
              <a:gd name="connsiteX7055" fmla="*/ 1156886 w 2556691"/>
              <a:gd name="connsiteY7055" fmla="*/ 2174860 h 2789926"/>
              <a:gd name="connsiteX7056" fmla="*/ 1156215 w 2556691"/>
              <a:gd name="connsiteY7056" fmla="*/ 2175641 h 2789926"/>
              <a:gd name="connsiteX7057" fmla="*/ 1151377 w 2556691"/>
              <a:gd name="connsiteY7057" fmla="*/ 2179424 h 2789926"/>
              <a:gd name="connsiteX7058" fmla="*/ 1145820 w 2556691"/>
              <a:gd name="connsiteY7058" fmla="*/ 2181942 h 2789926"/>
              <a:gd name="connsiteX7059" fmla="*/ 1144985 w 2556691"/>
              <a:gd name="connsiteY7059" fmla="*/ 2182296 h 2789926"/>
              <a:gd name="connsiteX7060" fmla="*/ 1138616 w 2556691"/>
              <a:gd name="connsiteY7060" fmla="*/ 2185429 h 2789926"/>
              <a:gd name="connsiteX7061" fmla="*/ 1134002 w 2556691"/>
              <a:gd name="connsiteY7061" fmla="*/ 2188869 h 2789926"/>
              <a:gd name="connsiteX7062" fmla="*/ 1138392 w 2556691"/>
              <a:gd name="connsiteY7062" fmla="*/ 2187533 h 2789926"/>
              <a:gd name="connsiteX7063" fmla="*/ 1144243 w 2556691"/>
              <a:gd name="connsiteY7063" fmla="*/ 2186588 h 2789926"/>
              <a:gd name="connsiteX7064" fmla="*/ 1147526 w 2556691"/>
              <a:gd name="connsiteY7064" fmla="*/ 2186198 h 2789926"/>
              <a:gd name="connsiteX7065" fmla="*/ 1151212 w 2556691"/>
              <a:gd name="connsiteY7065" fmla="*/ 2185677 h 2789926"/>
              <a:gd name="connsiteX7066" fmla="*/ 1155415 w 2556691"/>
              <a:gd name="connsiteY7066" fmla="*/ 2184743 h 2789926"/>
              <a:gd name="connsiteX7067" fmla="*/ 1157734 w 2556691"/>
              <a:gd name="connsiteY7067" fmla="*/ 2183869 h 2789926"/>
              <a:gd name="connsiteX7068" fmla="*/ 1158051 w 2556691"/>
              <a:gd name="connsiteY7068" fmla="*/ 2183727 h 2789926"/>
              <a:gd name="connsiteX7069" fmla="*/ 1162489 w 2556691"/>
              <a:gd name="connsiteY7069" fmla="*/ 2180878 h 2789926"/>
              <a:gd name="connsiteX7070" fmla="*/ 1162535 w 2556691"/>
              <a:gd name="connsiteY7070" fmla="*/ 2180831 h 2789926"/>
              <a:gd name="connsiteX7071" fmla="*/ 1164726 w 2556691"/>
              <a:gd name="connsiteY7071" fmla="*/ 2177970 h 2789926"/>
              <a:gd name="connsiteX7072" fmla="*/ 1165880 w 2556691"/>
              <a:gd name="connsiteY7072" fmla="*/ 2175570 h 2789926"/>
              <a:gd name="connsiteX7073" fmla="*/ 1167186 w 2556691"/>
              <a:gd name="connsiteY7073" fmla="*/ 2164800 h 2789926"/>
              <a:gd name="connsiteX7074" fmla="*/ 1167175 w 2556691"/>
              <a:gd name="connsiteY7074" fmla="*/ 2164800 h 2789926"/>
              <a:gd name="connsiteX7075" fmla="*/ 1165431 w 2556691"/>
              <a:gd name="connsiteY7075" fmla="*/ 2154042 h 2789926"/>
              <a:gd name="connsiteX7076" fmla="*/ 1164807 w 2556691"/>
              <a:gd name="connsiteY7076" fmla="*/ 2152565 h 2789926"/>
              <a:gd name="connsiteX7077" fmla="*/ 1164019 w 2556691"/>
              <a:gd name="connsiteY7077" fmla="*/ 2151394 h 2789926"/>
              <a:gd name="connsiteX7078" fmla="*/ 1159781 w 2556691"/>
              <a:gd name="connsiteY7078" fmla="*/ 2145377 h 2789926"/>
              <a:gd name="connsiteX7079" fmla="*/ 1157098 w 2556691"/>
              <a:gd name="connsiteY7079" fmla="*/ 2141606 h 2789926"/>
              <a:gd name="connsiteX7080" fmla="*/ 1154531 w 2556691"/>
              <a:gd name="connsiteY7080" fmla="*/ 2138059 h 2789926"/>
              <a:gd name="connsiteX7081" fmla="*/ 1147822 w 2556691"/>
              <a:gd name="connsiteY7081" fmla="*/ 2129288 h 2789926"/>
              <a:gd name="connsiteX7082" fmla="*/ 535383 w 2556691"/>
              <a:gd name="connsiteY7082" fmla="*/ 1562850 h 2789926"/>
              <a:gd name="connsiteX7083" fmla="*/ 527731 w 2556691"/>
              <a:gd name="connsiteY7083" fmla="*/ 1594036 h 2789926"/>
              <a:gd name="connsiteX7084" fmla="*/ 521283 w 2556691"/>
              <a:gd name="connsiteY7084" fmla="*/ 1610622 h 2789926"/>
              <a:gd name="connsiteX7085" fmla="*/ 533282 w 2556691"/>
              <a:gd name="connsiteY7085" fmla="*/ 1592381 h 2789926"/>
              <a:gd name="connsiteX7086" fmla="*/ 538934 w 2556691"/>
              <a:gd name="connsiteY7086" fmla="*/ 1579164 h 2789926"/>
              <a:gd name="connsiteX7087" fmla="*/ 535383 w 2556691"/>
              <a:gd name="connsiteY7087" fmla="*/ 1562850 h 2789926"/>
              <a:gd name="connsiteX7088" fmla="*/ 1230672 w 2556691"/>
              <a:gd name="connsiteY7088" fmla="*/ 2204320 h 2789926"/>
              <a:gd name="connsiteX7089" fmla="*/ 1213344 w 2556691"/>
              <a:gd name="connsiteY7089" fmla="*/ 2197948 h 2789926"/>
              <a:gd name="connsiteX7090" fmla="*/ 1204232 w 2556691"/>
              <a:gd name="connsiteY7090" fmla="*/ 2198137 h 2789926"/>
              <a:gd name="connsiteX7091" fmla="*/ 1201631 w 2556691"/>
              <a:gd name="connsiteY7091" fmla="*/ 2198516 h 2789926"/>
              <a:gd name="connsiteX7092" fmla="*/ 1200960 w 2556691"/>
              <a:gd name="connsiteY7092" fmla="*/ 2198598 h 2789926"/>
              <a:gd name="connsiteX7093" fmla="*/ 1197252 w 2556691"/>
              <a:gd name="connsiteY7093" fmla="*/ 2198728 h 2789926"/>
              <a:gd name="connsiteX7094" fmla="*/ 1196793 w 2556691"/>
              <a:gd name="connsiteY7094" fmla="*/ 2198728 h 2789926"/>
              <a:gd name="connsiteX7095" fmla="*/ 1188846 w 2556691"/>
              <a:gd name="connsiteY7095" fmla="*/ 2198918 h 2789926"/>
              <a:gd name="connsiteX7096" fmla="*/ 1178380 w 2556691"/>
              <a:gd name="connsiteY7096" fmla="*/ 2200064 h 2789926"/>
              <a:gd name="connsiteX7097" fmla="*/ 1183125 w 2556691"/>
              <a:gd name="connsiteY7097" fmla="*/ 2200218 h 2789926"/>
              <a:gd name="connsiteX7098" fmla="*/ 1189082 w 2556691"/>
              <a:gd name="connsiteY7098" fmla="*/ 2199958 h 2789926"/>
              <a:gd name="connsiteX7099" fmla="*/ 1196828 w 2556691"/>
              <a:gd name="connsiteY7099" fmla="*/ 2199426 h 2789926"/>
              <a:gd name="connsiteX7100" fmla="*/ 1200819 w 2556691"/>
              <a:gd name="connsiteY7100" fmla="*/ 2199260 h 2789926"/>
              <a:gd name="connsiteX7101" fmla="*/ 1201466 w 2556691"/>
              <a:gd name="connsiteY7101" fmla="*/ 2199249 h 2789926"/>
              <a:gd name="connsiteX7102" fmla="*/ 1212284 w 2556691"/>
              <a:gd name="connsiteY7102" fmla="*/ 2200218 h 2789926"/>
              <a:gd name="connsiteX7103" fmla="*/ 1215192 w 2556691"/>
              <a:gd name="connsiteY7103" fmla="*/ 2201069 h 2789926"/>
              <a:gd name="connsiteX7104" fmla="*/ 1215321 w 2556691"/>
              <a:gd name="connsiteY7104" fmla="*/ 2201920 h 2789926"/>
              <a:gd name="connsiteX7105" fmla="*/ 1211955 w 2556691"/>
              <a:gd name="connsiteY7105" fmla="*/ 2203327 h 2789926"/>
              <a:gd name="connsiteX7106" fmla="*/ 1206728 w 2556691"/>
              <a:gd name="connsiteY7106" fmla="*/ 2204557 h 2789926"/>
              <a:gd name="connsiteX7107" fmla="*/ 1206316 w 2556691"/>
              <a:gd name="connsiteY7107" fmla="*/ 2204616 h 2789926"/>
              <a:gd name="connsiteX7108" fmla="*/ 1199276 w 2556691"/>
              <a:gd name="connsiteY7108" fmla="*/ 2205195 h 2789926"/>
              <a:gd name="connsiteX7109" fmla="*/ 1196098 w 2556691"/>
              <a:gd name="connsiteY7109" fmla="*/ 2205207 h 2789926"/>
              <a:gd name="connsiteX7110" fmla="*/ 1183008 w 2556691"/>
              <a:gd name="connsiteY7110" fmla="*/ 2204864 h 2789926"/>
              <a:gd name="connsiteX7111" fmla="*/ 1175486 w 2556691"/>
              <a:gd name="connsiteY7111" fmla="*/ 2204982 h 2789926"/>
              <a:gd name="connsiteX7112" fmla="*/ 1184715 w 2556691"/>
              <a:gd name="connsiteY7112" fmla="*/ 2206259 h 2789926"/>
              <a:gd name="connsiteX7113" fmla="*/ 1195415 w 2556691"/>
              <a:gd name="connsiteY7113" fmla="*/ 2206696 h 2789926"/>
              <a:gd name="connsiteX7114" fmla="*/ 1196074 w 2556691"/>
              <a:gd name="connsiteY7114" fmla="*/ 2206720 h 2789926"/>
              <a:gd name="connsiteX7115" fmla="*/ 1198205 w 2556691"/>
              <a:gd name="connsiteY7115" fmla="*/ 2206791 h 2789926"/>
              <a:gd name="connsiteX7116" fmla="*/ 1205704 w 2556691"/>
              <a:gd name="connsiteY7116" fmla="*/ 2207571 h 2789926"/>
              <a:gd name="connsiteX7117" fmla="*/ 1206657 w 2556691"/>
              <a:gd name="connsiteY7117" fmla="*/ 2207737 h 2789926"/>
              <a:gd name="connsiteX7118" fmla="*/ 1211095 w 2556691"/>
              <a:gd name="connsiteY7118" fmla="*/ 2208919 h 2789926"/>
              <a:gd name="connsiteX7119" fmla="*/ 1211284 w 2556691"/>
              <a:gd name="connsiteY7119" fmla="*/ 2209167 h 2789926"/>
              <a:gd name="connsiteX7120" fmla="*/ 1211483 w 2556691"/>
              <a:gd name="connsiteY7120" fmla="*/ 2209238 h 2789926"/>
              <a:gd name="connsiteX7121" fmla="*/ 1211543 w 2556691"/>
              <a:gd name="connsiteY7121" fmla="*/ 2209995 h 2789926"/>
              <a:gd name="connsiteX7122" fmla="*/ 1206445 w 2556691"/>
              <a:gd name="connsiteY7122" fmla="*/ 2211437 h 2789926"/>
              <a:gd name="connsiteX7123" fmla="*/ 1205151 w 2556691"/>
              <a:gd name="connsiteY7123" fmla="*/ 2211626 h 2789926"/>
              <a:gd name="connsiteX7124" fmla="*/ 1200065 w 2556691"/>
              <a:gd name="connsiteY7124" fmla="*/ 2211981 h 2789926"/>
              <a:gd name="connsiteX7125" fmla="*/ 1194732 w 2556691"/>
              <a:gd name="connsiteY7125" fmla="*/ 2212052 h 2789926"/>
              <a:gd name="connsiteX7126" fmla="*/ 1189859 w 2556691"/>
              <a:gd name="connsiteY7126" fmla="*/ 2211839 h 2789926"/>
              <a:gd name="connsiteX7127" fmla="*/ 1194285 w 2556691"/>
              <a:gd name="connsiteY7127" fmla="*/ 2212737 h 2789926"/>
              <a:gd name="connsiteX7128" fmla="*/ 1201277 w 2556691"/>
              <a:gd name="connsiteY7128" fmla="*/ 2215504 h 2789926"/>
              <a:gd name="connsiteX7129" fmla="*/ 1201231 w 2556691"/>
              <a:gd name="connsiteY7129" fmla="*/ 2216213 h 2789926"/>
              <a:gd name="connsiteX7130" fmla="*/ 1189693 w 2556691"/>
              <a:gd name="connsiteY7130" fmla="*/ 2217159 h 2789926"/>
              <a:gd name="connsiteX7131" fmla="*/ 1178957 w 2556691"/>
              <a:gd name="connsiteY7131" fmla="*/ 2215243 h 2789926"/>
              <a:gd name="connsiteX7132" fmla="*/ 1176179 w 2556691"/>
              <a:gd name="connsiteY7132" fmla="*/ 2214664 h 2789926"/>
              <a:gd name="connsiteX7133" fmla="*/ 1170200 w 2556691"/>
              <a:gd name="connsiteY7133" fmla="*/ 2213577 h 2789926"/>
              <a:gd name="connsiteX7134" fmla="*/ 1170989 w 2556691"/>
              <a:gd name="connsiteY7134" fmla="*/ 2213849 h 2789926"/>
              <a:gd name="connsiteX7135" fmla="*/ 1185492 w 2556691"/>
              <a:gd name="connsiteY7135" fmla="*/ 2217998 h 2789926"/>
              <a:gd name="connsiteX7136" fmla="*/ 1188799 w 2556691"/>
              <a:gd name="connsiteY7136" fmla="*/ 2219948 h 2789926"/>
              <a:gd name="connsiteX7137" fmla="*/ 1191060 w 2556691"/>
              <a:gd name="connsiteY7137" fmla="*/ 2222112 h 2789926"/>
              <a:gd name="connsiteX7138" fmla="*/ 1191071 w 2556691"/>
              <a:gd name="connsiteY7138" fmla="*/ 2222715 h 2789926"/>
              <a:gd name="connsiteX7139" fmla="*/ 1190483 w 2556691"/>
              <a:gd name="connsiteY7139" fmla="*/ 2223152 h 2789926"/>
              <a:gd name="connsiteX7140" fmla="*/ 1188470 w 2556691"/>
              <a:gd name="connsiteY7140" fmla="*/ 2222904 h 2789926"/>
              <a:gd name="connsiteX7141" fmla="*/ 1166703 w 2556691"/>
              <a:gd name="connsiteY7141" fmla="*/ 2217892 h 2789926"/>
              <a:gd name="connsiteX7142" fmla="*/ 1172107 w 2556691"/>
              <a:gd name="connsiteY7142" fmla="*/ 2220410 h 2789926"/>
              <a:gd name="connsiteX7143" fmla="*/ 1187599 w 2556691"/>
              <a:gd name="connsiteY7143" fmla="*/ 2225304 h 2789926"/>
              <a:gd name="connsiteX7144" fmla="*/ 1189294 w 2556691"/>
              <a:gd name="connsiteY7144" fmla="*/ 2225800 h 2789926"/>
              <a:gd name="connsiteX7145" fmla="*/ 1190130 w 2556691"/>
              <a:gd name="connsiteY7145" fmla="*/ 2225883 h 2789926"/>
              <a:gd name="connsiteX7146" fmla="*/ 1192436 w 2556691"/>
              <a:gd name="connsiteY7146" fmla="*/ 2226131 h 2789926"/>
              <a:gd name="connsiteX7147" fmla="*/ 1194320 w 2556691"/>
              <a:gd name="connsiteY7147" fmla="*/ 2226226 h 2789926"/>
              <a:gd name="connsiteX7148" fmla="*/ 1195839 w 2556691"/>
              <a:gd name="connsiteY7148" fmla="*/ 2226285 h 2789926"/>
              <a:gd name="connsiteX7149" fmla="*/ 1203997 w 2556691"/>
              <a:gd name="connsiteY7149" fmla="*/ 2224819 h 2789926"/>
              <a:gd name="connsiteX7150" fmla="*/ 1204844 w 2556691"/>
              <a:gd name="connsiteY7150" fmla="*/ 2224476 h 2789926"/>
              <a:gd name="connsiteX7151" fmla="*/ 1210636 w 2556691"/>
              <a:gd name="connsiteY7151" fmla="*/ 2221119 h 2789926"/>
              <a:gd name="connsiteX7152" fmla="*/ 1230672 w 2556691"/>
              <a:gd name="connsiteY7152" fmla="*/ 2204320 h 2789926"/>
              <a:gd name="connsiteX7153" fmla="*/ 642065 w 2556691"/>
              <a:gd name="connsiteY7153" fmla="*/ 1657649 h 2789926"/>
              <a:gd name="connsiteX7154" fmla="*/ 642144 w 2556691"/>
              <a:gd name="connsiteY7154" fmla="*/ 1659245 h 2789926"/>
              <a:gd name="connsiteX7155" fmla="*/ 641977 w 2556691"/>
              <a:gd name="connsiteY7155" fmla="*/ 1659386 h 2789926"/>
              <a:gd name="connsiteX7156" fmla="*/ 641839 w 2556691"/>
              <a:gd name="connsiteY7156" fmla="*/ 1659505 h 2789926"/>
              <a:gd name="connsiteX7157" fmla="*/ 637093 w 2556691"/>
              <a:gd name="connsiteY7157" fmla="*/ 1660202 h 2789926"/>
              <a:gd name="connsiteX7158" fmla="*/ 637536 w 2556691"/>
              <a:gd name="connsiteY7158" fmla="*/ 1655793 h 2789926"/>
              <a:gd name="connsiteX7159" fmla="*/ 638086 w 2556691"/>
              <a:gd name="connsiteY7159" fmla="*/ 1655923 h 2789926"/>
              <a:gd name="connsiteX7160" fmla="*/ 638106 w 2556691"/>
              <a:gd name="connsiteY7160" fmla="*/ 1655935 h 2789926"/>
              <a:gd name="connsiteX7161" fmla="*/ 639473 w 2556691"/>
              <a:gd name="connsiteY7161" fmla="*/ 1656313 h 2789926"/>
              <a:gd name="connsiteX7162" fmla="*/ 640217 w 2556691"/>
              <a:gd name="connsiteY7162" fmla="*/ 1656537 h 2789926"/>
              <a:gd name="connsiteX7163" fmla="*/ 640217 w 2556691"/>
              <a:gd name="connsiteY7163" fmla="*/ 1656526 h 2789926"/>
              <a:gd name="connsiteX7164" fmla="*/ 642065 w 2556691"/>
              <a:gd name="connsiteY7164" fmla="*/ 1657649 h 2789926"/>
              <a:gd name="connsiteX7165" fmla="*/ 1039257 w 2556691"/>
              <a:gd name="connsiteY7165" fmla="*/ 2021734 h 2789926"/>
              <a:gd name="connsiteX7166" fmla="*/ 1038235 w 2556691"/>
              <a:gd name="connsiteY7166" fmla="*/ 2021947 h 2789926"/>
              <a:gd name="connsiteX7167" fmla="*/ 1030694 w 2556691"/>
              <a:gd name="connsiteY7167" fmla="*/ 2023897 h 2789926"/>
              <a:gd name="connsiteX7168" fmla="*/ 1028746 w 2556691"/>
              <a:gd name="connsiteY7168" fmla="*/ 2023389 h 2789926"/>
              <a:gd name="connsiteX7169" fmla="*/ 1028442 w 2556691"/>
              <a:gd name="connsiteY7169" fmla="*/ 2022266 h 2789926"/>
              <a:gd name="connsiteX7170" fmla="*/ 1028958 w 2556691"/>
              <a:gd name="connsiteY7170" fmla="*/ 2020835 h 2789926"/>
              <a:gd name="connsiteX7171" fmla="*/ 1031237 w 2556691"/>
              <a:gd name="connsiteY7171" fmla="*/ 2018873 h 2789926"/>
              <a:gd name="connsiteX7172" fmla="*/ 1031841 w 2556691"/>
              <a:gd name="connsiteY7172" fmla="*/ 2018566 h 2789926"/>
              <a:gd name="connsiteX7173" fmla="*/ 1031251 w 2556691"/>
              <a:gd name="connsiteY7173" fmla="*/ 2018755 h 2789926"/>
              <a:gd name="connsiteX7174" fmla="*/ 1029072 w 2556691"/>
              <a:gd name="connsiteY7174" fmla="*/ 2019464 h 2789926"/>
              <a:gd name="connsiteX7175" fmla="*/ 1026095 w 2556691"/>
              <a:gd name="connsiteY7175" fmla="*/ 2020114 h 2789926"/>
              <a:gd name="connsiteX7176" fmla="*/ 1025615 w 2556691"/>
              <a:gd name="connsiteY7176" fmla="*/ 2020161 h 2789926"/>
              <a:gd name="connsiteX7177" fmla="*/ 1025370 w 2556691"/>
              <a:gd name="connsiteY7177" fmla="*/ 2020575 h 2789926"/>
              <a:gd name="connsiteX7178" fmla="*/ 1022601 w 2556691"/>
              <a:gd name="connsiteY7178" fmla="*/ 2025221 h 2789926"/>
              <a:gd name="connsiteX7179" fmla="*/ 1022602 w 2556691"/>
              <a:gd name="connsiteY7179" fmla="*/ 2025221 h 2789926"/>
              <a:gd name="connsiteX7180" fmla="*/ 1024560 w 2556691"/>
              <a:gd name="connsiteY7180" fmla="*/ 2027645 h 2789926"/>
              <a:gd name="connsiteX7181" fmla="*/ 1024755 w 2556691"/>
              <a:gd name="connsiteY7181" fmla="*/ 2027538 h 2789926"/>
              <a:gd name="connsiteX7182" fmla="*/ 1025479 w 2556691"/>
              <a:gd name="connsiteY7182" fmla="*/ 2027172 h 2789926"/>
              <a:gd name="connsiteX7183" fmla="*/ 1028561 w 2556691"/>
              <a:gd name="connsiteY7183" fmla="*/ 2025611 h 2789926"/>
              <a:gd name="connsiteX7184" fmla="*/ 1030605 w 2556691"/>
              <a:gd name="connsiteY7184" fmla="*/ 2024748 h 2789926"/>
              <a:gd name="connsiteX7185" fmla="*/ 1039189 w 2556691"/>
              <a:gd name="connsiteY7185" fmla="*/ 2021769 h 2789926"/>
              <a:gd name="connsiteX7186" fmla="*/ 1039257 w 2556691"/>
              <a:gd name="connsiteY7186" fmla="*/ 2021734 h 2789926"/>
              <a:gd name="connsiteX7187" fmla="*/ 865247 w 2556691"/>
              <a:gd name="connsiteY7187" fmla="*/ 1860734 h 2789926"/>
              <a:gd name="connsiteX7188" fmla="*/ 864970 w 2556691"/>
              <a:gd name="connsiteY7188" fmla="*/ 1861656 h 2789926"/>
              <a:gd name="connsiteX7189" fmla="*/ 860586 w 2556691"/>
              <a:gd name="connsiteY7189" fmla="*/ 1866905 h 2789926"/>
              <a:gd name="connsiteX7190" fmla="*/ 856079 w 2556691"/>
              <a:gd name="connsiteY7190" fmla="*/ 1870794 h 2789926"/>
              <a:gd name="connsiteX7191" fmla="*/ 861418 w 2556691"/>
              <a:gd name="connsiteY7191" fmla="*/ 1869163 h 2789926"/>
              <a:gd name="connsiteX7192" fmla="*/ 862710 w 2556691"/>
              <a:gd name="connsiteY7192" fmla="*/ 1868217 h 2789926"/>
              <a:gd name="connsiteX7193" fmla="*/ 865107 w 2556691"/>
              <a:gd name="connsiteY7193" fmla="*/ 1861963 h 2789926"/>
              <a:gd name="connsiteX7194" fmla="*/ 865247 w 2556691"/>
              <a:gd name="connsiteY7194" fmla="*/ 1860734 h 2789926"/>
              <a:gd name="connsiteX7195" fmla="*/ 598959 w 2556691"/>
              <a:gd name="connsiteY7195" fmla="*/ 1614582 h 2789926"/>
              <a:gd name="connsiteX7196" fmla="*/ 589056 w 2556691"/>
              <a:gd name="connsiteY7196" fmla="*/ 1612240 h 2789926"/>
              <a:gd name="connsiteX7197" fmla="*/ 588832 w 2556691"/>
              <a:gd name="connsiteY7197" fmla="*/ 1612069 h 2789926"/>
              <a:gd name="connsiteX7198" fmla="*/ 588812 w 2556691"/>
              <a:gd name="connsiteY7198" fmla="*/ 1612183 h 2789926"/>
              <a:gd name="connsiteX7199" fmla="*/ 572315 w 2556691"/>
              <a:gd name="connsiteY7199" fmla="*/ 1608281 h 2789926"/>
              <a:gd name="connsiteX7200" fmla="*/ 588571 w 2556691"/>
              <a:gd name="connsiteY7200" fmla="*/ 1620576 h 2789926"/>
              <a:gd name="connsiteX7201" fmla="*/ 601229 w 2556691"/>
              <a:gd name="connsiteY7201" fmla="*/ 1660604 h 2789926"/>
              <a:gd name="connsiteX7202" fmla="*/ 602276 w 2556691"/>
              <a:gd name="connsiteY7202" fmla="*/ 1661124 h 2789926"/>
              <a:gd name="connsiteX7203" fmla="*/ 602796 w 2556691"/>
              <a:gd name="connsiteY7203" fmla="*/ 1649007 h 2789926"/>
              <a:gd name="connsiteX7204" fmla="*/ 588411 w 2556691"/>
              <a:gd name="connsiteY7204" fmla="*/ 1614440 h 2789926"/>
              <a:gd name="connsiteX7205" fmla="*/ 588812 w 2556691"/>
              <a:gd name="connsiteY7205" fmla="*/ 1612183 h 2789926"/>
              <a:gd name="connsiteX7206" fmla="*/ 589056 w 2556691"/>
              <a:gd name="connsiteY7206" fmla="*/ 1612240 h 2789926"/>
              <a:gd name="connsiteX7207" fmla="*/ 596754 w 2556691"/>
              <a:gd name="connsiteY7207" fmla="*/ 1618117 h 2789926"/>
              <a:gd name="connsiteX7208" fmla="*/ 606196 w 2556691"/>
              <a:gd name="connsiteY7208" fmla="*/ 1662933 h 2789926"/>
              <a:gd name="connsiteX7209" fmla="*/ 606733 w 2556691"/>
              <a:gd name="connsiteY7209" fmla="*/ 1663087 h 2789926"/>
              <a:gd name="connsiteX7210" fmla="*/ 608381 w 2556691"/>
              <a:gd name="connsiteY7210" fmla="*/ 1662365 h 2789926"/>
              <a:gd name="connsiteX7211" fmla="*/ 605474 w 2556691"/>
              <a:gd name="connsiteY7211" fmla="*/ 1623389 h 2789926"/>
              <a:gd name="connsiteX7212" fmla="*/ 598959 w 2556691"/>
              <a:gd name="connsiteY7212" fmla="*/ 1614582 h 2789926"/>
              <a:gd name="connsiteX7213" fmla="*/ 931978 w 2556691"/>
              <a:gd name="connsiteY7213" fmla="*/ 1921119 h 2789926"/>
              <a:gd name="connsiteX7214" fmla="*/ 934398 w 2556691"/>
              <a:gd name="connsiteY7214" fmla="*/ 1923956 h 2789926"/>
              <a:gd name="connsiteX7215" fmla="*/ 940270 w 2556691"/>
              <a:gd name="connsiteY7215" fmla="*/ 1933095 h 2789926"/>
              <a:gd name="connsiteX7216" fmla="*/ 938646 w 2556691"/>
              <a:gd name="connsiteY7216" fmla="*/ 1934620 h 2789926"/>
              <a:gd name="connsiteX7217" fmla="*/ 938085 w 2556691"/>
              <a:gd name="connsiteY7217" fmla="*/ 1934218 h 2789926"/>
              <a:gd name="connsiteX7218" fmla="*/ 928815 w 2556691"/>
              <a:gd name="connsiteY7218" fmla="*/ 1923732 h 2789926"/>
              <a:gd name="connsiteX7219" fmla="*/ 929057 w 2556691"/>
              <a:gd name="connsiteY7219" fmla="*/ 1921214 h 2789926"/>
              <a:gd name="connsiteX7220" fmla="*/ 929472 w 2556691"/>
              <a:gd name="connsiteY7220" fmla="*/ 1920871 h 2789926"/>
              <a:gd name="connsiteX7221" fmla="*/ 931978 w 2556691"/>
              <a:gd name="connsiteY7221" fmla="*/ 1921119 h 2789926"/>
              <a:gd name="connsiteX7222" fmla="*/ 783342 w 2556691"/>
              <a:gd name="connsiteY7222" fmla="*/ 1783384 h 2789926"/>
              <a:gd name="connsiteX7223" fmla="*/ 784646 w 2556691"/>
              <a:gd name="connsiteY7223" fmla="*/ 1787297 h 2789926"/>
              <a:gd name="connsiteX7224" fmla="*/ 783680 w 2556691"/>
              <a:gd name="connsiteY7224" fmla="*/ 1788337 h 2789926"/>
              <a:gd name="connsiteX7225" fmla="*/ 777945 w 2556691"/>
              <a:gd name="connsiteY7225" fmla="*/ 1790122 h 2789926"/>
              <a:gd name="connsiteX7226" fmla="*/ 777943 w 2556691"/>
              <a:gd name="connsiteY7226" fmla="*/ 1790122 h 2789926"/>
              <a:gd name="connsiteX7227" fmla="*/ 776997 w 2556691"/>
              <a:gd name="connsiteY7227" fmla="*/ 1785513 h 2789926"/>
              <a:gd name="connsiteX7228" fmla="*/ 783342 w 2556691"/>
              <a:gd name="connsiteY7228" fmla="*/ 1783384 h 2789926"/>
              <a:gd name="connsiteX7229" fmla="*/ 985232 w 2556691"/>
              <a:gd name="connsiteY7229" fmla="*/ 1968867 h 2789926"/>
              <a:gd name="connsiteX7230" fmla="*/ 985110 w 2556691"/>
              <a:gd name="connsiteY7230" fmla="*/ 1969186 h 2789926"/>
              <a:gd name="connsiteX7231" fmla="*/ 984137 w 2556691"/>
              <a:gd name="connsiteY7231" fmla="*/ 1974612 h 2789926"/>
              <a:gd name="connsiteX7232" fmla="*/ 984142 w 2556691"/>
              <a:gd name="connsiteY7232" fmla="*/ 1974648 h 2789926"/>
              <a:gd name="connsiteX7233" fmla="*/ 984138 w 2556691"/>
              <a:gd name="connsiteY7233" fmla="*/ 1974790 h 2789926"/>
              <a:gd name="connsiteX7234" fmla="*/ 983543 w 2556691"/>
              <a:gd name="connsiteY7234" fmla="*/ 1976728 h 2789926"/>
              <a:gd name="connsiteX7235" fmla="*/ 979573 w 2556691"/>
              <a:gd name="connsiteY7235" fmla="*/ 1971030 h 2789926"/>
              <a:gd name="connsiteX7236" fmla="*/ 979871 w 2556691"/>
              <a:gd name="connsiteY7236" fmla="*/ 1970002 h 2789926"/>
              <a:gd name="connsiteX7237" fmla="*/ 979958 w 2556691"/>
              <a:gd name="connsiteY7237" fmla="*/ 1969706 h 2789926"/>
              <a:gd name="connsiteX7238" fmla="*/ 981410 w 2556691"/>
              <a:gd name="connsiteY7238" fmla="*/ 1966739 h 2789926"/>
              <a:gd name="connsiteX7239" fmla="*/ 985232 w 2556691"/>
              <a:gd name="connsiteY7239" fmla="*/ 1968867 h 2789926"/>
              <a:gd name="connsiteX7240" fmla="*/ 971638 w 2556691"/>
              <a:gd name="connsiteY7240" fmla="*/ 1955803 h 2789926"/>
              <a:gd name="connsiteX7241" fmla="*/ 971584 w 2556691"/>
              <a:gd name="connsiteY7241" fmla="*/ 1961880 h 2789926"/>
              <a:gd name="connsiteX7242" fmla="*/ 971243 w 2556691"/>
              <a:gd name="connsiteY7242" fmla="*/ 1962128 h 2789926"/>
              <a:gd name="connsiteX7243" fmla="*/ 970024 w 2556691"/>
              <a:gd name="connsiteY7243" fmla="*/ 1962330 h 2789926"/>
              <a:gd name="connsiteX7244" fmla="*/ 968747 w 2556691"/>
              <a:gd name="connsiteY7244" fmla="*/ 1961101 h 2789926"/>
              <a:gd name="connsiteX7245" fmla="*/ 968286 w 2556691"/>
              <a:gd name="connsiteY7245" fmla="*/ 1958121 h 2789926"/>
              <a:gd name="connsiteX7246" fmla="*/ 968578 w 2556691"/>
              <a:gd name="connsiteY7246" fmla="*/ 1955568 h 2789926"/>
              <a:gd name="connsiteX7247" fmla="*/ 971638 w 2556691"/>
              <a:gd name="connsiteY7247" fmla="*/ 1955803 h 2789926"/>
              <a:gd name="connsiteX7248" fmla="*/ 1000372 w 2556691"/>
              <a:gd name="connsiteY7248" fmla="*/ 1980026 h 2789926"/>
              <a:gd name="connsiteX7249" fmla="*/ 998936 w 2556691"/>
              <a:gd name="connsiteY7249" fmla="*/ 1985216 h 2789926"/>
              <a:gd name="connsiteX7250" fmla="*/ 998890 w 2556691"/>
              <a:gd name="connsiteY7250" fmla="*/ 1985441 h 2789926"/>
              <a:gd name="connsiteX7251" fmla="*/ 998043 w 2556691"/>
              <a:gd name="connsiteY7251" fmla="*/ 1987072 h 2789926"/>
              <a:gd name="connsiteX7252" fmla="*/ 994543 w 2556691"/>
              <a:gd name="connsiteY7252" fmla="*/ 1982509 h 2789926"/>
              <a:gd name="connsiteX7253" fmla="*/ 994704 w 2556691"/>
              <a:gd name="connsiteY7253" fmla="*/ 1981965 h 2789926"/>
              <a:gd name="connsiteX7254" fmla="*/ 996671 w 2556691"/>
              <a:gd name="connsiteY7254" fmla="*/ 1977579 h 2789926"/>
              <a:gd name="connsiteX7255" fmla="*/ 996673 w 2556691"/>
              <a:gd name="connsiteY7255" fmla="*/ 1977579 h 2789926"/>
              <a:gd name="connsiteX7256" fmla="*/ 1000372 w 2556691"/>
              <a:gd name="connsiteY7256" fmla="*/ 1980026 h 2789926"/>
              <a:gd name="connsiteX7257" fmla="*/ 1378554 w 2556691"/>
              <a:gd name="connsiteY7257" fmla="*/ 2324894 h 2789926"/>
              <a:gd name="connsiteX7258" fmla="*/ 1369780 w 2556691"/>
              <a:gd name="connsiteY7258" fmla="*/ 2318258 h 2789926"/>
              <a:gd name="connsiteX7259" fmla="*/ 1351745 w 2556691"/>
              <a:gd name="connsiteY7259" fmla="*/ 2315125 h 2789926"/>
              <a:gd name="connsiteX7260" fmla="*/ 1371746 w 2556691"/>
              <a:gd name="connsiteY7260" fmla="*/ 2330765 h 2789926"/>
              <a:gd name="connsiteX7261" fmla="*/ 1383929 w 2556691"/>
              <a:gd name="connsiteY7261" fmla="*/ 2334572 h 2789926"/>
              <a:gd name="connsiteX7262" fmla="*/ 1378554 w 2556691"/>
              <a:gd name="connsiteY7262" fmla="*/ 2324894 h 2789926"/>
              <a:gd name="connsiteX7263" fmla="*/ 806463 w 2556691"/>
              <a:gd name="connsiteY7263" fmla="*/ 1791955 h 2789926"/>
              <a:gd name="connsiteX7264" fmla="*/ 776094 w 2556691"/>
              <a:gd name="connsiteY7264" fmla="*/ 1818341 h 2789926"/>
              <a:gd name="connsiteX7265" fmla="*/ 769024 w 2556691"/>
              <a:gd name="connsiteY7265" fmla="*/ 1823283 h 2789926"/>
              <a:gd name="connsiteX7266" fmla="*/ 767582 w 2556691"/>
              <a:gd name="connsiteY7266" fmla="*/ 1824205 h 2789926"/>
              <a:gd name="connsiteX7267" fmla="*/ 767580 w 2556691"/>
              <a:gd name="connsiteY7267" fmla="*/ 1824205 h 2789926"/>
              <a:gd name="connsiteX7268" fmla="*/ 762472 w 2556691"/>
              <a:gd name="connsiteY7268" fmla="*/ 1827314 h 2789926"/>
              <a:gd name="connsiteX7269" fmla="*/ 768964 w 2556691"/>
              <a:gd name="connsiteY7269" fmla="*/ 1826297 h 2789926"/>
              <a:gd name="connsiteX7270" fmla="*/ 771822 w 2556691"/>
              <a:gd name="connsiteY7270" fmla="*/ 1826061 h 2789926"/>
              <a:gd name="connsiteX7271" fmla="*/ 773748 w 2556691"/>
              <a:gd name="connsiteY7271" fmla="*/ 1825446 h 2789926"/>
              <a:gd name="connsiteX7272" fmla="*/ 774265 w 2556691"/>
              <a:gd name="connsiteY7272" fmla="*/ 1825150 h 2789926"/>
              <a:gd name="connsiteX7273" fmla="*/ 777836 w 2556691"/>
              <a:gd name="connsiteY7273" fmla="*/ 1820989 h 2789926"/>
              <a:gd name="connsiteX7274" fmla="*/ 784303 w 2556691"/>
              <a:gd name="connsiteY7274" fmla="*/ 1814877 h 2789926"/>
              <a:gd name="connsiteX7275" fmla="*/ 786326 w 2556691"/>
              <a:gd name="connsiteY7275" fmla="*/ 1816544 h 2789926"/>
              <a:gd name="connsiteX7276" fmla="*/ 781366 w 2556691"/>
              <a:gd name="connsiteY7276" fmla="*/ 1823945 h 2789926"/>
              <a:gd name="connsiteX7277" fmla="*/ 796005 w 2556691"/>
              <a:gd name="connsiteY7277" fmla="*/ 1814617 h 2789926"/>
              <a:gd name="connsiteX7278" fmla="*/ 806463 w 2556691"/>
              <a:gd name="connsiteY7278" fmla="*/ 1791955 h 2789926"/>
              <a:gd name="connsiteX7279" fmla="*/ 849516 w 2556691"/>
              <a:gd name="connsiteY7279" fmla="*/ 1831227 h 2789926"/>
              <a:gd name="connsiteX7280" fmla="*/ 828413 w 2556691"/>
              <a:gd name="connsiteY7280" fmla="*/ 1814582 h 2789926"/>
              <a:gd name="connsiteX7281" fmla="*/ 823505 w 2556691"/>
              <a:gd name="connsiteY7281" fmla="*/ 1817112 h 2789926"/>
              <a:gd name="connsiteX7282" fmla="*/ 788229 w 2556691"/>
              <a:gd name="connsiteY7282" fmla="*/ 1830990 h 2789926"/>
              <a:gd name="connsiteX7283" fmla="*/ 784824 w 2556691"/>
              <a:gd name="connsiteY7283" fmla="*/ 1831629 h 2789926"/>
              <a:gd name="connsiteX7284" fmla="*/ 833983 w 2556691"/>
              <a:gd name="connsiteY7284" fmla="*/ 1907843 h 2789926"/>
              <a:gd name="connsiteX7285" fmla="*/ 906593 w 2556691"/>
              <a:gd name="connsiteY7285" fmla="*/ 1959079 h 2789926"/>
              <a:gd name="connsiteX7286" fmla="*/ 885046 w 2556691"/>
              <a:gd name="connsiteY7286" fmla="*/ 1933650 h 2789926"/>
              <a:gd name="connsiteX7287" fmla="*/ 863589 w 2556691"/>
              <a:gd name="connsiteY7287" fmla="*/ 1885548 h 2789926"/>
              <a:gd name="connsiteX7288" fmla="*/ 867058 w 2556691"/>
              <a:gd name="connsiteY7288" fmla="*/ 1882403 h 2789926"/>
              <a:gd name="connsiteX7289" fmla="*/ 869366 w 2556691"/>
              <a:gd name="connsiteY7289" fmla="*/ 1882899 h 2789926"/>
              <a:gd name="connsiteX7290" fmla="*/ 869367 w 2556691"/>
              <a:gd name="connsiteY7290" fmla="*/ 1882899 h 2789926"/>
              <a:gd name="connsiteX7291" fmla="*/ 864753 w 2556691"/>
              <a:gd name="connsiteY7291" fmla="*/ 1876256 h 2789926"/>
              <a:gd name="connsiteX7292" fmla="*/ 845334 w 2556691"/>
              <a:gd name="connsiteY7292" fmla="*/ 1878230 h 2789926"/>
              <a:gd name="connsiteX7293" fmla="*/ 845689 w 2556691"/>
              <a:gd name="connsiteY7293" fmla="*/ 1855048 h 2789926"/>
              <a:gd name="connsiteX7294" fmla="*/ 848862 w 2556691"/>
              <a:gd name="connsiteY7294" fmla="*/ 1834147 h 2789926"/>
              <a:gd name="connsiteX7295" fmla="*/ 849516 w 2556691"/>
              <a:gd name="connsiteY7295" fmla="*/ 1831227 h 2789926"/>
              <a:gd name="connsiteX7296" fmla="*/ 820596 w 2556691"/>
              <a:gd name="connsiteY7296" fmla="*/ 1803919 h 2789926"/>
              <a:gd name="connsiteX7297" fmla="*/ 820595 w 2556691"/>
              <a:gd name="connsiteY7297" fmla="*/ 1803919 h 2789926"/>
              <a:gd name="connsiteX7298" fmla="*/ 820595 w 2556691"/>
              <a:gd name="connsiteY7298" fmla="*/ 1803920 h 2789926"/>
              <a:gd name="connsiteX7299" fmla="*/ 815776 w 2556691"/>
              <a:gd name="connsiteY7299" fmla="*/ 1811898 h 2789926"/>
              <a:gd name="connsiteX7300" fmla="*/ 819729 w 2556691"/>
              <a:gd name="connsiteY7300" fmla="*/ 1809924 h 2789926"/>
              <a:gd name="connsiteX7301" fmla="*/ 823267 w 2556691"/>
              <a:gd name="connsiteY7301" fmla="*/ 1807985 h 2789926"/>
              <a:gd name="connsiteX7302" fmla="*/ 820595 w 2556691"/>
              <a:gd name="connsiteY7302" fmla="*/ 1803920 h 2789926"/>
              <a:gd name="connsiteX7303" fmla="*/ 1070751 w 2556691"/>
              <a:gd name="connsiteY7303" fmla="*/ 2034277 h 2789926"/>
              <a:gd name="connsiteX7304" fmla="*/ 1072305 w 2556691"/>
              <a:gd name="connsiteY7304" fmla="*/ 2087273 h 2789926"/>
              <a:gd name="connsiteX7305" fmla="*/ 1070751 w 2556691"/>
              <a:gd name="connsiteY7305" fmla="*/ 2034277 h 2789926"/>
              <a:gd name="connsiteX7306" fmla="*/ 868404 w 2556691"/>
              <a:gd name="connsiteY7306" fmla="*/ 1847399 h 2789926"/>
              <a:gd name="connsiteX7307" fmla="*/ 867052 w 2556691"/>
              <a:gd name="connsiteY7307" fmla="*/ 1848155 h 2789926"/>
              <a:gd name="connsiteX7308" fmla="*/ 861753 w 2556691"/>
              <a:gd name="connsiteY7308" fmla="*/ 1850768 h 2789926"/>
              <a:gd name="connsiteX7309" fmla="*/ 856665 w 2556691"/>
              <a:gd name="connsiteY7309" fmla="*/ 1852447 h 2789926"/>
              <a:gd name="connsiteX7310" fmla="*/ 853873 w 2556691"/>
              <a:gd name="connsiteY7310" fmla="*/ 1853121 h 2789926"/>
              <a:gd name="connsiteX7311" fmla="*/ 852907 w 2556691"/>
              <a:gd name="connsiteY7311" fmla="*/ 1866207 h 2789926"/>
              <a:gd name="connsiteX7312" fmla="*/ 858448 w 2556691"/>
              <a:gd name="connsiteY7312" fmla="*/ 1859930 h 2789926"/>
              <a:gd name="connsiteX7313" fmla="*/ 862680 w 2556691"/>
              <a:gd name="connsiteY7313" fmla="*/ 1854847 h 2789926"/>
              <a:gd name="connsiteX7314" fmla="*/ 867255 w 2556691"/>
              <a:gd name="connsiteY7314" fmla="*/ 1848888 h 2789926"/>
              <a:gd name="connsiteX7315" fmla="*/ 868404 w 2556691"/>
              <a:gd name="connsiteY7315" fmla="*/ 1847399 h 2789926"/>
              <a:gd name="connsiteX7316" fmla="*/ 627126 w 2556691"/>
              <a:gd name="connsiteY7316" fmla="*/ 1624040 h 2789926"/>
              <a:gd name="connsiteX7317" fmla="*/ 626833 w 2556691"/>
              <a:gd name="connsiteY7317" fmla="*/ 1624051 h 2789926"/>
              <a:gd name="connsiteX7318" fmla="*/ 629536 w 2556691"/>
              <a:gd name="connsiteY7318" fmla="*/ 1637646 h 2789926"/>
              <a:gd name="connsiteX7319" fmla="*/ 629537 w 2556691"/>
              <a:gd name="connsiteY7319" fmla="*/ 1637646 h 2789926"/>
              <a:gd name="connsiteX7320" fmla="*/ 636454 w 2556691"/>
              <a:gd name="connsiteY7320" fmla="*/ 1634750 h 2789926"/>
              <a:gd name="connsiteX7321" fmla="*/ 636910 w 2556691"/>
              <a:gd name="connsiteY7321" fmla="*/ 1634584 h 2789926"/>
              <a:gd name="connsiteX7322" fmla="*/ 632222 w 2556691"/>
              <a:gd name="connsiteY7322" fmla="*/ 1628934 h 2789926"/>
              <a:gd name="connsiteX7323" fmla="*/ 627126 w 2556691"/>
              <a:gd name="connsiteY7323" fmla="*/ 1624040 h 2789926"/>
              <a:gd name="connsiteX7324" fmla="*/ 670209 w 2556691"/>
              <a:gd name="connsiteY7324" fmla="*/ 1663016 h 2789926"/>
              <a:gd name="connsiteX7325" fmla="*/ 669679 w 2556691"/>
              <a:gd name="connsiteY7325" fmla="*/ 1663311 h 2789926"/>
              <a:gd name="connsiteX7326" fmla="*/ 661358 w 2556691"/>
              <a:gd name="connsiteY7326" fmla="*/ 1667981 h 2789926"/>
              <a:gd name="connsiteX7327" fmla="*/ 660660 w 2556691"/>
              <a:gd name="connsiteY7327" fmla="*/ 1668371 h 2789926"/>
              <a:gd name="connsiteX7328" fmla="*/ 657227 w 2556691"/>
              <a:gd name="connsiteY7328" fmla="*/ 1670286 h 2789926"/>
              <a:gd name="connsiteX7329" fmla="*/ 657226 w 2556691"/>
              <a:gd name="connsiteY7329" fmla="*/ 1670286 h 2789926"/>
              <a:gd name="connsiteX7330" fmla="*/ 655512 w 2556691"/>
              <a:gd name="connsiteY7330" fmla="*/ 1673348 h 2789926"/>
              <a:gd name="connsiteX7331" fmla="*/ 654030 w 2556691"/>
              <a:gd name="connsiteY7331" fmla="*/ 1676008 h 2789926"/>
              <a:gd name="connsiteX7332" fmla="*/ 649074 w 2556691"/>
              <a:gd name="connsiteY7332" fmla="*/ 1683018 h 2789926"/>
              <a:gd name="connsiteX7333" fmla="*/ 639840 w 2556691"/>
              <a:gd name="connsiteY7333" fmla="*/ 1692322 h 2789926"/>
              <a:gd name="connsiteX7334" fmla="*/ 643180 w 2556691"/>
              <a:gd name="connsiteY7334" fmla="*/ 1692180 h 2789926"/>
              <a:gd name="connsiteX7335" fmla="*/ 643185 w 2556691"/>
              <a:gd name="connsiteY7335" fmla="*/ 1692180 h 2789926"/>
              <a:gd name="connsiteX7336" fmla="*/ 651720 w 2556691"/>
              <a:gd name="connsiteY7336" fmla="*/ 1686694 h 2789926"/>
              <a:gd name="connsiteX7337" fmla="*/ 653357 w 2556691"/>
              <a:gd name="connsiteY7337" fmla="*/ 1685229 h 2789926"/>
              <a:gd name="connsiteX7338" fmla="*/ 655984 w 2556691"/>
              <a:gd name="connsiteY7338" fmla="*/ 1682250 h 2789926"/>
              <a:gd name="connsiteX7339" fmla="*/ 657349 w 2556691"/>
              <a:gd name="connsiteY7339" fmla="*/ 1680701 h 2789926"/>
              <a:gd name="connsiteX7340" fmla="*/ 661615 w 2556691"/>
              <a:gd name="connsiteY7340" fmla="*/ 1675251 h 2789926"/>
              <a:gd name="connsiteX7341" fmla="*/ 662705 w 2556691"/>
              <a:gd name="connsiteY7341" fmla="*/ 1673691 h 2789926"/>
              <a:gd name="connsiteX7342" fmla="*/ 663572 w 2556691"/>
              <a:gd name="connsiteY7342" fmla="*/ 1672449 h 2789926"/>
              <a:gd name="connsiteX7343" fmla="*/ 669840 w 2556691"/>
              <a:gd name="connsiteY7343" fmla="*/ 1663536 h 2789926"/>
              <a:gd name="connsiteX7344" fmla="*/ 670209 w 2556691"/>
              <a:gd name="connsiteY7344" fmla="*/ 1663016 h 2789926"/>
              <a:gd name="connsiteX7345" fmla="*/ 653290 w 2556691"/>
              <a:gd name="connsiteY7345" fmla="*/ 1646973 h 2789926"/>
              <a:gd name="connsiteX7346" fmla="*/ 652936 w 2556691"/>
              <a:gd name="connsiteY7346" fmla="*/ 1649314 h 2789926"/>
              <a:gd name="connsiteX7347" fmla="*/ 648277 w 2556691"/>
              <a:gd name="connsiteY7347" fmla="*/ 1649267 h 2789926"/>
              <a:gd name="connsiteX7348" fmla="*/ 647340 w 2556691"/>
              <a:gd name="connsiteY7348" fmla="*/ 1649125 h 2789926"/>
              <a:gd name="connsiteX7349" fmla="*/ 646785 w 2556691"/>
              <a:gd name="connsiteY7349" fmla="*/ 1649042 h 2789926"/>
              <a:gd name="connsiteX7350" fmla="*/ 644703 w 2556691"/>
              <a:gd name="connsiteY7350" fmla="*/ 1648640 h 2789926"/>
              <a:gd name="connsiteX7351" fmla="*/ 643369 w 2556691"/>
              <a:gd name="connsiteY7351" fmla="*/ 1644314 h 2789926"/>
              <a:gd name="connsiteX7352" fmla="*/ 645136 w 2556691"/>
              <a:gd name="connsiteY7352" fmla="*/ 1644077 h 2789926"/>
              <a:gd name="connsiteX7353" fmla="*/ 645973 w 2556691"/>
              <a:gd name="connsiteY7353" fmla="*/ 1644278 h 2789926"/>
              <a:gd name="connsiteX7354" fmla="*/ 646671 w 2556691"/>
              <a:gd name="connsiteY7354" fmla="*/ 1644444 h 2789926"/>
              <a:gd name="connsiteX7355" fmla="*/ 646670 w 2556691"/>
              <a:gd name="connsiteY7355" fmla="*/ 1644444 h 2789926"/>
              <a:gd name="connsiteX7356" fmla="*/ 653290 w 2556691"/>
              <a:gd name="connsiteY7356" fmla="*/ 1646973 h 2789926"/>
              <a:gd name="connsiteX7357" fmla="*/ 1317265 w 2556691"/>
              <a:gd name="connsiteY7357" fmla="*/ 2259658 h 2789926"/>
              <a:gd name="connsiteX7358" fmla="*/ 1317407 w 2556691"/>
              <a:gd name="connsiteY7358" fmla="*/ 2260261 h 2789926"/>
              <a:gd name="connsiteX7359" fmla="*/ 1315053 w 2556691"/>
              <a:gd name="connsiteY7359" fmla="*/ 2262058 h 2789926"/>
              <a:gd name="connsiteX7360" fmla="*/ 1307965 w 2556691"/>
              <a:gd name="connsiteY7360" fmla="*/ 2261950 h 2789926"/>
              <a:gd name="connsiteX7361" fmla="*/ 1307719 w 2556691"/>
              <a:gd name="connsiteY7361" fmla="*/ 2260827 h 2789926"/>
              <a:gd name="connsiteX7362" fmla="*/ 1309672 w 2556691"/>
              <a:gd name="connsiteY7362" fmla="*/ 2259161 h 2789926"/>
              <a:gd name="connsiteX7363" fmla="*/ 1309673 w 2556691"/>
              <a:gd name="connsiteY7363" fmla="*/ 2259149 h 2789926"/>
              <a:gd name="connsiteX7364" fmla="*/ 1317265 w 2556691"/>
              <a:gd name="connsiteY7364" fmla="*/ 2259658 h 2789926"/>
              <a:gd name="connsiteX7365" fmla="*/ 1061781 w 2556691"/>
              <a:gd name="connsiteY7365" fmla="*/ 2023720 h 2789926"/>
              <a:gd name="connsiteX7366" fmla="*/ 1058988 w 2556691"/>
              <a:gd name="connsiteY7366" fmla="*/ 2022810 h 2789926"/>
              <a:gd name="connsiteX7367" fmla="*/ 1056488 w 2556691"/>
              <a:gd name="connsiteY7367" fmla="*/ 2022715 h 2789926"/>
              <a:gd name="connsiteX7368" fmla="*/ 1056337 w 2556691"/>
              <a:gd name="connsiteY7368" fmla="*/ 2022679 h 2789926"/>
              <a:gd name="connsiteX7369" fmla="*/ 1048336 w 2556691"/>
              <a:gd name="connsiteY7369" fmla="*/ 2023755 h 2789926"/>
              <a:gd name="connsiteX7370" fmla="*/ 1041176 w 2556691"/>
              <a:gd name="connsiteY7370" fmla="*/ 2026120 h 2789926"/>
              <a:gd name="connsiteX7371" fmla="*/ 1038526 w 2556691"/>
              <a:gd name="connsiteY7371" fmla="*/ 2058747 h 2789926"/>
              <a:gd name="connsiteX7372" fmla="*/ 1037900 w 2556691"/>
              <a:gd name="connsiteY7372" fmla="*/ 2064647 h 2789926"/>
              <a:gd name="connsiteX7373" fmla="*/ 1043688 w 2556691"/>
              <a:gd name="connsiteY7373" fmla="*/ 2056596 h 2789926"/>
              <a:gd name="connsiteX7374" fmla="*/ 1055534 w 2556691"/>
              <a:gd name="connsiteY7374" fmla="*/ 2049858 h 2789926"/>
              <a:gd name="connsiteX7375" fmla="*/ 1065525 w 2556691"/>
              <a:gd name="connsiteY7375" fmla="*/ 2075475 h 2789926"/>
              <a:gd name="connsiteX7376" fmla="*/ 1067373 w 2556691"/>
              <a:gd name="connsiteY7376" fmla="*/ 2029820 h 2789926"/>
              <a:gd name="connsiteX7377" fmla="*/ 1061887 w 2556691"/>
              <a:gd name="connsiteY7377" fmla="*/ 2023909 h 2789926"/>
              <a:gd name="connsiteX7378" fmla="*/ 1061781 w 2556691"/>
              <a:gd name="connsiteY7378" fmla="*/ 2023720 h 2789926"/>
              <a:gd name="connsiteX7379" fmla="*/ 611112 w 2556691"/>
              <a:gd name="connsiteY7379" fmla="*/ 1607773 h 2789926"/>
              <a:gd name="connsiteX7380" fmla="*/ 609503 w 2556691"/>
              <a:gd name="connsiteY7380" fmla="*/ 1607548 h 2789926"/>
              <a:gd name="connsiteX7381" fmla="*/ 609502 w 2556691"/>
              <a:gd name="connsiteY7381" fmla="*/ 1607548 h 2789926"/>
              <a:gd name="connsiteX7382" fmla="*/ 608550 w 2556691"/>
              <a:gd name="connsiteY7382" fmla="*/ 1611981 h 2789926"/>
              <a:gd name="connsiteX7383" fmla="*/ 607524 w 2556691"/>
              <a:gd name="connsiteY7383" fmla="*/ 1614866 h 2789926"/>
              <a:gd name="connsiteX7384" fmla="*/ 617618 w 2556691"/>
              <a:gd name="connsiteY7384" fmla="*/ 1639845 h 2789926"/>
              <a:gd name="connsiteX7385" fmla="*/ 613230 w 2556691"/>
              <a:gd name="connsiteY7385" fmla="*/ 1663985 h 2789926"/>
              <a:gd name="connsiteX7386" fmla="*/ 624249 w 2556691"/>
              <a:gd name="connsiteY7386" fmla="*/ 1651714 h 2789926"/>
              <a:gd name="connsiteX7387" fmla="*/ 620192 w 2556691"/>
              <a:gd name="connsiteY7387" fmla="*/ 1648404 h 2789926"/>
              <a:gd name="connsiteX7388" fmla="*/ 620239 w 2556691"/>
              <a:gd name="connsiteY7388" fmla="*/ 1643427 h 2789926"/>
              <a:gd name="connsiteX7389" fmla="*/ 621385 w 2556691"/>
              <a:gd name="connsiteY7389" fmla="*/ 1642339 h 2789926"/>
              <a:gd name="connsiteX7390" fmla="*/ 623902 w 2556691"/>
              <a:gd name="connsiteY7390" fmla="*/ 1640779 h 2789926"/>
              <a:gd name="connsiteX7391" fmla="*/ 622453 w 2556691"/>
              <a:gd name="connsiteY7391" fmla="*/ 1631523 h 2789926"/>
              <a:gd name="connsiteX7392" fmla="*/ 622241 w 2556691"/>
              <a:gd name="connsiteY7392" fmla="*/ 1624323 h 2789926"/>
              <a:gd name="connsiteX7393" fmla="*/ 623492 w 2556691"/>
              <a:gd name="connsiteY7393" fmla="*/ 1622373 h 2789926"/>
              <a:gd name="connsiteX7394" fmla="*/ 611112 w 2556691"/>
              <a:gd name="connsiteY7394" fmla="*/ 1607773 h 2789926"/>
              <a:gd name="connsiteX7395" fmla="*/ 1011462 w 2556691"/>
              <a:gd name="connsiteY7395" fmla="*/ 1975393 h 2789926"/>
              <a:gd name="connsiteX7396" fmla="*/ 1011461 w 2556691"/>
              <a:gd name="connsiteY7396" fmla="*/ 1975393 h 2789926"/>
              <a:gd name="connsiteX7397" fmla="*/ 1012046 w 2556691"/>
              <a:gd name="connsiteY7397" fmla="*/ 1978041 h 2789926"/>
              <a:gd name="connsiteX7398" fmla="*/ 1011976 w 2556691"/>
              <a:gd name="connsiteY7398" fmla="*/ 1981410 h 2789926"/>
              <a:gd name="connsiteX7399" fmla="*/ 1007463 w 2556691"/>
              <a:gd name="connsiteY7399" fmla="*/ 1979152 h 2789926"/>
              <a:gd name="connsiteX7400" fmla="*/ 1007199 w 2556691"/>
              <a:gd name="connsiteY7400" fmla="*/ 1978064 h 2789926"/>
              <a:gd name="connsiteX7401" fmla="*/ 1006939 w 2556691"/>
              <a:gd name="connsiteY7401" fmla="*/ 1976871 h 2789926"/>
              <a:gd name="connsiteX7402" fmla="*/ 1007524 w 2556691"/>
              <a:gd name="connsiteY7402" fmla="*/ 1974719 h 2789926"/>
              <a:gd name="connsiteX7403" fmla="*/ 1009198 w 2556691"/>
              <a:gd name="connsiteY7403" fmla="*/ 1973809 h 2789926"/>
              <a:gd name="connsiteX7404" fmla="*/ 1011462 w 2556691"/>
              <a:gd name="connsiteY7404" fmla="*/ 1975393 h 2789926"/>
              <a:gd name="connsiteX7405" fmla="*/ 827648 w 2556691"/>
              <a:gd name="connsiteY7405" fmla="*/ 1805586 h 2789926"/>
              <a:gd name="connsiteX7406" fmla="*/ 827644 w 2556691"/>
              <a:gd name="connsiteY7406" fmla="*/ 1805588 h 2789926"/>
              <a:gd name="connsiteX7407" fmla="*/ 827643 w 2556691"/>
              <a:gd name="connsiteY7407" fmla="*/ 1805586 h 2789926"/>
              <a:gd name="connsiteX7408" fmla="*/ 859812 w 2556691"/>
              <a:gd name="connsiteY7408" fmla="*/ 1835081 h 2789926"/>
              <a:gd name="connsiteX7409" fmla="*/ 858921 w 2556691"/>
              <a:gd name="connsiteY7409" fmla="*/ 1834809 h 2789926"/>
              <a:gd name="connsiteX7410" fmla="*/ 855678 w 2556691"/>
              <a:gd name="connsiteY7410" fmla="*/ 1833780 h 2789926"/>
              <a:gd name="connsiteX7411" fmla="*/ 855269 w 2556691"/>
              <a:gd name="connsiteY7411" fmla="*/ 1835447 h 2789926"/>
              <a:gd name="connsiteX7412" fmla="*/ 855076 w 2556691"/>
              <a:gd name="connsiteY7412" fmla="*/ 1836523 h 2789926"/>
              <a:gd name="connsiteX7413" fmla="*/ 859007 w 2556691"/>
              <a:gd name="connsiteY7413" fmla="*/ 1835293 h 2789926"/>
              <a:gd name="connsiteX7414" fmla="*/ 859812 w 2556691"/>
              <a:gd name="connsiteY7414" fmla="*/ 1835081 h 2789926"/>
              <a:gd name="connsiteX7415" fmla="*/ 814452 w 2556691"/>
              <a:gd name="connsiteY7415" fmla="*/ 1792156 h 2789926"/>
              <a:gd name="connsiteX7416" fmla="*/ 810814 w 2556691"/>
              <a:gd name="connsiteY7416" fmla="*/ 1798835 h 2789926"/>
              <a:gd name="connsiteX7417" fmla="*/ 810815 w 2556691"/>
              <a:gd name="connsiteY7417" fmla="*/ 1798835 h 2789926"/>
              <a:gd name="connsiteX7418" fmla="*/ 798804 w 2556691"/>
              <a:gd name="connsiteY7418" fmla="*/ 1819547 h 2789926"/>
              <a:gd name="connsiteX7419" fmla="*/ 809942 w 2556691"/>
              <a:gd name="connsiteY7419" fmla="*/ 1814818 h 2789926"/>
              <a:gd name="connsiteX7420" fmla="*/ 810009 w 2556691"/>
              <a:gd name="connsiteY7420" fmla="*/ 1814570 h 2789926"/>
              <a:gd name="connsiteX7421" fmla="*/ 817522 w 2556691"/>
              <a:gd name="connsiteY7421" fmla="*/ 1798504 h 2789926"/>
              <a:gd name="connsiteX7422" fmla="*/ 814827 w 2556691"/>
              <a:gd name="connsiteY7422" fmla="*/ 1792877 h 2789926"/>
              <a:gd name="connsiteX7423" fmla="*/ 814452 w 2556691"/>
              <a:gd name="connsiteY7423" fmla="*/ 1792156 h 2789926"/>
              <a:gd name="connsiteX7424" fmla="*/ 876304 w 2556691"/>
              <a:gd name="connsiteY7424" fmla="*/ 1847754 h 2789926"/>
              <a:gd name="connsiteX7425" fmla="*/ 873993 w 2556691"/>
              <a:gd name="connsiteY7425" fmla="*/ 1850390 h 2789926"/>
              <a:gd name="connsiteX7426" fmla="*/ 873320 w 2556691"/>
              <a:gd name="connsiteY7426" fmla="*/ 1851655 h 2789926"/>
              <a:gd name="connsiteX7427" fmla="*/ 872291 w 2556691"/>
              <a:gd name="connsiteY7427" fmla="*/ 1855804 h 2789926"/>
              <a:gd name="connsiteX7428" fmla="*/ 872259 w 2556691"/>
              <a:gd name="connsiteY7428" fmla="*/ 1855899 h 2789926"/>
              <a:gd name="connsiteX7429" fmla="*/ 872261 w 2556691"/>
              <a:gd name="connsiteY7429" fmla="*/ 1855899 h 2789926"/>
              <a:gd name="connsiteX7430" fmla="*/ 868256 w 2556691"/>
              <a:gd name="connsiteY7430" fmla="*/ 1867425 h 2789926"/>
              <a:gd name="connsiteX7431" fmla="*/ 875212 w 2556691"/>
              <a:gd name="connsiteY7431" fmla="*/ 1858287 h 2789926"/>
              <a:gd name="connsiteX7432" fmla="*/ 875806 w 2556691"/>
              <a:gd name="connsiteY7432" fmla="*/ 1852045 h 2789926"/>
              <a:gd name="connsiteX7433" fmla="*/ 876304 w 2556691"/>
              <a:gd name="connsiteY7433" fmla="*/ 1847754 h 2789926"/>
              <a:gd name="connsiteX7434" fmla="*/ 1262373 w 2556691"/>
              <a:gd name="connsiteY7434" fmla="*/ 2203174 h 2789926"/>
              <a:gd name="connsiteX7435" fmla="*/ 1260901 w 2556691"/>
              <a:gd name="connsiteY7435" fmla="*/ 2201873 h 2789926"/>
              <a:gd name="connsiteX7436" fmla="*/ 1227976 w 2556691"/>
              <a:gd name="connsiteY7436" fmla="*/ 2188467 h 2789926"/>
              <a:gd name="connsiteX7437" fmla="*/ 1223938 w 2556691"/>
              <a:gd name="connsiteY7437" fmla="*/ 2188408 h 2789926"/>
              <a:gd name="connsiteX7438" fmla="*/ 1220266 w 2556691"/>
              <a:gd name="connsiteY7438" fmla="*/ 2188657 h 2789926"/>
              <a:gd name="connsiteX7439" fmla="*/ 1217652 w 2556691"/>
              <a:gd name="connsiteY7439" fmla="*/ 2190891 h 2789926"/>
              <a:gd name="connsiteX7440" fmla="*/ 1214873 w 2556691"/>
              <a:gd name="connsiteY7440" fmla="*/ 2193243 h 2789926"/>
              <a:gd name="connsiteX7441" fmla="*/ 1216240 w 2556691"/>
              <a:gd name="connsiteY7441" fmla="*/ 2193480 h 2789926"/>
              <a:gd name="connsiteX7442" fmla="*/ 1223267 w 2556691"/>
              <a:gd name="connsiteY7442" fmla="*/ 2195194 h 2789926"/>
              <a:gd name="connsiteX7443" fmla="*/ 1231720 w 2556691"/>
              <a:gd name="connsiteY7443" fmla="*/ 2195288 h 2789926"/>
              <a:gd name="connsiteX7444" fmla="*/ 1245562 w 2556691"/>
              <a:gd name="connsiteY7444" fmla="*/ 2197511 h 2789926"/>
              <a:gd name="connsiteX7445" fmla="*/ 1245575 w 2556691"/>
              <a:gd name="connsiteY7445" fmla="*/ 2198409 h 2789926"/>
              <a:gd name="connsiteX7446" fmla="*/ 1231625 w 2556691"/>
              <a:gd name="connsiteY7446" fmla="*/ 2198669 h 2789926"/>
              <a:gd name="connsiteX7447" fmla="*/ 1230542 w 2556691"/>
              <a:gd name="connsiteY7447" fmla="*/ 2198658 h 2789926"/>
              <a:gd name="connsiteX7448" fmla="*/ 1236793 w 2556691"/>
              <a:gd name="connsiteY7448" fmla="*/ 2203847 h 2789926"/>
              <a:gd name="connsiteX7449" fmla="*/ 1235628 w 2556691"/>
              <a:gd name="connsiteY7449" fmla="*/ 2207524 h 2789926"/>
              <a:gd name="connsiteX7450" fmla="*/ 1229871 w 2556691"/>
              <a:gd name="connsiteY7450" fmla="*/ 2210456 h 2789926"/>
              <a:gd name="connsiteX7451" fmla="*/ 1240725 w 2556691"/>
              <a:gd name="connsiteY7451" fmla="*/ 2210432 h 2789926"/>
              <a:gd name="connsiteX7452" fmla="*/ 1257312 w 2556691"/>
              <a:gd name="connsiteY7452" fmla="*/ 2210125 h 2789926"/>
              <a:gd name="connsiteX7453" fmla="*/ 1258406 w 2556691"/>
              <a:gd name="connsiteY7453" fmla="*/ 2210243 h 2789926"/>
              <a:gd name="connsiteX7454" fmla="*/ 1258618 w 2556691"/>
              <a:gd name="connsiteY7454" fmla="*/ 2211744 h 2789926"/>
              <a:gd name="connsiteX7455" fmla="*/ 1252391 w 2556691"/>
              <a:gd name="connsiteY7455" fmla="*/ 2213813 h 2789926"/>
              <a:gd name="connsiteX7456" fmla="*/ 1238995 w 2556691"/>
              <a:gd name="connsiteY7456" fmla="*/ 2214428 h 2789926"/>
              <a:gd name="connsiteX7457" fmla="*/ 1223797 w 2556691"/>
              <a:gd name="connsiteY7457" fmla="*/ 2215622 h 2789926"/>
              <a:gd name="connsiteX7458" fmla="*/ 1217334 w 2556691"/>
              <a:gd name="connsiteY7458" fmla="*/ 2222325 h 2789926"/>
              <a:gd name="connsiteX7459" fmla="*/ 1229177 w 2556691"/>
              <a:gd name="connsiteY7459" fmla="*/ 2222620 h 2789926"/>
              <a:gd name="connsiteX7460" fmla="*/ 1241773 w 2556691"/>
              <a:gd name="connsiteY7460" fmla="*/ 2221757 h 2789926"/>
              <a:gd name="connsiteX7461" fmla="*/ 1249223 w 2556691"/>
              <a:gd name="connsiteY7461" fmla="*/ 2222242 h 2789926"/>
              <a:gd name="connsiteX7462" fmla="*/ 1251167 w 2556691"/>
              <a:gd name="connsiteY7462" fmla="*/ 2222774 h 2789926"/>
              <a:gd name="connsiteX7463" fmla="*/ 1251273 w 2556691"/>
              <a:gd name="connsiteY7463" fmla="*/ 2223720 h 2789926"/>
              <a:gd name="connsiteX7464" fmla="*/ 1242878 w 2556691"/>
              <a:gd name="connsiteY7464" fmla="*/ 2226959 h 2789926"/>
              <a:gd name="connsiteX7465" fmla="*/ 1234498 w 2556691"/>
              <a:gd name="connsiteY7465" fmla="*/ 2227207 h 2789926"/>
              <a:gd name="connsiteX7466" fmla="*/ 1230931 w 2556691"/>
              <a:gd name="connsiteY7466" fmla="*/ 2227124 h 2789926"/>
              <a:gd name="connsiteX7467" fmla="*/ 1211530 w 2556691"/>
              <a:gd name="connsiteY7467" fmla="*/ 2227266 h 2789926"/>
              <a:gd name="connsiteX7468" fmla="*/ 1209258 w 2556691"/>
              <a:gd name="connsiteY7468" fmla="*/ 2228637 h 2789926"/>
              <a:gd name="connsiteX7469" fmla="*/ 1203962 w 2556691"/>
              <a:gd name="connsiteY7469" fmla="*/ 2230612 h 2789926"/>
              <a:gd name="connsiteX7470" fmla="*/ 1202949 w 2556691"/>
              <a:gd name="connsiteY7470" fmla="*/ 2230860 h 2789926"/>
              <a:gd name="connsiteX7471" fmla="*/ 1199641 w 2556691"/>
              <a:gd name="connsiteY7471" fmla="*/ 2231167 h 2789926"/>
              <a:gd name="connsiteX7472" fmla="*/ 1196498 w 2556691"/>
              <a:gd name="connsiteY7472" fmla="*/ 2231049 h 2789926"/>
              <a:gd name="connsiteX7473" fmla="*/ 1195745 w 2556691"/>
              <a:gd name="connsiteY7473" fmla="*/ 2231026 h 2789926"/>
              <a:gd name="connsiteX7474" fmla="*/ 1196534 w 2556691"/>
              <a:gd name="connsiteY7474" fmla="*/ 2231167 h 2789926"/>
              <a:gd name="connsiteX7475" fmla="*/ 1202595 w 2556691"/>
              <a:gd name="connsiteY7475" fmla="*/ 2232326 h 2789926"/>
              <a:gd name="connsiteX7476" fmla="*/ 1203690 w 2556691"/>
              <a:gd name="connsiteY7476" fmla="*/ 2232586 h 2789926"/>
              <a:gd name="connsiteX7477" fmla="*/ 1208353 w 2556691"/>
              <a:gd name="connsiteY7477" fmla="*/ 2233674 h 2789926"/>
              <a:gd name="connsiteX7478" fmla="*/ 1217369 w 2556691"/>
              <a:gd name="connsiteY7478" fmla="*/ 2235388 h 2789926"/>
              <a:gd name="connsiteX7479" fmla="*/ 1223326 w 2556691"/>
              <a:gd name="connsiteY7479" fmla="*/ 2235589 h 2789926"/>
              <a:gd name="connsiteX7480" fmla="*/ 1231402 w 2556691"/>
              <a:gd name="connsiteY7480" fmla="*/ 2235530 h 2789926"/>
              <a:gd name="connsiteX7481" fmla="*/ 1239960 w 2556691"/>
              <a:gd name="connsiteY7481" fmla="*/ 2236960 h 2789926"/>
              <a:gd name="connsiteX7482" fmla="*/ 1240066 w 2556691"/>
              <a:gd name="connsiteY7482" fmla="*/ 2237906 h 2789926"/>
              <a:gd name="connsiteX7483" fmla="*/ 1224221 w 2556691"/>
              <a:gd name="connsiteY7483" fmla="*/ 2240897 h 2789926"/>
              <a:gd name="connsiteX7484" fmla="*/ 1217075 w 2556691"/>
              <a:gd name="connsiteY7484" fmla="*/ 2240317 h 2789926"/>
              <a:gd name="connsiteX7485" fmla="*/ 1213968 w 2556691"/>
              <a:gd name="connsiteY7485" fmla="*/ 2239939 h 2789926"/>
              <a:gd name="connsiteX7486" fmla="*/ 1208011 w 2556691"/>
              <a:gd name="connsiteY7486" fmla="*/ 2239159 h 2789926"/>
              <a:gd name="connsiteX7487" fmla="*/ 1210413 w 2556691"/>
              <a:gd name="connsiteY7487" fmla="*/ 2241629 h 2789926"/>
              <a:gd name="connsiteX7488" fmla="*/ 1212202 w 2556691"/>
              <a:gd name="connsiteY7488" fmla="*/ 2244018 h 2789926"/>
              <a:gd name="connsiteX7489" fmla="*/ 1213167 w 2556691"/>
              <a:gd name="connsiteY7489" fmla="*/ 2245401 h 2789926"/>
              <a:gd name="connsiteX7490" fmla="*/ 1216958 w 2556691"/>
              <a:gd name="connsiteY7490" fmla="*/ 2246358 h 2789926"/>
              <a:gd name="connsiteX7491" fmla="*/ 1231518 w 2556691"/>
              <a:gd name="connsiteY7491" fmla="*/ 2248368 h 2789926"/>
              <a:gd name="connsiteX7492" fmla="*/ 1233215 w 2556691"/>
              <a:gd name="connsiteY7492" fmla="*/ 2248214 h 2789926"/>
              <a:gd name="connsiteX7493" fmla="*/ 1237394 w 2556691"/>
              <a:gd name="connsiteY7493" fmla="*/ 2248983 h 2789926"/>
              <a:gd name="connsiteX7494" fmla="*/ 1237475 w 2556691"/>
              <a:gd name="connsiteY7494" fmla="*/ 2249692 h 2789926"/>
              <a:gd name="connsiteX7495" fmla="*/ 1227258 w 2556691"/>
              <a:gd name="connsiteY7495" fmla="*/ 2252376 h 2789926"/>
              <a:gd name="connsiteX7496" fmla="*/ 1216852 w 2556691"/>
              <a:gd name="connsiteY7496" fmla="*/ 2251442 h 2789926"/>
              <a:gd name="connsiteX7497" fmla="*/ 1219948 w 2556691"/>
              <a:gd name="connsiteY7497" fmla="*/ 2257494 h 2789926"/>
              <a:gd name="connsiteX7498" fmla="*/ 1219971 w 2556691"/>
              <a:gd name="connsiteY7498" fmla="*/ 2257530 h 2789926"/>
              <a:gd name="connsiteX7499" fmla="*/ 1227399 w 2556691"/>
              <a:gd name="connsiteY7499" fmla="*/ 2259539 h 2789926"/>
              <a:gd name="connsiteX7500" fmla="*/ 1233132 w 2556691"/>
              <a:gd name="connsiteY7500" fmla="*/ 2259740 h 2789926"/>
              <a:gd name="connsiteX7501" fmla="*/ 1243703 w 2556691"/>
              <a:gd name="connsiteY7501" fmla="*/ 2260331 h 2789926"/>
              <a:gd name="connsiteX7502" fmla="*/ 1243856 w 2556691"/>
              <a:gd name="connsiteY7502" fmla="*/ 2261644 h 2789926"/>
              <a:gd name="connsiteX7503" fmla="*/ 1222513 w 2556691"/>
              <a:gd name="connsiteY7503" fmla="*/ 2263039 h 2789926"/>
              <a:gd name="connsiteX7504" fmla="*/ 1222219 w 2556691"/>
              <a:gd name="connsiteY7504" fmla="*/ 2262979 h 2789926"/>
              <a:gd name="connsiteX7505" fmla="*/ 1222290 w 2556691"/>
              <a:gd name="connsiteY7505" fmla="*/ 2263204 h 2789926"/>
              <a:gd name="connsiteX7506" fmla="*/ 1222867 w 2556691"/>
              <a:gd name="connsiteY7506" fmla="*/ 2264895 h 2789926"/>
              <a:gd name="connsiteX7507" fmla="*/ 1227776 w 2556691"/>
              <a:gd name="connsiteY7507" fmla="*/ 2267637 h 2789926"/>
              <a:gd name="connsiteX7508" fmla="*/ 1235133 w 2556691"/>
              <a:gd name="connsiteY7508" fmla="*/ 2269245 h 2789926"/>
              <a:gd name="connsiteX7509" fmla="*/ 1235498 w 2556691"/>
              <a:gd name="connsiteY7509" fmla="*/ 2270404 h 2789926"/>
              <a:gd name="connsiteX7510" fmla="*/ 1235357 w 2556691"/>
              <a:gd name="connsiteY7510" fmla="*/ 2270924 h 2789926"/>
              <a:gd name="connsiteX7511" fmla="*/ 1225739 w 2556691"/>
              <a:gd name="connsiteY7511" fmla="*/ 2272023 h 2789926"/>
              <a:gd name="connsiteX7512" fmla="*/ 1224621 w 2556691"/>
              <a:gd name="connsiteY7512" fmla="*/ 2271586 h 2789926"/>
              <a:gd name="connsiteX7513" fmla="*/ 1224692 w 2556691"/>
              <a:gd name="connsiteY7513" fmla="*/ 2272212 h 2789926"/>
              <a:gd name="connsiteX7514" fmla="*/ 1225080 w 2556691"/>
              <a:gd name="connsiteY7514" fmla="*/ 2275688 h 2789926"/>
              <a:gd name="connsiteX7515" fmla="*/ 1225044 w 2556691"/>
              <a:gd name="connsiteY7515" fmla="*/ 2276468 h 2789926"/>
              <a:gd name="connsiteX7516" fmla="*/ 1225021 w 2556691"/>
              <a:gd name="connsiteY7516" fmla="*/ 2276799 h 2789926"/>
              <a:gd name="connsiteX7517" fmla="*/ 1233297 w 2556691"/>
              <a:gd name="connsiteY7517" fmla="*/ 2279790 h 2789926"/>
              <a:gd name="connsiteX7518" fmla="*/ 1247317 w 2556691"/>
              <a:gd name="connsiteY7518" fmla="*/ 2278265 h 2789926"/>
              <a:gd name="connsiteX7519" fmla="*/ 1258230 w 2556691"/>
              <a:gd name="connsiteY7519" fmla="*/ 2272248 h 2789926"/>
              <a:gd name="connsiteX7520" fmla="*/ 1259372 w 2556691"/>
              <a:gd name="connsiteY7520" fmla="*/ 2271420 h 2789926"/>
              <a:gd name="connsiteX7521" fmla="*/ 1267671 w 2556691"/>
              <a:gd name="connsiteY7521" fmla="*/ 2264375 h 2789926"/>
              <a:gd name="connsiteX7522" fmla="*/ 1295134 w 2556691"/>
              <a:gd name="connsiteY7522" fmla="*/ 2237587 h 2789926"/>
              <a:gd name="connsiteX7523" fmla="*/ 1295594 w 2556691"/>
              <a:gd name="connsiteY7523" fmla="*/ 2237267 h 2789926"/>
              <a:gd name="connsiteX7524" fmla="*/ 1295488 w 2556691"/>
              <a:gd name="connsiteY7524" fmla="*/ 2236144 h 2789926"/>
              <a:gd name="connsiteX7525" fmla="*/ 1279313 w 2556691"/>
              <a:gd name="connsiteY7525" fmla="*/ 2221887 h 2789926"/>
              <a:gd name="connsiteX7526" fmla="*/ 1275405 w 2556691"/>
              <a:gd name="connsiteY7526" fmla="*/ 2218282 h 2789926"/>
              <a:gd name="connsiteX7527" fmla="*/ 1275381 w 2556691"/>
              <a:gd name="connsiteY7527" fmla="*/ 2218246 h 2789926"/>
              <a:gd name="connsiteX7528" fmla="*/ 1267624 w 2556691"/>
              <a:gd name="connsiteY7528" fmla="*/ 2208600 h 2789926"/>
              <a:gd name="connsiteX7529" fmla="*/ 1264222 w 2556691"/>
              <a:gd name="connsiteY7529" fmla="*/ 2204959 h 2789926"/>
              <a:gd name="connsiteX7530" fmla="*/ 1262373 w 2556691"/>
              <a:gd name="connsiteY7530" fmla="*/ 2203174 h 2789926"/>
              <a:gd name="connsiteX7531" fmla="*/ 610466 w 2556691"/>
              <a:gd name="connsiteY7531" fmla="*/ 1601424 h 2789926"/>
              <a:gd name="connsiteX7532" fmla="*/ 605989 w 2556691"/>
              <a:gd name="connsiteY7532" fmla="*/ 1606792 h 2789926"/>
              <a:gd name="connsiteX7533" fmla="*/ 610466 w 2556691"/>
              <a:gd name="connsiteY7533" fmla="*/ 1603505 h 2789926"/>
              <a:gd name="connsiteX7534" fmla="*/ 610466 w 2556691"/>
              <a:gd name="connsiteY7534" fmla="*/ 1603505 h 2789926"/>
              <a:gd name="connsiteX7535" fmla="*/ 610466 w 2556691"/>
              <a:gd name="connsiteY7535" fmla="*/ 1601424 h 2789926"/>
              <a:gd name="connsiteX7536" fmla="*/ 913137 w 2556691"/>
              <a:gd name="connsiteY7536" fmla="*/ 1878171 h 2789926"/>
              <a:gd name="connsiteX7537" fmla="*/ 911706 w 2556691"/>
              <a:gd name="connsiteY7537" fmla="*/ 1877568 h 2789926"/>
              <a:gd name="connsiteX7538" fmla="*/ 909762 w 2556691"/>
              <a:gd name="connsiteY7538" fmla="*/ 1876740 h 2789926"/>
              <a:gd name="connsiteX7539" fmla="*/ 908600 w 2556691"/>
              <a:gd name="connsiteY7539" fmla="*/ 1876256 h 2789926"/>
              <a:gd name="connsiteX7540" fmla="*/ 907577 w 2556691"/>
              <a:gd name="connsiteY7540" fmla="*/ 1875795 h 2789926"/>
              <a:gd name="connsiteX7541" fmla="*/ 909149 w 2556691"/>
              <a:gd name="connsiteY7541" fmla="*/ 1879909 h 2789926"/>
              <a:gd name="connsiteX7542" fmla="*/ 907626 w 2556691"/>
              <a:gd name="connsiteY7542" fmla="*/ 1881623 h 2789926"/>
              <a:gd name="connsiteX7543" fmla="*/ 906064 w 2556691"/>
              <a:gd name="connsiteY7543" fmla="*/ 1880535 h 2789926"/>
              <a:gd name="connsiteX7544" fmla="*/ 900048 w 2556691"/>
              <a:gd name="connsiteY7544" fmla="*/ 1874743 h 2789926"/>
              <a:gd name="connsiteX7545" fmla="*/ 898925 w 2556691"/>
              <a:gd name="connsiteY7545" fmla="*/ 1874152 h 2789926"/>
              <a:gd name="connsiteX7546" fmla="*/ 887313 w 2556691"/>
              <a:gd name="connsiteY7546" fmla="*/ 1866940 h 2789926"/>
              <a:gd name="connsiteX7547" fmla="*/ 882440 w 2556691"/>
              <a:gd name="connsiteY7547" fmla="*/ 1869600 h 2789926"/>
              <a:gd name="connsiteX7548" fmla="*/ 890043 w 2556691"/>
              <a:gd name="connsiteY7548" fmla="*/ 1874412 h 2789926"/>
              <a:gd name="connsiteX7549" fmla="*/ 900744 w 2556691"/>
              <a:gd name="connsiteY7549" fmla="*/ 1880110 h 2789926"/>
              <a:gd name="connsiteX7550" fmla="*/ 907985 w 2556691"/>
              <a:gd name="connsiteY7550" fmla="*/ 1886115 h 2789926"/>
              <a:gd name="connsiteX7551" fmla="*/ 909614 w 2556691"/>
              <a:gd name="connsiteY7551" fmla="*/ 1887959 h 2789926"/>
              <a:gd name="connsiteX7552" fmla="*/ 912185 w 2556691"/>
              <a:gd name="connsiteY7552" fmla="*/ 1891754 h 2789926"/>
              <a:gd name="connsiteX7553" fmla="*/ 911280 w 2556691"/>
              <a:gd name="connsiteY7553" fmla="*/ 1893208 h 2789926"/>
              <a:gd name="connsiteX7554" fmla="*/ 910542 w 2556691"/>
              <a:gd name="connsiteY7554" fmla="*/ 1893078 h 2789926"/>
              <a:gd name="connsiteX7555" fmla="*/ 910069 w 2556691"/>
              <a:gd name="connsiteY7555" fmla="*/ 1892735 h 2789926"/>
              <a:gd name="connsiteX7556" fmla="*/ 902973 w 2556691"/>
              <a:gd name="connsiteY7556" fmla="*/ 1887073 h 2789926"/>
              <a:gd name="connsiteX7557" fmla="*/ 900474 w 2556691"/>
              <a:gd name="connsiteY7557" fmla="*/ 1885299 h 2789926"/>
              <a:gd name="connsiteX7558" fmla="*/ 877956 w 2556691"/>
              <a:gd name="connsiteY7558" fmla="*/ 1871728 h 2789926"/>
              <a:gd name="connsiteX7559" fmla="*/ 871368 w 2556691"/>
              <a:gd name="connsiteY7559" fmla="*/ 1874329 h 2789926"/>
              <a:gd name="connsiteX7560" fmla="*/ 878107 w 2556691"/>
              <a:gd name="connsiteY7560" fmla="*/ 1886292 h 2789926"/>
              <a:gd name="connsiteX7561" fmla="*/ 882173 w 2556691"/>
              <a:gd name="connsiteY7561" fmla="*/ 1889413 h 2789926"/>
              <a:gd name="connsiteX7562" fmla="*/ 878383 w 2556691"/>
              <a:gd name="connsiteY7562" fmla="*/ 1893953 h 2789926"/>
              <a:gd name="connsiteX7563" fmla="*/ 886298 w 2556691"/>
              <a:gd name="connsiteY7563" fmla="*/ 1922833 h 2789926"/>
              <a:gd name="connsiteX7564" fmla="*/ 896638 w 2556691"/>
              <a:gd name="connsiteY7564" fmla="*/ 1935116 h 2789926"/>
              <a:gd name="connsiteX7565" fmla="*/ 921718 w 2556691"/>
              <a:gd name="connsiteY7565" fmla="*/ 1966893 h 2789926"/>
              <a:gd name="connsiteX7566" fmla="*/ 922124 w 2556691"/>
              <a:gd name="connsiteY7566" fmla="*/ 1968418 h 2789926"/>
              <a:gd name="connsiteX7567" fmla="*/ 922126 w 2556691"/>
              <a:gd name="connsiteY7567" fmla="*/ 1968418 h 2789926"/>
              <a:gd name="connsiteX7568" fmla="*/ 934268 w 2556691"/>
              <a:gd name="connsiteY7568" fmla="*/ 1980618 h 2789926"/>
              <a:gd name="connsiteX7569" fmla="*/ 935644 w 2556691"/>
              <a:gd name="connsiteY7569" fmla="*/ 1979708 h 2789926"/>
              <a:gd name="connsiteX7570" fmla="*/ 935996 w 2556691"/>
              <a:gd name="connsiteY7570" fmla="*/ 1979400 h 2789926"/>
              <a:gd name="connsiteX7571" fmla="*/ 939085 w 2556691"/>
              <a:gd name="connsiteY7571" fmla="*/ 1976646 h 2789926"/>
              <a:gd name="connsiteX7572" fmla="*/ 939669 w 2556691"/>
              <a:gd name="connsiteY7572" fmla="*/ 1976137 h 2789926"/>
              <a:gd name="connsiteX7573" fmla="*/ 941068 w 2556691"/>
              <a:gd name="connsiteY7573" fmla="*/ 1974943 h 2789926"/>
              <a:gd name="connsiteX7574" fmla="*/ 938162 w 2556691"/>
              <a:gd name="connsiteY7574" fmla="*/ 1972094 h 2789926"/>
              <a:gd name="connsiteX7575" fmla="*/ 936999 w 2556691"/>
              <a:gd name="connsiteY7575" fmla="*/ 1970877 h 2789926"/>
              <a:gd name="connsiteX7576" fmla="*/ 934274 w 2556691"/>
              <a:gd name="connsiteY7576" fmla="*/ 1967460 h 2789926"/>
              <a:gd name="connsiteX7577" fmla="*/ 935175 w 2556691"/>
              <a:gd name="connsiteY7577" fmla="*/ 1966160 h 2789926"/>
              <a:gd name="connsiteX7578" fmla="*/ 936129 w 2556691"/>
              <a:gd name="connsiteY7578" fmla="*/ 1966538 h 2789926"/>
              <a:gd name="connsiteX7579" fmla="*/ 944062 w 2556691"/>
              <a:gd name="connsiteY7579" fmla="*/ 1971456 h 2789926"/>
              <a:gd name="connsiteX7580" fmla="*/ 944229 w 2556691"/>
              <a:gd name="connsiteY7580" fmla="*/ 1971574 h 2789926"/>
              <a:gd name="connsiteX7581" fmla="*/ 944757 w 2556691"/>
              <a:gd name="connsiteY7581" fmla="*/ 1971941 h 2789926"/>
              <a:gd name="connsiteX7582" fmla="*/ 946989 w 2556691"/>
              <a:gd name="connsiteY7582" fmla="*/ 1970250 h 2789926"/>
              <a:gd name="connsiteX7583" fmla="*/ 941991 w 2556691"/>
              <a:gd name="connsiteY7583" fmla="*/ 1965392 h 2789926"/>
              <a:gd name="connsiteX7584" fmla="*/ 941035 w 2556691"/>
              <a:gd name="connsiteY7584" fmla="*/ 1964446 h 2789926"/>
              <a:gd name="connsiteX7585" fmla="*/ 931937 w 2556691"/>
              <a:gd name="connsiteY7585" fmla="*/ 1954823 h 2789926"/>
              <a:gd name="connsiteX7586" fmla="*/ 929768 w 2556691"/>
              <a:gd name="connsiteY7586" fmla="*/ 1952258 h 2789926"/>
              <a:gd name="connsiteX7587" fmla="*/ 924755 w 2556691"/>
              <a:gd name="connsiteY7587" fmla="*/ 1945756 h 2789926"/>
              <a:gd name="connsiteX7588" fmla="*/ 926249 w 2556691"/>
              <a:gd name="connsiteY7588" fmla="*/ 1943131 h 2789926"/>
              <a:gd name="connsiteX7589" fmla="*/ 926811 w 2556691"/>
              <a:gd name="connsiteY7589" fmla="*/ 1943438 h 2789926"/>
              <a:gd name="connsiteX7590" fmla="*/ 928481 w 2556691"/>
              <a:gd name="connsiteY7590" fmla="*/ 1944940 h 2789926"/>
              <a:gd name="connsiteX7591" fmla="*/ 936020 w 2556691"/>
              <a:gd name="connsiteY7591" fmla="*/ 1952175 h 2789926"/>
              <a:gd name="connsiteX7592" fmla="*/ 937898 w 2556691"/>
              <a:gd name="connsiteY7592" fmla="*/ 1954066 h 2789926"/>
              <a:gd name="connsiteX7593" fmla="*/ 949459 w 2556691"/>
              <a:gd name="connsiteY7593" fmla="*/ 1965592 h 2789926"/>
              <a:gd name="connsiteX7594" fmla="*/ 951296 w 2556691"/>
              <a:gd name="connsiteY7594" fmla="*/ 1967354 h 2789926"/>
              <a:gd name="connsiteX7595" fmla="*/ 954309 w 2556691"/>
              <a:gd name="connsiteY7595" fmla="*/ 1965604 h 2789926"/>
              <a:gd name="connsiteX7596" fmla="*/ 946328 w 2556691"/>
              <a:gd name="connsiteY7596" fmla="*/ 1956892 h 2789926"/>
              <a:gd name="connsiteX7597" fmla="*/ 933185 w 2556691"/>
              <a:gd name="connsiteY7597" fmla="*/ 1940932 h 2789926"/>
              <a:gd name="connsiteX7598" fmla="*/ 930465 w 2556691"/>
              <a:gd name="connsiteY7598" fmla="*/ 1937398 h 2789926"/>
              <a:gd name="connsiteX7599" fmla="*/ 921933 w 2556691"/>
              <a:gd name="connsiteY7599" fmla="*/ 1925730 h 2789926"/>
              <a:gd name="connsiteX7600" fmla="*/ 918081 w 2556691"/>
              <a:gd name="connsiteY7600" fmla="*/ 1920232 h 2789926"/>
              <a:gd name="connsiteX7601" fmla="*/ 910666 w 2556691"/>
              <a:gd name="connsiteY7601" fmla="*/ 1909439 h 2789926"/>
              <a:gd name="connsiteX7602" fmla="*/ 910542 w 2556691"/>
              <a:gd name="connsiteY7602" fmla="*/ 1909333 h 2789926"/>
              <a:gd name="connsiteX7603" fmla="*/ 888513 w 2556691"/>
              <a:gd name="connsiteY7603" fmla="*/ 1892298 h 2789926"/>
              <a:gd name="connsiteX7604" fmla="*/ 889658 w 2556691"/>
              <a:gd name="connsiteY7604" fmla="*/ 1889851 h 2789926"/>
              <a:gd name="connsiteX7605" fmla="*/ 907134 w 2556691"/>
              <a:gd name="connsiteY7605" fmla="*/ 1899580 h 2789926"/>
              <a:gd name="connsiteX7606" fmla="*/ 913906 w 2556691"/>
              <a:gd name="connsiteY7606" fmla="*/ 1906046 h 2789926"/>
              <a:gd name="connsiteX7607" fmla="*/ 916345 w 2556691"/>
              <a:gd name="connsiteY7607" fmla="*/ 1908860 h 2789926"/>
              <a:gd name="connsiteX7608" fmla="*/ 924287 w 2556691"/>
              <a:gd name="connsiteY7608" fmla="*/ 1919417 h 2789926"/>
              <a:gd name="connsiteX7609" fmla="*/ 926931 w 2556691"/>
              <a:gd name="connsiteY7609" fmla="*/ 1923318 h 2789926"/>
              <a:gd name="connsiteX7610" fmla="*/ 941782 w 2556691"/>
              <a:gd name="connsiteY7610" fmla="*/ 1944361 h 2789926"/>
              <a:gd name="connsiteX7611" fmla="*/ 942575 w 2556691"/>
              <a:gd name="connsiteY7611" fmla="*/ 1945354 h 2789926"/>
              <a:gd name="connsiteX7612" fmla="*/ 956971 w 2556691"/>
              <a:gd name="connsiteY7612" fmla="*/ 1960190 h 2789926"/>
              <a:gd name="connsiteX7613" fmla="*/ 957810 w 2556691"/>
              <a:gd name="connsiteY7613" fmla="*/ 1958133 h 2789926"/>
              <a:gd name="connsiteX7614" fmla="*/ 940031 w 2556691"/>
              <a:gd name="connsiteY7614" fmla="*/ 1936795 h 2789926"/>
              <a:gd name="connsiteX7615" fmla="*/ 941347 w 2556691"/>
              <a:gd name="connsiteY7615" fmla="*/ 1935695 h 2789926"/>
              <a:gd name="connsiteX7616" fmla="*/ 952454 w 2556691"/>
              <a:gd name="connsiteY7616" fmla="*/ 1945117 h 2789926"/>
              <a:gd name="connsiteX7617" fmla="*/ 951765 w 2556691"/>
              <a:gd name="connsiteY7617" fmla="*/ 1940731 h 2789926"/>
              <a:gd name="connsiteX7618" fmla="*/ 932172 w 2556691"/>
              <a:gd name="connsiteY7618" fmla="*/ 1914428 h 2789926"/>
              <a:gd name="connsiteX7619" fmla="*/ 929444 w 2556691"/>
              <a:gd name="connsiteY7619" fmla="*/ 1909652 h 2789926"/>
              <a:gd name="connsiteX7620" fmla="*/ 913137 w 2556691"/>
              <a:gd name="connsiteY7620" fmla="*/ 1878171 h 2789926"/>
              <a:gd name="connsiteX7621" fmla="*/ 1042805 w 2556691"/>
              <a:gd name="connsiteY7621" fmla="*/ 1997417 h 2789926"/>
              <a:gd name="connsiteX7622" fmla="*/ 1040733 w 2556691"/>
              <a:gd name="connsiteY7622" fmla="*/ 2001164 h 2789926"/>
              <a:gd name="connsiteX7623" fmla="*/ 1040706 w 2556691"/>
              <a:gd name="connsiteY7623" fmla="*/ 2001211 h 2789926"/>
              <a:gd name="connsiteX7624" fmla="*/ 1040706 w 2556691"/>
              <a:gd name="connsiteY7624" fmla="*/ 2001199 h 2789926"/>
              <a:gd name="connsiteX7625" fmla="*/ 1037553 w 2556691"/>
              <a:gd name="connsiteY7625" fmla="*/ 2005727 h 2789926"/>
              <a:gd name="connsiteX7626" fmla="*/ 1042536 w 2556691"/>
              <a:gd name="connsiteY7626" fmla="*/ 2007311 h 2789926"/>
              <a:gd name="connsiteX7627" fmla="*/ 1047054 w 2556691"/>
              <a:gd name="connsiteY7627" fmla="*/ 2008647 h 2789926"/>
              <a:gd name="connsiteX7628" fmla="*/ 1043211 w 2556691"/>
              <a:gd name="connsiteY7628" fmla="*/ 1998611 h 2789926"/>
              <a:gd name="connsiteX7629" fmla="*/ 1042805 w 2556691"/>
              <a:gd name="connsiteY7629" fmla="*/ 1997417 h 2789926"/>
              <a:gd name="connsiteX7630" fmla="*/ 563932 w 2556691"/>
              <a:gd name="connsiteY7630" fmla="*/ 1553622 h 2789926"/>
              <a:gd name="connsiteX7631" fmla="*/ 552708 w 2556691"/>
              <a:gd name="connsiteY7631" fmla="*/ 1552920 h 2789926"/>
              <a:gd name="connsiteX7632" fmla="*/ 552706 w 2556691"/>
              <a:gd name="connsiteY7632" fmla="*/ 1552920 h 2789926"/>
              <a:gd name="connsiteX7633" fmla="*/ 543002 w 2556691"/>
              <a:gd name="connsiteY7633" fmla="*/ 1565534 h 2789926"/>
              <a:gd name="connsiteX7634" fmla="*/ 545628 w 2556691"/>
              <a:gd name="connsiteY7634" fmla="*/ 1577202 h 2789926"/>
              <a:gd name="connsiteX7635" fmla="*/ 551598 w 2556691"/>
              <a:gd name="connsiteY7635" fmla="*/ 1588551 h 2789926"/>
              <a:gd name="connsiteX7636" fmla="*/ 549278 w 2556691"/>
              <a:gd name="connsiteY7636" fmla="*/ 1562744 h 2789926"/>
              <a:gd name="connsiteX7637" fmla="*/ 552589 w 2556691"/>
              <a:gd name="connsiteY7637" fmla="*/ 1562815 h 2789926"/>
              <a:gd name="connsiteX7638" fmla="*/ 555306 w 2556691"/>
              <a:gd name="connsiteY7638" fmla="*/ 1577214 h 2789926"/>
              <a:gd name="connsiteX7639" fmla="*/ 560281 w 2556691"/>
              <a:gd name="connsiteY7639" fmla="*/ 1569222 h 2789926"/>
              <a:gd name="connsiteX7640" fmla="*/ 559994 w 2556691"/>
              <a:gd name="connsiteY7640" fmla="*/ 1562543 h 2789926"/>
              <a:gd name="connsiteX7641" fmla="*/ 560088 w 2556691"/>
              <a:gd name="connsiteY7641" fmla="*/ 1558559 h 2789926"/>
              <a:gd name="connsiteX7642" fmla="*/ 563936 w 2556691"/>
              <a:gd name="connsiteY7642" fmla="*/ 1559292 h 2789926"/>
              <a:gd name="connsiteX7643" fmla="*/ 564311 w 2556691"/>
              <a:gd name="connsiteY7643" fmla="*/ 1565676 h 2789926"/>
              <a:gd name="connsiteX7644" fmla="*/ 571454 w 2556691"/>
              <a:gd name="connsiteY7644" fmla="*/ 1561443 h 2789926"/>
              <a:gd name="connsiteX7645" fmla="*/ 563932 w 2556691"/>
              <a:gd name="connsiteY7645" fmla="*/ 1553622 h 2789926"/>
              <a:gd name="connsiteX7646" fmla="*/ 1039807 w 2556691"/>
              <a:gd name="connsiteY7646" fmla="*/ 1991529 h 2789926"/>
              <a:gd name="connsiteX7647" fmla="*/ 1038319 w 2556691"/>
              <a:gd name="connsiteY7647" fmla="*/ 1992369 h 2789926"/>
              <a:gd name="connsiteX7648" fmla="*/ 1032602 w 2556691"/>
              <a:gd name="connsiteY7648" fmla="*/ 1994343 h 2789926"/>
              <a:gd name="connsiteX7649" fmla="*/ 1031174 w 2556691"/>
              <a:gd name="connsiteY7649" fmla="*/ 1994449 h 2789926"/>
              <a:gd name="connsiteX7650" fmla="*/ 1030032 w 2556691"/>
              <a:gd name="connsiteY7650" fmla="*/ 1994437 h 2789926"/>
              <a:gd name="connsiteX7651" fmla="*/ 1028385 w 2556691"/>
              <a:gd name="connsiteY7651" fmla="*/ 1994307 h 2789926"/>
              <a:gd name="connsiteX7652" fmla="*/ 1027674 w 2556691"/>
              <a:gd name="connsiteY7652" fmla="*/ 1994165 h 2789926"/>
              <a:gd name="connsiteX7653" fmla="*/ 1024241 w 2556691"/>
              <a:gd name="connsiteY7653" fmla="*/ 1993255 h 2789926"/>
              <a:gd name="connsiteX7654" fmla="*/ 1022503 w 2556691"/>
              <a:gd name="connsiteY7654" fmla="*/ 1994366 h 2789926"/>
              <a:gd name="connsiteX7655" fmla="*/ 1021237 w 2556691"/>
              <a:gd name="connsiteY7655" fmla="*/ 1995182 h 2789926"/>
              <a:gd name="connsiteX7656" fmla="*/ 1016801 w 2556691"/>
              <a:gd name="connsiteY7656" fmla="*/ 1998019 h 2789926"/>
              <a:gd name="connsiteX7657" fmla="*/ 1022188 w 2556691"/>
              <a:gd name="connsiteY7657" fmla="*/ 1997996 h 2789926"/>
              <a:gd name="connsiteX7658" fmla="*/ 1023871 w 2556691"/>
              <a:gd name="connsiteY7658" fmla="*/ 1997949 h 2789926"/>
              <a:gd name="connsiteX7659" fmla="*/ 1027349 w 2556691"/>
              <a:gd name="connsiteY7659" fmla="*/ 1997901 h 2789926"/>
              <a:gd name="connsiteX7660" fmla="*/ 1028063 w 2556691"/>
              <a:gd name="connsiteY7660" fmla="*/ 1997913 h 2789926"/>
              <a:gd name="connsiteX7661" fmla="*/ 1030868 w 2556691"/>
              <a:gd name="connsiteY7661" fmla="*/ 1998067 h 2789926"/>
              <a:gd name="connsiteX7662" fmla="*/ 1032188 w 2556691"/>
              <a:gd name="connsiteY7662" fmla="*/ 1999036 h 2789926"/>
              <a:gd name="connsiteX7663" fmla="*/ 1030699 w 2556691"/>
              <a:gd name="connsiteY7663" fmla="*/ 2000088 h 2789926"/>
              <a:gd name="connsiteX7664" fmla="*/ 1028340 w 2556691"/>
              <a:gd name="connsiteY7664" fmla="*/ 2001436 h 2789926"/>
              <a:gd name="connsiteX7665" fmla="*/ 1027728 w 2556691"/>
              <a:gd name="connsiteY7665" fmla="*/ 2001684 h 2789926"/>
              <a:gd name="connsiteX7666" fmla="*/ 1026997 w 2556691"/>
              <a:gd name="connsiteY7666" fmla="*/ 2001980 h 2789926"/>
              <a:gd name="connsiteX7667" fmla="*/ 1021754 w 2556691"/>
              <a:gd name="connsiteY7667" fmla="*/ 2002984 h 2789926"/>
              <a:gd name="connsiteX7668" fmla="*/ 1020396 w 2556691"/>
              <a:gd name="connsiteY7668" fmla="*/ 2003044 h 2789926"/>
              <a:gd name="connsiteX7669" fmla="*/ 1019440 w 2556691"/>
              <a:gd name="connsiteY7669" fmla="*/ 2003079 h 2789926"/>
              <a:gd name="connsiteX7670" fmla="*/ 1012579 w 2556691"/>
              <a:gd name="connsiteY7670" fmla="*/ 2001956 h 2789926"/>
              <a:gd name="connsiteX7671" fmla="*/ 1008251 w 2556691"/>
              <a:gd name="connsiteY7671" fmla="*/ 2002287 h 2789926"/>
              <a:gd name="connsiteX7672" fmla="*/ 1003698 w 2556691"/>
              <a:gd name="connsiteY7672" fmla="*/ 2004781 h 2789926"/>
              <a:gd name="connsiteX7673" fmla="*/ 1001300 w 2556691"/>
              <a:gd name="connsiteY7673" fmla="*/ 2005349 h 2789926"/>
              <a:gd name="connsiteX7674" fmla="*/ 1003420 w 2556691"/>
              <a:gd name="connsiteY7674" fmla="*/ 2005668 h 2789926"/>
              <a:gd name="connsiteX7675" fmla="*/ 1013195 w 2556691"/>
              <a:gd name="connsiteY7675" fmla="*/ 2006023 h 2789926"/>
              <a:gd name="connsiteX7676" fmla="*/ 1013430 w 2556691"/>
              <a:gd name="connsiteY7676" fmla="*/ 2006034 h 2789926"/>
              <a:gd name="connsiteX7677" fmla="*/ 1017441 w 2556691"/>
              <a:gd name="connsiteY7677" fmla="*/ 2006744 h 2789926"/>
              <a:gd name="connsiteX7678" fmla="*/ 1016433 w 2556691"/>
              <a:gd name="connsiteY7678" fmla="*/ 2008872 h 2789926"/>
              <a:gd name="connsiteX7679" fmla="*/ 1011995 w 2556691"/>
              <a:gd name="connsiteY7679" fmla="*/ 2009758 h 2789926"/>
              <a:gd name="connsiteX7680" fmla="*/ 1002108 w 2556691"/>
              <a:gd name="connsiteY7680" fmla="*/ 2009416 h 2789926"/>
              <a:gd name="connsiteX7681" fmla="*/ 1001038 w 2556691"/>
              <a:gd name="connsiteY7681" fmla="*/ 2009203 h 2789926"/>
              <a:gd name="connsiteX7682" fmla="*/ 1001709 w 2556691"/>
              <a:gd name="connsiteY7682" fmla="*/ 2009687 h 2789926"/>
              <a:gd name="connsiteX7683" fmla="*/ 1001711 w 2556691"/>
              <a:gd name="connsiteY7683" fmla="*/ 2009687 h 2789926"/>
              <a:gd name="connsiteX7684" fmla="*/ 1001949 w 2556691"/>
              <a:gd name="connsiteY7684" fmla="*/ 2009853 h 2789926"/>
              <a:gd name="connsiteX7685" fmla="*/ 1010072 w 2556691"/>
              <a:gd name="connsiteY7685" fmla="*/ 2015232 h 2789926"/>
              <a:gd name="connsiteX7686" fmla="*/ 1011440 w 2556691"/>
              <a:gd name="connsiteY7686" fmla="*/ 2016119 h 2789926"/>
              <a:gd name="connsiteX7687" fmla="*/ 1020968 w 2556691"/>
              <a:gd name="connsiteY7687" fmla="*/ 2012004 h 2789926"/>
              <a:gd name="connsiteX7688" fmla="*/ 1021111 w 2556691"/>
              <a:gd name="connsiteY7688" fmla="*/ 2011910 h 2789926"/>
              <a:gd name="connsiteX7689" fmla="*/ 1026461 w 2556691"/>
              <a:gd name="connsiteY7689" fmla="*/ 2008139 h 2789926"/>
              <a:gd name="connsiteX7690" fmla="*/ 1027216 w 2556691"/>
              <a:gd name="connsiteY7690" fmla="*/ 2007453 h 2789926"/>
              <a:gd name="connsiteX7691" fmla="*/ 1030320 w 2556691"/>
              <a:gd name="connsiteY7691" fmla="*/ 2004592 h 2789926"/>
              <a:gd name="connsiteX7692" fmla="*/ 1031595 w 2556691"/>
              <a:gd name="connsiteY7692" fmla="*/ 2003245 h 2789926"/>
              <a:gd name="connsiteX7693" fmla="*/ 1033575 w 2556691"/>
              <a:gd name="connsiteY7693" fmla="*/ 2000833 h 2789926"/>
              <a:gd name="connsiteX7694" fmla="*/ 1035678 w 2556691"/>
              <a:gd name="connsiteY7694" fmla="*/ 1998256 h 2789926"/>
              <a:gd name="connsiteX7695" fmla="*/ 1036178 w 2556691"/>
              <a:gd name="connsiteY7695" fmla="*/ 1997440 h 2789926"/>
              <a:gd name="connsiteX7696" fmla="*/ 1037535 w 2556691"/>
              <a:gd name="connsiteY7696" fmla="*/ 1995229 h 2789926"/>
              <a:gd name="connsiteX7697" fmla="*/ 1038156 w 2556691"/>
              <a:gd name="connsiteY7697" fmla="*/ 1994213 h 2789926"/>
              <a:gd name="connsiteX7698" fmla="*/ 1039807 w 2556691"/>
              <a:gd name="connsiteY7698" fmla="*/ 1991529 h 2789926"/>
              <a:gd name="connsiteX7699" fmla="*/ 1410334 w 2556691"/>
              <a:gd name="connsiteY7699" fmla="*/ 2333390 h 2789926"/>
              <a:gd name="connsiteX7700" fmla="*/ 1398703 w 2556691"/>
              <a:gd name="connsiteY7700" fmla="*/ 2322667 h 2789926"/>
              <a:gd name="connsiteX7701" fmla="*/ 1376772 w 2556691"/>
              <a:gd name="connsiteY7701" fmla="*/ 2318754 h 2789926"/>
              <a:gd name="connsiteX7702" fmla="*/ 1410334 w 2556691"/>
              <a:gd name="connsiteY7702" fmla="*/ 2333390 h 2789926"/>
              <a:gd name="connsiteX7703" fmla="*/ 1350403 w 2556691"/>
              <a:gd name="connsiteY7703" fmla="*/ 2276799 h 2789926"/>
              <a:gd name="connsiteX7704" fmla="*/ 1338055 w 2556691"/>
              <a:gd name="connsiteY7704" fmla="*/ 2275026 h 2789926"/>
              <a:gd name="connsiteX7705" fmla="*/ 1333228 w 2556691"/>
              <a:gd name="connsiteY7705" fmla="*/ 2280227 h 2789926"/>
              <a:gd name="connsiteX7706" fmla="*/ 1334476 w 2556691"/>
              <a:gd name="connsiteY7706" fmla="*/ 2280015 h 2789926"/>
              <a:gd name="connsiteX7707" fmla="*/ 1335206 w 2556691"/>
              <a:gd name="connsiteY7707" fmla="*/ 2283183 h 2789926"/>
              <a:gd name="connsiteX7708" fmla="*/ 1327070 w 2556691"/>
              <a:gd name="connsiteY7708" fmla="*/ 2286268 h 2789926"/>
              <a:gd name="connsiteX7709" fmla="*/ 1319043 w 2556691"/>
              <a:gd name="connsiteY7709" fmla="*/ 2293290 h 2789926"/>
              <a:gd name="connsiteX7710" fmla="*/ 1318996 w 2556691"/>
              <a:gd name="connsiteY7710" fmla="*/ 2293574 h 2789926"/>
              <a:gd name="connsiteX7711" fmla="*/ 1339149 w 2556691"/>
              <a:gd name="connsiteY7711" fmla="*/ 2285500 h 2789926"/>
              <a:gd name="connsiteX7712" fmla="*/ 1339620 w 2556691"/>
              <a:gd name="connsiteY7712" fmla="*/ 2288101 h 2789926"/>
              <a:gd name="connsiteX7713" fmla="*/ 1322892 w 2556691"/>
              <a:gd name="connsiteY7713" fmla="*/ 2300454 h 2789926"/>
              <a:gd name="connsiteX7714" fmla="*/ 1346719 w 2556691"/>
              <a:gd name="connsiteY7714" fmla="*/ 2283597 h 2789926"/>
              <a:gd name="connsiteX7715" fmla="*/ 1350403 w 2556691"/>
              <a:gd name="connsiteY7715" fmla="*/ 2276799 h 2789926"/>
              <a:gd name="connsiteX7716" fmla="*/ 923593 w 2556691"/>
              <a:gd name="connsiteY7716" fmla="*/ 1882155 h 2789926"/>
              <a:gd name="connsiteX7717" fmla="*/ 922891 w 2556691"/>
              <a:gd name="connsiteY7717" fmla="*/ 1881918 h 2789926"/>
              <a:gd name="connsiteX7718" fmla="*/ 923035 w 2556691"/>
              <a:gd name="connsiteY7718" fmla="*/ 1882438 h 2789926"/>
              <a:gd name="connsiteX7719" fmla="*/ 924513 w 2556691"/>
              <a:gd name="connsiteY7719" fmla="*/ 1886493 h 2789926"/>
              <a:gd name="connsiteX7720" fmla="*/ 923593 w 2556691"/>
              <a:gd name="connsiteY7720" fmla="*/ 1882155 h 2789926"/>
              <a:gd name="connsiteX7721" fmla="*/ 874085 w 2556691"/>
              <a:gd name="connsiteY7721" fmla="*/ 1836204 h 2789926"/>
              <a:gd name="connsiteX7722" fmla="*/ 872996 w 2556691"/>
              <a:gd name="connsiteY7722" fmla="*/ 1836263 h 2789926"/>
              <a:gd name="connsiteX7723" fmla="*/ 867674 w 2556691"/>
              <a:gd name="connsiteY7723" fmla="*/ 1838485 h 2789926"/>
              <a:gd name="connsiteX7724" fmla="*/ 861095 w 2556691"/>
              <a:gd name="connsiteY7724" fmla="*/ 1840554 h 2789926"/>
              <a:gd name="connsiteX7725" fmla="*/ 859927 w 2556691"/>
              <a:gd name="connsiteY7725" fmla="*/ 1840578 h 2789926"/>
              <a:gd name="connsiteX7726" fmla="*/ 859162 w 2556691"/>
              <a:gd name="connsiteY7726" fmla="*/ 1840282 h 2789926"/>
              <a:gd name="connsiteX7727" fmla="*/ 854416 w 2556691"/>
              <a:gd name="connsiteY7727" fmla="*/ 1841512 h 2789926"/>
              <a:gd name="connsiteX7728" fmla="*/ 854347 w 2556691"/>
              <a:gd name="connsiteY7728" fmla="*/ 1841523 h 2789926"/>
              <a:gd name="connsiteX7729" fmla="*/ 853990 w 2556691"/>
              <a:gd name="connsiteY7729" fmla="*/ 1847754 h 2789926"/>
              <a:gd name="connsiteX7730" fmla="*/ 855594 w 2556691"/>
              <a:gd name="connsiteY7730" fmla="*/ 1847304 h 2789926"/>
              <a:gd name="connsiteX7731" fmla="*/ 860714 w 2556691"/>
              <a:gd name="connsiteY7731" fmla="*/ 1845389 h 2789926"/>
              <a:gd name="connsiteX7732" fmla="*/ 860713 w 2556691"/>
              <a:gd name="connsiteY7732" fmla="*/ 1845389 h 2789926"/>
              <a:gd name="connsiteX7733" fmla="*/ 869673 w 2556691"/>
              <a:gd name="connsiteY7733" fmla="*/ 1839786 h 2789926"/>
              <a:gd name="connsiteX7734" fmla="*/ 874085 w 2556691"/>
              <a:gd name="connsiteY7734" fmla="*/ 1836204 h 2789926"/>
              <a:gd name="connsiteX7735" fmla="*/ 1069504 w 2556691"/>
              <a:gd name="connsiteY7735" fmla="*/ 2014629 h 2789926"/>
              <a:gd name="connsiteX7736" fmla="*/ 1069563 w 2556691"/>
              <a:gd name="connsiteY7736" fmla="*/ 2026380 h 2789926"/>
              <a:gd name="connsiteX7737" fmla="*/ 1080557 w 2556691"/>
              <a:gd name="connsiteY7737" fmla="*/ 2051572 h 2789926"/>
              <a:gd name="connsiteX7738" fmla="*/ 1087503 w 2556691"/>
              <a:gd name="connsiteY7738" fmla="*/ 2098859 h 2789926"/>
              <a:gd name="connsiteX7739" fmla="*/ 1097179 w 2556691"/>
              <a:gd name="connsiteY7739" fmla="*/ 2125032 h 2789926"/>
              <a:gd name="connsiteX7740" fmla="*/ 1078474 w 2556691"/>
              <a:gd name="connsiteY7740" fmla="*/ 2029702 h 2789926"/>
              <a:gd name="connsiteX7741" fmla="*/ 1074377 w 2556691"/>
              <a:gd name="connsiteY7741" fmla="*/ 2022207 h 2789926"/>
              <a:gd name="connsiteX7742" fmla="*/ 1073388 w 2556691"/>
              <a:gd name="connsiteY7742" fmla="*/ 2020623 h 2789926"/>
              <a:gd name="connsiteX7743" fmla="*/ 1069716 w 2556691"/>
              <a:gd name="connsiteY7743" fmla="*/ 2015397 h 2789926"/>
              <a:gd name="connsiteX7744" fmla="*/ 1069504 w 2556691"/>
              <a:gd name="connsiteY7744" fmla="*/ 2014629 h 2789926"/>
              <a:gd name="connsiteX7745" fmla="*/ 1204114 w 2556691"/>
              <a:gd name="connsiteY7745" fmla="*/ 2138756 h 2789926"/>
              <a:gd name="connsiteX7746" fmla="*/ 1204785 w 2556691"/>
              <a:gd name="connsiteY7746" fmla="*/ 2142693 h 2789926"/>
              <a:gd name="connsiteX7747" fmla="*/ 1203667 w 2556691"/>
              <a:gd name="connsiteY7747" fmla="*/ 2143520 h 2789926"/>
              <a:gd name="connsiteX7748" fmla="*/ 1202901 w 2556691"/>
              <a:gd name="connsiteY7748" fmla="*/ 2144076 h 2789926"/>
              <a:gd name="connsiteX7749" fmla="*/ 1201570 w 2556691"/>
              <a:gd name="connsiteY7749" fmla="*/ 2145057 h 2789926"/>
              <a:gd name="connsiteX7750" fmla="*/ 1199052 w 2556691"/>
              <a:gd name="connsiteY7750" fmla="*/ 2143130 h 2789926"/>
              <a:gd name="connsiteX7751" fmla="*/ 1202724 w 2556691"/>
              <a:gd name="connsiteY7751" fmla="*/ 2138993 h 2789926"/>
              <a:gd name="connsiteX7752" fmla="*/ 1203172 w 2556691"/>
              <a:gd name="connsiteY7752" fmla="*/ 2138839 h 2789926"/>
              <a:gd name="connsiteX7753" fmla="*/ 1204114 w 2556691"/>
              <a:gd name="connsiteY7753" fmla="*/ 2138756 h 2789926"/>
              <a:gd name="connsiteX7754" fmla="*/ 884680 w 2556691"/>
              <a:gd name="connsiteY7754" fmla="*/ 1842847 h 2789926"/>
              <a:gd name="connsiteX7755" fmla="*/ 882197 w 2556691"/>
              <a:gd name="connsiteY7755" fmla="*/ 1851158 h 2789926"/>
              <a:gd name="connsiteX7756" fmla="*/ 878761 w 2556691"/>
              <a:gd name="connsiteY7756" fmla="*/ 1860817 h 2789926"/>
              <a:gd name="connsiteX7757" fmla="*/ 877804 w 2556691"/>
              <a:gd name="connsiteY7757" fmla="*/ 1863299 h 2789926"/>
              <a:gd name="connsiteX7758" fmla="*/ 880284 w 2556691"/>
              <a:gd name="connsiteY7758" fmla="*/ 1861869 h 2789926"/>
              <a:gd name="connsiteX7759" fmla="*/ 886111 w 2556691"/>
              <a:gd name="connsiteY7759" fmla="*/ 1858180 h 2789926"/>
              <a:gd name="connsiteX7760" fmla="*/ 886156 w 2556691"/>
              <a:gd name="connsiteY7760" fmla="*/ 1858157 h 2789926"/>
              <a:gd name="connsiteX7761" fmla="*/ 886252 w 2556691"/>
              <a:gd name="connsiteY7761" fmla="*/ 1856123 h 2789926"/>
              <a:gd name="connsiteX7762" fmla="*/ 885204 w 2556691"/>
              <a:gd name="connsiteY7762" fmla="*/ 1852258 h 2789926"/>
              <a:gd name="connsiteX7763" fmla="*/ 884680 w 2556691"/>
              <a:gd name="connsiteY7763" fmla="*/ 1842847 h 2789926"/>
              <a:gd name="connsiteX7764" fmla="*/ 365425 w 2556691"/>
              <a:gd name="connsiteY7764" fmla="*/ 1363524 h 2789926"/>
              <a:gd name="connsiteX7765" fmla="*/ 355968 w 2556691"/>
              <a:gd name="connsiteY7765" fmla="*/ 1360132 h 2789926"/>
              <a:gd name="connsiteX7766" fmla="*/ 347097 w 2556691"/>
              <a:gd name="connsiteY7766" fmla="*/ 1360995 h 2789926"/>
              <a:gd name="connsiteX7767" fmla="*/ 347978 w 2556691"/>
              <a:gd name="connsiteY7767" fmla="*/ 1366492 h 2789926"/>
              <a:gd name="connsiteX7768" fmla="*/ 340320 w 2556691"/>
              <a:gd name="connsiteY7768" fmla="*/ 1371457 h 2789926"/>
              <a:gd name="connsiteX7769" fmla="*/ 362698 w 2556691"/>
              <a:gd name="connsiteY7769" fmla="*/ 1363501 h 2789926"/>
              <a:gd name="connsiteX7770" fmla="*/ 365425 w 2556691"/>
              <a:gd name="connsiteY7770" fmla="*/ 1363524 h 2789926"/>
              <a:gd name="connsiteX7771" fmla="*/ 580792 w 2556691"/>
              <a:gd name="connsiteY7771" fmla="*/ 1561976 h 2789926"/>
              <a:gd name="connsiteX7772" fmla="*/ 574968 w 2556691"/>
              <a:gd name="connsiteY7772" fmla="*/ 1564825 h 2789926"/>
              <a:gd name="connsiteX7773" fmla="*/ 566353 w 2556691"/>
              <a:gd name="connsiteY7773" fmla="*/ 1570960 h 2789926"/>
              <a:gd name="connsiteX7774" fmla="*/ 549483 w 2556691"/>
              <a:gd name="connsiteY7774" fmla="*/ 1603150 h 2789926"/>
              <a:gd name="connsiteX7775" fmla="*/ 558057 w 2556691"/>
              <a:gd name="connsiteY7775" fmla="*/ 1609818 h 2789926"/>
              <a:gd name="connsiteX7776" fmla="*/ 557291 w 2556691"/>
              <a:gd name="connsiteY7776" fmla="*/ 1596022 h 2789926"/>
              <a:gd name="connsiteX7777" fmla="*/ 560215 w 2556691"/>
              <a:gd name="connsiteY7777" fmla="*/ 1596731 h 2789926"/>
              <a:gd name="connsiteX7778" fmla="*/ 563368 w 2556691"/>
              <a:gd name="connsiteY7778" fmla="*/ 1606283 h 2789926"/>
              <a:gd name="connsiteX7779" fmla="*/ 562320 w 2556691"/>
              <a:gd name="connsiteY7779" fmla="*/ 1596991 h 2789926"/>
              <a:gd name="connsiteX7780" fmla="*/ 565318 w 2556691"/>
              <a:gd name="connsiteY7780" fmla="*/ 1591648 h 2789926"/>
              <a:gd name="connsiteX7781" fmla="*/ 565749 w 2556691"/>
              <a:gd name="connsiteY7781" fmla="*/ 1596850 h 2789926"/>
              <a:gd name="connsiteX7782" fmla="*/ 570226 w 2556691"/>
              <a:gd name="connsiteY7782" fmla="*/ 1603186 h 2789926"/>
              <a:gd name="connsiteX7783" fmla="*/ 572572 w 2556691"/>
              <a:gd name="connsiteY7783" fmla="*/ 1590111 h 2789926"/>
              <a:gd name="connsiteX7784" fmla="*/ 575741 w 2556691"/>
              <a:gd name="connsiteY7784" fmla="*/ 1593126 h 2789926"/>
              <a:gd name="connsiteX7785" fmla="*/ 574877 w 2556691"/>
              <a:gd name="connsiteY7785" fmla="*/ 1602086 h 2789926"/>
              <a:gd name="connsiteX7786" fmla="*/ 580618 w 2556691"/>
              <a:gd name="connsiteY7786" fmla="*/ 1593421 h 2789926"/>
              <a:gd name="connsiteX7787" fmla="*/ 581326 w 2556691"/>
              <a:gd name="connsiteY7787" fmla="*/ 1591057 h 2789926"/>
              <a:gd name="connsiteX7788" fmla="*/ 581420 w 2556691"/>
              <a:gd name="connsiteY7788" fmla="*/ 1591033 h 2789926"/>
              <a:gd name="connsiteX7789" fmla="*/ 583268 w 2556691"/>
              <a:gd name="connsiteY7789" fmla="*/ 1593504 h 2789926"/>
              <a:gd name="connsiteX7790" fmla="*/ 580516 w 2556691"/>
              <a:gd name="connsiteY7790" fmla="*/ 1602098 h 2789926"/>
              <a:gd name="connsiteX7791" fmla="*/ 590268 w 2556691"/>
              <a:gd name="connsiteY7791" fmla="*/ 1602890 h 2789926"/>
              <a:gd name="connsiteX7792" fmla="*/ 590492 w 2556691"/>
              <a:gd name="connsiteY7792" fmla="*/ 1602890 h 2789926"/>
              <a:gd name="connsiteX7793" fmla="*/ 587322 w 2556691"/>
              <a:gd name="connsiteY7793" fmla="*/ 1582155 h 2789926"/>
              <a:gd name="connsiteX7794" fmla="*/ 586603 w 2556691"/>
              <a:gd name="connsiteY7794" fmla="*/ 1580713 h 2789926"/>
              <a:gd name="connsiteX7795" fmla="*/ 586602 w 2556691"/>
              <a:gd name="connsiteY7795" fmla="*/ 1580713 h 2789926"/>
              <a:gd name="connsiteX7796" fmla="*/ 580792 w 2556691"/>
              <a:gd name="connsiteY7796" fmla="*/ 1561976 h 2789926"/>
              <a:gd name="connsiteX7797" fmla="*/ 682973 w 2556691"/>
              <a:gd name="connsiteY7797" fmla="*/ 1655970 h 2789926"/>
              <a:gd name="connsiteX7798" fmla="*/ 677506 w 2556691"/>
              <a:gd name="connsiteY7798" fmla="*/ 1658961 h 2789926"/>
              <a:gd name="connsiteX7799" fmla="*/ 673097 w 2556691"/>
              <a:gd name="connsiteY7799" fmla="*/ 1668052 h 2789926"/>
              <a:gd name="connsiteX7800" fmla="*/ 666846 w 2556691"/>
              <a:gd name="connsiteY7800" fmla="*/ 1677048 h 2789926"/>
              <a:gd name="connsiteX7801" fmla="*/ 663963 w 2556691"/>
              <a:gd name="connsiteY7801" fmla="*/ 1680595 h 2789926"/>
              <a:gd name="connsiteX7802" fmla="*/ 660249 w 2556691"/>
              <a:gd name="connsiteY7802" fmla="*/ 1684791 h 2789926"/>
              <a:gd name="connsiteX7803" fmla="*/ 658630 w 2556691"/>
              <a:gd name="connsiteY7803" fmla="*/ 1686553 h 2789926"/>
              <a:gd name="connsiteX7804" fmla="*/ 657586 w 2556691"/>
              <a:gd name="connsiteY7804" fmla="*/ 1687640 h 2789926"/>
              <a:gd name="connsiteX7805" fmla="*/ 660030 w 2556691"/>
              <a:gd name="connsiteY7805" fmla="*/ 1688622 h 2789926"/>
              <a:gd name="connsiteX7806" fmla="*/ 662157 w 2556691"/>
              <a:gd name="connsiteY7806" fmla="*/ 1687487 h 2789926"/>
              <a:gd name="connsiteX7807" fmla="*/ 664279 w 2556691"/>
              <a:gd name="connsiteY7807" fmla="*/ 1686210 h 2789926"/>
              <a:gd name="connsiteX7808" fmla="*/ 668640 w 2556691"/>
              <a:gd name="connsiteY7808" fmla="*/ 1682699 h 2789926"/>
              <a:gd name="connsiteX7809" fmla="*/ 669845 w 2556691"/>
              <a:gd name="connsiteY7809" fmla="*/ 1681280 h 2789926"/>
              <a:gd name="connsiteX7810" fmla="*/ 669846 w 2556691"/>
              <a:gd name="connsiteY7810" fmla="*/ 1681280 h 2789926"/>
              <a:gd name="connsiteX7811" fmla="*/ 671074 w 2556691"/>
              <a:gd name="connsiteY7811" fmla="*/ 1679838 h 2789926"/>
              <a:gd name="connsiteX7812" fmla="*/ 674849 w 2556691"/>
              <a:gd name="connsiteY7812" fmla="*/ 1670499 h 2789926"/>
              <a:gd name="connsiteX7813" fmla="*/ 682973 w 2556691"/>
              <a:gd name="connsiteY7813" fmla="*/ 1655970 h 2789926"/>
              <a:gd name="connsiteX7814" fmla="*/ 801287 w 2556691"/>
              <a:gd name="connsiteY7814" fmla="*/ 1764990 h 2789926"/>
              <a:gd name="connsiteX7815" fmla="*/ 801287 w 2556691"/>
              <a:gd name="connsiteY7815" fmla="*/ 1764990 h 2789926"/>
              <a:gd name="connsiteX7816" fmla="*/ 801286 w 2556691"/>
              <a:gd name="connsiteY7816" fmla="*/ 1764990 h 2789926"/>
              <a:gd name="connsiteX7817" fmla="*/ 1328082 w 2556691"/>
              <a:gd name="connsiteY7817" fmla="*/ 2249199 h 2789926"/>
              <a:gd name="connsiteX7818" fmla="*/ 1326518 w 2556691"/>
              <a:gd name="connsiteY7818" fmla="*/ 2251512 h 2789926"/>
              <a:gd name="connsiteX7819" fmla="*/ 1318136 w 2556691"/>
              <a:gd name="connsiteY7819" fmla="*/ 2251453 h 2789926"/>
              <a:gd name="connsiteX7820" fmla="*/ 1317901 w 2556691"/>
              <a:gd name="connsiteY7820" fmla="*/ 2249573 h 2789926"/>
              <a:gd name="connsiteX7821" fmla="*/ 1325647 w 2556691"/>
              <a:gd name="connsiteY7821" fmla="*/ 2247409 h 2789926"/>
              <a:gd name="connsiteX7822" fmla="*/ 1328082 w 2556691"/>
              <a:gd name="connsiteY7822" fmla="*/ 2249199 h 2789926"/>
              <a:gd name="connsiteX7823" fmla="*/ 1167469 w 2556691"/>
              <a:gd name="connsiteY7823" fmla="*/ 2099521 h 2789926"/>
              <a:gd name="connsiteX7824" fmla="*/ 1165209 w 2556691"/>
              <a:gd name="connsiteY7824" fmla="*/ 2098220 h 2789926"/>
              <a:gd name="connsiteX7825" fmla="*/ 1162713 w 2556691"/>
              <a:gd name="connsiteY7825" fmla="*/ 2098516 h 2789926"/>
              <a:gd name="connsiteX7826" fmla="*/ 1158616 w 2556691"/>
              <a:gd name="connsiteY7826" fmla="*/ 2099923 h 2789926"/>
              <a:gd name="connsiteX7827" fmla="*/ 1156003 w 2556691"/>
              <a:gd name="connsiteY7827" fmla="*/ 2101140 h 2789926"/>
              <a:gd name="connsiteX7828" fmla="*/ 1149387 w 2556691"/>
              <a:gd name="connsiteY7828" fmla="*/ 2104580 h 2789926"/>
              <a:gd name="connsiteX7829" fmla="*/ 1144549 w 2556691"/>
              <a:gd name="connsiteY7829" fmla="*/ 2108162 h 2789926"/>
              <a:gd name="connsiteX7830" fmla="*/ 1140429 w 2556691"/>
              <a:gd name="connsiteY7830" fmla="*/ 2118128 h 2789926"/>
              <a:gd name="connsiteX7831" fmla="*/ 1143007 w 2556691"/>
              <a:gd name="connsiteY7831" fmla="*/ 2119334 h 2789926"/>
              <a:gd name="connsiteX7832" fmla="*/ 1146749 w 2556691"/>
              <a:gd name="connsiteY7832" fmla="*/ 2121344 h 2789926"/>
              <a:gd name="connsiteX7833" fmla="*/ 1149682 w 2556691"/>
              <a:gd name="connsiteY7833" fmla="*/ 2123554 h 2789926"/>
              <a:gd name="connsiteX7834" fmla="*/ 1153200 w 2556691"/>
              <a:gd name="connsiteY7834" fmla="*/ 2109853 h 2789926"/>
              <a:gd name="connsiteX7835" fmla="*/ 1154260 w 2556691"/>
              <a:gd name="connsiteY7835" fmla="*/ 2109995 h 2789926"/>
              <a:gd name="connsiteX7836" fmla="*/ 1153661 w 2556691"/>
              <a:gd name="connsiteY7836" fmla="*/ 2128212 h 2789926"/>
              <a:gd name="connsiteX7837" fmla="*/ 1155191 w 2556691"/>
              <a:gd name="connsiteY7837" fmla="*/ 2130482 h 2789926"/>
              <a:gd name="connsiteX7838" fmla="*/ 1156332 w 2556691"/>
              <a:gd name="connsiteY7838" fmla="*/ 2132350 h 2789926"/>
              <a:gd name="connsiteX7839" fmla="*/ 1159817 w 2556691"/>
              <a:gd name="connsiteY7839" fmla="*/ 2113021 h 2789926"/>
              <a:gd name="connsiteX7840" fmla="*/ 1160794 w 2556691"/>
              <a:gd name="connsiteY7840" fmla="*/ 2112631 h 2789926"/>
              <a:gd name="connsiteX7841" fmla="*/ 1161430 w 2556691"/>
              <a:gd name="connsiteY7841" fmla="*/ 2113222 h 2789926"/>
              <a:gd name="connsiteX7842" fmla="*/ 1159523 w 2556691"/>
              <a:gd name="connsiteY7842" fmla="*/ 2137823 h 2789926"/>
              <a:gd name="connsiteX7843" fmla="*/ 1160347 w 2556691"/>
              <a:gd name="connsiteY7843" fmla="*/ 2138993 h 2789926"/>
              <a:gd name="connsiteX7844" fmla="*/ 1161052 w 2556691"/>
              <a:gd name="connsiteY7844" fmla="*/ 2139998 h 2789926"/>
              <a:gd name="connsiteX7845" fmla="*/ 1163337 w 2556691"/>
              <a:gd name="connsiteY7845" fmla="*/ 2124228 h 2789926"/>
              <a:gd name="connsiteX7846" fmla="*/ 1164008 w 2556691"/>
              <a:gd name="connsiteY7846" fmla="*/ 2122880 h 2789926"/>
              <a:gd name="connsiteX7847" fmla="*/ 1164395 w 2556691"/>
              <a:gd name="connsiteY7847" fmla="*/ 2122750 h 2789926"/>
              <a:gd name="connsiteX7848" fmla="*/ 1165279 w 2556691"/>
              <a:gd name="connsiteY7848" fmla="*/ 2122975 h 2789926"/>
              <a:gd name="connsiteX7849" fmla="*/ 1166162 w 2556691"/>
              <a:gd name="connsiteY7849" fmla="*/ 2123968 h 2789926"/>
              <a:gd name="connsiteX7850" fmla="*/ 1166186 w 2556691"/>
              <a:gd name="connsiteY7850" fmla="*/ 2124122 h 2789926"/>
              <a:gd name="connsiteX7851" fmla="*/ 1165032 w 2556691"/>
              <a:gd name="connsiteY7851" fmla="*/ 2145164 h 2789926"/>
              <a:gd name="connsiteX7852" fmla="*/ 1167398 w 2556691"/>
              <a:gd name="connsiteY7852" fmla="*/ 2148072 h 2789926"/>
              <a:gd name="connsiteX7853" fmla="*/ 1172131 w 2556691"/>
              <a:gd name="connsiteY7853" fmla="*/ 2139254 h 2789926"/>
              <a:gd name="connsiteX7854" fmla="*/ 1172507 w 2556691"/>
              <a:gd name="connsiteY7854" fmla="*/ 2147529 h 2789926"/>
              <a:gd name="connsiteX7855" fmla="*/ 1175084 w 2556691"/>
              <a:gd name="connsiteY7855" fmla="*/ 2141500 h 2789926"/>
              <a:gd name="connsiteX7856" fmla="*/ 1176898 w 2556691"/>
              <a:gd name="connsiteY7856" fmla="*/ 2117431 h 2789926"/>
              <a:gd name="connsiteX7857" fmla="*/ 1168764 w 2556691"/>
              <a:gd name="connsiteY7857" fmla="*/ 2101991 h 2789926"/>
              <a:gd name="connsiteX7858" fmla="*/ 1167469 w 2556691"/>
              <a:gd name="connsiteY7858" fmla="*/ 2099521 h 2789926"/>
              <a:gd name="connsiteX7859" fmla="*/ 627026 w 2556691"/>
              <a:gd name="connsiteY7859" fmla="*/ 1600668 h 2789926"/>
              <a:gd name="connsiteX7860" fmla="*/ 627125 w 2556691"/>
              <a:gd name="connsiteY7860" fmla="*/ 1601034 h 2789926"/>
              <a:gd name="connsiteX7861" fmla="*/ 627296 w 2556691"/>
              <a:gd name="connsiteY7861" fmla="*/ 1601164 h 2789926"/>
              <a:gd name="connsiteX7862" fmla="*/ 627297 w 2556691"/>
              <a:gd name="connsiteY7862" fmla="*/ 1601164 h 2789926"/>
              <a:gd name="connsiteX7863" fmla="*/ 627026 w 2556691"/>
              <a:gd name="connsiteY7863" fmla="*/ 1600668 h 2789926"/>
              <a:gd name="connsiteX7864" fmla="*/ 1077320 w 2556691"/>
              <a:gd name="connsiteY7864" fmla="*/ 2014688 h 2789926"/>
              <a:gd name="connsiteX7865" fmla="*/ 1073565 w 2556691"/>
              <a:gd name="connsiteY7865" fmla="*/ 2014440 h 2789926"/>
              <a:gd name="connsiteX7866" fmla="*/ 1073600 w 2556691"/>
              <a:gd name="connsiteY7866" fmla="*/ 2014487 h 2789926"/>
              <a:gd name="connsiteX7867" fmla="*/ 1078709 w 2556691"/>
              <a:gd name="connsiteY7867" fmla="*/ 2021852 h 2789926"/>
              <a:gd name="connsiteX7868" fmla="*/ 1080228 w 2556691"/>
              <a:gd name="connsiteY7868" fmla="*/ 2024346 h 2789926"/>
              <a:gd name="connsiteX7869" fmla="*/ 1084112 w 2556691"/>
              <a:gd name="connsiteY7869" fmla="*/ 2031936 h 2789926"/>
              <a:gd name="connsiteX7870" fmla="*/ 1096354 w 2556691"/>
              <a:gd name="connsiteY7870" fmla="*/ 2103646 h 2789926"/>
              <a:gd name="connsiteX7871" fmla="*/ 1098262 w 2556691"/>
              <a:gd name="connsiteY7871" fmla="*/ 2089047 h 2789926"/>
              <a:gd name="connsiteX7872" fmla="*/ 1086279 w 2556691"/>
              <a:gd name="connsiteY7872" fmla="*/ 2032823 h 2789926"/>
              <a:gd name="connsiteX7873" fmla="*/ 1082771 w 2556691"/>
              <a:gd name="connsiteY7873" fmla="*/ 2025268 h 2789926"/>
              <a:gd name="connsiteX7874" fmla="*/ 1081735 w 2556691"/>
              <a:gd name="connsiteY7874" fmla="*/ 2023117 h 2789926"/>
              <a:gd name="connsiteX7875" fmla="*/ 1078333 w 2556691"/>
              <a:gd name="connsiteY7875" fmla="*/ 2016591 h 2789926"/>
              <a:gd name="connsiteX7876" fmla="*/ 1077320 w 2556691"/>
              <a:gd name="connsiteY7876" fmla="*/ 2014688 h 2789926"/>
              <a:gd name="connsiteX7877" fmla="*/ 1392782 w 2556691"/>
              <a:gd name="connsiteY7877" fmla="*/ 2305218 h 2789926"/>
              <a:gd name="connsiteX7878" fmla="*/ 1354394 w 2556691"/>
              <a:gd name="connsiteY7878" fmla="*/ 2311236 h 2789926"/>
              <a:gd name="connsiteX7879" fmla="*/ 1392782 w 2556691"/>
              <a:gd name="connsiteY7879" fmla="*/ 2305218 h 2789926"/>
              <a:gd name="connsiteX7880" fmla="*/ 978620 w 2556691"/>
              <a:gd name="connsiteY7880" fmla="*/ 1922018 h 2789926"/>
              <a:gd name="connsiteX7881" fmla="*/ 976417 w 2556691"/>
              <a:gd name="connsiteY7881" fmla="*/ 1921084 h 2789926"/>
              <a:gd name="connsiteX7882" fmla="*/ 970226 w 2556691"/>
              <a:gd name="connsiteY7882" fmla="*/ 1917797 h 2789926"/>
              <a:gd name="connsiteX7883" fmla="*/ 966857 w 2556691"/>
              <a:gd name="connsiteY7883" fmla="*/ 1915539 h 2789926"/>
              <a:gd name="connsiteX7884" fmla="*/ 962147 w 2556691"/>
              <a:gd name="connsiteY7884" fmla="*/ 1911744 h 2789926"/>
              <a:gd name="connsiteX7885" fmla="*/ 961662 w 2556691"/>
              <a:gd name="connsiteY7885" fmla="*/ 1927609 h 2789926"/>
              <a:gd name="connsiteX7886" fmla="*/ 961784 w 2556691"/>
              <a:gd name="connsiteY7886" fmla="*/ 1938012 h 2789926"/>
              <a:gd name="connsiteX7887" fmla="*/ 961785 w 2556691"/>
              <a:gd name="connsiteY7887" fmla="*/ 1938012 h 2789926"/>
              <a:gd name="connsiteX7888" fmla="*/ 962934 w 2556691"/>
              <a:gd name="connsiteY7888" fmla="*/ 1943037 h 2789926"/>
              <a:gd name="connsiteX7889" fmla="*/ 963564 w 2556691"/>
              <a:gd name="connsiteY7889" fmla="*/ 1941594 h 2789926"/>
              <a:gd name="connsiteX7890" fmla="*/ 964136 w 2556691"/>
              <a:gd name="connsiteY7890" fmla="*/ 1940341 h 2789926"/>
              <a:gd name="connsiteX7891" fmla="*/ 969901 w 2556691"/>
              <a:gd name="connsiteY7891" fmla="*/ 1930647 h 2789926"/>
              <a:gd name="connsiteX7892" fmla="*/ 971514 w 2556691"/>
              <a:gd name="connsiteY7892" fmla="*/ 1928579 h 2789926"/>
              <a:gd name="connsiteX7893" fmla="*/ 976527 w 2556691"/>
              <a:gd name="connsiteY7893" fmla="*/ 1923649 h 2789926"/>
              <a:gd name="connsiteX7894" fmla="*/ 978620 w 2556691"/>
              <a:gd name="connsiteY7894" fmla="*/ 1922018 h 2789926"/>
              <a:gd name="connsiteX7895" fmla="*/ 1024955 w 2556691"/>
              <a:gd name="connsiteY7895" fmla="*/ 1964445 h 2789926"/>
              <a:gd name="connsiteX7896" fmla="*/ 1025052 w 2556691"/>
              <a:gd name="connsiteY7896" fmla="*/ 1964741 h 2789926"/>
              <a:gd name="connsiteX7897" fmla="*/ 1025632 w 2556691"/>
              <a:gd name="connsiteY7897" fmla="*/ 1966881 h 2789926"/>
              <a:gd name="connsiteX7898" fmla="*/ 1025246 w 2556691"/>
              <a:gd name="connsiteY7898" fmla="*/ 1972059 h 2789926"/>
              <a:gd name="connsiteX7899" fmla="*/ 1025248 w 2556691"/>
              <a:gd name="connsiteY7899" fmla="*/ 1972059 h 2789926"/>
              <a:gd name="connsiteX7900" fmla="*/ 1024321 w 2556691"/>
              <a:gd name="connsiteY7900" fmla="*/ 1973276 h 2789926"/>
              <a:gd name="connsiteX7901" fmla="*/ 1022068 w 2556691"/>
              <a:gd name="connsiteY7901" fmla="*/ 1973371 h 2789926"/>
              <a:gd name="connsiteX7902" fmla="*/ 1020444 w 2556691"/>
              <a:gd name="connsiteY7902" fmla="*/ 1971326 h 2789926"/>
              <a:gd name="connsiteX7903" fmla="*/ 1020498 w 2556691"/>
              <a:gd name="connsiteY7903" fmla="*/ 1969990 h 2789926"/>
              <a:gd name="connsiteX7904" fmla="*/ 1020156 w 2556691"/>
              <a:gd name="connsiteY7904" fmla="*/ 1966396 h 2789926"/>
              <a:gd name="connsiteX7905" fmla="*/ 1020026 w 2556691"/>
              <a:gd name="connsiteY7905" fmla="*/ 1965687 h 2789926"/>
              <a:gd name="connsiteX7906" fmla="*/ 1024955 w 2556691"/>
              <a:gd name="connsiteY7906" fmla="*/ 1964445 h 2789926"/>
              <a:gd name="connsiteX7907" fmla="*/ 1103877 w 2556691"/>
              <a:gd name="connsiteY7907" fmla="*/ 2035352 h 2789926"/>
              <a:gd name="connsiteX7908" fmla="*/ 1103771 w 2556691"/>
              <a:gd name="connsiteY7908" fmla="*/ 2040601 h 2789926"/>
              <a:gd name="connsiteX7909" fmla="*/ 1100134 w 2556691"/>
              <a:gd name="connsiteY7909" fmla="*/ 2098197 h 2789926"/>
              <a:gd name="connsiteX7910" fmla="*/ 1117391 w 2556691"/>
              <a:gd name="connsiteY7910" fmla="*/ 2080831 h 2789926"/>
              <a:gd name="connsiteX7911" fmla="*/ 1119110 w 2556691"/>
              <a:gd name="connsiteY7911" fmla="*/ 2077260 h 2789926"/>
              <a:gd name="connsiteX7912" fmla="*/ 1119815 w 2556691"/>
              <a:gd name="connsiteY7912" fmla="*/ 2073631 h 2789926"/>
              <a:gd name="connsiteX7913" fmla="*/ 1107491 w 2556691"/>
              <a:gd name="connsiteY7913" fmla="*/ 2042410 h 2789926"/>
              <a:gd name="connsiteX7914" fmla="*/ 1103877 w 2556691"/>
              <a:gd name="connsiteY7914" fmla="*/ 2035352 h 2789926"/>
              <a:gd name="connsiteX7915" fmla="*/ 807560 w 2556691"/>
              <a:gd name="connsiteY7915" fmla="*/ 1761727 h 2789926"/>
              <a:gd name="connsiteX7916" fmla="*/ 805499 w 2556691"/>
              <a:gd name="connsiteY7916" fmla="*/ 1764325 h 2789926"/>
              <a:gd name="connsiteX7917" fmla="*/ 801287 w 2556691"/>
              <a:gd name="connsiteY7917" fmla="*/ 1764990 h 2789926"/>
              <a:gd name="connsiteX7918" fmla="*/ 800245 w 2556691"/>
              <a:gd name="connsiteY7918" fmla="*/ 1762235 h 2789926"/>
              <a:gd name="connsiteX7919" fmla="*/ 805372 w 2556691"/>
              <a:gd name="connsiteY7919" fmla="*/ 1760545 h 2789926"/>
              <a:gd name="connsiteX7920" fmla="*/ 807560 w 2556691"/>
              <a:gd name="connsiteY7920" fmla="*/ 1761727 h 2789926"/>
              <a:gd name="connsiteX7921" fmla="*/ 762236 w 2556691"/>
              <a:gd name="connsiteY7921" fmla="*/ 1719866 h 2789926"/>
              <a:gd name="connsiteX7922" fmla="*/ 762353 w 2556691"/>
              <a:gd name="connsiteY7922" fmla="*/ 1724217 h 2789926"/>
              <a:gd name="connsiteX7923" fmla="*/ 765843 w 2556691"/>
              <a:gd name="connsiteY7923" fmla="*/ 1723460 h 2789926"/>
              <a:gd name="connsiteX7924" fmla="*/ 762236 w 2556691"/>
              <a:gd name="connsiteY7924" fmla="*/ 1719866 h 2789926"/>
              <a:gd name="connsiteX7925" fmla="*/ 751642 w 2556691"/>
              <a:gd name="connsiteY7925" fmla="*/ 1708541 h 2789926"/>
              <a:gd name="connsiteX7926" fmla="*/ 751849 w 2556691"/>
              <a:gd name="connsiteY7926" fmla="*/ 1715374 h 2789926"/>
              <a:gd name="connsiteX7927" fmla="*/ 749648 w 2556691"/>
              <a:gd name="connsiteY7927" fmla="*/ 1721391 h 2789926"/>
              <a:gd name="connsiteX7928" fmla="*/ 749647 w 2556691"/>
              <a:gd name="connsiteY7928" fmla="*/ 1721391 h 2789926"/>
              <a:gd name="connsiteX7929" fmla="*/ 746377 w 2556691"/>
              <a:gd name="connsiteY7929" fmla="*/ 1720422 h 2789926"/>
              <a:gd name="connsiteX7930" fmla="*/ 747307 w 2556691"/>
              <a:gd name="connsiteY7930" fmla="*/ 1715078 h 2789926"/>
              <a:gd name="connsiteX7931" fmla="*/ 749310 w 2556691"/>
              <a:gd name="connsiteY7931" fmla="*/ 1708435 h 2789926"/>
              <a:gd name="connsiteX7932" fmla="*/ 751642 w 2556691"/>
              <a:gd name="connsiteY7932" fmla="*/ 1708541 h 2789926"/>
              <a:gd name="connsiteX7933" fmla="*/ 1401834 w 2556691"/>
              <a:gd name="connsiteY7933" fmla="*/ 2308470 h 2789926"/>
              <a:gd name="connsiteX7934" fmla="*/ 1372570 w 2556691"/>
              <a:gd name="connsiteY7934" fmla="*/ 2313553 h 2789926"/>
              <a:gd name="connsiteX7935" fmla="*/ 1401834 w 2556691"/>
              <a:gd name="connsiteY7935" fmla="*/ 2308470 h 2789926"/>
              <a:gd name="connsiteX7936" fmla="*/ 377768 w 2556691"/>
              <a:gd name="connsiteY7936" fmla="*/ 1362697 h 2789926"/>
              <a:gd name="connsiteX7937" fmla="*/ 368652 w 2556691"/>
              <a:gd name="connsiteY7937" fmla="*/ 1355592 h 2789926"/>
              <a:gd name="connsiteX7938" fmla="*/ 357293 w 2556691"/>
              <a:gd name="connsiteY7938" fmla="*/ 1350922 h 2789926"/>
              <a:gd name="connsiteX7939" fmla="*/ 357292 w 2556691"/>
              <a:gd name="connsiteY7939" fmla="*/ 1350922 h 2789926"/>
              <a:gd name="connsiteX7940" fmla="*/ 371112 w 2556691"/>
              <a:gd name="connsiteY7940" fmla="*/ 1361964 h 2789926"/>
              <a:gd name="connsiteX7941" fmla="*/ 377768 w 2556691"/>
              <a:gd name="connsiteY7941" fmla="*/ 1362697 h 2789926"/>
              <a:gd name="connsiteX7942" fmla="*/ 384337 w 2556691"/>
              <a:gd name="connsiteY7942" fmla="*/ 1368655 h 2789926"/>
              <a:gd name="connsiteX7943" fmla="*/ 381882 w 2556691"/>
              <a:gd name="connsiteY7943" fmla="*/ 1368457 h 2789926"/>
              <a:gd name="connsiteX7944" fmla="*/ 375625 w 2556691"/>
              <a:gd name="connsiteY7944" fmla="*/ 1367033 h 2789926"/>
              <a:gd name="connsiteX7945" fmla="*/ 373356 w 2556691"/>
              <a:gd name="connsiteY7945" fmla="*/ 1367771 h 2789926"/>
              <a:gd name="connsiteX7946" fmla="*/ 365950 w 2556691"/>
              <a:gd name="connsiteY7946" fmla="*/ 1367174 h 2789926"/>
              <a:gd name="connsiteX7947" fmla="*/ 347812 w 2556691"/>
              <a:gd name="connsiteY7947" fmla="*/ 1374223 h 2789926"/>
              <a:gd name="connsiteX7948" fmla="*/ 368384 w 2556691"/>
              <a:gd name="connsiteY7948" fmla="*/ 1369387 h 2789926"/>
              <a:gd name="connsiteX7949" fmla="*/ 373356 w 2556691"/>
              <a:gd name="connsiteY7949" fmla="*/ 1367771 h 2789926"/>
              <a:gd name="connsiteX7950" fmla="*/ 381882 w 2556691"/>
              <a:gd name="connsiteY7950" fmla="*/ 1368457 h 2789926"/>
              <a:gd name="connsiteX7951" fmla="*/ 384776 w 2556691"/>
              <a:gd name="connsiteY7951" fmla="*/ 1369116 h 2789926"/>
              <a:gd name="connsiteX7952" fmla="*/ 384337 w 2556691"/>
              <a:gd name="connsiteY7952" fmla="*/ 1368655 h 2789926"/>
              <a:gd name="connsiteX7953" fmla="*/ 1338985 w 2556691"/>
              <a:gd name="connsiteY7953" fmla="*/ 2249396 h 2789926"/>
              <a:gd name="connsiteX7954" fmla="*/ 1324504 w 2556691"/>
              <a:gd name="connsiteY7954" fmla="*/ 2239218 h 2789926"/>
              <a:gd name="connsiteX7955" fmla="*/ 1292286 w 2556691"/>
              <a:gd name="connsiteY7955" fmla="*/ 2212418 h 2789926"/>
              <a:gd name="connsiteX7956" fmla="*/ 1291744 w 2556691"/>
              <a:gd name="connsiteY7956" fmla="*/ 2211366 h 2789926"/>
              <a:gd name="connsiteX7957" fmla="*/ 1289625 w 2556691"/>
              <a:gd name="connsiteY7957" fmla="*/ 2207796 h 2789926"/>
              <a:gd name="connsiteX7958" fmla="*/ 1279443 w 2556691"/>
              <a:gd name="connsiteY7958" fmla="*/ 2199863 h 2789926"/>
              <a:gd name="connsiteX7959" fmla="*/ 1274322 w 2556691"/>
              <a:gd name="connsiteY7959" fmla="*/ 2197416 h 2789926"/>
              <a:gd name="connsiteX7960" fmla="*/ 1255263 w 2556691"/>
              <a:gd name="connsiteY7960" fmla="*/ 2191541 h 2789926"/>
              <a:gd name="connsiteX7961" fmla="*/ 1266070 w 2556691"/>
              <a:gd name="connsiteY7961" fmla="*/ 2198504 h 2789926"/>
              <a:gd name="connsiteX7962" fmla="*/ 1271756 w 2556691"/>
              <a:gd name="connsiteY7962" fmla="*/ 2199308 h 2789926"/>
              <a:gd name="connsiteX7963" fmla="*/ 1277171 w 2556691"/>
              <a:gd name="connsiteY7963" fmla="*/ 2201542 h 2789926"/>
              <a:gd name="connsiteX7964" fmla="*/ 1278901 w 2556691"/>
              <a:gd name="connsiteY7964" fmla="*/ 2202748 h 2789926"/>
              <a:gd name="connsiteX7965" fmla="*/ 1278748 w 2556691"/>
              <a:gd name="connsiteY7965" fmla="*/ 2203646 h 2789926"/>
              <a:gd name="connsiteX7966" fmla="*/ 1273804 w 2556691"/>
              <a:gd name="connsiteY7966" fmla="*/ 2204025 h 2789926"/>
              <a:gd name="connsiteX7967" fmla="*/ 1270001 w 2556691"/>
              <a:gd name="connsiteY7967" fmla="*/ 2203481 h 2789926"/>
              <a:gd name="connsiteX7968" fmla="*/ 1271591 w 2556691"/>
              <a:gd name="connsiteY7968" fmla="*/ 2205656 h 2789926"/>
              <a:gd name="connsiteX7969" fmla="*/ 1276912 w 2556691"/>
              <a:gd name="connsiteY7969" fmla="*/ 2212122 h 2789926"/>
              <a:gd name="connsiteX7970" fmla="*/ 1284128 w 2556691"/>
              <a:gd name="connsiteY7970" fmla="*/ 2211827 h 2789926"/>
              <a:gd name="connsiteX7971" fmla="*/ 1289872 w 2556691"/>
              <a:gd name="connsiteY7971" fmla="*/ 2214168 h 2789926"/>
              <a:gd name="connsiteX7972" fmla="*/ 1290343 w 2556691"/>
              <a:gd name="connsiteY7972" fmla="*/ 2214759 h 2789926"/>
              <a:gd name="connsiteX7973" fmla="*/ 1290155 w 2556691"/>
              <a:gd name="connsiteY7973" fmla="*/ 2215645 h 2789926"/>
              <a:gd name="connsiteX7974" fmla="*/ 1286317 w 2556691"/>
              <a:gd name="connsiteY7974" fmla="*/ 2216768 h 2789926"/>
              <a:gd name="connsiteX7975" fmla="*/ 1280949 w 2556691"/>
              <a:gd name="connsiteY7975" fmla="*/ 2216485 h 2789926"/>
              <a:gd name="connsiteX7976" fmla="*/ 1283350 w 2556691"/>
              <a:gd name="connsiteY7976" fmla="*/ 2218920 h 2789926"/>
              <a:gd name="connsiteX7977" fmla="*/ 1289225 w 2556691"/>
              <a:gd name="connsiteY7977" fmla="*/ 2224677 h 2789926"/>
              <a:gd name="connsiteX7978" fmla="*/ 1294286 w 2556691"/>
              <a:gd name="connsiteY7978" fmla="*/ 2224618 h 2789926"/>
              <a:gd name="connsiteX7979" fmla="*/ 1300326 w 2556691"/>
              <a:gd name="connsiteY7979" fmla="*/ 2226025 h 2789926"/>
              <a:gd name="connsiteX7980" fmla="*/ 1300431 w 2556691"/>
              <a:gd name="connsiteY7980" fmla="*/ 2226817 h 2789926"/>
              <a:gd name="connsiteX7981" fmla="*/ 1294475 w 2556691"/>
              <a:gd name="connsiteY7981" fmla="*/ 2228543 h 2789926"/>
              <a:gd name="connsiteX7982" fmla="*/ 1293463 w 2556691"/>
              <a:gd name="connsiteY7982" fmla="*/ 2228626 h 2789926"/>
              <a:gd name="connsiteX7983" fmla="*/ 1299431 w 2556691"/>
              <a:gd name="connsiteY7983" fmla="*/ 2234028 h 2789926"/>
              <a:gd name="connsiteX7984" fmla="*/ 1299642 w 2556691"/>
              <a:gd name="connsiteY7984" fmla="*/ 2236865 h 2789926"/>
              <a:gd name="connsiteX7985" fmla="*/ 1296546 w 2556691"/>
              <a:gd name="connsiteY7985" fmla="*/ 2239844 h 2789926"/>
              <a:gd name="connsiteX7986" fmla="*/ 1305223 w 2556691"/>
              <a:gd name="connsiteY7986" fmla="*/ 2239714 h 2789926"/>
              <a:gd name="connsiteX7987" fmla="*/ 1315970 w 2556691"/>
              <a:gd name="connsiteY7987" fmla="*/ 2241003 h 2789926"/>
              <a:gd name="connsiteX7988" fmla="*/ 1316006 w 2556691"/>
              <a:gd name="connsiteY7988" fmla="*/ 2241854 h 2789926"/>
              <a:gd name="connsiteX7989" fmla="*/ 1293274 w 2556691"/>
              <a:gd name="connsiteY7989" fmla="*/ 2243308 h 2789926"/>
              <a:gd name="connsiteX7990" fmla="*/ 1287801 w 2556691"/>
              <a:gd name="connsiteY7990" fmla="*/ 2249479 h 2789926"/>
              <a:gd name="connsiteX7991" fmla="*/ 1312133 w 2556691"/>
              <a:gd name="connsiteY7991" fmla="*/ 2249491 h 2789926"/>
              <a:gd name="connsiteX7992" fmla="*/ 1312204 w 2556691"/>
              <a:gd name="connsiteY7992" fmla="*/ 2250283 h 2789926"/>
              <a:gd name="connsiteX7993" fmla="*/ 1285010 w 2556691"/>
              <a:gd name="connsiteY7993" fmla="*/ 2252683 h 2789926"/>
              <a:gd name="connsiteX7994" fmla="*/ 1279101 w 2556691"/>
              <a:gd name="connsiteY7994" fmla="*/ 2259445 h 2789926"/>
              <a:gd name="connsiteX7995" fmla="*/ 1291072 w 2556691"/>
              <a:gd name="connsiteY7995" fmla="*/ 2259386 h 2789926"/>
              <a:gd name="connsiteX7996" fmla="*/ 1291885 w 2556691"/>
              <a:gd name="connsiteY7996" fmla="*/ 2259398 h 2789926"/>
              <a:gd name="connsiteX7997" fmla="*/ 1300408 w 2556691"/>
              <a:gd name="connsiteY7997" fmla="*/ 2259208 h 2789926"/>
              <a:gd name="connsiteX7998" fmla="*/ 1304411 w 2556691"/>
              <a:gd name="connsiteY7998" fmla="*/ 2260958 h 2789926"/>
              <a:gd name="connsiteX7999" fmla="*/ 1304399 w 2556691"/>
              <a:gd name="connsiteY7999" fmla="*/ 2261561 h 2789926"/>
              <a:gd name="connsiteX8000" fmla="*/ 1296382 w 2556691"/>
              <a:gd name="connsiteY8000" fmla="*/ 2263701 h 2789926"/>
              <a:gd name="connsiteX8001" fmla="*/ 1293438 w 2556691"/>
              <a:gd name="connsiteY8001" fmla="*/ 2263925 h 2789926"/>
              <a:gd name="connsiteX8002" fmla="*/ 1289778 w 2556691"/>
              <a:gd name="connsiteY8002" fmla="*/ 2264067 h 2789926"/>
              <a:gd name="connsiteX8003" fmla="*/ 1282386 w 2556691"/>
              <a:gd name="connsiteY8003" fmla="*/ 2263973 h 2789926"/>
              <a:gd name="connsiteX8004" fmla="*/ 1275687 w 2556691"/>
              <a:gd name="connsiteY8004" fmla="*/ 2263180 h 2789926"/>
              <a:gd name="connsiteX8005" fmla="*/ 1274132 w 2556691"/>
              <a:gd name="connsiteY8005" fmla="*/ 2264800 h 2789926"/>
              <a:gd name="connsiteX8006" fmla="*/ 1267883 w 2556691"/>
              <a:gd name="connsiteY8006" fmla="*/ 2271030 h 2789926"/>
              <a:gd name="connsiteX8007" fmla="*/ 1292874 w 2556691"/>
              <a:gd name="connsiteY8007" fmla="*/ 2272200 h 2789926"/>
              <a:gd name="connsiteX8008" fmla="*/ 1295747 w 2556691"/>
              <a:gd name="connsiteY8008" fmla="*/ 2272071 h 2789926"/>
              <a:gd name="connsiteX8009" fmla="*/ 1305423 w 2556691"/>
              <a:gd name="connsiteY8009" fmla="*/ 2271349 h 2789926"/>
              <a:gd name="connsiteX8010" fmla="*/ 1308341 w 2556691"/>
              <a:gd name="connsiteY8010" fmla="*/ 2271799 h 2789926"/>
              <a:gd name="connsiteX8011" fmla="*/ 1309261 w 2556691"/>
              <a:gd name="connsiteY8011" fmla="*/ 2272023 h 2789926"/>
              <a:gd name="connsiteX8012" fmla="*/ 1309355 w 2556691"/>
              <a:gd name="connsiteY8012" fmla="*/ 2272851 h 2789926"/>
              <a:gd name="connsiteX8013" fmla="*/ 1305882 w 2556691"/>
              <a:gd name="connsiteY8013" fmla="*/ 2274045 h 2789926"/>
              <a:gd name="connsiteX8014" fmla="*/ 1298512 w 2556691"/>
              <a:gd name="connsiteY8014" fmla="*/ 2275014 h 2789926"/>
              <a:gd name="connsiteX8015" fmla="*/ 1291662 w 2556691"/>
              <a:gd name="connsiteY8015" fmla="*/ 2275381 h 2789926"/>
              <a:gd name="connsiteX8016" fmla="*/ 1290626 w 2556691"/>
              <a:gd name="connsiteY8016" fmla="*/ 2275416 h 2789926"/>
              <a:gd name="connsiteX8017" fmla="*/ 1289131 w 2556691"/>
              <a:gd name="connsiteY8017" fmla="*/ 2275440 h 2789926"/>
              <a:gd name="connsiteX8018" fmla="*/ 1263692 w 2556691"/>
              <a:gd name="connsiteY8018" fmla="*/ 2274659 h 2789926"/>
              <a:gd name="connsiteX8019" fmla="*/ 1259819 w 2556691"/>
              <a:gd name="connsiteY8019" fmla="*/ 2277627 h 2789926"/>
              <a:gd name="connsiteX8020" fmla="*/ 1259289 w 2556691"/>
              <a:gd name="connsiteY8020" fmla="*/ 2278040 h 2789926"/>
              <a:gd name="connsiteX8021" fmla="*/ 1272580 w 2556691"/>
              <a:gd name="connsiteY8021" fmla="*/ 2280511 h 2789926"/>
              <a:gd name="connsiteX8022" fmla="*/ 1277536 w 2556691"/>
              <a:gd name="connsiteY8022" fmla="*/ 2281362 h 2789926"/>
              <a:gd name="connsiteX8023" fmla="*/ 1281314 w 2556691"/>
              <a:gd name="connsiteY8023" fmla="*/ 2281800 h 2789926"/>
              <a:gd name="connsiteX8024" fmla="*/ 1285635 w 2556691"/>
              <a:gd name="connsiteY8024" fmla="*/ 2282343 h 2789926"/>
              <a:gd name="connsiteX8025" fmla="*/ 1292156 w 2556691"/>
              <a:gd name="connsiteY8025" fmla="*/ 2284081 h 2789926"/>
              <a:gd name="connsiteX8026" fmla="*/ 1293215 w 2556691"/>
              <a:gd name="connsiteY8026" fmla="*/ 2284460 h 2789926"/>
              <a:gd name="connsiteX8027" fmla="*/ 1293310 w 2556691"/>
              <a:gd name="connsiteY8027" fmla="*/ 2284602 h 2789926"/>
              <a:gd name="connsiteX8028" fmla="*/ 1293251 w 2556691"/>
              <a:gd name="connsiteY8028" fmla="*/ 2285547 h 2789926"/>
              <a:gd name="connsiteX8029" fmla="*/ 1290414 w 2556691"/>
              <a:gd name="connsiteY8029" fmla="*/ 2286174 h 2789926"/>
              <a:gd name="connsiteX8030" fmla="*/ 1289660 w 2556691"/>
              <a:gd name="connsiteY8030" fmla="*/ 2286257 h 2789926"/>
              <a:gd name="connsiteX8031" fmla="*/ 1289166 w 2556691"/>
              <a:gd name="connsiteY8031" fmla="*/ 2286316 h 2789926"/>
              <a:gd name="connsiteX8032" fmla="*/ 1288837 w 2556691"/>
              <a:gd name="connsiteY8032" fmla="*/ 2286363 h 2789926"/>
              <a:gd name="connsiteX8033" fmla="*/ 1284045 w 2556691"/>
              <a:gd name="connsiteY8033" fmla="*/ 2286387 h 2789926"/>
              <a:gd name="connsiteX8034" fmla="*/ 1281101 w 2556691"/>
              <a:gd name="connsiteY8034" fmla="*/ 2286115 h 2789926"/>
              <a:gd name="connsiteX8035" fmla="*/ 1272802 w 2556691"/>
              <a:gd name="connsiteY8035" fmla="*/ 2284802 h 2789926"/>
              <a:gd name="connsiteX8036" fmla="*/ 1262467 w 2556691"/>
              <a:gd name="connsiteY8036" fmla="*/ 2283029 h 2789926"/>
              <a:gd name="connsiteX8037" fmla="*/ 1255875 w 2556691"/>
              <a:gd name="connsiteY8037" fmla="*/ 2283336 h 2789926"/>
              <a:gd name="connsiteX8038" fmla="*/ 1267199 w 2556691"/>
              <a:gd name="connsiteY8038" fmla="*/ 2288136 h 2789926"/>
              <a:gd name="connsiteX8039" fmla="*/ 1273898 w 2556691"/>
              <a:gd name="connsiteY8039" fmla="*/ 2293775 h 2789926"/>
              <a:gd name="connsiteX8040" fmla="*/ 1275946 w 2556691"/>
              <a:gd name="connsiteY8040" fmla="*/ 2296057 h 2789926"/>
              <a:gd name="connsiteX8041" fmla="*/ 1283739 w 2556691"/>
              <a:gd name="connsiteY8041" fmla="*/ 2297014 h 2789926"/>
              <a:gd name="connsiteX8042" fmla="*/ 1285281 w 2556691"/>
              <a:gd name="connsiteY8042" fmla="*/ 2297097 h 2789926"/>
              <a:gd name="connsiteX8043" fmla="*/ 1296335 w 2556691"/>
              <a:gd name="connsiteY8043" fmla="*/ 2296293 h 2789926"/>
              <a:gd name="connsiteX8044" fmla="*/ 1296923 w 2556691"/>
              <a:gd name="connsiteY8044" fmla="*/ 2296128 h 2789926"/>
              <a:gd name="connsiteX8045" fmla="*/ 1302950 w 2556691"/>
              <a:gd name="connsiteY8045" fmla="*/ 2294272 h 2789926"/>
              <a:gd name="connsiteX8046" fmla="*/ 1303069 w 2556691"/>
              <a:gd name="connsiteY8046" fmla="*/ 2294224 h 2789926"/>
              <a:gd name="connsiteX8047" fmla="*/ 1312427 w 2556691"/>
              <a:gd name="connsiteY8047" fmla="*/ 2289188 h 2789926"/>
              <a:gd name="connsiteX8048" fmla="*/ 1315088 w 2556691"/>
              <a:gd name="connsiteY8048" fmla="*/ 2287143 h 2789926"/>
              <a:gd name="connsiteX8049" fmla="*/ 1315488 w 2556691"/>
              <a:gd name="connsiteY8049" fmla="*/ 2286836 h 2789926"/>
              <a:gd name="connsiteX8050" fmla="*/ 1316171 w 2556691"/>
              <a:gd name="connsiteY8050" fmla="*/ 2286280 h 2789926"/>
              <a:gd name="connsiteX8051" fmla="*/ 1320161 w 2556691"/>
              <a:gd name="connsiteY8051" fmla="*/ 2282604 h 2789926"/>
              <a:gd name="connsiteX8052" fmla="*/ 1324505 w 2556691"/>
              <a:gd name="connsiteY8052" fmla="*/ 2277969 h 2789926"/>
              <a:gd name="connsiteX8053" fmla="*/ 1327425 w 2556691"/>
              <a:gd name="connsiteY8053" fmla="*/ 2274529 h 2789926"/>
              <a:gd name="connsiteX8054" fmla="*/ 1327707 w 2556691"/>
              <a:gd name="connsiteY8054" fmla="*/ 2274175 h 2789926"/>
              <a:gd name="connsiteX8055" fmla="*/ 1331239 w 2556691"/>
              <a:gd name="connsiteY8055" fmla="*/ 2269647 h 2789926"/>
              <a:gd name="connsiteX8056" fmla="*/ 1338349 w 2556691"/>
              <a:gd name="connsiteY8056" fmla="*/ 2259764 h 2789926"/>
              <a:gd name="connsiteX8057" fmla="*/ 1338985 w 2556691"/>
              <a:gd name="connsiteY8057" fmla="*/ 2249396 h 2789926"/>
              <a:gd name="connsiteX8058" fmla="*/ 904897 w 2556691"/>
              <a:gd name="connsiteY8058" fmla="*/ 1848592 h 2789926"/>
              <a:gd name="connsiteX8059" fmla="*/ 905278 w 2556691"/>
              <a:gd name="connsiteY8059" fmla="*/ 1853605 h 2789926"/>
              <a:gd name="connsiteX8060" fmla="*/ 903860 w 2556691"/>
              <a:gd name="connsiteY8060" fmla="*/ 1856170 h 2789926"/>
              <a:gd name="connsiteX8061" fmla="*/ 901986 w 2556691"/>
              <a:gd name="connsiteY8061" fmla="*/ 1858464 h 2789926"/>
              <a:gd name="connsiteX8062" fmla="*/ 900200 w 2556691"/>
              <a:gd name="connsiteY8062" fmla="*/ 1859031 h 2789926"/>
              <a:gd name="connsiteX8063" fmla="*/ 899304 w 2556691"/>
              <a:gd name="connsiteY8063" fmla="*/ 1858653 h 2789926"/>
              <a:gd name="connsiteX8064" fmla="*/ 898085 w 2556691"/>
              <a:gd name="connsiteY8064" fmla="*/ 1856064 h 2789926"/>
              <a:gd name="connsiteX8065" fmla="*/ 898485 w 2556691"/>
              <a:gd name="connsiteY8065" fmla="*/ 1855319 h 2789926"/>
              <a:gd name="connsiteX8066" fmla="*/ 900525 w 2556691"/>
              <a:gd name="connsiteY8066" fmla="*/ 1851997 h 2789926"/>
              <a:gd name="connsiteX8067" fmla="*/ 900584 w 2556691"/>
              <a:gd name="connsiteY8067" fmla="*/ 1851891 h 2789926"/>
              <a:gd name="connsiteX8068" fmla="*/ 901531 w 2556691"/>
              <a:gd name="connsiteY8068" fmla="*/ 1850236 h 2789926"/>
              <a:gd name="connsiteX8069" fmla="*/ 901530 w 2556691"/>
              <a:gd name="connsiteY8069" fmla="*/ 1850236 h 2789926"/>
              <a:gd name="connsiteX8070" fmla="*/ 904897 w 2556691"/>
              <a:gd name="connsiteY8070" fmla="*/ 1848592 h 2789926"/>
              <a:gd name="connsiteX8071" fmla="*/ 601660 w 2556691"/>
              <a:gd name="connsiteY8071" fmla="*/ 1568548 h 2789926"/>
              <a:gd name="connsiteX8072" fmla="*/ 599721 w 2556691"/>
              <a:gd name="connsiteY8072" fmla="*/ 1567354 h 2789926"/>
              <a:gd name="connsiteX8073" fmla="*/ 597444 w 2556691"/>
              <a:gd name="connsiteY8073" fmla="*/ 1566385 h 2789926"/>
              <a:gd name="connsiteX8074" fmla="*/ 595347 w 2556691"/>
              <a:gd name="connsiteY8074" fmla="*/ 1565877 h 2789926"/>
              <a:gd name="connsiteX8075" fmla="*/ 593447 w 2556691"/>
              <a:gd name="connsiteY8075" fmla="*/ 1565983 h 2789926"/>
              <a:gd name="connsiteX8076" fmla="*/ 590173 w 2556691"/>
              <a:gd name="connsiteY8076" fmla="*/ 1568596 h 2789926"/>
              <a:gd name="connsiteX8077" fmla="*/ 590171 w 2556691"/>
              <a:gd name="connsiteY8077" fmla="*/ 1568596 h 2789926"/>
              <a:gd name="connsiteX8078" fmla="*/ 588145 w 2556691"/>
              <a:gd name="connsiteY8078" fmla="*/ 1569163 h 2789926"/>
              <a:gd name="connsiteX8079" fmla="*/ 587328 w 2556691"/>
              <a:gd name="connsiteY8079" fmla="*/ 1568631 h 2789926"/>
              <a:gd name="connsiteX8080" fmla="*/ 597838 w 2556691"/>
              <a:gd name="connsiteY8080" fmla="*/ 1596932 h 2789926"/>
              <a:gd name="connsiteX8081" fmla="*/ 594507 w 2556691"/>
              <a:gd name="connsiteY8081" fmla="*/ 1604912 h 2789926"/>
              <a:gd name="connsiteX8082" fmla="*/ 604208 w 2556691"/>
              <a:gd name="connsiteY8082" fmla="*/ 1611568 h 2789926"/>
              <a:gd name="connsiteX8083" fmla="*/ 601196 w 2556691"/>
              <a:gd name="connsiteY8083" fmla="*/ 1601649 h 2789926"/>
              <a:gd name="connsiteX8084" fmla="*/ 607167 w 2556691"/>
              <a:gd name="connsiteY8084" fmla="*/ 1594793 h 2789926"/>
              <a:gd name="connsiteX8085" fmla="*/ 610391 w 2556691"/>
              <a:gd name="connsiteY8085" fmla="*/ 1597216 h 2789926"/>
              <a:gd name="connsiteX8086" fmla="*/ 610268 w 2556691"/>
              <a:gd name="connsiteY8086" fmla="*/ 1593894 h 2789926"/>
              <a:gd name="connsiteX8087" fmla="*/ 609121 w 2556691"/>
              <a:gd name="connsiteY8087" fmla="*/ 1583006 h 2789926"/>
              <a:gd name="connsiteX8088" fmla="*/ 608900 w 2556691"/>
              <a:gd name="connsiteY8088" fmla="*/ 1581753 h 2789926"/>
              <a:gd name="connsiteX8089" fmla="*/ 608715 w 2556691"/>
              <a:gd name="connsiteY8089" fmla="*/ 1581079 h 2789926"/>
              <a:gd name="connsiteX8090" fmla="*/ 607417 w 2556691"/>
              <a:gd name="connsiteY8090" fmla="*/ 1576871 h 2789926"/>
              <a:gd name="connsiteX8091" fmla="*/ 605244 w 2556691"/>
              <a:gd name="connsiteY8091" fmla="*/ 1572591 h 2789926"/>
              <a:gd name="connsiteX8092" fmla="*/ 601660 w 2556691"/>
              <a:gd name="connsiteY8092" fmla="*/ 1568548 h 2789926"/>
              <a:gd name="connsiteX8093" fmla="*/ 1388166 w 2556691"/>
              <a:gd name="connsiteY8093" fmla="*/ 2294295 h 2789926"/>
              <a:gd name="connsiteX8094" fmla="*/ 1321456 w 2556691"/>
              <a:gd name="connsiteY8094" fmla="*/ 2306318 h 2789926"/>
              <a:gd name="connsiteX8095" fmla="*/ 1370427 w 2556691"/>
              <a:gd name="connsiteY8095" fmla="*/ 2292356 h 2789926"/>
              <a:gd name="connsiteX8096" fmla="*/ 1331980 w 2556691"/>
              <a:gd name="connsiteY8096" fmla="*/ 2306956 h 2789926"/>
              <a:gd name="connsiteX8097" fmla="*/ 1334488 w 2556691"/>
              <a:gd name="connsiteY8097" fmla="*/ 2306885 h 2789926"/>
              <a:gd name="connsiteX8098" fmla="*/ 1380245 w 2556691"/>
              <a:gd name="connsiteY8098" fmla="*/ 2297026 h 2789926"/>
              <a:gd name="connsiteX8099" fmla="*/ 1339726 w 2556691"/>
              <a:gd name="connsiteY8099" fmla="*/ 2309356 h 2789926"/>
              <a:gd name="connsiteX8100" fmla="*/ 1343622 w 2556691"/>
              <a:gd name="connsiteY8100" fmla="*/ 2309794 h 2789926"/>
              <a:gd name="connsiteX8101" fmla="*/ 1380104 w 2556691"/>
              <a:gd name="connsiteY8101" fmla="*/ 2299686 h 2789926"/>
              <a:gd name="connsiteX8102" fmla="*/ 1385376 w 2556691"/>
              <a:gd name="connsiteY8102" fmla="*/ 2296849 h 2789926"/>
              <a:gd name="connsiteX8103" fmla="*/ 1388166 w 2556691"/>
              <a:gd name="connsiteY8103" fmla="*/ 2294295 h 2789926"/>
              <a:gd name="connsiteX8104" fmla="*/ 1428828 w 2556691"/>
              <a:gd name="connsiteY8104" fmla="*/ 2330640 h 2789926"/>
              <a:gd name="connsiteX8105" fmla="*/ 1404365 w 2556691"/>
              <a:gd name="connsiteY8105" fmla="*/ 2323046 h 2789926"/>
              <a:gd name="connsiteX8106" fmla="*/ 1411275 w 2556691"/>
              <a:gd name="connsiteY8106" fmla="*/ 2328507 h 2789926"/>
              <a:gd name="connsiteX8107" fmla="*/ 1432041 w 2556691"/>
              <a:gd name="connsiteY8107" fmla="*/ 2334891 h 2789926"/>
              <a:gd name="connsiteX8108" fmla="*/ 1428828 w 2556691"/>
              <a:gd name="connsiteY8108" fmla="*/ 2330640 h 2789926"/>
              <a:gd name="connsiteX8109" fmla="*/ 590667 w 2556691"/>
              <a:gd name="connsiteY8109" fmla="*/ 1556809 h 2789926"/>
              <a:gd name="connsiteX8110" fmla="*/ 591711 w 2556691"/>
              <a:gd name="connsiteY8110" fmla="*/ 1558949 h 2789926"/>
              <a:gd name="connsiteX8111" fmla="*/ 593899 w 2556691"/>
              <a:gd name="connsiteY8111" fmla="*/ 1561774 h 2789926"/>
              <a:gd name="connsiteX8112" fmla="*/ 595458 w 2556691"/>
              <a:gd name="connsiteY8112" fmla="*/ 1561786 h 2789926"/>
              <a:gd name="connsiteX8113" fmla="*/ 590667 w 2556691"/>
              <a:gd name="connsiteY8113" fmla="*/ 1556809 h 2789926"/>
              <a:gd name="connsiteX8114" fmla="*/ 1086043 w 2556691"/>
              <a:gd name="connsiteY8114" fmla="*/ 2013553 h 2789926"/>
              <a:gd name="connsiteX8115" fmla="*/ 1080887 w 2556691"/>
              <a:gd name="connsiteY8115" fmla="*/ 2014806 h 2789926"/>
              <a:gd name="connsiteX8116" fmla="*/ 1082924 w 2556691"/>
              <a:gd name="connsiteY8116" fmla="*/ 2018022 h 2789926"/>
              <a:gd name="connsiteX8117" fmla="*/ 1087173 w 2556691"/>
              <a:gd name="connsiteY8117" fmla="*/ 2025387 h 2789926"/>
              <a:gd name="connsiteX8118" fmla="*/ 1088327 w 2556691"/>
              <a:gd name="connsiteY8118" fmla="*/ 2027538 h 2789926"/>
              <a:gd name="connsiteX8119" fmla="*/ 1091823 w 2556691"/>
              <a:gd name="connsiteY8119" fmla="*/ 2035175 h 2789926"/>
              <a:gd name="connsiteX8120" fmla="*/ 1101052 w 2556691"/>
              <a:gd name="connsiteY8120" fmla="*/ 2071030 h 2789926"/>
              <a:gd name="connsiteX8121" fmla="*/ 1100945 w 2556691"/>
              <a:gd name="connsiteY8121" fmla="*/ 2049846 h 2789926"/>
              <a:gd name="connsiteX8122" fmla="*/ 1097909 w 2556691"/>
              <a:gd name="connsiteY8122" fmla="*/ 2037870 h 2789926"/>
              <a:gd name="connsiteX8123" fmla="*/ 1094353 w 2556691"/>
              <a:gd name="connsiteY8123" fmla="*/ 2030080 h 2789926"/>
              <a:gd name="connsiteX8124" fmla="*/ 1093364 w 2556691"/>
              <a:gd name="connsiteY8124" fmla="*/ 2028070 h 2789926"/>
              <a:gd name="connsiteX8125" fmla="*/ 1089516 w 2556691"/>
              <a:gd name="connsiteY8125" fmla="*/ 2020351 h 2789926"/>
              <a:gd name="connsiteX8126" fmla="*/ 1086043 w 2556691"/>
              <a:gd name="connsiteY8126" fmla="*/ 2013553 h 2789926"/>
              <a:gd name="connsiteX8127" fmla="*/ 1412429 w 2556691"/>
              <a:gd name="connsiteY8127" fmla="*/ 2314510 h 2789926"/>
              <a:gd name="connsiteX8128" fmla="*/ 1394654 w 2556691"/>
              <a:gd name="connsiteY8128" fmla="*/ 2316426 h 2789926"/>
              <a:gd name="connsiteX8129" fmla="*/ 1400045 w 2556691"/>
              <a:gd name="connsiteY8129" fmla="*/ 2317300 h 2789926"/>
              <a:gd name="connsiteX8130" fmla="*/ 1412429 w 2556691"/>
              <a:gd name="connsiteY8130" fmla="*/ 2314510 h 2789926"/>
              <a:gd name="connsiteX8131" fmla="*/ 608214 w 2556691"/>
              <a:gd name="connsiteY8131" fmla="*/ 1568938 h 2789926"/>
              <a:gd name="connsiteX8132" fmla="*/ 612555 w 2556691"/>
              <a:gd name="connsiteY8132" fmla="*/ 1578951 h 2789926"/>
              <a:gd name="connsiteX8133" fmla="*/ 613915 w 2556691"/>
              <a:gd name="connsiteY8133" fmla="*/ 1583680 h 2789926"/>
              <a:gd name="connsiteX8134" fmla="*/ 614228 w 2556691"/>
              <a:gd name="connsiteY8134" fmla="*/ 1584933 h 2789926"/>
              <a:gd name="connsiteX8135" fmla="*/ 615331 w 2556691"/>
              <a:gd name="connsiteY8135" fmla="*/ 1589756 h 2789926"/>
              <a:gd name="connsiteX8136" fmla="*/ 615531 w 2556691"/>
              <a:gd name="connsiteY8136" fmla="*/ 1590868 h 2789926"/>
              <a:gd name="connsiteX8137" fmla="*/ 615744 w 2556691"/>
              <a:gd name="connsiteY8137" fmla="*/ 1592286 h 2789926"/>
              <a:gd name="connsiteX8138" fmla="*/ 616366 w 2556691"/>
              <a:gd name="connsiteY8138" fmla="*/ 1600112 h 2789926"/>
              <a:gd name="connsiteX8139" fmla="*/ 625723 w 2556691"/>
              <a:gd name="connsiteY8139" fmla="*/ 1618259 h 2789926"/>
              <a:gd name="connsiteX8140" fmla="*/ 623253 w 2556691"/>
              <a:gd name="connsiteY8140" fmla="*/ 1607607 h 2789926"/>
              <a:gd name="connsiteX8141" fmla="*/ 622917 w 2556691"/>
              <a:gd name="connsiteY8141" fmla="*/ 1606319 h 2789926"/>
              <a:gd name="connsiteX8142" fmla="*/ 621716 w 2556691"/>
              <a:gd name="connsiteY8142" fmla="*/ 1598197 h 2789926"/>
              <a:gd name="connsiteX8143" fmla="*/ 621617 w 2556691"/>
              <a:gd name="connsiteY8143" fmla="*/ 1597346 h 2789926"/>
              <a:gd name="connsiteX8144" fmla="*/ 621616 w 2556691"/>
              <a:gd name="connsiteY8144" fmla="*/ 1597346 h 2789926"/>
              <a:gd name="connsiteX8145" fmla="*/ 621184 w 2556691"/>
              <a:gd name="connsiteY8145" fmla="*/ 1593953 h 2789926"/>
              <a:gd name="connsiteX8146" fmla="*/ 608214 w 2556691"/>
              <a:gd name="connsiteY8146" fmla="*/ 1568938 h 2789926"/>
              <a:gd name="connsiteX8147" fmla="*/ 1044425 w 2556691"/>
              <a:gd name="connsiteY8147" fmla="*/ 1971290 h 2789926"/>
              <a:gd name="connsiteX8148" fmla="*/ 1044015 w 2556691"/>
              <a:gd name="connsiteY8148" fmla="*/ 1971964 h 2789926"/>
              <a:gd name="connsiteX8149" fmla="*/ 1039675 w 2556691"/>
              <a:gd name="connsiteY8149" fmla="*/ 1978537 h 2789926"/>
              <a:gd name="connsiteX8150" fmla="*/ 1037527 w 2556691"/>
              <a:gd name="connsiteY8150" fmla="*/ 1981256 h 2789926"/>
              <a:gd name="connsiteX8151" fmla="*/ 1036109 w 2556691"/>
              <a:gd name="connsiteY8151" fmla="*/ 1982758 h 2789926"/>
              <a:gd name="connsiteX8152" fmla="*/ 1035142 w 2556691"/>
              <a:gd name="connsiteY8152" fmla="*/ 1983786 h 2789926"/>
              <a:gd name="connsiteX8153" fmla="*/ 1033521 w 2556691"/>
              <a:gd name="connsiteY8153" fmla="*/ 1985465 h 2789926"/>
              <a:gd name="connsiteX8154" fmla="*/ 1031804 w 2556691"/>
              <a:gd name="connsiteY8154" fmla="*/ 1987001 h 2789926"/>
              <a:gd name="connsiteX8155" fmla="*/ 1029235 w 2556691"/>
              <a:gd name="connsiteY8155" fmla="*/ 1989295 h 2789926"/>
              <a:gd name="connsiteX8156" fmla="*/ 1029236 w 2556691"/>
              <a:gd name="connsiteY8156" fmla="*/ 1989295 h 2789926"/>
              <a:gd name="connsiteX8157" fmla="*/ 1031602 w 2556691"/>
              <a:gd name="connsiteY8157" fmla="*/ 1989413 h 2789926"/>
              <a:gd name="connsiteX8158" fmla="*/ 1035338 w 2556691"/>
              <a:gd name="connsiteY8158" fmla="*/ 1988834 h 2789926"/>
              <a:gd name="connsiteX8159" fmla="*/ 1036667 w 2556691"/>
              <a:gd name="connsiteY8159" fmla="*/ 1988361 h 2789926"/>
              <a:gd name="connsiteX8160" fmla="*/ 1037846 w 2556691"/>
              <a:gd name="connsiteY8160" fmla="*/ 1987841 h 2789926"/>
              <a:gd name="connsiteX8161" fmla="*/ 1038774 w 2556691"/>
              <a:gd name="connsiteY8161" fmla="*/ 1987392 h 2789926"/>
              <a:gd name="connsiteX8162" fmla="*/ 1039495 w 2556691"/>
              <a:gd name="connsiteY8162" fmla="*/ 1987037 h 2789926"/>
              <a:gd name="connsiteX8163" fmla="*/ 1042267 w 2556691"/>
              <a:gd name="connsiteY8163" fmla="*/ 1985677 h 2789926"/>
              <a:gd name="connsiteX8164" fmla="*/ 1044361 w 2556691"/>
              <a:gd name="connsiteY8164" fmla="*/ 1972378 h 2789926"/>
              <a:gd name="connsiteX8165" fmla="*/ 1044425 w 2556691"/>
              <a:gd name="connsiteY8165" fmla="*/ 1971290 h 2789926"/>
              <a:gd name="connsiteX8166" fmla="*/ 854746 w 2556691"/>
              <a:gd name="connsiteY8166" fmla="*/ 1794343 h 2789926"/>
              <a:gd name="connsiteX8167" fmla="*/ 854974 w 2556691"/>
              <a:gd name="connsiteY8167" fmla="*/ 1798078 h 2789926"/>
              <a:gd name="connsiteX8168" fmla="*/ 854914 w 2556691"/>
              <a:gd name="connsiteY8168" fmla="*/ 1798126 h 2789926"/>
              <a:gd name="connsiteX8169" fmla="*/ 845292 w 2556691"/>
              <a:gd name="connsiteY8169" fmla="*/ 1802228 h 2789926"/>
              <a:gd name="connsiteX8170" fmla="*/ 836374 w 2556691"/>
              <a:gd name="connsiteY8170" fmla="*/ 1803894 h 2789926"/>
              <a:gd name="connsiteX8171" fmla="*/ 836116 w 2556691"/>
              <a:gd name="connsiteY8171" fmla="*/ 1802961 h 2789926"/>
              <a:gd name="connsiteX8172" fmla="*/ 841690 w 2556691"/>
              <a:gd name="connsiteY8172" fmla="*/ 1800242 h 2789926"/>
              <a:gd name="connsiteX8173" fmla="*/ 853108 w 2556691"/>
              <a:gd name="connsiteY8173" fmla="*/ 1794626 h 2789926"/>
              <a:gd name="connsiteX8174" fmla="*/ 854746 w 2556691"/>
              <a:gd name="connsiteY8174" fmla="*/ 1794343 h 2789926"/>
              <a:gd name="connsiteX8175" fmla="*/ 809470 w 2556691"/>
              <a:gd name="connsiteY8175" fmla="*/ 1752317 h 2789926"/>
              <a:gd name="connsiteX8176" fmla="*/ 791873 w 2556691"/>
              <a:gd name="connsiteY8176" fmla="*/ 1761100 h 2789926"/>
              <a:gd name="connsiteX8177" fmla="*/ 788469 w 2556691"/>
              <a:gd name="connsiteY8177" fmla="*/ 1755840 h 2789926"/>
              <a:gd name="connsiteX8178" fmla="*/ 786395 w 2556691"/>
              <a:gd name="connsiteY8178" fmla="*/ 1756183 h 2789926"/>
              <a:gd name="connsiteX8179" fmla="*/ 781347 w 2556691"/>
              <a:gd name="connsiteY8179" fmla="*/ 1757459 h 2789926"/>
              <a:gd name="connsiteX8180" fmla="*/ 773057 w 2556691"/>
              <a:gd name="connsiteY8180" fmla="*/ 1761869 h 2789926"/>
              <a:gd name="connsiteX8181" fmla="*/ 766943 w 2556691"/>
              <a:gd name="connsiteY8181" fmla="*/ 1764730 h 2789926"/>
              <a:gd name="connsiteX8182" fmla="*/ 766099 w 2556691"/>
              <a:gd name="connsiteY8182" fmla="*/ 1765368 h 2789926"/>
              <a:gd name="connsiteX8183" fmla="*/ 764909 w 2556691"/>
              <a:gd name="connsiteY8183" fmla="*/ 1765675 h 2789926"/>
              <a:gd name="connsiteX8184" fmla="*/ 762267 w 2556691"/>
              <a:gd name="connsiteY8184" fmla="*/ 1766905 h 2789926"/>
              <a:gd name="connsiteX8185" fmla="*/ 759951 w 2556691"/>
              <a:gd name="connsiteY8185" fmla="*/ 1763819 h 2789926"/>
              <a:gd name="connsiteX8186" fmla="*/ 769640 w 2556691"/>
              <a:gd name="connsiteY8186" fmla="*/ 1757696 h 2789926"/>
              <a:gd name="connsiteX8187" fmla="*/ 769714 w 2556691"/>
              <a:gd name="connsiteY8187" fmla="*/ 1757660 h 2789926"/>
              <a:gd name="connsiteX8188" fmla="*/ 769797 w 2556691"/>
              <a:gd name="connsiteY8188" fmla="*/ 1757589 h 2789926"/>
              <a:gd name="connsiteX8189" fmla="*/ 740882 w 2556691"/>
              <a:gd name="connsiteY8189" fmla="*/ 1765545 h 2789926"/>
              <a:gd name="connsiteX8190" fmla="*/ 730933 w 2556691"/>
              <a:gd name="connsiteY8190" fmla="*/ 1768300 h 2789926"/>
              <a:gd name="connsiteX8191" fmla="*/ 744649 w 2556691"/>
              <a:gd name="connsiteY8191" fmla="*/ 1771137 h 2789926"/>
              <a:gd name="connsiteX8192" fmla="*/ 747154 w 2556691"/>
              <a:gd name="connsiteY8192" fmla="*/ 1771705 h 2789926"/>
              <a:gd name="connsiteX8193" fmla="*/ 765567 w 2556691"/>
              <a:gd name="connsiteY8193" fmla="*/ 1771764 h 2789926"/>
              <a:gd name="connsiteX8194" fmla="*/ 794948 w 2556691"/>
              <a:gd name="connsiteY8194" fmla="*/ 1762897 h 2789926"/>
              <a:gd name="connsiteX8195" fmla="*/ 796197 w 2556691"/>
              <a:gd name="connsiteY8195" fmla="*/ 1767614 h 2789926"/>
              <a:gd name="connsiteX8196" fmla="*/ 761823 w 2556691"/>
              <a:gd name="connsiteY8196" fmla="*/ 1796790 h 2789926"/>
              <a:gd name="connsiteX8197" fmla="*/ 761777 w 2556691"/>
              <a:gd name="connsiteY8197" fmla="*/ 1796873 h 2789926"/>
              <a:gd name="connsiteX8198" fmla="*/ 760028 w 2556691"/>
              <a:gd name="connsiteY8198" fmla="*/ 1800786 h 2789926"/>
              <a:gd name="connsiteX8199" fmla="*/ 763552 w 2556691"/>
              <a:gd name="connsiteY8199" fmla="*/ 1799391 h 2789926"/>
              <a:gd name="connsiteX8200" fmla="*/ 763643 w 2556691"/>
              <a:gd name="connsiteY8200" fmla="*/ 1799355 h 2789926"/>
              <a:gd name="connsiteX8201" fmla="*/ 769922 w 2556691"/>
              <a:gd name="connsiteY8201" fmla="*/ 1798067 h 2789926"/>
              <a:gd name="connsiteX8202" fmla="*/ 770986 w 2556691"/>
              <a:gd name="connsiteY8202" fmla="*/ 1801058 h 2789926"/>
              <a:gd name="connsiteX8203" fmla="*/ 766818 w 2556691"/>
              <a:gd name="connsiteY8203" fmla="*/ 1804297 h 2789926"/>
              <a:gd name="connsiteX8204" fmla="*/ 764525 w 2556691"/>
              <a:gd name="connsiteY8204" fmla="*/ 1805219 h 2789926"/>
              <a:gd name="connsiteX8205" fmla="*/ 758080 w 2556691"/>
              <a:gd name="connsiteY8205" fmla="*/ 1806874 h 2789926"/>
              <a:gd name="connsiteX8206" fmla="*/ 757587 w 2556691"/>
              <a:gd name="connsiteY8206" fmla="*/ 1809120 h 2789926"/>
              <a:gd name="connsiteX8207" fmla="*/ 756897 w 2556691"/>
              <a:gd name="connsiteY8207" fmla="*/ 1812513 h 2789926"/>
              <a:gd name="connsiteX8208" fmla="*/ 755298 w 2556691"/>
              <a:gd name="connsiteY8208" fmla="*/ 1822231 h 2789926"/>
              <a:gd name="connsiteX8209" fmla="*/ 755046 w 2556691"/>
              <a:gd name="connsiteY8209" fmla="*/ 1823732 h 2789926"/>
              <a:gd name="connsiteX8210" fmla="*/ 754913 w 2556691"/>
              <a:gd name="connsiteY8210" fmla="*/ 1824536 h 2789926"/>
              <a:gd name="connsiteX8211" fmla="*/ 755357 w 2556691"/>
              <a:gd name="connsiteY8211" fmla="*/ 1824252 h 2789926"/>
              <a:gd name="connsiteX8212" fmla="*/ 755362 w 2556691"/>
              <a:gd name="connsiteY8212" fmla="*/ 1824252 h 2789926"/>
              <a:gd name="connsiteX8213" fmla="*/ 756732 w 2556691"/>
              <a:gd name="connsiteY8213" fmla="*/ 1823401 h 2789926"/>
              <a:gd name="connsiteX8214" fmla="*/ 763871 w 2556691"/>
              <a:gd name="connsiteY8214" fmla="*/ 1818589 h 2789926"/>
              <a:gd name="connsiteX8215" fmla="*/ 763957 w 2556691"/>
              <a:gd name="connsiteY8215" fmla="*/ 1818518 h 2789926"/>
              <a:gd name="connsiteX8216" fmla="*/ 772006 w 2556691"/>
              <a:gd name="connsiteY8216" fmla="*/ 1812135 h 2789926"/>
              <a:gd name="connsiteX8217" fmla="*/ 788371 w 2556691"/>
              <a:gd name="connsiteY8217" fmla="*/ 1797074 h 2789926"/>
              <a:gd name="connsiteX8218" fmla="*/ 776506 w 2556691"/>
              <a:gd name="connsiteY8218" fmla="*/ 1799651 h 2789926"/>
              <a:gd name="connsiteX8219" fmla="*/ 776226 w 2556691"/>
              <a:gd name="connsiteY8219" fmla="*/ 1794686 h 2789926"/>
              <a:gd name="connsiteX8220" fmla="*/ 801006 w 2556691"/>
              <a:gd name="connsiteY8220" fmla="*/ 1782533 h 2789926"/>
              <a:gd name="connsiteX8221" fmla="*/ 802694 w 2556691"/>
              <a:gd name="connsiteY8221" fmla="*/ 1781233 h 2789926"/>
              <a:gd name="connsiteX8222" fmla="*/ 792133 w 2556691"/>
              <a:gd name="connsiteY8222" fmla="*/ 1784862 h 2789926"/>
              <a:gd name="connsiteX8223" fmla="*/ 789429 w 2556691"/>
              <a:gd name="connsiteY8223" fmla="*/ 1780204 h 2789926"/>
              <a:gd name="connsiteX8224" fmla="*/ 803002 w 2556691"/>
              <a:gd name="connsiteY8224" fmla="*/ 1774636 h 2789926"/>
              <a:gd name="connsiteX8225" fmla="*/ 808169 w 2556691"/>
              <a:gd name="connsiteY8225" fmla="*/ 1773123 h 2789926"/>
              <a:gd name="connsiteX8226" fmla="*/ 809670 w 2556691"/>
              <a:gd name="connsiteY8226" fmla="*/ 1768548 h 2789926"/>
              <a:gd name="connsiteX8227" fmla="*/ 810450 w 2556691"/>
              <a:gd name="connsiteY8227" fmla="*/ 1762862 h 2789926"/>
              <a:gd name="connsiteX8228" fmla="*/ 810343 w 2556691"/>
              <a:gd name="connsiteY8228" fmla="*/ 1759493 h 2789926"/>
              <a:gd name="connsiteX8229" fmla="*/ 809470 w 2556691"/>
              <a:gd name="connsiteY8229" fmla="*/ 1752317 h 2789926"/>
              <a:gd name="connsiteX8230" fmla="*/ 788173 w 2556691"/>
              <a:gd name="connsiteY8230" fmla="*/ 1732445 h 2789926"/>
              <a:gd name="connsiteX8231" fmla="*/ 785981 w 2556691"/>
              <a:gd name="connsiteY8231" fmla="*/ 1736275 h 2789926"/>
              <a:gd name="connsiteX8232" fmla="*/ 781166 w 2556691"/>
              <a:gd name="connsiteY8232" fmla="*/ 1733379 h 2789926"/>
              <a:gd name="connsiteX8233" fmla="*/ 782399 w 2556691"/>
              <a:gd name="connsiteY8233" fmla="*/ 1730707 h 2789926"/>
              <a:gd name="connsiteX8234" fmla="*/ 788173 w 2556691"/>
              <a:gd name="connsiteY8234" fmla="*/ 1732445 h 2789926"/>
              <a:gd name="connsiteX8235" fmla="*/ 1420217 w 2556691"/>
              <a:gd name="connsiteY8235" fmla="*/ 2315623 h 2789926"/>
              <a:gd name="connsiteX8236" fmla="*/ 1409827 w 2556691"/>
              <a:gd name="connsiteY8236" fmla="*/ 2319062 h 2789926"/>
              <a:gd name="connsiteX8237" fmla="*/ 1416702 w 2556691"/>
              <a:gd name="connsiteY8237" fmla="*/ 2320610 h 2789926"/>
              <a:gd name="connsiteX8238" fmla="*/ 1420340 w 2556691"/>
              <a:gd name="connsiteY8238" fmla="*/ 2318683 h 2789926"/>
              <a:gd name="connsiteX8239" fmla="*/ 1420217 w 2556691"/>
              <a:gd name="connsiteY8239" fmla="*/ 2315623 h 2789926"/>
              <a:gd name="connsiteX8240" fmla="*/ 846400 w 2556691"/>
              <a:gd name="connsiteY8240" fmla="*/ 1785866 h 2789926"/>
              <a:gd name="connsiteX8241" fmla="*/ 846995 w 2556691"/>
              <a:gd name="connsiteY8241" fmla="*/ 1787545 h 2789926"/>
              <a:gd name="connsiteX8242" fmla="*/ 840175 w 2556691"/>
              <a:gd name="connsiteY8242" fmla="*/ 1790511 h 2789926"/>
              <a:gd name="connsiteX8243" fmla="*/ 840178 w 2556691"/>
              <a:gd name="connsiteY8243" fmla="*/ 1790512 h 2789926"/>
              <a:gd name="connsiteX8244" fmla="*/ 837034 w 2556691"/>
              <a:gd name="connsiteY8244" fmla="*/ 1790914 h 2789926"/>
              <a:gd name="connsiteX8245" fmla="*/ 832818 w 2556691"/>
              <a:gd name="connsiteY8245" fmla="*/ 1791635 h 2789926"/>
              <a:gd name="connsiteX8246" fmla="*/ 827097 w 2556691"/>
              <a:gd name="connsiteY8246" fmla="*/ 1790631 h 2789926"/>
              <a:gd name="connsiteX8247" fmla="*/ 826892 w 2556691"/>
              <a:gd name="connsiteY8247" fmla="*/ 1789756 h 2789926"/>
              <a:gd name="connsiteX8248" fmla="*/ 827038 w 2556691"/>
              <a:gd name="connsiteY8248" fmla="*/ 1789389 h 2789926"/>
              <a:gd name="connsiteX8249" fmla="*/ 827616 w 2556691"/>
              <a:gd name="connsiteY8249" fmla="*/ 1788821 h 2789926"/>
              <a:gd name="connsiteX8250" fmla="*/ 834397 w 2556691"/>
              <a:gd name="connsiteY8250" fmla="*/ 1787486 h 2789926"/>
              <a:gd name="connsiteX8251" fmla="*/ 837722 w 2556691"/>
              <a:gd name="connsiteY8251" fmla="*/ 1786930 h 2789926"/>
              <a:gd name="connsiteX8252" fmla="*/ 842327 w 2556691"/>
              <a:gd name="connsiteY8252" fmla="*/ 1785677 h 2789926"/>
              <a:gd name="connsiteX8253" fmla="*/ 846400 w 2556691"/>
              <a:gd name="connsiteY8253" fmla="*/ 1785866 h 2789926"/>
              <a:gd name="connsiteX8254" fmla="*/ 865493 w 2556691"/>
              <a:gd name="connsiteY8254" fmla="*/ 1803387 h 2789926"/>
              <a:gd name="connsiteX8255" fmla="*/ 865616 w 2556691"/>
              <a:gd name="connsiteY8255" fmla="*/ 1804331 h 2789926"/>
              <a:gd name="connsiteX8256" fmla="*/ 865195 w 2556691"/>
              <a:gd name="connsiteY8256" fmla="*/ 1805562 h 2789926"/>
              <a:gd name="connsiteX8257" fmla="*/ 865129 w 2556691"/>
              <a:gd name="connsiteY8257" fmla="*/ 1805633 h 2789926"/>
              <a:gd name="connsiteX8258" fmla="*/ 864034 w 2556691"/>
              <a:gd name="connsiteY8258" fmla="*/ 1806802 h 2789926"/>
              <a:gd name="connsiteX8259" fmla="*/ 856859 w 2556691"/>
              <a:gd name="connsiteY8259" fmla="*/ 1813341 h 2789926"/>
              <a:gd name="connsiteX8260" fmla="*/ 853588 w 2556691"/>
              <a:gd name="connsiteY8260" fmla="*/ 1815303 h 2789926"/>
              <a:gd name="connsiteX8261" fmla="*/ 848974 w 2556691"/>
              <a:gd name="connsiteY8261" fmla="*/ 1816271 h 2789926"/>
              <a:gd name="connsiteX8262" fmla="*/ 848428 w 2556691"/>
              <a:gd name="connsiteY8262" fmla="*/ 1815256 h 2789926"/>
              <a:gd name="connsiteX8263" fmla="*/ 853532 w 2556691"/>
              <a:gd name="connsiteY8263" fmla="*/ 1810490 h 2789926"/>
              <a:gd name="connsiteX8264" fmla="*/ 855349 w 2556691"/>
              <a:gd name="connsiteY8264" fmla="*/ 1808977 h 2789926"/>
              <a:gd name="connsiteX8265" fmla="*/ 855348 w 2556691"/>
              <a:gd name="connsiteY8265" fmla="*/ 1808978 h 2789926"/>
              <a:gd name="connsiteX8266" fmla="*/ 856027 w 2556691"/>
              <a:gd name="connsiteY8266" fmla="*/ 1808410 h 2789926"/>
              <a:gd name="connsiteX8267" fmla="*/ 861756 w 2556691"/>
              <a:gd name="connsiteY8267" fmla="*/ 1802866 h 2789926"/>
              <a:gd name="connsiteX8268" fmla="*/ 863290 w 2556691"/>
              <a:gd name="connsiteY8268" fmla="*/ 1802110 h 2789926"/>
              <a:gd name="connsiteX8269" fmla="*/ 863748 w 2556691"/>
              <a:gd name="connsiteY8269" fmla="*/ 1802051 h 2789926"/>
              <a:gd name="connsiteX8270" fmla="*/ 865493 w 2556691"/>
              <a:gd name="connsiteY8270" fmla="*/ 1803387 h 2789926"/>
              <a:gd name="connsiteX8271" fmla="*/ 996736 w 2556691"/>
              <a:gd name="connsiteY8271" fmla="*/ 1922881 h 2789926"/>
              <a:gd name="connsiteX8272" fmla="*/ 997819 w 2556691"/>
              <a:gd name="connsiteY8272" fmla="*/ 1925564 h 2789926"/>
              <a:gd name="connsiteX8273" fmla="*/ 997818 w 2556691"/>
              <a:gd name="connsiteY8273" fmla="*/ 1925564 h 2789926"/>
              <a:gd name="connsiteX8274" fmla="*/ 996980 w 2556691"/>
              <a:gd name="connsiteY8274" fmla="*/ 1926120 h 2789926"/>
              <a:gd name="connsiteX8275" fmla="*/ 993109 w 2556691"/>
              <a:gd name="connsiteY8275" fmla="*/ 1928827 h 2789926"/>
              <a:gd name="connsiteX8276" fmla="*/ 990265 w 2556691"/>
              <a:gd name="connsiteY8276" fmla="*/ 1931664 h 2789926"/>
              <a:gd name="connsiteX8277" fmla="*/ 987567 w 2556691"/>
              <a:gd name="connsiteY8277" fmla="*/ 1935234 h 2789926"/>
              <a:gd name="connsiteX8278" fmla="*/ 984378 w 2556691"/>
              <a:gd name="connsiteY8278" fmla="*/ 1940684 h 2789926"/>
              <a:gd name="connsiteX8279" fmla="*/ 983647 w 2556691"/>
              <a:gd name="connsiteY8279" fmla="*/ 1942540 h 2789926"/>
              <a:gd name="connsiteX8280" fmla="*/ 981617 w 2556691"/>
              <a:gd name="connsiteY8280" fmla="*/ 1949361 h 2789926"/>
              <a:gd name="connsiteX8281" fmla="*/ 976500 w 2556691"/>
              <a:gd name="connsiteY8281" fmla="*/ 1955863 h 2789926"/>
              <a:gd name="connsiteX8282" fmla="*/ 975919 w 2556691"/>
              <a:gd name="connsiteY8282" fmla="*/ 1948167 h 2789926"/>
              <a:gd name="connsiteX8283" fmla="*/ 976044 w 2556691"/>
              <a:gd name="connsiteY8283" fmla="*/ 1947754 h 2789926"/>
              <a:gd name="connsiteX8284" fmla="*/ 978924 w 2556691"/>
              <a:gd name="connsiteY8284" fmla="*/ 1940803 h 2789926"/>
              <a:gd name="connsiteX8285" fmla="*/ 982767 w 2556691"/>
              <a:gd name="connsiteY8285" fmla="*/ 1934951 h 2789926"/>
              <a:gd name="connsiteX8286" fmla="*/ 986502 w 2556691"/>
              <a:gd name="connsiteY8286" fmla="*/ 1930577 h 2789926"/>
              <a:gd name="connsiteX8287" fmla="*/ 989171 w 2556691"/>
              <a:gd name="connsiteY8287" fmla="*/ 1928000 h 2789926"/>
              <a:gd name="connsiteX8288" fmla="*/ 990378 w 2556691"/>
              <a:gd name="connsiteY8288" fmla="*/ 1926959 h 2789926"/>
              <a:gd name="connsiteX8289" fmla="*/ 996502 w 2556691"/>
              <a:gd name="connsiteY8289" fmla="*/ 1922999 h 2789926"/>
              <a:gd name="connsiteX8290" fmla="*/ 996736 w 2556691"/>
              <a:gd name="connsiteY8290" fmla="*/ 1922881 h 2789926"/>
              <a:gd name="connsiteX8291" fmla="*/ 1090905 w 2556691"/>
              <a:gd name="connsiteY8291" fmla="*/ 2009475 h 2789926"/>
              <a:gd name="connsiteX8292" fmla="*/ 1088551 w 2556691"/>
              <a:gd name="connsiteY8292" fmla="*/ 2011780 h 2789926"/>
              <a:gd name="connsiteX8293" fmla="*/ 1094107 w 2556691"/>
              <a:gd name="connsiteY8293" fmla="*/ 2022124 h 2789926"/>
              <a:gd name="connsiteX8294" fmla="*/ 1097968 w 2556691"/>
              <a:gd name="connsiteY8294" fmla="*/ 2030068 h 2789926"/>
              <a:gd name="connsiteX8295" fmla="*/ 1098827 w 2556691"/>
              <a:gd name="connsiteY8295" fmla="*/ 2032161 h 2789926"/>
              <a:gd name="connsiteX8296" fmla="*/ 1099969 w 2556691"/>
              <a:gd name="connsiteY8296" fmla="*/ 2034986 h 2789926"/>
              <a:gd name="connsiteX8297" fmla="*/ 1100134 w 2556691"/>
              <a:gd name="connsiteY8297" fmla="*/ 2032787 h 2789926"/>
              <a:gd name="connsiteX8298" fmla="*/ 1100428 w 2556691"/>
              <a:gd name="connsiteY8298" fmla="*/ 2031179 h 2789926"/>
              <a:gd name="connsiteX8299" fmla="*/ 1102971 w 2556691"/>
              <a:gd name="connsiteY8299" fmla="*/ 2027148 h 2789926"/>
              <a:gd name="connsiteX8300" fmla="*/ 1101629 w 2556691"/>
              <a:gd name="connsiteY8300" fmla="*/ 2025316 h 2789926"/>
              <a:gd name="connsiteX8301" fmla="*/ 1090905 w 2556691"/>
              <a:gd name="connsiteY8301" fmla="*/ 2009475 h 2789926"/>
              <a:gd name="connsiteX8302" fmla="*/ 1080262 w 2556691"/>
              <a:gd name="connsiteY8302" fmla="*/ 1999403 h 2789926"/>
              <a:gd name="connsiteX8303" fmla="*/ 1065006 w 2556691"/>
              <a:gd name="connsiteY8303" fmla="*/ 1989106 h 2789926"/>
              <a:gd name="connsiteX8304" fmla="*/ 1055873 w 2556691"/>
              <a:gd name="connsiteY8304" fmla="*/ 1985607 h 2789926"/>
              <a:gd name="connsiteX8305" fmla="*/ 1047921 w 2556691"/>
              <a:gd name="connsiteY8305" fmla="*/ 1982286 h 2789926"/>
              <a:gd name="connsiteX8306" fmla="*/ 1047921 w 2556691"/>
              <a:gd name="connsiteY8306" fmla="*/ 1982285 h 2789926"/>
              <a:gd name="connsiteX8307" fmla="*/ 1047919 w 2556691"/>
              <a:gd name="connsiteY8307" fmla="*/ 1982285 h 2789926"/>
              <a:gd name="connsiteX8308" fmla="*/ 1047921 w 2556691"/>
              <a:gd name="connsiteY8308" fmla="*/ 1982286 h 2789926"/>
              <a:gd name="connsiteX8309" fmla="*/ 1054587 w 2556691"/>
              <a:gd name="connsiteY8309" fmla="*/ 2002263 h 2789926"/>
              <a:gd name="connsiteX8310" fmla="*/ 1066043 w 2556691"/>
              <a:gd name="connsiteY8310" fmla="*/ 2009794 h 2789926"/>
              <a:gd name="connsiteX8311" fmla="*/ 1077038 w 2556691"/>
              <a:gd name="connsiteY8311" fmla="*/ 2008801 h 2789926"/>
              <a:gd name="connsiteX8312" fmla="*/ 1080262 w 2556691"/>
              <a:gd name="connsiteY8312" fmla="*/ 1999403 h 2789926"/>
              <a:gd name="connsiteX8313" fmla="*/ 875626 w 2556691"/>
              <a:gd name="connsiteY8313" fmla="*/ 1810267 h 2789926"/>
              <a:gd name="connsiteX8314" fmla="*/ 874582 w 2556691"/>
              <a:gd name="connsiteY8314" fmla="*/ 1814002 h 2789926"/>
              <a:gd name="connsiteX8315" fmla="*/ 874282 w 2556691"/>
              <a:gd name="connsiteY8315" fmla="*/ 1814369 h 2789926"/>
              <a:gd name="connsiteX8316" fmla="*/ 869799 w 2556691"/>
              <a:gd name="connsiteY8316" fmla="*/ 1818412 h 2789926"/>
              <a:gd name="connsiteX8317" fmla="*/ 868302 w 2556691"/>
              <a:gd name="connsiteY8317" fmla="*/ 1819629 h 2789926"/>
              <a:gd name="connsiteX8318" fmla="*/ 866420 w 2556691"/>
              <a:gd name="connsiteY8318" fmla="*/ 1820977 h 2789926"/>
              <a:gd name="connsiteX8319" fmla="*/ 860597 w 2556691"/>
              <a:gd name="connsiteY8319" fmla="*/ 1823495 h 2789926"/>
              <a:gd name="connsiteX8320" fmla="*/ 860268 w 2556691"/>
              <a:gd name="connsiteY8320" fmla="*/ 1823590 h 2789926"/>
              <a:gd name="connsiteX8321" fmla="*/ 860124 w 2556691"/>
              <a:gd name="connsiteY8321" fmla="*/ 1823507 h 2789926"/>
              <a:gd name="connsiteX8322" fmla="*/ 859855 w 2556691"/>
              <a:gd name="connsiteY8322" fmla="*/ 1822821 h 2789926"/>
              <a:gd name="connsiteX8323" fmla="*/ 865076 w 2556691"/>
              <a:gd name="connsiteY8323" fmla="*/ 1817159 h 2789926"/>
              <a:gd name="connsiteX8324" fmla="*/ 865493 w 2556691"/>
              <a:gd name="connsiteY8324" fmla="*/ 1816780 h 2789926"/>
              <a:gd name="connsiteX8325" fmla="*/ 866256 w 2556691"/>
              <a:gd name="connsiteY8325" fmla="*/ 1816083 h 2789926"/>
              <a:gd name="connsiteX8326" fmla="*/ 866902 w 2556691"/>
              <a:gd name="connsiteY8326" fmla="*/ 1815480 h 2789926"/>
              <a:gd name="connsiteX8327" fmla="*/ 873056 w 2556691"/>
              <a:gd name="connsiteY8327" fmla="*/ 1809628 h 2789926"/>
              <a:gd name="connsiteX8328" fmla="*/ 874595 w 2556691"/>
              <a:gd name="connsiteY8328" fmla="*/ 1809416 h 2789926"/>
              <a:gd name="connsiteX8329" fmla="*/ 875626 w 2556691"/>
              <a:gd name="connsiteY8329" fmla="*/ 1810267 h 2789926"/>
              <a:gd name="connsiteX8330" fmla="*/ 1243385 w 2556691"/>
              <a:gd name="connsiteY8330" fmla="*/ 2146949 h 2789926"/>
              <a:gd name="connsiteX8331" fmla="*/ 1242326 w 2556691"/>
              <a:gd name="connsiteY8331" fmla="*/ 2146618 h 2789926"/>
              <a:gd name="connsiteX8332" fmla="*/ 1237523 w 2556691"/>
              <a:gd name="connsiteY8332" fmla="*/ 2145247 h 2789926"/>
              <a:gd name="connsiteX8333" fmla="*/ 1231072 w 2556691"/>
              <a:gd name="connsiteY8333" fmla="*/ 2144833 h 2789926"/>
              <a:gd name="connsiteX8334" fmla="*/ 1223562 w 2556691"/>
              <a:gd name="connsiteY8334" fmla="*/ 2143391 h 2789926"/>
              <a:gd name="connsiteX8335" fmla="*/ 1219536 w 2556691"/>
              <a:gd name="connsiteY8335" fmla="*/ 2142410 h 2789926"/>
              <a:gd name="connsiteX8336" fmla="*/ 1214026 w 2556691"/>
              <a:gd name="connsiteY8336" fmla="*/ 2140566 h 2789926"/>
              <a:gd name="connsiteX8337" fmla="*/ 1209271 w 2556691"/>
              <a:gd name="connsiteY8337" fmla="*/ 2137315 h 2789926"/>
              <a:gd name="connsiteX8338" fmla="*/ 1204703 w 2556691"/>
              <a:gd name="connsiteY8338" fmla="*/ 2133473 h 2789926"/>
              <a:gd name="connsiteX8339" fmla="*/ 1203550 w 2556691"/>
              <a:gd name="connsiteY8339" fmla="*/ 2132574 h 2789926"/>
              <a:gd name="connsiteX8340" fmla="*/ 1199194 w 2556691"/>
              <a:gd name="connsiteY8340" fmla="*/ 2129808 h 2789926"/>
              <a:gd name="connsiteX8341" fmla="*/ 1188140 w 2556691"/>
              <a:gd name="connsiteY8341" fmla="*/ 2130553 h 2789926"/>
              <a:gd name="connsiteX8342" fmla="*/ 1185044 w 2556691"/>
              <a:gd name="connsiteY8342" fmla="*/ 2133544 h 2789926"/>
              <a:gd name="connsiteX8343" fmla="*/ 1181360 w 2556691"/>
              <a:gd name="connsiteY8343" fmla="*/ 2139171 h 2789926"/>
              <a:gd name="connsiteX8344" fmla="*/ 1173790 w 2556691"/>
              <a:gd name="connsiteY8344" fmla="*/ 2158913 h 2789926"/>
              <a:gd name="connsiteX8345" fmla="*/ 1173896 w 2556691"/>
              <a:gd name="connsiteY8345" fmla="*/ 2159445 h 2789926"/>
              <a:gd name="connsiteX8346" fmla="*/ 1186151 w 2556691"/>
              <a:gd name="connsiteY8346" fmla="*/ 2141677 h 2789926"/>
              <a:gd name="connsiteX8347" fmla="*/ 1194156 w 2556691"/>
              <a:gd name="connsiteY8347" fmla="*/ 2134998 h 2789926"/>
              <a:gd name="connsiteX8348" fmla="*/ 1194474 w 2556691"/>
              <a:gd name="connsiteY8348" fmla="*/ 2134868 h 2789926"/>
              <a:gd name="connsiteX8349" fmla="*/ 1196733 w 2556691"/>
              <a:gd name="connsiteY8349" fmla="*/ 2135932 h 2789926"/>
              <a:gd name="connsiteX8350" fmla="*/ 1196628 w 2556691"/>
              <a:gd name="connsiteY8350" fmla="*/ 2136913 h 2789926"/>
              <a:gd name="connsiteX8351" fmla="*/ 1196392 w 2556691"/>
              <a:gd name="connsiteY8351" fmla="*/ 2137256 h 2789926"/>
              <a:gd name="connsiteX8352" fmla="*/ 1192755 w 2556691"/>
              <a:gd name="connsiteY8352" fmla="*/ 2140944 h 2789926"/>
              <a:gd name="connsiteX8353" fmla="*/ 1185421 w 2556691"/>
              <a:gd name="connsiteY8353" fmla="*/ 2148876 h 2789926"/>
              <a:gd name="connsiteX8354" fmla="*/ 1177675 w 2556691"/>
              <a:gd name="connsiteY8354" fmla="*/ 2160840 h 2789926"/>
              <a:gd name="connsiteX8355" fmla="*/ 1183854 w 2556691"/>
              <a:gd name="connsiteY8355" fmla="*/ 2155095 h 2789926"/>
              <a:gd name="connsiteX8356" fmla="*/ 1183879 w 2556691"/>
              <a:gd name="connsiteY8356" fmla="*/ 2155071 h 2789926"/>
              <a:gd name="connsiteX8357" fmla="*/ 1188858 w 2556691"/>
              <a:gd name="connsiteY8357" fmla="*/ 2149999 h 2789926"/>
              <a:gd name="connsiteX8358" fmla="*/ 1189200 w 2556691"/>
              <a:gd name="connsiteY8358" fmla="*/ 2149739 h 2789926"/>
              <a:gd name="connsiteX8359" fmla="*/ 1191872 w 2556691"/>
              <a:gd name="connsiteY8359" fmla="*/ 2147706 h 2789926"/>
              <a:gd name="connsiteX8360" fmla="*/ 1194991 w 2556691"/>
              <a:gd name="connsiteY8360" fmla="*/ 2145673 h 2789926"/>
              <a:gd name="connsiteX8361" fmla="*/ 1196957 w 2556691"/>
              <a:gd name="connsiteY8361" fmla="*/ 2145543 h 2789926"/>
              <a:gd name="connsiteX8362" fmla="*/ 1198040 w 2556691"/>
              <a:gd name="connsiteY8362" fmla="*/ 2146914 h 2789926"/>
              <a:gd name="connsiteX8363" fmla="*/ 1197981 w 2556691"/>
              <a:gd name="connsiteY8363" fmla="*/ 2148262 h 2789926"/>
              <a:gd name="connsiteX8364" fmla="*/ 1197240 w 2556691"/>
              <a:gd name="connsiteY8364" fmla="*/ 2149337 h 2789926"/>
              <a:gd name="connsiteX8365" fmla="*/ 1196687 w 2556691"/>
              <a:gd name="connsiteY8365" fmla="*/ 2149787 h 2789926"/>
              <a:gd name="connsiteX8366" fmla="*/ 1189459 w 2556691"/>
              <a:gd name="connsiteY8366" fmla="*/ 2155497 h 2789926"/>
              <a:gd name="connsiteX8367" fmla="*/ 1188588 w 2556691"/>
              <a:gd name="connsiteY8367" fmla="*/ 2156182 h 2789926"/>
              <a:gd name="connsiteX8368" fmla="*/ 1185103 w 2556691"/>
              <a:gd name="connsiteY8368" fmla="*/ 2159008 h 2789926"/>
              <a:gd name="connsiteX8369" fmla="*/ 1184974 w 2556691"/>
              <a:gd name="connsiteY8369" fmla="*/ 2159114 h 2789926"/>
              <a:gd name="connsiteX8370" fmla="*/ 1179818 w 2556691"/>
              <a:gd name="connsiteY8370" fmla="*/ 2165368 h 2789926"/>
              <a:gd name="connsiteX8371" fmla="*/ 1177499 w 2556691"/>
              <a:gd name="connsiteY8371" fmla="*/ 2168631 h 2789926"/>
              <a:gd name="connsiteX8372" fmla="*/ 1181654 w 2556691"/>
              <a:gd name="connsiteY8372" fmla="*/ 2165805 h 2789926"/>
              <a:gd name="connsiteX8373" fmla="*/ 1183655 w 2556691"/>
              <a:gd name="connsiteY8373" fmla="*/ 2165155 h 2789926"/>
              <a:gd name="connsiteX8374" fmla="*/ 1189223 w 2556691"/>
              <a:gd name="connsiteY8374" fmla="*/ 2161147 h 2789926"/>
              <a:gd name="connsiteX8375" fmla="*/ 1190389 w 2556691"/>
              <a:gd name="connsiteY8375" fmla="*/ 2160379 h 2789926"/>
              <a:gd name="connsiteX8376" fmla="*/ 1193979 w 2556691"/>
              <a:gd name="connsiteY8376" fmla="*/ 2158641 h 2789926"/>
              <a:gd name="connsiteX8377" fmla="*/ 1195180 w 2556691"/>
              <a:gd name="connsiteY8377" fmla="*/ 2157849 h 2789926"/>
              <a:gd name="connsiteX8378" fmla="*/ 1195403 w 2556691"/>
              <a:gd name="connsiteY8378" fmla="*/ 2157589 h 2789926"/>
              <a:gd name="connsiteX8379" fmla="*/ 1196993 w 2556691"/>
              <a:gd name="connsiteY8379" fmla="*/ 2155426 h 2789926"/>
              <a:gd name="connsiteX8380" fmla="*/ 1199194 w 2556691"/>
              <a:gd name="connsiteY8380" fmla="*/ 2153972 h 2789926"/>
              <a:gd name="connsiteX8381" fmla="*/ 1201324 w 2556691"/>
              <a:gd name="connsiteY8381" fmla="*/ 2158074 h 2789926"/>
              <a:gd name="connsiteX8382" fmla="*/ 1199924 w 2556691"/>
              <a:gd name="connsiteY8382" fmla="*/ 2158960 h 2789926"/>
              <a:gd name="connsiteX8383" fmla="*/ 1199582 w 2556691"/>
              <a:gd name="connsiteY8383" fmla="*/ 2159161 h 2789926"/>
              <a:gd name="connsiteX8384" fmla="*/ 1197052 w 2556691"/>
              <a:gd name="connsiteY8384" fmla="*/ 2159847 h 2789926"/>
              <a:gd name="connsiteX8385" fmla="*/ 1194897 w 2556691"/>
              <a:gd name="connsiteY8385" fmla="*/ 2161691 h 2789926"/>
              <a:gd name="connsiteX8386" fmla="*/ 1193132 w 2556691"/>
              <a:gd name="connsiteY8386" fmla="*/ 2163192 h 2789926"/>
              <a:gd name="connsiteX8387" fmla="*/ 1189871 w 2556691"/>
              <a:gd name="connsiteY8387" fmla="*/ 2165959 h 2789926"/>
              <a:gd name="connsiteX8388" fmla="*/ 1189282 w 2556691"/>
              <a:gd name="connsiteY8388" fmla="*/ 2166467 h 2789926"/>
              <a:gd name="connsiteX8389" fmla="*/ 1185715 w 2556691"/>
              <a:gd name="connsiteY8389" fmla="*/ 2169482 h 2789926"/>
              <a:gd name="connsiteX8390" fmla="*/ 1181630 w 2556691"/>
              <a:gd name="connsiteY8390" fmla="*/ 2172851 h 2789926"/>
              <a:gd name="connsiteX8391" fmla="*/ 1183078 w 2556691"/>
              <a:gd name="connsiteY8391" fmla="*/ 2173454 h 2789926"/>
              <a:gd name="connsiteX8392" fmla="*/ 1186527 w 2556691"/>
              <a:gd name="connsiteY8392" fmla="*/ 2170238 h 2789926"/>
              <a:gd name="connsiteX8393" fmla="*/ 1190412 w 2556691"/>
              <a:gd name="connsiteY8393" fmla="*/ 2167590 h 2789926"/>
              <a:gd name="connsiteX8394" fmla="*/ 1191778 w 2556691"/>
              <a:gd name="connsiteY8394" fmla="*/ 2166774 h 2789926"/>
              <a:gd name="connsiteX8395" fmla="*/ 1196828 w 2556691"/>
              <a:gd name="connsiteY8395" fmla="*/ 2164115 h 2789926"/>
              <a:gd name="connsiteX8396" fmla="*/ 1199182 w 2556691"/>
              <a:gd name="connsiteY8396" fmla="*/ 2163098 h 2789926"/>
              <a:gd name="connsiteX8397" fmla="*/ 1206092 w 2556691"/>
              <a:gd name="connsiteY8397" fmla="*/ 2161833 h 2789926"/>
              <a:gd name="connsiteX8398" fmla="*/ 1206434 w 2556691"/>
              <a:gd name="connsiteY8398" fmla="*/ 2161904 h 2789926"/>
              <a:gd name="connsiteX8399" fmla="*/ 1206693 w 2556691"/>
              <a:gd name="connsiteY8399" fmla="*/ 2162164 h 2789926"/>
              <a:gd name="connsiteX8400" fmla="*/ 1206834 w 2556691"/>
              <a:gd name="connsiteY8400" fmla="*/ 2162897 h 2789926"/>
              <a:gd name="connsiteX8401" fmla="*/ 1204750 w 2556691"/>
              <a:gd name="connsiteY8401" fmla="*/ 2165521 h 2789926"/>
              <a:gd name="connsiteX8402" fmla="*/ 1204680 w 2556691"/>
              <a:gd name="connsiteY8402" fmla="*/ 2165604 h 2789926"/>
              <a:gd name="connsiteX8403" fmla="*/ 1199665 w 2556691"/>
              <a:gd name="connsiteY8403" fmla="*/ 2168772 h 2789926"/>
              <a:gd name="connsiteX8404" fmla="*/ 1195380 w 2556691"/>
              <a:gd name="connsiteY8404" fmla="*/ 2170853 h 2789926"/>
              <a:gd name="connsiteX8405" fmla="*/ 1193850 w 2556691"/>
              <a:gd name="connsiteY8405" fmla="*/ 2171669 h 2789926"/>
              <a:gd name="connsiteX8406" fmla="*/ 1188835 w 2556691"/>
              <a:gd name="connsiteY8406" fmla="*/ 2174801 h 2789926"/>
              <a:gd name="connsiteX8407" fmla="*/ 1187964 w 2556691"/>
              <a:gd name="connsiteY8407" fmla="*/ 2175345 h 2789926"/>
              <a:gd name="connsiteX8408" fmla="*/ 1189047 w 2556691"/>
              <a:gd name="connsiteY8408" fmla="*/ 2175700 h 2789926"/>
              <a:gd name="connsiteX8409" fmla="*/ 1190505 w 2556691"/>
              <a:gd name="connsiteY8409" fmla="*/ 2176255 h 2789926"/>
              <a:gd name="connsiteX8410" fmla="*/ 1192825 w 2556691"/>
              <a:gd name="connsiteY8410" fmla="*/ 2174790 h 2789926"/>
              <a:gd name="connsiteX8411" fmla="*/ 1192825 w 2556691"/>
              <a:gd name="connsiteY8411" fmla="*/ 2174778 h 2789926"/>
              <a:gd name="connsiteX8412" fmla="*/ 1192837 w 2556691"/>
              <a:gd name="connsiteY8412" fmla="*/ 2174778 h 2789926"/>
              <a:gd name="connsiteX8413" fmla="*/ 1199535 w 2556691"/>
              <a:gd name="connsiteY8413" fmla="*/ 2171149 h 2789926"/>
              <a:gd name="connsiteX8414" fmla="*/ 1203267 w 2556691"/>
              <a:gd name="connsiteY8414" fmla="*/ 2169552 h 2789926"/>
              <a:gd name="connsiteX8415" fmla="*/ 1207917 w 2556691"/>
              <a:gd name="connsiteY8415" fmla="*/ 2167886 h 2789926"/>
              <a:gd name="connsiteX8416" fmla="*/ 1210954 w 2556691"/>
              <a:gd name="connsiteY8416" fmla="*/ 2165947 h 2789926"/>
              <a:gd name="connsiteX8417" fmla="*/ 1211307 w 2556691"/>
              <a:gd name="connsiteY8417" fmla="*/ 2165640 h 2789926"/>
              <a:gd name="connsiteX8418" fmla="*/ 1213815 w 2556691"/>
              <a:gd name="connsiteY8418" fmla="*/ 2163784 h 2789926"/>
              <a:gd name="connsiteX8419" fmla="*/ 1218417 w 2556691"/>
              <a:gd name="connsiteY8419" fmla="*/ 2161726 h 2789926"/>
              <a:gd name="connsiteX8420" fmla="*/ 1221502 w 2556691"/>
              <a:gd name="connsiteY8420" fmla="*/ 2160805 h 2789926"/>
              <a:gd name="connsiteX8421" fmla="*/ 1222654 w 2556691"/>
              <a:gd name="connsiteY8421" fmla="*/ 2163323 h 2789926"/>
              <a:gd name="connsiteX8422" fmla="*/ 1219324 w 2556691"/>
              <a:gd name="connsiteY8422" fmla="*/ 2165947 h 2789926"/>
              <a:gd name="connsiteX8423" fmla="*/ 1213332 w 2556691"/>
              <a:gd name="connsiteY8423" fmla="*/ 2168843 h 2789926"/>
              <a:gd name="connsiteX8424" fmla="*/ 1212743 w 2556691"/>
              <a:gd name="connsiteY8424" fmla="*/ 2169115 h 2789926"/>
              <a:gd name="connsiteX8425" fmla="*/ 1207717 w 2556691"/>
              <a:gd name="connsiteY8425" fmla="*/ 2172035 h 2789926"/>
              <a:gd name="connsiteX8426" fmla="*/ 1207576 w 2556691"/>
              <a:gd name="connsiteY8426" fmla="*/ 2172130 h 2789926"/>
              <a:gd name="connsiteX8427" fmla="*/ 1206751 w 2556691"/>
              <a:gd name="connsiteY8427" fmla="*/ 2172733 h 2789926"/>
              <a:gd name="connsiteX8428" fmla="*/ 1199818 w 2556691"/>
              <a:gd name="connsiteY8428" fmla="*/ 2177284 h 2789926"/>
              <a:gd name="connsiteX8429" fmla="*/ 1198888 w 2556691"/>
              <a:gd name="connsiteY8429" fmla="*/ 2177780 h 2789926"/>
              <a:gd name="connsiteX8430" fmla="*/ 1194803 w 2556691"/>
              <a:gd name="connsiteY8430" fmla="*/ 2179778 h 2789926"/>
              <a:gd name="connsiteX8431" fmla="*/ 1194250 w 2556691"/>
              <a:gd name="connsiteY8431" fmla="*/ 2179979 h 2789926"/>
              <a:gd name="connsiteX8432" fmla="*/ 1190258 w 2556691"/>
              <a:gd name="connsiteY8432" fmla="*/ 2181421 h 2789926"/>
              <a:gd name="connsiteX8433" fmla="*/ 1190141 w 2556691"/>
              <a:gd name="connsiteY8433" fmla="*/ 2181800 h 2789926"/>
              <a:gd name="connsiteX8434" fmla="*/ 1189611 w 2556691"/>
              <a:gd name="connsiteY8434" fmla="*/ 2183349 h 2789926"/>
              <a:gd name="connsiteX8435" fmla="*/ 1190483 w 2556691"/>
              <a:gd name="connsiteY8435" fmla="*/ 2183112 h 2789926"/>
              <a:gd name="connsiteX8436" fmla="*/ 1194768 w 2556691"/>
              <a:gd name="connsiteY8436" fmla="*/ 2181894 h 2789926"/>
              <a:gd name="connsiteX8437" fmla="*/ 1197687 w 2556691"/>
              <a:gd name="connsiteY8437" fmla="*/ 2180866 h 2789926"/>
              <a:gd name="connsiteX8438" fmla="*/ 1197745 w 2556691"/>
              <a:gd name="connsiteY8438" fmla="*/ 2180842 h 2789926"/>
              <a:gd name="connsiteX8439" fmla="*/ 1200136 w 2556691"/>
              <a:gd name="connsiteY8439" fmla="*/ 2179991 h 2789926"/>
              <a:gd name="connsiteX8440" fmla="*/ 1204633 w 2556691"/>
              <a:gd name="connsiteY8440" fmla="*/ 2178537 h 2789926"/>
              <a:gd name="connsiteX8441" fmla="*/ 1206503 w 2556691"/>
              <a:gd name="connsiteY8441" fmla="*/ 2178005 h 2789926"/>
              <a:gd name="connsiteX8442" fmla="*/ 1207127 w 2556691"/>
              <a:gd name="connsiteY8442" fmla="*/ 2177828 h 2789926"/>
              <a:gd name="connsiteX8443" fmla="*/ 1211825 w 2556691"/>
              <a:gd name="connsiteY8443" fmla="*/ 2174364 h 2789926"/>
              <a:gd name="connsiteX8444" fmla="*/ 1213544 w 2556691"/>
              <a:gd name="connsiteY8444" fmla="*/ 2174009 h 2789926"/>
              <a:gd name="connsiteX8445" fmla="*/ 1217994 w 2556691"/>
              <a:gd name="connsiteY8445" fmla="*/ 2171645 h 2789926"/>
              <a:gd name="connsiteX8446" fmla="*/ 1219724 w 2556691"/>
              <a:gd name="connsiteY8446" fmla="*/ 2174198 h 2789926"/>
              <a:gd name="connsiteX8447" fmla="*/ 1214756 w 2556691"/>
              <a:gd name="connsiteY8447" fmla="*/ 2178017 h 2789926"/>
              <a:gd name="connsiteX8448" fmla="*/ 1214333 w 2556691"/>
              <a:gd name="connsiteY8448" fmla="*/ 2178005 h 2789926"/>
              <a:gd name="connsiteX8449" fmla="*/ 1208928 w 2556691"/>
              <a:gd name="connsiteY8449" fmla="*/ 2180523 h 2789926"/>
              <a:gd name="connsiteX8450" fmla="*/ 1206587 w 2556691"/>
              <a:gd name="connsiteY8450" fmla="*/ 2181942 h 2789926"/>
              <a:gd name="connsiteX8451" fmla="*/ 1194697 w 2556691"/>
              <a:gd name="connsiteY8451" fmla="*/ 2187001 h 2789926"/>
              <a:gd name="connsiteX8452" fmla="*/ 1190871 w 2556691"/>
              <a:gd name="connsiteY8452" fmla="*/ 2187876 h 2789926"/>
              <a:gd name="connsiteX8453" fmla="*/ 1188599 w 2556691"/>
              <a:gd name="connsiteY8453" fmla="*/ 2188325 h 2789926"/>
              <a:gd name="connsiteX8454" fmla="*/ 1186186 w 2556691"/>
              <a:gd name="connsiteY8454" fmla="*/ 2193763 h 2789926"/>
              <a:gd name="connsiteX8455" fmla="*/ 1187587 w 2556691"/>
              <a:gd name="connsiteY8455" fmla="*/ 2193669 h 2789926"/>
              <a:gd name="connsiteX8456" fmla="*/ 1191448 w 2556691"/>
              <a:gd name="connsiteY8456" fmla="*/ 2193432 h 2789926"/>
              <a:gd name="connsiteX8457" fmla="*/ 1197522 w 2556691"/>
              <a:gd name="connsiteY8457" fmla="*/ 2192770 h 2789926"/>
              <a:gd name="connsiteX8458" fmla="*/ 1204044 w 2556691"/>
              <a:gd name="connsiteY8458" fmla="*/ 2191446 h 2789926"/>
              <a:gd name="connsiteX8459" fmla="*/ 1207399 w 2556691"/>
              <a:gd name="connsiteY8459" fmla="*/ 2190347 h 2789926"/>
              <a:gd name="connsiteX8460" fmla="*/ 1221360 w 2556691"/>
              <a:gd name="connsiteY8460" fmla="*/ 2179896 h 2789926"/>
              <a:gd name="connsiteX8461" fmla="*/ 1221360 w 2556691"/>
              <a:gd name="connsiteY8461" fmla="*/ 2179885 h 2789926"/>
              <a:gd name="connsiteX8462" fmla="*/ 1242360 w 2556691"/>
              <a:gd name="connsiteY8462" fmla="*/ 2159043 h 2789926"/>
              <a:gd name="connsiteX8463" fmla="*/ 1243221 w 2556691"/>
              <a:gd name="connsiteY8463" fmla="*/ 2157672 h 2789926"/>
              <a:gd name="connsiteX8464" fmla="*/ 1243385 w 2556691"/>
              <a:gd name="connsiteY8464" fmla="*/ 2146949 h 2789926"/>
              <a:gd name="connsiteX8465" fmla="*/ 396046 w 2556691"/>
              <a:gd name="connsiteY8465" fmla="*/ 1364032 h 2789926"/>
              <a:gd name="connsiteX8466" fmla="*/ 394046 w 2556691"/>
              <a:gd name="connsiteY8466" fmla="*/ 1366385 h 2789926"/>
              <a:gd name="connsiteX8467" fmla="*/ 396046 w 2556691"/>
              <a:gd name="connsiteY8467" fmla="*/ 1364032 h 2789926"/>
              <a:gd name="connsiteX8468" fmla="*/ 1436632 w 2556691"/>
              <a:gd name="connsiteY8468" fmla="*/ 2324169 h 2789926"/>
              <a:gd name="connsiteX8469" fmla="*/ 1423612 w 2556691"/>
              <a:gd name="connsiteY8469" fmla="*/ 2322478 h 2789926"/>
              <a:gd name="connsiteX8470" fmla="*/ 1423612 w 2556691"/>
              <a:gd name="connsiteY8470" fmla="*/ 2322490 h 2789926"/>
              <a:gd name="connsiteX8471" fmla="*/ 1429993 w 2556691"/>
              <a:gd name="connsiteY8471" fmla="*/ 2324606 h 2789926"/>
              <a:gd name="connsiteX8472" fmla="*/ 1436632 w 2556691"/>
              <a:gd name="connsiteY8472" fmla="*/ 2324169 h 2789926"/>
              <a:gd name="connsiteX8473" fmla="*/ 627205 w 2556691"/>
              <a:gd name="connsiteY8473" fmla="*/ 1576587 h 2789926"/>
              <a:gd name="connsiteX8474" fmla="*/ 629909 w 2556691"/>
              <a:gd name="connsiteY8474" fmla="*/ 1594320 h 2789926"/>
              <a:gd name="connsiteX8475" fmla="*/ 630964 w 2556691"/>
              <a:gd name="connsiteY8475" fmla="*/ 1589331 h 2789926"/>
              <a:gd name="connsiteX8476" fmla="*/ 630198 w 2556691"/>
              <a:gd name="connsiteY8476" fmla="*/ 1582356 h 2789926"/>
              <a:gd name="connsiteX8477" fmla="*/ 627205 w 2556691"/>
              <a:gd name="connsiteY8477" fmla="*/ 1576587 h 2789926"/>
              <a:gd name="connsiteX8478" fmla="*/ 885778 w 2556691"/>
              <a:gd name="connsiteY8478" fmla="*/ 1813139 h 2789926"/>
              <a:gd name="connsiteX8479" fmla="*/ 885563 w 2556691"/>
              <a:gd name="connsiteY8479" fmla="*/ 1816154 h 2789926"/>
              <a:gd name="connsiteX8480" fmla="*/ 884338 w 2556691"/>
              <a:gd name="connsiteY8480" fmla="*/ 1818317 h 2789926"/>
              <a:gd name="connsiteX8481" fmla="*/ 880624 w 2556691"/>
              <a:gd name="connsiteY8481" fmla="*/ 1821332 h 2789926"/>
              <a:gd name="connsiteX8482" fmla="*/ 879851 w 2556691"/>
              <a:gd name="connsiteY8482" fmla="*/ 1821734 h 2789926"/>
              <a:gd name="connsiteX8483" fmla="*/ 879847 w 2556691"/>
              <a:gd name="connsiteY8483" fmla="*/ 1821734 h 2789926"/>
              <a:gd name="connsiteX8484" fmla="*/ 879849 w 2556691"/>
              <a:gd name="connsiteY8484" fmla="*/ 1821734 h 2789926"/>
              <a:gd name="connsiteX8485" fmla="*/ 877281 w 2556691"/>
              <a:gd name="connsiteY8485" fmla="*/ 1820244 h 2789926"/>
              <a:gd name="connsiteX8486" fmla="*/ 877285 w 2556691"/>
              <a:gd name="connsiteY8486" fmla="*/ 1819499 h 2789926"/>
              <a:gd name="connsiteX8487" fmla="*/ 878342 w 2556691"/>
              <a:gd name="connsiteY8487" fmla="*/ 1818165 h 2789926"/>
              <a:gd name="connsiteX8488" fmla="*/ 879321 w 2556691"/>
              <a:gd name="connsiteY8488" fmla="*/ 1817502 h 2789926"/>
              <a:gd name="connsiteX8489" fmla="*/ 883222 w 2556691"/>
              <a:gd name="connsiteY8489" fmla="*/ 1813269 h 2789926"/>
              <a:gd name="connsiteX8490" fmla="*/ 885778 w 2556691"/>
              <a:gd name="connsiteY8490" fmla="*/ 1813139 h 2789926"/>
              <a:gd name="connsiteX8491" fmla="*/ 623216 w 2556691"/>
              <a:gd name="connsiteY8491" fmla="*/ 1570818 h 2789926"/>
              <a:gd name="connsiteX8492" fmla="*/ 623215 w 2556691"/>
              <a:gd name="connsiteY8492" fmla="*/ 1570818 h 2789926"/>
              <a:gd name="connsiteX8493" fmla="*/ 589927 w 2556691"/>
              <a:gd name="connsiteY8493" fmla="*/ 1547754 h 2789926"/>
              <a:gd name="connsiteX8494" fmla="*/ 603494 w 2556691"/>
              <a:gd name="connsiteY8494" fmla="*/ 1562437 h 2789926"/>
              <a:gd name="connsiteX8495" fmla="*/ 606538 w 2556691"/>
              <a:gd name="connsiteY8495" fmla="*/ 1562945 h 2789926"/>
              <a:gd name="connsiteX8496" fmla="*/ 606482 w 2556691"/>
              <a:gd name="connsiteY8496" fmla="*/ 1561822 h 2789926"/>
              <a:gd name="connsiteX8497" fmla="*/ 610536 w 2556691"/>
              <a:gd name="connsiteY8497" fmla="*/ 1561455 h 2789926"/>
              <a:gd name="connsiteX8498" fmla="*/ 611721 w 2556691"/>
              <a:gd name="connsiteY8498" fmla="*/ 1565546 h 2789926"/>
              <a:gd name="connsiteX8499" fmla="*/ 615376 w 2556691"/>
              <a:gd name="connsiteY8499" fmla="*/ 1569116 h 2789926"/>
              <a:gd name="connsiteX8500" fmla="*/ 618120 w 2556691"/>
              <a:gd name="connsiteY8500" fmla="*/ 1570322 h 2789926"/>
              <a:gd name="connsiteX8501" fmla="*/ 618888 w 2556691"/>
              <a:gd name="connsiteY8501" fmla="*/ 1574530 h 2789926"/>
              <a:gd name="connsiteX8502" fmla="*/ 621934 w 2556691"/>
              <a:gd name="connsiteY8502" fmla="*/ 1582462 h 2789926"/>
              <a:gd name="connsiteX8503" fmla="*/ 622259 w 2556691"/>
              <a:gd name="connsiteY8503" fmla="*/ 1583668 h 2789926"/>
              <a:gd name="connsiteX8504" fmla="*/ 623557 w 2556691"/>
              <a:gd name="connsiteY8504" fmla="*/ 1585571 h 2789926"/>
              <a:gd name="connsiteX8505" fmla="*/ 623216 w 2556691"/>
              <a:gd name="connsiteY8505" fmla="*/ 1570818 h 2789926"/>
              <a:gd name="connsiteX8506" fmla="*/ 843939 w 2556691"/>
              <a:gd name="connsiteY8506" fmla="*/ 1772414 h 2789926"/>
              <a:gd name="connsiteX8507" fmla="*/ 844130 w 2556691"/>
              <a:gd name="connsiteY8507" fmla="*/ 1773537 h 2789926"/>
              <a:gd name="connsiteX8508" fmla="*/ 838358 w 2556691"/>
              <a:gd name="connsiteY8508" fmla="*/ 1775381 h 2789926"/>
              <a:gd name="connsiteX8509" fmla="*/ 834922 w 2556691"/>
              <a:gd name="connsiteY8509" fmla="*/ 1775736 h 2789926"/>
              <a:gd name="connsiteX8510" fmla="*/ 833094 w 2556691"/>
              <a:gd name="connsiteY8510" fmla="*/ 1775948 h 2789926"/>
              <a:gd name="connsiteX8511" fmla="*/ 833096 w 2556691"/>
              <a:gd name="connsiteY8511" fmla="*/ 1775960 h 2789926"/>
              <a:gd name="connsiteX8512" fmla="*/ 824338 w 2556691"/>
              <a:gd name="connsiteY8512" fmla="*/ 1775641 h 2789926"/>
              <a:gd name="connsiteX8513" fmla="*/ 824217 w 2556691"/>
              <a:gd name="connsiteY8513" fmla="*/ 1774388 h 2789926"/>
              <a:gd name="connsiteX8514" fmla="*/ 834896 w 2556691"/>
              <a:gd name="connsiteY8514" fmla="*/ 1772118 h 2789926"/>
              <a:gd name="connsiteX8515" fmla="*/ 835423 w 2556691"/>
              <a:gd name="connsiteY8515" fmla="*/ 1772059 h 2789926"/>
              <a:gd name="connsiteX8516" fmla="*/ 839594 w 2556691"/>
              <a:gd name="connsiteY8516" fmla="*/ 1771704 h 2789926"/>
              <a:gd name="connsiteX8517" fmla="*/ 843939 w 2556691"/>
              <a:gd name="connsiteY8517" fmla="*/ 1772414 h 2789926"/>
              <a:gd name="connsiteX8518" fmla="*/ 712997 w 2556691"/>
              <a:gd name="connsiteY8518" fmla="*/ 1650686 h 2789926"/>
              <a:gd name="connsiteX8519" fmla="*/ 711745 w 2556691"/>
              <a:gd name="connsiteY8519" fmla="*/ 1654421 h 2789926"/>
              <a:gd name="connsiteX8520" fmla="*/ 707906 w 2556691"/>
              <a:gd name="connsiteY8520" fmla="*/ 1668596 h 2789926"/>
              <a:gd name="connsiteX8521" fmla="*/ 705122 w 2556691"/>
              <a:gd name="connsiteY8521" fmla="*/ 1668075 h 2789926"/>
              <a:gd name="connsiteX8522" fmla="*/ 705931 w 2556691"/>
              <a:gd name="connsiteY8522" fmla="*/ 1657921 h 2789926"/>
              <a:gd name="connsiteX8523" fmla="*/ 702794 w 2556691"/>
              <a:gd name="connsiteY8523" fmla="*/ 1664517 h 2789926"/>
              <a:gd name="connsiteX8524" fmla="*/ 697555 w 2556691"/>
              <a:gd name="connsiteY8524" fmla="*/ 1680157 h 2789926"/>
              <a:gd name="connsiteX8525" fmla="*/ 694807 w 2556691"/>
              <a:gd name="connsiteY8525" fmla="*/ 1679578 h 2789926"/>
              <a:gd name="connsiteX8526" fmla="*/ 695009 w 2556691"/>
              <a:gd name="connsiteY8526" fmla="*/ 1672969 h 2789926"/>
              <a:gd name="connsiteX8527" fmla="*/ 693378 w 2556691"/>
              <a:gd name="connsiteY8527" fmla="*/ 1677001 h 2789926"/>
              <a:gd name="connsiteX8528" fmla="*/ 689021 w 2556691"/>
              <a:gd name="connsiteY8528" fmla="*/ 1688361 h 2789926"/>
              <a:gd name="connsiteX8529" fmla="*/ 688113 w 2556691"/>
              <a:gd name="connsiteY8529" fmla="*/ 1689142 h 2789926"/>
              <a:gd name="connsiteX8530" fmla="*/ 685614 w 2556691"/>
              <a:gd name="connsiteY8530" fmla="*/ 1687392 h 2789926"/>
              <a:gd name="connsiteX8531" fmla="*/ 685810 w 2556691"/>
              <a:gd name="connsiteY8531" fmla="*/ 1685879 h 2789926"/>
              <a:gd name="connsiteX8532" fmla="*/ 687171 w 2556691"/>
              <a:gd name="connsiteY8532" fmla="*/ 1680098 h 2789926"/>
              <a:gd name="connsiteX8533" fmla="*/ 686353 w 2556691"/>
              <a:gd name="connsiteY8533" fmla="*/ 1681327 h 2789926"/>
              <a:gd name="connsiteX8534" fmla="*/ 685794 w 2556691"/>
              <a:gd name="connsiteY8534" fmla="*/ 1682131 h 2789926"/>
              <a:gd name="connsiteX8535" fmla="*/ 684826 w 2556691"/>
              <a:gd name="connsiteY8535" fmla="*/ 1684484 h 2789926"/>
              <a:gd name="connsiteX8536" fmla="*/ 683982 w 2556691"/>
              <a:gd name="connsiteY8536" fmla="*/ 1686553 h 2789926"/>
              <a:gd name="connsiteX8537" fmla="*/ 679364 w 2556691"/>
              <a:gd name="connsiteY8537" fmla="*/ 1694733 h 2789926"/>
              <a:gd name="connsiteX8538" fmla="*/ 679312 w 2556691"/>
              <a:gd name="connsiteY8538" fmla="*/ 1694781 h 2789926"/>
              <a:gd name="connsiteX8539" fmla="*/ 677254 w 2556691"/>
              <a:gd name="connsiteY8539" fmla="*/ 1693882 h 2789926"/>
              <a:gd name="connsiteX8540" fmla="*/ 677257 w 2556691"/>
              <a:gd name="connsiteY8540" fmla="*/ 1691991 h 2789926"/>
              <a:gd name="connsiteX8541" fmla="*/ 669367 w 2556691"/>
              <a:gd name="connsiteY8541" fmla="*/ 1697677 h 2789926"/>
              <a:gd name="connsiteX8542" fmla="*/ 662136 w 2556691"/>
              <a:gd name="connsiteY8542" fmla="*/ 1701176 h 2789926"/>
              <a:gd name="connsiteX8543" fmla="*/ 659509 w 2556691"/>
              <a:gd name="connsiteY8543" fmla="*/ 1702216 h 2789926"/>
              <a:gd name="connsiteX8544" fmla="*/ 662917 w 2556691"/>
              <a:gd name="connsiteY8544" fmla="*/ 1702276 h 2789926"/>
              <a:gd name="connsiteX8545" fmla="*/ 671696 w 2556691"/>
              <a:gd name="connsiteY8545" fmla="*/ 1700987 h 2789926"/>
              <a:gd name="connsiteX8546" fmla="*/ 680825 w 2556691"/>
              <a:gd name="connsiteY8546" fmla="*/ 1696861 h 2789926"/>
              <a:gd name="connsiteX8547" fmla="*/ 680854 w 2556691"/>
              <a:gd name="connsiteY8547" fmla="*/ 1696849 h 2789926"/>
              <a:gd name="connsiteX8548" fmla="*/ 687982 w 2556691"/>
              <a:gd name="connsiteY8548" fmla="*/ 1699876 h 2789926"/>
              <a:gd name="connsiteX8549" fmla="*/ 686536 w 2556691"/>
              <a:gd name="connsiteY8549" fmla="*/ 1704947 h 2789926"/>
              <a:gd name="connsiteX8550" fmla="*/ 685698 w 2556691"/>
              <a:gd name="connsiteY8550" fmla="*/ 1707229 h 2789926"/>
              <a:gd name="connsiteX8551" fmla="*/ 688168 w 2556691"/>
              <a:gd name="connsiteY8551" fmla="*/ 1707264 h 2789926"/>
              <a:gd name="connsiteX8552" fmla="*/ 688157 w 2556691"/>
              <a:gd name="connsiteY8552" fmla="*/ 1707253 h 2789926"/>
              <a:gd name="connsiteX8553" fmla="*/ 688439 w 2556691"/>
              <a:gd name="connsiteY8553" fmla="*/ 1707253 h 2789926"/>
              <a:gd name="connsiteX8554" fmla="*/ 689518 w 2556691"/>
              <a:gd name="connsiteY8554" fmla="*/ 1707193 h 2789926"/>
              <a:gd name="connsiteX8555" fmla="*/ 690749 w 2556691"/>
              <a:gd name="connsiteY8555" fmla="*/ 1707087 h 2789926"/>
              <a:gd name="connsiteX8556" fmla="*/ 692034 w 2556691"/>
              <a:gd name="connsiteY8556" fmla="*/ 1706898 h 2789926"/>
              <a:gd name="connsiteX8557" fmla="*/ 692680 w 2556691"/>
              <a:gd name="connsiteY8557" fmla="*/ 1706768 h 2789926"/>
              <a:gd name="connsiteX8558" fmla="*/ 694044 w 2556691"/>
              <a:gd name="connsiteY8558" fmla="*/ 1706437 h 2789926"/>
              <a:gd name="connsiteX8559" fmla="*/ 694099 w 2556691"/>
              <a:gd name="connsiteY8559" fmla="*/ 1706425 h 2789926"/>
              <a:gd name="connsiteX8560" fmla="*/ 694488 w 2556691"/>
              <a:gd name="connsiteY8560" fmla="*/ 1701342 h 2789926"/>
              <a:gd name="connsiteX8561" fmla="*/ 694984 w 2556691"/>
              <a:gd name="connsiteY8561" fmla="*/ 1698883 h 2789926"/>
              <a:gd name="connsiteX8562" fmla="*/ 696405 w 2556691"/>
              <a:gd name="connsiteY8562" fmla="*/ 1694792 h 2789926"/>
              <a:gd name="connsiteX8563" fmla="*/ 698016 w 2556691"/>
              <a:gd name="connsiteY8563" fmla="*/ 1684117 h 2789926"/>
              <a:gd name="connsiteX8564" fmla="*/ 699259 w 2556691"/>
              <a:gd name="connsiteY8564" fmla="*/ 1684046 h 2789926"/>
              <a:gd name="connsiteX8565" fmla="*/ 702003 w 2556691"/>
              <a:gd name="connsiteY8565" fmla="*/ 1695774 h 2789926"/>
              <a:gd name="connsiteX8566" fmla="*/ 701953 w 2556691"/>
              <a:gd name="connsiteY8566" fmla="*/ 1696164 h 2789926"/>
              <a:gd name="connsiteX8567" fmla="*/ 701344 w 2556691"/>
              <a:gd name="connsiteY8567" fmla="*/ 1701791 h 2789926"/>
              <a:gd name="connsiteX8568" fmla="*/ 701340 w 2556691"/>
              <a:gd name="connsiteY8568" fmla="*/ 1701815 h 2789926"/>
              <a:gd name="connsiteX8569" fmla="*/ 704972 w 2556691"/>
              <a:gd name="connsiteY8569" fmla="*/ 1698623 h 2789926"/>
              <a:gd name="connsiteX8570" fmla="*/ 705119 w 2556691"/>
              <a:gd name="connsiteY8570" fmla="*/ 1698528 h 2789926"/>
              <a:gd name="connsiteX8571" fmla="*/ 706585 w 2556691"/>
              <a:gd name="connsiteY8571" fmla="*/ 1697842 h 2789926"/>
              <a:gd name="connsiteX8572" fmla="*/ 706591 w 2556691"/>
              <a:gd name="connsiteY8572" fmla="*/ 1697842 h 2789926"/>
              <a:gd name="connsiteX8573" fmla="*/ 709774 w 2556691"/>
              <a:gd name="connsiteY8573" fmla="*/ 1694154 h 2789926"/>
              <a:gd name="connsiteX8574" fmla="*/ 706430 w 2556691"/>
              <a:gd name="connsiteY8574" fmla="*/ 1690312 h 2789926"/>
              <a:gd name="connsiteX8575" fmla="*/ 706307 w 2556691"/>
              <a:gd name="connsiteY8575" fmla="*/ 1670747 h 2789926"/>
              <a:gd name="connsiteX8576" fmla="*/ 709002 w 2556691"/>
              <a:gd name="connsiteY8576" fmla="*/ 1670321 h 2789926"/>
              <a:gd name="connsiteX8577" fmla="*/ 712261 w 2556691"/>
              <a:gd name="connsiteY8577" fmla="*/ 1681978 h 2789926"/>
              <a:gd name="connsiteX8578" fmla="*/ 711931 w 2556691"/>
              <a:gd name="connsiteY8578" fmla="*/ 1691423 h 2789926"/>
              <a:gd name="connsiteX8579" fmla="*/ 717037 w 2556691"/>
              <a:gd name="connsiteY8579" fmla="*/ 1683976 h 2789926"/>
              <a:gd name="connsiteX8580" fmla="*/ 713279 w 2556691"/>
              <a:gd name="connsiteY8580" fmla="*/ 1659410 h 2789926"/>
              <a:gd name="connsiteX8581" fmla="*/ 713282 w 2556691"/>
              <a:gd name="connsiteY8581" fmla="*/ 1659422 h 2789926"/>
              <a:gd name="connsiteX8582" fmla="*/ 712997 w 2556691"/>
              <a:gd name="connsiteY8582" fmla="*/ 1650839 h 2789926"/>
              <a:gd name="connsiteX8583" fmla="*/ 712997 w 2556691"/>
              <a:gd name="connsiteY8583" fmla="*/ 1650686 h 2789926"/>
              <a:gd name="connsiteX8584" fmla="*/ 751221 w 2556691"/>
              <a:gd name="connsiteY8584" fmla="*/ 1685914 h 2789926"/>
              <a:gd name="connsiteX8585" fmla="*/ 750959 w 2556691"/>
              <a:gd name="connsiteY8585" fmla="*/ 1686222 h 2789926"/>
              <a:gd name="connsiteX8586" fmla="*/ 745219 w 2556691"/>
              <a:gd name="connsiteY8586" fmla="*/ 1702075 h 2789926"/>
              <a:gd name="connsiteX8587" fmla="*/ 739756 w 2556691"/>
              <a:gd name="connsiteY8587" fmla="*/ 1722597 h 2789926"/>
              <a:gd name="connsiteX8588" fmla="*/ 737596 w 2556691"/>
              <a:gd name="connsiteY8588" fmla="*/ 1730293 h 2789926"/>
              <a:gd name="connsiteX8589" fmla="*/ 735410 w 2556691"/>
              <a:gd name="connsiteY8589" fmla="*/ 1729241 h 2789926"/>
              <a:gd name="connsiteX8590" fmla="*/ 737745 w 2556691"/>
              <a:gd name="connsiteY8590" fmla="*/ 1721592 h 2789926"/>
              <a:gd name="connsiteX8591" fmla="*/ 739257 w 2556691"/>
              <a:gd name="connsiteY8591" fmla="*/ 1703139 h 2789926"/>
              <a:gd name="connsiteX8592" fmla="*/ 735554 w 2556691"/>
              <a:gd name="connsiteY8592" fmla="*/ 1708340 h 2789926"/>
              <a:gd name="connsiteX8593" fmla="*/ 728253 w 2556691"/>
              <a:gd name="connsiteY8593" fmla="*/ 1737162 h 2789926"/>
              <a:gd name="connsiteX8594" fmla="*/ 725507 w 2556691"/>
              <a:gd name="connsiteY8594" fmla="*/ 1736168 h 2789926"/>
              <a:gd name="connsiteX8595" fmla="*/ 729015 w 2556691"/>
              <a:gd name="connsiteY8595" fmla="*/ 1717017 h 2789926"/>
              <a:gd name="connsiteX8596" fmla="*/ 725139 w 2556691"/>
              <a:gd name="connsiteY8596" fmla="*/ 1721722 h 2789926"/>
              <a:gd name="connsiteX8597" fmla="*/ 722133 w 2556691"/>
              <a:gd name="connsiteY8597" fmla="*/ 1738024 h 2789926"/>
              <a:gd name="connsiteX8598" fmla="*/ 719410 w 2556691"/>
              <a:gd name="connsiteY8598" fmla="*/ 1744089 h 2789926"/>
              <a:gd name="connsiteX8599" fmla="*/ 716405 w 2556691"/>
              <a:gd name="connsiteY8599" fmla="*/ 1743474 h 2789926"/>
              <a:gd name="connsiteX8600" fmla="*/ 718615 w 2556691"/>
              <a:gd name="connsiteY8600" fmla="*/ 1732882 h 2789926"/>
              <a:gd name="connsiteX8601" fmla="*/ 720164 w 2556691"/>
              <a:gd name="connsiteY8601" fmla="*/ 1727432 h 2789926"/>
              <a:gd name="connsiteX8602" fmla="*/ 717096 w 2556691"/>
              <a:gd name="connsiteY8602" fmla="*/ 1730683 h 2789926"/>
              <a:gd name="connsiteX8603" fmla="*/ 715829 w 2556691"/>
              <a:gd name="connsiteY8603" fmla="*/ 1732019 h 2789926"/>
              <a:gd name="connsiteX8604" fmla="*/ 714593 w 2556691"/>
              <a:gd name="connsiteY8604" fmla="*/ 1738462 h 2789926"/>
              <a:gd name="connsiteX8605" fmla="*/ 712968 w 2556691"/>
              <a:gd name="connsiteY8605" fmla="*/ 1743060 h 2789926"/>
              <a:gd name="connsiteX8606" fmla="*/ 712637 w 2556691"/>
              <a:gd name="connsiteY8606" fmla="*/ 1743592 h 2789926"/>
              <a:gd name="connsiteX8607" fmla="*/ 709092 w 2556691"/>
              <a:gd name="connsiteY8607" fmla="*/ 1742398 h 2789926"/>
              <a:gd name="connsiteX8608" fmla="*/ 709685 w 2556691"/>
              <a:gd name="connsiteY8608" fmla="*/ 1738285 h 2789926"/>
              <a:gd name="connsiteX8609" fmla="*/ 709828 w 2556691"/>
              <a:gd name="connsiteY8609" fmla="*/ 1737752 h 2789926"/>
              <a:gd name="connsiteX8610" fmla="*/ 709506 w 2556691"/>
              <a:gd name="connsiteY8610" fmla="*/ 1738024 h 2789926"/>
              <a:gd name="connsiteX8611" fmla="*/ 702000 w 2556691"/>
              <a:gd name="connsiteY8611" fmla="*/ 1744184 h 2789926"/>
              <a:gd name="connsiteX8612" fmla="*/ 701998 w 2556691"/>
              <a:gd name="connsiteY8612" fmla="*/ 1744172 h 2789926"/>
              <a:gd name="connsiteX8613" fmla="*/ 699862 w 2556691"/>
              <a:gd name="connsiteY8613" fmla="*/ 1745815 h 2789926"/>
              <a:gd name="connsiteX8614" fmla="*/ 703473 w 2556691"/>
              <a:gd name="connsiteY8614" fmla="*/ 1746288 h 2789926"/>
              <a:gd name="connsiteX8615" fmla="*/ 715313 w 2556691"/>
              <a:gd name="connsiteY8615" fmla="*/ 1746477 h 2789926"/>
              <a:gd name="connsiteX8616" fmla="*/ 725119 w 2556691"/>
              <a:gd name="connsiteY8616" fmla="*/ 1742375 h 2789926"/>
              <a:gd name="connsiteX8617" fmla="*/ 727792 w 2556691"/>
              <a:gd name="connsiteY8617" fmla="*/ 1740968 h 2789926"/>
              <a:gd name="connsiteX8618" fmla="*/ 744231 w 2556691"/>
              <a:gd name="connsiteY8618" fmla="*/ 1730494 h 2789926"/>
              <a:gd name="connsiteX8619" fmla="*/ 745432 w 2556691"/>
              <a:gd name="connsiteY8619" fmla="*/ 1727692 h 2789926"/>
              <a:gd name="connsiteX8620" fmla="*/ 748575 w 2556691"/>
              <a:gd name="connsiteY8620" fmla="*/ 1727574 h 2789926"/>
              <a:gd name="connsiteX8621" fmla="*/ 748871 w 2556691"/>
              <a:gd name="connsiteY8621" fmla="*/ 1728449 h 2789926"/>
              <a:gd name="connsiteX8622" fmla="*/ 756859 w 2556691"/>
              <a:gd name="connsiteY8622" fmla="*/ 1725635 h 2789926"/>
              <a:gd name="connsiteX8623" fmla="*/ 758999 w 2556691"/>
              <a:gd name="connsiteY8623" fmla="*/ 1715232 h 2789926"/>
              <a:gd name="connsiteX8624" fmla="*/ 756305 w 2556691"/>
              <a:gd name="connsiteY8624" fmla="*/ 1709865 h 2789926"/>
              <a:gd name="connsiteX8625" fmla="*/ 754009 w 2556691"/>
              <a:gd name="connsiteY8625" fmla="*/ 1702146 h 2789926"/>
              <a:gd name="connsiteX8626" fmla="*/ 752608 w 2556691"/>
              <a:gd name="connsiteY8626" fmla="*/ 1705030 h 2789926"/>
              <a:gd name="connsiteX8627" fmla="*/ 750103 w 2556691"/>
              <a:gd name="connsiteY8627" fmla="*/ 1704581 h 2789926"/>
              <a:gd name="connsiteX8628" fmla="*/ 751635 w 2556691"/>
              <a:gd name="connsiteY8628" fmla="*/ 1687687 h 2789926"/>
              <a:gd name="connsiteX8629" fmla="*/ 751221 w 2556691"/>
              <a:gd name="connsiteY8629" fmla="*/ 1685914 h 2789926"/>
              <a:gd name="connsiteX8630" fmla="*/ 961326 w 2556691"/>
              <a:gd name="connsiteY8630" fmla="*/ 1879282 h 2789926"/>
              <a:gd name="connsiteX8631" fmla="*/ 957021 w 2556691"/>
              <a:gd name="connsiteY8631" fmla="*/ 1880902 h 2789926"/>
              <a:gd name="connsiteX8632" fmla="*/ 955658 w 2556691"/>
              <a:gd name="connsiteY8632" fmla="*/ 1889662 h 2789926"/>
              <a:gd name="connsiteX8633" fmla="*/ 952279 w 2556691"/>
              <a:gd name="connsiteY8633" fmla="*/ 1888704 h 2789926"/>
              <a:gd name="connsiteX8634" fmla="*/ 952436 w 2556691"/>
              <a:gd name="connsiteY8634" fmla="*/ 1882249 h 2789926"/>
              <a:gd name="connsiteX8635" fmla="*/ 937381 w 2556691"/>
              <a:gd name="connsiteY8635" fmla="*/ 1884176 h 2789926"/>
              <a:gd name="connsiteX8636" fmla="*/ 939548 w 2556691"/>
              <a:gd name="connsiteY8636" fmla="*/ 1897653 h 2789926"/>
              <a:gd name="connsiteX8637" fmla="*/ 941265 w 2556691"/>
              <a:gd name="connsiteY8637" fmla="*/ 1885382 h 2789926"/>
              <a:gd name="connsiteX8638" fmla="*/ 948340 w 2556691"/>
              <a:gd name="connsiteY8638" fmla="*/ 1914322 h 2789926"/>
              <a:gd name="connsiteX8639" fmla="*/ 951304 w 2556691"/>
              <a:gd name="connsiteY8639" fmla="*/ 1921958 h 2789926"/>
              <a:gd name="connsiteX8640" fmla="*/ 954827 w 2556691"/>
              <a:gd name="connsiteY8640" fmla="*/ 1894698 h 2789926"/>
              <a:gd name="connsiteX8641" fmla="*/ 955130 w 2556691"/>
              <a:gd name="connsiteY8641" fmla="*/ 1902193 h 2789926"/>
              <a:gd name="connsiteX8642" fmla="*/ 959393 w 2556691"/>
              <a:gd name="connsiteY8642" fmla="*/ 1903174 h 2789926"/>
              <a:gd name="connsiteX8643" fmla="*/ 961326 w 2556691"/>
              <a:gd name="connsiteY8643" fmla="*/ 1879282 h 2789926"/>
              <a:gd name="connsiteX8644" fmla="*/ 648644 w 2556691"/>
              <a:gd name="connsiteY8644" fmla="*/ 1590407 h 2789926"/>
              <a:gd name="connsiteX8645" fmla="*/ 642259 w 2556691"/>
              <a:gd name="connsiteY8645" fmla="*/ 1601188 h 2789926"/>
              <a:gd name="connsiteX8646" fmla="*/ 641842 w 2556691"/>
              <a:gd name="connsiteY8646" fmla="*/ 1601566 h 2789926"/>
              <a:gd name="connsiteX8647" fmla="*/ 642062 w 2556691"/>
              <a:gd name="connsiteY8647" fmla="*/ 1603375 h 2789926"/>
              <a:gd name="connsiteX8648" fmla="*/ 647201 w 2556691"/>
              <a:gd name="connsiteY8648" fmla="*/ 1602075 h 2789926"/>
              <a:gd name="connsiteX8649" fmla="*/ 650976 w 2556691"/>
              <a:gd name="connsiteY8649" fmla="*/ 1594645 h 2789926"/>
              <a:gd name="connsiteX8650" fmla="*/ 650980 w 2556691"/>
              <a:gd name="connsiteY8650" fmla="*/ 1594651 h 2789926"/>
              <a:gd name="connsiteX8651" fmla="*/ 650980 w 2556691"/>
              <a:gd name="connsiteY8651" fmla="*/ 1594639 h 2789926"/>
              <a:gd name="connsiteX8652" fmla="*/ 650976 w 2556691"/>
              <a:gd name="connsiteY8652" fmla="*/ 1594645 h 2789926"/>
              <a:gd name="connsiteX8653" fmla="*/ 837090 w 2556691"/>
              <a:gd name="connsiteY8653" fmla="*/ 1762909 h 2789926"/>
              <a:gd name="connsiteX8654" fmla="*/ 826774 w 2556691"/>
              <a:gd name="connsiteY8654" fmla="*/ 1762945 h 2789926"/>
              <a:gd name="connsiteX8655" fmla="*/ 826773 w 2556691"/>
              <a:gd name="connsiteY8655" fmla="*/ 1762945 h 2789926"/>
              <a:gd name="connsiteX8656" fmla="*/ 826195 w 2556691"/>
              <a:gd name="connsiteY8656" fmla="*/ 1762413 h 2789926"/>
              <a:gd name="connsiteX8657" fmla="*/ 827309 w 2556691"/>
              <a:gd name="connsiteY8657" fmla="*/ 1760261 h 2789926"/>
              <a:gd name="connsiteX8658" fmla="*/ 828572 w 2556691"/>
              <a:gd name="connsiteY8658" fmla="*/ 1760450 h 2789926"/>
              <a:gd name="connsiteX8659" fmla="*/ 837090 w 2556691"/>
              <a:gd name="connsiteY8659" fmla="*/ 1762909 h 2789926"/>
              <a:gd name="connsiteX8660" fmla="*/ 1011640 w 2556691"/>
              <a:gd name="connsiteY8660" fmla="*/ 1923306 h 2789926"/>
              <a:gd name="connsiteX8661" fmla="*/ 1012246 w 2556691"/>
              <a:gd name="connsiteY8661" fmla="*/ 1925505 h 2789926"/>
              <a:gd name="connsiteX8662" fmla="*/ 1012246 w 2556691"/>
              <a:gd name="connsiteY8662" fmla="*/ 1925516 h 2789926"/>
              <a:gd name="connsiteX8663" fmla="*/ 1007826 w 2556691"/>
              <a:gd name="connsiteY8663" fmla="*/ 1928023 h 2789926"/>
              <a:gd name="connsiteX8664" fmla="*/ 1000838 w 2556691"/>
              <a:gd name="connsiteY8664" fmla="*/ 1937917 h 2789926"/>
              <a:gd name="connsiteX8665" fmla="*/ 1000726 w 2556691"/>
              <a:gd name="connsiteY8665" fmla="*/ 1938260 h 2789926"/>
              <a:gd name="connsiteX8666" fmla="*/ 1000033 w 2556691"/>
              <a:gd name="connsiteY8666" fmla="*/ 1940967 h 2789926"/>
              <a:gd name="connsiteX8667" fmla="*/ 997536 w 2556691"/>
              <a:gd name="connsiteY8667" fmla="*/ 1948699 h 2789926"/>
              <a:gd name="connsiteX8668" fmla="*/ 995203 w 2556691"/>
              <a:gd name="connsiteY8668" fmla="*/ 1949065 h 2789926"/>
              <a:gd name="connsiteX8669" fmla="*/ 994621 w 2556691"/>
              <a:gd name="connsiteY8669" fmla="*/ 1940956 h 2789926"/>
              <a:gd name="connsiteX8670" fmla="*/ 997092 w 2556691"/>
              <a:gd name="connsiteY8670" fmla="*/ 1933496 h 2789926"/>
              <a:gd name="connsiteX8671" fmla="*/ 998300 w 2556691"/>
              <a:gd name="connsiteY8671" fmla="*/ 1931439 h 2789926"/>
              <a:gd name="connsiteX8672" fmla="*/ 1005676 w 2556691"/>
              <a:gd name="connsiteY8672" fmla="*/ 1924831 h 2789926"/>
              <a:gd name="connsiteX8673" fmla="*/ 1011640 w 2556691"/>
              <a:gd name="connsiteY8673" fmla="*/ 1923306 h 2789926"/>
              <a:gd name="connsiteX8674" fmla="*/ 1100369 w 2556691"/>
              <a:gd name="connsiteY8674" fmla="*/ 2005101 h 2789926"/>
              <a:gd name="connsiteX8675" fmla="*/ 1093659 w 2556691"/>
              <a:gd name="connsiteY8675" fmla="*/ 2007229 h 2789926"/>
              <a:gd name="connsiteX8676" fmla="*/ 1097733 w 2556691"/>
              <a:gd name="connsiteY8676" fmla="*/ 2012572 h 2789926"/>
              <a:gd name="connsiteX8677" fmla="*/ 1108127 w 2556691"/>
              <a:gd name="connsiteY8677" fmla="*/ 2028236 h 2789926"/>
              <a:gd name="connsiteX8678" fmla="*/ 1112918 w 2556691"/>
              <a:gd name="connsiteY8678" fmla="*/ 2030316 h 2789926"/>
              <a:gd name="connsiteX8679" fmla="*/ 1109716 w 2556691"/>
              <a:gd name="connsiteY8679" fmla="*/ 2022360 h 2789926"/>
              <a:gd name="connsiteX8680" fmla="*/ 1102546 w 2556691"/>
              <a:gd name="connsiteY8680" fmla="*/ 2008801 h 2789926"/>
              <a:gd name="connsiteX8681" fmla="*/ 1100369 w 2556691"/>
              <a:gd name="connsiteY8681" fmla="*/ 2005101 h 2789926"/>
              <a:gd name="connsiteX8682" fmla="*/ 709484 w 2556691"/>
              <a:gd name="connsiteY8682" fmla="*/ 1642800 h 2789926"/>
              <a:gd name="connsiteX8683" fmla="*/ 702829 w 2556691"/>
              <a:gd name="connsiteY8683" fmla="*/ 1645898 h 2789926"/>
              <a:gd name="connsiteX8684" fmla="*/ 699431 w 2556691"/>
              <a:gd name="connsiteY8684" fmla="*/ 1647529 h 2789926"/>
              <a:gd name="connsiteX8685" fmla="*/ 698167 w 2556691"/>
              <a:gd name="connsiteY8685" fmla="*/ 1648144 h 2789926"/>
              <a:gd name="connsiteX8686" fmla="*/ 698140 w 2556691"/>
              <a:gd name="connsiteY8686" fmla="*/ 1648168 h 2789926"/>
              <a:gd name="connsiteX8687" fmla="*/ 685864 w 2556691"/>
              <a:gd name="connsiteY8687" fmla="*/ 1660533 h 2789926"/>
              <a:gd name="connsiteX8688" fmla="*/ 677746 w 2556691"/>
              <a:gd name="connsiteY8688" fmla="*/ 1674554 h 2789926"/>
              <a:gd name="connsiteX8689" fmla="*/ 676674 w 2556691"/>
              <a:gd name="connsiteY8689" fmla="*/ 1676374 h 2789926"/>
              <a:gd name="connsiteX8690" fmla="*/ 672443 w 2556691"/>
              <a:gd name="connsiteY8690" fmla="*/ 1684933 h 2789926"/>
              <a:gd name="connsiteX8691" fmla="*/ 670496 w 2556691"/>
              <a:gd name="connsiteY8691" fmla="*/ 1686825 h 2789926"/>
              <a:gd name="connsiteX8692" fmla="*/ 664633 w 2556691"/>
              <a:gd name="connsiteY8692" fmla="*/ 1690986 h 2789926"/>
              <a:gd name="connsiteX8693" fmla="*/ 660309 w 2556691"/>
              <a:gd name="connsiteY8693" fmla="*/ 1693409 h 2789926"/>
              <a:gd name="connsiteX8694" fmla="*/ 660240 w 2556691"/>
              <a:gd name="connsiteY8694" fmla="*/ 1693504 h 2789926"/>
              <a:gd name="connsiteX8695" fmla="*/ 657938 w 2556691"/>
              <a:gd name="connsiteY8695" fmla="*/ 1695313 h 2789926"/>
              <a:gd name="connsiteX8696" fmla="*/ 657937 w 2556691"/>
              <a:gd name="connsiteY8696" fmla="*/ 1695324 h 2789926"/>
              <a:gd name="connsiteX8697" fmla="*/ 657388 w 2556691"/>
              <a:gd name="connsiteY8697" fmla="*/ 1697653 h 2789926"/>
              <a:gd name="connsiteX8698" fmla="*/ 659137 w 2556691"/>
              <a:gd name="connsiteY8698" fmla="*/ 1696991 h 2789926"/>
              <a:gd name="connsiteX8699" fmla="*/ 666562 w 2556691"/>
              <a:gd name="connsiteY8699" fmla="*/ 1693705 h 2789926"/>
              <a:gd name="connsiteX8700" fmla="*/ 674615 w 2556691"/>
              <a:gd name="connsiteY8700" fmla="*/ 1688007 h 2789926"/>
              <a:gd name="connsiteX8701" fmla="*/ 678029 w 2556691"/>
              <a:gd name="connsiteY8701" fmla="*/ 1684460 h 2789926"/>
              <a:gd name="connsiteX8702" fmla="*/ 681396 w 2556691"/>
              <a:gd name="connsiteY8702" fmla="*/ 1679672 h 2789926"/>
              <a:gd name="connsiteX8703" fmla="*/ 688306 w 2556691"/>
              <a:gd name="connsiteY8703" fmla="*/ 1669589 h 2789926"/>
              <a:gd name="connsiteX8704" fmla="*/ 709484 w 2556691"/>
              <a:gd name="connsiteY8704" fmla="*/ 1642800 h 2789926"/>
              <a:gd name="connsiteX8705" fmla="*/ 918622 w 2556691"/>
              <a:gd name="connsiteY8705" fmla="*/ 1835766 h 2789926"/>
              <a:gd name="connsiteX8706" fmla="*/ 919650 w 2556691"/>
              <a:gd name="connsiteY8706" fmla="*/ 1836818 h 2789926"/>
              <a:gd name="connsiteX8707" fmla="*/ 919866 w 2556691"/>
              <a:gd name="connsiteY8707" fmla="*/ 1837457 h 2789926"/>
              <a:gd name="connsiteX8708" fmla="*/ 919932 w 2556691"/>
              <a:gd name="connsiteY8708" fmla="*/ 1837646 h 2789926"/>
              <a:gd name="connsiteX8709" fmla="*/ 919933 w 2556691"/>
              <a:gd name="connsiteY8709" fmla="*/ 1837658 h 2789926"/>
              <a:gd name="connsiteX8710" fmla="*/ 919850 w 2556691"/>
              <a:gd name="connsiteY8710" fmla="*/ 1838473 h 2789926"/>
              <a:gd name="connsiteX8711" fmla="*/ 918783 w 2556691"/>
              <a:gd name="connsiteY8711" fmla="*/ 1840459 h 2789926"/>
              <a:gd name="connsiteX8712" fmla="*/ 918333 w 2556691"/>
              <a:gd name="connsiteY8712" fmla="*/ 1841062 h 2789926"/>
              <a:gd name="connsiteX8713" fmla="*/ 916539 w 2556691"/>
              <a:gd name="connsiteY8713" fmla="*/ 1841653 h 2789926"/>
              <a:gd name="connsiteX8714" fmla="*/ 915388 w 2556691"/>
              <a:gd name="connsiteY8714" fmla="*/ 1838260 h 2789926"/>
              <a:gd name="connsiteX8715" fmla="*/ 918622 w 2556691"/>
              <a:gd name="connsiteY8715" fmla="*/ 1835766 h 2789926"/>
              <a:gd name="connsiteX8716" fmla="*/ 1447768 w 2556691"/>
              <a:gd name="connsiteY8716" fmla="*/ 2323944 h 2789926"/>
              <a:gd name="connsiteX8717" fmla="*/ 1442612 w 2556691"/>
              <a:gd name="connsiteY8717" fmla="*/ 2326297 h 2789926"/>
              <a:gd name="connsiteX8718" fmla="*/ 1437585 w 2556691"/>
              <a:gd name="connsiteY8718" fmla="*/ 2327526 h 2789926"/>
              <a:gd name="connsiteX8719" fmla="*/ 1447591 w 2556691"/>
              <a:gd name="connsiteY8719" fmla="*/ 2328566 h 2789926"/>
              <a:gd name="connsiteX8720" fmla="*/ 1447768 w 2556691"/>
              <a:gd name="connsiteY8720" fmla="*/ 2323944 h 2789926"/>
              <a:gd name="connsiteX8721" fmla="*/ 674487 w 2556691"/>
              <a:gd name="connsiteY8721" fmla="*/ 1610303 h 2789926"/>
              <a:gd name="connsiteX8722" fmla="*/ 658628 w 2556691"/>
              <a:gd name="connsiteY8722" fmla="*/ 1597854 h 2789926"/>
              <a:gd name="connsiteX8723" fmla="*/ 655033 w 2556691"/>
              <a:gd name="connsiteY8723" fmla="*/ 1603221 h 2789926"/>
              <a:gd name="connsiteX8724" fmla="*/ 645640 w 2556691"/>
              <a:gd name="connsiteY8724" fmla="*/ 1621025 h 2789926"/>
              <a:gd name="connsiteX8725" fmla="*/ 646865 w 2556691"/>
              <a:gd name="connsiteY8725" fmla="*/ 1623460 h 2789926"/>
              <a:gd name="connsiteX8726" fmla="*/ 674487 w 2556691"/>
              <a:gd name="connsiteY8726" fmla="*/ 1610303 h 2789926"/>
              <a:gd name="connsiteX8727" fmla="*/ 1086572 w 2556691"/>
              <a:gd name="connsiteY8727" fmla="*/ 1987025 h 2789926"/>
              <a:gd name="connsiteX8728" fmla="*/ 1049156 w 2556691"/>
              <a:gd name="connsiteY8728" fmla="*/ 1969447 h 2789926"/>
              <a:gd name="connsiteX8729" fmla="*/ 1049156 w 2556691"/>
              <a:gd name="connsiteY8729" fmla="*/ 1969446 h 2789926"/>
              <a:gd name="connsiteX8730" fmla="*/ 1049155 w 2556691"/>
              <a:gd name="connsiteY8730" fmla="*/ 1969446 h 2789926"/>
              <a:gd name="connsiteX8731" fmla="*/ 1049156 w 2556691"/>
              <a:gd name="connsiteY8731" fmla="*/ 1969447 h 2789926"/>
              <a:gd name="connsiteX8732" fmla="*/ 1048876 w 2556691"/>
              <a:gd name="connsiteY8732" fmla="*/ 1974790 h 2789926"/>
              <a:gd name="connsiteX8733" fmla="*/ 1083018 w 2556691"/>
              <a:gd name="connsiteY8733" fmla="*/ 1993385 h 2789926"/>
              <a:gd name="connsiteX8734" fmla="*/ 1086572 w 2556691"/>
              <a:gd name="connsiteY8734" fmla="*/ 1987025 h 2789926"/>
              <a:gd name="connsiteX8735" fmla="*/ 195361 w 2556691"/>
              <a:gd name="connsiteY8735" fmla="*/ 1163489 h 2789926"/>
              <a:gd name="connsiteX8736" fmla="*/ 190972 w 2556691"/>
              <a:gd name="connsiteY8736" fmla="*/ 1160746 h 2789926"/>
              <a:gd name="connsiteX8737" fmla="*/ 186796 w 2556691"/>
              <a:gd name="connsiteY8737" fmla="*/ 1156893 h 2789926"/>
              <a:gd name="connsiteX8738" fmla="*/ 185529 w 2556691"/>
              <a:gd name="connsiteY8738" fmla="*/ 1161338 h 2789926"/>
              <a:gd name="connsiteX8739" fmla="*/ 195361 w 2556691"/>
              <a:gd name="connsiteY8739" fmla="*/ 1163489 h 2789926"/>
              <a:gd name="connsiteX8740" fmla="*/ 1144891 w 2556691"/>
              <a:gd name="connsiteY8740" fmla="*/ 2039277 h 2789926"/>
              <a:gd name="connsiteX8741" fmla="*/ 1136886 w 2556691"/>
              <a:gd name="connsiteY8741" fmla="*/ 2033508 h 2789926"/>
              <a:gd name="connsiteX8742" fmla="*/ 1129717 w 2556691"/>
              <a:gd name="connsiteY8742" fmla="*/ 2031475 h 2789926"/>
              <a:gd name="connsiteX8743" fmla="*/ 1129352 w 2556691"/>
              <a:gd name="connsiteY8743" fmla="*/ 2031428 h 2789926"/>
              <a:gd name="connsiteX8744" fmla="*/ 1129163 w 2556691"/>
              <a:gd name="connsiteY8744" fmla="*/ 2031404 h 2789926"/>
              <a:gd name="connsiteX8745" fmla="*/ 1122524 w 2556691"/>
              <a:gd name="connsiteY8745" fmla="*/ 2032267 h 2789926"/>
              <a:gd name="connsiteX8746" fmla="*/ 1121547 w 2556691"/>
              <a:gd name="connsiteY8746" fmla="*/ 2032551 h 2789926"/>
              <a:gd name="connsiteX8747" fmla="*/ 1121406 w 2556691"/>
              <a:gd name="connsiteY8747" fmla="*/ 2032610 h 2789926"/>
              <a:gd name="connsiteX8748" fmla="*/ 1120523 w 2556691"/>
              <a:gd name="connsiteY8748" fmla="*/ 2032893 h 2789926"/>
              <a:gd name="connsiteX8749" fmla="*/ 1118286 w 2556691"/>
              <a:gd name="connsiteY8749" fmla="*/ 2033496 h 2789926"/>
              <a:gd name="connsiteX8750" fmla="*/ 1107150 w 2556691"/>
              <a:gd name="connsiteY8750" fmla="*/ 2032480 h 2789926"/>
              <a:gd name="connsiteX8751" fmla="*/ 1108033 w 2556691"/>
              <a:gd name="connsiteY8751" fmla="*/ 2034667 h 2789926"/>
              <a:gd name="connsiteX8752" fmla="*/ 1109363 w 2556691"/>
              <a:gd name="connsiteY8752" fmla="*/ 2037374 h 2789926"/>
              <a:gd name="connsiteX8753" fmla="*/ 1114978 w 2556691"/>
              <a:gd name="connsiteY8753" fmla="*/ 2046181 h 2789926"/>
              <a:gd name="connsiteX8754" fmla="*/ 1123478 w 2556691"/>
              <a:gd name="connsiteY8754" fmla="*/ 2060769 h 2789926"/>
              <a:gd name="connsiteX8755" fmla="*/ 1112977 w 2556691"/>
              <a:gd name="connsiteY8755" fmla="*/ 2093220 h 2789926"/>
              <a:gd name="connsiteX8756" fmla="*/ 1112954 w 2556691"/>
              <a:gd name="connsiteY8756" fmla="*/ 2093231 h 2789926"/>
              <a:gd name="connsiteX8757" fmla="*/ 1101464 w 2556691"/>
              <a:gd name="connsiteY8757" fmla="*/ 2115314 h 2789926"/>
              <a:gd name="connsiteX8758" fmla="*/ 1107432 w 2556691"/>
              <a:gd name="connsiteY8758" fmla="*/ 2121296 h 2789926"/>
              <a:gd name="connsiteX8759" fmla="*/ 1112412 w 2556691"/>
              <a:gd name="connsiteY8759" fmla="*/ 2126391 h 2789926"/>
              <a:gd name="connsiteX8760" fmla="*/ 1115991 w 2556691"/>
              <a:gd name="connsiteY8760" fmla="*/ 2132421 h 2789926"/>
              <a:gd name="connsiteX8761" fmla="*/ 1115732 w 2556691"/>
              <a:gd name="connsiteY8761" fmla="*/ 2128945 h 2789926"/>
              <a:gd name="connsiteX8762" fmla="*/ 1113778 w 2556691"/>
              <a:gd name="connsiteY8762" fmla="*/ 2109983 h 2789926"/>
              <a:gd name="connsiteX8763" fmla="*/ 1114413 w 2556691"/>
              <a:gd name="connsiteY8763" fmla="*/ 2103245 h 2789926"/>
              <a:gd name="connsiteX8764" fmla="*/ 1115920 w 2556691"/>
              <a:gd name="connsiteY8764" fmla="*/ 2103150 h 2789926"/>
              <a:gd name="connsiteX8765" fmla="*/ 1116297 w 2556691"/>
              <a:gd name="connsiteY8765" fmla="*/ 2104238 h 2789926"/>
              <a:gd name="connsiteX8766" fmla="*/ 1119405 w 2556691"/>
              <a:gd name="connsiteY8766" fmla="*/ 2132184 h 2789926"/>
              <a:gd name="connsiteX8767" fmla="*/ 1120770 w 2556691"/>
              <a:gd name="connsiteY8767" fmla="*/ 2154291 h 2789926"/>
              <a:gd name="connsiteX8768" fmla="*/ 1122689 w 2556691"/>
              <a:gd name="connsiteY8768" fmla="*/ 2132929 h 2789926"/>
              <a:gd name="connsiteX8769" fmla="*/ 1122606 w 2556691"/>
              <a:gd name="connsiteY8769" fmla="*/ 2093468 h 2789926"/>
              <a:gd name="connsiteX8770" fmla="*/ 1125526 w 2556691"/>
              <a:gd name="connsiteY8770" fmla="*/ 2093125 h 2789926"/>
              <a:gd name="connsiteX8771" fmla="*/ 1126173 w 2556691"/>
              <a:gd name="connsiteY8771" fmla="*/ 2153475 h 2789926"/>
              <a:gd name="connsiteX8772" fmla="*/ 1130034 w 2556691"/>
              <a:gd name="connsiteY8772" fmla="*/ 2123341 h 2789926"/>
              <a:gd name="connsiteX8773" fmla="*/ 1128233 w 2556691"/>
              <a:gd name="connsiteY8773" fmla="*/ 2114061 h 2789926"/>
              <a:gd name="connsiteX8774" fmla="*/ 1131494 w 2556691"/>
              <a:gd name="connsiteY8774" fmla="*/ 2112052 h 2789926"/>
              <a:gd name="connsiteX8775" fmla="*/ 1133166 w 2556691"/>
              <a:gd name="connsiteY8775" fmla="*/ 2113470 h 2789926"/>
              <a:gd name="connsiteX8776" fmla="*/ 1133765 w 2556691"/>
              <a:gd name="connsiteY8776" fmla="*/ 2099473 h 2789926"/>
              <a:gd name="connsiteX8777" fmla="*/ 1133472 w 2556691"/>
              <a:gd name="connsiteY8777" fmla="*/ 2078052 h 2789926"/>
              <a:gd name="connsiteX8778" fmla="*/ 1135426 w 2556691"/>
              <a:gd name="connsiteY8778" fmla="*/ 2077863 h 2789926"/>
              <a:gd name="connsiteX8779" fmla="*/ 1137651 w 2556691"/>
              <a:gd name="connsiteY8779" fmla="*/ 2109971 h 2789926"/>
              <a:gd name="connsiteX8780" fmla="*/ 1141029 w 2556691"/>
              <a:gd name="connsiteY8780" fmla="*/ 2105396 h 2789926"/>
              <a:gd name="connsiteX8781" fmla="*/ 1143031 w 2556691"/>
              <a:gd name="connsiteY8781" fmla="*/ 2062637 h 2789926"/>
              <a:gd name="connsiteX8782" fmla="*/ 1143172 w 2556691"/>
              <a:gd name="connsiteY8782" fmla="*/ 2061715 h 2789926"/>
              <a:gd name="connsiteX8783" fmla="*/ 1143372 w 2556691"/>
              <a:gd name="connsiteY8783" fmla="*/ 2060438 h 2789926"/>
              <a:gd name="connsiteX8784" fmla="*/ 1144855 w 2556691"/>
              <a:gd name="connsiteY8784" fmla="*/ 2060225 h 2789926"/>
              <a:gd name="connsiteX8785" fmla="*/ 1146586 w 2556691"/>
              <a:gd name="connsiteY8785" fmla="*/ 2065013 h 2789926"/>
              <a:gd name="connsiteX8786" fmla="*/ 1146586 w 2556691"/>
              <a:gd name="connsiteY8786" fmla="*/ 2065025 h 2789926"/>
              <a:gd name="connsiteX8787" fmla="*/ 1148681 w 2556691"/>
              <a:gd name="connsiteY8787" fmla="*/ 2081883 h 2789926"/>
              <a:gd name="connsiteX8788" fmla="*/ 1145584 w 2556691"/>
              <a:gd name="connsiteY8788" fmla="*/ 2101637 h 2789926"/>
              <a:gd name="connsiteX8789" fmla="*/ 1150294 w 2556691"/>
              <a:gd name="connsiteY8789" fmla="*/ 2098930 h 2789926"/>
              <a:gd name="connsiteX8790" fmla="*/ 1150871 w 2556691"/>
              <a:gd name="connsiteY8790" fmla="*/ 2098599 h 2789926"/>
              <a:gd name="connsiteX8791" fmla="*/ 1153307 w 2556691"/>
              <a:gd name="connsiteY8791" fmla="*/ 2089981 h 2789926"/>
              <a:gd name="connsiteX8792" fmla="*/ 1153649 w 2556691"/>
              <a:gd name="connsiteY8792" fmla="*/ 2080440 h 2789926"/>
              <a:gd name="connsiteX8793" fmla="*/ 1153684 w 2556691"/>
              <a:gd name="connsiteY8793" fmla="*/ 2073418 h 2789926"/>
              <a:gd name="connsiteX8794" fmla="*/ 1154249 w 2556691"/>
              <a:gd name="connsiteY8794" fmla="*/ 2071633 h 2789926"/>
              <a:gd name="connsiteX8795" fmla="*/ 1154684 w 2556691"/>
              <a:gd name="connsiteY8795" fmla="*/ 2071338 h 2789926"/>
              <a:gd name="connsiteX8796" fmla="*/ 1155473 w 2556691"/>
              <a:gd name="connsiteY8796" fmla="*/ 2071373 h 2789926"/>
              <a:gd name="connsiteX8797" fmla="*/ 1155497 w 2556691"/>
              <a:gd name="connsiteY8797" fmla="*/ 2071385 h 2789926"/>
              <a:gd name="connsiteX8798" fmla="*/ 1155638 w 2556691"/>
              <a:gd name="connsiteY8798" fmla="*/ 2071432 h 2789926"/>
              <a:gd name="connsiteX8799" fmla="*/ 1155732 w 2556691"/>
              <a:gd name="connsiteY8799" fmla="*/ 2071562 h 2789926"/>
              <a:gd name="connsiteX8800" fmla="*/ 1157922 w 2556691"/>
              <a:gd name="connsiteY8800" fmla="*/ 2076421 h 2789926"/>
              <a:gd name="connsiteX8801" fmla="*/ 1158146 w 2556691"/>
              <a:gd name="connsiteY8801" fmla="*/ 2078383 h 2789926"/>
              <a:gd name="connsiteX8802" fmla="*/ 1157250 w 2556691"/>
              <a:gd name="connsiteY8802" fmla="*/ 2090938 h 2789926"/>
              <a:gd name="connsiteX8803" fmla="*/ 1156674 w 2556691"/>
              <a:gd name="connsiteY8803" fmla="*/ 2095631 h 2789926"/>
              <a:gd name="connsiteX8804" fmla="*/ 1157804 w 2556691"/>
              <a:gd name="connsiteY8804" fmla="*/ 2095076 h 2789926"/>
              <a:gd name="connsiteX8805" fmla="*/ 1157981 w 2556691"/>
              <a:gd name="connsiteY8805" fmla="*/ 2094686 h 2789926"/>
              <a:gd name="connsiteX8806" fmla="*/ 1159828 w 2556691"/>
              <a:gd name="connsiteY8806" fmla="*/ 2091364 h 2789926"/>
              <a:gd name="connsiteX8807" fmla="*/ 1161760 w 2556691"/>
              <a:gd name="connsiteY8807" fmla="*/ 2082273 h 2789926"/>
              <a:gd name="connsiteX8808" fmla="*/ 1161818 w 2556691"/>
              <a:gd name="connsiteY8808" fmla="*/ 2081268 h 2789926"/>
              <a:gd name="connsiteX8809" fmla="*/ 1161818 w 2556691"/>
              <a:gd name="connsiteY8809" fmla="*/ 2079176 h 2789926"/>
              <a:gd name="connsiteX8810" fmla="*/ 1161642 w 2556691"/>
              <a:gd name="connsiteY8810" fmla="*/ 2076173 h 2789926"/>
              <a:gd name="connsiteX8811" fmla="*/ 1161041 w 2556691"/>
              <a:gd name="connsiteY8811" fmla="*/ 2071692 h 2789926"/>
              <a:gd name="connsiteX8812" fmla="*/ 1160994 w 2556691"/>
              <a:gd name="connsiteY8812" fmla="*/ 2071468 h 2789926"/>
              <a:gd name="connsiteX8813" fmla="*/ 1159346 w 2556691"/>
              <a:gd name="connsiteY8813" fmla="*/ 2064493 h 2789926"/>
              <a:gd name="connsiteX8814" fmla="*/ 1157816 w 2556691"/>
              <a:gd name="connsiteY8814" fmla="*/ 2060036 h 2789926"/>
              <a:gd name="connsiteX8815" fmla="*/ 1156686 w 2556691"/>
              <a:gd name="connsiteY8815" fmla="*/ 2057211 h 2789926"/>
              <a:gd name="connsiteX8816" fmla="*/ 1155462 w 2556691"/>
              <a:gd name="connsiteY8816" fmla="*/ 2054515 h 2789926"/>
              <a:gd name="connsiteX8817" fmla="*/ 1154638 w 2556691"/>
              <a:gd name="connsiteY8817" fmla="*/ 2052837 h 2789926"/>
              <a:gd name="connsiteX8818" fmla="*/ 1152789 w 2556691"/>
              <a:gd name="connsiteY8818" fmla="*/ 2049538 h 2789926"/>
              <a:gd name="connsiteX8819" fmla="*/ 1148269 w 2556691"/>
              <a:gd name="connsiteY8819" fmla="*/ 2042989 h 2789926"/>
              <a:gd name="connsiteX8820" fmla="*/ 1147986 w 2556691"/>
              <a:gd name="connsiteY8820" fmla="*/ 2042658 h 2789926"/>
              <a:gd name="connsiteX8821" fmla="*/ 1145585 w 2556691"/>
              <a:gd name="connsiteY8821" fmla="*/ 2039998 h 2789926"/>
              <a:gd name="connsiteX8822" fmla="*/ 1144891 w 2556691"/>
              <a:gd name="connsiteY8822" fmla="*/ 2039277 h 2789926"/>
              <a:gd name="connsiteX8823" fmla="*/ 324551 w 2556691"/>
              <a:gd name="connsiteY8823" fmla="*/ 1281777 h 2789926"/>
              <a:gd name="connsiteX8824" fmla="*/ 323673 w 2556691"/>
              <a:gd name="connsiteY8824" fmla="*/ 1284626 h 2789926"/>
              <a:gd name="connsiteX8825" fmla="*/ 320485 w 2556691"/>
              <a:gd name="connsiteY8825" fmla="*/ 1286565 h 2789926"/>
              <a:gd name="connsiteX8826" fmla="*/ 317846 w 2556691"/>
              <a:gd name="connsiteY8826" fmla="*/ 1282794 h 2789926"/>
              <a:gd name="connsiteX8827" fmla="*/ 324551 w 2556691"/>
              <a:gd name="connsiteY8827" fmla="*/ 1281777 h 2789926"/>
              <a:gd name="connsiteX8828" fmla="*/ 1109516 w 2556691"/>
              <a:gd name="connsiteY8828" fmla="*/ 2006082 h 2789926"/>
              <a:gd name="connsiteX8829" fmla="*/ 1109340 w 2556691"/>
              <a:gd name="connsiteY8829" fmla="*/ 2006046 h 2789926"/>
              <a:gd name="connsiteX8830" fmla="*/ 1104125 w 2556691"/>
              <a:gd name="connsiteY8830" fmla="*/ 2005160 h 2789926"/>
              <a:gd name="connsiteX8831" fmla="*/ 1107338 w 2556691"/>
              <a:gd name="connsiteY8831" fmla="*/ 2009226 h 2789926"/>
              <a:gd name="connsiteX8832" fmla="*/ 1117097 w 2556691"/>
              <a:gd name="connsiteY8832" fmla="*/ 2028732 h 2789926"/>
              <a:gd name="connsiteX8833" fmla="*/ 1117462 w 2556691"/>
              <a:gd name="connsiteY8833" fmla="*/ 2029749 h 2789926"/>
              <a:gd name="connsiteX8834" fmla="*/ 1118074 w 2556691"/>
              <a:gd name="connsiteY8834" fmla="*/ 2029583 h 2789926"/>
              <a:gd name="connsiteX8835" fmla="*/ 1118675 w 2556691"/>
              <a:gd name="connsiteY8835" fmla="*/ 2029430 h 2789926"/>
              <a:gd name="connsiteX8836" fmla="*/ 1121911 w 2556691"/>
              <a:gd name="connsiteY8836" fmla="*/ 2028614 h 2789926"/>
              <a:gd name="connsiteX8837" fmla="*/ 1122511 w 2556691"/>
              <a:gd name="connsiteY8837" fmla="*/ 2028472 h 2789926"/>
              <a:gd name="connsiteX8838" fmla="*/ 1121676 w 2556691"/>
              <a:gd name="connsiteY8838" fmla="*/ 2027160 h 2789926"/>
              <a:gd name="connsiteX8839" fmla="*/ 1120451 w 2556691"/>
              <a:gd name="connsiteY8839" fmla="*/ 2024063 h 2789926"/>
              <a:gd name="connsiteX8840" fmla="*/ 1117333 w 2556691"/>
              <a:gd name="connsiteY8840" fmla="*/ 2016650 h 2789926"/>
              <a:gd name="connsiteX8841" fmla="*/ 1109893 w 2556691"/>
              <a:gd name="connsiteY8841" fmla="*/ 2007158 h 2789926"/>
              <a:gd name="connsiteX8842" fmla="*/ 1109516 w 2556691"/>
              <a:gd name="connsiteY8842" fmla="*/ 2006082 h 2789926"/>
              <a:gd name="connsiteX8843" fmla="*/ 749051 w 2556691"/>
              <a:gd name="connsiteY8843" fmla="*/ 1672887 h 2789926"/>
              <a:gd name="connsiteX8844" fmla="*/ 746621 w 2556691"/>
              <a:gd name="connsiteY8844" fmla="*/ 1673206 h 2789926"/>
              <a:gd name="connsiteX8845" fmla="*/ 746615 w 2556691"/>
              <a:gd name="connsiteY8845" fmla="*/ 1673206 h 2789926"/>
              <a:gd name="connsiteX8846" fmla="*/ 741207 w 2556691"/>
              <a:gd name="connsiteY8846" fmla="*/ 1680926 h 2789926"/>
              <a:gd name="connsiteX8847" fmla="*/ 739106 w 2556691"/>
              <a:gd name="connsiteY8847" fmla="*/ 1679944 h 2789926"/>
              <a:gd name="connsiteX8848" fmla="*/ 739910 w 2556691"/>
              <a:gd name="connsiteY8848" fmla="*/ 1676670 h 2789926"/>
              <a:gd name="connsiteX8849" fmla="*/ 738043 w 2556691"/>
              <a:gd name="connsiteY8849" fmla="*/ 1678668 h 2789926"/>
              <a:gd name="connsiteX8850" fmla="*/ 731487 w 2556691"/>
              <a:gd name="connsiteY8850" fmla="*/ 1684567 h 2789926"/>
              <a:gd name="connsiteX8851" fmla="*/ 730183 w 2556691"/>
              <a:gd name="connsiteY8851" fmla="*/ 1683585 h 2789926"/>
              <a:gd name="connsiteX8852" fmla="*/ 735585 w 2556691"/>
              <a:gd name="connsiteY8852" fmla="*/ 1674790 h 2789926"/>
              <a:gd name="connsiteX8853" fmla="*/ 737898 w 2556691"/>
              <a:gd name="connsiteY8853" fmla="*/ 1671764 h 2789926"/>
              <a:gd name="connsiteX8854" fmla="*/ 737086 w 2556691"/>
              <a:gd name="connsiteY8854" fmla="*/ 1671291 h 2789926"/>
              <a:gd name="connsiteX8855" fmla="*/ 733586 w 2556691"/>
              <a:gd name="connsiteY8855" fmla="*/ 1671705 h 2789926"/>
              <a:gd name="connsiteX8856" fmla="*/ 733362 w 2556691"/>
              <a:gd name="connsiteY8856" fmla="*/ 1672047 h 2789926"/>
              <a:gd name="connsiteX8857" fmla="*/ 723224 w 2556691"/>
              <a:gd name="connsiteY8857" fmla="*/ 1688267 h 2789926"/>
              <a:gd name="connsiteX8858" fmla="*/ 716989 w 2556691"/>
              <a:gd name="connsiteY8858" fmla="*/ 1697393 h 2789926"/>
              <a:gd name="connsiteX8859" fmla="*/ 707212 w 2556691"/>
              <a:gd name="connsiteY8859" fmla="*/ 1706378 h 2789926"/>
              <a:gd name="connsiteX8860" fmla="*/ 706738 w 2556691"/>
              <a:gd name="connsiteY8860" fmla="*/ 1706756 h 2789926"/>
              <a:gd name="connsiteX8861" fmla="*/ 703242 w 2556691"/>
              <a:gd name="connsiteY8861" fmla="*/ 1710704 h 2789926"/>
              <a:gd name="connsiteX8862" fmla="*/ 703240 w 2556691"/>
              <a:gd name="connsiteY8862" fmla="*/ 1710704 h 2789926"/>
              <a:gd name="connsiteX8863" fmla="*/ 697205 w 2556691"/>
              <a:gd name="connsiteY8863" fmla="*/ 1720256 h 2789926"/>
              <a:gd name="connsiteX8864" fmla="*/ 695385 w 2556691"/>
              <a:gd name="connsiteY8864" fmla="*/ 1734714 h 2789926"/>
              <a:gd name="connsiteX8865" fmla="*/ 694735 w 2556691"/>
              <a:gd name="connsiteY8865" fmla="*/ 1742848 h 2789926"/>
              <a:gd name="connsiteX8866" fmla="*/ 698586 w 2556691"/>
              <a:gd name="connsiteY8866" fmla="*/ 1739289 h 2789926"/>
              <a:gd name="connsiteX8867" fmla="*/ 705605 w 2556691"/>
              <a:gd name="connsiteY8867" fmla="*/ 1732374 h 2789926"/>
              <a:gd name="connsiteX8868" fmla="*/ 712797 w 2556691"/>
              <a:gd name="connsiteY8868" fmla="*/ 1724477 h 2789926"/>
              <a:gd name="connsiteX8869" fmla="*/ 720030 w 2556691"/>
              <a:gd name="connsiteY8869" fmla="*/ 1715729 h 2789926"/>
              <a:gd name="connsiteX8870" fmla="*/ 718171 w 2556691"/>
              <a:gd name="connsiteY8870" fmla="*/ 1716237 h 2789926"/>
              <a:gd name="connsiteX8871" fmla="*/ 717372 w 2556691"/>
              <a:gd name="connsiteY8871" fmla="*/ 1718483 h 2789926"/>
              <a:gd name="connsiteX8872" fmla="*/ 711759 w 2556691"/>
              <a:gd name="connsiteY8872" fmla="*/ 1722975 h 2789926"/>
              <a:gd name="connsiteX8873" fmla="*/ 710635 w 2556691"/>
              <a:gd name="connsiteY8873" fmla="*/ 1723874 h 2789926"/>
              <a:gd name="connsiteX8874" fmla="*/ 704481 w 2556691"/>
              <a:gd name="connsiteY8874" fmla="*/ 1728579 h 2789926"/>
              <a:gd name="connsiteX8875" fmla="*/ 702895 w 2556691"/>
              <a:gd name="connsiteY8875" fmla="*/ 1727030 h 2789926"/>
              <a:gd name="connsiteX8876" fmla="*/ 709297 w 2556691"/>
              <a:gd name="connsiteY8876" fmla="*/ 1719417 h 2789926"/>
              <a:gd name="connsiteX8877" fmla="*/ 711586 w 2556691"/>
              <a:gd name="connsiteY8877" fmla="*/ 1717502 h 2789926"/>
              <a:gd name="connsiteX8878" fmla="*/ 709617 w 2556691"/>
              <a:gd name="connsiteY8878" fmla="*/ 1717325 h 2789926"/>
              <a:gd name="connsiteX8879" fmla="*/ 709579 w 2556691"/>
              <a:gd name="connsiteY8879" fmla="*/ 1717360 h 2789926"/>
              <a:gd name="connsiteX8880" fmla="*/ 708445 w 2556691"/>
              <a:gd name="connsiteY8880" fmla="*/ 1718188 h 2789926"/>
              <a:gd name="connsiteX8881" fmla="*/ 705762 w 2556691"/>
              <a:gd name="connsiteY8881" fmla="*/ 1720540 h 2789926"/>
              <a:gd name="connsiteX8882" fmla="*/ 701003 w 2556691"/>
              <a:gd name="connsiteY8882" fmla="*/ 1723897 h 2789926"/>
              <a:gd name="connsiteX8883" fmla="*/ 700203 w 2556691"/>
              <a:gd name="connsiteY8883" fmla="*/ 1723247 h 2789926"/>
              <a:gd name="connsiteX8884" fmla="*/ 705836 w 2556691"/>
              <a:gd name="connsiteY8884" fmla="*/ 1714428 h 2789926"/>
              <a:gd name="connsiteX8885" fmla="*/ 711017 w 2556691"/>
              <a:gd name="connsiteY8885" fmla="*/ 1711496 h 2789926"/>
              <a:gd name="connsiteX8886" fmla="*/ 719866 w 2556691"/>
              <a:gd name="connsiteY8886" fmla="*/ 1709818 h 2789926"/>
              <a:gd name="connsiteX8887" fmla="*/ 722226 w 2556691"/>
              <a:gd name="connsiteY8887" fmla="*/ 1709605 h 2789926"/>
              <a:gd name="connsiteX8888" fmla="*/ 725920 w 2556691"/>
              <a:gd name="connsiteY8888" fmla="*/ 1707974 h 2789926"/>
              <a:gd name="connsiteX8889" fmla="*/ 733468 w 2556691"/>
              <a:gd name="connsiteY8889" fmla="*/ 1697559 h 2789926"/>
              <a:gd name="connsiteX8890" fmla="*/ 730764 w 2556691"/>
              <a:gd name="connsiteY8890" fmla="*/ 1697854 h 2789926"/>
              <a:gd name="connsiteX8891" fmla="*/ 724459 w 2556691"/>
              <a:gd name="connsiteY8891" fmla="*/ 1703044 h 2789926"/>
              <a:gd name="connsiteX8892" fmla="*/ 722311 w 2556691"/>
              <a:gd name="connsiteY8892" fmla="*/ 1701011 h 2789926"/>
              <a:gd name="connsiteX8893" fmla="*/ 724479 w 2556691"/>
              <a:gd name="connsiteY8893" fmla="*/ 1697890 h 2789926"/>
              <a:gd name="connsiteX8894" fmla="*/ 724272 w 2556691"/>
              <a:gd name="connsiteY8894" fmla="*/ 1697878 h 2789926"/>
              <a:gd name="connsiteX8895" fmla="*/ 723997 w 2556691"/>
              <a:gd name="connsiteY8895" fmla="*/ 1693433 h 2789926"/>
              <a:gd name="connsiteX8896" fmla="*/ 730096 w 2556691"/>
              <a:gd name="connsiteY8896" fmla="*/ 1692960 h 2789926"/>
              <a:gd name="connsiteX8897" fmla="*/ 739898 w 2556691"/>
              <a:gd name="connsiteY8897" fmla="*/ 1688421 h 2789926"/>
              <a:gd name="connsiteX8898" fmla="*/ 748853 w 2556691"/>
              <a:gd name="connsiteY8898" fmla="*/ 1675842 h 2789926"/>
              <a:gd name="connsiteX8899" fmla="*/ 749040 w 2556691"/>
              <a:gd name="connsiteY8899" fmla="*/ 1672958 h 2789926"/>
              <a:gd name="connsiteX8900" fmla="*/ 749051 w 2556691"/>
              <a:gd name="connsiteY8900" fmla="*/ 1672887 h 2789926"/>
              <a:gd name="connsiteX8901" fmla="*/ 415637 w 2556691"/>
              <a:gd name="connsiteY8901" fmla="*/ 1364801 h 2789926"/>
              <a:gd name="connsiteX8902" fmla="*/ 378187 w 2556691"/>
              <a:gd name="connsiteY8902" fmla="*/ 1352554 h 2789926"/>
              <a:gd name="connsiteX8903" fmla="*/ 418757 w 2556691"/>
              <a:gd name="connsiteY8903" fmla="*/ 1385915 h 2789926"/>
              <a:gd name="connsiteX8904" fmla="*/ 421833 w 2556691"/>
              <a:gd name="connsiteY8904" fmla="*/ 1385158 h 2789926"/>
              <a:gd name="connsiteX8905" fmla="*/ 421794 w 2556691"/>
              <a:gd name="connsiteY8905" fmla="*/ 1385146 h 2789926"/>
              <a:gd name="connsiteX8906" fmla="*/ 421030 w 2556691"/>
              <a:gd name="connsiteY8906" fmla="*/ 1380347 h 2789926"/>
              <a:gd name="connsiteX8907" fmla="*/ 407426 w 2556691"/>
              <a:gd name="connsiteY8907" fmla="*/ 1367295 h 2789926"/>
              <a:gd name="connsiteX8908" fmla="*/ 423886 w 2556691"/>
              <a:gd name="connsiteY8908" fmla="*/ 1377569 h 2789926"/>
              <a:gd name="connsiteX8909" fmla="*/ 415637 w 2556691"/>
              <a:gd name="connsiteY8909" fmla="*/ 1364801 h 2789926"/>
              <a:gd name="connsiteX8910" fmla="*/ 1190764 w 2556691"/>
              <a:gd name="connsiteY8910" fmla="*/ 2078442 h 2789926"/>
              <a:gd name="connsiteX8911" fmla="*/ 1191023 w 2556691"/>
              <a:gd name="connsiteY8911" fmla="*/ 2079684 h 2789926"/>
              <a:gd name="connsiteX8912" fmla="*/ 1190964 w 2556691"/>
              <a:gd name="connsiteY8912" fmla="*/ 2079861 h 2789926"/>
              <a:gd name="connsiteX8913" fmla="*/ 1189987 w 2556691"/>
              <a:gd name="connsiteY8913" fmla="*/ 2082769 h 2789926"/>
              <a:gd name="connsiteX8914" fmla="*/ 1189916 w 2556691"/>
              <a:gd name="connsiteY8914" fmla="*/ 2082970 h 2789926"/>
              <a:gd name="connsiteX8915" fmla="*/ 1187762 w 2556691"/>
              <a:gd name="connsiteY8915" fmla="*/ 2087084 h 2789926"/>
              <a:gd name="connsiteX8916" fmla="*/ 1186691 w 2556691"/>
              <a:gd name="connsiteY8916" fmla="*/ 2088278 h 2789926"/>
              <a:gd name="connsiteX8917" fmla="*/ 1186090 w 2556691"/>
              <a:gd name="connsiteY8917" fmla="*/ 2088148 h 2789926"/>
              <a:gd name="connsiteX8918" fmla="*/ 1185584 w 2556691"/>
              <a:gd name="connsiteY8918" fmla="*/ 2085252 h 2789926"/>
              <a:gd name="connsiteX8919" fmla="*/ 1186855 w 2556691"/>
              <a:gd name="connsiteY8919" fmla="*/ 2080889 h 2789926"/>
              <a:gd name="connsiteX8920" fmla="*/ 1187114 w 2556691"/>
              <a:gd name="connsiteY8920" fmla="*/ 2080381 h 2789926"/>
              <a:gd name="connsiteX8921" fmla="*/ 1188268 w 2556691"/>
              <a:gd name="connsiteY8921" fmla="*/ 2078549 h 2789926"/>
              <a:gd name="connsiteX8922" fmla="*/ 1190764 w 2556691"/>
              <a:gd name="connsiteY8922" fmla="*/ 2078442 h 2789926"/>
              <a:gd name="connsiteX8923" fmla="*/ 452135 w 2556691"/>
              <a:gd name="connsiteY8923" fmla="*/ 1395591 h 2789926"/>
              <a:gd name="connsiteX8924" fmla="*/ 480311 w 2556691"/>
              <a:gd name="connsiteY8924" fmla="*/ 1436795 h 2789926"/>
              <a:gd name="connsiteX8925" fmla="*/ 444581 w 2556691"/>
              <a:gd name="connsiteY8925" fmla="*/ 1389082 h 2789926"/>
              <a:gd name="connsiteX8926" fmla="*/ 452135 w 2556691"/>
              <a:gd name="connsiteY8926" fmla="*/ 1395591 h 2789926"/>
              <a:gd name="connsiteX8927" fmla="*/ 1031981 w 2556691"/>
              <a:gd name="connsiteY8927" fmla="*/ 1930647 h 2789926"/>
              <a:gd name="connsiteX8928" fmla="*/ 1028165 w 2556691"/>
              <a:gd name="connsiteY8928" fmla="*/ 1927999 h 2789926"/>
              <a:gd name="connsiteX8929" fmla="*/ 1027707 w 2556691"/>
              <a:gd name="connsiteY8929" fmla="*/ 1927858 h 2789926"/>
              <a:gd name="connsiteX8930" fmla="*/ 1017369 w 2556691"/>
              <a:gd name="connsiteY8930" fmla="*/ 1932681 h 2789926"/>
              <a:gd name="connsiteX8931" fmla="*/ 1015779 w 2556691"/>
              <a:gd name="connsiteY8931" fmla="*/ 1937386 h 2789926"/>
              <a:gd name="connsiteX8932" fmla="*/ 1012562 w 2556691"/>
              <a:gd name="connsiteY8932" fmla="*/ 1941783 h 2789926"/>
              <a:gd name="connsiteX8933" fmla="*/ 1012513 w 2556691"/>
              <a:gd name="connsiteY8933" fmla="*/ 1941665 h 2789926"/>
              <a:gd name="connsiteX8934" fmla="*/ 1023404 w 2556691"/>
              <a:gd name="connsiteY8934" fmla="*/ 1923401 h 2789926"/>
              <a:gd name="connsiteX8935" fmla="*/ 1018749 w 2556691"/>
              <a:gd name="connsiteY8935" fmla="*/ 1920906 h 2789926"/>
              <a:gd name="connsiteX8936" fmla="*/ 999865 w 2556691"/>
              <a:gd name="connsiteY8936" fmla="*/ 1919523 h 2789926"/>
              <a:gd name="connsiteX8937" fmla="*/ 996231 w 2556691"/>
              <a:gd name="connsiteY8937" fmla="*/ 1920374 h 2789926"/>
              <a:gd name="connsiteX8938" fmla="*/ 988285 w 2556691"/>
              <a:gd name="connsiteY8938" fmla="*/ 1923176 h 2789926"/>
              <a:gd name="connsiteX8939" fmla="*/ 985239 w 2556691"/>
              <a:gd name="connsiteY8939" fmla="*/ 1924595 h 2789926"/>
              <a:gd name="connsiteX8940" fmla="*/ 977769 w 2556691"/>
              <a:gd name="connsiteY8940" fmla="*/ 1928803 h 2789926"/>
              <a:gd name="connsiteX8941" fmla="*/ 976969 w 2556691"/>
              <a:gd name="connsiteY8941" fmla="*/ 1929394 h 2789926"/>
              <a:gd name="connsiteX8942" fmla="*/ 972472 w 2556691"/>
              <a:gd name="connsiteY8942" fmla="*/ 1933674 h 2789926"/>
              <a:gd name="connsiteX8943" fmla="*/ 971247 w 2556691"/>
              <a:gd name="connsiteY8943" fmla="*/ 1935364 h 2789926"/>
              <a:gd name="connsiteX8944" fmla="*/ 966000 w 2556691"/>
              <a:gd name="connsiteY8944" fmla="*/ 1948877 h 2789926"/>
              <a:gd name="connsiteX8945" fmla="*/ 964774 w 2556691"/>
              <a:gd name="connsiteY8945" fmla="*/ 1954598 h 2789926"/>
              <a:gd name="connsiteX8946" fmla="*/ 964348 w 2556691"/>
              <a:gd name="connsiteY8946" fmla="*/ 1956738 h 2789926"/>
              <a:gd name="connsiteX8947" fmla="*/ 963710 w 2556691"/>
              <a:gd name="connsiteY8947" fmla="*/ 1959871 h 2789926"/>
              <a:gd name="connsiteX8948" fmla="*/ 963301 w 2556691"/>
              <a:gd name="connsiteY8948" fmla="*/ 1961786 h 2789926"/>
              <a:gd name="connsiteX8949" fmla="*/ 962985 w 2556691"/>
              <a:gd name="connsiteY8949" fmla="*/ 1963098 h 2789926"/>
              <a:gd name="connsiteX8950" fmla="*/ 962512 w 2556691"/>
              <a:gd name="connsiteY8950" fmla="*/ 1965001 h 2789926"/>
              <a:gd name="connsiteX8951" fmla="*/ 960925 w 2556691"/>
              <a:gd name="connsiteY8951" fmla="*/ 1970002 h 2789926"/>
              <a:gd name="connsiteX8952" fmla="*/ 967953 w 2556691"/>
              <a:gd name="connsiteY8952" fmla="*/ 1972000 h 2789926"/>
              <a:gd name="connsiteX8953" fmla="*/ 979202 w 2556691"/>
              <a:gd name="connsiteY8953" fmla="*/ 1984483 h 2789926"/>
              <a:gd name="connsiteX8954" fmla="*/ 984550 w 2556691"/>
              <a:gd name="connsiteY8954" fmla="*/ 1991884 h 2789926"/>
              <a:gd name="connsiteX8955" fmla="*/ 985028 w 2556691"/>
              <a:gd name="connsiteY8955" fmla="*/ 1992487 h 2789926"/>
              <a:gd name="connsiteX8956" fmla="*/ 986044 w 2556691"/>
              <a:gd name="connsiteY8956" fmla="*/ 1993669 h 2789926"/>
              <a:gd name="connsiteX8957" fmla="*/ 1005286 w 2556691"/>
              <a:gd name="connsiteY8957" fmla="*/ 1998492 h 2789926"/>
              <a:gd name="connsiteX8958" fmla="*/ 1005611 w 2556691"/>
              <a:gd name="connsiteY8958" fmla="*/ 1998327 h 2789926"/>
              <a:gd name="connsiteX8959" fmla="*/ 1008309 w 2556691"/>
              <a:gd name="connsiteY8959" fmla="*/ 1996743 h 2789926"/>
              <a:gd name="connsiteX8960" fmla="*/ 1014193 w 2556691"/>
              <a:gd name="connsiteY8960" fmla="*/ 1992085 h 2789926"/>
              <a:gd name="connsiteX8961" fmla="*/ 1017165 w 2556691"/>
              <a:gd name="connsiteY8961" fmla="*/ 1989591 h 2789926"/>
              <a:gd name="connsiteX8962" fmla="*/ 1017164 w 2556691"/>
              <a:gd name="connsiteY8962" fmla="*/ 1989591 h 2789926"/>
              <a:gd name="connsiteX8963" fmla="*/ 1020605 w 2556691"/>
              <a:gd name="connsiteY8963" fmla="*/ 1987061 h 2789926"/>
              <a:gd name="connsiteX8964" fmla="*/ 1023234 w 2556691"/>
              <a:gd name="connsiteY8964" fmla="*/ 1985228 h 2789926"/>
              <a:gd name="connsiteX8965" fmla="*/ 1023299 w 2556691"/>
              <a:gd name="connsiteY8965" fmla="*/ 1985181 h 2789926"/>
              <a:gd name="connsiteX8966" fmla="*/ 1028762 w 2556691"/>
              <a:gd name="connsiteY8966" fmla="*/ 1981422 h 2789926"/>
              <a:gd name="connsiteX8967" fmla="*/ 1029096 w 2556691"/>
              <a:gd name="connsiteY8967" fmla="*/ 1981185 h 2789926"/>
              <a:gd name="connsiteX8968" fmla="*/ 1029584 w 2556691"/>
              <a:gd name="connsiteY8968" fmla="*/ 1980831 h 2789926"/>
              <a:gd name="connsiteX8969" fmla="*/ 1032519 w 2556691"/>
              <a:gd name="connsiteY8969" fmla="*/ 1978644 h 2789926"/>
              <a:gd name="connsiteX8970" fmla="*/ 1035362 w 2556691"/>
              <a:gd name="connsiteY8970" fmla="*/ 1976315 h 2789926"/>
              <a:gd name="connsiteX8971" fmla="*/ 1038389 w 2556691"/>
              <a:gd name="connsiteY8971" fmla="*/ 1973371 h 2789926"/>
              <a:gd name="connsiteX8972" fmla="*/ 1040002 w 2556691"/>
              <a:gd name="connsiteY8972" fmla="*/ 1971503 h 2789926"/>
              <a:gd name="connsiteX8973" fmla="*/ 1040555 w 2556691"/>
              <a:gd name="connsiteY8973" fmla="*/ 1970841 h 2789926"/>
              <a:gd name="connsiteX8974" fmla="*/ 1042171 w 2556691"/>
              <a:gd name="connsiteY8974" fmla="*/ 1968382 h 2789926"/>
              <a:gd name="connsiteX8975" fmla="*/ 1042820 w 2556691"/>
              <a:gd name="connsiteY8975" fmla="*/ 1967177 h 2789926"/>
              <a:gd name="connsiteX8976" fmla="*/ 1045022 w 2556691"/>
              <a:gd name="connsiteY8976" fmla="*/ 1958736 h 2789926"/>
              <a:gd name="connsiteX8977" fmla="*/ 1045111 w 2556691"/>
              <a:gd name="connsiteY8977" fmla="*/ 1957187 h 2789926"/>
              <a:gd name="connsiteX8978" fmla="*/ 1042735 w 2556691"/>
              <a:gd name="connsiteY8978" fmla="*/ 1947021 h 2789926"/>
              <a:gd name="connsiteX8979" fmla="*/ 1042005 w 2556691"/>
              <a:gd name="connsiteY8979" fmla="*/ 1945401 h 2789926"/>
              <a:gd name="connsiteX8980" fmla="*/ 1041336 w 2556691"/>
              <a:gd name="connsiteY8980" fmla="*/ 1943911 h 2789926"/>
              <a:gd name="connsiteX8981" fmla="*/ 1040891 w 2556691"/>
              <a:gd name="connsiteY8981" fmla="*/ 1942918 h 2789926"/>
              <a:gd name="connsiteX8982" fmla="*/ 1040181 w 2556691"/>
              <a:gd name="connsiteY8982" fmla="*/ 1944597 h 2789926"/>
              <a:gd name="connsiteX8983" fmla="*/ 1036820 w 2556691"/>
              <a:gd name="connsiteY8983" fmla="*/ 1950744 h 2789926"/>
              <a:gd name="connsiteX8984" fmla="*/ 1034673 w 2556691"/>
              <a:gd name="connsiteY8984" fmla="*/ 1953570 h 2789926"/>
              <a:gd name="connsiteX8985" fmla="*/ 1031724 w 2556691"/>
              <a:gd name="connsiteY8985" fmla="*/ 1956513 h 2789926"/>
              <a:gd name="connsiteX8986" fmla="*/ 1030797 w 2556691"/>
              <a:gd name="connsiteY8986" fmla="*/ 1957152 h 2789926"/>
              <a:gd name="connsiteX8987" fmla="*/ 1030331 w 2556691"/>
              <a:gd name="connsiteY8987" fmla="*/ 1952707 h 2789926"/>
              <a:gd name="connsiteX8988" fmla="*/ 1031290 w 2556691"/>
              <a:gd name="connsiteY8988" fmla="*/ 1951158 h 2789926"/>
              <a:gd name="connsiteX8989" fmla="*/ 1032315 w 2556691"/>
              <a:gd name="connsiteY8989" fmla="*/ 1949657 h 2789926"/>
              <a:gd name="connsiteX8990" fmla="*/ 1032673 w 2556691"/>
              <a:gd name="connsiteY8990" fmla="*/ 1949125 h 2789926"/>
              <a:gd name="connsiteX8991" fmla="*/ 1035377 w 2556691"/>
              <a:gd name="connsiteY8991" fmla="*/ 1945436 h 2789926"/>
              <a:gd name="connsiteX8992" fmla="*/ 1037535 w 2556691"/>
              <a:gd name="connsiteY8992" fmla="*/ 1942138 h 2789926"/>
              <a:gd name="connsiteX8993" fmla="*/ 1038816 w 2556691"/>
              <a:gd name="connsiteY8993" fmla="*/ 1939360 h 2789926"/>
              <a:gd name="connsiteX8994" fmla="*/ 1037548 w 2556691"/>
              <a:gd name="connsiteY8994" fmla="*/ 1937492 h 2789926"/>
              <a:gd name="connsiteX8995" fmla="*/ 1036219 w 2556691"/>
              <a:gd name="connsiteY8995" fmla="*/ 1935719 h 2789926"/>
              <a:gd name="connsiteX8996" fmla="*/ 1034825 w 2556691"/>
              <a:gd name="connsiteY8996" fmla="*/ 1934005 h 2789926"/>
              <a:gd name="connsiteX8997" fmla="*/ 1033584 w 2556691"/>
              <a:gd name="connsiteY8997" fmla="*/ 1934667 h 2789926"/>
              <a:gd name="connsiteX8998" fmla="*/ 1032579 w 2556691"/>
              <a:gd name="connsiteY8998" fmla="*/ 1935234 h 2789926"/>
              <a:gd name="connsiteX8999" fmla="*/ 1027823 w 2556691"/>
              <a:gd name="connsiteY8999" fmla="*/ 1940211 h 2789926"/>
              <a:gd name="connsiteX9000" fmla="*/ 1026997 w 2556691"/>
              <a:gd name="connsiteY9000" fmla="*/ 1941961 h 2789926"/>
              <a:gd name="connsiteX9001" fmla="*/ 1024341 w 2556691"/>
              <a:gd name="connsiteY9001" fmla="*/ 1948250 h 2789926"/>
              <a:gd name="connsiteX9002" fmla="*/ 1023038 w 2556691"/>
              <a:gd name="connsiteY9002" fmla="*/ 1938603 h 2789926"/>
              <a:gd name="connsiteX9003" fmla="*/ 1027733 w 2556691"/>
              <a:gd name="connsiteY9003" fmla="*/ 1933201 h 2789926"/>
              <a:gd name="connsiteX9004" fmla="*/ 1031981 w 2556691"/>
              <a:gd name="connsiteY9004" fmla="*/ 1930647 h 2789926"/>
              <a:gd name="connsiteX9005" fmla="*/ 340993 w 2556691"/>
              <a:gd name="connsiteY9005" fmla="*/ 1292747 h 2789926"/>
              <a:gd name="connsiteX9006" fmla="*/ 336816 w 2556691"/>
              <a:gd name="connsiteY9006" fmla="*/ 1299344 h 2789926"/>
              <a:gd name="connsiteX9007" fmla="*/ 333301 w 2556691"/>
              <a:gd name="connsiteY9007" fmla="*/ 1296329 h 2789926"/>
              <a:gd name="connsiteX9008" fmla="*/ 337884 w 2556691"/>
              <a:gd name="connsiteY9008" fmla="*/ 1291033 h 2789926"/>
              <a:gd name="connsiteX9009" fmla="*/ 337885 w 2556691"/>
              <a:gd name="connsiteY9009" fmla="*/ 1291033 h 2789926"/>
              <a:gd name="connsiteX9010" fmla="*/ 340993 w 2556691"/>
              <a:gd name="connsiteY9010" fmla="*/ 1292747 h 2789926"/>
              <a:gd name="connsiteX9011" fmla="*/ 839450 w 2556691"/>
              <a:gd name="connsiteY9011" fmla="*/ 1751903 h 2789926"/>
              <a:gd name="connsiteX9012" fmla="*/ 838391 w 2556691"/>
              <a:gd name="connsiteY9012" fmla="*/ 1753522 h 2789926"/>
              <a:gd name="connsiteX9013" fmla="*/ 838390 w 2556691"/>
              <a:gd name="connsiteY9013" fmla="*/ 1753522 h 2789926"/>
              <a:gd name="connsiteX9014" fmla="*/ 828829 w 2556691"/>
              <a:gd name="connsiteY9014" fmla="*/ 1748143 h 2789926"/>
              <a:gd name="connsiteX9015" fmla="*/ 830067 w 2556691"/>
              <a:gd name="connsiteY9015" fmla="*/ 1745223 h 2789926"/>
              <a:gd name="connsiteX9016" fmla="*/ 831030 w 2556691"/>
              <a:gd name="connsiteY9016" fmla="*/ 1745495 h 2789926"/>
              <a:gd name="connsiteX9017" fmla="*/ 833332 w 2556691"/>
              <a:gd name="connsiteY9017" fmla="*/ 1746855 h 2789926"/>
              <a:gd name="connsiteX9018" fmla="*/ 839450 w 2556691"/>
              <a:gd name="connsiteY9018" fmla="*/ 1751903 h 2789926"/>
              <a:gd name="connsiteX9019" fmla="*/ 319402 w 2556691"/>
              <a:gd name="connsiteY9019" fmla="*/ 1271468 h 2789926"/>
              <a:gd name="connsiteX9020" fmla="*/ 318212 w 2556691"/>
              <a:gd name="connsiteY9020" fmla="*/ 1274400 h 2789926"/>
              <a:gd name="connsiteX9021" fmla="*/ 318211 w 2556691"/>
              <a:gd name="connsiteY9021" fmla="*/ 1274400 h 2789926"/>
              <a:gd name="connsiteX9022" fmla="*/ 313792 w 2556691"/>
              <a:gd name="connsiteY9022" fmla="*/ 1276173 h 2789926"/>
              <a:gd name="connsiteX9023" fmla="*/ 310340 w 2556691"/>
              <a:gd name="connsiteY9023" fmla="*/ 1273891 h 2789926"/>
              <a:gd name="connsiteX9024" fmla="*/ 319402 w 2556691"/>
              <a:gd name="connsiteY9024" fmla="*/ 1271468 h 2789926"/>
              <a:gd name="connsiteX9025" fmla="*/ 287858 w 2556691"/>
              <a:gd name="connsiteY9025" fmla="*/ 1242003 h 2789926"/>
              <a:gd name="connsiteX9026" fmla="*/ 289388 w 2556691"/>
              <a:gd name="connsiteY9026" fmla="*/ 1245035 h 2789926"/>
              <a:gd name="connsiteX9027" fmla="*/ 288560 w 2556691"/>
              <a:gd name="connsiteY9027" fmla="*/ 1247624 h 2789926"/>
              <a:gd name="connsiteX9028" fmla="*/ 285164 w 2556691"/>
              <a:gd name="connsiteY9028" fmla="*/ 1247482 h 2789926"/>
              <a:gd name="connsiteX9029" fmla="*/ 285165 w 2556691"/>
              <a:gd name="connsiteY9029" fmla="*/ 1247482 h 2789926"/>
              <a:gd name="connsiteX9030" fmla="*/ 287858 w 2556691"/>
              <a:gd name="connsiteY9030" fmla="*/ 1242003 h 2789926"/>
              <a:gd name="connsiteX9031" fmla="*/ 1271990 w 2556691"/>
              <a:gd name="connsiteY9031" fmla="*/ 2149479 h 2789926"/>
              <a:gd name="connsiteX9032" fmla="*/ 1264962 w 2556691"/>
              <a:gd name="connsiteY9032" fmla="*/ 2158062 h 2789926"/>
              <a:gd name="connsiteX9033" fmla="*/ 1260665 w 2556691"/>
              <a:gd name="connsiteY9033" fmla="*/ 2158038 h 2789926"/>
              <a:gd name="connsiteX9034" fmla="*/ 1264373 w 2556691"/>
              <a:gd name="connsiteY9034" fmla="*/ 2152908 h 2789926"/>
              <a:gd name="connsiteX9035" fmla="*/ 1270706 w 2556691"/>
              <a:gd name="connsiteY9035" fmla="*/ 2148415 h 2789926"/>
              <a:gd name="connsiteX9036" fmla="*/ 1271990 w 2556691"/>
              <a:gd name="connsiteY9036" fmla="*/ 2149479 h 2789926"/>
              <a:gd name="connsiteX9037" fmla="*/ 853037 w 2556691"/>
              <a:gd name="connsiteY9037" fmla="*/ 1759374 h 2789926"/>
              <a:gd name="connsiteX9038" fmla="*/ 844848 w 2556691"/>
              <a:gd name="connsiteY9038" fmla="*/ 1757991 h 2789926"/>
              <a:gd name="connsiteX9039" fmla="*/ 846697 w 2556691"/>
              <a:gd name="connsiteY9039" fmla="*/ 1754858 h 2789926"/>
              <a:gd name="connsiteX9040" fmla="*/ 853037 w 2556691"/>
              <a:gd name="connsiteY9040" fmla="*/ 1759374 h 2789926"/>
              <a:gd name="connsiteX9041" fmla="*/ 977779 w 2556691"/>
              <a:gd name="connsiteY9041" fmla="*/ 1874269 h 2789926"/>
              <a:gd name="connsiteX9042" fmla="*/ 976426 w 2556691"/>
              <a:gd name="connsiteY9042" fmla="*/ 1882214 h 2789926"/>
              <a:gd name="connsiteX9043" fmla="*/ 973638 w 2556691"/>
              <a:gd name="connsiteY9043" fmla="*/ 1881729 h 2789926"/>
              <a:gd name="connsiteX9044" fmla="*/ 973904 w 2556691"/>
              <a:gd name="connsiteY9044" fmla="*/ 1873489 h 2789926"/>
              <a:gd name="connsiteX9045" fmla="*/ 977779 w 2556691"/>
              <a:gd name="connsiteY9045" fmla="*/ 1874269 h 2789926"/>
              <a:gd name="connsiteX9046" fmla="*/ 1133130 w 2556691"/>
              <a:gd name="connsiteY9046" fmla="*/ 2016485 h 2789926"/>
              <a:gd name="connsiteX9047" fmla="*/ 1130776 w 2556691"/>
              <a:gd name="connsiteY9047" fmla="*/ 2014747 h 2789926"/>
              <a:gd name="connsiteX9048" fmla="*/ 1130270 w 2556691"/>
              <a:gd name="connsiteY9048" fmla="*/ 2014428 h 2789926"/>
              <a:gd name="connsiteX9049" fmla="*/ 1119675 w 2556691"/>
              <a:gd name="connsiteY9049" fmla="*/ 2009309 h 2789926"/>
              <a:gd name="connsiteX9050" fmla="*/ 1118027 w 2556691"/>
              <a:gd name="connsiteY9050" fmla="*/ 2008706 h 2789926"/>
              <a:gd name="connsiteX9051" fmla="*/ 1117462 w 2556691"/>
              <a:gd name="connsiteY9051" fmla="*/ 2008505 h 2789926"/>
              <a:gd name="connsiteX9052" fmla="*/ 1116438 w 2556691"/>
              <a:gd name="connsiteY9052" fmla="*/ 2008127 h 2789926"/>
              <a:gd name="connsiteX9053" fmla="*/ 1115979 w 2556691"/>
              <a:gd name="connsiteY9053" fmla="*/ 2007985 h 2789926"/>
              <a:gd name="connsiteX9054" fmla="*/ 1118403 w 2556691"/>
              <a:gd name="connsiteY9054" fmla="*/ 2011106 h 2789926"/>
              <a:gd name="connsiteX9055" fmla="*/ 1120040 w 2556691"/>
              <a:gd name="connsiteY9055" fmla="*/ 2013565 h 2789926"/>
              <a:gd name="connsiteX9056" fmla="*/ 1124725 w 2556691"/>
              <a:gd name="connsiteY9056" fmla="*/ 2022620 h 2789926"/>
              <a:gd name="connsiteX9057" fmla="*/ 1125867 w 2556691"/>
              <a:gd name="connsiteY9057" fmla="*/ 2026250 h 2789926"/>
              <a:gd name="connsiteX9058" fmla="*/ 1126114 w 2556691"/>
              <a:gd name="connsiteY9058" fmla="*/ 2027822 h 2789926"/>
              <a:gd name="connsiteX9059" fmla="*/ 1126903 w 2556691"/>
              <a:gd name="connsiteY9059" fmla="*/ 2027751 h 2789926"/>
              <a:gd name="connsiteX9060" fmla="*/ 1127680 w 2556691"/>
              <a:gd name="connsiteY9060" fmla="*/ 2027692 h 2789926"/>
              <a:gd name="connsiteX9061" fmla="*/ 1129775 w 2556691"/>
              <a:gd name="connsiteY9061" fmla="*/ 2027503 h 2789926"/>
              <a:gd name="connsiteX9062" fmla="*/ 1130352 w 2556691"/>
              <a:gd name="connsiteY9062" fmla="*/ 2027456 h 2789926"/>
              <a:gd name="connsiteX9063" fmla="*/ 1130505 w 2556691"/>
              <a:gd name="connsiteY9063" fmla="*/ 2027444 h 2789926"/>
              <a:gd name="connsiteX9064" fmla="*/ 1129717 w 2556691"/>
              <a:gd name="connsiteY9064" fmla="*/ 2026226 h 2789926"/>
              <a:gd name="connsiteX9065" fmla="*/ 1127374 w 2556691"/>
              <a:gd name="connsiteY9065" fmla="*/ 2018814 h 2789926"/>
              <a:gd name="connsiteX9066" fmla="*/ 1127551 w 2556691"/>
              <a:gd name="connsiteY9066" fmla="*/ 2017088 h 2789926"/>
              <a:gd name="connsiteX9067" fmla="*/ 1127574 w 2556691"/>
              <a:gd name="connsiteY9067" fmla="*/ 2016863 h 2789926"/>
              <a:gd name="connsiteX9068" fmla="*/ 1133648 w 2556691"/>
              <a:gd name="connsiteY9068" fmla="*/ 2023093 h 2789926"/>
              <a:gd name="connsiteX9069" fmla="*/ 1134155 w 2556691"/>
              <a:gd name="connsiteY9069" fmla="*/ 2027479 h 2789926"/>
              <a:gd name="connsiteX9070" fmla="*/ 1135684 w 2556691"/>
              <a:gd name="connsiteY9070" fmla="*/ 2027586 h 2789926"/>
              <a:gd name="connsiteX9071" fmla="*/ 1135909 w 2556691"/>
              <a:gd name="connsiteY9071" fmla="*/ 2027597 h 2789926"/>
              <a:gd name="connsiteX9072" fmla="*/ 1138050 w 2556691"/>
              <a:gd name="connsiteY9072" fmla="*/ 2027869 h 2789926"/>
              <a:gd name="connsiteX9073" fmla="*/ 1140264 w 2556691"/>
              <a:gd name="connsiteY9073" fmla="*/ 2028342 h 2789926"/>
              <a:gd name="connsiteX9074" fmla="*/ 1142254 w 2556691"/>
              <a:gd name="connsiteY9074" fmla="*/ 2029170 h 2789926"/>
              <a:gd name="connsiteX9075" fmla="*/ 1141535 w 2556691"/>
              <a:gd name="connsiteY9075" fmla="*/ 2026699 h 2789926"/>
              <a:gd name="connsiteX9076" fmla="*/ 1139864 w 2556691"/>
              <a:gd name="connsiteY9076" fmla="*/ 2023909 h 2789926"/>
              <a:gd name="connsiteX9077" fmla="*/ 1138168 w 2556691"/>
              <a:gd name="connsiteY9077" fmla="*/ 2021568 h 2789926"/>
              <a:gd name="connsiteX9078" fmla="*/ 1133130 w 2556691"/>
              <a:gd name="connsiteY9078" fmla="*/ 2016485 h 2789926"/>
              <a:gd name="connsiteX9079" fmla="*/ 722390 w 2556691"/>
              <a:gd name="connsiteY9079" fmla="*/ 1637303 h 2789926"/>
              <a:gd name="connsiteX9080" fmla="*/ 721800 w 2556691"/>
              <a:gd name="connsiteY9080" fmla="*/ 1637540 h 2789926"/>
              <a:gd name="connsiteX9081" fmla="*/ 719283 w 2556691"/>
              <a:gd name="connsiteY9081" fmla="*/ 1640247 h 2789926"/>
              <a:gd name="connsiteX9082" fmla="*/ 718393 w 2556691"/>
              <a:gd name="connsiteY9082" fmla="*/ 1662306 h 2789926"/>
              <a:gd name="connsiteX9083" fmla="*/ 720695 w 2556691"/>
              <a:gd name="connsiteY9083" fmla="*/ 1678077 h 2789926"/>
              <a:gd name="connsiteX9084" fmla="*/ 723640 w 2556691"/>
              <a:gd name="connsiteY9084" fmla="*/ 1673111 h 2789926"/>
              <a:gd name="connsiteX9085" fmla="*/ 721389 w 2556691"/>
              <a:gd name="connsiteY9085" fmla="*/ 1646075 h 2789926"/>
              <a:gd name="connsiteX9086" fmla="*/ 722390 w 2556691"/>
              <a:gd name="connsiteY9086" fmla="*/ 1637303 h 2789926"/>
              <a:gd name="connsiteX9087" fmla="*/ 811398 w 2556691"/>
              <a:gd name="connsiteY9087" fmla="*/ 1719323 h 2789926"/>
              <a:gd name="connsiteX9088" fmla="*/ 803334 w 2556691"/>
              <a:gd name="connsiteY9088" fmla="*/ 1713447 h 2789926"/>
              <a:gd name="connsiteX9089" fmla="*/ 800390 w 2556691"/>
              <a:gd name="connsiteY9089" fmla="*/ 1712076 h 2789926"/>
              <a:gd name="connsiteX9090" fmla="*/ 800378 w 2556691"/>
              <a:gd name="connsiteY9090" fmla="*/ 1712064 h 2789926"/>
              <a:gd name="connsiteX9091" fmla="*/ 796173 w 2556691"/>
              <a:gd name="connsiteY9091" fmla="*/ 1710551 h 2789926"/>
              <a:gd name="connsiteX9092" fmla="*/ 790094 w 2556691"/>
              <a:gd name="connsiteY9092" fmla="*/ 1709203 h 2789926"/>
              <a:gd name="connsiteX9093" fmla="*/ 788542 w 2556691"/>
              <a:gd name="connsiteY9093" fmla="*/ 1709109 h 2789926"/>
              <a:gd name="connsiteX9094" fmla="*/ 780918 w 2556691"/>
              <a:gd name="connsiteY9094" fmla="*/ 1709463 h 2789926"/>
              <a:gd name="connsiteX9095" fmla="*/ 775915 w 2556691"/>
              <a:gd name="connsiteY9095" fmla="*/ 1710480 h 2789926"/>
              <a:gd name="connsiteX9096" fmla="*/ 774357 w 2556691"/>
              <a:gd name="connsiteY9096" fmla="*/ 1710846 h 2789926"/>
              <a:gd name="connsiteX9097" fmla="*/ 774005 w 2556691"/>
              <a:gd name="connsiteY9097" fmla="*/ 1710941 h 2789926"/>
              <a:gd name="connsiteX9098" fmla="*/ 772593 w 2556691"/>
              <a:gd name="connsiteY9098" fmla="*/ 1707997 h 2789926"/>
              <a:gd name="connsiteX9099" fmla="*/ 774167 w 2556691"/>
              <a:gd name="connsiteY9099" fmla="*/ 1707158 h 2789926"/>
              <a:gd name="connsiteX9100" fmla="*/ 775991 w 2556691"/>
              <a:gd name="connsiteY9100" fmla="*/ 1706248 h 2789926"/>
              <a:gd name="connsiteX9101" fmla="*/ 782984 w 2556691"/>
              <a:gd name="connsiteY9101" fmla="*/ 1704333 h 2789926"/>
              <a:gd name="connsiteX9102" fmla="*/ 785512 w 2556691"/>
              <a:gd name="connsiteY9102" fmla="*/ 1704013 h 2789926"/>
              <a:gd name="connsiteX9103" fmla="*/ 790283 w 2556691"/>
              <a:gd name="connsiteY9103" fmla="*/ 1703919 h 2789926"/>
              <a:gd name="connsiteX9104" fmla="*/ 790936 w 2556691"/>
              <a:gd name="connsiteY9104" fmla="*/ 1703931 h 2789926"/>
              <a:gd name="connsiteX9105" fmla="*/ 790313 w 2556691"/>
              <a:gd name="connsiteY9105" fmla="*/ 1703824 h 2789926"/>
              <a:gd name="connsiteX9106" fmla="*/ 784266 w 2556691"/>
              <a:gd name="connsiteY9106" fmla="*/ 1701046 h 2789926"/>
              <a:gd name="connsiteX9107" fmla="*/ 784263 w 2556691"/>
              <a:gd name="connsiteY9107" fmla="*/ 1701046 h 2789926"/>
              <a:gd name="connsiteX9108" fmla="*/ 783945 w 2556691"/>
              <a:gd name="connsiteY9108" fmla="*/ 1700869 h 2789926"/>
              <a:gd name="connsiteX9109" fmla="*/ 779729 w 2556691"/>
              <a:gd name="connsiteY9109" fmla="*/ 1699072 h 2789926"/>
              <a:gd name="connsiteX9110" fmla="*/ 776286 w 2556691"/>
              <a:gd name="connsiteY9110" fmla="*/ 1698741 h 2789926"/>
              <a:gd name="connsiteX9111" fmla="*/ 772893 w 2556691"/>
              <a:gd name="connsiteY9111" fmla="*/ 1699060 h 2789926"/>
              <a:gd name="connsiteX9112" fmla="*/ 768455 w 2556691"/>
              <a:gd name="connsiteY9112" fmla="*/ 1700810 h 2789926"/>
              <a:gd name="connsiteX9113" fmla="*/ 766663 w 2556691"/>
              <a:gd name="connsiteY9113" fmla="*/ 1701212 h 2789926"/>
              <a:gd name="connsiteX9114" fmla="*/ 765588 w 2556691"/>
              <a:gd name="connsiteY9114" fmla="*/ 1697228 h 2789926"/>
              <a:gd name="connsiteX9115" fmla="*/ 767377 w 2556691"/>
              <a:gd name="connsiteY9115" fmla="*/ 1696152 h 2789926"/>
              <a:gd name="connsiteX9116" fmla="*/ 771235 w 2556691"/>
              <a:gd name="connsiteY9116" fmla="*/ 1694450 h 2789926"/>
              <a:gd name="connsiteX9117" fmla="*/ 771932 w 2556691"/>
              <a:gd name="connsiteY9117" fmla="*/ 1694189 h 2789926"/>
              <a:gd name="connsiteX9118" fmla="*/ 770364 w 2556691"/>
              <a:gd name="connsiteY9118" fmla="*/ 1693267 h 2789926"/>
              <a:gd name="connsiteX9119" fmla="*/ 770259 w 2556691"/>
              <a:gd name="connsiteY9119" fmla="*/ 1693208 h 2789926"/>
              <a:gd name="connsiteX9120" fmla="*/ 764113 w 2556691"/>
              <a:gd name="connsiteY9120" fmla="*/ 1689544 h 2789926"/>
              <a:gd name="connsiteX9121" fmla="*/ 759398 w 2556691"/>
              <a:gd name="connsiteY9121" fmla="*/ 1686115 h 2789926"/>
              <a:gd name="connsiteX9122" fmla="*/ 757732 w 2556691"/>
              <a:gd name="connsiteY9122" fmla="*/ 1684909 h 2789926"/>
              <a:gd name="connsiteX9123" fmla="*/ 760333 w 2556691"/>
              <a:gd name="connsiteY9123" fmla="*/ 1697748 h 2789926"/>
              <a:gd name="connsiteX9124" fmla="*/ 760926 w 2556691"/>
              <a:gd name="connsiteY9124" fmla="*/ 1700349 h 2789926"/>
              <a:gd name="connsiteX9125" fmla="*/ 762834 w 2556691"/>
              <a:gd name="connsiteY9125" fmla="*/ 1706248 h 2789926"/>
              <a:gd name="connsiteX9126" fmla="*/ 766344 w 2556691"/>
              <a:gd name="connsiteY9126" fmla="*/ 1713021 h 2789926"/>
              <a:gd name="connsiteX9127" fmla="*/ 767241 w 2556691"/>
              <a:gd name="connsiteY9127" fmla="*/ 1714014 h 2789926"/>
              <a:gd name="connsiteX9128" fmla="*/ 774380 w 2556691"/>
              <a:gd name="connsiteY9128" fmla="*/ 1719074 h 2789926"/>
              <a:gd name="connsiteX9129" fmla="*/ 775932 w 2556691"/>
              <a:gd name="connsiteY9129" fmla="*/ 1719914 h 2789926"/>
              <a:gd name="connsiteX9130" fmla="*/ 775980 w 2556691"/>
              <a:gd name="connsiteY9130" fmla="*/ 1719937 h 2789926"/>
              <a:gd name="connsiteX9131" fmla="*/ 777342 w 2556691"/>
              <a:gd name="connsiteY9131" fmla="*/ 1720682 h 2789926"/>
              <a:gd name="connsiteX9132" fmla="*/ 775117 w 2556691"/>
              <a:gd name="connsiteY9132" fmla="*/ 1727077 h 2789926"/>
              <a:gd name="connsiteX9133" fmla="*/ 774877 w 2556691"/>
              <a:gd name="connsiteY9133" fmla="*/ 1727042 h 2789926"/>
              <a:gd name="connsiteX9134" fmla="*/ 774786 w 2556691"/>
              <a:gd name="connsiteY9134" fmla="*/ 1727113 h 2789926"/>
              <a:gd name="connsiteX9135" fmla="*/ 772732 w 2556691"/>
              <a:gd name="connsiteY9135" fmla="*/ 1728603 h 2789926"/>
              <a:gd name="connsiteX9136" fmla="*/ 769982 w 2556691"/>
              <a:gd name="connsiteY9136" fmla="*/ 1729253 h 2789926"/>
              <a:gd name="connsiteX9137" fmla="*/ 765175 w 2556691"/>
              <a:gd name="connsiteY9137" fmla="*/ 1730388 h 2789926"/>
              <a:gd name="connsiteX9138" fmla="*/ 761893 w 2556691"/>
              <a:gd name="connsiteY9138" fmla="*/ 1731345 h 2789926"/>
              <a:gd name="connsiteX9139" fmla="*/ 756051 w 2556691"/>
              <a:gd name="connsiteY9139" fmla="*/ 1733355 h 2789926"/>
              <a:gd name="connsiteX9140" fmla="*/ 749371 w 2556691"/>
              <a:gd name="connsiteY9140" fmla="*/ 1736310 h 2789926"/>
              <a:gd name="connsiteX9141" fmla="*/ 742547 w 2556691"/>
              <a:gd name="connsiteY9141" fmla="*/ 1740046 h 2789926"/>
              <a:gd name="connsiteX9142" fmla="*/ 738228 w 2556691"/>
              <a:gd name="connsiteY9142" fmla="*/ 1742777 h 2789926"/>
              <a:gd name="connsiteX9143" fmla="*/ 730091 w 2556691"/>
              <a:gd name="connsiteY9143" fmla="*/ 1749397 h 2789926"/>
              <a:gd name="connsiteX9144" fmla="*/ 729996 w 2556691"/>
              <a:gd name="connsiteY9144" fmla="*/ 1749492 h 2789926"/>
              <a:gd name="connsiteX9145" fmla="*/ 722705 w 2556691"/>
              <a:gd name="connsiteY9145" fmla="*/ 1757282 h 2789926"/>
              <a:gd name="connsiteX9146" fmla="*/ 716808 w 2556691"/>
              <a:gd name="connsiteY9146" fmla="*/ 1765557 h 2789926"/>
              <a:gd name="connsiteX9147" fmla="*/ 714798 w 2556691"/>
              <a:gd name="connsiteY9147" fmla="*/ 1768725 h 2789926"/>
              <a:gd name="connsiteX9148" fmla="*/ 716923 w 2556691"/>
              <a:gd name="connsiteY9148" fmla="*/ 1768442 h 2789926"/>
              <a:gd name="connsiteX9149" fmla="*/ 717572 w 2556691"/>
              <a:gd name="connsiteY9149" fmla="*/ 1768075 h 2789926"/>
              <a:gd name="connsiteX9150" fmla="*/ 718362 w 2556691"/>
              <a:gd name="connsiteY9150" fmla="*/ 1767815 h 2789926"/>
              <a:gd name="connsiteX9151" fmla="*/ 727404 w 2556691"/>
              <a:gd name="connsiteY9151" fmla="*/ 1764860 h 2789926"/>
              <a:gd name="connsiteX9152" fmla="*/ 724774 w 2556691"/>
              <a:gd name="connsiteY9152" fmla="*/ 1764351 h 2789926"/>
              <a:gd name="connsiteX9153" fmla="*/ 724943 w 2556691"/>
              <a:gd name="connsiteY9153" fmla="*/ 1760568 h 2789926"/>
              <a:gd name="connsiteX9154" fmla="*/ 725572 w 2556691"/>
              <a:gd name="connsiteY9154" fmla="*/ 1760426 h 2789926"/>
              <a:gd name="connsiteX9155" fmla="*/ 734865 w 2556691"/>
              <a:gd name="connsiteY9155" fmla="*/ 1760308 h 2789926"/>
              <a:gd name="connsiteX9156" fmla="*/ 736830 w 2556691"/>
              <a:gd name="connsiteY9156" fmla="*/ 1760084 h 2789926"/>
              <a:gd name="connsiteX9157" fmla="*/ 737154 w 2556691"/>
              <a:gd name="connsiteY9157" fmla="*/ 1760048 h 2789926"/>
              <a:gd name="connsiteX9158" fmla="*/ 742685 w 2556691"/>
              <a:gd name="connsiteY9158" fmla="*/ 1759847 h 2789926"/>
              <a:gd name="connsiteX9159" fmla="*/ 742687 w 2556691"/>
              <a:gd name="connsiteY9159" fmla="*/ 1759847 h 2789926"/>
              <a:gd name="connsiteX9160" fmla="*/ 742699 w 2556691"/>
              <a:gd name="connsiteY9160" fmla="*/ 1759859 h 2789926"/>
              <a:gd name="connsiteX9161" fmla="*/ 744978 w 2556691"/>
              <a:gd name="connsiteY9161" fmla="*/ 1759102 h 2789926"/>
              <a:gd name="connsiteX9162" fmla="*/ 739347 w 2556691"/>
              <a:gd name="connsiteY9162" fmla="*/ 1758251 h 2789926"/>
              <a:gd name="connsiteX9163" fmla="*/ 736400 w 2556691"/>
              <a:gd name="connsiteY9163" fmla="*/ 1757601 h 2789926"/>
              <a:gd name="connsiteX9164" fmla="*/ 737135 w 2556691"/>
              <a:gd name="connsiteY9164" fmla="*/ 1752967 h 2789926"/>
              <a:gd name="connsiteX9165" fmla="*/ 750726 w 2556691"/>
              <a:gd name="connsiteY9165" fmla="*/ 1754409 h 2789926"/>
              <a:gd name="connsiteX9166" fmla="*/ 755883 w 2556691"/>
              <a:gd name="connsiteY9166" fmla="*/ 1754019 h 2789926"/>
              <a:gd name="connsiteX9167" fmla="*/ 759142 w 2556691"/>
              <a:gd name="connsiteY9167" fmla="*/ 1753464 h 2789926"/>
              <a:gd name="connsiteX9168" fmla="*/ 754854 w 2556691"/>
              <a:gd name="connsiteY9168" fmla="*/ 1752459 h 2789926"/>
              <a:gd name="connsiteX9169" fmla="*/ 745710 w 2556691"/>
              <a:gd name="connsiteY9169" fmla="*/ 1749515 h 2789926"/>
              <a:gd name="connsiteX9170" fmla="*/ 744778 w 2556691"/>
              <a:gd name="connsiteY9170" fmla="*/ 1747600 h 2789926"/>
              <a:gd name="connsiteX9171" fmla="*/ 747080 w 2556691"/>
              <a:gd name="connsiteY9171" fmla="*/ 1745957 h 2789926"/>
              <a:gd name="connsiteX9172" fmla="*/ 747464 w 2556691"/>
              <a:gd name="connsiteY9172" fmla="*/ 1746040 h 2789926"/>
              <a:gd name="connsiteX9173" fmla="*/ 748134 w 2556691"/>
              <a:gd name="connsiteY9173" fmla="*/ 1746181 h 2789926"/>
              <a:gd name="connsiteX9174" fmla="*/ 748202 w 2556691"/>
              <a:gd name="connsiteY9174" fmla="*/ 1746193 h 2789926"/>
              <a:gd name="connsiteX9175" fmla="*/ 761935 w 2556691"/>
              <a:gd name="connsiteY9175" fmla="*/ 1748156 h 2789926"/>
              <a:gd name="connsiteX9176" fmla="*/ 770332 w 2556691"/>
              <a:gd name="connsiteY9176" fmla="*/ 1748404 h 2789926"/>
              <a:gd name="connsiteX9177" fmla="*/ 780995 w 2556691"/>
              <a:gd name="connsiteY9177" fmla="*/ 1747765 h 2789926"/>
              <a:gd name="connsiteX9178" fmla="*/ 769000 w 2556691"/>
              <a:gd name="connsiteY9178" fmla="*/ 1742221 h 2789926"/>
              <a:gd name="connsiteX9179" fmla="*/ 759047 w 2556691"/>
              <a:gd name="connsiteY9179" fmla="*/ 1739987 h 2789926"/>
              <a:gd name="connsiteX9180" fmla="*/ 758801 w 2556691"/>
              <a:gd name="connsiteY9180" fmla="*/ 1739963 h 2789926"/>
              <a:gd name="connsiteX9181" fmla="*/ 758890 w 2556691"/>
              <a:gd name="connsiteY9181" fmla="*/ 1734844 h 2789926"/>
              <a:gd name="connsiteX9182" fmla="*/ 761560 w 2556691"/>
              <a:gd name="connsiteY9182" fmla="*/ 1735057 h 2789926"/>
              <a:gd name="connsiteX9183" fmla="*/ 764444 w 2556691"/>
              <a:gd name="connsiteY9183" fmla="*/ 1735376 h 2789926"/>
              <a:gd name="connsiteX9184" fmla="*/ 764515 w 2556691"/>
              <a:gd name="connsiteY9184" fmla="*/ 1735388 h 2789926"/>
              <a:gd name="connsiteX9185" fmla="*/ 773112 w 2556691"/>
              <a:gd name="connsiteY9185" fmla="*/ 1737788 h 2789926"/>
              <a:gd name="connsiteX9186" fmla="*/ 778074 w 2556691"/>
              <a:gd name="connsiteY9186" fmla="*/ 1739798 h 2789926"/>
              <a:gd name="connsiteX9187" fmla="*/ 787029 w 2556691"/>
              <a:gd name="connsiteY9187" fmla="*/ 1743273 h 2789926"/>
              <a:gd name="connsiteX9188" fmla="*/ 791976 w 2556691"/>
              <a:gd name="connsiteY9188" fmla="*/ 1744266 h 2789926"/>
              <a:gd name="connsiteX9189" fmla="*/ 791983 w 2556691"/>
              <a:gd name="connsiteY9189" fmla="*/ 1744266 h 2789926"/>
              <a:gd name="connsiteX9190" fmla="*/ 796365 w 2556691"/>
              <a:gd name="connsiteY9190" fmla="*/ 1744999 h 2789926"/>
              <a:gd name="connsiteX9191" fmla="*/ 798276 w 2556691"/>
              <a:gd name="connsiteY9191" fmla="*/ 1745484 h 2789926"/>
              <a:gd name="connsiteX9192" fmla="*/ 798421 w 2556691"/>
              <a:gd name="connsiteY9192" fmla="*/ 1745602 h 2789926"/>
              <a:gd name="connsiteX9193" fmla="*/ 808922 w 2556691"/>
              <a:gd name="connsiteY9193" fmla="*/ 1744243 h 2789926"/>
              <a:gd name="connsiteX9194" fmla="*/ 808999 w 2556691"/>
              <a:gd name="connsiteY9194" fmla="*/ 1742990 h 2789926"/>
              <a:gd name="connsiteX9195" fmla="*/ 802573 w 2556691"/>
              <a:gd name="connsiteY9195" fmla="*/ 1741654 h 2789926"/>
              <a:gd name="connsiteX9196" fmla="*/ 794151 w 2556691"/>
              <a:gd name="connsiteY9196" fmla="*/ 1738876 h 2789926"/>
              <a:gd name="connsiteX9197" fmla="*/ 795110 w 2556691"/>
              <a:gd name="connsiteY9197" fmla="*/ 1735365 h 2789926"/>
              <a:gd name="connsiteX9198" fmla="*/ 809675 w 2556691"/>
              <a:gd name="connsiteY9198" fmla="*/ 1737481 h 2789926"/>
              <a:gd name="connsiteX9199" fmla="*/ 810402 w 2556691"/>
              <a:gd name="connsiteY9199" fmla="*/ 1737563 h 2789926"/>
              <a:gd name="connsiteX9200" fmla="*/ 810618 w 2556691"/>
              <a:gd name="connsiteY9200" fmla="*/ 1736925 h 2789926"/>
              <a:gd name="connsiteX9201" fmla="*/ 812392 w 2556691"/>
              <a:gd name="connsiteY9201" fmla="*/ 1732799 h 2789926"/>
              <a:gd name="connsiteX9202" fmla="*/ 811264 w 2556691"/>
              <a:gd name="connsiteY9202" fmla="*/ 1732575 h 2789926"/>
              <a:gd name="connsiteX9203" fmla="*/ 804336 w 2556691"/>
              <a:gd name="connsiteY9203" fmla="*/ 1732350 h 2789926"/>
              <a:gd name="connsiteX9204" fmla="*/ 804136 w 2556691"/>
              <a:gd name="connsiteY9204" fmla="*/ 1732220 h 2789926"/>
              <a:gd name="connsiteX9205" fmla="*/ 803955 w 2556691"/>
              <a:gd name="connsiteY9205" fmla="*/ 1732114 h 2789926"/>
              <a:gd name="connsiteX9206" fmla="*/ 806203 w 2556691"/>
              <a:gd name="connsiteY9206" fmla="*/ 1728165 h 2789926"/>
              <a:gd name="connsiteX9207" fmla="*/ 811537 w 2556691"/>
              <a:gd name="connsiteY9207" fmla="*/ 1728189 h 2789926"/>
              <a:gd name="connsiteX9208" fmla="*/ 814865 w 2556691"/>
              <a:gd name="connsiteY9208" fmla="*/ 1728425 h 2789926"/>
              <a:gd name="connsiteX9209" fmla="*/ 815058 w 2556691"/>
              <a:gd name="connsiteY9209" fmla="*/ 1728130 h 2789926"/>
              <a:gd name="connsiteX9210" fmla="*/ 813001 w 2556691"/>
              <a:gd name="connsiteY9210" fmla="*/ 1727338 h 2789926"/>
              <a:gd name="connsiteX9211" fmla="*/ 807572 w 2556691"/>
              <a:gd name="connsiteY9211" fmla="*/ 1725482 h 2789926"/>
              <a:gd name="connsiteX9212" fmla="*/ 802892 w 2556691"/>
              <a:gd name="connsiteY9212" fmla="*/ 1724252 h 2789926"/>
              <a:gd name="connsiteX9213" fmla="*/ 799824 w 2556691"/>
              <a:gd name="connsiteY9213" fmla="*/ 1723720 h 2789926"/>
              <a:gd name="connsiteX9214" fmla="*/ 799820 w 2556691"/>
              <a:gd name="connsiteY9214" fmla="*/ 1723720 h 2789926"/>
              <a:gd name="connsiteX9215" fmla="*/ 794244 w 2556691"/>
              <a:gd name="connsiteY9215" fmla="*/ 1722893 h 2789926"/>
              <a:gd name="connsiteX9216" fmla="*/ 788797 w 2556691"/>
              <a:gd name="connsiteY9216" fmla="*/ 1722396 h 2789926"/>
              <a:gd name="connsiteX9217" fmla="*/ 788470 w 2556691"/>
              <a:gd name="connsiteY9217" fmla="*/ 1717159 h 2789926"/>
              <a:gd name="connsiteX9218" fmla="*/ 795063 w 2556691"/>
              <a:gd name="connsiteY9218" fmla="*/ 1717277 h 2789926"/>
              <a:gd name="connsiteX9219" fmla="*/ 800058 w 2556691"/>
              <a:gd name="connsiteY9219" fmla="*/ 1717549 h 2789926"/>
              <a:gd name="connsiteX9220" fmla="*/ 800066 w 2556691"/>
              <a:gd name="connsiteY9220" fmla="*/ 1717549 h 2789926"/>
              <a:gd name="connsiteX9221" fmla="*/ 805930 w 2556691"/>
              <a:gd name="connsiteY9221" fmla="*/ 1718223 h 2789926"/>
              <a:gd name="connsiteX9222" fmla="*/ 811398 w 2556691"/>
              <a:gd name="connsiteY9222" fmla="*/ 1719323 h 2789926"/>
              <a:gd name="connsiteX9223" fmla="*/ 1202778 w 2556691"/>
              <a:gd name="connsiteY9223" fmla="*/ 2079564 h 2789926"/>
              <a:gd name="connsiteX9224" fmla="*/ 1203914 w 2556691"/>
              <a:gd name="connsiteY9224" fmla="*/ 2082355 h 2789926"/>
              <a:gd name="connsiteX9225" fmla="*/ 1198805 w 2556691"/>
              <a:gd name="connsiteY9225" fmla="*/ 2090382 h 2789926"/>
              <a:gd name="connsiteX9226" fmla="*/ 1197981 w 2556691"/>
              <a:gd name="connsiteY9226" fmla="*/ 2091032 h 2789926"/>
              <a:gd name="connsiteX9227" fmla="*/ 1197098 w 2556691"/>
              <a:gd name="connsiteY9227" fmla="*/ 2090784 h 2789926"/>
              <a:gd name="connsiteX9228" fmla="*/ 1196710 w 2556691"/>
              <a:gd name="connsiteY9228" fmla="*/ 2088538 h 2789926"/>
              <a:gd name="connsiteX9229" fmla="*/ 1199865 w 2556691"/>
              <a:gd name="connsiteY9229" fmla="*/ 2080594 h 2789926"/>
              <a:gd name="connsiteX9230" fmla="*/ 1199877 w 2556691"/>
              <a:gd name="connsiteY9230" fmla="*/ 2080605 h 2789926"/>
              <a:gd name="connsiteX9231" fmla="*/ 1199877 w 2556691"/>
              <a:gd name="connsiteY9231" fmla="*/ 2080594 h 2789926"/>
              <a:gd name="connsiteX9232" fmla="*/ 1202778 w 2556691"/>
              <a:gd name="connsiteY9232" fmla="*/ 2079564 h 2789926"/>
              <a:gd name="connsiteX9233" fmla="*/ 313850 w 2556691"/>
              <a:gd name="connsiteY9233" fmla="*/ 1258748 h 2789926"/>
              <a:gd name="connsiteX9234" fmla="*/ 313823 w 2556691"/>
              <a:gd name="connsiteY9234" fmla="*/ 1262649 h 2789926"/>
              <a:gd name="connsiteX9235" fmla="*/ 309871 w 2556691"/>
              <a:gd name="connsiteY9235" fmla="*/ 1264801 h 2789926"/>
              <a:gd name="connsiteX9236" fmla="*/ 307226 w 2556691"/>
              <a:gd name="connsiteY9236" fmla="*/ 1261905 h 2789926"/>
              <a:gd name="connsiteX9237" fmla="*/ 313852 w 2556691"/>
              <a:gd name="connsiteY9237" fmla="*/ 1258748 h 2789926"/>
              <a:gd name="connsiteX9238" fmla="*/ 313850 w 2556691"/>
              <a:gd name="connsiteY9238" fmla="*/ 1258748 h 2789926"/>
              <a:gd name="connsiteX9239" fmla="*/ 313851 w 2556691"/>
              <a:gd name="connsiteY9239" fmla="*/ 1258748 h 2789926"/>
              <a:gd name="connsiteX9240" fmla="*/ 210210 w 2556691"/>
              <a:gd name="connsiteY9240" fmla="*/ 1163040 h 2789926"/>
              <a:gd name="connsiteX9241" fmla="*/ 197315 w 2556691"/>
              <a:gd name="connsiteY9241" fmla="*/ 1160581 h 2789926"/>
              <a:gd name="connsiteX9242" fmla="*/ 203483 w 2556691"/>
              <a:gd name="connsiteY9242" fmla="*/ 1163075 h 2789926"/>
              <a:gd name="connsiteX9243" fmla="*/ 210208 w 2556691"/>
              <a:gd name="connsiteY9243" fmla="*/ 1163052 h 2789926"/>
              <a:gd name="connsiteX9244" fmla="*/ 762125 w 2556691"/>
              <a:gd name="connsiteY9244" fmla="*/ 1670771 h 2789926"/>
              <a:gd name="connsiteX9245" fmla="*/ 760871 w 2556691"/>
              <a:gd name="connsiteY9245" fmla="*/ 1672449 h 2789926"/>
              <a:gd name="connsiteX9246" fmla="*/ 761694 w 2556691"/>
              <a:gd name="connsiteY9246" fmla="*/ 1672473 h 2789926"/>
              <a:gd name="connsiteX9247" fmla="*/ 761694 w 2556691"/>
              <a:gd name="connsiteY9247" fmla="*/ 1672485 h 2789926"/>
              <a:gd name="connsiteX9248" fmla="*/ 762125 w 2556691"/>
              <a:gd name="connsiteY9248" fmla="*/ 1670771 h 2789926"/>
              <a:gd name="connsiteX9249" fmla="*/ 597613 w 2556691"/>
              <a:gd name="connsiteY9249" fmla="*/ 1516093 h 2789926"/>
              <a:gd name="connsiteX9250" fmla="*/ 578013 w 2556691"/>
              <a:gd name="connsiteY9250" fmla="*/ 1505219 h 2789926"/>
              <a:gd name="connsiteX9251" fmla="*/ 583493 w 2556691"/>
              <a:gd name="connsiteY9251" fmla="*/ 1516533 h 2789926"/>
              <a:gd name="connsiteX9252" fmla="*/ 585847 w 2556691"/>
              <a:gd name="connsiteY9252" fmla="*/ 1514937 h 2789926"/>
              <a:gd name="connsiteX9253" fmla="*/ 590207 w 2556691"/>
              <a:gd name="connsiteY9253" fmla="*/ 1524702 h 2789926"/>
              <a:gd name="connsiteX9254" fmla="*/ 599832 w 2556691"/>
              <a:gd name="connsiteY9254" fmla="*/ 1537032 h 2789926"/>
              <a:gd name="connsiteX9255" fmla="*/ 601013 w 2556691"/>
              <a:gd name="connsiteY9255" fmla="*/ 1533024 h 2789926"/>
              <a:gd name="connsiteX9256" fmla="*/ 608030 w 2556691"/>
              <a:gd name="connsiteY9256" fmla="*/ 1543321 h 2789926"/>
              <a:gd name="connsiteX9257" fmla="*/ 614024 w 2556691"/>
              <a:gd name="connsiteY9257" fmla="*/ 1551797 h 2789926"/>
              <a:gd name="connsiteX9258" fmla="*/ 614509 w 2556691"/>
              <a:gd name="connsiteY9258" fmla="*/ 1543664 h 2789926"/>
              <a:gd name="connsiteX9259" fmla="*/ 624549 w 2556691"/>
              <a:gd name="connsiteY9259" fmla="*/ 1561077 h 2789926"/>
              <a:gd name="connsiteX9260" fmla="*/ 597613 w 2556691"/>
              <a:gd name="connsiteY9260" fmla="*/ 1516093 h 2789926"/>
              <a:gd name="connsiteX9261" fmla="*/ 643434 w 2556691"/>
              <a:gd name="connsiteY9261" fmla="*/ 1558145 h 2789926"/>
              <a:gd name="connsiteX9262" fmla="*/ 633892 w 2556691"/>
              <a:gd name="connsiteY9262" fmla="*/ 1567118 h 2789926"/>
              <a:gd name="connsiteX9263" fmla="*/ 635162 w 2556691"/>
              <a:gd name="connsiteY9263" fmla="*/ 1571468 h 2789926"/>
              <a:gd name="connsiteX9264" fmla="*/ 643434 w 2556691"/>
              <a:gd name="connsiteY9264" fmla="*/ 1558145 h 2789926"/>
              <a:gd name="connsiteX9265" fmla="*/ 1172048 w 2556691"/>
              <a:gd name="connsiteY9265" fmla="*/ 2043155 h 2789926"/>
              <a:gd name="connsiteX9266" fmla="*/ 1172354 w 2556691"/>
              <a:gd name="connsiteY9266" fmla="*/ 2044243 h 2789926"/>
              <a:gd name="connsiteX9267" fmla="*/ 1171683 w 2556691"/>
              <a:gd name="connsiteY9267" fmla="*/ 2046879 h 2789926"/>
              <a:gd name="connsiteX9268" fmla="*/ 1168046 w 2556691"/>
              <a:gd name="connsiteY9268" fmla="*/ 2051844 h 2789926"/>
              <a:gd name="connsiteX9269" fmla="*/ 1167834 w 2556691"/>
              <a:gd name="connsiteY9269" fmla="*/ 2051998 h 2789926"/>
              <a:gd name="connsiteX9270" fmla="*/ 1167292 w 2556691"/>
              <a:gd name="connsiteY9270" fmla="*/ 2051915 h 2789926"/>
              <a:gd name="connsiteX9271" fmla="*/ 1166563 w 2556691"/>
              <a:gd name="connsiteY9271" fmla="*/ 2050484 h 2789926"/>
              <a:gd name="connsiteX9272" fmla="*/ 1166504 w 2556691"/>
              <a:gd name="connsiteY9272" fmla="*/ 2050260 h 2789926"/>
              <a:gd name="connsiteX9273" fmla="*/ 1167316 w 2556691"/>
              <a:gd name="connsiteY9273" fmla="*/ 2045649 h 2789926"/>
              <a:gd name="connsiteX9274" fmla="*/ 1169341 w 2556691"/>
              <a:gd name="connsiteY9274" fmla="*/ 2043167 h 2789926"/>
              <a:gd name="connsiteX9275" fmla="*/ 1169435 w 2556691"/>
              <a:gd name="connsiteY9275" fmla="*/ 2043072 h 2789926"/>
              <a:gd name="connsiteX9276" fmla="*/ 1169729 w 2556691"/>
              <a:gd name="connsiteY9276" fmla="*/ 2042800 h 2789926"/>
              <a:gd name="connsiteX9277" fmla="*/ 1170812 w 2556691"/>
              <a:gd name="connsiteY9277" fmla="*/ 2042505 h 2789926"/>
              <a:gd name="connsiteX9278" fmla="*/ 1172048 w 2556691"/>
              <a:gd name="connsiteY9278" fmla="*/ 2043155 h 2789926"/>
              <a:gd name="connsiteX9279" fmla="*/ 279243 w 2556691"/>
              <a:gd name="connsiteY9279" fmla="*/ 1217798 h 2789926"/>
              <a:gd name="connsiteX9280" fmla="*/ 280314 w 2556691"/>
              <a:gd name="connsiteY9280" fmla="*/ 1220269 h 2789926"/>
              <a:gd name="connsiteX9281" fmla="*/ 278830 w 2556691"/>
              <a:gd name="connsiteY9281" fmla="*/ 1221557 h 2789926"/>
              <a:gd name="connsiteX9282" fmla="*/ 276561 w 2556691"/>
              <a:gd name="connsiteY9282" fmla="*/ 1225127 h 2789926"/>
              <a:gd name="connsiteX9283" fmla="*/ 273489 w 2556691"/>
              <a:gd name="connsiteY9283" fmla="*/ 1224075 h 2789926"/>
              <a:gd name="connsiteX9284" fmla="*/ 274381 w 2556691"/>
              <a:gd name="connsiteY9284" fmla="*/ 1221545 h 2789926"/>
              <a:gd name="connsiteX9285" fmla="*/ 279243 w 2556691"/>
              <a:gd name="connsiteY9285" fmla="*/ 1217798 h 2789926"/>
              <a:gd name="connsiteX9286" fmla="*/ 788617 w 2556691"/>
              <a:gd name="connsiteY9286" fmla="*/ 1686801 h 2789926"/>
              <a:gd name="connsiteX9287" fmla="*/ 785030 w 2556691"/>
              <a:gd name="connsiteY9287" fmla="*/ 1689354 h 2789926"/>
              <a:gd name="connsiteX9288" fmla="*/ 783250 w 2556691"/>
              <a:gd name="connsiteY9288" fmla="*/ 1687735 h 2789926"/>
              <a:gd name="connsiteX9289" fmla="*/ 782398 w 2556691"/>
              <a:gd name="connsiteY9289" fmla="*/ 1686966 h 2789926"/>
              <a:gd name="connsiteX9290" fmla="*/ 783063 w 2556691"/>
              <a:gd name="connsiteY9290" fmla="*/ 1683798 h 2789926"/>
              <a:gd name="connsiteX9291" fmla="*/ 783856 w 2556691"/>
              <a:gd name="connsiteY9291" fmla="*/ 1683845 h 2789926"/>
              <a:gd name="connsiteX9292" fmla="*/ 783859 w 2556691"/>
              <a:gd name="connsiteY9292" fmla="*/ 1683845 h 2789926"/>
              <a:gd name="connsiteX9293" fmla="*/ 788617 w 2556691"/>
              <a:gd name="connsiteY9293" fmla="*/ 1686801 h 2789926"/>
              <a:gd name="connsiteX9294" fmla="*/ 228319 w 2556691"/>
              <a:gd name="connsiteY9294" fmla="*/ 1169601 h 2789926"/>
              <a:gd name="connsiteX9295" fmla="*/ 198351 w 2556691"/>
              <a:gd name="connsiteY9295" fmla="*/ 1172213 h 2789926"/>
              <a:gd name="connsiteX9296" fmla="*/ 220064 w 2556691"/>
              <a:gd name="connsiteY9296" fmla="*/ 1172640 h 2789926"/>
              <a:gd name="connsiteX9297" fmla="*/ 228319 w 2556691"/>
              <a:gd name="connsiteY9297" fmla="*/ 1169601 h 2789926"/>
              <a:gd name="connsiteX9298" fmla="*/ 309424 w 2556691"/>
              <a:gd name="connsiteY9298" fmla="*/ 1244433 h 2789926"/>
              <a:gd name="connsiteX9299" fmla="*/ 310315 w 2556691"/>
              <a:gd name="connsiteY9299" fmla="*/ 1247731 h 2789926"/>
              <a:gd name="connsiteX9300" fmla="*/ 308400 w 2556691"/>
              <a:gd name="connsiteY9300" fmla="*/ 1248890 h 2789926"/>
              <a:gd name="connsiteX9301" fmla="*/ 308399 w 2556691"/>
              <a:gd name="connsiteY9301" fmla="*/ 1248890 h 2789926"/>
              <a:gd name="connsiteX9302" fmla="*/ 306034 w 2556691"/>
              <a:gd name="connsiteY9302" fmla="*/ 1246372 h 2789926"/>
              <a:gd name="connsiteX9303" fmla="*/ 309424 w 2556691"/>
              <a:gd name="connsiteY9303" fmla="*/ 1244433 h 2789926"/>
              <a:gd name="connsiteX9304" fmla="*/ 855579 w 2556691"/>
              <a:gd name="connsiteY9304" fmla="*/ 1748203 h 2789926"/>
              <a:gd name="connsiteX9305" fmla="*/ 854467 w 2556691"/>
              <a:gd name="connsiteY9305" fmla="*/ 1749314 h 2789926"/>
              <a:gd name="connsiteX9306" fmla="*/ 840312 w 2556691"/>
              <a:gd name="connsiteY9306" fmla="*/ 1739443 h 2789926"/>
              <a:gd name="connsiteX9307" fmla="*/ 834223 w 2556691"/>
              <a:gd name="connsiteY9307" fmla="*/ 1737244 h 2789926"/>
              <a:gd name="connsiteX9308" fmla="*/ 834716 w 2556691"/>
              <a:gd name="connsiteY9308" fmla="*/ 1733402 h 2789926"/>
              <a:gd name="connsiteX9309" fmla="*/ 842414 w 2556691"/>
              <a:gd name="connsiteY9309" fmla="*/ 1736097 h 2789926"/>
              <a:gd name="connsiteX9310" fmla="*/ 855579 w 2556691"/>
              <a:gd name="connsiteY9310" fmla="*/ 1748203 h 2789926"/>
              <a:gd name="connsiteX9311" fmla="*/ 355645 w 2556691"/>
              <a:gd name="connsiteY9311" fmla="*/ 1286298 h 2789926"/>
              <a:gd name="connsiteX9312" fmla="*/ 344495 w 2556691"/>
              <a:gd name="connsiteY9312" fmla="*/ 1299225 h 2789926"/>
              <a:gd name="connsiteX9313" fmla="*/ 345273 w 2556691"/>
              <a:gd name="connsiteY9313" fmla="*/ 1295419 h 2789926"/>
              <a:gd name="connsiteX9314" fmla="*/ 355645 w 2556691"/>
              <a:gd name="connsiteY9314" fmla="*/ 1286298 h 2789926"/>
              <a:gd name="connsiteX9315" fmla="*/ 224368 w 2556691"/>
              <a:gd name="connsiteY9315" fmla="*/ 1164116 h 2789926"/>
              <a:gd name="connsiteX9316" fmla="*/ 224366 w 2556691"/>
              <a:gd name="connsiteY9316" fmla="*/ 1164116 h 2789926"/>
              <a:gd name="connsiteX9317" fmla="*/ 215558 w 2556691"/>
              <a:gd name="connsiteY9317" fmla="*/ 1157595 h 2789926"/>
              <a:gd name="connsiteX9318" fmla="*/ 214492 w 2556691"/>
              <a:gd name="connsiteY9318" fmla="*/ 1160463 h 2789926"/>
              <a:gd name="connsiteX9319" fmla="*/ 217357 w 2556691"/>
              <a:gd name="connsiteY9319" fmla="*/ 1163430 h 2789926"/>
              <a:gd name="connsiteX9320" fmla="*/ 224366 w 2556691"/>
              <a:gd name="connsiteY9320" fmla="*/ 1164116 h 2789926"/>
              <a:gd name="connsiteX9321" fmla="*/ 224367 w 2556691"/>
              <a:gd name="connsiteY9321" fmla="*/ 1164116 h 2789926"/>
              <a:gd name="connsiteX9322" fmla="*/ 733165 w 2556691"/>
              <a:gd name="connsiteY9322" fmla="*/ 1633071 h 2789926"/>
              <a:gd name="connsiteX9323" fmla="*/ 726870 w 2556691"/>
              <a:gd name="connsiteY9323" fmla="*/ 1635554 h 2789926"/>
              <a:gd name="connsiteX9324" fmla="*/ 727776 w 2556691"/>
              <a:gd name="connsiteY9324" fmla="*/ 1659375 h 2789926"/>
              <a:gd name="connsiteX9325" fmla="*/ 728421 w 2556691"/>
              <a:gd name="connsiteY9325" fmla="*/ 1665226 h 2789926"/>
              <a:gd name="connsiteX9326" fmla="*/ 733699 w 2556691"/>
              <a:gd name="connsiteY9326" fmla="*/ 1657294 h 2789926"/>
              <a:gd name="connsiteX9327" fmla="*/ 731990 w 2556691"/>
              <a:gd name="connsiteY9327" fmla="*/ 1644656 h 2789926"/>
              <a:gd name="connsiteX9328" fmla="*/ 733165 w 2556691"/>
              <a:gd name="connsiteY9328" fmla="*/ 1633071 h 2789926"/>
              <a:gd name="connsiteX9329" fmla="*/ 366278 w 2556691"/>
              <a:gd name="connsiteY9329" fmla="*/ 1291435 h 2789926"/>
              <a:gd name="connsiteX9330" fmla="*/ 359531 w 2556691"/>
              <a:gd name="connsiteY9330" fmla="*/ 1296081 h 2789926"/>
              <a:gd name="connsiteX9331" fmla="*/ 363942 w 2556691"/>
              <a:gd name="connsiteY9331" fmla="*/ 1290773 h 2789926"/>
              <a:gd name="connsiteX9332" fmla="*/ 366278 w 2556691"/>
              <a:gd name="connsiteY9332" fmla="*/ 1291435 h 2789926"/>
              <a:gd name="connsiteX9333" fmla="*/ 278382 w 2556691"/>
              <a:gd name="connsiteY9333" fmla="*/ 1208990 h 2789926"/>
              <a:gd name="connsiteX9334" fmla="*/ 278331 w 2556691"/>
              <a:gd name="connsiteY9334" fmla="*/ 1210480 h 2789926"/>
              <a:gd name="connsiteX9335" fmla="*/ 278332 w 2556691"/>
              <a:gd name="connsiteY9335" fmla="*/ 1210480 h 2789926"/>
              <a:gd name="connsiteX9336" fmla="*/ 275339 w 2556691"/>
              <a:gd name="connsiteY9336" fmla="*/ 1212643 h 2789926"/>
              <a:gd name="connsiteX9337" fmla="*/ 270503 w 2556691"/>
              <a:gd name="connsiteY9337" fmla="*/ 1217632 h 2789926"/>
              <a:gd name="connsiteX9338" fmla="*/ 269421 w 2556691"/>
              <a:gd name="connsiteY9338" fmla="*/ 1216935 h 2789926"/>
              <a:gd name="connsiteX9339" fmla="*/ 274676 w 2556691"/>
              <a:gd name="connsiteY9339" fmla="*/ 1209120 h 2789926"/>
              <a:gd name="connsiteX9340" fmla="*/ 278382 w 2556691"/>
              <a:gd name="connsiteY9340" fmla="*/ 1208990 h 2789926"/>
              <a:gd name="connsiteX9341" fmla="*/ 261552 w 2556691"/>
              <a:gd name="connsiteY9341" fmla="*/ 1192535 h 2789926"/>
              <a:gd name="connsiteX9342" fmla="*/ 252435 w 2556691"/>
              <a:gd name="connsiteY9342" fmla="*/ 1201874 h 2789926"/>
              <a:gd name="connsiteX9343" fmla="*/ 259336 w 2556691"/>
              <a:gd name="connsiteY9343" fmla="*/ 1202926 h 2789926"/>
              <a:gd name="connsiteX9344" fmla="*/ 261552 w 2556691"/>
              <a:gd name="connsiteY9344" fmla="*/ 1192535 h 2789926"/>
              <a:gd name="connsiteX9345" fmla="*/ 1054637 w 2556691"/>
              <a:gd name="connsiteY9345" fmla="*/ 1923200 h 2789926"/>
              <a:gd name="connsiteX9346" fmla="*/ 1048623 w 2556691"/>
              <a:gd name="connsiteY9346" fmla="*/ 1923023 h 2789926"/>
              <a:gd name="connsiteX9347" fmla="*/ 1043807 w 2556691"/>
              <a:gd name="connsiteY9347" fmla="*/ 1923294 h 2789926"/>
              <a:gd name="connsiteX9348" fmla="*/ 1042837 w 2556691"/>
              <a:gd name="connsiteY9348" fmla="*/ 1923377 h 2789926"/>
              <a:gd name="connsiteX9349" fmla="*/ 1039151 w 2556691"/>
              <a:gd name="connsiteY9349" fmla="*/ 1923944 h 2789926"/>
              <a:gd name="connsiteX9350" fmla="*/ 1037201 w 2556691"/>
              <a:gd name="connsiteY9350" fmla="*/ 1924358 h 2789926"/>
              <a:gd name="connsiteX9351" fmla="*/ 1034359 w 2556691"/>
              <a:gd name="connsiteY9351" fmla="*/ 1925103 h 2789926"/>
              <a:gd name="connsiteX9352" fmla="*/ 1034292 w 2556691"/>
              <a:gd name="connsiteY9352" fmla="*/ 1925127 h 2789926"/>
              <a:gd name="connsiteX9353" fmla="*/ 1034353 w 2556691"/>
              <a:gd name="connsiteY9353" fmla="*/ 1925162 h 2789926"/>
              <a:gd name="connsiteX9354" fmla="*/ 1036946 w 2556691"/>
              <a:gd name="connsiteY9354" fmla="*/ 1927278 h 2789926"/>
              <a:gd name="connsiteX9355" fmla="*/ 1036950 w 2556691"/>
              <a:gd name="connsiteY9355" fmla="*/ 1927278 h 2789926"/>
              <a:gd name="connsiteX9356" fmla="*/ 1038796 w 2556691"/>
              <a:gd name="connsiteY9356" fmla="*/ 1928898 h 2789926"/>
              <a:gd name="connsiteX9357" fmla="*/ 1042092 w 2556691"/>
              <a:gd name="connsiteY9357" fmla="*/ 1932480 h 2789926"/>
              <a:gd name="connsiteX9358" fmla="*/ 1042586 w 2556691"/>
              <a:gd name="connsiteY9358" fmla="*/ 1933165 h 2789926"/>
              <a:gd name="connsiteX9359" fmla="*/ 1045861 w 2556691"/>
              <a:gd name="connsiteY9359" fmla="*/ 1938237 h 2789926"/>
              <a:gd name="connsiteX9360" fmla="*/ 1047409 w 2556691"/>
              <a:gd name="connsiteY9360" fmla="*/ 1941583 h 2789926"/>
              <a:gd name="connsiteX9361" fmla="*/ 1050357 w 2556691"/>
              <a:gd name="connsiteY9361" fmla="*/ 1937102 h 2789926"/>
              <a:gd name="connsiteX9362" fmla="*/ 1052241 w 2556691"/>
              <a:gd name="connsiteY9362" fmla="*/ 1933355 h 2789926"/>
              <a:gd name="connsiteX9363" fmla="*/ 1052450 w 2556691"/>
              <a:gd name="connsiteY9363" fmla="*/ 1932894 h 2789926"/>
              <a:gd name="connsiteX9364" fmla="*/ 1053274 w 2556691"/>
              <a:gd name="connsiteY9364" fmla="*/ 1930576 h 2789926"/>
              <a:gd name="connsiteX9365" fmla="*/ 1054637 w 2556691"/>
              <a:gd name="connsiteY9365" fmla="*/ 1923200 h 2789926"/>
              <a:gd name="connsiteX9366" fmla="*/ 700421 w 2556691"/>
              <a:gd name="connsiteY9366" fmla="*/ 1596294 h 2789926"/>
              <a:gd name="connsiteX9367" fmla="*/ 700053 w 2556691"/>
              <a:gd name="connsiteY9367" fmla="*/ 1598611 h 2789926"/>
              <a:gd name="connsiteX9368" fmla="*/ 691466 w 2556691"/>
              <a:gd name="connsiteY9368" fmla="*/ 1598434 h 2789926"/>
              <a:gd name="connsiteX9369" fmla="*/ 683978 w 2556691"/>
              <a:gd name="connsiteY9369" fmla="*/ 1596956 h 2789926"/>
              <a:gd name="connsiteX9370" fmla="*/ 684539 w 2556691"/>
              <a:gd name="connsiteY9370" fmla="*/ 1593315 h 2789926"/>
              <a:gd name="connsiteX9371" fmla="*/ 691728 w 2556691"/>
              <a:gd name="connsiteY9371" fmla="*/ 1593965 h 2789926"/>
              <a:gd name="connsiteX9372" fmla="*/ 700421 w 2556691"/>
              <a:gd name="connsiteY9372" fmla="*/ 1596294 h 2789926"/>
              <a:gd name="connsiteX9373" fmla="*/ 972304 w 2556691"/>
              <a:gd name="connsiteY9373" fmla="*/ 1845271 h 2789926"/>
              <a:gd name="connsiteX9374" fmla="*/ 967043 w 2556691"/>
              <a:gd name="connsiteY9374" fmla="*/ 1848475 h 2789926"/>
              <a:gd name="connsiteX9375" fmla="*/ 962232 w 2556691"/>
              <a:gd name="connsiteY9375" fmla="*/ 1853853 h 2789926"/>
              <a:gd name="connsiteX9376" fmla="*/ 954585 w 2556691"/>
              <a:gd name="connsiteY9376" fmla="*/ 1861502 h 2789926"/>
              <a:gd name="connsiteX9377" fmla="*/ 954073 w 2556691"/>
              <a:gd name="connsiteY9377" fmla="*/ 1861999 h 2789926"/>
              <a:gd name="connsiteX9378" fmla="*/ 951354 w 2556691"/>
              <a:gd name="connsiteY9378" fmla="*/ 1864316 h 2789926"/>
              <a:gd name="connsiteX9379" fmla="*/ 944034 w 2556691"/>
              <a:gd name="connsiteY9379" fmla="*/ 1869730 h 2789926"/>
              <a:gd name="connsiteX9380" fmla="*/ 937058 w 2556691"/>
              <a:gd name="connsiteY9380" fmla="*/ 1873584 h 2789926"/>
              <a:gd name="connsiteX9381" fmla="*/ 928238 w 2556691"/>
              <a:gd name="connsiteY9381" fmla="*/ 1876551 h 2789926"/>
              <a:gd name="connsiteX9382" fmla="*/ 927565 w 2556691"/>
              <a:gd name="connsiteY9382" fmla="*/ 1876705 h 2789926"/>
              <a:gd name="connsiteX9383" fmla="*/ 922667 w 2556691"/>
              <a:gd name="connsiteY9383" fmla="*/ 1877296 h 2789926"/>
              <a:gd name="connsiteX9384" fmla="*/ 921964 w 2556691"/>
              <a:gd name="connsiteY9384" fmla="*/ 1877355 h 2789926"/>
              <a:gd name="connsiteX9385" fmla="*/ 921771 w 2556691"/>
              <a:gd name="connsiteY9385" fmla="*/ 1877367 h 2789926"/>
              <a:gd name="connsiteX9386" fmla="*/ 921973 w 2556691"/>
              <a:gd name="connsiteY9386" fmla="*/ 1877414 h 2789926"/>
              <a:gd name="connsiteX9387" fmla="*/ 922716 w 2556691"/>
              <a:gd name="connsiteY9387" fmla="*/ 1877556 h 2789926"/>
              <a:gd name="connsiteX9388" fmla="*/ 927901 w 2556691"/>
              <a:gd name="connsiteY9388" fmla="*/ 1878455 h 2789926"/>
              <a:gd name="connsiteX9389" fmla="*/ 928403 w 2556691"/>
              <a:gd name="connsiteY9389" fmla="*/ 1878514 h 2789926"/>
              <a:gd name="connsiteX9390" fmla="*/ 937063 w 2556691"/>
              <a:gd name="connsiteY9390" fmla="*/ 1878939 h 2789926"/>
              <a:gd name="connsiteX9391" fmla="*/ 946463 w 2556691"/>
              <a:gd name="connsiteY9391" fmla="*/ 1877994 h 2789926"/>
              <a:gd name="connsiteX9392" fmla="*/ 952355 w 2556691"/>
              <a:gd name="connsiteY9392" fmla="*/ 1876610 h 2789926"/>
              <a:gd name="connsiteX9393" fmla="*/ 952356 w 2556691"/>
              <a:gd name="connsiteY9393" fmla="*/ 1876610 h 2789926"/>
              <a:gd name="connsiteX9394" fmla="*/ 958521 w 2556691"/>
              <a:gd name="connsiteY9394" fmla="*/ 1874518 h 2789926"/>
              <a:gd name="connsiteX9395" fmla="*/ 963166 w 2556691"/>
              <a:gd name="connsiteY9395" fmla="*/ 1872248 h 2789926"/>
              <a:gd name="connsiteX9396" fmla="*/ 970484 w 2556691"/>
              <a:gd name="connsiteY9396" fmla="*/ 1867496 h 2789926"/>
              <a:gd name="connsiteX9397" fmla="*/ 973410 w 2556691"/>
              <a:gd name="connsiteY9397" fmla="*/ 1864623 h 2789926"/>
              <a:gd name="connsiteX9398" fmla="*/ 976617 w 2556691"/>
              <a:gd name="connsiteY9398" fmla="*/ 1859516 h 2789926"/>
              <a:gd name="connsiteX9399" fmla="*/ 977097 w 2556691"/>
              <a:gd name="connsiteY9399" fmla="*/ 1857719 h 2789926"/>
              <a:gd name="connsiteX9400" fmla="*/ 976578 w 2556691"/>
              <a:gd name="connsiteY9400" fmla="*/ 1850461 h 2789926"/>
              <a:gd name="connsiteX9401" fmla="*/ 976573 w 2556691"/>
              <a:gd name="connsiteY9401" fmla="*/ 1850437 h 2789926"/>
              <a:gd name="connsiteX9402" fmla="*/ 972304 w 2556691"/>
              <a:gd name="connsiteY9402" fmla="*/ 1845271 h 2789926"/>
              <a:gd name="connsiteX9403" fmla="*/ 765417 w 2556691"/>
              <a:gd name="connsiteY9403" fmla="*/ 1654291 h 2789926"/>
              <a:gd name="connsiteX9404" fmla="*/ 765349 w 2556691"/>
              <a:gd name="connsiteY9404" fmla="*/ 1654244 h 2789926"/>
              <a:gd name="connsiteX9405" fmla="*/ 763096 w 2556691"/>
              <a:gd name="connsiteY9405" fmla="*/ 1652683 h 2789926"/>
              <a:gd name="connsiteX9406" fmla="*/ 758684 w 2556691"/>
              <a:gd name="connsiteY9406" fmla="*/ 1657128 h 2789926"/>
              <a:gd name="connsiteX9407" fmla="*/ 756720 w 2556691"/>
              <a:gd name="connsiteY9407" fmla="*/ 1655331 h 2789926"/>
              <a:gd name="connsiteX9408" fmla="*/ 759701 w 2556691"/>
              <a:gd name="connsiteY9408" fmla="*/ 1649870 h 2789926"/>
              <a:gd name="connsiteX9409" fmla="*/ 758117 w 2556691"/>
              <a:gd name="connsiteY9409" fmla="*/ 1648439 h 2789926"/>
              <a:gd name="connsiteX9410" fmla="*/ 756094 w 2556691"/>
              <a:gd name="connsiteY9410" fmla="*/ 1650934 h 2789926"/>
              <a:gd name="connsiteX9411" fmla="*/ 753771 w 2556691"/>
              <a:gd name="connsiteY9411" fmla="*/ 1655308 h 2789926"/>
              <a:gd name="connsiteX9412" fmla="*/ 751769 w 2556691"/>
              <a:gd name="connsiteY9412" fmla="*/ 1655497 h 2789926"/>
              <a:gd name="connsiteX9413" fmla="*/ 755117 w 2556691"/>
              <a:gd name="connsiteY9413" fmla="*/ 1645189 h 2789926"/>
              <a:gd name="connsiteX9414" fmla="*/ 754641 w 2556691"/>
              <a:gd name="connsiteY9414" fmla="*/ 1644586 h 2789926"/>
              <a:gd name="connsiteX9415" fmla="*/ 737259 w 2556691"/>
              <a:gd name="connsiteY9415" fmla="*/ 1665959 h 2789926"/>
              <a:gd name="connsiteX9416" fmla="*/ 745927 w 2556691"/>
              <a:gd name="connsiteY9416" fmla="*/ 1664718 h 2789926"/>
              <a:gd name="connsiteX9417" fmla="*/ 753717 w 2556691"/>
              <a:gd name="connsiteY9417" fmla="*/ 1663678 h 2789926"/>
              <a:gd name="connsiteX9418" fmla="*/ 759984 w 2556691"/>
              <a:gd name="connsiteY9418" fmla="*/ 1660864 h 2789926"/>
              <a:gd name="connsiteX9419" fmla="*/ 759995 w 2556691"/>
              <a:gd name="connsiteY9419" fmla="*/ 1660852 h 2789926"/>
              <a:gd name="connsiteX9420" fmla="*/ 765417 w 2556691"/>
              <a:gd name="connsiteY9420" fmla="*/ 1654291 h 2789926"/>
              <a:gd name="connsiteX9421" fmla="*/ 802792 w 2556691"/>
              <a:gd name="connsiteY9421" fmla="*/ 1688503 h 2789926"/>
              <a:gd name="connsiteX9422" fmla="*/ 803990 w 2556691"/>
              <a:gd name="connsiteY9422" fmla="*/ 1689791 h 2789926"/>
              <a:gd name="connsiteX9423" fmla="*/ 801020 w 2556691"/>
              <a:gd name="connsiteY9423" fmla="*/ 1692652 h 2789926"/>
              <a:gd name="connsiteX9424" fmla="*/ 800071 w 2556691"/>
              <a:gd name="connsiteY9424" fmla="*/ 1691872 h 2789926"/>
              <a:gd name="connsiteX9425" fmla="*/ 798508 w 2556691"/>
              <a:gd name="connsiteY9425" fmla="*/ 1690323 h 2789926"/>
              <a:gd name="connsiteX9426" fmla="*/ 799605 w 2556691"/>
              <a:gd name="connsiteY9426" fmla="*/ 1687108 h 2789926"/>
              <a:gd name="connsiteX9427" fmla="*/ 802792 w 2556691"/>
              <a:gd name="connsiteY9427" fmla="*/ 1688503 h 2789926"/>
              <a:gd name="connsiteX9428" fmla="*/ 670050 w 2556691"/>
              <a:gd name="connsiteY9428" fmla="*/ 1565439 h 2789926"/>
              <a:gd name="connsiteX9429" fmla="*/ 670048 w 2556691"/>
              <a:gd name="connsiteY9429" fmla="*/ 1565439 h 2789926"/>
              <a:gd name="connsiteX9430" fmla="*/ 649917 w 2556691"/>
              <a:gd name="connsiteY9430" fmla="*/ 1588527 h 2789926"/>
              <a:gd name="connsiteX9431" fmla="*/ 650731 w 2556691"/>
              <a:gd name="connsiteY9431" fmla="*/ 1588101 h 2789926"/>
              <a:gd name="connsiteX9432" fmla="*/ 655034 w 2556691"/>
              <a:gd name="connsiteY9432" fmla="*/ 1586446 h 2789926"/>
              <a:gd name="connsiteX9433" fmla="*/ 657961 w 2556691"/>
              <a:gd name="connsiteY9433" fmla="*/ 1581611 h 2789926"/>
              <a:gd name="connsiteX9434" fmla="*/ 659389 w 2556691"/>
              <a:gd name="connsiteY9434" fmla="*/ 1584118 h 2789926"/>
              <a:gd name="connsiteX9435" fmla="*/ 661803 w 2556691"/>
              <a:gd name="connsiteY9435" fmla="*/ 1582344 h 2789926"/>
              <a:gd name="connsiteX9436" fmla="*/ 670050 w 2556691"/>
              <a:gd name="connsiteY9436" fmla="*/ 1565439 h 2789926"/>
              <a:gd name="connsiteX9437" fmla="*/ 771338 w 2556691"/>
              <a:gd name="connsiteY9437" fmla="*/ 1658393 h 2789926"/>
              <a:gd name="connsiteX9438" fmla="*/ 769061 w 2556691"/>
              <a:gd name="connsiteY9438" fmla="*/ 1661455 h 2789926"/>
              <a:gd name="connsiteX9439" fmla="*/ 766161 w 2556691"/>
              <a:gd name="connsiteY9439" fmla="*/ 1672603 h 2789926"/>
              <a:gd name="connsiteX9440" fmla="*/ 767994 w 2556691"/>
              <a:gd name="connsiteY9440" fmla="*/ 1672662 h 2789926"/>
              <a:gd name="connsiteX9441" fmla="*/ 771338 w 2556691"/>
              <a:gd name="connsiteY9441" fmla="*/ 1658393 h 2789926"/>
              <a:gd name="connsiteX9442" fmla="*/ 239612 w 2556691"/>
              <a:gd name="connsiteY9442" fmla="*/ 1166338 h 2789926"/>
              <a:gd name="connsiteX9443" fmla="*/ 223308 w 2556691"/>
              <a:gd name="connsiteY9443" fmla="*/ 1158974 h 2789926"/>
              <a:gd name="connsiteX9444" fmla="*/ 234214 w 2556691"/>
              <a:gd name="connsiteY9444" fmla="*/ 1165499 h 2789926"/>
              <a:gd name="connsiteX9445" fmla="*/ 239610 w 2556691"/>
              <a:gd name="connsiteY9445" fmla="*/ 1166338 h 2789926"/>
              <a:gd name="connsiteX9446" fmla="*/ 375543 w 2556691"/>
              <a:gd name="connsiteY9446" fmla="*/ 1291163 h 2789926"/>
              <a:gd name="connsiteX9447" fmla="*/ 375543 w 2556691"/>
              <a:gd name="connsiteY9447" fmla="*/ 1291163 h 2789926"/>
              <a:gd name="connsiteX9448" fmla="*/ 375542 w 2556691"/>
              <a:gd name="connsiteY9448" fmla="*/ 1291163 h 2789926"/>
              <a:gd name="connsiteX9449" fmla="*/ 742563 w 2556691"/>
              <a:gd name="connsiteY9449" fmla="*/ 1629690 h 2789926"/>
              <a:gd name="connsiteX9450" fmla="*/ 738535 w 2556691"/>
              <a:gd name="connsiteY9450" fmla="*/ 1630955 h 2789926"/>
              <a:gd name="connsiteX9451" fmla="*/ 737176 w 2556691"/>
              <a:gd name="connsiteY9451" fmla="*/ 1631487 h 2789926"/>
              <a:gd name="connsiteX9452" fmla="*/ 736847 w 2556691"/>
              <a:gd name="connsiteY9452" fmla="*/ 1646229 h 2789926"/>
              <a:gd name="connsiteX9453" fmla="*/ 737832 w 2556691"/>
              <a:gd name="connsiteY9453" fmla="*/ 1651750 h 2789926"/>
              <a:gd name="connsiteX9454" fmla="*/ 744361 w 2556691"/>
              <a:gd name="connsiteY9454" fmla="*/ 1643486 h 2789926"/>
              <a:gd name="connsiteX9455" fmla="*/ 742368 w 2556691"/>
              <a:gd name="connsiteY9455" fmla="*/ 1636027 h 2789926"/>
              <a:gd name="connsiteX9456" fmla="*/ 742563 w 2556691"/>
              <a:gd name="connsiteY9456" fmla="*/ 1629690 h 2789926"/>
              <a:gd name="connsiteX9457" fmla="*/ 981544 w 2556691"/>
              <a:gd name="connsiteY9457" fmla="*/ 1850142 h 2789926"/>
              <a:gd name="connsiteX9458" fmla="*/ 981112 w 2556691"/>
              <a:gd name="connsiteY9458" fmla="*/ 1850047 h 2789926"/>
              <a:gd name="connsiteX9459" fmla="*/ 981242 w 2556691"/>
              <a:gd name="connsiteY9459" fmla="*/ 1850165 h 2789926"/>
              <a:gd name="connsiteX9460" fmla="*/ 981544 w 2556691"/>
              <a:gd name="connsiteY9460" fmla="*/ 1850142 h 2789926"/>
              <a:gd name="connsiteX9461" fmla="*/ 354166 w 2556691"/>
              <a:gd name="connsiteY9461" fmla="*/ 1270156 h 2789926"/>
              <a:gd name="connsiteX9462" fmla="*/ 342804 w 2556691"/>
              <a:gd name="connsiteY9462" fmla="*/ 1286459 h 2789926"/>
              <a:gd name="connsiteX9463" fmla="*/ 341262 w 2556691"/>
              <a:gd name="connsiteY9463" fmla="*/ 1284012 h 2789926"/>
              <a:gd name="connsiteX9464" fmla="*/ 351848 w 2556691"/>
              <a:gd name="connsiteY9464" fmla="*/ 1270050 h 2789926"/>
              <a:gd name="connsiteX9465" fmla="*/ 354166 w 2556691"/>
              <a:gd name="connsiteY9465" fmla="*/ 1270156 h 2789926"/>
              <a:gd name="connsiteX9466" fmla="*/ 907934 w 2556691"/>
              <a:gd name="connsiteY9466" fmla="*/ 1781126 h 2789926"/>
              <a:gd name="connsiteX9467" fmla="*/ 907380 w 2556691"/>
              <a:gd name="connsiteY9467" fmla="*/ 1781800 h 2789926"/>
              <a:gd name="connsiteX9468" fmla="*/ 905013 w 2556691"/>
              <a:gd name="connsiteY9468" fmla="*/ 1785323 h 2789926"/>
              <a:gd name="connsiteX9469" fmla="*/ 907351 w 2556691"/>
              <a:gd name="connsiteY9469" fmla="*/ 1783680 h 2789926"/>
              <a:gd name="connsiteX9470" fmla="*/ 907352 w 2556691"/>
              <a:gd name="connsiteY9470" fmla="*/ 1783680 h 2789926"/>
              <a:gd name="connsiteX9471" fmla="*/ 908970 w 2556691"/>
              <a:gd name="connsiteY9471" fmla="*/ 1782521 h 2789926"/>
              <a:gd name="connsiteX9472" fmla="*/ 907934 w 2556691"/>
              <a:gd name="connsiteY9472" fmla="*/ 1781126 h 2789926"/>
              <a:gd name="connsiteX9473" fmla="*/ 989522 w 2556691"/>
              <a:gd name="connsiteY9473" fmla="*/ 1855473 h 2789926"/>
              <a:gd name="connsiteX9474" fmla="*/ 982400 w 2556691"/>
              <a:gd name="connsiteY9474" fmla="*/ 1856431 h 2789926"/>
              <a:gd name="connsiteX9475" fmla="*/ 982396 w 2556691"/>
              <a:gd name="connsiteY9475" fmla="*/ 1856880 h 2789926"/>
              <a:gd name="connsiteX9476" fmla="*/ 980636 w 2556691"/>
              <a:gd name="connsiteY9476" fmla="*/ 1863465 h 2789926"/>
              <a:gd name="connsiteX9477" fmla="*/ 969405 w 2556691"/>
              <a:gd name="connsiteY9477" fmla="*/ 1875097 h 2789926"/>
              <a:gd name="connsiteX9478" fmla="*/ 969241 w 2556691"/>
              <a:gd name="connsiteY9478" fmla="*/ 1875192 h 2789926"/>
              <a:gd name="connsiteX9479" fmla="*/ 966055 w 2556691"/>
              <a:gd name="connsiteY9479" fmla="*/ 1906862 h 2789926"/>
              <a:gd name="connsiteX9480" fmla="*/ 968308 w 2556691"/>
              <a:gd name="connsiteY9480" fmla="*/ 1908080 h 2789926"/>
              <a:gd name="connsiteX9481" fmla="*/ 969852 w 2556691"/>
              <a:gd name="connsiteY9481" fmla="*/ 1908718 h 2789926"/>
              <a:gd name="connsiteX9482" fmla="*/ 972736 w 2556691"/>
              <a:gd name="connsiteY9482" fmla="*/ 1887735 h 2789926"/>
              <a:gd name="connsiteX9483" fmla="*/ 974878 w 2556691"/>
              <a:gd name="connsiteY9483" fmla="*/ 1887912 h 2789926"/>
              <a:gd name="connsiteX9484" fmla="*/ 976304 w 2556691"/>
              <a:gd name="connsiteY9484" fmla="*/ 1910964 h 2789926"/>
              <a:gd name="connsiteX9485" fmla="*/ 981947 w 2556691"/>
              <a:gd name="connsiteY9485" fmla="*/ 1912548 h 2789926"/>
              <a:gd name="connsiteX9486" fmla="*/ 982155 w 2556691"/>
              <a:gd name="connsiteY9486" fmla="*/ 1910775 h 2789926"/>
              <a:gd name="connsiteX9487" fmla="*/ 986266 w 2556691"/>
              <a:gd name="connsiteY9487" fmla="*/ 1911153 h 2789926"/>
              <a:gd name="connsiteX9488" fmla="*/ 986383 w 2556691"/>
              <a:gd name="connsiteY9488" fmla="*/ 1913790 h 2789926"/>
              <a:gd name="connsiteX9489" fmla="*/ 988499 w 2556691"/>
              <a:gd name="connsiteY9489" fmla="*/ 1914416 h 2789926"/>
              <a:gd name="connsiteX9490" fmla="*/ 992724 w 2556691"/>
              <a:gd name="connsiteY9490" fmla="*/ 1902287 h 2789926"/>
              <a:gd name="connsiteX9491" fmla="*/ 982054 w 2556691"/>
              <a:gd name="connsiteY9491" fmla="*/ 1903505 h 2789926"/>
              <a:gd name="connsiteX9492" fmla="*/ 984106 w 2556691"/>
              <a:gd name="connsiteY9492" fmla="*/ 1892712 h 2789926"/>
              <a:gd name="connsiteX9493" fmla="*/ 987309 w 2556691"/>
              <a:gd name="connsiteY9493" fmla="*/ 1880547 h 2789926"/>
              <a:gd name="connsiteX9494" fmla="*/ 989522 w 2556691"/>
              <a:gd name="connsiteY9494" fmla="*/ 1855473 h 2789926"/>
              <a:gd name="connsiteX9495" fmla="*/ 379276 w 2556691"/>
              <a:gd name="connsiteY9495" fmla="*/ 1292333 h 2789926"/>
              <a:gd name="connsiteX9496" fmla="*/ 370270 w 2556691"/>
              <a:gd name="connsiteY9496" fmla="*/ 1299875 h 2789926"/>
              <a:gd name="connsiteX9497" fmla="*/ 375543 w 2556691"/>
              <a:gd name="connsiteY9497" fmla="*/ 1291163 h 2789926"/>
              <a:gd name="connsiteX9498" fmla="*/ 818254 w 2556691"/>
              <a:gd name="connsiteY9498" fmla="*/ 1696152 h 2789926"/>
              <a:gd name="connsiteX9499" fmla="*/ 817473 w 2556691"/>
              <a:gd name="connsiteY9499" fmla="*/ 1695466 h 2789926"/>
              <a:gd name="connsiteX9500" fmla="*/ 812582 w 2556691"/>
              <a:gd name="connsiteY9500" fmla="*/ 1691364 h 2789926"/>
              <a:gd name="connsiteX9501" fmla="*/ 812540 w 2556691"/>
              <a:gd name="connsiteY9501" fmla="*/ 1691329 h 2789926"/>
              <a:gd name="connsiteX9502" fmla="*/ 808063 w 2556691"/>
              <a:gd name="connsiteY9502" fmla="*/ 1688160 h 2789926"/>
              <a:gd name="connsiteX9503" fmla="*/ 808023 w 2556691"/>
              <a:gd name="connsiteY9503" fmla="*/ 1688137 h 2789926"/>
              <a:gd name="connsiteX9504" fmla="*/ 804116 w 2556691"/>
              <a:gd name="connsiteY9504" fmla="*/ 1685879 h 2789926"/>
              <a:gd name="connsiteX9505" fmla="*/ 800270 w 2556691"/>
              <a:gd name="connsiteY9505" fmla="*/ 1684058 h 2789926"/>
              <a:gd name="connsiteX9506" fmla="*/ 798755 w 2556691"/>
              <a:gd name="connsiteY9506" fmla="*/ 1683526 h 2789926"/>
              <a:gd name="connsiteX9507" fmla="*/ 792889 w 2556691"/>
              <a:gd name="connsiteY9507" fmla="*/ 1681800 h 2789926"/>
              <a:gd name="connsiteX9508" fmla="*/ 789538 w 2556691"/>
              <a:gd name="connsiteY9508" fmla="*/ 1681115 h 2789926"/>
              <a:gd name="connsiteX9509" fmla="*/ 782773 w 2556691"/>
              <a:gd name="connsiteY9509" fmla="*/ 1680346 h 2789926"/>
              <a:gd name="connsiteX9510" fmla="*/ 776075 w 2556691"/>
              <a:gd name="connsiteY9510" fmla="*/ 1680027 h 2789926"/>
              <a:gd name="connsiteX9511" fmla="*/ 772584 w 2556691"/>
              <a:gd name="connsiteY9511" fmla="*/ 1679980 h 2789926"/>
              <a:gd name="connsiteX9512" fmla="*/ 767578 w 2556691"/>
              <a:gd name="connsiteY9512" fmla="*/ 1679968 h 2789926"/>
              <a:gd name="connsiteX9513" fmla="*/ 765189 w 2556691"/>
              <a:gd name="connsiteY9513" fmla="*/ 1679980 h 2789926"/>
              <a:gd name="connsiteX9514" fmla="*/ 760048 w 2556691"/>
              <a:gd name="connsiteY9514" fmla="*/ 1679921 h 2789926"/>
              <a:gd name="connsiteX9515" fmla="*/ 759092 w 2556691"/>
              <a:gd name="connsiteY9515" fmla="*/ 1679909 h 2789926"/>
              <a:gd name="connsiteX9516" fmla="*/ 759956 w 2556691"/>
              <a:gd name="connsiteY9516" fmla="*/ 1680453 h 2789926"/>
              <a:gd name="connsiteX9517" fmla="*/ 764824 w 2556691"/>
              <a:gd name="connsiteY9517" fmla="*/ 1683526 h 2789926"/>
              <a:gd name="connsiteX9518" fmla="*/ 767889 w 2556691"/>
              <a:gd name="connsiteY9518" fmla="*/ 1685370 h 2789926"/>
              <a:gd name="connsiteX9519" fmla="*/ 771515 w 2556691"/>
              <a:gd name="connsiteY9519" fmla="*/ 1687286 h 2789926"/>
              <a:gd name="connsiteX9520" fmla="*/ 776040 w 2556691"/>
              <a:gd name="connsiteY9520" fmla="*/ 1689650 h 2789926"/>
              <a:gd name="connsiteX9521" fmla="*/ 783429 w 2556691"/>
              <a:gd name="connsiteY9521" fmla="*/ 1693244 h 2789926"/>
              <a:gd name="connsiteX9522" fmla="*/ 786683 w 2556691"/>
              <a:gd name="connsiteY9522" fmla="*/ 1694863 h 2789926"/>
              <a:gd name="connsiteX9523" fmla="*/ 786696 w 2556691"/>
              <a:gd name="connsiteY9523" fmla="*/ 1694875 h 2789926"/>
              <a:gd name="connsiteX9524" fmla="*/ 792171 w 2556691"/>
              <a:gd name="connsiteY9524" fmla="*/ 1697618 h 2789926"/>
              <a:gd name="connsiteX9525" fmla="*/ 792357 w 2556691"/>
              <a:gd name="connsiteY9525" fmla="*/ 1697712 h 2789926"/>
              <a:gd name="connsiteX9526" fmla="*/ 792220 w 2556691"/>
              <a:gd name="connsiteY9526" fmla="*/ 1697452 h 2789926"/>
              <a:gd name="connsiteX9527" fmla="*/ 789948 w 2556691"/>
              <a:gd name="connsiteY9527" fmla="*/ 1693066 h 2789926"/>
              <a:gd name="connsiteX9528" fmla="*/ 792603 w 2556691"/>
              <a:gd name="connsiteY9528" fmla="*/ 1691021 h 2789926"/>
              <a:gd name="connsiteX9529" fmla="*/ 793834 w 2556691"/>
              <a:gd name="connsiteY9529" fmla="*/ 1692464 h 2789926"/>
              <a:gd name="connsiteX9530" fmla="*/ 798465 w 2556691"/>
              <a:gd name="connsiteY9530" fmla="*/ 1698280 h 2789926"/>
              <a:gd name="connsiteX9531" fmla="*/ 798901 w 2556691"/>
              <a:gd name="connsiteY9531" fmla="*/ 1698871 h 2789926"/>
              <a:gd name="connsiteX9532" fmla="*/ 801652 w 2556691"/>
              <a:gd name="connsiteY9532" fmla="*/ 1703209 h 2789926"/>
              <a:gd name="connsiteX9533" fmla="*/ 801713 w 2556691"/>
              <a:gd name="connsiteY9533" fmla="*/ 1703245 h 2789926"/>
              <a:gd name="connsiteX9534" fmla="*/ 801742 w 2556691"/>
              <a:gd name="connsiteY9534" fmla="*/ 1703269 h 2789926"/>
              <a:gd name="connsiteX9535" fmla="*/ 804914 w 2556691"/>
              <a:gd name="connsiteY9535" fmla="*/ 1705396 h 2789926"/>
              <a:gd name="connsiteX9536" fmla="*/ 803439 w 2556691"/>
              <a:gd name="connsiteY9536" fmla="*/ 1697653 h 2789926"/>
              <a:gd name="connsiteX9537" fmla="*/ 803433 w 2556691"/>
              <a:gd name="connsiteY9537" fmla="*/ 1697606 h 2789926"/>
              <a:gd name="connsiteX9538" fmla="*/ 803320 w 2556691"/>
              <a:gd name="connsiteY9538" fmla="*/ 1696601 h 2789926"/>
              <a:gd name="connsiteX9539" fmla="*/ 804687 w 2556691"/>
              <a:gd name="connsiteY9539" fmla="*/ 1694580 h 2789926"/>
              <a:gd name="connsiteX9540" fmla="*/ 804727 w 2556691"/>
              <a:gd name="connsiteY9540" fmla="*/ 1694556 h 2789926"/>
              <a:gd name="connsiteX9541" fmla="*/ 805864 w 2556691"/>
              <a:gd name="connsiteY9541" fmla="*/ 1694343 h 2789926"/>
              <a:gd name="connsiteX9542" fmla="*/ 808267 w 2556691"/>
              <a:gd name="connsiteY9542" fmla="*/ 1696317 h 2789926"/>
              <a:gd name="connsiteX9543" fmla="*/ 808609 w 2556691"/>
              <a:gd name="connsiteY9543" fmla="*/ 1698966 h 2789926"/>
              <a:gd name="connsiteX9544" fmla="*/ 808607 w 2556691"/>
              <a:gd name="connsiteY9544" fmla="*/ 1698966 h 2789926"/>
              <a:gd name="connsiteX9545" fmla="*/ 811589 w 2556691"/>
              <a:gd name="connsiteY9545" fmla="*/ 1708198 h 2789926"/>
              <a:gd name="connsiteX9546" fmla="*/ 812807 w 2556691"/>
              <a:gd name="connsiteY9546" fmla="*/ 1710634 h 2789926"/>
              <a:gd name="connsiteX9547" fmla="*/ 812965 w 2556691"/>
              <a:gd name="connsiteY9547" fmla="*/ 1710905 h 2789926"/>
              <a:gd name="connsiteX9548" fmla="*/ 813107 w 2556691"/>
              <a:gd name="connsiteY9548" fmla="*/ 1705739 h 2789926"/>
              <a:gd name="connsiteX9549" fmla="*/ 813530 w 2556691"/>
              <a:gd name="connsiteY9549" fmla="*/ 1702465 h 2789926"/>
              <a:gd name="connsiteX9550" fmla="*/ 813570 w 2556691"/>
              <a:gd name="connsiteY9550" fmla="*/ 1702157 h 2789926"/>
              <a:gd name="connsiteX9551" fmla="*/ 815264 w 2556691"/>
              <a:gd name="connsiteY9551" fmla="*/ 1700810 h 2789926"/>
              <a:gd name="connsiteX9552" fmla="*/ 816065 w 2556691"/>
              <a:gd name="connsiteY9552" fmla="*/ 1700940 h 2789926"/>
              <a:gd name="connsiteX9553" fmla="*/ 817452 w 2556691"/>
              <a:gd name="connsiteY9553" fmla="*/ 1702843 h 2789926"/>
              <a:gd name="connsiteX9554" fmla="*/ 817400 w 2556691"/>
              <a:gd name="connsiteY9554" fmla="*/ 1707725 h 2789926"/>
              <a:gd name="connsiteX9555" fmla="*/ 818815 w 2556691"/>
              <a:gd name="connsiteY9555" fmla="*/ 1714286 h 2789926"/>
              <a:gd name="connsiteX9556" fmla="*/ 818784 w 2556691"/>
              <a:gd name="connsiteY9556" fmla="*/ 1713908 h 2789926"/>
              <a:gd name="connsiteX9557" fmla="*/ 820095 w 2556691"/>
              <a:gd name="connsiteY9557" fmla="*/ 1711426 h 2789926"/>
              <a:gd name="connsiteX9558" fmla="*/ 822819 w 2556691"/>
              <a:gd name="connsiteY9558" fmla="*/ 1711272 h 2789926"/>
              <a:gd name="connsiteX9559" fmla="*/ 824562 w 2556691"/>
              <a:gd name="connsiteY9559" fmla="*/ 1713695 h 2789926"/>
              <a:gd name="connsiteX9560" fmla="*/ 824845 w 2556691"/>
              <a:gd name="connsiteY9560" fmla="*/ 1716793 h 2789926"/>
              <a:gd name="connsiteX9561" fmla="*/ 825850 w 2556691"/>
              <a:gd name="connsiteY9561" fmla="*/ 1715930 h 2789926"/>
              <a:gd name="connsiteX9562" fmla="*/ 832233 w 2556691"/>
              <a:gd name="connsiteY9562" fmla="*/ 1711449 h 2789926"/>
              <a:gd name="connsiteX9563" fmla="*/ 829943 w 2556691"/>
              <a:gd name="connsiteY9563" fmla="*/ 1707938 h 2789926"/>
              <a:gd name="connsiteX9564" fmla="*/ 827915 w 2556691"/>
              <a:gd name="connsiteY9564" fmla="*/ 1705373 h 2789926"/>
              <a:gd name="connsiteX9565" fmla="*/ 823798 w 2556691"/>
              <a:gd name="connsiteY9565" fmla="*/ 1701424 h 2789926"/>
              <a:gd name="connsiteX9566" fmla="*/ 818738 w 2556691"/>
              <a:gd name="connsiteY9566" fmla="*/ 1696601 h 2789926"/>
              <a:gd name="connsiteX9567" fmla="*/ 818254 w 2556691"/>
              <a:gd name="connsiteY9567" fmla="*/ 1696152 h 2789926"/>
              <a:gd name="connsiteX9568" fmla="*/ 279645 w 2556691"/>
              <a:gd name="connsiteY9568" fmla="*/ 1197535 h 2789926"/>
              <a:gd name="connsiteX9569" fmla="*/ 279645 w 2556691"/>
              <a:gd name="connsiteY9569" fmla="*/ 1197535 h 2789926"/>
              <a:gd name="connsiteX9570" fmla="*/ 279644 w 2556691"/>
              <a:gd name="connsiteY9570" fmla="*/ 1197535 h 2789926"/>
              <a:gd name="connsiteX9571" fmla="*/ 747041 w 2556691"/>
              <a:gd name="connsiteY9571" fmla="*/ 1628272 h 2789926"/>
              <a:gd name="connsiteX9572" fmla="*/ 746743 w 2556691"/>
              <a:gd name="connsiteY9572" fmla="*/ 1628366 h 2789926"/>
              <a:gd name="connsiteX9573" fmla="*/ 747312 w 2556691"/>
              <a:gd name="connsiteY9573" fmla="*/ 1636381 h 2789926"/>
              <a:gd name="connsiteX9574" fmla="*/ 747806 w 2556691"/>
              <a:gd name="connsiteY9574" fmla="*/ 1639313 h 2789926"/>
              <a:gd name="connsiteX9575" fmla="*/ 749896 w 2556691"/>
              <a:gd name="connsiteY9575" fmla="*/ 1636913 h 2789926"/>
              <a:gd name="connsiteX9576" fmla="*/ 748145 w 2556691"/>
              <a:gd name="connsiteY9576" fmla="*/ 1631972 h 2789926"/>
              <a:gd name="connsiteX9577" fmla="*/ 747041 w 2556691"/>
              <a:gd name="connsiteY9577" fmla="*/ 1628272 h 2789926"/>
              <a:gd name="connsiteX9578" fmla="*/ 280808 w 2556691"/>
              <a:gd name="connsiteY9578" fmla="*/ 1197984 h 2789926"/>
              <a:gd name="connsiteX9579" fmla="*/ 280473 w 2556691"/>
              <a:gd name="connsiteY9579" fmla="*/ 1199982 h 2789926"/>
              <a:gd name="connsiteX9580" fmla="*/ 277004 w 2556691"/>
              <a:gd name="connsiteY9580" fmla="*/ 1202216 h 2789926"/>
              <a:gd name="connsiteX9581" fmla="*/ 271348 w 2556691"/>
              <a:gd name="connsiteY9581" fmla="*/ 1204664 h 2789926"/>
              <a:gd name="connsiteX9582" fmla="*/ 270587 w 2556691"/>
              <a:gd name="connsiteY9582" fmla="*/ 1203706 h 2789926"/>
              <a:gd name="connsiteX9583" fmla="*/ 270644 w 2556691"/>
              <a:gd name="connsiteY9583" fmla="*/ 1203339 h 2789926"/>
              <a:gd name="connsiteX9584" fmla="*/ 278839 w 2556691"/>
              <a:gd name="connsiteY9584" fmla="*/ 1197783 h 2789926"/>
              <a:gd name="connsiteX9585" fmla="*/ 279645 w 2556691"/>
              <a:gd name="connsiteY9585" fmla="*/ 1197535 h 2789926"/>
              <a:gd name="connsiteX9586" fmla="*/ 255876 w 2556691"/>
              <a:gd name="connsiteY9586" fmla="*/ 1174152 h 2789926"/>
              <a:gd name="connsiteX9587" fmla="*/ 233819 w 2556691"/>
              <a:gd name="connsiteY9587" fmla="*/ 1171019 h 2789926"/>
              <a:gd name="connsiteX9588" fmla="*/ 219449 w 2556691"/>
              <a:gd name="connsiteY9588" fmla="*/ 1177569 h 2789926"/>
              <a:gd name="connsiteX9589" fmla="*/ 255876 w 2556691"/>
              <a:gd name="connsiteY9589" fmla="*/ 1174152 h 2789926"/>
              <a:gd name="connsiteX9590" fmla="*/ 1127209 w 2556691"/>
              <a:gd name="connsiteY9590" fmla="*/ 1974246 h 2789926"/>
              <a:gd name="connsiteX9591" fmla="*/ 1127209 w 2556691"/>
              <a:gd name="connsiteY9591" fmla="*/ 1974258 h 2789926"/>
              <a:gd name="connsiteX9592" fmla="*/ 1125408 w 2556691"/>
              <a:gd name="connsiteY9592" fmla="*/ 1984330 h 2789926"/>
              <a:gd name="connsiteX9593" fmla="*/ 1128893 w 2556691"/>
              <a:gd name="connsiteY9593" fmla="*/ 1989319 h 2789926"/>
              <a:gd name="connsiteX9594" fmla="*/ 1127209 w 2556691"/>
              <a:gd name="connsiteY9594" fmla="*/ 1974246 h 2789926"/>
              <a:gd name="connsiteX9595" fmla="*/ 599677 w 2556691"/>
              <a:gd name="connsiteY9595" fmla="*/ 1487104 h 2789926"/>
              <a:gd name="connsiteX9596" fmla="*/ 573764 w 2556691"/>
              <a:gd name="connsiteY9596" fmla="*/ 1476587 h 2789926"/>
              <a:gd name="connsiteX9597" fmla="*/ 584238 w 2556691"/>
              <a:gd name="connsiteY9597" fmla="*/ 1501070 h 2789926"/>
              <a:gd name="connsiteX9598" fmla="*/ 589096 w 2556691"/>
              <a:gd name="connsiteY9598" fmla="*/ 1503316 h 2789926"/>
              <a:gd name="connsiteX9599" fmla="*/ 589924 w 2556691"/>
              <a:gd name="connsiteY9599" fmla="*/ 1501495 h 2789926"/>
              <a:gd name="connsiteX9600" fmla="*/ 598594 w 2556691"/>
              <a:gd name="connsiteY9600" fmla="*/ 1508813 h 2789926"/>
              <a:gd name="connsiteX9601" fmla="*/ 604254 w 2556691"/>
              <a:gd name="connsiteY9601" fmla="*/ 1513305 h 2789926"/>
              <a:gd name="connsiteX9602" fmla="*/ 594443 w 2556691"/>
              <a:gd name="connsiteY9602" fmla="*/ 1498020 h 2789926"/>
              <a:gd name="connsiteX9603" fmla="*/ 612517 w 2556691"/>
              <a:gd name="connsiteY9603" fmla="*/ 1522444 h 2789926"/>
              <a:gd name="connsiteX9604" fmla="*/ 618820 w 2556691"/>
              <a:gd name="connsiteY9604" fmla="*/ 1533379 h 2789926"/>
              <a:gd name="connsiteX9605" fmla="*/ 613362 w 2556691"/>
              <a:gd name="connsiteY9605" fmla="*/ 1516710 h 2789926"/>
              <a:gd name="connsiteX9606" fmla="*/ 606074 w 2556691"/>
              <a:gd name="connsiteY9606" fmla="*/ 1497417 h 2789926"/>
              <a:gd name="connsiteX9607" fmla="*/ 615519 w 2556691"/>
              <a:gd name="connsiteY9607" fmla="*/ 1509180 h 2789926"/>
              <a:gd name="connsiteX9608" fmla="*/ 614825 w 2556691"/>
              <a:gd name="connsiteY9608" fmla="*/ 1503943 h 2789926"/>
              <a:gd name="connsiteX9609" fmla="*/ 599677 w 2556691"/>
              <a:gd name="connsiteY9609" fmla="*/ 1487104 h 2789926"/>
              <a:gd name="connsiteX9610" fmla="*/ 1118360 w 2556691"/>
              <a:gd name="connsiteY9610" fmla="*/ 1965612 h 2789926"/>
              <a:gd name="connsiteX9611" fmla="*/ 1113836 w 2556691"/>
              <a:gd name="connsiteY9611" fmla="*/ 1965179 h 2789926"/>
              <a:gd name="connsiteX9612" fmla="*/ 1113695 w 2556691"/>
              <a:gd name="connsiteY9612" fmla="*/ 1965238 h 2789926"/>
              <a:gd name="connsiteX9613" fmla="*/ 1105761 w 2556691"/>
              <a:gd name="connsiteY9613" fmla="*/ 1970959 h 2789926"/>
              <a:gd name="connsiteX9614" fmla="*/ 1099910 w 2556691"/>
              <a:gd name="connsiteY9614" fmla="*/ 1976918 h 2789926"/>
              <a:gd name="connsiteX9615" fmla="*/ 1094212 w 2556691"/>
              <a:gd name="connsiteY9615" fmla="*/ 1984614 h 2789926"/>
              <a:gd name="connsiteX9616" fmla="*/ 1091176 w 2556691"/>
              <a:gd name="connsiteY9616" fmla="*/ 1989744 h 2789926"/>
              <a:gd name="connsiteX9617" fmla="*/ 1087656 w 2556691"/>
              <a:gd name="connsiteY9617" fmla="*/ 1996199 h 2789926"/>
              <a:gd name="connsiteX9618" fmla="*/ 1084407 w 2556691"/>
              <a:gd name="connsiteY9618" fmla="*/ 2002417 h 2789926"/>
              <a:gd name="connsiteX9619" fmla="*/ 1080911 w 2556691"/>
              <a:gd name="connsiteY9619" fmla="*/ 2008907 h 2789926"/>
              <a:gd name="connsiteX9620" fmla="*/ 1088103 w 2556691"/>
              <a:gd name="connsiteY9620" fmla="*/ 2005160 h 2789926"/>
              <a:gd name="connsiteX9621" fmla="*/ 1095567 w 2556691"/>
              <a:gd name="connsiteY9621" fmla="*/ 2001223 h 2789926"/>
              <a:gd name="connsiteX9622" fmla="*/ 1107774 w 2556691"/>
              <a:gd name="connsiteY9622" fmla="*/ 2001365 h 2789926"/>
              <a:gd name="connsiteX9623" fmla="*/ 1108857 w 2556691"/>
              <a:gd name="connsiteY9623" fmla="*/ 2001554 h 2789926"/>
              <a:gd name="connsiteX9624" fmla="*/ 1112530 w 2556691"/>
              <a:gd name="connsiteY9624" fmla="*/ 2002334 h 2789926"/>
              <a:gd name="connsiteX9625" fmla="*/ 1114578 w 2556691"/>
              <a:gd name="connsiteY9625" fmla="*/ 1999710 h 2789926"/>
              <a:gd name="connsiteX9626" fmla="*/ 1115036 w 2556691"/>
              <a:gd name="connsiteY9626" fmla="*/ 1999178 h 2789926"/>
              <a:gd name="connsiteX9627" fmla="*/ 1118886 w 2556691"/>
              <a:gd name="connsiteY9627" fmla="*/ 1995974 h 2789926"/>
              <a:gd name="connsiteX9628" fmla="*/ 1116108 w 2556691"/>
              <a:gd name="connsiteY9628" fmla="*/ 1975192 h 2789926"/>
              <a:gd name="connsiteX9629" fmla="*/ 1116509 w 2556691"/>
              <a:gd name="connsiteY9629" fmla="*/ 1972473 h 2789926"/>
              <a:gd name="connsiteX9630" fmla="*/ 1118360 w 2556691"/>
              <a:gd name="connsiteY9630" fmla="*/ 1965612 h 2789926"/>
              <a:gd name="connsiteX9631" fmla="*/ 723016 w 2556691"/>
              <a:gd name="connsiteY9631" fmla="*/ 1599651 h 2789926"/>
              <a:gd name="connsiteX9632" fmla="*/ 722648 w 2556691"/>
              <a:gd name="connsiteY9632" fmla="*/ 1601957 h 2789926"/>
              <a:gd name="connsiteX9633" fmla="*/ 711989 w 2556691"/>
              <a:gd name="connsiteY9633" fmla="*/ 1601898 h 2789926"/>
              <a:gd name="connsiteX9634" fmla="*/ 705432 w 2556691"/>
              <a:gd name="connsiteY9634" fmla="*/ 1599391 h 2789926"/>
              <a:gd name="connsiteX9635" fmla="*/ 705859 w 2556691"/>
              <a:gd name="connsiteY9635" fmla="*/ 1597216 h 2789926"/>
              <a:gd name="connsiteX9636" fmla="*/ 705862 w 2556691"/>
              <a:gd name="connsiteY9636" fmla="*/ 1597216 h 2789926"/>
              <a:gd name="connsiteX9637" fmla="*/ 714847 w 2556691"/>
              <a:gd name="connsiteY9637" fmla="*/ 1597535 h 2789926"/>
              <a:gd name="connsiteX9638" fmla="*/ 723016 w 2556691"/>
              <a:gd name="connsiteY9638" fmla="*/ 1599651 h 2789926"/>
              <a:gd name="connsiteX9639" fmla="*/ 663159 w 2556691"/>
              <a:gd name="connsiteY9639" fmla="*/ 1543664 h 2789926"/>
              <a:gd name="connsiteX9640" fmla="*/ 638288 w 2556691"/>
              <a:gd name="connsiteY9640" fmla="*/ 1582664 h 2789926"/>
              <a:gd name="connsiteX9641" fmla="*/ 658235 w 2556691"/>
              <a:gd name="connsiteY9641" fmla="*/ 1553263 h 2789926"/>
              <a:gd name="connsiteX9642" fmla="*/ 640135 w 2556691"/>
              <a:gd name="connsiteY9642" fmla="*/ 1591069 h 2789926"/>
              <a:gd name="connsiteX9643" fmla="*/ 663159 w 2556691"/>
              <a:gd name="connsiteY9643" fmla="*/ 1543664 h 2789926"/>
              <a:gd name="connsiteX9644" fmla="*/ 1046264 w 2556691"/>
              <a:gd name="connsiteY9644" fmla="*/ 1896684 h 2789926"/>
              <a:gd name="connsiteX9645" fmla="*/ 1043762 w 2556691"/>
              <a:gd name="connsiteY9645" fmla="*/ 1914262 h 2789926"/>
              <a:gd name="connsiteX9646" fmla="*/ 1044715 w 2556691"/>
              <a:gd name="connsiteY9646" fmla="*/ 1914239 h 2789926"/>
              <a:gd name="connsiteX9647" fmla="*/ 1046264 w 2556691"/>
              <a:gd name="connsiteY9647" fmla="*/ 1896684 h 2789926"/>
              <a:gd name="connsiteX9648" fmla="*/ 1278112 w 2556691"/>
              <a:gd name="connsiteY9648" fmla="*/ 2110621 h 2789926"/>
              <a:gd name="connsiteX9649" fmla="*/ 1279454 w 2556691"/>
              <a:gd name="connsiteY9649" fmla="*/ 2111898 h 2789926"/>
              <a:gd name="connsiteX9650" fmla="*/ 1277063 w 2556691"/>
              <a:gd name="connsiteY9650" fmla="*/ 2116733 h 2789926"/>
              <a:gd name="connsiteX9651" fmla="*/ 1271836 w 2556691"/>
              <a:gd name="connsiteY9651" fmla="*/ 2121651 h 2789926"/>
              <a:gd name="connsiteX9652" fmla="*/ 1269188 w 2556691"/>
              <a:gd name="connsiteY9652" fmla="*/ 2119038 h 2789926"/>
              <a:gd name="connsiteX9653" fmla="*/ 1278112 w 2556691"/>
              <a:gd name="connsiteY9653" fmla="*/ 2110621 h 2789926"/>
              <a:gd name="connsiteX9654" fmla="*/ 792980 w 2556691"/>
              <a:gd name="connsiteY9654" fmla="*/ 1661975 h 2789926"/>
              <a:gd name="connsiteX9655" fmla="*/ 780863 w 2556691"/>
              <a:gd name="connsiteY9655" fmla="*/ 1661160 h 2789926"/>
              <a:gd name="connsiteX9656" fmla="*/ 779288 w 2556691"/>
              <a:gd name="connsiteY9656" fmla="*/ 1666609 h 2789926"/>
              <a:gd name="connsiteX9657" fmla="*/ 776669 w 2556691"/>
              <a:gd name="connsiteY9657" fmla="*/ 1666314 h 2789926"/>
              <a:gd name="connsiteX9658" fmla="*/ 776597 w 2556691"/>
              <a:gd name="connsiteY9658" fmla="*/ 1659895 h 2789926"/>
              <a:gd name="connsiteX9659" fmla="*/ 776596 w 2556691"/>
              <a:gd name="connsiteY9659" fmla="*/ 1659895 h 2789926"/>
              <a:gd name="connsiteX9660" fmla="*/ 775708 w 2556691"/>
              <a:gd name="connsiteY9660" fmla="*/ 1659587 h 2789926"/>
              <a:gd name="connsiteX9661" fmla="*/ 774206 w 2556691"/>
              <a:gd name="connsiteY9661" fmla="*/ 1665356 h 2789926"/>
              <a:gd name="connsiteX9662" fmla="*/ 773271 w 2556691"/>
              <a:gd name="connsiteY9662" fmla="*/ 1672698 h 2789926"/>
              <a:gd name="connsiteX9663" fmla="*/ 776305 w 2556691"/>
              <a:gd name="connsiteY9663" fmla="*/ 1672709 h 2789926"/>
              <a:gd name="connsiteX9664" fmla="*/ 777044 w 2556691"/>
              <a:gd name="connsiteY9664" fmla="*/ 1672745 h 2789926"/>
              <a:gd name="connsiteX9665" fmla="*/ 777286 w 2556691"/>
              <a:gd name="connsiteY9665" fmla="*/ 1671598 h 2789926"/>
              <a:gd name="connsiteX9666" fmla="*/ 780921 w 2556691"/>
              <a:gd name="connsiteY9666" fmla="*/ 1671279 h 2789926"/>
              <a:gd name="connsiteX9667" fmla="*/ 781403 w 2556691"/>
              <a:gd name="connsiteY9667" fmla="*/ 1672969 h 2789926"/>
              <a:gd name="connsiteX9668" fmla="*/ 790243 w 2556691"/>
              <a:gd name="connsiteY9668" fmla="*/ 1673762 h 2789926"/>
              <a:gd name="connsiteX9669" fmla="*/ 791787 w 2556691"/>
              <a:gd name="connsiteY9669" fmla="*/ 1667461 h 2789926"/>
              <a:gd name="connsiteX9670" fmla="*/ 792980 w 2556691"/>
              <a:gd name="connsiteY9670" fmla="*/ 1661975 h 2789926"/>
              <a:gd name="connsiteX9671" fmla="*/ 423293 w 2556691"/>
              <a:gd name="connsiteY9671" fmla="*/ 1320718 h 2789926"/>
              <a:gd name="connsiteX9672" fmla="*/ 414259 w 2556691"/>
              <a:gd name="connsiteY9672" fmla="*/ 1319406 h 2789926"/>
              <a:gd name="connsiteX9673" fmla="*/ 431367 w 2556691"/>
              <a:gd name="connsiteY9673" fmla="*/ 1359328 h 2789926"/>
              <a:gd name="connsiteX9674" fmla="*/ 437026 w 2556691"/>
              <a:gd name="connsiteY9674" fmla="*/ 1381777 h 2789926"/>
              <a:gd name="connsiteX9675" fmla="*/ 432291 w 2556691"/>
              <a:gd name="connsiteY9675" fmla="*/ 1376836 h 2789926"/>
              <a:gd name="connsiteX9676" fmla="*/ 430277 w 2556691"/>
              <a:gd name="connsiteY9676" fmla="*/ 1389851 h 2789926"/>
              <a:gd name="connsiteX9677" fmla="*/ 511519 w 2556691"/>
              <a:gd name="connsiteY9677" fmla="*/ 1486151 h 2789926"/>
              <a:gd name="connsiteX9678" fmla="*/ 503821 w 2556691"/>
              <a:gd name="connsiteY9678" fmla="*/ 1474790 h 2789926"/>
              <a:gd name="connsiteX9679" fmla="*/ 503822 w 2556691"/>
              <a:gd name="connsiteY9679" fmla="*/ 1474790 h 2789926"/>
              <a:gd name="connsiteX9680" fmla="*/ 482190 w 2556691"/>
              <a:gd name="connsiteY9680" fmla="*/ 1440295 h 2789926"/>
              <a:gd name="connsiteX9681" fmla="*/ 505569 w 2556691"/>
              <a:gd name="connsiteY9681" fmla="*/ 1467520 h 2789926"/>
              <a:gd name="connsiteX9682" fmla="*/ 562865 w 2556691"/>
              <a:gd name="connsiteY9682" fmla="*/ 1547848 h 2789926"/>
              <a:gd name="connsiteX9683" fmla="*/ 573456 w 2556691"/>
              <a:gd name="connsiteY9683" fmla="*/ 1560557 h 2789926"/>
              <a:gd name="connsiteX9684" fmla="*/ 579909 w 2556691"/>
              <a:gd name="connsiteY9684" fmla="*/ 1558110 h 2789926"/>
              <a:gd name="connsiteX9685" fmla="*/ 439814 w 2556691"/>
              <a:gd name="connsiteY9685" fmla="*/ 1354126 h 2789926"/>
              <a:gd name="connsiteX9686" fmla="*/ 423293 w 2556691"/>
              <a:gd name="connsiteY9686" fmla="*/ 1320718 h 2789926"/>
              <a:gd name="connsiteX9687" fmla="*/ 261484 w 2556691"/>
              <a:gd name="connsiteY9687" fmla="*/ 1170523 h 2789926"/>
              <a:gd name="connsiteX9688" fmla="*/ 235245 w 2556691"/>
              <a:gd name="connsiteY9688" fmla="*/ 1156550 h 2789926"/>
              <a:gd name="connsiteX9689" fmla="*/ 261484 w 2556691"/>
              <a:gd name="connsiteY9689" fmla="*/ 1170523 h 2789926"/>
              <a:gd name="connsiteX9690" fmla="*/ 267693 w 2556691"/>
              <a:gd name="connsiteY9690" fmla="*/ 1176174 h 2789926"/>
              <a:gd name="connsiteX9691" fmla="*/ 262671 w 2556691"/>
              <a:gd name="connsiteY9691" fmla="*/ 1175855 h 2789926"/>
              <a:gd name="connsiteX9692" fmla="*/ 244167 w 2556691"/>
              <a:gd name="connsiteY9692" fmla="*/ 1186943 h 2789926"/>
              <a:gd name="connsiteX9693" fmla="*/ 256934 w 2556691"/>
              <a:gd name="connsiteY9693" fmla="*/ 1187132 h 2789926"/>
              <a:gd name="connsiteX9694" fmla="*/ 263670 w 2556691"/>
              <a:gd name="connsiteY9694" fmla="*/ 1185584 h 2789926"/>
              <a:gd name="connsiteX9695" fmla="*/ 267645 w 2556691"/>
              <a:gd name="connsiteY9695" fmla="*/ 1176257 h 2789926"/>
              <a:gd name="connsiteX9696" fmla="*/ 267693 w 2556691"/>
              <a:gd name="connsiteY9696" fmla="*/ 1176174 h 2789926"/>
              <a:gd name="connsiteX9697" fmla="*/ 658540 w 2556691"/>
              <a:gd name="connsiteY9697" fmla="*/ 1534585 h 2789926"/>
              <a:gd name="connsiteX9698" fmla="*/ 636479 w 2556691"/>
              <a:gd name="connsiteY9698" fmla="*/ 1546607 h 2789926"/>
              <a:gd name="connsiteX9699" fmla="*/ 633747 w 2556691"/>
              <a:gd name="connsiteY9699" fmla="*/ 1552116 h 2789926"/>
              <a:gd name="connsiteX9700" fmla="*/ 641051 w 2556691"/>
              <a:gd name="connsiteY9700" fmla="*/ 1546926 h 2789926"/>
              <a:gd name="connsiteX9701" fmla="*/ 641050 w 2556691"/>
              <a:gd name="connsiteY9701" fmla="*/ 1546926 h 2789926"/>
              <a:gd name="connsiteX9702" fmla="*/ 658540 w 2556691"/>
              <a:gd name="connsiteY9702" fmla="*/ 1534585 h 2789926"/>
              <a:gd name="connsiteX9703" fmla="*/ 714861 w 2556691"/>
              <a:gd name="connsiteY9703" fmla="*/ 1585666 h 2789926"/>
              <a:gd name="connsiteX9704" fmla="*/ 714391 w 2556691"/>
              <a:gd name="connsiteY9704" fmla="*/ 1588763 h 2789926"/>
              <a:gd name="connsiteX9705" fmla="*/ 704914 w 2556691"/>
              <a:gd name="connsiteY9705" fmla="*/ 1587995 h 2789926"/>
              <a:gd name="connsiteX9706" fmla="*/ 704916 w 2556691"/>
              <a:gd name="connsiteY9706" fmla="*/ 1587983 h 2789926"/>
              <a:gd name="connsiteX9707" fmla="*/ 705494 w 2556691"/>
              <a:gd name="connsiteY9707" fmla="*/ 1583349 h 2789926"/>
              <a:gd name="connsiteX9708" fmla="*/ 714861 w 2556691"/>
              <a:gd name="connsiteY9708" fmla="*/ 1585666 h 2789926"/>
              <a:gd name="connsiteX9709" fmla="*/ 283563 w 2556691"/>
              <a:gd name="connsiteY9709" fmla="*/ 1187025 h 2789926"/>
              <a:gd name="connsiteX9710" fmla="*/ 282893 w 2556691"/>
              <a:gd name="connsiteY9710" fmla="*/ 1188941 h 2789926"/>
              <a:gd name="connsiteX9711" fmla="*/ 279161 w 2556691"/>
              <a:gd name="connsiteY9711" fmla="*/ 1189579 h 2789926"/>
              <a:gd name="connsiteX9712" fmla="*/ 277845 w 2556691"/>
              <a:gd name="connsiteY9712" fmla="*/ 1189898 h 2789926"/>
              <a:gd name="connsiteX9713" fmla="*/ 273041 w 2556691"/>
              <a:gd name="connsiteY9713" fmla="*/ 1190441 h 2789926"/>
              <a:gd name="connsiteX9714" fmla="*/ 282945 w 2556691"/>
              <a:gd name="connsiteY9714" fmla="*/ 1186647 h 2789926"/>
              <a:gd name="connsiteX9715" fmla="*/ 282946 w 2556691"/>
              <a:gd name="connsiteY9715" fmla="*/ 1186647 h 2789926"/>
              <a:gd name="connsiteX9716" fmla="*/ 283563 w 2556691"/>
              <a:gd name="connsiteY9716" fmla="*/ 1187025 h 2789926"/>
              <a:gd name="connsiteX9717" fmla="*/ 1209318 w 2556691"/>
              <a:gd name="connsiteY9717" fmla="*/ 2041133 h 2789926"/>
              <a:gd name="connsiteX9718" fmla="*/ 1207623 w 2556691"/>
              <a:gd name="connsiteY9718" fmla="*/ 2040625 h 2789926"/>
              <a:gd name="connsiteX9719" fmla="*/ 1207034 w 2556691"/>
              <a:gd name="connsiteY9719" fmla="*/ 2040448 h 2789926"/>
              <a:gd name="connsiteX9720" fmla="*/ 1204739 w 2556691"/>
              <a:gd name="connsiteY9720" fmla="*/ 2039644 h 2789926"/>
              <a:gd name="connsiteX9721" fmla="*/ 1204009 w 2556691"/>
              <a:gd name="connsiteY9721" fmla="*/ 2039372 h 2789926"/>
              <a:gd name="connsiteX9722" fmla="*/ 1199783 w 2556691"/>
              <a:gd name="connsiteY9722" fmla="*/ 2037693 h 2789926"/>
              <a:gd name="connsiteX9723" fmla="*/ 1192296 w 2556691"/>
              <a:gd name="connsiteY9723" fmla="*/ 2035222 h 2789926"/>
              <a:gd name="connsiteX9724" fmla="*/ 1188588 w 2556691"/>
              <a:gd name="connsiteY9724" fmla="*/ 2034631 h 2789926"/>
              <a:gd name="connsiteX9725" fmla="*/ 1187269 w 2556691"/>
              <a:gd name="connsiteY9725" fmla="*/ 2043403 h 2789926"/>
              <a:gd name="connsiteX9726" fmla="*/ 1184597 w 2556691"/>
              <a:gd name="connsiteY9726" fmla="*/ 2054598 h 2789926"/>
              <a:gd name="connsiteX9727" fmla="*/ 1181217 w 2556691"/>
              <a:gd name="connsiteY9727" fmla="*/ 2064209 h 2789926"/>
              <a:gd name="connsiteX9728" fmla="*/ 1177557 w 2556691"/>
              <a:gd name="connsiteY9728" fmla="*/ 2072685 h 2789926"/>
              <a:gd name="connsiteX9729" fmla="*/ 1177381 w 2556691"/>
              <a:gd name="connsiteY9729" fmla="*/ 2073064 h 2789926"/>
              <a:gd name="connsiteX9730" fmla="*/ 1175533 w 2556691"/>
              <a:gd name="connsiteY9730" fmla="*/ 2076929 h 2789926"/>
              <a:gd name="connsiteX9731" fmla="*/ 1172955 w 2556691"/>
              <a:gd name="connsiteY9731" fmla="*/ 2081670 h 2789926"/>
              <a:gd name="connsiteX9732" fmla="*/ 1172578 w 2556691"/>
              <a:gd name="connsiteY9732" fmla="*/ 2082356 h 2789926"/>
              <a:gd name="connsiteX9733" fmla="*/ 1171377 w 2556691"/>
              <a:gd name="connsiteY9733" fmla="*/ 2084566 h 2789926"/>
              <a:gd name="connsiteX9734" fmla="*/ 1171236 w 2556691"/>
              <a:gd name="connsiteY9734" fmla="*/ 2084803 h 2789926"/>
              <a:gd name="connsiteX9735" fmla="*/ 1168517 w 2556691"/>
              <a:gd name="connsiteY9735" fmla="*/ 2089212 h 2789926"/>
              <a:gd name="connsiteX9736" fmla="*/ 1166139 w 2556691"/>
              <a:gd name="connsiteY9736" fmla="*/ 2093066 h 2789926"/>
              <a:gd name="connsiteX9737" fmla="*/ 1169729 w 2556691"/>
              <a:gd name="connsiteY9737" fmla="*/ 2095028 h 2789926"/>
              <a:gd name="connsiteX9738" fmla="*/ 1170222 w 2556691"/>
              <a:gd name="connsiteY9738" fmla="*/ 2095537 h 2789926"/>
              <a:gd name="connsiteX9739" fmla="*/ 1171095 w 2556691"/>
              <a:gd name="connsiteY9739" fmla="*/ 2091718 h 2789926"/>
              <a:gd name="connsiteX9740" fmla="*/ 1172225 w 2556691"/>
              <a:gd name="connsiteY9740" fmla="*/ 2088656 h 2789926"/>
              <a:gd name="connsiteX9741" fmla="*/ 1173261 w 2556691"/>
              <a:gd name="connsiteY9741" fmla="*/ 2086351 h 2789926"/>
              <a:gd name="connsiteX9742" fmla="*/ 1174566 w 2556691"/>
              <a:gd name="connsiteY9742" fmla="*/ 2084176 h 2789926"/>
              <a:gd name="connsiteX9743" fmla="*/ 1175085 w 2556691"/>
              <a:gd name="connsiteY9743" fmla="*/ 2083609 h 2789926"/>
              <a:gd name="connsiteX9744" fmla="*/ 1178582 w 2556691"/>
              <a:gd name="connsiteY9744" fmla="*/ 2081055 h 2789926"/>
              <a:gd name="connsiteX9745" fmla="*/ 1179734 w 2556691"/>
              <a:gd name="connsiteY9745" fmla="*/ 2081894 h 2789926"/>
              <a:gd name="connsiteX9746" fmla="*/ 1178405 w 2556691"/>
              <a:gd name="connsiteY9746" fmla="*/ 2086694 h 2789926"/>
              <a:gd name="connsiteX9747" fmla="*/ 1178111 w 2556691"/>
              <a:gd name="connsiteY9747" fmla="*/ 2087332 h 2789926"/>
              <a:gd name="connsiteX9748" fmla="*/ 1176886 w 2556691"/>
              <a:gd name="connsiteY9748" fmla="*/ 2089945 h 2789926"/>
              <a:gd name="connsiteX9749" fmla="*/ 1176498 w 2556691"/>
              <a:gd name="connsiteY9749" fmla="*/ 2090761 h 2789926"/>
              <a:gd name="connsiteX9750" fmla="*/ 1174756 w 2556691"/>
              <a:gd name="connsiteY9750" fmla="*/ 2095135 h 2789926"/>
              <a:gd name="connsiteX9751" fmla="*/ 1173319 w 2556691"/>
              <a:gd name="connsiteY9751" fmla="*/ 2099284 h 2789926"/>
              <a:gd name="connsiteX9752" fmla="*/ 1173049 w 2556691"/>
              <a:gd name="connsiteY9752" fmla="*/ 2099698 h 2789926"/>
              <a:gd name="connsiteX9753" fmla="*/ 1177416 w 2556691"/>
              <a:gd name="connsiteY9753" fmla="*/ 2107985 h 2789926"/>
              <a:gd name="connsiteX9754" fmla="*/ 1179147 w 2556691"/>
              <a:gd name="connsiteY9754" fmla="*/ 2098906 h 2789926"/>
              <a:gd name="connsiteX9755" fmla="*/ 1180865 w 2556691"/>
              <a:gd name="connsiteY9755" fmla="*/ 2094225 h 2789926"/>
              <a:gd name="connsiteX9756" fmla="*/ 1183137 w 2556691"/>
              <a:gd name="connsiteY9756" fmla="*/ 2091293 h 2789926"/>
              <a:gd name="connsiteX9757" fmla="*/ 1183384 w 2556691"/>
              <a:gd name="connsiteY9757" fmla="*/ 2091175 h 2789926"/>
              <a:gd name="connsiteX9758" fmla="*/ 1184938 w 2556691"/>
              <a:gd name="connsiteY9758" fmla="*/ 2091198 h 2789926"/>
              <a:gd name="connsiteX9759" fmla="*/ 1186233 w 2556691"/>
              <a:gd name="connsiteY9759" fmla="*/ 2094485 h 2789926"/>
              <a:gd name="connsiteX9760" fmla="*/ 1184950 w 2556691"/>
              <a:gd name="connsiteY9760" fmla="*/ 2099142 h 2789926"/>
              <a:gd name="connsiteX9761" fmla="*/ 1183714 w 2556691"/>
              <a:gd name="connsiteY9761" fmla="*/ 2102252 h 2789926"/>
              <a:gd name="connsiteX9762" fmla="*/ 1183548 w 2556691"/>
              <a:gd name="connsiteY9762" fmla="*/ 2102713 h 2789926"/>
              <a:gd name="connsiteX9763" fmla="*/ 1180323 w 2556691"/>
              <a:gd name="connsiteY9763" fmla="*/ 2113210 h 2789926"/>
              <a:gd name="connsiteX9764" fmla="*/ 1182831 w 2556691"/>
              <a:gd name="connsiteY9764" fmla="*/ 2120079 h 2789926"/>
              <a:gd name="connsiteX9765" fmla="*/ 1188046 w 2556691"/>
              <a:gd name="connsiteY9765" fmla="*/ 2107039 h 2789926"/>
              <a:gd name="connsiteX9766" fmla="*/ 1189047 w 2556691"/>
              <a:gd name="connsiteY9766" fmla="*/ 2104781 h 2789926"/>
              <a:gd name="connsiteX9767" fmla="*/ 1189200 w 2556691"/>
              <a:gd name="connsiteY9767" fmla="*/ 2104462 h 2789926"/>
              <a:gd name="connsiteX9768" fmla="*/ 1190283 w 2556691"/>
              <a:gd name="connsiteY9768" fmla="*/ 2102192 h 2789926"/>
              <a:gd name="connsiteX9769" fmla="*/ 1191307 w 2556691"/>
              <a:gd name="connsiteY9769" fmla="*/ 2100206 h 2789926"/>
              <a:gd name="connsiteX9770" fmla="*/ 1192225 w 2556691"/>
              <a:gd name="connsiteY9770" fmla="*/ 2098492 h 2789926"/>
              <a:gd name="connsiteX9771" fmla="*/ 1193355 w 2556691"/>
              <a:gd name="connsiteY9771" fmla="*/ 2096423 h 2789926"/>
              <a:gd name="connsiteX9772" fmla="*/ 1194933 w 2556691"/>
              <a:gd name="connsiteY9772" fmla="*/ 2095773 h 2789926"/>
              <a:gd name="connsiteX9773" fmla="*/ 1195086 w 2556691"/>
              <a:gd name="connsiteY9773" fmla="*/ 2095785 h 2789926"/>
              <a:gd name="connsiteX9774" fmla="*/ 1195839 w 2556691"/>
              <a:gd name="connsiteY9774" fmla="*/ 2097570 h 2789926"/>
              <a:gd name="connsiteX9775" fmla="*/ 1195733 w 2556691"/>
              <a:gd name="connsiteY9775" fmla="*/ 2097842 h 2789926"/>
              <a:gd name="connsiteX9776" fmla="*/ 1195615 w 2556691"/>
              <a:gd name="connsiteY9776" fmla="*/ 2098161 h 2789926"/>
              <a:gd name="connsiteX9777" fmla="*/ 1195321 w 2556691"/>
              <a:gd name="connsiteY9777" fmla="*/ 2098930 h 2789926"/>
              <a:gd name="connsiteX9778" fmla="*/ 1193979 w 2556691"/>
              <a:gd name="connsiteY9778" fmla="*/ 2102500 h 2789926"/>
              <a:gd name="connsiteX9779" fmla="*/ 1193496 w 2556691"/>
              <a:gd name="connsiteY9779" fmla="*/ 2103765 h 2789926"/>
              <a:gd name="connsiteX9780" fmla="*/ 1192955 w 2556691"/>
              <a:gd name="connsiteY9780" fmla="*/ 2105219 h 2789926"/>
              <a:gd name="connsiteX9781" fmla="*/ 1192425 w 2556691"/>
              <a:gd name="connsiteY9781" fmla="*/ 2106614 h 2789926"/>
              <a:gd name="connsiteX9782" fmla="*/ 1191566 w 2556691"/>
              <a:gd name="connsiteY9782" fmla="*/ 2108872 h 2789926"/>
              <a:gd name="connsiteX9783" fmla="*/ 1189047 w 2556691"/>
              <a:gd name="connsiteY9783" fmla="*/ 2115563 h 2789926"/>
              <a:gd name="connsiteX9784" fmla="*/ 1188588 w 2556691"/>
              <a:gd name="connsiteY9784" fmla="*/ 2116769 h 2789926"/>
              <a:gd name="connsiteX9785" fmla="*/ 1187221 w 2556691"/>
              <a:gd name="connsiteY9785" fmla="*/ 2120374 h 2789926"/>
              <a:gd name="connsiteX9786" fmla="*/ 1183938 w 2556691"/>
              <a:gd name="connsiteY9786" fmla="*/ 2129075 h 2789926"/>
              <a:gd name="connsiteX9787" fmla="*/ 1186010 w 2556691"/>
              <a:gd name="connsiteY9787" fmla="*/ 2127893 h 2789926"/>
              <a:gd name="connsiteX9788" fmla="*/ 1187764 w 2556691"/>
              <a:gd name="connsiteY9788" fmla="*/ 2127195 h 2789926"/>
              <a:gd name="connsiteX9789" fmla="*/ 1188776 w 2556691"/>
              <a:gd name="connsiteY9789" fmla="*/ 2126900 h 2789926"/>
              <a:gd name="connsiteX9790" fmla="*/ 1192106 w 2556691"/>
              <a:gd name="connsiteY9790" fmla="*/ 2126096 h 2789926"/>
              <a:gd name="connsiteX9791" fmla="*/ 1192884 w 2556691"/>
              <a:gd name="connsiteY9791" fmla="*/ 2122124 h 2789926"/>
              <a:gd name="connsiteX9792" fmla="*/ 1194626 w 2556691"/>
              <a:gd name="connsiteY9792" fmla="*/ 2118802 h 2789926"/>
              <a:gd name="connsiteX9793" fmla="*/ 1195545 w 2556691"/>
              <a:gd name="connsiteY9793" fmla="*/ 2117206 h 2789926"/>
              <a:gd name="connsiteX9794" fmla="*/ 1195674 w 2556691"/>
              <a:gd name="connsiteY9794" fmla="*/ 2116946 h 2789926"/>
              <a:gd name="connsiteX9795" fmla="*/ 1196569 w 2556691"/>
              <a:gd name="connsiteY9795" fmla="*/ 2115090 h 2789926"/>
              <a:gd name="connsiteX9796" fmla="*/ 1197157 w 2556691"/>
              <a:gd name="connsiteY9796" fmla="*/ 2113541 h 2789926"/>
              <a:gd name="connsiteX9797" fmla="*/ 1197617 w 2556691"/>
              <a:gd name="connsiteY9797" fmla="*/ 2112347 h 2789926"/>
              <a:gd name="connsiteX9798" fmla="*/ 1197887 w 2556691"/>
              <a:gd name="connsiteY9798" fmla="*/ 2111650 h 2789926"/>
              <a:gd name="connsiteX9799" fmla="*/ 1199783 w 2556691"/>
              <a:gd name="connsiteY9799" fmla="*/ 2107583 h 2789926"/>
              <a:gd name="connsiteX9800" fmla="*/ 1200359 w 2556691"/>
              <a:gd name="connsiteY9800" fmla="*/ 2106602 h 2789926"/>
              <a:gd name="connsiteX9801" fmla="*/ 1200866 w 2556691"/>
              <a:gd name="connsiteY9801" fmla="*/ 2105739 h 2789926"/>
              <a:gd name="connsiteX9802" fmla="*/ 1203479 w 2556691"/>
              <a:gd name="connsiteY9802" fmla="*/ 2102937 h 2789926"/>
              <a:gd name="connsiteX9803" fmla="*/ 1205045 w 2556691"/>
              <a:gd name="connsiteY9803" fmla="*/ 2103847 h 2789926"/>
              <a:gd name="connsiteX9804" fmla="*/ 1201901 w 2556691"/>
              <a:gd name="connsiteY9804" fmla="*/ 2112123 h 2789926"/>
              <a:gd name="connsiteX9805" fmla="*/ 1200394 w 2556691"/>
              <a:gd name="connsiteY9805" fmla="*/ 2114783 h 2789926"/>
              <a:gd name="connsiteX9806" fmla="*/ 1200089 w 2556691"/>
              <a:gd name="connsiteY9806" fmla="*/ 2115504 h 2789926"/>
              <a:gd name="connsiteX9807" fmla="*/ 1198299 w 2556691"/>
              <a:gd name="connsiteY9807" fmla="*/ 2120209 h 2789926"/>
              <a:gd name="connsiteX9808" fmla="*/ 1197876 w 2556691"/>
              <a:gd name="connsiteY9808" fmla="*/ 2121438 h 2789926"/>
              <a:gd name="connsiteX9809" fmla="*/ 1197687 w 2556691"/>
              <a:gd name="connsiteY9809" fmla="*/ 2121958 h 2789926"/>
              <a:gd name="connsiteX9810" fmla="*/ 1195827 w 2556691"/>
              <a:gd name="connsiteY9810" fmla="*/ 2125883 h 2789926"/>
              <a:gd name="connsiteX9811" fmla="*/ 1198358 w 2556691"/>
              <a:gd name="connsiteY9811" fmla="*/ 2126320 h 2789926"/>
              <a:gd name="connsiteX9812" fmla="*/ 1199534 w 2556691"/>
              <a:gd name="connsiteY9812" fmla="*/ 2126521 h 2789926"/>
              <a:gd name="connsiteX9813" fmla="*/ 1203431 w 2556691"/>
              <a:gd name="connsiteY9813" fmla="*/ 2128058 h 2789926"/>
              <a:gd name="connsiteX9814" fmla="*/ 1204067 w 2556691"/>
              <a:gd name="connsiteY9814" fmla="*/ 2126758 h 2789926"/>
              <a:gd name="connsiteX9815" fmla="*/ 1205916 w 2556691"/>
              <a:gd name="connsiteY9815" fmla="*/ 2122963 h 2789926"/>
              <a:gd name="connsiteX9816" fmla="*/ 1206303 w 2556691"/>
              <a:gd name="connsiteY9816" fmla="*/ 2122183 h 2789926"/>
              <a:gd name="connsiteX9817" fmla="*/ 1206880 w 2556691"/>
              <a:gd name="connsiteY9817" fmla="*/ 2121001 h 2789926"/>
              <a:gd name="connsiteX9818" fmla="*/ 1210141 w 2556691"/>
              <a:gd name="connsiteY9818" fmla="*/ 2114321 h 2789926"/>
              <a:gd name="connsiteX9819" fmla="*/ 1212731 w 2556691"/>
              <a:gd name="connsiteY9819" fmla="*/ 2109037 h 2789926"/>
              <a:gd name="connsiteX9820" fmla="*/ 1213909 w 2556691"/>
              <a:gd name="connsiteY9820" fmla="*/ 2106637 h 2789926"/>
              <a:gd name="connsiteX9821" fmla="*/ 1213921 w 2556691"/>
              <a:gd name="connsiteY9821" fmla="*/ 2106614 h 2789926"/>
              <a:gd name="connsiteX9822" fmla="*/ 1214545 w 2556691"/>
              <a:gd name="connsiteY9822" fmla="*/ 2105337 h 2789926"/>
              <a:gd name="connsiteX9823" fmla="*/ 1216228 w 2556691"/>
              <a:gd name="connsiteY9823" fmla="*/ 2101897 h 2789926"/>
              <a:gd name="connsiteX9824" fmla="*/ 1217017 w 2556691"/>
              <a:gd name="connsiteY9824" fmla="*/ 2100325 h 2789926"/>
              <a:gd name="connsiteX9825" fmla="*/ 1220607 w 2556691"/>
              <a:gd name="connsiteY9825" fmla="*/ 2102216 h 2789926"/>
              <a:gd name="connsiteX9826" fmla="*/ 1217723 w 2556691"/>
              <a:gd name="connsiteY9826" fmla="*/ 2108777 h 2789926"/>
              <a:gd name="connsiteX9827" fmla="*/ 1216216 w 2556691"/>
              <a:gd name="connsiteY9827" fmla="*/ 2112796 h 2789926"/>
              <a:gd name="connsiteX9828" fmla="*/ 1215792 w 2556691"/>
              <a:gd name="connsiteY9828" fmla="*/ 2113979 h 2789926"/>
              <a:gd name="connsiteX9829" fmla="*/ 1215745 w 2556691"/>
              <a:gd name="connsiteY9829" fmla="*/ 2114085 h 2789926"/>
              <a:gd name="connsiteX9830" fmla="*/ 1213897 w 2556691"/>
              <a:gd name="connsiteY9830" fmla="*/ 2119038 h 2789926"/>
              <a:gd name="connsiteX9831" fmla="*/ 1211672 w 2556691"/>
              <a:gd name="connsiteY9831" fmla="*/ 2123885 h 2789926"/>
              <a:gd name="connsiteX9832" fmla="*/ 1211237 w 2556691"/>
              <a:gd name="connsiteY9832" fmla="*/ 2124748 h 2789926"/>
              <a:gd name="connsiteX9833" fmla="*/ 1207481 w 2556691"/>
              <a:gd name="connsiteY9833" fmla="*/ 2129394 h 2789926"/>
              <a:gd name="connsiteX9834" fmla="*/ 1206657 w 2556691"/>
              <a:gd name="connsiteY9834" fmla="*/ 2130186 h 2789926"/>
              <a:gd name="connsiteX9835" fmla="*/ 1207881 w 2556691"/>
              <a:gd name="connsiteY9835" fmla="*/ 2131156 h 2789926"/>
              <a:gd name="connsiteX9836" fmla="*/ 1212708 w 2556691"/>
              <a:gd name="connsiteY9836" fmla="*/ 2134868 h 2789926"/>
              <a:gd name="connsiteX9837" fmla="*/ 1218723 w 2556691"/>
              <a:gd name="connsiteY9837" fmla="*/ 2125008 h 2789926"/>
              <a:gd name="connsiteX9838" fmla="*/ 1222573 w 2556691"/>
              <a:gd name="connsiteY9838" fmla="*/ 2119878 h 2789926"/>
              <a:gd name="connsiteX9839" fmla="*/ 1223303 w 2556691"/>
              <a:gd name="connsiteY9839" fmla="*/ 2120150 h 2789926"/>
              <a:gd name="connsiteX9840" fmla="*/ 1223479 w 2556691"/>
              <a:gd name="connsiteY9840" fmla="*/ 2121415 h 2789926"/>
              <a:gd name="connsiteX9841" fmla="*/ 1222573 w 2556691"/>
              <a:gd name="connsiteY9841" fmla="*/ 2125930 h 2789926"/>
              <a:gd name="connsiteX9842" fmla="*/ 1220312 w 2556691"/>
              <a:gd name="connsiteY9842" fmla="*/ 2130931 h 2789926"/>
              <a:gd name="connsiteX9843" fmla="*/ 1216616 w 2556691"/>
              <a:gd name="connsiteY9843" fmla="*/ 2136995 h 2789926"/>
              <a:gd name="connsiteX9844" fmla="*/ 1220277 w 2556691"/>
              <a:gd name="connsiteY9844" fmla="*/ 2138130 h 2789926"/>
              <a:gd name="connsiteX9845" fmla="*/ 1222184 w 2556691"/>
              <a:gd name="connsiteY9845" fmla="*/ 2138473 h 2789926"/>
              <a:gd name="connsiteX9846" fmla="*/ 1222279 w 2556691"/>
              <a:gd name="connsiteY9846" fmla="*/ 2138390 h 2789926"/>
              <a:gd name="connsiteX9847" fmla="*/ 1223291 w 2556691"/>
              <a:gd name="connsiteY9847" fmla="*/ 2137421 h 2789926"/>
              <a:gd name="connsiteX9848" fmla="*/ 1229059 w 2556691"/>
              <a:gd name="connsiteY9848" fmla="*/ 2128590 h 2789926"/>
              <a:gd name="connsiteX9849" fmla="*/ 1230860 w 2556691"/>
              <a:gd name="connsiteY9849" fmla="*/ 2129442 h 2789926"/>
              <a:gd name="connsiteX9850" fmla="*/ 1227847 w 2556691"/>
              <a:gd name="connsiteY9850" fmla="*/ 2139478 h 2789926"/>
              <a:gd name="connsiteX9851" fmla="*/ 1236793 w 2556691"/>
              <a:gd name="connsiteY9851" fmla="*/ 2141003 h 2789926"/>
              <a:gd name="connsiteX9852" fmla="*/ 1236946 w 2556691"/>
              <a:gd name="connsiteY9852" fmla="*/ 2140365 h 2789926"/>
              <a:gd name="connsiteX9853" fmla="*/ 1230860 w 2556691"/>
              <a:gd name="connsiteY9853" fmla="*/ 2088396 h 2789926"/>
              <a:gd name="connsiteX9854" fmla="*/ 1222549 w 2556691"/>
              <a:gd name="connsiteY9854" fmla="*/ 2073560 h 2789926"/>
              <a:gd name="connsiteX9855" fmla="*/ 1222561 w 2556691"/>
              <a:gd name="connsiteY9855" fmla="*/ 2073560 h 2789926"/>
              <a:gd name="connsiteX9856" fmla="*/ 1218994 w 2556691"/>
              <a:gd name="connsiteY9856" fmla="*/ 2068489 h 2789926"/>
              <a:gd name="connsiteX9857" fmla="*/ 1216616 w 2556691"/>
              <a:gd name="connsiteY9857" fmla="*/ 2065486 h 2789926"/>
              <a:gd name="connsiteX9858" fmla="*/ 1216062 w 2556691"/>
              <a:gd name="connsiteY9858" fmla="*/ 2064800 h 2789926"/>
              <a:gd name="connsiteX9859" fmla="*/ 1214650 w 2556691"/>
              <a:gd name="connsiteY9859" fmla="*/ 2063015 h 2789926"/>
              <a:gd name="connsiteX9860" fmla="*/ 1212708 w 2556691"/>
              <a:gd name="connsiteY9860" fmla="*/ 2060273 h 2789926"/>
              <a:gd name="connsiteX9861" fmla="*/ 1209318 w 2556691"/>
              <a:gd name="connsiteY9861" fmla="*/ 2041133 h 2789926"/>
              <a:gd name="connsiteX9862" fmla="*/ 949214 w 2556691"/>
              <a:gd name="connsiteY9862" fmla="*/ 1798942 h 2789926"/>
              <a:gd name="connsiteX9863" fmla="*/ 937712 w 2556691"/>
              <a:gd name="connsiteY9863" fmla="*/ 1798741 h 2789926"/>
              <a:gd name="connsiteX9864" fmla="*/ 929582 w 2556691"/>
              <a:gd name="connsiteY9864" fmla="*/ 1796778 h 2789926"/>
              <a:gd name="connsiteX9865" fmla="*/ 925880 w 2556691"/>
              <a:gd name="connsiteY9865" fmla="*/ 1808186 h 2789926"/>
              <a:gd name="connsiteX9866" fmla="*/ 925711 w 2556691"/>
              <a:gd name="connsiteY9866" fmla="*/ 1808659 h 2789926"/>
              <a:gd name="connsiteX9867" fmla="*/ 924895 w 2556691"/>
              <a:gd name="connsiteY9867" fmla="*/ 1810645 h 2789926"/>
              <a:gd name="connsiteX9868" fmla="*/ 923555 w 2556691"/>
              <a:gd name="connsiteY9868" fmla="*/ 1813920 h 2789926"/>
              <a:gd name="connsiteX9869" fmla="*/ 920517 w 2556691"/>
              <a:gd name="connsiteY9869" fmla="*/ 1831948 h 2789926"/>
              <a:gd name="connsiteX9870" fmla="*/ 920356 w 2556691"/>
              <a:gd name="connsiteY9870" fmla="*/ 1832090 h 2789926"/>
              <a:gd name="connsiteX9871" fmla="*/ 918626 w 2556691"/>
              <a:gd name="connsiteY9871" fmla="*/ 1832965 h 2789926"/>
              <a:gd name="connsiteX9872" fmla="*/ 914534 w 2556691"/>
              <a:gd name="connsiteY9872" fmla="*/ 1834253 h 2789926"/>
              <a:gd name="connsiteX9873" fmla="*/ 913302 w 2556691"/>
              <a:gd name="connsiteY9873" fmla="*/ 1834490 h 2789926"/>
              <a:gd name="connsiteX9874" fmla="*/ 910712 w 2556691"/>
              <a:gd name="connsiteY9874" fmla="*/ 1834230 h 2789926"/>
              <a:gd name="connsiteX9875" fmla="*/ 910014 w 2556691"/>
              <a:gd name="connsiteY9875" fmla="*/ 1834170 h 2789926"/>
              <a:gd name="connsiteX9876" fmla="*/ 909778 w 2556691"/>
              <a:gd name="connsiteY9876" fmla="*/ 1834147 h 2789926"/>
              <a:gd name="connsiteX9877" fmla="*/ 909595 w 2556691"/>
              <a:gd name="connsiteY9877" fmla="*/ 1834123 h 2789926"/>
              <a:gd name="connsiteX9878" fmla="*/ 907287 w 2556691"/>
              <a:gd name="connsiteY9878" fmla="*/ 1832988 h 2789926"/>
              <a:gd name="connsiteX9879" fmla="*/ 906975 w 2556691"/>
              <a:gd name="connsiteY9879" fmla="*/ 1832421 h 2789926"/>
              <a:gd name="connsiteX9880" fmla="*/ 906042 w 2556691"/>
              <a:gd name="connsiteY9880" fmla="*/ 1834182 h 2789926"/>
              <a:gd name="connsiteX9881" fmla="*/ 900719 w 2556691"/>
              <a:gd name="connsiteY9881" fmla="*/ 1841949 h 2789926"/>
              <a:gd name="connsiteX9882" fmla="*/ 900361 w 2556691"/>
              <a:gd name="connsiteY9882" fmla="*/ 1842327 h 2789926"/>
              <a:gd name="connsiteX9883" fmla="*/ 899110 w 2556691"/>
              <a:gd name="connsiteY9883" fmla="*/ 1843320 h 2789926"/>
              <a:gd name="connsiteX9884" fmla="*/ 899082 w 2556691"/>
              <a:gd name="connsiteY9884" fmla="*/ 1843344 h 2789926"/>
              <a:gd name="connsiteX9885" fmla="*/ 897059 w 2556691"/>
              <a:gd name="connsiteY9885" fmla="*/ 1844491 h 2789926"/>
              <a:gd name="connsiteX9886" fmla="*/ 896366 w 2556691"/>
              <a:gd name="connsiteY9886" fmla="*/ 1843805 h 2789926"/>
              <a:gd name="connsiteX9887" fmla="*/ 897453 w 2556691"/>
              <a:gd name="connsiteY9887" fmla="*/ 1840672 h 2789926"/>
              <a:gd name="connsiteX9888" fmla="*/ 898650 w 2556691"/>
              <a:gd name="connsiteY9888" fmla="*/ 1838556 h 2789926"/>
              <a:gd name="connsiteX9889" fmla="*/ 899237 w 2556691"/>
              <a:gd name="connsiteY9889" fmla="*/ 1837587 h 2789926"/>
              <a:gd name="connsiteX9890" fmla="*/ 899928 w 2556691"/>
              <a:gd name="connsiteY9890" fmla="*/ 1836334 h 2789926"/>
              <a:gd name="connsiteX9891" fmla="*/ 900336 w 2556691"/>
              <a:gd name="connsiteY9891" fmla="*/ 1835601 h 2789926"/>
              <a:gd name="connsiteX9892" fmla="*/ 903269 w 2556691"/>
              <a:gd name="connsiteY9892" fmla="*/ 1829773 h 2789926"/>
              <a:gd name="connsiteX9893" fmla="*/ 906006 w 2556691"/>
              <a:gd name="connsiteY9893" fmla="*/ 1828768 h 2789926"/>
              <a:gd name="connsiteX9894" fmla="*/ 906579 w 2556691"/>
              <a:gd name="connsiteY9894" fmla="*/ 1824004 h 2789926"/>
              <a:gd name="connsiteX9895" fmla="*/ 908972 w 2556691"/>
              <a:gd name="connsiteY9895" fmla="*/ 1819133 h 2789926"/>
              <a:gd name="connsiteX9896" fmla="*/ 908981 w 2556691"/>
              <a:gd name="connsiteY9896" fmla="*/ 1819121 h 2789926"/>
              <a:gd name="connsiteX9897" fmla="*/ 914677 w 2556691"/>
              <a:gd name="connsiteY9897" fmla="*/ 1814003 h 2789926"/>
              <a:gd name="connsiteX9898" fmla="*/ 915395 w 2556691"/>
              <a:gd name="connsiteY9898" fmla="*/ 1813672 h 2789926"/>
              <a:gd name="connsiteX9899" fmla="*/ 916777 w 2556691"/>
              <a:gd name="connsiteY9899" fmla="*/ 1813057 h 2789926"/>
              <a:gd name="connsiteX9900" fmla="*/ 918005 w 2556691"/>
              <a:gd name="connsiteY9900" fmla="*/ 1812714 h 2789926"/>
              <a:gd name="connsiteX9901" fmla="*/ 920310 w 2556691"/>
              <a:gd name="connsiteY9901" fmla="*/ 1806720 h 2789926"/>
              <a:gd name="connsiteX9902" fmla="*/ 922464 w 2556691"/>
              <a:gd name="connsiteY9902" fmla="*/ 1799722 h 2789926"/>
              <a:gd name="connsiteX9903" fmla="*/ 923784 w 2556691"/>
              <a:gd name="connsiteY9903" fmla="*/ 1794379 h 2789926"/>
              <a:gd name="connsiteX9904" fmla="*/ 920383 w 2556691"/>
              <a:gd name="connsiteY9904" fmla="*/ 1792428 h 2789926"/>
              <a:gd name="connsiteX9905" fmla="*/ 919765 w 2556691"/>
              <a:gd name="connsiteY9905" fmla="*/ 1792073 h 2789926"/>
              <a:gd name="connsiteX9906" fmla="*/ 918180 w 2556691"/>
              <a:gd name="connsiteY9906" fmla="*/ 1792724 h 2789926"/>
              <a:gd name="connsiteX9907" fmla="*/ 917424 w 2556691"/>
              <a:gd name="connsiteY9907" fmla="*/ 1793031 h 2789926"/>
              <a:gd name="connsiteX9908" fmla="*/ 913027 w 2556691"/>
              <a:gd name="connsiteY9908" fmla="*/ 1796601 h 2789926"/>
              <a:gd name="connsiteX9909" fmla="*/ 911368 w 2556691"/>
              <a:gd name="connsiteY9909" fmla="*/ 1797984 h 2789926"/>
              <a:gd name="connsiteX9910" fmla="*/ 913085 w 2556691"/>
              <a:gd name="connsiteY9910" fmla="*/ 1799793 h 2789926"/>
              <a:gd name="connsiteX9911" fmla="*/ 913429 w 2556691"/>
              <a:gd name="connsiteY9911" fmla="*/ 1800502 h 2789926"/>
              <a:gd name="connsiteX9912" fmla="*/ 914372 w 2556691"/>
              <a:gd name="connsiteY9912" fmla="*/ 1803399 h 2789926"/>
              <a:gd name="connsiteX9913" fmla="*/ 914476 w 2556691"/>
              <a:gd name="connsiteY9913" fmla="*/ 1805006 h 2789926"/>
              <a:gd name="connsiteX9914" fmla="*/ 912398 w 2556691"/>
              <a:gd name="connsiteY9914" fmla="*/ 1809262 h 2789926"/>
              <a:gd name="connsiteX9915" fmla="*/ 909946 w 2556691"/>
              <a:gd name="connsiteY9915" fmla="*/ 1810338 h 2789926"/>
              <a:gd name="connsiteX9916" fmla="*/ 909410 w 2556691"/>
              <a:gd name="connsiteY9916" fmla="*/ 1810444 h 2789926"/>
              <a:gd name="connsiteX9917" fmla="*/ 908517 w 2556691"/>
              <a:gd name="connsiteY9917" fmla="*/ 1810610 h 2789926"/>
              <a:gd name="connsiteX9918" fmla="*/ 908406 w 2556691"/>
              <a:gd name="connsiteY9918" fmla="*/ 1810610 h 2789926"/>
              <a:gd name="connsiteX9919" fmla="*/ 905037 w 2556691"/>
              <a:gd name="connsiteY9919" fmla="*/ 1810326 h 2789926"/>
              <a:gd name="connsiteX9920" fmla="*/ 904065 w 2556691"/>
              <a:gd name="connsiteY9920" fmla="*/ 1810090 h 2789926"/>
              <a:gd name="connsiteX9921" fmla="*/ 904019 w 2556691"/>
              <a:gd name="connsiteY9921" fmla="*/ 1810078 h 2789926"/>
              <a:gd name="connsiteX9922" fmla="*/ 903982 w 2556691"/>
              <a:gd name="connsiteY9922" fmla="*/ 1810078 h 2789926"/>
              <a:gd name="connsiteX9923" fmla="*/ 903527 w 2556691"/>
              <a:gd name="connsiteY9923" fmla="*/ 1809948 h 2789926"/>
              <a:gd name="connsiteX9924" fmla="*/ 902324 w 2556691"/>
              <a:gd name="connsiteY9924" fmla="*/ 1809570 h 2789926"/>
              <a:gd name="connsiteX9925" fmla="*/ 899208 w 2556691"/>
              <a:gd name="connsiteY9925" fmla="*/ 1808234 h 2789926"/>
              <a:gd name="connsiteX9926" fmla="*/ 899098 w 2556691"/>
              <a:gd name="connsiteY9926" fmla="*/ 1808565 h 2789926"/>
              <a:gd name="connsiteX9927" fmla="*/ 898649 w 2556691"/>
              <a:gd name="connsiteY9927" fmla="*/ 1810515 h 2789926"/>
              <a:gd name="connsiteX9928" fmla="*/ 898384 w 2556691"/>
              <a:gd name="connsiteY9928" fmla="*/ 1811674 h 2789926"/>
              <a:gd name="connsiteX9929" fmla="*/ 898341 w 2556691"/>
              <a:gd name="connsiteY9929" fmla="*/ 1811851 h 2789926"/>
              <a:gd name="connsiteX9930" fmla="*/ 896597 w 2556691"/>
              <a:gd name="connsiteY9930" fmla="*/ 1817053 h 2789926"/>
              <a:gd name="connsiteX9931" fmla="*/ 896004 w 2556691"/>
              <a:gd name="connsiteY9931" fmla="*/ 1818613 h 2789926"/>
              <a:gd name="connsiteX9932" fmla="*/ 893504 w 2556691"/>
              <a:gd name="connsiteY9932" fmla="*/ 1824630 h 2789926"/>
              <a:gd name="connsiteX9933" fmla="*/ 892229 w 2556691"/>
              <a:gd name="connsiteY9933" fmla="*/ 1827810 h 2789926"/>
              <a:gd name="connsiteX9934" fmla="*/ 890307 w 2556691"/>
              <a:gd name="connsiteY9934" fmla="*/ 1833674 h 2789926"/>
              <a:gd name="connsiteX9935" fmla="*/ 889891 w 2556691"/>
              <a:gd name="connsiteY9935" fmla="*/ 1835211 h 2789926"/>
              <a:gd name="connsiteX9936" fmla="*/ 889840 w 2556691"/>
              <a:gd name="connsiteY9936" fmla="*/ 1835518 h 2789926"/>
              <a:gd name="connsiteX9937" fmla="*/ 889236 w 2556691"/>
              <a:gd name="connsiteY9937" fmla="*/ 1839100 h 2789926"/>
              <a:gd name="connsiteX9938" fmla="*/ 889091 w 2556691"/>
              <a:gd name="connsiteY9938" fmla="*/ 1840460 h 2789926"/>
              <a:gd name="connsiteX9939" fmla="*/ 888967 w 2556691"/>
              <a:gd name="connsiteY9939" fmla="*/ 1843013 h 2789926"/>
              <a:gd name="connsiteX9940" fmla="*/ 889028 w 2556691"/>
              <a:gd name="connsiteY9940" fmla="*/ 1845567 h 2789926"/>
              <a:gd name="connsiteX9941" fmla="*/ 889206 w 2556691"/>
              <a:gd name="connsiteY9941" fmla="*/ 1847624 h 2789926"/>
              <a:gd name="connsiteX9942" fmla="*/ 889528 w 2556691"/>
              <a:gd name="connsiteY9942" fmla="*/ 1849503 h 2789926"/>
              <a:gd name="connsiteX9943" fmla="*/ 889974 w 2556691"/>
              <a:gd name="connsiteY9943" fmla="*/ 1851359 h 2789926"/>
              <a:gd name="connsiteX9944" fmla="*/ 890430 w 2556691"/>
              <a:gd name="connsiteY9944" fmla="*/ 1852943 h 2789926"/>
              <a:gd name="connsiteX9945" fmla="*/ 891771 w 2556691"/>
              <a:gd name="connsiteY9945" fmla="*/ 1856112 h 2789926"/>
              <a:gd name="connsiteX9946" fmla="*/ 891774 w 2556691"/>
              <a:gd name="connsiteY9946" fmla="*/ 1856112 h 2789926"/>
              <a:gd name="connsiteX9947" fmla="*/ 891941 w 2556691"/>
              <a:gd name="connsiteY9947" fmla="*/ 1856395 h 2789926"/>
              <a:gd name="connsiteX9948" fmla="*/ 892272 w 2556691"/>
              <a:gd name="connsiteY9948" fmla="*/ 1856963 h 2789926"/>
              <a:gd name="connsiteX9949" fmla="*/ 895616 w 2556691"/>
              <a:gd name="connsiteY9949" fmla="*/ 1861467 h 2789926"/>
              <a:gd name="connsiteX9950" fmla="*/ 897023 w 2556691"/>
              <a:gd name="connsiteY9950" fmla="*/ 1862992 h 2789926"/>
              <a:gd name="connsiteX9951" fmla="*/ 897306 w 2556691"/>
              <a:gd name="connsiteY9951" fmla="*/ 1863607 h 2789926"/>
              <a:gd name="connsiteX9952" fmla="*/ 900647 w 2556691"/>
              <a:gd name="connsiteY9952" fmla="*/ 1866337 h 2789926"/>
              <a:gd name="connsiteX9953" fmla="*/ 900714 w 2556691"/>
              <a:gd name="connsiteY9953" fmla="*/ 1866373 h 2789926"/>
              <a:gd name="connsiteX9954" fmla="*/ 903015 w 2556691"/>
              <a:gd name="connsiteY9954" fmla="*/ 1867401 h 2789926"/>
              <a:gd name="connsiteX9955" fmla="*/ 904115 w 2556691"/>
              <a:gd name="connsiteY9955" fmla="*/ 1867732 h 2789926"/>
              <a:gd name="connsiteX9956" fmla="*/ 908426 w 2556691"/>
              <a:gd name="connsiteY9956" fmla="*/ 1867472 h 2789926"/>
              <a:gd name="connsiteX9957" fmla="*/ 908884 w 2556691"/>
              <a:gd name="connsiteY9957" fmla="*/ 1867248 h 2789926"/>
              <a:gd name="connsiteX9958" fmla="*/ 912065 w 2556691"/>
              <a:gd name="connsiteY9958" fmla="*/ 1863370 h 2789926"/>
              <a:gd name="connsiteX9959" fmla="*/ 912436 w 2556691"/>
              <a:gd name="connsiteY9959" fmla="*/ 1862413 h 2789926"/>
              <a:gd name="connsiteX9960" fmla="*/ 912552 w 2556691"/>
              <a:gd name="connsiteY9960" fmla="*/ 1862070 h 2789926"/>
              <a:gd name="connsiteX9961" fmla="*/ 914055 w 2556691"/>
              <a:gd name="connsiteY9961" fmla="*/ 1856644 h 2789926"/>
              <a:gd name="connsiteX9962" fmla="*/ 914809 w 2556691"/>
              <a:gd name="connsiteY9962" fmla="*/ 1853203 h 2789926"/>
              <a:gd name="connsiteX9963" fmla="*/ 915280 w 2556691"/>
              <a:gd name="connsiteY9963" fmla="*/ 1850969 h 2789926"/>
              <a:gd name="connsiteX9964" fmla="*/ 916516 w 2556691"/>
              <a:gd name="connsiteY9964" fmla="*/ 1846867 h 2789926"/>
              <a:gd name="connsiteX9965" fmla="*/ 918080 w 2556691"/>
              <a:gd name="connsiteY9965" fmla="*/ 1845838 h 2789926"/>
              <a:gd name="connsiteX9966" fmla="*/ 918312 w 2556691"/>
              <a:gd name="connsiteY9966" fmla="*/ 1846631 h 2789926"/>
              <a:gd name="connsiteX9967" fmla="*/ 918872 w 2556691"/>
              <a:gd name="connsiteY9967" fmla="*/ 1849929 h 2789926"/>
              <a:gd name="connsiteX9968" fmla="*/ 919031 w 2556691"/>
              <a:gd name="connsiteY9968" fmla="*/ 1852293 h 2789926"/>
              <a:gd name="connsiteX9969" fmla="*/ 919073 w 2556691"/>
              <a:gd name="connsiteY9969" fmla="*/ 1853263 h 2789926"/>
              <a:gd name="connsiteX9970" fmla="*/ 918974 w 2556691"/>
              <a:gd name="connsiteY9970" fmla="*/ 1855887 h 2789926"/>
              <a:gd name="connsiteX9971" fmla="*/ 918894 w 2556691"/>
              <a:gd name="connsiteY9971" fmla="*/ 1856833 h 2789926"/>
              <a:gd name="connsiteX9972" fmla="*/ 918551 w 2556691"/>
              <a:gd name="connsiteY9972" fmla="*/ 1859150 h 2789926"/>
              <a:gd name="connsiteX9973" fmla="*/ 918203 w 2556691"/>
              <a:gd name="connsiteY9973" fmla="*/ 1860722 h 2789926"/>
              <a:gd name="connsiteX9974" fmla="*/ 917968 w 2556691"/>
              <a:gd name="connsiteY9974" fmla="*/ 1861786 h 2789926"/>
              <a:gd name="connsiteX9975" fmla="*/ 917735 w 2556691"/>
              <a:gd name="connsiteY9975" fmla="*/ 1862413 h 2789926"/>
              <a:gd name="connsiteX9976" fmla="*/ 916366 w 2556691"/>
              <a:gd name="connsiteY9976" fmla="*/ 1865805 h 2789926"/>
              <a:gd name="connsiteX9977" fmla="*/ 914376 w 2556691"/>
              <a:gd name="connsiteY9977" fmla="*/ 1868903 h 2789926"/>
              <a:gd name="connsiteX9978" fmla="*/ 914373 w 2556691"/>
              <a:gd name="connsiteY9978" fmla="*/ 1868903 h 2789926"/>
              <a:gd name="connsiteX9979" fmla="*/ 914517 w 2556691"/>
              <a:gd name="connsiteY9979" fmla="*/ 1871551 h 2789926"/>
              <a:gd name="connsiteX9980" fmla="*/ 917981 w 2556691"/>
              <a:gd name="connsiteY9980" fmla="*/ 1872272 h 2789926"/>
              <a:gd name="connsiteX9981" fmla="*/ 918094 w 2556691"/>
              <a:gd name="connsiteY9981" fmla="*/ 1872236 h 2789926"/>
              <a:gd name="connsiteX9982" fmla="*/ 921117 w 2556691"/>
              <a:gd name="connsiteY9982" fmla="*/ 1871196 h 2789926"/>
              <a:gd name="connsiteX9983" fmla="*/ 921149 w 2556691"/>
              <a:gd name="connsiteY9983" fmla="*/ 1871444 h 2789926"/>
              <a:gd name="connsiteX9984" fmla="*/ 921620 w 2556691"/>
              <a:gd name="connsiteY9984" fmla="*/ 1871125 h 2789926"/>
              <a:gd name="connsiteX9985" fmla="*/ 921589 w 2556691"/>
              <a:gd name="connsiteY9985" fmla="*/ 1870936 h 2789926"/>
              <a:gd name="connsiteX9986" fmla="*/ 923067 w 2556691"/>
              <a:gd name="connsiteY9986" fmla="*/ 1869837 h 2789926"/>
              <a:gd name="connsiteX9987" fmla="*/ 926154 w 2556691"/>
              <a:gd name="connsiteY9987" fmla="*/ 1865214 h 2789926"/>
              <a:gd name="connsiteX9988" fmla="*/ 926235 w 2556691"/>
              <a:gd name="connsiteY9988" fmla="*/ 1865001 h 2789926"/>
              <a:gd name="connsiteX9989" fmla="*/ 926238 w 2556691"/>
              <a:gd name="connsiteY9989" fmla="*/ 1865049 h 2789926"/>
              <a:gd name="connsiteX9990" fmla="*/ 926264 w 2556691"/>
              <a:gd name="connsiteY9990" fmla="*/ 1864990 h 2789926"/>
              <a:gd name="connsiteX9991" fmla="*/ 926673 w 2556691"/>
              <a:gd name="connsiteY9991" fmla="*/ 1863784 h 2789926"/>
              <a:gd name="connsiteX9992" fmla="*/ 926847 w 2556691"/>
              <a:gd name="connsiteY9992" fmla="*/ 1863276 h 2789926"/>
              <a:gd name="connsiteX9993" fmla="*/ 927612 w 2556691"/>
              <a:gd name="connsiteY9993" fmla="*/ 1860391 h 2789926"/>
              <a:gd name="connsiteX9994" fmla="*/ 927608 w 2556691"/>
              <a:gd name="connsiteY9994" fmla="*/ 1859930 h 2789926"/>
              <a:gd name="connsiteX9995" fmla="*/ 928416 w 2556691"/>
              <a:gd name="connsiteY9995" fmla="*/ 1853109 h 2789926"/>
              <a:gd name="connsiteX9996" fmla="*/ 929019 w 2556691"/>
              <a:gd name="connsiteY9996" fmla="*/ 1843415 h 2789926"/>
              <a:gd name="connsiteX9997" fmla="*/ 929383 w 2556691"/>
              <a:gd name="connsiteY9997" fmla="*/ 1841228 h 2789926"/>
              <a:gd name="connsiteX9998" fmla="*/ 929805 w 2556691"/>
              <a:gd name="connsiteY9998" fmla="*/ 1839242 h 2789926"/>
              <a:gd name="connsiteX9999" fmla="*/ 930177 w 2556691"/>
              <a:gd name="connsiteY9999" fmla="*/ 1838320 h 2789926"/>
              <a:gd name="connsiteX10000" fmla="*/ 930556 w 2556691"/>
              <a:gd name="connsiteY10000" fmla="*/ 1837930 h 2789926"/>
              <a:gd name="connsiteX10001" fmla="*/ 930684 w 2556691"/>
              <a:gd name="connsiteY10001" fmla="*/ 1837788 h 2789926"/>
              <a:gd name="connsiteX10002" fmla="*/ 930717 w 2556691"/>
              <a:gd name="connsiteY10002" fmla="*/ 1837835 h 2789926"/>
              <a:gd name="connsiteX10003" fmla="*/ 931810 w 2556691"/>
              <a:gd name="connsiteY10003" fmla="*/ 1839691 h 2789926"/>
              <a:gd name="connsiteX10004" fmla="*/ 932924 w 2556691"/>
              <a:gd name="connsiteY10004" fmla="*/ 1850851 h 2789926"/>
              <a:gd name="connsiteX10005" fmla="*/ 932897 w 2556691"/>
              <a:gd name="connsiteY10005" fmla="*/ 1851253 h 2789926"/>
              <a:gd name="connsiteX10006" fmla="*/ 931433 w 2556691"/>
              <a:gd name="connsiteY10006" fmla="*/ 1861443 h 2789926"/>
              <a:gd name="connsiteX10007" fmla="*/ 931386 w 2556691"/>
              <a:gd name="connsiteY10007" fmla="*/ 1862897 h 2789926"/>
              <a:gd name="connsiteX10008" fmla="*/ 931129 w 2556691"/>
              <a:gd name="connsiteY10008" fmla="*/ 1863725 h 2789926"/>
              <a:gd name="connsiteX10009" fmla="*/ 931601 w 2556691"/>
              <a:gd name="connsiteY10009" fmla="*/ 1870841 h 2789926"/>
              <a:gd name="connsiteX10010" fmla="*/ 933145 w 2556691"/>
              <a:gd name="connsiteY10010" fmla="*/ 1870144 h 2789926"/>
              <a:gd name="connsiteX10011" fmla="*/ 933385 w 2556691"/>
              <a:gd name="connsiteY10011" fmla="*/ 1870014 h 2789926"/>
              <a:gd name="connsiteX10012" fmla="*/ 937780 w 2556691"/>
              <a:gd name="connsiteY10012" fmla="*/ 1864434 h 2789926"/>
              <a:gd name="connsiteX10013" fmla="*/ 939765 w 2556691"/>
              <a:gd name="connsiteY10013" fmla="*/ 1859516 h 2789926"/>
              <a:gd name="connsiteX10014" fmla="*/ 939953 w 2556691"/>
              <a:gd name="connsiteY10014" fmla="*/ 1858819 h 2789926"/>
              <a:gd name="connsiteX10015" fmla="*/ 940079 w 2556691"/>
              <a:gd name="connsiteY10015" fmla="*/ 1857873 h 2789926"/>
              <a:gd name="connsiteX10016" fmla="*/ 940457 w 2556691"/>
              <a:gd name="connsiteY10016" fmla="*/ 1855024 h 2789926"/>
              <a:gd name="connsiteX10017" fmla="*/ 940723 w 2556691"/>
              <a:gd name="connsiteY10017" fmla="*/ 1851028 h 2789926"/>
              <a:gd name="connsiteX10018" fmla="*/ 940764 w 2556691"/>
              <a:gd name="connsiteY10018" fmla="*/ 1849468 h 2789926"/>
              <a:gd name="connsiteX10019" fmla="*/ 940796 w 2556691"/>
              <a:gd name="connsiteY10019" fmla="*/ 1848262 h 2789926"/>
              <a:gd name="connsiteX10020" fmla="*/ 940781 w 2556691"/>
              <a:gd name="connsiteY10020" fmla="*/ 1848333 h 2789926"/>
              <a:gd name="connsiteX10021" fmla="*/ 940790 w 2556691"/>
              <a:gd name="connsiteY10021" fmla="*/ 1847411 h 2789926"/>
              <a:gd name="connsiteX10022" fmla="*/ 940740 w 2556691"/>
              <a:gd name="connsiteY10022" fmla="*/ 1842434 h 2789926"/>
              <a:gd name="connsiteX10023" fmla="*/ 939290 w 2556691"/>
              <a:gd name="connsiteY10023" fmla="*/ 1842280 h 2789926"/>
              <a:gd name="connsiteX10024" fmla="*/ 936642 w 2556691"/>
              <a:gd name="connsiteY10024" fmla="*/ 1841677 h 2789926"/>
              <a:gd name="connsiteX10025" fmla="*/ 936487 w 2556691"/>
              <a:gd name="connsiteY10025" fmla="*/ 1841441 h 2789926"/>
              <a:gd name="connsiteX10026" fmla="*/ 933785 w 2556691"/>
              <a:gd name="connsiteY10026" fmla="*/ 1834868 h 2789926"/>
              <a:gd name="connsiteX10027" fmla="*/ 935677 w 2556691"/>
              <a:gd name="connsiteY10027" fmla="*/ 1823708 h 2789926"/>
              <a:gd name="connsiteX10028" fmla="*/ 938962 w 2556691"/>
              <a:gd name="connsiteY10028" fmla="*/ 1818388 h 2789926"/>
              <a:gd name="connsiteX10029" fmla="*/ 944289 w 2556691"/>
              <a:gd name="connsiteY10029" fmla="*/ 1814003 h 2789926"/>
              <a:gd name="connsiteX10030" fmla="*/ 945655 w 2556691"/>
              <a:gd name="connsiteY10030" fmla="*/ 1813660 h 2789926"/>
              <a:gd name="connsiteX10031" fmla="*/ 949214 w 2556691"/>
              <a:gd name="connsiteY10031" fmla="*/ 1798942 h 2789926"/>
              <a:gd name="connsiteX10032" fmla="*/ 1132129 w 2556691"/>
              <a:gd name="connsiteY10032" fmla="*/ 1966621 h 2789926"/>
              <a:gd name="connsiteX10033" fmla="*/ 1134378 w 2556691"/>
              <a:gd name="connsiteY10033" fmla="*/ 1990536 h 2789926"/>
              <a:gd name="connsiteX10034" fmla="*/ 1135119 w 2556691"/>
              <a:gd name="connsiteY10034" fmla="*/ 1990383 h 2789926"/>
              <a:gd name="connsiteX10035" fmla="*/ 1136697 w 2556691"/>
              <a:gd name="connsiteY10035" fmla="*/ 1987912 h 2789926"/>
              <a:gd name="connsiteX10036" fmla="*/ 1140252 w 2556691"/>
              <a:gd name="connsiteY10036" fmla="*/ 1989425 h 2789926"/>
              <a:gd name="connsiteX10037" fmla="*/ 1141912 w 2556691"/>
              <a:gd name="connsiteY10037" fmla="*/ 1989141 h 2789926"/>
              <a:gd name="connsiteX10038" fmla="*/ 1132129 w 2556691"/>
              <a:gd name="connsiteY10038" fmla="*/ 1966621 h 2789926"/>
              <a:gd name="connsiteX10039" fmla="*/ 272567 w 2556691"/>
              <a:gd name="connsiteY10039" fmla="*/ 1169779 h 2789926"/>
              <a:gd name="connsiteX10040" fmla="*/ 244855 w 2556691"/>
              <a:gd name="connsiteY10040" fmla="*/ 1156278 h 2789926"/>
              <a:gd name="connsiteX10041" fmla="*/ 271087 w 2556691"/>
              <a:gd name="connsiteY10041" fmla="*/ 1171362 h 2789926"/>
              <a:gd name="connsiteX10042" fmla="*/ 272567 w 2556691"/>
              <a:gd name="connsiteY10042" fmla="*/ 1169779 h 2789926"/>
              <a:gd name="connsiteX10043" fmla="*/ 831899 w 2556691"/>
              <a:gd name="connsiteY10043" fmla="*/ 1685631 h 2789926"/>
              <a:gd name="connsiteX10044" fmla="*/ 828176 w 2556691"/>
              <a:gd name="connsiteY10044" fmla="*/ 1690986 h 2789926"/>
              <a:gd name="connsiteX10045" fmla="*/ 828177 w 2556691"/>
              <a:gd name="connsiteY10045" fmla="*/ 1690986 h 2789926"/>
              <a:gd name="connsiteX10046" fmla="*/ 831172 w 2556691"/>
              <a:gd name="connsiteY10046" fmla="*/ 1694107 h 2789926"/>
              <a:gd name="connsiteX10047" fmla="*/ 831899 w 2556691"/>
              <a:gd name="connsiteY10047" fmla="*/ 1685631 h 2789926"/>
              <a:gd name="connsiteX10048" fmla="*/ 338761 w 2556691"/>
              <a:gd name="connsiteY10048" fmla="*/ 1228414 h 2789926"/>
              <a:gd name="connsiteX10049" fmla="*/ 338762 w 2556691"/>
              <a:gd name="connsiteY10049" fmla="*/ 1228415 h 2789926"/>
              <a:gd name="connsiteX10050" fmla="*/ 338760 w 2556691"/>
              <a:gd name="connsiteY10050" fmla="*/ 1228414 h 2789926"/>
              <a:gd name="connsiteX10051" fmla="*/ 955545 w 2556691"/>
              <a:gd name="connsiteY10051" fmla="*/ 1797393 h 2789926"/>
              <a:gd name="connsiteX10052" fmla="*/ 949855 w 2556691"/>
              <a:gd name="connsiteY10052" fmla="*/ 1816639 h 2789926"/>
              <a:gd name="connsiteX10053" fmla="*/ 952001 w 2556691"/>
              <a:gd name="connsiteY10053" fmla="*/ 1824973 h 2789926"/>
              <a:gd name="connsiteX10054" fmla="*/ 953018 w 2556691"/>
              <a:gd name="connsiteY10054" fmla="*/ 1830056 h 2789926"/>
              <a:gd name="connsiteX10055" fmla="*/ 951661 w 2556691"/>
              <a:gd name="connsiteY10055" fmla="*/ 1834182 h 2789926"/>
              <a:gd name="connsiteX10056" fmla="*/ 950734 w 2556691"/>
              <a:gd name="connsiteY10056" fmla="*/ 1834218 h 2789926"/>
              <a:gd name="connsiteX10057" fmla="*/ 950070 w 2556691"/>
              <a:gd name="connsiteY10057" fmla="*/ 1833118 h 2789926"/>
              <a:gd name="connsiteX10058" fmla="*/ 947373 w 2556691"/>
              <a:gd name="connsiteY10058" fmla="*/ 1837693 h 2789926"/>
              <a:gd name="connsiteX10059" fmla="*/ 944181 w 2556691"/>
              <a:gd name="connsiteY10059" fmla="*/ 1840921 h 2789926"/>
              <a:gd name="connsiteX10060" fmla="*/ 945059 w 2556691"/>
              <a:gd name="connsiteY10060" fmla="*/ 1848345 h 2789926"/>
              <a:gd name="connsiteX10061" fmla="*/ 945049 w 2556691"/>
              <a:gd name="connsiteY10061" fmla="*/ 1848510 h 2789926"/>
              <a:gd name="connsiteX10062" fmla="*/ 943524 w 2556691"/>
              <a:gd name="connsiteY10062" fmla="*/ 1860155 h 2789926"/>
              <a:gd name="connsiteX10063" fmla="*/ 943521 w 2556691"/>
              <a:gd name="connsiteY10063" fmla="*/ 1860155 h 2789926"/>
              <a:gd name="connsiteX10064" fmla="*/ 943597 w 2556691"/>
              <a:gd name="connsiteY10064" fmla="*/ 1860320 h 2789926"/>
              <a:gd name="connsiteX10065" fmla="*/ 944400 w 2556691"/>
              <a:gd name="connsiteY10065" fmla="*/ 1861750 h 2789926"/>
              <a:gd name="connsiteX10066" fmla="*/ 947717 w 2556691"/>
              <a:gd name="connsiteY10066" fmla="*/ 1860119 h 2789926"/>
              <a:gd name="connsiteX10067" fmla="*/ 948147 w 2556691"/>
              <a:gd name="connsiteY10067" fmla="*/ 1859292 h 2789926"/>
              <a:gd name="connsiteX10068" fmla="*/ 949440 w 2556691"/>
              <a:gd name="connsiteY10068" fmla="*/ 1856147 h 2789926"/>
              <a:gd name="connsiteX10069" fmla="*/ 950104 w 2556691"/>
              <a:gd name="connsiteY10069" fmla="*/ 1853440 h 2789926"/>
              <a:gd name="connsiteX10070" fmla="*/ 950506 w 2556691"/>
              <a:gd name="connsiteY10070" fmla="*/ 1850094 h 2789926"/>
              <a:gd name="connsiteX10071" fmla="*/ 952583 w 2556691"/>
              <a:gd name="connsiteY10071" fmla="*/ 1837575 h 2789926"/>
              <a:gd name="connsiteX10072" fmla="*/ 954782 w 2556691"/>
              <a:gd name="connsiteY10072" fmla="*/ 1844337 h 2789926"/>
              <a:gd name="connsiteX10073" fmla="*/ 954533 w 2556691"/>
              <a:gd name="connsiteY10073" fmla="*/ 1846418 h 2789926"/>
              <a:gd name="connsiteX10074" fmla="*/ 954887 w 2556691"/>
              <a:gd name="connsiteY10074" fmla="*/ 1847836 h 2789926"/>
              <a:gd name="connsiteX10075" fmla="*/ 960548 w 2556691"/>
              <a:gd name="connsiteY10075" fmla="*/ 1848841 h 2789926"/>
              <a:gd name="connsiteX10076" fmla="*/ 960632 w 2556691"/>
              <a:gd name="connsiteY10076" fmla="*/ 1848758 h 2789926"/>
              <a:gd name="connsiteX10077" fmla="*/ 961325 w 2556691"/>
              <a:gd name="connsiteY10077" fmla="*/ 1847990 h 2789926"/>
              <a:gd name="connsiteX10078" fmla="*/ 961324 w 2556691"/>
              <a:gd name="connsiteY10078" fmla="*/ 1847978 h 2789926"/>
              <a:gd name="connsiteX10079" fmla="*/ 960172 w 2556691"/>
              <a:gd name="connsiteY10079" fmla="*/ 1839041 h 2789926"/>
              <a:gd name="connsiteX10080" fmla="*/ 958751 w 2556691"/>
              <a:gd name="connsiteY10080" fmla="*/ 1825801 h 2789926"/>
              <a:gd name="connsiteX10081" fmla="*/ 960214 w 2556691"/>
              <a:gd name="connsiteY10081" fmla="*/ 1825481 h 2789926"/>
              <a:gd name="connsiteX10082" fmla="*/ 962607 w 2556691"/>
              <a:gd name="connsiteY10082" fmla="*/ 1830707 h 2789926"/>
              <a:gd name="connsiteX10083" fmla="*/ 964720 w 2556691"/>
              <a:gd name="connsiteY10083" fmla="*/ 1841441 h 2789926"/>
              <a:gd name="connsiteX10084" fmla="*/ 965120 w 2556691"/>
              <a:gd name="connsiteY10084" fmla="*/ 1843770 h 2789926"/>
              <a:gd name="connsiteX10085" fmla="*/ 965126 w 2556691"/>
              <a:gd name="connsiteY10085" fmla="*/ 1843817 h 2789926"/>
              <a:gd name="connsiteX10086" fmla="*/ 967580 w 2556691"/>
              <a:gd name="connsiteY10086" fmla="*/ 1841110 h 2789926"/>
              <a:gd name="connsiteX10087" fmla="*/ 963568 w 2556691"/>
              <a:gd name="connsiteY10087" fmla="*/ 1833414 h 2789926"/>
              <a:gd name="connsiteX10088" fmla="*/ 965306 w 2556691"/>
              <a:gd name="connsiteY10088" fmla="*/ 1824453 h 2789926"/>
              <a:gd name="connsiteX10089" fmla="*/ 966190 w 2556691"/>
              <a:gd name="connsiteY10089" fmla="*/ 1821107 h 2789926"/>
              <a:gd name="connsiteX10090" fmla="*/ 964833 w 2556691"/>
              <a:gd name="connsiteY10090" fmla="*/ 1819015 h 2789926"/>
              <a:gd name="connsiteX10091" fmla="*/ 963394 w 2556691"/>
              <a:gd name="connsiteY10091" fmla="*/ 1810563 h 2789926"/>
              <a:gd name="connsiteX10092" fmla="*/ 959918 w 2556691"/>
              <a:gd name="connsiteY10092" fmla="*/ 1804853 h 2789926"/>
              <a:gd name="connsiteX10093" fmla="*/ 955545 w 2556691"/>
              <a:gd name="connsiteY10093" fmla="*/ 1797393 h 2789926"/>
              <a:gd name="connsiteX10094" fmla="*/ 872261 w 2556691"/>
              <a:gd name="connsiteY10094" fmla="*/ 1719157 h 2789926"/>
              <a:gd name="connsiteX10095" fmla="*/ 866388 w 2556691"/>
              <a:gd name="connsiteY10095" fmla="*/ 1714085 h 2789926"/>
              <a:gd name="connsiteX10096" fmla="*/ 861506 w 2556691"/>
              <a:gd name="connsiteY10096" fmla="*/ 1711591 h 2789926"/>
              <a:gd name="connsiteX10097" fmla="*/ 859691 w 2556691"/>
              <a:gd name="connsiteY10097" fmla="*/ 1711012 h 2789926"/>
              <a:gd name="connsiteX10098" fmla="*/ 854570 w 2556691"/>
              <a:gd name="connsiteY10098" fmla="*/ 1710125 h 2789926"/>
              <a:gd name="connsiteX10099" fmla="*/ 850645 w 2556691"/>
              <a:gd name="connsiteY10099" fmla="*/ 1710019 h 2789926"/>
              <a:gd name="connsiteX10100" fmla="*/ 847050 w 2556691"/>
              <a:gd name="connsiteY10100" fmla="*/ 1710303 h 2789926"/>
              <a:gd name="connsiteX10101" fmla="*/ 844722 w 2556691"/>
              <a:gd name="connsiteY10101" fmla="*/ 1710752 h 2789926"/>
              <a:gd name="connsiteX10102" fmla="*/ 843132 w 2556691"/>
              <a:gd name="connsiteY10102" fmla="*/ 1711071 h 2789926"/>
              <a:gd name="connsiteX10103" fmla="*/ 843132 w 2556691"/>
              <a:gd name="connsiteY10103" fmla="*/ 1711095 h 2789926"/>
              <a:gd name="connsiteX10104" fmla="*/ 842882 w 2556691"/>
              <a:gd name="connsiteY10104" fmla="*/ 1711142 h 2789926"/>
              <a:gd name="connsiteX10105" fmla="*/ 842099 w 2556691"/>
              <a:gd name="connsiteY10105" fmla="*/ 1711414 h 2789926"/>
              <a:gd name="connsiteX10106" fmla="*/ 839105 w 2556691"/>
              <a:gd name="connsiteY10106" fmla="*/ 1712501 h 2789926"/>
              <a:gd name="connsiteX10107" fmla="*/ 834521 w 2556691"/>
              <a:gd name="connsiteY10107" fmla="*/ 1715126 h 2789926"/>
              <a:gd name="connsiteX10108" fmla="*/ 832832 w 2556691"/>
              <a:gd name="connsiteY10108" fmla="*/ 1716308 h 2789926"/>
              <a:gd name="connsiteX10109" fmla="*/ 826280 w 2556691"/>
              <a:gd name="connsiteY10109" fmla="*/ 1723105 h 2789926"/>
              <a:gd name="connsiteX10110" fmla="*/ 822389 w 2556691"/>
              <a:gd name="connsiteY10110" fmla="*/ 1729182 h 2789926"/>
              <a:gd name="connsiteX10111" fmla="*/ 819682 w 2556691"/>
              <a:gd name="connsiteY10111" fmla="*/ 1735069 h 2789926"/>
              <a:gd name="connsiteX10112" fmla="*/ 818474 w 2556691"/>
              <a:gd name="connsiteY10112" fmla="*/ 1738403 h 2789926"/>
              <a:gd name="connsiteX10113" fmla="*/ 815642 w 2556691"/>
              <a:gd name="connsiteY10113" fmla="*/ 1750851 h 2789926"/>
              <a:gd name="connsiteX10114" fmla="*/ 815146 w 2556691"/>
              <a:gd name="connsiteY10114" fmla="*/ 1757093 h 2789926"/>
              <a:gd name="connsiteX10115" fmla="*/ 815123 w 2556691"/>
              <a:gd name="connsiteY10115" fmla="*/ 1760036 h 2789926"/>
              <a:gd name="connsiteX10116" fmla="*/ 815083 w 2556691"/>
              <a:gd name="connsiteY10116" fmla="*/ 1763784 h 2789926"/>
              <a:gd name="connsiteX10117" fmla="*/ 814851 w 2556691"/>
              <a:gd name="connsiteY10117" fmla="*/ 1770369 h 2789926"/>
              <a:gd name="connsiteX10118" fmla="*/ 815113 w 2556691"/>
              <a:gd name="connsiteY10118" fmla="*/ 1778443 h 2789926"/>
              <a:gd name="connsiteX10119" fmla="*/ 817308 w 2556691"/>
              <a:gd name="connsiteY10119" fmla="*/ 1787510 h 2789926"/>
              <a:gd name="connsiteX10120" fmla="*/ 818329 w 2556691"/>
              <a:gd name="connsiteY10120" fmla="*/ 1790324 h 2789926"/>
              <a:gd name="connsiteX10121" fmla="*/ 819377 w 2556691"/>
              <a:gd name="connsiteY10121" fmla="*/ 1792712 h 2789926"/>
              <a:gd name="connsiteX10122" fmla="*/ 819447 w 2556691"/>
              <a:gd name="connsiteY10122" fmla="*/ 1792487 h 2789926"/>
              <a:gd name="connsiteX10123" fmla="*/ 820907 w 2556691"/>
              <a:gd name="connsiteY10123" fmla="*/ 1795171 h 2789926"/>
              <a:gd name="connsiteX10124" fmla="*/ 823096 w 2556691"/>
              <a:gd name="connsiteY10124" fmla="*/ 1798812 h 2789926"/>
              <a:gd name="connsiteX10125" fmla="*/ 822851 w 2556691"/>
              <a:gd name="connsiteY10125" fmla="*/ 1799379 h 2789926"/>
              <a:gd name="connsiteX10126" fmla="*/ 827182 w 2556691"/>
              <a:gd name="connsiteY10126" fmla="*/ 1805846 h 2789926"/>
              <a:gd name="connsiteX10127" fmla="*/ 827644 w 2556691"/>
              <a:gd name="connsiteY10127" fmla="*/ 1805588 h 2789926"/>
              <a:gd name="connsiteX10128" fmla="*/ 833080 w 2556691"/>
              <a:gd name="connsiteY10128" fmla="*/ 1812170 h 2789926"/>
              <a:gd name="connsiteX10129" fmla="*/ 832694 w 2556691"/>
              <a:gd name="connsiteY10129" fmla="*/ 1812371 h 2789926"/>
              <a:gd name="connsiteX10130" fmla="*/ 850621 w 2556691"/>
              <a:gd name="connsiteY10130" fmla="*/ 1826274 h 2789926"/>
              <a:gd name="connsiteX10131" fmla="*/ 850641 w 2556691"/>
              <a:gd name="connsiteY10131" fmla="*/ 1826191 h 2789926"/>
              <a:gd name="connsiteX10132" fmla="*/ 851901 w 2556691"/>
              <a:gd name="connsiteY10132" fmla="*/ 1826900 h 2789926"/>
              <a:gd name="connsiteX10133" fmla="*/ 851968 w 2556691"/>
              <a:gd name="connsiteY10133" fmla="*/ 1826936 h 2789926"/>
              <a:gd name="connsiteX10134" fmla="*/ 853048 w 2556691"/>
              <a:gd name="connsiteY10134" fmla="*/ 1827444 h 2789926"/>
              <a:gd name="connsiteX10135" fmla="*/ 856854 w 2556691"/>
              <a:gd name="connsiteY10135" fmla="*/ 1828981 h 2789926"/>
              <a:gd name="connsiteX10136" fmla="*/ 856843 w 2556691"/>
              <a:gd name="connsiteY10136" fmla="*/ 1829028 h 2789926"/>
              <a:gd name="connsiteX10137" fmla="*/ 858399 w 2556691"/>
              <a:gd name="connsiteY10137" fmla="*/ 1829607 h 2789926"/>
              <a:gd name="connsiteX10138" fmla="*/ 870950 w 2556691"/>
              <a:gd name="connsiteY10138" fmla="*/ 1830872 h 2789926"/>
              <a:gd name="connsiteX10139" fmla="*/ 871478 w 2556691"/>
              <a:gd name="connsiteY10139" fmla="*/ 1830801 h 2789926"/>
              <a:gd name="connsiteX10140" fmla="*/ 879108 w 2556691"/>
              <a:gd name="connsiteY10140" fmla="*/ 1828224 h 2789926"/>
              <a:gd name="connsiteX10141" fmla="*/ 886427 w 2556691"/>
              <a:gd name="connsiteY10141" fmla="*/ 1822372 h 2789926"/>
              <a:gd name="connsiteX10142" fmla="*/ 889947 w 2556691"/>
              <a:gd name="connsiteY10142" fmla="*/ 1817644 h 2789926"/>
              <a:gd name="connsiteX10143" fmla="*/ 890996 w 2556691"/>
              <a:gd name="connsiteY10143" fmla="*/ 1815847 h 2789926"/>
              <a:gd name="connsiteX10144" fmla="*/ 893124 w 2556691"/>
              <a:gd name="connsiteY10144" fmla="*/ 1811331 h 2789926"/>
              <a:gd name="connsiteX10145" fmla="*/ 893362 w 2556691"/>
              <a:gd name="connsiteY10145" fmla="*/ 1809829 h 2789926"/>
              <a:gd name="connsiteX10146" fmla="*/ 893874 w 2556691"/>
              <a:gd name="connsiteY10146" fmla="*/ 1806425 h 2789926"/>
              <a:gd name="connsiteX10147" fmla="*/ 894076 w 2556691"/>
              <a:gd name="connsiteY10147" fmla="*/ 1804687 h 2789926"/>
              <a:gd name="connsiteX10148" fmla="*/ 891379 w 2556691"/>
              <a:gd name="connsiteY10148" fmla="*/ 1801318 h 2789926"/>
              <a:gd name="connsiteX10149" fmla="*/ 890567 w 2556691"/>
              <a:gd name="connsiteY10149" fmla="*/ 1798918 h 2789926"/>
              <a:gd name="connsiteX10150" fmla="*/ 893605 w 2556691"/>
              <a:gd name="connsiteY10150" fmla="*/ 1793988 h 2789926"/>
              <a:gd name="connsiteX10151" fmla="*/ 895651 w 2556691"/>
              <a:gd name="connsiteY10151" fmla="*/ 1792806 h 2789926"/>
              <a:gd name="connsiteX10152" fmla="*/ 895783 w 2556691"/>
              <a:gd name="connsiteY10152" fmla="*/ 1792121 h 2789926"/>
              <a:gd name="connsiteX10153" fmla="*/ 896155 w 2556691"/>
              <a:gd name="connsiteY10153" fmla="*/ 1790477 h 2789926"/>
              <a:gd name="connsiteX10154" fmla="*/ 897264 w 2556691"/>
              <a:gd name="connsiteY10154" fmla="*/ 1786765 h 2789926"/>
              <a:gd name="connsiteX10155" fmla="*/ 898726 w 2556691"/>
              <a:gd name="connsiteY10155" fmla="*/ 1783231 h 2789926"/>
              <a:gd name="connsiteX10156" fmla="*/ 897195 w 2556691"/>
              <a:gd name="connsiteY10156" fmla="*/ 1784259 h 2789926"/>
              <a:gd name="connsiteX10157" fmla="*/ 896080 w 2556691"/>
              <a:gd name="connsiteY10157" fmla="*/ 1785063 h 2789926"/>
              <a:gd name="connsiteX10158" fmla="*/ 890133 w 2556691"/>
              <a:gd name="connsiteY10158" fmla="*/ 1789567 h 2789926"/>
              <a:gd name="connsiteX10159" fmla="*/ 889748 w 2556691"/>
              <a:gd name="connsiteY10159" fmla="*/ 1789863 h 2789926"/>
              <a:gd name="connsiteX10160" fmla="*/ 886759 w 2556691"/>
              <a:gd name="connsiteY10160" fmla="*/ 1792156 h 2789926"/>
              <a:gd name="connsiteX10161" fmla="*/ 883068 w 2556691"/>
              <a:gd name="connsiteY10161" fmla="*/ 1794922 h 2789926"/>
              <a:gd name="connsiteX10162" fmla="*/ 881352 w 2556691"/>
              <a:gd name="connsiteY10162" fmla="*/ 1796175 h 2789926"/>
              <a:gd name="connsiteX10163" fmla="*/ 881386 w 2556691"/>
              <a:gd name="connsiteY10163" fmla="*/ 1796400 h 2789926"/>
              <a:gd name="connsiteX10164" fmla="*/ 881703 w 2556691"/>
              <a:gd name="connsiteY10164" fmla="*/ 1801673 h 2789926"/>
              <a:gd name="connsiteX10165" fmla="*/ 879247 w 2556691"/>
              <a:gd name="connsiteY10165" fmla="*/ 1807359 h 2789926"/>
              <a:gd name="connsiteX10166" fmla="*/ 875952 w 2556691"/>
              <a:gd name="connsiteY10166" fmla="*/ 1808553 h 2789926"/>
              <a:gd name="connsiteX10167" fmla="*/ 874021 w 2556691"/>
              <a:gd name="connsiteY10167" fmla="*/ 1808482 h 2789926"/>
              <a:gd name="connsiteX10168" fmla="*/ 872744 w 2556691"/>
              <a:gd name="connsiteY10168" fmla="*/ 1808151 h 2789926"/>
              <a:gd name="connsiteX10169" fmla="*/ 868116 w 2556691"/>
              <a:gd name="connsiteY10169" fmla="*/ 1804049 h 2789926"/>
              <a:gd name="connsiteX10170" fmla="*/ 867683 w 2556691"/>
              <a:gd name="connsiteY10170" fmla="*/ 1803328 h 2789926"/>
              <a:gd name="connsiteX10171" fmla="*/ 865710 w 2556691"/>
              <a:gd name="connsiteY10171" fmla="*/ 1798185 h 2789926"/>
              <a:gd name="connsiteX10172" fmla="*/ 865102 w 2556691"/>
              <a:gd name="connsiteY10172" fmla="*/ 1791825 h 2789926"/>
              <a:gd name="connsiteX10173" fmla="*/ 865847 w 2556691"/>
              <a:gd name="connsiteY10173" fmla="*/ 1787900 h 2789926"/>
              <a:gd name="connsiteX10174" fmla="*/ 869484 w 2556691"/>
              <a:gd name="connsiteY10174" fmla="*/ 1783503 h 2789926"/>
              <a:gd name="connsiteX10175" fmla="*/ 871395 w 2556691"/>
              <a:gd name="connsiteY10175" fmla="*/ 1782982 h 2789926"/>
              <a:gd name="connsiteX10176" fmla="*/ 875306 w 2556691"/>
              <a:gd name="connsiteY10176" fmla="*/ 1783739 h 2789926"/>
              <a:gd name="connsiteX10177" fmla="*/ 879077 w 2556691"/>
              <a:gd name="connsiteY10177" fmla="*/ 1788290 h 2789926"/>
              <a:gd name="connsiteX10178" fmla="*/ 880170 w 2556691"/>
              <a:gd name="connsiteY10178" fmla="*/ 1791340 h 2789926"/>
              <a:gd name="connsiteX10179" fmla="*/ 881008 w 2556691"/>
              <a:gd name="connsiteY10179" fmla="*/ 1790619 h 2789926"/>
              <a:gd name="connsiteX10180" fmla="*/ 887546 w 2556691"/>
              <a:gd name="connsiteY10180" fmla="*/ 1784803 h 2789926"/>
              <a:gd name="connsiteX10181" fmla="*/ 888211 w 2556691"/>
              <a:gd name="connsiteY10181" fmla="*/ 1784200 h 2789926"/>
              <a:gd name="connsiteX10182" fmla="*/ 889244 w 2556691"/>
              <a:gd name="connsiteY10182" fmla="*/ 1783266 h 2789926"/>
              <a:gd name="connsiteX10183" fmla="*/ 890332 w 2556691"/>
              <a:gd name="connsiteY10183" fmla="*/ 1782285 h 2789926"/>
              <a:gd name="connsiteX10184" fmla="*/ 892193 w 2556691"/>
              <a:gd name="connsiteY10184" fmla="*/ 1780618 h 2789926"/>
              <a:gd name="connsiteX10185" fmla="*/ 895454 w 2556691"/>
              <a:gd name="connsiteY10185" fmla="*/ 1777804 h 2789926"/>
              <a:gd name="connsiteX10186" fmla="*/ 896119 w 2556691"/>
              <a:gd name="connsiteY10186" fmla="*/ 1777237 h 2789926"/>
              <a:gd name="connsiteX10187" fmla="*/ 896646 w 2556691"/>
              <a:gd name="connsiteY10187" fmla="*/ 1776811 h 2789926"/>
              <a:gd name="connsiteX10188" fmla="*/ 897196 w 2556691"/>
              <a:gd name="connsiteY10188" fmla="*/ 1776386 h 2789926"/>
              <a:gd name="connsiteX10189" fmla="*/ 899986 w 2556691"/>
              <a:gd name="connsiteY10189" fmla="*/ 1774211 h 2789926"/>
              <a:gd name="connsiteX10190" fmla="*/ 903289 w 2556691"/>
              <a:gd name="connsiteY10190" fmla="*/ 1771917 h 2789926"/>
              <a:gd name="connsiteX10191" fmla="*/ 900106 w 2556691"/>
              <a:gd name="connsiteY10191" fmla="*/ 1762992 h 2789926"/>
              <a:gd name="connsiteX10192" fmla="*/ 897793 w 2556691"/>
              <a:gd name="connsiteY10192" fmla="*/ 1763465 h 2789926"/>
              <a:gd name="connsiteX10193" fmla="*/ 897564 w 2556691"/>
              <a:gd name="connsiteY10193" fmla="*/ 1763512 h 2789926"/>
              <a:gd name="connsiteX10194" fmla="*/ 891019 w 2556691"/>
              <a:gd name="connsiteY10194" fmla="*/ 1764434 h 2789926"/>
              <a:gd name="connsiteX10195" fmla="*/ 883061 w 2556691"/>
              <a:gd name="connsiteY10195" fmla="*/ 1764410 h 2789926"/>
              <a:gd name="connsiteX10196" fmla="*/ 881770 w 2556691"/>
              <a:gd name="connsiteY10196" fmla="*/ 1768430 h 2789926"/>
              <a:gd name="connsiteX10197" fmla="*/ 878705 w 2556691"/>
              <a:gd name="connsiteY10197" fmla="*/ 1770534 h 2789926"/>
              <a:gd name="connsiteX10198" fmla="*/ 876668 w 2556691"/>
              <a:gd name="connsiteY10198" fmla="*/ 1770853 h 2789926"/>
              <a:gd name="connsiteX10199" fmla="*/ 874551 w 2556691"/>
              <a:gd name="connsiteY10199" fmla="*/ 1770629 h 2789926"/>
              <a:gd name="connsiteX10200" fmla="*/ 869576 w 2556691"/>
              <a:gd name="connsiteY10200" fmla="*/ 1768312 h 2789926"/>
              <a:gd name="connsiteX10201" fmla="*/ 868006 w 2556691"/>
              <a:gd name="connsiteY10201" fmla="*/ 1767035 h 2789926"/>
              <a:gd name="connsiteX10202" fmla="*/ 865203 w 2556691"/>
              <a:gd name="connsiteY10202" fmla="*/ 1763890 h 2789926"/>
              <a:gd name="connsiteX10203" fmla="*/ 863726 w 2556691"/>
              <a:gd name="connsiteY10203" fmla="*/ 1761621 h 2789926"/>
              <a:gd name="connsiteX10204" fmla="*/ 863924 w 2556691"/>
              <a:gd name="connsiteY10204" fmla="*/ 1748936 h 2789926"/>
              <a:gd name="connsiteX10205" fmla="*/ 872245 w 2556691"/>
              <a:gd name="connsiteY10205" fmla="*/ 1749054 h 2789926"/>
              <a:gd name="connsiteX10206" fmla="*/ 880987 w 2556691"/>
              <a:gd name="connsiteY10206" fmla="*/ 1756868 h 2789926"/>
              <a:gd name="connsiteX10207" fmla="*/ 882207 w 2556691"/>
              <a:gd name="connsiteY10207" fmla="*/ 1759457 h 2789926"/>
              <a:gd name="connsiteX10208" fmla="*/ 888636 w 2556691"/>
              <a:gd name="connsiteY10208" fmla="*/ 1759197 h 2789926"/>
              <a:gd name="connsiteX10209" fmla="*/ 891297 w 2556691"/>
              <a:gd name="connsiteY10209" fmla="*/ 1758866 h 2789926"/>
              <a:gd name="connsiteX10210" fmla="*/ 897866 w 2556691"/>
              <a:gd name="connsiteY10210" fmla="*/ 1757648 h 2789926"/>
              <a:gd name="connsiteX10211" fmla="*/ 898165 w 2556691"/>
              <a:gd name="connsiteY10211" fmla="*/ 1757589 h 2789926"/>
              <a:gd name="connsiteX10212" fmla="*/ 898810 w 2556691"/>
              <a:gd name="connsiteY10212" fmla="*/ 1757447 h 2789926"/>
              <a:gd name="connsiteX10213" fmla="*/ 898548 w 2556691"/>
              <a:gd name="connsiteY10213" fmla="*/ 1749882 h 2789926"/>
              <a:gd name="connsiteX10214" fmla="*/ 898537 w 2556691"/>
              <a:gd name="connsiteY10214" fmla="*/ 1749870 h 2789926"/>
              <a:gd name="connsiteX10215" fmla="*/ 898155 w 2556691"/>
              <a:gd name="connsiteY10215" fmla="*/ 1749799 h 2789926"/>
              <a:gd name="connsiteX10216" fmla="*/ 895431 w 2556691"/>
              <a:gd name="connsiteY10216" fmla="*/ 1749267 h 2789926"/>
              <a:gd name="connsiteX10217" fmla="*/ 891925 w 2556691"/>
              <a:gd name="connsiteY10217" fmla="*/ 1748132 h 2789926"/>
              <a:gd name="connsiteX10218" fmla="*/ 885771 w 2556691"/>
              <a:gd name="connsiteY10218" fmla="*/ 1745448 h 2789926"/>
              <a:gd name="connsiteX10219" fmla="*/ 885318 w 2556691"/>
              <a:gd name="connsiteY10219" fmla="*/ 1745177 h 2789926"/>
              <a:gd name="connsiteX10220" fmla="*/ 883286 w 2556691"/>
              <a:gd name="connsiteY10220" fmla="*/ 1743947 h 2789926"/>
              <a:gd name="connsiteX10221" fmla="*/ 874807 w 2556691"/>
              <a:gd name="connsiteY10221" fmla="*/ 1745744 h 2789926"/>
              <a:gd name="connsiteX10222" fmla="*/ 875544 w 2556691"/>
              <a:gd name="connsiteY10222" fmla="*/ 1747257 h 2789926"/>
              <a:gd name="connsiteX10223" fmla="*/ 871979 w 2556691"/>
              <a:gd name="connsiteY10223" fmla="*/ 1745200 h 2789926"/>
              <a:gd name="connsiteX10224" fmla="*/ 868770 w 2556691"/>
              <a:gd name="connsiteY10224" fmla="*/ 1744136 h 2789926"/>
              <a:gd name="connsiteX10225" fmla="*/ 862587 w 2556691"/>
              <a:gd name="connsiteY10225" fmla="*/ 1735944 h 2789926"/>
              <a:gd name="connsiteX10226" fmla="*/ 847852 w 2556691"/>
              <a:gd name="connsiteY10226" fmla="*/ 1727007 h 2789926"/>
              <a:gd name="connsiteX10227" fmla="*/ 844100 w 2556691"/>
              <a:gd name="connsiteY10227" fmla="*/ 1726049 h 2789926"/>
              <a:gd name="connsiteX10228" fmla="*/ 843888 w 2556691"/>
              <a:gd name="connsiteY10228" fmla="*/ 1725966 h 2789926"/>
              <a:gd name="connsiteX10229" fmla="*/ 843515 w 2556691"/>
              <a:gd name="connsiteY10229" fmla="*/ 1723507 h 2789926"/>
              <a:gd name="connsiteX10230" fmla="*/ 844924 w 2556691"/>
              <a:gd name="connsiteY10230" fmla="*/ 1723023 h 2789926"/>
              <a:gd name="connsiteX10231" fmla="*/ 850322 w 2556691"/>
              <a:gd name="connsiteY10231" fmla="*/ 1724441 h 2789926"/>
              <a:gd name="connsiteX10232" fmla="*/ 864847 w 2556691"/>
              <a:gd name="connsiteY10232" fmla="*/ 1732977 h 2789926"/>
              <a:gd name="connsiteX10233" fmla="*/ 866528 w 2556691"/>
              <a:gd name="connsiteY10233" fmla="*/ 1732019 h 2789926"/>
              <a:gd name="connsiteX10234" fmla="*/ 870531 w 2556691"/>
              <a:gd name="connsiteY10234" fmla="*/ 1731085 h 2789926"/>
              <a:gd name="connsiteX10235" fmla="*/ 867269 w 2556691"/>
              <a:gd name="connsiteY10235" fmla="*/ 1727870 h 2789926"/>
              <a:gd name="connsiteX10236" fmla="*/ 869284 w 2556691"/>
              <a:gd name="connsiteY10236" fmla="*/ 1725600 h 2789926"/>
              <a:gd name="connsiteX10237" fmla="*/ 874992 w 2556691"/>
              <a:gd name="connsiteY10237" fmla="*/ 1731251 h 2789926"/>
              <a:gd name="connsiteX10238" fmla="*/ 881777 w 2556691"/>
              <a:gd name="connsiteY10238" fmla="*/ 1733627 h 2789926"/>
              <a:gd name="connsiteX10239" fmla="*/ 884188 w 2556691"/>
              <a:gd name="connsiteY10239" fmla="*/ 1735660 h 2789926"/>
              <a:gd name="connsiteX10240" fmla="*/ 885511 w 2556691"/>
              <a:gd name="connsiteY10240" fmla="*/ 1739727 h 2789926"/>
              <a:gd name="connsiteX10241" fmla="*/ 890596 w 2556691"/>
              <a:gd name="connsiteY10241" fmla="*/ 1742150 h 2789926"/>
              <a:gd name="connsiteX10242" fmla="*/ 884256 w 2556691"/>
              <a:gd name="connsiteY10242" fmla="*/ 1734821 h 2789926"/>
              <a:gd name="connsiteX10243" fmla="*/ 881565 w 2556691"/>
              <a:gd name="connsiteY10243" fmla="*/ 1731227 h 2789926"/>
              <a:gd name="connsiteX10244" fmla="*/ 875788 w 2556691"/>
              <a:gd name="connsiteY10244" fmla="*/ 1723354 h 2789926"/>
              <a:gd name="connsiteX10245" fmla="*/ 872261 w 2556691"/>
              <a:gd name="connsiteY10245" fmla="*/ 1719157 h 2789926"/>
              <a:gd name="connsiteX10246" fmla="*/ 284423 w 2556691"/>
              <a:gd name="connsiteY10246" fmla="*/ 1176410 h 2789926"/>
              <a:gd name="connsiteX10247" fmla="*/ 283793 w 2556691"/>
              <a:gd name="connsiteY10247" fmla="*/ 1178609 h 2789926"/>
              <a:gd name="connsiteX10248" fmla="*/ 277745 w 2556691"/>
              <a:gd name="connsiteY10248" fmla="*/ 1179389 h 2789926"/>
              <a:gd name="connsiteX10249" fmla="*/ 276432 w 2556691"/>
              <a:gd name="connsiteY10249" fmla="*/ 1179153 h 2789926"/>
              <a:gd name="connsiteX10250" fmla="*/ 275459 w 2556691"/>
              <a:gd name="connsiteY10250" fmla="*/ 1177569 h 2789926"/>
              <a:gd name="connsiteX10251" fmla="*/ 284423 w 2556691"/>
              <a:gd name="connsiteY10251" fmla="*/ 1176410 h 2789926"/>
              <a:gd name="connsiteX10252" fmla="*/ 817469 w 2556691"/>
              <a:gd name="connsiteY10252" fmla="*/ 1668276 h 2789926"/>
              <a:gd name="connsiteX10253" fmla="*/ 817469 w 2556691"/>
              <a:gd name="connsiteY10253" fmla="*/ 1668276 h 2789926"/>
              <a:gd name="connsiteX10254" fmla="*/ 805413 w 2556691"/>
              <a:gd name="connsiteY10254" fmla="*/ 1677119 h 2789926"/>
              <a:gd name="connsiteX10255" fmla="*/ 808601 w 2556691"/>
              <a:gd name="connsiteY10255" fmla="*/ 1678136 h 2789926"/>
              <a:gd name="connsiteX10256" fmla="*/ 808716 w 2556691"/>
              <a:gd name="connsiteY10256" fmla="*/ 1678183 h 2789926"/>
              <a:gd name="connsiteX10257" fmla="*/ 809629 w 2556691"/>
              <a:gd name="connsiteY10257" fmla="*/ 1676823 h 2789926"/>
              <a:gd name="connsiteX10258" fmla="*/ 817854 w 2556691"/>
              <a:gd name="connsiteY10258" fmla="*/ 1668655 h 2789926"/>
              <a:gd name="connsiteX10259" fmla="*/ 817469 w 2556691"/>
              <a:gd name="connsiteY10259" fmla="*/ 1668276 h 2789926"/>
              <a:gd name="connsiteX10260" fmla="*/ 836583 w 2556691"/>
              <a:gd name="connsiteY10260" fmla="*/ 1685500 h 2789926"/>
              <a:gd name="connsiteX10261" fmla="*/ 836581 w 2556691"/>
              <a:gd name="connsiteY10261" fmla="*/ 1685500 h 2789926"/>
              <a:gd name="connsiteX10262" fmla="*/ 836578 w 2556691"/>
              <a:gd name="connsiteY10262" fmla="*/ 1685538 h 2789926"/>
              <a:gd name="connsiteX10263" fmla="*/ 834807 w 2556691"/>
              <a:gd name="connsiteY10263" fmla="*/ 1698717 h 2789926"/>
              <a:gd name="connsiteX10264" fmla="*/ 835475 w 2556691"/>
              <a:gd name="connsiteY10264" fmla="*/ 1699639 h 2789926"/>
              <a:gd name="connsiteX10265" fmla="*/ 836578 w 2556691"/>
              <a:gd name="connsiteY10265" fmla="*/ 1685538 h 2789926"/>
              <a:gd name="connsiteX10266" fmla="*/ 345912 w 2556691"/>
              <a:gd name="connsiteY10266" fmla="*/ 1232156 h 2789926"/>
              <a:gd name="connsiteX10267" fmla="*/ 343562 w 2556691"/>
              <a:gd name="connsiteY10267" fmla="*/ 1235921 h 2789926"/>
              <a:gd name="connsiteX10268" fmla="*/ 342906 w 2556691"/>
              <a:gd name="connsiteY10268" fmla="*/ 1231121 h 2789926"/>
              <a:gd name="connsiteX10269" fmla="*/ 345912 w 2556691"/>
              <a:gd name="connsiteY10269" fmla="*/ 1232156 h 2789926"/>
              <a:gd name="connsiteX10270" fmla="*/ 806509 w 2556691"/>
              <a:gd name="connsiteY10270" fmla="*/ 1656017 h 2789926"/>
              <a:gd name="connsiteX10271" fmla="*/ 799445 w 2556691"/>
              <a:gd name="connsiteY10271" fmla="*/ 1660474 h 2789926"/>
              <a:gd name="connsiteX10272" fmla="*/ 797364 w 2556691"/>
              <a:gd name="connsiteY10272" fmla="*/ 1671196 h 2789926"/>
              <a:gd name="connsiteX10273" fmla="*/ 797186 w 2556691"/>
              <a:gd name="connsiteY10273" fmla="*/ 1674920 h 2789926"/>
              <a:gd name="connsiteX10274" fmla="*/ 797697 w 2556691"/>
              <a:gd name="connsiteY10274" fmla="*/ 1675015 h 2789926"/>
              <a:gd name="connsiteX10275" fmla="*/ 798238 w 2556691"/>
              <a:gd name="connsiteY10275" fmla="*/ 1674376 h 2789926"/>
              <a:gd name="connsiteX10276" fmla="*/ 801308 w 2556691"/>
              <a:gd name="connsiteY10276" fmla="*/ 1671173 h 2789926"/>
              <a:gd name="connsiteX10277" fmla="*/ 801351 w 2556691"/>
              <a:gd name="connsiteY10277" fmla="*/ 1671125 h 2789926"/>
              <a:gd name="connsiteX10278" fmla="*/ 805092 w 2556691"/>
              <a:gd name="connsiteY10278" fmla="*/ 1667650 h 2789926"/>
              <a:gd name="connsiteX10279" fmla="*/ 805093 w 2556691"/>
              <a:gd name="connsiteY10279" fmla="*/ 1667638 h 2789926"/>
              <a:gd name="connsiteX10280" fmla="*/ 805092 w 2556691"/>
              <a:gd name="connsiteY10280" fmla="*/ 1667638 h 2789926"/>
              <a:gd name="connsiteX10281" fmla="*/ 804594 w 2556691"/>
              <a:gd name="connsiteY10281" fmla="*/ 1665652 h 2789926"/>
              <a:gd name="connsiteX10282" fmla="*/ 806509 w 2556691"/>
              <a:gd name="connsiteY10282" fmla="*/ 1656017 h 2789926"/>
              <a:gd name="connsiteX10283" fmla="*/ 332101 w 2556691"/>
              <a:gd name="connsiteY10283" fmla="*/ 1217207 h 2789926"/>
              <a:gd name="connsiteX10284" fmla="*/ 332049 w 2556691"/>
              <a:gd name="connsiteY10284" fmla="*/ 1219500 h 2789926"/>
              <a:gd name="connsiteX10285" fmla="*/ 327554 w 2556691"/>
              <a:gd name="connsiteY10285" fmla="*/ 1220151 h 2789926"/>
              <a:gd name="connsiteX10286" fmla="*/ 327311 w 2556691"/>
              <a:gd name="connsiteY10286" fmla="*/ 1217148 h 2789926"/>
              <a:gd name="connsiteX10287" fmla="*/ 332101 w 2556691"/>
              <a:gd name="connsiteY10287" fmla="*/ 1217207 h 2789926"/>
              <a:gd name="connsiteX10288" fmla="*/ 812301 w 2556691"/>
              <a:gd name="connsiteY10288" fmla="*/ 1659930 h 2789926"/>
              <a:gd name="connsiteX10289" fmla="*/ 811703 w 2556691"/>
              <a:gd name="connsiteY10289" fmla="*/ 1662543 h 2789926"/>
              <a:gd name="connsiteX10290" fmla="*/ 813110 w 2556691"/>
              <a:gd name="connsiteY10290" fmla="*/ 1661703 h 2789926"/>
              <a:gd name="connsiteX10291" fmla="*/ 813086 w 2556691"/>
              <a:gd name="connsiteY10291" fmla="*/ 1661656 h 2789926"/>
              <a:gd name="connsiteX10292" fmla="*/ 812301 w 2556691"/>
              <a:gd name="connsiteY10292" fmla="*/ 1659930 h 2789926"/>
              <a:gd name="connsiteX10293" fmla="*/ 831987 w 2556691"/>
              <a:gd name="connsiteY10293" fmla="*/ 1677864 h 2789926"/>
              <a:gd name="connsiteX10294" fmla="*/ 820692 w 2556691"/>
              <a:gd name="connsiteY10294" fmla="*/ 1671385 h 2789926"/>
              <a:gd name="connsiteX10295" fmla="*/ 813337 w 2556691"/>
              <a:gd name="connsiteY10295" fmla="*/ 1680323 h 2789926"/>
              <a:gd name="connsiteX10296" fmla="*/ 813336 w 2556691"/>
              <a:gd name="connsiteY10296" fmla="*/ 1680334 h 2789926"/>
              <a:gd name="connsiteX10297" fmla="*/ 824325 w 2556691"/>
              <a:gd name="connsiteY10297" fmla="*/ 1687569 h 2789926"/>
              <a:gd name="connsiteX10298" fmla="*/ 824974 w 2556691"/>
              <a:gd name="connsiteY10298" fmla="*/ 1687345 h 2789926"/>
              <a:gd name="connsiteX10299" fmla="*/ 831987 w 2556691"/>
              <a:gd name="connsiteY10299" fmla="*/ 1677864 h 2789926"/>
              <a:gd name="connsiteX10300" fmla="*/ 663750 w 2556691"/>
              <a:gd name="connsiteY10300" fmla="*/ 1521983 h 2789926"/>
              <a:gd name="connsiteX10301" fmla="*/ 637708 w 2556691"/>
              <a:gd name="connsiteY10301" fmla="*/ 1539290 h 2789926"/>
              <a:gd name="connsiteX10302" fmla="*/ 663750 w 2556691"/>
              <a:gd name="connsiteY10302" fmla="*/ 1521983 h 2789926"/>
              <a:gd name="connsiteX10303" fmla="*/ 979759 w 2556691"/>
              <a:gd name="connsiteY10303" fmla="*/ 1812809 h 2789926"/>
              <a:gd name="connsiteX10304" fmla="*/ 979725 w 2556691"/>
              <a:gd name="connsiteY10304" fmla="*/ 1813010 h 2789926"/>
              <a:gd name="connsiteX10305" fmla="*/ 977621 w 2556691"/>
              <a:gd name="connsiteY10305" fmla="*/ 1819358 h 2789926"/>
              <a:gd name="connsiteX10306" fmla="*/ 970293 w 2556691"/>
              <a:gd name="connsiteY10306" fmla="*/ 1823200 h 2789926"/>
              <a:gd name="connsiteX10307" fmla="*/ 968174 w 2556691"/>
              <a:gd name="connsiteY10307" fmla="*/ 1829323 h 2789926"/>
              <a:gd name="connsiteX10308" fmla="*/ 968111 w 2556691"/>
              <a:gd name="connsiteY10308" fmla="*/ 1829643 h 2789926"/>
              <a:gd name="connsiteX10309" fmla="*/ 968121 w 2556691"/>
              <a:gd name="connsiteY10309" fmla="*/ 1829808 h 2789926"/>
              <a:gd name="connsiteX10310" fmla="*/ 968157 w 2556691"/>
              <a:gd name="connsiteY10310" fmla="*/ 1830458 h 2789926"/>
              <a:gd name="connsiteX10311" fmla="*/ 975368 w 2556691"/>
              <a:gd name="connsiteY10311" fmla="*/ 1831179 h 2789926"/>
              <a:gd name="connsiteX10312" fmla="*/ 975478 w 2556691"/>
              <a:gd name="connsiteY10312" fmla="*/ 1831132 h 2789926"/>
              <a:gd name="connsiteX10313" fmla="*/ 979667 w 2556691"/>
              <a:gd name="connsiteY10313" fmla="*/ 1826593 h 2789926"/>
              <a:gd name="connsiteX10314" fmla="*/ 980112 w 2556691"/>
              <a:gd name="connsiteY10314" fmla="*/ 1825032 h 2789926"/>
              <a:gd name="connsiteX10315" fmla="*/ 980327 w 2556691"/>
              <a:gd name="connsiteY10315" fmla="*/ 1823815 h 2789926"/>
              <a:gd name="connsiteX10316" fmla="*/ 980445 w 2556691"/>
              <a:gd name="connsiteY10316" fmla="*/ 1823153 h 2789926"/>
              <a:gd name="connsiteX10317" fmla="*/ 979759 w 2556691"/>
              <a:gd name="connsiteY10317" fmla="*/ 1812809 h 2789926"/>
              <a:gd name="connsiteX10318" fmla="*/ 595905 w 2556691"/>
              <a:gd name="connsiteY10318" fmla="*/ 1458156 h 2789926"/>
              <a:gd name="connsiteX10319" fmla="*/ 576596 w 2556691"/>
              <a:gd name="connsiteY10319" fmla="*/ 1449255 h 2789926"/>
              <a:gd name="connsiteX10320" fmla="*/ 596714 w 2556691"/>
              <a:gd name="connsiteY10320" fmla="*/ 1479543 h 2789926"/>
              <a:gd name="connsiteX10321" fmla="*/ 599405 w 2556691"/>
              <a:gd name="connsiteY10321" fmla="*/ 1480807 h 2789926"/>
              <a:gd name="connsiteX10322" fmla="*/ 594422 w 2556691"/>
              <a:gd name="connsiteY10322" fmla="*/ 1467000 h 2789926"/>
              <a:gd name="connsiteX10323" fmla="*/ 608171 w 2556691"/>
              <a:gd name="connsiteY10323" fmla="*/ 1485619 h 2789926"/>
              <a:gd name="connsiteX10324" fmla="*/ 609172 w 2556691"/>
              <a:gd name="connsiteY10324" fmla="*/ 1486234 h 2789926"/>
              <a:gd name="connsiteX10325" fmla="*/ 612023 w 2556691"/>
              <a:gd name="connsiteY10325" fmla="*/ 1482120 h 2789926"/>
              <a:gd name="connsiteX10326" fmla="*/ 612018 w 2556691"/>
              <a:gd name="connsiteY10326" fmla="*/ 1482084 h 2789926"/>
              <a:gd name="connsiteX10327" fmla="*/ 595905 w 2556691"/>
              <a:gd name="connsiteY10327" fmla="*/ 1458156 h 2789926"/>
              <a:gd name="connsiteX10328" fmla="*/ 886276 w 2556691"/>
              <a:gd name="connsiteY10328" fmla="*/ 1725824 h 2789926"/>
              <a:gd name="connsiteX10329" fmla="*/ 884190 w 2556691"/>
              <a:gd name="connsiteY10329" fmla="*/ 1725753 h 2789926"/>
              <a:gd name="connsiteX10330" fmla="*/ 885525 w 2556691"/>
              <a:gd name="connsiteY10330" fmla="*/ 1728201 h 2789926"/>
              <a:gd name="connsiteX10331" fmla="*/ 1192637 w 2556691"/>
              <a:gd name="connsiteY10331" fmla="*/ 2008245 h 2789926"/>
              <a:gd name="connsiteX10332" fmla="*/ 1191130 w 2556691"/>
              <a:gd name="connsiteY10332" fmla="*/ 2008210 h 2789926"/>
              <a:gd name="connsiteX10333" fmla="*/ 1189565 w 2556691"/>
              <a:gd name="connsiteY10333" fmla="*/ 2008174 h 2789926"/>
              <a:gd name="connsiteX10334" fmla="*/ 1189494 w 2556691"/>
              <a:gd name="connsiteY10334" fmla="*/ 2010657 h 2789926"/>
              <a:gd name="connsiteX10335" fmla="*/ 1190342 w 2556691"/>
              <a:gd name="connsiteY10335" fmla="*/ 2010007 h 2789926"/>
              <a:gd name="connsiteX10336" fmla="*/ 1192637 w 2556691"/>
              <a:gd name="connsiteY10336" fmla="*/ 2008245 h 2789926"/>
              <a:gd name="connsiteX10337" fmla="*/ 282180 w 2556691"/>
              <a:gd name="connsiteY10337" fmla="*/ 1168005 h 2789926"/>
              <a:gd name="connsiteX10338" fmla="*/ 280461 w 2556691"/>
              <a:gd name="connsiteY10338" fmla="*/ 1168903 h 2789926"/>
              <a:gd name="connsiteX10339" fmla="*/ 276090 w 2556691"/>
              <a:gd name="connsiteY10339" fmla="*/ 1172107 h 2789926"/>
              <a:gd name="connsiteX10340" fmla="*/ 275287 w 2556691"/>
              <a:gd name="connsiteY10340" fmla="*/ 1172994 h 2789926"/>
              <a:gd name="connsiteX10341" fmla="*/ 272826 w 2556691"/>
              <a:gd name="connsiteY10341" fmla="*/ 1177050 h 2789926"/>
              <a:gd name="connsiteX10342" fmla="*/ 270984 w 2556691"/>
              <a:gd name="connsiteY10342" fmla="*/ 1182014 h 2789926"/>
              <a:gd name="connsiteX10343" fmla="*/ 269545 w 2556691"/>
              <a:gd name="connsiteY10343" fmla="*/ 1187913 h 2789926"/>
              <a:gd name="connsiteX10344" fmla="*/ 268048 w 2556691"/>
              <a:gd name="connsiteY10344" fmla="*/ 1194687 h 2789926"/>
              <a:gd name="connsiteX10345" fmla="*/ 265247 w 2556691"/>
              <a:gd name="connsiteY10345" fmla="*/ 1203576 h 2789926"/>
              <a:gd name="connsiteX10346" fmla="*/ 264090 w 2556691"/>
              <a:gd name="connsiteY10346" fmla="*/ 1207560 h 2789926"/>
              <a:gd name="connsiteX10347" fmla="*/ 263687 w 2556691"/>
              <a:gd name="connsiteY10347" fmla="*/ 1221073 h 2789926"/>
              <a:gd name="connsiteX10348" fmla="*/ 278207 w 2556691"/>
              <a:gd name="connsiteY10348" fmla="*/ 1233958 h 2789926"/>
              <a:gd name="connsiteX10349" fmla="*/ 280659 w 2556691"/>
              <a:gd name="connsiteY10349" fmla="*/ 1237056 h 2789926"/>
              <a:gd name="connsiteX10350" fmla="*/ 298289 w 2556691"/>
              <a:gd name="connsiteY10350" fmla="*/ 1269896 h 2789926"/>
              <a:gd name="connsiteX10351" fmla="*/ 296351 w 2556691"/>
              <a:gd name="connsiteY10351" fmla="*/ 1256266 h 2789926"/>
              <a:gd name="connsiteX10352" fmla="*/ 292039 w 2556691"/>
              <a:gd name="connsiteY10352" fmla="*/ 1254256 h 2789926"/>
              <a:gd name="connsiteX10353" fmla="*/ 295710 w 2556691"/>
              <a:gd name="connsiteY10353" fmla="*/ 1249717 h 2789926"/>
              <a:gd name="connsiteX10354" fmla="*/ 295968 w 2556691"/>
              <a:gd name="connsiteY10354" fmla="*/ 1235873 h 2789926"/>
              <a:gd name="connsiteX10355" fmla="*/ 290863 w 2556691"/>
              <a:gd name="connsiteY10355" fmla="*/ 1238322 h 2789926"/>
              <a:gd name="connsiteX10356" fmla="*/ 293872 w 2556691"/>
              <a:gd name="connsiteY10356" fmla="*/ 1232505 h 2789926"/>
              <a:gd name="connsiteX10357" fmla="*/ 298932 w 2556691"/>
              <a:gd name="connsiteY10357" fmla="*/ 1225565 h 2789926"/>
              <a:gd name="connsiteX10358" fmla="*/ 298931 w 2556691"/>
              <a:gd name="connsiteY10358" fmla="*/ 1225565 h 2789926"/>
              <a:gd name="connsiteX10359" fmla="*/ 303717 w 2556691"/>
              <a:gd name="connsiteY10359" fmla="*/ 1219051 h 2789926"/>
              <a:gd name="connsiteX10360" fmla="*/ 302399 w 2556691"/>
              <a:gd name="connsiteY10360" fmla="*/ 1217715 h 2789926"/>
              <a:gd name="connsiteX10361" fmla="*/ 300863 w 2556691"/>
              <a:gd name="connsiteY10361" fmla="*/ 1216155 h 2789926"/>
              <a:gd name="connsiteX10362" fmla="*/ 299845 w 2556691"/>
              <a:gd name="connsiteY10362" fmla="*/ 1217384 h 2789926"/>
              <a:gd name="connsiteX10363" fmla="*/ 298047 w 2556691"/>
              <a:gd name="connsiteY10363" fmla="*/ 1218826 h 2789926"/>
              <a:gd name="connsiteX10364" fmla="*/ 296038 w 2556691"/>
              <a:gd name="connsiteY10364" fmla="*/ 1221995 h 2789926"/>
              <a:gd name="connsiteX10365" fmla="*/ 292548 w 2556691"/>
              <a:gd name="connsiteY10365" fmla="*/ 1220860 h 2789926"/>
              <a:gd name="connsiteX10366" fmla="*/ 292792 w 2556691"/>
              <a:gd name="connsiteY10366" fmla="*/ 1219938 h 2789926"/>
              <a:gd name="connsiteX10367" fmla="*/ 296931 w 2556691"/>
              <a:gd name="connsiteY10367" fmla="*/ 1214501 h 2789926"/>
              <a:gd name="connsiteX10368" fmla="*/ 298335 w 2556691"/>
              <a:gd name="connsiteY10368" fmla="*/ 1213767 h 2789926"/>
              <a:gd name="connsiteX10369" fmla="*/ 297634 w 2556691"/>
              <a:gd name="connsiteY10369" fmla="*/ 1213117 h 2789926"/>
              <a:gd name="connsiteX10370" fmla="*/ 293780 w 2556691"/>
              <a:gd name="connsiteY10370" fmla="*/ 1209428 h 2789926"/>
              <a:gd name="connsiteX10371" fmla="*/ 291823 w 2556691"/>
              <a:gd name="connsiteY10371" fmla="*/ 1211462 h 2789926"/>
              <a:gd name="connsiteX10372" fmla="*/ 290509 w 2556691"/>
              <a:gd name="connsiteY10372" fmla="*/ 1212348 h 2789926"/>
              <a:gd name="connsiteX10373" fmla="*/ 289023 w 2556691"/>
              <a:gd name="connsiteY10373" fmla="*/ 1212100 h 2789926"/>
              <a:gd name="connsiteX10374" fmla="*/ 288820 w 2556691"/>
              <a:gd name="connsiteY10374" fmla="*/ 1209050 h 2789926"/>
              <a:gd name="connsiteX10375" fmla="*/ 291529 w 2556691"/>
              <a:gd name="connsiteY10375" fmla="*/ 1206709 h 2789926"/>
              <a:gd name="connsiteX10376" fmla="*/ 290446 w 2556691"/>
              <a:gd name="connsiteY10376" fmla="*/ 1203458 h 2789926"/>
              <a:gd name="connsiteX10377" fmla="*/ 297417 w 2556691"/>
              <a:gd name="connsiteY10377" fmla="*/ 1195975 h 2789926"/>
              <a:gd name="connsiteX10378" fmla="*/ 289771 w 2556691"/>
              <a:gd name="connsiteY10378" fmla="*/ 1197772 h 2789926"/>
              <a:gd name="connsiteX10379" fmla="*/ 292784 w 2556691"/>
              <a:gd name="connsiteY10379" fmla="*/ 1193516 h 2789926"/>
              <a:gd name="connsiteX10380" fmla="*/ 297741 w 2556691"/>
              <a:gd name="connsiteY10380" fmla="*/ 1192452 h 2789926"/>
              <a:gd name="connsiteX10381" fmla="*/ 304484 w 2556691"/>
              <a:gd name="connsiteY10381" fmla="*/ 1192074 h 2789926"/>
              <a:gd name="connsiteX10382" fmla="*/ 295209 w 2556691"/>
              <a:gd name="connsiteY10382" fmla="*/ 1189296 h 2789926"/>
              <a:gd name="connsiteX10383" fmla="*/ 287579 w 2556691"/>
              <a:gd name="connsiteY10383" fmla="*/ 1187889 h 2789926"/>
              <a:gd name="connsiteX10384" fmla="*/ 287270 w 2556691"/>
              <a:gd name="connsiteY10384" fmla="*/ 1187381 h 2789926"/>
              <a:gd name="connsiteX10385" fmla="*/ 292684 w 2556691"/>
              <a:gd name="connsiteY10385" fmla="*/ 1185029 h 2789926"/>
              <a:gd name="connsiteX10386" fmla="*/ 297481 w 2556691"/>
              <a:gd name="connsiteY10386" fmla="*/ 1185808 h 2789926"/>
              <a:gd name="connsiteX10387" fmla="*/ 294368 w 2556691"/>
              <a:gd name="connsiteY10387" fmla="*/ 1182806 h 2789926"/>
              <a:gd name="connsiteX10388" fmla="*/ 293492 w 2556691"/>
              <a:gd name="connsiteY10388" fmla="*/ 1181943 h 2789926"/>
              <a:gd name="connsiteX10389" fmla="*/ 284609 w 2556691"/>
              <a:gd name="connsiteY10389" fmla="*/ 1171859 h 2789926"/>
              <a:gd name="connsiteX10390" fmla="*/ 282180 w 2556691"/>
              <a:gd name="connsiteY10390" fmla="*/ 1168005 h 2789926"/>
              <a:gd name="connsiteX10391" fmla="*/ 1211177 w 2556691"/>
              <a:gd name="connsiteY10391" fmla="*/ 2024452 h 2789926"/>
              <a:gd name="connsiteX10392" fmla="*/ 1210824 w 2556691"/>
              <a:gd name="connsiteY10392" fmla="*/ 2029844 h 2789926"/>
              <a:gd name="connsiteX10393" fmla="*/ 1208976 w 2556691"/>
              <a:gd name="connsiteY10393" fmla="*/ 2028354 h 2789926"/>
              <a:gd name="connsiteX10394" fmla="*/ 1209435 w 2556691"/>
              <a:gd name="connsiteY10394" fmla="*/ 2026107 h 2789926"/>
              <a:gd name="connsiteX10395" fmla="*/ 1211177 w 2556691"/>
              <a:gd name="connsiteY10395" fmla="*/ 2024452 h 2789926"/>
              <a:gd name="connsiteX10396" fmla="*/ 402701 w 2556691"/>
              <a:gd name="connsiteY10396" fmla="*/ 1278112 h 2789926"/>
              <a:gd name="connsiteX10397" fmla="*/ 400527 w 2556691"/>
              <a:gd name="connsiteY10397" fmla="*/ 1285513 h 2789926"/>
              <a:gd name="connsiteX10398" fmla="*/ 398508 w 2556691"/>
              <a:gd name="connsiteY10398" fmla="*/ 1301827 h 2789926"/>
              <a:gd name="connsiteX10399" fmla="*/ 398384 w 2556691"/>
              <a:gd name="connsiteY10399" fmla="*/ 1303647 h 2789926"/>
              <a:gd name="connsiteX10400" fmla="*/ 394515 w 2556691"/>
              <a:gd name="connsiteY10400" fmla="*/ 1303613 h 2789926"/>
              <a:gd name="connsiteX10401" fmla="*/ 394681 w 2556691"/>
              <a:gd name="connsiteY10401" fmla="*/ 1291566 h 2789926"/>
              <a:gd name="connsiteX10402" fmla="*/ 394954 w 2556691"/>
              <a:gd name="connsiteY10402" fmla="*/ 1288646 h 2789926"/>
              <a:gd name="connsiteX10403" fmla="*/ 394059 w 2556691"/>
              <a:gd name="connsiteY10403" fmla="*/ 1289900 h 2789926"/>
              <a:gd name="connsiteX10404" fmla="*/ 385886 w 2556691"/>
              <a:gd name="connsiteY10404" fmla="*/ 1299380 h 2789926"/>
              <a:gd name="connsiteX10405" fmla="*/ 401990 w 2556691"/>
              <a:gd name="connsiteY10405" fmla="*/ 1311119 h 2789926"/>
              <a:gd name="connsiteX10406" fmla="*/ 403932 w 2556691"/>
              <a:gd name="connsiteY10406" fmla="*/ 1311934 h 2789926"/>
              <a:gd name="connsiteX10407" fmla="*/ 403699 w 2556691"/>
              <a:gd name="connsiteY10407" fmla="*/ 1293481 h 2789926"/>
              <a:gd name="connsiteX10408" fmla="*/ 402701 w 2556691"/>
              <a:gd name="connsiteY10408" fmla="*/ 1278112 h 2789926"/>
              <a:gd name="connsiteX10409" fmla="*/ 894375 w 2556691"/>
              <a:gd name="connsiteY10409" fmla="*/ 1729489 h 2789926"/>
              <a:gd name="connsiteX10410" fmla="*/ 893320 w 2556691"/>
              <a:gd name="connsiteY10410" fmla="*/ 1728981 h 2789926"/>
              <a:gd name="connsiteX10411" fmla="*/ 891362 w 2556691"/>
              <a:gd name="connsiteY10411" fmla="*/ 1728023 h 2789926"/>
              <a:gd name="connsiteX10412" fmla="*/ 891360 w 2556691"/>
              <a:gd name="connsiteY10412" fmla="*/ 1728023 h 2789926"/>
              <a:gd name="connsiteX10413" fmla="*/ 890270 w 2556691"/>
              <a:gd name="connsiteY10413" fmla="*/ 1735199 h 2789926"/>
              <a:gd name="connsiteX10414" fmla="*/ 892635 w 2556691"/>
              <a:gd name="connsiteY10414" fmla="*/ 1737788 h 2789926"/>
              <a:gd name="connsiteX10415" fmla="*/ 894418 w 2556691"/>
              <a:gd name="connsiteY10415" fmla="*/ 1739703 h 2789926"/>
              <a:gd name="connsiteX10416" fmla="*/ 898272 w 2556691"/>
              <a:gd name="connsiteY10416" fmla="*/ 1742777 h 2789926"/>
              <a:gd name="connsiteX10417" fmla="*/ 897298 w 2556691"/>
              <a:gd name="connsiteY10417" fmla="*/ 1733319 h 2789926"/>
              <a:gd name="connsiteX10418" fmla="*/ 897596 w 2556691"/>
              <a:gd name="connsiteY10418" fmla="*/ 1732480 h 2789926"/>
              <a:gd name="connsiteX10419" fmla="*/ 894375 w 2556691"/>
              <a:gd name="connsiteY10419" fmla="*/ 1729489 h 2789926"/>
              <a:gd name="connsiteX10420" fmla="*/ 1388990 w 2556691"/>
              <a:gd name="connsiteY10420" fmla="*/ 2185783 h 2789926"/>
              <a:gd name="connsiteX10421" fmla="*/ 1390167 w 2556691"/>
              <a:gd name="connsiteY10421" fmla="*/ 2187214 h 2789926"/>
              <a:gd name="connsiteX10422" fmla="*/ 1381738 w 2556691"/>
              <a:gd name="connsiteY10422" fmla="*/ 2195773 h 2789926"/>
              <a:gd name="connsiteX10423" fmla="*/ 1379537 w 2556691"/>
              <a:gd name="connsiteY10423" fmla="*/ 2193207 h 2789926"/>
              <a:gd name="connsiteX10424" fmla="*/ 1380161 w 2556691"/>
              <a:gd name="connsiteY10424" fmla="*/ 2192581 h 2789926"/>
              <a:gd name="connsiteX10425" fmla="*/ 1380302 w 2556691"/>
              <a:gd name="connsiteY10425" fmla="*/ 2192533 h 2789926"/>
              <a:gd name="connsiteX10426" fmla="*/ 1388990 w 2556691"/>
              <a:gd name="connsiteY10426" fmla="*/ 2185783 h 2789926"/>
              <a:gd name="connsiteX10427" fmla="*/ 330055 w 2556691"/>
              <a:gd name="connsiteY10427" fmla="*/ 1207844 h 2789926"/>
              <a:gd name="connsiteX10428" fmla="*/ 330316 w 2556691"/>
              <a:gd name="connsiteY10428" fmla="*/ 1210610 h 2789926"/>
              <a:gd name="connsiteX10429" fmla="*/ 322760 w 2556691"/>
              <a:gd name="connsiteY10429" fmla="*/ 1210208 h 2789926"/>
              <a:gd name="connsiteX10430" fmla="*/ 323064 w 2556691"/>
              <a:gd name="connsiteY10430" fmla="*/ 1209262 h 2789926"/>
              <a:gd name="connsiteX10431" fmla="*/ 327415 w 2556691"/>
              <a:gd name="connsiteY10431" fmla="*/ 1207962 h 2789926"/>
              <a:gd name="connsiteX10432" fmla="*/ 330055 w 2556691"/>
              <a:gd name="connsiteY10432" fmla="*/ 1207844 h 2789926"/>
              <a:gd name="connsiteX10433" fmla="*/ 408142 w 2556691"/>
              <a:gd name="connsiteY10433" fmla="*/ 1279566 h 2789926"/>
              <a:gd name="connsiteX10434" fmla="*/ 408251 w 2556691"/>
              <a:gd name="connsiteY10434" fmla="*/ 1286671 h 2789926"/>
              <a:gd name="connsiteX10435" fmla="*/ 407785 w 2556691"/>
              <a:gd name="connsiteY10435" fmla="*/ 1303612 h 2789926"/>
              <a:gd name="connsiteX10436" fmla="*/ 406650 w 2556691"/>
              <a:gd name="connsiteY10436" fmla="*/ 1312797 h 2789926"/>
              <a:gd name="connsiteX10437" fmla="*/ 410960 w 2556691"/>
              <a:gd name="connsiteY10437" fmla="*/ 1313861 h 2789926"/>
              <a:gd name="connsiteX10438" fmla="*/ 410947 w 2556691"/>
              <a:gd name="connsiteY10438" fmla="*/ 1311379 h 2789926"/>
              <a:gd name="connsiteX10439" fmla="*/ 409897 w 2556691"/>
              <a:gd name="connsiteY10439" fmla="*/ 1290525 h 2789926"/>
              <a:gd name="connsiteX10440" fmla="*/ 408142 w 2556691"/>
              <a:gd name="connsiteY10440" fmla="*/ 1279566 h 2789926"/>
              <a:gd name="connsiteX10441" fmla="*/ 965602 w 2556691"/>
              <a:gd name="connsiteY10441" fmla="*/ 1793208 h 2789926"/>
              <a:gd name="connsiteX10442" fmla="*/ 959952 w 2556691"/>
              <a:gd name="connsiteY10442" fmla="*/ 1796376 h 2789926"/>
              <a:gd name="connsiteX10443" fmla="*/ 959800 w 2556691"/>
              <a:gd name="connsiteY10443" fmla="*/ 1796435 h 2789926"/>
              <a:gd name="connsiteX10444" fmla="*/ 964943 w 2556691"/>
              <a:gd name="connsiteY10444" fmla="*/ 1802240 h 2789926"/>
              <a:gd name="connsiteX10445" fmla="*/ 967663 w 2556691"/>
              <a:gd name="connsiteY10445" fmla="*/ 1797488 h 2789926"/>
              <a:gd name="connsiteX10446" fmla="*/ 967212 w 2556691"/>
              <a:gd name="connsiteY10446" fmla="*/ 1795738 h 2789926"/>
              <a:gd name="connsiteX10447" fmla="*/ 966123 w 2556691"/>
              <a:gd name="connsiteY10447" fmla="*/ 1793823 h 2789926"/>
              <a:gd name="connsiteX10448" fmla="*/ 965602 w 2556691"/>
              <a:gd name="connsiteY10448" fmla="*/ 1793208 h 2789926"/>
              <a:gd name="connsiteX10449" fmla="*/ 1199371 w 2556691"/>
              <a:gd name="connsiteY10449" fmla="*/ 2008824 h 2789926"/>
              <a:gd name="connsiteX10450" fmla="*/ 1189341 w 2556691"/>
              <a:gd name="connsiteY10450" fmla="*/ 2017655 h 2789926"/>
              <a:gd name="connsiteX10451" fmla="*/ 1189164 w 2556691"/>
              <a:gd name="connsiteY10451" fmla="*/ 2025398 h 2789926"/>
              <a:gd name="connsiteX10452" fmla="*/ 1189153 w 2556691"/>
              <a:gd name="connsiteY10452" fmla="*/ 2025398 h 2789926"/>
              <a:gd name="connsiteX10453" fmla="*/ 1192178 w 2556691"/>
              <a:gd name="connsiteY10453" fmla="*/ 2028046 h 2789926"/>
              <a:gd name="connsiteX10454" fmla="*/ 1193685 w 2556691"/>
              <a:gd name="connsiteY10454" fmla="*/ 2028460 h 2789926"/>
              <a:gd name="connsiteX10455" fmla="*/ 1199371 w 2556691"/>
              <a:gd name="connsiteY10455" fmla="*/ 2008824 h 2789926"/>
              <a:gd name="connsiteX10456" fmla="*/ 714947 w 2556691"/>
              <a:gd name="connsiteY10456" fmla="*/ 1561561 h 2789926"/>
              <a:gd name="connsiteX10457" fmla="*/ 714472 w 2556691"/>
              <a:gd name="connsiteY10457" fmla="*/ 1563074 h 2789926"/>
              <a:gd name="connsiteX10458" fmla="*/ 707056 w 2556691"/>
              <a:gd name="connsiteY10458" fmla="*/ 1561112 h 2789926"/>
              <a:gd name="connsiteX10459" fmla="*/ 707770 w 2556691"/>
              <a:gd name="connsiteY10459" fmla="*/ 1558889 h 2789926"/>
              <a:gd name="connsiteX10460" fmla="*/ 714947 w 2556691"/>
              <a:gd name="connsiteY10460" fmla="*/ 1561561 h 2789926"/>
              <a:gd name="connsiteX10461" fmla="*/ 1052837 w 2556691"/>
              <a:gd name="connsiteY10461" fmla="*/ 1873206 h 2789926"/>
              <a:gd name="connsiteX10462" fmla="*/ 1049543 w 2556691"/>
              <a:gd name="connsiteY10462" fmla="*/ 1914381 h 2789926"/>
              <a:gd name="connsiteX10463" fmla="*/ 1059369 w 2556691"/>
              <a:gd name="connsiteY10463" fmla="*/ 1915279 h 2789926"/>
              <a:gd name="connsiteX10464" fmla="*/ 1064359 w 2556691"/>
              <a:gd name="connsiteY10464" fmla="*/ 1919062 h 2789926"/>
              <a:gd name="connsiteX10465" fmla="*/ 1057106 w 2556691"/>
              <a:gd name="connsiteY10465" fmla="*/ 1945117 h 2789926"/>
              <a:gd name="connsiteX10466" fmla="*/ 1055787 w 2556691"/>
              <a:gd name="connsiteY10466" fmla="*/ 1947127 h 2789926"/>
              <a:gd name="connsiteX10467" fmla="*/ 1053098 w 2556691"/>
              <a:gd name="connsiteY10467" fmla="*/ 1950449 h 2789926"/>
              <a:gd name="connsiteX10468" fmla="*/ 1051366 w 2556691"/>
              <a:gd name="connsiteY10468" fmla="*/ 1952553 h 2789926"/>
              <a:gd name="connsiteX10469" fmla="*/ 1048994 w 2556691"/>
              <a:gd name="connsiteY10469" fmla="*/ 1957755 h 2789926"/>
              <a:gd name="connsiteX10470" fmla="*/ 1048821 w 2556691"/>
              <a:gd name="connsiteY10470" fmla="*/ 1959067 h 2789926"/>
              <a:gd name="connsiteX10471" fmla="*/ 1048822 w 2556691"/>
              <a:gd name="connsiteY10471" fmla="*/ 1959067 h 2789926"/>
              <a:gd name="connsiteX10472" fmla="*/ 1048885 w 2556691"/>
              <a:gd name="connsiteY10472" fmla="*/ 1960166 h 2789926"/>
              <a:gd name="connsiteX10473" fmla="*/ 1089940 w 2556691"/>
              <a:gd name="connsiteY10473" fmla="*/ 1981859 h 2789926"/>
              <a:gd name="connsiteX10474" fmla="*/ 1098086 w 2556691"/>
              <a:gd name="connsiteY10474" fmla="*/ 1971621 h 2789926"/>
              <a:gd name="connsiteX10475" fmla="*/ 1052837 w 2556691"/>
              <a:gd name="connsiteY10475" fmla="*/ 1873206 h 2789926"/>
              <a:gd name="connsiteX10476" fmla="*/ 835395 w 2556691"/>
              <a:gd name="connsiteY10476" fmla="*/ 1672331 h 2789926"/>
              <a:gd name="connsiteX10477" fmla="*/ 834490 w 2556691"/>
              <a:gd name="connsiteY10477" fmla="*/ 1672307 h 2789926"/>
              <a:gd name="connsiteX10478" fmla="*/ 830938 w 2556691"/>
              <a:gd name="connsiteY10478" fmla="*/ 1671941 h 2789926"/>
              <a:gd name="connsiteX10479" fmla="*/ 828312 w 2556691"/>
              <a:gd name="connsiteY10479" fmla="*/ 1671433 h 2789926"/>
              <a:gd name="connsiteX10480" fmla="*/ 830707 w 2556691"/>
              <a:gd name="connsiteY10480" fmla="*/ 1672662 h 2789926"/>
              <a:gd name="connsiteX10481" fmla="*/ 831894 w 2556691"/>
              <a:gd name="connsiteY10481" fmla="*/ 1673182 h 2789926"/>
              <a:gd name="connsiteX10482" fmla="*/ 834718 w 2556691"/>
              <a:gd name="connsiteY10482" fmla="*/ 1674258 h 2789926"/>
              <a:gd name="connsiteX10483" fmla="*/ 834800 w 2556691"/>
              <a:gd name="connsiteY10483" fmla="*/ 1674282 h 2789926"/>
              <a:gd name="connsiteX10484" fmla="*/ 834801 w 2556691"/>
              <a:gd name="connsiteY10484" fmla="*/ 1674282 h 2789926"/>
              <a:gd name="connsiteX10485" fmla="*/ 836023 w 2556691"/>
              <a:gd name="connsiteY10485" fmla="*/ 1674648 h 2789926"/>
              <a:gd name="connsiteX10486" fmla="*/ 835976 w 2556691"/>
              <a:gd name="connsiteY10486" fmla="*/ 1674187 h 2789926"/>
              <a:gd name="connsiteX10487" fmla="*/ 835707 w 2556691"/>
              <a:gd name="connsiteY10487" fmla="*/ 1673135 h 2789926"/>
              <a:gd name="connsiteX10488" fmla="*/ 835683 w 2556691"/>
              <a:gd name="connsiteY10488" fmla="*/ 1673064 h 2789926"/>
              <a:gd name="connsiteX10489" fmla="*/ 835395 w 2556691"/>
              <a:gd name="connsiteY10489" fmla="*/ 1672331 h 2789926"/>
              <a:gd name="connsiteX10490" fmla="*/ 1183938 w 2556691"/>
              <a:gd name="connsiteY10490" fmla="*/ 1991553 h 2789926"/>
              <a:gd name="connsiteX10491" fmla="*/ 1174238 w 2556691"/>
              <a:gd name="connsiteY10491" fmla="*/ 1992203 h 2789926"/>
              <a:gd name="connsiteX10492" fmla="*/ 1169717 w 2556691"/>
              <a:gd name="connsiteY10492" fmla="*/ 1992499 h 2789926"/>
              <a:gd name="connsiteX10493" fmla="*/ 1152931 w 2556691"/>
              <a:gd name="connsiteY10493" fmla="*/ 1994047 h 2789926"/>
              <a:gd name="connsiteX10494" fmla="*/ 1152154 w 2556691"/>
              <a:gd name="connsiteY10494" fmla="*/ 1994142 h 2789926"/>
              <a:gd name="connsiteX10495" fmla="*/ 1143490 w 2556691"/>
              <a:gd name="connsiteY10495" fmla="*/ 1995513 h 2789926"/>
              <a:gd name="connsiteX10496" fmla="*/ 1137568 w 2556691"/>
              <a:gd name="connsiteY10496" fmla="*/ 1996802 h 2789926"/>
              <a:gd name="connsiteX10497" fmla="*/ 1130729 w 2556691"/>
              <a:gd name="connsiteY10497" fmla="*/ 1998918 h 2789926"/>
              <a:gd name="connsiteX10498" fmla="*/ 1129917 w 2556691"/>
              <a:gd name="connsiteY10498" fmla="*/ 1999213 h 2789926"/>
              <a:gd name="connsiteX10499" fmla="*/ 1128092 w 2556691"/>
              <a:gd name="connsiteY10499" fmla="*/ 1999982 h 2789926"/>
              <a:gd name="connsiteX10500" fmla="*/ 1125443 w 2556691"/>
              <a:gd name="connsiteY10500" fmla="*/ 2001247 h 2789926"/>
              <a:gd name="connsiteX10501" fmla="*/ 1121229 w 2556691"/>
              <a:gd name="connsiteY10501" fmla="*/ 2003966 h 2789926"/>
              <a:gd name="connsiteX10502" fmla="*/ 1120276 w 2556691"/>
              <a:gd name="connsiteY10502" fmla="*/ 2004687 h 2789926"/>
              <a:gd name="connsiteX10503" fmla="*/ 1123948 w 2556691"/>
              <a:gd name="connsiteY10503" fmla="*/ 2006129 h 2789926"/>
              <a:gd name="connsiteX10504" fmla="*/ 1126915 w 2556691"/>
              <a:gd name="connsiteY10504" fmla="*/ 2007465 h 2789926"/>
              <a:gd name="connsiteX10505" fmla="*/ 1128398 w 2556691"/>
              <a:gd name="connsiteY10505" fmla="*/ 2008174 h 2789926"/>
              <a:gd name="connsiteX10506" fmla="*/ 1128881 w 2556691"/>
              <a:gd name="connsiteY10506" fmla="*/ 2008446 h 2789926"/>
              <a:gd name="connsiteX10507" fmla="*/ 1134213 w 2556691"/>
              <a:gd name="connsiteY10507" fmla="*/ 2011626 h 2789926"/>
              <a:gd name="connsiteX10508" fmla="*/ 1135214 w 2556691"/>
              <a:gd name="connsiteY10508" fmla="*/ 2007997 h 2789926"/>
              <a:gd name="connsiteX10509" fmla="*/ 1140900 w 2556691"/>
              <a:gd name="connsiteY10509" fmla="*/ 2000656 h 2789926"/>
              <a:gd name="connsiteX10510" fmla="*/ 1144031 w 2556691"/>
              <a:gd name="connsiteY10510" fmla="*/ 1999001 h 2789926"/>
              <a:gd name="connsiteX10511" fmla="*/ 1146197 w 2556691"/>
              <a:gd name="connsiteY10511" fmla="*/ 1998670 h 2789926"/>
              <a:gd name="connsiteX10512" fmla="*/ 1147351 w 2556691"/>
              <a:gd name="connsiteY10512" fmla="*/ 2000301 h 2789926"/>
              <a:gd name="connsiteX10513" fmla="*/ 1144420 w 2556691"/>
              <a:gd name="connsiteY10513" fmla="*/ 2004025 h 2789926"/>
              <a:gd name="connsiteX10514" fmla="*/ 1137745 w 2556691"/>
              <a:gd name="connsiteY10514" fmla="*/ 2012406 h 2789926"/>
              <a:gd name="connsiteX10515" fmla="*/ 1136721 w 2556691"/>
              <a:gd name="connsiteY10515" fmla="*/ 2013624 h 2789926"/>
              <a:gd name="connsiteX10516" fmla="*/ 1137309 w 2556691"/>
              <a:gd name="connsiteY10516" fmla="*/ 2014180 h 2789926"/>
              <a:gd name="connsiteX10517" fmla="*/ 1140511 w 2556691"/>
              <a:gd name="connsiteY10517" fmla="*/ 2017431 h 2789926"/>
              <a:gd name="connsiteX10518" fmla="*/ 1141253 w 2556691"/>
              <a:gd name="connsiteY10518" fmla="*/ 2018329 h 2789926"/>
              <a:gd name="connsiteX10519" fmla="*/ 1142077 w 2556691"/>
              <a:gd name="connsiteY10519" fmla="*/ 2019322 h 2789926"/>
              <a:gd name="connsiteX10520" fmla="*/ 1143666 w 2556691"/>
              <a:gd name="connsiteY10520" fmla="*/ 2015019 h 2789926"/>
              <a:gd name="connsiteX10521" fmla="*/ 1156709 w 2556691"/>
              <a:gd name="connsiteY10521" fmla="*/ 1999734 h 2789926"/>
              <a:gd name="connsiteX10522" fmla="*/ 1157910 w 2556691"/>
              <a:gd name="connsiteY10522" fmla="*/ 2001022 h 2789926"/>
              <a:gd name="connsiteX10523" fmla="*/ 1154791 w 2556691"/>
              <a:gd name="connsiteY10523" fmla="*/ 2005822 h 2789926"/>
              <a:gd name="connsiteX10524" fmla="*/ 1145785 w 2556691"/>
              <a:gd name="connsiteY10524" fmla="*/ 2025115 h 2789926"/>
              <a:gd name="connsiteX10525" fmla="*/ 1145656 w 2556691"/>
              <a:gd name="connsiteY10525" fmla="*/ 2025753 h 2789926"/>
              <a:gd name="connsiteX10526" fmla="*/ 1145619 w 2556691"/>
              <a:gd name="connsiteY10526" fmla="*/ 2025930 h 2789926"/>
              <a:gd name="connsiteX10527" fmla="*/ 1147221 w 2556691"/>
              <a:gd name="connsiteY10527" fmla="*/ 2030576 h 2789926"/>
              <a:gd name="connsiteX10528" fmla="*/ 1147421 w 2556691"/>
              <a:gd name="connsiteY10528" fmla="*/ 2031250 h 2789926"/>
              <a:gd name="connsiteX10529" fmla="*/ 1147680 w 2556691"/>
              <a:gd name="connsiteY10529" fmla="*/ 2032125 h 2789926"/>
              <a:gd name="connsiteX10530" fmla="*/ 1148293 w 2556691"/>
              <a:gd name="connsiteY10530" fmla="*/ 2031049 h 2789926"/>
              <a:gd name="connsiteX10531" fmla="*/ 1149058 w 2556691"/>
              <a:gd name="connsiteY10531" fmla="*/ 2029666 h 2789926"/>
              <a:gd name="connsiteX10532" fmla="*/ 1149152 w 2556691"/>
              <a:gd name="connsiteY10532" fmla="*/ 2029489 h 2789926"/>
              <a:gd name="connsiteX10533" fmla="*/ 1149376 w 2556691"/>
              <a:gd name="connsiteY10533" fmla="*/ 2029111 h 2789926"/>
              <a:gd name="connsiteX10534" fmla="*/ 1153872 w 2556691"/>
              <a:gd name="connsiteY10534" fmla="*/ 2021616 h 2789926"/>
              <a:gd name="connsiteX10535" fmla="*/ 1156156 w 2556691"/>
              <a:gd name="connsiteY10535" fmla="*/ 2018116 h 2789926"/>
              <a:gd name="connsiteX10536" fmla="*/ 1161807 w 2556691"/>
              <a:gd name="connsiteY10536" fmla="*/ 2010598 h 2789926"/>
              <a:gd name="connsiteX10537" fmla="*/ 1164691 w 2556691"/>
              <a:gd name="connsiteY10537" fmla="*/ 2007666 h 2789926"/>
              <a:gd name="connsiteX10538" fmla="*/ 1166068 w 2556691"/>
              <a:gd name="connsiteY10538" fmla="*/ 2007370 h 2789926"/>
              <a:gd name="connsiteX10539" fmla="*/ 1167045 w 2556691"/>
              <a:gd name="connsiteY10539" fmla="*/ 2008174 h 2789926"/>
              <a:gd name="connsiteX10540" fmla="*/ 1166986 w 2556691"/>
              <a:gd name="connsiteY10540" fmla="*/ 2010290 h 2789926"/>
              <a:gd name="connsiteX10541" fmla="*/ 1165338 w 2556691"/>
              <a:gd name="connsiteY10541" fmla="*/ 2012430 h 2789926"/>
              <a:gd name="connsiteX10542" fmla="*/ 1164585 w 2556691"/>
              <a:gd name="connsiteY10542" fmla="*/ 2013399 h 2789926"/>
              <a:gd name="connsiteX10543" fmla="*/ 1160629 w 2556691"/>
              <a:gd name="connsiteY10543" fmla="*/ 2018778 h 2789926"/>
              <a:gd name="connsiteX10544" fmla="*/ 1156274 w 2556691"/>
              <a:gd name="connsiteY10544" fmla="*/ 2025647 h 2789926"/>
              <a:gd name="connsiteX10545" fmla="*/ 1154155 w 2556691"/>
              <a:gd name="connsiteY10545" fmla="*/ 2029524 h 2789926"/>
              <a:gd name="connsiteX10546" fmla="*/ 1152283 w 2556691"/>
              <a:gd name="connsiteY10546" fmla="*/ 2033047 h 2789926"/>
              <a:gd name="connsiteX10547" fmla="*/ 1152012 w 2556691"/>
              <a:gd name="connsiteY10547" fmla="*/ 2033532 h 2789926"/>
              <a:gd name="connsiteX10548" fmla="*/ 1149894 w 2556691"/>
              <a:gd name="connsiteY10548" fmla="*/ 2037078 h 2789926"/>
              <a:gd name="connsiteX10549" fmla="*/ 1150035 w 2556691"/>
              <a:gd name="connsiteY10549" fmla="*/ 2037303 h 2789926"/>
              <a:gd name="connsiteX10550" fmla="*/ 1152271 w 2556691"/>
              <a:gd name="connsiteY10550" fmla="*/ 2041039 h 2789926"/>
              <a:gd name="connsiteX10551" fmla="*/ 1155544 w 2556691"/>
              <a:gd name="connsiteY10551" fmla="*/ 2047151 h 2789926"/>
              <a:gd name="connsiteX10552" fmla="*/ 1156674 w 2556691"/>
              <a:gd name="connsiteY10552" fmla="*/ 2043628 h 2789926"/>
              <a:gd name="connsiteX10553" fmla="*/ 1156686 w 2556691"/>
              <a:gd name="connsiteY10553" fmla="*/ 2043604 h 2789926"/>
              <a:gd name="connsiteX10554" fmla="*/ 1157357 w 2556691"/>
              <a:gd name="connsiteY10554" fmla="*/ 2041783 h 2789926"/>
              <a:gd name="connsiteX10555" fmla="*/ 1157804 w 2556691"/>
              <a:gd name="connsiteY10555" fmla="*/ 2040637 h 2789926"/>
              <a:gd name="connsiteX10556" fmla="*/ 1157934 w 2556691"/>
              <a:gd name="connsiteY10556" fmla="*/ 2040318 h 2789926"/>
              <a:gd name="connsiteX10557" fmla="*/ 1159052 w 2556691"/>
              <a:gd name="connsiteY10557" fmla="*/ 2037705 h 2789926"/>
              <a:gd name="connsiteX10558" fmla="*/ 1160912 w 2556691"/>
              <a:gd name="connsiteY10558" fmla="*/ 2033851 h 2789926"/>
              <a:gd name="connsiteX10559" fmla="*/ 1165927 w 2556691"/>
              <a:gd name="connsiteY10559" fmla="*/ 2026108 h 2789926"/>
              <a:gd name="connsiteX10560" fmla="*/ 1166610 w 2556691"/>
              <a:gd name="connsiteY10560" fmla="*/ 2025316 h 2789926"/>
              <a:gd name="connsiteX10561" fmla="*/ 1168222 w 2556691"/>
              <a:gd name="connsiteY10561" fmla="*/ 2023850 h 2789926"/>
              <a:gd name="connsiteX10562" fmla="*/ 1169222 w 2556691"/>
              <a:gd name="connsiteY10562" fmla="*/ 2023046 h 2789926"/>
              <a:gd name="connsiteX10563" fmla="*/ 1169917 w 2556691"/>
              <a:gd name="connsiteY10563" fmla="*/ 2023566 h 2789926"/>
              <a:gd name="connsiteX10564" fmla="*/ 1169835 w 2556691"/>
              <a:gd name="connsiteY10564" fmla="*/ 2023814 h 2789926"/>
              <a:gd name="connsiteX10565" fmla="*/ 1166504 w 2556691"/>
              <a:gd name="connsiteY10565" fmla="*/ 2031286 h 2789926"/>
              <a:gd name="connsiteX10566" fmla="*/ 1165891 w 2556691"/>
              <a:gd name="connsiteY10566" fmla="*/ 2032503 h 2789926"/>
              <a:gd name="connsiteX10567" fmla="*/ 1164420 w 2556691"/>
              <a:gd name="connsiteY10567" fmla="*/ 2035447 h 2789926"/>
              <a:gd name="connsiteX10568" fmla="*/ 1162772 w 2556691"/>
              <a:gd name="connsiteY10568" fmla="*/ 2038899 h 2789926"/>
              <a:gd name="connsiteX10569" fmla="*/ 1162101 w 2556691"/>
              <a:gd name="connsiteY10569" fmla="*/ 2040365 h 2789926"/>
              <a:gd name="connsiteX10570" fmla="*/ 1161771 w 2556691"/>
              <a:gd name="connsiteY10570" fmla="*/ 2041133 h 2789926"/>
              <a:gd name="connsiteX10571" fmla="*/ 1160677 w 2556691"/>
              <a:gd name="connsiteY10571" fmla="*/ 2043970 h 2789926"/>
              <a:gd name="connsiteX10572" fmla="*/ 1160571 w 2556691"/>
              <a:gd name="connsiteY10572" fmla="*/ 2044301 h 2789926"/>
              <a:gd name="connsiteX10573" fmla="*/ 1159829 w 2556691"/>
              <a:gd name="connsiteY10573" fmla="*/ 2047032 h 2789926"/>
              <a:gd name="connsiteX10574" fmla="*/ 1158852 w 2556691"/>
              <a:gd name="connsiteY10574" fmla="*/ 2053558 h 2789926"/>
              <a:gd name="connsiteX10575" fmla="*/ 1158781 w 2556691"/>
              <a:gd name="connsiteY10575" fmla="*/ 2053818 h 2789926"/>
              <a:gd name="connsiteX10576" fmla="*/ 1159076 w 2556691"/>
              <a:gd name="connsiteY10576" fmla="*/ 2054492 h 2789926"/>
              <a:gd name="connsiteX10577" fmla="*/ 1160959 w 2556691"/>
              <a:gd name="connsiteY10577" fmla="*/ 2058759 h 2789926"/>
              <a:gd name="connsiteX10578" fmla="*/ 1161807 w 2556691"/>
              <a:gd name="connsiteY10578" fmla="*/ 2060840 h 2789926"/>
              <a:gd name="connsiteX10579" fmla="*/ 1162195 w 2556691"/>
              <a:gd name="connsiteY10579" fmla="*/ 2061798 h 2789926"/>
              <a:gd name="connsiteX10580" fmla="*/ 1162996 w 2556691"/>
              <a:gd name="connsiteY10580" fmla="*/ 2063795 h 2789926"/>
              <a:gd name="connsiteX10581" fmla="*/ 1163278 w 2556691"/>
              <a:gd name="connsiteY10581" fmla="*/ 2061892 h 2789926"/>
              <a:gd name="connsiteX10582" fmla="*/ 1163572 w 2556691"/>
              <a:gd name="connsiteY10582" fmla="*/ 2059942 h 2789926"/>
              <a:gd name="connsiteX10583" fmla="*/ 1163690 w 2556691"/>
              <a:gd name="connsiteY10583" fmla="*/ 2059150 h 2789926"/>
              <a:gd name="connsiteX10584" fmla="*/ 1165338 w 2556691"/>
              <a:gd name="connsiteY10584" fmla="*/ 2054113 h 2789926"/>
              <a:gd name="connsiteX10585" fmla="*/ 1165644 w 2556691"/>
              <a:gd name="connsiteY10585" fmla="*/ 2053250 h 2789926"/>
              <a:gd name="connsiteX10586" fmla="*/ 1166139 w 2556691"/>
              <a:gd name="connsiteY10586" fmla="*/ 2052766 h 2789926"/>
              <a:gd name="connsiteX10587" fmla="*/ 1167175 w 2556691"/>
              <a:gd name="connsiteY10587" fmla="*/ 2052482 h 2789926"/>
              <a:gd name="connsiteX10588" fmla="*/ 1168340 w 2556691"/>
              <a:gd name="connsiteY10588" fmla="*/ 2053936 h 2789926"/>
              <a:gd name="connsiteX10589" fmla="*/ 1167222 w 2556691"/>
              <a:gd name="connsiteY10589" fmla="*/ 2062992 h 2789926"/>
              <a:gd name="connsiteX10590" fmla="*/ 1167116 w 2556691"/>
              <a:gd name="connsiteY10590" fmla="*/ 2064717 h 2789926"/>
              <a:gd name="connsiteX10591" fmla="*/ 1167116 w 2556691"/>
              <a:gd name="connsiteY10591" fmla="*/ 2065084 h 2789926"/>
              <a:gd name="connsiteX10592" fmla="*/ 1167104 w 2556691"/>
              <a:gd name="connsiteY10592" fmla="*/ 2069966 h 2789926"/>
              <a:gd name="connsiteX10593" fmla="*/ 1167116 w 2556691"/>
              <a:gd name="connsiteY10593" fmla="*/ 2070286 h 2789926"/>
              <a:gd name="connsiteX10594" fmla="*/ 1167257 w 2556691"/>
              <a:gd name="connsiteY10594" fmla="*/ 2075487 h 2789926"/>
              <a:gd name="connsiteX10595" fmla="*/ 1167281 w 2556691"/>
              <a:gd name="connsiteY10595" fmla="*/ 2076693 h 2789926"/>
              <a:gd name="connsiteX10596" fmla="*/ 1167292 w 2556691"/>
              <a:gd name="connsiteY10596" fmla="*/ 2077509 h 2789926"/>
              <a:gd name="connsiteX10597" fmla="*/ 1167292 w 2556691"/>
              <a:gd name="connsiteY10597" fmla="*/ 2077922 h 2789926"/>
              <a:gd name="connsiteX10598" fmla="*/ 1167445 w 2556691"/>
              <a:gd name="connsiteY10598" fmla="*/ 2077639 h 2789926"/>
              <a:gd name="connsiteX10599" fmla="*/ 1167740 w 2556691"/>
              <a:gd name="connsiteY10599" fmla="*/ 2077083 h 2789926"/>
              <a:gd name="connsiteX10600" fmla="*/ 1168211 w 2556691"/>
              <a:gd name="connsiteY10600" fmla="*/ 2076173 h 2789926"/>
              <a:gd name="connsiteX10601" fmla="*/ 1168905 w 2556691"/>
              <a:gd name="connsiteY10601" fmla="*/ 2074837 h 2789926"/>
              <a:gd name="connsiteX10602" fmla="*/ 1170082 w 2556691"/>
              <a:gd name="connsiteY10602" fmla="*/ 2072579 h 2789926"/>
              <a:gd name="connsiteX10603" fmla="*/ 1172119 w 2556691"/>
              <a:gd name="connsiteY10603" fmla="*/ 2068477 h 2789926"/>
              <a:gd name="connsiteX10604" fmla="*/ 1172248 w 2556691"/>
              <a:gd name="connsiteY10604" fmla="*/ 2068170 h 2789926"/>
              <a:gd name="connsiteX10605" fmla="*/ 1176180 w 2556691"/>
              <a:gd name="connsiteY10605" fmla="*/ 2059031 h 2789926"/>
              <a:gd name="connsiteX10606" fmla="*/ 1176627 w 2556691"/>
              <a:gd name="connsiteY10606" fmla="*/ 2057908 h 2789926"/>
              <a:gd name="connsiteX10607" fmla="*/ 1180558 w 2556691"/>
              <a:gd name="connsiteY10607" fmla="*/ 2044029 h 2789926"/>
              <a:gd name="connsiteX10608" fmla="*/ 1180711 w 2556691"/>
              <a:gd name="connsiteY10608" fmla="*/ 2043214 h 2789926"/>
              <a:gd name="connsiteX10609" fmla="*/ 1181619 w 2556691"/>
              <a:gd name="connsiteY10609" fmla="*/ 2037066 h 2789926"/>
              <a:gd name="connsiteX10610" fmla="*/ 1182054 w 2556691"/>
              <a:gd name="connsiteY10610" fmla="*/ 2031167 h 2789926"/>
              <a:gd name="connsiteX10611" fmla="*/ 1182078 w 2556691"/>
              <a:gd name="connsiteY10611" fmla="*/ 2029690 h 2789926"/>
              <a:gd name="connsiteX10612" fmla="*/ 1182101 w 2556691"/>
              <a:gd name="connsiteY10612" fmla="*/ 2029181 h 2789926"/>
              <a:gd name="connsiteX10613" fmla="*/ 1182137 w 2556691"/>
              <a:gd name="connsiteY10613" fmla="*/ 2025008 h 2789926"/>
              <a:gd name="connsiteX10614" fmla="*/ 1182137 w 2556691"/>
              <a:gd name="connsiteY10614" fmla="*/ 2022904 h 2789926"/>
              <a:gd name="connsiteX10615" fmla="*/ 1182124 w 2556691"/>
              <a:gd name="connsiteY10615" fmla="*/ 2021486 h 2789926"/>
              <a:gd name="connsiteX10616" fmla="*/ 1182066 w 2556691"/>
              <a:gd name="connsiteY10616" fmla="*/ 2016213 h 2789926"/>
              <a:gd name="connsiteX10617" fmla="*/ 1182054 w 2556691"/>
              <a:gd name="connsiteY10617" fmla="*/ 2013482 h 2789926"/>
              <a:gd name="connsiteX10618" fmla="*/ 1182054 w 2556691"/>
              <a:gd name="connsiteY10618" fmla="*/ 2012844 h 2789926"/>
              <a:gd name="connsiteX10619" fmla="*/ 1182078 w 2556691"/>
              <a:gd name="connsiteY10619" fmla="*/ 2011910 h 2789926"/>
              <a:gd name="connsiteX10620" fmla="*/ 1182148 w 2556691"/>
              <a:gd name="connsiteY10620" fmla="*/ 2008351 h 2789926"/>
              <a:gd name="connsiteX10621" fmla="*/ 1182760 w 2556691"/>
              <a:gd name="connsiteY10621" fmla="*/ 1999935 h 2789926"/>
              <a:gd name="connsiteX10622" fmla="*/ 1182855 w 2556691"/>
              <a:gd name="connsiteY10622" fmla="*/ 1999095 h 2789926"/>
              <a:gd name="connsiteX10623" fmla="*/ 1183526 w 2556691"/>
              <a:gd name="connsiteY10623" fmla="*/ 1994201 h 2789926"/>
              <a:gd name="connsiteX10624" fmla="*/ 1183938 w 2556691"/>
              <a:gd name="connsiteY10624" fmla="*/ 1991553 h 2789926"/>
              <a:gd name="connsiteX10625" fmla="*/ 774670 w 2556691"/>
              <a:gd name="connsiteY10625" fmla="*/ 1613097 h 2789926"/>
              <a:gd name="connsiteX10626" fmla="*/ 771361 w 2556691"/>
              <a:gd name="connsiteY10626" fmla="*/ 1617868 h 2789926"/>
              <a:gd name="connsiteX10627" fmla="*/ 769556 w 2556691"/>
              <a:gd name="connsiteY10627" fmla="*/ 1615517 h 2789926"/>
              <a:gd name="connsiteX10628" fmla="*/ 774670 w 2556691"/>
              <a:gd name="connsiteY10628" fmla="*/ 1613097 h 2789926"/>
              <a:gd name="connsiteX10629" fmla="*/ 989346 w 2556691"/>
              <a:gd name="connsiteY10629" fmla="*/ 1810822 h 2789926"/>
              <a:gd name="connsiteX10630" fmla="*/ 989345 w 2556691"/>
              <a:gd name="connsiteY10630" fmla="*/ 1810823 h 2789926"/>
              <a:gd name="connsiteX10631" fmla="*/ 989345 w 2556691"/>
              <a:gd name="connsiteY10631" fmla="*/ 1810822 h 2789926"/>
              <a:gd name="connsiteX10632" fmla="*/ 829326 w 2556691"/>
              <a:gd name="connsiteY10632" fmla="*/ 1662685 h 2789926"/>
              <a:gd name="connsiteX10633" fmla="*/ 829326 w 2556691"/>
              <a:gd name="connsiteY10633" fmla="*/ 1662696 h 2789926"/>
              <a:gd name="connsiteX10634" fmla="*/ 829335 w 2556691"/>
              <a:gd name="connsiteY10634" fmla="*/ 1662710 h 2789926"/>
              <a:gd name="connsiteX10635" fmla="*/ 830213 w 2556691"/>
              <a:gd name="connsiteY10635" fmla="*/ 1665002 h 2789926"/>
              <a:gd name="connsiteX10636" fmla="*/ 830774 w 2556691"/>
              <a:gd name="connsiteY10636" fmla="*/ 1665747 h 2789926"/>
              <a:gd name="connsiteX10637" fmla="*/ 832150 w 2556691"/>
              <a:gd name="connsiteY10637" fmla="*/ 1666834 h 2789926"/>
              <a:gd name="connsiteX10638" fmla="*/ 830805 w 2556691"/>
              <a:gd name="connsiteY10638" fmla="*/ 1664895 h 2789926"/>
              <a:gd name="connsiteX10639" fmla="*/ 829335 w 2556691"/>
              <a:gd name="connsiteY10639" fmla="*/ 1662710 h 2789926"/>
              <a:gd name="connsiteX10640" fmla="*/ 808794 w 2556691"/>
              <a:gd name="connsiteY10640" fmla="*/ 1643451 h 2789926"/>
              <a:gd name="connsiteX10641" fmla="*/ 789416 w 2556691"/>
              <a:gd name="connsiteY10641" fmla="*/ 1652270 h 2789926"/>
              <a:gd name="connsiteX10642" fmla="*/ 787450 w 2556691"/>
              <a:gd name="connsiteY10642" fmla="*/ 1651690 h 2789926"/>
              <a:gd name="connsiteX10643" fmla="*/ 784473 w 2556691"/>
              <a:gd name="connsiteY10643" fmla="*/ 1649917 h 2789926"/>
              <a:gd name="connsiteX10644" fmla="*/ 782790 w 2556691"/>
              <a:gd name="connsiteY10644" fmla="*/ 1648085 h 2789926"/>
              <a:gd name="connsiteX10645" fmla="*/ 775131 w 2556691"/>
              <a:gd name="connsiteY10645" fmla="*/ 1642103 h 2789926"/>
              <a:gd name="connsiteX10646" fmla="*/ 775134 w 2556691"/>
              <a:gd name="connsiteY10646" fmla="*/ 1642103 h 2789926"/>
              <a:gd name="connsiteX10647" fmla="*/ 760414 w 2556691"/>
              <a:gd name="connsiteY10647" fmla="*/ 1638391 h 2789926"/>
              <a:gd name="connsiteX10648" fmla="*/ 753438 w 2556691"/>
              <a:gd name="connsiteY10648" fmla="*/ 1633426 h 2789926"/>
              <a:gd name="connsiteX10649" fmla="*/ 757734 w 2556691"/>
              <a:gd name="connsiteY10649" fmla="*/ 1641275 h 2789926"/>
              <a:gd name="connsiteX10650" fmla="*/ 759314 w 2556691"/>
              <a:gd name="connsiteY10650" fmla="*/ 1643155 h 2789926"/>
              <a:gd name="connsiteX10651" fmla="*/ 759959 w 2556691"/>
              <a:gd name="connsiteY10651" fmla="*/ 1643912 h 2789926"/>
              <a:gd name="connsiteX10652" fmla="*/ 759962 w 2556691"/>
              <a:gd name="connsiteY10652" fmla="*/ 1643912 h 2789926"/>
              <a:gd name="connsiteX10653" fmla="*/ 766067 w 2556691"/>
              <a:gd name="connsiteY10653" fmla="*/ 1649101 h 2789926"/>
              <a:gd name="connsiteX10654" fmla="*/ 766120 w 2556691"/>
              <a:gd name="connsiteY10654" fmla="*/ 1649137 h 2789926"/>
              <a:gd name="connsiteX10655" fmla="*/ 768395 w 2556691"/>
              <a:gd name="connsiteY10655" fmla="*/ 1650662 h 2789926"/>
              <a:gd name="connsiteX10656" fmla="*/ 768421 w 2556691"/>
              <a:gd name="connsiteY10656" fmla="*/ 1650674 h 2789926"/>
              <a:gd name="connsiteX10657" fmla="*/ 777433 w 2556691"/>
              <a:gd name="connsiteY10657" fmla="*/ 1655060 h 2789926"/>
              <a:gd name="connsiteX10658" fmla="*/ 777501 w 2556691"/>
              <a:gd name="connsiteY10658" fmla="*/ 1655083 h 2789926"/>
              <a:gd name="connsiteX10659" fmla="*/ 782228 w 2556691"/>
              <a:gd name="connsiteY10659" fmla="*/ 1656466 h 2789926"/>
              <a:gd name="connsiteX10660" fmla="*/ 794519 w 2556691"/>
              <a:gd name="connsiteY10660" fmla="*/ 1656809 h 2789926"/>
              <a:gd name="connsiteX10661" fmla="*/ 799864 w 2556691"/>
              <a:gd name="connsiteY10661" fmla="*/ 1654847 h 2789926"/>
              <a:gd name="connsiteX10662" fmla="*/ 808794 w 2556691"/>
              <a:gd name="connsiteY10662" fmla="*/ 1643451 h 2789926"/>
              <a:gd name="connsiteX10663" fmla="*/ 761165 w 2556691"/>
              <a:gd name="connsiteY10663" fmla="*/ 1599331 h 2789926"/>
              <a:gd name="connsiteX10664" fmla="*/ 759150 w 2556691"/>
              <a:gd name="connsiteY10664" fmla="*/ 1603221 h 2789926"/>
              <a:gd name="connsiteX10665" fmla="*/ 757731 w 2556691"/>
              <a:gd name="connsiteY10665" fmla="*/ 1604592 h 2789926"/>
              <a:gd name="connsiteX10666" fmla="*/ 755288 w 2556691"/>
              <a:gd name="connsiteY10666" fmla="*/ 1602914 h 2789926"/>
              <a:gd name="connsiteX10667" fmla="*/ 755286 w 2556691"/>
              <a:gd name="connsiteY10667" fmla="*/ 1602914 h 2789926"/>
              <a:gd name="connsiteX10668" fmla="*/ 755784 w 2556691"/>
              <a:gd name="connsiteY10668" fmla="*/ 1601968 h 2789926"/>
              <a:gd name="connsiteX10669" fmla="*/ 759407 w 2556691"/>
              <a:gd name="connsiteY10669" fmla="*/ 1598906 h 2789926"/>
              <a:gd name="connsiteX10670" fmla="*/ 759644 w 2556691"/>
              <a:gd name="connsiteY10670" fmla="*/ 1598741 h 2789926"/>
              <a:gd name="connsiteX10671" fmla="*/ 761165 w 2556691"/>
              <a:gd name="connsiteY10671" fmla="*/ 1599331 h 2789926"/>
              <a:gd name="connsiteX10672" fmla="*/ 1354841 w 2556691"/>
              <a:gd name="connsiteY10672" fmla="*/ 2146287 h 2789926"/>
              <a:gd name="connsiteX10673" fmla="*/ 1351745 w 2556691"/>
              <a:gd name="connsiteY10673" fmla="*/ 2147257 h 2789926"/>
              <a:gd name="connsiteX10674" fmla="*/ 1287471 w 2556691"/>
              <a:gd name="connsiteY10674" fmla="*/ 2193953 h 2789926"/>
              <a:gd name="connsiteX10675" fmla="*/ 1296381 w 2556691"/>
              <a:gd name="connsiteY10675" fmla="*/ 2202854 h 2789926"/>
              <a:gd name="connsiteX10676" fmla="*/ 1297807 w 2556691"/>
              <a:gd name="connsiteY10676" fmla="*/ 2201814 h 2789926"/>
              <a:gd name="connsiteX10677" fmla="*/ 1359868 w 2556691"/>
              <a:gd name="connsiteY10677" fmla="*/ 2156395 h 2789926"/>
              <a:gd name="connsiteX10678" fmla="*/ 1354841 w 2556691"/>
              <a:gd name="connsiteY10678" fmla="*/ 2146287 h 2789926"/>
              <a:gd name="connsiteX10679" fmla="*/ 1194497 w 2556691"/>
              <a:gd name="connsiteY10679" fmla="*/ 1998209 h 2789926"/>
              <a:gd name="connsiteX10680" fmla="*/ 1190506 w 2556691"/>
              <a:gd name="connsiteY10680" fmla="*/ 1996837 h 2789926"/>
              <a:gd name="connsiteX10681" fmla="*/ 1190199 w 2556691"/>
              <a:gd name="connsiteY10681" fmla="*/ 1999332 h 2789926"/>
              <a:gd name="connsiteX10682" fmla="*/ 1194497 w 2556691"/>
              <a:gd name="connsiteY10682" fmla="*/ 1998209 h 2789926"/>
              <a:gd name="connsiteX10683" fmla="*/ 1230436 w 2556691"/>
              <a:gd name="connsiteY10683" fmla="*/ 2030800 h 2789926"/>
              <a:gd name="connsiteX10684" fmla="*/ 1227575 w 2556691"/>
              <a:gd name="connsiteY10684" fmla="*/ 2042681 h 2789926"/>
              <a:gd name="connsiteX10685" fmla="*/ 1224056 w 2556691"/>
              <a:gd name="connsiteY10685" fmla="*/ 2042291 h 2789926"/>
              <a:gd name="connsiteX10686" fmla="*/ 1230436 w 2556691"/>
              <a:gd name="connsiteY10686" fmla="*/ 2030800 h 2789926"/>
              <a:gd name="connsiteX10687" fmla="*/ 842698 w 2556691"/>
              <a:gd name="connsiteY10687" fmla="*/ 1672166 h 2789926"/>
              <a:gd name="connsiteX10688" fmla="*/ 843403 w 2556691"/>
              <a:gd name="connsiteY10688" fmla="*/ 1676055 h 2789926"/>
              <a:gd name="connsiteX10689" fmla="*/ 843945 w 2556691"/>
              <a:gd name="connsiteY10689" fmla="*/ 1680819 h 2789926"/>
              <a:gd name="connsiteX10690" fmla="*/ 843261 w 2556691"/>
              <a:gd name="connsiteY10690" fmla="*/ 1706851 h 2789926"/>
              <a:gd name="connsiteX10691" fmla="*/ 845701 w 2556691"/>
              <a:gd name="connsiteY10691" fmla="*/ 1706330 h 2789926"/>
              <a:gd name="connsiteX10692" fmla="*/ 850855 w 2556691"/>
              <a:gd name="connsiteY10692" fmla="*/ 1705810 h 2789926"/>
              <a:gd name="connsiteX10693" fmla="*/ 855015 w 2556691"/>
              <a:gd name="connsiteY10693" fmla="*/ 1705952 h 2789926"/>
              <a:gd name="connsiteX10694" fmla="*/ 860222 w 2556691"/>
              <a:gd name="connsiteY10694" fmla="*/ 1706922 h 2789926"/>
              <a:gd name="connsiteX10695" fmla="*/ 856514 w 2556691"/>
              <a:gd name="connsiteY10695" fmla="*/ 1695975 h 2789926"/>
              <a:gd name="connsiteX10696" fmla="*/ 849229 w 2556691"/>
              <a:gd name="connsiteY10696" fmla="*/ 1681327 h 2789926"/>
              <a:gd name="connsiteX10697" fmla="*/ 849122 w 2556691"/>
              <a:gd name="connsiteY10697" fmla="*/ 1681162 h 2789926"/>
              <a:gd name="connsiteX10698" fmla="*/ 845792 w 2556691"/>
              <a:gd name="connsiteY10698" fmla="*/ 1676197 h 2789926"/>
              <a:gd name="connsiteX10699" fmla="*/ 845473 w 2556691"/>
              <a:gd name="connsiteY10699" fmla="*/ 1675783 h 2789926"/>
              <a:gd name="connsiteX10700" fmla="*/ 842698 w 2556691"/>
              <a:gd name="connsiteY10700" fmla="*/ 1672166 h 2789926"/>
              <a:gd name="connsiteX10701" fmla="*/ 277657 w 2556691"/>
              <a:gd name="connsiteY10701" fmla="*/ 1150745 h 2789926"/>
              <a:gd name="connsiteX10702" fmla="*/ 277656 w 2556691"/>
              <a:gd name="connsiteY10702" fmla="*/ 1150745 h 2789926"/>
              <a:gd name="connsiteX10703" fmla="*/ 252625 w 2556691"/>
              <a:gd name="connsiteY10703" fmla="*/ 1147352 h 2789926"/>
              <a:gd name="connsiteX10704" fmla="*/ 254494 w 2556691"/>
              <a:gd name="connsiteY10704" fmla="*/ 1150639 h 2789926"/>
              <a:gd name="connsiteX10705" fmla="*/ 258625 w 2556691"/>
              <a:gd name="connsiteY10705" fmla="*/ 1154989 h 2789926"/>
              <a:gd name="connsiteX10706" fmla="*/ 276780 w 2556691"/>
              <a:gd name="connsiteY10706" fmla="*/ 1166326 h 2789926"/>
              <a:gd name="connsiteX10707" fmla="*/ 278496 w 2556691"/>
              <a:gd name="connsiteY10707" fmla="*/ 1165026 h 2789926"/>
              <a:gd name="connsiteX10708" fmla="*/ 259313 w 2556691"/>
              <a:gd name="connsiteY10708" fmla="*/ 1152412 h 2789926"/>
              <a:gd name="connsiteX10709" fmla="*/ 279885 w 2556691"/>
              <a:gd name="connsiteY10709" fmla="*/ 1161102 h 2789926"/>
              <a:gd name="connsiteX10710" fmla="*/ 279231 w 2556691"/>
              <a:gd name="connsiteY10710" fmla="*/ 1158064 h 2789926"/>
              <a:gd name="connsiteX10711" fmla="*/ 270081 w 2556691"/>
              <a:gd name="connsiteY10711" fmla="*/ 1151041 h 2789926"/>
              <a:gd name="connsiteX10712" fmla="*/ 278293 w 2556691"/>
              <a:gd name="connsiteY10712" fmla="*/ 1153701 h 2789926"/>
              <a:gd name="connsiteX10713" fmla="*/ 1262209 w 2556691"/>
              <a:gd name="connsiteY10713" fmla="*/ 2058204 h 2789926"/>
              <a:gd name="connsiteX10714" fmla="*/ 1263033 w 2556691"/>
              <a:gd name="connsiteY10714" fmla="*/ 2061784 h 2789926"/>
              <a:gd name="connsiteX10715" fmla="*/ 1253780 w 2556691"/>
              <a:gd name="connsiteY10715" fmla="*/ 2066194 h 2789926"/>
              <a:gd name="connsiteX10716" fmla="*/ 1247423 w 2556691"/>
              <a:gd name="connsiteY10716" fmla="*/ 2068913 h 2789926"/>
              <a:gd name="connsiteX10717" fmla="*/ 1246787 w 2556691"/>
              <a:gd name="connsiteY10717" fmla="*/ 2068276 h 2789926"/>
              <a:gd name="connsiteX10718" fmla="*/ 1253297 w 2556691"/>
              <a:gd name="connsiteY10718" fmla="*/ 2061005 h 2789926"/>
              <a:gd name="connsiteX10719" fmla="*/ 1262209 w 2556691"/>
              <a:gd name="connsiteY10719" fmla="*/ 2058204 h 2789926"/>
              <a:gd name="connsiteX10720" fmla="*/ 772345 w 2556691"/>
              <a:gd name="connsiteY10720" fmla="*/ 1605840 h 2789926"/>
              <a:gd name="connsiteX10721" fmla="*/ 772290 w 2556691"/>
              <a:gd name="connsiteY10721" fmla="*/ 1608730 h 2789926"/>
              <a:gd name="connsiteX10722" fmla="*/ 764860 w 2556691"/>
              <a:gd name="connsiteY10722" fmla="*/ 1612903 h 2789926"/>
              <a:gd name="connsiteX10723" fmla="*/ 764601 w 2556691"/>
              <a:gd name="connsiteY10723" fmla="*/ 1612856 h 2789926"/>
              <a:gd name="connsiteX10724" fmla="*/ 763856 w 2556691"/>
              <a:gd name="connsiteY10724" fmla="*/ 1611023 h 2789926"/>
              <a:gd name="connsiteX10725" fmla="*/ 763895 w 2556691"/>
              <a:gd name="connsiteY10725" fmla="*/ 1610929 h 2789926"/>
              <a:gd name="connsiteX10726" fmla="*/ 764157 w 2556691"/>
              <a:gd name="connsiteY10726" fmla="*/ 1610704 h 2789926"/>
              <a:gd name="connsiteX10727" fmla="*/ 764156 w 2556691"/>
              <a:gd name="connsiteY10727" fmla="*/ 1610692 h 2789926"/>
              <a:gd name="connsiteX10728" fmla="*/ 764192 w 2556691"/>
              <a:gd name="connsiteY10728" fmla="*/ 1610066 h 2789926"/>
              <a:gd name="connsiteX10729" fmla="*/ 764220 w 2556691"/>
              <a:gd name="connsiteY10729" fmla="*/ 1610006 h 2789926"/>
              <a:gd name="connsiteX10730" fmla="*/ 764521 w 2556691"/>
              <a:gd name="connsiteY10730" fmla="*/ 1609474 h 2789926"/>
              <a:gd name="connsiteX10731" fmla="*/ 764799 w 2556691"/>
              <a:gd name="connsiteY10731" fmla="*/ 1609262 h 2789926"/>
              <a:gd name="connsiteX10732" fmla="*/ 765173 w 2556691"/>
              <a:gd name="connsiteY10732" fmla="*/ 1608990 h 2789926"/>
              <a:gd name="connsiteX10733" fmla="*/ 766191 w 2556691"/>
              <a:gd name="connsiteY10733" fmla="*/ 1608694 h 2789926"/>
              <a:gd name="connsiteX10734" fmla="*/ 766407 w 2556691"/>
              <a:gd name="connsiteY10734" fmla="*/ 1608706 h 2789926"/>
              <a:gd name="connsiteX10735" fmla="*/ 769213 w 2556691"/>
              <a:gd name="connsiteY10735" fmla="*/ 1606070 h 2789926"/>
              <a:gd name="connsiteX10736" fmla="*/ 772345 w 2556691"/>
              <a:gd name="connsiteY10736" fmla="*/ 1605840 h 2789926"/>
              <a:gd name="connsiteX10737" fmla="*/ 754221 w 2556691"/>
              <a:gd name="connsiteY10737" fmla="*/ 1587310 h 2789926"/>
              <a:gd name="connsiteX10738" fmla="*/ 750331 w 2556691"/>
              <a:gd name="connsiteY10738" fmla="*/ 1591696 h 2789926"/>
              <a:gd name="connsiteX10739" fmla="*/ 747266 w 2556691"/>
              <a:gd name="connsiteY10739" fmla="*/ 1594059 h 2789926"/>
              <a:gd name="connsiteX10740" fmla="*/ 745478 w 2556691"/>
              <a:gd name="connsiteY10740" fmla="*/ 1592558 h 2789926"/>
              <a:gd name="connsiteX10741" fmla="*/ 746778 w 2556691"/>
              <a:gd name="connsiteY10741" fmla="*/ 1591009 h 2789926"/>
              <a:gd name="connsiteX10742" fmla="*/ 754223 w 2556691"/>
              <a:gd name="connsiteY10742" fmla="*/ 1587310 h 2789926"/>
              <a:gd name="connsiteX10743" fmla="*/ 754221 w 2556691"/>
              <a:gd name="connsiteY10743" fmla="*/ 1587310 h 2789926"/>
              <a:gd name="connsiteX10744" fmla="*/ 754222 w 2556691"/>
              <a:gd name="connsiteY10744" fmla="*/ 1587310 h 2789926"/>
              <a:gd name="connsiteX10745" fmla="*/ 410163 w 2556691"/>
              <a:gd name="connsiteY10745" fmla="*/ 1268572 h 2789926"/>
              <a:gd name="connsiteX10746" fmla="*/ 410441 w 2556691"/>
              <a:gd name="connsiteY10746" fmla="*/ 1269707 h 2789926"/>
              <a:gd name="connsiteX10747" fmla="*/ 415572 w 2556691"/>
              <a:gd name="connsiteY10747" fmla="*/ 1303636 h 2789926"/>
              <a:gd name="connsiteX10748" fmla="*/ 414135 w 2556691"/>
              <a:gd name="connsiteY10748" fmla="*/ 1314393 h 2789926"/>
              <a:gd name="connsiteX10749" fmla="*/ 420687 w 2556691"/>
              <a:gd name="connsiteY10749" fmla="*/ 1315032 h 2789926"/>
              <a:gd name="connsiteX10750" fmla="*/ 422509 w 2556691"/>
              <a:gd name="connsiteY10750" fmla="*/ 1315163 h 2789926"/>
              <a:gd name="connsiteX10751" fmla="*/ 422508 w 2556691"/>
              <a:gd name="connsiteY10751" fmla="*/ 1315162 h 2789926"/>
              <a:gd name="connsiteX10752" fmla="*/ 412964 w 2556691"/>
              <a:gd name="connsiteY10752" fmla="*/ 1275476 h 2789926"/>
              <a:gd name="connsiteX10753" fmla="*/ 410163 w 2556691"/>
              <a:gd name="connsiteY10753" fmla="*/ 1268572 h 2789926"/>
              <a:gd name="connsiteX10754" fmla="*/ 974845 w 2556691"/>
              <a:gd name="connsiteY10754" fmla="*/ 1789035 h 2789926"/>
              <a:gd name="connsiteX10755" fmla="*/ 974857 w 2556691"/>
              <a:gd name="connsiteY10755" fmla="*/ 1793834 h 2789926"/>
              <a:gd name="connsiteX10756" fmla="*/ 972722 w 2556691"/>
              <a:gd name="connsiteY10756" fmla="*/ 1790844 h 2789926"/>
              <a:gd name="connsiteX10757" fmla="*/ 974845 w 2556691"/>
              <a:gd name="connsiteY10757" fmla="*/ 1789035 h 2789926"/>
              <a:gd name="connsiteX10758" fmla="*/ 1331968 w 2556691"/>
              <a:gd name="connsiteY10758" fmla="*/ 2116993 h 2789926"/>
              <a:gd name="connsiteX10759" fmla="*/ 1331968 w 2556691"/>
              <a:gd name="connsiteY10759" fmla="*/ 2118435 h 2789926"/>
              <a:gd name="connsiteX10760" fmla="*/ 1325223 w 2556691"/>
              <a:gd name="connsiteY10760" fmla="*/ 2118908 h 2789926"/>
              <a:gd name="connsiteX10761" fmla="*/ 1325340 w 2556691"/>
              <a:gd name="connsiteY10761" fmla="*/ 2116047 h 2789926"/>
              <a:gd name="connsiteX10762" fmla="*/ 1331968 w 2556691"/>
              <a:gd name="connsiteY10762" fmla="*/ 2116993 h 2789926"/>
              <a:gd name="connsiteX10763" fmla="*/ 669650 w 2556691"/>
              <a:gd name="connsiteY10763" fmla="*/ 1505255 h 2789926"/>
              <a:gd name="connsiteX10764" fmla="*/ 643769 w 2556691"/>
              <a:gd name="connsiteY10764" fmla="*/ 1526487 h 2789926"/>
              <a:gd name="connsiteX10765" fmla="*/ 663021 w 2556691"/>
              <a:gd name="connsiteY10765" fmla="*/ 1516521 h 2789926"/>
              <a:gd name="connsiteX10766" fmla="*/ 669650 w 2556691"/>
              <a:gd name="connsiteY10766" fmla="*/ 1505255 h 2789926"/>
              <a:gd name="connsiteX10767" fmla="*/ 1043426 w 2556691"/>
              <a:gd name="connsiteY10767" fmla="*/ 1850106 h 2789926"/>
              <a:gd name="connsiteX10768" fmla="*/ 1038023 w 2556691"/>
              <a:gd name="connsiteY10768" fmla="*/ 1914795 h 2789926"/>
              <a:gd name="connsiteX10769" fmla="*/ 1039857 w 2556691"/>
              <a:gd name="connsiteY10769" fmla="*/ 1914534 h 2789926"/>
              <a:gd name="connsiteX10770" fmla="*/ 1045068 w 2556691"/>
              <a:gd name="connsiteY10770" fmla="*/ 1854610 h 2789926"/>
              <a:gd name="connsiteX10771" fmla="*/ 1043426 w 2556691"/>
              <a:gd name="connsiteY10771" fmla="*/ 1850106 h 2789926"/>
              <a:gd name="connsiteX10772" fmla="*/ 984514 w 2556691"/>
              <a:gd name="connsiteY10772" fmla="*/ 1795643 h 2789926"/>
              <a:gd name="connsiteX10773" fmla="*/ 986186 w 2556691"/>
              <a:gd name="connsiteY10773" fmla="*/ 1805668 h 2789926"/>
              <a:gd name="connsiteX10774" fmla="*/ 982073 w 2556691"/>
              <a:gd name="connsiteY10774" fmla="*/ 1797346 h 2789926"/>
              <a:gd name="connsiteX10775" fmla="*/ 984514 w 2556691"/>
              <a:gd name="connsiteY10775" fmla="*/ 1795643 h 2789926"/>
              <a:gd name="connsiteX10776" fmla="*/ 1234168 w 2556691"/>
              <a:gd name="connsiteY10776" fmla="*/ 2025954 h 2789926"/>
              <a:gd name="connsiteX10777" fmla="*/ 1230589 w 2556691"/>
              <a:gd name="connsiteY10777" fmla="*/ 2023849 h 2789926"/>
              <a:gd name="connsiteX10778" fmla="*/ 1234168 w 2556691"/>
              <a:gd name="connsiteY10778" fmla="*/ 2025954 h 2789926"/>
              <a:gd name="connsiteX10779" fmla="*/ 781018 w 2556691"/>
              <a:gd name="connsiteY10779" fmla="*/ 1607239 h 2789926"/>
              <a:gd name="connsiteX10780" fmla="*/ 776301 w 2556691"/>
              <a:gd name="connsiteY10780" fmla="*/ 1608068 h 2789926"/>
              <a:gd name="connsiteX10781" fmla="*/ 781018 w 2556691"/>
              <a:gd name="connsiteY10781" fmla="*/ 1607239 h 2789926"/>
              <a:gd name="connsiteX10782" fmla="*/ 1203997 w 2556691"/>
              <a:gd name="connsiteY10782" fmla="*/ 1996873 h 2789926"/>
              <a:gd name="connsiteX10783" fmla="*/ 1200900 w 2556691"/>
              <a:gd name="connsiteY10783" fmla="*/ 1997014 h 2789926"/>
              <a:gd name="connsiteX10784" fmla="*/ 1196557 w 2556691"/>
              <a:gd name="connsiteY10784" fmla="*/ 2002618 h 2789926"/>
              <a:gd name="connsiteX10785" fmla="*/ 1195050 w 2556691"/>
              <a:gd name="connsiteY10785" fmla="*/ 2003765 h 2789926"/>
              <a:gd name="connsiteX10786" fmla="*/ 1199476 w 2556691"/>
              <a:gd name="connsiteY10786" fmla="*/ 2003966 h 2789926"/>
              <a:gd name="connsiteX10787" fmla="*/ 1200948 w 2556691"/>
              <a:gd name="connsiteY10787" fmla="*/ 2004509 h 2789926"/>
              <a:gd name="connsiteX10788" fmla="*/ 1203997 w 2556691"/>
              <a:gd name="connsiteY10788" fmla="*/ 1996873 h 2789926"/>
              <a:gd name="connsiteX10789" fmla="*/ 905053 w 2556691"/>
              <a:gd name="connsiteY10789" fmla="*/ 1720954 h 2789926"/>
              <a:gd name="connsiteX10790" fmla="*/ 908770 w 2556691"/>
              <a:gd name="connsiteY10790" fmla="*/ 1725103 h 2789926"/>
              <a:gd name="connsiteX10791" fmla="*/ 908212 w 2556691"/>
              <a:gd name="connsiteY10791" fmla="*/ 1726084 h 2789926"/>
              <a:gd name="connsiteX10792" fmla="*/ 908156 w 2556691"/>
              <a:gd name="connsiteY10792" fmla="*/ 1726120 h 2789926"/>
              <a:gd name="connsiteX10793" fmla="*/ 903739 w 2556691"/>
              <a:gd name="connsiteY10793" fmla="*/ 1724713 h 2789926"/>
              <a:gd name="connsiteX10794" fmla="*/ 901708 w 2556691"/>
              <a:gd name="connsiteY10794" fmla="*/ 1723164 h 2789926"/>
              <a:gd name="connsiteX10795" fmla="*/ 901080 w 2556691"/>
              <a:gd name="connsiteY10795" fmla="*/ 1722656 h 2789926"/>
              <a:gd name="connsiteX10796" fmla="*/ 901079 w 2556691"/>
              <a:gd name="connsiteY10796" fmla="*/ 1722668 h 2789926"/>
              <a:gd name="connsiteX10797" fmla="*/ 897406 w 2556691"/>
              <a:gd name="connsiteY10797" fmla="*/ 1717490 h 2789926"/>
              <a:gd name="connsiteX10798" fmla="*/ 897849 w 2556691"/>
              <a:gd name="connsiteY10798" fmla="*/ 1716958 h 2789926"/>
              <a:gd name="connsiteX10799" fmla="*/ 903786 w 2556691"/>
              <a:gd name="connsiteY10799" fmla="*/ 1720043 h 2789926"/>
              <a:gd name="connsiteX10800" fmla="*/ 905053 w 2556691"/>
              <a:gd name="connsiteY10800" fmla="*/ 1720954 h 2789926"/>
              <a:gd name="connsiteX10801" fmla="*/ 749069 w 2556691"/>
              <a:gd name="connsiteY10801" fmla="*/ 1576905 h 2789926"/>
              <a:gd name="connsiteX10802" fmla="*/ 749193 w 2556691"/>
              <a:gd name="connsiteY10802" fmla="*/ 1577177 h 2789926"/>
              <a:gd name="connsiteX10803" fmla="*/ 749511 w 2556691"/>
              <a:gd name="connsiteY10803" fmla="*/ 1577898 h 2789926"/>
              <a:gd name="connsiteX10804" fmla="*/ 749587 w 2556691"/>
              <a:gd name="connsiteY10804" fmla="*/ 1578359 h 2789926"/>
              <a:gd name="connsiteX10805" fmla="*/ 748988 w 2556691"/>
              <a:gd name="connsiteY10805" fmla="*/ 1579518 h 2789926"/>
              <a:gd name="connsiteX10806" fmla="*/ 748987 w 2556691"/>
              <a:gd name="connsiteY10806" fmla="*/ 1579518 h 2789926"/>
              <a:gd name="connsiteX10807" fmla="*/ 745234 w 2556691"/>
              <a:gd name="connsiteY10807" fmla="*/ 1581232 h 2789926"/>
              <a:gd name="connsiteX10808" fmla="*/ 741045 w 2556691"/>
              <a:gd name="connsiteY10808" fmla="*/ 1582214 h 2789926"/>
              <a:gd name="connsiteX10809" fmla="*/ 735680 w 2556691"/>
              <a:gd name="connsiteY10809" fmla="*/ 1583573 h 2789926"/>
              <a:gd name="connsiteX10810" fmla="*/ 732967 w 2556691"/>
              <a:gd name="connsiteY10810" fmla="*/ 1584082 h 2789926"/>
              <a:gd name="connsiteX10811" fmla="*/ 732353 w 2556691"/>
              <a:gd name="connsiteY10811" fmla="*/ 1582439 h 2789926"/>
              <a:gd name="connsiteX10812" fmla="*/ 733062 w 2556691"/>
              <a:gd name="connsiteY10812" fmla="*/ 1582084 h 2789926"/>
              <a:gd name="connsiteX10813" fmla="*/ 738723 w 2556691"/>
              <a:gd name="connsiteY10813" fmla="*/ 1579578 h 2789926"/>
              <a:gd name="connsiteX10814" fmla="*/ 747436 w 2556691"/>
              <a:gd name="connsiteY10814" fmla="*/ 1576646 h 2789926"/>
              <a:gd name="connsiteX10815" fmla="*/ 749065 w 2556691"/>
              <a:gd name="connsiteY10815" fmla="*/ 1577060 h 2789926"/>
              <a:gd name="connsiteX10816" fmla="*/ 749069 w 2556691"/>
              <a:gd name="connsiteY10816" fmla="*/ 1576905 h 2789926"/>
              <a:gd name="connsiteX10817" fmla="*/ 1281596 w 2556691"/>
              <a:gd name="connsiteY10817" fmla="*/ 2067129 h 2789926"/>
              <a:gd name="connsiteX10818" fmla="*/ 1282302 w 2556691"/>
              <a:gd name="connsiteY10818" fmla="*/ 2068181 h 2789926"/>
              <a:gd name="connsiteX10819" fmla="*/ 1280536 w 2556691"/>
              <a:gd name="connsiteY10819" fmla="*/ 2071279 h 2789926"/>
              <a:gd name="connsiteX10820" fmla="*/ 1278040 w 2556691"/>
              <a:gd name="connsiteY10820" fmla="*/ 2072957 h 2789926"/>
              <a:gd name="connsiteX10821" fmla="*/ 1268352 w 2556691"/>
              <a:gd name="connsiteY10821" fmla="*/ 2077154 h 2789926"/>
              <a:gd name="connsiteX10822" fmla="*/ 1267387 w 2556691"/>
              <a:gd name="connsiteY10822" fmla="*/ 2075534 h 2789926"/>
              <a:gd name="connsiteX10823" fmla="*/ 1275098 w 2556691"/>
              <a:gd name="connsiteY10823" fmla="*/ 2069056 h 2789926"/>
              <a:gd name="connsiteX10824" fmla="*/ 1279371 w 2556691"/>
              <a:gd name="connsiteY10824" fmla="*/ 2066964 h 2789926"/>
              <a:gd name="connsiteX10825" fmla="*/ 1281596 w 2556691"/>
              <a:gd name="connsiteY10825" fmla="*/ 2067129 h 2789926"/>
              <a:gd name="connsiteX10826" fmla="*/ 1394829 w 2556691"/>
              <a:gd name="connsiteY10826" fmla="*/ 2170711 h 2789926"/>
              <a:gd name="connsiteX10827" fmla="*/ 1395252 w 2556691"/>
              <a:gd name="connsiteY10827" fmla="*/ 2171338 h 2789926"/>
              <a:gd name="connsiteX10828" fmla="*/ 1389590 w 2556691"/>
              <a:gd name="connsiteY10828" fmla="*/ 2177769 h 2789926"/>
              <a:gd name="connsiteX10829" fmla="*/ 1389579 w 2556691"/>
              <a:gd name="connsiteY10829" fmla="*/ 2177769 h 2789926"/>
              <a:gd name="connsiteX10830" fmla="*/ 1387342 w 2556691"/>
              <a:gd name="connsiteY10830" fmla="*/ 2175251 h 2789926"/>
              <a:gd name="connsiteX10831" fmla="*/ 1387319 w 2556691"/>
              <a:gd name="connsiteY10831" fmla="*/ 2175227 h 2789926"/>
              <a:gd name="connsiteX10832" fmla="*/ 1394829 w 2556691"/>
              <a:gd name="connsiteY10832" fmla="*/ 2170711 h 2789926"/>
              <a:gd name="connsiteX10833" fmla="*/ 944123 w 2556691"/>
              <a:gd name="connsiteY10833" fmla="*/ 1754066 h 2789926"/>
              <a:gd name="connsiteX10834" fmla="*/ 939796 w 2556691"/>
              <a:gd name="connsiteY10834" fmla="*/ 1750284 h 2789926"/>
              <a:gd name="connsiteX10835" fmla="*/ 935405 w 2556691"/>
              <a:gd name="connsiteY10835" fmla="*/ 1750366 h 2789926"/>
              <a:gd name="connsiteX10836" fmla="*/ 932707 w 2556691"/>
              <a:gd name="connsiteY10836" fmla="*/ 1751111 h 2789926"/>
              <a:gd name="connsiteX10837" fmla="*/ 929647 w 2556691"/>
              <a:gd name="connsiteY10837" fmla="*/ 1755615 h 2789926"/>
              <a:gd name="connsiteX10838" fmla="*/ 929958 w 2556691"/>
              <a:gd name="connsiteY10838" fmla="*/ 1757850 h 2789926"/>
              <a:gd name="connsiteX10839" fmla="*/ 935947 w 2556691"/>
              <a:gd name="connsiteY10839" fmla="*/ 1765427 h 2789926"/>
              <a:gd name="connsiteX10840" fmla="*/ 939238 w 2556691"/>
              <a:gd name="connsiteY10840" fmla="*/ 1766609 h 2789926"/>
              <a:gd name="connsiteX10841" fmla="*/ 940104 w 2556691"/>
              <a:gd name="connsiteY10841" fmla="*/ 1766739 h 2789926"/>
              <a:gd name="connsiteX10842" fmla="*/ 942543 w 2556691"/>
              <a:gd name="connsiteY10842" fmla="*/ 1766349 h 2789926"/>
              <a:gd name="connsiteX10843" fmla="*/ 943401 w 2556691"/>
              <a:gd name="connsiteY10843" fmla="*/ 1765900 h 2789926"/>
              <a:gd name="connsiteX10844" fmla="*/ 946142 w 2556691"/>
              <a:gd name="connsiteY10844" fmla="*/ 1763559 h 2789926"/>
              <a:gd name="connsiteX10845" fmla="*/ 946142 w 2556691"/>
              <a:gd name="connsiteY10845" fmla="*/ 1763559 h 2789926"/>
              <a:gd name="connsiteX10846" fmla="*/ 946377 w 2556691"/>
              <a:gd name="connsiteY10846" fmla="*/ 1762968 h 2789926"/>
              <a:gd name="connsiteX10847" fmla="*/ 946726 w 2556691"/>
              <a:gd name="connsiteY10847" fmla="*/ 1759729 h 2789926"/>
              <a:gd name="connsiteX10848" fmla="*/ 944123 w 2556691"/>
              <a:gd name="connsiteY10848" fmla="*/ 1754066 h 2789926"/>
              <a:gd name="connsiteX10849" fmla="*/ 922917 w 2556691"/>
              <a:gd name="connsiteY10849" fmla="*/ 1734436 h 2789926"/>
              <a:gd name="connsiteX10850" fmla="*/ 917743 w 2556691"/>
              <a:gd name="connsiteY10850" fmla="*/ 1736476 h 2789926"/>
              <a:gd name="connsiteX10851" fmla="*/ 917281 w 2556691"/>
              <a:gd name="connsiteY10851" fmla="*/ 1737114 h 2789926"/>
              <a:gd name="connsiteX10852" fmla="*/ 915101 w 2556691"/>
              <a:gd name="connsiteY10852" fmla="*/ 1741606 h 2789926"/>
              <a:gd name="connsiteX10853" fmla="*/ 913549 w 2556691"/>
              <a:gd name="connsiteY10853" fmla="*/ 1748203 h 2789926"/>
              <a:gd name="connsiteX10854" fmla="*/ 913280 w 2556691"/>
              <a:gd name="connsiteY10854" fmla="*/ 1751123 h 2789926"/>
              <a:gd name="connsiteX10855" fmla="*/ 913384 w 2556691"/>
              <a:gd name="connsiteY10855" fmla="*/ 1755580 h 2789926"/>
              <a:gd name="connsiteX10856" fmla="*/ 913421 w 2556691"/>
              <a:gd name="connsiteY10856" fmla="*/ 1755993 h 2789926"/>
              <a:gd name="connsiteX10857" fmla="*/ 919368 w 2556691"/>
              <a:gd name="connsiteY10857" fmla="*/ 1765616 h 2789926"/>
              <a:gd name="connsiteX10858" fmla="*/ 919627 w 2556691"/>
              <a:gd name="connsiteY10858" fmla="*/ 1765723 h 2789926"/>
              <a:gd name="connsiteX10859" fmla="*/ 920492 w 2556691"/>
              <a:gd name="connsiteY10859" fmla="*/ 1765900 h 2789926"/>
              <a:gd name="connsiteX10860" fmla="*/ 926085 w 2556691"/>
              <a:gd name="connsiteY10860" fmla="*/ 1765427 h 2789926"/>
              <a:gd name="connsiteX10861" fmla="*/ 927141 w 2556691"/>
              <a:gd name="connsiteY10861" fmla="*/ 1764636 h 2789926"/>
              <a:gd name="connsiteX10862" fmla="*/ 927142 w 2556691"/>
              <a:gd name="connsiteY10862" fmla="*/ 1764635 h 2789926"/>
              <a:gd name="connsiteX10863" fmla="*/ 927142 w 2556691"/>
              <a:gd name="connsiteY10863" fmla="*/ 1764635 h 2789926"/>
              <a:gd name="connsiteX10864" fmla="*/ 927141 w 2556691"/>
              <a:gd name="connsiteY10864" fmla="*/ 1764636 h 2789926"/>
              <a:gd name="connsiteX10865" fmla="*/ 926729 w 2556691"/>
              <a:gd name="connsiteY10865" fmla="*/ 1764741 h 2789926"/>
              <a:gd name="connsiteX10866" fmla="*/ 921981 w 2556691"/>
              <a:gd name="connsiteY10866" fmla="*/ 1764564 h 2789926"/>
              <a:gd name="connsiteX10867" fmla="*/ 921399 w 2556691"/>
              <a:gd name="connsiteY10867" fmla="*/ 1764210 h 2789926"/>
              <a:gd name="connsiteX10868" fmla="*/ 922575 w 2556691"/>
              <a:gd name="connsiteY10868" fmla="*/ 1760237 h 2789926"/>
              <a:gd name="connsiteX10869" fmla="*/ 924104 w 2556691"/>
              <a:gd name="connsiteY10869" fmla="*/ 1760426 h 2789926"/>
              <a:gd name="connsiteX10870" fmla="*/ 925016 w 2556691"/>
              <a:gd name="connsiteY10870" fmla="*/ 1760450 h 2789926"/>
              <a:gd name="connsiteX10871" fmla="*/ 924449 w 2556691"/>
              <a:gd name="connsiteY10871" fmla="*/ 1758370 h 2789926"/>
              <a:gd name="connsiteX10872" fmla="*/ 923282 w 2556691"/>
              <a:gd name="connsiteY10872" fmla="*/ 1758440 h 2789926"/>
              <a:gd name="connsiteX10873" fmla="*/ 920437 w 2556691"/>
              <a:gd name="connsiteY10873" fmla="*/ 1758630 h 2789926"/>
              <a:gd name="connsiteX10874" fmla="*/ 917990 w 2556691"/>
              <a:gd name="connsiteY10874" fmla="*/ 1757258 h 2789926"/>
              <a:gd name="connsiteX10875" fmla="*/ 917692 w 2556691"/>
              <a:gd name="connsiteY10875" fmla="*/ 1755710 h 2789926"/>
              <a:gd name="connsiteX10876" fmla="*/ 919544 w 2556691"/>
              <a:gd name="connsiteY10876" fmla="*/ 1753948 h 2789926"/>
              <a:gd name="connsiteX10877" fmla="*/ 924257 w 2556691"/>
              <a:gd name="connsiteY10877" fmla="*/ 1753676 h 2789926"/>
              <a:gd name="connsiteX10878" fmla="*/ 925139 w 2556691"/>
              <a:gd name="connsiteY10878" fmla="*/ 1753629 h 2789926"/>
              <a:gd name="connsiteX10879" fmla="*/ 925824 w 2556691"/>
              <a:gd name="connsiteY10879" fmla="*/ 1751927 h 2789926"/>
              <a:gd name="connsiteX10880" fmla="*/ 920682 w 2556691"/>
              <a:gd name="connsiteY10880" fmla="*/ 1748711 h 2789926"/>
              <a:gd name="connsiteX10881" fmla="*/ 917450 w 2556691"/>
              <a:gd name="connsiteY10881" fmla="*/ 1746642 h 2789926"/>
              <a:gd name="connsiteX10882" fmla="*/ 917083 w 2556691"/>
              <a:gd name="connsiteY10882" fmla="*/ 1743604 h 2789926"/>
              <a:gd name="connsiteX10883" fmla="*/ 919827 w 2556691"/>
              <a:gd name="connsiteY10883" fmla="*/ 1743131 h 2789926"/>
              <a:gd name="connsiteX10884" fmla="*/ 924641 w 2556691"/>
              <a:gd name="connsiteY10884" fmla="*/ 1745862 h 2789926"/>
              <a:gd name="connsiteX10885" fmla="*/ 920842 w 2556691"/>
              <a:gd name="connsiteY10885" fmla="*/ 1741252 h 2789926"/>
              <a:gd name="connsiteX10886" fmla="*/ 920584 w 2556691"/>
              <a:gd name="connsiteY10886" fmla="*/ 1740353 h 2789926"/>
              <a:gd name="connsiteX10887" fmla="*/ 922088 w 2556691"/>
              <a:gd name="connsiteY10887" fmla="*/ 1739514 h 2789926"/>
              <a:gd name="connsiteX10888" fmla="*/ 922347 w 2556691"/>
              <a:gd name="connsiteY10888" fmla="*/ 1739561 h 2789926"/>
              <a:gd name="connsiteX10889" fmla="*/ 923215 w 2556691"/>
              <a:gd name="connsiteY10889" fmla="*/ 1740176 h 2789926"/>
              <a:gd name="connsiteX10890" fmla="*/ 929495 w 2556691"/>
              <a:gd name="connsiteY10890" fmla="*/ 1745318 h 2789926"/>
              <a:gd name="connsiteX10891" fmla="*/ 928611 w 2556691"/>
              <a:gd name="connsiteY10891" fmla="*/ 1742777 h 2789926"/>
              <a:gd name="connsiteX10892" fmla="*/ 922917 w 2556691"/>
              <a:gd name="connsiteY10892" fmla="*/ 1734436 h 2789926"/>
              <a:gd name="connsiteX10893" fmla="*/ 401912 w 2556691"/>
              <a:gd name="connsiteY10893" fmla="*/ 1253511 h 2789926"/>
              <a:gd name="connsiteX10894" fmla="*/ 396115 w 2556691"/>
              <a:gd name="connsiteY10894" fmla="*/ 1250662 h 2789926"/>
              <a:gd name="connsiteX10895" fmla="*/ 393239 w 2556691"/>
              <a:gd name="connsiteY10895" fmla="*/ 1249906 h 2789926"/>
              <a:gd name="connsiteX10896" fmla="*/ 390096 w 2556691"/>
              <a:gd name="connsiteY10896" fmla="*/ 1249078 h 2789926"/>
              <a:gd name="connsiteX10897" fmla="*/ 393909 w 2556691"/>
              <a:gd name="connsiteY10897" fmla="*/ 1268655 h 2789926"/>
              <a:gd name="connsiteX10898" fmla="*/ 392640 w 2556691"/>
              <a:gd name="connsiteY10898" fmla="*/ 1274306 h 2789926"/>
              <a:gd name="connsiteX10899" fmla="*/ 389667 w 2556691"/>
              <a:gd name="connsiteY10899" fmla="*/ 1273679 h 2789926"/>
              <a:gd name="connsiteX10900" fmla="*/ 384455 w 2556691"/>
              <a:gd name="connsiteY10900" fmla="*/ 1249741 h 2789926"/>
              <a:gd name="connsiteX10901" fmla="*/ 386615 w 2556691"/>
              <a:gd name="connsiteY10901" fmla="*/ 1269707 h 2789926"/>
              <a:gd name="connsiteX10902" fmla="*/ 382684 w 2556691"/>
              <a:gd name="connsiteY10902" fmla="*/ 1284781 h 2789926"/>
              <a:gd name="connsiteX10903" fmla="*/ 379791 w 2556691"/>
              <a:gd name="connsiteY10903" fmla="*/ 1283763 h 2789926"/>
              <a:gd name="connsiteX10904" fmla="*/ 375811 w 2556691"/>
              <a:gd name="connsiteY10904" fmla="*/ 1243203 h 2789926"/>
              <a:gd name="connsiteX10905" fmla="*/ 368932 w 2556691"/>
              <a:gd name="connsiteY10905" fmla="*/ 1286624 h 2789926"/>
              <a:gd name="connsiteX10906" fmla="*/ 366087 w 2556691"/>
              <a:gd name="connsiteY10906" fmla="*/ 1284307 h 2789926"/>
              <a:gd name="connsiteX10907" fmla="*/ 369298 w 2556691"/>
              <a:gd name="connsiteY10907" fmla="*/ 1242316 h 2789926"/>
              <a:gd name="connsiteX10908" fmla="*/ 367581 w 2556691"/>
              <a:gd name="connsiteY10908" fmla="*/ 1243096 h 2789926"/>
              <a:gd name="connsiteX10909" fmla="*/ 368291 w 2556691"/>
              <a:gd name="connsiteY10909" fmla="*/ 1263335 h 2789926"/>
              <a:gd name="connsiteX10910" fmla="*/ 357882 w 2556691"/>
              <a:gd name="connsiteY10910" fmla="*/ 1280500 h 2789926"/>
              <a:gd name="connsiteX10911" fmla="*/ 362936 w 2556691"/>
              <a:gd name="connsiteY10911" fmla="*/ 1264364 h 2789926"/>
              <a:gd name="connsiteX10912" fmla="*/ 364328 w 2556691"/>
              <a:gd name="connsiteY10912" fmla="*/ 1244114 h 2789926"/>
              <a:gd name="connsiteX10913" fmla="*/ 360308 w 2556691"/>
              <a:gd name="connsiteY10913" fmla="*/ 1245331 h 2789926"/>
              <a:gd name="connsiteX10914" fmla="*/ 353575 w 2556691"/>
              <a:gd name="connsiteY10914" fmla="*/ 1262295 h 2789926"/>
              <a:gd name="connsiteX10915" fmla="*/ 352314 w 2556691"/>
              <a:gd name="connsiteY10915" fmla="*/ 1259802 h 2789926"/>
              <a:gd name="connsiteX10916" fmla="*/ 355942 w 2556691"/>
              <a:gd name="connsiteY10916" fmla="*/ 1246194 h 2789926"/>
              <a:gd name="connsiteX10917" fmla="*/ 346984 w 2556691"/>
              <a:gd name="connsiteY10917" fmla="*/ 1246868 h 2789926"/>
              <a:gd name="connsiteX10918" fmla="*/ 341759 w 2556691"/>
              <a:gd name="connsiteY10918" fmla="*/ 1255285 h 2789926"/>
              <a:gd name="connsiteX10919" fmla="*/ 343935 w 2556691"/>
              <a:gd name="connsiteY10919" fmla="*/ 1246786 h 2789926"/>
              <a:gd name="connsiteX10920" fmla="*/ 335926 w 2556691"/>
              <a:gd name="connsiteY10920" fmla="*/ 1245650 h 2789926"/>
              <a:gd name="connsiteX10921" fmla="*/ 330437 w 2556691"/>
              <a:gd name="connsiteY10921" fmla="*/ 1251336 h 2789926"/>
              <a:gd name="connsiteX10922" fmla="*/ 332487 w 2556691"/>
              <a:gd name="connsiteY10922" fmla="*/ 1244787 h 2789926"/>
              <a:gd name="connsiteX10923" fmla="*/ 325844 w 2556691"/>
              <a:gd name="connsiteY10923" fmla="*/ 1242210 h 2789926"/>
              <a:gd name="connsiteX10924" fmla="*/ 319801 w 2556691"/>
              <a:gd name="connsiteY10924" fmla="*/ 1250651 h 2789926"/>
              <a:gd name="connsiteX10925" fmla="*/ 322878 w 2556691"/>
              <a:gd name="connsiteY10925" fmla="*/ 1240602 h 2789926"/>
              <a:gd name="connsiteX10926" fmla="*/ 315908 w 2556691"/>
              <a:gd name="connsiteY10926" fmla="*/ 1235259 h 2789926"/>
              <a:gd name="connsiteX10927" fmla="*/ 314711 w 2556691"/>
              <a:gd name="connsiteY10927" fmla="*/ 1238285 h 2789926"/>
              <a:gd name="connsiteX10928" fmla="*/ 310353 w 2556691"/>
              <a:gd name="connsiteY10928" fmla="*/ 1236985 h 2789926"/>
              <a:gd name="connsiteX10929" fmla="*/ 313063 w 2556691"/>
              <a:gd name="connsiteY10929" fmla="*/ 1232139 h 2789926"/>
              <a:gd name="connsiteX10930" fmla="*/ 307258 w 2556691"/>
              <a:gd name="connsiteY10930" fmla="*/ 1223543 h 2789926"/>
              <a:gd name="connsiteX10931" fmla="*/ 310403 w 2556691"/>
              <a:gd name="connsiteY10931" fmla="*/ 1288493 h 2789926"/>
              <a:gd name="connsiteX10932" fmla="*/ 314852 w 2556691"/>
              <a:gd name="connsiteY10932" fmla="*/ 1294485 h 2789926"/>
              <a:gd name="connsiteX10933" fmla="*/ 329475 w 2556691"/>
              <a:gd name="connsiteY10933" fmla="*/ 1290963 h 2789926"/>
              <a:gd name="connsiteX10934" fmla="*/ 326543 w 2556691"/>
              <a:gd name="connsiteY10934" fmla="*/ 1302938 h 2789926"/>
              <a:gd name="connsiteX10935" fmla="*/ 326541 w 2556691"/>
              <a:gd name="connsiteY10935" fmla="*/ 1302938 h 2789926"/>
              <a:gd name="connsiteX10936" fmla="*/ 391522 w 2556691"/>
              <a:gd name="connsiteY10936" fmla="*/ 1283066 h 2789926"/>
              <a:gd name="connsiteX10937" fmla="*/ 395751 w 2556691"/>
              <a:gd name="connsiteY10937" fmla="*/ 1273384 h 2789926"/>
              <a:gd name="connsiteX10938" fmla="*/ 398920 w 2556691"/>
              <a:gd name="connsiteY10938" fmla="*/ 1264104 h 2789926"/>
              <a:gd name="connsiteX10939" fmla="*/ 401912 w 2556691"/>
              <a:gd name="connsiteY10939" fmla="*/ 1253511 h 2789926"/>
              <a:gd name="connsiteX10940" fmla="*/ 1034971 w 2556691"/>
              <a:gd name="connsiteY10940" fmla="*/ 1836665 h 2789926"/>
              <a:gd name="connsiteX10941" fmla="*/ 997369 w 2556691"/>
              <a:gd name="connsiteY10941" fmla="*/ 1851135 h 2789926"/>
              <a:gd name="connsiteX10942" fmla="*/ 997262 w 2556691"/>
              <a:gd name="connsiteY10942" fmla="*/ 1851667 h 2789926"/>
              <a:gd name="connsiteX10943" fmla="*/ 991267 w 2556691"/>
              <a:gd name="connsiteY10943" fmla="*/ 1895171 h 2789926"/>
              <a:gd name="connsiteX10944" fmla="*/ 1000723 w 2556691"/>
              <a:gd name="connsiteY10944" fmla="*/ 1896577 h 2789926"/>
              <a:gd name="connsiteX10945" fmla="*/ 1002417 w 2556691"/>
              <a:gd name="connsiteY10945" fmla="*/ 1902724 h 2789926"/>
              <a:gd name="connsiteX10946" fmla="*/ 996370 w 2556691"/>
              <a:gd name="connsiteY10946" fmla="*/ 1914901 h 2789926"/>
              <a:gd name="connsiteX10947" fmla="*/ 1002123 w 2556691"/>
              <a:gd name="connsiteY10947" fmla="*/ 1914322 h 2789926"/>
              <a:gd name="connsiteX10948" fmla="*/ 1023183 w 2556691"/>
              <a:gd name="connsiteY10948" fmla="*/ 1918672 h 2789926"/>
              <a:gd name="connsiteX10949" fmla="*/ 1029062 w 2556691"/>
              <a:gd name="connsiteY10949" fmla="*/ 1917029 h 2789926"/>
              <a:gd name="connsiteX10950" fmla="*/ 1034971 w 2556691"/>
              <a:gd name="connsiteY10950" fmla="*/ 1836665 h 2789926"/>
              <a:gd name="connsiteX10951" fmla="*/ 1313522 w 2556691"/>
              <a:gd name="connsiteY10951" fmla="*/ 2092830 h 2789926"/>
              <a:gd name="connsiteX10952" fmla="*/ 1298690 w 2556691"/>
              <a:gd name="connsiteY10952" fmla="*/ 2090891 h 2789926"/>
              <a:gd name="connsiteX10953" fmla="*/ 1301833 w 2556691"/>
              <a:gd name="connsiteY10953" fmla="*/ 2111626 h 2789926"/>
              <a:gd name="connsiteX10954" fmla="*/ 1294711 w 2556691"/>
              <a:gd name="connsiteY10954" fmla="*/ 2153723 h 2789926"/>
              <a:gd name="connsiteX10955" fmla="*/ 1264269 w 2556691"/>
              <a:gd name="connsiteY10955" fmla="*/ 2185465 h 2789926"/>
              <a:gd name="connsiteX10956" fmla="*/ 1282550 w 2556691"/>
              <a:gd name="connsiteY10956" fmla="*/ 2191387 h 2789926"/>
              <a:gd name="connsiteX10957" fmla="*/ 1321491 w 2556691"/>
              <a:gd name="connsiteY10957" fmla="*/ 2162921 h 2789926"/>
              <a:gd name="connsiteX10958" fmla="*/ 1344305 w 2556691"/>
              <a:gd name="connsiteY10958" fmla="*/ 2147481 h 2789926"/>
              <a:gd name="connsiteX10959" fmla="*/ 1311615 w 2556691"/>
              <a:gd name="connsiteY10959" fmla="*/ 2116047 h 2789926"/>
              <a:gd name="connsiteX10960" fmla="*/ 1306859 w 2556691"/>
              <a:gd name="connsiteY10960" fmla="*/ 2107382 h 2789926"/>
              <a:gd name="connsiteX10961" fmla="*/ 1313522 w 2556691"/>
              <a:gd name="connsiteY10961" fmla="*/ 2092830 h 2789926"/>
              <a:gd name="connsiteX10962" fmla="*/ 596358 w 2556691"/>
              <a:gd name="connsiteY10962" fmla="*/ 1430245 h 2789926"/>
              <a:gd name="connsiteX10963" fmla="*/ 579764 w 2556691"/>
              <a:gd name="connsiteY10963" fmla="*/ 1418011 h 2789926"/>
              <a:gd name="connsiteX10964" fmla="*/ 579814 w 2556691"/>
              <a:gd name="connsiteY10964" fmla="*/ 1418436 h 2789926"/>
              <a:gd name="connsiteX10965" fmla="*/ 592238 w 2556691"/>
              <a:gd name="connsiteY10965" fmla="*/ 1435152 h 2789926"/>
              <a:gd name="connsiteX10966" fmla="*/ 589381 w 2556691"/>
              <a:gd name="connsiteY10966" fmla="*/ 1436169 h 2789926"/>
              <a:gd name="connsiteX10967" fmla="*/ 580719 w 2556691"/>
              <a:gd name="connsiteY10967" fmla="*/ 1425163 h 2789926"/>
              <a:gd name="connsiteX10968" fmla="*/ 580718 w 2556691"/>
              <a:gd name="connsiteY10968" fmla="*/ 1425163 h 2789926"/>
              <a:gd name="connsiteX10969" fmla="*/ 594704 w 2556691"/>
              <a:gd name="connsiteY10969" fmla="*/ 1449799 h 2789926"/>
              <a:gd name="connsiteX10970" fmla="*/ 592728 w 2556691"/>
              <a:gd name="connsiteY10970" fmla="*/ 1439798 h 2789926"/>
              <a:gd name="connsiteX10971" fmla="*/ 603022 w 2556691"/>
              <a:gd name="connsiteY10971" fmla="*/ 1457531 h 2789926"/>
              <a:gd name="connsiteX10972" fmla="*/ 604974 w 2556691"/>
              <a:gd name="connsiteY10972" fmla="*/ 1460119 h 2789926"/>
              <a:gd name="connsiteX10973" fmla="*/ 604467 w 2556691"/>
              <a:gd name="connsiteY10973" fmla="*/ 1449173 h 2789926"/>
              <a:gd name="connsiteX10974" fmla="*/ 596358 w 2556691"/>
              <a:gd name="connsiteY10974" fmla="*/ 1430245 h 2789926"/>
              <a:gd name="connsiteX10975" fmla="*/ 1206268 w 2556691"/>
              <a:gd name="connsiteY10975" fmla="*/ 1991423 h 2789926"/>
              <a:gd name="connsiteX10976" fmla="*/ 1204079 w 2556691"/>
              <a:gd name="connsiteY10976" fmla="*/ 1991139 h 2789926"/>
              <a:gd name="connsiteX10977" fmla="*/ 1197146 w 2556691"/>
              <a:gd name="connsiteY10977" fmla="*/ 1989330 h 2789926"/>
              <a:gd name="connsiteX10978" fmla="*/ 1195910 w 2556691"/>
              <a:gd name="connsiteY10978" fmla="*/ 1988929 h 2789926"/>
              <a:gd name="connsiteX10979" fmla="*/ 1195921 w 2556691"/>
              <a:gd name="connsiteY10979" fmla="*/ 1988929 h 2789926"/>
              <a:gd name="connsiteX10980" fmla="*/ 1192154 w 2556691"/>
              <a:gd name="connsiteY10980" fmla="*/ 1987711 h 2789926"/>
              <a:gd name="connsiteX10981" fmla="*/ 1192037 w 2556691"/>
              <a:gd name="connsiteY10981" fmla="*/ 1987675 h 2789926"/>
              <a:gd name="connsiteX10982" fmla="*/ 1192025 w 2556691"/>
              <a:gd name="connsiteY10982" fmla="*/ 1987924 h 2789926"/>
              <a:gd name="connsiteX10983" fmla="*/ 1192024 w 2556691"/>
              <a:gd name="connsiteY10983" fmla="*/ 1988515 h 2789926"/>
              <a:gd name="connsiteX10984" fmla="*/ 1191260 w 2556691"/>
              <a:gd name="connsiteY10984" fmla="*/ 1992168 h 2789926"/>
              <a:gd name="connsiteX10985" fmla="*/ 1193379 w 2556691"/>
              <a:gd name="connsiteY10985" fmla="*/ 1992806 h 2789926"/>
              <a:gd name="connsiteX10986" fmla="*/ 1194403 w 2556691"/>
              <a:gd name="connsiteY10986" fmla="*/ 1993066 h 2789926"/>
              <a:gd name="connsiteX10987" fmla="*/ 1203397 w 2556691"/>
              <a:gd name="connsiteY10987" fmla="*/ 1992570 h 2789926"/>
              <a:gd name="connsiteX10988" fmla="*/ 1206268 w 2556691"/>
              <a:gd name="connsiteY10988" fmla="*/ 1991423 h 2789926"/>
              <a:gd name="connsiteX10989" fmla="*/ 1039242 w 2556691"/>
              <a:gd name="connsiteY10989" fmla="*/ 1837031 h 2789926"/>
              <a:gd name="connsiteX10990" fmla="*/ 1039241 w 2556691"/>
              <a:gd name="connsiteY10990" fmla="*/ 1837031 h 2789926"/>
              <a:gd name="connsiteX10991" fmla="*/ 1039241 w 2556691"/>
              <a:gd name="connsiteY10991" fmla="*/ 1837034 h 2789926"/>
              <a:gd name="connsiteX10992" fmla="*/ 1037193 w 2556691"/>
              <a:gd name="connsiteY10992" fmla="*/ 1872878 h 2789926"/>
              <a:gd name="connsiteX10993" fmla="*/ 1034094 w 2556691"/>
              <a:gd name="connsiteY10993" fmla="*/ 1915835 h 2789926"/>
              <a:gd name="connsiteX10994" fmla="*/ 1035097 w 2556691"/>
              <a:gd name="connsiteY10994" fmla="*/ 1915468 h 2789926"/>
              <a:gd name="connsiteX10995" fmla="*/ 1036099 w 2556691"/>
              <a:gd name="connsiteY10995" fmla="*/ 1899875 h 2789926"/>
              <a:gd name="connsiteX10996" fmla="*/ 1041006 w 2556691"/>
              <a:gd name="connsiteY10996" fmla="*/ 1842859 h 2789926"/>
              <a:gd name="connsiteX10997" fmla="*/ 1039241 w 2556691"/>
              <a:gd name="connsiteY10997" fmla="*/ 1837034 h 2789926"/>
              <a:gd name="connsiteX10998" fmla="*/ 846093 w 2556691"/>
              <a:gd name="connsiteY10998" fmla="*/ 1658051 h 2789926"/>
              <a:gd name="connsiteX10999" fmla="*/ 844348 w 2556691"/>
              <a:gd name="connsiteY10999" fmla="*/ 1657980 h 2789926"/>
              <a:gd name="connsiteX11000" fmla="*/ 840467 w 2556691"/>
              <a:gd name="connsiteY11000" fmla="*/ 1657838 h 2789926"/>
              <a:gd name="connsiteX11001" fmla="*/ 836481 w 2556691"/>
              <a:gd name="connsiteY11001" fmla="*/ 1658003 h 2789926"/>
              <a:gd name="connsiteX11002" fmla="*/ 835555 w 2556691"/>
              <a:gd name="connsiteY11002" fmla="*/ 1658039 h 2789926"/>
              <a:gd name="connsiteX11003" fmla="*/ 835504 w 2556691"/>
              <a:gd name="connsiteY11003" fmla="*/ 1658051 h 2789926"/>
              <a:gd name="connsiteX11004" fmla="*/ 835675 w 2556691"/>
              <a:gd name="connsiteY11004" fmla="*/ 1658275 h 2789926"/>
              <a:gd name="connsiteX11005" fmla="*/ 836454 w 2556691"/>
              <a:gd name="connsiteY11005" fmla="*/ 1658925 h 2789926"/>
              <a:gd name="connsiteX11006" fmla="*/ 837392 w 2556691"/>
              <a:gd name="connsiteY11006" fmla="*/ 1659717 h 2789926"/>
              <a:gd name="connsiteX11007" fmla="*/ 840981 w 2556691"/>
              <a:gd name="connsiteY11007" fmla="*/ 1662744 h 2789926"/>
              <a:gd name="connsiteX11008" fmla="*/ 841607 w 2556691"/>
              <a:gd name="connsiteY11008" fmla="*/ 1663276 h 2789926"/>
              <a:gd name="connsiteX11009" fmla="*/ 842068 w 2556691"/>
              <a:gd name="connsiteY11009" fmla="*/ 1663713 h 2789926"/>
              <a:gd name="connsiteX11010" fmla="*/ 842698 w 2556691"/>
              <a:gd name="connsiteY11010" fmla="*/ 1664351 h 2789926"/>
              <a:gd name="connsiteX11011" fmla="*/ 845972 w 2556691"/>
              <a:gd name="connsiteY11011" fmla="*/ 1667650 h 2789926"/>
              <a:gd name="connsiteX11012" fmla="*/ 846080 w 2556691"/>
              <a:gd name="connsiteY11012" fmla="*/ 1667756 h 2789926"/>
              <a:gd name="connsiteX11013" fmla="*/ 846079 w 2556691"/>
              <a:gd name="connsiteY11013" fmla="*/ 1667768 h 2789926"/>
              <a:gd name="connsiteX11014" fmla="*/ 846268 w 2556691"/>
              <a:gd name="connsiteY11014" fmla="*/ 1667957 h 2789926"/>
              <a:gd name="connsiteX11015" fmla="*/ 847198 w 2556691"/>
              <a:gd name="connsiteY11015" fmla="*/ 1668891 h 2789926"/>
              <a:gd name="connsiteX11016" fmla="*/ 846748 w 2556691"/>
              <a:gd name="connsiteY11016" fmla="*/ 1667071 h 2789926"/>
              <a:gd name="connsiteX11017" fmla="*/ 845076 w 2556691"/>
              <a:gd name="connsiteY11017" fmla="*/ 1660332 h 2789926"/>
              <a:gd name="connsiteX11018" fmla="*/ 845016 w 2556691"/>
              <a:gd name="connsiteY11018" fmla="*/ 1660084 h 2789926"/>
              <a:gd name="connsiteX11019" fmla="*/ 846093 w 2556691"/>
              <a:gd name="connsiteY11019" fmla="*/ 1658051 h 2789926"/>
              <a:gd name="connsiteX11020" fmla="*/ 1215239 w 2556691"/>
              <a:gd name="connsiteY11020" fmla="*/ 1995548 h 2789926"/>
              <a:gd name="connsiteX11021" fmla="*/ 1217216 w 2556691"/>
              <a:gd name="connsiteY11021" fmla="*/ 2000147 h 2789926"/>
              <a:gd name="connsiteX11022" fmla="*/ 1217005 w 2556691"/>
              <a:gd name="connsiteY11022" fmla="*/ 2002180 h 2789926"/>
              <a:gd name="connsiteX11023" fmla="*/ 1216098 w 2556691"/>
              <a:gd name="connsiteY11023" fmla="*/ 2003067 h 2789926"/>
              <a:gd name="connsiteX11024" fmla="*/ 1214262 w 2556691"/>
              <a:gd name="connsiteY11024" fmla="*/ 2001790 h 2789926"/>
              <a:gd name="connsiteX11025" fmla="*/ 1215239 w 2556691"/>
              <a:gd name="connsiteY11025" fmla="*/ 1995548 h 2789926"/>
              <a:gd name="connsiteX11026" fmla="*/ 878747 w 2556691"/>
              <a:gd name="connsiteY11026" fmla="*/ 1685016 h 2789926"/>
              <a:gd name="connsiteX11027" fmla="*/ 879165 w 2556691"/>
              <a:gd name="connsiteY11027" fmla="*/ 1685430 h 2789926"/>
              <a:gd name="connsiteX11028" fmla="*/ 881365 w 2556691"/>
              <a:gd name="connsiteY11028" fmla="*/ 1690218 h 2789926"/>
              <a:gd name="connsiteX11029" fmla="*/ 881478 w 2556691"/>
              <a:gd name="connsiteY11029" fmla="*/ 1695254 h 2789926"/>
              <a:gd name="connsiteX11030" fmla="*/ 881438 w 2556691"/>
              <a:gd name="connsiteY11030" fmla="*/ 1695526 h 2789926"/>
              <a:gd name="connsiteX11031" fmla="*/ 881044 w 2556691"/>
              <a:gd name="connsiteY11031" fmla="*/ 1696022 h 2789926"/>
              <a:gd name="connsiteX11032" fmla="*/ 880335 w 2556691"/>
              <a:gd name="connsiteY11032" fmla="*/ 1696058 h 2789926"/>
              <a:gd name="connsiteX11033" fmla="*/ 879298 w 2556691"/>
              <a:gd name="connsiteY11033" fmla="*/ 1695206 h 2789926"/>
              <a:gd name="connsiteX11034" fmla="*/ 879300 w 2556691"/>
              <a:gd name="connsiteY11034" fmla="*/ 1695206 h 2789926"/>
              <a:gd name="connsiteX11035" fmla="*/ 876610 w 2556691"/>
              <a:gd name="connsiteY11035" fmla="*/ 1690820 h 2789926"/>
              <a:gd name="connsiteX11036" fmla="*/ 876260 w 2556691"/>
              <a:gd name="connsiteY11036" fmla="*/ 1686813 h 2789926"/>
              <a:gd name="connsiteX11037" fmla="*/ 876672 w 2556691"/>
              <a:gd name="connsiteY11037" fmla="*/ 1685702 h 2789926"/>
              <a:gd name="connsiteX11038" fmla="*/ 876793 w 2556691"/>
              <a:gd name="connsiteY11038" fmla="*/ 1685406 h 2789926"/>
              <a:gd name="connsiteX11039" fmla="*/ 878747 w 2556691"/>
              <a:gd name="connsiteY11039" fmla="*/ 1685016 h 2789926"/>
              <a:gd name="connsiteX11040" fmla="*/ 332370 w 2556691"/>
              <a:gd name="connsiteY11040" fmla="*/ 1178633 h 2789926"/>
              <a:gd name="connsiteX11041" fmla="*/ 331670 w 2556691"/>
              <a:gd name="connsiteY11041" fmla="*/ 1181765 h 2789926"/>
              <a:gd name="connsiteX11042" fmla="*/ 331613 w 2556691"/>
              <a:gd name="connsiteY11042" fmla="*/ 1181765 h 2789926"/>
              <a:gd name="connsiteX11043" fmla="*/ 330907 w 2556691"/>
              <a:gd name="connsiteY11043" fmla="*/ 1181777 h 2789926"/>
              <a:gd name="connsiteX11044" fmla="*/ 327022 w 2556691"/>
              <a:gd name="connsiteY11044" fmla="*/ 1178361 h 2789926"/>
              <a:gd name="connsiteX11045" fmla="*/ 328625 w 2556691"/>
              <a:gd name="connsiteY11045" fmla="*/ 1178018 h 2789926"/>
              <a:gd name="connsiteX11046" fmla="*/ 332370 w 2556691"/>
              <a:gd name="connsiteY11046" fmla="*/ 1178633 h 2789926"/>
              <a:gd name="connsiteX11047" fmla="*/ 755971 w 2556691"/>
              <a:gd name="connsiteY11047" fmla="*/ 1568903 h 2789926"/>
              <a:gd name="connsiteX11048" fmla="*/ 756276 w 2556691"/>
              <a:gd name="connsiteY11048" fmla="*/ 1569447 h 2789926"/>
              <a:gd name="connsiteX11049" fmla="*/ 755751 w 2556691"/>
              <a:gd name="connsiteY11049" fmla="*/ 1570853 h 2789926"/>
              <a:gd name="connsiteX11050" fmla="*/ 747518 w 2556691"/>
              <a:gd name="connsiteY11050" fmla="*/ 1571066 h 2789926"/>
              <a:gd name="connsiteX11051" fmla="*/ 744270 w 2556691"/>
              <a:gd name="connsiteY11051" fmla="*/ 1571220 h 2789926"/>
              <a:gd name="connsiteX11052" fmla="*/ 739949 w 2556691"/>
              <a:gd name="connsiteY11052" fmla="*/ 1570582 h 2789926"/>
              <a:gd name="connsiteX11053" fmla="*/ 739811 w 2556691"/>
              <a:gd name="connsiteY11053" fmla="*/ 1569896 h 2789926"/>
              <a:gd name="connsiteX11054" fmla="*/ 745601 w 2556691"/>
              <a:gd name="connsiteY11054" fmla="*/ 1567626 h 2789926"/>
              <a:gd name="connsiteX11055" fmla="*/ 746395 w 2556691"/>
              <a:gd name="connsiteY11055" fmla="*/ 1567543 h 2789926"/>
              <a:gd name="connsiteX11056" fmla="*/ 747751 w 2556691"/>
              <a:gd name="connsiteY11056" fmla="*/ 1567425 h 2789926"/>
              <a:gd name="connsiteX11057" fmla="*/ 755971 w 2556691"/>
              <a:gd name="connsiteY11057" fmla="*/ 1568903 h 2789926"/>
              <a:gd name="connsiteX11058" fmla="*/ 1460905 w 2556691"/>
              <a:gd name="connsiteY11058" fmla="*/ 2218129 h 2789926"/>
              <a:gd name="connsiteX11059" fmla="*/ 1461564 w 2556691"/>
              <a:gd name="connsiteY11059" fmla="*/ 2221911 h 2789926"/>
              <a:gd name="connsiteX11060" fmla="*/ 1460199 w 2556691"/>
              <a:gd name="connsiteY11060" fmla="*/ 2229253 h 2789926"/>
              <a:gd name="connsiteX11061" fmla="*/ 1458314 w 2556691"/>
              <a:gd name="connsiteY11061" fmla="*/ 2230506 h 2789926"/>
              <a:gd name="connsiteX11062" fmla="*/ 1456643 w 2556691"/>
              <a:gd name="connsiteY11062" fmla="*/ 2228473 h 2789926"/>
              <a:gd name="connsiteX11063" fmla="*/ 1456584 w 2556691"/>
              <a:gd name="connsiteY11063" fmla="*/ 2228520 h 2789926"/>
              <a:gd name="connsiteX11064" fmla="*/ 1456609 w 2556691"/>
              <a:gd name="connsiteY11064" fmla="*/ 2228437 h 2789926"/>
              <a:gd name="connsiteX11065" fmla="*/ 1456584 w 2556691"/>
              <a:gd name="connsiteY11065" fmla="*/ 2228402 h 2789926"/>
              <a:gd name="connsiteX11066" fmla="*/ 1456656 w 2556691"/>
              <a:gd name="connsiteY11066" fmla="*/ 2228236 h 2789926"/>
              <a:gd name="connsiteX11067" fmla="*/ 1458233 w 2556691"/>
              <a:gd name="connsiteY11067" fmla="*/ 2221332 h 2789926"/>
              <a:gd name="connsiteX11068" fmla="*/ 1460364 w 2556691"/>
              <a:gd name="connsiteY11068" fmla="*/ 2218034 h 2789926"/>
              <a:gd name="connsiteX11069" fmla="*/ 1460905 w 2556691"/>
              <a:gd name="connsiteY11069" fmla="*/ 2218129 h 2789926"/>
              <a:gd name="connsiteX11070" fmla="*/ 295365 w 2556691"/>
              <a:gd name="connsiteY11070" fmla="*/ 1142080 h 2789926"/>
              <a:gd name="connsiteX11071" fmla="*/ 295363 w 2556691"/>
              <a:gd name="connsiteY11071" fmla="*/ 1142080 h 2789926"/>
              <a:gd name="connsiteX11072" fmla="*/ 295363 w 2556691"/>
              <a:gd name="connsiteY11072" fmla="*/ 1142080 h 2789926"/>
              <a:gd name="connsiteX11073" fmla="*/ 969686 w 2556691"/>
              <a:gd name="connsiteY11073" fmla="*/ 1764245 h 2789926"/>
              <a:gd name="connsiteX11074" fmla="*/ 961920 w 2556691"/>
              <a:gd name="connsiteY11074" fmla="*/ 1764458 h 2789926"/>
              <a:gd name="connsiteX11075" fmla="*/ 954209 w 2556691"/>
              <a:gd name="connsiteY11075" fmla="*/ 1761349 h 2789926"/>
              <a:gd name="connsiteX11076" fmla="*/ 953065 w 2556691"/>
              <a:gd name="connsiteY11076" fmla="*/ 1760675 h 2789926"/>
              <a:gd name="connsiteX11077" fmla="*/ 952658 w 2556691"/>
              <a:gd name="connsiteY11077" fmla="*/ 1762767 h 2789926"/>
              <a:gd name="connsiteX11078" fmla="*/ 951949 w 2556691"/>
              <a:gd name="connsiteY11078" fmla="*/ 1764552 h 2789926"/>
              <a:gd name="connsiteX11079" fmla="*/ 963200 w 2556691"/>
              <a:gd name="connsiteY11079" fmla="*/ 1773029 h 2789926"/>
              <a:gd name="connsiteX11080" fmla="*/ 958076 w 2556691"/>
              <a:gd name="connsiteY11080" fmla="*/ 1773596 h 2789926"/>
              <a:gd name="connsiteX11081" fmla="*/ 949432 w 2556691"/>
              <a:gd name="connsiteY11081" fmla="*/ 1767827 h 2789926"/>
              <a:gd name="connsiteX11082" fmla="*/ 947145 w 2556691"/>
              <a:gd name="connsiteY11082" fmla="*/ 1769565 h 2789926"/>
              <a:gd name="connsiteX11083" fmla="*/ 947126 w 2556691"/>
              <a:gd name="connsiteY11083" fmla="*/ 1769577 h 2789926"/>
              <a:gd name="connsiteX11084" fmla="*/ 946566 w 2556691"/>
              <a:gd name="connsiteY11084" fmla="*/ 1769849 h 2789926"/>
              <a:gd name="connsiteX11085" fmla="*/ 946665 w 2556691"/>
              <a:gd name="connsiteY11085" fmla="*/ 1770310 h 2789926"/>
              <a:gd name="connsiteX11086" fmla="*/ 947191 w 2556691"/>
              <a:gd name="connsiteY11086" fmla="*/ 1772520 h 2789926"/>
              <a:gd name="connsiteX11087" fmla="*/ 947591 w 2556691"/>
              <a:gd name="connsiteY11087" fmla="*/ 1782415 h 2789926"/>
              <a:gd name="connsiteX11088" fmla="*/ 946981 w 2556691"/>
              <a:gd name="connsiteY11088" fmla="*/ 1782699 h 2789926"/>
              <a:gd name="connsiteX11089" fmla="*/ 943478 w 2556691"/>
              <a:gd name="connsiteY11089" fmla="*/ 1776398 h 2789926"/>
              <a:gd name="connsiteX11090" fmla="*/ 941046 w 2556691"/>
              <a:gd name="connsiteY11090" fmla="*/ 1771385 h 2789926"/>
              <a:gd name="connsiteX11091" fmla="*/ 937598 w 2556691"/>
              <a:gd name="connsiteY11091" fmla="*/ 1771326 h 2789926"/>
              <a:gd name="connsiteX11092" fmla="*/ 936884 w 2556691"/>
              <a:gd name="connsiteY11092" fmla="*/ 1771314 h 2789926"/>
              <a:gd name="connsiteX11093" fmla="*/ 937010 w 2556691"/>
              <a:gd name="connsiteY11093" fmla="*/ 1772674 h 2789926"/>
              <a:gd name="connsiteX11094" fmla="*/ 934862 w 2556691"/>
              <a:gd name="connsiteY11094" fmla="*/ 1778750 h 2789926"/>
              <a:gd name="connsiteX11095" fmla="*/ 934241 w 2556691"/>
              <a:gd name="connsiteY11095" fmla="*/ 1780133 h 2789926"/>
              <a:gd name="connsiteX11096" fmla="*/ 932949 w 2556691"/>
              <a:gd name="connsiteY11096" fmla="*/ 1781091 h 2789926"/>
              <a:gd name="connsiteX11097" fmla="*/ 932744 w 2556691"/>
              <a:gd name="connsiteY11097" fmla="*/ 1781114 h 2789926"/>
              <a:gd name="connsiteX11098" fmla="*/ 931048 w 2556691"/>
              <a:gd name="connsiteY11098" fmla="*/ 1779377 h 2789926"/>
              <a:gd name="connsiteX11099" fmla="*/ 933469 w 2556691"/>
              <a:gd name="connsiteY11099" fmla="*/ 1770286 h 2789926"/>
              <a:gd name="connsiteX11100" fmla="*/ 932527 w 2556691"/>
              <a:gd name="connsiteY11100" fmla="*/ 1769955 h 2789926"/>
              <a:gd name="connsiteX11101" fmla="*/ 929216 w 2556691"/>
              <a:gd name="connsiteY11101" fmla="*/ 1770936 h 2789926"/>
              <a:gd name="connsiteX11102" fmla="*/ 919950 w 2556691"/>
              <a:gd name="connsiteY11102" fmla="*/ 1770487 h 2789926"/>
              <a:gd name="connsiteX11103" fmla="*/ 916436 w 2556691"/>
              <a:gd name="connsiteY11103" fmla="*/ 1768773 h 2789926"/>
              <a:gd name="connsiteX11104" fmla="*/ 915476 w 2556691"/>
              <a:gd name="connsiteY11104" fmla="*/ 1768158 h 2789926"/>
              <a:gd name="connsiteX11105" fmla="*/ 914804 w 2556691"/>
              <a:gd name="connsiteY11105" fmla="*/ 1767732 h 2789926"/>
              <a:gd name="connsiteX11106" fmla="*/ 915152 w 2556691"/>
              <a:gd name="connsiteY11106" fmla="*/ 1768359 h 2789926"/>
              <a:gd name="connsiteX11107" fmla="*/ 915657 w 2556691"/>
              <a:gd name="connsiteY11107" fmla="*/ 1769269 h 2789926"/>
              <a:gd name="connsiteX11108" fmla="*/ 917409 w 2556691"/>
              <a:gd name="connsiteY11108" fmla="*/ 1772390 h 2789926"/>
              <a:gd name="connsiteX11109" fmla="*/ 918624 w 2556691"/>
              <a:gd name="connsiteY11109" fmla="*/ 1773892 h 2789926"/>
              <a:gd name="connsiteX11110" fmla="*/ 919060 w 2556691"/>
              <a:gd name="connsiteY11110" fmla="*/ 1774435 h 2789926"/>
              <a:gd name="connsiteX11111" fmla="*/ 924293 w 2556691"/>
              <a:gd name="connsiteY11111" fmla="*/ 1779578 h 2789926"/>
              <a:gd name="connsiteX11112" fmla="*/ 926651 w 2556691"/>
              <a:gd name="connsiteY11112" fmla="*/ 1781091 h 2789926"/>
              <a:gd name="connsiteX11113" fmla="*/ 927087 w 2556691"/>
              <a:gd name="connsiteY11113" fmla="*/ 1781375 h 2789926"/>
              <a:gd name="connsiteX11114" fmla="*/ 931535 w 2556691"/>
              <a:gd name="connsiteY11114" fmla="*/ 1783633 h 2789926"/>
              <a:gd name="connsiteX11115" fmla="*/ 932321 w 2556691"/>
              <a:gd name="connsiteY11115" fmla="*/ 1783987 h 2789926"/>
              <a:gd name="connsiteX11116" fmla="*/ 933555 w 2556691"/>
              <a:gd name="connsiteY11116" fmla="*/ 1784448 h 2789926"/>
              <a:gd name="connsiteX11117" fmla="*/ 933553 w 2556691"/>
              <a:gd name="connsiteY11117" fmla="*/ 1784448 h 2789926"/>
              <a:gd name="connsiteX11118" fmla="*/ 940289 w 2556691"/>
              <a:gd name="connsiteY11118" fmla="*/ 1786056 h 2789926"/>
              <a:gd name="connsiteX11119" fmla="*/ 949185 w 2556691"/>
              <a:gd name="connsiteY11119" fmla="*/ 1786210 h 2789926"/>
              <a:gd name="connsiteX11120" fmla="*/ 953326 w 2556691"/>
              <a:gd name="connsiteY11120" fmla="*/ 1785441 h 2789926"/>
              <a:gd name="connsiteX11121" fmla="*/ 960447 w 2556691"/>
              <a:gd name="connsiteY11121" fmla="*/ 1782439 h 2789926"/>
              <a:gd name="connsiteX11122" fmla="*/ 963797 w 2556691"/>
              <a:gd name="connsiteY11122" fmla="*/ 1779802 h 2789926"/>
              <a:gd name="connsiteX11123" fmla="*/ 969515 w 2556691"/>
              <a:gd name="connsiteY11123" fmla="*/ 1766964 h 2789926"/>
              <a:gd name="connsiteX11124" fmla="*/ 969686 w 2556691"/>
              <a:gd name="connsiteY11124" fmla="*/ 1764245 h 2789926"/>
              <a:gd name="connsiteX11125" fmla="*/ 935206 w 2556691"/>
              <a:gd name="connsiteY11125" fmla="*/ 1731700 h 2789926"/>
              <a:gd name="connsiteX11126" fmla="*/ 927898 w 2556691"/>
              <a:gd name="connsiteY11126" fmla="*/ 1731570 h 2789926"/>
              <a:gd name="connsiteX11127" fmla="*/ 932754 w 2556691"/>
              <a:gd name="connsiteY11127" fmla="*/ 1738083 h 2789926"/>
              <a:gd name="connsiteX11128" fmla="*/ 932753 w 2556691"/>
              <a:gd name="connsiteY11128" fmla="*/ 1738083 h 2789926"/>
              <a:gd name="connsiteX11129" fmla="*/ 934690 w 2556691"/>
              <a:gd name="connsiteY11129" fmla="*/ 1744810 h 2789926"/>
              <a:gd name="connsiteX11130" fmla="*/ 934781 w 2556691"/>
              <a:gd name="connsiteY11130" fmla="*/ 1745448 h 2789926"/>
              <a:gd name="connsiteX11131" fmla="*/ 935411 w 2556691"/>
              <a:gd name="connsiteY11131" fmla="*/ 1745437 h 2789926"/>
              <a:gd name="connsiteX11132" fmla="*/ 935505 w 2556691"/>
              <a:gd name="connsiteY11132" fmla="*/ 1745425 h 2789926"/>
              <a:gd name="connsiteX11133" fmla="*/ 935535 w 2556691"/>
              <a:gd name="connsiteY11133" fmla="*/ 1745389 h 2789926"/>
              <a:gd name="connsiteX11134" fmla="*/ 935745 w 2556691"/>
              <a:gd name="connsiteY11134" fmla="*/ 1745094 h 2789926"/>
              <a:gd name="connsiteX11135" fmla="*/ 937690 w 2556691"/>
              <a:gd name="connsiteY11135" fmla="*/ 1740022 h 2789926"/>
              <a:gd name="connsiteX11136" fmla="*/ 935206 w 2556691"/>
              <a:gd name="connsiteY11136" fmla="*/ 1731700 h 2789926"/>
              <a:gd name="connsiteX11137" fmla="*/ 327398 w 2556691"/>
              <a:gd name="connsiteY11137" fmla="*/ 1169530 h 2789926"/>
              <a:gd name="connsiteX11138" fmla="*/ 326567 w 2556691"/>
              <a:gd name="connsiteY11138" fmla="*/ 1172805 h 2789926"/>
              <a:gd name="connsiteX11139" fmla="*/ 324222 w 2556691"/>
              <a:gd name="connsiteY11139" fmla="*/ 1172143 h 2789926"/>
              <a:gd name="connsiteX11140" fmla="*/ 321804 w 2556691"/>
              <a:gd name="connsiteY11140" fmla="*/ 1171102 h 2789926"/>
              <a:gd name="connsiteX11141" fmla="*/ 321804 w 2556691"/>
              <a:gd name="connsiteY11141" fmla="*/ 1168927 h 2789926"/>
              <a:gd name="connsiteX11142" fmla="*/ 327398 w 2556691"/>
              <a:gd name="connsiteY11142" fmla="*/ 1169530 h 2789926"/>
              <a:gd name="connsiteX11143" fmla="*/ 1237158 w 2556691"/>
              <a:gd name="connsiteY11143" fmla="*/ 2008966 h 2789926"/>
              <a:gd name="connsiteX11144" fmla="*/ 1236424 w 2556691"/>
              <a:gd name="connsiteY11144" fmla="*/ 2012887 h 2789926"/>
              <a:gd name="connsiteX11145" fmla="*/ 1236239 w 2556691"/>
              <a:gd name="connsiteY11145" fmla="*/ 2013246 h 2789926"/>
              <a:gd name="connsiteX11146" fmla="*/ 1233368 w 2556691"/>
              <a:gd name="connsiteY11146" fmla="*/ 2011650 h 2789926"/>
              <a:gd name="connsiteX11147" fmla="*/ 1237158 w 2556691"/>
              <a:gd name="connsiteY11147" fmla="*/ 2008966 h 2789926"/>
              <a:gd name="connsiteX11148" fmla="*/ 1216651 w 2556691"/>
              <a:gd name="connsiteY11148" fmla="*/ 1989649 h 2789926"/>
              <a:gd name="connsiteX11149" fmla="*/ 1217098 w 2556691"/>
              <a:gd name="connsiteY11149" fmla="*/ 1991671 h 2789926"/>
              <a:gd name="connsiteX11150" fmla="*/ 1213590 w 2556691"/>
              <a:gd name="connsiteY11150" fmla="*/ 1991020 h 2789926"/>
              <a:gd name="connsiteX11151" fmla="*/ 1214473 w 2556691"/>
              <a:gd name="connsiteY11151" fmla="*/ 1988077 h 2789926"/>
              <a:gd name="connsiteX11152" fmla="*/ 1216651 w 2556691"/>
              <a:gd name="connsiteY11152" fmla="*/ 1989649 h 2789926"/>
              <a:gd name="connsiteX11153" fmla="*/ 296012 w 2556691"/>
              <a:gd name="connsiteY11153" fmla="*/ 1139491 h 2789926"/>
              <a:gd name="connsiteX11154" fmla="*/ 295363 w 2556691"/>
              <a:gd name="connsiteY11154" fmla="*/ 1142080 h 2789926"/>
              <a:gd name="connsiteX11155" fmla="*/ 290556 w 2556691"/>
              <a:gd name="connsiteY11155" fmla="*/ 1140909 h 2789926"/>
              <a:gd name="connsiteX11156" fmla="*/ 290636 w 2556691"/>
              <a:gd name="connsiteY11156" fmla="*/ 1139053 h 2789926"/>
              <a:gd name="connsiteX11157" fmla="*/ 296012 w 2556691"/>
              <a:gd name="connsiteY11157" fmla="*/ 1139491 h 2789926"/>
              <a:gd name="connsiteX11158" fmla="*/ 359670 w 2556691"/>
              <a:gd name="connsiteY11158" fmla="*/ 1197973 h 2789926"/>
              <a:gd name="connsiteX11159" fmla="*/ 349081 w 2556691"/>
              <a:gd name="connsiteY11159" fmla="*/ 1195916 h 2789926"/>
              <a:gd name="connsiteX11160" fmla="*/ 336232 w 2556691"/>
              <a:gd name="connsiteY11160" fmla="*/ 1194829 h 2789926"/>
              <a:gd name="connsiteX11161" fmla="*/ 342645 w 2556691"/>
              <a:gd name="connsiteY11161" fmla="*/ 1191933 h 2789926"/>
              <a:gd name="connsiteX11162" fmla="*/ 325198 w 2556691"/>
              <a:gd name="connsiteY11162" fmla="*/ 1190821 h 2789926"/>
              <a:gd name="connsiteX11163" fmla="*/ 295086 w 2556691"/>
              <a:gd name="connsiteY11163" fmla="*/ 1203848 h 2789926"/>
              <a:gd name="connsiteX11164" fmla="*/ 298737 w 2556691"/>
              <a:gd name="connsiteY11164" fmla="*/ 1208589 h 2789926"/>
              <a:gd name="connsiteX11165" fmla="*/ 305808 w 2556691"/>
              <a:gd name="connsiteY11165" fmla="*/ 1213814 h 2789926"/>
              <a:gd name="connsiteX11166" fmla="*/ 307844 w 2556691"/>
              <a:gd name="connsiteY11166" fmla="*/ 1216096 h 2789926"/>
              <a:gd name="connsiteX11167" fmla="*/ 316845 w 2556691"/>
              <a:gd name="connsiteY11167" fmla="*/ 1230354 h 2789926"/>
              <a:gd name="connsiteX11168" fmla="*/ 371180 w 2556691"/>
              <a:gd name="connsiteY11168" fmla="*/ 1237103 h 2789926"/>
              <a:gd name="connsiteX11169" fmla="*/ 369975 w 2556691"/>
              <a:gd name="connsiteY11169" fmla="*/ 1234608 h 2789926"/>
              <a:gd name="connsiteX11170" fmla="*/ 367578 w 2556691"/>
              <a:gd name="connsiteY11170" fmla="*/ 1232126 h 2789926"/>
              <a:gd name="connsiteX11171" fmla="*/ 365801 w 2556691"/>
              <a:gd name="connsiteY11171" fmla="*/ 1228415 h 2789926"/>
              <a:gd name="connsiteX11172" fmla="*/ 365521 w 2556691"/>
              <a:gd name="connsiteY11172" fmla="*/ 1227421 h 2789926"/>
              <a:gd name="connsiteX11173" fmla="*/ 352827 w 2556691"/>
              <a:gd name="connsiteY11173" fmla="*/ 1235093 h 2789926"/>
              <a:gd name="connsiteX11174" fmla="*/ 352295 w 2556691"/>
              <a:gd name="connsiteY11174" fmla="*/ 1234006 h 2789926"/>
              <a:gd name="connsiteX11175" fmla="*/ 360667 w 2556691"/>
              <a:gd name="connsiteY11175" fmla="*/ 1226664 h 2789926"/>
              <a:gd name="connsiteX11176" fmla="*/ 365629 w 2556691"/>
              <a:gd name="connsiteY11176" fmla="*/ 1222267 h 2789926"/>
              <a:gd name="connsiteX11177" fmla="*/ 365938 w 2556691"/>
              <a:gd name="connsiteY11177" fmla="*/ 1221037 h 2789926"/>
              <a:gd name="connsiteX11178" fmla="*/ 348386 w 2556691"/>
              <a:gd name="connsiteY11178" fmla="*/ 1231004 h 2789926"/>
              <a:gd name="connsiteX11179" fmla="*/ 349697 w 2556691"/>
              <a:gd name="connsiteY11179" fmla="*/ 1227397 h 2789926"/>
              <a:gd name="connsiteX11180" fmla="*/ 354052 w 2556691"/>
              <a:gd name="connsiteY11180" fmla="*/ 1224111 h 2789926"/>
              <a:gd name="connsiteX11181" fmla="*/ 361953 w 2556691"/>
              <a:gd name="connsiteY11181" fmla="*/ 1218390 h 2789926"/>
              <a:gd name="connsiteX11182" fmla="*/ 345498 w 2556691"/>
              <a:gd name="connsiteY11182" fmla="*/ 1226369 h 2789926"/>
              <a:gd name="connsiteX11183" fmla="*/ 338761 w 2556691"/>
              <a:gd name="connsiteY11183" fmla="*/ 1228414 h 2789926"/>
              <a:gd name="connsiteX11184" fmla="*/ 338198 w 2556691"/>
              <a:gd name="connsiteY11184" fmla="*/ 1225842 h 2789926"/>
              <a:gd name="connsiteX11185" fmla="*/ 341824 w 2556691"/>
              <a:gd name="connsiteY11185" fmla="*/ 1223402 h 2789926"/>
              <a:gd name="connsiteX11186" fmla="*/ 350693 w 2556691"/>
              <a:gd name="connsiteY11186" fmla="*/ 1218886 h 2789926"/>
              <a:gd name="connsiteX11187" fmla="*/ 365865 w 2556691"/>
              <a:gd name="connsiteY11187" fmla="*/ 1211486 h 2789926"/>
              <a:gd name="connsiteX11188" fmla="*/ 369294 w 2556691"/>
              <a:gd name="connsiteY11188" fmla="*/ 1209807 h 2789926"/>
              <a:gd name="connsiteX11189" fmla="*/ 368486 w 2556691"/>
              <a:gd name="connsiteY11189" fmla="*/ 1209239 h 2789926"/>
              <a:gd name="connsiteX11190" fmla="*/ 365657 w 2556691"/>
              <a:gd name="connsiteY11190" fmla="*/ 1210882 h 2789926"/>
              <a:gd name="connsiteX11191" fmla="*/ 347644 w 2556691"/>
              <a:gd name="connsiteY11191" fmla="*/ 1217455 h 2789926"/>
              <a:gd name="connsiteX11192" fmla="*/ 337949 w 2556691"/>
              <a:gd name="connsiteY11192" fmla="*/ 1218767 h 2789926"/>
              <a:gd name="connsiteX11193" fmla="*/ 335963 w 2556691"/>
              <a:gd name="connsiteY11193" fmla="*/ 1216840 h 2789926"/>
              <a:gd name="connsiteX11194" fmla="*/ 339808 w 2556691"/>
              <a:gd name="connsiteY11194" fmla="*/ 1215599 h 2789926"/>
              <a:gd name="connsiteX11195" fmla="*/ 348855 w 2556691"/>
              <a:gd name="connsiteY11195" fmla="*/ 1212703 h 2789926"/>
              <a:gd name="connsiteX11196" fmla="*/ 364543 w 2556691"/>
              <a:gd name="connsiteY11196" fmla="*/ 1207643 h 2789926"/>
              <a:gd name="connsiteX11197" fmla="*/ 366064 w 2556691"/>
              <a:gd name="connsiteY11197" fmla="*/ 1207041 h 2789926"/>
              <a:gd name="connsiteX11198" fmla="*/ 364968 w 2556691"/>
              <a:gd name="connsiteY11198" fmla="*/ 1205918 h 2789926"/>
              <a:gd name="connsiteX11199" fmla="*/ 364027 w 2556691"/>
              <a:gd name="connsiteY11199" fmla="*/ 1206154 h 2789926"/>
              <a:gd name="connsiteX11200" fmla="*/ 334563 w 2556691"/>
              <a:gd name="connsiteY11200" fmla="*/ 1209428 h 2789926"/>
              <a:gd name="connsiteX11201" fmla="*/ 361159 w 2556691"/>
              <a:gd name="connsiteY11201" fmla="*/ 1203033 h 2789926"/>
              <a:gd name="connsiteX11202" fmla="*/ 362557 w 2556691"/>
              <a:gd name="connsiteY11202" fmla="*/ 1202821 h 2789926"/>
              <a:gd name="connsiteX11203" fmla="*/ 361743 w 2556691"/>
              <a:gd name="connsiteY11203" fmla="*/ 1201685 h 2789926"/>
              <a:gd name="connsiteX11204" fmla="*/ 359158 w 2556691"/>
              <a:gd name="connsiteY11204" fmla="*/ 1202075 h 2789926"/>
              <a:gd name="connsiteX11205" fmla="*/ 337352 w 2556691"/>
              <a:gd name="connsiteY11205" fmla="*/ 1203115 h 2789926"/>
              <a:gd name="connsiteX11206" fmla="*/ 336478 w 2556691"/>
              <a:gd name="connsiteY11206" fmla="*/ 1202702 h 2789926"/>
              <a:gd name="connsiteX11207" fmla="*/ 336710 w 2556691"/>
              <a:gd name="connsiteY11207" fmla="*/ 1201130 h 2789926"/>
              <a:gd name="connsiteX11208" fmla="*/ 346101 w 2556691"/>
              <a:gd name="connsiteY11208" fmla="*/ 1200113 h 2789926"/>
              <a:gd name="connsiteX11209" fmla="*/ 349424 w 2556691"/>
              <a:gd name="connsiteY11209" fmla="*/ 1200113 h 2789926"/>
              <a:gd name="connsiteX11210" fmla="*/ 351488 w 2556691"/>
              <a:gd name="connsiteY11210" fmla="*/ 1199947 h 2789926"/>
              <a:gd name="connsiteX11211" fmla="*/ 360291 w 2556691"/>
              <a:gd name="connsiteY11211" fmla="*/ 1199072 h 2789926"/>
              <a:gd name="connsiteX11212" fmla="*/ 359670 w 2556691"/>
              <a:gd name="connsiteY11212" fmla="*/ 1197973 h 2789926"/>
              <a:gd name="connsiteX11213" fmla="*/ 863346 w 2556691"/>
              <a:gd name="connsiteY11213" fmla="*/ 1662673 h 2789926"/>
              <a:gd name="connsiteX11214" fmla="*/ 862057 w 2556691"/>
              <a:gd name="connsiteY11214" fmla="*/ 1662129 h 2789926"/>
              <a:gd name="connsiteX11215" fmla="*/ 860868 w 2556691"/>
              <a:gd name="connsiteY11215" fmla="*/ 1661621 h 2789926"/>
              <a:gd name="connsiteX11216" fmla="*/ 853961 w 2556691"/>
              <a:gd name="connsiteY11216" fmla="*/ 1659363 h 2789926"/>
              <a:gd name="connsiteX11217" fmla="*/ 853190 w 2556691"/>
              <a:gd name="connsiteY11217" fmla="*/ 1659185 h 2789926"/>
              <a:gd name="connsiteX11218" fmla="*/ 847056 w 2556691"/>
              <a:gd name="connsiteY11218" fmla="*/ 1658121 h 2789926"/>
              <a:gd name="connsiteX11219" fmla="*/ 847713 w 2556691"/>
              <a:gd name="connsiteY11219" fmla="*/ 1658523 h 2789926"/>
              <a:gd name="connsiteX11220" fmla="*/ 850493 w 2556691"/>
              <a:gd name="connsiteY11220" fmla="*/ 1662779 h 2789926"/>
              <a:gd name="connsiteX11221" fmla="*/ 851784 w 2556691"/>
              <a:gd name="connsiteY11221" fmla="*/ 1665427 h 2789926"/>
              <a:gd name="connsiteX11222" fmla="*/ 853271 w 2556691"/>
              <a:gd name="connsiteY11222" fmla="*/ 1669234 h 2789926"/>
              <a:gd name="connsiteX11223" fmla="*/ 854582 w 2556691"/>
              <a:gd name="connsiteY11223" fmla="*/ 1674057 h 2789926"/>
              <a:gd name="connsiteX11224" fmla="*/ 854418 w 2556691"/>
              <a:gd name="connsiteY11224" fmla="*/ 1665049 h 2789926"/>
              <a:gd name="connsiteX11225" fmla="*/ 859286 w 2556691"/>
              <a:gd name="connsiteY11225" fmla="*/ 1663500 h 2789926"/>
              <a:gd name="connsiteX11226" fmla="*/ 859632 w 2556691"/>
              <a:gd name="connsiteY11226" fmla="*/ 1664269 h 2789926"/>
              <a:gd name="connsiteX11227" fmla="*/ 860410 w 2556691"/>
              <a:gd name="connsiteY11227" fmla="*/ 1674778 h 2789926"/>
              <a:gd name="connsiteX11228" fmla="*/ 860410 w 2556691"/>
              <a:gd name="connsiteY11228" fmla="*/ 1676209 h 2789926"/>
              <a:gd name="connsiteX11229" fmla="*/ 859979 w 2556691"/>
              <a:gd name="connsiteY11229" fmla="*/ 1679992 h 2789926"/>
              <a:gd name="connsiteX11230" fmla="*/ 859980 w 2556691"/>
              <a:gd name="connsiteY11230" fmla="*/ 1679992 h 2789926"/>
              <a:gd name="connsiteX11231" fmla="*/ 859671 w 2556691"/>
              <a:gd name="connsiteY11231" fmla="*/ 1682699 h 2789926"/>
              <a:gd name="connsiteX11232" fmla="*/ 860495 w 2556691"/>
              <a:gd name="connsiteY11232" fmla="*/ 1680512 h 2789926"/>
              <a:gd name="connsiteX11233" fmla="*/ 860692 w 2556691"/>
              <a:gd name="connsiteY11233" fmla="*/ 1679826 h 2789926"/>
              <a:gd name="connsiteX11234" fmla="*/ 862099 w 2556691"/>
              <a:gd name="connsiteY11234" fmla="*/ 1674353 h 2789926"/>
              <a:gd name="connsiteX11235" fmla="*/ 863140 w 2556691"/>
              <a:gd name="connsiteY11235" fmla="*/ 1665416 h 2789926"/>
              <a:gd name="connsiteX11236" fmla="*/ 863199 w 2556691"/>
              <a:gd name="connsiteY11236" fmla="*/ 1663524 h 2789926"/>
              <a:gd name="connsiteX11237" fmla="*/ 863346 w 2556691"/>
              <a:gd name="connsiteY11237" fmla="*/ 1662673 h 2789926"/>
              <a:gd name="connsiteX11238" fmla="*/ 1148515 w 2556691"/>
              <a:gd name="connsiteY11238" fmla="*/ 1925611 h 2789926"/>
              <a:gd name="connsiteX11239" fmla="*/ 1145985 w 2556691"/>
              <a:gd name="connsiteY11239" fmla="*/ 1937941 h 2789926"/>
              <a:gd name="connsiteX11240" fmla="*/ 1148822 w 2556691"/>
              <a:gd name="connsiteY11240" fmla="*/ 1938119 h 2789926"/>
              <a:gd name="connsiteX11241" fmla="*/ 1146350 w 2556691"/>
              <a:gd name="connsiteY11241" fmla="*/ 1948522 h 2789926"/>
              <a:gd name="connsiteX11242" fmla="*/ 1146480 w 2556691"/>
              <a:gd name="connsiteY11242" fmla="*/ 1964197 h 2789926"/>
              <a:gd name="connsiteX11243" fmla="*/ 1149858 w 2556691"/>
              <a:gd name="connsiteY11243" fmla="*/ 1961739 h 2789926"/>
              <a:gd name="connsiteX11244" fmla="*/ 1149164 w 2556691"/>
              <a:gd name="connsiteY11244" fmla="*/ 1974199 h 2789926"/>
              <a:gd name="connsiteX11245" fmla="*/ 1148763 w 2556691"/>
              <a:gd name="connsiteY11245" fmla="*/ 1984590 h 2789926"/>
              <a:gd name="connsiteX11246" fmla="*/ 1154096 w 2556691"/>
              <a:gd name="connsiteY11246" fmla="*/ 1978431 h 2789926"/>
              <a:gd name="connsiteX11247" fmla="*/ 1153366 w 2556691"/>
              <a:gd name="connsiteY11247" fmla="*/ 1987498 h 2789926"/>
              <a:gd name="connsiteX11248" fmla="*/ 1155072 w 2556691"/>
              <a:gd name="connsiteY11248" fmla="*/ 1987285 h 2789926"/>
              <a:gd name="connsiteX11249" fmla="*/ 1148515 w 2556691"/>
              <a:gd name="connsiteY11249" fmla="*/ 1925611 h 2789926"/>
              <a:gd name="connsiteX11250" fmla="*/ 868387 w 2556691"/>
              <a:gd name="connsiteY11250" fmla="*/ 1665498 h 2789926"/>
              <a:gd name="connsiteX11251" fmla="*/ 868051 w 2556691"/>
              <a:gd name="connsiteY11251" fmla="*/ 1665262 h 2789926"/>
              <a:gd name="connsiteX11252" fmla="*/ 868071 w 2556691"/>
              <a:gd name="connsiteY11252" fmla="*/ 1666208 h 2789926"/>
              <a:gd name="connsiteX11253" fmla="*/ 868387 w 2556691"/>
              <a:gd name="connsiteY11253" fmla="*/ 1665498 h 2789926"/>
              <a:gd name="connsiteX11254" fmla="*/ 1299960 w 2556691"/>
              <a:gd name="connsiteY11254" fmla="*/ 2062353 h 2789926"/>
              <a:gd name="connsiteX11255" fmla="*/ 1299361 w 2556691"/>
              <a:gd name="connsiteY11255" fmla="*/ 2062164 h 2789926"/>
              <a:gd name="connsiteX11256" fmla="*/ 1298618 w 2556691"/>
              <a:gd name="connsiteY11256" fmla="*/ 2061928 h 2789926"/>
              <a:gd name="connsiteX11257" fmla="*/ 1277936 w 2556691"/>
              <a:gd name="connsiteY11257" fmla="*/ 2052600 h 2789926"/>
              <a:gd name="connsiteX11258" fmla="*/ 1270049 w 2556691"/>
              <a:gd name="connsiteY11258" fmla="*/ 2049586 h 2789926"/>
              <a:gd name="connsiteX11259" fmla="*/ 1241890 w 2556691"/>
              <a:gd name="connsiteY11259" fmla="*/ 2048687 h 2789926"/>
              <a:gd name="connsiteX11260" fmla="*/ 1236239 w 2556691"/>
              <a:gd name="connsiteY11260" fmla="*/ 2050685 h 2789926"/>
              <a:gd name="connsiteX11261" fmla="*/ 1232673 w 2556691"/>
              <a:gd name="connsiteY11261" fmla="*/ 2052328 h 2789926"/>
              <a:gd name="connsiteX11262" fmla="*/ 1227541 w 2556691"/>
              <a:gd name="connsiteY11262" fmla="*/ 2055248 h 2789926"/>
              <a:gd name="connsiteX11263" fmla="*/ 1223515 w 2556691"/>
              <a:gd name="connsiteY11263" fmla="*/ 2057955 h 2789926"/>
              <a:gd name="connsiteX11264" fmla="*/ 1219430 w 2556691"/>
              <a:gd name="connsiteY11264" fmla="*/ 2061065 h 2789926"/>
              <a:gd name="connsiteX11265" fmla="*/ 1222043 w 2556691"/>
              <a:gd name="connsiteY11265" fmla="*/ 2064611 h 2789926"/>
              <a:gd name="connsiteX11266" fmla="*/ 1223867 w 2556691"/>
              <a:gd name="connsiteY11266" fmla="*/ 2067188 h 2789926"/>
              <a:gd name="connsiteX11267" fmla="*/ 1224456 w 2556691"/>
              <a:gd name="connsiteY11267" fmla="*/ 2066242 h 2789926"/>
              <a:gd name="connsiteX11268" fmla="*/ 1231106 w 2556691"/>
              <a:gd name="connsiteY11268" fmla="*/ 2059516 h 2789926"/>
              <a:gd name="connsiteX11269" fmla="*/ 1231861 w 2556691"/>
              <a:gd name="connsiteY11269" fmla="*/ 2058913 h 2789926"/>
              <a:gd name="connsiteX11270" fmla="*/ 1234251 w 2556691"/>
              <a:gd name="connsiteY11270" fmla="*/ 2056998 h 2789926"/>
              <a:gd name="connsiteX11271" fmla="*/ 1240407 w 2556691"/>
              <a:gd name="connsiteY11271" fmla="*/ 2053428 h 2789926"/>
              <a:gd name="connsiteX11272" fmla="*/ 1244009 w 2556691"/>
              <a:gd name="connsiteY11272" fmla="*/ 2053120 h 2789926"/>
              <a:gd name="connsiteX11273" fmla="*/ 1244916 w 2556691"/>
              <a:gd name="connsiteY11273" fmla="*/ 2054740 h 2789926"/>
              <a:gd name="connsiteX11274" fmla="*/ 1238277 w 2556691"/>
              <a:gd name="connsiteY11274" fmla="*/ 2060592 h 2789926"/>
              <a:gd name="connsiteX11275" fmla="*/ 1233886 w 2556691"/>
              <a:gd name="connsiteY11275" fmla="*/ 2063476 h 2789926"/>
              <a:gd name="connsiteX11276" fmla="*/ 1231602 w 2556691"/>
              <a:gd name="connsiteY11276" fmla="*/ 2065569 h 2789926"/>
              <a:gd name="connsiteX11277" fmla="*/ 1230719 w 2556691"/>
              <a:gd name="connsiteY11277" fmla="*/ 2066420 h 2789926"/>
              <a:gd name="connsiteX11278" fmla="*/ 1225869 w 2556691"/>
              <a:gd name="connsiteY11278" fmla="*/ 2070061 h 2789926"/>
              <a:gd name="connsiteX11279" fmla="*/ 1231260 w 2556691"/>
              <a:gd name="connsiteY11279" fmla="*/ 2078525 h 2789926"/>
              <a:gd name="connsiteX11280" fmla="*/ 1234308 w 2556691"/>
              <a:gd name="connsiteY11280" fmla="*/ 2074872 h 2789926"/>
              <a:gd name="connsiteX11281" fmla="*/ 1242714 w 2556691"/>
              <a:gd name="connsiteY11281" fmla="*/ 2072319 h 2789926"/>
              <a:gd name="connsiteX11282" fmla="*/ 1233485 w 2556691"/>
              <a:gd name="connsiteY11282" fmla="*/ 2082438 h 2789926"/>
              <a:gd name="connsiteX11283" fmla="*/ 1239877 w 2556691"/>
              <a:gd name="connsiteY11283" fmla="*/ 2095194 h 2789926"/>
              <a:gd name="connsiteX11284" fmla="*/ 1263739 w 2556691"/>
              <a:gd name="connsiteY11284" fmla="*/ 2078703 h 2789926"/>
              <a:gd name="connsiteX11285" fmla="*/ 1264398 w 2556691"/>
              <a:gd name="connsiteY11285" fmla="*/ 2079991 h 2789926"/>
              <a:gd name="connsiteX11286" fmla="*/ 1252214 w 2556691"/>
              <a:gd name="connsiteY11286" fmla="*/ 2089791 h 2789926"/>
              <a:gd name="connsiteX11287" fmla="*/ 1241526 w 2556691"/>
              <a:gd name="connsiteY11287" fmla="*/ 2099261 h 2789926"/>
              <a:gd name="connsiteX11288" fmla="*/ 1246186 w 2556691"/>
              <a:gd name="connsiteY11288" fmla="*/ 2115941 h 2789926"/>
              <a:gd name="connsiteX11289" fmla="*/ 1271061 w 2556691"/>
              <a:gd name="connsiteY11289" fmla="*/ 2095785 h 2789926"/>
              <a:gd name="connsiteX11290" fmla="*/ 1271672 w 2556691"/>
              <a:gd name="connsiteY11290" fmla="*/ 2097062 h 2789926"/>
              <a:gd name="connsiteX11291" fmla="*/ 1246846 w 2556691"/>
              <a:gd name="connsiteY11291" fmla="*/ 2122242 h 2789926"/>
              <a:gd name="connsiteX11292" fmla="*/ 1242619 w 2556691"/>
              <a:gd name="connsiteY11292" fmla="*/ 2142363 h 2789926"/>
              <a:gd name="connsiteX11293" fmla="*/ 1243491 w 2556691"/>
              <a:gd name="connsiteY11293" fmla="*/ 2142694 h 2789926"/>
              <a:gd name="connsiteX11294" fmla="*/ 1258183 w 2556691"/>
              <a:gd name="connsiteY11294" fmla="*/ 2129063 h 2789926"/>
              <a:gd name="connsiteX11295" fmla="*/ 1266847 w 2556691"/>
              <a:gd name="connsiteY11295" fmla="*/ 2122632 h 2789926"/>
              <a:gd name="connsiteX11296" fmla="*/ 1267740 w 2556691"/>
              <a:gd name="connsiteY11296" fmla="*/ 2123968 h 2789926"/>
              <a:gd name="connsiteX11297" fmla="*/ 1247799 w 2556691"/>
              <a:gd name="connsiteY11297" fmla="*/ 2144609 h 2789926"/>
              <a:gd name="connsiteX11298" fmla="*/ 1234568 w 2556691"/>
              <a:gd name="connsiteY11298" fmla="*/ 2173607 h 2789926"/>
              <a:gd name="connsiteX11299" fmla="*/ 1238783 w 2556691"/>
              <a:gd name="connsiteY11299" fmla="*/ 2171125 h 2789926"/>
              <a:gd name="connsiteX11300" fmla="*/ 1254934 w 2556691"/>
              <a:gd name="connsiteY11300" fmla="*/ 2162046 h 2789926"/>
              <a:gd name="connsiteX11301" fmla="*/ 1255746 w 2556691"/>
              <a:gd name="connsiteY11301" fmla="*/ 2162519 h 2789926"/>
              <a:gd name="connsiteX11302" fmla="*/ 1245705 w 2556691"/>
              <a:gd name="connsiteY11302" fmla="*/ 2172011 h 2789926"/>
              <a:gd name="connsiteX11303" fmla="*/ 1229565 w 2556691"/>
              <a:gd name="connsiteY11303" fmla="*/ 2182072 h 2789926"/>
              <a:gd name="connsiteX11304" fmla="*/ 1246046 w 2556691"/>
              <a:gd name="connsiteY11304" fmla="*/ 2182580 h 2789926"/>
              <a:gd name="connsiteX11305" fmla="*/ 1291968 w 2556691"/>
              <a:gd name="connsiteY11305" fmla="*/ 2095915 h 2789926"/>
              <a:gd name="connsiteX11306" fmla="*/ 1291085 w 2556691"/>
              <a:gd name="connsiteY11306" fmla="*/ 2086280 h 2789926"/>
              <a:gd name="connsiteX11307" fmla="*/ 1291132 w 2556691"/>
              <a:gd name="connsiteY11307" fmla="*/ 2079412 h 2789926"/>
              <a:gd name="connsiteX11308" fmla="*/ 1293934 w 2556691"/>
              <a:gd name="connsiteY11308" fmla="*/ 2066656 h 2789926"/>
              <a:gd name="connsiteX11309" fmla="*/ 1296771 w 2556691"/>
              <a:gd name="connsiteY11309" fmla="*/ 2063393 h 2789926"/>
              <a:gd name="connsiteX11310" fmla="*/ 1299960 w 2556691"/>
              <a:gd name="connsiteY11310" fmla="*/ 2062353 h 2789926"/>
              <a:gd name="connsiteX11311" fmla="*/ 1321598 w 2556691"/>
              <a:gd name="connsiteY11311" fmla="*/ 2082060 h 2789926"/>
              <a:gd name="connsiteX11312" fmla="*/ 1312533 w 2556691"/>
              <a:gd name="connsiteY11312" fmla="*/ 2080393 h 2789926"/>
              <a:gd name="connsiteX11313" fmla="*/ 1299090 w 2556691"/>
              <a:gd name="connsiteY11313" fmla="*/ 2076823 h 2789926"/>
              <a:gd name="connsiteX11314" fmla="*/ 1298266 w 2556691"/>
              <a:gd name="connsiteY11314" fmla="*/ 2081410 h 2789926"/>
              <a:gd name="connsiteX11315" fmla="*/ 1298266 w 2556691"/>
              <a:gd name="connsiteY11315" fmla="*/ 2081422 h 2789926"/>
              <a:gd name="connsiteX11316" fmla="*/ 1298207 w 2556691"/>
              <a:gd name="connsiteY11316" fmla="*/ 2084554 h 2789926"/>
              <a:gd name="connsiteX11317" fmla="*/ 1315205 w 2556691"/>
              <a:gd name="connsiteY11317" fmla="*/ 2089189 h 2789926"/>
              <a:gd name="connsiteX11318" fmla="*/ 1321598 w 2556691"/>
              <a:gd name="connsiteY11318" fmla="*/ 2082060 h 2789926"/>
              <a:gd name="connsiteX11319" fmla="*/ 1479611 w 2556691"/>
              <a:gd name="connsiteY11319" fmla="*/ 2227432 h 2789926"/>
              <a:gd name="connsiteX11320" fmla="*/ 1478551 w 2556691"/>
              <a:gd name="connsiteY11320" fmla="*/ 2234087 h 2789926"/>
              <a:gd name="connsiteX11321" fmla="*/ 1474631 w 2556691"/>
              <a:gd name="connsiteY11321" fmla="*/ 2233484 h 2789926"/>
              <a:gd name="connsiteX11322" fmla="*/ 1474620 w 2556691"/>
              <a:gd name="connsiteY11322" fmla="*/ 2233496 h 2789926"/>
              <a:gd name="connsiteX11323" fmla="*/ 1478622 w 2556691"/>
              <a:gd name="connsiteY11323" fmla="*/ 2226817 h 2789926"/>
              <a:gd name="connsiteX11324" fmla="*/ 1479611 w 2556691"/>
              <a:gd name="connsiteY11324" fmla="*/ 2227432 h 2789926"/>
              <a:gd name="connsiteX11325" fmla="*/ 1210189 w 2556691"/>
              <a:gd name="connsiteY11325" fmla="*/ 1978703 h 2789926"/>
              <a:gd name="connsiteX11326" fmla="*/ 1208681 w 2556691"/>
              <a:gd name="connsiteY11326" fmla="*/ 1978384 h 2789926"/>
              <a:gd name="connsiteX11327" fmla="*/ 1204209 w 2556691"/>
              <a:gd name="connsiteY11327" fmla="*/ 1977804 h 2789926"/>
              <a:gd name="connsiteX11328" fmla="*/ 1187705 w 2556691"/>
              <a:gd name="connsiteY11328" fmla="*/ 1982746 h 2789926"/>
              <a:gd name="connsiteX11329" fmla="*/ 1194415 w 2556691"/>
              <a:gd name="connsiteY11329" fmla="*/ 1983431 h 2789926"/>
              <a:gd name="connsiteX11330" fmla="*/ 1198252 w 2556691"/>
              <a:gd name="connsiteY11330" fmla="*/ 1984022 h 2789926"/>
              <a:gd name="connsiteX11331" fmla="*/ 1200795 w 2556691"/>
              <a:gd name="connsiteY11331" fmla="*/ 1984554 h 2789926"/>
              <a:gd name="connsiteX11332" fmla="*/ 1206151 w 2556691"/>
              <a:gd name="connsiteY11332" fmla="*/ 1985843 h 2789926"/>
              <a:gd name="connsiteX11333" fmla="*/ 1207976 w 2556691"/>
              <a:gd name="connsiteY11333" fmla="*/ 1986351 h 2789926"/>
              <a:gd name="connsiteX11334" fmla="*/ 1209953 w 2556691"/>
              <a:gd name="connsiteY11334" fmla="*/ 1983337 h 2789926"/>
              <a:gd name="connsiteX11335" fmla="*/ 1210001 w 2556691"/>
              <a:gd name="connsiteY11335" fmla="*/ 1979672 h 2789926"/>
              <a:gd name="connsiteX11336" fmla="*/ 1210189 w 2556691"/>
              <a:gd name="connsiteY11336" fmla="*/ 1978703 h 2789926"/>
              <a:gd name="connsiteX11337" fmla="*/ 440707 w 2556691"/>
              <a:gd name="connsiteY11337" fmla="*/ 1265641 h 2789926"/>
              <a:gd name="connsiteX11338" fmla="*/ 452754 w 2556691"/>
              <a:gd name="connsiteY11338" fmla="*/ 1285997 h 2789926"/>
              <a:gd name="connsiteX11339" fmla="*/ 450001 w 2556691"/>
              <a:gd name="connsiteY11339" fmla="*/ 1287558 h 2789926"/>
              <a:gd name="connsiteX11340" fmla="*/ 430588 w 2556691"/>
              <a:gd name="connsiteY11340" fmla="*/ 1262390 h 2789926"/>
              <a:gd name="connsiteX11341" fmla="*/ 443865 w 2556691"/>
              <a:gd name="connsiteY11341" fmla="*/ 1284425 h 2789926"/>
              <a:gd name="connsiteX11342" fmla="*/ 450333 w 2556691"/>
              <a:gd name="connsiteY11342" fmla="*/ 1303494 h 2789926"/>
              <a:gd name="connsiteX11343" fmla="*/ 439888 w 2556691"/>
              <a:gd name="connsiteY11343" fmla="*/ 1285927 h 2789926"/>
              <a:gd name="connsiteX11344" fmla="*/ 423798 w 2556691"/>
              <a:gd name="connsiteY11344" fmla="*/ 1263808 h 2789926"/>
              <a:gd name="connsiteX11345" fmla="*/ 435417 w 2556691"/>
              <a:gd name="connsiteY11345" fmla="*/ 1284000 h 2789926"/>
              <a:gd name="connsiteX11346" fmla="*/ 440377 w 2556691"/>
              <a:gd name="connsiteY11346" fmla="*/ 1298339 h 2789926"/>
              <a:gd name="connsiteX11347" fmla="*/ 429633 w 2556691"/>
              <a:gd name="connsiteY11347" fmla="*/ 1281694 h 2789926"/>
              <a:gd name="connsiteX11348" fmla="*/ 418318 w 2556691"/>
              <a:gd name="connsiteY11348" fmla="*/ 1266078 h 2789926"/>
              <a:gd name="connsiteX11349" fmla="*/ 435639 w 2556691"/>
              <a:gd name="connsiteY11349" fmla="*/ 1315705 h 2789926"/>
              <a:gd name="connsiteX11350" fmla="*/ 432805 w 2556691"/>
              <a:gd name="connsiteY11350" fmla="*/ 1316156 h 2789926"/>
              <a:gd name="connsiteX11351" fmla="*/ 418229 w 2556691"/>
              <a:gd name="connsiteY11351" fmla="*/ 1275713 h 2789926"/>
              <a:gd name="connsiteX11352" fmla="*/ 423720 w 2556691"/>
              <a:gd name="connsiteY11352" fmla="*/ 1299451 h 2789926"/>
              <a:gd name="connsiteX11353" fmla="*/ 425782 w 2556691"/>
              <a:gd name="connsiteY11353" fmla="*/ 1315422 h 2789926"/>
              <a:gd name="connsiteX11354" fmla="*/ 431920 w 2556691"/>
              <a:gd name="connsiteY11354" fmla="*/ 1316970 h 2789926"/>
              <a:gd name="connsiteX11355" fmla="*/ 443872 w 2556691"/>
              <a:gd name="connsiteY11355" fmla="*/ 1320009 h 2789926"/>
              <a:gd name="connsiteX11356" fmla="*/ 444798 w 2556691"/>
              <a:gd name="connsiteY11356" fmla="*/ 1319382 h 2789926"/>
              <a:gd name="connsiteX11357" fmla="*/ 443842 w 2556691"/>
              <a:gd name="connsiteY11357" fmla="*/ 1312171 h 2789926"/>
              <a:gd name="connsiteX11358" fmla="*/ 442598 w 2556691"/>
              <a:gd name="connsiteY11358" fmla="*/ 1305586 h 2789926"/>
              <a:gd name="connsiteX11359" fmla="*/ 443052 w 2556691"/>
              <a:gd name="connsiteY11359" fmla="*/ 1302311 h 2789926"/>
              <a:gd name="connsiteX11360" fmla="*/ 449058 w 2556691"/>
              <a:gd name="connsiteY11360" fmla="*/ 1317621 h 2789926"/>
              <a:gd name="connsiteX11361" fmla="*/ 451729 w 2556691"/>
              <a:gd name="connsiteY11361" fmla="*/ 1315528 h 2789926"/>
              <a:gd name="connsiteX11362" fmla="*/ 451449 w 2556691"/>
              <a:gd name="connsiteY11362" fmla="*/ 1308234 h 2789926"/>
              <a:gd name="connsiteX11363" fmla="*/ 454881 w 2556691"/>
              <a:gd name="connsiteY11363" fmla="*/ 1312194 h 2789926"/>
              <a:gd name="connsiteX11364" fmla="*/ 457488 w 2556691"/>
              <a:gd name="connsiteY11364" fmla="*/ 1308979 h 2789926"/>
              <a:gd name="connsiteX11365" fmla="*/ 455414 w 2556691"/>
              <a:gd name="connsiteY11365" fmla="*/ 1299451 h 2789926"/>
              <a:gd name="connsiteX11366" fmla="*/ 453013 w 2556691"/>
              <a:gd name="connsiteY11366" fmla="*/ 1292251 h 2789926"/>
              <a:gd name="connsiteX11367" fmla="*/ 460593 w 2556691"/>
              <a:gd name="connsiteY11367" fmla="*/ 1304900 h 2789926"/>
              <a:gd name="connsiteX11368" fmla="*/ 462339 w 2556691"/>
              <a:gd name="connsiteY11368" fmla="*/ 1302595 h 2789926"/>
              <a:gd name="connsiteX11369" fmla="*/ 440707 w 2556691"/>
              <a:gd name="connsiteY11369" fmla="*/ 1265641 h 2789926"/>
              <a:gd name="connsiteX11370" fmla="*/ 950288 w 2556691"/>
              <a:gd name="connsiteY11370" fmla="*/ 1735837 h 2789926"/>
              <a:gd name="connsiteX11371" fmla="*/ 945828 w 2556691"/>
              <a:gd name="connsiteY11371" fmla="*/ 1734135 h 2789926"/>
              <a:gd name="connsiteX11372" fmla="*/ 941168 w 2556691"/>
              <a:gd name="connsiteY11372" fmla="*/ 1732787 h 2789926"/>
              <a:gd name="connsiteX11373" fmla="*/ 942881 w 2556691"/>
              <a:gd name="connsiteY11373" fmla="*/ 1738545 h 2789926"/>
              <a:gd name="connsiteX11374" fmla="*/ 942948 w 2556691"/>
              <a:gd name="connsiteY11374" fmla="*/ 1741547 h 2789926"/>
              <a:gd name="connsiteX11375" fmla="*/ 941386 w 2556691"/>
              <a:gd name="connsiteY11375" fmla="*/ 1745732 h 2789926"/>
              <a:gd name="connsiteX11376" fmla="*/ 945928 w 2556691"/>
              <a:gd name="connsiteY11376" fmla="*/ 1744006 h 2789926"/>
              <a:gd name="connsiteX11377" fmla="*/ 947540 w 2556691"/>
              <a:gd name="connsiteY11377" fmla="*/ 1742564 h 2789926"/>
              <a:gd name="connsiteX11378" fmla="*/ 950188 w 2556691"/>
              <a:gd name="connsiteY11378" fmla="*/ 1736180 h 2789926"/>
              <a:gd name="connsiteX11379" fmla="*/ 950288 w 2556691"/>
              <a:gd name="connsiteY11379" fmla="*/ 1735837 h 2789926"/>
              <a:gd name="connsiteX11380" fmla="*/ 397620 w 2556691"/>
              <a:gd name="connsiteY11380" fmla="*/ 1225825 h 2789926"/>
              <a:gd name="connsiteX11381" fmla="*/ 395349 w 2556691"/>
              <a:gd name="connsiteY11381" fmla="*/ 1224418 h 2789926"/>
              <a:gd name="connsiteX11382" fmla="*/ 392269 w 2556691"/>
              <a:gd name="connsiteY11382" fmla="*/ 1226286 h 2789926"/>
              <a:gd name="connsiteX11383" fmla="*/ 392206 w 2556691"/>
              <a:gd name="connsiteY11383" fmla="*/ 1226321 h 2789926"/>
              <a:gd name="connsiteX11384" fmla="*/ 385338 w 2556691"/>
              <a:gd name="connsiteY11384" fmla="*/ 1227988 h 2789926"/>
              <a:gd name="connsiteX11385" fmla="*/ 385340 w 2556691"/>
              <a:gd name="connsiteY11385" fmla="*/ 1227989 h 2789926"/>
              <a:gd name="connsiteX11386" fmla="*/ 385768 w 2556691"/>
              <a:gd name="connsiteY11386" fmla="*/ 1230187 h 2789926"/>
              <a:gd name="connsiteX11387" fmla="*/ 389659 w 2556691"/>
              <a:gd name="connsiteY11387" fmla="*/ 1232705 h 2789926"/>
              <a:gd name="connsiteX11388" fmla="*/ 393507 w 2556691"/>
              <a:gd name="connsiteY11388" fmla="*/ 1229525 h 2789926"/>
              <a:gd name="connsiteX11389" fmla="*/ 394767 w 2556691"/>
              <a:gd name="connsiteY11389" fmla="*/ 1228414 h 2789926"/>
              <a:gd name="connsiteX11390" fmla="*/ 397620 w 2556691"/>
              <a:gd name="connsiteY11390" fmla="*/ 1225825 h 2789926"/>
              <a:gd name="connsiteX11391" fmla="*/ 386864 w 2556691"/>
              <a:gd name="connsiteY11391" fmla="*/ 1215257 h 2789926"/>
              <a:gd name="connsiteX11392" fmla="*/ 381111 w 2556691"/>
              <a:gd name="connsiteY11392" fmla="*/ 1215683 h 2789926"/>
              <a:gd name="connsiteX11393" fmla="*/ 380836 w 2556691"/>
              <a:gd name="connsiteY11393" fmla="*/ 1216722 h 2789926"/>
              <a:gd name="connsiteX11394" fmla="*/ 380664 w 2556691"/>
              <a:gd name="connsiteY11394" fmla="*/ 1217372 h 2789926"/>
              <a:gd name="connsiteX11395" fmla="*/ 380666 w 2556691"/>
              <a:gd name="connsiteY11395" fmla="*/ 1217384 h 2789926"/>
              <a:gd name="connsiteX11396" fmla="*/ 382605 w 2556691"/>
              <a:gd name="connsiteY11396" fmla="*/ 1224229 h 2789926"/>
              <a:gd name="connsiteX11397" fmla="*/ 383250 w 2556691"/>
              <a:gd name="connsiteY11397" fmla="*/ 1224170 h 2789926"/>
              <a:gd name="connsiteX11398" fmla="*/ 389286 w 2556691"/>
              <a:gd name="connsiteY11398" fmla="*/ 1223745 h 2789926"/>
              <a:gd name="connsiteX11399" fmla="*/ 390924 w 2556691"/>
              <a:gd name="connsiteY11399" fmla="*/ 1223153 h 2789926"/>
              <a:gd name="connsiteX11400" fmla="*/ 392578 w 2556691"/>
              <a:gd name="connsiteY11400" fmla="*/ 1222456 h 2789926"/>
              <a:gd name="connsiteX11401" fmla="*/ 389234 w 2556691"/>
              <a:gd name="connsiteY11401" fmla="*/ 1218980 h 2789926"/>
              <a:gd name="connsiteX11402" fmla="*/ 386864 w 2556691"/>
              <a:gd name="connsiteY11402" fmla="*/ 1215257 h 2789926"/>
              <a:gd name="connsiteX11403" fmla="*/ 656482 w 2556691"/>
              <a:gd name="connsiteY11403" fmla="*/ 1463489 h 2789926"/>
              <a:gd name="connsiteX11404" fmla="*/ 656481 w 2556691"/>
              <a:gd name="connsiteY11404" fmla="*/ 1463489 h 2789926"/>
              <a:gd name="connsiteX11405" fmla="*/ 628587 w 2556691"/>
              <a:gd name="connsiteY11405" fmla="*/ 1523318 h 2789926"/>
              <a:gd name="connsiteX11406" fmla="*/ 647387 w 2556691"/>
              <a:gd name="connsiteY11406" fmla="*/ 1493339 h 2789926"/>
              <a:gd name="connsiteX11407" fmla="*/ 634644 w 2556691"/>
              <a:gd name="connsiteY11407" fmla="*/ 1521321 h 2789926"/>
              <a:gd name="connsiteX11408" fmla="*/ 644427 w 2556691"/>
              <a:gd name="connsiteY11408" fmla="*/ 1510326 h 2789926"/>
              <a:gd name="connsiteX11409" fmla="*/ 633756 w 2556691"/>
              <a:gd name="connsiteY11409" fmla="*/ 1535814 h 2789926"/>
              <a:gd name="connsiteX11410" fmla="*/ 652976 w 2556691"/>
              <a:gd name="connsiteY11410" fmla="*/ 1500704 h 2789926"/>
              <a:gd name="connsiteX11411" fmla="*/ 652566 w 2556691"/>
              <a:gd name="connsiteY11411" fmla="*/ 1486222 h 2789926"/>
              <a:gd name="connsiteX11412" fmla="*/ 650681 w 2556691"/>
              <a:gd name="connsiteY11412" fmla="*/ 1483633 h 2789926"/>
              <a:gd name="connsiteX11413" fmla="*/ 656482 w 2556691"/>
              <a:gd name="connsiteY11413" fmla="*/ 1463489 h 2789926"/>
              <a:gd name="connsiteX11414" fmla="*/ 587095 w 2556691"/>
              <a:gd name="connsiteY11414" fmla="*/ 1399391 h 2789926"/>
              <a:gd name="connsiteX11415" fmla="*/ 594445 w 2556691"/>
              <a:gd name="connsiteY11415" fmla="*/ 1421912 h 2789926"/>
              <a:gd name="connsiteX11416" fmla="*/ 600809 w 2556691"/>
              <a:gd name="connsiteY11416" fmla="*/ 1428307 h 2789926"/>
              <a:gd name="connsiteX11417" fmla="*/ 587095 w 2556691"/>
              <a:gd name="connsiteY11417" fmla="*/ 1399391 h 2789926"/>
              <a:gd name="connsiteX11418" fmla="*/ 962096 w 2556691"/>
              <a:gd name="connsiteY11418" fmla="*/ 1745141 h 2789926"/>
              <a:gd name="connsiteX11419" fmla="*/ 956169 w 2556691"/>
              <a:gd name="connsiteY11419" fmla="*/ 1751501 h 2789926"/>
              <a:gd name="connsiteX11420" fmla="*/ 951635 w 2556691"/>
              <a:gd name="connsiteY11420" fmla="*/ 1754267 h 2789926"/>
              <a:gd name="connsiteX11421" fmla="*/ 951636 w 2556691"/>
              <a:gd name="connsiteY11421" fmla="*/ 1754267 h 2789926"/>
              <a:gd name="connsiteX11422" fmla="*/ 952763 w 2556691"/>
              <a:gd name="connsiteY11422" fmla="*/ 1754906 h 2789926"/>
              <a:gd name="connsiteX11423" fmla="*/ 959807 w 2556691"/>
              <a:gd name="connsiteY11423" fmla="*/ 1757625 h 2789926"/>
              <a:gd name="connsiteX11424" fmla="*/ 961424 w 2556691"/>
              <a:gd name="connsiteY11424" fmla="*/ 1758050 h 2789926"/>
              <a:gd name="connsiteX11425" fmla="*/ 967742 w 2556691"/>
              <a:gd name="connsiteY11425" fmla="*/ 1756608 h 2789926"/>
              <a:gd name="connsiteX11426" fmla="*/ 967894 w 2556691"/>
              <a:gd name="connsiteY11426" fmla="*/ 1755260 h 2789926"/>
              <a:gd name="connsiteX11427" fmla="*/ 966923 w 2556691"/>
              <a:gd name="connsiteY11427" fmla="*/ 1751879 h 2789926"/>
              <a:gd name="connsiteX11428" fmla="*/ 962096 w 2556691"/>
              <a:gd name="connsiteY11428" fmla="*/ 1745141 h 2789926"/>
              <a:gd name="connsiteX11429" fmla="*/ 959090 w 2556691"/>
              <a:gd name="connsiteY11429" fmla="*/ 1742150 h 2789926"/>
              <a:gd name="connsiteX11430" fmla="*/ 954114 w 2556691"/>
              <a:gd name="connsiteY11430" fmla="*/ 1738414 h 2789926"/>
              <a:gd name="connsiteX11431" fmla="*/ 951783 w 2556691"/>
              <a:gd name="connsiteY11431" fmla="*/ 1743332 h 2789926"/>
              <a:gd name="connsiteX11432" fmla="*/ 951782 w 2556691"/>
              <a:gd name="connsiteY11432" fmla="*/ 1743332 h 2789926"/>
              <a:gd name="connsiteX11433" fmla="*/ 947187 w 2556691"/>
              <a:gd name="connsiteY11433" fmla="*/ 1747387 h 2789926"/>
              <a:gd name="connsiteX11434" fmla="*/ 957010 w 2556691"/>
              <a:gd name="connsiteY11434" fmla="*/ 1744148 h 2789926"/>
              <a:gd name="connsiteX11435" fmla="*/ 959090 w 2556691"/>
              <a:gd name="connsiteY11435" fmla="*/ 1742150 h 2789926"/>
              <a:gd name="connsiteX11436" fmla="*/ 1283873 w 2556691"/>
              <a:gd name="connsiteY11436" fmla="*/ 2041460 h 2789926"/>
              <a:gd name="connsiteX11437" fmla="*/ 1285799 w 2556691"/>
              <a:gd name="connsiteY11437" fmla="*/ 2043415 h 2789926"/>
              <a:gd name="connsiteX11438" fmla="*/ 1280360 w 2556691"/>
              <a:gd name="connsiteY11438" fmla="*/ 2044703 h 2789926"/>
              <a:gd name="connsiteX11439" fmla="*/ 1280631 w 2556691"/>
              <a:gd name="connsiteY11439" fmla="*/ 2041571 h 2789926"/>
              <a:gd name="connsiteX11440" fmla="*/ 1283873 w 2556691"/>
              <a:gd name="connsiteY11440" fmla="*/ 2041460 h 2789926"/>
              <a:gd name="connsiteX11441" fmla="*/ 405823 w 2556691"/>
              <a:gd name="connsiteY11441" fmla="*/ 1230199 h 2789926"/>
              <a:gd name="connsiteX11442" fmla="*/ 401508 w 2556691"/>
              <a:gd name="connsiteY11442" fmla="*/ 1228059 h 2789926"/>
              <a:gd name="connsiteX11443" fmla="*/ 400374 w 2556691"/>
              <a:gd name="connsiteY11443" fmla="*/ 1227504 h 2789926"/>
              <a:gd name="connsiteX11444" fmla="*/ 397293 w 2556691"/>
              <a:gd name="connsiteY11444" fmla="*/ 1231086 h 2789926"/>
              <a:gd name="connsiteX11445" fmla="*/ 395016 w 2556691"/>
              <a:gd name="connsiteY11445" fmla="*/ 1233214 h 2789926"/>
              <a:gd name="connsiteX11446" fmla="*/ 395015 w 2556691"/>
              <a:gd name="connsiteY11446" fmla="*/ 1233214 h 2789926"/>
              <a:gd name="connsiteX11447" fmla="*/ 393618 w 2556691"/>
              <a:gd name="connsiteY11447" fmla="*/ 1234514 h 2789926"/>
              <a:gd name="connsiteX11448" fmla="*/ 395852 w 2556691"/>
              <a:gd name="connsiteY11448" fmla="*/ 1235236 h 2789926"/>
              <a:gd name="connsiteX11449" fmla="*/ 399101 w 2556691"/>
              <a:gd name="connsiteY11449" fmla="*/ 1236275 h 2789926"/>
              <a:gd name="connsiteX11450" fmla="*/ 405823 w 2556691"/>
              <a:gd name="connsiteY11450" fmla="*/ 1230199 h 2789926"/>
              <a:gd name="connsiteX11451" fmla="*/ 1011461 w 2556691"/>
              <a:gd name="connsiteY11451" fmla="*/ 1788728 h 2789926"/>
              <a:gd name="connsiteX11452" fmla="*/ 996714 w 2556691"/>
              <a:gd name="connsiteY11452" fmla="*/ 1782297 h 2789926"/>
              <a:gd name="connsiteX11453" fmla="*/ 996722 w 2556691"/>
              <a:gd name="connsiteY11453" fmla="*/ 1782309 h 2789926"/>
              <a:gd name="connsiteX11454" fmla="*/ 997863 w 2556691"/>
              <a:gd name="connsiteY11454" fmla="*/ 1785784 h 2789926"/>
              <a:gd name="connsiteX11455" fmla="*/ 992079 w 2556691"/>
              <a:gd name="connsiteY11455" fmla="*/ 1792724 h 2789926"/>
              <a:gd name="connsiteX11456" fmla="*/ 989914 w 2556691"/>
              <a:gd name="connsiteY11456" fmla="*/ 1793090 h 2789926"/>
              <a:gd name="connsiteX11457" fmla="*/ 991591 w 2556691"/>
              <a:gd name="connsiteY11457" fmla="*/ 1797062 h 2789926"/>
              <a:gd name="connsiteX11458" fmla="*/ 989827 w 2556691"/>
              <a:gd name="connsiteY11458" fmla="*/ 1798209 h 2789926"/>
              <a:gd name="connsiteX11459" fmla="*/ 984286 w 2556691"/>
              <a:gd name="connsiteY11459" fmla="*/ 1792262 h 2789926"/>
              <a:gd name="connsiteX11460" fmla="*/ 982620 w 2556691"/>
              <a:gd name="connsiteY11460" fmla="*/ 1791707 h 2789926"/>
              <a:gd name="connsiteX11461" fmla="*/ 975278 w 2556691"/>
              <a:gd name="connsiteY11461" fmla="*/ 1784200 h 2789926"/>
              <a:gd name="connsiteX11462" fmla="*/ 974388 w 2556691"/>
              <a:gd name="connsiteY11462" fmla="*/ 1783526 h 2789926"/>
              <a:gd name="connsiteX11463" fmla="*/ 969690 w 2556691"/>
              <a:gd name="connsiteY11463" fmla="*/ 1789544 h 2789926"/>
              <a:gd name="connsiteX11464" fmla="*/ 970917 w 2556691"/>
              <a:gd name="connsiteY11464" fmla="*/ 1792558 h 2789926"/>
              <a:gd name="connsiteX11465" fmla="*/ 972659 w 2556691"/>
              <a:gd name="connsiteY11465" fmla="*/ 1795596 h 2789926"/>
              <a:gd name="connsiteX11466" fmla="*/ 975726 w 2556691"/>
              <a:gd name="connsiteY11466" fmla="*/ 1797133 h 2789926"/>
              <a:gd name="connsiteX11467" fmla="*/ 979094 w 2556691"/>
              <a:gd name="connsiteY11467" fmla="*/ 1801152 h 2789926"/>
              <a:gd name="connsiteX11468" fmla="*/ 981957 w 2556691"/>
              <a:gd name="connsiteY11468" fmla="*/ 1829584 h 2789926"/>
              <a:gd name="connsiteX11469" fmla="*/ 986651 w 2556691"/>
              <a:gd name="connsiteY11469" fmla="*/ 1828401 h 2789926"/>
              <a:gd name="connsiteX11470" fmla="*/ 987450 w 2556691"/>
              <a:gd name="connsiteY11470" fmla="*/ 1811934 h 2789926"/>
              <a:gd name="connsiteX11471" fmla="*/ 989345 w 2556691"/>
              <a:gd name="connsiteY11471" fmla="*/ 1810823 h 2789926"/>
              <a:gd name="connsiteX11472" fmla="*/ 991365 w 2556691"/>
              <a:gd name="connsiteY11472" fmla="*/ 1827219 h 2789926"/>
              <a:gd name="connsiteX11473" fmla="*/ 996677 w 2556691"/>
              <a:gd name="connsiteY11473" fmla="*/ 1824157 h 2789926"/>
              <a:gd name="connsiteX11474" fmla="*/ 996871 w 2556691"/>
              <a:gd name="connsiteY11474" fmla="*/ 1821840 h 2789926"/>
              <a:gd name="connsiteX11475" fmla="*/ 992989 w 2556691"/>
              <a:gd name="connsiteY11475" fmla="*/ 1806791 h 2789926"/>
              <a:gd name="connsiteX11476" fmla="*/ 992756 w 2556691"/>
              <a:gd name="connsiteY11476" fmla="*/ 1800384 h 2789926"/>
              <a:gd name="connsiteX11477" fmla="*/ 993721 w 2556691"/>
              <a:gd name="connsiteY11477" fmla="*/ 1800349 h 2789926"/>
              <a:gd name="connsiteX11478" fmla="*/ 995506 w 2556691"/>
              <a:gd name="connsiteY11478" fmla="*/ 1801483 h 2789926"/>
              <a:gd name="connsiteX11479" fmla="*/ 1001767 w 2556691"/>
              <a:gd name="connsiteY11479" fmla="*/ 1820623 h 2789926"/>
              <a:gd name="connsiteX11480" fmla="*/ 1004078 w 2556691"/>
              <a:gd name="connsiteY11480" fmla="*/ 1822514 h 2789926"/>
              <a:gd name="connsiteX11481" fmla="*/ 1009467 w 2556691"/>
              <a:gd name="connsiteY11481" fmla="*/ 1807962 h 2789926"/>
              <a:gd name="connsiteX11482" fmla="*/ 1007033 w 2556691"/>
              <a:gd name="connsiteY11482" fmla="*/ 1802145 h 2789926"/>
              <a:gd name="connsiteX11483" fmla="*/ 996828 w 2556691"/>
              <a:gd name="connsiteY11483" fmla="*/ 1792676 h 2789926"/>
              <a:gd name="connsiteX11484" fmla="*/ 997863 w 2556691"/>
              <a:gd name="connsiteY11484" fmla="*/ 1790430 h 2789926"/>
              <a:gd name="connsiteX11485" fmla="*/ 1004272 w 2556691"/>
              <a:gd name="connsiteY11485" fmla="*/ 1793787 h 2789926"/>
              <a:gd name="connsiteX11486" fmla="*/ 1005304 w 2556691"/>
              <a:gd name="connsiteY11486" fmla="*/ 1794473 h 2789926"/>
              <a:gd name="connsiteX11487" fmla="*/ 1011506 w 2556691"/>
              <a:gd name="connsiteY11487" fmla="*/ 1788787 h 2789926"/>
              <a:gd name="connsiteX11488" fmla="*/ 1011461 w 2556691"/>
              <a:gd name="connsiteY11488" fmla="*/ 1788728 h 2789926"/>
              <a:gd name="connsiteX11489" fmla="*/ 758320 w 2556691"/>
              <a:gd name="connsiteY11489" fmla="*/ 1554871 h 2789926"/>
              <a:gd name="connsiteX11490" fmla="*/ 693511 w 2556691"/>
              <a:gd name="connsiteY11490" fmla="*/ 1557495 h 2789926"/>
              <a:gd name="connsiteX11491" fmla="*/ 701604 w 2556691"/>
              <a:gd name="connsiteY11491" fmla="*/ 1564316 h 2789926"/>
              <a:gd name="connsiteX11492" fmla="*/ 698078 w 2556691"/>
              <a:gd name="connsiteY11492" fmla="*/ 1569222 h 2789926"/>
              <a:gd name="connsiteX11493" fmla="*/ 696133 w 2556691"/>
              <a:gd name="connsiteY11493" fmla="*/ 1567982 h 2789926"/>
              <a:gd name="connsiteX11494" fmla="*/ 696135 w 2556691"/>
              <a:gd name="connsiteY11494" fmla="*/ 1567981 h 2789926"/>
              <a:gd name="connsiteX11495" fmla="*/ 696133 w 2556691"/>
              <a:gd name="connsiteY11495" fmla="*/ 1567981 h 2789926"/>
              <a:gd name="connsiteX11496" fmla="*/ 696133 w 2556691"/>
              <a:gd name="connsiteY11496" fmla="*/ 1567982 h 2789926"/>
              <a:gd name="connsiteX11497" fmla="*/ 678808 w 2556691"/>
              <a:gd name="connsiteY11497" fmla="*/ 1574945 h 2789926"/>
              <a:gd name="connsiteX11498" fmla="*/ 663453 w 2556691"/>
              <a:gd name="connsiteY11498" fmla="*/ 1589969 h 2789926"/>
              <a:gd name="connsiteX11499" fmla="*/ 661502 w 2556691"/>
              <a:gd name="connsiteY11499" fmla="*/ 1591199 h 2789926"/>
              <a:gd name="connsiteX11500" fmla="*/ 662418 w 2556691"/>
              <a:gd name="connsiteY11500" fmla="*/ 1591731 h 2789926"/>
              <a:gd name="connsiteX11501" fmla="*/ 696102 w 2556691"/>
              <a:gd name="connsiteY11501" fmla="*/ 1611733 h 2789926"/>
              <a:gd name="connsiteX11502" fmla="*/ 686500 w 2556691"/>
              <a:gd name="connsiteY11502" fmla="*/ 1617065 h 2789926"/>
              <a:gd name="connsiteX11503" fmla="*/ 652924 w 2556691"/>
              <a:gd name="connsiteY11503" fmla="*/ 1629797 h 2789926"/>
              <a:gd name="connsiteX11504" fmla="*/ 655282 w 2556691"/>
              <a:gd name="connsiteY11504" fmla="*/ 1640507 h 2789926"/>
              <a:gd name="connsiteX11505" fmla="*/ 652850 w 2556691"/>
              <a:gd name="connsiteY11505" fmla="*/ 1639857 h 2789926"/>
              <a:gd name="connsiteX11506" fmla="*/ 652589 w 2556691"/>
              <a:gd name="connsiteY11506" fmla="*/ 1639739 h 2789926"/>
              <a:gd name="connsiteX11507" fmla="*/ 650967 w 2556691"/>
              <a:gd name="connsiteY11507" fmla="*/ 1639006 h 2789926"/>
              <a:gd name="connsiteX11508" fmla="*/ 645347 w 2556691"/>
              <a:gd name="connsiteY11508" fmla="*/ 1640578 h 2789926"/>
              <a:gd name="connsiteX11509" fmla="*/ 644670 w 2556691"/>
              <a:gd name="connsiteY11509" fmla="*/ 1640779 h 2789926"/>
              <a:gd name="connsiteX11510" fmla="*/ 641497 w 2556691"/>
              <a:gd name="connsiteY11510" fmla="*/ 1641701 h 2789926"/>
              <a:gd name="connsiteX11511" fmla="*/ 640314 w 2556691"/>
              <a:gd name="connsiteY11511" fmla="*/ 1642056 h 2789926"/>
              <a:gd name="connsiteX11512" fmla="*/ 639863 w 2556691"/>
              <a:gd name="connsiteY11512" fmla="*/ 1642209 h 2789926"/>
              <a:gd name="connsiteX11513" fmla="*/ 635364 w 2556691"/>
              <a:gd name="connsiteY11513" fmla="*/ 1643782 h 2789926"/>
              <a:gd name="connsiteX11514" fmla="*/ 632186 w 2556691"/>
              <a:gd name="connsiteY11514" fmla="*/ 1645200 h 2789926"/>
              <a:gd name="connsiteX11515" fmla="*/ 630691 w 2556691"/>
              <a:gd name="connsiteY11515" fmla="*/ 1645886 h 2789926"/>
              <a:gd name="connsiteX11516" fmla="*/ 629940 w 2556691"/>
              <a:gd name="connsiteY11516" fmla="*/ 1646229 h 2789926"/>
              <a:gd name="connsiteX11517" fmla="*/ 630761 w 2556691"/>
              <a:gd name="connsiteY11517" fmla="*/ 1646714 h 2789926"/>
              <a:gd name="connsiteX11518" fmla="*/ 633276 w 2556691"/>
              <a:gd name="connsiteY11518" fmla="*/ 1648179 h 2789926"/>
              <a:gd name="connsiteX11519" fmla="*/ 635038 w 2556691"/>
              <a:gd name="connsiteY11519" fmla="*/ 1650591 h 2789926"/>
              <a:gd name="connsiteX11520" fmla="*/ 634937 w 2556691"/>
              <a:gd name="connsiteY11520" fmla="*/ 1652613 h 2789926"/>
              <a:gd name="connsiteX11521" fmla="*/ 633111 w 2556691"/>
              <a:gd name="connsiteY11521" fmla="*/ 1655000 h 2789926"/>
              <a:gd name="connsiteX11522" fmla="*/ 630986 w 2556691"/>
              <a:gd name="connsiteY11522" fmla="*/ 1656443 h 2789926"/>
              <a:gd name="connsiteX11523" fmla="*/ 630186 w 2556691"/>
              <a:gd name="connsiteY11523" fmla="*/ 1656998 h 2789926"/>
              <a:gd name="connsiteX11524" fmla="*/ 615014 w 2556691"/>
              <a:gd name="connsiteY11524" fmla="*/ 1678278 h 2789926"/>
              <a:gd name="connsiteX11525" fmla="*/ 613845 w 2556691"/>
              <a:gd name="connsiteY11525" fmla="*/ 1680654 h 2789926"/>
              <a:gd name="connsiteX11526" fmla="*/ 630580 w 2556691"/>
              <a:gd name="connsiteY11526" fmla="*/ 1674967 h 2789926"/>
              <a:gd name="connsiteX11527" fmla="*/ 624930 w 2556691"/>
              <a:gd name="connsiteY11527" fmla="*/ 1674388 h 2789926"/>
              <a:gd name="connsiteX11528" fmla="*/ 624486 w 2556691"/>
              <a:gd name="connsiteY11528" fmla="*/ 1671504 h 2789926"/>
              <a:gd name="connsiteX11529" fmla="*/ 637363 w 2556691"/>
              <a:gd name="connsiteY11529" fmla="*/ 1669447 h 2789926"/>
              <a:gd name="connsiteX11530" fmla="*/ 639058 w 2556691"/>
              <a:gd name="connsiteY11530" fmla="*/ 1669175 h 2789926"/>
              <a:gd name="connsiteX11531" fmla="*/ 640769 w 2556691"/>
              <a:gd name="connsiteY11531" fmla="*/ 1668903 h 2789926"/>
              <a:gd name="connsiteX11532" fmla="*/ 646875 w 2556691"/>
              <a:gd name="connsiteY11532" fmla="*/ 1667555 h 2789926"/>
              <a:gd name="connsiteX11533" fmla="*/ 647731 w 2556691"/>
              <a:gd name="connsiteY11533" fmla="*/ 1667106 h 2789926"/>
              <a:gd name="connsiteX11534" fmla="*/ 648591 w 2556691"/>
              <a:gd name="connsiteY11534" fmla="*/ 1666657 h 2789926"/>
              <a:gd name="connsiteX11535" fmla="*/ 653057 w 2556691"/>
              <a:gd name="connsiteY11535" fmla="*/ 1664316 h 2789926"/>
              <a:gd name="connsiteX11536" fmla="*/ 654178 w 2556691"/>
              <a:gd name="connsiteY11536" fmla="*/ 1663725 h 2789926"/>
              <a:gd name="connsiteX11537" fmla="*/ 654179 w 2556691"/>
              <a:gd name="connsiteY11537" fmla="*/ 1663725 h 2789926"/>
              <a:gd name="connsiteX11538" fmla="*/ 654861 w 2556691"/>
              <a:gd name="connsiteY11538" fmla="*/ 1663110 h 2789926"/>
              <a:gd name="connsiteX11539" fmla="*/ 653999 w 2556691"/>
              <a:gd name="connsiteY11539" fmla="*/ 1663122 h 2789926"/>
              <a:gd name="connsiteX11540" fmla="*/ 652694 w 2556691"/>
              <a:gd name="connsiteY11540" fmla="*/ 1663146 h 2789926"/>
              <a:gd name="connsiteX11541" fmla="*/ 652107 w 2556691"/>
              <a:gd name="connsiteY11541" fmla="*/ 1663157 h 2789926"/>
              <a:gd name="connsiteX11542" fmla="*/ 650576 w 2556691"/>
              <a:gd name="connsiteY11542" fmla="*/ 1663027 h 2789926"/>
              <a:gd name="connsiteX11543" fmla="*/ 649060 w 2556691"/>
              <a:gd name="connsiteY11543" fmla="*/ 1662862 h 2789926"/>
              <a:gd name="connsiteX11544" fmla="*/ 648791 w 2556691"/>
              <a:gd name="connsiteY11544" fmla="*/ 1662815 h 2789926"/>
              <a:gd name="connsiteX11545" fmla="*/ 647328 w 2556691"/>
              <a:gd name="connsiteY11545" fmla="*/ 1662330 h 2789926"/>
              <a:gd name="connsiteX11546" fmla="*/ 646279 w 2556691"/>
              <a:gd name="connsiteY11546" fmla="*/ 1661987 h 2789926"/>
              <a:gd name="connsiteX11547" fmla="*/ 644086 w 2556691"/>
              <a:gd name="connsiteY11547" fmla="*/ 1660285 h 2789926"/>
              <a:gd name="connsiteX11548" fmla="*/ 644515 w 2556691"/>
              <a:gd name="connsiteY11548" fmla="*/ 1658110 h 2789926"/>
              <a:gd name="connsiteX11549" fmla="*/ 648622 w 2556691"/>
              <a:gd name="connsiteY11549" fmla="*/ 1657483 h 2789926"/>
              <a:gd name="connsiteX11550" fmla="*/ 650977 w 2556691"/>
              <a:gd name="connsiteY11550" fmla="*/ 1657660 h 2789926"/>
              <a:gd name="connsiteX11551" fmla="*/ 653195 w 2556691"/>
              <a:gd name="connsiteY11551" fmla="*/ 1657932 h 2789926"/>
              <a:gd name="connsiteX11552" fmla="*/ 657256 w 2556691"/>
              <a:gd name="connsiteY11552" fmla="*/ 1658169 h 2789926"/>
              <a:gd name="connsiteX11553" fmla="*/ 658609 w 2556691"/>
              <a:gd name="connsiteY11553" fmla="*/ 1657980 h 2789926"/>
              <a:gd name="connsiteX11554" fmla="*/ 665049 w 2556691"/>
              <a:gd name="connsiteY11554" fmla="*/ 1656868 h 2789926"/>
              <a:gd name="connsiteX11555" fmla="*/ 667555 w 2556691"/>
              <a:gd name="connsiteY11555" fmla="*/ 1656313 h 2789926"/>
              <a:gd name="connsiteX11556" fmla="*/ 671670 w 2556691"/>
              <a:gd name="connsiteY11556" fmla="*/ 1653972 h 2789926"/>
              <a:gd name="connsiteX11557" fmla="*/ 662306 w 2556691"/>
              <a:gd name="connsiteY11557" fmla="*/ 1653085 h 2789926"/>
              <a:gd name="connsiteX11558" fmla="*/ 656519 w 2556691"/>
              <a:gd name="connsiteY11558" fmla="*/ 1651099 h 2789926"/>
              <a:gd name="connsiteX11559" fmla="*/ 655335 w 2556691"/>
              <a:gd name="connsiteY11559" fmla="*/ 1650248 h 2789926"/>
              <a:gd name="connsiteX11560" fmla="*/ 655553 w 2556691"/>
              <a:gd name="connsiteY11560" fmla="*/ 1648038 h 2789926"/>
              <a:gd name="connsiteX11561" fmla="*/ 655701 w 2556691"/>
              <a:gd name="connsiteY11561" fmla="*/ 1647943 h 2789926"/>
              <a:gd name="connsiteX11562" fmla="*/ 658319 w 2556691"/>
              <a:gd name="connsiteY11562" fmla="*/ 1647600 h 2789926"/>
              <a:gd name="connsiteX11563" fmla="*/ 668117 w 2556691"/>
              <a:gd name="connsiteY11563" fmla="*/ 1648948 h 2789926"/>
              <a:gd name="connsiteX11564" fmla="*/ 679823 w 2556691"/>
              <a:gd name="connsiteY11564" fmla="*/ 1649350 h 2789926"/>
              <a:gd name="connsiteX11565" fmla="*/ 681104 w 2556691"/>
              <a:gd name="connsiteY11565" fmla="*/ 1648629 h 2789926"/>
              <a:gd name="connsiteX11566" fmla="*/ 666060 w 2556691"/>
              <a:gd name="connsiteY11566" fmla="*/ 1645248 h 2789926"/>
              <a:gd name="connsiteX11567" fmla="*/ 667101 w 2556691"/>
              <a:gd name="connsiteY11567" fmla="*/ 1641878 h 2789926"/>
              <a:gd name="connsiteX11568" fmla="*/ 696860 w 2556691"/>
              <a:gd name="connsiteY11568" fmla="*/ 1639987 h 2789926"/>
              <a:gd name="connsiteX11569" fmla="*/ 666063 w 2556691"/>
              <a:gd name="connsiteY11569" fmla="*/ 1631605 h 2789926"/>
              <a:gd name="connsiteX11570" fmla="*/ 667454 w 2556691"/>
              <a:gd name="connsiteY11570" fmla="*/ 1628508 h 2789926"/>
              <a:gd name="connsiteX11571" fmla="*/ 708765 w 2556691"/>
              <a:gd name="connsiteY11571" fmla="*/ 1634703 h 2789926"/>
              <a:gd name="connsiteX11572" fmla="*/ 710732 w 2556691"/>
              <a:gd name="connsiteY11572" fmla="*/ 1633840 h 2789926"/>
              <a:gd name="connsiteX11573" fmla="*/ 680280 w 2556691"/>
              <a:gd name="connsiteY11573" fmla="*/ 1624264 h 2789926"/>
              <a:gd name="connsiteX11574" fmla="*/ 681137 w 2556691"/>
              <a:gd name="connsiteY11574" fmla="*/ 1621805 h 2789926"/>
              <a:gd name="connsiteX11575" fmla="*/ 702426 w 2556691"/>
              <a:gd name="connsiteY11575" fmla="*/ 1627551 h 2789926"/>
              <a:gd name="connsiteX11576" fmla="*/ 719298 w 2556691"/>
              <a:gd name="connsiteY11576" fmla="*/ 1630080 h 2789926"/>
              <a:gd name="connsiteX11577" fmla="*/ 722698 w 2556691"/>
              <a:gd name="connsiteY11577" fmla="*/ 1628591 h 2789926"/>
              <a:gd name="connsiteX11578" fmla="*/ 703447 w 2556691"/>
              <a:gd name="connsiteY11578" fmla="*/ 1622290 h 2789926"/>
              <a:gd name="connsiteX11579" fmla="*/ 705038 w 2556691"/>
              <a:gd name="connsiteY11579" fmla="*/ 1618164 h 2789926"/>
              <a:gd name="connsiteX11580" fmla="*/ 723575 w 2556691"/>
              <a:gd name="connsiteY11580" fmla="*/ 1622077 h 2789926"/>
              <a:gd name="connsiteX11581" fmla="*/ 736913 w 2556691"/>
              <a:gd name="connsiteY11581" fmla="*/ 1622916 h 2789926"/>
              <a:gd name="connsiteX11582" fmla="*/ 743210 w 2556691"/>
              <a:gd name="connsiteY11582" fmla="*/ 1620410 h 2789926"/>
              <a:gd name="connsiteX11583" fmla="*/ 711939 w 2556691"/>
              <a:gd name="connsiteY11583" fmla="*/ 1613022 h 2789926"/>
              <a:gd name="connsiteX11584" fmla="*/ 713673 w 2556691"/>
              <a:gd name="connsiteY11584" fmla="*/ 1608671 h 2789926"/>
              <a:gd name="connsiteX11585" fmla="*/ 738634 w 2556691"/>
              <a:gd name="connsiteY11585" fmla="*/ 1613672 h 2789926"/>
              <a:gd name="connsiteX11586" fmla="*/ 732821 w 2556691"/>
              <a:gd name="connsiteY11586" fmla="*/ 1607631 h 2789926"/>
              <a:gd name="connsiteX11587" fmla="*/ 728752 w 2556691"/>
              <a:gd name="connsiteY11587" fmla="*/ 1605077 h 2789926"/>
              <a:gd name="connsiteX11588" fmla="*/ 728366 w 2556691"/>
              <a:gd name="connsiteY11588" fmla="*/ 1603127 h 2789926"/>
              <a:gd name="connsiteX11589" fmla="*/ 721520 w 2556691"/>
              <a:gd name="connsiteY11589" fmla="*/ 1591163 h 2789926"/>
              <a:gd name="connsiteX11590" fmla="*/ 719838 w 2556691"/>
              <a:gd name="connsiteY11590" fmla="*/ 1589650 h 2789926"/>
              <a:gd name="connsiteX11591" fmla="*/ 720213 w 2556691"/>
              <a:gd name="connsiteY11591" fmla="*/ 1587605 h 2789926"/>
              <a:gd name="connsiteX11592" fmla="*/ 720869 w 2556691"/>
              <a:gd name="connsiteY11592" fmla="*/ 1587333 h 2789926"/>
              <a:gd name="connsiteX11593" fmla="*/ 727907 w 2556691"/>
              <a:gd name="connsiteY11593" fmla="*/ 1568217 h 2789926"/>
              <a:gd name="connsiteX11594" fmla="*/ 720742 w 2556691"/>
              <a:gd name="connsiteY11594" fmla="*/ 1565073 h 2789926"/>
              <a:gd name="connsiteX11595" fmla="*/ 721082 w 2556691"/>
              <a:gd name="connsiteY11595" fmla="*/ 1563228 h 2789926"/>
              <a:gd name="connsiteX11596" fmla="*/ 731194 w 2556691"/>
              <a:gd name="connsiteY11596" fmla="*/ 1564221 h 2789926"/>
              <a:gd name="connsiteX11597" fmla="*/ 731840 w 2556691"/>
              <a:gd name="connsiteY11597" fmla="*/ 1564375 h 2789926"/>
              <a:gd name="connsiteX11598" fmla="*/ 737651 w 2556691"/>
              <a:gd name="connsiteY11598" fmla="*/ 1560474 h 2789926"/>
              <a:gd name="connsiteX11599" fmla="*/ 736973 w 2556691"/>
              <a:gd name="connsiteY11599" fmla="*/ 1560297 h 2789926"/>
              <a:gd name="connsiteX11600" fmla="*/ 737400 w 2556691"/>
              <a:gd name="connsiteY11600" fmla="*/ 1558145 h 2789926"/>
              <a:gd name="connsiteX11601" fmla="*/ 738624 w 2556691"/>
              <a:gd name="connsiteY11601" fmla="*/ 1556845 h 2789926"/>
              <a:gd name="connsiteX11602" fmla="*/ 742689 w 2556691"/>
              <a:gd name="connsiteY11602" fmla="*/ 1556727 h 2789926"/>
              <a:gd name="connsiteX11603" fmla="*/ 743312 w 2556691"/>
              <a:gd name="connsiteY11603" fmla="*/ 1556750 h 2789926"/>
              <a:gd name="connsiteX11604" fmla="*/ 745523 w 2556691"/>
              <a:gd name="connsiteY11604" fmla="*/ 1557010 h 2789926"/>
              <a:gd name="connsiteX11605" fmla="*/ 745636 w 2556691"/>
              <a:gd name="connsiteY11605" fmla="*/ 1556975 h 2789926"/>
              <a:gd name="connsiteX11606" fmla="*/ 758320 w 2556691"/>
              <a:gd name="connsiteY11606" fmla="*/ 1554871 h 2789926"/>
              <a:gd name="connsiteX11607" fmla="*/ 642007 w 2556691"/>
              <a:gd name="connsiteY11607" fmla="*/ 1447388 h 2789926"/>
              <a:gd name="connsiteX11608" fmla="*/ 623826 w 2556691"/>
              <a:gd name="connsiteY11608" fmla="*/ 1481446 h 2789926"/>
              <a:gd name="connsiteX11609" fmla="*/ 630592 w 2556691"/>
              <a:gd name="connsiteY11609" fmla="*/ 1473384 h 2789926"/>
              <a:gd name="connsiteX11610" fmla="*/ 623916 w 2556691"/>
              <a:gd name="connsiteY11610" fmla="*/ 1515067 h 2789926"/>
              <a:gd name="connsiteX11611" fmla="*/ 641661 w 2556691"/>
              <a:gd name="connsiteY11611" fmla="*/ 1461869 h 2789926"/>
              <a:gd name="connsiteX11612" fmla="*/ 636520 w 2556691"/>
              <a:gd name="connsiteY11612" fmla="*/ 1477947 h 2789926"/>
              <a:gd name="connsiteX11613" fmla="*/ 642007 w 2556691"/>
              <a:gd name="connsiteY11613" fmla="*/ 1447388 h 2789926"/>
              <a:gd name="connsiteX11614" fmla="*/ 827780 w 2556691"/>
              <a:gd name="connsiteY11614" fmla="*/ 1617597 h 2789926"/>
              <a:gd name="connsiteX11615" fmla="*/ 825304 w 2556691"/>
              <a:gd name="connsiteY11615" fmla="*/ 1623992 h 2789926"/>
              <a:gd name="connsiteX11616" fmla="*/ 817854 w 2556691"/>
              <a:gd name="connsiteY11616" fmla="*/ 1640744 h 2789926"/>
              <a:gd name="connsiteX11617" fmla="*/ 816174 w 2556691"/>
              <a:gd name="connsiteY11617" fmla="*/ 1645200 h 2789926"/>
              <a:gd name="connsiteX11618" fmla="*/ 814973 w 2556691"/>
              <a:gd name="connsiteY11618" fmla="*/ 1651690 h 2789926"/>
              <a:gd name="connsiteX11619" fmla="*/ 816745 w 2556691"/>
              <a:gd name="connsiteY11619" fmla="*/ 1659658 h 2789926"/>
              <a:gd name="connsiteX11620" fmla="*/ 816762 w 2556691"/>
              <a:gd name="connsiteY11620" fmla="*/ 1659706 h 2789926"/>
              <a:gd name="connsiteX11621" fmla="*/ 816805 w 2556691"/>
              <a:gd name="connsiteY11621" fmla="*/ 1659824 h 2789926"/>
              <a:gd name="connsiteX11622" fmla="*/ 816797 w 2556691"/>
              <a:gd name="connsiteY11622" fmla="*/ 1659694 h 2789926"/>
              <a:gd name="connsiteX11623" fmla="*/ 816793 w 2556691"/>
              <a:gd name="connsiteY11623" fmla="*/ 1659635 h 2789926"/>
              <a:gd name="connsiteX11624" fmla="*/ 819797 w 2556691"/>
              <a:gd name="connsiteY11624" fmla="*/ 1644455 h 2789926"/>
              <a:gd name="connsiteX11625" fmla="*/ 822992 w 2556691"/>
              <a:gd name="connsiteY11625" fmla="*/ 1645780 h 2789926"/>
              <a:gd name="connsiteX11626" fmla="*/ 821758 w 2556691"/>
              <a:gd name="connsiteY11626" fmla="*/ 1649515 h 2789926"/>
              <a:gd name="connsiteX11627" fmla="*/ 820840 w 2556691"/>
              <a:gd name="connsiteY11627" fmla="*/ 1658110 h 2789926"/>
              <a:gd name="connsiteX11628" fmla="*/ 821757 w 2556691"/>
              <a:gd name="connsiteY11628" fmla="*/ 1662294 h 2789926"/>
              <a:gd name="connsiteX11629" fmla="*/ 825836 w 2556691"/>
              <a:gd name="connsiteY11629" fmla="*/ 1665699 h 2789926"/>
              <a:gd name="connsiteX11630" fmla="*/ 826608 w 2556691"/>
              <a:gd name="connsiteY11630" fmla="*/ 1657613 h 2789926"/>
              <a:gd name="connsiteX11631" fmla="*/ 826620 w 2556691"/>
              <a:gd name="connsiteY11631" fmla="*/ 1657554 h 2789926"/>
              <a:gd name="connsiteX11632" fmla="*/ 829687 w 2556691"/>
              <a:gd name="connsiteY11632" fmla="*/ 1647246 h 2789926"/>
              <a:gd name="connsiteX11633" fmla="*/ 831929 w 2556691"/>
              <a:gd name="connsiteY11633" fmla="*/ 1648097 h 2789926"/>
              <a:gd name="connsiteX11634" fmla="*/ 829944 w 2556691"/>
              <a:gd name="connsiteY11634" fmla="*/ 1654468 h 2789926"/>
              <a:gd name="connsiteX11635" fmla="*/ 836533 w 2556691"/>
              <a:gd name="connsiteY11635" fmla="*/ 1652660 h 2789926"/>
              <a:gd name="connsiteX11636" fmla="*/ 837017 w 2556691"/>
              <a:gd name="connsiteY11636" fmla="*/ 1646560 h 2789926"/>
              <a:gd name="connsiteX11637" fmla="*/ 837416 w 2556691"/>
              <a:gd name="connsiteY11637" fmla="*/ 1645921 h 2789926"/>
              <a:gd name="connsiteX11638" fmla="*/ 835852 w 2556691"/>
              <a:gd name="connsiteY11638" fmla="*/ 1646383 h 2789926"/>
              <a:gd name="connsiteX11639" fmla="*/ 830986 w 2556691"/>
              <a:gd name="connsiteY11639" fmla="*/ 1645035 h 2789926"/>
              <a:gd name="connsiteX11640" fmla="*/ 829975 w 2556691"/>
              <a:gd name="connsiteY11640" fmla="*/ 1644373 h 2789926"/>
              <a:gd name="connsiteX11641" fmla="*/ 829037 w 2556691"/>
              <a:gd name="connsiteY11641" fmla="*/ 1643522 h 2789926"/>
              <a:gd name="connsiteX11642" fmla="*/ 826571 w 2556691"/>
              <a:gd name="connsiteY11642" fmla="*/ 1640590 h 2789926"/>
              <a:gd name="connsiteX11643" fmla="*/ 824241 w 2556691"/>
              <a:gd name="connsiteY11643" fmla="*/ 1634182 h 2789926"/>
              <a:gd name="connsiteX11644" fmla="*/ 827419 w 2556691"/>
              <a:gd name="connsiteY11644" fmla="*/ 1625044 h 2789926"/>
              <a:gd name="connsiteX11645" fmla="*/ 828394 w 2556691"/>
              <a:gd name="connsiteY11645" fmla="*/ 1624501 h 2789926"/>
              <a:gd name="connsiteX11646" fmla="*/ 827897 w 2556691"/>
              <a:gd name="connsiteY11646" fmla="*/ 1620978 h 2789926"/>
              <a:gd name="connsiteX11647" fmla="*/ 827900 w 2556691"/>
              <a:gd name="connsiteY11647" fmla="*/ 1620966 h 2789926"/>
              <a:gd name="connsiteX11648" fmla="*/ 827780 w 2556691"/>
              <a:gd name="connsiteY11648" fmla="*/ 1617597 h 2789926"/>
              <a:gd name="connsiteX11649" fmla="*/ 910458 w 2556691"/>
              <a:gd name="connsiteY11649" fmla="*/ 1693256 h 2789926"/>
              <a:gd name="connsiteX11650" fmla="*/ 903009 w 2556691"/>
              <a:gd name="connsiteY11650" fmla="*/ 1698055 h 2789926"/>
              <a:gd name="connsiteX11651" fmla="*/ 901514 w 2556691"/>
              <a:gd name="connsiteY11651" fmla="*/ 1698103 h 2789926"/>
              <a:gd name="connsiteX11652" fmla="*/ 900860 w 2556691"/>
              <a:gd name="connsiteY11652" fmla="*/ 1698209 h 2789926"/>
              <a:gd name="connsiteX11653" fmla="*/ 900807 w 2556691"/>
              <a:gd name="connsiteY11653" fmla="*/ 1698221 h 2789926"/>
              <a:gd name="connsiteX11654" fmla="*/ 900847 w 2556691"/>
              <a:gd name="connsiteY11654" fmla="*/ 1698315 h 2789926"/>
              <a:gd name="connsiteX11655" fmla="*/ 901033 w 2556691"/>
              <a:gd name="connsiteY11655" fmla="*/ 1698753 h 2789926"/>
              <a:gd name="connsiteX11656" fmla="*/ 906005 w 2556691"/>
              <a:gd name="connsiteY11656" fmla="*/ 1705172 h 2789926"/>
              <a:gd name="connsiteX11657" fmla="*/ 906006 w 2556691"/>
              <a:gd name="connsiteY11657" fmla="*/ 1705172 h 2789926"/>
              <a:gd name="connsiteX11658" fmla="*/ 907961 w 2556691"/>
              <a:gd name="connsiteY11658" fmla="*/ 1709546 h 2789926"/>
              <a:gd name="connsiteX11659" fmla="*/ 908451 w 2556691"/>
              <a:gd name="connsiteY11659" fmla="*/ 1710161 h 2789926"/>
              <a:gd name="connsiteX11660" fmla="*/ 913650 w 2556691"/>
              <a:gd name="connsiteY11660" fmla="*/ 1716083 h 2789926"/>
              <a:gd name="connsiteX11661" fmla="*/ 915783 w 2556691"/>
              <a:gd name="connsiteY11661" fmla="*/ 1718365 h 2789926"/>
              <a:gd name="connsiteX11662" fmla="*/ 927532 w 2556691"/>
              <a:gd name="connsiteY11662" fmla="*/ 1714251 h 2789926"/>
              <a:gd name="connsiteX11663" fmla="*/ 924850 w 2556691"/>
              <a:gd name="connsiteY11663" fmla="*/ 1709924 h 2789926"/>
              <a:gd name="connsiteX11664" fmla="*/ 916113 w 2556691"/>
              <a:gd name="connsiteY11664" fmla="*/ 1709132 h 2789926"/>
              <a:gd name="connsiteX11665" fmla="*/ 914982 w 2556691"/>
              <a:gd name="connsiteY11665" fmla="*/ 1706886 h 2789926"/>
              <a:gd name="connsiteX11666" fmla="*/ 914314 w 2556691"/>
              <a:gd name="connsiteY11666" fmla="*/ 1701271 h 2789926"/>
              <a:gd name="connsiteX11667" fmla="*/ 910554 w 2556691"/>
              <a:gd name="connsiteY11667" fmla="*/ 1693539 h 2789926"/>
              <a:gd name="connsiteX11668" fmla="*/ 910458 w 2556691"/>
              <a:gd name="connsiteY11668" fmla="*/ 1693256 h 2789926"/>
              <a:gd name="connsiteX11669" fmla="*/ 411177 w 2556691"/>
              <a:gd name="connsiteY11669" fmla="*/ 1232339 h 2789926"/>
              <a:gd name="connsiteX11670" fmla="*/ 408288 w 2556691"/>
              <a:gd name="connsiteY11670" fmla="*/ 1231239 h 2789926"/>
              <a:gd name="connsiteX11671" fmla="*/ 408287 w 2556691"/>
              <a:gd name="connsiteY11671" fmla="*/ 1231239 h 2789926"/>
              <a:gd name="connsiteX11672" fmla="*/ 403983 w 2556691"/>
              <a:gd name="connsiteY11672" fmla="*/ 1237269 h 2789926"/>
              <a:gd name="connsiteX11673" fmla="*/ 409652 w 2556691"/>
              <a:gd name="connsiteY11673" fmla="*/ 1238143 h 2789926"/>
              <a:gd name="connsiteX11674" fmla="*/ 411177 w 2556691"/>
              <a:gd name="connsiteY11674" fmla="*/ 1232339 h 2789926"/>
              <a:gd name="connsiteX11675" fmla="*/ 873228 w 2556691"/>
              <a:gd name="connsiteY11675" fmla="*/ 1657424 h 2789926"/>
              <a:gd name="connsiteX11676" fmla="*/ 869798 w 2556691"/>
              <a:gd name="connsiteY11676" fmla="*/ 1656348 h 2789926"/>
              <a:gd name="connsiteX11677" fmla="*/ 865445 w 2556691"/>
              <a:gd name="connsiteY11677" fmla="*/ 1655473 h 2789926"/>
              <a:gd name="connsiteX11678" fmla="*/ 869929 w 2556691"/>
              <a:gd name="connsiteY11678" fmla="*/ 1657672 h 2789926"/>
              <a:gd name="connsiteX11679" fmla="*/ 872100 w 2556691"/>
              <a:gd name="connsiteY11679" fmla="*/ 1659008 h 2789926"/>
              <a:gd name="connsiteX11680" fmla="*/ 873228 w 2556691"/>
              <a:gd name="connsiteY11680" fmla="*/ 1657424 h 2789926"/>
              <a:gd name="connsiteX11681" fmla="*/ 452089 w 2556691"/>
              <a:gd name="connsiteY11681" fmla="*/ 1267768 h 2789926"/>
              <a:gd name="connsiteX11682" fmla="*/ 465359 w 2556691"/>
              <a:gd name="connsiteY11682" fmla="*/ 1298860 h 2789926"/>
              <a:gd name="connsiteX11683" fmla="*/ 468322 w 2556691"/>
              <a:gd name="connsiteY11683" fmla="*/ 1295845 h 2789926"/>
              <a:gd name="connsiteX11684" fmla="*/ 452089 w 2556691"/>
              <a:gd name="connsiteY11684" fmla="*/ 1267768 h 2789926"/>
              <a:gd name="connsiteX11685" fmla="*/ 417935 w 2556691"/>
              <a:gd name="connsiteY11685" fmla="*/ 1234337 h 2789926"/>
              <a:gd name="connsiteX11686" fmla="*/ 413786 w 2556691"/>
              <a:gd name="connsiteY11686" fmla="*/ 1233166 h 2789926"/>
              <a:gd name="connsiteX11687" fmla="*/ 413785 w 2556691"/>
              <a:gd name="connsiteY11687" fmla="*/ 1233166 h 2789926"/>
              <a:gd name="connsiteX11688" fmla="*/ 412751 w 2556691"/>
              <a:gd name="connsiteY11688" fmla="*/ 1238592 h 2789926"/>
              <a:gd name="connsiteX11689" fmla="*/ 417643 w 2556691"/>
              <a:gd name="connsiteY11689" fmla="*/ 1239467 h 2789926"/>
              <a:gd name="connsiteX11690" fmla="*/ 417935 w 2556691"/>
              <a:gd name="connsiteY11690" fmla="*/ 1234337 h 2789926"/>
              <a:gd name="connsiteX11691" fmla="*/ 1360631 w 2556691"/>
              <a:gd name="connsiteY11691" fmla="*/ 2104048 h 2789926"/>
              <a:gd name="connsiteX11692" fmla="*/ 1361467 w 2556691"/>
              <a:gd name="connsiteY11692" fmla="*/ 2105702 h 2789926"/>
              <a:gd name="connsiteX11693" fmla="*/ 1360444 w 2556691"/>
              <a:gd name="connsiteY11693" fmla="*/ 2107287 h 2789926"/>
              <a:gd name="connsiteX11694" fmla="*/ 1355993 w 2556691"/>
              <a:gd name="connsiteY11694" fmla="*/ 2108681 h 2789926"/>
              <a:gd name="connsiteX11695" fmla="*/ 1354816 w 2556691"/>
              <a:gd name="connsiteY11695" fmla="*/ 2106057 h 2789926"/>
              <a:gd name="connsiteX11696" fmla="*/ 1358748 w 2556691"/>
              <a:gd name="connsiteY11696" fmla="*/ 2103930 h 2789926"/>
              <a:gd name="connsiteX11697" fmla="*/ 1360631 w 2556691"/>
              <a:gd name="connsiteY11697" fmla="*/ 2104048 h 2789926"/>
              <a:gd name="connsiteX11698" fmla="*/ 1394866 w 2556691"/>
              <a:gd name="connsiteY11698" fmla="*/ 2135235 h 2789926"/>
              <a:gd name="connsiteX11699" fmla="*/ 1395136 w 2556691"/>
              <a:gd name="connsiteY11699" fmla="*/ 2135754 h 2789926"/>
              <a:gd name="connsiteX11700" fmla="*/ 1392535 w 2556691"/>
              <a:gd name="connsiteY11700" fmla="*/ 2138698 h 2789926"/>
              <a:gd name="connsiteX11701" fmla="*/ 1387355 w 2556691"/>
              <a:gd name="connsiteY11701" fmla="*/ 2141110 h 2789926"/>
              <a:gd name="connsiteX11702" fmla="*/ 1381799 w 2556691"/>
              <a:gd name="connsiteY11702" fmla="*/ 2142764 h 2789926"/>
              <a:gd name="connsiteX11703" fmla="*/ 1376631 w 2556691"/>
              <a:gd name="connsiteY11703" fmla="*/ 2142764 h 2789926"/>
              <a:gd name="connsiteX11704" fmla="*/ 1376572 w 2556691"/>
              <a:gd name="connsiteY11704" fmla="*/ 2140341 h 2789926"/>
              <a:gd name="connsiteX11705" fmla="*/ 1386437 w 2556691"/>
              <a:gd name="connsiteY11705" fmla="*/ 2137740 h 2789926"/>
              <a:gd name="connsiteX11706" fmla="*/ 1386931 w 2556691"/>
              <a:gd name="connsiteY11706" fmla="*/ 2137539 h 2789926"/>
              <a:gd name="connsiteX11707" fmla="*/ 1393747 w 2556691"/>
              <a:gd name="connsiteY11707" fmla="*/ 2135294 h 2789926"/>
              <a:gd name="connsiteX11708" fmla="*/ 1394866 w 2556691"/>
              <a:gd name="connsiteY11708" fmla="*/ 2135235 h 2789926"/>
              <a:gd name="connsiteX11709" fmla="*/ 1207340 w 2556691"/>
              <a:gd name="connsiteY11709" fmla="*/ 1961928 h 2789926"/>
              <a:gd name="connsiteX11710" fmla="*/ 1194909 w 2556691"/>
              <a:gd name="connsiteY11710" fmla="*/ 1967484 h 2789926"/>
              <a:gd name="connsiteX11711" fmla="*/ 1186269 w 2556691"/>
              <a:gd name="connsiteY11711" fmla="*/ 1971562 h 2789926"/>
              <a:gd name="connsiteX11712" fmla="*/ 1183620 w 2556691"/>
              <a:gd name="connsiteY11712" fmla="*/ 1973064 h 2789926"/>
              <a:gd name="connsiteX11713" fmla="*/ 1186127 w 2556691"/>
              <a:gd name="connsiteY11713" fmla="*/ 1971870 h 2789926"/>
              <a:gd name="connsiteX11714" fmla="*/ 1194061 w 2556691"/>
              <a:gd name="connsiteY11714" fmla="*/ 1969234 h 2789926"/>
              <a:gd name="connsiteX11715" fmla="*/ 1198758 w 2556691"/>
              <a:gd name="connsiteY11715" fmla="*/ 1969446 h 2789926"/>
              <a:gd name="connsiteX11716" fmla="*/ 1198240 w 2556691"/>
              <a:gd name="connsiteY11716" fmla="*/ 1970179 h 2789926"/>
              <a:gd name="connsiteX11717" fmla="*/ 1198040 w 2556691"/>
              <a:gd name="connsiteY11717" fmla="*/ 1970345 h 2789926"/>
              <a:gd name="connsiteX11718" fmla="*/ 1193532 w 2556691"/>
              <a:gd name="connsiteY11718" fmla="*/ 1972709 h 2789926"/>
              <a:gd name="connsiteX11719" fmla="*/ 1176769 w 2556691"/>
              <a:gd name="connsiteY11719" fmla="*/ 1981965 h 2789926"/>
              <a:gd name="connsiteX11720" fmla="*/ 1174108 w 2556691"/>
              <a:gd name="connsiteY11720" fmla="*/ 1984011 h 2789926"/>
              <a:gd name="connsiteX11721" fmla="*/ 1176639 w 2556691"/>
              <a:gd name="connsiteY11721" fmla="*/ 1982462 h 2789926"/>
              <a:gd name="connsiteX11722" fmla="*/ 1193919 w 2556691"/>
              <a:gd name="connsiteY11722" fmla="*/ 1974151 h 2789926"/>
              <a:gd name="connsiteX11723" fmla="*/ 1197263 w 2556691"/>
              <a:gd name="connsiteY11723" fmla="*/ 1973064 h 2789926"/>
              <a:gd name="connsiteX11724" fmla="*/ 1204762 w 2556691"/>
              <a:gd name="connsiteY11724" fmla="*/ 1970463 h 2789926"/>
              <a:gd name="connsiteX11725" fmla="*/ 1206834 w 2556691"/>
              <a:gd name="connsiteY11725" fmla="*/ 1966739 h 2789926"/>
              <a:gd name="connsiteX11726" fmla="*/ 1209271 w 2556691"/>
              <a:gd name="connsiteY11726" fmla="*/ 1966515 h 2789926"/>
              <a:gd name="connsiteX11727" fmla="*/ 1207587 w 2556691"/>
              <a:gd name="connsiteY11727" fmla="*/ 1963689 h 2789926"/>
              <a:gd name="connsiteX11728" fmla="*/ 1207587 w 2556691"/>
              <a:gd name="connsiteY11728" fmla="*/ 1963665 h 2789926"/>
              <a:gd name="connsiteX11729" fmla="*/ 1207576 w 2556691"/>
              <a:gd name="connsiteY11729" fmla="*/ 1963665 h 2789926"/>
              <a:gd name="connsiteX11730" fmla="*/ 1207340 w 2556691"/>
              <a:gd name="connsiteY11730" fmla="*/ 1961928 h 2789926"/>
              <a:gd name="connsiteX11731" fmla="*/ 587561 w 2556691"/>
              <a:gd name="connsiteY11731" fmla="*/ 1388740 h 2789926"/>
              <a:gd name="connsiteX11732" fmla="*/ 596873 w 2556691"/>
              <a:gd name="connsiteY11732" fmla="*/ 1408376 h 2789926"/>
              <a:gd name="connsiteX11733" fmla="*/ 596874 w 2556691"/>
              <a:gd name="connsiteY11733" fmla="*/ 1408376 h 2789926"/>
              <a:gd name="connsiteX11734" fmla="*/ 594993 w 2556691"/>
              <a:gd name="connsiteY11734" fmla="*/ 1399782 h 2789926"/>
              <a:gd name="connsiteX11735" fmla="*/ 587561 w 2556691"/>
              <a:gd name="connsiteY11735" fmla="*/ 1388740 h 2789926"/>
              <a:gd name="connsiteX11736" fmla="*/ 631230 w 2556691"/>
              <a:gd name="connsiteY11736" fmla="*/ 1427444 h 2789926"/>
              <a:gd name="connsiteX11737" fmla="*/ 631228 w 2556691"/>
              <a:gd name="connsiteY11737" fmla="*/ 1427458 h 2789926"/>
              <a:gd name="connsiteX11738" fmla="*/ 617895 w 2556691"/>
              <a:gd name="connsiteY11738" fmla="*/ 1443230 h 2789926"/>
              <a:gd name="connsiteX11739" fmla="*/ 612390 w 2556691"/>
              <a:gd name="connsiteY11739" fmla="*/ 1464765 h 2789926"/>
              <a:gd name="connsiteX11740" fmla="*/ 612579 w 2556691"/>
              <a:gd name="connsiteY11740" fmla="*/ 1465309 h 2789926"/>
              <a:gd name="connsiteX11741" fmla="*/ 621833 w 2556691"/>
              <a:gd name="connsiteY11741" fmla="*/ 1451064 h 2789926"/>
              <a:gd name="connsiteX11742" fmla="*/ 618193 w 2556691"/>
              <a:gd name="connsiteY11742" fmla="*/ 1461089 h 2789926"/>
              <a:gd name="connsiteX11743" fmla="*/ 625344 w 2556691"/>
              <a:gd name="connsiteY11743" fmla="*/ 1447954 h 2789926"/>
              <a:gd name="connsiteX11744" fmla="*/ 628845 w 2556691"/>
              <a:gd name="connsiteY11744" fmla="*/ 1446664 h 2789926"/>
              <a:gd name="connsiteX11745" fmla="*/ 628834 w 2556691"/>
              <a:gd name="connsiteY11745" fmla="*/ 1446751 h 2789926"/>
              <a:gd name="connsiteX11746" fmla="*/ 623875 w 2556691"/>
              <a:gd name="connsiteY11746" fmla="*/ 1460064 h 2789926"/>
              <a:gd name="connsiteX11747" fmla="*/ 617860 w 2556691"/>
              <a:gd name="connsiteY11747" fmla="*/ 1478561 h 2789926"/>
              <a:gd name="connsiteX11748" fmla="*/ 618567 w 2556691"/>
              <a:gd name="connsiteY11748" fmla="*/ 1484342 h 2789926"/>
              <a:gd name="connsiteX11749" fmla="*/ 627294 w 2556691"/>
              <a:gd name="connsiteY11749" fmla="*/ 1459165 h 2789926"/>
              <a:gd name="connsiteX11750" fmla="*/ 628834 w 2556691"/>
              <a:gd name="connsiteY11750" fmla="*/ 1446751 h 2789926"/>
              <a:gd name="connsiteX11751" fmla="*/ 628870 w 2556691"/>
              <a:gd name="connsiteY11751" fmla="*/ 1446655 h 2789926"/>
              <a:gd name="connsiteX11752" fmla="*/ 628845 w 2556691"/>
              <a:gd name="connsiteY11752" fmla="*/ 1446664 h 2789926"/>
              <a:gd name="connsiteX11753" fmla="*/ 631228 w 2556691"/>
              <a:gd name="connsiteY11753" fmla="*/ 1427458 h 2789926"/>
              <a:gd name="connsiteX11754" fmla="*/ 631230 w 2556691"/>
              <a:gd name="connsiteY11754" fmla="*/ 1427456 h 2789926"/>
              <a:gd name="connsiteX11755" fmla="*/ 1234568 w 2556691"/>
              <a:gd name="connsiteY11755" fmla="*/ 1984093 h 2789926"/>
              <a:gd name="connsiteX11756" fmla="*/ 1225327 w 2556691"/>
              <a:gd name="connsiteY11756" fmla="*/ 1985122 h 2789926"/>
              <a:gd name="connsiteX11757" fmla="*/ 1223914 w 2556691"/>
              <a:gd name="connsiteY11757" fmla="*/ 1985358 h 2789926"/>
              <a:gd name="connsiteX11758" fmla="*/ 1217605 w 2556691"/>
              <a:gd name="connsiteY11758" fmla="*/ 1986091 h 2789926"/>
              <a:gd name="connsiteX11759" fmla="*/ 1213720 w 2556691"/>
              <a:gd name="connsiteY11759" fmla="*/ 1985689 h 2789926"/>
              <a:gd name="connsiteX11760" fmla="*/ 1212108 w 2556691"/>
              <a:gd name="connsiteY11760" fmla="*/ 1986162 h 2789926"/>
              <a:gd name="connsiteX11761" fmla="*/ 1212049 w 2556691"/>
              <a:gd name="connsiteY11761" fmla="*/ 1986257 h 2789926"/>
              <a:gd name="connsiteX11762" fmla="*/ 1211601 w 2556691"/>
              <a:gd name="connsiteY11762" fmla="*/ 1992593 h 2789926"/>
              <a:gd name="connsiteX11763" fmla="*/ 1211695 w 2556691"/>
              <a:gd name="connsiteY11763" fmla="*/ 1993172 h 2789926"/>
              <a:gd name="connsiteX11764" fmla="*/ 1211189 w 2556691"/>
              <a:gd name="connsiteY11764" fmla="*/ 2016556 h 2789926"/>
              <a:gd name="connsiteX11765" fmla="*/ 1212225 w 2556691"/>
              <a:gd name="connsiteY11765" fmla="*/ 2014570 h 2789926"/>
              <a:gd name="connsiteX11766" fmla="*/ 1213379 w 2556691"/>
              <a:gd name="connsiteY11766" fmla="*/ 2009108 h 2789926"/>
              <a:gd name="connsiteX11767" fmla="*/ 1214415 w 2556691"/>
              <a:gd name="connsiteY11767" fmla="*/ 2004190 h 2789926"/>
              <a:gd name="connsiteX11768" fmla="*/ 1215804 w 2556691"/>
              <a:gd name="connsiteY11768" fmla="*/ 2003918 h 2789926"/>
              <a:gd name="connsiteX11769" fmla="*/ 1216546 w 2556691"/>
              <a:gd name="connsiteY11769" fmla="*/ 2005325 h 2789926"/>
              <a:gd name="connsiteX11770" fmla="*/ 1218759 w 2556691"/>
              <a:gd name="connsiteY11770" fmla="*/ 1996270 h 2789926"/>
              <a:gd name="connsiteX11771" fmla="*/ 1219336 w 2556691"/>
              <a:gd name="connsiteY11771" fmla="*/ 1989425 h 2789926"/>
              <a:gd name="connsiteX11772" fmla="*/ 1221325 w 2556691"/>
              <a:gd name="connsiteY11772" fmla="*/ 1989094 h 2789926"/>
              <a:gd name="connsiteX11773" fmla="*/ 1221608 w 2556691"/>
              <a:gd name="connsiteY11773" fmla="*/ 1989945 h 2789926"/>
              <a:gd name="connsiteX11774" fmla="*/ 1211366 w 2556691"/>
              <a:gd name="connsiteY11774" fmla="*/ 2020055 h 2789926"/>
              <a:gd name="connsiteX11775" fmla="*/ 1211072 w 2556691"/>
              <a:gd name="connsiteY11775" fmla="*/ 2019287 h 2789926"/>
              <a:gd name="connsiteX11776" fmla="*/ 1210907 w 2556691"/>
              <a:gd name="connsiteY11776" fmla="*/ 2017951 h 2789926"/>
              <a:gd name="connsiteX11777" fmla="*/ 1206198 w 2556691"/>
              <a:gd name="connsiteY11777" fmla="*/ 2033142 h 2789926"/>
              <a:gd name="connsiteX11778" fmla="*/ 1207787 w 2556691"/>
              <a:gd name="connsiteY11778" fmla="*/ 2033697 h 2789926"/>
              <a:gd name="connsiteX11779" fmla="*/ 1208035 w 2556691"/>
              <a:gd name="connsiteY11779" fmla="*/ 2033343 h 2789926"/>
              <a:gd name="connsiteX11780" fmla="*/ 1209224 w 2556691"/>
              <a:gd name="connsiteY11780" fmla="*/ 2033295 h 2789926"/>
              <a:gd name="connsiteX11781" fmla="*/ 1209093 w 2556691"/>
              <a:gd name="connsiteY11781" fmla="*/ 2034040 h 2789926"/>
              <a:gd name="connsiteX11782" fmla="*/ 1214639 w 2556691"/>
              <a:gd name="connsiteY11782" fmla="*/ 2035057 h 2789926"/>
              <a:gd name="connsiteX11783" fmla="*/ 1215851 w 2556691"/>
              <a:gd name="connsiteY11783" fmla="*/ 2042599 h 2789926"/>
              <a:gd name="connsiteX11784" fmla="*/ 1214390 w 2556691"/>
              <a:gd name="connsiteY11784" fmla="*/ 2052541 h 2789926"/>
              <a:gd name="connsiteX11785" fmla="*/ 1234568 w 2556691"/>
              <a:gd name="connsiteY11785" fmla="*/ 1984093 h 2789926"/>
              <a:gd name="connsiteX11786" fmla="*/ 822169 w 2556691"/>
              <a:gd name="connsiteY11786" fmla="*/ 1603115 h 2789926"/>
              <a:gd name="connsiteX11787" fmla="*/ 818814 w 2556691"/>
              <a:gd name="connsiteY11787" fmla="*/ 1600952 h 2789926"/>
              <a:gd name="connsiteX11788" fmla="*/ 806114 w 2556691"/>
              <a:gd name="connsiteY11788" fmla="*/ 1610007 h 2789926"/>
              <a:gd name="connsiteX11789" fmla="*/ 800209 w 2556691"/>
              <a:gd name="connsiteY11789" fmla="*/ 1612655 h 2789926"/>
              <a:gd name="connsiteX11790" fmla="*/ 800339 w 2556691"/>
              <a:gd name="connsiteY11790" fmla="*/ 1615800 h 2789926"/>
              <a:gd name="connsiteX11791" fmla="*/ 800233 w 2556691"/>
              <a:gd name="connsiteY11791" fmla="*/ 1616876 h 2789926"/>
              <a:gd name="connsiteX11792" fmla="*/ 788998 w 2556691"/>
              <a:gd name="connsiteY11792" fmla="*/ 1628260 h 2789926"/>
              <a:gd name="connsiteX11793" fmla="*/ 788961 w 2556691"/>
              <a:gd name="connsiteY11793" fmla="*/ 1628224 h 2789926"/>
              <a:gd name="connsiteX11794" fmla="*/ 788774 w 2556691"/>
              <a:gd name="connsiteY11794" fmla="*/ 1628024 h 2789926"/>
              <a:gd name="connsiteX11795" fmla="*/ 788774 w 2556691"/>
              <a:gd name="connsiteY11795" fmla="*/ 1628023 h 2789926"/>
              <a:gd name="connsiteX11796" fmla="*/ 788774 w 2556691"/>
              <a:gd name="connsiteY11796" fmla="*/ 1628023 h 2789926"/>
              <a:gd name="connsiteX11797" fmla="*/ 788774 w 2556691"/>
              <a:gd name="connsiteY11797" fmla="*/ 1628024 h 2789926"/>
              <a:gd name="connsiteX11798" fmla="*/ 788499 w 2556691"/>
              <a:gd name="connsiteY11798" fmla="*/ 1628709 h 2789926"/>
              <a:gd name="connsiteX11799" fmla="*/ 788419 w 2556691"/>
              <a:gd name="connsiteY11799" fmla="*/ 1628875 h 2789926"/>
              <a:gd name="connsiteX11800" fmla="*/ 783665 w 2556691"/>
              <a:gd name="connsiteY11800" fmla="*/ 1635164 h 2789926"/>
              <a:gd name="connsiteX11801" fmla="*/ 782223 w 2556691"/>
              <a:gd name="connsiteY11801" fmla="*/ 1639408 h 2789926"/>
              <a:gd name="connsiteX11802" fmla="*/ 784681 w 2556691"/>
              <a:gd name="connsiteY11802" fmla="*/ 1642931 h 2789926"/>
              <a:gd name="connsiteX11803" fmla="*/ 797813 w 2556691"/>
              <a:gd name="connsiteY11803" fmla="*/ 1631085 h 2789926"/>
              <a:gd name="connsiteX11804" fmla="*/ 793307 w 2556691"/>
              <a:gd name="connsiteY11804" fmla="*/ 1638214 h 2789926"/>
              <a:gd name="connsiteX11805" fmla="*/ 788736 w 2556691"/>
              <a:gd name="connsiteY11805" fmla="*/ 1643108 h 2789926"/>
              <a:gd name="connsiteX11806" fmla="*/ 788270 w 2556691"/>
              <a:gd name="connsiteY11806" fmla="*/ 1643687 h 2789926"/>
              <a:gd name="connsiteX11807" fmla="*/ 787998 w 2556691"/>
              <a:gd name="connsiteY11807" fmla="*/ 1645626 h 2789926"/>
              <a:gd name="connsiteX11808" fmla="*/ 792446 w 2556691"/>
              <a:gd name="connsiteY11808" fmla="*/ 1647364 h 2789926"/>
              <a:gd name="connsiteX11809" fmla="*/ 792677 w 2556691"/>
              <a:gd name="connsiteY11809" fmla="*/ 1647352 h 2789926"/>
              <a:gd name="connsiteX11810" fmla="*/ 799025 w 2556691"/>
              <a:gd name="connsiteY11810" fmla="*/ 1644786 h 2789926"/>
              <a:gd name="connsiteX11811" fmla="*/ 800633 w 2556691"/>
              <a:gd name="connsiteY11811" fmla="*/ 1643486 h 2789926"/>
              <a:gd name="connsiteX11812" fmla="*/ 802787 w 2556691"/>
              <a:gd name="connsiteY11812" fmla="*/ 1641737 h 2789926"/>
              <a:gd name="connsiteX11813" fmla="*/ 802559 w 2556691"/>
              <a:gd name="connsiteY11813" fmla="*/ 1641642 h 2789926"/>
              <a:gd name="connsiteX11814" fmla="*/ 801373 w 2556691"/>
              <a:gd name="connsiteY11814" fmla="*/ 1640779 h 2789926"/>
              <a:gd name="connsiteX11815" fmla="*/ 797990 w 2556691"/>
              <a:gd name="connsiteY11815" fmla="*/ 1632161 h 2789926"/>
              <a:gd name="connsiteX11816" fmla="*/ 806697 w 2556691"/>
              <a:gd name="connsiteY11816" fmla="*/ 1618590 h 2789926"/>
              <a:gd name="connsiteX11817" fmla="*/ 809026 w 2556691"/>
              <a:gd name="connsiteY11817" fmla="*/ 1619169 h 2789926"/>
              <a:gd name="connsiteX11818" fmla="*/ 812741 w 2556691"/>
              <a:gd name="connsiteY11818" fmla="*/ 1622254 h 2789926"/>
              <a:gd name="connsiteX11819" fmla="*/ 812991 w 2556691"/>
              <a:gd name="connsiteY11819" fmla="*/ 1622704 h 2789926"/>
              <a:gd name="connsiteX11820" fmla="*/ 813363 w 2556691"/>
              <a:gd name="connsiteY11820" fmla="*/ 1621486 h 2789926"/>
              <a:gd name="connsiteX11821" fmla="*/ 816256 w 2556691"/>
              <a:gd name="connsiteY11821" fmla="*/ 1614298 h 2789926"/>
              <a:gd name="connsiteX11822" fmla="*/ 822169 w 2556691"/>
              <a:gd name="connsiteY11822" fmla="*/ 1603115 h 2789926"/>
              <a:gd name="connsiteX11823" fmla="*/ 1377066 w 2556691"/>
              <a:gd name="connsiteY11823" fmla="*/ 2114404 h 2789926"/>
              <a:gd name="connsiteX11824" fmla="*/ 1377313 w 2556691"/>
              <a:gd name="connsiteY11824" fmla="*/ 2114735 h 2789926"/>
              <a:gd name="connsiteX11825" fmla="*/ 1377396 w 2556691"/>
              <a:gd name="connsiteY11825" fmla="*/ 2115042 h 2789926"/>
              <a:gd name="connsiteX11826" fmla="*/ 1376689 w 2556691"/>
              <a:gd name="connsiteY11826" fmla="*/ 2116508 h 2789926"/>
              <a:gd name="connsiteX11827" fmla="*/ 1367708 w 2556691"/>
              <a:gd name="connsiteY11827" fmla="*/ 2119085 h 2789926"/>
              <a:gd name="connsiteX11828" fmla="*/ 1367342 w 2556691"/>
              <a:gd name="connsiteY11828" fmla="*/ 2117903 h 2789926"/>
              <a:gd name="connsiteX11829" fmla="*/ 1370721 w 2556691"/>
              <a:gd name="connsiteY11829" fmla="*/ 2115775 h 2789926"/>
              <a:gd name="connsiteX11830" fmla="*/ 1375818 w 2556691"/>
              <a:gd name="connsiteY11830" fmla="*/ 2114002 h 2789926"/>
              <a:gd name="connsiteX11831" fmla="*/ 1377066 w 2556691"/>
              <a:gd name="connsiteY11831" fmla="*/ 2114404 h 2789926"/>
              <a:gd name="connsiteX11832" fmla="*/ 828029 w 2556691"/>
              <a:gd name="connsiteY11832" fmla="*/ 1607489 h 2789926"/>
              <a:gd name="connsiteX11833" fmla="*/ 827590 w 2556691"/>
              <a:gd name="connsiteY11833" fmla="*/ 1607536 h 2789926"/>
              <a:gd name="connsiteX11834" fmla="*/ 823296 w 2556691"/>
              <a:gd name="connsiteY11834" fmla="*/ 1610054 h 2789926"/>
              <a:gd name="connsiteX11835" fmla="*/ 823296 w 2556691"/>
              <a:gd name="connsiteY11835" fmla="*/ 1610066 h 2789926"/>
              <a:gd name="connsiteX11836" fmla="*/ 820966 w 2556691"/>
              <a:gd name="connsiteY11836" fmla="*/ 1615244 h 2789926"/>
              <a:gd name="connsiteX11837" fmla="*/ 822421 w 2556691"/>
              <a:gd name="connsiteY11837" fmla="*/ 1614511 h 2789926"/>
              <a:gd name="connsiteX11838" fmla="*/ 823785 w 2556691"/>
              <a:gd name="connsiteY11838" fmla="*/ 1615941 h 2789926"/>
              <a:gd name="connsiteX11839" fmla="*/ 818487 w 2556691"/>
              <a:gd name="connsiteY11839" fmla="*/ 1622928 h 2789926"/>
              <a:gd name="connsiteX11840" fmla="*/ 816289 w 2556691"/>
              <a:gd name="connsiteY11840" fmla="*/ 1631972 h 2789926"/>
              <a:gd name="connsiteX11841" fmla="*/ 828029 w 2556691"/>
              <a:gd name="connsiteY11841" fmla="*/ 1607489 h 2789926"/>
              <a:gd name="connsiteX11842" fmla="*/ 1343846 w 2556691"/>
              <a:gd name="connsiteY11842" fmla="*/ 2083112 h 2789926"/>
              <a:gd name="connsiteX11843" fmla="*/ 1317759 w 2556691"/>
              <a:gd name="connsiteY11843" fmla="*/ 2093870 h 2789926"/>
              <a:gd name="connsiteX11844" fmla="*/ 1315063 w 2556691"/>
              <a:gd name="connsiteY11844" fmla="*/ 2112335 h 2789926"/>
              <a:gd name="connsiteX11845" fmla="*/ 1350544 w 2556691"/>
              <a:gd name="connsiteY11845" fmla="*/ 2143297 h 2789926"/>
              <a:gd name="connsiteX11846" fmla="*/ 1355523 w 2556691"/>
              <a:gd name="connsiteY11846" fmla="*/ 2143048 h 2789926"/>
              <a:gd name="connsiteX11847" fmla="*/ 1356265 w 2556691"/>
              <a:gd name="connsiteY11847" fmla="*/ 2139455 h 2789926"/>
              <a:gd name="connsiteX11848" fmla="*/ 1356324 w 2556691"/>
              <a:gd name="connsiteY11848" fmla="*/ 2136629 h 2789926"/>
              <a:gd name="connsiteX11849" fmla="*/ 1341068 w 2556691"/>
              <a:gd name="connsiteY11849" fmla="*/ 2136381 h 2789926"/>
              <a:gd name="connsiteX11850" fmla="*/ 1340962 w 2556691"/>
              <a:gd name="connsiteY11850" fmla="*/ 2134596 h 2789926"/>
              <a:gd name="connsiteX11851" fmla="*/ 1355476 w 2556691"/>
              <a:gd name="connsiteY11851" fmla="*/ 2133023 h 2789926"/>
              <a:gd name="connsiteX11852" fmla="*/ 1352710 w 2556691"/>
              <a:gd name="connsiteY11852" fmla="*/ 2128697 h 2789926"/>
              <a:gd name="connsiteX11853" fmla="*/ 1343810 w 2556691"/>
              <a:gd name="connsiteY11853" fmla="*/ 2129051 h 2789926"/>
              <a:gd name="connsiteX11854" fmla="*/ 1332133 w 2556691"/>
              <a:gd name="connsiteY11854" fmla="*/ 2127751 h 2789926"/>
              <a:gd name="connsiteX11855" fmla="*/ 1332333 w 2556691"/>
              <a:gd name="connsiteY11855" fmla="*/ 2125552 h 2789926"/>
              <a:gd name="connsiteX11856" fmla="*/ 1349472 w 2556691"/>
              <a:gd name="connsiteY11856" fmla="*/ 2125458 h 2789926"/>
              <a:gd name="connsiteX11857" fmla="*/ 1343658 w 2556691"/>
              <a:gd name="connsiteY11857" fmla="*/ 2119499 h 2789926"/>
              <a:gd name="connsiteX11858" fmla="*/ 1341610 w 2556691"/>
              <a:gd name="connsiteY11858" fmla="*/ 2115811 h 2789926"/>
              <a:gd name="connsiteX11859" fmla="*/ 1340739 w 2556691"/>
              <a:gd name="connsiteY11859" fmla="*/ 2109616 h 2789926"/>
              <a:gd name="connsiteX11860" fmla="*/ 1331392 w 2556691"/>
              <a:gd name="connsiteY11860" fmla="*/ 2110089 h 2789926"/>
              <a:gd name="connsiteX11861" fmla="*/ 1318148 w 2556691"/>
              <a:gd name="connsiteY11861" fmla="*/ 2109356 h 2789926"/>
              <a:gd name="connsiteX11862" fmla="*/ 1318183 w 2556691"/>
              <a:gd name="connsiteY11862" fmla="*/ 2108671 h 2789926"/>
              <a:gd name="connsiteX11863" fmla="*/ 1331156 w 2556691"/>
              <a:gd name="connsiteY11863" fmla="*/ 2106874 h 2789926"/>
              <a:gd name="connsiteX11864" fmla="*/ 1340868 w 2556691"/>
              <a:gd name="connsiteY11864" fmla="*/ 2106673 h 2789926"/>
              <a:gd name="connsiteX11865" fmla="*/ 1342422 w 2556691"/>
              <a:gd name="connsiteY11865" fmla="*/ 2099934 h 2789926"/>
              <a:gd name="connsiteX11866" fmla="*/ 1321256 w 2556691"/>
              <a:gd name="connsiteY11866" fmla="*/ 2100147 h 2789926"/>
              <a:gd name="connsiteX11867" fmla="*/ 1321021 w 2556691"/>
              <a:gd name="connsiteY11867" fmla="*/ 2097960 h 2789926"/>
              <a:gd name="connsiteX11868" fmla="*/ 1334241 w 2556691"/>
              <a:gd name="connsiteY11868" fmla="*/ 2095868 h 2789926"/>
              <a:gd name="connsiteX11869" fmla="*/ 1344163 w 2556691"/>
              <a:gd name="connsiteY11869" fmla="*/ 2096589 h 2789926"/>
              <a:gd name="connsiteX11870" fmla="*/ 1347825 w 2556691"/>
              <a:gd name="connsiteY11870" fmla="*/ 2092428 h 2789926"/>
              <a:gd name="connsiteX11871" fmla="*/ 1337513 w 2556691"/>
              <a:gd name="connsiteY11871" fmla="*/ 2090524 h 2789926"/>
              <a:gd name="connsiteX11872" fmla="*/ 1329591 w 2556691"/>
              <a:gd name="connsiteY11872" fmla="*/ 2089330 h 2789926"/>
              <a:gd name="connsiteX11873" fmla="*/ 1329543 w 2556691"/>
              <a:gd name="connsiteY11873" fmla="*/ 2088633 h 2789926"/>
              <a:gd name="connsiteX11874" fmla="*/ 1337690 w 2556691"/>
              <a:gd name="connsiteY11874" fmla="*/ 2087332 h 2789926"/>
              <a:gd name="connsiteX11875" fmla="*/ 1349238 w 2556691"/>
              <a:gd name="connsiteY11875" fmla="*/ 2089129 h 2789926"/>
              <a:gd name="connsiteX11876" fmla="*/ 1343846 w 2556691"/>
              <a:gd name="connsiteY11876" fmla="*/ 2083112 h 2789926"/>
              <a:gd name="connsiteX11877" fmla="*/ 427017 w 2556691"/>
              <a:gd name="connsiteY11877" fmla="*/ 1235661 h 2789926"/>
              <a:gd name="connsiteX11878" fmla="*/ 424199 w 2556691"/>
              <a:gd name="connsiteY11878" fmla="*/ 1235426 h 2789926"/>
              <a:gd name="connsiteX11879" fmla="*/ 421428 w 2556691"/>
              <a:gd name="connsiteY11879" fmla="*/ 1234917 h 2789926"/>
              <a:gd name="connsiteX11880" fmla="*/ 421428 w 2556691"/>
              <a:gd name="connsiteY11880" fmla="*/ 1234916 h 2789926"/>
              <a:gd name="connsiteX11881" fmla="*/ 421426 w 2556691"/>
              <a:gd name="connsiteY11881" fmla="*/ 1234916 h 2789926"/>
              <a:gd name="connsiteX11882" fmla="*/ 421428 w 2556691"/>
              <a:gd name="connsiteY11882" fmla="*/ 1234917 h 2789926"/>
              <a:gd name="connsiteX11883" fmla="*/ 421091 w 2556691"/>
              <a:gd name="connsiteY11883" fmla="*/ 1240448 h 2789926"/>
              <a:gd name="connsiteX11884" fmla="*/ 422698 w 2556691"/>
              <a:gd name="connsiteY11884" fmla="*/ 1240957 h 2789926"/>
              <a:gd name="connsiteX11885" fmla="*/ 422702 w 2556691"/>
              <a:gd name="connsiteY11885" fmla="*/ 1240957 h 2789926"/>
              <a:gd name="connsiteX11886" fmla="*/ 428057 w 2556691"/>
              <a:gd name="connsiteY11886" fmla="*/ 1241524 h 2789926"/>
              <a:gd name="connsiteX11887" fmla="*/ 427017 w 2556691"/>
              <a:gd name="connsiteY11887" fmla="*/ 1235661 h 2789926"/>
              <a:gd name="connsiteX11888" fmla="*/ 1414511 w 2556691"/>
              <a:gd name="connsiteY11888" fmla="*/ 2146700 h 2789926"/>
              <a:gd name="connsiteX11889" fmla="*/ 1415547 w 2556691"/>
              <a:gd name="connsiteY11889" fmla="*/ 2147682 h 2789926"/>
              <a:gd name="connsiteX11890" fmla="*/ 1410626 w 2556691"/>
              <a:gd name="connsiteY11890" fmla="*/ 2154491 h 2789926"/>
              <a:gd name="connsiteX11891" fmla="*/ 1404434 w 2556691"/>
              <a:gd name="connsiteY11891" fmla="*/ 2159586 h 2789926"/>
              <a:gd name="connsiteX11892" fmla="*/ 1402904 w 2556691"/>
              <a:gd name="connsiteY11892" fmla="*/ 2157848 h 2789926"/>
              <a:gd name="connsiteX11893" fmla="*/ 1408107 w 2556691"/>
              <a:gd name="connsiteY11893" fmla="*/ 2151890 h 2789926"/>
              <a:gd name="connsiteX11894" fmla="*/ 1414511 w 2556691"/>
              <a:gd name="connsiteY11894" fmla="*/ 2146700 h 2789926"/>
              <a:gd name="connsiteX11895" fmla="*/ 362852 w 2556691"/>
              <a:gd name="connsiteY11895" fmla="*/ 1175677 h 2789926"/>
              <a:gd name="connsiteX11896" fmla="*/ 367707 w 2556691"/>
              <a:gd name="connsiteY11896" fmla="*/ 1182569 h 2789926"/>
              <a:gd name="connsiteX11897" fmla="*/ 369750 w 2556691"/>
              <a:gd name="connsiteY11897" fmla="*/ 1182806 h 2789926"/>
              <a:gd name="connsiteX11898" fmla="*/ 366659 w 2556691"/>
              <a:gd name="connsiteY11898" fmla="*/ 1179709 h 2789926"/>
              <a:gd name="connsiteX11899" fmla="*/ 362852 w 2556691"/>
              <a:gd name="connsiteY11899" fmla="*/ 1175677 h 2789926"/>
              <a:gd name="connsiteX11900" fmla="*/ 789403 w 2556691"/>
              <a:gd name="connsiteY11900" fmla="*/ 1568182 h 2789926"/>
              <a:gd name="connsiteX11901" fmla="*/ 789233 w 2556691"/>
              <a:gd name="connsiteY11901" fmla="*/ 1568324 h 2789926"/>
              <a:gd name="connsiteX11902" fmla="*/ 789681 w 2556691"/>
              <a:gd name="connsiteY11902" fmla="*/ 1568477 h 2789926"/>
              <a:gd name="connsiteX11903" fmla="*/ 789403 w 2556691"/>
              <a:gd name="connsiteY11903" fmla="*/ 1568182 h 2789926"/>
              <a:gd name="connsiteX11904" fmla="*/ 1244916 w 2556691"/>
              <a:gd name="connsiteY11904" fmla="*/ 1988119 h 2789926"/>
              <a:gd name="connsiteX11905" fmla="*/ 1242313 w 2556691"/>
              <a:gd name="connsiteY11905" fmla="*/ 1996376 h 2789926"/>
              <a:gd name="connsiteX11906" fmla="*/ 1240353 w 2556691"/>
              <a:gd name="connsiteY11906" fmla="*/ 2005254 h 2789926"/>
              <a:gd name="connsiteX11907" fmla="*/ 1240204 w 2556691"/>
              <a:gd name="connsiteY11907" fmla="*/ 2005544 h 2789926"/>
              <a:gd name="connsiteX11908" fmla="*/ 1236533 w 2556691"/>
              <a:gd name="connsiteY11908" fmla="*/ 2005313 h 2789926"/>
              <a:gd name="connsiteX11909" fmla="*/ 1244916 w 2556691"/>
              <a:gd name="connsiteY11909" fmla="*/ 1988119 h 2789926"/>
              <a:gd name="connsiteX11910" fmla="*/ 936222 w 2556691"/>
              <a:gd name="connsiteY11910" fmla="*/ 1703151 h 2789926"/>
              <a:gd name="connsiteX11911" fmla="*/ 935499 w 2556691"/>
              <a:gd name="connsiteY11911" fmla="*/ 1709688 h 2789926"/>
              <a:gd name="connsiteX11912" fmla="*/ 931947 w 2556691"/>
              <a:gd name="connsiteY11912" fmla="*/ 1708293 h 2789926"/>
              <a:gd name="connsiteX11913" fmla="*/ 936222 w 2556691"/>
              <a:gd name="connsiteY11913" fmla="*/ 1703151 h 2789926"/>
              <a:gd name="connsiteX11914" fmla="*/ 619989 w 2556691"/>
              <a:gd name="connsiteY11914" fmla="*/ 1410858 h 2789926"/>
              <a:gd name="connsiteX11915" fmla="*/ 610872 w 2556691"/>
              <a:gd name="connsiteY11915" fmla="*/ 1458748 h 2789926"/>
              <a:gd name="connsiteX11916" fmla="*/ 619989 w 2556691"/>
              <a:gd name="connsiteY11916" fmla="*/ 1410858 h 2789926"/>
              <a:gd name="connsiteX11917" fmla="*/ 316626 w 2556691"/>
              <a:gd name="connsiteY11917" fmla="*/ 1129998 h 2789926"/>
              <a:gd name="connsiteX11918" fmla="*/ 314862 w 2556691"/>
              <a:gd name="connsiteY11918" fmla="*/ 1132327 h 2789926"/>
              <a:gd name="connsiteX11919" fmla="*/ 311256 w 2556691"/>
              <a:gd name="connsiteY11919" fmla="*/ 1131097 h 2789926"/>
              <a:gd name="connsiteX11920" fmla="*/ 311256 w 2556691"/>
              <a:gd name="connsiteY11920" fmla="*/ 1131097 h 2789926"/>
              <a:gd name="connsiteX11921" fmla="*/ 312106 w 2556691"/>
              <a:gd name="connsiteY11921" fmla="*/ 1127397 h 2789926"/>
              <a:gd name="connsiteX11922" fmla="*/ 316626 w 2556691"/>
              <a:gd name="connsiteY11922" fmla="*/ 1129998 h 2789926"/>
              <a:gd name="connsiteX11923" fmla="*/ 979139 w 2556691"/>
              <a:gd name="connsiteY11923" fmla="*/ 1740944 h 2789926"/>
              <a:gd name="connsiteX11924" fmla="*/ 978562 w 2556691"/>
              <a:gd name="connsiteY11924" fmla="*/ 1740826 h 2789926"/>
              <a:gd name="connsiteX11925" fmla="*/ 978559 w 2556691"/>
              <a:gd name="connsiteY11925" fmla="*/ 1741299 h 2789926"/>
              <a:gd name="connsiteX11926" fmla="*/ 979139 w 2556691"/>
              <a:gd name="connsiteY11926" fmla="*/ 1740944 h 2789926"/>
              <a:gd name="connsiteX11927" fmla="*/ 810431 w 2556691"/>
              <a:gd name="connsiteY11927" fmla="*/ 1584756 h 2789926"/>
              <a:gd name="connsiteX11928" fmla="*/ 804842 w 2556691"/>
              <a:gd name="connsiteY11928" fmla="*/ 1584259 h 2789926"/>
              <a:gd name="connsiteX11929" fmla="*/ 789754 w 2556691"/>
              <a:gd name="connsiteY11929" fmla="*/ 1579578 h 2789926"/>
              <a:gd name="connsiteX11930" fmla="*/ 781485 w 2556691"/>
              <a:gd name="connsiteY11930" fmla="*/ 1573147 h 2789926"/>
              <a:gd name="connsiteX11931" fmla="*/ 781181 w 2556691"/>
              <a:gd name="connsiteY11931" fmla="*/ 1572804 h 2789926"/>
              <a:gd name="connsiteX11932" fmla="*/ 780875 w 2556691"/>
              <a:gd name="connsiteY11932" fmla="*/ 1572922 h 2789926"/>
              <a:gd name="connsiteX11933" fmla="*/ 775263 w 2556691"/>
              <a:gd name="connsiteY11933" fmla="*/ 1573596 h 2789926"/>
              <a:gd name="connsiteX11934" fmla="*/ 772154 w 2556691"/>
              <a:gd name="connsiteY11934" fmla="*/ 1572118 h 2789926"/>
              <a:gd name="connsiteX11935" fmla="*/ 771161 w 2556691"/>
              <a:gd name="connsiteY11935" fmla="*/ 1569648 h 2789926"/>
              <a:gd name="connsiteX11936" fmla="*/ 771387 w 2556691"/>
              <a:gd name="connsiteY11936" fmla="*/ 1566976 h 2789926"/>
              <a:gd name="connsiteX11937" fmla="*/ 771428 w 2556691"/>
              <a:gd name="connsiteY11937" fmla="*/ 1566751 h 2789926"/>
              <a:gd name="connsiteX11938" fmla="*/ 772499 w 2556691"/>
              <a:gd name="connsiteY11938" fmla="*/ 1563820 h 2789926"/>
              <a:gd name="connsiteX11939" fmla="*/ 772698 w 2556691"/>
              <a:gd name="connsiteY11939" fmla="*/ 1563276 h 2789926"/>
              <a:gd name="connsiteX11940" fmla="*/ 770973 w 2556691"/>
              <a:gd name="connsiteY11940" fmla="*/ 1561952 h 2789926"/>
              <a:gd name="connsiteX11941" fmla="*/ 756394 w 2556691"/>
              <a:gd name="connsiteY11941" fmla="*/ 1558358 h 2789926"/>
              <a:gd name="connsiteX11942" fmla="*/ 753648 w 2556691"/>
              <a:gd name="connsiteY11942" fmla="*/ 1558583 h 2789926"/>
              <a:gd name="connsiteX11943" fmla="*/ 743617 w 2556691"/>
              <a:gd name="connsiteY11943" fmla="*/ 1561503 h 2789926"/>
              <a:gd name="connsiteX11944" fmla="*/ 742768 w 2556691"/>
              <a:gd name="connsiteY11944" fmla="*/ 1561893 h 2789926"/>
              <a:gd name="connsiteX11945" fmla="*/ 736642 w 2556691"/>
              <a:gd name="connsiteY11945" fmla="*/ 1565770 h 2789926"/>
              <a:gd name="connsiteX11946" fmla="*/ 732763 w 2556691"/>
              <a:gd name="connsiteY11946" fmla="*/ 1569352 h 2789926"/>
              <a:gd name="connsiteX11947" fmla="*/ 725110 w 2556691"/>
              <a:gd name="connsiteY11947" fmla="*/ 1587120 h 2789926"/>
              <a:gd name="connsiteX11948" fmla="*/ 725062 w 2556691"/>
              <a:gd name="connsiteY11948" fmla="*/ 1587723 h 2789926"/>
              <a:gd name="connsiteX11949" fmla="*/ 727044 w 2556691"/>
              <a:gd name="connsiteY11949" fmla="*/ 1592487 h 2789926"/>
              <a:gd name="connsiteX11950" fmla="*/ 728839 w 2556691"/>
              <a:gd name="connsiteY11950" fmla="*/ 1595584 h 2789926"/>
              <a:gd name="connsiteX11951" fmla="*/ 730839 w 2556691"/>
              <a:gd name="connsiteY11951" fmla="*/ 1593185 h 2789926"/>
              <a:gd name="connsiteX11952" fmla="*/ 736249 w 2556691"/>
              <a:gd name="connsiteY11952" fmla="*/ 1589946 h 2789926"/>
              <a:gd name="connsiteX11953" fmla="*/ 742038 w 2556691"/>
              <a:gd name="connsiteY11953" fmla="*/ 1591246 h 2789926"/>
              <a:gd name="connsiteX11954" fmla="*/ 734585 w 2556691"/>
              <a:gd name="connsiteY11954" fmla="*/ 1595490 h 2789926"/>
              <a:gd name="connsiteX11955" fmla="*/ 733016 w 2556691"/>
              <a:gd name="connsiteY11955" fmla="*/ 1600692 h 2789926"/>
              <a:gd name="connsiteX11956" fmla="*/ 733061 w 2556691"/>
              <a:gd name="connsiteY11956" fmla="*/ 1600762 h 2789926"/>
              <a:gd name="connsiteX11957" fmla="*/ 735295 w 2556691"/>
              <a:gd name="connsiteY11957" fmla="*/ 1603328 h 2789926"/>
              <a:gd name="connsiteX11958" fmla="*/ 738101 w 2556691"/>
              <a:gd name="connsiteY11958" fmla="*/ 1601188 h 2789926"/>
              <a:gd name="connsiteX11959" fmla="*/ 743331 w 2556691"/>
              <a:gd name="connsiteY11959" fmla="*/ 1598942 h 2789926"/>
              <a:gd name="connsiteX11960" fmla="*/ 742089 w 2556691"/>
              <a:gd name="connsiteY11960" fmla="*/ 1601649 h 2789926"/>
              <a:gd name="connsiteX11961" fmla="*/ 739104 w 2556691"/>
              <a:gd name="connsiteY11961" fmla="*/ 1605042 h 2789926"/>
              <a:gd name="connsiteX11962" fmla="*/ 739027 w 2556691"/>
              <a:gd name="connsiteY11962" fmla="*/ 1606319 h 2789926"/>
              <a:gd name="connsiteX11963" fmla="*/ 741866 w 2556691"/>
              <a:gd name="connsiteY11963" fmla="*/ 1610279 h 2789926"/>
              <a:gd name="connsiteX11964" fmla="*/ 744801 w 2556691"/>
              <a:gd name="connsiteY11964" fmla="*/ 1612939 h 2789926"/>
              <a:gd name="connsiteX11965" fmla="*/ 748598 w 2556691"/>
              <a:gd name="connsiteY11965" fmla="*/ 1611130 h 2789926"/>
              <a:gd name="connsiteX11966" fmla="*/ 751771 w 2556691"/>
              <a:gd name="connsiteY11966" fmla="*/ 1608837 h 2789926"/>
              <a:gd name="connsiteX11967" fmla="*/ 755239 w 2556691"/>
              <a:gd name="connsiteY11967" fmla="*/ 1608139 h 2789926"/>
              <a:gd name="connsiteX11968" fmla="*/ 754800 w 2556691"/>
              <a:gd name="connsiteY11968" fmla="*/ 1609416 h 2789926"/>
              <a:gd name="connsiteX11969" fmla="*/ 753052 w 2556691"/>
              <a:gd name="connsiteY11969" fmla="*/ 1611579 h 2789926"/>
              <a:gd name="connsiteX11970" fmla="*/ 748985 w 2556691"/>
              <a:gd name="connsiteY11970" fmla="*/ 1614346 h 2789926"/>
              <a:gd name="connsiteX11971" fmla="*/ 748977 w 2556691"/>
              <a:gd name="connsiteY11971" fmla="*/ 1614346 h 2789926"/>
              <a:gd name="connsiteX11972" fmla="*/ 746818 w 2556691"/>
              <a:gd name="connsiteY11972" fmla="*/ 1615268 h 2789926"/>
              <a:gd name="connsiteX11973" fmla="*/ 750772 w 2556691"/>
              <a:gd name="connsiteY11973" fmla="*/ 1623058 h 2789926"/>
              <a:gd name="connsiteX11974" fmla="*/ 759325 w 2556691"/>
              <a:gd name="connsiteY11974" fmla="*/ 1613873 h 2789926"/>
              <a:gd name="connsiteX11975" fmla="*/ 762449 w 2556691"/>
              <a:gd name="connsiteY11975" fmla="*/ 1613542 h 2789926"/>
              <a:gd name="connsiteX11976" fmla="*/ 762535 w 2556691"/>
              <a:gd name="connsiteY11976" fmla="*/ 1614428 h 2789926"/>
              <a:gd name="connsiteX11977" fmla="*/ 753576 w 2556691"/>
              <a:gd name="connsiteY11977" fmla="*/ 1625292 h 2789926"/>
              <a:gd name="connsiteX11978" fmla="*/ 752739 w 2556691"/>
              <a:gd name="connsiteY11978" fmla="*/ 1627610 h 2789926"/>
              <a:gd name="connsiteX11979" fmla="*/ 755558 w 2556691"/>
              <a:gd name="connsiteY11979" fmla="*/ 1630494 h 2789926"/>
              <a:gd name="connsiteX11980" fmla="*/ 760685 w 2556691"/>
              <a:gd name="connsiteY11980" fmla="*/ 1624016 h 2789926"/>
              <a:gd name="connsiteX11981" fmla="*/ 762960 w 2556691"/>
              <a:gd name="connsiteY11981" fmla="*/ 1622053 h 2789926"/>
              <a:gd name="connsiteX11982" fmla="*/ 767620 w 2556691"/>
              <a:gd name="connsiteY11982" fmla="*/ 1619216 h 2789926"/>
              <a:gd name="connsiteX11983" fmla="*/ 768063 w 2556691"/>
              <a:gd name="connsiteY11983" fmla="*/ 1620398 h 2789926"/>
              <a:gd name="connsiteX11984" fmla="*/ 759041 w 2556691"/>
              <a:gd name="connsiteY11984" fmla="*/ 1632988 h 2789926"/>
              <a:gd name="connsiteX11985" fmla="*/ 763487 w 2556691"/>
              <a:gd name="connsiteY11985" fmla="*/ 1635093 h 2789926"/>
              <a:gd name="connsiteX11986" fmla="*/ 763687 w 2556691"/>
              <a:gd name="connsiteY11986" fmla="*/ 1635176 h 2789926"/>
              <a:gd name="connsiteX11987" fmla="*/ 770557 w 2556691"/>
              <a:gd name="connsiteY11987" fmla="*/ 1631274 h 2789926"/>
              <a:gd name="connsiteX11988" fmla="*/ 773354 w 2556691"/>
              <a:gd name="connsiteY11988" fmla="*/ 1628165 h 2789926"/>
              <a:gd name="connsiteX11989" fmla="*/ 774982 w 2556691"/>
              <a:gd name="connsiteY11989" fmla="*/ 1624725 h 2789926"/>
              <a:gd name="connsiteX11990" fmla="*/ 779308 w 2556691"/>
              <a:gd name="connsiteY11990" fmla="*/ 1621805 h 2789926"/>
              <a:gd name="connsiteX11991" fmla="*/ 778311 w 2556691"/>
              <a:gd name="connsiteY11991" fmla="*/ 1624808 h 2789926"/>
              <a:gd name="connsiteX11992" fmla="*/ 775491 w 2556691"/>
              <a:gd name="connsiteY11992" fmla="*/ 1630175 h 2789926"/>
              <a:gd name="connsiteX11993" fmla="*/ 771537 w 2556691"/>
              <a:gd name="connsiteY11993" fmla="*/ 1635991 h 2789926"/>
              <a:gd name="connsiteX11994" fmla="*/ 771433 w 2556691"/>
              <a:gd name="connsiteY11994" fmla="*/ 1636216 h 2789926"/>
              <a:gd name="connsiteX11995" fmla="*/ 776684 w 2556691"/>
              <a:gd name="connsiteY11995" fmla="*/ 1635719 h 2789926"/>
              <a:gd name="connsiteX11996" fmla="*/ 784381 w 2556691"/>
              <a:gd name="connsiteY11996" fmla="*/ 1629690 h 2789926"/>
              <a:gd name="connsiteX11997" fmla="*/ 785493 w 2556691"/>
              <a:gd name="connsiteY11997" fmla="*/ 1628614 h 2789926"/>
              <a:gd name="connsiteX11998" fmla="*/ 787621 w 2556691"/>
              <a:gd name="connsiteY11998" fmla="*/ 1626711 h 2789926"/>
              <a:gd name="connsiteX11999" fmla="*/ 786504 w 2556691"/>
              <a:gd name="connsiteY11999" fmla="*/ 1624548 h 2789926"/>
              <a:gd name="connsiteX12000" fmla="*/ 786311 w 2556691"/>
              <a:gd name="connsiteY12000" fmla="*/ 1623815 h 2789926"/>
              <a:gd name="connsiteX12001" fmla="*/ 786560 w 2556691"/>
              <a:gd name="connsiteY12001" fmla="*/ 1616261 h 2789926"/>
              <a:gd name="connsiteX12002" fmla="*/ 786901 w 2556691"/>
              <a:gd name="connsiteY12002" fmla="*/ 1614511 h 2789926"/>
              <a:gd name="connsiteX12003" fmla="*/ 795327 w 2556691"/>
              <a:gd name="connsiteY12003" fmla="*/ 1604226 h 2789926"/>
              <a:gd name="connsiteX12004" fmla="*/ 798029 w 2556691"/>
              <a:gd name="connsiteY12004" fmla="*/ 1607052 h 2789926"/>
              <a:gd name="connsiteX12005" fmla="*/ 810881 w 2556691"/>
              <a:gd name="connsiteY12005" fmla="*/ 1597677 h 2789926"/>
              <a:gd name="connsiteX12006" fmla="*/ 813333 w 2556691"/>
              <a:gd name="connsiteY12006" fmla="*/ 1595809 h 2789926"/>
              <a:gd name="connsiteX12007" fmla="*/ 813958 w 2556691"/>
              <a:gd name="connsiteY12007" fmla="*/ 1595336 h 2789926"/>
              <a:gd name="connsiteX12008" fmla="*/ 812477 w 2556691"/>
              <a:gd name="connsiteY12008" fmla="*/ 1591293 h 2789926"/>
              <a:gd name="connsiteX12009" fmla="*/ 804327 w 2556691"/>
              <a:gd name="connsiteY12009" fmla="*/ 1592759 h 2789926"/>
              <a:gd name="connsiteX12010" fmla="*/ 797376 w 2556691"/>
              <a:gd name="connsiteY12010" fmla="*/ 1593244 h 2789926"/>
              <a:gd name="connsiteX12011" fmla="*/ 791838 w 2556691"/>
              <a:gd name="connsiteY12011" fmla="*/ 1593090 h 2789926"/>
              <a:gd name="connsiteX12012" fmla="*/ 791751 w 2556691"/>
              <a:gd name="connsiteY12012" fmla="*/ 1593090 h 2789926"/>
              <a:gd name="connsiteX12013" fmla="*/ 780399 w 2556691"/>
              <a:gd name="connsiteY12013" fmla="*/ 1591258 h 2789926"/>
              <a:gd name="connsiteX12014" fmla="*/ 779720 w 2556691"/>
              <a:gd name="connsiteY12014" fmla="*/ 1595762 h 2789926"/>
              <a:gd name="connsiteX12015" fmla="*/ 779516 w 2556691"/>
              <a:gd name="connsiteY12015" fmla="*/ 1596554 h 2789926"/>
              <a:gd name="connsiteX12016" fmla="*/ 774471 w 2556691"/>
              <a:gd name="connsiteY12016" fmla="*/ 1602465 h 2789926"/>
              <a:gd name="connsiteX12017" fmla="*/ 773715 w 2556691"/>
              <a:gd name="connsiteY12017" fmla="*/ 1602441 h 2789926"/>
              <a:gd name="connsiteX12018" fmla="*/ 772815 w 2556691"/>
              <a:gd name="connsiteY12018" fmla="*/ 1602075 h 2789926"/>
              <a:gd name="connsiteX12019" fmla="*/ 766124 w 2556691"/>
              <a:gd name="connsiteY12019" fmla="*/ 1594485 h 2789926"/>
              <a:gd name="connsiteX12020" fmla="*/ 765876 w 2556691"/>
              <a:gd name="connsiteY12020" fmla="*/ 1593752 h 2789926"/>
              <a:gd name="connsiteX12021" fmla="*/ 765138 w 2556691"/>
              <a:gd name="connsiteY12021" fmla="*/ 1590903 h 2789926"/>
              <a:gd name="connsiteX12022" fmla="*/ 765002 w 2556691"/>
              <a:gd name="connsiteY12022" fmla="*/ 1586009 h 2789926"/>
              <a:gd name="connsiteX12023" fmla="*/ 765002 w 2556691"/>
              <a:gd name="connsiteY12023" fmla="*/ 1585997 h 2789926"/>
              <a:gd name="connsiteX12024" fmla="*/ 766751 w 2556691"/>
              <a:gd name="connsiteY12024" fmla="*/ 1579436 h 2789926"/>
              <a:gd name="connsiteX12025" fmla="*/ 767302 w 2556691"/>
              <a:gd name="connsiteY12025" fmla="*/ 1578549 h 2789926"/>
              <a:gd name="connsiteX12026" fmla="*/ 779303 w 2556691"/>
              <a:gd name="connsiteY12026" fmla="*/ 1581446 h 2789926"/>
              <a:gd name="connsiteX12027" fmla="*/ 779636 w 2556691"/>
              <a:gd name="connsiteY12027" fmla="*/ 1582321 h 2789926"/>
              <a:gd name="connsiteX12028" fmla="*/ 779954 w 2556691"/>
              <a:gd name="connsiteY12028" fmla="*/ 1583467 h 2789926"/>
              <a:gd name="connsiteX12029" fmla="*/ 780268 w 2556691"/>
              <a:gd name="connsiteY12029" fmla="*/ 1585205 h 2789926"/>
              <a:gd name="connsiteX12030" fmla="*/ 784509 w 2556691"/>
              <a:gd name="connsiteY12030" fmla="*/ 1586115 h 2789926"/>
              <a:gd name="connsiteX12031" fmla="*/ 790578 w 2556691"/>
              <a:gd name="connsiteY12031" fmla="*/ 1586801 h 2789926"/>
              <a:gd name="connsiteX12032" fmla="*/ 806063 w 2556691"/>
              <a:gd name="connsiteY12032" fmla="*/ 1585678 h 2789926"/>
              <a:gd name="connsiteX12033" fmla="*/ 806079 w 2556691"/>
              <a:gd name="connsiteY12033" fmla="*/ 1585678 h 2789926"/>
              <a:gd name="connsiteX12034" fmla="*/ 807131 w 2556691"/>
              <a:gd name="connsiteY12034" fmla="*/ 1585465 h 2789926"/>
              <a:gd name="connsiteX12035" fmla="*/ 810431 w 2556691"/>
              <a:gd name="connsiteY12035" fmla="*/ 1584756 h 2789926"/>
              <a:gd name="connsiteX12036" fmla="*/ 1407159 w 2556691"/>
              <a:gd name="connsiteY12036" fmla="*/ 2134445 h 2789926"/>
              <a:gd name="connsiteX12037" fmla="*/ 1407861 w 2556691"/>
              <a:gd name="connsiteY12037" fmla="*/ 2135103 h 2789926"/>
              <a:gd name="connsiteX12038" fmla="*/ 1389415 w 2556691"/>
              <a:gd name="connsiteY12038" fmla="*/ 2147694 h 2789926"/>
              <a:gd name="connsiteX12039" fmla="*/ 1380351 w 2556691"/>
              <a:gd name="connsiteY12039" fmla="*/ 2149940 h 2789926"/>
              <a:gd name="connsiteX12040" fmla="*/ 1370521 w 2556691"/>
              <a:gd name="connsiteY12040" fmla="*/ 2149999 h 2789926"/>
              <a:gd name="connsiteX12041" fmla="*/ 1368414 w 2556691"/>
              <a:gd name="connsiteY12041" fmla="*/ 2149325 h 2789926"/>
              <a:gd name="connsiteX12042" fmla="*/ 1368826 w 2556691"/>
              <a:gd name="connsiteY12042" fmla="*/ 2147032 h 2789926"/>
              <a:gd name="connsiteX12043" fmla="*/ 1376007 w 2556691"/>
              <a:gd name="connsiteY12043" fmla="*/ 2146819 h 2789926"/>
              <a:gd name="connsiteX12044" fmla="*/ 1387555 w 2556691"/>
              <a:gd name="connsiteY12044" fmla="*/ 2144833 h 2789926"/>
              <a:gd name="connsiteX12045" fmla="*/ 1390922 w 2556691"/>
              <a:gd name="connsiteY12045" fmla="*/ 2143852 h 2789926"/>
              <a:gd name="connsiteX12046" fmla="*/ 1407167 w 2556691"/>
              <a:gd name="connsiteY12046" fmla="*/ 2134441 h 2789926"/>
              <a:gd name="connsiteX12047" fmla="*/ 1407159 w 2556691"/>
              <a:gd name="connsiteY12047" fmla="*/ 2134445 h 2789926"/>
              <a:gd name="connsiteX12048" fmla="*/ 1407155 w 2556691"/>
              <a:gd name="connsiteY12048" fmla="*/ 2134441 h 2789926"/>
              <a:gd name="connsiteX12049" fmla="*/ 1298125 w 2556691"/>
              <a:gd name="connsiteY12049" fmla="*/ 2033130 h 2789926"/>
              <a:gd name="connsiteX12050" fmla="*/ 1274710 w 2556691"/>
              <a:gd name="connsiteY12050" fmla="*/ 2040223 h 2789926"/>
              <a:gd name="connsiteX12051" fmla="*/ 1272462 w 2556691"/>
              <a:gd name="connsiteY12051" fmla="*/ 2043687 h 2789926"/>
              <a:gd name="connsiteX12052" fmla="*/ 1291203 w 2556691"/>
              <a:gd name="connsiteY12052" fmla="*/ 2051844 h 2789926"/>
              <a:gd name="connsiteX12053" fmla="*/ 1303163 w 2556691"/>
              <a:gd name="connsiteY12053" fmla="*/ 2054196 h 2789926"/>
              <a:gd name="connsiteX12054" fmla="*/ 1311650 w 2556691"/>
              <a:gd name="connsiteY12054" fmla="*/ 2055898 h 2789926"/>
              <a:gd name="connsiteX12055" fmla="*/ 1305763 w 2556691"/>
              <a:gd name="connsiteY12055" fmla="*/ 2048806 h 2789926"/>
              <a:gd name="connsiteX12056" fmla="*/ 1295841 w 2556691"/>
              <a:gd name="connsiteY12056" fmla="*/ 2046417 h 2789926"/>
              <a:gd name="connsiteX12057" fmla="*/ 1288412 w 2556691"/>
              <a:gd name="connsiteY12057" fmla="*/ 2044195 h 2789926"/>
              <a:gd name="connsiteX12058" fmla="*/ 1288448 w 2556691"/>
              <a:gd name="connsiteY12058" fmla="*/ 2043545 h 2789926"/>
              <a:gd name="connsiteX12059" fmla="*/ 1303033 w 2556691"/>
              <a:gd name="connsiteY12059" fmla="*/ 2044160 h 2789926"/>
              <a:gd name="connsiteX12060" fmla="*/ 1301197 w 2556691"/>
              <a:gd name="connsiteY12060" fmla="*/ 2040507 h 2789926"/>
              <a:gd name="connsiteX12061" fmla="*/ 1288401 w 2556691"/>
              <a:gd name="connsiteY12061" fmla="*/ 2038390 h 2789926"/>
              <a:gd name="connsiteX12062" fmla="*/ 1288012 w 2556691"/>
              <a:gd name="connsiteY12062" fmla="*/ 2035991 h 2789926"/>
              <a:gd name="connsiteX12063" fmla="*/ 1299442 w 2556691"/>
              <a:gd name="connsiteY12063" fmla="*/ 2036381 h 2789926"/>
              <a:gd name="connsiteX12064" fmla="*/ 1298125 w 2556691"/>
              <a:gd name="connsiteY12064" fmla="*/ 2033130 h 2789926"/>
              <a:gd name="connsiteX12065" fmla="*/ 1334793 w 2556691"/>
              <a:gd name="connsiteY12065" fmla="*/ 2066656 h 2789926"/>
              <a:gd name="connsiteX12066" fmla="*/ 1319267 w 2556691"/>
              <a:gd name="connsiteY12066" fmla="*/ 2061455 h 2789926"/>
              <a:gd name="connsiteX12067" fmla="*/ 1305741 w 2556691"/>
              <a:gd name="connsiteY12067" fmla="*/ 2058606 h 2789926"/>
              <a:gd name="connsiteX12068" fmla="*/ 1305776 w 2556691"/>
              <a:gd name="connsiteY12068" fmla="*/ 2059634 h 2789926"/>
              <a:gd name="connsiteX12069" fmla="*/ 1303822 w 2556691"/>
              <a:gd name="connsiteY12069" fmla="*/ 2065309 h 2789926"/>
              <a:gd name="connsiteX12070" fmla="*/ 1306624 w 2556691"/>
              <a:gd name="connsiteY12070" fmla="*/ 2067224 h 2789926"/>
              <a:gd name="connsiteX12071" fmla="*/ 1306483 w 2556691"/>
              <a:gd name="connsiteY12071" fmla="*/ 2068276 h 2789926"/>
              <a:gd name="connsiteX12072" fmla="*/ 1302056 w 2556691"/>
              <a:gd name="connsiteY12072" fmla="*/ 2069163 h 2789926"/>
              <a:gd name="connsiteX12073" fmla="*/ 1300196 w 2556691"/>
              <a:gd name="connsiteY12073" fmla="*/ 2073430 h 2789926"/>
              <a:gd name="connsiteX12074" fmla="*/ 1313063 w 2556691"/>
              <a:gd name="connsiteY12074" fmla="*/ 2076811 h 2789926"/>
              <a:gd name="connsiteX12075" fmla="*/ 1329637 w 2556691"/>
              <a:gd name="connsiteY12075" fmla="*/ 2078856 h 2789926"/>
              <a:gd name="connsiteX12076" fmla="*/ 1340856 w 2556691"/>
              <a:gd name="connsiteY12076" fmla="*/ 2078584 h 2789926"/>
              <a:gd name="connsiteX12077" fmla="*/ 1339596 w 2556691"/>
              <a:gd name="connsiteY12077" fmla="*/ 2076303 h 2789926"/>
              <a:gd name="connsiteX12078" fmla="*/ 1309037 w 2556691"/>
              <a:gd name="connsiteY12078" fmla="*/ 2069233 h 2789926"/>
              <a:gd name="connsiteX12079" fmla="*/ 1309425 w 2556691"/>
              <a:gd name="connsiteY12079" fmla="*/ 2067200 h 2789926"/>
              <a:gd name="connsiteX12080" fmla="*/ 1337488 w 2556691"/>
              <a:gd name="connsiteY12080" fmla="*/ 2072449 h 2789926"/>
              <a:gd name="connsiteX12081" fmla="*/ 1334793 w 2556691"/>
              <a:gd name="connsiteY12081" fmla="*/ 2066656 h 2789926"/>
              <a:gd name="connsiteX12082" fmla="*/ 469744 w 2556691"/>
              <a:gd name="connsiteY12082" fmla="*/ 1268033 h 2789926"/>
              <a:gd name="connsiteX12083" fmla="*/ 459834 w 2556691"/>
              <a:gd name="connsiteY12083" fmla="*/ 1261172 h 2789926"/>
              <a:gd name="connsiteX12084" fmla="*/ 451154 w 2556691"/>
              <a:gd name="connsiteY12084" fmla="*/ 1258914 h 2789926"/>
              <a:gd name="connsiteX12085" fmla="*/ 465475 w 2556691"/>
              <a:gd name="connsiteY12085" fmla="*/ 1274047 h 2789926"/>
              <a:gd name="connsiteX12086" fmla="*/ 471573 w 2556691"/>
              <a:gd name="connsiteY12086" fmla="*/ 1293303 h 2789926"/>
              <a:gd name="connsiteX12087" fmla="*/ 471573 w 2556691"/>
              <a:gd name="connsiteY12087" fmla="*/ 1293303 h 2789926"/>
              <a:gd name="connsiteX12088" fmla="*/ 471574 w 2556691"/>
              <a:gd name="connsiteY12088" fmla="*/ 1293303 h 2789926"/>
              <a:gd name="connsiteX12089" fmla="*/ 471573 w 2556691"/>
              <a:gd name="connsiteY12089" fmla="*/ 1293303 h 2789926"/>
              <a:gd name="connsiteX12090" fmla="*/ 477133 w 2556691"/>
              <a:gd name="connsiteY12090" fmla="*/ 1289107 h 2789926"/>
              <a:gd name="connsiteX12091" fmla="*/ 469744 w 2556691"/>
              <a:gd name="connsiteY12091" fmla="*/ 1268033 h 2789926"/>
              <a:gd name="connsiteX12092" fmla="*/ 348269 w 2556691"/>
              <a:gd name="connsiteY12092" fmla="*/ 1155428 h 2789926"/>
              <a:gd name="connsiteX12093" fmla="*/ 349675 w 2556691"/>
              <a:gd name="connsiteY12093" fmla="*/ 1162923 h 2789926"/>
              <a:gd name="connsiteX12094" fmla="*/ 349871 w 2556691"/>
              <a:gd name="connsiteY12094" fmla="*/ 1163880 h 2789926"/>
              <a:gd name="connsiteX12095" fmla="*/ 352632 w 2556691"/>
              <a:gd name="connsiteY12095" fmla="*/ 1172320 h 2789926"/>
              <a:gd name="connsiteX12096" fmla="*/ 355319 w 2556691"/>
              <a:gd name="connsiteY12096" fmla="*/ 1177592 h 2789926"/>
              <a:gd name="connsiteX12097" fmla="*/ 357284 w 2556691"/>
              <a:gd name="connsiteY12097" fmla="*/ 1173715 h 2789926"/>
              <a:gd name="connsiteX12098" fmla="*/ 359047 w 2556691"/>
              <a:gd name="connsiteY12098" fmla="*/ 1172793 h 2789926"/>
              <a:gd name="connsiteX12099" fmla="*/ 360033 w 2556691"/>
              <a:gd name="connsiteY12099" fmla="*/ 1172474 h 2789926"/>
              <a:gd name="connsiteX12100" fmla="*/ 358183 w 2556691"/>
              <a:gd name="connsiteY12100" fmla="*/ 1170204 h 2789926"/>
              <a:gd name="connsiteX12101" fmla="*/ 358185 w 2556691"/>
              <a:gd name="connsiteY12101" fmla="*/ 1170204 h 2789926"/>
              <a:gd name="connsiteX12102" fmla="*/ 348269 w 2556691"/>
              <a:gd name="connsiteY12102" fmla="*/ 1155428 h 2789926"/>
              <a:gd name="connsiteX12103" fmla="*/ 435006 w 2556691"/>
              <a:gd name="connsiteY12103" fmla="*/ 1235436 h 2789926"/>
              <a:gd name="connsiteX12104" fmla="*/ 430533 w 2556691"/>
              <a:gd name="connsiteY12104" fmla="*/ 1235803 h 2789926"/>
              <a:gd name="connsiteX12105" fmla="*/ 431570 w 2556691"/>
              <a:gd name="connsiteY12105" fmla="*/ 1242103 h 2789926"/>
              <a:gd name="connsiteX12106" fmla="*/ 437887 w 2556691"/>
              <a:gd name="connsiteY12106" fmla="*/ 1242978 h 2789926"/>
              <a:gd name="connsiteX12107" fmla="*/ 435006 w 2556691"/>
              <a:gd name="connsiteY12107" fmla="*/ 1235436 h 2789926"/>
              <a:gd name="connsiteX12108" fmla="*/ 981847 w 2556691"/>
              <a:gd name="connsiteY12108" fmla="*/ 1739076 h 2789926"/>
              <a:gd name="connsiteX12109" fmla="*/ 980989 w 2556691"/>
              <a:gd name="connsiteY12109" fmla="*/ 1739833 h 2789926"/>
              <a:gd name="connsiteX12110" fmla="*/ 981967 w 2556691"/>
              <a:gd name="connsiteY12110" fmla="*/ 1739230 h 2789926"/>
              <a:gd name="connsiteX12111" fmla="*/ 981847 w 2556691"/>
              <a:gd name="connsiteY12111" fmla="*/ 1739076 h 2789926"/>
              <a:gd name="connsiteX12112" fmla="*/ 1013232 w 2556691"/>
              <a:gd name="connsiteY12112" fmla="*/ 1767945 h 2789926"/>
              <a:gd name="connsiteX12113" fmla="*/ 1005365 w 2556691"/>
              <a:gd name="connsiteY12113" fmla="*/ 1769434 h 2789926"/>
              <a:gd name="connsiteX12114" fmla="*/ 1005479 w 2556691"/>
              <a:gd name="connsiteY12114" fmla="*/ 1765746 h 2789926"/>
              <a:gd name="connsiteX12115" fmla="*/ 1005481 w 2556691"/>
              <a:gd name="connsiteY12115" fmla="*/ 1765746 h 2789926"/>
              <a:gd name="connsiteX12116" fmla="*/ 1013232 w 2556691"/>
              <a:gd name="connsiteY12116" fmla="*/ 1767945 h 2789926"/>
              <a:gd name="connsiteX12117" fmla="*/ 1208070 w 2556691"/>
              <a:gd name="connsiteY12117" fmla="*/ 1947647 h 2789926"/>
              <a:gd name="connsiteX12118" fmla="*/ 1207258 w 2556691"/>
              <a:gd name="connsiteY12118" fmla="*/ 1948096 h 2789926"/>
              <a:gd name="connsiteX12119" fmla="*/ 1200147 w 2556691"/>
              <a:gd name="connsiteY12119" fmla="*/ 1952447 h 2789926"/>
              <a:gd name="connsiteX12120" fmla="*/ 1189400 w 2556691"/>
              <a:gd name="connsiteY12120" fmla="*/ 1960450 h 2789926"/>
              <a:gd name="connsiteX12121" fmla="*/ 1183773 w 2556691"/>
              <a:gd name="connsiteY12121" fmla="*/ 1965238 h 2789926"/>
              <a:gd name="connsiteX12122" fmla="*/ 1180194 w 2556691"/>
              <a:gd name="connsiteY12122" fmla="*/ 1968501 h 2789926"/>
              <a:gd name="connsiteX12123" fmla="*/ 1177592 w 2556691"/>
              <a:gd name="connsiteY12123" fmla="*/ 1970936 h 2789926"/>
              <a:gd name="connsiteX12124" fmla="*/ 1180018 w 2556691"/>
              <a:gd name="connsiteY12124" fmla="*/ 1969174 h 2789926"/>
              <a:gd name="connsiteX12125" fmla="*/ 1183030 w 2556691"/>
              <a:gd name="connsiteY12125" fmla="*/ 1967153 h 2789926"/>
              <a:gd name="connsiteX12126" fmla="*/ 1189506 w 2556691"/>
              <a:gd name="connsiteY12126" fmla="*/ 1963559 h 2789926"/>
              <a:gd name="connsiteX12127" fmla="*/ 1198005 w 2556691"/>
              <a:gd name="connsiteY12127" fmla="*/ 1960415 h 2789926"/>
              <a:gd name="connsiteX12128" fmla="*/ 1202690 w 2556691"/>
              <a:gd name="connsiteY12128" fmla="*/ 1959386 h 2789926"/>
              <a:gd name="connsiteX12129" fmla="*/ 1206728 w 2556691"/>
              <a:gd name="connsiteY12129" fmla="*/ 1958866 h 2789926"/>
              <a:gd name="connsiteX12130" fmla="*/ 1207670 w 2556691"/>
              <a:gd name="connsiteY12130" fmla="*/ 1958830 h 2789926"/>
              <a:gd name="connsiteX12131" fmla="*/ 1207834 w 2556691"/>
              <a:gd name="connsiteY12131" fmla="*/ 1958322 h 2789926"/>
              <a:gd name="connsiteX12132" fmla="*/ 1209446 w 2556691"/>
              <a:gd name="connsiteY12132" fmla="*/ 1954610 h 2789926"/>
              <a:gd name="connsiteX12133" fmla="*/ 1209447 w 2556691"/>
              <a:gd name="connsiteY12133" fmla="*/ 1954598 h 2789926"/>
              <a:gd name="connsiteX12134" fmla="*/ 1207576 w 2556691"/>
              <a:gd name="connsiteY12134" fmla="*/ 1951099 h 2789926"/>
              <a:gd name="connsiteX12135" fmla="*/ 1208070 w 2556691"/>
              <a:gd name="connsiteY12135" fmla="*/ 1947647 h 2789926"/>
              <a:gd name="connsiteX12136" fmla="*/ 1433783 w 2556691"/>
              <a:gd name="connsiteY12136" fmla="*/ 2154988 h 2789926"/>
              <a:gd name="connsiteX12137" fmla="*/ 1423283 w 2556691"/>
              <a:gd name="connsiteY12137" fmla="*/ 2167602 h 2789926"/>
              <a:gd name="connsiteX12138" fmla="*/ 1433783 w 2556691"/>
              <a:gd name="connsiteY12138" fmla="*/ 2154988 h 2789926"/>
              <a:gd name="connsiteX12139" fmla="*/ 989010 w 2556691"/>
              <a:gd name="connsiteY12139" fmla="*/ 1744503 h 2789926"/>
              <a:gd name="connsiteX12140" fmla="*/ 985673 w 2556691"/>
              <a:gd name="connsiteY12140" fmla="*/ 1742800 h 2789926"/>
              <a:gd name="connsiteX12141" fmla="*/ 980316 w 2556691"/>
              <a:gd name="connsiteY12141" fmla="*/ 1746134 h 2789926"/>
              <a:gd name="connsiteX12142" fmla="*/ 979661 w 2556691"/>
              <a:gd name="connsiteY12142" fmla="*/ 1746571 h 2789926"/>
              <a:gd name="connsiteX12143" fmla="*/ 980085 w 2556691"/>
              <a:gd name="connsiteY12143" fmla="*/ 1747482 h 2789926"/>
              <a:gd name="connsiteX12144" fmla="*/ 983056 w 2556691"/>
              <a:gd name="connsiteY12144" fmla="*/ 1746453 h 2789926"/>
              <a:gd name="connsiteX12145" fmla="*/ 989010 w 2556691"/>
              <a:gd name="connsiteY12145" fmla="*/ 1744503 h 2789926"/>
              <a:gd name="connsiteX12146" fmla="*/ 343155 w 2556691"/>
              <a:gd name="connsiteY12146" fmla="*/ 1148310 h 2789926"/>
              <a:gd name="connsiteX12147" fmla="*/ 329338 w 2556691"/>
              <a:gd name="connsiteY12147" fmla="*/ 1147423 h 2789926"/>
              <a:gd name="connsiteX12148" fmla="*/ 321398 w 2556691"/>
              <a:gd name="connsiteY12148" fmla="*/ 1149350 h 2789926"/>
              <a:gd name="connsiteX12149" fmla="*/ 311194 w 2556691"/>
              <a:gd name="connsiteY12149" fmla="*/ 1152247 h 2789926"/>
              <a:gd name="connsiteX12150" fmla="*/ 310160 w 2556691"/>
              <a:gd name="connsiteY12150" fmla="*/ 1152507 h 2789926"/>
              <a:gd name="connsiteX12151" fmla="*/ 310535 w 2556691"/>
              <a:gd name="connsiteY12151" fmla="*/ 1156384 h 2789926"/>
              <a:gd name="connsiteX12152" fmla="*/ 310842 w 2556691"/>
              <a:gd name="connsiteY12152" fmla="*/ 1159919 h 2789926"/>
              <a:gd name="connsiteX12153" fmla="*/ 311561 w 2556691"/>
              <a:gd name="connsiteY12153" fmla="*/ 1166363 h 2789926"/>
              <a:gd name="connsiteX12154" fmla="*/ 311556 w 2556691"/>
              <a:gd name="connsiteY12154" fmla="*/ 1166362 h 2789926"/>
              <a:gd name="connsiteX12155" fmla="*/ 313634 w 2556691"/>
              <a:gd name="connsiteY12155" fmla="*/ 1174602 h 2789926"/>
              <a:gd name="connsiteX12156" fmla="*/ 322391 w 2556691"/>
              <a:gd name="connsiteY12156" fmla="*/ 1186482 h 2789926"/>
              <a:gd name="connsiteX12157" fmla="*/ 353154 w 2556691"/>
              <a:gd name="connsiteY12157" fmla="*/ 1189804 h 2789926"/>
              <a:gd name="connsiteX12158" fmla="*/ 345963 w 2556691"/>
              <a:gd name="connsiteY12158" fmla="*/ 1186660 h 2789926"/>
              <a:gd name="connsiteX12159" fmla="*/ 335347 w 2556691"/>
              <a:gd name="connsiteY12159" fmla="*/ 1180619 h 2789926"/>
              <a:gd name="connsiteX12160" fmla="*/ 335864 w 2556691"/>
              <a:gd name="connsiteY12160" fmla="*/ 1179448 h 2789926"/>
              <a:gd name="connsiteX12161" fmla="*/ 338738 w 2556691"/>
              <a:gd name="connsiteY12161" fmla="*/ 1179366 h 2789926"/>
              <a:gd name="connsiteX12162" fmla="*/ 340088 w 2556691"/>
              <a:gd name="connsiteY12162" fmla="*/ 1179602 h 2789926"/>
              <a:gd name="connsiteX12163" fmla="*/ 355372 w 2556691"/>
              <a:gd name="connsiteY12163" fmla="*/ 1187322 h 2789926"/>
              <a:gd name="connsiteX12164" fmla="*/ 352046 w 2556691"/>
              <a:gd name="connsiteY12164" fmla="*/ 1184650 h 2789926"/>
              <a:gd name="connsiteX12165" fmla="*/ 351356 w 2556691"/>
              <a:gd name="connsiteY12165" fmla="*/ 1184094 h 2789926"/>
              <a:gd name="connsiteX12166" fmla="*/ 343738 w 2556691"/>
              <a:gd name="connsiteY12166" fmla="*/ 1179153 h 2789926"/>
              <a:gd name="connsiteX12167" fmla="*/ 338285 w 2556691"/>
              <a:gd name="connsiteY12167" fmla="*/ 1176859 h 2789926"/>
              <a:gd name="connsiteX12168" fmla="*/ 334839 w 2556691"/>
              <a:gd name="connsiteY12168" fmla="*/ 1175311 h 2789926"/>
              <a:gd name="connsiteX12169" fmla="*/ 331837 w 2556691"/>
              <a:gd name="connsiteY12169" fmla="*/ 1173088 h 2789926"/>
              <a:gd name="connsiteX12170" fmla="*/ 331517 w 2556691"/>
              <a:gd name="connsiteY12170" fmla="*/ 1171599 h 2789926"/>
              <a:gd name="connsiteX12171" fmla="*/ 334569 w 2556691"/>
              <a:gd name="connsiteY12171" fmla="*/ 1170913 h 2789926"/>
              <a:gd name="connsiteX12172" fmla="*/ 342452 w 2556691"/>
              <a:gd name="connsiteY12172" fmla="*/ 1173632 h 2789926"/>
              <a:gd name="connsiteX12173" fmla="*/ 347997 w 2556691"/>
              <a:gd name="connsiteY12173" fmla="*/ 1176777 h 2789926"/>
              <a:gd name="connsiteX12174" fmla="*/ 350084 w 2556691"/>
              <a:gd name="connsiteY12174" fmla="*/ 1178124 h 2789926"/>
              <a:gd name="connsiteX12175" fmla="*/ 346787 w 2556691"/>
              <a:gd name="connsiteY12175" fmla="*/ 1174708 h 2789926"/>
              <a:gd name="connsiteX12176" fmla="*/ 345364 w 2556691"/>
              <a:gd name="connsiteY12176" fmla="*/ 1173372 h 2789926"/>
              <a:gd name="connsiteX12177" fmla="*/ 338627 w 2556691"/>
              <a:gd name="connsiteY12177" fmla="*/ 1168431 h 2789926"/>
              <a:gd name="connsiteX12178" fmla="*/ 331494 w 2556691"/>
              <a:gd name="connsiteY12178" fmla="*/ 1164494 h 2789926"/>
              <a:gd name="connsiteX12179" fmla="*/ 333472 w 2556691"/>
              <a:gd name="connsiteY12179" fmla="*/ 1162319 h 2789926"/>
              <a:gd name="connsiteX12180" fmla="*/ 341607 w 2556691"/>
              <a:gd name="connsiteY12180" fmla="*/ 1165404 h 2789926"/>
              <a:gd name="connsiteX12181" fmla="*/ 344663 w 2556691"/>
              <a:gd name="connsiteY12181" fmla="*/ 1167532 h 2789926"/>
              <a:gd name="connsiteX12182" fmla="*/ 342594 w 2556691"/>
              <a:gd name="connsiteY12182" fmla="*/ 1165203 h 2789926"/>
              <a:gd name="connsiteX12183" fmla="*/ 331413 w 2556691"/>
              <a:gd name="connsiteY12183" fmla="*/ 1156112 h 2789926"/>
              <a:gd name="connsiteX12184" fmla="*/ 331258 w 2556691"/>
              <a:gd name="connsiteY12184" fmla="*/ 1154233 h 2789926"/>
              <a:gd name="connsiteX12185" fmla="*/ 344341 w 2556691"/>
              <a:gd name="connsiteY12185" fmla="*/ 1161894 h 2789926"/>
              <a:gd name="connsiteX12186" fmla="*/ 343830 w 2556691"/>
              <a:gd name="connsiteY12186" fmla="*/ 1157070 h 2789926"/>
              <a:gd name="connsiteX12187" fmla="*/ 343155 w 2556691"/>
              <a:gd name="connsiteY12187" fmla="*/ 1148310 h 2789926"/>
              <a:gd name="connsiteX12188" fmla="*/ 1252461 w 2556691"/>
              <a:gd name="connsiteY12188" fmla="*/ 1987155 h 2789926"/>
              <a:gd name="connsiteX12189" fmla="*/ 1253144 w 2556691"/>
              <a:gd name="connsiteY12189" fmla="*/ 1988337 h 2789926"/>
              <a:gd name="connsiteX12190" fmla="*/ 1236604 w 2556691"/>
              <a:gd name="connsiteY12190" fmla="*/ 2020078 h 2789926"/>
              <a:gd name="connsiteX12191" fmla="*/ 1233508 w 2556691"/>
              <a:gd name="connsiteY12191" fmla="*/ 2018553 h 2789926"/>
              <a:gd name="connsiteX12192" fmla="*/ 1236239 w 2556691"/>
              <a:gd name="connsiteY12192" fmla="*/ 2013246 h 2789926"/>
              <a:gd name="connsiteX12193" fmla="*/ 1236346 w 2556691"/>
              <a:gd name="connsiteY12193" fmla="*/ 2013305 h 2789926"/>
              <a:gd name="connsiteX12194" fmla="*/ 1236424 w 2556691"/>
              <a:gd name="connsiteY12194" fmla="*/ 2012887 h 2789926"/>
              <a:gd name="connsiteX12195" fmla="*/ 1240204 w 2556691"/>
              <a:gd name="connsiteY12195" fmla="*/ 2005544 h 2789926"/>
              <a:gd name="connsiteX12196" fmla="*/ 1240288 w 2556691"/>
              <a:gd name="connsiteY12196" fmla="*/ 2005549 h 2789926"/>
              <a:gd name="connsiteX12197" fmla="*/ 1240353 w 2556691"/>
              <a:gd name="connsiteY12197" fmla="*/ 2005254 h 2789926"/>
              <a:gd name="connsiteX12198" fmla="*/ 1245209 w 2556691"/>
              <a:gd name="connsiteY12198" fmla="*/ 1995820 h 2789926"/>
              <a:gd name="connsiteX12199" fmla="*/ 1252461 w 2556691"/>
              <a:gd name="connsiteY12199" fmla="*/ 1987155 h 2789926"/>
              <a:gd name="connsiteX12200" fmla="*/ 969102 w 2556691"/>
              <a:gd name="connsiteY12200" fmla="*/ 1725635 h 2789926"/>
              <a:gd name="connsiteX12201" fmla="*/ 969069 w 2556691"/>
              <a:gd name="connsiteY12201" fmla="*/ 1725706 h 2789926"/>
              <a:gd name="connsiteX12202" fmla="*/ 968626 w 2556691"/>
              <a:gd name="connsiteY12202" fmla="*/ 1726285 h 2789926"/>
              <a:gd name="connsiteX12203" fmla="*/ 969412 w 2556691"/>
              <a:gd name="connsiteY12203" fmla="*/ 1727077 h 2789926"/>
              <a:gd name="connsiteX12204" fmla="*/ 969102 w 2556691"/>
              <a:gd name="connsiteY12204" fmla="*/ 1725635 h 2789926"/>
              <a:gd name="connsiteX12205" fmla="*/ 1380596 w 2556691"/>
              <a:gd name="connsiteY12205" fmla="*/ 2103291 h 2789926"/>
              <a:gd name="connsiteX12206" fmla="*/ 1380726 w 2556691"/>
              <a:gd name="connsiteY12206" fmla="*/ 2105443 h 2789926"/>
              <a:gd name="connsiteX12207" fmla="*/ 1372591 w 2556691"/>
              <a:gd name="connsiteY12207" fmla="*/ 2109320 h 2789926"/>
              <a:gd name="connsiteX12208" fmla="*/ 1372591 w 2556691"/>
              <a:gd name="connsiteY12208" fmla="*/ 2109296 h 2789926"/>
              <a:gd name="connsiteX12209" fmla="*/ 1370367 w 2556691"/>
              <a:gd name="connsiteY12209" fmla="*/ 2105726 h 2789926"/>
              <a:gd name="connsiteX12210" fmla="*/ 1380596 w 2556691"/>
              <a:gd name="connsiteY12210" fmla="*/ 2103291 h 2789926"/>
              <a:gd name="connsiteX12211" fmla="*/ 1011723 w 2556691"/>
              <a:gd name="connsiteY12211" fmla="*/ 1762436 h 2789926"/>
              <a:gd name="connsiteX12212" fmla="*/ 1005186 w 2556691"/>
              <a:gd name="connsiteY12212" fmla="*/ 1762141 h 2789926"/>
              <a:gd name="connsiteX12213" fmla="*/ 1002192 w 2556691"/>
              <a:gd name="connsiteY12213" fmla="*/ 1762956 h 2789926"/>
              <a:gd name="connsiteX12214" fmla="*/ 993751 w 2556691"/>
              <a:gd name="connsiteY12214" fmla="*/ 1765510 h 2789926"/>
              <a:gd name="connsiteX12215" fmla="*/ 988853 w 2556691"/>
              <a:gd name="connsiteY12215" fmla="*/ 1768418 h 2789926"/>
              <a:gd name="connsiteX12216" fmla="*/ 983028 w 2556691"/>
              <a:gd name="connsiteY12216" fmla="*/ 1767650 h 2789926"/>
              <a:gd name="connsiteX12217" fmla="*/ 980849 w 2556691"/>
              <a:gd name="connsiteY12217" fmla="*/ 1767815 h 2789926"/>
              <a:gd name="connsiteX12218" fmla="*/ 980281 w 2556691"/>
              <a:gd name="connsiteY12218" fmla="*/ 1770274 h 2789926"/>
              <a:gd name="connsiteX12219" fmla="*/ 989977 w 2556691"/>
              <a:gd name="connsiteY12219" fmla="*/ 1771634 h 2789926"/>
              <a:gd name="connsiteX12220" fmla="*/ 989921 w 2556691"/>
              <a:gd name="connsiteY12220" fmla="*/ 1773537 h 2789926"/>
              <a:gd name="connsiteX12221" fmla="*/ 979283 w 2556691"/>
              <a:gd name="connsiteY12221" fmla="*/ 1773395 h 2789926"/>
              <a:gd name="connsiteX12222" fmla="*/ 976550 w 2556691"/>
              <a:gd name="connsiteY12222" fmla="*/ 1779814 h 2789926"/>
              <a:gd name="connsiteX12223" fmla="*/ 976911 w 2556691"/>
              <a:gd name="connsiteY12223" fmla="*/ 1780027 h 2789926"/>
              <a:gd name="connsiteX12224" fmla="*/ 990761 w 2556691"/>
              <a:gd name="connsiteY12224" fmla="*/ 1777994 h 2789926"/>
              <a:gd name="connsiteX12225" fmla="*/ 994934 w 2556691"/>
              <a:gd name="connsiteY12225" fmla="*/ 1780346 h 2789926"/>
              <a:gd name="connsiteX12226" fmla="*/ 995778 w 2556691"/>
              <a:gd name="connsiteY12226" fmla="*/ 1779980 h 2789926"/>
              <a:gd name="connsiteX12227" fmla="*/ 1006488 w 2556691"/>
              <a:gd name="connsiteY12227" fmla="*/ 1782356 h 2789926"/>
              <a:gd name="connsiteX12228" fmla="*/ 1007488 w 2556691"/>
              <a:gd name="connsiteY12228" fmla="*/ 1782663 h 2789926"/>
              <a:gd name="connsiteX12229" fmla="*/ 1008809 w 2556691"/>
              <a:gd name="connsiteY12229" fmla="*/ 1783065 h 2789926"/>
              <a:gd name="connsiteX12230" fmla="*/ 1009100 w 2556691"/>
              <a:gd name="connsiteY12230" fmla="*/ 1783183 h 2789926"/>
              <a:gd name="connsiteX12231" fmla="*/ 1010077 w 2556691"/>
              <a:gd name="connsiteY12231" fmla="*/ 1783550 h 2789926"/>
              <a:gd name="connsiteX12232" fmla="*/ 1010940 w 2556691"/>
              <a:gd name="connsiteY12232" fmla="*/ 1783893 h 2789926"/>
              <a:gd name="connsiteX12233" fmla="*/ 1012069 w 2556691"/>
              <a:gd name="connsiteY12233" fmla="*/ 1784366 h 2789926"/>
              <a:gd name="connsiteX12234" fmla="*/ 1016502 w 2556691"/>
              <a:gd name="connsiteY12234" fmla="*/ 1784685 h 2789926"/>
              <a:gd name="connsiteX12235" fmla="*/ 1014811 w 2556691"/>
              <a:gd name="connsiteY12235" fmla="*/ 1780724 h 2789926"/>
              <a:gd name="connsiteX12236" fmla="*/ 1013989 w 2556691"/>
              <a:gd name="connsiteY12236" fmla="*/ 1779590 h 2789926"/>
              <a:gd name="connsiteX12237" fmla="*/ 1009524 w 2556691"/>
              <a:gd name="connsiteY12237" fmla="*/ 1777745 h 2789926"/>
              <a:gd name="connsiteX12238" fmla="*/ 997923 w 2556691"/>
              <a:gd name="connsiteY12238" fmla="*/ 1775807 h 2789926"/>
              <a:gd name="connsiteX12239" fmla="*/ 997512 w 2556691"/>
              <a:gd name="connsiteY12239" fmla="*/ 1775807 h 2789926"/>
              <a:gd name="connsiteX12240" fmla="*/ 997334 w 2556691"/>
              <a:gd name="connsiteY12240" fmla="*/ 1775736 h 2789926"/>
              <a:gd name="connsiteX12241" fmla="*/ 997289 w 2556691"/>
              <a:gd name="connsiteY12241" fmla="*/ 1775736 h 2789926"/>
              <a:gd name="connsiteX12242" fmla="*/ 997188 w 2556691"/>
              <a:gd name="connsiteY12242" fmla="*/ 1775688 h 2789926"/>
              <a:gd name="connsiteX12243" fmla="*/ 997175 w 2556691"/>
              <a:gd name="connsiteY12243" fmla="*/ 1775677 h 2789926"/>
              <a:gd name="connsiteX12244" fmla="*/ 996910 w 2556691"/>
              <a:gd name="connsiteY12244" fmla="*/ 1775558 h 2789926"/>
              <a:gd name="connsiteX12245" fmla="*/ 995614 w 2556691"/>
              <a:gd name="connsiteY12245" fmla="*/ 1774116 h 2789926"/>
              <a:gd name="connsiteX12246" fmla="*/ 995608 w 2556691"/>
              <a:gd name="connsiteY12246" fmla="*/ 1773667 h 2789926"/>
              <a:gd name="connsiteX12247" fmla="*/ 1008636 w 2556691"/>
              <a:gd name="connsiteY12247" fmla="*/ 1773064 h 2789926"/>
              <a:gd name="connsiteX12248" fmla="*/ 1009202 w 2556691"/>
              <a:gd name="connsiteY12248" fmla="*/ 1773194 h 2789926"/>
              <a:gd name="connsiteX12249" fmla="*/ 1010269 w 2556691"/>
              <a:gd name="connsiteY12249" fmla="*/ 1773159 h 2789926"/>
              <a:gd name="connsiteX12250" fmla="*/ 1010850 w 2556691"/>
              <a:gd name="connsiteY12250" fmla="*/ 1773218 h 2789926"/>
              <a:gd name="connsiteX12251" fmla="*/ 1011984 w 2556691"/>
              <a:gd name="connsiteY12251" fmla="*/ 1773454 h 2789926"/>
              <a:gd name="connsiteX12252" fmla="*/ 1012136 w 2556691"/>
              <a:gd name="connsiteY12252" fmla="*/ 1773395 h 2789926"/>
              <a:gd name="connsiteX12253" fmla="*/ 1015695 w 2556691"/>
              <a:gd name="connsiteY12253" fmla="*/ 1769710 h 2789926"/>
              <a:gd name="connsiteX12254" fmla="*/ 1015696 w 2556691"/>
              <a:gd name="connsiteY12254" fmla="*/ 1769718 h 2789926"/>
              <a:gd name="connsiteX12255" fmla="*/ 1015698 w 2556691"/>
              <a:gd name="connsiteY12255" fmla="*/ 1769707 h 2789926"/>
              <a:gd name="connsiteX12256" fmla="*/ 1015695 w 2556691"/>
              <a:gd name="connsiteY12256" fmla="*/ 1769710 h 2789926"/>
              <a:gd name="connsiteX12257" fmla="*/ 1015292 w 2556691"/>
              <a:gd name="connsiteY12257" fmla="*/ 1766432 h 2789926"/>
              <a:gd name="connsiteX12258" fmla="*/ 1014701 w 2556691"/>
              <a:gd name="connsiteY12258" fmla="*/ 1766148 h 2789926"/>
              <a:gd name="connsiteX12259" fmla="*/ 1011723 w 2556691"/>
              <a:gd name="connsiteY12259" fmla="*/ 1762436 h 2789926"/>
              <a:gd name="connsiteX12260" fmla="*/ 1162536 w 2556691"/>
              <a:gd name="connsiteY12260" fmla="*/ 1900325 h 2789926"/>
              <a:gd name="connsiteX12261" fmla="*/ 1155968 w 2556691"/>
              <a:gd name="connsiteY12261" fmla="*/ 1926143 h 2789926"/>
              <a:gd name="connsiteX12262" fmla="*/ 1158452 w 2556691"/>
              <a:gd name="connsiteY12262" fmla="*/ 1930896 h 2789926"/>
              <a:gd name="connsiteX12263" fmla="*/ 1160217 w 2556691"/>
              <a:gd name="connsiteY12263" fmla="*/ 1929962 h 2789926"/>
              <a:gd name="connsiteX12264" fmla="*/ 1162642 w 2556691"/>
              <a:gd name="connsiteY12264" fmla="*/ 1941074 h 2789926"/>
              <a:gd name="connsiteX12265" fmla="*/ 1164396 w 2556691"/>
              <a:gd name="connsiteY12265" fmla="*/ 1948096 h 2789926"/>
              <a:gd name="connsiteX12266" fmla="*/ 1165903 w 2556691"/>
              <a:gd name="connsiteY12266" fmla="*/ 1929974 h 2789926"/>
              <a:gd name="connsiteX12267" fmla="*/ 1165903 w 2556691"/>
              <a:gd name="connsiteY12267" fmla="*/ 1929985 h 2789926"/>
              <a:gd name="connsiteX12268" fmla="*/ 1165397 w 2556691"/>
              <a:gd name="connsiteY12268" fmla="*/ 1960403 h 2789926"/>
              <a:gd name="connsiteX12269" fmla="*/ 1163748 w 2556691"/>
              <a:gd name="connsiteY12269" fmla="*/ 1972934 h 2789926"/>
              <a:gd name="connsiteX12270" fmla="*/ 1169541 w 2556691"/>
              <a:gd name="connsiteY12270" fmla="*/ 1956372 h 2789926"/>
              <a:gd name="connsiteX12271" fmla="*/ 1175486 w 2556691"/>
              <a:gd name="connsiteY12271" fmla="*/ 1936629 h 2789926"/>
              <a:gd name="connsiteX12272" fmla="*/ 1175827 w 2556691"/>
              <a:gd name="connsiteY12272" fmla="*/ 1951726 h 2789926"/>
              <a:gd name="connsiteX12273" fmla="*/ 1178464 w 2556691"/>
              <a:gd name="connsiteY12273" fmla="*/ 1947151 h 2789926"/>
              <a:gd name="connsiteX12274" fmla="*/ 1162536 w 2556691"/>
              <a:gd name="connsiteY12274" fmla="*/ 1900325 h 2789926"/>
              <a:gd name="connsiteX12275" fmla="*/ 606966 w 2556691"/>
              <a:gd name="connsiteY12275" fmla="*/ 1386506 h 2789926"/>
              <a:gd name="connsiteX12276" fmla="*/ 605292 w 2556691"/>
              <a:gd name="connsiteY12276" fmla="*/ 1430849 h 2789926"/>
              <a:gd name="connsiteX12277" fmla="*/ 606966 w 2556691"/>
              <a:gd name="connsiteY12277" fmla="*/ 1386506 h 2789926"/>
              <a:gd name="connsiteX12278" fmla="*/ 322692 w 2556691"/>
              <a:gd name="connsiteY12278" fmla="*/ 1122916 h 2789926"/>
              <a:gd name="connsiteX12279" fmla="*/ 320540 w 2556691"/>
              <a:gd name="connsiteY12279" fmla="*/ 1125399 h 2789926"/>
              <a:gd name="connsiteX12280" fmla="*/ 317260 w 2556691"/>
              <a:gd name="connsiteY12280" fmla="*/ 1122692 h 2789926"/>
              <a:gd name="connsiteX12281" fmla="*/ 322692 w 2556691"/>
              <a:gd name="connsiteY12281" fmla="*/ 1122916 h 2789926"/>
              <a:gd name="connsiteX12282" fmla="*/ 450158 w 2556691"/>
              <a:gd name="connsiteY12282" fmla="*/ 1240224 h 2789926"/>
              <a:gd name="connsiteX12283" fmla="*/ 440838 w 2556691"/>
              <a:gd name="connsiteY12283" fmla="*/ 1233225 h 2789926"/>
              <a:gd name="connsiteX12284" fmla="*/ 438717 w 2556691"/>
              <a:gd name="connsiteY12284" fmla="*/ 1234325 h 2789926"/>
              <a:gd name="connsiteX12285" fmla="*/ 441297 w 2556691"/>
              <a:gd name="connsiteY12285" fmla="*/ 1242955 h 2789926"/>
              <a:gd name="connsiteX12286" fmla="*/ 449641 w 2556691"/>
              <a:gd name="connsiteY12286" fmla="*/ 1240756 h 2789926"/>
              <a:gd name="connsiteX12287" fmla="*/ 450158 w 2556691"/>
              <a:gd name="connsiteY12287" fmla="*/ 1240224 h 2789926"/>
              <a:gd name="connsiteX12288" fmla="*/ 1315641 w 2556691"/>
              <a:gd name="connsiteY12288" fmla="*/ 2038792 h 2789926"/>
              <a:gd name="connsiteX12289" fmla="*/ 1315534 w 2556691"/>
              <a:gd name="connsiteY12289" fmla="*/ 2039300 h 2789926"/>
              <a:gd name="connsiteX12290" fmla="*/ 1314169 w 2556691"/>
              <a:gd name="connsiteY12290" fmla="*/ 2040175 h 2789926"/>
              <a:gd name="connsiteX12291" fmla="*/ 1309860 w 2556691"/>
              <a:gd name="connsiteY12291" fmla="*/ 2039500 h 2789926"/>
              <a:gd name="connsiteX12292" fmla="*/ 1309860 w 2556691"/>
              <a:gd name="connsiteY12292" fmla="*/ 2039489 h 2789926"/>
              <a:gd name="connsiteX12293" fmla="*/ 1310825 w 2556691"/>
              <a:gd name="connsiteY12293" fmla="*/ 2036629 h 2789926"/>
              <a:gd name="connsiteX12294" fmla="*/ 1315641 w 2556691"/>
              <a:gd name="connsiteY12294" fmla="*/ 2038792 h 2789926"/>
              <a:gd name="connsiteX12295" fmla="*/ 1448227 w 2556691"/>
              <a:gd name="connsiteY12295" fmla="*/ 2160438 h 2789926"/>
              <a:gd name="connsiteX12296" fmla="*/ 1449746 w 2556691"/>
              <a:gd name="connsiteY12296" fmla="*/ 2180742 h 2789926"/>
              <a:gd name="connsiteX12297" fmla="*/ 1448781 w 2556691"/>
              <a:gd name="connsiteY12297" fmla="*/ 2192321 h 2789926"/>
              <a:gd name="connsiteX12298" fmla="*/ 1445896 w 2556691"/>
              <a:gd name="connsiteY12298" fmla="*/ 2191907 h 2789926"/>
              <a:gd name="connsiteX12299" fmla="*/ 1447038 w 2556691"/>
              <a:gd name="connsiteY12299" fmla="*/ 2174340 h 2789926"/>
              <a:gd name="connsiteX12300" fmla="*/ 1447015 w 2556691"/>
              <a:gd name="connsiteY12300" fmla="*/ 2174151 h 2789926"/>
              <a:gd name="connsiteX12301" fmla="*/ 1441917 w 2556691"/>
              <a:gd name="connsiteY12301" fmla="*/ 2185689 h 2789926"/>
              <a:gd name="connsiteX12302" fmla="*/ 1444166 w 2556691"/>
              <a:gd name="connsiteY12302" fmla="*/ 2198362 h 2789926"/>
              <a:gd name="connsiteX12303" fmla="*/ 1447921 w 2556691"/>
              <a:gd name="connsiteY12303" fmla="*/ 2223613 h 2789926"/>
              <a:gd name="connsiteX12304" fmla="*/ 1445425 w 2556691"/>
              <a:gd name="connsiteY12304" fmla="*/ 2244112 h 2789926"/>
              <a:gd name="connsiteX12305" fmla="*/ 1465354 w 2556691"/>
              <a:gd name="connsiteY12305" fmla="*/ 2248462 h 2789926"/>
              <a:gd name="connsiteX12306" fmla="*/ 1469982 w 2556691"/>
              <a:gd name="connsiteY12306" fmla="*/ 2246843 h 2789926"/>
              <a:gd name="connsiteX12307" fmla="*/ 1472511 w 2556691"/>
              <a:gd name="connsiteY12307" fmla="*/ 2247481 h 2789926"/>
              <a:gd name="connsiteX12308" fmla="*/ 1479940 w 2556691"/>
              <a:gd name="connsiteY12308" fmla="*/ 2249006 h 2789926"/>
              <a:gd name="connsiteX12309" fmla="*/ 1495020 w 2556691"/>
              <a:gd name="connsiteY12309" fmla="*/ 2246186 h 2789926"/>
              <a:gd name="connsiteX12310" fmla="*/ 1503883 w 2556691"/>
              <a:gd name="connsiteY12310" fmla="*/ 2224951 h 2789926"/>
              <a:gd name="connsiteX12311" fmla="*/ 1503884 w 2556691"/>
              <a:gd name="connsiteY12311" fmla="*/ 2224961 h 2789926"/>
              <a:gd name="connsiteX12312" fmla="*/ 1503884 w 2556691"/>
              <a:gd name="connsiteY12312" fmla="*/ 2224949 h 2789926"/>
              <a:gd name="connsiteX12313" fmla="*/ 1503883 w 2556691"/>
              <a:gd name="connsiteY12313" fmla="*/ 2224951 h 2789926"/>
              <a:gd name="connsiteX12314" fmla="*/ 1503178 w 2556691"/>
              <a:gd name="connsiteY12314" fmla="*/ 2213045 h 2789926"/>
              <a:gd name="connsiteX12315" fmla="*/ 1499576 w 2556691"/>
              <a:gd name="connsiteY12315" fmla="*/ 2211721 h 2789926"/>
              <a:gd name="connsiteX12316" fmla="*/ 1500741 w 2556691"/>
              <a:gd name="connsiteY12316" fmla="*/ 2217159 h 2789926"/>
              <a:gd name="connsiteX12317" fmla="*/ 1498175 w 2556691"/>
              <a:gd name="connsiteY12317" fmla="*/ 2229796 h 2789926"/>
              <a:gd name="connsiteX12318" fmla="*/ 1496691 w 2556691"/>
              <a:gd name="connsiteY12318" fmla="*/ 2229808 h 2789926"/>
              <a:gd name="connsiteX12319" fmla="*/ 1496739 w 2556691"/>
              <a:gd name="connsiteY12319" fmla="*/ 2220741 h 2789926"/>
              <a:gd name="connsiteX12320" fmla="*/ 1496303 w 2556691"/>
              <a:gd name="connsiteY12320" fmla="*/ 2210503 h 2789926"/>
              <a:gd name="connsiteX12321" fmla="*/ 1495456 w 2556691"/>
              <a:gd name="connsiteY12321" fmla="*/ 2210196 h 2789926"/>
              <a:gd name="connsiteX12322" fmla="*/ 1494938 w 2556691"/>
              <a:gd name="connsiteY12322" fmla="*/ 2217017 h 2789926"/>
              <a:gd name="connsiteX12323" fmla="*/ 1490393 w 2556691"/>
              <a:gd name="connsiteY12323" fmla="*/ 2207973 h 2789926"/>
              <a:gd name="connsiteX12324" fmla="*/ 1488652 w 2556691"/>
              <a:gd name="connsiteY12324" fmla="*/ 2207217 h 2789926"/>
              <a:gd name="connsiteX12325" fmla="*/ 1489111 w 2556691"/>
              <a:gd name="connsiteY12325" fmla="*/ 2220752 h 2789926"/>
              <a:gd name="connsiteX12326" fmla="*/ 1487568 w 2556691"/>
              <a:gd name="connsiteY12326" fmla="*/ 2220835 h 2789926"/>
              <a:gd name="connsiteX12327" fmla="*/ 1485532 w 2556691"/>
              <a:gd name="connsiteY12327" fmla="*/ 2209971 h 2789926"/>
              <a:gd name="connsiteX12328" fmla="*/ 1483118 w 2556691"/>
              <a:gd name="connsiteY12328" fmla="*/ 2204249 h 2789926"/>
              <a:gd name="connsiteX12329" fmla="*/ 1480894 w 2556691"/>
              <a:gd name="connsiteY12329" fmla="*/ 2202937 h 2789926"/>
              <a:gd name="connsiteX12330" fmla="*/ 1480411 w 2556691"/>
              <a:gd name="connsiteY12330" fmla="*/ 2224500 h 2789926"/>
              <a:gd name="connsiteX12331" fmla="*/ 1478940 w 2556691"/>
              <a:gd name="connsiteY12331" fmla="*/ 2224169 h 2789926"/>
              <a:gd name="connsiteX12332" fmla="*/ 1478092 w 2556691"/>
              <a:gd name="connsiteY12332" fmla="*/ 2209841 h 2789926"/>
              <a:gd name="connsiteX12333" fmla="*/ 1475997 w 2556691"/>
              <a:gd name="connsiteY12333" fmla="*/ 2199320 h 2789926"/>
              <a:gd name="connsiteX12334" fmla="*/ 1472747 w 2556691"/>
              <a:gd name="connsiteY12334" fmla="*/ 2196234 h 2789926"/>
              <a:gd name="connsiteX12335" fmla="*/ 1471311 w 2556691"/>
              <a:gd name="connsiteY12335" fmla="*/ 2222466 h 2789926"/>
              <a:gd name="connsiteX12336" fmla="*/ 1470582 w 2556691"/>
              <a:gd name="connsiteY12336" fmla="*/ 2226651 h 2789926"/>
              <a:gd name="connsiteX12337" fmla="*/ 1468428 w 2556691"/>
              <a:gd name="connsiteY12337" fmla="*/ 2233366 h 2789926"/>
              <a:gd name="connsiteX12338" fmla="*/ 1465555 w 2556691"/>
              <a:gd name="connsiteY12338" fmla="*/ 2230954 h 2789926"/>
              <a:gd name="connsiteX12339" fmla="*/ 1467886 w 2556691"/>
              <a:gd name="connsiteY12339" fmla="*/ 2221887 h 2789926"/>
              <a:gd name="connsiteX12340" fmla="*/ 1468828 w 2556691"/>
              <a:gd name="connsiteY12340" fmla="*/ 2219133 h 2789926"/>
              <a:gd name="connsiteX12341" fmla="*/ 1467251 w 2556691"/>
              <a:gd name="connsiteY12341" fmla="*/ 2190914 h 2789926"/>
              <a:gd name="connsiteX12342" fmla="*/ 1464118 w 2556691"/>
              <a:gd name="connsiteY12342" fmla="*/ 2193125 h 2789926"/>
              <a:gd name="connsiteX12343" fmla="*/ 1462964 w 2556691"/>
              <a:gd name="connsiteY12343" fmla="*/ 2215196 h 2789926"/>
              <a:gd name="connsiteX12344" fmla="*/ 1461141 w 2556691"/>
              <a:gd name="connsiteY12344" fmla="*/ 2215019 h 2789926"/>
              <a:gd name="connsiteX12345" fmla="*/ 1461059 w 2556691"/>
              <a:gd name="connsiteY12345" fmla="*/ 2194437 h 2789926"/>
              <a:gd name="connsiteX12346" fmla="*/ 1456420 w 2556691"/>
              <a:gd name="connsiteY12346" fmla="*/ 2194745 h 2789926"/>
              <a:gd name="connsiteX12347" fmla="*/ 1456020 w 2556691"/>
              <a:gd name="connsiteY12347" fmla="*/ 2194851 h 2789926"/>
              <a:gd name="connsiteX12348" fmla="*/ 1455573 w 2556691"/>
              <a:gd name="connsiteY12348" fmla="*/ 2212536 h 2789926"/>
              <a:gd name="connsiteX12349" fmla="*/ 1452124 w 2556691"/>
              <a:gd name="connsiteY12349" fmla="*/ 2212501 h 2789926"/>
              <a:gd name="connsiteX12350" fmla="*/ 1449746 w 2556691"/>
              <a:gd name="connsiteY12350" fmla="*/ 2180742 h 2789926"/>
              <a:gd name="connsiteX12351" fmla="*/ 1450121 w 2556691"/>
              <a:gd name="connsiteY12351" fmla="*/ 2176244 h 2789926"/>
              <a:gd name="connsiteX12352" fmla="*/ 1448227 w 2556691"/>
              <a:gd name="connsiteY12352" fmla="*/ 2160438 h 2789926"/>
              <a:gd name="connsiteX12353" fmla="*/ 848768 w 2556691"/>
              <a:gd name="connsiteY12353" fmla="*/ 1606969 h 2789926"/>
              <a:gd name="connsiteX12354" fmla="*/ 836501 w 2556691"/>
              <a:gd name="connsiteY12354" fmla="*/ 1607773 h 2789926"/>
              <a:gd name="connsiteX12355" fmla="*/ 835073 w 2556691"/>
              <a:gd name="connsiteY12355" fmla="*/ 1614358 h 2789926"/>
              <a:gd name="connsiteX12356" fmla="*/ 834231 w 2556691"/>
              <a:gd name="connsiteY12356" fmla="*/ 1621037 h 2789926"/>
              <a:gd name="connsiteX12357" fmla="*/ 833960 w 2556691"/>
              <a:gd name="connsiteY12357" fmla="*/ 1624512 h 2789926"/>
              <a:gd name="connsiteX12358" fmla="*/ 835627 w 2556691"/>
              <a:gd name="connsiteY12358" fmla="*/ 1625659 h 2789926"/>
              <a:gd name="connsiteX12359" fmla="*/ 839401 w 2556691"/>
              <a:gd name="connsiteY12359" fmla="*/ 1630943 h 2789926"/>
              <a:gd name="connsiteX12360" fmla="*/ 840553 w 2556691"/>
              <a:gd name="connsiteY12360" fmla="*/ 1633875 h 2789926"/>
              <a:gd name="connsiteX12361" fmla="*/ 841414 w 2556691"/>
              <a:gd name="connsiteY12361" fmla="*/ 1638462 h 2789926"/>
              <a:gd name="connsiteX12362" fmla="*/ 841154 w 2556691"/>
              <a:gd name="connsiteY12362" fmla="*/ 1641524 h 2789926"/>
              <a:gd name="connsiteX12363" fmla="*/ 837767 w 2556691"/>
              <a:gd name="connsiteY12363" fmla="*/ 1645768 h 2789926"/>
              <a:gd name="connsiteX12364" fmla="*/ 839441 w 2556691"/>
              <a:gd name="connsiteY12364" fmla="*/ 1646855 h 2789926"/>
              <a:gd name="connsiteX12365" fmla="*/ 839722 w 2556691"/>
              <a:gd name="connsiteY12365" fmla="*/ 1652199 h 2789926"/>
              <a:gd name="connsiteX12366" fmla="*/ 843223 w 2556691"/>
              <a:gd name="connsiteY12366" fmla="*/ 1651809 h 2789926"/>
              <a:gd name="connsiteX12367" fmla="*/ 850527 w 2556691"/>
              <a:gd name="connsiteY12367" fmla="*/ 1651761 h 2789926"/>
              <a:gd name="connsiteX12368" fmla="*/ 851906 w 2556691"/>
              <a:gd name="connsiteY12368" fmla="*/ 1646087 h 2789926"/>
              <a:gd name="connsiteX12369" fmla="*/ 851770 w 2556691"/>
              <a:gd name="connsiteY12369" fmla="*/ 1643451 h 2789926"/>
              <a:gd name="connsiteX12370" fmla="*/ 851366 w 2556691"/>
              <a:gd name="connsiteY12370" fmla="*/ 1640767 h 2789926"/>
              <a:gd name="connsiteX12371" fmla="*/ 850259 w 2556691"/>
              <a:gd name="connsiteY12371" fmla="*/ 1635743 h 2789926"/>
              <a:gd name="connsiteX12372" fmla="*/ 850008 w 2556691"/>
              <a:gd name="connsiteY12372" fmla="*/ 1634738 h 2789926"/>
              <a:gd name="connsiteX12373" fmla="*/ 850093 w 2556691"/>
              <a:gd name="connsiteY12373" fmla="*/ 1634041 h 2789926"/>
              <a:gd name="connsiteX12374" fmla="*/ 851865 w 2556691"/>
              <a:gd name="connsiteY12374" fmla="*/ 1633544 h 2789926"/>
              <a:gd name="connsiteX12375" fmla="*/ 852187 w 2556691"/>
              <a:gd name="connsiteY12375" fmla="*/ 1633922 h 2789926"/>
              <a:gd name="connsiteX12376" fmla="*/ 853173 w 2556691"/>
              <a:gd name="connsiteY12376" fmla="*/ 1636996 h 2789926"/>
              <a:gd name="connsiteX12377" fmla="*/ 853797 w 2556691"/>
              <a:gd name="connsiteY12377" fmla="*/ 1639207 h 2789926"/>
              <a:gd name="connsiteX12378" fmla="*/ 854257 w 2556691"/>
              <a:gd name="connsiteY12378" fmla="*/ 1641063 h 2789926"/>
              <a:gd name="connsiteX12379" fmla="*/ 855049 w 2556691"/>
              <a:gd name="connsiteY12379" fmla="*/ 1645129 h 2789926"/>
              <a:gd name="connsiteX12380" fmla="*/ 855475 w 2556691"/>
              <a:gd name="connsiteY12380" fmla="*/ 1649350 h 2789926"/>
              <a:gd name="connsiteX12381" fmla="*/ 855478 w 2556691"/>
              <a:gd name="connsiteY12381" fmla="*/ 1651466 h 2789926"/>
              <a:gd name="connsiteX12382" fmla="*/ 864894 w 2556691"/>
              <a:gd name="connsiteY12382" fmla="*/ 1648806 h 2789926"/>
              <a:gd name="connsiteX12383" fmla="*/ 867637 w 2556691"/>
              <a:gd name="connsiteY12383" fmla="*/ 1649232 h 2789926"/>
              <a:gd name="connsiteX12384" fmla="*/ 868408 w 2556691"/>
              <a:gd name="connsiteY12384" fmla="*/ 1641807 h 2789926"/>
              <a:gd name="connsiteX12385" fmla="*/ 866292 w 2556691"/>
              <a:gd name="connsiteY12385" fmla="*/ 1633319 h 2789926"/>
              <a:gd name="connsiteX12386" fmla="*/ 866262 w 2556691"/>
              <a:gd name="connsiteY12386" fmla="*/ 1633249 h 2789926"/>
              <a:gd name="connsiteX12387" fmla="*/ 863640 w 2556691"/>
              <a:gd name="connsiteY12387" fmla="*/ 1628059 h 2789926"/>
              <a:gd name="connsiteX12388" fmla="*/ 863588 w 2556691"/>
              <a:gd name="connsiteY12388" fmla="*/ 1627964 h 2789926"/>
              <a:gd name="connsiteX12389" fmla="*/ 863520 w 2556691"/>
              <a:gd name="connsiteY12389" fmla="*/ 1628118 h 2789926"/>
              <a:gd name="connsiteX12390" fmla="*/ 859805 w 2556691"/>
              <a:gd name="connsiteY12390" fmla="*/ 1634005 h 2789926"/>
              <a:gd name="connsiteX12391" fmla="*/ 859795 w 2556691"/>
              <a:gd name="connsiteY12391" fmla="*/ 1634005 h 2789926"/>
              <a:gd name="connsiteX12392" fmla="*/ 854158 w 2556691"/>
              <a:gd name="connsiteY12392" fmla="*/ 1633627 h 2789926"/>
              <a:gd name="connsiteX12393" fmla="*/ 853460 w 2556691"/>
              <a:gd name="connsiteY12393" fmla="*/ 1632799 h 2789926"/>
              <a:gd name="connsiteX12394" fmla="*/ 853224 w 2556691"/>
              <a:gd name="connsiteY12394" fmla="*/ 1632516 h 2789926"/>
              <a:gd name="connsiteX12395" fmla="*/ 854393 w 2556691"/>
              <a:gd name="connsiteY12395" fmla="*/ 1616639 h 2789926"/>
              <a:gd name="connsiteX12396" fmla="*/ 853872 w 2556691"/>
              <a:gd name="connsiteY12396" fmla="*/ 1615303 h 2789926"/>
              <a:gd name="connsiteX12397" fmla="*/ 851155 w 2556691"/>
              <a:gd name="connsiteY12397" fmla="*/ 1610326 h 2789926"/>
              <a:gd name="connsiteX12398" fmla="*/ 848768 w 2556691"/>
              <a:gd name="connsiteY12398" fmla="*/ 1606969 h 2789926"/>
              <a:gd name="connsiteX12399" fmla="*/ 1159947 w 2556691"/>
              <a:gd name="connsiteY12399" fmla="*/ 1893953 h 2789926"/>
              <a:gd name="connsiteX12400" fmla="*/ 1143725 w 2556691"/>
              <a:gd name="connsiteY12400" fmla="*/ 1883727 h 2789926"/>
              <a:gd name="connsiteX12401" fmla="*/ 1118369 w 2556691"/>
              <a:gd name="connsiteY12401" fmla="*/ 1956738 h 2789926"/>
              <a:gd name="connsiteX12402" fmla="*/ 1124455 w 2556691"/>
              <a:gd name="connsiteY12402" fmla="*/ 1957246 h 2789926"/>
              <a:gd name="connsiteX12403" fmla="*/ 1124571 w 2556691"/>
              <a:gd name="connsiteY12403" fmla="*/ 1957341 h 2789926"/>
              <a:gd name="connsiteX12404" fmla="*/ 1140841 w 2556691"/>
              <a:gd name="connsiteY12404" fmla="*/ 1971255 h 2789926"/>
              <a:gd name="connsiteX12405" fmla="*/ 1152188 w 2556691"/>
              <a:gd name="connsiteY12405" fmla="*/ 1921675 h 2789926"/>
              <a:gd name="connsiteX12406" fmla="*/ 1159947 w 2556691"/>
              <a:gd name="connsiteY12406" fmla="*/ 1893953 h 2789926"/>
              <a:gd name="connsiteX12407" fmla="*/ 478627 w 2556691"/>
              <a:gd name="connsiteY12407" fmla="*/ 1264707 h 2789926"/>
              <a:gd name="connsiteX12408" fmla="*/ 468252 w 2556691"/>
              <a:gd name="connsiteY12408" fmla="*/ 1259706 h 2789926"/>
              <a:gd name="connsiteX12409" fmla="*/ 480476 w 2556691"/>
              <a:gd name="connsiteY12409" fmla="*/ 1286388 h 2789926"/>
              <a:gd name="connsiteX12410" fmla="*/ 483861 w 2556691"/>
              <a:gd name="connsiteY12410" fmla="*/ 1283326 h 2789926"/>
              <a:gd name="connsiteX12411" fmla="*/ 478627 w 2556691"/>
              <a:gd name="connsiteY12411" fmla="*/ 1264707 h 2789926"/>
              <a:gd name="connsiteX12412" fmla="*/ 779166 w 2556691"/>
              <a:gd name="connsiteY12412" fmla="*/ 1541972 h 2789926"/>
              <a:gd name="connsiteX12413" fmla="*/ 779270 w 2556691"/>
              <a:gd name="connsiteY12413" fmla="*/ 1542540 h 2789926"/>
              <a:gd name="connsiteX12414" fmla="*/ 773605 w 2556691"/>
              <a:gd name="connsiteY12414" fmla="*/ 1545543 h 2789926"/>
              <a:gd name="connsiteX12415" fmla="*/ 765133 w 2556691"/>
              <a:gd name="connsiteY12415" fmla="*/ 1545625 h 2789926"/>
              <a:gd name="connsiteX12416" fmla="*/ 764801 w 2556691"/>
              <a:gd name="connsiteY12416" fmla="*/ 1544266 h 2789926"/>
              <a:gd name="connsiteX12417" fmla="*/ 771039 w 2556691"/>
              <a:gd name="connsiteY12417" fmla="*/ 1541464 h 2789926"/>
              <a:gd name="connsiteX12418" fmla="*/ 779166 w 2556691"/>
              <a:gd name="connsiteY12418" fmla="*/ 1541972 h 2789926"/>
              <a:gd name="connsiteX12419" fmla="*/ 440019 w 2556691"/>
              <a:gd name="connsiteY12419" fmla="*/ 1227433 h 2789926"/>
              <a:gd name="connsiteX12420" fmla="*/ 428098 w 2556691"/>
              <a:gd name="connsiteY12420" fmla="*/ 1222527 h 2789926"/>
              <a:gd name="connsiteX12421" fmla="*/ 415537 w 2556691"/>
              <a:gd name="connsiteY12421" fmla="*/ 1205669 h 2789926"/>
              <a:gd name="connsiteX12422" fmla="*/ 406741 w 2556691"/>
              <a:gd name="connsiteY12422" fmla="*/ 1198730 h 2789926"/>
              <a:gd name="connsiteX12423" fmla="*/ 393950 w 2556691"/>
              <a:gd name="connsiteY12423" fmla="*/ 1188362 h 2789926"/>
              <a:gd name="connsiteX12424" fmla="*/ 389040 w 2556691"/>
              <a:gd name="connsiteY12424" fmla="*/ 1187854 h 2789926"/>
              <a:gd name="connsiteX12425" fmla="*/ 384317 w 2556691"/>
              <a:gd name="connsiteY12425" fmla="*/ 1187772 h 2789926"/>
              <a:gd name="connsiteX12426" fmla="*/ 380721 w 2556691"/>
              <a:gd name="connsiteY12426" fmla="*/ 1187913 h 2789926"/>
              <a:gd name="connsiteX12427" fmla="*/ 377017 w 2556691"/>
              <a:gd name="connsiteY12427" fmla="*/ 1188126 h 2789926"/>
              <a:gd name="connsiteX12428" fmla="*/ 375826 w 2556691"/>
              <a:gd name="connsiteY12428" fmla="*/ 1188185 h 2789926"/>
              <a:gd name="connsiteX12429" fmla="*/ 369835 w 2556691"/>
              <a:gd name="connsiteY12429" fmla="*/ 1188362 h 2789926"/>
              <a:gd name="connsiteX12430" fmla="*/ 364179 w 2556691"/>
              <a:gd name="connsiteY12430" fmla="*/ 1187913 h 2789926"/>
              <a:gd name="connsiteX12431" fmla="*/ 363118 w 2556691"/>
              <a:gd name="connsiteY12431" fmla="*/ 1187712 h 2789926"/>
              <a:gd name="connsiteX12432" fmla="*/ 360435 w 2556691"/>
              <a:gd name="connsiteY12432" fmla="*/ 1186766 h 2789926"/>
              <a:gd name="connsiteX12433" fmla="*/ 363061 w 2556691"/>
              <a:gd name="connsiteY12433" fmla="*/ 1191648 h 2789926"/>
              <a:gd name="connsiteX12434" fmla="*/ 365958 w 2556691"/>
              <a:gd name="connsiteY12434" fmla="*/ 1198104 h 2789926"/>
              <a:gd name="connsiteX12435" fmla="*/ 369343 w 2556691"/>
              <a:gd name="connsiteY12435" fmla="*/ 1202666 h 2789926"/>
              <a:gd name="connsiteX12436" fmla="*/ 373208 w 2556691"/>
              <a:gd name="connsiteY12436" fmla="*/ 1204676 h 2789926"/>
              <a:gd name="connsiteX12437" fmla="*/ 373197 w 2556691"/>
              <a:gd name="connsiteY12437" fmla="*/ 1204451 h 2789926"/>
              <a:gd name="connsiteX12438" fmla="*/ 373071 w 2556691"/>
              <a:gd name="connsiteY12438" fmla="*/ 1197110 h 2789926"/>
              <a:gd name="connsiteX12439" fmla="*/ 374649 w 2556691"/>
              <a:gd name="connsiteY12439" fmla="*/ 1193162 h 2789926"/>
              <a:gd name="connsiteX12440" fmla="*/ 377348 w 2556691"/>
              <a:gd name="connsiteY12440" fmla="*/ 1194367 h 2789926"/>
              <a:gd name="connsiteX12441" fmla="*/ 381263 w 2556691"/>
              <a:gd name="connsiteY12441" fmla="*/ 1207207 h 2789926"/>
              <a:gd name="connsiteX12442" fmla="*/ 382314 w 2556691"/>
              <a:gd name="connsiteY12442" fmla="*/ 1201638 h 2789926"/>
              <a:gd name="connsiteX12443" fmla="*/ 382697 w 2556691"/>
              <a:gd name="connsiteY12443" fmla="*/ 1200574 h 2789926"/>
              <a:gd name="connsiteX12444" fmla="*/ 384535 w 2556691"/>
              <a:gd name="connsiteY12444" fmla="*/ 1197027 h 2789926"/>
              <a:gd name="connsiteX12445" fmla="*/ 384755 w 2556691"/>
              <a:gd name="connsiteY12445" fmla="*/ 1196826 h 2789926"/>
              <a:gd name="connsiteX12446" fmla="*/ 387223 w 2556691"/>
              <a:gd name="connsiteY12446" fmla="*/ 1198150 h 2789926"/>
              <a:gd name="connsiteX12447" fmla="*/ 387008 w 2556691"/>
              <a:gd name="connsiteY12447" fmla="*/ 1198753 h 2789926"/>
              <a:gd name="connsiteX12448" fmla="*/ 386012 w 2556691"/>
              <a:gd name="connsiteY12448" fmla="*/ 1202158 h 2789926"/>
              <a:gd name="connsiteX12449" fmla="*/ 385620 w 2556691"/>
              <a:gd name="connsiteY12449" fmla="*/ 1208542 h 2789926"/>
              <a:gd name="connsiteX12450" fmla="*/ 390370 w 2556691"/>
              <a:gd name="connsiteY12450" fmla="*/ 1210977 h 2789926"/>
              <a:gd name="connsiteX12451" fmla="*/ 395066 w 2556691"/>
              <a:gd name="connsiteY12451" fmla="*/ 1206343 h 2789926"/>
              <a:gd name="connsiteX12452" fmla="*/ 397209 w 2556691"/>
              <a:gd name="connsiteY12452" fmla="*/ 1205421 h 2789926"/>
              <a:gd name="connsiteX12453" fmla="*/ 398281 w 2556691"/>
              <a:gd name="connsiteY12453" fmla="*/ 1207891 h 2789926"/>
              <a:gd name="connsiteX12454" fmla="*/ 397407 w 2556691"/>
              <a:gd name="connsiteY12454" fmla="*/ 1208565 h 2789926"/>
              <a:gd name="connsiteX12455" fmla="*/ 393404 w 2556691"/>
              <a:gd name="connsiteY12455" fmla="*/ 1212927 h 2789926"/>
              <a:gd name="connsiteX12456" fmla="*/ 395667 w 2556691"/>
              <a:gd name="connsiteY12456" fmla="*/ 1211816 h 2789926"/>
              <a:gd name="connsiteX12457" fmla="*/ 395017 w 2556691"/>
              <a:gd name="connsiteY12457" fmla="*/ 1216533 h 2789926"/>
              <a:gd name="connsiteX12458" fmla="*/ 397366 w 2556691"/>
              <a:gd name="connsiteY12458" fmla="*/ 1217751 h 2789926"/>
              <a:gd name="connsiteX12459" fmla="*/ 407729 w 2556691"/>
              <a:gd name="connsiteY12459" fmla="*/ 1210445 h 2789926"/>
              <a:gd name="connsiteX12460" fmla="*/ 410244 w 2556691"/>
              <a:gd name="connsiteY12460" fmla="*/ 1212348 h 2789926"/>
              <a:gd name="connsiteX12461" fmla="*/ 400038 w 2556691"/>
              <a:gd name="connsiteY12461" fmla="*/ 1221074 h 2789926"/>
              <a:gd name="connsiteX12462" fmla="*/ 417362 w 2556691"/>
              <a:gd name="connsiteY12462" fmla="*/ 1221380 h 2789926"/>
              <a:gd name="connsiteX12463" fmla="*/ 418719 w 2556691"/>
              <a:gd name="connsiteY12463" fmla="*/ 1223461 h 2789926"/>
              <a:gd name="connsiteX12464" fmla="*/ 410944 w 2556691"/>
              <a:gd name="connsiteY12464" fmla="*/ 1226759 h 2789926"/>
              <a:gd name="connsiteX12465" fmla="*/ 410942 w 2556691"/>
              <a:gd name="connsiteY12465" fmla="*/ 1226759 h 2789926"/>
              <a:gd name="connsiteX12466" fmla="*/ 439875 w 2556691"/>
              <a:gd name="connsiteY12466" fmla="*/ 1227682 h 2789926"/>
              <a:gd name="connsiteX12467" fmla="*/ 440019 w 2556691"/>
              <a:gd name="connsiteY12467" fmla="*/ 1227433 h 2789926"/>
              <a:gd name="connsiteX12468" fmla="*/ 1258500 w 2556691"/>
              <a:gd name="connsiteY12468" fmla="*/ 1982580 h 2789926"/>
              <a:gd name="connsiteX12469" fmla="*/ 1257994 w 2556691"/>
              <a:gd name="connsiteY12469" fmla="*/ 1985453 h 2789926"/>
              <a:gd name="connsiteX12470" fmla="*/ 1253450 w 2556691"/>
              <a:gd name="connsiteY12470" fmla="*/ 1985181 h 2789926"/>
              <a:gd name="connsiteX12471" fmla="*/ 1254392 w 2556691"/>
              <a:gd name="connsiteY12471" fmla="*/ 1982746 h 2789926"/>
              <a:gd name="connsiteX12472" fmla="*/ 1258500 w 2556691"/>
              <a:gd name="connsiteY12472" fmla="*/ 1982580 h 2789926"/>
              <a:gd name="connsiteX12473" fmla="*/ 365576 w 2556691"/>
              <a:gd name="connsiteY12473" fmla="*/ 1158252 h 2789926"/>
              <a:gd name="connsiteX12474" fmla="*/ 365576 w 2556691"/>
              <a:gd name="connsiteY12474" fmla="*/ 1158253 h 2789926"/>
              <a:gd name="connsiteX12475" fmla="*/ 365576 w 2556691"/>
              <a:gd name="connsiteY12475" fmla="*/ 1158253 h 2789926"/>
              <a:gd name="connsiteX12476" fmla="*/ 963915 w 2556691"/>
              <a:gd name="connsiteY12476" fmla="*/ 1709877 h 2789926"/>
              <a:gd name="connsiteX12477" fmla="*/ 963102 w 2556691"/>
              <a:gd name="connsiteY12477" fmla="*/ 1712383 h 2789926"/>
              <a:gd name="connsiteX12478" fmla="*/ 960028 w 2556691"/>
              <a:gd name="connsiteY12478" fmla="*/ 1719618 h 2789926"/>
              <a:gd name="connsiteX12479" fmla="*/ 966007 w 2556691"/>
              <a:gd name="connsiteY12479" fmla="*/ 1723767 h 2789926"/>
              <a:gd name="connsiteX12480" fmla="*/ 966372 w 2556691"/>
              <a:gd name="connsiteY12480" fmla="*/ 1722810 h 2789926"/>
              <a:gd name="connsiteX12481" fmla="*/ 963774 w 2556691"/>
              <a:gd name="connsiteY12481" fmla="*/ 1718743 h 2789926"/>
              <a:gd name="connsiteX12482" fmla="*/ 964671 w 2556691"/>
              <a:gd name="connsiteY12482" fmla="*/ 1714948 h 2789926"/>
              <a:gd name="connsiteX12483" fmla="*/ 965537 w 2556691"/>
              <a:gd name="connsiteY12483" fmla="*/ 1713624 h 2789926"/>
              <a:gd name="connsiteX12484" fmla="*/ 965538 w 2556691"/>
              <a:gd name="connsiteY12484" fmla="*/ 1713624 h 2789926"/>
              <a:gd name="connsiteX12485" fmla="*/ 963915 w 2556691"/>
              <a:gd name="connsiteY12485" fmla="*/ 1709877 h 2789926"/>
              <a:gd name="connsiteX12486" fmla="*/ 1451947 w 2556691"/>
              <a:gd name="connsiteY12486" fmla="*/ 2159646 h 2789926"/>
              <a:gd name="connsiteX12487" fmla="*/ 1455820 w 2556691"/>
              <a:gd name="connsiteY12487" fmla="*/ 2187900 h 2789926"/>
              <a:gd name="connsiteX12488" fmla="*/ 1458692 w 2556691"/>
              <a:gd name="connsiteY12488" fmla="*/ 2182627 h 2789926"/>
              <a:gd name="connsiteX12489" fmla="*/ 1458163 w 2556691"/>
              <a:gd name="connsiteY12489" fmla="*/ 2180428 h 2789926"/>
              <a:gd name="connsiteX12490" fmla="*/ 1457244 w 2556691"/>
              <a:gd name="connsiteY12490" fmla="*/ 2176646 h 2789926"/>
              <a:gd name="connsiteX12491" fmla="*/ 1451947 w 2556691"/>
              <a:gd name="connsiteY12491" fmla="*/ 2159646 h 2789926"/>
              <a:gd name="connsiteX12492" fmla="*/ 584092 w 2556691"/>
              <a:gd name="connsiteY12492" fmla="*/ 1357850 h 2789926"/>
              <a:gd name="connsiteX12493" fmla="*/ 587859 w 2556691"/>
              <a:gd name="connsiteY12493" fmla="*/ 1382711 h 2789926"/>
              <a:gd name="connsiteX12494" fmla="*/ 592199 w 2556691"/>
              <a:gd name="connsiteY12494" fmla="*/ 1386317 h 2789926"/>
              <a:gd name="connsiteX12495" fmla="*/ 584092 w 2556691"/>
              <a:gd name="connsiteY12495" fmla="*/ 1357850 h 2789926"/>
              <a:gd name="connsiteX12496" fmla="*/ 1312273 w 2556691"/>
              <a:gd name="connsiteY12496" fmla="*/ 2029678 h 2789926"/>
              <a:gd name="connsiteX12497" fmla="*/ 1311602 w 2556691"/>
              <a:gd name="connsiteY12497" fmla="*/ 2031061 h 2789926"/>
              <a:gd name="connsiteX12498" fmla="*/ 1306352 w 2556691"/>
              <a:gd name="connsiteY12498" fmla="*/ 2028968 h 2789926"/>
              <a:gd name="connsiteX12499" fmla="*/ 1307035 w 2556691"/>
              <a:gd name="connsiteY12499" fmla="*/ 2027585 h 2789926"/>
              <a:gd name="connsiteX12500" fmla="*/ 1312273 w 2556691"/>
              <a:gd name="connsiteY12500" fmla="*/ 2029678 h 2789926"/>
              <a:gd name="connsiteX12501" fmla="*/ 1172637 w 2556691"/>
              <a:gd name="connsiteY12501" fmla="*/ 1900467 h 2789926"/>
              <a:gd name="connsiteX12502" fmla="*/ 1165597 w 2556691"/>
              <a:gd name="connsiteY12502" fmla="*/ 1897133 h 2789926"/>
              <a:gd name="connsiteX12503" fmla="*/ 1173260 w 2556691"/>
              <a:gd name="connsiteY12503" fmla="*/ 1907879 h 2789926"/>
              <a:gd name="connsiteX12504" fmla="*/ 1172637 w 2556691"/>
              <a:gd name="connsiteY12504" fmla="*/ 1900467 h 2789926"/>
              <a:gd name="connsiteX12505" fmla="*/ 1443436 w 2556691"/>
              <a:gd name="connsiteY12505" fmla="*/ 2150330 h 2789926"/>
              <a:gd name="connsiteX12506" fmla="*/ 1419975 w 2556691"/>
              <a:gd name="connsiteY12506" fmla="*/ 2171361 h 2789926"/>
              <a:gd name="connsiteX12507" fmla="*/ 1412005 w 2556691"/>
              <a:gd name="connsiteY12507" fmla="*/ 2186469 h 2789926"/>
              <a:gd name="connsiteX12508" fmla="*/ 1426130 w 2556691"/>
              <a:gd name="connsiteY12508" fmla="*/ 2193326 h 2789926"/>
              <a:gd name="connsiteX12509" fmla="*/ 1443436 w 2556691"/>
              <a:gd name="connsiteY12509" fmla="*/ 2150330 h 2789926"/>
              <a:gd name="connsiteX12510" fmla="*/ 1433477 w 2556691"/>
              <a:gd name="connsiteY12510" fmla="*/ 2139608 h 2789926"/>
              <a:gd name="connsiteX12511" fmla="*/ 1413265 w 2556691"/>
              <a:gd name="connsiteY12511" fmla="*/ 2169813 h 2789926"/>
              <a:gd name="connsiteX12512" fmla="*/ 1417503 w 2556691"/>
              <a:gd name="connsiteY12512" fmla="*/ 2168938 h 2789926"/>
              <a:gd name="connsiteX12513" fmla="*/ 1434278 w 2556691"/>
              <a:gd name="connsiteY12513" fmla="*/ 2148936 h 2789926"/>
              <a:gd name="connsiteX12514" fmla="*/ 1433477 w 2556691"/>
              <a:gd name="connsiteY12514" fmla="*/ 2139608 h 2789926"/>
              <a:gd name="connsiteX12515" fmla="*/ 871409 w 2556691"/>
              <a:gd name="connsiteY12515" fmla="*/ 1620587 h 2789926"/>
              <a:gd name="connsiteX12516" fmla="*/ 873975 w 2556691"/>
              <a:gd name="connsiteY12516" fmla="*/ 1624618 h 2789926"/>
              <a:gd name="connsiteX12517" fmla="*/ 875560 w 2556691"/>
              <a:gd name="connsiteY12517" fmla="*/ 1627254 h 2789926"/>
              <a:gd name="connsiteX12518" fmla="*/ 875578 w 2556691"/>
              <a:gd name="connsiteY12518" fmla="*/ 1627302 h 2789926"/>
              <a:gd name="connsiteX12519" fmla="*/ 876704 w 2556691"/>
              <a:gd name="connsiteY12519" fmla="*/ 1634383 h 2789926"/>
              <a:gd name="connsiteX12520" fmla="*/ 872809 w 2556691"/>
              <a:gd name="connsiteY12520" fmla="*/ 1630151 h 2789926"/>
              <a:gd name="connsiteX12521" fmla="*/ 872806 w 2556691"/>
              <a:gd name="connsiteY12521" fmla="*/ 1630151 h 2789926"/>
              <a:gd name="connsiteX12522" fmla="*/ 871362 w 2556691"/>
              <a:gd name="connsiteY12522" fmla="*/ 1626462 h 2789926"/>
              <a:gd name="connsiteX12523" fmla="*/ 870359 w 2556691"/>
              <a:gd name="connsiteY12523" fmla="*/ 1623814 h 2789926"/>
              <a:gd name="connsiteX12524" fmla="*/ 870250 w 2556691"/>
              <a:gd name="connsiteY12524" fmla="*/ 1623531 h 2789926"/>
              <a:gd name="connsiteX12525" fmla="*/ 869427 w 2556691"/>
              <a:gd name="connsiteY12525" fmla="*/ 1621509 h 2789926"/>
              <a:gd name="connsiteX12526" fmla="*/ 871409 w 2556691"/>
              <a:gd name="connsiteY12526" fmla="*/ 1620587 h 2789926"/>
              <a:gd name="connsiteX12527" fmla="*/ 952547 w 2556691"/>
              <a:gd name="connsiteY12527" fmla="*/ 1694792 h 2789926"/>
              <a:gd name="connsiteX12528" fmla="*/ 951379 w 2556691"/>
              <a:gd name="connsiteY12528" fmla="*/ 1693823 h 2789926"/>
              <a:gd name="connsiteX12529" fmla="*/ 949830 w 2556691"/>
              <a:gd name="connsiteY12529" fmla="*/ 1694438 h 2789926"/>
              <a:gd name="connsiteX12530" fmla="*/ 949728 w 2556691"/>
              <a:gd name="connsiteY12530" fmla="*/ 1694450 h 2789926"/>
              <a:gd name="connsiteX12531" fmla="*/ 949542 w 2556691"/>
              <a:gd name="connsiteY12531" fmla="*/ 1695100 h 2789926"/>
              <a:gd name="connsiteX12532" fmla="*/ 955380 w 2556691"/>
              <a:gd name="connsiteY12532" fmla="*/ 1717242 h 2789926"/>
              <a:gd name="connsiteX12533" fmla="*/ 955546 w 2556691"/>
              <a:gd name="connsiteY12533" fmla="*/ 1717313 h 2789926"/>
              <a:gd name="connsiteX12534" fmla="*/ 958382 w 2556691"/>
              <a:gd name="connsiteY12534" fmla="*/ 1710905 h 2789926"/>
              <a:gd name="connsiteX12535" fmla="*/ 958381 w 2556691"/>
              <a:gd name="connsiteY12535" fmla="*/ 1710905 h 2789926"/>
              <a:gd name="connsiteX12536" fmla="*/ 960535 w 2556691"/>
              <a:gd name="connsiteY12536" fmla="*/ 1704001 h 2789926"/>
              <a:gd name="connsiteX12537" fmla="*/ 955622 w 2556691"/>
              <a:gd name="connsiteY12537" fmla="*/ 1697772 h 2789926"/>
              <a:gd name="connsiteX12538" fmla="*/ 953756 w 2556691"/>
              <a:gd name="connsiteY12538" fmla="*/ 1700183 h 2789926"/>
              <a:gd name="connsiteX12539" fmla="*/ 952699 w 2556691"/>
              <a:gd name="connsiteY12539" fmla="*/ 1699793 h 2789926"/>
              <a:gd name="connsiteX12540" fmla="*/ 952547 w 2556691"/>
              <a:gd name="connsiteY12540" fmla="*/ 1694792 h 2789926"/>
              <a:gd name="connsiteX12541" fmla="*/ 590089 w 2556691"/>
              <a:gd name="connsiteY12541" fmla="*/ 1360273 h 2789926"/>
              <a:gd name="connsiteX12542" fmla="*/ 599034 w 2556691"/>
              <a:gd name="connsiteY12542" fmla="*/ 1389721 h 2789926"/>
              <a:gd name="connsiteX12543" fmla="*/ 599365 w 2556691"/>
              <a:gd name="connsiteY12543" fmla="*/ 1389201 h 2789926"/>
              <a:gd name="connsiteX12544" fmla="*/ 599364 w 2556691"/>
              <a:gd name="connsiteY12544" fmla="*/ 1389189 h 2789926"/>
              <a:gd name="connsiteX12545" fmla="*/ 590089 w 2556691"/>
              <a:gd name="connsiteY12545" fmla="*/ 1360273 h 2789926"/>
              <a:gd name="connsiteX12546" fmla="*/ 368014 w 2556691"/>
              <a:gd name="connsiteY12546" fmla="*/ 1155061 h 2789926"/>
              <a:gd name="connsiteX12547" fmla="*/ 367537 w 2556691"/>
              <a:gd name="connsiteY12547" fmla="*/ 1156243 h 2789926"/>
              <a:gd name="connsiteX12548" fmla="*/ 366809 w 2556691"/>
              <a:gd name="connsiteY12548" fmla="*/ 1157732 h 2789926"/>
              <a:gd name="connsiteX12549" fmla="*/ 365576 w 2556691"/>
              <a:gd name="connsiteY12549" fmla="*/ 1158252 h 2789926"/>
              <a:gd name="connsiteX12550" fmla="*/ 363949 w 2556691"/>
              <a:gd name="connsiteY12550" fmla="*/ 1153961 h 2789926"/>
              <a:gd name="connsiteX12551" fmla="*/ 364257 w 2556691"/>
              <a:gd name="connsiteY12551" fmla="*/ 1153251 h 2789926"/>
              <a:gd name="connsiteX12552" fmla="*/ 365162 w 2556691"/>
              <a:gd name="connsiteY12552" fmla="*/ 1152460 h 2789926"/>
              <a:gd name="connsiteX12553" fmla="*/ 368014 w 2556691"/>
              <a:gd name="connsiteY12553" fmla="*/ 1155061 h 2789926"/>
              <a:gd name="connsiteX12554" fmla="*/ 811981 w 2556691"/>
              <a:gd name="connsiteY12554" fmla="*/ 1563713 h 2789926"/>
              <a:gd name="connsiteX12555" fmla="*/ 807000 w 2556691"/>
              <a:gd name="connsiteY12555" fmla="*/ 1559706 h 2789926"/>
              <a:gd name="connsiteX12556" fmla="*/ 801268 w 2556691"/>
              <a:gd name="connsiteY12556" fmla="*/ 1559765 h 2789926"/>
              <a:gd name="connsiteX12557" fmla="*/ 800675 w 2556691"/>
              <a:gd name="connsiteY12557" fmla="*/ 1559185 h 2789926"/>
              <a:gd name="connsiteX12558" fmla="*/ 800676 w 2556691"/>
              <a:gd name="connsiteY12558" fmla="*/ 1559185 h 2789926"/>
              <a:gd name="connsiteX12559" fmla="*/ 800675 w 2556691"/>
              <a:gd name="connsiteY12559" fmla="*/ 1559185 h 2789926"/>
              <a:gd name="connsiteX12560" fmla="*/ 800675 w 2556691"/>
              <a:gd name="connsiteY12560" fmla="*/ 1559185 h 2789926"/>
              <a:gd name="connsiteX12561" fmla="*/ 795508 w 2556691"/>
              <a:gd name="connsiteY12561" fmla="*/ 1560155 h 2789926"/>
              <a:gd name="connsiteX12562" fmla="*/ 795380 w 2556691"/>
              <a:gd name="connsiteY12562" fmla="*/ 1560557 h 2789926"/>
              <a:gd name="connsiteX12563" fmla="*/ 811274 w 2556691"/>
              <a:gd name="connsiteY12563" fmla="*/ 1565345 h 2789926"/>
              <a:gd name="connsiteX12564" fmla="*/ 811981 w 2556691"/>
              <a:gd name="connsiteY12564" fmla="*/ 1563713 h 2789926"/>
              <a:gd name="connsiteX12565" fmla="*/ 1454301 w 2556691"/>
              <a:gd name="connsiteY12565" fmla="*/ 2156040 h 2789926"/>
              <a:gd name="connsiteX12566" fmla="*/ 1459658 w 2556691"/>
              <a:gd name="connsiteY12566" fmla="*/ 2174399 h 2789926"/>
              <a:gd name="connsiteX12567" fmla="*/ 1460752 w 2556691"/>
              <a:gd name="connsiteY12567" fmla="*/ 2177438 h 2789926"/>
              <a:gd name="connsiteX12568" fmla="*/ 1460752 w 2556691"/>
              <a:gd name="connsiteY12568" fmla="*/ 2177426 h 2789926"/>
              <a:gd name="connsiteX12569" fmla="*/ 1459634 w 2556691"/>
              <a:gd name="connsiteY12569" fmla="*/ 2168300 h 2789926"/>
              <a:gd name="connsiteX12570" fmla="*/ 1457904 w 2556691"/>
              <a:gd name="connsiteY12570" fmla="*/ 2162909 h 2789926"/>
              <a:gd name="connsiteX12571" fmla="*/ 1454301 w 2556691"/>
              <a:gd name="connsiteY12571" fmla="*/ 2156040 h 2789926"/>
              <a:gd name="connsiteX12572" fmla="*/ 1490194 w 2556691"/>
              <a:gd name="connsiteY12572" fmla="*/ 2188680 h 2789926"/>
              <a:gd name="connsiteX12573" fmla="*/ 1493737 w 2556691"/>
              <a:gd name="connsiteY12573" fmla="*/ 2196647 h 2789926"/>
              <a:gd name="connsiteX12574" fmla="*/ 1488393 w 2556691"/>
              <a:gd name="connsiteY12574" fmla="*/ 2189684 h 2789926"/>
              <a:gd name="connsiteX12575" fmla="*/ 1490194 w 2556691"/>
              <a:gd name="connsiteY12575" fmla="*/ 2188691 h 2789926"/>
              <a:gd name="connsiteX12576" fmla="*/ 829774 w 2556691"/>
              <a:gd name="connsiteY12576" fmla="*/ 1579188 h 2789926"/>
              <a:gd name="connsiteX12577" fmla="*/ 825405 w 2556691"/>
              <a:gd name="connsiteY12577" fmla="*/ 1577698 h 2789926"/>
              <a:gd name="connsiteX12578" fmla="*/ 820688 w 2556691"/>
              <a:gd name="connsiteY12578" fmla="*/ 1574743 h 2789926"/>
              <a:gd name="connsiteX12579" fmla="*/ 820449 w 2556691"/>
              <a:gd name="connsiteY12579" fmla="*/ 1576351 h 2789926"/>
              <a:gd name="connsiteX12580" fmla="*/ 821236 w 2556691"/>
              <a:gd name="connsiteY12580" fmla="*/ 1579235 h 2789926"/>
              <a:gd name="connsiteX12581" fmla="*/ 822467 w 2556691"/>
              <a:gd name="connsiteY12581" fmla="*/ 1580382 h 2789926"/>
              <a:gd name="connsiteX12582" fmla="*/ 828790 w 2556691"/>
              <a:gd name="connsiteY12582" fmla="*/ 1579141 h 2789926"/>
              <a:gd name="connsiteX12583" fmla="*/ 828791 w 2556691"/>
              <a:gd name="connsiteY12583" fmla="*/ 1579141 h 2789926"/>
              <a:gd name="connsiteX12584" fmla="*/ 829774 w 2556691"/>
              <a:gd name="connsiteY12584" fmla="*/ 1579188 h 2789926"/>
              <a:gd name="connsiteX12585" fmla="*/ 1034845 w 2556691"/>
              <a:gd name="connsiteY12585" fmla="*/ 1766550 h 2789926"/>
              <a:gd name="connsiteX12586" fmla="*/ 1028724 w 2556691"/>
              <a:gd name="connsiteY12586" fmla="*/ 1761751 h 2789926"/>
              <a:gd name="connsiteX12587" fmla="*/ 1026814 w 2556691"/>
              <a:gd name="connsiteY12587" fmla="*/ 1760533 h 2789926"/>
              <a:gd name="connsiteX12588" fmla="*/ 1017657 w 2556691"/>
              <a:gd name="connsiteY12588" fmla="*/ 1756904 h 2789926"/>
              <a:gd name="connsiteX12589" fmla="*/ 1018565 w 2556691"/>
              <a:gd name="connsiteY12589" fmla="*/ 1762602 h 2789926"/>
              <a:gd name="connsiteX12590" fmla="*/ 1020866 w 2556691"/>
              <a:gd name="connsiteY12590" fmla="*/ 1769056 h 2789926"/>
              <a:gd name="connsiteX12591" fmla="*/ 1021450 w 2556691"/>
              <a:gd name="connsiteY12591" fmla="*/ 1771421 h 2789926"/>
              <a:gd name="connsiteX12592" fmla="*/ 1020429 w 2556691"/>
              <a:gd name="connsiteY12592" fmla="*/ 1792121 h 2789926"/>
              <a:gd name="connsiteX12593" fmla="*/ 1015784 w 2556691"/>
              <a:gd name="connsiteY12593" fmla="*/ 1807205 h 2789926"/>
              <a:gd name="connsiteX12594" fmla="*/ 1019811 w 2556691"/>
              <a:gd name="connsiteY12594" fmla="*/ 1813234 h 2789926"/>
              <a:gd name="connsiteX12595" fmla="*/ 1020474 w 2556691"/>
              <a:gd name="connsiteY12595" fmla="*/ 1816745 h 2789926"/>
              <a:gd name="connsiteX12596" fmla="*/ 1015944 w 2556691"/>
              <a:gd name="connsiteY12596" fmla="*/ 1823058 h 2789926"/>
              <a:gd name="connsiteX12597" fmla="*/ 993328 w 2556691"/>
              <a:gd name="connsiteY12597" fmla="*/ 1832267 h 2789926"/>
              <a:gd name="connsiteX12598" fmla="*/ 968554 w 2556691"/>
              <a:gd name="connsiteY12598" fmla="*/ 1835636 h 2789926"/>
              <a:gd name="connsiteX12599" fmla="*/ 977418 w 2556691"/>
              <a:gd name="connsiteY12599" fmla="*/ 1843935 h 2789926"/>
              <a:gd name="connsiteX12600" fmla="*/ 992661 w 2556691"/>
              <a:gd name="connsiteY12600" fmla="*/ 1847304 h 2789926"/>
              <a:gd name="connsiteX12601" fmla="*/ 995879 w 2556691"/>
              <a:gd name="connsiteY12601" fmla="*/ 1847399 h 2789926"/>
              <a:gd name="connsiteX12602" fmla="*/ 1000780 w 2556691"/>
              <a:gd name="connsiteY12602" fmla="*/ 1847080 h 2789926"/>
              <a:gd name="connsiteX12603" fmla="*/ 1033309 w 2556691"/>
              <a:gd name="connsiteY12603" fmla="*/ 1833520 h 2789926"/>
              <a:gd name="connsiteX12604" fmla="*/ 1035237 w 2556691"/>
              <a:gd name="connsiteY12604" fmla="*/ 1831806 h 2789926"/>
              <a:gd name="connsiteX12605" fmla="*/ 1037211 w 2556691"/>
              <a:gd name="connsiteY12605" fmla="*/ 1829489 h 2789926"/>
              <a:gd name="connsiteX12606" fmla="*/ 1039667 w 2556691"/>
              <a:gd name="connsiteY12606" fmla="*/ 1824961 h 2789926"/>
              <a:gd name="connsiteX12607" fmla="*/ 1041502 w 2556691"/>
              <a:gd name="connsiteY12607" fmla="*/ 1814676 h 2789926"/>
              <a:gd name="connsiteX12608" fmla="*/ 1041083 w 2556691"/>
              <a:gd name="connsiteY12608" fmla="*/ 1809345 h 2789926"/>
              <a:gd name="connsiteX12609" fmla="*/ 1040844 w 2556691"/>
              <a:gd name="connsiteY12609" fmla="*/ 1807477 h 2789926"/>
              <a:gd name="connsiteX12610" fmla="*/ 1040519 w 2556691"/>
              <a:gd name="connsiteY12610" fmla="*/ 1803907 h 2789926"/>
              <a:gd name="connsiteX12611" fmla="*/ 1042093 w 2556691"/>
              <a:gd name="connsiteY12611" fmla="*/ 1797239 h 2789926"/>
              <a:gd name="connsiteX12612" fmla="*/ 1042135 w 2556691"/>
              <a:gd name="connsiteY12612" fmla="*/ 1797145 h 2789926"/>
              <a:gd name="connsiteX12613" fmla="*/ 1044144 w 2556691"/>
              <a:gd name="connsiteY12613" fmla="*/ 1792794 h 2789926"/>
              <a:gd name="connsiteX12614" fmla="*/ 1044258 w 2556691"/>
              <a:gd name="connsiteY12614" fmla="*/ 1792546 h 2789926"/>
              <a:gd name="connsiteX12615" fmla="*/ 1044201 w 2556691"/>
              <a:gd name="connsiteY12615" fmla="*/ 1783763 h 2789926"/>
              <a:gd name="connsiteX12616" fmla="*/ 1043230 w 2556691"/>
              <a:gd name="connsiteY12616" fmla="*/ 1781233 h 2789926"/>
              <a:gd name="connsiteX12617" fmla="*/ 1042425 w 2556691"/>
              <a:gd name="connsiteY12617" fmla="*/ 1779613 h 2789926"/>
              <a:gd name="connsiteX12618" fmla="*/ 1039928 w 2556691"/>
              <a:gd name="connsiteY12618" fmla="*/ 1774554 h 2789926"/>
              <a:gd name="connsiteX12619" fmla="*/ 1035168 w 2556691"/>
              <a:gd name="connsiteY12619" fmla="*/ 1766964 h 2789926"/>
              <a:gd name="connsiteX12620" fmla="*/ 1034845 w 2556691"/>
              <a:gd name="connsiteY12620" fmla="*/ 1766550 h 2789926"/>
              <a:gd name="connsiteX12621" fmla="*/ 993891 w 2556691"/>
              <a:gd name="connsiteY12621" fmla="*/ 1728189 h 2789926"/>
              <a:gd name="connsiteX12622" fmla="*/ 991945 w 2556691"/>
              <a:gd name="connsiteY12622" fmla="*/ 1730009 h 2789926"/>
              <a:gd name="connsiteX12623" fmla="*/ 995157 w 2556691"/>
              <a:gd name="connsiteY12623" fmla="*/ 1730222 h 2789926"/>
              <a:gd name="connsiteX12624" fmla="*/ 993891 w 2556691"/>
              <a:gd name="connsiteY12624" fmla="*/ 1728189 h 2789926"/>
              <a:gd name="connsiteX12625" fmla="*/ 1210978 w 2556691"/>
              <a:gd name="connsiteY12625" fmla="*/ 1927255 h 2789926"/>
              <a:gd name="connsiteX12626" fmla="*/ 1207528 w 2556691"/>
              <a:gd name="connsiteY12626" fmla="*/ 1929146 h 2789926"/>
              <a:gd name="connsiteX12627" fmla="*/ 1202714 w 2556691"/>
              <a:gd name="connsiteY12627" fmla="*/ 1932302 h 2789926"/>
              <a:gd name="connsiteX12628" fmla="*/ 1199253 w 2556691"/>
              <a:gd name="connsiteY12628" fmla="*/ 1934832 h 2789926"/>
              <a:gd name="connsiteX12629" fmla="*/ 1202207 w 2556691"/>
              <a:gd name="connsiteY12629" fmla="*/ 1933402 h 2789926"/>
              <a:gd name="connsiteX12630" fmla="*/ 1206622 w 2556691"/>
              <a:gd name="connsiteY12630" fmla="*/ 1931830 h 2789926"/>
              <a:gd name="connsiteX12631" fmla="*/ 1209518 w 2556691"/>
              <a:gd name="connsiteY12631" fmla="*/ 1932598 h 2789926"/>
              <a:gd name="connsiteX12632" fmla="*/ 1205303 w 2556691"/>
              <a:gd name="connsiteY12632" fmla="*/ 1935719 h 2789926"/>
              <a:gd name="connsiteX12633" fmla="*/ 1197122 w 2556691"/>
              <a:gd name="connsiteY12633" fmla="*/ 1942174 h 2789926"/>
              <a:gd name="connsiteX12634" fmla="*/ 1195286 w 2556691"/>
              <a:gd name="connsiteY12634" fmla="*/ 1943722 h 2789926"/>
              <a:gd name="connsiteX12635" fmla="*/ 1183561 w 2556691"/>
              <a:gd name="connsiteY12635" fmla="*/ 1955615 h 2789926"/>
              <a:gd name="connsiteX12636" fmla="*/ 1178911 w 2556691"/>
              <a:gd name="connsiteY12636" fmla="*/ 1961538 h 2789926"/>
              <a:gd name="connsiteX12637" fmla="*/ 1183173 w 2556691"/>
              <a:gd name="connsiteY12637" fmla="*/ 1957093 h 2789926"/>
              <a:gd name="connsiteX12638" fmla="*/ 1193544 w 2556691"/>
              <a:gd name="connsiteY12638" fmla="*/ 1947222 h 2789926"/>
              <a:gd name="connsiteX12639" fmla="*/ 1198888 w 2556691"/>
              <a:gd name="connsiteY12639" fmla="*/ 1942729 h 2789926"/>
              <a:gd name="connsiteX12640" fmla="*/ 1204338 w 2556691"/>
              <a:gd name="connsiteY12640" fmla="*/ 1938603 h 2789926"/>
              <a:gd name="connsiteX12641" fmla="*/ 1209883 w 2556691"/>
              <a:gd name="connsiteY12641" fmla="*/ 1934915 h 2789926"/>
              <a:gd name="connsiteX12642" fmla="*/ 1209883 w 2556691"/>
              <a:gd name="connsiteY12642" fmla="*/ 1934927 h 2789926"/>
              <a:gd name="connsiteX12643" fmla="*/ 1210978 w 2556691"/>
              <a:gd name="connsiteY12643" fmla="*/ 1927255 h 2789926"/>
              <a:gd name="connsiteX12644" fmla="*/ 983437 w 2556691"/>
              <a:gd name="connsiteY12644" fmla="*/ 1717053 h 2789926"/>
              <a:gd name="connsiteX12645" fmla="*/ 976241 w 2556691"/>
              <a:gd name="connsiteY12645" fmla="*/ 1722455 h 2789926"/>
              <a:gd name="connsiteX12646" fmla="*/ 977253 w 2556691"/>
              <a:gd name="connsiteY12646" fmla="*/ 1726498 h 2789926"/>
              <a:gd name="connsiteX12647" fmla="*/ 983437 w 2556691"/>
              <a:gd name="connsiteY12647" fmla="*/ 1717053 h 2789926"/>
              <a:gd name="connsiteX12648" fmla="*/ 839090 w 2556691"/>
              <a:gd name="connsiteY12648" fmla="*/ 1582545 h 2789926"/>
              <a:gd name="connsiteX12649" fmla="*/ 836179 w 2556691"/>
              <a:gd name="connsiteY12649" fmla="*/ 1581304 h 2789926"/>
              <a:gd name="connsiteX12650" fmla="*/ 836198 w 2556691"/>
              <a:gd name="connsiteY12650" fmla="*/ 1581209 h 2789926"/>
              <a:gd name="connsiteX12651" fmla="*/ 836092 w 2556691"/>
              <a:gd name="connsiteY12651" fmla="*/ 1581280 h 2789926"/>
              <a:gd name="connsiteX12652" fmla="*/ 834606 w 2556691"/>
              <a:gd name="connsiteY12652" fmla="*/ 1582096 h 2789926"/>
              <a:gd name="connsiteX12653" fmla="*/ 828159 w 2556691"/>
              <a:gd name="connsiteY12653" fmla="*/ 1584236 h 2789926"/>
              <a:gd name="connsiteX12654" fmla="*/ 826678 w 2556691"/>
              <a:gd name="connsiteY12654" fmla="*/ 1584472 h 2789926"/>
              <a:gd name="connsiteX12655" fmla="*/ 825882 w 2556691"/>
              <a:gd name="connsiteY12655" fmla="*/ 1584484 h 2789926"/>
              <a:gd name="connsiteX12656" fmla="*/ 824358 w 2556691"/>
              <a:gd name="connsiteY12656" fmla="*/ 1584052 h 2789926"/>
              <a:gd name="connsiteX12657" fmla="*/ 824340 w 2556691"/>
              <a:gd name="connsiteY12657" fmla="*/ 1584035 h 2789926"/>
              <a:gd name="connsiteX12658" fmla="*/ 824340 w 2556691"/>
              <a:gd name="connsiteY12658" fmla="*/ 1584047 h 2789926"/>
              <a:gd name="connsiteX12659" fmla="*/ 824358 w 2556691"/>
              <a:gd name="connsiteY12659" fmla="*/ 1584052 h 2789926"/>
              <a:gd name="connsiteX12660" fmla="*/ 830412 w 2556691"/>
              <a:gd name="connsiteY12660" fmla="*/ 1589756 h 2789926"/>
              <a:gd name="connsiteX12661" fmla="*/ 837096 w 2556691"/>
              <a:gd name="connsiteY12661" fmla="*/ 1588007 h 2789926"/>
              <a:gd name="connsiteX12662" fmla="*/ 837290 w 2556691"/>
              <a:gd name="connsiteY12662" fmla="*/ 1587629 h 2789926"/>
              <a:gd name="connsiteX12663" fmla="*/ 839090 w 2556691"/>
              <a:gd name="connsiteY12663" fmla="*/ 1582545 h 2789926"/>
              <a:gd name="connsiteX12664" fmla="*/ 811755 w 2556691"/>
              <a:gd name="connsiteY12664" fmla="*/ 1557211 h 2789926"/>
              <a:gd name="connsiteX12665" fmla="*/ 810289 w 2556691"/>
              <a:gd name="connsiteY12665" fmla="*/ 1556088 h 2789926"/>
              <a:gd name="connsiteX12666" fmla="*/ 810200 w 2556691"/>
              <a:gd name="connsiteY12666" fmla="*/ 1556301 h 2789926"/>
              <a:gd name="connsiteX12667" fmla="*/ 811755 w 2556691"/>
              <a:gd name="connsiteY12667" fmla="*/ 1557211 h 2789926"/>
              <a:gd name="connsiteX12668" fmla="*/ 849756 w 2556691"/>
              <a:gd name="connsiteY12668" fmla="*/ 1591991 h 2789926"/>
              <a:gd name="connsiteX12669" fmla="*/ 843842 w 2556691"/>
              <a:gd name="connsiteY12669" fmla="*/ 1587168 h 2789926"/>
              <a:gd name="connsiteX12670" fmla="*/ 839779 w 2556691"/>
              <a:gd name="connsiteY12670" fmla="*/ 1592546 h 2789926"/>
              <a:gd name="connsiteX12671" fmla="*/ 849756 w 2556691"/>
              <a:gd name="connsiteY12671" fmla="*/ 1591991 h 2789926"/>
              <a:gd name="connsiteX12672" fmla="*/ 483965 w 2556691"/>
              <a:gd name="connsiteY12672" fmla="*/ 1254244 h 2789926"/>
              <a:gd name="connsiteX12673" fmla="*/ 475950 w 2556691"/>
              <a:gd name="connsiteY12673" fmla="*/ 1257093 h 2789926"/>
              <a:gd name="connsiteX12674" fmla="*/ 487512 w 2556691"/>
              <a:gd name="connsiteY12674" fmla="*/ 1279271 h 2789926"/>
              <a:gd name="connsiteX12675" fmla="*/ 483965 w 2556691"/>
              <a:gd name="connsiteY12675" fmla="*/ 1254244 h 2789926"/>
              <a:gd name="connsiteX12676" fmla="*/ 1020529 w 2556691"/>
              <a:gd name="connsiteY12676" fmla="*/ 1748735 h 2789926"/>
              <a:gd name="connsiteX12677" fmla="*/ 1007221 w 2556691"/>
              <a:gd name="connsiteY12677" fmla="*/ 1742505 h 2789926"/>
              <a:gd name="connsiteX12678" fmla="*/ 1005427 w 2556691"/>
              <a:gd name="connsiteY12678" fmla="*/ 1741204 h 2789926"/>
              <a:gd name="connsiteX12679" fmla="*/ 1004806 w 2556691"/>
              <a:gd name="connsiteY12679" fmla="*/ 1740720 h 2789926"/>
              <a:gd name="connsiteX12680" fmla="*/ 999573 w 2556691"/>
              <a:gd name="connsiteY12680" fmla="*/ 1744786 h 2789926"/>
              <a:gd name="connsiteX12681" fmla="*/ 990359 w 2556691"/>
              <a:gd name="connsiteY12681" fmla="*/ 1747683 h 2789926"/>
              <a:gd name="connsiteX12682" fmla="*/ 981052 w 2556691"/>
              <a:gd name="connsiteY12682" fmla="*/ 1749846 h 2789926"/>
              <a:gd name="connsiteX12683" fmla="*/ 981151 w 2556691"/>
              <a:gd name="connsiteY12683" fmla="*/ 1750130 h 2789926"/>
              <a:gd name="connsiteX12684" fmla="*/ 981773 w 2556691"/>
              <a:gd name="connsiteY12684" fmla="*/ 1754244 h 2789926"/>
              <a:gd name="connsiteX12685" fmla="*/ 983989 w 2556691"/>
              <a:gd name="connsiteY12685" fmla="*/ 1754563 h 2789926"/>
              <a:gd name="connsiteX12686" fmla="*/ 993069 w 2556691"/>
              <a:gd name="connsiteY12686" fmla="*/ 1748191 h 2789926"/>
              <a:gd name="connsiteX12687" fmla="*/ 999388 w 2556691"/>
              <a:gd name="connsiteY12687" fmla="*/ 1749740 h 2789926"/>
              <a:gd name="connsiteX12688" fmla="*/ 1000397 w 2556691"/>
              <a:gd name="connsiteY12688" fmla="*/ 1752270 h 2789926"/>
              <a:gd name="connsiteX12689" fmla="*/ 1000664 w 2556691"/>
              <a:gd name="connsiteY12689" fmla="*/ 1755379 h 2789926"/>
              <a:gd name="connsiteX12690" fmla="*/ 1000667 w 2556691"/>
              <a:gd name="connsiteY12690" fmla="*/ 1755379 h 2789926"/>
              <a:gd name="connsiteX12691" fmla="*/ 1011732 w 2556691"/>
              <a:gd name="connsiteY12691" fmla="*/ 1753428 h 2789926"/>
              <a:gd name="connsiteX12692" fmla="*/ 1020529 w 2556691"/>
              <a:gd name="connsiteY12692" fmla="*/ 1748735 h 2789926"/>
              <a:gd name="connsiteX12693" fmla="*/ 1023956 w 2556691"/>
              <a:gd name="connsiteY12693" fmla="*/ 1749622 h 2789926"/>
              <a:gd name="connsiteX12694" fmla="*/ 1023132 w 2556691"/>
              <a:gd name="connsiteY12694" fmla="*/ 1749444 h 2789926"/>
              <a:gd name="connsiteX12695" fmla="*/ 1022713 w 2556691"/>
              <a:gd name="connsiteY12695" fmla="*/ 1749988 h 2789926"/>
              <a:gd name="connsiteX12696" fmla="*/ 1023956 w 2556691"/>
              <a:gd name="connsiteY12696" fmla="*/ 1749622 h 2789926"/>
              <a:gd name="connsiteX12697" fmla="*/ 1114778 w 2556691"/>
              <a:gd name="connsiteY12697" fmla="*/ 1832575 h 2789926"/>
              <a:gd name="connsiteX12698" fmla="*/ 1121911 w 2556691"/>
              <a:gd name="connsiteY12698" fmla="*/ 1844361 h 2789926"/>
              <a:gd name="connsiteX12699" fmla="*/ 1122018 w 2556691"/>
              <a:gd name="connsiteY12699" fmla="*/ 1842788 h 2789926"/>
              <a:gd name="connsiteX12700" fmla="*/ 1114778 w 2556691"/>
              <a:gd name="connsiteY12700" fmla="*/ 1832575 h 2789926"/>
              <a:gd name="connsiteX12701" fmla="*/ 1192613 w 2556691"/>
              <a:gd name="connsiteY12701" fmla="*/ 1904309 h 2789926"/>
              <a:gd name="connsiteX12702" fmla="*/ 1177192 w 2556691"/>
              <a:gd name="connsiteY12702" fmla="*/ 1902157 h 2789926"/>
              <a:gd name="connsiteX12703" fmla="*/ 1178922 w 2556691"/>
              <a:gd name="connsiteY12703" fmla="*/ 1916733 h 2789926"/>
              <a:gd name="connsiteX12704" fmla="*/ 1180288 w 2556691"/>
              <a:gd name="connsiteY12704" fmla="*/ 1919381 h 2789926"/>
              <a:gd name="connsiteX12705" fmla="*/ 1184725 w 2556691"/>
              <a:gd name="connsiteY12705" fmla="*/ 1905373 h 2789926"/>
              <a:gd name="connsiteX12706" fmla="*/ 1184314 w 2556691"/>
              <a:gd name="connsiteY12706" fmla="*/ 1928555 h 2789926"/>
              <a:gd name="connsiteX12707" fmla="*/ 1184738 w 2556691"/>
              <a:gd name="connsiteY12707" fmla="*/ 1929654 h 2789926"/>
              <a:gd name="connsiteX12708" fmla="*/ 1190140 w 2556691"/>
              <a:gd name="connsiteY12708" fmla="*/ 1918719 h 2789926"/>
              <a:gd name="connsiteX12709" fmla="*/ 1189494 w 2556691"/>
              <a:gd name="connsiteY12709" fmla="*/ 1928141 h 2789926"/>
              <a:gd name="connsiteX12710" fmla="*/ 1189518 w 2556691"/>
              <a:gd name="connsiteY12710" fmla="*/ 1928106 h 2789926"/>
              <a:gd name="connsiteX12711" fmla="*/ 1192942 w 2556691"/>
              <a:gd name="connsiteY12711" fmla="*/ 1910302 h 2789926"/>
              <a:gd name="connsiteX12712" fmla="*/ 1192613 w 2556691"/>
              <a:gd name="connsiteY12712" fmla="*/ 1904309 h 2789926"/>
              <a:gd name="connsiteX12713" fmla="*/ 988943 w 2556691"/>
              <a:gd name="connsiteY12713" fmla="*/ 1716012 h 2789926"/>
              <a:gd name="connsiteX12714" fmla="*/ 978161 w 2556691"/>
              <a:gd name="connsiteY12714" fmla="*/ 1731700 h 2789926"/>
              <a:gd name="connsiteX12715" fmla="*/ 978584 w 2556691"/>
              <a:gd name="connsiteY12715" fmla="*/ 1737243 h 2789926"/>
              <a:gd name="connsiteX12716" fmla="*/ 978583 w 2556691"/>
              <a:gd name="connsiteY12716" fmla="*/ 1737244 h 2789926"/>
              <a:gd name="connsiteX12717" fmla="*/ 978584 w 2556691"/>
              <a:gd name="connsiteY12717" fmla="*/ 1737244 h 2789926"/>
              <a:gd name="connsiteX12718" fmla="*/ 978584 w 2556691"/>
              <a:gd name="connsiteY12718" fmla="*/ 1737243 h 2789926"/>
              <a:gd name="connsiteX12719" fmla="*/ 991806 w 2556691"/>
              <a:gd name="connsiteY12719" fmla="*/ 1724158 h 2789926"/>
              <a:gd name="connsiteX12720" fmla="*/ 988943 w 2556691"/>
              <a:gd name="connsiteY12720" fmla="*/ 1716012 h 2789926"/>
              <a:gd name="connsiteX12721" fmla="*/ 1028576 w 2556691"/>
              <a:gd name="connsiteY12721" fmla="*/ 1752376 h 2789926"/>
              <a:gd name="connsiteX12722" fmla="*/ 1023413 w 2556691"/>
              <a:gd name="connsiteY12722" fmla="*/ 1753830 h 2789926"/>
              <a:gd name="connsiteX12723" fmla="*/ 1028635 w 2556691"/>
              <a:gd name="connsiteY12723" fmla="*/ 1756726 h 2789926"/>
              <a:gd name="connsiteX12724" fmla="*/ 1028576 w 2556691"/>
              <a:gd name="connsiteY12724" fmla="*/ 1752376 h 2789926"/>
              <a:gd name="connsiteX12725" fmla="*/ 873251 w 2556691"/>
              <a:gd name="connsiteY12725" fmla="*/ 1608565 h 2789926"/>
              <a:gd name="connsiteX12726" fmla="*/ 868115 w 2556691"/>
              <a:gd name="connsiteY12726" fmla="*/ 1605940 h 2789926"/>
              <a:gd name="connsiteX12727" fmla="*/ 861906 w 2556691"/>
              <a:gd name="connsiteY12727" fmla="*/ 1601318 h 2789926"/>
              <a:gd name="connsiteX12728" fmla="*/ 860021 w 2556691"/>
              <a:gd name="connsiteY12728" fmla="*/ 1599297 h 2789926"/>
              <a:gd name="connsiteX12729" fmla="*/ 854856 w 2556691"/>
              <a:gd name="connsiteY12729" fmla="*/ 1603801 h 2789926"/>
              <a:gd name="connsiteX12730" fmla="*/ 855648 w 2556691"/>
              <a:gd name="connsiteY12730" fmla="*/ 1604841 h 2789926"/>
              <a:gd name="connsiteX12731" fmla="*/ 856750 w 2556691"/>
              <a:gd name="connsiteY12731" fmla="*/ 1606342 h 2789926"/>
              <a:gd name="connsiteX12732" fmla="*/ 859451 w 2556691"/>
              <a:gd name="connsiteY12732" fmla="*/ 1611201 h 2789926"/>
              <a:gd name="connsiteX12733" fmla="*/ 859619 w 2556691"/>
              <a:gd name="connsiteY12733" fmla="*/ 1611662 h 2789926"/>
              <a:gd name="connsiteX12734" fmla="*/ 864817 w 2556691"/>
              <a:gd name="connsiteY12734" fmla="*/ 1611201 h 2789926"/>
              <a:gd name="connsiteX12735" fmla="*/ 866310 w 2556691"/>
              <a:gd name="connsiteY12735" fmla="*/ 1613152 h 2789926"/>
              <a:gd name="connsiteX12736" fmla="*/ 866642 w 2556691"/>
              <a:gd name="connsiteY12736" fmla="*/ 1617869 h 2789926"/>
              <a:gd name="connsiteX12737" fmla="*/ 864595 w 2556691"/>
              <a:gd name="connsiteY12737" fmla="*/ 1625411 h 2789926"/>
              <a:gd name="connsiteX12738" fmla="*/ 865749 w 2556691"/>
              <a:gd name="connsiteY12738" fmla="*/ 1626829 h 2789926"/>
              <a:gd name="connsiteX12739" fmla="*/ 869136 w 2556691"/>
              <a:gd name="connsiteY12739" fmla="*/ 1632244 h 2789926"/>
              <a:gd name="connsiteX12740" fmla="*/ 869154 w 2556691"/>
              <a:gd name="connsiteY12740" fmla="*/ 1632291 h 2789926"/>
              <a:gd name="connsiteX12741" fmla="*/ 871526 w 2556691"/>
              <a:gd name="connsiteY12741" fmla="*/ 1638166 h 2789926"/>
              <a:gd name="connsiteX12742" fmla="*/ 871944 w 2556691"/>
              <a:gd name="connsiteY12742" fmla="*/ 1639751 h 2789926"/>
              <a:gd name="connsiteX12743" fmla="*/ 872169 w 2556691"/>
              <a:gd name="connsiteY12743" fmla="*/ 1650650 h 2789926"/>
              <a:gd name="connsiteX12744" fmla="*/ 874736 w 2556691"/>
              <a:gd name="connsiteY12744" fmla="*/ 1651690 h 2789926"/>
              <a:gd name="connsiteX12745" fmla="*/ 875326 w 2556691"/>
              <a:gd name="connsiteY12745" fmla="*/ 1651915 h 2789926"/>
              <a:gd name="connsiteX12746" fmla="*/ 876491 w 2556691"/>
              <a:gd name="connsiteY12746" fmla="*/ 1641500 h 2789926"/>
              <a:gd name="connsiteX12747" fmla="*/ 875703 w 2556691"/>
              <a:gd name="connsiteY12747" fmla="*/ 1637918 h 2789926"/>
              <a:gd name="connsiteX12748" fmla="*/ 877532 w 2556691"/>
              <a:gd name="connsiteY12748" fmla="*/ 1637162 h 2789926"/>
              <a:gd name="connsiteX12749" fmla="*/ 877844 w 2556691"/>
              <a:gd name="connsiteY12749" fmla="*/ 1637835 h 2789926"/>
              <a:gd name="connsiteX12750" fmla="*/ 880457 w 2556691"/>
              <a:gd name="connsiteY12750" fmla="*/ 1649752 h 2789926"/>
              <a:gd name="connsiteX12751" fmla="*/ 883409 w 2556691"/>
              <a:gd name="connsiteY12751" fmla="*/ 1647588 h 2789926"/>
              <a:gd name="connsiteX12752" fmla="*/ 884671 w 2556691"/>
              <a:gd name="connsiteY12752" fmla="*/ 1646690 h 2789926"/>
              <a:gd name="connsiteX12753" fmla="*/ 884592 w 2556691"/>
              <a:gd name="connsiteY12753" fmla="*/ 1643545 h 2789926"/>
              <a:gd name="connsiteX12754" fmla="*/ 880577 w 2556691"/>
              <a:gd name="connsiteY12754" fmla="*/ 1631676 h 2789926"/>
              <a:gd name="connsiteX12755" fmla="*/ 880165 w 2556691"/>
              <a:gd name="connsiteY12755" fmla="*/ 1630967 h 2789926"/>
              <a:gd name="connsiteX12756" fmla="*/ 881808 w 2556691"/>
              <a:gd name="connsiteY12756" fmla="*/ 1628957 h 2789926"/>
              <a:gd name="connsiteX12757" fmla="*/ 886676 w 2556691"/>
              <a:gd name="connsiteY12757" fmla="*/ 1637386 h 2789926"/>
              <a:gd name="connsiteX12758" fmla="*/ 888548 w 2556691"/>
              <a:gd name="connsiteY12758" fmla="*/ 1644503 h 2789926"/>
              <a:gd name="connsiteX12759" fmla="*/ 888547 w 2556691"/>
              <a:gd name="connsiteY12759" fmla="*/ 1644503 h 2789926"/>
              <a:gd name="connsiteX12760" fmla="*/ 888548 w 2556691"/>
              <a:gd name="connsiteY12760" fmla="*/ 1644503 h 2789926"/>
              <a:gd name="connsiteX12761" fmla="*/ 888548 w 2556691"/>
              <a:gd name="connsiteY12761" fmla="*/ 1644503 h 2789926"/>
              <a:gd name="connsiteX12762" fmla="*/ 888654 w 2556691"/>
              <a:gd name="connsiteY12762" fmla="*/ 1644444 h 2789926"/>
              <a:gd name="connsiteX12763" fmla="*/ 894344 w 2556691"/>
              <a:gd name="connsiteY12763" fmla="*/ 1641973 h 2789926"/>
              <a:gd name="connsiteX12764" fmla="*/ 894315 w 2556691"/>
              <a:gd name="connsiteY12764" fmla="*/ 1640046 h 2789926"/>
              <a:gd name="connsiteX12765" fmla="*/ 891999 w 2556691"/>
              <a:gd name="connsiteY12765" fmla="*/ 1630636 h 2789926"/>
              <a:gd name="connsiteX12766" fmla="*/ 889022 w 2556691"/>
              <a:gd name="connsiteY12766" fmla="*/ 1624926 h 2789926"/>
              <a:gd name="connsiteX12767" fmla="*/ 887232 w 2556691"/>
              <a:gd name="connsiteY12767" fmla="*/ 1622243 h 2789926"/>
              <a:gd name="connsiteX12768" fmla="*/ 887152 w 2556691"/>
              <a:gd name="connsiteY12768" fmla="*/ 1621994 h 2789926"/>
              <a:gd name="connsiteX12769" fmla="*/ 886968 w 2556691"/>
              <a:gd name="connsiteY12769" fmla="*/ 1622042 h 2789926"/>
              <a:gd name="connsiteX12770" fmla="*/ 881360 w 2556691"/>
              <a:gd name="connsiteY12770" fmla="*/ 1622018 h 2789926"/>
              <a:gd name="connsiteX12771" fmla="*/ 881364 w 2556691"/>
              <a:gd name="connsiteY12771" fmla="*/ 1622633 h 2789926"/>
              <a:gd name="connsiteX12772" fmla="*/ 881101 w 2556691"/>
              <a:gd name="connsiteY12772" fmla="*/ 1623082 h 2789926"/>
              <a:gd name="connsiteX12773" fmla="*/ 881175 w 2556691"/>
              <a:gd name="connsiteY12773" fmla="*/ 1623945 h 2789926"/>
              <a:gd name="connsiteX12774" fmla="*/ 881174 w 2556691"/>
              <a:gd name="connsiteY12774" fmla="*/ 1623968 h 2789926"/>
              <a:gd name="connsiteX12775" fmla="*/ 880874 w 2556691"/>
              <a:gd name="connsiteY12775" fmla="*/ 1624394 h 2789926"/>
              <a:gd name="connsiteX12776" fmla="*/ 880872 w 2556691"/>
              <a:gd name="connsiteY12776" fmla="*/ 1624394 h 2789926"/>
              <a:gd name="connsiteX12777" fmla="*/ 879241 w 2556691"/>
              <a:gd name="connsiteY12777" fmla="*/ 1623602 h 2789926"/>
              <a:gd name="connsiteX12778" fmla="*/ 879251 w 2556691"/>
              <a:gd name="connsiteY12778" fmla="*/ 1623590 h 2789926"/>
              <a:gd name="connsiteX12779" fmla="*/ 879231 w 2556691"/>
              <a:gd name="connsiteY12779" fmla="*/ 1623578 h 2789926"/>
              <a:gd name="connsiteX12780" fmla="*/ 879140 w 2556691"/>
              <a:gd name="connsiteY12780" fmla="*/ 1623507 h 2789926"/>
              <a:gd name="connsiteX12781" fmla="*/ 877244 w 2556691"/>
              <a:gd name="connsiteY12781" fmla="*/ 1621959 h 2789926"/>
              <a:gd name="connsiteX12782" fmla="*/ 875240 w 2556691"/>
              <a:gd name="connsiteY12782" fmla="*/ 1619370 h 2789926"/>
              <a:gd name="connsiteX12783" fmla="*/ 872543 w 2556691"/>
              <a:gd name="connsiteY12783" fmla="*/ 1616143 h 2789926"/>
              <a:gd name="connsiteX12784" fmla="*/ 870358 w 2556691"/>
              <a:gd name="connsiteY12784" fmla="*/ 1613069 h 2789926"/>
              <a:gd name="connsiteX12785" fmla="*/ 869616 w 2556691"/>
              <a:gd name="connsiteY12785" fmla="*/ 1611083 h 2789926"/>
              <a:gd name="connsiteX12786" fmla="*/ 870245 w 2556691"/>
              <a:gd name="connsiteY12786" fmla="*/ 1610456 h 2789926"/>
              <a:gd name="connsiteX12787" fmla="*/ 871955 w 2556691"/>
              <a:gd name="connsiteY12787" fmla="*/ 1611000 h 2789926"/>
              <a:gd name="connsiteX12788" fmla="*/ 873251 w 2556691"/>
              <a:gd name="connsiteY12788" fmla="*/ 1608565 h 2789926"/>
              <a:gd name="connsiteX12789" fmla="*/ 1498293 w 2556691"/>
              <a:gd name="connsiteY12789" fmla="*/ 2185298 h 2789926"/>
              <a:gd name="connsiteX12790" fmla="*/ 1502531 w 2556691"/>
              <a:gd name="connsiteY12790" fmla="*/ 2193798 h 2789926"/>
              <a:gd name="connsiteX12791" fmla="*/ 1501553 w 2556691"/>
              <a:gd name="connsiteY12791" fmla="*/ 2194377 h 2789926"/>
              <a:gd name="connsiteX12792" fmla="*/ 1496503 w 2556691"/>
              <a:gd name="connsiteY12792" fmla="*/ 2186469 h 2789926"/>
              <a:gd name="connsiteX12793" fmla="*/ 1498293 w 2556691"/>
              <a:gd name="connsiteY12793" fmla="*/ 2185298 h 2789926"/>
              <a:gd name="connsiteX12794" fmla="*/ 325099 w 2556691"/>
              <a:gd name="connsiteY12794" fmla="*/ 1102383 h 2789926"/>
              <a:gd name="connsiteX12795" fmla="*/ 298493 w 2556691"/>
              <a:gd name="connsiteY12795" fmla="*/ 1105504 h 2789926"/>
              <a:gd name="connsiteX12796" fmla="*/ 289908 w 2556691"/>
              <a:gd name="connsiteY12796" fmla="*/ 1110894 h 2789926"/>
              <a:gd name="connsiteX12797" fmla="*/ 290258 w 2556691"/>
              <a:gd name="connsiteY12797" fmla="*/ 1122621 h 2789926"/>
              <a:gd name="connsiteX12798" fmla="*/ 290254 w 2556691"/>
              <a:gd name="connsiteY12798" fmla="*/ 1122621 h 2789926"/>
              <a:gd name="connsiteX12799" fmla="*/ 277904 w 2556691"/>
              <a:gd name="connsiteY12799" fmla="*/ 1128367 h 2789926"/>
              <a:gd name="connsiteX12800" fmla="*/ 281337 w 2556691"/>
              <a:gd name="connsiteY12800" fmla="*/ 1146667 h 2789926"/>
              <a:gd name="connsiteX12801" fmla="*/ 283384 w 2556691"/>
              <a:gd name="connsiteY12801" fmla="*/ 1152802 h 2789926"/>
              <a:gd name="connsiteX12802" fmla="*/ 285412 w 2556691"/>
              <a:gd name="connsiteY12802" fmla="*/ 1158004 h 2789926"/>
              <a:gd name="connsiteX12803" fmla="*/ 288405 w 2556691"/>
              <a:gd name="connsiteY12803" fmla="*/ 1164648 h 2789926"/>
              <a:gd name="connsiteX12804" fmla="*/ 290002 w 2556691"/>
              <a:gd name="connsiteY12804" fmla="*/ 1167662 h 2789926"/>
              <a:gd name="connsiteX12805" fmla="*/ 306947 w 2556691"/>
              <a:gd name="connsiteY12805" fmla="*/ 1187073 h 2789926"/>
              <a:gd name="connsiteX12806" fmla="*/ 307188 w 2556691"/>
              <a:gd name="connsiteY12806" fmla="*/ 1187193 h 2789926"/>
              <a:gd name="connsiteX12807" fmla="*/ 312138 w 2556691"/>
              <a:gd name="connsiteY12807" fmla="*/ 1188658 h 2789926"/>
              <a:gd name="connsiteX12808" fmla="*/ 318428 w 2556691"/>
              <a:gd name="connsiteY12808" fmla="*/ 1187499 h 2789926"/>
              <a:gd name="connsiteX12809" fmla="*/ 309269 w 2556691"/>
              <a:gd name="connsiteY12809" fmla="*/ 1176753 h 2789926"/>
              <a:gd name="connsiteX12810" fmla="*/ 308735 w 2556691"/>
              <a:gd name="connsiteY12810" fmla="*/ 1175430 h 2789926"/>
              <a:gd name="connsiteX12811" fmla="*/ 307262 w 2556691"/>
              <a:gd name="connsiteY12811" fmla="*/ 1170097 h 2789926"/>
              <a:gd name="connsiteX12812" fmla="*/ 303401 w 2556691"/>
              <a:gd name="connsiteY12812" fmla="*/ 1167296 h 2789926"/>
              <a:gd name="connsiteX12813" fmla="*/ 300157 w 2556691"/>
              <a:gd name="connsiteY12813" fmla="*/ 1165310 h 2789926"/>
              <a:gd name="connsiteX12814" fmla="*/ 302996 w 2556691"/>
              <a:gd name="connsiteY12814" fmla="*/ 1162910 h 2789926"/>
              <a:gd name="connsiteX12815" fmla="*/ 306424 w 2556691"/>
              <a:gd name="connsiteY12815" fmla="*/ 1164565 h 2789926"/>
              <a:gd name="connsiteX12816" fmla="*/ 306105 w 2556691"/>
              <a:gd name="connsiteY12816" fmla="*/ 1160770 h 2789926"/>
              <a:gd name="connsiteX12817" fmla="*/ 306071 w 2556691"/>
              <a:gd name="connsiteY12817" fmla="*/ 1160356 h 2789926"/>
              <a:gd name="connsiteX12818" fmla="*/ 304837 w 2556691"/>
              <a:gd name="connsiteY12818" fmla="*/ 1159659 h 2789926"/>
              <a:gd name="connsiteX12819" fmla="*/ 297817 w 2556691"/>
              <a:gd name="connsiteY12819" fmla="*/ 1155604 h 2789926"/>
              <a:gd name="connsiteX12820" fmla="*/ 293302 w 2556691"/>
              <a:gd name="connsiteY12820" fmla="*/ 1153145 h 2789926"/>
              <a:gd name="connsiteX12821" fmla="*/ 294452 w 2556691"/>
              <a:gd name="connsiteY12821" fmla="*/ 1150355 h 2789926"/>
              <a:gd name="connsiteX12822" fmla="*/ 295407 w 2556691"/>
              <a:gd name="connsiteY12822" fmla="*/ 1150320 h 2789926"/>
              <a:gd name="connsiteX12823" fmla="*/ 305778 w 2556691"/>
              <a:gd name="connsiteY12823" fmla="*/ 1155545 h 2789926"/>
              <a:gd name="connsiteX12824" fmla="*/ 305589 w 2556691"/>
              <a:gd name="connsiteY12824" fmla="*/ 1152484 h 2789926"/>
              <a:gd name="connsiteX12825" fmla="*/ 305721 w 2556691"/>
              <a:gd name="connsiteY12825" fmla="*/ 1148902 h 2789926"/>
              <a:gd name="connsiteX12826" fmla="*/ 307960 w 2556691"/>
              <a:gd name="connsiteY12826" fmla="*/ 1147920 h 2789926"/>
              <a:gd name="connsiteX12827" fmla="*/ 300109 w 2556691"/>
              <a:gd name="connsiteY12827" fmla="*/ 1144409 h 2789926"/>
              <a:gd name="connsiteX12828" fmla="*/ 298771 w 2556691"/>
              <a:gd name="connsiteY12828" fmla="*/ 1143238 h 2789926"/>
              <a:gd name="connsiteX12829" fmla="*/ 300797 w 2556691"/>
              <a:gd name="connsiteY12829" fmla="*/ 1140744 h 2789926"/>
              <a:gd name="connsiteX12830" fmla="*/ 311925 w 2556691"/>
              <a:gd name="connsiteY12830" fmla="*/ 1146135 h 2789926"/>
              <a:gd name="connsiteX12831" fmla="*/ 312359 w 2556691"/>
              <a:gd name="connsiteY12831" fmla="*/ 1146408 h 2789926"/>
              <a:gd name="connsiteX12832" fmla="*/ 312602 w 2556691"/>
              <a:gd name="connsiteY12832" fmla="*/ 1146312 h 2789926"/>
              <a:gd name="connsiteX12833" fmla="*/ 317599 w 2556691"/>
              <a:gd name="connsiteY12833" fmla="*/ 1144539 h 2789926"/>
              <a:gd name="connsiteX12834" fmla="*/ 312569 w 2556691"/>
              <a:gd name="connsiteY12834" fmla="*/ 1141264 h 2789926"/>
              <a:gd name="connsiteX12835" fmla="*/ 312166 w 2556691"/>
              <a:gd name="connsiteY12835" fmla="*/ 1141004 h 2789926"/>
              <a:gd name="connsiteX12836" fmla="*/ 306916 w 2556691"/>
              <a:gd name="connsiteY12836" fmla="*/ 1135602 h 2789926"/>
              <a:gd name="connsiteX12837" fmla="*/ 322029 w 2556691"/>
              <a:gd name="connsiteY12837" fmla="*/ 1143369 h 2789926"/>
              <a:gd name="connsiteX12838" fmla="*/ 328710 w 2556691"/>
              <a:gd name="connsiteY12838" fmla="*/ 1142257 h 2789926"/>
              <a:gd name="connsiteX12839" fmla="*/ 319960 w 2556691"/>
              <a:gd name="connsiteY12839" fmla="*/ 1132268 h 2789926"/>
              <a:gd name="connsiteX12840" fmla="*/ 332673 w 2556691"/>
              <a:gd name="connsiteY12840" fmla="*/ 1142175 h 2789926"/>
              <a:gd name="connsiteX12841" fmla="*/ 340214 w 2556691"/>
              <a:gd name="connsiteY12841" fmla="*/ 1143558 h 2789926"/>
              <a:gd name="connsiteX12842" fmla="*/ 325813 w 2556691"/>
              <a:gd name="connsiteY12842" fmla="*/ 1127114 h 2789926"/>
              <a:gd name="connsiteX12843" fmla="*/ 332902 w 2556691"/>
              <a:gd name="connsiteY12843" fmla="*/ 1128273 h 2789926"/>
              <a:gd name="connsiteX12844" fmla="*/ 325099 w 2556691"/>
              <a:gd name="connsiteY12844" fmla="*/ 1102383 h 2789926"/>
              <a:gd name="connsiteX12845" fmla="*/ 1433865 w 2556691"/>
              <a:gd name="connsiteY12845" fmla="*/ 2125327 h 2789926"/>
              <a:gd name="connsiteX12846" fmla="*/ 1435337 w 2556691"/>
              <a:gd name="connsiteY12846" fmla="*/ 2134761 h 2789926"/>
              <a:gd name="connsiteX12847" fmla="*/ 1432594 w 2556691"/>
              <a:gd name="connsiteY12847" fmla="*/ 2164528 h 2789926"/>
              <a:gd name="connsiteX12848" fmla="*/ 1433865 w 2556691"/>
              <a:gd name="connsiteY12848" fmla="*/ 2125327 h 2789926"/>
              <a:gd name="connsiteX12849" fmla="*/ 791885 w 2556691"/>
              <a:gd name="connsiteY12849" fmla="*/ 1532882 h 2789926"/>
              <a:gd name="connsiteX12850" fmla="*/ 790444 w 2556691"/>
              <a:gd name="connsiteY12850" fmla="*/ 1534726 h 2789926"/>
              <a:gd name="connsiteX12851" fmla="*/ 785300 w 2556691"/>
              <a:gd name="connsiteY12851" fmla="*/ 1532599 h 2789926"/>
              <a:gd name="connsiteX12852" fmla="*/ 768056 w 2556691"/>
              <a:gd name="connsiteY12852" fmla="*/ 1527716 h 2789926"/>
              <a:gd name="connsiteX12853" fmla="*/ 768057 w 2556691"/>
              <a:gd name="connsiteY12853" fmla="*/ 1527716 h 2789926"/>
              <a:gd name="connsiteX12854" fmla="*/ 768324 w 2556691"/>
              <a:gd name="connsiteY12854" fmla="*/ 1524548 h 2789926"/>
              <a:gd name="connsiteX12855" fmla="*/ 783693 w 2556691"/>
              <a:gd name="connsiteY12855" fmla="*/ 1527161 h 2789926"/>
              <a:gd name="connsiteX12856" fmla="*/ 791885 w 2556691"/>
              <a:gd name="connsiteY12856" fmla="*/ 1532882 h 2789926"/>
              <a:gd name="connsiteX12857" fmla="*/ 218190 w 2556691"/>
              <a:gd name="connsiteY12857" fmla="*/ 1002488 h 2789926"/>
              <a:gd name="connsiteX12858" fmla="*/ 208947 w 2556691"/>
              <a:gd name="connsiteY12858" fmla="*/ 1002246 h 2789926"/>
              <a:gd name="connsiteX12859" fmla="*/ 193420 w 2556691"/>
              <a:gd name="connsiteY12859" fmla="*/ 1001484 h 2789926"/>
              <a:gd name="connsiteX12860" fmla="*/ 181273 w 2556691"/>
              <a:gd name="connsiteY12860" fmla="*/ 1001461 h 2789926"/>
              <a:gd name="connsiteX12861" fmla="*/ 181275 w 2556691"/>
              <a:gd name="connsiteY12861" fmla="*/ 1001459 h 2789926"/>
              <a:gd name="connsiteX12862" fmla="*/ 175842 w 2556691"/>
              <a:gd name="connsiteY12862" fmla="*/ 1002800 h 2789926"/>
              <a:gd name="connsiteX12863" fmla="*/ 196882 w 2556691"/>
              <a:gd name="connsiteY12863" fmla="*/ 1004631 h 2789926"/>
              <a:gd name="connsiteX12864" fmla="*/ 196411 w 2556691"/>
              <a:gd name="connsiteY12864" fmla="*/ 1004006 h 2789926"/>
              <a:gd name="connsiteX12865" fmla="*/ 197053 w 2556691"/>
              <a:gd name="connsiteY12865" fmla="*/ 1003170 h 2789926"/>
              <a:gd name="connsiteX12866" fmla="*/ 200959 w 2556691"/>
              <a:gd name="connsiteY12866" fmla="*/ 1005601 h 2789926"/>
              <a:gd name="connsiteX12867" fmla="*/ 203778 w 2556691"/>
              <a:gd name="connsiteY12867" fmla="*/ 1006271 h 2789926"/>
              <a:gd name="connsiteX12868" fmla="*/ 202111 w 2556691"/>
              <a:gd name="connsiteY12868" fmla="*/ 1003970 h 2789926"/>
              <a:gd name="connsiteX12869" fmla="*/ 202732 w 2556691"/>
              <a:gd name="connsiteY12869" fmla="*/ 1003105 h 2789926"/>
              <a:gd name="connsiteX12870" fmla="*/ 207902 w 2556691"/>
              <a:gd name="connsiteY12870" fmla="*/ 1006163 h 2789926"/>
              <a:gd name="connsiteX12871" fmla="*/ 210240 w 2556691"/>
              <a:gd name="connsiteY12871" fmla="*/ 1007795 h 2789926"/>
              <a:gd name="connsiteX12872" fmla="*/ 215233 w 2556691"/>
              <a:gd name="connsiteY12872" fmla="*/ 1008796 h 2789926"/>
              <a:gd name="connsiteX12873" fmla="*/ 209585 w 2556691"/>
              <a:gd name="connsiteY12873" fmla="*/ 1003086 h 2789926"/>
              <a:gd name="connsiteX12874" fmla="*/ 220652 w 2556691"/>
              <a:gd name="connsiteY12874" fmla="*/ 1009535 h 2789926"/>
              <a:gd name="connsiteX12875" fmla="*/ 226243 w 2556691"/>
              <a:gd name="connsiteY12875" fmla="*/ 1010027 h 2789926"/>
              <a:gd name="connsiteX12876" fmla="*/ 218190 w 2556691"/>
              <a:gd name="connsiteY12876" fmla="*/ 1002488 h 2789926"/>
              <a:gd name="connsiteX12877" fmla="*/ 1212308 w 2556691"/>
              <a:gd name="connsiteY12877" fmla="*/ 1917915 h 2789926"/>
              <a:gd name="connsiteX12878" fmla="*/ 1211495 w 2556691"/>
              <a:gd name="connsiteY12878" fmla="*/ 1918353 h 2789926"/>
              <a:gd name="connsiteX12879" fmla="*/ 1196275 w 2556691"/>
              <a:gd name="connsiteY12879" fmla="*/ 1928898 h 2789926"/>
              <a:gd name="connsiteX12880" fmla="*/ 1193320 w 2556691"/>
              <a:gd name="connsiteY12880" fmla="*/ 1933922 h 2789926"/>
              <a:gd name="connsiteX12881" fmla="*/ 1197993 w 2556691"/>
              <a:gd name="connsiteY12881" fmla="*/ 1930127 h 2789926"/>
              <a:gd name="connsiteX12882" fmla="*/ 1203185 w 2556691"/>
              <a:gd name="connsiteY12882" fmla="*/ 1926711 h 2789926"/>
              <a:gd name="connsiteX12883" fmla="*/ 1209859 w 2556691"/>
              <a:gd name="connsiteY12883" fmla="*/ 1922750 h 2789926"/>
              <a:gd name="connsiteX12884" fmla="*/ 1211790 w 2556691"/>
              <a:gd name="connsiteY12884" fmla="*/ 1921604 h 2789926"/>
              <a:gd name="connsiteX12885" fmla="*/ 1211778 w 2556691"/>
              <a:gd name="connsiteY12885" fmla="*/ 1921604 h 2789926"/>
              <a:gd name="connsiteX12886" fmla="*/ 1212308 w 2556691"/>
              <a:gd name="connsiteY12886" fmla="*/ 1917915 h 2789926"/>
              <a:gd name="connsiteX12887" fmla="*/ 826575 w 2556691"/>
              <a:gd name="connsiteY12887" fmla="*/ 1561124 h 2789926"/>
              <a:gd name="connsiteX12888" fmla="*/ 824449 w 2556691"/>
              <a:gd name="connsiteY12888" fmla="*/ 1563430 h 2789926"/>
              <a:gd name="connsiteX12889" fmla="*/ 823591 w 2556691"/>
              <a:gd name="connsiteY12889" fmla="*/ 1564529 h 2789926"/>
              <a:gd name="connsiteX12890" fmla="*/ 823567 w 2556691"/>
              <a:gd name="connsiteY12890" fmla="*/ 1564564 h 2789926"/>
              <a:gd name="connsiteX12891" fmla="*/ 821783 w 2556691"/>
              <a:gd name="connsiteY12891" fmla="*/ 1567591 h 2789926"/>
              <a:gd name="connsiteX12892" fmla="*/ 822587 w 2556691"/>
              <a:gd name="connsiteY12892" fmla="*/ 1568418 h 2789926"/>
              <a:gd name="connsiteX12893" fmla="*/ 822775 w 2556691"/>
              <a:gd name="connsiteY12893" fmla="*/ 1568797 h 2789926"/>
              <a:gd name="connsiteX12894" fmla="*/ 825253 w 2556691"/>
              <a:gd name="connsiteY12894" fmla="*/ 1572272 h 2789926"/>
              <a:gd name="connsiteX12895" fmla="*/ 825410 w 2556691"/>
              <a:gd name="connsiteY12895" fmla="*/ 1572402 h 2789926"/>
              <a:gd name="connsiteX12896" fmla="*/ 831222 w 2556691"/>
              <a:gd name="connsiteY12896" fmla="*/ 1575038 h 2789926"/>
              <a:gd name="connsiteX12897" fmla="*/ 834836 w 2556691"/>
              <a:gd name="connsiteY12897" fmla="*/ 1575500 h 2789926"/>
              <a:gd name="connsiteX12898" fmla="*/ 834704 w 2556691"/>
              <a:gd name="connsiteY12898" fmla="*/ 1575405 h 2789926"/>
              <a:gd name="connsiteX12899" fmla="*/ 833132 w 2556691"/>
              <a:gd name="connsiteY12899" fmla="*/ 1574258 h 2789926"/>
              <a:gd name="connsiteX12900" fmla="*/ 829968 w 2556691"/>
              <a:gd name="connsiteY12900" fmla="*/ 1570073 h 2789926"/>
              <a:gd name="connsiteX12901" fmla="*/ 828055 w 2556691"/>
              <a:gd name="connsiteY12901" fmla="*/ 1565818 h 2789926"/>
              <a:gd name="connsiteX12902" fmla="*/ 827423 w 2556691"/>
              <a:gd name="connsiteY12902" fmla="*/ 1563973 h 2789926"/>
              <a:gd name="connsiteX12903" fmla="*/ 826575 w 2556691"/>
              <a:gd name="connsiteY12903" fmla="*/ 1561124 h 2789926"/>
              <a:gd name="connsiteX12904" fmla="*/ 1197723 w 2556691"/>
              <a:gd name="connsiteY12904" fmla="*/ 1903410 h 2789926"/>
              <a:gd name="connsiteX12905" fmla="*/ 1197299 w 2556691"/>
              <a:gd name="connsiteY12905" fmla="*/ 1903540 h 2789926"/>
              <a:gd name="connsiteX12906" fmla="*/ 1197274 w 2556691"/>
              <a:gd name="connsiteY12906" fmla="*/ 1906389 h 2789926"/>
              <a:gd name="connsiteX12907" fmla="*/ 1197723 w 2556691"/>
              <a:gd name="connsiteY12907" fmla="*/ 1903410 h 2789926"/>
              <a:gd name="connsiteX12908" fmla="*/ 756805 w 2556691"/>
              <a:gd name="connsiteY12908" fmla="*/ 1495313 h 2789926"/>
              <a:gd name="connsiteX12909" fmla="*/ 751519 w 2556691"/>
              <a:gd name="connsiteY12909" fmla="*/ 1508092 h 2789926"/>
              <a:gd name="connsiteX12910" fmla="*/ 751323 w 2556691"/>
              <a:gd name="connsiteY12910" fmla="*/ 1508210 h 2789926"/>
              <a:gd name="connsiteX12911" fmla="*/ 750654 w 2556691"/>
              <a:gd name="connsiteY12911" fmla="*/ 1515481 h 2789926"/>
              <a:gd name="connsiteX12912" fmla="*/ 754107 w 2556691"/>
              <a:gd name="connsiteY12912" fmla="*/ 1531830 h 2789926"/>
              <a:gd name="connsiteX12913" fmla="*/ 757558 w 2556691"/>
              <a:gd name="connsiteY12913" fmla="*/ 1504250 h 2789926"/>
              <a:gd name="connsiteX12914" fmla="*/ 756805 w 2556691"/>
              <a:gd name="connsiteY12914" fmla="*/ 1495313 h 2789926"/>
              <a:gd name="connsiteX12915" fmla="*/ 341831 w 2556691"/>
              <a:gd name="connsiteY12915" fmla="*/ 1111887 h 2789926"/>
              <a:gd name="connsiteX12916" fmla="*/ 345256 w 2556691"/>
              <a:gd name="connsiteY12916" fmla="*/ 1118696 h 2789926"/>
              <a:gd name="connsiteX12917" fmla="*/ 344957 w 2556691"/>
              <a:gd name="connsiteY12917" fmla="*/ 1120139 h 2789926"/>
              <a:gd name="connsiteX12918" fmla="*/ 342972 w 2556691"/>
              <a:gd name="connsiteY12918" fmla="*/ 1120694 h 2789926"/>
              <a:gd name="connsiteX12919" fmla="*/ 342065 w 2556691"/>
              <a:gd name="connsiteY12919" fmla="*/ 1119926 h 2789926"/>
              <a:gd name="connsiteX12920" fmla="*/ 339172 w 2556691"/>
              <a:gd name="connsiteY12920" fmla="*/ 1111107 h 2789926"/>
              <a:gd name="connsiteX12921" fmla="*/ 340238 w 2556691"/>
              <a:gd name="connsiteY12921" fmla="*/ 1110587 h 2789926"/>
              <a:gd name="connsiteX12922" fmla="*/ 340262 w 2556691"/>
              <a:gd name="connsiteY12922" fmla="*/ 1110610 h 2789926"/>
              <a:gd name="connsiteX12923" fmla="*/ 341831 w 2556691"/>
              <a:gd name="connsiteY12923" fmla="*/ 1111887 h 2789926"/>
              <a:gd name="connsiteX12924" fmla="*/ 160095 w 2556691"/>
              <a:gd name="connsiteY12924" fmla="*/ 942084 h 2789926"/>
              <a:gd name="connsiteX12925" fmla="*/ 153928 w 2556691"/>
              <a:gd name="connsiteY12925" fmla="*/ 937256 h 2789926"/>
              <a:gd name="connsiteX12926" fmla="*/ 144103 w 2556691"/>
              <a:gd name="connsiteY12926" fmla="*/ 935420 h 2789926"/>
              <a:gd name="connsiteX12927" fmla="*/ 144103 w 2556691"/>
              <a:gd name="connsiteY12927" fmla="*/ 935423 h 2789926"/>
              <a:gd name="connsiteX12928" fmla="*/ 143170 w 2556691"/>
              <a:gd name="connsiteY12928" fmla="*/ 935973 h 2789926"/>
              <a:gd name="connsiteX12929" fmla="*/ 150717 w 2556691"/>
              <a:gd name="connsiteY12929" fmla="*/ 940808 h 2789926"/>
              <a:gd name="connsiteX12930" fmla="*/ 150851 w 2556691"/>
              <a:gd name="connsiteY12930" fmla="*/ 940818 h 2789926"/>
              <a:gd name="connsiteX12931" fmla="*/ 147570 w 2556691"/>
              <a:gd name="connsiteY12931" fmla="*/ 937514 h 2789926"/>
              <a:gd name="connsiteX12932" fmla="*/ 148173 w 2556691"/>
              <a:gd name="connsiteY12932" fmla="*/ 936736 h 2789926"/>
              <a:gd name="connsiteX12933" fmla="*/ 152229 w 2556691"/>
              <a:gd name="connsiteY12933" fmla="*/ 939242 h 2789926"/>
              <a:gd name="connsiteX12934" fmla="*/ 152046 w 2556691"/>
              <a:gd name="connsiteY12934" fmla="*/ 939047 h 2789926"/>
              <a:gd name="connsiteX12935" fmla="*/ 152797 w 2556691"/>
              <a:gd name="connsiteY12935" fmla="*/ 938103 h 2789926"/>
              <a:gd name="connsiteX12936" fmla="*/ 156418 w 2556691"/>
              <a:gd name="connsiteY12936" fmla="*/ 940341 h 2789926"/>
              <a:gd name="connsiteX12937" fmla="*/ 159225 w 2556691"/>
              <a:gd name="connsiteY12937" fmla="*/ 941883 h 2789926"/>
              <a:gd name="connsiteX12938" fmla="*/ 160095 w 2556691"/>
              <a:gd name="connsiteY12938" fmla="*/ 942084 h 2789926"/>
              <a:gd name="connsiteX12939" fmla="*/ 1344481 w 2556691"/>
              <a:gd name="connsiteY12939" fmla="*/ 2034513 h 2789926"/>
              <a:gd name="connsiteX12940" fmla="*/ 1297112 w 2556691"/>
              <a:gd name="connsiteY12940" fmla="*/ 2015906 h 2789926"/>
              <a:gd name="connsiteX12941" fmla="*/ 1297088 w 2556691"/>
              <a:gd name="connsiteY12941" fmla="*/ 2015882 h 2789926"/>
              <a:gd name="connsiteX12942" fmla="*/ 1333228 w 2556691"/>
              <a:gd name="connsiteY12942" fmla="*/ 2062802 h 2789926"/>
              <a:gd name="connsiteX12943" fmla="*/ 1331545 w 2556691"/>
              <a:gd name="connsiteY12943" fmla="*/ 2058216 h 2789926"/>
              <a:gd name="connsiteX12944" fmla="*/ 1326871 w 2556691"/>
              <a:gd name="connsiteY12944" fmla="*/ 2056466 h 2789926"/>
              <a:gd name="connsiteX12945" fmla="*/ 1323151 w 2556691"/>
              <a:gd name="connsiteY12945" fmla="*/ 2053286 h 2789926"/>
              <a:gd name="connsiteX12946" fmla="*/ 1323293 w 2556691"/>
              <a:gd name="connsiteY12946" fmla="*/ 2052896 h 2789926"/>
              <a:gd name="connsiteX12947" fmla="*/ 1329284 w 2556691"/>
              <a:gd name="connsiteY12947" fmla="*/ 2054019 h 2789926"/>
              <a:gd name="connsiteX12948" fmla="*/ 1330250 w 2556691"/>
              <a:gd name="connsiteY12948" fmla="*/ 2054362 h 2789926"/>
              <a:gd name="connsiteX12949" fmla="*/ 1329202 w 2556691"/>
              <a:gd name="connsiteY12949" fmla="*/ 2051087 h 2789926"/>
              <a:gd name="connsiteX12950" fmla="*/ 1325647 w 2556691"/>
              <a:gd name="connsiteY12950" fmla="*/ 2050118 h 2789926"/>
              <a:gd name="connsiteX12951" fmla="*/ 1317913 w 2556691"/>
              <a:gd name="connsiteY12951" fmla="*/ 2046949 h 2789926"/>
              <a:gd name="connsiteX12952" fmla="*/ 1318407 w 2556691"/>
              <a:gd name="connsiteY12952" fmla="*/ 2045354 h 2789926"/>
              <a:gd name="connsiteX12953" fmla="*/ 1325765 w 2556691"/>
              <a:gd name="connsiteY12953" fmla="*/ 2046725 h 2789926"/>
              <a:gd name="connsiteX12954" fmla="*/ 1328178 w 2556691"/>
              <a:gd name="connsiteY12954" fmla="*/ 2047340 h 2789926"/>
              <a:gd name="connsiteX12955" fmla="*/ 1334664 w 2556691"/>
              <a:gd name="connsiteY12955" fmla="*/ 2044195 h 2789926"/>
              <a:gd name="connsiteX12956" fmla="*/ 1318949 w 2556691"/>
              <a:gd name="connsiteY12956" fmla="*/ 2039868 h 2789926"/>
              <a:gd name="connsiteX12957" fmla="*/ 1319667 w 2556691"/>
              <a:gd name="connsiteY12957" fmla="*/ 2038237 h 2789926"/>
              <a:gd name="connsiteX12958" fmla="*/ 1338667 w 2556691"/>
              <a:gd name="connsiteY12958" fmla="*/ 2041582 h 2789926"/>
              <a:gd name="connsiteX12959" fmla="*/ 1315429 w 2556691"/>
              <a:gd name="connsiteY12959" fmla="*/ 2031380 h 2789926"/>
              <a:gd name="connsiteX12960" fmla="*/ 1315829 w 2556691"/>
              <a:gd name="connsiteY12960" fmla="*/ 2029773 h 2789926"/>
              <a:gd name="connsiteX12961" fmla="*/ 1343152 w 2556691"/>
              <a:gd name="connsiteY12961" fmla="*/ 2038012 h 2789926"/>
              <a:gd name="connsiteX12962" fmla="*/ 1308131 w 2556691"/>
              <a:gd name="connsiteY12962" fmla="*/ 2022620 h 2789926"/>
              <a:gd name="connsiteX12963" fmla="*/ 1308247 w 2556691"/>
              <a:gd name="connsiteY12963" fmla="*/ 2021273 h 2789926"/>
              <a:gd name="connsiteX12964" fmla="*/ 1344481 w 2556691"/>
              <a:gd name="connsiteY12964" fmla="*/ 2034513 h 2789926"/>
              <a:gd name="connsiteX12965" fmla="*/ 1380031 w 2556691"/>
              <a:gd name="connsiteY12965" fmla="*/ 2066018 h 2789926"/>
              <a:gd name="connsiteX12966" fmla="*/ 1379831 w 2556691"/>
              <a:gd name="connsiteY12966" fmla="*/ 2066609 h 2789926"/>
              <a:gd name="connsiteX12967" fmla="*/ 1371332 w 2556691"/>
              <a:gd name="connsiteY12967" fmla="*/ 2066420 h 2789926"/>
              <a:gd name="connsiteX12968" fmla="*/ 1371085 w 2556691"/>
              <a:gd name="connsiteY12968" fmla="*/ 2063914 h 2789926"/>
              <a:gd name="connsiteX12969" fmla="*/ 1380031 w 2556691"/>
              <a:gd name="connsiteY12969" fmla="*/ 2066018 h 2789926"/>
              <a:gd name="connsiteX12970" fmla="*/ 942214 w 2556691"/>
              <a:gd name="connsiteY12970" fmla="*/ 1661656 h 2789926"/>
              <a:gd name="connsiteX12971" fmla="*/ 938666 w 2556691"/>
              <a:gd name="connsiteY12971" fmla="*/ 1660297 h 2789926"/>
              <a:gd name="connsiteX12972" fmla="*/ 936234 w 2556691"/>
              <a:gd name="connsiteY12972" fmla="*/ 1659469 h 2789926"/>
              <a:gd name="connsiteX12973" fmla="*/ 936149 w 2556691"/>
              <a:gd name="connsiteY12973" fmla="*/ 1659445 h 2789926"/>
              <a:gd name="connsiteX12974" fmla="*/ 936928 w 2556691"/>
              <a:gd name="connsiteY12974" fmla="*/ 1669754 h 2789926"/>
              <a:gd name="connsiteX12975" fmla="*/ 936787 w 2556691"/>
              <a:gd name="connsiteY12975" fmla="*/ 1672296 h 2789926"/>
              <a:gd name="connsiteX12976" fmla="*/ 932698 w 2556691"/>
              <a:gd name="connsiteY12976" fmla="*/ 1672367 h 2789926"/>
              <a:gd name="connsiteX12977" fmla="*/ 930009 w 2556691"/>
              <a:gd name="connsiteY12977" fmla="*/ 1657944 h 2789926"/>
              <a:gd name="connsiteX12978" fmla="*/ 929212 w 2556691"/>
              <a:gd name="connsiteY12978" fmla="*/ 1657341 h 2789926"/>
              <a:gd name="connsiteX12979" fmla="*/ 929209 w 2556691"/>
              <a:gd name="connsiteY12979" fmla="*/ 1657341 h 2789926"/>
              <a:gd name="connsiteX12980" fmla="*/ 925313 w 2556691"/>
              <a:gd name="connsiteY12980" fmla="*/ 1656478 h 2789926"/>
              <a:gd name="connsiteX12981" fmla="*/ 925089 w 2556691"/>
              <a:gd name="connsiteY12981" fmla="*/ 1656502 h 2789926"/>
              <a:gd name="connsiteX12982" fmla="*/ 923705 w 2556691"/>
              <a:gd name="connsiteY12982" fmla="*/ 1657069 h 2789926"/>
              <a:gd name="connsiteX12983" fmla="*/ 923546 w 2556691"/>
              <a:gd name="connsiteY12983" fmla="*/ 1657176 h 2789926"/>
              <a:gd name="connsiteX12984" fmla="*/ 922479 w 2556691"/>
              <a:gd name="connsiteY12984" fmla="*/ 1658121 h 2789926"/>
              <a:gd name="connsiteX12985" fmla="*/ 922233 w 2556691"/>
              <a:gd name="connsiteY12985" fmla="*/ 1658405 h 2789926"/>
              <a:gd name="connsiteX12986" fmla="*/ 922091 w 2556691"/>
              <a:gd name="connsiteY12986" fmla="*/ 1658642 h 2789926"/>
              <a:gd name="connsiteX12987" fmla="*/ 921567 w 2556691"/>
              <a:gd name="connsiteY12987" fmla="*/ 1659552 h 2789926"/>
              <a:gd name="connsiteX12988" fmla="*/ 921368 w 2556691"/>
              <a:gd name="connsiteY12988" fmla="*/ 1659977 h 2789926"/>
              <a:gd name="connsiteX12989" fmla="*/ 920997 w 2556691"/>
              <a:gd name="connsiteY12989" fmla="*/ 1661822 h 2789926"/>
              <a:gd name="connsiteX12990" fmla="*/ 921115 w 2556691"/>
              <a:gd name="connsiteY12990" fmla="*/ 1664706 h 2789926"/>
              <a:gd name="connsiteX12991" fmla="*/ 922304 w 2556691"/>
              <a:gd name="connsiteY12991" fmla="*/ 1672225 h 2789926"/>
              <a:gd name="connsiteX12992" fmla="*/ 919854 w 2556691"/>
              <a:gd name="connsiteY12992" fmla="*/ 1673194 h 2789926"/>
              <a:gd name="connsiteX12993" fmla="*/ 919778 w 2556691"/>
              <a:gd name="connsiteY12993" fmla="*/ 1673052 h 2789926"/>
              <a:gd name="connsiteX12994" fmla="*/ 918708 w 2556691"/>
              <a:gd name="connsiteY12994" fmla="*/ 1671137 h 2789926"/>
              <a:gd name="connsiteX12995" fmla="*/ 917802 w 2556691"/>
              <a:gd name="connsiteY12995" fmla="*/ 1669175 h 2789926"/>
              <a:gd name="connsiteX12996" fmla="*/ 917691 w 2556691"/>
              <a:gd name="connsiteY12996" fmla="*/ 1668938 h 2789926"/>
              <a:gd name="connsiteX12997" fmla="*/ 917767 w 2556691"/>
              <a:gd name="connsiteY12997" fmla="*/ 1655745 h 2789926"/>
              <a:gd name="connsiteX12998" fmla="*/ 917772 w 2556691"/>
              <a:gd name="connsiteY12998" fmla="*/ 1655734 h 2789926"/>
              <a:gd name="connsiteX12999" fmla="*/ 912970 w 2556691"/>
              <a:gd name="connsiteY12999" fmla="*/ 1656076 h 2789926"/>
              <a:gd name="connsiteX13000" fmla="*/ 911778 w 2556691"/>
              <a:gd name="connsiteY13000" fmla="*/ 1656206 h 2789926"/>
              <a:gd name="connsiteX13001" fmla="*/ 907365 w 2556691"/>
              <a:gd name="connsiteY13001" fmla="*/ 1657247 h 2789926"/>
              <a:gd name="connsiteX13002" fmla="*/ 906623 w 2556691"/>
              <a:gd name="connsiteY13002" fmla="*/ 1657424 h 2789926"/>
              <a:gd name="connsiteX13003" fmla="*/ 906071 w 2556691"/>
              <a:gd name="connsiteY13003" fmla="*/ 1659883 h 2789926"/>
              <a:gd name="connsiteX13004" fmla="*/ 905809 w 2556691"/>
              <a:gd name="connsiteY13004" fmla="*/ 1661680 h 2789926"/>
              <a:gd name="connsiteX13005" fmla="*/ 906103 w 2556691"/>
              <a:gd name="connsiteY13005" fmla="*/ 1664032 h 2789926"/>
              <a:gd name="connsiteX13006" fmla="*/ 908410 w 2556691"/>
              <a:gd name="connsiteY13006" fmla="*/ 1672544 h 2789926"/>
              <a:gd name="connsiteX13007" fmla="*/ 906421 w 2556691"/>
              <a:gd name="connsiteY13007" fmla="*/ 1673490 h 2789926"/>
              <a:gd name="connsiteX13008" fmla="*/ 905236 w 2556691"/>
              <a:gd name="connsiteY13008" fmla="*/ 1671764 h 2789926"/>
              <a:gd name="connsiteX13009" fmla="*/ 904838 w 2556691"/>
              <a:gd name="connsiteY13009" fmla="*/ 1671161 h 2789926"/>
              <a:gd name="connsiteX13010" fmla="*/ 904839 w 2556691"/>
              <a:gd name="connsiteY13010" fmla="*/ 1671149 h 2789926"/>
              <a:gd name="connsiteX13011" fmla="*/ 904627 w 2556691"/>
              <a:gd name="connsiteY13011" fmla="*/ 1670830 h 2789926"/>
              <a:gd name="connsiteX13012" fmla="*/ 904300 w 2556691"/>
              <a:gd name="connsiteY13012" fmla="*/ 1670321 h 2789926"/>
              <a:gd name="connsiteX13013" fmla="*/ 904135 w 2556691"/>
              <a:gd name="connsiteY13013" fmla="*/ 1670038 h 2789926"/>
              <a:gd name="connsiteX13014" fmla="*/ 903418 w 2556691"/>
              <a:gd name="connsiteY13014" fmla="*/ 1668796 h 2789926"/>
              <a:gd name="connsiteX13015" fmla="*/ 903191 w 2556691"/>
              <a:gd name="connsiteY13015" fmla="*/ 1668371 h 2789926"/>
              <a:gd name="connsiteX13016" fmla="*/ 901129 w 2556691"/>
              <a:gd name="connsiteY13016" fmla="*/ 1662838 h 2789926"/>
              <a:gd name="connsiteX13017" fmla="*/ 901165 w 2556691"/>
              <a:gd name="connsiteY13017" fmla="*/ 1662602 h 2789926"/>
              <a:gd name="connsiteX13018" fmla="*/ 901037 w 2556691"/>
              <a:gd name="connsiteY13018" fmla="*/ 1661763 h 2789926"/>
              <a:gd name="connsiteX13019" fmla="*/ 901032 w 2556691"/>
              <a:gd name="connsiteY13019" fmla="*/ 1661703 h 2789926"/>
              <a:gd name="connsiteX13020" fmla="*/ 901025 w 2556691"/>
              <a:gd name="connsiteY13020" fmla="*/ 1659942 h 2789926"/>
              <a:gd name="connsiteX13021" fmla="*/ 897438 w 2556691"/>
              <a:gd name="connsiteY13021" fmla="*/ 1662744 h 2789926"/>
              <a:gd name="connsiteX13022" fmla="*/ 893680 w 2556691"/>
              <a:gd name="connsiteY13022" fmla="*/ 1667130 h 2789926"/>
              <a:gd name="connsiteX13023" fmla="*/ 893678 w 2556691"/>
              <a:gd name="connsiteY13023" fmla="*/ 1667130 h 2789926"/>
              <a:gd name="connsiteX13024" fmla="*/ 893900 w 2556691"/>
              <a:gd name="connsiteY13024" fmla="*/ 1669766 h 2789926"/>
              <a:gd name="connsiteX13025" fmla="*/ 893896 w 2556691"/>
              <a:gd name="connsiteY13025" fmla="*/ 1669778 h 2789926"/>
              <a:gd name="connsiteX13026" fmla="*/ 893916 w 2556691"/>
              <a:gd name="connsiteY13026" fmla="*/ 1669943 h 2789926"/>
              <a:gd name="connsiteX13027" fmla="*/ 894157 w 2556691"/>
              <a:gd name="connsiteY13027" fmla="*/ 1672000 h 2789926"/>
              <a:gd name="connsiteX13028" fmla="*/ 897922 w 2556691"/>
              <a:gd name="connsiteY13028" fmla="*/ 1683550 h 2789926"/>
              <a:gd name="connsiteX13029" fmla="*/ 898137 w 2556691"/>
              <a:gd name="connsiteY13029" fmla="*/ 1683550 h 2789926"/>
              <a:gd name="connsiteX13030" fmla="*/ 902358 w 2556691"/>
              <a:gd name="connsiteY13030" fmla="*/ 1684117 h 2789926"/>
              <a:gd name="connsiteX13031" fmla="*/ 902753 w 2556691"/>
              <a:gd name="connsiteY13031" fmla="*/ 1684224 h 2789926"/>
              <a:gd name="connsiteX13032" fmla="*/ 907557 w 2556691"/>
              <a:gd name="connsiteY13032" fmla="*/ 1686766 h 2789926"/>
              <a:gd name="connsiteX13033" fmla="*/ 907633 w 2556691"/>
              <a:gd name="connsiteY13033" fmla="*/ 1686836 h 2789926"/>
              <a:gd name="connsiteX13034" fmla="*/ 908743 w 2556691"/>
              <a:gd name="connsiteY13034" fmla="*/ 1687959 h 2789926"/>
              <a:gd name="connsiteX13035" fmla="*/ 907941 w 2556691"/>
              <a:gd name="connsiteY13035" fmla="*/ 1684791 h 2789926"/>
              <a:gd name="connsiteX13036" fmla="*/ 907837 w 2556691"/>
              <a:gd name="connsiteY13036" fmla="*/ 1684307 h 2789926"/>
              <a:gd name="connsiteX13037" fmla="*/ 907390 w 2556691"/>
              <a:gd name="connsiteY13037" fmla="*/ 1679412 h 2789926"/>
              <a:gd name="connsiteX13038" fmla="*/ 908532 w 2556691"/>
              <a:gd name="connsiteY13038" fmla="*/ 1678218 h 2789926"/>
              <a:gd name="connsiteX13039" fmla="*/ 908969 w 2556691"/>
              <a:gd name="connsiteY13039" fmla="*/ 1678183 h 2789926"/>
              <a:gd name="connsiteX13040" fmla="*/ 909845 w 2556691"/>
              <a:gd name="connsiteY13040" fmla="*/ 1678644 h 2789926"/>
              <a:gd name="connsiteX13041" fmla="*/ 913980 w 2556691"/>
              <a:gd name="connsiteY13041" fmla="*/ 1689071 h 2789926"/>
              <a:gd name="connsiteX13042" fmla="*/ 915955 w 2556691"/>
              <a:gd name="connsiteY13042" fmla="*/ 1694142 h 2789926"/>
              <a:gd name="connsiteX13043" fmla="*/ 917030 w 2556691"/>
              <a:gd name="connsiteY13043" fmla="*/ 1691872 h 2789926"/>
              <a:gd name="connsiteX13044" fmla="*/ 919990 w 2556691"/>
              <a:gd name="connsiteY13044" fmla="*/ 1687995 h 2789926"/>
              <a:gd name="connsiteX13045" fmla="*/ 920192 w 2556691"/>
              <a:gd name="connsiteY13045" fmla="*/ 1679282 h 2789926"/>
              <a:gd name="connsiteX13046" fmla="*/ 921420 w 2556691"/>
              <a:gd name="connsiteY13046" fmla="*/ 1679046 h 2789926"/>
              <a:gd name="connsiteX13047" fmla="*/ 924426 w 2556691"/>
              <a:gd name="connsiteY13047" fmla="*/ 1686174 h 2789926"/>
              <a:gd name="connsiteX13048" fmla="*/ 928533 w 2556691"/>
              <a:gd name="connsiteY13048" fmla="*/ 1687747 h 2789926"/>
              <a:gd name="connsiteX13049" fmla="*/ 929207 w 2556691"/>
              <a:gd name="connsiteY13049" fmla="*/ 1688326 h 2789926"/>
              <a:gd name="connsiteX13050" fmla="*/ 928377 w 2556691"/>
              <a:gd name="connsiteY13050" fmla="*/ 1705467 h 2789926"/>
              <a:gd name="connsiteX13051" fmla="*/ 934128 w 2556691"/>
              <a:gd name="connsiteY13051" fmla="*/ 1712939 h 2789926"/>
              <a:gd name="connsiteX13052" fmla="*/ 949557 w 2556691"/>
              <a:gd name="connsiteY13052" fmla="*/ 1715019 h 2789926"/>
              <a:gd name="connsiteX13053" fmla="*/ 946548 w 2556691"/>
              <a:gd name="connsiteY13053" fmla="*/ 1702547 h 2789926"/>
              <a:gd name="connsiteX13054" fmla="*/ 944617 w 2556691"/>
              <a:gd name="connsiteY13054" fmla="*/ 1705657 h 2789926"/>
              <a:gd name="connsiteX13055" fmla="*/ 942169 w 2556691"/>
              <a:gd name="connsiteY13055" fmla="*/ 1704463 h 2789926"/>
              <a:gd name="connsiteX13056" fmla="*/ 944800 w 2556691"/>
              <a:gd name="connsiteY13056" fmla="*/ 1695466 h 2789926"/>
              <a:gd name="connsiteX13057" fmla="*/ 944689 w 2556691"/>
              <a:gd name="connsiteY13057" fmla="*/ 1694781 h 2789926"/>
              <a:gd name="connsiteX13058" fmla="*/ 938824 w 2556691"/>
              <a:gd name="connsiteY13058" fmla="*/ 1693256 h 2789926"/>
              <a:gd name="connsiteX13059" fmla="*/ 936369 w 2556691"/>
              <a:gd name="connsiteY13059" fmla="*/ 1692156 h 2789926"/>
              <a:gd name="connsiteX13060" fmla="*/ 935990 w 2556691"/>
              <a:gd name="connsiteY13060" fmla="*/ 1694473 h 2789926"/>
              <a:gd name="connsiteX13061" fmla="*/ 931800 w 2556691"/>
              <a:gd name="connsiteY13061" fmla="*/ 1694343 h 2789926"/>
              <a:gd name="connsiteX13062" fmla="*/ 932176 w 2556691"/>
              <a:gd name="connsiteY13062" fmla="*/ 1689236 h 2789926"/>
              <a:gd name="connsiteX13063" fmla="*/ 930265 w 2556691"/>
              <a:gd name="connsiteY13063" fmla="*/ 1683940 h 2789926"/>
              <a:gd name="connsiteX13064" fmla="*/ 946729 w 2556691"/>
              <a:gd name="connsiteY13064" fmla="*/ 1676859 h 2789926"/>
              <a:gd name="connsiteX13065" fmla="*/ 945308 w 2556691"/>
              <a:gd name="connsiteY13065" fmla="*/ 1667141 h 2789926"/>
              <a:gd name="connsiteX13066" fmla="*/ 942214 w 2556691"/>
              <a:gd name="connsiteY13066" fmla="*/ 1661656 h 2789926"/>
              <a:gd name="connsiteX13067" fmla="*/ 858224 w 2556691"/>
              <a:gd name="connsiteY13067" fmla="*/ 1583787 h 2789926"/>
              <a:gd name="connsiteX13068" fmla="*/ 852118 w 2556691"/>
              <a:gd name="connsiteY13068" fmla="*/ 1583136 h 2789926"/>
              <a:gd name="connsiteX13069" fmla="*/ 850495 w 2556691"/>
              <a:gd name="connsiteY13069" fmla="*/ 1582758 h 2789926"/>
              <a:gd name="connsiteX13070" fmla="*/ 849719 w 2556691"/>
              <a:gd name="connsiteY13070" fmla="*/ 1582557 h 2789926"/>
              <a:gd name="connsiteX13071" fmla="*/ 849682 w 2556691"/>
              <a:gd name="connsiteY13071" fmla="*/ 1582545 h 2789926"/>
              <a:gd name="connsiteX13072" fmla="*/ 847871 w 2556691"/>
              <a:gd name="connsiteY13072" fmla="*/ 1582001 h 2789926"/>
              <a:gd name="connsiteX13073" fmla="*/ 848046 w 2556691"/>
              <a:gd name="connsiteY13073" fmla="*/ 1582238 h 2789926"/>
              <a:gd name="connsiteX13074" fmla="*/ 848045 w 2556691"/>
              <a:gd name="connsiteY13074" fmla="*/ 1582238 h 2789926"/>
              <a:gd name="connsiteX13075" fmla="*/ 850701 w 2556691"/>
              <a:gd name="connsiteY13075" fmla="*/ 1585193 h 2789926"/>
              <a:gd name="connsiteX13076" fmla="*/ 855102 w 2556691"/>
              <a:gd name="connsiteY13076" fmla="*/ 1588905 h 2789926"/>
              <a:gd name="connsiteX13077" fmla="*/ 856155 w 2556691"/>
              <a:gd name="connsiteY13077" fmla="*/ 1587558 h 2789926"/>
              <a:gd name="connsiteX13078" fmla="*/ 856420 w 2556691"/>
              <a:gd name="connsiteY13078" fmla="*/ 1587215 h 2789926"/>
              <a:gd name="connsiteX13079" fmla="*/ 856756 w 2556691"/>
              <a:gd name="connsiteY13079" fmla="*/ 1586789 h 2789926"/>
              <a:gd name="connsiteX13080" fmla="*/ 856988 w 2556691"/>
              <a:gd name="connsiteY13080" fmla="*/ 1586458 h 2789926"/>
              <a:gd name="connsiteX13081" fmla="*/ 858224 w 2556691"/>
              <a:gd name="connsiteY13081" fmla="*/ 1583787 h 2789926"/>
              <a:gd name="connsiteX13082" fmla="*/ 1429957 w 2556691"/>
              <a:gd name="connsiteY13082" fmla="*/ 2111307 h 2789926"/>
              <a:gd name="connsiteX13083" fmla="*/ 1397655 w 2556691"/>
              <a:gd name="connsiteY13083" fmla="*/ 2157483 h 2789926"/>
              <a:gd name="connsiteX13084" fmla="*/ 1375819 w 2556691"/>
              <a:gd name="connsiteY13084" fmla="*/ 2181162 h 2789926"/>
              <a:gd name="connsiteX13085" fmla="*/ 1375701 w 2556691"/>
              <a:gd name="connsiteY13085" fmla="*/ 2184566 h 2789926"/>
              <a:gd name="connsiteX13086" fmla="*/ 1375030 w 2556691"/>
              <a:gd name="connsiteY13086" fmla="*/ 2215953 h 2789926"/>
              <a:gd name="connsiteX13087" fmla="*/ 1385601 w 2556691"/>
              <a:gd name="connsiteY13087" fmla="*/ 2218932 h 2789926"/>
              <a:gd name="connsiteX13088" fmla="*/ 1411958 w 2556691"/>
              <a:gd name="connsiteY13088" fmla="*/ 2219476 h 2789926"/>
              <a:gd name="connsiteX13089" fmla="*/ 1427368 w 2556691"/>
              <a:gd name="connsiteY13089" fmla="*/ 2196967 h 2789926"/>
              <a:gd name="connsiteX13090" fmla="*/ 1423400 w 2556691"/>
              <a:gd name="connsiteY13090" fmla="*/ 2198563 h 2789926"/>
              <a:gd name="connsiteX13091" fmla="*/ 1418185 w 2556691"/>
              <a:gd name="connsiteY13091" fmla="*/ 2205833 h 2789926"/>
              <a:gd name="connsiteX13092" fmla="*/ 1410110 w 2556691"/>
              <a:gd name="connsiteY13092" fmla="*/ 2210042 h 2789926"/>
              <a:gd name="connsiteX13093" fmla="*/ 1410675 w 2556691"/>
              <a:gd name="connsiteY13093" fmla="*/ 2208210 h 2789926"/>
              <a:gd name="connsiteX13094" fmla="*/ 1418138 w 2556691"/>
              <a:gd name="connsiteY13094" fmla="*/ 2199994 h 2789926"/>
              <a:gd name="connsiteX13095" fmla="*/ 1412806 w 2556691"/>
              <a:gd name="connsiteY13095" fmla="*/ 2200005 h 2789926"/>
              <a:gd name="connsiteX13096" fmla="*/ 1403906 w 2556691"/>
              <a:gd name="connsiteY13096" fmla="*/ 2209309 h 2789926"/>
              <a:gd name="connsiteX13097" fmla="*/ 1401905 w 2556691"/>
              <a:gd name="connsiteY13097" fmla="*/ 2207429 h 2789926"/>
              <a:gd name="connsiteX13098" fmla="*/ 1409674 w 2556691"/>
              <a:gd name="connsiteY13098" fmla="*/ 2198303 h 2789926"/>
              <a:gd name="connsiteX13099" fmla="*/ 1407708 w 2556691"/>
              <a:gd name="connsiteY13099" fmla="*/ 2193503 h 2789926"/>
              <a:gd name="connsiteX13100" fmla="*/ 1392794 w 2556691"/>
              <a:gd name="connsiteY13100" fmla="*/ 2206011 h 2789926"/>
              <a:gd name="connsiteX13101" fmla="*/ 1391134 w 2556691"/>
              <a:gd name="connsiteY13101" fmla="*/ 2204060 h 2789926"/>
              <a:gd name="connsiteX13102" fmla="*/ 1402023 w 2556691"/>
              <a:gd name="connsiteY13102" fmla="*/ 2194485 h 2789926"/>
              <a:gd name="connsiteX13103" fmla="*/ 1408402 w 2556691"/>
              <a:gd name="connsiteY13103" fmla="*/ 2187179 h 2789926"/>
              <a:gd name="connsiteX13104" fmla="*/ 1407955 w 2556691"/>
              <a:gd name="connsiteY13104" fmla="*/ 2181173 h 2789926"/>
              <a:gd name="connsiteX13105" fmla="*/ 1390039 w 2556691"/>
              <a:gd name="connsiteY13105" fmla="*/ 2196388 h 2789926"/>
              <a:gd name="connsiteX13106" fmla="*/ 1388732 w 2556691"/>
              <a:gd name="connsiteY13106" fmla="*/ 2194615 h 2789926"/>
              <a:gd name="connsiteX13107" fmla="*/ 1398162 w 2556691"/>
              <a:gd name="connsiteY13107" fmla="*/ 2185878 h 2789926"/>
              <a:gd name="connsiteX13108" fmla="*/ 1407673 w 2556691"/>
              <a:gd name="connsiteY13108" fmla="*/ 2178206 h 2789926"/>
              <a:gd name="connsiteX13109" fmla="*/ 1408120 w 2556691"/>
              <a:gd name="connsiteY13109" fmla="*/ 2174187 h 2789926"/>
              <a:gd name="connsiteX13110" fmla="*/ 1392722 w 2556691"/>
              <a:gd name="connsiteY13110" fmla="*/ 2185571 h 2789926"/>
              <a:gd name="connsiteX13111" fmla="*/ 1390910 w 2556691"/>
              <a:gd name="connsiteY13111" fmla="*/ 2183242 h 2789926"/>
              <a:gd name="connsiteX13112" fmla="*/ 1427156 w 2556691"/>
              <a:gd name="connsiteY13112" fmla="*/ 2144526 h 2789926"/>
              <a:gd name="connsiteX13113" fmla="*/ 1397903 w 2556691"/>
              <a:gd name="connsiteY13113" fmla="*/ 2170002 h 2789926"/>
              <a:gd name="connsiteX13114" fmla="*/ 1397161 w 2556691"/>
              <a:gd name="connsiteY13114" fmla="*/ 2168039 h 2789926"/>
              <a:gd name="connsiteX13115" fmla="*/ 1418386 w 2556691"/>
              <a:gd name="connsiteY13115" fmla="*/ 2150461 h 2789926"/>
              <a:gd name="connsiteX13116" fmla="*/ 1427449 w 2556691"/>
              <a:gd name="connsiteY13116" fmla="*/ 2133153 h 2789926"/>
              <a:gd name="connsiteX13117" fmla="*/ 1429627 w 2556691"/>
              <a:gd name="connsiteY13117" fmla="*/ 2124476 h 2789926"/>
              <a:gd name="connsiteX13118" fmla="*/ 1427861 w 2556691"/>
              <a:gd name="connsiteY13118" fmla="*/ 2128448 h 2789926"/>
              <a:gd name="connsiteX13119" fmla="*/ 1417632 w 2556691"/>
              <a:gd name="connsiteY13119" fmla="*/ 2146335 h 2789926"/>
              <a:gd name="connsiteX13120" fmla="*/ 1415654 w 2556691"/>
              <a:gd name="connsiteY13120" fmla="*/ 2144148 h 2789926"/>
              <a:gd name="connsiteX13121" fmla="*/ 1430040 w 2556691"/>
              <a:gd name="connsiteY13121" fmla="*/ 2112395 h 2789926"/>
              <a:gd name="connsiteX13122" fmla="*/ 1429957 w 2556691"/>
              <a:gd name="connsiteY13122" fmla="*/ 2111307 h 2789926"/>
              <a:gd name="connsiteX13123" fmla="*/ 1039483 w 2556691"/>
              <a:gd name="connsiteY13123" fmla="*/ 1750922 h 2789926"/>
              <a:gd name="connsiteX13124" fmla="*/ 1034126 w 2556691"/>
              <a:gd name="connsiteY13124" fmla="*/ 1750957 h 2789926"/>
              <a:gd name="connsiteX13125" fmla="*/ 1034757 w 2556691"/>
              <a:gd name="connsiteY13125" fmla="*/ 1761822 h 2789926"/>
              <a:gd name="connsiteX13126" fmla="*/ 1039629 w 2556691"/>
              <a:gd name="connsiteY13126" fmla="*/ 1766349 h 2789926"/>
              <a:gd name="connsiteX13127" fmla="*/ 1039483 w 2556691"/>
              <a:gd name="connsiteY13127" fmla="*/ 1750922 h 2789926"/>
              <a:gd name="connsiteX13128" fmla="*/ 1213367 w 2556691"/>
              <a:gd name="connsiteY13128" fmla="*/ 1911165 h 2789926"/>
              <a:gd name="connsiteX13129" fmla="*/ 1208010 w 2556691"/>
              <a:gd name="connsiteY13129" fmla="*/ 1914665 h 2789926"/>
              <a:gd name="connsiteX13130" fmla="*/ 1207152 w 2556691"/>
              <a:gd name="connsiteY13130" fmla="*/ 1915255 h 2789926"/>
              <a:gd name="connsiteX13131" fmla="*/ 1207870 w 2556691"/>
              <a:gd name="connsiteY13131" fmla="*/ 1914842 h 2789926"/>
              <a:gd name="connsiteX13132" fmla="*/ 1213250 w 2556691"/>
              <a:gd name="connsiteY13132" fmla="*/ 1911898 h 2789926"/>
              <a:gd name="connsiteX13133" fmla="*/ 1213367 w 2556691"/>
              <a:gd name="connsiteY13133" fmla="*/ 1911165 h 2789926"/>
              <a:gd name="connsiteX13134" fmla="*/ 177881 w 2556691"/>
              <a:gd name="connsiteY13134" fmla="*/ 954323 h 2789926"/>
              <a:gd name="connsiteX13135" fmla="*/ 170120 w 2556691"/>
              <a:gd name="connsiteY13135" fmla="*/ 949187 h 2789926"/>
              <a:gd name="connsiteX13136" fmla="*/ 162864 w 2556691"/>
              <a:gd name="connsiteY13136" fmla="*/ 947111 h 2789926"/>
              <a:gd name="connsiteX13137" fmla="*/ 149388 w 2556691"/>
              <a:gd name="connsiteY13137" fmla="*/ 945011 h 2789926"/>
              <a:gd name="connsiteX13138" fmla="*/ 148312 w 2556691"/>
              <a:gd name="connsiteY13138" fmla="*/ 945534 h 2789926"/>
              <a:gd name="connsiteX13139" fmla="*/ 148313 w 2556691"/>
              <a:gd name="connsiteY13139" fmla="*/ 945534 h 2789926"/>
              <a:gd name="connsiteX13140" fmla="*/ 157760 w 2556691"/>
              <a:gd name="connsiteY13140" fmla="*/ 950718 h 2789926"/>
              <a:gd name="connsiteX13141" fmla="*/ 154159 w 2556691"/>
              <a:gd name="connsiteY13141" fmla="*/ 947613 h 2789926"/>
              <a:gd name="connsiteX13142" fmla="*/ 154851 w 2556691"/>
              <a:gd name="connsiteY13142" fmla="*/ 946452 h 2789926"/>
              <a:gd name="connsiteX13143" fmla="*/ 160692 w 2556691"/>
              <a:gd name="connsiteY13143" fmla="*/ 950465 h 2789926"/>
              <a:gd name="connsiteX13144" fmla="*/ 161473 w 2556691"/>
              <a:gd name="connsiteY13144" fmla="*/ 951087 h 2789926"/>
              <a:gd name="connsiteX13145" fmla="*/ 162900 w 2556691"/>
              <a:gd name="connsiteY13145" fmla="*/ 951086 h 2789926"/>
              <a:gd name="connsiteX13146" fmla="*/ 160552 w 2556691"/>
              <a:gd name="connsiteY13146" fmla="*/ 948746 h 2789926"/>
              <a:gd name="connsiteX13147" fmla="*/ 161334 w 2556691"/>
              <a:gd name="connsiteY13147" fmla="*/ 947571 h 2789926"/>
              <a:gd name="connsiteX13148" fmla="*/ 165842 w 2556691"/>
              <a:gd name="connsiteY13148" fmla="*/ 950916 h 2789926"/>
              <a:gd name="connsiteX13149" fmla="*/ 166676 w 2556691"/>
              <a:gd name="connsiteY13149" fmla="*/ 951592 h 2789926"/>
              <a:gd name="connsiteX13150" fmla="*/ 168002 w 2556691"/>
              <a:gd name="connsiteY13150" fmla="*/ 951809 h 2789926"/>
              <a:gd name="connsiteX13151" fmla="*/ 166682 w 2556691"/>
              <a:gd name="connsiteY13151" fmla="*/ 950219 h 2789926"/>
              <a:gd name="connsiteX13152" fmla="*/ 167249 w 2556691"/>
              <a:gd name="connsiteY13152" fmla="*/ 949451 h 2789926"/>
              <a:gd name="connsiteX13153" fmla="*/ 173320 w 2556691"/>
              <a:gd name="connsiteY13153" fmla="*/ 952925 h 2789926"/>
              <a:gd name="connsiteX13154" fmla="*/ 174183 w 2556691"/>
              <a:gd name="connsiteY13154" fmla="*/ 953359 h 2789926"/>
              <a:gd name="connsiteX13155" fmla="*/ 177881 w 2556691"/>
              <a:gd name="connsiteY13155" fmla="*/ 954323 h 2789926"/>
              <a:gd name="connsiteX13156" fmla="*/ 1503578 w 2556691"/>
              <a:gd name="connsiteY13156" fmla="*/ 2177166 h 2789926"/>
              <a:gd name="connsiteX13157" fmla="*/ 1507673 w 2556691"/>
              <a:gd name="connsiteY13157" fmla="*/ 2184495 h 2789926"/>
              <a:gd name="connsiteX13158" fmla="*/ 1506415 w 2556691"/>
              <a:gd name="connsiteY13158" fmla="*/ 2185299 h 2789926"/>
              <a:gd name="connsiteX13159" fmla="*/ 1501552 w 2556691"/>
              <a:gd name="connsiteY13159" fmla="*/ 2178619 h 2789926"/>
              <a:gd name="connsiteX13160" fmla="*/ 1503578 w 2556691"/>
              <a:gd name="connsiteY13160" fmla="*/ 2177166 h 2789926"/>
              <a:gd name="connsiteX13161" fmla="*/ 950975 w 2556691"/>
              <a:gd name="connsiteY13161" fmla="*/ 1666763 h 2789926"/>
              <a:gd name="connsiteX13162" fmla="*/ 952001 w 2556691"/>
              <a:gd name="connsiteY13162" fmla="*/ 1679152 h 2789926"/>
              <a:gd name="connsiteX13163" fmla="*/ 955041 w 2556691"/>
              <a:gd name="connsiteY13163" fmla="*/ 1682001 h 2789926"/>
              <a:gd name="connsiteX13164" fmla="*/ 953658 w 2556691"/>
              <a:gd name="connsiteY13164" fmla="*/ 1669518 h 2789926"/>
              <a:gd name="connsiteX13165" fmla="*/ 950975 w 2556691"/>
              <a:gd name="connsiteY13165" fmla="*/ 1666763 h 2789926"/>
              <a:gd name="connsiteX13166" fmla="*/ 910923 w 2556691"/>
              <a:gd name="connsiteY13166" fmla="*/ 1629667 h 2789926"/>
              <a:gd name="connsiteX13167" fmla="*/ 907713 w 2556691"/>
              <a:gd name="connsiteY13167" fmla="*/ 1633568 h 2789926"/>
              <a:gd name="connsiteX13168" fmla="*/ 905900 w 2556691"/>
              <a:gd name="connsiteY13168" fmla="*/ 1635554 h 2789926"/>
              <a:gd name="connsiteX13169" fmla="*/ 903011 w 2556691"/>
              <a:gd name="connsiteY13169" fmla="*/ 1639538 h 2789926"/>
              <a:gd name="connsiteX13170" fmla="*/ 905199 w 2556691"/>
              <a:gd name="connsiteY13170" fmla="*/ 1639171 h 2789926"/>
              <a:gd name="connsiteX13171" fmla="*/ 908250 w 2556691"/>
              <a:gd name="connsiteY13171" fmla="*/ 1638698 h 2789926"/>
              <a:gd name="connsiteX13172" fmla="*/ 908247 w 2556691"/>
              <a:gd name="connsiteY13172" fmla="*/ 1638698 h 2789926"/>
              <a:gd name="connsiteX13173" fmla="*/ 908797 w 2556691"/>
              <a:gd name="connsiteY13173" fmla="*/ 1638651 h 2789926"/>
              <a:gd name="connsiteX13174" fmla="*/ 910923 w 2556691"/>
              <a:gd name="connsiteY13174" fmla="*/ 1629667 h 2789926"/>
              <a:gd name="connsiteX13175" fmla="*/ 1126373 w 2556691"/>
              <a:gd name="connsiteY13175" fmla="*/ 1827326 h 2789926"/>
              <a:gd name="connsiteX13176" fmla="*/ 1112918 w 2556691"/>
              <a:gd name="connsiteY13176" fmla="*/ 1820847 h 2789926"/>
              <a:gd name="connsiteX13177" fmla="*/ 1122759 w 2556691"/>
              <a:gd name="connsiteY13177" fmla="*/ 1834868 h 2789926"/>
              <a:gd name="connsiteX13178" fmla="*/ 1123348 w 2556691"/>
              <a:gd name="connsiteY13178" fmla="*/ 1835554 h 2789926"/>
              <a:gd name="connsiteX13179" fmla="*/ 1123984 w 2556691"/>
              <a:gd name="connsiteY13179" fmla="*/ 1833177 h 2789926"/>
              <a:gd name="connsiteX13180" fmla="*/ 1126373 w 2556691"/>
              <a:gd name="connsiteY13180" fmla="*/ 1827326 h 2789926"/>
              <a:gd name="connsiteX13181" fmla="*/ 468872 w 2556691"/>
              <a:gd name="connsiteY13181" fmla="*/ 1219740 h 2789926"/>
              <a:gd name="connsiteX13182" fmla="*/ 450339 w 2556691"/>
              <a:gd name="connsiteY13182" fmla="*/ 1221144 h 2789926"/>
              <a:gd name="connsiteX13183" fmla="*/ 468528 w 2556691"/>
              <a:gd name="connsiteY13183" fmla="*/ 1226085 h 2789926"/>
              <a:gd name="connsiteX13184" fmla="*/ 467105 w 2556691"/>
              <a:gd name="connsiteY13184" fmla="*/ 1228260 h 2789926"/>
              <a:gd name="connsiteX13185" fmla="*/ 454010 w 2556691"/>
              <a:gd name="connsiteY13185" fmla="*/ 1224986 h 2789926"/>
              <a:gd name="connsiteX13186" fmla="*/ 467191 w 2556691"/>
              <a:gd name="connsiteY13186" fmla="*/ 1232705 h 2789926"/>
              <a:gd name="connsiteX13187" fmla="*/ 466091 w 2556691"/>
              <a:gd name="connsiteY13187" fmla="*/ 1234656 h 2789926"/>
              <a:gd name="connsiteX13188" fmla="*/ 445774 w 2556691"/>
              <a:gd name="connsiteY13188" fmla="*/ 1227409 h 2789926"/>
              <a:gd name="connsiteX13189" fmla="*/ 461291 w 2556691"/>
              <a:gd name="connsiteY13189" fmla="*/ 1238013 h 2789926"/>
              <a:gd name="connsiteX13190" fmla="*/ 459372 w 2556691"/>
              <a:gd name="connsiteY13190" fmla="*/ 1239538 h 2789926"/>
              <a:gd name="connsiteX13191" fmla="*/ 449583 w 2556691"/>
              <a:gd name="connsiteY13191" fmla="*/ 1233710 h 2789926"/>
              <a:gd name="connsiteX13192" fmla="*/ 451380 w 2556691"/>
              <a:gd name="connsiteY13192" fmla="*/ 1235957 h 2789926"/>
              <a:gd name="connsiteX13193" fmla="*/ 454811 w 2556691"/>
              <a:gd name="connsiteY13193" fmla="*/ 1239113 h 2789926"/>
              <a:gd name="connsiteX13194" fmla="*/ 450493 w 2556691"/>
              <a:gd name="connsiteY13194" fmla="*/ 1244539 h 2789926"/>
              <a:gd name="connsiteX13195" fmla="*/ 447974 w 2556691"/>
              <a:gd name="connsiteY13195" fmla="*/ 1245922 h 2789926"/>
              <a:gd name="connsiteX13196" fmla="*/ 423754 w 2556691"/>
              <a:gd name="connsiteY13196" fmla="*/ 1244209 h 2789926"/>
              <a:gd name="connsiteX13197" fmla="*/ 397627 w 2556691"/>
              <a:gd name="connsiteY13197" fmla="*/ 1239503 h 2789926"/>
              <a:gd name="connsiteX13198" fmla="*/ 387600 w 2556691"/>
              <a:gd name="connsiteY13198" fmla="*/ 1235495 h 2789926"/>
              <a:gd name="connsiteX13199" fmla="*/ 379955 w 2556691"/>
              <a:gd name="connsiteY13199" fmla="*/ 1228426 h 2789926"/>
              <a:gd name="connsiteX13200" fmla="*/ 379835 w 2556691"/>
              <a:gd name="connsiteY13200" fmla="*/ 1227681 h 2789926"/>
              <a:gd name="connsiteX13201" fmla="*/ 377323 w 2556691"/>
              <a:gd name="connsiteY13201" fmla="*/ 1217149 h 2789926"/>
              <a:gd name="connsiteX13202" fmla="*/ 374954 w 2556691"/>
              <a:gd name="connsiteY13202" fmla="*/ 1218295 h 2789926"/>
              <a:gd name="connsiteX13203" fmla="*/ 377886 w 2556691"/>
              <a:gd name="connsiteY13203" fmla="*/ 1236098 h 2789926"/>
              <a:gd name="connsiteX13204" fmla="*/ 377885 w 2556691"/>
              <a:gd name="connsiteY13204" fmla="*/ 1236098 h 2789926"/>
              <a:gd name="connsiteX13205" fmla="*/ 383259 w 2556691"/>
              <a:gd name="connsiteY13205" fmla="*/ 1240791 h 2789926"/>
              <a:gd name="connsiteX13206" fmla="*/ 391020 w 2556691"/>
              <a:gd name="connsiteY13206" fmla="*/ 1244267 h 2789926"/>
              <a:gd name="connsiteX13207" fmla="*/ 397399 w 2556691"/>
              <a:gd name="connsiteY13207" fmla="*/ 1245875 h 2789926"/>
              <a:gd name="connsiteX13208" fmla="*/ 400557 w 2556691"/>
              <a:gd name="connsiteY13208" fmla="*/ 1246560 h 2789926"/>
              <a:gd name="connsiteX13209" fmla="*/ 470966 w 2556691"/>
              <a:gd name="connsiteY13209" fmla="*/ 1240685 h 2789926"/>
              <a:gd name="connsiteX13210" fmla="*/ 475619 w 2556691"/>
              <a:gd name="connsiteY13210" fmla="*/ 1230164 h 2789926"/>
              <a:gd name="connsiteX13211" fmla="*/ 468872 w 2556691"/>
              <a:gd name="connsiteY13211" fmla="*/ 1219740 h 2789926"/>
              <a:gd name="connsiteX13212" fmla="*/ 1416608 w 2556691"/>
              <a:gd name="connsiteY13212" fmla="*/ 2094083 h 2789926"/>
              <a:gd name="connsiteX13213" fmla="*/ 1407191 w 2556691"/>
              <a:gd name="connsiteY13213" fmla="*/ 2093409 h 2789926"/>
              <a:gd name="connsiteX13214" fmla="*/ 1392804 w 2556691"/>
              <a:gd name="connsiteY13214" fmla="*/ 2095832 h 2789926"/>
              <a:gd name="connsiteX13215" fmla="*/ 1387931 w 2556691"/>
              <a:gd name="connsiteY13215" fmla="*/ 2097286 h 2789926"/>
              <a:gd name="connsiteX13216" fmla="*/ 1364918 w 2556691"/>
              <a:gd name="connsiteY13216" fmla="*/ 2103564 h 2789926"/>
              <a:gd name="connsiteX13217" fmla="*/ 1364529 w 2556691"/>
              <a:gd name="connsiteY13217" fmla="*/ 2101495 h 2789926"/>
              <a:gd name="connsiteX13218" fmla="*/ 1374724 w 2556691"/>
              <a:gd name="connsiteY13218" fmla="*/ 2097665 h 2789926"/>
              <a:gd name="connsiteX13219" fmla="*/ 1362399 w 2556691"/>
              <a:gd name="connsiteY13219" fmla="*/ 2098776 h 2789926"/>
              <a:gd name="connsiteX13220" fmla="*/ 1350885 w 2556691"/>
              <a:gd name="connsiteY13220" fmla="*/ 2102701 h 2789926"/>
              <a:gd name="connsiteX13221" fmla="*/ 1349968 w 2556691"/>
              <a:gd name="connsiteY13221" fmla="*/ 2101897 h 2789926"/>
              <a:gd name="connsiteX13222" fmla="*/ 1359961 w 2556691"/>
              <a:gd name="connsiteY13222" fmla="*/ 2095241 h 2789926"/>
              <a:gd name="connsiteX13223" fmla="*/ 1355854 w 2556691"/>
              <a:gd name="connsiteY13223" fmla="*/ 2093704 h 2789926"/>
              <a:gd name="connsiteX13224" fmla="*/ 1354463 w 2556691"/>
              <a:gd name="connsiteY13224" fmla="*/ 2092971 h 2789926"/>
              <a:gd name="connsiteX13225" fmla="*/ 1350156 w 2556691"/>
              <a:gd name="connsiteY13225" fmla="*/ 2119901 h 2789926"/>
              <a:gd name="connsiteX13226" fmla="*/ 1361762 w 2556691"/>
              <a:gd name="connsiteY13226" fmla="*/ 2135482 h 2789926"/>
              <a:gd name="connsiteX13227" fmla="*/ 1361351 w 2556691"/>
              <a:gd name="connsiteY13227" fmla="*/ 2140424 h 2789926"/>
              <a:gd name="connsiteX13228" fmla="*/ 1360362 w 2556691"/>
              <a:gd name="connsiteY13228" fmla="*/ 2144325 h 2789926"/>
              <a:gd name="connsiteX13229" fmla="*/ 1364388 w 2556691"/>
              <a:gd name="connsiteY13229" fmla="*/ 2153546 h 2789926"/>
              <a:gd name="connsiteX13230" fmla="*/ 1372499 w 2556691"/>
              <a:gd name="connsiteY13230" fmla="*/ 2155166 h 2789926"/>
              <a:gd name="connsiteX13231" fmla="*/ 1406308 w 2556691"/>
              <a:gd name="connsiteY13231" fmla="*/ 2142457 h 2789926"/>
              <a:gd name="connsiteX13232" fmla="*/ 1424354 w 2556691"/>
              <a:gd name="connsiteY13232" fmla="*/ 2114369 h 2789926"/>
              <a:gd name="connsiteX13233" fmla="*/ 1398691 w 2556691"/>
              <a:gd name="connsiteY13233" fmla="*/ 2134903 h 2789926"/>
              <a:gd name="connsiteX13234" fmla="*/ 1397808 w 2556691"/>
              <a:gd name="connsiteY13234" fmla="*/ 2133674 h 2789926"/>
              <a:gd name="connsiteX13235" fmla="*/ 1413299 w 2556691"/>
              <a:gd name="connsiteY13235" fmla="*/ 2120091 h 2789926"/>
              <a:gd name="connsiteX13236" fmla="*/ 1421576 w 2556691"/>
              <a:gd name="connsiteY13236" fmla="*/ 2110586 h 2789926"/>
              <a:gd name="connsiteX13237" fmla="*/ 1395054 w 2556691"/>
              <a:gd name="connsiteY13237" fmla="*/ 2128366 h 2789926"/>
              <a:gd name="connsiteX13238" fmla="*/ 1390274 w 2556691"/>
              <a:gd name="connsiteY13238" fmla="*/ 2129808 h 2789926"/>
              <a:gd name="connsiteX13239" fmla="*/ 1390180 w 2556691"/>
              <a:gd name="connsiteY13239" fmla="*/ 2129820 h 2789926"/>
              <a:gd name="connsiteX13240" fmla="*/ 1389885 w 2556691"/>
              <a:gd name="connsiteY13240" fmla="*/ 2126037 h 2789926"/>
              <a:gd name="connsiteX13241" fmla="*/ 1390710 w 2556691"/>
              <a:gd name="connsiteY13241" fmla="*/ 2125741 h 2789926"/>
              <a:gd name="connsiteX13242" fmla="*/ 1395160 w 2556691"/>
              <a:gd name="connsiteY13242" fmla="*/ 2123814 h 2789926"/>
              <a:gd name="connsiteX13243" fmla="*/ 1418951 w 2556691"/>
              <a:gd name="connsiteY13243" fmla="*/ 2106330 h 2789926"/>
              <a:gd name="connsiteX13244" fmla="*/ 1397267 w 2556691"/>
              <a:gd name="connsiteY13244" fmla="*/ 2117490 h 2789926"/>
              <a:gd name="connsiteX13245" fmla="*/ 1395772 w 2556691"/>
              <a:gd name="connsiteY13245" fmla="*/ 2114877 h 2789926"/>
              <a:gd name="connsiteX13246" fmla="*/ 1418221 w 2556691"/>
              <a:gd name="connsiteY13246" fmla="*/ 2102074 h 2789926"/>
              <a:gd name="connsiteX13247" fmla="*/ 1382034 w 2556691"/>
              <a:gd name="connsiteY13247" fmla="*/ 2113506 h 2789926"/>
              <a:gd name="connsiteX13248" fmla="*/ 1381010 w 2556691"/>
              <a:gd name="connsiteY13248" fmla="*/ 2111201 h 2789926"/>
              <a:gd name="connsiteX13249" fmla="*/ 1405189 w 2556691"/>
              <a:gd name="connsiteY13249" fmla="*/ 2100265 h 2789926"/>
              <a:gd name="connsiteX13250" fmla="*/ 1383823 w 2556691"/>
              <a:gd name="connsiteY13250" fmla="*/ 2104509 h 2789926"/>
              <a:gd name="connsiteX13251" fmla="*/ 1383306 w 2556691"/>
              <a:gd name="connsiteY13251" fmla="*/ 2102594 h 2789926"/>
              <a:gd name="connsiteX13252" fmla="*/ 1416608 w 2556691"/>
              <a:gd name="connsiteY13252" fmla="*/ 2094083 h 2789926"/>
              <a:gd name="connsiteX13253" fmla="*/ 420102 w 2556691"/>
              <a:gd name="connsiteY13253" fmla="*/ 1173526 h 2789926"/>
              <a:gd name="connsiteX13254" fmla="*/ 406528 w 2556691"/>
              <a:gd name="connsiteY13254" fmla="*/ 1162827 h 2789926"/>
              <a:gd name="connsiteX13255" fmla="*/ 389575 w 2556691"/>
              <a:gd name="connsiteY13255" fmla="*/ 1160900 h 2789926"/>
              <a:gd name="connsiteX13256" fmla="*/ 380616 w 2556691"/>
              <a:gd name="connsiteY13256" fmla="*/ 1153642 h 2789926"/>
              <a:gd name="connsiteX13257" fmla="*/ 379195 w 2556691"/>
              <a:gd name="connsiteY13257" fmla="*/ 1151053 h 2789926"/>
              <a:gd name="connsiteX13258" fmla="*/ 373617 w 2556691"/>
              <a:gd name="connsiteY13258" fmla="*/ 1138616 h 2789926"/>
              <a:gd name="connsiteX13259" fmla="*/ 369589 w 2556691"/>
              <a:gd name="connsiteY13259" fmla="*/ 1135319 h 2789926"/>
              <a:gd name="connsiteX13260" fmla="*/ 368739 w 2556691"/>
              <a:gd name="connsiteY13260" fmla="*/ 1134999 h 2789926"/>
              <a:gd name="connsiteX13261" fmla="*/ 364219 w 2556691"/>
              <a:gd name="connsiteY13261" fmla="*/ 1136216 h 2789926"/>
              <a:gd name="connsiteX13262" fmla="*/ 362075 w 2556691"/>
              <a:gd name="connsiteY13262" fmla="*/ 1136939 h 2789926"/>
              <a:gd name="connsiteX13263" fmla="*/ 360185 w 2556691"/>
              <a:gd name="connsiteY13263" fmla="*/ 1136938 h 2789926"/>
              <a:gd name="connsiteX13264" fmla="*/ 355080 w 2556691"/>
              <a:gd name="connsiteY13264" fmla="*/ 1130070 h 2789926"/>
              <a:gd name="connsiteX13265" fmla="*/ 352692 w 2556691"/>
              <a:gd name="connsiteY13265" fmla="*/ 1128686 h 2789926"/>
              <a:gd name="connsiteX13266" fmla="*/ 348807 w 2556691"/>
              <a:gd name="connsiteY13266" fmla="*/ 1130577 h 2789926"/>
              <a:gd name="connsiteX13267" fmla="*/ 348806 w 2556691"/>
              <a:gd name="connsiteY13267" fmla="*/ 1130589 h 2789926"/>
              <a:gd name="connsiteX13268" fmla="*/ 348888 w 2556691"/>
              <a:gd name="connsiteY13268" fmla="*/ 1139597 h 2789926"/>
              <a:gd name="connsiteX13269" fmla="*/ 361737 w 2556691"/>
              <a:gd name="connsiteY13269" fmla="*/ 1166220 h 2789926"/>
              <a:gd name="connsiteX13270" fmla="*/ 364295 w 2556691"/>
              <a:gd name="connsiteY13270" fmla="*/ 1169234 h 2789926"/>
              <a:gd name="connsiteX13271" fmla="*/ 364248 w 2556691"/>
              <a:gd name="connsiteY13271" fmla="*/ 1163903 h 2789926"/>
              <a:gd name="connsiteX13272" fmla="*/ 367079 w 2556691"/>
              <a:gd name="connsiteY13272" fmla="*/ 1162212 h 2789926"/>
              <a:gd name="connsiteX13273" fmla="*/ 368158 w 2556691"/>
              <a:gd name="connsiteY13273" fmla="*/ 1164022 h 2789926"/>
              <a:gd name="connsiteX13274" fmla="*/ 368154 w 2556691"/>
              <a:gd name="connsiteY13274" fmla="*/ 1165050 h 2789926"/>
              <a:gd name="connsiteX13275" fmla="*/ 373416 w 2556691"/>
              <a:gd name="connsiteY13275" fmla="*/ 1179875 h 2789926"/>
              <a:gd name="connsiteX13276" fmla="*/ 374311 w 2556691"/>
              <a:gd name="connsiteY13276" fmla="*/ 1181151 h 2789926"/>
              <a:gd name="connsiteX13277" fmla="*/ 375367 w 2556691"/>
              <a:gd name="connsiteY13277" fmla="*/ 1182700 h 2789926"/>
              <a:gd name="connsiteX13278" fmla="*/ 375597 w 2556691"/>
              <a:gd name="connsiteY13278" fmla="*/ 1182688 h 2789926"/>
              <a:gd name="connsiteX13279" fmla="*/ 374390 w 2556691"/>
              <a:gd name="connsiteY13279" fmla="*/ 1168561 h 2789926"/>
              <a:gd name="connsiteX13280" fmla="*/ 374746 w 2556691"/>
              <a:gd name="connsiteY13280" fmla="*/ 1167131 h 2789926"/>
              <a:gd name="connsiteX13281" fmla="*/ 377102 w 2556691"/>
              <a:gd name="connsiteY13281" fmla="*/ 1167308 h 2789926"/>
              <a:gd name="connsiteX13282" fmla="*/ 379795 w 2556691"/>
              <a:gd name="connsiteY13282" fmla="*/ 1182498 h 2789926"/>
              <a:gd name="connsiteX13283" fmla="*/ 385634 w 2556691"/>
              <a:gd name="connsiteY13283" fmla="*/ 1182368 h 2789926"/>
              <a:gd name="connsiteX13284" fmla="*/ 385859 w 2556691"/>
              <a:gd name="connsiteY13284" fmla="*/ 1179874 h 2789926"/>
              <a:gd name="connsiteX13285" fmla="*/ 387295 w 2556691"/>
              <a:gd name="connsiteY13285" fmla="*/ 1172225 h 2789926"/>
              <a:gd name="connsiteX13286" fmla="*/ 387489 w 2556691"/>
              <a:gd name="connsiteY13286" fmla="*/ 1171977 h 2789926"/>
              <a:gd name="connsiteX13287" fmla="*/ 389431 w 2556691"/>
              <a:gd name="connsiteY13287" fmla="*/ 1172734 h 2789926"/>
              <a:gd name="connsiteX13288" fmla="*/ 389396 w 2556691"/>
              <a:gd name="connsiteY13288" fmla="*/ 1176896 h 2789926"/>
              <a:gd name="connsiteX13289" fmla="*/ 389706 w 2556691"/>
              <a:gd name="connsiteY13289" fmla="*/ 1182475 h 2789926"/>
              <a:gd name="connsiteX13290" fmla="*/ 391665 w 2556691"/>
              <a:gd name="connsiteY13290" fmla="*/ 1182652 h 2789926"/>
              <a:gd name="connsiteX13291" fmla="*/ 397125 w 2556691"/>
              <a:gd name="connsiteY13291" fmla="*/ 1183503 h 2789926"/>
              <a:gd name="connsiteX13292" fmla="*/ 397803 w 2556691"/>
              <a:gd name="connsiteY13292" fmla="*/ 1181696 h 2789926"/>
              <a:gd name="connsiteX13293" fmla="*/ 402408 w 2556691"/>
              <a:gd name="connsiteY13293" fmla="*/ 1174436 h 2789926"/>
              <a:gd name="connsiteX13294" fmla="*/ 404502 w 2556691"/>
              <a:gd name="connsiteY13294" fmla="*/ 1174601 h 2789926"/>
              <a:gd name="connsiteX13295" fmla="*/ 400743 w 2556691"/>
              <a:gd name="connsiteY13295" fmla="*/ 1184910 h 2789926"/>
              <a:gd name="connsiteX13296" fmla="*/ 406721 w 2556691"/>
              <a:gd name="connsiteY13296" fmla="*/ 1190834 h 2789926"/>
              <a:gd name="connsiteX13297" fmla="*/ 408766 w 2556691"/>
              <a:gd name="connsiteY13297" fmla="*/ 1193765 h 2789926"/>
              <a:gd name="connsiteX13298" fmla="*/ 410924 w 2556691"/>
              <a:gd name="connsiteY13298" fmla="*/ 1196779 h 2789926"/>
              <a:gd name="connsiteX13299" fmla="*/ 411223 w 2556691"/>
              <a:gd name="connsiteY13299" fmla="*/ 1196850 h 2789926"/>
              <a:gd name="connsiteX13300" fmla="*/ 416069 w 2556691"/>
              <a:gd name="connsiteY13300" fmla="*/ 1191140 h 2789926"/>
              <a:gd name="connsiteX13301" fmla="*/ 420102 w 2556691"/>
              <a:gd name="connsiteY13301" fmla="*/ 1173526 h 2789926"/>
              <a:gd name="connsiteX13302" fmla="*/ 870946 w 2556691"/>
              <a:gd name="connsiteY13302" fmla="*/ 1588953 h 2789926"/>
              <a:gd name="connsiteX13303" fmla="*/ 867757 w 2556691"/>
              <a:gd name="connsiteY13303" fmla="*/ 1588019 h 2789926"/>
              <a:gd name="connsiteX13304" fmla="*/ 866490 w 2556691"/>
              <a:gd name="connsiteY13304" fmla="*/ 1590383 h 2789926"/>
              <a:gd name="connsiteX13305" fmla="*/ 873082 w 2556691"/>
              <a:gd name="connsiteY13305" fmla="*/ 1596944 h 2789926"/>
              <a:gd name="connsiteX13306" fmla="*/ 873259 w 2556691"/>
              <a:gd name="connsiteY13306" fmla="*/ 1597133 h 2789926"/>
              <a:gd name="connsiteX13307" fmla="*/ 876360 w 2556691"/>
              <a:gd name="connsiteY13307" fmla="*/ 1598599 h 2789926"/>
              <a:gd name="connsiteX13308" fmla="*/ 870946 w 2556691"/>
              <a:gd name="connsiteY13308" fmla="*/ 1588953 h 2789926"/>
              <a:gd name="connsiteX13309" fmla="*/ 396240 w 2556691"/>
              <a:gd name="connsiteY13309" fmla="*/ 1150250 h 2789926"/>
              <a:gd name="connsiteX13310" fmla="*/ 390288 w 2556691"/>
              <a:gd name="connsiteY13310" fmla="*/ 1145437 h 2789926"/>
              <a:gd name="connsiteX13311" fmla="*/ 388857 w 2556691"/>
              <a:gd name="connsiteY13311" fmla="*/ 1152329 h 2789926"/>
              <a:gd name="connsiteX13312" fmla="*/ 400841 w 2556691"/>
              <a:gd name="connsiteY13312" fmla="*/ 1157236 h 2789926"/>
              <a:gd name="connsiteX13313" fmla="*/ 396240 w 2556691"/>
              <a:gd name="connsiteY13313" fmla="*/ 1150250 h 2789926"/>
              <a:gd name="connsiteX13314" fmla="*/ 205686 w 2556691"/>
              <a:gd name="connsiteY13314" fmla="*/ 974318 h 2789926"/>
              <a:gd name="connsiteX13315" fmla="*/ 199278 w 2556691"/>
              <a:gd name="connsiteY13315" fmla="*/ 969673 h 2789926"/>
              <a:gd name="connsiteX13316" fmla="*/ 174117 w 2556691"/>
              <a:gd name="connsiteY13316" fmla="*/ 961935 h 2789926"/>
              <a:gd name="connsiteX13317" fmla="*/ 153402 w 2556691"/>
              <a:gd name="connsiteY13317" fmla="*/ 957771 h 2789926"/>
              <a:gd name="connsiteX13318" fmla="*/ 156660 w 2556691"/>
              <a:gd name="connsiteY13318" fmla="*/ 960885 h 2789926"/>
              <a:gd name="connsiteX13319" fmla="*/ 160757 w 2556691"/>
              <a:gd name="connsiteY13319" fmla="*/ 963443 h 2789926"/>
              <a:gd name="connsiteX13320" fmla="*/ 161387 w 2556691"/>
              <a:gd name="connsiteY13320" fmla="*/ 963722 h 2789926"/>
              <a:gd name="connsiteX13321" fmla="*/ 161339 w 2556691"/>
              <a:gd name="connsiteY13321" fmla="*/ 963574 h 2789926"/>
              <a:gd name="connsiteX13322" fmla="*/ 161338 w 2556691"/>
              <a:gd name="connsiteY13322" fmla="*/ 963573 h 2789926"/>
              <a:gd name="connsiteX13323" fmla="*/ 162319 w 2556691"/>
              <a:gd name="connsiteY13323" fmla="*/ 962966 h 2789926"/>
              <a:gd name="connsiteX13324" fmla="*/ 166034 w 2556691"/>
              <a:gd name="connsiteY13324" fmla="*/ 965620 h 2789926"/>
              <a:gd name="connsiteX13325" fmla="*/ 168683 w 2556691"/>
              <a:gd name="connsiteY13325" fmla="*/ 966471 h 2789926"/>
              <a:gd name="connsiteX13326" fmla="*/ 169374 w 2556691"/>
              <a:gd name="connsiteY13326" fmla="*/ 966635 h 2789926"/>
              <a:gd name="connsiteX13327" fmla="*/ 165886 w 2556691"/>
              <a:gd name="connsiteY13327" fmla="*/ 963762 h 2789926"/>
              <a:gd name="connsiteX13328" fmla="*/ 166678 w 2556691"/>
              <a:gd name="connsiteY13328" fmla="*/ 962817 h 2789926"/>
              <a:gd name="connsiteX13329" fmla="*/ 173220 w 2556691"/>
              <a:gd name="connsiteY13329" fmla="*/ 967551 h 2789926"/>
              <a:gd name="connsiteX13330" fmla="*/ 175942 w 2556691"/>
              <a:gd name="connsiteY13330" fmla="*/ 968200 h 2789926"/>
              <a:gd name="connsiteX13331" fmla="*/ 173118 w 2556691"/>
              <a:gd name="connsiteY13331" fmla="*/ 965276 h 2789926"/>
              <a:gd name="connsiteX13332" fmla="*/ 173756 w 2556691"/>
              <a:gd name="connsiteY13332" fmla="*/ 964280 h 2789926"/>
              <a:gd name="connsiteX13333" fmla="*/ 179242 w 2556691"/>
              <a:gd name="connsiteY13333" fmla="*/ 968163 h 2789926"/>
              <a:gd name="connsiteX13334" fmla="*/ 180965 w 2556691"/>
              <a:gd name="connsiteY13334" fmla="*/ 969397 h 2789926"/>
              <a:gd name="connsiteX13335" fmla="*/ 183133 w 2556691"/>
              <a:gd name="connsiteY13335" fmla="*/ 969913 h 2789926"/>
              <a:gd name="connsiteX13336" fmla="*/ 180730 w 2556691"/>
              <a:gd name="connsiteY13336" fmla="*/ 967141 h 2789926"/>
              <a:gd name="connsiteX13337" fmla="*/ 181514 w 2556691"/>
              <a:gd name="connsiteY13337" fmla="*/ 966078 h 2789926"/>
              <a:gd name="connsiteX13338" fmla="*/ 186481 w 2556691"/>
              <a:gd name="connsiteY13338" fmla="*/ 969192 h 2789926"/>
              <a:gd name="connsiteX13339" fmla="*/ 189246 w 2556691"/>
              <a:gd name="connsiteY13339" fmla="*/ 971293 h 2789926"/>
              <a:gd name="connsiteX13340" fmla="*/ 191978 w 2556691"/>
              <a:gd name="connsiteY13340" fmla="*/ 971908 h 2789926"/>
              <a:gd name="connsiteX13341" fmla="*/ 188288 w 2556691"/>
              <a:gd name="connsiteY13341" fmla="*/ 968932 h 2789926"/>
              <a:gd name="connsiteX13342" fmla="*/ 188894 w 2556691"/>
              <a:gd name="connsiteY13342" fmla="*/ 968102 h 2789926"/>
              <a:gd name="connsiteX13343" fmla="*/ 197766 w 2556691"/>
              <a:gd name="connsiteY13343" fmla="*/ 973019 h 2789926"/>
              <a:gd name="connsiteX13344" fmla="*/ 198953 w 2556691"/>
              <a:gd name="connsiteY13344" fmla="*/ 973247 h 2789926"/>
              <a:gd name="connsiteX13345" fmla="*/ 194880 w 2556691"/>
              <a:gd name="connsiteY13345" fmla="*/ 970132 h 2789926"/>
              <a:gd name="connsiteX13346" fmla="*/ 195541 w 2556691"/>
              <a:gd name="connsiteY13346" fmla="*/ 969081 h 2789926"/>
              <a:gd name="connsiteX13347" fmla="*/ 200815 w 2556691"/>
              <a:gd name="connsiteY13347" fmla="*/ 971536 h 2789926"/>
              <a:gd name="connsiteX13348" fmla="*/ 203935 w 2556691"/>
              <a:gd name="connsiteY13348" fmla="*/ 974040 h 2789926"/>
              <a:gd name="connsiteX13349" fmla="*/ 205686 w 2556691"/>
              <a:gd name="connsiteY13349" fmla="*/ 974318 h 2789926"/>
              <a:gd name="connsiteX13350" fmla="*/ 981316 w 2556691"/>
              <a:gd name="connsiteY13350" fmla="*/ 1689319 h 2789926"/>
              <a:gd name="connsiteX13351" fmla="*/ 979715 w 2556691"/>
              <a:gd name="connsiteY13351" fmla="*/ 1694994 h 2789926"/>
              <a:gd name="connsiteX13352" fmla="*/ 976360 w 2556691"/>
              <a:gd name="connsiteY13352" fmla="*/ 1694473 h 2789926"/>
              <a:gd name="connsiteX13353" fmla="*/ 981316 w 2556691"/>
              <a:gd name="connsiteY13353" fmla="*/ 1689319 h 2789926"/>
              <a:gd name="connsiteX13354" fmla="*/ 226202 w 2556691"/>
              <a:gd name="connsiteY13354" fmla="*/ 992406 h 2789926"/>
              <a:gd name="connsiteX13355" fmla="*/ 168606 w 2556691"/>
              <a:gd name="connsiteY13355" fmla="*/ 979372 h 2789926"/>
              <a:gd name="connsiteX13356" fmla="*/ 169356 w 2556691"/>
              <a:gd name="connsiteY13356" fmla="*/ 980076 h 2789926"/>
              <a:gd name="connsiteX13357" fmla="*/ 169356 w 2556691"/>
              <a:gd name="connsiteY13357" fmla="*/ 980077 h 2789926"/>
              <a:gd name="connsiteX13358" fmla="*/ 190816 w 2556691"/>
              <a:gd name="connsiteY13358" fmla="*/ 990884 h 2789926"/>
              <a:gd name="connsiteX13359" fmla="*/ 190435 w 2556691"/>
              <a:gd name="connsiteY13359" fmla="*/ 989897 h 2789926"/>
              <a:gd name="connsiteX13360" fmla="*/ 191351 w 2556691"/>
              <a:gd name="connsiteY13360" fmla="*/ 989041 h 2789926"/>
              <a:gd name="connsiteX13361" fmla="*/ 195743 w 2556691"/>
              <a:gd name="connsiteY13361" fmla="*/ 992493 h 2789926"/>
              <a:gd name="connsiteX13362" fmla="*/ 199082 w 2556691"/>
              <a:gd name="connsiteY13362" fmla="*/ 993551 h 2789926"/>
              <a:gd name="connsiteX13363" fmla="*/ 196893 w 2556691"/>
              <a:gd name="connsiteY13363" fmla="*/ 990416 h 2789926"/>
              <a:gd name="connsiteX13364" fmla="*/ 197548 w 2556691"/>
              <a:gd name="connsiteY13364" fmla="*/ 989548 h 2789926"/>
              <a:gd name="connsiteX13365" fmla="*/ 201996 w 2556691"/>
              <a:gd name="connsiteY13365" fmla="*/ 992475 h 2789926"/>
              <a:gd name="connsiteX13366" fmla="*/ 204876 w 2556691"/>
              <a:gd name="connsiteY13366" fmla="*/ 994885 h 2789926"/>
              <a:gd name="connsiteX13367" fmla="*/ 205822 w 2556691"/>
              <a:gd name="connsiteY13367" fmla="*/ 995085 h 2789926"/>
              <a:gd name="connsiteX13368" fmla="*/ 203447 w 2556691"/>
              <a:gd name="connsiteY13368" fmla="*/ 991350 h 2789926"/>
              <a:gd name="connsiteX13369" fmla="*/ 207283 w 2556691"/>
              <a:gd name="connsiteY13369" fmla="*/ 992614 h 2789926"/>
              <a:gd name="connsiteX13370" fmla="*/ 211729 w 2556691"/>
              <a:gd name="connsiteY13370" fmla="*/ 995884 h 2789926"/>
              <a:gd name="connsiteX13371" fmla="*/ 214908 w 2556691"/>
              <a:gd name="connsiteY13371" fmla="*/ 996241 h 2789926"/>
              <a:gd name="connsiteX13372" fmla="*/ 211350 w 2556691"/>
              <a:gd name="connsiteY13372" fmla="*/ 991167 h 2789926"/>
              <a:gd name="connsiteX13373" fmla="*/ 220255 w 2556691"/>
              <a:gd name="connsiteY13373" fmla="*/ 996507 h 2789926"/>
              <a:gd name="connsiteX13374" fmla="*/ 221476 w 2556691"/>
              <a:gd name="connsiteY13374" fmla="*/ 996568 h 2789926"/>
              <a:gd name="connsiteX13375" fmla="*/ 219074 w 2556691"/>
              <a:gd name="connsiteY13375" fmla="*/ 992106 h 2789926"/>
              <a:gd name="connsiteX13376" fmla="*/ 225163 w 2556691"/>
              <a:gd name="connsiteY13376" fmla="*/ 995596 h 2789926"/>
              <a:gd name="connsiteX13377" fmla="*/ 227013 w 2556691"/>
              <a:gd name="connsiteY13377" fmla="*/ 996679 h 2789926"/>
              <a:gd name="connsiteX13378" fmla="*/ 230580 w 2556691"/>
              <a:gd name="connsiteY13378" fmla="*/ 996711 h 2789926"/>
              <a:gd name="connsiteX13379" fmla="*/ 226105 w 2556691"/>
              <a:gd name="connsiteY13379" fmla="*/ 992813 h 2789926"/>
              <a:gd name="connsiteX13380" fmla="*/ 226202 w 2556691"/>
              <a:gd name="connsiteY13380" fmla="*/ 992406 h 2789926"/>
              <a:gd name="connsiteX13381" fmla="*/ 158878 w 2556691"/>
              <a:gd name="connsiteY13381" fmla="*/ 930227 h 2789926"/>
              <a:gd name="connsiteX13382" fmla="*/ 145854 w 2556691"/>
              <a:gd name="connsiteY13382" fmla="*/ 923536 h 2789926"/>
              <a:gd name="connsiteX13383" fmla="*/ 149323 w 2556691"/>
              <a:gd name="connsiteY13383" fmla="*/ 926537 h 2789926"/>
              <a:gd name="connsiteX13384" fmla="*/ 152846 w 2556691"/>
              <a:gd name="connsiteY13384" fmla="*/ 929462 h 2789926"/>
              <a:gd name="connsiteX13385" fmla="*/ 159288 w 2556691"/>
              <a:gd name="connsiteY13385" fmla="*/ 934476 h 2789926"/>
              <a:gd name="connsiteX13386" fmla="*/ 158878 w 2556691"/>
              <a:gd name="connsiteY13386" fmla="*/ 930227 h 2789926"/>
              <a:gd name="connsiteX13387" fmla="*/ 907455 w 2556691"/>
              <a:gd name="connsiteY13387" fmla="*/ 1620907 h 2789926"/>
              <a:gd name="connsiteX13388" fmla="*/ 898152 w 2556691"/>
              <a:gd name="connsiteY13388" fmla="*/ 1615977 h 2789926"/>
              <a:gd name="connsiteX13389" fmla="*/ 898107 w 2556691"/>
              <a:gd name="connsiteY13389" fmla="*/ 1615965 h 2789926"/>
              <a:gd name="connsiteX13390" fmla="*/ 895263 w 2556691"/>
              <a:gd name="connsiteY13390" fmla="*/ 1615102 h 2789926"/>
              <a:gd name="connsiteX13391" fmla="*/ 894701 w 2556691"/>
              <a:gd name="connsiteY13391" fmla="*/ 1617821 h 2789926"/>
              <a:gd name="connsiteX13392" fmla="*/ 892101 w 2556691"/>
              <a:gd name="connsiteY13392" fmla="*/ 1620268 h 2789926"/>
              <a:gd name="connsiteX13393" fmla="*/ 890563 w 2556691"/>
              <a:gd name="connsiteY13393" fmla="*/ 1620942 h 2789926"/>
              <a:gd name="connsiteX13394" fmla="*/ 889776 w 2556691"/>
              <a:gd name="connsiteY13394" fmla="*/ 1621297 h 2789926"/>
              <a:gd name="connsiteX13395" fmla="*/ 890206 w 2556691"/>
              <a:gd name="connsiteY13395" fmla="*/ 1621770 h 2789926"/>
              <a:gd name="connsiteX13396" fmla="*/ 893628 w 2556691"/>
              <a:gd name="connsiteY13396" fmla="*/ 1626179 h 2789926"/>
              <a:gd name="connsiteX13397" fmla="*/ 898099 w 2556691"/>
              <a:gd name="connsiteY13397" fmla="*/ 1638013 h 2789926"/>
              <a:gd name="connsiteX13398" fmla="*/ 898097 w 2556691"/>
              <a:gd name="connsiteY13398" fmla="*/ 1638013 h 2789926"/>
              <a:gd name="connsiteX13399" fmla="*/ 898103 w 2556691"/>
              <a:gd name="connsiteY13399" fmla="*/ 1638036 h 2789926"/>
              <a:gd name="connsiteX13400" fmla="*/ 900676 w 2556691"/>
              <a:gd name="connsiteY13400" fmla="*/ 1635176 h 2789926"/>
              <a:gd name="connsiteX13401" fmla="*/ 899721 w 2556691"/>
              <a:gd name="connsiteY13401" fmla="*/ 1628555 h 2789926"/>
              <a:gd name="connsiteX13402" fmla="*/ 896545 w 2556691"/>
              <a:gd name="connsiteY13402" fmla="*/ 1623661 h 2789926"/>
              <a:gd name="connsiteX13403" fmla="*/ 899322 w 2556691"/>
              <a:gd name="connsiteY13403" fmla="*/ 1621297 h 2789926"/>
              <a:gd name="connsiteX13404" fmla="*/ 901216 w 2556691"/>
              <a:gd name="connsiteY13404" fmla="*/ 1623815 h 2789926"/>
              <a:gd name="connsiteX13405" fmla="*/ 904193 w 2556691"/>
              <a:gd name="connsiteY13405" fmla="*/ 1631121 h 2789926"/>
              <a:gd name="connsiteX13406" fmla="*/ 905090 w 2556691"/>
              <a:gd name="connsiteY13406" fmla="*/ 1629950 h 2789926"/>
              <a:gd name="connsiteX13407" fmla="*/ 907455 w 2556691"/>
              <a:gd name="connsiteY13407" fmla="*/ 1620907 h 2789926"/>
              <a:gd name="connsiteX13408" fmla="*/ 838379 w 2556691"/>
              <a:gd name="connsiteY13408" fmla="*/ 1556774 h 2789926"/>
              <a:gd name="connsiteX13409" fmla="*/ 838237 w 2556691"/>
              <a:gd name="connsiteY13409" fmla="*/ 1556786 h 2789926"/>
              <a:gd name="connsiteX13410" fmla="*/ 835449 w 2556691"/>
              <a:gd name="connsiteY13410" fmla="*/ 1557081 h 2789926"/>
              <a:gd name="connsiteX13411" fmla="*/ 832029 w 2556691"/>
              <a:gd name="connsiteY13411" fmla="*/ 1557980 h 2789926"/>
              <a:gd name="connsiteX13412" fmla="*/ 831097 w 2556691"/>
              <a:gd name="connsiteY13412" fmla="*/ 1558382 h 2789926"/>
              <a:gd name="connsiteX13413" fmla="*/ 830235 w 2556691"/>
              <a:gd name="connsiteY13413" fmla="*/ 1558760 h 2789926"/>
              <a:gd name="connsiteX13414" fmla="*/ 831369 w 2556691"/>
              <a:gd name="connsiteY13414" fmla="*/ 1561573 h 2789926"/>
              <a:gd name="connsiteX13415" fmla="*/ 831897 w 2556691"/>
              <a:gd name="connsiteY13415" fmla="*/ 1562886 h 2789926"/>
              <a:gd name="connsiteX13416" fmla="*/ 833916 w 2556691"/>
              <a:gd name="connsiteY13416" fmla="*/ 1567449 h 2789926"/>
              <a:gd name="connsiteX13417" fmla="*/ 834054 w 2556691"/>
              <a:gd name="connsiteY13417" fmla="*/ 1567614 h 2789926"/>
              <a:gd name="connsiteX13418" fmla="*/ 834408 w 2556691"/>
              <a:gd name="connsiteY13418" fmla="*/ 1568064 h 2789926"/>
              <a:gd name="connsiteX13419" fmla="*/ 835595 w 2556691"/>
              <a:gd name="connsiteY13419" fmla="*/ 1569565 h 2789926"/>
              <a:gd name="connsiteX13420" fmla="*/ 835509 w 2556691"/>
              <a:gd name="connsiteY13420" fmla="*/ 1568170 h 2789926"/>
              <a:gd name="connsiteX13421" fmla="*/ 835408 w 2556691"/>
              <a:gd name="connsiteY13421" fmla="*/ 1566539 h 2789926"/>
              <a:gd name="connsiteX13422" fmla="*/ 835472 w 2556691"/>
              <a:gd name="connsiteY13422" fmla="*/ 1565782 h 2789926"/>
              <a:gd name="connsiteX13423" fmla="*/ 836374 w 2556691"/>
              <a:gd name="connsiteY13423" fmla="*/ 1561443 h 2789926"/>
              <a:gd name="connsiteX13424" fmla="*/ 836545 w 2556691"/>
              <a:gd name="connsiteY13424" fmla="*/ 1560911 h 2789926"/>
              <a:gd name="connsiteX13425" fmla="*/ 838340 w 2556691"/>
              <a:gd name="connsiteY13425" fmla="*/ 1556845 h 2789926"/>
              <a:gd name="connsiteX13426" fmla="*/ 838379 w 2556691"/>
              <a:gd name="connsiteY13426" fmla="*/ 1556774 h 2789926"/>
              <a:gd name="connsiteX13427" fmla="*/ 1288542 w 2556691"/>
              <a:gd name="connsiteY13427" fmla="*/ 1971964 h 2789926"/>
              <a:gd name="connsiteX13428" fmla="*/ 1284952 w 2556691"/>
              <a:gd name="connsiteY13428" fmla="*/ 1972898 h 2789926"/>
              <a:gd name="connsiteX13429" fmla="*/ 1279125 w 2556691"/>
              <a:gd name="connsiteY13429" fmla="*/ 1972898 h 2789926"/>
              <a:gd name="connsiteX13430" fmla="*/ 1271566 w 2556691"/>
              <a:gd name="connsiteY13430" fmla="*/ 1975972 h 2789926"/>
              <a:gd name="connsiteX13431" fmla="*/ 1260677 w 2556691"/>
              <a:gd name="connsiteY13431" fmla="*/ 1970321 h 2789926"/>
              <a:gd name="connsiteX13432" fmla="*/ 1248506 w 2556691"/>
              <a:gd name="connsiteY13432" fmla="*/ 1971137 h 2789926"/>
              <a:gd name="connsiteX13433" fmla="*/ 1248848 w 2556691"/>
              <a:gd name="connsiteY13433" fmla="*/ 1968997 h 2789926"/>
              <a:gd name="connsiteX13434" fmla="*/ 1249142 w 2556691"/>
              <a:gd name="connsiteY13434" fmla="*/ 1968784 h 2789926"/>
              <a:gd name="connsiteX13435" fmla="*/ 1250284 w 2556691"/>
              <a:gd name="connsiteY13435" fmla="*/ 1968772 h 2789926"/>
              <a:gd name="connsiteX13436" fmla="*/ 1255129 w 2556691"/>
              <a:gd name="connsiteY13436" fmla="*/ 1967654 h 2789926"/>
              <a:gd name="connsiteX13437" fmla="*/ 1261041 w 2556691"/>
              <a:gd name="connsiteY13437" fmla="*/ 1965174 h 2789926"/>
              <a:gd name="connsiteX13438" fmla="*/ 1261180 w 2556691"/>
              <a:gd name="connsiteY13438" fmla="*/ 1965181 h 2789926"/>
              <a:gd name="connsiteX13439" fmla="*/ 1264469 w 2556691"/>
              <a:gd name="connsiteY13439" fmla="*/ 1967047 h 2789926"/>
              <a:gd name="connsiteX13440" fmla="*/ 1269919 w 2556691"/>
              <a:gd name="connsiteY13440" fmla="*/ 1970924 h 2789926"/>
              <a:gd name="connsiteX13441" fmla="*/ 1268695 w 2556691"/>
              <a:gd name="connsiteY13441" fmla="*/ 1969990 h 2789926"/>
              <a:gd name="connsiteX13442" fmla="*/ 1266882 w 2556691"/>
              <a:gd name="connsiteY13442" fmla="*/ 1968441 h 2789926"/>
              <a:gd name="connsiteX13443" fmla="*/ 1268248 w 2556691"/>
              <a:gd name="connsiteY13443" fmla="*/ 1965545 h 2789926"/>
              <a:gd name="connsiteX13444" fmla="*/ 1261180 w 2556691"/>
              <a:gd name="connsiteY13444" fmla="*/ 1965181 h 2789926"/>
              <a:gd name="connsiteX13445" fmla="*/ 1261114 w 2556691"/>
              <a:gd name="connsiteY13445" fmla="*/ 1965143 h 2789926"/>
              <a:gd name="connsiteX13446" fmla="*/ 1261041 w 2556691"/>
              <a:gd name="connsiteY13446" fmla="*/ 1965174 h 2789926"/>
              <a:gd name="connsiteX13447" fmla="*/ 1257017 w 2556691"/>
              <a:gd name="connsiteY13447" fmla="*/ 1964966 h 2789926"/>
              <a:gd name="connsiteX13448" fmla="*/ 1245916 w 2556691"/>
              <a:gd name="connsiteY13448" fmla="*/ 1967354 h 2789926"/>
              <a:gd name="connsiteX13449" fmla="*/ 1244892 w 2556691"/>
              <a:gd name="connsiteY13449" fmla="*/ 1964919 h 2789926"/>
              <a:gd name="connsiteX13450" fmla="*/ 1265598 w 2556691"/>
              <a:gd name="connsiteY13450" fmla="*/ 1961041 h 2789926"/>
              <a:gd name="connsiteX13451" fmla="*/ 1248389 w 2556691"/>
              <a:gd name="connsiteY13451" fmla="*/ 1962247 h 2789926"/>
              <a:gd name="connsiteX13452" fmla="*/ 1240972 w 2556691"/>
              <a:gd name="connsiteY13452" fmla="*/ 1965876 h 2789926"/>
              <a:gd name="connsiteX13453" fmla="*/ 1237770 w 2556691"/>
              <a:gd name="connsiteY13453" fmla="*/ 1968264 h 2789926"/>
              <a:gd name="connsiteX13454" fmla="*/ 1235534 w 2556691"/>
              <a:gd name="connsiteY13454" fmla="*/ 1969340 h 2789926"/>
              <a:gd name="connsiteX13455" fmla="*/ 1233026 w 2556691"/>
              <a:gd name="connsiteY13455" fmla="*/ 1971042 h 2789926"/>
              <a:gd name="connsiteX13456" fmla="*/ 1217487 w 2556691"/>
              <a:gd name="connsiteY13456" fmla="*/ 1971598 h 2789926"/>
              <a:gd name="connsiteX13457" fmla="*/ 1215521 w 2556691"/>
              <a:gd name="connsiteY13457" fmla="*/ 1971019 h 2789926"/>
              <a:gd name="connsiteX13458" fmla="*/ 1210424 w 2556691"/>
              <a:gd name="connsiteY13458" fmla="*/ 1970132 h 2789926"/>
              <a:gd name="connsiteX13459" fmla="*/ 1209953 w 2556691"/>
              <a:gd name="connsiteY13459" fmla="*/ 1970120 h 2789926"/>
              <a:gd name="connsiteX13460" fmla="*/ 1210342 w 2556691"/>
              <a:gd name="connsiteY13460" fmla="*/ 1970522 h 2789926"/>
              <a:gd name="connsiteX13461" fmla="*/ 1212273 w 2556691"/>
              <a:gd name="connsiteY13461" fmla="*/ 1972283 h 2789926"/>
              <a:gd name="connsiteX13462" fmla="*/ 1213685 w 2556691"/>
              <a:gd name="connsiteY13462" fmla="*/ 1973146 h 2789926"/>
              <a:gd name="connsiteX13463" fmla="*/ 1214709 w 2556691"/>
              <a:gd name="connsiteY13463" fmla="*/ 1973477 h 2789926"/>
              <a:gd name="connsiteX13464" fmla="*/ 1215404 w 2556691"/>
              <a:gd name="connsiteY13464" fmla="*/ 1973667 h 2789926"/>
              <a:gd name="connsiteX13465" fmla="*/ 1216028 w 2556691"/>
              <a:gd name="connsiteY13465" fmla="*/ 1973714 h 2789926"/>
              <a:gd name="connsiteX13466" fmla="*/ 1222760 w 2556691"/>
              <a:gd name="connsiteY13466" fmla="*/ 1973891 h 2789926"/>
              <a:gd name="connsiteX13467" fmla="*/ 1229577 w 2556691"/>
              <a:gd name="connsiteY13467" fmla="*/ 1973040 h 2789926"/>
              <a:gd name="connsiteX13468" fmla="*/ 1232202 w 2556691"/>
              <a:gd name="connsiteY13468" fmla="*/ 1972142 h 2789926"/>
              <a:gd name="connsiteX13469" fmla="*/ 1233921 w 2556691"/>
              <a:gd name="connsiteY13469" fmla="*/ 1971681 h 2789926"/>
              <a:gd name="connsiteX13470" fmla="*/ 1236946 w 2556691"/>
              <a:gd name="connsiteY13470" fmla="*/ 1971775 h 2789926"/>
              <a:gd name="connsiteX13471" fmla="*/ 1237723 w 2556691"/>
              <a:gd name="connsiteY13471" fmla="*/ 1972177 h 2789926"/>
              <a:gd name="connsiteX13472" fmla="*/ 1240372 w 2556691"/>
              <a:gd name="connsiteY13472" fmla="*/ 1970936 h 2789926"/>
              <a:gd name="connsiteX13473" fmla="*/ 1244586 w 2556691"/>
              <a:gd name="connsiteY13473" fmla="*/ 1969801 h 2789926"/>
              <a:gd name="connsiteX13474" fmla="*/ 1245281 w 2556691"/>
              <a:gd name="connsiteY13474" fmla="*/ 1973217 h 2789926"/>
              <a:gd name="connsiteX13475" fmla="*/ 1242538 w 2556691"/>
              <a:gd name="connsiteY13475" fmla="*/ 1974447 h 2789926"/>
              <a:gd name="connsiteX13476" fmla="*/ 1240630 w 2556691"/>
              <a:gd name="connsiteY13476" fmla="*/ 1974695 h 2789926"/>
              <a:gd name="connsiteX13477" fmla="*/ 1240254 w 2556691"/>
              <a:gd name="connsiteY13477" fmla="*/ 1975617 h 2789926"/>
              <a:gd name="connsiteX13478" fmla="*/ 1237982 w 2556691"/>
              <a:gd name="connsiteY13478" fmla="*/ 1976445 h 2789926"/>
              <a:gd name="connsiteX13479" fmla="*/ 1234615 w 2556691"/>
              <a:gd name="connsiteY13479" fmla="*/ 1975582 h 2789926"/>
              <a:gd name="connsiteX13480" fmla="*/ 1231967 w 2556691"/>
              <a:gd name="connsiteY13480" fmla="*/ 1976267 h 2789926"/>
              <a:gd name="connsiteX13481" fmla="*/ 1228930 w 2556691"/>
              <a:gd name="connsiteY13481" fmla="*/ 1976859 h 2789926"/>
              <a:gd name="connsiteX13482" fmla="*/ 1227458 w 2556691"/>
              <a:gd name="connsiteY13482" fmla="*/ 1976894 h 2789926"/>
              <a:gd name="connsiteX13483" fmla="*/ 1227211 w 2556691"/>
              <a:gd name="connsiteY13483" fmla="*/ 1976764 h 2789926"/>
              <a:gd name="connsiteX13484" fmla="*/ 1222242 w 2556691"/>
              <a:gd name="connsiteY13484" fmla="*/ 1977060 h 2789926"/>
              <a:gd name="connsiteX13485" fmla="*/ 1213896 w 2556691"/>
              <a:gd name="connsiteY13485" fmla="*/ 1977201 h 2789926"/>
              <a:gd name="connsiteX13486" fmla="*/ 1213791 w 2556691"/>
              <a:gd name="connsiteY13486" fmla="*/ 1977201 h 2789926"/>
              <a:gd name="connsiteX13487" fmla="*/ 1213815 w 2556691"/>
              <a:gd name="connsiteY13487" fmla="*/ 1977343 h 2789926"/>
              <a:gd name="connsiteX13488" fmla="*/ 1214109 w 2556691"/>
              <a:gd name="connsiteY13488" fmla="*/ 1979199 h 2789926"/>
              <a:gd name="connsiteX13489" fmla="*/ 1214238 w 2556691"/>
              <a:gd name="connsiteY13489" fmla="*/ 1979743 h 2789926"/>
              <a:gd name="connsiteX13490" fmla="*/ 1219736 w 2556691"/>
              <a:gd name="connsiteY13490" fmla="*/ 1981363 h 2789926"/>
              <a:gd name="connsiteX13491" fmla="*/ 1223232 w 2556691"/>
              <a:gd name="connsiteY13491" fmla="*/ 1980240 h 2789926"/>
              <a:gd name="connsiteX13492" fmla="*/ 1225844 w 2556691"/>
              <a:gd name="connsiteY13492" fmla="*/ 1979613 h 2789926"/>
              <a:gd name="connsiteX13493" fmla="*/ 1227293 w 2556691"/>
              <a:gd name="connsiteY13493" fmla="*/ 1979365 h 2789926"/>
              <a:gd name="connsiteX13494" fmla="*/ 1233897 w 2556691"/>
              <a:gd name="connsiteY13494" fmla="*/ 1979152 h 2789926"/>
              <a:gd name="connsiteX13495" fmla="*/ 1246587 w 2556691"/>
              <a:gd name="connsiteY13495" fmla="*/ 1978230 h 2789926"/>
              <a:gd name="connsiteX13496" fmla="*/ 1248883 w 2556691"/>
              <a:gd name="connsiteY13496" fmla="*/ 1980074 h 2789926"/>
              <a:gd name="connsiteX13497" fmla="*/ 1239042 w 2556691"/>
              <a:gd name="connsiteY13497" fmla="*/ 1984342 h 2789926"/>
              <a:gd name="connsiteX13498" fmla="*/ 1236746 w 2556691"/>
              <a:gd name="connsiteY13498" fmla="*/ 1990016 h 2789926"/>
              <a:gd name="connsiteX13499" fmla="*/ 1218829 w 2556691"/>
              <a:gd name="connsiteY13499" fmla="*/ 2052246 h 2789926"/>
              <a:gd name="connsiteX13500" fmla="*/ 1231566 w 2556691"/>
              <a:gd name="connsiteY13500" fmla="*/ 2044585 h 2789926"/>
              <a:gd name="connsiteX13501" fmla="*/ 1234192 w 2556691"/>
              <a:gd name="connsiteY13501" fmla="*/ 2040731 h 2789926"/>
              <a:gd name="connsiteX13502" fmla="*/ 1235592 w 2556691"/>
              <a:gd name="connsiteY13502" fmla="*/ 2042906 h 2789926"/>
              <a:gd name="connsiteX13503" fmla="*/ 1239183 w 2556691"/>
              <a:gd name="connsiteY13503" fmla="*/ 2041712 h 2789926"/>
              <a:gd name="connsiteX13504" fmla="*/ 1258842 w 2556691"/>
              <a:gd name="connsiteY13504" fmla="*/ 1997357 h 2789926"/>
              <a:gd name="connsiteX13505" fmla="*/ 1256628 w 2556691"/>
              <a:gd name="connsiteY13505" fmla="*/ 1995856 h 2789926"/>
              <a:gd name="connsiteX13506" fmla="*/ 1258782 w 2556691"/>
              <a:gd name="connsiteY13506" fmla="*/ 1992109 h 2789926"/>
              <a:gd name="connsiteX13507" fmla="*/ 1264020 w 2556691"/>
              <a:gd name="connsiteY13507" fmla="*/ 1992463 h 2789926"/>
              <a:gd name="connsiteX13508" fmla="*/ 1261573 w 2556691"/>
              <a:gd name="connsiteY13508" fmla="*/ 1990737 h 2789926"/>
              <a:gd name="connsiteX13509" fmla="*/ 1263256 w 2556691"/>
              <a:gd name="connsiteY13509" fmla="*/ 1988467 h 2789926"/>
              <a:gd name="connsiteX13510" fmla="*/ 1268671 w 2556691"/>
              <a:gd name="connsiteY13510" fmla="*/ 1989177 h 2789926"/>
              <a:gd name="connsiteX13511" fmla="*/ 1268872 w 2556691"/>
              <a:gd name="connsiteY13511" fmla="*/ 1988917 h 2789926"/>
              <a:gd name="connsiteX13512" fmla="*/ 1266610 w 2556691"/>
              <a:gd name="connsiteY13512" fmla="*/ 1983881 h 2789926"/>
              <a:gd name="connsiteX13513" fmla="*/ 1288542 w 2556691"/>
              <a:gd name="connsiteY13513" fmla="*/ 1971964 h 2789926"/>
              <a:gd name="connsiteX13514" fmla="*/ 346182 w 2556691"/>
              <a:gd name="connsiteY13514" fmla="*/ 1101437 h 2789926"/>
              <a:gd name="connsiteX13515" fmla="*/ 349604 w 2556691"/>
              <a:gd name="connsiteY13515" fmla="*/ 1106497 h 2789926"/>
              <a:gd name="connsiteX13516" fmla="*/ 347288 w 2556691"/>
              <a:gd name="connsiteY13516" fmla="*/ 1107419 h 2789926"/>
              <a:gd name="connsiteX13517" fmla="*/ 346203 w 2556691"/>
              <a:gd name="connsiteY13517" fmla="*/ 1105681 h 2789926"/>
              <a:gd name="connsiteX13518" fmla="*/ 345201 w 2556691"/>
              <a:gd name="connsiteY13518" fmla="*/ 1102879 h 2789926"/>
              <a:gd name="connsiteX13519" fmla="*/ 345246 w 2556691"/>
              <a:gd name="connsiteY13519" fmla="*/ 1102004 h 2789926"/>
              <a:gd name="connsiteX13520" fmla="*/ 346182 w 2556691"/>
              <a:gd name="connsiteY13520" fmla="*/ 1101437 h 2789926"/>
              <a:gd name="connsiteX13521" fmla="*/ 1214686 w 2556691"/>
              <a:gd name="connsiteY13521" fmla="*/ 1902807 h 2789926"/>
              <a:gd name="connsiteX13522" fmla="*/ 1213873 w 2556691"/>
              <a:gd name="connsiteY13522" fmla="*/ 1903351 h 2789926"/>
              <a:gd name="connsiteX13523" fmla="*/ 1206222 w 2556691"/>
              <a:gd name="connsiteY13523" fmla="*/ 1909203 h 2789926"/>
              <a:gd name="connsiteX13524" fmla="*/ 1200324 w 2556691"/>
              <a:gd name="connsiteY13524" fmla="*/ 1914617 h 2789926"/>
              <a:gd name="connsiteX13525" fmla="*/ 1200136 w 2556691"/>
              <a:gd name="connsiteY13525" fmla="*/ 1915161 h 2789926"/>
              <a:gd name="connsiteX13526" fmla="*/ 1205892 w 2556691"/>
              <a:gd name="connsiteY13526" fmla="*/ 1910799 h 2789926"/>
              <a:gd name="connsiteX13527" fmla="*/ 1212284 w 2556691"/>
              <a:gd name="connsiteY13527" fmla="*/ 1906980 h 2789926"/>
              <a:gd name="connsiteX13528" fmla="*/ 1214180 w 2556691"/>
              <a:gd name="connsiteY13528" fmla="*/ 1905999 h 2789926"/>
              <a:gd name="connsiteX13529" fmla="*/ 1214686 w 2556691"/>
              <a:gd name="connsiteY13529" fmla="*/ 1902807 h 2789926"/>
              <a:gd name="connsiteX13530" fmla="*/ 858964 w 2556691"/>
              <a:gd name="connsiteY13530" fmla="*/ 1574128 h 2789926"/>
              <a:gd name="connsiteX13531" fmla="*/ 858465 w 2556691"/>
              <a:gd name="connsiteY13531" fmla="*/ 1574365 h 2789926"/>
              <a:gd name="connsiteX13532" fmla="*/ 855432 w 2556691"/>
              <a:gd name="connsiteY13532" fmla="*/ 1575559 h 2789926"/>
              <a:gd name="connsiteX13533" fmla="*/ 854433 w 2556691"/>
              <a:gd name="connsiteY13533" fmla="*/ 1575760 h 2789926"/>
              <a:gd name="connsiteX13534" fmla="*/ 850850 w 2556691"/>
              <a:gd name="connsiteY13534" fmla="*/ 1575972 h 2789926"/>
              <a:gd name="connsiteX13535" fmla="*/ 849298 w 2556691"/>
              <a:gd name="connsiteY13535" fmla="*/ 1575854 h 2789926"/>
              <a:gd name="connsiteX13536" fmla="*/ 847369 w 2556691"/>
              <a:gd name="connsiteY13536" fmla="*/ 1575653 h 2789926"/>
              <a:gd name="connsiteX13537" fmla="*/ 853136 w 2556691"/>
              <a:gd name="connsiteY13537" fmla="*/ 1578313 h 2789926"/>
              <a:gd name="connsiteX13538" fmla="*/ 854198 w 2556691"/>
              <a:gd name="connsiteY13538" fmla="*/ 1578349 h 2789926"/>
              <a:gd name="connsiteX13539" fmla="*/ 859112 w 2556691"/>
              <a:gd name="connsiteY13539" fmla="*/ 1579034 h 2789926"/>
              <a:gd name="connsiteX13540" fmla="*/ 859115 w 2556691"/>
              <a:gd name="connsiteY13540" fmla="*/ 1578869 h 2789926"/>
              <a:gd name="connsiteX13541" fmla="*/ 859115 w 2556691"/>
              <a:gd name="connsiteY13541" fmla="*/ 1578798 h 2789926"/>
              <a:gd name="connsiteX13542" fmla="*/ 859010 w 2556691"/>
              <a:gd name="connsiteY13542" fmla="*/ 1574684 h 2789926"/>
              <a:gd name="connsiteX13543" fmla="*/ 858964 w 2556691"/>
              <a:gd name="connsiteY13543" fmla="*/ 1574128 h 2789926"/>
              <a:gd name="connsiteX13544" fmla="*/ 164494 w 2556691"/>
              <a:gd name="connsiteY13544" fmla="*/ 930792 h 2789926"/>
              <a:gd name="connsiteX13545" fmla="*/ 163516 w 2556691"/>
              <a:gd name="connsiteY13545" fmla="*/ 933635 h 2789926"/>
              <a:gd name="connsiteX13546" fmla="*/ 163092 w 2556691"/>
              <a:gd name="connsiteY13546" fmla="*/ 936392 h 2789926"/>
              <a:gd name="connsiteX13547" fmla="*/ 170068 w 2556691"/>
              <a:gd name="connsiteY13547" fmla="*/ 942210 h 2789926"/>
              <a:gd name="connsiteX13548" fmla="*/ 166946 w 2556691"/>
              <a:gd name="connsiteY13548" fmla="*/ 936848 h 2789926"/>
              <a:gd name="connsiteX13549" fmla="*/ 164494 w 2556691"/>
              <a:gd name="connsiteY13549" fmla="*/ 930792 h 2789926"/>
              <a:gd name="connsiteX13550" fmla="*/ 919395 w 2556691"/>
              <a:gd name="connsiteY13550" fmla="*/ 1626758 h 2789926"/>
              <a:gd name="connsiteX13551" fmla="*/ 917459 w 2556691"/>
              <a:gd name="connsiteY13551" fmla="*/ 1628709 h 2789926"/>
              <a:gd name="connsiteX13552" fmla="*/ 915320 w 2556691"/>
              <a:gd name="connsiteY13552" fmla="*/ 1638285 h 2789926"/>
              <a:gd name="connsiteX13553" fmla="*/ 916723 w 2556691"/>
              <a:gd name="connsiteY13553" fmla="*/ 1638261 h 2789926"/>
              <a:gd name="connsiteX13554" fmla="*/ 919395 w 2556691"/>
              <a:gd name="connsiteY13554" fmla="*/ 1626758 h 2789926"/>
              <a:gd name="connsiteX13555" fmla="*/ 227374 w 2556691"/>
              <a:gd name="connsiteY13555" fmla="*/ 987703 h 2789926"/>
              <a:gd name="connsiteX13556" fmla="*/ 218106 w 2556691"/>
              <a:gd name="connsiteY13556" fmla="*/ 982417 h 2789926"/>
              <a:gd name="connsiteX13557" fmla="*/ 211888 w 2556691"/>
              <a:gd name="connsiteY13557" fmla="*/ 978471 h 2789926"/>
              <a:gd name="connsiteX13558" fmla="*/ 211196 w 2556691"/>
              <a:gd name="connsiteY13558" fmla="*/ 978692 h 2789926"/>
              <a:gd name="connsiteX13559" fmla="*/ 166904 w 2556691"/>
              <a:gd name="connsiteY13559" fmla="*/ 972347 h 2789926"/>
              <a:gd name="connsiteX13560" fmla="*/ 166768 w 2556691"/>
              <a:gd name="connsiteY13560" fmla="*/ 972290 h 2789926"/>
              <a:gd name="connsiteX13561" fmla="*/ 166771 w 2556691"/>
              <a:gd name="connsiteY13561" fmla="*/ 972288 h 2789926"/>
              <a:gd name="connsiteX13562" fmla="*/ 166767 w 2556691"/>
              <a:gd name="connsiteY13562" fmla="*/ 972289 h 2789926"/>
              <a:gd name="connsiteX13563" fmla="*/ 166768 w 2556691"/>
              <a:gd name="connsiteY13563" fmla="*/ 972290 h 2789926"/>
              <a:gd name="connsiteX13564" fmla="*/ 164138 w 2556691"/>
              <a:gd name="connsiteY13564" fmla="*/ 973598 h 2789926"/>
              <a:gd name="connsiteX13565" fmla="*/ 171816 w 2556691"/>
              <a:gd name="connsiteY13565" fmla="*/ 975375 h 2789926"/>
              <a:gd name="connsiteX13566" fmla="*/ 172518 w 2556691"/>
              <a:gd name="connsiteY13566" fmla="*/ 974210 h 2789926"/>
              <a:gd name="connsiteX13567" fmla="*/ 177044 w 2556691"/>
              <a:gd name="connsiteY13567" fmla="*/ 976954 h 2789926"/>
              <a:gd name="connsiteX13568" fmla="*/ 178934 w 2556691"/>
              <a:gd name="connsiteY13568" fmla="*/ 977525 h 2789926"/>
              <a:gd name="connsiteX13569" fmla="*/ 177839 w 2556691"/>
              <a:gd name="connsiteY13569" fmla="*/ 975953 h 2789926"/>
              <a:gd name="connsiteX13570" fmla="*/ 178857 w 2556691"/>
              <a:gd name="connsiteY13570" fmla="*/ 974945 h 2789926"/>
              <a:gd name="connsiteX13571" fmla="*/ 184599 w 2556691"/>
              <a:gd name="connsiteY13571" fmla="*/ 979442 h 2789926"/>
              <a:gd name="connsiteX13572" fmla="*/ 186133 w 2556691"/>
              <a:gd name="connsiteY13572" fmla="*/ 979972 h 2789926"/>
              <a:gd name="connsiteX13573" fmla="*/ 185116 w 2556691"/>
              <a:gd name="connsiteY13573" fmla="*/ 978758 h 2789926"/>
              <a:gd name="connsiteX13574" fmla="*/ 185917 w 2556691"/>
              <a:gd name="connsiteY13574" fmla="*/ 977743 h 2789926"/>
              <a:gd name="connsiteX13575" fmla="*/ 192155 w 2556691"/>
              <a:gd name="connsiteY13575" fmla="*/ 982012 h 2789926"/>
              <a:gd name="connsiteX13576" fmla="*/ 195287 w 2556691"/>
              <a:gd name="connsiteY13576" fmla="*/ 982970 h 2789926"/>
              <a:gd name="connsiteX13577" fmla="*/ 192043 w 2556691"/>
              <a:gd name="connsiteY13577" fmla="*/ 979598 h 2789926"/>
              <a:gd name="connsiteX13578" fmla="*/ 192760 w 2556691"/>
              <a:gd name="connsiteY13578" fmla="*/ 978589 h 2789926"/>
              <a:gd name="connsiteX13579" fmla="*/ 196737 w 2556691"/>
              <a:gd name="connsiteY13579" fmla="*/ 981302 h 2789926"/>
              <a:gd name="connsiteX13580" fmla="*/ 200816 w 2556691"/>
              <a:gd name="connsiteY13580" fmla="*/ 984331 h 2789926"/>
              <a:gd name="connsiteX13581" fmla="*/ 201903 w 2556691"/>
              <a:gd name="connsiteY13581" fmla="*/ 984586 h 2789926"/>
              <a:gd name="connsiteX13582" fmla="*/ 198511 w 2556691"/>
              <a:gd name="connsiteY13582" fmla="*/ 980719 h 2789926"/>
              <a:gd name="connsiteX13583" fmla="*/ 199273 w 2556691"/>
              <a:gd name="connsiteY13583" fmla="*/ 980075 h 2789926"/>
              <a:gd name="connsiteX13584" fmla="*/ 204059 w 2556691"/>
              <a:gd name="connsiteY13584" fmla="*/ 983942 h 2789926"/>
              <a:gd name="connsiteX13585" fmla="*/ 206504 w 2556691"/>
              <a:gd name="connsiteY13585" fmla="*/ 985428 h 2789926"/>
              <a:gd name="connsiteX13586" fmla="*/ 209939 w 2556691"/>
              <a:gd name="connsiteY13586" fmla="*/ 986057 h 2789926"/>
              <a:gd name="connsiteX13587" fmla="*/ 205498 w 2556691"/>
              <a:gd name="connsiteY13587" fmla="*/ 981067 h 2789926"/>
              <a:gd name="connsiteX13588" fmla="*/ 206284 w 2556691"/>
              <a:gd name="connsiteY13588" fmla="*/ 980435 h 2789926"/>
              <a:gd name="connsiteX13589" fmla="*/ 211168 w 2556691"/>
              <a:gd name="connsiteY13589" fmla="*/ 983542 h 2789926"/>
              <a:gd name="connsiteX13590" fmla="*/ 216182 w 2556691"/>
              <a:gd name="connsiteY13590" fmla="*/ 986826 h 2789926"/>
              <a:gd name="connsiteX13591" fmla="*/ 221019 w 2556691"/>
              <a:gd name="connsiteY13591" fmla="*/ 987286 h 2789926"/>
              <a:gd name="connsiteX13592" fmla="*/ 213039 w 2556691"/>
              <a:gd name="connsiteY13592" fmla="*/ 981393 h 2789926"/>
              <a:gd name="connsiteX13593" fmla="*/ 213911 w 2556691"/>
              <a:gd name="connsiteY13593" fmla="*/ 980212 h 2789926"/>
              <a:gd name="connsiteX13594" fmla="*/ 222000 w 2556691"/>
              <a:gd name="connsiteY13594" fmla="*/ 985433 h 2789926"/>
              <a:gd name="connsiteX13595" fmla="*/ 225955 w 2556691"/>
              <a:gd name="connsiteY13595" fmla="*/ 987609 h 2789926"/>
              <a:gd name="connsiteX13596" fmla="*/ 227374 w 2556691"/>
              <a:gd name="connsiteY13596" fmla="*/ 987703 h 2789926"/>
              <a:gd name="connsiteX13597" fmla="*/ 1433736 w 2556691"/>
              <a:gd name="connsiteY13597" fmla="*/ 2100774 h 2789926"/>
              <a:gd name="connsiteX13598" fmla="*/ 1433135 w 2556691"/>
              <a:gd name="connsiteY13598" fmla="*/ 2100526 h 2789926"/>
              <a:gd name="connsiteX13599" fmla="*/ 1449063 w 2556691"/>
              <a:gd name="connsiteY13599" fmla="*/ 2139596 h 2789926"/>
              <a:gd name="connsiteX13600" fmla="*/ 1460905 w 2556691"/>
              <a:gd name="connsiteY13600" fmla="*/ 2157447 h 2789926"/>
              <a:gd name="connsiteX13601" fmla="*/ 1433736 w 2556691"/>
              <a:gd name="connsiteY13601" fmla="*/ 2100774 h 2789926"/>
              <a:gd name="connsiteX13602" fmla="*/ 783564 w 2556691"/>
              <a:gd name="connsiteY13602" fmla="*/ 1500455 h 2789926"/>
              <a:gd name="connsiteX13603" fmla="*/ 786718 w 2556691"/>
              <a:gd name="connsiteY13603" fmla="*/ 1505350 h 2789926"/>
              <a:gd name="connsiteX13604" fmla="*/ 785803 w 2556691"/>
              <a:gd name="connsiteY13604" fmla="*/ 1506343 h 2789926"/>
              <a:gd name="connsiteX13605" fmla="*/ 782817 w 2556691"/>
              <a:gd name="connsiteY13605" fmla="*/ 1505550 h 2789926"/>
              <a:gd name="connsiteX13606" fmla="*/ 776772 w 2556691"/>
              <a:gd name="connsiteY13606" fmla="*/ 1500621 h 2789926"/>
              <a:gd name="connsiteX13607" fmla="*/ 766736 w 2556691"/>
              <a:gd name="connsiteY13607" fmla="*/ 1494012 h 2789926"/>
              <a:gd name="connsiteX13608" fmla="*/ 767230 w 2556691"/>
              <a:gd name="connsiteY13608" fmla="*/ 1492393 h 2789926"/>
              <a:gd name="connsiteX13609" fmla="*/ 769214 w 2556691"/>
              <a:gd name="connsiteY13609" fmla="*/ 1492594 h 2789926"/>
              <a:gd name="connsiteX13610" fmla="*/ 774647 w 2556691"/>
              <a:gd name="connsiteY13610" fmla="*/ 1494663 h 2789926"/>
              <a:gd name="connsiteX13611" fmla="*/ 779933 w 2556691"/>
              <a:gd name="connsiteY13611" fmla="*/ 1497973 h 2789926"/>
              <a:gd name="connsiteX13612" fmla="*/ 783564 w 2556691"/>
              <a:gd name="connsiteY13612" fmla="*/ 1500455 h 2789926"/>
              <a:gd name="connsiteX13613" fmla="*/ 962115 w 2556691"/>
              <a:gd name="connsiteY13613" fmla="*/ 1664623 h 2789926"/>
              <a:gd name="connsiteX13614" fmla="*/ 944327 w 2556691"/>
              <a:gd name="connsiteY13614" fmla="*/ 1648309 h 2789926"/>
              <a:gd name="connsiteX13615" fmla="*/ 924679 w 2556691"/>
              <a:gd name="connsiteY13615" fmla="*/ 1643214 h 2789926"/>
              <a:gd name="connsiteX13616" fmla="*/ 917823 w 2556691"/>
              <a:gd name="connsiteY13616" fmla="*/ 1642694 h 2789926"/>
              <a:gd name="connsiteX13617" fmla="*/ 915747 w 2556691"/>
              <a:gd name="connsiteY13617" fmla="*/ 1642730 h 2789926"/>
              <a:gd name="connsiteX13618" fmla="*/ 914358 w 2556691"/>
              <a:gd name="connsiteY13618" fmla="*/ 1642765 h 2789926"/>
              <a:gd name="connsiteX13619" fmla="*/ 911615 w 2556691"/>
              <a:gd name="connsiteY13619" fmla="*/ 1642824 h 2789926"/>
              <a:gd name="connsiteX13620" fmla="*/ 910245 w 2556691"/>
              <a:gd name="connsiteY13620" fmla="*/ 1642978 h 2789926"/>
              <a:gd name="connsiteX13621" fmla="*/ 908729 w 2556691"/>
              <a:gd name="connsiteY13621" fmla="*/ 1643167 h 2789926"/>
              <a:gd name="connsiteX13622" fmla="*/ 907375 w 2556691"/>
              <a:gd name="connsiteY13622" fmla="*/ 1643332 h 2789926"/>
              <a:gd name="connsiteX13623" fmla="*/ 906385 w 2556691"/>
              <a:gd name="connsiteY13623" fmla="*/ 1643462 h 2789926"/>
              <a:gd name="connsiteX13624" fmla="*/ 904327 w 2556691"/>
              <a:gd name="connsiteY13624" fmla="*/ 1643817 h 2789926"/>
              <a:gd name="connsiteX13625" fmla="*/ 899923 w 2556691"/>
              <a:gd name="connsiteY13625" fmla="*/ 1644881 h 2789926"/>
              <a:gd name="connsiteX13626" fmla="*/ 896675 w 2556691"/>
              <a:gd name="connsiteY13626" fmla="*/ 1646004 h 2789926"/>
              <a:gd name="connsiteX13627" fmla="*/ 896557 w 2556691"/>
              <a:gd name="connsiteY13627" fmla="*/ 1646040 h 2789926"/>
              <a:gd name="connsiteX13628" fmla="*/ 893268 w 2556691"/>
              <a:gd name="connsiteY13628" fmla="*/ 1647281 h 2789926"/>
              <a:gd name="connsiteX13629" fmla="*/ 892861 w 2556691"/>
              <a:gd name="connsiteY13629" fmla="*/ 1647506 h 2789926"/>
              <a:gd name="connsiteX13630" fmla="*/ 889127 w 2556691"/>
              <a:gd name="connsiteY13630" fmla="*/ 1649563 h 2789926"/>
              <a:gd name="connsiteX13631" fmla="*/ 888089 w 2556691"/>
              <a:gd name="connsiteY13631" fmla="*/ 1650130 h 2789926"/>
              <a:gd name="connsiteX13632" fmla="*/ 884445 w 2556691"/>
              <a:gd name="connsiteY13632" fmla="*/ 1652719 h 2789926"/>
              <a:gd name="connsiteX13633" fmla="*/ 882651 w 2556691"/>
              <a:gd name="connsiteY13633" fmla="*/ 1654102 h 2789926"/>
              <a:gd name="connsiteX13634" fmla="*/ 881503 w 2556691"/>
              <a:gd name="connsiteY13634" fmla="*/ 1655000 h 2789926"/>
              <a:gd name="connsiteX13635" fmla="*/ 877988 w 2556691"/>
              <a:gd name="connsiteY13635" fmla="*/ 1658760 h 2789926"/>
              <a:gd name="connsiteX13636" fmla="*/ 875819 w 2556691"/>
              <a:gd name="connsiteY13636" fmla="*/ 1661491 h 2789926"/>
              <a:gd name="connsiteX13637" fmla="*/ 872852 w 2556691"/>
              <a:gd name="connsiteY13637" fmla="*/ 1666018 h 2789926"/>
              <a:gd name="connsiteX13638" fmla="*/ 872840 w 2556691"/>
              <a:gd name="connsiteY13638" fmla="*/ 1666042 h 2789926"/>
              <a:gd name="connsiteX13639" fmla="*/ 870680 w 2556691"/>
              <a:gd name="connsiteY13639" fmla="*/ 1670842 h 2789926"/>
              <a:gd name="connsiteX13640" fmla="*/ 870322 w 2556691"/>
              <a:gd name="connsiteY13640" fmla="*/ 1671764 h 2789926"/>
              <a:gd name="connsiteX13641" fmla="*/ 869144 w 2556691"/>
              <a:gd name="connsiteY13641" fmla="*/ 1675429 h 2789926"/>
              <a:gd name="connsiteX13642" fmla="*/ 868848 w 2556691"/>
              <a:gd name="connsiteY13642" fmla="*/ 1676528 h 2789926"/>
              <a:gd name="connsiteX13643" fmla="*/ 868469 w 2556691"/>
              <a:gd name="connsiteY13643" fmla="*/ 1678218 h 2789926"/>
              <a:gd name="connsiteX13644" fmla="*/ 867984 w 2556691"/>
              <a:gd name="connsiteY13644" fmla="*/ 1696648 h 2789926"/>
              <a:gd name="connsiteX13645" fmla="*/ 869020 w 2556691"/>
              <a:gd name="connsiteY13645" fmla="*/ 1701176 h 2789926"/>
              <a:gd name="connsiteX13646" fmla="*/ 869433 w 2556691"/>
              <a:gd name="connsiteY13646" fmla="*/ 1702453 h 2789926"/>
              <a:gd name="connsiteX13647" fmla="*/ 869438 w 2556691"/>
              <a:gd name="connsiteY13647" fmla="*/ 1702465 h 2789926"/>
              <a:gd name="connsiteX13648" fmla="*/ 872330 w 2556691"/>
              <a:gd name="connsiteY13648" fmla="*/ 1708860 h 2789926"/>
              <a:gd name="connsiteX13649" fmla="*/ 872328 w 2556691"/>
              <a:gd name="connsiteY13649" fmla="*/ 1708860 h 2789926"/>
              <a:gd name="connsiteX13650" fmla="*/ 873107 w 2556691"/>
              <a:gd name="connsiteY13650" fmla="*/ 1710066 h 2789926"/>
              <a:gd name="connsiteX13651" fmla="*/ 878264 w 2556691"/>
              <a:gd name="connsiteY13651" fmla="*/ 1716012 h 2789926"/>
              <a:gd name="connsiteX13652" fmla="*/ 879121 w 2556691"/>
              <a:gd name="connsiteY13652" fmla="*/ 1716757 h 2789926"/>
              <a:gd name="connsiteX13653" fmla="*/ 879190 w 2556691"/>
              <a:gd name="connsiteY13653" fmla="*/ 1713849 h 2789926"/>
              <a:gd name="connsiteX13654" fmla="*/ 879430 w 2556691"/>
              <a:gd name="connsiteY13654" fmla="*/ 1711946 h 2789926"/>
              <a:gd name="connsiteX13655" fmla="*/ 875849 w 2556691"/>
              <a:gd name="connsiteY13655" fmla="*/ 1704250 h 2789926"/>
              <a:gd name="connsiteX13656" fmla="*/ 875804 w 2556691"/>
              <a:gd name="connsiteY13656" fmla="*/ 1703978 h 2789926"/>
              <a:gd name="connsiteX13657" fmla="*/ 875410 w 2556691"/>
              <a:gd name="connsiteY13657" fmla="*/ 1701543 h 2789926"/>
              <a:gd name="connsiteX13658" fmla="*/ 876347 w 2556691"/>
              <a:gd name="connsiteY13658" fmla="*/ 1701223 h 2789926"/>
              <a:gd name="connsiteX13659" fmla="*/ 876672 w 2556691"/>
              <a:gd name="connsiteY13659" fmla="*/ 1701732 h 2789926"/>
              <a:gd name="connsiteX13660" fmla="*/ 877115 w 2556691"/>
              <a:gd name="connsiteY13660" fmla="*/ 1702417 h 2789926"/>
              <a:gd name="connsiteX13661" fmla="*/ 880660 w 2556691"/>
              <a:gd name="connsiteY13661" fmla="*/ 1707477 h 2789926"/>
              <a:gd name="connsiteX13662" fmla="*/ 883264 w 2556691"/>
              <a:gd name="connsiteY13662" fmla="*/ 1703552 h 2789926"/>
              <a:gd name="connsiteX13663" fmla="*/ 882200 w 2556691"/>
              <a:gd name="connsiteY13663" fmla="*/ 1699805 h 2789926"/>
              <a:gd name="connsiteX13664" fmla="*/ 884084 w 2556691"/>
              <a:gd name="connsiteY13664" fmla="*/ 1699379 h 2789926"/>
              <a:gd name="connsiteX13665" fmla="*/ 885432 w 2556691"/>
              <a:gd name="connsiteY13665" fmla="*/ 1702429 h 2789926"/>
              <a:gd name="connsiteX13666" fmla="*/ 889548 w 2556691"/>
              <a:gd name="connsiteY13666" fmla="*/ 1703801 h 2789926"/>
              <a:gd name="connsiteX13667" fmla="*/ 893163 w 2556691"/>
              <a:gd name="connsiteY13667" fmla="*/ 1710503 h 2789926"/>
              <a:gd name="connsiteX13668" fmla="*/ 893295 w 2556691"/>
              <a:gd name="connsiteY13668" fmla="*/ 1712040 h 2789926"/>
              <a:gd name="connsiteX13669" fmla="*/ 894149 w 2556691"/>
              <a:gd name="connsiteY13669" fmla="*/ 1713542 h 2789926"/>
              <a:gd name="connsiteX13670" fmla="*/ 893251 w 2556691"/>
              <a:gd name="connsiteY13670" fmla="*/ 1714700 h 2789926"/>
              <a:gd name="connsiteX13671" fmla="*/ 892912 w 2556691"/>
              <a:gd name="connsiteY13671" fmla="*/ 1717395 h 2789926"/>
              <a:gd name="connsiteX13672" fmla="*/ 892244 w 2556691"/>
              <a:gd name="connsiteY13672" fmla="*/ 1720091 h 2789926"/>
              <a:gd name="connsiteX13673" fmla="*/ 892209 w 2556691"/>
              <a:gd name="connsiteY13673" fmla="*/ 1720209 h 2789926"/>
              <a:gd name="connsiteX13674" fmla="*/ 892993 w 2556691"/>
              <a:gd name="connsiteY13674" fmla="*/ 1721167 h 2789926"/>
              <a:gd name="connsiteX13675" fmla="*/ 893891 w 2556691"/>
              <a:gd name="connsiteY13675" fmla="*/ 1722242 h 2789926"/>
              <a:gd name="connsiteX13676" fmla="*/ 897947 w 2556691"/>
              <a:gd name="connsiteY13676" fmla="*/ 1726380 h 2789926"/>
              <a:gd name="connsiteX13677" fmla="*/ 898602 w 2556691"/>
              <a:gd name="connsiteY13677" fmla="*/ 1726664 h 2789926"/>
              <a:gd name="connsiteX13678" fmla="*/ 898644 w 2556691"/>
              <a:gd name="connsiteY13678" fmla="*/ 1726676 h 2789926"/>
              <a:gd name="connsiteX13679" fmla="*/ 899047 w 2556691"/>
              <a:gd name="connsiteY13679" fmla="*/ 1726841 h 2789926"/>
              <a:gd name="connsiteX13680" fmla="*/ 902809 w 2556691"/>
              <a:gd name="connsiteY13680" fmla="*/ 1728484 h 2789926"/>
              <a:gd name="connsiteX13681" fmla="*/ 906618 w 2556691"/>
              <a:gd name="connsiteY13681" fmla="*/ 1730305 h 2789926"/>
              <a:gd name="connsiteX13682" fmla="*/ 908739 w 2556691"/>
              <a:gd name="connsiteY13682" fmla="*/ 1726853 h 2789926"/>
              <a:gd name="connsiteX13683" fmla="*/ 909610 w 2556691"/>
              <a:gd name="connsiteY13683" fmla="*/ 1724973 h 2789926"/>
              <a:gd name="connsiteX13684" fmla="*/ 904860 w 2556691"/>
              <a:gd name="connsiteY13684" fmla="*/ 1715043 h 2789926"/>
              <a:gd name="connsiteX13685" fmla="*/ 899890 w 2556691"/>
              <a:gd name="connsiteY13685" fmla="*/ 1707253 h 2789926"/>
              <a:gd name="connsiteX13686" fmla="*/ 899807 w 2556691"/>
              <a:gd name="connsiteY13686" fmla="*/ 1707111 h 2789926"/>
              <a:gd name="connsiteX13687" fmla="*/ 896249 w 2556691"/>
              <a:gd name="connsiteY13687" fmla="*/ 1699036 h 2789926"/>
              <a:gd name="connsiteX13688" fmla="*/ 895880 w 2556691"/>
              <a:gd name="connsiteY13688" fmla="*/ 1697795 h 2789926"/>
              <a:gd name="connsiteX13689" fmla="*/ 894157 w 2556691"/>
              <a:gd name="connsiteY13689" fmla="*/ 1697216 h 2789926"/>
              <a:gd name="connsiteX13690" fmla="*/ 893129 w 2556691"/>
              <a:gd name="connsiteY13690" fmla="*/ 1696707 h 2789926"/>
              <a:gd name="connsiteX13691" fmla="*/ 895742 w 2556691"/>
              <a:gd name="connsiteY13691" fmla="*/ 1703588 h 2789926"/>
              <a:gd name="connsiteX13692" fmla="*/ 896039 w 2556691"/>
              <a:gd name="connsiteY13692" fmla="*/ 1704900 h 2789926"/>
              <a:gd name="connsiteX13693" fmla="*/ 895516 w 2556691"/>
              <a:gd name="connsiteY13693" fmla="*/ 1705633 h 2789926"/>
              <a:gd name="connsiteX13694" fmla="*/ 894754 w 2556691"/>
              <a:gd name="connsiteY13694" fmla="*/ 1705515 h 2789926"/>
              <a:gd name="connsiteX13695" fmla="*/ 890071 w 2556691"/>
              <a:gd name="connsiteY13695" fmla="*/ 1700479 h 2789926"/>
              <a:gd name="connsiteX13696" fmla="*/ 887338 w 2556691"/>
              <a:gd name="connsiteY13696" fmla="*/ 1696022 h 2789926"/>
              <a:gd name="connsiteX13697" fmla="*/ 884404 w 2556691"/>
              <a:gd name="connsiteY13697" fmla="*/ 1689685 h 2789926"/>
              <a:gd name="connsiteX13698" fmla="*/ 884036 w 2556691"/>
              <a:gd name="connsiteY13698" fmla="*/ 1688763 h 2789926"/>
              <a:gd name="connsiteX13699" fmla="*/ 882868 w 2556691"/>
              <a:gd name="connsiteY13699" fmla="*/ 1685560 h 2789926"/>
              <a:gd name="connsiteX13700" fmla="*/ 881391 w 2556691"/>
              <a:gd name="connsiteY13700" fmla="*/ 1680311 h 2789926"/>
              <a:gd name="connsiteX13701" fmla="*/ 882208 w 2556691"/>
              <a:gd name="connsiteY13701" fmla="*/ 1671338 h 2789926"/>
              <a:gd name="connsiteX13702" fmla="*/ 883737 w 2556691"/>
              <a:gd name="connsiteY13702" fmla="*/ 1671445 h 2789926"/>
              <a:gd name="connsiteX13703" fmla="*/ 884346 w 2556691"/>
              <a:gd name="connsiteY13703" fmla="*/ 1672804 h 2789926"/>
              <a:gd name="connsiteX13704" fmla="*/ 884426 w 2556691"/>
              <a:gd name="connsiteY13704" fmla="*/ 1672981 h 2789926"/>
              <a:gd name="connsiteX13705" fmla="*/ 884429 w 2556691"/>
              <a:gd name="connsiteY13705" fmla="*/ 1672993 h 2789926"/>
              <a:gd name="connsiteX13706" fmla="*/ 887247 w 2556691"/>
              <a:gd name="connsiteY13706" fmla="*/ 1683715 h 2789926"/>
              <a:gd name="connsiteX13707" fmla="*/ 887603 w 2556691"/>
              <a:gd name="connsiteY13707" fmla="*/ 1685134 h 2789926"/>
              <a:gd name="connsiteX13708" fmla="*/ 888038 w 2556691"/>
              <a:gd name="connsiteY13708" fmla="*/ 1686281 h 2789926"/>
              <a:gd name="connsiteX13709" fmla="*/ 888376 w 2556691"/>
              <a:gd name="connsiteY13709" fmla="*/ 1687179 h 2789926"/>
              <a:gd name="connsiteX13710" fmla="*/ 888500 w 2556691"/>
              <a:gd name="connsiteY13710" fmla="*/ 1687037 h 2789926"/>
              <a:gd name="connsiteX13711" fmla="*/ 893893 w 2556691"/>
              <a:gd name="connsiteY13711" fmla="*/ 1684070 h 2789926"/>
              <a:gd name="connsiteX13712" fmla="*/ 890952 w 2556691"/>
              <a:gd name="connsiteY13712" fmla="*/ 1676705 h 2789926"/>
              <a:gd name="connsiteX13713" fmla="*/ 891023 w 2556691"/>
              <a:gd name="connsiteY13713" fmla="*/ 1676800 h 2789926"/>
              <a:gd name="connsiteX13714" fmla="*/ 890757 w 2556691"/>
              <a:gd name="connsiteY13714" fmla="*/ 1676008 h 2789926"/>
              <a:gd name="connsiteX13715" fmla="*/ 890744 w 2556691"/>
              <a:gd name="connsiteY13715" fmla="*/ 1676031 h 2789926"/>
              <a:gd name="connsiteX13716" fmla="*/ 889378 w 2556691"/>
              <a:gd name="connsiteY13716" fmla="*/ 1665877 h 2789926"/>
              <a:gd name="connsiteX13717" fmla="*/ 890070 w 2556691"/>
              <a:gd name="connsiteY13717" fmla="*/ 1663548 h 2789926"/>
              <a:gd name="connsiteX13718" fmla="*/ 890070 w 2556691"/>
              <a:gd name="connsiteY13718" fmla="*/ 1663536 h 2789926"/>
              <a:gd name="connsiteX13719" fmla="*/ 893999 w 2556691"/>
              <a:gd name="connsiteY13719" fmla="*/ 1657720 h 2789926"/>
              <a:gd name="connsiteX13720" fmla="*/ 894630 w 2556691"/>
              <a:gd name="connsiteY13720" fmla="*/ 1657199 h 2789926"/>
              <a:gd name="connsiteX13721" fmla="*/ 895579 w 2556691"/>
              <a:gd name="connsiteY13721" fmla="*/ 1656431 h 2789926"/>
              <a:gd name="connsiteX13722" fmla="*/ 896425 w 2556691"/>
              <a:gd name="connsiteY13722" fmla="*/ 1655793 h 2789926"/>
              <a:gd name="connsiteX13723" fmla="*/ 902510 w 2556691"/>
              <a:gd name="connsiteY13723" fmla="*/ 1652648 h 2789926"/>
              <a:gd name="connsiteX13724" fmla="*/ 902800 w 2556691"/>
              <a:gd name="connsiteY13724" fmla="*/ 1652530 h 2789926"/>
              <a:gd name="connsiteX13725" fmla="*/ 905165 w 2556691"/>
              <a:gd name="connsiteY13725" fmla="*/ 1651880 h 2789926"/>
              <a:gd name="connsiteX13726" fmla="*/ 905988 w 2556691"/>
              <a:gd name="connsiteY13726" fmla="*/ 1651785 h 2789926"/>
              <a:gd name="connsiteX13727" fmla="*/ 907267 w 2556691"/>
              <a:gd name="connsiteY13727" fmla="*/ 1651619 h 2789926"/>
              <a:gd name="connsiteX13728" fmla="*/ 908491 w 2556691"/>
              <a:gd name="connsiteY13728" fmla="*/ 1651466 h 2789926"/>
              <a:gd name="connsiteX13729" fmla="*/ 911521 w 2556691"/>
              <a:gd name="connsiteY13729" fmla="*/ 1651099 h 2789926"/>
              <a:gd name="connsiteX13730" fmla="*/ 912501 w 2556691"/>
              <a:gd name="connsiteY13730" fmla="*/ 1650922 h 2789926"/>
              <a:gd name="connsiteX13731" fmla="*/ 912795 w 2556691"/>
              <a:gd name="connsiteY13731" fmla="*/ 1650910 h 2789926"/>
              <a:gd name="connsiteX13732" fmla="*/ 914024 w 2556691"/>
              <a:gd name="connsiteY13732" fmla="*/ 1650839 h 2789926"/>
              <a:gd name="connsiteX13733" fmla="*/ 923360 w 2556691"/>
              <a:gd name="connsiteY13733" fmla="*/ 1650969 h 2789926"/>
              <a:gd name="connsiteX13734" fmla="*/ 940038 w 2556691"/>
              <a:gd name="connsiteY13734" fmla="*/ 1655083 h 2789926"/>
              <a:gd name="connsiteX13735" fmla="*/ 940049 w 2556691"/>
              <a:gd name="connsiteY13735" fmla="*/ 1655095 h 2789926"/>
              <a:gd name="connsiteX13736" fmla="*/ 964305 w 2556691"/>
              <a:gd name="connsiteY13736" fmla="*/ 1679093 h 2789926"/>
              <a:gd name="connsiteX13737" fmla="*/ 964305 w 2556691"/>
              <a:gd name="connsiteY13737" fmla="*/ 1679235 h 2789926"/>
              <a:gd name="connsiteX13738" fmla="*/ 964272 w 2556691"/>
              <a:gd name="connsiteY13738" fmla="*/ 1680346 h 2789926"/>
              <a:gd name="connsiteX13739" fmla="*/ 964193 w 2556691"/>
              <a:gd name="connsiteY13739" fmla="*/ 1680665 h 2789926"/>
              <a:gd name="connsiteX13740" fmla="*/ 964033 w 2556691"/>
              <a:gd name="connsiteY13740" fmla="*/ 1681197 h 2789926"/>
              <a:gd name="connsiteX13741" fmla="*/ 963790 w 2556691"/>
              <a:gd name="connsiteY13741" fmla="*/ 1681434 h 2789926"/>
              <a:gd name="connsiteX13742" fmla="*/ 963603 w 2556691"/>
              <a:gd name="connsiteY13742" fmla="*/ 1681588 h 2789926"/>
              <a:gd name="connsiteX13743" fmla="*/ 963189 w 2556691"/>
              <a:gd name="connsiteY13743" fmla="*/ 1681469 h 2789926"/>
              <a:gd name="connsiteX13744" fmla="*/ 963014 w 2556691"/>
              <a:gd name="connsiteY13744" fmla="*/ 1681398 h 2789926"/>
              <a:gd name="connsiteX13745" fmla="*/ 962308 w 2556691"/>
              <a:gd name="connsiteY13745" fmla="*/ 1680571 h 2789926"/>
              <a:gd name="connsiteX13746" fmla="*/ 960288 w 2556691"/>
              <a:gd name="connsiteY13746" fmla="*/ 1677686 h 2789926"/>
              <a:gd name="connsiteX13747" fmla="*/ 957888 w 2556691"/>
              <a:gd name="connsiteY13747" fmla="*/ 1693374 h 2789926"/>
              <a:gd name="connsiteX13748" fmla="*/ 962065 w 2556691"/>
              <a:gd name="connsiteY13748" fmla="*/ 1697251 h 2789926"/>
              <a:gd name="connsiteX13749" fmla="*/ 962844 w 2556691"/>
              <a:gd name="connsiteY13749" fmla="*/ 1693303 h 2789926"/>
              <a:gd name="connsiteX13750" fmla="*/ 965814 w 2556691"/>
              <a:gd name="connsiteY13750" fmla="*/ 1682332 h 2789926"/>
              <a:gd name="connsiteX13751" fmla="*/ 965217 w 2556691"/>
              <a:gd name="connsiteY13751" fmla="*/ 1675771 h 2789926"/>
              <a:gd name="connsiteX13752" fmla="*/ 962115 w 2556691"/>
              <a:gd name="connsiteY13752" fmla="*/ 1664623 h 2789926"/>
              <a:gd name="connsiteX13753" fmla="*/ 1131388 w 2556691"/>
              <a:gd name="connsiteY13753" fmla="*/ 1819807 h 2789926"/>
              <a:gd name="connsiteX13754" fmla="*/ 1122477 w 2556691"/>
              <a:gd name="connsiteY13754" fmla="*/ 1818731 h 2789926"/>
              <a:gd name="connsiteX13755" fmla="*/ 1129293 w 2556691"/>
              <a:gd name="connsiteY13755" fmla="*/ 1822455 h 2789926"/>
              <a:gd name="connsiteX13756" fmla="*/ 1131388 w 2556691"/>
              <a:gd name="connsiteY13756" fmla="*/ 1819807 h 2789926"/>
              <a:gd name="connsiteX13757" fmla="*/ 1407497 w 2556691"/>
              <a:gd name="connsiteY13757" fmla="*/ 2073915 h 2789926"/>
              <a:gd name="connsiteX13758" fmla="*/ 1398326 w 2556691"/>
              <a:gd name="connsiteY13758" fmla="*/ 2066597 h 2789926"/>
              <a:gd name="connsiteX13759" fmla="*/ 1379221 w 2556691"/>
              <a:gd name="connsiteY13759" fmla="*/ 2053676 h 2789926"/>
              <a:gd name="connsiteX13760" fmla="*/ 1364600 w 2556691"/>
              <a:gd name="connsiteY13760" fmla="*/ 2048782 h 2789926"/>
              <a:gd name="connsiteX13761" fmla="*/ 1334052 w 2556691"/>
              <a:gd name="connsiteY13761" fmla="*/ 2051690 h 2789926"/>
              <a:gd name="connsiteX13762" fmla="*/ 1396349 w 2556691"/>
              <a:gd name="connsiteY13762" fmla="*/ 2089910 h 2789926"/>
              <a:gd name="connsiteX13763" fmla="*/ 1408062 w 2556691"/>
              <a:gd name="connsiteY13763" fmla="*/ 2088455 h 2789926"/>
              <a:gd name="connsiteX13764" fmla="*/ 1383223 w 2556691"/>
              <a:gd name="connsiteY13764" fmla="*/ 2083857 h 2789926"/>
              <a:gd name="connsiteX13765" fmla="*/ 1383552 w 2556691"/>
              <a:gd name="connsiteY13765" fmla="*/ 2082060 h 2789926"/>
              <a:gd name="connsiteX13766" fmla="*/ 1400598 w 2556691"/>
              <a:gd name="connsiteY13766" fmla="*/ 2083006 h 2789926"/>
              <a:gd name="connsiteX13767" fmla="*/ 1376949 w 2556691"/>
              <a:gd name="connsiteY13767" fmla="*/ 2074541 h 2789926"/>
              <a:gd name="connsiteX13768" fmla="*/ 1376913 w 2556691"/>
              <a:gd name="connsiteY13768" fmla="*/ 2073111 h 2789926"/>
              <a:gd name="connsiteX13769" fmla="*/ 1402682 w 2556691"/>
              <a:gd name="connsiteY13769" fmla="*/ 2079518 h 2789926"/>
              <a:gd name="connsiteX13770" fmla="*/ 1383694 w 2556691"/>
              <a:gd name="connsiteY13770" fmla="*/ 2067803 h 2789926"/>
              <a:gd name="connsiteX13771" fmla="*/ 1384047 w 2556691"/>
              <a:gd name="connsiteY13771" fmla="*/ 2066467 h 2789926"/>
              <a:gd name="connsiteX13772" fmla="*/ 1397231 w 2556691"/>
              <a:gd name="connsiteY13772" fmla="*/ 2070818 h 2789926"/>
              <a:gd name="connsiteX13773" fmla="*/ 1368460 w 2556691"/>
              <a:gd name="connsiteY13773" fmla="*/ 2056064 h 2789926"/>
              <a:gd name="connsiteX13774" fmla="*/ 1368461 w 2556691"/>
              <a:gd name="connsiteY13774" fmla="*/ 2054444 h 2789926"/>
              <a:gd name="connsiteX13775" fmla="*/ 1397231 w 2556691"/>
              <a:gd name="connsiteY13775" fmla="*/ 2066396 h 2789926"/>
              <a:gd name="connsiteX13776" fmla="*/ 1412194 w 2556691"/>
              <a:gd name="connsiteY13776" fmla="*/ 2079199 h 2789926"/>
              <a:gd name="connsiteX13777" fmla="*/ 1411758 w 2556691"/>
              <a:gd name="connsiteY13777" fmla="*/ 2078265 h 2789926"/>
              <a:gd name="connsiteX13778" fmla="*/ 1407497 w 2556691"/>
              <a:gd name="connsiteY13778" fmla="*/ 2073915 h 2789926"/>
              <a:gd name="connsiteX13779" fmla="*/ 850305 w 2556691"/>
              <a:gd name="connsiteY13779" fmla="*/ 1559706 h 2789926"/>
              <a:gd name="connsiteX13780" fmla="*/ 848371 w 2556691"/>
              <a:gd name="connsiteY13780" fmla="*/ 1558654 h 2789926"/>
              <a:gd name="connsiteX13781" fmla="*/ 846627 w 2556691"/>
              <a:gd name="connsiteY13781" fmla="*/ 1557826 h 2789926"/>
              <a:gd name="connsiteX13782" fmla="*/ 844379 w 2556691"/>
              <a:gd name="connsiteY13782" fmla="*/ 1557152 h 2789926"/>
              <a:gd name="connsiteX13783" fmla="*/ 841029 w 2556691"/>
              <a:gd name="connsiteY13783" fmla="*/ 1558488 h 2789926"/>
              <a:gd name="connsiteX13784" fmla="*/ 840074 w 2556691"/>
              <a:gd name="connsiteY13784" fmla="*/ 1563181 h 2789926"/>
              <a:gd name="connsiteX13785" fmla="*/ 840027 w 2556691"/>
              <a:gd name="connsiteY13785" fmla="*/ 1565132 h 2789926"/>
              <a:gd name="connsiteX13786" fmla="*/ 840029 w 2556691"/>
              <a:gd name="connsiteY13786" fmla="*/ 1565132 h 2789926"/>
              <a:gd name="connsiteX13787" fmla="*/ 840318 w 2556691"/>
              <a:gd name="connsiteY13787" fmla="*/ 1569340 h 2789926"/>
              <a:gd name="connsiteX13788" fmla="*/ 840762 w 2556691"/>
              <a:gd name="connsiteY13788" fmla="*/ 1569648 h 2789926"/>
              <a:gd name="connsiteX13789" fmla="*/ 842450 w 2556691"/>
              <a:gd name="connsiteY13789" fmla="*/ 1570357 h 2789926"/>
              <a:gd name="connsiteX13790" fmla="*/ 842984 w 2556691"/>
              <a:gd name="connsiteY13790" fmla="*/ 1570865 h 2789926"/>
              <a:gd name="connsiteX13791" fmla="*/ 843653 w 2556691"/>
              <a:gd name="connsiteY13791" fmla="*/ 1569920 h 2789926"/>
              <a:gd name="connsiteX13792" fmla="*/ 845966 w 2556691"/>
              <a:gd name="connsiteY13792" fmla="*/ 1566905 h 2789926"/>
              <a:gd name="connsiteX13793" fmla="*/ 848813 w 2556691"/>
              <a:gd name="connsiteY13793" fmla="*/ 1563228 h 2789926"/>
              <a:gd name="connsiteX13794" fmla="*/ 848818 w 2556691"/>
              <a:gd name="connsiteY13794" fmla="*/ 1563217 h 2789926"/>
              <a:gd name="connsiteX13795" fmla="*/ 848823 w 2556691"/>
              <a:gd name="connsiteY13795" fmla="*/ 1563205 h 2789926"/>
              <a:gd name="connsiteX13796" fmla="*/ 849961 w 2556691"/>
              <a:gd name="connsiteY13796" fmla="*/ 1560569 h 2789926"/>
              <a:gd name="connsiteX13797" fmla="*/ 850136 w 2556691"/>
              <a:gd name="connsiteY13797" fmla="*/ 1560131 h 2789926"/>
              <a:gd name="connsiteX13798" fmla="*/ 850305 w 2556691"/>
              <a:gd name="connsiteY13798" fmla="*/ 1559706 h 2789926"/>
              <a:gd name="connsiteX13799" fmla="*/ 1054685 w 2556691"/>
              <a:gd name="connsiteY13799" fmla="*/ 1747931 h 2789926"/>
              <a:gd name="connsiteX13800" fmla="*/ 1051375 w 2556691"/>
              <a:gd name="connsiteY13800" fmla="*/ 1748971 h 2789926"/>
              <a:gd name="connsiteX13801" fmla="*/ 1050402 w 2556691"/>
              <a:gd name="connsiteY13801" fmla="*/ 1763205 h 2789926"/>
              <a:gd name="connsiteX13802" fmla="*/ 1048490 w 2556691"/>
              <a:gd name="connsiteY13802" fmla="*/ 1777615 h 2789926"/>
              <a:gd name="connsiteX13803" fmla="*/ 1048489 w 2556691"/>
              <a:gd name="connsiteY13803" fmla="*/ 1777615 h 2789926"/>
              <a:gd name="connsiteX13804" fmla="*/ 1050617 w 2556691"/>
              <a:gd name="connsiteY13804" fmla="*/ 1795573 h 2789926"/>
              <a:gd name="connsiteX13805" fmla="*/ 1054685 w 2556691"/>
              <a:gd name="connsiteY13805" fmla="*/ 1747931 h 2789926"/>
              <a:gd name="connsiteX13806" fmla="*/ 853366 w 2556691"/>
              <a:gd name="connsiteY13806" fmla="*/ 1562117 h 2789926"/>
              <a:gd name="connsiteX13807" fmla="*/ 853365 w 2556691"/>
              <a:gd name="connsiteY13807" fmla="*/ 1562117 h 2789926"/>
              <a:gd name="connsiteX13808" fmla="*/ 853366 w 2556691"/>
              <a:gd name="connsiteY13808" fmla="*/ 1562119 h 2789926"/>
              <a:gd name="connsiteX13809" fmla="*/ 853447 w 2556691"/>
              <a:gd name="connsiteY13809" fmla="*/ 1563228 h 2789926"/>
              <a:gd name="connsiteX13810" fmla="*/ 852749 w 2556691"/>
              <a:gd name="connsiteY13810" fmla="*/ 1565546 h 2789926"/>
              <a:gd name="connsiteX13811" fmla="*/ 852728 w 2556691"/>
              <a:gd name="connsiteY13811" fmla="*/ 1565605 h 2789926"/>
              <a:gd name="connsiteX13812" fmla="*/ 852177 w 2556691"/>
              <a:gd name="connsiteY13812" fmla="*/ 1566929 h 2789926"/>
              <a:gd name="connsiteX13813" fmla="*/ 851699 w 2556691"/>
              <a:gd name="connsiteY13813" fmla="*/ 1567874 h 2789926"/>
              <a:gd name="connsiteX13814" fmla="*/ 850257 w 2556691"/>
              <a:gd name="connsiteY13814" fmla="*/ 1569447 h 2789926"/>
              <a:gd name="connsiteX13815" fmla="*/ 848688 w 2556691"/>
              <a:gd name="connsiteY13815" fmla="*/ 1570759 h 2789926"/>
              <a:gd name="connsiteX13816" fmla="*/ 846866 w 2556691"/>
              <a:gd name="connsiteY13816" fmla="*/ 1572178 h 2789926"/>
              <a:gd name="connsiteX13817" fmla="*/ 848812 w 2556691"/>
              <a:gd name="connsiteY13817" fmla="*/ 1571279 h 2789926"/>
              <a:gd name="connsiteX13818" fmla="*/ 852191 w 2556691"/>
              <a:gd name="connsiteY13818" fmla="*/ 1570605 h 2789926"/>
              <a:gd name="connsiteX13819" fmla="*/ 853408 w 2556691"/>
              <a:gd name="connsiteY13819" fmla="*/ 1570440 h 2789926"/>
              <a:gd name="connsiteX13820" fmla="*/ 854485 w 2556691"/>
              <a:gd name="connsiteY13820" fmla="*/ 1570286 h 2789926"/>
              <a:gd name="connsiteX13821" fmla="*/ 857779 w 2556691"/>
              <a:gd name="connsiteY13821" fmla="*/ 1569364 h 2789926"/>
              <a:gd name="connsiteX13822" fmla="*/ 857319 w 2556691"/>
              <a:gd name="connsiteY13822" fmla="*/ 1568146 h 2789926"/>
              <a:gd name="connsiteX13823" fmla="*/ 857316 w 2556691"/>
              <a:gd name="connsiteY13823" fmla="*/ 1568135 h 2789926"/>
              <a:gd name="connsiteX13824" fmla="*/ 856180 w 2556691"/>
              <a:gd name="connsiteY13824" fmla="*/ 1565664 h 2789926"/>
              <a:gd name="connsiteX13825" fmla="*/ 855799 w 2556691"/>
              <a:gd name="connsiteY13825" fmla="*/ 1565025 h 2789926"/>
              <a:gd name="connsiteX13826" fmla="*/ 853366 w 2556691"/>
              <a:gd name="connsiteY13826" fmla="*/ 1562119 h 2789926"/>
              <a:gd name="connsiteX13827" fmla="*/ 288471 w 2556691"/>
              <a:gd name="connsiteY13827" fmla="*/ 1040553 h 2789926"/>
              <a:gd name="connsiteX13828" fmla="*/ 276049 w 2556691"/>
              <a:gd name="connsiteY13828" fmla="*/ 1040940 h 2789926"/>
              <a:gd name="connsiteX13829" fmla="*/ 246832 w 2556691"/>
              <a:gd name="connsiteY13829" fmla="*/ 1040651 h 2789926"/>
              <a:gd name="connsiteX13830" fmla="*/ 243526 w 2556691"/>
              <a:gd name="connsiteY13830" fmla="*/ 1040191 h 2789926"/>
              <a:gd name="connsiteX13831" fmla="*/ 192744 w 2556691"/>
              <a:gd name="connsiteY13831" fmla="*/ 1035177 h 2789926"/>
              <a:gd name="connsiteX13832" fmla="*/ 216473 w 2556691"/>
              <a:gd name="connsiteY13832" fmla="*/ 1044733 h 2789926"/>
              <a:gd name="connsiteX13833" fmla="*/ 215305 w 2556691"/>
              <a:gd name="connsiteY13833" fmla="*/ 1042209 h 2789926"/>
              <a:gd name="connsiteX13834" fmla="*/ 216753 w 2556691"/>
              <a:gd name="connsiteY13834" fmla="*/ 1041056 h 2789926"/>
              <a:gd name="connsiteX13835" fmla="*/ 223923 w 2556691"/>
              <a:gd name="connsiteY13835" fmla="*/ 1046545 h 2789926"/>
              <a:gd name="connsiteX13836" fmla="*/ 227389 w 2556691"/>
              <a:gd name="connsiteY13836" fmla="*/ 1047176 h 2789926"/>
              <a:gd name="connsiteX13837" fmla="*/ 225011 w 2556691"/>
              <a:gd name="connsiteY13837" fmla="*/ 1044248 h 2789926"/>
              <a:gd name="connsiteX13838" fmla="*/ 225921 w 2556691"/>
              <a:gd name="connsiteY13838" fmla="*/ 1042997 h 2789926"/>
              <a:gd name="connsiteX13839" fmla="*/ 235236 w 2556691"/>
              <a:gd name="connsiteY13839" fmla="*/ 1048052 h 2789926"/>
              <a:gd name="connsiteX13840" fmla="*/ 237552 w 2556691"/>
              <a:gd name="connsiteY13840" fmla="*/ 1048213 h 2789926"/>
              <a:gd name="connsiteX13841" fmla="*/ 236991 w 2556691"/>
              <a:gd name="connsiteY13841" fmla="*/ 1044830 h 2789926"/>
              <a:gd name="connsiteX13842" fmla="*/ 243764 w 2556691"/>
              <a:gd name="connsiteY13842" fmla="*/ 1048249 h 2789926"/>
              <a:gd name="connsiteX13843" fmla="*/ 246498 w 2556691"/>
              <a:gd name="connsiteY13843" fmla="*/ 1048165 h 2789926"/>
              <a:gd name="connsiteX13844" fmla="*/ 243961 w 2556691"/>
              <a:gd name="connsiteY13844" fmla="*/ 1045723 h 2789926"/>
              <a:gd name="connsiteX13845" fmla="*/ 244975 w 2556691"/>
              <a:gd name="connsiteY13845" fmla="*/ 1044542 h 2789926"/>
              <a:gd name="connsiteX13846" fmla="*/ 251628 w 2556691"/>
              <a:gd name="connsiteY13846" fmla="*/ 1047711 h 2789926"/>
              <a:gd name="connsiteX13847" fmla="*/ 255155 w 2556691"/>
              <a:gd name="connsiteY13847" fmla="*/ 1047209 h 2789926"/>
              <a:gd name="connsiteX13848" fmla="*/ 252793 w 2556691"/>
              <a:gd name="connsiteY13848" fmla="*/ 1045056 h 2789926"/>
              <a:gd name="connsiteX13849" fmla="*/ 253726 w 2556691"/>
              <a:gd name="connsiteY13849" fmla="*/ 1043539 h 2789926"/>
              <a:gd name="connsiteX13850" fmla="*/ 258986 w 2556691"/>
              <a:gd name="connsiteY13850" fmla="*/ 1044845 h 2789926"/>
              <a:gd name="connsiteX13851" fmla="*/ 269199 w 2556691"/>
              <a:gd name="connsiteY13851" fmla="*/ 1044012 h 2789926"/>
              <a:gd name="connsiteX13852" fmla="*/ 277150 w 2556691"/>
              <a:gd name="connsiteY13852" fmla="*/ 1042574 h 2789926"/>
              <a:gd name="connsiteX13853" fmla="*/ 277153 w 2556691"/>
              <a:gd name="connsiteY13853" fmla="*/ 1042578 h 2789926"/>
              <a:gd name="connsiteX13854" fmla="*/ 288471 w 2556691"/>
              <a:gd name="connsiteY13854" fmla="*/ 1040553 h 2789926"/>
              <a:gd name="connsiteX13855" fmla="*/ 685285 w 2556691"/>
              <a:gd name="connsiteY13855" fmla="*/ 1405409 h 2789926"/>
              <a:gd name="connsiteX13856" fmla="*/ 660814 w 2556691"/>
              <a:gd name="connsiteY13856" fmla="*/ 1409345 h 2789926"/>
              <a:gd name="connsiteX13857" fmla="*/ 664629 w 2556691"/>
              <a:gd name="connsiteY13857" fmla="*/ 1412549 h 2789926"/>
              <a:gd name="connsiteX13858" fmla="*/ 685285 w 2556691"/>
              <a:gd name="connsiteY13858" fmla="*/ 1405409 h 2789926"/>
              <a:gd name="connsiteX13859" fmla="*/ 987548 w 2556691"/>
              <a:gd name="connsiteY13859" fmla="*/ 1682782 h 2789926"/>
              <a:gd name="connsiteX13860" fmla="*/ 983153 w 2556691"/>
              <a:gd name="connsiteY13860" fmla="*/ 1682569 h 2789926"/>
              <a:gd name="connsiteX13861" fmla="*/ 983150 w 2556691"/>
              <a:gd name="connsiteY13861" fmla="*/ 1682569 h 2789926"/>
              <a:gd name="connsiteX13862" fmla="*/ 982603 w 2556691"/>
              <a:gd name="connsiteY13862" fmla="*/ 1683668 h 2789926"/>
              <a:gd name="connsiteX13863" fmla="*/ 979296 w 2556691"/>
              <a:gd name="connsiteY13863" fmla="*/ 1683219 h 2789926"/>
              <a:gd name="connsiteX13864" fmla="*/ 979234 w 2556691"/>
              <a:gd name="connsiteY13864" fmla="*/ 1682912 h 2789926"/>
              <a:gd name="connsiteX13865" fmla="*/ 978709 w 2556691"/>
              <a:gd name="connsiteY13865" fmla="*/ 1683006 h 2789926"/>
              <a:gd name="connsiteX13866" fmla="*/ 975502 w 2556691"/>
              <a:gd name="connsiteY13866" fmla="*/ 1683810 h 2789926"/>
              <a:gd name="connsiteX13867" fmla="*/ 975349 w 2556691"/>
              <a:gd name="connsiteY13867" fmla="*/ 1683857 h 2789926"/>
              <a:gd name="connsiteX13868" fmla="*/ 972166 w 2556691"/>
              <a:gd name="connsiteY13868" fmla="*/ 1685512 h 2789926"/>
              <a:gd name="connsiteX13869" fmla="*/ 972488 w 2556691"/>
              <a:gd name="connsiteY13869" fmla="*/ 1690619 h 2789926"/>
              <a:gd name="connsiteX13870" fmla="*/ 970255 w 2556691"/>
              <a:gd name="connsiteY13870" fmla="*/ 1703493 h 2789926"/>
              <a:gd name="connsiteX13871" fmla="*/ 969496 w 2556691"/>
              <a:gd name="connsiteY13871" fmla="*/ 1703399 h 2789926"/>
              <a:gd name="connsiteX13872" fmla="*/ 968598 w 2556691"/>
              <a:gd name="connsiteY13872" fmla="*/ 1692676 h 2789926"/>
              <a:gd name="connsiteX13873" fmla="*/ 967435 w 2556691"/>
              <a:gd name="connsiteY13873" fmla="*/ 1697972 h 2789926"/>
              <a:gd name="connsiteX13874" fmla="*/ 967434 w 2556691"/>
              <a:gd name="connsiteY13874" fmla="*/ 1697972 h 2789926"/>
              <a:gd name="connsiteX13875" fmla="*/ 966253 w 2556691"/>
              <a:gd name="connsiteY13875" fmla="*/ 1702228 h 2789926"/>
              <a:gd name="connsiteX13876" fmla="*/ 970676 w 2556691"/>
              <a:gd name="connsiteY13876" fmla="*/ 1709097 h 2789926"/>
              <a:gd name="connsiteX13877" fmla="*/ 971817 w 2556691"/>
              <a:gd name="connsiteY13877" fmla="*/ 1708411 h 2789926"/>
              <a:gd name="connsiteX13878" fmla="*/ 977670 w 2556691"/>
              <a:gd name="connsiteY13878" fmla="*/ 1701247 h 2789926"/>
              <a:gd name="connsiteX13879" fmla="*/ 976876 w 2556691"/>
              <a:gd name="connsiteY13879" fmla="*/ 1706342 h 2789926"/>
              <a:gd name="connsiteX13880" fmla="*/ 985455 w 2556691"/>
              <a:gd name="connsiteY13880" fmla="*/ 1711449 h 2789926"/>
              <a:gd name="connsiteX13881" fmla="*/ 985380 w 2556691"/>
              <a:gd name="connsiteY13881" fmla="*/ 1713057 h 2789926"/>
              <a:gd name="connsiteX13882" fmla="*/ 987533 w 2556691"/>
              <a:gd name="connsiteY13882" fmla="*/ 1708482 h 2789926"/>
              <a:gd name="connsiteX13883" fmla="*/ 987069 w 2556691"/>
              <a:gd name="connsiteY13883" fmla="*/ 1702323 h 2789926"/>
              <a:gd name="connsiteX13884" fmla="*/ 983220 w 2556691"/>
              <a:gd name="connsiteY13884" fmla="*/ 1704805 h 2789926"/>
              <a:gd name="connsiteX13885" fmla="*/ 982869 w 2556691"/>
              <a:gd name="connsiteY13885" fmla="*/ 1704191 h 2789926"/>
              <a:gd name="connsiteX13886" fmla="*/ 985456 w 2556691"/>
              <a:gd name="connsiteY13886" fmla="*/ 1693740 h 2789926"/>
              <a:gd name="connsiteX13887" fmla="*/ 987548 w 2556691"/>
              <a:gd name="connsiteY13887" fmla="*/ 1682782 h 2789926"/>
              <a:gd name="connsiteX13888" fmla="*/ 1464696 w 2556691"/>
              <a:gd name="connsiteY13888" fmla="*/ 2122750 h 2789926"/>
              <a:gd name="connsiteX13889" fmla="*/ 1441882 w 2556691"/>
              <a:gd name="connsiteY13889" fmla="*/ 2104344 h 2789926"/>
              <a:gd name="connsiteX13890" fmla="*/ 1450311 w 2556691"/>
              <a:gd name="connsiteY13890" fmla="*/ 2114842 h 2789926"/>
              <a:gd name="connsiteX13891" fmla="*/ 1467298 w 2556691"/>
              <a:gd name="connsiteY13891" fmla="*/ 2146666 h 2789926"/>
              <a:gd name="connsiteX13892" fmla="*/ 1464930 w 2556691"/>
              <a:gd name="connsiteY13892" fmla="*/ 2170037 h 2789926"/>
              <a:gd name="connsiteX13893" fmla="*/ 1457445 w 2556691"/>
              <a:gd name="connsiteY13893" fmla="*/ 2192711 h 2789926"/>
              <a:gd name="connsiteX13894" fmla="*/ 1476056 w 2556691"/>
              <a:gd name="connsiteY13894" fmla="*/ 2156430 h 2789926"/>
              <a:gd name="connsiteX13895" fmla="*/ 1464696 w 2556691"/>
              <a:gd name="connsiteY13895" fmla="*/ 2122750 h 2789926"/>
              <a:gd name="connsiteX13896" fmla="*/ 245480 w 2556691"/>
              <a:gd name="connsiteY13896" fmla="*/ 997146 h 2789926"/>
              <a:gd name="connsiteX13897" fmla="*/ 235961 w 2556691"/>
              <a:gd name="connsiteY13897" fmla="*/ 992269 h 2789926"/>
              <a:gd name="connsiteX13898" fmla="*/ 231606 w 2556691"/>
              <a:gd name="connsiteY13898" fmla="*/ 991915 h 2789926"/>
              <a:gd name="connsiteX13899" fmla="*/ 228284 w 2556691"/>
              <a:gd name="connsiteY13899" fmla="*/ 992346 h 2789926"/>
              <a:gd name="connsiteX13900" fmla="*/ 233414 w 2556691"/>
              <a:gd name="connsiteY13900" fmla="*/ 995605 h 2789926"/>
              <a:gd name="connsiteX13901" fmla="*/ 236185 w 2556691"/>
              <a:gd name="connsiteY13901" fmla="*/ 996791 h 2789926"/>
              <a:gd name="connsiteX13902" fmla="*/ 238247 w 2556691"/>
              <a:gd name="connsiteY13902" fmla="*/ 996819 h 2789926"/>
              <a:gd name="connsiteX13903" fmla="*/ 231883 w 2556691"/>
              <a:gd name="connsiteY13903" fmla="*/ 993272 h 2789926"/>
              <a:gd name="connsiteX13904" fmla="*/ 232565 w 2556691"/>
              <a:gd name="connsiteY13904" fmla="*/ 992042 h 2789926"/>
              <a:gd name="connsiteX13905" fmla="*/ 240145 w 2556691"/>
              <a:gd name="connsiteY13905" fmla="*/ 995474 h 2789926"/>
              <a:gd name="connsiteX13906" fmla="*/ 243300 w 2556691"/>
              <a:gd name="connsiteY13906" fmla="*/ 997046 h 2789926"/>
              <a:gd name="connsiteX13907" fmla="*/ 243299 w 2556691"/>
              <a:gd name="connsiteY13907" fmla="*/ 997048 h 2789926"/>
              <a:gd name="connsiteX13908" fmla="*/ 245480 w 2556691"/>
              <a:gd name="connsiteY13908" fmla="*/ 997146 h 2789926"/>
              <a:gd name="connsiteX13909" fmla="*/ 1255862 w 2556691"/>
              <a:gd name="connsiteY13909" fmla="*/ 1928448 h 2789926"/>
              <a:gd name="connsiteX13910" fmla="*/ 1251931 w 2556691"/>
              <a:gd name="connsiteY13910" fmla="*/ 1947150 h 2789926"/>
              <a:gd name="connsiteX13911" fmla="*/ 1248364 w 2556691"/>
              <a:gd name="connsiteY13911" fmla="*/ 1945294 h 2789926"/>
              <a:gd name="connsiteX13912" fmla="*/ 1255862 w 2556691"/>
              <a:gd name="connsiteY13912" fmla="*/ 1928448 h 2789926"/>
              <a:gd name="connsiteX13913" fmla="*/ 704743 w 2556691"/>
              <a:gd name="connsiteY13913" fmla="*/ 1419736 h 2789926"/>
              <a:gd name="connsiteX13914" fmla="*/ 682022 w 2556691"/>
              <a:gd name="connsiteY13914" fmla="*/ 1424465 h 2789926"/>
              <a:gd name="connsiteX13915" fmla="*/ 704743 w 2556691"/>
              <a:gd name="connsiteY13915" fmla="*/ 1419736 h 2789926"/>
              <a:gd name="connsiteX13916" fmla="*/ 1130329 w 2556691"/>
              <a:gd name="connsiteY13916" fmla="*/ 1812146 h 2789926"/>
              <a:gd name="connsiteX13917" fmla="*/ 1123513 w 2556691"/>
              <a:gd name="connsiteY13917" fmla="*/ 1812856 h 2789926"/>
              <a:gd name="connsiteX13918" fmla="*/ 1130906 w 2556691"/>
              <a:gd name="connsiteY13918" fmla="*/ 1813258 h 2789926"/>
              <a:gd name="connsiteX13919" fmla="*/ 1130329 w 2556691"/>
              <a:gd name="connsiteY13919" fmla="*/ 1812146 h 2789926"/>
              <a:gd name="connsiteX13920" fmla="*/ 1333952 w 2556691"/>
              <a:gd name="connsiteY13920" fmla="*/ 1999318 h 2789926"/>
              <a:gd name="connsiteX13921" fmla="*/ 1306671 w 2556691"/>
              <a:gd name="connsiteY13921" fmla="*/ 1987404 h 2789926"/>
              <a:gd name="connsiteX13922" fmla="*/ 1344928 w 2556691"/>
              <a:gd name="connsiteY13922" fmla="*/ 2029548 h 2789926"/>
              <a:gd name="connsiteX13923" fmla="*/ 1354311 w 2556691"/>
              <a:gd name="connsiteY13923" fmla="*/ 2033496 h 2789926"/>
              <a:gd name="connsiteX13924" fmla="*/ 1344882 w 2556691"/>
              <a:gd name="connsiteY13924" fmla="*/ 2014345 h 2789926"/>
              <a:gd name="connsiteX13925" fmla="*/ 1333952 w 2556691"/>
              <a:gd name="connsiteY13925" fmla="*/ 1999318 h 2789926"/>
              <a:gd name="connsiteX13926" fmla="*/ 769310 w 2556691"/>
              <a:gd name="connsiteY13926" fmla="*/ 1477214 h 2789926"/>
              <a:gd name="connsiteX13927" fmla="*/ 762737 w 2556691"/>
              <a:gd name="connsiteY13927" fmla="*/ 1478609 h 2789926"/>
              <a:gd name="connsiteX13928" fmla="*/ 762736 w 2556691"/>
              <a:gd name="connsiteY13928" fmla="*/ 1478609 h 2789926"/>
              <a:gd name="connsiteX13929" fmla="*/ 767143 w 2556691"/>
              <a:gd name="connsiteY13929" fmla="*/ 1478715 h 2789926"/>
              <a:gd name="connsiteX13930" fmla="*/ 769310 w 2556691"/>
              <a:gd name="connsiteY13930" fmla="*/ 1477214 h 2789926"/>
              <a:gd name="connsiteX13931" fmla="*/ 1216781 w 2556691"/>
              <a:gd name="connsiteY13931" fmla="*/ 1889614 h 2789926"/>
              <a:gd name="connsiteX13932" fmla="*/ 1214427 w 2556691"/>
              <a:gd name="connsiteY13932" fmla="*/ 1892250 h 2789926"/>
              <a:gd name="connsiteX13933" fmla="*/ 1205233 w 2556691"/>
              <a:gd name="connsiteY13933" fmla="*/ 1905089 h 2789926"/>
              <a:gd name="connsiteX13934" fmla="*/ 1202773 w 2556691"/>
              <a:gd name="connsiteY13934" fmla="*/ 1908919 h 2789926"/>
              <a:gd name="connsiteX13935" fmla="*/ 1204503 w 2556691"/>
              <a:gd name="connsiteY13935" fmla="*/ 1906898 h 2789926"/>
              <a:gd name="connsiteX13936" fmla="*/ 1208611 w 2556691"/>
              <a:gd name="connsiteY13936" fmla="*/ 1902642 h 2789926"/>
              <a:gd name="connsiteX13937" fmla="*/ 1214025 w 2556691"/>
              <a:gd name="connsiteY13937" fmla="*/ 1897949 h 2789926"/>
              <a:gd name="connsiteX13938" fmla="*/ 1215675 w 2556691"/>
              <a:gd name="connsiteY13938" fmla="*/ 1896577 h 2789926"/>
              <a:gd name="connsiteX13939" fmla="*/ 1215769 w 2556691"/>
              <a:gd name="connsiteY13939" fmla="*/ 1895998 h 2789926"/>
              <a:gd name="connsiteX13940" fmla="*/ 1216781 w 2556691"/>
              <a:gd name="connsiteY13940" fmla="*/ 1889614 h 2789926"/>
              <a:gd name="connsiteX13941" fmla="*/ 1484331 w 2556691"/>
              <a:gd name="connsiteY13941" fmla="*/ 2135813 h 2789926"/>
              <a:gd name="connsiteX13942" fmla="*/ 1488934 w 2556691"/>
              <a:gd name="connsiteY13942" fmla="*/ 2144219 h 2789926"/>
              <a:gd name="connsiteX13943" fmla="*/ 1487698 w 2556691"/>
              <a:gd name="connsiteY13943" fmla="*/ 2144715 h 2789926"/>
              <a:gd name="connsiteX13944" fmla="*/ 1484955 w 2556691"/>
              <a:gd name="connsiteY13944" fmla="*/ 2140873 h 2789926"/>
              <a:gd name="connsiteX13945" fmla="*/ 1483272 w 2556691"/>
              <a:gd name="connsiteY13945" fmla="*/ 2136582 h 2789926"/>
              <a:gd name="connsiteX13946" fmla="*/ 1484331 w 2556691"/>
              <a:gd name="connsiteY13946" fmla="*/ 2135813 h 2789926"/>
              <a:gd name="connsiteX13947" fmla="*/ 353421 w 2556691"/>
              <a:gd name="connsiteY13947" fmla="*/ 1092228 h 2789926"/>
              <a:gd name="connsiteX13948" fmla="*/ 354389 w 2556691"/>
              <a:gd name="connsiteY13948" fmla="*/ 1098836 h 2789926"/>
              <a:gd name="connsiteX13949" fmla="*/ 352444 w 2556691"/>
              <a:gd name="connsiteY13949" fmla="*/ 1095928 h 2789926"/>
              <a:gd name="connsiteX13950" fmla="*/ 351935 w 2556691"/>
              <a:gd name="connsiteY13950" fmla="*/ 1093540 h 2789926"/>
              <a:gd name="connsiteX13951" fmla="*/ 353421 w 2556691"/>
              <a:gd name="connsiteY13951" fmla="*/ 1092228 h 2789926"/>
              <a:gd name="connsiteX13952" fmla="*/ 700528 w 2556691"/>
              <a:gd name="connsiteY13952" fmla="*/ 1412041 h 2789926"/>
              <a:gd name="connsiteX13953" fmla="*/ 671732 w 2556691"/>
              <a:gd name="connsiteY13953" fmla="*/ 1419063 h 2789926"/>
              <a:gd name="connsiteX13954" fmla="*/ 674004 w 2556691"/>
              <a:gd name="connsiteY13954" fmla="*/ 1421120 h 2789926"/>
              <a:gd name="connsiteX13955" fmla="*/ 700528 w 2556691"/>
              <a:gd name="connsiteY13955" fmla="*/ 1412041 h 2789926"/>
              <a:gd name="connsiteX13956" fmla="*/ 835511 w 2556691"/>
              <a:gd name="connsiteY13956" fmla="*/ 1533828 h 2789926"/>
              <a:gd name="connsiteX13957" fmla="*/ 835059 w 2556691"/>
              <a:gd name="connsiteY13957" fmla="*/ 1533414 h 2789926"/>
              <a:gd name="connsiteX13958" fmla="*/ 834765 w 2556691"/>
              <a:gd name="connsiteY13958" fmla="*/ 1533142 h 2789926"/>
              <a:gd name="connsiteX13959" fmla="*/ 834763 w 2556691"/>
              <a:gd name="connsiteY13959" fmla="*/ 1533142 h 2789926"/>
              <a:gd name="connsiteX13960" fmla="*/ 834156 w 2556691"/>
              <a:gd name="connsiteY13960" fmla="*/ 1537989 h 2789926"/>
              <a:gd name="connsiteX13961" fmla="*/ 835208 w 2556691"/>
              <a:gd name="connsiteY13961" fmla="*/ 1538651 h 2789926"/>
              <a:gd name="connsiteX13962" fmla="*/ 835510 w 2556691"/>
              <a:gd name="connsiteY13962" fmla="*/ 1533851 h 2789926"/>
              <a:gd name="connsiteX13963" fmla="*/ 835511 w 2556691"/>
              <a:gd name="connsiteY13963" fmla="*/ 1533828 h 2789926"/>
              <a:gd name="connsiteX13964" fmla="*/ 845733 w 2556691"/>
              <a:gd name="connsiteY13964" fmla="*/ 1542694 h 2789926"/>
              <a:gd name="connsiteX13965" fmla="*/ 840212 w 2556691"/>
              <a:gd name="connsiteY13965" fmla="*/ 1538048 h 2789926"/>
              <a:gd name="connsiteX13966" fmla="*/ 840211 w 2556691"/>
              <a:gd name="connsiteY13966" fmla="*/ 1538060 h 2789926"/>
              <a:gd name="connsiteX13967" fmla="*/ 840213 w 2556691"/>
              <a:gd name="connsiteY13967" fmla="*/ 1538060 h 2789926"/>
              <a:gd name="connsiteX13968" fmla="*/ 840274 w 2556691"/>
              <a:gd name="connsiteY13968" fmla="*/ 1541808 h 2789926"/>
              <a:gd name="connsiteX13969" fmla="*/ 844044 w 2556691"/>
              <a:gd name="connsiteY13969" fmla="*/ 1544030 h 2789926"/>
              <a:gd name="connsiteX13970" fmla="*/ 844419 w 2556691"/>
              <a:gd name="connsiteY13970" fmla="*/ 1543912 h 2789926"/>
              <a:gd name="connsiteX13971" fmla="*/ 845728 w 2556691"/>
              <a:gd name="connsiteY13971" fmla="*/ 1542694 h 2789926"/>
              <a:gd name="connsiteX13972" fmla="*/ 845733 w 2556691"/>
              <a:gd name="connsiteY13972" fmla="*/ 1542694 h 2789926"/>
              <a:gd name="connsiteX13973" fmla="*/ 268740 w 2556691"/>
              <a:gd name="connsiteY13973" fmla="*/ 1009432 h 2789926"/>
              <a:gd name="connsiteX13974" fmla="*/ 263666 w 2556691"/>
              <a:gd name="connsiteY13974" fmla="*/ 1006571 h 2789926"/>
              <a:gd name="connsiteX13975" fmla="*/ 248601 w 2556691"/>
              <a:gd name="connsiteY13975" fmla="*/ 1002481 h 2789926"/>
              <a:gd name="connsiteX13976" fmla="*/ 244139 w 2556691"/>
              <a:gd name="connsiteY13976" fmla="*/ 1002405 h 2789926"/>
              <a:gd name="connsiteX13977" fmla="*/ 219762 w 2556691"/>
              <a:gd name="connsiteY13977" fmla="*/ 1002529 h 2789926"/>
              <a:gd name="connsiteX13978" fmla="*/ 231874 w 2556691"/>
              <a:gd name="connsiteY13978" fmla="*/ 1010257 h 2789926"/>
              <a:gd name="connsiteX13979" fmla="*/ 233115 w 2556691"/>
              <a:gd name="connsiteY13979" fmla="*/ 1010308 h 2789926"/>
              <a:gd name="connsiteX13980" fmla="*/ 226940 w 2556691"/>
              <a:gd name="connsiteY13980" fmla="*/ 1004609 h 2789926"/>
              <a:gd name="connsiteX13981" fmla="*/ 238121 w 2556691"/>
              <a:gd name="connsiteY13981" fmla="*/ 1010369 h 2789926"/>
              <a:gd name="connsiteX13982" fmla="*/ 240859 w 2556691"/>
              <a:gd name="connsiteY13982" fmla="*/ 1010374 h 2789926"/>
              <a:gd name="connsiteX13983" fmla="*/ 235112 w 2556691"/>
              <a:gd name="connsiteY13983" fmla="*/ 1003473 h 2789926"/>
              <a:gd name="connsiteX13984" fmla="*/ 246192 w 2556691"/>
              <a:gd name="connsiteY13984" fmla="*/ 1010274 h 2789926"/>
              <a:gd name="connsiteX13985" fmla="*/ 248864 w 2556691"/>
              <a:gd name="connsiteY13985" fmla="*/ 1010215 h 2789926"/>
              <a:gd name="connsiteX13986" fmla="*/ 242624 w 2556691"/>
              <a:gd name="connsiteY13986" fmla="*/ 1003596 h 2789926"/>
              <a:gd name="connsiteX13987" fmla="*/ 251843 w 2556691"/>
              <a:gd name="connsiteY13987" fmla="*/ 1008500 h 2789926"/>
              <a:gd name="connsiteX13988" fmla="*/ 254534 w 2556691"/>
              <a:gd name="connsiteY13988" fmla="*/ 1009995 h 2789926"/>
              <a:gd name="connsiteX13989" fmla="*/ 256193 w 2556691"/>
              <a:gd name="connsiteY13989" fmla="*/ 1009923 h 2789926"/>
              <a:gd name="connsiteX13990" fmla="*/ 248568 w 2556691"/>
              <a:gd name="connsiteY13990" fmla="*/ 1004083 h 2789926"/>
              <a:gd name="connsiteX13991" fmla="*/ 249269 w 2556691"/>
              <a:gd name="connsiteY13991" fmla="*/ 1003027 h 2789926"/>
              <a:gd name="connsiteX13992" fmla="*/ 257699 w 2556691"/>
              <a:gd name="connsiteY13992" fmla="*/ 1007447 h 2789926"/>
              <a:gd name="connsiteX13993" fmla="*/ 261870 w 2556691"/>
              <a:gd name="connsiteY13993" fmla="*/ 1009644 h 2789926"/>
              <a:gd name="connsiteX13994" fmla="*/ 262046 w 2556691"/>
              <a:gd name="connsiteY13994" fmla="*/ 1009634 h 2789926"/>
              <a:gd name="connsiteX13995" fmla="*/ 257014 w 2556691"/>
              <a:gd name="connsiteY13995" fmla="*/ 1006057 h 2789926"/>
              <a:gd name="connsiteX13996" fmla="*/ 257637 w 2556691"/>
              <a:gd name="connsiteY13996" fmla="*/ 1005012 h 2789926"/>
              <a:gd name="connsiteX13997" fmla="*/ 264476 w 2556691"/>
              <a:gd name="connsiteY13997" fmla="*/ 1008125 h 2789926"/>
              <a:gd name="connsiteX13998" fmla="*/ 267499 w 2556691"/>
              <a:gd name="connsiteY13998" fmla="*/ 1009410 h 2789926"/>
              <a:gd name="connsiteX13999" fmla="*/ 268740 w 2556691"/>
              <a:gd name="connsiteY13999" fmla="*/ 1009432 h 2789926"/>
              <a:gd name="connsiteX14000" fmla="*/ 720914 w 2556691"/>
              <a:gd name="connsiteY14000" fmla="*/ 1425198 h 2789926"/>
              <a:gd name="connsiteX14001" fmla="*/ 718026 w 2556691"/>
              <a:gd name="connsiteY14001" fmla="*/ 1425960 h 2789926"/>
              <a:gd name="connsiteX14002" fmla="*/ 717184 w 2556691"/>
              <a:gd name="connsiteY14002" fmla="*/ 1426144 h 2789926"/>
              <a:gd name="connsiteX14003" fmla="*/ 716885 w 2556691"/>
              <a:gd name="connsiteY14003" fmla="*/ 1426261 h 2789926"/>
              <a:gd name="connsiteX14004" fmla="*/ 708181 w 2556691"/>
              <a:gd name="connsiteY14004" fmla="*/ 1428556 h 2789926"/>
              <a:gd name="connsiteX14005" fmla="*/ 702592 w 2556691"/>
              <a:gd name="connsiteY14005" fmla="*/ 1430849 h 2789926"/>
              <a:gd name="connsiteX14006" fmla="*/ 701407 w 2556691"/>
              <a:gd name="connsiteY14006" fmla="*/ 1432303 h 2789926"/>
              <a:gd name="connsiteX14007" fmla="*/ 716885 w 2556691"/>
              <a:gd name="connsiteY14007" fmla="*/ 1426261 h 2789926"/>
              <a:gd name="connsiteX14008" fmla="*/ 718026 w 2556691"/>
              <a:gd name="connsiteY14008" fmla="*/ 1425960 h 2789926"/>
              <a:gd name="connsiteX14009" fmla="*/ 719400 w 2556691"/>
              <a:gd name="connsiteY14009" fmla="*/ 1425659 h 2789926"/>
              <a:gd name="connsiteX14010" fmla="*/ 720914 w 2556691"/>
              <a:gd name="connsiteY14010" fmla="*/ 1425198 h 2789926"/>
              <a:gd name="connsiteX14011" fmla="*/ 438437 w 2556691"/>
              <a:gd name="connsiteY14011" fmla="*/ 1163619 h 2789926"/>
              <a:gd name="connsiteX14012" fmla="*/ 438436 w 2556691"/>
              <a:gd name="connsiteY14012" fmla="*/ 1163619 h 2789926"/>
              <a:gd name="connsiteX14013" fmla="*/ 425322 w 2556691"/>
              <a:gd name="connsiteY14013" fmla="*/ 1167307 h 2789926"/>
              <a:gd name="connsiteX14014" fmla="*/ 427129 w 2556691"/>
              <a:gd name="connsiteY14014" fmla="*/ 1180784 h 2789926"/>
              <a:gd name="connsiteX14015" fmla="*/ 438437 w 2556691"/>
              <a:gd name="connsiteY14015" fmla="*/ 1163619 h 2789926"/>
              <a:gd name="connsiteX14016" fmla="*/ 765059 w 2556691"/>
              <a:gd name="connsiteY14016" fmla="*/ 1463682 h 2789926"/>
              <a:gd name="connsiteX14017" fmla="*/ 763731 w 2556691"/>
              <a:gd name="connsiteY14017" fmla="*/ 1468111 h 2789926"/>
              <a:gd name="connsiteX14018" fmla="*/ 758917 w 2556691"/>
              <a:gd name="connsiteY14018" fmla="*/ 1469754 h 2789926"/>
              <a:gd name="connsiteX14019" fmla="*/ 756469 w 2556691"/>
              <a:gd name="connsiteY14019" fmla="*/ 1464706 h 2789926"/>
              <a:gd name="connsiteX14020" fmla="*/ 765059 w 2556691"/>
              <a:gd name="connsiteY14020" fmla="*/ 1463682 h 2789926"/>
              <a:gd name="connsiteX14021" fmla="*/ 1264021 w 2556691"/>
              <a:gd name="connsiteY14021" fmla="*/ 1922999 h 2789926"/>
              <a:gd name="connsiteX14022" fmla="*/ 1261903 w 2556691"/>
              <a:gd name="connsiteY14022" fmla="*/ 1933143 h 2789926"/>
              <a:gd name="connsiteX14023" fmla="*/ 1259866 w 2556691"/>
              <a:gd name="connsiteY14023" fmla="*/ 1932515 h 2789926"/>
              <a:gd name="connsiteX14024" fmla="*/ 1263103 w 2556691"/>
              <a:gd name="connsiteY14024" fmla="*/ 1922786 h 2789926"/>
              <a:gd name="connsiteX14025" fmla="*/ 1264021 w 2556691"/>
              <a:gd name="connsiteY14025" fmla="*/ 1922999 h 2789926"/>
              <a:gd name="connsiteX14026" fmla="*/ 917406 w 2556691"/>
              <a:gd name="connsiteY14026" fmla="*/ 1601815 h 2789926"/>
              <a:gd name="connsiteX14027" fmla="*/ 914666 w 2556691"/>
              <a:gd name="connsiteY14027" fmla="*/ 1599651 h 2789926"/>
              <a:gd name="connsiteX14028" fmla="*/ 914667 w 2556691"/>
              <a:gd name="connsiteY14028" fmla="*/ 1599651 h 2789926"/>
              <a:gd name="connsiteX14029" fmla="*/ 914038 w 2556691"/>
              <a:gd name="connsiteY14029" fmla="*/ 1599237 h 2789926"/>
              <a:gd name="connsiteX14030" fmla="*/ 901394 w 2556691"/>
              <a:gd name="connsiteY14030" fmla="*/ 1594083 h 2789926"/>
              <a:gd name="connsiteX14031" fmla="*/ 900803 w 2556691"/>
              <a:gd name="connsiteY14031" fmla="*/ 1594639 h 2789926"/>
              <a:gd name="connsiteX14032" fmla="*/ 900324 w 2556691"/>
              <a:gd name="connsiteY14032" fmla="*/ 1595100 h 2789926"/>
              <a:gd name="connsiteX14033" fmla="*/ 893681 w 2556691"/>
              <a:gd name="connsiteY14033" fmla="*/ 1597772 h 2789926"/>
              <a:gd name="connsiteX14034" fmla="*/ 904606 w 2556691"/>
              <a:gd name="connsiteY14034" fmla="*/ 1603044 h 2789926"/>
              <a:gd name="connsiteX14035" fmla="*/ 905694 w 2556691"/>
              <a:gd name="connsiteY14035" fmla="*/ 1603671 h 2789926"/>
              <a:gd name="connsiteX14036" fmla="*/ 908380 w 2556691"/>
              <a:gd name="connsiteY14036" fmla="*/ 1605491 h 2789926"/>
              <a:gd name="connsiteX14037" fmla="*/ 911701 w 2556691"/>
              <a:gd name="connsiteY14037" fmla="*/ 1608364 h 2789926"/>
              <a:gd name="connsiteX14038" fmla="*/ 911763 w 2556691"/>
              <a:gd name="connsiteY14038" fmla="*/ 1608435 h 2789926"/>
              <a:gd name="connsiteX14039" fmla="*/ 913553 w 2556691"/>
              <a:gd name="connsiteY14039" fmla="*/ 1611969 h 2789926"/>
              <a:gd name="connsiteX14040" fmla="*/ 910931 w 2556691"/>
              <a:gd name="connsiteY14040" fmla="*/ 1611946 h 2789926"/>
              <a:gd name="connsiteX14041" fmla="*/ 909535 w 2556691"/>
              <a:gd name="connsiteY14041" fmla="*/ 1611201 h 2789926"/>
              <a:gd name="connsiteX14042" fmla="*/ 908272 w 2556691"/>
              <a:gd name="connsiteY14042" fmla="*/ 1610374 h 2789926"/>
              <a:gd name="connsiteX14043" fmla="*/ 904198 w 2556691"/>
              <a:gd name="connsiteY14043" fmla="*/ 1606803 h 2789926"/>
              <a:gd name="connsiteX14044" fmla="*/ 902538 w 2556691"/>
              <a:gd name="connsiteY14044" fmla="*/ 1605349 h 2789926"/>
              <a:gd name="connsiteX14045" fmla="*/ 900904 w 2556691"/>
              <a:gd name="connsiteY14045" fmla="*/ 1604214 h 2789926"/>
              <a:gd name="connsiteX14046" fmla="*/ 898831 w 2556691"/>
              <a:gd name="connsiteY14046" fmla="*/ 1603044 h 2789926"/>
              <a:gd name="connsiteX14047" fmla="*/ 898800 w 2556691"/>
              <a:gd name="connsiteY14047" fmla="*/ 1603021 h 2789926"/>
              <a:gd name="connsiteX14048" fmla="*/ 885323 w 2556691"/>
              <a:gd name="connsiteY14048" fmla="*/ 1598126 h 2789926"/>
              <a:gd name="connsiteX14049" fmla="*/ 884804 w 2556691"/>
              <a:gd name="connsiteY14049" fmla="*/ 1595573 h 2789926"/>
              <a:gd name="connsiteX14050" fmla="*/ 886507 w 2556691"/>
              <a:gd name="connsiteY14050" fmla="*/ 1595135 h 2789926"/>
              <a:gd name="connsiteX14051" fmla="*/ 888022 w 2556691"/>
              <a:gd name="connsiteY14051" fmla="*/ 1595679 h 2789926"/>
              <a:gd name="connsiteX14052" fmla="*/ 886200 w 2556691"/>
              <a:gd name="connsiteY14052" fmla="*/ 1591943 h 2789926"/>
              <a:gd name="connsiteX14053" fmla="*/ 886252 w 2556691"/>
              <a:gd name="connsiteY14053" fmla="*/ 1591021 h 2789926"/>
              <a:gd name="connsiteX14054" fmla="*/ 882875 w 2556691"/>
              <a:gd name="connsiteY14054" fmla="*/ 1590537 h 2789926"/>
              <a:gd name="connsiteX14055" fmla="*/ 876427 w 2556691"/>
              <a:gd name="connsiteY14055" fmla="*/ 1590064 h 2789926"/>
              <a:gd name="connsiteX14056" fmla="*/ 876873 w 2556691"/>
              <a:gd name="connsiteY14056" fmla="*/ 1590761 h 2789926"/>
              <a:gd name="connsiteX14057" fmla="*/ 880191 w 2556691"/>
              <a:gd name="connsiteY14057" fmla="*/ 1596566 h 2789926"/>
              <a:gd name="connsiteX14058" fmla="*/ 883510 w 2556691"/>
              <a:gd name="connsiteY14058" fmla="*/ 1601767 h 2789926"/>
              <a:gd name="connsiteX14059" fmla="*/ 883685 w 2556691"/>
              <a:gd name="connsiteY14059" fmla="*/ 1602051 h 2789926"/>
              <a:gd name="connsiteX14060" fmla="*/ 884455 w 2556691"/>
              <a:gd name="connsiteY14060" fmla="*/ 1603150 h 2789926"/>
              <a:gd name="connsiteX14061" fmla="*/ 884462 w 2556691"/>
              <a:gd name="connsiteY14061" fmla="*/ 1603162 h 2789926"/>
              <a:gd name="connsiteX14062" fmla="*/ 888979 w 2556691"/>
              <a:gd name="connsiteY14062" fmla="*/ 1608068 h 2789926"/>
              <a:gd name="connsiteX14063" fmla="*/ 893709 w 2556691"/>
              <a:gd name="connsiteY14063" fmla="*/ 1608742 h 2789926"/>
              <a:gd name="connsiteX14064" fmla="*/ 896494 w 2556691"/>
              <a:gd name="connsiteY14064" fmla="*/ 1609120 h 2789926"/>
              <a:gd name="connsiteX14065" fmla="*/ 903593 w 2556691"/>
              <a:gd name="connsiteY14065" fmla="*/ 1610610 h 2789926"/>
              <a:gd name="connsiteX14066" fmla="*/ 903716 w 2556691"/>
              <a:gd name="connsiteY14066" fmla="*/ 1610645 h 2789926"/>
              <a:gd name="connsiteX14067" fmla="*/ 904395 w 2556691"/>
              <a:gd name="connsiteY14067" fmla="*/ 1610858 h 2789926"/>
              <a:gd name="connsiteX14068" fmla="*/ 908404 w 2556691"/>
              <a:gd name="connsiteY14068" fmla="*/ 1612631 h 2789926"/>
              <a:gd name="connsiteX14069" fmla="*/ 910412 w 2556691"/>
              <a:gd name="connsiteY14069" fmla="*/ 1614133 h 2789926"/>
              <a:gd name="connsiteX14070" fmla="*/ 911740 w 2556691"/>
              <a:gd name="connsiteY14070" fmla="*/ 1615540 h 2789926"/>
              <a:gd name="connsiteX14071" fmla="*/ 912881 w 2556691"/>
              <a:gd name="connsiteY14071" fmla="*/ 1616911 h 2789926"/>
              <a:gd name="connsiteX14072" fmla="*/ 913752 w 2556691"/>
              <a:gd name="connsiteY14072" fmla="*/ 1617124 h 2789926"/>
              <a:gd name="connsiteX14073" fmla="*/ 915993 w 2556691"/>
              <a:gd name="connsiteY14073" fmla="*/ 1617679 h 2789926"/>
              <a:gd name="connsiteX14074" fmla="*/ 917538 w 2556691"/>
              <a:gd name="connsiteY14074" fmla="*/ 1617916 h 2789926"/>
              <a:gd name="connsiteX14075" fmla="*/ 919632 w 2556691"/>
              <a:gd name="connsiteY14075" fmla="*/ 1618010 h 2789926"/>
              <a:gd name="connsiteX14076" fmla="*/ 919815 w 2556691"/>
              <a:gd name="connsiteY14076" fmla="*/ 1618022 h 2789926"/>
              <a:gd name="connsiteX14077" fmla="*/ 920048 w 2556691"/>
              <a:gd name="connsiteY14077" fmla="*/ 1618034 h 2789926"/>
              <a:gd name="connsiteX14078" fmla="*/ 921579 w 2556691"/>
              <a:gd name="connsiteY14078" fmla="*/ 1617951 h 2789926"/>
              <a:gd name="connsiteX14079" fmla="*/ 928601 w 2556691"/>
              <a:gd name="connsiteY14079" fmla="*/ 1616367 h 2789926"/>
              <a:gd name="connsiteX14080" fmla="*/ 928578 w 2556691"/>
              <a:gd name="connsiteY14080" fmla="*/ 1616344 h 2789926"/>
              <a:gd name="connsiteX14081" fmla="*/ 926344 w 2556691"/>
              <a:gd name="connsiteY14081" fmla="*/ 1613624 h 2789926"/>
              <a:gd name="connsiteX14082" fmla="*/ 926275 w 2556691"/>
              <a:gd name="connsiteY14082" fmla="*/ 1613530 h 2789926"/>
              <a:gd name="connsiteX14083" fmla="*/ 923669 w 2556691"/>
              <a:gd name="connsiteY14083" fmla="*/ 1609806 h 2789926"/>
              <a:gd name="connsiteX14084" fmla="*/ 923438 w 2556691"/>
              <a:gd name="connsiteY14084" fmla="*/ 1609451 h 2789926"/>
              <a:gd name="connsiteX14085" fmla="*/ 923046 w 2556691"/>
              <a:gd name="connsiteY14085" fmla="*/ 1608860 h 2789926"/>
              <a:gd name="connsiteX14086" fmla="*/ 922553 w 2556691"/>
              <a:gd name="connsiteY14086" fmla="*/ 1608104 h 2789926"/>
              <a:gd name="connsiteX14087" fmla="*/ 920304 w 2556691"/>
              <a:gd name="connsiteY14087" fmla="*/ 1604947 h 2789926"/>
              <a:gd name="connsiteX14088" fmla="*/ 919475 w 2556691"/>
              <a:gd name="connsiteY14088" fmla="*/ 1603942 h 2789926"/>
              <a:gd name="connsiteX14089" fmla="*/ 919184 w 2556691"/>
              <a:gd name="connsiteY14089" fmla="*/ 1603623 h 2789926"/>
              <a:gd name="connsiteX14090" fmla="*/ 917406 w 2556691"/>
              <a:gd name="connsiteY14090" fmla="*/ 1601815 h 2789926"/>
              <a:gd name="connsiteX14091" fmla="*/ 1261465 w 2556691"/>
              <a:gd name="connsiteY14091" fmla="*/ 1919157 h 2789926"/>
              <a:gd name="connsiteX14092" fmla="*/ 1259053 w 2556691"/>
              <a:gd name="connsiteY14092" fmla="*/ 1926356 h 2789926"/>
              <a:gd name="connsiteX14093" fmla="*/ 1258829 w 2556691"/>
              <a:gd name="connsiteY14093" fmla="*/ 1918128 h 2789926"/>
              <a:gd name="connsiteX14094" fmla="*/ 1261465 w 2556691"/>
              <a:gd name="connsiteY14094" fmla="*/ 1919157 h 2789926"/>
              <a:gd name="connsiteX14095" fmla="*/ 288600 w 2556691"/>
              <a:gd name="connsiteY14095" fmla="*/ 1021399 h 2789926"/>
              <a:gd name="connsiteX14096" fmla="*/ 279785 w 2556691"/>
              <a:gd name="connsiteY14096" fmla="*/ 1015823 h 2789926"/>
              <a:gd name="connsiteX14097" fmla="*/ 274828 w 2556691"/>
              <a:gd name="connsiteY14097" fmla="*/ 1015670 h 2789926"/>
              <a:gd name="connsiteX14098" fmla="*/ 274557 w 2556691"/>
              <a:gd name="connsiteY14098" fmla="*/ 1015651 h 2789926"/>
              <a:gd name="connsiteX14099" fmla="*/ 192092 w 2556691"/>
              <a:gd name="connsiteY14099" fmla="*/ 1009615 h 2789926"/>
              <a:gd name="connsiteX14100" fmla="*/ 180231 w 2556691"/>
              <a:gd name="connsiteY14100" fmla="*/ 1008645 h 2789926"/>
              <a:gd name="connsiteX14101" fmla="*/ 180231 w 2556691"/>
              <a:gd name="connsiteY14101" fmla="*/ 1008645 h 2789926"/>
              <a:gd name="connsiteX14102" fmla="*/ 180229 w 2556691"/>
              <a:gd name="connsiteY14102" fmla="*/ 1008645 h 2789926"/>
              <a:gd name="connsiteX14103" fmla="*/ 180231 w 2556691"/>
              <a:gd name="connsiteY14103" fmla="*/ 1008645 h 2789926"/>
              <a:gd name="connsiteX14104" fmla="*/ 218203 w 2556691"/>
              <a:gd name="connsiteY14104" fmla="*/ 1018561 h 2789926"/>
              <a:gd name="connsiteX14105" fmla="*/ 217535 w 2556691"/>
              <a:gd name="connsiteY14105" fmla="*/ 1017548 h 2789926"/>
              <a:gd name="connsiteX14106" fmla="*/ 223616 w 2556691"/>
              <a:gd name="connsiteY14106" fmla="*/ 1019334 h 2789926"/>
              <a:gd name="connsiteX14107" fmla="*/ 224794 w 2556691"/>
              <a:gd name="connsiteY14107" fmla="*/ 1019501 h 2789926"/>
              <a:gd name="connsiteX14108" fmla="*/ 224768 w 2556691"/>
              <a:gd name="connsiteY14108" fmla="*/ 1019478 h 2789926"/>
              <a:gd name="connsiteX14109" fmla="*/ 225416 w 2556691"/>
              <a:gd name="connsiteY14109" fmla="*/ 1017350 h 2789926"/>
              <a:gd name="connsiteX14110" fmla="*/ 225197 w 2556691"/>
              <a:gd name="connsiteY14110" fmla="*/ 1017335 h 2789926"/>
              <a:gd name="connsiteX14111" fmla="*/ 225568 w 2556691"/>
              <a:gd name="connsiteY14111" fmla="*/ 1017259 h 2789926"/>
              <a:gd name="connsiteX14112" fmla="*/ 225573 w 2556691"/>
              <a:gd name="connsiteY14112" fmla="*/ 1017259 h 2789926"/>
              <a:gd name="connsiteX14113" fmla="*/ 226546 w 2556691"/>
              <a:gd name="connsiteY14113" fmla="*/ 1017422 h 2789926"/>
              <a:gd name="connsiteX14114" fmla="*/ 230501 w 2556691"/>
              <a:gd name="connsiteY14114" fmla="*/ 1020178 h 2789926"/>
              <a:gd name="connsiteX14115" fmla="*/ 232597 w 2556691"/>
              <a:gd name="connsiteY14115" fmla="*/ 1020420 h 2789926"/>
              <a:gd name="connsiteX14116" fmla="*/ 230525 w 2556691"/>
              <a:gd name="connsiteY14116" fmla="*/ 1017576 h 2789926"/>
              <a:gd name="connsiteX14117" fmla="*/ 231086 w 2556691"/>
              <a:gd name="connsiteY14117" fmla="*/ 1016756 h 2789926"/>
              <a:gd name="connsiteX14118" fmla="*/ 236188 w 2556691"/>
              <a:gd name="connsiteY14118" fmla="*/ 1019301 h 2789926"/>
              <a:gd name="connsiteX14119" fmla="*/ 238946 w 2556691"/>
              <a:gd name="connsiteY14119" fmla="*/ 1020998 h 2789926"/>
              <a:gd name="connsiteX14120" fmla="*/ 240748 w 2556691"/>
              <a:gd name="connsiteY14120" fmla="*/ 1021163 h 2789926"/>
              <a:gd name="connsiteX14121" fmla="*/ 238007 w 2556691"/>
              <a:gd name="connsiteY14121" fmla="*/ 1016884 h 2789926"/>
              <a:gd name="connsiteX14122" fmla="*/ 242855 w 2556691"/>
              <a:gd name="connsiteY14122" fmla="*/ 1019327 h 2789926"/>
              <a:gd name="connsiteX14123" fmla="*/ 246877 w 2556691"/>
              <a:gd name="connsiteY14123" fmla="*/ 1021589 h 2789926"/>
              <a:gd name="connsiteX14124" fmla="*/ 248073 w 2556691"/>
              <a:gd name="connsiteY14124" fmla="*/ 1021672 h 2789926"/>
              <a:gd name="connsiteX14125" fmla="*/ 245532 w 2556691"/>
              <a:gd name="connsiteY14125" fmla="*/ 1019005 h 2789926"/>
              <a:gd name="connsiteX14126" fmla="*/ 246154 w 2556691"/>
              <a:gd name="connsiteY14126" fmla="*/ 1017961 h 2789926"/>
              <a:gd name="connsiteX14127" fmla="*/ 251146 w 2556691"/>
              <a:gd name="connsiteY14127" fmla="*/ 1020271 h 2789926"/>
              <a:gd name="connsiteX14128" fmla="*/ 254013 w 2556691"/>
              <a:gd name="connsiteY14128" fmla="*/ 1021932 h 2789926"/>
              <a:gd name="connsiteX14129" fmla="*/ 256842 w 2556691"/>
              <a:gd name="connsiteY14129" fmla="*/ 1022056 h 2789926"/>
              <a:gd name="connsiteX14130" fmla="*/ 253761 w 2556691"/>
              <a:gd name="connsiteY14130" fmla="*/ 1018720 h 2789926"/>
              <a:gd name="connsiteX14131" fmla="*/ 254389 w 2556691"/>
              <a:gd name="connsiteY14131" fmla="*/ 1017669 h 2789926"/>
              <a:gd name="connsiteX14132" fmla="*/ 259932 w 2556691"/>
              <a:gd name="connsiteY14132" fmla="*/ 1020258 h 2789926"/>
              <a:gd name="connsiteX14133" fmla="*/ 263652 w 2556691"/>
              <a:gd name="connsiteY14133" fmla="*/ 1022150 h 2789926"/>
              <a:gd name="connsiteX14134" fmla="*/ 266129 w 2556691"/>
              <a:gd name="connsiteY14134" fmla="*/ 1022071 h 2789926"/>
              <a:gd name="connsiteX14135" fmla="*/ 264000 w 2556691"/>
              <a:gd name="connsiteY14135" fmla="*/ 1020856 h 2789926"/>
              <a:gd name="connsiteX14136" fmla="*/ 265102 w 2556691"/>
              <a:gd name="connsiteY14136" fmla="*/ 1017648 h 2789926"/>
              <a:gd name="connsiteX14137" fmla="*/ 272906 w 2556691"/>
              <a:gd name="connsiteY14137" fmla="*/ 1021856 h 2789926"/>
              <a:gd name="connsiteX14138" fmla="*/ 273331 w 2556691"/>
              <a:gd name="connsiteY14138" fmla="*/ 1021841 h 2789926"/>
              <a:gd name="connsiteX14139" fmla="*/ 271046 w 2556691"/>
              <a:gd name="connsiteY14139" fmla="*/ 1019122 h 2789926"/>
              <a:gd name="connsiteX14140" fmla="*/ 271863 w 2556691"/>
              <a:gd name="connsiteY14140" fmla="*/ 1018045 h 2789926"/>
              <a:gd name="connsiteX14141" fmla="*/ 278407 w 2556691"/>
              <a:gd name="connsiteY14141" fmla="*/ 1021263 h 2789926"/>
              <a:gd name="connsiteX14142" fmla="*/ 279030 w 2556691"/>
              <a:gd name="connsiteY14142" fmla="*/ 1021578 h 2789926"/>
              <a:gd name="connsiteX14143" fmla="*/ 282718 w 2556691"/>
              <a:gd name="connsiteY14143" fmla="*/ 1021406 h 2789926"/>
              <a:gd name="connsiteX14144" fmla="*/ 278768 w 2556691"/>
              <a:gd name="connsiteY14144" fmla="*/ 1018965 h 2789926"/>
              <a:gd name="connsiteX14145" fmla="*/ 279160 w 2556691"/>
              <a:gd name="connsiteY14145" fmla="*/ 1017750 h 2789926"/>
              <a:gd name="connsiteX14146" fmla="*/ 283838 w 2556691"/>
              <a:gd name="connsiteY14146" fmla="*/ 1018925 h 2789926"/>
              <a:gd name="connsiteX14147" fmla="*/ 288600 w 2556691"/>
              <a:gd name="connsiteY14147" fmla="*/ 1021399 h 2789926"/>
              <a:gd name="connsiteX14148" fmla="*/ 503238 w 2556691"/>
              <a:gd name="connsiteY14148" fmla="*/ 1218962 h 2789926"/>
              <a:gd name="connsiteX14149" fmla="*/ 491563 w 2556691"/>
              <a:gd name="connsiteY14149" fmla="*/ 1209074 h 2789926"/>
              <a:gd name="connsiteX14150" fmla="*/ 492356 w 2556691"/>
              <a:gd name="connsiteY14150" fmla="*/ 1213991 h 2789926"/>
              <a:gd name="connsiteX14151" fmla="*/ 500884 w 2556691"/>
              <a:gd name="connsiteY14151" fmla="*/ 1218543 h 2789926"/>
              <a:gd name="connsiteX14152" fmla="*/ 499282 w 2556691"/>
              <a:gd name="connsiteY14152" fmla="*/ 1220517 h 2789926"/>
              <a:gd name="connsiteX14153" fmla="*/ 491571 w 2556691"/>
              <a:gd name="connsiteY14153" fmla="*/ 1218638 h 2789926"/>
              <a:gd name="connsiteX14154" fmla="*/ 503416 w 2556691"/>
              <a:gd name="connsiteY14154" fmla="*/ 1225896 h 2789926"/>
              <a:gd name="connsiteX14155" fmla="*/ 501736 w 2556691"/>
              <a:gd name="connsiteY14155" fmla="*/ 1227858 h 2789926"/>
              <a:gd name="connsiteX14156" fmla="*/ 475494 w 2556691"/>
              <a:gd name="connsiteY14156" fmla="*/ 1220258 h 2789926"/>
              <a:gd name="connsiteX14157" fmla="*/ 477557 w 2556691"/>
              <a:gd name="connsiteY14157" fmla="*/ 1224229 h 2789926"/>
              <a:gd name="connsiteX14158" fmla="*/ 500540 w 2556691"/>
              <a:gd name="connsiteY14158" fmla="*/ 1233001 h 2789926"/>
              <a:gd name="connsiteX14159" fmla="*/ 499437 w 2556691"/>
              <a:gd name="connsiteY14159" fmla="*/ 1234597 h 2789926"/>
              <a:gd name="connsiteX14160" fmla="*/ 479708 w 2556691"/>
              <a:gd name="connsiteY14160" fmla="*/ 1229337 h 2789926"/>
              <a:gd name="connsiteX14161" fmla="*/ 481174 w 2556691"/>
              <a:gd name="connsiteY14161" fmla="*/ 1232114 h 2789926"/>
              <a:gd name="connsiteX14162" fmla="*/ 489788 w 2556691"/>
              <a:gd name="connsiteY14162" fmla="*/ 1236796 h 2789926"/>
              <a:gd name="connsiteX14163" fmla="*/ 489289 w 2556691"/>
              <a:gd name="connsiteY14163" fmla="*/ 1239325 h 2789926"/>
              <a:gd name="connsiteX14164" fmla="*/ 483125 w 2556691"/>
              <a:gd name="connsiteY14164" fmla="*/ 1237930 h 2789926"/>
              <a:gd name="connsiteX14165" fmla="*/ 477895 w 2556691"/>
              <a:gd name="connsiteY14165" fmla="*/ 1240850 h 2789926"/>
              <a:gd name="connsiteX14166" fmla="*/ 481581 w 2556691"/>
              <a:gd name="connsiteY14166" fmla="*/ 1241820 h 2789926"/>
              <a:gd name="connsiteX14167" fmla="*/ 480400 w 2556691"/>
              <a:gd name="connsiteY14167" fmla="*/ 1246016 h 2789926"/>
              <a:gd name="connsiteX14168" fmla="*/ 473432 w 2556691"/>
              <a:gd name="connsiteY14168" fmla="*/ 1243995 h 2789926"/>
              <a:gd name="connsiteX14169" fmla="*/ 472927 w 2556691"/>
              <a:gd name="connsiteY14169" fmla="*/ 1243617 h 2789926"/>
              <a:gd name="connsiteX14170" fmla="*/ 454237 w 2556691"/>
              <a:gd name="connsiteY14170" fmla="*/ 1253879 h 2789926"/>
              <a:gd name="connsiteX14171" fmla="*/ 509610 w 2556691"/>
              <a:gd name="connsiteY14171" fmla="*/ 1237209 h 2789926"/>
              <a:gd name="connsiteX14172" fmla="*/ 513148 w 2556691"/>
              <a:gd name="connsiteY14172" fmla="*/ 1238025 h 2789926"/>
              <a:gd name="connsiteX14173" fmla="*/ 503238 w 2556691"/>
              <a:gd name="connsiteY14173" fmla="*/ 1218962 h 2789926"/>
              <a:gd name="connsiteX14174" fmla="*/ 191832 w 2556691"/>
              <a:gd name="connsiteY14174" fmla="*/ 931209 h 2789926"/>
              <a:gd name="connsiteX14175" fmla="*/ 190654 w 2556691"/>
              <a:gd name="connsiteY14175" fmla="*/ 939198 h 2789926"/>
              <a:gd name="connsiteX14176" fmla="*/ 188594 w 2556691"/>
              <a:gd name="connsiteY14176" fmla="*/ 942711 h 2789926"/>
              <a:gd name="connsiteX14177" fmla="*/ 184475 w 2556691"/>
              <a:gd name="connsiteY14177" fmla="*/ 938122 h 2789926"/>
              <a:gd name="connsiteX14178" fmla="*/ 181345 w 2556691"/>
              <a:gd name="connsiteY14178" fmla="*/ 933126 h 2789926"/>
              <a:gd name="connsiteX14179" fmla="*/ 179712 w 2556691"/>
              <a:gd name="connsiteY14179" fmla="*/ 931204 h 2789926"/>
              <a:gd name="connsiteX14180" fmla="*/ 180253 w 2556691"/>
              <a:gd name="connsiteY14180" fmla="*/ 933632 h 2789926"/>
              <a:gd name="connsiteX14181" fmla="*/ 179605 w 2556691"/>
              <a:gd name="connsiteY14181" fmla="*/ 934319 h 2789926"/>
              <a:gd name="connsiteX14182" fmla="*/ 176030 w 2556691"/>
              <a:gd name="connsiteY14182" fmla="*/ 931781 h 2789926"/>
              <a:gd name="connsiteX14183" fmla="*/ 173653 w 2556691"/>
              <a:gd name="connsiteY14183" fmla="*/ 927987 h 2789926"/>
              <a:gd name="connsiteX14184" fmla="*/ 171966 w 2556691"/>
              <a:gd name="connsiteY14184" fmla="*/ 927654 h 2789926"/>
              <a:gd name="connsiteX14185" fmla="*/ 171218 w 2556691"/>
              <a:gd name="connsiteY14185" fmla="*/ 927630 h 2789926"/>
              <a:gd name="connsiteX14186" fmla="*/ 171786 w 2556691"/>
              <a:gd name="connsiteY14186" fmla="*/ 929520 h 2789926"/>
              <a:gd name="connsiteX14187" fmla="*/ 169719 w 2556691"/>
              <a:gd name="connsiteY14187" fmla="*/ 930628 h 2789926"/>
              <a:gd name="connsiteX14188" fmla="*/ 169715 w 2556691"/>
              <a:gd name="connsiteY14188" fmla="*/ 930625 h 2789926"/>
              <a:gd name="connsiteX14189" fmla="*/ 167599 w 2556691"/>
              <a:gd name="connsiteY14189" fmla="*/ 928398 h 2789926"/>
              <a:gd name="connsiteX14190" fmla="*/ 172529 w 2556691"/>
              <a:gd name="connsiteY14190" fmla="*/ 936963 h 2789926"/>
              <a:gd name="connsiteX14191" fmla="*/ 172178 w 2556691"/>
              <a:gd name="connsiteY14191" fmla="*/ 935427 h 2789926"/>
              <a:gd name="connsiteX14192" fmla="*/ 174031 w 2556691"/>
              <a:gd name="connsiteY14192" fmla="*/ 934751 h 2789926"/>
              <a:gd name="connsiteX14193" fmla="*/ 182497 w 2556691"/>
              <a:gd name="connsiteY14193" fmla="*/ 948256 h 2789926"/>
              <a:gd name="connsiteX14194" fmla="*/ 184010 w 2556691"/>
              <a:gd name="connsiteY14194" fmla="*/ 949977 h 2789926"/>
              <a:gd name="connsiteX14195" fmla="*/ 179789 w 2556691"/>
              <a:gd name="connsiteY14195" fmla="*/ 941743 h 2789926"/>
              <a:gd name="connsiteX14196" fmla="*/ 181535 w 2556691"/>
              <a:gd name="connsiteY14196" fmla="*/ 940776 h 2789926"/>
              <a:gd name="connsiteX14197" fmla="*/ 188160 w 2556691"/>
              <a:gd name="connsiteY14197" fmla="*/ 950164 h 2789926"/>
              <a:gd name="connsiteX14198" fmla="*/ 191286 w 2556691"/>
              <a:gd name="connsiteY14198" fmla="*/ 953669 h 2789926"/>
              <a:gd name="connsiteX14199" fmla="*/ 189198 w 2556691"/>
              <a:gd name="connsiteY14199" fmla="*/ 944571 h 2789926"/>
              <a:gd name="connsiteX14200" fmla="*/ 191398 w 2556691"/>
              <a:gd name="connsiteY14200" fmla="*/ 944422 h 2789926"/>
              <a:gd name="connsiteX14201" fmla="*/ 199093 w 2556691"/>
              <a:gd name="connsiteY14201" fmla="*/ 957960 h 2789926"/>
              <a:gd name="connsiteX14202" fmla="*/ 198455 w 2556691"/>
              <a:gd name="connsiteY14202" fmla="*/ 951624 h 2789926"/>
              <a:gd name="connsiteX14203" fmla="*/ 200547 w 2556691"/>
              <a:gd name="connsiteY14203" fmla="*/ 951647 h 2789926"/>
              <a:gd name="connsiteX14204" fmla="*/ 207811 w 2556691"/>
              <a:gd name="connsiteY14204" fmla="*/ 963944 h 2789926"/>
              <a:gd name="connsiteX14205" fmla="*/ 207728 w 2556691"/>
              <a:gd name="connsiteY14205" fmla="*/ 962385 h 2789926"/>
              <a:gd name="connsiteX14206" fmla="*/ 210349 w 2556691"/>
              <a:gd name="connsiteY14206" fmla="*/ 961656 h 2789926"/>
              <a:gd name="connsiteX14207" fmla="*/ 218358 w 2556691"/>
              <a:gd name="connsiteY14207" fmla="*/ 970134 h 2789926"/>
              <a:gd name="connsiteX14208" fmla="*/ 228135 w 2556691"/>
              <a:gd name="connsiteY14208" fmla="*/ 975838 h 2789926"/>
              <a:gd name="connsiteX14209" fmla="*/ 206483 w 2556691"/>
              <a:gd name="connsiteY14209" fmla="*/ 956435 h 2789926"/>
              <a:gd name="connsiteX14210" fmla="*/ 191832 w 2556691"/>
              <a:gd name="connsiteY14210" fmla="*/ 931209 h 2789926"/>
              <a:gd name="connsiteX14211" fmla="*/ 1489640 w 2556691"/>
              <a:gd name="connsiteY14211" fmla="*/ 2128401 h 2789926"/>
              <a:gd name="connsiteX14212" fmla="*/ 1489405 w 2556691"/>
              <a:gd name="connsiteY14212" fmla="*/ 2130020 h 2789926"/>
              <a:gd name="connsiteX14213" fmla="*/ 1483696 w 2556691"/>
              <a:gd name="connsiteY14213" fmla="*/ 2126202 h 2789926"/>
              <a:gd name="connsiteX14214" fmla="*/ 1484920 w 2556691"/>
              <a:gd name="connsiteY14214" fmla="*/ 2124181 h 2789926"/>
              <a:gd name="connsiteX14215" fmla="*/ 1489640 w 2556691"/>
              <a:gd name="connsiteY14215" fmla="*/ 2128401 h 2789926"/>
              <a:gd name="connsiteX14216" fmla="*/ 1069209 w 2556691"/>
              <a:gd name="connsiteY14216" fmla="*/ 1739999 h 2789926"/>
              <a:gd name="connsiteX14217" fmla="*/ 1064936 w 2556691"/>
              <a:gd name="connsiteY14217" fmla="*/ 1743037 h 2789926"/>
              <a:gd name="connsiteX14218" fmla="*/ 1062711 w 2556691"/>
              <a:gd name="connsiteY14218" fmla="*/ 1763559 h 2789926"/>
              <a:gd name="connsiteX14219" fmla="*/ 1056882 w 2556691"/>
              <a:gd name="connsiteY14219" fmla="*/ 1820481 h 2789926"/>
              <a:gd name="connsiteX14220" fmla="*/ 1079522 w 2556691"/>
              <a:gd name="connsiteY14220" fmla="*/ 1877426 h 2789926"/>
              <a:gd name="connsiteX14221" fmla="*/ 1071705 w 2556691"/>
              <a:gd name="connsiteY14221" fmla="*/ 1743202 h 2789926"/>
              <a:gd name="connsiteX14222" fmla="*/ 1070857 w 2556691"/>
              <a:gd name="connsiteY14222" fmla="*/ 1743084 h 2789926"/>
              <a:gd name="connsiteX14223" fmla="*/ 1069209 w 2556691"/>
              <a:gd name="connsiteY14223" fmla="*/ 1739999 h 2789926"/>
              <a:gd name="connsiteX14224" fmla="*/ 695889 w 2556691"/>
              <a:gd name="connsiteY14224" fmla="*/ 1394757 h 2789926"/>
              <a:gd name="connsiteX14225" fmla="*/ 695888 w 2556691"/>
              <a:gd name="connsiteY14225" fmla="*/ 1394757 h 2789926"/>
              <a:gd name="connsiteX14226" fmla="*/ 695888 w 2556691"/>
              <a:gd name="connsiteY14226" fmla="*/ 1394757 h 2789926"/>
              <a:gd name="connsiteX14227" fmla="*/ 685272 w 2556691"/>
              <a:gd name="connsiteY14227" fmla="*/ 1396720 h 2789926"/>
              <a:gd name="connsiteX14228" fmla="*/ 696660 w 2556691"/>
              <a:gd name="connsiteY14228" fmla="*/ 1398505 h 2789926"/>
              <a:gd name="connsiteX14229" fmla="*/ 695888 w 2556691"/>
              <a:gd name="connsiteY14229" fmla="*/ 1394757 h 2789926"/>
              <a:gd name="connsiteX14230" fmla="*/ 303953 w 2556691"/>
              <a:gd name="connsiteY14230" fmla="*/ 1032671 h 2789926"/>
              <a:gd name="connsiteX14231" fmla="*/ 296375 w 2556691"/>
              <a:gd name="connsiteY14231" fmla="*/ 1026731 h 2789926"/>
              <a:gd name="connsiteX14232" fmla="*/ 258520 w 2556691"/>
              <a:gd name="connsiteY14232" fmla="*/ 1028114 h 2789926"/>
              <a:gd name="connsiteX14233" fmla="*/ 199617 w 2556691"/>
              <a:gd name="connsiteY14233" fmla="*/ 1030407 h 2789926"/>
              <a:gd name="connsiteX14234" fmla="*/ 212948 w 2556691"/>
              <a:gd name="connsiteY14234" fmla="*/ 1031621 h 2789926"/>
              <a:gd name="connsiteX14235" fmla="*/ 211958 w 2556691"/>
              <a:gd name="connsiteY14235" fmla="*/ 1030147 h 2789926"/>
              <a:gd name="connsiteX14236" fmla="*/ 212700 w 2556691"/>
              <a:gd name="connsiteY14236" fmla="*/ 1029088 h 2789926"/>
              <a:gd name="connsiteX14237" fmla="*/ 216870 w 2556691"/>
              <a:gd name="connsiteY14237" fmla="*/ 1031088 h 2789926"/>
              <a:gd name="connsiteX14238" fmla="*/ 219079 w 2556691"/>
              <a:gd name="connsiteY14238" fmla="*/ 1032241 h 2789926"/>
              <a:gd name="connsiteX14239" fmla="*/ 220947 w 2556691"/>
              <a:gd name="connsiteY14239" fmla="*/ 1032435 h 2789926"/>
              <a:gd name="connsiteX14240" fmla="*/ 219293 w 2556691"/>
              <a:gd name="connsiteY14240" fmla="*/ 1030089 h 2789926"/>
              <a:gd name="connsiteX14241" fmla="*/ 220095 w 2556691"/>
              <a:gd name="connsiteY14241" fmla="*/ 1029220 h 2789926"/>
              <a:gd name="connsiteX14242" fmla="*/ 225062 w 2556691"/>
              <a:gd name="connsiteY14242" fmla="*/ 1031885 h 2789926"/>
              <a:gd name="connsiteX14243" fmla="*/ 227448 w 2556691"/>
              <a:gd name="connsiteY14243" fmla="*/ 1033152 h 2789926"/>
              <a:gd name="connsiteX14244" fmla="*/ 228515 w 2556691"/>
              <a:gd name="connsiteY14244" fmla="*/ 1033272 h 2789926"/>
              <a:gd name="connsiteX14245" fmla="*/ 226498 w 2556691"/>
              <a:gd name="connsiteY14245" fmla="*/ 1030069 h 2789926"/>
              <a:gd name="connsiteX14246" fmla="*/ 227609 w 2556691"/>
              <a:gd name="connsiteY14246" fmla="*/ 1029273 h 2789926"/>
              <a:gd name="connsiteX14247" fmla="*/ 232161 w 2556691"/>
              <a:gd name="connsiteY14247" fmla="*/ 1032753 h 2789926"/>
              <a:gd name="connsiteX14248" fmla="*/ 234195 w 2556691"/>
              <a:gd name="connsiteY14248" fmla="*/ 1033949 h 2789926"/>
              <a:gd name="connsiteX14249" fmla="*/ 236748 w 2556691"/>
              <a:gd name="connsiteY14249" fmla="*/ 1034264 h 2789926"/>
              <a:gd name="connsiteX14250" fmla="*/ 233303 w 2556691"/>
              <a:gd name="connsiteY14250" fmla="*/ 1030362 h 2789926"/>
              <a:gd name="connsiteX14251" fmla="*/ 233999 w 2556691"/>
              <a:gd name="connsiteY14251" fmla="*/ 1029289 h 2789926"/>
              <a:gd name="connsiteX14252" fmla="*/ 240338 w 2556691"/>
              <a:gd name="connsiteY14252" fmla="*/ 1033018 h 2789926"/>
              <a:gd name="connsiteX14253" fmla="*/ 243844 w 2556691"/>
              <a:gd name="connsiteY14253" fmla="*/ 1035168 h 2789926"/>
              <a:gd name="connsiteX14254" fmla="*/ 244230 w 2556691"/>
              <a:gd name="connsiteY14254" fmla="*/ 1035216 h 2789926"/>
              <a:gd name="connsiteX14255" fmla="*/ 241230 w 2556691"/>
              <a:gd name="connsiteY14255" fmla="*/ 1031484 h 2789926"/>
              <a:gd name="connsiteX14256" fmla="*/ 242430 w 2556691"/>
              <a:gd name="connsiteY14256" fmla="*/ 1030261 h 2789926"/>
              <a:gd name="connsiteX14257" fmla="*/ 251057 w 2556691"/>
              <a:gd name="connsiteY14257" fmla="*/ 1036041 h 2789926"/>
              <a:gd name="connsiteX14258" fmla="*/ 251091 w 2556691"/>
              <a:gd name="connsiteY14258" fmla="*/ 1036052 h 2789926"/>
              <a:gd name="connsiteX14259" fmla="*/ 258138 w 2556691"/>
              <a:gd name="connsiteY14259" fmla="*/ 1036672 h 2789926"/>
              <a:gd name="connsiteX14260" fmla="*/ 253310 w 2556691"/>
              <a:gd name="connsiteY14260" fmla="*/ 1031910 h 2789926"/>
              <a:gd name="connsiteX14261" fmla="*/ 254089 w 2556691"/>
              <a:gd name="connsiteY14261" fmla="*/ 1030858 h 2789926"/>
              <a:gd name="connsiteX14262" fmla="*/ 260829 w 2556691"/>
              <a:gd name="connsiteY14262" fmla="*/ 1034629 h 2789926"/>
              <a:gd name="connsiteX14263" fmla="*/ 264878 w 2556691"/>
              <a:gd name="connsiteY14263" fmla="*/ 1036774 h 2789926"/>
              <a:gd name="connsiteX14264" fmla="*/ 267134 w 2556691"/>
              <a:gd name="connsiteY14264" fmla="*/ 1036695 h 2789926"/>
              <a:gd name="connsiteX14265" fmla="*/ 262588 w 2556691"/>
              <a:gd name="connsiteY14265" fmla="*/ 1031742 h 2789926"/>
              <a:gd name="connsiteX14266" fmla="*/ 266046 w 2556691"/>
              <a:gd name="connsiteY14266" fmla="*/ 1031293 h 2789926"/>
              <a:gd name="connsiteX14267" fmla="*/ 273870 w 2556691"/>
              <a:gd name="connsiteY14267" fmla="*/ 1036164 h 2789926"/>
              <a:gd name="connsiteX14268" fmla="*/ 275950 w 2556691"/>
              <a:gd name="connsiteY14268" fmla="*/ 1035950 h 2789926"/>
              <a:gd name="connsiteX14269" fmla="*/ 272142 w 2556691"/>
              <a:gd name="connsiteY14269" fmla="*/ 1031703 h 2789926"/>
              <a:gd name="connsiteX14270" fmla="*/ 273292 w 2556691"/>
              <a:gd name="connsiteY14270" fmla="*/ 1030471 h 2789926"/>
              <a:gd name="connsiteX14271" fmla="*/ 277783 w 2556691"/>
              <a:gd name="connsiteY14271" fmla="*/ 1033812 h 2789926"/>
              <a:gd name="connsiteX14272" fmla="*/ 280997 w 2556691"/>
              <a:gd name="connsiteY14272" fmla="*/ 1035326 h 2789926"/>
              <a:gd name="connsiteX14273" fmla="*/ 282425 w 2556691"/>
              <a:gd name="connsiteY14273" fmla="*/ 1035143 h 2789926"/>
              <a:gd name="connsiteX14274" fmla="*/ 279561 w 2556691"/>
              <a:gd name="connsiteY14274" fmla="*/ 1031848 h 2789926"/>
              <a:gd name="connsiteX14275" fmla="*/ 280427 w 2556691"/>
              <a:gd name="connsiteY14275" fmla="*/ 1030561 h 2789926"/>
              <a:gd name="connsiteX14276" fmla="*/ 286103 w 2556691"/>
              <a:gd name="connsiteY14276" fmla="*/ 1034097 h 2789926"/>
              <a:gd name="connsiteX14277" fmla="*/ 286808 w 2556691"/>
              <a:gd name="connsiteY14277" fmla="*/ 1034526 h 2789926"/>
              <a:gd name="connsiteX14278" fmla="*/ 289796 w 2556691"/>
              <a:gd name="connsiteY14278" fmla="*/ 1034087 h 2789926"/>
              <a:gd name="connsiteX14279" fmla="*/ 287649 w 2556691"/>
              <a:gd name="connsiteY14279" fmla="*/ 1031989 h 2789926"/>
              <a:gd name="connsiteX14280" fmla="*/ 288331 w 2556691"/>
              <a:gd name="connsiteY14280" fmla="*/ 1030758 h 2789926"/>
              <a:gd name="connsiteX14281" fmla="*/ 294068 w 2556691"/>
              <a:gd name="connsiteY14281" fmla="*/ 1033443 h 2789926"/>
              <a:gd name="connsiteX14282" fmla="*/ 295082 w 2556691"/>
              <a:gd name="connsiteY14282" fmla="*/ 1033288 h 2789926"/>
              <a:gd name="connsiteX14283" fmla="*/ 296558 w 2556691"/>
              <a:gd name="connsiteY14283" fmla="*/ 1033100 h 2789926"/>
              <a:gd name="connsiteX14284" fmla="*/ 292880 w 2556691"/>
              <a:gd name="connsiteY14284" fmla="*/ 1029568 h 2789926"/>
              <a:gd name="connsiteX14285" fmla="*/ 293696 w 2556691"/>
              <a:gd name="connsiteY14285" fmla="*/ 1028491 h 2789926"/>
              <a:gd name="connsiteX14286" fmla="*/ 299677 w 2556691"/>
              <a:gd name="connsiteY14286" fmla="*/ 1031007 h 2789926"/>
              <a:gd name="connsiteX14287" fmla="*/ 303679 w 2556691"/>
              <a:gd name="connsiteY14287" fmla="*/ 1032678 h 2789926"/>
              <a:gd name="connsiteX14288" fmla="*/ 303679 w 2556691"/>
              <a:gd name="connsiteY14288" fmla="*/ 1032674 h 2789926"/>
              <a:gd name="connsiteX14289" fmla="*/ 303953 w 2556691"/>
              <a:gd name="connsiteY14289" fmla="*/ 1032671 h 2789926"/>
              <a:gd name="connsiteX14290" fmla="*/ 1258053 w 2556691"/>
              <a:gd name="connsiteY14290" fmla="*/ 1912217 h 2789926"/>
              <a:gd name="connsiteX14291" fmla="*/ 1258030 w 2556691"/>
              <a:gd name="connsiteY14291" fmla="*/ 1914510 h 2789926"/>
              <a:gd name="connsiteX14292" fmla="*/ 1254015 w 2556691"/>
              <a:gd name="connsiteY14292" fmla="*/ 1911768 h 2789926"/>
              <a:gd name="connsiteX14293" fmla="*/ 1258053 w 2556691"/>
              <a:gd name="connsiteY14293" fmla="*/ 1912217 h 2789926"/>
              <a:gd name="connsiteX14294" fmla="*/ 1292921 w 2556691"/>
              <a:gd name="connsiteY14294" fmla="*/ 1944384 h 2789926"/>
              <a:gd name="connsiteX14295" fmla="*/ 1273498 w 2556691"/>
              <a:gd name="connsiteY14295" fmla="*/ 1946276 h 2789926"/>
              <a:gd name="connsiteX14296" fmla="*/ 1273450 w 2556691"/>
              <a:gd name="connsiteY14296" fmla="*/ 1946725 h 2789926"/>
              <a:gd name="connsiteX14297" fmla="*/ 1272897 w 2556691"/>
              <a:gd name="connsiteY14297" fmla="*/ 1948309 h 2789926"/>
              <a:gd name="connsiteX14298" fmla="*/ 1269378 w 2556691"/>
              <a:gd name="connsiteY14298" fmla="*/ 1952931 h 2789926"/>
              <a:gd name="connsiteX14299" fmla="*/ 1268201 w 2556691"/>
              <a:gd name="connsiteY14299" fmla="*/ 1955367 h 2789926"/>
              <a:gd name="connsiteX14300" fmla="*/ 1268201 w 2556691"/>
              <a:gd name="connsiteY14300" fmla="*/ 1955414 h 2789926"/>
              <a:gd name="connsiteX14301" fmla="*/ 1268412 w 2556691"/>
              <a:gd name="connsiteY14301" fmla="*/ 1956714 h 2789926"/>
              <a:gd name="connsiteX14302" fmla="*/ 1271626 w 2556691"/>
              <a:gd name="connsiteY14302" fmla="*/ 1961750 h 2789926"/>
              <a:gd name="connsiteX14303" fmla="*/ 1292921 w 2556691"/>
              <a:gd name="connsiteY14303" fmla="*/ 1944384 h 2789926"/>
              <a:gd name="connsiteX14304" fmla="*/ 437443 w 2556691"/>
              <a:gd name="connsiteY14304" fmla="*/ 1154966 h 2789926"/>
              <a:gd name="connsiteX14305" fmla="*/ 419811 w 2556691"/>
              <a:gd name="connsiteY14305" fmla="*/ 1148275 h 2789926"/>
              <a:gd name="connsiteX14306" fmla="*/ 419813 w 2556691"/>
              <a:gd name="connsiteY14306" fmla="*/ 1148275 h 2789926"/>
              <a:gd name="connsiteX14307" fmla="*/ 397614 w 2556691"/>
              <a:gd name="connsiteY14307" fmla="*/ 1144101 h 2789926"/>
              <a:gd name="connsiteX14308" fmla="*/ 407210 w 2556691"/>
              <a:gd name="connsiteY14308" fmla="*/ 1158075 h 2789926"/>
              <a:gd name="connsiteX14309" fmla="*/ 421193 w 2556691"/>
              <a:gd name="connsiteY14309" fmla="*/ 1163372 h 2789926"/>
              <a:gd name="connsiteX14310" fmla="*/ 437330 w 2556691"/>
              <a:gd name="connsiteY14310" fmla="*/ 1157283 h 2789926"/>
              <a:gd name="connsiteX14311" fmla="*/ 437443 w 2556691"/>
              <a:gd name="connsiteY14311" fmla="*/ 1154966 h 2789926"/>
              <a:gd name="connsiteX14312" fmla="*/ 1253367 w 2556691"/>
              <a:gd name="connsiteY14312" fmla="*/ 1907027 h 2789926"/>
              <a:gd name="connsiteX14313" fmla="*/ 1254202 w 2556691"/>
              <a:gd name="connsiteY14313" fmla="*/ 1910243 h 2789926"/>
              <a:gd name="connsiteX14314" fmla="*/ 1251931 w 2556691"/>
              <a:gd name="connsiteY14314" fmla="*/ 1911768 h 2789926"/>
              <a:gd name="connsiteX14315" fmla="*/ 1251331 w 2556691"/>
              <a:gd name="connsiteY14315" fmla="*/ 1911354 h 2789926"/>
              <a:gd name="connsiteX14316" fmla="*/ 1251096 w 2556691"/>
              <a:gd name="connsiteY14316" fmla="*/ 1910846 h 2789926"/>
              <a:gd name="connsiteX14317" fmla="*/ 1251354 w 2556691"/>
              <a:gd name="connsiteY14317" fmla="*/ 1908860 h 2789926"/>
              <a:gd name="connsiteX14318" fmla="*/ 1253367 w 2556691"/>
              <a:gd name="connsiteY14318" fmla="*/ 1907027 h 2789926"/>
              <a:gd name="connsiteX14319" fmla="*/ 847342 w 2556691"/>
              <a:gd name="connsiteY14319" fmla="*/ 1531724 h 2789926"/>
              <a:gd name="connsiteX14320" fmla="*/ 847339 w 2556691"/>
              <a:gd name="connsiteY14320" fmla="*/ 1531724 h 2789926"/>
              <a:gd name="connsiteX14321" fmla="*/ 844813 w 2556691"/>
              <a:gd name="connsiteY14321" fmla="*/ 1533178 h 2789926"/>
              <a:gd name="connsiteX14322" fmla="*/ 844663 w 2556691"/>
              <a:gd name="connsiteY14322" fmla="*/ 1533166 h 2789926"/>
              <a:gd name="connsiteX14323" fmla="*/ 843436 w 2556691"/>
              <a:gd name="connsiteY14323" fmla="*/ 1532906 h 2789926"/>
              <a:gd name="connsiteX14324" fmla="*/ 843079 w 2556691"/>
              <a:gd name="connsiteY14324" fmla="*/ 1532729 h 2789926"/>
              <a:gd name="connsiteX14325" fmla="*/ 841891 w 2556691"/>
              <a:gd name="connsiteY14325" fmla="*/ 1531629 h 2789926"/>
              <a:gd name="connsiteX14326" fmla="*/ 841143 w 2556691"/>
              <a:gd name="connsiteY14326" fmla="*/ 1530340 h 2789926"/>
              <a:gd name="connsiteX14327" fmla="*/ 840830 w 2556691"/>
              <a:gd name="connsiteY14327" fmla="*/ 1532480 h 2789926"/>
              <a:gd name="connsiteX14328" fmla="*/ 840831 w 2556691"/>
              <a:gd name="connsiteY14328" fmla="*/ 1532480 h 2789926"/>
              <a:gd name="connsiteX14329" fmla="*/ 840805 w 2556691"/>
              <a:gd name="connsiteY14329" fmla="*/ 1532634 h 2789926"/>
              <a:gd name="connsiteX14330" fmla="*/ 844440 w 2556691"/>
              <a:gd name="connsiteY14330" fmla="*/ 1535719 h 2789926"/>
              <a:gd name="connsiteX14331" fmla="*/ 847313 w 2556691"/>
              <a:gd name="connsiteY14331" fmla="*/ 1538143 h 2789926"/>
              <a:gd name="connsiteX14332" fmla="*/ 847768 w 2556691"/>
              <a:gd name="connsiteY14332" fmla="*/ 1538533 h 2789926"/>
              <a:gd name="connsiteX14333" fmla="*/ 847774 w 2556691"/>
              <a:gd name="connsiteY14333" fmla="*/ 1538497 h 2789926"/>
              <a:gd name="connsiteX14334" fmla="*/ 848772 w 2556691"/>
              <a:gd name="connsiteY14334" fmla="*/ 1533225 h 2789926"/>
              <a:gd name="connsiteX14335" fmla="*/ 847342 w 2556691"/>
              <a:gd name="connsiteY14335" fmla="*/ 1531724 h 2789926"/>
              <a:gd name="connsiteX14336" fmla="*/ 1561025 w 2556691"/>
              <a:gd name="connsiteY14336" fmla="*/ 2190170 h 2789926"/>
              <a:gd name="connsiteX14337" fmla="*/ 1555374 w 2556691"/>
              <a:gd name="connsiteY14337" fmla="*/ 2191210 h 2789926"/>
              <a:gd name="connsiteX14338" fmla="*/ 1559495 w 2556691"/>
              <a:gd name="connsiteY14338" fmla="*/ 2198740 h 2789926"/>
              <a:gd name="connsiteX14339" fmla="*/ 1558328 w 2556691"/>
              <a:gd name="connsiteY14339" fmla="*/ 2199071 h 2789926"/>
              <a:gd name="connsiteX14340" fmla="*/ 1554880 w 2556691"/>
              <a:gd name="connsiteY14340" fmla="*/ 2195005 h 2789926"/>
              <a:gd name="connsiteX14341" fmla="*/ 1550524 w 2556691"/>
              <a:gd name="connsiteY14341" fmla="*/ 2191695 h 2789926"/>
              <a:gd name="connsiteX14342" fmla="*/ 1547746 w 2556691"/>
              <a:gd name="connsiteY14342" fmla="*/ 2191919 h 2789926"/>
              <a:gd name="connsiteX14343" fmla="*/ 1553856 w 2556691"/>
              <a:gd name="connsiteY14343" fmla="*/ 2202984 h 2789926"/>
              <a:gd name="connsiteX14344" fmla="*/ 1552583 w 2556691"/>
              <a:gd name="connsiteY14344" fmla="*/ 2203847 h 2789926"/>
              <a:gd name="connsiteX14345" fmla="*/ 1547064 w 2556691"/>
              <a:gd name="connsiteY14345" fmla="*/ 2195879 h 2789926"/>
              <a:gd name="connsiteX14346" fmla="*/ 1541531 w 2556691"/>
              <a:gd name="connsiteY14346" fmla="*/ 2191576 h 2789926"/>
              <a:gd name="connsiteX14347" fmla="*/ 1539047 w 2556691"/>
              <a:gd name="connsiteY14347" fmla="*/ 2191257 h 2789926"/>
              <a:gd name="connsiteX14348" fmla="*/ 1547111 w 2556691"/>
              <a:gd name="connsiteY14348" fmla="*/ 2208091 h 2789926"/>
              <a:gd name="connsiteX14349" fmla="*/ 1545898 w 2556691"/>
              <a:gd name="connsiteY14349" fmla="*/ 2208789 h 2789926"/>
              <a:gd name="connsiteX14350" fmla="*/ 1538870 w 2556691"/>
              <a:gd name="connsiteY14350" fmla="*/ 2196447 h 2789926"/>
              <a:gd name="connsiteX14351" fmla="*/ 1533632 w 2556691"/>
              <a:gd name="connsiteY14351" fmla="*/ 2189720 h 2789926"/>
              <a:gd name="connsiteX14352" fmla="*/ 1530782 w 2556691"/>
              <a:gd name="connsiteY14352" fmla="*/ 2188349 h 2789926"/>
              <a:gd name="connsiteX14353" fmla="*/ 1532502 w 2556691"/>
              <a:gd name="connsiteY14353" fmla="*/ 2191163 h 2789926"/>
              <a:gd name="connsiteX14354" fmla="*/ 1537504 w 2556691"/>
              <a:gd name="connsiteY14354" fmla="*/ 2203363 h 2789926"/>
              <a:gd name="connsiteX14355" fmla="*/ 1535998 w 2556691"/>
              <a:gd name="connsiteY14355" fmla="*/ 2203989 h 2789926"/>
              <a:gd name="connsiteX14356" fmla="*/ 1529312 w 2556691"/>
              <a:gd name="connsiteY14356" fmla="*/ 2193562 h 2789926"/>
              <a:gd name="connsiteX14357" fmla="*/ 1525215 w 2556691"/>
              <a:gd name="connsiteY14357" fmla="*/ 2187167 h 2789926"/>
              <a:gd name="connsiteX14358" fmla="*/ 1527405 w 2556691"/>
              <a:gd name="connsiteY14358" fmla="*/ 2198740 h 2789926"/>
              <a:gd name="connsiteX14359" fmla="*/ 1537505 w 2556691"/>
              <a:gd name="connsiteY14359" fmla="*/ 2217324 h 2789926"/>
              <a:gd name="connsiteX14360" fmla="*/ 1537034 w 2556691"/>
              <a:gd name="connsiteY14360" fmla="*/ 2218234 h 2789926"/>
              <a:gd name="connsiteX14361" fmla="*/ 1554115 w 2556691"/>
              <a:gd name="connsiteY14361" fmla="*/ 2232704 h 2789926"/>
              <a:gd name="connsiteX14362" fmla="*/ 1566817 w 2556691"/>
              <a:gd name="connsiteY14362" fmla="*/ 2210976 h 2789926"/>
              <a:gd name="connsiteX14363" fmla="*/ 1561025 w 2556691"/>
              <a:gd name="connsiteY14363" fmla="*/ 2190170 h 2789926"/>
              <a:gd name="connsiteX14364" fmla="*/ 1266151 w 2556691"/>
              <a:gd name="connsiteY14364" fmla="*/ 1917998 h 2789926"/>
              <a:gd name="connsiteX14365" fmla="*/ 1263385 w 2556691"/>
              <a:gd name="connsiteY14365" fmla="*/ 1918613 h 2789926"/>
              <a:gd name="connsiteX14366" fmla="*/ 1266151 w 2556691"/>
              <a:gd name="connsiteY14366" fmla="*/ 1917998 h 2789926"/>
              <a:gd name="connsiteX14367" fmla="*/ 787250 w 2556691"/>
              <a:gd name="connsiteY14367" fmla="*/ 1475878 h 2789926"/>
              <a:gd name="connsiteX14368" fmla="*/ 784407 w 2556691"/>
              <a:gd name="connsiteY14368" fmla="*/ 1474613 h 2789926"/>
              <a:gd name="connsiteX14369" fmla="*/ 783488 w 2556691"/>
              <a:gd name="connsiteY14369" fmla="*/ 1474140 h 2789926"/>
              <a:gd name="connsiteX14370" fmla="*/ 778165 w 2556691"/>
              <a:gd name="connsiteY14370" fmla="*/ 1476445 h 2789926"/>
              <a:gd name="connsiteX14371" fmla="*/ 780131 w 2556691"/>
              <a:gd name="connsiteY14371" fmla="*/ 1476197 h 2789926"/>
              <a:gd name="connsiteX14372" fmla="*/ 787250 w 2556691"/>
              <a:gd name="connsiteY14372" fmla="*/ 1475878 h 2789926"/>
              <a:gd name="connsiteX14373" fmla="*/ 1511360 w 2556691"/>
              <a:gd name="connsiteY14373" fmla="*/ 2143639 h 2789926"/>
              <a:gd name="connsiteX14374" fmla="*/ 1503907 w 2556691"/>
              <a:gd name="connsiteY14374" fmla="*/ 2151643 h 2789926"/>
              <a:gd name="connsiteX14375" fmla="*/ 1510287 w 2556691"/>
              <a:gd name="connsiteY14375" fmla="*/ 2159705 h 2789926"/>
              <a:gd name="connsiteX14376" fmla="*/ 1509039 w 2556691"/>
              <a:gd name="connsiteY14376" fmla="*/ 2160343 h 2789926"/>
              <a:gd name="connsiteX14377" fmla="*/ 1504449 w 2556691"/>
              <a:gd name="connsiteY14377" fmla="*/ 2155946 h 2789926"/>
              <a:gd name="connsiteX14378" fmla="*/ 1501212 w 2556691"/>
              <a:gd name="connsiteY14378" fmla="*/ 2153546 h 2789926"/>
              <a:gd name="connsiteX14379" fmla="*/ 1496221 w 2556691"/>
              <a:gd name="connsiteY14379" fmla="*/ 2155721 h 2789926"/>
              <a:gd name="connsiteX14380" fmla="*/ 1496126 w 2556691"/>
              <a:gd name="connsiteY14380" fmla="*/ 2155768 h 2789926"/>
              <a:gd name="connsiteX14381" fmla="*/ 1499894 w 2556691"/>
              <a:gd name="connsiteY14381" fmla="*/ 2158901 h 2789926"/>
              <a:gd name="connsiteX14382" fmla="*/ 1504320 w 2556691"/>
              <a:gd name="connsiteY14382" fmla="*/ 2165935 h 2789926"/>
              <a:gd name="connsiteX14383" fmla="*/ 1503590 w 2556691"/>
              <a:gd name="connsiteY14383" fmla="*/ 2166479 h 2789926"/>
              <a:gd name="connsiteX14384" fmla="*/ 1496951 w 2556691"/>
              <a:gd name="connsiteY14384" fmla="*/ 2161171 h 2789926"/>
              <a:gd name="connsiteX14385" fmla="*/ 1492842 w 2556691"/>
              <a:gd name="connsiteY14385" fmla="*/ 2157057 h 2789926"/>
              <a:gd name="connsiteX14386" fmla="*/ 1489323 w 2556691"/>
              <a:gd name="connsiteY14386" fmla="*/ 2157152 h 2789926"/>
              <a:gd name="connsiteX14387" fmla="*/ 1501529 w 2556691"/>
              <a:gd name="connsiteY14387" fmla="*/ 2175452 h 2789926"/>
              <a:gd name="connsiteX14388" fmla="*/ 1500471 w 2556691"/>
              <a:gd name="connsiteY14388" fmla="*/ 2176185 h 2789926"/>
              <a:gd name="connsiteX14389" fmla="*/ 1491453 w 2556691"/>
              <a:gd name="connsiteY14389" fmla="*/ 2165935 h 2789926"/>
              <a:gd name="connsiteX14390" fmla="*/ 1485509 w 2556691"/>
              <a:gd name="connsiteY14390" fmla="*/ 2158700 h 2789926"/>
              <a:gd name="connsiteX14391" fmla="*/ 1495762 w 2556691"/>
              <a:gd name="connsiteY14391" fmla="*/ 2181682 h 2789926"/>
              <a:gd name="connsiteX14392" fmla="*/ 1493772 w 2556691"/>
              <a:gd name="connsiteY14392" fmla="*/ 2183077 h 2789926"/>
              <a:gd name="connsiteX14393" fmla="*/ 1481435 w 2556691"/>
              <a:gd name="connsiteY14393" fmla="*/ 2160166 h 2789926"/>
              <a:gd name="connsiteX14394" fmla="*/ 1481424 w 2556691"/>
              <a:gd name="connsiteY14394" fmla="*/ 2162247 h 2789926"/>
              <a:gd name="connsiteX14395" fmla="*/ 1483943 w 2556691"/>
              <a:gd name="connsiteY14395" fmla="*/ 2173915 h 2789926"/>
              <a:gd name="connsiteX14396" fmla="*/ 1487885 w 2556691"/>
              <a:gd name="connsiteY14396" fmla="*/ 2185701 h 2789926"/>
              <a:gd name="connsiteX14397" fmla="*/ 1486709 w 2556691"/>
              <a:gd name="connsiteY14397" fmla="*/ 2186280 h 2789926"/>
              <a:gd name="connsiteX14398" fmla="*/ 1479658 w 2556691"/>
              <a:gd name="connsiteY14398" fmla="*/ 2172035 h 2789926"/>
              <a:gd name="connsiteX14399" fmla="*/ 1479364 w 2556691"/>
              <a:gd name="connsiteY14399" fmla="*/ 2172709 h 2789926"/>
              <a:gd name="connsiteX14400" fmla="*/ 1480893 w 2556691"/>
              <a:gd name="connsiteY14400" fmla="*/ 2181764 h 2789926"/>
              <a:gd name="connsiteX14401" fmla="*/ 1483989 w 2556691"/>
              <a:gd name="connsiteY14401" fmla="*/ 2191328 h 2789926"/>
              <a:gd name="connsiteX14402" fmla="*/ 1482706 w 2556691"/>
              <a:gd name="connsiteY14402" fmla="*/ 2192191 h 2789926"/>
              <a:gd name="connsiteX14403" fmla="*/ 1476397 w 2556691"/>
              <a:gd name="connsiteY14403" fmla="*/ 2179022 h 2789926"/>
              <a:gd name="connsiteX14404" fmla="*/ 1471759 w 2556691"/>
              <a:gd name="connsiteY14404" fmla="*/ 2186162 h 2789926"/>
              <a:gd name="connsiteX14405" fmla="*/ 1515303 w 2556691"/>
              <a:gd name="connsiteY14405" fmla="*/ 2212903 h 2789926"/>
              <a:gd name="connsiteX14406" fmla="*/ 1523402 w 2556691"/>
              <a:gd name="connsiteY14406" fmla="*/ 2215634 h 2789926"/>
              <a:gd name="connsiteX14407" fmla="*/ 1522402 w 2556691"/>
              <a:gd name="connsiteY14407" fmla="*/ 2202488 h 2789926"/>
              <a:gd name="connsiteX14408" fmla="*/ 1520400 w 2556691"/>
              <a:gd name="connsiteY14408" fmla="*/ 2162850 h 2789926"/>
              <a:gd name="connsiteX14409" fmla="*/ 1518776 w 2556691"/>
              <a:gd name="connsiteY14409" fmla="*/ 2159102 h 2789926"/>
              <a:gd name="connsiteX14410" fmla="*/ 1514196 w 2556691"/>
              <a:gd name="connsiteY14410" fmla="*/ 2150874 h 2789926"/>
              <a:gd name="connsiteX14411" fmla="*/ 1511360 w 2556691"/>
              <a:gd name="connsiteY14411" fmla="*/ 2143639 h 2789926"/>
              <a:gd name="connsiteX14412" fmla="*/ 479176 w 2556691"/>
              <a:gd name="connsiteY14412" fmla="*/ 1190952 h 2789926"/>
              <a:gd name="connsiteX14413" fmla="*/ 473978 w 2556691"/>
              <a:gd name="connsiteY14413" fmla="*/ 1190029 h 2789926"/>
              <a:gd name="connsiteX14414" fmla="*/ 473695 w 2556691"/>
              <a:gd name="connsiteY14414" fmla="*/ 1190384 h 2789926"/>
              <a:gd name="connsiteX14415" fmla="*/ 478661 w 2556691"/>
              <a:gd name="connsiteY14415" fmla="*/ 1193363 h 2789926"/>
              <a:gd name="connsiteX14416" fmla="*/ 476597 w 2556691"/>
              <a:gd name="connsiteY14416" fmla="*/ 1195857 h 2789926"/>
              <a:gd name="connsiteX14417" fmla="*/ 470037 w 2556691"/>
              <a:gd name="connsiteY14417" fmla="*/ 1193812 h 2789926"/>
              <a:gd name="connsiteX14418" fmla="*/ 469221 w 2556691"/>
              <a:gd name="connsiteY14418" fmla="*/ 1194497 h 2789926"/>
              <a:gd name="connsiteX14419" fmla="*/ 478133 w 2556691"/>
              <a:gd name="connsiteY14419" fmla="*/ 1199842 h 2789926"/>
              <a:gd name="connsiteX14420" fmla="*/ 476453 w 2556691"/>
              <a:gd name="connsiteY14420" fmla="*/ 1201803 h 2789926"/>
              <a:gd name="connsiteX14421" fmla="*/ 464416 w 2556691"/>
              <a:gd name="connsiteY14421" fmla="*/ 1197512 h 2789926"/>
              <a:gd name="connsiteX14422" fmla="*/ 463946 w 2556691"/>
              <a:gd name="connsiteY14422" fmla="*/ 1197748 h 2789926"/>
              <a:gd name="connsiteX14423" fmla="*/ 470772 w 2556691"/>
              <a:gd name="connsiteY14423" fmla="*/ 1203943 h 2789926"/>
              <a:gd name="connsiteX14424" fmla="*/ 469334 w 2556691"/>
              <a:gd name="connsiteY14424" fmla="*/ 1205551 h 2789926"/>
              <a:gd name="connsiteX14425" fmla="*/ 458323 w 2556691"/>
              <a:gd name="connsiteY14425" fmla="*/ 1200444 h 2789926"/>
              <a:gd name="connsiteX14426" fmla="*/ 456930 w 2556691"/>
              <a:gd name="connsiteY14426" fmla="*/ 1202418 h 2789926"/>
              <a:gd name="connsiteX14427" fmla="*/ 464183 w 2556691"/>
              <a:gd name="connsiteY14427" fmla="*/ 1207572 h 2789926"/>
              <a:gd name="connsiteX14428" fmla="*/ 462355 w 2556691"/>
              <a:gd name="connsiteY14428" fmla="*/ 1209500 h 2789926"/>
              <a:gd name="connsiteX14429" fmla="*/ 455004 w 2556691"/>
              <a:gd name="connsiteY14429" fmla="*/ 1206024 h 2789926"/>
              <a:gd name="connsiteX14430" fmla="*/ 454093 w 2556691"/>
              <a:gd name="connsiteY14430" fmla="*/ 1205433 h 2789926"/>
              <a:gd name="connsiteX14431" fmla="*/ 426601 w 2556691"/>
              <a:gd name="connsiteY14431" fmla="*/ 1211379 h 2789926"/>
              <a:gd name="connsiteX14432" fmla="*/ 428851 w 2556691"/>
              <a:gd name="connsiteY14432" fmla="*/ 1217491 h 2789926"/>
              <a:gd name="connsiteX14433" fmla="*/ 441211 w 2556691"/>
              <a:gd name="connsiteY14433" fmla="*/ 1222728 h 2789926"/>
              <a:gd name="connsiteX14434" fmla="*/ 441211 w 2556691"/>
              <a:gd name="connsiteY14434" fmla="*/ 1222728 h 2789926"/>
              <a:gd name="connsiteX14435" fmla="*/ 441213 w 2556691"/>
              <a:gd name="connsiteY14435" fmla="*/ 1222728 h 2789926"/>
              <a:gd name="connsiteX14436" fmla="*/ 441211 w 2556691"/>
              <a:gd name="connsiteY14436" fmla="*/ 1222728 h 2789926"/>
              <a:gd name="connsiteX14437" fmla="*/ 446210 w 2556691"/>
              <a:gd name="connsiteY14437" fmla="*/ 1217146 h 2789926"/>
              <a:gd name="connsiteX14438" fmla="*/ 487322 w 2556691"/>
              <a:gd name="connsiteY14438" fmla="*/ 1215611 h 2789926"/>
              <a:gd name="connsiteX14439" fmla="*/ 479176 w 2556691"/>
              <a:gd name="connsiteY14439" fmla="*/ 1190952 h 2789926"/>
              <a:gd name="connsiteX14440" fmla="*/ 769149 w 2556691"/>
              <a:gd name="connsiteY14440" fmla="*/ 1457968 h 2789926"/>
              <a:gd name="connsiteX14441" fmla="*/ 759946 w 2556691"/>
              <a:gd name="connsiteY14441" fmla="*/ 1459375 h 2789926"/>
              <a:gd name="connsiteX14442" fmla="*/ 748821 w 2556691"/>
              <a:gd name="connsiteY14442" fmla="*/ 1461751 h 2789926"/>
              <a:gd name="connsiteX14443" fmla="*/ 748514 w 2556691"/>
              <a:gd name="connsiteY14443" fmla="*/ 1461928 h 2789926"/>
              <a:gd name="connsiteX14444" fmla="*/ 737392 w 2556691"/>
              <a:gd name="connsiteY14444" fmla="*/ 1469612 h 2789926"/>
              <a:gd name="connsiteX14445" fmla="*/ 748802 w 2556691"/>
              <a:gd name="connsiteY14445" fmla="*/ 1466846 h 2789926"/>
              <a:gd name="connsiteX14446" fmla="*/ 752221 w 2556691"/>
              <a:gd name="connsiteY14446" fmla="*/ 1472249 h 2789926"/>
              <a:gd name="connsiteX14447" fmla="*/ 774563 w 2556691"/>
              <a:gd name="connsiteY14447" fmla="*/ 1466905 h 2789926"/>
              <a:gd name="connsiteX14448" fmla="*/ 771961 w 2556691"/>
              <a:gd name="connsiteY14448" fmla="*/ 1463323 h 2789926"/>
              <a:gd name="connsiteX14449" fmla="*/ 771694 w 2556691"/>
              <a:gd name="connsiteY14449" fmla="*/ 1463406 h 2789926"/>
              <a:gd name="connsiteX14450" fmla="*/ 769606 w 2556691"/>
              <a:gd name="connsiteY14450" fmla="*/ 1458973 h 2789926"/>
              <a:gd name="connsiteX14451" fmla="*/ 769149 w 2556691"/>
              <a:gd name="connsiteY14451" fmla="*/ 1457968 h 2789926"/>
              <a:gd name="connsiteX14452" fmla="*/ 995687 w 2556691"/>
              <a:gd name="connsiteY14452" fmla="*/ 1666917 h 2789926"/>
              <a:gd name="connsiteX14453" fmla="*/ 989586 w 2556691"/>
              <a:gd name="connsiteY14453" fmla="*/ 1668371 h 2789926"/>
              <a:gd name="connsiteX14454" fmla="*/ 979788 w 2556691"/>
              <a:gd name="connsiteY14454" fmla="*/ 1673088 h 2789926"/>
              <a:gd name="connsiteX14455" fmla="*/ 975830 w 2556691"/>
              <a:gd name="connsiteY14455" fmla="*/ 1678183 h 2789926"/>
              <a:gd name="connsiteX14456" fmla="*/ 985216 w 2556691"/>
              <a:gd name="connsiteY14456" fmla="*/ 1676883 h 2789926"/>
              <a:gd name="connsiteX14457" fmla="*/ 989926 w 2556691"/>
              <a:gd name="connsiteY14457" fmla="*/ 1677107 h 2789926"/>
              <a:gd name="connsiteX14458" fmla="*/ 995687 w 2556691"/>
              <a:gd name="connsiteY14458" fmla="*/ 1666917 h 2789926"/>
              <a:gd name="connsiteX14459" fmla="*/ 876300 w 2556691"/>
              <a:gd name="connsiteY14459" fmla="*/ 1555237 h 2789926"/>
              <a:gd name="connsiteX14460" fmla="*/ 873318 w 2556691"/>
              <a:gd name="connsiteY14460" fmla="*/ 1552920 h 2789926"/>
              <a:gd name="connsiteX14461" fmla="*/ 873317 w 2556691"/>
              <a:gd name="connsiteY14461" fmla="*/ 1552920 h 2789926"/>
              <a:gd name="connsiteX14462" fmla="*/ 869401 w 2556691"/>
              <a:gd name="connsiteY14462" fmla="*/ 1554114 h 2789926"/>
              <a:gd name="connsiteX14463" fmla="*/ 871251 w 2556691"/>
              <a:gd name="connsiteY14463" fmla="*/ 1555320 h 2789926"/>
              <a:gd name="connsiteX14464" fmla="*/ 874135 w 2556691"/>
              <a:gd name="connsiteY14464" fmla="*/ 1557188 h 2789926"/>
              <a:gd name="connsiteX14465" fmla="*/ 874170 w 2556691"/>
              <a:gd name="connsiteY14465" fmla="*/ 1557164 h 2789926"/>
              <a:gd name="connsiteX14466" fmla="*/ 876300 w 2556691"/>
              <a:gd name="connsiteY14466" fmla="*/ 1555237 h 2789926"/>
              <a:gd name="connsiteX14467" fmla="*/ 825929 w 2556691"/>
              <a:gd name="connsiteY14467" fmla="*/ 1507276 h 2789926"/>
              <a:gd name="connsiteX14468" fmla="*/ 825885 w 2556691"/>
              <a:gd name="connsiteY14468" fmla="*/ 1507560 h 2789926"/>
              <a:gd name="connsiteX14469" fmla="*/ 825062 w 2556691"/>
              <a:gd name="connsiteY14469" fmla="*/ 1511166 h 2789926"/>
              <a:gd name="connsiteX14470" fmla="*/ 825063 w 2556691"/>
              <a:gd name="connsiteY14470" fmla="*/ 1511166 h 2789926"/>
              <a:gd name="connsiteX14471" fmla="*/ 823830 w 2556691"/>
              <a:gd name="connsiteY14471" fmla="*/ 1512773 h 2789926"/>
              <a:gd name="connsiteX14472" fmla="*/ 822503 w 2556691"/>
              <a:gd name="connsiteY14472" fmla="*/ 1512454 h 2789926"/>
              <a:gd name="connsiteX14473" fmla="*/ 822355 w 2556691"/>
              <a:gd name="connsiteY14473" fmla="*/ 1509392 h 2789926"/>
              <a:gd name="connsiteX14474" fmla="*/ 823136 w 2556691"/>
              <a:gd name="connsiteY14474" fmla="*/ 1507170 h 2789926"/>
              <a:gd name="connsiteX14475" fmla="*/ 823331 w 2556691"/>
              <a:gd name="connsiteY14475" fmla="*/ 1506638 h 2789926"/>
              <a:gd name="connsiteX14476" fmla="*/ 825929 w 2556691"/>
              <a:gd name="connsiteY14476" fmla="*/ 1507276 h 2789926"/>
              <a:gd name="connsiteX14477" fmla="*/ 744869 w 2556691"/>
              <a:gd name="connsiteY14477" fmla="*/ 1431192 h 2789926"/>
              <a:gd name="connsiteX14478" fmla="*/ 697437 w 2556691"/>
              <a:gd name="connsiteY14478" fmla="*/ 1440330 h 2789926"/>
              <a:gd name="connsiteX14479" fmla="*/ 698346 w 2556691"/>
              <a:gd name="connsiteY14479" fmla="*/ 1440555 h 2789926"/>
              <a:gd name="connsiteX14480" fmla="*/ 698346 w 2556691"/>
              <a:gd name="connsiteY14480" fmla="*/ 1440555 h 2789926"/>
              <a:gd name="connsiteX14481" fmla="*/ 698347 w 2556691"/>
              <a:gd name="connsiteY14481" fmla="*/ 1440555 h 2789926"/>
              <a:gd name="connsiteX14482" fmla="*/ 698346 w 2556691"/>
              <a:gd name="connsiteY14482" fmla="*/ 1440555 h 2789926"/>
              <a:gd name="connsiteX14483" fmla="*/ 730706 w 2556691"/>
              <a:gd name="connsiteY14483" fmla="*/ 1432136 h 2789926"/>
              <a:gd name="connsiteX14484" fmla="*/ 744869 w 2556691"/>
              <a:gd name="connsiteY14484" fmla="*/ 1431192 h 2789926"/>
              <a:gd name="connsiteX14485" fmla="*/ 312115 w 2556691"/>
              <a:gd name="connsiteY14485" fmla="*/ 1031694 h 2789926"/>
              <a:gd name="connsiteX14486" fmla="*/ 205952 w 2556691"/>
              <a:gd name="connsiteY14486" fmla="*/ 970786 h 2789926"/>
              <a:gd name="connsiteX14487" fmla="*/ 206705 w 2556691"/>
              <a:gd name="connsiteY14487" fmla="*/ 971332 h 2789926"/>
              <a:gd name="connsiteX14488" fmla="*/ 260507 w 2556691"/>
              <a:gd name="connsiteY14488" fmla="*/ 1001749 h 2789926"/>
              <a:gd name="connsiteX14489" fmla="*/ 295968 w 2556691"/>
              <a:gd name="connsiteY14489" fmla="*/ 1022902 h 2789926"/>
              <a:gd name="connsiteX14490" fmla="*/ 326422 w 2556691"/>
              <a:gd name="connsiteY14490" fmla="*/ 1050521 h 2789926"/>
              <a:gd name="connsiteX14491" fmla="*/ 344719 w 2556691"/>
              <a:gd name="connsiteY14491" fmla="*/ 1075689 h 2789926"/>
              <a:gd name="connsiteX14492" fmla="*/ 344744 w 2556691"/>
              <a:gd name="connsiteY14492" fmla="*/ 1075725 h 2789926"/>
              <a:gd name="connsiteX14493" fmla="*/ 347596 w 2556691"/>
              <a:gd name="connsiteY14493" fmla="*/ 1073373 h 2789926"/>
              <a:gd name="connsiteX14494" fmla="*/ 347862 w 2556691"/>
              <a:gd name="connsiteY14494" fmla="*/ 1072166 h 2789926"/>
              <a:gd name="connsiteX14495" fmla="*/ 348428 w 2556691"/>
              <a:gd name="connsiteY14495" fmla="*/ 1067840 h 2789926"/>
              <a:gd name="connsiteX14496" fmla="*/ 346867 w 2556691"/>
              <a:gd name="connsiteY14496" fmla="*/ 1065924 h 2789926"/>
              <a:gd name="connsiteX14497" fmla="*/ 341892 w 2556691"/>
              <a:gd name="connsiteY14497" fmla="*/ 1059788 h 2789926"/>
              <a:gd name="connsiteX14498" fmla="*/ 312115 w 2556691"/>
              <a:gd name="connsiteY14498" fmla="*/ 1031694 h 2789926"/>
              <a:gd name="connsiteX14499" fmla="*/ 389112 w 2556691"/>
              <a:gd name="connsiteY14499" fmla="*/ 1102312 h 2789926"/>
              <a:gd name="connsiteX14500" fmla="*/ 378070 w 2556691"/>
              <a:gd name="connsiteY14500" fmla="*/ 1095573 h 2789926"/>
              <a:gd name="connsiteX14501" fmla="*/ 367380 w 2556691"/>
              <a:gd name="connsiteY14501" fmla="*/ 1113814 h 2789926"/>
              <a:gd name="connsiteX14502" fmla="*/ 363676 w 2556691"/>
              <a:gd name="connsiteY14502" fmla="*/ 1116084 h 2789926"/>
              <a:gd name="connsiteX14503" fmla="*/ 358903 w 2556691"/>
              <a:gd name="connsiteY14503" fmla="*/ 1119666 h 2789926"/>
              <a:gd name="connsiteX14504" fmla="*/ 355907 w 2556691"/>
              <a:gd name="connsiteY14504" fmla="*/ 1123768 h 2789926"/>
              <a:gd name="connsiteX14505" fmla="*/ 355361 w 2556691"/>
              <a:gd name="connsiteY14505" fmla="*/ 1125080 h 2789926"/>
              <a:gd name="connsiteX14506" fmla="*/ 356730 w 2556691"/>
              <a:gd name="connsiteY14506" fmla="*/ 1126487 h 2789926"/>
              <a:gd name="connsiteX14507" fmla="*/ 359913 w 2556691"/>
              <a:gd name="connsiteY14507" fmla="*/ 1130861 h 2789926"/>
              <a:gd name="connsiteX14508" fmla="*/ 362211 w 2556691"/>
              <a:gd name="connsiteY14508" fmla="*/ 1129998 h 2789926"/>
              <a:gd name="connsiteX14509" fmla="*/ 367777 w 2556691"/>
              <a:gd name="connsiteY14509" fmla="*/ 1129726 h 2789926"/>
              <a:gd name="connsiteX14510" fmla="*/ 369856 w 2556691"/>
              <a:gd name="connsiteY14510" fmla="*/ 1130211 h 2789926"/>
              <a:gd name="connsiteX14511" fmla="*/ 371028 w 2556691"/>
              <a:gd name="connsiteY14511" fmla="*/ 1125660 h 2789926"/>
              <a:gd name="connsiteX14512" fmla="*/ 371311 w 2556691"/>
              <a:gd name="connsiteY14512" fmla="*/ 1125009 h 2789926"/>
              <a:gd name="connsiteX14513" fmla="*/ 374244 w 2556691"/>
              <a:gd name="connsiteY14513" fmla="*/ 1126664 h 2789926"/>
              <a:gd name="connsiteX14514" fmla="*/ 373775 w 2556691"/>
              <a:gd name="connsiteY14514" fmla="*/ 1132067 h 2789926"/>
              <a:gd name="connsiteX14515" fmla="*/ 374226 w 2556691"/>
              <a:gd name="connsiteY14515" fmla="*/ 1132315 h 2789926"/>
              <a:gd name="connsiteX14516" fmla="*/ 378307 w 2556691"/>
              <a:gd name="connsiteY14516" fmla="*/ 1135838 h 2789926"/>
              <a:gd name="connsiteX14517" fmla="*/ 381050 w 2556691"/>
              <a:gd name="connsiteY14517" fmla="*/ 1125305 h 2789926"/>
              <a:gd name="connsiteX14518" fmla="*/ 383337 w 2556691"/>
              <a:gd name="connsiteY14518" fmla="*/ 1126286 h 2789926"/>
              <a:gd name="connsiteX14519" fmla="*/ 384179 w 2556691"/>
              <a:gd name="connsiteY14519" fmla="*/ 1141347 h 2789926"/>
              <a:gd name="connsiteX14520" fmla="*/ 386973 w 2556691"/>
              <a:gd name="connsiteY14520" fmla="*/ 1140023 h 2789926"/>
              <a:gd name="connsiteX14521" fmla="*/ 388494 w 2556691"/>
              <a:gd name="connsiteY14521" fmla="*/ 1124016 h 2789926"/>
              <a:gd name="connsiteX14522" fmla="*/ 391427 w 2556691"/>
              <a:gd name="connsiteY14522" fmla="*/ 1125399 h 2789926"/>
              <a:gd name="connsiteX14523" fmla="*/ 391222 w 2556691"/>
              <a:gd name="connsiteY14523" fmla="*/ 1139751 h 2789926"/>
              <a:gd name="connsiteX14524" fmla="*/ 393601 w 2556691"/>
              <a:gd name="connsiteY14524" fmla="*/ 1138641 h 2789926"/>
              <a:gd name="connsiteX14525" fmla="*/ 395781 w 2556691"/>
              <a:gd name="connsiteY14525" fmla="*/ 1129667 h 2789926"/>
              <a:gd name="connsiteX14526" fmla="*/ 398707 w 2556691"/>
              <a:gd name="connsiteY14526" fmla="*/ 1131500 h 2789926"/>
              <a:gd name="connsiteX14527" fmla="*/ 398029 w 2556691"/>
              <a:gd name="connsiteY14527" fmla="*/ 1137269 h 2789926"/>
              <a:gd name="connsiteX14528" fmla="*/ 404934 w 2556691"/>
              <a:gd name="connsiteY14528" fmla="*/ 1137517 h 2789926"/>
              <a:gd name="connsiteX14529" fmla="*/ 393635 w 2556691"/>
              <a:gd name="connsiteY14529" fmla="*/ 1114513 h 2789926"/>
              <a:gd name="connsiteX14530" fmla="*/ 389112 w 2556691"/>
              <a:gd name="connsiteY14530" fmla="*/ 1102312 h 2789926"/>
              <a:gd name="connsiteX14531" fmla="*/ 1424507 w 2556691"/>
              <a:gd name="connsiteY14531" fmla="*/ 2057353 h 2789926"/>
              <a:gd name="connsiteX14532" fmla="*/ 1418456 w 2556691"/>
              <a:gd name="connsiteY14532" fmla="*/ 2080641 h 2789926"/>
              <a:gd name="connsiteX14533" fmla="*/ 1424990 w 2556691"/>
              <a:gd name="connsiteY14533" fmla="*/ 2089957 h 2789926"/>
              <a:gd name="connsiteX14534" fmla="*/ 1427285 w 2556691"/>
              <a:gd name="connsiteY14534" fmla="*/ 2091387 h 2789926"/>
              <a:gd name="connsiteX14535" fmla="*/ 1423400 w 2556691"/>
              <a:gd name="connsiteY14535" fmla="*/ 2084318 h 2789926"/>
              <a:gd name="connsiteX14536" fmla="*/ 1418833 w 2556691"/>
              <a:gd name="connsiteY14536" fmla="*/ 2071822 h 2789926"/>
              <a:gd name="connsiteX14537" fmla="*/ 1419550 w 2556691"/>
              <a:gd name="connsiteY14537" fmla="*/ 2071633 h 2789926"/>
              <a:gd name="connsiteX14538" fmla="*/ 1424683 w 2556691"/>
              <a:gd name="connsiteY14538" fmla="*/ 2079648 h 2789926"/>
              <a:gd name="connsiteX14539" fmla="*/ 1428403 w 2556691"/>
              <a:gd name="connsiteY14539" fmla="*/ 2085275 h 2789926"/>
              <a:gd name="connsiteX14540" fmla="*/ 1430675 w 2556691"/>
              <a:gd name="connsiteY14540" fmla="*/ 2088585 h 2789926"/>
              <a:gd name="connsiteX14541" fmla="*/ 1428710 w 2556691"/>
              <a:gd name="connsiteY14541" fmla="*/ 2082273 h 2789926"/>
              <a:gd name="connsiteX14542" fmla="*/ 1427061 w 2556691"/>
              <a:gd name="connsiteY14542" fmla="*/ 2074518 h 2789926"/>
              <a:gd name="connsiteX14543" fmla="*/ 1427803 w 2556691"/>
              <a:gd name="connsiteY14543" fmla="*/ 2074199 h 2789926"/>
              <a:gd name="connsiteX14544" fmla="*/ 1434572 w 2556691"/>
              <a:gd name="connsiteY14544" fmla="*/ 2084022 h 2789926"/>
              <a:gd name="connsiteX14545" fmla="*/ 1435172 w 2556691"/>
              <a:gd name="connsiteY14545" fmla="*/ 2086186 h 2789926"/>
              <a:gd name="connsiteX14546" fmla="*/ 1434089 w 2556691"/>
              <a:gd name="connsiteY14546" fmla="*/ 2075617 h 2789926"/>
              <a:gd name="connsiteX14547" fmla="*/ 1425907 w 2556691"/>
              <a:gd name="connsiteY14547" fmla="*/ 2062897 h 2789926"/>
              <a:gd name="connsiteX14548" fmla="*/ 1424507 w 2556691"/>
              <a:gd name="connsiteY14548" fmla="*/ 2057353 h 2789926"/>
              <a:gd name="connsiteX14549" fmla="*/ 1270296 w 2556691"/>
              <a:gd name="connsiteY14549" fmla="*/ 1914936 h 2789926"/>
              <a:gd name="connsiteX14550" fmla="*/ 1261561 w 2556691"/>
              <a:gd name="connsiteY14550" fmla="*/ 1912986 h 2789926"/>
              <a:gd name="connsiteX14551" fmla="*/ 1253639 w 2556691"/>
              <a:gd name="connsiteY14551" fmla="*/ 1906188 h 2789926"/>
              <a:gd name="connsiteX14552" fmla="*/ 1251920 w 2556691"/>
              <a:gd name="connsiteY14552" fmla="*/ 1904344 h 2789926"/>
              <a:gd name="connsiteX14553" fmla="*/ 1251461 w 2556691"/>
              <a:gd name="connsiteY14553" fmla="*/ 1903718 h 2789926"/>
              <a:gd name="connsiteX14554" fmla="*/ 1247435 w 2556691"/>
              <a:gd name="connsiteY14554" fmla="*/ 1914003 h 2789926"/>
              <a:gd name="connsiteX14555" fmla="*/ 1237876 w 2556691"/>
              <a:gd name="connsiteY14555" fmla="*/ 1934265 h 2789926"/>
              <a:gd name="connsiteX14556" fmla="*/ 1237499 w 2556691"/>
              <a:gd name="connsiteY14556" fmla="*/ 1935412 h 2789926"/>
              <a:gd name="connsiteX14557" fmla="*/ 1236829 w 2556691"/>
              <a:gd name="connsiteY14557" fmla="*/ 1938142 h 2789926"/>
              <a:gd name="connsiteX14558" fmla="*/ 1235922 w 2556691"/>
              <a:gd name="connsiteY14558" fmla="*/ 1938131 h 2789926"/>
              <a:gd name="connsiteX14559" fmla="*/ 1236016 w 2556691"/>
              <a:gd name="connsiteY14559" fmla="*/ 1935104 h 2789926"/>
              <a:gd name="connsiteX14560" fmla="*/ 1236052 w 2556691"/>
              <a:gd name="connsiteY14560" fmla="*/ 1934974 h 2789926"/>
              <a:gd name="connsiteX14561" fmla="*/ 1249436 w 2556691"/>
              <a:gd name="connsiteY14561" fmla="*/ 1899036 h 2789926"/>
              <a:gd name="connsiteX14562" fmla="*/ 1248447 w 2556691"/>
              <a:gd name="connsiteY14562" fmla="*/ 1896270 h 2789926"/>
              <a:gd name="connsiteX14563" fmla="*/ 1241549 w 2556691"/>
              <a:gd name="connsiteY14563" fmla="*/ 1915102 h 2789926"/>
              <a:gd name="connsiteX14564" fmla="*/ 1239560 w 2556691"/>
              <a:gd name="connsiteY14564" fmla="*/ 1919831 h 2789926"/>
              <a:gd name="connsiteX14565" fmla="*/ 1237594 w 2556691"/>
              <a:gd name="connsiteY14565" fmla="*/ 1924051 h 2789926"/>
              <a:gd name="connsiteX14566" fmla="*/ 1233073 w 2556691"/>
              <a:gd name="connsiteY14566" fmla="*/ 1934832 h 2789926"/>
              <a:gd name="connsiteX14567" fmla="*/ 1232826 w 2556691"/>
              <a:gd name="connsiteY14567" fmla="*/ 1936428 h 2789926"/>
              <a:gd name="connsiteX14568" fmla="*/ 1232850 w 2556691"/>
              <a:gd name="connsiteY14568" fmla="*/ 1940483 h 2789926"/>
              <a:gd name="connsiteX14569" fmla="*/ 1233862 w 2556691"/>
              <a:gd name="connsiteY14569" fmla="*/ 1944006 h 2789926"/>
              <a:gd name="connsiteX14570" fmla="*/ 1234239 w 2556691"/>
              <a:gd name="connsiteY14570" fmla="*/ 1945011 h 2789926"/>
              <a:gd name="connsiteX14571" fmla="*/ 1231567 w 2556691"/>
              <a:gd name="connsiteY14571" fmla="*/ 1946914 h 2789926"/>
              <a:gd name="connsiteX14572" fmla="*/ 1231084 w 2556691"/>
              <a:gd name="connsiteY14572" fmla="*/ 1946382 h 2789926"/>
              <a:gd name="connsiteX14573" fmla="*/ 1226034 w 2556691"/>
              <a:gd name="connsiteY14573" fmla="*/ 1943320 h 2789926"/>
              <a:gd name="connsiteX14574" fmla="*/ 1225386 w 2556691"/>
              <a:gd name="connsiteY14574" fmla="*/ 1944148 h 2789926"/>
              <a:gd name="connsiteX14575" fmla="*/ 1228235 w 2556691"/>
              <a:gd name="connsiteY14575" fmla="*/ 1948073 h 2789926"/>
              <a:gd name="connsiteX14576" fmla="*/ 1228659 w 2556691"/>
              <a:gd name="connsiteY14576" fmla="*/ 1948463 h 2789926"/>
              <a:gd name="connsiteX14577" fmla="*/ 1231849 w 2556691"/>
              <a:gd name="connsiteY14577" fmla="*/ 1951288 h 2789926"/>
              <a:gd name="connsiteX14578" fmla="*/ 1232190 w 2556691"/>
              <a:gd name="connsiteY14578" fmla="*/ 1951631 h 2789926"/>
              <a:gd name="connsiteX14579" fmla="*/ 1234992 w 2556691"/>
              <a:gd name="connsiteY14579" fmla="*/ 1954669 h 2789926"/>
              <a:gd name="connsiteX14580" fmla="*/ 1232979 w 2556691"/>
              <a:gd name="connsiteY14580" fmla="*/ 1956537 h 2789926"/>
              <a:gd name="connsiteX14581" fmla="*/ 1230272 w 2556691"/>
              <a:gd name="connsiteY14581" fmla="*/ 1954244 h 2789926"/>
              <a:gd name="connsiteX14582" fmla="*/ 1228965 w 2556691"/>
              <a:gd name="connsiteY14582" fmla="*/ 1953144 h 2789926"/>
              <a:gd name="connsiteX14583" fmla="*/ 1224798 w 2556691"/>
              <a:gd name="connsiteY14583" fmla="*/ 1949810 h 2789926"/>
              <a:gd name="connsiteX14584" fmla="*/ 1222279 w 2556691"/>
              <a:gd name="connsiteY14584" fmla="*/ 1947919 h 2789926"/>
              <a:gd name="connsiteX14585" fmla="*/ 1220560 w 2556691"/>
              <a:gd name="connsiteY14585" fmla="*/ 1946607 h 2789926"/>
              <a:gd name="connsiteX14586" fmla="*/ 1220583 w 2556691"/>
              <a:gd name="connsiteY14586" fmla="*/ 1949680 h 2789926"/>
              <a:gd name="connsiteX14587" fmla="*/ 1221030 w 2556691"/>
              <a:gd name="connsiteY14587" fmla="*/ 1951808 h 2789926"/>
              <a:gd name="connsiteX14588" fmla="*/ 1221631 w 2556691"/>
              <a:gd name="connsiteY14588" fmla="*/ 1954291 h 2789926"/>
              <a:gd name="connsiteX14589" fmla="*/ 1219053 w 2556691"/>
              <a:gd name="connsiteY14589" fmla="*/ 1956159 h 2789926"/>
              <a:gd name="connsiteX14590" fmla="*/ 1218275 w 2556691"/>
              <a:gd name="connsiteY14590" fmla="*/ 1955544 h 2789926"/>
              <a:gd name="connsiteX14591" fmla="*/ 1218229 w 2556691"/>
              <a:gd name="connsiteY14591" fmla="*/ 1955414 h 2789926"/>
              <a:gd name="connsiteX14592" fmla="*/ 1218016 w 2556691"/>
              <a:gd name="connsiteY14592" fmla="*/ 1954823 h 2789926"/>
              <a:gd name="connsiteX14593" fmla="*/ 1217888 w 2556691"/>
              <a:gd name="connsiteY14593" fmla="*/ 1953913 h 2789926"/>
              <a:gd name="connsiteX14594" fmla="*/ 1215498 w 2556691"/>
              <a:gd name="connsiteY14594" fmla="*/ 1954244 h 2789926"/>
              <a:gd name="connsiteX14595" fmla="*/ 1212484 w 2556691"/>
              <a:gd name="connsiteY14595" fmla="*/ 1956998 h 2789926"/>
              <a:gd name="connsiteX14596" fmla="*/ 1211660 w 2556691"/>
              <a:gd name="connsiteY14596" fmla="*/ 1958842 h 2789926"/>
              <a:gd name="connsiteX14597" fmla="*/ 1211460 w 2556691"/>
              <a:gd name="connsiteY14597" fmla="*/ 1959634 h 2789926"/>
              <a:gd name="connsiteX14598" fmla="*/ 1212072 w 2556691"/>
              <a:gd name="connsiteY14598" fmla="*/ 1963701 h 2789926"/>
              <a:gd name="connsiteX14599" fmla="*/ 1213120 w 2556691"/>
              <a:gd name="connsiteY14599" fmla="*/ 1964375 h 2789926"/>
              <a:gd name="connsiteX14600" fmla="*/ 1215192 w 2556691"/>
              <a:gd name="connsiteY14600" fmla="*/ 1965131 h 2789926"/>
              <a:gd name="connsiteX14601" fmla="*/ 1216840 w 2556691"/>
              <a:gd name="connsiteY14601" fmla="*/ 1965734 h 2789926"/>
              <a:gd name="connsiteX14602" fmla="*/ 1219571 w 2556691"/>
              <a:gd name="connsiteY14602" fmla="*/ 1962755 h 2789926"/>
              <a:gd name="connsiteX14603" fmla="*/ 1220960 w 2556691"/>
              <a:gd name="connsiteY14603" fmla="*/ 1964812 h 2789926"/>
              <a:gd name="connsiteX14604" fmla="*/ 1220301 w 2556691"/>
              <a:gd name="connsiteY14604" fmla="*/ 1966526 h 2789926"/>
              <a:gd name="connsiteX14605" fmla="*/ 1220889 w 2556691"/>
              <a:gd name="connsiteY14605" fmla="*/ 1966739 h 2789926"/>
              <a:gd name="connsiteX14606" fmla="*/ 1221443 w 2556691"/>
              <a:gd name="connsiteY14606" fmla="*/ 1966928 h 2789926"/>
              <a:gd name="connsiteX14607" fmla="*/ 1231625 w 2556691"/>
              <a:gd name="connsiteY14607" fmla="*/ 1966042 h 2789926"/>
              <a:gd name="connsiteX14608" fmla="*/ 1225516 w 2556691"/>
              <a:gd name="connsiteY14608" fmla="*/ 1962791 h 2789926"/>
              <a:gd name="connsiteX14609" fmla="*/ 1224739 w 2556691"/>
              <a:gd name="connsiteY14609" fmla="*/ 1962401 h 2789926"/>
              <a:gd name="connsiteX14610" fmla="*/ 1224327 w 2556691"/>
              <a:gd name="connsiteY14610" fmla="*/ 1962117 h 2789926"/>
              <a:gd name="connsiteX14611" fmla="*/ 1223409 w 2556691"/>
              <a:gd name="connsiteY14611" fmla="*/ 1955875 h 2789926"/>
              <a:gd name="connsiteX14612" fmla="*/ 1225127 w 2556691"/>
              <a:gd name="connsiteY14612" fmla="*/ 1956182 h 2789926"/>
              <a:gd name="connsiteX14613" fmla="*/ 1225433 w 2556691"/>
              <a:gd name="connsiteY14613" fmla="*/ 1956915 h 2789926"/>
              <a:gd name="connsiteX14614" fmla="*/ 1226823 w 2556691"/>
              <a:gd name="connsiteY14614" fmla="*/ 1958807 h 2789926"/>
              <a:gd name="connsiteX14615" fmla="*/ 1228188 w 2556691"/>
              <a:gd name="connsiteY14615" fmla="*/ 1959634 h 2789926"/>
              <a:gd name="connsiteX14616" fmla="*/ 1230425 w 2556691"/>
              <a:gd name="connsiteY14616" fmla="*/ 1960876 h 2789926"/>
              <a:gd name="connsiteX14617" fmla="*/ 1235285 w 2556691"/>
              <a:gd name="connsiteY14617" fmla="*/ 1963902 h 2789926"/>
              <a:gd name="connsiteX14618" fmla="*/ 1228706 w 2556691"/>
              <a:gd name="connsiteY14618" fmla="*/ 1957412 h 2789926"/>
              <a:gd name="connsiteX14619" fmla="*/ 1229483 w 2556691"/>
              <a:gd name="connsiteY14619" fmla="*/ 1956442 h 2789926"/>
              <a:gd name="connsiteX14620" fmla="*/ 1237876 w 2556691"/>
              <a:gd name="connsiteY14620" fmla="*/ 1961585 h 2789926"/>
              <a:gd name="connsiteX14621" fmla="*/ 1238512 w 2556691"/>
              <a:gd name="connsiteY14621" fmla="*/ 1960994 h 2789926"/>
              <a:gd name="connsiteX14622" fmla="*/ 1239206 w 2556691"/>
              <a:gd name="connsiteY14622" fmla="*/ 1956868 h 2789926"/>
              <a:gd name="connsiteX14623" fmla="*/ 1240419 w 2556691"/>
              <a:gd name="connsiteY14623" fmla="*/ 1957542 h 2789926"/>
              <a:gd name="connsiteX14624" fmla="*/ 1241278 w 2556691"/>
              <a:gd name="connsiteY14624" fmla="*/ 1954350 h 2789926"/>
              <a:gd name="connsiteX14625" fmla="*/ 1244951 w 2556691"/>
              <a:gd name="connsiteY14625" fmla="*/ 1949326 h 2789926"/>
              <a:gd name="connsiteX14626" fmla="*/ 1246623 w 2556691"/>
              <a:gd name="connsiteY14626" fmla="*/ 1952246 h 2789926"/>
              <a:gd name="connsiteX14627" fmla="*/ 1246670 w 2556691"/>
              <a:gd name="connsiteY14627" fmla="*/ 1952269 h 2789926"/>
              <a:gd name="connsiteX14628" fmla="*/ 1244280 w 2556691"/>
              <a:gd name="connsiteY14628" fmla="*/ 1956573 h 2789926"/>
              <a:gd name="connsiteX14629" fmla="*/ 1248695 w 2556691"/>
              <a:gd name="connsiteY14629" fmla="*/ 1956135 h 2789926"/>
              <a:gd name="connsiteX14630" fmla="*/ 1248259 w 2556691"/>
              <a:gd name="connsiteY14630" fmla="*/ 1957979 h 2789926"/>
              <a:gd name="connsiteX14631" fmla="*/ 1248636 w 2556691"/>
              <a:gd name="connsiteY14631" fmla="*/ 1957920 h 2789926"/>
              <a:gd name="connsiteX14632" fmla="*/ 1249507 w 2556691"/>
              <a:gd name="connsiteY14632" fmla="*/ 1955615 h 2789926"/>
              <a:gd name="connsiteX14633" fmla="*/ 1251897 w 2556691"/>
              <a:gd name="connsiteY14633" fmla="*/ 1951525 h 2789926"/>
              <a:gd name="connsiteX14634" fmla="*/ 1256947 w 2556691"/>
              <a:gd name="connsiteY14634" fmla="*/ 1944786 h 2789926"/>
              <a:gd name="connsiteX14635" fmla="*/ 1257288 w 2556691"/>
              <a:gd name="connsiteY14635" fmla="*/ 1944940 h 2789926"/>
              <a:gd name="connsiteX14636" fmla="*/ 1255993 w 2556691"/>
              <a:gd name="connsiteY14636" fmla="*/ 1951182 h 2789926"/>
              <a:gd name="connsiteX14637" fmla="*/ 1255181 w 2556691"/>
              <a:gd name="connsiteY14637" fmla="*/ 1952541 h 2789926"/>
              <a:gd name="connsiteX14638" fmla="*/ 1252379 w 2556691"/>
              <a:gd name="connsiteY14638" fmla="*/ 1957069 h 2789926"/>
              <a:gd name="connsiteX14639" fmla="*/ 1263727 w 2556691"/>
              <a:gd name="connsiteY14639" fmla="*/ 1956372 h 2789926"/>
              <a:gd name="connsiteX14640" fmla="*/ 1263727 w 2556691"/>
              <a:gd name="connsiteY14640" fmla="*/ 1956360 h 2789926"/>
              <a:gd name="connsiteX14641" fmla="*/ 1260313 w 2556691"/>
              <a:gd name="connsiteY14641" fmla="*/ 1950260 h 2789926"/>
              <a:gd name="connsiteX14642" fmla="*/ 1261913 w 2556691"/>
              <a:gd name="connsiteY14642" fmla="*/ 1942871 h 2789926"/>
              <a:gd name="connsiteX14643" fmla="*/ 1267459 w 2556691"/>
              <a:gd name="connsiteY14643" fmla="*/ 1925363 h 2789926"/>
              <a:gd name="connsiteX14644" fmla="*/ 1270296 w 2556691"/>
              <a:gd name="connsiteY14644" fmla="*/ 1914936 h 2789926"/>
              <a:gd name="connsiteX14645" fmla="*/ 1175826 w 2556691"/>
              <a:gd name="connsiteY14645" fmla="*/ 1827621 h 2789926"/>
              <a:gd name="connsiteX14646" fmla="*/ 1172682 w 2556691"/>
              <a:gd name="connsiteY14646" fmla="*/ 1831369 h 2789926"/>
              <a:gd name="connsiteX14647" fmla="*/ 1170493 w 2556691"/>
              <a:gd name="connsiteY14647" fmla="*/ 1834218 h 2789926"/>
              <a:gd name="connsiteX14648" fmla="*/ 1170481 w 2556691"/>
              <a:gd name="connsiteY14648" fmla="*/ 1834218 h 2789926"/>
              <a:gd name="connsiteX14649" fmla="*/ 1166173 w 2556691"/>
              <a:gd name="connsiteY14649" fmla="*/ 1832823 h 2789926"/>
              <a:gd name="connsiteX14650" fmla="*/ 1172317 w 2556691"/>
              <a:gd name="connsiteY14650" fmla="*/ 1825623 h 2789926"/>
              <a:gd name="connsiteX14651" fmla="*/ 1175826 w 2556691"/>
              <a:gd name="connsiteY14651" fmla="*/ 1827621 h 2789926"/>
              <a:gd name="connsiteX14652" fmla="*/ 1130682 w 2556691"/>
              <a:gd name="connsiteY14652" fmla="*/ 1785914 h 2789926"/>
              <a:gd name="connsiteX14653" fmla="*/ 1131047 w 2556691"/>
              <a:gd name="connsiteY14653" fmla="*/ 1799757 h 2789926"/>
              <a:gd name="connsiteX14654" fmla="*/ 1134437 w 2556691"/>
              <a:gd name="connsiteY14654" fmla="*/ 1806910 h 2789926"/>
              <a:gd name="connsiteX14655" fmla="*/ 1137145 w 2556691"/>
              <a:gd name="connsiteY14655" fmla="*/ 1812099 h 2789926"/>
              <a:gd name="connsiteX14656" fmla="*/ 1138122 w 2556691"/>
              <a:gd name="connsiteY14656" fmla="*/ 1814156 h 2789926"/>
              <a:gd name="connsiteX14657" fmla="*/ 1138451 w 2556691"/>
              <a:gd name="connsiteY14657" fmla="*/ 1814866 h 2789926"/>
              <a:gd name="connsiteX14658" fmla="*/ 1140182 w 2556691"/>
              <a:gd name="connsiteY14658" fmla="*/ 1819535 h 2789926"/>
              <a:gd name="connsiteX14659" fmla="*/ 1140994 w 2556691"/>
              <a:gd name="connsiteY14659" fmla="*/ 1823094 h 2789926"/>
              <a:gd name="connsiteX14660" fmla="*/ 1141277 w 2556691"/>
              <a:gd name="connsiteY14660" fmla="*/ 1824879 h 2789926"/>
              <a:gd name="connsiteX14661" fmla="*/ 1141759 w 2556691"/>
              <a:gd name="connsiteY14661" fmla="*/ 1823401 h 2789926"/>
              <a:gd name="connsiteX14662" fmla="*/ 1142489 w 2556691"/>
              <a:gd name="connsiteY14662" fmla="*/ 1817596 h 2789926"/>
              <a:gd name="connsiteX14663" fmla="*/ 1142395 w 2556691"/>
              <a:gd name="connsiteY14663" fmla="*/ 1816438 h 2789926"/>
              <a:gd name="connsiteX14664" fmla="*/ 1141712 w 2556691"/>
              <a:gd name="connsiteY14664" fmla="*/ 1812560 h 2789926"/>
              <a:gd name="connsiteX14665" fmla="*/ 1141642 w 2556691"/>
              <a:gd name="connsiteY14665" fmla="*/ 1812300 h 2789926"/>
              <a:gd name="connsiteX14666" fmla="*/ 1139840 w 2556691"/>
              <a:gd name="connsiteY14666" fmla="*/ 1806945 h 2789926"/>
              <a:gd name="connsiteX14667" fmla="*/ 1130682 w 2556691"/>
              <a:gd name="connsiteY14667" fmla="*/ 1785914 h 2789926"/>
              <a:gd name="connsiteX14668" fmla="*/ 755941 w 2556691"/>
              <a:gd name="connsiteY14668" fmla="*/ 1439384 h 2789926"/>
              <a:gd name="connsiteX14669" fmla="*/ 709130 w 2556691"/>
              <a:gd name="connsiteY14669" fmla="*/ 1444870 h 2789926"/>
              <a:gd name="connsiteX14670" fmla="*/ 755941 w 2556691"/>
              <a:gd name="connsiteY14670" fmla="*/ 1439384 h 2789926"/>
              <a:gd name="connsiteX14671" fmla="*/ 765561 w 2556691"/>
              <a:gd name="connsiteY14671" fmla="*/ 1447482 h 2789926"/>
              <a:gd name="connsiteX14672" fmla="*/ 719295 w 2556691"/>
              <a:gd name="connsiteY14672" fmla="*/ 1452187 h 2789926"/>
              <a:gd name="connsiteX14673" fmla="*/ 731596 w 2556691"/>
              <a:gd name="connsiteY14673" fmla="*/ 1457152 h 2789926"/>
              <a:gd name="connsiteX14674" fmla="*/ 731598 w 2556691"/>
              <a:gd name="connsiteY14674" fmla="*/ 1457152 h 2789926"/>
              <a:gd name="connsiteX14675" fmla="*/ 765561 w 2556691"/>
              <a:gd name="connsiteY14675" fmla="*/ 1447482 h 2789926"/>
              <a:gd name="connsiteX14676" fmla="*/ 1380945 w 2556691"/>
              <a:gd name="connsiteY14676" fmla="*/ 2014868 h 2789926"/>
              <a:gd name="connsiteX14677" fmla="*/ 1350297 w 2556691"/>
              <a:gd name="connsiteY14677" fmla="*/ 2009262 h 2789926"/>
              <a:gd name="connsiteX14678" fmla="*/ 1390580 w 2556691"/>
              <a:gd name="connsiteY14678" fmla="*/ 2052778 h 2789926"/>
              <a:gd name="connsiteX14679" fmla="*/ 1386013 w 2556691"/>
              <a:gd name="connsiteY14679" fmla="*/ 2047600 h 2789926"/>
              <a:gd name="connsiteX14680" fmla="*/ 1373441 w 2556691"/>
              <a:gd name="connsiteY14680" fmla="*/ 2036416 h 2789926"/>
              <a:gd name="connsiteX14681" fmla="*/ 1367190 w 2556691"/>
              <a:gd name="connsiteY14681" fmla="*/ 2029524 h 2789926"/>
              <a:gd name="connsiteX14682" fmla="*/ 1367790 w 2556691"/>
              <a:gd name="connsiteY14682" fmla="*/ 2028673 h 2789926"/>
              <a:gd name="connsiteX14683" fmla="*/ 1376325 w 2556691"/>
              <a:gd name="connsiteY14683" fmla="*/ 2033437 h 2789926"/>
              <a:gd name="connsiteX14684" fmla="*/ 1386389 w 2556691"/>
              <a:gd name="connsiteY14684" fmla="*/ 2041287 h 2789926"/>
              <a:gd name="connsiteX14685" fmla="*/ 1391510 w 2556691"/>
              <a:gd name="connsiteY14685" fmla="*/ 2045685 h 2789926"/>
              <a:gd name="connsiteX14686" fmla="*/ 1385118 w 2556691"/>
              <a:gd name="connsiteY14686" fmla="*/ 2033969 h 2789926"/>
              <a:gd name="connsiteX14687" fmla="*/ 1386095 w 2556691"/>
              <a:gd name="connsiteY14687" fmla="*/ 2032941 h 2789926"/>
              <a:gd name="connsiteX14688" fmla="*/ 1396736 w 2556691"/>
              <a:gd name="connsiteY14688" fmla="*/ 2046134 h 2789926"/>
              <a:gd name="connsiteX14689" fmla="*/ 1401116 w 2556691"/>
              <a:gd name="connsiteY14689" fmla="*/ 2053593 h 2789926"/>
              <a:gd name="connsiteX14690" fmla="*/ 1400751 w 2556691"/>
              <a:gd name="connsiteY14690" fmla="*/ 2051855 h 2789926"/>
              <a:gd name="connsiteX14691" fmla="*/ 1396361 w 2556691"/>
              <a:gd name="connsiteY14691" fmla="*/ 2042114 h 2789926"/>
              <a:gd name="connsiteX14692" fmla="*/ 1383823 w 2556691"/>
              <a:gd name="connsiteY14692" fmla="*/ 2023933 h 2789926"/>
              <a:gd name="connsiteX14693" fmla="*/ 1384977 w 2556691"/>
              <a:gd name="connsiteY14693" fmla="*/ 2022739 h 2789926"/>
              <a:gd name="connsiteX14694" fmla="*/ 1391581 w 2556691"/>
              <a:gd name="connsiteY14694" fmla="*/ 2027881 h 2789926"/>
              <a:gd name="connsiteX14695" fmla="*/ 1380945 w 2556691"/>
              <a:gd name="connsiteY14695" fmla="*/ 2014868 h 2789926"/>
              <a:gd name="connsiteX14696" fmla="*/ 708472 w 2556691"/>
              <a:gd name="connsiteY14696" fmla="*/ 1393894 h 2789926"/>
              <a:gd name="connsiteX14697" fmla="*/ 699988 w 2556691"/>
              <a:gd name="connsiteY14697" fmla="*/ 1394249 h 2789926"/>
              <a:gd name="connsiteX14698" fmla="*/ 712684 w 2556691"/>
              <a:gd name="connsiteY14698" fmla="*/ 1405763 h 2789926"/>
              <a:gd name="connsiteX14699" fmla="*/ 708471 w 2556691"/>
              <a:gd name="connsiteY14699" fmla="*/ 1393894 h 2789926"/>
              <a:gd name="connsiteX14700" fmla="*/ 807652 w 2556691"/>
              <a:gd name="connsiteY14700" fmla="*/ 1484815 h 2789926"/>
              <a:gd name="connsiteX14701" fmla="*/ 791749 w 2556691"/>
              <a:gd name="connsiteY14701" fmla="*/ 1479460 h 2789926"/>
              <a:gd name="connsiteX14702" fmla="*/ 789567 w 2556691"/>
              <a:gd name="connsiteY14702" fmla="*/ 1478951 h 2789926"/>
              <a:gd name="connsiteX14703" fmla="*/ 764962 w 2556691"/>
              <a:gd name="connsiteY14703" fmla="*/ 1486092 h 2789926"/>
              <a:gd name="connsiteX14704" fmla="*/ 764731 w 2556691"/>
              <a:gd name="connsiteY14704" fmla="*/ 1487144 h 2789926"/>
              <a:gd name="connsiteX14705" fmla="*/ 762523 w 2556691"/>
              <a:gd name="connsiteY14705" fmla="*/ 1489922 h 2789926"/>
              <a:gd name="connsiteX14706" fmla="*/ 759818 w 2556691"/>
              <a:gd name="connsiteY14706" fmla="*/ 1513979 h 2789926"/>
              <a:gd name="connsiteX14707" fmla="*/ 761562 w 2556691"/>
              <a:gd name="connsiteY14707" fmla="*/ 1546253 h 2789926"/>
              <a:gd name="connsiteX14708" fmla="*/ 761558 w 2556691"/>
              <a:gd name="connsiteY14708" fmla="*/ 1546253 h 2789926"/>
              <a:gd name="connsiteX14709" fmla="*/ 764477 w 2556691"/>
              <a:gd name="connsiteY14709" fmla="*/ 1549456 h 2789926"/>
              <a:gd name="connsiteX14710" fmla="*/ 764877 w 2556691"/>
              <a:gd name="connsiteY14710" fmla="*/ 1549894 h 2789926"/>
              <a:gd name="connsiteX14711" fmla="*/ 776957 w 2556691"/>
              <a:gd name="connsiteY14711" fmla="*/ 1555887 h 2789926"/>
              <a:gd name="connsiteX14712" fmla="*/ 777180 w 2556691"/>
              <a:gd name="connsiteY14712" fmla="*/ 1555757 h 2789926"/>
              <a:gd name="connsiteX14713" fmla="*/ 778120 w 2556691"/>
              <a:gd name="connsiteY14713" fmla="*/ 1555970 h 2789926"/>
              <a:gd name="connsiteX14714" fmla="*/ 779629 w 2556691"/>
              <a:gd name="connsiteY14714" fmla="*/ 1554788 h 2789926"/>
              <a:gd name="connsiteX14715" fmla="*/ 782768 w 2556691"/>
              <a:gd name="connsiteY14715" fmla="*/ 1552861 h 2789926"/>
              <a:gd name="connsiteX14716" fmla="*/ 791843 w 2556691"/>
              <a:gd name="connsiteY14716" fmla="*/ 1552506 h 2789926"/>
              <a:gd name="connsiteX14717" fmla="*/ 795189 w 2556691"/>
              <a:gd name="connsiteY14717" fmla="*/ 1555805 h 2789926"/>
              <a:gd name="connsiteX14718" fmla="*/ 798013 w 2556691"/>
              <a:gd name="connsiteY14718" fmla="*/ 1555343 h 2789926"/>
              <a:gd name="connsiteX14719" fmla="*/ 795480 w 2556691"/>
              <a:gd name="connsiteY14719" fmla="*/ 1549113 h 2789926"/>
              <a:gd name="connsiteX14720" fmla="*/ 794099 w 2556691"/>
              <a:gd name="connsiteY14720" fmla="*/ 1536110 h 2789926"/>
              <a:gd name="connsiteX14721" fmla="*/ 794449 w 2556691"/>
              <a:gd name="connsiteY14721" fmla="*/ 1535034 h 2789926"/>
              <a:gd name="connsiteX14722" fmla="*/ 795220 w 2556691"/>
              <a:gd name="connsiteY14722" fmla="*/ 1533934 h 2789926"/>
              <a:gd name="connsiteX14723" fmla="*/ 797849 w 2556691"/>
              <a:gd name="connsiteY14723" fmla="*/ 1531948 h 2789926"/>
              <a:gd name="connsiteX14724" fmla="*/ 806041 w 2556691"/>
              <a:gd name="connsiteY14724" fmla="*/ 1535223 h 2789926"/>
              <a:gd name="connsiteX14725" fmla="*/ 807392 w 2556691"/>
              <a:gd name="connsiteY14725" fmla="*/ 1536760 h 2789926"/>
              <a:gd name="connsiteX14726" fmla="*/ 810487 w 2556691"/>
              <a:gd name="connsiteY14726" fmla="*/ 1543250 h 2789926"/>
              <a:gd name="connsiteX14727" fmla="*/ 811470 w 2556691"/>
              <a:gd name="connsiteY14727" fmla="*/ 1550272 h 2789926"/>
              <a:gd name="connsiteX14728" fmla="*/ 818967 w 2556691"/>
              <a:gd name="connsiteY14728" fmla="*/ 1553937 h 2789926"/>
              <a:gd name="connsiteX14729" fmla="*/ 821236 w 2556691"/>
              <a:gd name="connsiteY14729" fmla="*/ 1552057 h 2789926"/>
              <a:gd name="connsiteX14730" fmla="*/ 822135 w 2556691"/>
              <a:gd name="connsiteY14730" fmla="*/ 1551312 h 2789926"/>
              <a:gd name="connsiteX14731" fmla="*/ 823060 w 2556691"/>
              <a:gd name="connsiteY14731" fmla="*/ 1550544 h 2789926"/>
              <a:gd name="connsiteX14732" fmla="*/ 821983 w 2556691"/>
              <a:gd name="connsiteY14732" fmla="*/ 1546383 h 2789926"/>
              <a:gd name="connsiteX14733" fmla="*/ 821741 w 2556691"/>
              <a:gd name="connsiteY14733" fmla="*/ 1545638 h 2789926"/>
              <a:gd name="connsiteX14734" fmla="*/ 806393 w 2556691"/>
              <a:gd name="connsiteY14734" fmla="*/ 1524879 h 2789926"/>
              <a:gd name="connsiteX14735" fmla="*/ 802885 w 2556691"/>
              <a:gd name="connsiteY14735" fmla="*/ 1525435 h 2789926"/>
              <a:gd name="connsiteX14736" fmla="*/ 801698 w 2556691"/>
              <a:gd name="connsiteY14736" fmla="*/ 1525541 h 2789926"/>
              <a:gd name="connsiteX14737" fmla="*/ 791956 w 2556691"/>
              <a:gd name="connsiteY14737" fmla="*/ 1523945 h 2789926"/>
              <a:gd name="connsiteX14738" fmla="*/ 790654 w 2556691"/>
              <a:gd name="connsiteY14738" fmla="*/ 1523200 h 2789926"/>
              <a:gd name="connsiteX14739" fmla="*/ 789798 w 2556691"/>
              <a:gd name="connsiteY14739" fmla="*/ 1522361 h 2789926"/>
              <a:gd name="connsiteX14740" fmla="*/ 788589 w 2556691"/>
              <a:gd name="connsiteY14740" fmla="*/ 1520434 h 2789926"/>
              <a:gd name="connsiteX14741" fmla="*/ 788524 w 2556691"/>
              <a:gd name="connsiteY14741" fmla="*/ 1519405 h 2789926"/>
              <a:gd name="connsiteX14742" fmla="*/ 782285 w 2556691"/>
              <a:gd name="connsiteY14742" fmla="*/ 1515197 h 2789926"/>
              <a:gd name="connsiteX14743" fmla="*/ 766926 w 2556691"/>
              <a:gd name="connsiteY14743" fmla="*/ 1509369 h 2789926"/>
              <a:gd name="connsiteX14744" fmla="*/ 767362 w 2556691"/>
              <a:gd name="connsiteY14744" fmla="*/ 1506591 h 2789926"/>
              <a:gd name="connsiteX14745" fmla="*/ 782399 w 2556691"/>
              <a:gd name="connsiteY14745" fmla="*/ 1510657 h 2789926"/>
              <a:gd name="connsiteX14746" fmla="*/ 790544 w 2556691"/>
              <a:gd name="connsiteY14746" fmla="*/ 1515244 h 2789926"/>
              <a:gd name="connsiteX14747" fmla="*/ 792372 w 2556691"/>
              <a:gd name="connsiteY14747" fmla="*/ 1513589 h 2789926"/>
              <a:gd name="connsiteX14748" fmla="*/ 794264 w 2556691"/>
              <a:gd name="connsiteY14748" fmla="*/ 1512017 h 2789926"/>
              <a:gd name="connsiteX14749" fmla="*/ 798948 w 2556691"/>
              <a:gd name="connsiteY14749" fmla="*/ 1509676 h 2789926"/>
              <a:gd name="connsiteX14750" fmla="*/ 800402 w 2556691"/>
              <a:gd name="connsiteY14750" fmla="*/ 1509239 h 2789926"/>
              <a:gd name="connsiteX14751" fmla="*/ 798509 w 2556691"/>
              <a:gd name="connsiteY14751" fmla="*/ 1505219 h 2789926"/>
              <a:gd name="connsiteX14752" fmla="*/ 796730 w 2556691"/>
              <a:gd name="connsiteY14752" fmla="*/ 1501744 h 2789926"/>
              <a:gd name="connsiteX14753" fmla="*/ 796548 w 2556691"/>
              <a:gd name="connsiteY14753" fmla="*/ 1501425 h 2789926"/>
              <a:gd name="connsiteX14754" fmla="*/ 794725 w 2556691"/>
              <a:gd name="connsiteY14754" fmla="*/ 1498694 h 2789926"/>
              <a:gd name="connsiteX14755" fmla="*/ 782556 w 2556691"/>
              <a:gd name="connsiteY14755" fmla="*/ 1485595 h 2789926"/>
              <a:gd name="connsiteX14756" fmla="*/ 783802 w 2556691"/>
              <a:gd name="connsiteY14756" fmla="*/ 1483645 h 2789926"/>
              <a:gd name="connsiteX14757" fmla="*/ 799256 w 2556691"/>
              <a:gd name="connsiteY14757" fmla="*/ 1498741 h 2789926"/>
              <a:gd name="connsiteX14758" fmla="*/ 801943 w 2556691"/>
              <a:gd name="connsiteY14758" fmla="*/ 1503080 h 2789926"/>
              <a:gd name="connsiteX14759" fmla="*/ 803026 w 2556691"/>
              <a:gd name="connsiteY14759" fmla="*/ 1505148 h 2789926"/>
              <a:gd name="connsiteX14760" fmla="*/ 803957 w 2556691"/>
              <a:gd name="connsiteY14760" fmla="*/ 1507170 h 2789926"/>
              <a:gd name="connsiteX14761" fmla="*/ 804515 w 2556691"/>
              <a:gd name="connsiteY14761" fmla="*/ 1508529 h 2789926"/>
              <a:gd name="connsiteX14762" fmla="*/ 806918 w 2556691"/>
              <a:gd name="connsiteY14762" fmla="*/ 1508388 h 2789926"/>
              <a:gd name="connsiteX14763" fmla="*/ 808218 w 2556691"/>
              <a:gd name="connsiteY14763" fmla="*/ 1508553 h 2789926"/>
              <a:gd name="connsiteX14764" fmla="*/ 810683 w 2556691"/>
              <a:gd name="connsiteY14764" fmla="*/ 1509144 h 2789926"/>
              <a:gd name="connsiteX14765" fmla="*/ 813862 w 2556691"/>
              <a:gd name="connsiteY14765" fmla="*/ 1510941 h 2789926"/>
              <a:gd name="connsiteX14766" fmla="*/ 812905 w 2556691"/>
              <a:gd name="connsiteY14766" fmla="*/ 1507927 h 2789926"/>
              <a:gd name="connsiteX14767" fmla="*/ 812280 w 2556691"/>
              <a:gd name="connsiteY14767" fmla="*/ 1505669 h 2789926"/>
              <a:gd name="connsiteX14768" fmla="*/ 812191 w 2556691"/>
              <a:gd name="connsiteY14768" fmla="*/ 1505314 h 2789926"/>
              <a:gd name="connsiteX14769" fmla="*/ 810667 w 2556691"/>
              <a:gd name="connsiteY14769" fmla="*/ 1499037 h 2789926"/>
              <a:gd name="connsiteX14770" fmla="*/ 808685 w 2556691"/>
              <a:gd name="connsiteY14770" fmla="*/ 1489899 h 2789926"/>
              <a:gd name="connsiteX14771" fmla="*/ 808272 w 2556691"/>
              <a:gd name="connsiteY14771" fmla="*/ 1487889 h 2789926"/>
              <a:gd name="connsiteX14772" fmla="*/ 807652 w 2556691"/>
              <a:gd name="connsiteY14772" fmla="*/ 1484815 h 2789926"/>
              <a:gd name="connsiteX14773" fmla="*/ 997877 w 2556691"/>
              <a:gd name="connsiteY14773" fmla="*/ 1659315 h 2789926"/>
              <a:gd name="connsiteX14774" fmla="*/ 989641 w 2556691"/>
              <a:gd name="connsiteY14774" fmla="*/ 1653275 h 2789926"/>
              <a:gd name="connsiteX14775" fmla="*/ 978490 w 2556691"/>
              <a:gd name="connsiteY14775" fmla="*/ 1642103 h 2789926"/>
              <a:gd name="connsiteX14776" fmla="*/ 928609 w 2556691"/>
              <a:gd name="connsiteY14776" fmla="*/ 1622053 h 2789926"/>
              <a:gd name="connsiteX14777" fmla="*/ 925459 w 2556691"/>
              <a:gd name="connsiteY14777" fmla="*/ 1638757 h 2789926"/>
              <a:gd name="connsiteX14778" fmla="*/ 969892 w 2556691"/>
              <a:gd name="connsiteY14778" fmla="*/ 1667685 h 2789926"/>
              <a:gd name="connsiteX14779" fmla="*/ 969994 w 2556691"/>
              <a:gd name="connsiteY14779" fmla="*/ 1676540 h 2789926"/>
              <a:gd name="connsiteX14780" fmla="*/ 972334 w 2556691"/>
              <a:gd name="connsiteY14780" fmla="*/ 1674364 h 2789926"/>
              <a:gd name="connsiteX14781" fmla="*/ 997877 w 2556691"/>
              <a:gd name="connsiteY14781" fmla="*/ 1659315 h 2789926"/>
              <a:gd name="connsiteX14782" fmla="*/ 474229 w 2556691"/>
              <a:gd name="connsiteY14782" fmla="*/ 1174613 h 2789926"/>
              <a:gd name="connsiteX14783" fmla="*/ 469959 w 2556691"/>
              <a:gd name="connsiteY14783" fmla="*/ 1176351 h 2789926"/>
              <a:gd name="connsiteX14784" fmla="*/ 467508 w 2556691"/>
              <a:gd name="connsiteY14784" fmla="*/ 1175535 h 2789926"/>
              <a:gd name="connsiteX14785" fmla="*/ 426167 w 2556691"/>
              <a:gd name="connsiteY14785" fmla="*/ 1188066 h 2789926"/>
              <a:gd name="connsiteX14786" fmla="*/ 450616 w 2556691"/>
              <a:gd name="connsiteY14786" fmla="*/ 1176623 h 2789926"/>
              <a:gd name="connsiteX14787" fmla="*/ 452685 w 2556691"/>
              <a:gd name="connsiteY14787" fmla="*/ 1178775 h 2789926"/>
              <a:gd name="connsiteX14788" fmla="*/ 426385 w 2556691"/>
              <a:gd name="connsiteY14788" fmla="*/ 1193528 h 2789926"/>
              <a:gd name="connsiteX14789" fmla="*/ 445448 w 2556691"/>
              <a:gd name="connsiteY14789" fmla="*/ 1190029 h 2789926"/>
              <a:gd name="connsiteX14790" fmla="*/ 446281 w 2556691"/>
              <a:gd name="connsiteY14790" fmla="*/ 1191743 h 2789926"/>
              <a:gd name="connsiteX14791" fmla="*/ 422496 w 2556691"/>
              <a:gd name="connsiteY14791" fmla="*/ 1198695 h 2789926"/>
              <a:gd name="connsiteX14792" fmla="*/ 434843 w 2556691"/>
              <a:gd name="connsiteY14792" fmla="*/ 1200727 h 2789926"/>
              <a:gd name="connsiteX14793" fmla="*/ 434546 w 2556691"/>
              <a:gd name="connsiteY14793" fmla="*/ 1203163 h 2789926"/>
              <a:gd name="connsiteX14794" fmla="*/ 421215 w 2556691"/>
              <a:gd name="connsiteY14794" fmla="*/ 1202844 h 2789926"/>
              <a:gd name="connsiteX14795" fmla="*/ 423120 w 2556691"/>
              <a:gd name="connsiteY14795" fmla="*/ 1204617 h 2789926"/>
              <a:gd name="connsiteX14796" fmla="*/ 455992 w 2556691"/>
              <a:gd name="connsiteY14796" fmla="*/ 1197228 h 2789926"/>
              <a:gd name="connsiteX14797" fmla="*/ 458519 w 2556691"/>
              <a:gd name="connsiteY14797" fmla="*/ 1194876 h 2789926"/>
              <a:gd name="connsiteX14798" fmla="*/ 474229 w 2556691"/>
              <a:gd name="connsiteY14798" fmla="*/ 1174613 h 2789926"/>
              <a:gd name="connsiteX14799" fmla="*/ 1313997 w 2556691"/>
              <a:gd name="connsiteY14799" fmla="*/ 1949212 h 2789926"/>
              <a:gd name="connsiteX14800" fmla="*/ 1312981 w 2556691"/>
              <a:gd name="connsiteY14800" fmla="*/ 1948546 h 2789926"/>
              <a:gd name="connsiteX14801" fmla="*/ 1311025 w 2556691"/>
              <a:gd name="connsiteY14801" fmla="*/ 1947009 h 2789926"/>
              <a:gd name="connsiteX14802" fmla="*/ 1308094 w 2556691"/>
              <a:gd name="connsiteY14802" fmla="*/ 1945318 h 2789926"/>
              <a:gd name="connsiteX14803" fmla="*/ 1303245 w 2556691"/>
              <a:gd name="connsiteY14803" fmla="*/ 1939998 h 2789926"/>
              <a:gd name="connsiteX14804" fmla="*/ 1300538 w 2556691"/>
              <a:gd name="connsiteY14804" fmla="*/ 1944609 h 2789926"/>
              <a:gd name="connsiteX14805" fmla="*/ 1298207 w 2556691"/>
              <a:gd name="connsiteY14805" fmla="*/ 1945342 h 2789926"/>
              <a:gd name="connsiteX14806" fmla="*/ 1292309 w 2556691"/>
              <a:gd name="connsiteY14806" fmla="*/ 1950874 h 2789926"/>
              <a:gd name="connsiteX14807" fmla="*/ 1280513 w 2556691"/>
              <a:gd name="connsiteY14807" fmla="*/ 1966101 h 2789926"/>
              <a:gd name="connsiteX14808" fmla="*/ 1292780 w 2556691"/>
              <a:gd name="connsiteY14808" fmla="*/ 1956525 h 2789926"/>
              <a:gd name="connsiteX14809" fmla="*/ 1293945 w 2556691"/>
              <a:gd name="connsiteY14809" fmla="*/ 1960769 h 2789926"/>
              <a:gd name="connsiteX14810" fmla="*/ 1291167 w 2556691"/>
              <a:gd name="connsiteY14810" fmla="*/ 1963334 h 2789926"/>
              <a:gd name="connsiteX14811" fmla="*/ 1300550 w 2556691"/>
              <a:gd name="connsiteY14811" fmla="*/ 1955307 h 2789926"/>
              <a:gd name="connsiteX14812" fmla="*/ 1298194 w 2556691"/>
              <a:gd name="connsiteY14812" fmla="*/ 1963169 h 2789926"/>
              <a:gd name="connsiteX14813" fmla="*/ 1311544 w 2556691"/>
              <a:gd name="connsiteY14813" fmla="*/ 1950402 h 2789926"/>
              <a:gd name="connsiteX14814" fmla="*/ 1313997 w 2556691"/>
              <a:gd name="connsiteY14814" fmla="*/ 1949212 h 2789926"/>
              <a:gd name="connsiteX14815" fmla="*/ 1481118 w 2556691"/>
              <a:gd name="connsiteY14815" fmla="*/ 2103327 h 2789926"/>
              <a:gd name="connsiteX14816" fmla="*/ 1476903 w 2556691"/>
              <a:gd name="connsiteY14816" fmla="*/ 2099568 h 2789926"/>
              <a:gd name="connsiteX14817" fmla="*/ 1434607 w 2556691"/>
              <a:gd name="connsiteY14817" fmla="*/ 2095844 h 2789926"/>
              <a:gd name="connsiteX14818" fmla="*/ 1481118 w 2556691"/>
              <a:gd name="connsiteY14818" fmla="*/ 2103327 h 2789926"/>
              <a:gd name="connsiteX14819" fmla="*/ 1007333 w 2556691"/>
              <a:gd name="connsiteY14819" fmla="*/ 1664730 h 2789926"/>
              <a:gd name="connsiteX14820" fmla="*/ 1006062 w 2556691"/>
              <a:gd name="connsiteY14820" fmla="*/ 1666160 h 2789926"/>
              <a:gd name="connsiteX14821" fmla="*/ 996671 w 2556691"/>
              <a:gd name="connsiteY14821" fmla="*/ 1678845 h 2789926"/>
              <a:gd name="connsiteX14822" fmla="*/ 994176 w 2556691"/>
              <a:gd name="connsiteY14822" fmla="*/ 1683893 h 2789926"/>
              <a:gd name="connsiteX14823" fmla="*/ 990266 w 2556691"/>
              <a:gd name="connsiteY14823" fmla="*/ 1703611 h 2789926"/>
              <a:gd name="connsiteX14824" fmla="*/ 991154 w 2556691"/>
              <a:gd name="connsiteY14824" fmla="*/ 1710929 h 2789926"/>
              <a:gd name="connsiteX14825" fmla="*/ 994966 w 2556691"/>
              <a:gd name="connsiteY14825" fmla="*/ 1721498 h 2789926"/>
              <a:gd name="connsiteX14826" fmla="*/ 997088 w 2556691"/>
              <a:gd name="connsiteY14826" fmla="*/ 1725151 h 2789926"/>
              <a:gd name="connsiteX14827" fmla="*/ 1002349 w 2556691"/>
              <a:gd name="connsiteY14827" fmla="*/ 1731818 h 2789926"/>
              <a:gd name="connsiteX14828" fmla="*/ 1005402 w 2556691"/>
              <a:gd name="connsiteY14828" fmla="*/ 1734738 h 2789926"/>
              <a:gd name="connsiteX14829" fmla="*/ 1009697 w 2556691"/>
              <a:gd name="connsiteY14829" fmla="*/ 1738072 h 2789926"/>
              <a:gd name="connsiteX14830" fmla="*/ 1009693 w 2556691"/>
              <a:gd name="connsiteY14830" fmla="*/ 1738083 h 2789926"/>
              <a:gd name="connsiteX14831" fmla="*/ 1013625 w 2556691"/>
              <a:gd name="connsiteY14831" fmla="*/ 1740542 h 2789926"/>
              <a:gd name="connsiteX14832" fmla="*/ 1022499 w 2556691"/>
              <a:gd name="connsiteY14832" fmla="*/ 1744455 h 2789926"/>
              <a:gd name="connsiteX14833" fmla="*/ 1025742 w 2556691"/>
              <a:gd name="connsiteY14833" fmla="*/ 1745342 h 2789926"/>
              <a:gd name="connsiteX14834" fmla="*/ 1028520 w 2556691"/>
              <a:gd name="connsiteY14834" fmla="*/ 1745921 h 2789926"/>
              <a:gd name="connsiteX14835" fmla="*/ 1031538 w 2556691"/>
              <a:gd name="connsiteY14835" fmla="*/ 1746371 h 2789926"/>
              <a:gd name="connsiteX14836" fmla="*/ 1033952 w 2556691"/>
              <a:gd name="connsiteY14836" fmla="*/ 1746548 h 2789926"/>
              <a:gd name="connsiteX14837" fmla="*/ 1037826 w 2556691"/>
              <a:gd name="connsiteY14837" fmla="*/ 1746571 h 2789926"/>
              <a:gd name="connsiteX14838" fmla="*/ 1039463 w 2556691"/>
              <a:gd name="connsiteY14838" fmla="*/ 1746512 h 2789926"/>
              <a:gd name="connsiteX14839" fmla="*/ 1046265 w 2556691"/>
              <a:gd name="connsiteY14839" fmla="*/ 1745413 h 2789926"/>
              <a:gd name="connsiteX14840" fmla="*/ 1046367 w 2556691"/>
              <a:gd name="connsiteY14840" fmla="*/ 1745389 h 2789926"/>
              <a:gd name="connsiteX14841" fmla="*/ 1051636 w 2556691"/>
              <a:gd name="connsiteY14841" fmla="*/ 1743770 h 2789926"/>
              <a:gd name="connsiteX14842" fmla="*/ 1055099 w 2556691"/>
              <a:gd name="connsiteY14842" fmla="*/ 1742221 h 2789926"/>
              <a:gd name="connsiteX14843" fmla="*/ 1063558 w 2556691"/>
              <a:gd name="connsiteY14843" fmla="*/ 1736854 h 2789926"/>
              <a:gd name="connsiteX14844" fmla="*/ 1066278 w 2556691"/>
              <a:gd name="connsiteY14844" fmla="*/ 1734561 h 2789926"/>
              <a:gd name="connsiteX14845" fmla="*/ 1066314 w 2556691"/>
              <a:gd name="connsiteY14845" fmla="*/ 1734513 h 2789926"/>
              <a:gd name="connsiteX14846" fmla="*/ 1070704 w 2556691"/>
              <a:gd name="connsiteY14846" fmla="*/ 1728484 h 2789926"/>
              <a:gd name="connsiteX14847" fmla="*/ 1071328 w 2556691"/>
              <a:gd name="connsiteY14847" fmla="*/ 1727527 h 2789926"/>
              <a:gd name="connsiteX14848" fmla="*/ 1073082 w 2556691"/>
              <a:gd name="connsiteY14848" fmla="*/ 1725600 h 2789926"/>
              <a:gd name="connsiteX14849" fmla="*/ 1071317 w 2556691"/>
              <a:gd name="connsiteY14849" fmla="*/ 1727113 h 2789926"/>
              <a:gd name="connsiteX14850" fmla="*/ 1070397 w 2556691"/>
              <a:gd name="connsiteY14850" fmla="*/ 1727893 h 2789926"/>
              <a:gd name="connsiteX14851" fmla="*/ 1067279 w 2556691"/>
              <a:gd name="connsiteY14851" fmla="*/ 1730163 h 2789926"/>
              <a:gd name="connsiteX14852" fmla="*/ 1064654 w 2556691"/>
              <a:gd name="connsiteY14852" fmla="*/ 1731664 h 2789926"/>
              <a:gd name="connsiteX14853" fmla="*/ 1055678 w 2556691"/>
              <a:gd name="connsiteY14853" fmla="*/ 1733627 h 2789926"/>
              <a:gd name="connsiteX14854" fmla="*/ 1052051 w 2556691"/>
              <a:gd name="connsiteY14854" fmla="*/ 1733036 h 2789926"/>
              <a:gd name="connsiteX14855" fmla="*/ 1047481 w 2556691"/>
              <a:gd name="connsiteY14855" fmla="*/ 1731463 h 2789926"/>
              <a:gd name="connsiteX14856" fmla="*/ 1047045 w 2556691"/>
              <a:gd name="connsiteY14856" fmla="*/ 1731286 h 2789926"/>
              <a:gd name="connsiteX14857" fmla="*/ 1045410 w 2556691"/>
              <a:gd name="connsiteY14857" fmla="*/ 1730506 h 2789926"/>
              <a:gd name="connsiteX14858" fmla="*/ 1042946 w 2556691"/>
              <a:gd name="connsiteY14858" fmla="*/ 1729253 h 2789926"/>
              <a:gd name="connsiteX14859" fmla="*/ 1038701 w 2556691"/>
              <a:gd name="connsiteY14859" fmla="*/ 1726900 h 2789926"/>
              <a:gd name="connsiteX14860" fmla="*/ 1033928 w 2556691"/>
              <a:gd name="connsiteY14860" fmla="*/ 1724193 h 2789926"/>
              <a:gd name="connsiteX14861" fmla="*/ 1029095 w 2556691"/>
              <a:gd name="connsiteY14861" fmla="*/ 1721580 h 2789926"/>
              <a:gd name="connsiteX14862" fmla="*/ 1021545 w 2556691"/>
              <a:gd name="connsiteY14862" fmla="*/ 1718117 h 2789926"/>
              <a:gd name="connsiteX14863" fmla="*/ 1016326 w 2556691"/>
              <a:gd name="connsiteY14863" fmla="*/ 1716178 h 2789926"/>
              <a:gd name="connsiteX14864" fmla="*/ 1014672 w 2556691"/>
              <a:gd name="connsiteY14864" fmla="*/ 1715610 h 2789926"/>
              <a:gd name="connsiteX14865" fmla="*/ 1011212 w 2556691"/>
              <a:gd name="connsiteY14865" fmla="*/ 1714322 h 2789926"/>
              <a:gd name="connsiteX14866" fmla="*/ 1008481 w 2556691"/>
              <a:gd name="connsiteY14866" fmla="*/ 1713045 h 2789926"/>
              <a:gd name="connsiteX14867" fmla="*/ 997859 w 2556691"/>
              <a:gd name="connsiteY14867" fmla="*/ 1694520 h 2789926"/>
              <a:gd name="connsiteX14868" fmla="*/ 998655 w 2556691"/>
              <a:gd name="connsiteY14868" fmla="*/ 1690028 h 2789926"/>
              <a:gd name="connsiteX14869" fmla="*/ 999561 w 2556691"/>
              <a:gd name="connsiteY14869" fmla="*/ 1686245 h 2789926"/>
              <a:gd name="connsiteX14870" fmla="*/ 1000676 w 2556691"/>
              <a:gd name="connsiteY14870" fmla="*/ 1681091 h 2789926"/>
              <a:gd name="connsiteX14871" fmla="*/ 1006199 w 2556691"/>
              <a:gd name="connsiteY14871" fmla="*/ 1666160 h 2789926"/>
              <a:gd name="connsiteX14872" fmla="*/ 1007333 w 2556691"/>
              <a:gd name="connsiteY14872" fmla="*/ 1664730 h 2789926"/>
              <a:gd name="connsiteX14873" fmla="*/ 714037 w 2556691"/>
              <a:gd name="connsiteY14873" fmla="*/ 1394024 h 2789926"/>
              <a:gd name="connsiteX14874" fmla="*/ 712479 w 2556691"/>
              <a:gd name="connsiteY14874" fmla="*/ 1393918 h 2789926"/>
              <a:gd name="connsiteX14875" fmla="*/ 717661 w 2556691"/>
              <a:gd name="connsiteY14875" fmla="*/ 1403281 h 2789926"/>
              <a:gd name="connsiteX14876" fmla="*/ 714037 w 2556691"/>
              <a:gd name="connsiteY14876" fmla="*/ 1394024 h 2789926"/>
              <a:gd name="connsiteX14877" fmla="*/ 854073 w 2556691"/>
              <a:gd name="connsiteY14877" fmla="*/ 1523035 h 2789926"/>
              <a:gd name="connsiteX14878" fmla="*/ 853855 w 2556691"/>
              <a:gd name="connsiteY14878" fmla="*/ 1525955 h 2789926"/>
              <a:gd name="connsiteX14879" fmla="*/ 853360 w 2556691"/>
              <a:gd name="connsiteY14879" fmla="*/ 1529083 h 2789926"/>
              <a:gd name="connsiteX14880" fmla="*/ 853359 w 2556691"/>
              <a:gd name="connsiteY14880" fmla="*/ 1529087 h 2789926"/>
              <a:gd name="connsiteX14881" fmla="*/ 853360 w 2556691"/>
              <a:gd name="connsiteY14881" fmla="*/ 1529087 h 2789926"/>
              <a:gd name="connsiteX14882" fmla="*/ 853360 w 2556691"/>
              <a:gd name="connsiteY14882" fmla="*/ 1529083 h 2789926"/>
              <a:gd name="connsiteX14883" fmla="*/ 854432 w 2556691"/>
              <a:gd name="connsiteY14883" fmla="*/ 1526392 h 2789926"/>
              <a:gd name="connsiteX14884" fmla="*/ 855191 w 2556691"/>
              <a:gd name="connsiteY14884" fmla="*/ 1524276 h 2789926"/>
              <a:gd name="connsiteX14885" fmla="*/ 854073 w 2556691"/>
              <a:gd name="connsiteY14885" fmla="*/ 1523035 h 2789926"/>
              <a:gd name="connsiteX14886" fmla="*/ 1497669 w 2556691"/>
              <a:gd name="connsiteY14886" fmla="*/ 2116863 h 2789926"/>
              <a:gd name="connsiteX14887" fmla="*/ 1493583 w 2556691"/>
              <a:gd name="connsiteY14887" fmla="*/ 2113695 h 2789926"/>
              <a:gd name="connsiteX14888" fmla="*/ 1489782 w 2556691"/>
              <a:gd name="connsiteY14888" fmla="*/ 2111378 h 2789926"/>
              <a:gd name="connsiteX14889" fmla="*/ 1466697 w 2556691"/>
              <a:gd name="connsiteY14889" fmla="*/ 2102618 h 2789926"/>
              <a:gd name="connsiteX14890" fmla="*/ 1492937 w 2556691"/>
              <a:gd name="connsiteY14890" fmla="*/ 2122739 h 2789926"/>
              <a:gd name="connsiteX14891" fmla="*/ 1491960 w 2556691"/>
              <a:gd name="connsiteY14891" fmla="*/ 2123495 h 2789926"/>
              <a:gd name="connsiteX14892" fmla="*/ 1483790 w 2556691"/>
              <a:gd name="connsiteY14892" fmla="*/ 2117194 h 2789926"/>
              <a:gd name="connsiteX14893" fmla="*/ 1472253 w 2556691"/>
              <a:gd name="connsiteY14893" fmla="*/ 2110066 h 2789926"/>
              <a:gd name="connsiteX14894" fmla="*/ 1482460 w 2556691"/>
              <a:gd name="connsiteY14894" fmla="*/ 2119925 h 2789926"/>
              <a:gd name="connsiteX14895" fmla="*/ 1479658 w 2556691"/>
              <a:gd name="connsiteY14895" fmla="*/ 2122774 h 2789926"/>
              <a:gd name="connsiteX14896" fmla="*/ 1455985 w 2556691"/>
              <a:gd name="connsiteY14896" fmla="*/ 2105384 h 2789926"/>
              <a:gd name="connsiteX14897" fmla="*/ 1482389 w 2556691"/>
              <a:gd name="connsiteY14897" fmla="*/ 2132480 h 2789926"/>
              <a:gd name="connsiteX14898" fmla="*/ 1480976 w 2556691"/>
              <a:gd name="connsiteY14898" fmla="*/ 2133390 h 2789926"/>
              <a:gd name="connsiteX14899" fmla="*/ 1468934 w 2556691"/>
              <a:gd name="connsiteY14899" fmla="*/ 2120008 h 2789926"/>
              <a:gd name="connsiteX14900" fmla="*/ 1474726 w 2556691"/>
              <a:gd name="connsiteY14900" fmla="*/ 2130234 h 2789926"/>
              <a:gd name="connsiteX14901" fmla="*/ 1476384 w 2556691"/>
              <a:gd name="connsiteY14901" fmla="*/ 2135400 h 2789926"/>
              <a:gd name="connsiteX14902" fmla="*/ 1484673 w 2556691"/>
              <a:gd name="connsiteY14902" fmla="*/ 2151158 h 2789926"/>
              <a:gd name="connsiteX14903" fmla="*/ 1480317 w 2556691"/>
              <a:gd name="connsiteY14903" fmla="*/ 2142694 h 2789926"/>
              <a:gd name="connsiteX14904" fmla="*/ 1480976 w 2556691"/>
              <a:gd name="connsiteY14904" fmla="*/ 2142280 h 2789926"/>
              <a:gd name="connsiteX14905" fmla="*/ 1489122 w 2556691"/>
              <a:gd name="connsiteY14905" fmla="*/ 2151229 h 2789926"/>
              <a:gd name="connsiteX14906" fmla="*/ 1493384 w 2556691"/>
              <a:gd name="connsiteY14906" fmla="*/ 2152683 h 2789926"/>
              <a:gd name="connsiteX14907" fmla="*/ 1490135 w 2556691"/>
              <a:gd name="connsiteY14907" fmla="*/ 2149621 h 2789926"/>
              <a:gd name="connsiteX14908" fmla="*/ 1492171 w 2556691"/>
              <a:gd name="connsiteY14908" fmla="*/ 2147552 h 2789926"/>
              <a:gd name="connsiteX14909" fmla="*/ 1495550 w 2556691"/>
              <a:gd name="connsiteY14909" fmla="*/ 2150638 h 2789926"/>
              <a:gd name="connsiteX14910" fmla="*/ 1496197 w 2556691"/>
              <a:gd name="connsiteY14910" fmla="*/ 2148049 h 2789926"/>
              <a:gd name="connsiteX14911" fmla="*/ 1496149 w 2556691"/>
              <a:gd name="connsiteY14911" fmla="*/ 2141854 h 2789926"/>
              <a:gd name="connsiteX14912" fmla="*/ 1495126 w 2556691"/>
              <a:gd name="connsiteY14912" fmla="*/ 2141050 h 2789926"/>
              <a:gd name="connsiteX14913" fmla="*/ 1490746 w 2556691"/>
              <a:gd name="connsiteY14913" fmla="*/ 2134560 h 2789926"/>
              <a:gd name="connsiteX14914" fmla="*/ 1489817 w 2556691"/>
              <a:gd name="connsiteY14914" fmla="*/ 2131416 h 2789926"/>
              <a:gd name="connsiteX14915" fmla="*/ 1496951 w 2556691"/>
              <a:gd name="connsiteY14915" fmla="*/ 2137043 h 2789926"/>
              <a:gd name="connsiteX14916" fmla="*/ 1498717 w 2556691"/>
              <a:gd name="connsiteY14916" fmla="*/ 2134489 h 2789926"/>
              <a:gd name="connsiteX14917" fmla="*/ 1500047 w 2556691"/>
              <a:gd name="connsiteY14917" fmla="*/ 2133319 h 2789926"/>
              <a:gd name="connsiteX14918" fmla="*/ 1493796 w 2556691"/>
              <a:gd name="connsiteY14918" fmla="*/ 2125564 h 2789926"/>
              <a:gd name="connsiteX14919" fmla="*/ 1494949 w 2556691"/>
              <a:gd name="connsiteY14919" fmla="*/ 2124063 h 2789926"/>
              <a:gd name="connsiteX14920" fmla="*/ 1502754 w 2556691"/>
              <a:gd name="connsiteY14920" fmla="*/ 2131120 h 2789926"/>
              <a:gd name="connsiteX14921" fmla="*/ 1506403 w 2556691"/>
              <a:gd name="connsiteY14921" fmla="*/ 2128389 h 2789926"/>
              <a:gd name="connsiteX14922" fmla="*/ 1497669 w 2556691"/>
              <a:gd name="connsiteY14922" fmla="*/ 2116863 h 2789926"/>
              <a:gd name="connsiteX14923" fmla="*/ 1565054 w 2556691"/>
              <a:gd name="connsiteY14923" fmla="*/ 2175375 h 2789926"/>
              <a:gd name="connsiteX14924" fmla="*/ 1550772 w 2556691"/>
              <a:gd name="connsiteY14924" fmla="*/ 2165474 h 2789926"/>
              <a:gd name="connsiteX14925" fmla="*/ 1526216 w 2556691"/>
              <a:gd name="connsiteY14925" fmla="*/ 2163618 h 2789926"/>
              <a:gd name="connsiteX14926" fmla="*/ 1527321 w 2556691"/>
              <a:gd name="connsiteY14926" fmla="*/ 2164481 h 2789926"/>
              <a:gd name="connsiteX14927" fmla="*/ 1532619 w 2556691"/>
              <a:gd name="connsiteY14927" fmla="*/ 2167046 h 2789926"/>
              <a:gd name="connsiteX14928" fmla="*/ 1536163 w 2556691"/>
              <a:gd name="connsiteY14928" fmla="*/ 2168855 h 2789926"/>
              <a:gd name="connsiteX14929" fmla="*/ 1536022 w 2556691"/>
              <a:gd name="connsiteY14929" fmla="*/ 2169919 h 2789926"/>
              <a:gd name="connsiteX14930" fmla="*/ 1529958 w 2556691"/>
              <a:gd name="connsiteY14930" fmla="*/ 2169801 h 2789926"/>
              <a:gd name="connsiteX14931" fmla="*/ 1532302 w 2556691"/>
              <a:gd name="connsiteY14931" fmla="*/ 2171089 h 2789926"/>
              <a:gd name="connsiteX14932" fmla="*/ 1544308 w 2556691"/>
              <a:gd name="connsiteY14932" fmla="*/ 2175322 h 2789926"/>
              <a:gd name="connsiteX14933" fmla="*/ 1544109 w 2556691"/>
              <a:gd name="connsiteY14933" fmla="*/ 2176480 h 2789926"/>
              <a:gd name="connsiteX14934" fmla="*/ 1525392 w 2556691"/>
              <a:gd name="connsiteY14934" fmla="*/ 2171077 h 2789926"/>
              <a:gd name="connsiteX14935" fmla="*/ 1533008 w 2556691"/>
              <a:gd name="connsiteY14935" fmla="*/ 2177934 h 2789926"/>
              <a:gd name="connsiteX14936" fmla="*/ 1532583 w 2556691"/>
              <a:gd name="connsiteY14936" fmla="*/ 2178892 h 2789926"/>
              <a:gd name="connsiteX14937" fmla="*/ 1524850 w 2556691"/>
              <a:gd name="connsiteY14937" fmla="*/ 2175712 h 2789926"/>
              <a:gd name="connsiteX14938" fmla="*/ 1524803 w 2556691"/>
              <a:gd name="connsiteY14938" fmla="*/ 2178620 h 2789926"/>
              <a:gd name="connsiteX14939" fmla="*/ 1525768 w 2556691"/>
              <a:gd name="connsiteY14939" fmla="*/ 2179199 h 2789926"/>
              <a:gd name="connsiteX14940" fmla="*/ 1563497 w 2556691"/>
              <a:gd name="connsiteY14940" fmla="*/ 2184282 h 2789926"/>
              <a:gd name="connsiteX14941" fmla="*/ 1565054 w 2556691"/>
              <a:gd name="connsiteY14941" fmla="*/ 2175375 h 2789926"/>
              <a:gd name="connsiteX14942" fmla="*/ 893858 w 2556691"/>
              <a:gd name="connsiteY14942" fmla="*/ 1555816 h 2789926"/>
              <a:gd name="connsiteX14943" fmla="*/ 893548 w 2556691"/>
              <a:gd name="connsiteY14943" fmla="*/ 1555875 h 2789926"/>
              <a:gd name="connsiteX14944" fmla="*/ 893834 w 2556691"/>
              <a:gd name="connsiteY14944" fmla="*/ 1555911 h 2789926"/>
              <a:gd name="connsiteX14945" fmla="*/ 893858 w 2556691"/>
              <a:gd name="connsiteY14945" fmla="*/ 1555816 h 2789926"/>
              <a:gd name="connsiteX14946" fmla="*/ 810886 w 2556691"/>
              <a:gd name="connsiteY14946" fmla="*/ 1479105 h 2789926"/>
              <a:gd name="connsiteX14947" fmla="*/ 804882 w 2556691"/>
              <a:gd name="connsiteY14947" fmla="*/ 1479117 h 2789926"/>
              <a:gd name="connsiteX14948" fmla="*/ 804883 w 2556691"/>
              <a:gd name="connsiteY14948" fmla="*/ 1479117 h 2789926"/>
              <a:gd name="connsiteX14949" fmla="*/ 798427 w 2556691"/>
              <a:gd name="connsiteY14949" fmla="*/ 1478632 h 2789926"/>
              <a:gd name="connsiteX14950" fmla="*/ 803211 w 2556691"/>
              <a:gd name="connsiteY14950" fmla="*/ 1480016 h 2789926"/>
              <a:gd name="connsiteX14951" fmla="*/ 810886 w 2556691"/>
              <a:gd name="connsiteY14951" fmla="*/ 1479105 h 2789926"/>
              <a:gd name="connsiteX14952" fmla="*/ 849374 w 2556691"/>
              <a:gd name="connsiteY14952" fmla="*/ 1513743 h 2789926"/>
              <a:gd name="connsiteX14953" fmla="*/ 844900 w 2556691"/>
              <a:gd name="connsiteY14953" fmla="*/ 1513069 h 2789926"/>
              <a:gd name="connsiteX14954" fmla="*/ 843196 w 2556691"/>
              <a:gd name="connsiteY14954" fmla="*/ 1515516 h 2789926"/>
              <a:gd name="connsiteX14955" fmla="*/ 843380 w 2556691"/>
              <a:gd name="connsiteY14955" fmla="*/ 1516320 h 2789926"/>
              <a:gd name="connsiteX14956" fmla="*/ 847293 w 2556691"/>
              <a:gd name="connsiteY14956" fmla="*/ 1518436 h 2789926"/>
              <a:gd name="connsiteX14957" fmla="*/ 849825 w 2556691"/>
              <a:gd name="connsiteY14957" fmla="*/ 1523011 h 2789926"/>
              <a:gd name="connsiteX14958" fmla="*/ 849884 w 2556691"/>
              <a:gd name="connsiteY14958" fmla="*/ 1523058 h 2789926"/>
              <a:gd name="connsiteX14959" fmla="*/ 849374 w 2556691"/>
              <a:gd name="connsiteY14959" fmla="*/ 1513743 h 2789926"/>
              <a:gd name="connsiteX14960" fmla="*/ 721253 w 2556691"/>
              <a:gd name="connsiteY14960" fmla="*/ 1394533 h 2789926"/>
              <a:gd name="connsiteX14961" fmla="*/ 717528 w 2556691"/>
              <a:gd name="connsiteY14961" fmla="*/ 1394273 h 2789926"/>
              <a:gd name="connsiteX14962" fmla="*/ 726725 w 2556691"/>
              <a:gd name="connsiteY14962" fmla="*/ 1408837 h 2789926"/>
              <a:gd name="connsiteX14963" fmla="*/ 735087 w 2556691"/>
              <a:gd name="connsiteY14963" fmla="*/ 1416710 h 2789926"/>
              <a:gd name="connsiteX14964" fmla="*/ 735882 w 2556691"/>
              <a:gd name="connsiteY14964" fmla="*/ 1417230 h 2789926"/>
              <a:gd name="connsiteX14965" fmla="*/ 733424 w 2556691"/>
              <a:gd name="connsiteY14965" fmla="*/ 1414925 h 2789926"/>
              <a:gd name="connsiteX14966" fmla="*/ 721253 w 2556691"/>
              <a:gd name="connsiteY14966" fmla="*/ 1394533 h 2789926"/>
              <a:gd name="connsiteX14967" fmla="*/ 970980 w 2556691"/>
              <a:gd name="connsiteY14967" fmla="*/ 1621852 h 2789926"/>
              <a:gd name="connsiteX14968" fmla="*/ 943629 w 2556691"/>
              <a:gd name="connsiteY14968" fmla="*/ 1613270 h 2789926"/>
              <a:gd name="connsiteX14969" fmla="*/ 943507 w 2556691"/>
              <a:gd name="connsiteY14969" fmla="*/ 1613246 h 2789926"/>
              <a:gd name="connsiteX14970" fmla="*/ 943358 w 2556691"/>
              <a:gd name="connsiteY14970" fmla="*/ 1613365 h 2789926"/>
              <a:gd name="connsiteX14971" fmla="*/ 935703 w 2556691"/>
              <a:gd name="connsiteY14971" fmla="*/ 1618460 h 2789926"/>
              <a:gd name="connsiteX14972" fmla="*/ 974074 w 2556691"/>
              <a:gd name="connsiteY14972" fmla="*/ 1632953 h 2789926"/>
              <a:gd name="connsiteX14973" fmla="*/ 970980 w 2556691"/>
              <a:gd name="connsiteY14973" fmla="*/ 1621852 h 2789926"/>
              <a:gd name="connsiteX14974" fmla="*/ 1081146 w 2556691"/>
              <a:gd name="connsiteY14974" fmla="*/ 1722999 h 2789926"/>
              <a:gd name="connsiteX14975" fmla="*/ 1077603 w 2556691"/>
              <a:gd name="connsiteY14975" fmla="*/ 1730600 h 2789926"/>
              <a:gd name="connsiteX14976" fmla="*/ 1077166 w 2556691"/>
              <a:gd name="connsiteY14976" fmla="*/ 1731227 h 2789926"/>
              <a:gd name="connsiteX14977" fmla="*/ 1077250 w 2556691"/>
              <a:gd name="connsiteY14977" fmla="*/ 1734100 h 2789926"/>
              <a:gd name="connsiteX14978" fmla="*/ 1077472 w 2556691"/>
              <a:gd name="connsiteY14978" fmla="*/ 1742848 h 2789926"/>
              <a:gd name="connsiteX14979" fmla="*/ 1077485 w 2556691"/>
              <a:gd name="connsiteY14979" fmla="*/ 1743214 h 2789926"/>
              <a:gd name="connsiteX14980" fmla="*/ 1077497 w 2556691"/>
              <a:gd name="connsiteY14980" fmla="*/ 1744006 h 2789926"/>
              <a:gd name="connsiteX14981" fmla="*/ 1077909 w 2556691"/>
              <a:gd name="connsiteY14981" fmla="*/ 1766515 h 2789926"/>
              <a:gd name="connsiteX14982" fmla="*/ 1095484 w 2556691"/>
              <a:gd name="connsiteY14982" fmla="*/ 1918885 h 2789926"/>
              <a:gd name="connsiteX14983" fmla="*/ 1091458 w 2556691"/>
              <a:gd name="connsiteY14983" fmla="*/ 1920930 h 2789926"/>
              <a:gd name="connsiteX14984" fmla="*/ 1081782 w 2556691"/>
              <a:gd name="connsiteY14984" fmla="*/ 1898563 h 2789926"/>
              <a:gd name="connsiteX14985" fmla="*/ 1064936 w 2556691"/>
              <a:gd name="connsiteY14985" fmla="*/ 1864269 h 2789926"/>
              <a:gd name="connsiteX14986" fmla="*/ 1054997 w 2556691"/>
              <a:gd name="connsiteY14986" fmla="*/ 1843025 h 2789926"/>
              <a:gd name="connsiteX14987" fmla="*/ 1048019 w 2556691"/>
              <a:gd name="connsiteY14987" fmla="*/ 1823294 h 2789926"/>
              <a:gd name="connsiteX14988" fmla="*/ 1046268 w 2556691"/>
              <a:gd name="connsiteY14988" fmla="*/ 1817041 h 2789926"/>
              <a:gd name="connsiteX14989" fmla="*/ 1045371 w 2556691"/>
              <a:gd name="connsiteY14989" fmla="*/ 1821308 h 2789926"/>
              <a:gd name="connsiteX14990" fmla="*/ 1044334 w 2556691"/>
              <a:gd name="connsiteY14990" fmla="*/ 1824429 h 2789926"/>
              <a:gd name="connsiteX14991" fmla="*/ 1045026 w 2556691"/>
              <a:gd name="connsiteY14991" fmla="*/ 1827278 h 2789926"/>
              <a:gd name="connsiteX14992" fmla="*/ 1046937 w 2556691"/>
              <a:gd name="connsiteY14992" fmla="*/ 1834714 h 2789926"/>
              <a:gd name="connsiteX14993" fmla="*/ 1053913 w 2556691"/>
              <a:gd name="connsiteY14993" fmla="*/ 1857637 h 2789926"/>
              <a:gd name="connsiteX14994" fmla="*/ 1058064 w 2556691"/>
              <a:gd name="connsiteY14994" fmla="*/ 1869163 h 2789926"/>
              <a:gd name="connsiteX14995" fmla="*/ 1103995 w 2556691"/>
              <a:gd name="connsiteY14995" fmla="*/ 1965663 h 2789926"/>
              <a:gd name="connsiteX14996" fmla="*/ 1112871 w 2556691"/>
              <a:gd name="connsiteY14996" fmla="*/ 1959067 h 2789926"/>
              <a:gd name="connsiteX14997" fmla="*/ 1127433 w 2556691"/>
              <a:gd name="connsiteY14997" fmla="*/ 1889520 h 2789926"/>
              <a:gd name="connsiteX14998" fmla="*/ 1134296 w 2556691"/>
              <a:gd name="connsiteY14998" fmla="*/ 1880275 h 2789926"/>
              <a:gd name="connsiteX14999" fmla="*/ 1127774 w 2556691"/>
              <a:gd name="connsiteY14999" fmla="*/ 1875369 h 2789926"/>
              <a:gd name="connsiteX15000" fmla="*/ 1109022 w 2556691"/>
              <a:gd name="connsiteY15000" fmla="*/ 1913553 h 2789926"/>
              <a:gd name="connsiteX15001" fmla="*/ 1097980 w 2556691"/>
              <a:gd name="connsiteY15001" fmla="*/ 1905893 h 2789926"/>
              <a:gd name="connsiteX15002" fmla="*/ 1084948 w 2556691"/>
              <a:gd name="connsiteY15002" fmla="*/ 1742446 h 2789926"/>
              <a:gd name="connsiteX15003" fmla="*/ 1084641 w 2556691"/>
              <a:gd name="connsiteY15003" fmla="*/ 1730187 h 2789926"/>
              <a:gd name="connsiteX15004" fmla="*/ 1084630 w 2556691"/>
              <a:gd name="connsiteY15004" fmla="*/ 1729820 h 2789926"/>
              <a:gd name="connsiteX15005" fmla="*/ 1084171 w 2556691"/>
              <a:gd name="connsiteY15005" fmla="*/ 1729040 h 2789926"/>
              <a:gd name="connsiteX15006" fmla="*/ 1081146 w 2556691"/>
              <a:gd name="connsiteY15006" fmla="*/ 1722999 h 2789926"/>
              <a:gd name="connsiteX15007" fmla="*/ 414998 w 2556691"/>
              <a:gd name="connsiteY15007" fmla="*/ 1106638 h 2789926"/>
              <a:gd name="connsiteX15008" fmla="*/ 414041 w 2556691"/>
              <a:gd name="connsiteY15008" fmla="*/ 1111248 h 2789926"/>
              <a:gd name="connsiteX15009" fmla="*/ 414040 w 2556691"/>
              <a:gd name="connsiteY15009" fmla="*/ 1111248 h 2789926"/>
              <a:gd name="connsiteX15010" fmla="*/ 409954 w 2556691"/>
              <a:gd name="connsiteY15010" fmla="*/ 1111166 h 2789926"/>
              <a:gd name="connsiteX15011" fmla="*/ 411849 w 2556691"/>
              <a:gd name="connsiteY15011" fmla="*/ 1103895 h 2789926"/>
              <a:gd name="connsiteX15012" fmla="*/ 414998 w 2556691"/>
              <a:gd name="connsiteY15012" fmla="*/ 1106638 h 2789926"/>
              <a:gd name="connsiteX15013" fmla="*/ 1506368 w 2556691"/>
              <a:gd name="connsiteY15013" fmla="*/ 2112123 h 2789926"/>
              <a:gd name="connsiteX15014" fmla="*/ 1499576 w 2556691"/>
              <a:gd name="connsiteY15014" fmla="*/ 2114593 h 2789926"/>
              <a:gd name="connsiteX15015" fmla="*/ 1508899 w 2556691"/>
              <a:gd name="connsiteY15015" fmla="*/ 2126001 h 2789926"/>
              <a:gd name="connsiteX15016" fmla="*/ 1513196 w 2556691"/>
              <a:gd name="connsiteY15016" fmla="*/ 2122514 h 2789926"/>
              <a:gd name="connsiteX15017" fmla="*/ 1506368 w 2556691"/>
              <a:gd name="connsiteY15017" fmla="*/ 2112123 h 2789926"/>
              <a:gd name="connsiteX15018" fmla="*/ 1229589 w 2556691"/>
              <a:gd name="connsiteY15018" fmla="*/ 1855580 h 2789926"/>
              <a:gd name="connsiteX15019" fmla="*/ 1225610 w 2556691"/>
              <a:gd name="connsiteY15019" fmla="*/ 1854066 h 2789926"/>
              <a:gd name="connsiteX15020" fmla="*/ 1225210 w 2556691"/>
              <a:gd name="connsiteY15020" fmla="*/ 1854185 h 2789926"/>
              <a:gd name="connsiteX15021" fmla="*/ 1224774 w 2556691"/>
              <a:gd name="connsiteY15021" fmla="*/ 1854315 h 2789926"/>
              <a:gd name="connsiteX15022" fmla="*/ 1222749 w 2556691"/>
              <a:gd name="connsiteY15022" fmla="*/ 1857696 h 2789926"/>
              <a:gd name="connsiteX15023" fmla="*/ 1222714 w 2556691"/>
              <a:gd name="connsiteY15023" fmla="*/ 1857755 h 2789926"/>
              <a:gd name="connsiteX15024" fmla="*/ 1222078 w 2556691"/>
              <a:gd name="connsiteY15024" fmla="*/ 1858819 h 2789926"/>
              <a:gd name="connsiteX15025" fmla="*/ 1217323 w 2556691"/>
              <a:gd name="connsiteY15025" fmla="*/ 1864990 h 2789926"/>
              <a:gd name="connsiteX15026" fmla="*/ 1221502 w 2556691"/>
              <a:gd name="connsiteY15026" fmla="*/ 1862105 h 2789926"/>
              <a:gd name="connsiteX15027" fmla="*/ 1223797 w 2556691"/>
              <a:gd name="connsiteY15027" fmla="*/ 1861136 h 2789926"/>
              <a:gd name="connsiteX15028" fmla="*/ 1225210 w 2556691"/>
              <a:gd name="connsiteY15028" fmla="*/ 1860769 h 2789926"/>
              <a:gd name="connsiteX15029" fmla="*/ 1227588 w 2556691"/>
              <a:gd name="connsiteY15029" fmla="*/ 1860580 h 2789926"/>
              <a:gd name="connsiteX15030" fmla="*/ 1228918 w 2556691"/>
              <a:gd name="connsiteY15030" fmla="*/ 1860769 h 2789926"/>
              <a:gd name="connsiteX15031" fmla="*/ 1229189 w 2556691"/>
              <a:gd name="connsiteY15031" fmla="*/ 1860817 h 2789926"/>
              <a:gd name="connsiteX15032" fmla="*/ 1229824 w 2556691"/>
              <a:gd name="connsiteY15032" fmla="*/ 1861254 h 2789926"/>
              <a:gd name="connsiteX15033" fmla="*/ 1229200 w 2556691"/>
              <a:gd name="connsiteY15033" fmla="*/ 1863748 h 2789926"/>
              <a:gd name="connsiteX15034" fmla="*/ 1228306 w 2556691"/>
              <a:gd name="connsiteY15034" fmla="*/ 1863997 h 2789926"/>
              <a:gd name="connsiteX15035" fmla="*/ 1227340 w 2556691"/>
              <a:gd name="connsiteY15035" fmla="*/ 1864269 h 2789926"/>
              <a:gd name="connsiteX15036" fmla="*/ 1225068 w 2556691"/>
              <a:gd name="connsiteY15036" fmla="*/ 1865025 h 2789926"/>
              <a:gd name="connsiteX15037" fmla="*/ 1224974 w 2556691"/>
              <a:gd name="connsiteY15037" fmla="*/ 1865061 h 2789926"/>
              <a:gd name="connsiteX15038" fmla="*/ 1223185 w 2556691"/>
              <a:gd name="connsiteY15038" fmla="*/ 1865782 h 2789926"/>
              <a:gd name="connsiteX15039" fmla="*/ 1220607 w 2556691"/>
              <a:gd name="connsiteY15039" fmla="*/ 1867224 h 2789926"/>
              <a:gd name="connsiteX15040" fmla="*/ 1216828 w 2556691"/>
              <a:gd name="connsiteY15040" fmla="*/ 1870132 h 2789926"/>
              <a:gd name="connsiteX15041" fmla="*/ 1215850 w 2556691"/>
              <a:gd name="connsiteY15041" fmla="*/ 1871101 h 2789926"/>
              <a:gd name="connsiteX15042" fmla="*/ 1215039 w 2556691"/>
              <a:gd name="connsiteY15042" fmla="*/ 1871917 h 2789926"/>
              <a:gd name="connsiteX15043" fmla="*/ 1213756 w 2556691"/>
              <a:gd name="connsiteY15043" fmla="*/ 1873324 h 2789926"/>
              <a:gd name="connsiteX15044" fmla="*/ 1212979 w 2556691"/>
              <a:gd name="connsiteY15044" fmla="*/ 1874222 h 2789926"/>
              <a:gd name="connsiteX15045" fmla="*/ 1209577 w 2556691"/>
              <a:gd name="connsiteY15045" fmla="*/ 1877946 h 2789926"/>
              <a:gd name="connsiteX15046" fmla="*/ 1208728 w 2556691"/>
              <a:gd name="connsiteY15046" fmla="*/ 1878715 h 2789926"/>
              <a:gd name="connsiteX15047" fmla="*/ 1202112 w 2556691"/>
              <a:gd name="connsiteY15047" fmla="*/ 1882190 h 2789926"/>
              <a:gd name="connsiteX15048" fmla="*/ 1199712 w 2556691"/>
              <a:gd name="connsiteY15048" fmla="*/ 1882533 h 2789926"/>
              <a:gd name="connsiteX15049" fmla="*/ 1198170 w 2556691"/>
              <a:gd name="connsiteY15049" fmla="*/ 1882533 h 2789926"/>
              <a:gd name="connsiteX15050" fmla="*/ 1196828 w 2556691"/>
              <a:gd name="connsiteY15050" fmla="*/ 1882533 h 2789926"/>
              <a:gd name="connsiteX15051" fmla="*/ 1196474 w 2556691"/>
              <a:gd name="connsiteY15051" fmla="*/ 1879483 h 2789926"/>
              <a:gd name="connsiteX15052" fmla="*/ 1199630 w 2556691"/>
              <a:gd name="connsiteY15052" fmla="*/ 1878644 h 2789926"/>
              <a:gd name="connsiteX15053" fmla="*/ 1202796 w 2556691"/>
              <a:gd name="connsiteY15053" fmla="*/ 1877237 h 2789926"/>
              <a:gd name="connsiteX15054" fmla="*/ 1204739 w 2556691"/>
              <a:gd name="connsiteY15054" fmla="*/ 1876055 h 2789926"/>
              <a:gd name="connsiteX15055" fmla="*/ 1207834 w 2556691"/>
              <a:gd name="connsiteY15055" fmla="*/ 1873750 h 2789926"/>
              <a:gd name="connsiteX15056" fmla="*/ 1212178 w 2556691"/>
              <a:gd name="connsiteY15056" fmla="*/ 1869837 h 2789926"/>
              <a:gd name="connsiteX15057" fmla="*/ 1212319 w 2556691"/>
              <a:gd name="connsiteY15057" fmla="*/ 1869695 h 2789926"/>
              <a:gd name="connsiteX15058" fmla="*/ 1212167 w 2556691"/>
              <a:gd name="connsiteY15058" fmla="*/ 1869801 h 2789926"/>
              <a:gd name="connsiteX15059" fmla="*/ 1207634 w 2556691"/>
              <a:gd name="connsiteY15059" fmla="*/ 1872958 h 2789926"/>
              <a:gd name="connsiteX15060" fmla="*/ 1206834 w 2556691"/>
              <a:gd name="connsiteY15060" fmla="*/ 1873371 h 2789926"/>
              <a:gd name="connsiteX15061" fmla="*/ 1203267 w 2556691"/>
              <a:gd name="connsiteY15061" fmla="*/ 1875204 h 2789926"/>
              <a:gd name="connsiteX15062" fmla="*/ 1199630 w 2556691"/>
              <a:gd name="connsiteY15062" fmla="*/ 1876492 h 2789926"/>
              <a:gd name="connsiteX15063" fmla="*/ 1195180 w 2556691"/>
              <a:gd name="connsiteY15063" fmla="*/ 1877556 h 2789926"/>
              <a:gd name="connsiteX15064" fmla="*/ 1192096 w 2556691"/>
              <a:gd name="connsiteY15064" fmla="*/ 1878041 h 2789926"/>
              <a:gd name="connsiteX15065" fmla="*/ 1190942 w 2556691"/>
              <a:gd name="connsiteY15065" fmla="*/ 1878147 h 2789926"/>
              <a:gd name="connsiteX15066" fmla="*/ 1187045 w 2556691"/>
              <a:gd name="connsiteY15066" fmla="*/ 1878585 h 2789926"/>
              <a:gd name="connsiteX15067" fmla="*/ 1175792 w 2556691"/>
              <a:gd name="connsiteY15067" fmla="*/ 1880334 h 2789926"/>
              <a:gd name="connsiteX15068" fmla="*/ 1156297 w 2556691"/>
              <a:gd name="connsiteY15068" fmla="*/ 1882899 h 2789926"/>
              <a:gd name="connsiteX15069" fmla="*/ 1174508 w 2556691"/>
              <a:gd name="connsiteY15069" fmla="*/ 1884732 h 2789926"/>
              <a:gd name="connsiteX15070" fmla="*/ 1179982 w 2556691"/>
              <a:gd name="connsiteY15070" fmla="*/ 1884283 h 2789926"/>
              <a:gd name="connsiteX15071" fmla="*/ 1182925 w 2556691"/>
              <a:gd name="connsiteY15071" fmla="*/ 1883881 h 2789926"/>
              <a:gd name="connsiteX15072" fmla="*/ 1190083 w 2556691"/>
              <a:gd name="connsiteY15072" fmla="*/ 1883006 h 2789926"/>
              <a:gd name="connsiteX15073" fmla="*/ 1190918 w 2556691"/>
              <a:gd name="connsiteY15073" fmla="*/ 1882982 h 2789926"/>
              <a:gd name="connsiteX15074" fmla="*/ 1193155 w 2556691"/>
              <a:gd name="connsiteY15074" fmla="*/ 1883018 h 2789926"/>
              <a:gd name="connsiteX15075" fmla="*/ 1185621 w 2556691"/>
              <a:gd name="connsiteY15075" fmla="*/ 1888905 h 2789926"/>
              <a:gd name="connsiteX15076" fmla="*/ 1178417 w 2556691"/>
              <a:gd name="connsiteY15076" fmla="*/ 1890205 h 2789926"/>
              <a:gd name="connsiteX15077" fmla="*/ 1176274 w 2556691"/>
              <a:gd name="connsiteY15077" fmla="*/ 1890371 h 2789926"/>
              <a:gd name="connsiteX15078" fmla="*/ 1173367 w 2556691"/>
              <a:gd name="connsiteY15078" fmla="*/ 1890134 h 2789926"/>
              <a:gd name="connsiteX15079" fmla="*/ 1164302 w 2556691"/>
              <a:gd name="connsiteY15079" fmla="*/ 1889839 h 2789926"/>
              <a:gd name="connsiteX15080" fmla="*/ 1170671 w 2556691"/>
              <a:gd name="connsiteY15080" fmla="*/ 1894107 h 2789926"/>
              <a:gd name="connsiteX15081" fmla="*/ 1172790 w 2556691"/>
              <a:gd name="connsiteY15081" fmla="*/ 1894898 h 2789926"/>
              <a:gd name="connsiteX15082" fmla="*/ 1177475 w 2556691"/>
              <a:gd name="connsiteY15082" fmla="*/ 1896435 h 2789926"/>
              <a:gd name="connsiteX15083" fmla="*/ 1190801 w 2556691"/>
              <a:gd name="connsiteY15083" fmla="*/ 1898150 h 2789926"/>
              <a:gd name="connsiteX15084" fmla="*/ 1197287 w 2556691"/>
              <a:gd name="connsiteY15084" fmla="*/ 1897097 h 2789926"/>
              <a:gd name="connsiteX15085" fmla="*/ 1198311 w 2556691"/>
              <a:gd name="connsiteY15085" fmla="*/ 1896766 h 2789926"/>
              <a:gd name="connsiteX15086" fmla="*/ 1199182 w 2556691"/>
              <a:gd name="connsiteY15086" fmla="*/ 1896495 h 2789926"/>
              <a:gd name="connsiteX15087" fmla="*/ 1202784 w 2556691"/>
              <a:gd name="connsiteY15087" fmla="*/ 1894745 h 2789926"/>
              <a:gd name="connsiteX15088" fmla="*/ 1204456 w 2556691"/>
              <a:gd name="connsiteY15088" fmla="*/ 1893693 h 2789926"/>
              <a:gd name="connsiteX15089" fmla="*/ 1206033 w 2556691"/>
              <a:gd name="connsiteY15089" fmla="*/ 1892499 h 2789926"/>
              <a:gd name="connsiteX15090" fmla="*/ 1209824 w 2556691"/>
              <a:gd name="connsiteY15090" fmla="*/ 1888645 h 2789926"/>
              <a:gd name="connsiteX15091" fmla="*/ 1212225 w 2556691"/>
              <a:gd name="connsiteY15091" fmla="*/ 1885335 h 2789926"/>
              <a:gd name="connsiteX15092" fmla="*/ 1207728 w 2556691"/>
              <a:gd name="connsiteY15092" fmla="*/ 1888042 h 2789926"/>
              <a:gd name="connsiteX15093" fmla="*/ 1207423 w 2556691"/>
              <a:gd name="connsiteY15093" fmla="*/ 1888196 h 2789926"/>
              <a:gd name="connsiteX15094" fmla="*/ 1204974 w 2556691"/>
              <a:gd name="connsiteY15094" fmla="*/ 1889271 h 2789926"/>
              <a:gd name="connsiteX15095" fmla="*/ 1204939 w 2556691"/>
              <a:gd name="connsiteY15095" fmla="*/ 1889283 h 2789926"/>
              <a:gd name="connsiteX15096" fmla="*/ 1201207 w 2556691"/>
              <a:gd name="connsiteY15096" fmla="*/ 1890643 h 2789926"/>
              <a:gd name="connsiteX15097" fmla="*/ 1199830 w 2556691"/>
              <a:gd name="connsiteY15097" fmla="*/ 1891080 h 2789926"/>
              <a:gd name="connsiteX15098" fmla="*/ 1199135 w 2556691"/>
              <a:gd name="connsiteY15098" fmla="*/ 1891281 h 2789926"/>
              <a:gd name="connsiteX15099" fmla="*/ 1188411 w 2556691"/>
              <a:gd name="connsiteY15099" fmla="*/ 1893574 h 2789926"/>
              <a:gd name="connsiteX15100" fmla="*/ 1186504 w 2556691"/>
              <a:gd name="connsiteY15100" fmla="*/ 1890383 h 2789926"/>
              <a:gd name="connsiteX15101" fmla="*/ 1193473 w 2556691"/>
              <a:gd name="connsiteY15101" fmla="*/ 1888881 h 2789926"/>
              <a:gd name="connsiteX15102" fmla="*/ 1195192 w 2556691"/>
              <a:gd name="connsiteY15102" fmla="*/ 1888456 h 2789926"/>
              <a:gd name="connsiteX15103" fmla="*/ 1196027 w 2556691"/>
              <a:gd name="connsiteY15103" fmla="*/ 1888255 h 2789926"/>
              <a:gd name="connsiteX15104" fmla="*/ 1200512 w 2556691"/>
              <a:gd name="connsiteY15104" fmla="*/ 1886576 h 2789926"/>
              <a:gd name="connsiteX15105" fmla="*/ 1200618 w 2556691"/>
              <a:gd name="connsiteY15105" fmla="*/ 1886529 h 2789926"/>
              <a:gd name="connsiteX15106" fmla="*/ 1208011 w 2556691"/>
              <a:gd name="connsiteY15106" fmla="*/ 1881765 h 2789926"/>
              <a:gd name="connsiteX15107" fmla="*/ 1208188 w 2556691"/>
              <a:gd name="connsiteY15107" fmla="*/ 1881623 h 2789926"/>
              <a:gd name="connsiteX15108" fmla="*/ 1208835 w 2556691"/>
              <a:gd name="connsiteY15108" fmla="*/ 1881103 h 2789926"/>
              <a:gd name="connsiteX15109" fmla="*/ 1213202 w 2556691"/>
              <a:gd name="connsiteY15109" fmla="*/ 1877379 h 2789926"/>
              <a:gd name="connsiteX15110" fmla="*/ 1214074 w 2556691"/>
              <a:gd name="connsiteY15110" fmla="*/ 1876658 h 2789926"/>
              <a:gd name="connsiteX15111" fmla="*/ 1217429 w 2556691"/>
              <a:gd name="connsiteY15111" fmla="*/ 1874187 h 2789926"/>
              <a:gd name="connsiteX15112" fmla="*/ 1219583 w 2556691"/>
              <a:gd name="connsiteY15112" fmla="*/ 1872946 h 2789926"/>
              <a:gd name="connsiteX15113" fmla="*/ 1221243 w 2556691"/>
              <a:gd name="connsiteY15113" fmla="*/ 1872165 h 2789926"/>
              <a:gd name="connsiteX15114" fmla="*/ 1223891 w 2556691"/>
              <a:gd name="connsiteY15114" fmla="*/ 1871279 h 2789926"/>
              <a:gd name="connsiteX15115" fmla="*/ 1225033 w 2556691"/>
              <a:gd name="connsiteY15115" fmla="*/ 1870983 h 2789926"/>
              <a:gd name="connsiteX15116" fmla="*/ 1227223 w 2556691"/>
              <a:gd name="connsiteY15116" fmla="*/ 1870759 h 2789926"/>
              <a:gd name="connsiteX15117" fmla="*/ 1229835 w 2556691"/>
              <a:gd name="connsiteY15117" fmla="*/ 1870605 h 2789926"/>
              <a:gd name="connsiteX15118" fmla="*/ 1231625 w 2556691"/>
              <a:gd name="connsiteY15118" fmla="*/ 1870286 h 2789926"/>
              <a:gd name="connsiteX15119" fmla="*/ 1232214 w 2556691"/>
              <a:gd name="connsiteY15119" fmla="*/ 1870014 h 2789926"/>
              <a:gd name="connsiteX15120" fmla="*/ 1234309 w 2556691"/>
              <a:gd name="connsiteY15120" fmla="*/ 1867579 h 2789926"/>
              <a:gd name="connsiteX15121" fmla="*/ 1234427 w 2556691"/>
              <a:gd name="connsiteY15121" fmla="*/ 1866917 h 2789926"/>
              <a:gd name="connsiteX15122" fmla="*/ 1234380 w 2556691"/>
              <a:gd name="connsiteY15122" fmla="*/ 1865427 h 2789926"/>
              <a:gd name="connsiteX15123" fmla="*/ 1233815 w 2556691"/>
              <a:gd name="connsiteY15123" fmla="*/ 1862945 h 2789926"/>
              <a:gd name="connsiteX15124" fmla="*/ 1233803 w 2556691"/>
              <a:gd name="connsiteY15124" fmla="*/ 1862885 h 2789926"/>
              <a:gd name="connsiteX15125" fmla="*/ 1233815 w 2556691"/>
              <a:gd name="connsiteY15125" fmla="*/ 1862885 h 2789926"/>
              <a:gd name="connsiteX15126" fmla="*/ 1233179 w 2556691"/>
              <a:gd name="connsiteY15126" fmla="*/ 1861148 h 2789926"/>
              <a:gd name="connsiteX15127" fmla="*/ 1231578 w 2556691"/>
              <a:gd name="connsiteY15127" fmla="*/ 1858074 h 2789926"/>
              <a:gd name="connsiteX15128" fmla="*/ 1230354 w 2556691"/>
              <a:gd name="connsiteY15128" fmla="*/ 1856395 h 2789926"/>
              <a:gd name="connsiteX15129" fmla="*/ 1229589 w 2556691"/>
              <a:gd name="connsiteY15129" fmla="*/ 1855580 h 2789926"/>
              <a:gd name="connsiteX15130" fmla="*/ 1192845 w 2556691"/>
              <a:gd name="connsiteY15130" fmla="*/ 1821568 h 2789926"/>
              <a:gd name="connsiteX15131" fmla="*/ 1194108 w 2556691"/>
              <a:gd name="connsiteY15131" fmla="*/ 1824489 h 2789926"/>
              <a:gd name="connsiteX15132" fmla="*/ 1186833 w 2556691"/>
              <a:gd name="connsiteY15132" fmla="*/ 1824760 h 2789926"/>
              <a:gd name="connsiteX15133" fmla="*/ 1186939 w 2556691"/>
              <a:gd name="connsiteY15133" fmla="*/ 1821379 h 2789926"/>
              <a:gd name="connsiteX15134" fmla="*/ 1192845 w 2556691"/>
              <a:gd name="connsiteY15134" fmla="*/ 1821568 h 2789926"/>
              <a:gd name="connsiteX15135" fmla="*/ 936927 w 2556691"/>
              <a:gd name="connsiteY15135" fmla="*/ 1585394 h 2789926"/>
              <a:gd name="connsiteX15136" fmla="*/ 930860 w 2556691"/>
              <a:gd name="connsiteY15136" fmla="*/ 1584271 h 2789926"/>
              <a:gd name="connsiteX15137" fmla="*/ 930431 w 2556691"/>
              <a:gd name="connsiteY15137" fmla="*/ 1584070 h 2789926"/>
              <a:gd name="connsiteX15138" fmla="*/ 931272 w 2556691"/>
              <a:gd name="connsiteY15138" fmla="*/ 1581599 h 2789926"/>
              <a:gd name="connsiteX15139" fmla="*/ 931273 w 2556691"/>
              <a:gd name="connsiteY15139" fmla="*/ 1581599 h 2789926"/>
              <a:gd name="connsiteX15140" fmla="*/ 931655 w 2556691"/>
              <a:gd name="connsiteY15140" fmla="*/ 1581706 h 2789926"/>
              <a:gd name="connsiteX15141" fmla="*/ 936927 w 2556691"/>
              <a:gd name="connsiteY15141" fmla="*/ 1585394 h 2789926"/>
              <a:gd name="connsiteX15142" fmla="*/ 732164 w 2556691"/>
              <a:gd name="connsiteY15142" fmla="*/ 1396058 h 2789926"/>
              <a:gd name="connsiteX15143" fmla="*/ 728977 w 2556691"/>
              <a:gd name="connsiteY15143" fmla="*/ 1395490 h 2789926"/>
              <a:gd name="connsiteX15144" fmla="*/ 738468 w 2556691"/>
              <a:gd name="connsiteY15144" fmla="*/ 1407655 h 2789926"/>
              <a:gd name="connsiteX15145" fmla="*/ 732164 w 2556691"/>
              <a:gd name="connsiteY15145" fmla="*/ 1396058 h 2789926"/>
              <a:gd name="connsiteX15146" fmla="*/ 232359 w 2556691"/>
              <a:gd name="connsiteY15146" fmla="*/ 933764 h 2789926"/>
              <a:gd name="connsiteX15147" fmla="*/ 228678 w 2556691"/>
              <a:gd name="connsiteY15147" fmla="*/ 943077 h 2789926"/>
              <a:gd name="connsiteX15148" fmla="*/ 223383 w 2556691"/>
              <a:gd name="connsiteY15148" fmla="*/ 941459 h 2789926"/>
              <a:gd name="connsiteX15149" fmla="*/ 221494 w 2556691"/>
              <a:gd name="connsiteY15149" fmla="*/ 936451 h 2789926"/>
              <a:gd name="connsiteX15150" fmla="*/ 221322 w 2556691"/>
              <a:gd name="connsiteY15150" fmla="*/ 939011 h 2789926"/>
              <a:gd name="connsiteX15151" fmla="*/ 220392 w 2556691"/>
              <a:gd name="connsiteY15151" fmla="*/ 939459 h 2789926"/>
              <a:gd name="connsiteX15152" fmla="*/ 218001 w 2556691"/>
              <a:gd name="connsiteY15152" fmla="*/ 935831 h 2789926"/>
              <a:gd name="connsiteX15153" fmla="*/ 217000 w 2556691"/>
              <a:gd name="connsiteY15153" fmla="*/ 931335 h 2789926"/>
              <a:gd name="connsiteX15154" fmla="*/ 216963 w 2556691"/>
              <a:gd name="connsiteY15154" fmla="*/ 931986 h 2789926"/>
              <a:gd name="connsiteX15155" fmla="*/ 214453 w 2556691"/>
              <a:gd name="connsiteY15155" fmla="*/ 932111 h 2789926"/>
              <a:gd name="connsiteX15156" fmla="*/ 213922 w 2556691"/>
              <a:gd name="connsiteY15156" fmla="*/ 930418 h 2789926"/>
              <a:gd name="connsiteX15157" fmla="*/ 213040 w 2556691"/>
              <a:gd name="connsiteY15157" fmla="*/ 927450 h 2789926"/>
              <a:gd name="connsiteX15158" fmla="*/ 210771 w 2556691"/>
              <a:gd name="connsiteY15158" fmla="*/ 927007 h 2789926"/>
              <a:gd name="connsiteX15159" fmla="*/ 211342 w 2556691"/>
              <a:gd name="connsiteY15159" fmla="*/ 929691 h 2789926"/>
              <a:gd name="connsiteX15160" fmla="*/ 209799 w 2556691"/>
              <a:gd name="connsiteY15160" fmla="*/ 930828 h 2789926"/>
              <a:gd name="connsiteX15161" fmla="*/ 206859 w 2556691"/>
              <a:gd name="connsiteY15161" fmla="*/ 927075 h 2789926"/>
              <a:gd name="connsiteX15162" fmla="*/ 206858 w 2556691"/>
              <a:gd name="connsiteY15162" fmla="*/ 927072 h 2789926"/>
              <a:gd name="connsiteX15163" fmla="*/ 196747 w 2556691"/>
              <a:gd name="connsiteY15163" fmla="*/ 928726 h 2789926"/>
              <a:gd name="connsiteX15164" fmla="*/ 200275 w 2556691"/>
              <a:gd name="connsiteY15164" fmla="*/ 935386 h 2789926"/>
              <a:gd name="connsiteX15165" fmla="*/ 200989 w 2556691"/>
              <a:gd name="connsiteY15165" fmla="*/ 929614 h 2789926"/>
              <a:gd name="connsiteX15166" fmla="*/ 202955 w 2556691"/>
              <a:gd name="connsiteY15166" fmla="*/ 930007 h 2789926"/>
              <a:gd name="connsiteX15167" fmla="*/ 209838 w 2556691"/>
              <a:gd name="connsiteY15167" fmla="*/ 945925 h 2789926"/>
              <a:gd name="connsiteX15168" fmla="*/ 209861 w 2556691"/>
              <a:gd name="connsiteY15168" fmla="*/ 946428 h 2789926"/>
              <a:gd name="connsiteX15169" fmla="*/ 211828 w 2556691"/>
              <a:gd name="connsiteY15169" fmla="*/ 950524 h 2789926"/>
              <a:gd name="connsiteX15170" fmla="*/ 209838 w 2556691"/>
              <a:gd name="connsiteY15170" fmla="*/ 945925 h 2789926"/>
              <a:gd name="connsiteX15171" fmla="*/ 209360 w 2556691"/>
              <a:gd name="connsiteY15171" fmla="*/ 935046 h 2789926"/>
              <a:gd name="connsiteX15172" fmla="*/ 211190 w 2556691"/>
              <a:gd name="connsiteY15172" fmla="*/ 935718 h 2789926"/>
              <a:gd name="connsiteX15173" fmla="*/ 217794 w 2556691"/>
              <a:gd name="connsiteY15173" fmla="*/ 953363 h 2789926"/>
              <a:gd name="connsiteX15174" fmla="*/ 218495 w 2556691"/>
              <a:gd name="connsiteY15174" fmla="*/ 954449 h 2789926"/>
              <a:gd name="connsiteX15175" fmla="*/ 217716 w 2556691"/>
              <a:gd name="connsiteY15175" fmla="*/ 945828 h 2789926"/>
              <a:gd name="connsiteX15176" fmla="*/ 220338 w 2556691"/>
              <a:gd name="connsiteY15176" fmla="*/ 945615 h 2789926"/>
              <a:gd name="connsiteX15177" fmla="*/ 227088 w 2556691"/>
              <a:gd name="connsiteY15177" fmla="*/ 963107 h 2789926"/>
              <a:gd name="connsiteX15178" fmla="*/ 227432 w 2556691"/>
              <a:gd name="connsiteY15178" fmla="*/ 963650 h 2789926"/>
              <a:gd name="connsiteX15179" fmla="*/ 226214 w 2556691"/>
              <a:gd name="connsiteY15179" fmla="*/ 953986 h 2789926"/>
              <a:gd name="connsiteX15180" fmla="*/ 228313 w 2556691"/>
              <a:gd name="connsiteY15180" fmla="*/ 953474 h 2789926"/>
              <a:gd name="connsiteX15181" fmla="*/ 234670 w 2556691"/>
              <a:gd name="connsiteY15181" fmla="*/ 969133 h 2789926"/>
              <a:gd name="connsiteX15182" fmla="*/ 236393 w 2556691"/>
              <a:gd name="connsiteY15182" fmla="*/ 971546 h 2789926"/>
              <a:gd name="connsiteX15183" fmla="*/ 235187 w 2556691"/>
              <a:gd name="connsiteY15183" fmla="*/ 962898 h 2789926"/>
              <a:gd name="connsiteX15184" fmla="*/ 237289 w 2556691"/>
              <a:gd name="connsiteY15184" fmla="*/ 962465 h 2789926"/>
              <a:gd name="connsiteX15185" fmla="*/ 239773 w 2556691"/>
              <a:gd name="connsiteY15185" fmla="*/ 969281 h 2789926"/>
              <a:gd name="connsiteX15186" fmla="*/ 243934 w 2556691"/>
              <a:gd name="connsiteY15186" fmla="*/ 977212 h 2789926"/>
              <a:gd name="connsiteX15187" fmla="*/ 243707 w 2556691"/>
              <a:gd name="connsiteY15187" fmla="*/ 975323 h 2789926"/>
              <a:gd name="connsiteX15188" fmla="*/ 245764 w 2556691"/>
              <a:gd name="connsiteY15188" fmla="*/ 974978 h 2789926"/>
              <a:gd name="connsiteX15189" fmla="*/ 251823 w 2556691"/>
              <a:gd name="connsiteY15189" fmla="*/ 984379 h 2789926"/>
              <a:gd name="connsiteX15190" fmla="*/ 261836 w 2556691"/>
              <a:gd name="connsiteY15190" fmla="*/ 993482 h 2789926"/>
              <a:gd name="connsiteX15191" fmla="*/ 264390 w 2556691"/>
              <a:gd name="connsiteY15191" fmla="*/ 994838 h 2789926"/>
              <a:gd name="connsiteX15192" fmla="*/ 248344 w 2556691"/>
              <a:gd name="connsiteY15192" fmla="*/ 971469 h 2789926"/>
              <a:gd name="connsiteX15193" fmla="*/ 237169 w 2556691"/>
              <a:gd name="connsiteY15193" fmla="*/ 951952 h 2789926"/>
              <a:gd name="connsiteX15194" fmla="*/ 232359 w 2556691"/>
              <a:gd name="connsiteY15194" fmla="*/ 933764 h 2789926"/>
              <a:gd name="connsiteX15195" fmla="*/ 488140 w 2556691"/>
              <a:gd name="connsiteY15195" fmla="*/ 1168432 h 2789926"/>
              <a:gd name="connsiteX15196" fmla="*/ 487927 w 2556691"/>
              <a:gd name="connsiteY15196" fmla="*/ 1180772 h 2789926"/>
              <a:gd name="connsiteX15197" fmla="*/ 490867 w 2556691"/>
              <a:gd name="connsiteY15197" fmla="*/ 1180430 h 2789926"/>
              <a:gd name="connsiteX15198" fmla="*/ 491535 w 2556691"/>
              <a:gd name="connsiteY15198" fmla="*/ 1183905 h 2789926"/>
              <a:gd name="connsiteX15199" fmla="*/ 486023 w 2556691"/>
              <a:gd name="connsiteY15199" fmla="*/ 1185170 h 2789926"/>
              <a:gd name="connsiteX15200" fmla="*/ 484546 w 2556691"/>
              <a:gd name="connsiteY15200" fmla="*/ 1186932 h 2789926"/>
              <a:gd name="connsiteX15201" fmla="*/ 490880 w 2556691"/>
              <a:gd name="connsiteY15201" fmla="*/ 1188421 h 2789926"/>
              <a:gd name="connsiteX15202" fmla="*/ 491098 w 2556691"/>
              <a:gd name="connsiteY15202" fmla="*/ 1190952 h 2789926"/>
              <a:gd name="connsiteX15203" fmla="*/ 486122 w 2556691"/>
              <a:gd name="connsiteY15203" fmla="*/ 1190904 h 2789926"/>
              <a:gd name="connsiteX15204" fmla="*/ 489860 w 2556691"/>
              <a:gd name="connsiteY15204" fmla="*/ 1198978 h 2789926"/>
              <a:gd name="connsiteX15205" fmla="*/ 500415 w 2556691"/>
              <a:gd name="connsiteY15205" fmla="*/ 1187724 h 2789926"/>
              <a:gd name="connsiteX15206" fmla="*/ 501105 w 2556691"/>
              <a:gd name="connsiteY15206" fmla="*/ 1186708 h 2789926"/>
              <a:gd name="connsiteX15207" fmla="*/ 488140 w 2556691"/>
              <a:gd name="connsiteY15207" fmla="*/ 1168432 h 2789926"/>
              <a:gd name="connsiteX15208" fmla="*/ 1523826 w 2556691"/>
              <a:gd name="connsiteY15208" fmla="*/ 2123814 h 2789926"/>
              <a:gd name="connsiteX15209" fmla="*/ 1508711 w 2556691"/>
              <a:gd name="connsiteY15209" fmla="*/ 2132326 h 2789926"/>
              <a:gd name="connsiteX15210" fmla="*/ 1502695 w 2556691"/>
              <a:gd name="connsiteY15210" fmla="*/ 2137504 h 2789926"/>
              <a:gd name="connsiteX15211" fmla="*/ 1498504 w 2556691"/>
              <a:gd name="connsiteY15211" fmla="*/ 2151193 h 2789926"/>
              <a:gd name="connsiteX15212" fmla="*/ 1503614 w 2556691"/>
              <a:gd name="connsiteY15212" fmla="*/ 2148628 h 2789926"/>
              <a:gd name="connsiteX15213" fmla="*/ 1513443 w 2556691"/>
              <a:gd name="connsiteY15213" fmla="*/ 2137031 h 2789926"/>
              <a:gd name="connsiteX15214" fmla="*/ 1521542 w 2556691"/>
              <a:gd name="connsiteY15214" fmla="*/ 2128094 h 2789926"/>
              <a:gd name="connsiteX15215" fmla="*/ 1523826 w 2556691"/>
              <a:gd name="connsiteY15215" fmla="*/ 2123814 h 2789926"/>
              <a:gd name="connsiteX15216" fmla="*/ 969513 w 2556691"/>
              <a:gd name="connsiteY15216" fmla="*/ 1610645 h 2789926"/>
              <a:gd name="connsiteX15217" fmla="*/ 962378 w 2556691"/>
              <a:gd name="connsiteY15217" fmla="*/ 1609026 h 2789926"/>
              <a:gd name="connsiteX15218" fmla="*/ 957000 w 2556691"/>
              <a:gd name="connsiteY15218" fmla="*/ 1610007 h 2789926"/>
              <a:gd name="connsiteX15219" fmla="*/ 969880 w 2556691"/>
              <a:gd name="connsiteY15219" fmla="*/ 1614700 h 2789926"/>
              <a:gd name="connsiteX15220" fmla="*/ 969513 w 2556691"/>
              <a:gd name="connsiteY15220" fmla="*/ 1610645 h 2789926"/>
              <a:gd name="connsiteX15221" fmla="*/ 479573 w 2556691"/>
              <a:gd name="connsiteY15221" fmla="*/ 1158384 h 2789926"/>
              <a:gd name="connsiteX15222" fmla="*/ 442708 w 2556691"/>
              <a:gd name="connsiteY15222" fmla="*/ 1156526 h 2789926"/>
              <a:gd name="connsiteX15223" fmla="*/ 443261 w 2556691"/>
              <a:gd name="connsiteY15223" fmla="*/ 1166267 h 2789926"/>
              <a:gd name="connsiteX15224" fmla="*/ 451672 w 2556691"/>
              <a:gd name="connsiteY15224" fmla="*/ 1157377 h 2789926"/>
              <a:gd name="connsiteX15225" fmla="*/ 454574 w 2556691"/>
              <a:gd name="connsiteY15225" fmla="*/ 1159399 h 2789926"/>
              <a:gd name="connsiteX15226" fmla="*/ 449691 w 2556691"/>
              <a:gd name="connsiteY15226" fmla="*/ 1165463 h 2789926"/>
              <a:gd name="connsiteX15227" fmla="*/ 455916 w 2556691"/>
              <a:gd name="connsiteY15227" fmla="*/ 1163442 h 2789926"/>
              <a:gd name="connsiteX15228" fmla="*/ 462503 w 2556691"/>
              <a:gd name="connsiteY15228" fmla="*/ 1157200 h 2789926"/>
              <a:gd name="connsiteX15229" fmla="*/ 465320 w 2556691"/>
              <a:gd name="connsiteY15229" fmla="*/ 1159612 h 2789926"/>
              <a:gd name="connsiteX15230" fmla="*/ 462103 w 2556691"/>
              <a:gd name="connsiteY15230" fmla="*/ 1163193 h 2789926"/>
              <a:gd name="connsiteX15231" fmla="*/ 467000 w 2556691"/>
              <a:gd name="connsiteY15231" fmla="*/ 1165499 h 2789926"/>
              <a:gd name="connsiteX15232" fmla="*/ 469060 w 2556691"/>
              <a:gd name="connsiteY15232" fmla="*/ 1168312 h 2789926"/>
              <a:gd name="connsiteX15233" fmla="*/ 470413 w 2556691"/>
              <a:gd name="connsiteY15233" fmla="*/ 1172084 h 2789926"/>
              <a:gd name="connsiteX15234" fmla="*/ 477294 w 2556691"/>
              <a:gd name="connsiteY15234" fmla="*/ 1184792 h 2789926"/>
              <a:gd name="connsiteX15235" fmla="*/ 481619 w 2556691"/>
              <a:gd name="connsiteY15235" fmla="*/ 1183941 h 2789926"/>
              <a:gd name="connsiteX15236" fmla="*/ 481618 w 2556691"/>
              <a:gd name="connsiteY15236" fmla="*/ 1183941 h 2789926"/>
              <a:gd name="connsiteX15237" fmla="*/ 479573 w 2556691"/>
              <a:gd name="connsiteY15237" fmla="*/ 1158384 h 2789926"/>
              <a:gd name="connsiteX15238" fmla="*/ 739942 w 2556691"/>
              <a:gd name="connsiteY15238" fmla="*/ 1397441 h 2789926"/>
              <a:gd name="connsiteX15239" fmla="*/ 736965 w 2556691"/>
              <a:gd name="connsiteY15239" fmla="*/ 1396921 h 2789926"/>
              <a:gd name="connsiteX15240" fmla="*/ 746773 w 2556691"/>
              <a:gd name="connsiteY15240" fmla="*/ 1411911 h 2789926"/>
              <a:gd name="connsiteX15241" fmla="*/ 749116 w 2556691"/>
              <a:gd name="connsiteY15241" fmla="*/ 1414263 h 2789926"/>
              <a:gd name="connsiteX15242" fmla="*/ 741981 w 2556691"/>
              <a:gd name="connsiteY15242" fmla="*/ 1401058 h 2789926"/>
              <a:gd name="connsiteX15243" fmla="*/ 739940 w 2556691"/>
              <a:gd name="connsiteY15243" fmla="*/ 1397441 h 2789926"/>
              <a:gd name="connsiteX15244" fmla="*/ 833505 w 2556691"/>
              <a:gd name="connsiteY15244" fmla="*/ 1483432 h 2789926"/>
              <a:gd name="connsiteX15245" fmla="*/ 833391 w 2556691"/>
              <a:gd name="connsiteY15245" fmla="*/ 1483408 h 2789926"/>
              <a:gd name="connsiteX15246" fmla="*/ 834115 w 2556691"/>
              <a:gd name="connsiteY15246" fmla="*/ 1484851 h 2789926"/>
              <a:gd name="connsiteX15247" fmla="*/ 833018 w 2556691"/>
              <a:gd name="connsiteY15247" fmla="*/ 1497429 h 2789926"/>
              <a:gd name="connsiteX15248" fmla="*/ 831036 w 2556691"/>
              <a:gd name="connsiteY15248" fmla="*/ 1485962 h 2789926"/>
              <a:gd name="connsiteX15249" fmla="*/ 829575 w 2556691"/>
              <a:gd name="connsiteY15249" fmla="*/ 1483527 h 2789926"/>
              <a:gd name="connsiteX15250" fmla="*/ 828170 w 2556691"/>
              <a:gd name="connsiteY15250" fmla="*/ 1482404 h 2789926"/>
              <a:gd name="connsiteX15251" fmla="*/ 825352 w 2556691"/>
              <a:gd name="connsiteY15251" fmla="*/ 1482143 h 2789926"/>
              <a:gd name="connsiteX15252" fmla="*/ 826426 w 2556691"/>
              <a:gd name="connsiteY15252" fmla="*/ 1484342 h 2789926"/>
              <a:gd name="connsiteX15253" fmla="*/ 827244 w 2556691"/>
              <a:gd name="connsiteY15253" fmla="*/ 1487120 h 2789926"/>
              <a:gd name="connsiteX15254" fmla="*/ 826113 w 2556691"/>
              <a:gd name="connsiteY15254" fmla="*/ 1501909 h 2789926"/>
              <a:gd name="connsiteX15255" fmla="*/ 824337 w 2556691"/>
              <a:gd name="connsiteY15255" fmla="*/ 1487889 h 2789926"/>
              <a:gd name="connsiteX15256" fmla="*/ 823508 w 2556691"/>
              <a:gd name="connsiteY15256" fmla="*/ 1485016 h 2789926"/>
              <a:gd name="connsiteX15257" fmla="*/ 821998 w 2556691"/>
              <a:gd name="connsiteY15257" fmla="*/ 1482191 h 2789926"/>
              <a:gd name="connsiteX15258" fmla="*/ 810328 w 2556691"/>
              <a:gd name="connsiteY15258" fmla="*/ 1484910 h 2789926"/>
              <a:gd name="connsiteX15259" fmla="*/ 811139 w 2556691"/>
              <a:gd name="connsiteY15259" fmla="*/ 1487546 h 2789926"/>
              <a:gd name="connsiteX15260" fmla="*/ 811783 w 2556691"/>
              <a:gd name="connsiteY15260" fmla="*/ 1489827 h 2789926"/>
              <a:gd name="connsiteX15261" fmla="*/ 814008 w 2556691"/>
              <a:gd name="connsiteY15261" fmla="*/ 1499521 h 2789926"/>
              <a:gd name="connsiteX15262" fmla="*/ 815031 w 2556691"/>
              <a:gd name="connsiteY15262" fmla="*/ 1505881 h 2789926"/>
              <a:gd name="connsiteX15263" fmla="*/ 815085 w 2556691"/>
              <a:gd name="connsiteY15263" fmla="*/ 1506295 h 2789926"/>
              <a:gd name="connsiteX15264" fmla="*/ 815349 w 2556691"/>
              <a:gd name="connsiteY15264" fmla="*/ 1512750 h 2789926"/>
              <a:gd name="connsiteX15265" fmla="*/ 816563 w 2556691"/>
              <a:gd name="connsiteY15265" fmla="*/ 1516426 h 2789926"/>
              <a:gd name="connsiteX15266" fmla="*/ 815059 w 2556691"/>
              <a:gd name="connsiteY15266" fmla="*/ 1520493 h 2789926"/>
              <a:gd name="connsiteX15267" fmla="*/ 812981 w 2556691"/>
              <a:gd name="connsiteY15267" fmla="*/ 1522290 h 2789926"/>
              <a:gd name="connsiteX15268" fmla="*/ 820117 w 2556691"/>
              <a:gd name="connsiteY15268" fmla="*/ 1528981 h 2789926"/>
              <a:gd name="connsiteX15269" fmla="*/ 820116 w 2556691"/>
              <a:gd name="connsiteY15269" fmla="*/ 1528993 h 2789926"/>
              <a:gd name="connsiteX15270" fmla="*/ 826468 w 2556691"/>
              <a:gd name="connsiteY15270" fmla="*/ 1540543 h 2789926"/>
              <a:gd name="connsiteX15271" fmla="*/ 828780 w 2556691"/>
              <a:gd name="connsiteY15271" fmla="*/ 1547175 h 2789926"/>
              <a:gd name="connsiteX15272" fmla="*/ 828912 w 2556691"/>
              <a:gd name="connsiteY15272" fmla="*/ 1546974 h 2789926"/>
              <a:gd name="connsiteX15273" fmla="*/ 828568 w 2556691"/>
              <a:gd name="connsiteY15273" fmla="*/ 1542387 h 2789926"/>
              <a:gd name="connsiteX15274" fmla="*/ 828748 w 2556691"/>
              <a:gd name="connsiteY15274" fmla="*/ 1536157 h 2789926"/>
              <a:gd name="connsiteX15275" fmla="*/ 828923 w 2556691"/>
              <a:gd name="connsiteY15275" fmla="*/ 1534715 h 2789926"/>
              <a:gd name="connsiteX15276" fmla="*/ 830207 w 2556691"/>
              <a:gd name="connsiteY15276" fmla="*/ 1528674 h 2789926"/>
              <a:gd name="connsiteX15277" fmla="*/ 830212 w 2556691"/>
              <a:gd name="connsiteY15277" fmla="*/ 1528650 h 2789926"/>
              <a:gd name="connsiteX15278" fmla="*/ 830375 w 2556691"/>
              <a:gd name="connsiteY15278" fmla="*/ 1528106 h 2789926"/>
              <a:gd name="connsiteX15279" fmla="*/ 829362 w 2556691"/>
              <a:gd name="connsiteY15279" fmla="*/ 1527740 h 2789926"/>
              <a:gd name="connsiteX15280" fmla="*/ 829285 w 2556691"/>
              <a:gd name="connsiteY15280" fmla="*/ 1527704 h 2789926"/>
              <a:gd name="connsiteX15281" fmla="*/ 823933 w 2556691"/>
              <a:gd name="connsiteY15281" fmla="*/ 1521392 h 2789926"/>
              <a:gd name="connsiteX15282" fmla="*/ 823933 w 2556691"/>
              <a:gd name="connsiteY15282" fmla="*/ 1521380 h 2789926"/>
              <a:gd name="connsiteX15283" fmla="*/ 824475 w 2556691"/>
              <a:gd name="connsiteY15283" fmla="*/ 1519453 h 2789926"/>
              <a:gd name="connsiteX15284" fmla="*/ 825911 w 2556691"/>
              <a:gd name="connsiteY15284" fmla="*/ 1517478 h 2789926"/>
              <a:gd name="connsiteX15285" fmla="*/ 827488 w 2556691"/>
              <a:gd name="connsiteY15285" fmla="*/ 1516285 h 2789926"/>
              <a:gd name="connsiteX15286" fmla="*/ 830056 w 2556691"/>
              <a:gd name="connsiteY15286" fmla="*/ 1515362 h 2789926"/>
              <a:gd name="connsiteX15287" fmla="*/ 837188 w 2556691"/>
              <a:gd name="connsiteY15287" fmla="*/ 1514972 h 2789926"/>
              <a:gd name="connsiteX15288" fmla="*/ 840868 w 2556691"/>
              <a:gd name="connsiteY15288" fmla="*/ 1508955 h 2789926"/>
              <a:gd name="connsiteX15289" fmla="*/ 842266 w 2556691"/>
              <a:gd name="connsiteY15289" fmla="*/ 1505409 h 2789926"/>
              <a:gd name="connsiteX15290" fmla="*/ 839275 w 2556691"/>
              <a:gd name="connsiteY15290" fmla="*/ 1490939 h 2789926"/>
              <a:gd name="connsiteX15291" fmla="*/ 840396 w 2556691"/>
              <a:gd name="connsiteY15291" fmla="*/ 1505089 h 2789926"/>
              <a:gd name="connsiteX15292" fmla="*/ 838915 w 2556691"/>
              <a:gd name="connsiteY15292" fmla="*/ 1508837 h 2789926"/>
              <a:gd name="connsiteX15293" fmla="*/ 835060 w 2556691"/>
              <a:gd name="connsiteY15293" fmla="*/ 1513105 h 2789926"/>
              <a:gd name="connsiteX15294" fmla="*/ 834154 w 2556691"/>
              <a:gd name="connsiteY15294" fmla="*/ 1512513 h 2789926"/>
              <a:gd name="connsiteX15295" fmla="*/ 835228 w 2556691"/>
              <a:gd name="connsiteY15295" fmla="*/ 1508553 h 2789926"/>
              <a:gd name="connsiteX15296" fmla="*/ 836215 w 2556691"/>
              <a:gd name="connsiteY15296" fmla="*/ 1504735 h 2789926"/>
              <a:gd name="connsiteX15297" fmla="*/ 834539 w 2556691"/>
              <a:gd name="connsiteY15297" fmla="*/ 1484697 h 2789926"/>
              <a:gd name="connsiteX15298" fmla="*/ 833505 w 2556691"/>
              <a:gd name="connsiteY15298" fmla="*/ 1483432 h 2789926"/>
              <a:gd name="connsiteX15299" fmla="*/ 1428792 w 2556691"/>
              <a:gd name="connsiteY15299" fmla="*/ 2032716 h 2789926"/>
              <a:gd name="connsiteX15300" fmla="*/ 1402599 w 2556691"/>
              <a:gd name="connsiteY15300" fmla="*/ 2040495 h 2789926"/>
              <a:gd name="connsiteX15301" fmla="*/ 1402517 w 2556691"/>
              <a:gd name="connsiteY15301" fmla="*/ 2041098 h 2789926"/>
              <a:gd name="connsiteX15302" fmla="*/ 1402458 w 2556691"/>
              <a:gd name="connsiteY15302" fmla="*/ 2041559 h 2789926"/>
              <a:gd name="connsiteX15303" fmla="*/ 1403800 w 2556691"/>
              <a:gd name="connsiteY15303" fmla="*/ 2046181 h 2789926"/>
              <a:gd name="connsiteX15304" fmla="*/ 1408744 w 2556691"/>
              <a:gd name="connsiteY15304" fmla="*/ 2038580 h 2789926"/>
              <a:gd name="connsiteX15305" fmla="*/ 1409604 w 2556691"/>
              <a:gd name="connsiteY15305" fmla="*/ 2039254 h 2789926"/>
              <a:gd name="connsiteX15306" fmla="*/ 1406131 w 2556691"/>
              <a:gd name="connsiteY15306" fmla="*/ 2051761 h 2789926"/>
              <a:gd name="connsiteX15307" fmla="*/ 1406202 w 2556691"/>
              <a:gd name="connsiteY15307" fmla="*/ 2052754 h 2789926"/>
              <a:gd name="connsiteX15308" fmla="*/ 1416184 w 2556691"/>
              <a:gd name="connsiteY15308" fmla="*/ 2042469 h 2789926"/>
              <a:gd name="connsiteX15309" fmla="*/ 1416996 w 2556691"/>
              <a:gd name="connsiteY15309" fmla="*/ 2043450 h 2789926"/>
              <a:gd name="connsiteX15310" fmla="*/ 1408203 w 2556691"/>
              <a:gd name="connsiteY15310" fmla="*/ 2056667 h 2789926"/>
              <a:gd name="connsiteX15311" fmla="*/ 1407614 w 2556691"/>
              <a:gd name="connsiteY15311" fmla="*/ 2060225 h 2789926"/>
              <a:gd name="connsiteX15312" fmla="*/ 1407697 w 2556691"/>
              <a:gd name="connsiteY15312" fmla="*/ 2060521 h 2789926"/>
              <a:gd name="connsiteX15313" fmla="*/ 1408109 w 2556691"/>
              <a:gd name="connsiteY15313" fmla="*/ 2061656 h 2789926"/>
              <a:gd name="connsiteX15314" fmla="*/ 1408803 w 2556691"/>
              <a:gd name="connsiteY15314" fmla="*/ 2059812 h 2789926"/>
              <a:gd name="connsiteX15315" fmla="*/ 1415972 w 2556691"/>
              <a:gd name="connsiteY15315" fmla="*/ 2051844 h 2789926"/>
              <a:gd name="connsiteX15316" fmla="*/ 1416773 w 2556691"/>
              <a:gd name="connsiteY15316" fmla="*/ 2052884 h 2789926"/>
              <a:gd name="connsiteX15317" fmla="*/ 1411911 w 2556691"/>
              <a:gd name="connsiteY15317" fmla="*/ 2062117 h 2789926"/>
              <a:gd name="connsiteX15318" fmla="*/ 1411252 w 2556691"/>
              <a:gd name="connsiteY15318" fmla="*/ 2065474 h 2789926"/>
              <a:gd name="connsiteX15319" fmla="*/ 1418080 w 2556691"/>
              <a:gd name="connsiteY15319" fmla="*/ 2057234 h 2789926"/>
              <a:gd name="connsiteX15320" fmla="*/ 1428792 w 2556691"/>
              <a:gd name="connsiteY15320" fmla="*/ 2032716 h 2789926"/>
              <a:gd name="connsiteX15321" fmla="*/ 1278346 w 2556691"/>
              <a:gd name="connsiteY15321" fmla="*/ 1893829 h 2789926"/>
              <a:gd name="connsiteX15322" fmla="*/ 1274109 w 2556691"/>
              <a:gd name="connsiteY15322" fmla="*/ 1895809 h 2789926"/>
              <a:gd name="connsiteX15323" fmla="*/ 1266870 w 2556691"/>
              <a:gd name="connsiteY15323" fmla="*/ 1898197 h 2789926"/>
              <a:gd name="connsiteX15324" fmla="*/ 1265352 w 2556691"/>
              <a:gd name="connsiteY15324" fmla="*/ 1898634 h 2789926"/>
              <a:gd name="connsiteX15325" fmla="*/ 1258995 w 2556691"/>
              <a:gd name="connsiteY15325" fmla="*/ 1899083 h 2789926"/>
              <a:gd name="connsiteX15326" fmla="*/ 1258135 w 2556691"/>
              <a:gd name="connsiteY15326" fmla="*/ 1904072 h 2789926"/>
              <a:gd name="connsiteX15327" fmla="*/ 1259360 w 2556691"/>
              <a:gd name="connsiteY15327" fmla="*/ 1904829 h 2789926"/>
              <a:gd name="connsiteX15328" fmla="*/ 1261914 w 2556691"/>
              <a:gd name="connsiteY15328" fmla="*/ 1899911 h 2789926"/>
              <a:gd name="connsiteX15329" fmla="*/ 1263103 w 2556691"/>
              <a:gd name="connsiteY15329" fmla="*/ 1900490 h 2789926"/>
              <a:gd name="connsiteX15330" fmla="*/ 1262444 w 2556691"/>
              <a:gd name="connsiteY15330" fmla="*/ 1906389 h 2789926"/>
              <a:gd name="connsiteX15331" fmla="*/ 1262856 w 2556691"/>
              <a:gd name="connsiteY15331" fmla="*/ 1906567 h 2789926"/>
              <a:gd name="connsiteX15332" fmla="*/ 1264163 w 2556691"/>
              <a:gd name="connsiteY15332" fmla="*/ 1902890 h 2789926"/>
              <a:gd name="connsiteX15333" fmla="*/ 1265764 w 2556691"/>
              <a:gd name="connsiteY15333" fmla="*/ 1902181 h 2789926"/>
              <a:gd name="connsiteX15334" fmla="*/ 1266187 w 2556691"/>
              <a:gd name="connsiteY15334" fmla="*/ 1905715 h 2789926"/>
              <a:gd name="connsiteX15335" fmla="*/ 1271532 w 2556691"/>
              <a:gd name="connsiteY15335" fmla="*/ 1900526 h 2789926"/>
              <a:gd name="connsiteX15336" fmla="*/ 1276500 w 2556691"/>
              <a:gd name="connsiteY15336" fmla="*/ 1896991 h 2789926"/>
              <a:gd name="connsiteX15337" fmla="*/ 1278346 w 2556691"/>
              <a:gd name="connsiteY15337" fmla="*/ 1893829 h 2789926"/>
              <a:gd name="connsiteX15338" fmla="*/ 1344435 w 2556691"/>
              <a:gd name="connsiteY15338" fmla="*/ 1954326 h 2789926"/>
              <a:gd name="connsiteX15339" fmla="*/ 1318572 w 2556691"/>
              <a:gd name="connsiteY15339" fmla="*/ 1947103 h 2789926"/>
              <a:gd name="connsiteX15340" fmla="*/ 1319043 w 2556691"/>
              <a:gd name="connsiteY15340" fmla="*/ 1948309 h 2789926"/>
              <a:gd name="connsiteX15341" fmla="*/ 1318972 w 2556691"/>
              <a:gd name="connsiteY15341" fmla="*/ 1949479 h 2789926"/>
              <a:gd name="connsiteX15342" fmla="*/ 1318407 w 2556691"/>
              <a:gd name="connsiteY15342" fmla="*/ 1950532 h 2789926"/>
              <a:gd name="connsiteX15343" fmla="*/ 1317535 w 2556691"/>
              <a:gd name="connsiteY15343" fmla="*/ 1951371 h 2789926"/>
              <a:gd name="connsiteX15344" fmla="*/ 1316500 w 2556691"/>
              <a:gd name="connsiteY15344" fmla="*/ 1951867 h 2789926"/>
              <a:gd name="connsiteX15345" fmla="*/ 1312698 w 2556691"/>
              <a:gd name="connsiteY15345" fmla="*/ 1954137 h 2789926"/>
              <a:gd name="connsiteX15346" fmla="*/ 1311556 w 2556691"/>
              <a:gd name="connsiteY15346" fmla="*/ 1955284 h 2789926"/>
              <a:gd name="connsiteX15347" fmla="*/ 1308695 w 2556691"/>
              <a:gd name="connsiteY15347" fmla="*/ 1958724 h 2789926"/>
              <a:gd name="connsiteX15348" fmla="*/ 1304434 w 2556691"/>
              <a:gd name="connsiteY15348" fmla="*/ 1963394 h 2789926"/>
              <a:gd name="connsiteX15349" fmla="*/ 1296076 w 2556691"/>
              <a:gd name="connsiteY15349" fmla="*/ 1968678 h 2789926"/>
              <a:gd name="connsiteX15350" fmla="*/ 1292651 w 2556691"/>
              <a:gd name="connsiteY15350" fmla="*/ 1972023 h 2789926"/>
              <a:gd name="connsiteX15351" fmla="*/ 1284928 w 2556691"/>
              <a:gd name="connsiteY15351" fmla="*/ 1982592 h 2789926"/>
              <a:gd name="connsiteX15352" fmla="*/ 1275805 w 2556691"/>
              <a:gd name="connsiteY15352" fmla="*/ 1988066 h 2789926"/>
              <a:gd name="connsiteX15353" fmla="*/ 1272533 w 2556691"/>
              <a:gd name="connsiteY15353" fmla="*/ 1988940 h 2789926"/>
              <a:gd name="connsiteX15354" fmla="*/ 1271779 w 2556691"/>
              <a:gd name="connsiteY15354" fmla="*/ 1990241 h 2789926"/>
              <a:gd name="connsiteX15355" fmla="*/ 1269531 w 2556691"/>
              <a:gd name="connsiteY15355" fmla="*/ 1993007 h 2789926"/>
              <a:gd name="connsiteX15356" fmla="*/ 1268989 w 2556691"/>
              <a:gd name="connsiteY15356" fmla="*/ 1993397 h 2789926"/>
              <a:gd name="connsiteX15357" fmla="*/ 1268471 w 2556691"/>
              <a:gd name="connsiteY15357" fmla="*/ 1994591 h 2789926"/>
              <a:gd name="connsiteX15358" fmla="*/ 1267694 w 2556691"/>
              <a:gd name="connsiteY15358" fmla="*/ 1995466 h 2789926"/>
              <a:gd name="connsiteX15359" fmla="*/ 1266870 w 2556691"/>
              <a:gd name="connsiteY15359" fmla="*/ 1997748 h 2789926"/>
              <a:gd name="connsiteX15360" fmla="*/ 1244586 w 2556691"/>
              <a:gd name="connsiteY15360" fmla="*/ 2040483 h 2789926"/>
              <a:gd name="connsiteX15361" fmla="*/ 1246846 w 2556691"/>
              <a:gd name="connsiteY15361" fmla="*/ 2040105 h 2789926"/>
              <a:gd name="connsiteX15362" fmla="*/ 1267247 w 2556691"/>
              <a:gd name="connsiteY15362" fmla="*/ 2041984 h 2789926"/>
              <a:gd name="connsiteX15363" fmla="*/ 1296606 w 2556691"/>
              <a:gd name="connsiteY15363" fmla="*/ 2028992 h 2789926"/>
              <a:gd name="connsiteX15364" fmla="*/ 1291449 w 2556691"/>
              <a:gd name="connsiteY15364" fmla="*/ 2014818 h 2789926"/>
              <a:gd name="connsiteX15365" fmla="*/ 1293168 w 2556691"/>
              <a:gd name="connsiteY15365" fmla="*/ 2011768 h 2789926"/>
              <a:gd name="connsiteX15366" fmla="*/ 1316558 w 2556691"/>
              <a:gd name="connsiteY15366" fmla="*/ 2010751 h 2789926"/>
              <a:gd name="connsiteX15367" fmla="*/ 1300891 w 2556691"/>
              <a:gd name="connsiteY15367" fmla="*/ 1986647 h 2789926"/>
              <a:gd name="connsiteX15368" fmla="*/ 1302397 w 2556691"/>
              <a:gd name="connsiteY15368" fmla="*/ 1983290 h 2789926"/>
              <a:gd name="connsiteX15369" fmla="*/ 1344576 w 2556691"/>
              <a:gd name="connsiteY15369" fmla="*/ 2007961 h 2789926"/>
              <a:gd name="connsiteX15370" fmla="*/ 1348426 w 2556691"/>
              <a:gd name="connsiteY15370" fmla="*/ 2003682 h 2789926"/>
              <a:gd name="connsiteX15371" fmla="*/ 1358279 w 2556691"/>
              <a:gd name="connsiteY15371" fmla="*/ 2004545 h 2789926"/>
              <a:gd name="connsiteX15372" fmla="*/ 1344435 w 2556691"/>
              <a:gd name="connsiteY15372" fmla="*/ 1954326 h 2789926"/>
              <a:gd name="connsiteX15373" fmla="*/ 1512501 w 2556691"/>
              <a:gd name="connsiteY15373" fmla="*/ 2109309 h 2789926"/>
              <a:gd name="connsiteX15374" fmla="*/ 1510995 w 2556691"/>
              <a:gd name="connsiteY15374" fmla="*/ 2108423 h 2789926"/>
              <a:gd name="connsiteX15375" fmla="*/ 1508346 w 2556691"/>
              <a:gd name="connsiteY15375" fmla="*/ 2110787 h 2789926"/>
              <a:gd name="connsiteX15376" fmla="*/ 1507946 w 2556691"/>
              <a:gd name="connsiteY15376" fmla="*/ 2111059 h 2789926"/>
              <a:gd name="connsiteX15377" fmla="*/ 1516221 w 2556691"/>
              <a:gd name="connsiteY15377" fmla="*/ 2121805 h 2789926"/>
              <a:gd name="connsiteX15378" fmla="*/ 1519670 w 2556691"/>
              <a:gd name="connsiteY15378" fmla="*/ 2121545 h 2789926"/>
              <a:gd name="connsiteX15379" fmla="*/ 1516045 w 2556691"/>
              <a:gd name="connsiteY15379" fmla="*/ 2113045 h 2789926"/>
              <a:gd name="connsiteX15380" fmla="*/ 1512501 w 2556691"/>
              <a:gd name="connsiteY15380" fmla="*/ 2109309 h 2789926"/>
              <a:gd name="connsiteX15381" fmla="*/ 423579 w 2556691"/>
              <a:gd name="connsiteY15381" fmla="*/ 1103872 h 2789926"/>
              <a:gd name="connsiteX15382" fmla="*/ 423578 w 2556691"/>
              <a:gd name="connsiteY15382" fmla="*/ 1103872 h 2789926"/>
              <a:gd name="connsiteX15383" fmla="*/ 418755 w 2556691"/>
              <a:gd name="connsiteY15383" fmla="*/ 1109274 h 2789926"/>
              <a:gd name="connsiteX15384" fmla="*/ 420762 w 2556691"/>
              <a:gd name="connsiteY15384" fmla="*/ 1101460 h 2789926"/>
              <a:gd name="connsiteX15385" fmla="*/ 423579 w 2556691"/>
              <a:gd name="connsiteY15385" fmla="*/ 1103872 h 2789926"/>
              <a:gd name="connsiteX15386" fmla="*/ 930993 w 2556691"/>
              <a:gd name="connsiteY15386" fmla="*/ 1571350 h 2789926"/>
              <a:gd name="connsiteX15387" fmla="*/ 930792 w 2556691"/>
              <a:gd name="connsiteY15387" fmla="*/ 1572934 h 2789926"/>
              <a:gd name="connsiteX15388" fmla="*/ 928818 w 2556691"/>
              <a:gd name="connsiteY15388" fmla="*/ 1573573 h 2789926"/>
              <a:gd name="connsiteX15389" fmla="*/ 928020 w 2556691"/>
              <a:gd name="connsiteY15389" fmla="*/ 1573691 h 2789926"/>
              <a:gd name="connsiteX15390" fmla="*/ 927500 w 2556691"/>
              <a:gd name="connsiteY15390" fmla="*/ 1573691 h 2789926"/>
              <a:gd name="connsiteX15391" fmla="*/ 925628 w 2556691"/>
              <a:gd name="connsiteY15391" fmla="*/ 1573620 h 2789926"/>
              <a:gd name="connsiteX15392" fmla="*/ 921523 w 2556691"/>
              <a:gd name="connsiteY15392" fmla="*/ 1572911 h 2789926"/>
              <a:gd name="connsiteX15393" fmla="*/ 919457 w 2556691"/>
              <a:gd name="connsiteY15393" fmla="*/ 1572521 h 2789926"/>
              <a:gd name="connsiteX15394" fmla="*/ 919712 w 2556691"/>
              <a:gd name="connsiteY15394" fmla="*/ 1568880 h 2789926"/>
              <a:gd name="connsiteX15395" fmla="*/ 922738 w 2556691"/>
              <a:gd name="connsiteY15395" fmla="*/ 1569092 h 2789926"/>
              <a:gd name="connsiteX15396" fmla="*/ 922814 w 2556691"/>
              <a:gd name="connsiteY15396" fmla="*/ 1569092 h 2789926"/>
              <a:gd name="connsiteX15397" fmla="*/ 925022 w 2556691"/>
              <a:gd name="connsiteY15397" fmla="*/ 1569270 h 2789926"/>
              <a:gd name="connsiteX15398" fmla="*/ 926927 w 2556691"/>
              <a:gd name="connsiteY15398" fmla="*/ 1569589 h 2789926"/>
              <a:gd name="connsiteX15399" fmla="*/ 929057 w 2556691"/>
              <a:gd name="connsiteY15399" fmla="*/ 1570227 h 2789926"/>
              <a:gd name="connsiteX15400" fmla="*/ 930993 w 2556691"/>
              <a:gd name="connsiteY15400" fmla="*/ 1571350 h 2789926"/>
              <a:gd name="connsiteX15401" fmla="*/ 1071833 w 2556691"/>
              <a:gd name="connsiteY15401" fmla="*/ 1701046 h 2789926"/>
              <a:gd name="connsiteX15402" fmla="*/ 1072587 w 2556691"/>
              <a:gd name="connsiteY15402" fmla="*/ 1705550 h 2789926"/>
              <a:gd name="connsiteX15403" fmla="*/ 1072210 w 2556691"/>
              <a:gd name="connsiteY15403" fmla="*/ 1707796 h 2789926"/>
              <a:gd name="connsiteX15404" fmla="*/ 1072068 w 2556691"/>
              <a:gd name="connsiteY15404" fmla="*/ 1708446 h 2789926"/>
              <a:gd name="connsiteX15405" fmla="*/ 1070774 w 2556691"/>
              <a:gd name="connsiteY15405" fmla="*/ 1711544 h 2789926"/>
              <a:gd name="connsiteX15406" fmla="*/ 1068314 w 2556691"/>
              <a:gd name="connsiteY15406" fmla="*/ 1715646 h 2789926"/>
              <a:gd name="connsiteX15407" fmla="*/ 1065701 w 2556691"/>
              <a:gd name="connsiteY15407" fmla="*/ 1719500 h 2789926"/>
              <a:gd name="connsiteX15408" fmla="*/ 1065395 w 2556691"/>
              <a:gd name="connsiteY15408" fmla="*/ 1719972 h 2789926"/>
              <a:gd name="connsiteX15409" fmla="*/ 1064194 w 2556691"/>
              <a:gd name="connsiteY15409" fmla="*/ 1720599 h 2789926"/>
              <a:gd name="connsiteX15410" fmla="*/ 1063393 w 2556691"/>
              <a:gd name="connsiteY15410" fmla="*/ 1720232 h 2789926"/>
              <a:gd name="connsiteX15411" fmla="*/ 1063016 w 2556691"/>
              <a:gd name="connsiteY15411" fmla="*/ 1718306 h 2789926"/>
              <a:gd name="connsiteX15412" fmla="*/ 1063923 w 2556691"/>
              <a:gd name="connsiteY15412" fmla="*/ 1716639 h 2789926"/>
              <a:gd name="connsiteX15413" fmla="*/ 1066278 w 2556691"/>
              <a:gd name="connsiteY15413" fmla="*/ 1712643 h 2789926"/>
              <a:gd name="connsiteX15414" fmla="*/ 1069174 w 2556691"/>
              <a:gd name="connsiteY15414" fmla="*/ 1704344 h 2789926"/>
              <a:gd name="connsiteX15415" fmla="*/ 1069738 w 2556691"/>
              <a:gd name="connsiteY15415" fmla="*/ 1701093 h 2789926"/>
              <a:gd name="connsiteX15416" fmla="*/ 1070233 w 2556691"/>
              <a:gd name="connsiteY15416" fmla="*/ 1700407 h 2789926"/>
              <a:gd name="connsiteX15417" fmla="*/ 1070233 w 2556691"/>
              <a:gd name="connsiteY15417" fmla="*/ 1700419 h 2789926"/>
              <a:gd name="connsiteX15418" fmla="*/ 1071833 w 2556691"/>
              <a:gd name="connsiteY15418" fmla="*/ 1701046 h 2789926"/>
              <a:gd name="connsiteX15419" fmla="*/ 261622 w 2556691"/>
              <a:gd name="connsiteY15419" fmla="*/ 953081 h 2789926"/>
              <a:gd name="connsiteX15420" fmla="*/ 262623 w 2556691"/>
              <a:gd name="connsiteY15420" fmla="*/ 957119 h 2789926"/>
              <a:gd name="connsiteX15421" fmla="*/ 263103 w 2556691"/>
              <a:gd name="connsiteY15421" fmla="*/ 962748 h 2789926"/>
              <a:gd name="connsiteX15422" fmla="*/ 263101 w 2556691"/>
              <a:gd name="connsiteY15422" fmla="*/ 962746 h 2789926"/>
              <a:gd name="connsiteX15423" fmla="*/ 260828 w 2556691"/>
              <a:gd name="connsiteY15423" fmla="*/ 963458 h 2789926"/>
              <a:gd name="connsiteX15424" fmla="*/ 259955 w 2556691"/>
              <a:gd name="connsiteY15424" fmla="*/ 952937 h 2789926"/>
              <a:gd name="connsiteX15425" fmla="*/ 261622 w 2556691"/>
              <a:gd name="connsiteY15425" fmla="*/ 953081 h 2789926"/>
              <a:gd name="connsiteX15426" fmla="*/ 1215886 w 2556691"/>
              <a:gd name="connsiteY15426" fmla="*/ 1831805 h 2789926"/>
              <a:gd name="connsiteX15427" fmla="*/ 1218958 w 2556691"/>
              <a:gd name="connsiteY15427" fmla="*/ 1834643 h 2789926"/>
              <a:gd name="connsiteX15428" fmla="*/ 1219970 w 2556691"/>
              <a:gd name="connsiteY15428" fmla="*/ 1836250 h 2789926"/>
              <a:gd name="connsiteX15429" fmla="*/ 1220347 w 2556691"/>
              <a:gd name="connsiteY15429" fmla="*/ 1837149 h 2789926"/>
              <a:gd name="connsiteX15430" fmla="*/ 1219900 w 2556691"/>
              <a:gd name="connsiteY15430" fmla="*/ 1841038 h 2789926"/>
              <a:gd name="connsiteX15431" fmla="*/ 1216580 w 2556691"/>
              <a:gd name="connsiteY15431" fmla="*/ 1847824 h 2789926"/>
              <a:gd name="connsiteX15432" fmla="*/ 1215438 w 2556691"/>
              <a:gd name="connsiteY15432" fmla="*/ 1849242 h 2789926"/>
              <a:gd name="connsiteX15433" fmla="*/ 1214214 w 2556691"/>
              <a:gd name="connsiteY15433" fmla="*/ 1850437 h 2789926"/>
              <a:gd name="connsiteX15434" fmla="*/ 1212860 w 2556691"/>
              <a:gd name="connsiteY15434" fmla="*/ 1851737 h 2789926"/>
              <a:gd name="connsiteX15435" fmla="*/ 1212095 w 2556691"/>
              <a:gd name="connsiteY15435" fmla="*/ 1852340 h 2789926"/>
              <a:gd name="connsiteX15436" fmla="*/ 1211777 w 2556691"/>
              <a:gd name="connsiteY15436" fmla="*/ 1852588 h 2789926"/>
              <a:gd name="connsiteX15437" fmla="*/ 1207998 w 2556691"/>
              <a:gd name="connsiteY15437" fmla="*/ 1855283 h 2789926"/>
              <a:gd name="connsiteX15438" fmla="*/ 1206715 w 2556691"/>
              <a:gd name="connsiteY15438" fmla="*/ 1856099 h 2789926"/>
              <a:gd name="connsiteX15439" fmla="*/ 1203031 w 2556691"/>
              <a:gd name="connsiteY15439" fmla="*/ 1858156 h 2789926"/>
              <a:gd name="connsiteX15440" fmla="*/ 1202772 w 2556691"/>
              <a:gd name="connsiteY15440" fmla="*/ 1858298 h 2789926"/>
              <a:gd name="connsiteX15441" fmla="*/ 1196874 w 2556691"/>
              <a:gd name="connsiteY15441" fmla="*/ 1860981 h 2789926"/>
              <a:gd name="connsiteX15442" fmla="*/ 1194014 w 2556691"/>
              <a:gd name="connsiteY15442" fmla="*/ 1862093 h 2789926"/>
              <a:gd name="connsiteX15443" fmla="*/ 1188999 w 2556691"/>
              <a:gd name="connsiteY15443" fmla="*/ 1863760 h 2789926"/>
              <a:gd name="connsiteX15444" fmla="*/ 1182818 w 2556691"/>
              <a:gd name="connsiteY15444" fmla="*/ 1865355 h 2789926"/>
              <a:gd name="connsiteX15445" fmla="*/ 1169858 w 2556691"/>
              <a:gd name="connsiteY15445" fmla="*/ 1867141 h 2789926"/>
              <a:gd name="connsiteX15446" fmla="*/ 1164760 w 2556691"/>
              <a:gd name="connsiteY15446" fmla="*/ 1867105 h 2789926"/>
              <a:gd name="connsiteX15447" fmla="*/ 1164254 w 2556691"/>
              <a:gd name="connsiteY15447" fmla="*/ 1867081 h 2789926"/>
              <a:gd name="connsiteX15448" fmla="*/ 1163277 w 2556691"/>
              <a:gd name="connsiteY15448" fmla="*/ 1867034 h 2789926"/>
              <a:gd name="connsiteX15449" fmla="*/ 1163419 w 2556691"/>
              <a:gd name="connsiteY15449" fmla="*/ 1864185 h 2789926"/>
              <a:gd name="connsiteX15450" fmla="*/ 1167291 w 2556691"/>
              <a:gd name="connsiteY15450" fmla="*/ 1864043 h 2789926"/>
              <a:gd name="connsiteX15451" fmla="*/ 1175614 w 2556691"/>
              <a:gd name="connsiteY15451" fmla="*/ 1863192 h 2789926"/>
              <a:gd name="connsiteX15452" fmla="*/ 1188304 w 2556691"/>
              <a:gd name="connsiteY15452" fmla="*/ 1859504 h 2789926"/>
              <a:gd name="connsiteX15453" fmla="*/ 1186315 w 2556691"/>
              <a:gd name="connsiteY15453" fmla="*/ 1854231 h 2789926"/>
              <a:gd name="connsiteX15454" fmla="*/ 1183819 w 2556691"/>
              <a:gd name="connsiteY15454" fmla="*/ 1853356 h 2789926"/>
              <a:gd name="connsiteX15455" fmla="*/ 1183372 w 2556691"/>
              <a:gd name="connsiteY15455" fmla="*/ 1850637 h 2789926"/>
              <a:gd name="connsiteX15456" fmla="*/ 1184714 w 2556691"/>
              <a:gd name="connsiteY15456" fmla="*/ 1850141 h 2789926"/>
              <a:gd name="connsiteX15457" fmla="*/ 1194579 w 2556691"/>
              <a:gd name="connsiteY15457" fmla="*/ 1857884 h 2789926"/>
              <a:gd name="connsiteX15458" fmla="*/ 1196015 w 2556691"/>
              <a:gd name="connsiteY15458" fmla="*/ 1856596 h 2789926"/>
              <a:gd name="connsiteX15459" fmla="*/ 1197039 w 2556691"/>
              <a:gd name="connsiteY15459" fmla="*/ 1855910 h 2789926"/>
              <a:gd name="connsiteX15460" fmla="*/ 1199393 w 2556691"/>
              <a:gd name="connsiteY15460" fmla="*/ 1852742 h 2789926"/>
              <a:gd name="connsiteX15461" fmla="*/ 1198663 w 2556691"/>
              <a:gd name="connsiteY15461" fmla="*/ 1850803 h 2789926"/>
              <a:gd name="connsiteX15462" fmla="*/ 1196544 w 2556691"/>
              <a:gd name="connsiteY15462" fmla="*/ 1848261 h 2789926"/>
              <a:gd name="connsiteX15463" fmla="*/ 1189929 w 2556691"/>
              <a:gd name="connsiteY15463" fmla="*/ 1844266 h 2789926"/>
              <a:gd name="connsiteX15464" fmla="*/ 1190800 w 2556691"/>
              <a:gd name="connsiteY15464" fmla="*/ 1841298 h 2789926"/>
              <a:gd name="connsiteX15465" fmla="*/ 1200582 w 2556691"/>
              <a:gd name="connsiteY15465" fmla="*/ 1846677 h 2789926"/>
              <a:gd name="connsiteX15466" fmla="*/ 1201159 w 2556691"/>
              <a:gd name="connsiteY15466" fmla="*/ 1847422 h 2789926"/>
              <a:gd name="connsiteX15467" fmla="*/ 1203090 w 2556691"/>
              <a:gd name="connsiteY15467" fmla="*/ 1850034 h 2789926"/>
              <a:gd name="connsiteX15468" fmla="*/ 1205091 w 2556691"/>
              <a:gd name="connsiteY15468" fmla="*/ 1851087 h 2789926"/>
              <a:gd name="connsiteX15469" fmla="*/ 1206880 w 2556691"/>
              <a:gd name="connsiteY15469" fmla="*/ 1850176 h 2789926"/>
              <a:gd name="connsiteX15470" fmla="*/ 1208281 w 2556691"/>
              <a:gd name="connsiteY15470" fmla="*/ 1848994 h 2789926"/>
              <a:gd name="connsiteX15471" fmla="*/ 1207386 w 2556691"/>
              <a:gd name="connsiteY15471" fmla="*/ 1846760 h 2789926"/>
              <a:gd name="connsiteX15472" fmla="*/ 1206786 w 2556691"/>
              <a:gd name="connsiteY15472" fmla="*/ 1845471 h 2789926"/>
              <a:gd name="connsiteX15473" fmla="*/ 1201512 w 2556691"/>
              <a:gd name="connsiteY15473" fmla="*/ 1838757 h 2789926"/>
              <a:gd name="connsiteX15474" fmla="*/ 1195791 w 2556691"/>
              <a:gd name="connsiteY15474" fmla="*/ 1834785 h 2789926"/>
              <a:gd name="connsiteX15475" fmla="*/ 1196427 w 2556691"/>
              <a:gd name="connsiteY15475" fmla="*/ 1832657 h 2789926"/>
              <a:gd name="connsiteX15476" fmla="*/ 1205185 w 2556691"/>
              <a:gd name="connsiteY15476" fmla="*/ 1837232 h 2789926"/>
              <a:gd name="connsiteX15477" fmla="*/ 1208093 w 2556691"/>
              <a:gd name="connsiteY15477" fmla="*/ 1839821 h 2789926"/>
              <a:gd name="connsiteX15478" fmla="*/ 1210894 w 2556691"/>
              <a:gd name="connsiteY15478" fmla="*/ 1843190 h 2789926"/>
              <a:gd name="connsiteX15479" fmla="*/ 1211860 w 2556691"/>
              <a:gd name="connsiteY15479" fmla="*/ 1844963 h 2789926"/>
              <a:gd name="connsiteX15480" fmla="*/ 1212142 w 2556691"/>
              <a:gd name="connsiteY15480" fmla="*/ 1845460 h 2789926"/>
              <a:gd name="connsiteX15481" fmla="*/ 1213496 w 2556691"/>
              <a:gd name="connsiteY15481" fmla="*/ 1843852 h 2789926"/>
              <a:gd name="connsiteX15482" fmla="*/ 1215109 w 2556691"/>
              <a:gd name="connsiteY15482" fmla="*/ 1839903 h 2789926"/>
              <a:gd name="connsiteX15483" fmla="*/ 1215156 w 2556691"/>
              <a:gd name="connsiteY15483" fmla="*/ 1839714 h 2789926"/>
              <a:gd name="connsiteX15484" fmla="*/ 1215109 w 2556691"/>
              <a:gd name="connsiteY15484" fmla="*/ 1839631 h 2789926"/>
              <a:gd name="connsiteX15485" fmla="*/ 1211895 w 2556691"/>
              <a:gd name="connsiteY15485" fmla="*/ 1835246 h 2789926"/>
              <a:gd name="connsiteX15486" fmla="*/ 1209729 w 2556691"/>
              <a:gd name="connsiteY15486" fmla="*/ 1833449 h 2789926"/>
              <a:gd name="connsiteX15487" fmla="*/ 1206303 w 2556691"/>
              <a:gd name="connsiteY15487" fmla="*/ 1831439 h 2789926"/>
              <a:gd name="connsiteX15488" fmla="*/ 1200606 w 2556691"/>
              <a:gd name="connsiteY15488" fmla="*/ 1828708 h 2789926"/>
              <a:gd name="connsiteX15489" fmla="*/ 1199876 w 2556691"/>
              <a:gd name="connsiteY15489" fmla="*/ 1828022 h 2789926"/>
              <a:gd name="connsiteX15490" fmla="*/ 1202336 w 2556691"/>
              <a:gd name="connsiteY15490" fmla="*/ 1824854 h 2789926"/>
              <a:gd name="connsiteX15491" fmla="*/ 1203019 w 2556691"/>
              <a:gd name="connsiteY15491" fmla="*/ 1825138 h 2789926"/>
              <a:gd name="connsiteX15492" fmla="*/ 1208387 w 2556691"/>
              <a:gd name="connsiteY15492" fmla="*/ 1827490 h 2789926"/>
              <a:gd name="connsiteX15493" fmla="*/ 1212095 w 2556691"/>
              <a:gd name="connsiteY15493" fmla="*/ 1829382 h 2789926"/>
              <a:gd name="connsiteX15494" fmla="*/ 1212213 w 2556691"/>
              <a:gd name="connsiteY15494" fmla="*/ 1829453 h 2789926"/>
              <a:gd name="connsiteX15495" fmla="*/ 1215886 w 2556691"/>
              <a:gd name="connsiteY15495" fmla="*/ 1831805 h 2789926"/>
              <a:gd name="connsiteX15496" fmla="*/ 787554 w 2556691"/>
              <a:gd name="connsiteY15496" fmla="*/ 1436039 h 2789926"/>
              <a:gd name="connsiteX15497" fmla="*/ 784190 w 2556691"/>
              <a:gd name="connsiteY15497" fmla="*/ 1445059 h 2789926"/>
              <a:gd name="connsiteX15498" fmla="*/ 781627 w 2556691"/>
              <a:gd name="connsiteY15498" fmla="*/ 1449894 h 2789926"/>
              <a:gd name="connsiteX15499" fmla="*/ 780102 w 2556691"/>
              <a:gd name="connsiteY15499" fmla="*/ 1449279 h 2789926"/>
              <a:gd name="connsiteX15500" fmla="*/ 782808 w 2556691"/>
              <a:gd name="connsiteY15500" fmla="*/ 1440389 h 2789926"/>
              <a:gd name="connsiteX15501" fmla="*/ 786622 w 2556691"/>
              <a:gd name="connsiteY15501" fmla="*/ 1435412 h 2789926"/>
              <a:gd name="connsiteX15502" fmla="*/ 787554 w 2556691"/>
              <a:gd name="connsiteY15502" fmla="*/ 1436039 h 2789926"/>
              <a:gd name="connsiteX15503" fmla="*/ 1370156 w 2556691"/>
              <a:gd name="connsiteY15503" fmla="*/ 1972980 h 2789926"/>
              <a:gd name="connsiteX15504" fmla="*/ 1374806 w 2556691"/>
              <a:gd name="connsiteY15504" fmla="*/ 1983064 h 2789926"/>
              <a:gd name="connsiteX15505" fmla="*/ 1373900 w 2556691"/>
              <a:gd name="connsiteY15505" fmla="*/ 1983360 h 2789926"/>
              <a:gd name="connsiteX15506" fmla="*/ 1370756 w 2556691"/>
              <a:gd name="connsiteY15506" fmla="*/ 1979506 h 2789926"/>
              <a:gd name="connsiteX15507" fmla="*/ 1368626 w 2556691"/>
              <a:gd name="connsiteY15507" fmla="*/ 1973985 h 2789926"/>
              <a:gd name="connsiteX15508" fmla="*/ 1370156 w 2556691"/>
              <a:gd name="connsiteY15508" fmla="*/ 1972980 h 2789926"/>
              <a:gd name="connsiteX15509" fmla="*/ 1517069 w 2556691"/>
              <a:gd name="connsiteY15509" fmla="*/ 2106164 h 2789926"/>
              <a:gd name="connsiteX15510" fmla="*/ 1513102 w 2556691"/>
              <a:gd name="connsiteY15510" fmla="*/ 2106685 h 2789926"/>
              <a:gd name="connsiteX15511" fmla="*/ 1514797 w 2556691"/>
              <a:gd name="connsiteY15511" fmla="*/ 2107772 h 2789926"/>
              <a:gd name="connsiteX15512" fmla="*/ 1519223 w 2556691"/>
              <a:gd name="connsiteY15512" fmla="*/ 2111803 h 2789926"/>
              <a:gd name="connsiteX15513" fmla="*/ 1523232 w 2556691"/>
              <a:gd name="connsiteY15513" fmla="*/ 2120564 h 2789926"/>
              <a:gd name="connsiteX15514" fmla="*/ 1523225 w 2556691"/>
              <a:gd name="connsiteY15514" fmla="*/ 2120575 h 2789926"/>
              <a:gd name="connsiteX15515" fmla="*/ 1523237 w 2556691"/>
              <a:gd name="connsiteY15515" fmla="*/ 2120575 h 2789926"/>
              <a:gd name="connsiteX15516" fmla="*/ 1523232 w 2556691"/>
              <a:gd name="connsiteY15516" fmla="*/ 2120564 h 2789926"/>
              <a:gd name="connsiteX15517" fmla="*/ 1525191 w 2556691"/>
              <a:gd name="connsiteY15517" fmla="*/ 2117525 h 2789926"/>
              <a:gd name="connsiteX15518" fmla="*/ 1517069 w 2556691"/>
              <a:gd name="connsiteY15518" fmla="*/ 2106164 h 2789926"/>
              <a:gd name="connsiteX15519" fmla="*/ 1300985 w 2556691"/>
              <a:gd name="connsiteY15519" fmla="*/ 1906732 h 2789926"/>
              <a:gd name="connsiteX15520" fmla="*/ 1288341 w 2556691"/>
              <a:gd name="connsiteY15520" fmla="*/ 1905042 h 2789926"/>
              <a:gd name="connsiteX15521" fmla="*/ 1283574 w 2556691"/>
              <a:gd name="connsiteY15521" fmla="*/ 1909037 h 2789926"/>
              <a:gd name="connsiteX15522" fmla="*/ 1283092 w 2556691"/>
              <a:gd name="connsiteY15522" fmla="*/ 1910160 h 2789926"/>
              <a:gd name="connsiteX15523" fmla="*/ 1280349 w 2556691"/>
              <a:gd name="connsiteY15523" fmla="*/ 1913541 h 2789926"/>
              <a:gd name="connsiteX15524" fmla="*/ 1300985 w 2556691"/>
              <a:gd name="connsiteY15524" fmla="*/ 1906732 h 2789926"/>
              <a:gd name="connsiteX15525" fmla="*/ 753027 w 2556691"/>
              <a:gd name="connsiteY15525" fmla="*/ 1400656 h 2789926"/>
              <a:gd name="connsiteX15526" fmla="*/ 748587 w 2556691"/>
              <a:gd name="connsiteY15526" fmla="*/ 1399498 h 2789926"/>
              <a:gd name="connsiteX15527" fmla="*/ 752710 w 2556691"/>
              <a:gd name="connsiteY15527" fmla="*/ 1404782 h 2789926"/>
              <a:gd name="connsiteX15528" fmla="*/ 753603 w 2556691"/>
              <a:gd name="connsiteY15528" fmla="*/ 1401838 h 2789926"/>
              <a:gd name="connsiteX15529" fmla="*/ 753027 w 2556691"/>
              <a:gd name="connsiteY15529" fmla="*/ 1400656 h 2789926"/>
              <a:gd name="connsiteX15530" fmla="*/ 1130352 w 2556691"/>
              <a:gd name="connsiteY15530" fmla="*/ 1748073 h 2789926"/>
              <a:gd name="connsiteX15531" fmla="*/ 1112306 w 2556691"/>
              <a:gd name="connsiteY15531" fmla="*/ 1747825 h 2789926"/>
              <a:gd name="connsiteX15532" fmla="*/ 1107397 w 2556691"/>
              <a:gd name="connsiteY15532" fmla="*/ 1749054 h 2789926"/>
              <a:gd name="connsiteX15533" fmla="*/ 1104419 w 2556691"/>
              <a:gd name="connsiteY15533" fmla="*/ 1746110 h 2789926"/>
              <a:gd name="connsiteX15534" fmla="*/ 1104490 w 2556691"/>
              <a:gd name="connsiteY15534" fmla="*/ 1745720 h 2789926"/>
              <a:gd name="connsiteX15535" fmla="*/ 1090634 w 2556691"/>
              <a:gd name="connsiteY15535" fmla="*/ 1737185 h 2789926"/>
              <a:gd name="connsiteX15536" fmla="*/ 1101369 w 2556691"/>
              <a:gd name="connsiteY15536" fmla="*/ 1888302 h 2789926"/>
              <a:gd name="connsiteX15537" fmla="*/ 1105008 w 2556691"/>
              <a:gd name="connsiteY15537" fmla="*/ 1902866 h 2789926"/>
              <a:gd name="connsiteX15538" fmla="*/ 1124973 w 2556691"/>
              <a:gd name="connsiteY15538" fmla="*/ 1868418 h 2789926"/>
              <a:gd name="connsiteX15539" fmla="*/ 1123901 w 2556691"/>
              <a:gd name="connsiteY15539" fmla="*/ 1860959 h 2789926"/>
              <a:gd name="connsiteX15540" fmla="*/ 1122736 w 2556691"/>
              <a:gd name="connsiteY15540" fmla="*/ 1853842 h 2789926"/>
              <a:gd name="connsiteX15541" fmla="*/ 1098003 w 2556691"/>
              <a:gd name="connsiteY15541" fmla="*/ 1818956 h 2789926"/>
              <a:gd name="connsiteX15542" fmla="*/ 1098816 w 2556691"/>
              <a:gd name="connsiteY15542" fmla="*/ 1815185 h 2789926"/>
              <a:gd name="connsiteX15543" fmla="*/ 1128045 w 2556691"/>
              <a:gd name="connsiteY15543" fmla="*/ 1807241 h 2789926"/>
              <a:gd name="connsiteX15544" fmla="*/ 1133447 w 2556691"/>
              <a:gd name="connsiteY15544" fmla="*/ 1763252 h 2789926"/>
              <a:gd name="connsiteX15545" fmla="*/ 1134343 w 2556691"/>
              <a:gd name="connsiteY15545" fmla="*/ 1762424 h 2789926"/>
              <a:gd name="connsiteX15546" fmla="*/ 1136756 w 2556691"/>
              <a:gd name="connsiteY15546" fmla="*/ 1757885 h 2789926"/>
              <a:gd name="connsiteX15547" fmla="*/ 1130352 w 2556691"/>
              <a:gd name="connsiteY15547" fmla="*/ 1748073 h 2789926"/>
              <a:gd name="connsiteX15548" fmla="*/ 798580 w 2556691"/>
              <a:gd name="connsiteY15548" fmla="*/ 1441725 h 2789926"/>
              <a:gd name="connsiteX15549" fmla="*/ 794697 w 2556691"/>
              <a:gd name="connsiteY15549" fmla="*/ 1450461 h 2789926"/>
              <a:gd name="connsiteX15550" fmla="*/ 790541 w 2556691"/>
              <a:gd name="connsiteY15550" fmla="*/ 1456065 h 2789926"/>
              <a:gd name="connsiteX15551" fmla="*/ 789565 w 2556691"/>
              <a:gd name="connsiteY15551" fmla="*/ 1455533 h 2789926"/>
              <a:gd name="connsiteX15552" fmla="*/ 792188 w 2556691"/>
              <a:gd name="connsiteY15552" fmla="*/ 1448889 h 2789926"/>
              <a:gd name="connsiteX15553" fmla="*/ 797148 w 2556691"/>
              <a:gd name="connsiteY15553" fmla="*/ 1440992 h 2789926"/>
              <a:gd name="connsiteX15554" fmla="*/ 798580 w 2556691"/>
              <a:gd name="connsiteY15554" fmla="*/ 1441725 h 2789926"/>
              <a:gd name="connsiteX15555" fmla="*/ 1213509 w 2556691"/>
              <a:gd name="connsiteY15555" fmla="*/ 1824406 h 2789926"/>
              <a:gd name="connsiteX15556" fmla="*/ 1209553 w 2556691"/>
              <a:gd name="connsiteY15556" fmla="*/ 1821557 h 2789926"/>
              <a:gd name="connsiteX15557" fmla="*/ 1208576 w 2556691"/>
              <a:gd name="connsiteY15557" fmla="*/ 1820942 h 2789926"/>
              <a:gd name="connsiteX15558" fmla="*/ 1185468 w 2556691"/>
              <a:gd name="connsiteY15558" fmla="*/ 1814003 h 2789926"/>
              <a:gd name="connsiteX15559" fmla="*/ 1183796 w 2556691"/>
              <a:gd name="connsiteY15559" fmla="*/ 1813802 h 2789926"/>
              <a:gd name="connsiteX15560" fmla="*/ 1182831 w 2556691"/>
              <a:gd name="connsiteY15560" fmla="*/ 1813341 h 2789926"/>
              <a:gd name="connsiteX15561" fmla="*/ 1176650 w 2556691"/>
              <a:gd name="connsiteY15561" fmla="*/ 1815729 h 2789926"/>
              <a:gd name="connsiteX15562" fmla="*/ 1170989 w 2556691"/>
              <a:gd name="connsiteY15562" fmla="*/ 1819074 h 2789926"/>
              <a:gd name="connsiteX15563" fmla="*/ 1165821 w 2556691"/>
              <a:gd name="connsiteY15563" fmla="*/ 1822963 h 2789926"/>
              <a:gd name="connsiteX15564" fmla="*/ 1159935 w 2556691"/>
              <a:gd name="connsiteY15564" fmla="*/ 1833083 h 2789926"/>
              <a:gd name="connsiteX15565" fmla="*/ 1156450 w 2556691"/>
              <a:gd name="connsiteY15565" fmla="*/ 1832161 h 2789926"/>
              <a:gd name="connsiteX15566" fmla="*/ 1158134 w 2556691"/>
              <a:gd name="connsiteY15566" fmla="*/ 1827408 h 2789926"/>
              <a:gd name="connsiteX15567" fmla="*/ 1142383 w 2556691"/>
              <a:gd name="connsiteY15567" fmla="*/ 1830411 h 2789926"/>
              <a:gd name="connsiteX15568" fmla="*/ 1140288 w 2556691"/>
              <a:gd name="connsiteY15568" fmla="*/ 1828626 h 2789926"/>
              <a:gd name="connsiteX15569" fmla="*/ 1138721 w 2556691"/>
              <a:gd name="connsiteY15569" fmla="*/ 1827964 h 2789926"/>
              <a:gd name="connsiteX15570" fmla="*/ 1136509 w 2556691"/>
              <a:gd name="connsiteY15570" fmla="*/ 1823365 h 2789926"/>
              <a:gd name="connsiteX15571" fmla="*/ 1134096 w 2556691"/>
              <a:gd name="connsiteY15571" fmla="*/ 1826687 h 2789926"/>
              <a:gd name="connsiteX15572" fmla="*/ 1132164 w 2556691"/>
              <a:gd name="connsiteY15572" fmla="*/ 1830080 h 2789926"/>
              <a:gd name="connsiteX15573" fmla="*/ 1128481 w 2556691"/>
              <a:gd name="connsiteY15573" fmla="*/ 1840743 h 2789926"/>
              <a:gd name="connsiteX15574" fmla="*/ 1127739 w 2556691"/>
              <a:gd name="connsiteY15574" fmla="*/ 1845129 h 2789926"/>
              <a:gd name="connsiteX15575" fmla="*/ 1127433 w 2556691"/>
              <a:gd name="connsiteY15575" fmla="*/ 1848510 h 2789926"/>
              <a:gd name="connsiteX15576" fmla="*/ 1127433 w 2556691"/>
              <a:gd name="connsiteY15576" fmla="*/ 1856064 h 2789926"/>
              <a:gd name="connsiteX15577" fmla="*/ 1128375 w 2556691"/>
              <a:gd name="connsiteY15577" fmla="*/ 1864363 h 2789926"/>
              <a:gd name="connsiteX15578" fmla="*/ 1128422 w 2556691"/>
              <a:gd name="connsiteY15578" fmla="*/ 1864529 h 2789926"/>
              <a:gd name="connsiteX15579" fmla="*/ 1131306 w 2556691"/>
              <a:gd name="connsiteY15579" fmla="*/ 1871965 h 2789926"/>
              <a:gd name="connsiteX15580" fmla="*/ 1137473 w 2556691"/>
              <a:gd name="connsiteY15580" fmla="*/ 1877071 h 2789926"/>
              <a:gd name="connsiteX15581" fmla="*/ 1147033 w 2556691"/>
              <a:gd name="connsiteY15581" fmla="*/ 1879022 h 2789926"/>
              <a:gd name="connsiteX15582" fmla="*/ 1148975 w 2556691"/>
              <a:gd name="connsiteY15582" fmla="*/ 1879081 h 2789926"/>
              <a:gd name="connsiteX15583" fmla="*/ 1150929 w 2556691"/>
              <a:gd name="connsiteY15583" fmla="*/ 1878975 h 2789926"/>
              <a:gd name="connsiteX15584" fmla="*/ 1177958 w 2556691"/>
              <a:gd name="connsiteY15584" fmla="*/ 1874577 h 2789926"/>
              <a:gd name="connsiteX15585" fmla="*/ 1177993 w 2556691"/>
              <a:gd name="connsiteY15585" fmla="*/ 1874565 h 2789926"/>
              <a:gd name="connsiteX15586" fmla="*/ 1182031 w 2556691"/>
              <a:gd name="connsiteY15586" fmla="*/ 1873951 h 2789926"/>
              <a:gd name="connsiteX15587" fmla="*/ 1182666 w 2556691"/>
              <a:gd name="connsiteY15587" fmla="*/ 1873856 h 2789926"/>
              <a:gd name="connsiteX15588" fmla="*/ 1191519 w 2556691"/>
              <a:gd name="connsiteY15588" fmla="*/ 1871787 h 2789926"/>
              <a:gd name="connsiteX15589" fmla="*/ 1196534 w 2556691"/>
              <a:gd name="connsiteY15589" fmla="*/ 1870144 h 2789926"/>
              <a:gd name="connsiteX15590" fmla="*/ 1197570 w 2556691"/>
              <a:gd name="connsiteY15590" fmla="*/ 1869718 h 2789926"/>
              <a:gd name="connsiteX15591" fmla="*/ 1199688 w 2556691"/>
              <a:gd name="connsiteY15591" fmla="*/ 1868832 h 2789926"/>
              <a:gd name="connsiteX15592" fmla="*/ 1203950 w 2556691"/>
              <a:gd name="connsiteY15592" fmla="*/ 1866775 h 2789926"/>
              <a:gd name="connsiteX15593" fmla="*/ 1205410 w 2556691"/>
              <a:gd name="connsiteY15593" fmla="*/ 1865912 h 2789926"/>
              <a:gd name="connsiteX15594" fmla="*/ 1208305 w 2556691"/>
              <a:gd name="connsiteY15594" fmla="*/ 1864079 h 2789926"/>
              <a:gd name="connsiteX15595" fmla="*/ 1209141 w 2556691"/>
              <a:gd name="connsiteY15595" fmla="*/ 1863500 h 2789926"/>
              <a:gd name="connsiteX15596" fmla="*/ 1209694 w 2556691"/>
              <a:gd name="connsiteY15596" fmla="*/ 1863110 h 2789926"/>
              <a:gd name="connsiteX15597" fmla="*/ 1212390 w 2556691"/>
              <a:gd name="connsiteY15597" fmla="*/ 1860923 h 2789926"/>
              <a:gd name="connsiteX15598" fmla="*/ 1214415 w 2556691"/>
              <a:gd name="connsiteY15598" fmla="*/ 1858972 h 2789926"/>
              <a:gd name="connsiteX15599" fmla="*/ 1216687 w 2556691"/>
              <a:gd name="connsiteY15599" fmla="*/ 1856372 h 2789926"/>
              <a:gd name="connsiteX15600" fmla="*/ 1218052 w 2556691"/>
              <a:gd name="connsiteY15600" fmla="*/ 1854457 h 2789926"/>
              <a:gd name="connsiteX15601" fmla="*/ 1218640 w 2556691"/>
              <a:gd name="connsiteY15601" fmla="*/ 1853594 h 2789926"/>
              <a:gd name="connsiteX15602" fmla="*/ 1218981 w 2556691"/>
              <a:gd name="connsiteY15602" fmla="*/ 1852979 h 2789926"/>
              <a:gd name="connsiteX15603" fmla="*/ 1221019 w 2556691"/>
              <a:gd name="connsiteY15603" fmla="*/ 1848546 h 2789926"/>
              <a:gd name="connsiteX15604" fmla="*/ 1221925 w 2556691"/>
              <a:gd name="connsiteY15604" fmla="*/ 1844609 h 2789926"/>
              <a:gd name="connsiteX15605" fmla="*/ 1222149 w 2556691"/>
              <a:gd name="connsiteY15605" fmla="*/ 1841559 h 2789926"/>
              <a:gd name="connsiteX15606" fmla="*/ 1221996 w 2556691"/>
              <a:gd name="connsiteY15606" fmla="*/ 1839183 h 2789926"/>
              <a:gd name="connsiteX15607" fmla="*/ 1221359 w 2556691"/>
              <a:gd name="connsiteY15607" fmla="*/ 1836026 h 2789926"/>
              <a:gd name="connsiteX15608" fmla="*/ 1220972 w 2556691"/>
              <a:gd name="connsiteY15608" fmla="*/ 1834880 h 2789926"/>
              <a:gd name="connsiteX15609" fmla="*/ 1220042 w 2556691"/>
              <a:gd name="connsiteY15609" fmla="*/ 1832657 h 2789926"/>
              <a:gd name="connsiteX15610" fmla="*/ 1219630 w 2556691"/>
              <a:gd name="connsiteY15610" fmla="*/ 1831853 h 2789926"/>
              <a:gd name="connsiteX15611" fmla="*/ 1216369 w 2556691"/>
              <a:gd name="connsiteY15611" fmla="*/ 1827231 h 2789926"/>
              <a:gd name="connsiteX15612" fmla="*/ 1213743 w 2556691"/>
              <a:gd name="connsiteY15612" fmla="*/ 1824630 h 2789926"/>
              <a:gd name="connsiteX15613" fmla="*/ 1213509 w 2556691"/>
              <a:gd name="connsiteY15613" fmla="*/ 1824406 h 2789926"/>
              <a:gd name="connsiteX15614" fmla="*/ 806555 w 2556691"/>
              <a:gd name="connsiteY15614" fmla="*/ 1448712 h 2789926"/>
              <a:gd name="connsiteX15615" fmla="*/ 798341 w 2556691"/>
              <a:gd name="connsiteY15615" fmla="*/ 1460498 h 2789926"/>
              <a:gd name="connsiteX15616" fmla="*/ 799177 w 2556691"/>
              <a:gd name="connsiteY15616" fmla="*/ 1458654 h 2789926"/>
              <a:gd name="connsiteX15617" fmla="*/ 799352 w 2556691"/>
              <a:gd name="connsiteY15617" fmla="*/ 1458264 h 2789926"/>
              <a:gd name="connsiteX15618" fmla="*/ 804180 w 2556691"/>
              <a:gd name="connsiteY15618" fmla="*/ 1448523 h 2789926"/>
              <a:gd name="connsiteX15619" fmla="*/ 806555 w 2556691"/>
              <a:gd name="connsiteY15619" fmla="*/ 1448712 h 2789926"/>
              <a:gd name="connsiteX15620" fmla="*/ 910202 w 2556691"/>
              <a:gd name="connsiteY15620" fmla="*/ 1544231 h 2789926"/>
              <a:gd name="connsiteX15621" fmla="*/ 904127 w 2556691"/>
              <a:gd name="connsiteY15621" fmla="*/ 1544775 h 2789926"/>
              <a:gd name="connsiteX15622" fmla="*/ 898592 w 2556691"/>
              <a:gd name="connsiteY15622" fmla="*/ 1545212 h 2789926"/>
              <a:gd name="connsiteX15623" fmla="*/ 891555 w 2556691"/>
              <a:gd name="connsiteY15623" fmla="*/ 1547269 h 2789926"/>
              <a:gd name="connsiteX15624" fmla="*/ 890210 w 2556691"/>
              <a:gd name="connsiteY15624" fmla="*/ 1547754 h 2789926"/>
              <a:gd name="connsiteX15625" fmla="*/ 890209 w 2556691"/>
              <a:gd name="connsiteY15625" fmla="*/ 1547766 h 2789926"/>
              <a:gd name="connsiteX15626" fmla="*/ 889661 w 2556691"/>
              <a:gd name="connsiteY15626" fmla="*/ 1547955 h 2789926"/>
              <a:gd name="connsiteX15627" fmla="*/ 885733 w 2556691"/>
              <a:gd name="connsiteY15627" fmla="*/ 1552152 h 2789926"/>
              <a:gd name="connsiteX15628" fmla="*/ 882038 w 2556691"/>
              <a:gd name="connsiteY15628" fmla="*/ 1555946 h 2789926"/>
              <a:gd name="connsiteX15629" fmla="*/ 879812 w 2556691"/>
              <a:gd name="connsiteY15629" fmla="*/ 1558074 h 2789926"/>
              <a:gd name="connsiteX15630" fmla="*/ 882887 w 2556691"/>
              <a:gd name="connsiteY15630" fmla="*/ 1557282 h 2789926"/>
              <a:gd name="connsiteX15631" fmla="*/ 882490 w 2556691"/>
              <a:gd name="connsiteY15631" fmla="*/ 1556585 h 2789926"/>
              <a:gd name="connsiteX15632" fmla="*/ 882755 w 2556691"/>
              <a:gd name="connsiteY15632" fmla="*/ 1556478 h 2789926"/>
              <a:gd name="connsiteX15633" fmla="*/ 888844 w 2556691"/>
              <a:gd name="connsiteY15633" fmla="*/ 1554339 h 2789926"/>
              <a:gd name="connsiteX15634" fmla="*/ 895152 w 2556691"/>
              <a:gd name="connsiteY15634" fmla="*/ 1552613 h 2789926"/>
              <a:gd name="connsiteX15635" fmla="*/ 895269 w 2556691"/>
              <a:gd name="connsiteY15635" fmla="*/ 1552565 h 2789926"/>
              <a:gd name="connsiteX15636" fmla="*/ 896037 w 2556691"/>
              <a:gd name="connsiteY15636" fmla="*/ 1551359 h 2789926"/>
              <a:gd name="connsiteX15637" fmla="*/ 896863 w 2556691"/>
              <a:gd name="connsiteY15637" fmla="*/ 1550343 h 2789926"/>
              <a:gd name="connsiteX15638" fmla="*/ 902545 w 2556691"/>
              <a:gd name="connsiteY15638" fmla="*/ 1548912 h 2789926"/>
              <a:gd name="connsiteX15639" fmla="*/ 902911 w 2556691"/>
              <a:gd name="connsiteY15639" fmla="*/ 1548995 h 2789926"/>
              <a:gd name="connsiteX15640" fmla="*/ 906144 w 2556691"/>
              <a:gd name="connsiteY15640" fmla="*/ 1546974 h 2789926"/>
              <a:gd name="connsiteX15641" fmla="*/ 910202 w 2556691"/>
              <a:gd name="connsiteY15641" fmla="*/ 1544231 h 2789926"/>
              <a:gd name="connsiteX15642" fmla="*/ 441862 w 2556691"/>
              <a:gd name="connsiteY15642" fmla="*/ 1112054 h 2789926"/>
              <a:gd name="connsiteX15643" fmla="*/ 408809 w 2556691"/>
              <a:gd name="connsiteY15643" fmla="*/ 1134313 h 2789926"/>
              <a:gd name="connsiteX15644" fmla="*/ 408606 w 2556691"/>
              <a:gd name="connsiteY15644" fmla="*/ 1134490 h 2789926"/>
              <a:gd name="connsiteX15645" fmla="*/ 408070 w 2556691"/>
              <a:gd name="connsiteY15645" fmla="*/ 1138533 h 2789926"/>
              <a:gd name="connsiteX15646" fmla="*/ 409363 w 2556691"/>
              <a:gd name="connsiteY15646" fmla="*/ 1139089 h 2789926"/>
              <a:gd name="connsiteX15647" fmla="*/ 429880 w 2556691"/>
              <a:gd name="connsiteY15647" fmla="*/ 1118850 h 2789926"/>
              <a:gd name="connsiteX15648" fmla="*/ 430832 w 2556691"/>
              <a:gd name="connsiteY15648" fmla="*/ 1121108 h 2789926"/>
              <a:gd name="connsiteX15649" fmla="*/ 414633 w 2556691"/>
              <a:gd name="connsiteY15649" fmla="*/ 1137091 h 2789926"/>
              <a:gd name="connsiteX15650" fmla="*/ 435147 w 2556691"/>
              <a:gd name="connsiteY15650" fmla="*/ 1119489 h 2789926"/>
              <a:gd name="connsiteX15651" fmla="*/ 435148 w 2556691"/>
              <a:gd name="connsiteY15651" fmla="*/ 1119489 h 2789926"/>
              <a:gd name="connsiteX15652" fmla="*/ 436404 w 2556691"/>
              <a:gd name="connsiteY15652" fmla="*/ 1120861 h 2789926"/>
              <a:gd name="connsiteX15653" fmla="*/ 419177 w 2556691"/>
              <a:gd name="connsiteY15653" fmla="*/ 1140662 h 2789926"/>
              <a:gd name="connsiteX15654" fmla="*/ 432218 w 2556691"/>
              <a:gd name="connsiteY15654" fmla="*/ 1129821 h 2789926"/>
              <a:gd name="connsiteX15655" fmla="*/ 435443 w 2556691"/>
              <a:gd name="connsiteY15655" fmla="*/ 1131323 h 2789926"/>
              <a:gd name="connsiteX15656" fmla="*/ 441862 w 2556691"/>
              <a:gd name="connsiteY15656" fmla="*/ 1112054 h 2789926"/>
              <a:gd name="connsiteX15657" fmla="*/ 1562283 w 2556691"/>
              <a:gd name="connsiteY15657" fmla="*/ 2145720 h 2789926"/>
              <a:gd name="connsiteX15658" fmla="*/ 1563660 w 2556691"/>
              <a:gd name="connsiteY15658" fmla="*/ 2147056 h 2789926"/>
              <a:gd name="connsiteX15659" fmla="*/ 1563813 w 2556691"/>
              <a:gd name="connsiteY15659" fmla="*/ 2147789 h 2789926"/>
              <a:gd name="connsiteX15660" fmla="*/ 1563413 w 2556691"/>
              <a:gd name="connsiteY15660" fmla="*/ 2148829 h 2789926"/>
              <a:gd name="connsiteX15661" fmla="*/ 1558752 w 2556691"/>
              <a:gd name="connsiteY15661" fmla="*/ 2148687 h 2789926"/>
              <a:gd name="connsiteX15662" fmla="*/ 1553890 w 2556691"/>
              <a:gd name="connsiteY15662" fmla="*/ 2148061 h 2789926"/>
              <a:gd name="connsiteX15663" fmla="*/ 1553584 w 2556691"/>
              <a:gd name="connsiteY15663" fmla="*/ 2146405 h 2789926"/>
              <a:gd name="connsiteX15664" fmla="*/ 1562283 w 2556691"/>
              <a:gd name="connsiteY15664" fmla="*/ 2145720 h 2789926"/>
              <a:gd name="connsiteX15665" fmla="*/ 429898 w 2556691"/>
              <a:gd name="connsiteY15665" fmla="*/ 1099569 h 2789926"/>
              <a:gd name="connsiteX15666" fmla="*/ 432615 w 2556691"/>
              <a:gd name="connsiteY15666" fmla="*/ 1102276 h 2789926"/>
              <a:gd name="connsiteX15667" fmla="*/ 427173 w 2556691"/>
              <a:gd name="connsiteY15667" fmla="*/ 1108305 h 2789926"/>
              <a:gd name="connsiteX15668" fmla="*/ 429898 w 2556691"/>
              <a:gd name="connsiteY15668" fmla="*/ 1099569 h 2789926"/>
              <a:gd name="connsiteX15669" fmla="*/ 1365129 w 2556691"/>
              <a:gd name="connsiteY15669" fmla="*/ 1962471 h 2789926"/>
              <a:gd name="connsiteX15670" fmla="*/ 1367355 w 2556691"/>
              <a:gd name="connsiteY15670" fmla="*/ 1968690 h 2789926"/>
              <a:gd name="connsiteX15671" fmla="*/ 1360680 w 2556691"/>
              <a:gd name="connsiteY15671" fmla="*/ 1960461 h 2789926"/>
              <a:gd name="connsiteX15672" fmla="*/ 1360856 w 2556691"/>
              <a:gd name="connsiteY15672" fmla="*/ 1958960 h 2789926"/>
              <a:gd name="connsiteX15673" fmla="*/ 1365129 w 2556691"/>
              <a:gd name="connsiteY15673" fmla="*/ 1962471 h 2789926"/>
              <a:gd name="connsiteX15674" fmla="*/ 1351450 w 2556691"/>
              <a:gd name="connsiteY15674" fmla="*/ 1949751 h 2789926"/>
              <a:gd name="connsiteX15675" fmla="*/ 1354382 w 2556691"/>
              <a:gd name="connsiteY15675" fmla="*/ 1956396 h 2789926"/>
              <a:gd name="connsiteX15676" fmla="*/ 1354876 w 2556691"/>
              <a:gd name="connsiteY15676" fmla="*/ 1958122 h 2789926"/>
              <a:gd name="connsiteX15677" fmla="*/ 1357525 w 2556691"/>
              <a:gd name="connsiteY15677" fmla="*/ 1967390 h 2789926"/>
              <a:gd name="connsiteX15678" fmla="*/ 1354182 w 2556691"/>
              <a:gd name="connsiteY15678" fmla="*/ 1968241 h 2789926"/>
              <a:gd name="connsiteX15679" fmla="*/ 1351356 w 2556691"/>
              <a:gd name="connsiteY15679" fmla="*/ 1957448 h 2789926"/>
              <a:gd name="connsiteX15680" fmla="*/ 1351180 w 2556691"/>
              <a:gd name="connsiteY15680" fmla="*/ 1956739 h 2789926"/>
              <a:gd name="connsiteX15681" fmla="*/ 1350862 w 2556691"/>
              <a:gd name="connsiteY15681" fmla="*/ 1949905 h 2789926"/>
              <a:gd name="connsiteX15682" fmla="*/ 1351450 w 2556691"/>
              <a:gd name="connsiteY15682" fmla="*/ 1949751 h 2789926"/>
              <a:gd name="connsiteX15683" fmla="*/ 1255899 w 2556691"/>
              <a:gd name="connsiteY15683" fmla="*/ 1859162 h 2789926"/>
              <a:gd name="connsiteX15684" fmla="*/ 1254992 w 2556691"/>
              <a:gd name="connsiteY15684" fmla="*/ 1867496 h 2789926"/>
              <a:gd name="connsiteX15685" fmla="*/ 1255404 w 2556691"/>
              <a:gd name="connsiteY15685" fmla="*/ 1867248 h 2789926"/>
              <a:gd name="connsiteX15686" fmla="*/ 1255416 w 2556691"/>
              <a:gd name="connsiteY15686" fmla="*/ 1867236 h 2789926"/>
              <a:gd name="connsiteX15687" fmla="*/ 1257170 w 2556691"/>
              <a:gd name="connsiteY15687" fmla="*/ 1863713 h 2789926"/>
              <a:gd name="connsiteX15688" fmla="*/ 1255899 w 2556691"/>
              <a:gd name="connsiteY15688" fmla="*/ 1859162 h 2789926"/>
              <a:gd name="connsiteX15689" fmla="*/ 413703 w 2556691"/>
              <a:gd name="connsiteY15689" fmla="*/ 1081186 h 2789926"/>
              <a:gd name="connsiteX15690" fmla="*/ 372179 w 2556691"/>
              <a:gd name="connsiteY15690" fmla="*/ 1079673 h 2789926"/>
              <a:gd name="connsiteX15691" fmla="*/ 368034 w 2556691"/>
              <a:gd name="connsiteY15691" fmla="*/ 1087996 h 2789926"/>
              <a:gd name="connsiteX15692" fmla="*/ 363943 w 2556691"/>
              <a:gd name="connsiteY15692" fmla="*/ 1086636 h 2789926"/>
              <a:gd name="connsiteX15693" fmla="*/ 359182 w 2556691"/>
              <a:gd name="connsiteY15693" fmla="*/ 1080892 h 2789926"/>
              <a:gd name="connsiteX15694" fmla="*/ 355377 w 2556691"/>
              <a:gd name="connsiteY15694" fmla="*/ 1081306 h 2789926"/>
              <a:gd name="connsiteX15695" fmla="*/ 352133 w 2556691"/>
              <a:gd name="connsiteY15695" fmla="*/ 1082002 h 2789926"/>
              <a:gd name="connsiteX15696" fmla="*/ 349709 w 2556691"/>
              <a:gd name="connsiteY15696" fmla="*/ 1082593 h 2789926"/>
              <a:gd name="connsiteX15697" fmla="*/ 346446 w 2556691"/>
              <a:gd name="connsiteY15697" fmla="*/ 1083492 h 2789926"/>
              <a:gd name="connsiteX15698" fmla="*/ 339412 w 2556691"/>
              <a:gd name="connsiteY15698" fmla="*/ 1086719 h 2789926"/>
              <a:gd name="connsiteX15699" fmla="*/ 339413 w 2556691"/>
              <a:gd name="connsiteY15699" fmla="*/ 1086719 h 2789926"/>
              <a:gd name="connsiteX15700" fmla="*/ 330442 w 2556691"/>
              <a:gd name="connsiteY15700" fmla="*/ 1100940 h 2789926"/>
              <a:gd name="connsiteX15701" fmla="*/ 338172 w 2556691"/>
              <a:gd name="connsiteY15701" fmla="*/ 1126759 h 2789926"/>
              <a:gd name="connsiteX15702" fmla="*/ 342094 w 2556691"/>
              <a:gd name="connsiteY15702" fmla="*/ 1132776 h 2789926"/>
              <a:gd name="connsiteX15703" fmla="*/ 344041 w 2556691"/>
              <a:gd name="connsiteY15703" fmla="*/ 1125767 h 2789926"/>
              <a:gd name="connsiteX15704" fmla="*/ 344329 w 2556691"/>
              <a:gd name="connsiteY15704" fmla="*/ 1125554 h 2789926"/>
              <a:gd name="connsiteX15705" fmla="*/ 346539 w 2556691"/>
              <a:gd name="connsiteY15705" fmla="*/ 1124406 h 2789926"/>
              <a:gd name="connsiteX15706" fmla="*/ 350412 w 2556691"/>
              <a:gd name="connsiteY15706" fmla="*/ 1123390 h 2789926"/>
              <a:gd name="connsiteX15707" fmla="*/ 350993 w 2556691"/>
              <a:gd name="connsiteY15707" fmla="*/ 1118862 h 2789926"/>
              <a:gd name="connsiteX15708" fmla="*/ 351140 w 2556691"/>
              <a:gd name="connsiteY15708" fmla="*/ 1118414 h 2789926"/>
              <a:gd name="connsiteX15709" fmla="*/ 350107 w 2556691"/>
              <a:gd name="connsiteY15709" fmla="*/ 1114181 h 2789926"/>
              <a:gd name="connsiteX15710" fmla="*/ 350471 w 2556691"/>
              <a:gd name="connsiteY15710" fmla="*/ 1110233 h 2789926"/>
              <a:gd name="connsiteX15711" fmla="*/ 352887 w 2556691"/>
              <a:gd name="connsiteY15711" fmla="*/ 1112810 h 2789926"/>
              <a:gd name="connsiteX15712" fmla="*/ 353598 w 2556691"/>
              <a:gd name="connsiteY15712" fmla="*/ 1115327 h 2789926"/>
              <a:gd name="connsiteX15713" fmla="*/ 356845 w 2556691"/>
              <a:gd name="connsiteY15713" fmla="*/ 1113011 h 2789926"/>
              <a:gd name="connsiteX15714" fmla="*/ 358632 w 2556691"/>
              <a:gd name="connsiteY15714" fmla="*/ 1111946 h 2789926"/>
              <a:gd name="connsiteX15715" fmla="*/ 356027 w 2556691"/>
              <a:gd name="connsiteY15715" fmla="*/ 1102501 h 2789926"/>
              <a:gd name="connsiteX15716" fmla="*/ 361456 w 2556691"/>
              <a:gd name="connsiteY15716" fmla="*/ 1110457 h 2789926"/>
              <a:gd name="connsiteX15717" fmla="*/ 362070 w 2556691"/>
              <a:gd name="connsiteY15717" fmla="*/ 1110126 h 2789926"/>
              <a:gd name="connsiteX15718" fmla="*/ 365772 w 2556691"/>
              <a:gd name="connsiteY15718" fmla="*/ 1108175 h 2789926"/>
              <a:gd name="connsiteX15719" fmla="*/ 365889 w 2556691"/>
              <a:gd name="connsiteY15719" fmla="*/ 1108104 h 2789926"/>
              <a:gd name="connsiteX15720" fmla="*/ 364341 w 2556691"/>
              <a:gd name="connsiteY15720" fmla="*/ 1094651 h 2789926"/>
              <a:gd name="connsiteX15721" fmla="*/ 368840 w 2556691"/>
              <a:gd name="connsiteY15721" fmla="*/ 1106260 h 2789926"/>
              <a:gd name="connsiteX15722" fmla="*/ 373125 w 2556691"/>
              <a:gd name="connsiteY15722" fmla="*/ 1092973 h 2789926"/>
              <a:gd name="connsiteX15723" fmla="*/ 373101 w 2556691"/>
              <a:gd name="connsiteY15723" fmla="*/ 1091932 h 2789926"/>
              <a:gd name="connsiteX15724" fmla="*/ 384658 w 2556691"/>
              <a:gd name="connsiteY15724" fmla="*/ 1092512 h 2789926"/>
              <a:gd name="connsiteX15725" fmla="*/ 388054 w 2556691"/>
              <a:gd name="connsiteY15725" fmla="*/ 1094711 h 2789926"/>
              <a:gd name="connsiteX15726" fmla="*/ 392374 w 2556691"/>
              <a:gd name="connsiteY15726" fmla="*/ 1097655 h 2789926"/>
              <a:gd name="connsiteX15727" fmla="*/ 393900 w 2556691"/>
              <a:gd name="connsiteY15727" fmla="*/ 1094805 h 2789926"/>
              <a:gd name="connsiteX15728" fmla="*/ 396444 w 2556691"/>
              <a:gd name="connsiteY15728" fmla="*/ 1089544 h 2789926"/>
              <a:gd name="connsiteX15729" fmla="*/ 394803 w 2556691"/>
              <a:gd name="connsiteY15729" fmla="*/ 1101721 h 2789926"/>
              <a:gd name="connsiteX15730" fmla="*/ 395313 w 2556691"/>
              <a:gd name="connsiteY15730" fmla="*/ 1102560 h 2789926"/>
              <a:gd name="connsiteX15731" fmla="*/ 419183 w 2556691"/>
              <a:gd name="connsiteY15731" fmla="*/ 1090585 h 2789926"/>
              <a:gd name="connsiteX15732" fmla="*/ 413703 w 2556691"/>
              <a:gd name="connsiteY15732" fmla="*/ 1081186 h 2789926"/>
              <a:gd name="connsiteX15733" fmla="*/ 427835 w 2556691"/>
              <a:gd name="connsiteY15733" fmla="*/ 1094072 h 2789926"/>
              <a:gd name="connsiteX15734" fmla="*/ 427834 w 2556691"/>
              <a:gd name="connsiteY15734" fmla="*/ 1094072 h 2789926"/>
              <a:gd name="connsiteX15735" fmla="*/ 427834 w 2556691"/>
              <a:gd name="connsiteY15735" fmla="*/ 1094072 h 2789926"/>
              <a:gd name="connsiteX15736" fmla="*/ 1080110 w 2556691"/>
              <a:gd name="connsiteY15736" fmla="*/ 1694260 h 2789926"/>
              <a:gd name="connsiteX15737" fmla="*/ 1081452 w 2556691"/>
              <a:gd name="connsiteY15737" fmla="*/ 1700183 h 2789926"/>
              <a:gd name="connsiteX15738" fmla="*/ 1082029 w 2556691"/>
              <a:gd name="connsiteY15738" fmla="*/ 1702346 h 2789926"/>
              <a:gd name="connsiteX15739" fmla="*/ 1082288 w 2556691"/>
              <a:gd name="connsiteY15739" fmla="*/ 1701436 h 2789926"/>
              <a:gd name="connsiteX15740" fmla="*/ 1081947 w 2556691"/>
              <a:gd name="connsiteY15740" fmla="*/ 1699379 h 2789926"/>
              <a:gd name="connsiteX15741" fmla="*/ 1081405 w 2556691"/>
              <a:gd name="connsiteY15741" fmla="*/ 1696223 h 2789926"/>
              <a:gd name="connsiteX15742" fmla="*/ 1080169 w 2556691"/>
              <a:gd name="connsiteY15742" fmla="*/ 1694414 h 2789926"/>
              <a:gd name="connsiteX15743" fmla="*/ 1080110 w 2556691"/>
              <a:gd name="connsiteY15743" fmla="*/ 1694260 h 2789926"/>
              <a:gd name="connsiteX15744" fmla="*/ 1027378 w 2556691"/>
              <a:gd name="connsiteY15744" fmla="*/ 1645413 h 2789926"/>
              <a:gd name="connsiteX15745" fmla="*/ 1022787 w 2556691"/>
              <a:gd name="connsiteY15745" fmla="*/ 1643628 h 2789926"/>
              <a:gd name="connsiteX15746" fmla="*/ 1014114 w 2556691"/>
              <a:gd name="connsiteY15746" fmla="*/ 1635164 h 2789926"/>
              <a:gd name="connsiteX15747" fmla="*/ 1009571 w 2556691"/>
              <a:gd name="connsiteY15747" fmla="*/ 1634596 h 2789926"/>
              <a:gd name="connsiteX15748" fmla="*/ 1004084 w 2556691"/>
              <a:gd name="connsiteY15748" fmla="*/ 1634265 h 2789926"/>
              <a:gd name="connsiteX15749" fmla="*/ 999210 w 2556691"/>
              <a:gd name="connsiteY15749" fmla="*/ 1639148 h 2789926"/>
              <a:gd name="connsiteX15750" fmla="*/ 998199 w 2556691"/>
              <a:gd name="connsiteY15750" fmla="*/ 1644042 h 2789926"/>
              <a:gd name="connsiteX15751" fmla="*/ 1008652 w 2556691"/>
              <a:gd name="connsiteY15751" fmla="*/ 1646796 h 2789926"/>
              <a:gd name="connsiteX15752" fmla="*/ 1012987 w 2556691"/>
              <a:gd name="connsiteY15752" fmla="*/ 1647978 h 2789926"/>
              <a:gd name="connsiteX15753" fmla="*/ 1011328 w 2556691"/>
              <a:gd name="connsiteY15753" fmla="*/ 1649066 h 2789926"/>
              <a:gd name="connsiteX15754" fmla="*/ 999289 w 2556691"/>
              <a:gd name="connsiteY15754" fmla="*/ 1648593 h 2789926"/>
              <a:gd name="connsiteX15755" fmla="*/ 999218 w 2556691"/>
              <a:gd name="connsiteY15755" fmla="*/ 1648534 h 2789926"/>
              <a:gd name="connsiteX15756" fmla="*/ 997784 w 2556691"/>
              <a:gd name="connsiteY15756" fmla="*/ 1647270 h 2789926"/>
              <a:gd name="connsiteX15757" fmla="*/ 997784 w 2556691"/>
              <a:gd name="connsiteY15757" fmla="*/ 1647269 h 2789926"/>
              <a:gd name="connsiteX15758" fmla="*/ 997783 w 2556691"/>
              <a:gd name="connsiteY15758" fmla="*/ 1647269 h 2789926"/>
              <a:gd name="connsiteX15759" fmla="*/ 997784 w 2556691"/>
              <a:gd name="connsiteY15759" fmla="*/ 1647270 h 2789926"/>
              <a:gd name="connsiteX15760" fmla="*/ 997814 w 2556691"/>
              <a:gd name="connsiteY15760" fmla="*/ 1647506 h 2789926"/>
              <a:gd name="connsiteX15761" fmla="*/ 1009904 w 2556691"/>
              <a:gd name="connsiteY15761" fmla="*/ 1656703 h 2789926"/>
              <a:gd name="connsiteX15762" fmla="*/ 1016745 w 2556691"/>
              <a:gd name="connsiteY15762" fmla="*/ 1654031 h 2789926"/>
              <a:gd name="connsiteX15763" fmla="*/ 1017360 w 2556691"/>
              <a:gd name="connsiteY15763" fmla="*/ 1653712 h 2789926"/>
              <a:gd name="connsiteX15764" fmla="*/ 1022078 w 2556691"/>
              <a:gd name="connsiteY15764" fmla="*/ 1650189 h 2789926"/>
              <a:gd name="connsiteX15765" fmla="*/ 1027378 w 2556691"/>
              <a:gd name="connsiteY15765" fmla="*/ 1645413 h 2789926"/>
              <a:gd name="connsiteX15766" fmla="*/ 523270 w 2556691"/>
              <a:gd name="connsiteY15766" fmla="*/ 1179472 h 2789926"/>
              <a:gd name="connsiteX15767" fmla="*/ 523269 w 2556691"/>
              <a:gd name="connsiteY15767" fmla="*/ 1179472 h 2789926"/>
              <a:gd name="connsiteX15768" fmla="*/ 506565 w 2556691"/>
              <a:gd name="connsiteY15768" fmla="*/ 1167473 h 2789926"/>
              <a:gd name="connsiteX15769" fmla="*/ 499816 w 2556691"/>
              <a:gd name="connsiteY15769" fmla="*/ 1177391 h 2789926"/>
              <a:gd name="connsiteX15770" fmla="*/ 500052 w 2556691"/>
              <a:gd name="connsiteY15770" fmla="*/ 1177793 h 2789926"/>
              <a:gd name="connsiteX15771" fmla="*/ 507577 w 2556691"/>
              <a:gd name="connsiteY15771" fmla="*/ 1177060 h 2789926"/>
              <a:gd name="connsiteX15772" fmla="*/ 509071 w 2556691"/>
              <a:gd name="connsiteY15772" fmla="*/ 1179058 h 2789926"/>
              <a:gd name="connsiteX15773" fmla="*/ 502750 w 2556691"/>
              <a:gd name="connsiteY15773" fmla="*/ 1181635 h 2789926"/>
              <a:gd name="connsiteX15774" fmla="*/ 506756 w 2556691"/>
              <a:gd name="connsiteY15774" fmla="*/ 1185513 h 2789926"/>
              <a:gd name="connsiteX15775" fmla="*/ 511672 w 2556691"/>
              <a:gd name="connsiteY15775" fmla="*/ 1185324 h 2789926"/>
              <a:gd name="connsiteX15776" fmla="*/ 511889 w 2556691"/>
              <a:gd name="connsiteY15776" fmla="*/ 1187854 h 2789926"/>
              <a:gd name="connsiteX15777" fmla="*/ 504968 w 2556691"/>
              <a:gd name="connsiteY15777" fmla="*/ 1189178 h 2789926"/>
              <a:gd name="connsiteX15778" fmla="*/ 501861 w 2556691"/>
              <a:gd name="connsiteY15778" fmla="*/ 1192631 h 2789926"/>
              <a:gd name="connsiteX15779" fmla="*/ 507078 w 2556691"/>
              <a:gd name="connsiteY15779" fmla="*/ 1192736 h 2789926"/>
              <a:gd name="connsiteX15780" fmla="*/ 507661 w 2556691"/>
              <a:gd name="connsiteY15780" fmla="*/ 1195751 h 2789926"/>
              <a:gd name="connsiteX15781" fmla="*/ 498581 w 2556691"/>
              <a:gd name="connsiteY15781" fmla="*/ 1196152 h 2789926"/>
              <a:gd name="connsiteX15782" fmla="*/ 496865 w 2556691"/>
              <a:gd name="connsiteY15782" fmla="*/ 1198316 h 2789926"/>
              <a:gd name="connsiteX15783" fmla="*/ 501822 w 2556691"/>
              <a:gd name="connsiteY15783" fmla="*/ 1199239 h 2789926"/>
              <a:gd name="connsiteX15784" fmla="*/ 501721 w 2556691"/>
              <a:gd name="connsiteY15784" fmla="*/ 1202690 h 2789926"/>
              <a:gd name="connsiteX15785" fmla="*/ 494532 w 2556691"/>
              <a:gd name="connsiteY15785" fmla="*/ 1201389 h 2789926"/>
              <a:gd name="connsiteX15786" fmla="*/ 492708 w 2556691"/>
              <a:gd name="connsiteY15786" fmla="*/ 1203813 h 2789926"/>
              <a:gd name="connsiteX15787" fmla="*/ 501221 w 2556691"/>
              <a:gd name="connsiteY15787" fmla="*/ 1209416 h 2789926"/>
              <a:gd name="connsiteX15788" fmla="*/ 523270 w 2556691"/>
              <a:gd name="connsiteY15788" fmla="*/ 1179472 h 2789926"/>
              <a:gd name="connsiteX15789" fmla="*/ 1091364 w 2556691"/>
              <a:gd name="connsiteY15789" fmla="*/ 1703505 h 2789926"/>
              <a:gd name="connsiteX15790" fmla="*/ 1088080 w 2556691"/>
              <a:gd name="connsiteY15790" fmla="*/ 1701945 h 2789926"/>
              <a:gd name="connsiteX15791" fmla="*/ 1087974 w 2556691"/>
              <a:gd name="connsiteY15791" fmla="*/ 1701885 h 2789926"/>
              <a:gd name="connsiteX15792" fmla="*/ 1087856 w 2556691"/>
              <a:gd name="connsiteY15792" fmla="*/ 1702098 h 2789926"/>
              <a:gd name="connsiteX15793" fmla="*/ 1083606 w 2556691"/>
              <a:gd name="connsiteY15793" fmla="*/ 1712797 h 2789926"/>
              <a:gd name="connsiteX15794" fmla="*/ 1083300 w 2556691"/>
              <a:gd name="connsiteY15794" fmla="*/ 1714700 h 2789926"/>
              <a:gd name="connsiteX15795" fmla="*/ 1083124 w 2556691"/>
              <a:gd name="connsiteY15795" fmla="*/ 1717112 h 2789926"/>
              <a:gd name="connsiteX15796" fmla="*/ 1084324 w 2556691"/>
              <a:gd name="connsiteY15796" fmla="*/ 1723247 h 2789926"/>
              <a:gd name="connsiteX15797" fmla="*/ 1085465 w 2556691"/>
              <a:gd name="connsiteY15797" fmla="*/ 1725659 h 2789926"/>
              <a:gd name="connsiteX15798" fmla="*/ 1086137 w 2556691"/>
              <a:gd name="connsiteY15798" fmla="*/ 1726569 h 2789926"/>
              <a:gd name="connsiteX15799" fmla="*/ 1090386 w 2556691"/>
              <a:gd name="connsiteY15799" fmla="*/ 1731215 h 2789926"/>
              <a:gd name="connsiteX15800" fmla="*/ 1092565 w 2556691"/>
              <a:gd name="connsiteY15800" fmla="*/ 1733757 h 2789926"/>
              <a:gd name="connsiteX15801" fmla="*/ 1093024 w 2556691"/>
              <a:gd name="connsiteY15801" fmla="*/ 1734348 h 2789926"/>
              <a:gd name="connsiteX15802" fmla="*/ 1092824 w 2556691"/>
              <a:gd name="connsiteY15802" fmla="*/ 1733958 h 2789926"/>
              <a:gd name="connsiteX15803" fmla="*/ 1090257 w 2556691"/>
              <a:gd name="connsiteY15803" fmla="*/ 1728390 h 2789926"/>
              <a:gd name="connsiteX15804" fmla="*/ 1088739 w 2556691"/>
              <a:gd name="connsiteY15804" fmla="*/ 1712466 h 2789926"/>
              <a:gd name="connsiteX15805" fmla="*/ 1089045 w 2556691"/>
              <a:gd name="connsiteY15805" fmla="*/ 1710645 h 2789926"/>
              <a:gd name="connsiteX15806" fmla="*/ 1091364 w 2556691"/>
              <a:gd name="connsiteY15806" fmla="*/ 1703505 h 2789926"/>
              <a:gd name="connsiteX15807" fmla="*/ 847751 w 2556691"/>
              <a:gd name="connsiteY15807" fmla="*/ 1478526 h 2789926"/>
              <a:gd name="connsiteX15808" fmla="*/ 838795 w 2556691"/>
              <a:gd name="connsiteY15808" fmla="*/ 1481032 h 2789926"/>
              <a:gd name="connsiteX15809" fmla="*/ 838793 w 2556691"/>
              <a:gd name="connsiteY15809" fmla="*/ 1481032 h 2789926"/>
              <a:gd name="connsiteX15810" fmla="*/ 839903 w 2556691"/>
              <a:gd name="connsiteY15810" fmla="*/ 1482415 h 2789926"/>
              <a:gd name="connsiteX15811" fmla="*/ 843868 w 2556691"/>
              <a:gd name="connsiteY15811" fmla="*/ 1480583 h 2789926"/>
              <a:gd name="connsiteX15812" fmla="*/ 847751 w 2556691"/>
              <a:gd name="connsiteY15812" fmla="*/ 1478526 h 2789926"/>
              <a:gd name="connsiteX15813" fmla="*/ 1247882 w 2556691"/>
              <a:gd name="connsiteY15813" fmla="*/ 1847576 h 2789926"/>
              <a:gd name="connsiteX15814" fmla="*/ 1242161 w 2556691"/>
              <a:gd name="connsiteY15814" fmla="*/ 1849338 h 2789926"/>
              <a:gd name="connsiteX15815" fmla="*/ 1240430 w 2556691"/>
              <a:gd name="connsiteY15815" fmla="*/ 1849881 h 2789926"/>
              <a:gd name="connsiteX15816" fmla="*/ 1240231 w 2556691"/>
              <a:gd name="connsiteY15816" fmla="*/ 1849941 h 2789926"/>
              <a:gd name="connsiteX15817" fmla="*/ 1237888 w 2556691"/>
              <a:gd name="connsiteY15817" fmla="*/ 1850685 h 2789926"/>
              <a:gd name="connsiteX15818" fmla="*/ 1236945 w 2556691"/>
              <a:gd name="connsiteY15818" fmla="*/ 1850981 h 2789926"/>
              <a:gd name="connsiteX15819" fmla="*/ 1236381 w 2556691"/>
              <a:gd name="connsiteY15819" fmla="*/ 1851158 h 2789926"/>
              <a:gd name="connsiteX15820" fmla="*/ 1235239 w 2556691"/>
              <a:gd name="connsiteY15820" fmla="*/ 1851265 h 2789926"/>
              <a:gd name="connsiteX15821" fmla="*/ 1234851 w 2556691"/>
              <a:gd name="connsiteY15821" fmla="*/ 1851194 h 2789926"/>
              <a:gd name="connsiteX15822" fmla="*/ 1234686 w 2556691"/>
              <a:gd name="connsiteY15822" fmla="*/ 1852163 h 2789926"/>
              <a:gd name="connsiteX15823" fmla="*/ 1234639 w 2556691"/>
              <a:gd name="connsiteY15823" fmla="*/ 1852482 h 2789926"/>
              <a:gd name="connsiteX15824" fmla="*/ 1234239 w 2556691"/>
              <a:gd name="connsiteY15824" fmla="*/ 1854811 h 2789926"/>
              <a:gd name="connsiteX15825" fmla="*/ 1234556 w 2556691"/>
              <a:gd name="connsiteY15825" fmla="*/ 1855698 h 2789926"/>
              <a:gd name="connsiteX15826" fmla="*/ 1235651 w 2556691"/>
              <a:gd name="connsiteY15826" fmla="*/ 1859292 h 2789926"/>
              <a:gd name="connsiteX15827" fmla="*/ 1235899 w 2556691"/>
              <a:gd name="connsiteY15827" fmla="*/ 1860355 h 2789926"/>
              <a:gd name="connsiteX15828" fmla="*/ 1236181 w 2556691"/>
              <a:gd name="connsiteY15828" fmla="*/ 1861668 h 2789926"/>
              <a:gd name="connsiteX15829" fmla="*/ 1236723 w 2556691"/>
              <a:gd name="connsiteY15829" fmla="*/ 1865084 h 2789926"/>
              <a:gd name="connsiteX15830" fmla="*/ 1236982 w 2556691"/>
              <a:gd name="connsiteY15830" fmla="*/ 1868252 h 2789926"/>
              <a:gd name="connsiteX15831" fmla="*/ 1237017 w 2556691"/>
              <a:gd name="connsiteY15831" fmla="*/ 1870357 h 2789926"/>
              <a:gd name="connsiteX15832" fmla="*/ 1236946 w 2556691"/>
              <a:gd name="connsiteY15832" fmla="*/ 1872142 h 2789926"/>
              <a:gd name="connsiteX15833" fmla="*/ 1236581 w 2556691"/>
              <a:gd name="connsiteY15833" fmla="*/ 1874613 h 2789926"/>
              <a:gd name="connsiteX15834" fmla="*/ 1235781 w 2556691"/>
              <a:gd name="connsiteY15834" fmla="*/ 1877119 h 2789926"/>
              <a:gd name="connsiteX15835" fmla="*/ 1235534 w 2556691"/>
              <a:gd name="connsiteY15835" fmla="*/ 1877402 h 2789926"/>
              <a:gd name="connsiteX15836" fmla="*/ 1235192 w 2556691"/>
              <a:gd name="connsiteY15836" fmla="*/ 1877745 h 2789926"/>
              <a:gd name="connsiteX15837" fmla="*/ 1233391 w 2556691"/>
              <a:gd name="connsiteY15837" fmla="*/ 1878135 h 2789926"/>
              <a:gd name="connsiteX15838" fmla="*/ 1232919 w 2556691"/>
              <a:gd name="connsiteY15838" fmla="*/ 1878053 h 2789926"/>
              <a:gd name="connsiteX15839" fmla="*/ 1230342 w 2556691"/>
              <a:gd name="connsiteY15839" fmla="*/ 1877733 h 2789926"/>
              <a:gd name="connsiteX15840" fmla="*/ 1230024 w 2556691"/>
              <a:gd name="connsiteY15840" fmla="*/ 1879566 h 2789926"/>
              <a:gd name="connsiteX15841" fmla="*/ 1229024 w 2556691"/>
              <a:gd name="connsiteY15841" fmla="*/ 1885288 h 2789926"/>
              <a:gd name="connsiteX15842" fmla="*/ 1226952 w 2556691"/>
              <a:gd name="connsiteY15842" fmla="*/ 1896956 h 2789926"/>
              <a:gd name="connsiteX15843" fmla="*/ 1226928 w 2556691"/>
              <a:gd name="connsiteY15843" fmla="*/ 1897086 h 2789926"/>
              <a:gd name="connsiteX15844" fmla="*/ 1226199 w 2556691"/>
              <a:gd name="connsiteY15844" fmla="*/ 1901093 h 2789926"/>
              <a:gd name="connsiteX15845" fmla="*/ 1225669 w 2556691"/>
              <a:gd name="connsiteY15845" fmla="*/ 1904025 h 2789926"/>
              <a:gd name="connsiteX15846" fmla="*/ 1224668 w 2556691"/>
              <a:gd name="connsiteY15846" fmla="*/ 1909427 h 2789926"/>
              <a:gd name="connsiteX15847" fmla="*/ 1224539 w 2556691"/>
              <a:gd name="connsiteY15847" fmla="*/ 1910078 h 2789926"/>
              <a:gd name="connsiteX15848" fmla="*/ 1223950 w 2556691"/>
              <a:gd name="connsiteY15848" fmla="*/ 1913269 h 2789926"/>
              <a:gd name="connsiteX15849" fmla="*/ 1222089 w 2556691"/>
              <a:gd name="connsiteY15849" fmla="*/ 1922904 h 2789926"/>
              <a:gd name="connsiteX15850" fmla="*/ 1220725 w 2556691"/>
              <a:gd name="connsiteY15850" fmla="*/ 1929678 h 2789926"/>
              <a:gd name="connsiteX15851" fmla="*/ 1219842 w 2556691"/>
              <a:gd name="connsiteY15851" fmla="*/ 1933827 h 2789926"/>
              <a:gd name="connsiteX15852" fmla="*/ 1219453 w 2556691"/>
              <a:gd name="connsiteY15852" fmla="*/ 1935624 h 2789926"/>
              <a:gd name="connsiteX15853" fmla="*/ 1218406 w 2556691"/>
              <a:gd name="connsiteY15853" fmla="*/ 1940117 h 2789926"/>
              <a:gd name="connsiteX15854" fmla="*/ 1232226 w 2556691"/>
              <a:gd name="connsiteY15854" fmla="*/ 1925824 h 2789926"/>
              <a:gd name="connsiteX15855" fmla="*/ 1236946 w 2556691"/>
              <a:gd name="connsiteY15855" fmla="*/ 1913624 h 2789926"/>
              <a:gd name="connsiteX15856" fmla="*/ 1240537 w 2556691"/>
              <a:gd name="connsiteY15856" fmla="*/ 1904285 h 2789926"/>
              <a:gd name="connsiteX15857" fmla="*/ 1240690 w 2556691"/>
              <a:gd name="connsiteY15857" fmla="*/ 1903067 h 2789926"/>
              <a:gd name="connsiteX15858" fmla="*/ 1241949 w 2556691"/>
              <a:gd name="connsiteY15858" fmla="*/ 1893267 h 2789926"/>
              <a:gd name="connsiteX15859" fmla="*/ 1244068 w 2556691"/>
              <a:gd name="connsiteY15859" fmla="*/ 1876776 h 2789926"/>
              <a:gd name="connsiteX15860" fmla="*/ 1244410 w 2556691"/>
              <a:gd name="connsiteY15860" fmla="*/ 1874116 h 2789926"/>
              <a:gd name="connsiteX15861" fmla="*/ 1244668 w 2556691"/>
              <a:gd name="connsiteY15861" fmla="*/ 1872142 h 2789926"/>
              <a:gd name="connsiteX15862" fmla="*/ 1245116 w 2556691"/>
              <a:gd name="connsiteY15862" fmla="*/ 1868725 h 2789926"/>
              <a:gd name="connsiteX15863" fmla="*/ 1247447 w 2556691"/>
              <a:gd name="connsiteY15863" fmla="*/ 1850827 h 2789926"/>
              <a:gd name="connsiteX15864" fmla="*/ 1247564 w 2556691"/>
              <a:gd name="connsiteY15864" fmla="*/ 1849952 h 2789926"/>
              <a:gd name="connsiteX15865" fmla="*/ 1247882 w 2556691"/>
              <a:gd name="connsiteY15865" fmla="*/ 1847576 h 2789926"/>
              <a:gd name="connsiteX15866" fmla="*/ 1509228 w 2556691"/>
              <a:gd name="connsiteY15866" fmla="*/ 2088172 h 2789926"/>
              <a:gd name="connsiteX15867" fmla="*/ 1495526 w 2556691"/>
              <a:gd name="connsiteY15867" fmla="*/ 2088302 h 2789926"/>
              <a:gd name="connsiteX15868" fmla="*/ 1454772 w 2556691"/>
              <a:gd name="connsiteY15868" fmla="*/ 2084637 h 2789926"/>
              <a:gd name="connsiteX15869" fmla="*/ 1472371 w 2556691"/>
              <a:gd name="connsiteY15869" fmla="*/ 2090312 h 2789926"/>
              <a:gd name="connsiteX15870" fmla="*/ 1483496 w 2556691"/>
              <a:gd name="connsiteY15870" fmla="*/ 2099568 h 2789926"/>
              <a:gd name="connsiteX15871" fmla="*/ 1491901 w 2556691"/>
              <a:gd name="connsiteY15871" fmla="*/ 2106034 h 2789926"/>
              <a:gd name="connsiteX15872" fmla="*/ 1492313 w 2556691"/>
              <a:gd name="connsiteY15872" fmla="*/ 2106342 h 2789926"/>
              <a:gd name="connsiteX15873" fmla="*/ 1499164 w 2556691"/>
              <a:gd name="connsiteY15873" fmla="*/ 2104498 h 2789926"/>
              <a:gd name="connsiteX15874" fmla="*/ 1503849 w 2556691"/>
              <a:gd name="connsiteY15874" fmla="*/ 2097700 h 2789926"/>
              <a:gd name="connsiteX15875" fmla="*/ 1503826 w 2556691"/>
              <a:gd name="connsiteY15875" fmla="*/ 2094827 h 2789926"/>
              <a:gd name="connsiteX15876" fmla="*/ 1509228 w 2556691"/>
              <a:gd name="connsiteY15876" fmla="*/ 2088172 h 2789926"/>
              <a:gd name="connsiteX15877" fmla="*/ 1159945 w 2556691"/>
              <a:gd name="connsiteY15877" fmla="*/ 1764789 h 2789926"/>
              <a:gd name="connsiteX15878" fmla="*/ 1161746 w 2556691"/>
              <a:gd name="connsiteY15878" fmla="*/ 1767472 h 2789926"/>
              <a:gd name="connsiteX15879" fmla="*/ 1160298 w 2556691"/>
              <a:gd name="connsiteY15879" fmla="*/ 1768962 h 2789926"/>
              <a:gd name="connsiteX15880" fmla="*/ 1159804 w 2556691"/>
              <a:gd name="connsiteY15880" fmla="*/ 1769529 h 2789926"/>
              <a:gd name="connsiteX15881" fmla="*/ 1157049 w 2556691"/>
              <a:gd name="connsiteY15881" fmla="*/ 1773442 h 2789926"/>
              <a:gd name="connsiteX15882" fmla="*/ 1154907 w 2556691"/>
              <a:gd name="connsiteY15882" fmla="*/ 1776480 h 2789926"/>
              <a:gd name="connsiteX15883" fmla="*/ 1154660 w 2556691"/>
              <a:gd name="connsiteY15883" fmla="*/ 1776599 h 2789926"/>
              <a:gd name="connsiteX15884" fmla="*/ 1151799 w 2556691"/>
              <a:gd name="connsiteY15884" fmla="*/ 1775700 h 2789926"/>
              <a:gd name="connsiteX15885" fmla="*/ 1155272 w 2556691"/>
              <a:gd name="connsiteY15885" fmla="*/ 1767519 h 2789926"/>
              <a:gd name="connsiteX15886" fmla="*/ 1157591 w 2556691"/>
              <a:gd name="connsiteY15886" fmla="*/ 1766077 h 2789926"/>
              <a:gd name="connsiteX15887" fmla="*/ 1157932 w 2556691"/>
              <a:gd name="connsiteY15887" fmla="*/ 1765876 h 2789926"/>
              <a:gd name="connsiteX15888" fmla="*/ 1159945 w 2556691"/>
              <a:gd name="connsiteY15888" fmla="*/ 1764789 h 2789926"/>
              <a:gd name="connsiteX15889" fmla="*/ 287216 w 2556691"/>
              <a:gd name="connsiteY15889" fmla="*/ 957688 h 2789926"/>
              <a:gd name="connsiteX15890" fmla="*/ 286418 w 2556691"/>
              <a:gd name="connsiteY15890" fmla="*/ 964247 h 2789926"/>
              <a:gd name="connsiteX15891" fmla="*/ 284905 w 2556691"/>
              <a:gd name="connsiteY15891" fmla="*/ 964876 h 2789926"/>
              <a:gd name="connsiteX15892" fmla="*/ 286173 w 2556691"/>
              <a:gd name="connsiteY15892" fmla="*/ 956940 h 2789926"/>
              <a:gd name="connsiteX15893" fmla="*/ 287216 w 2556691"/>
              <a:gd name="connsiteY15893" fmla="*/ 957688 h 2789926"/>
              <a:gd name="connsiteX15894" fmla="*/ 443342 w 2556691"/>
              <a:gd name="connsiteY15894" fmla="*/ 1101236 h 2789926"/>
              <a:gd name="connsiteX15895" fmla="*/ 437501 w 2556691"/>
              <a:gd name="connsiteY15895" fmla="*/ 1108482 h 2789926"/>
              <a:gd name="connsiteX15896" fmla="*/ 440641 w 2556691"/>
              <a:gd name="connsiteY15896" fmla="*/ 1099427 h 2789926"/>
              <a:gd name="connsiteX15897" fmla="*/ 443342 w 2556691"/>
              <a:gd name="connsiteY15897" fmla="*/ 1101236 h 2789926"/>
              <a:gd name="connsiteX15898" fmla="*/ 818222 w 2556691"/>
              <a:gd name="connsiteY15898" fmla="*/ 1447080 h 2789926"/>
              <a:gd name="connsiteX15899" fmla="*/ 814483 w 2556691"/>
              <a:gd name="connsiteY15899" fmla="*/ 1458973 h 2789926"/>
              <a:gd name="connsiteX15900" fmla="*/ 815252 w 2556691"/>
              <a:gd name="connsiteY15900" fmla="*/ 1446667 h 2789926"/>
              <a:gd name="connsiteX15901" fmla="*/ 818222 w 2556691"/>
              <a:gd name="connsiteY15901" fmla="*/ 1447080 h 2789926"/>
              <a:gd name="connsiteX15902" fmla="*/ 897302 w 2556691"/>
              <a:gd name="connsiteY15902" fmla="*/ 1519985 h 2789926"/>
              <a:gd name="connsiteX15903" fmla="*/ 892155 w 2556691"/>
              <a:gd name="connsiteY15903" fmla="*/ 1525186 h 2789926"/>
              <a:gd name="connsiteX15904" fmla="*/ 886684 w 2556691"/>
              <a:gd name="connsiteY15904" fmla="*/ 1529643 h 2789926"/>
              <a:gd name="connsiteX15905" fmla="*/ 883259 w 2556691"/>
              <a:gd name="connsiteY15905" fmla="*/ 1532492 h 2789926"/>
              <a:gd name="connsiteX15906" fmla="*/ 882550 w 2556691"/>
              <a:gd name="connsiteY15906" fmla="*/ 1532870 h 2789926"/>
              <a:gd name="connsiteX15907" fmla="*/ 880844 w 2556691"/>
              <a:gd name="connsiteY15907" fmla="*/ 1531854 h 2789926"/>
              <a:gd name="connsiteX15908" fmla="*/ 881150 w 2556691"/>
              <a:gd name="connsiteY15908" fmla="*/ 1530376 h 2789926"/>
              <a:gd name="connsiteX15909" fmla="*/ 883550 w 2556691"/>
              <a:gd name="connsiteY15909" fmla="*/ 1527728 h 2789926"/>
              <a:gd name="connsiteX15910" fmla="*/ 883548 w 2556691"/>
              <a:gd name="connsiteY15910" fmla="*/ 1527728 h 2789926"/>
              <a:gd name="connsiteX15911" fmla="*/ 888714 w 2556691"/>
              <a:gd name="connsiteY15911" fmla="*/ 1522763 h 2789926"/>
              <a:gd name="connsiteX15912" fmla="*/ 897302 w 2556691"/>
              <a:gd name="connsiteY15912" fmla="*/ 1519985 h 2789926"/>
              <a:gd name="connsiteX15913" fmla="*/ 1575869 w 2556691"/>
              <a:gd name="connsiteY15913" fmla="*/ 2145944 h 2789926"/>
              <a:gd name="connsiteX15914" fmla="*/ 1575104 w 2556691"/>
              <a:gd name="connsiteY15914" fmla="*/ 2147091 h 2789926"/>
              <a:gd name="connsiteX15915" fmla="*/ 1568288 w 2556691"/>
              <a:gd name="connsiteY15915" fmla="*/ 2144904 h 2789926"/>
              <a:gd name="connsiteX15916" fmla="*/ 1563415 w 2556691"/>
              <a:gd name="connsiteY15916" fmla="*/ 2142989 h 2789926"/>
              <a:gd name="connsiteX15917" fmla="*/ 1561119 w 2556691"/>
              <a:gd name="connsiteY15917" fmla="*/ 2141334 h 2789926"/>
              <a:gd name="connsiteX15918" fmla="*/ 1561237 w 2556691"/>
              <a:gd name="connsiteY15918" fmla="*/ 2140601 h 2789926"/>
              <a:gd name="connsiteX15919" fmla="*/ 1567441 w 2556691"/>
              <a:gd name="connsiteY15919" fmla="*/ 2140849 h 2789926"/>
              <a:gd name="connsiteX15920" fmla="*/ 1569913 w 2556691"/>
              <a:gd name="connsiteY15920" fmla="*/ 2141984 h 2789926"/>
              <a:gd name="connsiteX15921" fmla="*/ 1569925 w 2556691"/>
              <a:gd name="connsiteY15921" fmla="*/ 2141984 h 2789926"/>
              <a:gd name="connsiteX15922" fmla="*/ 1570525 w 2556691"/>
              <a:gd name="connsiteY15922" fmla="*/ 2142221 h 2789926"/>
              <a:gd name="connsiteX15923" fmla="*/ 1575869 w 2556691"/>
              <a:gd name="connsiteY15923" fmla="*/ 2145944 h 2789926"/>
              <a:gd name="connsiteX15924" fmla="*/ 1373116 w 2556691"/>
              <a:gd name="connsiteY15924" fmla="*/ 1958581 h 2789926"/>
              <a:gd name="connsiteX15925" fmla="*/ 1378419 w 2556691"/>
              <a:gd name="connsiteY15925" fmla="*/ 1967884 h 2789926"/>
              <a:gd name="connsiteX15926" fmla="*/ 1378620 w 2556691"/>
              <a:gd name="connsiteY15926" fmla="*/ 1969208 h 2789926"/>
              <a:gd name="connsiteX15927" fmla="*/ 1377583 w 2556691"/>
              <a:gd name="connsiteY15927" fmla="*/ 1970107 h 2789926"/>
              <a:gd name="connsiteX15928" fmla="*/ 1373370 w 2556691"/>
              <a:gd name="connsiteY15928" fmla="*/ 1966004 h 2789926"/>
              <a:gd name="connsiteX15929" fmla="*/ 1371992 w 2556691"/>
              <a:gd name="connsiteY15929" fmla="*/ 1963345 h 2789926"/>
              <a:gd name="connsiteX15930" fmla="*/ 1368943 w 2556691"/>
              <a:gd name="connsiteY15930" fmla="*/ 1955874 h 2789926"/>
              <a:gd name="connsiteX15931" fmla="*/ 1373116 w 2556691"/>
              <a:gd name="connsiteY15931" fmla="*/ 1958581 h 2789926"/>
              <a:gd name="connsiteX15932" fmla="*/ 1207999 w 2556691"/>
              <a:gd name="connsiteY15932" fmla="*/ 1805101 h 2789926"/>
              <a:gd name="connsiteX15933" fmla="*/ 1207234 w 2556691"/>
              <a:gd name="connsiteY15933" fmla="*/ 1805822 h 2789926"/>
              <a:gd name="connsiteX15934" fmla="*/ 1206092 w 2556691"/>
              <a:gd name="connsiteY15934" fmla="*/ 1806685 h 2789926"/>
              <a:gd name="connsiteX15935" fmla="*/ 1207446 w 2556691"/>
              <a:gd name="connsiteY15935" fmla="*/ 1808364 h 2789926"/>
              <a:gd name="connsiteX15936" fmla="*/ 1208458 w 2556691"/>
              <a:gd name="connsiteY15936" fmla="*/ 1810574 h 2789926"/>
              <a:gd name="connsiteX15937" fmla="*/ 1202702 w 2556691"/>
              <a:gd name="connsiteY15937" fmla="*/ 1809368 h 2789926"/>
              <a:gd name="connsiteX15938" fmla="*/ 1201972 w 2556691"/>
              <a:gd name="connsiteY15938" fmla="*/ 1808919 h 2789926"/>
              <a:gd name="connsiteX15939" fmla="*/ 1200560 w 2556691"/>
              <a:gd name="connsiteY15939" fmla="*/ 1809487 h 2789926"/>
              <a:gd name="connsiteX15940" fmla="*/ 1196557 w 2556691"/>
              <a:gd name="connsiteY15940" fmla="*/ 1810539 h 2789926"/>
              <a:gd name="connsiteX15941" fmla="*/ 1190542 w 2556691"/>
              <a:gd name="connsiteY15941" fmla="*/ 1811449 h 2789926"/>
              <a:gd name="connsiteX15942" fmla="*/ 1209353 w 2556691"/>
              <a:gd name="connsiteY15942" fmla="*/ 1817159 h 2789926"/>
              <a:gd name="connsiteX15943" fmla="*/ 1212402 w 2556691"/>
              <a:gd name="connsiteY15943" fmla="*/ 1818648 h 2789926"/>
              <a:gd name="connsiteX15944" fmla="*/ 1214003 w 2556691"/>
              <a:gd name="connsiteY15944" fmla="*/ 1819571 h 2789926"/>
              <a:gd name="connsiteX15945" fmla="*/ 1214168 w 2556691"/>
              <a:gd name="connsiteY15945" fmla="*/ 1819665 h 2789926"/>
              <a:gd name="connsiteX15946" fmla="*/ 1214156 w 2556691"/>
              <a:gd name="connsiteY15946" fmla="*/ 1819665 h 2789926"/>
              <a:gd name="connsiteX15947" fmla="*/ 1218912 w 2556691"/>
              <a:gd name="connsiteY15947" fmla="*/ 1822952 h 2789926"/>
              <a:gd name="connsiteX15948" fmla="*/ 1218111 w 2556691"/>
              <a:gd name="connsiteY15948" fmla="*/ 1820954 h 2789926"/>
              <a:gd name="connsiteX15949" fmla="*/ 1216746 w 2556691"/>
              <a:gd name="connsiteY15949" fmla="*/ 1817797 h 2789926"/>
              <a:gd name="connsiteX15950" fmla="*/ 1216157 w 2556691"/>
              <a:gd name="connsiteY15950" fmla="*/ 1816639 h 2789926"/>
              <a:gd name="connsiteX15951" fmla="*/ 1213896 w 2556691"/>
              <a:gd name="connsiteY15951" fmla="*/ 1812643 h 2789926"/>
              <a:gd name="connsiteX15952" fmla="*/ 1213167 w 2556691"/>
              <a:gd name="connsiteY15952" fmla="*/ 1811449 h 2789926"/>
              <a:gd name="connsiteX15953" fmla="*/ 1210154 w 2556691"/>
              <a:gd name="connsiteY15953" fmla="*/ 1807465 h 2789926"/>
              <a:gd name="connsiteX15954" fmla="*/ 1208482 w 2556691"/>
              <a:gd name="connsiteY15954" fmla="*/ 1805633 h 2789926"/>
              <a:gd name="connsiteX15955" fmla="*/ 1208258 w 2556691"/>
              <a:gd name="connsiteY15955" fmla="*/ 1805385 h 2789926"/>
              <a:gd name="connsiteX15956" fmla="*/ 1207999 w 2556691"/>
              <a:gd name="connsiteY15956" fmla="*/ 1805101 h 2789926"/>
              <a:gd name="connsiteX15957" fmla="*/ 338419 w 2556691"/>
              <a:gd name="connsiteY15957" fmla="*/ 1002610 h 2789926"/>
              <a:gd name="connsiteX15958" fmla="*/ 327331 w 2556691"/>
              <a:gd name="connsiteY15958" fmla="*/ 1020113 h 2789926"/>
              <a:gd name="connsiteX15959" fmla="*/ 340806 w 2556691"/>
              <a:gd name="connsiteY15959" fmla="*/ 1051566 h 2789926"/>
              <a:gd name="connsiteX15960" fmla="*/ 338419 w 2556691"/>
              <a:gd name="connsiteY15960" fmla="*/ 1002611 h 2789926"/>
              <a:gd name="connsiteX15961" fmla="*/ 1144161 w 2556691"/>
              <a:gd name="connsiteY15961" fmla="*/ 1744526 h 2789926"/>
              <a:gd name="connsiteX15962" fmla="*/ 1139699 w 2556691"/>
              <a:gd name="connsiteY15962" fmla="*/ 1746028 h 2789926"/>
              <a:gd name="connsiteX15963" fmla="*/ 1139993 w 2556691"/>
              <a:gd name="connsiteY15963" fmla="*/ 1746607 h 2789926"/>
              <a:gd name="connsiteX15964" fmla="*/ 1142277 w 2556691"/>
              <a:gd name="connsiteY15964" fmla="*/ 1747884 h 2789926"/>
              <a:gd name="connsiteX15965" fmla="*/ 1144161 w 2556691"/>
              <a:gd name="connsiteY15965" fmla="*/ 1744526 h 2789926"/>
              <a:gd name="connsiteX15966" fmla="*/ 1516327 w 2556691"/>
              <a:gd name="connsiteY15966" fmla="*/ 2087699 h 2789926"/>
              <a:gd name="connsiteX15967" fmla="*/ 1507051 w 2556691"/>
              <a:gd name="connsiteY15967" fmla="*/ 2101329 h 2789926"/>
              <a:gd name="connsiteX15968" fmla="*/ 1503660 w 2556691"/>
              <a:gd name="connsiteY15968" fmla="*/ 2106200 h 2789926"/>
              <a:gd name="connsiteX15969" fmla="*/ 1498469 w 2556691"/>
              <a:gd name="connsiteY15969" fmla="*/ 2109510 h 2789926"/>
              <a:gd name="connsiteX15970" fmla="*/ 1504826 w 2556691"/>
              <a:gd name="connsiteY15970" fmla="*/ 2107642 h 2789926"/>
              <a:gd name="connsiteX15971" fmla="*/ 1512584 w 2556691"/>
              <a:gd name="connsiteY15971" fmla="*/ 2100017 h 2789926"/>
              <a:gd name="connsiteX15972" fmla="*/ 1513573 w 2556691"/>
              <a:gd name="connsiteY15972" fmla="*/ 2098457 h 2789926"/>
              <a:gd name="connsiteX15973" fmla="*/ 1514444 w 2556691"/>
              <a:gd name="connsiteY15973" fmla="*/ 2094721 h 2789926"/>
              <a:gd name="connsiteX15974" fmla="*/ 1516327 w 2556691"/>
              <a:gd name="connsiteY15974" fmla="*/ 2087699 h 2789926"/>
              <a:gd name="connsiteX15975" fmla="*/ 474125 w 2556691"/>
              <a:gd name="connsiteY15975" fmla="*/ 1125779 h 2789926"/>
              <a:gd name="connsiteX15976" fmla="*/ 437457 w 2556691"/>
              <a:gd name="connsiteY15976" fmla="*/ 1149906 h 2789926"/>
              <a:gd name="connsiteX15977" fmla="*/ 437515 w 2556691"/>
              <a:gd name="connsiteY15977" fmla="*/ 1149941 h 2789926"/>
              <a:gd name="connsiteX15978" fmla="*/ 454730 w 2556691"/>
              <a:gd name="connsiteY15978" fmla="*/ 1140839 h 2789926"/>
              <a:gd name="connsiteX15979" fmla="*/ 455678 w 2556691"/>
              <a:gd name="connsiteY15979" fmla="*/ 1142742 h 2789926"/>
              <a:gd name="connsiteX15980" fmla="*/ 442034 w 2556691"/>
              <a:gd name="connsiteY15980" fmla="*/ 1152495 h 2789926"/>
              <a:gd name="connsiteX15981" fmla="*/ 457442 w 2556691"/>
              <a:gd name="connsiteY15981" fmla="*/ 1147412 h 2789926"/>
              <a:gd name="connsiteX15982" fmla="*/ 457444 w 2556691"/>
              <a:gd name="connsiteY15982" fmla="*/ 1147423 h 2789926"/>
              <a:gd name="connsiteX15983" fmla="*/ 474125 w 2556691"/>
              <a:gd name="connsiteY15983" fmla="*/ 1125779 h 2789926"/>
              <a:gd name="connsiteX15984" fmla="*/ 1038072 w 2556691"/>
              <a:gd name="connsiteY15984" fmla="*/ 1645602 h 2789926"/>
              <a:gd name="connsiteX15985" fmla="*/ 1036054 w 2556691"/>
              <a:gd name="connsiteY15985" fmla="*/ 1644018 h 2789926"/>
              <a:gd name="connsiteX15986" fmla="*/ 1024637 w 2556691"/>
              <a:gd name="connsiteY15986" fmla="*/ 1652672 h 2789926"/>
              <a:gd name="connsiteX15987" fmla="*/ 1026758 w 2556691"/>
              <a:gd name="connsiteY15987" fmla="*/ 1654799 h 2789926"/>
              <a:gd name="connsiteX15988" fmla="*/ 1036187 w 2556691"/>
              <a:gd name="connsiteY15988" fmla="*/ 1654551 h 2789926"/>
              <a:gd name="connsiteX15989" fmla="*/ 1038726 w 2556691"/>
              <a:gd name="connsiteY15989" fmla="*/ 1654398 h 2789926"/>
              <a:gd name="connsiteX15990" fmla="*/ 1044440 w 2556691"/>
              <a:gd name="connsiteY15990" fmla="*/ 1651868 h 2789926"/>
              <a:gd name="connsiteX15991" fmla="*/ 1038072 w 2556691"/>
              <a:gd name="connsiteY15991" fmla="*/ 1645602 h 2789926"/>
              <a:gd name="connsiteX15992" fmla="*/ 780436 w 2556691"/>
              <a:gd name="connsiteY15992" fmla="*/ 1407821 h 2789926"/>
              <a:gd name="connsiteX15993" fmla="*/ 782244 w 2556691"/>
              <a:gd name="connsiteY15993" fmla="*/ 1410020 h 2789926"/>
              <a:gd name="connsiteX15994" fmla="*/ 778979 w 2556691"/>
              <a:gd name="connsiteY15994" fmla="*/ 1412833 h 2789926"/>
              <a:gd name="connsiteX15995" fmla="*/ 778979 w 2556691"/>
              <a:gd name="connsiteY15995" fmla="*/ 1412833 h 2789926"/>
              <a:gd name="connsiteX15996" fmla="*/ 776474 w 2556691"/>
              <a:gd name="connsiteY15996" fmla="*/ 1415564 h 2789926"/>
              <a:gd name="connsiteX15997" fmla="*/ 774746 w 2556691"/>
              <a:gd name="connsiteY15997" fmla="*/ 1418047 h 2789926"/>
              <a:gd name="connsiteX15998" fmla="*/ 769833 w 2556691"/>
              <a:gd name="connsiteY15998" fmla="*/ 1423449 h 2789926"/>
              <a:gd name="connsiteX15999" fmla="*/ 770020 w 2556691"/>
              <a:gd name="connsiteY15999" fmla="*/ 1420328 h 2789926"/>
              <a:gd name="connsiteX16000" fmla="*/ 770101 w 2556691"/>
              <a:gd name="connsiteY16000" fmla="*/ 1420033 h 2789926"/>
              <a:gd name="connsiteX16001" fmla="*/ 774644 w 2556691"/>
              <a:gd name="connsiteY16001" fmla="*/ 1412833 h 2789926"/>
              <a:gd name="connsiteX16002" fmla="*/ 777200 w 2556691"/>
              <a:gd name="connsiteY16002" fmla="*/ 1410386 h 2789926"/>
              <a:gd name="connsiteX16003" fmla="*/ 780436 w 2556691"/>
              <a:gd name="connsiteY16003" fmla="*/ 1407821 h 2789926"/>
              <a:gd name="connsiteX16004" fmla="*/ 1570830 w 2556691"/>
              <a:gd name="connsiteY16004" fmla="*/ 2135411 h 2789926"/>
              <a:gd name="connsiteX16005" fmla="*/ 1570124 w 2556691"/>
              <a:gd name="connsiteY16005" fmla="*/ 2136523 h 2789926"/>
              <a:gd name="connsiteX16006" fmla="*/ 1560671 w 2556691"/>
              <a:gd name="connsiteY16006" fmla="*/ 2134347 h 2789926"/>
              <a:gd name="connsiteX16007" fmla="*/ 1554349 w 2556691"/>
              <a:gd name="connsiteY16007" fmla="*/ 2132917 h 2789926"/>
              <a:gd name="connsiteX16008" fmla="*/ 1554444 w 2556691"/>
              <a:gd name="connsiteY16008" fmla="*/ 2132208 h 2789926"/>
              <a:gd name="connsiteX16009" fmla="*/ 1555444 w 2556691"/>
              <a:gd name="connsiteY16009" fmla="*/ 2131297 h 2789926"/>
              <a:gd name="connsiteX16010" fmla="*/ 1570830 w 2556691"/>
              <a:gd name="connsiteY16010" fmla="*/ 2135411 h 2789926"/>
              <a:gd name="connsiteX16011" fmla="*/ 276440 w 2556691"/>
              <a:gd name="connsiteY16011" fmla="*/ 940772 h 2789926"/>
              <a:gd name="connsiteX16012" fmla="*/ 269959 w 2556691"/>
              <a:gd name="connsiteY16012" fmla="*/ 947954 h 2789926"/>
              <a:gd name="connsiteX16013" fmla="*/ 264769 w 2556691"/>
              <a:gd name="connsiteY16013" fmla="*/ 950593 h 2789926"/>
              <a:gd name="connsiteX16014" fmla="*/ 263876 w 2556691"/>
              <a:gd name="connsiteY16014" fmla="*/ 947463 h 2789926"/>
              <a:gd name="connsiteX16015" fmla="*/ 260750 w 2556691"/>
              <a:gd name="connsiteY16015" fmla="*/ 941839 h 2789926"/>
              <a:gd name="connsiteX16016" fmla="*/ 260667 w 2556691"/>
              <a:gd name="connsiteY16016" fmla="*/ 945551 h 2789926"/>
              <a:gd name="connsiteX16017" fmla="*/ 259392 w 2556691"/>
              <a:gd name="connsiteY16017" fmla="*/ 945700 h 2789926"/>
              <a:gd name="connsiteX16018" fmla="*/ 257852 w 2556691"/>
              <a:gd name="connsiteY16018" fmla="*/ 942000 h 2789926"/>
              <a:gd name="connsiteX16019" fmla="*/ 255713 w 2556691"/>
              <a:gd name="connsiteY16019" fmla="*/ 937999 h 2789926"/>
              <a:gd name="connsiteX16020" fmla="*/ 251156 w 2556691"/>
              <a:gd name="connsiteY16020" fmla="*/ 936111 h 2789926"/>
              <a:gd name="connsiteX16021" fmla="*/ 251390 w 2556691"/>
              <a:gd name="connsiteY16021" fmla="*/ 936779 h 2789926"/>
              <a:gd name="connsiteX16022" fmla="*/ 249893 w 2556691"/>
              <a:gd name="connsiteY16022" fmla="*/ 938453 h 2789926"/>
              <a:gd name="connsiteX16023" fmla="*/ 246593 w 2556691"/>
              <a:gd name="connsiteY16023" fmla="*/ 935115 h 2789926"/>
              <a:gd name="connsiteX16024" fmla="*/ 239041 w 2556691"/>
              <a:gd name="connsiteY16024" fmla="*/ 933559 h 2789926"/>
              <a:gd name="connsiteX16025" fmla="*/ 241178 w 2556691"/>
              <a:gd name="connsiteY16025" fmla="*/ 940565 h 2789926"/>
              <a:gd name="connsiteX16026" fmla="*/ 241782 w 2556691"/>
              <a:gd name="connsiteY16026" fmla="*/ 937012 h 2789926"/>
              <a:gd name="connsiteX16027" fmla="*/ 243874 w 2556691"/>
              <a:gd name="connsiteY16027" fmla="*/ 937036 h 2789926"/>
              <a:gd name="connsiteX16028" fmla="*/ 249531 w 2556691"/>
              <a:gd name="connsiteY16028" fmla="*/ 957843 h 2789926"/>
              <a:gd name="connsiteX16029" fmla="*/ 251855 w 2556691"/>
              <a:gd name="connsiteY16029" fmla="*/ 963087 h 2789926"/>
              <a:gd name="connsiteX16030" fmla="*/ 250205 w 2556691"/>
              <a:gd name="connsiteY16030" fmla="*/ 952036 h 2789926"/>
              <a:gd name="connsiteX16031" fmla="*/ 250372 w 2556691"/>
              <a:gd name="connsiteY16031" fmla="*/ 951585 h 2789926"/>
              <a:gd name="connsiteX16032" fmla="*/ 249998 w 2556691"/>
              <a:gd name="connsiteY16032" fmla="*/ 951522 h 2789926"/>
              <a:gd name="connsiteX16033" fmla="*/ 248701 w 2556691"/>
              <a:gd name="connsiteY16033" fmla="*/ 941464 h 2789926"/>
              <a:gd name="connsiteX16034" fmla="*/ 251050 w 2556691"/>
              <a:gd name="connsiteY16034" fmla="*/ 941594 h 2789926"/>
              <a:gd name="connsiteX16035" fmla="*/ 251738 w 2556691"/>
              <a:gd name="connsiteY16035" fmla="*/ 951130 h 2789926"/>
              <a:gd name="connsiteX16036" fmla="*/ 251555 w 2556691"/>
              <a:gd name="connsiteY16036" fmla="*/ 951259 h 2789926"/>
              <a:gd name="connsiteX16037" fmla="*/ 252031 w 2556691"/>
              <a:gd name="connsiteY16037" fmla="*/ 951694 h 2789926"/>
              <a:gd name="connsiteX16038" fmla="*/ 262565 w 2556691"/>
              <a:gd name="connsiteY16038" fmla="*/ 978064 h 2789926"/>
              <a:gd name="connsiteX16039" fmla="*/ 264597 w 2556691"/>
              <a:gd name="connsiteY16039" fmla="*/ 981703 h 2789926"/>
              <a:gd name="connsiteX16040" fmla="*/ 261222 w 2556691"/>
              <a:gd name="connsiteY16040" fmla="*/ 967117 h 2789926"/>
              <a:gd name="connsiteX16041" fmla="*/ 264513 w 2556691"/>
              <a:gd name="connsiteY16041" fmla="*/ 965706 h 2789926"/>
              <a:gd name="connsiteX16042" fmla="*/ 273517 w 2556691"/>
              <a:gd name="connsiteY16042" fmla="*/ 992746 h 2789926"/>
              <a:gd name="connsiteX16043" fmla="*/ 267530 w 2556691"/>
              <a:gd name="connsiteY16043" fmla="*/ 967171 h 2789926"/>
              <a:gd name="connsiteX16044" fmla="*/ 271479 w 2556691"/>
              <a:gd name="connsiteY16044" fmla="*/ 965711 h 2789926"/>
              <a:gd name="connsiteX16045" fmla="*/ 278869 w 2556691"/>
              <a:gd name="connsiteY16045" fmla="*/ 991874 h 2789926"/>
              <a:gd name="connsiteX16046" fmla="*/ 287869 w 2556691"/>
              <a:gd name="connsiteY16046" fmla="*/ 1008203 h 2789926"/>
              <a:gd name="connsiteX16047" fmla="*/ 287895 w 2556691"/>
              <a:gd name="connsiteY16047" fmla="*/ 1008487 h 2789926"/>
              <a:gd name="connsiteX16048" fmla="*/ 291345 w 2556691"/>
              <a:gd name="connsiteY16048" fmla="*/ 1010569 h 2789926"/>
              <a:gd name="connsiteX16049" fmla="*/ 276542 w 2556691"/>
              <a:gd name="connsiteY16049" fmla="*/ 972499 h 2789926"/>
              <a:gd name="connsiteX16050" fmla="*/ 276440 w 2556691"/>
              <a:gd name="connsiteY16050" fmla="*/ 940772 h 2789926"/>
              <a:gd name="connsiteX16051" fmla="*/ 1513302 w 2556691"/>
              <a:gd name="connsiteY16051" fmla="*/ 2081906 h 2789926"/>
              <a:gd name="connsiteX16052" fmla="*/ 1472830 w 2556691"/>
              <a:gd name="connsiteY16052" fmla="*/ 2079743 h 2789926"/>
              <a:gd name="connsiteX16053" fmla="*/ 1472748 w 2556691"/>
              <a:gd name="connsiteY16053" fmla="*/ 2079660 h 2789926"/>
              <a:gd name="connsiteX16054" fmla="*/ 1469934 w 2556691"/>
              <a:gd name="connsiteY16054" fmla="*/ 2080180 h 2789926"/>
              <a:gd name="connsiteX16055" fmla="*/ 1491183 w 2556691"/>
              <a:gd name="connsiteY16055" fmla="*/ 2083018 h 2789926"/>
              <a:gd name="connsiteX16056" fmla="*/ 1511124 w 2556691"/>
              <a:gd name="connsiteY16056" fmla="*/ 2082769 h 2789926"/>
              <a:gd name="connsiteX16057" fmla="*/ 1511124 w 2556691"/>
              <a:gd name="connsiteY16057" fmla="*/ 2082781 h 2789926"/>
              <a:gd name="connsiteX16058" fmla="*/ 1513302 w 2556691"/>
              <a:gd name="connsiteY16058" fmla="*/ 2081906 h 2789926"/>
              <a:gd name="connsiteX16059" fmla="*/ 508175 w 2556691"/>
              <a:gd name="connsiteY16059" fmla="*/ 1154009 h 2789926"/>
              <a:gd name="connsiteX16060" fmla="*/ 498233 w 2556691"/>
              <a:gd name="connsiteY16060" fmla="*/ 1145473 h 2789926"/>
              <a:gd name="connsiteX16061" fmla="*/ 498229 w 2556691"/>
              <a:gd name="connsiteY16061" fmla="*/ 1145473 h 2789926"/>
              <a:gd name="connsiteX16062" fmla="*/ 493820 w 2556691"/>
              <a:gd name="connsiteY16062" fmla="*/ 1143605 h 2789926"/>
              <a:gd name="connsiteX16063" fmla="*/ 482907 w 2556691"/>
              <a:gd name="connsiteY16063" fmla="*/ 1150687 h 2789926"/>
              <a:gd name="connsiteX16064" fmla="*/ 491098 w 2556691"/>
              <a:gd name="connsiteY16064" fmla="*/ 1148298 h 2789926"/>
              <a:gd name="connsiteX16065" fmla="*/ 492512 w 2556691"/>
              <a:gd name="connsiteY16065" fmla="*/ 1150509 h 2789926"/>
              <a:gd name="connsiteX16066" fmla="*/ 486607 w 2556691"/>
              <a:gd name="connsiteY16066" fmla="*/ 1153559 h 2789926"/>
              <a:gd name="connsiteX16067" fmla="*/ 493648 w 2556691"/>
              <a:gd name="connsiteY16067" fmla="*/ 1154788 h 2789926"/>
              <a:gd name="connsiteX16068" fmla="*/ 493478 w 2556691"/>
              <a:gd name="connsiteY16068" fmla="*/ 1157590 h 2789926"/>
              <a:gd name="connsiteX16069" fmla="*/ 487798 w 2556691"/>
              <a:gd name="connsiteY16069" fmla="*/ 1157590 h 2789926"/>
              <a:gd name="connsiteX16070" fmla="*/ 487344 w 2556691"/>
              <a:gd name="connsiteY16070" fmla="*/ 1161468 h 2789926"/>
              <a:gd name="connsiteX16071" fmla="*/ 496461 w 2556691"/>
              <a:gd name="connsiteY16071" fmla="*/ 1165960 h 2789926"/>
              <a:gd name="connsiteX16072" fmla="*/ 496679 w 2556691"/>
              <a:gd name="connsiteY16072" fmla="*/ 1168490 h 2789926"/>
              <a:gd name="connsiteX16073" fmla="*/ 494000 w 2556691"/>
              <a:gd name="connsiteY16073" fmla="*/ 1168431 h 2789926"/>
              <a:gd name="connsiteX16074" fmla="*/ 497370 w 2556691"/>
              <a:gd name="connsiteY16074" fmla="*/ 1173065 h 2789926"/>
              <a:gd name="connsiteX16075" fmla="*/ 508175 w 2556691"/>
              <a:gd name="connsiteY16075" fmla="*/ 1154009 h 2789926"/>
              <a:gd name="connsiteX16076" fmla="*/ 1223161 w 2556691"/>
              <a:gd name="connsiteY16076" fmla="*/ 1813128 h 2789926"/>
              <a:gd name="connsiteX16077" fmla="*/ 1221784 w 2556691"/>
              <a:gd name="connsiteY16077" fmla="*/ 1813802 h 2789926"/>
              <a:gd name="connsiteX16078" fmla="*/ 1222195 w 2556691"/>
              <a:gd name="connsiteY16078" fmla="*/ 1817384 h 2789926"/>
              <a:gd name="connsiteX16079" fmla="*/ 1222608 w 2556691"/>
              <a:gd name="connsiteY16079" fmla="*/ 1818022 h 2789926"/>
              <a:gd name="connsiteX16080" fmla="*/ 1223161 w 2556691"/>
              <a:gd name="connsiteY16080" fmla="*/ 1813128 h 2789926"/>
              <a:gd name="connsiteX16081" fmla="*/ 796154 w 2556691"/>
              <a:gd name="connsiteY16081" fmla="*/ 1418945 h 2789926"/>
              <a:gd name="connsiteX16082" fmla="*/ 796926 w 2556691"/>
              <a:gd name="connsiteY16082" fmla="*/ 1420091 h 2789926"/>
              <a:gd name="connsiteX16083" fmla="*/ 790477 w 2556691"/>
              <a:gd name="connsiteY16083" fmla="*/ 1431239 h 2789926"/>
              <a:gd name="connsiteX16084" fmla="*/ 790446 w 2556691"/>
              <a:gd name="connsiteY16084" fmla="*/ 1431263 h 2789926"/>
              <a:gd name="connsiteX16085" fmla="*/ 790444 w 2556691"/>
              <a:gd name="connsiteY16085" fmla="*/ 1431263 h 2789926"/>
              <a:gd name="connsiteX16086" fmla="*/ 790084 w 2556691"/>
              <a:gd name="connsiteY16086" fmla="*/ 1431535 h 2789926"/>
              <a:gd name="connsiteX16087" fmla="*/ 788827 w 2556691"/>
              <a:gd name="connsiteY16087" fmla="*/ 1430825 h 2789926"/>
              <a:gd name="connsiteX16088" fmla="*/ 788826 w 2556691"/>
              <a:gd name="connsiteY16088" fmla="*/ 1430471 h 2789926"/>
              <a:gd name="connsiteX16089" fmla="*/ 788971 w 2556691"/>
              <a:gd name="connsiteY16089" fmla="*/ 1428485 h 2789926"/>
              <a:gd name="connsiteX16090" fmla="*/ 796154 w 2556691"/>
              <a:gd name="connsiteY16090" fmla="*/ 1418945 h 2789926"/>
              <a:gd name="connsiteX16091" fmla="*/ 915703 w 2556691"/>
              <a:gd name="connsiteY16091" fmla="*/ 1528957 h 2789926"/>
              <a:gd name="connsiteX16092" fmla="*/ 904862 w 2556691"/>
              <a:gd name="connsiteY16092" fmla="*/ 1536346 h 2789926"/>
              <a:gd name="connsiteX16093" fmla="*/ 903078 w 2556691"/>
              <a:gd name="connsiteY16093" fmla="*/ 1536476 h 2789926"/>
              <a:gd name="connsiteX16094" fmla="*/ 903077 w 2556691"/>
              <a:gd name="connsiteY16094" fmla="*/ 1536476 h 2789926"/>
              <a:gd name="connsiteX16095" fmla="*/ 901606 w 2556691"/>
              <a:gd name="connsiteY16095" fmla="*/ 1533142 h 2789926"/>
              <a:gd name="connsiteX16096" fmla="*/ 903014 w 2556691"/>
              <a:gd name="connsiteY16096" fmla="*/ 1532503 h 2789926"/>
              <a:gd name="connsiteX16097" fmla="*/ 915703 w 2556691"/>
              <a:gd name="connsiteY16097" fmla="*/ 1528957 h 2789926"/>
              <a:gd name="connsiteX16098" fmla="*/ 1415148 w 2556691"/>
              <a:gd name="connsiteY16098" fmla="*/ 1988148 h 2789926"/>
              <a:gd name="connsiteX16099" fmla="*/ 1417291 w 2556691"/>
              <a:gd name="connsiteY16099" fmla="*/ 1997191 h 2789926"/>
              <a:gd name="connsiteX16100" fmla="*/ 1416537 w 2556691"/>
              <a:gd name="connsiteY16100" fmla="*/ 1999071 h 2789926"/>
              <a:gd name="connsiteX16101" fmla="*/ 1414536 w 2556691"/>
              <a:gd name="connsiteY16101" fmla="*/ 1999355 h 2789926"/>
              <a:gd name="connsiteX16102" fmla="*/ 1413312 w 2556691"/>
              <a:gd name="connsiteY16102" fmla="*/ 1997783 h 2789926"/>
              <a:gd name="connsiteX16103" fmla="*/ 1413088 w 2556691"/>
              <a:gd name="connsiteY16103" fmla="*/ 1989188 h 2789926"/>
              <a:gd name="connsiteX16104" fmla="*/ 1415148 w 2556691"/>
              <a:gd name="connsiteY16104" fmla="*/ 1988148 h 2789926"/>
              <a:gd name="connsiteX16105" fmla="*/ 1382246 w 2556691"/>
              <a:gd name="connsiteY16105" fmla="*/ 1957530 h 2789926"/>
              <a:gd name="connsiteX16106" fmla="*/ 1389309 w 2556691"/>
              <a:gd name="connsiteY16106" fmla="*/ 1964954 h 2789926"/>
              <a:gd name="connsiteX16107" fmla="*/ 1389451 w 2556691"/>
              <a:gd name="connsiteY16107" fmla="*/ 1966739 h 2789926"/>
              <a:gd name="connsiteX16108" fmla="*/ 1387991 w 2556691"/>
              <a:gd name="connsiteY16108" fmla="*/ 1967767 h 2789926"/>
              <a:gd name="connsiteX16109" fmla="*/ 1386355 w 2556691"/>
              <a:gd name="connsiteY16109" fmla="*/ 1966987 h 2789926"/>
              <a:gd name="connsiteX16110" fmla="*/ 1381257 w 2556691"/>
              <a:gd name="connsiteY16110" fmla="*/ 1958475 h 2789926"/>
              <a:gd name="connsiteX16111" fmla="*/ 1382246 w 2556691"/>
              <a:gd name="connsiteY16111" fmla="*/ 1957530 h 2789926"/>
              <a:gd name="connsiteX16112" fmla="*/ 1335594 w 2556691"/>
              <a:gd name="connsiteY16112" fmla="*/ 1913341 h 2789926"/>
              <a:gd name="connsiteX16113" fmla="*/ 1334135 w 2556691"/>
              <a:gd name="connsiteY16113" fmla="*/ 1913908 h 2789926"/>
              <a:gd name="connsiteX16114" fmla="*/ 1336972 w 2556691"/>
              <a:gd name="connsiteY16114" fmla="*/ 1918412 h 2789926"/>
              <a:gd name="connsiteX16115" fmla="*/ 1339608 w 2556691"/>
              <a:gd name="connsiteY16115" fmla="*/ 1923129 h 2789926"/>
              <a:gd name="connsiteX16116" fmla="*/ 1333852 w 2556691"/>
              <a:gd name="connsiteY16116" fmla="*/ 1918093 h 2789926"/>
              <a:gd name="connsiteX16117" fmla="*/ 1331768 w 2556691"/>
              <a:gd name="connsiteY16117" fmla="*/ 1916107 h 2789926"/>
              <a:gd name="connsiteX16118" fmla="*/ 1328767 w 2556691"/>
              <a:gd name="connsiteY16118" fmla="*/ 1918010 h 2789926"/>
              <a:gd name="connsiteX16119" fmla="*/ 1320597 w 2556691"/>
              <a:gd name="connsiteY16119" fmla="*/ 1929217 h 2789926"/>
              <a:gd name="connsiteX16120" fmla="*/ 1320620 w 2556691"/>
              <a:gd name="connsiteY16120" fmla="*/ 1932456 h 2789926"/>
              <a:gd name="connsiteX16121" fmla="*/ 1312828 w 2556691"/>
              <a:gd name="connsiteY16121" fmla="*/ 1931179 h 2789926"/>
              <a:gd name="connsiteX16122" fmla="*/ 1306353 w 2556691"/>
              <a:gd name="connsiteY16122" fmla="*/ 1936062 h 2789926"/>
              <a:gd name="connsiteX16123" fmla="*/ 1306329 w 2556691"/>
              <a:gd name="connsiteY16123" fmla="*/ 1936653 h 2789926"/>
              <a:gd name="connsiteX16124" fmla="*/ 1306352 w 2556691"/>
              <a:gd name="connsiteY16124" fmla="*/ 1936736 h 2789926"/>
              <a:gd name="connsiteX16125" fmla="*/ 1310202 w 2556691"/>
              <a:gd name="connsiteY16125" fmla="*/ 1935565 h 2789926"/>
              <a:gd name="connsiteX16126" fmla="*/ 1308472 w 2556691"/>
              <a:gd name="connsiteY16126" fmla="*/ 1939466 h 2789926"/>
              <a:gd name="connsiteX16127" fmla="*/ 1314122 w 2556691"/>
              <a:gd name="connsiteY16127" fmla="*/ 1944053 h 2789926"/>
              <a:gd name="connsiteX16128" fmla="*/ 1315100 w 2556691"/>
              <a:gd name="connsiteY16128" fmla="*/ 1945389 h 2789926"/>
              <a:gd name="connsiteX16129" fmla="*/ 1321243 w 2556691"/>
              <a:gd name="connsiteY16129" fmla="*/ 1939738 h 2789926"/>
              <a:gd name="connsiteX16130" fmla="*/ 1325175 w 2556691"/>
              <a:gd name="connsiteY16130" fmla="*/ 1937646 h 2789926"/>
              <a:gd name="connsiteX16131" fmla="*/ 1339679 w 2556691"/>
              <a:gd name="connsiteY16131" fmla="*/ 1924547 h 2789926"/>
              <a:gd name="connsiteX16132" fmla="*/ 1341633 w 2556691"/>
              <a:gd name="connsiteY16132" fmla="*/ 1924193 h 2789926"/>
              <a:gd name="connsiteX16133" fmla="*/ 1341951 w 2556691"/>
              <a:gd name="connsiteY16133" fmla="*/ 1924016 h 2789926"/>
              <a:gd name="connsiteX16134" fmla="*/ 1339149 w 2556691"/>
              <a:gd name="connsiteY16134" fmla="*/ 1919299 h 2789926"/>
              <a:gd name="connsiteX16135" fmla="*/ 1338196 w 2556691"/>
              <a:gd name="connsiteY16135" fmla="*/ 1917230 h 2789926"/>
              <a:gd name="connsiteX16136" fmla="*/ 1335594 w 2556691"/>
              <a:gd name="connsiteY16136" fmla="*/ 1913341 h 2789926"/>
              <a:gd name="connsiteX16137" fmla="*/ 1067938 w 2556691"/>
              <a:gd name="connsiteY16137" fmla="*/ 1665829 h 2789926"/>
              <a:gd name="connsiteX16138" fmla="*/ 1067915 w 2556691"/>
              <a:gd name="connsiteY16138" fmla="*/ 1665817 h 2789926"/>
              <a:gd name="connsiteX16139" fmla="*/ 1067844 w 2556691"/>
              <a:gd name="connsiteY16139" fmla="*/ 1665770 h 2789926"/>
              <a:gd name="connsiteX16140" fmla="*/ 1062970 w 2556691"/>
              <a:gd name="connsiteY16140" fmla="*/ 1662212 h 2789926"/>
              <a:gd name="connsiteX16141" fmla="*/ 1061675 w 2556691"/>
              <a:gd name="connsiteY16141" fmla="*/ 1661018 h 2789926"/>
              <a:gd name="connsiteX16142" fmla="*/ 1061004 w 2556691"/>
              <a:gd name="connsiteY16142" fmla="*/ 1661952 h 2789926"/>
              <a:gd name="connsiteX16143" fmla="*/ 1057595 w 2556691"/>
              <a:gd name="connsiteY16143" fmla="*/ 1666278 h 2789926"/>
              <a:gd name="connsiteX16144" fmla="*/ 1056510 w 2556691"/>
              <a:gd name="connsiteY16144" fmla="*/ 1667520 h 2789926"/>
              <a:gd name="connsiteX16145" fmla="*/ 1052163 w 2556691"/>
              <a:gd name="connsiteY16145" fmla="*/ 1671374 h 2789926"/>
              <a:gd name="connsiteX16146" fmla="*/ 1049699 w 2556691"/>
              <a:gd name="connsiteY16146" fmla="*/ 1673040 h 2789926"/>
              <a:gd name="connsiteX16147" fmla="*/ 1048457 w 2556691"/>
              <a:gd name="connsiteY16147" fmla="*/ 1677403 h 2789926"/>
              <a:gd name="connsiteX16148" fmla="*/ 1048086 w 2556691"/>
              <a:gd name="connsiteY16148" fmla="*/ 1677805 h 2789926"/>
              <a:gd name="connsiteX16149" fmla="*/ 1042664 w 2556691"/>
              <a:gd name="connsiteY16149" fmla="*/ 1681469 h 2789926"/>
              <a:gd name="connsiteX16150" fmla="*/ 1042458 w 2556691"/>
              <a:gd name="connsiteY16150" fmla="*/ 1681552 h 2789926"/>
              <a:gd name="connsiteX16151" fmla="*/ 1037347 w 2556691"/>
              <a:gd name="connsiteY16151" fmla="*/ 1682297 h 2789926"/>
              <a:gd name="connsiteX16152" fmla="*/ 1037044 w 2556691"/>
              <a:gd name="connsiteY16152" fmla="*/ 1682273 h 2789926"/>
              <a:gd name="connsiteX16153" fmla="*/ 1031198 w 2556691"/>
              <a:gd name="connsiteY16153" fmla="*/ 1679921 h 2789926"/>
              <a:gd name="connsiteX16154" fmla="*/ 1029162 w 2556691"/>
              <a:gd name="connsiteY16154" fmla="*/ 1681895 h 2789926"/>
              <a:gd name="connsiteX16155" fmla="*/ 1017159 w 2556691"/>
              <a:gd name="connsiteY16155" fmla="*/ 1690076 h 2789926"/>
              <a:gd name="connsiteX16156" fmla="*/ 1012976 w 2556691"/>
              <a:gd name="connsiteY16156" fmla="*/ 1693622 h 2789926"/>
              <a:gd name="connsiteX16157" fmla="*/ 1009637 w 2556691"/>
              <a:gd name="connsiteY16157" fmla="*/ 1696956 h 2789926"/>
              <a:gd name="connsiteX16158" fmla="*/ 1005561 w 2556691"/>
              <a:gd name="connsiteY16158" fmla="*/ 1703481 h 2789926"/>
              <a:gd name="connsiteX16159" fmla="*/ 1006539 w 2556691"/>
              <a:gd name="connsiteY16159" fmla="*/ 1704593 h 2789926"/>
              <a:gd name="connsiteX16160" fmla="*/ 1008622 w 2556691"/>
              <a:gd name="connsiteY16160" fmla="*/ 1706461 h 2789926"/>
              <a:gd name="connsiteX16161" fmla="*/ 1012522 w 2556691"/>
              <a:gd name="connsiteY16161" fmla="*/ 1700538 h 2789926"/>
              <a:gd name="connsiteX16162" fmla="*/ 1015562 w 2556691"/>
              <a:gd name="connsiteY16162" fmla="*/ 1696578 h 2789926"/>
              <a:gd name="connsiteX16163" fmla="*/ 1030048 w 2556691"/>
              <a:gd name="connsiteY16163" fmla="*/ 1688231 h 2789926"/>
              <a:gd name="connsiteX16164" fmla="*/ 1030546 w 2556691"/>
              <a:gd name="connsiteY16164" fmla="*/ 1689957 h 2789926"/>
              <a:gd name="connsiteX16165" fmla="*/ 1018545 w 2556691"/>
              <a:gd name="connsiteY16165" fmla="*/ 1699462 h 2789926"/>
              <a:gd name="connsiteX16166" fmla="*/ 1015334 w 2556691"/>
              <a:gd name="connsiteY16166" fmla="*/ 1703363 h 2789926"/>
              <a:gd name="connsiteX16167" fmla="*/ 1015323 w 2556691"/>
              <a:gd name="connsiteY16167" fmla="*/ 1703375 h 2789926"/>
              <a:gd name="connsiteX16168" fmla="*/ 1011627 w 2556691"/>
              <a:gd name="connsiteY16168" fmla="*/ 1708127 h 2789926"/>
              <a:gd name="connsiteX16169" fmla="*/ 1013631 w 2556691"/>
              <a:gd name="connsiteY16169" fmla="*/ 1708908 h 2789926"/>
              <a:gd name="connsiteX16170" fmla="*/ 1015146 w 2556691"/>
              <a:gd name="connsiteY16170" fmla="*/ 1709510 h 2789926"/>
              <a:gd name="connsiteX16171" fmla="*/ 1016131 w 2556691"/>
              <a:gd name="connsiteY16171" fmla="*/ 1709901 h 2789926"/>
              <a:gd name="connsiteX16172" fmla="*/ 1017965 w 2556691"/>
              <a:gd name="connsiteY16172" fmla="*/ 1705408 h 2789926"/>
              <a:gd name="connsiteX16173" fmla="*/ 1020918 w 2556691"/>
              <a:gd name="connsiteY16173" fmla="*/ 1701330 h 2789926"/>
              <a:gd name="connsiteX16174" fmla="*/ 1029142 w 2556691"/>
              <a:gd name="connsiteY16174" fmla="*/ 1698280 h 2789926"/>
              <a:gd name="connsiteX16175" fmla="*/ 1024317 w 2556691"/>
              <a:gd name="connsiteY16175" fmla="*/ 1703233 h 2789926"/>
              <a:gd name="connsiteX16176" fmla="*/ 1021143 w 2556691"/>
              <a:gd name="connsiteY16176" fmla="*/ 1707241 h 2789926"/>
              <a:gd name="connsiteX16177" fmla="*/ 1021139 w 2556691"/>
              <a:gd name="connsiteY16177" fmla="*/ 1707241 h 2789926"/>
              <a:gd name="connsiteX16178" fmla="*/ 1019299 w 2556691"/>
              <a:gd name="connsiteY16178" fmla="*/ 1710480 h 2789926"/>
              <a:gd name="connsiteX16179" fmla="*/ 1019110 w 2556691"/>
              <a:gd name="connsiteY16179" fmla="*/ 1710823 h 2789926"/>
              <a:gd name="connsiteX16180" fmla="*/ 1024067 w 2556691"/>
              <a:gd name="connsiteY16180" fmla="*/ 1712359 h 2789926"/>
              <a:gd name="connsiteX16181" fmla="*/ 1026948 w 2556691"/>
              <a:gd name="connsiteY16181" fmla="*/ 1713412 h 2789926"/>
              <a:gd name="connsiteX16182" fmla="*/ 1030146 w 2556691"/>
              <a:gd name="connsiteY16182" fmla="*/ 1710172 h 2789926"/>
              <a:gd name="connsiteX16183" fmla="*/ 1037071 w 2556691"/>
              <a:gd name="connsiteY16183" fmla="*/ 1695644 h 2789926"/>
              <a:gd name="connsiteX16184" fmla="*/ 1038333 w 2556691"/>
              <a:gd name="connsiteY16184" fmla="*/ 1692534 h 2789926"/>
              <a:gd name="connsiteX16185" fmla="*/ 1040300 w 2556691"/>
              <a:gd name="connsiteY16185" fmla="*/ 1688645 h 2789926"/>
              <a:gd name="connsiteX16186" fmla="*/ 1040405 w 2556691"/>
              <a:gd name="connsiteY16186" fmla="*/ 1688456 h 2789926"/>
              <a:gd name="connsiteX16187" fmla="*/ 1041627 w 2556691"/>
              <a:gd name="connsiteY16187" fmla="*/ 1692499 h 2789926"/>
              <a:gd name="connsiteX16188" fmla="*/ 1040991 w 2556691"/>
              <a:gd name="connsiteY16188" fmla="*/ 1695868 h 2789926"/>
              <a:gd name="connsiteX16189" fmla="*/ 1040001 w 2556691"/>
              <a:gd name="connsiteY16189" fmla="*/ 1699628 h 2789926"/>
              <a:gd name="connsiteX16190" fmla="*/ 1035587 w 2556691"/>
              <a:gd name="connsiteY16190" fmla="*/ 1709948 h 2789926"/>
              <a:gd name="connsiteX16191" fmla="*/ 1034726 w 2556691"/>
              <a:gd name="connsiteY16191" fmla="*/ 1711213 h 2789926"/>
              <a:gd name="connsiteX16192" fmla="*/ 1030847 w 2556691"/>
              <a:gd name="connsiteY16192" fmla="*/ 1715173 h 2789926"/>
              <a:gd name="connsiteX16193" fmla="*/ 1032066 w 2556691"/>
              <a:gd name="connsiteY16193" fmla="*/ 1715859 h 2789926"/>
              <a:gd name="connsiteX16194" fmla="*/ 1032373 w 2556691"/>
              <a:gd name="connsiteY16194" fmla="*/ 1716036 h 2789926"/>
              <a:gd name="connsiteX16195" fmla="*/ 1033529 w 2556691"/>
              <a:gd name="connsiteY16195" fmla="*/ 1716757 h 2789926"/>
              <a:gd name="connsiteX16196" fmla="*/ 1034253 w 2556691"/>
              <a:gd name="connsiteY16196" fmla="*/ 1717218 h 2789926"/>
              <a:gd name="connsiteX16197" fmla="*/ 1037759 w 2556691"/>
              <a:gd name="connsiteY16197" fmla="*/ 1719476 h 2789926"/>
              <a:gd name="connsiteX16198" fmla="*/ 1038025 w 2556691"/>
              <a:gd name="connsiteY16198" fmla="*/ 1719642 h 2789926"/>
              <a:gd name="connsiteX16199" fmla="*/ 1043903 w 2556691"/>
              <a:gd name="connsiteY16199" fmla="*/ 1709570 h 2789926"/>
              <a:gd name="connsiteX16200" fmla="*/ 1044042 w 2556691"/>
              <a:gd name="connsiteY16200" fmla="*/ 1709357 h 2789926"/>
              <a:gd name="connsiteX16201" fmla="*/ 1044537 w 2556691"/>
              <a:gd name="connsiteY16201" fmla="*/ 1708458 h 2789926"/>
              <a:gd name="connsiteX16202" fmla="*/ 1046966 w 2556691"/>
              <a:gd name="connsiteY16202" fmla="*/ 1703836 h 2789926"/>
              <a:gd name="connsiteX16203" fmla="*/ 1048126 w 2556691"/>
              <a:gd name="connsiteY16203" fmla="*/ 1701637 h 2789926"/>
              <a:gd name="connsiteX16204" fmla="*/ 1048308 w 2556691"/>
              <a:gd name="connsiteY16204" fmla="*/ 1701294 h 2789926"/>
              <a:gd name="connsiteX16205" fmla="*/ 1049342 w 2556691"/>
              <a:gd name="connsiteY16205" fmla="*/ 1696152 h 2789926"/>
              <a:gd name="connsiteX16206" fmla="*/ 1049346 w 2556691"/>
              <a:gd name="connsiteY16206" fmla="*/ 1696140 h 2789926"/>
              <a:gd name="connsiteX16207" fmla="*/ 1051714 w 2556691"/>
              <a:gd name="connsiteY16207" fmla="*/ 1692653 h 2789926"/>
              <a:gd name="connsiteX16208" fmla="*/ 1052470 w 2556691"/>
              <a:gd name="connsiteY16208" fmla="*/ 1691790 h 2789926"/>
              <a:gd name="connsiteX16209" fmla="*/ 1056692 w 2556691"/>
              <a:gd name="connsiteY16209" fmla="*/ 1688066 h 2789926"/>
              <a:gd name="connsiteX16210" fmla="*/ 1056714 w 2556691"/>
              <a:gd name="connsiteY16210" fmla="*/ 1688054 h 2789926"/>
              <a:gd name="connsiteX16211" fmla="*/ 1059330 w 2556691"/>
              <a:gd name="connsiteY16211" fmla="*/ 1686387 h 2789926"/>
              <a:gd name="connsiteX16212" fmla="*/ 1061310 w 2556691"/>
              <a:gd name="connsiteY16212" fmla="*/ 1685524 h 2789926"/>
              <a:gd name="connsiteX16213" fmla="*/ 1061664 w 2556691"/>
              <a:gd name="connsiteY16213" fmla="*/ 1685406 h 2789926"/>
              <a:gd name="connsiteX16214" fmla="*/ 1063406 w 2556691"/>
              <a:gd name="connsiteY16214" fmla="*/ 1680015 h 2789926"/>
              <a:gd name="connsiteX16215" fmla="*/ 1065960 w 2556691"/>
              <a:gd name="connsiteY16215" fmla="*/ 1672307 h 2789926"/>
              <a:gd name="connsiteX16216" fmla="*/ 1067714 w 2556691"/>
              <a:gd name="connsiteY16216" fmla="*/ 1666657 h 2789926"/>
              <a:gd name="connsiteX16217" fmla="*/ 1067915 w 2556691"/>
              <a:gd name="connsiteY16217" fmla="*/ 1665924 h 2789926"/>
              <a:gd name="connsiteX16218" fmla="*/ 1067938 w 2556691"/>
              <a:gd name="connsiteY16218" fmla="*/ 1665829 h 2789926"/>
              <a:gd name="connsiteX16219" fmla="*/ 1212732 w 2556691"/>
              <a:gd name="connsiteY16219" fmla="*/ 1798847 h 2789926"/>
              <a:gd name="connsiteX16220" fmla="*/ 1212414 w 2556691"/>
              <a:gd name="connsiteY16220" fmla="*/ 1799367 h 2789926"/>
              <a:gd name="connsiteX16221" fmla="*/ 1212284 w 2556691"/>
              <a:gd name="connsiteY16221" fmla="*/ 1799568 h 2789926"/>
              <a:gd name="connsiteX16222" fmla="*/ 1210860 w 2556691"/>
              <a:gd name="connsiteY16222" fmla="*/ 1801566 h 2789926"/>
              <a:gd name="connsiteX16223" fmla="*/ 1212355 w 2556691"/>
              <a:gd name="connsiteY16223" fmla="*/ 1803328 h 2789926"/>
              <a:gd name="connsiteX16224" fmla="*/ 1213214 w 2556691"/>
              <a:gd name="connsiteY16224" fmla="*/ 1804498 h 2789926"/>
              <a:gd name="connsiteX16225" fmla="*/ 1212779 w 2556691"/>
              <a:gd name="connsiteY16225" fmla="*/ 1799533 h 2789926"/>
              <a:gd name="connsiteX16226" fmla="*/ 1212732 w 2556691"/>
              <a:gd name="connsiteY16226" fmla="*/ 1798847 h 2789926"/>
              <a:gd name="connsiteX16227" fmla="*/ 1057582 w 2556691"/>
              <a:gd name="connsiteY16227" fmla="*/ 1655462 h 2789926"/>
              <a:gd name="connsiteX16228" fmla="*/ 1056324 w 2556691"/>
              <a:gd name="connsiteY16228" fmla="*/ 1655946 h 2789926"/>
              <a:gd name="connsiteX16229" fmla="*/ 1051799 w 2556691"/>
              <a:gd name="connsiteY16229" fmla="*/ 1657566 h 2789926"/>
              <a:gd name="connsiteX16230" fmla="*/ 1049879 w 2556691"/>
              <a:gd name="connsiteY16230" fmla="*/ 1658051 h 2789926"/>
              <a:gd name="connsiteX16231" fmla="*/ 1048346 w 2556691"/>
              <a:gd name="connsiteY16231" fmla="*/ 1658441 h 2789926"/>
              <a:gd name="connsiteX16232" fmla="*/ 1046973 w 2556691"/>
              <a:gd name="connsiteY16232" fmla="*/ 1658772 h 2789926"/>
              <a:gd name="connsiteX16233" fmla="*/ 1040373 w 2556691"/>
              <a:gd name="connsiteY16233" fmla="*/ 1659576 h 2789926"/>
              <a:gd name="connsiteX16234" fmla="*/ 1040392 w 2556691"/>
              <a:gd name="connsiteY16234" fmla="*/ 1663453 h 2789926"/>
              <a:gd name="connsiteX16235" fmla="*/ 1040276 w 2556691"/>
              <a:gd name="connsiteY16235" fmla="*/ 1663819 h 2789926"/>
              <a:gd name="connsiteX16236" fmla="*/ 1038360 w 2556691"/>
              <a:gd name="connsiteY16236" fmla="*/ 1666893 h 2789926"/>
              <a:gd name="connsiteX16237" fmla="*/ 1032863 w 2556691"/>
              <a:gd name="connsiteY16237" fmla="*/ 1670310 h 2789926"/>
              <a:gd name="connsiteX16238" fmla="*/ 1032441 w 2556691"/>
              <a:gd name="connsiteY16238" fmla="*/ 1670463 h 2789926"/>
              <a:gd name="connsiteX16239" fmla="*/ 1031405 w 2556691"/>
              <a:gd name="connsiteY16239" fmla="*/ 1670629 h 2789926"/>
              <a:gd name="connsiteX16240" fmla="*/ 1025857 w 2556691"/>
              <a:gd name="connsiteY16240" fmla="*/ 1670712 h 2789926"/>
              <a:gd name="connsiteX16241" fmla="*/ 1022623 w 2556691"/>
              <a:gd name="connsiteY16241" fmla="*/ 1670061 h 2789926"/>
              <a:gd name="connsiteX16242" fmla="*/ 1020862 w 2556691"/>
              <a:gd name="connsiteY16242" fmla="*/ 1669577 h 2789926"/>
              <a:gd name="connsiteX16243" fmla="*/ 1017952 w 2556691"/>
              <a:gd name="connsiteY16243" fmla="*/ 1668229 h 2789926"/>
              <a:gd name="connsiteX16244" fmla="*/ 1015157 w 2556691"/>
              <a:gd name="connsiteY16244" fmla="*/ 1664552 h 2789926"/>
              <a:gd name="connsiteX16245" fmla="*/ 1015179 w 2556691"/>
              <a:gd name="connsiteY16245" fmla="*/ 1664269 h 2789926"/>
              <a:gd name="connsiteX16246" fmla="*/ 1012752 w 2556691"/>
              <a:gd name="connsiteY16246" fmla="*/ 1665877 h 2789926"/>
              <a:gd name="connsiteX16247" fmla="*/ 1011802 w 2556691"/>
              <a:gd name="connsiteY16247" fmla="*/ 1666692 h 2789926"/>
              <a:gd name="connsiteX16248" fmla="*/ 1011800 w 2556691"/>
              <a:gd name="connsiteY16248" fmla="*/ 1666692 h 2789926"/>
              <a:gd name="connsiteX16249" fmla="*/ 1004828 w 2556691"/>
              <a:gd name="connsiteY16249" fmla="*/ 1679152 h 2789926"/>
              <a:gd name="connsiteX16250" fmla="*/ 1003958 w 2556691"/>
              <a:gd name="connsiteY16250" fmla="*/ 1683609 h 2789926"/>
              <a:gd name="connsiteX16251" fmla="*/ 1005094 w 2556691"/>
              <a:gd name="connsiteY16251" fmla="*/ 1684590 h 2789926"/>
              <a:gd name="connsiteX16252" fmla="*/ 1020173 w 2556691"/>
              <a:gd name="connsiteY16252" fmla="*/ 1672650 h 2789926"/>
              <a:gd name="connsiteX16253" fmla="*/ 1025916 w 2556691"/>
              <a:gd name="connsiteY16253" fmla="*/ 1672698 h 2789926"/>
              <a:gd name="connsiteX16254" fmla="*/ 1026034 w 2556691"/>
              <a:gd name="connsiteY16254" fmla="*/ 1674412 h 2789926"/>
              <a:gd name="connsiteX16255" fmla="*/ 1023257 w 2556691"/>
              <a:gd name="connsiteY16255" fmla="*/ 1675700 h 2789926"/>
              <a:gd name="connsiteX16256" fmla="*/ 1007882 w 2556691"/>
              <a:gd name="connsiteY16256" fmla="*/ 1687534 h 2789926"/>
              <a:gd name="connsiteX16257" fmla="*/ 1005333 w 2556691"/>
              <a:gd name="connsiteY16257" fmla="*/ 1691364 h 2789926"/>
              <a:gd name="connsiteX16258" fmla="*/ 1005266 w 2556691"/>
              <a:gd name="connsiteY16258" fmla="*/ 1691471 h 2789926"/>
              <a:gd name="connsiteX16259" fmla="*/ 1003142 w 2556691"/>
              <a:gd name="connsiteY16259" fmla="*/ 1696235 h 2789926"/>
              <a:gd name="connsiteX16260" fmla="*/ 1003328 w 2556691"/>
              <a:gd name="connsiteY16260" fmla="*/ 1698741 h 2789926"/>
              <a:gd name="connsiteX16261" fmla="*/ 1006925 w 2556691"/>
              <a:gd name="connsiteY16261" fmla="*/ 1693492 h 2789926"/>
              <a:gd name="connsiteX16262" fmla="*/ 1006987 w 2556691"/>
              <a:gd name="connsiteY16262" fmla="*/ 1693421 h 2789926"/>
              <a:gd name="connsiteX16263" fmla="*/ 1010095 w 2556691"/>
              <a:gd name="connsiteY16263" fmla="*/ 1690123 h 2789926"/>
              <a:gd name="connsiteX16264" fmla="*/ 1027116 w 2556691"/>
              <a:gd name="connsiteY16264" fmla="*/ 1679684 h 2789926"/>
              <a:gd name="connsiteX16265" fmla="*/ 1029927 w 2556691"/>
              <a:gd name="connsiteY16265" fmla="*/ 1679152 h 2789926"/>
              <a:gd name="connsiteX16266" fmla="*/ 1030276 w 2556691"/>
              <a:gd name="connsiteY16266" fmla="*/ 1679164 h 2789926"/>
              <a:gd name="connsiteX16267" fmla="*/ 1029712 w 2556691"/>
              <a:gd name="connsiteY16267" fmla="*/ 1678691 h 2789926"/>
              <a:gd name="connsiteX16268" fmla="*/ 1029927 w 2556691"/>
              <a:gd name="connsiteY16268" fmla="*/ 1674636 h 2789926"/>
              <a:gd name="connsiteX16269" fmla="*/ 1029979 w 2556691"/>
              <a:gd name="connsiteY16269" fmla="*/ 1674601 h 2789926"/>
              <a:gd name="connsiteX16270" fmla="*/ 1033757 w 2556691"/>
              <a:gd name="connsiteY16270" fmla="*/ 1672473 h 2789926"/>
              <a:gd name="connsiteX16271" fmla="*/ 1034631 w 2556691"/>
              <a:gd name="connsiteY16271" fmla="*/ 1672225 h 2789926"/>
              <a:gd name="connsiteX16272" fmla="*/ 1042560 w 2556691"/>
              <a:gd name="connsiteY16272" fmla="*/ 1671504 h 2789926"/>
              <a:gd name="connsiteX16273" fmla="*/ 1045891 w 2556691"/>
              <a:gd name="connsiteY16273" fmla="*/ 1671787 h 2789926"/>
              <a:gd name="connsiteX16274" fmla="*/ 1048454 w 2556691"/>
              <a:gd name="connsiteY16274" fmla="*/ 1670073 h 2789926"/>
              <a:gd name="connsiteX16275" fmla="*/ 1052047 w 2556691"/>
              <a:gd name="connsiteY16275" fmla="*/ 1666574 h 2789926"/>
              <a:gd name="connsiteX16276" fmla="*/ 1054544 w 2556691"/>
              <a:gd name="connsiteY16276" fmla="*/ 1663228 h 2789926"/>
              <a:gd name="connsiteX16277" fmla="*/ 1056422 w 2556691"/>
              <a:gd name="connsiteY16277" fmla="*/ 1660131 h 2789926"/>
              <a:gd name="connsiteX16278" fmla="*/ 1058338 w 2556691"/>
              <a:gd name="connsiteY16278" fmla="*/ 1656514 h 2789926"/>
              <a:gd name="connsiteX16279" fmla="*/ 1057582 w 2556691"/>
              <a:gd name="connsiteY16279" fmla="*/ 1655462 h 2789926"/>
              <a:gd name="connsiteX16280" fmla="*/ 1472348 w 2556691"/>
              <a:gd name="connsiteY16280" fmla="*/ 2037906 h 2789926"/>
              <a:gd name="connsiteX16281" fmla="*/ 1464025 w 2556691"/>
              <a:gd name="connsiteY16281" fmla="*/ 2040057 h 2789926"/>
              <a:gd name="connsiteX16282" fmla="*/ 1445661 w 2556691"/>
              <a:gd name="connsiteY16282" fmla="*/ 2057636 h 2789926"/>
              <a:gd name="connsiteX16283" fmla="*/ 1444978 w 2556691"/>
              <a:gd name="connsiteY16283" fmla="*/ 2067472 h 2789926"/>
              <a:gd name="connsiteX16284" fmla="*/ 1450122 w 2556691"/>
              <a:gd name="connsiteY16284" fmla="*/ 2057613 h 2789926"/>
              <a:gd name="connsiteX16285" fmla="*/ 1453289 w 2556691"/>
              <a:gd name="connsiteY16285" fmla="*/ 2049479 h 2789926"/>
              <a:gd name="connsiteX16286" fmla="*/ 1468404 w 2556691"/>
              <a:gd name="connsiteY16286" fmla="*/ 2041736 h 2789926"/>
              <a:gd name="connsiteX16287" fmla="*/ 1472348 w 2556691"/>
              <a:gd name="connsiteY16287" fmla="*/ 2037906 h 2789926"/>
              <a:gd name="connsiteX16288" fmla="*/ 1227576 w 2556691"/>
              <a:gd name="connsiteY16288" fmla="*/ 1811000 h 2789926"/>
              <a:gd name="connsiteX16289" fmla="*/ 1225422 w 2556691"/>
              <a:gd name="connsiteY16289" fmla="*/ 1812040 h 2789926"/>
              <a:gd name="connsiteX16290" fmla="*/ 1225068 w 2556691"/>
              <a:gd name="connsiteY16290" fmla="*/ 1819772 h 2789926"/>
              <a:gd name="connsiteX16291" fmla="*/ 1225080 w 2556691"/>
              <a:gd name="connsiteY16291" fmla="*/ 1822609 h 2789926"/>
              <a:gd name="connsiteX16292" fmla="*/ 1227564 w 2556691"/>
              <a:gd name="connsiteY16292" fmla="*/ 1829584 h 2789926"/>
              <a:gd name="connsiteX16293" fmla="*/ 1229683 w 2556691"/>
              <a:gd name="connsiteY16293" fmla="*/ 1818719 h 2789926"/>
              <a:gd name="connsiteX16294" fmla="*/ 1226811 w 2556691"/>
              <a:gd name="connsiteY16294" fmla="*/ 1816497 h 2789926"/>
              <a:gd name="connsiteX16295" fmla="*/ 1227576 w 2556691"/>
              <a:gd name="connsiteY16295" fmla="*/ 1811000 h 2789926"/>
              <a:gd name="connsiteX16296" fmla="*/ 1075166 w 2556691"/>
              <a:gd name="connsiteY16296" fmla="*/ 1669565 h 2789926"/>
              <a:gd name="connsiteX16297" fmla="*/ 1072682 w 2556691"/>
              <a:gd name="connsiteY16297" fmla="*/ 1668785 h 2789926"/>
              <a:gd name="connsiteX16298" fmla="*/ 1071093 w 2556691"/>
              <a:gd name="connsiteY16298" fmla="*/ 1673371 h 2789926"/>
              <a:gd name="connsiteX16299" fmla="*/ 1068833 w 2556691"/>
              <a:gd name="connsiteY16299" fmla="*/ 1679105 h 2789926"/>
              <a:gd name="connsiteX16300" fmla="*/ 1068150 w 2556691"/>
              <a:gd name="connsiteY16300" fmla="*/ 1680736 h 2789926"/>
              <a:gd name="connsiteX16301" fmla="*/ 1067032 w 2556691"/>
              <a:gd name="connsiteY16301" fmla="*/ 1683290 h 2789926"/>
              <a:gd name="connsiteX16302" fmla="*/ 1067301 w 2556691"/>
              <a:gd name="connsiteY16302" fmla="*/ 1686304 h 2789926"/>
              <a:gd name="connsiteX16303" fmla="*/ 1068538 w 2556691"/>
              <a:gd name="connsiteY16303" fmla="*/ 1689567 h 2789926"/>
              <a:gd name="connsiteX16304" fmla="*/ 1067138 w 2556691"/>
              <a:gd name="connsiteY16304" fmla="*/ 1694615 h 2789926"/>
              <a:gd name="connsiteX16305" fmla="*/ 1066714 w 2556691"/>
              <a:gd name="connsiteY16305" fmla="*/ 1697831 h 2789926"/>
              <a:gd name="connsiteX16306" fmla="*/ 1066266 w 2556691"/>
              <a:gd name="connsiteY16306" fmla="*/ 1700372 h 2789926"/>
              <a:gd name="connsiteX16307" fmla="*/ 1065678 w 2556691"/>
              <a:gd name="connsiteY16307" fmla="*/ 1702784 h 2789926"/>
              <a:gd name="connsiteX16308" fmla="*/ 1064301 w 2556691"/>
              <a:gd name="connsiteY16308" fmla="*/ 1707489 h 2789926"/>
              <a:gd name="connsiteX16309" fmla="*/ 1063771 w 2556691"/>
              <a:gd name="connsiteY16309" fmla="*/ 1708979 h 2789926"/>
              <a:gd name="connsiteX16310" fmla="*/ 1061911 w 2556691"/>
              <a:gd name="connsiteY16310" fmla="*/ 1713459 h 2789926"/>
              <a:gd name="connsiteX16311" fmla="*/ 1058030 w 2556691"/>
              <a:gd name="connsiteY16311" fmla="*/ 1720434 h 2789926"/>
              <a:gd name="connsiteX16312" fmla="*/ 1056299 w 2556691"/>
              <a:gd name="connsiteY16312" fmla="*/ 1722668 h 2789926"/>
              <a:gd name="connsiteX16313" fmla="*/ 1054267 w 2556691"/>
              <a:gd name="connsiteY16313" fmla="*/ 1722408 h 2789926"/>
              <a:gd name="connsiteX16314" fmla="*/ 1055952 w 2556691"/>
              <a:gd name="connsiteY16314" fmla="*/ 1717088 h 2789926"/>
              <a:gd name="connsiteX16315" fmla="*/ 1056619 w 2556691"/>
              <a:gd name="connsiteY16315" fmla="*/ 1715539 h 2789926"/>
              <a:gd name="connsiteX16316" fmla="*/ 1059280 w 2556691"/>
              <a:gd name="connsiteY16316" fmla="*/ 1709522 h 2789926"/>
              <a:gd name="connsiteX16317" fmla="*/ 1061028 w 2556691"/>
              <a:gd name="connsiteY16317" fmla="*/ 1705113 h 2789926"/>
              <a:gd name="connsiteX16318" fmla="*/ 1061617 w 2556691"/>
              <a:gd name="connsiteY16318" fmla="*/ 1703529 h 2789926"/>
              <a:gd name="connsiteX16319" fmla="*/ 1061887 w 2556691"/>
              <a:gd name="connsiteY16319" fmla="*/ 1702358 h 2789926"/>
              <a:gd name="connsiteX16320" fmla="*/ 1060263 w 2556691"/>
              <a:gd name="connsiteY16320" fmla="*/ 1704037 h 2789926"/>
              <a:gd name="connsiteX16321" fmla="*/ 1057964 w 2556691"/>
              <a:gd name="connsiteY16321" fmla="*/ 1705763 h 2789926"/>
              <a:gd name="connsiteX16322" fmla="*/ 1057087 w 2556691"/>
              <a:gd name="connsiteY16322" fmla="*/ 1706141 h 2789926"/>
              <a:gd name="connsiteX16323" fmla="*/ 1056960 w 2556691"/>
              <a:gd name="connsiteY16323" fmla="*/ 1706177 h 2789926"/>
              <a:gd name="connsiteX16324" fmla="*/ 1056876 w 2556691"/>
              <a:gd name="connsiteY16324" fmla="*/ 1706188 h 2789926"/>
              <a:gd name="connsiteX16325" fmla="*/ 1052491 w 2556691"/>
              <a:gd name="connsiteY16325" fmla="*/ 1706236 h 2789926"/>
              <a:gd name="connsiteX16326" fmla="*/ 1051157 w 2556691"/>
              <a:gd name="connsiteY16326" fmla="*/ 1705645 h 2789926"/>
              <a:gd name="connsiteX16327" fmla="*/ 1050895 w 2556691"/>
              <a:gd name="connsiteY16327" fmla="*/ 1706141 h 2789926"/>
              <a:gd name="connsiteX16328" fmla="*/ 1049907 w 2556691"/>
              <a:gd name="connsiteY16328" fmla="*/ 1708009 h 2789926"/>
              <a:gd name="connsiteX16329" fmla="*/ 1047842 w 2556691"/>
              <a:gd name="connsiteY16329" fmla="*/ 1711674 h 2789926"/>
              <a:gd name="connsiteX16330" fmla="*/ 1047675 w 2556691"/>
              <a:gd name="connsiteY16330" fmla="*/ 1711969 h 2789926"/>
              <a:gd name="connsiteX16331" fmla="*/ 1044744 w 2556691"/>
              <a:gd name="connsiteY16331" fmla="*/ 1717064 h 2789926"/>
              <a:gd name="connsiteX16332" fmla="*/ 1044493 w 2556691"/>
              <a:gd name="connsiteY16332" fmla="*/ 1717395 h 2789926"/>
              <a:gd name="connsiteX16333" fmla="*/ 1040890 w 2556691"/>
              <a:gd name="connsiteY16333" fmla="*/ 1721379 h 2789926"/>
              <a:gd name="connsiteX16334" fmla="*/ 1044172 w 2556691"/>
              <a:gd name="connsiteY16334" fmla="*/ 1723176 h 2789926"/>
              <a:gd name="connsiteX16335" fmla="*/ 1044939 w 2556691"/>
              <a:gd name="connsiteY16335" fmla="*/ 1723578 h 2789926"/>
              <a:gd name="connsiteX16336" fmla="*/ 1047355 w 2556691"/>
              <a:gd name="connsiteY16336" fmla="*/ 1724701 h 2789926"/>
              <a:gd name="connsiteX16337" fmla="*/ 1049324 w 2556691"/>
              <a:gd name="connsiteY16337" fmla="*/ 1725482 h 2789926"/>
              <a:gd name="connsiteX16338" fmla="*/ 1050420 w 2556691"/>
              <a:gd name="connsiteY16338" fmla="*/ 1725895 h 2789926"/>
              <a:gd name="connsiteX16339" fmla="*/ 1050503 w 2556691"/>
              <a:gd name="connsiteY16339" fmla="*/ 1725919 h 2789926"/>
              <a:gd name="connsiteX16340" fmla="*/ 1052219 w 2556691"/>
              <a:gd name="connsiteY16340" fmla="*/ 1726427 h 2789926"/>
              <a:gd name="connsiteX16341" fmla="*/ 1055394 w 2556691"/>
              <a:gd name="connsiteY16341" fmla="*/ 1727113 h 2789926"/>
              <a:gd name="connsiteX16342" fmla="*/ 1055817 w 2556691"/>
              <a:gd name="connsiteY16342" fmla="*/ 1727172 h 2789926"/>
              <a:gd name="connsiteX16343" fmla="*/ 1056064 w 2556691"/>
              <a:gd name="connsiteY16343" fmla="*/ 1727184 h 2789926"/>
              <a:gd name="connsiteX16344" fmla="*/ 1058032 w 2556691"/>
              <a:gd name="connsiteY16344" fmla="*/ 1727338 h 2789926"/>
              <a:gd name="connsiteX16345" fmla="*/ 1058212 w 2556691"/>
              <a:gd name="connsiteY16345" fmla="*/ 1727349 h 2789926"/>
              <a:gd name="connsiteX16346" fmla="*/ 1060498 w 2556691"/>
              <a:gd name="connsiteY16346" fmla="*/ 1727207 h 2789926"/>
              <a:gd name="connsiteX16347" fmla="*/ 1060757 w 2556691"/>
              <a:gd name="connsiteY16347" fmla="*/ 1727172 h 2789926"/>
              <a:gd name="connsiteX16348" fmla="*/ 1060757 w 2556691"/>
              <a:gd name="connsiteY16348" fmla="*/ 1727196 h 2789926"/>
              <a:gd name="connsiteX16349" fmla="*/ 1061052 w 2556691"/>
              <a:gd name="connsiteY16349" fmla="*/ 1727125 h 2789926"/>
              <a:gd name="connsiteX16350" fmla="*/ 1061617 w 2556691"/>
              <a:gd name="connsiteY16350" fmla="*/ 1727007 h 2789926"/>
              <a:gd name="connsiteX16351" fmla="*/ 1061946 w 2556691"/>
              <a:gd name="connsiteY16351" fmla="*/ 1726936 h 2789926"/>
              <a:gd name="connsiteX16352" fmla="*/ 1062899 w 2556691"/>
              <a:gd name="connsiteY16352" fmla="*/ 1726735 h 2789926"/>
              <a:gd name="connsiteX16353" fmla="*/ 1063371 w 2556691"/>
              <a:gd name="connsiteY16353" fmla="*/ 1726605 h 2789926"/>
              <a:gd name="connsiteX16354" fmla="*/ 1065489 w 2556691"/>
              <a:gd name="connsiteY16354" fmla="*/ 1725753 h 2789926"/>
              <a:gd name="connsiteX16355" fmla="*/ 1066031 w 2556691"/>
              <a:gd name="connsiteY16355" fmla="*/ 1725458 h 2789926"/>
              <a:gd name="connsiteX16356" fmla="*/ 1067679 w 2556691"/>
              <a:gd name="connsiteY16356" fmla="*/ 1724429 h 2789926"/>
              <a:gd name="connsiteX16357" fmla="*/ 1068232 w 2556691"/>
              <a:gd name="connsiteY16357" fmla="*/ 1724039 h 2789926"/>
              <a:gd name="connsiteX16358" fmla="*/ 1068279 w 2556691"/>
              <a:gd name="connsiteY16358" fmla="*/ 1723992 h 2789926"/>
              <a:gd name="connsiteX16359" fmla="*/ 1069315 w 2556691"/>
              <a:gd name="connsiteY16359" fmla="*/ 1723070 h 2789926"/>
              <a:gd name="connsiteX16360" fmla="*/ 1070175 w 2556691"/>
              <a:gd name="connsiteY16360" fmla="*/ 1722302 h 2789926"/>
              <a:gd name="connsiteX16361" fmla="*/ 1070597 w 2556691"/>
              <a:gd name="connsiteY16361" fmla="*/ 1721829 h 2789926"/>
              <a:gd name="connsiteX16362" fmla="*/ 1071140 w 2556691"/>
              <a:gd name="connsiteY16362" fmla="*/ 1721167 h 2789926"/>
              <a:gd name="connsiteX16363" fmla="*/ 1071563 w 2556691"/>
              <a:gd name="connsiteY16363" fmla="*/ 1720647 h 2789926"/>
              <a:gd name="connsiteX16364" fmla="*/ 1072117 w 2556691"/>
              <a:gd name="connsiteY16364" fmla="*/ 1719973 h 2789926"/>
              <a:gd name="connsiteX16365" fmla="*/ 1072623 w 2556691"/>
              <a:gd name="connsiteY16365" fmla="*/ 1719287 h 2789926"/>
              <a:gd name="connsiteX16366" fmla="*/ 1074354 w 2556691"/>
              <a:gd name="connsiteY16366" fmla="*/ 1716450 h 2789926"/>
              <a:gd name="connsiteX16367" fmla="*/ 1074566 w 2556691"/>
              <a:gd name="connsiteY16367" fmla="*/ 1716012 h 2789926"/>
              <a:gd name="connsiteX16368" fmla="*/ 1075613 w 2556691"/>
              <a:gd name="connsiteY16368" fmla="*/ 1713743 h 2789926"/>
              <a:gd name="connsiteX16369" fmla="*/ 1075966 w 2556691"/>
              <a:gd name="connsiteY16369" fmla="*/ 1712962 h 2789926"/>
              <a:gd name="connsiteX16370" fmla="*/ 1076377 w 2556691"/>
              <a:gd name="connsiteY16370" fmla="*/ 1711969 h 2789926"/>
              <a:gd name="connsiteX16371" fmla="*/ 1076473 w 2556691"/>
              <a:gd name="connsiteY16371" fmla="*/ 1711686 h 2789926"/>
              <a:gd name="connsiteX16372" fmla="*/ 1077815 w 2556691"/>
              <a:gd name="connsiteY16372" fmla="*/ 1707832 h 2789926"/>
              <a:gd name="connsiteX16373" fmla="*/ 1077791 w 2556691"/>
              <a:gd name="connsiteY16373" fmla="*/ 1706082 h 2789926"/>
              <a:gd name="connsiteX16374" fmla="*/ 1077226 w 2556691"/>
              <a:gd name="connsiteY16374" fmla="*/ 1699675 h 2789926"/>
              <a:gd name="connsiteX16375" fmla="*/ 1077038 w 2556691"/>
              <a:gd name="connsiteY16375" fmla="*/ 1698540 h 2789926"/>
              <a:gd name="connsiteX16376" fmla="*/ 1075154 w 2556691"/>
              <a:gd name="connsiteY16376" fmla="*/ 1688905 h 2789926"/>
              <a:gd name="connsiteX16377" fmla="*/ 1074978 w 2556691"/>
              <a:gd name="connsiteY16377" fmla="*/ 1687971 h 2789926"/>
              <a:gd name="connsiteX16378" fmla="*/ 1074130 w 2556691"/>
              <a:gd name="connsiteY16378" fmla="*/ 1682935 h 2789926"/>
              <a:gd name="connsiteX16379" fmla="*/ 1073835 w 2556691"/>
              <a:gd name="connsiteY16379" fmla="*/ 1680051 h 2789926"/>
              <a:gd name="connsiteX16380" fmla="*/ 1073777 w 2556691"/>
              <a:gd name="connsiteY16380" fmla="*/ 1676753 h 2789926"/>
              <a:gd name="connsiteX16381" fmla="*/ 1073930 w 2556691"/>
              <a:gd name="connsiteY16381" fmla="*/ 1674589 h 2789926"/>
              <a:gd name="connsiteX16382" fmla="*/ 1074177 w 2556691"/>
              <a:gd name="connsiteY16382" fmla="*/ 1672946 h 2789926"/>
              <a:gd name="connsiteX16383" fmla="*/ 1075166 w 2556691"/>
              <a:gd name="connsiteY16383" fmla="*/ 1669565 h 2789926"/>
              <a:gd name="connsiteX16384" fmla="*/ 1176451 w 2556691"/>
              <a:gd name="connsiteY16384" fmla="*/ 1763006 h 2789926"/>
              <a:gd name="connsiteX16385" fmla="*/ 1178344 w 2556691"/>
              <a:gd name="connsiteY16385" fmla="*/ 1765368 h 2789926"/>
              <a:gd name="connsiteX16386" fmla="*/ 1178062 w 2556691"/>
              <a:gd name="connsiteY16386" fmla="*/ 1765805 h 2789926"/>
              <a:gd name="connsiteX16387" fmla="*/ 1177520 w 2556691"/>
              <a:gd name="connsiteY16387" fmla="*/ 1766645 h 2789926"/>
              <a:gd name="connsiteX16388" fmla="*/ 1176131 w 2556691"/>
              <a:gd name="connsiteY16388" fmla="*/ 1768808 h 2789926"/>
              <a:gd name="connsiteX16389" fmla="*/ 1173506 w 2556691"/>
              <a:gd name="connsiteY16389" fmla="*/ 1772331 h 2789926"/>
              <a:gd name="connsiteX16390" fmla="*/ 1173106 w 2556691"/>
              <a:gd name="connsiteY16390" fmla="*/ 1772851 h 2789926"/>
              <a:gd name="connsiteX16391" fmla="*/ 1172812 w 2556691"/>
              <a:gd name="connsiteY16391" fmla="*/ 1773241 h 2789926"/>
              <a:gd name="connsiteX16392" fmla="*/ 1168644 w 2556691"/>
              <a:gd name="connsiteY16392" fmla="*/ 1777426 h 2789926"/>
              <a:gd name="connsiteX16393" fmla="*/ 1167856 w 2556691"/>
              <a:gd name="connsiteY16393" fmla="*/ 1777804 h 2789926"/>
              <a:gd name="connsiteX16394" fmla="*/ 1165148 w 2556691"/>
              <a:gd name="connsiteY16394" fmla="*/ 1775783 h 2789926"/>
              <a:gd name="connsiteX16395" fmla="*/ 1167373 w 2556691"/>
              <a:gd name="connsiteY16395" fmla="*/ 1770676 h 2789926"/>
              <a:gd name="connsiteX16396" fmla="*/ 1169186 w 2556691"/>
              <a:gd name="connsiteY16396" fmla="*/ 1768607 h 2789926"/>
              <a:gd name="connsiteX16397" fmla="*/ 1171294 w 2556691"/>
              <a:gd name="connsiteY16397" fmla="*/ 1766456 h 2789926"/>
              <a:gd name="connsiteX16398" fmla="*/ 1171340 w 2556691"/>
              <a:gd name="connsiteY16398" fmla="*/ 1766420 h 2789926"/>
              <a:gd name="connsiteX16399" fmla="*/ 1172988 w 2556691"/>
              <a:gd name="connsiteY16399" fmla="*/ 1765037 h 2789926"/>
              <a:gd name="connsiteX16400" fmla="*/ 1175249 w 2556691"/>
              <a:gd name="connsiteY16400" fmla="*/ 1763548 h 2789926"/>
              <a:gd name="connsiteX16401" fmla="*/ 1176084 w 2556691"/>
              <a:gd name="connsiteY16401" fmla="*/ 1763063 h 2789926"/>
              <a:gd name="connsiteX16402" fmla="*/ 1176461 w 2556691"/>
              <a:gd name="connsiteY16402" fmla="*/ 1763004 h 2789926"/>
              <a:gd name="connsiteX16403" fmla="*/ 1176451 w 2556691"/>
              <a:gd name="connsiteY16403" fmla="*/ 1763006 h 2789926"/>
              <a:gd name="connsiteX16404" fmla="*/ 1176450 w 2556691"/>
              <a:gd name="connsiteY16404" fmla="*/ 1763004 h 2789926"/>
              <a:gd name="connsiteX16405" fmla="*/ 473020 w 2556691"/>
              <a:gd name="connsiteY16405" fmla="*/ 1113768 h 2789926"/>
              <a:gd name="connsiteX16406" fmla="*/ 466638 w 2556691"/>
              <a:gd name="connsiteY16406" fmla="*/ 1117303 h 2789926"/>
              <a:gd name="connsiteX16407" fmla="*/ 466640 w 2556691"/>
              <a:gd name="connsiteY16407" fmla="*/ 1117303 h 2789926"/>
              <a:gd name="connsiteX16408" fmla="*/ 470342 w 2556691"/>
              <a:gd name="connsiteY16408" fmla="*/ 1112739 h 2789926"/>
              <a:gd name="connsiteX16409" fmla="*/ 473020 w 2556691"/>
              <a:gd name="connsiteY16409" fmla="*/ 1113768 h 2789926"/>
              <a:gd name="connsiteX16410" fmla="*/ 1263421 w 2556691"/>
              <a:gd name="connsiteY16410" fmla="*/ 1842836 h 2789926"/>
              <a:gd name="connsiteX16411" fmla="*/ 1258558 w 2556691"/>
              <a:gd name="connsiteY16411" fmla="*/ 1844337 h 2789926"/>
              <a:gd name="connsiteX16412" fmla="*/ 1259171 w 2556691"/>
              <a:gd name="connsiteY16412" fmla="*/ 1851277 h 2789926"/>
              <a:gd name="connsiteX16413" fmla="*/ 1260736 w 2556691"/>
              <a:gd name="connsiteY16413" fmla="*/ 1856915 h 2789926"/>
              <a:gd name="connsiteX16414" fmla="*/ 1262809 w 2556691"/>
              <a:gd name="connsiteY16414" fmla="*/ 1853132 h 2789926"/>
              <a:gd name="connsiteX16415" fmla="*/ 1262809 w 2556691"/>
              <a:gd name="connsiteY16415" fmla="*/ 1853144 h 2789926"/>
              <a:gd name="connsiteX16416" fmla="*/ 1263421 w 2556691"/>
              <a:gd name="connsiteY16416" fmla="*/ 1842836 h 2789926"/>
              <a:gd name="connsiteX16417" fmla="*/ 884104 w 2556691"/>
              <a:gd name="connsiteY16417" fmla="*/ 1492558 h 2789926"/>
              <a:gd name="connsiteX16418" fmla="*/ 883129 w 2556691"/>
              <a:gd name="connsiteY16418" fmla="*/ 1497759 h 2789926"/>
              <a:gd name="connsiteX16419" fmla="*/ 879193 w 2556691"/>
              <a:gd name="connsiteY16419" fmla="*/ 1502453 h 2789926"/>
              <a:gd name="connsiteX16420" fmla="*/ 875327 w 2556691"/>
              <a:gd name="connsiteY16420" fmla="*/ 1508411 h 2789926"/>
              <a:gd name="connsiteX16421" fmla="*/ 874668 w 2556691"/>
              <a:gd name="connsiteY16421" fmla="*/ 1509132 h 2789926"/>
              <a:gd name="connsiteX16422" fmla="*/ 872964 w 2556691"/>
              <a:gd name="connsiteY16422" fmla="*/ 1508600 h 2789926"/>
              <a:gd name="connsiteX16423" fmla="*/ 872836 w 2556691"/>
              <a:gd name="connsiteY16423" fmla="*/ 1508281 h 2789926"/>
              <a:gd name="connsiteX16424" fmla="*/ 882037 w 2556691"/>
              <a:gd name="connsiteY16424" fmla="*/ 1492877 h 2789926"/>
              <a:gd name="connsiteX16425" fmla="*/ 884104 w 2556691"/>
              <a:gd name="connsiteY16425" fmla="*/ 1492558 h 2789926"/>
              <a:gd name="connsiteX16426" fmla="*/ 460997 w 2556691"/>
              <a:gd name="connsiteY16426" fmla="*/ 1101094 h 2789926"/>
              <a:gd name="connsiteX16427" fmla="*/ 451993 w 2556691"/>
              <a:gd name="connsiteY16427" fmla="*/ 1112372 h 2789926"/>
              <a:gd name="connsiteX16428" fmla="*/ 455754 w 2556691"/>
              <a:gd name="connsiteY16428" fmla="*/ 1106887 h 2789926"/>
              <a:gd name="connsiteX16429" fmla="*/ 458534 w 2556691"/>
              <a:gd name="connsiteY16429" fmla="*/ 1100728 h 2789926"/>
              <a:gd name="connsiteX16430" fmla="*/ 460997 w 2556691"/>
              <a:gd name="connsiteY16430" fmla="*/ 1101094 h 2789926"/>
              <a:gd name="connsiteX16431" fmla="*/ 1331686 w 2556691"/>
              <a:gd name="connsiteY16431" fmla="*/ 1904273 h 2789926"/>
              <a:gd name="connsiteX16432" fmla="*/ 1298737 w 2556691"/>
              <a:gd name="connsiteY16432" fmla="*/ 1896305 h 2789926"/>
              <a:gd name="connsiteX16433" fmla="*/ 1295287 w 2556691"/>
              <a:gd name="connsiteY16433" fmla="*/ 1899202 h 2789926"/>
              <a:gd name="connsiteX16434" fmla="*/ 1298654 w 2556691"/>
              <a:gd name="connsiteY16434" fmla="*/ 1899533 h 2789926"/>
              <a:gd name="connsiteX16435" fmla="*/ 1320291 w 2556691"/>
              <a:gd name="connsiteY16435" fmla="*/ 1904143 h 2789926"/>
              <a:gd name="connsiteX16436" fmla="*/ 1331686 w 2556691"/>
              <a:gd name="connsiteY16436" fmla="*/ 1904273 h 2789926"/>
              <a:gd name="connsiteX16437" fmla="*/ 1533349 w 2556691"/>
              <a:gd name="connsiteY16437" fmla="*/ 2090004 h 2789926"/>
              <a:gd name="connsiteX16438" fmla="*/ 1521342 w 2556691"/>
              <a:gd name="connsiteY16438" fmla="*/ 2087451 h 2789926"/>
              <a:gd name="connsiteX16439" fmla="*/ 1519906 w 2556691"/>
              <a:gd name="connsiteY16439" fmla="*/ 2091269 h 2789926"/>
              <a:gd name="connsiteX16440" fmla="*/ 1533349 w 2556691"/>
              <a:gd name="connsiteY16440" fmla="*/ 2090004 h 2789926"/>
              <a:gd name="connsiteX16441" fmla="*/ 1476644 w 2556691"/>
              <a:gd name="connsiteY16441" fmla="*/ 2036783 h 2789926"/>
              <a:gd name="connsiteX16442" fmla="*/ 1468157 w 2556691"/>
              <a:gd name="connsiteY16442" fmla="*/ 2044774 h 2789926"/>
              <a:gd name="connsiteX16443" fmla="*/ 1454218 w 2556691"/>
              <a:gd name="connsiteY16443" fmla="*/ 2052636 h 2789926"/>
              <a:gd name="connsiteX16444" fmla="*/ 1444543 w 2556691"/>
              <a:gd name="connsiteY16444" fmla="*/ 2072662 h 2789926"/>
              <a:gd name="connsiteX16445" fmla="*/ 1444413 w 2556691"/>
              <a:gd name="connsiteY16445" fmla="*/ 2073773 h 2789926"/>
              <a:gd name="connsiteX16446" fmla="*/ 1448828 w 2556691"/>
              <a:gd name="connsiteY16446" fmla="*/ 2068985 h 2789926"/>
              <a:gd name="connsiteX16447" fmla="*/ 1462871 w 2556691"/>
              <a:gd name="connsiteY16447" fmla="*/ 2056407 h 2789926"/>
              <a:gd name="connsiteX16448" fmla="*/ 1466391 w 2556691"/>
              <a:gd name="connsiteY16448" fmla="*/ 2051524 h 2789926"/>
              <a:gd name="connsiteX16449" fmla="*/ 1467097 w 2556691"/>
              <a:gd name="connsiteY16449" fmla="*/ 2051725 h 2789926"/>
              <a:gd name="connsiteX16450" fmla="*/ 1473831 w 2556691"/>
              <a:gd name="connsiteY16450" fmla="*/ 2045082 h 2789926"/>
              <a:gd name="connsiteX16451" fmla="*/ 1476644 w 2556691"/>
              <a:gd name="connsiteY16451" fmla="*/ 2036783 h 2789926"/>
              <a:gd name="connsiteX16452" fmla="*/ 796272 w 2556691"/>
              <a:gd name="connsiteY16452" fmla="*/ 1408955 h 2789926"/>
              <a:gd name="connsiteX16453" fmla="*/ 797850 w 2556691"/>
              <a:gd name="connsiteY16453" fmla="*/ 1411355 h 2789926"/>
              <a:gd name="connsiteX16454" fmla="*/ 794919 w 2556691"/>
              <a:gd name="connsiteY16454" fmla="*/ 1413412 h 2789926"/>
              <a:gd name="connsiteX16455" fmla="*/ 792876 w 2556691"/>
              <a:gd name="connsiteY16455" fmla="*/ 1414972 h 2789926"/>
              <a:gd name="connsiteX16456" fmla="*/ 785570 w 2556691"/>
              <a:gd name="connsiteY16456" fmla="*/ 1422065 h 2789926"/>
              <a:gd name="connsiteX16457" fmla="*/ 785569 w 2556691"/>
              <a:gd name="connsiteY16457" fmla="*/ 1422065 h 2789926"/>
              <a:gd name="connsiteX16458" fmla="*/ 783377 w 2556691"/>
              <a:gd name="connsiteY16458" fmla="*/ 1425033 h 2789926"/>
              <a:gd name="connsiteX16459" fmla="*/ 777159 w 2556691"/>
              <a:gd name="connsiteY16459" fmla="*/ 1433296 h 2789926"/>
              <a:gd name="connsiteX16460" fmla="*/ 781000 w 2556691"/>
              <a:gd name="connsiteY16460" fmla="*/ 1422077 h 2789926"/>
              <a:gd name="connsiteX16461" fmla="*/ 783789 w 2556691"/>
              <a:gd name="connsiteY16461" fmla="*/ 1418850 h 2789926"/>
              <a:gd name="connsiteX16462" fmla="*/ 790527 w 2556691"/>
              <a:gd name="connsiteY16462" fmla="*/ 1412833 h 2789926"/>
              <a:gd name="connsiteX16463" fmla="*/ 791428 w 2556691"/>
              <a:gd name="connsiteY16463" fmla="*/ 1412171 h 2789926"/>
              <a:gd name="connsiteX16464" fmla="*/ 796272 w 2556691"/>
              <a:gd name="connsiteY16464" fmla="*/ 1408955 h 2789926"/>
              <a:gd name="connsiteX16465" fmla="*/ 390319 w 2556691"/>
              <a:gd name="connsiteY16465" fmla="*/ 1034352 h 2789926"/>
              <a:gd name="connsiteX16466" fmla="*/ 377241 w 2556691"/>
              <a:gd name="connsiteY16466" fmla="*/ 1036252 h 2789926"/>
              <a:gd name="connsiteX16467" fmla="*/ 366472 w 2556691"/>
              <a:gd name="connsiteY16467" fmla="*/ 1041346 h 2789926"/>
              <a:gd name="connsiteX16468" fmla="*/ 372324 w 2556691"/>
              <a:gd name="connsiteY16468" fmla="*/ 1040489 h 2789926"/>
              <a:gd name="connsiteX16469" fmla="*/ 372745 w 2556691"/>
              <a:gd name="connsiteY16469" fmla="*/ 1042175 h 2789926"/>
              <a:gd name="connsiteX16470" fmla="*/ 358203 w 2556691"/>
              <a:gd name="connsiteY16470" fmla="*/ 1053664 h 2789926"/>
              <a:gd name="connsiteX16471" fmla="*/ 367544 w 2556691"/>
              <a:gd name="connsiteY16471" fmla="*/ 1048971 h 2789926"/>
              <a:gd name="connsiteX16472" fmla="*/ 359298 w 2556691"/>
              <a:gd name="connsiteY16472" fmla="*/ 1058928 h 2789926"/>
              <a:gd name="connsiteX16473" fmla="*/ 357916 w 2556691"/>
              <a:gd name="connsiteY16473" fmla="*/ 1064707 h 2789926"/>
              <a:gd name="connsiteX16474" fmla="*/ 369763 w 2556691"/>
              <a:gd name="connsiteY16474" fmla="*/ 1049327 h 2789926"/>
              <a:gd name="connsiteX16475" fmla="*/ 378192 w 2556691"/>
              <a:gd name="connsiteY16475" fmla="*/ 1041287 h 2789926"/>
              <a:gd name="connsiteX16476" fmla="*/ 390319 w 2556691"/>
              <a:gd name="connsiteY16476" fmla="*/ 1034352 h 2789926"/>
              <a:gd name="connsiteX16477" fmla="*/ 1149764 w 2556691"/>
              <a:gd name="connsiteY16477" fmla="*/ 1734360 h 2789926"/>
              <a:gd name="connsiteX16478" fmla="*/ 1147339 w 2556691"/>
              <a:gd name="connsiteY16478" fmla="*/ 1734324 h 2789926"/>
              <a:gd name="connsiteX16479" fmla="*/ 1147162 w 2556691"/>
              <a:gd name="connsiteY16479" fmla="*/ 1734490 h 2789926"/>
              <a:gd name="connsiteX16480" fmla="*/ 1147151 w 2556691"/>
              <a:gd name="connsiteY16480" fmla="*/ 1734490 h 2789926"/>
              <a:gd name="connsiteX16481" fmla="*/ 1144455 w 2556691"/>
              <a:gd name="connsiteY16481" fmla="*/ 1736334 h 2789926"/>
              <a:gd name="connsiteX16482" fmla="*/ 1137627 w 2556691"/>
              <a:gd name="connsiteY16482" fmla="*/ 1740093 h 2789926"/>
              <a:gd name="connsiteX16483" fmla="*/ 1136839 w 2556691"/>
              <a:gd name="connsiteY16483" fmla="*/ 1740424 h 2789926"/>
              <a:gd name="connsiteX16484" fmla="*/ 1127692 w 2556691"/>
              <a:gd name="connsiteY16484" fmla="*/ 1743793 h 2789926"/>
              <a:gd name="connsiteX16485" fmla="*/ 1126290 w 2556691"/>
              <a:gd name="connsiteY16485" fmla="*/ 1744195 h 2789926"/>
              <a:gd name="connsiteX16486" fmla="*/ 1127750 w 2556691"/>
              <a:gd name="connsiteY16486" fmla="*/ 1743888 h 2789926"/>
              <a:gd name="connsiteX16487" fmla="*/ 1137250 w 2556691"/>
              <a:gd name="connsiteY16487" fmla="*/ 1741240 h 2789926"/>
              <a:gd name="connsiteX16488" fmla="*/ 1138663 w 2556691"/>
              <a:gd name="connsiteY16488" fmla="*/ 1740661 h 2789926"/>
              <a:gd name="connsiteX16489" fmla="*/ 1146032 w 2556691"/>
              <a:gd name="connsiteY16489" fmla="*/ 1737209 h 2789926"/>
              <a:gd name="connsiteX16490" fmla="*/ 1147904 w 2556691"/>
              <a:gd name="connsiteY16490" fmla="*/ 1736097 h 2789926"/>
              <a:gd name="connsiteX16491" fmla="*/ 1149281 w 2556691"/>
              <a:gd name="connsiteY16491" fmla="*/ 1735270 h 2789926"/>
              <a:gd name="connsiteX16492" fmla="*/ 1149764 w 2556691"/>
              <a:gd name="connsiteY16492" fmla="*/ 1734360 h 2789926"/>
              <a:gd name="connsiteX16493" fmla="*/ 347008 w 2556691"/>
              <a:gd name="connsiteY16493" fmla="*/ 993383 h 2789926"/>
              <a:gd name="connsiteX16494" fmla="*/ 342282 w 2556691"/>
              <a:gd name="connsiteY16494" fmla="*/ 998847 h 2789926"/>
              <a:gd name="connsiteX16495" fmla="*/ 344775 w 2556691"/>
              <a:gd name="connsiteY16495" fmla="*/ 1051270 h 2789926"/>
              <a:gd name="connsiteX16496" fmla="*/ 345516 w 2556691"/>
              <a:gd name="connsiteY16496" fmla="*/ 1056662 h 2789926"/>
              <a:gd name="connsiteX16497" fmla="*/ 351057 w 2556691"/>
              <a:gd name="connsiteY16497" fmla="*/ 1063351 h 2789926"/>
              <a:gd name="connsiteX16498" fmla="*/ 351133 w 2556691"/>
              <a:gd name="connsiteY16498" fmla="*/ 1075417 h 2789926"/>
              <a:gd name="connsiteX16499" fmla="*/ 350299 w 2556691"/>
              <a:gd name="connsiteY16499" fmla="*/ 1076706 h 2789926"/>
              <a:gd name="connsiteX16500" fmla="*/ 354353 w 2556691"/>
              <a:gd name="connsiteY16500" fmla="*/ 1076020 h 2789926"/>
              <a:gd name="connsiteX16501" fmla="*/ 347008 w 2556691"/>
              <a:gd name="connsiteY16501" fmla="*/ 993383 h 2789926"/>
              <a:gd name="connsiteX16502" fmla="*/ 1044351 w 2556691"/>
              <a:gd name="connsiteY16502" fmla="*/ 1636606 h 2789926"/>
              <a:gd name="connsiteX16503" fmla="*/ 1040407 w 2556691"/>
              <a:gd name="connsiteY16503" fmla="*/ 1635459 h 2789926"/>
              <a:gd name="connsiteX16504" fmla="*/ 1035095 w 2556691"/>
              <a:gd name="connsiteY16504" fmla="*/ 1634017 h 2789926"/>
              <a:gd name="connsiteX16505" fmla="*/ 1035673 w 2556691"/>
              <a:gd name="connsiteY16505" fmla="*/ 1639112 h 2789926"/>
              <a:gd name="connsiteX16506" fmla="*/ 1042307 w 2556691"/>
              <a:gd name="connsiteY16506" fmla="*/ 1636783 h 2789926"/>
              <a:gd name="connsiteX16507" fmla="*/ 1044351 w 2556691"/>
              <a:gd name="connsiteY16507" fmla="*/ 1636606 h 2789926"/>
              <a:gd name="connsiteX16508" fmla="*/ 1110811 w 2556691"/>
              <a:gd name="connsiteY16508" fmla="*/ 1697831 h 2789926"/>
              <a:gd name="connsiteX16509" fmla="*/ 1108021 w 2556691"/>
              <a:gd name="connsiteY16509" fmla="*/ 1699024 h 2789926"/>
              <a:gd name="connsiteX16510" fmla="*/ 1104407 w 2556691"/>
              <a:gd name="connsiteY16510" fmla="*/ 1698989 h 2789926"/>
              <a:gd name="connsiteX16511" fmla="*/ 1097238 w 2556691"/>
              <a:gd name="connsiteY16511" fmla="*/ 1697299 h 2789926"/>
              <a:gd name="connsiteX16512" fmla="*/ 1097403 w 2556691"/>
              <a:gd name="connsiteY16512" fmla="*/ 1698812 h 2789926"/>
              <a:gd name="connsiteX16513" fmla="*/ 1096826 w 2556691"/>
              <a:gd name="connsiteY16513" fmla="*/ 1701874 h 2789926"/>
              <a:gd name="connsiteX16514" fmla="*/ 1092883 w 2556691"/>
              <a:gd name="connsiteY16514" fmla="*/ 1703836 h 2789926"/>
              <a:gd name="connsiteX16515" fmla="*/ 1095190 w 2556691"/>
              <a:gd name="connsiteY16515" fmla="*/ 1728224 h 2789926"/>
              <a:gd name="connsiteX16516" fmla="*/ 1100292 w 2556691"/>
              <a:gd name="connsiteY16516" fmla="*/ 1734891 h 2789926"/>
              <a:gd name="connsiteX16517" fmla="*/ 1100393 w 2556691"/>
              <a:gd name="connsiteY16517" fmla="*/ 1735104 h 2789926"/>
              <a:gd name="connsiteX16518" fmla="*/ 1101370 w 2556691"/>
              <a:gd name="connsiteY16518" fmla="*/ 1736677 h 2789926"/>
              <a:gd name="connsiteX16519" fmla="*/ 1101900 w 2556691"/>
              <a:gd name="connsiteY16519" fmla="*/ 1737457 h 2789926"/>
              <a:gd name="connsiteX16520" fmla="*/ 1103866 w 2556691"/>
              <a:gd name="connsiteY16520" fmla="*/ 1739561 h 2789926"/>
              <a:gd name="connsiteX16521" fmla="*/ 1100292 w 2556691"/>
              <a:gd name="connsiteY16521" fmla="*/ 1734891 h 2789926"/>
              <a:gd name="connsiteX16522" fmla="*/ 1099922 w 2556691"/>
              <a:gd name="connsiteY16522" fmla="*/ 1734111 h 2789926"/>
              <a:gd name="connsiteX16523" fmla="*/ 1099286 w 2556691"/>
              <a:gd name="connsiteY16523" fmla="*/ 1732563 h 2789926"/>
              <a:gd name="connsiteX16524" fmla="*/ 1098945 w 2556691"/>
              <a:gd name="connsiteY16524" fmla="*/ 1731463 h 2789926"/>
              <a:gd name="connsiteX16525" fmla="*/ 1098710 w 2556691"/>
              <a:gd name="connsiteY16525" fmla="*/ 1730707 h 2789926"/>
              <a:gd name="connsiteX16526" fmla="*/ 1098557 w 2556691"/>
              <a:gd name="connsiteY16526" fmla="*/ 1729891 h 2789926"/>
              <a:gd name="connsiteX16527" fmla="*/ 1098344 w 2556691"/>
              <a:gd name="connsiteY16527" fmla="*/ 1728744 h 2789926"/>
              <a:gd name="connsiteX16528" fmla="*/ 1098156 w 2556691"/>
              <a:gd name="connsiteY16528" fmla="*/ 1727149 h 2789926"/>
              <a:gd name="connsiteX16529" fmla="*/ 1098050 w 2556691"/>
              <a:gd name="connsiteY16529" fmla="*/ 1726002 h 2789926"/>
              <a:gd name="connsiteX16530" fmla="*/ 1098027 w 2556691"/>
              <a:gd name="connsiteY16530" fmla="*/ 1724394 h 2789926"/>
              <a:gd name="connsiteX16531" fmla="*/ 1098026 w 2556691"/>
              <a:gd name="connsiteY16531" fmla="*/ 1723283 h 2789926"/>
              <a:gd name="connsiteX16532" fmla="*/ 1098133 w 2556691"/>
              <a:gd name="connsiteY16532" fmla="*/ 1721651 h 2789926"/>
              <a:gd name="connsiteX16533" fmla="*/ 1098203 w 2556691"/>
              <a:gd name="connsiteY16533" fmla="*/ 1720670 h 2789926"/>
              <a:gd name="connsiteX16534" fmla="*/ 1098768 w 2556691"/>
              <a:gd name="connsiteY16534" fmla="*/ 1711461 h 2789926"/>
              <a:gd name="connsiteX16535" fmla="*/ 1102359 w 2556691"/>
              <a:gd name="connsiteY16535" fmla="*/ 1700668 h 2789926"/>
              <a:gd name="connsiteX16536" fmla="*/ 1104560 w 2556691"/>
              <a:gd name="connsiteY16536" fmla="*/ 1701566 h 2789926"/>
              <a:gd name="connsiteX16537" fmla="*/ 1102936 w 2556691"/>
              <a:gd name="connsiteY16537" fmla="*/ 1718637 h 2789926"/>
              <a:gd name="connsiteX16538" fmla="*/ 1104360 w 2556691"/>
              <a:gd name="connsiteY16538" fmla="*/ 1727468 h 2789926"/>
              <a:gd name="connsiteX16539" fmla="*/ 1105714 w 2556691"/>
              <a:gd name="connsiteY16539" fmla="*/ 1706070 h 2789926"/>
              <a:gd name="connsiteX16540" fmla="*/ 1108457 w 2556691"/>
              <a:gd name="connsiteY16540" fmla="*/ 1700904 h 2789926"/>
              <a:gd name="connsiteX16541" fmla="*/ 1110811 w 2556691"/>
              <a:gd name="connsiteY16541" fmla="*/ 1697831 h 2789926"/>
              <a:gd name="connsiteX16542" fmla="*/ 764136 w 2556691"/>
              <a:gd name="connsiteY16542" fmla="*/ 1377922 h 2789926"/>
              <a:gd name="connsiteX16543" fmla="*/ 763142 w 2556691"/>
              <a:gd name="connsiteY16543" fmla="*/ 1380830 h 2789926"/>
              <a:gd name="connsiteX16544" fmla="*/ 761644 w 2556691"/>
              <a:gd name="connsiteY16544" fmla="*/ 1383620 h 2789926"/>
              <a:gd name="connsiteX16545" fmla="*/ 759235 w 2556691"/>
              <a:gd name="connsiteY16545" fmla="*/ 1382237 h 2789926"/>
              <a:gd name="connsiteX16546" fmla="*/ 760866 w 2556691"/>
              <a:gd name="connsiteY16546" fmla="*/ 1379483 h 2789926"/>
              <a:gd name="connsiteX16547" fmla="*/ 762818 w 2556691"/>
              <a:gd name="connsiteY16547" fmla="*/ 1377155 h 2789926"/>
              <a:gd name="connsiteX16548" fmla="*/ 762819 w 2556691"/>
              <a:gd name="connsiteY16548" fmla="*/ 1377154 h 2789926"/>
              <a:gd name="connsiteX16549" fmla="*/ 764136 w 2556691"/>
              <a:gd name="connsiteY16549" fmla="*/ 1377922 h 2789926"/>
              <a:gd name="connsiteX16550" fmla="*/ 1491559 w 2556691"/>
              <a:gd name="connsiteY16550" fmla="*/ 2048191 h 2789926"/>
              <a:gd name="connsiteX16551" fmla="*/ 1486297 w 2556691"/>
              <a:gd name="connsiteY16551" fmla="*/ 2051584 h 2789926"/>
              <a:gd name="connsiteX16552" fmla="*/ 1485673 w 2556691"/>
              <a:gd name="connsiteY16552" fmla="*/ 2050401 h 2789926"/>
              <a:gd name="connsiteX16553" fmla="*/ 1489487 w 2556691"/>
              <a:gd name="connsiteY16553" fmla="*/ 2046382 h 2789926"/>
              <a:gd name="connsiteX16554" fmla="*/ 1491559 w 2556691"/>
              <a:gd name="connsiteY16554" fmla="*/ 2048191 h 2789926"/>
              <a:gd name="connsiteX16555" fmla="*/ 468802 w 2556691"/>
              <a:gd name="connsiteY16555" fmla="*/ 1104226 h 2789926"/>
              <a:gd name="connsiteX16556" fmla="*/ 460178 w 2556691"/>
              <a:gd name="connsiteY16556" fmla="*/ 1115859 h 2789926"/>
              <a:gd name="connsiteX16557" fmla="*/ 465216 w 2556691"/>
              <a:gd name="connsiteY16557" fmla="*/ 1104250 h 2789926"/>
              <a:gd name="connsiteX16558" fmla="*/ 468802 w 2556691"/>
              <a:gd name="connsiteY16558" fmla="*/ 1104226 h 2789926"/>
              <a:gd name="connsiteX16559" fmla="*/ 1052055 w 2556691"/>
              <a:gd name="connsiteY16559" fmla="*/ 1641725 h 2789926"/>
              <a:gd name="connsiteX16560" fmla="*/ 1051259 w 2556691"/>
              <a:gd name="connsiteY16560" fmla="*/ 1641429 h 2789926"/>
              <a:gd name="connsiteX16561" fmla="*/ 1051326 w 2556691"/>
              <a:gd name="connsiteY16561" fmla="*/ 1643143 h 2789926"/>
              <a:gd name="connsiteX16562" fmla="*/ 1052039 w 2556691"/>
              <a:gd name="connsiteY16562" fmla="*/ 1643652 h 2789926"/>
              <a:gd name="connsiteX16563" fmla="*/ 1052039 w 2556691"/>
              <a:gd name="connsiteY16563" fmla="*/ 1643652 h 2789926"/>
              <a:gd name="connsiteX16564" fmla="*/ 1052039 w 2556691"/>
              <a:gd name="connsiteY16564" fmla="*/ 1643652 h 2789926"/>
              <a:gd name="connsiteX16565" fmla="*/ 1052039 w 2556691"/>
              <a:gd name="connsiteY16565" fmla="*/ 1643652 h 2789926"/>
              <a:gd name="connsiteX16566" fmla="*/ 782537 w 2556691"/>
              <a:gd name="connsiteY16566" fmla="*/ 1392687 h 2789926"/>
              <a:gd name="connsiteX16567" fmla="*/ 783344 w 2556691"/>
              <a:gd name="connsiteY16567" fmla="*/ 1394981 h 2789926"/>
              <a:gd name="connsiteX16568" fmla="*/ 782599 w 2556691"/>
              <a:gd name="connsiteY16568" fmla="*/ 1395253 h 2789926"/>
              <a:gd name="connsiteX16569" fmla="*/ 779812 w 2556691"/>
              <a:gd name="connsiteY16569" fmla="*/ 1396317 h 2789926"/>
              <a:gd name="connsiteX16570" fmla="*/ 767883 w 2556691"/>
              <a:gd name="connsiteY16570" fmla="*/ 1405774 h 2789926"/>
              <a:gd name="connsiteX16571" fmla="*/ 765920 w 2556691"/>
              <a:gd name="connsiteY16571" fmla="*/ 1404769 h 2789926"/>
              <a:gd name="connsiteX16572" fmla="*/ 775724 w 2556691"/>
              <a:gd name="connsiteY16572" fmla="*/ 1394650 h 2789926"/>
              <a:gd name="connsiteX16573" fmla="*/ 780169 w 2556691"/>
              <a:gd name="connsiteY16573" fmla="*/ 1393267 h 2789926"/>
              <a:gd name="connsiteX16574" fmla="*/ 782537 w 2556691"/>
              <a:gd name="connsiteY16574" fmla="*/ 1392687 h 2789926"/>
              <a:gd name="connsiteX16575" fmla="*/ 941642 w 2556691"/>
              <a:gd name="connsiteY16575" fmla="*/ 1538391 h 2789926"/>
              <a:gd name="connsiteX16576" fmla="*/ 938927 w 2556691"/>
              <a:gd name="connsiteY16576" fmla="*/ 1537244 h 2789926"/>
              <a:gd name="connsiteX16577" fmla="*/ 935291 w 2556691"/>
              <a:gd name="connsiteY16577" fmla="*/ 1535448 h 2789926"/>
              <a:gd name="connsiteX16578" fmla="*/ 935288 w 2556691"/>
              <a:gd name="connsiteY16578" fmla="*/ 1535448 h 2789926"/>
              <a:gd name="connsiteX16579" fmla="*/ 932722 w 2556691"/>
              <a:gd name="connsiteY16579" fmla="*/ 1533970 h 2789926"/>
              <a:gd name="connsiteX16580" fmla="*/ 919879 w 2556691"/>
              <a:gd name="connsiteY16580" fmla="*/ 1542020 h 2789926"/>
              <a:gd name="connsiteX16581" fmla="*/ 914432 w 2556691"/>
              <a:gd name="connsiteY16581" fmla="*/ 1546903 h 2789926"/>
              <a:gd name="connsiteX16582" fmla="*/ 908916 w 2556691"/>
              <a:gd name="connsiteY16582" fmla="*/ 1550071 h 2789926"/>
              <a:gd name="connsiteX16583" fmla="*/ 905540 w 2556691"/>
              <a:gd name="connsiteY16583" fmla="*/ 1551844 h 2789926"/>
              <a:gd name="connsiteX16584" fmla="*/ 905371 w 2556691"/>
              <a:gd name="connsiteY16584" fmla="*/ 1551927 h 2789926"/>
              <a:gd name="connsiteX16585" fmla="*/ 905616 w 2556691"/>
              <a:gd name="connsiteY16585" fmla="*/ 1555367 h 2789926"/>
              <a:gd name="connsiteX16586" fmla="*/ 905513 w 2556691"/>
              <a:gd name="connsiteY16586" fmla="*/ 1556336 h 2789926"/>
              <a:gd name="connsiteX16587" fmla="*/ 908878 w 2556691"/>
              <a:gd name="connsiteY16587" fmla="*/ 1555166 h 2789926"/>
              <a:gd name="connsiteX16588" fmla="*/ 908890 w 2556691"/>
              <a:gd name="connsiteY16588" fmla="*/ 1555166 h 2789926"/>
              <a:gd name="connsiteX16589" fmla="*/ 912080 w 2556691"/>
              <a:gd name="connsiteY16589" fmla="*/ 1553783 h 2789926"/>
              <a:gd name="connsiteX16590" fmla="*/ 917766 w 2556691"/>
              <a:gd name="connsiteY16590" fmla="*/ 1550887 h 2789926"/>
              <a:gd name="connsiteX16591" fmla="*/ 931371 w 2556691"/>
              <a:gd name="connsiteY16591" fmla="*/ 1545035 h 2789926"/>
              <a:gd name="connsiteX16592" fmla="*/ 931876 w 2556691"/>
              <a:gd name="connsiteY16592" fmla="*/ 1544893 h 2789926"/>
              <a:gd name="connsiteX16593" fmla="*/ 929958 w 2556691"/>
              <a:gd name="connsiteY16593" fmla="*/ 1548664 h 2789926"/>
              <a:gd name="connsiteX16594" fmla="*/ 919784 w 2556691"/>
              <a:gd name="connsiteY16594" fmla="*/ 1553334 h 2789926"/>
              <a:gd name="connsiteX16595" fmla="*/ 913629 w 2556691"/>
              <a:gd name="connsiteY16595" fmla="*/ 1555639 h 2789926"/>
              <a:gd name="connsiteX16596" fmla="*/ 910441 w 2556691"/>
              <a:gd name="connsiteY16596" fmla="*/ 1556715 h 2789926"/>
              <a:gd name="connsiteX16597" fmla="*/ 905177 w 2556691"/>
              <a:gd name="connsiteY16597" fmla="*/ 1558429 h 2789926"/>
              <a:gd name="connsiteX16598" fmla="*/ 904794 w 2556691"/>
              <a:gd name="connsiteY16598" fmla="*/ 1560167 h 2789926"/>
              <a:gd name="connsiteX16599" fmla="*/ 904278 w 2556691"/>
              <a:gd name="connsiteY16599" fmla="*/ 1562058 h 2789926"/>
              <a:gd name="connsiteX16600" fmla="*/ 904214 w 2556691"/>
              <a:gd name="connsiteY16600" fmla="*/ 1562283 h 2789926"/>
              <a:gd name="connsiteX16601" fmla="*/ 904431 w 2556691"/>
              <a:gd name="connsiteY16601" fmla="*/ 1562235 h 2789926"/>
              <a:gd name="connsiteX16602" fmla="*/ 906354 w 2556691"/>
              <a:gd name="connsiteY16602" fmla="*/ 1561798 h 2789926"/>
              <a:gd name="connsiteX16603" fmla="*/ 913838 w 2556691"/>
              <a:gd name="connsiteY16603" fmla="*/ 1560131 h 2789926"/>
              <a:gd name="connsiteX16604" fmla="*/ 916803 w 2556691"/>
              <a:gd name="connsiteY16604" fmla="*/ 1559457 h 2789926"/>
              <a:gd name="connsiteX16605" fmla="*/ 923594 w 2556691"/>
              <a:gd name="connsiteY16605" fmla="*/ 1557944 h 2789926"/>
              <a:gd name="connsiteX16606" fmla="*/ 926780 w 2556691"/>
              <a:gd name="connsiteY16606" fmla="*/ 1557235 h 2789926"/>
              <a:gd name="connsiteX16607" fmla="*/ 928904 w 2556691"/>
              <a:gd name="connsiteY16607" fmla="*/ 1556750 h 2789926"/>
              <a:gd name="connsiteX16608" fmla="*/ 929579 w 2556691"/>
              <a:gd name="connsiteY16608" fmla="*/ 1558039 h 2789926"/>
              <a:gd name="connsiteX16609" fmla="*/ 926023 w 2556691"/>
              <a:gd name="connsiteY16609" fmla="*/ 1560852 h 2789926"/>
              <a:gd name="connsiteX16610" fmla="*/ 925421 w 2556691"/>
              <a:gd name="connsiteY16610" fmla="*/ 1561089 h 2789926"/>
              <a:gd name="connsiteX16611" fmla="*/ 919540 w 2556691"/>
              <a:gd name="connsiteY16611" fmla="*/ 1562768 h 2789926"/>
              <a:gd name="connsiteX16612" fmla="*/ 916955 w 2556691"/>
              <a:gd name="connsiteY16612" fmla="*/ 1563264 h 2789926"/>
              <a:gd name="connsiteX16613" fmla="*/ 908790 w 2556691"/>
              <a:gd name="connsiteY16613" fmla="*/ 1564434 h 2789926"/>
              <a:gd name="connsiteX16614" fmla="*/ 906610 w 2556691"/>
              <a:gd name="connsiteY16614" fmla="*/ 1564706 h 2789926"/>
              <a:gd name="connsiteX16615" fmla="*/ 903922 w 2556691"/>
              <a:gd name="connsiteY16615" fmla="*/ 1565061 h 2789926"/>
              <a:gd name="connsiteX16616" fmla="*/ 903919 w 2556691"/>
              <a:gd name="connsiteY16616" fmla="*/ 1565061 h 2789926"/>
              <a:gd name="connsiteX16617" fmla="*/ 903123 w 2556691"/>
              <a:gd name="connsiteY16617" fmla="*/ 1565156 h 2789926"/>
              <a:gd name="connsiteX16618" fmla="*/ 900484 w 2556691"/>
              <a:gd name="connsiteY16618" fmla="*/ 1568808 h 2789926"/>
              <a:gd name="connsiteX16619" fmla="*/ 908759 w 2556691"/>
              <a:gd name="connsiteY16619" fmla="*/ 1568631 h 2789926"/>
              <a:gd name="connsiteX16620" fmla="*/ 908766 w 2556691"/>
              <a:gd name="connsiteY16620" fmla="*/ 1568631 h 2789926"/>
              <a:gd name="connsiteX16621" fmla="*/ 909735 w 2556691"/>
              <a:gd name="connsiteY16621" fmla="*/ 1568749 h 2789926"/>
              <a:gd name="connsiteX16622" fmla="*/ 913400 w 2556691"/>
              <a:gd name="connsiteY16622" fmla="*/ 1569553 h 2789926"/>
              <a:gd name="connsiteX16623" fmla="*/ 915657 w 2556691"/>
              <a:gd name="connsiteY16623" fmla="*/ 1572118 h 2789926"/>
              <a:gd name="connsiteX16624" fmla="*/ 914490 w 2556691"/>
              <a:gd name="connsiteY16624" fmla="*/ 1572047 h 2789926"/>
              <a:gd name="connsiteX16625" fmla="*/ 912919 w 2556691"/>
              <a:gd name="connsiteY16625" fmla="*/ 1571858 h 2789926"/>
              <a:gd name="connsiteX16626" fmla="*/ 902311 w 2556691"/>
              <a:gd name="connsiteY16626" fmla="*/ 1571480 h 2789926"/>
              <a:gd name="connsiteX16627" fmla="*/ 898418 w 2556691"/>
              <a:gd name="connsiteY16627" fmla="*/ 1571847 h 2789926"/>
              <a:gd name="connsiteX16628" fmla="*/ 889461 w 2556691"/>
              <a:gd name="connsiteY16628" fmla="*/ 1573632 h 2789926"/>
              <a:gd name="connsiteX16629" fmla="*/ 885700 w 2556691"/>
              <a:gd name="connsiteY16629" fmla="*/ 1574767 h 2789926"/>
              <a:gd name="connsiteX16630" fmla="*/ 878440 w 2556691"/>
              <a:gd name="connsiteY16630" fmla="*/ 1577533 h 2789926"/>
              <a:gd name="connsiteX16631" fmla="*/ 877786 w 2556691"/>
              <a:gd name="connsiteY16631" fmla="*/ 1575890 h 2789926"/>
              <a:gd name="connsiteX16632" fmla="*/ 883299 w 2556691"/>
              <a:gd name="connsiteY16632" fmla="*/ 1573466 h 2789926"/>
              <a:gd name="connsiteX16633" fmla="*/ 887039 w 2556691"/>
              <a:gd name="connsiteY16633" fmla="*/ 1572083 h 2789926"/>
              <a:gd name="connsiteX16634" fmla="*/ 894924 w 2556691"/>
              <a:gd name="connsiteY16634" fmla="*/ 1569790 h 2789926"/>
              <a:gd name="connsiteX16635" fmla="*/ 896771 w 2556691"/>
              <a:gd name="connsiteY16635" fmla="*/ 1569388 h 2789926"/>
              <a:gd name="connsiteX16636" fmla="*/ 895795 w 2556691"/>
              <a:gd name="connsiteY16636" fmla="*/ 1568950 h 2789926"/>
              <a:gd name="connsiteX16637" fmla="*/ 893493 w 2556691"/>
              <a:gd name="connsiteY16637" fmla="*/ 1566243 h 2789926"/>
              <a:gd name="connsiteX16638" fmla="*/ 892977 w 2556691"/>
              <a:gd name="connsiteY16638" fmla="*/ 1564293 h 2789926"/>
              <a:gd name="connsiteX16639" fmla="*/ 892831 w 2556691"/>
              <a:gd name="connsiteY16639" fmla="*/ 1562082 h 2789926"/>
              <a:gd name="connsiteX16640" fmla="*/ 890819 w 2556691"/>
              <a:gd name="connsiteY16640" fmla="*/ 1562638 h 2789926"/>
              <a:gd name="connsiteX16641" fmla="*/ 886710 w 2556691"/>
              <a:gd name="connsiteY16641" fmla="*/ 1563749 h 2789926"/>
              <a:gd name="connsiteX16642" fmla="*/ 885595 w 2556691"/>
              <a:gd name="connsiteY16642" fmla="*/ 1564056 h 2789926"/>
              <a:gd name="connsiteX16643" fmla="*/ 885184 w 2556691"/>
              <a:gd name="connsiteY16643" fmla="*/ 1563973 h 2789926"/>
              <a:gd name="connsiteX16644" fmla="*/ 885152 w 2556691"/>
              <a:gd name="connsiteY16644" fmla="*/ 1563973 h 2789926"/>
              <a:gd name="connsiteX16645" fmla="*/ 884934 w 2556691"/>
              <a:gd name="connsiteY16645" fmla="*/ 1563843 h 2789926"/>
              <a:gd name="connsiteX16646" fmla="*/ 884920 w 2556691"/>
              <a:gd name="connsiteY16646" fmla="*/ 1563820 h 2789926"/>
              <a:gd name="connsiteX16647" fmla="*/ 885079 w 2556691"/>
              <a:gd name="connsiteY16647" fmla="*/ 1562460 h 2789926"/>
              <a:gd name="connsiteX16648" fmla="*/ 885139 w 2556691"/>
              <a:gd name="connsiteY16648" fmla="*/ 1562401 h 2789926"/>
              <a:gd name="connsiteX16649" fmla="*/ 889019 w 2556691"/>
              <a:gd name="connsiteY16649" fmla="*/ 1561254 h 2789926"/>
              <a:gd name="connsiteX16650" fmla="*/ 892938 w 2556691"/>
              <a:gd name="connsiteY16650" fmla="*/ 1560119 h 2789926"/>
              <a:gd name="connsiteX16651" fmla="*/ 893029 w 2556691"/>
              <a:gd name="connsiteY16651" fmla="*/ 1559564 h 2789926"/>
              <a:gd name="connsiteX16652" fmla="*/ 888189 w 2556691"/>
              <a:gd name="connsiteY16652" fmla="*/ 1560616 h 2789926"/>
              <a:gd name="connsiteX16653" fmla="*/ 884341 w 2556691"/>
              <a:gd name="connsiteY16653" fmla="*/ 1561857 h 2789926"/>
              <a:gd name="connsiteX16654" fmla="*/ 882682 w 2556691"/>
              <a:gd name="connsiteY16654" fmla="*/ 1562472 h 2789926"/>
              <a:gd name="connsiteX16655" fmla="*/ 882679 w 2556691"/>
              <a:gd name="connsiteY16655" fmla="*/ 1562484 h 2789926"/>
              <a:gd name="connsiteX16656" fmla="*/ 876273 w 2556691"/>
              <a:gd name="connsiteY16656" fmla="*/ 1565061 h 2789926"/>
              <a:gd name="connsiteX16657" fmla="*/ 871904 w 2556691"/>
              <a:gd name="connsiteY16657" fmla="*/ 1566799 h 2789926"/>
              <a:gd name="connsiteX16658" fmla="*/ 871063 w 2556691"/>
              <a:gd name="connsiteY16658" fmla="*/ 1567130 h 2789926"/>
              <a:gd name="connsiteX16659" fmla="*/ 871319 w 2556691"/>
              <a:gd name="connsiteY16659" fmla="*/ 1574991 h 2789926"/>
              <a:gd name="connsiteX16660" fmla="*/ 871233 w 2556691"/>
              <a:gd name="connsiteY16660" fmla="*/ 1575594 h 2789926"/>
              <a:gd name="connsiteX16661" fmla="*/ 871228 w 2556691"/>
              <a:gd name="connsiteY16661" fmla="*/ 1575630 h 2789926"/>
              <a:gd name="connsiteX16662" fmla="*/ 870647 w 2556691"/>
              <a:gd name="connsiteY16662" fmla="*/ 1579294 h 2789926"/>
              <a:gd name="connsiteX16663" fmla="*/ 869982 w 2556691"/>
              <a:gd name="connsiteY16663" fmla="*/ 1581966 h 2789926"/>
              <a:gd name="connsiteX16664" fmla="*/ 869833 w 2556691"/>
              <a:gd name="connsiteY16664" fmla="*/ 1582557 h 2789926"/>
              <a:gd name="connsiteX16665" fmla="*/ 871317 w 2556691"/>
              <a:gd name="connsiteY16665" fmla="*/ 1582876 h 2789926"/>
              <a:gd name="connsiteX16666" fmla="*/ 879097 w 2556691"/>
              <a:gd name="connsiteY16666" fmla="*/ 1583976 h 2789926"/>
              <a:gd name="connsiteX16667" fmla="*/ 889638 w 2556691"/>
              <a:gd name="connsiteY16667" fmla="*/ 1584035 h 2789926"/>
              <a:gd name="connsiteX16668" fmla="*/ 894119 w 2556691"/>
              <a:gd name="connsiteY16668" fmla="*/ 1579743 h 2789926"/>
              <a:gd name="connsiteX16669" fmla="*/ 894096 w 2556691"/>
              <a:gd name="connsiteY16669" fmla="*/ 1579188 h 2789926"/>
              <a:gd name="connsiteX16670" fmla="*/ 896608 w 2556691"/>
              <a:gd name="connsiteY16670" fmla="*/ 1578065 h 2789926"/>
              <a:gd name="connsiteX16671" fmla="*/ 897980 w 2556691"/>
              <a:gd name="connsiteY16671" fmla="*/ 1577627 h 2789926"/>
              <a:gd name="connsiteX16672" fmla="*/ 899284 w 2556691"/>
              <a:gd name="connsiteY16672" fmla="*/ 1577261 h 2789926"/>
              <a:gd name="connsiteX16673" fmla="*/ 905490 w 2556691"/>
              <a:gd name="connsiteY16673" fmla="*/ 1576020 h 2789926"/>
              <a:gd name="connsiteX16674" fmla="*/ 907752 w 2556691"/>
              <a:gd name="connsiteY16674" fmla="*/ 1575736 h 2789926"/>
              <a:gd name="connsiteX16675" fmla="*/ 918104 w 2556691"/>
              <a:gd name="connsiteY16675" fmla="*/ 1576067 h 2789926"/>
              <a:gd name="connsiteX16676" fmla="*/ 919333 w 2556691"/>
              <a:gd name="connsiteY16676" fmla="*/ 1576327 h 2789926"/>
              <a:gd name="connsiteX16677" fmla="*/ 920348 w 2556691"/>
              <a:gd name="connsiteY16677" fmla="*/ 1576611 h 2789926"/>
              <a:gd name="connsiteX16678" fmla="*/ 924114 w 2556691"/>
              <a:gd name="connsiteY16678" fmla="*/ 1578325 h 2789926"/>
              <a:gd name="connsiteX16679" fmla="*/ 926153 w 2556691"/>
              <a:gd name="connsiteY16679" fmla="*/ 1579933 h 2789926"/>
              <a:gd name="connsiteX16680" fmla="*/ 927083 w 2556691"/>
              <a:gd name="connsiteY16680" fmla="*/ 1580819 h 2789926"/>
              <a:gd name="connsiteX16681" fmla="*/ 925578 w 2556691"/>
              <a:gd name="connsiteY16681" fmla="*/ 1581848 h 2789926"/>
              <a:gd name="connsiteX16682" fmla="*/ 923151 w 2556691"/>
              <a:gd name="connsiteY16682" fmla="*/ 1581387 h 2789926"/>
              <a:gd name="connsiteX16683" fmla="*/ 919226 w 2556691"/>
              <a:gd name="connsiteY16683" fmla="*/ 1580405 h 2789926"/>
              <a:gd name="connsiteX16684" fmla="*/ 914191 w 2556691"/>
              <a:gd name="connsiteY16684" fmla="*/ 1579259 h 2789926"/>
              <a:gd name="connsiteX16685" fmla="*/ 912081 w 2556691"/>
              <a:gd name="connsiteY16685" fmla="*/ 1579117 h 2789926"/>
              <a:gd name="connsiteX16686" fmla="*/ 910512 w 2556691"/>
              <a:gd name="connsiteY16686" fmla="*/ 1579011 h 2789926"/>
              <a:gd name="connsiteX16687" fmla="*/ 905091 w 2556691"/>
              <a:gd name="connsiteY16687" fmla="*/ 1579034 h 2789926"/>
              <a:gd name="connsiteX16688" fmla="*/ 905660 w 2556691"/>
              <a:gd name="connsiteY16688" fmla="*/ 1579708 h 2789926"/>
              <a:gd name="connsiteX16689" fmla="*/ 906361 w 2556691"/>
              <a:gd name="connsiteY16689" fmla="*/ 1583207 h 2789926"/>
              <a:gd name="connsiteX16690" fmla="*/ 906278 w 2556691"/>
              <a:gd name="connsiteY16690" fmla="*/ 1583822 h 2789926"/>
              <a:gd name="connsiteX16691" fmla="*/ 906171 w 2556691"/>
              <a:gd name="connsiteY16691" fmla="*/ 1584602 h 2789926"/>
              <a:gd name="connsiteX16692" fmla="*/ 908184 w 2556691"/>
              <a:gd name="connsiteY16692" fmla="*/ 1584921 h 2789926"/>
              <a:gd name="connsiteX16693" fmla="*/ 917313 w 2556691"/>
              <a:gd name="connsiteY16693" fmla="*/ 1587026 h 2789926"/>
              <a:gd name="connsiteX16694" fmla="*/ 921120 w 2556691"/>
              <a:gd name="connsiteY16694" fmla="*/ 1588302 h 2789926"/>
              <a:gd name="connsiteX16695" fmla="*/ 923483 w 2556691"/>
              <a:gd name="connsiteY16695" fmla="*/ 1589224 h 2789926"/>
              <a:gd name="connsiteX16696" fmla="*/ 927160 w 2556691"/>
              <a:gd name="connsiteY16696" fmla="*/ 1591069 h 2789926"/>
              <a:gd name="connsiteX16697" fmla="*/ 928620 w 2556691"/>
              <a:gd name="connsiteY16697" fmla="*/ 1591967 h 2789926"/>
              <a:gd name="connsiteX16698" fmla="*/ 934186 w 2556691"/>
              <a:gd name="connsiteY16698" fmla="*/ 1597074 h 2789926"/>
              <a:gd name="connsiteX16699" fmla="*/ 934230 w 2556691"/>
              <a:gd name="connsiteY16699" fmla="*/ 1597216 h 2789926"/>
              <a:gd name="connsiteX16700" fmla="*/ 933773 w 2556691"/>
              <a:gd name="connsiteY16700" fmla="*/ 1599084 h 2789926"/>
              <a:gd name="connsiteX16701" fmla="*/ 932715 w 2556691"/>
              <a:gd name="connsiteY16701" fmla="*/ 1599178 h 2789926"/>
              <a:gd name="connsiteX16702" fmla="*/ 927227 w 2556691"/>
              <a:gd name="connsiteY16702" fmla="*/ 1596779 h 2789926"/>
              <a:gd name="connsiteX16703" fmla="*/ 925815 w 2556691"/>
              <a:gd name="connsiteY16703" fmla="*/ 1595963 h 2789926"/>
              <a:gd name="connsiteX16704" fmla="*/ 922277 w 2556691"/>
              <a:gd name="connsiteY16704" fmla="*/ 1593492 h 2789926"/>
              <a:gd name="connsiteX16705" fmla="*/ 919932 w 2556691"/>
              <a:gd name="connsiteY16705" fmla="*/ 1592357 h 2789926"/>
              <a:gd name="connsiteX16706" fmla="*/ 916209 w 2556691"/>
              <a:gd name="connsiteY16706" fmla="*/ 1590927 h 2789926"/>
              <a:gd name="connsiteX16707" fmla="*/ 905502 w 2556691"/>
              <a:gd name="connsiteY16707" fmla="*/ 1587487 h 2789926"/>
              <a:gd name="connsiteX16708" fmla="*/ 903229 w 2556691"/>
              <a:gd name="connsiteY16708" fmla="*/ 1591943 h 2789926"/>
              <a:gd name="connsiteX16709" fmla="*/ 914923 w 2556691"/>
              <a:gd name="connsiteY16709" fmla="*/ 1595833 h 2789926"/>
              <a:gd name="connsiteX16710" fmla="*/ 918478 w 2556691"/>
              <a:gd name="connsiteY16710" fmla="*/ 1597748 h 2789926"/>
              <a:gd name="connsiteX16711" fmla="*/ 920717 w 2556691"/>
              <a:gd name="connsiteY16711" fmla="*/ 1599297 h 2789926"/>
              <a:gd name="connsiteX16712" fmla="*/ 923880 w 2556691"/>
              <a:gd name="connsiteY16712" fmla="*/ 1602075 h 2789926"/>
              <a:gd name="connsiteX16713" fmla="*/ 924110 w 2556691"/>
              <a:gd name="connsiteY16713" fmla="*/ 1602311 h 2789926"/>
              <a:gd name="connsiteX16714" fmla="*/ 925314 w 2556691"/>
              <a:gd name="connsiteY16714" fmla="*/ 1603611 h 2789926"/>
              <a:gd name="connsiteX16715" fmla="*/ 925338 w 2556691"/>
              <a:gd name="connsiteY16715" fmla="*/ 1603647 h 2789926"/>
              <a:gd name="connsiteX16716" fmla="*/ 927089 w 2556691"/>
              <a:gd name="connsiteY16716" fmla="*/ 1605893 h 2789926"/>
              <a:gd name="connsiteX16717" fmla="*/ 930082 w 2556691"/>
              <a:gd name="connsiteY16717" fmla="*/ 1610326 h 2789926"/>
              <a:gd name="connsiteX16718" fmla="*/ 930637 w 2556691"/>
              <a:gd name="connsiteY16718" fmla="*/ 1611142 h 2789926"/>
              <a:gd name="connsiteX16719" fmla="*/ 930677 w 2556691"/>
              <a:gd name="connsiteY16719" fmla="*/ 1611201 h 2789926"/>
              <a:gd name="connsiteX16720" fmla="*/ 930855 w 2556691"/>
              <a:gd name="connsiteY16720" fmla="*/ 1611449 h 2789926"/>
              <a:gd name="connsiteX16721" fmla="*/ 933106 w 2556691"/>
              <a:gd name="connsiteY16721" fmla="*/ 1614298 h 2789926"/>
              <a:gd name="connsiteX16722" fmla="*/ 936442 w 2556691"/>
              <a:gd name="connsiteY16722" fmla="*/ 1612277 h 2789926"/>
              <a:gd name="connsiteX16723" fmla="*/ 936821 w 2556691"/>
              <a:gd name="connsiteY16723" fmla="*/ 1611745 h 2789926"/>
              <a:gd name="connsiteX16724" fmla="*/ 939866 w 2556691"/>
              <a:gd name="connsiteY16724" fmla="*/ 1607359 h 2789926"/>
              <a:gd name="connsiteX16725" fmla="*/ 939933 w 2556691"/>
              <a:gd name="connsiteY16725" fmla="*/ 1607253 h 2789926"/>
              <a:gd name="connsiteX16726" fmla="*/ 940856 w 2556691"/>
              <a:gd name="connsiteY16726" fmla="*/ 1605621 h 2789926"/>
              <a:gd name="connsiteX16727" fmla="*/ 941631 w 2556691"/>
              <a:gd name="connsiteY16727" fmla="*/ 1604262 h 2789926"/>
              <a:gd name="connsiteX16728" fmla="*/ 942609 w 2556691"/>
              <a:gd name="connsiteY16728" fmla="*/ 1587877 h 2789926"/>
              <a:gd name="connsiteX16729" fmla="*/ 942019 w 2556691"/>
              <a:gd name="connsiteY16729" fmla="*/ 1586565 h 2789926"/>
              <a:gd name="connsiteX16730" fmla="*/ 938949 w 2556691"/>
              <a:gd name="connsiteY16730" fmla="*/ 1580536 h 2789926"/>
              <a:gd name="connsiteX16731" fmla="*/ 937211 w 2556691"/>
              <a:gd name="connsiteY16731" fmla="*/ 1573324 h 2789926"/>
              <a:gd name="connsiteX16732" fmla="*/ 938094 w 2556691"/>
              <a:gd name="connsiteY16732" fmla="*/ 1568075 h 2789926"/>
              <a:gd name="connsiteX16733" fmla="*/ 942748 w 2556691"/>
              <a:gd name="connsiteY16733" fmla="*/ 1555911 h 2789926"/>
              <a:gd name="connsiteX16734" fmla="*/ 939188 w 2556691"/>
              <a:gd name="connsiteY16734" fmla="*/ 1558216 h 2789926"/>
              <a:gd name="connsiteX16735" fmla="*/ 936687 w 2556691"/>
              <a:gd name="connsiteY16735" fmla="*/ 1559540 h 2789926"/>
              <a:gd name="connsiteX16736" fmla="*/ 936135 w 2556691"/>
              <a:gd name="connsiteY16736" fmla="*/ 1559647 h 2789926"/>
              <a:gd name="connsiteX16737" fmla="*/ 935380 w 2556691"/>
              <a:gd name="connsiteY16737" fmla="*/ 1558062 h 2789926"/>
              <a:gd name="connsiteX16738" fmla="*/ 935951 w 2556691"/>
              <a:gd name="connsiteY16738" fmla="*/ 1557164 h 2789926"/>
              <a:gd name="connsiteX16739" fmla="*/ 940290 w 2556691"/>
              <a:gd name="connsiteY16739" fmla="*/ 1555001 h 2789926"/>
              <a:gd name="connsiteX16740" fmla="*/ 943134 w 2556691"/>
              <a:gd name="connsiteY16740" fmla="*/ 1552896 h 2789926"/>
              <a:gd name="connsiteX16741" fmla="*/ 943304 w 2556691"/>
              <a:gd name="connsiteY16741" fmla="*/ 1546430 h 2789926"/>
              <a:gd name="connsiteX16742" fmla="*/ 942471 w 2556691"/>
              <a:gd name="connsiteY16742" fmla="*/ 1545212 h 2789926"/>
              <a:gd name="connsiteX16743" fmla="*/ 941062 w 2556691"/>
              <a:gd name="connsiteY16743" fmla="*/ 1545035 h 2789926"/>
              <a:gd name="connsiteX16744" fmla="*/ 937626 w 2556691"/>
              <a:gd name="connsiteY16744" fmla="*/ 1544964 h 2789926"/>
              <a:gd name="connsiteX16745" fmla="*/ 936845 w 2556691"/>
              <a:gd name="connsiteY16745" fmla="*/ 1543557 h 2789926"/>
              <a:gd name="connsiteX16746" fmla="*/ 938627 w 2556691"/>
              <a:gd name="connsiteY16746" fmla="*/ 1542422 h 2789926"/>
              <a:gd name="connsiteX16747" fmla="*/ 941736 w 2556691"/>
              <a:gd name="connsiteY16747" fmla="*/ 1542529 h 2789926"/>
              <a:gd name="connsiteX16748" fmla="*/ 943205 w 2556691"/>
              <a:gd name="connsiteY16748" fmla="*/ 1541831 h 2789926"/>
              <a:gd name="connsiteX16749" fmla="*/ 941642 w 2556691"/>
              <a:gd name="connsiteY16749" fmla="*/ 1538391 h 2789926"/>
              <a:gd name="connsiteX16750" fmla="*/ 758612 w 2556691"/>
              <a:gd name="connsiteY16750" fmla="*/ 1369259 h 2789926"/>
              <a:gd name="connsiteX16751" fmla="*/ 759333 w 2556691"/>
              <a:gd name="connsiteY16751" fmla="*/ 1370181 h 2789926"/>
              <a:gd name="connsiteX16752" fmla="*/ 753573 w 2556691"/>
              <a:gd name="connsiteY16752" fmla="*/ 1375784 h 2789926"/>
              <a:gd name="connsiteX16753" fmla="*/ 752088 w 2556691"/>
              <a:gd name="connsiteY16753" fmla="*/ 1376210 h 2789926"/>
              <a:gd name="connsiteX16754" fmla="*/ 751273 w 2556691"/>
              <a:gd name="connsiteY16754" fmla="*/ 1375204 h 2789926"/>
              <a:gd name="connsiteX16755" fmla="*/ 751456 w 2556691"/>
              <a:gd name="connsiteY16755" fmla="*/ 1374861 h 2789926"/>
              <a:gd name="connsiteX16756" fmla="*/ 758612 w 2556691"/>
              <a:gd name="connsiteY16756" fmla="*/ 1369259 h 2789926"/>
              <a:gd name="connsiteX16757" fmla="*/ 317677 w 2556691"/>
              <a:gd name="connsiteY16757" fmla="*/ 960100 h 2789926"/>
              <a:gd name="connsiteX16758" fmla="*/ 302831 w 2556691"/>
              <a:gd name="connsiteY16758" fmla="*/ 964976 h 2789926"/>
              <a:gd name="connsiteX16759" fmla="*/ 302510 w 2556691"/>
              <a:gd name="connsiteY16759" fmla="*/ 962393 h 2789926"/>
              <a:gd name="connsiteX16760" fmla="*/ 300200 w 2556691"/>
              <a:gd name="connsiteY16760" fmla="*/ 951587 h 2789926"/>
              <a:gd name="connsiteX16761" fmla="*/ 299933 w 2556691"/>
              <a:gd name="connsiteY16761" fmla="*/ 951190 h 2789926"/>
              <a:gd name="connsiteX16762" fmla="*/ 299069 w 2556691"/>
              <a:gd name="connsiteY16762" fmla="*/ 957250 h 2789926"/>
              <a:gd name="connsiteX16763" fmla="*/ 298026 w 2556691"/>
              <a:gd name="connsiteY16763" fmla="*/ 957116 h 2789926"/>
              <a:gd name="connsiteX16764" fmla="*/ 297154 w 2556691"/>
              <a:gd name="connsiteY16764" fmla="*/ 951353 h 2789926"/>
              <a:gd name="connsiteX16765" fmla="*/ 295580 w 2556691"/>
              <a:gd name="connsiteY16765" fmla="*/ 946567 h 2789926"/>
              <a:gd name="connsiteX16766" fmla="*/ 294297 w 2556691"/>
              <a:gd name="connsiteY16766" fmla="*/ 945063 h 2789926"/>
              <a:gd name="connsiteX16767" fmla="*/ 293837 w 2556691"/>
              <a:gd name="connsiteY16767" fmla="*/ 944766 h 2789926"/>
              <a:gd name="connsiteX16768" fmla="*/ 294723 w 2556691"/>
              <a:gd name="connsiteY16768" fmla="*/ 949783 h 2789926"/>
              <a:gd name="connsiteX16769" fmla="*/ 292146 w 2556691"/>
              <a:gd name="connsiteY16769" fmla="*/ 949773 h 2789926"/>
              <a:gd name="connsiteX16770" fmla="*/ 290189 w 2556691"/>
              <a:gd name="connsiteY16770" fmla="*/ 944929 h 2789926"/>
              <a:gd name="connsiteX16771" fmla="*/ 288707 w 2556691"/>
              <a:gd name="connsiteY16771" fmla="*/ 942750 h 2789926"/>
              <a:gd name="connsiteX16772" fmla="*/ 287300 w 2556691"/>
              <a:gd name="connsiteY16772" fmla="*/ 942519 h 2789926"/>
              <a:gd name="connsiteX16773" fmla="*/ 287323 w 2556691"/>
              <a:gd name="connsiteY16773" fmla="*/ 942574 h 2789926"/>
              <a:gd name="connsiteX16774" fmla="*/ 286651 w 2556691"/>
              <a:gd name="connsiteY16774" fmla="*/ 947669 h 2789926"/>
              <a:gd name="connsiteX16775" fmla="*/ 284689 w 2556691"/>
              <a:gd name="connsiteY16775" fmla="*/ 947035 h 2789926"/>
              <a:gd name="connsiteX16776" fmla="*/ 283093 w 2556691"/>
              <a:gd name="connsiteY16776" fmla="*/ 942177 h 2789926"/>
              <a:gd name="connsiteX16777" fmla="*/ 282645 w 2556691"/>
              <a:gd name="connsiteY16777" fmla="*/ 941512 h 2789926"/>
              <a:gd name="connsiteX16778" fmla="*/ 282641 w 2556691"/>
              <a:gd name="connsiteY16778" fmla="*/ 941513 h 2789926"/>
              <a:gd name="connsiteX16779" fmla="*/ 281562 w 2556691"/>
              <a:gd name="connsiteY16779" fmla="*/ 967862 h 2789926"/>
              <a:gd name="connsiteX16780" fmla="*/ 283724 w 2556691"/>
              <a:gd name="connsiteY16780" fmla="*/ 976250 h 2789926"/>
              <a:gd name="connsiteX16781" fmla="*/ 283685 w 2556691"/>
              <a:gd name="connsiteY16781" fmla="*/ 966972 h 2789926"/>
              <a:gd name="connsiteX16782" fmla="*/ 285969 w 2556691"/>
              <a:gd name="connsiteY16782" fmla="*/ 966706 h 2789926"/>
              <a:gd name="connsiteX16783" fmla="*/ 289951 w 2556691"/>
              <a:gd name="connsiteY16783" fmla="*/ 988830 h 2789926"/>
              <a:gd name="connsiteX16784" fmla="*/ 294951 w 2556691"/>
              <a:gd name="connsiteY16784" fmla="*/ 1006070 h 2789926"/>
              <a:gd name="connsiteX16785" fmla="*/ 291574 w 2556691"/>
              <a:gd name="connsiteY16785" fmla="*/ 970128 h 2789926"/>
              <a:gd name="connsiteX16786" fmla="*/ 293375 w 2556691"/>
              <a:gd name="connsiteY16786" fmla="*/ 970173 h 2789926"/>
              <a:gd name="connsiteX16787" fmla="*/ 296552 w 2556691"/>
              <a:gd name="connsiteY16787" fmla="*/ 993534 h 2789926"/>
              <a:gd name="connsiteX16788" fmla="*/ 305123 w 2556691"/>
              <a:gd name="connsiteY16788" fmla="*/ 1019852 h 2789926"/>
              <a:gd name="connsiteX16789" fmla="*/ 306817 w 2556691"/>
              <a:gd name="connsiteY16789" fmla="*/ 1021114 h 2789926"/>
              <a:gd name="connsiteX16790" fmla="*/ 297057 w 2556691"/>
              <a:gd name="connsiteY16790" fmla="*/ 989607 h 2789926"/>
              <a:gd name="connsiteX16791" fmla="*/ 298228 w 2556691"/>
              <a:gd name="connsiteY16791" fmla="*/ 983256 h 2789926"/>
              <a:gd name="connsiteX16792" fmla="*/ 300298 w 2556691"/>
              <a:gd name="connsiteY16792" fmla="*/ 983815 h 2789926"/>
              <a:gd name="connsiteX16793" fmla="*/ 301507 w 2556691"/>
              <a:gd name="connsiteY16793" fmla="*/ 990572 h 2789926"/>
              <a:gd name="connsiteX16794" fmla="*/ 307187 w 2556691"/>
              <a:gd name="connsiteY16794" fmla="*/ 1006565 h 2789926"/>
              <a:gd name="connsiteX16795" fmla="*/ 312293 w 2556691"/>
              <a:gd name="connsiteY16795" fmla="*/ 1020775 h 2789926"/>
              <a:gd name="connsiteX16796" fmla="*/ 307530 w 2556691"/>
              <a:gd name="connsiteY16796" fmla="*/ 991293 h 2789926"/>
              <a:gd name="connsiteX16797" fmla="*/ 315864 w 2556691"/>
              <a:gd name="connsiteY16797" fmla="*/ 964603 h 2789926"/>
              <a:gd name="connsiteX16798" fmla="*/ 317677 w 2556691"/>
              <a:gd name="connsiteY16798" fmla="*/ 960100 h 2789926"/>
              <a:gd name="connsiteX16799" fmla="*/ 1088386 w 2556691"/>
              <a:gd name="connsiteY16799" fmla="*/ 1669234 h 2789926"/>
              <a:gd name="connsiteX16800" fmla="*/ 1085902 w 2556691"/>
              <a:gd name="connsiteY16800" fmla="*/ 1669778 h 2789926"/>
              <a:gd name="connsiteX16801" fmla="*/ 1086396 w 2556691"/>
              <a:gd name="connsiteY16801" fmla="*/ 1675227 h 2789926"/>
              <a:gd name="connsiteX16802" fmla="*/ 1088573 w 2556691"/>
              <a:gd name="connsiteY16802" fmla="*/ 1682711 h 2789926"/>
              <a:gd name="connsiteX16803" fmla="*/ 1090505 w 2556691"/>
              <a:gd name="connsiteY16803" fmla="*/ 1684661 h 2789926"/>
              <a:gd name="connsiteX16804" fmla="*/ 1091211 w 2556691"/>
              <a:gd name="connsiteY16804" fmla="*/ 1682947 h 2789926"/>
              <a:gd name="connsiteX16805" fmla="*/ 1091917 w 2556691"/>
              <a:gd name="connsiteY16805" fmla="*/ 1681564 h 2789926"/>
              <a:gd name="connsiteX16806" fmla="*/ 1088386 w 2556691"/>
              <a:gd name="connsiteY16806" fmla="*/ 1669234 h 2789926"/>
              <a:gd name="connsiteX16807" fmla="*/ 829898 w 2556691"/>
              <a:gd name="connsiteY16807" fmla="*/ 1430459 h 2789926"/>
              <a:gd name="connsiteX16808" fmla="*/ 830858 w 2556691"/>
              <a:gd name="connsiteY16808" fmla="*/ 1432989 h 2789926"/>
              <a:gd name="connsiteX16809" fmla="*/ 831977 w 2556691"/>
              <a:gd name="connsiteY16809" fmla="*/ 1449776 h 2789926"/>
              <a:gd name="connsiteX16810" fmla="*/ 831969 w 2556691"/>
              <a:gd name="connsiteY16810" fmla="*/ 1449835 h 2789926"/>
              <a:gd name="connsiteX16811" fmla="*/ 828558 w 2556691"/>
              <a:gd name="connsiteY16811" fmla="*/ 1463785 h 2789926"/>
              <a:gd name="connsiteX16812" fmla="*/ 828264 w 2556691"/>
              <a:gd name="connsiteY16812" fmla="*/ 1446537 h 2789926"/>
              <a:gd name="connsiteX16813" fmla="*/ 828355 w 2556691"/>
              <a:gd name="connsiteY16813" fmla="*/ 1444775 h 2789926"/>
              <a:gd name="connsiteX16814" fmla="*/ 828622 w 2556691"/>
              <a:gd name="connsiteY16814" fmla="*/ 1431050 h 2789926"/>
              <a:gd name="connsiteX16815" fmla="*/ 828784 w 2556691"/>
              <a:gd name="connsiteY16815" fmla="*/ 1429691 h 2789926"/>
              <a:gd name="connsiteX16816" fmla="*/ 828807 w 2556691"/>
              <a:gd name="connsiteY16816" fmla="*/ 1429632 h 2789926"/>
              <a:gd name="connsiteX16817" fmla="*/ 829898 w 2556691"/>
              <a:gd name="connsiteY16817" fmla="*/ 1430459 h 2789926"/>
              <a:gd name="connsiteX16818" fmla="*/ 1228730 w 2556691"/>
              <a:gd name="connsiteY16818" fmla="*/ 1797712 h 2789926"/>
              <a:gd name="connsiteX16819" fmla="*/ 1228447 w 2556691"/>
              <a:gd name="connsiteY16819" fmla="*/ 1797700 h 2789926"/>
              <a:gd name="connsiteX16820" fmla="*/ 1222514 w 2556691"/>
              <a:gd name="connsiteY16820" fmla="*/ 1797322 h 2789926"/>
              <a:gd name="connsiteX16821" fmla="*/ 1221254 w 2556691"/>
              <a:gd name="connsiteY16821" fmla="*/ 1797228 h 2789926"/>
              <a:gd name="connsiteX16822" fmla="*/ 1219912 w 2556691"/>
              <a:gd name="connsiteY16822" fmla="*/ 1797109 h 2789926"/>
              <a:gd name="connsiteX16823" fmla="*/ 1219924 w 2556691"/>
              <a:gd name="connsiteY16823" fmla="*/ 1798895 h 2789926"/>
              <a:gd name="connsiteX16824" fmla="*/ 1222361 w 2556691"/>
              <a:gd name="connsiteY16824" fmla="*/ 1798622 h 2789926"/>
              <a:gd name="connsiteX16825" fmla="*/ 1224409 w 2556691"/>
              <a:gd name="connsiteY16825" fmla="*/ 1798374 h 2789926"/>
              <a:gd name="connsiteX16826" fmla="*/ 1228435 w 2556691"/>
              <a:gd name="connsiteY16826" fmla="*/ 1797760 h 2789926"/>
              <a:gd name="connsiteX16827" fmla="*/ 1228730 w 2556691"/>
              <a:gd name="connsiteY16827" fmla="*/ 1797712 h 2789926"/>
              <a:gd name="connsiteX16828" fmla="*/ 952301 w 2556691"/>
              <a:gd name="connsiteY16828" fmla="*/ 1541051 h 2789926"/>
              <a:gd name="connsiteX16829" fmla="*/ 945714 w 2556691"/>
              <a:gd name="connsiteY16829" fmla="*/ 1539739 h 2789926"/>
              <a:gd name="connsiteX16830" fmla="*/ 944276 w 2556691"/>
              <a:gd name="connsiteY16830" fmla="*/ 1539325 h 2789926"/>
              <a:gd name="connsiteX16831" fmla="*/ 945166 w 2556691"/>
              <a:gd name="connsiteY16831" fmla="*/ 1541205 h 2789926"/>
              <a:gd name="connsiteX16832" fmla="*/ 946686 w 2556691"/>
              <a:gd name="connsiteY16832" fmla="*/ 1545082 h 2789926"/>
              <a:gd name="connsiteX16833" fmla="*/ 942549 w 2556691"/>
              <a:gd name="connsiteY16833" fmla="*/ 1569435 h 2789926"/>
              <a:gd name="connsiteX16834" fmla="*/ 943089 w 2556691"/>
              <a:gd name="connsiteY16834" fmla="*/ 1577769 h 2789926"/>
              <a:gd name="connsiteX16835" fmla="*/ 944177 w 2556691"/>
              <a:gd name="connsiteY16835" fmla="*/ 1580122 h 2789926"/>
              <a:gd name="connsiteX16836" fmla="*/ 944177 w 2556691"/>
              <a:gd name="connsiteY16836" fmla="*/ 1580110 h 2789926"/>
              <a:gd name="connsiteX16837" fmla="*/ 950214 w 2556691"/>
              <a:gd name="connsiteY16837" fmla="*/ 1593149 h 2789926"/>
              <a:gd name="connsiteX16838" fmla="*/ 950170 w 2556691"/>
              <a:gd name="connsiteY16838" fmla="*/ 1594060 h 2789926"/>
              <a:gd name="connsiteX16839" fmla="*/ 949117 w 2556691"/>
              <a:gd name="connsiteY16839" fmla="*/ 1599935 h 2789926"/>
              <a:gd name="connsiteX16840" fmla="*/ 952184 w 2556691"/>
              <a:gd name="connsiteY16840" fmla="*/ 1595183 h 2789926"/>
              <a:gd name="connsiteX16841" fmla="*/ 952447 w 2556691"/>
              <a:gd name="connsiteY16841" fmla="*/ 1594733 h 2789926"/>
              <a:gd name="connsiteX16842" fmla="*/ 954952 w 2556691"/>
              <a:gd name="connsiteY16842" fmla="*/ 1589094 h 2789926"/>
              <a:gd name="connsiteX16843" fmla="*/ 953519 w 2556691"/>
              <a:gd name="connsiteY16843" fmla="*/ 1555024 h 2789926"/>
              <a:gd name="connsiteX16844" fmla="*/ 952458 w 2556691"/>
              <a:gd name="connsiteY16844" fmla="*/ 1543794 h 2789926"/>
              <a:gd name="connsiteX16845" fmla="*/ 952301 w 2556691"/>
              <a:gd name="connsiteY16845" fmla="*/ 1541051 h 2789926"/>
              <a:gd name="connsiteX16846" fmla="*/ 757020 w 2556691"/>
              <a:gd name="connsiteY16846" fmla="*/ 1359564 h 2789926"/>
              <a:gd name="connsiteX16847" fmla="*/ 757420 w 2556691"/>
              <a:gd name="connsiteY16847" fmla="*/ 1360096 h 2789926"/>
              <a:gd name="connsiteX16848" fmla="*/ 757328 w 2556691"/>
              <a:gd name="connsiteY16848" fmla="*/ 1360829 h 2789926"/>
              <a:gd name="connsiteX16849" fmla="*/ 757326 w 2556691"/>
              <a:gd name="connsiteY16849" fmla="*/ 1360817 h 2789926"/>
              <a:gd name="connsiteX16850" fmla="*/ 755119 w 2556691"/>
              <a:gd name="connsiteY16850" fmla="*/ 1363229 h 2789926"/>
              <a:gd name="connsiteX16851" fmla="*/ 751134 w 2556691"/>
              <a:gd name="connsiteY16851" fmla="*/ 1364446 h 2789926"/>
              <a:gd name="connsiteX16852" fmla="*/ 749518 w 2556691"/>
              <a:gd name="connsiteY16852" fmla="*/ 1365617 h 2789926"/>
              <a:gd name="connsiteX16853" fmla="*/ 746502 w 2556691"/>
              <a:gd name="connsiteY16853" fmla="*/ 1367863 h 2789926"/>
              <a:gd name="connsiteX16854" fmla="*/ 744724 w 2556691"/>
              <a:gd name="connsiteY16854" fmla="*/ 1365061 h 2789926"/>
              <a:gd name="connsiteX16855" fmla="*/ 746776 w 2556691"/>
              <a:gd name="connsiteY16855" fmla="*/ 1363465 h 2789926"/>
              <a:gd name="connsiteX16856" fmla="*/ 750840 w 2556691"/>
              <a:gd name="connsiteY16856" fmla="*/ 1361006 h 2789926"/>
              <a:gd name="connsiteX16857" fmla="*/ 751043 w 2556691"/>
              <a:gd name="connsiteY16857" fmla="*/ 1360912 h 2789926"/>
              <a:gd name="connsiteX16858" fmla="*/ 755760 w 2556691"/>
              <a:gd name="connsiteY16858" fmla="*/ 1359458 h 2789926"/>
              <a:gd name="connsiteX16859" fmla="*/ 757020 w 2556691"/>
              <a:gd name="connsiteY16859" fmla="*/ 1359564 h 2789926"/>
              <a:gd name="connsiteX16860" fmla="*/ 1618308 w 2556691"/>
              <a:gd name="connsiteY16860" fmla="*/ 2152944 h 2789926"/>
              <a:gd name="connsiteX16861" fmla="*/ 1603694 w 2556691"/>
              <a:gd name="connsiteY16861" fmla="*/ 2139570 h 2789926"/>
              <a:gd name="connsiteX16862" fmla="*/ 1561354 w 2556691"/>
              <a:gd name="connsiteY16862" fmla="*/ 2126782 h 2789926"/>
              <a:gd name="connsiteX16863" fmla="*/ 1535374 w 2556691"/>
              <a:gd name="connsiteY16863" fmla="*/ 2125375 h 2789926"/>
              <a:gd name="connsiteX16864" fmla="*/ 1533173 w 2556691"/>
              <a:gd name="connsiteY16864" fmla="*/ 2125505 h 2789926"/>
              <a:gd name="connsiteX16865" fmla="*/ 1531900 w 2556691"/>
              <a:gd name="connsiteY16865" fmla="*/ 2125528 h 2789926"/>
              <a:gd name="connsiteX16866" fmla="*/ 1536045 w 2556691"/>
              <a:gd name="connsiteY16866" fmla="*/ 2127384 h 2789926"/>
              <a:gd name="connsiteX16867" fmla="*/ 1536033 w 2556691"/>
              <a:gd name="connsiteY16867" fmla="*/ 2127798 h 2789926"/>
              <a:gd name="connsiteX16868" fmla="*/ 1524908 w 2556691"/>
              <a:gd name="connsiteY16868" fmla="*/ 2128969 h 2789926"/>
              <a:gd name="connsiteX16869" fmla="*/ 1524309 w 2556691"/>
              <a:gd name="connsiteY16869" fmla="*/ 2128661 h 2789926"/>
              <a:gd name="connsiteX16870" fmla="*/ 1522849 w 2556691"/>
              <a:gd name="connsiteY16870" fmla="*/ 2130683 h 2789926"/>
              <a:gd name="connsiteX16871" fmla="*/ 1549901 w 2556691"/>
              <a:gd name="connsiteY16871" fmla="*/ 2132314 h 2789926"/>
              <a:gd name="connsiteX16872" fmla="*/ 1549911 w 2556691"/>
              <a:gd name="connsiteY16872" fmla="*/ 2133402 h 2789926"/>
              <a:gd name="connsiteX16873" fmla="*/ 1520801 w 2556691"/>
              <a:gd name="connsiteY16873" fmla="*/ 2133284 h 2789926"/>
              <a:gd name="connsiteX16874" fmla="*/ 1518764 w 2556691"/>
              <a:gd name="connsiteY16874" fmla="*/ 2135364 h 2789926"/>
              <a:gd name="connsiteX16875" fmla="*/ 1540471 w 2556691"/>
              <a:gd name="connsiteY16875" fmla="*/ 2138390 h 2789926"/>
              <a:gd name="connsiteX16876" fmla="*/ 1558046 w 2556691"/>
              <a:gd name="connsiteY16876" fmla="*/ 2139679 h 2789926"/>
              <a:gd name="connsiteX16877" fmla="*/ 1558105 w 2556691"/>
              <a:gd name="connsiteY16877" fmla="*/ 2140317 h 2789926"/>
              <a:gd name="connsiteX16878" fmla="*/ 1540354 w 2556691"/>
              <a:gd name="connsiteY16878" fmla="*/ 2142185 h 2789926"/>
              <a:gd name="connsiteX16879" fmla="*/ 1522472 w 2556691"/>
              <a:gd name="connsiteY16879" fmla="*/ 2140152 h 2789926"/>
              <a:gd name="connsiteX16880" fmla="*/ 1531678 w 2556691"/>
              <a:gd name="connsiteY16880" fmla="*/ 2142918 h 2789926"/>
              <a:gd name="connsiteX16881" fmla="*/ 1550536 w 2556691"/>
              <a:gd name="connsiteY16881" fmla="*/ 2146063 h 2789926"/>
              <a:gd name="connsiteX16882" fmla="*/ 1550607 w 2556691"/>
              <a:gd name="connsiteY16882" fmla="*/ 2147209 h 2789926"/>
              <a:gd name="connsiteX16883" fmla="*/ 1533043 w 2556691"/>
              <a:gd name="connsiteY16883" fmla="*/ 2147091 h 2789926"/>
              <a:gd name="connsiteX16884" fmla="*/ 1518199 w 2556691"/>
              <a:gd name="connsiteY16884" fmla="*/ 2142847 h 2789926"/>
              <a:gd name="connsiteX16885" fmla="*/ 1538635 w 2556691"/>
              <a:gd name="connsiteY16885" fmla="*/ 2151903 h 2789926"/>
              <a:gd name="connsiteX16886" fmla="*/ 1538529 w 2556691"/>
              <a:gd name="connsiteY16886" fmla="*/ 2153877 h 2789926"/>
              <a:gd name="connsiteX16887" fmla="*/ 1522296 w 2556691"/>
              <a:gd name="connsiteY16887" fmla="*/ 2151879 h 2789926"/>
              <a:gd name="connsiteX16888" fmla="*/ 1516115 w 2556691"/>
              <a:gd name="connsiteY16888" fmla="*/ 2146477 h 2789926"/>
              <a:gd name="connsiteX16889" fmla="*/ 1518199 w 2556691"/>
              <a:gd name="connsiteY16889" fmla="*/ 2150520 h 2789926"/>
              <a:gd name="connsiteX16890" fmla="*/ 1555350 w 2556691"/>
              <a:gd name="connsiteY16890" fmla="*/ 2159575 h 2789926"/>
              <a:gd name="connsiteX16891" fmla="*/ 1593574 w 2556691"/>
              <a:gd name="connsiteY16891" fmla="*/ 2185169 h 2789926"/>
              <a:gd name="connsiteX16892" fmla="*/ 1599860 w 2556691"/>
              <a:gd name="connsiteY16892" fmla="*/ 2186127 h 2789926"/>
              <a:gd name="connsiteX16893" fmla="*/ 1603050 w 2556691"/>
              <a:gd name="connsiteY16893" fmla="*/ 2175262 h 2789926"/>
              <a:gd name="connsiteX16894" fmla="*/ 1618308 w 2556691"/>
              <a:gd name="connsiteY16894" fmla="*/ 2152944 h 2789926"/>
              <a:gd name="connsiteX16895" fmla="*/ 1095072 w 2556691"/>
              <a:gd name="connsiteY16895" fmla="*/ 1670085 h 2789926"/>
              <a:gd name="connsiteX16896" fmla="*/ 1095979 w 2556691"/>
              <a:gd name="connsiteY16896" fmla="*/ 1673513 h 2789926"/>
              <a:gd name="connsiteX16897" fmla="*/ 1096626 w 2556691"/>
              <a:gd name="connsiteY16897" fmla="*/ 1672225 h 2789926"/>
              <a:gd name="connsiteX16898" fmla="*/ 1095072 w 2556691"/>
              <a:gd name="connsiteY16898" fmla="*/ 1670085 h 2789926"/>
              <a:gd name="connsiteX16899" fmla="*/ 718665 w 2556691"/>
              <a:gd name="connsiteY16899" fmla="*/ 1321947 h 2789926"/>
              <a:gd name="connsiteX16900" fmla="*/ 703494 w 2556691"/>
              <a:gd name="connsiteY16900" fmla="*/ 1320505 h 2789926"/>
              <a:gd name="connsiteX16901" fmla="*/ 704127 w 2556691"/>
              <a:gd name="connsiteY16901" fmla="*/ 1321853 h 2789926"/>
              <a:gd name="connsiteX16902" fmla="*/ 708048 w 2556691"/>
              <a:gd name="connsiteY16902" fmla="*/ 1322562 h 2789926"/>
              <a:gd name="connsiteX16903" fmla="*/ 715055 w 2556691"/>
              <a:gd name="connsiteY16903" fmla="*/ 1326830 h 2789926"/>
              <a:gd name="connsiteX16904" fmla="*/ 714547 w 2556691"/>
              <a:gd name="connsiteY16904" fmla="*/ 1328981 h 2789926"/>
              <a:gd name="connsiteX16905" fmla="*/ 710095 w 2556691"/>
              <a:gd name="connsiteY16905" fmla="*/ 1330234 h 2789926"/>
              <a:gd name="connsiteX16906" fmla="*/ 709819 w 2556691"/>
              <a:gd name="connsiteY16906" fmla="*/ 1330199 h 2789926"/>
              <a:gd name="connsiteX16907" fmla="*/ 717022 w 2556691"/>
              <a:gd name="connsiteY16907" fmla="*/ 1332457 h 2789926"/>
              <a:gd name="connsiteX16908" fmla="*/ 717699 w 2556691"/>
              <a:gd name="connsiteY16908" fmla="*/ 1326664 h 2789926"/>
              <a:gd name="connsiteX16909" fmla="*/ 717917 w 2556691"/>
              <a:gd name="connsiteY16909" fmla="*/ 1325612 h 2789926"/>
              <a:gd name="connsiteX16910" fmla="*/ 718665 w 2556691"/>
              <a:gd name="connsiteY16910" fmla="*/ 1321947 h 2789926"/>
              <a:gd name="connsiteX16911" fmla="*/ 333420 w 2556691"/>
              <a:gd name="connsiteY16911" fmla="*/ 966452 h 2789926"/>
              <a:gd name="connsiteX16912" fmla="*/ 330558 w 2556691"/>
              <a:gd name="connsiteY16912" fmla="*/ 975128 h 2789926"/>
              <a:gd name="connsiteX16913" fmla="*/ 328419 w 2556691"/>
              <a:gd name="connsiteY16913" fmla="*/ 974418 h 2789926"/>
              <a:gd name="connsiteX16914" fmla="*/ 329239 w 2556691"/>
              <a:gd name="connsiteY16914" fmla="*/ 966505 h 2789926"/>
              <a:gd name="connsiteX16915" fmla="*/ 328907 w 2556691"/>
              <a:gd name="connsiteY16915" fmla="*/ 964044 h 2789926"/>
              <a:gd name="connsiteX16916" fmla="*/ 326414 w 2556691"/>
              <a:gd name="connsiteY16916" fmla="*/ 968017 h 2789926"/>
              <a:gd name="connsiteX16917" fmla="*/ 324556 w 2556691"/>
              <a:gd name="connsiteY16917" fmla="*/ 967062 h 2789926"/>
              <a:gd name="connsiteX16918" fmla="*/ 325397 w 2556691"/>
              <a:gd name="connsiteY16918" fmla="*/ 962718 h 2789926"/>
              <a:gd name="connsiteX16919" fmla="*/ 325519 w 2556691"/>
              <a:gd name="connsiteY16919" fmla="*/ 960196 h 2789926"/>
              <a:gd name="connsiteX16920" fmla="*/ 325251 w 2556691"/>
              <a:gd name="connsiteY16920" fmla="*/ 960030 h 2789926"/>
              <a:gd name="connsiteX16921" fmla="*/ 325252 w 2556691"/>
              <a:gd name="connsiteY16921" fmla="*/ 960029 h 2789926"/>
              <a:gd name="connsiteX16922" fmla="*/ 325251 w 2556691"/>
              <a:gd name="connsiteY16922" fmla="*/ 960030 h 2789926"/>
              <a:gd name="connsiteX16923" fmla="*/ 325251 w 2556691"/>
              <a:gd name="connsiteY16923" fmla="*/ 960030 h 2789926"/>
              <a:gd name="connsiteX16924" fmla="*/ 317929 w 2556691"/>
              <a:gd name="connsiteY16924" fmla="*/ 974948 h 2789926"/>
              <a:gd name="connsiteX16925" fmla="*/ 313476 w 2556691"/>
              <a:gd name="connsiteY16925" fmla="*/ 990771 h 2789926"/>
              <a:gd name="connsiteX16926" fmla="*/ 320802 w 2556691"/>
              <a:gd name="connsiteY16926" fmla="*/ 976739 h 2789926"/>
              <a:gd name="connsiteX16927" fmla="*/ 322378 w 2556691"/>
              <a:gd name="connsiteY16927" fmla="*/ 977973 h 2789926"/>
              <a:gd name="connsiteX16928" fmla="*/ 317944 w 2556691"/>
              <a:gd name="connsiteY16928" fmla="*/ 988961 h 2789926"/>
              <a:gd name="connsiteX16929" fmla="*/ 316702 w 2556691"/>
              <a:gd name="connsiteY16929" fmla="*/ 994071 h 2789926"/>
              <a:gd name="connsiteX16930" fmla="*/ 316454 w 2556691"/>
              <a:gd name="connsiteY16930" fmla="*/ 994496 h 2789926"/>
              <a:gd name="connsiteX16931" fmla="*/ 316312 w 2556691"/>
              <a:gd name="connsiteY16931" fmla="*/ 995673 h 2789926"/>
              <a:gd name="connsiteX16932" fmla="*/ 314063 w 2556691"/>
              <a:gd name="connsiteY16932" fmla="*/ 1004930 h 2789926"/>
              <a:gd name="connsiteX16933" fmla="*/ 314031 w 2556691"/>
              <a:gd name="connsiteY16933" fmla="*/ 1005965 h 2789926"/>
              <a:gd name="connsiteX16934" fmla="*/ 314855 w 2556691"/>
              <a:gd name="connsiteY16934" fmla="*/ 1009460 h 2789926"/>
              <a:gd name="connsiteX16935" fmla="*/ 315034 w 2556691"/>
              <a:gd name="connsiteY16935" fmla="*/ 1006341 h 2789926"/>
              <a:gd name="connsiteX16936" fmla="*/ 316312 w 2556691"/>
              <a:gd name="connsiteY16936" fmla="*/ 995673 h 2789926"/>
              <a:gd name="connsiteX16937" fmla="*/ 316702 w 2556691"/>
              <a:gd name="connsiteY16937" fmla="*/ 994071 h 2789926"/>
              <a:gd name="connsiteX16938" fmla="*/ 322106 w 2556691"/>
              <a:gd name="connsiteY16938" fmla="*/ 984824 h 2789926"/>
              <a:gd name="connsiteX16939" fmla="*/ 323619 w 2556691"/>
              <a:gd name="connsiteY16939" fmla="*/ 986342 h 2789926"/>
              <a:gd name="connsiteX16940" fmla="*/ 318558 w 2556691"/>
              <a:gd name="connsiteY16940" fmla="*/ 1006603 h 2789926"/>
              <a:gd name="connsiteX16941" fmla="*/ 319281 w 2556691"/>
              <a:gd name="connsiteY16941" fmla="*/ 1013245 h 2789926"/>
              <a:gd name="connsiteX16942" fmla="*/ 319582 w 2556691"/>
              <a:gd name="connsiteY16942" fmla="*/ 1011660 h 2789926"/>
              <a:gd name="connsiteX16943" fmla="*/ 325095 w 2556691"/>
              <a:gd name="connsiteY16943" fmla="*/ 995689 h 2789926"/>
              <a:gd name="connsiteX16944" fmla="*/ 326950 w 2556691"/>
              <a:gd name="connsiteY16944" fmla="*/ 996586 h 2789926"/>
              <a:gd name="connsiteX16945" fmla="*/ 323327 w 2556691"/>
              <a:gd name="connsiteY16945" fmla="*/ 1012489 h 2789926"/>
              <a:gd name="connsiteX16946" fmla="*/ 323336 w 2556691"/>
              <a:gd name="connsiteY16946" fmla="*/ 1012792 h 2789926"/>
              <a:gd name="connsiteX16947" fmla="*/ 326130 w 2556691"/>
              <a:gd name="connsiteY16947" fmla="*/ 1005913 h 2789926"/>
              <a:gd name="connsiteX16948" fmla="*/ 334872 w 2556691"/>
              <a:gd name="connsiteY16948" fmla="*/ 991911 h 2789926"/>
              <a:gd name="connsiteX16949" fmla="*/ 336693 w 2556691"/>
              <a:gd name="connsiteY16949" fmla="*/ 991954 h 2789926"/>
              <a:gd name="connsiteX16950" fmla="*/ 336935 w 2556691"/>
              <a:gd name="connsiteY16950" fmla="*/ 993408 h 2789926"/>
              <a:gd name="connsiteX16951" fmla="*/ 333406 w 2556691"/>
              <a:gd name="connsiteY16951" fmla="*/ 999715 h 2789926"/>
              <a:gd name="connsiteX16952" fmla="*/ 335539 w 2556691"/>
              <a:gd name="connsiteY16952" fmla="*/ 997773 h 2789926"/>
              <a:gd name="connsiteX16953" fmla="*/ 338437 w 2556691"/>
              <a:gd name="connsiteY16953" fmla="*/ 994661 h 2789926"/>
              <a:gd name="connsiteX16954" fmla="*/ 342102 w 2556691"/>
              <a:gd name="connsiteY16954" fmla="*/ 988411 h 2789926"/>
              <a:gd name="connsiteX16955" fmla="*/ 343145 w 2556691"/>
              <a:gd name="connsiteY16955" fmla="*/ 983331 h 2789926"/>
              <a:gd name="connsiteX16956" fmla="*/ 343061 w 2556691"/>
              <a:gd name="connsiteY16956" fmla="*/ 980905 h 2789926"/>
              <a:gd name="connsiteX16957" fmla="*/ 342694 w 2556691"/>
              <a:gd name="connsiteY16957" fmla="*/ 983181 h 2789926"/>
              <a:gd name="connsiteX16958" fmla="*/ 342031 w 2556691"/>
              <a:gd name="connsiteY16958" fmla="*/ 985627 h 2789926"/>
              <a:gd name="connsiteX16959" fmla="*/ 339409 w 2556691"/>
              <a:gd name="connsiteY16959" fmla="*/ 989581 h 2789926"/>
              <a:gd name="connsiteX16960" fmla="*/ 338451 w 2556691"/>
              <a:gd name="connsiteY16960" fmla="*/ 989746 h 2789926"/>
              <a:gd name="connsiteX16961" fmla="*/ 337295 w 2556691"/>
              <a:gd name="connsiteY16961" fmla="*/ 988498 h 2789926"/>
              <a:gd name="connsiteX16962" fmla="*/ 337817 w 2556691"/>
              <a:gd name="connsiteY16962" fmla="*/ 985745 h 2789926"/>
              <a:gd name="connsiteX16963" fmla="*/ 338410 w 2556691"/>
              <a:gd name="connsiteY16963" fmla="*/ 984191 h 2789926"/>
              <a:gd name="connsiteX16964" fmla="*/ 339951 w 2556691"/>
              <a:gd name="connsiteY16964" fmla="*/ 976643 h 2789926"/>
              <a:gd name="connsiteX16965" fmla="*/ 339613 w 2556691"/>
              <a:gd name="connsiteY16965" fmla="*/ 972750 h 2789926"/>
              <a:gd name="connsiteX16966" fmla="*/ 339014 w 2556691"/>
              <a:gd name="connsiteY16966" fmla="*/ 971881 h 2789926"/>
              <a:gd name="connsiteX16967" fmla="*/ 338202 w 2556691"/>
              <a:gd name="connsiteY16967" fmla="*/ 978129 h 2789926"/>
              <a:gd name="connsiteX16968" fmla="*/ 338183 w 2556691"/>
              <a:gd name="connsiteY16968" fmla="*/ 978231 h 2789926"/>
              <a:gd name="connsiteX16969" fmla="*/ 336214 w 2556691"/>
              <a:gd name="connsiteY16969" fmla="*/ 983088 h 2789926"/>
              <a:gd name="connsiteX16970" fmla="*/ 333988 w 2556691"/>
              <a:gd name="connsiteY16970" fmla="*/ 982689 h 2789926"/>
              <a:gd name="connsiteX16971" fmla="*/ 334768 w 2556691"/>
              <a:gd name="connsiteY16971" fmla="*/ 974551 h 2789926"/>
              <a:gd name="connsiteX16972" fmla="*/ 335172 w 2556691"/>
              <a:gd name="connsiteY16972" fmla="*/ 970593 h 2789926"/>
              <a:gd name="connsiteX16973" fmla="*/ 334215 w 2556691"/>
              <a:gd name="connsiteY16973" fmla="*/ 967186 h 2789926"/>
              <a:gd name="connsiteX16974" fmla="*/ 333420 w 2556691"/>
              <a:gd name="connsiteY16974" fmla="*/ 966452 h 2789926"/>
              <a:gd name="connsiteX16975" fmla="*/ 471518 w 2556691"/>
              <a:gd name="connsiteY16975" fmla="*/ 1093315 h 2789926"/>
              <a:gd name="connsiteX16976" fmla="*/ 469067 w 2556691"/>
              <a:gd name="connsiteY16976" fmla="*/ 1094297 h 2789926"/>
              <a:gd name="connsiteX16977" fmla="*/ 461300 w 2556691"/>
              <a:gd name="connsiteY16977" fmla="*/ 1095562 h 2789926"/>
              <a:gd name="connsiteX16978" fmla="*/ 450065 w 2556691"/>
              <a:gd name="connsiteY16978" fmla="*/ 1095703 h 2789926"/>
              <a:gd name="connsiteX16979" fmla="*/ 427834 w 2556691"/>
              <a:gd name="connsiteY16979" fmla="*/ 1094072 h 2789926"/>
              <a:gd name="connsiteX16980" fmla="*/ 427834 w 2556691"/>
              <a:gd name="connsiteY16980" fmla="*/ 1094072 h 2789926"/>
              <a:gd name="connsiteX16981" fmla="*/ 427834 w 2556691"/>
              <a:gd name="connsiteY16981" fmla="*/ 1094072 h 2789926"/>
              <a:gd name="connsiteX16982" fmla="*/ 401479 w 2556691"/>
              <a:gd name="connsiteY16982" fmla="*/ 1101626 h 2789926"/>
              <a:gd name="connsiteX16983" fmla="*/ 397676 w 2556691"/>
              <a:gd name="connsiteY16983" fmla="*/ 1108636 h 2789926"/>
              <a:gd name="connsiteX16984" fmla="*/ 404588 w 2556691"/>
              <a:gd name="connsiteY16984" fmla="*/ 1115871 h 2789926"/>
              <a:gd name="connsiteX16985" fmla="*/ 408533 w 2556691"/>
              <a:gd name="connsiteY16985" fmla="*/ 1126381 h 2789926"/>
              <a:gd name="connsiteX16986" fmla="*/ 415505 w 2556691"/>
              <a:gd name="connsiteY16986" fmla="*/ 1118697 h 2789926"/>
              <a:gd name="connsiteX16987" fmla="*/ 434401 w 2556691"/>
              <a:gd name="connsiteY16987" fmla="*/ 1110209 h 2789926"/>
              <a:gd name="connsiteX16988" fmla="*/ 442748 w 2556691"/>
              <a:gd name="connsiteY16988" fmla="*/ 1108447 h 2789926"/>
              <a:gd name="connsiteX16989" fmla="*/ 449711 w 2556691"/>
              <a:gd name="connsiteY16989" fmla="*/ 1100550 h 2789926"/>
              <a:gd name="connsiteX16990" fmla="*/ 452249 w 2556691"/>
              <a:gd name="connsiteY16990" fmla="*/ 1101851 h 2789926"/>
              <a:gd name="connsiteX16991" fmla="*/ 446485 w 2556691"/>
              <a:gd name="connsiteY16991" fmla="*/ 1111675 h 2789926"/>
              <a:gd name="connsiteX16992" fmla="*/ 427312 w 2556691"/>
              <a:gd name="connsiteY16992" fmla="*/ 1146218 h 2789926"/>
              <a:gd name="connsiteX16993" fmla="*/ 433356 w 2556691"/>
              <a:gd name="connsiteY16993" fmla="*/ 1147672 h 2789926"/>
              <a:gd name="connsiteX16994" fmla="*/ 480107 w 2556691"/>
              <a:gd name="connsiteY16994" fmla="*/ 1116558 h 2789926"/>
              <a:gd name="connsiteX16995" fmla="*/ 479599 w 2556691"/>
              <a:gd name="connsiteY16995" fmla="*/ 1114015 h 2789926"/>
              <a:gd name="connsiteX16996" fmla="*/ 471518 w 2556691"/>
              <a:gd name="connsiteY16996" fmla="*/ 1093315 h 2789926"/>
              <a:gd name="connsiteX16997" fmla="*/ 1493478 w 2556691"/>
              <a:gd name="connsiteY16997" fmla="*/ 2035412 h 2789926"/>
              <a:gd name="connsiteX16998" fmla="*/ 1494526 w 2556691"/>
              <a:gd name="connsiteY16998" fmla="*/ 2037717 h 2789926"/>
              <a:gd name="connsiteX16999" fmla="*/ 1490123 w 2556691"/>
              <a:gd name="connsiteY16999" fmla="*/ 2041299 h 2789926"/>
              <a:gd name="connsiteX17000" fmla="*/ 1487875 w 2556691"/>
              <a:gd name="connsiteY17000" fmla="*/ 2038403 h 2789926"/>
              <a:gd name="connsiteX17001" fmla="*/ 1493478 w 2556691"/>
              <a:gd name="connsiteY17001" fmla="*/ 2035412 h 2789926"/>
              <a:gd name="connsiteX17002" fmla="*/ 1390816 w 2556691"/>
              <a:gd name="connsiteY17002" fmla="*/ 1940389 h 2789926"/>
              <a:gd name="connsiteX17003" fmla="*/ 1366790 w 2556691"/>
              <a:gd name="connsiteY17003" fmla="*/ 1932515 h 2789926"/>
              <a:gd name="connsiteX17004" fmla="*/ 1358090 w 2556691"/>
              <a:gd name="connsiteY17004" fmla="*/ 1932078 h 2789926"/>
              <a:gd name="connsiteX17005" fmla="*/ 1349356 w 2556691"/>
              <a:gd name="connsiteY17005" fmla="*/ 1932586 h 2789926"/>
              <a:gd name="connsiteX17006" fmla="*/ 1347472 w 2556691"/>
              <a:gd name="connsiteY17006" fmla="*/ 1955367 h 2789926"/>
              <a:gd name="connsiteX17007" fmla="*/ 1347248 w 2556691"/>
              <a:gd name="connsiteY17007" fmla="*/ 1957956 h 2789926"/>
              <a:gd name="connsiteX17008" fmla="*/ 1347190 w 2556691"/>
              <a:gd name="connsiteY17008" fmla="*/ 1958641 h 2789926"/>
              <a:gd name="connsiteX17009" fmla="*/ 1346718 w 2556691"/>
              <a:gd name="connsiteY17009" fmla="*/ 1978514 h 2789926"/>
              <a:gd name="connsiteX17010" fmla="*/ 1365918 w 2556691"/>
              <a:gd name="connsiteY17010" fmla="*/ 2003907 h 2789926"/>
              <a:gd name="connsiteX17011" fmla="*/ 1350568 w 2556691"/>
              <a:gd name="connsiteY17011" fmla="*/ 1972213 h 2789926"/>
              <a:gd name="connsiteX17012" fmla="*/ 1351097 w 2556691"/>
              <a:gd name="connsiteY17012" fmla="*/ 1971976 h 2789926"/>
              <a:gd name="connsiteX17013" fmla="*/ 1366119 w 2556691"/>
              <a:gd name="connsiteY17013" fmla="*/ 1997984 h 2789926"/>
              <a:gd name="connsiteX17014" fmla="*/ 1377290 w 2556691"/>
              <a:gd name="connsiteY17014" fmla="*/ 2006176 h 2789926"/>
              <a:gd name="connsiteX17015" fmla="*/ 1371039 w 2556691"/>
              <a:gd name="connsiteY17015" fmla="*/ 1997535 h 2789926"/>
              <a:gd name="connsiteX17016" fmla="*/ 1358231 w 2556691"/>
              <a:gd name="connsiteY17016" fmla="*/ 1974116 h 2789926"/>
              <a:gd name="connsiteX17017" fmla="*/ 1375795 w 2556691"/>
              <a:gd name="connsiteY17017" fmla="*/ 1999403 h 2789926"/>
              <a:gd name="connsiteX17018" fmla="*/ 1397950 w 2556691"/>
              <a:gd name="connsiteY17018" fmla="*/ 2027586 h 2789926"/>
              <a:gd name="connsiteX17019" fmla="*/ 1385565 w 2556691"/>
              <a:gd name="connsiteY17019" fmla="*/ 2003493 h 2789926"/>
              <a:gd name="connsiteX17020" fmla="*/ 1376136 w 2556691"/>
              <a:gd name="connsiteY17020" fmla="*/ 1986517 h 2789926"/>
              <a:gd name="connsiteX17021" fmla="*/ 1377561 w 2556691"/>
              <a:gd name="connsiteY17021" fmla="*/ 1985394 h 2789926"/>
              <a:gd name="connsiteX17022" fmla="*/ 1390439 w 2556691"/>
              <a:gd name="connsiteY17022" fmla="*/ 2004427 h 2789926"/>
              <a:gd name="connsiteX17023" fmla="*/ 1391016 w 2556691"/>
              <a:gd name="connsiteY17023" fmla="*/ 1993775 h 2789926"/>
              <a:gd name="connsiteX17024" fmla="*/ 1391181 w 2556691"/>
              <a:gd name="connsiteY17024" fmla="*/ 1993267 h 2789926"/>
              <a:gd name="connsiteX17025" fmla="*/ 1389239 w 2556691"/>
              <a:gd name="connsiteY17025" fmla="*/ 1990193 h 2789926"/>
              <a:gd name="connsiteX17026" fmla="*/ 1385001 w 2556691"/>
              <a:gd name="connsiteY17026" fmla="*/ 1983242 h 2789926"/>
              <a:gd name="connsiteX17027" fmla="*/ 1380021 w 2556691"/>
              <a:gd name="connsiteY17027" fmla="*/ 1973182 h 2789926"/>
              <a:gd name="connsiteX17028" fmla="*/ 1381057 w 2556691"/>
              <a:gd name="connsiteY17028" fmla="*/ 1972331 h 2789926"/>
              <a:gd name="connsiteX17029" fmla="*/ 1389886 w 2556691"/>
              <a:gd name="connsiteY17029" fmla="*/ 1984377 h 2789926"/>
              <a:gd name="connsiteX17030" fmla="*/ 1392370 w 2556691"/>
              <a:gd name="connsiteY17030" fmla="*/ 1989862 h 2789926"/>
              <a:gd name="connsiteX17031" fmla="*/ 1396090 w 2556691"/>
              <a:gd name="connsiteY17031" fmla="*/ 1982947 h 2789926"/>
              <a:gd name="connsiteX17032" fmla="*/ 1390003 w 2556691"/>
              <a:gd name="connsiteY17032" fmla="*/ 1969730 h 2789926"/>
              <a:gd name="connsiteX17033" fmla="*/ 1390051 w 2556691"/>
              <a:gd name="connsiteY17033" fmla="*/ 1969470 h 2789926"/>
              <a:gd name="connsiteX17034" fmla="*/ 1391203 w 2556691"/>
              <a:gd name="connsiteY17034" fmla="*/ 1968323 h 2789926"/>
              <a:gd name="connsiteX17035" fmla="*/ 1392052 w 2556691"/>
              <a:gd name="connsiteY17035" fmla="*/ 1968548 h 2789926"/>
              <a:gd name="connsiteX17036" fmla="*/ 1398444 w 2556691"/>
              <a:gd name="connsiteY17036" fmla="*/ 1979152 h 2789926"/>
              <a:gd name="connsiteX17037" fmla="*/ 1401069 w 2556691"/>
              <a:gd name="connsiteY17037" fmla="*/ 1974825 h 2789926"/>
              <a:gd name="connsiteX17038" fmla="*/ 1396090 w 2556691"/>
              <a:gd name="connsiteY17038" fmla="*/ 1964706 h 2789926"/>
              <a:gd name="connsiteX17039" fmla="*/ 1393265 w 2556691"/>
              <a:gd name="connsiteY17039" fmla="*/ 1960604 h 2789926"/>
              <a:gd name="connsiteX17040" fmla="*/ 1390887 w 2556691"/>
              <a:gd name="connsiteY17040" fmla="*/ 1954776 h 2789926"/>
              <a:gd name="connsiteX17041" fmla="*/ 1392146 w 2556691"/>
              <a:gd name="connsiteY17041" fmla="*/ 1954055 h 2789926"/>
              <a:gd name="connsiteX17042" fmla="*/ 1397785 w 2556691"/>
              <a:gd name="connsiteY17042" fmla="*/ 1960178 h 2789926"/>
              <a:gd name="connsiteX17043" fmla="*/ 1403141 w 2556691"/>
              <a:gd name="connsiteY17043" fmla="*/ 1970723 h 2789926"/>
              <a:gd name="connsiteX17044" fmla="*/ 1405127 w 2556691"/>
              <a:gd name="connsiteY17044" fmla="*/ 1966084 h 2789926"/>
              <a:gd name="connsiteX17045" fmla="*/ 1405130 w 2556691"/>
              <a:gd name="connsiteY17045" fmla="*/ 1966089 h 2789926"/>
              <a:gd name="connsiteX17046" fmla="*/ 1405130 w 2556691"/>
              <a:gd name="connsiteY17046" fmla="*/ 1966077 h 2789926"/>
              <a:gd name="connsiteX17047" fmla="*/ 1405127 w 2556691"/>
              <a:gd name="connsiteY17047" fmla="*/ 1966084 h 2789926"/>
              <a:gd name="connsiteX17048" fmla="*/ 1403200 w 2556691"/>
              <a:gd name="connsiteY17048" fmla="*/ 1962767 h 2789926"/>
              <a:gd name="connsiteX17049" fmla="*/ 1402257 w 2556691"/>
              <a:gd name="connsiteY17049" fmla="*/ 1961183 h 2789926"/>
              <a:gd name="connsiteX17050" fmla="*/ 1397302 w 2556691"/>
              <a:gd name="connsiteY17050" fmla="*/ 1953913 h 2789926"/>
              <a:gd name="connsiteX17051" fmla="*/ 1398115 w 2556691"/>
              <a:gd name="connsiteY17051" fmla="*/ 1952955 h 2789926"/>
              <a:gd name="connsiteX17052" fmla="*/ 1405578 w 2556691"/>
              <a:gd name="connsiteY17052" fmla="*/ 1959280 h 2789926"/>
              <a:gd name="connsiteX17053" fmla="*/ 1406873 w 2556691"/>
              <a:gd name="connsiteY17053" fmla="*/ 1961845 h 2789926"/>
              <a:gd name="connsiteX17054" fmla="*/ 1407720 w 2556691"/>
              <a:gd name="connsiteY17054" fmla="*/ 1959965 h 2789926"/>
              <a:gd name="connsiteX17055" fmla="*/ 1390816 w 2556691"/>
              <a:gd name="connsiteY17055" fmla="*/ 1940389 h 2789926"/>
              <a:gd name="connsiteX17056" fmla="*/ 1471618 w 2556691"/>
              <a:gd name="connsiteY17056" fmla="*/ 2014097 h 2789926"/>
              <a:gd name="connsiteX17057" fmla="*/ 1461294 w 2556691"/>
              <a:gd name="connsiteY17057" fmla="*/ 2020114 h 2789926"/>
              <a:gd name="connsiteX17058" fmla="*/ 1441517 w 2556691"/>
              <a:gd name="connsiteY17058" fmla="*/ 2039478 h 2789926"/>
              <a:gd name="connsiteX17059" fmla="*/ 1463695 w 2556691"/>
              <a:gd name="connsiteY17059" fmla="*/ 2022691 h 2789926"/>
              <a:gd name="connsiteX17060" fmla="*/ 1463825 w 2556691"/>
              <a:gd name="connsiteY17060" fmla="*/ 2022916 h 2789926"/>
              <a:gd name="connsiteX17061" fmla="*/ 1444954 w 2556691"/>
              <a:gd name="connsiteY17061" fmla="*/ 2038887 h 2789926"/>
              <a:gd name="connsiteX17062" fmla="*/ 1441753 w 2556691"/>
              <a:gd name="connsiteY17062" fmla="*/ 2048108 h 2789926"/>
              <a:gd name="connsiteX17063" fmla="*/ 1445779 w 2556691"/>
              <a:gd name="connsiteY17063" fmla="*/ 2041760 h 2789926"/>
              <a:gd name="connsiteX17064" fmla="*/ 1464260 w 2556691"/>
              <a:gd name="connsiteY17064" fmla="*/ 2028862 h 2789926"/>
              <a:gd name="connsiteX17065" fmla="*/ 1464542 w 2556691"/>
              <a:gd name="connsiteY17065" fmla="*/ 2029643 h 2789926"/>
              <a:gd name="connsiteX17066" fmla="*/ 1454984 w 2556691"/>
              <a:gd name="connsiteY17066" fmla="*/ 2036807 h 2789926"/>
              <a:gd name="connsiteX17067" fmla="*/ 1453006 w 2556691"/>
              <a:gd name="connsiteY17067" fmla="*/ 2038769 h 2789926"/>
              <a:gd name="connsiteX17068" fmla="*/ 1460223 w 2556691"/>
              <a:gd name="connsiteY17068" fmla="*/ 2036192 h 2789926"/>
              <a:gd name="connsiteX17069" fmla="*/ 1469416 w 2556691"/>
              <a:gd name="connsiteY17069" fmla="*/ 2034052 h 2789926"/>
              <a:gd name="connsiteX17070" fmla="*/ 1471618 w 2556691"/>
              <a:gd name="connsiteY17070" fmla="*/ 2014097 h 2789926"/>
              <a:gd name="connsiteX17071" fmla="*/ 870097 w 2556691"/>
              <a:gd name="connsiteY17071" fmla="*/ 1459008 h 2789926"/>
              <a:gd name="connsiteX17072" fmla="*/ 863867 w 2556691"/>
              <a:gd name="connsiteY17072" fmla="*/ 1453996 h 2789926"/>
              <a:gd name="connsiteX17073" fmla="*/ 863408 w 2556691"/>
              <a:gd name="connsiteY17073" fmla="*/ 1453629 h 2789926"/>
              <a:gd name="connsiteX17074" fmla="*/ 862230 w 2556691"/>
              <a:gd name="connsiteY17074" fmla="*/ 1455261 h 2789926"/>
              <a:gd name="connsiteX17075" fmla="*/ 870414 w 2556691"/>
              <a:gd name="connsiteY17075" fmla="*/ 1459493 h 2789926"/>
              <a:gd name="connsiteX17076" fmla="*/ 870097 w 2556691"/>
              <a:gd name="connsiteY17076" fmla="*/ 1459008 h 2789926"/>
              <a:gd name="connsiteX17077" fmla="*/ 1342982 w 2556691"/>
              <a:gd name="connsiteY17077" fmla="*/ 1894872 h 2789926"/>
              <a:gd name="connsiteX17078" fmla="*/ 1312828 w 2556691"/>
              <a:gd name="connsiteY17078" fmla="*/ 1885855 h 2789926"/>
              <a:gd name="connsiteX17079" fmla="*/ 1310343 w 2556691"/>
              <a:gd name="connsiteY17079" fmla="*/ 1886541 h 2789926"/>
              <a:gd name="connsiteX17080" fmla="*/ 1307707 w 2556691"/>
              <a:gd name="connsiteY17080" fmla="*/ 1888763 h 2789926"/>
              <a:gd name="connsiteX17081" fmla="*/ 1349131 w 2556691"/>
              <a:gd name="connsiteY17081" fmla="*/ 1906791 h 2789926"/>
              <a:gd name="connsiteX17082" fmla="*/ 1355912 w 2556691"/>
              <a:gd name="connsiteY17082" fmla="*/ 1908446 h 2789926"/>
              <a:gd name="connsiteX17083" fmla="*/ 1342982 w 2556691"/>
              <a:gd name="connsiteY17083" fmla="*/ 1894872 h 2789926"/>
              <a:gd name="connsiteX17084" fmla="*/ 899698 w 2556691"/>
              <a:gd name="connsiteY17084" fmla="*/ 1484992 h 2789926"/>
              <a:gd name="connsiteX17085" fmla="*/ 895318 w 2556691"/>
              <a:gd name="connsiteY17085" fmla="*/ 1485832 h 2789926"/>
              <a:gd name="connsiteX17086" fmla="*/ 892767 w 2556691"/>
              <a:gd name="connsiteY17086" fmla="*/ 1486364 h 2789926"/>
              <a:gd name="connsiteX17087" fmla="*/ 885715 w 2556691"/>
              <a:gd name="connsiteY17087" fmla="*/ 1487499 h 2789926"/>
              <a:gd name="connsiteX17088" fmla="*/ 877523 w 2556691"/>
              <a:gd name="connsiteY17088" fmla="*/ 1485985 h 2789926"/>
              <a:gd name="connsiteX17089" fmla="*/ 874695 w 2556691"/>
              <a:gd name="connsiteY17089" fmla="*/ 1485040 h 2789926"/>
              <a:gd name="connsiteX17090" fmla="*/ 868912 w 2556691"/>
              <a:gd name="connsiteY17090" fmla="*/ 1483680 h 2789926"/>
              <a:gd name="connsiteX17091" fmla="*/ 849426 w 2556691"/>
              <a:gd name="connsiteY17091" fmla="*/ 1494816 h 2789926"/>
              <a:gd name="connsiteX17092" fmla="*/ 849416 w 2556691"/>
              <a:gd name="connsiteY17092" fmla="*/ 1494816 h 2789926"/>
              <a:gd name="connsiteX17093" fmla="*/ 849820 w 2556691"/>
              <a:gd name="connsiteY17093" fmla="*/ 1506437 h 2789926"/>
              <a:gd name="connsiteX17094" fmla="*/ 851332 w 2556691"/>
              <a:gd name="connsiteY17094" fmla="*/ 1502796 h 2789926"/>
              <a:gd name="connsiteX17095" fmla="*/ 854940 w 2556691"/>
              <a:gd name="connsiteY17095" fmla="*/ 1500124 h 2789926"/>
              <a:gd name="connsiteX17096" fmla="*/ 860491 w 2556691"/>
              <a:gd name="connsiteY17096" fmla="*/ 1503553 h 2789926"/>
              <a:gd name="connsiteX17097" fmla="*/ 864396 w 2556691"/>
              <a:gd name="connsiteY17097" fmla="*/ 1509109 h 2789926"/>
              <a:gd name="connsiteX17098" fmla="*/ 865600 w 2556691"/>
              <a:gd name="connsiteY17098" fmla="*/ 1511331 h 2789926"/>
              <a:gd name="connsiteX17099" fmla="*/ 867985 w 2556691"/>
              <a:gd name="connsiteY17099" fmla="*/ 1519063 h 2789926"/>
              <a:gd name="connsiteX17100" fmla="*/ 866536 w 2556691"/>
              <a:gd name="connsiteY17100" fmla="*/ 1525139 h 2789926"/>
              <a:gd name="connsiteX17101" fmla="*/ 864972 w 2556691"/>
              <a:gd name="connsiteY17101" fmla="*/ 1526617 h 2789926"/>
              <a:gd name="connsiteX17102" fmla="*/ 859564 w 2556691"/>
              <a:gd name="connsiteY17102" fmla="*/ 1527030 h 2789926"/>
              <a:gd name="connsiteX17103" fmla="*/ 858823 w 2556691"/>
              <a:gd name="connsiteY17103" fmla="*/ 1529903 h 2789926"/>
              <a:gd name="connsiteX17104" fmla="*/ 857993 w 2556691"/>
              <a:gd name="connsiteY17104" fmla="*/ 1532646 h 2789926"/>
              <a:gd name="connsiteX17105" fmla="*/ 856378 w 2556691"/>
              <a:gd name="connsiteY17105" fmla="*/ 1537114 h 2789926"/>
              <a:gd name="connsiteX17106" fmla="*/ 855422 w 2556691"/>
              <a:gd name="connsiteY17106" fmla="*/ 1539443 h 2789926"/>
              <a:gd name="connsiteX17107" fmla="*/ 853720 w 2556691"/>
              <a:gd name="connsiteY17107" fmla="*/ 1543108 h 2789926"/>
              <a:gd name="connsiteX17108" fmla="*/ 853706 w 2556691"/>
              <a:gd name="connsiteY17108" fmla="*/ 1543132 h 2789926"/>
              <a:gd name="connsiteX17109" fmla="*/ 852649 w 2556691"/>
              <a:gd name="connsiteY17109" fmla="*/ 1545330 h 2789926"/>
              <a:gd name="connsiteX17110" fmla="*/ 859485 w 2556691"/>
              <a:gd name="connsiteY17110" fmla="*/ 1549113 h 2789926"/>
              <a:gd name="connsiteX17111" fmla="*/ 860710 w 2556691"/>
              <a:gd name="connsiteY17111" fmla="*/ 1548227 h 2789926"/>
              <a:gd name="connsiteX17112" fmla="*/ 860729 w 2556691"/>
              <a:gd name="connsiteY17112" fmla="*/ 1548215 h 2789926"/>
              <a:gd name="connsiteX17113" fmla="*/ 863586 w 2556691"/>
              <a:gd name="connsiteY17113" fmla="*/ 1545792 h 2789926"/>
              <a:gd name="connsiteX17114" fmla="*/ 865440 w 2556691"/>
              <a:gd name="connsiteY17114" fmla="*/ 1543664 h 2789926"/>
              <a:gd name="connsiteX17115" fmla="*/ 865417 w 2556691"/>
              <a:gd name="connsiteY17115" fmla="*/ 1543605 h 2789926"/>
              <a:gd name="connsiteX17116" fmla="*/ 864163 w 2556691"/>
              <a:gd name="connsiteY17116" fmla="*/ 1536984 h 2789926"/>
              <a:gd name="connsiteX17117" fmla="*/ 864317 w 2556691"/>
              <a:gd name="connsiteY17117" fmla="*/ 1534289 h 2789926"/>
              <a:gd name="connsiteX17118" fmla="*/ 866436 w 2556691"/>
              <a:gd name="connsiteY17118" fmla="*/ 1528165 h 2789926"/>
              <a:gd name="connsiteX17119" fmla="*/ 868586 w 2556691"/>
              <a:gd name="connsiteY17119" fmla="*/ 1525884 h 2789926"/>
              <a:gd name="connsiteX17120" fmla="*/ 872908 w 2556691"/>
              <a:gd name="connsiteY17120" fmla="*/ 1524666 h 2789926"/>
              <a:gd name="connsiteX17121" fmla="*/ 876688 w 2556691"/>
              <a:gd name="connsiteY17121" fmla="*/ 1526144 h 2789926"/>
              <a:gd name="connsiteX17122" fmla="*/ 877390 w 2556691"/>
              <a:gd name="connsiteY17122" fmla="*/ 1524122 h 2789926"/>
              <a:gd name="connsiteX17123" fmla="*/ 880201 w 2556691"/>
              <a:gd name="connsiteY17123" fmla="*/ 1517656 h 2789926"/>
              <a:gd name="connsiteX17124" fmla="*/ 887200 w 2556691"/>
              <a:gd name="connsiteY17124" fmla="*/ 1513625 h 2789926"/>
              <a:gd name="connsiteX17125" fmla="*/ 884102 w 2556691"/>
              <a:gd name="connsiteY17125" fmla="*/ 1519831 h 2789926"/>
              <a:gd name="connsiteX17126" fmla="*/ 883326 w 2556691"/>
              <a:gd name="connsiteY17126" fmla="*/ 1520682 h 2789926"/>
              <a:gd name="connsiteX17127" fmla="*/ 880089 w 2556691"/>
              <a:gd name="connsiteY17127" fmla="*/ 1525659 h 2789926"/>
              <a:gd name="connsiteX17128" fmla="*/ 878763 w 2556691"/>
              <a:gd name="connsiteY17128" fmla="*/ 1528094 h 2789926"/>
              <a:gd name="connsiteX17129" fmla="*/ 880083 w 2556691"/>
              <a:gd name="connsiteY17129" fmla="*/ 1530376 h 2789926"/>
              <a:gd name="connsiteX17130" fmla="*/ 880436 w 2556691"/>
              <a:gd name="connsiteY17130" fmla="*/ 1531617 h 2789926"/>
              <a:gd name="connsiteX17131" fmla="*/ 880661 w 2556691"/>
              <a:gd name="connsiteY17131" fmla="*/ 1538202 h 2789926"/>
              <a:gd name="connsiteX17132" fmla="*/ 880334 w 2556691"/>
              <a:gd name="connsiteY17132" fmla="*/ 1539892 h 2789926"/>
              <a:gd name="connsiteX17133" fmla="*/ 877583 w 2556691"/>
              <a:gd name="connsiteY17133" fmla="*/ 1545484 h 2789926"/>
              <a:gd name="connsiteX17134" fmla="*/ 877101 w 2556691"/>
              <a:gd name="connsiteY17134" fmla="*/ 1546075 h 2789926"/>
              <a:gd name="connsiteX17135" fmla="*/ 875277 w 2556691"/>
              <a:gd name="connsiteY17135" fmla="*/ 1547399 h 2789926"/>
              <a:gd name="connsiteX17136" fmla="*/ 871898 w 2556691"/>
              <a:gd name="connsiteY17136" fmla="*/ 1548380 h 2789926"/>
              <a:gd name="connsiteX17137" fmla="*/ 868773 w 2556691"/>
              <a:gd name="connsiteY17137" fmla="*/ 1547730 h 2789926"/>
              <a:gd name="connsiteX17138" fmla="*/ 868534 w 2556691"/>
              <a:gd name="connsiteY17138" fmla="*/ 1547553 h 2789926"/>
              <a:gd name="connsiteX17139" fmla="*/ 867623 w 2556691"/>
              <a:gd name="connsiteY17139" fmla="*/ 1548735 h 2789926"/>
              <a:gd name="connsiteX17140" fmla="*/ 866371 w 2556691"/>
              <a:gd name="connsiteY17140" fmla="*/ 1550059 h 2789926"/>
              <a:gd name="connsiteX17141" fmla="*/ 868577 w 2556691"/>
              <a:gd name="connsiteY17141" fmla="*/ 1549433 h 2789926"/>
              <a:gd name="connsiteX17142" fmla="*/ 872171 w 2556691"/>
              <a:gd name="connsiteY17142" fmla="*/ 1548581 h 2789926"/>
              <a:gd name="connsiteX17143" fmla="*/ 878628 w 2556691"/>
              <a:gd name="connsiteY17143" fmla="*/ 1547151 h 2789926"/>
              <a:gd name="connsiteX17144" fmla="*/ 879332 w 2556691"/>
              <a:gd name="connsiteY17144" fmla="*/ 1546986 h 2789926"/>
              <a:gd name="connsiteX17145" fmla="*/ 885440 w 2556691"/>
              <a:gd name="connsiteY17145" fmla="*/ 1544846 h 2789926"/>
              <a:gd name="connsiteX17146" fmla="*/ 886571 w 2556691"/>
              <a:gd name="connsiteY17146" fmla="*/ 1544172 h 2789926"/>
              <a:gd name="connsiteX17147" fmla="*/ 887419 w 2556691"/>
              <a:gd name="connsiteY17147" fmla="*/ 1543664 h 2789926"/>
              <a:gd name="connsiteX17148" fmla="*/ 893385 w 2556691"/>
              <a:gd name="connsiteY17148" fmla="*/ 1540850 h 2789926"/>
              <a:gd name="connsiteX17149" fmla="*/ 893575 w 2556691"/>
              <a:gd name="connsiteY17149" fmla="*/ 1540838 h 2789926"/>
              <a:gd name="connsiteX17150" fmla="*/ 899963 w 2556691"/>
              <a:gd name="connsiteY17150" fmla="*/ 1540507 h 2789926"/>
              <a:gd name="connsiteX17151" fmla="*/ 908422 w 2556691"/>
              <a:gd name="connsiteY17151" fmla="*/ 1540070 h 2789926"/>
              <a:gd name="connsiteX17152" fmla="*/ 912390 w 2556691"/>
              <a:gd name="connsiteY17152" fmla="*/ 1539656 h 2789926"/>
              <a:gd name="connsiteX17153" fmla="*/ 928435 w 2556691"/>
              <a:gd name="connsiteY17153" fmla="*/ 1531156 h 2789926"/>
              <a:gd name="connsiteX17154" fmla="*/ 913501 w 2556691"/>
              <a:gd name="connsiteY17154" fmla="*/ 1516698 h 2789926"/>
              <a:gd name="connsiteX17155" fmla="*/ 899093 w 2556691"/>
              <a:gd name="connsiteY17155" fmla="*/ 1530813 h 2789926"/>
              <a:gd name="connsiteX17156" fmla="*/ 893297 w 2556691"/>
              <a:gd name="connsiteY17156" fmla="*/ 1534573 h 2789926"/>
              <a:gd name="connsiteX17157" fmla="*/ 888884 w 2556691"/>
              <a:gd name="connsiteY17157" fmla="*/ 1537162 h 2789926"/>
              <a:gd name="connsiteX17158" fmla="*/ 884154 w 2556691"/>
              <a:gd name="connsiteY17158" fmla="*/ 1539656 h 2789926"/>
              <a:gd name="connsiteX17159" fmla="*/ 882297 w 2556691"/>
              <a:gd name="connsiteY17159" fmla="*/ 1539431 h 2789926"/>
              <a:gd name="connsiteX17160" fmla="*/ 882181 w 2556691"/>
              <a:gd name="connsiteY17160" fmla="*/ 1539337 h 2789926"/>
              <a:gd name="connsiteX17161" fmla="*/ 882608 w 2556691"/>
              <a:gd name="connsiteY17161" fmla="*/ 1536370 h 2789926"/>
              <a:gd name="connsiteX17162" fmla="*/ 885519 w 2556691"/>
              <a:gd name="connsiteY17162" fmla="*/ 1534774 h 2789926"/>
              <a:gd name="connsiteX17163" fmla="*/ 890053 w 2556691"/>
              <a:gd name="connsiteY17163" fmla="*/ 1532055 h 2789926"/>
              <a:gd name="connsiteX17164" fmla="*/ 895827 w 2556691"/>
              <a:gd name="connsiteY17164" fmla="*/ 1528035 h 2789926"/>
              <a:gd name="connsiteX17165" fmla="*/ 900406 w 2556691"/>
              <a:gd name="connsiteY17165" fmla="*/ 1524311 h 2789926"/>
              <a:gd name="connsiteX17166" fmla="*/ 911282 w 2556691"/>
              <a:gd name="connsiteY17166" fmla="*/ 1513696 h 2789926"/>
              <a:gd name="connsiteX17167" fmla="*/ 909121 w 2556691"/>
              <a:gd name="connsiteY17167" fmla="*/ 1510445 h 2789926"/>
              <a:gd name="connsiteX17168" fmla="*/ 904020 w 2556691"/>
              <a:gd name="connsiteY17168" fmla="*/ 1513116 h 2789926"/>
              <a:gd name="connsiteX17169" fmla="*/ 902494 w 2556691"/>
              <a:gd name="connsiteY17169" fmla="*/ 1510776 h 2789926"/>
              <a:gd name="connsiteX17170" fmla="*/ 906935 w 2556691"/>
              <a:gd name="connsiteY17170" fmla="*/ 1506673 h 2789926"/>
              <a:gd name="connsiteX17171" fmla="*/ 905994 w 2556691"/>
              <a:gd name="connsiteY17171" fmla="*/ 1504817 h 2789926"/>
              <a:gd name="connsiteX17172" fmla="*/ 902519 w 2556691"/>
              <a:gd name="connsiteY17172" fmla="*/ 1496625 h 2789926"/>
              <a:gd name="connsiteX17173" fmla="*/ 898473 w 2556691"/>
              <a:gd name="connsiteY17173" fmla="*/ 1500786 h 2789926"/>
              <a:gd name="connsiteX17174" fmla="*/ 891864 w 2556691"/>
              <a:gd name="connsiteY17174" fmla="*/ 1506130 h 2789926"/>
              <a:gd name="connsiteX17175" fmla="*/ 891276 w 2556691"/>
              <a:gd name="connsiteY17175" fmla="*/ 1505574 h 2789926"/>
              <a:gd name="connsiteX17176" fmla="*/ 894728 w 2556691"/>
              <a:gd name="connsiteY17176" fmla="*/ 1499060 h 2789926"/>
              <a:gd name="connsiteX17177" fmla="*/ 898863 w 2556691"/>
              <a:gd name="connsiteY17177" fmla="*/ 1494403 h 2789926"/>
              <a:gd name="connsiteX17178" fmla="*/ 900992 w 2556691"/>
              <a:gd name="connsiteY17178" fmla="*/ 1492003 h 2789926"/>
              <a:gd name="connsiteX17179" fmla="*/ 901075 w 2556691"/>
              <a:gd name="connsiteY17179" fmla="*/ 1491908 h 2789926"/>
              <a:gd name="connsiteX17180" fmla="*/ 899698 w 2556691"/>
              <a:gd name="connsiteY17180" fmla="*/ 1484992 h 2789926"/>
              <a:gd name="connsiteX17181" fmla="*/ 1229117 w 2556691"/>
              <a:gd name="connsiteY17181" fmla="*/ 1788361 h 2789926"/>
              <a:gd name="connsiteX17182" fmla="*/ 1227917 w 2556691"/>
              <a:gd name="connsiteY17182" fmla="*/ 1788278 h 2789926"/>
              <a:gd name="connsiteX17183" fmla="*/ 1225127 w 2556691"/>
              <a:gd name="connsiteY17183" fmla="*/ 1788196 h 2789926"/>
              <a:gd name="connsiteX17184" fmla="*/ 1224857 w 2556691"/>
              <a:gd name="connsiteY17184" fmla="*/ 1788184 h 2789926"/>
              <a:gd name="connsiteX17185" fmla="*/ 1223550 w 2556691"/>
              <a:gd name="connsiteY17185" fmla="*/ 1788208 h 2789926"/>
              <a:gd name="connsiteX17186" fmla="*/ 1222067 w 2556691"/>
              <a:gd name="connsiteY17186" fmla="*/ 1788231 h 2789926"/>
              <a:gd name="connsiteX17187" fmla="*/ 1221219 w 2556691"/>
              <a:gd name="connsiteY17187" fmla="*/ 1788290 h 2789926"/>
              <a:gd name="connsiteX17188" fmla="*/ 1220383 w 2556691"/>
              <a:gd name="connsiteY17188" fmla="*/ 1791648 h 2789926"/>
              <a:gd name="connsiteX17189" fmla="*/ 1223150 w 2556691"/>
              <a:gd name="connsiteY17189" fmla="*/ 1791861 h 2789926"/>
              <a:gd name="connsiteX17190" fmla="*/ 1229211 w 2556691"/>
              <a:gd name="connsiteY17190" fmla="*/ 1792440 h 2789926"/>
              <a:gd name="connsiteX17191" fmla="*/ 1229117 w 2556691"/>
              <a:gd name="connsiteY17191" fmla="*/ 1788361 h 2789926"/>
              <a:gd name="connsiteX17192" fmla="*/ 1570536 w 2556691"/>
              <a:gd name="connsiteY17192" fmla="*/ 2101921 h 2789926"/>
              <a:gd name="connsiteX17193" fmla="*/ 1536257 w 2556691"/>
              <a:gd name="connsiteY17193" fmla="*/ 2102015 h 2789926"/>
              <a:gd name="connsiteX17194" fmla="*/ 1526344 w 2556691"/>
              <a:gd name="connsiteY17194" fmla="*/ 2107713 h 2789926"/>
              <a:gd name="connsiteX17195" fmla="*/ 1526510 w 2556691"/>
              <a:gd name="connsiteY17195" fmla="*/ 2108127 h 2789926"/>
              <a:gd name="connsiteX17196" fmla="*/ 1535986 w 2556691"/>
              <a:gd name="connsiteY17196" fmla="*/ 2107654 h 2789926"/>
              <a:gd name="connsiteX17197" fmla="*/ 1536210 w 2556691"/>
              <a:gd name="connsiteY17197" fmla="*/ 2109013 h 2789926"/>
              <a:gd name="connsiteX17198" fmla="*/ 1532172 w 2556691"/>
              <a:gd name="connsiteY17198" fmla="*/ 2110527 h 2789926"/>
              <a:gd name="connsiteX17199" fmla="*/ 1527746 w 2556691"/>
              <a:gd name="connsiteY17199" fmla="*/ 2111260 h 2789926"/>
              <a:gd name="connsiteX17200" fmla="*/ 1527758 w 2556691"/>
              <a:gd name="connsiteY17200" fmla="*/ 2111283 h 2789926"/>
              <a:gd name="connsiteX17201" fmla="*/ 1533691 w 2556691"/>
              <a:gd name="connsiteY17201" fmla="*/ 2112182 h 2789926"/>
              <a:gd name="connsiteX17202" fmla="*/ 1541283 w 2556691"/>
              <a:gd name="connsiteY17202" fmla="*/ 2113151 h 2789926"/>
              <a:gd name="connsiteX17203" fmla="*/ 1541460 w 2556691"/>
              <a:gd name="connsiteY17203" fmla="*/ 2114014 h 2789926"/>
              <a:gd name="connsiteX17204" fmla="*/ 1533232 w 2556691"/>
              <a:gd name="connsiteY17204" fmla="*/ 2115433 h 2789926"/>
              <a:gd name="connsiteX17205" fmla="*/ 1530641 w 2556691"/>
              <a:gd name="connsiteY17205" fmla="*/ 2115019 h 2789926"/>
              <a:gd name="connsiteX17206" fmla="*/ 1534538 w 2556691"/>
              <a:gd name="connsiteY17206" fmla="*/ 2116674 h 2789926"/>
              <a:gd name="connsiteX17207" fmla="*/ 1539047 w 2556691"/>
              <a:gd name="connsiteY17207" fmla="*/ 2117513 h 2789926"/>
              <a:gd name="connsiteX17208" fmla="*/ 1539212 w 2556691"/>
              <a:gd name="connsiteY17208" fmla="*/ 2118589 h 2789926"/>
              <a:gd name="connsiteX17209" fmla="*/ 1529147 w 2556691"/>
              <a:gd name="connsiteY17209" fmla="*/ 2118140 h 2789926"/>
              <a:gd name="connsiteX17210" fmla="*/ 1529253 w 2556691"/>
              <a:gd name="connsiteY17210" fmla="*/ 2120717 h 2789926"/>
              <a:gd name="connsiteX17211" fmla="*/ 1557034 w 2556691"/>
              <a:gd name="connsiteY17211" fmla="*/ 2118672 h 2789926"/>
              <a:gd name="connsiteX17212" fmla="*/ 1569748 w 2556691"/>
              <a:gd name="connsiteY17212" fmla="*/ 2104060 h 2789926"/>
              <a:gd name="connsiteX17213" fmla="*/ 1570536 w 2556691"/>
              <a:gd name="connsiteY17213" fmla="*/ 2101921 h 2789926"/>
              <a:gd name="connsiteX17214" fmla="*/ 1077355 w 2556691"/>
              <a:gd name="connsiteY17214" fmla="*/ 1646394 h 2789926"/>
              <a:gd name="connsiteX17215" fmla="*/ 1076920 w 2556691"/>
              <a:gd name="connsiteY17215" fmla="*/ 1646642 h 2789926"/>
              <a:gd name="connsiteX17216" fmla="*/ 1075955 w 2556691"/>
              <a:gd name="connsiteY17216" fmla="*/ 1647104 h 2789926"/>
              <a:gd name="connsiteX17217" fmla="*/ 1073118 w 2556691"/>
              <a:gd name="connsiteY17217" fmla="*/ 1647647 h 2789926"/>
              <a:gd name="connsiteX17218" fmla="*/ 1068267 w 2556691"/>
              <a:gd name="connsiteY17218" fmla="*/ 1646264 h 2789926"/>
              <a:gd name="connsiteX17219" fmla="*/ 1067432 w 2556691"/>
              <a:gd name="connsiteY17219" fmla="*/ 1645189 h 2789926"/>
              <a:gd name="connsiteX17220" fmla="*/ 1068950 w 2556691"/>
              <a:gd name="connsiteY17220" fmla="*/ 1648144 h 2789926"/>
              <a:gd name="connsiteX17221" fmla="*/ 1069609 w 2556691"/>
              <a:gd name="connsiteY17221" fmla="*/ 1649161 h 2789926"/>
              <a:gd name="connsiteX17222" fmla="*/ 1071787 w 2556691"/>
              <a:gd name="connsiteY17222" fmla="*/ 1651560 h 2789926"/>
              <a:gd name="connsiteX17223" fmla="*/ 1076343 w 2556691"/>
              <a:gd name="connsiteY17223" fmla="*/ 1648215 h 2789926"/>
              <a:gd name="connsiteX17224" fmla="*/ 1077250 w 2556691"/>
              <a:gd name="connsiteY17224" fmla="*/ 1646595 h 2789926"/>
              <a:gd name="connsiteX17225" fmla="*/ 1077355 w 2556691"/>
              <a:gd name="connsiteY17225" fmla="*/ 1646394 h 2789926"/>
              <a:gd name="connsiteX17226" fmla="*/ 1050467 w 2556691"/>
              <a:gd name="connsiteY17226" fmla="*/ 1621072 h 2789926"/>
              <a:gd name="connsiteX17227" fmla="*/ 1048130 w 2556691"/>
              <a:gd name="connsiteY17227" fmla="*/ 1619145 h 2789926"/>
              <a:gd name="connsiteX17228" fmla="*/ 1046862 w 2556691"/>
              <a:gd name="connsiteY17228" fmla="*/ 1619914 h 2789926"/>
              <a:gd name="connsiteX17229" fmla="*/ 1035106 w 2556691"/>
              <a:gd name="connsiteY17229" fmla="*/ 1620375 h 2789926"/>
              <a:gd name="connsiteX17230" fmla="*/ 1026765 w 2556691"/>
              <a:gd name="connsiteY17230" fmla="*/ 1615894 h 2789926"/>
              <a:gd name="connsiteX17231" fmla="*/ 1024757 w 2556691"/>
              <a:gd name="connsiteY17231" fmla="*/ 1616450 h 2789926"/>
              <a:gd name="connsiteX17232" fmla="*/ 1005127 w 2556691"/>
              <a:gd name="connsiteY17232" fmla="*/ 1613353 h 2789926"/>
              <a:gd name="connsiteX17233" fmla="*/ 1001160 w 2556691"/>
              <a:gd name="connsiteY17233" fmla="*/ 1614157 h 2789926"/>
              <a:gd name="connsiteX17234" fmla="*/ 998671 w 2556691"/>
              <a:gd name="connsiteY17234" fmla="*/ 1619098 h 2789926"/>
              <a:gd name="connsiteX17235" fmla="*/ 999227 w 2556691"/>
              <a:gd name="connsiteY17235" fmla="*/ 1620245 h 2789926"/>
              <a:gd name="connsiteX17236" fmla="*/ 1000229 w 2556691"/>
              <a:gd name="connsiteY17236" fmla="*/ 1622715 h 2789926"/>
              <a:gd name="connsiteX17237" fmla="*/ 1003269 w 2556691"/>
              <a:gd name="connsiteY17237" fmla="*/ 1622313 h 2789926"/>
              <a:gd name="connsiteX17238" fmla="*/ 1009313 w 2556691"/>
              <a:gd name="connsiteY17238" fmla="*/ 1625718 h 2789926"/>
              <a:gd name="connsiteX17239" fmla="*/ 1008042 w 2556691"/>
              <a:gd name="connsiteY17239" fmla="*/ 1625718 h 2789926"/>
              <a:gd name="connsiteX17240" fmla="*/ 1001473 w 2556691"/>
              <a:gd name="connsiteY17240" fmla="*/ 1626912 h 2789926"/>
              <a:gd name="connsiteX17241" fmla="*/ 1001472 w 2556691"/>
              <a:gd name="connsiteY17241" fmla="*/ 1626912 h 2789926"/>
              <a:gd name="connsiteX17242" fmla="*/ 1001725 w 2556691"/>
              <a:gd name="connsiteY17242" fmla="*/ 1632421 h 2789926"/>
              <a:gd name="connsiteX17243" fmla="*/ 1001248 w 2556691"/>
              <a:gd name="connsiteY17243" fmla="*/ 1633083 h 2789926"/>
              <a:gd name="connsiteX17244" fmla="*/ 1002234 w 2556691"/>
              <a:gd name="connsiteY17244" fmla="*/ 1632811 h 2789926"/>
              <a:gd name="connsiteX17245" fmla="*/ 1013105 w 2556691"/>
              <a:gd name="connsiteY17245" fmla="*/ 1632870 h 2789926"/>
              <a:gd name="connsiteX17246" fmla="*/ 1013643 w 2556691"/>
              <a:gd name="connsiteY17246" fmla="*/ 1628248 h 2789926"/>
              <a:gd name="connsiteX17247" fmla="*/ 1014167 w 2556691"/>
              <a:gd name="connsiteY17247" fmla="*/ 1627444 h 2789926"/>
              <a:gd name="connsiteX17248" fmla="*/ 1019613 w 2556691"/>
              <a:gd name="connsiteY17248" fmla="*/ 1625612 h 2789926"/>
              <a:gd name="connsiteX17249" fmla="*/ 1029349 w 2556691"/>
              <a:gd name="connsiteY17249" fmla="*/ 1628047 h 2789926"/>
              <a:gd name="connsiteX17250" fmla="*/ 1031725 w 2556691"/>
              <a:gd name="connsiteY17250" fmla="*/ 1629607 h 2789926"/>
              <a:gd name="connsiteX17251" fmla="*/ 1031809 w 2556691"/>
              <a:gd name="connsiteY17251" fmla="*/ 1629678 h 2789926"/>
              <a:gd name="connsiteX17252" fmla="*/ 1031820 w 2556691"/>
              <a:gd name="connsiteY17252" fmla="*/ 1629678 h 2789926"/>
              <a:gd name="connsiteX17253" fmla="*/ 1047527 w 2556691"/>
              <a:gd name="connsiteY17253" fmla="*/ 1631688 h 2789926"/>
              <a:gd name="connsiteX17254" fmla="*/ 1050905 w 2556691"/>
              <a:gd name="connsiteY17254" fmla="*/ 1632338 h 2789926"/>
              <a:gd name="connsiteX17255" fmla="*/ 1054730 w 2556691"/>
              <a:gd name="connsiteY17255" fmla="*/ 1632882 h 2789926"/>
              <a:gd name="connsiteX17256" fmla="*/ 1055280 w 2556691"/>
              <a:gd name="connsiteY17256" fmla="*/ 1630518 h 2789926"/>
              <a:gd name="connsiteX17257" fmla="*/ 1056190 w 2556691"/>
              <a:gd name="connsiteY17257" fmla="*/ 1627893 h 2789926"/>
              <a:gd name="connsiteX17258" fmla="*/ 1055051 w 2556691"/>
              <a:gd name="connsiteY17258" fmla="*/ 1626439 h 2789926"/>
              <a:gd name="connsiteX17259" fmla="*/ 1050467 w 2556691"/>
              <a:gd name="connsiteY17259" fmla="*/ 1621072 h 2789926"/>
              <a:gd name="connsiteX17260" fmla="*/ 1080604 w 2556691"/>
              <a:gd name="connsiteY17260" fmla="*/ 1648475 h 2789926"/>
              <a:gd name="connsiteX17261" fmla="*/ 1077956 w 2556691"/>
              <a:gd name="connsiteY17261" fmla="*/ 1653144 h 2789926"/>
              <a:gd name="connsiteX17262" fmla="*/ 1076661 w 2556691"/>
              <a:gd name="connsiteY17262" fmla="*/ 1654149 h 2789926"/>
              <a:gd name="connsiteX17263" fmla="*/ 1078427 w 2556691"/>
              <a:gd name="connsiteY17263" fmla="*/ 1654634 h 2789926"/>
              <a:gd name="connsiteX17264" fmla="*/ 1081664 w 2556691"/>
              <a:gd name="connsiteY17264" fmla="*/ 1654741 h 2789926"/>
              <a:gd name="connsiteX17265" fmla="*/ 1080604 w 2556691"/>
              <a:gd name="connsiteY17265" fmla="*/ 1648475 h 2789926"/>
              <a:gd name="connsiteX17266" fmla="*/ 502407 w 2556691"/>
              <a:gd name="connsiteY17266" fmla="*/ 1113661 h 2789926"/>
              <a:gd name="connsiteX17267" fmla="*/ 493718 w 2556691"/>
              <a:gd name="connsiteY17267" fmla="*/ 1116758 h 2789926"/>
              <a:gd name="connsiteX17268" fmla="*/ 485126 w 2556691"/>
              <a:gd name="connsiteY17268" fmla="*/ 1123307 h 2789926"/>
              <a:gd name="connsiteX17269" fmla="*/ 485129 w 2556691"/>
              <a:gd name="connsiteY17269" fmla="*/ 1123307 h 2789926"/>
              <a:gd name="connsiteX17270" fmla="*/ 475452 w 2556691"/>
              <a:gd name="connsiteY17270" fmla="*/ 1133036 h 2789926"/>
              <a:gd name="connsiteX17271" fmla="*/ 491459 w 2556691"/>
              <a:gd name="connsiteY17271" fmla="*/ 1124147 h 2789926"/>
              <a:gd name="connsiteX17272" fmla="*/ 492977 w 2556691"/>
              <a:gd name="connsiteY17272" fmla="*/ 1126073 h 2789926"/>
              <a:gd name="connsiteX17273" fmla="*/ 473634 w 2556691"/>
              <a:gd name="connsiteY17273" fmla="*/ 1139338 h 2789926"/>
              <a:gd name="connsiteX17274" fmla="*/ 486875 w 2556691"/>
              <a:gd name="connsiteY17274" fmla="*/ 1132753 h 2789926"/>
              <a:gd name="connsiteX17275" fmla="*/ 488314 w 2556691"/>
              <a:gd name="connsiteY17275" fmla="*/ 1134149 h 2789926"/>
              <a:gd name="connsiteX17276" fmla="*/ 471640 w 2556691"/>
              <a:gd name="connsiteY17276" fmla="*/ 1144456 h 2789926"/>
              <a:gd name="connsiteX17277" fmla="*/ 486202 w 2556691"/>
              <a:gd name="connsiteY17277" fmla="*/ 1140023 h 2789926"/>
              <a:gd name="connsiteX17278" fmla="*/ 487674 w 2556691"/>
              <a:gd name="connsiteY17278" fmla="*/ 1142092 h 2789926"/>
              <a:gd name="connsiteX17279" fmla="*/ 474474 w 2556691"/>
              <a:gd name="connsiteY17279" fmla="*/ 1148109 h 2789926"/>
              <a:gd name="connsiteX17280" fmla="*/ 477140 w 2556691"/>
              <a:gd name="connsiteY17280" fmla="*/ 1149268 h 2789926"/>
              <a:gd name="connsiteX17281" fmla="*/ 487138 w 2556691"/>
              <a:gd name="connsiteY17281" fmla="*/ 1144339 h 2789926"/>
              <a:gd name="connsiteX17282" fmla="*/ 496134 w 2556691"/>
              <a:gd name="connsiteY17282" fmla="*/ 1135212 h 2789926"/>
              <a:gd name="connsiteX17283" fmla="*/ 500345 w 2556691"/>
              <a:gd name="connsiteY17283" fmla="*/ 1124702 h 2789926"/>
              <a:gd name="connsiteX17284" fmla="*/ 502407 w 2556691"/>
              <a:gd name="connsiteY17284" fmla="*/ 1113661 h 2789926"/>
              <a:gd name="connsiteX17285" fmla="*/ 347108 w 2556691"/>
              <a:gd name="connsiteY17285" fmla="*/ 970154 h 2789926"/>
              <a:gd name="connsiteX17286" fmla="*/ 345775 w 2556691"/>
              <a:gd name="connsiteY17286" fmla="*/ 970419 h 2789926"/>
              <a:gd name="connsiteX17287" fmla="*/ 345713 w 2556691"/>
              <a:gd name="connsiteY17287" fmla="*/ 971211 h 2789926"/>
              <a:gd name="connsiteX17288" fmla="*/ 347077 w 2556691"/>
              <a:gd name="connsiteY17288" fmla="*/ 973161 h 2789926"/>
              <a:gd name="connsiteX17289" fmla="*/ 347108 w 2556691"/>
              <a:gd name="connsiteY17289" fmla="*/ 970154 h 2789926"/>
              <a:gd name="connsiteX17290" fmla="*/ 714143 w 2556691"/>
              <a:gd name="connsiteY17290" fmla="*/ 1307974 h 2789926"/>
              <a:gd name="connsiteX17291" fmla="*/ 712595 w 2556691"/>
              <a:gd name="connsiteY17291" fmla="*/ 1312432 h 2789926"/>
              <a:gd name="connsiteX17292" fmla="*/ 714143 w 2556691"/>
              <a:gd name="connsiteY17292" fmla="*/ 1307974 h 2789926"/>
              <a:gd name="connsiteX17293" fmla="*/ 1528428 w 2556691"/>
              <a:gd name="connsiteY17293" fmla="*/ 2059255 h 2789926"/>
              <a:gd name="connsiteX17294" fmla="*/ 1517775 w 2556691"/>
              <a:gd name="connsiteY17294" fmla="*/ 2066467 h 2789926"/>
              <a:gd name="connsiteX17295" fmla="*/ 1516397 w 2556691"/>
              <a:gd name="connsiteY17295" fmla="*/ 2065698 h 2789926"/>
              <a:gd name="connsiteX17296" fmla="*/ 1516280 w 2556691"/>
              <a:gd name="connsiteY17296" fmla="*/ 2065414 h 2789926"/>
              <a:gd name="connsiteX17297" fmla="*/ 1516291 w 2556691"/>
              <a:gd name="connsiteY17297" fmla="*/ 2065024 h 2789926"/>
              <a:gd name="connsiteX17298" fmla="*/ 1517056 w 2556691"/>
              <a:gd name="connsiteY17298" fmla="*/ 2063972 h 2789926"/>
              <a:gd name="connsiteX17299" fmla="*/ 1524602 w 2556691"/>
              <a:gd name="connsiteY17299" fmla="*/ 2060225 h 2789926"/>
              <a:gd name="connsiteX17300" fmla="*/ 1527875 w 2556691"/>
              <a:gd name="connsiteY17300" fmla="*/ 2058794 h 2789926"/>
              <a:gd name="connsiteX17301" fmla="*/ 1528428 w 2556691"/>
              <a:gd name="connsiteY17301" fmla="*/ 2059255 h 2789926"/>
              <a:gd name="connsiteX17302" fmla="*/ 1510356 w 2556691"/>
              <a:gd name="connsiteY17302" fmla="*/ 2042297 h 2789926"/>
              <a:gd name="connsiteX17303" fmla="*/ 1505507 w 2556691"/>
              <a:gd name="connsiteY17303" fmla="*/ 2046027 h 2789926"/>
              <a:gd name="connsiteX17304" fmla="*/ 1503918 w 2556691"/>
              <a:gd name="connsiteY17304" fmla="*/ 2044017 h 2789926"/>
              <a:gd name="connsiteX17305" fmla="*/ 1507780 w 2556691"/>
              <a:gd name="connsiteY17305" fmla="*/ 2040802 h 2789926"/>
              <a:gd name="connsiteX17306" fmla="*/ 1510356 w 2556691"/>
              <a:gd name="connsiteY17306" fmla="*/ 2042297 h 2789926"/>
              <a:gd name="connsiteX17307" fmla="*/ 801450 w 2556691"/>
              <a:gd name="connsiteY17307" fmla="*/ 1386825 h 2789926"/>
              <a:gd name="connsiteX17308" fmla="*/ 802202 w 2556691"/>
              <a:gd name="connsiteY17308" fmla="*/ 1387581 h 2789926"/>
              <a:gd name="connsiteX17309" fmla="*/ 801059 w 2556691"/>
              <a:gd name="connsiteY17309" fmla="*/ 1389000 h 2789926"/>
              <a:gd name="connsiteX17310" fmla="*/ 799416 w 2556691"/>
              <a:gd name="connsiteY17310" fmla="*/ 1388870 h 2789926"/>
              <a:gd name="connsiteX17311" fmla="*/ 786294 w 2556691"/>
              <a:gd name="connsiteY17311" fmla="*/ 1387227 h 2789926"/>
              <a:gd name="connsiteX17312" fmla="*/ 789521 w 2556691"/>
              <a:gd name="connsiteY17312" fmla="*/ 1385501 h 2789926"/>
              <a:gd name="connsiteX17313" fmla="*/ 789783 w 2556691"/>
              <a:gd name="connsiteY17313" fmla="*/ 1385394 h 2789926"/>
              <a:gd name="connsiteX17314" fmla="*/ 801450 w 2556691"/>
              <a:gd name="connsiteY17314" fmla="*/ 1386825 h 2789926"/>
              <a:gd name="connsiteX17315" fmla="*/ 841442 w 2556691"/>
              <a:gd name="connsiteY17315" fmla="*/ 1423673 h 2789926"/>
              <a:gd name="connsiteX17316" fmla="*/ 842136 w 2556691"/>
              <a:gd name="connsiteY17316" fmla="*/ 1426239 h 2789926"/>
              <a:gd name="connsiteX17317" fmla="*/ 844071 w 2556691"/>
              <a:gd name="connsiteY17317" fmla="*/ 1448357 h 2789926"/>
              <a:gd name="connsiteX17318" fmla="*/ 843739 w 2556691"/>
              <a:gd name="connsiteY17318" fmla="*/ 1449421 h 2789926"/>
              <a:gd name="connsiteX17319" fmla="*/ 841671 w 2556691"/>
              <a:gd name="connsiteY17319" fmla="*/ 1452861 h 2789926"/>
              <a:gd name="connsiteX17320" fmla="*/ 840070 w 2556691"/>
              <a:gd name="connsiteY17320" fmla="*/ 1452164 h 2789926"/>
              <a:gd name="connsiteX17321" fmla="*/ 841088 w 2556691"/>
              <a:gd name="connsiteY17321" fmla="*/ 1446927 h 2789926"/>
              <a:gd name="connsiteX17322" fmla="*/ 841512 w 2556691"/>
              <a:gd name="connsiteY17322" fmla="*/ 1444491 h 2789926"/>
              <a:gd name="connsiteX17323" fmla="*/ 838805 w 2556691"/>
              <a:gd name="connsiteY17323" fmla="*/ 1426085 h 2789926"/>
              <a:gd name="connsiteX17324" fmla="*/ 838455 w 2556691"/>
              <a:gd name="connsiteY17324" fmla="*/ 1424725 h 2789926"/>
              <a:gd name="connsiteX17325" fmla="*/ 841442 w 2556691"/>
              <a:gd name="connsiteY17325" fmla="*/ 1423673 h 2789926"/>
              <a:gd name="connsiteX17326" fmla="*/ 1434300 w 2556691"/>
              <a:gd name="connsiteY17326" fmla="*/ 1969553 h 2789926"/>
              <a:gd name="connsiteX17327" fmla="*/ 1416796 w 2556691"/>
              <a:gd name="connsiteY17327" fmla="*/ 1957979 h 2789926"/>
              <a:gd name="connsiteX17328" fmla="*/ 1410662 w 2556691"/>
              <a:gd name="connsiteY17328" fmla="*/ 1965474 h 2789926"/>
              <a:gd name="connsiteX17329" fmla="*/ 1403341 w 2556691"/>
              <a:gd name="connsiteY17329" fmla="*/ 1982249 h 2789926"/>
              <a:gd name="connsiteX17330" fmla="*/ 1394324 w 2556691"/>
              <a:gd name="connsiteY17330" fmla="*/ 2007938 h 2789926"/>
              <a:gd name="connsiteX17331" fmla="*/ 1402752 w 2556691"/>
              <a:gd name="connsiteY17331" fmla="*/ 2028259 h 2789926"/>
              <a:gd name="connsiteX17332" fmla="*/ 1405178 w 2556691"/>
              <a:gd name="connsiteY17332" fmla="*/ 2026533 h 2789926"/>
              <a:gd name="connsiteX17333" fmla="*/ 1400139 w 2556691"/>
              <a:gd name="connsiteY17333" fmla="*/ 2003741 h 2789926"/>
              <a:gd name="connsiteX17334" fmla="*/ 1401398 w 2556691"/>
              <a:gd name="connsiteY17334" fmla="*/ 2003611 h 2789926"/>
              <a:gd name="connsiteX17335" fmla="*/ 1405119 w 2556691"/>
              <a:gd name="connsiteY17335" fmla="*/ 2015102 h 2789926"/>
              <a:gd name="connsiteX17336" fmla="*/ 1409521 w 2556691"/>
              <a:gd name="connsiteY17336" fmla="*/ 2025067 h 2789926"/>
              <a:gd name="connsiteX17337" fmla="*/ 1412146 w 2556691"/>
              <a:gd name="connsiteY17337" fmla="*/ 2025020 h 2789926"/>
              <a:gd name="connsiteX17338" fmla="*/ 1407520 w 2556691"/>
              <a:gd name="connsiteY17338" fmla="*/ 1996234 h 2789926"/>
              <a:gd name="connsiteX17339" fmla="*/ 1408568 w 2556691"/>
              <a:gd name="connsiteY17339" fmla="*/ 1996021 h 2789926"/>
              <a:gd name="connsiteX17340" fmla="*/ 1411840 w 2556691"/>
              <a:gd name="connsiteY17340" fmla="*/ 2011981 h 2789926"/>
              <a:gd name="connsiteX17341" fmla="*/ 1417856 w 2556691"/>
              <a:gd name="connsiteY17341" fmla="*/ 2026344 h 2789926"/>
              <a:gd name="connsiteX17342" fmla="*/ 1419385 w 2556691"/>
              <a:gd name="connsiteY17342" fmla="*/ 2026817 h 2789926"/>
              <a:gd name="connsiteX17343" fmla="*/ 1415101 w 2556691"/>
              <a:gd name="connsiteY17343" fmla="*/ 2001873 h 2789926"/>
              <a:gd name="connsiteX17344" fmla="*/ 1416608 w 2556691"/>
              <a:gd name="connsiteY17344" fmla="*/ 2001720 h 2789926"/>
              <a:gd name="connsiteX17345" fmla="*/ 1420034 w 2556691"/>
              <a:gd name="connsiteY17345" fmla="*/ 2016142 h 2789926"/>
              <a:gd name="connsiteX17346" fmla="*/ 1421411 w 2556691"/>
              <a:gd name="connsiteY17346" fmla="*/ 2000017 h 2789926"/>
              <a:gd name="connsiteX17347" fmla="*/ 1420716 w 2556691"/>
              <a:gd name="connsiteY17347" fmla="*/ 1993102 h 2789926"/>
              <a:gd name="connsiteX17348" fmla="*/ 1422400 w 2556691"/>
              <a:gd name="connsiteY17348" fmla="*/ 1980689 h 2789926"/>
              <a:gd name="connsiteX17349" fmla="*/ 1424860 w 2556691"/>
              <a:gd name="connsiteY17349" fmla="*/ 1981493 h 2789926"/>
              <a:gd name="connsiteX17350" fmla="*/ 1424707 w 2556691"/>
              <a:gd name="connsiteY17350" fmla="*/ 1993042 h 2789926"/>
              <a:gd name="connsiteX17351" fmla="*/ 1426014 w 2556691"/>
              <a:gd name="connsiteY17351" fmla="*/ 1991399 h 2789926"/>
              <a:gd name="connsiteX17352" fmla="*/ 1426626 w 2556691"/>
              <a:gd name="connsiteY17352" fmla="*/ 1987841 h 2789926"/>
              <a:gd name="connsiteX17353" fmla="*/ 1430452 w 2556691"/>
              <a:gd name="connsiteY17353" fmla="*/ 1981374 h 2789926"/>
              <a:gd name="connsiteX17354" fmla="*/ 1430887 w 2556691"/>
              <a:gd name="connsiteY17354" fmla="*/ 1985477 h 2789926"/>
              <a:gd name="connsiteX17355" fmla="*/ 1430758 w 2556691"/>
              <a:gd name="connsiteY17355" fmla="*/ 1986210 h 2789926"/>
              <a:gd name="connsiteX17356" fmla="*/ 1434301 w 2556691"/>
              <a:gd name="connsiteY17356" fmla="*/ 1983384 h 2789926"/>
              <a:gd name="connsiteX17357" fmla="*/ 1435078 w 2556691"/>
              <a:gd name="connsiteY17357" fmla="*/ 1978135 h 2789926"/>
              <a:gd name="connsiteX17358" fmla="*/ 1436914 w 2556691"/>
              <a:gd name="connsiteY17358" fmla="*/ 1977993 h 2789926"/>
              <a:gd name="connsiteX17359" fmla="*/ 1437974 w 2556691"/>
              <a:gd name="connsiteY17359" fmla="*/ 1980902 h 2789926"/>
              <a:gd name="connsiteX17360" fmla="*/ 1441494 w 2556691"/>
              <a:gd name="connsiteY17360" fmla="*/ 1978821 h 2789926"/>
              <a:gd name="connsiteX17361" fmla="*/ 1434300 w 2556691"/>
              <a:gd name="connsiteY17361" fmla="*/ 1969553 h 2789926"/>
              <a:gd name="connsiteX17362" fmla="*/ 1070281 w 2556691"/>
              <a:gd name="connsiteY17362" fmla="*/ 1633024 h 2789926"/>
              <a:gd name="connsiteX17363" fmla="*/ 1069480 w 2556691"/>
              <a:gd name="connsiteY17363" fmla="*/ 1633946 h 2789926"/>
              <a:gd name="connsiteX17364" fmla="*/ 1067420 w 2556691"/>
              <a:gd name="connsiteY17364" fmla="*/ 1640602 h 2789926"/>
              <a:gd name="connsiteX17365" fmla="*/ 1069668 w 2556691"/>
              <a:gd name="connsiteY17365" fmla="*/ 1642540 h 2789926"/>
              <a:gd name="connsiteX17366" fmla="*/ 1074589 w 2556691"/>
              <a:gd name="connsiteY17366" fmla="*/ 1643179 h 2789926"/>
              <a:gd name="connsiteX17367" fmla="*/ 1075119 w 2556691"/>
              <a:gd name="connsiteY17367" fmla="*/ 1642836 h 2789926"/>
              <a:gd name="connsiteX17368" fmla="*/ 1074307 w 2556691"/>
              <a:gd name="connsiteY17368" fmla="*/ 1642387 h 2789926"/>
              <a:gd name="connsiteX17369" fmla="*/ 1070281 w 2556691"/>
              <a:gd name="connsiteY17369" fmla="*/ 1633024 h 2789926"/>
              <a:gd name="connsiteX17370" fmla="*/ 1230413 w 2556691"/>
              <a:gd name="connsiteY17370" fmla="*/ 1779932 h 2789926"/>
              <a:gd name="connsiteX17371" fmla="*/ 1229459 w 2556691"/>
              <a:gd name="connsiteY17371" fmla="*/ 1779944 h 2789926"/>
              <a:gd name="connsiteX17372" fmla="*/ 1226093 w 2556691"/>
              <a:gd name="connsiteY17372" fmla="*/ 1780074 h 2789926"/>
              <a:gd name="connsiteX17373" fmla="*/ 1224398 w 2556691"/>
              <a:gd name="connsiteY17373" fmla="*/ 1780204 h 2789926"/>
              <a:gd name="connsiteX17374" fmla="*/ 1222196 w 2556691"/>
              <a:gd name="connsiteY17374" fmla="*/ 1780512 h 2789926"/>
              <a:gd name="connsiteX17375" fmla="*/ 1221749 w 2556691"/>
              <a:gd name="connsiteY17375" fmla="*/ 1781221 h 2789926"/>
              <a:gd name="connsiteX17376" fmla="*/ 1224292 w 2556691"/>
              <a:gd name="connsiteY17376" fmla="*/ 1781245 h 2789926"/>
              <a:gd name="connsiteX17377" fmla="*/ 1225950 w 2556691"/>
              <a:gd name="connsiteY17377" fmla="*/ 1781363 h 2789926"/>
              <a:gd name="connsiteX17378" fmla="*/ 1229211 w 2556691"/>
              <a:gd name="connsiteY17378" fmla="*/ 1781599 h 2789926"/>
              <a:gd name="connsiteX17379" fmla="*/ 1229919 w 2556691"/>
              <a:gd name="connsiteY17379" fmla="*/ 1781670 h 2789926"/>
              <a:gd name="connsiteX17380" fmla="*/ 1230413 w 2556691"/>
              <a:gd name="connsiteY17380" fmla="*/ 1779932 h 2789926"/>
              <a:gd name="connsiteX17381" fmla="*/ 762499 w 2556691"/>
              <a:gd name="connsiteY17381" fmla="*/ 1347919 h 2789926"/>
              <a:gd name="connsiteX17382" fmla="*/ 762732 w 2556691"/>
              <a:gd name="connsiteY17382" fmla="*/ 1349161 h 2789926"/>
              <a:gd name="connsiteX17383" fmla="*/ 754937 w 2556691"/>
              <a:gd name="connsiteY17383" fmla="*/ 1350721 h 2789926"/>
              <a:gd name="connsiteX17384" fmla="*/ 753178 w 2556691"/>
              <a:gd name="connsiteY17384" fmla="*/ 1350816 h 2789926"/>
              <a:gd name="connsiteX17385" fmla="*/ 750347 w 2556691"/>
              <a:gd name="connsiteY17385" fmla="*/ 1351572 h 2789926"/>
              <a:gd name="connsiteX17386" fmla="*/ 750086 w 2556691"/>
              <a:gd name="connsiteY17386" fmla="*/ 1351643 h 2789926"/>
              <a:gd name="connsiteX17387" fmla="*/ 750086 w 2556691"/>
              <a:gd name="connsiteY17387" fmla="*/ 1351631 h 2789926"/>
              <a:gd name="connsiteX17388" fmla="*/ 745066 w 2556691"/>
              <a:gd name="connsiteY17388" fmla="*/ 1354303 h 2789926"/>
              <a:gd name="connsiteX17389" fmla="*/ 739907 w 2556691"/>
              <a:gd name="connsiteY17389" fmla="*/ 1356289 h 2789926"/>
              <a:gd name="connsiteX17390" fmla="*/ 739389 w 2556691"/>
              <a:gd name="connsiteY17390" fmla="*/ 1355603 h 2789926"/>
              <a:gd name="connsiteX17391" fmla="*/ 740640 w 2556691"/>
              <a:gd name="connsiteY17391" fmla="*/ 1353357 h 2789926"/>
              <a:gd name="connsiteX17392" fmla="*/ 742745 w 2556691"/>
              <a:gd name="connsiteY17392" fmla="*/ 1351619 h 2789926"/>
              <a:gd name="connsiteX17393" fmla="*/ 745834 w 2556691"/>
              <a:gd name="connsiteY17393" fmla="*/ 1350024 h 2789926"/>
              <a:gd name="connsiteX17394" fmla="*/ 750551 w 2556691"/>
              <a:gd name="connsiteY17394" fmla="*/ 1348451 h 2789926"/>
              <a:gd name="connsiteX17395" fmla="*/ 758479 w 2556691"/>
              <a:gd name="connsiteY17395" fmla="*/ 1347624 h 2789926"/>
              <a:gd name="connsiteX17396" fmla="*/ 762499 w 2556691"/>
              <a:gd name="connsiteY17396" fmla="*/ 1347919 h 2789926"/>
              <a:gd name="connsiteX17397" fmla="*/ 1029209 w 2556691"/>
              <a:gd name="connsiteY17397" fmla="*/ 1592771 h 2789926"/>
              <a:gd name="connsiteX17398" fmla="*/ 1033862 w 2556691"/>
              <a:gd name="connsiteY17398" fmla="*/ 1600716 h 2789926"/>
              <a:gd name="connsiteX17399" fmla="*/ 1033010 w 2556691"/>
              <a:gd name="connsiteY17399" fmla="*/ 1601579 h 2789926"/>
              <a:gd name="connsiteX17400" fmla="*/ 1025463 w 2556691"/>
              <a:gd name="connsiteY17400" fmla="*/ 1595431 h 2789926"/>
              <a:gd name="connsiteX17401" fmla="*/ 1020224 w 2556691"/>
              <a:gd name="connsiteY17401" fmla="*/ 1586317 h 2789926"/>
              <a:gd name="connsiteX17402" fmla="*/ 1020660 w 2556691"/>
              <a:gd name="connsiteY17402" fmla="*/ 1585891 h 2789926"/>
              <a:gd name="connsiteX17403" fmla="*/ 1029209 w 2556691"/>
              <a:gd name="connsiteY17403" fmla="*/ 1592771 h 2789926"/>
              <a:gd name="connsiteX17404" fmla="*/ 898610 w 2556691"/>
              <a:gd name="connsiteY17404" fmla="*/ 1472083 h 2789926"/>
              <a:gd name="connsiteX17405" fmla="*/ 896863 w 2556691"/>
              <a:gd name="connsiteY17405" fmla="*/ 1471350 h 2789926"/>
              <a:gd name="connsiteX17406" fmla="*/ 889789 w 2556691"/>
              <a:gd name="connsiteY17406" fmla="*/ 1475523 h 2789926"/>
              <a:gd name="connsiteX17407" fmla="*/ 888556 w 2556691"/>
              <a:gd name="connsiteY17407" fmla="*/ 1474341 h 2789926"/>
              <a:gd name="connsiteX17408" fmla="*/ 892106 w 2556691"/>
              <a:gd name="connsiteY17408" fmla="*/ 1469920 h 2789926"/>
              <a:gd name="connsiteX17409" fmla="*/ 880737 w 2556691"/>
              <a:gd name="connsiteY17409" fmla="*/ 1475405 h 2789926"/>
              <a:gd name="connsiteX17410" fmla="*/ 878449 w 2556691"/>
              <a:gd name="connsiteY17410" fmla="*/ 1474400 h 2789926"/>
              <a:gd name="connsiteX17411" fmla="*/ 881079 w 2556691"/>
              <a:gd name="connsiteY17411" fmla="*/ 1468726 h 2789926"/>
              <a:gd name="connsiteX17412" fmla="*/ 875033 w 2556691"/>
              <a:gd name="connsiteY17412" fmla="*/ 1472639 h 2789926"/>
              <a:gd name="connsiteX17413" fmla="*/ 872906 w 2556691"/>
              <a:gd name="connsiteY17413" fmla="*/ 1475511 h 2789926"/>
              <a:gd name="connsiteX17414" fmla="*/ 870920 w 2556691"/>
              <a:gd name="connsiteY17414" fmla="*/ 1476363 h 2789926"/>
              <a:gd name="connsiteX17415" fmla="*/ 870761 w 2556691"/>
              <a:gd name="connsiteY17415" fmla="*/ 1476351 h 2789926"/>
              <a:gd name="connsiteX17416" fmla="*/ 872226 w 2556691"/>
              <a:gd name="connsiteY17416" fmla="*/ 1469719 h 2789926"/>
              <a:gd name="connsiteX17417" fmla="*/ 850300 w 2556691"/>
              <a:gd name="connsiteY17417" fmla="*/ 1485891 h 2789926"/>
              <a:gd name="connsiteX17418" fmla="*/ 867130 w 2556691"/>
              <a:gd name="connsiteY17418" fmla="*/ 1478065 h 2789926"/>
              <a:gd name="connsiteX17419" fmla="*/ 867132 w 2556691"/>
              <a:gd name="connsiteY17419" fmla="*/ 1478065 h 2789926"/>
              <a:gd name="connsiteX17420" fmla="*/ 868473 w 2556691"/>
              <a:gd name="connsiteY17420" fmla="*/ 1478349 h 2789926"/>
              <a:gd name="connsiteX17421" fmla="*/ 880473 w 2556691"/>
              <a:gd name="connsiteY17421" fmla="*/ 1482037 h 2789926"/>
              <a:gd name="connsiteX17422" fmla="*/ 881420 w 2556691"/>
              <a:gd name="connsiteY17422" fmla="*/ 1482285 h 2789926"/>
              <a:gd name="connsiteX17423" fmla="*/ 892230 w 2556691"/>
              <a:gd name="connsiteY17423" fmla="*/ 1482746 h 2789926"/>
              <a:gd name="connsiteX17424" fmla="*/ 899189 w 2556691"/>
              <a:gd name="connsiteY17424" fmla="*/ 1480276 h 2789926"/>
              <a:gd name="connsiteX17425" fmla="*/ 898610 w 2556691"/>
              <a:gd name="connsiteY17425" fmla="*/ 1472083 h 2789926"/>
              <a:gd name="connsiteX17426" fmla="*/ 1290155 w 2556691"/>
              <a:gd name="connsiteY17426" fmla="*/ 1833177 h 2789926"/>
              <a:gd name="connsiteX17427" fmla="*/ 1284917 w 2556691"/>
              <a:gd name="connsiteY17427" fmla="*/ 1835376 h 2789926"/>
              <a:gd name="connsiteX17428" fmla="*/ 1279701 w 2556691"/>
              <a:gd name="connsiteY17428" fmla="*/ 1846808 h 2789926"/>
              <a:gd name="connsiteX17429" fmla="*/ 1275864 w 2556691"/>
              <a:gd name="connsiteY17429" fmla="*/ 1845153 h 2789926"/>
              <a:gd name="connsiteX17430" fmla="*/ 1279961 w 2556691"/>
              <a:gd name="connsiteY17430" fmla="*/ 1837303 h 2789926"/>
              <a:gd name="connsiteX17431" fmla="*/ 1276241 w 2556691"/>
              <a:gd name="connsiteY17431" fmla="*/ 1838615 h 2789926"/>
              <a:gd name="connsiteX17432" fmla="*/ 1274628 w 2556691"/>
              <a:gd name="connsiteY17432" fmla="*/ 1839183 h 2789926"/>
              <a:gd name="connsiteX17433" fmla="*/ 1272815 w 2556691"/>
              <a:gd name="connsiteY17433" fmla="*/ 1843214 h 2789926"/>
              <a:gd name="connsiteX17434" fmla="*/ 1271037 w 2556691"/>
              <a:gd name="connsiteY17434" fmla="*/ 1847162 h 2789926"/>
              <a:gd name="connsiteX17435" fmla="*/ 1262409 w 2556691"/>
              <a:gd name="connsiteY17435" fmla="*/ 1864257 h 2789926"/>
              <a:gd name="connsiteX17436" fmla="*/ 1261679 w 2556691"/>
              <a:gd name="connsiteY17436" fmla="*/ 1865746 h 2789926"/>
              <a:gd name="connsiteX17437" fmla="*/ 1259324 w 2556691"/>
              <a:gd name="connsiteY17437" fmla="*/ 1870747 h 2789926"/>
              <a:gd name="connsiteX17438" fmla="*/ 1253745 w 2556691"/>
              <a:gd name="connsiteY17438" fmla="*/ 1884070 h 2789926"/>
              <a:gd name="connsiteX17439" fmla="*/ 1252756 w 2556691"/>
              <a:gd name="connsiteY17439" fmla="*/ 1890134 h 2789926"/>
              <a:gd name="connsiteX17440" fmla="*/ 1253074 w 2556691"/>
              <a:gd name="connsiteY17440" fmla="*/ 1891991 h 2789926"/>
              <a:gd name="connsiteX17441" fmla="*/ 1253109 w 2556691"/>
              <a:gd name="connsiteY17441" fmla="*/ 1892038 h 2789926"/>
              <a:gd name="connsiteX17442" fmla="*/ 1256664 w 2556691"/>
              <a:gd name="connsiteY17442" fmla="*/ 1895005 h 2789926"/>
              <a:gd name="connsiteX17443" fmla="*/ 1256735 w 2556691"/>
              <a:gd name="connsiteY17443" fmla="*/ 1895040 h 2789926"/>
              <a:gd name="connsiteX17444" fmla="*/ 1261619 w 2556691"/>
              <a:gd name="connsiteY17444" fmla="*/ 1881812 h 2789926"/>
              <a:gd name="connsiteX17445" fmla="*/ 1267894 w 2556691"/>
              <a:gd name="connsiteY17445" fmla="*/ 1875215 h 2789926"/>
              <a:gd name="connsiteX17446" fmla="*/ 1260867 w 2556691"/>
              <a:gd name="connsiteY17446" fmla="*/ 1895892 h 2789926"/>
              <a:gd name="connsiteX17447" fmla="*/ 1264151 w 2556691"/>
              <a:gd name="connsiteY17447" fmla="*/ 1895702 h 2789926"/>
              <a:gd name="connsiteX17448" fmla="*/ 1269696 w 2556691"/>
              <a:gd name="connsiteY17448" fmla="*/ 1877757 h 2789926"/>
              <a:gd name="connsiteX17449" fmla="*/ 1271085 w 2556691"/>
              <a:gd name="connsiteY17449" fmla="*/ 1874305 h 2789926"/>
              <a:gd name="connsiteX17450" fmla="*/ 1273545 w 2556691"/>
              <a:gd name="connsiteY17450" fmla="*/ 1868442 h 2789926"/>
              <a:gd name="connsiteX17451" fmla="*/ 1273086 w 2556691"/>
              <a:gd name="connsiteY17451" fmla="*/ 1869198 h 2789926"/>
              <a:gd name="connsiteX17452" fmla="*/ 1271720 w 2556691"/>
              <a:gd name="connsiteY17452" fmla="*/ 1870238 h 2789926"/>
              <a:gd name="connsiteX17453" fmla="*/ 1270731 w 2556691"/>
              <a:gd name="connsiteY17453" fmla="*/ 1870345 h 2789926"/>
              <a:gd name="connsiteX17454" fmla="*/ 1268929 w 2556691"/>
              <a:gd name="connsiteY17454" fmla="*/ 1867188 h 2789926"/>
              <a:gd name="connsiteX17455" fmla="*/ 1271461 w 2556691"/>
              <a:gd name="connsiteY17455" fmla="*/ 1863323 h 2789926"/>
              <a:gd name="connsiteX17456" fmla="*/ 1272886 w 2556691"/>
              <a:gd name="connsiteY17456" fmla="*/ 1858854 h 2789926"/>
              <a:gd name="connsiteX17457" fmla="*/ 1273732 w 2556691"/>
              <a:gd name="connsiteY17457" fmla="*/ 1856915 h 2789926"/>
              <a:gd name="connsiteX17458" fmla="*/ 1277524 w 2556691"/>
              <a:gd name="connsiteY17458" fmla="*/ 1852222 h 2789926"/>
              <a:gd name="connsiteX17459" fmla="*/ 1277218 w 2556691"/>
              <a:gd name="connsiteY17459" fmla="*/ 1857826 h 2789926"/>
              <a:gd name="connsiteX17460" fmla="*/ 1276641 w 2556691"/>
              <a:gd name="connsiteY17460" fmla="*/ 1861360 h 2789926"/>
              <a:gd name="connsiteX17461" fmla="*/ 1290155 w 2556691"/>
              <a:gd name="connsiteY17461" fmla="*/ 1833177 h 2789926"/>
              <a:gd name="connsiteX17462" fmla="*/ 1384247 w 2556691"/>
              <a:gd name="connsiteY17462" fmla="*/ 1919523 h 2789926"/>
              <a:gd name="connsiteX17463" fmla="*/ 1365094 w 2556691"/>
              <a:gd name="connsiteY17463" fmla="*/ 1902441 h 2789926"/>
              <a:gd name="connsiteX17464" fmla="*/ 1372464 w 2556691"/>
              <a:gd name="connsiteY17464" fmla="*/ 1911957 h 2789926"/>
              <a:gd name="connsiteX17465" fmla="*/ 1384247 w 2556691"/>
              <a:gd name="connsiteY17465" fmla="*/ 1919523 h 2789926"/>
              <a:gd name="connsiteX17466" fmla="*/ 754063 w 2556691"/>
              <a:gd name="connsiteY17466" fmla="*/ 1338012 h 2789926"/>
              <a:gd name="connsiteX17467" fmla="*/ 754112 w 2556691"/>
              <a:gd name="connsiteY17467" fmla="*/ 1338107 h 2789926"/>
              <a:gd name="connsiteX17468" fmla="*/ 754012 w 2556691"/>
              <a:gd name="connsiteY17468" fmla="*/ 1338875 h 2789926"/>
              <a:gd name="connsiteX17469" fmla="*/ 748697 w 2556691"/>
              <a:gd name="connsiteY17469" fmla="*/ 1340199 h 2789926"/>
              <a:gd name="connsiteX17470" fmla="*/ 746663 w 2556691"/>
              <a:gd name="connsiteY17470" fmla="*/ 1340353 h 2789926"/>
              <a:gd name="connsiteX17471" fmla="*/ 744587 w 2556691"/>
              <a:gd name="connsiteY17471" fmla="*/ 1340590 h 2789926"/>
              <a:gd name="connsiteX17472" fmla="*/ 744588 w 2556691"/>
              <a:gd name="connsiteY17472" fmla="*/ 1340590 h 2789926"/>
              <a:gd name="connsiteX17473" fmla="*/ 741693 w 2556691"/>
              <a:gd name="connsiteY17473" fmla="*/ 1341063 h 2789926"/>
              <a:gd name="connsiteX17474" fmla="*/ 738737 w 2556691"/>
              <a:gd name="connsiteY17474" fmla="*/ 1340590 h 2789926"/>
              <a:gd name="connsiteX17475" fmla="*/ 738372 w 2556691"/>
              <a:gd name="connsiteY17475" fmla="*/ 1339490 h 2789926"/>
              <a:gd name="connsiteX17476" fmla="*/ 738937 w 2556691"/>
              <a:gd name="connsiteY17476" fmla="*/ 1338958 h 2789926"/>
              <a:gd name="connsiteX17477" fmla="*/ 739917 w 2556691"/>
              <a:gd name="connsiteY17477" fmla="*/ 1338024 h 2789926"/>
              <a:gd name="connsiteX17478" fmla="*/ 746753 w 2556691"/>
              <a:gd name="connsiteY17478" fmla="*/ 1336511 h 2789926"/>
              <a:gd name="connsiteX17479" fmla="*/ 754063 w 2556691"/>
              <a:gd name="connsiteY17479" fmla="*/ 1338012 h 2789926"/>
              <a:gd name="connsiteX17480" fmla="*/ 1090976 w 2556691"/>
              <a:gd name="connsiteY17480" fmla="*/ 1648203 h 2789926"/>
              <a:gd name="connsiteX17481" fmla="*/ 1090222 w 2556691"/>
              <a:gd name="connsiteY17481" fmla="*/ 1647908 h 2789926"/>
              <a:gd name="connsiteX17482" fmla="*/ 1089822 w 2556691"/>
              <a:gd name="connsiteY17482" fmla="*/ 1647588 h 2789926"/>
              <a:gd name="connsiteX17483" fmla="*/ 1087303 w 2556691"/>
              <a:gd name="connsiteY17483" fmla="*/ 1645886 h 2789926"/>
              <a:gd name="connsiteX17484" fmla="*/ 1081546 w 2556691"/>
              <a:gd name="connsiteY17484" fmla="*/ 1644763 h 2789926"/>
              <a:gd name="connsiteX17485" fmla="*/ 1084831 w 2556691"/>
              <a:gd name="connsiteY17485" fmla="*/ 1654090 h 2789926"/>
              <a:gd name="connsiteX17486" fmla="*/ 1089292 w 2556691"/>
              <a:gd name="connsiteY17486" fmla="*/ 1650851 h 2789926"/>
              <a:gd name="connsiteX17487" fmla="*/ 1089763 w 2556691"/>
              <a:gd name="connsiteY17487" fmla="*/ 1650295 h 2789926"/>
              <a:gd name="connsiteX17488" fmla="*/ 1090976 w 2556691"/>
              <a:gd name="connsiteY17488" fmla="*/ 1648203 h 2789926"/>
              <a:gd name="connsiteX17489" fmla="*/ 723657 w 2556691"/>
              <a:gd name="connsiteY17489" fmla="*/ 1308270 h 2789926"/>
              <a:gd name="connsiteX17490" fmla="*/ 707642 w 2556691"/>
              <a:gd name="connsiteY17490" fmla="*/ 1304688 h 2789926"/>
              <a:gd name="connsiteX17491" fmla="*/ 707094 w 2556691"/>
              <a:gd name="connsiteY17491" fmla="*/ 1308707 h 2789926"/>
              <a:gd name="connsiteX17492" fmla="*/ 694134 w 2556691"/>
              <a:gd name="connsiteY17492" fmla="*/ 1308707 h 2789926"/>
              <a:gd name="connsiteX17493" fmla="*/ 699746 w 2556691"/>
              <a:gd name="connsiteY17493" fmla="*/ 1313613 h 2789926"/>
              <a:gd name="connsiteX17494" fmla="*/ 720034 w 2556691"/>
              <a:gd name="connsiteY17494" fmla="*/ 1317160 h 2789926"/>
              <a:gd name="connsiteX17495" fmla="*/ 723657 w 2556691"/>
              <a:gd name="connsiteY17495" fmla="*/ 1308270 h 2789926"/>
              <a:gd name="connsiteX17496" fmla="*/ 1102371 w 2556691"/>
              <a:gd name="connsiteY17496" fmla="*/ 1654539 h 2789926"/>
              <a:gd name="connsiteX17497" fmla="*/ 1096285 w 2556691"/>
              <a:gd name="connsiteY17497" fmla="*/ 1664931 h 2789926"/>
              <a:gd name="connsiteX17498" fmla="*/ 1098874 w 2556691"/>
              <a:gd name="connsiteY17498" fmla="*/ 1668064 h 2789926"/>
              <a:gd name="connsiteX17499" fmla="*/ 1105396 w 2556691"/>
              <a:gd name="connsiteY17499" fmla="*/ 1658642 h 2789926"/>
              <a:gd name="connsiteX17500" fmla="*/ 1105796 w 2556691"/>
              <a:gd name="connsiteY17500" fmla="*/ 1658204 h 2789926"/>
              <a:gd name="connsiteX17501" fmla="*/ 1105161 w 2556691"/>
              <a:gd name="connsiteY17501" fmla="*/ 1657400 h 2789926"/>
              <a:gd name="connsiteX17502" fmla="*/ 1102371 w 2556691"/>
              <a:gd name="connsiteY17502" fmla="*/ 1654539 h 2789926"/>
              <a:gd name="connsiteX17503" fmla="*/ 1079133 w 2556691"/>
              <a:gd name="connsiteY17503" fmla="*/ 1630269 h 2789926"/>
              <a:gd name="connsiteX17504" fmla="*/ 1077014 w 2556691"/>
              <a:gd name="connsiteY17504" fmla="*/ 1630293 h 2789926"/>
              <a:gd name="connsiteX17505" fmla="*/ 1074401 w 2556691"/>
              <a:gd name="connsiteY17505" fmla="*/ 1631144 h 2789926"/>
              <a:gd name="connsiteX17506" fmla="*/ 1073259 w 2556691"/>
              <a:gd name="connsiteY17506" fmla="*/ 1634076 h 2789926"/>
              <a:gd name="connsiteX17507" fmla="*/ 1075189 w 2556691"/>
              <a:gd name="connsiteY17507" fmla="*/ 1638202 h 2789926"/>
              <a:gd name="connsiteX17508" fmla="*/ 1076013 w 2556691"/>
              <a:gd name="connsiteY17508" fmla="*/ 1634868 h 2789926"/>
              <a:gd name="connsiteX17509" fmla="*/ 1078015 w 2556691"/>
              <a:gd name="connsiteY17509" fmla="*/ 1631452 h 2789926"/>
              <a:gd name="connsiteX17510" fmla="*/ 1079133 w 2556691"/>
              <a:gd name="connsiteY17510" fmla="*/ 1630269 h 2789926"/>
              <a:gd name="connsiteX17511" fmla="*/ 1297183 w 2556691"/>
              <a:gd name="connsiteY17511" fmla="*/ 1829867 h 2789926"/>
              <a:gd name="connsiteX17512" fmla="*/ 1297171 w 2556691"/>
              <a:gd name="connsiteY17512" fmla="*/ 1829867 h 2789926"/>
              <a:gd name="connsiteX17513" fmla="*/ 1297168 w 2556691"/>
              <a:gd name="connsiteY17513" fmla="*/ 1829874 h 2789926"/>
              <a:gd name="connsiteX17514" fmla="*/ 1295405 w 2556691"/>
              <a:gd name="connsiteY17514" fmla="*/ 1830754 h 2789926"/>
              <a:gd name="connsiteX17515" fmla="*/ 1270484 w 2556691"/>
              <a:gd name="connsiteY17515" fmla="*/ 1889531 h 2789926"/>
              <a:gd name="connsiteX17516" fmla="*/ 1269766 w 2556691"/>
              <a:gd name="connsiteY17516" fmla="*/ 1893929 h 2789926"/>
              <a:gd name="connsiteX17517" fmla="*/ 1272168 w 2556691"/>
              <a:gd name="connsiteY17517" fmla="*/ 1892901 h 2789926"/>
              <a:gd name="connsiteX17518" fmla="*/ 1297168 w 2556691"/>
              <a:gd name="connsiteY17518" fmla="*/ 1829874 h 2789926"/>
              <a:gd name="connsiteX17519" fmla="*/ 1233921 w 2556691"/>
              <a:gd name="connsiteY17519" fmla="*/ 1771101 h 2789926"/>
              <a:gd name="connsiteX17520" fmla="*/ 1233166 w 2556691"/>
              <a:gd name="connsiteY17520" fmla="*/ 1771196 h 2789926"/>
              <a:gd name="connsiteX17521" fmla="*/ 1230647 w 2556691"/>
              <a:gd name="connsiteY17521" fmla="*/ 1771563 h 2789926"/>
              <a:gd name="connsiteX17522" fmla="*/ 1230554 w 2556691"/>
              <a:gd name="connsiteY17522" fmla="*/ 1771645 h 2789926"/>
              <a:gd name="connsiteX17523" fmla="*/ 1228376 w 2556691"/>
              <a:gd name="connsiteY17523" fmla="*/ 1773549 h 2789926"/>
              <a:gd name="connsiteX17524" fmla="*/ 1229718 w 2556691"/>
              <a:gd name="connsiteY17524" fmla="*/ 1773537 h 2789926"/>
              <a:gd name="connsiteX17525" fmla="*/ 1230319 w 2556691"/>
              <a:gd name="connsiteY17525" fmla="*/ 1773549 h 2789926"/>
              <a:gd name="connsiteX17526" fmla="*/ 1232766 w 2556691"/>
              <a:gd name="connsiteY17526" fmla="*/ 1773620 h 2789926"/>
              <a:gd name="connsiteX17527" fmla="*/ 1232873 w 2556691"/>
              <a:gd name="connsiteY17527" fmla="*/ 1773348 h 2789926"/>
              <a:gd name="connsiteX17528" fmla="*/ 1233921 w 2556691"/>
              <a:gd name="connsiteY17528" fmla="*/ 1771101 h 2789926"/>
              <a:gd name="connsiteX17529" fmla="*/ 1461599 w 2556691"/>
              <a:gd name="connsiteY17529" fmla="*/ 1981043 h 2789926"/>
              <a:gd name="connsiteX17530" fmla="*/ 1461223 w 2556691"/>
              <a:gd name="connsiteY17530" fmla="*/ 1981729 h 2789926"/>
              <a:gd name="connsiteX17531" fmla="*/ 1456067 w 2556691"/>
              <a:gd name="connsiteY17531" fmla="*/ 1992321 h 2789926"/>
              <a:gd name="connsiteX17532" fmla="*/ 1445708 w 2556691"/>
              <a:gd name="connsiteY17532" fmla="*/ 2000431 h 2789926"/>
              <a:gd name="connsiteX17533" fmla="*/ 1443707 w 2556691"/>
              <a:gd name="connsiteY17533" fmla="*/ 2008174 h 2789926"/>
              <a:gd name="connsiteX17534" fmla="*/ 1435443 w 2556691"/>
              <a:gd name="connsiteY17534" fmla="*/ 2016781 h 2789926"/>
              <a:gd name="connsiteX17535" fmla="*/ 1431428 w 2556691"/>
              <a:gd name="connsiteY17535" fmla="*/ 2027846 h 2789926"/>
              <a:gd name="connsiteX17536" fmla="*/ 1433536 w 2556691"/>
              <a:gd name="connsiteY17536" fmla="*/ 2029962 h 2789926"/>
              <a:gd name="connsiteX17537" fmla="*/ 1428239 w 2556691"/>
              <a:gd name="connsiteY17537" fmla="*/ 2052565 h 2789926"/>
              <a:gd name="connsiteX17538" fmla="*/ 1428250 w 2556691"/>
              <a:gd name="connsiteY17538" fmla="*/ 2053404 h 2789926"/>
              <a:gd name="connsiteX17539" fmla="*/ 1435160 w 2556691"/>
              <a:gd name="connsiteY17539" fmla="*/ 2068229 h 2789926"/>
              <a:gd name="connsiteX17540" fmla="*/ 1435207 w 2556691"/>
              <a:gd name="connsiteY17540" fmla="*/ 2068311 h 2789926"/>
              <a:gd name="connsiteX17541" fmla="*/ 1433995 w 2556691"/>
              <a:gd name="connsiteY17541" fmla="*/ 2057695 h 2789926"/>
              <a:gd name="connsiteX17542" fmla="*/ 1437421 w 2556691"/>
              <a:gd name="connsiteY17542" fmla="*/ 2033567 h 2789926"/>
              <a:gd name="connsiteX17543" fmla="*/ 1441682 w 2556691"/>
              <a:gd name="connsiteY17543" fmla="*/ 2025741 h 2789926"/>
              <a:gd name="connsiteX17544" fmla="*/ 1442259 w 2556691"/>
              <a:gd name="connsiteY17544" fmla="*/ 2025138 h 2789926"/>
              <a:gd name="connsiteX17545" fmla="*/ 1444025 w 2556691"/>
              <a:gd name="connsiteY17545" fmla="*/ 2023578 h 2789926"/>
              <a:gd name="connsiteX17546" fmla="*/ 1444919 w 2556691"/>
              <a:gd name="connsiteY17546" fmla="*/ 2022810 h 2789926"/>
              <a:gd name="connsiteX17547" fmla="*/ 1446061 w 2556691"/>
              <a:gd name="connsiteY17547" fmla="*/ 2021769 h 2789926"/>
              <a:gd name="connsiteX17548" fmla="*/ 1461824 w 2556691"/>
              <a:gd name="connsiteY17548" fmla="*/ 1996719 h 2789926"/>
              <a:gd name="connsiteX17549" fmla="*/ 1461599 w 2556691"/>
              <a:gd name="connsiteY17549" fmla="*/ 1981043 h 2789926"/>
              <a:gd name="connsiteX17550" fmla="*/ 1531383 w 2556691"/>
              <a:gd name="connsiteY17550" fmla="*/ 2045165 h 2789926"/>
              <a:gd name="connsiteX17551" fmla="*/ 1532277 w 2556691"/>
              <a:gd name="connsiteY17551" fmla="*/ 2046205 h 2789926"/>
              <a:gd name="connsiteX17552" fmla="*/ 1525838 w 2556691"/>
              <a:gd name="connsiteY17552" fmla="*/ 2052069 h 2789926"/>
              <a:gd name="connsiteX17553" fmla="*/ 1524460 w 2556691"/>
              <a:gd name="connsiteY17553" fmla="*/ 2050591 h 2789926"/>
              <a:gd name="connsiteX17554" fmla="*/ 1531383 w 2556691"/>
              <a:gd name="connsiteY17554" fmla="*/ 2045165 h 2789926"/>
              <a:gd name="connsiteX17555" fmla="*/ 726960 w 2556691"/>
              <a:gd name="connsiteY17555" fmla="*/ 1302394 h 2789926"/>
              <a:gd name="connsiteX17556" fmla="*/ 701270 w 2556691"/>
              <a:gd name="connsiteY17556" fmla="*/ 1298363 h 2789926"/>
              <a:gd name="connsiteX17557" fmla="*/ 702433 w 2556691"/>
              <a:gd name="connsiteY17557" fmla="*/ 1299297 h 2789926"/>
              <a:gd name="connsiteX17558" fmla="*/ 726371 w 2556691"/>
              <a:gd name="connsiteY17558" fmla="*/ 1303411 h 2789926"/>
              <a:gd name="connsiteX17559" fmla="*/ 726960 w 2556691"/>
              <a:gd name="connsiteY17559" fmla="*/ 1302394 h 2789926"/>
              <a:gd name="connsiteX17560" fmla="*/ 1091694 w 2556691"/>
              <a:gd name="connsiteY17560" fmla="*/ 1638805 h 2789926"/>
              <a:gd name="connsiteX17561" fmla="*/ 1091105 w 2556691"/>
              <a:gd name="connsiteY17561" fmla="*/ 1638710 h 2789926"/>
              <a:gd name="connsiteX17562" fmla="*/ 1086525 w 2556691"/>
              <a:gd name="connsiteY17562" fmla="*/ 1638557 h 2789926"/>
              <a:gd name="connsiteX17563" fmla="*/ 1086231 w 2556691"/>
              <a:gd name="connsiteY17563" fmla="*/ 1638568 h 2789926"/>
              <a:gd name="connsiteX17564" fmla="*/ 1084642 w 2556691"/>
              <a:gd name="connsiteY17564" fmla="*/ 1639597 h 2789926"/>
              <a:gd name="connsiteX17565" fmla="*/ 1082500 w 2556691"/>
              <a:gd name="connsiteY17565" fmla="*/ 1641205 h 2789926"/>
              <a:gd name="connsiteX17566" fmla="*/ 1083618 w 2556691"/>
              <a:gd name="connsiteY17566" fmla="*/ 1641205 h 2789926"/>
              <a:gd name="connsiteX17567" fmla="*/ 1085336 w 2556691"/>
              <a:gd name="connsiteY17567" fmla="*/ 1641228 h 2789926"/>
              <a:gd name="connsiteX17568" fmla="*/ 1091941 w 2556691"/>
              <a:gd name="connsiteY17568" fmla="*/ 1643994 h 2789926"/>
              <a:gd name="connsiteX17569" fmla="*/ 1091894 w 2556691"/>
              <a:gd name="connsiteY17569" fmla="*/ 1643805 h 2789926"/>
              <a:gd name="connsiteX17570" fmla="*/ 1091694 w 2556691"/>
              <a:gd name="connsiteY17570" fmla="*/ 1638805 h 2789926"/>
              <a:gd name="connsiteX17571" fmla="*/ 1458785 w 2556691"/>
              <a:gd name="connsiteY17571" fmla="*/ 1977201 h 2789926"/>
              <a:gd name="connsiteX17572" fmla="*/ 1447367 w 2556691"/>
              <a:gd name="connsiteY17572" fmla="*/ 1981173 h 2789926"/>
              <a:gd name="connsiteX17573" fmla="*/ 1432346 w 2556691"/>
              <a:gd name="connsiteY17573" fmla="*/ 1992487 h 2789926"/>
              <a:gd name="connsiteX17574" fmla="*/ 1427802 w 2556691"/>
              <a:gd name="connsiteY17574" fmla="*/ 2024630 h 2789926"/>
              <a:gd name="connsiteX17575" fmla="*/ 1431817 w 2556691"/>
              <a:gd name="connsiteY17575" fmla="*/ 2014416 h 2789926"/>
              <a:gd name="connsiteX17576" fmla="*/ 1436867 w 2556691"/>
              <a:gd name="connsiteY17576" fmla="*/ 2008316 h 2789926"/>
              <a:gd name="connsiteX17577" fmla="*/ 1440740 w 2556691"/>
              <a:gd name="connsiteY17577" fmla="*/ 1999166 h 2789926"/>
              <a:gd name="connsiteX17578" fmla="*/ 1441058 w 2556691"/>
              <a:gd name="connsiteY17578" fmla="*/ 1997227 h 2789926"/>
              <a:gd name="connsiteX17579" fmla="*/ 1442518 w 2556691"/>
              <a:gd name="connsiteY17579" fmla="*/ 1996435 h 2789926"/>
              <a:gd name="connsiteX17580" fmla="*/ 1443813 w 2556691"/>
              <a:gd name="connsiteY17580" fmla="*/ 1997204 h 2789926"/>
              <a:gd name="connsiteX17581" fmla="*/ 1444331 w 2556691"/>
              <a:gd name="connsiteY17581" fmla="*/ 1996932 h 2789926"/>
              <a:gd name="connsiteX17582" fmla="*/ 1454383 w 2556691"/>
              <a:gd name="connsiteY17582" fmla="*/ 1986434 h 2789926"/>
              <a:gd name="connsiteX17583" fmla="*/ 1458103 w 2556691"/>
              <a:gd name="connsiteY17583" fmla="*/ 1978561 h 2789926"/>
              <a:gd name="connsiteX17584" fmla="*/ 1458785 w 2556691"/>
              <a:gd name="connsiteY17584" fmla="*/ 1977201 h 2789926"/>
              <a:gd name="connsiteX17585" fmla="*/ 1088608 w 2556691"/>
              <a:gd name="connsiteY17585" fmla="*/ 1634123 h 2789926"/>
              <a:gd name="connsiteX17586" fmla="*/ 1084383 w 2556691"/>
              <a:gd name="connsiteY17586" fmla="*/ 1631416 h 2789926"/>
              <a:gd name="connsiteX17587" fmla="*/ 1083889 w 2556691"/>
              <a:gd name="connsiteY17587" fmla="*/ 1631168 h 2789926"/>
              <a:gd name="connsiteX17588" fmla="*/ 1082924 w 2556691"/>
              <a:gd name="connsiteY17588" fmla="*/ 1631948 h 2789926"/>
              <a:gd name="connsiteX17589" fmla="*/ 1081711 w 2556691"/>
              <a:gd name="connsiteY17589" fmla="*/ 1633000 h 2789926"/>
              <a:gd name="connsiteX17590" fmla="*/ 1079204 w 2556691"/>
              <a:gd name="connsiteY17590" fmla="*/ 1638793 h 2789926"/>
              <a:gd name="connsiteX17591" fmla="*/ 1082806 w 2556691"/>
              <a:gd name="connsiteY17591" fmla="*/ 1635424 h 2789926"/>
              <a:gd name="connsiteX17592" fmla="*/ 1088608 w 2556691"/>
              <a:gd name="connsiteY17592" fmla="*/ 1634123 h 2789926"/>
              <a:gd name="connsiteX17593" fmla="*/ 706707 w 2556691"/>
              <a:gd name="connsiteY17593" fmla="*/ 1281434 h 2789926"/>
              <a:gd name="connsiteX17594" fmla="*/ 696963 w 2556691"/>
              <a:gd name="connsiteY17594" fmla="*/ 1279176 h 2789926"/>
              <a:gd name="connsiteX17595" fmla="*/ 691926 w 2556691"/>
              <a:gd name="connsiteY17595" fmla="*/ 1278975 h 2789926"/>
              <a:gd name="connsiteX17596" fmla="*/ 686093 w 2556691"/>
              <a:gd name="connsiteY17596" fmla="*/ 1278739 h 2789926"/>
              <a:gd name="connsiteX17597" fmla="*/ 687468 w 2556691"/>
              <a:gd name="connsiteY17597" fmla="*/ 1282132 h 2789926"/>
              <a:gd name="connsiteX17598" fmla="*/ 706707 w 2556691"/>
              <a:gd name="connsiteY17598" fmla="*/ 1281434 h 2789926"/>
              <a:gd name="connsiteX17599" fmla="*/ 768163 w 2556691"/>
              <a:gd name="connsiteY17599" fmla="*/ 1337872 h 2789926"/>
              <a:gd name="connsiteX17600" fmla="*/ 766894 w 2556691"/>
              <a:gd name="connsiteY17600" fmla="*/ 1340118 h 2789926"/>
              <a:gd name="connsiteX17601" fmla="*/ 761245 w 2556691"/>
              <a:gd name="connsiteY17601" fmla="*/ 1337978 h 2789926"/>
              <a:gd name="connsiteX17602" fmla="*/ 768163 w 2556691"/>
              <a:gd name="connsiteY17602" fmla="*/ 1337872 h 2789926"/>
              <a:gd name="connsiteX17603" fmla="*/ 928006 w 2556691"/>
              <a:gd name="connsiteY17603" fmla="*/ 1484614 h 2789926"/>
              <a:gd name="connsiteX17604" fmla="*/ 927451 w 2556691"/>
              <a:gd name="connsiteY17604" fmla="*/ 1485666 h 2789926"/>
              <a:gd name="connsiteX17605" fmla="*/ 925668 w 2556691"/>
              <a:gd name="connsiteY17605" fmla="*/ 1488031 h 2789926"/>
              <a:gd name="connsiteX17606" fmla="*/ 918808 w 2556691"/>
              <a:gd name="connsiteY17606" fmla="*/ 1491270 h 2789926"/>
              <a:gd name="connsiteX17607" fmla="*/ 918808 w 2556691"/>
              <a:gd name="connsiteY17607" fmla="*/ 1491258 h 2789926"/>
              <a:gd name="connsiteX17608" fmla="*/ 917028 w 2556691"/>
              <a:gd name="connsiteY17608" fmla="*/ 1491459 h 2789926"/>
              <a:gd name="connsiteX17609" fmla="*/ 913511 w 2556691"/>
              <a:gd name="connsiteY17609" fmla="*/ 1491127 h 2789926"/>
              <a:gd name="connsiteX17610" fmla="*/ 913816 w 2556691"/>
              <a:gd name="connsiteY17610" fmla="*/ 1489390 h 2789926"/>
              <a:gd name="connsiteX17611" fmla="*/ 916010 w 2556691"/>
              <a:gd name="connsiteY17611" fmla="*/ 1489318 h 2789926"/>
              <a:gd name="connsiteX17612" fmla="*/ 923281 w 2556691"/>
              <a:gd name="connsiteY17612" fmla="*/ 1485525 h 2789926"/>
              <a:gd name="connsiteX17613" fmla="*/ 926398 w 2556691"/>
              <a:gd name="connsiteY17613" fmla="*/ 1483314 h 2789926"/>
              <a:gd name="connsiteX17614" fmla="*/ 928006 w 2556691"/>
              <a:gd name="connsiteY17614" fmla="*/ 1484614 h 2789926"/>
              <a:gd name="connsiteX17615" fmla="*/ 1106126 w 2556691"/>
              <a:gd name="connsiteY17615" fmla="*/ 1648924 h 2789926"/>
              <a:gd name="connsiteX17616" fmla="*/ 1103701 w 2556691"/>
              <a:gd name="connsiteY17616" fmla="*/ 1648558 h 2789926"/>
              <a:gd name="connsiteX17617" fmla="*/ 1103701 w 2556691"/>
              <a:gd name="connsiteY17617" fmla="*/ 1648581 h 2789926"/>
              <a:gd name="connsiteX17618" fmla="*/ 1105631 w 2556691"/>
              <a:gd name="connsiteY17618" fmla="*/ 1649302 h 2789926"/>
              <a:gd name="connsiteX17619" fmla="*/ 1106126 w 2556691"/>
              <a:gd name="connsiteY17619" fmla="*/ 1648924 h 2789926"/>
              <a:gd name="connsiteX17620" fmla="*/ 812642 w 2556691"/>
              <a:gd name="connsiteY17620" fmla="*/ 1378030 h 2789926"/>
              <a:gd name="connsiteX17621" fmla="*/ 811112 w 2556691"/>
              <a:gd name="connsiteY17621" fmla="*/ 1377651 h 2789926"/>
              <a:gd name="connsiteX17622" fmla="*/ 787463 w 2556691"/>
              <a:gd name="connsiteY17622" fmla="*/ 1374010 h 2789926"/>
              <a:gd name="connsiteX17623" fmla="*/ 786163 w 2556691"/>
              <a:gd name="connsiteY17623" fmla="*/ 1377297 h 2789926"/>
              <a:gd name="connsiteX17624" fmla="*/ 811374 w 2556691"/>
              <a:gd name="connsiteY17624" fmla="*/ 1380760 h 2789926"/>
              <a:gd name="connsiteX17625" fmla="*/ 812642 w 2556691"/>
              <a:gd name="connsiteY17625" fmla="*/ 1378030 h 2789926"/>
              <a:gd name="connsiteX17626" fmla="*/ 888157 w 2556691"/>
              <a:gd name="connsiteY17626" fmla="*/ 1445780 h 2789926"/>
              <a:gd name="connsiteX17627" fmla="*/ 888156 w 2556691"/>
              <a:gd name="connsiteY17627" fmla="*/ 1445780 h 2789926"/>
              <a:gd name="connsiteX17628" fmla="*/ 881746 w 2556691"/>
              <a:gd name="connsiteY17628" fmla="*/ 1445248 h 2789926"/>
              <a:gd name="connsiteX17629" fmla="*/ 894947 w 2556691"/>
              <a:gd name="connsiteY17629" fmla="*/ 1454693 h 2789926"/>
              <a:gd name="connsiteX17630" fmla="*/ 897617 w 2556691"/>
              <a:gd name="connsiteY17630" fmla="*/ 1455639 h 2789926"/>
              <a:gd name="connsiteX17631" fmla="*/ 897576 w 2556691"/>
              <a:gd name="connsiteY17631" fmla="*/ 1455119 h 2789926"/>
              <a:gd name="connsiteX17632" fmla="*/ 888157 w 2556691"/>
              <a:gd name="connsiteY17632" fmla="*/ 1445780 h 2789926"/>
              <a:gd name="connsiteX17633" fmla="*/ 722701 w 2556691"/>
              <a:gd name="connsiteY17633" fmla="*/ 1293043 h 2789926"/>
              <a:gd name="connsiteX17634" fmla="*/ 690778 w 2556691"/>
              <a:gd name="connsiteY17634" fmla="*/ 1288315 h 2789926"/>
              <a:gd name="connsiteX17635" fmla="*/ 690777 w 2556691"/>
              <a:gd name="connsiteY17635" fmla="*/ 1288315 h 2789926"/>
              <a:gd name="connsiteX17636" fmla="*/ 692370 w 2556691"/>
              <a:gd name="connsiteY17636" fmla="*/ 1290490 h 2789926"/>
              <a:gd name="connsiteX17637" fmla="*/ 722701 w 2556691"/>
              <a:gd name="connsiteY17637" fmla="*/ 1293043 h 2789926"/>
              <a:gd name="connsiteX17638" fmla="*/ 690398 w 2556691"/>
              <a:gd name="connsiteY17638" fmla="*/ 1262118 h 2789926"/>
              <a:gd name="connsiteX17639" fmla="*/ 680351 w 2556691"/>
              <a:gd name="connsiteY17639" fmla="*/ 1256396 h 2789926"/>
              <a:gd name="connsiteX17640" fmla="*/ 680350 w 2556691"/>
              <a:gd name="connsiteY17640" fmla="*/ 1256396 h 2789926"/>
              <a:gd name="connsiteX17641" fmla="*/ 682016 w 2556691"/>
              <a:gd name="connsiteY17641" fmla="*/ 1261704 h 2789926"/>
              <a:gd name="connsiteX17642" fmla="*/ 689185 w 2556691"/>
              <a:gd name="connsiteY17642" fmla="*/ 1262449 h 2789926"/>
              <a:gd name="connsiteX17643" fmla="*/ 690398 w 2556691"/>
              <a:gd name="connsiteY17643" fmla="*/ 1262118 h 2789926"/>
              <a:gd name="connsiteX17644" fmla="*/ 701601 w 2556691"/>
              <a:gd name="connsiteY17644" fmla="*/ 1271433 h 2789926"/>
              <a:gd name="connsiteX17645" fmla="*/ 683664 w 2556691"/>
              <a:gd name="connsiteY17645" fmla="*/ 1269163 h 2789926"/>
              <a:gd name="connsiteX17646" fmla="*/ 684075 w 2556691"/>
              <a:gd name="connsiteY17646" fmla="*/ 1271220 h 2789926"/>
              <a:gd name="connsiteX17647" fmla="*/ 701601 w 2556691"/>
              <a:gd name="connsiteY17647" fmla="*/ 1271433 h 2789926"/>
              <a:gd name="connsiteX17648" fmla="*/ 956234 w 2556691"/>
              <a:gd name="connsiteY17648" fmla="*/ 1505954 h 2789926"/>
              <a:gd name="connsiteX17649" fmla="*/ 953025 w 2556691"/>
              <a:gd name="connsiteY17649" fmla="*/ 1511355 h 2789926"/>
              <a:gd name="connsiteX17650" fmla="*/ 948101 w 2556691"/>
              <a:gd name="connsiteY17650" fmla="*/ 1515953 h 2789926"/>
              <a:gd name="connsiteX17651" fmla="*/ 942280 w 2556691"/>
              <a:gd name="connsiteY17651" fmla="*/ 1519902 h 2789926"/>
              <a:gd name="connsiteX17652" fmla="*/ 939233 w 2556691"/>
              <a:gd name="connsiteY17652" fmla="*/ 1521640 h 2789926"/>
              <a:gd name="connsiteX17653" fmla="*/ 938530 w 2556691"/>
              <a:gd name="connsiteY17653" fmla="*/ 1522018 h 2789926"/>
              <a:gd name="connsiteX17654" fmla="*/ 936390 w 2556691"/>
              <a:gd name="connsiteY17654" fmla="*/ 1521179 h 2789926"/>
              <a:gd name="connsiteX17655" fmla="*/ 936739 w 2556691"/>
              <a:gd name="connsiteY17655" fmla="*/ 1519323 h 2789926"/>
              <a:gd name="connsiteX17656" fmla="*/ 937119 w 2556691"/>
              <a:gd name="connsiteY17656" fmla="*/ 1518968 h 2789926"/>
              <a:gd name="connsiteX17657" fmla="*/ 939526 w 2556691"/>
              <a:gd name="connsiteY17657" fmla="*/ 1517431 h 2789926"/>
              <a:gd name="connsiteX17658" fmla="*/ 945139 w 2556691"/>
              <a:gd name="connsiteY17658" fmla="*/ 1513849 h 2789926"/>
              <a:gd name="connsiteX17659" fmla="*/ 947907 w 2556691"/>
              <a:gd name="connsiteY17659" fmla="*/ 1512088 h 2789926"/>
              <a:gd name="connsiteX17660" fmla="*/ 951154 w 2556691"/>
              <a:gd name="connsiteY17660" fmla="*/ 1509321 h 2789926"/>
              <a:gd name="connsiteX17661" fmla="*/ 953305 w 2556691"/>
              <a:gd name="connsiteY17661" fmla="*/ 1507217 h 2789926"/>
              <a:gd name="connsiteX17662" fmla="*/ 956238 w 2556691"/>
              <a:gd name="connsiteY17662" fmla="*/ 1505952 h 2789926"/>
              <a:gd name="connsiteX17663" fmla="*/ 956234 w 2556691"/>
              <a:gd name="connsiteY17663" fmla="*/ 1505954 h 2789926"/>
              <a:gd name="connsiteX17664" fmla="*/ 956235 w 2556691"/>
              <a:gd name="connsiteY17664" fmla="*/ 1505952 h 2789926"/>
              <a:gd name="connsiteX17665" fmla="*/ 1035922 w 2556691"/>
              <a:gd name="connsiteY17665" fmla="*/ 1579034 h 2789926"/>
              <a:gd name="connsiteX17666" fmla="*/ 1039058 w 2556691"/>
              <a:gd name="connsiteY17666" fmla="*/ 1583349 h 2789926"/>
              <a:gd name="connsiteX17667" fmla="*/ 1040761 w 2556691"/>
              <a:gd name="connsiteY17667" fmla="*/ 1590122 h 2789926"/>
              <a:gd name="connsiteX17668" fmla="*/ 1039755 w 2556691"/>
              <a:gd name="connsiteY17668" fmla="*/ 1590666 h 2789926"/>
              <a:gd name="connsiteX17669" fmla="*/ 1035159 w 2556691"/>
              <a:gd name="connsiteY17669" fmla="*/ 1585902 h 2789926"/>
              <a:gd name="connsiteX17670" fmla="*/ 1035160 w 2556691"/>
              <a:gd name="connsiteY17670" fmla="*/ 1585902 h 2789926"/>
              <a:gd name="connsiteX17671" fmla="*/ 1032236 w 2556691"/>
              <a:gd name="connsiteY17671" fmla="*/ 1578892 h 2789926"/>
              <a:gd name="connsiteX17672" fmla="*/ 1032219 w 2556691"/>
              <a:gd name="connsiteY17672" fmla="*/ 1578809 h 2789926"/>
              <a:gd name="connsiteX17673" fmla="*/ 1033974 w 2556691"/>
              <a:gd name="connsiteY17673" fmla="*/ 1577509 h 2789926"/>
              <a:gd name="connsiteX17674" fmla="*/ 1035922 w 2556691"/>
              <a:gd name="connsiteY17674" fmla="*/ 1579034 h 2789926"/>
              <a:gd name="connsiteX17675" fmla="*/ 1106797 w 2556691"/>
              <a:gd name="connsiteY17675" fmla="*/ 1644361 h 2789926"/>
              <a:gd name="connsiteX17676" fmla="*/ 1103948 w 2556691"/>
              <a:gd name="connsiteY17676" fmla="*/ 1642127 h 2789926"/>
              <a:gd name="connsiteX17677" fmla="*/ 1103760 w 2556691"/>
              <a:gd name="connsiteY17677" fmla="*/ 1641973 h 2789926"/>
              <a:gd name="connsiteX17678" fmla="*/ 1103866 w 2556691"/>
              <a:gd name="connsiteY17678" fmla="*/ 1644349 h 2789926"/>
              <a:gd name="connsiteX17679" fmla="*/ 1104701 w 2556691"/>
              <a:gd name="connsiteY17679" fmla="*/ 1644349 h 2789926"/>
              <a:gd name="connsiteX17680" fmla="*/ 1106797 w 2556691"/>
              <a:gd name="connsiteY17680" fmla="*/ 1644361 h 2789926"/>
              <a:gd name="connsiteX17681" fmla="*/ 807464 w 2556691"/>
              <a:gd name="connsiteY17681" fmla="*/ 1367106 h 2789926"/>
              <a:gd name="connsiteX17682" fmla="*/ 792258 w 2556691"/>
              <a:gd name="connsiteY17682" fmla="*/ 1363181 h 2789926"/>
              <a:gd name="connsiteX17683" fmla="*/ 790435 w 2556691"/>
              <a:gd name="connsiteY17683" fmla="*/ 1366468 h 2789926"/>
              <a:gd name="connsiteX17684" fmla="*/ 807464 w 2556691"/>
              <a:gd name="connsiteY17684" fmla="*/ 1367106 h 2789926"/>
              <a:gd name="connsiteX17685" fmla="*/ 833379 w 2556691"/>
              <a:gd name="connsiteY17685" fmla="*/ 1390442 h 2789926"/>
              <a:gd name="connsiteX17686" fmla="*/ 828624 w 2556691"/>
              <a:gd name="connsiteY17686" fmla="*/ 1389768 h 2789926"/>
              <a:gd name="connsiteX17687" fmla="*/ 827343 w 2556691"/>
              <a:gd name="connsiteY17687" fmla="*/ 1392121 h 2789926"/>
              <a:gd name="connsiteX17688" fmla="*/ 825804 w 2556691"/>
              <a:gd name="connsiteY17688" fmla="*/ 1395195 h 2789926"/>
              <a:gd name="connsiteX17689" fmla="*/ 822621 w 2556691"/>
              <a:gd name="connsiteY17689" fmla="*/ 1403423 h 2789926"/>
              <a:gd name="connsiteX17690" fmla="*/ 821809 w 2556691"/>
              <a:gd name="connsiteY17690" fmla="*/ 1406520 h 2789926"/>
              <a:gd name="connsiteX17691" fmla="*/ 820734 w 2556691"/>
              <a:gd name="connsiteY17691" fmla="*/ 1413542 h 2789926"/>
              <a:gd name="connsiteX17692" fmla="*/ 824284 w 2556691"/>
              <a:gd name="connsiteY17692" fmla="*/ 1417774 h 2789926"/>
              <a:gd name="connsiteX17693" fmla="*/ 824538 w 2556691"/>
              <a:gd name="connsiteY17693" fmla="*/ 1418330 h 2789926"/>
              <a:gd name="connsiteX17694" fmla="*/ 824622 w 2556691"/>
              <a:gd name="connsiteY17694" fmla="*/ 1425163 h 2789926"/>
              <a:gd name="connsiteX17695" fmla="*/ 821149 w 2556691"/>
              <a:gd name="connsiteY17695" fmla="*/ 1433497 h 2789926"/>
              <a:gd name="connsiteX17696" fmla="*/ 818728 w 2556691"/>
              <a:gd name="connsiteY17696" fmla="*/ 1434076 h 2789926"/>
              <a:gd name="connsiteX17697" fmla="*/ 811452 w 2556691"/>
              <a:gd name="connsiteY17697" fmla="*/ 1425636 h 2789926"/>
              <a:gd name="connsiteX17698" fmla="*/ 815708 w 2556691"/>
              <a:gd name="connsiteY17698" fmla="*/ 1412703 h 2789926"/>
              <a:gd name="connsiteX17699" fmla="*/ 816136 w 2556691"/>
              <a:gd name="connsiteY17699" fmla="*/ 1404723 h 2789926"/>
              <a:gd name="connsiteX17700" fmla="*/ 816586 w 2556691"/>
              <a:gd name="connsiteY17700" fmla="*/ 1401614 h 2789926"/>
              <a:gd name="connsiteX17701" fmla="*/ 818552 w 2556691"/>
              <a:gd name="connsiteY17701" fmla="*/ 1393445 h 2789926"/>
              <a:gd name="connsiteX17702" fmla="*/ 819416 w 2556691"/>
              <a:gd name="connsiteY17702" fmla="*/ 1390856 h 2789926"/>
              <a:gd name="connsiteX17703" fmla="*/ 821283 w 2556691"/>
              <a:gd name="connsiteY17703" fmla="*/ 1386423 h 2789926"/>
              <a:gd name="connsiteX17704" fmla="*/ 819476 w 2556691"/>
              <a:gd name="connsiteY17704" fmla="*/ 1385099 h 2789926"/>
              <a:gd name="connsiteX17705" fmla="*/ 819343 w 2556691"/>
              <a:gd name="connsiteY17705" fmla="*/ 1385123 h 2789926"/>
              <a:gd name="connsiteX17706" fmla="*/ 816050 w 2556691"/>
              <a:gd name="connsiteY17706" fmla="*/ 1385170 h 2789926"/>
              <a:gd name="connsiteX17707" fmla="*/ 813999 w 2556691"/>
              <a:gd name="connsiteY17707" fmla="*/ 1389875 h 2789926"/>
              <a:gd name="connsiteX17708" fmla="*/ 812929 w 2556691"/>
              <a:gd name="connsiteY17708" fmla="*/ 1392133 h 2789926"/>
              <a:gd name="connsiteX17709" fmla="*/ 811583 w 2556691"/>
              <a:gd name="connsiteY17709" fmla="*/ 1394710 h 2789926"/>
              <a:gd name="connsiteX17710" fmla="*/ 813702 w 2556691"/>
              <a:gd name="connsiteY17710" fmla="*/ 1395833 h 2789926"/>
              <a:gd name="connsiteX17711" fmla="*/ 814444 w 2556691"/>
              <a:gd name="connsiteY17711" fmla="*/ 1401094 h 2789926"/>
              <a:gd name="connsiteX17712" fmla="*/ 812510 w 2556691"/>
              <a:gd name="connsiteY17712" fmla="*/ 1403458 h 2789926"/>
              <a:gd name="connsiteX17713" fmla="*/ 794501 w 2556691"/>
              <a:gd name="connsiteY17713" fmla="*/ 1400810 h 2789926"/>
              <a:gd name="connsiteX17714" fmla="*/ 785800 w 2556691"/>
              <a:gd name="connsiteY17714" fmla="*/ 1404309 h 2789926"/>
              <a:gd name="connsiteX17715" fmla="*/ 805113 w 2556691"/>
              <a:gd name="connsiteY17715" fmla="*/ 1394367 h 2789926"/>
              <a:gd name="connsiteX17716" fmla="*/ 806573 w 2556691"/>
              <a:gd name="connsiteY17716" fmla="*/ 1394261 h 2789926"/>
              <a:gd name="connsiteX17717" fmla="*/ 807479 w 2556691"/>
              <a:gd name="connsiteY17717" fmla="*/ 1390856 h 2789926"/>
              <a:gd name="connsiteX17718" fmla="*/ 808157 w 2556691"/>
              <a:gd name="connsiteY17718" fmla="*/ 1388740 h 2789926"/>
              <a:gd name="connsiteX17719" fmla="*/ 809835 w 2556691"/>
              <a:gd name="connsiteY17719" fmla="*/ 1384331 h 2789926"/>
              <a:gd name="connsiteX17720" fmla="*/ 792930 w 2556691"/>
              <a:gd name="connsiteY17720" fmla="*/ 1381304 h 2789926"/>
              <a:gd name="connsiteX17721" fmla="*/ 775917 w 2556691"/>
              <a:gd name="connsiteY17721" fmla="*/ 1389899 h 2789926"/>
              <a:gd name="connsiteX17722" fmla="*/ 770754 w 2556691"/>
              <a:gd name="connsiteY17722" fmla="*/ 1392771 h 2789926"/>
              <a:gd name="connsiteX17723" fmla="*/ 765414 w 2556691"/>
              <a:gd name="connsiteY17723" fmla="*/ 1393918 h 2789926"/>
              <a:gd name="connsiteX17724" fmla="*/ 758919 w 2556691"/>
              <a:gd name="connsiteY17724" fmla="*/ 1402843 h 2789926"/>
              <a:gd name="connsiteX17725" fmla="*/ 758136 w 2556691"/>
              <a:gd name="connsiteY17725" fmla="*/ 1405314 h 2789926"/>
              <a:gd name="connsiteX17726" fmla="*/ 757730 w 2556691"/>
              <a:gd name="connsiteY17726" fmla="*/ 1409416 h 2789926"/>
              <a:gd name="connsiteX17727" fmla="*/ 757794 w 2556691"/>
              <a:gd name="connsiteY17727" fmla="*/ 1409984 h 2789926"/>
              <a:gd name="connsiteX17728" fmla="*/ 757797 w 2556691"/>
              <a:gd name="connsiteY17728" fmla="*/ 1410019 h 2789926"/>
              <a:gd name="connsiteX17729" fmla="*/ 758186 w 2556691"/>
              <a:gd name="connsiteY17729" fmla="*/ 1412632 h 2789926"/>
              <a:gd name="connsiteX17730" fmla="*/ 758881 w 2556691"/>
              <a:gd name="connsiteY17730" fmla="*/ 1415221 h 2789926"/>
              <a:gd name="connsiteX17731" fmla="*/ 760066 w 2556691"/>
              <a:gd name="connsiteY17731" fmla="*/ 1418448 h 2789926"/>
              <a:gd name="connsiteX17732" fmla="*/ 762429 w 2556691"/>
              <a:gd name="connsiteY17732" fmla="*/ 1423732 h 2789926"/>
              <a:gd name="connsiteX17733" fmla="*/ 765827 w 2556691"/>
              <a:gd name="connsiteY17733" fmla="*/ 1431109 h 2789926"/>
              <a:gd name="connsiteX17734" fmla="*/ 768419 w 2556691"/>
              <a:gd name="connsiteY17734" fmla="*/ 1437848 h 2789926"/>
              <a:gd name="connsiteX17735" fmla="*/ 769217 w 2556691"/>
              <a:gd name="connsiteY17735" fmla="*/ 1440531 h 2789926"/>
              <a:gd name="connsiteX17736" fmla="*/ 775878 w 2556691"/>
              <a:gd name="connsiteY17736" fmla="*/ 1459871 h 2789926"/>
              <a:gd name="connsiteX17737" fmla="*/ 777436 w 2556691"/>
              <a:gd name="connsiteY17737" fmla="*/ 1461704 h 2789926"/>
              <a:gd name="connsiteX17738" fmla="*/ 777925 w 2556691"/>
              <a:gd name="connsiteY17738" fmla="*/ 1462283 h 2789926"/>
              <a:gd name="connsiteX17739" fmla="*/ 777924 w 2556691"/>
              <a:gd name="connsiteY17739" fmla="*/ 1462283 h 2789926"/>
              <a:gd name="connsiteX17740" fmla="*/ 781094 w 2556691"/>
              <a:gd name="connsiteY17740" fmla="*/ 1464978 h 2789926"/>
              <a:gd name="connsiteX17741" fmla="*/ 786455 w 2556691"/>
              <a:gd name="connsiteY17741" fmla="*/ 1468442 h 2789926"/>
              <a:gd name="connsiteX17742" fmla="*/ 791106 w 2556691"/>
              <a:gd name="connsiteY17742" fmla="*/ 1470535 h 2789926"/>
              <a:gd name="connsiteX17743" fmla="*/ 791996 w 2556691"/>
              <a:gd name="connsiteY17743" fmla="*/ 1470866 h 2789926"/>
              <a:gd name="connsiteX17744" fmla="*/ 792424 w 2556691"/>
              <a:gd name="connsiteY17744" fmla="*/ 1471019 h 2789926"/>
              <a:gd name="connsiteX17745" fmla="*/ 796683 w 2556691"/>
              <a:gd name="connsiteY17745" fmla="*/ 1472296 h 2789926"/>
              <a:gd name="connsiteX17746" fmla="*/ 800130 w 2556691"/>
              <a:gd name="connsiteY17746" fmla="*/ 1473005 h 2789926"/>
              <a:gd name="connsiteX17747" fmla="*/ 800407 w 2556691"/>
              <a:gd name="connsiteY17747" fmla="*/ 1473053 h 2789926"/>
              <a:gd name="connsiteX17748" fmla="*/ 803864 w 2556691"/>
              <a:gd name="connsiteY17748" fmla="*/ 1473525 h 2789926"/>
              <a:gd name="connsiteX17749" fmla="*/ 811254 w 2556691"/>
              <a:gd name="connsiteY17749" fmla="*/ 1473797 h 2789926"/>
              <a:gd name="connsiteX17750" fmla="*/ 821903 w 2556691"/>
              <a:gd name="connsiteY17750" fmla="*/ 1472710 h 2789926"/>
              <a:gd name="connsiteX17751" fmla="*/ 828618 w 2556691"/>
              <a:gd name="connsiteY17751" fmla="*/ 1471149 h 2789926"/>
              <a:gd name="connsiteX17752" fmla="*/ 858439 w 2556691"/>
              <a:gd name="connsiteY17752" fmla="*/ 1452719 h 2789926"/>
              <a:gd name="connsiteX17753" fmla="*/ 859771 w 2556691"/>
              <a:gd name="connsiteY17753" fmla="*/ 1450816 h 2789926"/>
              <a:gd name="connsiteX17754" fmla="*/ 861077 w 2556691"/>
              <a:gd name="connsiteY17754" fmla="*/ 1448511 h 2789926"/>
              <a:gd name="connsiteX17755" fmla="*/ 862882 w 2556691"/>
              <a:gd name="connsiteY17755" fmla="*/ 1443475 h 2789926"/>
              <a:gd name="connsiteX17756" fmla="*/ 863295 w 2556691"/>
              <a:gd name="connsiteY17756" fmla="*/ 1438805 h 2789926"/>
              <a:gd name="connsiteX17757" fmla="*/ 863301 w 2556691"/>
              <a:gd name="connsiteY17757" fmla="*/ 1438261 h 2789926"/>
              <a:gd name="connsiteX17758" fmla="*/ 862986 w 2556691"/>
              <a:gd name="connsiteY17758" fmla="*/ 1435920 h 2789926"/>
              <a:gd name="connsiteX17759" fmla="*/ 862943 w 2556691"/>
              <a:gd name="connsiteY17759" fmla="*/ 1435613 h 2789926"/>
              <a:gd name="connsiteX17760" fmla="*/ 858897 w 2556691"/>
              <a:gd name="connsiteY17760" fmla="*/ 1429289 h 2789926"/>
              <a:gd name="connsiteX17761" fmla="*/ 858033 w 2556691"/>
              <a:gd name="connsiteY17761" fmla="*/ 1427007 h 2789926"/>
              <a:gd name="connsiteX17762" fmla="*/ 857811 w 2556691"/>
              <a:gd name="connsiteY17762" fmla="*/ 1426416 h 2789926"/>
              <a:gd name="connsiteX17763" fmla="*/ 857079 w 2556691"/>
              <a:gd name="connsiteY17763" fmla="*/ 1423626 h 2789926"/>
              <a:gd name="connsiteX17764" fmla="*/ 854385 w 2556691"/>
              <a:gd name="connsiteY17764" fmla="*/ 1424595 h 2789926"/>
              <a:gd name="connsiteX17765" fmla="*/ 854522 w 2556691"/>
              <a:gd name="connsiteY17765" fmla="*/ 1425647 h 2789926"/>
              <a:gd name="connsiteX17766" fmla="*/ 854677 w 2556691"/>
              <a:gd name="connsiteY17766" fmla="*/ 1426841 h 2789926"/>
              <a:gd name="connsiteX17767" fmla="*/ 854500 w 2556691"/>
              <a:gd name="connsiteY17767" fmla="*/ 1434573 h 2789926"/>
              <a:gd name="connsiteX17768" fmla="*/ 854410 w 2556691"/>
              <a:gd name="connsiteY17768" fmla="*/ 1435270 h 2789926"/>
              <a:gd name="connsiteX17769" fmla="*/ 850510 w 2556691"/>
              <a:gd name="connsiteY17769" fmla="*/ 1440933 h 2789926"/>
              <a:gd name="connsiteX17770" fmla="*/ 849853 w 2556691"/>
              <a:gd name="connsiteY17770" fmla="*/ 1426617 h 2789926"/>
              <a:gd name="connsiteX17771" fmla="*/ 849595 w 2556691"/>
              <a:gd name="connsiteY17771" fmla="*/ 1424524 h 2789926"/>
              <a:gd name="connsiteX17772" fmla="*/ 844210 w 2556691"/>
              <a:gd name="connsiteY17772" fmla="*/ 1422349 h 2789926"/>
              <a:gd name="connsiteX17773" fmla="*/ 838240 w 2556691"/>
              <a:gd name="connsiteY17773" fmla="*/ 1413412 h 2789926"/>
              <a:gd name="connsiteX17774" fmla="*/ 838405 w 2556691"/>
              <a:gd name="connsiteY17774" fmla="*/ 1411201 h 2789926"/>
              <a:gd name="connsiteX17775" fmla="*/ 839836 w 2556691"/>
              <a:gd name="connsiteY17775" fmla="*/ 1408447 h 2789926"/>
              <a:gd name="connsiteX17776" fmla="*/ 842815 w 2556691"/>
              <a:gd name="connsiteY17776" fmla="*/ 1406674 h 2789926"/>
              <a:gd name="connsiteX17777" fmla="*/ 836353 w 2556691"/>
              <a:gd name="connsiteY17777" fmla="*/ 1397973 h 2789926"/>
              <a:gd name="connsiteX17778" fmla="*/ 834421 w 2556691"/>
              <a:gd name="connsiteY17778" fmla="*/ 1393847 h 2789926"/>
              <a:gd name="connsiteX17779" fmla="*/ 833379 w 2556691"/>
              <a:gd name="connsiteY17779" fmla="*/ 1390442 h 2789926"/>
              <a:gd name="connsiteX17780" fmla="*/ 766998 w 2556691"/>
              <a:gd name="connsiteY17780" fmla="*/ 1329123 h 2789926"/>
              <a:gd name="connsiteX17781" fmla="*/ 766777 w 2556691"/>
              <a:gd name="connsiteY17781" fmla="*/ 1329714 h 2789926"/>
              <a:gd name="connsiteX17782" fmla="*/ 756872 w 2556691"/>
              <a:gd name="connsiteY17782" fmla="*/ 1326841 h 2789926"/>
              <a:gd name="connsiteX17783" fmla="*/ 748586 w 2556691"/>
              <a:gd name="connsiteY17783" fmla="*/ 1325186 h 2789926"/>
              <a:gd name="connsiteX17784" fmla="*/ 747372 w 2556691"/>
              <a:gd name="connsiteY17784" fmla="*/ 1323921 h 2789926"/>
              <a:gd name="connsiteX17785" fmla="*/ 747216 w 2556691"/>
              <a:gd name="connsiteY17785" fmla="*/ 1323354 h 2789926"/>
              <a:gd name="connsiteX17786" fmla="*/ 747437 w 2556691"/>
              <a:gd name="connsiteY17786" fmla="*/ 1322609 h 2789926"/>
              <a:gd name="connsiteX17787" fmla="*/ 754788 w 2556691"/>
              <a:gd name="connsiteY17787" fmla="*/ 1322609 h 2789926"/>
              <a:gd name="connsiteX17788" fmla="*/ 766998 w 2556691"/>
              <a:gd name="connsiteY17788" fmla="*/ 1329123 h 2789926"/>
              <a:gd name="connsiteX17789" fmla="*/ 1158346 w 2556691"/>
              <a:gd name="connsiteY17789" fmla="*/ 1690087 h 2789926"/>
              <a:gd name="connsiteX17790" fmla="*/ 1157969 w 2556691"/>
              <a:gd name="connsiteY17790" fmla="*/ 1690135 h 2789926"/>
              <a:gd name="connsiteX17791" fmla="*/ 1155709 w 2556691"/>
              <a:gd name="connsiteY17791" fmla="*/ 1690407 h 2789926"/>
              <a:gd name="connsiteX17792" fmla="*/ 1154779 w 2556691"/>
              <a:gd name="connsiteY17792" fmla="*/ 1690513 h 2789926"/>
              <a:gd name="connsiteX17793" fmla="*/ 1148316 w 2556691"/>
              <a:gd name="connsiteY17793" fmla="*/ 1691908 h 2789926"/>
              <a:gd name="connsiteX17794" fmla="*/ 1145361 w 2556691"/>
              <a:gd name="connsiteY17794" fmla="*/ 1692960 h 2789926"/>
              <a:gd name="connsiteX17795" fmla="*/ 1139252 w 2556691"/>
              <a:gd name="connsiteY17795" fmla="*/ 1696353 h 2789926"/>
              <a:gd name="connsiteX17796" fmla="*/ 1130964 w 2556691"/>
              <a:gd name="connsiteY17796" fmla="*/ 1703588 h 2789926"/>
              <a:gd name="connsiteX17797" fmla="*/ 1130176 w 2556691"/>
              <a:gd name="connsiteY17797" fmla="*/ 1704273 h 2789926"/>
              <a:gd name="connsiteX17798" fmla="*/ 1125361 w 2556691"/>
              <a:gd name="connsiteY17798" fmla="*/ 1707773 h 2789926"/>
              <a:gd name="connsiteX17799" fmla="*/ 1124902 w 2556691"/>
              <a:gd name="connsiteY17799" fmla="*/ 1708068 h 2789926"/>
              <a:gd name="connsiteX17800" fmla="*/ 1122570 w 2556691"/>
              <a:gd name="connsiteY17800" fmla="*/ 1707146 h 2789926"/>
              <a:gd name="connsiteX17801" fmla="*/ 1122430 w 2556691"/>
              <a:gd name="connsiteY17801" fmla="*/ 1706661 h 2789926"/>
              <a:gd name="connsiteX17802" fmla="*/ 1122442 w 2556691"/>
              <a:gd name="connsiteY17802" fmla="*/ 1706638 h 2789926"/>
              <a:gd name="connsiteX17803" fmla="*/ 1122630 w 2556691"/>
              <a:gd name="connsiteY17803" fmla="*/ 1705763 h 2789926"/>
              <a:gd name="connsiteX17804" fmla="*/ 1125867 w 2556691"/>
              <a:gd name="connsiteY17804" fmla="*/ 1701519 h 2789926"/>
              <a:gd name="connsiteX17805" fmla="*/ 1127820 w 2556691"/>
              <a:gd name="connsiteY17805" fmla="*/ 1699450 h 2789926"/>
              <a:gd name="connsiteX17806" fmla="*/ 1136721 w 2556691"/>
              <a:gd name="connsiteY17806" fmla="*/ 1692393 h 2789926"/>
              <a:gd name="connsiteX17807" fmla="*/ 1138227 w 2556691"/>
              <a:gd name="connsiteY17807" fmla="*/ 1691471 h 2789926"/>
              <a:gd name="connsiteX17808" fmla="*/ 1136321 w 2556691"/>
              <a:gd name="connsiteY17808" fmla="*/ 1691671 h 2789926"/>
              <a:gd name="connsiteX17809" fmla="*/ 1127704 w 2556691"/>
              <a:gd name="connsiteY17809" fmla="*/ 1692877 h 2789926"/>
              <a:gd name="connsiteX17810" fmla="*/ 1124066 w 2556691"/>
              <a:gd name="connsiteY17810" fmla="*/ 1695774 h 2789926"/>
              <a:gd name="connsiteX17811" fmla="*/ 1119758 w 2556691"/>
              <a:gd name="connsiteY17811" fmla="*/ 1699557 h 2789926"/>
              <a:gd name="connsiteX17812" fmla="*/ 1111341 w 2556691"/>
              <a:gd name="connsiteY17812" fmla="*/ 1710953 h 2789926"/>
              <a:gd name="connsiteX17813" fmla="*/ 1110069 w 2556691"/>
              <a:gd name="connsiteY17813" fmla="*/ 1715575 h 2789926"/>
              <a:gd name="connsiteX17814" fmla="*/ 1110411 w 2556691"/>
              <a:gd name="connsiteY17814" fmla="*/ 1742836 h 2789926"/>
              <a:gd name="connsiteX17815" fmla="*/ 1117391 w 2556691"/>
              <a:gd name="connsiteY17815" fmla="*/ 1740578 h 2789926"/>
              <a:gd name="connsiteX17816" fmla="*/ 1124408 w 2556691"/>
              <a:gd name="connsiteY17816" fmla="*/ 1738320 h 2789926"/>
              <a:gd name="connsiteX17817" fmla="*/ 1136015 w 2556691"/>
              <a:gd name="connsiteY17817" fmla="*/ 1733639 h 2789926"/>
              <a:gd name="connsiteX17818" fmla="*/ 1137498 w 2556691"/>
              <a:gd name="connsiteY17818" fmla="*/ 1732906 h 2789926"/>
              <a:gd name="connsiteX17819" fmla="*/ 1142677 w 2556691"/>
              <a:gd name="connsiteY17819" fmla="*/ 1729725 h 2789926"/>
              <a:gd name="connsiteX17820" fmla="*/ 1143596 w 2556691"/>
              <a:gd name="connsiteY17820" fmla="*/ 1728969 h 2789926"/>
              <a:gd name="connsiteX17821" fmla="*/ 1145890 w 2556691"/>
              <a:gd name="connsiteY17821" fmla="*/ 1727066 h 2789926"/>
              <a:gd name="connsiteX17822" fmla="*/ 1146021 w 2556691"/>
              <a:gd name="connsiteY17822" fmla="*/ 1726959 h 2789926"/>
              <a:gd name="connsiteX17823" fmla="*/ 1152942 w 2556691"/>
              <a:gd name="connsiteY17823" fmla="*/ 1718991 h 2789926"/>
              <a:gd name="connsiteX17824" fmla="*/ 1154177 w 2556691"/>
              <a:gd name="connsiteY17824" fmla="*/ 1717360 h 2789926"/>
              <a:gd name="connsiteX17825" fmla="*/ 1155473 w 2556691"/>
              <a:gd name="connsiteY17825" fmla="*/ 1715528 h 2789926"/>
              <a:gd name="connsiteX17826" fmla="*/ 1157027 w 2556691"/>
              <a:gd name="connsiteY17826" fmla="*/ 1713152 h 2789926"/>
              <a:gd name="connsiteX17827" fmla="*/ 1159900 w 2556691"/>
              <a:gd name="connsiteY17827" fmla="*/ 1708577 h 2789926"/>
              <a:gd name="connsiteX17828" fmla="*/ 1161418 w 2556691"/>
              <a:gd name="connsiteY17828" fmla="*/ 1706011 h 2789926"/>
              <a:gd name="connsiteX17829" fmla="*/ 1162030 w 2556691"/>
              <a:gd name="connsiteY17829" fmla="*/ 1704995 h 2789926"/>
              <a:gd name="connsiteX17830" fmla="*/ 1161265 w 2556691"/>
              <a:gd name="connsiteY17830" fmla="*/ 1705869 h 2789926"/>
              <a:gd name="connsiteX17831" fmla="*/ 1159264 w 2556691"/>
              <a:gd name="connsiteY17831" fmla="*/ 1708163 h 2789926"/>
              <a:gd name="connsiteX17832" fmla="*/ 1156014 w 2556691"/>
              <a:gd name="connsiteY17832" fmla="*/ 1711603 h 2789926"/>
              <a:gd name="connsiteX17833" fmla="*/ 1153460 w 2556691"/>
              <a:gd name="connsiteY17833" fmla="*/ 1714133 h 2789926"/>
              <a:gd name="connsiteX17834" fmla="*/ 1152565 w 2556691"/>
              <a:gd name="connsiteY17834" fmla="*/ 1714984 h 2789926"/>
              <a:gd name="connsiteX17835" fmla="*/ 1149811 w 2556691"/>
              <a:gd name="connsiteY17835" fmla="*/ 1717478 h 2789926"/>
              <a:gd name="connsiteX17836" fmla="*/ 1144667 w 2556691"/>
              <a:gd name="connsiteY17836" fmla="*/ 1721557 h 2789926"/>
              <a:gd name="connsiteX17837" fmla="*/ 1141347 w 2556691"/>
              <a:gd name="connsiteY17837" fmla="*/ 1723649 h 2789926"/>
              <a:gd name="connsiteX17838" fmla="*/ 1138145 w 2556691"/>
              <a:gd name="connsiteY17838" fmla="*/ 1725068 h 2789926"/>
              <a:gd name="connsiteX17839" fmla="*/ 1136109 w 2556691"/>
              <a:gd name="connsiteY17839" fmla="*/ 1721852 h 2789926"/>
              <a:gd name="connsiteX17840" fmla="*/ 1138428 w 2556691"/>
              <a:gd name="connsiteY17840" fmla="*/ 1719110 h 2789926"/>
              <a:gd name="connsiteX17841" fmla="*/ 1139122 w 2556691"/>
              <a:gd name="connsiteY17841" fmla="*/ 1718282 h 2789926"/>
              <a:gd name="connsiteX17842" fmla="*/ 1140617 w 2556691"/>
              <a:gd name="connsiteY17842" fmla="*/ 1716863 h 2789926"/>
              <a:gd name="connsiteX17843" fmla="*/ 1141452 w 2556691"/>
              <a:gd name="connsiteY17843" fmla="*/ 1716083 h 2789926"/>
              <a:gd name="connsiteX17844" fmla="*/ 1145738 w 2556691"/>
              <a:gd name="connsiteY17844" fmla="*/ 1712312 h 2789926"/>
              <a:gd name="connsiteX17845" fmla="*/ 1147939 w 2556691"/>
              <a:gd name="connsiteY17845" fmla="*/ 1710350 h 2789926"/>
              <a:gd name="connsiteX17846" fmla="*/ 1150435 w 2556691"/>
              <a:gd name="connsiteY17846" fmla="*/ 1708033 h 2789926"/>
              <a:gd name="connsiteX17847" fmla="*/ 1153178 w 2556691"/>
              <a:gd name="connsiteY17847" fmla="*/ 1704900 h 2789926"/>
              <a:gd name="connsiteX17848" fmla="*/ 1156180 w 2556691"/>
              <a:gd name="connsiteY17848" fmla="*/ 1701389 h 2789926"/>
              <a:gd name="connsiteX17849" fmla="*/ 1158827 w 2556691"/>
              <a:gd name="connsiteY17849" fmla="*/ 1698185 h 2789926"/>
              <a:gd name="connsiteX17850" fmla="*/ 1154838 w 2556691"/>
              <a:gd name="connsiteY17850" fmla="*/ 1700278 h 2789926"/>
              <a:gd name="connsiteX17851" fmla="*/ 1149788 w 2556691"/>
              <a:gd name="connsiteY17851" fmla="*/ 1703564 h 2789926"/>
              <a:gd name="connsiteX17852" fmla="*/ 1145609 w 2556691"/>
              <a:gd name="connsiteY17852" fmla="*/ 1707205 h 2789926"/>
              <a:gd name="connsiteX17853" fmla="*/ 1144726 w 2556691"/>
              <a:gd name="connsiteY17853" fmla="*/ 1708092 h 2789926"/>
              <a:gd name="connsiteX17854" fmla="*/ 1144208 w 2556691"/>
              <a:gd name="connsiteY17854" fmla="*/ 1708624 h 2789926"/>
              <a:gd name="connsiteX17855" fmla="*/ 1139370 w 2556691"/>
              <a:gd name="connsiteY17855" fmla="*/ 1711887 h 2789926"/>
              <a:gd name="connsiteX17856" fmla="*/ 1137922 w 2556691"/>
              <a:gd name="connsiteY17856" fmla="*/ 1711627 h 2789926"/>
              <a:gd name="connsiteX17857" fmla="*/ 1137510 w 2556691"/>
              <a:gd name="connsiteY17857" fmla="*/ 1713222 h 2789926"/>
              <a:gd name="connsiteX17858" fmla="*/ 1136379 w 2556691"/>
              <a:gd name="connsiteY17858" fmla="*/ 1714476 h 2789926"/>
              <a:gd name="connsiteX17859" fmla="*/ 1134013 w 2556691"/>
              <a:gd name="connsiteY17859" fmla="*/ 1717218 h 2789926"/>
              <a:gd name="connsiteX17860" fmla="*/ 1128669 w 2556691"/>
              <a:gd name="connsiteY17860" fmla="*/ 1722372 h 2789926"/>
              <a:gd name="connsiteX17861" fmla="*/ 1128174 w 2556691"/>
              <a:gd name="connsiteY17861" fmla="*/ 1722715 h 2789926"/>
              <a:gd name="connsiteX17862" fmla="*/ 1123631 w 2556691"/>
              <a:gd name="connsiteY17862" fmla="*/ 1724418 h 2789926"/>
              <a:gd name="connsiteX17863" fmla="*/ 1121935 w 2556691"/>
              <a:gd name="connsiteY17863" fmla="*/ 1721994 h 2789926"/>
              <a:gd name="connsiteX17864" fmla="*/ 1125549 w 2556691"/>
              <a:gd name="connsiteY17864" fmla="*/ 1716698 h 2789926"/>
              <a:gd name="connsiteX17865" fmla="*/ 1129221 w 2556691"/>
              <a:gd name="connsiteY17865" fmla="*/ 1713979 h 2789926"/>
              <a:gd name="connsiteX17866" fmla="*/ 1133072 w 2556691"/>
              <a:gd name="connsiteY17866" fmla="*/ 1711615 h 2789926"/>
              <a:gd name="connsiteX17867" fmla="*/ 1133366 w 2556691"/>
              <a:gd name="connsiteY17867" fmla="*/ 1711437 h 2789926"/>
              <a:gd name="connsiteX17868" fmla="*/ 1135332 w 2556691"/>
              <a:gd name="connsiteY17868" fmla="*/ 1710184 h 2789926"/>
              <a:gd name="connsiteX17869" fmla="*/ 1137027 w 2556691"/>
              <a:gd name="connsiteY17869" fmla="*/ 1710208 h 2789926"/>
              <a:gd name="connsiteX17870" fmla="*/ 1137039 w 2556691"/>
              <a:gd name="connsiteY17870" fmla="*/ 1709570 h 2789926"/>
              <a:gd name="connsiteX17871" fmla="*/ 1144526 w 2556691"/>
              <a:gd name="connsiteY17871" fmla="*/ 1701306 h 2789926"/>
              <a:gd name="connsiteX17872" fmla="*/ 1150635 w 2556691"/>
              <a:gd name="connsiteY17872" fmla="*/ 1696932 h 2789926"/>
              <a:gd name="connsiteX17873" fmla="*/ 1152341 w 2556691"/>
              <a:gd name="connsiteY17873" fmla="*/ 1695466 h 2789926"/>
              <a:gd name="connsiteX17874" fmla="*/ 1152966 w 2556691"/>
              <a:gd name="connsiteY17874" fmla="*/ 1694875 h 2789926"/>
              <a:gd name="connsiteX17875" fmla="*/ 1156521 w 2556691"/>
              <a:gd name="connsiteY17875" fmla="*/ 1691636 h 2789926"/>
              <a:gd name="connsiteX17876" fmla="*/ 1157180 w 2556691"/>
              <a:gd name="connsiteY17876" fmla="*/ 1691080 h 2789926"/>
              <a:gd name="connsiteX17877" fmla="*/ 1158110 w 2556691"/>
              <a:gd name="connsiteY17877" fmla="*/ 1690300 h 2789926"/>
              <a:gd name="connsiteX17878" fmla="*/ 1158346 w 2556691"/>
              <a:gd name="connsiteY17878" fmla="*/ 1690087 h 2789926"/>
              <a:gd name="connsiteX17879" fmla="*/ 1494961 w 2556691"/>
              <a:gd name="connsiteY17879" fmla="*/ 2000266 h 2789926"/>
              <a:gd name="connsiteX17880" fmla="*/ 1466485 w 2556691"/>
              <a:gd name="connsiteY17880" fmla="*/ 2004202 h 2789926"/>
              <a:gd name="connsiteX17881" fmla="*/ 1464590 w 2556691"/>
              <a:gd name="connsiteY17881" fmla="*/ 2006838 h 2789926"/>
              <a:gd name="connsiteX17882" fmla="*/ 1466674 w 2556691"/>
              <a:gd name="connsiteY17882" fmla="*/ 2005633 h 2789926"/>
              <a:gd name="connsiteX17883" fmla="*/ 1481235 w 2556691"/>
              <a:gd name="connsiteY17883" fmla="*/ 2000573 h 2789926"/>
              <a:gd name="connsiteX17884" fmla="*/ 1481494 w 2556691"/>
              <a:gd name="connsiteY17884" fmla="*/ 2001341 h 2789926"/>
              <a:gd name="connsiteX17885" fmla="*/ 1465295 w 2556691"/>
              <a:gd name="connsiteY17885" fmla="*/ 2010763 h 2789926"/>
              <a:gd name="connsiteX17886" fmla="*/ 1455078 w 2556691"/>
              <a:gd name="connsiteY17886" fmla="*/ 2018258 h 2789926"/>
              <a:gd name="connsiteX17887" fmla="*/ 1471159 w 2556691"/>
              <a:gd name="connsiteY17887" fmla="*/ 2008316 h 2789926"/>
              <a:gd name="connsiteX17888" fmla="*/ 1474620 w 2556691"/>
              <a:gd name="connsiteY17888" fmla="*/ 2009014 h 2789926"/>
              <a:gd name="connsiteX17889" fmla="*/ 1474808 w 2556691"/>
              <a:gd name="connsiteY17889" fmla="*/ 2009817 h 2789926"/>
              <a:gd name="connsiteX17890" fmla="*/ 1478740 w 2556691"/>
              <a:gd name="connsiteY17890" fmla="*/ 2007891 h 2789926"/>
              <a:gd name="connsiteX17891" fmla="*/ 1484661 w 2556691"/>
              <a:gd name="connsiteY17891" fmla="*/ 2006188 h 2789926"/>
              <a:gd name="connsiteX17892" fmla="*/ 1485297 w 2556691"/>
              <a:gd name="connsiteY17892" fmla="*/ 2007642 h 2789926"/>
              <a:gd name="connsiteX17893" fmla="*/ 1479105 w 2556691"/>
              <a:gd name="connsiteY17893" fmla="*/ 2011449 h 2789926"/>
              <a:gd name="connsiteX17894" fmla="*/ 1475572 w 2556691"/>
              <a:gd name="connsiteY17894" fmla="*/ 2013210 h 2789926"/>
              <a:gd name="connsiteX17895" fmla="*/ 1476068 w 2556691"/>
              <a:gd name="connsiteY17895" fmla="*/ 2016674 h 2789926"/>
              <a:gd name="connsiteX17896" fmla="*/ 1481742 w 2556691"/>
              <a:gd name="connsiteY17896" fmla="*/ 2013671 h 2789926"/>
              <a:gd name="connsiteX17897" fmla="*/ 1490547 w 2556691"/>
              <a:gd name="connsiteY17897" fmla="*/ 2010763 h 2789926"/>
              <a:gd name="connsiteX17898" fmla="*/ 1491158 w 2556691"/>
              <a:gd name="connsiteY17898" fmla="*/ 2012513 h 2789926"/>
              <a:gd name="connsiteX17899" fmla="*/ 1482789 w 2556691"/>
              <a:gd name="connsiteY17899" fmla="*/ 2017502 h 2789926"/>
              <a:gd name="connsiteX17900" fmla="*/ 1476244 w 2556691"/>
              <a:gd name="connsiteY17900" fmla="*/ 2021024 h 2789926"/>
              <a:gd name="connsiteX17901" fmla="*/ 1475797 w 2556691"/>
              <a:gd name="connsiteY17901" fmla="*/ 2025056 h 2789926"/>
              <a:gd name="connsiteX17902" fmla="*/ 1478116 w 2556691"/>
              <a:gd name="connsiteY17902" fmla="*/ 2023424 h 2789926"/>
              <a:gd name="connsiteX17903" fmla="*/ 1485403 w 2556691"/>
              <a:gd name="connsiteY17903" fmla="*/ 2019511 h 2789926"/>
              <a:gd name="connsiteX17904" fmla="*/ 1485921 w 2556691"/>
              <a:gd name="connsiteY17904" fmla="*/ 2020150 h 2789926"/>
              <a:gd name="connsiteX17905" fmla="*/ 1479399 w 2556691"/>
              <a:gd name="connsiteY17905" fmla="*/ 2027053 h 2789926"/>
              <a:gd name="connsiteX17906" fmla="*/ 1473796 w 2556691"/>
              <a:gd name="connsiteY17906" fmla="*/ 2031522 h 2789926"/>
              <a:gd name="connsiteX17907" fmla="*/ 1473042 w 2556691"/>
              <a:gd name="connsiteY17907" fmla="*/ 2033118 h 2789926"/>
              <a:gd name="connsiteX17908" fmla="*/ 1478893 w 2556691"/>
              <a:gd name="connsiteY17908" fmla="*/ 2031865 h 2789926"/>
              <a:gd name="connsiteX17909" fmla="*/ 1480023 w 2556691"/>
              <a:gd name="connsiteY17909" fmla="*/ 2032775 h 2789926"/>
              <a:gd name="connsiteX17910" fmla="*/ 1480552 w 2556691"/>
              <a:gd name="connsiteY17910" fmla="*/ 2033745 h 2789926"/>
              <a:gd name="connsiteX17911" fmla="*/ 1503636 w 2556691"/>
              <a:gd name="connsiteY17911" fmla="*/ 2009758 h 2789926"/>
              <a:gd name="connsiteX17912" fmla="*/ 1501871 w 2556691"/>
              <a:gd name="connsiteY17912" fmla="*/ 2008233 h 2789926"/>
              <a:gd name="connsiteX17913" fmla="*/ 1495467 w 2556691"/>
              <a:gd name="connsiteY17913" fmla="*/ 2000916 h 2789926"/>
              <a:gd name="connsiteX17914" fmla="*/ 1494961 w 2556691"/>
              <a:gd name="connsiteY17914" fmla="*/ 2000266 h 2789926"/>
              <a:gd name="connsiteX17915" fmla="*/ 964534 w 2556691"/>
              <a:gd name="connsiteY17915" fmla="*/ 1510752 h 2789926"/>
              <a:gd name="connsiteX17916" fmla="*/ 953749 w 2556691"/>
              <a:gd name="connsiteY17916" fmla="*/ 1524299 h 2789926"/>
              <a:gd name="connsiteX17917" fmla="*/ 951776 w 2556691"/>
              <a:gd name="connsiteY17917" fmla="*/ 1523791 h 2789926"/>
              <a:gd name="connsiteX17918" fmla="*/ 952240 w 2556691"/>
              <a:gd name="connsiteY17918" fmla="*/ 1521403 h 2789926"/>
              <a:gd name="connsiteX17919" fmla="*/ 952873 w 2556691"/>
              <a:gd name="connsiteY17919" fmla="*/ 1521037 h 2789926"/>
              <a:gd name="connsiteX17920" fmla="*/ 952872 w 2556691"/>
              <a:gd name="connsiteY17920" fmla="*/ 1521037 h 2789926"/>
              <a:gd name="connsiteX17921" fmla="*/ 964534 w 2556691"/>
              <a:gd name="connsiteY17921" fmla="*/ 1510752 h 2789926"/>
              <a:gd name="connsiteX17922" fmla="*/ 952718 w 2556691"/>
              <a:gd name="connsiteY17922" fmla="*/ 1498303 h 2789926"/>
              <a:gd name="connsiteX17923" fmla="*/ 953216 w 2556691"/>
              <a:gd name="connsiteY17923" fmla="*/ 1499308 h 2789926"/>
              <a:gd name="connsiteX17924" fmla="*/ 951735 w 2556691"/>
              <a:gd name="connsiteY17924" fmla="*/ 1502240 h 2789926"/>
              <a:gd name="connsiteX17925" fmla="*/ 949264 w 2556691"/>
              <a:gd name="connsiteY17925" fmla="*/ 1505313 h 2789926"/>
              <a:gd name="connsiteX17926" fmla="*/ 939046 w 2556691"/>
              <a:gd name="connsiteY17926" fmla="*/ 1511780 h 2789926"/>
              <a:gd name="connsiteX17927" fmla="*/ 936395 w 2556691"/>
              <a:gd name="connsiteY17927" fmla="*/ 1512808 h 2789926"/>
              <a:gd name="connsiteX17928" fmla="*/ 930017 w 2556691"/>
              <a:gd name="connsiteY17928" fmla="*/ 1514546 h 2789926"/>
              <a:gd name="connsiteX17929" fmla="*/ 929352 w 2556691"/>
              <a:gd name="connsiteY17929" fmla="*/ 1514558 h 2789926"/>
              <a:gd name="connsiteX17930" fmla="*/ 928106 w 2556691"/>
              <a:gd name="connsiteY17930" fmla="*/ 1512442 h 2789926"/>
              <a:gd name="connsiteX17931" fmla="*/ 929097 w 2556691"/>
              <a:gd name="connsiteY17931" fmla="*/ 1511567 h 2789926"/>
              <a:gd name="connsiteX17932" fmla="*/ 935356 w 2556691"/>
              <a:gd name="connsiteY17932" fmla="*/ 1509427 h 2789926"/>
              <a:gd name="connsiteX17933" fmla="*/ 938207 w 2556691"/>
              <a:gd name="connsiteY17933" fmla="*/ 1508044 h 2789926"/>
              <a:gd name="connsiteX17934" fmla="*/ 941327 w 2556691"/>
              <a:gd name="connsiteY17934" fmla="*/ 1506519 h 2789926"/>
              <a:gd name="connsiteX17935" fmla="*/ 947574 w 2556691"/>
              <a:gd name="connsiteY17935" fmla="*/ 1501885 h 2789926"/>
              <a:gd name="connsiteX17936" fmla="*/ 952718 w 2556691"/>
              <a:gd name="connsiteY17936" fmla="*/ 1498303 h 2789926"/>
              <a:gd name="connsiteX17937" fmla="*/ 1619057 w 2556691"/>
              <a:gd name="connsiteY17937" fmla="*/ 2111739 h 2789926"/>
              <a:gd name="connsiteX17938" fmla="*/ 1603462 w 2556691"/>
              <a:gd name="connsiteY17938" fmla="*/ 2111744 h 2789926"/>
              <a:gd name="connsiteX17939" fmla="*/ 1601073 w 2556691"/>
              <a:gd name="connsiteY17939" fmla="*/ 2110846 h 2789926"/>
              <a:gd name="connsiteX17940" fmla="*/ 1573703 w 2556691"/>
              <a:gd name="connsiteY17940" fmla="*/ 2107098 h 2789926"/>
              <a:gd name="connsiteX17941" fmla="*/ 1569982 w 2556691"/>
              <a:gd name="connsiteY17941" fmla="*/ 2112879 h 2789926"/>
              <a:gd name="connsiteX17942" fmla="*/ 1567970 w 2556691"/>
              <a:gd name="connsiteY17942" fmla="*/ 2115728 h 2789926"/>
              <a:gd name="connsiteX17943" fmla="*/ 1579012 w 2556691"/>
              <a:gd name="connsiteY17943" fmla="*/ 2113411 h 2789926"/>
              <a:gd name="connsiteX17944" fmla="*/ 1592044 w 2556691"/>
              <a:gd name="connsiteY17944" fmla="*/ 2108351 h 2789926"/>
              <a:gd name="connsiteX17945" fmla="*/ 1592691 w 2556691"/>
              <a:gd name="connsiteY17945" fmla="*/ 2109616 h 2789926"/>
              <a:gd name="connsiteX17946" fmla="*/ 1564862 w 2556691"/>
              <a:gd name="connsiteY17946" fmla="*/ 2119322 h 2789926"/>
              <a:gd name="connsiteX17947" fmla="*/ 1563050 w 2556691"/>
              <a:gd name="connsiteY17947" fmla="*/ 2121154 h 2789926"/>
              <a:gd name="connsiteX17948" fmla="*/ 1583615 w 2556691"/>
              <a:gd name="connsiteY17948" fmla="*/ 2118270 h 2789926"/>
              <a:gd name="connsiteX17949" fmla="*/ 1603097 w 2556691"/>
              <a:gd name="connsiteY17949" fmla="*/ 2114321 h 2789926"/>
              <a:gd name="connsiteX17950" fmla="*/ 1603368 w 2556691"/>
              <a:gd name="connsiteY17950" fmla="*/ 2115255 h 2789926"/>
              <a:gd name="connsiteX17951" fmla="*/ 1579754 w 2556691"/>
              <a:gd name="connsiteY17951" fmla="*/ 2123767 h 2789926"/>
              <a:gd name="connsiteX17952" fmla="*/ 1607617 w 2556691"/>
              <a:gd name="connsiteY17952" fmla="*/ 2122088 h 2789926"/>
              <a:gd name="connsiteX17953" fmla="*/ 1607818 w 2556691"/>
              <a:gd name="connsiteY17953" fmla="*/ 2123235 h 2789926"/>
              <a:gd name="connsiteX17954" fmla="*/ 1593938 w 2556691"/>
              <a:gd name="connsiteY17954" fmla="*/ 2127124 h 2789926"/>
              <a:gd name="connsiteX17955" fmla="*/ 1607065 w 2556691"/>
              <a:gd name="connsiteY17955" fmla="*/ 2127384 h 2789926"/>
              <a:gd name="connsiteX17956" fmla="*/ 1608371 w 2556691"/>
              <a:gd name="connsiteY17956" fmla="*/ 2128413 h 2789926"/>
              <a:gd name="connsiteX17957" fmla="*/ 1597188 w 2556691"/>
              <a:gd name="connsiteY17957" fmla="*/ 2130458 h 2789926"/>
              <a:gd name="connsiteX17958" fmla="*/ 1616435 w 2556691"/>
              <a:gd name="connsiteY17958" fmla="*/ 2132491 h 2789926"/>
              <a:gd name="connsiteX17959" fmla="*/ 1623628 w 2556691"/>
              <a:gd name="connsiteY17959" fmla="*/ 2124902 h 2789926"/>
              <a:gd name="connsiteX17960" fmla="*/ 1610690 w 2556691"/>
              <a:gd name="connsiteY17960" fmla="*/ 2129158 h 2789926"/>
              <a:gd name="connsiteX17961" fmla="*/ 1610396 w 2556691"/>
              <a:gd name="connsiteY17961" fmla="*/ 2126096 h 2789926"/>
              <a:gd name="connsiteX17962" fmla="*/ 1624087 w 2556691"/>
              <a:gd name="connsiteY17962" fmla="*/ 2119015 h 2789926"/>
              <a:gd name="connsiteX17963" fmla="*/ 1624087 w 2556691"/>
              <a:gd name="connsiteY17963" fmla="*/ 2119026 h 2789926"/>
              <a:gd name="connsiteX17964" fmla="*/ 1624534 w 2556691"/>
              <a:gd name="connsiteY17964" fmla="*/ 2117974 h 2789926"/>
              <a:gd name="connsiteX17965" fmla="*/ 1619057 w 2556691"/>
              <a:gd name="connsiteY17965" fmla="*/ 2111739 h 2789926"/>
              <a:gd name="connsiteX17966" fmla="*/ 679115 w 2556691"/>
              <a:gd name="connsiteY17966" fmla="*/ 1244125 h 2789926"/>
              <a:gd name="connsiteX17967" fmla="*/ 670136 w 2556691"/>
              <a:gd name="connsiteY17967" fmla="*/ 1244243 h 2789926"/>
              <a:gd name="connsiteX17968" fmla="*/ 678298 w 2556691"/>
              <a:gd name="connsiteY17968" fmla="*/ 1249232 h 2789926"/>
              <a:gd name="connsiteX17969" fmla="*/ 682080 w 2556691"/>
              <a:gd name="connsiteY17969" fmla="*/ 1250272 h 2789926"/>
              <a:gd name="connsiteX17970" fmla="*/ 680598 w 2556691"/>
              <a:gd name="connsiteY17970" fmla="*/ 1247624 h 2789926"/>
              <a:gd name="connsiteX17971" fmla="*/ 679115 w 2556691"/>
              <a:gd name="connsiteY17971" fmla="*/ 1244125 h 2789926"/>
              <a:gd name="connsiteX17972" fmla="*/ 1256323 w 2556691"/>
              <a:gd name="connsiteY17972" fmla="*/ 1775416 h 2789926"/>
              <a:gd name="connsiteX17973" fmla="*/ 1256417 w 2556691"/>
              <a:gd name="connsiteY17973" fmla="*/ 1775653 h 2789926"/>
              <a:gd name="connsiteX17974" fmla="*/ 1255864 w 2556691"/>
              <a:gd name="connsiteY17974" fmla="*/ 1778927 h 2789926"/>
              <a:gd name="connsiteX17975" fmla="*/ 1255605 w 2556691"/>
              <a:gd name="connsiteY17975" fmla="*/ 1779542 h 2789926"/>
              <a:gd name="connsiteX17976" fmla="*/ 1255581 w 2556691"/>
              <a:gd name="connsiteY17976" fmla="*/ 1779566 h 2789926"/>
              <a:gd name="connsiteX17977" fmla="*/ 1255075 w 2556691"/>
              <a:gd name="connsiteY17977" fmla="*/ 1780192 h 2789926"/>
              <a:gd name="connsiteX17978" fmla="*/ 1254981 w 2556691"/>
              <a:gd name="connsiteY17978" fmla="*/ 1780287 h 2789926"/>
              <a:gd name="connsiteX17979" fmla="*/ 1254698 w 2556691"/>
              <a:gd name="connsiteY17979" fmla="*/ 1780630 h 2789926"/>
              <a:gd name="connsiteX17980" fmla="*/ 1253462 w 2556691"/>
              <a:gd name="connsiteY17980" fmla="*/ 1781812 h 2789926"/>
              <a:gd name="connsiteX17981" fmla="*/ 1253062 w 2556691"/>
              <a:gd name="connsiteY17981" fmla="*/ 1782403 h 2789926"/>
              <a:gd name="connsiteX17982" fmla="*/ 1252485 w 2556691"/>
              <a:gd name="connsiteY17982" fmla="*/ 1783242 h 2789926"/>
              <a:gd name="connsiteX17983" fmla="*/ 1251037 w 2556691"/>
              <a:gd name="connsiteY17983" fmla="*/ 1786434 h 2789926"/>
              <a:gd name="connsiteX17984" fmla="*/ 1250343 w 2556691"/>
              <a:gd name="connsiteY17984" fmla="*/ 1788172 h 2789926"/>
              <a:gd name="connsiteX17985" fmla="*/ 1250119 w 2556691"/>
              <a:gd name="connsiteY17985" fmla="*/ 1788716 h 2789926"/>
              <a:gd name="connsiteX17986" fmla="*/ 1249825 w 2556691"/>
              <a:gd name="connsiteY17986" fmla="*/ 1789413 h 2789926"/>
              <a:gd name="connsiteX17987" fmla="*/ 1248659 w 2556691"/>
              <a:gd name="connsiteY17987" fmla="*/ 1790241 h 2789926"/>
              <a:gd name="connsiteX17988" fmla="*/ 1247317 w 2556691"/>
              <a:gd name="connsiteY17988" fmla="*/ 1789886 h 2789926"/>
              <a:gd name="connsiteX17989" fmla="*/ 1246517 w 2556691"/>
              <a:gd name="connsiteY17989" fmla="*/ 1788834 h 2789926"/>
              <a:gd name="connsiteX17990" fmla="*/ 1246481 w 2556691"/>
              <a:gd name="connsiteY17990" fmla="*/ 1788728 h 2789926"/>
              <a:gd name="connsiteX17991" fmla="*/ 1246552 w 2556691"/>
              <a:gd name="connsiteY17991" fmla="*/ 1787864 h 2789926"/>
              <a:gd name="connsiteX17992" fmla="*/ 1248235 w 2556691"/>
              <a:gd name="connsiteY17992" fmla="*/ 1784436 h 2789926"/>
              <a:gd name="connsiteX17993" fmla="*/ 1248777 w 2556691"/>
              <a:gd name="connsiteY17993" fmla="*/ 1783349 h 2789926"/>
              <a:gd name="connsiteX17994" fmla="*/ 1250107 w 2556691"/>
              <a:gd name="connsiteY17994" fmla="*/ 1780890 h 2789926"/>
              <a:gd name="connsiteX17995" fmla="*/ 1251249 w 2556691"/>
              <a:gd name="connsiteY17995" fmla="*/ 1778774 h 2789926"/>
              <a:gd name="connsiteX17996" fmla="*/ 1251626 w 2556691"/>
              <a:gd name="connsiteY17996" fmla="*/ 1778147 h 2789926"/>
              <a:gd name="connsiteX17997" fmla="*/ 1253168 w 2556691"/>
              <a:gd name="connsiteY17997" fmla="*/ 1776386 h 2789926"/>
              <a:gd name="connsiteX17998" fmla="*/ 1255393 w 2556691"/>
              <a:gd name="connsiteY17998" fmla="*/ 1775393 h 2789926"/>
              <a:gd name="connsiteX17999" fmla="*/ 1255864 w 2556691"/>
              <a:gd name="connsiteY17999" fmla="*/ 1775203 h 2789926"/>
              <a:gd name="connsiteX18000" fmla="*/ 1255946 w 2556691"/>
              <a:gd name="connsiteY18000" fmla="*/ 1775215 h 2789926"/>
              <a:gd name="connsiteX18001" fmla="*/ 1256323 w 2556691"/>
              <a:gd name="connsiteY18001" fmla="*/ 1775416 h 2789926"/>
              <a:gd name="connsiteX18002" fmla="*/ 1308378 w 2556691"/>
              <a:gd name="connsiteY18002" fmla="*/ 1823318 h 2789926"/>
              <a:gd name="connsiteX18003" fmla="*/ 1304386 w 2556691"/>
              <a:gd name="connsiteY18003" fmla="*/ 1825872 h 2789926"/>
              <a:gd name="connsiteX18004" fmla="*/ 1277524 w 2556691"/>
              <a:gd name="connsiteY18004" fmla="*/ 1890347 h 2789926"/>
              <a:gd name="connsiteX18005" fmla="*/ 1279843 w 2556691"/>
              <a:gd name="connsiteY18005" fmla="*/ 1889331 h 2789926"/>
              <a:gd name="connsiteX18006" fmla="*/ 1280902 w 2556691"/>
              <a:gd name="connsiteY18006" fmla="*/ 1885678 h 2789926"/>
              <a:gd name="connsiteX18007" fmla="*/ 1308378 w 2556691"/>
              <a:gd name="connsiteY18007" fmla="*/ 1823318 h 2789926"/>
              <a:gd name="connsiteX18008" fmla="*/ 1186539 w 2556691"/>
              <a:gd name="connsiteY18008" fmla="*/ 1709676 h 2789926"/>
              <a:gd name="connsiteX18009" fmla="*/ 1188599 w 2556691"/>
              <a:gd name="connsiteY18009" fmla="*/ 1712915 h 2789926"/>
              <a:gd name="connsiteX18010" fmla="*/ 1185998 w 2556691"/>
              <a:gd name="connsiteY18010" fmla="*/ 1714665 h 2789926"/>
              <a:gd name="connsiteX18011" fmla="*/ 1185574 w 2556691"/>
              <a:gd name="connsiteY18011" fmla="*/ 1714771 h 2789926"/>
              <a:gd name="connsiteX18012" fmla="*/ 1184503 w 2556691"/>
              <a:gd name="connsiteY18012" fmla="*/ 1714866 h 2789926"/>
              <a:gd name="connsiteX18013" fmla="*/ 1183502 w 2556691"/>
              <a:gd name="connsiteY18013" fmla="*/ 1713636 h 2789926"/>
              <a:gd name="connsiteX18014" fmla="*/ 1184314 w 2556691"/>
              <a:gd name="connsiteY18014" fmla="*/ 1711473 h 2789926"/>
              <a:gd name="connsiteX18015" fmla="*/ 1185185 w 2556691"/>
              <a:gd name="connsiteY18015" fmla="*/ 1710645 h 2789926"/>
              <a:gd name="connsiteX18016" fmla="*/ 1186539 w 2556691"/>
              <a:gd name="connsiteY18016" fmla="*/ 1709676 h 2789926"/>
              <a:gd name="connsiteX18017" fmla="*/ 1393068 w 2556691"/>
              <a:gd name="connsiteY18017" fmla="*/ 1900075 h 2789926"/>
              <a:gd name="connsiteX18018" fmla="*/ 1363823 w 2556691"/>
              <a:gd name="connsiteY18018" fmla="*/ 1881705 h 2789926"/>
              <a:gd name="connsiteX18019" fmla="*/ 1372099 w 2556691"/>
              <a:gd name="connsiteY18019" fmla="*/ 1894922 h 2789926"/>
              <a:gd name="connsiteX18020" fmla="*/ 1343446 w 2556691"/>
              <a:gd name="connsiteY18020" fmla="*/ 1879743 h 2789926"/>
              <a:gd name="connsiteX18021" fmla="*/ 1340468 w 2556691"/>
              <a:gd name="connsiteY18021" fmla="*/ 1879991 h 2789926"/>
              <a:gd name="connsiteX18022" fmla="*/ 1394854 w 2556691"/>
              <a:gd name="connsiteY18022" fmla="*/ 1916674 h 2789926"/>
              <a:gd name="connsiteX18023" fmla="*/ 1421117 w 2556691"/>
              <a:gd name="connsiteY18023" fmla="*/ 1927255 h 2789926"/>
              <a:gd name="connsiteX18024" fmla="*/ 1418491 w 2556691"/>
              <a:gd name="connsiteY18024" fmla="*/ 1924358 h 2789926"/>
              <a:gd name="connsiteX18025" fmla="*/ 1393068 w 2556691"/>
              <a:gd name="connsiteY18025" fmla="*/ 1900075 h 2789926"/>
              <a:gd name="connsiteX18026" fmla="*/ 943577 w 2556691"/>
              <a:gd name="connsiteY18026" fmla="*/ 1482852 h 2789926"/>
              <a:gd name="connsiteX18027" fmla="*/ 931530 w 2556691"/>
              <a:gd name="connsiteY18027" fmla="*/ 1494769 h 2789926"/>
              <a:gd name="connsiteX18028" fmla="*/ 927434 w 2556691"/>
              <a:gd name="connsiteY18028" fmla="*/ 1496613 h 2789926"/>
              <a:gd name="connsiteX18029" fmla="*/ 922154 w 2556691"/>
              <a:gd name="connsiteY18029" fmla="*/ 1498280 h 2789926"/>
              <a:gd name="connsiteX18030" fmla="*/ 918312 w 2556691"/>
              <a:gd name="connsiteY18030" fmla="*/ 1499024 h 2789926"/>
              <a:gd name="connsiteX18031" fmla="*/ 917416 w 2556691"/>
              <a:gd name="connsiteY18031" fmla="*/ 1499178 h 2789926"/>
              <a:gd name="connsiteX18032" fmla="*/ 917187 w 2556691"/>
              <a:gd name="connsiteY18032" fmla="*/ 1496660 h 2789926"/>
              <a:gd name="connsiteX18033" fmla="*/ 918004 w 2556691"/>
              <a:gd name="connsiteY18033" fmla="*/ 1496506 h 2789926"/>
              <a:gd name="connsiteX18034" fmla="*/ 922234 w 2556691"/>
              <a:gd name="connsiteY18034" fmla="*/ 1495620 h 2789926"/>
              <a:gd name="connsiteX18035" fmla="*/ 925683 w 2556691"/>
              <a:gd name="connsiteY18035" fmla="*/ 1494568 h 2789926"/>
              <a:gd name="connsiteX18036" fmla="*/ 929819 w 2556691"/>
              <a:gd name="connsiteY18036" fmla="*/ 1492723 h 2789926"/>
              <a:gd name="connsiteX18037" fmla="*/ 943577 w 2556691"/>
              <a:gd name="connsiteY18037" fmla="*/ 1482852 h 2789926"/>
              <a:gd name="connsiteX18038" fmla="*/ 1022908 w 2556691"/>
              <a:gd name="connsiteY18038" fmla="*/ 1555509 h 2789926"/>
              <a:gd name="connsiteX18039" fmla="*/ 1020537 w 2556691"/>
              <a:gd name="connsiteY18039" fmla="*/ 1555190 h 2789926"/>
              <a:gd name="connsiteX18040" fmla="*/ 1017022 w 2556691"/>
              <a:gd name="connsiteY18040" fmla="*/ 1555024 h 2789926"/>
              <a:gd name="connsiteX18041" fmla="*/ 1014180 w 2556691"/>
              <a:gd name="connsiteY18041" fmla="*/ 1555190 h 2789926"/>
              <a:gd name="connsiteX18042" fmla="*/ 1008203 w 2556691"/>
              <a:gd name="connsiteY18042" fmla="*/ 1556372 h 2789926"/>
              <a:gd name="connsiteX18043" fmla="*/ 1005107 w 2556691"/>
              <a:gd name="connsiteY18043" fmla="*/ 1557483 h 2789926"/>
              <a:gd name="connsiteX18044" fmla="*/ 996807 w 2556691"/>
              <a:gd name="connsiteY18044" fmla="*/ 1561928 h 2789926"/>
              <a:gd name="connsiteX18045" fmla="*/ 993117 w 2556691"/>
              <a:gd name="connsiteY18045" fmla="*/ 1564647 h 2789926"/>
              <a:gd name="connsiteX18046" fmla="*/ 987576 w 2556691"/>
              <a:gd name="connsiteY18046" fmla="*/ 1569730 h 2789926"/>
              <a:gd name="connsiteX18047" fmla="*/ 984484 w 2556691"/>
              <a:gd name="connsiteY18047" fmla="*/ 1573218 h 2789926"/>
              <a:gd name="connsiteX18048" fmla="*/ 975643 w 2556691"/>
              <a:gd name="connsiteY18048" fmla="*/ 1588019 h 2789926"/>
              <a:gd name="connsiteX18049" fmla="*/ 973170 w 2556691"/>
              <a:gd name="connsiteY18049" fmla="*/ 1600290 h 2789926"/>
              <a:gd name="connsiteX18050" fmla="*/ 973667 w 2556691"/>
              <a:gd name="connsiteY18050" fmla="*/ 1611650 h 2789926"/>
              <a:gd name="connsiteX18051" fmla="*/ 974497 w 2556691"/>
              <a:gd name="connsiteY18051" fmla="*/ 1616722 h 2789926"/>
              <a:gd name="connsiteX18052" fmla="*/ 976419 w 2556691"/>
              <a:gd name="connsiteY18052" fmla="*/ 1624382 h 2789926"/>
              <a:gd name="connsiteX18053" fmla="*/ 976415 w 2556691"/>
              <a:gd name="connsiteY18053" fmla="*/ 1624382 h 2789926"/>
              <a:gd name="connsiteX18054" fmla="*/ 981568 w 2556691"/>
              <a:gd name="connsiteY18054" fmla="*/ 1637008 h 2789926"/>
              <a:gd name="connsiteX18055" fmla="*/ 990955 w 2556691"/>
              <a:gd name="connsiteY18055" fmla="*/ 1649468 h 2789926"/>
              <a:gd name="connsiteX18056" fmla="*/ 992936 w 2556691"/>
              <a:gd name="connsiteY18056" fmla="*/ 1651052 h 2789926"/>
              <a:gd name="connsiteX18057" fmla="*/ 992903 w 2556691"/>
              <a:gd name="connsiteY18057" fmla="*/ 1650757 h 2789926"/>
              <a:gd name="connsiteX18058" fmla="*/ 992875 w 2556691"/>
              <a:gd name="connsiteY18058" fmla="*/ 1645129 h 2789926"/>
              <a:gd name="connsiteX18059" fmla="*/ 993068 w 2556691"/>
              <a:gd name="connsiteY18059" fmla="*/ 1644219 h 2789926"/>
              <a:gd name="connsiteX18060" fmla="*/ 994607 w 2556691"/>
              <a:gd name="connsiteY18060" fmla="*/ 1635660 h 2789926"/>
              <a:gd name="connsiteX18061" fmla="*/ 994975 w 2556691"/>
              <a:gd name="connsiteY18061" fmla="*/ 1627692 h 2789926"/>
              <a:gd name="connsiteX18062" fmla="*/ 993090 w 2556691"/>
              <a:gd name="connsiteY18062" fmla="*/ 1617124 h 2789926"/>
              <a:gd name="connsiteX18063" fmla="*/ 987570 w 2556691"/>
              <a:gd name="connsiteY18063" fmla="*/ 1605243 h 2789926"/>
              <a:gd name="connsiteX18064" fmla="*/ 989835 w 2556691"/>
              <a:gd name="connsiteY18064" fmla="*/ 1584484 h 2789926"/>
              <a:gd name="connsiteX18065" fmla="*/ 992329 w 2556691"/>
              <a:gd name="connsiteY18065" fmla="*/ 1580547 h 2789926"/>
              <a:gd name="connsiteX18066" fmla="*/ 994257 w 2556691"/>
              <a:gd name="connsiteY18066" fmla="*/ 1576493 h 2789926"/>
              <a:gd name="connsiteX18067" fmla="*/ 1003395 w 2556691"/>
              <a:gd name="connsiteY18067" fmla="*/ 1565687 h 2789926"/>
              <a:gd name="connsiteX18068" fmla="*/ 1007244 w 2556691"/>
              <a:gd name="connsiteY18068" fmla="*/ 1563028 h 2789926"/>
              <a:gd name="connsiteX18069" fmla="*/ 1013105 w 2556691"/>
              <a:gd name="connsiteY18069" fmla="*/ 1559469 h 2789926"/>
              <a:gd name="connsiteX18070" fmla="*/ 1014211 w 2556691"/>
              <a:gd name="connsiteY18070" fmla="*/ 1558819 h 2789926"/>
              <a:gd name="connsiteX18071" fmla="*/ 1016484 w 2556691"/>
              <a:gd name="connsiteY18071" fmla="*/ 1557637 h 2789926"/>
              <a:gd name="connsiteX18072" fmla="*/ 1020390 w 2556691"/>
              <a:gd name="connsiteY18072" fmla="*/ 1556136 h 2789926"/>
              <a:gd name="connsiteX18073" fmla="*/ 1022908 w 2556691"/>
              <a:gd name="connsiteY18073" fmla="*/ 1555509 h 2789926"/>
              <a:gd name="connsiteX18074" fmla="*/ 688815 w 2556691"/>
              <a:gd name="connsiteY18074" fmla="*/ 1246856 h 2789926"/>
              <a:gd name="connsiteX18075" fmla="*/ 684186 w 2556691"/>
              <a:gd name="connsiteY18075" fmla="*/ 1243983 h 2789926"/>
              <a:gd name="connsiteX18076" fmla="*/ 684188 w 2556691"/>
              <a:gd name="connsiteY18076" fmla="*/ 1243983 h 2789926"/>
              <a:gd name="connsiteX18077" fmla="*/ 684186 w 2556691"/>
              <a:gd name="connsiteY18077" fmla="*/ 1243983 h 2789926"/>
              <a:gd name="connsiteX18078" fmla="*/ 684186 w 2556691"/>
              <a:gd name="connsiteY18078" fmla="*/ 1243983 h 2789926"/>
              <a:gd name="connsiteX18079" fmla="*/ 683477 w 2556691"/>
              <a:gd name="connsiteY18079" fmla="*/ 1243983 h 2789926"/>
              <a:gd name="connsiteX18080" fmla="*/ 683625 w 2556691"/>
              <a:gd name="connsiteY18080" fmla="*/ 1244421 h 2789926"/>
              <a:gd name="connsiteX18081" fmla="*/ 687033 w 2556691"/>
              <a:gd name="connsiteY18081" fmla="*/ 1250745 h 2789926"/>
              <a:gd name="connsiteX18082" fmla="*/ 688231 w 2556691"/>
              <a:gd name="connsiteY18082" fmla="*/ 1252341 h 2789926"/>
              <a:gd name="connsiteX18083" fmla="*/ 689961 w 2556691"/>
              <a:gd name="connsiteY18083" fmla="*/ 1253701 h 2789926"/>
              <a:gd name="connsiteX18084" fmla="*/ 688815 w 2556691"/>
              <a:gd name="connsiteY18084" fmla="*/ 1246856 h 2789926"/>
              <a:gd name="connsiteX18085" fmla="*/ 761511 w 2556691"/>
              <a:gd name="connsiteY18085" fmla="*/ 1312620 h 2789926"/>
              <a:gd name="connsiteX18086" fmla="*/ 761158 w 2556691"/>
              <a:gd name="connsiteY18086" fmla="*/ 1313033 h 2789926"/>
              <a:gd name="connsiteX18087" fmla="*/ 756578 w 2556691"/>
              <a:gd name="connsiteY18087" fmla="*/ 1311402 h 2789926"/>
              <a:gd name="connsiteX18088" fmla="*/ 752326 w 2556691"/>
              <a:gd name="connsiteY18088" fmla="*/ 1308222 h 2789926"/>
              <a:gd name="connsiteX18089" fmla="*/ 753034 w 2556691"/>
              <a:gd name="connsiteY18089" fmla="*/ 1306933 h 2789926"/>
              <a:gd name="connsiteX18090" fmla="*/ 761511 w 2556691"/>
              <a:gd name="connsiteY18090" fmla="*/ 1312620 h 2789926"/>
              <a:gd name="connsiteX18091" fmla="*/ 769606 w 2556691"/>
              <a:gd name="connsiteY18091" fmla="*/ 1318081 h 2789926"/>
              <a:gd name="connsiteX18092" fmla="*/ 772158 w 2556691"/>
              <a:gd name="connsiteY18092" fmla="*/ 1325801 h 2789926"/>
              <a:gd name="connsiteX18093" fmla="*/ 765302 w 2556691"/>
              <a:gd name="connsiteY18093" fmla="*/ 1316296 h 2789926"/>
              <a:gd name="connsiteX18094" fmla="*/ 765569 w 2556691"/>
              <a:gd name="connsiteY18094" fmla="*/ 1316320 h 2789926"/>
              <a:gd name="connsiteX18095" fmla="*/ 769558 w 2556691"/>
              <a:gd name="connsiteY18095" fmla="*/ 1318046 h 2789926"/>
              <a:gd name="connsiteX18096" fmla="*/ 769605 w 2556691"/>
              <a:gd name="connsiteY18096" fmla="*/ 1318081 h 2789926"/>
              <a:gd name="connsiteX18097" fmla="*/ 919664 w 2556691"/>
              <a:gd name="connsiteY18097" fmla="*/ 1455166 h 2789926"/>
              <a:gd name="connsiteX18098" fmla="*/ 919664 w 2556691"/>
              <a:gd name="connsiteY18098" fmla="*/ 1455166 h 2789926"/>
              <a:gd name="connsiteX18099" fmla="*/ 919663 w 2556691"/>
              <a:gd name="connsiteY18099" fmla="*/ 1455166 h 2789926"/>
              <a:gd name="connsiteX18100" fmla="*/ 954057 w 2556691"/>
              <a:gd name="connsiteY18100" fmla="*/ 1485039 h 2789926"/>
              <a:gd name="connsiteX18101" fmla="*/ 955207 w 2556691"/>
              <a:gd name="connsiteY18101" fmla="*/ 1486127 h 2789926"/>
              <a:gd name="connsiteX18102" fmla="*/ 936186 w 2556691"/>
              <a:gd name="connsiteY18102" fmla="*/ 1501755 h 2789926"/>
              <a:gd name="connsiteX18103" fmla="*/ 935920 w 2556691"/>
              <a:gd name="connsiteY18103" fmla="*/ 1501873 h 2789926"/>
              <a:gd name="connsiteX18104" fmla="*/ 935922 w 2556691"/>
              <a:gd name="connsiteY18104" fmla="*/ 1501873 h 2789926"/>
              <a:gd name="connsiteX18105" fmla="*/ 932200 w 2556691"/>
              <a:gd name="connsiteY18105" fmla="*/ 1503138 h 2789926"/>
              <a:gd name="connsiteX18106" fmla="*/ 923878 w 2556691"/>
              <a:gd name="connsiteY18106" fmla="*/ 1504983 h 2789926"/>
              <a:gd name="connsiteX18107" fmla="*/ 921035 w 2556691"/>
              <a:gd name="connsiteY18107" fmla="*/ 1505266 h 2789926"/>
              <a:gd name="connsiteX18108" fmla="*/ 920758 w 2556691"/>
              <a:gd name="connsiteY18108" fmla="*/ 1503115 h 2789926"/>
              <a:gd name="connsiteX18109" fmla="*/ 922112 w 2556691"/>
              <a:gd name="connsiteY18109" fmla="*/ 1502807 h 2789926"/>
              <a:gd name="connsiteX18110" fmla="*/ 922935 w 2556691"/>
              <a:gd name="connsiteY18110" fmla="*/ 1502618 h 2789926"/>
              <a:gd name="connsiteX18111" fmla="*/ 930404 w 2556691"/>
              <a:gd name="connsiteY18111" fmla="*/ 1500467 h 2789926"/>
              <a:gd name="connsiteX18112" fmla="*/ 934357 w 2556691"/>
              <a:gd name="connsiteY18112" fmla="*/ 1498859 h 2789926"/>
              <a:gd name="connsiteX18113" fmla="*/ 947794 w 2556691"/>
              <a:gd name="connsiteY18113" fmla="*/ 1490004 h 2789926"/>
              <a:gd name="connsiteX18114" fmla="*/ 951763 w 2556691"/>
              <a:gd name="connsiteY18114" fmla="*/ 1486742 h 2789926"/>
              <a:gd name="connsiteX18115" fmla="*/ 954057 w 2556691"/>
              <a:gd name="connsiteY18115" fmla="*/ 1485039 h 2789926"/>
              <a:gd name="connsiteX18116" fmla="*/ 848949 w 2556691"/>
              <a:gd name="connsiteY18116" fmla="*/ 1388007 h 2789926"/>
              <a:gd name="connsiteX18117" fmla="*/ 840185 w 2556691"/>
              <a:gd name="connsiteY18117" fmla="*/ 1390182 h 2789926"/>
              <a:gd name="connsiteX18118" fmla="*/ 843008 w 2556691"/>
              <a:gd name="connsiteY18118" fmla="*/ 1397074 h 2789926"/>
              <a:gd name="connsiteX18119" fmla="*/ 844763 w 2556691"/>
              <a:gd name="connsiteY18119" fmla="*/ 1400113 h 2789926"/>
              <a:gd name="connsiteX18120" fmla="*/ 848657 w 2556691"/>
              <a:gd name="connsiteY18120" fmla="*/ 1406957 h 2789926"/>
              <a:gd name="connsiteX18121" fmla="*/ 851426 w 2556691"/>
              <a:gd name="connsiteY18121" fmla="*/ 1408140 h 2789926"/>
              <a:gd name="connsiteX18122" fmla="*/ 856881 w 2556691"/>
              <a:gd name="connsiteY18122" fmla="*/ 1408660 h 2789926"/>
              <a:gd name="connsiteX18123" fmla="*/ 857006 w 2556691"/>
              <a:gd name="connsiteY18123" fmla="*/ 1407667 h 2789926"/>
              <a:gd name="connsiteX18124" fmla="*/ 848949 w 2556691"/>
              <a:gd name="connsiteY18124" fmla="*/ 1388007 h 2789926"/>
              <a:gd name="connsiteX18125" fmla="*/ 989270 w 2556691"/>
              <a:gd name="connsiteY18125" fmla="*/ 1516982 h 2789926"/>
              <a:gd name="connsiteX18126" fmla="*/ 983926 w 2556691"/>
              <a:gd name="connsiteY18126" fmla="*/ 1513318 h 2789926"/>
              <a:gd name="connsiteX18127" fmla="*/ 983926 w 2556691"/>
              <a:gd name="connsiteY18127" fmla="*/ 1513317 h 2789926"/>
              <a:gd name="connsiteX18128" fmla="*/ 983925 w 2556691"/>
              <a:gd name="connsiteY18128" fmla="*/ 1513317 h 2789926"/>
              <a:gd name="connsiteX18129" fmla="*/ 983926 w 2556691"/>
              <a:gd name="connsiteY18129" fmla="*/ 1513318 h 2789926"/>
              <a:gd name="connsiteX18130" fmla="*/ 979940 w 2556691"/>
              <a:gd name="connsiteY18130" fmla="*/ 1525967 h 2789926"/>
              <a:gd name="connsiteX18131" fmla="*/ 958116 w 2556691"/>
              <a:gd name="connsiteY18131" fmla="*/ 1541181 h 2789926"/>
              <a:gd name="connsiteX18132" fmla="*/ 960893 w 2556691"/>
              <a:gd name="connsiteY18132" fmla="*/ 1562827 h 2789926"/>
              <a:gd name="connsiteX18133" fmla="*/ 959138 w 2556691"/>
              <a:gd name="connsiteY18133" fmla="*/ 1592121 h 2789926"/>
              <a:gd name="connsiteX18134" fmla="*/ 969482 w 2556691"/>
              <a:gd name="connsiteY18134" fmla="*/ 1598729 h 2789926"/>
              <a:gd name="connsiteX18135" fmla="*/ 971509 w 2556691"/>
              <a:gd name="connsiteY18135" fmla="*/ 1586825 h 2789926"/>
              <a:gd name="connsiteX18136" fmla="*/ 981999 w 2556691"/>
              <a:gd name="connsiteY18136" fmla="*/ 1569541 h 2789926"/>
              <a:gd name="connsiteX18137" fmla="*/ 978341 w 2556691"/>
              <a:gd name="connsiteY18137" fmla="*/ 1562531 h 2789926"/>
              <a:gd name="connsiteX18138" fmla="*/ 989270 w 2556691"/>
              <a:gd name="connsiteY18138" fmla="*/ 1516982 h 2789926"/>
              <a:gd name="connsiteX18139" fmla="*/ 698090 w 2556691"/>
              <a:gd name="connsiteY18139" fmla="*/ 1246950 h 2789926"/>
              <a:gd name="connsiteX18140" fmla="*/ 694300 w 2556691"/>
              <a:gd name="connsiteY18140" fmla="*/ 1246005 h 2789926"/>
              <a:gd name="connsiteX18141" fmla="*/ 697363 w 2556691"/>
              <a:gd name="connsiteY18141" fmla="*/ 1255344 h 2789926"/>
              <a:gd name="connsiteX18142" fmla="*/ 701190 w 2556691"/>
              <a:gd name="connsiteY18142" fmla="*/ 1259954 h 2789926"/>
              <a:gd name="connsiteX18143" fmla="*/ 698090 w 2556691"/>
              <a:gd name="connsiteY18143" fmla="*/ 1246950 h 2789926"/>
              <a:gd name="connsiteX18144" fmla="*/ 1042895 w 2556691"/>
              <a:gd name="connsiteY18144" fmla="*/ 1564966 h 2789926"/>
              <a:gd name="connsiteX18145" fmla="*/ 1041697 w 2556691"/>
              <a:gd name="connsiteY18145" fmla="*/ 1563962 h 2789926"/>
              <a:gd name="connsiteX18146" fmla="*/ 1040891 w 2556691"/>
              <a:gd name="connsiteY18146" fmla="*/ 1563276 h 2789926"/>
              <a:gd name="connsiteX18147" fmla="*/ 1040700 w 2556691"/>
              <a:gd name="connsiteY18147" fmla="*/ 1563146 h 2789926"/>
              <a:gd name="connsiteX18148" fmla="*/ 1038969 w 2556691"/>
              <a:gd name="connsiteY18148" fmla="*/ 1562034 h 2789926"/>
              <a:gd name="connsiteX18149" fmla="*/ 1038661 w 2556691"/>
              <a:gd name="connsiteY18149" fmla="*/ 1561857 h 2789926"/>
              <a:gd name="connsiteX18150" fmla="*/ 1038543 w 2556691"/>
              <a:gd name="connsiteY18150" fmla="*/ 1561798 h 2789926"/>
              <a:gd name="connsiteX18151" fmla="*/ 1036994 w 2556691"/>
              <a:gd name="connsiteY18151" fmla="*/ 1561089 h 2789926"/>
              <a:gd name="connsiteX18152" fmla="*/ 1036638 w 2556691"/>
              <a:gd name="connsiteY18152" fmla="*/ 1560947 h 2789926"/>
              <a:gd name="connsiteX18153" fmla="*/ 1032853 w 2556691"/>
              <a:gd name="connsiteY18153" fmla="*/ 1560131 h 2789926"/>
              <a:gd name="connsiteX18154" fmla="*/ 1032850 w 2556691"/>
              <a:gd name="connsiteY18154" fmla="*/ 1560131 h 2789926"/>
              <a:gd name="connsiteX18155" fmla="*/ 1039796 w 2556691"/>
              <a:gd name="connsiteY18155" fmla="*/ 1566338 h 2789926"/>
              <a:gd name="connsiteX18156" fmla="*/ 1041194 w 2556691"/>
              <a:gd name="connsiteY18156" fmla="*/ 1567981 h 2789926"/>
              <a:gd name="connsiteX18157" fmla="*/ 1042550 w 2556691"/>
              <a:gd name="connsiteY18157" fmla="*/ 1569660 h 2789926"/>
              <a:gd name="connsiteX18158" fmla="*/ 1045464 w 2556691"/>
              <a:gd name="connsiteY18158" fmla="*/ 1573478 h 2789926"/>
              <a:gd name="connsiteX18159" fmla="*/ 1045765 w 2556691"/>
              <a:gd name="connsiteY18159" fmla="*/ 1573868 h 2789926"/>
              <a:gd name="connsiteX18160" fmla="*/ 1048153 w 2556691"/>
              <a:gd name="connsiteY18160" fmla="*/ 1577308 h 2789926"/>
              <a:gd name="connsiteX18161" fmla="*/ 1048397 w 2556691"/>
              <a:gd name="connsiteY18161" fmla="*/ 1577698 h 2789926"/>
              <a:gd name="connsiteX18162" fmla="*/ 1048888 w 2556691"/>
              <a:gd name="connsiteY18162" fmla="*/ 1578467 h 2789926"/>
              <a:gd name="connsiteX18163" fmla="*/ 1054379 w 2556691"/>
              <a:gd name="connsiteY18163" fmla="*/ 1593327 h 2789926"/>
              <a:gd name="connsiteX18164" fmla="*/ 1054446 w 2556691"/>
              <a:gd name="connsiteY18164" fmla="*/ 1596176 h 2789926"/>
              <a:gd name="connsiteX18165" fmla="*/ 1054154 w 2556691"/>
              <a:gd name="connsiteY18165" fmla="*/ 1598765 h 2789926"/>
              <a:gd name="connsiteX18166" fmla="*/ 1053150 w 2556691"/>
              <a:gd name="connsiteY18166" fmla="*/ 1598859 h 2789926"/>
              <a:gd name="connsiteX18167" fmla="*/ 1052110 w 2556691"/>
              <a:gd name="connsiteY18167" fmla="*/ 1596625 h 2789926"/>
              <a:gd name="connsiteX18168" fmla="*/ 1048866 w 2556691"/>
              <a:gd name="connsiteY18168" fmla="*/ 1589165 h 2789926"/>
              <a:gd name="connsiteX18169" fmla="*/ 1043866 w 2556691"/>
              <a:gd name="connsiteY18169" fmla="*/ 1579105 h 2789926"/>
              <a:gd name="connsiteX18170" fmla="*/ 1041859 w 2556691"/>
              <a:gd name="connsiteY18170" fmla="*/ 1576067 h 2789926"/>
              <a:gd name="connsiteX18171" fmla="*/ 1041142 w 2556691"/>
              <a:gd name="connsiteY18171" fmla="*/ 1575050 h 2789926"/>
              <a:gd name="connsiteX18172" fmla="*/ 1040219 w 2556691"/>
              <a:gd name="connsiteY18172" fmla="*/ 1573975 h 2789926"/>
              <a:gd name="connsiteX18173" fmla="*/ 1034289 w 2556691"/>
              <a:gd name="connsiteY18173" fmla="*/ 1567709 h 2789926"/>
              <a:gd name="connsiteX18174" fmla="*/ 1029550 w 2556691"/>
              <a:gd name="connsiteY18174" fmla="*/ 1563181 h 2789926"/>
              <a:gd name="connsiteX18175" fmla="*/ 1026978 w 2556691"/>
              <a:gd name="connsiteY18175" fmla="*/ 1560592 h 2789926"/>
              <a:gd name="connsiteX18176" fmla="*/ 1026940 w 2556691"/>
              <a:gd name="connsiteY18176" fmla="*/ 1560604 h 2789926"/>
              <a:gd name="connsiteX18177" fmla="*/ 1026744 w 2556691"/>
              <a:gd name="connsiteY18177" fmla="*/ 1560651 h 2789926"/>
              <a:gd name="connsiteX18178" fmla="*/ 1023991 w 2556691"/>
              <a:gd name="connsiteY18178" fmla="*/ 1561302 h 2789926"/>
              <a:gd name="connsiteX18179" fmla="*/ 1023759 w 2556691"/>
              <a:gd name="connsiteY18179" fmla="*/ 1561361 h 2789926"/>
              <a:gd name="connsiteX18180" fmla="*/ 1021685 w 2556691"/>
              <a:gd name="connsiteY18180" fmla="*/ 1561881 h 2789926"/>
              <a:gd name="connsiteX18181" fmla="*/ 1021464 w 2556691"/>
              <a:gd name="connsiteY18181" fmla="*/ 1561940 h 2789926"/>
              <a:gd name="connsiteX18182" fmla="*/ 1020211 w 2556691"/>
              <a:gd name="connsiteY18182" fmla="*/ 1562212 h 2789926"/>
              <a:gd name="connsiteX18183" fmla="*/ 1020210 w 2556691"/>
              <a:gd name="connsiteY18183" fmla="*/ 1562188 h 2789926"/>
              <a:gd name="connsiteX18184" fmla="*/ 1019059 w 2556691"/>
              <a:gd name="connsiteY18184" fmla="*/ 1562413 h 2789926"/>
              <a:gd name="connsiteX18185" fmla="*/ 1018978 w 2556691"/>
              <a:gd name="connsiteY18185" fmla="*/ 1562425 h 2789926"/>
              <a:gd name="connsiteX18186" fmla="*/ 1016595 w 2556691"/>
              <a:gd name="connsiteY18186" fmla="*/ 1562578 h 2789926"/>
              <a:gd name="connsiteX18187" fmla="*/ 1020286 w 2556691"/>
              <a:gd name="connsiteY18187" fmla="*/ 1563146 h 2789926"/>
              <a:gd name="connsiteX18188" fmla="*/ 1024470 w 2556691"/>
              <a:gd name="connsiteY18188" fmla="*/ 1564777 h 2789926"/>
              <a:gd name="connsiteX18189" fmla="*/ 1031847 w 2556691"/>
              <a:gd name="connsiteY18189" fmla="*/ 1572733 h 2789926"/>
              <a:gd name="connsiteX18190" fmla="*/ 1024928 w 2556691"/>
              <a:gd name="connsiteY18190" fmla="*/ 1569139 h 2789926"/>
              <a:gd name="connsiteX18191" fmla="*/ 1020888 w 2556691"/>
              <a:gd name="connsiteY18191" fmla="*/ 1566491 h 2789926"/>
              <a:gd name="connsiteX18192" fmla="*/ 1020154 w 2556691"/>
              <a:gd name="connsiteY18192" fmla="*/ 1566137 h 2789926"/>
              <a:gd name="connsiteX18193" fmla="*/ 1016233 w 2556691"/>
              <a:gd name="connsiteY18193" fmla="*/ 1565215 h 2789926"/>
              <a:gd name="connsiteX18194" fmla="*/ 1012526 w 2556691"/>
              <a:gd name="connsiteY18194" fmla="*/ 1565274 h 2789926"/>
              <a:gd name="connsiteX18195" fmla="*/ 1010482 w 2556691"/>
              <a:gd name="connsiteY18195" fmla="*/ 1566290 h 2789926"/>
              <a:gd name="connsiteX18196" fmla="*/ 1012564 w 2556691"/>
              <a:gd name="connsiteY18196" fmla="*/ 1567508 h 2789926"/>
              <a:gd name="connsiteX18197" fmla="*/ 1012686 w 2556691"/>
              <a:gd name="connsiteY18197" fmla="*/ 1567555 h 2789926"/>
              <a:gd name="connsiteX18198" fmla="*/ 1016310 w 2556691"/>
              <a:gd name="connsiteY18198" fmla="*/ 1568856 h 2789926"/>
              <a:gd name="connsiteX18199" fmla="*/ 1024051 w 2556691"/>
              <a:gd name="connsiteY18199" fmla="*/ 1575488 h 2789926"/>
              <a:gd name="connsiteX18200" fmla="*/ 1024602 w 2556691"/>
              <a:gd name="connsiteY18200" fmla="*/ 1576634 h 2789926"/>
              <a:gd name="connsiteX18201" fmla="*/ 1023123 w 2556691"/>
              <a:gd name="connsiteY18201" fmla="*/ 1577462 h 2789926"/>
              <a:gd name="connsiteX18202" fmla="*/ 1021676 w 2556691"/>
              <a:gd name="connsiteY18202" fmla="*/ 1576079 h 2789926"/>
              <a:gd name="connsiteX18203" fmla="*/ 1016122 w 2556691"/>
              <a:gd name="connsiteY18203" fmla="*/ 1571835 h 2789926"/>
              <a:gd name="connsiteX18204" fmla="*/ 1012856 w 2556691"/>
              <a:gd name="connsiteY18204" fmla="*/ 1570215 h 2789926"/>
              <a:gd name="connsiteX18205" fmla="*/ 1007453 w 2556691"/>
              <a:gd name="connsiteY18205" fmla="*/ 1569305 h 2789926"/>
              <a:gd name="connsiteX18206" fmla="*/ 1005381 w 2556691"/>
              <a:gd name="connsiteY18206" fmla="*/ 1569529 h 2789926"/>
              <a:gd name="connsiteX18207" fmla="*/ 1003792 w 2556691"/>
              <a:gd name="connsiteY18207" fmla="*/ 1571125 h 2789926"/>
              <a:gd name="connsiteX18208" fmla="*/ 1000778 w 2556691"/>
              <a:gd name="connsiteY18208" fmla="*/ 1574128 h 2789926"/>
              <a:gd name="connsiteX18209" fmla="*/ 1004975 w 2556691"/>
              <a:gd name="connsiteY18209" fmla="*/ 1573915 h 2789926"/>
              <a:gd name="connsiteX18210" fmla="*/ 1007354 w 2556691"/>
              <a:gd name="connsiteY18210" fmla="*/ 1574282 h 2789926"/>
              <a:gd name="connsiteX18211" fmla="*/ 1014228 w 2556691"/>
              <a:gd name="connsiteY18211" fmla="*/ 1577970 h 2789926"/>
              <a:gd name="connsiteX18212" fmla="*/ 1016826 w 2556691"/>
              <a:gd name="connsiteY18212" fmla="*/ 1581481 h 2789926"/>
              <a:gd name="connsiteX18213" fmla="*/ 1017430 w 2556691"/>
              <a:gd name="connsiteY18213" fmla="*/ 1583278 h 2789926"/>
              <a:gd name="connsiteX18214" fmla="*/ 1015766 w 2556691"/>
              <a:gd name="connsiteY18214" fmla="*/ 1584047 h 2789926"/>
              <a:gd name="connsiteX18215" fmla="*/ 1013955 w 2556691"/>
              <a:gd name="connsiteY18215" fmla="*/ 1582368 h 2789926"/>
              <a:gd name="connsiteX18216" fmla="*/ 1009875 w 2556691"/>
              <a:gd name="connsiteY18216" fmla="*/ 1578869 h 2789926"/>
              <a:gd name="connsiteX18217" fmla="*/ 998165 w 2556691"/>
              <a:gd name="connsiteY18217" fmla="*/ 1577426 h 2789926"/>
              <a:gd name="connsiteX18218" fmla="*/ 997607 w 2556691"/>
              <a:gd name="connsiteY18218" fmla="*/ 1578230 h 2789926"/>
              <a:gd name="connsiteX18219" fmla="*/ 995070 w 2556691"/>
              <a:gd name="connsiteY18219" fmla="*/ 1581942 h 2789926"/>
              <a:gd name="connsiteX18220" fmla="*/ 992667 w 2556691"/>
              <a:gd name="connsiteY18220" fmla="*/ 1586033 h 2789926"/>
              <a:gd name="connsiteX18221" fmla="*/ 1012756 w 2556691"/>
              <a:gd name="connsiteY18221" fmla="*/ 1590324 h 2789926"/>
              <a:gd name="connsiteX18222" fmla="*/ 990471 w 2556691"/>
              <a:gd name="connsiteY18222" fmla="*/ 1593008 h 2789926"/>
              <a:gd name="connsiteX18223" fmla="*/ 1011614 w 2556691"/>
              <a:gd name="connsiteY18223" fmla="*/ 1598741 h 2789926"/>
              <a:gd name="connsiteX18224" fmla="*/ 991365 w 2556691"/>
              <a:gd name="connsiteY18224" fmla="*/ 1595490 h 2789926"/>
              <a:gd name="connsiteX18225" fmla="*/ 993361 w 2556691"/>
              <a:gd name="connsiteY18225" fmla="*/ 1603588 h 2789926"/>
              <a:gd name="connsiteX18226" fmla="*/ 1000409 w 2556691"/>
              <a:gd name="connsiteY18226" fmla="*/ 1602110 h 2789926"/>
              <a:gd name="connsiteX18227" fmla="*/ 1010939 w 2556691"/>
              <a:gd name="connsiteY18227" fmla="*/ 1604333 h 2789926"/>
              <a:gd name="connsiteX18228" fmla="*/ 1010938 w 2556691"/>
              <a:gd name="connsiteY18228" fmla="*/ 1604321 h 2789926"/>
              <a:gd name="connsiteX18229" fmla="*/ 994249 w 2556691"/>
              <a:gd name="connsiteY18229" fmla="*/ 1608068 h 2789926"/>
              <a:gd name="connsiteX18230" fmla="*/ 994954 w 2556691"/>
              <a:gd name="connsiteY18230" fmla="*/ 1610941 h 2789926"/>
              <a:gd name="connsiteX18231" fmla="*/ 1001759 w 2556691"/>
              <a:gd name="connsiteY18231" fmla="*/ 1611650 h 2789926"/>
              <a:gd name="connsiteX18232" fmla="*/ 1005802 w 2556691"/>
              <a:gd name="connsiteY18232" fmla="*/ 1610527 h 2789926"/>
              <a:gd name="connsiteX18233" fmla="*/ 1026572 w 2556691"/>
              <a:gd name="connsiteY18233" fmla="*/ 1615610 h 2789926"/>
              <a:gd name="connsiteX18234" fmla="*/ 1026480 w 2556691"/>
              <a:gd name="connsiteY18234" fmla="*/ 1612241 h 2789926"/>
              <a:gd name="connsiteX18235" fmla="*/ 1030837 w 2556691"/>
              <a:gd name="connsiteY18235" fmla="*/ 1607501 h 2789926"/>
              <a:gd name="connsiteX18236" fmla="*/ 1045810 w 2556691"/>
              <a:gd name="connsiteY18236" fmla="*/ 1606331 h 2789926"/>
              <a:gd name="connsiteX18237" fmla="*/ 1049882 w 2556691"/>
              <a:gd name="connsiteY18237" fmla="*/ 1609014 h 2789926"/>
              <a:gd name="connsiteX18238" fmla="*/ 1051129 w 2556691"/>
              <a:gd name="connsiteY18238" fmla="*/ 1614097 h 2789926"/>
              <a:gd name="connsiteX18239" fmla="*/ 1050990 w 2556691"/>
              <a:gd name="connsiteY18239" fmla="*/ 1614570 h 2789926"/>
              <a:gd name="connsiteX18240" fmla="*/ 1054486 w 2556691"/>
              <a:gd name="connsiteY18240" fmla="*/ 1617880 h 2789926"/>
              <a:gd name="connsiteX18241" fmla="*/ 1058918 w 2556691"/>
              <a:gd name="connsiteY18241" fmla="*/ 1623247 h 2789926"/>
              <a:gd name="connsiteX18242" fmla="*/ 1059685 w 2556691"/>
              <a:gd name="connsiteY18242" fmla="*/ 1624229 h 2789926"/>
              <a:gd name="connsiteX18243" fmla="*/ 1060275 w 2556691"/>
              <a:gd name="connsiteY18243" fmla="*/ 1624997 h 2789926"/>
              <a:gd name="connsiteX18244" fmla="*/ 1061416 w 2556691"/>
              <a:gd name="connsiteY18244" fmla="*/ 1622609 h 2789926"/>
              <a:gd name="connsiteX18245" fmla="*/ 1065207 w 2556691"/>
              <a:gd name="connsiteY18245" fmla="*/ 1619358 h 2789926"/>
              <a:gd name="connsiteX18246" fmla="*/ 1065372 w 2556691"/>
              <a:gd name="connsiteY18246" fmla="*/ 1619275 h 2789926"/>
              <a:gd name="connsiteX18247" fmla="*/ 1065819 w 2556691"/>
              <a:gd name="connsiteY18247" fmla="*/ 1619063 h 2789926"/>
              <a:gd name="connsiteX18248" fmla="*/ 1065160 w 2556691"/>
              <a:gd name="connsiteY18248" fmla="*/ 1616509 h 2789926"/>
              <a:gd name="connsiteX18249" fmla="*/ 1065089 w 2556691"/>
              <a:gd name="connsiteY18249" fmla="*/ 1616272 h 2789926"/>
              <a:gd name="connsiteX18250" fmla="*/ 1063606 w 2556691"/>
              <a:gd name="connsiteY18250" fmla="*/ 1610716 h 2789926"/>
              <a:gd name="connsiteX18251" fmla="*/ 1062876 w 2556691"/>
              <a:gd name="connsiteY18251" fmla="*/ 1608092 h 2789926"/>
              <a:gd name="connsiteX18252" fmla="*/ 1062593 w 2556691"/>
              <a:gd name="connsiteY18252" fmla="*/ 1607134 h 2789926"/>
              <a:gd name="connsiteX18253" fmla="*/ 1061980 w 2556691"/>
              <a:gd name="connsiteY18253" fmla="*/ 1605077 h 2789926"/>
              <a:gd name="connsiteX18254" fmla="*/ 1061016 w 2556691"/>
              <a:gd name="connsiteY18254" fmla="*/ 1604321 h 2789926"/>
              <a:gd name="connsiteX18255" fmla="*/ 1059615 w 2556691"/>
              <a:gd name="connsiteY18255" fmla="*/ 1603079 h 2789926"/>
              <a:gd name="connsiteX18256" fmla="*/ 1058159 w 2556691"/>
              <a:gd name="connsiteY18256" fmla="*/ 1601602 h 2789926"/>
              <a:gd name="connsiteX18257" fmla="*/ 1056355 w 2556691"/>
              <a:gd name="connsiteY18257" fmla="*/ 1599096 h 2789926"/>
              <a:gd name="connsiteX18258" fmla="*/ 1055118 w 2556691"/>
              <a:gd name="connsiteY18258" fmla="*/ 1594485 h 2789926"/>
              <a:gd name="connsiteX18259" fmla="*/ 1056309 w 2556691"/>
              <a:gd name="connsiteY18259" fmla="*/ 1588149 h 2789926"/>
              <a:gd name="connsiteX18260" fmla="*/ 1055767 w 2556691"/>
              <a:gd name="connsiteY18260" fmla="*/ 1586789 h 2789926"/>
              <a:gd name="connsiteX18261" fmla="*/ 1054267 w 2556691"/>
              <a:gd name="connsiteY18261" fmla="*/ 1583184 h 2789926"/>
              <a:gd name="connsiteX18262" fmla="*/ 1053604 w 2556691"/>
              <a:gd name="connsiteY18262" fmla="*/ 1581682 h 2789926"/>
              <a:gd name="connsiteX18263" fmla="*/ 1052001 w 2556691"/>
              <a:gd name="connsiteY18263" fmla="*/ 1578301 h 2789926"/>
              <a:gd name="connsiteX18264" fmla="*/ 1051727 w 2556691"/>
              <a:gd name="connsiteY18264" fmla="*/ 1577746 h 2789926"/>
              <a:gd name="connsiteX18265" fmla="*/ 1051533 w 2556691"/>
              <a:gd name="connsiteY18265" fmla="*/ 1577344 h 2789926"/>
              <a:gd name="connsiteX18266" fmla="*/ 1049465 w 2556691"/>
              <a:gd name="connsiteY18266" fmla="*/ 1573572 h 2789926"/>
              <a:gd name="connsiteX18267" fmla="*/ 1049294 w 2556691"/>
              <a:gd name="connsiteY18267" fmla="*/ 1573301 h 2789926"/>
              <a:gd name="connsiteX18268" fmla="*/ 1049210 w 2556691"/>
              <a:gd name="connsiteY18268" fmla="*/ 1573171 h 2789926"/>
              <a:gd name="connsiteX18269" fmla="*/ 1049077 w 2556691"/>
              <a:gd name="connsiteY18269" fmla="*/ 1572958 h 2789926"/>
              <a:gd name="connsiteX18270" fmla="*/ 1047984 w 2556691"/>
              <a:gd name="connsiteY18270" fmla="*/ 1571255 h 2789926"/>
              <a:gd name="connsiteX18271" fmla="*/ 1047439 w 2556691"/>
              <a:gd name="connsiteY18271" fmla="*/ 1570416 h 2789926"/>
              <a:gd name="connsiteX18272" fmla="*/ 1046881 w 2556691"/>
              <a:gd name="connsiteY18272" fmla="*/ 1569636 h 2789926"/>
              <a:gd name="connsiteX18273" fmla="*/ 1045383 w 2556691"/>
              <a:gd name="connsiteY18273" fmla="*/ 1567685 h 2789926"/>
              <a:gd name="connsiteX18274" fmla="*/ 1044913 w 2556691"/>
              <a:gd name="connsiteY18274" fmla="*/ 1567106 h 2789926"/>
              <a:gd name="connsiteX18275" fmla="*/ 1044913 w 2556691"/>
              <a:gd name="connsiteY18275" fmla="*/ 1567118 h 2789926"/>
              <a:gd name="connsiteX18276" fmla="*/ 1044843 w 2556691"/>
              <a:gd name="connsiteY18276" fmla="*/ 1567035 h 2789926"/>
              <a:gd name="connsiteX18277" fmla="*/ 1043134 w 2556691"/>
              <a:gd name="connsiteY18277" fmla="*/ 1565215 h 2789926"/>
              <a:gd name="connsiteX18278" fmla="*/ 1042895 w 2556691"/>
              <a:gd name="connsiteY18278" fmla="*/ 1564966 h 2789926"/>
              <a:gd name="connsiteX18279" fmla="*/ 1586168 w 2556691"/>
              <a:gd name="connsiteY18279" fmla="*/ 2065593 h 2789926"/>
              <a:gd name="connsiteX18280" fmla="*/ 1587098 w 2556691"/>
              <a:gd name="connsiteY18280" fmla="*/ 2066621 h 2789926"/>
              <a:gd name="connsiteX18281" fmla="*/ 1580753 w 2556691"/>
              <a:gd name="connsiteY18281" fmla="*/ 2072095 h 2789926"/>
              <a:gd name="connsiteX18282" fmla="*/ 1579905 w 2556691"/>
              <a:gd name="connsiteY18282" fmla="*/ 2070818 h 2789926"/>
              <a:gd name="connsiteX18283" fmla="*/ 1586168 w 2556691"/>
              <a:gd name="connsiteY18283" fmla="*/ 2065593 h 2789926"/>
              <a:gd name="connsiteX18284" fmla="*/ 1405438 w 2556691"/>
              <a:gd name="connsiteY18284" fmla="*/ 1898624 h 2789926"/>
              <a:gd name="connsiteX18285" fmla="*/ 1381163 w 2556691"/>
              <a:gd name="connsiteY18285" fmla="*/ 1882817 h 2789926"/>
              <a:gd name="connsiteX18286" fmla="*/ 1413618 w 2556691"/>
              <a:gd name="connsiteY18286" fmla="*/ 1908092 h 2789926"/>
              <a:gd name="connsiteX18287" fmla="*/ 1405438 w 2556691"/>
              <a:gd name="connsiteY18287" fmla="*/ 1898624 h 2789926"/>
              <a:gd name="connsiteX18288" fmla="*/ 948899 w 2556691"/>
              <a:gd name="connsiteY18288" fmla="*/ 1475583 h 2789926"/>
              <a:gd name="connsiteX18289" fmla="*/ 948900 w 2556691"/>
              <a:gd name="connsiteY18289" fmla="*/ 1475583 h 2789926"/>
              <a:gd name="connsiteX18290" fmla="*/ 948899 w 2556691"/>
              <a:gd name="connsiteY18290" fmla="*/ 1475583 h 2789926"/>
              <a:gd name="connsiteX18291" fmla="*/ 704676 w 2556691"/>
              <a:gd name="connsiteY18291" fmla="*/ 1248960 h 2789926"/>
              <a:gd name="connsiteX18292" fmla="*/ 702046 w 2556691"/>
              <a:gd name="connsiteY18292" fmla="*/ 1248121 h 2789926"/>
              <a:gd name="connsiteX18293" fmla="*/ 704337 w 2556691"/>
              <a:gd name="connsiteY18293" fmla="*/ 1256006 h 2789926"/>
              <a:gd name="connsiteX18294" fmla="*/ 705458 w 2556691"/>
              <a:gd name="connsiteY18294" fmla="*/ 1258394 h 2789926"/>
              <a:gd name="connsiteX18295" fmla="*/ 704676 w 2556691"/>
              <a:gd name="connsiteY18295" fmla="*/ 1248960 h 2789926"/>
              <a:gd name="connsiteX18296" fmla="*/ 925654 w 2556691"/>
              <a:gd name="connsiteY18296" fmla="*/ 1452576 h 2789926"/>
              <a:gd name="connsiteX18297" fmla="*/ 922068 w 2556691"/>
              <a:gd name="connsiteY18297" fmla="*/ 1455166 h 2789926"/>
              <a:gd name="connsiteX18298" fmla="*/ 919664 w 2556691"/>
              <a:gd name="connsiteY18298" fmla="*/ 1455166 h 2789926"/>
              <a:gd name="connsiteX18299" fmla="*/ 917862 w 2556691"/>
              <a:gd name="connsiteY18299" fmla="*/ 1453345 h 2789926"/>
              <a:gd name="connsiteX18300" fmla="*/ 920347 w 2556691"/>
              <a:gd name="connsiteY18300" fmla="*/ 1450744 h 2789926"/>
              <a:gd name="connsiteX18301" fmla="*/ 925654 w 2556691"/>
              <a:gd name="connsiteY18301" fmla="*/ 1452576 h 2789926"/>
              <a:gd name="connsiteX18302" fmla="*/ 1271508 w 2556691"/>
              <a:gd name="connsiteY18302" fmla="*/ 1770037 h 2789926"/>
              <a:gd name="connsiteX18303" fmla="*/ 1271932 w 2556691"/>
              <a:gd name="connsiteY18303" fmla="*/ 1770451 h 2789926"/>
              <a:gd name="connsiteX18304" fmla="*/ 1272049 w 2556691"/>
              <a:gd name="connsiteY18304" fmla="*/ 1773158 h 2789926"/>
              <a:gd name="connsiteX18305" fmla="*/ 1267895 w 2556691"/>
              <a:gd name="connsiteY18305" fmla="*/ 1781386 h 2789926"/>
              <a:gd name="connsiteX18306" fmla="*/ 1267683 w 2556691"/>
              <a:gd name="connsiteY18306" fmla="*/ 1781753 h 2789926"/>
              <a:gd name="connsiteX18307" fmla="*/ 1266517 w 2556691"/>
              <a:gd name="connsiteY18307" fmla="*/ 1783408 h 2789926"/>
              <a:gd name="connsiteX18308" fmla="*/ 1265940 w 2556691"/>
              <a:gd name="connsiteY18308" fmla="*/ 1784223 h 2789926"/>
              <a:gd name="connsiteX18309" fmla="*/ 1263221 w 2556691"/>
              <a:gd name="connsiteY18309" fmla="*/ 1784283 h 2789926"/>
              <a:gd name="connsiteX18310" fmla="*/ 1262444 w 2556691"/>
              <a:gd name="connsiteY18310" fmla="*/ 1783219 h 2789926"/>
              <a:gd name="connsiteX18311" fmla="*/ 1262138 w 2556691"/>
              <a:gd name="connsiteY18311" fmla="*/ 1781043 h 2789926"/>
              <a:gd name="connsiteX18312" fmla="*/ 1262243 w 2556691"/>
              <a:gd name="connsiteY18312" fmla="*/ 1779306 h 2789926"/>
              <a:gd name="connsiteX18313" fmla="*/ 1263068 w 2556691"/>
              <a:gd name="connsiteY18313" fmla="*/ 1776788 h 2789926"/>
              <a:gd name="connsiteX18314" fmla="*/ 1264315 w 2556691"/>
              <a:gd name="connsiteY18314" fmla="*/ 1774624 h 2789926"/>
              <a:gd name="connsiteX18315" fmla="*/ 1264750 w 2556691"/>
              <a:gd name="connsiteY18315" fmla="*/ 1774010 h 2789926"/>
              <a:gd name="connsiteX18316" fmla="*/ 1267882 w 2556691"/>
              <a:gd name="connsiteY18316" fmla="*/ 1770830 h 2789926"/>
              <a:gd name="connsiteX18317" fmla="*/ 1268471 w 2556691"/>
              <a:gd name="connsiteY18317" fmla="*/ 1770357 h 2789926"/>
              <a:gd name="connsiteX18318" fmla="*/ 1268825 w 2556691"/>
              <a:gd name="connsiteY18318" fmla="*/ 1770061 h 2789926"/>
              <a:gd name="connsiteX18319" fmla="*/ 1269601 w 2556691"/>
              <a:gd name="connsiteY18319" fmla="*/ 1769659 h 2789926"/>
              <a:gd name="connsiteX18320" fmla="*/ 1269624 w 2556691"/>
              <a:gd name="connsiteY18320" fmla="*/ 1769647 h 2789926"/>
              <a:gd name="connsiteX18321" fmla="*/ 1270519 w 2556691"/>
              <a:gd name="connsiteY18321" fmla="*/ 1769612 h 2789926"/>
              <a:gd name="connsiteX18322" fmla="*/ 1271508 w 2556691"/>
              <a:gd name="connsiteY18322" fmla="*/ 1770037 h 2789926"/>
              <a:gd name="connsiteX18323" fmla="*/ 894297 w 2556691"/>
              <a:gd name="connsiteY18323" fmla="*/ 1419760 h 2789926"/>
              <a:gd name="connsiteX18324" fmla="*/ 898714 w 2556691"/>
              <a:gd name="connsiteY18324" fmla="*/ 1427669 h 2789926"/>
              <a:gd name="connsiteX18325" fmla="*/ 897829 w 2556691"/>
              <a:gd name="connsiteY18325" fmla="*/ 1428674 h 2789926"/>
              <a:gd name="connsiteX18326" fmla="*/ 892774 w 2556691"/>
              <a:gd name="connsiteY18326" fmla="*/ 1420399 h 2789926"/>
              <a:gd name="connsiteX18327" fmla="*/ 894297 w 2556691"/>
              <a:gd name="connsiteY18327" fmla="*/ 1419760 h 2789926"/>
              <a:gd name="connsiteX18328" fmla="*/ 1299547 w 2556691"/>
              <a:gd name="connsiteY18328" fmla="*/ 1793669 h 2789926"/>
              <a:gd name="connsiteX18329" fmla="*/ 1302008 w 2556691"/>
              <a:gd name="connsiteY18329" fmla="*/ 1796719 h 2789926"/>
              <a:gd name="connsiteX18330" fmla="*/ 1301384 w 2556691"/>
              <a:gd name="connsiteY18330" fmla="*/ 1798728 h 2789926"/>
              <a:gd name="connsiteX18331" fmla="*/ 1296369 w 2556691"/>
              <a:gd name="connsiteY18331" fmla="*/ 1804474 h 2789926"/>
              <a:gd name="connsiteX18332" fmla="*/ 1296275 w 2556691"/>
              <a:gd name="connsiteY18332" fmla="*/ 1804474 h 2789926"/>
              <a:gd name="connsiteX18333" fmla="*/ 1293874 w 2556691"/>
              <a:gd name="connsiteY18333" fmla="*/ 1802901 h 2789926"/>
              <a:gd name="connsiteX18334" fmla="*/ 1295227 w 2556691"/>
              <a:gd name="connsiteY18334" fmla="*/ 1797641 h 2789926"/>
              <a:gd name="connsiteX18335" fmla="*/ 1298394 w 2556691"/>
              <a:gd name="connsiteY18335" fmla="*/ 1794201 h 2789926"/>
              <a:gd name="connsiteX18336" fmla="*/ 1299547 w 2556691"/>
              <a:gd name="connsiteY18336" fmla="*/ 1793669 h 2789926"/>
              <a:gd name="connsiteX18337" fmla="*/ 713702 w 2556691"/>
              <a:gd name="connsiteY18337" fmla="*/ 1252554 h 2789926"/>
              <a:gd name="connsiteX18338" fmla="*/ 710628 w 2556691"/>
              <a:gd name="connsiteY18338" fmla="*/ 1251218 h 2789926"/>
              <a:gd name="connsiteX18339" fmla="*/ 715602 w 2556691"/>
              <a:gd name="connsiteY18339" fmla="*/ 1265144 h 2789926"/>
              <a:gd name="connsiteX18340" fmla="*/ 715376 w 2556691"/>
              <a:gd name="connsiteY18340" fmla="*/ 1263997 h 2789926"/>
              <a:gd name="connsiteX18341" fmla="*/ 713702 w 2556691"/>
              <a:gd name="connsiteY18341" fmla="*/ 1252554 h 2789926"/>
              <a:gd name="connsiteX18342" fmla="*/ 1417867 w 2556691"/>
              <a:gd name="connsiteY18342" fmla="*/ 1901661 h 2789926"/>
              <a:gd name="connsiteX18343" fmla="*/ 1422824 w 2556691"/>
              <a:gd name="connsiteY18343" fmla="*/ 1910267 h 2789926"/>
              <a:gd name="connsiteX18344" fmla="*/ 1419469 w 2556691"/>
              <a:gd name="connsiteY18344" fmla="*/ 1912785 h 2789926"/>
              <a:gd name="connsiteX18345" fmla="*/ 1415760 w 2556691"/>
              <a:gd name="connsiteY18345" fmla="*/ 1910042 h 2789926"/>
              <a:gd name="connsiteX18346" fmla="*/ 1424482 w 2556691"/>
              <a:gd name="connsiteY18346" fmla="*/ 1918802 h 2789926"/>
              <a:gd name="connsiteX18347" fmla="*/ 1424801 w 2556691"/>
              <a:gd name="connsiteY18347" fmla="*/ 1917797 h 2789926"/>
              <a:gd name="connsiteX18348" fmla="*/ 1426779 w 2556691"/>
              <a:gd name="connsiteY18348" fmla="*/ 1911461 h 2789926"/>
              <a:gd name="connsiteX18349" fmla="*/ 1417867 w 2556691"/>
              <a:gd name="connsiteY18349" fmla="*/ 1901661 h 2789926"/>
              <a:gd name="connsiteX18350" fmla="*/ 1191223 w 2556691"/>
              <a:gd name="connsiteY18350" fmla="*/ 1692226 h 2789926"/>
              <a:gd name="connsiteX18351" fmla="*/ 1192989 w 2556691"/>
              <a:gd name="connsiteY18351" fmla="*/ 1695039 h 2789926"/>
              <a:gd name="connsiteX18352" fmla="*/ 1190952 w 2556691"/>
              <a:gd name="connsiteY18352" fmla="*/ 1697073 h 2789926"/>
              <a:gd name="connsiteX18353" fmla="*/ 1183842 w 2556691"/>
              <a:gd name="connsiteY18353" fmla="*/ 1702038 h 2789926"/>
              <a:gd name="connsiteX18354" fmla="*/ 1183041 w 2556691"/>
              <a:gd name="connsiteY18354" fmla="*/ 1701990 h 2789926"/>
              <a:gd name="connsiteX18355" fmla="*/ 1181511 w 2556691"/>
              <a:gd name="connsiteY18355" fmla="*/ 1699815 h 2789926"/>
              <a:gd name="connsiteX18356" fmla="*/ 1182029 w 2556691"/>
              <a:gd name="connsiteY18356" fmla="*/ 1698397 h 2789926"/>
              <a:gd name="connsiteX18357" fmla="*/ 1189234 w 2556691"/>
              <a:gd name="connsiteY18357" fmla="*/ 1692793 h 2789926"/>
              <a:gd name="connsiteX18358" fmla="*/ 1191223 w 2556691"/>
              <a:gd name="connsiteY18358" fmla="*/ 1692226 h 2789926"/>
              <a:gd name="connsiteX18359" fmla="*/ 1552415 w 2556691"/>
              <a:gd name="connsiteY18359" fmla="*/ 2025190 h 2789926"/>
              <a:gd name="connsiteX18360" fmla="*/ 1544862 w 2556691"/>
              <a:gd name="connsiteY18360" fmla="*/ 2022136 h 2789926"/>
              <a:gd name="connsiteX18361" fmla="*/ 1520824 w 2556691"/>
              <a:gd name="connsiteY18361" fmla="*/ 2022963 h 2789926"/>
              <a:gd name="connsiteX18362" fmla="*/ 1491053 w 2556691"/>
              <a:gd name="connsiteY18362" fmla="*/ 2031144 h 2789926"/>
              <a:gd name="connsiteX18363" fmla="*/ 1490876 w 2556691"/>
              <a:gd name="connsiteY18363" fmla="*/ 2031167 h 2789926"/>
              <a:gd name="connsiteX18364" fmla="*/ 1480329 w 2556691"/>
              <a:gd name="connsiteY18364" fmla="*/ 2037918 h 2789926"/>
              <a:gd name="connsiteX18365" fmla="*/ 1477021 w 2556691"/>
              <a:gd name="connsiteY18365" fmla="*/ 2046926 h 2789926"/>
              <a:gd name="connsiteX18366" fmla="*/ 1485308 w 2556691"/>
              <a:gd name="connsiteY18366" fmla="*/ 2041500 h 2789926"/>
              <a:gd name="connsiteX18367" fmla="*/ 1486968 w 2556691"/>
              <a:gd name="connsiteY18367" fmla="*/ 2043450 h 2789926"/>
              <a:gd name="connsiteX18368" fmla="*/ 1470288 w 2556691"/>
              <a:gd name="connsiteY18368" fmla="*/ 2057743 h 2789926"/>
              <a:gd name="connsiteX18369" fmla="*/ 1464496 w 2556691"/>
              <a:gd name="connsiteY18369" fmla="*/ 2063275 h 2789926"/>
              <a:gd name="connsiteX18370" fmla="*/ 1464107 w 2556691"/>
              <a:gd name="connsiteY18370" fmla="*/ 2063819 h 2789926"/>
              <a:gd name="connsiteX18371" fmla="*/ 1465202 w 2556691"/>
              <a:gd name="connsiteY18371" fmla="*/ 2063122 h 2789926"/>
              <a:gd name="connsiteX18372" fmla="*/ 1482801 w 2556691"/>
              <a:gd name="connsiteY18372" fmla="*/ 2051335 h 2789926"/>
              <a:gd name="connsiteX18373" fmla="*/ 1484426 w 2556691"/>
              <a:gd name="connsiteY18373" fmla="*/ 2053853 h 2789926"/>
              <a:gd name="connsiteX18374" fmla="*/ 1479011 w 2556691"/>
              <a:gd name="connsiteY18374" fmla="*/ 2057802 h 2789926"/>
              <a:gd name="connsiteX18375" fmla="*/ 1470146 w 2556691"/>
              <a:gd name="connsiteY18375" fmla="*/ 2064635 h 2789926"/>
              <a:gd name="connsiteX18376" fmla="*/ 1453783 w 2556691"/>
              <a:gd name="connsiteY18376" fmla="*/ 2075381 h 2789926"/>
              <a:gd name="connsiteX18377" fmla="*/ 1454137 w 2556691"/>
              <a:gd name="connsiteY18377" fmla="*/ 2075274 h 2789926"/>
              <a:gd name="connsiteX18378" fmla="*/ 1472395 w 2556691"/>
              <a:gd name="connsiteY18378" fmla="*/ 2064765 h 2789926"/>
              <a:gd name="connsiteX18379" fmla="*/ 1500930 w 2556691"/>
              <a:gd name="connsiteY18379" fmla="*/ 2046678 h 2789926"/>
              <a:gd name="connsiteX18380" fmla="*/ 1502943 w 2556691"/>
              <a:gd name="connsiteY18380" fmla="*/ 2048746 h 2789926"/>
              <a:gd name="connsiteX18381" fmla="*/ 1477315 w 2556691"/>
              <a:gd name="connsiteY18381" fmla="*/ 2065793 h 2789926"/>
              <a:gd name="connsiteX18382" fmla="*/ 1466332 w 2556691"/>
              <a:gd name="connsiteY18382" fmla="*/ 2071941 h 2789926"/>
              <a:gd name="connsiteX18383" fmla="*/ 1489770 w 2556691"/>
              <a:gd name="connsiteY18383" fmla="*/ 2065746 h 2789926"/>
              <a:gd name="connsiteX18384" fmla="*/ 1521259 w 2556691"/>
              <a:gd name="connsiteY18384" fmla="*/ 2053049 h 2789926"/>
              <a:gd name="connsiteX18385" fmla="*/ 1487545 w 2556691"/>
              <a:gd name="connsiteY18385" fmla="*/ 2071243 h 2789926"/>
              <a:gd name="connsiteX18386" fmla="*/ 1512572 w 2556691"/>
              <a:gd name="connsiteY18386" fmla="*/ 2066597 h 2789926"/>
              <a:gd name="connsiteX18387" fmla="*/ 1512912 w 2556691"/>
              <a:gd name="connsiteY18387" fmla="*/ 2067839 h 2789926"/>
              <a:gd name="connsiteX18388" fmla="*/ 1488404 w 2556691"/>
              <a:gd name="connsiteY18388" fmla="*/ 2074695 h 2789926"/>
              <a:gd name="connsiteX18389" fmla="*/ 1531419 w 2556691"/>
              <a:gd name="connsiteY18389" fmla="*/ 2067247 h 2789926"/>
              <a:gd name="connsiteX18390" fmla="*/ 1556763 w 2556691"/>
              <a:gd name="connsiteY18390" fmla="*/ 2029903 h 2789926"/>
              <a:gd name="connsiteX18391" fmla="*/ 1552415 w 2556691"/>
              <a:gd name="connsiteY18391" fmla="*/ 2025190 h 2789926"/>
              <a:gd name="connsiteX18392" fmla="*/ 798161 w 2556691"/>
              <a:gd name="connsiteY18392" fmla="*/ 1328485 h 2789926"/>
              <a:gd name="connsiteX18393" fmla="*/ 798159 w 2556691"/>
              <a:gd name="connsiteY18393" fmla="*/ 1328485 h 2789926"/>
              <a:gd name="connsiteX18394" fmla="*/ 798889 w 2556691"/>
              <a:gd name="connsiteY18394" fmla="*/ 1333213 h 2789926"/>
              <a:gd name="connsiteX18395" fmla="*/ 801175 w 2556691"/>
              <a:gd name="connsiteY18395" fmla="*/ 1334053 h 2789926"/>
              <a:gd name="connsiteX18396" fmla="*/ 799753 w 2556691"/>
              <a:gd name="connsiteY18396" fmla="*/ 1331499 h 2789926"/>
              <a:gd name="connsiteX18397" fmla="*/ 799750 w 2556691"/>
              <a:gd name="connsiteY18397" fmla="*/ 1331499 h 2789926"/>
              <a:gd name="connsiteX18398" fmla="*/ 799718 w 2556691"/>
              <a:gd name="connsiteY18398" fmla="*/ 1331440 h 2789926"/>
              <a:gd name="connsiteX18399" fmla="*/ 798246 w 2556691"/>
              <a:gd name="connsiteY18399" fmla="*/ 1328650 h 2789926"/>
              <a:gd name="connsiteX18400" fmla="*/ 798161 w 2556691"/>
              <a:gd name="connsiteY18400" fmla="*/ 1328485 h 2789926"/>
              <a:gd name="connsiteX18401" fmla="*/ 1207163 w 2556691"/>
              <a:gd name="connsiteY18401" fmla="*/ 1705301 h 2789926"/>
              <a:gd name="connsiteX18402" fmla="*/ 1208211 w 2556691"/>
              <a:gd name="connsiteY18402" fmla="*/ 1707098 h 2789926"/>
              <a:gd name="connsiteX18403" fmla="*/ 1206316 w 2556691"/>
              <a:gd name="connsiteY18403" fmla="*/ 1709994 h 2789926"/>
              <a:gd name="connsiteX18404" fmla="*/ 1201430 w 2556691"/>
              <a:gd name="connsiteY18404" fmla="*/ 1713695 h 2789926"/>
              <a:gd name="connsiteX18405" fmla="*/ 1201336 w 2556691"/>
              <a:gd name="connsiteY18405" fmla="*/ 1713742 h 2789926"/>
              <a:gd name="connsiteX18406" fmla="*/ 1200983 w 2556691"/>
              <a:gd name="connsiteY18406" fmla="*/ 1713919 h 2789926"/>
              <a:gd name="connsiteX18407" fmla="*/ 1199288 w 2556691"/>
              <a:gd name="connsiteY18407" fmla="*/ 1713813 h 2789926"/>
              <a:gd name="connsiteX18408" fmla="*/ 1198087 w 2556691"/>
              <a:gd name="connsiteY18408" fmla="*/ 1711886 h 2789926"/>
              <a:gd name="connsiteX18409" fmla="*/ 1198523 w 2556691"/>
              <a:gd name="connsiteY18409" fmla="*/ 1710373 h 2789926"/>
              <a:gd name="connsiteX18410" fmla="*/ 1198558 w 2556691"/>
              <a:gd name="connsiteY18410" fmla="*/ 1710290 h 2789926"/>
              <a:gd name="connsiteX18411" fmla="*/ 1200124 w 2556691"/>
              <a:gd name="connsiteY18411" fmla="*/ 1707926 h 2789926"/>
              <a:gd name="connsiteX18412" fmla="*/ 1202820 w 2556691"/>
              <a:gd name="connsiteY18412" fmla="*/ 1705869 h 2789926"/>
              <a:gd name="connsiteX18413" fmla="*/ 1207163 w 2556691"/>
              <a:gd name="connsiteY18413" fmla="*/ 1705301 h 2789926"/>
              <a:gd name="connsiteX18414" fmla="*/ 1064524 w 2556691"/>
              <a:gd name="connsiteY18414" fmla="*/ 1573194 h 2789926"/>
              <a:gd name="connsiteX18415" fmla="*/ 1062758 w 2556691"/>
              <a:gd name="connsiteY18415" fmla="*/ 1574022 h 2789926"/>
              <a:gd name="connsiteX18416" fmla="*/ 1062653 w 2556691"/>
              <a:gd name="connsiteY18416" fmla="*/ 1585796 h 2789926"/>
              <a:gd name="connsiteX18417" fmla="*/ 1063865 w 2556691"/>
              <a:gd name="connsiteY18417" fmla="*/ 1586624 h 2789926"/>
              <a:gd name="connsiteX18418" fmla="*/ 1071034 w 2556691"/>
              <a:gd name="connsiteY18418" fmla="*/ 1595549 h 2789926"/>
              <a:gd name="connsiteX18419" fmla="*/ 1069998 w 2556691"/>
              <a:gd name="connsiteY18419" fmla="*/ 1589071 h 2789926"/>
              <a:gd name="connsiteX18420" fmla="*/ 1069998 w 2556691"/>
              <a:gd name="connsiteY18420" fmla="*/ 1589059 h 2789926"/>
              <a:gd name="connsiteX18421" fmla="*/ 1064524 w 2556691"/>
              <a:gd name="connsiteY18421" fmla="*/ 1573194 h 2789926"/>
              <a:gd name="connsiteX18422" fmla="*/ 720614 w 2556691"/>
              <a:gd name="connsiteY18422" fmla="*/ 1255580 h 2789926"/>
              <a:gd name="connsiteX18423" fmla="*/ 716783 w 2556691"/>
              <a:gd name="connsiteY18423" fmla="*/ 1253902 h 2789926"/>
              <a:gd name="connsiteX18424" fmla="*/ 719621 w 2556691"/>
              <a:gd name="connsiteY18424" fmla="*/ 1265534 h 2789926"/>
              <a:gd name="connsiteX18425" fmla="*/ 720614 w 2556691"/>
              <a:gd name="connsiteY18425" fmla="*/ 1255580 h 2789926"/>
              <a:gd name="connsiteX18426" fmla="*/ 769394 w 2556691"/>
              <a:gd name="connsiteY18426" fmla="*/ 1298032 h 2789926"/>
              <a:gd name="connsiteX18427" fmla="*/ 769493 w 2556691"/>
              <a:gd name="connsiteY18427" fmla="*/ 1298126 h 2789926"/>
              <a:gd name="connsiteX18428" fmla="*/ 769551 w 2556691"/>
              <a:gd name="connsiteY18428" fmla="*/ 1298185 h 2789926"/>
              <a:gd name="connsiteX18429" fmla="*/ 770421 w 2556691"/>
              <a:gd name="connsiteY18429" fmla="*/ 1299025 h 2789926"/>
              <a:gd name="connsiteX18430" fmla="*/ 770450 w 2556691"/>
              <a:gd name="connsiteY18430" fmla="*/ 1299060 h 2789926"/>
              <a:gd name="connsiteX18431" fmla="*/ 772113 w 2556691"/>
              <a:gd name="connsiteY18431" fmla="*/ 1301153 h 2789926"/>
              <a:gd name="connsiteX18432" fmla="*/ 773156 w 2556691"/>
              <a:gd name="connsiteY18432" fmla="*/ 1302867 h 2789926"/>
              <a:gd name="connsiteX18433" fmla="*/ 773316 w 2556691"/>
              <a:gd name="connsiteY18433" fmla="*/ 1303174 h 2789926"/>
              <a:gd name="connsiteX18434" fmla="*/ 773319 w 2556691"/>
              <a:gd name="connsiteY18434" fmla="*/ 1303174 h 2789926"/>
              <a:gd name="connsiteX18435" fmla="*/ 773641 w 2556691"/>
              <a:gd name="connsiteY18435" fmla="*/ 1303801 h 2789926"/>
              <a:gd name="connsiteX18436" fmla="*/ 773190 w 2556691"/>
              <a:gd name="connsiteY18436" fmla="*/ 1305113 h 2789926"/>
              <a:gd name="connsiteX18437" fmla="*/ 771678 w 2556691"/>
              <a:gd name="connsiteY18437" fmla="*/ 1304876 h 2789926"/>
              <a:gd name="connsiteX18438" fmla="*/ 771326 w 2556691"/>
              <a:gd name="connsiteY18438" fmla="*/ 1304439 h 2789926"/>
              <a:gd name="connsiteX18439" fmla="*/ 769347 w 2556691"/>
              <a:gd name="connsiteY18439" fmla="*/ 1302701 h 2789926"/>
              <a:gd name="connsiteX18440" fmla="*/ 769312 w 2556691"/>
              <a:gd name="connsiteY18440" fmla="*/ 1302666 h 2789926"/>
              <a:gd name="connsiteX18441" fmla="*/ 768939 w 2556691"/>
              <a:gd name="connsiteY18441" fmla="*/ 1302406 h 2789926"/>
              <a:gd name="connsiteX18442" fmla="*/ 768832 w 2556691"/>
              <a:gd name="connsiteY18442" fmla="*/ 1302335 h 2789926"/>
              <a:gd name="connsiteX18443" fmla="*/ 761755 w 2556691"/>
              <a:gd name="connsiteY18443" fmla="*/ 1297535 h 2789926"/>
              <a:gd name="connsiteX18444" fmla="*/ 761750 w 2556691"/>
              <a:gd name="connsiteY18444" fmla="*/ 1297535 h 2789926"/>
              <a:gd name="connsiteX18445" fmla="*/ 761540 w 2556691"/>
              <a:gd name="connsiteY18445" fmla="*/ 1296388 h 2789926"/>
              <a:gd name="connsiteX18446" fmla="*/ 761557 w 2556691"/>
              <a:gd name="connsiteY18446" fmla="*/ 1296365 h 2789926"/>
              <a:gd name="connsiteX18447" fmla="*/ 762388 w 2556691"/>
              <a:gd name="connsiteY18447" fmla="*/ 1295892 h 2789926"/>
              <a:gd name="connsiteX18448" fmla="*/ 765515 w 2556691"/>
              <a:gd name="connsiteY18448" fmla="*/ 1295880 h 2789926"/>
              <a:gd name="connsiteX18449" fmla="*/ 765549 w 2556691"/>
              <a:gd name="connsiteY18449" fmla="*/ 1295880 h 2789926"/>
              <a:gd name="connsiteX18450" fmla="*/ 766331 w 2556691"/>
              <a:gd name="connsiteY18450" fmla="*/ 1296128 h 2789926"/>
              <a:gd name="connsiteX18451" fmla="*/ 766417 w 2556691"/>
              <a:gd name="connsiteY18451" fmla="*/ 1296164 h 2789926"/>
              <a:gd name="connsiteX18452" fmla="*/ 769394 w 2556691"/>
              <a:gd name="connsiteY18452" fmla="*/ 1298032 h 2789926"/>
              <a:gd name="connsiteX18453" fmla="*/ 727481 w 2556691"/>
              <a:gd name="connsiteY18453" fmla="*/ 1258843 h 2789926"/>
              <a:gd name="connsiteX18454" fmla="*/ 725846 w 2556691"/>
              <a:gd name="connsiteY18454" fmla="*/ 1258063 h 2789926"/>
              <a:gd name="connsiteX18455" fmla="*/ 730581 w 2556691"/>
              <a:gd name="connsiteY18455" fmla="*/ 1278443 h 2789926"/>
              <a:gd name="connsiteX18456" fmla="*/ 730644 w 2556691"/>
              <a:gd name="connsiteY18456" fmla="*/ 1278585 h 2789926"/>
              <a:gd name="connsiteX18457" fmla="*/ 733579 w 2556691"/>
              <a:gd name="connsiteY18457" fmla="*/ 1283905 h 2789926"/>
              <a:gd name="connsiteX18458" fmla="*/ 733210 w 2556691"/>
              <a:gd name="connsiteY18458" fmla="*/ 1282711 h 2789926"/>
              <a:gd name="connsiteX18459" fmla="*/ 731115 w 2556691"/>
              <a:gd name="connsiteY18459" fmla="*/ 1277900 h 2789926"/>
              <a:gd name="connsiteX18460" fmla="*/ 731060 w 2556691"/>
              <a:gd name="connsiteY18460" fmla="*/ 1277746 h 2789926"/>
              <a:gd name="connsiteX18461" fmla="*/ 729469 w 2556691"/>
              <a:gd name="connsiteY18461" fmla="*/ 1273620 h 2789926"/>
              <a:gd name="connsiteX18462" fmla="*/ 727481 w 2556691"/>
              <a:gd name="connsiteY18462" fmla="*/ 1258843 h 2789926"/>
              <a:gd name="connsiteX18463" fmla="*/ 1049926 w 2556691"/>
              <a:gd name="connsiteY18463" fmla="*/ 1555474 h 2789926"/>
              <a:gd name="connsiteX18464" fmla="*/ 1051230 w 2556691"/>
              <a:gd name="connsiteY18464" fmla="*/ 1557341 h 2789926"/>
              <a:gd name="connsiteX18465" fmla="*/ 1051196 w 2556691"/>
              <a:gd name="connsiteY18465" fmla="*/ 1566609 h 2789926"/>
              <a:gd name="connsiteX18466" fmla="*/ 1050336 w 2556691"/>
              <a:gd name="connsiteY18466" fmla="*/ 1566125 h 2789926"/>
              <a:gd name="connsiteX18467" fmla="*/ 1049960 w 2556691"/>
              <a:gd name="connsiteY18467" fmla="*/ 1565522 h 2789926"/>
              <a:gd name="connsiteX18468" fmla="*/ 1048745 w 2556691"/>
              <a:gd name="connsiteY18468" fmla="*/ 1558051 h 2789926"/>
              <a:gd name="connsiteX18469" fmla="*/ 1048698 w 2556691"/>
              <a:gd name="connsiteY18469" fmla="*/ 1557956 h 2789926"/>
              <a:gd name="connsiteX18470" fmla="*/ 1048176 w 2556691"/>
              <a:gd name="connsiteY18470" fmla="*/ 1557010 h 2789926"/>
              <a:gd name="connsiteX18471" fmla="*/ 1048116 w 2556691"/>
              <a:gd name="connsiteY18471" fmla="*/ 1556774 h 2789926"/>
              <a:gd name="connsiteX18472" fmla="*/ 1049927 w 2556691"/>
              <a:gd name="connsiteY18472" fmla="*/ 1555473 h 2789926"/>
              <a:gd name="connsiteX18473" fmla="*/ 1049926 w 2556691"/>
              <a:gd name="connsiteY18473" fmla="*/ 1555474 h 2789926"/>
              <a:gd name="connsiteX18474" fmla="*/ 1049925 w 2556691"/>
              <a:gd name="connsiteY18474" fmla="*/ 1555473 h 2789926"/>
              <a:gd name="connsiteX18475" fmla="*/ 730922 w 2556691"/>
              <a:gd name="connsiteY18475" fmla="*/ 1260498 h 2789926"/>
              <a:gd name="connsiteX18476" fmla="*/ 731173 w 2556691"/>
              <a:gd name="connsiteY18476" fmla="*/ 1262129 h 2789926"/>
              <a:gd name="connsiteX18477" fmla="*/ 733995 w 2556691"/>
              <a:gd name="connsiteY18477" fmla="*/ 1273762 h 2789926"/>
              <a:gd name="connsiteX18478" fmla="*/ 734025 w 2556691"/>
              <a:gd name="connsiteY18478" fmla="*/ 1273857 h 2789926"/>
              <a:gd name="connsiteX18479" fmla="*/ 734509 w 2556691"/>
              <a:gd name="connsiteY18479" fmla="*/ 1275370 h 2789926"/>
              <a:gd name="connsiteX18480" fmla="*/ 734165 w 2556691"/>
              <a:gd name="connsiteY18480" fmla="*/ 1273963 h 2789926"/>
              <a:gd name="connsiteX18481" fmla="*/ 734128 w 2556691"/>
              <a:gd name="connsiteY18481" fmla="*/ 1273715 h 2789926"/>
              <a:gd name="connsiteX18482" fmla="*/ 734111 w 2556691"/>
              <a:gd name="connsiteY18482" fmla="*/ 1273608 h 2789926"/>
              <a:gd name="connsiteX18483" fmla="*/ 730922 w 2556691"/>
              <a:gd name="connsiteY18483" fmla="*/ 1260498 h 2789926"/>
              <a:gd name="connsiteX18484" fmla="*/ 1038764 w 2556691"/>
              <a:gd name="connsiteY18484" fmla="*/ 1543297 h 2789926"/>
              <a:gd name="connsiteX18485" fmla="*/ 1040022 w 2556691"/>
              <a:gd name="connsiteY18485" fmla="*/ 1545247 h 2789926"/>
              <a:gd name="connsiteX18486" fmla="*/ 1041871 w 2556691"/>
              <a:gd name="connsiteY18486" fmla="*/ 1552731 h 2789926"/>
              <a:gd name="connsiteX18487" fmla="*/ 1037516 w 2556691"/>
              <a:gd name="connsiteY18487" fmla="*/ 1546453 h 2789926"/>
              <a:gd name="connsiteX18488" fmla="*/ 1037298 w 2556691"/>
              <a:gd name="connsiteY18488" fmla="*/ 1544148 h 2789926"/>
              <a:gd name="connsiteX18489" fmla="*/ 1037262 w 2556691"/>
              <a:gd name="connsiteY18489" fmla="*/ 1543758 h 2789926"/>
              <a:gd name="connsiteX18490" fmla="*/ 1038764 w 2556691"/>
              <a:gd name="connsiteY18490" fmla="*/ 1543297 h 2789926"/>
              <a:gd name="connsiteX18491" fmla="*/ 1589948 w 2556691"/>
              <a:gd name="connsiteY18491" fmla="*/ 2050826 h 2789926"/>
              <a:gd name="connsiteX18492" fmla="*/ 1590243 w 2556691"/>
              <a:gd name="connsiteY18492" fmla="*/ 2051866 h 2789926"/>
              <a:gd name="connsiteX18493" fmla="*/ 1585287 w 2556691"/>
              <a:gd name="connsiteY18493" fmla="*/ 2054278 h 2789926"/>
              <a:gd name="connsiteX18494" fmla="*/ 1578047 w 2556691"/>
              <a:gd name="connsiteY18494" fmla="*/ 2057624 h 2789926"/>
              <a:gd name="connsiteX18495" fmla="*/ 1576293 w 2556691"/>
              <a:gd name="connsiteY18495" fmla="*/ 2057293 h 2789926"/>
              <a:gd name="connsiteX18496" fmla="*/ 1575681 w 2556691"/>
              <a:gd name="connsiteY18496" fmla="*/ 2056087 h 2789926"/>
              <a:gd name="connsiteX18497" fmla="*/ 1576458 w 2556691"/>
              <a:gd name="connsiteY18497" fmla="*/ 2054456 h 2789926"/>
              <a:gd name="connsiteX18498" fmla="*/ 1589948 w 2556691"/>
              <a:gd name="connsiteY18498" fmla="*/ 2050826 h 2789926"/>
              <a:gd name="connsiteX18499" fmla="*/ 906090 w 2556691"/>
              <a:gd name="connsiteY18499" fmla="*/ 1418921 h 2789926"/>
              <a:gd name="connsiteX18500" fmla="*/ 909344 w 2556691"/>
              <a:gd name="connsiteY18500" fmla="*/ 1423827 h 2789926"/>
              <a:gd name="connsiteX18501" fmla="*/ 907776 w 2556691"/>
              <a:gd name="connsiteY18501" fmla="*/ 1424619 h 2789926"/>
              <a:gd name="connsiteX18502" fmla="*/ 905443 w 2556691"/>
              <a:gd name="connsiteY18502" fmla="*/ 1419228 h 2789926"/>
              <a:gd name="connsiteX18503" fmla="*/ 906090 w 2556691"/>
              <a:gd name="connsiteY18503" fmla="*/ 1418921 h 2789926"/>
              <a:gd name="connsiteX18504" fmla="*/ 1597151 w 2556691"/>
              <a:gd name="connsiteY18504" fmla="*/ 2056277 h 2789926"/>
              <a:gd name="connsiteX18505" fmla="*/ 1597823 w 2556691"/>
              <a:gd name="connsiteY18505" fmla="*/ 2056915 h 2789926"/>
              <a:gd name="connsiteX18506" fmla="*/ 1591371 w 2556691"/>
              <a:gd name="connsiteY18506" fmla="*/ 2062921 h 2789926"/>
              <a:gd name="connsiteX18507" fmla="*/ 1590818 w 2556691"/>
              <a:gd name="connsiteY18507" fmla="*/ 2062330 h 2789926"/>
              <a:gd name="connsiteX18508" fmla="*/ 1597151 w 2556691"/>
              <a:gd name="connsiteY18508" fmla="*/ 2056277 h 2789926"/>
              <a:gd name="connsiteX18509" fmla="*/ 740887 w 2556691"/>
              <a:gd name="connsiteY18509" fmla="*/ 1265144 h 2789926"/>
              <a:gd name="connsiteX18510" fmla="*/ 740885 w 2556691"/>
              <a:gd name="connsiteY18510" fmla="*/ 1265144 h 2789926"/>
              <a:gd name="connsiteX18511" fmla="*/ 737378 w 2556691"/>
              <a:gd name="connsiteY18511" fmla="*/ 1263560 h 2789926"/>
              <a:gd name="connsiteX18512" fmla="*/ 739073 w 2556691"/>
              <a:gd name="connsiteY18512" fmla="*/ 1268029 h 2789926"/>
              <a:gd name="connsiteX18513" fmla="*/ 740464 w 2556691"/>
              <a:gd name="connsiteY18513" fmla="*/ 1272994 h 2789926"/>
              <a:gd name="connsiteX18514" fmla="*/ 740539 w 2556691"/>
              <a:gd name="connsiteY18514" fmla="*/ 1273266 h 2789926"/>
              <a:gd name="connsiteX18515" fmla="*/ 741153 w 2556691"/>
              <a:gd name="connsiteY18515" fmla="*/ 1275583 h 2789926"/>
              <a:gd name="connsiteX18516" fmla="*/ 743137 w 2556691"/>
              <a:gd name="connsiteY18516" fmla="*/ 1283302 h 2789926"/>
              <a:gd name="connsiteX18517" fmla="*/ 743313 w 2556691"/>
              <a:gd name="connsiteY18517" fmla="*/ 1284000 h 2789926"/>
              <a:gd name="connsiteX18518" fmla="*/ 743421 w 2556691"/>
              <a:gd name="connsiteY18518" fmla="*/ 1284425 h 2789926"/>
              <a:gd name="connsiteX18519" fmla="*/ 744130 w 2556691"/>
              <a:gd name="connsiteY18519" fmla="*/ 1283893 h 2789926"/>
              <a:gd name="connsiteX18520" fmla="*/ 744069 w 2556691"/>
              <a:gd name="connsiteY18520" fmla="*/ 1283704 h 2789926"/>
              <a:gd name="connsiteX18521" fmla="*/ 743792 w 2556691"/>
              <a:gd name="connsiteY18521" fmla="*/ 1282841 h 2789926"/>
              <a:gd name="connsiteX18522" fmla="*/ 741671 w 2556691"/>
              <a:gd name="connsiteY18522" fmla="*/ 1275181 h 2789926"/>
              <a:gd name="connsiteX18523" fmla="*/ 741190 w 2556691"/>
              <a:gd name="connsiteY18523" fmla="*/ 1272485 h 2789926"/>
              <a:gd name="connsiteX18524" fmla="*/ 741137 w 2556691"/>
              <a:gd name="connsiteY18524" fmla="*/ 1272178 h 2789926"/>
              <a:gd name="connsiteX18525" fmla="*/ 740848 w 2556691"/>
              <a:gd name="connsiteY18525" fmla="*/ 1266350 h 2789926"/>
              <a:gd name="connsiteX18526" fmla="*/ 740849 w 2556691"/>
              <a:gd name="connsiteY18526" fmla="*/ 1266338 h 2789926"/>
              <a:gd name="connsiteX18527" fmla="*/ 740887 w 2556691"/>
              <a:gd name="connsiteY18527" fmla="*/ 1265144 h 2789926"/>
              <a:gd name="connsiteX18528" fmla="*/ 1583415 w 2556691"/>
              <a:gd name="connsiteY18528" fmla="*/ 2041440 h 2789926"/>
              <a:gd name="connsiteX18529" fmla="*/ 1583427 w 2556691"/>
              <a:gd name="connsiteY18529" fmla="*/ 2042883 h 2789926"/>
              <a:gd name="connsiteX18530" fmla="*/ 1578553 w 2556691"/>
              <a:gd name="connsiteY18530" fmla="*/ 2044384 h 2789926"/>
              <a:gd name="connsiteX18531" fmla="*/ 1573833 w 2556691"/>
              <a:gd name="connsiteY18531" fmla="*/ 2044727 h 2789926"/>
              <a:gd name="connsiteX18532" fmla="*/ 1573174 w 2556691"/>
              <a:gd name="connsiteY18532" fmla="*/ 2042953 h 2789926"/>
              <a:gd name="connsiteX18533" fmla="*/ 1583415 w 2556691"/>
              <a:gd name="connsiteY18533" fmla="*/ 2041440 h 2789926"/>
              <a:gd name="connsiteX18534" fmla="*/ 1128951 w 2556691"/>
              <a:gd name="connsiteY18534" fmla="*/ 1621817 h 2789926"/>
              <a:gd name="connsiteX18535" fmla="*/ 1129128 w 2556691"/>
              <a:gd name="connsiteY18535" fmla="*/ 1624666 h 2789926"/>
              <a:gd name="connsiteX18536" fmla="*/ 1129057 w 2556691"/>
              <a:gd name="connsiteY18536" fmla="*/ 1624725 h 2789926"/>
              <a:gd name="connsiteX18537" fmla="*/ 1128586 w 2556691"/>
              <a:gd name="connsiteY18537" fmla="*/ 1624914 h 2789926"/>
              <a:gd name="connsiteX18538" fmla="*/ 1128410 w 2556691"/>
              <a:gd name="connsiteY18538" fmla="*/ 1624997 h 2789926"/>
              <a:gd name="connsiteX18539" fmla="*/ 1126244 w 2556691"/>
              <a:gd name="connsiteY18539" fmla="*/ 1625340 h 2789926"/>
              <a:gd name="connsiteX18540" fmla="*/ 1122524 w 2556691"/>
              <a:gd name="connsiteY18540" fmla="*/ 1625541 h 2789926"/>
              <a:gd name="connsiteX18541" fmla="*/ 1119875 w 2556691"/>
              <a:gd name="connsiteY18541" fmla="*/ 1625482 h 2789926"/>
              <a:gd name="connsiteX18542" fmla="*/ 1117474 w 2556691"/>
              <a:gd name="connsiteY18542" fmla="*/ 1625352 h 2789926"/>
              <a:gd name="connsiteX18543" fmla="*/ 1116438 w 2556691"/>
              <a:gd name="connsiteY18543" fmla="*/ 1625091 h 2789926"/>
              <a:gd name="connsiteX18544" fmla="*/ 1116073 w 2556691"/>
              <a:gd name="connsiteY18544" fmla="*/ 1624808 h 2789926"/>
              <a:gd name="connsiteX18545" fmla="*/ 1117509 w 2556691"/>
              <a:gd name="connsiteY18545" fmla="*/ 1620280 h 2789926"/>
              <a:gd name="connsiteX18546" fmla="*/ 1117850 w 2556691"/>
              <a:gd name="connsiteY18546" fmla="*/ 1620292 h 2789926"/>
              <a:gd name="connsiteX18547" fmla="*/ 1123301 w 2556691"/>
              <a:gd name="connsiteY18547" fmla="*/ 1620446 h 2789926"/>
              <a:gd name="connsiteX18548" fmla="*/ 1123666 w 2556691"/>
              <a:gd name="connsiteY18548" fmla="*/ 1620481 h 2789926"/>
              <a:gd name="connsiteX18549" fmla="*/ 1125478 w 2556691"/>
              <a:gd name="connsiteY18549" fmla="*/ 1620670 h 2789926"/>
              <a:gd name="connsiteX18550" fmla="*/ 1125785 w 2556691"/>
              <a:gd name="connsiteY18550" fmla="*/ 1620729 h 2789926"/>
              <a:gd name="connsiteX18551" fmla="*/ 1128068 w 2556691"/>
              <a:gd name="connsiteY18551" fmla="*/ 1621238 h 2789926"/>
              <a:gd name="connsiteX18552" fmla="*/ 1128951 w 2556691"/>
              <a:gd name="connsiteY18552" fmla="*/ 1621817 h 2789926"/>
              <a:gd name="connsiteX18553" fmla="*/ 830440 w 2556691"/>
              <a:gd name="connsiteY18553" fmla="*/ 1344799 h 2789926"/>
              <a:gd name="connsiteX18554" fmla="*/ 827253 w 2556691"/>
              <a:gd name="connsiteY18554" fmla="*/ 1363229 h 2789926"/>
              <a:gd name="connsiteX18555" fmla="*/ 827254 w 2556691"/>
              <a:gd name="connsiteY18555" fmla="*/ 1363229 h 2789926"/>
              <a:gd name="connsiteX18556" fmla="*/ 831272 w 2556691"/>
              <a:gd name="connsiteY18556" fmla="*/ 1367012 h 2789926"/>
              <a:gd name="connsiteX18557" fmla="*/ 836172 w 2556691"/>
              <a:gd name="connsiteY18557" fmla="*/ 1368962 h 2789926"/>
              <a:gd name="connsiteX18558" fmla="*/ 840672 w 2556691"/>
              <a:gd name="connsiteY18558" fmla="*/ 1368974 h 2789926"/>
              <a:gd name="connsiteX18559" fmla="*/ 836620 w 2556691"/>
              <a:gd name="connsiteY18559" fmla="*/ 1366480 h 2789926"/>
              <a:gd name="connsiteX18560" fmla="*/ 832096 w 2556691"/>
              <a:gd name="connsiteY18560" fmla="*/ 1361396 h 2789926"/>
              <a:gd name="connsiteX18561" fmla="*/ 830705 w 2556691"/>
              <a:gd name="connsiteY18561" fmla="*/ 1345260 h 2789926"/>
              <a:gd name="connsiteX18562" fmla="*/ 830440 w 2556691"/>
              <a:gd name="connsiteY18562" fmla="*/ 1344799 h 2789926"/>
              <a:gd name="connsiteX18563" fmla="*/ 748552 w 2556691"/>
              <a:gd name="connsiteY18563" fmla="*/ 1268631 h 2789926"/>
              <a:gd name="connsiteX18564" fmla="*/ 746019 w 2556691"/>
              <a:gd name="connsiteY18564" fmla="*/ 1267473 h 2789926"/>
              <a:gd name="connsiteX18565" fmla="*/ 745626 w 2556691"/>
              <a:gd name="connsiteY18565" fmla="*/ 1267296 h 2789926"/>
              <a:gd name="connsiteX18566" fmla="*/ 743950 w 2556691"/>
              <a:gd name="connsiteY18566" fmla="*/ 1266539 h 2789926"/>
              <a:gd name="connsiteX18567" fmla="*/ 744413 w 2556691"/>
              <a:gd name="connsiteY18567" fmla="*/ 1268466 h 2789926"/>
              <a:gd name="connsiteX18568" fmla="*/ 744526 w 2556691"/>
              <a:gd name="connsiteY18568" fmla="*/ 1268939 h 2789926"/>
              <a:gd name="connsiteX18569" fmla="*/ 745339 w 2556691"/>
              <a:gd name="connsiteY18569" fmla="*/ 1272332 h 2789926"/>
              <a:gd name="connsiteX18570" fmla="*/ 746436 w 2556691"/>
              <a:gd name="connsiteY18570" fmla="*/ 1276493 h 2789926"/>
              <a:gd name="connsiteX18571" fmla="*/ 746589 w 2556691"/>
              <a:gd name="connsiteY18571" fmla="*/ 1277037 h 2789926"/>
              <a:gd name="connsiteX18572" fmla="*/ 747476 w 2556691"/>
              <a:gd name="connsiteY18572" fmla="*/ 1280193 h 2789926"/>
              <a:gd name="connsiteX18573" fmla="*/ 747741 w 2556691"/>
              <a:gd name="connsiteY18573" fmla="*/ 1281139 h 2789926"/>
              <a:gd name="connsiteX18574" fmla="*/ 747742 w 2556691"/>
              <a:gd name="connsiteY18574" fmla="*/ 1281139 h 2789926"/>
              <a:gd name="connsiteX18575" fmla="*/ 747822 w 2556691"/>
              <a:gd name="connsiteY18575" fmla="*/ 1281423 h 2789926"/>
              <a:gd name="connsiteX18576" fmla="*/ 747803 w 2556691"/>
              <a:gd name="connsiteY18576" fmla="*/ 1281080 h 2789926"/>
              <a:gd name="connsiteX18577" fmla="*/ 747743 w 2556691"/>
              <a:gd name="connsiteY18577" fmla="*/ 1280004 h 2789926"/>
              <a:gd name="connsiteX18578" fmla="*/ 747655 w 2556691"/>
              <a:gd name="connsiteY18578" fmla="*/ 1276753 h 2789926"/>
              <a:gd name="connsiteX18579" fmla="*/ 747670 w 2556691"/>
              <a:gd name="connsiteY18579" fmla="*/ 1275346 h 2789926"/>
              <a:gd name="connsiteX18580" fmla="*/ 748313 w 2556691"/>
              <a:gd name="connsiteY18580" fmla="*/ 1269884 h 2789926"/>
              <a:gd name="connsiteX18581" fmla="*/ 748552 w 2556691"/>
              <a:gd name="connsiteY18581" fmla="*/ 1268631 h 2789926"/>
              <a:gd name="connsiteX18582" fmla="*/ 836040 w 2556691"/>
              <a:gd name="connsiteY18582" fmla="*/ 1348830 h 2789926"/>
              <a:gd name="connsiteX18583" fmla="*/ 833477 w 2556691"/>
              <a:gd name="connsiteY18583" fmla="*/ 1348002 h 2789926"/>
              <a:gd name="connsiteX18584" fmla="*/ 833302 w 2556691"/>
              <a:gd name="connsiteY18584" fmla="*/ 1349196 h 2789926"/>
              <a:gd name="connsiteX18585" fmla="*/ 835682 w 2556691"/>
              <a:gd name="connsiteY18585" fmla="*/ 1359481 h 2789926"/>
              <a:gd name="connsiteX18586" fmla="*/ 835704 w 2556691"/>
              <a:gd name="connsiteY18586" fmla="*/ 1359505 h 2789926"/>
              <a:gd name="connsiteX18587" fmla="*/ 842712 w 2556691"/>
              <a:gd name="connsiteY18587" fmla="*/ 1364766 h 2789926"/>
              <a:gd name="connsiteX18588" fmla="*/ 842711 w 2556691"/>
              <a:gd name="connsiteY18588" fmla="*/ 1364766 h 2789926"/>
              <a:gd name="connsiteX18589" fmla="*/ 844609 w 2556691"/>
              <a:gd name="connsiteY18589" fmla="*/ 1365640 h 2789926"/>
              <a:gd name="connsiteX18590" fmla="*/ 847216 w 2556691"/>
              <a:gd name="connsiteY18590" fmla="*/ 1366007 h 2789926"/>
              <a:gd name="connsiteX18591" fmla="*/ 848245 w 2556691"/>
              <a:gd name="connsiteY18591" fmla="*/ 1365948 h 2789926"/>
              <a:gd name="connsiteX18592" fmla="*/ 850563 w 2556691"/>
              <a:gd name="connsiteY18592" fmla="*/ 1364234 h 2789926"/>
              <a:gd name="connsiteX18593" fmla="*/ 845342 w 2556691"/>
              <a:gd name="connsiteY18593" fmla="*/ 1360829 h 2789926"/>
              <a:gd name="connsiteX18594" fmla="*/ 836259 w 2556691"/>
              <a:gd name="connsiteY18594" fmla="*/ 1349551 h 2789926"/>
              <a:gd name="connsiteX18595" fmla="*/ 836040 w 2556691"/>
              <a:gd name="connsiteY18595" fmla="*/ 1348830 h 2789926"/>
              <a:gd name="connsiteX18596" fmla="*/ 336626 w 2556691"/>
              <a:gd name="connsiteY18596" fmla="*/ 886485 h 2789926"/>
              <a:gd name="connsiteX18597" fmla="*/ 338531 w 2556691"/>
              <a:gd name="connsiteY18597" fmla="*/ 893254 h 2789926"/>
              <a:gd name="connsiteX18598" fmla="*/ 337715 w 2556691"/>
              <a:gd name="connsiteY18598" fmla="*/ 897546 h 2789926"/>
              <a:gd name="connsiteX18599" fmla="*/ 336469 w 2556691"/>
              <a:gd name="connsiteY18599" fmla="*/ 897662 h 2789926"/>
              <a:gd name="connsiteX18600" fmla="*/ 335977 w 2556691"/>
              <a:gd name="connsiteY18600" fmla="*/ 897432 h 2789926"/>
              <a:gd name="connsiteX18601" fmla="*/ 335976 w 2556691"/>
              <a:gd name="connsiteY18601" fmla="*/ 897432 h 2789926"/>
              <a:gd name="connsiteX18602" fmla="*/ 334956 w 2556691"/>
              <a:gd name="connsiteY18602" fmla="*/ 895792 h 2789926"/>
              <a:gd name="connsiteX18603" fmla="*/ 335269 w 2556691"/>
              <a:gd name="connsiteY18603" fmla="*/ 886627 h 2789926"/>
              <a:gd name="connsiteX18604" fmla="*/ 336626 w 2556691"/>
              <a:gd name="connsiteY18604" fmla="*/ 886485 h 2789926"/>
              <a:gd name="connsiteX18605" fmla="*/ 753776 w 2556691"/>
              <a:gd name="connsiteY18605" fmla="*/ 1271019 h 2789926"/>
              <a:gd name="connsiteX18606" fmla="*/ 752430 w 2556691"/>
              <a:gd name="connsiteY18606" fmla="*/ 1270393 h 2789926"/>
              <a:gd name="connsiteX18607" fmla="*/ 752155 w 2556691"/>
              <a:gd name="connsiteY18607" fmla="*/ 1270275 h 2789926"/>
              <a:gd name="connsiteX18608" fmla="*/ 752199 w 2556691"/>
              <a:gd name="connsiteY18608" fmla="*/ 1270653 h 2789926"/>
              <a:gd name="connsiteX18609" fmla="*/ 752662 w 2556691"/>
              <a:gd name="connsiteY18609" fmla="*/ 1274578 h 2789926"/>
              <a:gd name="connsiteX18610" fmla="*/ 753251 w 2556691"/>
              <a:gd name="connsiteY18610" fmla="*/ 1278538 h 2789926"/>
              <a:gd name="connsiteX18611" fmla="*/ 753749 w 2556691"/>
              <a:gd name="connsiteY18611" fmla="*/ 1278313 h 2789926"/>
              <a:gd name="connsiteX18612" fmla="*/ 753685 w 2556691"/>
              <a:gd name="connsiteY18612" fmla="*/ 1272710 h 2789926"/>
              <a:gd name="connsiteX18613" fmla="*/ 753776 w 2556691"/>
              <a:gd name="connsiteY18613" fmla="*/ 1271019 h 2789926"/>
              <a:gd name="connsiteX18614" fmla="*/ 829807 w 2556691"/>
              <a:gd name="connsiteY18614" fmla="*/ 1340448 h 2789926"/>
              <a:gd name="connsiteX18615" fmla="*/ 828129 w 2556691"/>
              <a:gd name="connsiteY18615" fmla="*/ 1340247 h 2789926"/>
              <a:gd name="connsiteX18616" fmla="*/ 828014 w 2556691"/>
              <a:gd name="connsiteY18616" fmla="*/ 1340212 h 2789926"/>
              <a:gd name="connsiteX18617" fmla="*/ 826454 w 2556691"/>
              <a:gd name="connsiteY18617" fmla="*/ 1339597 h 2789926"/>
              <a:gd name="connsiteX18618" fmla="*/ 824386 w 2556691"/>
              <a:gd name="connsiteY18618" fmla="*/ 1343238 h 2789926"/>
              <a:gd name="connsiteX18619" fmla="*/ 822907 w 2556691"/>
              <a:gd name="connsiteY18619" fmla="*/ 1349468 h 2789926"/>
              <a:gd name="connsiteX18620" fmla="*/ 824600 w 2556691"/>
              <a:gd name="connsiteY18620" fmla="*/ 1346324 h 2789926"/>
              <a:gd name="connsiteX18621" fmla="*/ 829761 w 2556691"/>
              <a:gd name="connsiteY18621" fmla="*/ 1342068 h 2789926"/>
              <a:gd name="connsiteX18622" fmla="*/ 829807 w 2556691"/>
              <a:gd name="connsiteY18622" fmla="*/ 1340448 h 2789926"/>
              <a:gd name="connsiteX18623" fmla="*/ 1043981 w 2556691"/>
              <a:gd name="connsiteY18623" fmla="*/ 1538048 h 2789926"/>
              <a:gd name="connsiteX18624" fmla="*/ 1044337 w 2556691"/>
              <a:gd name="connsiteY18624" fmla="*/ 1538628 h 2789926"/>
              <a:gd name="connsiteX18625" fmla="*/ 1048484 w 2556691"/>
              <a:gd name="connsiteY18625" fmla="*/ 1550662 h 2789926"/>
              <a:gd name="connsiteX18626" fmla="*/ 1044026 w 2556691"/>
              <a:gd name="connsiteY18626" fmla="*/ 1544385 h 2789926"/>
              <a:gd name="connsiteX18627" fmla="*/ 1041640 w 2556691"/>
              <a:gd name="connsiteY18627" fmla="*/ 1539408 h 2789926"/>
              <a:gd name="connsiteX18628" fmla="*/ 1043981 w 2556691"/>
              <a:gd name="connsiteY18628" fmla="*/ 1538048 h 2789926"/>
              <a:gd name="connsiteX18629" fmla="*/ 1245646 w 2556691"/>
              <a:gd name="connsiteY18629" fmla="*/ 1723815 h 2789926"/>
              <a:gd name="connsiteX18630" fmla="*/ 1243362 w 2556691"/>
              <a:gd name="connsiteY18630" fmla="*/ 1726522 h 2789926"/>
              <a:gd name="connsiteX18631" fmla="*/ 1242561 w 2556691"/>
              <a:gd name="connsiteY18631" fmla="*/ 1727480 h 2789926"/>
              <a:gd name="connsiteX18632" fmla="*/ 1241596 w 2556691"/>
              <a:gd name="connsiteY18632" fmla="*/ 1728626 h 2789926"/>
              <a:gd name="connsiteX18633" fmla="*/ 1238252 w 2556691"/>
              <a:gd name="connsiteY18633" fmla="*/ 1732184 h 2789926"/>
              <a:gd name="connsiteX18634" fmla="*/ 1234733 w 2556691"/>
              <a:gd name="connsiteY18634" fmla="*/ 1735755 h 2789926"/>
              <a:gd name="connsiteX18635" fmla="*/ 1231873 w 2556691"/>
              <a:gd name="connsiteY18635" fmla="*/ 1738592 h 2789926"/>
              <a:gd name="connsiteX18636" fmla="*/ 1231131 w 2556691"/>
              <a:gd name="connsiteY18636" fmla="*/ 1739301 h 2789926"/>
              <a:gd name="connsiteX18637" fmla="*/ 1228011 w 2556691"/>
              <a:gd name="connsiteY18637" fmla="*/ 1742304 h 2789926"/>
              <a:gd name="connsiteX18638" fmla="*/ 1226116 w 2556691"/>
              <a:gd name="connsiteY18638" fmla="*/ 1744243 h 2789926"/>
              <a:gd name="connsiteX18639" fmla="*/ 1223774 w 2556691"/>
              <a:gd name="connsiteY18639" fmla="*/ 1746749 h 2789926"/>
              <a:gd name="connsiteX18640" fmla="*/ 1220631 w 2556691"/>
              <a:gd name="connsiteY18640" fmla="*/ 1750236 h 2789926"/>
              <a:gd name="connsiteX18641" fmla="*/ 1218123 w 2556691"/>
              <a:gd name="connsiteY18641" fmla="*/ 1753014 h 2789926"/>
              <a:gd name="connsiteX18642" fmla="*/ 1217793 w 2556691"/>
              <a:gd name="connsiteY18642" fmla="*/ 1753369 h 2789926"/>
              <a:gd name="connsiteX18643" fmla="*/ 1217099 w 2556691"/>
              <a:gd name="connsiteY18643" fmla="*/ 1754149 h 2789926"/>
              <a:gd name="connsiteX18644" fmla="*/ 1216958 w 2556691"/>
              <a:gd name="connsiteY18644" fmla="*/ 1754291 h 2789926"/>
              <a:gd name="connsiteX18645" fmla="*/ 1213155 w 2556691"/>
              <a:gd name="connsiteY18645" fmla="*/ 1758121 h 2789926"/>
              <a:gd name="connsiteX18646" fmla="*/ 1205174 w 2556691"/>
              <a:gd name="connsiteY18646" fmla="*/ 1764257 h 2789926"/>
              <a:gd name="connsiteX18647" fmla="*/ 1204739 w 2556691"/>
              <a:gd name="connsiteY18647" fmla="*/ 1764340 h 2789926"/>
              <a:gd name="connsiteX18648" fmla="*/ 1204420 w 2556691"/>
              <a:gd name="connsiteY18648" fmla="*/ 1766125 h 2789926"/>
              <a:gd name="connsiteX18649" fmla="*/ 1198405 w 2556691"/>
              <a:gd name="connsiteY18649" fmla="*/ 1773643 h 2789926"/>
              <a:gd name="connsiteX18650" fmla="*/ 1193237 w 2556691"/>
              <a:gd name="connsiteY18650" fmla="*/ 1778159 h 2789926"/>
              <a:gd name="connsiteX18651" fmla="*/ 1190506 w 2556691"/>
              <a:gd name="connsiteY18651" fmla="*/ 1776031 h 2789926"/>
              <a:gd name="connsiteX18652" fmla="*/ 1200983 w 2556691"/>
              <a:gd name="connsiteY18652" fmla="*/ 1763134 h 2789926"/>
              <a:gd name="connsiteX18653" fmla="*/ 1202737 w 2556691"/>
              <a:gd name="connsiteY18653" fmla="*/ 1762590 h 2789926"/>
              <a:gd name="connsiteX18654" fmla="*/ 1202737 w 2556691"/>
              <a:gd name="connsiteY18654" fmla="*/ 1762354 h 2789926"/>
              <a:gd name="connsiteX18655" fmla="*/ 1214050 w 2556691"/>
              <a:gd name="connsiteY18655" fmla="*/ 1746926 h 2789926"/>
              <a:gd name="connsiteX18656" fmla="*/ 1217923 w 2556691"/>
              <a:gd name="connsiteY18656" fmla="*/ 1743356 h 2789926"/>
              <a:gd name="connsiteX18657" fmla="*/ 1219041 w 2556691"/>
              <a:gd name="connsiteY18657" fmla="*/ 1742351 h 2789926"/>
              <a:gd name="connsiteX18658" fmla="*/ 1221396 w 2556691"/>
              <a:gd name="connsiteY18658" fmla="*/ 1740211 h 2789926"/>
              <a:gd name="connsiteX18659" fmla="*/ 1221502 w 2556691"/>
              <a:gd name="connsiteY18659" fmla="*/ 1740117 h 2789926"/>
              <a:gd name="connsiteX18660" fmla="*/ 1222667 w 2556691"/>
              <a:gd name="connsiteY18660" fmla="*/ 1739029 h 2789926"/>
              <a:gd name="connsiteX18661" fmla="*/ 1223668 w 2556691"/>
              <a:gd name="connsiteY18661" fmla="*/ 1738095 h 2789926"/>
              <a:gd name="connsiteX18662" fmla="*/ 1227070 w 2556691"/>
              <a:gd name="connsiteY18662" fmla="*/ 1734738 h 2789926"/>
              <a:gd name="connsiteX18663" fmla="*/ 1228106 w 2556691"/>
              <a:gd name="connsiteY18663" fmla="*/ 1733721 h 2789926"/>
              <a:gd name="connsiteX18664" fmla="*/ 1232401 w 2556691"/>
              <a:gd name="connsiteY18664" fmla="*/ 1729477 h 2789926"/>
              <a:gd name="connsiteX18665" fmla="*/ 1234545 w 2556691"/>
              <a:gd name="connsiteY18665" fmla="*/ 1727361 h 2789926"/>
              <a:gd name="connsiteX18666" fmla="*/ 1229482 w 2556691"/>
              <a:gd name="connsiteY18666" fmla="*/ 1729063 h 2789926"/>
              <a:gd name="connsiteX18667" fmla="*/ 1229024 w 2556691"/>
              <a:gd name="connsiteY18667" fmla="*/ 1729170 h 2789926"/>
              <a:gd name="connsiteX18668" fmla="*/ 1227976 w 2556691"/>
              <a:gd name="connsiteY18668" fmla="*/ 1729418 h 2789926"/>
              <a:gd name="connsiteX18669" fmla="*/ 1227764 w 2556691"/>
              <a:gd name="connsiteY18669" fmla="*/ 1729466 h 2789926"/>
              <a:gd name="connsiteX18670" fmla="*/ 1226668 w 2556691"/>
              <a:gd name="connsiteY18670" fmla="*/ 1729584 h 2789926"/>
              <a:gd name="connsiteX18671" fmla="*/ 1225151 w 2556691"/>
              <a:gd name="connsiteY18671" fmla="*/ 1730801 h 2789926"/>
              <a:gd name="connsiteX18672" fmla="*/ 1219665 w 2556691"/>
              <a:gd name="connsiteY18672" fmla="*/ 1735199 h 2789926"/>
              <a:gd name="connsiteX18673" fmla="*/ 1217558 w 2556691"/>
              <a:gd name="connsiteY18673" fmla="*/ 1736949 h 2789926"/>
              <a:gd name="connsiteX18674" fmla="*/ 1213744 w 2556691"/>
              <a:gd name="connsiteY18674" fmla="*/ 1740400 h 2789926"/>
              <a:gd name="connsiteX18675" fmla="*/ 1210223 w 2556691"/>
              <a:gd name="connsiteY18675" fmla="*/ 1743592 h 2789926"/>
              <a:gd name="connsiteX18676" fmla="*/ 1194262 w 2556691"/>
              <a:gd name="connsiteY18676" fmla="*/ 1759847 h 2789926"/>
              <a:gd name="connsiteX18677" fmla="*/ 1191660 w 2556691"/>
              <a:gd name="connsiteY18677" fmla="*/ 1757672 h 2789926"/>
              <a:gd name="connsiteX18678" fmla="*/ 1202324 w 2556691"/>
              <a:gd name="connsiteY18678" fmla="*/ 1741784 h 2789926"/>
              <a:gd name="connsiteX18679" fmla="*/ 1203361 w 2556691"/>
              <a:gd name="connsiteY18679" fmla="*/ 1740767 h 2789926"/>
              <a:gd name="connsiteX18680" fmla="*/ 1213155 w 2556691"/>
              <a:gd name="connsiteY18680" fmla="*/ 1732598 h 2789926"/>
              <a:gd name="connsiteX18681" fmla="*/ 1216593 w 2556691"/>
              <a:gd name="connsiteY18681" fmla="*/ 1730258 h 2789926"/>
              <a:gd name="connsiteX18682" fmla="*/ 1213048 w 2556691"/>
              <a:gd name="connsiteY18682" fmla="*/ 1730411 h 2789926"/>
              <a:gd name="connsiteX18683" fmla="*/ 1208988 w 2556691"/>
              <a:gd name="connsiteY18683" fmla="*/ 1730589 h 2789926"/>
              <a:gd name="connsiteX18684" fmla="*/ 1205021 w 2556691"/>
              <a:gd name="connsiteY18684" fmla="*/ 1734963 h 2789926"/>
              <a:gd name="connsiteX18685" fmla="*/ 1203573 w 2556691"/>
              <a:gd name="connsiteY18685" fmla="*/ 1736287 h 2789926"/>
              <a:gd name="connsiteX18686" fmla="*/ 1202266 w 2556691"/>
              <a:gd name="connsiteY18686" fmla="*/ 1737481 h 2789926"/>
              <a:gd name="connsiteX18687" fmla="*/ 1195509 w 2556691"/>
              <a:gd name="connsiteY18687" fmla="*/ 1743817 h 2789926"/>
              <a:gd name="connsiteX18688" fmla="*/ 1183243 w 2556691"/>
              <a:gd name="connsiteY18688" fmla="*/ 1758535 h 2789926"/>
              <a:gd name="connsiteX18689" fmla="*/ 1181948 w 2556691"/>
              <a:gd name="connsiteY18689" fmla="*/ 1759847 h 2789926"/>
              <a:gd name="connsiteX18690" fmla="*/ 1180288 w 2556691"/>
              <a:gd name="connsiteY18690" fmla="*/ 1761502 h 2789926"/>
              <a:gd name="connsiteX18691" fmla="*/ 1177522 w 2556691"/>
              <a:gd name="connsiteY18691" fmla="*/ 1759410 h 2789926"/>
              <a:gd name="connsiteX18692" fmla="*/ 1179205 w 2556691"/>
              <a:gd name="connsiteY18692" fmla="*/ 1755958 h 2789926"/>
              <a:gd name="connsiteX18693" fmla="*/ 1180700 w 2556691"/>
              <a:gd name="connsiteY18693" fmla="*/ 1753499 h 2789926"/>
              <a:gd name="connsiteX18694" fmla="*/ 1195639 w 2556691"/>
              <a:gd name="connsiteY18694" fmla="*/ 1735435 h 2789926"/>
              <a:gd name="connsiteX18695" fmla="*/ 1196239 w 2556691"/>
              <a:gd name="connsiteY18695" fmla="*/ 1734785 h 2789926"/>
              <a:gd name="connsiteX18696" fmla="*/ 1196475 w 2556691"/>
              <a:gd name="connsiteY18696" fmla="*/ 1734525 h 2789926"/>
              <a:gd name="connsiteX18697" fmla="*/ 1198370 w 2556691"/>
              <a:gd name="connsiteY18697" fmla="*/ 1732326 h 2789926"/>
              <a:gd name="connsiteX18698" fmla="*/ 1196109 w 2556691"/>
              <a:gd name="connsiteY18698" fmla="*/ 1733130 h 2789926"/>
              <a:gd name="connsiteX18699" fmla="*/ 1195262 w 2556691"/>
              <a:gd name="connsiteY18699" fmla="*/ 1733438 h 2789926"/>
              <a:gd name="connsiteX18700" fmla="*/ 1191142 w 2556691"/>
              <a:gd name="connsiteY18700" fmla="*/ 1735483 h 2789926"/>
              <a:gd name="connsiteX18701" fmla="*/ 1185939 w 2556691"/>
              <a:gd name="connsiteY18701" fmla="*/ 1738556 h 2789926"/>
              <a:gd name="connsiteX18702" fmla="*/ 1183255 w 2556691"/>
              <a:gd name="connsiteY18702" fmla="*/ 1741689 h 2789926"/>
              <a:gd name="connsiteX18703" fmla="*/ 1182454 w 2556691"/>
              <a:gd name="connsiteY18703" fmla="*/ 1742611 h 2789926"/>
              <a:gd name="connsiteX18704" fmla="*/ 1177416 w 2556691"/>
              <a:gd name="connsiteY18704" fmla="*/ 1748487 h 2789926"/>
              <a:gd name="connsiteX18705" fmla="*/ 1176392 w 2556691"/>
              <a:gd name="connsiteY18705" fmla="*/ 1749669 h 2789926"/>
              <a:gd name="connsiteX18706" fmla="*/ 1175238 w 2556691"/>
              <a:gd name="connsiteY18706" fmla="*/ 1751147 h 2789926"/>
              <a:gd name="connsiteX18707" fmla="*/ 1171388 w 2556691"/>
              <a:gd name="connsiteY18707" fmla="*/ 1756466 h 2789926"/>
              <a:gd name="connsiteX18708" fmla="*/ 1170271 w 2556691"/>
              <a:gd name="connsiteY18708" fmla="*/ 1757908 h 2789926"/>
              <a:gd name="connsiteX18709" fmla="*/ 1169046 w 2556691"/>
              <a:gd name="connsiteY18709" fmla="*/ 1759363 h 2789926"/>
              <a:gd name="connsiteX18710" fmla="*/ 1165079 w 2556691"/>
              <a:gd name="connsiteY18710" fmla="*/ 1762815 h 2789926"/>
              <a:gd name="connsiteX18711" fmla="*/ 1162453 w 2556691"/>
              <a:gd name="connsiteY18711" fmla="*/ 1761030 h 2789926"/>
              <a:gd name="connsiteX18712" fmla="*/ 1165150 w 2556691"/>
              <a:gd name="connsiteY18712" fmla="*/ 1754835 h 2789926"/>
              <a:gd name="connsiteX18713" fmla="*/ 1171424 w 2556691"/>
              <a:gd name="connsiteY18713" fmla="*/ 1747163 h 2789926"/>
              <a:gd name="connsiteX18714" fmla="*/ 1171954 w 2556691"/>
              <a:gd name="connsiteY18714" fmla="*/ 1746560 h 2789926"/>
              <a:gd name="connsiteX18715" fmla="*/ 1174108 w 2556691"/>
              <a:gd name="connsiteY18715" fmla="*/ 1744314 h 2789926"/>
              <a:gd name="connsiteX18716" fmla="*/ 1175062 w 2556691"/>
              <a:gd name="connsiteY18716" fmla="*/ 1743332 h 2789926"/>
              <a:gd name="connsiteX18717" fmla="*/ 1173648 w 2556691"/>
              <a:gd name="connsiteY18717" fmla="*/ 1743793 h 2789926"/>
              <a:gd name="connsiteX18718" fmla="*/ 1173061 w 2556691"/>
              <a:gd name="connsiteY18718" fmla="*/ 1743983 h 2789926"/>
              <a:gd name="connsiteX18719" fmla="*/ 1169364 w 2556691"/>
              <a:gd name="connsiteY18719" fmla="*/ 1739892 h 2789926"/>
              <a:gd name="connsiteX18720" fmla="*/ 1169470 w 2556691"/>
              <a:gd name="connsiteY18720" fmla="*/ 1739407 h 2789926"/>
              <a:gd name="connsiteX18721" fmla="*/ 1170482 w 2556691"/>
              <a:gd name="connsiteY18721" fmla="*/ 1731227 h 2789926"/>
              <a:gd name="connsiteX18722" fmla="*/ 1166927 w 2556691"/>
              <a:gd name="connsiteY18722" fmla="*/ 1737020 h 2789926"/>
              <a:gd name="connsiteX18723" fmla="*/ 1164560 w 2556691"/>
              <a:gd name="connsiteY18723" fmla="*/ 1740897 h 2789926"/>
              <a:gd name="connsiteX18724" fmla="*/ 1164537 w 2556691"/>
              <a:gd name="connsiteY18724" fmla="*/ 1740933 h 2789926"/>
              <a:gd name="connsiteX18725" fmla="*/ 1157251 w 2556691"/>
              <a:gd name="connsiteY18725" fmla="*/ 1753511 h 2789926"/>
              <a:gd name="connsiteX18726" fmla="*/ 1154802 w 2556691"/>
              <a:gd name="connsiteY18726" fmla="*/ 1756431 h 2789926"/>
              <a:gd name="connsiteX18727" fmla="*/ 1153778 w 2556691"/>
              <a:gd name="connsiteY18727" fmla="*/ 1757625 h 2789926"/>
              <a:gd name="connsiteX18728" fmla="*/ 1150765 w 2556691"/>
              <a:gd name="connsiteY18728" fmla="*/ 1755674 h 2789926"/>
              <a:gd name="connsiteX18729" fmla="*/ 1151412 w 2556691"/>
              <a:gd name="connsiteY18729" fmla="*/ 1753700 h 2789926"/>
              <a:gd name="connsiteX18730" fmla="*/ 1153425 w 2556691"/>
              <a:gd name="connsiteY18730" fmla="*/ 1748853 h 2789926"/>
              <a:gd name="connsiteX18731" fmla="*/ 1158369 w 2556691"/>
              <a:gd name="connsiteY18731" fmla="*/ 1740164 h 2789926"/>
              <a:gd name="connsiteX18732" fmla="*/ 1159900 w 2556691"/>
              <a:gd name="connsiteY18732" fmla="*/ 1737280 h 2789926"/>
              <a:gd name="connsiteX18733" fmla="*/ 1162160 w 2556691"/>
              <a:gd name="connsiteY18733" fmla="*/ 1732894 h 2789926"/>
              <a:gd name="connsiteX18734" fmla="*/ 1162383 w 2556691"/>
              <a:gd name="connsiteY18734" fmla="*/ 1732456 h 2789926"/>
              <a:gd name="connsiteX18735" fmla="*/ 1166362 w 2556691"/>
              <a:gd name="connsiteY18735" fmla="*/ 1725434 h 2789926"/>
              <a:gd name="connsiteX18736" fmla="*/ 1167257 w 2556691"/>
              <a:gd name="connsiteY18736" fmla="*/ 1724228 h 2789926"/>
              <a:gd name="connsiteX18737" fmla="*/ 1169105 w 2556691"/>
              <a:gd name="connsiteY18737" fmla="*/ 1721722 h 2789926"/>
              <a:gd name="connsiteX18738" fmla="*/ 1167516 w 2556691"/>
              <a:gd name="connsiteY18738" fmla="*/ 1716142 h 2789926"/>
              <a:gd name="connsiteX18739" fmla="*/ 1167492 w 2556691"/>
              <a:gd name="connsiteY18739" fmla="*/ 1716060 h 2789926"/>
              <a:gd name="connsiteX18740" fmla="*/ 1166857 w 2556691"/>
              <a:gd name="connsiteY18740" fmla="*/ 1714014 h 2789926"/>
              <a:gd name="connsiteX18741" fmla="*/ 1166480 w 2556691"/>
              <a:gd name="connsiteY18741" fmla="*/ 1712761 h 2789926"/>
              <a:gd name="connsiteX18742" fmla="*/ 1166209 w 2556691"/>
              <a:gd name="connsiteY18742" fmla="*/ 1713435 h 2789926"/>
              <a:gd name="connsiteX18743" fmla="*/ 1163125 w 2556691"/>
              <a:gd name="connsiteY18743" fmla="*/ 1721013 h 2789926"/>
              <a:gd name="connsiteX18744" fmla="*/ 1162325 w 2556691"/>
              <a:gd name="connsiteY18744" fmla="*/ 1722987 h 2789926"/>
              <a:gd name="connsiteX18745" fmla="*/ 1162160 w 2556691"/>
              <a:gd name="connsiteY18745" fmla="*/ 1723401 h 2789926"/>
              <a:gd name="connsiteX18746" fmla="*/ 1162042 w 2556691"/>
              <a:gd name="connsiteY18746" fmla="*/ 1723673 h 2789926"/>
              <a:gd name="connsiteX18747" fmla="*/ 1159005 w 2556691"/>
              <a:gd name="connsiteY18747" fmla="*/ 1730352 h 2789926"/>
              <a:gd name="connsiteX18748" fmla="*/ 1156792 w 2556691"/>
              <a:gd name="connsiteY18748" fmla="*/ 1734998 h 2789926"/>
              <a:gd name="connsiteX18749" fmla="*/ 1155403 w 2556691"/>
              <a:gd name="connsiteY18749" fmla="*/ 1737930 h 2789926"/>
              <a:gd name="connsiteX18750" fmla="*/ 1154755 w 2556691"/>
              <a:gd name="connsiteY18750" fmla="*/ 1739100 h 2789926"/>
              <a:gd name="connsiteX18751" fmla="*/ 1150247 w 2556691"/>
              <a:gd name="connsiteY18751" fmla="*/ 1746737 h 2789926"/>
              <a:gd name="connsiteX18752" fmla="*/ 1147574 w 2556691"/>
              <a:gd name="connsiteY18752" fmla="*/ 1751017 h 2789926"/>
              <a:gd name="connsiteX18753" fmla="*/ 1140500 w 2556691"/>
              <a:gd name="connsiteY18753" fmla="*/ 1763477 h 2789926"/>
              <a:gd name="connsiteX18754" fmla="*/ 1137439 w 2556691"/>
              <a:gd name="connsiteY18754" fmla="*/ 1790501 h 2789926"/>
              <a:gd name="connsiteX18755" fmla="*/ 1144785 w 2556691"/>
              <a:gd name="connsiteY18755" fmla="*/ 1807300 h 2789926"/>
              <a:gd name="connsiteX18756" fmla="*/ 1145985 w 2556691"/>
              <a:gd name="connsiteY18756" fmla="*/ 1810456 h 2789926"/>
              <a:gd name="connsiteX18757" fmla="*/ 1146855 w 2556691"/>
              <a:gd name="connsiteY18757" fmla="*/ 1813601 h 2789926"/>
              <a:gd name="connsiteX18758" fmla="*/ 1147151 w 2556691"/>
              <a:gd name="connsiteY18758" fmla="*/ 1814676 h 2789926"/>
              <a:gd name="connsiteX18759" fmla="*/ 1147775 w 2556691"/>
              <a:gd name="connsiteY18759" fmla="*/ 1816946 h 2789926"/>
              <a:gd name="connsiteX18760" fmla="*/ 1148034 w 2556691"/>
              <a:gd name="connsiteY18760" fmla="*/ 1820138 h 2789926"/>
              <a:gd name="connsiteX18761" fmla="*/ 1147221 w 2556691"/>
              <a:gd name="connsiteY18761" fmla="*/ 1823767 h 2789926"/>
              <a:gd name="connsiteX18762" fmla="*/ 1150094 w 2556691"/>
              <a:gd name="connsiteY18762" fmla="*/ 1822703 h 2789926"/>
              <a:gd name="connsiteX18763" fmla="*/ 1152342 w 2556691"/>
              <a:gd name="connsiteY18763" fmla="*/ 1821876 h 2789926"/>
              <a:gd name="connsiteX18764" fmla="*/ 1158075 w 2556691"/>
              <a:gd name="connsiteY18764" fmla="*/ 1819062 h 2789926"/>
              <a:gd name="connsiteX18765" fmla="*/ 1159793 w 2556691"/>
              <a:gd name="connsiteY18765" fmla="*/ 1818046 h 2789926"/>
              <a:gd name="connsiteX18766" fmla="*/ 1167222 w 2556691"/>
              <a:gd name="connsiteY18766" fmla="*/ 1812324 h 2789926"/>
              <a:gd name="connsiteX18767" fmla="*/ 1168470 w 2556691"/>
              <a:gd name="connsiteY18767" fmla="*/ 1811201 h 2789926"/>
              <a:gd name="connsiteX18768" fmla="*/ 1168976 w 2556691"/>
              <a:gd name="connsiteY18768" fmla="*/ 1810752 h 2789926"/>
              <a:gd name="connsiteX18769" fmla="*/ 1176792 w 2556691"/>
              <a:gd name="connsiteY18769" fmla="*/ 1806200 h 2789926"/>
              <a:gd name="connsiteX18770" fmla="*/ 1184750 w 2556691"/>
              <a:gd name="connsiteY18770" fmla="*/ 1804344 h 2789926"/>
              <a:gd name="connsiteX18771" fmla="*/ 1196357 w 2556691"/>
              <a:gd name="connsiteY18771" fmla="*/ 1801483 h 2789926"/>
              <a:gd name="connsiteX18772" fmla="*/ 1197146 w 2556691"/>
              <a:gd name="connsiteY18772" fmla="*/ 1801164 h 2789926"/>
              <a:gd name="connsiteX18773" fmla="*/ 1198511 w 2556691"/>
              <a:gd name="connsiteY18773" fmla="*/ 1800538 h 2789926"/>
              <a:gd name="connsiteX18774" fmla="*/ 1200583 w 2556691"/>
              <a:gd name="connsiteY18774" fmla="*/ 1799355 h 2789926"/>
              <a:gd name="connsiteX18775" fmla="*/ 1202137 w 2556691"/>
              <a:gd name="connsiteY18775" fmla="*/ 1798291 h 2789926"/>
              <a:gd name="connsiteX18776" fmla="*/ 1203667 w 2556691"/>
              <a:gd name="connsiteY18776" fmla="*/ 1797109 h 2789926"/>
              <a:gd name="connsiteX18777" fmla="*/ 1204444 w 2556691"/>
              <a:gd name="connsiteY18777" fmla="*/ 1796471 h 2789926"/>
              <a:gd name="connsiteX18778" fmla="*/ 1208753 w 2556691"/>
              <a:gd name="connsiteY18778" fmla="*/ 1791683 h 2789926"/>
              <a:gd name="connsiteX18779" fmla="*/ 1209188 w 2556691"/>
              <a:gd name="connsiteY18779" fmla="*/ 1791127 h 2789926"/>
              <a:gd name="connsiteX18780" fmla="*/ 1210117 w 2556691"/>
              <a:gd name="connsiteY18780" fmla="*/ 1789934 h 2789926"/>
              <a:gd name="connsiteX18781" fmla="*/ 1213885 w 2556691"/>
              <a:gd name="connsiteY18781" fmla="*/ 1783491 h 2789926"/>
              <a:gd name="connsiteX18782" fmla="*/ 1214356 w 2556691"/>
              <a:gd name="connsiteY18782" fmla="*/ 1782533 h 2789926"/>
              <a:gd name="connsiteX18783" fmla="*/ 1215945 w 2556691"/>
              <a:gd name="connsiteY18783" fmla="*/ 1779306 h 2789926"/>
              <a:gd name="connsiteX18784" fmla="*/ 1216627 w 2556691"/>
              <a:gd name="connsiteY18784" fmla="*/ 1777946 h 2789926"/>
              <a:gd name="connsiteX18785" fmla="*/ 1219253 w 2556691"/>
              <a:gd name="connsiteY18785" fmla="*/ 1773750 h 2789926"/>
              <a:gd name="connsiteX18786" fmla="*/ 1222055 w 2556691"/>
              <a:gd name="connsiteY18786" fmla="*/ 1770570 h 2789926"/>
              <a:gd name="connsiteX18787" fmla="*/ 1225634 w 2556691"/>
              <a:gd name="connsiteY18787" fmla="*/ 1767520 h 2789926"/>
              <a:gd name="connsiteX18788" fmla="*/ 1227564 w 2556691"/>
              <a:gd name="connsiteY18788" fmla="*/ 1766125 h 2789926"/>
              <a:gd name="connsiteX18789" fmla="*/ 1228388 w 2556691"/>
              <a:gd name="connsiteY18789" fmla="*/ 1765581 h 2789926"/>
              <a:gd name="connsiteX18790" fmla="*/ 1230484 w 2556691"/>
              <a:gd name="connsiteY18790" fmla="*/ 1764221 h 2789926"/>
              <a:gd name="connsiteX18791" fmla="*/ 1231461 w 2556691"/>
              <a:gd name="connsiteY18791" fmla="*/ 1763607 h 2789926"/>
              <a:gd name="connsiteX18792" fmla="*/ 1234380 w 2556691"/>
              <a:gd name="connsiteY18792" fmla="*/ 1761786 h 2789926"/>
              <a:gd name="connsiteX18793" fmla="*/ 1237769 w 2556691"/>
              <a:gd name="connsiteY18793" fmla="*/ 1759575 h 2789926"/>
              <a:gd name="connsiteX18794" fmla="*/ 1237994 w 2556691"/>
              <a:gd name="connsiteY18794" fmla="*/ 1759422 h 2789926"/>
              <a:gd name="connsiteX18795" fmla="*/ 1242302 w 2556691"/>
              <a:gd name="connsiteY18795" fmla="*/ 1756041 h 2789926"/>
              <a:gd name="connsiteX18796" fmla="*/ 1242313 w 2556691"/>
              <a:gd name="connsiteY18796" fmla="*/ 1756041 h 2789926"/>
              <a:gd name="connsiteX18797" fmla="*/ 1244444 w 2556691"/>
              <a:gd name="connsiteY18797" fmla="*/ 1753925 h 2789926"/>
              <a:gd name="connsiteX18798" fmla="*/ 1244775 w 2556691"/>
              <a:gd name="connsiteY18798" fmla="*/ 1753570 h 2789926"/>
              <a:gd name="connsiteX18799" fmla="*/ 1245281 w 2556691"/>
              <a:gd name="connsiteY18799" fmla="*/ 1753014 h 2789926"/>
              <a:gd name="connsiteX18800" fmla="*/ 1244327 w 2556691"/>
              <a:gd name="connsiteY18800" fmla="*/ 1746962 h 2789926"/>
              <a:gd name="connsiteX18801" fmla="*/ 1244174 w 2556691"/>
              <a:gd name="connsiteY18801" fmla="*/ 1744715 h 2789926"/>
              <a:gd name="connsiteX18802" fmla="*/ 1244162 w 2556691"/>
              <a:gd name="connsiteY18802" fmla="*/ 1744562 h 2789926"/>
              <a:gd name="connsiteX18803" fmla="*/ 1244326 w 2556691"/>
              <a:gd name="connsiteY18803" fmla="*/ 1735577 h 2789926"/>
              <a:gd name="connsiteX18804" fmla="*/ 1244433 w 2556691"/>
              <a:gd name="connsiteY18804" fmla="*/ 1733851 h 2789926"/>
              <a:gd name="connsiteX18805" fmla="*/ 1242868 w 2556691"/>
              <a:gd name="connsiteY18805" fmla="*/ 1736405 h 2789926"/>
              <a:gd name="connsiteX18806" fmla="*/ 1241184 w 2556691"/>
              <a:gd name="connsiteY18806" fmla="*/ 1739159 h 2789926"/>
              <a:gd name="connsiteX18807" fmla="*/ 1238876 w 2556691"/>
              <a:gd name="connsiteY18807" fmla="*/ 1742718 h 2789926"/>
              <a:gd name="connsiteX18808" fmla="*/ 1234898 w 2556691"/>
              <a:gd name="connsiteY18808" fmla="*/ 1748368 h 2789926"/>
              <a:gd name="connsiteX18809" fmla="*/ 1234886 w 2556691"/>
              <a:gd name="connsiteY18809" fmla="*/ 1748380 h 2789926"/>
              <a:gd name="connsiteX18810" fmla="*/ 1232496 w 2556691"/>
              <a:gd name="connsiteY18810" fmla="*/ 1751690 h 2789926"/>
              <a:gd name="connsiteX18811" fmla="*/ 1228493 w 2556691"/>
              <a:gd name="connsiteY18811" fmla="*/ 1756927 h 2789926"/>
              <a:gd name="connsiteX18812" fmla="*/ 1226328 w 2556691"/>
              <a:gd name="connsiteY18812" fmla="*/ 1759374 h 2789926"/>
              <a:gd name="connsiteX18813" fmla="*/ 1222655 w 2556691"/>
              <a:gd name="connsiteY18813" fmla="*/ 1762602 h 2789926"/>
              <a:gd name="connsiteX18814" fmla="*/ 1219982 w 2556691"/>
              <a:gd name="connsiteY18814" fmla="*/ 1764269 h 2789926"/>
              <a:gd name="connsiteX18815" fmla="*/ 1219736 w 2556691"/>
              <a:gd name="connsiteY18815" fmla="*/ 1764304 h 2789926"/>
              <a:gd name="connsiteX18816" fmla="*/ 1217299 w 2556691"/>
              <a:gd name="connsiteY18816" fmla="*/ 1763429 h 2789926"/>
              <a:gd name="connsiteX18817" fmla="*/ 1217205 w 2556691"/>
              <a:gd name="connsiteY18817" fmla="*/ 1761727 h 2789926"/>
              <a:gd name="connsiteX18818" fmla="*/ 1217463 w 2556691"/>
              <a:gd name="connsiteY18818" fmla="*/ 1761207 h 2789926"/>
              <a:gd name="connsiteX18819" fmla="*/ 1220206 w 2556691"/>
              <a:gd name="connsiteY18819" fmla="*/ 1756454 h 2789926"/>
              <a:gd name="connsiteX18820" fmla="*/ 1222914 w 2556691"/>
              <a:gd name="connsiteY18820" fmla="*/ 1752955 h 2789926"/>
              <a:gd name="connsiteX18821" fmla="*/ 1228116 w 2556691"/>
              <a:gd name="connsiteY18821" fmla="*/ 1747021 h 2789926"/>
              <a:gd name="connsiteX18822" fmla="*/ 1228200 w 2556691"/>
              <a:gd name="connsiteY18822" fmla="*/ 1746926 h 2789926"/>
              <a:gd name="connsiteX18823" fmla="*/ 1229471 w 2556691"/>
              <a:gd name="connsiteY18823" fmla="*/ 1745413 h 2789926"/>
              <a:gd name="connsiteX18824" fmla="*/ 1230448 w 2556691"/>
              <a:gd name="connsiteY18824" fmla="*/ 1744231 h 2789926"/>
              <a:gd name="connsiteX18825" fmla="*/ 1230848 w 2556691"/>
              <a:gd name="connsiteY18825" fmla="*/ 1743699 h 2789926"/>
              <a:gd name="connsiteX18826" fmla="*/ 1239465 w 2556691"/>
              <a:gd name="connsiteY18826" fmla="*/ 1732114 h 2789926"/>
              <a:gd name="connsiteX18827" fmla="*/ 1242172 w 2556691"/>
              <a:gd name="connsiteY18827" fmla="*/ 1728532 h 2789926"/>
              <a:gd name="connsiteX18828" fmla="*/ 1242467 w 2556691"/>
              <a:gd name="connsiteY18828" fmla="*/ 1728153 h 2789926"/>
              <a:gd name="connsiteX18829" fmla="*/ 1243291 w 2556691"/>
              <a:gd name="connsiteY18829" fmla="*/ 1727066 h 2789926"/>
              <a:gd name="connsiteX18830" fmla="*/ 1245622 w 2556691"/>
              <a:gd name="connsiteY18830" fmla="*/ 1723968 h 2789926"/>
              <a:gd name="connsiteX18831" fmla="*/ 1245646 w 2556691"/>
              <a:gd name="connsiteY18831" fmla="*/ 1723815 h 2789926"/>
              <a:gd name="connsiteX18832" fmla="*/ 760064 w 2556691"/>
              <a:gd name="connsiteY18832" fmla="*/ 1273916 h 2789926"/>
              <a:gd name="connsiteX18833" fmla="*/ 758916 w 2556691"/>
              <a:gd name="connsiteY18833" fmla="*/ 1273384 h 2789926"/>
              <a:gd name="connsiteX18834" fmla="*/ 758795 w 2556691"/>
              <a:gd name="connsiteY18834" fmla="*/ 1273336 h 2789926"/>
              <a:gd name="connsiteX18835" fmla="*/ 757863 w 2556691"/>
              <a:gd name="connsiteY18835" fmla="*/ 1272899 h 2789926"/>
              <a:gd name="connsiteX18836" fmla="*/ 758136 w 2556691"/>
              <a:gd name="connsiteY18836" fmla="*/ 1274507 h 2789926"/>
              <a:gd name="connsiteX18837" fmla="*/ 758163 w 2556691"/>
              <a:gd name="connsiteY18837" fmla="*/ 1274660 h 2789926"/>
              <a:gd name="connsiteX18838" fmla="*/ 758163 w 2556691"/>
              <a:gd name="connsiteY18838" fmla="*/ 1274672 h 2789926"/>
              <a:gd name="connsiteX18839" fmla="*/ 758466 w 2556691"/>
              <a:gd name="connsiteY18839" fmla="*/ 1276446 h 2789926"/>
              <a:gd name="connsiteX18840" fmla="*/ 760118 w 2556691"/>
              <a:gd name="connsiteY18840" fmla="*/ 1275961 h 2789926"/>
              <a:gd name="connsiteX18841" fmla="*/ 760064 w 2556691"/>
              <a:gd name="connsiteY18841" fmla="*/ 1273916 h 2789926"/>
              <a:gd name="connsiteX18842" fmla="*/ 787308 w 2556691"/>
              <a:gd name="connsiteY18842" fmla="*/ 1297453 h 2789926"/>
              <a:gd name="connsiteX18843" fmla="*/ 789713 w 2556691"/>
              <a:gd name="connsiteY18843" fmla="*/ 1301307 h 2789926"/>
              <a:gd name="connsiteX18844" fmla="*/ 790699 w 2556691"/>
              <a:gd name="connsiteY18844" fmla="*/ 1306248 h 2789926"/>
              <a:gd name="connsiteX18845" fmla="*/ 787462 w 2556691"/>
              <a:gd name="connsiteY18845" fmla="*/ 1304357 h 2789926"/>
              <a:gd name="connsiteX18846" fmla="*/ 786649 w 2556691"/>
              <a:gd name="connsiteY18846" fmla="*/ 1303411 h 2789926"/>
              <a:gd name="connsiteX18847" fmla="*/ 786315 w 2556691"/>
              <a:gd name="connsiteY18847" fmla="*/ 1303021 h 2789926"/>
              <a:gd name="connsiteX18848" fmla="*/ 784939 w 2556691"/>
              <a:gd name="connsiteY18848" fmla="*/ 1301295 h 2789926"/>
              <a:gd name="connsiteX18849" fmla="*/ 784936 w 2556691"/>
              <a:gd name="connsiteY18849" fmla="*/ 1301295 h 2789926"/>
              <a:gd name="connsiteX18850" fmla="*/ 784770 w 2556691"/>
              <a:gd name="connsiteY18850" fmla="*/ 1301070 h 2789926"/>
              <a:gd name="connsiteX18851" fmla="*/ 784746 w 2556691"/>
              <a:gd name="connsiteY18851" fmla="*/ 1301035 h 2789926"/>
              <a:gd name="connsiteX18852" fmla="*/ 783848 w 2556691"/>
              <a:gd name="connsiteY18852" fmla="*/ 1299593 h 2789926"/>
              <a:gd name="connsiteX18853" fmla="*/ 784686 w 2556691"/>
              <a:gd name="connsiteY18853" fmla="*/ 1296897 h 2789926"/>
              <a:gd name="connsiteX18854" fmla="*/ 785971 w 2556691"/>
              <a:gd name="connsiteY18854" fmla="*/ 1296886 h 2789926"/>
              <a:gd name="connsiteX18855" fmla="*/ 786039 w 2556691"/>
              <a:gd name="connsiteY18855" fmla="*/ 1296886 h 2789926"/>
              <a:gd name="connsiteX18856" fmla="*/ 786099 w 2556691"/>
              <a:gd name="connsiteY18856" fmla="*/ 1296886 h 2789926"/>
              <a:gd name="connsiteX18857" fmla="*/ 787284 w 2556691"/>
              <a:gd name="connsiteY18857" fmla="*/ 1297441 h 2789926"/>
              <a:gd name="connsiteX18858" fmla="*/ 787308 w 2556691"/>
              <a:gd name="connsiteY18858" fmla="*/ 1297453 h 2789926"/>
              <a:gd name="connsiteX18859" fmla="*/ 1498479 w 2556691"/>
              <a:gd name="connsiteY18859" fmla="*/ 1953518 h 2789926"/>
              <a:gd name="connsiteX18860" fmla="*/ 1498481 w 2556691"/>
              <a:gd name="connsiteY18860" fmla="*/ 1953522 h 2789926"/>
              <a:gd name="connsiteX18861" fmla="*/ 1498469 w 2556691"/>
              <a:gd name="connsiteY18861" fmla="*/ 1953522 h 2789926"/>
              <a:gd name="connsiteX18862" fmla="*/ 1377066 w 2556691"/>
              <a:gd name="connsiteY18862" fmla="*/ 1841169 h 2789926"/>
              <a:gd name="connsiteX18863" fmla="*/ 1367472 w 2556691"/>
              <a:gd name="connsiteY18863" fmla="*/ 1842599 h 2789926"/>
              <a:gd name="connsiteX18864" fmla="*/ 1335759 w 2556691"/>
              <a:gd name="connsiteY18864" fmla="*/ 1866184 h 2789926"/>
              <a:gd name="connsiteX18865" fmla="*/ 1377066 w 2556691"/>
              <a:gd name="connsiteY18865" fmla="*/ 1841169 h 2789926"/>
              <a:gd name="connsiteX18866" fmla="*/ 1462282 w 2556691"/>
              <a:gd name="connsiteY18866" fmla="*/ 1919771 h 2789926"/>
              <a:gd name="connsiteX18867" fmla="*/ 1463294 w 2556691"/>
              <a:gd name="connsiteY18867" fmla="*/ 1926675 h 2789926"/>
              <a:gd name="connsiteX18868" fmla="*/ 1463247 w 2556691"/>
              <a:gd name="connsiteY18868" fmla="*/ 1927183 h 2789926"/>
              <a:gd name="connsiteX18869" fmla="*/ 1462953 w 2556691"/>
              <a:gd name="connsiteY18869" fmla="*/ 1929831 h 2789926"/>
              <a:gd name="connsiteX18870" fmla="*/ 1461282 w 2556691"/>
              <a:gd name="connsiteY18870" fmla="*/ 1935045 h 2789926"/>
              <a:gd name="connsiteX18871" fmla="*/ 1460364 w 2556691"/>
              <a:gd name="connsiteY18871" fmla="*/ 1934950 h 2789926"/>
              <a:gd name="connsiteX18872" fmla="*/ 1460022 w 2556691"/>
              <a:gd name="connsiteY18872" fmla="*/ 1926450 h 2789926"/>
              <a:gd name="connsiteX18873" fmla="*/ 1460033 w 2556691"/>
              <a:gd name="connsiteY18873" fmla="*/ 1925150 h 2789926"/>
              <a:gd name="connsiteX18874" fmla="*/ 1459987 w 2556691"/>
              <a:gd name="connsiteY18874" fmla="*/ 1923589 h 2789926"/>
              <a:gd name="connsiteX18875" fmla="*/ 1460987 w 2556691"/>
              <a:gd name="connsiteY18875" fmla="*/ 1919913 h 2789926"/>
              <a:gd name="connsiteX18876" fmla="*/ 1462282 w 2556691"/>
              <a:gd name="connsiteY18876" fmla="*/ 1919771 h 2789926"/>
              <a:gd name="connsiteX18877" fmla="*/ 914329 w 2556691"/>
              <a:gd name="connsiteY18877" fmla="*/ 1413695 h 2789926"/>
              <a:gd name="connsiteX18878" fmla="*/ 919274 w 2556691"/>
              <a:gd name="connsiteY18878" fmla="*/ 1419121 h 2789926"/>
              <a:gd name="connsiteX18879" fmla="*/ 919261 w 2556691"/>
              <a:gd name="connsiteY18879" fmla="*/ 1419476 h 2789926"/>
              <a:gd name="connsiteX18880" fmla="*/ 917766 w 2556691"/>
              <a:gd name="connsiteY18880" fmla="*/ 1420410 h 2789926"/>
              <a:gd name="connsiteX18881" fmla="*/ 916983 w 2556691"/>
              <a:gd name="connsiteY18881" fmla="*/ 1419937 h 2789926"/>
              <a:gd name="connsiteX18882" fmla="*/ 916740 w 2556691"/>
              <a:gd name="connsiteY18882" fmla="*/ 1419582 h 2789926"/>
              <a:gd name="connsiteX18883" fmla="*/ 913374 w 2556691"/>
              <a:gd name="connsiteY18883" fmla="*/ 1414724 h 2789926"/>
              <a:gd name="connsiteX18884" fmla="*/ 914329 w 2556691"/>
              <a:gd name="connsiteY18884" fmla="*/ 1413695 h 2789926"/>
              <a:gd name="connsiteX18885" fmla="*/ 1430899 w 2556691"/>
              <a:gd name="connsiteY18885" fmla="*/ 1889543 h 2789926"/>
              <a:gd name="connsiteX18886" fmla="*/ 1427943 w 2556691"/>
              <a:gd name="connsiteY18886" fmla="*/ 1888988 h 2789926"/>
              <a:gd name="connsiteX18887" fmla="*/ 1434678 w 2556691"/>
              <a:gd name="connsiteY18887" fmla="*/ 1897570 h 2789926"/>
              <a:gd name="connsiteX18888" fmla="*/ 1432053 w 2556691"/>
              <a:gd name="connsiteY18888" fmla="*/ 1900266 h 2789926"/>
              <a:gd name="connsiteX18889" fmla="*/ 1422129 w 2556691"/>
              <a:gd name="connsiteY18889" fmla="*/ 1892924 h 2789926"/>
              <a:gd name="connsiteX18890" fmla="*/ 1413018 w 2556691"/>
              <a:gd name="connsiteY18890" fmla="*/ 1886056 h 2789926"/>
              <a:gd name="connsiteX18891" fmla="*/ 1409944 w 2556691"/>
              <a:gd name="connsiteY18891" fmla="*/ 1885418 h 2789926"/>
              <a:gd name="connsiteX18892" fmla="*/ 1431251 w 2556691"/>
              <a:gd name="connsiteY18892" fmla="*/ 1904084 h 2789926"/>
              <a:gd name="connsiteX18893" fmla="*/ 1436820 w 2556691"/>
              <a:gd name="connsiteY18893" fmla="*/ 1898989 h 2789926"/>
              <a:gd name="connsiteX18894" fmla="*/ 1438009 w 2556691"/>
              <a:gd name="connsiteY18894" fmla="*/ 1898090 h 2789926"/>
              <a:gd name="connsiteX18895" fmla="*/ 1430899 w 2556691"/>
              <a:gd name="connsiteY18895" fmla="*/ 1889543 h 2789926"/>
              <a:gd name="connsiteX18896" fmla="*/ 849638 w 2556691"/>
              <a:gd name="connsiteY18896" fmla="*/ 1353133 h 2789926"/>
              <a:gd name="connsiteX18897" fmla="*/ 846874 w 2556691"/>
              <a:gd name="connsiteY18897" fmla="*/ 1351005 h 2789926"/>
              <a:gd name="connsiteX18898" fmla="*/ 842198 w 2556691"/>
              <a:gd name="connsiteY18898" fmla="*/ 1348653 h 2789926"/>
              <a:gd name="connsiteX18899" fmla="*/ 841899 w 2556691"/>
              <a:gd name="connsiteY18899" fmla="*/ 1348534 h 2789926"/>
              <a:gd name="connsiteX18900" fmla="*/ 841815 w 2556691"/>
              <a:gd name="connsiteY18900" fmla="*/ 1348511 h 2789926"/>
              <a:gd name="connsiteX18901" fmla="*/ 840017 w 2556691"/>
              <a:gd name="connsiteY18901" fmla="*/ 1347861 h 2789926"/>
              <a:gd name="connsiteX18902" fmla="*/ 842080 w 2556691"/>
              <a:gd name="connsiteY18902" fmla="*/ 1350544 h 2789926"/>
              <a:gd name="connsiteX18903" fmla="*/ 842234 w 2556691"/>
              <a:gd name="connsiteY18903" fmla="*/ 1350769 h 2789926"/>
              <a:gd name="connsiteX18904" fmla="*/ 847450 w 2556691"/>
              <a:gd name="connsiteY18904" fmla="*/ 1358015 h 2789926"/>
              <a:gd name="connsiteX18905" fmla="*/ 852272 w 2556691"/>
              <a:gd name="connsiteY18905" fmla="*/ 1362720 h 2789926"/>
              <a:gd name="connsiteX18906" fmla="*/ 853970 w 2556691"/>
              <a:gd name="connsiteY18906" fmla="*/ 1359848 h 2789926"/>
              <a:gd name="connsiteX18907" fmla="*/ 849638 w 2556691"/>
              <a:gd name="connsiteY18907" fmla="*/ 1353133 h 2789926"/>
              <a:gd name="connsiteX18908" fmla="*/ 1125124 w 2556691"/>
              <a:gd name="connsiteY18908" fmla="*/ 1606141 h 2789926"/>
              <a:gd name="connsiteX18909" fmla="*/ 1124088 w 2556691"/>
              <a:gd name="connsiteY18909" fmla="*/ 1610432 h 2789926"/>
              <a:gd name="connsiteX18910" fmla="*/ 1116766 w 2556691"/>
              <a:gd name="connsiteY18910" fmla="*/ 1608423 h 2789926"/>
              <a:gd name="connsiteX18911" fmla="*/ 1114824 w 2556691"/>
              <a:gd name="connsiteY18911" fmla="*/ 1607749 h 2789926"/>
              <a:gd name="connsiteX18912" fmla="*/ 1112270 w 2556691"/>
              <a:gd name="connsiteY18912" fmla="*/ 1606874 h 2789926"/>
              <a:gd name="connsiteX18913" fmla="*/ 1112034 w 2556691"/>
              <a:gd name="connsiteY18913" fmla="*/ 1601968 h 2789926"/>
              <a:gd name="connsiteX18914" fmla="*/ 1113541 w 2556691"/>
              <a:gd name="connsiteY18914" fmla="*/ 1601933 h 2789926"/>
              <a:gd name="connsiteX18915" fmla="*/ 1117979 w 2556691"/>
              <a:gd name="connsiteY18915" fmla="*/ 1603351 h 2789926"/>
              <a:gd name="connsiteX18916" fmla="*/ 1125124 w 2556691"/>
              <a:gd name="connsiteY18916" fmla="*/ 1606141 h 2789926"/>
              <a:gd name="connsiteX18917" fmla="*/ 1589677 w 2556691"/>
              <a:gd name="connsiteY18917" fmla="*/ 2033662 h 2789926"/>
              <a:gd name="connsiteX18918" fmla="*/ 1589842 w 2556691"/>
              <a:gd name="connsiteY18918" fmla="*/ 2034962 h 2789926"/>
              <a:gd name="connsiteX18919" fmla="*/ 1580283 w 2556691"/>
              <a:gd name="connsiteY18919" fmla="*/ 2037008 h 2789926"/>
              <a:gd name="connsiteX18920" fmla="*/ 1578305 w 2556691"/>
              <a:gd name="connsiteY18920" fmla="*/ 2034821 h 2789926"/>
              <a:gd name="connsiteX18921" fmla="*/ 1589677 w 2556691"/>
              <a:gd name="connsiteY18921" fmla="*/ 2033662 h 2789926"/>
              <a:gd name="connsiteX18922" fmla="*/ 1051262 w 2556691"/>
              <a:gd name="connsiteY18922" fmla="*/ 1536334 h 2789926"/>
              <a:gd name="connsiteX18923" fmla="*/ 1051342 w 2556691"/>
              <a:gd name="connsiteY18923" fmla="*/ 1536452 h 2789926"/>
              <a:gd name="connsiteX18924" fmla="*/ 1057600 w 2556691"/>
              <a:gd name="connsiteY18924" fmla="*/ 1546926 h 2789926"/>
              <a:gd name="connsiteX18925" fmla="*/ 1058384 w 2556691"/>
              <a:gd name="connsiteY18925" fmla="*/ 1548865 h 2789926"/>
              <a:gd name="connsiteX18926" fmla="*/ 1060522 w 2556691"/>
              <a:gd name="connsiteY18926" fmla="*/ 1559764 h 2789926"/>
              <a:gd name="connsiteX18927" fmla="*/ 1057260 w 2556691"/>
              <a:gd name="connsiteY18927" fmla="*/ 1560001 h 2789926"/>
              <a:gd name="connsiteX18928" fmla="*/ 1051313 w 2556691"/>
              <a:gd name="connsiteY18928" fmla="*/ 1541760 h 2789926"/>
              <a:gd name="connsiteX18929" fmla="*/ 1051312 w 2556691"/>
              <a:gd name="connsiteY18929" fmla="*/ 1541760 h 2789926"/>
              <a:gd name="connsiteX18930" fmla="*/ 1049003 w 2556691"/>
              <a:gd name="connsiteY18930" fmla="*/ 1537729 h 2789926"/>
              <a:gd name="connsiteX18931" fmla="*/ 1051262 w 2556691"/>
              <a:gd name="connsiteY18931" fmla="*/ 1536334 h 2789926"/>
              <a:gd name="connsiteX18932" fmla="*/ 338004 w 2556691"/>
              <a:gd name="connsiteY18932" fmla="*/ 877999 h 2789926"/>
              <a:gd name="connsiteX18933" fmla="*/ 318811 w 2556691"/>
              <a:gd name="connsiteY18933" fmla="*/ 896455 h 2789926"/>
              <a:gd name="connsiteX18934" fmla="*/ 318813 w 2556691"/>
              <a:gd name="connsiteY18934" fmla="*/ 896457 h 2789926"/>
              <a:gd name="connsiteX18935" fmla="*/ 318811 w 2556691"/>
              <a:gd name="connsiteY18935" fmla="*/ 896461 h 2789926"/>
              <a:gd name="connsiteX18936" fmla="*/ 323740 w 2556691"/>
              <a:gd name="connsiteY18936" fmla="*/ 902094 h 2789926"/>
              <a:gd name="connsiteX18937" fmla="*/ 326006 w 2556691"/>
              <a:gd name="connsiteY18937" fmla="*/ 905458 h 2789926"/>
              <a:gd name="connsiteX18938" fmla="*/ 327719 w 2556691"/>
              <a:gd name="connsiteY18938" fmla="*/ 909001 h 2789926"/>
              <a:gd name="connsiteX18939" fmla="*/ 329256 w 2556691"/>
              <a:gd name="connsiteY18939" fmla="*/ 914570 h 2789926"/>
              <a:gd name="connsiteX18940" fmla="*/ 334002 w 2556691"/>
              <a:gd name="connsiteY18940" fmla="*/ 931474 h 2789926"/>
              <a:gd name="connsiteX18941" fmla="*/ 335343 w 2556691"/>
              <a:gd name="connsiteY18941" fmla="*/ 932972 h 2789926"/>
              <a:gd name="connsiteX18942" fmla="*/ 330171 w 2556691"/>
              <a:gd name="connsiteY18942" fmla="*/ 915952 h 2789926"/>
              <a:gd name="connsiteX18943" fmla="*/ 328556 w 2556691"/>
              <a:gd name="connsiteY18943" fmla="*/ 887576 h 2789926"/>
              <a:gd name="connsiteX18944" fmla="*/ 330742 w 2556691"/>
              <a:gd name="connsiteY18944" fmla="*/ 887441 h 2789926"/>
              <a:gd name="connsiteX18945" fmla="*/ 336662 w 2556691"/>
              <a:gd name="connsiteY18945" fmla="*/ 925414 h 2789926"/>
              <a:gd name="connsiteX18946" fmla="*/ 336907 w 2556691"/>
              <a:gd name="connsiteY18946" fmla="*/ 918959 h 2789926"/>
              <a:gd name="connsiteX18947" fmla="*/ 336633 w 2556691"/>
              <a:gd name="connsiteY18947" fmla="*/ 908709 h 2789926"/>
              <a:gd name="connsiteX18948" fmla="*/ 340710 w 2556691"/>
              <a:gd name="connsiteY18948" fmla="*/ 911445 h 2789926"/>
              <a:gd name="connsiteX18949" fmla="*/ 342824 w 2556691"/>
              <a:gd name="connsiteY18949" fmla="*/ 902390 h 2789926"/>
              <a:gd name="connsiteX18950" fmla="*/ 346715 w 2556691"/>
              <a:gd name="connsiteY18950" fmla="*/ 903416 h 2789926"/>
              <a:gd name="connsiteX18951" fmla="*/ 347744 w 2556691"/>
              <a:gd name="connsiteY18951" fmla="*/ 903676 h 2789926"/>
              <a:gd name="connsiteX18952" fmla="*/ 348396 w 2556691"/>
              <a:gd name="connsiteY18952" fmla="*/ 896395 h 2789926"/>
              <a:gd name="connsiteX18953" fmla="*/ 350460 w 2556691"/>
              <a:gd name="connsiteY18953" fmla="*/ 896497 h 2789926"/>
              <a:gd name="connsiteX18954" fmla="*/ 351169 w 2556691"/>
              <a:gd name="connsiteY18954" fmla="*/ 901798 h 2789926"/>
              <a:gd name="connsiteX18955" fmla="*/ 351525 w 2556691"/>
              <a:gd name="connsiteY18955" fmla="*/ 903617 h 2789926"/>
              <a:gd name="connsiteX18956" fmla="*/ 353089 w 2556691"/>
              <a:gd name="connsiteY18956" fmla="*/ 899238 h 2789926"/>
              <a:gd name="connsiteX18957" fmla="*/ 338004 w 2556691"/>
              <a:gd name="connsiteY18957" fmla="*/ 877999 h 2789926"/>
              <a:gd name="connsiteX18958" fmla="*/ 1540989 w 2556691"/>
              <a:gd name="connsiteY18958" fmla="*/ 1987865 h 2789926"/>
              <a:gd name="connsiteX18959" fmla="*/ 1541754 w 2556691"/>
              <a:gd name="connsiteY18959" fmla="*/ 1989542 h 2789926"/>
              <a:gd name="connsiteX18960" fmla="*/ 1534808 w 2556691"/>
              <a:gd name="connsiteY18960" fmla="*/ 1994247 h 2789926"/>
              <a:gd name="connsiteX18961" fmla="*/ 1529699 w 2556691"/>
              <a:gd name="connsiteY18961" fmla="*/ 1995773 h 2789926"/>
              <a:gd name="connsiteX18962" fmla="*/ 1529193 w 2556691"/>
              <a:gd name="connsiteY18962" fmla="*/ 1994803 h 2789926"/>
              <a:gd name="connsiteX18963" fmla="*/ 1533408 w 2556691"/>
              <a:gd name="connsiteY18963" fmla="*/ 1991197 h 2789926"/>
              <a:gd name="connsiteX18964" fmla="*/ 1540989 w 2556691"/>
              <a:gd name="connsiteY18964" fmla="*/ 1987865 h 2789926"/>
              <a:gd name="connsiteX18965" fmla="*/ 980109 w 2556691"/>
              <a:gd name="connsiteY18965" fmla="*/ 1469289 h 2789926"/>
              <a:gd name="connsiteX18966" fmla="*/ 979675 w 2556691"/>
              <a:gd name="connsiteY18966" fmla="*/ 1470429 h 2789926"/>
              <a:gd name="connsiteX18967" fmla="*/ 971189 w 2556691"/>
              <a:gd name="connsiteY18967" fmla="*/ 1471268 h 2789926"/>
              <a:gd name="connsiteX18968" fmla="*/ 970444 w 2556691"/>
              <a:gd name="connsiteY18968" fmla="*/ 1471316 h 2789926"/>
              <a:gd name="connsiteX18969" fmla="*/ 966375 w 2556691"/>
              <a:gd name="connsiteY18969" fmla="*/ 1471587 h 2789926"/>
              <a:gd name="connsiteX18970" fmla="*/ 948899 w 2556691"/>
              <a:gd name="connsiteY18970" fmla="*/ 1475583 h 2789926"/>
              <a:gd name="connsiteX18971" fmla="*/ 947326 w 2556691"/>
              <a:gd name="connsiteY18971" fmla="*/ 1472439 h 2789926"/>
              <a:gd name="connsiteX18972" fmla="*/ 968141 w 2556691"/>
              <a:gd name="connsiteY18972" fmla="*/ 1468218 h 2789926"/>
              <a:gd name="connsiteX18973" fmla="*/ 972114 w 2556691"/>
              <a:gd name="connsiteY18973" fmla="*/ 1468266 h 2789926"/>
              <a:gd name="connsiteX18974" fmla="*/ 972837 w 2556691"/>
              <a:gd name="connsiteY18974" fmla="*/ 1468301 h 2789926"/>
              <a:gd name="connsiteX18975" fmla="*/ 980109 w 2556691"/>
              <a:gd name="connsiteY18975" fmla="*/ 1469289 h 2789926"/>
              <a:gd name="connsiteX18976" fmla="*/ 1454913 w 2556691"/>
              <a:gd name="connsiteY18976" fmla="*/ 1907133 h 2789926"/>
              <a:gd name="connsiteX18977" fmla="*/ 1456714 w 2556691"/>
              <a:gd name="connsiteY18977" fmla="*/ 1908883 h 2789926"/>
              <a:gd name="connsiteX18978" fmla="*/ 1456691 w 2556691"/>
              <a:gd name="connsiteY18978" fmla="*/ 1909085 h 2789926"/>
              <a:gd name="connsiteX18979" fmla="*/ 1455302 w 2556691"/>
              <a:gd name="connsiteY18979" fmla="*/ 1917513 h 2789926"/>
              <a:gd name="connsiteX18980" fmla="*/ 1454996 w 2556691"/>
              <a:gd name="connsiteY18980" fmla="*/ 1917904 h 2789926"/>
              <a:gd name="connsiteX18981" fmla="*/ 1453512 w 2556691"/>
              <a:gd name="connsiteY18981" fmla="*/ 1917619 h 2789926"/>
              <a:gd name="connsiteX18982" fmla="*/ 1453100 w 2556691"/>
              <a:gd name="connsiteY18982" fmla="*/ 1915752 h 2789926"/>
              <a:gd name="connsiteX18983" fmla="*/ 1453430 w 2556691"/>
              <a:gd name="connsiteY18983" fmla="*/ 1908528 h 2789926"/>
              <a:gd name="connsiteX18984" fmla="*/ 1454913 w 2556691"/>
              <a:gd name="connsiteY18984" fmla="*/ 1907133 h 2789926"/>
              <a:gd name="connsiteX18985" fmla="*/ 813338 w 2556691"/>
              <a:gd name="connsiteY18985" fmla="*/ 1313779 h 2789926"/>
              <a:gd name="connsiteX18986" fmla="*/ 810913 w 2556691"/>
              <a:gd name="connsiteY18986" fmla="*/ 1313897 h 2789926"/>
              <a:gd name="connsiteX18987" fmla="*/ 813671 w 2556691"/>
              <a:gd name="connsiteY18987" fmla="*/ 1326842 h 2789926"/>
              <a:gd name="connsiteX18988" fmla="*/ 815489 w 2556691"/>
              <a:gd name="connsiteY18988" fmla="*/ 1329324 h 2789926"/>
              <a:gd name="connsiteX18989" fmla="*/ 813338 w 2556691"/>
              <a:gd name="connsiteY18989" fmla="*/ 1313779 h 2789926"/>
              <a:gd name="connsiteX18990" fmla="*/ 358861 w 2556691"/>
              <a:gd name="connsiteY18990" fmla="*/ 892572 h 2789926"/>
              <a:gd name="connsiteX18991" fmla="*/ 358551 w 2556691"/>
              <a:gd name="connsiteY18991" fmla="*/ 896450 h 2789926"/>
              <a:gd name="connsiteX18992" fmla="*/ 354608 w 2556691"/>
              <a:gd name="connsiteY18992" fmla="*/ 909912 h 2789926"/>
              <a:gd name="connsiteX18993" fmla="*/ 354554 w 2556691"/>
              <a:gd name="connsiteY18993" fmla="*/ 910098 h 2789926"/>
              <a:gd name="connsiteX18994" fmla="*/ 351981 w 2556691"/>
              <a:gd name="connsiteY18994" fmla="*/ 911820 h 2789926"/>
              <a:gd name="connsiteX18995" fmla="*/ 347319 w 2556691"/>
              <a:gd name="connsiteY18995" fmla="*/ 907938 h 2789926"/>
              <a:gd name="connsiteX18996" fmla="*/ 343274 w 2556691"/>
              <a:gd name="connsiteY18996" fmla="*/ 922539 h 2789926"/>
              <a:gd name="connsiteX18997" fmla="*/ 343163 w 2556691"/>
              <a:gd name="connsiteY18997" fmla="*/ 936410 h 2789926"/>
              <a:gd name="connsiteX18998" fmla="*/ 342316 w 2556691"/>
              <a:gd name="connsiteY18998" fmla="*/ 938586 h 2789926"/>
              <a:gd name="connsiteX18999" fmla="*/ 337473 w 2556691"/>
              <a:gd name="connsiteY18999" fmla="*/ 938876 h 2789926"/>
              <a:gd name="connsiteX19000" fmla="*/ 337483 w 2556691"/>
              <a:gd name="connsiteY19000" fmla="*/ 939336 h 2789926"/>
              <a:gd name="connsiteX19001" fmla="*/ 335355 w 2556691"/>
              <a:gd name="connsiteY19001" fmla="*/ 939404 h 2789926"/>
              <a:gd name="connsiteX19002" fmla="*/ 327022 w 2556691"/>
              <a:gd name="connsiteY19002" fmla="*/ 924564 h 2789926"/>
              <a:gd name="connsiteX19003" fmla="*/ 324828 w 2556691"/>
              <a:gd name="connsiteY19003" fmla="*/ 909589 h 2789926"/>
              <a:gd name="connsiteX19004" fmla="*/ 316408 w 2556691"/>
              <a:gd name="connsiteY19004" fmla="*/ 898173 h 2789926"/>
              <a:gd name="connsiteX19005" fmla="*/ 315420 w 2556691"/>
              <a:gd name="connsiteY19005" fmla="*/ 897244 h 2789926"/>
              <a:gd name="connsiteX19006" fmla="*/ 312855 w 2556691"/>
              <a:gd name="connsiteY19006" fmla="*/ 894798 h 2789926"/>
              <a:gd name="connsiteX19007" fmla="*/ 309364 w 2556691"/>
              <a:gd name="connsiteY19007" fmla="*/ 916762 h 2789926"/>
              <a:gd name="connsiteX19008" fmla="*/ 310012 w 2556691"/>
              <a:gd name="connsiteY19008" fmla="*/ 929639 h 2789926"/>
              <a:gd name="connsiteX19009" fmla="*/ 327322 w 2556691"/>
              <a:gd name="connsiteY19009" fmla="*/ 944126 h 2789926"/>
              <a:gd name="connsiteX19010" fmla="*/ 316309 w 2556691"/>
              <a:gd name="connsiteY19010" fmla="*/ 937887 h 2789926"/>
              <a:gd name="connsiteX19011" fmla="*/ 313675 w 2556691"/>
              <a:gd name="connsiteY19011" fmla="*/ 923530 h 2789926"/>
              <a:gd name="connsiteX19012" fmla="*/ 315200 w 2556691"/>
              <a:gd name="connsiteY19012" fmla="*/ 923692 h 2789926"/>
              <a:gd name="connsiteX19013" fmla="*/ 329311 w 2556691"/>
              <a:gd name="connsiteY19013" fmla="*/ 940310 h 2789926"/>
              <a:gd name="connsiteX19014" fmla="*/ 319413 w 2556691"/>
              <a:gd name="connsiteY19014" fmla="*/ 913375 h 2789926"/>
              <a:gd name="connsiteX19015" fmla="*/ 321813 w 2556691"/>
              <a:gd name="connsiteY19015" fmla="*/ 913702 h 2789926"/>
              <a:gd name="connsiteX19016" fmla="*/ 325221 w 2556691"/>
              <a:gd name="connsiteY19016" fmla="*/ 930198 h 2789926"/>
              <a:gd name="connsiteX19017" fmla="*/ 335406 w 2556691"/>
              <a:gd name="connsiteY19017" fmla="*/ 940624 h 2789926"/>
              <a:gd name="connsiteX19018" fmla="*/ 334502 w 2556691"/>
              <a:gd name="connsiteY19018" fmla="*/ 943658 h 2789926"/>
              <a:gd name="connsiteX19019" fmla="*/ 333981 w 2556691"/>
              <a:gd name="connsiteY19019" fmla="*/ 944469 h 2789926"/>
              <a:gd name="connsiteX19020" fmla="*/ 333072 w 2556691"/>
              <a:gd name="connsiteY19020" fmla="*/ 945860 h 2789926"/>
              <a:gd name="connsiteX19021" fmla="*/ 341048 w 2556691"/>
              <a:gd name="connsiteY19021" fmla="*/ 961164 h 2789926"/>
              <a:gd name="connsiteX19022" fmla="*/ 341068 w 2556691"/>
              <a:gd name="connsiteY19022" fmla="*/ 960347 h 2789926"/>
              <a:gd name="connsiteX19023" fmla="*/ 341007 w 2556691"/>
              <a:gd name="connsiteY19023" fmla="*/ 950186 h 2789926"/>
              <a:gd name="connsiteX19024" fmla="*/ 343092 w 2556691"/>
              <a:gd name="connsiteY19024" fmla="*/ 949904 h 2789926"/>
              <a:gd name="connsiteX19025" fmla="*/ 344483 w 2556691"/>
              <a:gd name="connsiteY19025" fmla="*/ 954437 h 2789926"/>
              <a:gd name="connsiteX19026" fmla="*/ 344867 w 2556691"/>
              <a:gd name="connsiteY19026" fmla="*/ 946841 h 2789926"/>
              <a:gd name="connsiteX19027" fmla="*/ 348526 w 2556691"/>
              <a:gd name="connsiteY19027" fmla="*/ 946559 h 2789926"/>
              <a:gd name="connsiteX19028" fmla="*/ 352946 w 2556691"/>
              <a:gd name="connsiteY19028" fmla="*/ 945985 h 2789926"/>
              <a:gd name="connsiteX19029" fmla="*/ 350853 w 2556691"/>
              <a:gd name="connsiteY19029" fmla="*/ 950212 h 2789926"/>
              <a:gd name="connsiteX19030" fmla="*/ 350549 w 2556691"/>
              <a:gd name="connsiteY19030" fmla="*/ 951937 h 2789926"/>
              <a:gd name="connsiteX19031" fmla="*/ 357209 w 2556691"/>
              <a:gd name="connsiteY19031" fmla="*/ 940932 h 2789926"/>
              <a:gd name="connsiteX19032" fmla="*/ 344123 w 2556691"/>
              <a:gd name="connsiteY19032" fmla="*/ 941626 h 2789926"/>
              <a:gd name="connsiteX19033" fmla="*/ 343692 w 2556691"/>
              <a:gd name="connsiteY19033" fmla="*/ 938379 h 2789926"/>
              <a:gd name="connsiteX19034" fmla="*/ 353947 w 2556691"/>
              <a:gd name="connsiteY19034" fmla="*/ 920363 h 2789926"/>
              <a:gd name="connsiteX19035" fmla="*/ 354957 w 2556691"/>
              <a:gd name="connsiteY19035" fmla="*/ 920199 h 2789926"/>
              <a:gd name="connsiteX19036" fmla="*/ 354611 w 2556691"/>
              <a:gd name="connsiteY19036" fmla="*/ 930919 h 2789926"/>
              <a:gd name="connsiteX19037" fmla="*/ 353598 w 2556691"/>
              <a:gd name="connsiteY19037" fmla="*/ 933203 h 2789926"/>
              <a:gd name="connsiteX19038" fmla="*/ 354606 w 2556691"/>
              <a:gd name="connsiteY19038" fmla="*/ 931091 h 2789926"/>
              <a:gd name="connsiteX19039" fmla="*/ 354611 w 2556691"/>
              <a:gd name="connsiteY19039" fmla="*/ 930919 h 2789926"/>
              <a:gd name="connsiteX19040" fmla="*/ 362381 w 2556691"/>
              <a:gd name="connsiteY19040" fmla="*/ 913405 h 2789926"/>
              <a:gd name="connsiteX19041" fmla="*/ 363062 w 2556691"/>
              <a:gd name="connsiteY19041" fmla="*/ 912244 h 2789926"/>
              <a:gd name="connsiteX19042" fmla="*/ 363508 w 2556691"/>
              <a:gd name="connsiteY19042" fmla="*/ 912009 h 2789926"/>
              <a:gd name="connsiteX19043" fmla="*/ 364653 w 2556691"/>
              <a:gd name="connsiteY19043" fmla="*/ 912281 h 2789926"/>
              <a:gd name="connsiteX19044" fmla="*/ 358997 w 2556691"/>
              <a:gd name="connsiteY19044" fmla="*/ 933550 h 2789926"/>
              <a:gd name="connsiteX19045" fmla="*/ 360333 w 2556691"/>
              <a:gd name="connsiteY19045" fmla="*/ 933375 h 2789926"/>
              <a:gd name="connsiteX19046" fmla="*/ 367932 w 2556691"/>
              <a:gd name="connsiteY19046" fmla="*/ 920474 h 2789926"/>
              <a:gd name="connsiteX19047" fmla="*/ 358861 w 2556691"/>
              <a:gd name="connsiteY19047" fmla="*/ 892572 h 2789926"/>
              <a:gd name="connsiteX19048" fmla="*/ 1607123 w 2556691"/>
              <a:gd name="connsiteY19048" fmla="*/ 2044396 h 2789926"/>
              <a:gd name="connsiteX19049" fmla="*/ 1607465 w 2556691"/>
              <a:gd name="connsiteY19049" fmla="*/ 2044869 h 2789926"/>
              <a:gd name="connsiteX19050" fmla="*/ 1605240 w 2556691"/>
              <a:gd name="connsiteY19050" fmla="*/ 2048261 h 2789926"/>
              <a:gd name="connsiteX19051" fmla="*/ 1601296 w 2556691"/>
              <a:gd name="connsiteY19051" fmla="*/ 2052458 h 2789926"/>
              <a:gd name="connsiteX19052" fmla="*/ 1600578 w 2556691"/>
              <a:gd name="connsiteY19052" fmla="*/ 2052092 h 2789926"/>
              <a:gd name="connsiteX19053" fmla="*/ 1607123 w 2556691"/>
              <a:gd name="connsiteY19053" fmla="*/ 2044396 h 2789926"/>
              <a:gd name="connsiteX19054" fmla="*/ 1443907 w 2556691"/>
              <a:gd name="connsiteY19054" fmla="*/ 1893385 h 2789926"/>
              <a:gd name="connsiteX19055" fmla="*/ 1441941 w 2556691"/>
              <a:gd name="connsiteY19055" fmla="*/ 1891648 h 2789926"/>
              <a:gd name="connsiteX19056" fmla="*/ 1437903 w 2556691"/>
              <a:gd name="connsiteY19056" fmla="*/ 1890879 h 2789926"/>
              <a:gd name="connsiteX19057" fmla="*/ 1442258 w 2556691"/>
              <a:gd name="connsiteY19057" fmla="*/ 1894769 h 2789926"/>
              <a:gd name="connsiteX19058" fmla="*/ 1443907 w 2556691"/>
              <a:gd name="connsiteY19058" fmla="*/ 1893385 h 2789926"/>
              <a:gd name="connsiteX19059" fmla="*/ 823303 w 2556691"/>
              <a:gd name="connsiteY19059" fmla="*/ 1319063 h 2789926"/>
              <a:gd name="connsiteX19060" fmla="*/ 823973 w 2556691"/>
              <a:gd name="connsiteY19060" fmla="*/ 1322716 h 2789926"/>
              <a:gd name="connsiteX19061" fmla="*/ 824862 w 2556691"/>
              <a:gd name="connsiteY19061" fmla="*/ 1322030 h 2789926"/>
              <a:gd name="connsiteX19062" fmla="*/ 823303 w 2556691"/>
              <a:gd name="connsiteY19062" fmla="*/ 1319063 h 2789926"/>
              <a:gd name="connsiteX19063" fmla="*/ 1346177 w 2556691"/>
              <a:gd name="connsiteY19063" fmla="*/ 1801140 h 2789926"/>
              <a:gd name="connsiteX19064" fmla="*/ 1345082 w 2556691"/>
              <a:gd name="connsiteY19064" fmla="*/ 1800384 h 2789926"/>
              <a:gd name="connsiteX19065" fmla="*/ 1333215 w 2556691"/>
              <a:gd name="connsiteY19065" fmla="*/ 1827444 h 2789926"/>
              <a:gd name="connsiteX19066" fmla="*/ 1346177 w 2556691"/>
              <a:gd name="connsiteY19066" fmla="*/ 1801140 h 2789926"/>
              <a:gd name="connsiteX19067" fmla="*/ 1654553 w 2556691"/>
              <a:gd name="connsiteY19067" fmla="*/ 2084657 h 2789926"/>
              <a:gd name="connsiteX19068" fmla="*/ 1621143 w 2556691"/>
              <a:gd name="connsiteY19068" fmla="*/ 2089401 h 2789926"/>
              <a:gd name="connsiteX19069" fmla="*/ 1590749 w 2556691"/>
              <a:gd name="connsiteY19069" fmla="*/ 2084637 h 2789926"/>
              <a:gd name="connsiteX19070" fmla="*/ 1581720 w 2556691"/>
              <a:gd name="connsiteY19070" fmla="*/ 2090406 h 2789926"/>
              <a:gd name="connsiteX19071" fmla="*/ 1571172 w 2556691"/>
              <a:gd name="connsiteY19071" fmla="*/ 2093645 h 2789926"/>
              <a:gd name="connsiteX19072" fmla="*/ 1548288 w 2556691"/>
              <a:gd name="connsiteY19072" fmla="*/ 2094969 h 2789926"/>
              <a:gd name="connsiteX19073" fmla="*/ 1538682 w 2556691"/>
              <a:gd name="connsiteY19073" fmla="*/ 2095017 h 2789926"/>
              <a:gd name="connsiteX19074" fmla="*/ 1531407 w 2556691"/>
              <a:gd name="connsiteY19074" fmla="*/ 2096589 h 2789926"/>
              <a:gd name="connsiteX19075" fmla="*/ 1519482 w 2556691"/>
              <a:gd name="connsiteY19075" fmla="*/ 2101885 h 2789926"/>
              <a:gd name="connsiteX19076" fmla="*/ 1523661 w 2556691"/>
              <a:gd name="connsiteY19076" fmla="*/ 2103540 h 2789926"/>
              <a:gd name="connsiteX19077" fmla="*/ 1528805 w 2556691"/>
              <a:gd name="connsiteY19077" fmla="*/ 2100277 h 2789926"/>
              <a:gd name="connsiteX19078" fmla="*/ 1572373 w 2556691"/>
              <a:gd name="connsiteY19078" fmla="*/ 2097582 h 2789926"/>
              <a:gd name="connsiteX19079" fmla="*/ 1574998 w 2556691"/>
              <a:gd name="connsiteY19079" fmla="*/ 2099331 h 2789926"/>
              <a:gd name="connsiteX19080" fmla="*/ 1580036 w 2556691"/>
              <a:gd name="connsiteY19080" fmla="*/ 2096612 h 2789926"/>
              <a:gd name="connsiteX19081" fmla="*/ 1587594 w 2556691"/>
              <a:gd name="connsiteY19081" fmla="*/ 2094816 h 2789926"/>
              <a:gd name="connsiteX19082" fmla="*/ 1587818 w 2556691"/>
              <a:gd name="connsiteY19082" fmla="*/ 2095407 h 2789926"/>
              <a:gd name="connsiteX19083" fmla="*/ 1582862 w 2556691"/>
              <a:gd name="connsiteY19083" fmla="*/ 2098634 h 2789926"/>
              <a:gd name="connsiteX19084" fmla="*/ 1583415 w 2556691"/>
              <a:gd name="connsiteY19084" fmla="*/ 2098587 h 2789926"/>
              <a:gd name="connsiteX19085" fmla="*/ 1593645 w 2556691"/>
              <a:gd name="connsiteY19085" fmla="*/ 2095430 h 2789926"/>
              <a:gd name="connsiteX19086" fmla="*/ 1602331 w 2556691"/>
              <a:gd name="connsiteY19086" fmla="*/ 2093373 h 2789926"/>
              <a:gd name="connsiteX19087" fmla="*/ 1602779 w 2556691"/>
              <a:gd name="connsiteY19087" fmla="*/ 2094260 h 2789926"/>
              <a:gd name="connsiteX19088" fmla="*/ 1594763 w 2556691"/>
              <a:gd name="connsiteY19088" fmla="*/ 2098800 h 2789926"/>
              <a:gd name="connsiteX19089" fmla="*/ 1594268 w 2556691"/>
              <a:gd name="connsiteY19089" fmla="*/ 2098977 h 2789926"/>
              <a:gd name="connsiteX19090" fmla="*/ 1596788 w 2556691"/>
              <a:gd name="connsiteY19090" fmla="*/ 2100065 h 2789926"/>
              <a:gd name="connsiteX19091" fmla="*/ 1616257 w 2556691"/>
              <a:gd name="connsiteY19091" fmla="*/ 2095631 h 2789926"/>
              <a:gd name="connsiteX19092" fmla="*/ 1616634 w 2556691"/>
              <a:gd name="connsiteY19092" fmla="*/ 2096482 h 2789926"/>
              <a:gd name="connsiteX19093" fmla="*/ 1600543 w 2556691"/>
              <a:gd name="connsiteY19093" fmla="*/ 2103268 h 2789926"/>
              <a:gd name="connsiteX19094" fmla="*/ 1603462 w 2556691"/>
              <a:gd name="connsiteY19094" fmla="*/ 2105845 h 2789926"/>
              <a:gd name="connsiteX19095" fmla="*/ 1618542 w 2556691"/>
              <a:gd name="connsiteY19095" fmla="*/ 2102724 h 2789926"/>
              <a:gd name="connsiteX19096" fmla="*/ 1635329 w 2556691"/>
              <a:gd name="connsiteY19096" fmla="*/ 2097984 h 2789926"/>
              <a:gd name="connsiteX19097" fmla="*/ 1635635 w 2556691"/>
              <a:gd name="connsiteY19097" fmla="*/ 2098941 h 2789926"/>
              <a:gd name="connsiteX19098" fmla="*/ 1616188 w 2556691"/>
              <a:gd name="connsiteY19098" fmla="*/ 2106886 h 2789926"/>
              <a:gd name="connsiteX19099" fmla="*/ 1623027 w 2556691"/>
              <a:gd name="connsiteY19099" fmla="*/ 2110101 h 2789926"/>
              <a:gd name="connsiteX19100" fmla="*/ 1632021 w 2556691"/>
              <a:gd name="connsiteY19100" fmla="*/ 2107666 h 2789926"/>
              <a:gd name="connsiteX19101" fmla="*/ 1644027 w 2556691"/>
              <a:gd name="connsiteY19101" fmla="*/ 2102169 h 2789926"/>
              <a:gd name="connsiteX19102" fmla="*/ 1644723 w 2556691"/>
              <a:gd name="connsiteY19102" fmla="*/ 2103055 h 2789926"/>
              <a:gd name="connsiteX19103" fmla="*/ 1626182 w 2556691"/>
              <a:gd name="connsiteY19103" fmla="*/ 2112678 h 2789926"/>
              <a:gd name="connsiteX19104" fmla="*/ 1628771 w 2556691"/>
              <a:gd name="connsiteY19104" fmla="*/ 2115693 h 2789926"/>
              <a:gd name="connsiteX19105" fmla="*/ 1638036 w 2556691"/>
              <a:gd name="connsiteY19105" fmla="*/ 2112430 h 2789926"/>
              <a:gd name="connsiteX19106" fmla="*/ 1638248 w 2556691"/>
              <a:gd name="connsiteY19106" fmla="*/ 2112938 h 2789926"/>
              <a:gd name="connsiteX19107" fmla="*/ 1627193 w 2556691"/>
              <a:gd name="connsiteY19107" fmla="*/ 2120492 h 2789926"/>
              <a:gd name="connsiteX19108" fmla="*/ 1626076 w 2556691"/>
              <a:gd name="connsiteY19108" fmla="*/ 2122171 h 2789926"/>
              <a:gd name="connsiteX19109" fmla="*/ 1627006 w 2556691"/>
              <a:gd name="connsiteY19109" fmla="*/ 2122809 h 2789926"/>
              <a:gd name="connsiteX19110" fmla="*/ 1653316 w 2556691"/>
              <a:gd name="connsiteY19110" fmla="*/ 2109510 h 2789926"/>
              <a:gd name="connsiteX19111" fmla="*/ 1657671 w 2556691"/>
              <a:gd name="connsiteY19111" fmla="*/ 2093633 h 2789926"/>
              <a:gd name="connsiteX19112" fmla="*/ 1654952 w 2556691"/>
              <a:gd name="connsiteY19112" fmla="*/ 2090110 h 2789926"/>
              <a:gd name="connsiteX19113" fmla="*/ 1654941 w 2556691"/>
              <a:gd name="connsiteY19113" fmla="*/ 2090110 h 2789926"/>
              <a:gd name="connsiteX19114" fmla="*/ 1654553 w 2556691"/>
              <a:gd name="connsiteY19114" fmla="*/ 2084657 h 2789926"/>
              <a:gd name="connsiteX19115" fmla="*/ 740405 w 2556691"/>
              <a:gd name="connsiteY19115" fmla="*/ 1240270 h 2789926"/>
              <a:gd name="connsiteX19116" fmla="*/ 740456 w 2556691"/>
              <a:gd name="connsiteY19116" fmla="*/ 1240670 h 2789926"/>
              <a:gd name="connsiteX19117" fmla="*/ 739303 w 2556691"/>
              <a:gd name="connsiteY19117" fmla="*/ 1240602 h 2789926"/>
              <a:gd name="connsiteX19118" fmla="*/ 739305 w 2556691"/>
              <a:gd name="connsiteY19118" fmla="*/ 1240602 h 2789926"/>
              <a:gd name="connsiteX19119" fmla="*/ 855187 w 2556691"/>
              <a:gd name="connsiteY19119" fmla="*/ 1345863 h 2789926"/>
              <a:gd name="connsiteX19120" fmla="*/ 854187 w 2556691"/>
              <a:gd name="connsiteY19120" fmla="*/ 1345189 h 2789926"/>
              <a:gd name="connsiteX19121" fmla="*/ 853003 w 2556691"/>
              <a:gd name="connsiteY19121" fmla="*/ 1344692 h 2789926"/>
              <a:gd name="connsiteX19122" fmla="*/ 849279 w 2556691"/>
              <a:gd name="connsiteY19122" fmla="*/ 1343841 h 2789926"/>
              <a:gd name="connsiteX19123" fmla="*/ 849276 w 2556691"/>
              <a:gd name="connsiteY19123" fmla="*/ 1343841 h 2789926"/>
              <a:gd name="connsiteX19124" fmla="*/ 847581 w 2556691"/>
              <a:gd name="connsiteY19124" fmla="*/ 1343711 h 2789926"/>
              <a:gd name="connsiteX19125" fmla="*/ 847104 w 2556691"/>
              <a:gd name="connsiteY19125" fmla="*/ 1343699 h 2789926"/>
              <a:gd name="connsiteX19126" fmla="*/ 842052 w 2556691"/>
              <a:gd name="connsiteY19126" fmla="*/ 1344243 h 2789926"/>
              <a:gd name="connsiteX19127" fmla="*/ 847382 w 2556691"/>
              <a:gd name="connsiteY19127" fmla="*/ 1346938 h 2789926"/>
              <a:gd name="connsiteX19128" fmla="*/ 847725 w 2556691"/>
              <a:gd name="connsiteY19128" fmla="*/ 1347163 h 2789926"/>
              <a:gd name="connsiteX19129" fmla="*/ 847834 w 2556691"/>
              <a:gd name="connsiteY19129" fmla="*/ 1347246 h 2789926"/>
              <a:gd name="connsiteX19130" fmla="*/ 854299 w 2556691"/>
              <a:gd name="connsiteY19130" fmla="*/ 1351915 h 2789926"/>
              <a:gd name="connsiteX19131" fmla="*/ 855191 w 2556691"/>
              <a:gd name="connsiteY19131" fmla="*/ 1352577 h 2789926"/>
              <a:gd name="connsiteX19132" fmla="*/ 855193 w 2556691"/>
              <a:gd name="connsiteY19132" fmla="*/ 1352577 h 2789926"/>
              <a:gd name="connsiteX19133" fmla="*/ 857961 w 2556691"/>
              <a:gd name="connsiteY19133" fmla="*/ 1354504 h 2789926"/>
              <a:gd name="connsiteX19134" fmla="*/ 855187 w 2556691"/>
              <a:gd name="connsiteY19134" fmla="*/ 1345863 h 2789926"/>
              <a:gd name="connsiteX19135" fmla="*/ 1527710 w 2556691"/>
              <a:gd name="connsiteY19135" fmla="*/ 1966160 h 2789926"/>
              <a:gd name="connsiteX19136" fmla="*/ 1528699 w 2556691"/>
              <a:gd name="connsiteY19136" fmla="*/ 1967460 h 2789926"/>
              <a:gd name="connsiteX19137" fmla="*/ 1523496 w 2556691"/>
              <a:gd name="connsiteY19137" fmla="*/ 1972366 h 2789926"/>
              <a:gd name="connsiteX19138" fmla="*/ 1522778 w 2556691"/>
              <a:gd name="connsiteY19138" fmla="*/ 1972816 h 2789926"/>
              <a:gd name="connsiteX19139" fmla="*/ 1516939 w 2556691"/>
              <a:gd name="connsiteY19139" fmla="*/ 1974825 h 2789926"/>
              <a:gd name="connsiteX19140" fmla="*/ 1516339 w 2556691"/>
              <a:gd name="connsiteY19140" fmla="*/ 1973785 h 2789926"/>
              <a:gd name="connsiteX19141" fmla="*/ 1519211 w 2556691"/>
              <a:gd name="connsiteY19141" fmla="*/ 1971149 h 2789926"/>
              <a:gd name="connsiteX19142" fmla="*/ 1521754 w 2556691"/>
              <a:gd name="connsiteY19142" fmla="*/ 1969683 h 2789926"/>
              <a:gd name="connsiteX19143" fmla="*/ 1527710 w 2556691"/>
              <a:gd name="connsiteY19143" fmla="*/ 1966160 h 2789926"/>
              <a:gd name="connsiteX19144" fmla="*/ 806222 w 2556691"/>
              <a:gd name="connsiteY19144" fmla="*/ 1300184 h 2789926"/>
              <a:gd name="connsiteX19145" fmla="*/ 803999 w 2556691"/>
              <a:gd name="connsiteY19145" fmla="*/ 1298398 h 2789926"/>
              <a:gd name="connsiteX19146" fmla="*/ 803978 w 2556691"/>
              <a:gd name="connsiteY19146" fmla="*/ 1300113 h 2789926"/>
              <a:gd name="connsiteX19147" fmla="*/ 803977 w 2556691"/>
              <a:gd name="connsiteY19147" fmla="*/ 1300113 h 2789926"/>
              <a:gd name="connsiteX19148" fmla="*/ 807205 w 2556691"/>
              <a:gd name="connsiteY19148" fmla="*/ 1314417 h 2789926"/>
              <a:gd name="connsiteX19149" fmla="*/ 807258 w 2556691"/>
              <a:gd name="connsiteY19149" fmla="*/ 1313164 h 2789926"/>
              <a:gd name="connsiteX19150" fmla="*/ 808122 w 2556691"/>
              <a:gd name="connsiteY19150" fmla="*/ 1311887 h 2789926"/>
              <a:gd name="connsiteX19151" fmla="*/ 807485 w 2556691"/>
              <a:gd name="connsiteY19151" fmla="*/ 1310610 h 2789926"/>
              <a:gd name="connsiteX19152" fmla="*/ 806448 w 2556691"/>
              <a:gd name="connsiteY19152" fmla="*/ 1305834 h 2789926"/>
              <a:gd name="connsiteX19153" fmla="*/ 806197 w 2556691"/>
              <a:gd name="connsiteY19153" fmla="*/ 1301448 h 2789926"/>
              <a:gd name="connsiteX19154" fmla="*/ 806222 w 2556691"/>
              <a:gd name="connsiteY19154" fmla="*/ 1300184 h 2789926"/>
              <a:gd name="connsiteX19155" fmla="*/ 817922 w 2556691"/>
              <a:gd name="connsiteY19155" fmla="*/ 1310598 h 2789926"/>
              <a:gd name="connsiteX19156" fmla="*/ 817677 w 2556691"/>
              <a:gd name="connsiteY19156" fmla="*/ 1310859 h 2789926"/>
              <a:gd name="connsiteX19157" fmla="*/ 819881 w 2556691"/>
              <a:gd name="connsiteY19157" fmla="*/ 1325600 h 2789926"/>
              <a:gd name="connsiteX19158" fmla="*/ 820024 w 2556691"/>
              <a:gd name="connsiteY19158" fmla="*/ 1318673 h 2789926"/>
              <a:gd name="connsiteX19159" fmla="*/ 822330 w 2556691"/>
              <a:gd name="connsiteY19159" fmla="*/ 1317325 h 2789926"/>
              <a:gd name="connsiteX19160" fmla="*/ 817922 w 2556691"/>
              <a:gd name="connsiteY19160" fmla="*/ 1310598 h 2789926"/>
              <a:gd name="connsiteX19161" fmla="*/ 792504 w 2556691"/>
              <a:gd name="connsiteY19161" fmla="*/ 1287038 h 2789926"/>
              <a:gd name="connsiteX19162" fmla="*/ 792127 w 2556691"/>
              <a:gd name="connsiteY19162" fmla="*/ 1286730 h 2789926"/>
              <a:gd name="connsiteX19163" fmla="*/ 792125 w 2556691"/>
              <a:gd name="connsiteY19163" fmla="*/ 1286730 h 2789926"/>
              <a:gd name="connsiteX19164" fmla="*/ 788342 w 2556691"/>
              <a:gd name="connsiteY19164" fmla="*/ 1284910 h 2789926"/>
              <a:gd name="connsiteX19165" fmla="*/ 788318 w 2556691"/>
              <a:gd name="connsiteY19165" fmla="*/ 1284898 h 2789926"/>
              <a:gd name="connsiteX19166" fmla="*/ 785598 w 2556691"/>
              <a:gd name="connsiteY19166" fmla="*/ 1284248 h 2789926"/>
              <a:gd name="connsiteX19167" fmla="*/ 785129 w 2556691"/>
              <a:gd name="connsiteY19167" fmla="*/ 1284212 h 2789926"/>
              <a:gd name="connsiteX19168" fmla="*/ 783044 w 2556691"/>
              <a:gd name="connsiteY19168" fmla="*/ 1284011 h 2789926"/>
              <a:gd name="connsiteX19169" fmla="*/ 782901 w 2556691"/>
              <a:gd name="connsiteY19169" fmla="*/ 1284000 h 2789926"/>
              <a:gd name="connsiteX19170" fmla="*/ 782429 w 2556691"/>
              <a:gd name="connsiteY19170" fmla="*/ 1283964 h 2789926"/>
              <a:gd name="connsiteX19171" fmla="*/ 779339 w 2556691"/>
              <a:gd name="connsiteY19171" fmla="*/ 1283858 h 2789926"/>
              <a:gd name="connsiteX19172" fmla="*/ 778825 w 2556691"/>
              <a:gd name="connsiteY19172" fmla="*/ 1283905 h 2789926"/>
              <a:gd name="connsiteX19173" fmla="*/ 777579 w 2556691"/>
              <a:gd name="connsiteY19173" fmla="*/ 1284000 h 2789926"/>
              <a:gd name="connsiteX19174" fmla="*/ 776605 w 2556691"/>
              <a:gd name="connsiteY19174" fmla="*/ 1284082 h 2789926"/>
              <a:gd name="connsiteX19175" fmla="*/ 776553 w 2556691"/>
              <a:gd name="connsiteY19175" fmla="*/ 1284082 h 2789926"/>
              <a:gd name="connsiteX19176" fmla="*/ 775192 w 2556691"/>
              <a:gd name="connsiteY19176" fmla="*/ 1284331 h 2789926"/>
              <a:gd name="connsiteX19177" fmla="*/ 772465 w 2556691"/>
              <a:gd name="connsiteY19177" fmla="*/ 1284981 h 2789926"/>
              <a:gd name="connsiteX19178" fmla="*/ 772364 w 2556691"/>
              <a:gd name="connsiteY19178" fmla="*/ 1285016 h 2789926"/>
              <a:gd name="connsiteX19179" fmla="*/ 770118 w 2556691"/>
              <a:gd name="connsiteY19179" fmla="*/ 1285785 h 2789926"/>
              <a:gd name="connsiteX19180" fmla="*/ 770071 w 2556691"/>
              <a:gd name="connsiteY19180" fmla="*/ 1285808 h 2789926"/>
              <a:gd name="connsiteX19181" fmla="*/ 768977 w 2556691"/>
              <a:gd name="connsiteY19181" fmla="*/ 1286305 h 2789926"/>
              <a:gd name="connsiteX19182" fmla="*/ 768226 w 2556691"/>
              <a:gd name="connsiteY19182" fmla="*/ 1286648 h 2789926"/>
              <a:gd name="connsiteX19183" fmla="*/ 768012 w 2556691"/>
              <a:gd name="connsiteY19183" fmla="*/ 1286742 h 2789926"/>
              <a:gd name="connsiteX19184" fmla="*/ 767414 w 2556691"/>
              <a:gd name="connsiteY19184" fmla="*/ 1287050 h 2789926"/>
              <a:gd name="connsiteX19185" fmla="*/ 765141 w 2556691"/>
              <a:gd name="connsiteY19185" fmla="*/ 1288385 h 2789926"/>
              <a:gd name="connsiteX19186" fmla="*/ 765134 w 2556691"/>
              <a:gd name="connsiteY19186" fmla="*/ 1288385 h 2789926"/>
              <a:gd name="connsiteX19187" fmla="*/ 764958 w 2556691"/>
              <a:gd name="connsiteY19187" fmla="*/ 1288492 h 2789926"/>
              <a:gd name="connsiteX19188" fmla="*/ 760969 w 2556691"/>
              <a:gd name="connsiteY19188" fmla="*/ 1291625 h 2789926"/>
              <a:gd name="connsiteX19189" fmla="*/ 760954 w 2556691"/>
              <a:gd name="connsiteY19189" fmla="*/ 1291636 h 2789926"/>
              <a:gd name="connsiteX19190" fmla="*/ 759707 w 2556691"/>
              <a:gd name="connsiteY19190" fmla="*/ 1292736 h 2789926"/>
              <a:gd name="connsiteX19191" fmla="*/ 758006 w 2556691"/>
              <a:gd name="connsiteY19191" fmla="*/ 1295372 h 2789926"/>
              <a:gd name="connsiteX19192" fmla="*/ 735732 w 2556691"/>
              <a:gd name="connsiteY19192" fmla="*/ 1311201 h 2789926"/>
              <a:gd name="connsiteX19193" fmla="*/ 735052 w 2556691"/>
              <a:gd name="connsiteY19193" fmla="*/ 1311792 h 2789926"/>
              <a:gd name="connsiteX19194" fmla="*/ 732611 w 2556691"/>
              <a:gd name="connsiteY19194" fmla="*/ 1317112 h 2789926"/>
              <a:gd name="connsiteX19195" fmla="*/ 732555 w 2556691"/>
              <a:gd name="connsiteY19195" fmla="*/ 1317372 h 2789926"/>
              <a:gd name="connsiteX19196" fmla="*/ 732365 w 2556691"/>
              <a:gd name="connsiteY19196" fmla="*/ 1320150 h 2789926"/>
              <a:gd name="connsiteX19197" fmla="*/ 732310 w 2556691"/>
              <a:gd name="connsiteY19197" fmla="*/ 1322846 h 2789926"/>
              <a:gd name="connsiteX19198" fmla="*/ 731863 w 2556691"/>
              <a:gd name="connsiteY19198" fmla="*/ 1333509 h 2789926"/>
              <a:gd name="connsiteX19199" fmla="*/ 731696 w 2556691"/>
              <a:gd name="connsiteY19199" fmla="*/ 1338025 h 2789926"/>
              <a:gd name="connsiteX19200" fmla="*/ 731679 w 2556691"/>
              <a:gd name="connsiteY19200" fmla="*/ 1338604 h 2789926"/>
              <a:gd name="connsiteX19201" fmla="*/ 731745 w 2556691"/>
              <a:gd name="connsiteY19201" fmla="*/ 1343250 h 2789926"/>
              <a:gd name="connsiteX19202" fmla="*/ 731871 w 2556691"/>
              <a:gd name="connsiteY19202" fmla="*/ 1345248 h 2789926"/>
              <a:gd name="connsiteX19203" fmla="*/ 732733 w 2556691"/>
              <a:gd name="connsiteY19203" fmla="*/ 1350804 h 2789926"/>
              <a:gd name="connsiteX19204" fmla="*/ 732851 w 2556691"/>
              <a:gd name="connsiteY19204" fmla="*/ 1351360 h 2789926"/>
              <a:gd name="connsiteX19205" fmla="*/ 743129 w 2556691"/>
              <a:gd name="connsiteY19205" fmla="*/ 1371800 h 2789926"/>
              <a:gd name="connsiteX19206" fmla="*/ 749672 w 2556691"/>
              <a:gd name="connsiteY19206" fmla="*/ 1380134 h 2789926"/>
              <a:gd name="connsiteX19207" fmla="*/ 749679 w 2556691"/>
              <a:gd name="connsiteY19207" fmla="*/ 1380134 h 2789926"/>
              <a:gd name="connsiteX19208" fmla="*/ 751661 w 2556691"/>
              <a:gd name="connsiteY19208" fmla="*/ 1381753 h 2789926"/>
              <a:gd name="connsiteX19209" fmla="*/ 751657 w 2556691"/>
              <a:gd name="connsiteY19209" fmla="*/ 1381753 h 2789926"/>
              <a:gd name="connsiteX19210" fmla="*/ 755429 w 2556691"/>
              <a:gd name="connsiteY19210" fmla="*/ 1384579 h 2789926"/>
              <a:gd name="connsiteX19211" fmla="*/ 755431 w 2556691"/>
              <a:gd name="connsiteY19211" fmla="*/ 1384579 h 2789926"/>
              <a:gd name="connsiteX19212" fmla="*/ 755506 w 2556691"/>
              <a:gd name="connsiteY19212" fmla="*/ 1384614 h 2789926"/>
              <a:gd name="connsiteX19213" fmla="*/ 771655 w 2556691"/>
              <a:gd name="connsiteY19213" fmla="*/ 1386671 h 2789926"/>
              <a:gd name="connsiteX19214" fmla="*/ 772155 w 2556691"/>
              <a:gd name="connsiteY19214" fmla="*/ 1386458 h 2789926"/>
              <a:gd name="connsiteX19215" fmla="*/ 772176 w 2556691"/>
              <a:gd name="connsiteY19215" fmla="*/ 1386447 h 2789926"/>
              <a:gd name="connsiteX19216" fmla="*/ 773447 w 2556691"/>
              <a:gd name="connsiteY19216" fmla="*/ 1385666 h 2789926"/>
              <a:gd name="connsiteX19217" fmla="*/ 773528 w 2556691"/>
              <a:gd name="connsiteY19217" fmla="*/ 1385619 h 2789926"/>
              <a:gd name="connsiteX19218" fmla="*/ 774650 w 2556691"/>
              <a:gd name="connsiteY19218" fmla="*/ 1384697 h 2789926"/>
              <a:gd name="connsiteX19219" fmla="*/ 774751 w 2556691"/>
              <a:gd name="connsiteY19219" fmla="*/ 1384614 h 2789926"/>
              <a:gd name="connsiteX19220" fmla="*/ 775753 w 2556691"/>
              <a:gd name="connsiteY19220" fmla="*/ 1383562 h 2789926"/>
              <a:gd name="connsiteX19221" fmla="*/ 775860 w 2556691"/>
              <a:gd name="connsiteY19221" fmla="*/ 1383444 h 2789926"/>
              <a:gd name="connsiteX19222" fmla="*/ 776766 w 2556691"/>
              <a:gd name="connsiteY19222" fmla="*/ 1382262 h 2789926"/>
              <a:gd name="connsiteX19223" fmla="*/ 776869 w 2556691"/>
              <a:gd name="connsiteY19223" fmla="*/ 1382132 h 2789926"/>
              <a:gd name="connsiteX19224" fmla="*/ 777703 w 2556691"/>
              <a:gd name="connsiteY19224" fmla="*/ 1380831 h 2789926"/>
              <a:gd name="connsiteX19225" fmla="*/ 777783 w 2556691"/>
              <a:gd name="connsiteY19225" fmla="*/ 1380701 h 2789926"/>
              <a:gd name="connsiteX19226" fmla="*/ 778570 w 2556691"/>
              <a:gd name="connsiteY19226" fmla="*/ 1379271 h 2789926"/>
              <a:gd name="connsiteX19227" fmla="*/ 778619 w 2556691"/>
              <a:gd name="connsiteY19227" fmla="*/ 1379164 h 2789926"/>
              <a:gd name="connsiteX19228" fmla="*/ 779182 w 2556691"/>
              <a:gd name="connsiteY19228" fmla="*/ 1377994 h 2789926"/>
              <a:gd name="connsiteX19229" fmla="*/ 779376 w 2556691"/>
              <a:gd name="connsiteY19229" fmla="*/ 1377592 h 2789926"/>
              <a:gd name="connsiteX19230" fmla="*/ 779391 w 2556691"/>
              <a:gd name="connsiteY19230" fmla="*/ 1377557 h 2789926"/>
              <a:gd name="connsiteX19231" fmla="*/ 781171 w 2556691"/>
              <a:gd name="connsiteY19231" fmla="*/ 1373171 h 2789926"/>
              <a:gd name="connsiteX19232" fmla="*/ 783888 w 2556691"/>
              <a:gd name="connsiteY19232" fmla="*/ 1365865 h 2789926"/>
              <a:gd name="connsiteX19233" fmla="*/ 783926 w 2556691"/>
              <a:gd name="connsiteY19233" fmla="*/ 1365770 h 2789926"/>
              <a:gd name="connsiteX19234" fmla="*/ 784023 w 2556691"/>
              <a:gd name="connsiteY19234" fmla="*/ 1365522 h 2789926"/>
              <a:gd name="connsiteX19235" fmla="*/ 784480 w 2556691"/>
              <a:gd name="connsiteY19235" fmla="*/ 1364411 h 2789926"/>
              <a:gd name="connsiteX19236" fmla="*/ 784401 w 2556691"/>
              <a:gd name="connsiteY19236" fmla="*/ 1364423 h 2789926"/>
              <a:gd name="connsiteX19237" fmla="*/ 777187 w 2556691"/>
              <a:gd name="connsiteY19237" fmla="*/ 1364647 h 2789926"/>
              <a:gd name="connsiteX19238" fmla="*/ 770944 w 2556691"/>
              <a:gd name="connsiteY19238" fmla="*/ 1361314 h 2789926"/>
              <a:gd name="connsiteX19239" fmla="*/ 770731 w 2556691"/>
              <a:gd name="connsiteY19239" fmla="*/ 1360959 h 2789926"/>
              <a:gd name="connsiteX19240" fmla="*/ 769893 w 2556691"/>
              <a:gd name="connsiteY19240" fmla="*/ 1356053 h 2789926"/>
              <a:gd name="connsiteX19241" fmla="*/ 771268 w 2556691"/>
              <a:gd name="connsiteY19241" fmla="*/ 1354079 h 2789926"/>
              <a:gd name="connsiteX19242" fmla="*/ 772129 w 2556691"/>
              <a:gd name="connsiteY19242" fmla="*/ 1353251 h 2789926"/>
              <a:gd name="connsiteX19243" fmla="*/ 772311 w 2556691"/>
              <a:gd name="connsiteY19243" fmla="*/ 1353133 h 2789926"/>
              <a:gd name="connsiteX19244" fmla="*/ 790694 w 2556691"/>
              <a:gd name="connsiteY19244" fmla="*/ 1351608 h 2789926"/>
              <a:gd name="connsiteX19245" fmla="*/ 792109 w 2556691"/>
              <a:gd name="connsiteY19245" fmla="*/ 1353287 h 2789926"/>
              <a:gd name="connsiteX19246" fmla="*/ 794051 w 2556691"/>
              <a:gd name="connsiteY19246" fmla="*/ 1352495 h 2789926"/>
              <a:gd name="connsiteX19247" fmla="*/ 794095 w 2556691"/>
              <a:gd name="connsiteY19247" fmla="*/ 1352483 h 2789926"/>
              <a:gd name="connsiteX19248" fmla="*/ 795680 w 2556691"/>
              <a:gd name="connsiteY19248" fmla="*/ 1351880 h 2789926"/>
              <a:gd name="connsiteX19249" fmla="*/ 795833 w 2556691"/>
              <a:gd name="connsiteY19249" fmla="*/ 1351821 h 2789926"/>
              <a:gd name="connsiteX19250" fmla="*/ 796409 w 2556691"/>
              <a:gd name="connsiteY19250" fmla="*/ 1351691 h 2789926"/>
              <a:gd name="connsiteX19251" fmla="*/ 806925 w 2556691"/>
              <a:gd name="connsiteY19251" fmla="*/ 1349456 h 2789926"/>
              <a:gd name="connsiteX19252" fmla="*/ 809198 w 2556691"/>
              <a:gd name="connsiteY19252" fmla="*/ 1342458 h 2789926"/>
              <a:gd name="connsiteX19253" fmla="*/ 797937 w 2556691"/>
              <a:gd name="connsiteY19253" fmla="*/ 1339325 h 2789926"/>
              <a:gd name="connsiteX19254" fmla="*/ 795311 w 2556691"/>
              <a:gd name="connsiteY19254" fmla="*/ 1341146 h 2789926"/>
              <a:gd name="connsiteX19255" fmla="*/ 785841 w 2556691"/>
              <a:gd name="connsiteY19255" fmla="*/ 1324016 h 2789926"/>
              <a:gd name="connsiteX19256" fmla="*/ 785070 w 2556691"/>
              <a:gd name="connsiteY19256" fmla="*/ 1322668 h 2789926"/>
              <a:gd name="connsiteX19257" fmla="*/ 777491 w 2556691"/>
              <a:gd name="connsiteY19257" fmla="*/ 1313105 h 2789926"/>
              <a:gd name="connsiteX19258" fmla="*/ 777416 w 2556691"/>
              <a:gd name="connsiteY19258" fmla="*/ 1312998 h 2789926"/>
              <a:gd name="connsiteX19259" fmla="*/ 777953 w 2556691"/>
              <a:gd name="connsiteY19259" fmla="*/ 1310811 h 2789926"/>
              <a:gd name="connsiteX19260" fmla="*/ 779313 w 2556691"/>
              <a:gd name="connsiteY19260" fmla="*/ 1311414 h 2789926"/>
              <a:gd name="connsiteX19261" fmla="*/ 779422 w 2556691"/>
              <a:gd name="connsiteY19261" fmla="*/ 1311461 h 2789926"/>
              <a:gd name="connsiteX19262" fmla="*/ 787922 w 2556691"/>
              <a:gd name="connsiteY19262" fmla="*/ 1320387 h 2789926"/>
              <a:gd name="connsiteX19263" fmla="*/ 788539 w 2556691"/>
              <a:gd name="connsiteY19263" fmla="*/ 1319819 h 2789926"/>
              <a:gd name="connsiteX19264" fmla="*/ 789361 w 2556691"/>
              <a:gd name="connsiteY19264" fmla="*/ 1319051 h 2789926"/>
              <a:gd name="connsiteX19265" fmla="*/ 789439 w 2556691"/>
              <a:gd name="connsiteY19265" fmla="*/ 1319016 h 2789926"/>
              <a:gd name="connsiteX19266" fmla="*/ 793999 w 2556691"/>
              <a:gd name="connsiteY19266" fmla="*/ 1319843 h 2789926"/>
              <a:gd name="connsiteX19267" fmla="*/ 793927 w 2556691"/>
              <a:gd name="connsiteY19267" fmla="*/ 1319678 h 2789926"/>
              <a:gd name="connsiteX19268" fmla="*/ 793813 w 2556691"/>
              <a:gd name="connsiteY19268" fmla="*/ 1319418 h 2789926"/>
              <a:gd name="connsiteX19269" fmla="*/ 792964 w 2556691"/>
              <a:gd name="connsiteY19269" fmla="*/ 1317360 h 2789926"/>
              <a:gd name="connsiteX19270" fmla="*/ 792775 w 2556691"/>
              <a:gd name="connsiteY19270" fmla="*/ 1316876 h 2789926"/>
              <a:gd name="connsiteX19271" fmla="*/ 791786 w 2556691"/>
              <a:gd name="connsiteY19271" fmla="*/ 1313684 h 2789926"/>
              <a:gd name="connsiteX19272" fmla="*/ 791748 w 2556691"/>
              <a:gd name="connsiteY19272" fmla="*/ 1313436 h 2789926"/>
              <a:gd name="connsiteX19273" fmla="*/ 792220 w 2556691"/>
              <a:gd name="connsiteY19273" fmla="*/ 1312455 h 2789926"/>
              <a:gd name="connsiteX19274" fmla="*/ 792392 w 2556691"/>
              <a:gd name="connsiteY19274" fmla="*/ 1312502 h 2789926"/>
              <a:gd name="connsiteX19275" fmla="*/ 793334 w 2556691"/>
              <a:gd name="connsiteY19275" fmla="*/ 1313117 h 2789926"/>
              <a:gd name="connsiteX19276" fmla="*/ 793342 w 2556691"/>
              <a:gd name="connsiteY19276" fmla="*/ 1313117 h 2789926"/>
              <a:gd name="connsiteX19277" fmla="*/ 793368 w 2556691"/>
              <a:gd name="connsiteY19277" fmla="*/ 1313152 h 2789926"/>
              <a:gd name="connsiteX19278" fmla="*/ 795176 w 2556691"/>
              <a:gd name="connsiteY19278" fmla="*/ 1315079 h 2789926"/>
              <a:gd name="connsiteX19279" fmla="*/ 795885 w 2556691"/>
              <a:gd name="connsiteY19279" fmla="*/ 1316155 h 2789926"/>
              <a:gd name="connsiteX19280" fmla="*/ 796595 w 2556691"/>
              <a:gd name="connsiteY19280" fmla="*/ 1317301 h 2789926"/>
              <a:gd name="connsiteX19281" fmla="*/ 797384 w 2556691"/>
              <a:gd name="connsiteY19281" fmla="*/ 1318945 h 2789926"/>
              <a:gd name="connsiteX19282" fmla="*/ 797680 w 2556691"/>
              <a:gd name="connsiteY19282" fmla="*/ 1319618 h 2789926"/>
              <a:gd name="connsiteX19283" fmla="*/ 798485 w 2556691"/>
              <a:gd name="connsiteY19283" fmla="*/ 1321829 h 2789926"/>
              <a:gd name="connsiteX19284" fmla="*/ 798490 w 2556691"/>
              <a:gd name="connsiteY19284" fmla="*/ 1321841 h 2789926"/>
              <a:gd name="connsiteX19285" fmla="*/ 805723 w 2556691"/>
              <a:gd name="connsiteY19285" fmla="*/ 1335566 h 2789926"/>
              <a:gd name="connsiteX19286" fmla="*/ 811560 w 2556691"/>
              <a:gd name="connsiteY19286" fmla="*/ 1336571 h 2789926"/>
              <a:gd name="connsiteX19287" fmla="*/ 813750 w 2556691"/>
              <a:gd name="connsiteY19287" fmla="*/ 1333083 h 2789926"/>
              <a:gd name="connsiteX19288" fmla="*/ 813527 w 2556691"/>
              <a:gd name="connsiteY19288" fmla="*/ 1332906 h 2789926"/>
              <a:gd name="connsiteX19289" fmla="*/ 810145 w 2556691"/>
              <a:gd name="connsiteY19289" fmla="*/ 1330317 h 2789926"/>
              <a:gd name="connsiteX19290" fmla="*/ 808905 w 2556691"/>
              <a:gd name="connsiteY19290" fmla="*/ 1329300 h 2789926"/>
              <a:gd name="connsiteX19291" fmla="*/ 802728 w 2556691"/>
              <a:gd name="connsiteY19291" fmla="*/ 1320458 h 2789926"/>
              <a:gd name="connsiteX19292" fmla="*/ 801222 w 2556691"/>
              <a:gd name="connsiteY19292" fmla="*/ 1315209 h 2789926"/>
              <a:gd name="connsiteX19293" fmla="*/ 799952 w 2556691"/>
              <a:gd name="connsiteY19293" fmla="*/ 1306378 h 2789926"/>
              <a:gd name="connsiteX19294" fmla="*/ 798906 w 2556691"/>
              <a:gd name="connsiteY19294" fmla="*/ 1299403 h 2789926"/>
              <a:gd name="connsiteX19295" fmla="*/ 797304 w 2556691"/>
              <a:gd name="connsiteY19295" fmla="*/ 1293705 h 2789926"/>
              <a:gd name="connsiteX19296" fmla="*/ 795854 w 2556691"/>
              <a:gd name="connsiteY19296" fmla="*/ 1290762 h 2789926"/>
              <a:gd name="connsiteX19297" fmla="*/ 795422 w 2556691"/>
              <a:gd name="connsiteY19297" fmla="*/ 1290017 h 2789926"/>
              <a:gd name="connsiteX19298" fmla="*/ 794923 w 2556691"/>
              <a:gd name="connsiteY19298" fmla="*/ 1289426 h 2789926"/>
              <a:gd name="connsiteX19299" fmla="*/ 792504 w 2556691"/>
              <a:gd name="connsiteY19299" fmla="*/ 1287038 h 2789926"/>
              <a:gd name="connsiteX19300" fmla="*/ 788397 w 2556691"/>
              <a:gd name="connsiteY19300" fmla="*/ 1281943 h 2789926"/>
              <a:gd name="connsiteX19301" fmla="*/ 786002 w 2556691"/>
              <a:gd name="connsiteY19301" fmla="*/ 1280890 h 2789926"/>
              <a:gd name="connsiteX19302" fmla="*/ 782764 w 2556691"/>
              <a:gd name="connsiteY19302" fmla="*/ 1279827 h 2789926"/>
              <a:gd name="connsiteX19303" fmla="*/ 778673 w 2556691"/>
              <a:gd name="connsiteY19303" fmla="*/ 1279035 h 2789926"/>
              <a:gd name="connsiteX19304" fmla="*/ 776968 w 2556691"/>
              <a:gd name="connsiteY19304" fmla="*/ 1278798 h 2789926"/>
              <a:gd name="connsiteX19305" fmla="*/ 775833 w 2556691"/>
              <a:gd name="connsiteY19305" fmla="*/ 1278774 h 2789926"/>
              <a:gd name="connsiteX19306" fmla="*/ 775725 w 2556691"/>
              <a:gd name="connsiteY19306" fmla="*/ 1278774 h 2789926"/>
              <a:gd name="connsiteX19307" fmla="*/ 771098 w 2556691"/>
              <a:gd name="connsiteY19307" fmla="*/ 1278810 h 2789926"/>
              <a:gd name="connsiteX19308" fmla="*/ 770956 w 2556691"/>
              <a:gd name="connsiteY19308" fmla="*/ 1278822 h 2789926"/>
              <a:gd name="connsiteX19309" fmla="*/ 768935 w 2556691"/>
              <a:gd name="connsiteY19309" fmla="*/ 1278964 h 2789926"/>
              <a:gd name="connsiteX19310" fmla="*/ 768598 w 2556691"/>
              <a:gd name="connsiteY19310" fmla="*/ 1278987 h 2789926"/>
              <a:gd name="connsiteX19311" fmla="*/ 766571 w 2556691"/>
              <a:gd name="connsiteY19311" fmla="*/ 1279318 h 2789926"/>
              <a:gd name="connsiteX19312" fmla="*/ 766539 w 2556691"/>
              <a:gd name="connsiteY19312" fmla="*/ 1279330 h 2789926"/>
              <a:gd name="connsiteX19313" fmla="*/ 766190 w 2556691"/>
              <a:gd name="connsiteY19313" fmla="*/ 1279389 h 2789926"/>
              <a:gd name="connsiteX19314" fmla="*/ 761808 w 2556691"/>
              <a:gd name="connsiteY19314" fmla="*/ 1280335 h 2789926"/>
              <a:gd name="connsiteX19315" fmla="*/ 761786 w 2556691"/>
              <a:gd name="connsiteY19315" fmla="*/ 1280347 h 2789926"/>
              <a:gd name="connsiteX19316" fmla="*/ 760252 w 2556691"/>
              <a:gd name="connsiteY19316" fmla="*/ 1280749 h 2789926"/>
              <a:gd name="connsiteX19317" fmla="*/ 759283 w 2556691"/>
              <a:gd name="connsiteY19317" fmla="*/ 1281091 h 2789926"/>
              <a:gd name="connsiteX19318" fmla="*/ 756685 w 2556691"/>
              <a:gd name="connsiteY19318" fmla="*/ 1282002 h 2789926"/>
              <a:gd name="connsiteX19319" fmla="*/ 756511 w 2556691"/>
              <a:gd name="connsiteY19319" fmla="*/ 1283810 h 2789926"/>
              <a:gd name="connsiteX19320" fmla="*/ 757016 w 2556691"/>
              <a:gd name="connsiteY19320" fmla="*/ 1285536 h 2789926"/>
              <a:gd name="connsiteX19321" fmla="*/ 757113 w 2556691"/>
              <a:gd name="connsiteY19321" fmla="*/ 1286293 h 2789926"/>
              <a:gd name="connsiteX19322" fmla="*/ 755563 w 2556691"/>
              <a:gd name="connsiteY19322" fmla="*/ 1287901 h 2789926"/>
              <a:gd name="connsiteX19323" fmla="*/ 755405 w 2556691"/>
              <a:gd name="connsiteY19323" fmla="*/ 1287936 h 2789926"/>
              <a:gd name="connsiteX19324" fmla="*/ 753359 w 2556691"/>
              <a:gd name="connsiteY19324" fmla="*/ 1287002 h 2789926"/>
              <a:gd name="connsiteX19325" fmla="*/ 752566 w 2556691"/>
              <a:gd name="connsiteY19325" fmla="*/ 1283893 h 2789926"/>
              <a:gd name="connsiteX19326" fmla="*/ 748831 w 2556691"/>
              <a:gd name="connsiteY19326" fmla="*/ 1286045 h 2789926"/>
              <a:gd name="connsiteX19327" fmla="*/ 748879 w 2556691"/>
              <a:gd name="connsiteY19327" fmla="*/ 1289461 h 2789926"/>
              <a:gd name="connsiteX19328" fmla="*/ 750113 w 2556691"/>
              <a:gd name="connsiteY19328" fmla="*/ 1292830 h 2789926"/>
              <a:gd name="connsiteX19329" fmla="*/ 750470 w 2556691"/>
              <a:gd name="connsiteY19329" fmla="*/ 1293575 h 2789926"/>
              <a:gd name="connsiteX19330" fmla="*/ 750483 w 2556691"/>
              <a:gd name="connsiteY19330" fmla="*/ 1294296 h 2789926"/>
              <a:gd name="connsiteX19331" fmla="*/ 749141 w 2556691"/>
              <a:gd name="connsiteY19331" fmla="*/ 1295833 h 2789926"/>
              <a:gd name="connsiteX19332" fmla="*/ 747162 w 2556691"/>
              <a:gd name="connsiteY19332" fmla="*/ 1295218 h 2789926"/>
              <a:gd name="connsiteX19333" fmla="*/ 745547 w 2556691"/>
              <a:gd name="connsiteY19333" fmla="*/ 1292299 h 2789926"/>
              <a:gd name="connsiteX19334" fmla="*/ 745463 w 2556691"/>
              <a:gd name="connsiteY19334" fmla="*/ 1292003 h 2789926"/>
              <a:gd name="connsiteX19335" fmla="*/ 744993 w 2556691"/>
              <a:gd name="connsiteY19335" fmla="*/ 1289958 h 2789926"/>
              <a:gd name="connsiteX19336" fmla="*/ 744938 w 2556691"/>
              <a:gd name="connsiteY19336" fmla="*/ 1289497 h 2789926"/>
              <a:gd name="connsiteX19337" fmla="*/ 744882 w 2556691"/>
              <a:gd name="connsiteY19337" fmla="*/ 1289024 h 2789926"/>
              <a:gd name="connsiteX19338" fmla="*/ 744695 w 2556691"/>
              <a:gd name="connsiteY19338" fmla="*/ 1289201 h 2789926"/>
              <a:gd name="connsiteX19339" fmla="*/ 743208 w 2556691"/>
              <a:gd name="connsiteY19339" fmla="*/ 1290596 h 2789926"/>
              <a:gd name="connsiteX19340" fmla="*/ 741852 w 2556691"/>
              <a:gd name="connsiteY19340" fmla="*/ 1292972 h 2789926"/>
              <a:gd name="connsiteX19341" fmla="*/ 741652 w 2556691"/>
              <a:gd name="connsiteY19341" fmla="*/ 1293587 h 2789926"/>
              <a:gd name="connsiteX19342" fmla="*/ 741534 w 2556691"/>
              <a:gd name="connsiteY19342" fmla="*/ 1296684 h 2789926"/>
              <a:gd name="connsiteX19343" fmla="*/ 741497 w 2556691"/>
              <a:gd name="connsiteY19343" fmla="*/ 1297890 h 2789926"/>
              <a:gd name="connsiteX19344" fmla="*/ 741537 w 2556691"/>
              <a:gd name="connsiteY19344" fmla="*/ 1298245 h 2789926"/>
              <a:gd name="connsiteX19345" fmla="*/ 741949 w 2556691"/>
              <a:gd name="connsiteY19345" fmla="*/ 1299427 h 2789926"/>
              <a:gd name="connsiteX19346" fmla="*/ 742267 w 2556691"/>
              <a:gd name="connsiteY19346" fmla="*/ 1300455 h 2789926"/>
              <a:gd name="connsiteX19347" fmla="*/ 740062 w 2556691"/>
              <a:gd name="connsiteY19347" fmla="*/ 1302004 h 2789926"/>
              <a:gd name="connsiteX19348" fmla="*/ 738886 w 2556691"/>
              <a:gd name="connsiteY19348" fmla="*/ 1301129 h 2789926"/>
              <a:gd name="connsiteX19349" fmla="*/ 737651 w 2556691"/>
              <a:gd name="connsiteY19349" fmla="*/ 1299368 h 2789926"/>
              <a:gd name="connsiteX19350" fmla="*/ 737109 w 2556691"/>
              <a:gd name="connsiteY19350" fmla="*/ 1297311 h 2789926"/>
              <a:gd name="connsiteX19351" fmla="*/ 733791 w 2556691"/>
              <a:gd name="connsiteY19351" fmla="*/ 1302004 h 2789926"/>
              <a:gd name="connsiteX19352" fmla="*/ 732345 w 2556691"/>
              <a:gd name="connsiteY19352" fmla="*/ 1304298 h 2789926"/>
              <a:gd name="connsiteX19353" fmla="*/ 732113 w 2556691"/>
              <a:gd name="connsiteY19353" fmla="*/ 1304676 h 2789926"/>
              <a:gd name="connsiteX19354" fmla="*/ 730933 w 2556691"/>
              <a:gd name="connsiteY19354" fmla="*/ 1306556 h 2789926"/>
              <a:gd name="connsiteX19355" fmla="*/ 729316 w 2556691"/>
              <a:gd name="connsiteY19355" fmla="*/ 1309511 h 2789926"/>
              <a:gd name="connsiteX19356" fmla="*/ 728278 w 2556691"/>
              <a:gd name="connsiteY19356" fmla="*/ 1311497 h 2789926"/>
              <a:gd name="connsiteX19357" fmla="*/ 726535 w 2556691"/>
              <a:gd name="connsiteY19357" fmla="*/ 1315268 h 2789926"/>
              <a:gd name="connsiteX19358" fmla="*/ 726302 w 2556691"/>
              <a:gd name="connsiteY19358" fmla="*/ 1315895 h 2789926"/>
              <a:gd name="connsiteX19359" fmla="*/ 725791 w 2556691"/>
              <a:gd name="connsiteY19359" fmla="*/ 1317254 h 2789926"/>
              <a:gd name="connsiteX19360" fmla="*/ 724192 w 2556691"/>
              <a:gd name="connsiteY19360" fmla="*/ 1322160 h 2789926"/>
              <a:gd name="connsiteX19361" fmla="*/ 723760 w 2556691"/>
              <a:gd name="connsiteY19361" fmla="*/ 1323709 h 2789926"/>
              <a:gd name="connsiteX19362" fmla="*/ 722824 w 2556691"/>
              <a:gd name="connsiteY19362" fmla="*/ 1329230 h 2789926"/>
              <a:gd name="connsiteX19363" fmla="*/ 722551 w 2556691"/>
              <a:gd name="connsiteY19363" fmla="*/ 1333284 h 2789926"/>
              <a:gd name="connsiteX19364" fmla="*/ 722515 w 2556691"/>
              <a:gd name="connsiteY19364" fmla="*/ 1335318 h 2789926"/>
              <a:gd name="connsiteX19365" fmla="*/ 723196 w 2556691"/>
              <a:gd name="connsiteY19365" fmla="*/ 1341902 h 2789926"/>
              <a:gd name="connsiteX19366" fmla="*/ 730604 w 2556691"/>
              <a:gd name="connsiteY19366" fmla="*/ 1361077 h 2789926"/>
              <a:gd name="connsiteX19367" fmla="*/ 730609 w 2556691"/>
              <a:gd name="connsiteY19367" fmla="*/ 1361077 h 2789926"/>
              <a:gd name="connsiteX19368" fmla="*/ 728051 w 2556691"/>
              <a:gd name="connsiteY19368" fmla="*/ 1349587 h 2789926"/>
              <a:gd name="connsiteX19369" fmla="*/ 728038 w 2556691"/>
              <a:gd name="connsiteY19369" fmla="*/ 1349468 h 2789926"/>
              <a:gd name="connsiteX19370" fmla="*/ 727611 w 2556691"/>
              <a:gd name="connsiteY19370" fmla="*/ 1344078 h 2789926"/>
              <a:gd name="connsiteX19371" fmla="*/ 727590 w 2556691"/>
              <a:gd name="connsiteY19371" fmla="*/ 1343510 h 2789926"/>
              <a:gd name="connsiteX19372" fmla="*/ 727473 w 2556691"/>
              <a:gd name="connsiteY19372" fmla="*/ 1340401 h 2789926"/>
              <a:gd name="connsiteX19373" fmla="*/ 727574 w 2556691"/>
              <a:gd name="connsiteY19373" fmla="*/ 1333497 h 2789926"/>
              <a:gd name="connsiteX19374" fmla="*/ 727750 w 2556691"/>
              <a:gd name="connsiteY19374" fmla="*/ 1329230 h 2789926"/>
              <a:gd name="connsiteX19375" fmla="*/ 728029 w 2556691"/>
              <a:gd name="connsiteY19375" fmla="*/ 1324394 h 2789926"/>
              <a:gd name="connsiteX19376" fmla="*/ 728155 w 2556691"/>
              <a:gd name="connsiteY19376" fmla="*/ 1322314 h 2789926"/>
              <a:gd name="connsiteX19377" fmla="*/ 728490 w 2556691"/>
              <a:gd name="connsiteY19377" fmla="*/ 1317278 h 2789926"/>
              <a:gd name="connsiteX19378" fmla="*/ 728552 w 2556691"/>
              <a:gd name="connsiteY19378" fmla="*/ 1316344 h 2789926"/>
              <a:gd name="connsiteX19379" fmla="*/ 728561 w 2556691"/>
              <a:gd name="connsiteY19379" fmla="*/ 1316273 h 2789926"/>
              <a:gd name="connsiteX19380" fmla="*/ 729820 w 2556691"/>
              <a:gd name="connsiteY19380" fmla="*/ 1311521 h 2789926"/>
              <a:gd name="connsiteX19381" fmla="*/ 730848 w 2556691"/>
              <a:gd name="connsiteY19381" fmla="*/ 1309901 h 2789926"/>
              <a:gd name="connsiteX19382" fmla="*/ 732165 w 2556691"/>
              <a:gd name="connsiteY19382" fmla="*/ 1308506 h 2789926"/>
              <a:gd name="connsiteX19383" fmla="*/ 733924 w 2556691"/>
              <a:gd name="connsiteY19383" fmla="*/ 1307241 h 2789926"/>
              <a:gd name="connsiteX19384" fmla="*/ 748187 w 2556691"/>
              <a:gd name="connsiteY19384" fmla="*/ 1301035 h 2789926"/>
              <a:gd name="connsiteX19385" fmla="*/ 751291 w 2556691"/>
              <a:gd name="connsiteY19385" fmla="*/ 1298067 h 2789926"/>
              <a:gd name="connsiteX19386" fmla="*/ 753694 w 2556691"/>
              <a:gd name="connsiteY19386" fmla="*/ 1294840 h 2789926"/>
              <a:gd name="connsiteX19387" fmla="*/ 755907 w 2556691"/>
              <a:gd name="connsiteY19387" fmla="*/ 1291483 h 2789926"/>
              <a:gd name="connsiteX19388" fmla="*/ 758442 w 2556691"/>
              <a:gd name="connsiteY19388" fmla="*/ 1288161 h 2789926"/>
              <a:gd name="connsiteX19389" fmla="*/ 760414 w 2556691"/>
              <a:gd name="connsiteY19389" fmla="*/ 1286376 h 2789926"/>
              <a:gd name="connsiteX19390" fmla="*/ 760640 w 2556691"/>
              <a:gd name="connsiteY19390" fmla="*/ 1286175 h 2789926"/>
              <a:gd name="connsiteX19391" fmla="*/ 760939 w 2556691"/>
              <a:gd name="connsiteY19391" fmla="*/ 1285903 h 2789926"/>
              <a:gd name="connsiteX19392" fmla="*/ 760958 w 2556691"/>
              <a:gd name="connsiteY19392" fmla="*/ 1285879 h 2789926"/>
              <a:gd name="connsiteX19393" fmla="*/ 765779 w 2556691"/>
              <a:gd name="connsiteY19393" fmla="*/ 1282995 h 2789926"/>
              <a:gd name="connsiteX19394" fmla="*/ 765796 w 2556691"/>
              <a:gd name="connsiteY19394" fmla="*/ 1282983 h 2789926"/>
              <a:gd name="connsiteX19395" fmla="*/ 766794 w 2556691"/>
              <a:gd name="connsiteY19395" fmla="*/ 1282593 h 2789926"/>
              <a:gd name="connsiteX19396" fmla="*/ 768739 w 2556691"/>
              <a:gd name="connsiteY19396" fmla="*/ 1281848 h 2789926"/>
              <a:gd name="connsiteX19397" fmla="*/ 771256 w 2556691"/>
              <a:gd name="connsiteY19397" fmla="*/ 1281210 h 2789926"/>
              <a:gd name="connsiteX19398" fmla="*/ 771345 w 2556691"/>
              <a:gd name="connsiteY19398" fmla="*/ 1281186 h 2789926"/>
              <a:gd name="connsiteX19399" fmla="*/ 774686 w 2556691"/>
              <a:gd name="connsiteY19399" fmla="*/ 1280595 h 2789926"/>
              <a:gd name="connsiteX19400" fmla="*/ 775517 w 2556691"/>
              <a:gd name="connsiteY19400" fmla="*/ 1280500 h 2789926"/>
              <a:gd name="connsiteX19401" fmla="*/ 775928 w 2556691"/>
              <a:gd name="connsiteY19401" fmla="*/ 1280465 h 2789926"/>
              <a:gd name="connsiteX19402" fmla="*/ 776105 w 2556691"/>
              <a:gd name="connsiteY19402" fmla="*/ 1280441 h 2789926"/>
              <a:gd name="connsiteX19403" fmla="*/ 778638 w 2556691"/>
              <a:gd name="connsiteY19403" fmla="*/ 1280323 h 2789926"/>
              <a:gd name="connsiteX19404" fmla="*/ 781497 w 2556691"/>
              <a:gd name="connsiteY19404" fmla="*/ 1280382 h 2789926"/>
              <a:gd name="connsiteX19405" fmla="*/ 782804 w 2556691"/>
              <a:gd name="connsiteY19405" fmla="*/ 1280583 h 2789926"/>
              <a:gd name="connsiteX19406" fmla="*/ 785967 w 2556691"/>
              <a:gd name="connsiteY19406" fmla="*/ 1281174 h 2789926"/>
              <a:gd name="connsiteX19407" fmla="*/ 788397 w 2556691"/>
              <a:gd name="connsiteY19407" fmla="*/ 1281943 h 2789926"/>
              <a:gd name="connsiteX19408" fmla="*/ 924900 w 2556691"/>
              <a:gd name="connsiteY19408" fmla="*/ 1407750 h 2789926"/>
              <a:gd name="connsiteX19409" fmla="*/ 926019 w 2556691"/>
              <a:gd name="connsiteY19409" fmla="*/ 1409287 h 2789926"/>
              <a:gd name="connsiteX19410" fmla="*/ 927525 w 2556691"/>
              <a:gd name="connsiteY19410" fmla="*/ 1414985 h 2789926"/>
              <a:gd name="connsiteX19411" fmla="*/ 927374 w 2556691"/>
              <a:gd name="connsiteY19411" fmla="*/ 1415529 h 2789926"/>
              <a:gd name="connsiteX19412" fmla="*/ 925352 w 2556691"/>
              <a:gd name="connsiteY19412" fmla="*/ 1415529 h 2789926"/>
              <a:gd name="connsiteX19413" fmla="*/ 924752 w 2556691"/>
              <a:gd name="connsiteY19413" fmla="*/ 1414193 h 2789926"/>
              <a:gd name="connsiteX19414" fmla="*/ 920776 w 2556691"/>
              <a:gd name="connsiteY19414" fmla="*/ 1408152 h 2789926"/>
              <a:gd name="connsiteX19415" fmla="*/ 920727 w 2556691"/>
              <a:gd name="connsiteY19415" fmla="*/ 1406803 h 2789926"/>
              <a:gd name="connsiteX19416" fmla="*/ 922118 w 2556691"/>
              <a:gd name="connsiteY19416" fmla="*/ 1406036 h 2789926"/>
              <a:gd name="connsiteX19417" fmla="*/ 924226 w 2556691"/>
              <a:gd name="connsiteY19417" fmla="*/ 1407147 h 2789926"/>
              <a:gd name="connsiteX19418" fmla="*/ 924900 w 2556691"/>
              <a:gd name="connsiteY19418" fmla="*/ 1407750 h 2789926"/>
              <a:gd name="connsiteX19419" fmla="*/ 918051 w 2556691"/>
              <a:gd name="connsiteY19419" fmla="*/ 1400987 h 2789926"/>
              <a:gd name="connsiteX19420" fmla="*/ 918508 w 2556691"/>
              <a:gd name="connsiteY19420" fmla="*/ 1402075 h 2789926"/>
              <a:gd name="connsiteX19421" fmla="*/ 918505 w 2556691"/>
              <a:gd name="connsiteY19421" fmla="*/ 1402075 h 2789926"/>
              <a:gd name="connsiteX19422" fmla="*/ 916677 w 2556691"/>
              <a:gd name="connsiteY19422" fmla="*/ 1403411 h 2789926"/>
              <a:gd name="connsiteX19423" fmla="*/ 911432 w 2556691"/>
              <a:gd name="connsiteY19423" fmla="*/ 1399557 h 2789926"/>
              <a:gd name="connsiteX19424" fmla="*/ 911439 w 2556691"/>
              <a:gd name="connsiteY19424" fmla="*/ 1398848 h 2789926"/>
              <a:gd name="connsiteX19425" fmla="*/ 918051 w 2556691"/>
              <a:gd name="connsiteY19425" fmla="*/ 1400987 h 2789926"/>
              <a:gd name="connsiteX19426" fmla="*/ 1393394 w 2556691"/>
              <a:gd name="connsiteY19426" fmla="*/ 1839585 h 2789926"/>
              <a:gd name="connsiteX19427" fmla="*/ 1393076 w 2556691"/>
              <a:gd name="connsiteY19427" fmla="*/ 1839597 h 2789926"/>
              <a:gd name="connsiteX19428" fmla="*/ 1385071 w 2556691"/>
              <a:gd name="connsiteY19428" fmla="*/ 1843391 h 2789926"/>
              <a:gd name="connsiteX19429" fmla="*/ 1364329 w 2556691"/>
              <a:gd name="connsiteY19429" fmla="*/ 1856833 h 2789926"/>
              <a:gd name="connsiteX19430" fmla="*/ 1343434 w 2556691"/>
              <a:gd name="connsiteY19430" fmla="*/ 1869234 h 2789926"/>
              <a:gd name="connsiteX19431" fmla="*/ 1353793 w 2556691"/>
              <a:gd name="connsiteY19431" fmla="*/ 1867058 h 2789926"/>
              <a:gd name="connsiteX19432" fmla="*/ 1374465 w 2556691"/>
              <a:gd name="connsiteY19432" fmla="*/ 1853629 h 2789926"/>
              <a:gd name="connsiteX19433" fmla="*/ 1391452 w 2556691"/>
              <a:gd name="connsiteY19433" fmla="*/ 1840873 h 2789926"/>
              <a:gd name="connsiteX19434" fmla="*/ 1393394 w 2556691"/>
              <a:gd name="connsiteY19434" fmla="*/ 1839585 h 2789926"/>
              <a:gd name="connsiteX19435" fmla="*/ 1511618 w 2556691"/>
              <a:gd name="connsiteY19435" fmla="*/ 1947907 h 2789926"/>
              <a:gd name="connsiteX19436" fmla="*/ 1511618 w 2556691"/>
              <a:gd name="connsiteY19436" fmla="*/ 1948309 h 2789926"/>
              <a:gd name="connsiteX19437" fmla="*/ 1510982 w 2556691"/>
              <a:gd name="connsiteY19437" fmla="*/ 1949751 h 2789926"/>
              <a:gd name="connsiteX19438" fmla="*/ 1506756 w 2556691"/>
              <a:gd name="connsiteY19438" fmla="*/ 1950969 h 2789926"/>
              <a:gd name="connsiteX19439" fmla="*/ 1504849 w 2556691"/>
              <a:gd name="connsiteY19439" fmla="*/ 1951252 h 2789926"/>
              <a:gd name="connsiteX19440" fmla="*/ 1498479 w 2556691"/>
              <a:gd name="connsiteY19440" fmla="*/ 1953518 h 2789926"/>
              <a:gd name="connsiteX19441" fmla="*/ 1497221 w 2556691"/>
              <a:gd name="connsiteY19441" fmla="*/ 1951465 h 2789926"/>
              <a:gd name="connsiteX19442" fmla="*/ 1502860 w 2556691"/>
              <a:gd name="connsiteY19442" fmla="*/ 1948013 h 2789926"/>
              <a:gd name="connsiteX19443" fmla="*/ 1505344 w 2556691"/>
              <a:gd name="connsiteY19443" fmla="*/ 1947434 h 2789926"/>
              <a:gd name="connsiteX19444" fmla="*/ 1510158 w 2556691"/>
              <a:gd name="connsiteY19444" fmla="*/ 1946831 h 2789926"/>
              <a:gd name="connsiteX19445" fmla="*/ 1511618 w 2556691"/>
              <a:gd name="connsiteY19445" fmla="*/ 1947907 h 2789926"/>
              <a:gd name="connsiteX19446" fmla="*/ 1121193 w 2556691"/>
              <a:gd name="connsiteY19446" fmla="*/ 1586304 h 2789926"/>
              <a:gd name="connsiteX19447" fmla="*/ 1122429 w 2556691"/>
              <a:gd name="connsiteY19447" fmla="*/ 1587463 h 2789926"/>
              <a:gd name="connsiteX19448" fmla="*/ 1121016 w 2556691"/>
              <a:gd name="connsiteY19448" fmla="*/ 1590525 h 2789926"/>
              <a:gd name="connsiteX19449" fmla="*/ 1115754 w 2556691"/>
              <a:gd name="connsiteY19449" fmla="*/ 1589071 h 2789926"/>
              <a:gd name="connsiteX19450" fmla="*/ 1115742 w 2556691"/>
              <a:gd name="connsiteY19450" fmla="*/ 1589071 h 2789926"/>
              <a:gd name="connsiteX19451" fmla="*/ 1113577 w 2556691"/>
              <a:gd name="connsiteY19451" fmla="*/ 1588078 h 2789926"/>
              <a:gd name="connsiteX19452" fmla="*/ 1113588 w 2556691"/>
              <a:gd name="connsiteY19452" fmla="*/ 1588078 h 2789926"/>
              <a:gd name="connsiteX19453" fmla="*/ 1112022 w 2556691"/>
              <a:gd name="connsiteY19453" fmla="*/ 1585973 h 2789926"/>
              <a:gd name="connsiteX19454" fmla="*/ 1112340 w 2556691"/>
              <a:gd name="connsiteY19454" fmla="*/ 1584259 h 2789926"/>
              <a:gd name="connsiteX19455" fmla="*/ 1113058 w 2556691"/>
              <a:gd name="connsiteY19455" fmla="*/ 1583562 h 2789926"/>
              <a:gd name="connsiteX19456" fmla="*/ 1114048 w 2556691"/>
              <a:gd name="connsiteY19456" fmla="*/ 1583160 h 2789926"/>
              <a:gd name="connsiteX19457" fmla="*/ 1115683 w 2556691"/>
              <a:gd name="connsiteY19457" fmla="*/ 1583242 h 2789926"/>
              <a:gd name="connsiteX19458" fmla="*/ 1121193 w 2556691"/>
              <a:gd name="connsiteY19458" fmla="*/ 1586304 h 2789926"/>
              <a:gd name="connsiteX19459" fmla="*/ 1452536 w 2556691"/>
              <a:gd name="connsiteY19459" fmla="*/ 1891919 h 2789926"/>
              <a:gd name="connsiteX19460" fmla="*/ 1447627 w 2556691"/>
              <a:gd name="connsiteY19460" fmla="*/ 1896518 h 2789926"/>
              <a:gd name="connsiteX19461" fmla="*/ 1445943 w 2556691"/>
              <a:gd name="connsiteY19461" fmla="*/ 1898079 h 2789926"/>
              <a:gd name="connsiteX19462" fmla="*/ 1444036 w 2556691"/>
              <a:gd name="connsiteY19462" fmla="*/ 1899864 h 2789926"/>
              <a:gd name="connsiteX19463" fmla="*/ 1441482 w 2556691"/>
              <a:gd name="connsiteY19463" fmla="*/ 1902263 h 2789926"/>
              <a:gd name="connsiteX19464" fmla="*/ 1440022 w 2556691"/>
              <a:gd name="connsiteY19464" fmla="*/ 1903765 h 2789926"/>
              <a:gd name="connsiteX19465" fmla="*/ 1435901 w 2556691"/>
              <a:gd name="connsiteY19465" fmla="*/ 1908860 h 2789926"/>
              <a:gd name="connsiteX19466" fmla="*/ 1435549 w 2556691"/>
              <a:gd name="connsiteY19466" fmla="*/ 1909345 h 2789926"/>
              <a:gd name="connsiteX19467" fmla="*/ 1431535 w 2556691"/>
              <a:gd name="connsiteY19467" fmla="*/ 1917017 h 2789926"/>
              <a:gd name="connsiteX19468" fmla="*/ 1430805 w 2556691"/>
              <a:gd name="connsiteY19468" fmla="*/ 1919062 h 2789926"/>
              <a:gd name="connsiteX19469" fmla="*/ 1439010 w 2556691"/>
              <a:gd name="connsiteY19469" fmla="*/ 1958795 h 2789926"/>
              <a:gd name="connsiteX19470" fmla="*/ 1440646 w 2556691"/>
              <a:gd name="connsiteY19470" fmla="*/ 1960994 h 2789926"/>
              <a:gd name="connsiteX19471" fmla="*/ 1434690 w 2556691"/>
              <a:gd name="connsiteY19471" fmla="*/ 1937209 h 2789926"/>
              <a:gd name="connsiteX19472" fmla="*/ 1435843 w 2556691"/>
              <a:gd name="connsiteY19472" fmla="*/ 1926604 h 2789926"/>
              <a:gd name="connsiteX19473" fmla="*/ 1436326 w 2556691"/>
              <a:gd name="connsiteY19473" fmla="*/ 1924335 h 2789926"/>
              <a:gd name="connsiteX19474" fmla="*/ 1436538 w 2556691"/>
              <a:gd name="connsiteY19474" fmla="*/ 1923046 h 2789926"/>
              <a:gd name="connsiteX19475" fmla="*/ 1436985 w 2556691"/>
              <a:gd name="connsiteY19475" fmla="*/ 1913991 h 2789926"/>
              <a:gd name="connsiteX19476" fmla="*/ 1440763 w 2556691"/>
              <a:gd name="connsiteY19476" fmla="*/ 1908730 h 2789926"/>
              <a:gd name="connsiteX19477" fmla="*/ 1443259 w 2556691"/>
              <a:gd name="connsiteY19477" fmla="*/ 1906850 h 2789926"/>
              <a:gd name="connsiteX19478" fmla="*/ 1444413 w 2556691"/>
              <a:gd name="connsiteY19478" fmla="*/ 1905763 h 2789926"/>
              <a:gd name="connsiteX19479" fmla="*/ 1448368 w 2556691"/>
              <a:gd name="connsiteY19479" fmla="*/ 1900490 h 2789926"/>
              <a:gd name="connsiteX19480" fmla="*/ 1449652 w 2556691"/>
              <a:gd name="connsiteY19480" fmla="*/ 1898102 h 2789926"/>
              <a:gd name="connsiteX19481" fmla="*/ 1452477 w 2556691"/>
              <a:gd name="connsiteY19481" fmla="*/ 1892014 h 2789926"/>
              <a:gd name="connsiteX19482" fmla="*/ 1452536 w 2556691"/>
              <a:gd name="connsiteY19482" fmla="*/ 1891919 h 2789926"/>
              <a:gd name="connsiteX19483" fmla="*/ 1387449 w 2556691"/>
              <a:gd name="connsiteY19483" fmla="*/ 1831534 h 2789926"/>
              <a:gd name="connsiteX19484" fmla="*/ 1385742 w 2556691"/>
              <a:gd name="connsiteY19484" fmla="*/ 1830470 h 2789926"/>
              <a:gd name="connsiteX19485" fmla="*/ 1383564 w 2556691"/>
              <a:gd name="connsiteY19485" fmla="*/ 1831853 h 2789926"/>
              <a:gd name="connsiteX19486" fmla="*/ 1387449 w 2556691"/>
              <a:gd name="connsiteY19486" fmla="*/ 1831534 h 2789926"/>
              <a:gd name="connsiteX19487" fmla="*/ 859458 w 2556691"/>
              <a:gd name="connsiteY19487" fmla="*/ 1342588 h 2789926"/>
              <a:gd name="connsiteX19488" fmla="*/ 856966 w 2556691"/>
              <a:gd name="connsiteY19488" fmla="*/ 1340567 h 2789926"/>
              <a:gd name="connsiteX19489" fmla="*/ 854615 w 2556691"/>
              <a:gd name="connsiteY19489" fmla="*/ 1339018 h 2789926"/>
              <a:gd name="connsiteX19490" fmla="*/ 852675 w 2556691"/>
              <a:gd name="connsiteY19490" fmla="*/ 1338013 h 2789926"/>
              <a:gd name="connsiteX19491" fmla="*/ 852112 w 2556691"/>
              <a:gd name="connsiteY19491" fmla="*/ 1337788 h 2789926"/>
              <a:gd name="connsiteX19492" fmla="*/ 847711 w 2556691"/>
              <a:gd name="connsiteY19492" fmla="*/ 1336819 h 2789926"/>
              <a:gd name="connsiteX19493" fmla="*/ 845738 w 2556691"/>
              <a:gd name="connsiteY19493" fmla="*/ 1336925 h 2789926"/>
              <a:gd name="connsiteX19494" fmla="*/ 845450 w 2556691"/>
              <a:gd name="connsiteY19494" fmla="*/ 1336985 h 2789926"/>
              <a:gd name="connsiteX19495" fmla="*/ 841514 w 2556691"/>
              <a:gd name="connsiteY19495" fmla="*/ 1338415 h 2789926"/>
              <a:gd name="connsiteX19496" fmla="*/ 842065 w 2556691"/>
              <a:gd name="connsiteY19496" fmla="*/ 1340377 h 2789926"/>
              <a:gd name="connsiteX19497" fmla="*/ 842945 w 2556691"/>
              <a:gd name="connsiteY19497" fmla="*/ 1340117 h 2789926"/>
              <a:gd name="connsiteX19498" fmla="*/ 846271 w 2556691"/>
              <a:gd name="connsiteY19498" fmla="*/ 1339503 h 2789926"/>
              <a:gd name="connsiteX19499" fmla="*/ 847652 w 2556691"/>
              <a:gd name="connsiteY19499" fmla="*/ 1339514 h 2789926"/>
              <a:gd name="connsiteX19500" fmla="*/ 852522 w 2556691"/>
              <a:gd name="connsiteY19500" fmla="*/ 1340306 h 2789926"/>
              <a:gd name="connsiteX19501" fmla="*/ 855506 w 2556691"/>
              <a:gd name="connsiteY19501" fmla="*/ 1341512 h 2789926"/>
              <a:gd name="connsiteX19502" fmla="*/ 859790 w 2556691"/>
              <a:gd name="connsiteY19502" fmla="*/ 1344917 h 2789926"/>
              <a:gd name="connsiteX19503" fmla="*/ 859458 w 2556691"/>
              <a:gd name="connsiteY19503" fmla="*/ 1342600 h 2789926"/>
              <a:gd name="connsiteX19504" fmla="*/ 1203397 w 2556691"/>
              <a:gd name="connsiteY19504" fmla="*/ 1659706 h 2789926"/>
              <a:gd name="connsiteX19505" fmla="*/ 1200912 w 2556691"/>
              <a:gd name="connsiteY19505" fmla="*/ 1660297 h 2789926"/>
              <a:gd name="connsiteX19506" fmla="*/ 1196110 w 2556691"/>
              <a:gd name="connsiteY19506" fmla="*/ 1661432 h 2789926"/>
              <a:gd name="connsiteX19507" fmla="*/ 1195144 w 2556691"/>
              <a:gd name="connsiteY19507" fmla="*/ 1661656 h 2789926"/>
              <a:gd name="connsiteX19508" fmla="*/ 1186963 w 2556691"/>
              <a:gd name="connsiteY19508" fmla="*/ 1663642 h 2789926"/>
              <a:gd name="connsiteX19509" fmla="*/ 1180948 w 2556691"/>
              <a:gd name="connsiteY19509" fmla="*/ 1665108 h 2789926"/>
              <a:gd name="connsiteX19510" fmla="*/ 1180299 w 2556691"/>
              <a:gd name="connsiteY19510" fmla="*/ 1665274 h 2789926"/>
              <a:gd name="connsiteX19511" fmla="*/ 1179876 w 2556691"/>
              <a:gd name="connsiteY19511" fmla="*/ 1665368 h 2789926"/>
              <a:gd name="connsiteX19512" fmla="*/ 1174709 w 2556691"/>
              <a:gd name="connsiteY19512" fmla="*/ 1666633 h 2789926"/>
              <a:gd name="connsiteX19513" fmla="*/ 1174450 w 2556691"/>
              <a:gd name="connsiteY19513" fmla="*/ 1666704 h 2789926"/>
              <a:gd name="connsiteX19514" fmla="*/ 1172142 w 2556691"/>
              <a:gd name="connsiteY19514" fmla="*/ 1667260 h 2789926"/>
              <a:gd name="connsiteX19515" fmla="*/ 1170435 w 2556691"/>
              <a:gd name="connsiteY19515" fmla="*/ 1667673 h 2789926"/>
              <a:gd name="connsiteX19516" fmla="*/ 1168987 w 2556691"/>
              <a:gd name="connsiteY19516" fmla="*/ 1668016 h 2789926"/>
              <a:gd name="connsiteX19517" fmla="*/ 1166080 w 2556691"/>
              <a:gd name="connsiteY19517" fmla="*/ 1668714 h 2789926"/>
              <a:gd name="connsiteX19518" fmla="*/ 1162501 w 2556691"/>
              <a:gd name="connsiteY19518" fmla="*/ 1669565 h 2789926"/>
              <a:gd name="connsiteX19519" fmla="*/ 1159123 w 2556691"/>
              <a:gd name="connsiteY19519" fmla="*/ 1670333 h 2789926"/>
              <a:gd name="connsiteX19520" fmla="*/ 1153283 w 2556691"/>
              <a:gd name="connsiteY19520" fmla="*/ 1671657 h 2789926"/>
              <a:gd name="connsiteX19521" fmla="*/ 1151177 w 2556691"/>
              <a:gd name="connsiteY19521" fmla="*/ 1672118 h 2789926"/>
              <a:gd name="connsiteX19522" fmla="*/ 1150565 w 2556691"/>
              <a:gd name="connsiteY19522" fmla="*/ 1672248 h 2789926"/>
              <a:gd name="connsiteX19523" fmla="*/ 1149635 w 2556691"/>
              <a:gd name="connsiteY19523" fmla="*/ 1672438 h 2789926"/>
              <a:gd name="connsiteX19524" fmla="*/ 1141948 w 2556691"/>
              <a:gd name="connsiteY19524" fmla="*/ 1674045 h 2789926"/>
              <a:gd name="connsiteX19525" fmla="*/ 1140982 w 2556691"/>
              <a:gd name="connsiteY19525" fmla="*/ 1674223 h 2789926"/>
              <a:gd name="connsiteX19526" fmla="*/ 1135060 w 2556691"/>
              <a:gd name="connsiteY19526" fmla="*/ 1675322 h 2789926"/>
              <a:gd name="connsiteX19527" fmla="*/ 1129622 w 2556691"/>
              <a:gd name="connsiteY19527" fmla="*/ 1676256 h 2789926"/>
              <a:gd name="connsiteX19528" fmla="*/ 1124866 w 2556691"/>
              <a:gd name="connsiteY19528" fmla="*/ 1676989 h 2789926"/>
              <a:gd name="connsiteX19529" fmla="*/ 1122206 w 2556691"/>
              <a:gd name="connsiteY19529" fmla="*/ 1677403 h 2789926"/>
              <a:gd name="connsiteX19530" fmla="*/ 1121347 w 2556691"/>
              <a:gd name="connsiteY19530" fmla="*/ 1674199 h 2789926"/>
              <a:gd name="connsiteX19531" fmla="*/ 1123453 w 2556691"/>
              <a:gd name="connsiteY19531" fmla="*/ 1673454 h 2789926"/>
              <a:gd name="connsiteX19532" fmla="*/ 1127127 w 2556691"/>
              <a:gd name="connsiteY19532" fmla="*/ 1672166 h 2789926"/>
              <a:gd name="connsiteX19533" fmla="*/ 1128622 w 2556691"/>
              <a:gd name="connsiteY19533" fmla="*/ 1671634 h 2789926"/>
              <a:gd name="connsiteX19534" fmla="*/ 1131812 w 2556691"/>
              <a:gd name="connsiteY19534" fmla="*/ 1670511 h 2789926"/>
              <a:gd name="connsiteX19535" fmla="*/ 1131482 w 2556691"/>
              <a:gd name="connsiteY19535" fmla="*/ 1669671 h 2789926"/>
              <a:gd name="connsiteX19536" fmla="*/ 1131459 w 2556691"/>
              <a:gd name="connsiteY19536" fmla="*/ 1669612 h 2789926"/>
              <a:gd name="connsiteX19537" fmla="*/ 1131329 w 2556691"/>
              <a:gd name="connsiteY19537" fmla="*/ 1669648 h 2789926"/>
              <a:gd name="connsiteX19538" fmla="*/ 1129634 w 2556691"/>
              <a:gd name="connsiteY19538" fmla="*/ 1669990 h 2789926"/>
              <a:gd name="connsiteX19539" fmla="*/ 1126397 w 2556691"/>
              <a:gd name="connsiteY19539" fmla="*/ 1670582 h 2789926"/>
              <a:gd name="connsiteX19540" fmla="*/ 1124596 w 2556691"/>
              <a:gd name="connsiteY19540" fmla="*/ 1670783 h 2789926"/>
              <a:gd name="connsiteX19541" fmla="*/ 1124196 w 2556691"/>
              <a:gd name="connsiteY19541" fmla="*/ 1670948 h 2789926"/>
              <a:gd name="connsiteX19542" fmla="*/ 1121194 w 2556691"/>
              <a:gd name="connsiteY19542" fmla="*/ 1672237 h 2789926"/>
              <a:gd name="connsiteX19543" fmla="*/ 1119193 w 2556691"/>
              <a:gd name="connsiteY19543" fmla="*/ 1672969 h 2789926"/>
              <a:gd name="connsiteX19544" fmla="*/ 1117592 w 2556691"/>
              <a:gd name="connsiteY19544" fmla="*/ 1673513 h 2789926"/>
              <a:gd name="connsiteX19545" fmla="*/ 1117203 w 2556691"/>
              <a:gd name="connsiteY19545" fmla="*/ 1673643 h 2789926"/>
              <a:gd name="connsiteX19546" fmla="*/ 1116025 w 2556691"/>
              <a:gd name="connsiteY19546" fmla="*/ 1674010 h 2789926"/>
              <a:gd name="connsiteX19547" fmla="*/ 1117050 w 2556691"/>
              <a:gd name="connsiteY19547" fmla="*/ 1668584 h 2789926"/>
              <a:gd name="connsiteX19548" fmla="*/ 1118792 w 2556691"/>
              <a:gd name="connsiteY19548" fmla="*/ 1667815 h 2789926"/>
              <a:gd name="connsiteX19549" fmla="*/ 1121618 w 2556691"/>
              <a:gd name="connsiteY19549" fmla="*/ 1666692 h 2789926"/>
              <a:gd name="connsiteX19550" fmla="*/ 1124478 w 2556691"/>
              <a:gd name="connsiteY19550" fmla="*/ 1665546 h 2789926"/>
              <a:gd name="connsiteX19551" fmla="*/ 1127751 w 2556691"/>
              <a:gd name="connsiteY19551" fmla="*/ 1664245 h 2789926"/>
              <a:gd name="connsiteX19552" fmla="*/ 1129010 w 2556691"/>
              <a:gd name="connsiteY19552" fmla="*/ 1663737 h 2789926"/>
              <a:gd name="connsiteX19553" fmla="*/ 1130564 w 2556691"/>
              <a:gd name="connsiteY19553" fmla="*/ 1663122 h 2789926"/>
              <a:gd name="connsiteX19554" fmla="*/ 1130446 w 2556691"/>
              <a:gd name="connsiteY19554" fmla="*/ 1661479 h 2789926"/>
              <a:gd name="connsiteX19555" fmla="*/ 1130423 w 2556691"/>
              <a:gd name="connsiteY19555" fmla="*/ 1661491 h 2789926"/>
              <a:gd name="connsiteX19556" fmla="*/ 1128115 w 2556691"/>
              <a:gd name="connsiteY19556" fmla="*/ 1662247 h 2789926"/>
              <a:gd name="connsiteX19557" fmla="*/ 1125820 w 2556691"/>
              <a:gd name="connsiteY19557" fmla="*/ 1663051 h 2789926"/>
              <a:gd name="connsiteX19558" fmla="*/ 1123842 w 2556691"/>
              <a:gd name="connsiteY19558" fmla="*/ 1663796 h 2789926"/>
              <a:gd name="connsiteX19559" fmla="*/ 1123254 w 2556691"/>
              <a:gd name="connsiteY19559" fmla="*/ 1664020 h 2789926"/>
              <a:gd name="connsiteX19560" fmla="*/ 1120076 w 2556691"/>
              <a:gd name="connsiteY19560" fmla="*/ 1660900 h 2789926"/>
              <a:gd name="connsiteX19561" fmla="*/ 1120805 w 2556691"/>
              <a:gd name="connsiteY19561" fmla="*/ 1659859 h 2789926"/>
              <a:gd name="connsiteX19562" fmla="*/ 1124855 w 2556691"/>
              <a:gd name="connsiteY19562" fmla="*/ 1657578 h 2789926"/>
              <a:gd name="connsiteX19563" fmla="*/ 1129599 w 2556691"/>
              <a:gd name="connsiteY19563" fmla="*/ 1656360 h 2789926"/>
              <a:gd name="connsiteX19564" fmla="*/ 1130105 w 2556691"/>
              <a:gd name="connsiteY19564" fmla="*/ 1656265 h 2789926"/>
              <a:gd name="connsiteX19565" fmla="*/ 1130117 w 2556691"/>
              <a:gd name="connsiteY19565" fmla="*/ 1655284 h 2789926"/>
              <a:gd name="connsiteX19566" fmla="*/ 1130223 w 2556691"/>
              <a:gd name="connsiteY19566" fmla="*/ 1650059 h 2789926"/>
              <a:gd name="connsiteX19567" fmla="*/ 1127386 w 2556691"/>
              <a:gd name="connsiteY19567" fmla="*/ 1652293 h 2789926"/>
              <a:gd name="connsiteX19568" fmla="*/ 1124820 w 2556691"/>
              <a:gd name="connsiteY19568" fmla="*/ 1653877 h 2789926"/>
              <a:gd name="connsiteX19569" fmla="*/ 1122524 w 2556691"/>
              <a:gd name="connsiteY19569" fmla="*/ 1655119 h 2789926"/>
              <a:gd name="connsiteX19570" fmla="*/ 1117756 w 2556691"/>
              <a:gd name="connsiteY19570" fmla="*/ 1657530 h 2789926"/>
              <a:gd name="connsiteX19571" fmla="*/ 1117368 w 2556691"/>
              <a:gd name="connsiteY19571" fmla="*/ 1657755 h 2789926"/>
              <a:gd name="connsiteX19572" fmla="*/ 1117227 w 2556691"/>
              <a:gd name="connsiteY19572" fmla="*/ 1657838 h 2789926"/>
              <a:gd name="connsiteX19573" fmla="*/ 1115202 w 2556691"/>
              <a:gd name="connsiteY19573" fmla="*/ 1658996 h 2789926"/>
              <a:gd name="connsiteX19574" fmla="*/ 1112423 w 2556691"/>
              <a:gd name="connsiteY19574" fmla="*/ 1660746 h 2789926"/>
              <a:gd name="connsiteX19575" fmla="*/ 1109363 w 2556691"/>
              <a:gd name="connsiteY19575" fmla="*/ 1663039 h 2789926"/>
              <a:gd name="connsiteX19576" fmla="*/ 1106138 w 2556691"/>
              <a:gd name="connsiteY19576" fmla="*/ 1666184 h 2789926"/>
              <a:gd name="connsiteX19577" fmla="*/ 1102300 w 2556691"/>
              <a:gd name="connsiteY19577" fmla="*/ 1671374 h 2789926"/>
              <a:gd name="connsiteX19578" fmla="*/ 1099875 w 2556691"/>
              <a:gd name="connsiteY19578" fmla="*/ 1676102 h 2789926"/>
              <a:gd name="connsiteX19579" fmla="*/ 1098945 w 2556691"/>
              <a:gd name="connsiteY19579" fmla="*/ 1678336 h 2789926"/>
              <a:gd name="connsiteX19580" fmla="*/ 1096520 w 2556691"/>
              <a:gd name="connsiteY19580" fmla="*/ 1688775 h 2789926"/>
              <a:gd name="connsiteX19581" fmla="*/ 1097344 w 2556691"/>
              <a:gd name="connsiteY19581" fmla="*/ 1690560 h 2789926"/>
              <a:gd name="connsiteX19582" fmla="*/ 1102630 w 2556691"/>
              <a:gd name="connsiteY19582" fmla="*/ 1691683 h 2789926"/>
              <a:gd name="connsiteX19583" fmla="*/ 1105725 w 2556691"/>
              <a:gd name="connsiteY19583" fmla="*/ 1691648 h 2789926"/>
              <a:gd name="connsiteX19584" fmla="*/ 1106997 w 2556691"/>
              <a:gd name="connsiteY19584" fmla="*/ 1691471 h 2789926"/>
              <a:gd name="connsiteX19585" fmla="*/ 1122018 w 2556691"/>
              <a:gd name="connsiteY19585" fmla="*/ 1687404 h 2789926"/>
              <a:gd name="connsiteX19586" fmla="*/ 1122277 w 2556691"/>
              <a:gd name="connsiteY19586" fmla="*/ 1687309 h 2789926"/>
              <a:gd name="connsiteX19587" fmla="*/ 1123807 w 2556691"/>
              <a:gd name="connsiteY19587" fmla="*/ 1686825 h 2789926"/>
              <a:gd name="connsiteX19588" fmla="*/ 1129799 w 2556691"/>
              <a:gd name="connsiteY19588" fmla="*/ 1685110 h 2789926"/>
              <a:gd name="connsiteX19589" fmla="*/ 1132883 w 2556691"/>
              <a:gd name="connsiteY19589" fmla="*/ 1684555 h 2789926"/>
              <a:gd name="connsiteX19590" fmla="*/ 1133731 w 2556691"/>
              <a:gd name="connsiteY19590" fmla="*/ 1684425 h 2789926"/>
              <a:gd name="connsiteX19591" fmla="*/ 1140264 w 2556691"/>
              <a:gd name="connsiteY19591" fmla="*/ 1683680 h 2789926"/>
              <a:gd name="connsiteX19592" fmla="*/ 1141417 w 2556691"/>
              <a:gd name="connsiteY19592" fmla="*/ 1683609 h 2789926"/>
              <a:gd name="connsiteX19593" fmla="*/ 1147268 w 2556691"/>
              <a:gd name="connsiteY19593" fmla="*/ 1683396 h 2789926"/>
              <a:gd name="connsiteX19594" fmla="*/ 1152107 w 2556691"/>
              <a:gd name="connsiteY19594" fmla="*/ 1683455 h 2789926"/>
              <a:gd name="connsiteX19595" fmla="*/ 1157922 w 2556691"/>
              <a:gd name="connsiteY19595" fmla="*/ 1683786 h 2789926"/>
              <a:gd name="connsiteX19596" fmla="*/ 1161041 w 2556691"/>
              <a:gd name="connsiteY19596" fmla="*/ 1684082 h 2789926"/>
              <a:gd name="connsiteX19597" fmla="*/ 1167092 w 2556691"/>
              <a:gd name="connsiteY19597" fmla="*/ 1684898 h 2789926"/>
              <a:gd name="connsiteX19598" fmla="*/ 1169092 w 2556691"/>
              <a:gd name="connsiteY19598" fmla="*/ 1682320 h 2789926"/>
              <a:gd name="connsiteX19599" fmla="*/ 1169975 w 2556691"/>
              <a:gd name="connsiteY19599" fmla="*/ 1681186 h 2789926"/>
              <a:gd name="connsiteX19600" fmla="*/ 1171424 w 2556691"/>
              <a:gd name="connsiteY19600" fmla="*/ 1679873 h 2789926"/>
              <a:gd name="connsiteX19601" fmla="*/ 1172507 w 2556691"/>
              <a:gd name="connsiteY19601" fmla="*/ 1678892 h 2789926"/>
              <a:gd name="connsiteX19602" fmla="*/ 1173885 w 2556691"/>
              <a:gd name="connsiteY19602" fmla="*/ 1677686 h 2789926"/>
              <a:gd name="connsiteX19603" fmla="*/ 1176910 w 2556691"/>
              <a:gd name="connsiteY19603" fmla="*/ 1675535 h 2789926"/>
              <a:gd name="connsiteX19604" fmla="*/ 1177463 w 2556691"/>
              <a:gd name="connsiteY19604" fmla="*/ 1675145 h 2789926"/>
              <a:gd name="connsiteX19605" fmla="*/ 1181560 w 2556691"/>
              <a:gd name="connsiteY19605" fmla="*/ 1672662 h 2789926"/>
              <a:gd name="connsiteX19606" fmla="*/ 1182572 w 2556691"/>
              <a:gd name="connsiteY19606" fmla="*/ 1672059 h 2789926"/>
              <a:gd name="connsiteX19607" fmla="*/ 1180312 w 2556691"/>
              <a:gd name="connsiteY19607" fmla="*/ 1672473 h 2789926"/>
              <a:gd name="connsiteX19608" fmla="*/ 1172048 w 2556691"/>
              <a:gd name="connsiteY19608" fmla="*/ 1673998 h 2789926"/>
              <a:gd name="connsiteX19609" fmla="*/ 1171212 w 2556691"/>
              <a:gd name="connsiteY19609" fmla="*/ 1674152 h 2789926"/>
              <a:gd name="connsiteX19610" fmla="*/ 1168952 w 2556691"/>
              <a:gd name="connsiteY19610" fmla="*/ 1674577 h 2789926"/>
              <a:gd name="connsiteX19611" fmla="*/ 1167457 w 2556691"/>
              <a:gd name="connsiteY19611" fmla="*/ 1674873 h 2789926"/>
              <a:gd name="connsiteX19612" fmla="*/ 1163278 w 2556691"/>
              <a:gd name="connsiteY19612" fmla="*/ 1675677 h 2789926"/>
              <a:gd name="connsiteX19613" fmla="*/ 1157450 w 2556691"/>
              <a:gd name="connsiteY19613" fmla="*/ 1676823 h 2789926"/>
              <a:gd name="connsiteX19614" fmla="*/ 1156439 w 2556691"/>
              <a:gd name="connsiteY19614" fmla="*/ 1677024 h 2789926"/>
              <a:gd name="connsiteX19615" fmla="*/ 1155473 w 2556691"/>
              <a:gd name="connsiteY19615" fmla="*/ 1677225 h 2789926"/>
              <a:gd name="connsiteX19616" fmla="*/ 1153531 w 2556691"/>
              <a:gd name="connsiteY19616" fmla="*/ 1677615 h 2789926"/>
              <a:gd name="connsiteX19617" fmla="*/ 1147469 w 2556691"/>
              <a:gd name="connsiteY19617" fmla="*/ 1678845 h 2789926"/>
              <a:gd name="connsiteX19618" fmla="*/ 1144231 w 2556691"/>
              <a:gd name="connsiteY19618" fmla="*/ 1679495 h 2789926"/>
              <a:gd name="connsiteX19619" fmla="*/ 1138216 w 2556691"/>
              <a:gd name="connsiteY19619" fmla="*/ 1680654 h 2789926"/>
              <a:gd name="connsiteX19620" fmla="*/ 1136109 w 2556691"/>
              <a:gd name="connsiteY19620" fmla="*/ 1681044 h 2789926"/>
              <a:gd name="connsiteX19621" fmla="*/ 1124502 w 2556691"/>
              <a:gd name="connsiteY19621" fmla="*/ 1682320 h 2789926"/>
              <a:gd name="connsiteX19622" fmla="*/ 1121700 w 2556691"/>
              <a:gd name="connsiteY19622" fmla="*/ 1682320 h 2789926"/>
              <a:gd name="connsiteX19623" fmla="*/ 1118086 w 2556691"/>
              <a:gd name="connsiteY19623" fmla="*/ 1682131 h 2789926"/>
              <a:gd name="connsiteX19624" fmla="*/ 1117709 w 2556691"/>
              <a:gd name="connsiteY19624" fmla="*/ 1680689 h 2789926"/>
              <a:gd name="connsiteX19625" fmla="*/ 1120429 w 2556691"/>
              <a:gd name="connsiteY19625" fmla="*/ 1679590 h 2789926"/>
              <a:gd name="connsiteX19626" fmla="*/ 1124937 w 2556691"/>
              <a:gd name="connsiteY19626" fmla="*/ 1677994 h 2789926"/>
              <a:gd name="connsiteX19627" fmla="*/ 1129893 w 2556691"/>
              <a:gd name="connsiteY19627" fmla="*/ 1676622 h 2789926"/>
              <a:gd name="connsiteX19628" fmla="*/ 1135132 w 2556691"/>
              <a:gd name="connsiteY19628" fmla="*/ 1675452 h 2789926"/>
              <a:gd name="connsiteX19629" fmla="*/ 1141041 w 2556691"/>
              <a:gd name="connsiteY19629" fmla="*/ 1674329 h 2789926"/>
              <a:gd name="connsiteX19630" fmla="*/ 1142065 w 2556691"/>
              <a:gd name="connsiteY19630" fmla="*/ 1674140 h 2789926"/>
              <a:gd name="connsiteX19631" fmla="*/ 1149882 w 2556691"/>
              <a:gd name="connsiteY19631" fmla="*/ 1672816 h 2789926"/>
              <a:gd name="connsiteX19632" fmla="*/ 1150953 w 2556691"/>
              <a:gd name="connsiteY19632" fmla="*/ 1672638 h 2789926"/>
              <a:gd name="connsiteX19633" fmla="*/ 1151954 w 2556691"/>
              <a:gd name="connsiteY19633" fmla="*/ 1672473 h 2789926"/>
              <a:gd name="connsiteX19634" fmla="*/ 1153602 w 2556691"/>
              <a:gd name="connsiteY19634" fmla="*/ 1672177 h 2789926"/>
              <a:gd name="connsiteX19635" fmla="*/ 1159452 w 2556691"/>
              <a:gd name="connsiteY19635" fmla="*/ 1671137 h 2789926"/>
              <a:gd name="connsiteX19636" fmla="*/ 1163536 w 2556691"/>
              <a:gd name="connsiteY19636" fmla="*/ 1670357 h 2789926"/>
              <a:gd name="connsiteX19637" fmla="*/ 1166586 w 2556691"/>
              <a:gd name="connsiteY19637" fmla="*/ 1669742 h 2789926"/>
              <a:gd name="connsiteX19638" fmla="*/ 1169588 w 2556691"/>
              <a:gd name="connsiteY19638" fmla="*/ 1669116 h 2789926"/>
              <a:gd name="connsiteX19639" fmla="*/ 1171683 w 2556691"/>
              <a:gd name="connsiteY19639" fmla="*/ 1668643 h 2789926"/>
              <a:gd name="connsiteX19640" fmla="*/ 1171707 w 2556691"/>
              <a:gd name="connsiteY19640" fmla="*/ 1668643 h 2789926"/>
              <a:gd name="connsiteX19641" fmla="*/ 1175132 w 2556691"/>
              <a:gd name="connsiteY19641" fmla="*/ 1667863 h 2789926"/>
              <a:gd name="connsiteX19642" fmla="*/ 1175238 w 2556691"/>
              <a:gd name="connsiteY19642" fmla="*/ 1667839 h 2789926"/>
              <a:gd name="connsiteX19643" fmla="*/ 1180618 w 2556691"/>
              <a:gd name="connsiteY19643" fmla="*/ 1666515 h 2789926"/>
              <a:gd name="connsiteX19644" fmla="*/ 1181713 w 2556691"/>
              <a:gd name="connsiteY19644" fmla="*/ 1666231 h 2789926"/>
              <a:gd name="connsiteX19645" fmla="*/ 1186692 w 2556691"/>
              <a:gd name="connsiteY19645" fmla="*/ 1664883 h 2789926"/>
              <a:gd name="connsiteX19646" fmla="*/ 1188775 w 2556691"/>
              <a:gd name="connsiteY19646" fmla="*/ 1664292 h 2789926"/>
              <a:gd name="connsiteX19647" fmla="*/ 1195014 w 2556691"/>
              <a:gd name="connsiteY19647" fmla="*/ 1662436 h 2789926"/>
              <a:gd name="connsiteX19648" fmla="*/ 1195945 w 2556691"/>
              <a:gd name="connsiteY19648" fmla="*/ 1662141 h 2789926"/>
              <a:gd name="connsiteX19649" fmla="*/ 1195945 w 2556691"/>
              <a:gd name="connsiteY19649" fmla="*/ 1662129 h 2789926"/>
              <a:gd name="connsiteX19650" fmla="*/ 1200901 w 2556691"/>
              <a:gd name="connsiteY19650" fmla="*/ 1660521 h 2789926"/>
              <a:gd name="connsiteX19651" fmla="*/ 1203397 w 2556691"/>
              <a:gd name="connsiteY19651" fmla="*/ 1659706 h 2789926"/>
              <a:gd name="connsiteX19652" fmla="*/ 1087056 w 2556691"/>
              <a:gd name="connsiteY19652" fmla="*/ 1552033 h 2789926"/>
              <a:gd name="connsiteX19653" fmla="*/ 1083241 w 2556691"/>
              <a:gd name="connsiteY19653" fmla="*/ 1552577 h 2789926"/>
              <a:gd name="connsiteX19654" fmla="*/ 1080699 w 2556691"/>
              <a:gd name="connsiteY19654" fmla="*/ 1553440 h 2789926"/>
              <a:gd name="connsiteX19655" fmla="*/ 1074989 w 2556691"/>
              <a:gd name="connsiteY19655" fmla="*/ 1566480 h 2789926"/>
              <a:gd name="connsiteX19656" fmla="*/ 1076955 w 2556691"/>
              <a:gd name="connsiteY19656" fmla="*/ 1577273 h 2789926"/>
              <a:gd name="connsiteX19657" fmla="*/ 1078085 w 2556691"/>
              <a:gd name="connsiteY19657" fmla="*/ 1582770 h 2789926"/>
              <a:gd name="connsiteX19658" fmla="*/ 1076461 w 2556691"/>
              <a:gd name="connsiteY19658" fmla="*/ 1581635 h 2789926"/>
              <a:gd name="connsiteX19659" fmla="*/ 1072247 w 2556691"/>
              <a:gd name="connsiteY19659" fmla="*/ 1568667 h 2789926"/>
              <a:gd name="connsiteX19660" fmla="*/ 1072082 w 2556691"/>
              <a:gd name="connsiteY19660" fmla="*/ 1567461 h 2789926"/>
              <a:gd name="connsiteX19661" fmla="*/ 1071799 w 2556691"/>
              <a:gd name="connsiteY19661" fmla="*/ 1568998 h 2789926"/>
              <a:gd name="connsiteX19662" fmla="*/ 1074059 w 2556691"/>
              <a:gd name="connsiteY19662" fmla="*/ 1587912 h 2789926"/>
              <a:gd name="connsiteX19663" fmla="*/ 1075460 w 2556691"/>
              <a:gd name="connsiteY19663" fmla="*/ 1593516 h 2789926"/>
              <a:gd name="connsiteX19664" fmla="*/ 1076190 w 2556691"/>
              <a:gd name="connsiteY19664" fmla="*/ 1610362 h 2789926"/>
              <a:gd name="connsiteX19665" fmla="*/ 1077556 w 2556691"/>
              <a:gd name="connsiteY19665" fmla="*/ 1616698 h 2789926"/>
              <a:gd name="connsiteX19666" fmla="*/ 1082359 w 2556691"/>
              <a:gd name="connsiteY19666" fmla="*/ 1616840 h 2789926"/>
              <a:gd name="connsiteX19667" fmla="*/ 1083936 w 2556691"/>
              <a:gd name="connsiteY19667" fmla="*/ 1611568 h 2789926"/>
              <a:gd name="connsiteX19668" fmla="*/ 1079204 w 2556691"/>
              <a:gd name="connsiteY19668" fmla="*/ 1606023 h 2789926"/>
              <a:gd name="connsiteX19669" fmla="*/ 1078238 w 2556691"/>
              <a:gd name="connsiteY19669" fmla="*/ 1596294 h 2789926"/>
              <a:gd name="connsiteX19670" fmla="*/ 1084101 w 2556691"/>
              <a:gd name="connsiteY19670" fmla="*/ 1590466 h 2789926"/>
              <a:gd name="connsiteX19671" fmla="*/ 1087056 w 2556691"/>
              <a:gd name="connsiteY19671" fmla="*/ 1552033 h 2789926"/>
              <a:gd name="connsiteX19672" fmla="*/ 1635096 w 2556691"/>
              <a:gd name="connsiteY19672" fmla="*/ 2057742 h 2789926"/>
              <a:gd name="connsiteX19673" fmla="*/ 1623651 w 2556691"/>
              <a:gd name="connsiteY19673" fmla="*/ 2052151 h 2789926"/>
              <a:gd name="connsiteX19674" fmla="*/ 1610514 w 2556691"/>
              <a:gd name="connsiteY19674" fmla="*/ 2063299 h 2789926"/>
              <a:gd name="connsiteX19675" fmla="*/ 1621850 w 2556691"/>
              <a:gd name="connsiteY19675" fmla="*/ 2062909 h 2789926"/>
              <a:gd name="connsiteX19676" fmla="*/ 1621638 w 2556691"/>
              <a:gd name="connsiteY19676" fmla="*/ 2063843 h 2789926"/>
              <a:gd name="connsiteX19677" fmla="*/ 1612915 w 2556691"/>
              <a:gd name="connsiteY19677" fmla="*/ 2065699 h 2789926"/>
              <a:gd name="connsiteX19678" fmla="*/ 1604640 w 2556691"/>
              <a:gd name="connsiteY19678" fmla="*/ 2069884 h 2789926"/>
              <a:gd name="connsiteX19679" fmla="*/ 1603721 w 2556691"/>
              <a:gd name="connsiteY19679" fmla="*/ 2070948 h 2789926"/>
              <a:gd name="connsiteX19680" fmla="*/ 1615470 w 2556691"/>
              <a:gd name="connsiteY19680" fmla="*/ 2068914 h 2789926"/>
              <a:gd name="connsiteX19681" fmla="*/ 1615740 w 2556691"/>
              <a:gd name="connsiteY19681" fmla="*/ 2069553 h 2789926"/>
              <a:gd name="connsiteX19682" fmla="*/ 1603144 w 2556691"/>
              <a:gd name="connsiteY19682" fmla="*/ 2074884 h 2789926"/>
              <a:gd name="connsiteX19683" fmla="*/ 1600165 w 2556691"/>
              <a:gd name="connsiteY19683" fmla="*/ 2077083 h 2789926"/>
              <a:gd name="connsiteX19684" fmla="*/ 1611267 w 2556691"/>
              <a:gd name="connsiteY19684" fmla="*/ 2076244 h 2789926"/>
              <a:gd name="connsiteX19685" fmla="*/ 1611350 w 2556691"/>
              <a:gd name="connsiteY19685" fmla="*/ 2077698 h 2789926"/>
              <a:gd name="connsiteX19686" fmla="*/ 1602709 w 2556691"/>
              <a:gd name="connsiteY19686" fmla="*/ 2079258 h 2789926"/>
              <a:gd name="connsiteX19687" fmla="*/ 1596376 w 2556691"/>
              <a:gd name="connsiteY19687" fmla="*/ 2081138 h 2789926"/>
              <a:gd name="connsiteX19688" fmla="*/ 1612503 w 2556691"/>
              <a:gd name="connsiteY19688" fmla="*/ 2081244 h 2789926"/>
              <a:gd name="connsiteX19689" fmla="*/ 1641791 w 2556691"/>
              <a:gd name="connsiteY19689" fmla="*/ 2064564 h 2789926"/>
              <a:gd name="connsiteX19690" fmla="*/ 1635096 w 2556691"/>
              <a:gd name="connsiteY19690" fmla="*/ 2057742 h 2789926"/>
              <a:gd name="connsiteX19691" fmla="*/ 1477068 w 2556691"/>
              <a:gd name="connsiteY19691" fmla="*/ 1911047 h 2789926"/>
              <a:gd name="connsiteX19692" fmla="*/ 1477350 w 2556691"/>
              <a:gd name="connsiteY19692" fmla="*/ 1913104 h 2789926"/>
              <a:gd name="connsiteX19693" fmla="*/ 1478069 w 2556691"/>
              <a:gd name="connsiteY19693" fmla="*/ 1912075 h 2789926"/>
              <a:gd name="connsiteX19694" fmla="*/ 1477068 w 2556691"/>
              <a:gd name="connsiteY19694" fmla="*/ 1911047 h 2789926"/>
              <a:gd name="connsiteX19695" fmla="*/ 1529016 w 2556691"/>
              <a:gd name="connsiteY19695" fmla="*/ 1958972 h 2789926"/>
              <a:gd name="connsiteX19696" fmla="*/ 1529392 w 2556691"/>
              <a:gd name="connsiteY19696" fmla="*/ 1959918 h 2789926"/>
              <a:gd name="connsiteX19697" fmla="*/ 1526767 w 2556691"/>
              <a:gd name="connsiteY19697" fmla="*/ 1962648 h 2789926"/>
              <a:gd name="connsiteX19698" fmla="*/ 1525849 w 2556691"/>
              <a:gd name="connsiteY19698" fmla="*/ 1963062 h 2789926"/>
              <a:gd name="connsiteX19699" fmla="*/ 1524154 w 2556691"/>
              <a:gd name="connsiteY19699" fmla="*/ 1963736 h 2789926"/>
              <a:gd name="connsiteX19700" fmla="*/ 1516596 w 2556691"/>
              <a:gd name="connsiteY19700" fmla="*/ 1966431 h 2789926"/>
              <a:gd name="connsiteX19701" fmla="*/ 1515761 w 2556691"/>
              <a:gd name="connsiteY19701" fmla="*/ 1963594 h 2789926"/>
              <a:gd name="connsiteX19702" fmla="*/ 1521035 w 2556691"/>
              <a:gd name="connsiteY19702" fmla="*/ 1961100 h 2789926"/>
              <a:gd name="connsiteX19703" fmla="*/ 1523789 w 2556691"/>
              <a:gd name="connsiteY19703" fmla="*/ 1959953 h 2789926"/>
              <a:gd name="connsiteX19704" fmla="*/ 1525002 w 2556691"/>
              <a:gd name="connsiteY19704" fmla="*/ 1959445 h 2789926"/>
              <a:gd name="connsiteX19705" fmla="*/ 1529016 w 2556691"/>
              <a:gd name="connsiteY19705" fmla="*/ 1958972 h 2789926"/>
              <a:gd name="connsiteX19706" fmla="*/ 767271 w 2556691"/>
              <a:gd name="connsiteY19706" fmla="*/ 1253701 h 2789926"/>
              <a:gd name="connsiteX19707" fmla="*/ 764196 w 2556691"/>
              <a:gd name="connsiteY19707" fmla="*/ 1251135 h 2789926"/>
              <a:gd name="connsiteX19708" fmla="*/ 762810 w 2556691"/>
              <a:gd name="connsiteY19708" fmla="*/ 1260344 h 2789926"/>
              <a:gd name="connsiteX19709" fmla="*/ 767271 w 2556691"/>
              <a:gd name="connsiteY19709" fmla="*/ 1253701 h 2789926"/>
              <a:gd name="connsiteX19710" fmla="*/ 771318 w 2556691"/>
              <a:gd name="connsiteY19710" fmla="*/ 1257082 h 2789926"/>
              <a:gd name="connsiteX19711" fmla="*/ 771234 w 2556691"/>
              <a:gd name="connsiteY19711" fmla="*/ 1257011 h 2789926"/>
              <a:gd name="connsiteX19712" fmla="*/ 771235 w 2556691"/>
              <a:gd name="connsiteY19712" fmla="*/ 1257011 h 2789926"/>
              <a:gd name="connsiteX19713" fmla="*/ 770939 w 2556691"/>
              <a:gd name="connsiteY19713" fmla="*/ 1256762 h 2789926"/>
              <a:gd name="connsiteX19714" fmla="*/ 764823 w 2556691"/>
              <a:gd name="connsiteY19714" fmla="*/ 1264376 h 2789926"/>
              <a:gd name="connsiteX19715" fmla="*/ 767152 w 2556691"/>
              <a:gd name="connsiteY19715" fmla="*/ 1265357 h 2789926"/>
              <a:gd name="connsiteX19716" fmla="*/ 769184 w 2556691"/>
              <a:gd name="connsiteY19716" fmla="*/ 1260900 h 2789926"/>
              <a:gd name="connsiteX19717" fmla="*/ 771318 w 2556691"/>
              <a:gd name="connsiteY19717" fmla="*/ 1257082 h 2789926"/>
              <a:gd name="connsiteX19718" fmla="*/ 776690 w 2556691"/>
              <a:gd name="connsiteY19718" fmla="*/ 1261538 h 2789926"/>
              <a:gd name="connsiteX19719" fmla="*/ 774358 w 2556691"/>
              <a:gd name="connsiteY19719" fmla="*/ 1259612 h 2789926"/>
              <a:gd name="connsiteX19720" fmla="*/ 774359 w 2556691"/>
              <a:gd name="connsiteY19720" fmla="*/ 1259611 h 2789926"/>
              <a:gd name="connsiteX19721" fmla="*/ 774358 w 2556691"/>
              <a:gd name="connsiteY19721" fmla="*/ 1259611 h 2789926"/>
              <a:gd name="connsiteX19722" fmla="*/ 774358 w 2556691"/>
              <a:gd name="connsiteY19722" fmla="*/ 1259612 h 2789926"/>
              <a:gd name="connsiteX19723" fmla="*/ 770790 w 2556691"/>
              <a:gd name="connsiteY19723" fmla="*/ 1266882 h 2789926"/>
              <a:gd name="connsiteX19724" fmla="*/ 773345 w 2556691"/>
              <a:gd name="connsiteY19724" fmla="*/ 1267958 h 2789926"/>
              <a:gd name="connsiteX19725" fmla="*/ 774702 w 2556691"/>
              <a:gd name="connsiteY19725" fmla="*/ 1267378 h 2789926"/>
              <a:gd name="connsiteX19726" fmla="*/ 775242 w 2556691"/>
              <a:gd name="connsiteY19726" fmla="*/ 1267047 h 2789926"/>
              <a:gd name="connsiteX19727" fmla="*/ 775710 w 2556691"/>
              <a:gd name="connsiteY19727" fmla="*/ 1266728 h 2789926"/>
              <a:gd name="connsiteX19728" fmla="*/ 776690 w 2556691"/>
              <a:gd name="connsiteY19728" fmla="*/ 1261538 h 2789926"/>
              <a:gd name="connsiteX19729" fmla="*/ 855514 w 2556691"/>
              <a:gd name="connsiteY19729" fmla="*/ 1333722 h 2789926"/>
              <a:gd name="connsiteX19730" fmla="*/ 852094 w 2556691"/>
              <a:gd name="connsiteY19730" fmla="*/ 1331180 h 2789926"/>
              <a:gd name="connsiteX19731" fmla="*/ 847487 w 2556691"/>
              <a:gd name="connsiteY19731" fmla="*/ 1329419 h 2789926"/>
              <a:gd name="connsiteX19732" fmla="*/ 846555 w 2556691"/>
              <a:gd name="connsiteY19732" fmla="*/ 1329253 h 2789926"/>
              <a:gd name="connsiteX19733" fmla="*/ 844671 w 2556691"/>
              <a:gd name="connsiteY19733" fmla="*/ 1329277 h 2789926"/>
              <a:gd name="connsiteX19734" fmla="*/ 839698 w 2556691"/>
              <a:gd name="connsiteY19734" fmla="*/ 1332149 h 2789926"/>
              <a:gd name="connsiteX19735" fmla="*/ 837098 w 2556691"/>
              <a:gd name="connsiteY19735" fmla="*/ 1334632 h 2789926"/>
              <a:gd name="connsiteX19736" fmla="*/ 838629 w 2556691"/>
              <a:gd name="connsiteY19736" fmla="*/ 1335188 h 2789926"/>
              <a:gd name="connsiteX19737" fmla="*/ 839353 w 2556691"/>
              <a:gd name="connsiteY19737" fmla="*/ 1335601 h 2789926"/>
              <a:gd name="connsiteX19738" fmla="*/ 839986 w 2556691"/>
              <a:gd name="connsiteY19738" fmla="*/ 1335093 h 2789926"/>
              <a:gd name="connsiteX19739" fmla="*/ 840720 w 2556691"/>
              <a:gd name="connsiteY19739" fmla="*/ 1334514 h 2789926"/>
              <a:gd name="connsiteX19740" fmla="*/ 845078 w 2556691"/>
              <a:gd name="connsiteY19740" fmla="*/ 1333083 h 2789926"/>
              <a:gd name="connsiteX19741" fmla="*/ 847755 w 2556691"/>
              <a:gd name="connsiteY19741" fmla="*/ 1333072 h 2789926"/>
              <a:gd name="connsiteX19742" fmla="*/ 857754 w 2556691"/>
              <a:gd name="connsiteY19742" fmla="*/ 1336878 h 2789926"/>
              <a:gd name="connsiteX19743" fmla="*/ 855514 w 2556691"/>
              <a:gd name="connsiteY19743" fmla="*/ 1333722 h 2789926"/>
              <a:gd name="connsiteX19744" fmla="*/ 1197487 w 2556691"/>
              <a:gd name="connsiteY19744" fmla="*/ 1649031 h 2789926"/>
              <a:gd name="connsiteX19745" fmla="*/ 1196439 w 2556691"/>
              <a:gd name="connsiteY19745" fmla="*/ 1648664 h 2789926"/>
              <a:gd name="connsiteX19746" fmla="*/ 1192072 w 2556691"/>
              <a:gd name="connsiteY19746" fmla="*/ 1647045 h 2789926"/>
              <a:gd name="connsiteX19747" fmla="*/ 1186339 w 2556691"/>
              <a:gd name="connsiteY19747" fmla="*/ 1644751 h 2789926"/>
              <a:gd name="connsiteX19748" fmla="*/ 1177251 w 2556691"/>
              <a:gd name="connsiteY19748" fmla="*/ 1641843 h 2789926"/>
              <a:gd name="connsiteX19749" fmla="*/ 1177191 w 2556691"/>
              <a:gd name="connsiteY19749" fmla="*/ 1641831 h 2789926"/>
              <a:gd name="connsiteX19750" fmla="*/ 1174355 w 2556691"/>
              <a:gd name="connsiteY19750" fmla="*/ 1641429 h 2789926"/>
              <a:gd name="connsiteX19751" fmla="*/ 1173108 w 2556691"/>
              <a:gd name="connsiteY19751" fmla="*/ 1641394 h 2789926"/>
              <a:gd name="connsiteX19752" fmla="*/ 1166056 w 2556691"/>
              <a:gd name="connsiteY19752" fmla="*/ 1642363 h 2789926"/>
              <a:gd name="connsiteX19753" fmla="*/ 1162559 w 2556691"/>
              <a:gd name="connsiteY19753" fmla="*/ 1643640 h 2789926"/>
              <a:gd name="connsiteX19754" fmla="*/ 1160182 w 2556691"/>
              <a:gd name="connsiteY19754" fmla="*/ 1644763 h 2789926"/>
              <a:gd name="connsiteX19755" fmla="*/ 1159747 w 2556691"/>
              <a:gd name="connsiteY19755" fmla="*/ 1645177 h 2789926"/>
              <a:gd name="connsiteX19756" fmla="*/ 1159676 w 2556691"/>
              <a:gd name="connsiteY19756" fmla="*/ 1645248 h 2789926"/>
              <a:gd name="connsiteX19757" fmla="*/ 1157004 w 2556691"/>
              <a:gd name="connsiteY19757" fmla="*/ 1647884 h 2789926"/>
              <a:gd name="connsiteX19758" fmla="*/ 1156732 w 2556691"/>
              <a:gd name="connsiteY19758" fmla="*/ 1648203 h 2789926"/>
              <a:gd name="connsiteX19759" fmla="*/ 1155790 w 2556691"/>
              <a:gd name="connsiteY19759" fmla="*/ 1649302 h 2789926"/>
              <a:gd name="connsiteX19760" fmla="*/ 1155591 w 2556691"/>
              <a:gd name="connsiteY19760" fmla="*/ 1649539 h 2789926"/>
              <a:gd name="connsiteX19761" fmla="*/ 1152460 w 2556691"/>
              <a:gd name="connsiteY19761" fmla="*/ 1653700 h 2789926"/>
              <a:gd name="connsiteX19762" fmla="*/ 1150281 w 2556691"/>
              <a:gd name="connsiteY19762" fmla="*/ 1657093 h 2789926"/>
              <a:gd name="connsiteX19763" fmla="*/ 1150141 w 2556691"/>
              <a:gd name="connsiteY19763" fmla="*/ 1657306 h 2789926"/>
              <a:gd name="connsiteX19764" fmla="*/ 1150494 w 2556691"/>
              <a:gd name="connsiteY19764" fmla="*/ 1657176 h 2789926"/>
              <a:gd name="connsiteX19765" fmla="*/ 1152566 w 2556691"/>
              <a:gd name="connsiteY19765" fmla="*/ 1656372 h 2789926"/>
              <a:gd name="connsiteX19766" fmla="*/ 1158405 w 2556691"/>
              <a:gd name="connsiteY19766" fmla="*/ 1654398 h 2789926"/>
              <a:gd name="connsiteX19767" fmla="*/ 1160712 w 2556691"/>
              <a:gd name="connsiteY19767" fmla="*/ 1653736 h 2789926"/>
              <a:gd name="connsiteX19768" fmla="*/ 1165479 w 2556691"/>
              <a:gd name="connsiteY19768" fmla="*/ 1652683 h 2789926"/>
              <a:gd name="connsiteX19769" fmla="*/ 1167363 w 2556691"/>
              <a:gd name="connsiteY19769" fmla="*/ 1652293 h 2789926"/>
              <a:gd name="connsiteX19770" fmla="*/ 1171095 w 2556691"/>
              <a:gd name="connsiteY19770" fmla="*/ 1651714 h 2789926"/>
              <a:gd name="connsiteX19771" fmla="*/ 1173637 w 2556691"/>
              <a:gd name="connsiteY19771" fmla="*/ 1651324 h 2789926"/>
              <a:gd name="connsiteX19772" fmla="*/ 1179770 w 2556691"/>
              <a:gd name="connsiteY19772" fmla="*/ 1650615 h 2789926"/>
              <a:gd name="connsiteX19773" fmla="*/ 1179818 w 2556691"/>
              <a:gd name="connsiteY19773" fmla="*/ 1650603 h 2789926"/>
              <a:gd name="connsiteX19774" fmla="*/ 1180312 w 2556691"/>
              <a:gd name="connsiteY19774" fmla="*/ 1650556 h 2789926"/>
              <a:gd name="connsiteX19775" fmla="*/ 1180524 w 2556691"/>
              <a:gd name="connsiteY19775" fmla="*/ 1650544 h 2789926"/>
              <a:gd name="connsiteX19776" fmla="*/ 1186633 w 2556691"/>
              <a:gd name="connsiteY19776" fmla="*/ 1649976 h 2789926"/>
              <a:gd name="connsiteX19777" fmla="*/ 1191295 w 2556691"/>
              <a:gd name="connsiteY19777" fmla="*/ 1649574 h 2789926"/>
              <a:gd name="connsiteX19778" fmla="*/ 1196439 w 2556691"/>
              <a:gd name="connsiteY19778" fmla="*/ 1649125 h 2789926"/>
              <a:gd name="connsiteX19779" fmla="*/ 1197487 w 2556691"/>
              <a:gd name="connsiteY19779" fmla="*/ 1649031 h 2789926"/>
              <a:gd name="connsiteX19780" fmla="*/ 1065489 w 2556691"/>
              <a:gd name="connsiteY19780" fmla="*/ 1526735 h 2789926"/>
              <a:gd name="connsiteX19781" fmla="*/ 1062923 w 2556691"/>
              <a:gd name="connsiteY19781" fmla="*/ 1524595 h 2789926"/>
              <a:gd name="connsiteX19782" fmla="*/ 1061511 w 2556691"/>
              <a:gd name="connsiteY19782" fmla="*/ 1523413 h 2789926"/>
              <a:gd name="connsiteX19783" fmla="*/ 1061393 w 2556691"/>
              <a:gd name="connsiteY19783" fmla="*/ 1523330 h 2789926"/>
              <a:gd name="connsiteX19784" fmla="*/ 1051462 w 2556691"/>
              <a:gd name="connsiteY19784" fmla="*/ 1515764 h 2789926"/>
              <a:gd name="connsiteX19785" fmla="*/ 1048968 w 2556691"/>
              <a:gd name="connsiteY19785" fmla="*/ 1513767 h 2789926"/>
              <a:gd name="connsiteX19786" fmla="*/ 1044372 w 2556691"/>
              <a:gd name="connsiteY19786" fmla="*/ 1509783 h 2789926"/>
              <a:gd name="connsiteX19787" fmla="*/ 1043221 w 2556691"/>
              <a:gd name="connsiteY19787" fmla="*/ 1508659 h 2789926"/>
              <a:gd name="connsiteX19788" fmla="*/ 1025738 w 2556691"/>
              <a:gd name="connsiteY19788" fmla="*/ 1511591 h 2789926"/>
              <a:gd name="connsiteX19789" fmla="*/ 1024261 w 2556691"/>
              <a:gd name="connsiteY19789" fmla="*/ 1515185 h 2789926"/>
              <a:gd name="connsiteX19790" fmla="*/ 1026721 w 2556691"/>
              <a:gd name="connsiteY19790" fmla="*/ 1518732 h 2789926"/>
              <a:gd name="connsiteX19791" fmla="*/ 1022827 w 2556691"/>
              <a:gd name="connsiteY19791" fmla="*/ 1530293 h 2789926"/>
              <a:gd name="connsiteX19792" fmla="*/ 1021058 w 2556691"/>
              <a:gd name="connsiteY19792" fmla="*/ 1532268 h 2789926"/>
              <a:gd name="connsiteX19793" fmla="*/ 1009368 w 2556691"/>
              <a:gd name="connsiteY19793" fmla="*/ 1533828 h 2789926"/>
              <a:gd name="connsiteX19794" fmla="*/ 1018408 w 2556691"/>
              <a:gd name="connsiteY19794" fmla="*/ 1514594 h 2789926"/>
              <a:gd name="connsiteX19795" fmla="*/ 1018573 w 2556691"/>
              <a:gd name="connsiteY19795" fmla="*/ 1514559 h 2789926"/>
              <a:gd name="connsiteX19796" fmla="*/ 1020627 w 2556691"/>
              <a:gd name="connsiteY19796" fmla="*/ 1506331 h 2789926"/>
              <a:gd name="connsiteX19797" fmla="*/ 1020320 w 2556691"/>
              <a:gd name="connsiteY19797" fmla="*/ 1504652 h 2789926"/>
              <a:gd name="connsiteX19798" fmla="*/ 1021737 w 2556691"/>
              <a:gd name="connsiteY19798" fmla="*/ 1499048 h 2789926"/>
              <a:gd name="connsiteX19799" fmla="*/ 1021915 w 2556691"/>
              <a:gd name="connsiteY19799" fmla="*/ 1489591 h 2789926"/>
              <a:gd name="connsiteX19800" fmla="*/ 1021622 w 2556691"/>
              <a:gd name="connsiteY19800" fmla="*/ 1489568 h 2789926"/>
              <a:gd name="connsiteX19801" fmla="*/ 1014680 w 2556691"/>
              <a:gd name="connsiteY19801" fmla="*/ 1488574 h 2789926"/>
              <a:gd name="connsiteX19802" fmla="*/ 1010870 w 2556691"/>
              <a:gd name="connsiteY19802" fmla="*/ 1499639 h 2789926"/>
              <a:gd name="connsiteX19803" fmla="*/ 1012254 w 2556691"/>
              <a:gd name="connsiteY19803" fmla="*/ 1505822 h 2789926"/>
              <a:gd name="connsiteX19804" fmla="*/ 1007242 w 2556691"/>
              <a:gd name="connsiteY19804" fmla="*/ 1510764 h 2789926"/>
              <a:gd name="connsiteX19805" fmla="*/ 1004409 w 2556691"/>
              <a:gd name="connsiteY19805" fmla="*/ 1511379 h 2789926"/>
              <a:gd name="connsiteX19806" fmla="*/ 993973 w 2556691"/>
              <a:gd name="connsiteY19806" fmla="*/ 1520694 h 2789926"/>
              <a:gd name="connsiteX19807" fmla="*/ 980572 w 2556691"/>
              <a:gd name="connsiteY19807" fmla="*/ 1539053 h 2789926"/>
              <a:gd name="connsiteX19808" fmla="*/ 985187 w 2556691"/>
              <a:gd name="connsiteY19808" fmla="*/ 1566219 h 2789926"/>
              <a:gd name="connsiteX19809" fmla="*/ 993536 w 2556691"/>
              <a:gd name="connsiteY19809" fmla="*/ 1559316 h 2789926"/>
              <a:gd name="connsiteX19810" fmla="*/ 997961 w 2556691"/>
              <a:gd name="connsiteY19810" fmla="*/ 1549622 h 2789926"/>
              <a:gd name="connsiteX19811" fmla="*/ 1000281 w 2556691"/>
              <a:gd name="connsiteY19811" fmla="*/ 1551088 h 2789926"/>
              <a:gd name="connsiteX19812" fmla="*/ 998090 w 2556691"/>
              <a:gd name="connsiteY19812" fmla="*/ 1556443 h 2789926"/>
              <a:gd name="connsiteX19813" fmla="*/ 1007592 w 2556691"/>
              <a:gd name="connsiteY19813" fmla="*/ 1552163 h 2789926"/>
              <a:gd name="connsiteX19814" fmla="*/ 1009844 w 2556691"/>
              <a:gd name="connsiteY19814" fmla="*/ 1549444 h 2789926"/>
              <a:gd name="connsiteX19815" fmla="*/ 1011212 w 2556691"/>
              <a:gd name="connsiteY19815" fmla="*/ 1550816 h 2789926"/>
              <a:gd name="connsiteX19816" fmla="*/ 1010921 w 2556691"/>
              <a:gd name="connsiteY19816" fmla="*/ 1551229 h 2789926"/>
              <a:gd name="connsiteX19817" fmla="*/ 1020035 w 2556691"/>
              <a:gd name="connsiteY19817" fmla="*/ 1550437 h 2789926"/>
              <a:gd name="connsiteX19818" fmla="*/ 1022148 w 2556691"/>
              <a:gd name="connsiteY19818" fmla="*/ 1550591 h 2789926"/>
              <a:gd name="connsiteX19819" fmla="*/ 1022732 w 2556691"/>
              <a:gd name="connsiteY19819" fmla="*/ 1549444 h 2789926"/>
              <a:gd name="connsiteX19820" fmla="*/ 1024688 w 2556691"/>
              <a:gd name="connsiteY19820" fmla="*/ 1550142 h 2789926"/>
              <a:gd name="connsiteX19821" fmla="*/ 1024453 w 2556691"/>
              <a:gd name="connsiteY19821" fmla="*/ 1551135 h 2789926"/>
              <a:gd name="connsiteX19822" fmla="*/ 1025968 w 2556691"/>
              <a:gd name="connsiteY19822" fmla="*/ 1551490 h 2789926"/>
              <a:gd name="connsiteX19823" fmla="*/ 1029530 w 2556691"/>
              <a:gd name="connsiteY19823" fmla="*/ 1551986 h 2789926"/>
              <a:gd name="connsiteX19824" fmla="*/ 1031025 w 2556691"/>
              <a:gd name="connsiteY19824" fmla="*/ 1548853 h 2789926"/>
              <a:gd name="connsiteX19825" fmla="*/ 1032505 w 2556691"/>
              <a:gd name="connsiteY19825" fmla="*/ 1549728 h 2789926"/>
              <a:gd name="connsiteX19826" fmla="*/ 1031682 w 2556691"/>
              <a:gd name="connsiteY19826" fmla="*/ 1552364 h 2789926"/>
              <a:gd name="connsiteX19827" fmla="*/ 1036189 w 2556691"/>
              <a:gd name="connsiteY19827" fmla="*/ 1553913 h 2789926"/>
              <a:gd name="connsiteX19828" fmla="*/ 1038811 w 2556691"/>
              <a:gd name="connsiteY19828" fmla="*/ 1555391 h 2789926"/>
              <a:gd name="connsiteX19829" fmla="*/ 1041586 w 2556691"/>
              <a:gd name="connsiteY19829" fmla="*/ 1557188 h 2789926"/>
              <a:gd name="connsiteX19830" fmla="*/ 1042246 w 2556691"/>
              <a:gd name="connsiteY19830" fmla="*/ 1557176 h 2789926"/>
              <a:gd name="connsiteX19831" fmla="*/ 1043396 w 2556691"/>
              <a:gd name="connsiteY19831" fmla="*/ 1557850 h 2789926"/>
              <a:gd name="connsiteX19832" fmla="*/ 1043584 w 2556691"/>
              <a:gd name="connsiteY19832" fmla="*/ 1558311 h 2789926"/>
              <a:gd name="connsiteX19833" fmla="*/ 1043885 w 2556691"/>
              <a:gd name="connsiteY19833" fmla="*/ 1559044 h 2789926"/>
              <a:gd name="connsiteX19834" fmla="*/ 1049919 w 2556691"/>
              <a:gd name="connsiteY19834" fmla="*/ 1565687 h 2789926"/>
              <a:gd name="connsiteX19835" fmla="*/ 1051194 w 2556691"/>
              <a:gd name="connsiteY19835" fmla="*/ 1567402 h 2789926"/>
              <a:gd name="connsiteX19836" fmla="*/ 1053985 w 2556691"/>
              <a:gd name="connsiteY19836" fmla="*/ 1571847 h 2789926"/>
              <a:gd name="connsiteX19837" fmla="*/ 1063265 w 2556691"/>
              <a:gd name="connsiteY19837" fmla="*/ 1568158 h 2789926"/>
              <a:gd name="connsiteX19838" fmla="*/ 1063029 w 2556691"/>
              <a:gd name="connsiteY19838" fmla="*/ 1547979 h 2789926"/>
              <a:gd name="connsiteX19839" fmla="*/ 1061840 w 2556691"/>
              <a:gd name="connsiteY19839" fmla="*/ 1547305 h 2789926"/>
              <a:gd name="connsiteX19840" fmla="*/ 1060392 w 2556691"/>
              <a:gd name="connsiteY19840" fmla="*/ 1544810 h 2789926"/>
              <a:gd name="connsiteX19841" fmla="*/ 1058997 w 2556691"/>
              <a:gd name="connsiteY19841" fmla="*/ 1541607 h 2789926"/>
              <a:gd name="connsiteX19842" fmla="*/ 1056931 w 2556691"/>
              <a:gd name="connsiteY19842" fmla="*/ 1538214 h 2789926"/>
              <a:gd name="connsiteX19843" fmla="*/ 1058983 w 2556691"/>
              <a:gd name="connsiteY19843" fmla="*/ 1536145 h 2789926"/>
              <a:gd name="connsiteX19844" fmla="*/ 1060592 w 2556691"/>
              <a:gd name="connsiteY19844" fmla="*/ 1537859 h 2789926"/>
              <a:gd name="connsiteX19845" fmla="*/ 1062605 w 2556691"/>
              <a:gd name="connsiteY19845" fmla="*/ 1540625 h 2789926"/>
              <a:gd name="connsiteX19846" fmla="*/ 1064030 w 2556691"/>
              <a:gd name="connsiteY19846" fmla="*/ 1544574 h 2789926"/>
              <a:gd name="connsiteX19847" fmla="*/ 1068009 w 2556691"/>
              <a:gd name="connsiteY19847" fmla="*/ 1537173 h 2789926"/>
              <a:gd name="connsiteX19848" fmla="*/ 1069563 w 2556691"/>
              <a:gd name="connsiteY19848" fmla="*/ 1535081 h 2789926"/>
              <a:gd name="connsiteX19849" fmla="*/ 1071457 w 2556691"/>
              <a:gd name="connsiteY19849" fmla="*/ 1533107 h 2789926"/>
              <a:gd name="connsiteX19850" fmla="*/ 1070916 w 2556691"/>
              <a:gd name="connsiteY19850" fmla="*/ 1532327 h 2789926"/>
              <a:gd name="connsiteX19851" fmla="*/ 1070587 w 2556691"/>
              <a:gd name="connsiteY19851" fmla="*/ 1531937 h 2789926"/>
              <a:gd name="connsiteX19852" fmla="*/ 1068268 w 2556691"/>
              <a:gd name="connsiteY19852" fmla="*/ 1529442 h 2789926"/>
              <a:gd name="connsiteX19853" fmla="*/ 1065489 w 2556691"/>
              <a:gd name="connsiteY19853" fmla="*/ 1526735 h 2789926"/>
              <a:gd name="connsiteX19854" fmla="*/ 923562 w 2556691"/>
              <a:gd name="connsiteY19854" fmla="*/ 1394899 h 2789926"/>
              <a:gd name="connsiteX19855" fmla="*/ 931909 w 2556691"/>
              <a:gd name="connsiteY19855" fmla="*/ 1404569 h 2789926"/>
              <a:gd name="connsiteX19856" fmla="*/ 929349 w 2556691"/>
              <a:gd name="connsiteY19856" fmla="*/ 1405610 h 2789926"/>
              <a:gd name="connsiteX19857" fmla="*/ 925209 w 2556691"/>
              <a:gd name="connsiteY19857" fmla="*/ 1399628 h 2789926"/>
              <a:gd name="connsiteX19858" fmla="*/ 920085 w 2556691"/>
              <a:gd name="connsiteY19858" fmla="*/ 1395916 h 2789926"/>
              <a:gd name="connsiteX19859" fmla="*/ 920879 w 2556691"/>
              <a:gd name="connsiteY19859" fmla="*/ 1394308 h 2789926"/>
              <a:gd name="connsiteX19860" fmla="*/ 923562 w 2556691"/>
              <a:gd name="connsiteY19860" fmla="*/ 1394899 h 2789926"/>
              <a:gd name="connsiteX19861" fmla="*/ 1621862 w 2556691"/>
              <a:gd name="connsiteY19861" fmla="*/ 2037125 h 2789926"/>
              <a:gd name="connsiteX19862" fmla="*/ 1621921 w 2556691"/>
              <a:gd name="connsiteY19862" fmla="*/ 2037421 h 2789926"/>
              <a:gd name="connsiteX19863" fmla="*/ 1621968 w 2556691"/>
              <a:gd name="connsiteY19863" fmla="*/ 2037657 h 2789926"/>
              <a:gd name="connsiteX19864" fmla="*/ 1621968 w 2556691"/>
              <a:gd name="connsiteY19864" fmla="*/ 2037693 h 2789926"/>
              <a:gd name="connsiteX19865" fmla="*/ 1620956 w 2556691"/>
              <a:gd name="connsiteY19865" fmla="*/ 2039005 h 2789926"/>
              <a:gd name="connsiteX19866" fmla="*/ 1614610 w 2556691"/>
              <a:gd name="connsiteY19866" fmla="*/ 2040542 h 2789926"/>
              <a:gd name="connsiteX19867" fmla="*/ 1610726 w 2556691"/>
              <a:gd name="connsiteY19867" fmla="*/ 2041641 h 2789926"/>
              <a:gd name="connsiteX19868" fmla="*/ 1610467 w 2556691"/>
              <a:gd name="connsiteY19868" fmla="*/ 2041275 h 2789926"/>
              <a:gd name="connsiteX19869" fmla="*/ 1615423 w 2556691"/>
              <a:gd name="connsiteY19869" fmla="*/ 2037184 h 2789926"/>
              <a:gd name="connsiteX19870" fmla="*/ 1607347 w 2556691"/>
              <a:gd name="connsiteY19870" fmla="*/ 2036061 h 2789926"/>
              <a:gd name="connsiteX19871" fmla="*/ 1593680 w 2556691"/>
              <a:gd name="connsiteY19871" fmla="*/ 2034974 h 2789926"/>
              <a:gd name="connsiteX19872" fmla="*/ 1593574 w 2556691"/>
              <a:gd name="connsiteY19872" fmla="*/ 2033732 h 2789926"/>
              <a:gd name="connsiteX19873" fmla="*/ 1609478 w 2556691"/>
              <a:gd name="connsiteY19873" fmla="*/ 2032917 h 2789926"/>
              <a:gd name="connsiteX19874" fmla="*/ 1621073 w 2556691"/>
              <a:gd name="connsiteY19874" fmla="*/ 2036487 h 2789926"/>
              <a:gd name="connsiteX19875" fmla="*/ 1621780 w 2556691"/>
              <a:gd name="connsiteY19875" fmla="*/ 2037054 h 2789926"/>
              <a:gd name="connsiteX19876" fmla="*/ 1621862 w 2556691"/>
              <a:gd name="connsiteY19876" fmla="*/ 2037125 h 2789926"/>
              <a:gd name="connsiteX19877" fmla="*/ 1206622 w 2556691"/>
              <a:gd name="connsiteY19877" fmla="*/ 1651584 h 2789926"/>
              <a:gd name="connsiteX19878" fmla="*/ 1201760 w 2556691"/>
              <a:gd name="connsiteY19878" fmla="*/ 1652849 h 2789926"/>
              <a:gd name="connsiteX19879" fmla="*/ 1201289 w 2556691"/>
              <a:gd name="connsiteY19879" fmla="*/ 1652944 h 2789926"/>
              <a:gd name="connsiteX19880" fmla="*/ 1201207 w 2556691"/>
              <a:gd name="connsiteY19880" fmla="*/ 1652967 h 2789926"/>
              <a:gd name="connsiteX19881" fmla="*/ 1197605 w 2556691"/>
              <a:gd name="connsiteY19881" fmla="*/ 1653700 h 2789926"/>
              <a:gd name="connsiteX19882" fmla="*/ 1196180 w 2556691"/>
              <a:gd name="connsiteY19882" fmla="*/ 1653948 h 2789926"/>
              <a:gd name="connsiteX19883" fmla="*/ 1189529 w 2556691"/>
              <a:gd name="connsiteY19883" fmla="*/ 1654906 h 2789926"/>
              <a:gd name="connsiteX19884" fmla="*/ 1184691 w 2556691"/>
              <a:gd name="connsiteY19884" fmla="*/ 1655450 h 2789926"/>
              <a:gd name="connsiteX19885" fmla="*/ 1177604 w 2556691"/>
              <a:gd name="connsiteY19885" fmla="*/ 1656242 h 2789926"/>
              <a:gd name="connsiteX19886" fmla="*/ 1177440 w 2556691"/>
              <a:gd name="connsiteY19886" fmla="*/ 1656265 h 2789926"/>
              <a:gd name="connsiteX19887" fmla="*/ 1174544 w 2556691"/>
              <a:gd name="connsiteY19887" fmla="*/ 1656655 h 2789926"/>
              <a:gd name="connsiteX19888" fmla="*/ 1168834 w 2556691"/>
              <a:gd name="connsiteY19888" fmla="*/ 1657613 h 2789926"/>
              <a:gd name="connsiteX19889" fmla="*/ 1165774 w 2556691"/>
              <a:gd name="connsiteY19889" fmla="*/ 1658275 h 2789926"/>
              <a:gd name="connsiteX19890" fmla="*/ 1163773 w 2556691"/>
              <a:gd name="connsiteY19890" fmla="*/ 1658795 h 2789926"/>
              <a:gd name="connsiteX19891" fmla="*/ 1161242 w 2556691"/>
              <a:gd name="connsiteY19891" fmla="*/ 1659516 h 2789926"/>
              <a:gd name="connsiteX19892" fmla="*/ 1160064 w 2556691"/>
              <a:gd name="connsiteY19892" fmla="*/ 1659907 h 2789926"/>
              <a:gd name="connsiteX19893" fmla="*/ 1151883 w 2556691"/>
              <a:gd name="connsiteY19893" fmla="*/ 1663217 h 2789926"/>
              <a:gd name="connsiteX19894" fmla="*/ 1148822 w 2556691"/>
              <a:gd name="connsiteY19894" fmla="*/ 1664789 h 2789926"/>
              <a:gd name="connsiteX19895" fmla="*/ 1147622 w 2556691"/>
              <a:gd name="connsiteY19895" fmla="*/ 1665463 h 2789926"/>
              <a:gd name="connsiteX19896" fmla="*/ 1146032 w 2556691"/>
              <a:gd name="connsiteY19896" fmla="*/ 1666361 h 2789926"/>
              <a:gd name="connsiteX19897" fmla="*/ 1148116 w 2556691"/>
              <a:gd name="connsiteY19897" fmla="*/ 1665853 h 2789926"/>
              <a:gd name="connsiteX19898" fmla="*/ 1149340 w 2556691"/>
              <a:gd name="connsiteY19898" fmla="*/ 1665546 h 2789926"/>
              <a:gd name="connsiteX19899" fmla="*/ 1152884 w 2556691"/>
              <a:gd name="connsiteY19899" fmla="*/ 1664682 h 2789926"/>
              <a:gd name="connsiteX19900" fmla="*/ 1162748 w 2556691"/>
              <a:gd name="connsiteY19900" fmla="*/ 1662318 h 2789926"/>
              <a:gd name="connsiteX19901" fmla="*/ 1163290 w 2556691"/>
              <a:gd name="connsiteY19901" fmla="*/ 1662212 h 2789926"/>
              <a:gd name="connsiteX19902" fmla="*/ 1165503 w 2556691"/>
              <a:gd name="connsiteY19902" fmla="*/ 1661751 h 2789926"/>
              <a:gd name="connsiteX19903" fmla="*/ 1170129 w 2556691"/>
              <a:gd name="connsiteY19903" fmla="*/ 1660781 h 2789926"/>
              <a:gd name="connsiteX19904" fmla="*/ 1170836 w 2556691"/>
              <a:gd name="connsiteY19904" fmla="*/ 1660628 h 2789926"/>
              <a:gd name="connsiteX19905" fmla="*/ 1172437 w 2556691"/>
              <a:gd name="connsiteY19905" fmla="*/ 1660297 h 2789926"/>
              <a:gd name="connsiteX19906" fmla="*/ 1175568 w 2556691"/>
              <a:gd name="connsiteY19906" fmla="*/ 1659646 h 2789926"/>
              <a:gd name="connsiteX19907" fmla="*/ 1175686 w 2556691"/>
              <a:gd name="connsiteY19907" fmla="*/ 1659623 h 2789926"/>
              <a:gd name="connsiteX19908" fmla="*/ 1175721 w 2556691"/>
              <a:gd name="connsiteY19908" fmla="*/ 1659611 h 2789926"/>
              <a:gd name="connsiteX19909" fmla="*/ 1177593 w 2556691"/>
              <a:gd name="connsiteY19909" fmla="*/ 1659256 h 2789926"/>
              <a:gd name="connsiteX19910" fmla="*/ 1187963 w 2556691"/>
              <a:gd name="connsiteY19910" fmla="*/ 1657341 h 2789926"/>
              <a:gd name="connsiteX19911" fmla="*/ 1188788 w 2556691"/>
              <a:gd name="connsiteY19911" fmla="*/ 1657188 h 2789926"/>
              <a:gd name="connsiteX19912" fmla="*/ 1195969 w 2556691"/>
              <a:gd name="connsiteY19912" fmla="*/ 1655911 h 2789926"/>
              <a:gd name="connsiteX19913" fmla="*/ 1197240 w 2556691"/>
              <a:gd name="connsiteY19913" fmla="*/ 1655698 h 2789926"/>
              <a:gd name="connsiteX19914" fmla="*/ 1201172 w 2556691"/>
              <a:gd name="connsiteY19914" fmla="*/ 1655024 h 2789926"/>
              <a:gd name="connsiteX19915" fmla="*/ 1202349 w 2556691"/>
              <a:gd name="connsiteY19915" fmla="*/ 1654823 h 2789926"/>
              <a:gd name="connsiteX19916" fmla="*/ 1202620 w 2556691"/>
              <a:gd name="connsiteY19916" fmla="*/ 1654776 h 2789926"/>
              <a:gd name="connsiteX19917" fmla="*/ 1206457 w 2556691"/>
              <a:gd name="connsiteY19917" fmla="*/ 1654114 h 2789926"/>
              <a:gd name="connsiteX19918" fmla="*/ 1206622 w 2556691"/>
              <a:gd name="connsiteY19918" fmla="*/ 1651584 h 2789926"/>
              <a:gd name="connsiteX19919" fmla="*/ 1546557 w 2556691"/>
              <a:gd name="connsiteY19919" fmla="*/ 1964245 h 2789926"/>
              <a:gd name="connsiteX19920" fmla="*/ 1541719 w 2556691"/>
              <a:gd name="connsiteY19920" fmla="*/ 1973868 h 2789926"/>
              <a:gd name="connsiteX19921" fmla="*/ 1546310 w 2556691"/>
              <a:gd name="connsiteY19921" fmla="*/ 1972177 h 2789926"/>
              <a:gd name="connsiteX19922" fmla="*/ 1546710 w 2556691"/>
              <a:gd name="connsiteY19922" fmla="*/ 1973288 h 2789926"/>
              <a:gd name="connsiteX19923" fmla="*/ 1540919 w 2556691"/>
              <a:gd name="connsiteY19923" fmla="*/ 1978679 h 2789926"/>
              <a:gd name="connsiteX19924" fmla="*/ 1536975 w 2556691"/>
              <a:gd name="connsiteY19924" fmla="*/ 1981717 h 2789926"/>
              <a:gd name="connsiteX19925" fmla="*/ 1534821 w 2556691"/>
              <a:gd name="connsiteY19925" fmla="*/ 1983207 h 2789926"/>
              <a:gd name="connsiteX19926" fmla="*/ 1532159 w 2556691"/>
              <a:gd name="connsiteY19926" fmla="*/ 1986056 h 2789926"/>
              <a:gd name="connsiteX19927" fmla="*/ 1541766 w 2556691"/>
              <a:gd name="connsiteY19927" fmla="*/ 1980192 h 2789926"/>
              <a:gd name="connsiteX19928" fmla="*/ 1543390 w 2556691"/>
              <a:gd name="connsiteY19928" fmla="*/ 1980712 h 2789926"/>
              <a:gd name="connsiteX19929" fmla="*/ 1532855 w 2556691"/>
              <a:gd name="connsiteY19929" fmla="*/ 1989224 h 2789926"/>
              <a:gd name="connsiteX19930" fmla="*/ 1499764 w 2556691"/>
              <a:gd name="connsiteY19930" fmla="*/ 2000573 h 2789926"/>
              <a:gd name="connsiteX19931" fmla="*/ 1501106 w 2556691"/>
              <a:gd name="connsiteY19931" fmla="*/ 2002192 h 2789926"/>
              <a:gd name="connsiteX19932" fmla="*/ 1514821 w 2556691"/>
              <a:gd name="connsiteY19932" fmla="*/ 1999107 h 2789926"/>
              <a:gd name="connsiteX19933" fmla="*/ 1525344 w 2556691"/>
              <a:gd name="connsiteY19933" fmla="*/ 1995880 h 2789926"/>
              <a:gd name="connsiteX19934" fmla="*/ 1525674 w 2556691"/>
              <a:gd name="connsiteY19934" fmla="*/ 1996424 h 2789926"/>
              <a:gd name="connsiteX19935" fmla="*/ 1503908 w 2556691"/>
              <a:gd name="connsiteY19935" fmla="*/ 2005183 h 2789926"/>
              <a:gd name="connsiteX19936" fmla="*/ 1504873 w 2556691"/>
              <a:gd name="connsiteY19936" fmla="*/ 2006023 h 2789926"/>
              <a:gd name="connsiteX19937" fmla="*/ 1519517 w 2556691"/>
              <a:gd name="connsiteY19937" fmla="*/ 2004084 h 2789926"/>
              <a:gd name="connsiteX19938" fmla="*/ 1533526 w 2556691"/>
              <a:gd name="connsiteY19938" fmla="*/ 1999119 h 2789926"/>
              <a:gd name="connsiteX19939" fmla="*/ 1534220 w 2556691"/>
              <a:gd name="connsiteY19939" fmla="*/ 2000336 h 2789926"/>
              <a:gd name="connsiteX19940" fmla="*/ 1509817 w 2556691"/>
              <a:gd name="connsiteY19940" fmla="*/ 2009676 h 2789926"/>
              <a:gd name="connsiteX19941" fmla="*/ 1504744 w 2556691"/>
              <a:gd name="connsiteY19941" fmla="*/ 2014948 h 2789926"/>
              <a:gd name="connsiteX19942" fmla="*/ 1528287 w 2556691"/>
              <a:gd name="connsiteY19942" fmla="*/ 2009321 h 2789926"/>
              <a:gd name="connsiteX19943" fmla="*/ 1528947 w 2556691"/>
              <a:gd name="connsiteY19943" fmla="*/ 2010444 h 2789926"/>
              <a:gd name="connsiteX19944" fmla="*/ 1509676 w 2556691"/>
              <a:gd name="connsiteY19944" fmla="*/ 2018093 h 2789926"/>
              <a:gd name="connsiteX19945" fmla="*/ 1495809 w 2556691"/>
              <a:gd name="connsiteY19945" fmla="*/ 2024890 h 2789926"/>
              <a:gd name="connsiteX19946" fmla="*/ 1508334 w 2556691"/>
              <a:gd name="connsiteY19946" fmla="*/ 2020812 h 2789926"/>
              <a:gd name="connsiteX19947" fmla="*/ 1537304 w 2556691"/>
              <a:gd name="connsiteY19947" fmla="*/ 2010799 h 2789926"/>
              <a:gd name="connsiteX19948" fmla="*/ 1547558 w 2556691"/>
              <a:gd name="connsiteY19948" fmla="*/ 1992889 h 2789926"/>
              <a:gd name="connsiteX19949" fmla="*/ 1549253 w 2556691"/>
              <a:gd name="connsiteY19949" fmla="*/ 1971941 h 2789926"/>
              <a:gd name="connsiteX19950" fmla="*/ 1546557 w 2556691"/>
              <a:gd name="connsiteY19950" fmla="*/ 1964245 h 2789926"/>
              <a:gd name="connsiteX19951" fmla="*/ 1056303 w 2556691"/>
              <a:gd name="connsiteY19951" fmla="*/ 1511780 h 2789926"/>
              <a:gd name="connsiteX19952" fmla="*/ 1056419 w 2556691"/>
              <a:gd name="connsiteY19952" fmla="*/ 1515161 h 2789926"/>
              <a:gd name="connsiteX19953" fmla="*/ 1056443 w 2556691"/>
              <a:gd name="connsiteY19953" fmla="*/ 1515173 h 2789926"/>
              <a:gd name="connsiteX19954" fmla="*/ 1056405 w 2556691"/>
              <a:gd name="connsiteY19954" fmla="*/ 1512005 h 2789926"/>
              <a:gd name="connsiteX19955" fmla="*/ 1056303 w 2556691"/>
              <a:gd name="connsiteY19955" fmla="*/ 1511780 h 2789926"/>
              <a:gd name="connsiteX19956" fmla="*/ 1482941 w 2556691"/>
              <a:gd name="connsiteY19956" fmla="*/ 1905455 h 2789926"/>
              <a:gd name="connsiteX19957" fmla="*/ 1477657 w 2556691"/>
              <a:gd name="connsiteY19957" fmla="*/ 1902193 h 2789926"/>
              <a:gd name="connsiteX19958" fmla="*/ 1482036 w 2556691"/>
              <a:gd name="connsiteY19958" fmla="*/ 1906567 h 2789926"/>
              <a:gd name="connsiteX19959" fmla="*/ 1482941 w 2556691"/>
              <a:gd name="connsiteY19959" fmla="*/ 1905455 h 2789926"/>
              <a:gd name="connsiteX19960" fmla="*/ 1049342 w 2556691"/>
              <a:gd name="connsiteY19960" fmla="*/ 1504475 h 2789926"/>
              <a:gd name="connsiteX19961" fmla="*/ 1049150 w 2556691"/>
              <a:gd name="connsiteY19961" fmla="*/ 1508979 h 2789926"/>
              <a:gd name="connsiteX19962" fmla="*/ 1051487 w 2556691"/>
              <a:gd name="connsiteY19962" fmla="*/ 1511272 h 2789926"/>
              <a:gd name="connsiteX19963" fmla="*/ 1051499 w 2556691"/>
              <a:gd name="connsiteY19963" fmla="*/ 1508352 h 2789926"/>
              <a:gd name="connsiteX19964" fmla="*/ 1049342 w 2556691"/>
              <a:gd name="connsiteY19964" fmla="*/ 1504475 h 2789926"/>
              <a:gd name="connsiteX19965" fmla="*/ 1031723 w 2556691"/>
              <a:gd name="connsiteY19965" fmla="*/ 1487771 h 2789926"/>
              <a:gd name="connsiteX19966" fmla="*/ 1031711 w 2556691"/>
              <a:gd name="connsiteY19966" fmla="*/ 1497748 h 2789926"/>
              <a:gd name="connsiteX19967" fmla="*/ 1037350 w 2556691"/>
              <a:gd name="connsiteY19967" fmla="*/ 1500136 h 2789926"/>
              <a:gd name="connsiteX19968" fmla="*/ 1033079 w 2556691"/>
              <a:gd name="connsiteY19968" fmla="*/ 1490880 h 2789926"/>
              <a:gd name="connsiteX19969" fmla="*/ 1031723 w 2556691"/>
              <a:gd name="connsiteY19969" fmla="*/ 1487771 h 2789926"/>
              <a:gd name="connsiteX19970" fmla="*/ 1627312 w 2556691"/>
              <a:gd name="connsiteY19970" fmla="*/ 2037078 h 2789926"/>
              <a:gd name="connsiteX19971" fmla="*/ 1557399 w 2556691"/>
              <a:gd name="connsiteY19971" fmla="*/ 2024145 h 2789926"/>
              <a:gd name="connsiteX19972" fmla="*/ 1561625 w 2556691"/>
              <a:gd name="connsiteY19972" fmla="*/ 2028531 h 2789926"/>
              <a:gd name="connsiteX19973" fmla="*/ 1561107 w 2556691"/>
              <a:gd name="connsiteY19973" fmla="*/ 2031002 h 2789926"/>
              <a:gd name="connsiteX19974" fmla="*/ 1552632 w 2556691"/>
              <a:gd name="connsiteY19974" fmla="*/ 2039585 h 2789926"/>
              <a:gd name="connsiteX19975" fmla="*/ 1560248 w 2556691"/>
              <a:gd name="connsiteY19975" fmla="*/ 2036996 h 2789926"/>
              <a:gd name="connsiteX19976" fmla="*/ 1573632 w 2556691"/>
              <a:gd name="connsiteY19976" fmla="*/ 2035896 h 2789926"/>
              <a:gd name="connsiteX19977" fmla="*/ 1573750 w 2556691"/>
              <a:gd name="connsiteY19977" fmla="*/ 2037066 h 2789926"/>
              <a:gd name="connsiteX19978" fmla="*/ 1559353 w 2556691"/>
              <a:gd name="connsiteY19978" fmla="*/ 2040589 h 2789926"/>
              <a:gd name="connsiteX19979" fmla="*/ 1549359 w 2556691"/>
              <a:gd name="connsiteY19979" fmla="*/ 2044987 h 2789926"/>
              <a:gd name="connsiteX19980" fmla="*/ 1547287 w 2556691"/>
              <a:gd name="connsiteY19980" fmla="*/ 2050614 h 2789926"/>
              <a:gd name="connsiteX19981" fmla="*/ 1569018 w 2556691"/>
              <a:gd name="connsiteY19981" fmla="*/ 2044668 h 2789926"/>
              <a:gd name="connsiteX19982" fmla="*/ 1569136 w 2556691"/>
              <a:gd name="connsiteY19982" fmla="*/ 2046146 h 2789926"/>
              <a:gd name="connsiteX19983" fmla="*/ 1556387 w 2556691"/>
              <a:gd name="connsiteY19983" fmla="*/ 2050082 h 2789926"/>
              <a:gd name="connsiteX19984" fmla="*/ 1546027 w 2556691"/>
              <a:gd name="connsiteY19984" fmla="*/ 2055166 h 2789926"/>
              <a:gd name="connsiteX19985" fmla="*/ 1543555 w 2556691"/>
              <a:gd name="connsiteY19985" fmla="*/ 2060568 h 2789926"/>
              <a:gd name="connsiteX19986" fmla="*/ 1565828 w 2556691"/>
              <a:gd name="connsiteY19986" fmla="*/ 2052447 h 2789926"/>
              <a:gd name="connsiteX19987" fmla="*/ 1566770 w 2556691"/>
              <a:gd name="connsiteY19987" fmla="*/ 2055485 h 2789926"/>
              <a:gd name="connsiteX19988" fmla="*/ 1540919 w 2556691"/>
              <a:gd name="connsiteY19988" fmla="*/ 2063914 h 2789926"/>
              <a:gd name="connsiteX19989" fmla="*/ 1530159 w 2556691"/>
              <a:gd name="connsiteY19989" fmla="*/ 2072331 h 2789926"/>
              <a:gd name="connsiteX19990" fmla="*/ 1571761 w 2556691"/>
              <a:gd name="connsiteY19990" fmla="*/ 2057849 h 2789926"/>
              <a:gd name="connsiteX19991" fmla="*/ 1572361 w 2556691"/>
              <a:gd name="connsiteY19991" fmla="*/ 2059114 h 2789926"/>
              <a:gd name="connsiteX19992" fmla="*/ 1532407 w 2556691"/>
              <a:gd name="connsiteY19992" fmla="*/ 2075641 h 2789926"/>
              <a:gd name="connsiteX19993" fmla="*/ 1583227 w 2556691"/>
              <a:gd name="connsiteY19993" fmla="*/ 2059682 h 2789926"/>
              <a:gd name="connsiteX19994" fmla="*/ 1583968 w 2556691"/>
              <a:gd name="connsiteY19994" fmla="*/ 2061242 h 2789926"/>
              <a:gd name="connsiteX19995" fmla="*/ 1530371 w 2556691"/>
              <a:gd name="connsiteY19995" fmla="*/ 2079755 h 2789926"/>
              <a:gd name="connsiteX19996" fmla="*/ 1575504 w 2556691"/>
              <a:gd name="connsiteY19996" fmla="*/ 2072165 h 2789926"/>
              <a:gd name="connsiteX19997" fmla="*/ 1576976 w 2556691"/>
              <a:gd name="connsiteY19997" fmla="*/ 2074683 h 2789926"/>
              <a:gd name="connsiteX19998" fmla="*/ 1524014 w 2556691"/>
              <a:gd name="connsiteY19998" fmla="*/ 2082769 h 2789926"/>
              <a:gd name="connsiteX19999" fmla="*/ 1523767 w 2556691"/>
              <a:gd name="connsiteY19999" fmla="*/ 2083337 h 2789926"/>
              <a:gd name="connsiteX20000" fmla="*/ 1522590 w 2556691"/>
              <a:gd name="connsiteY20000" fmla="*/ 2085275 h 2789926"/>
              <a:gd name="connsiteX20001" fmla="*/ 1567405 w 2556691"/>
              <a:gd name="connsiteY20001" fmla="*/ 2084732 h 2789926"/>
              <a:gd name="connsiteX20002" fmla="*/ 1567935 w 2556691"/>
              <a:gd name="connsiteY20002" fmla="*/ 2086233 h 2789926"/>
              <a:gd name="connsiteX20003" fmla="*/ 1551525 w 2556691"/>
              <a:gd name="connsiteY20003" fmla="*/ 2090536 h 2789926"/>
              <a:gd name="connsiteX20004" fmla="*/ 1584745 w 2556691"/>
              <a:gd name="connsiteY20004" fmla="*/ 2083419 h 2789926"/>
              <a:gd name="connsiteX20005" fmla="*/ 1617377 w 2556691"/>
              <a:gd name="connsiteY20005" fmla="*/ 2049550 h 2789926"/>
              <a:gd name="connsiteX20006" fmla="*/ 1627312 w 2556691"/>
              <a:gd name="connsiteY20006" fmla="*/ 2037078 h 2789926"/>
              <a:gd name="connsiteX20007" fmla="*/ 1179052 w 2556691"/>
              <a:gd name="connsiteY20007" fmla="*/ 1622905 h 2789926"/>
              <a:gd name="connsiteX20008" fmla="*/ 1175686 w 2556691"/>
              <a:gd name="connsiteY20008" fmla="*/ 1623105 h 2789926"/>
              <a:gd name="connsiteX20009" fmla="*/ 1165809 w 2556691"/>
              <a:gd name="connsiteY20009" fmla="*/ 1625163 h 2789926"/>
              <a:gd name="connsiteX20010" fmla="*/ 1161841 w 2556691"/>
              <a:gd name="connsiteY20010" fmla="*/ 1626475 h 2789926"/>
              <a:gd name="connsiteX20011" fmla="*/ 1160900 w 2556691"/>
              <a:gd name="connsiteY20011" fmla="*/ 1626818 h 2789926"/>
              <a:gd name="connsiteX20012" fmla="*/ 1160006 w 2556691"/>
              <a:gd name="connsiteY20012" fmla="*/ 1627172 h 2789926"/>
              <a:gd name="connsiteX20013" fmla="*/ 1159488 w 2556691"/>
              <a:gd name="connsiteY20013" fmla="*/ 1627385 h 2789926"/>
              <a:gd name="connsiteX20014" fmla="*/ 1154849 w 2556691"/>
              <a:gd name="connsiteY20014" fmla="*/ 1629430 h 2789926"/>
              <a:gd name="connsiteX20015" fmla="*/ 1150635 w 2556691"/>
              <a:gd name="connsiteY20015" fmla="*/ 1631700 h 2789926"/>
              <a:gd name="connsiteX20016" fmla="*/ 1148245 w 2556691"/>
              <a:gd name="connsiteY20016" fmla="*/ 1633178 h 2789926"/>
              <a:gd name="connsiteX20017" fmla="*/ 1146386 w 2556691"/>
              <a:gd name="connsiteY20017" fmla="*/ 1634442 h 2789926"/>
              <a:gd name="connsiteX20018" fmla="*/ 1144996 w 2556691"/>
              <a:gd name="connsiteY20018" fmla="*/ 1635530 h 2789926"/>
              <a:gd name="connsiteX20019" fmla="*/ 1140323 w 2556691"/>
              <a:gd name="connsiteY20019" fmla="*/ 1640117 h 2789926"/>
              <a:gd name="connsiteX20020" fmla="*/ 1138816 w 2556691"/>
              <a:gd name="connsiteY20020" fmla="*/ 1642600 h 2789926"/>
              <a:gd name="connsiteX20021" fmla="*/ 1138204 w 2556691"/>
              <a:gd name="connsiteY20021" fmla="*/ 1644006 h 2789926"/>
              <a:gd name="connsiteX20022" fmla="*/ 1137804 w 2556691"/>
              <a:gd name="connsiteY20022" fmla="*/ 1645661 h 2789926"/>
              <a:gd name="connsiteX20023" fmla="*/ 1137710 w 2556691"/>
              <a:gd name="connsiteY20023" fmla="*/ 1646122 h 2789926"/>
              <a:gd name="connsiteX20024" fmla="*/ 1137168 w 2556691"/>
              <a:gd name="connsiteY20024" fmla="*/ 1649421 h 2789926"/>
              <a:gd name="connsiteX20025" fmla="*/ 1137051 w 2556691"/>
              <a:gd name="connsiteY20025" fmla="*/ 1650248 h 2789926"/>
              <a:gd name="connsiteX20026" fmla="*/ 1137027 w 2556691"/>
              <a:gd name="connsiteY20026" fmla="*/ 1650485 h 2789926"/>
              <a:gd name="connsiteX20027" fmla="*/ 1136909 w 2556691"/>
              <a:gd name="connsiteY20027" fmla="*/ 1651549 h 2789926"/>
              <a:gd name="connsiteX20028" fmla="*/ 1136591 w 2556691"/>
              <a:gd name="connsiteY20028" fmla="*/ 1656857 h 2789926"/>
              <a:gd name="connsiteX20029" fmla="*/ 1137003 w 2556691"/>
              <a:gd name="connsiteY20029" fmla="*/ 1661065 h 2789926"/>
              <a:gd name="connsiteX20030" fmla="*/ 1137002 w 2556691"/>
              <a:gd name="connsiteY20030" fmla="*/ 1661053 h 2789926"/>
              <a:gd name="connsiteX20031" fmla="*/ 1138593 w 2556691"/>
              <a:gd name="connsiteY20031" fmla="*/ 1662188 h 2789926"/>
              <a:gd name="connsiteX20032" fmla="*/ 1141029 w 2556691"/>
              <a:gd name="connsiteY20032" fmla="*/ 1659623 h 2789926"/>
              <a:gd name="connsiteX20033" fmla="*/ 1142324 w 2556691"/>
              <a:gd name="connsiteY20033" fmla="*/ 1657448 h 2789926"/>
              <a:gd name="connsiteX20034" fmla="*/ 1142430 w 2556691"/>
              <a:gd name="connsiteY20034" fmla="*/ 1657270 h 2789926"/>
              <a:gd name="connsiteX20035" fmla="*/ 1142723 w 2556691"/>
              <a:gd name="connsiteY20035" fmla="*/ 1656727 h 2789926"/>
              <a:gd name="connsiteX20036" fmla="*/ 1144290 w 2556691"/>
              <a:gd name="connsiteY20036" fmla="*/ 1653830 h 2789926"/>
              <a:gd name="connsiteX20037" fmla="*/ 1145220 w 2556691"/>
              <a:gd name="connsiteY20037" fmla="*/ 1652163 h 2789926"/>
              <a:gd name="connsiteX20038" fmla="*/ 1146491 w 2556691"/>
              <a:gd name="connsiteY20038" fmla="*/ 1649894 h 2789926"/>
              <a:gd name="connsiteX20039" fmla="*/ 1146503 w 2556691"/>
              <a:gd name="connsiteY20039" fmla="*/ 1649894 h 2789926"/>
              <a:gd name="connsiteX20040" fmla="*/ 1150070 w 2556691"/>
              <a:gd name="connsiteY20040" fmla="*/ 1644526 h 2789926"/>
              <a:gd name="connsiteX20041" fmla="*/ 1151589 w 2556691"/>
              <a:gd name="connsiteY20041" fmla="*/ 1642824 h 2789926"/>
              <a:gd name="connsiteX20042" fmla="*/ 1152919 w 2556691"/>
              <a:gd name="connsiteY20042" fmla="*/ 1641323 h 2789926"/>
              <a:gd name="connsiteX20043" fmla="*/ 1156380 w 2556691"/>
              <a:gd name="connsiteY20043" fmla="*/ 1638462 h 2789926"/>
              <a:gd name="connsiteX20044" fmla="*/ 1159205 w 2556691"/>
              <a:gd name="connsiteY20044" fmla="*/ 1636582 h 2789926"/>
              <a:gd name="connsiteX20045" fmla="*/ 1160453 w 2556691"/>
              <a:gd name="connsiteY20045" fmla="*/ 1635908 h 2789926"/>
              <a:gd name="connsiteX20046" fmla="*/ 1161206 w 2556691"/>
              <a:gd name="connsiteY20046" fmla="*/ 1635507 h 2789926"/>
              <a:gd name="connsiteX20047" fmla="*/ 1163159 w 2556691"/>
              <a:gd name="connsiteY20047" fmla="*/ 1634679 h 2789926"/>
              <a:gd name="connsiteX20048" fmla="*/ 1166256 w 2556691"/>
              <a:gd name="connsiteY20048" fmla="*/ 1633733 h 2789926"/>
              <a:gd name="connsiteX20049" fmla="*/ 1168033 w 2556691"/>
              <a:gd name="connsiteY20049" fmla="*/ 1633414 h 2789926"/>
              <a:gd name="connsiteX20050" fmla="*/ 1169305 w 2556691"/>
              <a:gd name="connsiteY20050" fmla="*/ 1633260 h 2789926"/>
              <a:gd name="connsiteX20051" fmla="*/ 1181783 w 2556691"/>
              <a:gd name="connsiteY20051" fmla="*/ 1635211 h 2789926"/>
              <a:gd name="connsiteX20052" fmla="*/ 1186363 w 2556691"/>
              <a:gd name="connsiteY20052" fmla="*/ 1636996 h 2789926"/>
              <a:gd name="connsiteX20053" fmla="*/ 1192308 w 2556691"/>
              <a:gd name="connsiteY20053" fmla="*/ 1639739 h 2789926"/>
              <a:gd name="connsiteX20054" fmla="*/ 1193296 w 2556691"/>
              <a:gd name="connsiteY20054" fmla="*/ 1640212 h 2789926"/>
              <a:gd name="connsiteX20055" fmla="*/ 1193626 w 2556691"/>
              <a:gd name="connsiteY20055" fmla="*/ 1640365 h 2789926"/>
              <a:gd name="connsiteX20056" fmla="*/ 1195451 w 2556691"/>
              <a:gd name="connsiteY20056" fmla="*/ 1641240 h 2789926"/>
              <a:gd name="connsiteX20057" fmla="*/ 1196026 w 2556691"/>
              <a:gd name="connsiteY20057" fmla="*/ 1641512 h 2789926"/>
              <a:gd name="connsiteX20058" fmla="*/ 1196122 w 2556691"/>
              <a:gd name="connsiteY20058" fmla="*/ 1641559 h 2789926"/>
              <a:gd name="connsiteX20059" fmla="*/ 1197369 w 2556691"/>
              <a:gd name="connsiteY20059" fmla="*/ 1642150 h 2789926"/>
              <a:gd name="connsiteX20060" fmla="*/ 1195980 w 2556691"/>
              <a:gd name="connsiteY20060" fmla="*/ 1641216 h 2789926"/>
              <a:gd name="connsiteX20061" fmla="*/ 1195898 w 2556691"/>
              <a:gd name="connsiteY20061" fmla="*/ 1641157 h 2789926"/>
              <a:gd name="connsiteX20062" fmla="*/ 1195674 w 2556691"/>
              <a:gd name="connsiteY20062" fmla="*/ 1641015 h 2789926"/>
              <a:gd name="connsiteX20063" fmla="*/ 1193744 w 2556691"/>
              <a:gd name="connsiteY20063" fmla="*/ 1639727 h 2789926"/>
              <a:gd name="connsiteX20064" fmla="*/ 1192861 w 2556691"/>
              <a:gd name="connsiteY20064" fmla="*/ 1639136 h 2789926"/>
              <a:gd name="connsiteX20065" fmla="*/ 1192308 w 2556691"/>
              <a:gd name="connsiteY20065" fmla="*/ 1638734 h 2789926"/>
              <a:gd name="connsiteX20066" fmla="*/ 1188435 w 2556691"/>
              <a:gd name="connsiteY20066" fmla="*/ 1635542 h 2789926"/>
              <a:gd name="connsiteX20067" fmla="*/ 1185668 w 2556691"/>
              <a:gd name="connsiteY20067" fmla="*/ 1633059 h 2789926"/>
              <a:gd name="connsiteX20068" fmla="*/ 1178923 w 2556691"/>
              <a:gd name="connsiteY20068" fmla="*/ 1626806 h 2789926"/>
              <a:gd name="connsiteX20069" fmla="*/ 1178205 w 2556691"/>
              <a:gd name="connsiteY20069" fmla="*/ 1625801 h 2789926"/>
              <a:gd name="connsiteX20070" fmla="*/ 1179052 w 2556691"/>
              <a:gd name="connsiteY20070" fmla="*/ 1622905 h 2789926"/>
              <a:gd name="connsiteX20071" fmla="*/ 991744 w 2556691"/>
              <a:gd name="connsiteY20071" fmla="*/ 1449551 h 2789926"/>
              <a:gd name="connsiteX20072" fmla="*/ 988568 w 2556691"/>
              <a:gd name="connsiteY20072" fmla="*/ 1449799 h 2789926"/>
              <a:gd name="connsiteX20073" fmla="*/ 987332 w 2556691"/>
              <a:gd name="connsiteY20073" fmla="*/ 1449894 h 2789926"/>
              <a:gd name="connsiteX20074" fmla="*/ 983011 w 2556691"/>
              <a:gd name="connsiteY20074" fmla="*/ 1450106 h 2789926"/>
              <a:gd name="connsiteX20075" fmla="*/ 982237 w 2556691"/>
              <a:gd name="connsiteY20075" fmla="*/ 1450130 h 2789926"/>
              <a:gd name="connsiteX20076" fmla="*/ 977834 w 2556691"/>
              <a:gd name="connsiteY20076" fmla="*/ 1450000 h 2789926"/>
              <a:gd name="connsiteX20077" fmla="*/ 955898 w 2556691"/>
              <a:gd name="connsiteY20077" fmla="*/ 1431275 h 2789926"/>
              <a:gd name="connsiteX20078" fmla="*/ 938660 w 2556691"/>
              <a:gd name="connsiteY20078" fmla="*/ 1421510 h 2789926"/>
              <a:gd name="connsiteX20079" fmla="*/ 936267 w 2556691"/>
              <a:gd name="connsiteY20079" fmla="*/ 1427716 h 2789926"/>
              <a:gd name="connsiteX20080" fmla="*/ 935238 w 2556691"/>
              <a:gd name="connsiteY20080" fmla="*/ 1430246 h 2789926"/>
              <a:gd name="connsiteX20081" fmla="*/ 933681 w 2556691"/>
              <a:gd name="connsiteY20081" fmla="*/ 1433533 h 2789926"/>
              <a:gd name="connsiteX20082" fmla="*/ 902216 w 2556691"/>
              <a:gd name="connsiteY20082" fmla="*/ 1444739 h 2789926"/>
              <a:gd name="connsiteX20083" fmla="*/ 902990 w 2556691"/>
              <a:gd name="connsiteY20083" fmla="*/ 1465085 h 2789926"/>
              <a:gd name="connsiteX20084" fmla="*/ 903022 w 2556691"/>
              <a:gd name="connsiteY20084" fmla="*/ 1470310 h 2789926"/>
              <a:gd name="connsiteX20085" fmla="*/ 902892 w 2556691"/>
              <a:gd name="connsiteY20085" fmla="*/ 1474152 h 2789926"/>
              <a:gd name="connsiteX20086" fmla="*/ 902898 w 2556691"/>
              <a:gd name="connsiteY20086" fmla="*/ 1479436 h 2789926"/>
              <a:gd name="connsiteX20087" fmla="*/ 903357 w 2556691"/>
              <a:gd name="connsiteY20087" fmla="*/ 1484520 h 2789926"/>
              <a:gd name="connsiteX20088" fmla="*/ 904517 w 2556691"/>
              <a:gd name="connsiteY20088" fmla="*/ 1489733 h 2789926"/>
              <a:gd name="connsiteX20089" fmla="*/ 904746 w 2556691"/>
              <a:gd name="connsiteY20089" fmla="*/ 1490537 h 2789926"/>
              <a:gd name="connsiteX20090" fmla="*/ 905136 w 2556691"/>
              <a:gd name="connsiteY20090" fmla="*/ 1491825 h 2789926"/>
              <a:gd name="connsiteX20091" fmla="*/ 905655 w 2556691"/>
              <a:gd name="connsiteY20091" fmla="*/ 1493209 h 2789926"/>
              <a:gd name="connsiteX20092" fmla="*/ 910644 w 2556691"/>
              <a:gd name="connsiteY20092" fmla="*/ 1503423 h 2789926"/>
              <a:gd name="connsiteX20093" fmla="*/ 911093 w 2556691"/>
              <a:gd name="connsiteY20093" fmla="*/ 1504144 h 2789926"/>
              <a:gd name="connsiteX20094" fmla="*/ 912977 w 2556691"/>
              <a:gd name="connsiteY20094" fmla="*/ 1506993 h 2789926"/>
              <a:gd name="connsiteX20095" fmla="*/ 912975 w 2556691"/>
              <a:gd name="connsiteY20095" fmla="*/ 1506993 h 2789926"/>
              <a:gd name="connsiteX20096" fmla="*/ 927540 w 2556691"/>
              <a:gd name="connsiteY20096" fmla="*/ 1524489 h 2789926"/>
              <a:gd name="connsiteX20097" fmla="*/ 929200 w 2556691"/>
              <a:gd name="connsiteY20097" fmla="*/ 1526014 h 2789926"/>
              <a:gd name="connsiteX20098" fmla="*/ 935434 w 2556691"/>
              <a:gd name="connsiteY20098" fmla="*/ 1530731 h 2789926"/>
              <a:gd name="connsiteX20099" fmla="*/ 936962 w 2556691"/>
              <a:gd name="connsiteY20099" fmla="*/ 1531594 h 2789926"/>
              <a:gd name="connsiteX20100" fmla="*/ 937143 w 2556691"/>
              <a:gd name="connsiteY20100" fmla="*/ 1531700 h 2789926"/>
              <a:gd name="connsiteX20101" fmla="*/ 938044 w 2556691"/>
              <a:gd name="connsiteY20101" fmla="*/ 1532208 h 2789926"/>
              <a:gd name="connsiteX20102" fmla="*/ 940526 w 2556691"/>
              <a:gd name="connsiteY20102" fmla="*/ 1533296 h 2789926"/>
              <a:gd name="connsiteX20103" fmla="*/ 947351 w 2556691"/>
              <a:gd name="connsiteY20103" fmla="*/ 1535365 h 2789926"/>
              <a:gd name="connsiteX20104" fmla="*/ 951550 w 2556691"/>
              <a:gd name="connsiteY20104" fmla="*/ 1535885 h 2789926"/>
              <a:gd name="connsiteX20105" fmla="*/ 955948 w 2556691"/>
              <a:gd name="connsiteY20105" fmla="*/ 1535814 h 2789926"/>
              <a:gd name="connsiteX20106" fmla="*/ 956822 w 2556691"/>
              <a:gd name="connsiteY20106" fmla="*/ 1535731 h 2789926"/>
              <a:gd name="connsiteX20107" fmla="*/ 979499 w 2556691"/>
              <a:gd name="connsiteY20107" fmla="*/ 1512289 h 2789926"/>
              <a:gd name="connsiteX20108" fmla="*/ 979708 w 2556691"/>
              <a:gd name="connsiteY20108" fmla="*/ 1510846 h 2789926"/>
              <a:gd name="connsiteX20109" fmla="*/ 987138 w 2556691"/>
              <a:gd name="connsiteY20109" fmla="*/ 1484472 h 2789926"/>
              <a:gd name="connsiteX20110" fmla="*/ 993541 w 2556691"/>
              <a:gd name="connsiteY20110" fmla="*/ 1478018 h 2789926"/>
              <a:gd name="connsiteX20111" fmla="*/ 995001 w 2556691"/>
              <a:gd name="connsiteY20111" fmla="*/ 1476634 h 2789926"/>
              <a:gd name="connsiteX20112" fmla="*/ 995871 w 2556691"/>
              <a:gd name="connsiteY20112" fmla="*/ 1475807 h 2789926"/>
              <a:gd name="connsiteX20113" fmla="*/ 993911 w 2556691"/>
              <a:gd name="connsiteY20113" fmla="*/ 1472662 h 2789926"/>
              <a:gd name="connsiteX20114" fmla="*/ 989269 w 2556691"/>
              <a:gd name="connsiteY20114" fmla="*/ 1474282 h 2789926"/>
              <a:gd name="connsiteX20115" fmla="*/ 977743 w 2556691"/>
              <a:gd name="connsiteY20115" fmla="*/ 1481269 h 2789926"/>
              <a:gd name="connsiteX20116" fmla="*/ 977195 w 2556691"/>
              <a:gd name="connsiteY20116" fmla="*/ 1491069 h 2789926"/>
              <a:gd name="connsiteX20117" fmla="*/ 976092 w 2556691"/>
              <a:gd name="connsiteY20117" fmla="*/ 1495230 h 2789926"/>
              <a:gd name="connsiteX20118" fmla="*/ 975961 w 2556691"/>
              <a:gd name="connsiteY20118" fmla="*/ 1495537 h 2789926"/>
              <a:gd name="connsiteX20119" fmla="*/ 975602 w 2556691"/>
              <a:gd name="connsiteY20119" fmla="*/ 1496400 h 2789926"/>
              <a:gd name="connsiteX20120" fmla="*/ 974390 w 2556691"/>
              <a:gd name="connsiteY20120" fmla="*/ 1498469 h 2789926"/>
              <a:gd name="connsiteX20121" fmla="*/ 973966 w 2556691"/>
              <a:gd name="connsiteY20121" fmla="*/ 1498895 h 2789926"/>
              <a:gd name="connsiteX20122" fmla="*/ 967415 w 2556691"/>
              <a:gd name="connsiteY20122" fmla="*/ 1501153 h 2789926"/>
              <a:gd name="connsiteX20123" fmla="*/ 963105 w 2556691"/>
              <a:gd name="connsiteY20123" fmla="*/ 1497559 h 2789926"/>
              <a:gd name="connsiteX20124" fmla="*/ 962809 w 2556691"/>
              <a:gd name="connsiteY20124" fmla="*/ 1497181 h 2789926"/>
              <a:gd name="connsiteX20125" fmla="*/ 961853 w 2556691"/>
              <a:gd name="connsiteY20125" fmla="*/ 1495762 h 2789926"/>
              <a:gd name="connsiteX20126" fmla="*/ 961454 w 2556691"/>
              <a:gd name="connsiteY20126" fmla="*/ 1495029 h 2789926"/>
              <a:gd name="connsiteX20127" fmla="*/ 961357 w 2556691"/>
              <a:gd name="connsiteY20127" fmla="*/ 1494745 h 2789926"/>
              <a:gd name="connsiteX20128" fmla="*/ 961461 w 2556691"/>
              <a:gd name="connsiteY20128" fmla="*/ 1490820 h 2789926"/>
              <a:gd name="connsiteX20129" fmla="*/ 962107 w 2556691"/>
              <a:gd name="connsiteY20129" fmla="*/ 1488657 h 2789926"/>
              <a:gd name="connsiteX20130" fmla="*/ 963817 w 2556691"/>
              <a:gd name="connsiteY20130" fmla="*/ 1483798 h 2789926"/>
              <a:gd name="connsiteX20131" fmla="*/ 966482 w 2556691"/>
              <a:gd name="connsiteY20131" fmla="*/ 1478561 h 2789926"/>
              <a:gd name="connsiteX20132" fmla="*/ 963954 w 2556691"/>
              <a:gd name="connsiteY20132" fmla="*/ 1479909 h 2789926"/>
              <a:gd name="connsiteX20133" fmla="*/ 962154 w 2556691"/>
              <a:gd name="connsiteY20133" fmla="*/ 1479720 h 2789926"/>
              <a:gd name="connsiteX20134" fmla="*/ 962305 w 2556691"/>
              <a:gd name="connsiteY20134" fmla="*/ 1477249 h 2789926"/>
              <a:gd name="connsiteX20135" fmla="*/ 963904 w 2556691"/>
              <a:gd name="connsiteY20135" fmla="*/ 1476339 h 2789926"/>
              <a:gd name="connsiteX20136" fmla="*/ 969055 w 2556691"/>
              <a:gd name="connsiteY20136" fmla="*/ 1473892 h 2789926"/>
              <a:gd name="connsiteX20137" fmla="*/ 969987 w 2556691"/>
              <a:gd name="connsiteY20137" fmla="*/ 1473525 h 2789926"/>
              <a:gd name="connsiteX20138" fmla="*/ 977593 w 2556691"/>
              <a:gd name="connsiteY20138" fmla="*/ 1473608 h 2789926"/>
              <a:gd name="connsiteX20139" fmla="*/ 974519 w 2556691"/>
              <a:gd name="connsiteY20139" fmla="*/ 1475098 h 2789926"/>
              <a:gd name="connsiteX20140" fmla="*/ 975383 w 2556691"/>
              <a:gd name="connsiteY20140" fmla="*/ 1475807 h 2789926"/>
              <a:gd name="connsiteX20141" fmla="*/ 984992 w 2556691"/>
              <a:gd name="connsiteY20141" fmla="*/ 1468749 h 2789926"/>
              <a:gd name="connsiteX20142" fmla="*/ 990969 w 2556691"/>
              <a:gd name="connsiteY20142" fmla="*/ 1465747 h 2789926"/>
              <a:gd name="connsiteX20143" fmla="*/ 990699 w 2556691"/>
              <a:gd name="connsiteY20143" fmla="*/ 1464896 h 2789926"/>
              <a:gd name="connsiteX20144" fmla="*/ 991070 w 2556691"/>
              <a:gd name="connsiteY20144" fmla="*/ 1460427 h 2789926"/>
              <a:gd name="connsiteX20145" fmla="*/ 990601 w 2556691"/>
              <a:gd name="connsiteY20145" fmla="*/ 1458039 h 2789926"/>
              <a:gd name="connsiteX20146" fmla="*/ 979630 w 2556691"/>
              <a:gd name="connsiteY20146" fmla="*/ 1459659 h 2789926"/>
              <a:gd name="connsiteX20147" fmla="*/ 979277 w 2556691"/>
              <a:gd name="connsiteY20147" fmla="*/ 1460829 h 2789926"/>
              <a:gd name="connsiteX20148" fmla="*/ 976951 w 2556691"/>
              <a:gd name="connsiteY20148" fmla="*/ 1460900 h 2789926"/>
              <a:gd name="connsiteX20149" fmla="*/ 976166 w 2556691"/>
              <a:gd name="connsiteY20149" fmla="*/ 1460923 h 2789926"/>
              <a:gd name="connsiteX20150" fmla="*/ 972025 w 2556691"/>
              <a:gd name="connsiteY20150" fmla="*/ 1460864 h 2789926"/>
              <a:gd name="connsiteX20151" fmla="*/ 968976 w 2556691"/>
              <a:gd name="connsiteY20151" fmla="*/ 1460616 h 2789926"/>
              <a:gd name="connsiteX20152" fmla="*/ 968002 w 2556691"/>
              <a:gd name="connsiteY20152" fmla="*/ 1464174 h 2789926"/>
              <a:gd name="connsiteX20153" fmla="*/ 970143 w 2556691"/>
              <a:gd name="connsiteY20153" fmla="*/ 1464423 h 2789926"/>
              <a:gd name="connsiteX20154" fmla="*/ 973941 w 2556691"/>
              <a:gd name="connsiteY20154" fmla="*/ 1464931 h 2789926"/>
              <a:gd name="connsiteX20155" fmla="*/ 974644 w 2556691"/>
              <a:gd name="connsiteY20155" fmla="*/ 1465061 h 2789926"/>
              <a:gd name="connsiteX20156" fmla="*/ 977061 w 2556691"/>
              <a:gd name="connsiteY20156" fmla="*/ 1466149 h 2789926"/>
              <a:gd name="connsiteX20157" fmla="*/ 973829 w 2556691"/>
              <a:gd name="connsiteY20157" fmla="*/ 1466515 h 2789926"/>
              <a:gd name="connsiteX20158" fmla="*/ 973020 w 2556691"/>
              <a:gd name="connsiteY20158" fmla="*/ 1466610 h 2789926"/>
              <a:gd name="connsiteX20159" fmla="*/ 968818 w 2556691"/>
              <a:gd name="connsiteY20159" fmla="*/ 1466941 h 2789926"/>
              <a:gd name="connsiteX20160" fmla="*/ 927863 w 2556691"/>
              <a:gd name="connsiteY20160" fmla="*/ 1467059 h 2789926"/>
              <a:gd name="connsiteX20161" fmla="*/ 927132 w 2556691"/>
              <a:gd name="connsiteY20161" fmla="*/ 1463867 h 2789926"/>
              <a:gd name="connsiteX20162" fmla="*/ 955276 w 2556691"/>
              <a:gd name="connsiteY20162" fmla="*/ 1463158 h 2789926"/>
              <a:gd name="connsiteX20163" fmla="*/ 950324 w 2556691"/>
              <a:gd name="connsiteY20163" fmla="*/ 1457010 h 2789926"/>
              <a:gd name="connsiteX20164" fmla="*/ 933763 w 2556691"/>
              <a:gd name="connsiteY20164" fmla="*/ 1454693 h 2789926"/>
              <a:gd name="connsiteX20165" fmla="*/ 933494 w 2556691"/>
              <a:gd name="connsiteY20165" fmla="*/ 1451667 h 2789926"/>
              <a:gd name="connsiteX20166" fmla="*/ 948888 w 2556691"/>
              <a:gd name="connsiteY20166" fmla="*/ 1453310 h 2789926"/>
              <a:gd name="connsiteX20167" fmla="*/ 948913 w 2556691"/>
              <a:gd name="connsiteY20167" fmla="*/ 1448605 h 2789926"/>
              <a:gd name="connsiteX20168" fmla="*/ 949373 w 2556691"/>
              <a:gd name="connsiteY20168" fmla="*/ 1447648 h 2789926"/>
              <a:gd name="connsiteX20169" fmla="*/ 932472 w 2556691"/>
              <a:gd name="connsiteY20169" fmla="*/ 1440224 h 2789926"/>
              <a:gd name="connsiteX20170" fmla="*/ 932624 w 2556691"/>
              <a:gd name="connsiteY20170" fmla="*/ 1437434 h 2789926"/>
              <a:gd name="connsiteX20171" fmla="*/ 947129 w 2556691"/>
              <a:gd name="connsiteY20171" fmla="*/ 1443120 h 2789926"/>
              <a:gd name="connsiteX20172" fmla="*/ 949239 w 2556691"/>
              <a:gd name="connsiteY20172" fmla="*/ 1444160 h 2789926"/>
              <a:gd name="connsiteX20173" fmla="*/ 951207 w 2556691"/>
              <a:gd name="connsiteY20173" fmla="*/ 1445177 h 2789926"/>
              <a:gd name="connsiteX20174" fmla="*/ 963261 w 2556691"/>
              <a:gd name="connsiteY20174" fmla="*/ 1448558 h 2789926"/>
              <a:gd name="connsiteX20175" fmla="*/ 967830 w 2556691"/>
              <a:gd name="connsiteY20175" fmla="*/ 1455722 h 2789926"/>
              <a:gd name="connsiteX20176" fmla="*/ 975201 w 2556691"/>
              <a:gd name="connsiteY20176" fmla="*/ 1454906 h 2789926"/>
              <a:gd name="connsiteX20177" fmla="*/ 980022 w 2556691"/>
              <a:gd name="connsiteY20177" fmla="*/ 1454043 h 2789926"/>
              <a:gd name="connsiteX20178" fmla="*/ 980903 w 2556691"/>
              <a:gd name="connsiteY20178" fmla="*/ 1453866 h 2789926"/>
              <a:gd name="connsiteX20179" fmla="*/ 987947 w 2556691"/>
              <a:gd name="connsiteY20179" fmla="*/ 1452010 h 2789926"/>
              <a:gd name="connsiteX20180" fmla="*/ 988699 w 2556691"/>
              <a:gd name="connsiteY20180" fmla="*/ 1451773 h 2789926"/>
              <a:gd name="connsiteX20181" fmla="*/ 991523 w 2556691"/>
              <a:gd name="connsiteY20181" fmla="*/ 1450887 h 2789926"/>
              <a:gd name="connsiteX20182" fmla="*/ 991744 w 2556691"/>
              <a:gd name="connsiteY20182" fmla="*/ 1449551 h 2789926"/>
              <a:gd name="connsiteX20183" fmla="*/ 1267175 w 2556691"/>
              <a:gd name="connsiteY20183" fmla="*/ 1703091 h 2789926"/>
              <a:gd name="connsiteX20184" fmla="*/ 1265764 w 2556691"/>
              <a:gd name="connsiteY20184" fmla="*/ 1703706 h 2789926"/>
              <a:gd name="connsiteX20185" fmla="*/ 1265693 w 2556691"/>
              <a:gd name="connsiteY20185" fmla="*/ 1703741 h 2789926"/>
              <a:gd name="connsiteX20186" fmla="*/ 1263409 w 2556691"/>
              <a:gd name="connsiteY20186" fmla="*/ 1704746 h 2789926"/>
              <a:gd name="connsiteX20187" fmla="*/ 1262456 w 2556691"/>
              <a:gd name="connsiteY20187" fmla="*/ 1705172 h 2789926"/>
              <a:gd name="connsiteX20188" fmla="*/ 1261302 w 2556691"/>
              <a:gd name="connsiteY20188" fmla="*/ 1705349 h 2789926"/>
              <a:gd name="connsiteX20189" fmla="*/ 1261173 w 2556691"/>
              <a:gd name="connsiteY20189" fmla="*/ 1705373 h 2789926"/>
              <a:gd name="connsiteX20190" fmla="*/ 1259654 w 2556691"/>
              <a:gd name="connsiteY20190" fmla="*/ 1705030 h 2789926"/>
              <a:gd name="connsiteX20191" fmla="*/ 1259454 w 2556691"/>
              <a:gd name="connsiteY20191" fmla="*/ 1705396 h 2789926"/>
              <a:gd name="connsiteX20192" fmla="*/ 1257229 w 2556691"/>
              <a:gd name="connsiteY20192" fmla="*/ 1709416 h 2789926"/>
              <a:gd name="connsiteX20193" fmla="*/ 1256276 w 2556691"/>
              <a:gd name="connsiteY20193" fmla="*/ 1711236 h 2789926"/>
              <a:gd name="connsiteX20194" fmla="*/ 1255157 w 2556691"/>
              <a:gd name="connsiteY20194" fmla="*/ 1713530 h 2789926"/>
              <a:gd name="connsiteX20195" fmla="*/ 1254722 w 2556691"/>
              <a:gd name="connsiteY20195" fmla="*/ 1714535 h 2789926"/>
              <a:gd name="connsiteX20196" fmla="*/ 1254004 w 2556691"/>
              <a:gd name="connsiteY20196" fmla="*/ 1716201 h 2789926"/>
              <a:gd name="connsiteX20197" fmla="*/ 1253579 w 2556691"/>
              <a:gd name="connsiteY20197" fmla="*/ 1717360 h 2789926"/>
              <a:gd name="connsiteX20198" fmla="*/ 1252790 w 2556691"/>
              <a:gd name="connsiteY20198" fmla="*/ 1719784 h 2789926"/>
              <a:gd name="connsiteX20199" fmla="*/ 1251249 w 2556691"/>
              <a:gd name="connsiteY20199" fmla="*/ 1728662 h 2789926"/>
              <a:gd name="connsiteX20200" fmla="*/ 1250848 w 2556691"/>
              <a:gd name="connsiteY20200" fmla="*/ 1742777 h 2789926"/>
              <a:gd name="connsiteX20201" fmla="*/ 1250861 w 2556691"/>
              <a:gd name="connsiteY20201" fmla="*/ 1742942 h 2789926"/>
              <a:gd name="connsiteX20202" fmla="*/ 1250990 w 2556691"/>
              <a:gd name="connsiteY20202" fmla="*/ 1744491 h 2789926"/>
              <a:gd name="connsiteX20203" fmla="*/ 1251108 w 2556691"/>
              <a:gd name="connsiteY20203" fmla="*/ 1746040 h 2789926"/>
              <a:gd name="connsiteX20204" fmla="*/ 1251167 w 2556691"/>
              <a:gd name="connsiteY20204" fmla="*/ 1746666 h 2789926"/>
              <a:gd name="connsiteX20205" fmla="*/ 1252202 w 2556691"/>
              <a:gd name="connsiteY20205" fmla="*/ 1751844 h 2789926"/>
              <a:gd name="connsiteX20206" fmla="*/ 1252626 w 2556691"/>
              <a:gd name="connsiteY20206" fmla="*/ 1753369 h 2789926"/>
              <a:gd name="connsiteX20207" fmla="*/ 1254026 w 2556691"/>
              <a:gd name="connsiteY20207" fmla="*/ 1756620 h 2789926"/>
              <a:gd name="connsiteX20208" fmla="*/ 1254086 w 2556691"/>
              <a:gd name="connsiteY20208" fmla="*/ 1756762 h 2789926"/>
              <a:gd name="connsiteX20209" fmla="*/ 1254098 w 2556691"/>
              <a:gd name="connsiteY20209" fmla="*/ 1756632 h 2789926"/>
              <a:gd name="connsiteX20210" fmla="*/ 1254110 w 2556691"/>
              <a:gd name="connsiteY20210" fmla="*/ 1756632 h 2789926"/>
              <a:gd name="connsiteX20211" fmla="*/ 1254945 w 2556691"/>
              <a:gd name="connsiteY20211" fmla="*/ 1751300 h 2789926"/>
              <a:gd name="connsiteX20212" fmla="*/ 1256228 w 2556691"/>
              <a:gd name="connsiteY20212" fmla="*/ 1745401 h 2789926"/>
              <a:gd name="connsiteX20213" fmla="*/ 1257441 w 2556691"/>
              <a:gd name="connsiteY20213" fmla="*/ 1741335 h 2789926"/>
              <a:gd name="connsiteX20214" fmla="*/ 1259689 w 2556691"/>
              <a:gd name="connsiteY20214" fmla="*/ 1735636 h 2789926"/>
              <a:gd name="connsiteX20215" fmla="*/ 1259854 w 2556691"/>
              <a:gd name="connsiteY20215" fmla="*/ 1735305 h 2789926"/>
              <a:gd name="connsiteX20216" fmla="*/ 1261514 w 2556691"/>
              <a:gd name="connsiteY20216" fmla="*/ 1731936 h 2789926"/>
              <a:gd name="connsiteX20217" fmla="*/ 1261479 w 2556691"/>
              <a:gd name="connsiteY20217" fmla="*/ 1731641 h 2789926"/>
              <a:gd name="connsiteX20218" fmla="*/ 1261125 w 2556691"/>
              <a:gd name="connsiteY20218" fmla="*/ 1727515 h 2789926"/>
              <a:gd name="connsiteX20219" fmla="*/ 1261220 w 2556691"/>
              <a:gd name="connsiteY20219" fmla="*/ 1721876 h 2789926"/>
              <a:gd name="connsiteX20220" fmla="*/ 1262644 w 2556691"/>
              <a:gd name="connsiteY20220" fmla="*/ 1713412 h 2789926"/>
              <a:gd name="connsiteX20221" fmla="*/ 1265622 w 2556691"/>
              <a:gd name="connsiteY20221" fmla="*/ 1705810 h 2789926"/>
              <a:gd name="connsiteX20222" fmla="*/ 1267175 w 2556691"/>
              <a:gd name="connsiteY20222" fmla="*/ 1703091 h 2789926"/>
              <a:gd name="connsiteX20223" fmla="*/ 1019006 w 2556691"/>
              <a:gd name="connsiteY20223" fmla="*/ 1473939 h 2789926"/>
              <a:gd name="connsiteX20224" fmla="*/ 1019005 w 2556691"/>
              <a:gd name="connsiteY20224" fmla="*/ 1473939 h 2789926"/>
              <a:gd name="connsiteX20225" fmla="*/ 1017183 w 2556691"/>
              <a:gd name="connsiteY20225" fmla="*/ 1472497 h 2789926"/>
              <a:gd name="connsiteX20226" fmla="*/ 1016495 w 2556691"/>
              <a:gd name="connsiteY20226" fmla="*/ 1471941 h 2789926"/>
              <a:gd name="connsiteX20227" fmla="*/ 1016249 w 2556691"/>
              <a:gd name="connsiteY20227" fmla="*/ 1472130 h 2789926"/>
              <a:gd name="connsiteX20228" fmla="*/ 1016209 w 2556691"/>
              <a:gd name="connsiteY20228" fmla="*/ 1472166 h 2789926"/>
              <a:gd name="connsiteX20229" fmla="*/ 1012840 w 2556691"/>
              <a:gd name="connsiteY20229" fmla="*/ 1473939 h 2789926"/>
              <a:gd name="connsiteX20230" fmla="*/ 1015102 w 2556691"/>
              <a:gd name="connsiteY20230" fmla="*/ 1475334 h 2789926"/>
              <a:gd name="connsiteX20231" fmla="*/ 1015327 w 2556691"/>
              <a:gd name="connsiteY20231" fmla="*/ 1475452 h 2789926"/>
              <a:gd name="connsiteX20232" fmla="*/ 1015596 w 2556691"/>
              <a:gd name="connsiteY20232" fmla="*/ 1475594 h 2789926"/>
              <a:gd name="connsiteX20233" fmla="*/ 1018176 w 2556691"/>
              <a:gd name="connsiteY20233" fmla="*/ 1476694 h 2789926"/>
              <a:gd name="connsiteX20234" fmla="*/ 1018226 w 2556691"/>
              <a:gd name="connsiteY20234" fmla="*/ 1476705 h 2789926"/>
              <a:gd name="connsiteX20235" fmla="*/ 1018614 w 2556691"/>
              <a:gd name="connsiteY20235" fmla="*/ 1475334 h 2789926"/>
              <a:gd name="connsiteX20236" fmla="*/ 1019006 w 2556691"/>
              <a:gd name="connsiteY20236" fmla="*/ 1473939 h 2789926"/>
              <a:gd name="connsiteX20237" fmla="*/ 798058 w 2556691"/>
              <a:gd name="connsiteY20237" fmla="*/ 1268418 h 2789926"/>
              <a:gd name="connsiteX20238" fmla="*/ 797369 w 2556691"/>
              <a:gd name="connsiteY20238" fmla="*/ 1270250 h 2789926"/>
              <a:gd name="connsiteX20239" fmla="*/ 794987 w 2556691"/>
              <a:gd name="connsiteY20239" fmla="*/ 1270097 h 2789926"/>
              <a:gd name="connsiteX20240" fmla="*/ 791906 w 2556691"/>
              <a:gd name="connsiteY20240" fmla="*/ 1269127 h 2789926"/>
              <a:gd name="connsiteX20241" fmla="*/ 791646 w 2556691"/>
              <a:gd name="connsiteY20241" fmla="*/ 1268903 h 2789926"/>
              <a:gd name="connsiteX20242" fmla="*/ 791647 w 2556691"/>
              <a:gd name="connsiteY20242" fmla="*/ 1268903 h 2789926"/>
              <a:gd name="connsiteX20243" fmla="*/ 791645 w 2556691"/>
              <a:gd name="connsiteY20243" fmla="*/ 1268903 h 2789926"/>
              <a:gd name="connsiteX20244" fmla="*/ 790863 w 2556691"/>
              <a:gd name="connsiteY20244" fmla="*/ 1267602 h 2789926"/>
              <a:gd name="connsiteX20245" fmla="*/ 791328 w 2556691"/>
              <a:gd name="connsiteY20245" fmla="*/ 1266243 h 2789926"/>
              <a:gd name="connsiteX20246" fmla="*/ 791333 w 2556691"/>
              <a:gd name="connsiteY20246" fmla="*/ 1266231 h 2789926"/>
              <a:gd name="connsiteX20247" fmla="*/ 791648 w 2556691"/>
              <a:gd name="connsiteY20247" fmla="*/ 1265959 h 2789926"/>
              <a:gd name="connsiteX20248" fmla="*/ 793460 w 2556691"/>
              <a:gd name="connsiteY20248" fmla="*/ 1265805 h 2789926"/>
              <a:gd name="connsiteX20249" fmla="*/ 794558 w 2556691"/>
              <a:gd name="connsiteY20249" fmla="*/ 1266266 h 2789926"/>
              <a:gd name="connsiteX20250" fmla="*/ 798058 w 2556691"/>
              <a:gd name="connsiteY20250" fmla="*/ 1268418 h 2789926"/>
              <a:gd name="connsiteX20251" fmla="*/ 1013426 w 2556691"/>
              <a:gd name="connsiteY20251" fmla="*/ 1466763 h 2789926"/>
              <a:gd name="connsiteX20252" fmla="*/ 1011423 w 2556691"/>
              <a:gd name="connsiteY20252" fmla="*/ 1466882 h 2789926"/>
              <a:gd name="connsiteX20253" fmla="*/ 1006118 w 2556691"/>
              <a:gd name="connsiteY20253" fmla="*/ 1465546 h 2789926"/>
              <a:gd name="connsiteX20254" fmla="*/ 1006117 w 2556691"/>
              <a:gd name="connsiteY20254" fmla="*/ 1465546 h 2789926"/>
              <a:gd name="connsiteX20255" fmla="*/ 1004706 w 2556691"/>
              <a:gd name="connsiteY20255" fmla="*/ 1464683 h 2789926"/>
              <a:gd name="connsiteX20256" fmla="*/ 1003619 w 2556691"/>
              <a:gd name="connsiteY20256" fmla="*/ 1463962 h 2789926"/>
              <a:gd name="connsiteX20257" fmla="*/ 1005236 w 2556691"/>
              <a:gd name="connsiteY20257" fmla="*/ 1466491 h 2789926"/>
              <a:gd name="connsiteX20258" fmla="*/ 1006912 w 2556691"/>
              <a:gd name="connsiteY20258" fmla="*/ 1468667 h 2789926"/>
              <a:gd name="connsiteX20259" fmla="*/ 1007583 w 2556691"/>
              <a:gd name="connsiteY20259" fmla="*/ 1468986 h 2789926"/>
              <a:gd name="connsiteX20260" fmla="*/ 1009034 w 2556691"/>
              <a:gd name="connsiteY20260" fmla="*/ 1469648 h 2789926"/>
              <a:gd name="connsiteX20261" fmla="*/ 1013464 w 2556691"/>
              <a:gd name="connsiteY20261" fmla="*/ 1468288 h 2789926"/>
              <a:gd name="connsiteX20262" fmla="*/ 1013426 w 2556691"/>
              <a:gd name="connsiteY20262" fmla="*/ 1466763 h 2789926"/>
              <a:gd name="connsiteX20263" fmla="*/ 921968 w 2556691"/>
              <a:gd name="connsiteY20263" fmla="*/ 1380087 h 2789926"/>
              <a:gd name="connsiteX20264" fmla="*/ 933495 w 2556691"/>
              <a:gd name="connsiteY20264" fmla="*/ 1391282 h 2789926"/>
              <a:gd name="connsiteX20265" fmla="*/ 931324 w 2556691"/>
              <a:gd name="connsiteY20265" fmla="*/ 1392393 h 2789926"/>
              <a:gd name="connsiteX20266" fmla="*/ 924124 w 2556691"/>
              <a:gd name="connsiteY20266" fmla="*/ 1384733 h 2789926"/>
              <a:gd name="connsiteX20267" fmla="*/ 921958 w 2556691"/>
              <a:gd name="connsiteY20267" fmla="*/ 1383716 h 2789926"/>
              <a:gd name="connsiteX20268" fmla="*/ 917624 w 2556691"/>
              <a:gd name="connsiteY20268" fmla="*/ 1381943 h 2789926"/>
              <a:gd name="connsiteX20269" fmla="*/ 914743 w 2556691"/>
              <a:gd name="connsiteY20269" fmla="*/ 1379141 h 2789926"/>
              <a:gd name="connsiteX20270" fmla="*/ 917803 w 2556691"/>
              <a:gd name="connsiteY20270" fmla="*/ 1379023 h 2789926"/>
              <a:gd name="connsiteX20271" fmla="*/ 921968 w 2556691"/>
              <a:gd name="connsiteY20271" fmla="*/ 1380087 h 2789926"/>
              <a:gd name="connsiteX20272" fmla="*/ 1537139 w 2556691"/>
              <a:gd name="connsiteY20272" fmla="*/ 1947553 h 2789926"/>
              <a:gd name="connsiteX20273" fmla="*/ 1537599 w 2556691"/>
              <a:gd name="connsiteY20273" fmla="*/ 1949007 h 2789926"/>
              <a:gd name="connsiteX20274" fmla="*/ 1527110 w 2556691"/>
              <a:gd name="connsiteY20274" fmla="*/ 1952967 h 2789926"/>
              <a:gd name="connsiteX20275" fmla="*/ 1517681 w 2556691"/>
              <a:gd name="connsiteY20275" fmla="*/ 1954149 h 2789926"/>
              <a:gd name="connsiteX20276" fmla="*/ 1517480 w 2556691"/>
              <a:gd name="connsiteY20276" fmla="*/ 1953522 h 2789926"/>
              <a:gd name="connsiteX20277" fmla="*/ 1526192 w 2556691"/>
              <a:gd name="connsiteY20277" fmla="*/ 1949610 h 2789926"/>
              <a:gd name="connsiteX20278" fmla="*/ 1537139 w 2556691"/>
              <a:gd name="connsiteY20278" fmla="*/ 1947553 h 2789926"/>
              <a:gd name="connsiteX20279" fmla="*/ 1025012 w 2556691"/>
              <a:gd name="connsiteY20279" fmla="*/ 1474152 h 2789926"/>
              <a:gd name="connsiteX20280" fmla="*/ 1023822 w 2556691"/>
              <a:gd name="connsiteY20280" fmla="*/ 1474566 h 2789926"/>
              <a:gd name="connsiteX20281" fmla="*/ 1021855 w 2556691"/>
              <a:gd name="connsiteY20281" fmla="*/ 1474814 h 2789926"/>
              <a:gd name="connsiteX20282" fmla="*/ 1021290 w 2556691"/>
              <a:gd name="connsiteY20282" fmla="*/ 1477533 h 2789926"/>
              <a:gd name="connsiteX20283" fmla="*/ 1026100 w 2556691"/>
              <a:gd name="connsiteY20283" fmla="*/ 1477391 h 2789926"/>
              <a:gd name="connsiteX20284" fmla="*/ 1027698 w 2556691"/>
              <a:gd name="connsiteY20284" fmla="*/ 1477096 h 2789926"/>
              <a:gd name="connsiteX20285" fmla="*/ 1025012 w 2556691"/>
              <a:gd name="connsiteY20285" fmla="*/ 1474152 h 2789926"/>
              <a:gd name="connsiteX20286" fmla="*/ 1130976 w 2556691"/>
              <a:gd name="connsiteY20286" fmla="*/ 1571054 h 2789926"/>
              <a:gd name="connsiteX20287" fmla="*/ 1112906 w 2556691"/>
              <a:gd name="connsiteY20287" fmla="*/ 1571303 h 2789926"/>
              <a:gd name="connsiteX20288" fmla="*/ 1112859 w 2556691"/>
              <a:gd name="connsiteY20288" fmla="*/ 1571350 h 2789926"/>
              <a:gd name="connsiteX20289" fmla="*/ 1111788 w 2556691"/>
              <a:gd name="connsiteY20289" fmla="*/ 1572591 h 2789926"/>
              <a:gd name="connsiteX20290" fmla="*/ 1109398 w 2556691"/>
              <a:gd name="connsiteY20290" fmla="*/ 1577166 h 2789926"/>
              <a:gd name="connsiteX20291" fmla="*/ 1109410 w 2556691"/>
              <a:gd name="connsiteY20291" fmla="*/ 1577155 h 2789926"/>
              <a:gd name="connsiteX20292" fmla="*/ 1107915 w 2556691"/>
              <a:gd name="connsiteY20292" fmla="*/ 1579235 h 2789926"/>
              <a:gd name="connsiteX20293" fmla="*/ 1100899 w 2556691"/>
              <a:gd name="connsiteY20293" fmla="*/ 1582084 h 2789926"/>
              <a:gd name="connsiteX20294" fmla="*/ 1098733 w 2556691"/>
              <a:gd name="connsiteY20294" fmla="*/ 1583219 h 2789926"/>
              <a:gd name="connsiteX20295" fmla="*/ 1097909 w 2556691"/>
              <a:gd name="connsiteY20295" fmla="*/ 1583857 h 2789926"/>
              <a:gd name="connsiteX20296" fmla="*/ 1097509 w 2556691"/>
              <a:gd name="connsiteY20296" fmla="*/ 1584330 h 2789926"/>
              <a:gd name="connsiteX20297" fmla="*/ 1094601 w 2556691"/>
              <a:gd name="connsiteY20297" fmla="*/ 1588078 h 2789926"/>
              <a:gd name="connsiteX20298" fmla="*/ 1093966 w 2556691"/>
              <a:gd name="connsiteY20298" fmla="*/ 1589035 h 2789926"/>
              <a:gd name="connsiteX20299" fmla="*/ 1094637 w 2556691"/>
              <a:gd name="connsiteY20299" fmla="*/ 1589142 h 2789926"/>
              <a:gd name="connsiteX20300" fmla="*/ 1096567 w 2556691"/>
              <a:gd name="connsiteY20300" fmla="*/ 1589461 h 2789926"/>
              <a:gd name="connsiteX20301" fmla="*/ 1096614 w 2556691"/>
              <a:gd name="connsiteY20301" fmla="*/ 1589461 h 2789926"/>
              <a:gd name="connsiteX20302" fmla="*/ 1097532 w 2556691"/>
              <a:gd name="connsiteY20302" fmla="*/ 1590040 h 2789926"/>
              <a:gd name="connsiteX20303" fmla="*/ 1097602 w 2556691"/>
              <a:gd name="connsiteY20303" fmla="*/ 1593457 h 2789926"/>
              <a:gd name="connsiteX20304" fmla="*/ 1094954 w 2556691"/>
              <a:gd name="connsiteY20304" fmla="*/ 1595372 h 2789926"/>
              <a:gd name="connsiteX20305" fmla="*/ 1094424 w 2556691"/>
              <a:gd name="connsiteY20305" fmla="*/ 1595620 h 2789926"/>
              <a:gd name="connsiteX20306" fmla="*/ 1091234 w 2556691"/>
              <a:gd name="connsiteY20306" fmla="*/ 1596495 h 2789926"/>
              <a:gd name="connsiteX20307" fmla="*/ 1090399 w 2556691"/>
              <a:gd name="connsiteY20307" fmla="*/ 1596708 h 2789926"/>
              <a:gd name="connsiteX20308" fmla="*/ 1089692 w 2556691"/>
              <a:gd name="connsiteY20308" fmla="*/ 1596932 h 2789926"/>
              <a:gd name="connsiteX20309" fmla="*/ 1087420 w 2556691"/>
              <a:gd name="connsiteY20309" fmla="*/ 1603044 h 2789926"/>
              <a:gd name="connsiteX20310" fmla="*/ 1090834 w 2556691"/>
              <a:gd name="connsiteY20310" fmla="*/ 1607075 h 2789926"/>
              <a:gd name="connsiteX20311" fmla="*/ 1092058 w 2556691"/>
              <a:gd name="connsiteY20311" fmla="*/ 1608376 h 2789926"/>
              <a:gd name="connsiteX20312" fmla="*/ 1093930 w 2556691"/>
              <a:gd name="connsiteY20312" fmla="*/ 1611225 h 2789926"/>
              <a:gd name="connsiteX20313" fmla="*/ 1094684 w 2556691"/>
              <a:gd name="connsiteY20313" fmla="*/ 1612383 h 2789926"/>
              <a:gd name="connsiteX20314" fmla="*/ 1096591 w 2556691"/>
              <a:gd name="connsiteY20314" fmla="*/ 1615800 h 2789926"/>
              <a:gd name="connsiteX20315" fmla="*/ 1097590 w 2556691"/>
              <a:gd name="connsiteY20315" fmla="*/ 1617750 h 2789926"/>
              <a:gd name="connsiteX20316" fmla="*/ 1098274 w 2556691"/>
              <a:gd name="connsiteY20316" fmla="*/ 1619098 h 2789926"/>
              <a:gd name="connsiteX20317" fmla="*/ 1098485 w 2556691"/>
              <a:gd name="connsiteY20317" fmla="*/ 1619524 h 2789926"/>
              <a:gd name="connsiteX20318" fmla="*/ 1100039 w 2556691"/>
              <a:gd name="connsiteY20318" fmla="*/ 1622704 h 2789926"/>
              <a:gd name="connsiteX20319" fmla="*/ 1100864 w 2556691"/>
              <a:gd name="connsiteY20319" fmla="*/ 1624430 h 2789926"/>
              <a:gd name="connsiteX20320" fmla="*/ 1103618 w 2556691"/>
              <a:gd name="connsiteY20320" fmla="*/ 1629726 h 2789926"/>
              <a:gd name="connsiteX20321" fmla="*/ 1104136 w 2556691"/>
              <a:gd name="connsiteY20321" fmla="*/ 1630577 h 2789926"/>
              <a:gd name="connsiteX20322" fmla="*/ 1106703 w 2556691"/>
              <a:gd name="connsiteY20322" fmla="*/ 1634372 h 2789926"/>
              <a:gd name="connsiteX20323" fmla="*/ 1107127 w 2556691"/>
              <a:gd name="connsiteY20323" fmla="*/ 1634868 h 2789926"/>
              <a:gd name="connsiteX20324" fmla="*/ 1115719 w 2556691"/>
              <a:gd name="connsiteY20324" fmla="*/ 1641453 h 2789926"/>
              <a:gd name="connsiteX20325" fmla="*/ 1115932 w 2556691"/>
              <a:gd name="connsiteY20325" fmla="*/ 1641512 h 2789926"/>
              <a:gd name="connsiteX20326" fmla="*/ 1117485 w 2556691"/>
              <a:gd name="connsiteY20326" fmla="*/ 1642008 h 2789926"/>
              <a:gd name="connsiteX20327" fmla="*/ 1118038 w 2556691"/>
              <a:gd name="connsiteY20327" fmla="*/ 1642174 h 2789926"/>
              <a:gd name="connsiteX20328" fmla="*/ 1126421 w 2556691"/>
              <a:gd name="connsiteY20328" fmla="*/ 1643096 h 2789926"/>
              <a:gd name="connsiteX20329" fmla="*/ 1128245 w 2556691"/>
              <a:gd name="connsiteY20329" fmla="*/ 1642990 h 2789926"/>
              <a:gd name="connsiteX20330" fmla="*/ 1130070 w 2556691"/>
              <a:gd name="connsiteY20330" fmla="*/ 1642883 h 2789926"/>
              <a:gd name="connsiteX20331" fmla="*/ 1130281 w 2556691"/>
              <a:gd name="connsiteY20331" fmla="*/ 1642777 h 2789926"/>
              <a:gd name="connsiteX20332" fmla="*/ 1130623 w 2556691"/>
              <a:gd name="connsiteY20332" fmla="*/ 1642611 h 2789926"/>
              <a:gd name="connsiteX20333" fmla="*/ 1131387 w 2556691"/>
              <a:gd name="connsiteY20333" fmla="*/ 1642493 h 2789926"/>
              <a:gd name="connsiteX20334" fmla="*/ 1131989 w 2556691"/>
              <a:gd name="connsiteY20334" fmla="*/ 1640933 h 2789926"/>
              <a:gd name="connsiteX20335" fmla="*/ 1132695 w 2556691"/>
              <a:gd name="connsiteY20335" fmla="*/ 1639124 h 2789926"/>
              <a:gd name="connsiteX20336" fmla="*/ 1125420 w 2556691"/>
              <a:gd name="connsiteY20336" fmla="*/ 1638486 h 2789926"/>
              <a:gd name="connsiteX20337" fmla="*/ 1124749 w 2556691"/>
              <a:gd name="connsiteY20337" fmla="*/ 1638332 h 2789926"/>
              <a:gd name="connsiteX20338" fmla="*/ 1120558 w 2556691"/>
              <a:gd name="connsiteY20338" fmla="*/ 1636972 h 2789926"/>
              <a:gd name="connsiteX20339" fmla="*/ 1121724 w 2556691"/>
              <a:gd name="connsiteY20339" fmla="*/ 1633166 h 2789926"/>
              <a:gd name="connsiteX20340" fmla="*/ 1124231 w 2556691"/>
              <a:gd name="connsiteY20340" fmla="*/ 1633296 h 2789926"/>
              <a:gd name="connsiteX20341" fmla="*/ 1127739 w 2556691"/>
              <a:gd name="connsiteY20341" fmla="*/ 1633497 h 2789926"/>
              <a:gd name="connsiteX20342" fmla="*/ 1128587 w 2556691"/>
              <a:gd name="connsiteY20342" fmla="*/ 1633544 h 2789926"/>
              <a:gd name="connsiteX20343" fmla="*/ 1129611 w 2556691"/>
              <a:gd name="connsiteY20343" fmla="*/ 1633591 h 2789926"/>
              <a:gd name="connsiteX20344" fmla="*/ 1133837 w 2556691"/>
              <a:gd name="connsiteY20344" fmla="*/ 1633308 h 2789926"/>
              <a:gd name="connsiteX20345" fmla="*/ 1136085 w 2556691"/>
              <a:gd name="connsiteY20345" fmla="*/ 1633189 h 2789926"/>
              <a:gd name="connsiteX20346" fmla="*/ 1139782 w 2556691"/>
              <a:gd name="connsiteY20346" fmla="*/ 1629371 h 2789926"/>
              <a:gd name="connsiteX20347" fmla="*/ 1142053 w 2556691"/>
              <a:gd name="connsiteY20347" fmla="*/ 1627669 h 2789926"/>
              <a:gd name="connsiteX20348" fmla="*/ 1144479 w 2556691"/>
              <a:gd name="connsiteY20348" fmla="*/ 1626191 h 2789926"/>
              <a:gd name="connsiteX20349" fmla="*/ 1145244 w 2556691"/>
              <a:gd name="connsiteY20349" fmla="*/ 1625742 h 2789926"/>
              <a:gd name="connsiteX20350" fmla="*/ 1144467 w 2556691"/>
              <a:gd name="connsiteY20350" fmla="*/ 1625754 h 2789926"/>
              <a:gd name="connsiteX20351" fmla="*/ 1140794 w 2556691"/>
              <a:gd name="connsiteY20351" fmla="*/ 1625742 h 2789926"/>
              <a:gd name="connsiteX20352" fmla="*/ 1134873 w 2556691"/>
              <a:gd name="connsiteY20352" fmla="*/ 1624879 h 2789926"/>
              <a:gd name="connsiteX20353" fmla="*/ 1134508 w 2556691"/>
              <a:gd name="connsiteY20353" fmla="*/ 1624630 h 2789926"/>
              <a:gd name="connsiteX20354" fmla="*/ 1134802 w 2556691"/>
              <a:gd name="connsiteY20354" fmla="*/ 1621226 h 2789926"/>
              <a:gd name="connsiteX20355" fmla="*/ 1137568 w 2556691"/>
              <a:gd name="connsiteY20355" fmla="*/ 1620836 h 2789926"/>
              <a:gd name="connsiteX20356" fmla="*/ 1144325 w 2556691"/>
              <a:gd name="connsiteY20356" fmla="*/ 1620256 h 2789926"/>
              <a:gd name="connsiteX20357" fmla="*/ 1147092 w 2556691"/>
              <a:gd name="connsiteY20357" fmla="*/ 1620044 h 2789926"/>
              <a:gd name="connsiteX20358" fmla="*/ 1150046 w 2556691"/>
              <a:gd name="connsiteY20358" fmla="*/ 1619819 h 2789926"/>
              <a:gd name="connsiteX20359" fmla="*/ 1151682 w 2556691"/>
              <a:gd name="connsiteY20359" fmla="*/ 1619689 h 2789926"/>
              <a:gd name="connsiteX20360" fmla="*/ 1154873 w 2556691"/>
              <a:gd name="connsiteY20360" fmla="*/ 1619405 h 2789926"/>
              <a:gd name="connsiteX20361" fmla="*/ 1159311 w 2556691"/>
              <a:gd name="connsiteY20361" fmla="*/ 1618956 h 2789926"/>
              <a:gd name="connsiteX20362" fmla="*/ 1163054 w 2556691"/>
              <a:gd name="connsiteY20362" fmla="*/ 1618483 h 2789926"/>
              <a:gd name="connsiteX20363" fmla="*/ 1167751 w 2556691"/>
              <a:gd name="connsiteY20363" fmla="*/ 1617656 h 2789926"/>
              <a:gd name="connsiteX20364" fmla="*/ 1163466 w 2556691"/>
              <a:gd name="connsiteY20364" fmla="*/ 1617006 h 2789926"/>
              <a:gd name="connsiteX20365" fmla="*/ 1159146 w 2556691"/>
              <a:gd name="connsiteY20365" fmla="*/ 1616379 h 2789926"/>
              <a:gd name="connsiteX20366" fmla="*/ 1150422 w 2556691"/>
              <a:gd name="connsiteY20366" fmla="*/ 1615244 h 2789926"/>
              <a:gd name="connsiteX20367" fmla="*/ 1148445 w 2556691"/>
              <a:gd name="connsiteY20367" fmla="*/ 1615008 h 2789926"/>
              <a:gd name="connsiteX20368" fmla="*/ 1144349 w 2556691"/>
              <a:gd name="connsiteY20368" fmla="*/ 1614511 h 2789926"/>
              <a:gd name="connsiteX20369" fmla="*/ 1144066 w 2556691"/>
              <a:gd name="connsiteY20369" fmla="*/ 1614464 h 2789926"/>
              <a:gd name="connsiteX20370" fmla="*/ 1142571 w 2556691"/>
              <a:gd name="connsiteY20370" fmla="*/ 1614275 h 2789926"/>
              <a:gd name="connsiteX20371" fmla="*/ 1138204 w 2556691"/>
              <a:gd name="connsiteY20371" fmla="*/ 1613577 h 2789926"/>
              <a:gd name="connsiteX20372" fmla="*/ 1136297 w 2556691"/>
              <a:gd name="connsiteY20372" fmla="*/ 1613152 h 2789926"/>
              <a:gd name="connsiteX20373" fmla="*/ 1136262 w 2556691"/>
              <a:gd name="connsiteY20373" fmla="*/ 1613140 h 2789926"/>
              <a:gd name="connsiteX20374" fmla="*/ 1131000 w 2556691"/>
              <a:gd name="connsiteY20374" fmla="*/ 1611059 h 2789926"/>
              <a:gd name="connsiteX20375" fmla="*/ 1130364 w 2556691"/>
              <a:gd name="connsiteY20375" fmla="*/ 1610705 h 2789926"/>
              <a:gd name="connsiteX20376" fmla="*/ 1130140 w 2556691"/>
              <a:gd name="connsiteY20376" fmla="*/ 1610433 h 2789926"/>
              <a:gd name="connsiteX20377" fmla="*/ 1129940 w 2556691"/>
              <a:gd name="connsiteY20377" fmla="*/ 1609511 h 2789926"/>
              <a:gd name="connsiteX20378" fmla="*/ 1130800 w 2556691"/>
              <a:gd name="connsiteY20378" fmla="*/ 1608648 h 2789926"/>
              <a:gd name="connsiteX20379" fmla="*/ 1138899 w 2556691"/>
              <a:gd name="connsiteY20379" fmla="*/ 1607879 h 2789926"/>
              <a:gd name="connsiteX20380" fmla="*/ 1142536 w 2556691"/>
              <a:gd name="connsiteY20380" fmla="*/ 1608210 h 2789926"/>
              <a:gd name="connsiteX20381" fmla="*/ 1144373 w 2556691"/>
              <a:gd name="connsiteY20381" fmla="*/ 1608458 h 2789926"/>
              <a:gd name="connsiteX20382" fmla="*/ 1146539 w 2556691"/>
              <a:gd name="connsiteY20382" fmla="*/ 1608801 h 2789926"/>
              <a:gd name="connsiteX20383" fmla="*/ 1146562 w 2556691"/>
              <a:gd name="connsiteY20383" fmla="*/ 1608801 h 2789926"/>
              <a:gd name="connsiteX20384" fmla="*/ 1153402 w 2556691"/>
              <a:gd name="connsiteY20384" fmla="*/ 1609983 h 2789926"/>
              <a:gd name="connsiteX20385" fmla="*/ 1158805 w 2556691"/>
              <a:gd name="connsiteY20385" fmla="*/ 1610728 h 2789926"/>
              <a:gd name="connsiteX20386" fmla="*/ 1162183 w 2556691"/>
              <a:gd name="connsiteY20386" fmla="*/ 1611083 h 2789926"/>
              <a:gd name="connsiteX20387" fmla="*/ 1159593 w 2556691"/>
              <a:gd name="connsiteY20387" fmla="*/ 1609558 h 2789926"/>
              <a:gd name="connsiteX20388" fmla="*/ 1158746 w 2556691"/>
              <a:gd name="connsiteY20388" fmla="*/ 1609061 h 2789926"/>
              <a:gd name="connsiteX20389" fmla="*/ 1156062 w 2556691"/>
              <a:gd name="connsiteY20389" fmla="*/ 1607406 h 2789926"/>
              <a:gd name="connsiteX20390" fmla="*/ 1155874 w 2556691"/>
              <a:gd name="connsiteY20390" fmla="*/ 1607288 h 2789926"/>
              <a:gd name="connsiteX20391" fmla="*/ 1147362 w 2556691"/>
              <a:gd name="connsiteY20391" fmla="*/ 1602524 h 2789926"/>
              <a:gd name="connsiteX20392" fmla="*/ 1146221 w 2556691"/>
              <a:gd name="connsiteY20392" fmla="*/ 1601980 h 2789926"/>
              <a:gd name="connsiteX20393" fmla="*/ 1146184 w 2556691"/>
              <a:gd name="connsiteY20393" fmla="*/ 1601968 h 2789926"/>
              <a:gd name="connsiteX20394" fmla="*/ 1144891 w 2556691"/>
              <a:gd name="connsiteY20394" fmla="*/ 1601484 h 2789926"/>
              <a:gd name="connsiteX20395" fmla="*/ 1130564 w 2556691"/>
              <a:gd name="connsiteY20395" fmla="*/ 1596223 h 2789926"/>
              <a:gd name="connsiteX20396" fmla="*/ 1125491 w 2556691"/>
              <a:gd name="connsiteY20396" fmla="*/ 1592901 h 2789926"/>
              <a:gd name="connsiteX20397" fmla="*/ 1124643 w 2556691"/>
              <a:gd name="connsiteY20397" fmla="*/ 1592168 h 2789926"/>
              <a:gd name="connsiteX20398" fmla="*/ 1125302 w 2556691"/>
              <a:gd name="connsiteY20398" fmla="*/ 1590312 h 2789926"/>
              <a:gd name="connsiteX20399" fmla="*/ 1130894 w 2556691"/>
              <a:gd name="connsiteY20399" fmla="*/ 1590832 h 2789926"/>
              <a:gd name="connsiteX20400" fmla="*/ 1141253 w 2556691"/>
              <a:gd name="connsiteY20400" fmla="*/ 1594343 h 2789926"/>
              <a:gd name="connsiteX20401" fmla="*/ 1133189 w 2556691"/>
              <a:gd name="connsiteY20401" fmla="*/ 1586411 h 2789926"/>
              <a:gd name="connsiteX20402" fmla="*/ 1124878 w 2556691"/>
              <a:gd name="connsiteY20402" fmla="*/ 1577769 h 2789926"/>
              <a:gd name="connsiteX20403" fmla="*/ 1124206 w 2556691"/>
              <a:gd name="connsiteY20403" fmla="*/ 1575346 h 2789926"/>
              <a:gd name="connsiteX20404" fmla="*/ 1125173 w 2556691"/>
              <a:gd name="connsiteY20404" fmla="*/ 1574234 h 2789926"/>
              <a:gd name="connsiteX20405" fmla="*/ 1133342 w 2556691"/>
              <a:gd name="connsiteY20405" fmla="*/ 1579472 h 2789926"/>
              <a:gd name="connsiteX20406" fmla="*/ 1131482 w 2556691"/>
              <a:gd name="connsiteY20406" fmla="*/ 1574447 h 2789926"/>
              <a:gd name="connsiteX20407" fmla="*/ 1130976 w 2556691"/>
              <a:gd name="connsiteY20407" fmla="*/ 1571054 h 2789926"/>
              <a:gd name="connsiteX20408" fmla="*/ 1465861 w 2556691"/>
              <a:gd name="connsiteY20408" fmla="*/ 1879637 h 2789926"/>
              <a:gd name="connsiteX20409" fmla="*/ 1465426 w 2556691"/>
              <a:gd name="connsiteY20409" fmla="*/ 1880015 h 2789926"/>
              <a:gd name="connsiteX20410" fmla="*/ 1453748 w 2556691"/>
              <a:gd name="connsiteY20410" fmla="*/ 1900159 h 2789926"/>
              <a:gd name="connsiteX20411" fmla="*/ 1453430 w 2556691"/>
              <a:gd name="connsiteY20411" fmla="*/ 1901069 h 2789926"/>
              <a:gd name="connsiteX20412" fmla="*/ 1451888 w 2556691"/>
              <a:gd name="connsiteY20412" fmla="*/ 1903978 h 2789926"/>
              <a:gd name="connsiteX20413" fmla="*/ 1450158 w 2556691"/>
              <a:gd name="connsiteY20413" fmla="*/ 1906318 h 2789926"/>
              <a:gd name="connsiteX20414" fmla="*/ 1447074 w 2556691"/>
              <a:gd name="connsiteY20414" fmla="*/ 1908895 h 2789926"/>
              <a:gd name="connsiteX20415" fmla="*/ 1445908 w 2556691"/>
              <a:gd name="connsiteY20415" fmla="*/ 1909605 h 2789926"/>
              <a:gd name="connsiteX20416" fmla="*/ 1442871 w 2556691"/>
              <a:gd name="connsiteY20416" fmla="*/ 1911674 h 2789926"/>
              <a:gd name="connsiteX20417" fmla="*/ 1441388 w 2556691"/>
              <a:gd name="connsiteY20417" fmla="*/ 1920871 h 2789926"/>
              <a:gd name="connsiteX20418" fmla="*/ 1439810 w 2556691"/>
              <a:gd name="connsiteY20418" fmla="*/ 1927042 h 2789926"/>
              <a:gd name="connsiteX20419" fmla="*/ 1439363 w 2556691"/>
              <a:gd name="connsiteY20419" fmla="*/ 1928035 h 2789926"/>
              <a:gd name="connsiteX20420" fmla="*/ 1439316 w 2556691"/>
              <a:gd name="connsiteY20420" fmla="*/ 1928153 h 2789926"/>
              <a:gd name="connsiteX20421" fmla="*/ 1443306 w 2556691"/>
              <a:gd name="connsiteY20421" fmla="*/ 1957707 h 2789926"/>
              <a:gd name="connsiteX20422" fmla="*/ 1441894 w 2556691"/>
              <a:gd name="connsiteY20422" fmla="*/ 1931605 h 2789926"/>
              <a:gd name="connsiteX20423" fmla="*/ 1442059 w 2556691"/>
              <a:gd name="connsiteY20423" fmla="*/ 1929796 h 2789926"/>
              <a:gd name="connsiteX20424" fmla="*/ 1446756 w 2556691"/>
              <a:gd name="connsiteY20424" fmla="*/ 1913506 h 2789926"/>
              <a:gd name="connsiteX20425" fmla="*/ 1448522 w 2556691"/>
              <a:gd name="connsiteY20425" fmla="*/ 1914133 h 2789926"/>
              <a:gd name="connsiteX20426" fmla="*/ 1445967 w 2556691"/>
              <a:gd name="connsiteY20426" fmla="*/ 1934596 h 2789926"/>
              <a:gd name="connsiteX20427" fmla="*/ 1445838 w 2556691"/>
              <a:gd name="connsiteY20427" fmla="*/ 1936322 h 2789926"/>
              <a:gd name="connsiteX20428" fmla="*/ 1448085 w 2556691"/>
              <a:gd name="connsiteY20428" fmla="*/ 1962483 h 2789926"/>
              <a:gd name="connsiteX20429" fmla="*/ 1449145 w 2556691"/>
              <a:gd name="connsiteY20429" fmla="*/ 1939608 h 2789926"/>
              <a:gd name="connsiteX20430" fmla="*/ 1449204 w 2556691"/>
              <a:gd name="connsiteY20430" fmla="*/ 1938497 h 2789926"/>
              <a:gd name="connsiteX20431" fmla="*/ 1451840 w 2556691"/>
              <a:gd name="connsiteY20431" fmla="*/ 1922266 h 2789926"/>
              <a:gd name="connsiteX20432" fmla="*/ 1453383 w 2556691"/>
              <a:gd name="connsiteY20432" fmla="*/ 1921308 h 2789926"/>
              <a:gd name="connsiteX20433" fmla="*/ 1454537 w 2556691"/>
              <a:gd name="connsiteY20433" fmla="*/ 1922656 h 2789926"/>
              <a:gd name="connsiteX20434" fmla="*/ 1454478 w 2556691"/>
              <a:gd name="connsiteY20434" fmla="*/ 1923294 h 2789926"/>
              <a:gd name="connsiteX20435" fmla="*/ 1454407 w 2556691"/>
              <a:gd name="connsiteY20435" fmla="*/ 1924169 h 2789926"/>
              <a:gd name="connsiteX20436" fmla="*/ 1454313 w 2556691"/>
              <a:gd name="connsiteY20436" fmla="*/ 1925363 h 2789926"/>
              <a:gd name="connsiteX20437" fmla="*/ 1454160 w 2556691"/>
              <a:gd name="connsiteY20437" fmla="*/ 1927385 h 2789926"/>
              <a:gd name="connsiteX20438" fmla="*/ 1453525 w 2556691"/>
              <a:gd name="connsiteY20438" fmla="*/ 1936842 h 2789926"/>
              <a:gd name="connsiteX20439" fmla="*/ 1453160 w 2556691"/>
              <a:gd name="connsiteY20439" fmla="*/ 1942907 h 2789926"/>
              <a:gd name="connsiteX20440" fmla="*/ 1453136 w 2556691"/>
              <a:gd name="connsiteY20440" fmla="*/ 1943167 h 2789926"/>
              <a:gd name="connsiteX20441" fmla="*/ 1453123 w 2556691"/>
              <a:gd name="connsiteY20441" fmla="*/ 1943533 h 2789926"/>
              <a:gd name="connsiteX20442" fmla="*/ 1452371 w 2556691"/>
              <a:gd name="connsiteY20442" fmla="*/ 1958050 h 2789926"/>
              <a:gd name="connsiteX20443" fmla="*/ 1456267 w 2556691"/>
              <a:gd name="connsiteY20443" fmla="*/ 1947127 h 2789926"/>
              <a:gd name="connsiteX20444" fmla="*/ 1456350 w 2556691"/>
              <a:gd name="connsiteY20444" fmla="*/ 1946879 h 2789926"/>
              <a:gd name="connsiteX20445" fmla="*/ 1459469 w 2556691"/>
              <a:gd name="connsiteY20445" fmla="*/ 1938024 h 2789926"/>
              <a:gd name="connsiteX20446" fmla="*/ 1461965 w 2556691"/>
              <a:gd name="connsiteY20446" fmla="*/ 1939325 h 2789926"/>
              <a:gd name="connsiteX20447" fmla="*/ 1460811 w 2556691"/>
              <a:gd name="connsiteY20447" fmla="*/ 1942776 h 2789926"/>
              <a:gd name="connsiteX20448" fmla="*/ 1460046 w 2556691"/>
              <a:gd name="connsiteY20448" fmla="*/ 1950993 h 2789926"/>
              <a:gd name="connsiteX20449" fmla="*/ 1459752 w 2556691"/>
              <a:gd name="connsiteY20449" fmla="*/ 1952328 h 2789926"/>
              <a:gd name="connsiteX20450" fmla="*/ 1453277 w 2556691"/>
              <a:gd name="connsiteY20450" fmla="*/ 1969423 h 2789926"/>
              <a:gd name="connsiteX20451" fmla="*/ 1451946 w 2556691"/>
              <a:gd name="connsiteY20451" fmla="*/ 1972035 h 2789926"/>
              <a:gd name="connsiteX20452" fmla="*/ 1455337 w 2556691"/>
              <a:gd name="connsiteY20452" fmla="*/ 1969245 h 2789926"/>
              <a:gd name="connsiteX20453" fmla="*/ 1465684 w 2556691"/>
              <a:gd name="connsiteY20453" fmla="*/ 1958228 h 2789926"/>
              <a:gd name="connsiteX20454" fmla="*/ 1470769 w 2556691"/>
              <a:gd name="connsiteY20454" fmla="*/ 1937894 h 2789926"/>
              <a:gd name="connsiteX20455" fmla="*/ 1471159 w 2556691"/>
              <a:gd name="connsiteY20455" fmla="*/ 1935612 h 2789926"/>
              <a:gd name="connsiteX20456" fmla="*/ 1472265 w 2556691"/>
              <a:gd name="connsiteY20456" fmla="*/ 1927314 h 2789926"/>
              <a:gd name="connsiteX20457" fmla="*/ 1472700 w 2556691"/>
              <a:gd name="connsiteY20457" fmla="*/ 1919641 h 2789926"/>
              <a:gd name="connsiteX20458" fmla="*/ 1472583 w 2556691"/>
              <a:gd name="connsiteY20458" fmla="*/ 1914274 h 2789926"/>
              <a:gd name="connsiteX20459" fmla="*/ 1471842 w 2556691"/>
              <a:gd name="connsiteY20459" fmla="*/ 1905633 h 2789926"/>
              <a:gd name="connsiteX20460" fmla="*/ 1471817 w 2556691"/>
              <a:gd name="connsiteY20460" fmla="*/ 1905278 h 2789926"/>
              <a:gd name="connsiteX20461" fmla="*/ 1465861 w 2556691"/>
              <a:gd name="connsiteY20461" fmla="*/ 1879637 h 2789926"/>
              <a:gd name="connsiteX20462" fmla="*/ 961969 w 2556691"/>
              <a:gd name="connsiteY20462" fmla="*/ 1413814 h 2789926"/>
              <a:gd name="connsiteX20463" fmla="*/ 961968 w 2556691"/>
              <a:gd name="connsiteY20463" fmla="*/ 1413814 h 2789926"/>
              <a:gd name="connsiteX20464" fmla="*/ 961968 w 2556691"/>
              <a:gd name="connsiteY20464" fmla="*/ 1413814 h 2789926"/>
              <a:gd name="connsiteX20465" fmla="*/ 1040487 w 2556691"/>
              <a:gd name="connsiteY20465" fmla="*/ 1485063 h 2789926"/>
              <a:gd name="connsiteX20466" fmla="*/ 1038857 w 2556691"/>
              <a:gd name="connsiteY20466" fmla="*/ 1483609 h 2789926"/>
              <a:gd name="connsiteX20467" fmla="*/ 1035698 w 2556691"/>
              <a:gd name="connsiteY20467" fmla="*/ 1485784 h 2789926"/>
              <a:gd name="connsiteX20468" fmla="*/ 1044078 w 2556691"/>
              <a:gd name="connsiteY20468" fmla="*/ 1502867 h 2789926"/>
              <a:gd name="connsiteX20469" fmla="*/ 1043985 w 2556691"/>
              <a:gd name="connsiteY20469" fmla="*/ 1497594 h 2789926"/>
              <a:gd name="connsiteX20470" fmla="*/ 1044264 w 2556691"/>
              <a:gd name="connsiteY20470" fmla="*/ 1489638 h 2789926"/>
              <a:gd name="connsiteX20471" fmla="*/ 1040487 w 2556691"/>
              <a:gd name="connsiteY20471" fmla="*/ 1485063 h 2789926"/>
              <a:gd name="connsiteX20472" fmla="*/ 783207 w 2556691"/>
              <a:gd name="connsiteY20472" fmla="*/ 1247530 h 2789926"/>
              <a:gd name="connsiteX20473" fmla="*/ 780677 w 2556691"/>
              <a:gd name="connsiteY20473" fmla="*/ 1247045 h 2789926"/>
              <a:gd name="connsiteX20474" fmla="*/ 777288 w 2556691"/>
              <a:gd name="connsiteY20474" fmla="*/ 1246478 h 2789926"/>
              <a:gd name="connsiteX20475" fmla="*/ 780751 w 2556691"/>
              <a:gd name="connsiteY20475" fmla="*/ 1247813 h 2789926"/>
              <a:gd name="connsiteX20476" fmla="*/ 782132 w 2556691"/>
              <a:gd name="connsiteY20476" fmla="*/ 1248345 h 2789926"/>
              <a:gd name="connsiteX20477" fmla="*/ 782617 w 2556691"/>
              <a:gd name="connsiteY20477" fmla="*/ 1248534 h 2789926"/>
              <a:gd name="connsiteX20478" fmla="*/ 782842 w 2556691"/>
              <a:gd name="connsiteY20478" fmla="*/ 1248156 h 2789926"/>
              <a:gd name="connsiteX20479" fmla="*/ 783207 w 2556691"/>
              <a:gd name="connsiteY20479" fmla="*/ 1247530 h 2789926"/>
              <a:gd name="connsiteX20480" fmla="*/ 1274863 w 2556691"/>
              <a:gd name="connsiteY20480" fmla="*/ 1698741 h 2789926"/>
              <a:gd name="connsiteX20481" fmla="*/ 1274852 w 2556691"/>
              <a:gd name="connsiteY20481" fmla="*/ 1698753 h 2789926"/>
              <a:gd name="connsiteX20482" fmla="*/ 1274852 w 2556691"/>
              <a:gd name="connsiteY20482" fmla="*/ 1698765 h 2789926"/>
              <a:gd name="connsiteX20483" fmla="*/ 1269990 w 2556691"/>
              <a:gd name="connsiteY20483" fmla="*/ 1706141 h 2789926"/>
              <a:gd name="connsiteX20484" fmla="*/ 1269590 w 2556691"/>
              <a:gd name="connsiteY20484" fmla="*/ 1706898 h 2789926"/>
              <a:gd name="connsiteX20485" fmla="*/ 1267553 w 2556691"/>
              <a:gd name="connsiteY20485" fmla="*/ 1712265 h 2789926"/>
              <a:gd name="connsiteX20486" fmla="*/ 1266987 w 2556691"/>
              <a:gd name="connsiteY20486" fmla="*/ 1715008 h 2789926"/>
              <a:gd name="connsiteX20487" fmla="*/ 1266681 w 2556691"/>
              <a:gd name="connsiteY20487" fmla="*/ 1716485 h 2789926"/>
              <a:gd name="connsiteX20488" fmla="*/ 1266529 w 2556691"/>
              <a:gd name="connsiteY20488" fmla="*/ 1717218 h 2789926"/>
              <a:gd name="connsiteX20489" fmla="*/ 1266105 w 2556691"/>
              <a:gd name="connsiteY20489" fmla="*/ 1723555 h 2789926"/>
              <a:gd name="connsiteX20490" fmla="*/ 1266092 w 2556691"/>
              <a:gd name="connsiteY20490" fmla="*/ 1724075 h 2789926"/>
              <a:gd name="connsiteX20491" fmla="*/ 1266034 w 2556691"/>
              <a:gd name="connsiteY20491" fmla="*/ 1725907 h 2789926"/>
              <a:gd name="connsiteX20492" fmla="*/ 1268295 w 2556691"/>
              <a:gd name="connsiteY20492" fmla="*/ 1723626 h 2789926"/>
              <a:gd name="connsiteX20493" fmla="*/ 1270990 w 2556691"/>
              <a:gd name="connsiteY20493" fmla="*/ 1721379 h 2789926"/>
              <a:gd name="connsiteX20494" fmla="*/ 1271909 w 2556691"/>
              <a:gd name="connsiteY20494" fmla="*/ 1720658 h 2789926"/>
              <a:gd name="connsiteX20495" fmla="*/ 1271979 w 2556691"/>
              <a:gd name="connsiteY20495" fmla="*/ 1718460 h 2789926"/>
              <a:gd name="connsiteX20496" fmla="*/ 1272450 w 2556691"/>
              <a:gd name="connsiteY20496" fmla="*/ 1711709 h 2789926"/>
              <a:gd name="connsiteX20497" fmla="*/ 1273498 w 2556691"/>
              <a:gd name="connsiteY20497" fmla="*/ 1704557 h 2789926"/>
              <a:gd name="connsiteX20498" fmla="*/ 1274663 w 2556691"/>
              <a:gd name="connsiteY20498" fmla="*/ 1699616 h 2789926"/>
              <a:gd name="connsiteX20499" fmla="*/ 1274863 w 2556691"/>
              <a:gd name="connsiteY20499" fmla="*/ 1698741 h 2789926"/>
              <a:gd name="connsiteX20500" fmla="*/ 749297 w 2556691"/>
              <a:gd name="connsiteY20500" fmla="*/ 1213483 h 2789926"/>
              <a:gd name="connsiteX20501" fmla="*/ 737890 w 2556691"/>
              <a:gd name="connsiteY20501" fmla="*/ 1215256 h 2789926"/>
              <a:gd name="connsiteX20502" fmla="*/ 738582 w 2556691"/>
              <a:gd name="connsiteY20502" fmla="*/ 1217916 h 2789926"/>
              <a:gd name="connsiteX20503" fmla="*/ 738581 w 2556691"/>
              <a:gd name="connsiteY20503" fmla="*/ 1217916 h 2789926"/>
              <a:gd name="connsiteX20504" fmla="*/ 746747 w 2556691"/>
              <a:gd name="connsiteY20504" fmla="*/ 1218295 h 2789926"/>
              <a:gd name="connsiteX20505" fmla="*/ 745283 w 2556691"/>
              <a:gd name="connsiteY20505" fmla="*/ 1218212 h 2789926"/>
              <a:gd name="connsiteX20506" fmla="*/ 745061 w 2556691"/>
              <a:gd name="connsiteY20506" fmla="*/ 1214441 h 2789926"/>
              <a:gd name="connsiteX20507" fmla="*/ 749297 w 2556691"/>
              <a:gd name="connsiteY20507" fmla="*/ 1213483 h 2789926"/>
              <a:gd name="connsiteX20508" fmla="*/ 885686 w 2556691"/>
              <a:gd name="connsiteY20508" fmla="*/ 1339302 h 2789926"/>
              <a:gd name="connsiteX20509" fmla="*/ 877259 w 2556691"/>
              <a:gd name="connsiteY20509" fmla="*/ 1335932 h 2789926"/>
              <a:gd name="connsiteX20510" fmla="*/ 874484 w 2556691"/>
              <a:gd name="connsiteY20510" fmla="*/ 1336382 h 2789926"/>
              <a:gd name="connsiteX20511" fmla="*/ 875506 w 2556691"/>
              <a:gd name="connsiteY20511" fmla="*/ 1339538 h 2789926"/>
              <a:gd name="connsiteX20512" fmla="*/ 885686 w 2556691"/>
              <a:gd name="connsiteY20512" fmla="*/ 1339302 h 2789926"/>
              <a:gd name="connsiteX20513" fmla="*/ 1004933 w 2556691"/>
              <a:gd name="connsiteY20513" fmla="*/ 1448664 h 2789926"/>
              <a:gd name="connsiteX20514" fmla="*/ 1004932 w 2556691"/>
              <a:gd name="connsiteY20514" fmla="*/ 1448664 h 2789926"/>
              <a:gd name="connsiteX20515" fmla="*/ 1004932 w 2556691"/>
              <a:gd name="connsiteY20515" fmla="*/ 1448666 h 2789926"/>
              <a:gd name="connsiteX20516" fmla="*/ 1004908 w 2556691"/>
              <a:gd name="connsiteY20516" fmla="*/ 1448735 h 2789926"/>
              <a:gd name="connsiteX20517" fmla="*/ 1002661 w 2556691"/>
              <a:gd name="connsiteY20517" fmla="*/ 1456999 h 2789926"/>
              <a:gd name="connsiteX20518" fmla="*/ 1009196 w 2556691"/>
              <a:gd name="connsiteY20518" fmla="*/ 1462035 h 2789926"/>
              <a:gd name="connsiteX20519" fmla="*/ 1012891 w 2556691"/>
              <a:gd name="connsiteY20519" fmla="*/ 1462212 h 2789926"/>
              <a:gd name="connsiteX20520" fmla="*/ 1010493 w 2556691"/>
              <a:gd name="connsiteY20520" fmla="*/ 1460356 h 2789926"/>
              <a:gd name="connsiteX20521" fmla="*/ 1004943 w 2556691"/>
              <a:gd name="connsiteY20521" fmla="*/ 1448735 h 2789926"/>
              <a:gd name="connsiteX20522" fmla="*/ 1004932 w 2556691"/>
              <a:gd name="connsiteY20522" fmla="*/ 1448666 h 2789926"/>
              <a:gd name="connsiteX20523" fmla="*/ 808404 w 2556691"/>
              <a:gd name="connsiteY20523" fmla="*/ 1266716 h 2789926"/>
              <a:gd name="connsiteX20524" fmla="*/ 809977 w 2556691"/>
              <a:gd name="connsiteY20524" fmla="*/ 1268371 h 2789926"/>
              <a:gd name="connsiteX20525" fmla="*/ 812546 w 2556691"/>
              <a:gd name="connsiteY20525" fmla="*/ 1272745 h 2789926"/>
              <a:gd name="connsiteX20526" fmla="*/ 812752 w 2556691"/>
              <a:gd name="connsiteY20526" fmla="*/ 1273301 h 2789926"/>
              <a:gd name="connsiteX20527" fmla="*/ 812719 w 2556691"/>
              <a:gd name="connsiteY20527" fmla="*/ 1273395 h 2789926"/>
              <a:gd name="connsiteX20528" fmla="*/ 812112 w 2556691"/>
              <a:gd name="connsiteY20528" fmla="*/ 1273868 h 2789926"/>
              <a:gd name="connsiteX20529" fmla="*/ 811675 w 2556691"/>
              <a:gd name="connsiteY20529" fmla="*/ 1273655 h 2789926"/>
              <a:gd name="connsiteX20530" fmla="*/ 810206 w 2556691"/>
              <a:gd name="connsiteY20530" fmla="*/ 1272946 h 2789926"/>
              <a:gd name="connsiteX20531" fmla="*/ 805344 w 2556691"/>
              <a:gd name="connsiteY20531" fmla="*/ 1269069 h 2789926"/>
              <a:gd name="connsiteX20532" fmla="*/ 805282 w 2556691"/>
              <a:gd name="connsiteY20532" fmla="*/ 1269009 h 2789926"/>
              <a:gd name="connsiteX20533" fmla="*/ 805280 w 2556691"/>
              <a:gd name="connsiteY20533" fmla="*/ 1269009 h 2789926"/>
              <a:gd name="connsiteX20534" fmla="*/ 804079 w 2556691"/>
              <a:gd name="connsiteY20534" fmla="*/ 1267780 h 2789926"/>
              <a:gd name="connsiteX20535" fmla="*/ 803557 w 2556691"/>
              <a:gd name="connsiteY20535" fmla="*/ 1265971 h 2789926"/>
              <a:gd name="connsiteX20536" fmla="*/ 804338 w 2556691"/>
              <a:gd name="connsiteY20536" fmla="*/ 1264966 h 2789926"/>
              <a:gd name="connsiteX20537" fmla="*/ 808404 w 2556691"/>
              <a:gd name="connsiteY20537" fmla="*/ 1266716 h 2789926"/>
              <a:gd name="connsiteX20538" fmla="*/ 1024582 w 2556691"/>
              <a:gd name="connsiteY20538" fmla="*/ 1465747 h 2789926"/>
              <a:gd name="connsiteX20539" fmla="*/ 1022787 w 2556691"/>
              <a:gd name="connsiteY20539" fmla="*/ 1464364 h 2789926"/>
              <a:gd name="connsiteX20540" fmla="*/ 1022786 w 2556691"/>
              <a:gd name="connsiteY20540" fmla="*/ 1464364 h 2789926"/>
              <a:gd name="connsiteX20541" fmla="*/ 1018505 w 2556691"/>
              <a:gd name="connsiteY20541" fmla="*/ 1466149 h 2789926"/>
              <a:gd name="connsiteX20542" fmla="*/ 1018135 w 2556691"/>
              <a:gd name="connsiteY20542" fmla="*/ 1466681 h 2789926"/>
              <a:gd name="connsiteX20543" fmla="*/ 1018227 w 2556691"/>
              <a:gd name="connsiteY20543" fmla="*/ 1466834 h 2789926"/>
              <a:gd name="connsiteX20544" fmla="*/ 1018659 w 2556691"/>
              <a:gd name="connsiteY20544" fmla="*/ 1467555 h 2789926"/>
              <a:gd name="connsiteX20545" fmla="*/ 1019513 w 2556691"/>
              <a:gd name="connsiteY20545" fmla="*/ 1468797 h 2789926"/>
              <a:gd name="connsiteX20546" fmla="*/ 1021797 w 2556691"/>
              <a:gd name="connsiteY20546" fmla="*/ 1470535 h 2789926"/>
              <a:gd name="connsiteX20547" fmla="*/ 1024937 w 2556691"/>
              <a:gd name="connsiteY20547" fmla="*/ 1466621 h 2789926"/>
              <a:gd name="connsiteX20548" fmla="*/ 1024582 w 2556691"/>
              <a:gd name="connsiteY20548" fmla="*/ 1465747 h 2789926"/>
              <a:gd name="connsiteX20549" fmla="*/ 1436903 w 2556691"/>
              <a:gd name="connsiteY20549" fmla="*/ 1846087 h 2789926"/>
              <a:gd name="connsiteX20550" fmla="*/ 1419563 w 2556691"/>
              <a:gd name="connsiteY20550" fmla="*/ 1841559 h 2789926"/>
              <a:gd name="connsiteX20551" fmla="*/ 1417350 w 2556691"/>
              <a:gd name="connsiteY20551" fmla="*/ 1842020 h 2789926"/>
              <a:gd name="connsiteX20552" fmla="*/ 1425437 w 2556691"/>
              <a:gd name="connsiteY20552" fmla="*/ 1843900 h 2789926"/>
              <a:gd name="connsiteX20553" fmla="*/ 1425119 w 2556691"/>
              <a:gd name="connsiteY20553" fmla="*/ 1850437 h 2789926"/>
              <a:gd name="connsiteX20554" fmla="*/ 1406602 w 2556691"/>
              <a:gd name="connsiteY20554" fmla="*/ 1847470 h 2789926"/>
              <a:gd name="connsiteX20555" fmla="*/ 1398632 w 2556691"/>
              <a:gd name="connsiteY20555" fmla="*/ 1846926 h 2789926"/>
              <a:gd name="connsiteX20556" fmla="*/ 1405731 w 2556691"/>
              <a:gd name="connsiteY20556" fmla="*/ 1852163 h 2789926"/>
              <a:gd name="connsiteX20557" fmla="*/ 1405072 w 2556691"/>
              <a:gd name="connsiteY20557" fmla="*/ 1853901 h 2789926"/>
              <a:gd name="connsiteX20558" fmla="*/ 1397349 w 2556691"/>
              <a:gd name="connsiteY20558" fmla="*/ 1854693 h 2789926"/>
              <a:gd name="connsiteX20559" fmla="*/ 1395925 w 2556691"/>
              <a:gd name="connsiteY20559" fmla="*/ 1854717 h 2789926"/>
              <a:gd name="connsiteX20560" fmla="*/ 1403188 w 2556691"/>
              <a:gd name="connsiteY20560" fmla="*/ 1861041 h 2789926"/>
              <a:gd name="connsiteX20561" fmla="*/ 1401905 w 2556691"/>
              <a:gd name="connsiteY20561" fmla="*/ 1863701 h 2789926"/>
              <a:gd name="connsiteX20562" fmla="*/ 1387167 w 2556691"/>
              <a:gd name="connsiteY20562" fmla="*/ 1864694 h 2789926"/>
              <a:gd name="connsiteX20563" fmla="*/ 1394158 w 2556691"/>
              <a:gd name="connsiteY20563" fmla="*/ 1867188 h 2789926"/>
              <a:gd name="connsiteX20564" fmla="*/ 1394006 w 2556691"/>
              <a:gd name="connsiteY20564" fmla="*/ 1868572 h 2789926"/>
              <a:gd name="connsiteX20565" fmla="*/ 1379480 w 2556691"/>
              <a:gd name="connsiteY20565" fmla="*/ 1869281 h 2789926"/>
              <a:gd name="connsiteX20566" fmla="*/ 1371181 w 2556691"/>
              <a:gd name="connsiteY20566" fmla="*/ 1869245 h 2789926"/>
              <a:gd name="connsiteX20567" fmla="*/ 1366189 w 2556691"/>
              <a:gd name="connsiteY20567" fmla="*/ 1871988 h 2789926"/>
              <a:gd name="connsiteX20568" fmla="*/ 1393041 w 2556691"/>
              <a:gd name="connsiteY20568" fmla="*/ 1875239 h 2789926"/>
              <a:gd name="connsiteX20569" fmla="*/ 1404117 w 2556691"/>
              <a:gd name="connsiteY20569" fmla="*/ 1871893 h 2789926"/>
              <a:gd name="connsiteX20570" fmla="*/ 1406484 w 2556691"/>
              <a:gd name="connsiteY20570" fmla="*/ 1870392 h 2789926"/>
              <a:gd name="connsiteX20571" fmla="*/ 1406884 w 2556691"/>
              <a:gd name="connsiteY20571" fmla="*/ 1870368 h 2789926"/>
              <a:gd name="connsiteX20572" fmla="*/ 1412865 w 2556691"/>
              <a:gd name="connsiteY20572" fmla="*/ 1865604 h 2789926"/>
              <a:gd name="connsiteX20573" fmla="*/ 1431405 w 2556691"/>
              <a:gd name="connsiteY20573" fmla="*/ 1850402 h 2789926"/>
              <a:gd name="connsiteX20574" fmla="*/ 1432641 w 2556691"/>
              <a:gd name="connsiteY20574" fmla="*/ 1849125 h 2789926"/>
              <a:gd name="connsiteX20575" fmla="*/ 1436903 w 2556691"/>
              <a:gd name="connsiteY20575" fmla="*/ 1846087 h 2789926"/>
              <a:gd name="connsiteX20576" fmla="*/ 799045 w 2556691"/>
              <a:gd name="connsiteY20576" fmla="*/ 1257140 h 2789926"/>
              <a:gd name="connsiteX20577" fmla="*/ 803012 w 2556691"/>
              <a:gd name="connsiteY20577" fmla="*/ 1261266 h 2789926"/>
              <a:gd name="connsiteX20578" fmla="*/ 803213 w 2556691"/>
              <a:gd name="connsiteY20578" fmla="*/ 1261763 h 2789926"/>
              <a:gd name="connsiteX20579" fmla="*/ 802459 w 2556691"/>
              <a:gd name="connsiteY20579" fmla="*/ 1262566 h 2789926"/>
              <a:gd name="connsiteX20580" fmla="*/ 798102 w 2556691"/>
              <a:gd name="connsiteY20580" fmla="*/ 1260959 h 2789926"/>
              <a:gd name="connsiteX20581" fmla="*/ 796831 w 2556691"/>
              <a:gd name="connsiteY20581" fmla="*/ 1260237 h 2789926"/>
              <a:gd name="connsiteX20582" fmla="*/ 796055 w 2556691"/>
              <a:gd name="connsiteY20582" fmla="*/ 1258488 h 2789926"/>
              <a:gd name="connsiteX20583" fmla="*/ 796751 w 2556691"/>
              <a:gd name="connsiteY20583" fmla="*/ 1257211 h 2789926"/>
              <a:gd name="connsiteX20584" fmla="*/ 799045 w 2556691"/>
              <a:gd name="connsiteY20584" fmla="*/ 1257140 h 2789926"/>
              <a:gd name="connsiteX20585" fmla="*/ 1060239 w 2556691"/>
              <a:gd name="connsiteY20585" fmla="*/ 1497713 h 2789926"/>
              <a:gd name="connsiteX20586" fmla="*/ 1060333 w 2556691"/>
              <a:gd name="connsiteY20586" fmla="*/ 1498091 h 2789926"/>
              <a:gd name="connsiteX20587" fmla="*/ 1060239 w 2556691"/>
              <a:gd name="connsiteY20587" fmla="*/ 1508222 h 2789926"/>
              <a:gd name="connsiteX20588" fmla="*/ 1059910 w 2556691"/>
              <a:gd name="connsiteY20588" fmla="*/ 1508754 h 2789926"/>
              <a:gd name="connsiteX20589" fmla="*/ 1061746 w 2556691"/>
              <a:gd name="connsiteY20589" fmla="*/ 1512265 h 2789926"/>
              <a:gd name="connsiteX20590" fmla="*/ 1065972 w 2556691"/>
              <a:gd name="connsiteY20590" fmla="*/ 1519003 h 2789926"/>
              <a:gd name="connsiteX20591" fmla="*/ 1068385 w 2556691"/>
              <a:gd name="connsiteY20591" fmla="*/ 1521876 h 2789926"/>
              <a:gd name="connsiteX20592" fmla="*/ 1070999 w 2556691"/>
              <a:gd name="connsiteY20592" fmla="*/ 1524359 h 2789926"/>
              <a:gd name="connsiteX20593" fmla="*/ 1073588 w 2556691"/>
              <a:gd name="connsiteY20593" fmla="*/ 1526309 h 2789926"/>
              <a:gd name="connsiteX20594" fmla="*/ 1073859 w 2556691"/>
              <a:gd name="connsiteY20594" fmla="*/ 1526463 h 2789926"/>
              <a:gd name="connsiteX20595" fmla="*/ 1076908 w 2556691"/>
              <a:gd name="connsiteY20595" fmla="*/ 1528165 h 2789926"/>
              <a:gd name="connsiteX20596" fmla="*/ 1077238 w 2556691"/>
              <a:gd name="connsiteY20596" fmla="*/ 1528284 h 2789926"/>
              <a:gd name="connsiteX20597" fmla="*/ 1077944 w 2556691"/>
              <a:gd name="connsiteY20597" fmla="*/ 1527752 h 2789926"/>
              <a:gd name="connsiteX20598" fmla="*/ 1080581 w 2556691"/>
              <a:gd name="connsiteY20598" fmla="*/ 1526286 h 2789926"/>
              <a:gd name="connsiteX20599" fmla="*/ 1078768 w 2556691"/>
              <a:gd name="connsiteY20599" fmla="*/ 1524619 h 2789926"/>
              <a:gd name="connsiteX20600" fmla="*/ 1076143 w 2556691"/>
              <a:gd name="connsiteY20600" fmla="*/ 1521959 h 2789926"/>
              <a:gd name="connsiteX20601" fmla="*/ 1075483 w 2556691"/>
              <a:gd name="connsiteY20601" fmla="*/ 1521238 h 2789926"/>
              <a:gd name="connsiteX20602" fmla="*/ 1074118 w 2556691"/>
              <a:gd name="connsiteY20602" fmla="*/ 1519689 h 2789926"/>
              <a:gd name="connsiteX20603" fmla="*/ 1071552 w 2556691"/>
              <a:gd name="connsiteY20603" fmla="*/ 1516497 h 2789926"/>
              <a:gd name="connsiteX20604" fmla="*/ 1069315 w 2556691"/>
              <a:gd name="connsiteY20604" fmla="*/ 1513471 h 2789926"/>
              <a:gd name="connsiteX20605" fmla="*/ 1061627 w 2556691"/>
              <a:gd name="connsiteY20605" fmla="*/ 1500751 h 2789926"/>
              <a:gd name="connsiteX20606" fmla="*/ 1060239 w 2556691"/>
              <a:gd name="connsiteY20606" fmla="*/ 1497713 h 2789926"/>
              <a:gd name="connsiteX20607" fmla="*/ 1522719 w 2556691"/>
              <a:gd name="connsiteY20607" fmla="*/ 1924394 h 2789926"/>
              <a:gd name="connsiteX20608" fmla="*/ 1521530 w 2556691"/>
              <a:gd name="connsiteY20608" fmla="*/ 1925233 h 2789926"/>
              <a:gd name="connsiteX20609" fmla="*/ 1523308 w 2556691"/>
              <a:gd name="connsiteY20609" fmla="*/ 1932846 h 2789926"/>
              <a:gd name="connsiteX20610" fmla="*/ 1532667 w 2556691"/>
              <a:gd name="connsiteY20610" fmla="*/ 1935932 h 2789926"/>
              <a:gd name="connsiteX20611" fmla="*/ 1522719 w 2556691"/>
              <a:gd name="connsiteY20611" fmla="*/ 1924394 h 2789926"/>
              <a:gd name="connsiteX20612" fmla="*/ 986950 w 2556691"/>
              <a:gd name="connsiteY20612" fmla="*/ 1429702 h 2789926"/>
              <a:gd name="connsiteX20613" fmla="*/ 982298 w 2556691"/>
              <a:gd name="connsiteY20613" fmla="*/ 1429359 h 2789926"/>
              <a:gd name="connsiteX20614" fmla="*/ 984271 w 2556691"/>
              <a:gd name="connsiteY20614" fmla="*/ 1438107 h 2789926"/>
              <a:gd name="connsiteX20615" fmla="*/ 985736 w 2556691"/>
              <a:gd name="connsiteY20615" fmla="*/ 1443971 h 2789926"/>
              <a:gd name="connsiteX20616" fmla="*/ 985950 w 2556691"/>
              <a:gd name="connsiteY20616" fmla="*/ 1444822 h 2789926"/>
              <a:gd name="connsiteX20617" fmla="*/ 985948 w 2556691"/>
              <a:gd name="connsiteY20617" fmla="*/ 1444822 h 2789926"/>
              <a:gd name="connsiteX20618" fmla="*/ 986088 w 2556691"/>
              <a:gd name="connsiteY20618" fmla="*/ 1445366 h 2789926"/>
              <a:gd name="connsiteX20619" fmla="*/ 988254 w 2556691"/>
              <a:gd name="connsiteY20619" fmla="*/ 1445532 h 2789926"/>
              <a:gd name="connsiteX20620" fmla="*/ 987937 w 2556691"/>
              <a:gd name="connsiteY20620" fmla="*/ 1441252 h 2789926"/>
              <a:gd name="connsiteX20621" fmla="*/ 987857 w 2556691"/>
              <a:gd name="connsiteY20621" fmla="*/ 1440259 h 2789926"/>
              <a:gd name="connsiteX20622" fmla="*/ 987223 w 2556691"/>
              <a:gd name="connsiteY20622" fmla="*/ 1432717 h 2789926"/>
              <a:gd name="connsiteX20623" fmla="*/ 986950 w 2556691"/>
              <a:gd name="connsiteY20623" fmla="*/ 1429702 h 2789926"/>
              <a:gd name="connsiteX20624" fmla="*/ 1094083 w 2556691"/>
              <a:gd name="connsiteY20624" fmla="*/ 1527964 h 2789926"/>
              <a:gd name="connsiteX20625" fmla="*/ 1093813 w 2556691"/>
              <a:gd name="connsiteY20625" fmla="*/ 1527964 h 2789926"/>
              <a:gd name="connsiteX20626" fmla="*/ 1086820 w 2556691"/>
              <a:gd name="connsiteY20626" fmla="*/ 1528922 h 2789926"/>
              <a:gd name="connsiteX20627" fmla="*/ 1084890 w 2556691"/>
              <a:gd name="connsiteY20627" fmla="*/ 1529430 h 2789926"/>
              <a:gd name="connsiteX20628" fmla="*/ 1083700 w 2556691"/>
              <a:gd name="connsiteY20628" fmla="*/ 1529868 h 2789926"/>
              <a:gd name="connsiteX20629" fmla="*/ 1078191 w 2556691"/>
              <a:gd name="connsiteY20629" fmla="*/ 1532551 h 2789926"/>
              <a:gd name="connsiteX20630" fmla="*/ 1077872 w 2556691"/>
              <a:gd name="connsiteY20630" fmla="*/ 1532752 h 2789926"/>
              <a:gd name="connsiteX20631" fmla="*/ 1073624 w 2556691"/>
              <a:gd name="connsiteY20631" fmla="*/ 1536275 h 2789926"/>
              <a:gd name="connsiteX20632" fmla="*/ 1072282 w 2556691"/>
              <a:gd name="connsiteY20632" fmla="*/ 1537800 h 2789926"/>
              <a:gd name="connsiteX20633" fmla="*/ 1066149 w 2556691"/>
              <a:gd name="connsiteY20633" fmla="*/ 1554386 h 2789926"/>
              <a:gd name="connsiteX20634" fmla="*/ 1066973 w 2556691"/>
              <a:gd name="connsiteY20634" fmla="*/ 1565877 h 2789926"/>
              <a:gd name="connsiteX20635" fmla="*/ 1068068 w 2556691"/>
              <a:gd name="connsiteY20635" fmla="*/ 1570558 h 2789926"/>
              <a:gd name="connsiteX20636" fmla="*/ 1068821 w 2556691"/>
              <a:gd name="connsiteY20636" fmla="*/ 1564576 h 2789926"/>
              <a:gd name="connsiteX20637" fmla="*/ 1076720 w 2556691"/>
              <a:gd name="connsiteY20637" fmla="*/ 1552010 h 2789926"/>
              <a:gd name="connsiteX20638" fmla="*/ 1081511 w 2556691"/>
              <a:gd name="connsiteY20638" fmla="*/ 1549504 h 2789926"/>
              <a:gd name="connsiteX20639" fmla="*/ 1083511 w 2556691"/>
              <a:gd name="connsiteY20639" fmla="*/ 1548889 h 2789926"/>
              <a:gd name="connsiteX20640" fmla="*/ 1091023 w 2556691"/>
              <a:gd name="connsiteY20640" fmla="*/ 1548298 h 2789926"/>
              <a:gd name="connsiteX20641" fmla="*/ 1094801 w 2556691"/>
              <a:gd name="connsiteY20641" fmla="*/ 1548759 h 2789926"/>
              <a:gd name="connsiteX20642" fmla="*/ 1095979 w 2556691"/>
              <a:gd name="connsiteY20642" fmla="*/ 1548901 h 2789926"/>
              <a:gd name="connsiteX20643" fmla="*/ 1102265 w 2556691"/>
              <a:gd name="connsiteY20643" fmla="*/ 1549007 h 2789926"/>
              <a:gd name="connsiteX20644" fmla="*/ 1110623 w 2556691"/>
              <a:gd name="connsiteY20644" fmla="*/ 1547021 h 2789926"/>
              <a:gd name="connsiteX20645" fmla="*/ 1110458 w 2556691"/>
              <a:gd name="connsiteY20645" fmla="*/ 1546891 h 2789926"/>
              <a:gd name="connsiteX20646" fmla="*/ 1105832 w 2556691"/>
              <a:gd name="connsiteY20646" fmla="*/ 1541122 h 2789926"/>
              <a:gd name="connsiteX20647" fmla="*/ 1103901 w 2556691"/>
              <a:gd name="connsiteY20647" fmla="*/ 1538320 h 2789926"/>
              <a:gd name="connsiteX20648" fmla="*/ 1102677 w 2556691"/>
              <a:gd name="connsiteY20648" fmla="*/ 1536630 h 2789926"/>
              <a:gd name="connsiteX20649" fmla="*/ 1099369 w 2556691"/>
              <a:gd name="connsiteY20649" fmla="*/ 1532894 h 2789926"/>
              <a:gd name="connsiteX20650" fmla="*/ 1098261 w 2556691"/>
              <a:gd name="connsiteY20650" fmla="*/ 1531996 h 2789926"/>
              <a:gd name="connsiteX20651" fmla="*/ 1096909 w 2556691"/>
              <a:gd name="connsiteY20651" fmla="*/ 1531026 h 2789926"/>
              <a:gd name="connsiteX20652" fmla="*/ 1095661 w 2556691"/>
              <a:gd name="connsiteY20652" fmla="*/ 1530210 h 2789926"/>
              <a:gd name="connsiteX20653" fmla="*/ 1094095 w 2556691"/>
              <a:gd name="connsiteY20653" fmla="*/ 1527988 h 2789926"/>
              <a:gd name="connsiteX20654" fmla="*/ 1094083 w 2556691"/>
              <a:gd name="connsiteY20654" fmla="*/ 1527964 h 2789926"/>
              <a:gd name="connsiteX20655" fmla="*/ 1257229 w 2556691"/>
              <a:gd name="connsiteY20655" fmla="*/ 1677615 h 2789926"/>
              <a:gd name="connsiteX20656" fmla="*/ 1257076 w 2556691"/>
              <a:gd name="connsiteY20656" fmla="*/ 1677734 h 2789926"/>
              <a:gd name="connsiteX20657" fmla="*/ 1255793 w 2556691"/>
              <a:gd name="connsiteY20657" fmla="*/ 1678668 h 2789926"/>
              <a:gd name="connsiteX20658" fmla="*/ 1253027 w 2556691"/>
              <a:gd name="connsiteY20658" fmla="*/ 1681871 h 2789926"/>
              <a:gd name="connsiteX20659" fmla="*/ 1252803 w 2556691"/>
              <a:gd name="connsiteY20659" fmla="*/ 1682120 h 2789926"/>
              <a:gd name="connsiteX20660" fmla="*/ 1250790 w 2556691"/>
              <a:gd name="connsiteY20660" fmla="*/ 1684295 h 2789926"/>
              <a:gd name="connsiteX20661" fmla="*/ 1249012 w 2556691"/>
              <a:gd name="connsiteY20661" fmla="*/ 1686139 h 2789926"/>
              <a:gd name="connsiteX20662" fmla="*/ 1247447 w 2556691"/>
              <a:gd name="connsiteY20662" fmla="*/ 1687735 h 2789926"/>
              <a:gd name="connsiteX20663" fmla="*/ 1246022 w 2556691"/>
              <a:gd name="connsiteY20663" fmla="*/ 1689153 h 2789926"/>
              <a:gd name="connsiteX20664" fmla="*/ 1244916 w 2556691"/>
              <a:gd name="connsiteY20664" fmla="*/ 1690253 h 2789926"/>
              <a:gd name="connsiteX20665" fmla="*/ 1242997 w 2556691"/>
              <a:gd name="connsiteY20665" fmla="*/ 1692133 h 2789926"/>
              <a:gd name="connsiteX20666" fmla="*/ 1240701 w 2556691"/>
              <a:gd name="connsiteY20666" fmla="*/ 1694320 h 2789926"/>
              <a:gd name="connsiteX20667" fmla="*/ 1240360 w 2556691"/>
              <a:gd name="connsiteY20667" fmla="*/ 1694639 h 2789926"/>
              <a:gd name="connsiteX20668" fmla="*/ 1233933 w 2556691"/>
              <a:gd name="connsiteY20668" fmla="*/ 1700443 h 2789926"/>
              <a:gd name="connsiteX20669" fmla="*/ 1233838 w 2556691"/>
              <a:gd name="connsiteY20669" fmla="*/ 1700514 h 2789926"/>
              <a:gd name="connsiteX20670" fmla="*/ 1230413 w 2556691"/>
              <a:gd name="connsiteY20670" fmla="*/ 1703245 h 2789926"/>
              <a:gd name="connsiteX20671" fmla="*/ 1230330 w 2556691"/>
              <a:gd name="connsiteY20671" fmla="*/ 1703280 h 2789926"/>
              <a:gd name="connsiteX20672" fmla="*/ 1230153 w 2556691"/>
              <a:gd name="connsiteY20672" fmla="*/ 1703351 h 2789926"/>
              <a:gd name="connsiteX20673" fmla="*/ 1228423 w 2556691"/>
              <a:gd name="connsiteY20673" fmla="*/ 1700573 h 2789926"/>
              <a:gd name="connsiteX20674" fmla="*/ 1230507 w 2556691"/>
              <a:gd name="connsiteY20674" fmla="*/ 1698339 h 2789926"/>
              <a:gd name="connsiteX20675" fmla="*/ 1230613 w 2556691"/>
              <a:gd name="connsiteY20675" fmla="*/ 1698233 h 2789926"/>
              <a:gd name="connsiteX20676" fmla="*/ 1234133 w 2556691"/>
              <a:gd name="connsiteY20676" fmla="*/ 1694674 h 2789926"/>
              <a:gd name="connsiteX20677" fmla="*/ 1234168 w 2556691"/>
              <a:gd name="connsiteY20677" fmla="*/ 1694651 h 2789926"/>
              <a:gd name="connsiteX20678" fmla="*/ 1240607 w 2556691"/>
              <a:gd name="connsiteY20678" fmla="*/ 1688314 h 2789926"/>
              <a:gd name="connsiteX20679" fmla="*/ 1240866 w 2556691"/>
              <a:gd name="connsiteY20679" fmla="*/ 1688054 h 2789926"/>
              <a:gd name="connsiteX20680" fmla="*/ 1243456 w 2556691"/>
              <a:gd name="connsiteY20680" fmla="*/ 1685512 h 2789926"/>
              <a:gd name="connsiteX20681" fmla="*/ 1245634 w 2556691"/>
              <a:gd name="connsiteY20681" fmla="*/ 1683349 h 2789926"/>
              <a:gd name="connsiteX20682" fmla="*/ 1243574 w 2556691"/>
              <a:gd name="connsiteY20682" fmla="*/ 1683715 h 2789926"/>
              <a:gd name="connsiteX20683" fmla="*/ 1241314 w 2556691"/>
              <a:gd name="connsiteY20683" fmla="*/ 1684046 h 2789926"/>
              <a:gd name="connsiteX20684" fmla="*/ 1240241 w 2556691"/>
              <a:gd name="connsiteY20684" fmla="*/ 1684188 h 2789926"/>
              <a:gd name="connsiteX20685" fmla="*/ 1234992 w 2556691"/>
              <a:gd name="connsiteY20685" fmla="*/ 1685193 h 2789926"/>
              <a:gd name="connsiteX20686" fmla="*/ 1234474 w 2556691"/>
              <a:gd name="connsiteY20686" fmla="*/ 1685323 h 2789926"/>
              <a:gd name="connsiteX20687" fmla="*/ 1234333 w 2556691"/>
              <a:gd name="connsiteY20687" fmla="*/ 1685359 h 2789926"/>
              <a:gd name="connsiteX20688" fmla="*/ 1231236 w 2556691"/>
              <a:gd name="connsiteY20688" fmla="*/ 1688137 h 2789926"/>
              <a:gd name="connsiteX20689" fmla="*/ 1229365 w 2556691"/>
              <a:gd name="connsiteY20689" fmla="*/ 1689827 h 2789926"/>
              <a:gd name="connsiteX20690" fmla="*/ 1227493 w 2556691"/>
              <a:gd name="connsiteY20690" fmla="*/ 1691506 h 2789926"/>
              <a:gd name="connsiteX20691" fmla="*/ 1226140 w 2556691"/>
              <a:gd name="connsiteY20691" fmla="*/ 1692724 h 2789926"/>
              <a:gd name="connsiteX20692" fmla="*/ 1225067 w 2556691"/>
              <a:gd name="connsiteY20692" fmla="*/ 1693693 h 2789926"/>
              <a:gd name="connsiteX20693" fmla="*/ 1224786 w 2556691"/>
              <a:gd name="connsiteY20693" fmla="*/ 1693953 h 2789926"/>
              <a:gd name="connsiteX20694" fmla="*/ 1222726 w 2556691"/>
              <a:gd name="connsiteY20694" fmla="*/ 1695821 h 2789926"/>
              <a:gd name="connsiteX20695" fmla="*/ 1219277 w 2556691"/>
              <a:gd name="connsiteY20695" fmla="*/ 1699048 h 2789926"/>
              <a:gd name="connsiteX20696" fmla="*/ 1217699 w 2556691"/>
              <a:gd name="connsiteY20696" fmla="*/ 1700408 h 2789926"/>
              <a:gd name="connsiteX20697" fmla="*/ 1213578 w 2556691"/>
              <a:gd name="connsiteY20697" fmla="*/ 1703410 h 2789926"/>
              <a:gd name="connsiteX20698" fmla="*/ 1212838 w 2556691"/>
              <a:gd name="connsiteY20698" fmla="*/ 1703540 h 2789926"/>
              <a:gd name="connsiteX20699" fmla="*/ 1210930 w 2556691"/>
              <a:gd name="connsiteY20699" fmla="*/ 1702276 h 2789926"/>
              <a:gd name="connsiteX20700" fmla="*/ 1210930 w 2556691"/>
              <a:gd name="connsiteY20700" fmla="*/ 1702264 h 2789926"/>
              <a:gd name="connsiteX20701" fmla="*/ 1211154 w 2556691"/>
              <a:gd name="connsiteY20701" fmla="*/ 1701164 h 2789926"/>
              <a:gd name="connsiteX20702" fmla="*/ 1219030 w 2556691"/>
              <a:gd name="connsiteY20702" fmla="*/ 1692948 h 2789926"/>
              <a:gd name="connsiteX20703" fmla="*/ 1215015 w 2556691"/>
              <a:gd name="connsiteY20703" fmla="*/ 1689934 h 2789926"/>
              <a:gd name="connsiteX20704" fmla="*/ 1210389 w 2556691"/>
              <a:gd name="connsiteY20704" fmla="*/ 1694568 h 2789926"/>
              <a:gd name="connsiteX20705" fmla="*/ 1209224 w 2556691"/>
              <a:gd name="connsiteY20705" fmla="*/ 1695573 h 2789926"/>
              <a:gd name="connsiteX20706" fmla="*/ 1204409 w 2556691"/>
              <a:gd name="connsiteY20706" fmla="*/ 1699604 h 2789926"/>
              <a:gd name="connsiteX20707" fmla="*/ 1200748 w 2556691"/>
              <a:gd name="connsiteY20707" fmla="*/ 1703020 h 2789926"/>
              <a:gd name="connsiteX20708" fmla="*/ 1199182 w 2556691"/>
              <a:gd name="connsiteY20708" fmla="*/ 1704451 h 2789926"/>
              <a:gd name="connsiteX20709" fmla="*/ 1197381 w 2556691"/>
              <a:gd name="connsiteY20709" fmla="*/ 1705857 h 2789926"/>
              <a:gd name="connsiteX20710" fmla="*/ 1196145 w 2556691"/>
              <a:gd name="connsiteY20710" fmla="*/ 1706792 h 2789926"/>
              <a:gd name="connsiteX20711" fmla="*/ 1192743 w 2556691"/>
              <a:gd name="connsiteY20711" fmla="*/ 1708506 h 2789926"/>
              <a:gd name="connsiteX20712" fmla="*/ 1191307 w 2556691"/>
              <a:gd name="connsiteY20712" fmla="*/ 1707063 h 2789926"/>
              <a:gd name="connsiteX20713" fmla="*/ 1194073 w 2556691"/>
              <a:gd name="connsiteY20713" fmla="*/ 1703458 h 2789926"/>
              <a:gd name="connsiteX20714" fmla="*/ 1196145 w 2556691"/>
              <a:gd name="connsiteY20714" fmla="*/ 1701519 h 2789926"/>
              <a:gd name="connsiteX20715" fmla="*/ 1197864 w 2556691"/>
              <a:gd name="connsiteY20715" fmla="*/ 1700053 h 2789926"/>
              <a:gd name="connsiteX20716" fmla="*/ 1198511 w 2556691"/>
              <a:gd name="connsiteY20716" fmla="*/ 1699545 h 2789926"/>
              <a:gd name="connsiteX20717" fmla="*/ 1203479 w 2556691"/>
              <a:gd name="connsiteY20717" fmla="*/ 1695549 h 2789926"/>
              <a:gd name="connsiteX20718" fmla="*/ 1208070 w 2556691"/>
              <a:gd name="connsiteY20718" fmla="*/ 1691234 h 2789926"/>
              <a:gd name="connsiteX20719" fmla="*/ 1208093 w 2556691"/>
              <a:gd name="connsiteY20719" fmla="*/ 1691199 h 2789926"/>
              <a:gd name="connsiteX20720" fmla="*/ 1209400 w 2556691"/>
              <a:gd name="connsiteY20720" fmla="*/ 1690040 h 2789926"/>
              <a:gd name="connsiteX20721" fmla="*/ 1211413 w 2556691"/>
              <a:gd name="connsiteY20721" fmla="*/ 1688302 h 2789926"/>
              <a:gd name="connsiteX20722" fmla="*/ 1214356 w 2556691"/>
              <a:gd name="connsiteY20722" fmla="*/ 1686363 h 2789926"/>
              <a:gd name="connsiteX20723" fmla="*/ 1214191 w 2556691"/>
              <a:gd name="connsiteY20723" fmla="*/ 1683786 h 2789926"/>
              <a:gd name="connsiteX20724" fmla="*/ 1214238 w 2556691"/>
              <a:gd name="connsiteY20724" fmla="*/ 1680003 h 2789926"/>
              <a:gd name="connsiteX20725" fmla="*/ 1211896 w 2556691"/>
              <a:gd name="connsiteY20725" fmla="*/ 1682037 h 2789926"/>
              <a:gd name="connsiteX20726" fmla="*/ 1207999 w 2556691"/>
              <a:gd name="connsiteY20726" fmla="*/ 1685205 h 2789926"/>
              <a:gd name="connsiteX20727" fmla="*/ 1207799 w 2556691"/>
              <a:gd name="connsiteY20727" fmla="*/ 1685359 h 2789926"/>
              <a:gd name="connsiteX20728" fmla="*/ 1206598 w 2556691"/>
              <a:gd name="connsiteY20728" fmla="*/ 1686281 h 2789926"/>
              <a:gd name="connsiteX20729" fmla="*/ 1204115 w 2556691"/>
              <a:gd name="connsiteY20729" fmla="*/ 1688113 h 2789926"/>
              <a:gd name="connsiteX20730" fmla="*/ 1199300 w 2556691"/>
              <a:gd name="connsiteY20730" fmla="*/ 1690927 h 2789926"/>
              <a:gd name="connsiteX20731" fmla="*/ 1197358 w 2556691"/>
              <a:gd name="connsiteY20731" fmla="*/ 1688480 h 2789926"/>
              <a:gd name="connsiteX20732" fmla="*/ 1204727 w 2556691"/>
              <a:gd name="connsiteY20732" fmla="*/ 1680535 h 2789926"/>
              <a:gd name="connsiteX20733" fmla="*/ 1205927 w 2556691"/>
              <a:gd name="connsiteY20733" fmla="*/ 1679483 h 2789926"/>
              <a:gd name="connsiteX20734" fmla="*/ 1207823 w 2556691"/>
              <a:gd name="connsiteY20734" fmla="*/ 1677947 h 2789926"/>
              <a:gd name="connsiteX20735" fmla="*/ 1210413 w 2556691"/>
              <a:gd name="connsiteY20735" fmla="*/ 1675960 h 2789926"/>
              <a:gd name="connsiteX20736" fmla="*/ 1215521 w 2556691"/>
              <a:gd name="connsiteY20736" fmla="*/ 1672650 h 2789926"/>
              <a:gd name="connsiteX20737" fmla="*/ 1216287 w 2556691"/>
              <a:gd name="connsiteY20737" fmla="*/ 1670463 h 2789926"/>
              <a:gd name="connsiteX20738" fmla="*/ 1209012 w 2556691"/>
              <a:gd name="connsiteY20738" fmla="*/ 1675062 h 2789926"/>
              <a:gd name="connsiteX20739" fmla="*/ 1206728 w 2556691"/>
              <a:gd name="connsiteY20739" fmla="*/ 1676504 h 2789926"/>
              <a:gd name="connsiteX20740" fmla="*/ 1205126 w 2556691"/>
              <a:gd name="connsiteY20740" fmla="*/ 1677521 h 2789926"/>
              <a:gd name="connsiteX20741" fmla="*/ 1203902 w 2556691"/>
              <a:gd name="connsiteY20741" fmla="*/ 1678301 h 2789926"/>
              <a:gd name="connsiteX20742" fmla="*/ 1193850 w 2556691"/>
              <a:gd name="connsiteY20742" fmla="*/ 1684649 h 2789926"/>
              <a:gd name="connsiteX20743" fmla="*/ 1193226 w 2556691"/>
              <a:gd name="connsiteY20743" fmla="*/ 1685051 h 2789926"/>
              <a:gd name="connsiteX20744" fmla="*/ 1192330 w 2556691"/>
              <a:gd name="connsiteY20744" fmla="*/ 1685619 h 2789926"/>
              <a:gd name="connsiteX20745" fmla="*/ 1190812 w 2556691"/>
              <a:gd name="connsiteY20745" fmla="*/ 1686576 h 2789926"/>
              <a:gd name="connsiteX20746" fmla="*/ 1187952 w 2556691"/>
              <a:gd name="connsiteY20746" fmla="*/ 1688397 h 2789926"/>
              <a:gd name="connsiteX20747" fmla="*/ 1187611 w 2556691"/>
              <a:gd name="connsiteY20747" fmla="*/ 1688610 h 2789926"/>
              <a:gd name="connsiteX20748" fmla="*/ 1185492 w 2556691"/>
              <a:gd name="connsiteY20748" fmla="*/ 1686612 h 2789926"/>
              <a:gd name="connsiteX20749" fmla="*/ 1185561 w 2556691"/>
              <a:gd name="connsiteY20749" fmla="*/ 1686363 h 2789926"/>
              <a:gd name="connsiteX20750" fmla="*/ 1186104 w 2556691"/>
              <a:gd name="connsiteY20750" fmla="*/ 1685725 h 2789926"/>
              <a:gd name="connsiteX20751" fmla="*/ 1187057 w 2556691"/>
              <a:gd name="connsiteY20751" fmla="*/ 1684602 h 2789926"/>
              <a:gd name="connsiteX20752" fmla="*/ 1189070 w 2556691"/>
              <a:gd name="connsiteY20752" fmla="*/ 1682510 h 2789926"/>
              <a:gd name="connsiteX20753" fmla="*/ 1190306 w 2556691"/>
              <a:gd name="connsiteY20753" fmla="*/ 1681339 h 2789926"/>
              <a:gd name="connsiteX20754" fmla="*/ 1192955 w 2556691"/>
              <a:gd name="connsiteY20754" fmla="*/ 1679188 h 2789926"/>
              <a:gd name="connsiteX20755" fmla="*/ 1197733 w 2556691"/>
              <a:gd name="connsiteY20755" fmla="*/ 1675984 h 2789926"/>
              <a:gd name="connsiteX20756" fmla="*/ 1202102 w 2556691"/>
              <a:gd name="connsiteY20756" fmla="*/ 1673442 h 2789926"/>
              <a:gd name="connsiteX20757" fmla="*/ 1203032 w 2556691"/>
              <a:gd name="connsiteY20757" fmla="*/ 1672934 h 2789926"/>
              <a:gd name="connsiteX20758" fmla="*/ 1208234 w 2556691"/>
              <a:gd name="connsiteY20758" fmla="*/ 1670180 h 2789926"/>
              <a:gd name="connsiteX20759" fmla="*/ 1207340 w 2556691"/>
              <a:gd name="connsiteY20759" fmla="*/ 1668406 h 2789926"/>
              <a:gd name="connsiteX20760" fmla="*/ 1207327 w 2556691"/>
              <a:gd name="connsiteY20760" fmla="*/ 1667733 h 2789926"/>
              <a:gd name="connsiteX20761" fmla="*/ 1201865 w 2556691"/>
              <a:gd name="connsiteY20761" fmla="*/ 1670522 h 2789926"/>
              <a:gd name="connsiteX20762" fmla="*/ 1201066 w 2556691"/>
              <a:gd name="connsiteY20762" fmla="*/ 1670913 h 2789926"/>
              <a:gd name="connsiteX20763" fmla="*/ 1198923 w 2556691"/>
              <a:gd name="connsiteY20763" fmla="*/ 1671965 h 2789926"/>
              <a:gd name="connsiteX20764" fmla="*/ 1193390 w 2556691"/>
              <a:gd name="connsiteY20764" fmla="*/ 1674719 h 2789926"/>
              <a:gd name="connsiteX20765" fmla="*/ 1191330 w 2556691"/>
              <a:gd name="connsiteY20765" fmla="*/ 1675818 h 2789926"/>
              <a:gd name="connsiteX20766" fmla="*/ 1188364 w 2556691"/>
              <a:gd name="connsiteY20766" fmla="*/ 1677474 h 2789926"/>
              <a:gd name="connsiteX20767" fmla="*/ 1187068 w 2556691"/>
              <a:gd name="connsiteY20767" fmla="*/ 1678242 h 2789926"/>
              <a:gd name="connsiteX20768" fmla="*/ 1186116 w 2556691"/>
              <a:gd name="connsiteY20768" fmla="*/ 1678798 h 2789926"/>
              <a:gd name="connsiteX20769" fmla="*/ 1182290 w 2556691"/>
              <a:gd name="connsiteY20769" fmla="*/ 1681469 h 2789926"/>
              <a:gd name="connsiteX20770" fmla="*/ 1178911 w 2556691"/>
              <a:gd name="connsiteY20770" fmla="*/ 1684366 h 2789926"/>
              <a:gd name="connsiteX20771" fmla="*/ 1178770 w 2556691"/>
              <a:gd name="connsiteY20771" fmla="*/ 1684496 h 2789926"/>
              <a:gd name="connsiteX20772" fmla="*/ 1177451 w 2556691"/>
              <a:gd name="connsiteY20772" fmla="*/ 1685820 h 2789926"/>
              <a:gd name="connsiteX20773" fmla="*/ 1175250 w 2556691"/>
              <a:gd name="connsiteY20773" fmla="*/ 1688598 h 2789926"/>
              <a:gd name="connsiteX20774" fmla="*/ 1172507 w 2556691"/>
              <a:gd name="connsiteY20774" fmla="*/ 1694225 h 2789926"/>
              <a:gd name="connsiteX20775" fmla="*/ 1172460 w 2556691"/>
              <a:gd name="connsiteY20775" fmla="*/ 1694355 h 2789926"/>
              <a:gd name="connsiteX20776" fmla="*/ 1173790 w 2556691"/>
              <a:gd name="connsiteY20776" fmla="*/ 1713683 h 2789926"/>
              <a:gd name="connsiteX20777" fmla="*/ 1173896 w 2556691"/>
              <a:gd name="connsiteY20777" fmla="*/ 1714014 h 2789926"/>
              <a:gd name="connsiteX20778" fmla="*/ 1176898 w 2556691"/>
              <a:gd name="connsiteY20778" fmla="*/ 1733213 h 2789926"/>
              <a:gd name="connsiteX20779" fmla="*/ 1176745 w 2556691"/>
              <a:gd name="connsiteY20779" fmla="*/ 1735045 h 2789926"/>
              <a:gd name="connsiteX20780" fmla="*/ 1176651 w 2556691"/>
              <a:gd name="connsiteY20780" fmla="*/ 1736109 h 2789926"/>
              <a:gd name="connsiteX20781" fmla="*/ 1177369 w 2556691"/>
              <a:gd name="connsiteY20781" fmla="*/ 1735790 h 2789926"/>
              <a:gd name="connsiteX20782" fmla="*/ 1178699 w 2556691"/>
              <a:gd name="connsiteY20782" fmla="*/ 1735211 h 2789926"/>
              <a:gd name="connsiteX20783" fmla="*/ 1194120 w 2556691"/>
              <a:gd name="connsiteY20783" fmla="*/ 1727456 h 2789926"/>
              <a:gd name="connsiteX20784" fmla="*/ 1195344 w 2556691"/>
              <a:gd name="connsiteY20784" fmla="*/ 1726900 h 2789926"/>
              <a:gd name="connsiteX20785" fmla="*/ 1201195 w 2556691"/>
              <a:gd name="connsiteY20785" fmla="*/ 1724831 h 2789926"/>
              <a:gd name="connsiteX20786" fmla="*/ 1203043 w 2556691"/>
              <a:gd name="connsiteY20786" fmla="*/ 1724382 h 2789926"/>
              <a:gd name="connsiteX20787" fmla="*/ 1208976 w 2556691"/>
              <a:gd name="connsiteY20787" fmla="*/ 1723578 h 2789926"/>
              <a:gd name="connsiteX20788" fmla="*/ 1213061 w 2556691"/>
              <a:gd name="connsiteY20788" fmla="*/ 1723543 h 2789926"/>
              <a:gd name="connsiteX20789" fmla="*/ 1213214 w 2556691"/>
              <a:gd name="connsiteY20789" fmla="*/ 1723543 h 2789926"/>
              <a:gd name="connsiteX20790" fmla="*/ 1222067 w 2556691"/>
              <a:gd name="connsiteY20790" fmla="*/ 1723637 h 2789926"/>
              <a:gd name="connsiteX20791" fmla="*/ 1224561 w 2556691"/>
              <a:gd name="connsiteY20791" fmla="*/ 1723507 h 2789926"/>
              <a:gd name="connsiteX20792" fmla="*/ 1226928 w 2556691"/>
              <a:gd name="connsiteY20792" fmla="*/ 1723153 h 2789926"/>
              <a:gd name="connsiteX20793" fmla="*/ 1227093 w 2556691"/>
              <a:gd name="connsiteY20793" fmla="*/ 1723129 h 2789926"/>
              <a:gd name="connsiteX20794" fmla="*/ 1231249 w 2556691"/>
              <a:gd name="connsiteY20794" fmla="*/ 1722018 h 2789926"/>
              <a:gd name="connsiteX20795" fmla="*/ 1235157 w 2556691"/>
              <a:gd name="connsiteY20795" fmla="*/ 1720150 h 2789926"/>
              <a:gd name="connsiteX20796" fmla="*/ 1237476 w 2556691"/>
              <a:gd name="connsiteY20796" fmla="*/ 1718613 h 2789926"/>
              <a:gd name="connsiteX20797" fmla="*/ 1239760 w 2556691"/>
              <a:gd name="connsiteY20797" fmla="*/ 1716934 h 2789926"/>
              <a:gd name="connsiteX20798" fmla="*/ 1240513 w 2556691"/>
              <a:gd name="connsiteY20798" fmla="*/ 1716249 h 2789926"/>
              <a:gd name="connsiteX20799" fmla="*/ 1242773 w 2556691"/>
              <a:gd name="connsiteY20799" fmla="*/ 1714192 h 2789926"/>
              <a:gd name="connsiteX20800" fmla="*/ 1243868 w 2556691"/>
              <a:gd name="connsiteY20800" fmla="*/ 1713199 h 2789926"/>
              <a:gd name="connsiteX20801" fmla="*/ 1245504 w 2556691"/>
              <a:gd name="connsiteY20801" fmla="*/ 1711697 h 2789926"/>
              <a:gd name="connsiteX20802" fmla="*/ 1245763 w 2556691"/>
              <a:gd name="connsiteY20802" fmla="*/ 1711449 h 2789926"/>
              <a:gd name="connsiteX20803" fmla="*/ 1248471 w 2556691"/>
              <a:gd name="connsiteY20803" fmla="*/ 1708766 h 2789926"/>
              <a:gd name="connsiteX20804" fmla="*/ 1249789 w 2556691"/>
              <a:gd name="connsiteY20804" fmla="*/ 1707465 h 2789926"/>
              <a:gd name="connsiteX20805" fmla="*/ 1250872 w 2556691"/>
              <a:gd name="connsiteY20805" fmla="*/ 1706389 h 2789926"/>
              <a:gd name="connsiteX20806" fmla="*/ 1254957 w 2556691"/>
              <a:gd name="connsiteY20806" fmla="*/ 1701176 h 2789926"/>
              <a:gd name="connsiteX20807" fmla="*/ 1257900 w 2556691"/>
              <a:gd name="connsiteY20807" fmla="*/ 1698587 h 2789926"/>
              <a:gd name="connsiteX20808" fmla="*/ 1257759 w 2556691"/>
              <a:gd name="connsiteY20808" fmla="*/ 1696507 h 2789926"/>
              <a:gd name="connsiteX20809" fmla="*/ 1257475 w 2556691"/>
              <a:gd name="connsiteY20809" fmla="*/ 1692440 h 2789926"/>
              <a:gd name="connsiteX20810" fmla="*/ 1257335 w 2556691"/>
              <a:gd name="connsiteY20810" fmla="*/ 1690300 h 2789926"/>
              <a:gd name="connsiteX20811" fmla="*/ 1257276 w 2556691"/>
              <a:gd name="connsiteY20811" fmla="*/ 1689520 h 2789926"/>
              <a:gd name="connsiteX20812" fmla="*/ 1257017 w 2556691"/>
              <a:gd name="connsiteY20812" fmla="*/ 1689851 h 2789926"/>
              <a:gd name="connsiteX20813" fmla="*/ 1256841 w 2556691"/>
              <a:gd name="connsiteY20813" fmla="*/ 1690076 h 2789926"/>
              <a:gd name="connsiteX20814" fmla="*/ 1255923 w 2556691"/>
              <a:gd name="connsiteY20814" fmla="*/ 1691210 h 2789926"/>
              <a:gd name="connsiteX20815" fmla="*/ 1253909 w 2556691"/>
              <a:gd name="connsiteY20815" fmla="*/ 1693622 h 2789926"/>
              <a:gd name="connsiteX20816" fmla="*/ 1251143 w 2556691"/>
              <a:gd name="connsiteY20816" fmla="*/ 1696578 h 2789926"/>
              <a:gd name="connsiteX20817" fmla="*/ 1250955 w 2556691"/>
              <a:gd name="connsiteY20817" fmla="*/ 1696755 h 2789926"/>
              <a:gd name="connsiteX20818" fmla="*/ 1250507 w 2556691"/>
              <a:gd name="connsiteY20818" fmla="*/ 1697180 h 2789926"/>
              <a:gd name="connsiteX20819" fmla="*/ 1250213 w 2556691"/>
              <a:gd name="connsiteY20819" fmla="*/ 1697452 h 2789926"/>
              <a:gd name="connsiteX20820" fmla="*/ 1247163 w 2556691"/>
              <a:gd name="connsiteY20820" fmla="*/ 1699758 h 2789926"/>
              <a:gd name="connsiteX20821" fmla="*/ 1245186 w 2556691"/>
              <a:gd name="connsiteY20821" fmla="*/ 1700502 h 2789926"/>
              <a:gd name="connsiteX20822" fmla="*/ 1244739 w 2556691"/>
              <a:gd name="connsiteY20822" fmla="*/ 1700597 h 2789926"/>
              <a:gd name="connsiteX20823" fmla="*/ 1243844 w 2556691"/>
              <a:gd name="connsiteY20823" fmla="*/ 1699828 h 2789926"/>
              <a:gd name="connsiteX20824" fmla="*/ 1245516 w 2556691"/>
              <a:gd name="connsiteY20824" fmla="*/ 1696105 h 2789926"/>
              <a:gd name="connsiteX20825" fmla="*/ 1246658 w 2556691"/>
              <a:gd name="connsiteY20825" fmla="*/ 1694509 h 2789926"/>
              <a:gd name="connsiteX20826" fmla="*/ 1248141 w 2556691"/>
              <a:gd name="connsiteY20826" fmla="*/ 1692558 h 2789926"/>
              <a:gd name="connsiteX20827" fmla="*/ 1250296 w 2556691"/>
              <a:gd name="connsiteY20827" fmla="*/ 1689946 h 2789926"/>
              <a:gd name="connsiteX20828" fmla="*/ 1251084 w 2556691"/>
              <a:gd name="connsiteY20828" fmla="*/ 1689035 h 2789926"/>
              <a:gd name="connsiteX20829" fmla="*/ 1252332 w 2556691"/>
              <a:gd name="connsiteY20829" fmla="*/ 1687617 h 2789926"/>
              <a:gd name="connsiteX20830" fmla="*/ 1255063 w 2556691"/>
              <a:gd name="connsiteY20830" fmla="*/ 1684649 h 2789926"/>
              <a:gd name="connsiteX20831" fmla="*/ 1256605 w 2556691"/>
              <a:gd name="connsiteY20831" fmla="*/ 1683030 h 2789926"/>
              <a:gd name="connsiteX20832" fmla="*/ 1257041 w 2556691"/>
              <a:gd name="connsiteY20832" fmla="*/ 1682581 h 2789926"/>
              <a:gd name="connsiteX20833" fmla="*/ 1257099 w 2556691"/>
              <a:gd name="connsiteY20833" fmla="*/ 1681067 h 2789926"/>
              <a:gd name="connsiteX20834" fmla="*/ 1257182 w 2556691"/>
              <a:gd name="connsiteY20834" fmla="*/ 1678727 h 2789926"/>
              <a:gd name="connsiteX20835" fmla="*/ 1257229 w 2556691"/>
              <a:gd name="connsiteY20835" fmla="*/ 1677615 h 2789926"/>
              <a:gd name="connsiteX20836" fmla="*/ 1042842 w 2556691"/>
              <a:gd name="connsiteY20836" fmla="*/ 1479779 h 2789926"/>
              <a:gd name="connsiteX20837" fmla="*/ 1042378 w 2556691"/>
              <a:gd name="connsiteY20837" fmla="*/ 1480276 h 2789926"/>
              <a:gd name="connsiteX20838" fmla="*/ 1042615 w 2556691"/>
              <a:gd name="connsiteY20838" fmla="*/ 1480500 h 2789926"/>
              <a:gd name="connsiteX20839" fmla="*/ 1043964 w 2556691"/>
              <a:gd name="connsiteY20839" fmla="*/ 1481824 h 2789926"/>
              <a:gd name="connsiteX20840" fmla="*/ 1042842 w 2556691"/>
              <a:gd name="connsiteY20840" fmla="*/ 1479779 h 2789926"/>
              <a:gd name="connsiteX20841" fmla="*/ 1315275 w 2556691"/>
              <a:gd name="connsiteY20841" fmla="*/ 1731073 h 2789926"/>
              <a:gd name="connsiteX20842" fmla="*/ 1315241 w 2556691"/>
              <a:gd name="connsiteY20842" fmla="*/ 1731156 h 2789926"/>
              <a:gd name="connsiteX20843" fmla="*/ 1313805 w 2556691"/>
              <a:gd name="connsiteY20843" fmla="*/ 1733804 h 2789926"/>
              <a:gd name="connsiteX20844" fmla="*/ 1311898 w 2556691"/>
              <a:gd name="connsiteY20844" fmla="*/ 1737256 h 2789926"/>
              <a:gd name="connsiteX20845" fmla="*/ 1309520 w 2556691"/>
              <a:gd name="connsiteY20845" fmla="*/ 1741476 h 2789926"/>
              <a:gd name="connsiteX20846" fmla="*/ 1303351 w 2556691"/>
              <a:gd name="connsiteY20846" fmla="*/ 1752080 h 2789926"/>
              <a:gd name="connsiteX20847" fmla="*/ 1290508 w 2556691"/>
              <a:gd name="connsiteY20847" fmla="*/ 1771432 h 2789926"/>
              <a:gd name="connsiteX20848" fmla="*/ 1289543 w 2556691"/>
              <a:gd name="connsiteY20848" fmla="*/ 1771917 h 2789926"/>
              <a:gd name="connsiteX20849" fmla="*/ 1289908 w 2556691"/>
              <a:gd name="connsiteY20849" fmla="*/ 1773360 h 2789926"/>
              <a:gd name="connsiteX20850" fmla="*/ 1285387 w 2556691"/>
              <a:gd name="connsiteY20850" fmla="*/ 1783325 h 2789926"/>
              <a:gd name="connsiteX20851" fmla="*/ 1284210 w 2556691"/>
              <a:gd name="connsiteY20851" fmla="*/ 1786186 h 2789926"/>
              <a:gd name="connsiteX20852" fmla="*/ 1281809 w 2556691"/>
              <a:gd name="connsiteY20852" fmla="*/ 1788409 h 2789926"/>
              <a:gd name="connsiteX20853" fmla="*/ 1281514 w 2556691"/>
              <a:gd name="connsiteY20853" fmla="*/ 1788574 h 2789926"/>
              <a:gd name="connsiteX20854" fmla="*/ 1279843 w 2556691"/>
              <a:gd name="connsiteY20854" fmla="*/ 1788219 h 2789926"/>
              <a:gd name="connsiteX20855" fmla="*/ 1279360 w 2556691"/>
              <a:gd name="connsiteY20855" fmla="*/ 1787829 h 2789926"/>
              <a:gd name="connsiteX20856" fmla="*/ 1279278 w 2556691"/>
              <a:gd name="connsiteY20856" fmla="*/ 1787758 h 2789926"/>
              <a:gd name="connsiteX20857" fmla="*/ 1278747 w 2556691"/>
              <a:gd name="connsiteY20857" fmla="*/ 1783514 h 2789926"/>
              <a:gd name="connsiteX20858" fmla="*/ 1280702 w 2556691"/>
              <a:gd name="connsiteY20858" fmla="*/ 1779176 h 2789926"/>
              <a:gd name="connsiteX20859" fmla="*/ 1282455 w 2556691"/>
              <a:gd name="connsiteY20859" fmla="*/ 1775948 h 2789926"/>
              <a:gd name="connsiteX20860" fmla="*/ 1287035 w 2556691"/>
              <a:gd name="connsiteY20860" fmla="*/ 1771279 h 2789926"/>
              <a:gd name="connsiteX20861" fmla="*/ 1287342 w 2556691"/>
              <a:gd name="connsiteY20861" fmla="*/ 1771220 h 2789926"/>
              <a:gd name="connsiteX20862" fmla="*/ 1286718 w 2556691"/>
              <a:gd name="connsiteY20862" fmla="*/ 1769056 h 2789926"/>
              <a:gd name="connsiteX20863" fmla="*/ 1295558 w 2556691"/>
              <a:gd name="connsiteY20863" fmla="*/ 1750816 h 2789926"/>
              <a:gd name="connsiteX20864" fmla="*/ 1296288 w 2556691"/>
              <a:gd name="connsiteY20864" fmla="*/ 1749610 h 2789926"/>
              <a:gd name="connsiteX20865" fmla="*/ 1304481 w 2556691"/>
              <a:gd name="connsiteY20865" fmla="*/ 1736145 h 2789926"/>
              <a:gd name="connsiteX20866" fmla="*/ 1309366 w 2556691"/>
              <a:gd name="connsiteY20866" fmla="*/ 1727988 h 2789926"/>
              <a:gd name="connsiteX20867" fmla="*/ 1309602 w 2556691"/>
              <a:gd name="connsiteY20867" fmla="*/ 1727610 h 2789926"/>
              <a:gd name="connsiteX20868" fmla="*/ 1303669 w 2556691"/>
              <a:gd name="connsiteY20868" fmla="*/ 1731629 h 2789926"/>
              <a:gd name="connsiteX20869" fmla="*/ 1301491 w 2556691"/>
              <a:gd name="connsiteY20869" fmla="*/ 1734088 h 2789926"/>
              <a:gd name="connsiteX20870" fmla="*/ 1298854 w 2556691"/>
              <a:gd name="connsiteY20870" fmla="*/ 1737079 h 2789926"/>
              <a:gd name="connsiteX20871" fmla="*/ 1297642 w 2556691"/>
              <a:gd name="connsiteY20871" fmla="*/ 1738474 h 2789926"/>
              <a:gd name="connsiteX20872" fmla="*/ 1294628 w 2556691"/>
              <a:gd name="connsiteY20872" fmla="*/ 1742056 h 2789926"/>
              <a:gd name="connsiteX20873" fmla="*/ 1293486 w 2556691"/>
              <a:gd name="connsiteY20873" fmla="*/ 1743415 h 2789926"/>
              <a:gd name="connsiteX20874" fmla="*/ 1292721 w 2556691"/>
              <a:gd name="connsiteY20874" fmla="*/ 1744337 h 2789926"/>
              <a:gd name="connsiteX20875" fmla="*/ 1292356 w 2556691"/>
              <a:gd name="connsiteY20875" fmla="*/ 1744775 h 2789926"/>
              <a:gd name="connsiteX20876" fmla="*/ 1291897 w 2556691"/>
              <a:gd name="connsiteY20876" fmla="*/ 1745401 h 2789926"/>
              <a:gd name="connsiteX20877" fmla="*/ 1289131 w 2556691"/>
              <a:gd name="connsiteY20877" fmla="*/ 1749231 h 2789926"/>
              <a:gd name="connsiteX20878" fmla="*/ 1282103 w 2556691"/>
              <a:gd name="connsiteY20878" fmla="*/ 1759906 h 2789926"/>
              <a:gd name="connsiteX20879" fmla="*/ 1275617 w 2556691"/>
              <a:gd name="connsiteY20879" fmla="*/ 1768607 h 2789926"/>
              <a:gd name="connsiteX20880" fmla="*/ 1273404 w 2556691"/>
              <a:gd name="connsiteY20880" fmla="*/ 1769246 h 2789926"/>
              <a:gd name="connsiteX20881" fmla="*/ 1272368 w 2556691"/>
              <a:gd name="connsiteY20881" fmla="*/ 1768595 h 2789926"/>
              <a:gd name="connsiteX20882" fmla="*/ 1272132 w 2556691"/>
              <a:gd name="connsiteY20882" fmla="*/ 1768371 h 2789926"/>
              <a:gd name="connsiteX20883" fmla="*/ 1271520 w 2556691"/>
              <a:gd name="connsiteY20883" fmla="*/ 1765959 h 2789926"/>
              <a:gd name="connsiteX20884" fmla="*/ 1271672 w 2556691"/>
              <a:gd name="connsiteY20884" fmla="*/ 1765474 h 2789926"/>
              <a:gd name="connsiteX20885" fmla="*/ 1272497 w 2556691"/>
              <a:gd name="connsiteY20885" fmla="*/ 1763027 h 2789926"/>
              <a:gd name="connsiteX20886" fmla="*/ 1275511 w 2556691"/>
              <a:gd name="connsiteY20886" fmla="*/ 1757010 h 2789926"/>
              <a:gd name="connsiteX20887" fmla="*/ 1283798 w 2556691"/>
              <a:gd name="connsiteY20887" fmla="*/ 1745472 h 2789926"/>
              <a:gd name="connsiteX20888" fmla="*/ 1275876 w 2556691"/>
              <a:gd name="connsiteY20888" fmla="*/ 1753239 h 2789926"/>
              <a:gd name="connsiteX20889" fmla="*/ 1274604 w 2556691"/>
              <a:gd name="connsiteY20889" fmla="*/ 1754563 h 2789926"/>
              <a:gd name="connsiteX20890" fmla="*/ 1271108 w 2556691"/>
              <a:gd name="connsiteY20890" fmla="*/ 1758310 h 2789926"/>
              <a:gd name="connsiteX20891" fmla="*/ 1270096 w 2556691"/>
              <a:gd name="connsiteY20891" fmla="*/ 1759469 h 2789926"/>
              <a:gd name="connsiteX20892" fmla="*/ 1266364 w 2556691"/>
              <a:gd name="connsiteY20892" fmla="*/ 1763997 h 2789926"/>
              <a:gd name="connsiteX20893" fmla="*/ 1264339 w 2556691"/>
              <a:gd name="connsiteY20893" fmla="*/ 1766775 h 2789926"/>
              <a:gd name="connsiteX20894" fmla="*/ 1264069 w 2556691"/>
              <a:gd name="connsiteY20894" fmla="*/ 1767153 h 2789926"/>
              <a:gd name="connsiteX20895" fmla="*/ 1260608 w 2556691"/>
              <a:gd name="connsiteY20895" fmla="*/ 1771882 h 2789926"/>
              <a:gd name="connsiteX20896" fmla="*/ 1260113 w 2556691"/>
              <a:gd name="connsiteY20896" fmla="*/ 1772319 h 2789926"/>
              <a:gd name="connsiteX20897" fmla="*/ 1259960 w 2556691"/>
              <a:gd name="connsiteY20897" fmla="*/ 1772414 h 2789926"/>
              <a:gd name="connsiteX20898" fmla="*/ 1259819 w 2556691"/>
              <a:gd name="connsiteY20898" fmla="*/ 1772497 h 2789926"/>
              <a:gd name="connsiteX20899" fmla="*/ 1258395 w 2556691"/>
              <a:gd name="connsiteY20899" fmla="*/ 1773395 h 2789926"/>
              <a:gd name="connsiteX20900" fmla="*/ 1257983 w 2556691"/>
              <a:gd name="connsiteY20900" fmla="*/ 1773194 h 2789926"/>
              <a:gd name="connsiteX20901" fmla="*/ 1257983 w 2556691"/>
              <a:gd name="connsiteY20901" fmla="*/ 1772508 h 2789926"/>
              <a:gd name="connsiteX20902" fmla="*/ 1257994 w 2556691"/>
              <a:gd name="connsiteY20902" fmla="*/ 1772000 h 2789926"/>
              <a:gd name="connsiteX20903" fmla="*/ 1258218 w 2556691"/>
              <a:gd name="connsiteY20903" fmla="*/ 1769624 h 2789926"/>
              <a:gd name="connsiteX20904" fmla="*/ 1258548 w 2556691"/>
              <a:gd name="connsiteY20904" fmla="*/ 1768383 h 2789926"/>
              <a:gd name="connsiteX20905" fmla="*/ 1258759 w 2556691"/>
              <a:gd name="connsiteY20905" fmla="*/ 1767638 h 2789926"/>
              <a:gd name="connsiteX20906" fmla="*/ 1260725 w 2556691"/>
              <a:gd name="connsiteY20906" fmla="*/ 1763784 h 2789926"/>
              <a:gd name="connsiteX20907" fmla="*/ 1261797 w 2556691"/>
              <a:gd name="connsiteY20907" fmla="*/ 1762093 h 2789926"/>
              <a:gd name="connsiteX20908" fmla="*/ 1262138 w 2556691"/>
              <a:gd name="connsiteY20908" fmla="*/ 1761621 h 2789926"/>
              <a:gd name="connsiteX20909" fmla="*/ 1266211 w 2556691"/>
              <a:gd name="connsiteY20909" fmla="*/ 1756620 h 2789926"/>
              <a:gd name="connsiteX20910" fmla="*/ 1266717 w 2556691"/>
              <a:gd name="connsiteY20910" fmla="*/ 1756076 h 2789926"/>
              <a:gd name="connsiteX20911" fmla="*/ 1267517 w 2556691"/>
              <a:gd name="connsiteY20911" fmla="*/ 1755213 h 2789926"/>
              <a:gd name="connsiteX20912" fmla="*/ 1269154 w 2556691"/>
              <a:gd name="connsiteY20912" fmla="*/ 1753464 h 2789926"/>
              <a:gd name="connsiteX20913" fmla="*/ 1270331 w 2556691"/>
              <a:gd name="connsiteY20913" fmla="*/ 1752246 h 2789926"/>
              <a:gd name="connsiteX20914" fmla="*/ 1269142 w 2556691"/>
              <a:gd name="connsiteY20914" fmla="*/ 1753322 h 2789926"/>
              <a:gd name="connsiteX20915" fmla="*/ 1269107 w 2556691"/>
              <a:gd name="connsiteY20915" fmla="*/ 1753345 h 2789926"/>
              <a:gd name="connsiteX20916" fmla="*/ 1269059 w 2556691"/>
              <a:gd name="connsiteY20916" fmla="*/ 1753393 h 2789926"/>
              <a:gd name="connsiteX20917" fmla="*/ 1267565 w 2556691"/>
              <a:gd name="connsiteY20917" fmla="*/ 1754752 h 2789926"/>
              <a:gd name="connsiteX20918" fmla="*/ 1266093 w 2556691"/>
              <a:gd name="connsiteY20918" fmla="*/ 1756218 h 2789926"/>
              <a:gd name="connsiteX20919" fmla="*/ 1265881 w 2556691"/>
              <a:gd name="connsiteY20919" fmla="*/ 1756443 h 2789926"/>
              <a:gd name="connsiteX20920" fmla="*/ 1261396 w 2556691"/>
              <a:gd name="connsiteY20920" fmla="*/ 1761502 h 2789926"/>
              <a:gd name="connsiteX20921" fmla="*/ 1261113 w 2556691"/>
              <a:gd name="connsiteY20921" fmla="*/ 1761869 h 2789926"/>
              <a:gd name="connsiteX20922" fmla="*/ 1260902 w 2556691"/>
              <a:gd name="connsiteY20922" fmla="*/ 1762153 h 2789926"/>
              <a:gd name="connsiteX20923" fmla="*/ 1259066 w 2556691"/>
              <a:gd name="connsiteY20923" fmla="*/ 1764706 h 2789926"/>
              <a:gd name="connsiteX20924" fmla="*/ 1258406 w 2556691"/>
              <a:gd name="connsiteY20924" fmla="*/ 1765604 h 2789926"/>
              <a:gd name="connsiteX20925" fmla="*/ 1256923 w 2556691"/>
              <a:gd name="connsiteY20925" fmla="*/ 1766621 h 2789926"/>
              <a:gd name="connsiteX20926" fmla="*/ 1256499 w 2556691"/>
              <a:gd name="connsiteY20926" fmla="*/ 1766668 h 2789926"/>
              <a:gd name="connsiteX20927" fmla="*/ 1253886 w 2556691"/>
              <a:gd name="connsiteY20927" fmla="*/ 1765368 h 2789926"/>
              <a:gd name="connsiteX20928" fmla="*/ 1253627 w 2556691"/>
              <a:gd name="connsiteY20928" fmla="*/ 1765002 h 2789926"/>
              <a:gd name="connsiteX20929" fmla="*/ 1252072 w 2556691"/>
              <a:gd name="connsiteY20929" fmla="*/ 1767555 h 2789926"/>
              <a:gd name="connsiteX20930" fmla="*/ 1250190 w 2556691"/>
              <a:gd name="connsiteY20930" fmla="*/ 1770629 h 2789926"/>
              <a:gd name="connsiteX20931" fmla="*/ 1249989 w 2556691"/>
              <a:gd name="connsiteY20931" fmla="*/ 1770960 h 2789926"/>
              <a:gd name="connsiteX20932" fmla="*/ 1249931 w 2556691"/>
              <a:gd name="connsiteY20932" fmla="*/ 1771066 h 2789926"/>
              <a:gd name="connsiteX20933" fmla="*/ 1249707 w 2556691"/>
              <a:gd name="connsiteY20933" fmla="*/ 1771527 h 2789926"/>
              <a:gd name="connsiteX20934" fmla="*/ 1248035 w 2556691"/>
              <a:gd name="connsiteY20934" fmla="*/ 1774944 h 2789926"/>
              <a:gd name="connsiteX20935" fmla="*/ 1246552 w 2556691"/>
              <a:gd name="connsiteY20935" fmla="*/ 1777509 h 2789926"/>
              <a:gd name="connsiteX20936" fmla="*/ 1245350 w 2556691"/>
              <a:gd name="connsiteY20936" fmla="*/ 1778963 h 2789926"/>
              <a:gd name="connsiteX20937" fmla="*/ 1243950 w 2556691"/>
              <a:gd name="connsiteY20937" fmla="*/ 1780169 h 2789926"/>
              <a:gd name="connsiteX20938" fmla="*/ 1242385 w 2556691"/>
              <a:gd name="connsiteY20938" fmla="*/ 1779330 h 2789926"/>
              <a:gd name="connsiteX20939" fmla="*/ 1242278 w 2556691"/>
              <a:gd name="connsiteY20939" fmla="*/ 1777473 h 2789926"/>
              <a:gd name="connsiteX20940" fmla="*/ 1242338 w 2556691"/>
              <a:gd name="connsiteY20940" fmla="*/ 1776776 h 2789926"/>
              <a:gd name="connsiteX20941" fmla="*/ 1243091 w 2556691"/>
              <a:gd name="connsiteY20941" fmla="*/ 1774435 h 2789926"/>
              <a:gd name="connsiteX20942" fmla="*/ 1244845 w 2556691"/>
              <a:gd name="connsiteY20942" fmla="*/ 1771101 h 2789926"/>
              <a:gd name="connsiteX20943" fmla="*/ 1245116 w 2556691"/>
              <a:gd name="connsiteY20943" fmla="*/ 1770629 h 2789926"/>
              <a:gd name="connsiteX20944" fmla="*/ 1247117 w 2556691"/>
              <a:gd name="connsiteY20944" fmla="*/ 1767189 h 2789926"/>
              <a:gd name="connsiteX20945" fmla="*/ 1247200 w 2556691"/>
              <a:gd name="connsiteY20945" fmla="*/ 1767059 h 2789926"/>
              <a:gd name="connsiteX20946" fmla="*/ 1247729 w 2556691"/>
              <a:gd name="connsiteY20946" fmla="*/ 1766207 h 2789926"/>
              <a:gd name="connsiteX20947" fmla="*/ 1248400 w 2556691"/>
              <a:gd name="connsiteY20947" fmla="*/ 1765285 h 2789926"/>
              <a:gd name="connsiteX20948" fmla="*/ 1250449 w 2556691"/>
              <a:gd name="connsiteY20948" fmla="*/ 1762484 h 2789926"/>
              <a:gd name="connsiteX20949" fmla="*/ 1250331 w 2556691"/>
              <a:gd name="connsiteY20949" fmla="*/ 1762342 h 2789926"/>
              <a:gd name="connsiteX20950" fmla="*/ 1249070 w 2556691"/>
              <a:gd name="connsiteY20950" fmla="*/ 1760829 h 2789926"/>
              <a:gd name="connsiteX20951" fmla="*/ 1248165 w 2556691"/>
              <a:gd name="connsiteY20951" fmla="*/ 1759753 h 2789926"/>
              <a:gd name="connsiteX20952" fmla="*/ 1248023 w 2556691"/>
              <a:gd name="connsiteY20952" fmla="*/ 1759587 h 2789926"/>
              <a:gd name="connsiteX20953" fmla="*/ 1246658 w 2556691"/>
              <a:gd name="connsiteY20953" fmla="*/ 1761573 h 2789926"/>
              <a:gd name="connsiteX20954" fmla="*/ 1246317 w 2556691"/>
              <a:gd name="connsiteY20954" fmla="*/ 1762093 h 2789926"/>
              <a:gd name="connsiteX20955" fmla="*/ 1243338 w 2556691"/>
              <a:gd name="connsiteY20955" fmla="*/ 1766538 h 2789926"/>
              <a:gd name="connsiteX20956" fmla="*/ 1240690 w 2556691"/>
              <a:gd name="connsiteY20956" fmla="*/ 1770877 h 2789926"/>
              <a:gd name="connsiteX20957" fmla="*/ 1239042 w 2556691"/>
              <a:gd name="connsiteY20957" fmla="*/ 1774045 h 2789926"/>
              <a:gd name="connsiteX20958" fmla="*/ 1236805 w 2556691"/>
              <a:gd name="connsiteY20958" fmla="*/ 1780252 h 2789926"/>
              <a:gd name="connsiteX20959" fmla="*/ 1236358 w 2556691"/>
              <a:gd name="connsiteY20959" fmla="*/ 1782403 h 2789926"/>
              <a:gd name="connsiteX20960" fmla="*/ 1236099 w 2556691"/>
              <a:gd name="connsiteY20960" fmla="*/ 1785335 h 2789926"/>
              <a:gd name="connsiteX20961" fmla="*/ 1236193 w 2556691"/>
              <a:gd name="connsiteY20961" fmla="*/ 1788905 h 2789926"/>
              <a:gd name="connsiteX20962" fmla="*/ 1236546 w 2556691"/>
              <a:gd name="connsiteY20962" fmla="*/ 1793267 h 2789926"/>
              <a:gd name="connsiteX20963" fmla="*/ 1237664 w 2556691"/>
              <a:gd name="connsiteY20963" fmla="*/ 1800041 h 2789926"/>
              <a:gd name="connsiteX20964" fmla="*/ 1238006 w 2556691"/>
              <a:gd name="connsiteY20964" fmla="*/ 1801755 h 2789926"/>
              <a:gd name="connsiteX20965" fmla="*/ 1238877 w 2556691"/>
              <a:gd name="connsiteY20965" fmla="*/ 1805562 h 2789926"/>
              <a:gd name="connsiteX20966" fmla="*/ 1239618 w 2556691"/>
              <a:gd name="connsiteY20966" fmla="*/ 1808706 h 2789926"/>
              <a:gd name="connsiteX20967" fmla="*/ 1239783 w 2556691"/>
              <a:gd name="connsiteY20967" fmla="*/ 1809416 h 2789926"/>
              <a:gd name="connsiteX20968" fmla="*/ 1240843 w 2556691"/>
              <a:gd name="connsiteY20968" fmla="*/ 1814227 h 2789926"/>
              <a:gd name="connsiteX20969" fmla="*/ 1241065 w 2556691"/>
              <a:gd name="connsiteY20969" fmla="*/ 1815291 h 2789926"/>
              <a:gd name="connsiteX20970" fmla="*/ 1241325 w 2556691"/>
              <a:gd name="connsiteY20970" fmla="*/ 1816532 h 2789926"/>
              <a:gd name="connsiteX20971" fmla="*/ 1241408 w 2556691"/>
              <a:gd name="connsiteY20971" fmla="*/ 1816993 h 2789926"/>
              <a:gd name="connsiteX20972" fmla="*/ 1241478 w 2556691"/>
              <a:gd name="connsiteY20972" fmla="*/ 1817419 h 2789926"/>
              <a:gd name="connsiteX20973" fmla="*/ 1241820 w 2556691"/>
              <a:gd name="connsiteY20973" fmla="*/ 1819358 h 2789926"/>
              <a:gd name="connsiteX20974" fmla="*/ 1241938 w 2556691"/>
              <a:gd name="connsiteY20974" fmla="*/ 1820008 h 2789926"/>
              <a:gd name="connsiteX20975" fmla="*/ 1242797 w 2556691"/>
              <a:gd name="connsiteY20975" fmla="*/ 1829477 h 2789926"/>
              <a:gd name="connsiteX20976" fmla="*/ 1242302 w 2556691"/>
              <a:gd name="connsiteY20976" fmla="*/ 1836949 h 2789926"/>
              <a:gd name="connsiteX20977" fmla="*/ 1242102 w 2556691"/>
              <a:gd name="connsiteY20977" fmla="*/ 1837918 h 2789926"/>
              <a:gd name="connsiteX20978" fmla="*/ 1241383 w 2556691"/>
              <a:gd name="connsiteY20978" fmla="*/ 1841110 h 2789926"/>
              <a:gd name="connsiteX20979" fmla="*/ 1240725 w 2556691"/>
              <a:gd name="connsiteY20979" fmla="*/ 1843415 h 2789926"/>
              <a:gd name="connsiteX20980" fmla="*/ 1244327 w 2556691"/>
              <a:gd name="connsiteY20980" fmla="*/ 1842174 h 2789926"/>
              <a:gd name="connsiteX20981" fmla="*/ 1245116 w 2556691"/>
              <a:gd name="connsiteY20981" fmla="*/ 1841902 h 2789926"/>
              <a:gd name="connsiteX20982" fmla="*/ 1245163 w 2556691"/>
              <a:gd name="connsiteY20982" fmla="*/ 1841890 h 2789926"/>
              <a:gd name="connsiteX20983" fmla="*/ 1245975 w 2556691"/>
              <a:gd name="connsiteY20983" fmla="*/ 1841606 h 2789926"/>
              <a:gd name="connsiteX20984" fmla="*/ 1248789 w 2556691"/>
              <a:gd name="connsiteY20984" fmla="*/ 1840637 h 2789926"/>
              <a:gd name="connsiteX20985" fmla="*/ 1253038 w 2556691"/>
              <a:gd name="connsiteY20985" fmla="*/ 1839183 h 2789926"/>
              <a:gd name="connsiteX20986" fmla="*/ 1253568 w 2556691"/>
              <a:gd name="connsiteY20986" fmla="*/ 1839005 h 2789926"/>
              <a:gd name="connsiteX20987" fmla="*/ 1258418 w 2556691"/>
              <a:gd name="connsiteY20987" fmla="*/ 1837339 h 2789926"/>
              <a:gd name="connsiteX20988" fmla="*/ 1258712 w 2556691"/>
              <a:gd name="connsiteY20988" fmla="*/ 1837232 h 2789926"/>
              <a:gd name="connsiteX20989" fmla="*/ 1263727 w 2556691"/>
              <a:gd name="connsiteY20989" fmla="*/ 1835518 h 2789926"/>
              <a:gd name="connsiteX20990" fmla="*/ 1272544 w 2556691"/>
              <a:gd name="connsiteY20990" fmla="*/ 1832503 h 2789926"/>
              <a:gd name="connsiteX20991" fmla="*/ 1273239 w 2556691"/>
              <a:gd name="connsiteY20991" fmla="*/ 1832267 h 2789926"/>
              <a:gd name="connsiteX20992" fmla="*/ 1277241 w 2556691"/>
              <a:gd name="connsiteY20992" fmla="*/ 1830896 h 2789926"/>
              <a:gd name="connsiteX20993" fmla="*/ 1277877 w 2556691"/>
              <a:gd name="connsiteY20993" fmla="*/ 1830683 h 2789926"/>
              <a:gd name="connsiteX20994" fmla="*/ 1284704 w 2556691"/>
              <a:gd name="connsiteY20994" fmla="*/ 1828354 h 2789926"/>
              <a:gd name="connsiteX20995" fmla="*/ 1284952 w 2556691"/>
              <a:gd name="connsiteY20995" fmla="*/ 1828248 h 2789926"/>
              <a:gd name="connsiteX20996" fmla="*/ 1289272 w 2556691"/>
              <a:gd name="connsiteY20996" fmla="*/ 1826569 h 2789926"/>
              <a:gd name="connsiteX20997" fmla="*/ 1294817 w 2556691"/>
              <a:gd name="connsiteY20997" fmla="*/ 1824205 h 2789926"/>
              <a:gd name="connsiteX20998" fmla="*/ 1300373 w 2556691"/>
              <a:gd name="connsiteY20998" fmla="*/ 1821427 h 2789926"/>
              <a:gd name="connsiteX20999" fmla="*/ 1301868 w 2556691"/>
              <a:gd name="connsiteY20999" fmla="*/ 1820493 h 2789926"/>
              <a:gd name="connsiteX21000" fmla="*/ 1309967 w 2556691"/>
              <a:gd name="connsiteY21000" fmla="*/ 1814925 h 2789926"/>
              <a:gd name="connsiteX21001" fmla="*/ 1312191 w 2556691"/>
              <a:gd name="connsiteY21001" fmla="*/ 1813187 h 2789926"/>
              <a:gd name="connsiteX21002" fmla="*/ 1313039 w 2556691"/>
              <a:gd name="connsiteY21002" fmla="*/ 1812430 h 2789926"/>
              <a:gd name="connsiteX21003" fmla="*/ 1315959 w 2556691"/>
              <a:gd name="connsiteY21003" fmla="*/ 1809593 h 2789926"/>
              <a:gd name="connsiteX21004" fmla="*/ 1324011 w 2556691"/>
              <a:gd name="connsiteY21004" fmla="*/ 1800112 h 2789926"/>
              <a:gd name="connsiteX21005" fmla="*/ 1331604 w 2556691"/>
              <a:gd name="connsiteY21005" fmla="*/ 1787947 h 2789926"/>
              <a:gd name="connsiteX21006" fmla="*/ 1330144 w 2556691"/>
              <a:gd name="connsiteY21006" fmla="*/ 1785867 h 2789926"/>
              <a:gd name="connsiteX21007" fmla="*/ 1330132 w 2556691"/>
              <a:gd name="connsiteY21007" fmla="*/ 1785855 h 2789926"/>
              <a:gd name="connsiteX21008" fmla="*/ 1328202 w 2556691"/>
              <a:gd name="connsiteY21008" fmla="*/ 1782651 h 2789926"/>
              <a:gd name="connsiteX21009" fmla="*/ 1327707 w 2556691"/>
              <a:gd name="connsiteY21009" fmla="*/ 1781776 h 2789926"/>
              <a:gd name="connsiteX21010" fmla="*/ 1326306 w 2556691"/>
              <a:gd name="connsiteY21010" fmla="*/ 1778573 h 2789926"/>
              <a:gd name="connsiteX21011" fmla="*/ 1325859 w 2556691"/>
              <a:gd name="connsiteY21011" fmla="*/ 1777568 h 2789926"/>
              <a:gd name="connsiteX21012" fmla="*/ 1325447 w 2556691"/>
              <a:gd name="connsiteY21012" fmla="*/ 1776610 h 2789926"/>
              <a:gd name="connsiteX21013" fmla="*/ 1324446 w 2556691"/>
              <a:gd name="connsiteY21013" fmla="*/ 1779755 h 2789926"/>
              <a:gd name="connsiteX21014" fmla="*/ 1324351 w 2556691"/>
              <a:gd name="connsiteY21014" fmla="*/ 1780062 h 2789926"/>
              <a:gd name="connsiteX21015" fmla="*/ 1323622 w 2556691"/>
              <a:gd name="connsiteY21015" fmla="*/ 1782592 h 2789926"/>
              <a:gd name="connsiteX21016" fmla="*/ 1320515 w 2556691"/>
              <a:gd name="connsiteY21016" fmla="*/ 1790513 h 2789926"/>
              <a:gd name="connsiteX21017" fmla="*/ 1317642 w 2556691"/>
              <a:gd name="connsiteY21017" fmla="*/ 1793468 h 2789926"/>
              <a:gd name="connsiteX21018" fmla="*/ 1317160 w 2556691"/>
              <a:gd name="connsiteY21018" fmla="*/ 1793622 h 2789926"/>
              <a:gd name="connsiteX21019" fmla="*/ 1316688 w 2556691"/>
              <a:gd name="connsiteY21019" fmla="*/ 1793717 h 2789926"/>
              <a:gd name="connsiteX21020" fmla="*/ 1316170 w 2556691"/>
              <a:gd name="connsiteY21020" fmla="*/ 1793669 h 2789926"/>
              <a:gd name="connsiteX21021" fmla="*/ 1314758 w 2556691"/>
              <a:gd name="connsiteY21021" fmla="*/ 1792416 h 2789926"/>
              <a:gd name="connsiteX21022" fmla="*/ 1314711 w 2556691"/>
              <a:gd name="connsiteY21022" fmla="*/ 1789271 h 2789926"/>
              <a:gd name="connsiteX21023" fmla="*/ 1318843 w 2556691"/>
              <a:gd name="connsiteY21023" fmla="*/ 1777225 h 2789926"/>
              <a:gd name="connsiteX21024" fmla="*/ 1318961 w 2556691"/>
              <a:gd name="connsiteY21024" fmla="*/ 1776882 h 2789926"/>
              <a:gd name="connsiteX21025" fmla="*/ 1320385 w 2556691"/>
              <a:gd name="connsiteY21025" fmla="*/ 1770842 h 2789926"/>
              <a:gd name="connsiteX21026" fmla="*/ 1320668 w 2556691"/>
              <a:gd name="connsiteY21026" fmla="*/ 1769813 h 2789926"/>
              <a:gd name="connsiteX21027" fmla="*/ 1321739 w 2556691"/>
              <a:gd name="connsiteY21027" fmla="*/ 1767153 h 2789926"/>
              <a:gd name="connsiteX21028" fmla="*/ 1320103 w 2556691"/>
              <a:gd name="connsiteY21028" fmla="*/ 1762318 h 2789926"/>
              <a:gd name="connsiteX21029" fmla="*/ 1319855 w 2556691"/>
              <a:gd name="connsiteY21029" fmla="*/ 1761609 h 2789926"/>
              <a:gd name="connsiteX21030" fmla="*/ 1319537 w 2556691"/>
              <a:gd name="connsiteY21030" fmla="*/ 1762413 h 2789926"/>
              <a:gd name="connsiteX21031" fmla="*/ 1318643 w 2556691"/>
              <a:gd name="connsiteY21031" fmla="*/ 1764730 h 2789926"/>
              <a:gd name="connsiteX21032" fmla="*/ 1315076 w 2556691"/>
              <a:gd name="connsiteY21032" fmla="*/ 1773218 h 2789926"/>
              <a:gd name="connsiteX21033" fmla="*/ 1311850 w 2556691"/>
              <a:gd name="connsiteY21033" fmla="*/ 1779956 h 2789926"/>
              <a:gd name="connsiteX21034" fmla="*/ 1303492 w 2556691"/>
              <a:gd name="connsiteY21034" fmla="*/ 1792062 h 2789926"/>
              <a:gd name="connsiteX21035" fmla="*/ 1303375 w 2556691"/>
              <a:gd name="connsiteY21035" fmla="*/ 1792168 h 2789926"/>
              <a:gd name="connsiteX21036" fmla="*/ 1300702 w 2556691"/>
              <a:gd name="connsiteY21036" fmla="*/ 1791447 h 2789926"/>
              <a:gd name="connsiteX21037" fmla="*/ 1300597 w 2556691"/>
              <a:gd name="connsiteY21037" fmla="*/ 1790903 h 2789926"/>
              <a:gd name="connsiteX21038" fmla="*/ 1301291 w 2556691"/>
              <a:gd name="connsiteY21038" fmla="*/ 1788539 h 2789926"/>
              <a:gd name="connsiteX21039" fmla="*/ 1317336 w 2556691"/>
              <a:gd name="connsiteY21039" fmla="*/ 1751229 h 2789926"/>
              <a:gd name="connsiteX21040" fmla="*/ 1317136 w 2556691"/>
              <a:gd name="connsiteY21040" fmla="*/ 1750071 h 2789926"/>
              <a:gd name="connsiteX21041" fmla="*/ 1316924 w 2556691"/>
              <a:gd name="connsiteY21041" fmla="*/ 1748877 h 2789926"/>
              <a:gd name="connsiteX21042" fmla="*/ 1316206 w 2556691"/>
              <a:gd name="connsiteY21042" fmla="*/ 1744798 h 2789926"/>
              <a:gd name="connsiteX21043" fmla="*/ 1315864 w 2556691"/>
              <a:gd name="connsiteY21043" fmla="*/ 1745980 h 2789926"/>
              <a:gd name="connsiteX21044" fmla="*/ 1303222 w 2556691"/>
              <a:gd name="connsiteY21044" fmla="*/ 1774530 h 2789926"/>
              <a:gd name="connsiteX21045" fmla="*/ 1301656 w 2556691"/>
              <a:gd name="connsiteY21045" fmla="*/ 1776622 h 2789926"/>
              <a:gd name="connsiteX21046" fmla="*/ 1299820 w 2556691"/>
              <a:gd name="connsiteY21046" fmla="*/ 1778620 h 2789926"/>
              <a:gd name="connsiteX21047" fmla="*/ 1297312 w 2556691"/>
              <a:gd name="connsiteY21047" fmla="*/ 1778384 h 2789926"/>
              <a:gd name="connsiteX21048" fmla="*/ 1296888 w 2556691"/>
              <a:gd name="connsiteY21048" fmla="*/ 1777497 h 2789926"/>
              <a:gd name="connsiteX21049" fmla="*/ 1303916 w 2556691"/>
              <a:gd name="connsiteY21049" fmla="*/ 1760060 h 2789926"/>
              <a:gd name="connsiteX21050" fmla="*/ 1305223 w 2556691"/>
              <a:gd name="connsiteY21050" fmla="*/ 1757542 h 2789926"/>
              <a:gd name="connsiteX21051" fmla="*/ 1307694 w 2556691"/>
              <a:gd name="connsiteY21051" fmla="*/ 1751501 h 2789926"/>
              <a:gd name="connsiteX21052" fmla="*/ 1310826 w 2556691"/>
              <a:gd name="connsiteY21052" fmla="*/ 1743805 h 2789926"/>
              <a:gd name="connsiteX21053" fmla="*/ 1312073 w 2556691"/>
              <a:gd name="connsiteY21053" fmla="*/ 1740235 h 2789926"/>
              <a:gd name="connsiteX21054" fmla="*/ 1313840 w 2556691"/>
              <a:gd name="connsiteY21054" fmla="*/ 1735175 h 2789926"/>
              <a:gd name="connsiteX21055" fmla="*/ 1315252 w 2556691"/>
              <a:gd name="connsiteY21055" fmla="*/ 1731168 h 2789926"/>
              <a:gd name="connsiteX21056" fmla="*/ 1315275 w 2556691"/>
              <a:gd name="connsiteY21056" fmla="*/ 1731073 h 2789926"/>
              <a:gd name="connsiteX21057" fmla="*/ 969806 w 2556691"/>
              <a:gd name="connsiteY21057" fmla="*/ 1411781 h 2789926"/>
              <a:gd name="connsiteX21058" fmla="*/ 948104 w 2556691"/>
              <a:gd name="connsiteY21058" fmla="*/ 1391908 h 2789926"/>
              <a:gd name="connsiteX21059" fmla="*/ 946340 w 2556691"/>
              <a:gd name="connsiteY21059" fmla="*/ 1399652 h 2789926"/>
              <a:gd name="connsiteX21060" fmla="*/ 945905 w 2556691"/>
              <a:gd name="connsiteY21060" fmla="*/ 1401141 h 2789926"/>
              <a:gd name="connsiteX21061" fmla="*/ 945856 w 2556691"/>
              <a:gd name="connsiteY21061" fmla="*/ 1401307 h 2789926"/>
              <a:gd name="connsiteX21062" fmla="*/ 946008 w 2556691"/>
              <a:gd name="connsiteY21062" fmla="*/ 1401460 h 2789926"/>
              <a:gd name="connsiteX21063" fmla="*/ 962582 w 2556691"/>
              <a:gd name="connsiteY21063" fmla="*/ 1411733 h 2789926"/>
              <a:gd name="connsiteX21064" fmla="*/ 961968 w 2556691"/>
              <a:gd name="connsiteY21064" fmla="*/ 1413814 h 2789926"/>
              <a:gd name="connsiteX21065" fmla="*/ 944594 w 2556691"/>
              <a:gd name="connsiteY21065" fmla="*/ 1405078 h 2789926"/>
              <a:gd name="connsiteX21066" fmla="*/ 940315 w 2556691"/>
              <a:gd name="connsiteY21066" fmla="*/ 1417065 h 2789926"/>
              <a:gd name="connsiteX21067" fmla="*/ 964375 w 2556691"/>
              <a:gd name="connsiteY21067" fmla="*/ 1422042 h 2789926"/>
              <a:gd name="connsiteX21068" fmla="*/ 969806 w 2556691"/>
              <a:gd name="connsiteY21068" fmla="*/ 1411781 h 2789926"/>
              <a:gd name="connsiteX21069" fmla="*/ 857053 w 2556691"/>
              <a:gd name="connsiteY21069" fmla="*/ 1307584 h 2789926"/>
              <a:gd name="connsiteX21070" fmla="*/ 848984 w 2556691"/>
              <a:gd name="connsiteY21070" fmla="*/ 1306284 h 2789926"/>
              <a:gd name="connsiteX21071" fmla="*/ 848496 w 2556691"/>
              <a:gd name="connsiteY21071" fmla="*/ 1310622 h 2789926"/>
              <a:gd name="connsiteX21072" fmla="*/ 854304 w 2556691"/>
              <a:gd name="connsiteY21072" fmla="*/ 1311698 h 2789926"/>
              <a:gd name="connsiteX21073" fmla="*/ 857053 w 2556691"/>
              <a:gd name="connsiteY21073" fmla="*/ 1307584 h 2789926"/>
              <a:gd name="connsiteX21074" fmla="*/ 923947 w 2556691"/>
              <a:gd name="connsiteY21074" fmla="*/ 1369021 h 2789926"/>
              <a:gd name="connsiteX21075" fmla="*/ 933491 w 2556691"/>
              <a:gd name="connsiteY21075" fmla="*/ 1379767 h 2789926"/>
              <a:gd name="connsiteX21076" fmla="*/ 931928 w 2556691"/>
              <a:gd name="connsiteY21076" fmla="*/ 1380653 h 2789926"/>
              <a:gd name="connsiteX21077" fmla="*/ 923265 w 2556691"/>
              <a:gd name="connsiteY21077" fmla="*/ 1371704 h 2789926"/>
              <a:gd name="connsiteX21078" fmla="*/ 922761 w 2556691"/>
              <a:gd name="connsiteY21078" fmla="*/ 1371397 h 2789926"/>
              <a:gd name="connsiteX21079" fmla="*/ 919240 w 2556691"/>
              <a:gd name="connsiteY21079" fmla="*/ 1370238 h 2789926"/>
              <a:gd name="connsiteX21080" fmla="*/ 910311 w 2556691"/>
              <a:gd name="connsiteY21080" fmla="*/ 1366455 h 2789926"/>
              <a:gd name="connsiteX21081" fmla="*/ 920071 w 2556691"/>
              <a:gd name="connsiteY21081" fmla="*/ 1367178 h 2789926"/>
              <a:gd name="connsiteX21082" fmla="*/ 923947 w 2556691"/>
              <a:gd name="connsiteY21082" fmla="*/ 1369021 h 2789926"/>
              <a:gd name="connsiteX21083" fmla="*/ 749463 w 2556691"/>
              <a:gd name="connsiteY21083" fmla="*/ 1207951 h 2789926"/>
              <a:gd name="connsiteX21084" fmla="*/ 745945 w 2556691"/>
              <a:gd name="connsiteY21084" fmla="*/ 1207170 h 2789926"/>
              <a:gd name="connsiteX21085" fmla="*/ 737756 w 2556691"/>
              <a:gd name="connsiteY21085" fmla="*/ 1204924 h 2789926"/>
              <a:gd name="connsiteX21086" fmla="*/ 741106 w 2556691"/>
              <a:gd name="connsiteY21086" fmla="*/ 1209807 h 2789926"/>
              <a:gd name="connsiteX21087" fmla="*/ 749461 w 2556691"/>
              <a:gd name="connsiteY21087" fmla="*/ 1207951 h 2789926"/>
              <a:gd name="connsiteX21088" fmla="*/ 783026 w 2556691"/>
              <a:gd name="connsiteY21088" fmla="*/ 1237704 h 2789926"/>
              <a:gd name="connsiteX21089" fmla="*/ 783342 w 2556691"/>
              <a:gd name="connsiteY21089" fmla="*/ 1238048 h 2789926"/>
              <a:gd name="connsiteX21090" fmla="*/ 782248 w 2556691"/>
              <a:gd name="connsiteY21090" fmla="*/ 1240495 h 2789926"/>
              <a:gd name="connsiteX21091" fmla="*/ 780531 w 2556691"/>
              <a:gd name="connsiteY21091" fmla="*/ 1240719 h 2789926"/>
              <a:gd name="connsiteX21092" fmla="*/ 777376 w 2556691"/>
              <a:gd name="connsiteY21092" fmla="*/ 1240602 h 2789926"/>
              <a:gd name="connsiteX21093" fmla="*/ 773020 w 2556691"/>
              <a:gd name="connsiteY21093" fmla="*/ 1239963 h 2789926"/>
              <a:gd name="connsiteX21094" fmla="*/ 772027 w 2556691"/>
              <a:gd name="connsiteY21094" fmla="*/ 1239844 h 2789926"/>
              <a:gd name="connsiteX21095" fmla="*/ 771972 w 2556691"/>
              <a:gd name="connsiteY21095" fmla="*/ 1239845 h 2789926"/>
              <a:gd name="connsiteX21096" fmla="*/ 771862 w 2556691"/>
              <a:gd name="connsiteY21096" fmla="*/ 1239821 h 2789926"/>
              <a:gd name="connsiteX21097" fmla="*/ 771852 w 2556691"/>
              <a:gd name="connsiteY21097" fmla="*/ 1235991 h 2789926"/>
              <a:gd name="connsiteX21098" fmla="*/ 777265 w 2556691"/>
              <a:gd name="connsiteY21098" fmla="*/ 1235530 h 2789926"/>
              <a:gd name="connsiteX21099" fmla="*/ 779148 w 2556691"/>
              <a:gd name="connsiteY21099" fmla="*/ 1235659 h 2789926"/>
              <a:gd name="connsiteX21100" fmla="*/ 779354 w 2556691"/>
              <a:gd name="connsiteY21100" fmla="*/ 1235684 h 2789926"/>
              <a:gd name="connsiteX21101" fmla="*/ 781243 w 2556691"/>
              <a:gd name="connsiteY21101" fmla="*/ 1236298 h 2789926"/>
              <a:gd name="connsiteX21102" fmla="*/ 783026 w 2556691"/>
              <a:gd name="connsiteY21102" fmla="*/ 1237704 h 2789926"/>
              <a:gd name="connsiteX21103" fmla="*/ 1037447 w 2556691"/>
              <a:gd name="connsiteY21103" fmla="*/ 1469695 h 2789926"/>
              <a:gd name="connsiteX21104" fmla="*/ 1034985 w 2556691"/>
              <a:gd name="connsiteY21104" fmla="*/ 1470783 h 2789926"/>
              <a:gd name="connsiteX21105" fmla="*/ 1032574 w 2556691"/>
              <a:gd name="connsiteY21105" fmla="*/ 1471374 h 2789926"/>
              <a:gd name="connsiteX21106" fmla="*/ 1030452 w 2556691"/>
              <a:gd name="connsiteY21106" fmla="*/ 1471563 h 2789926"/>
              <a:gd name="connsiteX21107" fmla="*/ 1030451 w 2556691"/>
              <a:gd name="connsiteY21107" fmla="*/ 1471563 h 2789926"/>
              <a:gd name="connsiteX21108" fmla="*/ 1030115 w 2556691"/>
              <a:gd name="connsiteY21108" fmla="*/ 1471528 h 2789926"/>
              <a:gd name="connsiteX21109" fmla="*/ 1028187 w 2556691"/>
              <a:gd name="connsiteY21109" fmla="*/ 1471397 h 2789926"/>
              <a:gd name="connsiteX21110" fmla="*/ 1027581 w 2556691"/>
              <a:gd name="connsiteY21110" fmla="*/ 1472130 h 2789926"/>
              <a:gd name="connsiteX21111" fmla="*/ 1030001 w 2556691"/>
              <a:gd name="connsiteY21111" fmla="*/ 1474258 h 2789926"/>
              <a:gd name="connsiteX21112" fmla="*/ 1031237 w 2556691"/>
              <a:gd name="connsiteY21112" fmla="*/ 1475712 h 2789926"/>
              <a:gd name="connsiteX21113" fmla="*/ 1031902 w 2556691"/>
              <a:gd name="connsiteY21113" fmla="*/ 1475216 h 2789926"/>
              <a:gd name="connsiteX21114" fmla="*/ 1034243 w 2556691"/>
              <a:gd name="connsiteY21114" fmla="*/ 1473454 h 2789926"/>
              <a:gd name="connsiteX21115" fmla="*/ 1035936 w 2556691"/>
              <a:gd name="connsiteY21115" fmla="*/ 1471575 h 2789926"/>
              <a:gd name="connsiteX21116" fmla="*/ 1037447 w 2556691"/>
              <a:gd name="connsiteY21116" fmla="*/ 1469695 h 2789926"/>
              <a:gd name="connsiteX21117" fmla="*/ 816176 w 2556691"/>
              <a:gd name="connsiteY21117" fmla="*/ 1262886 h 2789926"/>
              <a:gd name="connsiteX21118" fmla="*/ 819087 w 2556691"/>
              <a:gd name="connsiteY21118" fmla="*/ 1267047 h 2789926"/>
              <a:gd name="connsiteX21119" fmla="*/ 819223 w 2556691"/>
              <a:gd name="connsiteY21119" fmla="*/ 1267295 h 2789926"/>
              <a:gd name="connsiteX21120" fmla="*/ 819387 w 2556691"/>
              <a:gd name="connsiteY21120" fmla="*/ 1267579 h 2789926"/>
              <a:gd name="connsiteX21121" fmla="*/ 821127 w 2556691"/>
              <a:gd name="connsiteY21121" fmla="*/ 1272225 h 2789926"/>
              <a:gd name="connsiteX21122" fmla="*/ 820867 w 2556691"/>
              <a:gd name="connsiteY21122" fmla="*/ 1273265 h 2789926"/>
              <a:gd name="connsiteX21123" fmla="*/ 819987 w 2556691"/>
              <a:gd name="connsiteY21123" fmla="*/ 1273655 h 2789926"/>
              <a:gd name="connsiteX21124" fmla="*/ 818263 w 2556691"/>
              <a:gd name="connsiteY21124" fmla="*/ 1272331 h 2789926"/>
              <a:gd name="connsiteX21125" fmla="*/ 816781 w 2556691"/>
              <a:gd name="connsiteY21125" fmla="*/ 1269269 h 2789926"/>
              <a:gd name="connsiteX21126" fmla="*/ 815857 w 2556691"/>
              <a:gd name="connsiteY21126" fmla="*/ 1267673 h 2789926"/>
              <a:gd name="connsiteX21127" fmla="*/ 813300 w 2556691"/>
              <a:gd name="connsiteY21127" fmla="*/ 1262117 h 2789926"/>
              <a:gd name="connsiteX21128" fmla="*/ 813454 w 2556691"/>
              <a:gd name="connsiteY21128" fmla="*/ 1261763 h 2789926"/>
              <a:gd name="connsiteX21129" fmla="*/ 814205 w 2556691"/>
              <a:gd name="connsiteY21129" fmla="*/ 1261443 h 2789926"/>
              <a:gd name="connsiteX21130" fmla="*/ 814842 w 2556691"/>
              <a:gd name="connsiteY21130" fmla="*/ 1261869 h 2789926"/>
              <a:gd name="connsiteX21131" fmla="*/ 816176 w 2556691"/>
              <a:gd name="connsiteY21131" fmla="*/ 1262886 h 2789926"/>
              <a:gd name="connsiteX21132" fmla="*/ 768447 w 2556691"/>
              <a:gd name="connsiteY21132" fmla="*/ 1218306 h 2789926"/>
              <a:gd name="connsiteX21133" fmla="*/ 760262 w 2556691"/>
              <a:gd name="connsiteY21133" fmla="*/ 1216710 h 2789926"/>
              <a:gd name="connsiteX21134" fmla="*/ 760157 w 2556691"/>
              <a:gd name="connsiteY21134" fmla="*/ 1216675 h 2789926"/>
              <a:gd name="connsiteX21135" fmla="*/ 759796 w 2556691"/>
              <a:gd name="connsiteY21135" fmla="*/ 1213909 h 2789926"/>
              <a:gd name="connsiteX21136" fmla="*/ 753976 w 2556691"/>
              <a:gd name="connsiteY21136" fmla="*/ 1213424 h 2789926"/>
              <a:gd name="connsiteX21137" fmla="*/ 753975 w 2556691"/>
              <a:gd name="connsiteY21137" fmla="*/ 1213424 h 2789926"/>
              <a:gd name="connsiteX21138" fmla="*/ 754682 w 2556691"/>
              <a:gd name="connsiteY21138" fmla="*/ 1215055 h 2789926"/>
              <a:gd name="connsiteX21139" fmla="*/ 750972 w 2556691"/>
              <a:gd name="connsiteY21139" fmla="*/ 1218200 h 2789926"/>
              <a:gd name="connsiteX21140" fmla="*/ 756691 w 2556691"/>
              <a:gd name="connsiteY21140" fmla="*/ 1218034 h 2789926"/>
              <a:gd name="connsiteX21141" fmla="*/ 757024 w 2556691"/>
              <a:gd name="connsiteY21141" fmla="*/ 1218023 h 2789926"/>
              <a:gd name="connsiteX21142" fmla="*/ 768447 w 2556691"/>
              <a:gd name="connsiteY21142" fmla="*/ 1218306 h 2789926"/>
              <a:gd name="connsiteX21143" fmla="*/ 1552043 w 2556691"/>
              <a:gd name="connsiteY21143" fmla="*/ 1941157 h 2789926"/>
              <a:gd name="connsiteX21144" fmla="*/ 1506674 w 2556691"/>
              <a:gd name="connsiteY21144" fmla="*/ 1943178 h 2789926"/>
              <a:gd name="connsiteX21145" fmla="*/ 1497928 w 2556691"/>
              <a:gd name="connsiteY21145" fmla="*/ 1944231 h 2789926"/>
              <a:gd name="connsiteX21146" fmla="*/ 1484519 w 2556691"/>
              <a:gd name="connsiteY21146" fmla="*/ 1949326 h 2789926"/>
              <a:gd name="connsiteX21147" fmla="*/ 1483343 w 2556691"/>
              <a:gd name="connsiteY21147" fmla="*/ 1950023 h 2789926"/>
              <a:gd name="connsiteX21148" fmla="*/ 1472065 w 2556691"/>
              <a:gd name="connsiteY21148" fmla="*/ 1959374 h 2789926"/>
              <a:gd name="connsiteX21149" fmla="*/ 1465979 w 2556691"/>
              <a:gd name="connsiteY21149" fmla="*/ 1968359 h 2789926"/>
              <a:gd name="connsiteX21150" fmla="*/ 1464178 w 2556691"/>
              <a:gd name="connsiteY21150" fmla="*/ 1970238 h 2789926"/>
              <a:gd name="connsiteX21151" fmla="*/ 1462611 w 2556691"/>
              <a:gd name="connsiteY21151" fmla="*/ 1971491 h 2789926"/>
              <a:gd name="connsiteX21152" fmla="*/ 1462895 w 2556691"/>
              <a:gd name="connsiteY21152" fmla="*/ 1971633 h 2789926"/>
              <a:gd name="connsiteX21153" fmla="*/ 1463848 w 2556691"/>
              <a:gd name="connsiteY21153" fmla="*/ 1972201 h 2789926"/>
              <a:gd name="connsiteX21154" fmla="*/ 1466603 w 2556691"/>
              <a:gd name="connsiteY21154" fmla="*/ 1968323 h 2789926"/>
              <a:gd name="connsiteX21155" fmla="*/ 1470547 w 2556691"/>
              <a:gd name="connsiteY21155" fmla="*/ 1964068 h 2789926"/>
              <a:gd name="connsiteX21156" fmla="*/ 1480035 w 2556691"/>
              <a:gd name="connsiteY21156" fmla="*/ 1957435 h 2789926"/>
              <a:gd name="connsiteX21157" fmla="*/ 1480435 w 2556691"/>
              <a:gd name="connsiteY21157" fmla="*/ 1957967 h 2789926"/>
              <a:gd name="connsiteX21158" fmla="*/ 1473760 w 2556691"/>
              <a:gd name="connsiteY21158" fmla="*/ 1965912 h 2789926"/>
              <a:gd name="connsiteX21159" fmla="*/ 1471689 w 2556691"/>
              <a:gd name="connsiteY21159" fmla="*/ 1968158 h 2789926"/>
              <a:gd name="connsiteX21160" fmla="*/ 1465073 w 2556691"/>
              <a:gd name="connsiteY21160" fmla="*/ 1978159 h 2789926"/>
              <a:gd name="connsiteX21161" fmla="*/ 1465591 w 2556691"/>
              <a:gd name="connsiteY21161" fmla="*/ 1979507 h 2789926"/>
              <a:gd name="connsiteX21162" fmla="*/ 1474502 w 2556691"/>
              <a:gd name="connsiteY21162" fmla="*/ 1968382 h 2789926"/>
              <a:gd name="connsiteX21163" fmla="*/ 1479904 w 2556691"/>
              <a:gd name="connsiteY21163" fmla="*/ 1963098 h 2789926"/>
              <a:gd name="connsiteX21164" fmla="*/ 1488968 w 2556691"/>
              <a:gd name="connsiteY21164" fmla="*/ 1956100 h 2789926"/>
              <a:gd name="connsiteX21165" fmla="*/ 1490535 w 2556691"/>
              <a:gd name="connsiteY21165" fmla="*/ 1955272 h 2789926"/>
              <a:gd name="connsiteX21166" fmla="*/ 1494832 w 2556691"/>
              <a:gd name="connsiteY21166" fmla="*/ 1953865 h 2789926"/>
              <a:gd name="connsiteX21167" fmla="*/ 1495150 w 2556691"/>
              <a:gd name="connsiteY21167" fmla="*/ 1954468 h 2789926"/>
              <a:gd name="connsiteX21168" fmla="*/ 1492442 w 2556691"/>
              <a:gd name="connsiteY21168" fmla="*/ 1957152 h 2789926"/>
              <a:gd name="connsiteX21169" fmla="*/ 1491018 w 2556691"/>
              <a:gd name="connsiteY21169" fmla="*/ 1958428 h 2789926"/>
              <a:gd name="connsiteX21170" fmla="*/ 1479587 w 2556691"/>
              <a:gd name="connsiteY21170" fmla="*/ 1969056 h 2789926"/>
              <a:gd name="connsiteX21171" fmla="*/ 1472077 w 2556691"/>
              <a:gd name="connsiteY21171" fmla="*/ 1977532 h 2789926"/>
              <a:gd name="connsiteX21172" fmla="*/ 1482223 w 2556691"/>
              <a:gd name="connsiteY21172" fmla="*/ 1969364 h 2789926"/>
              <a:gd name="connsiteX21173" fmla="*/ 1510736 w 2556691"/>
              <a:gd name="connsiteY21173" fmla="*/ 1954102 h 2789926"/>
              <a:gd name="connsiteX21174" fmla="*/ 1511595 w 2556691"/>
              <a:gd name="connsiteY21174" fmla="*/ 1953853 h 2789926"/>
              <a:gd name="connsiteX21175" fmla="*/ 1512348 w 2556691"/>
              <a:gd name="connsiteY21175" fmla="*/ 1955449 h 2789926"/>
              <a:gd name="connsiteX21176" fmla="*/ 1512160 w 2556691"/>
              <a:gd name="connsiteY21176" fmla="*/ 1955674 h 2789926"/>
              <a:gd name="connsiteX21177" fmla="*/ 1488181 w 2556691"/>
              <a:gd name="connsiteY21177" fmla="*/ 1969588 h 2789926"/>
              <a:gd name="connsiteX21178" fmla="*/ 1466568 w 2556691"/>
              <a:gd name="connsiteY21178" fmla="*/ 1992581 h 2789926"/>
              <a:gd name="connsiteX21179" fmla="*/ 1466273 w 2556691"/>
              <a:gd name="connsiteY21179" fmla="*/ 1995359 h 2789926"/>
              <a:gd name="connsiteX21180" fmla="*/ 1502459 w 2556691"/>
              <a:gd name="connsiteY21180" fmla="*/ 1967354 h 2789926"/>
              <a:gd name="connsiteX21181" fmla="*/ 1510771 w 2556691"/>
              <a:gd name="connsiteY21181" fmla="*/ 1964859 h 2789926"/>
              <a:gd name="connsiteX21182" fmla="*/ 1511348 w 2556691"/>
              <a:gd name="connsiteY21182" fmla="*/ 1968170 h 2789926"/>
              <a:gd name="connsiteX21183" fmla="*/ 1511101 w 2556691"/>
              <a:gd name="connsiteY21183" fmla="*/ 1968252 h 2789926"/>
              <a:gd name="connsiteX21184" fmla="*/ 1473219 w 2556691"/>
              <a:gd name="connsiteY21184" fmla="*/ 1992298 h 2789926"/>
              <a:gd name="connsiteX21185" fmla="*/ 1512489 w 2556691"/>
              <a:gd name="connsiteY21185" fmla="*/ 1975263 h 2789926"/>
              <a:gd name="connsiteX21186" fmla="*/ 1513420 w 2556691"/>
              <a:gd name="connsiteY21186" fmla="*/ 1977261 h 2789926"/>
              <a:gd name="connsiteX21187" fmla="*/ 1482118 w 2556691"/>
              <a:gd name="connsiteY21187" fmla="*/ 1992581 h 2789926"/>
              <a:gd name="connsiteX21188" fmla="*/ 1492536 w 2556691"/>
              <a:gd name="connsiteY21188" fmla="*/ 1990406 h 2789926"/>
              <a:gd name="connsiteX21189" fmla="*/ 1509605 w 2556691"/>
              <a:gd name="connsiteY21189" fmla="*/ 1984756 h 2789926"/>
              <a:gd name="connsiteX21190" fmla="*/ 1510100 w 2556691"/>
              <a:gd name="connsiteY21190" fmla="*/ 1985500 h 2789926"/>
              <a:gd name="connsiteX21191" fmla="*/ 1492360 w 2556691"/>
              <a:gd name="connsiteY21191" fmla="*/ 1993811 h 2789926"/>
              <a:gd name="connsiteX21192" fmla="*/ 1497151 w 2556691"/>
              <a:gd name="connsiteY21192" fmla="*/ 1997345 h 2789926"/>
              <a:gd name="connsiteX21193" fmla="*/ 1533325 w 2556691"/>
              <a:gd name="connsiteY21193" fmla="*/ 1976906 h 2789926"/>
              <a:gd name="connsiteX21194" fmla="*/ 1545627 w 2556691"/>
              <a:gd name="connsiteY21194" fmla="*/ 1951134 h 2789926"/>
              <a:gd name="connsiteX21195" fmla="*/ 1548759 w 2556691"/>
              <a:gd name="connsiteY21195" fmla="*/ 1945756 h 2789926"/>
              <a:gd name="connsiteX21196" fmla="*/ 1552043 w 2556691"/>
              <a:gd name="connsiteY21196" fmla="*/ 1941157 h 2789926"/>
              <a:gd name="connsiteX21197" fmla="*/ 790413 w 2556691"/>
              <a:gd name="connsiteY21197" fmla="*/ 1237576 h 2789926"/>
              <a:gd name="connsiteX21198" fmla="*/ 786648 w 2556691"/>
              <a:gd name="connsiteY21198" fmla="*/ 1236831 h 2789926"/>
              <a:gd name="connsiteX21199" fmla="*/ 784173 w 2556691"/>
              <a:gd name="connsiteY21199" fmla="*/ 1236358 h 2789926"/>
              <a:gd name="connsiteX21200" fmla="*/ 781616 w 2556691"/>
              <a:gd name="connsiteY21200" fmla="*/ 1235873 h 2789926"/>
              <a:gd name="connsiteX21201" fmla="*/ 779642 w 2556691"/>
              <a:gd name="connsiteY21201" fmla="*/ 1235507 h 2789926"/>
              <a:gd name="connsiteX21202" fmla="*/ 779437 w 2556691"/>
              <a:gd name="connsiteY21202" fmla="*/ 1235472 h 2789926"/>
              <a:gd name="connsiteX21203" fmla="*/ 777594 w 2556691"/>
              <a:gd name="connsiteY21203" fmla="*/ 1235141 h 2789926"/>
              <a:gd name="connsiteX21204" fmla="*/ 773513 w 2556691"/>
              <a:gd name="connsiteY21204" fmla="*/ 1234467 h 2789926"/>
              <a:gd name="connsiteX21205" fmla="*/ 773511 w 2556691"/>
              <a:gd name="connsiteY21205" fmla="*/ 1234467 h 2789926"/>
              <a:gd name="connsiteX21206" fmla="*/ 767132 w 2556691"/>
              <a:gd name="connsiteY21206" fmla="*/ 1233604 h 2789926"/>
              <a:gd name="connsiteX21207" fmla="*/ 767089 w 2556691"/>
              <a:gd name="connsiteY21207" fmla="*/ 1233604 h 2789926"/>
              <a:gd name="connsiteX21208" fmla="*/ 756612 w 2556691"/>
              <a:gd name="connsiteY21208" fmla="*/ 1232835 h 2789926"/>
              <a:gd name="connsiteX21209" fmla="*/ 756573 w 2556691"/>
              <a:gd name="connsiteY21209" fmla="*/ 1232823 h 2789926"/>
              <a:gd name="connsiteX21210" fmla="*/ 756194 w 2556691"/>
              <a:gd name="connsiteY21210" fmla="*/ 1232788 h 2789926"/>
              <a:gd name="connsiteX21211" fmla="*/ 756285 w 2556691"/>
              <a:gd name="connsiteY21211" fmla="*/ 1232883 h 2789926"/>
              <a:gd name="connsiteX21212" fmla="*/ 756293 w 2556691"/>
              <a:gd name="connsiteY21212" fmla="*/ 1232894 h 2789926"/>
              <a:gd name="connsiteX21213" fmla="*/ 758253 w 2556691"/>
              <a:gd name="connsiteY21213" fmla="*/ 1235070 h 2789926"/>
              <a:gd name="connsiteX21214" fmla="*/ 758826 w 2556691"/>
              <a:gd name="connsiteY21214" fmla="*/ 1235649 h 2789926"/>
              <a:gd name="connsiteX21215" fmla="*/ 758988 w 2556691"/>
              <a:gd name="connsiteY21215" fmla="*/ 1235803 h 2789926"/>
              <a:gd name="connsiteX21216" fmla="*/ 759428 w 2556691"/>
              <a:gd name="connsiteY21216" fmla="*/ 1236240 h 2789926"/>
              <a:gd name="connsiteX21217" fmla="*/ 761374 w 2556691"/>
              <a:gd name="connsiteY21217" fmla="*/ 1236394 h 2789926"/>
              <a:gd name="connsiteX21218" fmla="*/ 763811 w 2556691"/>
              <a:gd name="connsiteY21218" fmla="*/ 1236772 h 2789926"/>
              <a:gd name="connsiteX21219" fmla="*/ 764929 w 2556691"/>
              <a:gd name="connsiteY21219" fmla="*/ 1237422 h 2789926"/>
              <a:gd name="connsiteX21220" fmla="*/ 765476 w 2556691"/>
              <a:gd name="connsiteY21220" fmla="*/ 1238344 h 2789926"/>
              <a:gd name="connsiteX21221" fmla="*/ 765139 w 2556691"/>
              <a:gd name="connsiteY21221" fmla="*/ 1240188 h 2789926"/>
              <a:gd name="connsiteX21222" fmla="*/ 764175 w 2556691"/>
              <a:gd name="connsiteY21222" fmla="*/ 1240768 h 2789926"/>
              <a:gd name="connsiteX21223" fmla="*/ 765318 w 2556691"/>
              <a:gd name="connsiteY21223" fmla="*/ 1241642 h 2789926"/>
              <a:gd name="connsiteX21224" fmla="*/ 767035 w 2556691"/>
              <a:gd name="connsiteY21224" fmla="*/ 1241914 h 2789926"/>
              <a:gd name="connsiteX21225" fmla="*/ 767088 w 2556691"/>
              <a:gd name="connsiteY21225" fmla="*/ 1241926 h 2789926"/>
              <a:gd name="connsiteX21226" fmla="*/ 767088 w 2556691"/>
              <a:gd name="connsiteY21226" fmla="*/ 1241926 h 2789926"/>
              <a:gd name="connsiteX21227" fmla="*/ 767089 w 2556691"/>
              <a:gd name="connsiteY21227" fmla="*/ 1241926 h 2789926"/>
              <a:gd name="connsiteX21228" fmla="*/ 767088 w 2556691"/>
              <a:gd name="connsiteY21228" fmla="*/ 1241926 h 2789926"/>
              <a:gd name="connsiteX21229" fmla="*/ 770313 w 2556691"/>
              <a:gd name="connsiteY21229" fmla="*/ 1242328 h 2789926"/>
              <a:gd name="connsiteX21230" fmla="*/ 775349 w 2556691"/>
              <a:gd name="connsiteY21230" fmla="*/ 1242742 h 2789926"/>
              <a:gd name="connsiteX21231" fmla="*/ 778885 w 2556691"/>
              <a:gd name="connsiteY21231" fmla="*/ 1242931 h 2789926"/>
              <a:gd name="connsiteX21232" fmla="*/ 783145 w 2556691"/>
              <a:gd name="connsiteY21232" fmla="*/ 1243144 h 2789926"/>
              <a:gd name="connsiteX21233" fmla="*/ 786051 w 2556691"/>
              <a:gd name="connsiteY21233" fmla="*/ 1243297 h 2789926"/>
              <a:gd name="connsiteX21234" fmla="*/ 788235 w 2556691"/>
              <a:gd name="connsiteY21234" fmla="*/ 1240366 h 2789926"/>
              <a:gd name="connsiteX21235" fmla="*/ 789772 w 2556691"/>
              <a:gd name="connsiteY21235" fmla="*/ 1238025 h 2789926"/>
              <a:gd name="connsiteX21236" fmla="*/ 790078 w 2556691"/>
              <a:gd name="connsiteY21236" fmla="*/ 1237990 h 2789926"/>
              <a:gd name="connsiteX21237" fmla="*/ 790413 w 2556691"/>
              <a:gd name="connsiteY21237" fmla="*/ 1237576 h 2789926"/>
              <a:gd name="connsiteX21238" fmla="*/ 1010801 w 2556691"/>
              <a:gd name="connsiteY21238" fmla="*/ 1440886 h 2789926"/>
              <a:gd name="connsiteX21239" fmla="*/ 1010130 w 2556691"/>
              <a:gd name="connsiteY21239" fmla="*/ 1441512 h 2789926"/>
              <a:gd name="connsiteX21240" fmla="*/ 1008676 w 2556691"/>
              <a:gd name="connsiteY21240" fmla="*/ 1443073 h 2789926"/>
              <a:gd name="connsiteX21241" fmla="*/ 1008950 w 2556691"/>
              <a:gd name="connsiteY21241" fmla="*/ 1446241 h 2789926"/>
              <a:gd name="connsiteX21242" fmla="*/ 1009377 w 2556691"/>
              <a:gd name="connsiteY21242" fmla="*/ 1449279 h 2789926"/>
              <a:gd name="connsiteX21243" fmla="*/ 1012965 w 2556691"/>
              <a:gd name="connsiteY21243" fmla="*/ 1456443 h 2789926"/>
              <a:gd name="connsiteX21244" fmla="*/ 1015731 w 2556691"/>
              <a:gd name="connsiteY21244" fmla="*/ 1458323 h 2789926"/>
              <a:gd name="connsiteX21245" fmla="*/ 1013714 w 2556691"/>
              <a:gd name="connsiteY21245" fmla="*/ 1454232 h 2789926"/>
              <a:gd name="connsiteX21246" fmla="*/ 1012217 w 2556691"/>
              <a:gd name="connsiteY21246" fmla="*/ 1450343 h 2789926"/>
              <a:gd name="connsiteX21247" fmla="*/ 1011187 w 2556691"/>
              <a:gd name="connsiteY21247" fmla="*/ 1446489 h 2789926"/>
              <a:gd name="connsiteX21248" fmla="*/ 1010770 w 2556691"/>
              <a:gd name="connsiteY21248" fmla="*/ 1441843 h 2789926"/>
              <a:gd name="connsiteX21249" fmla="*/ 1010801 w 2556691"/>
              <a:gd name="connsiteY21249" fmla="*/ 1440886 h 2789926"/>
              <a:gd name="connsiteX21250" fmla="*/ 1485332 w 2556691"/>
              <a:gd name="connsiteY21250" fmla="*/ 1878715 h 2789926"/>
              <a:gd name="connsiteX21251" fmla="*/ 1473042 w 2556691"/>
              <a:gd name="connsiteY21251" fmla="*/ 1882226 h 2789926"/>
              <a:gd name="connsiteX21252" fmla="*/ 1473231 w 2556691"/>
              <a:gd name="connsiteY21252" fmla="*/ 1883467 h 2789926"/>
              <a:gd name="connsiteX21253" fmla="*/ 1474926 w 2556691"/>
              <a:gd name="connsiteY21253" fmla="*/ 1883751 h 2789926"/>
              <a:gd name="connsiteX21254" fmla="*/ 1476939 w 2556691"/>
              <a:gd name="connsiteY21254" fmla="*/ 1883006 h 2789926"/>
              <a:gd name="connsiteX21255" fmla="*/ 1485332 w 2556691"/>
              <a:gd name="connsiteY21255" fmla="*/ 1878715 h 2789926"/>
              <a:gd name="connsiteX21256" fmla="*/ 1134520 w 2556691"/>
              <a:gd name="connsiteY21256" fmla="*/ 1553215 h 2789926"/>
              <a:gd name="connsiteX21257" fmla="*/ 1126750 w 2556691"/>
              <a:gd name="connsiteY21257" fmla="*/ 1553275 h 2789926"/>
              <a:gd name="connsiteX21258" fmla="*/ 1126456 w 2556691"/>
              <a:gd name="connsiteY21258" fmla="*/ 1554008 h 2789926"/>
              <a:gd name="connsiteX21259" fmla="*/ 1126385 w 2556691"/>
              <a:gd name="connsiteY21259" fmla="*/ 1554161 h 2789926"/>
              <a:gd name="connsiteX21260" fmla="*/ 1122453 w 2556691"/>
              <a:gd name="connsiteY21260" fmla="*/ 1560699 h 2789926"/>
              <a:gd name="connsiteX21261" fmla="*/ 1121241 w 2556691"/>
              <a:gd name="connsiteY21261" fmla="*/ 1560155 h 2789926"/>
              <a:gd name="connsiteX21262" fmla="*/ 1122194 w 2556691"/>
              <a:gd name="connsiteY21262" fmla="*/ 1554220 h 2789926"/>
              <a:gd name="connsiteX21263" fmla="*/ 1122689 w 2556691"/>
              <a:gd name="connsiteY21263" fmla="*/ 1552778 h 2789926"/>
              <a:gd name="connsiteX21264" fmla="*/ 1117474 w 2556691"/>
              <a:gd name="connsiteY21264" fmla="*/ 1551289 h 2789926"/>
              <a:gd name="connsiteX21265" fmla="*/ 1113931 w 2556691"/>
              <a:gd name="connsiteY21265" fmla="*/ 1559540 h 2789926"/>
              <a:gd name="connsiteX21266" fmla="*/ 1114248 w 2556691"/>
              <a:gd name="connsiteY21266" fmla="*/ 1550674 h 2789926"/>
              <a:gd name="connsiteX21267" fmla="*/ 1108680 w 2556691"/>
              <a:gd name="connsiteY21267" fmla="*/ 1552873 h 2789926"/>
              <a:gd name="connsiteX21268" fmla="*/ 1105019 w 2556691"/>
              <a:gd name="connsiteY21268" fmla="*/ 1559694 h 2789926"/>
              <a:gd name="connsiteX21269" fmla="*/ 1102889 w 2556691"/>
              <a:gd name="connsiteY21269" fmla="*/ 1564162 h 2789926"/>
              <a:gd name="connsiteX21270" fmla="*/ 1104171 w 2556691"/>
              <a:gd name="connsiteY21270" fmla="*/ 1553949 h 2789926"/>
              <a:gd name="connsiteX21271" fmla="*/ 1101711 w 2556691"/>
              <a:gd name="connsiteY21271" fmla="*/ 1554055 h 2789926"/>
              <a:gd name="connsiteX21272" fmla="*/ 1098368 w 2556691"/>
              <a:gd name="connsiteY21272" fmla="*/ 1553807 h 2789926"/>
              <a:gd name="connsiteX21273" fmla="*/ 1095249 w 2556691"/>
              <a:gd name="connsiteY21273" fmla="*/ 1556892 h 2789926"/>
              <a:gd name="connsiteX21274" fmla="*/ 1094095 w 2556691"/>
              <a:gd name="connsiteY21274" fmla="*/ 1562366 h 2789926"/>
              <a:gd name="connsiteX21275" fmla="*/ 1094625 w 2556691"/>
              <a:gd name="connsiteY21275" fmla="*/ 1566468 h 2789926"/>
              <a:gd name="connsiteX21276" fmla="*/ 1094672 w 2556691"/>
              <a:gd name="connsiteY21276" fmla="*/ 1566716 h 2789926"/>
              <a:gd name="connsiteX21277" fmla="*/ 1094483 w 2556691"/>
              <a:gd name="connsiteY21277" fmla="*/ 1572213 h 2789926"/>
              <a:gd name="connsiteX21278" fmla="*/ 1094330 w 2556691"/>
              <a:gd name="connsiteY21278" fmla="*/ 1572651 h 2789926"/>
              <a:gd name="connsiteX21279" fmla="*/ 1093283 w 2556691"/>
              <a:gd name="connsiteY21279" fmla="*/ 1573525 h 2789926"/>
              <a:gd name="connsiteX21280" fmla="*/ 1094366 w 2556691"/>
              <a:gd name="connsiteY21280" fmla="*/ 1553015 h 2789926"/>
              <a:gd name="connsiteX21281" fmla="*/ 1090822 w 2556691"/>
              <a:gd name="connsiteY21281" fmla="*/ 1552270 h 2789926"/>
              <a:gd name="connsiteX21282" fmla="*/ 1090822 w 2556691"/>
              <a:gd name="connsiteY21282" fmla="*/ 1552282 h 2789926"/>
              <a:gd name="connsiteX21283" fmla="*/ 1089892 w 2556691"/>
              <a:gd name="connsiteY21283" fmla="*/ 1553263 h 2789926"/>
              <a:gd name="connsiteX21284" fmla="*/ 1086043 w 2556691"/>
              <a:gd name="connsiteY21284" fmla="*/ 1575559 h 2789926"/>
              <a:gd name="connsiteX21285" fmla="*/ 1087644 w 2556691"/>
              <a:gd name="connsiteY21285" fmla="*/ 1585477 h 2789926"/>
              <a:gd name="connsiteX21286" fmla="*/ 1092671 w 2556691"/>
              <a:gd name="connsiteY21286" fmla="*/ 1578088 h 2789926"/>
              <a:gd name="connsiteX21287" fmla="*/ 1093142 w 2556691"/>
              <a:gd name="connsiteY21287" fmla="*/ 1577781 h 2789926"/>
              <a:gd name="connsiteX21288" fmla="*/ 1094412 w 2556691"/>
              <a:gd name="connsiteY21288" fmla="*/ 1577013 h 2789926"/>
              <a:gd name="connsiteX21289" fmla="*/ 1094731 w 2556691"/>
              <a:gd name="connsiteY21289" fmla="*/ 1576859 h 2789926"/>
              <a:gd name="connsiteX21290" fmla="*/ 1095119 w 2556691"/>
              <a:gd name="connsiteY21290" fmla="*/ 1576043 h 2789926"/>
              <a:gd name="connsiteX21291" fmla="*/ 1097215 w 2556691"/>
              <a:gd name="connsiteY21291" fmla="*/ 1575712 h 2789926"/>
              <a:gd name="connsiteX21292" fmla="*/ 1100770 w 2556691"/>
              <a:gd name="connsiteY21292" fmla="*/ 1574152 h 2789926"/>
              <a:gd name="connsiteX21293" fmla="*/ 1105078 w 2556691"/>
              <a:gd name="connsiteY21293" fmla="*/ 1570984 h 2789926"/>
              <a:gd name="connsiteX21294" fmla="*/ 1107668 w 2556691"/>
              <a:gd name="connsiteY21294" fmla="*/ 1567981 h 2789926"/>
              <a:gd name="connsiteX21295" fmla="*/ 1128469 w 2556691"/>
              <a:gd name="connsiteY21295" fmla="*/ 1561597 h 2789926"/>
              <a:gd name="connsiteX21296" fmla="*/ 1129987 w 2556691"/>
              <a:gd name="connsiteY21296" fmla="*/ 1562141 h 2789926"/>
              <a:gd name="connsiteX21297" fmla="*/ 1132554 w 2556691"/>
              <a:gd name="connsiteY21297" fmla="*/ 1558074 h 2789926"/>
              <a:gd name="connsiteX21298" fmla="*/ 1134520 w 2556691"/>
              <a:gd name="connsiteY21298" fmla="*/ 1553215 h 2789926"/>
              <a:gd name="connsiteX21299" fmla="*/ 779848 w 2556691"/>
              <a:gd name="connsiteY21299" fmla="*/ 1224643 h 2789926"/>
              <a:gd name="connsiteX21300" fmla="*/ 776557 w 2556691"/>
              <a:gd name="connsiteY21300" fmla="*/ 1224217 h 2789926"/>
              <a:gd name="connsiteX21301" fmla="*/ 776484 w 2556691"/>
              <a:gd name="connsiteY21301" fmla="*/ 1224205 h 2789926"/>
              <a:gd name="connsiteX21302" fmla="*/ 770217 w 2556691"/>
              <a:gd name="connsiteY21302" fmla="*/ 1223461 h 2789926"/>
              <a:gd name="connsiteX21303" fmla="*/ 767687 w 2556691"/>
              <a:gd name="connsiteY21303" fmla="*/ 1223248 h 2789926"/>
              <a:gd name="connsiteX21304" fmla="*/ 763317 w 2556691"/>
              <a:gd name="connsiteY21304" fmla="*/ 1222870 h 2789926"/>
              <a:gd name="connsiteX21305" fmla="*/ 765229 w 2556691"/>
              <a:gd name="connsiteY21305" fmla="*/ 1223910 h 2789926"/>
              <a:gd name="connsiteX21306" fmla="*/ 765364 w 2556691"/>
              <a:gd name="connsiteY21306" fmla="*/ 1224241 h 2789926"/>
              <a:gd name="connsiteX21307" fmla="*/ 765374 w 2556691"/>
              <a:gd name="connsiteY21307" fmla="*/ 1224264 h 2789926"/>
              <a:gd name="connsiteX21308" fmla="*/ 765244 w 2556691"/>
              <a:gd name="connsiteY21308" fmla="*/ 1226262 h 2789926"/>
              <a:gd name="connsiteX21309" fmla="*/ 763323 w 2556691"/>
              <a:gd name="connsiteY21309" fmla="*/ 1227433 h 2789926"/>
              <a:gd name="connsiteX21310" fmla="*/ 755336 w 2556691"/>
              <a:gd name="connsiteY21310" fmla="*/ 1227054 h 2789926"/>
              <a:gd name="connsiteX21311" fmla="*/ 753888 w 2556691"/>
              <a:gd name="connsiteY21311" fmla="*/ 1224761 h 2789926"/>
              <a:gd name="connsiteX21312" fmla="*/ 755006 w 2556691"/>
              <a:gd name="connsiteY21312" fmla="*/ 1223721 h 2789926"/>
              <a:gd name="connsiteX21313" fmla="*/ 757360 w 2556691"/>
              <a:gd name="connsiteY21313" fmla="*/ 1223283 h 2789926"/>
              <a:gd name="connsiteX21314" fmla="*/ 760152 w 2556691"/>
              <a:gd name="connsiteY21314" fmla="*/ 1222728 h 2789926"/>
              <a:gd name="connsiteX21315" fmla="*/ 758917 w 2556691"/>
              <a:gd name="connsiteY21315" fmla="*/ 1222704 h 2789926"/>
              <a:gd name="connsiteX21316" fmla="*/ 756247 w 2556691"/>
              <a:gd name="connsiteY21316" fmla="*/ 1222657 h 2789926"/>
              <a:gd name="connsiteX21317" fmla="*/ 750220 w 2556691"/>
              <a:gd name="connsiteY21317" fmla="*/ 1222763 h 2789926"/>
              <a:gd name="connsiteX21318" fmla="*/ 749211 w 2556691"/>
              <a:gd name="connsiteY21318" fmla="*/ 1222739 h 2789926"/>
              <a:gd name="connsiteX21319" fmla="*/ 749033 w 2556691"/>
              <a:gd name="connsiteY21319" fmla="*/ 1222739 h 2789926"/>
              <a:gd name="connsiteX21320" fmla="*/ 746178 w 2556691"/>
              <a:gd name="connsiteY21320" fmla="*/ 1222680 h 2789926"/>
              <a:gd name="connsiteX21321" fmla="*/ 747576 w 2556691"/>
              <a:gd name="connsiteY21321" fmla="*/ 1223886 h 2789926"/>
              <a:gd name="connsiteX21322" fmla="*/ 747575 w 2556691"/>
              <a:gd name="connsiteY21322" fmla="*/ 1223886 h 2789926"/>
              <a:gd name="connsiteX21323" fmla="*/ 747702 w 2556691"/>
              <a:gd name="connsiteY21323" fmla="*/ 1223993 h 2789926"/>
              <a:gd name="connsiteX21324" fmla="*/ 752334 w 2556691"/>
              <a:gd name="connsiteY21324" fmla="*/ 1228461 h 2789926"/>
              <a:gd name="connsiteX21325" fmla="*/ 762361 w 2556691"/>
              <a:gd name="connsiteY21325" fmla="*/ 1229005 h 2789926"/>
              <a:gd name="connsiteX21326" fmla="*/ 765503 w 2556691"/>
              <a:gd name="connsiteY21326" fmla="*/ 1229040 h 2789926"/>
              <a:gd name="connsiteX21327" fmla="*/ 765595 w 2556691"/>
              <a:gd name="connsiteY21327" fmla="*/ 1229040 h 2789926"/>
              <a:gd name="connsiteX21328" fmla="*/ 781021 w 2556691"/>
              <a:gd name="connsiteY21328" fmla="*/ 1230093 h 2789926"/>
              <a:gd name="connsiteX21329" fmla="*/ 769674 w 2556691"/>
              <a:gd name="connsiteY21329" fmla="*/ 1227066 h 2789926"/>
              <a:gd name="connsiteX21330" fmla="*/ 769662 w 2556691"/>
              <a:gd name="connsiteY21330" fmla="*/ 1227054 h 2789926"/>
              <a:gd name="connsiteX21331" fmla="*/ 769410 w 2556691"/>
              <a:gd name="connsiteY21331" fmla="*/ 1226960 h 2789926"/>
              <a:gd name="connsiteX21332" fmla="*/ 770331 w 2556691"/>
              <a:gd name="connsiteY21332" fmla="*/ 1223827 h 2789926"/>
              <a:gd name="connsiteX21333" fmla="*/ 770365 w 2556691"/>
              <a:gd name="connsiteY21333" fmla="*/ 1223827 h 2789926"/>
              <a:gd name="connsiteX21334" fmla="*/ 776617 w 2556691"/>
              <a:gd name="connsiteY21334" fmla="*/ 1224406 h 2789926"/>
              <a:gd name="connsiteX21335" fmla="*/ 776706 w 2556691"/>
              <a:gd name="connsiteY21335" fmla="*/ 1224406 h 2789926"/>
              <a:gd name="connsiteX21336" fmla="*/ 779848 w 2556691"/>
              <a:gd name="connsiteY21336" fmla="*/ 1224643 h 2789926"/>
              <a:gd name="connsiteX21337" fmla="*/ 1313275 w 2556691"/>
              <a:gd name="connsiteY21337" fmla="*/ 1715823 h 2789926"/>
              <a:gd name="connsiteX21338" fmla="*/ 1311803 w 2556691"/>
              <a:gd name="connsiteY21338" fmla="*/ 1716686 h 2789926"/>
              <a:gd name="connsiteX21339" fmla="*/ 1310179 w 2556691"/>
              <a:gd name="connsiteY21339" fmla="*/ 1717620 h 2789926"/>
              <a:gd name="connsiteX21340" fmla="*/ 1309896 w 2556691"/>
              <a:gd name="connsiteY21340" fmla="*/ 1717798 h 2789926"/>
              <a:gd name="connsiteX21341" fmla="*/ 1309284 w 2556691"/>
              <a:gd name="connsiteY21341" fmla="*/ 1718022 h 2789926"/>
              <a:gd name="connsiteX21342" fmla="*/ 1305976 w 2556691"/>
              <a:gd name="connsiteY21342" fmla="*/ 1719133 h 2789926"/>
              <a:gd name="connsiteX21343" fmla="*/ 1305599 w 2556691"/>
              <a:gd name="connsiteY21343" fmla="*/ 1719192 h 2789926"/>
              <a:gd name="connsiteX21344" fmla="*/ 1295841 w 2556691"/>
              <a:gd name="connsiteY21344" fmla="*/ 1719807 h 2789926"/>
              <a:gd name="connsiteX21345" fmla="*/ 1294228 w 2556691"/>
              <a:gd name="connsiteY21345" fmla="*/ 1719784 h 2789926"/>
              <a:gd name="connsiteX21346" fmla="*/ 1291815 w 2556691"/>
              <a:gd name="connsiteY21346" fmla="*/ 1719784 h 2789926"/>
              <a:gd name="connsiteX21347" fmla="*/ 1287789 w 2556691"/>
              <a:gd name="connsiteY21347" fmla="*/ 1720008 h 2789926"/>
              <a:gd name="connsiteX21348" fmla="*/ 1282197 w 2556691"/>
              <a:gd name="connsiteY21348" fmla="*/ 1721226 h 2789926"/>
              <a:gd name="connsiteX21349" fmla="*/ 1278783 w 2556691"/>
              <a:gd name="connsiteY21349" fmla="*/ 1722739 h 2789926"/>
              <a:gd name="connsiteX21350" fmla="*/ 1275487 w 2556691"/>
              <a:gd name="connsiteY21350" fmla="*/ 1724890 h 2789926"/>
              <a:gd name="connsiteX21351" fmla="*/ 1275205 w 2556691"/>
              <a:gd name="connsiteY21351" fmla="*/ 1725139 h 2789926"/>
              <a:gd name="connsiteX21352" fmla="*/ 1270508 w 2556691"/>
              <a:gd name="connsiteY21352" fmla="*/ 1729572 h 2789926"/>
              <a:gd name="connsiteX21353" fmla="*/ 1270119 w 2556691"/>
              <a:gd name="connsiteY21353" fmla="*/ 1729998 h 2789926"/>
              <a:gd name="connsiteX21354" fmla="*/ 1269378 w 2556691"/>
              <a:gd name="connsiteY21354" fmla="*/ 1730813 h 2789926"/>
              <a:gd name="connsiteX21355" fmla="*/ 1267634 w 2556691"/>
              <a:gd name="connsiteY21355" fmla="*/ 1733178 h 2789926"/>
              <a:gd name="connsiteX21356" fmla="*/ 1266941 w 2556691"/>
              <a:gd name="connsiteY21356" fmla="*/ 1734159 h 2789926"/>
              <a:gd name="connsiteX21357" fmla="*/ 1265493 w 2556691"/>
              <a:gd name="connsiteY21357" fmla="*/ 1736653 h 2789926"/>
              <a:gd name="connsiteX21358" fmla="*/ 1263774 w 2556691"/>
              <a:gd name="connsiteY21358" fmla="*/ 1740211 h 2789926"/>
              <a:gd name="connsiteX21359" fmla="*/ 1262373 w 2556691"/>
              <a:gd name="connsiteY21359" fmla="*/ 1744018 h 2789926"/>
              <a:gd name="connsiteX21360" fmla="*/ 1262172 w 2556691"/>
              <a:gd name="connsiteY21360" fmla="*/ 1744621 h 2789926"/>
              <a:gd name="connsiteX21361" fmla="*/ 1261631 w 2556691"/>
              <a:gd name="connsiteY21361" fmla="*/ 1746453 h 2789926"/>
              <a:gd name="connsiteX21362" fmla="*/ 1261538 w 2556691"/>
              <a:gd name="connsiteY21362" fmla="*/ 1746843 h 2789926"/>
              <a:gd name="connsiteX21363" fmla="*/ 1261196 w 2556691"/>
              <a:gd name="connsiteY21363" fmla="*/ 1748203 h 2789926"/>
              <a:gd name="connsiteX21364" fmla="*/ 1260631 w 2556691"/>
              <a:gd name="connsiteY21364" fmla="*/ 1750721 h 2789926"/>
              <a:gd name="connsiteX21365" fmla="*/ 1260019 w 2556691"/>
              <a:gd name="connsiteY21365" fmla="*/ 1754078 h 2789926"/>
              <a:gd name="connsiteX21366" fmla="*/ 1260631 w 2556691"/>
              <a:gd name="connsiteY21366" fmla="*/ 1753369 h 2789926"/>
              <a:gd name="connsiteX21367" fmla="*/ 1262209 w 2556691"/>
              <a:gd name="connsiteY21367" fmla="*/ 1751525 h 2789926"/>
              <a:gd name="connsiteX21368" fmla="*/ 1262538 w 2556691"/>
              <a:gd name="connsiteY21368" fmla="*/ 1751147 h 2789926"/>
              <a:gd name="connsiteX21369" fmla="*/ 1263080 w 2556691"/>
              <a:gd name="connsiteY21369" fmla="*/ 1750496 h 2789926"/>
              <a:gd name="connsiteX21370" fmla="*/ 1266576 w 2556691"/>
              <a:gd name="connsiteY21370" fmla="*/ 1746855 h 2789926"/>
              <a:gd name="connsiteX21371" fmla="*/ 1266894 w 2556691"/>
              <a:gd name="connsiteY21371" fmla="*/ 1746536 h 2789926"/>
              <a:gd name="connsiteX21372" fmla="*/ 1269590 w 2556691"/>
              <a:gd name="connsiteY21372" fmla="*/ 1744065 h 2789926"/>
              <a:gd name="connsiteX21373" fmla="*/ 1270484 w 2556691"/>
              <a:gd name="connsiteY21373" fmla="*/ 1743309 h 2789926"/>
              <a:gd name="connsiteX21374" fmla="*/ 1272792 w 2556691"/>
              <a:gd name="connsiteY21374" fmla="*/ 1741394 h 2789926"/>
              <a:gd name="connsiteX21375" fmla="*/ 1273086 w 2556691"/>
              <a:gd name="connsiteY21375" fmla="*/ 1741193 h 2789926"/>
              <a:gd name="connsiteX21376" fmla="*/ 1277547 w 2556691"/>
              <a:gd name="connsiteY21376" fmla="*/ 1738178 h 2789926"/>
              <a:gd name="connsiteX21377" fmla="*/ 1277653 w 2556691"/>
              <a:gd name="connsiteY21377" fmla="*/ 1738107 h 2789926"/>
              <a:gd name="connsiteX21378" fmla="*/ 1282751 w 2556691"/>
              <a:gd name="connsiteY21378" fmla="*/ 1735329 h 2789926"/>
              <a:gd name="connsiteX21379" fmla="*/ 1285070 w 2556691"/>
              <a:gd name="connsiteY21379" fmla="*/ 1734194 h 2789926"/>
              <a:gd name="connsiteX21380" fmla="*/ 1287871 w 2556691"/>
              <a:gd name="connsiteY21380" fmla="*/ 1732847 h 2789926"/>
              <a:gd name="connsiteX21381" fmla="*/ 1289531 w 2556691"/>
              <a:gd name="connsiteY21381" fmla="*/ 1732078 h 2789926"/>
              <a:gd name="connsiteX21382" fmla="*/ 1294922 w 2556691"/>
              <a:gd name="connsiteY21382" fmla="*/ 1729513 h 2789926"/>
              <a:gd name="connsiteX21383" fmla="*/ 1300173 w 2556691"/>
              <a:gd name="connsiteY21383" fmla="*/ 1726770 h 2789926"/>
              <a:gd name="connsiteX21384" fmla="*/ 1306235 w 2556691"/>
              <a:gd name="connsiteY21384" fmla="*/ 1722834 h 2789926"/>
              <a:gd name="connsiteX21385" fmla="*/ 1310202 w 2556691"/>
              <a:gd name="connsiteY21385" fmla="*/ 1719346 h 2789926"/>
              <a:gd name="connsiteX21386" fmla="*/ 1311933 w 2556691"/>
              <a:gd name="connsiteY21386" fmla="*/ 1717360 h 2789926"/>
              <a:gd name="connsiteX21387" fmla="*/ 1312004 w 2556691"/>
              <a:gd name="connsiteY21387" fmla="*/ 1717289 h 2789926"/>
              <a:gd name="connsiteX21388" fmla="*/ 1313275 w 2556691"/>
              <a:gd name="connsiteY21388" fmla="*/ 1715823 h 2789926"/>
              <a:gd name="connsiteX21389" fmla="*/ 809114 w 2556691"/>
              <a:gd name="connsiteY21389" fmla="*/ 1249374 h 2789926"/>
              <a:gd name="connsiteX21390" fmla="*/ 811600 w 2556691"/>
              <a:gd name="connsiteY21390" fmla="*/ 1255710 h 2789926"/>
              <a:gd name="connsiteX21391" fmla="*/ 811630 w 2556691"/>
              <a:gd name="connsiteY21391" fmla="*/ 1255994 h 2789926"/>
              <a:gd name="connsiteX21392" fmla="*/ 811167 w 2556691"/>
              <a:gd name="connsiteY21392" fmla="*/ 1258264 h 2789926"/>
              <a:gd name="connsiteX21393" fmla="*/ 810596 w 2556691"/>
              <a:gd name="connsiteY21393" fmla="*/ 1258465 h 2789926"/>
              <a:gd name="connsiteX21394" fmla="*/ 808577 w 2556691"/>
              <a:gd name="connsiteY21394" fmla="*/ 1256112 h 2789926"/>
              <a:gd name="connsiteX21395" fmla="*/ 808305 w 2556691"/>
              <a:gd name="connsiteY21395" fmla="*/ 1255391 h 2789926"/>
              <a:gd name="connsiteX21396" fmla="*/ 807682 w 2556691"/>
              <a:gd name="connsiteY21396" fmla="*/ 1253772 h 2789926"/>
              <a:gd name="connsiteX21397" fmla="*/ 804046 w 2556691"/>
              <a:gd name="connsiteY21397" fmla="*/ 1248192 h 2789926"/>
              <a:gd name="connsiteX21398" fmla="*/ 804445 w 2556691"/>
              <a:gd name="connsiteY21398" fmla="*/ 1247400 h 2789926"/>
              <a:gd name="connsiteX21399" fmla="*/ 809114 w 2556691"/>
              <a:gd name="connsiteY21399" fmla="*/ 1249374 h 2789926"/>
              <a:gd name="connsiteX21400" fmla="*/ 757914 w 2556691"/>
              <a:gd name="connsiteY21400" fmla="*/ 1201460 h 2789926"/>
              <a:gd name="connsiteX21401" fmla="*/ 743120 w 2556691"/>
              <a:gd name="connsiteY21401" fmla="*/ 1197110 h 2789926"/>
              <a:gd name="connsiteX21402" fmla="*/ 729220 w 2556691"/>
              <a:gd name="connsiteY21402" fmla="*/ 1192866 h 2789926"/>
              <a:gd name="connsiteX21403" fmla="*/ 732314 w 2556691"/>
              <a:gd name="connsiteY21403" fmla="*/ 1198127 h 2789926"/>
              <a:gd name="connsiteX21404" fmla="*/ 732315 w 2556691"/>
              <a:gd name="connsiteY21404" fmla="*/ 1198127 h 2789926"/>
              <a:gd name="connsiteX21405" fmla="*/ 749385 w 2556691"/>
              <a:gd name="connsiteY21405" fmla="*/ 1201141 h 2789926"/>
              <a:gd name="connsiteX21406" fmla="*/ 757914 w 2556691"/>
              <a:gd name="connsiteY21406" fmla="*/ 1201460 h 2789926"/>
              <a:gd name="connsiteX21407" fmla="*/ 737992 w 2556691"/>
              <a:gd name="connsiteY21407" fmla="*/ 1182959 h 2789926"/>
              <a:gd name="connsiteX21408" fmla="*/ 722836 w 2556691"/>
              <a:gd name="connsiteY21408" fmla="*/ 1178775 h 2789926"/>
              <a:gd name="connsiteX21409" fmla="*/ 726031 w 2556691"/>
              <a:gd name="connsiteY21409" fmla="*/ 1186482 h 2789926"/>
              <a:gd name="connsiteX21410" fmla="*/ 745481 w 2556691"/>
              <a:gd name="connsiteY21410" fmla="*/ 1190100 h 2789926"/>
              <a:gd name="connsiteX21411" fmla="*/ 737992 w 2556691"/>
              <a:gd name="connsiteY21411" fmla="*/ 1182959 h 2789926"/>
              <a:gd name="connsiteX21412" fmla="*/ 861573 w 2556691"/>
              <a:gd name="connsiteY21412" fmla="*/ 1295999 h 2789926"/>
              <a:gd name="connsiteX21413" fmla="*/ 855545 w 2556691"/>
              <a:gd name="connsiteY21413" fmla="*/ 1293398 h 2789926"/>
              <a:gd name="connsiteX21414" fmla="*/ 853315 w 2556691"/>
              <a:gd name="connsiteY21414" fmla="*/ 1297169 h 2789926"/>
              <a:gd name="connsiteX21415" fmla="*/ 859821 w 2556691"/>
              <a:gd name="connsiteY21415" fmla="*/ 1298056 h 2789926"/>
              <a:gd name="connsiteX21416" fmla="*/ 861110 w 2556691"/>
              <a:gd name="connsiteY21416" fmla="*/ 1298198 h 2789926"/>
              <a:gd name="connsiteX21417" fmla="*/ 861573 w 2556691"/>
              <a:gd name="connsiteY21417" fmla="*/ 1295999 h 2789926"/>
              <a:gd name="connsiteX21418" fmla="*/ 1537787 w 2556691"/>
              <a:gd name="connsiteY21418" fmla="*/ 1919913 h 2789926"/>
              <a:gd name="connsiteX21419" fmla="*/ 1532337 w 2556691"/>
              <a:gd name="connsiteY21419" fmla="*/ 1917667 h 2789926"/>
              <a:gd name="connsiteX21420" fmla="*/ 1529182 w 2556691"/>
              <a:gd name="connsiteY21420" fmla="*/ 1919819 h 2789926"/>
              <a:gd name="connsiteX21421" fmla="*/ 1541531 w 2556691"/>
              <a:gd name="connsiteY21421" fmla="*/ 1936913 h 2789926"/>
              <a:gd name="connsiteX21422" fmla="*/ 1548111 w 2556691"/>
              <a:gd name="connsiteY21422" fmla="*/ 1936712 h 2789926"/>
              <a:gd name="connsiteX21423" fmla="*/ 1537787 w 2556691"/>
              <a:gd name="connsiteY21423" fmla="*/ 1919913 h 2789926"/>
              <a:gd name="connsiteX21424" fmla="*/ 716539 w 2556691"/>
              <a:gd name="connsiteY21424" fmla="*/ 1161988 h 2789926"/>
              <a:gd name="connsiteX21425" fmla="*/ 720844 w 2556691"/>
              <a:gd name="connsiteY21425" fmla="*/ 1173514 h 2789926"/>
              <a:gd name="connsiteX21426" fmla="*/ 731043 w 2556691"/>
              <a:gd name="connsiteY21426" fmla="*/ 1176162 h 2789926"/>
              <a:gd name="connsiteX21427" fmla="*/ 716539 w 2556691"/>
              <a:gd name="connsiteY21427" fmla="*/ 1161988 h 2789926"/>
              <a:gd name="connsiteX21428" fmla="*/ 980208 w 2556691"/>
              <a:gd name="connsiteY21428" fmla="*/ 1405054 h 2789926"/>
              <a:gd name="connsiteX21429" fmla="*/ 966765 w 2556691"/>
              <a:gd name="connsiteY21429" fmla="*/ 1398339 h 2789926"/>
              <a:gd name="connsiteX21430" fmla="*/ 966339 w 2556691"/>
              <a:gd name="connsiteY21430" fmla="*/ 1397913 h 2789926"/>
              <a:gd name="connsiteX21431" fmla="*/ 961438 w 2556691"/>
              <a:gd name="connsiteY21431" fmla="*/ 1391530 h 2789926"/>
              <a:gd name="connsiteX21432" fmla="*/ 963427 w 2556691"/>
              <a:gd name="connsiteY21432" fmla="*/ 1390265 h 2789926"/>
              <a:gd name="connsiteX21433" fmla="*/ 966234 w 2556691"/>
              <a:gd name="connsiteY21433" fmla="*/ 1393669 h 2789926"/>
              <a:gd name="connsiteX21434" fmla="*/ 967292 w 2556691"/>
              <a:gd name="connsiteY21434" fmla="*/ 1394934 h 2789926"/>
              <a:gd name="connsiteX21435" fmla="*/ 971517 w 2556691"/>
              <a:gd name="connsiteY21435" fmla="*/ 1399036 h 2789926"/>
              <a:gd name="connsiteX21436" fmla="*/ 980208 w 2556691"/>
              <a:gd name="connsiteY21436" fmla="*/ 1405054 h 2789926"/>
              <a:gd name="connsiteX21437" fmla="*/ 1373900 w 2556691"/>
              <a:gd name="connsiteY21437" fmla="*/ 1767791 h 2789926"/>
              <a:gd name="connsiteX21438" fmla="*/ 1362787 w 2556691"/>
              <a:gd name="connsiteY21438" fmla="*/ 1760509 h 2789926"/>
              <a:gd name="connsiteX21439" fmla="*/ 1362305 w 2556691"/>
              <a:gd name="connsiteY21439" fmla="*/ 1760226 h 2789926"/>
              <a:gd name="connsiteX21440" fmla="*/ 1359985 w 2556691"/>
              <a:gd name="connsiteY21440" fmla="*/ 1758913 h 2789926"/>
              <a:gd name="connsiteX21441" fmla="*/ 1356324 w 2556691"/>
              <a:gd name="connsiteY21441" fmla="*/ 1756750 h 2789926"/>
              <a:gd name="connsiteX21442" fmla="*/ 1352298 w 2556691"/>
              <a:gd name="connsiteY21442" fmla="*/ 1754078 h 2789926"/>
              <a:gd name="connsiteX21443" fmla="*/ 1351157 w 2556691"/>
              <a:gd name="connsiteY21443" fmla="*/ 1753192 h 2789926"/>
              <a:gd name="connsiteX21444" fmla="*/ 1349615 w 2556691"/>
              <a:gd name="connsiteY21444" fmla="*/ 1751915 h 2789926"/>
              <a:gd name="connsiteX21445" fmla="*/ 1347731 w 2556691"/>
              <a:gd name="connsiteY21445" fmla="*/ 1750165 h 2789926"/>
              <a:gd name="connsiteX21446" fmla="*/ 1347649 w 2556691"/>
              <a:gd name="connsiteY21446" fmla="*/ 1750082 h 2789926"/>
              <a:gd name="connsiteX21447" fmla="*/ 1346189 w 2556691"/>
              <a:gd name="connsiteY21447" fmla="*/ 1748546 h 2789926"/>
              <a:gd name="connsiteX21448" fmla="*/ 1343752 w 2556691"/>
              <a:gd name="connsiteY21448" fmla="*/ 1745437 h 2789926"/>
              <a:gd name="connsiteX21449" fmla="*/ 1342905 w 2556691"/>
              <a:gd name="connsiteY21449" fmla="*/ 1744361 h 2789926"/>
              <a:gd name="connsiteX21450" fmla="*/ 1339973 w 2556691"/>
              <a:gd name="connsiteY21450" fmla="*/ 1740176 h 2789926"/>
              <a:gd name="connsiteX21451" fmla="*/ 1336924 w 2556691"/>
              <a:gd name="connsiteY21451" fmla="*/ 1735305 h 2789926"/>
              <a:gd name="connsiteX21452" fmla="*/ 1339126 w 2556691"/>
              <a:gd name="connsiteY21452" fmla="*/ 1741216 h 2789926"/>
              <a:gd name="connsiteX21453" fmla="*/ 1341304 w 2556691"/>
              <a:gd name="connsiteY21453" fmla="*/ 1745886 h 2789926"/>
              <a:gd name="connsiteX21454" fmla="*/ 1342033 w 2556691"/>
              <a:gd name="connsiteY21454" fmla="*/ 1747163 h 2789926"/>
              <a:gd name="connsiteX21455" fmla="*/ 1342245 w 2556691"/>
              <a:gd name="connsiteY21455" fmla="*/ 1747529 h 2789926"/>
              <a:gd name="connsiteX21456" fmla="*/ 1345424 w 2556691"/>
              <a:gd name="connsiteY21456" fmla="*/ 1752683 h 2789926"/>
              <a:gd name="connsiteX21457" fmla="*/ 1346554 w 2556691"/>
              <a:gd name="connsiteY21457" fmla="*/ 1754315 h 2789926"/>
              <a:gd name="connsiteX21458" fmla="*/ 1347095 w 2556691"/>
              <a:gd name="connsiteY21458" fmla="*/ 1755048 h 2789926"/>
              <a:gd name="connsiteX21459" fmla="*/ 1349297 w 2556691"/>
              <a:gd name="connsiteY21459" fmla="*/ 1757897 h 2789926"/>
              <a:gd name="connsiteX21460" fmla="*/ 1352428 w 2556691"/>
              <a:gd name="connsiteY21460" fmla="*/ 1761491 h 2789926"/>
              <a:gd name="connsiteX21461" fmla="*/ 1352887 w 2556691"/>
              <a:gd name="connsiteY21461" fmla="*/ 1762011 h 2789926"/>
              <a:gd name="connsiteX21462" fmla="*/ 1357101 w 2556691"/>
              <a:gd name="connsiteY21462" fmla="*/ 1766207 h 2789926"/>
              <a:gd name="connsiteX21463" fmla="*/ 1359809 w 2556691"/>
              <a:gd name="connsiteY21463" fmla="*/ 1768690 h 2789926"/>
              <a:gd name="connsiteX21464" fmla="*/ 1365318 w 2556691"/>
              <a:gd name="connsiteY21464" fmla="*/ 1773371 h 2789926"/>
              <a:gd name="connsiteX21465" fmla="*/ 1382717 w 2556691"/>
              <a:gd name="connsiteY21465" fmla="*/ 1786824 h 2789926"/>
              <a:gd name="connsiteX21466" fmla="*/ 1382788 w 2556691"/>
              <a:gd name="connsiteY21466" fmla="*/ 1786884 h 2789926"/>
              <a:gd name="connsiteX21467" fmla="*/ 1387543 w 2556691"/>
              <a:gd name="connsiteY21467" fmla="*/ 1790442 h 2789926"/>
              <a:gd name="connsiteX21468" fmla="*/ 1384812 w 2556691"/>
              <a:gd name="connsiteY21468" fmla="*/ 1784389 h 2789926"/>
              <a:gd name="connsiteX21469" fmla="*/ 1384659 w 2556691"/>
              <a:gd name="connsiteY21469" fmla="*/ 1784011 h 2789926"/>
              <a:gd name="connsiteX21470" fmla="*/ 1380822 w 2556691"/>
              <a:gd name="connsiteY21470" fmla="*/ 1775913 h 2789926"/>
              <a:gd name="connsiteX21471" fmla="*/ 1379303 w 2556691"/>
              <a:gd name="connsiteY21471" fmla="*/ 1773584 h 2789926"/>
              <a:gd name="connsiteX21472" fmla="*/ 1373900 w 2556691"/>
              <a:gd name="connsiteY21472" fmla="*/ 1767791 h 2789926"/>
              <a:gd name="connsiteX21473" fmla="*/ 909488 w 2556691"/>
              <a:gd name="connsiteY21473" fmla="*/ 1338001 h 2789926"/>
              <a:gd name="connsiteX21474" fmla="*/ 909159 w 2556691"/>
              <a:gd name="connsiteY21474" fmla="*/ 1337895 h 2789926"/>
              <a:gd name="connsiteX21475" fmla="*/ 909297 w 2556691"/>
              <a:gd name="connsiteY21475" fmla="*/ 1338179 h 2789926"/>
              <a:gd name="connsiteX21476" fmla="*/ 909487 w 2556691"/>
              <a:gd name="connsiteY21476" fmla="*/ 1338001 h 2789926"/>
              <a:gd name="connsiteX21477" fmla="*/ 1040308 w 2556691"/>
              <a:gd name="connsiteY21477" fmla="*/ 1457921 h 2789926"/>
              <a:gd name="connsiteX21478" fmla="*/ 1040307 w 2556691"/>
              <a:gd name="connsiteY21478" fmla="*/ 1457921 h 2789926"/>
              <a:gd name="connsiteX21479" fmla="*/ 1040307 w 2556691"/>
              <a:gd name="connsiteY21479" fmla="*/ 1457922 h 2789926"/>
              <a:gd name="connsiteX21480" fmla="*/ 1030581 w 2556691"/>
              <a:gd name="connsiteY21480" fmla="*/ 1463985 h 2789926"/>
              <a:gd name="connsiteX21481" fmla="*/ 1028878 w 2556691"/>
              <a:gd name="connsiteY21481" fmla="*/ 1464446 h 2789926"/>
              <a:gd name="connsiteX21482" fmla="*/ 1029326 w 2556691"/>
              <a:gd name="connsiteY21482" fmla="*/ 1468217 h 2789926"/>
              <a:gd name="connsiteX21483" fmla="*/ 1031655 w 2556691"/>
              <a:gd name="connsiteY21483" fmla="*/ 1467260 h 2789926"/>
              <a:gd name="connsiteX21484" fmla="*/ 1035594 w 2556691"/>
              <a:gd name="connsiteY21484" fmla="*/ 1466066 h 2789926"/>
              <a:gd name="connsiteX21485" fmla="*/ 1036816 w 2556691"/>
              <a:gd name="connsiteY21485" fmla="*/ 1465640 h 2789926"/>
              <a:gd name="connsiteX21486" fmla="*/ 1039740 w 2556691"/>
              <a:gd name="connsiteY21486" fmla="*/ 1462768 h 2789926"/>
              <a:gd name="connsiteX21487" fmla="*/ 1040307 w 2556691"/>
              <a:gd name="connsiteY21487" fmla="*/ 1457922 h 2789926"/>
              <a:gd name="connsiteX21488" fmla="*/ 1280149 w 2556691"/>
              <a:gd name="connsiteY21488" fmla="*/ 1679105 h 2789926"/>
              <a:gd name="connsiteX21489" fmla="*/ 1279949 w 2556691"/>
              <a:gd name="connsiteY21489" fmla="*/ 1680500 h 2789926"/>
              <a:gd name="connsiteX21490" fmla="*/ 1279819 w 2556691"/>
              <a:gd name="connsiteY21490" fmla="*/ 1680736 h 2789926"/>
              <a:gd name="connsiteX21491" fmla="*/ 1274957 w 2556691"/>
              <a:gd name="connsiteY21491" fmla="*/ 1686399 h 2789926"/>
              <a:gd name="connsiteX21492" fmla="*/ 1274322 w 2556691"/>
              <a:gd name="connsiteY21492" fmla="*/ 1686742 h 2789926"/>
              <a:gd name="connsiteX21493" fmla="*/ 1274063 w 2556691"/>
              <a:gd name="connsiteY21493" fmla="*/ 1686872 h 2789926"/>
              <a:gd name="connsiteX21494" fmla="*/ 1271249 w 2556691"/>
              <a:gd name="connsiteY21494" fmla="*/ 1684791 h 2789926"/>
              <a:gd name="connsiteX21495" fmla="*/ 1271720 w 2556691"/>
              <a:gd name="connsiteY21495" fmla="*/ 1683172 h 2789926"/>
              <a:gd name="connsiteX21496" fmla="*/ 1274698 w 2556691"/>
              <a:gd name="connsiteY21496" fmla="*/ 1678927 h 2789926"/>
              <a:gd name="connsiteX21497" fmla="*/ 1274745 w 2556691"/>
              <a:gd name="connsiteY21497" fmla="*/ 1678880 h 2789926"/>
              <a:gd name="connsiteX21498" fmla="*/ 1275675 w 2556691"/>
              <a:gd name="connsiteY21498" fmla="*/ 1678076 h 2789926"/>
              <a:gd name="connsiteX21499" fmla="*/ 1276358 w 2556691"/>
              <a:gd name="connsiteY21499" fmla="*/ 1677485 h 2789926"/>
              <a:gd name="connsiteX21500" fmla="*/ 1280149 w 2556691"/>
              <a:gd name="connsiteY21500" fmla="*/ 1679105 h 2789926"/>
              <a:gd name="connsiteX21501" fmla="*/ 1019138 w 2556691"/>
              <a:gd name="connsiteY21501" fmla="*/ 1438249 h 2789926"/>
              <a:gd name="connsiteX21502" fmla="*/ 1017852 w 2556691"/>
              <a:gd name="connsiteY21502" fmla="*/ 1438391 h 2789926"/>
              <a:gd name="connsiteX21503" fmla="*/ 1017220 w 2556691"/>
              <a:gd name="connsiteY21503" fmla="*/ 1438462 h 2789926"/>
              <a:gd name="connsiteX21504" fmla="*/ 1015558 w 2556691"/>
              <a:gd name="connsiteY21504" fmla="*/ 1438817 h 2789926"/>
              <a:gd name="connsiteX21505" fmla="*/ 1014860 w 2556691"/>
              <a:gd name="connsiteY21505" fmla="*/ 1442966 h 2789926"/>
              <a:gd name="connsiteX21506" fmla="*/ 1014862 w 2556691"/>
              <a:gd name="connsiteY21506" fmla="*/ 1442966 h 2789926"/>
              <a:gd name="connsiteX21507" fmla="*/ 1015703 w 2556691"/>
              <a:gd name="connsiteY21507" fmla="*/ 1447541 h 2789926"/>
              <a:gd name="connsiteX21508" fmla="*/ 1017743 w 2556691"/>
              <a:gd name="connsiteY21508" fmla="*/ 1452447 h 2789926"/>
              <a:gd name="connsiteX21509" fmla="*/ 1017479 w 2556691"/>
              <a:gd name="connsiteY21509" fmla="*/ 1448428 h 2789926"/>
              <a:gd name="connsiteX21510" fmla="*/ 1017932 w 2556691"/>
              <a:gd name="connsiteY21510" fmla="*/ 1442517 h 2789926"/>
              <a:gd name="connsiteX21511" fmla="*/ 1019138 w 2556691"/>
              <a:gd name="connsiteY21511" fmla="*/ 1438249 h 2789926"/>
              <a:gd name="connsiteX21512" fmla="*/ 929663 w 2556691"/>
              <a:gd name="connsiteY21512" fmla="*/ 1355344 h 2789926"/>
              <a:gd name="connsiteX21513" fmla="*/ 926491 w 2556691"/>
              <a:gd name="connsiteY21513" fmla="*/ 1352707 h 2789926"/>
              <a:gd name="connsiteX21514" fmla="*/ 901504 w 2556691"/>
              <a:gd name="connsiteY21514" fmla="*/ 1346087 h 2789926"/>
              <a:gd name="connsiteX21515" fmla="*/ 898856 w 2556691"/>
              <a:gd name="connsiteY21515" fmla="*/ 1346868 h 2789926"/>
              <a:gd name="connsiteX21516" fmla="*/ 896282 w 2556691"/>
              <a:gd name="connsiteY21516" fmla="*/ 1347849 h 2789926"/>
              <a:gd name="connsiteX21517" fmla="*/ 905125 w 2556691"/>
              <a:gd name="connsiteY21517" fmla="*/ 1355249 h 2789926"/>
              <a:gd name="connsiteX21518" fmla="*/ 910113 w 2556691"/>
              <a:gd name="connsiteY21518" fmla="*/ 1357011 h 2789926"/>
              <a:gd name="connsiteX21519" fmla="*/ 923911 w 2556691"/>
              <a:gd name="connsiteY21519" fmla="*/ 1357472 h 2789926"/>
              <a:gd name="connsiteX21520" fmla="*/ 927179 w 2556691"/>
              <a:gd name="connsiteY21520" fmla="*/ 1360273 h 2789926"/>
              <a:gd name="connsiteX21521" fmla="*/ 929178 w 2556691"/>
              <a:gd name="connsiteY21521" fmla="*/ 1364718 h 2789926"/>
              <a:gd name="connsiteX21522" fmla="*/ 926876 w 2556691"/>
              <a:gd name="connsiteY21522" fmla="*/ 1365605 h 2789926"/>
              <a:gd name="connsiteX21523" fmla="*/ 925766 w 2556691"/>
              <a:gd name="connsiteY21523" fmla="*/ 1363666 h 2789926"/>
              <a:gd name="connsiteX21524" fmla="*/ 922378 w 2556691"/>
              <a:gd name="connsiteY21524" fmla="*/ 1360782 h 2789926"/>
              <a:gd name="connsiteX21525" fmla="*/ 912680 w 2556691"/>
              <a:gd name="connsiteY21525" fmla="*/ 1359871 h 2789926"/>
              <a:gd name="connsiteX21526" fmla="*/ 909468 w 2556691"/>
              <a:gd name="connsiteY21526" fmla="*/ 1364151 h 2789926"/>
              <a:gd name="connsiteX21527" fmla="*/ 903321 w 2556691"/>
              <a:gd name="connsiteY21527" fmla="*/ 1366208 h 2789926"/>
              <a:gd name="connsiteX21528" fmla="*/ 902883 w 2556691"/>
              <a:gd name="connsiteY21528" fmla="*/ 1366231 h 2789926"/>
              <a:gd name="connsiteX21529" fmla="*/ 895671 w 2556691"/>
              <a:gd name="connsiteY21529" fmla="*/ 1364884 h 2789926"/>
              <a:gd name="connsiteX21530" fmla="*/ 891318 w 2556691"/>
              <a:gd name="connsiteY21530" fmla="*/ 1359883 h 2789926"/>
              <a:gd name="connsiteX21531" fmla="*/ 896353 w 2556691"/>
              <a:gd name="connsiteY21531" fmla="*/ 1356656 h 2789926"/>
              <a:gd name="connsiteX21532" fmla="*/ 899622 w 2556691"/>
              <a:gd name="connsiteY21532" fmla="*/ 1355308 h 2789926"/>
              <a:gd name="connsiteX21533" fmla="*/ 898161 w 2556691"/>
              <a:gd name="connsiteY21533" fmla="*/ 1353570 h 2789926"/>
              <a:gd name="connsiteX21534" fmla="*/ 891667 w 2556691"/>
              <a:gd name="connsiteY21534" fmla="*/ 1351821 h 2789926"/>
              <a:gd name="connsiteX21535" fmla="*/ 877529 w 2556691"/>
              <a:gd name="connsiteY21535" fmla="*/ 1354244 h 2789926"/>
              <a:gd name="connsiteX21536" fmla="*/ 874249 w 2556691"/>
              <a:gd name="connsiteY21536" fmla="*/ 1365309 h 2789926"/>
              <a:gd name="connsiteX21537" fmla="*/ 873654 w 2556691"/>
              <a:gd name="connsiteY21537" fmla="*/ 1366338 h 2789926"/>
              <a:gd name="connsiteX21538" fmla="*/ 874222 w 2556691"/>
              <a:gd name="connsiteY21538" fmla="*/ 1366622 h 2789926"/>
              <a:gd name="connsiteX21539" fmla="*/ 890188 w 2556691"/>
              <a:gd name="connsiteY21539" fmla="*/ 1376469 h 2789926"/>
              <a:gd name="connsiteX21540" fmla="*/ 891207 w 2556691"/>
              <a:gd name="connsiteY21540" fmla="*/ 1374318 h 2789926"/>
              <a:gd name="connsiteX21541" fmla="*/ 893450 w 2556691"/>
              <a:gd name="connsiteY21541" fmla="*/ 1372024 h 2789926"/>
              <a:gd name="connsiteX21542" fmla="*/ 899615 w 2556691"/>
              <a:gd name="connsiteY21542" fmla="*/ 1373667 h 2789926"/>
              <a:gd name="connsiteX21543" fmla="*/ 901905 w 2556691"/>
              <a:gd name="connsiteY21543" fmla="*/ 1378053 h 2789926"/>
              <a:gd name="connsiteX21544" fmla="*/ 902583 w 2556691"/>
              <a:gd name="connsiteY21544" fmla="*/ 1383893 h 2789926"/>
              <a:gd name="connsiteX21545" fmla="*/ 902959 w 2556691"/>
              <a:gd name="connsiteY21545" fmla="*/ 1384898 h 2789926"/>
              <a:gd name="connsiteX21546" fmla="*/ 903060 w 2556691"/>
              <a:gd name="connsiteY21546" fmla="*/ 1390301 h 2789926"/>
              <a:gd name="connsiteX21547" fmla="*/ 902225 w 2556691"/>
              <a:gd name="connsiteY21547" fmla="*/ 1392606 h 2789926"/>
              <a:gd name="connsiteX21548" fmla="*/ 899728 w 2556691"/>
              <a:gd name="connsiteY21548" fmla="*/ 1395266 h 2789926"/>
              <a:gd name="connsiteX21549" fmla="*/ 898865 w 2556691"/>
              <a:gd name="connsiteY21549" fmla="*/ 1396779 h 2789926"/>
              <a:gd name="connsiteX21550" fmla="*/ 898554 w 2556691"/>
              <a:gd name="connsiteY21550" fmla="*/ 1397003 h 2789926"/>
              <a:gd name="connsiteX21551" fmla="*/ 895774 w 2556691"/>
              <a:gd name="connsiteY21551" fmla="*/ 1396046 h 2789926"/>
              <a:gd name="connsiteX21552" fmla="*/ 893124 w 2556691"/>
              <a:gd name="connsiteY21552" fmla="*/ 1395041 h 2789926"/>
              <a:gd name="connsiteX21553" fmla="*/ 891110 w 2556691"/>
              <a:gd name="connsiteY21553" fmla="*/ 1392937 h 2789926"/>
              <a:gd name="connsiteX21554" fmla="*/ 888897 w 2556691"/>
              <a:gd name="connsiteY21554" fmla="*/ 1383219 h 2789926"/>
              <a:gd name="connsiteX21555" fmla="*/ 889037 w 2556691"/>
              <a:gd name="connsiteY21555" fmla="*/ 1381954 h 2789926"/>
              <a:gd name="connsiteX21556" fmla="*/ 873831 w 2556691"/>
              <a:gd name="connsiteY21556" fmla="*/ 1374152 h 2789926"/>
              <a:gd name="connsiteX21557" fmla="*/ 873530 w 2556691"/>
              <a:gd name="connsiteY21557" fmla="*/ 1374022 h 2789926"/>
              <a:gd name="connsiteX21558" fmla="*/ 869925 w 2556691"/>
              <a:gd name="connsiteY21558" fmla="*/ 1372509 h 2789926"/>
              <a:gd name="connsiteX21559" fmla="*/ 865294 w 2556691"/>
              <a:gd name="connsiteY21559" fmla="*/ 1378077 h 2789926"/>
              <a:gd name="connsiteX21560" fmla="*/ 878107 w 2556691"/>
              <a:gd name="connsiteY21560" fmla="*/ 1392369 h 2789926"/>
              <a:gd name="connsiteX21561" fmla="*/ 880542 w 2556691"/>
              <a:gd name="connsiteY21561" fmla="*/ 1392145 h 2789926"/>
              <a:gd name="connsiteX21562" fmla="*/ 887903 w 2556691"/>
              <a:gd name="connsiteY21562" fmla="*/ 1413566 h 2789926"/>
              <a:gd name="connsiteX21563" fmla="*/ 884746 w 2556691"/>
              <a:gd name="connsiteY21563" fmla="*/ 1416273 h 2789926"/>
              <a:gd name="connsiteX21564" fmla="*/ 875875 w 2556691"/>
              <a:gd name="connsiteY21564" fmla="*/ 1399309 h 2789926"/>
              <a:gd name="connsiteX21565" fmla="*/ 863428 w 2556691"/>
              <a:gd name="connsiteY21565" fmla="*/ 1385513 h 2789926"/>
              <a:gd name="connsiteX21566" fmla="*/ 863760 w 2556691"/>
              <a:gd name="connsiteY21566" fmla="*/ 1389272 h 2789926"/>
              <a:gd name="connsiteX21567" fmla="*/ 863881 w 2556691"/>
              <a:gd name="connsiteY21567" fmla="*/ 1392535 h 2789926"/>
              <a:gd name="connsiteX21568" fmla="*/ 863747 w 2556691"/>
              <a:gd name="connsiteY21568" fmla="*/ 1398741 h 2789926"/>
              <a:gd name="connsiteX21569" fmla="*/ 863293 w 2556691"/>
              <a:gd name="connsiteY21569" fmla="*/ 1404510 h 2789926"/>
              <a:gd name="connsiteX21570" fmla="*/ 863013 w 2556691"/>
              <a:gd name="connsiteY21570" fmla="*/ 1407229 h 2789926"/>
              <a:gd name="connsiteX21571" fmla="*/ 862235 w 2556691"/>
              <a:gd name="connsiteY21571" fmla="*/ 1415776 h 2789926"/>
              <a:gd name="connsiteX21572" fmla="*/ 862172 w 2556691"/>
              <a:gd name="connsiteY21572" fmla="*/ 1417041 h 2789926"/>
              <a:gd name="connsiteX21573" fmla="*/ 862170 w 2556691"/>
              <a:gd name="connsiteY21573" fmla="*/ 1418129 h 2789926"/>
              <a:gd name="connsiteX21574" fmla="*/ 862172 w 2556691"/>
              <a:gd name="connsiteY21574" fmla="*/ 1418129 h 2789926"/>
              <a:gd name="connsiteX21575" fmla="*/ 862170 w 2556691"/>
              <a:gd name="connsiteY21575" fmla="*/ 1419228 h 2789926"/>
              <a:gd name="connsiteX21576" fmla="*/ 863781 w 2556691"/>
              <a:gd name="connsiteY21576" fmla="*/ 1426841 h 2789926"/>
              <a:gd name="connsiteX21577" fmla="*/ 865945 w 2556691"/>
              <a:gd name="connsiteY21577" fmla="*/ 1429986 h 2789926"/>
              <a:gd name="connsiteX21578" fmla="*/ 869301 w 2556691"/>
              <a:gd name="connsiteY21578" fmla="*/ 1432693 h 2789926"/>
              <a:gd name="connsiteX21579" fmla="*/ 871496 w 2556691"/>
              <a:gd name="connsiteY21579" fmla="*/ 1433875 h 2789926"/>
              <a:gd name="connsiteX21580" fmla="*/ 877047 w 2556691"/>
              <a:gd name="connsiteY21580" fmla="*/ 1435897 h 2789926"/>
              <a:gd name="connsiteX21581" fmla="*/ 893569 w 2556691"/>
              <a:gd name="connsiteY21581" fmla="*/ 1438592 h 2789926"/>
              <a:gd name="connsiteX21582" fmla="*/ 898824 w 2556691"/>
              <a:gd name="connsiteY21582" fmla="*/ 1439136 h 2789926"/>
              <a:gd name="connsiteX21583" fmla="*/ 903515 w 2556691"/>
              <a:gd name="connsiteY21583" fmla="*/ 1439562 h 2789926"/>
              <a:gd name="connsiteX21584" fmla="*/ 924136 w 2556691"/>
              <a:gd name="connsiteY21584" fmla="*/ 1437457 h 2789926"/>
              <a:gd name="connsiteX21585" fmla="*/ 924337 w 2556691"/>
              <a:gd name="connsiteY21585" fmla="*/ 1437363 h 2789926"/>
              <a:gd name="connsiteX21586" fmla="*/ 931193 w 2556691"/>
              <a:gd name="connsiteY21586" fmla="*/ 1429087 h 2789926"/>
              <a:gd name="connsiteX21587" fmla="*/ 931794 w 2556691"/>
              <a:gd name="connsiteY21587" fmla="*/ 1426558 h 2789926"/>
              <a:gd name="connsiteX21588" fmla="*/ 931826 w 2556691"/>
              <a:gd name="connsiteY21588" fmla="*/ 1426428 h 2789926"/>
              <a:gd name="connsiteX21589" fmla="*/ 933398 w 2556691"/>
              <a:gd name="connsiteY21589" fmla="*/ 1420836 h 2789926"/>
              <a:gd name="connsiteX21590" fmla="*/ 933412 w 2556691"/>
              <a:gd name="connsiteY21590" fmla="*/ 1420801 h 2789926"/>
              <a:gd name="connsiteX21591" fmla="*/ 933786 w 2556691"/>
              <a:gd name="connsiteY21591" fmla="*/ 1419642 h 2789926"/>
              <a:gd name="connsiteX21592" fmla="*/ 934556 w 2556691"/>
              <a:gd name="connsiteY21592" fmla="*/ 1417597 h 2789926"/>
              <a:gd name="connsiteX21593" fmla="*/ 934582 w 2556691"/>
              <a:gd name="connsiteY21593" fmla="*/ 1417538 h 2789926"/>
              <a:gd name="connsiteX21594" fmla="*/ 935985 w 2556691"/>
              <a:gd name="connsiteY21594" fmla="*/ 1414109 h 2789926"/>
              <a:gd name="connsiteX21595" fmla="*/ 937988 w 2556691"/>
              <a:gd name="connsiteY21595" fmla="*/ 1409688 h 2789926"/>
              <a:gd name="connsiteX21596" fmla="*/ 941325 w 2556691"/>
              <a:gd name="connsiteY21596" fmla="*/ 1401614 h 2789926"/>
              <a:gd name="connsiteX21597" fmla="*/ 942192 w 2556691"/>
              <a:gd name="connsiteY21597" fmla="*/ 1398316 h 2789926"/>
              <a:gd name="connsiteX21598" fmla="*/ 942343 w 2556691"/>
              <a:gd name="connsiteY21598" fmla="*/ 1397618 h 2789926"/>
              <a:gd name="connsiteX21599" fmla="*/ 942789 w 2556691"/>
              <a:gd name="connsiteY21599" fmla="*/ 1392357 h 2789926"/>
              <a:gd name="connsiteX21600" fmla="*/ 942818 w 2556691"/>
              <a:gd name="connsiteY21600" fmla="*/ 1390537 h 2789926"/>
              <a:gd name="connsiteX21601" fmla="*/ 941952 w 2556691"/>
              <a:gd name="connsiteY21601" fmla="*/ 1383231 h 2789926"/>
              <a:gd name="connsiteX21602" fmla="*/ 939723 w 2556691"/>
              <a:gd name="connsiteY21602" fmla="*/ 1374117 h 2789926"/>
              <a:gd name="connsiteX21603" fmla="*/ 938713 w 2556691"/>
              <a:gd name="connsiteY21603" fmla="*/ 1370854 h 2789926"/>
              <a:gd name="connsiteX21604" fmla="*/ 938258 w 2556691"/>
              <a:gd name="connsiteY21604" fmla="*/ 1369388 h 2789926"/>
              <a:gd name="connsiteX21605" fmla="*/ 936925 w 2556691"/>
              <a:gd name="connsiteY21605" fmla="*/ 1365499 h 2789926"/>
              <a:gd name="connsiteX21606" fmla="*/ 935387 w 2556691"/>
              <a:gd name="connsiteY21606" fmla="*/ 1361302 h 2789926"/>
              <a:gd name="connsiteX21607" fmla="*/ 929663 w 2556691"/>
              <a:gd name="connsiteY21607" fmla="*/ 1355344 h 2789926"/>
              <a:gd name="connsiteX21608" fmla="*/ 1498752 w 2556691"/>
              <a:gd name="connsiteY21608" fmla="*/ 1879117 h 2789926"/>
              <a:gd name="connsiteX21609" fmla="*/ 1488781 w 2556691"/>
              <a:gd name="connsiteY21609" fmla="*/ 1882888 h 2789926"/>
              <a:gd name="connsiteX21610" fmla="*/ 1481130 w 2556691"/>
              <a:gd name="connsiteY21610" fmla="*/ 1886671 h 2789926"/>
              <a:gd name="connsiteX21611" fmla="*/ 1481942 w 2556691"/>
              <a:gd name="connsiteY21611" fmla="*/ 1887297 h 2789926"/>
              <a:gd name="connsiteX21612" fmla="*/ 1481941 w 2556691"/>
              <a:gd name="connsiteY21612" fmla="*/ 1887758 h 2789926"/>
              <a:gd name="connsiteX21613" fmla="*/ 1485213 w 2556691"/>
              <a:gd name="connsiteY21613" fmla="*/ 1886848 h 2789926"/>
              <a:gd name="connsiteX21614" fmla="*/ 1498752 w 2556691"/>
              <a:gd name="connsiteY21614" fmla="*/ 1879117 h 2789926"/>
              <a:gd name="connsiteX21615" fmla="*/ 818141 w 2556691"/>
              <a:gd name="connsiteY21615" fmla="*/ 1249433 h 2789926"/>
              <a:gd name="connsiteX21616" fmla="*/ 820467 w 2556691"/>
              <a:gd name="connsiteY21616" fmla="*/ 1258382 h 2789926"/>
              <a:gd name="connsiteX21617" fmla="*/ 818305 w 2556691"/>
              <a:gd name="connsiteY21617" fmla="*/ 1258429 h 2789926"/>
              <a:gd name="connsiteX21618" fmla="*/ 816996 w 2556691"/>
              <a:gd name="connsiteY21618" fmla="*/ 1249834 h 2789926"/>
              <a:gd name="connsiteX21619" fmla="*/ 818141 w 2556691"/>
              <a:gd name="connsiteY21619" fmla="*/ 1249433 h 2789926"/>
              <a:gd name="connsiteX21620" fmla="*/ 954994 w 2556691"/>
              <a:gd name="connsiteY21620" fmla="*/ 1375299 h 2789926"/>
              <a:gd name="connsiteX21621" fmla="*/ 959903 w 2556691"/>
              <a:gd name="connsiteY21621" fmla="*/ 1385311 h 2789926"/>
              <a:gd name="connsiteX21622" fmla="*/ 957711 w 2556691"/>
              <a:gd name="connsiteY21622" fmla="*/ 1386647 h 2789926"/>
              <a:gd name="connsiteX21623" fmla="*/ 954994 w 2556691"/>
              <a:gd name="connsiteY21623" fmla="*/ 1375299 h 2789926"/>
              <a:gd name="connsiteX21624" fmla="*/ 1229436 w 2556691"/>
              <a:gd name="connsiteY21624" fmla="*/ 1628461 h 2789926"/>
              <a:gd name="connsiteX21625" fmla="*/ 1227140 w 2556691"/>
              <a:gd name="connsiteY21625" fmla="*/ 1628827 h 2789926"/>
              <a:gd name="connsiteX21626" fmla="*/ 1225763 w 2556691"/>
              <a:gd name="connsiteY21626" fmla="*/ 1628934 h 2789926"/>
              <a:gd name="connsiteX21627" fmla="*/ 1211908 w 2556691"/>
              <a:gd name="connsiteY21627" fmla="*/ 1625931 h 2789926"/>
              <a:gd name="connsiteX21628" fmla="*/ 1210071 w 2556691"/>
              <a:gd name="connsiteY21628" fmla="*/ 1625056 h 2789926"/>
              <a:gd name="connsiteX21629" fmla="*/ 1207481 w 2556691"/>
              <a:gd name="connsiteY21629" fmla="*/ 1623626 h 2789926"/>
              <a:gd name="connsiteX21630" fmla="*/ 1205751 w 2556691"/>
              <a:gd name="connsiteY21630" fmla="*/ 1623117 h 2789926"/>
              <a:gd name="connsiteX21631" fmla="*/ 1199181 w 2556691"/>
              <a:gd name="connsiteY21631" fmla="*/ 1620883 h 2789926"/>
              <a:gd name="connsiteX21632" fmla="*/ 1198087 w 2556691"/>
              <a:gd name="connsiteY21632" fmla="*/ 1621025 h 2789926"/>
              <a:gd name="connsiteX21633" fmla="*/ 1194602 w 2556691"/>
              <a:gd name="connsiteY21633" fmla="*/ 1622361 h 2789926"/>
              <a:gd name="connsiteX21634" fmla="*/ 1193273 w 2556691"/>
              <a:gd name="connsiteY21634" fmla="*/ 1623046 h 2789926"/>
              <a:gd name="connsiteX21635" fmla="*/ 1193049 w 2556691"/>
              <a:gd name="connsiteY21635" fmla="*/ 1623165 h 2789926"/>
              <a:gd name="connsiteX21636" fmla="*/ 1189023 w 2556691"/>
              <a:gd name="connsiteY21636" fmla="*/ 1625292 h 2789926"/>
              <a:gd name="connsiteX21637" fmla="*/ 1187163 w 2556691"/>
              <a:gd name="connsiteY21637" fmla="*/ 1626156 h 2789926"/>
              <a:gd name="connsiteX21638" fmla="*/ 1186940 w 2556691"/>
              <a:gd name="connsiteY21638" fmla="*/ 1626250 h 2789926"/>
              <a:gd name="connsiteX21639" fmla="*/ 1187622 w 2556691"/>
              <a:gd name="connsiteY21639" fmla="*/ 1626912 h 2789926"/>
              <a:gd name="connsiteX21640" fmla="*/ 1190365 w 2556691"/>
              <a:gd name="connsiteY21640" fmla="*/ 1629548 h 2789926"/>
              <a:gd name="connsiteX21641" fmla="*/ 1190659 w 2556691"/>
              <a:gd name="connsiteY21641" fmla="*/ 1629820 h 2789926"/>
              <a:gd name="connsiteX21642" fmla="*/ 1192837 w 2556691"/>
              <a:gd name="connsiteY21642" fmla="*/ 1631818 h 2789926"/>
              <a:gd name="connsiteX21643" fmla="*/ 1194803 w 2556691"/>
              <a:gd name="connsiteY21643" fmla="*/ 1633485 h 2789926"/>
              <a:gd name="connsiteX21644" fmla="*/ 1199005 w 2556691"/>
              <a:gd name="connsiteY21644" fmla="*/ 1636523 h 2789926"/>
              <a:gd name="connsiteX21645" fmla="*/ 1200065 w 2556691"/>
              <a:gd name="connsiteY21645" fmla="*/ 1637150 h 2789926"/>
              <a:gd name="connsiteX21646" fmla="*/ 1203867 w 2556691"/>
              <a:gd name="connsiteY21646" fmla="*/ 1638899 h 2789926"/>
              <a:gd name="connsiteX21647" fmla="*/ 1207916 w 2556691"/>
              <a:gd name="connsiteY21647" fmla="*/ 1640034 h 2789926"/>
              <a:gd name="connsiteX21648" fmla="*/ 1209541 w 2556691"/>
              <a:gd name="connsiteY21648" fmla="*/ 1640401 h 2789926"/>
              <a:gd name="connsiteX21649" fmla="*/ 1211895 w 2556691"/>
              <a:gd name="connsiteY21649" fmla="*/ 1636133 h 2789926"/>
              <a:gd name="connsiteX21650" fmla="*/ 1215828 w 2556691"/>
              <a:gd name="connsiteY21650" fmla="*/ 1634620 h 2789926"/>
              <a:gd name="connsiteX21651" fmla="*/ 1216522 w 2556691"/>
              <a:gd name="connsiteY21651" fmla="*/ 1634525 h 2789926"/>
              <a:gd name="connsiteX21652" fmla="*/ 1224221 w 2556691"/>
              <a:gd name="connsiteY21652" fmla="*/ 1634573 h 2789926"/>
              <a:gd name="connsiteX21653" fmla="*/ 1225598 w 2556691"/>
              <a:gd name="connsiteY21653" fmla="*/ 1633733 h 2789926"/>
              <a:gd name="connsiteX21654" fmla="*/ 1228706 w 2556691"/>
              <a:gd name="connsiteY21654" fmla="*/ 1631913 h 2789926"/>
              <a:gd name="connsiteX21655" fmla="*/ 1229683 w 2556691"/>
              <a:gd name="connsiteY21655" fmla="*/ 1631558 h 2789926"/>
              <a:gd name="connsiteX21656" fmla="*/ 1230189 w 2556691"/>
              <a:gd name="connsiteY21656" fmla="*/ 1631369 h 2789926"/>
              <a:gd name="connsiteX21657" fmla="*/ 1229789 w 2556691"/>
              <a:gd name="connsiteY21657" fmla="*/ 1629832 h 2789926"/>
              <a:gd name="connsiteX21658" fmla="*/ 1229436 w 2556691"/>
              <a:gd name="connsiteY21658" fmla="*/ 1628461 h 2789926"/>
              <a:gd name="connsiteX21659" fmla="*/ 1024984 w 2556691"/>
              <a:gd name="connsiteY21659" fmla="*/ 1439077 h 2789926"/>
              <a:gd name="connsiteX21660" fmla="*/ 1023253 w 2556691"/>
              <a:gd name="connsiteY21660" fmla="*/ 1438663 h 2789926"/>
              <a:gd name="connsiteX21661" fmla="*/ 1023024 w 2556691"/>
              <a:gd name="connsiteY21661" fmla="*/ 1455970 h 2789926"/>
              <a:gd name="connsiteX21662" fmla="*/ 1024984 w 2556691"/>
              <a:gd name="connsiteY21662" fmla="*/ 1439077 h 2789926"/>
              <a:gd name="connsiteX21663" fmla="*/ 1274969 w 2556691"/>
              <a:gd name="connsiteY21663" fmla="*/ 1668939 h 2789926"/>
              <a:gd name="connsiteX21664" fmla="*/ 1275393 w 2556691"/>
              <a:gd name="connsiteY21664" fmla="*/ 1670606 h 2789926"/>
              <a:gd name="connsiteX21665" fmla="*/ 1275298 w 2556691"/>
              <a:gd name="connsiteY21665" fmla="*/ 1670996 h 2789926"/>
              <a:gd name="connsiteX21666" fmla="*/ 1275251 w 2556691"/>
              <a:gd name="connsiteY21666" fmla="*/ 1671233 h 2789926"/>
              <a:gd name="connsiteX21667" fmla="*/ 1275146 w 2556691"/>
              <a:gd name="connsiteY21667" fmla="*/ 1671433 h 2789926"/>
              <a:gd name="connsiteX21668" fmla="*/ 1271944 w 2556691"/>
              <a:gd name="connsiteY21668" fmla="*/ 1674413 h 2789926"/>
              <a:gd name="connsiteX21669" fmla="*/ 1271637 w 2556691"/>
              <a:gd name="connsiteY21669" fmla="*/ 1674424 h 2789926"/>
              <a:gd name="connsiteX21670" fmla="*/ 1269354 w 2556691"/>
              <a:gd name="connsiteY21670" fmla="*/ 1673041 h 2789926"/>
              <a:gd name="connsiteX21671" fmla="*/ 1269166 w 2556691"/>
              <a:gd name="connsiteY21671" fmla="*/ 1672438 h 2789926"/>
              <a:gd name="connsiteX21672" fmla="*/ 1269283 w 2556691"/>
              <a:gd name="connsiteY21672" fmla="*/ 1670653 h 2789926"/>
              <a:gd name="connsiteX21673" fmla="*/ 1269965 w 2556691"/>
              <a:gd name="connsiteY21673" fmla="*/ 1669306 h 2789926"/>
              <a:gd name="connsiteX21674" fmla="*/ 1270802 w 2556691"/>
              <a:gd name="connsiteY21674" fmla="*/ 1668348 h 2789926"/>
              <a:gd name="connsiteX21675" fmla="*/ 1272356 w 2556691"/>
              <a:gd name="connsiteY21675" fmla="*/ 1667638 h 2789926"/>
              <a:gd name="connsiteX21676" fmla="*/ 1272356 w 2556691"/>
              <a:gd name="connsiteY21676" fmla="*/ 1667627 h 2789926"/>
              <a:gd name="connsiteX21677" fmla="*/ 1272591 w 2556691"/>
              <a:gd name="connsiteY21677" fmla="*/ 1667639 h 2789926"/>
              <a:gd name="connsiteX21678" fmla="*/ 1274969 w 2556691"/>
              <a:gd name="connsiteY21678" fmla="*/ 1668939 h 2789926"/>
              <a:gd name="connsiteX21679" fmla="*/ 1037328 w 2556691"/>
              <a:gd name="connsiteY21679" fmla="*/ 1448641 h 2789926"/>
              <a:gd name="connsiteX21680" fmla="*/ 1037070 w 2556691"/>
              <a:gd name="connsiteY21680" fmla="*/ 1449870 h 2789926"/>
              <a:gd name="connsiteX21681" fmla="*/ 1032956 w 2556691"/>
              <a:gd name="connsiteY21681" fmla="*/ 1458323 h 2789926"/>
              <a:gd name="connsiteX21682" fmla="*/ 1037251 w 2556691"/>
              <a:gd name="connsiteY21682" fmla="*/ 1455556 h 2789926"/>
              <a:gd name="connsiteX21683" fmla="*/ 1038394 w 2556691"/>
              <a:gd name="connsiteY21683" fmla="*/ 1450828 h 2789926"/>
              <a:gd name="connsiteX21684" fmla="*/ 1037691 w 2556691"/>
              <a:gd name="connsiteY21684" fmla="*/ 1449315 h 2789926"/>
              <a:gd name="connsiteX21685" fmla="*/ 1037328 w 2556691"/>
              <a:gd name="connsiteY21685" fmla="*/ 1448641 h 2789926"/>
              <a:gd name="connsiteX21686" fmla="*/ 846609 w 2556691"/>
              <a:gd name="connsiteY21686" fmla="*/ 1272332 h 2789926"/>
              <a:gd name="connsiteX21687" fmla="*/ 847558 w 2556691"/>
              <a:gd name="connsiteY21687" fmla="*/ 1278585 h 2789926"/>
              <a:gd name="connsiteX21688" fmla="*/ 845065 w 2556691"/>
              <a:gd name="connsiteY21688" fmla="*/ 1284862 h 2789926"/>
              <a:gd name="connsiteX21689" fmla="*/ 844204 w 2556691"/>
              <a:gd name="connsiteY21689" fmla="*/ 1284685 h 2789926"/>
              <a:gd name="connsiteX21690" fmla="*/ 844513 w 2556691"/>
              <a:gd name="connsiteY21690" fmla="*/ 1277911 h 2789926"/>
              <a:gd name="connsiteX21691" fmla="*/ 846038 w 2556691"/>
              <a:gd name="connsiteY21691" fmla="*/ 1272402 h 2789926"/>
              <a:gd name="connsiteX21692" fmla="*/ 846609 w 2556691"/>
              <a:gd name="connsiteY21692" fmla="*/ 1272332 h 2789926"/>
              <a:gd name="connsiteX21693" fmla="*/ 1033651 w 2556691"/>
              <a:gd name="connsiteY21693" fmla="*/ 1444255 h 2789926"/>
              <a:gd name="connsiteX21694" fmla="*/ 1033532 w 2556691"/>
              <a:gd name="connsiteY21694" fmla="*/ 1444160 h 2789926"/>
              <a:gd name="connsiteX21695" fmla="*/ 1029117 w 2556691"/>
              <a:gd name="connsiteY21695" fmla="*/ 1440897 h 2789926"/>
              <a:gd name="connsiteX21696" fmla="*/ 1030070 w 2556691"/>
              <a:gd name="connsiteY21696" fmla="*/ 1447990 h 2789926"/>
              <a:gd name="connsiteX21697" fmla="*/ 1030057 w 2556691"/>
              <a:gd name="connsiteY21697" fmla="*/ 1448132 h 2789926"/>
              <a:gd name="connsiteX21698" fmla="*/ 1024473 w 2556691"/>
              <a:gd name="connsiteY21698" fmla="*/ 1460450 h 2789926"/>
              <a:gd name="connsiteX21699" fmla="*/ 1027113 w 2556691"/>
              <a:gd name="connsiteY21699" fmla="*/ 1459398 h 2789926"/>
              <a:gd name="connsiteX21700" fmla="*/ 1029437 w 2556691"/>
              <a:gd name="connsiteY21700" fmla="*/ 1457034 h 2789926"/>
              <a:gd name="connsiteX21701" fmla="*/ 1032488 w 2556691"/>
              <a:gd name="connsiteY21701" fmla="*/ 1449054 h 2789926"/>
              <a:gd name="connsiteX21702" fmla="*/ 1033651 w 2556691"/>
              <a:gd name="connsiteY21702" fmla="*/ 1444255 h 2789926"/>
              <a:gd name="connsiteX21703" fmla="*/ 1265210 w 2556691"/>
              <a:gd name="connsiteY21703" fmla="*/ 1657731 h 2789926"/>
              <a:gd name="connsiteX21704" fmla="*/ 1264069 w 2556691"/>
              <a:gd name="connsiteY21704" fmla="*/ 1658062 h 2789926"/>
              <a:gd name="connsiteX21705" fmla="*/ 1263633 w 2556691"/>
              <a:gd name="connsiteY21705" fmla="*/ 1658192 h 2789926"/>
              <a:gd name="connsiteX21706" fmla="*/ 1263527 w 2556691"/>
              <a:gd name="connsiteY21706" fmla="*/ 1658228 h 2789926"/>
              <a:gd name="connsiteX21707" fmla="*/ 1262067 w 2556691"/>
              <a:gd name="connsiteY21707" fmla="*/ 1658653 h 2789926"/>
              <a:gd name="connsiteX21708" fmla="*/ 1257983 w 2556691"/>
              <a:gd name="connsiteY21708" fmla="*/ 1659422 h 2789926"/>
              <a:gd name="connsiteX21709" fmla="*/ 1257194 w 2556691"/>
              <a:gd name="connsiteY21709" fmla="*/ 1659516 h 2789926"/>
              <a:gd name="connsiteX21710" fmla="*/ 1254133 w 2556691"/>
              <a:gd name="connsiteY21710" fmla="*/ 1659706 h 2789926"/>
              <a:gd name="connsiteX21711" fmla="*/ 1254038 w 2556691"/>
              <a:gd name="connsiteY21711" fmla="*/ 1659706 h 2789926"/>
              <a:gd name="connsiteX21712" fmla="*/ 1252485 w 2556691"/>
              <a:gd name="connsiteY21712" fmla="*/ 1659717 h 2789926"/>
              <a:gd name="connsiteX21713" fmla="*/ 1252426 w 2556691"/>
              <a:gd name="connsiteY21713" fmla="*/ 1659717 h 2789926"/>
              <a:gd name="connsiteX21714" fmla="*/ 1249295 w 2556691"/>
              <a:gd name="connsiteY21714" fmla="*/ 1659611 h 2789926"/>
              <a:gd name="connsiteX21715" fmla="*/ 1248000 w 2556691"/>
              <a:gd name="connsiteY21715" fmla="*/ 1659576 h 2789926"/>
              <a:gd name="connsiteX21716" fmla="*/ 1246905 w 2556691"/>
              <a:gd name="connsiteY21716" fmla="*/ 1659564 h 2789926"/>
              <a:gd name="connsiteX21717" fmla="*/ 1245234 w 2556691"/>
              <a:gd name="connsiteY21717" fmla="*/ 1659576 h 2789926"/>
              <a:gd name="connsiteX21718" fmla="*/ 1244928 w 2556691"/>
              <a:gd name="connsiteY21718" fmla="*/ 1659576 h 2789926"/>
              <a:gd name="connsiteX21719" fmla="*/ 1238171 w 2556691"/>
              <a:gd name="connsiteY21719" fmla="*/ 1659859 h 2789926"/>
              <a:gd name="connsiteX21720" fmla="*/ 1234039 w 2556691"/>
              <a:gd name="connsiteY21720" fmla="*/ 1660368 h 2789926"/>
              <a:gd name="connsiteX21721" fmla="*/ 1233390 w 2556691"/>
              <a:gd name="connsiteY21721" fmla="*/ 1660687 h 2789926"/>
              <a:gd name="connsiteX21722" fmla="*/ 1233120 w 2556691"/>
              <a:gd name="connsiteY21722" fmla="*/ 1660829 h 2789926"/>
              <a:gd name="connsiteX21723" fmla="*/ 1229870 w 2556691"/>
              <a:gd name="connsiteY21723" fmla="*/ 1662696 h 2789926"/>
              <a:gd name="connsiteX21724" fmla="*/ 1227752 w 2556691"/>
              <a:gd name="connsiteY21724" fmla="*/ 1664351 h 2789926"/>
              <a:gd name="connsiteX21725" fmla="*/ 1227117 w 2556691"/>
              <a:gd name="connsiteY21725" fmla="*/ 1664907 h 2789926"/>
              <a:gd name="connsiteX21726" fmla="*/ 1222773 w 2556691"/>
              <a:gd name="connsiteY21726" fmla="*/ 1670605 h 2789926"/>
              <a:gd name="connsiteX21727" fmla="*/ 1222773 w 2556691"/>
              <a:gd name="connsiteY21727" fmla="*/ 1670617 h 2789926"/>
              <a:gd name="connsiteX21728" fmla="*/ 1221619 w 2556691"/>
              <a:gd name="connsiteY21728" fmla="*/ 1673064 h 2789926"/>
              <a:gd name="connsiteX21729" fmla="*/ 1220160 w 2556691"/>
              <a:gd name="connsiteY21729" fmla="*/ 1678360 h 2789926"/>
              <a:gd name="connsiteX21730" fmla="*/ 1219701 w 2556691"/>
              <a:gd name="connsiteY21730" fmla="*/ 1682226 h 2789926"/>
              <a:gd name="connsiteX21731" fmla="*/ 1220489 w 2556691"/>
              <a:gd name="connsiteY21731" fmla="*/ 1685619 h 2789926"/>
              <a:gd name="connsiteX21732" fmla="*/ 1221596 w 2556691"/>
              <a:gd name="connsiteY21732" fmla="*/ 1686092 h 2789926"/>
              <a:gd name="connsiteX21733" fmla="*/ 1224115 w 2556691"/>
              <a:gd name="connsiteY21733" fmla="*/ 1684708 h 2789926"/>
              <a:gd name="connsiteX21734" fmla="*/ 1224491 w 2556691"/>
              <a:gd name="connsiteY21734" fmla="*/ 1684401 h 2789926"/>
              <a:gd name="connsiteX21735" fmla="*/ 1226093 w 2556691"/>
              <a:gd name="connsiteY21735" fmla="*/ 1683053 h 2789926"/>
              <a:gd name="connsiteX21736" fmla="*/ 1227494 w 2556691"/>
              <a:gd name="connsiteY21736" fmla="*/ 1682049 h 2789926"/>
              <a:gd name="connsiteX21737" fmla="*/ 1228341 w 2556691"/>
              <a:gd name="connsiteY21737" fmla="*/ 1681706 h 2789926"/>
              <a:gd name="connsiteX21738" fmla="*/ 1231814 w 2556691"/>
              <a:gd name="connsiteY21738" fmla="*/ 1680500 h 2789926"/>
              <a:gd name="connsiteX21739" fmla="*/ 1234898 w 2556691"/>
              <a:gd name="connsiteY21739" fmla="*/ 1679944 h 2789926"/>
              <a:gd name="connsiteX21740" fmla="*/ 1235663 w 2556691"/>
              <a:gd name="connsiteY21740" fmla="*/ 1679885 h 2789926"/>
              <a:gd name="connsiteX21741" fmla="*/ 1235946 w 2556691"/>
              <a:gd name="connsiteY21741" fmla="*/ 1679850 h 2789926"/>
              <a:gd name="connsiteX21742" fmla="*/ 1235981 w 2556691"/>
              <a:gd name="connsiteY21742" fmla="*/ 1679850 h 2789926"/>
              <a:gd name="connsiteX21743" fmla="*/ 1239454 w 2556691"/>
              <a:gd name="connsiteY21743" fmla="*/ 1679684 h 2789926"/>
              <a:gd name="connsiteX21744" fmla="*/ 1241914 w 2556691"/>
              <a:gd name="connsiteY21744" fmla="*/ 1679542 h 2789926"/>
              <a:gd name="connsiteX21745" fmla="*/ 1243809 w 2556691"/>
              <a:gd name="connsiteY21745" fmla="*/ 1679353 h 2789926"/>
              <a:gd name="connsiteX21746" fmla="*/ 1246693 w 2556691"/>
              <a:gd name="connsiteY21746" fmla="*/ 1678809 h 2789926"/>
              <a:gd name="connsiteX21747" fmla="*/ 1247058 w 2556691"/>
              <a:gd name="connsiteY21747" fmla="*/ 1678691 h 2789926"/>
              <a:gd name="connsiteX21748" fmla="*/ 1248283 w 2556691"/>
              <a:gd name="connsiteY21748" fmla="*/ 1678301 h 2789926"/>
              <a:gd name="connsiteX21749" fmla="*/ 1249542 w 2556691"/>
              <a:gd name="connsiteY21749" fmla="*/ 1677876 h 2789926"/>
              <a:gd name="connsiteX21750" fmla="*/ 1250142 w 2556691"/>
              <a:gd name="connsiteY21750" fmla="*/ 1677568 h 2789926"/>
              <a:gd name="connsiteX21751" fmla="*/ 1251720 w 2556691"/>
              <a:gd name="connsiteY21751" fmla="*/ 1676753 h 2789926"/>
              <a:gd name="connsiteX21752" fmla="*/ 1252956 w 2556691"/>
              <a:gd name="connsiteY21752" fmla="*/ 1676102 h 2789926"/>
              <a:gd name="connsiteX21753" fmla="*/ 1252956 w 2556691"/>
              <a:gd name="connsiteY21753" fmla="*/ 1676091 h 2789926"/>
              <a:gd name="connsiteX21754" fmla="*/ 1253250 w 2556691"/>
              <a:gd name="connsiteY21754" fmla="*/ 1675878 h 2789926"/>
              <a:gd name="connsiteX21755" fmla="*/ 1255509 w 2556691"/>
              <a:gd name="connsiteY21755" fmla="*/ 1674022 h 2789926"/>
              <a:gd name="connsiteX21756" fmla="*/ 1257041 w 2556691"/>
              <a:gd name="connsiteY21756" fmla="*/ 1672177 h 2789926"/>
              <a:gd name="connsiteX21757" fmla="*/ 1258218 w 2556691"/>
              <a:gd name="connsiteY21757" fmla="*/ 1670215 h 2789926"/>
              <a:gd name="connsiteX21758" fmla="*/ 1258277 w 2556691"/>
              <a:gd name="connsiteY21758" fmla="*/ 1670120 h 2789926"/>
              <a:gd name="connsiteX21759" fmla="*/ 1258453 w 2556691"/>
              <a:gd name="connsiteY21759" fmla="*/ 1669719 h 2789926"/>
              <a:gd name="connsiteX21760" fmla="*/ 1258524 w 2556691"/>
              <a:gd name="connsiteY21760" fmla="*/ 1669541 h 2789926"/>
              <a:gd name="connsiteX21761" fmla="*/ 1260572 w 2556691"/>
              <a:gd name="connsiteY21761" fmla="*/ 1664706 h 2789926"/>
              <a:gd name="connsiteX21762" fmla="*/ 1260760 w 2556691"/>
              <a:gd name="connsiteY21762" fmla="*/ 1664292 h 2789926"/>
              <a:gd name="connsiteX21763" fmla="*/ 1261432 w 2556691"/>
              <a:gd name="connsiteY21763" fmla="*/ 1662874 h 2789926"/>
              <a:gd name="connsiteX21764" fmla="*/ 1261938 w 2556691"/>
              <a:gd name="connsiteY21764" fmla="*/ 1662011 h 2789926"/>
              <a:gd name="connsiteX21765" fmla="*/ 1262680 w 2556691"/>
              <a:gd name="connsiteY21765" fmla="*/ 1660781 h 2789926"/>
              <a:gd name="connsiteX21766" fmla="*/ 1262750 w 2556691"/>
              <a:gd name="connsiteY21766" fmla="*/ 1660651 h 2789926"/>
              <a:gd name="connsiteX21767" fmla="*/ 1263292 w 2556691"/>
              <a:gd name="connsiteY21767" fmla="*/ 1660013 h 2789926"/>
              <a:gd name="connsiteX21768" fmla="*/ 1263598 w 2556691"/>
              <a:gd name="connsiteY21768" fmla="*/ 1659646 h 2789926"/>
              <a:gd name="connsiteX21769" fmla="*/ 1264551 w 2556691"/>
              <a:gd name="connsiteY21769" fmla="*/ 1658512 h 2789926"/>
              <a:gd name="connsiteX21770" fmla="*/ 1265210 w 2556691"/>
              <a:gd name="connsiteY21770" fmla="*/ 1657731 h 2789926"/>
              <a:gd name="connsiteX21771" fmla="*/ 929752 w 2556691"/>
              <a:gd name="connsiteY21771" fmla="*/ 1347766 h 2789926"/>
              <a:gd name="connsiteX21772" fmla="*/ 923380 w 2556691"/>
              <a:gd name="connsiteY21772" fmla="*/ 1342139 h 2789926"/>
              <a:gd name="connsiteX21773" fmla="*/ 925453 w 2556691"/>
              <a:gd name="connsiteY21773" fmla="*/ 1345413 h 2789926"/>
              <a:gd name="connsiteX21774" fmla="*/ 925715 w 2556691"/>
              <a:gd name="connsiteY21774" fmla="*/ 1345768 h 2789926"/>
              <a:gd name="connsiteX21775" fmla="*/ 929288 w 2556691"/>
              <a:gd name="connsiteY21775" fmla="*/ 1348392 h 2789926"/>
              <a:gd name="connsiteX21776" fmla="*/ 929752 w 2556691"/>
              <a:gd name="connsiteY21776" fmla="*/ 1347766 h 2789926"/>
              <a:gd name="connsiteX21777" fmla="*/ 827585 w 2556691"/>
              <a:gd name="connsiteY21777" fmla="*/ 1252542 h 2789926"/>
              <a:gd name="connsiteX21778" fmla="*/ 828231 w 2556691"/>
              <a:gd name="connsiteY21778" fmla="*/ 1262886 h 2789926"/>
              <a:gd name="connsiteX21779" fmla="*/ 827213 w 2556691"/>
              <a:gd name="connsiteY21779" fmla="*/ 1262804 h 2789926"/>
              <a:gd name="connsiteX21780" fmla="*/ 827214 w 2556691"/>
              <a:gd name="connsiteY21780" fmla="*/ 1262804 h 2789926"/>
              <a:gd name="connsiteX21781" fmla="*/ 826116 w 2556691"/>
              <a:gd name="connsiteY21781" fmla="*/ 1258489 h 2789926"/>
              <a:gd name="connsiteX21782" fmla="*/ 825624 w 2556691"/>
              <a:gd name="connsiteY21782" fmla="*/ 1253145 h 2789926"/>
              <a:gd name="connsiteX21783" fmla="*/ 827585 w 2556691"/>
              <a:gd name="connsiteY21783" fmla="*/ 1252542 h 2789926"/>
              <a:gd name="connsiteX21784" fmla="*/ 1586244 w 2556691"/>
              <a:gd name="connsiteY21784" fmla="*/ 1950944 h 2789926"/>
              <a:gd name="connsiteX21785" fmla="*/ 1582990 w 2556691"/>
              <a:gd name="connsiteY21785" fmla="*/ 1950331 h 2789926"/>
              <a:gd name="connsiteX21786" fmla="*/ 1571443 w 2556691"/>
              <a:gd name="connsiteY21786" fmla="*/ 1947541 h 2789926"/>
              <a:gd name="connsiteX21787" fmla="*/ 1552773 w 2556691"/>
              <a:gd name="connsiteY21787" fmla="*/ 1950378 h 2789926"/>
              <a:gd name="connsiteX21788" fmla="*/ 1548969 w 2556691"/>
              <a:gd name="connsiteY21788" fmla="*/ 1958653 h 2789926"/>
              <a:gd name="connsiteX21789" fmla="*/ 1549029 w 2556691"/>
              <a:gd name="connsiteY21789" fmla="*/ 1958854 h 2789926"/>
              <a:gd name="connsiteX21790" fmla="*/ 1554974 w 2556691"/>
              <a:gd name="connsiteY21790" fmla="*/ 1954255 h 2789926"/>
              <a:gd name="connsiteX21791" fmla="*/ 1563108 w 2556691"/>
              <a:gd name="connsiteY21791" fmla="*/ 1953688 h 2789926"/>
              <a:gd name="connsiteX21792" fmla="*/ 1563156 w 2556691"/>
              <a:gd name="connsiteY21792" fmla="*/ 1954693 h 2789926"/>
              <a:gd name="connsiteX21793" fmla="*/ 1556128 w 2556691"/>
              <a:gd name="connsiteY21793" fmla="*/ 1956785 h 2789926"/>
              <a:gd name="connsiteX21794" fmla="*/ 1549865 w 2556691"/>
              <a:gd name="connsiteY21794" fmla="*/ 1961679 h 2789926"/>
              <a:gd name="connsiteX21795" fmla="*/ 1550183 w 2556691"/>
              <a:gd name="connsiteY21795" fmla="*/ 1962944 h 2789926"/>
              <a:gd name="connsiteX21796" fmla="*/ 1556575 w 2556691"/>
              <a:gd name="connsiteY21796" fmla="*/ 1959315 h 2789926"/>
              <a:gd name="connsiteX21797" fmla="*/ 1556822 w 2556691"/>
              <a:gd name="connsiteY21797" fmla="*/ 1959812 h 2789926"/>
              <a:gd name="connsiteX21798" fmla="*/ 1552949 w 2556691"/>
              <a:gd name="connsiteY21798" fmla="*/ 1964481 h 2789926"/>
              <a:gd name="connsiteX21799" fmla="*/ 1551278 w 2556691"/>
              <a:gd name="connsiteY21799" fmla="*/ 1967283 h 2789926"/>
              <a:gd name="connsiteX21800" fmla="*/ 1551937 w 2556691"/>
              <a:gd name="connsiteY21800" fmla="*/ 1969588 h 2789926"/>
              <a:gd name="connsiteX21801" fmla="*/ 1552866 w 2556691"/>
              <a:gd name="connsiteY21801" fmla="*/ 1968607 h 2789926"/>
              <a:gd name="connsiteX21802" fmla="*/ 1556999 w 2556691"/>
              <a:gd name="connsiteY21802" fmla="*/ 1965793 h 2789926"/>
              <a:gd name="connsiteX21803" fmla="*/ 1557764 w 2556691"/>
              <a:gd name="connsiteY21803" fmla="*/ 1966633 h 2789926"/>
              <a:gd name="connsiteX21804" fmla="*/ 1553479 w 2556691"/>
              <a:gd name="connsiteY21804" fmla="*/ 1972378 h 2789926"/>
              <a:gd name="connsiteX21805" fmla="*/ 1553220 w 2556691"/>
              <a:gd name="connsiteY21805" fmla="*/ 1972745 h 2789926"/>
              <a:gd name="connsiteX21806" fmla="*/ 1555280 w 2556691"/>
              <a:gd name="connsiteY21806" fmla="*/ 1980807 h 2789926"/>
              <a:gd name="connsiteX21807" fmla="*/ 1568252 w 2556691"/>
              <a:gd name="connsiteY21807" fmla="*/ 1971858 h 2789926"/>
              <a:gd name="connsiteX21808" fmla="*/ 1573656 w 2556691"/>
              <a:gd name="connsiteY21808" fmla="*/ 1966716 h 2789926"/>
              <a:gd name="connsiteX21809" fmla="*/ 1583062 w 2556691"/>
              <a:gd name="connsiteY21809" fmla="*/ 1959374 h 2789926"/>
              <a:gd name="connsiteX21810" fmla="*/ 1585004 w 2556691"/>
              <a:gd name="connsiteY21810" fmla="*/ 1952719 h 2789926"/>
              <a:gd name="connsiteX21811" fmla="*/ 1586244 w 2556691"/>
              <a:gd name="connsiteY21811" fmla="*/ 1950944 h 2789926"/>
              <a:gd name="connsiteX21812" fmla="*/ 1568830 w 2556691"/>
              <a:gd name="connsiteY21812" fmla="*/ 1933981 h 2789926"/>
              <a:gd name="connsiteX21813" fmla="*/ 1549323 w 2556691"/>
              <a:gd name="connsiteY21813" fmla="*/ 1924748 h 2789926"/>
              <a:gd name="connsiteX21814" fmla="*/ 1549818 w 2556691"/>
              <a:gd name="connsiteY21814" fmla="*/ 1926545 h 2789926"/>
              <a:gd name="connsiteX21815" fmla="*/ 1555963 w 2556691"/>
              <a:gd name="connsiteY21815" fmla="*/ 1935731 h 2789926"/>
              <a:gd name="connsiteX21816" fmla="*/ 1568830 w 2556691"/>
              <a:gd name="connsiteY21816" fmla="*/ 1933981 h 2789926"/>
              <a:gd name="connsiteX21817" fmla="*/ 728596 w 2556691"/>
              <a:gd name="connsiteY21817" fmla="*/ 1156963 h 2789926"/>
              <a:gd name="connsiteX21818" fmla="*/ 718471 w 2556691"/>
              <a:gd name="connsiteY21818" fmla="*/ 1153322 h 2789926"/>
              <a:gd name="connsiteX21819" fmla="*/ 729488 w 2556691"/>
              <a:gd name="connsiteY21819" fmla="*/ 1163347 h 2789926"/>
              <a:gd name="connsiteX21820" fmla="*/ 728596 w 2556691"/>
              <a:gd name="connsiteY21820" fmla="*/ 1156963 h 2789926"/>
              <a:gd name="connsiteX21821" fmla="*/ 1513549 w 2556691"/>
              <a:gd name="connsiteY21821" fmla="*/ 1881150 h 2789926"/>
              <a:gd name="connsiteX21822" fmla="*/ 1506180 w 2556691"/>
              <a:gd name="connsiteY21822" fmla="*/ 1879093 h 2789926"/>
              <a:gd name="connsiteX21823" fmla="*/ 1489794 w 2556691"/>
              <a:gd name="connsiteY21823" fmla="*/ 1890158 h 2789926"/>
              <a:gd name="connsiteX21824" fmla="*/ 1478422 w 2556691"/>
              <a:gd name="connsiteY21824" fmla="*/ 1892771 h 2789926"/>
              <a:gd name="connsiteX21825" fmla="*/ 1482283 w 2556691"/>
              <a:gd name="connsiteY21825" fmla="*/ 1893740 h 2789926"/>
              <a:gd name="connsiteX21826" fmla="*/ 1496292 w 2556691"/>
              <a:gd name="connsiteY21826" fmla="*/ 1892250 h 2789926"/>
              <a:gd name="connsiteX21827" fmla="*/ 1508629 w 2556691"/>
              <a:gd name="connsiteY21827" fmla="*/ 1884685 h 2789926"/>
              <a:gd name="connsiteX21828" fmla="*/ 1513549 w 2556691"/>
              <a:gd name="connsiteY21828" fmla="*/ 1881150 h 2789926"/>
              <a:gd name="connsiteX21829" fmla="*/ 1056878 w 2556691"/>
              <a:gd name="connsiteY21829" fmla="*/ 1459103 h 2789926"/>
              <a:gd name="connsiteX21830" fmla="*/ 1056010 w 2556691"/>
              <a:gd name="connsiteY21830" fmla="*/ 1459493 h 2789926"/>
              <a:gd name="connsiteX21831" fmla="*/ 1054821 w 2556691"/>
              <a:gd name="connsiteY21831" fmla="*/ 1459978 h 2789926"/>
              <a:gd name="connsiteX21832" fmla="*/ 1050623 w 2556691"/>
              <a:gd name="connsiteY21832" fmla="*/ 1461455 h 2789926"/>
              <a:gd name="connsiteX21833" fmla="*/ 1050021 w 2556691"/>
              <a:gd name="connsiteY21833" fmla="*/ 1461668 h 2789926"/>
              <a:gd name="connsiteX21834" fmla="*/ 1050022 w 2556691"/>
              <a:gd name="connsiteY21834" fmla="*/ 1461668 h 2789926"/>
              <a:gd name="connsiteX21835" fmla="*/ 1050011 w 2556691"/>
              <a:gd name="connsiteY21835" fmla="*/ 1462366 h 2789926"/>
              <a:gd name="connsiteX21836" fmla="*/ 1050632 w 2556691"/>
              <a:gd name="connsiteY21836" fmla="*/ 1462247 h 2789926"/>
              <a:gd name="connsiteX21837" fmla="*/ 1055015 w 2556691"/>
              <a:gd name="connsiteY21837" fmla="*/ 1461467 h 2789926"/>
              <a:gd name="connsiteX21838" fmla="*/ 1056019 w 2556691"/>
              <a:gd name="connsiteY21838" fmla="*/ 1461302 h 2789926"/>
              <a:gd name="connsiteX21839" fmla="*/ 1058144 w 2556691"/>
              <a:gd name="connsiteY21839" fmla="*/ 1460947 h 2789926"/>
              <a:gd name="connsiteX21840" fmla="*/ 1057195 w 2556691"/>
              <a:gd name="connsiteY21840" fmla="*/ 1459871 h 2789926"/>
              <a:gd name="connsiteX21841" fmla="*/ 1056878 w 2556691"/>
              <a:gd name="connsiteY21841" fmla="*/ 1459103 h 2789926"/>
              <a:gd name="connsiteX21842" fmla="*/ 1050949 w 2556691"/>
              <a:gd name="connsiteY21842" fmla="*/ 1453535 h 2789926"/>
              <a:gd name="connsiteX21843" fmla="*/ 1049801 w 2556691"/>
              <a:gd name="connsiteY21843" fmla="*/ 1454670 h 2789926"/>
              <a:gd name="connsiteX21844" fmla="*/ 1049900 w 2556691"/>
              <a:gd name="connsiteY21844" fmla="*/ 1455485 h 2789926"/>
              <a:gd name="connsiteX21845" fmla="*/ 1049901 w 2556691"/>
              <a:gd name="connsiteY21845" fmla="*/ 1455485 h 2789926"/>
              <a:gd name="connsiteX21846" fmla="*/ 1052146 w 2556691"/>
              <a:gd name="connsiteY21846" fmla="*/ 1454989 h 2789926"/>
              <a:gd name="connsiteX21847" fmla="*/ 1050949 w 2556691"/>
              <a:gd name="connsiteY21847" fmla="*/ 1453535 h 2789926"/>
              <a:gd name="connsiteX21848" fmla="*/ 1471958 w 2556691"/>
              <a:gd name="connsiteY21848" fmla="*/ 1839880 h 2789926"/>
              <a:gd name="connsiteX21849" fmla="*/ 1468214 w 2556691"/>
              <a:gd name="connsiteY21849" fmla="*/ 1845755 h 2789926"/>
              <a:gd name="connsiteX21850" fmla="*/ 1452146 w 2556691"/>
              <a:gd name="connsiteY21850" fmla="*/ 1838603 h 2789926"/>
              <a:gd name="connsiteX21851" fmla="*/ 1453405 w 2556691"/>
              <a:gd name="connsiteY21851" fmla="*/ 1831605 h 2789926"/>
              <a:gd name="connsiteX21852" fmla="*/ 1471958 w 2556691"/>
              <a:gd name="connsiteY21852" fmla="*/ 1839880 h 2789926"/>
              <a:gd name="connsiteX21853" fmla="*/ 855370 w 2556691"/>
              <a:gd name="connsiteY21853" fmla="*/ 1270511 h 2789926"/>
              <a:gd name="connsiteX21854" fmla="*/ 853250 w 2556691"/>
              <a:gd name="connsiteY21854" fmla="*/ 1281659 h 2789926"/>
              <a:gd name="connsiteX21855" fmla="*/ 853249 w 2556691"/>
              <a:gd name="connsiteY21855" fmla="*/ 1281659 h 2789926"/>
              <a:gd name="connsiteX21856" fmla="*/ 851979 w 2556691"/>
              <a:gd name="connsiteY21856" fmla="*/ 1281281 h 2789926"/>
              <a:gd name="connsiteX21857" fmla="*/ 852613 w 2556691"/>
              <a:gd name="connsiteY21857" fmla="*/ 1275547 h 2789926"/>
              <a:gd name="connsiteX21858" fmla="*/ 854121 w 2556691"/>
              <a:gd name="connsiteY21858" fmla="*/ 1270416 h 2789926"/>
              <a:gd name="connsiteX21859" fmla="*/ 855370 w 2556691"/>
              <a:gd name="connsiteY21859" fmla="*/ 1270511 h 2789926"/>
              <a:gd name="connsiteX21860" fmla="*/ 738358 w 2556691"/>
              <a:gd name="connsiteY21860" fmla="*/ 1161562 h 2789926"/>
              <a:gd name="connsiteX21861" fmla="*/ 731187 w 2556691"/>
              <a:gd name="connsiteY21861" fmla="*/ 1158110 h 2789926"/>
              <a:gd name="connsiteX21862" fmla="*/ 733504 w 2556691"/>
              <a:gd name="connsiteY21862" fmla="*/ 1164388 h 2789926"/>
              <a:gd name="connsiteX21863" fmla="*/ 734762 w 2556691"/>
              <a:gd name="connsiteY21863" fmla="*/ 1168147 h 2789926"/>
              <a:gd name="connsiteX21864" fmla="*/ 740129 w 2556691"/>
              <a:gd name="connsiteY21864" fmla="*/ 1173029 h 2789926"/>
              <a:gd name="connsiteX21865" fmla="*/ 738358 w 2556691"/>
              <a:gd name="connsiteY21865" fmla="*/ 1161562 h 2789926"/>
              <a:gd name="connsiteX21866" fmla="*/ 1612538 w 2556691"/>
              <a:gd name="connsiteY21866" fmla="*/ 1967921 h 2789926"/>
              <a:gd name="connsiteX21867" fmla="*/ 1584098 w 2556691"/>
              <a:gd name="connsiteY21867" fmla="*/ 1980500 h 2789926"/>
              <a:gd name="connsiteX21868" fmla="*/ 1595634 w 2556691"/>
              <a:gd name="connsiteY21868" fmla="*/ 1978703 h 2789926"/>
              <a:gd name="connsiteX21869" fmla="*/ 1594704 w 2556691"/>
              <a:gd name="connsiteY21869" fmla="*/ 1981150 h 2789926"/>
              <a:gd name="connsiteX21870" fmla="*/ 1575069 w 2556691"/>
              <a:gd name="connsiteY21870" fmla="*/ 1990182 h 2789926"/>
              <a:gd name="connsiteX21871" fmla="*/ 1590442 w 2556691"/>
              <a:gd name="connsiteY21871" fmla="*/ 1987687 h 2789926"/>
              <a:gd name="connsiteX21872" fmla="*/ 1590454 w 2556691"/>
              <a:gd name="connsiteY21872" fmla="*/ 1989082 h 2789926"/>
              <a:gd name="connsiteX21873" fmla="*/ 1566569 w 2556691"/>
              <a:gd name="connsiteY21873" fmla="*/ 2001129 h 2789926"/>
              <a:gd name="connsiteX21874" fmla="*/ 1584414 w 2556691"/>
              <a:gd name="connsiteY21874" fmla="*/ 1995572 h 2789926"/>
              <a:gd name="connsiteX21875" fmla="*/ 1584804 w 2556691"/>
              <a:gd name="connsiteY21875" fmla="*/ 1998067 h 2789926"/>
              <a:gd name="connsiteX21876" fmla="*/ 1558588 w 2556691"/>
              <a:gd name="connsiteY21876" fmla="*/ 2010432 h 2789926"/>
              <a:gd name="connsiteX21877" fmla="*/ 1553938 w 2556691"/>
              <a:gd name="connsiteY21877" fmla="*/ 2014617 h 2789926"/>
              <a:gd name="connsiteX21878" fmla="*/ 1556986 w 2556691"/>
              <a:gd name="connsiteY21878" fmla="*/ 2013470 h 2789926"/>
              <a:gd name="connsiteX21879" fmla="*/ 1572432 w 2556691"/>
              <a:gd name="connsiteY21879" fmla="*/ 2006945 h 2789926"/>
              <a:gd name="connsiteX21880" fmla="*/ 1572985 w 2556691"/>
              <a:gd name="connsiteY21880" fmla="*/ 2008293 h 2789926"/>
              <a:gd name="connsiteX21881" fmla="*/ 1547899 w 2556691"/>
              <a:gd name="connsiteY21881" fmla="*/ 2019464 h 2789926"/>
              <a:gd name="connsiteX21882" fmla="*/ 1554668 w 2556691"/>
              <a:gd name="connsiteY21882" fmla="*/ 2022218 h 2789926"/>
              <a:gd name="connsiteX21883" fmla="*/ 1555198 w 2556691"/>
              <a:gd name="connsiteY21883" fmla="*/ 2021474 h 2789926"/>
              <a:gd name="connsiteX21884" fmla="*/ 1573362 w 2556691"/>
              <a:gd name="connsiteY21884" fmla="*/ 2013813 h 2789926"/>
              <a:gd name="connsiteX21885" fmla="*/ 1612538 w 2556691"/>
              <a:gd name="connsiteY21885" fmla="*/ 1967921 h 2789926"/>
              <a:gd name="connsiteX21886" fmla="*/ 1098380 w 2556691"/>
              <a:gd name="connsiteY21886" fmla="*/ 1491731 h 2789926"/>
              <a:gd name="connsiteX21887" fmla="*/ 1096343 w 2556691"/>
              <a:gd name="connsiteY21887" fmla="*/ 1494923 h 2789926"/>
              <a:gd name="connsiteX21888" fmla="*/ 1087467 w 2556691"/>
              <a:gd name="connsiteY21888" fmla="*/ 1486991 h 2789926"/>
              <a:gd name="connsiteX21889" fmla="*/ 1089457 w 2556691"/>
              <a:gd name="connsiteY21889" fmla="*/ 1485324 h 2789926"/>
              <a:gd name="connsiteX21890" fmla="*/ 1098380 w 2556691"/>
              <a:gd name="connsiteY21890" fmla="*/ 1491731 h 2789926"/>
              <a:gd name="connsiteX21891" fmla="*/ 836956 w 2556691"/>
              <a:gd name="connsiteY21891" fmla="*/ 1249363 h 2789926"/>
              <a:gd name="connsiteX21892" fmla="*/ 839753 w 2556691"/>
              <a:gd name="connsiteY21892" fmla="*/ 1255994 h 2789926"/>
              <a:gd name="connsiteX21893" fmla="*/ 836720 w 2556691"/>
              <a:gd name="connsiteY21893" fmla="*/ 1256537 h 2789926"/>
              <a:gd name="connsiteX21894" fmla="*/ 836956 w 2556691"/>
              <a:gd name="connsiteY21894" fmla="*/ 1249363 h 2789926"/>
              <a:gd name="connsiteX21895" fmla="*/ 749096 w 2556691"/>
              <a:gd name="connsiteY21895" fmla="*/ 1168111 h 2789926"/>
              <a:gd name="connsiteX21896" fmla="*/ 744307 w 2556691"/>
              <a:gd name="connsiteY21896" fmla="*/ 1165002 h 2789926"/>
              <a:gd name="connsiteX21897" fmla="*/ 747639 w 2556691"/>
              <a:gd name="connsiteY21897" fmla="*/ 1176824 h 2789926"/>
              <a:gd name="connsiteX21898" fmla="*/ 749025 w 2556691"/>
              <a:gd name="connsiteY21898" fmla="*/ 1179413 h 2789926"/>
              <a:gd name="connsiteX21899" fmla="*/ 749096 w 2556691"/>
              <a:gd name="connsiteY21899" fmla="*/ 1168111 h 2789926"/>
              <a:gd name="connsiteX21900" fmla="*/ 1272273 w 2556691"/>
              <a:gd name="connsiteY21900" fmla="*/ 1649929 h 2789926"/>
              <a:gd name="connsiteX21901" fmla="*/ 1271437 w 2556691"/>
              <a:gd name="connsiteY21901" fmla="*/ 1649894 h 2789926"/>
              <a:gd name="connsiteX21902" fmla="*/ 1269625 w 2556691"/>
              <a:gd name="connsiteY21902" fmla="*/ 1649811 h 2789926"/>
              <a:gd name="connsiteX21903" fmla="*/ 1269225 w 2556691"/>
              <a:gd name="connsiteY21903" fmla="*/ 1649787 h 2789926"/>
              <a:gd name="connsiteX21904" fmla="*/ 1268459 w 2556691"/>
              <a:gd name="connsiteY21904" fmla="*/ 1649752 h 2789926"/>
              <a:gd name="connsiteX21905" fmla="*/ 1268365 w 2556691"/>
              <a:gd name="connsiteY21905" fmla="*/ 1649752 h 2789926"/>
              <a:gd name="connsiteX21906" fmla="*/ 1264669 w 2556691"/>
              <a:gd name="connsiteY21906" fmla="*/ 1649503 h 2789926"/>
              <a:gd name="connsiteX21907" fmla="*/ 1264010 w 2556691"/>
              <a:gd name="connsiteY21907" fmla="*/ 1649456 h 2789926"/>
              <a:gd name="connsiteX21908" fmla="*/ 1263809 w 2556691"/>
              <a:gd name="connsiteY21908" fmla="*/ 1649444 h 2789926"/>
              <a:gd name="connsiteX21909" fmla="*/ 1262385 w 2556691"/>
              <a:gd name="connsiteY21909" fmla="*/ 1649326 h 2789926"/>
              <a:gd name="connsiteX21910" fmla="*/ 1260408 w 2556691"/>
              <a:gd name="connsiteY21910" fmla="*/ 1649125 h 2789926"/>
              <a:gd name="connsiteX21911" fmla="*/ 1258395 w 2556691"/>
              <a:gd name="connsiteY21911" fmla="*/ 1648912 h 2789926"/>
              <a:gd name="connsiteX21912" fmla="*/ 1257853 w 2556691"/>
              <a:gd name="connsiteY21912" fmla="*/ 1648841 h 2789926"/>
              <a:gd name="connsiteX21913" fmla="*/ 1255416 w 2556691"/>
              <a:gd name="connsiteY21913" fmla="*/ 1648558 h 2789926"/>
              <a:gd name="connsiteX21914" fmla="*/ 1254969 w 2556691"/>
              <a:gd name="connsiteY21914" fmla="*/ 1648499 h 2789926"/>
              <a:gd name="connsiteX21915" fmla="*/ 1254580 w 2556691"/>
              <a:gd name="connsiteY21915" fmla="*/ 1648451 h 2789926"/>
              <a:gd name="connsiteX21916" fmla="*/ 1253945 w 2556691"/>
              <a:gd name="connsiteY21916" fmla="*/ 1648369 h 2789926"/>
              <a:gd name="connsiteX21917" fmla="*/ 1251402 w 2556691"/>
              <a:gd name="connsiteY21917" fmla="*/ 1648026 h 2789926"/>
              <a:gd name="connsiteX21918" fmla="*/ 1249848 w 2556691"/>
              <a:gd name="connsiteY21918" fmla="*/ 1647754 h 2789926"/>
              <a:gd name="connsiteX21919" fmla="*/ 1249142 w 2556691"/>
              <a:gd name="connsiteY21919" fmla="*/ 1647624 h 2789926"/>
              <a:gd name="connsiteX21920" fmla="*/ 1248836 w 2556691"/>
              <a:gd name="connsiteY21920" fmla="*/ 1647565 h 2789926"/>
              <a:gd name="connsiteX21921" fmla="*/ 1245045 w 2556691"/>
              <a:gd name="connsiteY21921" fmla="*/ 1646725 h 2789926"/>
              <a:gd name="connsiteX21922" fmla="*/ 1240313 w 2556691"/>
              <a:gd name="connsiteY21922" fmla="*/ 1645082 h 2789926"/>
              <a:gd name="connsiteX21923" fmla="*/ 1239936 w 2556691"/>
              <a:gd name="connsiteY21923" fmla="*/ 1644881 h 2789926"/>
              <a:gd name="connsiteX21924" fmla="*/ 1236440 w 2556691"/>
              <a:gd name="connsiteY21924" fmla="*/ 1642493 h 2789926"/>
              <a:gd name="connsiteX21925" fmla="*/ 1235934 w 2556691"/>
              <a:gd name="connsiteY21925" fmla="*/ 1642032 h 2789926"/>
              <a:gd name="connsiteX21926" fmla="*/ 1233332 w 2556691"/>
              <a:gd name="connsiteY21926" fmla="*/ 1638497 h 2789926"/>
              <a:gd name="connsiteX21927" fmla="*/ 1232390 w 2556691"/>
              <a:gd name="connsiteY21927" fmla="*/ 1636677 h 2789926"/>
              <a:gd name="connsiteX21928" fmla="*/ 1231990 w 2556691"/>
              <a:gd name="connsiteY21928" fmla="*/ 1636878 h 2789926"/>
              <a:gd name="connsiteX21929" fmla="*/ 1230201 w 2556691"/>
              <a:gd name="connsiteY21929" fmla="*/ 1637741 h 2789926"/>
              <a:gd name="connsiteX21930" fmla="*/ 1229306 w 2556691"/>
              <a:gd name="connsiteY21930" fmla="*/ 1638166 h 2789926"/>
              <a:gd name="connsiteX21931" fmla="*/ 1225433 w 2556691"/>
              <a:gd name="connsiteY21931" fmla="*/ 1639455 h 2789926"/>
              <a:gd name="connsiteX21932" fmla="*/ 1219677 w 2556691"/>
              <a:gd name="connsiteY21932" fmla="*/ 1640318 h 2789926"/>
              <a:gd name="connsiteX21933" fmla="*/ 1217852 w 2556691"/>
              <a:gd name="connsiteY21933" fmla="*/ 1640613 h 2789926"/>
              <a:gd name="connsiteX21934" fmla="*/ 1216911 w 2556691"/>
              <a:gd name="connsiteY21934" fmla="*/ 1641346 h 2789926"/>
              <a:gd name="connsiteX21935" fmla="*/ 1212920 w 2556691"/>
              <a:gd name="connsiteY21935" fmla="*/ 1653345 h 2789926"/>
              <a:gd name="connsiteX21936" fmla="*/ 1212402 w 2556691"/>
              <a:gd name="connsiteY21936" fmla="*/ 1663075 h 2789926"/>
              <a:gd name="connsiteX21937" fmla="*/ 1212331 w 2556691"/>
              <a:gd name="connsiteY21937" fmla="*/ 1663548 h 2789926"/>
              <a:gd name="connsiteX21938" fmla="*/ 1212720 w 2556691"/>
              <a:gd name="connsiteY21938" fmla="*/ 1663311 h 2789926"/>
              <a:gd name="connsiteX21939" fmla="*/ 1212719 w 2556691"/>
              <a:gd name="connsiteY21939" fmla="*/ 1663299 h 2789926"/>
              <a:gd name="connsiteX21940" fmla="*/ 1217370 w 2556691"/>
              <a:gd name="connsiteY21940" fmla="*/ 1660557 h 2789926"/>
              <a:gd name="connsiteX21941" fmla="*/ 1222420 w 2556691"/>
              <a:gd name="connsiteY21941" fmla="*/ 1658204 h 2789926"/>
              <a:gd name="connsiteX21942" fmla="*/ 1224292 w 2556691"/>
              <a:gd name="connsiteY21942" fmla="*/ 1657471 h 2789926"/>
              <a:gd name="connsiteX21943" fmla="*/ 1226858 w 2556691"/>
              <a:gd name="connsiteY21943" fmla="*/ 1656715 h 2789926"/>
              <a:gd name="connsiteX21944" fmla="*/ 1228106 w 2556691"/>
              <a:gd name="connsiteY21944" fmla="*/ 1656384 h 2789926"/>
              <a:gd name="connsiteX21945" fmla="*/ 1228269 w 2556691"/>
              <a:gd name="connsiteY21945" fmla="*/ 1656348 h 2789926"/>
              <a:gd name="connsiteX21946" fmla="*/ 1229295 w 2556691"/>
              <a:gd name="connsiteY21946" fmla="*/ 1656065 h 2789926"/>
              <a:gd name="connsiteX21947" fmla="*/ 1230319 w 2556691"/>
              <a:gd name="connsiteY21947" fmla="*/ 1655911 h 2789926"/>
              <a:gd name="connsiteX21948" fmla="*/ 1232720 w 2556691"/>
              <a:gd name="connsiteY21948" fmla="*/ 1655556 h 2789926"/>
              <a:gd name="connsiteX21949" fmla="*/ 1234003 w 2556691"/>
              <a:gd name="connsiteY21949" fmla="*/ 1655414 h 2789926"/>
              <a:gd name="connsiteX21950" fmla="*/ 1242773 w 2556691"/>
              <a:gd name="connsiteY21950" fmla="*/ 1655095 h 2789926"/>
              <a:gd name="connsiteX21951" fmla="*/ 1245022 w 2556691"/>
              <a:gd name="connsiteY21951" fmla="*/ 1655083 h 2789926"/>
              <a:gd name="connsiteX21952" fmla="*/ 1248365 w 2556691"/>
              <a:gd name="connsiteY21952" fmla="*/ 1655060 h 2789926"/>
              <a:gd name="connsiteX21953" fmla="*/ 1248730 w 2556691"/>
              <a:gd name="connsiteY21953" fmla="*/ 1655048 h 2789926"/>
              <a:gd name="connsiteX21954" fmla="*/ 1249483 w 2556691"/>
              <a:gd name="connsiteY21954" fmla="*/ 1655048 h 2789926"/>
              <a:gd name="connsiteX21955" fmla="*/ 1253109 w 2556691"/>
              <a:gd name="connsiteY21955" fmla="*/ 1654870 h 2789926"/>
              <a:gd name="connsiteX21956" fmla="*/ 1254086 w 2556691"/>
              <a:gd name="connsiteY21956" fmla="*/ 1654799 h 2789926"/>
              <a:gd name="connsiteX21957" fmla="*/ 1254251 w 2556691"/>
              <a:gd name="connsiteY21957" fmla="*/ 1654776 h 2789926"/>
              <a:gd name="connsiteX21958" fmla="*/ 1256346 w 2556691"/>
              <a:gd name="connsiteY21958" fmla="*/ 1654516 h 2789926"/>
              <a:gd name="connsiteX21959" fmla="*/ 1257382 w 2556691"/>
              <a:gd name="connsiteY21959" fmla="*/ 1654386 h 2789926"/>
              <a:gd name="connsiteX21960" fmla="*/ 1259619 w 2556691"/>
              <a:gd name="connsiteY21960" fmla="*/ 1653925 h 2789926"/>
              <a:gd name="connsiteX21961" fmla="*/ 1259878 w 2556691"/>
              <a:gd name="connsiteY21961" fmla="*/ 1653866 h 2789926"/>
              <a:gd name="connsiteX21962" fmla="*/ 1261679 w 2556691"/>
              <a:gd name="connsiteY21962" fmla="*/ 1653452 h 2789926"/>
              <a:gd name="connsiteX21963" fmla="*/ 1262244 w 2556691"/>
              <a:gd name="connsiteY21963" fmla="*/ 1653263 h 2789926"/>
              <a:gd name="connsiteX21964" fmla="*/ 1263751 w 2556691"/>
              <a:gd name="connsiteY21964" fmla="*/ 1652766 h 2789926"/>
              <a:gd name="connsiteX21965" fmla="*/ 1264268 w 2556691"/>
              <a:gd name="connsiteY21965" fmla="*/ 1652589 h 2789926"/>
              <a:gd name="connsiteX21966" fmla="*/ 1264339 w 2556691"/>
              <a:gd name="connsiteY21966" fmla="*/ 1652565 h 2789926"/>
              <a:gd name="connsiteX21967" fmla="*/ 1264445 w 2556691"/>
              <a:gd name="connsiteY21967" fmla="*/ 1652530 h 2789926"/>
              <a:gd name="connsiteX21968" fmla="*/ 1266423 w 2556691"/>
              <a:gd name="connsiteY21968" fmla="*/ 1651868 h 2789926"/>
              <a:gd name="connsiteX21969" fmla="*/ 1268777 w 2556691"/>
              <a:gd name="connsiteY21969" fmla="*/ 1651088 h 2789926"/>
              <a:gd name="connsiteX21970" fmla="*/ 1269236 w 2556691"/>
              <a:gd name="connsiteY21970" fmla="*/ 1650946 h 2789926"/>
              <a:gd name="connsiteX21971" fmla="*/ 1269437 w 2556691"/>
              <a:gd name="connsiteY21971" fmla="*/ 1650875 h 2789926"/>
              <a:gd name="connsiteX21972" fmla="*/ 1271708 w 2556691"/>
              <a:gd name="connsiteY21972" fmla="*/ 1650118 h 2789926"/>
              <a:gd name="connsiteX21973" fmla="*/ 1272273 w 2556691"/>
              <a:gd name="connsiteY21973" fmla="*/ 1649929 h 2789926"/>
              <a:gd name="connsiteX21974" fmla="*/ 1055979 w 2556691"/>
              <a:gd name="connsiteY21974" fmla="*/ 1450308 h 2789926"/>
              <a:gd name="connsiteX21975" fmla="*/ 1055752 w 2556691"/>
              <a:gd name="connsiteY21975" fmla="*/ 1450355 h 2789926"/>
              <a:gd name="connsiteX21976" fmla="*/ 1054931 w 2556691"/>
              <a:gd name="connsiteY21976" fmla="*/ 1453901 h 2789926"/>
              <a:gd name="connsiteX21977" fmla="*/ 1054930 w 2556691"/>
              <a:gd name="connsiteY21977" fmla="*/ 1453901 h 2789926"/>
              <a:gd name="connsiteX21978" fmla="*/ 1054715 w 2556691"/>
              <a:gd name="connsiteY21978" fmla="*/ 1454339 h 2789926"/>
              <a:gd name="connsiteX21979" fmla="*/ 1055986 w 2556691"/>
              <a:gd name="connsiteY21979" fmla="*/ 1453960 h 2789926"/>
              <a:gd name="connsiteX21980" fmla="*/ 1055979 w 2556691"/>
              <a:gd name="connsiteY21980" fmla="*/ 1450308 h 2789926"/>
              <a:gd name="connsiteX21981" fmla="*/ 755894 w 2556691"/>
              <a:gd name="connsiteY21981" fmla="*/ 1172415 h 2789926"/>
              <a:gd name="connsiteX21982" fmla="*/ 752226 w 2556691"/>
              <a:gd name="connsiteY21982" fmla="*/ 1170109 h 2789926"/>
              <a:gd name="connsiteX21983" fmla="*/ 752831 w 2556691"/>
              <a:gd name="connsiteY21983" fmla="*/ 1178763 h 2789926"/>
              <a:gd name="connsiteX21984" fmla="*/ 753942 w 2556691"/>
              <a:gd name="connsiteY21984" fmla="*/ 1185099 h 2789926"/>
              <a:gd name="connsiteX21985" fmla="*/ 756389 w 2556691"/>
              <a:gd name="connsiteY21985" fmla="*/ 1187239 h 2789926"/>
              <a:gd name="connsiteX21986" fmla="*/ 755894 w 2556691"/>
              <a:gd name="connsiteY21986" fmla="*/ 1172415 h 2789926"/>
              <a:gd name="connsiteX21987" fmla="*/ 1565769 w 2556691"/>
              <a:gd name="connsiteY21987" fmla="*/ 1919677 h 2789926"/>
              <a:gd name="connsiteX21988" fmla="*/ 1561096 w 2556691"/>
              <a:gd name="connsiteY21988" fmla="*/ 1922136 h 2789926"/>
              <a:gd name="connsiteX21989" fmla="*/ 1573020 w 2556691"/>
              <a:gd name="connsiteY21989" fmla="*/ 1928047 h 2789926"/>
              <a:gd name="connsiteX21990" fmla="*/ 1565769 w 2556691"/>
              <a:gd name="connsiteY21990" fmla="*/ 1919677 h 2789926"/>
              <a:gd name="connsiteX21991" fmla="*/ 937065 w 2556691"/>
              <a:gd name="connsiteY21991" fmla="*/ 1338793 h 2789926"/>
              <a:gd name="connsiteX21992" fmla="*/ 934887 w 2556691"/>
              <a:gd name="connsiteY21992" fmla="*/ 1337115 h 2789926"/>
              <a:gd name="connsiteX21993" fmla="*/ 931839 w 2556691"/>
              <a:gd name="connsiteY21993" fmla="*/ 1338616 h 2789926"/>
              <a:gd name="connsiteX21994" fmla="*/ 932292 w 2556691"/>
              <a:gd name="connsiteY21994" fmla="*/ 1339030 h 2789926"/>
              <a:gd name="connsiteX21995" fmla="*/ 935022 w 2556691"/>
              <a:gd name="connsiteY21995" fmla="*/ 1341370 h 2789926"/>
              <a:gd name="connsiteX21996" fmla="*/ 937296 w 2556691"/>
              <a:gd name="connsiteY21996" fmla="*/ 1339089 h 2789926"/>
              <a:gd name="connsiteX21997" fmla="*/ 937065 w 2556691"/>
              <a:gd name="connsiteY21997" fmla="*/ 1338793 h 2789926"/>
              <a:gd name="connsiteX21998" fmla="*/ 1559623 w 2556691"/>
              <a:gd name="connsiteY21998" fmla="*/ 1912300 h 2789926"/>
              <a:gd name="connsiteX21999" fmla="*/ 1553562 w 2556691"/>
              <a:gd name="connsiteY21999" fmla="*/ 1915634 h 2789926"/>
              <a:gd name="connsiteX22000" fmla="*/ 1551054 w 2556691"/>
              <a:gd name="connsiteY22000" fmla="*/ 1917525 h 2789926"/>
              <a:gd name="connsiteX22001" fmla="*/ 1556069 w 2556691"/>
              <a:gd name="connsiteY22001" fmla="*/ 1919831 h 2789926"/>
              <a:gd name="connsiteX22002" fmla="*/ 1561813 w 2556691"/>
              <a:gd name="connsiteY22002" fmla="*/ 1914924 h 2789926"/>
              <a:gd name="connsiteX22003" fmla="*/ 1559623 w 2556691"/>
              <a:gd name="connsiteY22003" fmla="*/ 1912300 h 2789926"/>
              <a:gd name="connsiteX22004" fmla="*/ 1528146 w 2556691"/>
              <a:gd name="connsiteY22004" fmla="*/ 1882202 h 2789926"/>
              <a:gd name="connsiteX22005" fmla="*/ 1528133 w 2556691"/>
              <a:gd name="connsiteY22005" fmla="*/ 1882202 h 2789926"/>
              <a:gd name="connsiteX22006" fmla="*/ 1521895 w 2556691"/>
              <a:gd name="connsiteY22006" fmla="*/ 1884046 h 2789926"/>
              <a:gd name="connsiteX22007" fmla="*/ 1518199 w 2556691"/>
              <a:gd name="connsiteY22007" fmla="*/ 1885418 h 2789926"/>
              <a:gd name="connsiteX22008" fmla="*/ 1486733 w 2556691"/>
              <a:gd name="connsiteY22008" fmla="*/ 1908293 h 2789926"/>
              <a:gd name="connsiteX22009" fmla="*/ 1485285 w 2556691"/>
              <a:gd name="connsiteY22009" fmla="*/ 1910172 h 2789926"/>
              <a:gd name="connsiteX22010" fmla="*/ 1481271 w 2556691"/>
              <a:gd name="connsiteY22010" fmla="*/ 1915539 h 2789926"/>
              <a:gd name="connsiteX22011" fmla="*/ 1477928 w 2556691"/>
              <a:gd name="connsiteY22011" fmla="*/ 1919098 h 2789926"/>
              <a:gd name="connsiteX22012" fmla="*/ 1478387 w 2556691"/>
              <a:gd name="connsiteY22012" fmla="*/ 1925292 h 2789926"/>
              <a:gd name="connsiteX22013" fmla="*/ 1478397 w 2556691"/>
              <a:gd name="connsiteY22013" fmla="*/ 1925481 h 2789926"/>
              <a:gd name="connsiteX22014" fmla="*/ 1478492 w 2556691"/>
              <a:gd name="connsiteY22014" fmla="*/ 1925316 h 2789926"/>
              <a:gd name="connsiteX22015" fmla="*/ 1483471 w 2556691"/>
              <a:gd name="connsiteY22015" fmla="*/ 1917927 h 2789926"/>
              <a:gd name="connsiteX22016" fmla="*/ 1487757 w 2556691"/>
              <a:gd name="connsiteY22016" fmla="*/ 1913199 h 2789926"/>
              <a:gd name="connsiteX22017" fmla="*/ 1489852 w 2556691"/>
              <a:gd name="connsiteY22017" fmla="*/ 1911130 h 2789926"/>
              <a:gd name="connsiteX22018" fmla="*/ 1496209 w 2556691"/>
              <a:gd name="connsiteY22018" fmla="*/ 1905952 h 2789926"/>
              <a:gd name="connsiteX22019" fmla="*/ 1497186 w 2556691"/>
              <a:gd name="connsiteY22019" fmla="*/ 1905266 h 2789926"/>
              <a:gd name="connsiteX22020" fmla="*/ 1506215 w 2556691"/>
              <a:gd name="connsiteY22020" fmla="*/ 1900738 h 2789926"/>
              <a:gd name="connsiteX22021" fmla="*/ 1507287 w 2556691"/>
              <a:gd name="connsiteY22021" fmla="*/ 1902524 h 2789926"/>
              <a:gd name="connsiteX22022" fmla="*/ 1502484 w 2556691"/>
              <a:gd name="connsiteY22022" fmla="*/ 1906933 h 2789926"/>
              <a:gd name="connsiteX22023" fmla="*/ 1499364 w 2556691"/>
              <a:gd name="connsiteY22023" fmla="*/ 1909132 h 2789926"/>
              <a:gd name="connsiteX22024" fmla="*/ 1492454 w 2556691"/>
              <a:gd name="connsiteY22024" fmla="*/ 1913872 h 2789926"/>
              <a:gd name="connsiteX22025" fmla="*/ 1489994 w 2556691"/>
              <a:gd name="connsiteY22025" fmla="*/ 1915953 h 2789926"/>
              <a:gd name="connsiteX22026" fmla="*/ 1485838 w 2556691"/>
              <a:gd name="connsiteY22026" fmla="*/ 1920493 h 2789926"/>
              <a:gd name="connsiteX22027" fmla="*/ 1481847 w 2556691"/>
              <a:gd name="connsiteY22027" fmla="*/ 1926947 h 2789926"/>
              <a:gd name="connsiteX22028" fmla="*/ 1481388 w 2556691"/>
              <a:gd name="connsiteY22028" fmla="*/ 1927834 h 2789926"/>
              <a:gd name="connsiteX22029" fmla="*/ 1482024 w 2556691"/>
              <a:gd name="connsiteY22029" fmla="*/ 1927160 h 2789926"/>
              <a:gd name="connsiteX22030" fmla="*/ 1487192 w 2556691"/>
              <a:gd name="connsiteY22030" fmla="*/ 1921970 h 2789926"/>
              <a:gd name="connsiteX22031" fmla="*/ 1491889 w 2556691"/>
              <a:gd name="connsiteY22031" fmla="*/ 1918187 h 2789926"/>
              <a:gd name="connsiteX22032" fmla="*/ 1494608 w 2556691"/>
              <a:gd name="connsiteY22032" fmla="*/ 1916426 h 2789926"/>
              <a:gd name="connsiteX22033" fmla="*/ 1502036 w 2556691"/>
              <a:gd name="connsiteY22033" fmla="*/ 1912371 h 2789926"/>
              <a:gd name="connsiteX22034" fmla="*/ 1502436 w 2556691"/>
              <a:gd name="connsiteY22034" fmla="*/ 1912170 h 2789926"/>
              <a:gd name="connsiteX22035" fmla="*/ 1503719 w 2556691"/>
              <a:gd name="connsiteY22035" fmla="*/ 1914511 h 2789926"/>
              <a:gd name="connsiteX22036" fmla="*/ 1503602 w 2556691"/>
              <a:gd name="connsiteY22036" fmla="*/ 1914700 h 2789926"/>
              <a:gd name="connsiteX22037" fmla="*/ 1496892 w 2556691"/>
              <a:gd name="connsiteY22037" fmla="*/ 1919334 h 2789926"/>
              <a:gd name="connsiteX22038" fmla="*/ 1494373 w 2556691"/>
              <a:gd name="connsiteY22038" fmla="*/ 1920942 h 2789926"/>
              <a:gd name="connsiteX22039" fmla="*/ 1489405 w 2556691"/>
              <a:gd name="connsiteY22039" fmla="*/ 1924417 h 2789926"/>
              <a:gd name="connsiteX22040" fmla="*/ 1483824 w 2556691"/>
              <a:gd name="connsiteY22040" fmla="*/ 1930269 h 2789926"/>
              <a:gd name="connsiteX22041" fmla="*/ 1480352 w 2556691"/>
              <a:gd name="connsiteY22041" fmla="*/ 1935601 h 2789926"/>
              <a:gd name="connsiteX22042" fmla="*/ 1480187 w 2556691"/>
              <a:gd name="connsiteY22042" fmla="*/ 1935885 h 2789926"/>
              <a:gd name="connsiteX22043" fmla="*/ 1478775 w 2556691"/>
              <a:gd name="connsiteY22043" fmla="*/ 1938509 h 2789926"/>
              <a:gd name="connsiteX22044" fmla="*/ 1480729 w 2556691"/>
              <a:gd name="connsiteY22044" fmla="*/ 1936452 h 2789926"/>
              <a:gd name="connsiteX22045" fmla="*/ 1480894 w 2556691"/>
              <a:gd name="connsiteY22045" fmla="*/ 1936274 h 2789926"/>
              <a:gd name="connsiteX22046" fmla="*/ 1485226 w 2556691"/>
              <a:gd name="connsiteY22046" fmla="*/ 1932255 h 2789926"/>
              <a:gd name="connsiteX22047" fmla="*/ 1492065 w 2556691"/>
              <a:gd name="connsiteY22047" fmla="*/ 1927337 h 2789926"/>
              <a:gd name="connsiteX22048" fmla="*/ 1497893 w 2556691"/>
              <a:gd name="connsiteY22048" fmla="*/ 1924595 h 2789926"/>
              <a:gd name="connsiteX22049" fmla="*/ 1499694 w 2556691"/>
              <a:gd name="connsiteY22049" fmla="*/ 1923980 h 2789926"/>
              <a:gd name="connsiteX22050" fmla="*/ 1500481 w 2556691"/>
              <a:gd name="connsiteY22050" fmla="*/ 1924016 h 2789926"/>
              <a:gd name="connsiteX22051" fmla="*/ 1501130 w 2556691"/>
              <a:gd name="connsiteY22051" fmla="*/ 1924855 h 2789926"/>
              <a:gd name="connsiteX22052" fmla="*/ 1500788 w 2556691"/>
              <a:gd name="connsiteY22052" fmla="*/ 1925883 h 2789926"/>
              <a:gd name="connsiteX22053" fmla="*/ 1499904 w 2556691"/>
              <a:gd name="connsiteY22053" fmla="*/ 1926604 h 2789926"/>
              <a:gd name="connsiteX22054" fmla="*/ 1494796 w 2556691"/>
              <a:gd name="connsiteY22054" fmla="*/ 1930352 h 2789926"/>
              <a:gd name="connsiteX22055" fmla="*/ 1487886 w 2556691"/>
              <a:gd name="connsiteY22055" fmla="*/ 1935329 h 2789926"/>
              <a:gd name="connsiteX22056" fmla="*/ 1479046 w 2556691"/>
              <a:gd name="connsiteY22056" fmla="*/ 1943900 h 2789926"/>
              <a:gd name="connsiteX22057" fmla="*/ 1478163 w 2556691"/>
              <a:gd name="connsiteY22057" fmla="*/ 1944928 h 2789926"/>
              <a:gd name="connsiteX22058" fmla="*/ 1474372 w 2556691"/>
              <a:gd name="connsiteY22058" fmla="*/ 1949763 h 2789926"/>
              <a:gd name="connsiteX22059" fmla="*/ 1479293 w 2556691"/>
              <a:gd name="connsiteY22059" fmla="*/ 1946016 h 2789926"/>
              <a:gd name="connsiteX22060" fmla="*/ 1480435 w 2556691"/>
              <a:gd name="connsiteY22060" fmla="*/ 1945283 h 2789926"/>
              <a:gd name="connsiteX22061" fmla="*/ 1492442 w 2556691"/>
              <a:gd name="connsiteY22061" fmla="*/ 1939679 h 2789926"/>
              <a:gd name="connsiteX22062" fmla="*/ 1502165 w 2556691"/>
              <a:gd name="connsiteY22062" fmla="*/ 1938402 h 2789926"/>
              <a:gd name="connsiteX22063" fmla="*/ 1511360 w 2556691"/>
              <a:gd name="connsiteY22063" fmla="*/ 1937445 h 2789926"/>
              <a:gd name="connsiteX22064" fmla="*/ 1511807 w 2556691"/>
              <a:gd name="connsiteY22064" fmla="*/ 1937315 h 2789926"/>
              <a:gd name="connsiteX22065" fmla="*/ 1519728 w 2556691"/>
              <a:gd name="connsiteY22065" fmla="*/ 1930612 h 2789926"/>
              <a:gd name="connsiteX22066" fmla="*/ 1520600 w 2556691"/>
              <a:gd name="connsiteY22066" fmla="*/ 1929394 h 2789926"/>
              <a:gd name="connsiteX22067" fmla="*/ 1517646 w 2556691"/>
              <a:gd name="connsiteY22067" fmla="*/ 1923519 h 2789926"/>
              <a:gd name="connsiteX22068" fmla="*/ 1520118 w 2556691"/>
              <a:gd name="connsiteY22068" fmla="*/ 1921722 h 2789926"/>
              <a:gd name="connsiteX22069" fmla="*/ 1526333 w 2556691"/>
              <a:gd name="connsiteY22069" fmla="*/ 1916993 h 2789926"/>
              <a:gd name="connsiteX22070" fmla="*/ 1527769 w 2556691"/>
              <a:gd name="connsiteY22070" fmla="*/ 1915823 h 2789926"/>
              <a:gd name="connsiteX22071" fmla="*/ 1530242 w 2556691"/>
              <a:gd name="connsiteY22071" fmla="*/ 1913802 h 2789926"/>
              <a:gd name="connsiteX22072" fmla="*/ 1520389 w 2556691"/>
              <a:gd name="connsiteY22072" fmla="*/ 1908825 h 2789926"/>
              <a:gd name="connsiteX22073" fmla="*/ 1518799 w 2556691"/>
              <a:gd name="connsiteY22073" fmla="*/ 1907276 h 2789926"/>
              <a:gd name="connsiteX22074" fmla="*/ 1526686 w 2556691"/>
              <a:gd name="connsiteY22074" fmla="*/ 1887498 h 2789926"/>
              <a:gd name="connsiteX22075" fmla="*/ 1527099 w 2556691"/>
              <a:gd name="connsiteY22075" fmla="*/ 1886186 h 2789926"/>
              <a:gd name="connsiteX22076" fmla="*/ 1528146 w 2556691"/>
              <a:gd name="connsiteY22076" fmla="*/ 1882202 h 2789926"/>
              <a:gd name="connsiteX22077" fmla="*/ 1545875 w 2556691"/>
              <a:gd name="connsiteY22077" fmla="*/ 1897889 h 2789926"/>
              <a:gd name="connsiteX22078" fmla="*/ 1531289 w 2556691"/>
              <a:gd name="connsiteY22078" fmla="*/ 1888172 h 2789926"/>
              <a:gd name="connsiteX22079" fmla="*/ 1530606 w 2556691"/>
              <a:gd name="connsiteY22079" fmla="*/ 1889271 h 2789926"/>
              <a:gd name="connsiteX22080" fmla="*/ 1536080 w 2556691"/>
              <a:gd name="connsiteY22080" fmla="*/ 1895431 h 2789926"/>
              <a:gd name="connsiteX22081" fmla="*/ 1534655 w 2556691"/>
              <a:gd name="connsiteY22081" fmla="*/ 1897972 h 2789926"/>
              <a:gd name="connsiteX22082" fmla="*/ 1527428 w 2556691"/>
              <a:gd name="connsiteY22082" fmla="*/ 1897298 h 2789926"/>
              <a:gd name="connsiteX22083" fmla="*/ 1527357 w 2556691"/>
              <a:gd name="connsiteY22083" fmla="*/ 1897641 h 2789926"/>
              <a:gd name="connsiteX22084" fmla="*/ 1527215 w 2556691"/>
              <a:gd name="connsiteY22084" fmla="*/ 1898812 h 2789926"/>
              <a:gd name="connsiteX22085" fmla="*/ 1533549 w 2556691"/>
              <a:gd name="connsiteY22085" fmla="*/ 1904557 h 2789926"/>
              <a:gd name="connsiteX22086" fmla="*/ 1545875 w 2556691"/>
              <a:gd name="connsiteY22086" fmla="*/ 1897889 h 2789926"/>
              <a:gd name="connsiteX22087" fmla="*/ 1550548 w 2556691"/>
              <a:gd name="connsiteY22087" fmla="*/ 1902181 h 2789926"/>
              <a:gd name="connsiteX22088" fmla="*/ 1550241 w 2556691"/>
              <a:gd name="connsiteY22088" fmla="*/ 1902417 h 2789926"/>
              <a:gd name="connsiteX22089" fmla="*/ 1532808 w 2556691"/>
              <a:gd name="connsiteY22089" fmla="*/ 1909948 h 2789926"/>
              <a:gd name="connsiteX22090" fmla="*/ 1543378 w 2556691"/>
              <a:gd name="connsiteY22090" fmla="*/ 1914144 h 2789926"/>
              <a:gd name="connsiteX22091" fmla="*/ 1544968 w 2556691"/>
              <a:gd name="connsiteY22091" fmla="*/ 1913884 h 2789926"/>
              <a:gd name="connsiteX22092" fmla="*/ 1555798 w 2556691"/>
              <a:gd name="connsiteY22092" fmla="*/ 1907808 h 2789926"/>
              <a:gd name="connsiteX22093" fmla="*/ 1550548 w 2556691"/>
              <a:gd name="connsiteY22093" fmla="*/ 1902181 h 2789926"/>
              <a:gd name="connsiteX22094" fmla="*/ 770122 w 2556691"/>
              <a:gd name="connsiteY22094" fmla="*/ 1181494 h 2789926"/>
              <a:gd name="connsiteX22095" fmla="*/ 762887 w 2556691"/>
              <a:gd name="connsiteY22095" fmla="*/ 1175949 h 2789926"/>
              <a:gd name="connsiteX22096" fmla="*/ 761631 w 2556691"/>
              <a:gd name="connsiteY22096" fmla="*/ 1175559 h 2789926"/>
              <a:gd name="connsiteX22097" fmla="*/ 771198 w 2556691"/>
              <a:gd name="connsiteY22097" fmla="*/ 1199072 h 2789926"/>
              <a:gd name="connsiteX22098" fmla="*/ 770140 w 2556691"/>
              <a:gd name="connsiteY22098" fmla="*/ 1192251 h 2789926"/>
              <a:gd name="connsiteX22099" fmla="*/ 770122 w 2556691"/>
              <a:gd name="connsiteY22099" fmla="*/ 1181494 h 2789926"/>
              <a:gd name="connsiteX22100" fmla="*/ 1348731 w 2556691"/>
              <a:gd name="connsiteY22100" fmla="*/ 1712916 h 2789926"/>
              <a:gd name="connsiteX22101" fmla="*/ 1348860 w 2556691"/>
              <a:gd name="connsiteY22101" fmla="*/ 1713045 h 2789926"/>
              <a:gd name="connsiteX22102" fmla="*/ 1351885 w 2556691"/>
              <a:gd name="connsiteY22102" fmla="*/ 1717881 h 2789926"/>
              <a:gd name="connsiteX22103" fmla="*/ 1351909 w 2556691"/>
              <a:gd name="connsiteY22103" fmla="*/ 1717964 h 2789926"/>
              <a:gd name="connsiteX22104" fmla="*/ 1352439 w 2556691"/>
              <a:gd name="connsiteY22104" fmla="*/ 1721852 h 2789926"/>
              <a:gd name="connsiteX22105" fmla="*/ 1350827 w 2556691"/>
              <a:gd name="connsiteY22105" fmla="*/ 1723152 h 2789926"/>
              <a:gd name="connsiteX22106" fmla="*/ 1347318 w 2556691"/>
              <a:gd name="connsiteY22106" fmla="*/ 1721936 h 2789926"/>
              <a:gd name="connsiteX22107" fmla="*/ 1346153 w 2556691"/>
              <a:gd name="connsiteY22107" fmla="*/ 1720646 h 2789926"/>
              <a:gd name="connsiteX22108" fmla="*/ 1344928 w 2556691"/>
              <a:gd name="connsiteY22108" fmla="*/ 1718011 h 2789926"/>
              <a:gd name="connsiteX22109" fmla="*/ 1344894 w 2556691"/>
              <a:gd name="connsiteY22109" fmla="*/ 1714983 h 2789926"/>
              <a:gd name="connsiteX22110" fmla="*/ 1345564 w 2556691"/>
              <a:gd name="connsiteY22110" fmla="*/ 1713470 h 2789926"/>
              <a:gd name="connsiteX22111" fmla="*/ 1348236 w 2556691"/>
              <a:gd name="connsiteY22111" fmla="*/ 1712702 h 2789926"/>
              <a:gd name="connsiteX22112" fmla="*/ 1348731 w 2556691"/>
              <a:gd name="connsiteY22112" fmla="*/ 1712916 h 2789926"/>
              <a:gd name="connsiteX22113" fmla="*/ 781116 w 2556691"/>
              <a:gd name="connsiteY22113" fmla="*/ 1189000 h 2789926"/>
              <a:gd name="connsiteX22114" fmla="*/ 775561 w 2556691"/>
              <a:gd name="connsiteY22114" fmla="*/ 1185430 h 2789926"/>
              <a:gd name="connsiteX22115" fmla="*/ 775931 w 2556691"/>
              <a:gd name="connsiteY22115" fmla="*/ 1191577 h 2789926"/>
              <a:gd name="connsiteX22116" fmla="*/ 780459 w 2556691"/>
              <a:gd name="connsiteY22116" fmla="*/ 1204451 h 2789926"/>
              <a:gd name="connsiteX22117" fmla="*/ 784068 w 2556691"/>
              <a:gd name="connsiteY22117" fmla="*/ 1208092 h 2789926"/>
              <a:gd name="connsiteX22118" fmla="*/ 781806 w 2556691"/>
              <a:gd name="connsiteY22118" fmla="*/ 1200006 h 2789926"/>
              <a:gd name="connsiteX22119" fmla="*/ 781116 w 2556691"/>
              <a:gd name="connsiteY22119" fmla="*/ 1189000 h 2789926"/>
              <a:gd name="connsiteX22120" fmla="*/ 1193590 w 2556691"/>
              <a:gd name="connsiteY22120" fmla="*/ 1567827 h 2789926"/>
              <a:gd name="connsiteX22121" fmla="*/ 1188164 w 2556691"/>
              <a:gd name="connsiteY22121" fmla="*/ 1564813 h 2789926"/>
              <a:gd name="connsiteX22122" fmla="*/ 1180759 w 2556691"/>
              <a:gd name="connsiteY22122" fmla="*/ 1562602 h 2789926"/>
              <a:gd name="connsiteX22123" fmla="*/ 1176251 w 2556691"/>
              <a:gd name="connsiteY22123" fmla="*/ 1561703 h 2789926"/>
              <a:gd name="connsiteX22124" fmla="*/ 1167528 w 2556691"/>
              <a:gd name="connsiteY22124" fmla="*/ 1559410 h 2789926"/>
              <a:gd name="connsiteX22125" fmla="*/ 1166421 w 2556691"/>
              <a:gd name="connsiteY22125" fmla="*/ 1558961 h 2789926"/>
              <a:gd name="connsiteX22126" fmla="*/ 1163502 w 2556691"/>
              <a:gd name="connsiteY22126" fmla="*/ 1557471 h 2789926"/>
              <a:gd name="connsiteX22127" fmla="*/ 1163266 w 2556691"/>
              <a:gd name="connsiteY22127" fmla="*/ 1557353 h 2789926"/>
              <a:gd name="connsiteX22128" fmla="*/ 1156957 w 2556691"/>
              <a:gd name="connsiteY22128" fmla="*/ 1551891 h 2789926"/>
              <a:gd name="connsiteX22129" fmla="*/ 1151035 w 2556691"/>
              <a:gd name="connsiteY22129" fmla="*/ 1541488 h 2789926"/>
              <a:gd name="connsiteX22130" fmla="*/ 1150528 w 2556691"/>
              <a:gd name="connsiteY22130" fmla="*/ 1542198 h 2789926"/>
              <a:gd name="connsiteX22131" fmla="*/ 1146644 w 2556691"/>
              <a:gd name="connsiteY22131" fmla="*/ 1548203 h 2789926"/>
              <a:gd name="connsiteX22132" fmla="*/ 1146643 w 2556691"/>
              <a:gd name="connsiteY22132" fmla="*/ 1548191 h 2789926"/>
              <a:gd name="connsiteX22133" fmla="*/ 1146444 w 2556691"/>
              <a:gd name="connsiteY22133" fmla="*/ 1548546 h 2789926"/>
              <a:gd name="connsiteX22134" fmla="*/ 1144479 w 2556691"/>
              <a:gd name="connsiteY22134" fmla="*/ 1552424 h 2789926"/>
              <a:gd name="connsiteX22135" fmla="*/ 1143737 w 2556691"/>
              <a:gd name="connsiteY22135" fmla="*/ 1554055 h 2789926"/>
              <a:gd name="connsiteX22136" fmla="*/ 1143360 w 2556691"/>
              <a:gd name="connsiteY22136" fmla="*/ 1555048 h 2789926"/>
              <a:gd name="connsiteX22137" fmla="*/ 1140358 w 2556691"/>
              <a:gd name="connsiteY22137" fmla="*/ 1568099 h 2789926"/>
              <a:gd name="connsiteX22138" fmla="*/ 1140323 w 2556691"/>
              <a:gd name="connsiteY22138" fmla="*/ 1570192 h 2789926"/>
              <a:gd name="connsiteX22139" fmla="*/ 1146586 w 2556691"/>
              <a:gd name="connsiteY22139" fmla="*/ 1587640 h 2789926"/>
              <a:gd name="connsiteX22140" fmla="*/ 1151165 w 2556691"/>
              <a:gd name="connsiteY22140" fmla="*/ 1592215 h 2789926"/>
              <a:gd name="connsiteX22141" fmla="*/ 1151188 w 2556691"/>
              <a:gd name="connsiteY22141" fmla="*/ 1592227 h 2789926"/>
              <a:gd name="connsiteX22142" fmla="*/ 1152142 w 2556691"/>
              <a:gd name="connsiteY22142" fmla="*/ 1592936 h 2789926"/>
              <a:gd name="connsiteX22143" fmla="*/ 1155509 w 2556691"/>
              <a:gd name="connsiteY22143" fmla="*/ 1595289 h 2789926"/>
              <a:gd name="connsiteX22144" fmla="*/ 1157475 w 2556691"/>
              <a:gd name="connsiteY22144" fmla="*/ 1596649 h 2789926"/>
              <a:gd name="connsiteX22145" fmla="*/ 1158475 w 2556691"/>
              <a:gd name="connsiteY22145" fmla="*/ 1597334 h 2789926"/>
              <a:gd name="connsiteX22146" fmla="*/ 1162054 w 2556691"/>
              <a:gd name="connsiteY22146" fmla="*/ 1599817 h 2789926"/>
              <a:gd name="connsiteX22147" fmla="*/ 1163902 w 2556691"/>
              <a:gd name="connsiteY22147" fmla="*/ 1601105 h 2789926"/>
              <a:gd name="connsiteX22148" fmla="*/ 1178452 w 2556691"/>
              <a:gd name="connsiteY22148" fmla="*/ 1611532 h 2789926"/>
              <a:gd name="connsiteX22149" fmla="*/ 1185409 w 2556691"/>
              <a:gd name="connsiteY22149" fmla="*/ 1617620 h 2789926"/>
              <a:gd name="connsiteX22150" fmla="*/ 1188599 w 2556691"/>
              <a:gd name="connsiteY22150" fmla="*/ 1618779 h 2789926"/>
              <a:gd name="connsiteX22151" fmla="*/ 1188882 w 2556691"/>
              <a:gd name="connsiteY22151" fmla="*/ 1619003 h 2789926"/>
              <a:gd name="connsiteX22152" fmla="*/ 1189812 w 2556691"/>
              <a:gd name="connsiteY22152" fmla="*/ 1618519 h 2789926"/>
              <a:gd name="connsiteX22153" fmla="*/ 1191024 w 2556691"/>
              <a:gd name="connsiteY22153" fmla="*/ 1617892 h 2789926"/>
              <a:gd name="connsiteX22154" fmla="*/ 1187575 w 2556691"/>
              <a:gd name="connsiteY22154" fmla="*/ 1616060 h 2789926"/>
              <a:gd name="connsiteX22155" fmla="*/ 1179959 w 2556691"/>
              <a:gd name="connsiteY22155" fmla="*/ 1610716 h 2789926"/>
              <a:gd name="connsiteX22156" fmla="*/ 1176286 w 2556691"/>
              <a:gd name="connsiteY22156" fmla="*/ 1607666 h 2789926"/>
              <a:gd name="connsiteX22157" fmla="*/ 1172778 w 2556691"/>
              <a:gd name="connsiteY22157" fmla="*/ 1604628 h 2789926"/>
              <a:gd name="connsiteX22158" fmla="*/ 1168175 w 2556691"/>
              <a:gd name="connsiteY22158" fmla="*/ 1600242 h 2789926"/>
              <a:gd name="connsiteX22159" fmla="*/ 1170187 w 2556691"/>
              <a:gd name="connsiteY22159" fmla="*/ 1595998 h 2789926"/>
              <a:gd name="connsiteX22160" fmla="*/ 1172284 w 2556691"/>
              <a:gd name="connsiteY22160" fmla="*/ 1596814 h 2789926"/>
              <a:gd name="connsiteX22161" fmla="*/ 1184479 w 2556691"/>
              <a:gd name="connsiteY22161" fmla="*/ 1607548 h 2789926"/>
              <a:gd name="connsiteX22162" fmla="*/ 1192072 w 2556691"/>
              <a:gd name="connsiteY22162" fmla="*/ 1612407 h 2789926"/>
              <a:gd name="connsiteX22163" fmla="*/ 1196298 w 2556691"/>
              <a:gd name="connsiteY22163" fmla="*/ 1615705 h 2789926"/>
              <a:gd name="connsiteX22164" fmla="*/ 1196463 w 2556691"/>
              <a:gd name="connsiteY22164" fmla="*/ 1615634 h 2789926"/>
              <a:gd name="connsiteX22165" fmla="*/ 1194944 w 2556691"/>
              <a:gd name="connsiteY22165" fmla="*/ 1614286 h 2789926"/>
              <a:gd name="connsiteX22166" fmla="*/ 1191636 w 2556691"/>
              <a:gd name="connsiteY22166" fmla="*/ 1611804 h 2789926"/>
              <a:gd name="connsiteX22167" fmla="*/ 1179959 w 2556691"/>
              <a:gd name="connsiteY22167" fmla="*/ 1601767 h 2789926"/>
              <a:gd name="connsiteX22168" fmla="*/ 1171212 w 2556691"/>
              <a:gd name="connsiteY22168" fmla="*/ 1592357 h 2789926"/>
              <a:gd name="connsiteX22169" fmla="*/ 1167693 w 2556691"/>
              <a:gd name="connsiteY22169" fmla="*/ 1587617 h 2789926"/>
              <a:gd name="connsiteX22170" fmla="*/ 1166504 w 2556691"/>
              <a:gd name="connsiteY22170" fmla="*/ 1581694 h 2789926"/>
              <a:gd name="connsiteX22171" fmla="*/ 1171471 w 2556691"/>
              <a:gd name="connsiteY22171" fmla="*/ 1585004 h 2789926"/>
              <a:gd name="connsiteX22172" fmla="*/ 1182301 w 2556691"/>
              <a:gd name="connsiteY22172" fmla="*/ 1595750 h 2789926"/>
              <a:gd name="connsiteX22173" fmla="*/ 1181772 w 2556691"/>
              <a:gd name="connsiteY22173" fmla="*/ 1592712 h 2789926"/>
              <a:gd name="connsiteX22174" fmla="*/ 1167622 w 2556691"/>
              <a:gd name="connsiteY22174" fmla="*/ 1579046 h 2789926"/>
              <a:gd name="connsiteX22175" fmla="*/ 1160394 w 2556691"/>
              <a:gd name="connsiteY22175" fmla="*/ 1570735 h 2789926"/>
              <a:gd name="connsiteX22176" fmla="*/ 1159947 w 2556691"/>
              <a:gd name="connsiteY22176" fmla="*/ 1570180 h 2789926"/>
              <a:gd name="connsiteX22177" fmla="*/ 1155262 w 2556691"/>
              <a:gd name="connsiteY22177" fmla="*/ 1562685 h 2789926"/>
              <a:gd name="connsiteX22178" fmla="*/ 1156121 w 2556691"/>
              <a:gd name="connsiteY22178" fmla="*/ 1561467 h 2789926"/>
              <a:gd name="connsiteX22179" fmla="*/ 1156498 w 2556691"/>
              <a:gd name="connsiteY22179" fmla="*/ 1561443 h 2789926"/>
              <a:gd name="connsiteX22180" fmla="*/ 1159323 w 2556691"/>
              <a:gd name="connsiteY22180" fmla="*/ 1562543 h 2789926"/>
              <a:gd name="connsiteX22181" fmla="*/ 1161689 w 2556691"/>
              <a:gd name="connsiteY22181" fmla="*/ 1564186 h 2789926"/>
              <a:gd name="connsiteX22182" fmla="*/ 1180206 w 2556691"/>
              <a:gd name="connsiteY22182" fmla="*/ 1584236 h 2789926"/>
              <a:gd name="connsiteX22183" fmla="*/ 1177369 w 2556691"/>
              <a:gd name="connsiteY22183" fmla="*/ 1576327 h 2789926"/>
              <a:gd name="connsiteX22184" fmla="*/ 1171436 w 2556691"/>
              <a:gd name="connsiteY22184" fmla="*/ 1569364 h 2789926"/>
              <a:gd name="connsiteX22185" fmla="*/ 1173661 w 2556691"/>
              <a:gd name="connsiteY22185" fmla="*/ 1566929 h 2789926"/>
              <a:gd name="connsiteX22186" fmla="*/ 1178346 w 2556691"/>
              <a:gd name="connsiteY22186" fmla="*/ 1570712 h 2789926"/>
              <a:gd name="connsiteX22187" fmla="*/ 1178735 w 2556691"/>
              <a:gd name="connsiteY22187" fmla="*/ 1570546 h 2789926"/>
              <a:gd name="connsiteX22188" fmla="*/ 1179253 w 2556691"/>
              <a:gd name="connsiteY22188" fmla="*/ 1570463 h 2789926"/>
              <a:gd name="connsiteX22189" fmla="*/ 1182690 w 2556691"/>
              <a:gd name="connsiteY22189" fmla="*/ 1569825 h 2789926"/>
              <a:gd name="connsiteX22190" fmla="*/ 1183607 w 2556691"/>
              <a:gd name="connsiteY22190" fmla="*/ 1569636 h 2789926"/>
              <a:gd name="connsiteX22191" fmla="*/ 1182101 w 2556691"/>
              <a:gd name="connsiteY22191" fmla="*/ 1567650 h 2789926"/>
              <a:gd name="connsiteX22192" fmla="*/ 1181678 w 2556691"/>
              <a:gd name="connsiteY22192" fmla="*/ 1567094 h 2789926"/>
              <a:gd name="connsiteX22193" fmla="*/ 1181430 w 2556691"/>
              <a:gd name="connsiteY22193" fmla="*/ 1565156 h 2789926"/>
              <a:gd name="connsiteX22194" fmla="*/ 1185633 w 2556691"/>
              <a:gd name="connsiteY22194" fmla="*/ 1564552 h 2789926"/>
              <a:gd name="connsiteX22195" fmla="*/ 1188952 w 2556691"/>
              <a:gd name="connsiteY22195" fmla="*/ 1568548 h 2789926"/>
              <a:gd name="connsiteX22196" fmla="*/ 1189129 w 2556691"/>
              <a:gd name="connsiteY22196" fmla="*/ 1568513 h 2789926"/>
              <a:gd name="connsiteX22197" fmla="*/ 1193590 w 2556691"/>
              <a:gd name="connsiteY22197" fmla="*/ 1567827 h 2789926"/>
              <a:gd name="connsiteX22198" fmla="*/ 859687 w 2556691"/>
              <a:gd name="connsiteY22198" fmla="*/ 1258945 h 2789926"/>
              <a:gd name="connsiteX22199" fmla="*/ 856644 w 2556691"/>
              <a:gd name="connsiteY22199" fmla="*/ 1266016 h 2789926"/>
              <a:gd name="connsiteX22200" fmla="*/ 854452 w 2556691"/>
              <a:gd name="connsiteY22200" fmla="*/ 1264789 h 2789926"/>
              <a:gd name="connsiteX22201" fmla="*/ 856894 w 2556691"/>
              <a:gd name="connsiteY22201" fmla="*/ 1256774 h 2789926"/>
              <a:gd name="connsiteX22202" fmla="*/ 859691 w 2556691"/>
              <a:gd name="connsiteY22202" fmla="*/ 1258937 h 2789926"/>
              <a:gd name="connsiteX22203" fmla="*/ 859692 w 2556691"/>
              <a:gd name="connsiteY22203" fmla="*/ 1258949 h 2789926"/>
              <a:gd name="connsiteX22204" fmla="*/ 859687 w 2556691"/>
              <a:gd name="connsiteY22204" fmla="*/ 1258945 h 2789926"/>
              <a:gd name="connsiteX22205" fmla="*/ 1109952 w 2556691"/>
              <a:gd name="connsiteY22205" fmla="*/ 1489058 h 2789926"/>
              <a:gd name="connsiteX22206" fmla="*/ 1107574 w 2556691"/>
              <a:gd name="connsiteY22206" fmla="*/ 1491789 h 2789926"/>
              <a:gd name="connsiteX22207" fmla="*/ 1107350 w 2556691"/>
              <a:gd name="connsiteY22207" fmla="*/ 1491659 h 2789926"/>
              <a:gd name="connsiteX22208" fmla="*/ 1107115 w 2556691"/>
              <a:gd name="connsiteY22208" fmla="*/ 1491423 h 2789926"/>
              <a:gd name="connsiteX22209" fmla="*/ 1103466 w 2556691"/>
              <a:gd name="connsiteY22209" fmla="*/ 1486930 h 2789926"/>
              <a:gd name="connsiteX22210" fmla="*/ 1104007 w 2556691"/>
              <a:gd name="connsiteY22210" fmla="*/ 1485642 h 2789926"/>
              <a:gd name="connsiteX22211" fmla="*/ 1108257 w 2556691"/>
              <a:gd name="connsiteY22211" fmla="*/ 1487758 h 2789926"/>
              <a:gd name="connsiteX22212" fmla="*/ 1108692 w 2556691"/>
              <a:gd name="connsiteY22212" fmla="*/ 1488089 h 2789926"/>
              <a:gd name="connsiteX22213" fmla="*/ 1109952 w 2556691"/>
              <a:gd name="connsiteY22213" fmla="*/ 1489058 h 2789926"/>
              <a:gd name="connsiteX22214" fmla="*/ 792243 w 2556691"/>
              <a:gd name="connsiteY22214" fmla="*/ 1195148 h 2789926"/>
              <a:gd name="connsiteX22215" fmla="*/ 791655 w 2556691"/>
              <a:gd name="connsiteY22215" fmla="*/ 1194852 h 2789926"/>
              <a:gd name="connsiteX22216" fmla="*/ 786649 w 2556691"/>
              <a:gd name="connsiteY22216" fmla="*/ 1192180 h 2789926"/>
              <a:gd name="connsiteX22217" fmla="*/ 787034 w 2556691"/>
              <a:gd name="connsiteY22217" fmla="*/ 1196318 h 2789926"/>
              <a:gd name="connsiteX22218" fmla="*/ 787867 w 2556691"/>
              <a:gd name="connsiteY22218" fmla="*/ 1197760 h 2789926"/>
              <a:gd name="connsiteX22219" fmla="*/ 793813 w 2556691"/>
              <a:gd name="connsiteY22219" fmla="*/ 1212656 h 2789926"/>
              <a:gd name="connsiteX22220" fmla="*/ 794675 w 2556691"/>
              <a:gd name="connsiteY22220" fmla="*/ 1213789 h 2789926"/>
              <a:gd name="connsiteX22221" fmla="*/ 794676 w 2556691"/>
              <a:gd name="connsiteY22221" fmla="*/ 1213791 h 2789926"/>
              <a:gd name="connsiteX22222" fmla="*/ 794677 w 2556691"/>
              <a:gd name="connsiteY22222" fmla="*/ 1213791 h 2789926"/>
              <a:gd name="connsiteX22223" fmla="*/ 794675 w 2556691"/>
              <a:gd name="connsiteY22223" fmla="*/ 1213789 h 2789926"/>
              <a:gd name="connsiteX22224" fmla="*/ 794315 w 2556691"/>
              <a:gd name="connsiteY22224" fmla="*/ 1212230 h 2789926"/>
              <a:gd name="connsiteX22225" fmla="*/ 792243 w 2556691"/>
              <a:gd name="connsiteY22225" fmla="*/ 1195148 h 2789926"/>
              <a:gd name="connsiteX22226" fmla="*/ 941550 w 2556691"/>
              <a:gd name="connsiteY22226" fmla="*/ 1331996 h 2789926"/>
              <a:gd name="connsiteX22227" fmla="*/ 940619 w 2556691"/>
              <a:gd name="connsiteY22227" fmla="*/ 1332930 h 2789926"/>
              <a:gd name="connsiteX22228" fmla="*/ 942397 w 2556691"/>
              <a:gd name="connsiteY22228" fmla="*/ 1334561 h 2789926"/>
              <a:gd name="connsiteX22229" fmla="*/ 942962 w 2556691"/>
              <a:gd name="connsiteY22229" fmla="*/ 1334136 h 2789926"/>
              <a:gd name="connsiteX22230" fmla="*/ 941550 w 2556691"/>
              <a:gd name="connsiteY22230" fmla="*/ 1331996 h 2789926"/>
              <a:gd name="connsiteX22231" fmla="*/ 799072 w 2556691"/>
              <a:gd name="connsiteY22231" fmla="*/ 1199120 h 2789926"/>
              <a:gd name="connsiteX22232" fmla="*/ 796807 w 2556691"/>
              <a:gd name="connsiteY22232" fmla="*/ 1197394 h 2789926"/>
              <a:gd name="connsiteX22233" fmla="*/ 796803 w 2556691"/>
              <a:gd name="connsiteY22233" fmla="*/ 1197394 h 2789926"/>
              <a:gd name="connsiteX22234" fmla="*/ 798749 w 2556691"/>
              <a:gd name="connsiteY22234" fmla="*/ 1212029 h 2789926"/>
              <a:gd name="connsiteX22235" fmla="*/ 798790 w 2556691"/>
              <a:gd name="connsiteY22235" fmla="*/ 1212301 h 2789926"/>
              <a:gd name="connsiteX22236" fmla="*/ 800063 w 2556691"/>
              <a:gd name="connsiteY22236" fmla="*/ 1216687 h 2789926"/>
              <a:gd name="connsiteX22237" fmla="*/ 800607 w 2556691"/>
              <a:gd name="connsiteY22237" fmla="*/ 1218566 h 2789926"/>
              <a:gd name="connsiteX22238" fmla="*/ 801255 w 2556691"/>
              <a:gd name="connsiteY22238" fmla="*/ 1218992 h 2789926"/>
              <a:gd name="connsiteX22239" fmla="*/ 801652 w 2556691"/>
              <a:gd name="connsiteY22239" fmla="*/ 1219217 h 2789926"/>
              <a:gd name="connsiteX22240" fmla="*/ 803552 w 2556691"/>
              <a:gd name="connsiteY22240" fmla="*/ 1220328 h 2789926"/>
              <a:gd name="connsiteX22241" fmla="*/ 803052 w 2556691"/>
              <a:gd name="connsiteY22241" fmla="*/ 1218306 h 2789926"/>
              <a:gd name="connsiteX22242" fmla="*/ 802734 w 2556691"/>
              <a:gd name="connsiteY22242" fmla="*/ 1217030 h 2789926"/>
              <a:gd name="connsiteX22243" fmla="*/ 801812 w 2556691"/>
              <a:gd name="connsiteY22243" fmla="*/ 1213318 h 2789926"/>
              <a:gd name="connsiteX22244" fmla="*/ 799072 w 2556691"/>
              <a:gd name="connsiteY22244" fmla="*/ 1199120 h 2789926"/>
              <a:gd name="connsiteX22245" fmla="*/ 1326518 w 2556691"/>
              <a:gd name="connsiteY22245" fmla="*/ 1685619 h 2789926"/>
              <a:gd name="connsiteX22246" fmla="*/ 1326130 w 2556691"/>
              <a:gd name="connsiteY22246" fmla="*/ 1685430 h 2789926"/>
              <a:gd name="connsiteX22247" fmla="*/ 1326071 w 2556691"/>
              <a:gd name="connsiteY22247" fmla="*/ 1685418 h 2789926"/>
              <a:gd name="connsiteX22248" fmla="*/ 1319043 w 2556691"/>
              <a:gd name="connsiteY22248" fmla="*/ 1682616 h 2789926"/>
              <a:gd name="connsiteX22249" fmla="*/ 1318195 w 2556691"/>
              <a:gd name="connsiteY22249" fmla="*/ 1682143 h 2789926"/>
              <a:gd name="connsiteX22250" fmla="*/ 1318360 w 2556691"/>
              <a:gd name="connsiteY22250" fmla="*/ 1683420 h 2789926"/>
              <a:gd name="connsiteX22251" fmla="*/ 1318596 w 2556691"/>
              <a:gd name="connsiteY22251" fmla="*/ 1685217 h 2789926"/>
              <a:gd name="connsiteX22252" fmla="*/ 1318655 w 2556691"/>
              <a:gd name="connsiteY22252" fmla="*/ 1685631 h 2789926"/>
              <a:gd name="connsiteX22253" fmla="*/ 1318466 w 2556691"/>
              <a:gd name="connsiteY22253" fmla="*/ 1690773 h 2789926"/>
              <a:gd name="connsiteX22254" fmla="*/ 1318312 w 2556691"/>
              <a:gd name="connsiteY22254" fmla="*/ 1691683 h 2789926"/>
              <a:gd name="connsiteX22255" fmla="*/ 1318290 w 2556691"/>
              <a:gd name="connsiteY22255" fmla="*/ 1691813 h 2789926"/>
              <a:gd name="connsiteX22256" fmla="*/ 1318266 w 2556691"/>
              <a:gd name="connsiteY22256" fmla="*/ 1691955 h 2789926"/>
              <a:gd name="connsiteX22257" fmla="*/ 1317065 w 2556691"/>
              <a:gd name="connsiteY22257" fmla="*/ 1695242 h 2789926"/>
              <a:gd name="connsiteX22258" fmla="*/ 1316948 w 2556691"/>
              <a:gd name="connsiteY22258" fmla="*/ 1695537 h 2789926"/>
              <a:gd name="connsiteX22259" fmla="*/ 1316147 w 2556691"/>
              <a:gd name="connsiteY22259" fmla="*/ 1696258 h 2789926"/>
              <a:gd name="connsiteX22260" fmla="*/ 1314910 w 2556691"/>
              <a:gd name="connsiteY22260" fmla="*/ 1696660 h 2789926"/>
              <a:gd name="connsiteX22261" fmla="*/ 1314358 w 2556691"/>
              <a:gd name="connsiteY22261" fmla="*/ 1696542 h 2789926"/>
              <a:gd name="connsiteX22262" fmla="*/ 1313475 w 2556691"/>
              <a:gd name="connsiteY22262" fmla="*/ 1696022 h 2789926"/>
              <a:gd name="connsiteX22263" fmla="*/ 1312957 w 2556691"/>
              <a:gd name="connsiteY22263" fmla="*/ 1695242 h 2789926"/>
              <a:gd name="connsiteX22264" fmla="*/ 1312792 w 2556691"/>
              <a:gd name="connsiteY22264" fmla="*/ 1694260 h 2789926"/>
              <a:gd name="connsiteX22265" fmla="*/ 1312675 w 2556691"/>
              <a:gd name="connsiteY22265" fmla="*/ 1693587 h 2789926"/>
              <a:gd name="connsiteX22266" fmla="*/ 1312427 w 2556691"/>
              <a:gd name="connsiteY22266" fmla="*/ 1692168 h 2789926"/>
              <a:gd name="connsiteX22267" fmla="*/ 1312145 w 2556691"/>
              <a:gd name="connsiteY22267" fmla="*/ 1689189 h 2789926"/>
              <a:gd name="connsiteX22268" fmla="*/ 1310872 w 2556691"/>
              <a:gd name="connsiteY22268" fmla="*/ 1680027 h 2789926"/>
              <a:gd name="connsiteX22269" fmla="*/ 1310720 w 2556691"/>
              <a:gd name="connsiteY22269" fmla="*/ 1679389 h 2789926"/>
              <a:gd name="connsiteX22270" fmla="*/ 1310461 w 2556691"/>
              <a:gd name="connsiteY22270" fmla="*/ 1678786 h 2789926"/>
              <a:gd name="connsiteX22271" fmla="*/ 1310214 w 2556691"/>
              <a:gd name="connsiteY22271" fmla="*/ 1678195 h 2789926"/>
              <a:gd name="connsiteX22272" fmla="*/ 1309955 w 2556691"/>
              <a:gd name="connsiteY22272" fmla="*/ 1677545 h 2789926"/>
              <a:gd name="connsiteX22273" fmla="*/ 1308460 w 2556691"/>
              <a:gd name="connsiteY22273" fmla="*/ 1673608 h 2789926"/>
              <a:gd name="connsiteX22274" fmla="*/ 1308025 w 2556691"/>
              <a:gd name="connsiteY22274" fmla="*/ 1671244 h 2789926"/>
              <a:gd name="connsiteX22275" fmla="*/ 1307978 w 2556691"/>
              <a:gd name="connsiteY22275" fmla="*/ 1670641 h 2789926"/>
              <a:gd name="connsiteX22276" fmla="*/ 1307719 w 2556691"/>
              <a:gd name="connsiteY22276" fmla="*/ 1670239 h 2789926"/>
              <a:gd name="connsiteX22277" fmla="*/ 1307801 w 2556691"/>
              <a:gd name="connsiteY22277" fmla="*/ 1670794 h 2789926"/>
              <a:gd name="connsiteX22278" fmla="*/ 1308213 w 2556691"/>
              <a:gd name="connsiteY22278" fmla="*/ 1673750 h 2789926"/>
              <a:gd name="connsiteX22279" fmla="*/ 1308837 w 2556691"/>
              <a:gd name="connsiteY22279" fmla="*/ 1678301 h 2789926"/>
              <a:gd name="connsiteX22280" fmla="*/ 1308908 w 2556691"/>
              <a:gd name="connsiteY22280" fmla="*/ 1678821 h 2789926"/>
              <a:gd name="connsiteX22281" fmla="*/ 1308919 w 2556691"/>
              <a:gd name="connsiteY22281" fmla="*/ 1678880 h 2789926"/>
              <a:gd name="connsiteX22282" fmla="*/ 1309190 w 2556691"/>
              <a:gd name="connsiteY22282" fmla="*/ 1681079 h 2789926"/>
              <a:gd name="connsiteX22283" fmla="*/ 1309483 w 2556691"/>
              <a:gd name="connsiteY22283" fmla="*/ 1684200 h 2789926"/>
              <a:gd name="connsiteX22284" fmla="*/ 1309496 w 2556691"/>
              <a:gd name="connsiteY22284" fmla="*/ 1684507 h 2789926"/>
              <a:gd name="connsiteX22285" fmla="*/ 1309414 w 2556691"/>
              <a:gd name="connsiteY22285" fmla="*/ 1685370 h 2789926"/>
              <a:gd name="connsiteX22286" fmla="*/ 1309261 w 2556691"/>
              <a:gd name="connsiteY22286" fmla="*/ 1687097 h 2789926"/>
              <a:gd name="connsiteX22287" fmla="*/ 1308943 w 2556691"/>
              <a:gd name="connsiteY22287" fmla="*/ 1690170 h 2789926"/>
              <a:gd name="connsiteX22288" fmla="*/ 1308590 w 2556691"/>
              <a:gd name="connsiteY22288" fmla="*/ 1692676 h 2789926"/>
              <a:gd name="connsiteX22289" fmla="*/ 1307495 w 2556691"/>
              <a:gd name="connsiteY22289" fmla="*/ 1697547 h 2789926"/>
              <a:gd name="connsiteX22290" fmla="*/ 1307095 w 2556691"/>
              <a:gd name="connsiteY22290" fmla="*/ 1698623 h 2789926"/>
              <a:gd name="connsiteX22291" fmla="*/ 1305812 w 2556691"/>
              <a:gd name="connsiteY22291" fmla="*/ 1701850 h 2789926"/>
              <a:gd name="connsiteX22292" fmla="*/ 1302986 w 2556691"/>
              <a:gd name="connsiteY22292" fmla="*/ 1701330 h 2789926"/>
              <a:gd name="connsiteX22293" fmla="*/ 1302810 w 2556691"/>
              <a:gd name="connsiteY22293" fmla="*/ 1700869 h 2789926"/>
              <a:gd name="connsiteX22294" fmla="*/ 1302821 w 2556691"/>
              <a:gd name="connsiteY22294" fmla="*/ 1700573 h 2789926"/>
              <a:gd name="connsiteX22295" fmla="*/ 1302845 w 2556691"/>
              <a:gd name="connsiteY22295" fmla="*/ 1698185 h 2789926"/>
              <a:gd name="connsiteX22296" fmla="*/ 1302903 w 2556691"/>
              <a:gd name="connsiteY22296" fmla="*/ 1693799 h 2789926"/>
              <a:gd name="connsiteX22297" fmla="*/ 1303069 w 2556691"/>
              <a:gd name="connsiteY22297" fmla="*/ 1687782 h 2789926"/>
              <a:gd name="connsiteX22298" fmla="*/ 1303092 w 2556691"/>
              <a:gd name="connsiteY22298" fmla="*/ 1686446 h 2789926"/>
              <a:gd name="connsiteX22299" fmla="*/ 1303116 w 2556691"/>
              <a:gd name="connsiteY22299" fmla="*/ 1685394 h 2789926"/>
              <a:gd name="connsiteX22300" fmla="*/ 1303126 w 2556691"/>
              <a:gd name="connsiteY22300" fmla="*/ 1680110 h 2789926"/>
              <a:gd name="connsiteX22301" fmla="*/ 1303116 w 2556691"/>
              <a:gd name="connsiteY22301" fmla="*/ 1679649 h 2789926"/>
              <a:gd name="connsiteX22302" fmla="*/ 1303104 w 2556691"/>
              <a:gd name="connsiteY22302" fmla="*/ 1678679 h 2789926"/>
              <a:gd name="connsiteX22303" fmla="*/ 1303057 w 2556691"/>
              <a:gd name="connsiteY22303" fmla="*/ 1676350 h 2789926"/>
              <a:gd name="connsiteX22304" fmla="*/ 1302892 w 2556691"/>
              <a:gd name="connsiteY22304" fmla="*/ 1677840 h 2789926"/>
              <a:gd name="connsiteX22305" fmla="*/ 1302739 w 2556691"/>
              <a:gd name="connsiteY22305" fmla="*/ 1679211 h 2789926"/>
              <a:gd name="connsiteX22306" fmla="*/ 1302679 w 2556691"/>
              <a:gd name="connsiteY22306" fmla="*/ 1679720 h 2789926"/>
              <a:gd name="connsiteX22307" fmla="*/ 1301927 w 2556691"/>
              <a:gd name="connsiteY22307" fmla="*/ 1685796 h 2789926"/>
              <a:gd name="connsiteX22308" fmla="*/ 1301609 w 2556691"/>
              <a:gd name="connsiteY22308" fmla="*/ 1688090 h 2789926"/>
              <a:gd name="connsiteX22309" fmla="*/ 1301597 w 2556691"/>
              <a:gd name="connsiteY22309" fmla="*/ 1688113 h 2789926"/>
              <a:gd name="connsiteX22310" fmla="*/ 1300926 w 2556691"/>
              <a:gd name="connsiteY22310" fmla="*/ 1692215 h 2789926"/>
              <a:gd name="connsiteX22311" fmla="*/ 1300514 w 2556691"/>
              <a:gd name="connsiteY22311" fmla="*/ 1694379 h 2789926"/>
              <a:gd name="connsiteX22312" fmla="*/ 1299749 w 2556691"/>
              <a:gd name="connsiteY22312" fmla="*/ 1698079 h 2789926"/>
              <a:gd name="connsiteX22313" fmla="*/ 1299596 w 2556691"/>
              <a:gd name="connsiteY22313" fmla="*/ 1698635 h 2789926"/>
              <a:gd name="connsiteX22314" fmla="*/ 1298147 w 2556691"/>
              <a:gd name="connsiteY22314" fmla="*/ 1704013 h 2789926"/>
              <a:gd name="connsiteX22315" fmla="*/ 1297913 w 2556691"/>
              <a:gd name="connsiteY22315" fmla="*/ 1704297 h 2789926"/>
              <a:gd name="connsiteX22316" fmla="*/ 1296029 w 2556691"/>
              <a:gd name="connsiteY22316" fmla="*/ 1704734 h 2789926"/>
              <a:gd name="connsiteX22317" fmla="*/ 1295935 w 2556691"/>
              <a:gd name="connsiteY22317" fmla="*/ 1704699 h 2789926"/>
              <a:gd name="connsiteX22318" fmla="*/ 1295146 w 2556691"/>
              <a:gd name="connsiteY22318" fmla="*/ 1703611 h 2789926"/>
              <a:gd name="connsiteX22319" fmla="*/ 1294981 w 2556691"/>
              <a:gd name="connsiteY22319" fmla="*/ 1699261 h 2789926"/>
              <a:gd name="connsiteX22320" fmla="*/ 1295005 w 2556691"/>
              <a:gd name="connsiteY22320" fmla="*/ 1695998 h 2789926"/>
              <a:gd name="connsiteX22321" fmla="*/ 1295029 w 2556691"/>
              <a:gd name="connsiteY22321" fmla="*/ 1694993 h 2789926"/>
              <a:gd name="connsiteX22322" fmla="*/ 1295099 w 2556691"/>
              <a:gd name="connsiteY22322" fmla="*/ 1692440 h 2789926"/>
              <a:gd name="connsiteX22323" fmla="*/ 1295393 w 2556691"/>
              <a:gd name="connsiteY22323" fmla="*/ 1688586 h 2789926"/>
              <a:gd name="connsiteX22324" fmla="*/ 1295535 w 2556691"/>
              <a:gd name="connsiteY22324" fmla="*/ 1686694 h 2789926"/>
              <a:gd name="connsiteX22325" fmla="*/ 1295723 w 2556691"/>
              <a:gd name="connsiteY22325" fmla="*/ 1684909 h 2789926"/>
              <a:gd name="connsiteX22326" fmla="*/ 1295864 w 2556691"/>
              <a:gd name="connsiteY22326" fmla="*/ 1683609 h 2789926"/>
              <a:gd name="connsiteX22327" fmla="*/ 1296123 w 2556691"/>
              <a:gd name="connsiteY22327" fmla="*/ 1681186 h 2789926"/>
              <a:gd name="connsiteX22328" fmla="*/ 1295182 w 2556691"/>
              <a:gd name="connsiteY22328" fmla="*/ 1683408 h 2789926"/>
              <a:gd name="connsiteX22329" fmla="*/ 1294252 w 2556691"/>
              <a:gd name="connsiteY22329" fmla="*/ 1685737 h 2789926"/>
              <a:gd name="connsiteX22330" fmla="*/ 1292709 w 2556691"/>
              <a:gd name="connsiteY22330" fmla="*/ 1690182 h 2789926"/>
              <a:gd name="connsiteX22331" fmla="*/ 1292592 w 2556691"/>
              <a:gd name="connsiteY22331" fmla="*/ 1690537 h 2789926"/>
              <a:gd name="connsiteX22332" fmla="*/ 1291603 w 2556691"/>
              <a:gd name="connsiteY22332" fmla="*/ 1693717 h 2789926"/>
              <a:gd name="connsiteX22333" fmla="*/ 1290461 w 2556691"/>
              <a:gd name="connsiteY22333" fmla="*/ 1697535 h 2789926"/>
              <a:gd name="connsiteX22334" fmla="*/ 1290014 w 2556691"/>
              <a:gd name="connsiteY22334" fmla="*/ 1699048 h 2789926"/>
              <a:gd name="connsiteX22335" fmla="*/ 1289719 w 2556691"/>
              <a:gd name="connsiteY22335" fmla="*/ 1700018 h 2789926"/>
              <a:gd name="connsiteX22336" fmla="*/ 1289519 w 2556691"/>
              <a:gd name="connsiteY22336" fmla="*/ 1700703 h 2789926"/>
              <a:gd name="connsiteX22337" fmla="*/ 1287542 w 2556691"/>
              <a:gd name="connsiteY22337" fmla="*/ 1706188 h 2789926"/>
              <a:gd name="connsiteX22338" fmla="*/ 1287342 w 2556691"/>
              <a:gd name="connsiteY22338" fmla="*/ 1706638 h 2789926"/>
              <a:gd name="connsiteX22339" fmla="*/ 1286706 w 2556691"/>
              <a:gd name="connsiteY22339" fmla="*/ 1707229 h 2789926"/>
              <a:gd name="connsiteX22340" fmla="*/ 1285952 w 2556691"/>
              <a:gd name="connsiteY22340" fmla="*/ 1707454 h 2789926"/>
              <a:gd name="connsiteX22341" fmla="*/ 1283904 w 2556691"/>
              <a:gd name="connsiteY22341" fmla="*/ 1706106 h 2789926"/>
              <a:gd name="connsiteX22342" fmla="*/ 1283680 w 2556691"/>
              <a:gd name="connsiteY22342" fmla="*/ 1703600 h 2789926"/>
              <a:gd name="connsiteX22343" fmla="*/ 1283869 w 2556691"/>
              <a:gd name="connsiteY22343" fmla="*/ 1697949 h 2789926"/>
              <a:gd name="connsiteX22344" fmla="*/ 1284340 w 2556691"/>
              <a:gd name="connsiteY22344" fmla="*/ 1695513 h 2789926"/>
              <a:gd name="connsiteX22345" fmla="*/ 1286082 w 2556691"/>
              <a:gd name="connsiteY22345" fmla="*/ 1689378 h 2789926"/>
              <a:gd name="connsiteX22346" fmla="*/ 1286423 w 2556691"/>
              <a:gd name="connsiteY22346" fmla="*/ 1688349 h 2789926"/>
              <a:gd name="connsiteX22347" fmla="*/ 1284775 w 2556691"/>
              <a:gd name="connsiteY22347" fmla="*/ 1690064 h 2789926"/>
              <a:gd name="connsiteX22348" fmla="*/ 1284669 w 2556691"/>
              <a:gd name="connsiteY22348" fmla="*/ 1690158 h 2789926"/>
              <a:gd name="connsiteX22349" fmla="*/ 1283951 w 2556691"/>
              <a:gd name="connsiteY22349" fmla="*/ 1690915 h 2789926"/>
              <a:gd name="connsiteX22350" fmla="*/ 1283210 w 2556691"/>
              <a:gd name="connsiteY22350" fmla="*/ 1691683 h 2789926"/>
              <a:gd name="connsiteX22351" fmla="*/ 1282645 w 2556691"/>
              <a:gd name="connsiteY22351" fmla="*/ 1692830 h 2789926"/>
              <a:gd name="connsiteX22352" fmla="*/ 1279654 w 2556691"/>
              <a:gd name="connsiteY22352" fmla="*/ 1700774 h 2789926"/>
              <a:gd name="connsiteX22353" fmla="*/ 1278254 w 2556691"/>
              <a:gd name="connsiteY22353" fmla="*/ 1706898 h 2789926"/>
              <a:gd name="connsiteX22354" fmla="*/ 1278135 w 2556691"/>
              <a:gd name="connsiteY22354" fmla="*/ 1707513 h 2789926"/>
              <a:gd name="connsiteX22355" fmla="*/ 1277477 w 2556691"/>
              <a:gd name="connsiteY22355" fmla="*/ 1711272 h 2789926"/>
              <a:gd name="connsiteX22356" fmla="*/ 1277252 w 2556691"/>
              <a:gd name="connsiteY22356" fmla="*/ 1712655 h 2789926"/>
              <a:gd name="connsiteX22357" fmla="*/ 1276441 w 2556691"/>
              <a:gd name="connsiteY22357" fmla="*/ 1717762 h 2789926"/>
              <a:gd name="connsiteX22358" fmla="*/ 1276416 w 2556691"/>
              <a:gd name="connsiteY22358" fmla="*/ 1717939 h 2789926"/>
              <a:gd name="connsiteX22359" fmla="*/ 1276500 w 2556691"/>
              <a:gd name="connsiteY22359" fmla="*/ 1717892 h 2789926"/>
              <a:gd name="connsiteX22360" fmla="*/ 1279771 w 2556691"/>
              <a:gd name="connsiteY22360" fmla="*/ 1716450 h 2789926"/>
              <a:gd name="connsiteX22361" fmla="*/ 1280985 w 2556691"/>
              <a:gd name="connsiteY22361" fmla="*/ 1711627 h 2789926"/>
              <a:gd name="connsiteX22362" fmla="*/ 1282444 w 2556691"/>
              <a:gd name="connsiteY22362" fmla="*/ 1709416 h 2789926"/>
              <a:gd name="connsiteX22363" fmla="*/ 1286363 w 2556691"/>
              <a:gd name="connsiteY22363" fmla="*/ 1710539 h 2789926"/>
              <a:gd name="connsiteX22364" fmla="*/ 1286482 w 2556691"/>
              <a:gd name="connsiteY22364" fmla="*/ 1711024 h 2789926"/>
              <a:gd name="connsiteX22365" fmla="*/ 1286282 w 2556691"/>
              <a:gd name="connsiteY22365" fmla="*/ 1714121 h 2789926"/>
              <a:gd name="connsiteX22366" fmla="*/ 1292698 w 2556691"/>
              <a:gd name="connsiteY22366" fmla="*/ 1712832 h 2789926"/>
              <a:gd name="connsiteX22367" fmla="*/ 1295935 w 2556691"/>
              <a:gd name="connsiteY22367" fmla="*/ 1712608 h 2789926"/>
              <a:gd name="connsiteX22368" fmla="*/ 1298760 w 2556691"/>
              <a:gd name="connsiteY22368" fmla="*/ 1712679 h 2789926"/>
              <a:gd name="connsiteX22369" fmla="*/ 1299419 w 2556691"/>
              <a:gd name="connsiteY22369" fmla="*/ 1712702 h 2789926"/>
              <a:gd name="connsiteX22370" fmla="*/ 1300043 w 2556691"/>
              <a:gd name="connsiteY22370" fmla="*/ 1712726 h 2789926"/>
              <a:gd name="connsiteX22371" fmla="*/ 1300161 w 2556691"/>
              <a:gd name="connsiteY22371" fmla="*/ 1712738 h 2789926"/>
              <a:gd name="connsiteX22372" fmla="*/ 1304728 w 2556691"/>
              <a:gd name="connsiteY22372" fmla="*/ 1712430 h 2789926"/>
              <a:gd name="connsiteX22373" fmla="*/ 1306141 w 2556691"/>
              <a:gd name="connsiteY22373" fmla="*/ 1712064 h 2789926"/>
              <a:gd name="connsiteX22374" fmla="*/ 1309002 w 2556691"/>
              <a:gd name="connsiteY22374" fmla="*/ 1710752 h 2789926"/>
              <a:gd name="connsiteX22375" fmla="*/ 1313404 w 2556691"/>
              <a:gd name="connsiteY22375" fmla="*/ 1707288 h 2789926"/>
              <a:gd name="connsiteX22376" fmla="*/ 1313499 w 2556691"/>
              <a:gd name="connsiteY22376" fmla="*/ 1707182 h 2789926"/>
              <a:gd name="connsiteX22377" fmla="*/ 1314511 w 2556691"/>
              <a:gd name="connsiteY22377" fmla="*/ 1706106 h 2789926"/>
              <a:gd name="connsiteX22378" fmla="*/ 1314876 w 2556691"/>
              <a:gd name="connsiteY22378" fmla="*/ 1705692 h 2789926"/>
              <a:gd name="connsiteX22379" fmla="*/ 1319349 w 2556691"/>
              <a:gd name="connsiteY22379" fmla="*/ 1699545 h 2789926"/>
              <a:gd name="connsiteX22380" fmla="*/ 1319844 w 2556691"/>
              <a:gd name="connsiteY22380" fmla="*/ 1698765 h 2789926"/>
              <a:gd name="connsiteX22381" fmla="*/ 1319855 w 2556691"/>
              <a:gd name="connsiteY22381" fmla="*/ 1698753 h 2789926"/>
              <a:gd name="connsiteX22382" fmla="*/ 1321268 w 2556691"/>
              <a:gd name="connsiteY22382" fmla="*/ 1696400 h 2789926"/>
              <a:gd name="connsiteX22383" fmla="*/ 1323327 w 2556691"/>
              <a:gd name="connsiteY22383" fmla="*/ 1692830 h 2789926"/>
              <a:gd name="connsiteX22384" fmla="*/ 1323458 w 2556691"/>
              <a:gd name="connsiteY22384" fmla="*/ 1692605 h 2789926"/>
              <a:gd name="connsiteX22385" fmla="*/ 1323999 w 2556691"/>
              <a:gd name="connsiteY22385" fmla="*/ 1691376 h 2789926"/>
              <a:gd name="connsiteX22386" fmla="*/ 1324411 w 2556691"/>
              <a:gd name="connsiteY22386" fmla="*/ 1690442 h 2789926"/>
              <a:gd name="connsiteX22387" fmla="*/ 1324823 w 2556691"/>
              <a:gd name="connsiteY22387" fmla="*/ 1689496 h 2789926"/>
              <a:gd name="connsiteX22388" fmla="*/ 1325847 w 2556691"/>
              <a:gd name="connsiteY22388" fmla="*/ 1687167 h 2789926"/>
              <a:gd name="connsiteX22389" fmla="*/ 1326518 w 2556691"/>
              <a:gd name="connsiteY22389" fmla="*/ 1685619 h 2789926"/>
              <a:gd name="connsiteX22390" fmla="*/ 1039729 w 2556691"/>
              <a:gd name="connsiteY22390" fmla="*/ 1420883 h 2789926"/>
              <a:gd name="connsiteX22391" fmla="*/ 1032509 w 2556691"/>
              <a:gd name="connsiteY22391" fmla="*/ 1429572 h 2789926"/>
              <a:gd name="connsiteX22392" fmla="*/ 1033467 w 2556691"/>
              <a:gd name="connsiteY22392" fmla="*/ 1429962 h 2789926"/>
              <a:gd name="connsiteX22393" fmla="*/ 1039023 w 2556691"/>
              <a:gd name="connsiteY22393" fmla="*/ 1425245 h 2789926"/>
              <a:gd name="connsiteX22394" fmla="*/ 1039729 w 2556691"/>
              <a:gd name="connsiteY22394" fmla="*/ 1420883 h 2789926"/>
              <a:gd name="connsiteX22395" fmla="*/ 806975 w 2556691"/>
              <a:gd name="connsiteY22395" fmla="*/ 1205066 h 2789926"/>
              <a:gd name="connsiteX22396" fmla="*/ 803698 w 2556691"/>
              <a:gd name="connsiteY22396" fmla="*/ 1202607 h 2789926"/>
              <a:gd name="connsiteX22397" fmla="*/ 805394 w 2556691"/>
              <a:gd name="connsiteY22397" fmla="*/ 1211852 h 2789926"/>
              <a:gd name="connsiteX22398" fmla="*/ 805787 w 2556691"/>
              <a:gd name="connsiteY22398" fmla="*/ 1212951 h 2789926"/>
              <a:gd name="connsiteX22399" fmla="*/ 807109 w 2556691"/>
              <a:gd name="connsiteY22399" fmla="*/ 1216628 h 2789926"/>
              <a:gd name="connsiteX22400" fmla="*/ 807138 w 2556691"/>
              <a:gd name="connsiteY22400" fmla="*/ 1216710 h 2789926"/>
              <a:gd name="connsiteX22401" fmla="*/ 808455 w 2556691"/>
              <a:gd name="connsiteY22401" fmla="*/ 1220292 h 2789926"/>
              <a:gd name="connsiteX22402" fmla="*/ 808467 w 2556691"/>
              <a:gd name="connsiteY22402" fmla="*/ 1220328 h 2789926"/>
              <a:gd name="connsiteX22403" fmla="*/ 808541 w 2556691"/>
              <a:gd name="connsiteY22403" fmla="*/ 1220269 h 2789926"/>
              <a:gd name="connsiteX22404" fmla="*/ 809934 w 2556691"/>
              <a:gd name="connsiteY22404" fmla="*/ 1219240 h 2789926"/>
              <a:gd name="connsiteX22405" fmla="*/ 809438 w 2556691"/>
              <a:gd name="connsiteY22405" fmla="*/ 1217302 h 2789926"/>
              <a:gd name="connsiteX22406" fmla="*/ 809235 w 2556691"/>
              <a:gd name="connsiteY22406" fmla="*/ 1216439 h 2789926"/>
              <a:gd name="connsiteX22407" fmla="*/ 809161 w 2556691"/>
              <a:gd name="connsiteY22407" fmla="*/ 1216119 h 2789926"/>
              <a:gd name="connsiteX22408" fmla="*/ 808264 w 2556691"/>
              <a:gd name="connsiteY22408" fmla="*/ 1212254 h 2789926"/>
              <a:gd name="connsiteX22409" fmla="*/ 806975 w 2556691"/>
              <a:gd name="connsiteY22409" fmla="*/ 1205066 h 2789926"/>
              <a:gd name="connsiteX22410" fmla="*/ 814082 w 2556691"/>
              <a:gd name="connsiteY22410" fmla="*/ 1210421 h 2789926"/>
              <a:gd name="connsiteX22411" fmla="*/ 812951 w 2556691"/>
              <a:gd name="connsiteY22411" fmla="*/ 1209570 h 2789926"/>
              <a:gd name="connsiteX22412" fmla="*/ 813179 w 2556691"/>
              <a:gd name="connsiteY22412" fmla="*/ 1211237 h 2789926"/>
              <a:gd name="connsiteX22413" fmla="*/ 813883 w 2556691"/>
              <a:gd name="connsiteY22413" fmla="*/ 1215174 h 2789926"/>
              <a:gd name="connsiteX22414" fmla="*/ 814016 w 2556691"/>
              <a:gd name="connsiteY22414" fmla="*/ 1215800 h 2789926"/>
              <a:gd name="connsiteX22415" fmla="*/ 814035 w 2556691"/>
              <a:gd name="connsiteY22415" fmla="*/ 1215895 h 2789926"/>
              <a:gd name="connsiteX22416" fmla="*/ 814254 w 2556691"/>
              <a:gd name="connsiteY22416" fmla="*/ 1216533 h 2789926"/>
              <a:gd name="connsiteX22417" fmla="*/ 815216 w 2556691"/>
              <a:gd name="connsiteY22417" fmla="*/ 1216037 h 2789926"/>
              <a:gd name="connsiteX22418" fmla="*/ 815120 w 2556691"/>
              <a:gd name="connsiteY22418" fmla="*/ 1215658 h 2789926"/>
              <a:gd name="connsiteX22419" fmla="*/ 814962 w 2556691"/>
              <a:gd name="connsiteY22419" fmla="*/ 1215044 h 2789926"/>
              <a:gd name="connsiteX22420" fmla="*/ 814198 w 2556691"/>
              <a:gd name="connsiteY22420" fmla="*/ 1211048 h 2789926"/>
              <a:gd name="connsiteX22421" fmla="*/ 814082 w 2556691"/>
              <a:gd name="connsiteY22421" fmla="*/ 1210421 h 2789926"/>
              <a:gd name="connsiteX22422" fmla="*/ 817552 w 2556691"/>
              <a:gd name="connsiteY22422" fmla="*/ 1213483 h 2789926"/>
              <a:gd name="connsiteX22423" fmla="*/ 817951 w 2556691"/>
              <a:gd name="connsiteY22423" fmla="*/ 1214665 h 2789926"/>
              <a:gd name="connsiteX22424" fmla="*/ 817963 w 2556691"/>
              <a:gd name="connsiteY22424" fmla="*/ 1214701 h 2789926"/>
              <a:gd name="connsiteX22425" fmla="*/ 818118 w 2556691"/>
              <a:gd name="connsiteY22425" fmla="*/ 1214653 h 2789926"/>
              <a:gd name="connsiteX22426" fmla="*/ 818407 w 2556691"/>
              <a:gd name="connsiteY22426" fmla="*/ 1214547 h 2789926"/>
              <a:gd name="connsiteX22427" fmla="*/ 817552 w 2556691"/>
              <a:gd name="connsiteY22427" fmla="*/ 1213483 h 2789926"/>
              <a:gd name="connsiteX22428" fmla="*/ 1642886 w 2556691"/>
              <a:gd name="connsiteY22428" fmla="*/ 1974943 h 2789926"/>
              <a:gd name="connsiteX22429" fmla="*/ 1605169 w 2556691"/>
              <a:gd name="connsiteY22429" fmla="*/ 1985701 h 2789926"/>
              <a:gd name="connsiteX22430" fmla="*/ 1586392 w 2556691"/>
              <a:gd name="connsiteY22430" fmla="*/ 2012040 h 2789926"/>
              <a:gd name="connsiteX22431" fmla="*/ 1632444 w 2556691"/>
              <a:gd name="connsiteY22431" fmla="*/ 1986635 h 2789926"/>
              <a:gd name="connsiteX22432" fmla="*/ 1642886 w 2556691"/>
              <a:gd name="connsiteY22432" fmla="*/ 1974943 h 2789926"/>
              <a:gd name="connsiteX22433" fmla="*/ 877792 w 2556691"/>
              <a:gd name="connsiteY22433" fmla="*/ 1267414 h 2789926"/>
              <a:gd name="connsiteX22434" fmla="*/ 875467 w 2556691"/>
              <a:gd name="connsiteY22434" fmla="*/ 1276800 h 2789926"/>
              <a:gd name="connsiteX22435" fmla="*/ 877792 w 2556691"/>
              <a:gd name="connsiteY22435" fmla="*/ 1267414 h 2789926"/>
              <a:gd name="connsiteX22436" fmla="*/ 902675 w 2556691"/>
              <a:gd name="connsiteY22436" fmla="*/ 1288267 h 2789926"/>
              <a:gd name="connsiteX22437" fmla="*/ 903793 w 2556691"/>
              <a:gd name="connsiteY22437" fmla="*/ 1290076 h 2789926"/>
              <a:gd name="connsiteX22438" fmla="*/ 894615 w 2556691"/>
              <a:gd name="connsiteY22438" fmla="*/ 1298209 h 2789926"/>
              <a:gd name="connsiteX22439" fmla="*/ 902675 w 2556691"/>
              <a:gd name="connsiteY22439" fmla="*/ 1288267 h 2789926"/>
              <a:gd name="connsiteX22440" fmla="*/ 1222232 w 2556691"/>
              <a:gd name="connsiteY22440" fmla="*/ 1583113 h 2789926"/>
              <a:gd name="connsiteX22441" fmla="*/ 1214156 w 2556691"/>
              <a:gd name="connsiteY22441" fmla="*/ 1578869 h 2789926"/>
              <a:gd name="connsiteX22442" fmla="*/ 1212449 w 2556691"/>
              <a:gd name="connsiteY22442" fmla="*/ 1578266 h 2789926"/>
              <a:gd name="connsiteX22443" fmla="*/ 1208717 w 2556691"/>
              <a:gd name="connsiteY22443" fmla="*/ 1577249 h 2789926"/>
              <a:gd name="connsiteX22444" fmla="*/ 1205245 w 2556691"/>
              <a:gd name="connsiteY22444" fmla="*/ 1576552 h 2789926"/>
              <a:gd name="connsiteX22445" fmla="*/ 1200501 w 2556691"/>
              <a:gd name="connsiteY22445" fmla="*/ 1575961 h 2789926"/>
              <a:gd name="connsiteX22446" fmla="*/ 1195415 w 2556691"/>
              <a:gd name="connsiteY22446" fmla="*/ 1575677 h 2789926"/>
              <a:gd name="connsiteX22447" fmla="*/ 1190800 w 2556691"/>
              <a:gd name="connsiteY22447" fmla="*/ 1575689 h 2789926"/>
              <a:gd name="connsiteX22448" fmla="*/ 1184373 w 2556691"/>
              <a:gd name="connsiteY22448" fmla="*/ 1575984 h 2789926"/>
              <a:gd name="connsiteX22449" fmla="*/ 1183761 w 2556691"/>
              <a:gd name="connsiteY22449" fmla="*/ 1576020 h 2789926"/>
              <a:gd name="connsiteX22450" fmla="*/ 1186386 w 2556691"/>
              <a:gd name="connsiteY22450" fmla="*/ 1586754 h 2789926"/>
              <a:gd name="connsiteX22451" fmla="*/ 1194379 w 2556691"/>
              <a:gd name="connsiteY22451" fmla="*/ 1606248 h 2789926"/>
              <a:gd name="connsiteX22452" fmla="*/ 1204303 w 2556691"/>
              <a:gd name="connsiteY22452" fmla="*/ 1614535 h 2789926"/>
              <a:gd name="connsiteX22453" fmla="*/ 1207187 w 2556691"/>
              <a:gd name="connsiteY22453" fmla="*/ 1616556 h 2789926"/>
              <a:gd name="connsiteX22454" fmla="*/ 1209812 w 2556691"/>
              <a:gd name="connsiteY22454" fmla="*/ 1618176 h 2789926"/>
              <a:gd name="connsiteX22455" fmla="*/ 1210966 w 2556691"/>
              <a:gd name="connsiteY22455" fmla="*/ 1618850 h 2789926"/>
              <a:gd name="connsiteX22456" fmla="*/ 1225857 w 2556691"/>
              <a:gd name="connsiteY22456" fmla="*/ 1623224 h 2789926"/>
              <a:gd name="connsiteX22457" fmla="*/ 1226210 w 2556691"/>
              <a:gd name="connsiteY22457" fmla="*/ 1623224 h 2789926"/>
              <a:gd name="connsiteX22458" fmla="*/ 1229907 w 2556691"/>
              <a:gd name="connsiteY22458" fmla="*/ 1623247 h 2789926"/>
              <a:gd name="connsiteX22459" fmla="*/ 1230060 w 2556691"/>
              <a:gd name="connsiteY22459" fmla="*/ 1622999 h 2789926"/>
              <a:gd name="connsiteX22460" fmla="*/ 1230366 w 2556691"/>
              <a:gd name="connsiteY22460" fmla="*/ 1622514 h 2789926"/>
              <a:gd name="connsiteX22461" fmla="*/ 1230719 w 2556691"/>
              <a:gd name="connsiteY22461" fmla="*/ 1621982 h 2789926"/>
              <a:gd name="connsiteX22462" fmla="*/ 1230436 w 2556691"/>
              <a:gd name="connsiteY22462" fmla="*/ 1621900 h 2789926"/>
              <a:gd name="connsiteX22463" fmla="*/ 1229612 w 2556691"/>
              <a:gd name="connsiteY22463" fmla="*/ 1621675 h 2789926"/>
              <a:gd name="connsiteX22464" fmla="*/ 1226469 w 2556691"/>
              <a:gd name="connsiteY22464" fmla="*/ 1620753 h 2789926"/>
              <a:gd name="connsiteX22465" fmla="*/ 1226399 w 2556691"/>
              <a:gd name="connsiteY22465" fmla="*/ 1620718 h 2789926"/>
              <a:gd name="connsiteX22466" fmla="*/ 1213179 w 2556691"/>
              <a:gd name="connsiteY22466" fmla="*/ 1615138 h 2789926"/>
              <a:gd name="connsiteX22467" fmla="*/ 1210083 w 2556691"/>
              <a:gd name="connsiteY22467" fmla="*/ 1613199 h 2789926"/>
              <a:gd name="connsiteX22468" fmla="*/ 1207623 w 2556691"/>
              <a:gd name="connsiteY22468" fmla="*/ 1611248 h 2789926"/>
              <a:gd name="connsiteX22469" fmla="*/ 1205315 w 2556691"/>
              <a:gd name="connsiteY22469" fmla="*/ 1608683 h 2789926"/>
              <a:gd name="connsiteX22470" fmla="*/ 1204809 w 2556691"/>
              <a:gd name="connsiteY22470" fmla="*/ 1608045 h 2789926"/>
              <a:gd name="connsiteX22471" fmla="*/ 1204892 w 2556691"/>
              <a:gd name="connsiteY22471" fmla="*/ 1606283 h 2789926"/>
              <a:gd name="connsiteX22472" fmla="*/ 1207364 w 2556691"/>
              <a:gd name="connsiteY22472" fmla="*/ 1605255 h 2789926"/>
              <a:gd name="connsiteX22473" fmla="*/ 1208706 w 2556691"/>
              <a:gd name="connsiteY22473" fmla="*/ 1605657 h 2789926"/>
              <a:gd name="connsiteX22474" fmla="*/ 1212531 w 2556691"/>
              <a:gd name="connsiteY22474" fmla="*/ 1607170 h 2789926"/>
              <a:gd name="connsiteX22475" fmla="*/ 1217181 w 2556691"/>
              <a:gd name="connsiteY22475" fmla="*/ 1609369 h 2789926"/>
              <a:gd name="connsiteX22476" fmla="*/ 1217263 w 2556691"/>
              <a:gd name="connsiteY22476" fmla="*/ 1609404 h 2789926"/>
              <a:gd name="connsiteX22477" fmla="*/ 1219500 w 2556691"/>
              <a:gd name="connsiteY22477" fmla="*/ 1610468 h 2789926"/>
              <a:gd name="connsiteX22478" fmla="*/ 1224620 w 2556691"/>
              <a:gd name="connsiteY22478" fmla="*/ 1612608 h 2789926"/>
              <a:gd name="connsiteX22479" fmla="*/ 1220631 w 2556691"/>
              <a:gd name="connsiteY22479" fmla="*/ 1609806 h 2789926"/>
              <a:gd name="connsiteX22480" fmla="*/ 1217075 w 2556691"/>
              <a:gd name="connsiteY22480" fmla="*/ 1607123 h 2789926"/>
              <a:gd name="connsiteX22481" fmla="*/ 1216875 w 2556691"/>
              <a:gd name="connsiteY22481" fmla="*/ 1606969 h 2789926"/>
              <a:gd name="connsiteX22482" fmla="*/ 1215015 w 2556691"/>
              <a:gd name="connsiteY22482" fmla="*/ 1605468 h 2789926"/>
              <a:gd name="connsiteX22483" fmla="*/ 1207175 w 2556691"/>
              <a:gd name="connsiteY22483" fmla="*/ 1597949 h 2789926"/>
              <a:gd name="connsiteX22484" fmla="*/ 1203467 w 2556691"/>
              <a:gd name="connsiteY22484" fmla="*/ 1593173 h 2789926"/>
              <a:gd name="connsiteX22485" fmla="*/ 1202537 w 2556691"/>
              <a:gd name="connsiteY22485" fmla="*/ 1591825 h 2789926"/>
              <a:gd name="connsiteX22486" fmla="*/ 1202972 w 2556691"/>
              <a:gd name="connsiteY22486" fmla="*/ 1588220 h 2789926"/>
              <a:gd name="connsiteX22487" fmla="*/ 1205468 w 2556691"/>
              <a:gd name="connsiteY22487" fmla="*/ 1587558 h 2789926"/>
              <a:gd name="connsiteX22488" fmla="*/ 1206281 w 2556691"/>
              <a:gd name="connsiteY22488" fmla="*/ 1588078 h 2789926"/>
              <a:gd name="connsiteX22489" fmla="*/ 1215121 w 2556691"/>
              <a:gd name="connsiteY22489" fmla="*/ 1596176 h 2789926"/>
              <a:gd name="connsiteX22490" fmla="*/ 1216192 w 2556691"/>
              <a:gd name="connsiteY22490" fmla="*/ 1597074 h 2789926"/>
              <a:gd name="connsiteX22491" fmla="*/ 1222008 w 2556691"/>
              <a:gd name="connsiteY22491" fmla="*/ 1601980 h 2789926"/>
              <a:gd name="connsiteX22492" fmla="*/ 1223373 w 2556691"/>
              <a:gd name="connsiteY22492" fmla="*/ 1603150 h 2789926"/>
              <a:gd name="connsiteX22493" fmla="*/ 1223397 w 2556691"/>
              <a:gd name="connsiteY22493" fmla="*/ 1603115 h 2789926"/>
              <a:gd name="connsiteX22494" fmla="*/ 1222149 w 2556691"/>
              <a:gd name="connsiteY22494" fmla="*/ 1601933 h 2789926"/>
              <a:gd name="connsiteX22495" fmla="*/ 1216110 w 2556691"/>
              <a:gd name="connsiteY22495" fmla="*/ 1596235 h 2789926"/>
              <a:gd name="connsiteX22496" fmla="*/ 1214862 w 2556691"/>
              <a:gd name="connsiteY22496" fmla="*/ 1594899 h 2789926"/>
              <a:gd name="connsiteX22497" fmla="*/ 1210930 w 2556691"/>
              <a:gd name="connsiteY22497" fmla="*/ 1588893 h 2789926"/>
              <a:gd name="connsiteX22498" fmla="*/ 1212590 w 2556691"/>
              <a:gd name="connsiteY22498" fmla="*/ 1586222 h 2789926"/>
              <a:gd name="connsiteX22499" fmla="*/ 1214015 w 2556691"/>
              <a:gd name="connsiteY22499" fmla="*/ 1586352 h 2789926"/>
              <a:gd name="connsiteX22500" fmla="*/ 1215168 w 2556691"/>
              <a:gd name="connsiteY22500" fmla="*/ 1587073 h 2789926"/>
              <a:gd name="connsiteX22501" fmla="*/ 1217440 w 2556691"/>
              <a:gd name="connsiteY22501" fmla="*/ 1588728 h 2789926"/>
              <a:gd name="connsiteX22502" fmla="*/ 1227552 w 2556691"/>
              <a:gd name="connsiteY22502" fmla="*/ 1600242 h 2789926"/>
              <a:gd name="connsiteX22503" fmla="*/ 1228282 w 2556691"/>
              <a:gd name="connsiteY22503" fmla="*/ 1600621 h 2789926"/>
              <a:gd name="connsiteX22504" fmla="*/ 1229471 w 2556691"/>
              <a:gd name="connsiteY22504" fmla="*/ 1601637 h 2789926"/>
              <a:gd name="connsiteX22505" fmla="*/ 1231402 w 2556691"/>
              <a:gd name="connsiteY22505" fmla="*/ 1603647 h 2789926"/>
              <a:gd name="connsiteX22506" fmla="*/ 1234180 w 2556691"/>
              <a:gd name="connsiteY22506" fmla="*/ 1606851 h 2789926"/>
              <a:gd name="connsiteX22507" fmla="*/ 1234439 w 2556691"/>
              <a:gd name="connsiteY22507" fmla="*/ 1607158 h 2789926"/>
              <a:gd name="connsiteX22508" fmla="*/ 1234215 w 2556691"/>
              <a:gd name="connsiteY22508" fmla="*/ 1606851 h 2789926"/>
              <a:gd name="connsiteX22509" fmla="*/ 1231672 w 2556691"/>
              <a:gd name="connsiteY22509" fmla="*/ 1603434 h 2789926"/>
              <a:gd name="connsiteX22510" fmla="*/ 1230142 w 2556691"/>
              <a:gd name="connsiteY22510" fmla="*/ 1601424 h 2789926"/>
              <a:gd name="connsiteX22511" fmla="*/ 1229495 w 2556691"/>
              <a:gd name="connsiteY22511" fmla="*/ 1600561 h 2789926"/>
              <a:gd name="connsiteX22512" fmla="*/ 1225422 w 2556691"/>
              <a:gd name="connsiteY22512" fmla="*/ 1594131 h 2789926"/>
              <a:gd name="connsiteX22513" fmla="*/ 1224974 w 2556691"/>
              <a:gd name="connsiteY22513" fmla="*/ 1593339 h 2789926"/>
              <a:gd name="connsiteX22514" fmla="*/ 1227340 w 2556691"/>
              <a:gd name="connsiteY22514" fmla="*/ 1591317 h 2789926"/>
              <a:gd name="connsiteX22515" fmla="*/ 1229989 w 2556691"/>
              <a:gd name="connsiteY22515" fmla="*/ 1593882 h 2789926"/>
              <a:gd name="connsiteX22516" fmla="*/ 1232756 w 2556691"/>
              <a:gd name="connsiteY22516" fmla="*/ 1597133 h 2789926"/>
              <a:gd name="connsiteX22517" fmla="*/ 1233344 w 2556691"/>
              <a:gd name="connsiteY22517" fmla="*/ 1597843 h 2789926"/>
              <a:gd name="connsiteX22518" fmla="*/ 1233438 w 2556691"/>
              <a:gd name="connsiteY22518" fmla="*/ 1597961 h 2789926"/>
              <a:gd name="connsiteX22519" fmla="*/ 1233391 w 2556691"/>
              <a:gd name="connsiteY22519" fmla="*/ 1597854 h 2789926"/>
              <a:gd name="connsiteX22520" fmla="*/ 1233014 w 2556691"/>
              <a:gd name="connsiteY22520" fmla="*/ 1597039 h 2789926"/>
              <a:gd name="connsiteX22521" fmla="*/ 1231190 w 2556691"/>
              <a:gd name="connsiteY22521" fmla="*/ 1593433 h 2789926"/>
              <a:gd name="connsiteX22522" fmla="*/ 1222232 w 2556691"/>
              <a:gd name="connsiteY22522" fmla="*/ 1583113 h 2789926"/>
              <a:gd name="connsiteX22523" fmla="*/ 796548 w 2556691"/>
              <a:gd name="connsiteY22523" fmla="*/ 1188078 h 2789926"/>
              <a:gd name="connsiteX22524" fmla="*/ 759218 w 2556691"/>
              <a:gd name="connsiteY22524" fmla="*/ 1159742 h 2789926"/>
              <a:gd name="connsiteX22525" fmla="*/ 769125 w 2556691"/>
              <a:gd name="connsiteY22525" fmla="*/ 1171717 h 2789926"/>
              <a:gd name="connsiteX22526" fmla="*/ 781414 w 2556691"/>
              <a:gd name="connsiteY22526" fmla="*/ 1179933 h 2789926"/>
              <a:gd name="connsiteX22527" fmla="*/ 792005 w 2556691"/>
              <a:gd name="connsiteY22527" fmla="*/ 1185856 h 2789926"/>
              <a:gd name="connsiteX22528" fmla="*/ 796548 w 2556691"/>
              <a:gd name="connsiteY22528" fmla="*/ 1188078 h 2789926"/>
              <a:gd name="connsiteX22529" fmla="*/ 991374 w 2556691"/>
              <a:gd name="connsiteY22529" fmla="*/ 1367617 h 2789926"/>
              <a:gd name="connsiteX22530" fmla="*/ 995726 w 2556691"/>
              <a:gd name="connsiteY22530" fmla="*/ 1371811 h 2789926"/>
              <a:gd name="connsiteX22531" fmla="*/ 996648 w 2556691"/>
              <a:gd name="connsiteY22531" fmla="*/ 1373052 h 2789926"/>
              <a:gd name="connsiteX22532" fmla="*/ 1001426 w 2556691"/>
              <a:gd name="connsiteY22532" fmla="*/ 1381705 h 2789926"/>
              <a:gd name="connsiteX22533" fmla="*/ 1003960 w 2556691"/>
              <a:gd name="connsiteY22533" fmla="*/ 1389342 h 2789926"/>
              <a:gd name="connsiteX22534" fmla="*/ 1005351 w 2556691"/>
              <a:gd name="connsiteY22534" fmla="*/ 1400537 h 2789926"/>
              <a:gd name="connsiteX22535" fmla="*/ 1005383 w 2556691"/>
              <a:gd name="connsiteY22535" fmla="*/ 1403245 h 2789926"/>
              <a:gd name="connsiteX22536" fmla="*/ 1005157 w 2556691"/>
              <a:gd name="connsiteY22536" fmla="*/ 1403623 h 2789926"/>
              <a:gd name="connsiteX22537" fmla="*/ 1004577 w 2556691"/>
              <a:gd name="connsiteY22537" fmla="*/ 1402772 h 2789926"/>
              <a:gd name="connsiteX22538" fmla="*/ 1004343 w 2556691"/>
              <a:gd name="connsiteY22538" fmla="*/ 1402275 h 2789926"/>
              <a:gd name="connsiteX22539" fmla="*/ 1002055 w 2556691"/>
              <a:gd name="connsiteY22539" fmla="*/ 1396435 h 2789926"/>
              <a:gd name="connsiteX22540" fmla="*/ 997298 w 2556691"/>
              <a:gd name="connsiteY22540" fmla="*/ 1383467 h 2789926"/>
              <a:gd name="connsiteX22541" fmla="*/ 991373 w 2556691"/>
              <a:gd name="connsiteY22541" fmla="*/ 1369754 h 2789926"/>
              <a:gd name="connsiteX22542" fmla="*/ 991375 w 2556691"/>
              <a:gd name="connsiteY22542" fmla="*/ 1369754 h 2789926"/>
              <a:gd name="connsiteX22543" fmla="*/ 991374 w 2556691"/>
              <a:gd name="connsiteY22543" fmla="*/ 1367617 h 2789926"/>
              <a:gd name="connsiteX22544" fmla="*/ 973678 w 2556691"/>
              <a:gd name="connsiteY22544" fmla="*/ 1351052 h 2789926"/>
              <a:gd name="connsiteX22545" fmla="*/ 975037 w 2556691"/>
              <a:gd name="connsiteY22545" fmla="*/ 1357271 h 2789926"/>
              <a:gd name="connsiteX22546" fmla="*/ 973678 w 2556691"/>
              <a:gd name="connsiteY22546" fmla="*/ 1351052 h 2789926"/>
              <a:gd name="connsiteX22547" fmla="*/ 1518105 w 2556691"/>
              <a:gd name="connsiteY22547" fmla="*/ 1853333 h 2789926"/>
              <a:gd name="connsiteX22548" fmla="*/ 1457374 w 2556691"/>
              <a:gd name="connsiteY22548" fmla="*/ 1815090 h 2789926"/>
              <a:gd name="connsiteX22549" fmla="*/ 1455008 w 2556691"/>
              <a:gd name="connsiteY22549" fmla="*/ 1817301 h 2789926"/>
              <a:gd name="connsiteX22550" fmla="*/ 1474302 w 2556691"/>
              <a:gd name="connsiteY22550" fmla="*/ 1829004 h 2789926"/>
              <a:gd name="connsiteX22551" fmla="*/ 1468286 w 2556691"/>
              <a:gd name="connsiteY22551" fmla="*/ 1834832 h 2789926"/>
              <a:gd name="connsiteX22552" fmla="*/ 1447262 w 2556691"/>
              <a:gd name="connsiteY22552" fmla="*/ 1823082 h 2789926"/>
              <a:gd name="connsiteX22553" fmla="*/ 1444107 w 2556691"/>
              <a:gd name="connsiteY22553" fmla="*/ 1825044 h 2789926"/>
              <a:gd name="connsiteX22554" fmla="*/ 1443824 w 2556691"/>
              <a:gd name="connsiteY22554" fmla="*/ 1825233 h 2789926"/>
              <a:gd name="connsiteX22555" fmla="*/ 1446897 w 2556691"/>
              <a:gd name="connsiteY22555" fmla="*/ 1827030 h 2789926"/>
              <a:gd name="connsiteX22556" fmla="*/ 1442541 w 2556691"/>
              <a:gd name="connsiteY22556" fmla="*/ 1834655 h 2789926"/>
              <a:gd name="connsiteX22557" fmla="*/ 1435384 w 2556691"/>
              <a:gd name="connsiteY22557" fmla="*/ 1831510 h 2789926"/>
              <a:gd name="connsiteX22558" fmla="*/ 1431299 w 2556691"/>
              <a:gd name="connsiteY22558" fmla="*/ 1834797 h 2789926"/>
              <a:gd name="connsiteX22559" fmla="*/ 1459552 w 2556691"/>
              <a:gd name="connsiteY22559" fmla="*/ 1846016 h 2789926"/>
              <a:gd name="connsiteX22560" fmla="*/ 1458127 w 2556691"/>
              <a:gd name="connsiteY22560" fmla="*/ 1850591 h 2789926"/>
              <a:gd name="connsiteX22561" fmla="*/ 1454584 w 2556691"/>
              <a:gd name="connsiteY22561" fmla="*/ 1850106 h 2789926"/>
              <a:gd name="connsiteX22562" fmla="*/ 1451782 w 2556691"/>
              <a:gd name="connsiteY22562" fmla="*/ 1851146 h 2789926"/>
              <a:gd name="connsiteX22563" fmla="*/ 1446344 w 2556691"/>
              <a:gd name="connsiteY22563" fmla="*/ 1851052 h 2789926"/>
              <a:gd name="connsiteX22564" fmla="*/ 1446744 w 2556691"/>
              <a:gd name="connsiteY22564" fmla="*/ 1851123 h 2789926"/>
              <a:gd name="connsiteX22565" fmla="*/ 1457327 w 2556691"/>
              <a:gd name="connsiteY22565" fmla="*/ 1854220 h 2789926"/>
              <a:gd name="connsiteX22566" fmla="*/ 1461141 w 2556691"/>
              <a:gd name="connsiteY22566" fmla="*/ 1856478 h 2789926"/>
              <a:gd name="connsiteX22567" fmla="*/ 1462964 w 2556691"/>
              <a:gd name="connsiteY22567" fmla="*/ 1857849 h 2789926"/>
              <a:gd name="connsiteX22568" fmla="*/ 1464355 w 2556691"/>
              <a:gd name="connsiteY22568" fmla="*/ 1863335 h 2789926"/>
              <a:gd name="connsiteX22569" fmla="*/ 1463519 w 2556691"/>
              <a:gd name="connsiteY22569" fmla="*/ 1864091 h 2789926"/>
              <a:gd name="connsiteX22570" fmla="*/ 1456868 w 2556691"/>
              <a:gd name="connsiteY22570" fmla="*/ 1862235 h 2789926"/>
              <a:gd name="connsiteX22571" fmla="*/ 1447108 w 2556691"/>
              <a:gd name="connsiteY22571" fmla="*/ 1858630 h 2789926"/>
              <a:gd name="connsiteX22572" fmla="*/ 1433971 w 2556691"/>
              <a:gd name="connsiteY22572" fmla="*/ 1857140 h 2789926"/>
              <a:gd name="connsiteX22573" fmla="*/ 1430345 w 2556691"/>
              <a:gd name="connsiteY22573" fmla="*/ 1858594 h 2789926"/>
              <a:gd name="connsiteX22574" fmla="*/ 1434866 w 2556691"/>
              <a:gd name="connsiteY22574" fmla="*/ 1859599 h 2789926"/>
              <a:gd name="connsiteX22575" fmla="*/ 1440210 w 2556691"/>
              <a:gd name="connsiteY22575" fmla="*/ 1862873 h 2789926"/>
              <a:gd name="connsiteX22576" fmla="*/ 1439186 w 2556691"/>
              <a:gd name="connsiteY22576" fmla="*/ 1866195 h 2789926"/>
              <a:gd name="connsiteX22577" fmla="*/ 1430405 w 2556691"/>
              <a:gd name="connsiteY22577" fmla="*/ 1867449 h 2789926"/>
              <a:gd name="connsiteX22578" fmla="*/ 1421670 w 2556691"/>
              <a:gd name="connsiteY22578" fmla="*/ 1868252 h 2789926"/>
              <a:gd name="connsiteX22579" fmla="*/ 1419363 w 2556691"/>
              <a:gd name="connsiteY22579" fmla="*/ 1867579 h 2789926"/>
              <a:gd name="connsiteX22580" fmla="*/ 1416643 w 2556691"/>
              <a:gd name="connsiteY22580" fmla="*/ 1870676 h 2789926"/>
              <a:gd name="connsiteX22581" fmla="*/ 1419292 w 2556691"/>
              <a:gd name="connsiteY22581" fmla="*/ 1870853 h 2789926"/>
              <a:gd name="connsiteX22582" fmla="*/ 1431959 w 2556691"/>
              <a:gd name="connsiteY22582" fmla="*/ 1872958 h 2789926"/>
              <a:gd name="connsiteX22583" fmla="*/ 1432064 w 2556691"/>
              <a:gd name="connsiteY22583" fmla="*/ 1874234 h 2789926"/>
              <a:gd name="connsiteX22584" fmla="*/ 1419398 w 2556691"/>
              <a:gd name="connsiteY22584" fmla="*/ 1876800 h 2789926"/>
              <a:gd name="connsiteX22585" fmla="*/ 1407638 w 2556691"/>
              <a:gd name="connsiteY22585" fmla="*/ 1877745 h 2789926"/>
              <a:gd name="connsiteX22586" fmla="*/ 1407614 w 2556691"/>
              <a:gd name="connsiteY22586" fmla="*/ 1877745 h 2789926"/>
              <a:gd name="connsiteX22587" fmla="*/ 1434653 w 2556691"/>
              <a:gd name="connsiteY22587" fmla="*/ 1882829 h 2789926"/>
              <a:gd name="connsiteX22588" fmla="*/ 1443083 w 2556691"/>
              <a:gd name="connsiteY22588" fmla="*/ 1880795 h 2789926"/>
              <a:gd name="connsiteX22589" fmla="*/ 1433336 w 2556691"/>
              <a:gd name="connsiteY22589" fmla="*/ 1877603 h 2789926"/>
              <a:gd name="connsiteX22590" fmla="*/ 1432830 w 2556691"/>
              <a:gd name="connsiteY22590" fmla="*/ 1875712 h 2789926"/>
              <a:gd name="connsiteX22591" fmla="*/ 1447427 w 2556691"/>
              <a:gd name="connsiteY22591" fmla="*/ 1874541 h 2789926"/>
              <a:gd name="connsiteX22592" fmla="*/ 1453007 w 2556691"/>
              <a:gd name="connsiteY22592" fmla="*/ 1876800 h 2789926"/>
              <a:gd name="connsiteX22593" fmla="*/ 1458480 w 2556691"/>
              <a:gd name="connsiteY22593" fmla="*/ 1873312 h 2789926"/>
              <a:gd name="connsiteX22594" fmla="*/ 1455961 w 2556691"/>
              <a:gd name="connsiteY22594" fmla="*/ 1872319 h 2789926"/>
              <a:gd name="connsiteX22595" fmla="*/ 1443518 w 2556691"/>
              <a:gd name="connsiteY22595" fmla="*/ 1868950 h 2789926"/>
              <a:gd name="connsiteX22596" fmla="*/ 1444437 w 2556691"/>
              <a:gd name="connsiteY22596" fmla="*/ 1864363 h 2789926"/>
              <a:gd name="connsiteX22597" fmla="*/ 1460187 w 2556691"/>
              <a:gd name="connsiteY22597" fmla="*/ 1866006 h 2789926"/>
              <a:gd name="connsiteX22598" fmla="*/ 1461081 w 2556691"/>
              <a:gd name="connsiteY22598" fmla="*/ 1866349 h 2789926"/>
              <a:gd name="connsiteX22599" fmla="*/ 1466167 w 2556691"/>
              <a:gd name="connsiteY22599" fmla="*/ 1866444 h 2789926"/>
              <a:gd name="connsiteX22600" fmla="*/ 1467486 w 2556691"/>
              <a:gd name="connsiteY22600" fmla="*/ 1866538 h 2789926"/>
              <a:gd name="connsiteX22601" fmla="*/ 1473831 w 2556691"/>
              <a:gd name="connsiteY22601" fmla="*/ 1862176 h 2789926"/>
              <a:gd name="connsiteX22602" fmla="*/ 1468086 w 2556691"/>
              <a:gd name="connsiteY22602" fmla="*/ 1860024 h 2789926"/>
              <a:gd name="connsiteX22603" fmla="*/ 1469533 w 2556691"/>
              <a:gd name="connsiteY22603" fmla="*/ 1850319 h 2789926"/>
              <a:gd name="connsiteX22604" fmla="*/ 1481153 w 2556691"/>
              <a:gd name="connsiteY22604" fmla="*/ 1858866 h 2789926"/>
              <a:gd name="connsiteX22605" fmla="*/ 1486450 w 2556691"/>
              <a:gd name="connsiteY22605" fmla="*/ 1858192 h 2789926"/>
              <a:gd name="connsiteX22606" fmla="*/ 1494832 w 2556691"/>
              <a:gd name="connsiteY22606" fmla="*/ 1857010 h 2789926"/>
              <a:gd name="connsiteX22607" fmla="*/ 1483272 w 2556691"/>
              <a:gd name="connsiteY22607" fmla="*/ 1848392 h 2789926"/>
              <a:gd name="connsiteX22608" fmla="*/ 1473136 w 2556691"/>
              <a:gd name="connsiteY22608" fmla="*/ 1839809 h 2789926"/>
              <a:gd name="connsiteX22609" fmla="*/ 1473431 w 2556691"/>
              <a:gd name="connsiteY22609" fmla="*/ 1838840 h 2789926"/>
              <a:gd name="connsiteX22610" fmla="*/ 1494243 w 2556691"/>
              <a:gd name="connsiteY22610" fmla="*/ 1843758 h 2789926"/>
              <a:gd name="connsiteX22611" fmla="*/ 1512584 w 2556691"/>
              <a:gd name="connsiteY22611" fmla="*/ 1851631 h 2789926"/>
              <a:gd name="connsiteX22612" fmla="*/ 1512583 w 2556691"/>
              <a:gd name="connsiteY22612" fmla="*/ 1851619 h 2789926"/>
              <a:gd name="connsiteX22613" fmla="*/ 1518105 w 2556691"/>
              <a:gd name="connsiteY22613" fmla="*/ 1853333 h 2789926"/>
              <a:gd name="connsiteX22614" fmla="*/ 1296782 w 2556691"/>
              <a:gd name="connsiteY22614" fmla="*/ 1649007 h 2789926"/>
              <a:gd name="connsiteX22615" fmla="*/ 1295876 w 2556691"/>
              <a:gd name="connsiteY22615" fmla="*/ 1649066 h 2789926"/>
              <a:gd name="connsiteX22616" fmla="*/ 1293157 w 2556691"/>
              <a:gd name="connsiteY22616" fmla="*/ 1650165 h 2789926"/>
              <a:gd name="connsiteX22617" fmla="*/ 1287695 w 2556691"/>
              <a:gd name="connsiteY22617" fmla="*/ 1652128 h 2789926"/>
              <a:gd name="connsiteX22618" fmla="*/ 1285564 w 2556691"/>
              <a:gd name="connsiteY22618" fmla="*/ 1652873 h 2789926"/>
              <a:gd name="connsiteX22619" fmla="*/ 1283833 w 2556691"/>
              <a:gd name="connsiteY22619" fmla="*/ 1653487 h 2789926"/>
              <a:gd name="connsiteX22620" fmla="*/ 1282939 w 2556691"/>
              <a:gd name="connsiteY22620" fmla="*/ 1653818 h 2789926"/>
              <a:gd name="connsiteX22621" fmla="*/ 1281785 w 2556691"/>
              <a:gd name="connsiteY22621" fmla="*/ 1654256 h 2789926"/>
              <a:gd name="connsiteX22622" fmla="*/ 1275452 w 2556691"/>
              <a:gd name="connsiteY22622" fmla="*/ 1657140 h 2789926"/>
              <a:gd name="connsiteX22623" fmla="*/ 1274710 w 2556691"/>
              <a:gd name="connsiteY22623" fmla="*/ 1657542 h 2789926"/>
              <a:gd name="connsiteX22624" fmla="*/ 1273922 w 2556691"/>
              <a:gd name="connsiteY22624" fmla="*/ 1658027 h 2789926"/>
              <a:gd name="connsiteX22625" fmla="*/ 1272356 w 2556691"/>
              <a:gd name="connsiteY22625" fmla="*/ 1659044 h 2789926"/>
              <a:gd name="connsiteX22626" fmla="*/ 1271532 w 2556691"/>
              <a:gd name="connsiteY22626" fmla="*/ 1659635 h 2789926"/>
              <a:gd name="connsiteX22627" fmla="*/ 1269178 w 2556691"/>
              <a:gd name="connsiteY22627" fmla="*/ 1661644 h 2789926"/>
              <a:gd name="connsiteX22628" fmla="*/ 1268860 w 2556691"/>
              <a:gd name="connsiteY22628" fmla="*/ 1662011 h 2789926"/>
              <a:gd name="connsiteX22629" fmla="*/ 1268471 w 2556691"/>
              <a:gd name="connsiteY22629" fmla="*/ 1662436 h 2789926"/>
              <a:gd name="connsiteX22630" fmla="*/ 1265728 w 2556691"/>
              <a:gd name="connsiteY22630" fmla="*/ 1666491 h 2789926"/>
              <a:gd name="connsiteX22631" fmla="*/ 1265316 w 2556691"/>
              <a:gd name="connsiteY22631" fmla="*/ 1667319 h 2789926"/>
              <a:gd name="connsiteX22632" fmla="*/ 1264363 w 2556691"/>
              <a:gd name="connsiteY22632" fmla="*/ 1670120 h 2789926"/>
              <a:gd name="connsiteX22633" fmla="*/ 1264351 w 2556691"/>
              <a:gd name="connsiteY22633" fmla="*/ 1670203 h 2789926"/>
              <a:gd name="connsiteX22634" fmla="*/ 1263904 w 2556691"/>
              <a:gd name="connsiteY22634" fmla="*/ 1672414 h 2789926"/>
              <a:gd name="connsiteX22635" fmla="*/ 1263892 w 2556691"/>
              <a:gd name="connsiteY22635" fmla="*/ 1672497 h 2789926"/>
              <a:gd name="connsiteX22636" fmla="*/ 1263433 w 2556691"/>
              <a:gd name="connsiteY22636" fmla="*/ 1675665 h 2789926"/>
              <a:gd name="connsiteX22637" fmla="*/ 1263421 w 2556691"/>
              <a:gd name="connsiteY22637" fmla="*/ 1675748 h 2789926"/>
              <a:gd name="connsiteX22638" fmla="*/ 1263127 w 2556691"/>
              <a:gd name="connsiteY22638" fmla="*/ 1679554 h 2789926"/>
              <a:gd name="connsiteX22639" fmla="*/ 1263044 w 2556691"/>
              <a:gd name="connsiteY22639" fmla="*/ 1683597 h 2789926"/>
              <a:gd name="connsiteX22640" fmla="*/ 1263068 w 2556691"/>
              <a:gd name="connsiteY22640" fmla="*/ 1684768 h 2789926"/>
              <a:gd name="connsiteX22641" fmla="*/ 1263303 w 2556691"/>
              <a:gd name="connsiteY22641" fmla="*/ 1690690 h 2789926"/>
              <a:gd name="connsiteX22642" fmla="*/ 1263398 w 2556691"/>
              <a:gd name="connsiteY22642" fmla="*/ 1692062 h 2789926"/>
              <a:gd name="connsiteX22643" fmla="*/ 1263633 w 2556691"/>
              <a:gd name="connsiteY22643" fmla="*/ 1695679 h 2789926"/>
              <a:gd name="connsiteX22644" fmla="*/ 1263786 w 2556691"/>
              <a:gd name="connsiteY22644" fmla="*/ 1697972 h 2789926"/>
              <a:gd name="connsiteX22645" fmla="*/ 1265693 w 2556691"/>
              <a:gd name="connsiteY22645" fmla="*/ 1696897 h 2789926"/>
              <a:gd name="connsiteX22646" fmla="*/ 1266105 w 2556691"/>
              <a:gd name="connsiteY22646" fmla="*/ 1696672 h 2789926"/>
              <a:gd name="connsiteX22647" fmla="*/ 1268730 w 2556691"/>
              <a:gd name="connsiteY22647" fmla="*/ 1695206 h 2789926"/>
              <a:gd name="connsiteX22648" fmla="*/ 1269612 w 2556691"/>
              <a:gd name="connsiteY22648" fmla="*/ 1694710 h 2789926"/>
              <a:gd name="connsiteX22649" fmla="*/ 1273957 w 2556691"/>
              <a:gd name="connsiteY22649" fmla="*/ 1691624 h 2789926"/>
              <a:gd name="connsiteX22650" fmla="*/ 1277736 w 2556691"/>
              <a:gd name="connsiteY22650" fmla="*/ 1688586 h 2789926"/>
              <a:gd name="connsiteX22651" fmla="*/ 1281043 w 2556691"/>
              <a:gd name="connsiteY22651" fmla="*/ 1684980 h 2789926"/>
              <a:gd name="connsiteX22652" fmla="*/ 1284469 w 2556691"/>
              <a:gd name="connsiteY22652" fmla="*/ 1680796 h 2789926"/>
              <a:gd name="connsiteX22653" fmla="*/ 1287293 w 2556691"/>
              <a:gd name="connsiteY22653" fmla="*/ 1676693 h 2789926"/>
              <a:gd name="connsiteX22654" fmla="*/ 1288118 w 2556691"/>
              <a:gd name="connsiteY22654" fmla="*/ 1675499 h 2789926"/>
              <a:gd name="connsiteX22655" fmla="*/ 1290591 w 2556691"/>
              <a:gd name="connsiteY22655" fmla="*/ 1671433 h 2789926"/>
              <a:gd name="connsiteX22656" fmla="*/ 1290638 w 2556691"/>
              <a:gd name="connsiteY22656" fmla="*/ 1671362 h 2789926"/>
              <a:gd name="connsiteX22657" fmla="*/ 1293945 w 2556691"/>
              <a:gd name="connsiteY22657" fmla="*/ 1666574 h 2789926"/>
              <a:gd name="connsiteX22658" fmla="*/ 1296818 w 2556691"/>
              <a:gd name="connsiteY22658" fmla="*/ 1663406 h 2789926"/>
              <a:gd name="connsiteX22659" fmla="*/ 1298395 w 2556691"/>
              <a:gd name="connsiteY22659" fmla="*/ 1662011 h 2789926"/>
              <a:gd name="connsiteX22660" fmla="*/ 1299043 w 2556691"/>
              <a:gd name="connsiteY22660" fmla="*/ 1661514 h 2789926"/>
              <a:gd name="connsiteX22661" fmla="*/ 1301797 w 2556691"/>
              <a:gd name="connsiteY22661" fmla="*/ 1659800 h 2789926"/>
              <a:gd name="connsiteX22662" fmla="*/ 1302245 w 2556691"/>
              <a:gd name="connsiteY22662" fmla="*/ 1659552 h 2789926"/>
              <a:gd name="connsiteX22663" fmla="*/ 1302198 w 2556691"/>
              <a:gd name="connsiteY22663" fmla="*/ 1659457 h 2789926"/>
              <a:gd name="connsiteX22664" fmla="*/ 1302056 w 2556691"/>
              <a:gd name="connsiteY22664" fmla="*/ 1659055 h 2789926"/>
              <a:gd name="connsiteX22665" fmla="*/ 1301974 w 2556691"/>
              <a:gd name="connsiteY22665" fmla="*/ 1658795 h 2789926"/>
              <a:gd name="connsiteX22666" fmla="*/ 1301303 w 2556691"/>
              <a:gd name="connsiteY22666" fmla="*/ 1659067 h 2789926"/>
              <a:gd name="connsiteX22667" fmla="*/ 1299159 w 2556691"/>
              <a:gd name="connsiteY22667" fmla="*/ 1659918 h 2789926"/>
              <a:gd name="connsiteX22668" fmla="*/ 1297464 w 2556691"/>
              <a:gd name="connsiteY22668" fmla="*/ 1660545 h 2789926"/>
              <a:gd name="connsiteX22669" fmla="*/ 1294039 w 2556691"/>
              <a:gd name="connsiteY22669" fmla="*/ 1662082 h 2789926"/>
              <a:gd name="connsiteX22670" fmla="*/ 1293910 w 2556691"/>
              <a:gd name="connsiteY22670" fmla="*/ 1662153 h 2789926"/>
              <a:gd name="connsiteX22671" fmla="*/ 1293216 w 2556691"/>
              <a:gd name="connsiteY22671" fmla="*/ 1662519 h 2789926"/>
              <a:gd name="connsiteX22672" fmla="*/ 1291309 w 2556691"/>
              <a:gd name="connsiteY22672" fmla="*/ 1663855 h 2789926"/>
              <a:gd name="connsiteX22673" fmla="*/ 1288625 w 2556691"/>
              <a:gd name="connsiteY22673" fmla="*/ 1665947 h 2789926"/>
              <a:gd name="connsiteX22674" fmla="*/ 1288389 w 2556691"/>
              <a:gd name="connsiteY22674" fmla="*/ 1666148 h 2789926"/>
              <a:gd name="connsiteX22675" fmla="*/ 1286729 w 2556691"/>
              <a:gd name="connsiteY22675" fmla="*/ 1667614 h 2789926"/>
              <a:gd name="connsiteX22676" fmla="*/ 1282939 w 2556691"/>
              <a:gd name="connsiteY22676" fmla="*/ 1671598 h 2789926"/>
              <a:gd name="connsiteX22677" fmla="*/ 1281962 w 2556691"/>
              <a:gd name="connsiteY22677" fmla="*/ 1672698 h 2789926"/>
              <a:gd name="connsiteX22678" fmla="*/ 1281197 w 2556691"/>
              <a:gd name="connsiteY22678" fmla="*/ 1673111 h 2789926"/>
              <a:gd name="connsiteX22679" fmla="*/ 1279478 w 2556691"/>
              <a:gd name="connsiteY22679" fmla="*/ 1671031 h 2789926"/>
              <a:gd name="connsiteX22680" fmla="*/ 1282021 w 2556691"/>
              <a:gd name="connsiteY22680" fmla="*/ 1666893 h 2789926"/>
              <a:gd name="connsiteX22681" fmla="*/ 1283669 w 2556691"/>
              <a:gd name="connsiteY22681" fmla="*/ 1664836 h 2789926"/>
              <a:gd name="connsiteX22682" fmla="*/ 1283938 w 2556691"/>
              <a:gd name="connsiteY22682" fmla="*/ 1664505 h 2789926"/>
              <a:gd name="connsiteX22683" fmla="*/ 1288695 w 2556691"/>
              <a:gd name="connsiteY22683" fmla="*/ 1660155 h 2789926"/>
              <a:gd name="connsiteX22684" fmla="*/ 1289402 w 2556691"/>
              <a:gd name="connsiteY22684" fmla="*/ 1659646 h 2789926"/>
              <a:gd name="connsiteX22685" fmla="*/ 1291132 w 2556691"/>
              <a:gd name="connsiteY22685" fmla="*/ 1658417 h 2789926"/>
              <a:gd name="connsiteX22686" fmla="*/ 1291861 w 2556691"/>
              <a:gd name="connsiteY22686" fmla="*/ 1657991 h 2789926"/>
              <a:gd name="connsiteX22687" fmla="*/ 1293027 w 2556691"/>
              <a:gd name="connsiteY22687" fmla="*/ 1657329 h 2789926"/>
              <a:gd name="connsiteX22688" fmla="*/ 1294511 w 2556691"/>
              <a:gd name="connsiteY22688" fmla="*/ 1656466 h 2789926"/>
              <a:gd name="connsiteX22689" fmla="*/ 1293463 w 2556691"/>
              <a:gd name="connsiteY22689" fmla="*/ 1656727 h 2789926"/>
              <a:gd name="connsiteX22690" fmla="*/ 1291968 w 2556691"/>
              <a:gd name="connsiteY22690" fmla="*/ 1657140 h 2789926"/>
              <a:gd name="connsiteX22691" fmla="*/ 1288601 w 2556691"/>
              <a:gd name="connsiteY22691" fmla="*/ 1658299 h 2789926"/>
              <a:gd name="connsiteX22692" fmla="*/ 1287789 w 2556691"/>
              <a:gd name="connsiteY22692" fmla="*/ 1658630 h 2789926"/>
              <a:gd name="connsiteX22693" fmla="*/ 1286775 w 2556691"/>
              <a:gd name="connsiteY22693" fmla="*/ 1659055 h 2789926"/>
              <a:gd name="connsiteX22694" fmla="*/ 1284552 w 2556691"/>
              <a:gd name="connsiteY22694" fmla="*/ 1660143 h 2789926"/>
              <a:gd name="connsiteX22695" fmla="*/ 1282703 w 2556691"/>
              <a:gd name="connsiteY22695" fmla="*/ 1661171 h 2789926"/>
              <a:gd name="connsiteX22696" fmla="*/ 1280902 w 2556691"/>
              <a:gd name="connsiteY22696" fmla="*/ 1662306 h 2789926"/>
              <a:gd name="connsiteX22697" fmla="*/ 1278476 w 2556691"/>
              <a:gd name="connsiteY22697" fmla="*/ 1664115 h 2789926"/>
              <a:gd name="connsiteX22698" fmla="*/ 1277265 w 2556691"/>
              <a:gd name="connsiteY22698" fmla="*/ 1665143 h 2789926"/>
              <a:gd name="connsiteX22699" fmla="*/ 1276076 w 2556691"/>
              <a:gd name="connsiteY22699" fmla="*/ 1666148 h 2789926"/>
              <a:gd name="connsiteX22700" fmla="*/ 1275169 w 2556691"/>
              <a:gd name="connsiteY22700" fmla="*/ 1666527 h 2789926"/>
              <a:gd name="connsiteX22701" fmla="*/ 1274393 w 2556691"/>
              <a:gd name="connsiteY22701" fmla="*/ 1666432 h 2789926"/>
              <a:gd name="connsiteX22702" fmla="*/ 1273357 w 2556691"/>
              <a:gd name="connsiteY22702" fmla="*/ 1665179 h 2789926"/>
              <a:gd name="connsiteX22703" fmla="*/ 1273451 w 2556691"/>
              <a:gd name="connsiteY22703" fmla="*/ 1664115 h 2789926"/>
              <a:gd name="connsiteX22704" fmla="*/ 1273533 w 2556691"/>
              <a:gd name="connsiteY22704" fmla="*/ 1663961 h 2789926"/>
              <a:gd name="connsiteX22705" fmla="*/ 1274510 w 2556691"/>
              <a:gd name="connsiteY22705" fmla="*/ 1662094 h 2789926"/>
              <a:gd name="connsiteX22706" fmla="*/ 1277147 w 2556691"/>
              <a:gd name="connsiteY22706" fmla="*/ 1658807 h 2789926"/>
              <a:gd name="connsiteX22707" fmla="*/ 1282303 w 2556691"/>
              <a:gd name="connsiteY22707" fmla="*/ 1654977 h 2789926"/>
              <a:gd name="connsiteX22708" fmla="*/ 1282539 w 2556691"/>
              <a:gd name="connsiteY22708" fmla="*/ 1654835 h 2789926"/>
              <a:gd name="connsiteX22709" fmla="*/ 1283704 w 2556691"/>
              <a:gd name="connsiteY22709" fmla="*/ 1654256 h 2789926"/>
              <a:gd name="connsiteX22710" fmla="*/ 1285482 w 2556691"/>
              <a:gd name="connsiteY22710" fmla="*/ 1653475 h 2789926"/>
              <a:gd name="connsiteX22711" fmla="*/ 1286541 w 2556691"/>
              <a:gd name="connsiteY22711" fmla="*/ 1653050 h 2789926"/>
              <a:gd name="connsiteX22712" fmla="*/ 1287824 w 2556691"/>
              <a:gd name="connsiteY22712" fmla="*/ 1652613 h 2789926"/>
              <a:gd name="connsiteX22713" fmla="*/ 1292957 w 2556691"/>
              <a:gd name="connsiteY22713" fmla="*/ 1651111 h 2789926"/>
              <a:gd name="connsiteX22714" fmla="*/ 1292944 w 2556691"/>
              <a:gd name="connsiteY22714" fmla="*/ 1651099 h 2789926"/>
              <a:gd name="connsiteX22715" fmla="*/ 1298006 w 2556691"/>
              <a:gd name="connsiteY22715" fmla="*/ 1650579 h 2789926"/>
              <a:gd name="connsiteX22716" fmla="*/ 1296782 w 2556691"/>
              <a:gd name="connsiteY22716" fmla="*/ 1649007 h 2789926"/>
              <a:gd name="connsiteX22717" fmla="*/ 1038135 w 2556691"/>
              <a:gd name="connsiteY22717" fmla="*/ 1410232 h 2789926"/>
              <a:gd name="connsiteX22718" fmla="*/ 1034570 w 2556691"/>
              <a:gd name="connsiteY22718" fmla="*/ 1414606 h 2789926"/>
              <a:gd name="connsiteX22719" fmla="*/ 1034122 w 2556691"/>
              <a:gd name="connsiteY22719" fmla="*/ 1416474 h 2789926"/>
              <a:gd name="connsiteX22720" fmla="*/ 1034123 w 2556691"/>
              <a:gd name="connsiteY22720" fmla="*/ 1416474 h 2789926"/>
              <a:gd name="connsiteX22721" fmla="*/ 1038650 w 2556691"/>
              <a:gd name="connsiteY22721" fmla="*/ 1412005 h 2789926"/>
              <a:gd name="connsiteX22722" fmla="*/ 1038135 w 2556691"/>
              <a:gd name="connsiteY22722" fmla="*/ 1410232 h 2789926"/>
              <a:gd name="connsiteX22723" fmla="*/ 1269307 w 2556691"/>
              <a:gd name="connsiteY22723" fmla="*/ 1623531 h 2789926"/>
              <a:gd name="connsiteX22724" fmla="*/ 1268000 w 2556691"/>
              <a:gd name="connsiteY22724" fmla="*/ 1623661 h 2789926"/>
              <a:gd name="connsiteX22725" fmla="*/ 1267882 w 2556691"/>
              <a:gd name="connsiteY22725" fmla="*/ 1623709 h 2789926"/>
              <a:gd name="connsiteX22726" fmla="*/ 1267965 w 2556691"/>
              <a:gd name="connsiteY22726" fmla="*/ 1623909 h 2789926"/>
              <a:gd name="connsiteX22727" fmla="*/ 1268000 w 2556691"/>
              <a:gd name="connsiteY22727" fmla="*/ 1625198 h 2789926"/>
              <a:gd name="connsiteX22728" fmla="*/ 1267764 w 2556691"/>
              <a:gd name="connsiteY22728" fmla="*/ 1625517 h 2789926"/>
              <a:gd name="connsiteX22729" fmla="*/ 1264375 w 2556691"/>
              <a:gd name="connsiteY22729" fmla="*/ 1625564 h 2789926"/>
              <a:gd name="connsiteX22730" fmla="*/ 1263810 w 2556691"/>
              <a:gd name="connsiteY22730" fmla="*/ 1625186 h 2789926"/>
              <a:gd name="connsiteX22731" fmla="*/ 1263162 w 2556691"/>
              <a:gd name="connsiteY22731" fmla="*/ 1625186 h 2789926"/>
              <a:gd name="connsiteX22732" fmla="*/ 1260302 w 2556691"/>
              <a:gd name="connsiteY22732" fmla="*/ 1623756 h 2789926"/>
              <a:gd name="connsiteX22733" fmla="*/ 1257935 w 2556691"/>
              <a:gd name="connsiteY22733" fmla="*/ 1620954 h 2789926"/>
              <a:gd name="connsiteX22734" fmla="*/ 1257488 w 2556691"/>
              <a:gd name="connsiteY22734" fmla="*/ 1620457 h 2789926"/>
              <a:gd name="connsiteX22735" fmla="*/ 1257453 w 2556691"/>
              <a:gd name="connsiteY22735" fmla="*/ 1620422 h 2789926"/>
              <a:gd name="connsiteX22736" fmla="*/ 1257064 w 2556691"/>
              <a:gd name="connsiteY22736" fmla="*/ 1619996 h 2789926"/>
              <a:gd name="connsiteX22737" fmla="*/ 1257041 w 2556691"/>
              <a:gd name="connsiteY22737" fmla="*/ 1620008 h 2789926"/>
              <a:gd name="connsiteX22738" fmla="*/ 1256546 w 2556691"/>
              <a:gd name="connsiteY22738" fmla="*/ 1620280 h 2789926"/>
              <a:gd name="connsiteX22739" fmla="*/ 1252991 w 2556691"/>
              <a:gd name="connsiteY22739" fmla="*/ 1623389 h 2789926"/>
              <a:gd name="connsiteX22740" fmla="*/ 1253568 w 2556691"/>
              <a:gd name="connsiteY22740" fmla="*/ 1624229 h 2789926"/>
              <a:gd name="connsiteX22741" fmla="*/ 1253508 w 2556691"/>
              <a:gd name="connsiteY22741" fmla="*/ 1627409 h 2789926"/>
              <a:gd name="connsiteX22742" fmla="*/ 1253427 w 2556691"/>
              <a:gd name="connsiteY22742" fmla="*/ 1627551 h 2789926"/>
              <a:gd name="connsiteX22743" fmla="*/ 1253721 w 2556691"/>
              <a:gd name="connsiteY22743" fmla="*/ 1627846 h 2789926"/>
              <a:gd name="connsiteX22744" fmla="*/ 1255581 w 2556691"/>
              <a:gd name="connsiteY22744" fmla="*/ 1629667 h 2789926"/>
              <a:gd name="connsiteX22745" fmla="*/ 1255663 w 2556691"/>
              <a:gd name="connsiteY22745" fmla="*/ 1631854 h 2789926"/>
              <a:gd name="connsiteX22746" fmla="*/ 1254051 w 2556691"/>
              <a:gd name="connsiteY22746" fmla="*/ 1632705 h 2789926"/>
              <a:gd name="connsiteX22747" fmla="*/ 1251014 w 2556691"/>
              <a:gd name="connsiteY22747" fmla="*/ 1631688 h 2789926"/>
              <a:gd name="connsiteX22748" fmla="*/ 1248259 w 2556691"/>
              <a:gd name="connsiteY22748" fmla="*/ 1629962 h 2789926"/>
              <a:gd name="connsiteX22749" fmla="*/ 1247035 w 2556691"/>
              <a:gd name="connsiteY22749" fmla="*/ 1629513 h 2789926"/>
              <a:gd name="connsiteX22750" fmla="*/ 1237735 w 2556691"/>
              <a:gd name="connsiteY22750" fmla="*/ 1626983 h 2789926"/>
              <a:gd name="connsiteX22751" fmla="*/ 1235428 w 2556691"/>
              <a:gd name="connsiteY22751" fmla="*/ 1630719 h 2789926"/>
              <a:gd name="connsiteX22752" fmla="*/ 1237017 w 2556691"/>
              <a:gd name="connsiteY22752" fmla="*/ 1634159 h 2789926"/>
              <a:gd name="connsiteX22753" fmla="*/ 1239630 w 2556691"/>
              <a:gd name="connsiteY22753" fmla="*/ 1637611 h 2789926"/>
              <a:gd name="connsiteX22754" fmla="*/ 1244374 w 2556691"/>
              <a:gd name="connsiteY22754" fmla="*/ 1640803 h 2789926"/>
              <a:gd name="connsiteX22755" fmla="*/ 1245069 w 2556691"/>
              <a:gd name="connsiteY22755" fmla="*/ 1641169 h 2789926"/>
              <a:gd name="connsiteX22756" fmla="*/ 1245587 w 2556691"/>
              <a:gd name="connsiteY22756" fmla="*/ 1641346 h 2789926"/>
              <a:gd name="connsiteX22757" fmla="*/ 1248977 w 2556691"/>
              <a:gd name="connsiteY22757" fmla="*/ 1642363 h 2789926"/>
              <a:gd name="connsiteX22758" fmla="*/ 1250131 w 2556691"/>
              <a:gd name="connsiteY22758" fmla="*/ 1642588 h 2789926"/>
              <a:gd name="connsiteX22759" fmla="*/ 1251167 w 2556691"/>
              <a:gd name="connsiteY22759" fmla="*/ 1642777 h 2789926"/>
              <a:gd name="connsiteX22760" fmla="*/ 1254616 w 2556691"/>
              <a:gd name="connsiteY22760" fmla="*/ 1643214 h 2789926"/>
              <a:gd name="connsiteX22761" fmla="*/ 1254887 w 2556691"/>
              <a:gd name="connsiteY22761" fmla="*/ 1643238 h 2789926"/>
              <a:gd name="connsiteX22762" fmla="*/ 1254898 w 2556691"/>
              <a:gd name="connsiteY22762" fmla="*/ 1643250 h 2789926"/>
              <a:gd name="connsiteX22763" fmla="*/ 1258088 w 2556691"/>
              <a:gd name="connsiteY22763" fmla="*/ 1643474 h 2789926"/>
              <a:gd name="connsiteX22764" fmla="*/ 1258418 w 2556691"/>
              <a:gd name="connsiteY22764" fmla="*/ 1643486 h 2789926"/>
              <a:gd name="connsiteX22765" fmla="*/ 1259678 w 2556691"/>
              <a:gd name="connsiteY22765" fmla="*/ 1643569 h 2789926"/>
              <a:gd name="connsiteX22766" fmla="*/ 1261008 w 2556691"/>
              <a:gd name="connsiteY22766" fmla="*/ 1643569 h 2789926"/>
              <a:gd name="connsiteX22767" fmla="*/ 1262585 w 2556691"/>
              <a:gd name="connsiteY22767" fmla="*/ 1643569 h 2789926"/>
              <a:gd name="connsiteX22768" fmla="*/ 1263056 w 2556691"/>
              <a:gd name="connsiteY22768" fmla="*/ 1643569 h 2789926"/>
              <a:gd name="connsiteX22769" fmla="*/ 1262962 w 2556691"/>
              <a:gd name="connsiteY22769" fmla="*/ 1643533 h 2789926"/>
              <a:gd name="connsiteX22770" fmla="*/ 1262597 w 2556691"/>
              <a:gd name="connsiteY22770" fmla="*/ 1643427 h 2789926"/>
              <a:gd name="connsiteX22771" fmla="*/ 1261090 w 2556691"/>
              <a:gd name="connsiteY22771" fmla="*/ 1642990 h 2789926"/>
              <a:gd name="connsiteX22772" fmla="*/ 1258571 w 2556691"/>
              <a:gd name="connsiteY22772" fmla="*/ 1642162 h 2789926"/>
              <a:gd name="connsiteX22773" fmla="*/ 1258230 w 2556691"/>
              <a:gd name="connsiteY22773" fmla="*/ 1642044 h 2789926"/>
              <a:gd name="connsiteX22774" fmla="*/ 1255275 w 2556691"/>
              <a:gd name="connsiteY22774" fmla="*/ 1640803 h 2789926"/>
              <a:gd name="connsiteX22775" fmla="*/ 1255087 w 2556691"/>
              <a:gd name="connsiteY22775" fmla="*/ 1640720 h 2789926"/>
              <a:gd name="connsiteX22776" fmla="*/ 1254933 w 2556691"/>
              <a:gd name="connsiteY22776" fmla="*/ 1640661 h 2789926"/>
              <a:gd name="connsiteX22777" fmla="*/ 1252497 w 2556691"/>
              <a:gd name="connsiteY22777" fmla="*/ 1639183 h 2789926"/>
              <a:gd name="connsiteX22778" fmla="*/ 1253462 w 2556691"/>
              <a:gd name="connsiteY22778" fmla="*/ 1636169 h 2789926"/>
              <a:gd name="connsiteX22779" fmla="*/ 1255416 w 2556691"/>
              <a:gd name="connsiteY22779" fmla="*/ 1636606 h 2789926"/>
              <a:gd name="connsiteX22780" fmla="*/ 1255452 w 2556691"/>
              <a:gd name="connsiteY22780" fmla="*/ 1636618 h 2789926"/>
              <a:gd name="connsiteX22781" fmla="*/ 1257147 w 2556691"/>
              <a:gd name="connsiteY22781" fmla="*/ 1636984 h 2789926"/>
              <a:gd name="connsiteX22782" fmla="*/ 1259089 w 2556691"/>
              <a:gd name="connsiteY22782" fmla="*/ 1637469 h 2789926"/>
              <a:gd name="connsiteX22783" fmla="*/ 1259454 w 2556691"/>
              <a:gd name="connsiteY22783" fmla="*/ 1637564 h 2789926"/>
              <a:gd name="connsiteX22784" fmla="*/ 1261526 w 2556691"/>
              <a:gd name="connsiteY22784" fmla="*/ 1638143 h 2789926"/>
              <a:gd name="connsiteX22785" fmla="*/ 1262750 w 2556691"/>
              <a:gd name="connsiteY22785" fmla="*/ 1638486 h 2789926"/>
              <a:gd name="connsiteX22786" fmla="*/ 1264010 w 2556691"/>
              <a:gd name="connsiteY22786" fmla="*/ 1638828 h 2789926"/>
              <a:gd name="connsiteX22787" fmla="*/ 1265387 w 2556691"/>
              <a:gd name="connsiteY22787" fmla="*/ 1639207 h 2789926"/>
              <a:gd name="connsiteX22788" fmla="*/ 1265987 w 2556691"/>
              <a:gd name="connsiteY22788" fmla="*/ 1639372 h 2789926"/>
              <a:gd name="connsiteX22789" fmla="*/ 1267471 w 2556691"/>
              <a:gd name="connsiteY22789" fmla="*/ 1639774 h 2789926"/>
              <a:gd name="connsiteX22790" fmla="*/ 1267482 w 2556691"/>
              <a:gd name="connsiteY22790" fmla="*/ 1639774 h 2789926"/>
              <a:gd name="connsiteX22791" fmla="*/ 1267623 w 2556691"/>
              <a:gd name="connsiteY22791" fmla="*/ 1639798 h 2789926"/>
              <a:gd name="connsiteX22792" fmla="*/ 1269154 w 2556691"/>
              <a:gd name="connsiteY22792" fmla="*/ 1640129 h 2789926"/>
              <a:gd name="connsiteX22793" fmla="*/ 1269225 w 2556691"/>
              <a:gd name="connsiteY22793" fmla="*/ 1640152 h 2789926"/>
              <a:gd name="connsiteX22794" fmla="*/ 1272014 w 2556691"/>
              <a:gd name="connsiteY22794" fmla="*/ 1640755 h 2789926"/>
              <a:gd name="connsiteX22795" fmla="*/ 1269189 w 2556691"/>
              <a:gd name="connsiteY22795" fmla="*/ 1638746 h 2789926"/>
              <a:gd name="connsiteX22796" fmla="*/ 1269142 w 2556691"/>
              <a:gd name="connsiteY22796" fmla="*/ 1638698 h 2789926"/>
              <a:gd name="connsiteX22797" fmla="*/ 1267553 w 2556691"/>
              <a:gd name="connsiteY22797" fmla="*/ 1637374 h 2789926"/>
              <a:gd name="connsiteX22798" fmla="*/ 1267000 w 2556691"/>
              <a:gd name="connsiteY22798" fmla="*/ 1636854 h 2789926"/>
              <a:gd name="connsiteX22799" fmla="*/ 1266399 w 2556691"/>
              <a:gd name="connsiteY22799" fmla="*/ 1636239 h 2789926"/>
              <a:gd name="connsiteX22800" fmla="*/ 1266858 w 2556691"/>
              <a:gd name="connsiteY22800" fmla="*/ 1632669 h 2789926"/>
              <a:gd name="connsiteX22801" fmla="*/ 1269142 w 2556691"/>
              <a:gd name="connsiteY22801" fmla="*/ 1633438 h 2789926"/>
              <a:gd name="connsiteX22802" fmla="*/ 1270037 w 2556691"/>
              <a:gd name="connsiteY22802" fmla="*/ 1633828 h 2789926"/>
              <a:gd name="connsiteX22803" fmla="*/ 1274345 w 2556691"/>
              <a:gd name="connsiteY22803" fmla="*/ 1636157 h 2789926"/>
              <a:gd name="connsiteX22804" fmla="*/ 1275040 w 2556691"/>
              <a:gd name="connsiteY22804" fmla="*/ 1636594 h 2789926"/>
              <a:gd name="connsiteX22805" fmla="*/ 1276264 w 2556691"/>
              <a:gd name="connsiteY22805" fmla="*/ 1637339 h 2789926"/>
              <a:gd name="connsiteX22806" fmla="*/ 1275016 w 2556691"/>
              <a:gd name="connsiteY22806" fmla="*/ 1634230 h 2789926"/>
              <a:gd name="connsiteX22807" fmla="*/ 1274757 w 2556691"/>
              <a:gd name="connsiteY22807" fmla="*/ 1633095 h 2789926"/>
              <a:gd name="connsiteX22808" fmla="*/ 1274581 w 2556691"/>
              <a:gd name="connsiteY22808" fmla="*/ 1630967 h 2789926"/>
              <a:gd name="connsiteX22809" fmla="*/ 1273357 w 2556691"/>
              <a:gd name="connsiteY22809" fmla="*/ 1629407 h 2789926"/>
              <a:gd name="connsiteX22810" fmla="*/ 1271026 w 2556691"/>
              <a:gd name="connsiteY22810" fmla="*/ 1625458 h 2789926"/>
              <a:gd name="connsiteX22811" fmla="*/ 1269307 w 2556691"/>
              <a:gd name="connsiteY22811" fmla="*/ 1623531 h 2789926"/>
              <a:gd name="connsiteX22812" fmla="*/ 1462459 w 2556691"/>
              <a:gd name="connsiteY22812" fmla="*/ 1800526 h 2789926"/>
              <a:gd name="connsiteX22813" fmla="*/ 1459022 w 2556691"/>
              <a:gd name="connsiteY22813" fmla="*/ 1802323 h 2789926"/>
              <a:gd name="connsiteX22814" fmla="*/ 1455467 w 2556691"/>
              <a:gd name="connsiteY22814" fmla="*/ 1803682 h 2789926"/>
              <a:gd name="connsiteX22815" fmla="*/ 1436796 w 2556691"/>
              <a:gd name="connsiteY22815" fmla="*/ 1809156 h 2789926"/>
              <a:gd name="connsiteX22816" fmla="*/ 1432594 w 2556691"/>
              <a:gd name="connsiteY22816" fmla="*/ 1811153 h 2789926"/>
              <a:gd name="connsiteX22817" fmla="*/ 1425755 w 2556691"/>
              <a:gd name="connsiteY22817" fmla="*/ 1818247 h 2789926"/>
              <a:gd name="connsiteX22818" fmla="*/ 1425166 w 2556691"/>
              <a:gd name="connsiteY22818" fmla="*/ 1819583 h 2789926"/>
              <a:gd name="connsiteX22819" fmla="*/ 1424518 w 2556691"/>
              <a:gd name="connsiteY22819" fmla="*/ 1822325 h 2789926"/>
              <a:gd name="connsiteX22820" fmla="*/ 1424236 w 2556691"/>
              <a:gd name="connsiteY22820" fmla="*/ 1828933 h 2789926"/>
              <a:gd name="connsiteX22821" fmla="*/ 1423777 w 2556691"/>
              <a:gd name="connsiteY22821" fmla="*/ 1833154 h 2789926"/>
              <a:gd name="connsiteX22822" fmla="*/ 1423071 w 2556691"/>
              <a:gd name="connsiteY22822" fmla="*/ 1835731 h 2789926"/>
              <a:gd name="connsiteX22823" fmla="*/ 1425954 w 2556691"/>
              <a:gd name="connsiteY22823" fmla="*/ 1833615 h 2789926"/>
              <a:gd name="connsiteX22824" fmla="*/ 1430299 w 2556691"/>
              <a:gd name="connsiteY22824" fmla="*/ 1830021 h 2789926"/>
              <a:gd name="connsiteX22825" fmla="*/ 1435313 w 2556691"/>
              <a:gd name="connsiteY22825" fmla="*/ 1826285 h 2789926"/>
              <a:gd name="connsiteX22826" fmla="*/ 1440234 w 2556691"/>
              <a:gd name="connsiteY22826" fmla="*/ 1823484 h 2789926"/>
              <a:gd name="connsiteX22827" fmla="*/ 1443153 w 2556691"/>
              <a:gd name="connsiteY22827" fmla="*/ 1821888 h 2789926"/>
              <a:gd name="connsiteX22828" fmla="*/ 1450523 w 2556691"/>
              <a:gd name="connsiteY22828" fmla="*/ 1817147 h 2789926"/>
              <a:gd name="connsiteX22829" fmla="*/ 1451522 w 2556691"/>
              <a:gd name="connsiteY22829" fmla="*/ 1816201 h 2789926"/>
              <a:gd name="connsiteX22830" fmla="*/ 1454007 w 2556691"/>
              <a:gd name="connsiteY22830" fmla="*/ 1813873 h 2789926"/>
              <a:gd name="connsiteX22831" fmla="*/ 1460176 w 2556691"/>
              <a:gd name="connsiteY22831" fmla="*/ 1804947 h 2789926"/>
              <a:gd name="connsiteX22832" fmla="*/ 1461482 w 2556691"/>
              <a:gd name="connsiteY22832" fmla="*/ 1802417 h 2789926"/>
              <a:gd name="connsiteX22833" fmla="*/ 1462459 w 2556691"/>
              <a:gd name="connsiteY22833" fmla="*/ 1800526 h 2789926"/>
              <a:gd name="connsiteX22834" fmla="*/ 889556 w 2556691"/>
              <a:gd name="connsiteY22834" fmla="*/ 1271787 h 2789926"/>
              <a:gd name="connsiteX22835" fmla="*/ 889731 w 2556691"/>
              <a:gd name="connsiteY22835" fmla="*/ 1273939 h 2789926"/>
              <a:gd name="connsiteX22836" fmla="*/ 883356 w 2556691"/>
              <a:gd name="connsiteY22836" fmla="*/ 1282864 h 2789926"/>
              <a:gd name="connsiteX22837" fmla="*/ 887332 w 2556691"/>
              <a:gd name="connsiteY22837" fmla="*/ 1271882 h 2789926"/>
              <a:gd name="connsiteX22838" fmla="*/ 889432 w 2556691"/>
              <a:gd name="connsiteY22838" fmla="*/ 1271681 h 2789926"/>
              <a:gd name="connsiteX22839" fmla="*/ 889556 w 2556691"/>
              <a:gd name="connsiteY22839" fmla="*/ 1271787 h 2789926"/>
              <a:gd name="connsiteX22840" fmla="*/ 1138522 w 2556691"/>
              <a:gd name="connsiteY22840" fmla="*/ 1501354 h 2789926"/>
              <a:gd name="connsiteX22841" fmla="*/ 1138098 w 2556691"/>
              <a:gd name="connsiteY22841" fmla="*/ 1501649 h 2789926"/>
              <a:gd name="connsiteX22842" fmla="*/ 1137827 w 2556691"/>
              <a:gd name="connsiteY22842" fmla="*/ 1501850 h 2789926"/>
              <a:gd name="connsiteX22843" fmla="*/ 1138051 w 2556691"/>
              <a:gd name="connsiteY22843" fmla="*/ 1501815 h 2789926"/>
              <a:gd name="connsiteX22844" fmla="*/ 1138345 w 2556691"/>
              <a:gd name="connsiteY22844" fmla="*/ 1501779 h 2789926"/>
              <a:gd name="connsiteX22845" fmla="*/ 1138522 w 2556691"/>
              <a:gd name="connsiteY22845" fmla="*/ 1501354 h 2789926"/>
              <a:gd name="connsiteX22846" fmla="*/ 1151977 w 2556691"/>
              <a:gd name="connsiteY22846" fmla="*/ 1510929 h 2789926"/>
              <a:gd name="connsiteX22847" fmla="*/ 1151730 w 2556691"/>
              <a:gd name="connsiteY22847" fmla="*/ 1510894 h 2789926"/>
              <a:gd name="connsiteX22848" fmla="*/ 1141159 w 2556691"/>
              <a:gd name="connsiteY22848" fmla="*/ 1509747 h 2789926"/>
              <a:gd name="connsiteX22849" fmla="*/ 1140405 w 2556691"/>
              <a:gd name="connsiteY22849" fmla="*/ 1509712 h 2789926"/>
              <a:gd name="connsiteX22850" fmla="*/ 1136580 w 2556691"/>
              <a:gd name="connsiteY22850" fmla="*/ 1509747 h 2789926"/>
              <a:gd name="connsiteX22851" fmla="*/ 1134883 w 2556691"/>
              <a:gd name="connsiteY22851" fmla="*/ 1509853 h 2789926"/>
              <a:gd name="connsiteX22852" fmla="*/ 1127573 w 2556691"/>
              <a:gd name="connsiteY22852" fmla="*/ 1511367 h 2789926"/>
              <a:gd name="connsiteX22853" fmla="*/ 1119146 w 2556691"/>
              <a:gd name="connsiteY22853" fmla="*/ 1515315 h 2789926"/>
              <a:gd name="connsiteX22854" fmla="*/ 1119157 w 2556691"/>
              <a:gd name="connsiteY22854" fmla="*/ 1515303 h 2789926"/>
              <a:gd name="connsiteX22855" fmla="*/ 1116579 w 2556691"/>
              <a:gd name="connsiteY22855" fmla="*/ 1517100 h 2789926"/>
              <a:gd name="connsiteX22856" fmla="*/ 1107174 w 2556691"/>
              <a:gd name="connsiteY22856" fmla="*/ 1523567 h 2789926"/>
              <a:gd name="connsiteX22857" fmla="*/ 1105337 w 2556691"/>
              <a:gd name="connsiteY22857" fmla="*/ 1524631 h 2789926"/>
              <a:gd name="connsiteX22858" fmla="*/ 1100322 w 2556691"/>
              <a:gd name="connsiteY22858" fmla="*/ 1526179 h 2789926"/>
              <a:gd name="connsiteX22859" fmla="*/ 1099922 w 2556691"/>
              <a:gd name="connsiteY22859" fmla="*/ 1526061 h 2789926"/>
              <a:gd name="connsiteX22860" fmla="*/ 1100205 w 2556691"/>
              <a:gd name="connsiteY22860" fmla="*/ 1526262 h 2789926"/>
              <a:gd name="connsiteX22861" fmla="*/ 1103336 w 2556691"/>
              <a:gd name="connsiteY22861" fmla="*/ 1528674 h 2789926"/>
              <a:gd name="connsiteX22862" fmla="*/ 1104584 w 2556691"/>
              <a:gd name="connsiteY22862" fmla="*/ 1529927 h 2789926"/>
              <a:gd name="connsiteX22863" fmla="*/ 1105408 w 2556691"/>
              <a:gd name="connsiteY22863" fmla="*/ 1530872 h 2789926"/>
              <a:gd name="connsiteX22864" fmla="*/ 1108833 w 2556691"/>
              <a:gd name="connsiteY22864" fmla="*/ 1535601 h 2789926"/>
              <a:gd name="connsiteX22865" fmla="*/ 1108916 w 2556691"/>
              <a:gd name="connsiteY22865" fmla="*/ 1535708 h 2789926"/>
              <a:gd name="connsiteX22866" fmla="*/ 1112035 w 2556691"/>
              <a:gd name="connsiteY22866" fmla="*/ 1539561 h 2789926"/>
              <a:gd name="connsiteX22867" fmla="*/ 1118263 w 2556691"/>
              <a:gd name="connsiteY22867" fmla="*/ 1544219 h 2789926"/>
              <a:gd name="connsiteX22868" fmla="*/ 1125478 w 2556691"/>
              <a:gd name="connsiteY22868" fmla="*/ 1546477 h 2789926"/>
              <a:gd name="connsiteX22869" fmla="*/ 1132142 w 2556691"/>
              <a:gd name="connsiteY22869" fmla="*/ 1546761 h 2789926"/>
              <a:gd name="connsiteX22870" fmla="*/ 1126573 w 2556691"/>
              <a:gd name="connsiteY22870" fmla="*/ 1542576 h 2789926"/>
              <a:gd name="connsiteX22871" fmla="*/ 1126479 w 2556691"/>
              <a:gd name="connsiteY22871" fmla="*/ 1542221 h 2789926"/>
              <a:gd name="connsiteX22872" fmla="*/ 1130341 w 2556691"/>
              <a:gd name="connsiteY22872" fmla="*/ 1540554 h 2789926"/>
              <a:gd name="connsiteX22873" fmla="*/ 1130435 w 2556691"/>
              <a:gd name="connsiteY22873" fmla="*/ 1540566 h 2789926"/>
              <a:gd name="connsiteX22874" fmla="*/ 1134178 w 2556691"/>
              <a:gd name="connsiteY22874" fmla="*/ 1541619 h 2789926"/>
              <a:gd name="connsiteX22875" fmla="*/ 1135226 w 2556691"/>
              <a:gd name="connsiteY22875" fmla="*/ 1541902 h 2789926"/>
              <a:gd name="connsiteX22876" fmla="*/ 1134013 w 2556691"/>
              <a:gd name="connsiteY22876" fmla="*/ 1539479 h 2789926"/>
              <a:gd name="connsiteX22877" fmla="*/ 1133919 w 2556691"/>
              <a:gd name="connsiteY22877" fmla="*/ 1539278 h 2789926"/>
              <a:gd name="connsiteX22878" fmla="*/ 1125596 w 2556691"/>
              <a:gd name="connsiteY22878" fmla="*/ 1536795 h 2789926"/>
              <a:gd name="connsiteX22879" fmla="*/ 1121194 w 2556691"/>
              <a:gd name="connsiteY22879" fmla="*/ 1534124 h 2789926"/>
              <a:gd name="connsiteX22880" fmla="*/ 1120028 w 2556691"/>
              <a:gd name="connsiteY22880" fmla="*/ 1530187 h 2789926"/>
              <a:gd name="connsiteX22881" fmla="*/ 1120299 w 2556691"/>
              <a:gd name="connsiteY22881" fmla="*/ 1529797 h 2789926"/>
              <a:gd name="connsiteX22882" fmla="*/ 1125549 w 2556691"/>
              <a:gd name="connsiteY22882" fmla="*/ 1530199 h 2789926"/>
              <a:gd name="connsiteX22883" fmla="*/ 1125596 w 2556691"/>
              <a:gd name="connsiteY22883" fmla="*/ 1530222 h 2789926"/>
              <a:gd name="connsiteX22884" fmla="*/ 1126138 w 2556691"/>
              <a:gd name="connsiteY22884" fmla="*/ 1530506 h 2789926"/>
              <a:gd name="connsiteX22885" fmla="*/ 1132212 w 2556691"/>
              <a:gd name="connsiteY22885" fmla="*/ 1533367 h 2789926"/>
              <a:gd name="connsiteX22886" fmla="*/ 1132023 w 2556691"/>
              <a:gd name="connsiteY22886" fmla="*/ 1529336 h 2789926"/>
              <a:gd name="connsiteX22887" fmla="*/ 1128304 w 2556691"/>
              <a:gd name="connsiteY22887" fmla="*/ 1527385 h 2789926"/>
              <a:gd name="connsiteX22888" fmla="*/ 1126585 w 2556691"/>
              <a:gd name="connsiteY22888" fmla="*/ 1526097 h 2789926"/>
              <a:gd name="connsiteX22889" fmla="*/ 1125254 w 2556691"/>
              <a:gd name="connsiteY22889" fmla="*/ 1524690 h 2789926"/>
              <a:gd name="connsiteX22890" fmla="*/ 1124302 w 2556691"/>
              <a:gd name="connsiteY22890" fmla="*/ 1522266 h 2789926"/>
              <a:gd name="connsiteX22891" fmla="*/ 1125797 w 2556691"/>
              <a:gd name="connsiteY22891" fmla="*/ 1520233 h 2789926"/>
              <a:gd name="connsiteX22892" fmla="*/ 1127068 w 2556691"/>
              <a:gd name="connsiteY22892" fmla="*/ 1520257 h 2789926"/>
              <a:gd name="connsiteX22893" fmla="*/ 1128539 w 2556691"/>
              <a:gd name="connsiteY22893" fmla="*/ 1520576 h 2789926"/>
              <a:gd name="connsiteX22894" fmla="*/ 1132224 w 2556691"/>
              <a:gd name="connsiteY22894" fmla="*/ 1522869 h 2789926"/>
              <a:gd name="connsiteX22895" fmla="*/ 1133401 w 2556691"/>
              <a:gd name="connsiteY22895" fmla="*/ 1523910 h 2789926"/>
              <a:gd name="connsiteX22896" fmla="*/ 1136862 w 2556691"/>
              <a:gd name="connsiteY22896" fmla="*/ 1520493 h 2789926"/>
              <a:gd name="connsiteX22897" fmla="*/ 1137333 w 2556691"/>
              <a:gd name="connsiteY22897" fmla="*/ 1520162 h 2789926"/>
              <a:gd name="connsiteX22898" fmla="*/ 1136720 w 2556691"/>
              <a:gd name="connsiteY22898" fmla="*/ 1519583 h 2789926"/>
              <a:gd name="connsiteX22899" fmla="*/ 1135473 w 2556691"/>
              <a:gd name="connsiteY22899" fmla="*/ 1518436 h 2789926"/>
              <a:gd name="connsiteX22900" fmla="*/ 1133613 w 2556691"/>
              <a:gd name="connsiteY22900" fmla="*/ 1517230 h 2789926"/>
              <a:gd name="connsiteX22901" fmla="*/ 1132283 w 2556691"/>
              <a:gd name="connsiteY22901" fmla="*/ 1514736 h 2789926"/>
              <a:gd name="connsiteX22902" fmla="*/ 1133378 w 2556691"/>
              <a:gd name="connsiteY22902" fmla="*/ 1512750 h 2789926"/>
              <a:gd name="connsiteX22903" fmla="*/ 1136379 w 2556691"/>
              <a:gd name="connsiteY22903" fmla="*/ 1512466 h 2789926"/>
              <a:gd name="connsiteX22904" fmla="*/ 1136450 w 2556691"/>
              <a:gd name="connsiteY22904" fmla="*/ 1512513 h 2789926"/>
              <a:gd name="connsiteX22905" fmla="*/ 1138333 w 2556691"/>
              <a:gd name="connsiteY22905" fmla="*/ 1513743 h 2789926"/>
              <a:gd name="connsiteX22906" fmla="*/ 1142348 w 2556691"/>
              <a:gd name="connsiteY22906" fmla="*/ 1518105 h 2789926"/>
              <a:gd name="connsiteX22907" fmla="*/ 1142736 w 2556691"/>
              <a:gd name="connsiteY22907" fmla="*/ 1517951 h 2789926"/>
              <a:gd name="connsiteX22908" fmla="*/ 1146268 w 2556691"/>
              <a:gd name="connsiteY22908" fmla="*/ 1516556 h 2789926"/>
              <a:gd name="connsiteX22909" fmla="*/ 1142077 w 2556691"/>
              <a:gd name="connsiteY22909" fmla="*/ 1514771 h 2789926"/>
              <a:gd name="connsiteX22910" fmla="*/ 1142018 w 2556691"/>
              <a:gd name="connsiteY22910" fmla="*/ 1514700 h 2789926"/>
              <a:gd name="connsiteX22911" fmla="*/ 1141653 w 2556691"/>
              <a:gd name="connsiteY22911" fmla="*/ 1512691 h 2789926"/>
              <a:gd name="connsiteX22912" fmla="*/ 1142654 w 2556691"/>
              <a:gd name="connsiteY22912" fmla="*/ 1511863 h 2789926"/>
              <a:gd name="connsiteX22913" fmla="*/ 1151330 w 2556691"/>
              <a:gd name="connsiteY22913" fmla="*/ 1512017 h 2789926"/>
              <a:gd name="connsiteX22914" fmla="*/ 1151801 w 2556691"/>
              <a:gd name="connsiteY22914" fmla="*/ 1511237 h 2789926"/>
              <a:gd name="connsiteX22915" fmla="*/ 1151977 w 2556691"/>
              <a:gd name="connsiteY22915" fmla="*/ 1510929 h 2789926"/>
              <a:gd name="connsiteX22916" fmla="*/ 790073 w 2556691"/>
              <a:gd name="connsiteY22916" fmla="*/ 1176008 h 2789926"/>
              <a:gd name="connsiteX22917" fmla="*/ 750993 w 2556691"/>
              <a:gd name="connsiteY22917" fmla="*/ 1141477 h 2789926"/>
              <a:gd name="connsiteX22918" fmla="*/ 753448 w 2556691"/>
              <a:gd name="connsiteY22918" fmla="*/ 1147459 h 2789926"/>
              <a:gd name="connsiteX22919" fmla="*/ 790073 w 2556691"/>
              <a:gd name="connsiteY22919" fmla="*/ 1176008 h 2789926"/>
              <a:gd name="connsiteX22920" fmla="*/ 1162182 w 2556691"/>
              <a:gd name="connsiteY22920" fmla="*/ 1518471 h 2789926"/>
              <a:gd name="connsiteX22921" fmla="*/ 1163665 w 2556691"/>
              <a:gd name="connsiteY22921" fmla="*/ 1521817 h 2789926"/>
              <a:gd name="connsiteX22922" fmla="*/ 1163830 w 2556691"/>
              <a:gd name="connsiteY22922" fmla="*/ 1522821 h 2789926"/>
              <a:gd name="connsiteX22923" fmla="*/ 1159769 w 2556691"/>
              <a:gd name="connsiteY22923" fmla="*/ 1524181 h 2789926"/>
              <a:gd name="connsiteX22924" fmla="*/ 1158544 w 2556691"/>
              <a:gd name="connsiteY22924" fmla="*/ 1518400 h 2789926"/>
              <a:gd name="connsiteX22925" fmla="*/ 1160086 w 2556691"/>
              <a:gd name="connsiteY22925" fmla="*/ 1517466 h 2789926"/>
              <a:gd name="connsiteX22926" fmla="*/ 1162182 w 2556691"/>
              <a:gd name="connsiteY22926" fmla="*/ 1518471 h 2789926"/>
              <a:gd name="connsiteX22927" fmla="*/ 988671 w 2556691"/>
              <a:gd name="connsiteY22927" fmla="*/ 1357673 h 2789926"/>
              <a:gd name="connsiteX22928" fmla="*/ 985951 w 2556691"/>
              <a:gd name="connsiteY22928" fmla="*/ 1359292 h 2789926"/>
              <a:gd name="connsiteX22929" fmla="*/ 988671 w 2556691"/>
              <a:gd name="connsiteY22929" fmla="*/ 1357673 h 2789926"/>
              <a:gd name="connsiteX22930" fmla="*/ 903263 w 2556691"/>
              <a:gd name="connsiteY22930" fmla="*/ 1277580 h 2789926"/>
              <a:gd name="connsiteX22931" fmla="*/ 903509 w 2556691"/>
              <a:gd name="connsiteY22931" fmla="*/ 1277935 h 2789926"/>
              <a:gd name="connsiteX22932" fmla="*/ 899229 w 2556691"/>
              <a:gd name="connsiteY22932" fmla="*/ 1282416 h 2789926"/>
              <a:gd name="connsiteX22933" fmla="*/ 895914 w 2556691"/>
              <a:gd name="connsiteY22933" fmla="*/ 1284437 h 2789926"/>
              <a:gd name="connsiteX22934" fmla="*/ 893641 w 2556691"/>
              <a:gd name="connsiteY22934" fmla="*/ 1286104 h 2789926"/>
              <a:gd name="connsiteX22935" fmla="*/ 893450 w 2556691"/>
              <a:gd name="connsiteY22935" fmla="*/ 1286305 h 2789926"/>
              <a:gd name="connsiteX22936" fmla="*/ 890266 w 2556691"/>
              <a:gd name="connsiteY22936" fmla="*/ 1290147 h 2789926"/>
              <a:gd name="connsiteX22937" fmla="*/ 881906 w 2556691"/>
              <a:gd name="connsiteY22937" fmla="*/ 1299793 h 2789926"/>
              <a:gd name="connsiteX22938" fmla="*/ 882198 w 2556691"/>
              <a:gd name="connsiteY22938" fmla="*/ 1297476 h 2789926"/>
              <a:gd name="connsiteX22939" fmla="*/ 882258 w 2556691"/>
              <a:gd name="connsiteY22939" fmla="*/ 1297299 h 2789926"/>
              <a:gd name="connsiteX22940" fmla="*/ 886881 w 2556691"/>
              <a:gd name="connsiteY22940" fmla="*/ 1288787 h 2789926"/>
              <a:gd name="connsiteX22941" fmla="*/ 893345 w 2556691"/>
              <a:gd name="connsiteY22941" fmla="*/ 1282569 h 2789926"/>
              <a:gd name="connsiteX22942" fmla="*/ 900600 w 2556691"/>
              <a:gd name="connsiteY22942" fmla="*/ 1278172 h 2789926"/>
              <a:gd name="connsiteX22943" fmla="*/ 903263 w 2556691"/>
              <a:gd name="connsiteY22943" fmla="*/ 1277580 h 2789926"/>
              <a:gd name="connsiteX22944" fmla="*/ 1131694 w 2556691"/>
              <a:gd name="connsiteY22944" fmla="*/ 1488137 h 2789926"/>
              <a:gd name="connsiteX22945" fmla="*/ 1131517 w 2556691"/>
              <a:gd name="connsiteY22945" fmla="*/ 1490584 h 2789926"/>
              <a:gd name="connsiteX22946" fmla="*/ 1118839 w 2556691"/>
              <a:gd name="connsiteY22946" fmla="*/ 1488373 h 2789926"/>
              <a:gd name="connsiteX22947" fmla="*/ 1116108 w 2556691"/>
              <a:gd name="connsiteY22947" fmla="*/ 1486210 h 2789926"/>
              <a:gd name="connsiteX22948" fmla="*/ 1117897 w 2556691"/>
              <a:gd name="connsiteY22948" fmla="*/ 1483869 h 2789926"/>
              <a:gd name="connsiteX22949" fmla="*/ 1120075 w 2556691"/>
              <a:gd name="connsiteY22949" fmla="*/ 1485087 h 2789926"/>
              <a:gd name="connsiteX22950" fmla="*/ 1122194 w 2556691"/>
              <a:gd name="connsiteY22950" fmla="*/ 1485867 h 2789926"/>
              <a:gd name="connsiteX22951" fmla="*/ 1131694 w 2556691"/>
              <a:gd name="connsiteY22951" fmla="*/ 1488137 h 2789926"/>
              <a:gd name="connsiteX22952" fmla="*/ 1006753 w 2556691"/>
              <a:gd name="connsiteY22952" fmla="*/ 1370807 h 2789926"/>
              <a:gd name="connsiteX22953" fmla="*/ 1008034 w 2556691"/>
              <a:gd name="connsiteY22953" fmla="*/ 1374944 h 2789926"/>
              <a:gd name="connsiteX22954" fmla="*/ 1006255 w 2556691"/>
              <a:gd name="connsiteY22954" fmla="*/ 1383042 h 2789926"/>
              <a:gd name="connsiteX22955" fmla="*/ 1004977 w 2556691"/>
              <a:gd name="connsiteY22955" fmla="*/ 1374991 h 2789926"/>
              <a:gd name="connsiteX22956" fmla="*/ 1004720 w 2556691"/>
              <a:gd name="connsiteY22956" fmla="*/ 1373396 h 2789926"/>
              <a:gd name="connsiteX22957" fmla="*/ 1004408 w 2556691"/>
              <a:gd name="connsiteY22957" fmla="*/ 1371705 h 2789926"/>
              <a:gd name="connsiteX22958" fmla="*/ 1004569 w 2556691"/>
              <a:gd name="connsiteY22958" fmla="*/ 1370641 h 2789926"/>
              <a:gd name="connsiteX22959" fmla="*/ 1006753 w 2556691"/>
              <a:gd name="connsiteY22959" fmla="*/ 1370807 h 2789926"/>
              <a:gd name="connsiteX22960" fmla="*/ 1150247 w 2556691"/>
              <a:gd name="connsiteY22960" fmla="*/ 1501933 h 2789926"/>
              <a:gd name="connsiteX22961" fmla="*/ 1150588 w 2556691"/>
              <a:gd name="connsiteY22961" fmla="*/ 1504049 h 2789926"/>
              <a:gd name="connsiteX22962" fmla="*/ 1152472 w 2556691"/>
              <a:gd name="connsiteY22962" fmla="*/ 1505539 h 2789926"/>
              <a:gd name="connsiteX22963" fmla="*/ 1151400 w 2556691"/>
              <a:gd name="connsiteY22963" fmla="*/ 1503801 h 2789926"/>
              <a:gd name="connsiteX22964" fmla="*/ 1150247 w 2556691"/>
              <a:gd name="connsiteY22964" fmla="*/ 1501933 h 2789926"/>
              <a:gd name="connsiteX22965" fmla="*/ 859739 w 2556691"/>
              <a:gd name="connsiteY22965" fmla="*/ 1230956 h 2789926"/>
              <a:gd name="connsiteX22966" fmla="*/ 859724 w 2556691"/>
              <a:gd name="connsiteY22966" fmla="*/ 1230947 h 2789926"/>
              <a:gd name="connsiteX22967" fmla="*/ 859487 w 2556691"/>
              <a:gd name="connsiteY22967" fmla="*/ 1230743 h 2789926"/>
              <a:gd name="connsiteX22968" fmla="*/ 854068 w 2556691"/>
              <a:gd name="connsiteY22968" fmla="*/ 1226369 h 2789926"/>
              <a:gd name="connsiteX22969" fmla="*/ 853706 w 2556691"/>
              <a:gd name="connsiteY22969" fmla="*/ 1226132 h 2789926"/>
              <a:gd name="connsiteX22970" fmla="*/ 851069 w 2556691"/>
              <a:gd name="connsiteY22970" fmla="*/ 1224359 h 2789926"/>
              <a:gd name="connsiteX22971" fmla="*/ 845302 w 2556691"/>
              <a:gd name="connsiteY22971" fmla="*/ 1221250 h 2789926"/>
              <a:gd name="connsiteX22972" fmla="*/ 842490 w 2556691"/>
              <a:gd name="connsiteY22972" fmla="*/ 1220080 h 2789926"/>
              <a:gd name="connsiteX22973" fmla="*/ 838719 w 2556691"/>
              <a:gd name="connsiteY22973" fmla="*/ 1218826 h 2789926"/>
              <a:gd name="connsiteX22974" fmla="*/ 831682 w 2556691"/>
              <a:gd name="connsiteY22974" fmla="*/ 1217573 h 2789926"/>
              <a:gd name="connsiteX22975" fmla="*/ 825105 w 2556691"/>
              <a:gd name="connsiteY22975" fmla="*/ 1217845 h 2789926"/>
              <a:gd name="connsiteX22976" fmla="*/ 821193 w 2556691"/>
              <a:gd name="connsiteY22976" fmla="*/ 1218791 h 2789926"/>
              <a:gd name="connsiteX22977" fmla="*/ 819582 w 2556691"/>
              <a:gd name="connsiteY22977" fmla="*/ 1219347 h 2789926"/>
              <a:gd name="connsiteX22978" fmla="*/ 818685 w 2556691"/>
              <a:gd name="connsiteY22978" fmla="*/ 1219666 h 2789926"/>
              <a:gd name="connsiteX22979" fmla="*/ 816543 w 2556691"/>
              <a:gd name="connsiteY22979" fmla="*/ 1220730 h 2789926"/>
              <a:gd name="connsiteX22980" fmla="*/ 815987 w 2556691"/>
              <a:gd name="connsiteY22980" fmla="*/ 1221002 h 2789926"/>
              <a:gd name="connsiteX22981" fmla="*/ 811384 w 2556691"/>
              <a:gd name="connsiteY22981" fmla="*/ 1224194 h 2789926"/>
              <a:gd name="connsiteX22982" fmla="*/ 811005 w 2556691"/>
              <a:gd name="connsiteY22982" fmla="*/ 1224513 h 2789926"/>
              <a:gd name="connsiteX22983" fmla="*/ 809633 w 2556691"/>
              <a:gd name="connsiteY22983" fmla="*/ 1225671 h 2789926"/>
              <a:gd name="connsiteX22984" fmla="*/ 809074 w 2556691"/>
              <a:gd name="connsiteY22984" fmla="*/ 1226203 h 2789926"/>
              <a:gd name="connsiteX22985" fmla="*/ 802474 w 2556691"/>
              <a:gd name="connsiteY22985" fmla="*/ 1232587 h 2789926"/>
              <a:gd name="connsiteX22986" fmla="*/ 794401 w 2556691"/>
              <a:gd name="connsiteY22986" fmla="*/ 1241241 h 2789926"/>
              <a:gd name="connsiteX22987" fmla="*/ 793786 w 2556691"/>
              <a:gd name="connsiteY22987" fmla="*/ 1241985 h 2789926"/>
              <a:gd name="connsiteX22988" fmla="*/ 792382 w 2556691"/>
              <a:gd name="connsiteY22988" fmla="*/ 1243699 h 2789926"/>
              <a:gd name="connsiteX22989" fmla="*/ 788869 w 2556691"/>
              <a:gd name="connsiteY22989" fmla="*/ 1248393 h 2789926"/>
              <a:gd name="connsiteX22990" fmla="*/ 788694 w 2556691"/>
              <a:gd name="connsiteY22990" fmla="*/ 1248653 h 2789926"/>
              <a:gd name="connsiteX22991" fmla="*/ 787797 w 2556691"/>
              <a:gd name="connsiteY22991" fmla="*/ 1250000 h 2789926"/>
              <a:gd name="connsiteX22992" fmla="*/ 786962 w 2556691"/>
              <a:gd name="connsiteY22992" fmla="*/ 1251277 h 2789926"/>
              <a:gd name="connsiteX22993" fmla="*/ 786783 w 2556691"/>
              <a:gd name="connsiteY22993" fmla="*/ 1251585 h 2789926"/>
              <a:gd name="connsiteX22994" fmla="*/ 786758 w 2556691"/>
              <a:gd name="connsiteY22994" fmla="*/ 1251620 h 2789926"/>
              <a:gd name="connsiteX22995" fmla="*/ 786637 w 2556691"/>
              <a:gd name="connsiteY22995" fmla="*/ 1251833 h 2789926"/>
              <a:gd name="connsiteX22996" fmla="*/ 784360 w 2556691"/>
              <a:gd name="connsiteY22996" fmla="*/ 1256053 h 2789926"/>
              <a:gd name="connsiteX22997" fmla="*/ 783646 w 2556691"/>
              <a:gd name="connsiteY22997" fmla="*/ 1257543 h 2789926"/>
              <a:gd name="connsiteX22998" fmla="*/ 781304 w 2556691"/>
              <a:gd name="connsiteY22998" fmla="*/ 1265711 h 2789926"/>
              <a:gd name="connsiteX22999" fmla="*/ 781270 w 2556691"/>
              <a:gd name="connsiteY22999" fmla="*/ 1266066 h 2789926"/>
              <a:gd name="connsiteX23000" fmla="*/ 781057 w 2556691"/>
              <a:gd name="connsiteY23000" fmla="*/ 1268229 h 2789926"/>
              <a:gd name="connsiteX23001" fmla="*/ 781242 w 2556691"/>
              <a:gd name="connsiteY23001" fmla="*/ 1271279 h 2789926"/>
              <a:gd name="connsiteX23002" fmla="*/ 781421 w 2556691"/>
              <a:gd name="connsiteY23002" fmla="*/ 1272296 h 2789926"/>
              <a:gd name="connsiteX23003" fmla="*/ 782072 w 2556691"/>
              <a:gd name="connsiteY23003" fmla="*/ 1274991 h 2789926"/>
              <a:gd name="connsiteX23004" fmla="*/ 782761 w 2556691"/>
              <a:gd name="connsiteY23004" fmla="*/ 1275169 h 2789926"/>
              <a:gd name="connsiteX23005" fmla="*/ 786054 w 2556691"/>
              <a:gd name="connsiteY23005" fmla="*/ 1276055 h 2789926"/>
              <a:gd name="connsiteX23006" fmla="*/ 788599 w 2556691"/>
              <a:gd name="connsiteY23006" fmla="*/ 1276966 h 2789926"/>
              <a:gd name="connsiteX23007" fmla="*/ 788637 w 2556691"/>
              <a:gd name="connsiteY23007" fmla="*/ 1276989 h 2789926"/>
              <a:gd name="connsiteX23008" fmla="*/ 791002 w 2556691"/>
              <a:gd name="connsiteY23008" fmla="*/ 1278077 h 2789926"/>
              <a:gd name="connsiteX23009" fmla="*/ 792377 w 2556691"/>
              <a:gd name="connsiteY23009" fmla="*/ 1278904 h 2789926"/>
              <a:gd name="connsiteX23010" fmla="*/ 792507 w 2556691"/>
              <a:gd name="connsiteY23010" fmla="*/ 1278975 h 2789926"/>
              <a:gd name="connsiteX23011" fmla="*/ 795719 w 2556691"/>
              <a:gd name="connsiteY23011" fmla="*/ 1281316 h 2789926"/>
              <a:gd name="connsiteX23012" fmla="*/ 801147 w 2556691"/>
              <a:gd name="connsiteY23012" fmla="*/ 1288646 h 2789926"/>
              <a:gd name="connsiteX23013" fmla="*/ 801141 w 2556691"/>
              <a:gd name="connsiteY23013" fmla="*/ 1288646 h 2789926"/>
              <a:gd name="connsiteX23014" fmla="*/ 806734 w 2556691"/>
              <a:gd name="connsiteY23014" fmla="*/ 1292830 h 2789926"/>
              <a:gd name="connsiteX23015" fmla="*/ 806732 w 2556691"/>
              <a:gd name="connsiteY23015" fmla="*/ 1292830 h 2789926"/>
              <a:gd name="connsiteX23016" fmla="*/ 807315 w 2556691"/>
              <a:gd name="connsiteY23016" fmla="*/ 1293256 h 2789926"/>
              <a:gd name="connsiteX23017" fmla="*/ 807376 w 2556691"/>
              <a:gd name="connsiteY23017" fmla="*/ 1293102 h 2789926"/>
              <a:gd name="connsiteX23018" fmla="*/ 809102 w 2556691"/>
              <a:gd name="connsiteY23018" fmla="*/ 1290253 h 2789926"/>
              <a:gd name="connsiteX23019" fmla="*/ 799473 w 2556691"/>
              <a:gd name="connsiteY23019" fmla="*/ 1282333 h 2789926"/>
              <a:gd name="connsiteX23020" fmla="*/ 795617 w 2556691"/>
              <a:gd name="connsiteY23020" fmla="*/ 1279945 h 2789926"/>
              <a:gd name="connsiteX23021" fmla="*/ 792346 w 2556691"/>
              <a:gd name="connsiteY23021" fmla="*/ 1278053 h 2789926"/>
              <a:gd name="connsiteX23022" fmla="*/ 792265 w 2556691"/>
              <a:gd name="connsiteY23022" fmla="*/ 1278006 h 2789926"/>
              <a:gd name="connsiteX23023" fmla="*/ 789495 w 2556691"/>
              <a:gd name="connsiteY23023" fmla="*/ 1275866 h 2789926"/>
              <a:gd name="connsiteX23024" fmla="*/ 789863 w 2556691"/>
              <a:gd name="connsiteY23024" fmla="*/ 1274909 h 2789926"/>
              <a:gd name="connsiteX23025" fmla="*/ 789879 w 2556691"/>
              <a:gd name="connsiteY23025" fmla="*/ 1274897 h 2789926"/>
              <a:gd name="connsiteX23026" fmla="*/ 790143 w 2556691"/>
              <a:gd name="connsiteY23026" fmla="*/ 1274921 h 2789926"/>
              <a:gd name="connsiteX23027" fmla="*/ 790437 w 2556691"/>
              <a:gd name="connsiteY23027" fmla="*/ 1274956 h 2789926"/>
              <a:gd name="connsiteX23028" fmla="*/ 795870 w 2556691"/>
              <a:gd name="connsiteY23028" fmla="*/ 1276138 h 2789926"/>
              <a:gd name="connsiteX23029" fmla="*/ 810559 w 2556691"/>
              <a:gd name="connsiteY23029" fmla="*/ 1289095 h 2789926"/>
              <a:gd name="connsiteX23030" fmla="*/ 812613 w 2556691"/>
              <a:gd name="connsiteY23030" fmla="*/ 1288338 h 2789926"/>
              <a:gd name="connsiteX23031" fmla="*/ 814967 w 2556691"/>
              <a:gd name="connsiteY23031" fmla="*/ 1288291 h 2789926"/>
              <a:gd name="connsiteX23032" fmla="*/ 810374 w 2556691"/>
              <a:gd name="connsiteY23032" fmla="*/ 1282877 h 2789926"/>
              <a:gd name="connsiteX23033" fmla="*/ 801867 w 2556691"/>
              <a:gd name="connsiteY23033" fmla="*/ 1275925 h 2789926"/>
              <a:gd name="connsiteX23034" fmla="*/ 799320 w 2556691"/>
              <a:gd name="connsiteY23034" fmla="*/ 1273466 h 2789926"/>
              <a:gd name="connsiteX23035" fmla="*/ 800029 w 2556691"/>
              <a:gd name="connsiteY23035" fmla="*/ 1272178 h 2789926"/>
              <a:gd name="connsiteX23036" fmla="*/ 804641 w 2556691"/>
              <a:gd name="connsiteY23036" fmla="*/ 1273242 h 2789926"/>
              <a:gd name="connsiteX23037" fmla="*/ 811722 w 2556691"/>
              <a:gd name="connsiteY23037" fmla="*/ 1279685 h 2789926"/>
              <a:gd name="connsiteX23038" fmla="*/ 812650 w 2556691"/>
              <a:gd name="connsiteY23038" fmla="*/ 1280749 h 2789926"/>
              <a:gd name="connsiteX23039" fmla="*/ 816446 w 2556691"/>
              <a:gd name="connsiteY23039" fmla="*/ 1285253 h 2789926"/>
              <a:gd name="connsiteX23040" fmla="*/ 817887 w 2556691"/>
              <a:gd name="connsiteY23040" fmla="*/ 1287345 h 2789926"/>
              <a:gd name="connsiteX23041" fmla="*/ 820260 w 2556691"/>
              <a:gd name="connsiteY23041" fmla="*/ 1291979 h 2789926"/>
              <a:gd name="connsiteX23042" fmla="*/ 820195 w 2556691"/>
              <a:gd name="connsiteY23042" fmla="*/ 1292228 h 2789926"/>
              <a:gd name="connsiteX23043" fmla="*/ 821472 w 2556691"/>
              <a:gd name="connsiteY23043" fmla="*/ 1297772 h 2789926"/>
              <a:gd name="connsiteX23044" fmla="*/ 821260 w 2556691"/>
              <a:gd name="connsiteY23044" fmla="*/ 1301839 h 2789926"/>
              <a:gd name="connsiteX23045" fmla="*/ 821016 w 2556691"/>
              <a:gd name="connsiteY23045" fmla="*/ 1303269 h 2789926"/>
              <a:gd name="connsiteX23046" fmla="*/ 820967 w 2556691"/>
              <a:gd name="connsiteY23046" fmla="*/ 1303529 h 2789926"/>
              <a:gd name="connsiteX23047" fmla="*/ 823005 w 2556691"/>
              <a:gd name="connsiteY23047" fmla="*/ 1306023 h 2789926"/>
              <a:gd name="connsiteX23048" fmla="*/ 826009 w 2556691"/>
              <a:gd name="connsiteY23048" fmla="*/ 1310149 h 2789926"/>
              <a:gd name="connsiteX23049" fmla="*/ 830883 w 2556691"/>
              <a:gd name="connsiteY23049" fmla="*/ 1318034 h 2789926"/>
              <a:gd name="connsiteX23050" fmla="*/ 823889 w 2556691"/>
              <a:gd name="connsiteY23050" fmla="*/ 1291566 h 2789926"/>
              <a:gd name="connsiteX23051" fmla="*/ 822850 w 2556691"/>
              <a:gd name="connsiteY23051" fmla="*/ 1288988 h 2789926"/>
              <a:gd name="connsiteX23052" fmla="*/ 821204 w 2556691"/>
              <a:gd name="connsiteY23052" fmla="*/ 1285655 h 2789926"/>
              <a:gd name="connsiteX23053" fmla="*/ 820834 w 2556691"/>
              <a:gd name="connsiteY23053" fmla="*/ 1285028 h 2789926"/>
              <a:gd name="connsiteX23054" fmla="*/ 816885 w 2556691"/>
              <a:gd name="connsiteY23054" fmla="*/ 1279756 h 2789926"/>
              <a:gd name="connsiteX23055" fmla="*/ 816048 w 2556691"/>
              <a:gd name="connsiteY23055" fmla="*/ 1278916 h 2789926"/>
              <a:gd name="connsiteX23056" fmla="*/ 814912 w 2556691"/>
              <a:gd name="connsiteY23056" fmla="*/ 1277770 h 2789926"/>
              <a:gd name="connsiteX23057" fmla="*/ 819007 w 2556691"/>
              <a:gd name="connsiteY23057" fmla="*/ 1277817 h 2789926"/>
              <a:gd name="connsiteX23058" fmla="*/ 820345 w 2556691"/>
              <a:gd name="connsiteY23058" fmla="*/ 1279117 h 2789926"/>
              <a:gd name="connsiteX23059" fmla="*/ 826429 w 2556691"/>
              <a:gd name="connsiteY23059" fmla="*/ 1288409 h 2789926"/>
              <a:gd name="connsiteX23060" fmla="*/ 828278 w 2556691"/>
              <a:gd name="connsiteY23060" fmla="*/ 1292641 h 2789926"/>
              <a:gd name="connsiteX23061" fmla="*/ 833721 w 2556691"/>
              <a:gd name="connsiteY23061" fmla="*/ 1312395 h 2789926"/>
              <a:gd name="connsiteX23062" fmla="*/ 834472 w 2556691"/>
              <a:gd name="connsiteY23062" fmla="*/ 1316746 h 2789926"/>
              <a:gd name="connsiteX23063" fmla="*/ 836825 w 2556691"/>
              <a:gd name="connsiteY23063" fmla="*/ 1315930 h 2789926"/>
              <a:gd name="connsiteX23064" fmla="*/ 837875 w 2556691"/>
              <a:gd name="connsiteY23064" fmla="*/ 1315575 h 2789926"/>
              <a:gd name="connsiteX23065" fmla="*/ 835177 w 2556691"/>
              <a:gd name="connsiteY23065" fmla="*/ 1297252 h 2789926"/>
              <a:gd name="connsiteX23066" fmla="*/ 834976 w 2556691"/>
              <a:gd name="connsiteY23066" fmla="*/ 1298836 h 2789926"/>
              <a:gd name="connsiteX23067" fmla="*/ 833928 w 2556691"/>
              <a:gd name="connsiteY23067" fmla="*/ 1298824 h 2789926"/>
              <a:gd name="connsiteX23068" fmla="*/ 832736 w 2556691"/>
              <a:gd name="connsiteY23068" fmla="*/ 1293646 h 2789926"/>
              <a:gd name="connsiteX23069" fmla="*/ 832338 w 2556691"/>
              <a:gd name="connsiteY23069" fmla="*/ 1291128 h 2789926"/>
              <a:gd name="connsiteX23070" fmla="*/ 829850 w 2556691"/>
              <a:gd name="connsiteY23070" fmla="*/ 1287771 h 2789926"/>
              <a:gd name="connsiteX23071" fmla="*/ 829282 w 2556691"/>
              <a:gd name="connsiteY23071" fmla="*/ 1286896 h 2789926"/>
              <a:gd name="connsiteX23072" fmla="*/ 827786 w 2556691"/>
              <a:gd name="connsiteY23072" fmla="*/ 1284023 h 2789926"/>
              <a:gd name="connsiteX23073" fmla="*/ 826276 w 2556691"/>
              <a:gd name="connsiteY23073" fmla="*/ 1278834 h 2789926"/>
              <a:gd name="connsiteX23074" fmla="*/ 826392 w 2556691"/>
              <a:gd name="connsiteY23074" fmla="*/ 1278254 h 2789926"/>
              <a:gd name="connsiteX23075" fmla="*/ 826520 w 2556691"/>
              <a:gd name="connsiteY23075" fmla="*/ 1277616 h 2789926"/>
              <a:gd name="connsiteX23076" fmla="*/ 829277 w 2556691"/>
              <a:gd name="connsiteY23076" fmla="*/ 1276150 h 2789926"/>
              <a:gd name="connsiteX23077" fmla="*/ 827537 w 2556691"/>
              <a:gd name="connsiteY23077" fmla="*/ 1266941 h 2789926"/>
              <a:gd name="connsiteX23078" fmla="*/ 829105 w 2556691"/>
              <a:gd name="connsiteY23078" fmla="*/ 1266397 h 2789926"/>
              <a:gd name="connsiteX23079" fmla="*/ 833445 w 2556691"/>
              <a:gd name="connsiteY23079" fmla="*/ 1277344 h 2789926"/>
              <a:gd name="connsiteX23080" fmla="*/ 833508 w 2556691"/>
              <a:gd name="connsiteY23080" fmla="*/ 1277557 h 2789926"/>
              <a:gd name="connsiteX23081" fmla="*/ 833813 w 2556691"/>
              <a:gd name="connsiteY23081" fmla="*/ 1277699 h 2789926"/>
              <a:gd name="connsiteX23082" fmla="*/ 837819 w 2556691"/>
              <a:gd name="connsiteY23082" fmla="*/ 1280465 h 2789926"/>
              <a:gd name="connsiteX23083" fmla="*/ 838346 w 2556691"/>
              <a:gd name="connsiteY23083" fmla="*/ 1274329 h 2789926"/>
              <a:gd name="connsiteX23084" fmla="*/ 838871 w 2556691"/>
              <a:gd name="connsiteY23084" fmla="*/ 1261952 h 2789926"/>
              <a:gd name="connsiteX23085" fmla="*/ 839368 w 2556691"/>
              <a:gd name="connsiteY23085" fmla="*/ 1261905 h 2789926"/>
              <a:gd name="connsiteX23086" fmla="*/ 841347 w 2556691"/>
              <a:gd name="connsiteY23086" fmla="*/ 1276375 h 2789926"/>
              <a:gd name="connsiteX23087" fmla="*/ 841024 w 2556691"/>
              <a:gd name="connsiteY23087" fmla="*/ 1283669 h 2789926"/>
              <a:gd name="connsiteX23088" fmla="*/ 844775 w 2556691"/>
              <a:gd name="connsiteY23088" fmla="*/ 1290419 h 2789926"/>
              <a:gd name="connsiteX23089" fmla="*/ 841084 w 2556691"/>
              <a:gd name="connsiteY23089" fmla="*/ 1295278 h 2789926"/>
              <a:gd name="connsiteX23090" fmla="*/ 839848 w 2556691"/>
              <a:gd name="connsiteY23090" fmla="*/ 1295561 h 2789926"/>
              <a:gd name="connsiteX23091" fmla="*/ 839693 w 2556691"/>
              <a:gd name="connsiteY23091" fmla="*/ 1295538 h 2789926"/>
              <a:gd name="connsiteX23092" fmla="*/ 843052 w 2556691"/>
              <a:gd name="connsiteY23092" fmla="*/ 1305350 h 2789926"/>
              <a:gd name="connsiteX23093" fmla="*/ 843688 w 2556691"/>
              <a:gd name="connsiteY23093" fmla="*/ 1309523 h 2789926"/>
              <a:gd name="connsiteX23094" fmla="*/ 843702 w 2556691"/>
              <a:gd name="connsiteY23094" fmla="*/ 1309665 h 2789926"/>
              <a:gd name="connsiteX23095" fmla="*/ 843723 w 2556691"/>
              <a:gd name="connsiteY23095" fmla="*/ 1309535 h 2789926"/>
              <a:gd name="connsiteX23096" fmla="*/ 844507 w 2556691"/>
              <a:gd name="connsiteY23096" fmla="*/ 1305586 h 2789926"/>
              <a:gd name="connsiteX23097" fmla="*/ 845806 w 2556691"/>
              <a:gd name="connsiteY23097" fmla="*/ 1300857 h 2789926"/>
              <a:gd name="connsiteX23098" fmla="*/ 847673 w 2556691"/>
              <a:gd name="connsiteY23098" fmla="*/ 1296341 h 2789926"/>
              <a:gd name="connsiteX23099" fmla="*/ 849288 w 2556691"/>
              <a:gd name="connsiteY23099" fmla="*/ 1293563 h 2789926"/>
              <a:gd name="connsiteX23100" fmla="*/ 850584 w 2556691"/>
              <a:gd name="connsiteY23100" fmla="*/ 1291755 h 2789926"/>
              <a:gd name="connsiteX23101" fmla="*/ 862642 w 2556691"/>
              <a:gd name="connsiteY23101" fmla="*/ 1270948 h 2789926"/>
              <a:gd name="connsiteX23102" fmla="*/ 863013 w 2556691"/>
              <a:gd name="connsiteY23102" fmla="*/ 1269033 h 2789926"/>
              <a:gd name="connsiteX23103" fmla="*/ 863488 w 2556691"/>
              <a:gd name="connsiteY23103" fmla="*/ 1267236 h 2789926"/>
              <a:gd name="connsiteX23104" fmla="*/ 874444 w 2556691"/>
              <a:gd name="connsiteY23104" fmla="*/ 1250804 h 2789926"/>
              <a:gd name="connsiteX23105" fmla="*/ 873301 w 2556691"/>
              <a:gd name="connsiteY23105" fmla="*/ 1248759 h 2789926"/>
              <a:gd name="connsiteX23106" fmla="*/ 872175 w 2556691"/>
              <a:gd name="connsiteY23106" fmla="*/ 1247281 h 2789926"/>
              <a:gd name="connsiteX23107" fmla="*/ 871704 w 2556691"/>
              <a:gd name="connsiteY23107" fmla="*/ 1246678 h 2789926"/>
              <a:gd name="connsiteX23108" fmla="*/ 869771 w 2556691"/>
              <a:gd name="connsiteY23108" fmla="*/ 1244598 h 2789926"/>
              <a:gd name="connsiteX23109" fmla="*/ 869766 w 2556691"/>
              <a:gd name="connsiteY23109" fmla="*/ 1244586 h 2789926"/>
              <a:gd name="connsiteX23110" fmla="*/ 867583 w 2556691"/>
              <a:gd name="connsiteY23110" fmla="*/ 1242659 h 2789926"/>
              <a:gd name="connsiteX23111" fmla="*/ 867557 w 2556691"/>
              <a:gd name="connsiteY23111" fmla="*/ 1250509 h 2789926"/>
              <a:gd name="connsiteX23112" fmla="*/ 867341 w 2556691"/>
              <a:gd name="connsiteY23112" fmla="*/ 1251750 h 2789926"/>
              <a:gd name="connsiteX23113" fmla="*/ 863193 w 2556691"/>
              <a:gd name="connsiteY23113" fmla="*/ 1259848 h 2789926"/>
              <a:gd name="connsiteX23114" fmla="*/ 862250 w 2556691"/>
              <a:gd name="connsiteY23114" fmla="*/ 1259375 h 2789926"/>
              <a:gd name="connsiteX23115" fmla="*/ 864690 w 2556691"/>
              <a:gd name="connsiteY23115" fmla="*/ 1247009 h 2789926"/>
              <a:gd name="connsiteX23116" fmla="*/ 864661 w 2556691"/>
              <a:gd name="connsiteY23116" fmla="*/ 1246584 h 2789926"/>
              <a:gd name="connsiteX23117" fmla="*/ 863903 w 2556691"/>
              <a:gd name="connsiteY23117" fmla="*/ 1239574 h 2789926"/>
              <a:gd name="connsiteX23118" fmla="*/ 861054 w 2556691"/>
              <a:gd name="connsiteY23118" fmla="*/ 1237481 h 2789926"/>
              <a:gd name="connsiteX23119" fmla="*/ 860877 w 2556691"/>
              <a:gd name="connsiteY23119" fmla="*/ 1237363 h 2789926"/>
              <a:gd name="connsiteX23120" fmla="*/ 859193 w 2556691"/>
              <a:gd name="connsiteY23120" fmla="*/ 1236264 h 2789926"/>
              <a:gd name="connsiteX23121" fmla="*/ 858284 w 2556691"/>
              <a:gd name="connsiteY23121" fmla="*/ 1235672 h 2789926"/>
              <a:gd name="connsiteX23122" fmla="*/ 857806 w 2556691"/>
              <a:gd name="connsiteY23122" fmla="*/ 1251360 h 2789926"/>
              <a:gd name="connsiteX23123" fmla="*/ 857236 w 2556691"/>
              <a:gd name="connsiteY23123" fmla="*/ 1251845 h 2789926"/>
              <a:gd name="connsiteX23124" fmla="*/ 856330 w 2556691"/>
              <a:gd name="connsiteY23124" fmla="*/ 1251715 h 2789926"/>
              <a:gd name="connsiteX23125" fmla="*/ 855721 w 2556691"/>
              <a:gd name="connsiteY23125" fmla="*/ 1250911 h 2789926"/>
              <a:gd name="connsiteX23126" fmla="*/ 855632 w 2556691"/>
              <a:gd name="connsiteY23126" fmla="*/ 1250284 h 2789926"/>
              <a:gd name="connsiteX23127" fmla="*/ 855846 w 2556691"/>
              <a:gd name="connsiteY23127" fmla="*/ 1248783 h 2789926"/>
              <a:gd name="connsiteX23128" fmla="*/ 855979 w 2556691"/>
              <a:gd name="connsiteY23128" fmla="*/ 1247837 h 2789926"/>
              <a:gd name="connsiteX23129" fmla="*/ 854682 w 2556691"/>
              <a:gd name="connsiteY23129" fmla="*/ 1240153 h 2789926"/>
              <a:gd name="connsiteX23130" fmla="*/ 853292 w 2556691"/>
              <a:gd name="connsiteY23130" fmla="*/ 1236547 h 2789926"/>
              <a:gd name="connsiteX23131" fmla="*/ 851502 w 2556691"/>
              <a:gd name="connsiteY23131" fmla="*/ 1232173 h 2789926"/>
              <a:gd name="connsiteX23132" fmla="*/ 850659 w 2556691"/>
              <a:gd name="connsiteY23132" fmla="*/ 1231807 h 2789926"/>
              <a:gd name="connsiteX23133" fmla="*/ 847265 w 2556691"/>
              <a:gd name="connsiteY23133" fmla="*/ 1230400 h 2789926"/>
              <a:gd name="connsiteX23134" fmla="*/ 846653 w 2556691"/>
              <a:gd name="connsiteY23134" fmla="*/ 1230164 h 2789926"/>
              <a:gd name="connsiteX23135" fmla="*/ 847548 w 2556691"/>
              <a:gd name="connsiteY23135" fmla="*/ 1232031 h 2789926"/>
              <a:gd name="connsiteX23136" fmla="*/ 847897 w 2556691"/>
              <a:gd name="connsiteY23136" fmla="*/ 1232752 h 2789926"/>
              <a:gd name="connsiteX23137" fmla="*/ 848212 w 2556691"/>
              <a:gd name="connsiteY23137" fmla="*/ 1233746 h 2789926"/>
              <a:gd name="connsiteX23138" fmla="*/ 848795 w 2556691"/>
              <a:gd name="connsiteY23138" fmla="*/ 1235767 h 2789926"/>
              <a:gd name="connsiteX23139" fmla="*/ 849051 w 2556691"/>
              <a:gd name="connsiteY23139" fmla="*/ 1237044 h 2789926"/>
              <a:gd name="connsiteX23140" fmla="*/ 849190 w 2556691"/>
              <a:gd name="connsiteY23140" fmla="*/ 1237895 h 2789926"/>
              <a:gd name="connsiteX23141" fmla="*/ 849207 w 2556691"/>
              <a:gd name="connsiteY23141" fmla="*/ 1237824 h 2789926"/>
              <a:gd name="connsiteX23142" fmla="*/ 849388 w 2556691"/>
              <a:gd name="connsiteY23142" fmla="*/ 1239124 h 2789926"/>
              <a:gd name="connsiteX23143" fmla="*/ 849545 w 2556691"/>
              <a:gd name="connsiteY23143" fmla="*/ 1240484 h 2789926"/>
              <a:gd name="connsiteX23144" fmla="*/ 849714 w 2556691"/>
              <a:gd name="connsiteY23144" fmla="*/ 1242765 h 2789926"/>
              <a:gd name="connsiteX23145" fmla="*/ 849775 w 2556691"/>
              <a:gd name="connsiteY23145" fmla="*/ 1244007 h 2789926"/>
              <a:gd name="connsiteX23146" fmla="*/ 849795 w 2556691"/>
              <a:gd name="connsiteY23146" fmla="*/ 1246785 h 2789926"/>
              <a:gd name="connsiteX23147" fmla="*/ 849792 w 2556691"/>
              <a:gd name="connsiteY23147" fmla="*/ 1247553 h 2789926"/>
              <a:gd name="connsiteX23148" fmla="*/ 848842 w 2556691"/>
              <a:gd name="connsiteY23148" fmla="*/ 1257933 h 2789926"/>
              <a:gd name="connsiteX23149" fmla="*/ 848841 w 2556691"/>
              <a:gd name="connsiteY23149" fmla="*/ 1257945 h 2789926"/>
              <a:gd name="connsiteX23150" fmla="*/ 847733 w 2556691"/>
              <a:gd name="connsiteY23150" fmla="*/ 1268099 h 2789926"/>
              <a:gd name="connsiteX23151" fmla="*/ 844764 w 2556691"/>
              <a:gd name="connsiteY23151" fmla="*/ 1267686 h 2789926"/>
              <a:gd name="connsiteX23152" fmla="*/ 846173 w 2556691"/>
              <a:gd name="connsiteY23152" fmla="*/ 1254942 h 2789926"/>
              <a:gd name="connsiteX23153" fmla="*/ 846171 w 2556691"/>
              <a:gd name="connsiteY23153" fmla="*/ 1254883 h 2789926"/>
              <a:gd name="connsiteX23154" fmla="*/ 845555 w 2556691"/>
              <a:gd name="connsiteY23154" fmla="*/ 1243368 h 2789926"/>
              <a:gd name="connsiteX23155" fmla="*/ 845021 w 2556691"/>
              <a:gd name="connsiteY23155" fmla="*/ 1240129 h 2789926"/>
              <a:gd name="connsiteX23156" fmla="*/ 844089 w 2556691"/>
              <a:gd name="connsiteY23156" fmla="*/ 1237245 h 2789926"/>
              <a:gd name="connsiteX23157" fmla="*/ 843357 w 2556691"/>
              <a:gd name="connsiteY23157" fmla="*/ 1235353 h 2789926"/>
              <a:gd name="connsiteX23158" fmla="*/ 841705 w 2556691"/>
              <a:gd name="connsiteY23158" fmla="*/ 1231842 h 2789926"/>
              <a:gd name="connsiteX23159" fmla="*/ 840186 w 2556691"/>
              <a:gd name="connsiteY23159" fmla="*/ 1228532 h 2789926"/>
              <a:gd name="connsiteX23160" fmla="*/ 838902 w 2556691"/>
              <a:gd name="connsiteY23160" fmla="*/ 1228378 h 2789926"/>
              <a:gd name="connsiteX23161" fmla="*/ 834774 w 2556691"/>
              <a:gd name="connsiteY23161" fmla="*/ 1227870 h 2789926"/>
              <a:gd name="connsiteX23162" fmla="*/ 836481 w 2556691"/>
              <a:gd name="connsiteY23162" fmla="*/ 1230530 h 2789926"/>
              <a:gd name="connsiteX23163" fmla="*/ 837312 w 2556691"/>
              <a:gd name="connsiteY23163" fmla="*/ 1232410 h 2789926"/>
              <a:gd name="connsiteX23164" fmla="*/ 837768 w 2556691"/>
              <a:gd name="connsiteY23164" fmla="*/ 1233958 h 2789926"/>
              <a:gd name="connsiteX23165" fmla="*/ 838608 w 2556691"/>
              <a:gd name="connsiteY23165" fmla="*/ 1240212 h 2789926"/>
              <a:gd name="connsiteX23166" fmla="*/ 838922 w 2556691"/>
              <a:gd name="connsiteY23166" fmla="*/ 1242434 h 2789926"/>
              <a:gd name="connsiteX23167" fmla="*/ 836112 w 2556691"/>
              <a:gd name="connsiteY23167" fmla="*/ 1242896 h 2789926"/>
              <a:gd name="connsiteX23168" fmla="*/ 828115 w 2556691"/>
              <a:gd name="connsiteY23168" fmla="*/ 1227941 h 2789926"/>
              <a:gd name="connsiteX23169" fmla="*/ 825244 w 2556691"/>
              <a:gd name="connsiteY23169" fmla="*/ 1228461 h 2789926"/>
              <a:gd name="connsiteX23170" fmla="*/ 824223 w 2556691"/>
              <a:gd name="connsiteY23170" fmla="*/ 1228650 h 2789926"/>
              <a:gd name="connsiteX23171" fmla="*/ 822620 w 2556691"/>
              <a:gd name="connsiteY23171" fmla="*/ 1228934 h 2789926"/>
              <a:gd name="connsiteX23172" fmla="*/ 825900 w 2556691"/>
              <a:gd name="connsiteY23172" fmla="*/ 1238510 h 2789926"/>
              <a:gd name="connsiteX23173" fmla="*/ 826256 w 2556691"/>
              <a:gd name="connsiteY23173" fmla="*/ 1242907 h 2789926"/>
              <a:gd name="connsiteX23174" fmla="*/ 826266 w 2556691"/>
              <a:gd name="connsiteY23174" fmla="*/ 1244030 h 2789926"/>
              <a:gd name="connsiteX23175" fmla="*/ 822255 w 2556691"/>
              <a:gd name="connsiteY23175" fmla="*/ 1241524 h 2789926"/>
              <a:gd name="connsiteX23176" fmla="*/ 820771 w 2556691"/>
              <a:gd name="connsiteY23176" fmla="*/ 1237115 h 2789926"/>
              <a:gd name="connsiteX23177" fmla="*/ 819170 w 2556691"/>
              <a:gd name="connsiteY23177" fmla="*/ 1233225 h 2789926"/>
              <a:gd name="connsiteX23178" fmla="*/ 818163 w 2556691"/>
              <a:gd name="connsiteY23178" fmla="*/ 1230483 h 2789926"/>
              <a:gd name="connsiteX23179" fmla="*/ 815230 w 2556691"/>
              <a:gd name="connsiteY23179" fmla="*/ 1231972 h 2789926"/>
              <a:gd name="connsiteX23180" fmla="*/ 812426 w 2556691"/>
              <a:gd name="connsiteY23180" fmla="*/ 1233793 h 2789926"/>
              <a:gd name="connsiteX23181" fmla="*/ 814045 w 2556691"/>
              <a:gd name="connsiteY23181" fmla="*/ 1235767 h 2789926"/>
              <a:gd name="connsiteX23182" fmla="*/ 814693 w 2556691"/>
              <a:gd name="connsiteY23182" fmla="*/ 1237647 h 2789926"/>
              <a:gd name="connsiteX23183" fmla="*/ 815397 w 2556691"/>
              <a:gd name="connsiteY23183" fmla="*/ 1242659 h 2789926"/>
              <a:gd name="connsiteX23184" fmla="*/ 815201 w 2556691"/>
              <a:gd name="connsiteY23184" fmla="*/ 1243569 h 2789926"/>
              <a:gd name="connsiteX23185" fmla="*/ 814789 w 2556691"/>
              <a:gd name="connsiteY23185" fmla="*/ 1243912 h 2789926"/>
              <a:gd name="connsiteX23186" fmla="*/ 811253 w 2556691"/>
              <a:gd name="connsiteY23186" fmla="*/ 1240519 h 2789926"/>
              <a:gd name="connsiteX23187" fmla="*/ 811030 w 2556691"/>
              <a:gd name="connsiteY23187" fmla="*/ 1240129 h 2789926"/>
              <a:gd name="connsiteX23188" fmla="*/ 810947 w 2556691"/>
              <a:gd name="connsiteY23188" fmla="*/ 1239940 h 2789926"/>
              <a:gd name="connsiteX23189" fmla="*/ 809615 w 2556691"/>
              <a:gd name="connsiteY23189" fmla="*/ 1236429 h 2789926"/>
              <a:gd name="connsiteX23190" fmla="*/ 809592 w 2556691"/>
              <a:gd name="connsiteY23190" fmla="*/ 1236122 h 2789926"/>
              <a:gd name="connsiteX23191" fmla="*/ 812898 w 2556691"/>
              <a:gd name="connsiteY23191" fmla="*/ 1230329 h 2789926"/>
              <a:gd name="connsiteX23192" fmla="*/ 814289 w 2556691"/>
              <a:gd name="connsiteY23192" fmla="*/ 1229206 h 2789926"/>
              <a:gd name="connsiteX23193" fmla="*/ 817241 w 2556691"/>
              <a:gd name="connsiteY23193" fmla="*/ 1227196 h 2789926"/>
              <a:gd name="connsiteX23194" fmla="*/ 818565 w 2556691"/>
              <a:gd name="connsiteY23194" fmla="*/ 1226452 h 2789926"/>
              <a:gd name="connsiteX23195" fmla="*/ 818608 w 2556691"/>
              <a:gd name="connsiteY23195" fmla="*/ 1226428 h 2789926"/>
              <a:gd name="connsiteX23196" fmla="*/ 818964 w 2556691"/>
              <a:gd name="connsiteY23196" fmla="*/ 1226227 h 2789926"/>
              <a:gd name="connsiteX23197" fmla="*/ 822089 w 2556691"/>
              <a:gd name="connsiteY23197" fmla="*/ 1224808 h 2789926"/>
              <a:gd name="connsiteX23198" fmla="*/ 823718 w 2556691"/>
              <a:gd name="connsiteY23198" fmla="*/ 1224205 h 2789926"/>
              <a:gd name="connsiteX23199" fmla="*/ 838732 w 2556691"/>
              <a:gd name="connsiteY23199" fmla="*/ 1222775 h 2789926"/>
              <a:gd name="connsiteX23200" fmla="*/ 842319 w 2556691"/>
              <a:gd name="connsiteY23200" fmla="*/ 1223378 h 2789926"/>
              <a:gd name="connsiteX23201" fmla="*/ 846412 w 2556691"/>
              <a:gd name="connsiteY23201" fmla="*/ 1224466 h 2789926"/>
              <a:gd name="connsiteX23202" fmla="*/ 851499 w 2556691"/>
              <a:gd name="connsiteY23202" fmla="*/ 1226463 h 2789926"/>
              <a:gd name="connsiteX23203" fmla="*/ 854981 w 2556691"/>
              <a:gd name="connsiteY23203" fmla="*/ 1228177 h 2789926"/>
              <a:gd name="connsiteX23204" fmla="*/ 859399 w 2556691"/>
              <a:gd name="connsiteY23204" fmla="*/ 1230743 h 2789926"/>
              <a:gd name="connsiteX23205" fmla="*/ 859724 w 2556691"/>
              <a:gd name="connsiteY23205" fmla="*/ 1230947 h 2789926"/>
              <a:gd name="connsiteX23206" fmla="*/ 859735 w 2556691"/>
              <a:gd name="connsiteY23206" fmla="*/ 1230956 h 2789926"/>
              <a:gd name="connsiteX23207" fmla="*/ 859739 w 2556691"/>
              <a:gd name="connsiteY23207" fmla="*/ 1230956 h 2789926"/>
              <a:gd name="connsiteX23208" fmla="*/ 1085808 w 2556691"/>
              <a:gd name="connsiteY23208" fmla="*/ 1438699 h 2789926"/>
              <a:gd name="connsiteX23209" fmla="*/ 1066714 w 2556691"/>
              <a:gd name="connsiteY23209" fmla="*/ 1437138 h 2789926"/>
              <a:gd name="connsiteX23210" fmla="*/ 1060663 w 2556691"/>
              <a:gd name="connsiteY23210" fmla="*/ 1443676 h 2789926"/>
              <a:gd name="connsiteX23211" fmla="*/ 1060639 w 2556691"/>
              <a:gd name="connsiteY23211" fmla="*/ 1444349 h 2789926"/>
              <a:gd name="connsiteX23212" fmla="*/ 1068986 w 2556691"/>
              <a:gd name="connsiteY23212" fmla="*/ 1443108 h 2789926"/>
              <a:gd name="connsiteX23213" fmla="*/ 1071505 w 2556691"/>
              <a:gd name="connsiteY23213" fmla="*/ 1446595 h 2789926"/>
              <a:gd name="connsiteX23214" fmla="*/ 1085808 w 2556691"/>
              <a:gd name="connsiteY23214" fmla="*/ 1438699 h 2789926"/>
              <a:gd name="connsiteX23215" fmla="*/ 1272697 w 2556691"/>
              <a:gd name="connsiteY23215" fmla="*/ 1609250 h 2789926"/>
              <a:gd name="connsiteX23216" fmla="*/ 1270367 w 2556691"/>
              <a:gd name="connsiteY23216" fmla="*/ 1609050 h 2789926"/>
              <a:gd name="connsiteX23217" fmla="*/ 1270119 w 2556691"/>
              <a:gd name="connsiteY23217" fmla="*/ 1609038 h 2789926"/>
              <a:gd name="connsiteX23218" fmla="*/ 1269825 w 2556691"/>
              <a:gd name="connsiteY23218" fmla="*/ 1609014 h 2789926"/>
              <a:gd name="connsiteX23219" fmla="*/ 1269531 w 2556691"/>
              <a:gd name="connsiteY23219" fmla="*/ 1608990 h 2789926"/>
              <a:gd name="connsiteX23220" fmla="*/ 1269319 w 2556691"/>
              <a:gd name="connsiteY23220" fmla="*/ 1608967 h 2789926"/>
              <a:gd name="connsiteX23221" fmla="*/ 1266070 w 2556691"/>
              <a:gd name="connsiteY23221" fmla="*/ 1608837 h 2789926"/>
              <a:gd name="connsiteX23222" fmla="*/ 1265387 w 2556691"/>
              <a:gd name="connsiteY23222" fmla="*/ 1608813 h 2789926"/>
              <a:gd name="connsiteX23223" fmla="*/ 1264951 w 2556691"/>
              <a:gd name="connsiteY23223" fmla="*/ 1608801 h 2789926"/>
              <a:gd name="connsiteX23224" fmla="*/ 1264740 w 2556691"/>
              <a:gd name="connsiteY23224" fmla="*/ 1608801 h 2789926"/>
              <a:gd name="connsiteX23225" fmla="*/ 1261491 w 2556691"/>
              <a:gd name="connsiteY23225" fmla="*/ 1608919 h 2789926"/>
              <a:gd name="connsiteX23226" fmla="*/ 1260784 w 2556691"/>
              <a:gd name="connsiteY23226" fmla="*/ 1608955 h 2789926"/>
              <a:gd name="connsiteX23227" fmla="*/ 1259972 w 2556691"/>
              <a:gd name="connsiteY23227" fmla="*/ 1609038 h 2789926"/>
              <a:gd name="connsiteX23228" fmla="*/ 1258889 w 2556691"/>
              <a:gd name="connsiteY23228" fmla="*/ 1609156 h 2789926"/>
              <a:gd name="connsiteX23229" fmla="*/ 1256911 w 2556691"/>
              <a:gd name="connsiteY23229" fmla="*/ 1609381 h 2789926"/>
              <a:gd name="connsiteX23230" fmla="*/ 1256440 w 2556691"/>
              <a:gd name="connsiteY23230" fmla="*/ 1609451 h 2789926"/>
              <a:gd name="connsiteX23231" fmla="*/ 1254510 w 2556691"/>
              <a:gd name="connsiteY23231" fmla="*/ 1609771 h 2789926"/>
              <a:gd name="connsiteX23232" fmla="*/ 1253462 w 2556691"/>
              <a:gd name="connsiteY23232" fmla="*/ 1609936 h 2789926"/>
              <a:gd name="connsiteX23233" fmla="*/ 1245787 w 2556691"/>
              <a:gd name="connsiteY23233" fmla="*/ 1611189 h 2789926"/>
              <a:gd name="connsiteX23234" fmla="*/ 1248753 w 2556691"/>
              <a:gd name="connsiteY23234" fmla="*/ 1617029 h 2789926"/>
              <a:gd name="connsiteX23235" fmla="*/ 1249589 w 2556691"/>
              <a:gd name="connsiteY23235" fmla="*/ 1618542 h 2789926"/>
              <a:gd name="connsiteX23236" fmla="*/ 1251273 w 2556691"/>
              <a:gd name="connsiteY23236" fmla="*/ 1617100 h 2789926"/>
              <a:gd name="connsiteX23237" fmla="*/ 1252685 w 2556691"/>
              <a:gd name="connsiteY23237" fmla="*/ 1615894 h 2789926"/>
              <a:gd name="connsiteX23238" fmla="*/ 1253049 w 2556691"/>
              <a:gd name="connsiteY23238" fmla="*/ 1615670 h 2789926"/>
              <a:gd name="connsiteX23239" fmla="*/ 1253402 w 2556691"/>
              <a:gd name="connsiteY23239" fmla="*/ 1615433 h 2789926"/>
              <a:gd name="connsiteX23240" fmla="*/ 1254639 w 2556691"/>
              <a:gd name="connsiteY23240" fmla="*/ 1614653 h 2789926"/>
              <a:gd name="connsiteX23241" fmla="*/ 1258253 w 2556691"/>
              <a:gd name="connsiteY23241" fmla="*/ 1614286 h 2789926"/>
              <a:gd name="connsiteX23242" fmla="*/ 1258571 w 2556691"/>
              <a:gd name="connsiteY23242" fmla="*/ 1614334 h 2789926"/>
              <a:gd name="connsiteX23243" fmla="*/ 1258783 w 2556691"/>
              <a:gd name="connsiteY23243" fmla="*/ 1614369 h 2789926"/>
              <a:gd name="connsiteX23244" fmla="*/ 1259207 w 2556691"/>
              <a:gd name="connsiteY23244" fmla="*/ 1614523 h 2789926"/>
              <a:gd name="connsiteX23245" fmla="*/ 1260384 w 2556691"/>
              <a:gd name="connsiteY23245" fmla="*/ 1615327 h 2789926"/>
              <a:gd name="connsiteX23246" fmla="*/ 1261066 w 2556691"/>
              <a:gd name="connsiteY23246" fmla="*/ 1615788 h 2789926"/>
              <a:gd name="connsiteX23247" fmla="*/ 1261655 w 2556691"/>
              <a:gd name="connsiteY23247" fmla="*/ 1616462 h 2789926"/>
              <a:gd name="connsiteX23248" fmla="*/ 1261950 w 2556691"/>
              <a:gd name="connsiteY23248" fmla="*/ 1616793 h 2789926"/>
              <a:gd name="connsiteX23249" fmla="*/ 1263315 w 2556691"/>
              <a:gd name="connsiteY23249" fmla="*/ 1618495 h 2789926"/>
              <a:gd name="connsiteX23250" fmla="*/ 1263398 w 2556691"/>
              <a:gd name="connsiteY23250" fmla="*/ 1618601 h 2789926"/>
              <a:gd name="connsiteX23251" fmla="*/ 1264728 w 2556691"/>
              <a:gd name="connsiteY23251" fmla="*/ 1617597 h 2789926"/>
              <a:gd name="connsiteX23252" fmla="*/ 1267106 w 2556691"/>
              <a:gd name="connsiteY23252" fmla="*/ 1616521 h 2789926"/>
              <a:gd name="connsiteX23253" fmla="*/ 1268907 w 2556691"/>
              <a:gd name="connsiteY23253" fmla="*/ 1616379 h 2789926"/>
              <a:gd name="connsiteX23254" fmla="*/ 1269660 w 2556691"/>
              <a:gd name="connsiteY23254" fmla="*/ 1616533 h 2789926"/>
              <a:gd name="connsiteX23255" fmla="*/ 1273215 w 2556691"/>
              <a:gd name="connsiteY23255" fmla="*/ 1618448 h 2789926"/>
              <a:gd name="connsiteX23256" fmla="*/ 1272697 w 2556691"/>
              <a:gd name="connsiteY23256" fmla="*/ 1609250 h 2789926"/>
              <a:gd name="connsiteX23257" fmla="*/ 840641 w 2556691"/>
              <a:gd name="connsiteY23257" fmla="*/ 1210374 h 2789926"/>
              <a:gd name="connsiteX23258" fmla="*/ 839940 w 2556691"/>
              <a:gd name="connsiteY23258" fmla="*/ 1213968 h 2789926"/>
              <a:gd name="connsiteX23259" fmla="*/ 840133 w 2556691"/>
              <a:gd name="connsiteY23259" fmla="*/ 1214027 h 2789926"/>
              <a:gd name="connsiteX23260" fmla="*/ 841709 w 2556691"/>
              <a:gd name="connsiteY23260" fmla="*/ 1214405 h 2789926"/>
              <a:gd name="connsiteX23261" fmla="*/ 841606 w 2556691"/>
              <a:gd name="connsiteY23261" fmla="*/ 1214015 h 2789926"/>
              <a:gd name="connsiteX23262" fmla="*/ 840641 w 2556691"/>
              <a:gd name="connsiteY23262" fmla="*/ 1210374 h 2789926"/>
              <a:gd name="connsiteX23263" fmla="*/ 742833 w 2556691"/>
              <a:gd name="connsiteY23263" fmla="*/ 1116309 h 2789926"/>
              <a:gd name="connsiteX23264" fmla="*/ 745519 w 2556691"/>
              <a:gd name="connsiteY23264" fmla="*/ 1125872 h 2789926"/>
              <a:gd name="connsiteX23265" fmla="*/ 795527 w 2556691"/>
              <a:gd name="connsiteY23265" fmla="*/ 1168643 h 2789926"/>
              <a:gd name="connsiteX23266" fmla="*/ 793418 w 2556691"/>
              <a:gd name="connsiteY23266" fmla="*/ 1165310 h 2789926"/>
              <a:gd name="connsiteX23267" fmla="*/ 742833 w 2556691"/>
              <a:gd name="connsiteY23267" fmla="*/ 1116309 h 2789926"/>
              <a:gd name="connsiteX23268" fmla="*/ 1286153 w 2556691"/>
              <a:gd name="connsiteY23268" fmla="*/ 1617419 h 2789926"/>
              <a:gd name="connsiteX23269" fmla="*/ 1281561 w 2556691"/>
              <a:gd name="connsiteY23269" fmla="*/ 1614795 h 2789926"/>
              <a:gd name="connsiteX23270" fmla="*/ 1279925 w 2556691"/>
              <a:gd name="connsiteY23270" fmla="*/ 1614310 h 2789926"/>
              <a:gd name="connsiteX23271" fmla="*/ 1279913 w 2556691"/>
              <a:gd name="connsiteY23271" fmla="*/ 1614310 h 2789926"/>
              <a:gd name="connsiteX23272" fmla="*/ 1278866 w 2556691"/>
              <a:gd name="connsiteY23272" fmla="*/ 1616497 h 2789926"/>
              <a:gd name="connsiteX23273" fmla="*/ 1279454 w 2556691"/>
              <a:gd name="connsiteY23273" fmla="*/ 1617809 h 2789926"/>
              <a:gd name="connsiteX23274" fmla="*/ 1280031 w 2556691"/>
              <a:gd name="connsiteY23274" fmla="*/ 1618897 h 2789926"/>
              <a:gd name="connsiteX23275" fmla="*/ 1280926 w 2556691"/>
              <a:gd name="connsiteY23275" fmla="*/ 1621770 h 2789926"/>
              <a:gd name="connsiteX23276" fmla="*/ 1281879 w 2556691"/>
              <a:gd name="connsiteY23276" fmla="*/ 1636452 h 2789926"/>
              <a:gd name="connsiteX23277" fmla="*/ 1286635 w 2556691"/>
              <a:gd name="connsiteY23277" fmla="*/ 1640933 h 2789926"/>
              <a:gd name="connsiteX23278" fmla="*/ 1286906 w 2556691"/>
              <a:gd name="connsiteY23278" fmla="*/ 1641086 h 2789926"/>
              <a:gd name="connsiteX23279" fmla="*/ 1287165 w 2556691"/>
              <a:gd name="connsiteY23279" fmla="*/ 1641228 h 2789926"/>
              <a:gd name="connsiteX23280" fmla="*/ 1291508 w 2556691"/>
              <a:gd name="connsiteY23280" fmla="*/ 1642765 h 2789926"/>
              <a:gd name="connsiteX23281" fmla="*/ 1293534 w 2556691"/>
              <a:gd name="connsiteY23281" fmla="*/ 1643273 h 2789926"/>
              <a:gd name="connsiteX23282" fmla="*/ 1293851 w 2556691"/>
              <a:gd name="connsiteY23282" fmla="*/ 1643344 h 2789926"/>
              <a:gd name="connsiteX23283" fmla="*/ 1293769 w 2556691"/>
              <a:gd name="connsiteY23283" fmla="*/ 1643120 h 2789926"/>
              <a:gd name="connsiteX23284" fmla="*/ 1292509 w 2556691"/>
              <a:gd name="connsiteY23284" fmla="*/ 1637634 h 2789926"/>
              <a:gd name="connsiteX23285" fmla="*/ 1291650 w 2556691"/>
              <a:gd name="connsiteY23285" fmla="*/ 1628354 h 2789926"/>
              <a:gd name="connsiteX23286" fmla="*/ 1291003 w 2556691"/>
              <a:gd name="connsiteY23286" fmla="*/ 1624997 h 2789926"/>
              <a:gd name="connsiteX23287" fmla="*/ 1289790 w 2556691"/>
              <a:gd name="connsiteY23287" fmla="*/ 1621781 h 2789926"/>
              <a:gd name="connsiteX23288" fmla="*/ 1288166 w 2556691"/>
              <a:gd name="connsiteY23288" fmla="*/ 1619405 h 2789926"/>
              <a:gd name="connsiteX23289" fmla="*/ 1286153 w 2556691"/>
              <a:gd name="connsiteY23289" fmla="*/ 1617419 h 2789926"/>
              <a:gd name="connsiteX23290" fmla="*/ 1011702 w 2556691"/>
              <a:gd name="connsiteY23290" fmla="*/ 1360900 h 2789926"/>
              <a:gd name="connsiteX23291" fmla="*/ 1012773 w 2556691"/>
              <a:gd name="connsiteY23291" fmla="*/ 1370688 h 2789926"/>
              <a:gd name="connsiteX23292" fmla="*/ 1012103 w 2556691"/>
              <a:gd name="connsiteY23292" fmla="*/ 1369553 h 2789926"/>
              <a:gd name="connsiteX23293" fmla="*/ 1009849 w 2556691"/>
              <a:gd name="connsiteY23293" fmla="*/ 1362354 h 2789926"/>
              <a:gd name="connsiteX23294" fmla="*/ 1009783 w 2556691"/>
              <a:gd name="connsiteY23294" fmla="*/ 1362188 h 2789926"/>
              <a:gd name="connsiteX23295" fmla="*/ 1011702 w 2556691"/>
              <a:gd name="connsiteY23295" fmla="*/ 1360900 h 2789926"/>
              <a:gd name="connsiteX23296" fmla="*/ 837930 w 2556691"/>
              <a:gd name="connsiteY23296" fmla="*/ 1197890 h 2789926"/>
              <a:gd name="connsiteX23297" fmla="*/ 837928 w 2556691"/>
              <a:gd name="connsiteY23297" fmla="*/ 1197890 h 2789926"/>
              <a:gd name="connsiteX23298" fmla="*/ 837927 w 2556691"/>
              <a:gd name="connsiteY23298" fmla="*/ 1197897 h 2789926"/>
              <a:gd name="connsiteX23299" fmla="*/ 833598 w 2556691"/>
              <a:gd name="connsiteY23299" fmla="*/ 1209416 h 2789926"/>
              <a:gd name="connsiteX23300" fmla="*/ 832524 w 2556691"/>
              <a:gd name="connsiteY23300" fmla="*/ 1211722 h 2789926"/>
              <a:gd name="connsiteX23301" fmla="*/ 833126 w 2556691"/>
              <a:gd name="connsiteY23301" fmla="*/ 1212809 h 2789926"/>
              <a:gd name="connsiteX23302" fmla="*/ 835974 w 2556691"/>
              <a:gd name="connsiteY23302" fmla="*/ 1213188 h 2789926"/>
              <a:gd name="connsiteX23303" fmla="*/ 837044 w 2556691"/>
              <a:gd name="connsiteY23303" fmla="*/ 1209346 h 2789926"/>
              <a:gd name="connsiteX23304" fmla="*/ 837927 w 2556691"/>
              <a:gd name="connsiteY23304" fmla="*/ 1197897 h 2789926"/>
              <a:gd name="connsiteX23305" fmla="*/ 1316535 w 2556691"/>
              <a:gd name="connsiteY23305" fmla="*/ 1638060 h 2789926"/>
              <a:gd name="connsiteX23306" fmla="*/ 1317453 w 2556691"/>
              <a:gd name="connsiteY23306" fmla="*/ 1639644 h 2789926"/>
              <a:gd name="connsiteX23307" fmla="*/ 1317842 w 2556691"/>
              <a:gd name="connsiteY23307" fmla="*/ 1641169 h 2789926"/>
              <a:gd name="connsiteX23308" fmla="*/ 1318171 w 2556691"/>
              <a:gd name="connsiteY23308" fmla="*/ 1643853 h 2789926"/>
              <a:gd name="connsiteX23309" fmla="*/ 1318183 w 2556691"/>
              <a:gd name="connsiteY23309" fmla="*/ 1643947 h 2789926"/>
              <a:gd name="connsiteX23310" fmla="*/ 1318619 w 2556691"/>
              <a:gd name="connsiteY23310" fmla="*/ 1651088 h 2789926"/>
              <a:gd name="connsiteX23311" fmla="*/ 1318383 w 2556691"/>
              <a:gd name="connsiteY23311" fmla="*/ 1651513 h 2789926"/>
              <a:gd name="connsiteX23312" fmla="*/ 1316205 w 2556691"/>
              <a:gd name="connsiteY23312" fmla="*/ 1651868 h 2789926"/>
              <a:gd name="connsiteX23313" fmla="*/ 1314699 w 2556691"/>
              <a:gd name="connsiteY23313" fmla="*/ 1649527 h 2789926"/>
              <a:gd name="connsiteX23314" fmla="*/ 1314404 w 2556691"/>
              <a:gd name="connsiteY23314" fmla="*/ 1648924 h 2789926"/>
              <a:gd name="connsiteX23315" fmla="*/ 1314216 w 2556691"/>
              <a:gd name="connsiteY23315" fmla="*/ 1648440 h 2789926"/>
              <a:gd name="connsiteX23316" fmla="*/ 1313274 w 2556691"/>
              <a:gd name="connsiteY23316" fmla="*/ 1642541 h 2789926"/>
              <a:gd name="connsiteX23317" fmla="*/ 1313945 w 2556691"/>
              <a:gd name="connsiteY23317" fmla="*/ 1639987 h 2789926"/>
              <a:gd name="connsiteX23318" fmla="*/ 1315640 w 2556691"/>
              <a:gd name="connsiteY23318" fmla="*/ 1637918 h 2789926"/>
              <a:gd name="connsiteX23319" fmla="*/ 1316394 w 2556691"/>
              <a:gd name="connsiteY23319" fmla="*/ 1637978 h 2789926"/>
              <a:gd name="connsiteX23320" fmla="*/ 1316535 w 2556691"/>
              <a:gd name="connsiteY23320" fmla="*/ 1638060 h 2789926"/>
              <a:gd name="connsiteX23321" fmla="*/ 1372134 w 2556691"/>
              <a:gd name="connsiteY23321" fmla="*/ 1689106 h 2789926"/>
              <a:gd name="connsiteX23322" fmla="*/ 1368449 w 2556691"/>
              <a:gd name="connsiteY23322" fmla="*/ 1686092 h 2789926"/>
              <a:gd name="connsiteX23323" fmla="*/ 1368355 w 2556691"/>
              <a:gd name="connsiteY23323" fmla="*/ 1686009 h 2789926"/>
              <a:gd name="connsiteX23324" fmla="*/ 1363117 w 2556691"/>
              <a:gd name="connsiteY23324" fmla="*/ 1682805 h 2789926"/>
              <a:gd name="connsiteX23325" fmla="*/ 1362905 w 2556691"/>
              <a:gd name="connsiteY23325" fmla="*/ 1682687 h 2789926"/>
              <a:gd name="connsiteX23326" fmla="*/ 1362575 w 2556691"/>
              <a:gd name="connsiteY23326" fmla="*/ 1682510 h 2789926"/>
              <a:gd name="connsiteX23327" fmla="*/ 1362905 w 2556691"/>
              <a:gd name="connsiteY23327" fmla="*/ 1683136 h 2789926"/>
              <a:gd name="connsiteX23328" fmla="*/ 1363011 w 2556691"/>
              <a:gd name="connsiteY23328" fmla="*/ 1683325 h 2789926"/>
              <a:gd name="connsiteX23329" fmla="*/ 1363964 w 2556691"/>
              <a:gd name="connsiteY23329" fmla="*/ 1685122 h 2789926"/>
              <a:gd name="connsiteX23330" fmla="*/ 1366013 w 2556691"/>
              <a:gd name="connsiteY23330" fmla="*/ 1689023 h 2789926"/>
              <a:gd name="connsiteX23331" fmla="*/ 1368520 w 2556691"/>
              <a:gd name="connsiteY23331" fmla="*/ 1693953 h 2789926"/>
              <a:gd name="connsiteX23332" fmla="*/ 1371498 w 2556691"/>
              <a:gd name="connsiteY23332" fmla="*/ 1700053 h 2789926"/>
              <a:gd name="connsiteX23333" fmla="*/ 1371698 w 2556691"/>
              <a:gd name="connsiteY23333" fmla="*/ 1700467 h 2789926"/>
              <a:gd name="connsiteX23334" fmla="*/ 1371981 w 2556691"/>
              <a:gd name="connsiteY23334" fmla="*/ 1701058 h 2789926"/>
              <a:gd name="connsiteX23335" fmla="*/ 1372005 w 2556691"/>
              <a:gd name="connsiteY23335" fmla="*/ 1701117 h 2789926"/>
              <a:gd name="connsiteX23336" fmla="*/ 1372264 w 2556691"/>
              <a:gd name="connsiteY23336" fmla="*/ 1701696 h 2789926"/>
              <a:gd name="connsiteX23337" fmla="*/ 1373582 w 2556691"/>
              <a:gd name="connsiteY23337" fmla="*/ 1704593 h 2789926"/>
              <a:gd name="connsiteX23338" fmla="*/ 1374900 w 2556691"/>
              <a:gd name="connsiteY23338" fmla="*/ 1707501 h 2789926"/>
              <a:gd name="connsiteX23339" fmla="*/ 1376537 w 2556691"/>
              <a:gd name="connsiteY23339" fmla="*/ 1711461 h 2789926"/>
              <a:gd name="connsiteX23340" fmla="*/ 1377137 w 2556691"/>
              <a:gd name="connsiteY23340" fmla="*/ 1712880 h 2789926"/>
              <a:gd name="connsiteX23341" fmla="*/ 1378185 w 2556691"/>
              <a:gd name="connsiteY23341" fmla="*/ 1715610 h 2789926"/>
              <a:gd name="connsiteX23342" fmla="*/ 1378491 w 2556691"/>
              <a:gd name="connsiteY23342" fmla="*/ 1716414 h 2789926"/>
              <a:gd name="connsiteX23343" fmla="*/ 1379256 w 2556691"/>
              <a:gd name="connsiteY23343" fmla="*/ 1718495 h 2789926"/>
              <a:gd name="connsiteX23344" fmla="*/ 1382352 w 2556691"/>
              <a:gd name="connsiteY23344" fmla="*/ 1728130 h 2789926"/>
              <a:gd name="connsiteX23345" fmla="*/ 1382635 w 2556691"/>
              <a:gd name="connsiteY23345" fmla="*/ 1729182 h 2789926"/>
              <a:gd name="connsiteX23346" fmla="*/ 1383576 w 2556691"/>
              <a:gd name="connsiteY23346" fmla="*/ 1732811 h 2789926"/>
              <a:gd name="connsiteX23347" fmla="*/ 1383647 w 2556691"/>
              <a:gd name="connsiteY23347" fmla="*/ 1733095 h 2789926"/>
              <a:gd name="connsiteX23348" fmla="*/ 1383363 w 2556691"/>
              <a:gd name="connsiteY23348" fmla="*/ 1734253 h 2789926"/>
              <a:gd name="connsiteX23349" fmla="*/ 1384565 w 2556691"/>
              <a:gd name="connsiteY23349" fmla="*/ 1734643 h 2789926"/>
              <a:gd name="connsiteX23350" fmla="*/ 1385201 w 2556691"/>
              <a:gd name="connsiteY23350" fmla="*/ 1735376 h 2789926"/>
              <a:gd name="connsiteX23351" fmla="*/ 1388438 w 2556691"/>
              <a:gd name="connsiteY23351" fmla="*/ 1740531 h 2789926"/>
              <a:gd name="connsiteX23352" fmla="*/ 1388673 w 2556691"/>
              <a:gd name="connsiteY23352" fmla="*/ 1741134 h 2789926"/>
              <a:gd name="connsiteX23353" fmla="*/ 1390475 w 2556691"/>
              <a:gd name="connsiteY23353" fmla="*/ 1746004 h 2789926"/>
              <a:gd name="connsiteX23354" fmla="*/ 1386613 w 2556691"/>
              <a:gd name="connsiteY23354" fmla="*/ 1748487 h 2789926"/>
              <a:gd name="connsiteX23355" fmla="*/ 1385236 w 2556691"/>
              <a:gd name="connsiteY23355" fmla="*/ 1747056 h 2789926"/>
              <a:gd name="connsiteX23356" fmla="*/ 1381434 w 2556691"/>
              <a:gd name="connsiteY23356" fmla="*/ 1739313 h 2789926"/>
              <a:gd name="connsiteX23357" fmla="*/ 1381587 w 2556691"/>
              <a:gd name="connsiteY23357" fmla="*/ 1736310 h 2789926"/>
              <a:gd name="connsiteX23358" fmla="*/ 1381881 w 2556691"/>
              <a:gd name="connsiteY23358" fmla="*/ 1735128 h 2789926"/>
              <a:gd name="connsiteX23359" fmla="*/ 1382140 w 2556691"/>
              <a:gd name="connsiteY23359" fmla="*/ 1734797 h 2789926"/>
              <a:gd name="connsiteX23360" fmla="*/ 1381540 w 2556691"/>
              <a:gd name="connsiteY23360" fmla="*/ 1734395 h 2789926"/>
              <a:gd name="connsiteX23361" fmla="*/ 1381350 w 2556691"/>
              <a:gd name="connsiteY23361" fmla="*/ 1734265 h 2789926"/>
              <a:gd name="connsiteX23362" fmla="*/ 1381292 w 2556691"/>
              <a:gd name="connsiteY23362" fmla="*/ 1734171 h 2789926"/>
              <a:gd name="connsiteX23363" fmla="*/ 1381069 w 2556691"/>
              <a:gd name="connsiteY23363" fmla="*/ 1733840 h 2789926"/>
              <a:gd name="connsiteX23364" fmla="*/ 1374558 w 2556691"/>
              <a:gd name="connsiteY23364" fmla="*/ 1723874 h 2789926"/>
              <a:gd name="connsiteX23365" fmla="*/ 1372805 w 2556691"/>
              <a:gd name="connsiteY23365" fmla="*/ 1720871 h 2789926"/>
              <a:gd name="connsiteX23366" fmla="*/ 1371487 w 2556691"/>
              <a:gd name="connsiteY23366" fmla="*/ 1718448 h 2789926"/>
              <a:gd name="connsiteX23367" fmla="*/ 1371427 w 2556691"/>
              <a:gd name="connsiteY23367" fmla="*/ 1718341 h 2789926"/>
              <a:gd name="connsiteX23368" fmla="*/ 1369226 w 2556691"/>
              <a:gd name="connsiteY23368" fmla="*/ 1714192 h 2789926"/>
              <a:gd name="connsiteX23369" fmla="*/ 1368014 w 2556691"/>
              <a:gd name="connsiteY23369" fmla="*/ 1711745 h 2789926"/>
              <a:gd name="connsiteX23370" fmla="*/ 1366177 w 2556691"/>
              <a:gd name="connsiteY23370" fmla="*/ 1707997 h 2789926"/>
              <a:gd name="connsiteX23371" fmla="*/ 1365483 w 2556691"/>
              <a:gd name="connsiteY23371" fmla="*/ 1706449 h 2789926"/>
              <a:gd name="connsiteX23372" fmla="*/ 1364647 w 2556691"/>
              <a:gd name="connsiteY23372" fmla="*/ 1704616 h 2789926"/>
              <a:gd name="connsiteX23373" fmla="*/ 1363093 w 2556691"/>
              <a:gd name="connsiteY23373" fmla="*/ 1701188 h 2789926"/>
              <a:gd name="connsiteX23374" fmla="*/ 1361893 w 2556691"/>
              <a:gd name="connsiteY23374" fmla="*/ 1698339 h 2789926"/>
              <a:gd name="connsiteX23375" fmla="*/ 1361857 w 2556691"/>
              <a:gd name="connsiteY23375" fmla="*/ 1698256 h 2789926"/>
              <a:gd name="connsiteX23376" fmla="*/ 1360715 w 2556691"/>
              <a:gd name="connsiteY23376" fmla="*/ 1695573 h 2789926"/>
              <a:gd name="connsiteX23377" fmla="*/ 1358785 w 2556691"/>
              <a:gd name="connsiteY23377" fmla="*/ 1690797 h 2789926"/>
              <a:gd name="connsiteX23378" fmla="*/ 1354971 w 2556691"/>
              <a:gd name="connsiteY23378" fmla="*/ 1680926 h 2789926"/>
              <a:gd name="connsiteX23379" fmla="*/ 1354335 w 2556691"/>
              <a:gd name="connsiteY23379" fmla="*/ 1681469 h 2789926"/>
              <a:gd name="connsiteX23380" fmla="*/ 1352440 w 2556691"/>
              <a:gd name="connsiteY23380" fmla="*/ 1682841 h 2789926"/>
              <a:gd name="connsiteX23381" fmla="*/ 1352004 w 2556691"/>
              <a:gd name="connsiteY23381" fmla="*/ 1683101 h 2789926"/>
              <a:gd name="connsiteX23382" fmla="*/ 1352369 w 2556691"/>
              <a:gd name="connsiteY23382" fmla="*/ 1684437 h 2789926"/>
              <a:gd name="connsiteX23383" fmla="*/ 1354064 w 2556691"/>
              <a:gd name="connsiteY23383" fmla="*/ 1690797 h 2789926"/>
              <a:gd name="connsiteX23384" fmla="*/ 1354582 w 2556691"/>
              <a:gd name="connsiteY23384" fmla="*/ 1692735 h 2789926"/>
              <a:gd name="connsiteX23385" fmla="*/ 1355901 w 2556691"/>
              <a:gd name="connsiteY23385" fmla="*/ 1696826 h 2789926"/>
              <a:gd name="connsiteX23386" fmla="*/ 1355901 w 2556691"/>
              <a:gd name="connsiteY23386" fmla="*/ 1696838 h 2789926"/>
              <a:gd name="connsiteX23387" fmla="*/ 1357101 w 2556691"/>
              <a:gd name="connsiteY23387" fmla="*/ 1700242 h 2789926"/>
              <a:gd name="connsiteX23388" fmla="*/ 1357584 w 2556691"/>
              <a:gd name="connsiteY23388" fmla="*/ 1701614 h 2789926"/>
              <a:gd name="connsiteX23389" fmla="*/ 1357855 w 2556691"/>
              <a:gd name="connsiteY23389" fmla="*/ 1702406 h 2789926"/>
              <a:gd name="connsiteX23390" fmla="*/ 1358573 w 2556691"/>
              <a:gd name="connsiteY23390" fmla="*/ 1704439 h 2789926"/>
              <a:gd name="connsiteX23391" fmla="*/ 1358855 w 2556691"/>
              <a:gd name="connsiteY23391" fmla="*/ 1705231 h 2789926"/>
              <a:gd name="connsiteX23392" fmla="*/ 1359197 w 2556691"/>
              <a:gd name="connsiteY23392" fmla="*/ 1706035 h 2789926"/>
              <a:gd name="connsiteX23393" fmla="*/ 1361940 w 2556691"/>
              <a:gd name="connsiteY23393" fmla="*/ 1712099 h 2789926"/>
              <a:gd name="connsiteX23394" fmla="*/ 1365318 w 2556691"/>
              <a:gd name="connsiteY23394" fmla="*/ 1718944 h 2789926"/>
              <a:gd name="connsiteX23395" fmla="*/ 1369685 w 2556691"/>
              <a:gd name="connsiteY23395" fmla="*/ 1729808 h 2789926"/>
              <a:gd name="connsiteX23396" fmla="*/ 1370368 w 2556691"/>
              <a:gd name="connsiteY23396" fmla="*/ 1732705 h 2789926"/>
              <a:gd name="connsiteX23397" fmla="*/ 1370686 w 2556691"/>
              <a:gd name="connsiteY23397" fmla="*/ 1734159 h 2789926"/>
              <a:gd name="connsiteX23398" fmla="*/ 1370638 w 2556691"/>
              <a:gd name="connsiteY23398" fmla="*/ 1734407 h 2789926"/>
              <a:gd name="connsiteX23399" fmla="*/ 1370357 w 2556691"/>
              <a:gd name="connsiteY23399" fmla="*/ 1735234 h 2789926"/>
              <a:gd name="connsiteX23400" fmla="*/ 1367908 w 2556691"/>
              <a:gd name="connsiteY23400" fmla="*/ 1735530 h 2789926"/>
              <a:gd name="connsiteX23401" fmla="*/ 1367814 w 2556691"/>
              <a:gd name="connsiteY23401" fmla="*/ 1735495 h 2789926"/>
              <a:gd name="connsiteX23402" fmla="*/ 1367684 w 2556691"/>
              <a:gd name="connsiteY23402" fmla="*/ 1735341 h 2789926"/>
              <a:gd name="connsiteX23403" fmla="*/ 1365071 w 2556691"/>
              <a:gd name="connsiteY23403" fmla="*/ 1732196 h 2789926"/>
              <a:gd name="connsiteX23404" fmla="*/ 1363658 w 2556691"/>
              <a:gd name="connsiteY23404" fmla="*/ 1730104 h 2789926"/>
              <a:gd name="connsiteX23405" fmla="*/ 1363634 w 2556691"/>
              <a:gd name="connsiteY23405" fmla="*/ 1730068 h 2789926"/>
              <a:gd name="connsiteX23406" fmla="*/ 1358938 w 2556691"/>
              <a:gd name="connsiteY23406" fmla="*/ 1721675 h 2789926"/>
              <a:gd name="connsiteX23407" fmla="*/ 1357843 w 2556691"/>
              <a:gd name="connsiteY23407" fmla="*/ 1719323 h 2789926"/>
              <a:gd name="connsiteX23408" fmla="*/ 1354464 w 2556691"/>
              <a:gd name="connsiteY23408" fmla="*/ 1711331 h 2789926"/>
              <a:gd name="connsiteX23409" fmla="*/ 1353676 w 2556691"/>
              <a:gd name="connsiteY23409" fmla="*/ 1709368 h 2789926"/>
              <a:gd name="connsiteX23410" fmla="*/ 1353676 w 2556691"/>
              <a:gd name="connsiteY23410" fmla="*/ 1709357 h 2789926"/>
              <a:gd name="connsiteX23411" fmla="*/ 1352499 w 2556691"/>
              <a:gd name="connsiteY23411" fmla="*/ 1706461 h 2789926"/>
              <a:gd name="connsiteX23412" fmla="*/ 1352463 w 2556691"/>
              <a:gd name="connsiteY23412" fmla="*/ 1706378 h 2789926"/>
              <a:gd name="connsiteX23413" fmla="*/ 1352275 w 2556691"/>
              <a:gd name="connsiteY23413" fmla="*/ 1705928 h 2789926"/>
              <a:gd name="connsiteX23414" fmla="*/ 1351545 w 2556691"/>
              <a:gd name="connsiteY23414" fmla="*/ 1704143 h 2789926"/>
              <a:gd name="connsiteX23415" fmla="*/ 1350603 w 2556691"/>
              <a:gd name="connsiteY23415" fmla="*/ 1701732 h 2789926"/>
              <a:gd name="connsiteX23416" fmla="*/ 1350403 w 2556691"/>
              <a:gd name="connsiteY23416" fmla="*/ 1701247 h 2789926"/>
              <a:gd name="connsiteX23417" fmla="*/ 1349779 w 2556691"/>
              <a:gd name="connsiteY23417" fmla="*/ 1699639 h 2789926"/>
              <a:gd name="connsiteX23418" fmla="*/ 1348061 w 2556691"/>
              <a:gd name="connsiteY23418" fmla="*/ 1694580 h 2789926"/>
              <a:gd name="connsiteX23419" fmla="*/ 1348049 w 2556691"/>
              <a:gd name="connsiteY23419" fmla="*/ 1694568 h 2789926"/>
              <a:gd name="connsiteX23420" fmla="*/ 1346318 w 2556691"/>
              <a:gd name="connsiteY23420" fmla="*/ 1686529 h 2789926"/>
              <a:gd name="connsiteX23421" fmla="*/ 1345942 w 2556691"/>
              <a:gd name="connsiteY23421" fmla="*/ 1683798 h 2789926"/>
              <a:gd name="connsiteX23422" fmla="*/ 1342587 w 2556691"/>
              <a:gd name="connsiteY23422" fmla="*/ 1682770 h 2789926"/>
              <a:gd name="connsiteX23423" fmla="*/ 1342269 w 2556691"/>
              <a:gd name="connsiteY23423" fmla="*/ 1682663 h 2789926"/>
              <a:gd name="connsiteX23424" fmla="*/ 1342504 w 2556691"/>
              <a:gd name="connsiteY23424" fmla="*/ 1683905 h 2789926"/>
              <a:gd name="connsiteX23425" fmla="*/ 1342775 w 2556691"/>
              <a:gd name="connsiteY23425" fmla="*/ 1685571 h 2789926"/>
              <a:gd name="connsiteX23426" fmla="*/ 1343434 w 2556691"/>
              <a:gd name="connsiteY23426" fmla="*/ 1689946 h 2789926"/>
              <a:gd name="connsiteX23427" fmla="*/ 1343599 w 2556691"/>
              <a:gd name="connsiteY23427" fmla="*/ 1691092 h 2789926"/>
              <a:gd name="connsiteX23428" fmla="*/ 1344035 w 2556691"/>
              <a:gd name="connsiteY23428" fmla="*/ 1693303 h 2789926"/>
              <a:gd name="connsiteX23429" fmla="*/ 1344046 w 2556691"/>
              <a:gd name="connsiteY23429" fmla="*/ 1693397 h 2789926"/>
              <a:gd name="connsiteX23430" fmla="*/ 1344941 w 2556691"/>
              <a:gd name="connsiteY23430" fmla="*/ 1697996 h 2789926"/>
              <a:gd name="connsiteX23431" fmla="*/ 1345589 w 2556691"/>
              <a:gd name="connsiteY23431" fmla="*/ 1700691 h 2789926"/>
              <a:gd name="connsiteX23432" fmla="*/ 1346659 w 2556691"/>
              <a:gd name="connsiteY23432" fmla="*/ 1705113 h 2789926"/>
              <a:gd name="connsiteX23433" fmla="*/ 1346730 w 2556691"/>
              <a:gd name="connsiteY23433" fmla="*/ 1705905 h 2789926"/>
              <a:gd name="connsiteX23434" fmla="*/ 1342387 w 2556691"/>
              <a:gd name="connsiteY23434" fmla="*/ 1706886 h 2789926"/>
              <a:gd name="connsiteX23435" fmla="*/ 1341492 w 2556691"/>
              <a:gd name="connsiteY23435" fmla="*/ 1704734 h 2789926"/>
              <a:gd name="connsiteX23436" fmla="*/ 1340256 w 2556691"/>
              <a:gd name="connsiteY23436" fmla="*/ 1701684 h 2789926"/>
              <a:gd name="connsiteX23437" fmla="*/ 1339161 w 2556691"/>
              <a:gd name="connsiteY23437" fmla="*/ 1698753 h 2789926"/>
              <a:gd name="connsiteX23438" fmla="*/ 1338372 w 2556691"/>
              <a:gd name="connsiteY23438" fmla="*/ 1696294 h 2789926"/>
              <a:gd name="connsiteX23439" fmla="*/ 1338219 w 2556691"/>
              <a:gd name="connsiteY23439" fmla="*/ 1695762 h 2789926"/>
              <a:gd name="connsiteX23440" fmla="*/ 1337066 w 2556691"/>
              <a:gd name="connsiteY23440" fmla="*/ 1691258 h 2789926"/>
              <a:gd name="connsiteX23441" fmla="*/ 1337054 w 2556691"/>
              <a:gd name="connsiteY23441" fmla="*/ 1691199 h 2789926"/>
              <a:gd name="connsiteX23442" fmla="*/ 1336959 w 2556691"/>
              <a:gd name="connsiteY23442" fmla="*/ 1690749 h 2789926"/>
              <a:gd name="connsiteX23443" fmla="*/ 1336536 w 2556691"/>
              <a:gd name="connsiteY23443" fmla="*/ 1688680 h 2789926"/>
              <a:gd name="connsiteX23444" fmla="*/ 1336171 w 2556691"/>
              <a:gd name="connsiteY23444" fmla="*/ 1690442 h 2789926"/>
              <a:gd name="connsiteX23445" fmla="*/ 1336076 w 2556691"/>
              <a:gd name="connsiteY23445" fmla="*/ 1690903 h 2789926"/>
              <a:gd name="connsiteX23446" fmla="*/ 1335724 w 2556691"/>
              <a:gd name="connsiteY23446" fmla="*/ 1692582 h 2789926"/>
              <a:gd name="connsiteX23447" fmla="*/ 1335394 w 2556691"/>
              <a:gd name="connsiteY23447" fmla="*/ 1694189 h 2789926"/>
              <a:gd name="connsiteX23448" fmla="*/ 1335371 w 2556691"/>
              <a:gd name="connsiteY23448" fmla="*/ 1694875 h 2789926"/>
              <a:gd name="connsiteX23449" fmla="*/ 1335359 w 2556691"/>
              <a:gd name="connsiteY23449" fmla="*/ 1695029 h 2789926"/>
              <a:gd name="connsiteX23450" fmla="*/ 1335288 w 2556691"/>
              <a:gd name="connsiteY23450" fmla="*/ 1696660 h 2789926"/>
              <a:gd name="connsiteX23451" fmla="*/ 1335265 w 2556691"/>
              <a:gd name="connsiteY23451" fmla="*/ 1696979 h 2789926"/>
              <a:gd name="connsiteX23452" fmla="*/ 1335170 w 2556691"/>
              <a:gd name="connsiteY23452" fmla="*/ 1700313 h 2789926"/>
              <a:gd name="connsiteX23453" fmla="*/ 1335170 w 2556691"/>
              <a:gd name="connsiteY23453" fmla="*/ 1702583 h 2789926"/>
              <a:gd name="connsiteX23454" fmla="*/ 1335818 w 2556691"/>
              <a:gd name="connsiteY23454" fmla="*/ 1712915 h 2789926"/>
              <a:gd name="connsiteX23455" fmla="*/ 1337089 w 2556691"/>
              <a:gd name="connsiteY23455" fmla="*/ 1719866 h 2789926"/>
              <a:gd name="connsiteX23456" fmla="*/ 1337442 w 2556691"/>
              <a:gd name="connsiteY23456" fmla="*/ 1721462 h 2789926"/>
              <a:gd name="connsiteX23457" fmla="*/ 1337725 w 2556691"/>
              <a:gd name="connsiteY23457" fmla="*/ 1722479 h 2789926"/>
              <a:gd name="connsiteX23458" fmla="*/ 1339914 w 2556691"/>
              <a:gd name="connsiteY23458" fmla="*/ 1728945 h 2789926"/>
              <a:gd name="connsiteX23459" fmla="*/ 1344317 w 2556691"/>
              <a:gd name="connsiteY23459" fmla="*/ 1737528 h 2789926"/>
              <a:gd name="connsiteX23460" fmla="*/ 1344470 w 2556691"/>
              <a:gd name="connsiteY23460" fmla="*/ 1737788 h 2789926"/>
              <a:gd name="connsiteX23461" fmla="*/ 1346059 w 2556691"/>
              <a:gd name="connsiteY23461" fmla="*/ 1740011 h 2789926"/>
              <a:gd name="connsiteX23462" fmla="*/ 1349426 w 2556691"/>
              <a:gd name="connsiteY23462" fmla="*/ 1744148 h 2789926"/>
              <a:gd name="connsiteX23463" fmla="*/ 1351204 w 2556691"/>
              <a:gd name="connsiteY23463" fmla="*/ 1745969 h 2789926"/>
              <a:gd name="connsiteX23464" fmla="*/ 1353123 w 2556691"/>
              <a:gd name="connsiteY23464" fmla="*/ 1747825 h 2789926"/>
              <a:gd name="connsiteX23465" fmla="*/ 1355724 w 2556691"/>
              <a:gd name="connsiteY23465" fmla="*/ 1749964 h 2789926"/>
              <a:gd name="connsiteX23466" fmla="*/ 1359762 w 2556691"/>
              <a:gd name="connsiteY23466" fmla="*/ 1752861 h 2789926"/>
              <a:gd name="connsiteX23467" fmla="*/ 1361798 w 2556691"/>
              <a:gd name="connsiteY23467" fmla="*/ 1754137 h 2789926"/>
              <a:gd name="connsiteX23468" fmla="*/ 1364165 w 2556691"/>
              <a:gd name="connsiteY23468" fmla="*/ 1755485 h 2789926"/>
              <a:gd name="connsiteX23469" fmla="*/ 1365423 w 2556691"/>
              <a:gd name="connsiteY23469" fmla="*/ 1756194 h 2789926"/>
              <a:gd name="connsiteX23470" fmla="*/ 1378773 w 2556691"/>
              <a:gd name="connsiteY23470" fmla="*/ 1764824 h 2789926"/>
              <a:gd name="connsiteX23471" fmla="*/ 1379337 w 2556691"/>
              <a:gd name="connsiteY23471" fmla="*/ 1765356 h 2789926"/>
              <a:gd name="connsiteX23472" fmla="*/ 1381139 w 2556691"/>
              <a:gd name="connsiteY23472" fmla="*/ 1767047 h 2789926"/>
              <a:gd name="connsiteX23473" fmla="*/ 1381740 w 2556691"/>
              <a:gd name="connsiteY23473" fmla="*/ 1767614 h 2789926"/>
              <a:gd name="connsiteX23474" fmla="*/ 1385024 w 2556691"/>
              <a:gd name="connsiteY23474" fmla="*/ 1772437 h 2789926"/>
              <a:gd name="connsiteX23475" fmla="*/ 1387649 w 2556691"/>
              <a:gd name="connsiteY23475" fmla="*/ 1779672 h 2789926"/>
              <a:gd name="connsiteX23476" fmla="*/ 1387920 w 2556691"/>
              <a:gd name="connsiteY23476" fmla="*/ 1780583 h 2789926"/>
              <a:gd name="connsiteX23477" fmla="*/ 1393924 w 2556691"/>
              <a:gd name="connsiteY23477" fmla="*/ 1792629 h 2789926"/>
              <a:gd name="connsiteX23478" fmla="*/ 1394112 w 2556691"/>
              <a:gd name="connsiteY23478" fmla="*/ 1792818 h 2789926"/>
              <a:gd name="connsiteX23479" fmla="*/ 1401540 w 2556691"/>
              <a:gd name="connsiteY23479" fmla="*/ 1796755 h 2789926"/>
              <a:gd name="connsiteX23480" fmla="*/ 1403918 w 2556691"/>
              <a:gd name="connsiteY23480" fmla="*/ 1792168 h 2789926"/>
              <a:gd name="connsiteX23481" fmla="*/ 1404717 w 2556691"/>
              <a:gd name="connsiteY23481" fmla="*/ 1777899 h 2789926"/>
              <a:gd name="connsiteX23482" fmla="*/ 1404871 w 2556691"/>
              <a:gd name="connsiteY23482" fmla="*/ 1776811 h 2789926"/>
              <a:gd name="connsiteX23483" fmla="*/ 1415325 w 2556691"/>
              <a:gd name="connsiteY23483" fmla="*/ 1741855 h 2789926"/>
              <a:gd name="connsiteX23484" fmla="*/ 1413712 w 2556691"/>
              <a:gd name="connsiteY23484" fmla="*/ 1741512 h 2789926"/>
              <a:gd name="connsiteX23485" fmla="*/ 1406767 w 2556691"/>
              <a:gd name="connsiteY23485" fmla="*/ 1739869 h 2789926"/>
              <a:gd name="connsiteX23486" fmla="*/ 1405754 w 2556691"/>
              <a:gd name="connsiteY23486" fmla="*/ 1739573 h 2789926"/>
              <a:gd name="connsiteX23487" fmla="*/ 1403141 w 2556691"/>
              <a:gd name="connsiteY23487" fmla="*/ 1738817 h 2789926"/>
              <a:gd name="connsiteX23488" fmla="*/ 1402317 w 2556691"/>
              <a:gd name="connsiteY23488" fmla="*/ 1738580 h 2789926"/>
              <a:gd name="connsiteX23489" fmla="*/ 1395113 w 2556691"/>
              <a:gd name="connsiteY23489" fmla="*/ 1731688 h 2789926"/>
              <a:gd name="connsiteX23490" fmla="*/ 1394618 w 2556691"/>
              <a:gd name="connsiteY23490" fmla="*/ 1730825 h 2789926"/>
              <a:gd name="connsiteX23491" fmla="*/ 1394336 w 2556691"/>
              <a:gd name="connsiteY23491" fmla="*/ 1730340 h 2789926"/>
              <a:gd name="connsiteX23492" fmla="*/ 1392817 w 2556691"/>
              <a:gd name="connsiteY23492" fmla="*/ 1727432 h 2789926"/>
              <a:gd name="connsiteX23493" fmla="*/ 1390498 w 2556691"/>
              <a:gd name="connsiteY23493" fmla="*/ 1722148 h 2789926"/>
              <a:gd name="connsiteX23494" fmla="*/ 1390180 w 2556691"/>
              <a:gd name="connsiteY23494" fmla="*/ 1721356 h 2789926"/>
              <a:gd name="connsiteX23495" fmla="*/ 1387967 w 2556691"/>
              <a:gd name="connsiteY23495" fmla="*/ 1715859 h 2789926"/>
              <a:gd name="connsiteX23496" fmla="*/ 1387897 w 2556691"/>
              <a:gd name="connsiteY23496" fmla="*/ 1715670 h 2789926"/>
              <a:gd name="connsiteX23497" fmla="*/ 1386072 w 2556691"/>
              <a:gd name="connsiteY23497" fmla="*/ 1711225 h 2789926"/>
              <a:gd name="connsiteX23498" fmla="*/ 1385307 w 2556691"/>
              <a:gd name="connsiteY23498" fmla="*/ 1709428 h 2789926"/>
              <a:gd name="connsiteX23499" fmla="*/ 1385118 w 2556691"/>
              <a:gd name="connsiteY23499" fmla="*/ 1708979 h 2789926"/>
              <a:gd name="connsiteX23500" fmla="*/ 1383835 w 2556691"/>
              <a:gd name="connsiteY23500" fmla="*/ 1706141 h 2789926"/>
              <a:gd name="connsiteX23501" fmla="*/ 1383435 w 2556691"/>
              <a:gd name="connsiteY23501" fmla="*/ 1705278 h 2789926"/>
              <a:gd name="connsiteX23502" fmla="*/ 1381869 w 2556691"/>
              <a:gd name="connsiteY23502" fmla="*/ 1702169 h 2789926"/>
              <a:gd name="connsiteX23503" fmla="*/ 1381292 w 2556691"/>
              <a:gd name="connsiteY23503" fmla="*/ 1701082 h 2789926"/>
              <a:gd name="connsiteX23504" fmla="*/ 1381151 w 2556691"/>
              <a:gd name="connsiteY23504" fmla="*/ 1700821 h 2789926"/>
              <a:gd name="connsiteX23505" fmla="*/ 1379939 w 2556691"/>
              <a:gd name="connsiteY23505" fmla="*/ 1698729 h 2789926"/>
              <a:gd name="connsiteX23506" fmla="*/ 1377820 w 2556691"/>
              <a:gd name="connsiteY23506" fmla="*/ 1695561 h 2789926"/>
              <a:gd name="connsiteX23507" fmla="*/ 1375842 w 2556691"/>
              <a:gd name="connsiteY23507" fmla="*/ 1692995 h 2789926"/>
              <a:gd name="connsiteX23508" fmla="*/ 1375053 w 2556691"/>
              <a:gd name="connsiteY23508" fmla="*/ 1692050 h 2789926"/>
              <a:gd name="connsiteX23509" fmla="*/ 1372134 w 2556691"/>
              <a:gd name="connsiteY23509" fmla="*/ 1689106 h 2789926"/>
              <a:gd name="connsiteX23510" fmla="*/ 1034414 w 2556691"/>
              <a:gd name="connsiteY23510" fmla="*/ 1374625 h 2789926"/>
              <a:gd name="connsiteX23511" fmla="*/ 1037499 w 2556691"/>
              <a:gd name="connsiteY23511" fmla="*/ 1379909 h 2789926"/>
              <a:gd name="connsiteX23512" fmla="*/ 1033059 w 2556691"/>
              <a:gd name="connsiteY23512" fmla="*/ 1380370 h 2789926"/>
              <a:gd name="connsiteX23513" fmla="*/ 1034414 w 2556691"/>
              <a:gd name="connsiteY23513" fmla="*/ 1374625 h 2789926"/>
              <a:gd name="connsiteX23514" fmla="*/ 1043539 w 2556691"/>
              <a:gd name="connsiteY23514" fmla="*/ 1380583 h 2789926"/>
              <a:gd name="connsiteX23515" fmla="*/ 1043538 w 2556691"/>
              <a:gd name="connsiteY23515" fmla="*/ 1380583 h 2789926"/>
              <a:gd name="connsiteX23516" fmla="*/ 1043538 w 2556691"/>
              <a:gd name="connsiteY23516" fmla="*/ 1380583 h 2789926"/>
              <a:gd name="connsiteX23517" fmla="*/ 749735 w 2556691"/>
              <a:gd name="connsiteY23517" fmla="*/ 1109349 h 2789926"/>
              <a:gd name="connsiteX23518" fmla="*/ 739550 w 2556691"/>
              <a:gd name="connsiteY23518" fmla="*/ 1100491 h 2789926"/>
              <a:gd name="connsiteX23519" fmla="*/ 739587 w 2556691"/>
              <a:gd name="connsiteY23519" fmla="*/ 1100763 h 2789926"/>
              <a:gd name="connsiteX23520" fmla="*/ 787774 w 2556691"/>
              <a:gd name="connsiteY23520" fmla="*/ 1149114 h 2789926"/>
              <a:gd name="connsiteX23521" fmla="*/ 749735 w 2556691"/>
              <a:gd name="connsiteY23521" fmla="*/ 1109349 h 2789926"/>
              <a:gd name="connsiteX23522" fmla="*/ 845321 w 2556691"/>
              <a:gd name="connsiteY23522" fmla="*/ 1197287 h 2789926"/>
              <a:gd name="connsiteX23523" fmla="*/ 847363 w 2556691"/>
              <a:gd name="connsiteY23523" fmla="*/ 1209523 h 2789926"/>
              <a:gd name="connsiteX23524" fmla="*/ 848793 w 2556691"/>
              <a:gd name="connsiteY23524" fmla="*/ 1214122 h 2789926"/>
              <a:gd name="connsiteX23525" fmla="*/ 850083 w 2556691"/>
              <a:gd name="connsiteY23525" fmla="*/ 1217538 h 2789926"/>
              <a:gd name="connsiteX23526" fmla="*/ 858665 w 2556691"/>
              <a:gd name="connsiteY23526" fmla="*/ 1222491 h 2789926"/>
              <a:gd name="connsiteX23527" fmla="*/ 858734 w 2556691"/>
              <a:gd name="connsiteY23527" fmla="*/ 1222527 h 2789926"/>
              <a:gd name="connsiteX23528" fmla="*/ 858704 w 2556691"/>
              <a:gd name="connsiteY23528" fmla="*/ 1222468 h 2789926"/>
              <a:gd name="connsiteX23529" fmla="*/ 856605 w 2556691"/>
              <a:gd name="connsiteY23529" fmla="*/ 1217739 h 2789926"/>
              <a:gd name="connsiteX23530" fmla="*/ 854763 w 2556691"/>
              <a:gd name="connsiteY23530" fmla="*/ 1214346 h 2789926"/>
              <a:gd name="connsiteX23531" fmla="*/ 852284 w 2556691"/>
              <a:gd name="connsiteY23531" fmla="*/ 1209783 h 2789926"/>
              <a:gd name="connsiteX23532" fmla="*/ 847666 w 2556691"/>
              <a:gd name="connsiteY23532" fmla="*/ 1200988 h 2789926"/>
              <a:gd name="connsiteX23533" fmla="*/ 845321 w 2556691"/>
              <a:gd name="connsiteY23533" fmla="*/ 1197287 h 2789926"/>
              <a:gd name="connsiteX23534" fmla="*/ 1011686 w 2556691"/>
              <a:gd name="connsiteY23534" fmla="*/ 1350284 h 2789926"/>
              <a:gd name="connsiteX23535" fmla="*/ 1008613 w 2556691"/>
              <a:gd name="connsiteY23535" fmla="*/ 1347541 h 2789926"/>
              <a:gd name="connsiteX23536" fmla="*/ 1002013 w 2556691"/>
              <a:gd name="connsiteY23536" fmla="*/ 1343380 h 2789926"/>
              <a:gd name="connsiteX23537" fmla="*/ 1001771 w 2556691"/>
              <a:gd name="connsiteY23537" fmla="*/ 1343274 h 2789926"/>
              <a:gd name="connsiteX23538" fmla="*/ 999476 w 2556691"/>
              <a:gd name="connsiteY23538" fmla="*/ 1342269 h 2789926"/>
              <a:gd name="connsiteX23539" fmla="*/ 999373 w 2556691"/>
              <a:gd name="connsiteY23539" fmla="*/ 1342233 h 2789926"/>
              <a:gd name="connsiteX23540" fmla="*/ 993659 w 2556691"/>
              <a:gd name="connsiteY23540" fmla="*/ 1340827 h 2789926"/>
              <a:gd name="connsiteX23541" fmla="*/ 993355 w 2556691"/>
              <a:gd name="connsiteY23541" fmla="*/ 1340768 h 2789926"/>
              <a:gd name="connsiteX23542" fmla="*/ 989952 w 2556691"/>
              <a:gd name="connsiteY23542" fmla="*/ 1340188 h 2789926"/>
              <a:gd name="connsiteX23543" fmla="*/ 987613 w 2556691"/>
              <a:gd name="connsiteY23543" fmla="*/ 1339467 h 2789926"/>
              <a:gd name="connsiteX23544" fmla="*/ 982662 w 2556691"/>
              <a:gd name="connsiteY23544" fmla="*/ 1336795 h 2789926"/>
              <a:gd name="connsiteX23545" fmla="*/ 962376 w 2556691"/>
              <a:gd name="connsiteY23545" fmla="*/ 1333734 h 2789926"/>
              <a:gd name="connsiteX23546" fmla="*/ 961465 w 2556691"/>
              <a:gd name="connsiteY23546" fmla="*/ 1333840 h 2789926"/>
              <a:gd name="connsiteX23547" fmla="*/ 940114 w 2556691"/>
              <a:gd name="connsiteY23547" fmla="*/ 1342777 h 2789926"/>
              <a:gd name="connsiteX23548" fmla="*/ 938275 w 2556691"/>
              <a:gd name="connsiteY23548" fmla="*/ 1344385 h 2789926"/>
              <a:gd name="connsiteX23549" fmla="*/ 932802 w 2556691"/>
              <a:gd name="connsiteY23549" fmla="*/ 1350520 h 2789926"/>
              <a:gd name="connsiteX23550" fmla="*/ 932390 w 2556691"/>
              <a:gd name="connsiteY23550" fmla="*/ 1351112 h 2789926"/>
              <a:gd name="connsiteX23551" fmla="*/ 939111 w 2556691"/>
              <a:gd name="connsiteY23551" fmla="*/ 1358807 h 2789926"/>
              <a:gd name="connsiteX23552" fmla="*/ 948414 w 2556691"/>
              <a:gd name="connsiteY23552" fmla="*/ 1383692 h 2789926"/>
              <a:gd name="connsiteX23553" fmla="*/ 981306 w 2556691"/>
              <a:gd name="connsiteY23553" fmla="*/ 1411390 h 2789926"/>
              <a:gd name="connsiteX23554" fmla="*/ 983874 w 2556691"/>
              <a:gd name="connsiteY23554" fmla="*/ 1412525 h 2789926"/>
              <a:gd name="connsiteX23555" fmla="*/ 981094 w 2556691"/>
              <a:gd name="connsiteY23555" fmla="*/ 1414121 h 2789926"/>
              <a:gd name="connsiteX23556" fmla="*/ 975608 w 2556691"/>
              <a:gd name="connsiteY23556" fmla="*/ 1413447 h 2789926"/>
              <a:gd name="connsiteX23557" fmla="*/ 975640 w 2556691"/>
              <a:gd name="connsiteY23557" fmla="*/ 1413471 h 2789926"/>
              <a:gd name="connsiteX23558" fmla="*/ 977807 w 2556691"/>
              <a:gd name="connsiteY23558" fmla="*/ 1422255 h 2789926"/>
              <a:gd name="connsiteX23559" fmla="*/ 980869 w 2556691"/>
              <a:gd name="connsiteY23559" fmla="*/ 1422456 h 2789926"/>
              <a:gd name="connsiteX23560" fmla="*/ 986310 w 2556691"/>
              <a:gd name="connsiteY23560" fmla="*/ 1423200 h 2789926"/>
              <a:gd name="connsiteX23561" fmla="*/ 991720 w 2556691"/>
              <a:gd name="connsiteY23561" fmla="*/ 1424583 h 2789926"/>
              <a:gd name="connsiteX23562" fmla="*/ 995845 w 2556691"/>
              <a:gd name="connsiteY23562" fmla="*/ 1426215 h 2789926"/>
              <a:gd name="connsiteX23563" fmla="*/ 996263 w 2556691"/>
              <a:gd name="connsiteY23563" fmla="*/ 1426416 h 2789926"/>
              <a:gd name="connsiteX23564" fmla="*/ 1002730 w 2556691"/>
              <a:gd name="connsiteY23564" fmla="*/ 1430400 h 2789926"/>
              <a:gd name="connsiteX23565" fmla="*/ 1002934 w 2556691"/>
              <a:gd name="connsiteY23565" fmla="*/ 1430565 h 2789926"/>
              <a:gd name="connsiteX23566" fmla="*/ 1006322 w 2556691"/>
              <a:gd name="connsiteY23566" fmla="*/ 1428473 h 2789926"/>
              <a:gd name="connsiteX23567" fmla="*/ 1008490 w 2556691"/>
              <a:gd name="connsiteY23567" fmla="*/ 1427338 h 2789926"/>
              <a:gd name="connsiteX23568" fmla="*/ 1008496 w 2556691"/>
              <a:gd name="connsiteY23568" fmla="*/ 1427350 h 2789926"/>
              <a:gd name="connsiteX23569" fmla="*/ 1008697 w 2556691"/>
              <a:gd name="connsiteY23569" fmla="*/ 1427243 h 2789926"/>
              <a:gd name="connsiteX23570" fmla="*/ 1008048 w 2556691"/>
              <a:gd name="connsiteY23570" fmla="*/ 1425375 h 2789926"/>
              <a:gd name="connsiteX23571" fmla="*/ 1003234 w 2556691"/>
              <a:gd name="connsiteY23571" fmla="*/ 1414440 h 2789926"/>
              <a:gd name="connsiteX23572" fmla="*/ 1003177 w 2556691"/>
              <a:gd name="connsiteY23572" fmla="*/ 1414346 h 2789926"/>
              <a:gd name="connsiteX23573" fmla="*/ 1002807 w 2556691"/>
              <a:gd name="connsiteY23573" fmla="*/ 1413767 h 2789926"/>
              <a:gd name="connsiteX23574" fmla="*/ 1001189 w 2556691"/>
              <a:gd name="connsiteY23574" fmla="*/ 1411213 h 2789926"/>
              <a:gd name="connsiteX23575" fmla="*/ 1000062 w 2556691"/>
              <a:gd name="connsiteY23575" fmla="*/ 1411461 h 2789926"/>
              <a:gd name="connsiteX23576" fmla="*/ 999021 w 2556691"/>
              <a:gd name="connsiteY23576" fmla="*/ 1411556 h 2789926"/>
              <a:gd name="connsiteX23577" fmla="*/ 995852 w 2556691"/>
              <a:gd name="connsiteY23577" fmla="*/ 1411331 h 2789926"/>
              <a:gd name="connsiteX23578" fmla="*/ 994290 w 2556691"/>
              <a:gd name="connsiteY23578" fmla="*/ 1410918 h 2789926"/>
              <a:gd name="connsiteX23579" fmla="*/ 993767 w 2556691"/>
              <a:gd name="connsiteY23579" fmla="*/ 1410788 h 2789926"/>
              <a:gd name="connsiteX23580" fmla="*/ 984120 w 2556691"/>
              <a:gd name="connsiteY23580" fmla="*/ 1405078 h 2789926"/>
              <a:gd name="connsiteX23581" fmla="*/ 983400 w 2556691"/>
              <a:gd name="connsiteY23581" fmla="*/ 1400314 h 2789926"/>
              <a:gd name="connsiteX23582" fmla="*/ 983413 w 2556691"/>
              <a:gd name="connsiteY23582" fmla="*/ 1400290 h 2789926"/>
              <a:gd name="connsiteX23583" fmla="*/ 983395 w 2556691"/>
              <a:gd name="connsiteY23583" fmla="*/ 1400278 h 2789926"/>
              <a:gd name="connsiteX23584" fmla="*/ 982605 w 2556691"/>
              <a:gd name="connsiteY23584" fmla="*/ 1399805 h 2789926"/>
              <a:gd name="connsiteX23585" fmla="*/ 968674 w 2556691"/>
              <a:gd name="connsiteY23585" fmla="*/ 1387262 h 2789926"/>
              <a:gd name="connsiteX23586" fmla="*/ 968174 w 2556691"/>
              <a:gd name="connsiteY23586" fmla="*/ 1386624 h 2789926"/>
              <a:gd name="connsiteX23587" fmla="*/ 969455 w 2556691"/>
              <a:gd name="connsiteY23587" fmla="*/ 1383586 h 2789926"/>
              <a:gd name="connsiteX23588" fmla="*/ 971392 w 2556691"/>
              <a:gd name="connsiteY23588" fmla="*/ 1384059 h 2789926"/>
              <a:gd name="connsiteX23589" fmla="*/ 982889 w 2556691"/>
              <a:gd name="connsiteY23589" fmla="*/ 1397512 h 2789926"/>
              <a:gd name="connsiteX23590" fmla="*/ 982988 w 2556691"/>
              <a:gd name="connsiteY23590" fmla="*/ 1397606 h 2789926"/>
              <a:gd name="connsiteX23591" fmla="*/ 984344 w 2556691"/>
              <a:gd name="connsiteY23591" fmla="*/ 1398871 h 2789926"/>
              <a:gd name="connsiteX23592" fmla="*/ 988639 w 2556691"/>
              <a:gd name="connsiteY23592" fmla="*/ 1397583 h 2789926"/>
              <a:gd name="connsiteX23593" fmla="*/ 989625 w 2556691"/>
              <a:gd name="connsiteY23593" fmla="*/ 1397736 h 2789926"/>
              <a:gd name="connsiteX23594" fmla="*/ 979756 w 2556691"/>
              <a:gd name="connsiteY23594" fmla="*/ 1376776 h 2789926"/>
              <a:gd name="connsiteX23595" fmla="*/ 988801 w 2556691"/>
              <a:gd name="connsiteY23595" fmla="*/ 1388669 h 2789926"/>
              <a:gd name="connsiteX23596" fmla="*/ 991513 w 2556691"/>
              <a:gd name="connsiteY23596" fmla="*/ 1398055 h 2789926"/>
              <a:gd name="connsiteX23597" fmla="*/ 993008 w 2556691"/>
              <a:gd name="connsiteY23597" fmla="*/ 1398327 h 2789926"/>
              <a:gd name="connsiteX23598" fmla="*/ 995141 w 2556691"/>
              <a:gd name="connsiteY23598" fmla="*/ 1398824 h 2789926"/>
              <a:gd name="connsiteX23599" fmla="*/ 992283 w 2556691"/>
              <a:gd name="connsiteY23599" fmla="*/ 1392310 h 2789926"/>
              <a:gd name="connsiteX23600" fmla="*/ 988003 w 2556691"/>
              <a:gd name="connsiteY23600" fmla="*/ 1382475 h 2789926"/>
              <a:gd name="connsiteX23601" fmla="*/ 986067 w 2556691"/>
              <a:gd name="connsiteY23601" fmla="*/ 1378869 h 2789926"/>
              <a:gd name="connsiteX23602" fmla="*/ 977861 w 2556691"/>
              <a:gd name="connsiteY23602" fmla="*/ 1363784 h 2789926"/>
              <a:gd name="connsiteX23603" fmla="*/ 982502 w 2556691"/>
              <a:gd name="connsiteY23603" fmla="*/ 1366314 h 2789926"/>
              <a:gd name="connsiteX23604" fmla="*/ 989133 w 2556691"/>
              <a:gd name="connsiteY23604" fmla="*/ 1376055 h 2789926"/>
              <a:gd name="connsiteX23605" fmla="*/ 997193 w 2556691"/>
              <a:gd name="connsiteY23605" fmla="*/ 1397855 h 2789926"/>
              <a:gd name="connsiteX23606" fmla="*/ 997425 w 2556691"/>
              <a:gd name="connsiteY23606" fmla="*/ 1399521 h 2789926"/>
              <a:gd name="connsiteX23607" fmla="*/ 1003598 w 2556691"/>
              <a:gd name="connsiteY23607" fmla="*/ 1403553 h 2789926"/>
              <a:gd name="connsiteX23608" fmla="*/ 1004088 w 2556691"/>
              <a:gd name="connsiteY23608" fmla="*/ 1404203 h 2789926"/>
              <a:gd name="connsiteX23609" fmla="*/ 1004815 w 2556691"/>
              <a:gd name="connsiteY23609" fmla="*/ 1406591 h 2789926"/>
              <a:gd name="connsiteX23610" fmla="*/ 1004774 w 2556691"/>
              <a:gd name="connsiteY23610" fmla="*/ 1407135 h 2789926"/>
              <a:gd name="connsiteX23611" fmla="*/ 1004536 w 2556691"/>
              <a:gd name="connsiteY23611" fmla="*/ 1408553 h 2789926"/>
              <a:gd name="connsiteX23612" fmla="*/ 1005208 w 2556691"/>
              <a:gd name="connsiteY23612" fmla="*/ 1409404 h 2789926"/>
              <a:gd name="connsiteX23613" fmla="*/ 1005433 w 2556691"/>
              <a:gd name="connsiteY23613" fmla="*/ 1409700 h 2789926"/>
              <a:gd name="connsiteX23614" fmla="*/ 1005440 w 2556691"/>
              <a:gd name="connsiteY23614" fmla="*/ 1409700 h 2789926"/>
              <a:gd name="connsiteX23615" fmla="*/ 1005648 w 2556691"/>
              <a:gd name="connsiteY23615" fmla="*/ 1409972 h 2789926"/>
              <a:gd name="connsiteX23616" fmla="*/ 1008972 w 2556691"/>
              <a:gd name="connsiteY23616" fmla="*/ 1414949 h 2789926"/>
              <a:gd name="connsiteX23617" fmla="*/ 1011354 w 2556691"/>
              <a:gd name="connsiteY23617" fmla="*/ 1419500 h 2789926"/>
              <a:gd name="connsiteX23618" fmla="*/ 1013399 w 2556691"/>
              <a:gd name="connsiteY23618" fmla="*/ 1424170 h 2789926"/>
              <a:gd name="connsiteX23619" fmla="*/ 1013313 w 2556691"/>
              <a:gd name="connsiteY23619" fmla="*/ 1419689 h 2789926"/>
              <a:gd name="connsiteX23620" fmla="*/ 1013118 w 2556691"/>
              <a:gd name="connsiteY23620" fmla="*/ 1416415 h 2789926"/>
              <a:gd name="connsiteX23621" fmla="*/ 1013078 w 2556691"/>
              <a:gd name="connsiteY23621" fmla="*/ 1415729 h 2789926"/>
              <a:gd name="connsiteX23622" fmla="*/ 1012636 w 2556691"/>
              <a:gd name="connsiteY23622" fmla="*/ 1414192 h 2789926"/>
              <a:gd name="connsiteX23623" fmla="*/ 1011247 w 2556691"/>
              <a:gd name="connsiteY23623" fmla="*/ 1408530 h 2789926"/>
              <a:gd name="connsiteX23624" fmla="*/ 1010928 w 2556691"/>
              <a:gd name="connsiteY23624" fmla="*/ 1406555 h 2789926"/>
              <a:gd name="connsiteX23625" fmla="*/ 1010617 w 2556691"/>
              <a:gd name="connsiteY23625" fmla="*/ 1404534 h 2789926"/>
              <a:gd name="connsiteX23626" fmla="*/ 1012794 w 2556691"/>
              <a:gd name="connsiteY23626" fmla="*/ 1392925 h 2789926"/>
              <a:gd name="connsiteX23627" fmla="*/ 1015378 w 2556691"/>
              <a:gd name="connsiteY23627" fmla="*/ 1390099 h 2789926"/>
              <a:gd name="connsiteX23628" fmla="*/ 1016128 w 2556691"/>
              <a:gd name="connsiteY23628" fmla="*/ 1389792 h 2789926"/>
              <a:gd name="connsiteX23629" fmla="*/ 1018354 w 2556691"/>
              <a:gd name="connsiteY23629" fmla="*/ 1385134 h 2789926"/>
              <a:gd name="connsiteX23630" fmla="*/ 1018554 w 2556691"/>
              <a:gd name="connsiteY23630" fmla="*/ 1384709 h 2789926"/>
              <a:gd name="connsiteX23631" fmla="*/ 1019094 w 2556691"/>
              <a:gd name="connsiteY23631" fmla="*/ 1383586 h 2789926"/>
              <a:gd name="connsiteX23632" fmla="*/ 1020307 w 2556691"/>
              <a:gd name="connsiteY23632" fmla="*/ 1380772 h 2789926"/>
              <a:gd name="connsiteX23633" fmla="*/ 1017124 w 2556691"/>
              <a:gd name="connsiteY23633" fmla="*/ 1357176 h 2789926"/>
              <a:gd name="connsiteX23634" fmla="*/ 1013835 w 2556691"/>
              <a:gd name="connsiteY23634" fmla="*/ 1352625 h 2789926"/>
              <a:gd name="connsiteX23635" fmla="*/ 1011686 w 2556691"/>
              <a:gd name="connsiteY23635" fmla="*/ 1350284 h 2789926"/>
              <a:gd name="connsiteX23636" fmla="*/ 1331379 w 2556691"/>
              <a:gd name="connsiteY23636" fmla="*/ 1644266 h 2789926"/>
              <a:gd name="connsiteX23637" fmla="*/ 1332320 w 2556691"/>
              <a:gd name="connsiteY23637" fmla="*/ 1645803 h 2789926"/>
              <a:gd name="connsiteX23638" fmla="*/ 1332768 w 2556691"/>
              <a:gd name="connsiteY23638" fmla="*/ 1648404 h 2789926"/>
              <a:gd name="connsiteX23639" fmla="*/ 1332956 w 2556691"/>
              <a:gd name="connsiteY23639" fmla="*/ 1649527 h 2789926"/>
              <a:gd name="connsiteX23640" fmla="*/ 1331755 w 2556691"/>
              <a:gd name="connsiteY23640" fmla="*/ 1652010 h 2789926"/>
              <a:gd name="connsiteX23641" fmla="*/ 1330625 w 2556691"/>
              <a:gd name="connsiteY23641" fmla="*/ 1652246 h 2789926"/>
              <a:gd name="connsiteX23642" fmla="*/ 1329483 w 2556691"/>
              <a:gd name="connsiteY23642" fmla="*/ 1651832 h 2789926"/>
              <a:gd name="connsiteX23643" fmla="*/ 1328542 w 2556691"/>
              <a:gd name="connsiteY23643" fmla="*/ 1650437 h 2789926"/>
              <a:gd name="connsiteX23644" fmla="*/ 1328177 w 2556691"/>
              <a:gd name="connsiteY23644" fmla="*/ 1648345 h 2789926"/>
              <a:gd name="connsiteX23645" fmla="*/ 1328012 w 2556691"/>
              <a:gd name="connsiteY23645" fmla="*/ 1646217 h 2789926"/>
              <a:gd name="connsiteX23646" fmla="*/ 1328071 w 2556691"/>
              <a:gd name="connsiteY23646" fmla="*/ 1645815 h 2789926"/>
              <a:gd name="connsiteX23647" fmla="*/ 1328212 w 2556691"/>
              <a:gd name="connsiteY23647" fmla="*/ 1645188 h 2789926"/>
              <a:gd name="connsiteX23648" fmla="*/ 1329413 w 2556691"/>
              <a:gd name="connsiteY23648" fmla="*/ 1644065 h 2789926"/>
              <a:gd name="connsiteX23649" fmla="*/ 1329554 w 2556691"/>
              <a:gd name="connsiteY23649" fmla="*/ 1644030 h 2789926"/>
              <a:gd name="connsiteX23650" fmla="*/ 1331379 w 2556691"/>
              <a:gd name="connsiteY23650" fmla="*/ 1644266 h 2789926"/>
              <a:gd name="connsiteX23651" fmla="*/ 902384 w 2556691"/>
              <a:gd name="connsiteY23651" fmla="*/ 1245343 h 2789926"/>
              <a:gd name="connsiteX23652" fmla="*/ 898521 w 2556691"/>
              <a:gd name="connsiteY23652" fmla="*/ 1244988 h 2789926"/>
              <a:gd name="connsiteX23653" fmla="*/ 896738 w 2556691"/>
              <a:gd name="connsiteY23653" fmla="*/ 1244976 h 2789926"/>
              <a:gd name="connsiteX23654" fmla="*/ 896734 w 2556691"/>
              <a:gd name="connsiteY23654" fmla="*/ 1244976 h 2789926"/>
              <a:gd name="connsiteX23655" fmla="*/ 888547 w 2556691"/>
              <a:gd name="connsiteY23655" fmla="*/ 1246407 h 2789926"/>
              <a:gd name="connsiteX23656" fmla="*/ 886441 w 2556691"/>
              <a:gd name="connsiteY23656" fmla="*/ 1247222 h 2789926"/>
              <a:gd name="connsiteX23657" fmla="*/ 865008 w 2556691"/>
              <a:gd name="connsiteY23657" fmla="*/ 1276859 h 2789926"/>
              <a:gd name="connsiteX23658" fmla="*/ 864907 w 2556691"/>
              <a:gd name="connsiteY23658" fmla="*/ 1281588 h 2789926"/>
              <a:gd name="connsiteX23659" fmla="*/ 865159 w 2556691"/>
              <a:gd name="connsiteY23659" fmla="*/ 1286305 h 2789926"/>
              <a:gd name="connsiteX23660" fmla="*/ 869617 w 2556691"/>
              <a:gd name="connsiteY23660" fmla="*/ 1288847 h 2789926"/>
              <a:gd name="connsiteX23661" fmla="*/ 875308 w 2556691"/>
              <a:gd name="connsiteY23661" fmla="*/ 1303033 h 2789926"/>
              <a:gd name="connsiteX23662" fmla="*/ 866821 w 2556691"/>
              <a:gd name="connsiteY23662" fmla="*/ 1305373 h 2789926"/>
              <a:gd name="connsiteX23663" fmla="*/ 864483 w 2556691"/>
              <a:gd name="connsiteY23663" fmla="*/ 1309192 h 2789926"/>
              <a:gd name="connsiteX23664" fmla="*/ 862554 w 2556691"/>
              <a:gd name="connsiteY23664" fmla="*/ 1312100 h 2789926"/>
              <a:gd name="connsiteX23665" fmla="*/ 859183 w 2556691"/>
              <a:gd name="connsiteY23665" fmla="*/ 1316805 h 2789926"/>
              <a:gd name="connsiteX23666" fmla="*/ 863919 w 2556691"/>
              <a:gd name="connsiteY23666" fmla="*/ 1320186 h 2789926"/>
              <a:gd name="connsiteX23667" fmla="*/ 864402 w 2556691"/>
              <a:gd name="connsiteY23667" fmla="*/ 1320576 h 2789926"/>
              <a:gd name="connsiteX23668" fmla="*/ 864669 w 2556691"/>
              <a:gd name="connsiteY23668" fmla="*/ 1320434 h 2789926"/>
              <a:gd name="connsiteX23669" fmla="*/ 872209 w 2556691"/>
              <a:gd name="connsiteY23669" fmla="*/ 1316687 h 2789926"/>
              <a:gd name="connsiteX23670" fmla="*/ 873003 w 2556691"/>
              <a:gd name="connsiteY23670" fmla="*/ 1314228 h 2789926"/>
              <a:gd name="connsiteX23671" fmla="*/ 873177 w 2556691"/>
              <a:gd name="connsiteY23671" fmla="*/ 1314027 h 2789926"/>
              <a:gd name="connsiteX23672" fmla="*/ 873988 w 2556691"/>
              <a:gd name="connsiteY23672" fmla="*/ 1313057 h 2789926"/>
              <a:gd name="connsiteX23673" fmla="*/ 892233 w 2556691"/>
              <a:gd name="connsiteY23673" fmla="*/ 1314452 h 2789926"/>
              <a:gd name="connsiteX23674" fmla="*/ 881948 w 2556691"/>
              <a:gd name="connsiteY23674" fmla="*/ 1322905 h 2789926"/>
              <a:gd name="connsiteX23675" fmla="*/ 874470 w 2556691"/>
              <a:gd name="connsiteY23675" fmla="*/ 1321947 h 2789926"/>
              <a:gd name="connsiteX23676" fmla="*/ 868942 w 2556691"/>
              <a:gd name="connsiteY23676" fmla="*/ 1325742 h 2789926"/>
              <a:gd name="connsiteX23677" fmla="*/ 872730 w 2556691"/>
              <a:gd name="connsiteY23677" fmla="*/ 1332410 h 2789926"/>
              <a:gd name="connsiteX23678" fmla="*/ 882986 w 2556691"/>
              <a:gd name="connsiteY23678" fmla="*/ 1330707 h 2789926"/>
              <a:gd name="connsiteX23679" fmla="*/ 884947 w 2556691"/>
              <a:gd name="connsiteY23679" fmla="*/ 1330353 h 2789926"/>
              <a:gd name="connsiteX23680" fmla="*/ 889437 w 2556691"/>
              <a:gd name="connsiteY23680" fmla="*/ 1329513 h 2789926"/>
              <a:gd name="connsiteX23681" fmla="*/ 890614 w 2556691"/>
              <a:gd name="connsiteY23681" fmla="*/ 1329336 h 2789926"/>
              <a:gd name="connsiteX23682" fmla="*/ 899972 w 2556691"/>
              <a:gd name="connsiteY23682" fmla="*/ 1329951 h 2789926"/>
              <a:gd name="connsiteX23683" fmla="*/ 909600 w 2556691"/>
              <a:gd name="connsiteY23683" fmla="*/ 1332646 h 2789926"/>
              <a:gd name="connsiteX23684" fmla="*/ 912823 w 2556691"/>
              <a:gd name="connsiteY23684" fmla="*/ 1332043 h 2789926"/>
              <a:gd name="connsiteX23685" fmla="*/ 913031 w 2556691"/>
              <a:gd name="connsiteY23685" fmla="*/ 1332008 h 2789926"/>
              <a:gd name="connsiteX23686" fmla="*/ 929066 w 2556691"/>
              <a:gd name="connsiteY23686" fmla="*/ 1323449 h 2789926"/>
              <a:gd name="connsiteX23687" fmla="*/ 931059 w 2556691"/>
              <a:gd name="connsiteY23687" fmla="*/ 1320541 h 2789926"/>
              <a:gd name="connsiteX23688" fmla="*/ 931555 w 2556691"/>
              <a:gd name="connsiteY23688" fmla="*/ 1319749 h 2789926"/>
              <a:gd name="connsiteX23689" fmla="*/ 929674 w 2556691"/>
              <a:gd name="connsiteY23689" fmla="*/ 1319394 h 2789926"/>
              <a:gd name="connsiteX23690" fmla="*/ 924070 w 2556691"/>
              <a:gd name="connsiteY23690" fmla="*/ 1318353 h 2789926"/>
              <a:gd name="connsiteX23691" fmla="*/ 918040 w 2556691"/>
              <a:gd name="connsiteY23691" fmla="*/ 1315966 h 2789926"/>
              <a:gd name="connsiteX23692" fmla="*/ 918299 w 2556691"/>
              <a:gd name="connsiteY23692" fmla="*/ 1315635 h 2789926"/>
              <a:gd name="connsiteX23693" fmla="*/ 921005 w 2556691"/>
              <a:gd name="connsiteY23693" fmla="*/ 1314346 h 2789926"/>
              <a:gd name="connsiteX23694" fmla="*/ 923007 w 2556691"/>
              <a:gd name="connsiteY23694" fmla="*/ 1314027 h 2789926"/>
              <a:gd name="connsiteX23695" fmla="*/ 933107 w 2556691"/>
              <a:gd name="connsiteY23695" fmla="*/ 1316687 h 2789926"/>
              <a:gd name="connsiteX23696" fmla="*/ 934410 w 2556691"/>
              <a:gd name="connsiteY23696" fmla="*/ 1312927 h 2789926"/>
              <a:gd name="connsiteX23697" fmla="*/ 934582 w 2556691"/>
              <a:gd name="connsiteY23697" fmla="*/ 1312112 h 2789926"/>
              <a:gd name="connsiteX23698" fmla="*/ 935176 w 2556691"/>
              <a:gd name="connsiteY23698" fmla="*/ 1309298 h 2789926"/>
              <a:gd name="connsiteX23699" fmla="*/ 933658 w 2556691"/>
              <a:gd name="connsiteY23699" fmla="*/ 1309097 h 2789926"/>
              <a:gd name="connsiteX23700" fmla="*/ 932463 w 2556691"/>
              <a:gd name="connsiteY23700" fmla="*/ 1308825 h 2789926"/>
              <a:gd name="connsiteX23701" fmla="*/ 931831 w 2556691"/>
              <a:gd name="connsiteY23701" fmla="*/ 1308624 h 2789926"/>
              <a:gd name="connsiteX23702" fmla="*/ 930444 w 2556691"/>
              <a:gd name="connsiteY23702" fmla="*/ 1308163 h 2789926"/>
              <a:gd name="connsiteX23703" fmla="*/ 929320 w 2556691"/>
              <a:gd name="connsiteY23703" fmla="*/ 1307832 h 2789926"/>
              <a:gd name="connsiteX23704" fmla="*/ 926847 w 2556691"/>
              <a:gd name="connsiteY23704" fmla="*/ 1307442 h 2789926"/>
              <a:gd name="connsiteX23705" fmla="*/ 923688 w 2556691"/>
              <a:gd name="connsiteY23705" fmla="*/ 1307277 h 2789926"/>
              <a:gd name="connsiteX23706" fmla="*/ 921290 w 2556691"/>
              <a:gd name="connsiteY23706" fmla="*/ 1307489 h 2789926"/>
              <a:gd name="connsiteX23707" fmla="*/ 917042 w 2556691"/>
              <a:gd name="connsiteY23707" fmla="*/ 1307761 h 2789926"/>
              <a:gd name="connsiteX23708" fmla="*/ 916826 w 2556691"/>
              <a:gd name="connsiteY23708" fmla="*/ 1307478 h 2789926"/>
              <a:gd name="connsiteX23709" fmla="*/ 917201 w 2556691"/>
              <a:gd name="connsiteY23709" fmla="*/ 1306922 h 2789926"/>
              <a:gd name="connsiteX23710" fmla="*/ 918668 w 2556691"/>
              <a:gd name="connsiteY23710" fmla="*/ 1305740 h 2789926"/>
              <a:gd name="connsiteX23711" fmla="*/ 923684 w 2556691"/>
              <a:gd name="connsiteY23711" fmla="*/ 1303931 h 2789926"/>
              <a:gd name="connsiteX23712" fmla="*/ 928041 w 2556691"/>
              <a:gd name="connsiteY23712" fmla="*/ 1303955 h 2789926"/>
              <a:gd name="connsiteX23713" fmla="*/ 935457 w 2556691"/>
              <a:gd name="connsiteY23713" fmla="*/ 1305681 h 2789926"/>
              <a:gd name="connsiteX23714" fmla="*/ 935420 w 2556691"/>
              <a:gd name="connsiteY23714" fmla="*/ 1305231 h 2789926"/>
              <a:gd name="connsiteX23715" fmla="*/ 934542 w 2556691"/>
              <a:gd name="connsiteY23715" fmla="*/ 1298860 h 2789926"/>
              <a:gd name="connsiteX23716" fmla="*/ 933672 w 2556691"/>
              <a:gd name="connsiteY23716" fmla="*/ 1295774 h 2789926"/>
              <a:gd name="connsiteX23717" fmla="*/ 929680 w 2556691"/>
              <a:gd name="connsiteY23717" fmla="*/ 1295041 h 2789926"/>
              <a:gd name="connsiteX23718" fmla="*/ 920395 w 2556691"/>
              <a:gd name="connsiteY23718" fmla="*/ 1295348 h 2789926"/>
              <a:gd name="connsiteX23719" fmla="*/ 918750 w 2556691"/>
              <a:gd name="connsiteY23719" fmla="*/ 1295620 h 2789926"/>
              <a:gd name="connsiteX23720" fmla="*/ 910181 w 2556691"/>
              <a:gd name="connsiteY23720" fmla="*/ 1298871 h 2789926"/>
              <a:gd name="connsiteX23721" fmla="*/ 909316 w 2556691"/>
              <a:gd name="connsiteY23721" fmla="*/ 1298446 h 2789926"/>
              <a:gd name="connsiteX23722" fmla="*/ 909437 w 2556691"/>
              <a:gd name="connsiteY23722" fmla="*/ 1297961 h 2789926"/>
              <a:gd name="connsiteX23723" fmla="*/ 917733 w 2556691"/>
              <a:gd name="connsiteY23723" fmla="*/ 1292570 h 2789926"/>
              <a:gd name="connsiteX23724" fmla="*/ 918446 w 2556691"/>
              <a:gd name="connsiteY23724" fmla="*/ 1292358 h 2789926"/>
              <a:gd name="connsiteX23725" fmla="*/ 926151 w 2556691"/>
              <a:gd name="connsiteY23725" fmla="*/ 1291530 h 2789926"/>
              <a:gd name="connsiteX23726" fmla="*/ 929254 w 2556691"/>
              <a:gd name="connsiteY23726" fmla="*/ 1291979 h 2789926"/>
              <a:gd name="connsiteX23727" fmla="*/ 932236 w 2556691"/>
              <a:gd name="connsiteY23727" fmla="*/ 1292842 h 2789926"/>
              <a:gd name="connsiteX23728" fmla="*/ 931885 w 2556691"/>
              <a:gd name="connsiteY23728" fmla="*/ 1292239 h 2789926"/>
              <a:gd name="connsiteX23729" fmla="*/ 927711 w 2556691"/>
              <a:gd name="connsiteY23729" fmla="*/ 1286849 h 2789926"/>
              <a:gd name="connsiteX23730" fmla="*/ 924446 w 2556691"/>
              <a:gd name="connsiteY23730" fmla="*/ 1284011 h 2789926"/>
              <a:gd name="connsiteX23731" fmla="*/ 924293 w 2556691"/>
              <a:gd name="connsiteY23731" fmla="*/ 1283881 h 2789926"/>
              <a:gd name="connsiteX23732" fmla="*/ 920344 w 2556691"/>
              <a:gd name="connsiteY23732" fmla="*/ 1284106 h 2789926"/>
              <a:gd name="connsiteX23733" fmla="*/ 916882 w 2556691"/>
              <a:gd name="connsiteY23733" fmla="*/ 1284721 h 2789926"/>
              <a:gd name="connsiteX23734" fmla="*/ 908860 w 2556691"/>
              <a:gd name="connsiteY23734" fmla="*/ 1285891 h 2789926"/>
              <a:gd name="connsiteX23735" fmla="*/ 918633 w 2556691"/>
              <a:gd name="connsiteY23735" fmla="*/ 1280820 h 2789926"/>
              <a:gd name="connsiteX23736" fmla="*/ 920902 w 2556691"/>
              <a:gd name="connsiteY23736" fmla="*/ 1280654 h 2789926"/>
              <a:gd name="connsiteX23737" fmla="*/ 917667 w 2556691"/>
              <a:gd name="connsiteY23737" fmla="*/ 1276564 h 2789926"/>
              <a:gd name="connsiteX23738" fmla="*/ 915773 w 2556691"/>
              <a:gd name="connsiteY23738" fmla="*/ 1273514 h 2789926"/>
              <a:gd name="connsiteX23739" fmla="*/ 905888 w 2556691"/>
              <a:gd name="connsiteY23739" fmla="*/ 1275984 h 2789926"/>
              <a:gd name="connsiteX23740" fmla="*/ 905965 w 2556691"/>
              <a:gd name="connsiteY23740" fmla="*/ 1275252 h 2789926"/>
              <a:gd name="connsiteX23741" fmla="*/ 905967 w 2556691"/>
              <a:gd name="connsiteY23741" fmla="*/ 1275228 h 2789926"/>
              <a:gd name="connsiteX23742" fmla="*/ 906613 w 2556691"/>
              <a:gd name="connsiteY23742" fmla="*/ 1274199 h 2789926"/>
              <a:gd name="connsiteX23743" fmla="*/ 907025 w 2556691"/>
              <a:gd name="connsiteY23743" fmla="*/ 1273549 h 2789926"/>
              <a:gd name="connsiteX23744" fmla="*/ 907358 w 2556691"/>
              <a:gd name="connsiteY23744" fmla="*/ 1273029 h 2789926"/>
              <a:gd name="connsiteX23745" fmla="*/ 907489 w 2556691"/>
              <a:gd name="connsiteY23745" fmla="*/ 1272923 h 2789926"/>
              <a:gd name="connsiteX23746" fmla="*/ 908886 w 2556691"/>
              <a:gd name="connsiteY23746" fmla="*/ 1271741 h 2789926"/>
              <a:gd name="connsiteX23747" fmla="*/ 914139 w 2556691"/>
              <a:gd name="connsiteY23747" fmla="*/ 1270062 h 2789926"/>
              <a:gd name="connsiteX23748" fmla="*/ 912924 w 2556691"/>
              <a:gd name="connsiteY23748" fmla="*/ 1265794 h 2789926"/>
              <a:gd name="connsiteX23749" fmla="*/ 912273 w 2556691"/>
              <a:gd name="connsiteY23749" fmla="*/ 1263087 h 2789926"/>
              <a:gd name="connsiteX23750" fmla="*/ 912224 w 2556691"/>
              <a:gd name="connsiteY23750" fmla="*/ 1262886 h 2789926"/>
              <a:gd name="connsiteX23751" fmla="*/ 912144 w 2556691"/>
              <a:gd name="connsiteY23751" fmla="*/ 1262543 h 2789926"/>
              <a:gd name="connsiteX23752" fmla="*/ 911500 w 2556691"/>
              <a:gd name="connsiteY23752" fmla="*/ 1259836 h 2789926"/>
              <a:gd name="connsiteX23753" fmla="*/ 907506 w 2556691"/>
              <a:gd name="connsiteY23753" fmla="*/ 1261136 h 2789926"/>
              <a:gd name="connsiteX23754" fmla="*/ 905157 w 2556691"/>
              <a:gd name="connsiteY23754" fmla="*/ 1262082 h 2789926"/>
              <a:gd name="connsiteX23755" fmla="*/ 900955 w 2556691"/>
              <a:gd name="connsiteY23755" fmla="*/ 1264506 h 2789926"/>
              <a:gd name="connsiteX23756" fmla="*/ 896714 w 2556691"/>
              <a:gd name="connsiteY23756" fmla="*/ 1267260 h 2789926"/>
              <a:gd name="connsiteX23757" fmla="*/ 894479 w 2556691"/>
              <a:gd name="connsiteY23757" fmla="*/ 1268300 h 2789926"/>
              <a:gd name="connsiteX23758" fmla="*/ 893463 w 2556691"/>
              <a:gd name="connsiteY23758" fmla="*/ 1267331 h 2789926"/>
              <a:gd name="connsiteX23759" fmla="*/ 896149 w 2556691"/>
              <a:gd name="connsiteY23759" fmla="*/ 1263075 h 2789926"/>
              <a:gd name="connsiteX23760" fmla="*/ 902958 w 2556691"/>
              <a:gd name="connsiteY23760" fmla="*/ 1258488 h 2789926"/>
              <a:gd name="connsiteX23761" fmla="*/ 909164 w 2556691"/>
              <a:gd name="connsiteY23761" fmla="*/ 1256715 h 2789926"/>
              <a:gd name="connsiteX23762" fmla="*/ 910520 w 2556691"/>
              <a:gd name="connsiteY23762" fmla="*/ 1256514 h 2789926"/>
              <a:gd name="connsiteX23763" fmla="*/ 909836 w 2556691"/>
              <a:gd name="connsiteY23763" fmla="*/ 1254800 h 2789926"/>
              <a:gd name="connsiteX23764" fmla="*/ 907747 w 2556691"/>
              <a:gd name="connsiteY23764" fmla="*/ 1250757 h 2789926"/>
              <a:gd name="connsiteX23765" fmla="*/ 905547 w 2556691"/>
              <a:gd name="connsiteY23765" fmla="*/ 1249811 h 2789926"/>
              <a:gd name="connsiteX23766" fmla="*/ 896844 w 2556691"/>
              <a:gd name="connsiteY23766" fmla="*/ 1250757 h 2789926"/>
              <a:gd name="connsiteX23767" fmla="*/ 894873 w 2556691"/>
              <a:gd name="connsiteY23767" fmla="*/ 1251703 h 2789926"/>
              <a:gd name="connsiteX23768" fmla="*/ 891962 w 2556691"/>
              <a:gd name="connsiteY23768" fmla="*/ 1253488 h 2789926"/>
              <a:gd name="connsiteX23769" fmla="*/ 881052 w 2556691"/>
              <a:gd name="connsiteY23769" fmla="*/ 1262591 h 2789926"/>
              <a:gd name="connsiteX23770" fmla="*/ 881811 w 2556691"/>
              <a:gd name="connsiteY23770" fmla="*/ 1258441 h 2789926"/>
              <a:gd name="connsiteX23771" fmla="*/ 883799 w 2556691"/>
              <a:gd name="connsiteY23771" fmla="*/ 1255627 h 2789926"/>
              <a:gd name="connsiteX23772" fmla="*/ 885811 w 2556691"/>
              <a:gd name="connsiteY23772" fmla="*/ 1253665 h 2789926"/>
              <a:gd name="connsiteX23773" fmla="*/ 886196 w 2556691"/>
              <a:gd name="connsiteY23773" fmla="*/ 1253334 h 2789926"/>
              <a:gd name="connsiteX23774" fmla="*/ 886651 w 2556691"/>
              <a:gd name="connsiteY23774" fmla="*/ 1252932 h 2789926"/>
              <a:gd name="connsiteX23775" fmla="*/ 890090 w 2556691"/>
              <a:gd name="connsiteY23775" fmla="*/ 1250521 h 2789926"/>
              <a:gd name="connsiteX23776" fmla="*/ 896067 w 2556691"/>
              <a:gd name="connsiteY23776" fmla="*/ 1247601 h 2789926"/>
              <a:gd name="connsiteX23777" fmla="*/ 897916 w 2556691"/>
              <a:gd name="connsiteY23777" fmla="*/ 1246986 h 2789926"/>
              <a:gd name="connsiteX23778" fmla="*/ 902782 w 2556691"/>
              <a:gd name="connsiteY23778" fmla="*/ 1246229 h 2789926"/>
              <a:gd name="connsiteX23779" fmla="*/ 902514 w 2556691"/>
              <a:gd name="connsiteY23779" fmla="*/ 1245969 h 2789926"/>
              <a:gd name="connsiteX23780" fmla="*/ 902384 w 2556691"/>
              <a:gd name="connsiteY23780" fmla="*/ 1245343 h 2789926"/>
              <a:gd name="connsiteX23781" fmla="*/ 972025 w 2556691"/>
              <a:gd name="connsiteY23781" fmla="*/ 1308664 h 2789926"/>
              <a:gd name="connsiteX23782" fmla="*/ 970842 w 2556691"/>
              <a:gd name="connsiteY23782" fmla="*/ 1311910 h 2789926"/>
              <a:gd name="connsiteX23783" fmla="*/ 968440 w 2556691"/>
              <a:gd name="connsiteY23783" fmla="*/ 1307181 h 2789926"/>
              <a:gd name="connsiteX23784" fmla="*/ 972025 w 2556691"/>
              <a:gd name="connsiteY23784" fmla="*/ 1308664 h 2789926"/>
              <a:gd name="connsiteX23785" fmla="*/ 1153449 w 2556691"/>
              <a:gd name="connsiteY23785" fmla="*/ 1475724 h 2789926"/>
              <a:gd name="connsiteX23786" fmla="*/ 1147904 w 2556691"/>
              <a:gd name="connsiteY23786" fmla="*/ 1486837 h 2789926"/>
              <a:gd name="connsiteX23787" fmla="*/ 1145820 w 2556691"/>
              <a:gd name="connsiteY23787" fmla="*/ 1490170 h 2789926"/>
              <a:gd name="connsiteX23788" fmla="*/ 1145385 w 2556691"/>
              <a:gd name="connsiteY23788" fmla="*/ 1490489 h 2789926"/>
              <a:gd name="connsiteX23789" fmla="*/ 1145373 w 2556691"/>
              <a:gd name="connsiteY23789" fmla="*/ 1490478 h 2789926"/>
              <a:gd name="connsiteX23790" fmla="*/ 1145055 w 2556691"/>
              <a:gd name="connsiteY23790" fmla="*/ 1493776 h 2789926"/>
              <a:gd name="connsiteX23791" fmla="*/ 1152836 w 2556691"/>
              <a:gd name="connsiteY23791" fmla="*/ 1493705 h 2789926"/>
              <a:gd name="connsiteX23792" fmla="*/ 1156345 w 2556691"/>
              <a:gd name="connsiteY23792" fmla="*/ 1493185 h 2789926"/>
              <a:gd name="connsiteX23793" fmla="*/ 1159570 w 2556691"/>
              <a:gd name="connsiteY23793" fmla="*/ 1487274 h 2789926"/>
              <a:gd name="connsiteX23794" fmla="*/ 1157769 w 2556691"/>
              <a:gd name="connsiteY23794" fmla="*/ 1484791 h 2789926"/>
              <a:gd name="connsiteX23795" fmla="*/ 1154826 w 2556691"/>
              <a:gd name="connsiteY23795" fmla="*/ 1489674 h 2789926"/>
              <a:gd name="connsiteX23796" fmla="*/ 1153048 w 2556691"/>
              <a:gd name="connsiteY23796" fmla="*/ 1488775 h 2789926"/>
              <a:gd name="connsiteX23797" fmla="*/ 1155250 w 2556691"/>
              <a:gd name="connsiteY23797" fmla="*/ 1481127 h 2789926"/>
              <a:gd name="connsiteX23798" fmla="*/ 1155379 w 2556691"/>
              <a:gd name="connsiteY23798" fmla="*/ 1480607 h 2789926"/>
              <a:gd name="connsiteX23799" fmla="*/ 1153449 w 2556691"/>
              <a:gd name="connsiteY23799" fmla="*/ 1475724 h 2789926"/>
              <a:gd name="connsiteX23800" fmla="*/ 1045179 w 2556691"/>
              <a:gd name="connsiteY23800" fmla="*/ 1374944 h 2789926"/>
              <a:gd name="connsiteX23801" fmla="*/ 1045179 w 2556691"/>
              <a:gd name="connsiteY23801" fmla="*/ 1376245 h 2789926"/>
              <a:gd name="connsiteX23802" fmla="*/ 1044323 w 2556691"/>
              <a:gd name="connsiteY23802" fmla="*/ 1379886 h 2789926"/>
              <a:gd name="connsiteX23803" fmla="*/ 1043538 w 2556691"/>
              <a:gd name="connsiteY23803" fmla="*/ 1380583 h 2789926"/>
              <a:gd name="connsiteX23804" fmla="*/ 1041676 w 2556691"/>
              <a:gd name="connsiteY23804" fmla="*/ 1379803 h 2789926"/>
              <a:gd name="connsiteX23805" fmla="*/ 1041996 w 2556691"/>
              <a:gd name="connsiteY23805" fmla="*/ 1374743 h 2789926"/>
              <a:gd name="connsiteX23806" fmla="*/ 1045179 w 2556691"/>
              <a:gd name="connsiteY23806" fmla="*/ 1374944 h 2789926"/>
              <a:gd name="connsiteX23807" fmla="*/ 1242148 w 2556691"/>
              <a:gd name="connsiteY23807" fmla="*/ 1555130 h 2789926"/>
              <a:gd name="connsiteX23808" fmla="*/ 1243255 w 2556691"/>
              <a:gd name="connsiteY23808" fmla="*/ 1556797 h 2789926"/>
              <a:gd name="connsiteX23809" fmla="*/ 1243997 w 2556691"/>
              <a:gd name="connsiteY23809" fmla="*/ 1561242 h 2789926"/>
              <a:gd name="connsiteX23810" fmla="*/ 1244055 w 2556691"/>
              <a:gd name="connsiteY23810" fmla="*/ 1561892 h 2789926"/>
              <a:gd name="connsiteX23811" fmla="*/ 1244314 w 2556691"/>
              <a:gd name="connsiteY23811" fmla="*/ 1563974 h 2789926"/>
              <a:gd name="connsiteX23812" fmla="*/ 1244397 w 2556691"/>
              <a:gd name="connsiteY23812" fmla="*/ 1567555 h 2789926"/>
              <a:gd name="connsiteX23813" fmla="*/ 1244208 w 2556691"/>
              <a:gd name="connsiteY23813" fmla="*/ 1568607 h 2789926"/>
              <a:gd name="connsiteX23814" fmla="*/ 1244114 w 2556691"/>
              <a:gd name="connsiteY23814" fmla="*/ 1569186 h 2789926"/>
              <a:gd name="connsiteX23815" fmla="*/ 1243785 w 2556691"/>
              <a:gd name="connsiteY23815" fmla="*/ 1569683 h 2789926"/>
              <a:gd name="connsiteX23816" fmla="*/ 1242972 w 2556691"/>
              <a:gd name="connsiteY23816" fmla="*/ 1570108 h 2789926"/>
              <a:gd name="connsiteX23817" fmla="*/ 1241713 w 2556691"/>
              <a:gd name="connsiteY23817" fmla="*/ 1569848 h 2789926"/>
              <a:gd name="connsiteX23818" fmla="*/ 1241536 w 2556691"/>
              <a:gd name="connsiteY23818" fmla="*/ 1569636 h 2789926"/>
              <a:gd name="connsiteX23819" fmla="*/ 1238734 w 2556691"/>
              <a:gd name="connsiteY23819" fmla="*/ 1564801 h 2789926"/>
              <a:gd name="connsiteX23820" fmla="*/ 1238158 w 2556691"/>
              <a:gd name="connsiteY23820" fmla="*/ 1562614 h 2789926"/>
              <a:gd name="connsiteX23821" fmla="*/ 1237993 w 2556691"/>
              <a:gd name="connsiteY23821" fmla="*/ 1558641 h 2789926"/>
              <a:gd name="connsiteX23822" fmla="*/ 1238158 w 2556691"/>
              <a:gd name="connsiteY23822" fmla="*/ 1558004 h 2789926"/>
              <a:gd name="connsiteX23823" fmla="*/ 1239382 w 2556691"/>
              <a:gd name="connsiteY23823" fmla="*/ 1555309 h 2789926"/>
              <a:gd name="connsiteX23824" fmla="*/ 1241513 w 2556691"/>
              <a:gd name="connsiteY23824" fmla="*/ 1554728 h 2789926"/>
              <a:gd name="connsiteX23825" fmla="*/ 1242054 w 2556691"/>
              <a:gd name="connsiteY23825" fmla="*/ 1555071 h 2789926"/>
              <a:gd name="connsiteX23826" fmla="*/ 1242148 w 2556691"/>
              <a:gd name="connsiteY23826" fmla="*/ 1555130 h 2789926"/>
              <a:gd name="connsiteX23827" fmla="*/ 1180582 w 2556691"/>
              <a:gd name="connsiteY23827" fmla="*/ 1498055 h 2789926"/>
              <a:gd name="connsiteX23828" fmla="*/ 1181841 w 2556691"/>
              <a:gd name="connsiteY23828" fmla="*/ 1499687 h 2789926"/>
              <a:gd name="connsiteX23829" fmla="*/ 1183807 w 2556691"/>
              <a:gd name="connsiteY23829" fmla="*/ 1505326 h 2789926"/>
              <a:gd name="connsiteX23830" fmla="*/ 1186244 w 2556691"/>
              <a:gd name="connsiteY23830" fmla="*/ 1513672 h 2789926"/>
              <a:gd name="connsiteX23831" fmla="*/ 1186221 w 2556691"/>
              <a:gd name="connsiteY23831" fmla="*/ 1513991 h 2789926"/>
              <a:gd name="connsiteX23832" fmla="*/ 1184525 w 2556691"/>
              <a:gd name="connsiteY23832" fmla="*/ 1515954 h 2789926"/>
              <a:gd name="connsiteX23833" fmla="*/ 1181877 w 2556691"/>
              <a:gd name="connsiteY23833" fmla="*/ 1515374 h 2789926"/>
              <a:gd name="connsiteX23834" fmla="*/ 1179028 w 2556691"/>
              <a:gd name="connsiteY23834" fmla="*/ 1511367 h 2789926"/>
              <a:gd name="connsiteX23835" fmla="*/ 1177921 w 2556691"/>
              <a:gd name="connsiteY23835" fmla="*/ 1508849 h 2789926"/>
              <a:gd name="connsiteX23836" fmla="*/ 1176568 w 2556691"/>
              <a:gd name="connsiteY23836" fmla="*/ 1502725 h 2789926"/>
              <a:gd name="connsiteX23837" fmla="*/ 1177250 w 2556691"/>
              <a:gd name="connsiteY23837" fmla="*/ 1498516 h 2789926"/>
              <a:gd name="connsiteX23838" fmla="*/ 1178592 w 2556691"/>
              <a:gd name="connsiteY23838" fmla="*/ 1497535 h 2789926"/>
              <a:gd name="connsiteX23839" fmla="*/ 1180005 w 2556691"/>
              <a:gd name="connsiteY23839" fmla="*/ 1497713 h 2789926"/>
              <a:gd name="connsiteX23840" fmla="*/ 1180582 w 2556691"/>
              <a:gd name="connsiteY23840" fmla="*/ 1498055 h 2789926"/>
              <a:gd name="connsiteX23841" fmla="*/ 834760 w 2556691"/>
              <a:gd name="connsiteY23841" fmla="*/ 1178479 h 2789926"/>
              <a:gd name="connsiteX23842" fmla="*/ 826268 w 2556691"/>
              <a:gd name="connsiteY23842" fmla="*/ 1200196 h 2789926"/>
              <a:gd name="connsiteX23843" fmla="*/ 828007 w 2556691"/>
              <a:gd name="connsiteY23843" fmla="*/ 1203435 h 2789926"/>
              <a:gd name="connsiteX23844" fmla="*/ 830619 w 2556691"/>
              <a:gd name="connsiteY23844" fmla="*/ 1196720 h 2789926"/>
              <a:gd name="connsiteX23845" fmla="*/ 830765 w 2556691"/>
              <a:gd name="connsiteY23845" fmla="*/ 1195940 h 2789926"/>
              <a:gd name="connsiteX23846" fmla="*/ 830764 w 2556691"/>
              <a:gd name="connsiteY23846" fmla="*/ 1195928 h 2789926"/>
              <a:gd name="connsiteX23847" fmla="*/ 834760 w 2556691"/>
              <a:gd name="connsiteY23847" fmla="*/ 1178479 h 2789926"/>
              <a:gd name="connsiteX23848" fmla="*/ 1129046 w 2556691"/>
              <a:gd name="connsiteY23848" fmla="*/ 1447257 h 2789926"/>
              <a:gd name="connsiteX23849" fmla="*/ 1127092 w 2556691"/>
              <a:gd name="connsiteY23849" fmla="*/ 1445591 h 2789926"/>
              <a:gd name="connsiteX23850" fmla="*/ 1119016 w 2556691"/>
              <a:gd name="connsiteY23850" fmla="*/ 1441559 h 2789926"/>
              <a:gd name="connsiteX23851" fmla="*/ 1118439 w 2556691"/>
              <a:gd name="connsiteY23851" fmla="*/ 1441394 h 2789926"/>
              <a:gd name="connsiteX23852" fmla="*/ 1111435 w 2556691"/>
              <a:gd name="connsiteY23852" fmla="*/ 1440023 h 2789926"/>
              <a:gd name="connsiteX23853" fmla="*/ 1093106 w 2556691"/>
              <a:gd name="connsiteY23853" fmla="*/ 1441311 h 2789926"/>
              <a:gd name="connsiteX23854" fmla="*/ 1093106 w 2556691"/>
              <a:gd name="connsiteY23854" fmla="*/ 1441323 h 2789926"/>
              <a:gd name="connsiteX23855" fmla="*/ 1088068 w 2556691"/>
              <a:gd name="connsiteY23855" fmla="*/ 1442943 h 2789926"/>
              <a:gd name="connsiteX23856" fmla="*/ 1087927 w 2556691"/>
              <a:gd name="connsiteY23856" fmla="*/ 1443002 h 2789926"/>
              <a:gd name="connsiteX23857" fmla="*/ 1072058 w 2556691"/>
              <a:gd name="connsiteY23857" fmla="*/ 1451301 h 2789926"/>
              <a:gd name="connsiteX23858" fmla="*/ 1069821 w 2556691"/>
              <a:gd name="connsiteY23858" fmla="*/ 1457909 h 2789926"/>
              <a:gd name="connsiteX23859" fmla="*/ 1068421 w 2556691"/>
              <a:gd name="connsiteY23859" fmla="*/ 1460013 h 2789926"/>
              <a:gd name="connsiteX23860" fmla="*/ 1073577 w 2556691"/>
              <a:gd name="connsiteY23860" fmla="*/ 1460191 h 2789926"/>
              <a:gd name="connsiteX23861" fmla="*/ 1084183 w 2556691"/>
              <a:gd name="connsiteY23861" fmla="*/ 1459020 h 2789926"/>
              <a:gd name="connsiteX23862" fmla="*/ 1088479 w 2556691"/>
              <a:gd name="connsiteY23862" fmla="*/ 1462271 h 2789926"/>
              <a:gd name="connsiteX23863" fmla="*/ 1088421 w 2556691"/>
              <a:gd name="connsiteY23863" fmla="*/ 1468312 h 2789926"/>
              <a:gd name="connsiteX23864" fmla="*/ 1074224 w 2556691"/>
              <a:gd name="connsiteY23864" fmla="*/ 1465427 h 2789926"/>
              <a:gd name="connsiteX23865" fmla="*/ 1060534 w 2556691"/>
              <a:gd name="connsiteY23865" fmla="*/ 1466610 h 2789926"/>
              <a:gd name="connsiteX23866" fmla="*/ 1056053 w 2556691"/>
              <a:gd name="connsiteY23866" fmla="*/ 1466905 h 2789926"/>
              <a:gd name="connsiteX23867" fmla="*/ 1055586 w 2556691"/>
              <a:gd name="connsiteY23867" fmla="*/ 1466941 h 2789926"/>
              <a:gd name="connsiteX23868" fmla="*/ 1050697 w 2556691"/>
              <a:gd name="connsiteY23868" fmla="*/ 1467248 h 2789926"/>
              <a:gd name="connsiteX23869" fmla="*/ 1049529 w 2556691"/>
              <a:gd name="connsiteY23869" fmla="*/ 1467319 h 2789926"/>
              <a:gd name="connsiteX23870" fmla="*/ 1049274 w 2556691"/>
              <a:gd name="connsiteY23870" fmla="*/ 1467331 h 2789926"/>
              <a:gd name="connsiteX23871" fmla="*/ 1046822 w 2556691"/>
              <a:gd name="connsiteY23871" fmla="*/ 1473821 h 2789926"/>
              <a:gd name="connsiteX23872" fmla="*/ 1050045 w 2556691"/>
              <a:gd name="connsiteY23872" fmla="*/ 1473821 h 2789926"/>
              <a:gd name="connsiteX23873" fmla="*/ 1050728 w 2556691"/>
              <a:gd name="connsiteY23873" fmla="*/ 1473833 h 2789926"/>
              <a:gd name="connsiteX23874" fmla="*/ 1055966 w 2556691"/>
              <a:gd name="connsiteY23874" fmla="*/ 1474495 h 2789926"/>
              <a:gd name="connsiteX23875" fmla="*/ 1056096 w 2556691"/>
              <a:gd name="connsiteY23875" fmla="*/ 1474518 h 2789926"/>
              <a:gd name="connsiteX23876" fmla="*/ 1060745 w 2556691"/>
              <a:gd name="connsiteY23876" fmla="*/ 1475866 h 2789926"/>
              <a:gd name="connsiteX23877" fmla="*/ 1063300 w 2556691"/>
              <a:gd name="connsiteY23877" fmla="*/ 1477166 h 2789926"/>
              <a:gd name="connsiteX23878" fmla="*/ 1065901 w 2556691"/>
              <a:gd name="connsiteY23878" fmla="*/ 1473986 h 2789926"/>
              <a:gd name="connsiteX23879" fmla="*/ 1071434 w 2556691"/>
              <a:gd name="connsiteY23879" fmla="*/ 1474802 h 2789926"/>
              <a:gd name="connsiteX23880" fmla="*/ 1074059 w 2556691"/>
              <a:gd name="connsiteY23880" fmla="*/ 1480004 h 2789926"/>
              <a:gd name="connsiteX23881" fmla="*/ 1073989 w 2556691"/>
              <a:gd name="connsiteY23881" fmla="*/ 1485962 h 2789926"/>
              <a:gd name="connsiteX23882" fmla="*/ 1071069 w 2556691"/>
              <a:gd name="connsiteY23882" fmla="*/ 1495065 h 2789926"/>
              <a:gd name="connsiteX23883" fmla="*/ 1064371 w 2556691"/>
              <a:gd name="connsiteY23883" fmla="*/ 1495928 h 2789926"/>
              <a:gd name="connsiteX23884" fmla="*/ 1061287 w 2556691"/>
              <a:gd name="connsiteY23884" fmla="*/ 1490608 h 2789926"/>
              <a:gd name="connsiteX23885" fmla="*/ 1061063 w 2556691"/>
              <a:gd name="connsiteY23885" fmla="*/ 1484827 h 2789926"/>
              <a:gd name="connsiteX23886" fmla="*/ 1061262 w 2556691"/>
              <a:gd name="connsiteY23886" fmla="*/ 1483645 h 2789926"/>
              <a:gd name="connsiteX23887" fmla="*/ 1061004 w 2556691"/>
              <a:gd name="connsiteY23887" fmla="*/ 1483479 h 2789926"/>
              <a:gd name="connsiteX23888" fmla="*/ 1056137 w 2556691"/>
              <a:gd name="connsiteY23888" fmla="*/ 1481079 h 2789926"/>
              <a:gd name="connsiteX23889" fmla="*/ 1056053 w 2556691"/>
              <a:gd name="connsiteY23889" fmla="*/ 1481044 h 2789926"/>
              <a:gd name="connsiteX23890" fmla="*/ 1050738 w 2556691"/>
              <a:gd name="connsiteY23890" fmla="*/ 1479602 h 2789926"/>
              <a:gd name="connsiteX23891" fmla="*/ 1050198 w 2556691"/>
              <a:gd name="connsiteY23891" fmla="*/ 1479555 h 2789926"/>
              <a:gd name="connsiteX23892" fmla="*/ 1046731 w 2556691"/>
              <a:gd name="connsiteY23892" fmla="*/ 1479306 h 2789926"/>
              <a:gd name="connsiteX23893" fmla="*/ 1050113 w 2556691"/>
              <a:gd name="connsiteY23893" fmla="*/ 1486127 h 2789926"/>
              <a:gd name="connsiteX23894" fmla="*/ 1050843 w 2556691"/>
              <a:gd name="connsiteY23894" fmla="*/ 1487771 h 2789926"/>
              <a:gd name="connsiteX23895" fmla="*/ 1052544 w 2556691"/>
              <a:gd name="connsiteY23895" fmla="*/ 1491719 h 2789926"/>
              <a:gd name="connsiteX23896" fmla="*/ 1056043 w 2556691"/>
              <a:gd name="connsiteY23896" fmla="*/ 1491684 h 2789926"/>
              <a:gd name="connsiteX23897" fmla="*/ 1056216 w 2556691"/>
              <a:gd name="connsiteY23897" fmla="*/ 1491731 h 2789926"/>
              <a:gd name="connsiteX23898" fmla="*/ 1059545 w 2556691"/>
              <a:gd name="connsiteY23898" fmla="*/ 1495230 h 2789926"/>
              <a:gd name="connsiteX23899" fmla="*/ 1060969 w 2556691"/>
              <a:gd name="connsiteY23899" fmla="*/ 1495928 h 2789926"/>
              <a:gd name="connsiteX23900" fmla="*/ 1061511 w 2556691"/>
              <a:gd name="connsiteY23900" fmla="*/ 1496578 h 2789926"/>
              <a:gd name="connsiteX23901" fmla="*/ 1071599 w 2556691"/>
              <a:gd name="connsiteY23901" fmla="*/ 1509771 h 2789926"/>
              <a:gd name="connsiteX23902" fmla="*/ 1073835 w 2556691"/>
              <a:gd name="connsiteY23902" fmla="*/ 1512608 h 2789926"/>
              <a:gd name="connsiteX23903" fmla="*/ 1075684 w 2556691"/>
              <a:gd name="connsiteY23903" fmla="*/ 1514866 h 2789926"/>
              <a:gd name="connsiteX23904" fmla="*/ 1077732 w 2556691"/>
              <a:gd name="connsiteY23904" fmla="*/ 1517195 h 2789926"/>
              <a:gd name="connsiteX23905" fmla="*/ 1078284 w 2556691"/>
              <a:gd name="connsiteY23905" fmla="*/ 1517821 h 2789926"/>
              <a:gd name="connsiteX23906" fmla="*/ 1080934 w 2556691"/>
              <a:gd name="connsiteY23906" fmla="*/ 1520540 h 2789926"/>
              <a:gd name="connsiteX23907" fmla="*/ 1085572 w 2556691"/>
              <a:gd name="connsiteY23907" fmla="*/ 1524465 h 2789926"/>
              <a:gd name="connsiteX23908" fmla="*/ 1088527 w 2556691"/>
              <a:gd name="connsiteY23908" fmla="*/ 1523827 h 2789926"/>
              <a:gd name="connsiteX23909" fmla="*/ 1095731 w 2556691"/>
              <a:gd name="connsiteY23909" fmla="*/ 1523378 h 2789926"/>
              <a:gd name="connsiteX23910" fmla="*/ 1097014 w 2556691"/>
              <a:gd name="connsiteY23910" fmla="*/ 1522231 h 2789926"/>
              <a:gd name="connsiteX23911" fmla="*/ 1090422 w 2556691"/>
              <a:gd name="connsiteY23911" fmla="*/ 1518803 h 2789926"/>
              <a:gd name="connsiteX23912" fmla="*/ 1084371 w 2556691"/>
              <a:gd name="connsiteY23912" fmla="*/ 1514109 h 2789926"/>
              <a:gd name="connsiteX23913" fmla="*/ 1081558 w 2556691"/>
              <a:gd name="connsiteY23913" fmla="*/ 1511556 h 2789926"/>
              <a:gd name="connsiteX23914" fmla="*/ 1080946 w 2556691"/>
              <a:gd name="connsiteY23914" fmla="*/ 1510953 h 2789926"/>
              <a:gd name="connsiteX23915" fmla="*/ 1079250 w 2556691"/>
              <a:gd name="connsiteY23915" fmla="*/ 1509227 h 2789926"/>
              <a:gd name="connsiteX23916" fmla="*/ 1077108 w 2556691"/>
              <a:gd name="connsiteY23916" fmla="*/ 1506981 h 2789926"/>
              <a:gd name="connsiteX23917" fmla="*/ 1074883 w 2556691"/>
              <a:gd name="connsiteY23917" fmla="*/ 1504546 h 2789926"/>
              <a:gd name="connsiteX23918" fmla="*/ 1071446 w 2556691"/>
              <a:gd name="connsiteY23918" fmla="*/ 1500597 h 2789926"/>
              <a:gd name="connsiteX23919" fmla="*/ 1073270 w 2556691"/>
              <a:gd name="connsiteY23919" fmla="*/ 1499072 h 2789926"/>
              <a:gd name="connsiteX23920" fmla="*/ 1076378 w 2556691"/>
              <a:gd name="connsiteY23920" fmla="*/ 1502181 h 2789926"/>
              <a:gd name="connsiteX23921" fmla="*/ 1078615 w 2556691"/>
              <a:gd name="connsiteY23921" fmla="*/ 1504380 h 2789926"/>
              <a:gd name="connsiteX23922" fmla="*/ 1083124 w 2556691"/>
              <a:gd name="connsiteY23922" fmla="*/ 1508577 h 2789926"/>
              <a:gd name="connsiteX23923" fmla="*/ 1085972 w 2556691"/>
              <a:gd name="connsiteY23923" fmla="*/ 1511024 h 2789926"/>
              <a:gd name="connsiteX23924" fmla="*/ 1091776 w 2556691"/>
              <a:gd name="connsiteY23924" fmla="*/ 1515327 h 2789926"/>
              <a:gd name="connsiteX23925" fmla="*/ 1098839 w 2556691"/>
              <a:gd name="connsiteY23925" fmla="*/ 1518956 h 2789926"/>
              <a:gd name="connsiteX23926" fmla="*/ 1100558 w 2556691"/>
              <a:gd name="connsiteY23926" fmla="*/ 1519405 h 2789926"/>
              <a:gd name="connsiteX23927" fmla="*/ 1100627 w 2556691"/>
              <a:gd name="connsiteY23927" fmla="*/ 1519346 h 2789926"/>
              <a:gd name="connsiteX23928" fmla="*/ 1107938 w 2556691"/>
              <a:gd name="connsiteY23928" fmla="*/ 1514239 h 2789926"/>
              <a:gd name="connsiteX23929" fmla="*/ 1102159 w 2556691"/>
              <a:gd name="connsiteY23929" fmla="*/ 1512301 h 2789926"/>
              <a:gd name="connsiteX23930" fmla="*/ 1100923 w 2556691"/>
              <a:gd name="connsiteY23930" fmla="*/ 1511780 h 2789926"/>
              <a:gd name="connsiteX23931" fmla="*/ 1094578 w 2556691"/>
              <a:gd name="connsiteY23931" fmla="*/ 1508317 h 2789926"/>
              <a:gd name="connsiteX23932" fmla="*/ 1089269 w 2556691"/>
              <a:gd name="connsiteY23932" fmla="*/ 1504333 h 2789926"/>
              <a:gd name="connsiteX23933" fmla="*/ 1086679 w 2556691"/>
              <a:gd name="connsiteY23933" fmla="*/ 1501933 h 2789926"/>
              <a:gd name="connsiteX23934" fmla="*/ 1085972 w 2556691"/>
              <a:gd name="connsiteY23934" fmla="*/ 1501259 h 2789926"/>
              <a:gd name="connsiteX23935" fmla="*/ 1083771 w 2556691"/>
              <a:gd name="connsiteY23935" fmla="*/ 1498859 h 2789926"/>
              <a:gd name="connsiteX23936" fmla="*/ 1082594 w 2556691"/>
              <a:gd name="connsiteY23936" fmla="*/ 1497523 h 2789926"/>
              <a:gd name="connsiteX23937" fmla="*/ 1082582 w 2556691"/>
              <a:gd name="connsiteY23937" fmla="*/ 1497500 h 2789926"/>
              <a:gd name="connsiteX23938" fmla="*/ 1084101 w 2556691"/>
              <a:gd name="connsiteY23938" fmla="*/ 1494828 h 2789926"/>
              <a:gd name="connsiteX23939" fmla="*/ 1084831 w 2556691"/>
              <a:gd name="connsiteY23939" fmla="*/ 1495277 h 2789926"/>
              <a:gd name="connsiteX23940" fmla="*/ 1086467 w 2556691"/>
              <a:gd name="connsiteY23940" fmla="*/ 1497003 h 2789926"/>
              <a:gd name="connsiteX23941" fmla="*/ 1090752 w 2556691"/>
              <a:gd name="connsiteY23941" fmla="*/ 1500916 h 2789926"/>
              <a:gd name="connsiteX23942" fmla="*/ 1096014 w 2556691"/>
              <a:gd name="connsiteY23942" fmla="*/ 1504794 h 2789926"/>
              <a:gd name="connsiteX23943" fmla="*/ 1101981 w 2556691"/>
              <a:gd name="connsiteY23943" fmla="*/ 1508222 h 2789926"/>
              <a:gd name="connsiteX23944" fmla="*/ 1103030 w 2556691"/>
              <a:gd name="connsiteY23944" fmla="*/ 1508695 h 2789926"/>
              <a:gd name="connsiteX23945" fmla="*/ 1110835 w 2556691"/>
              <a:gd name="connsiteY23945" fmla="*/ 1510941 h 2789926"/>
              <a:gd name="connsiteX23946" fmla="*/ 1113683 w 2556691"/>
              <a:gd name="connsiteY23946" fmla="*/ 1510752 h 2789926"/>
              <a:gd name="connsiteX23947" fmla="*/ 1117038 w 2556691"/>
              <a:gd name="connsiteY23947" fmla="*/ 1508955 h 2789926"/>
              <a:gd name="connsiteX23948" fmla="*/ 1117180 w 2556691"/>
              <a:gd name="connsiteY23948" fmla="*/ 1508837 h 2789926"/>
              <a:gd name="connsiteX23949" fmla="*/ 1112259 w 2556691"/>
              <a:gd name="connsiteY23949" fmla="*/ 1506603 h 2789926"/>
              <a:gd name="connsiteX23950" fmla="*/ 1104855 w 2556691"/>
              <a:gd name="connsiteY23950" fmla="*/ 1501460 h 2789926"/>
              <a:gd name="connsiteX23951" fmla="*/ 1104195 w 2556691"/>
              <a:gd name="connsiteY23951" fmla="*/ 1500881 h 2789926"/>
              <a:gd name="connsiteX23952" fmla="*/ 1105161 w 2556691"/>
              <a:gd name="connsiteY23952" fmla="*/ 1497748 h 2789926"/>
              <a:gd name="connsiteX23953" fmla="*/ 1105784 w 2556691"/>
              <a:gd name="connsiteY23953" fmla="*/ 1498067 h 2789926"/>
              <a:gd name="connsiteX23954" fmla="*/ 1112106 w 2556691"/>
              <a:gd name="connsiteY23954" fmla="*/ 1501590 h 2789926"/>
              <a:gd name="connsiteX23955" fmla="*/ 1113683 w 2556691"/>
              <a:gd name="connsiteY23955" fmla="*/ 1502465 h 2789926"/>
              <a:gd name="connsiteX23956" fmla="*/ 1126797 w 2556691"/>
              <a:gd name="connsiteY23956" fmla="*/ 1501306 h 2789926"/>
              <a:gd name="connsiteX23957" fmla="*/ 1116320 w 2556691"/>
              <a:gd name="connsiteY23957" fmla="*/ 1495124 h 2789926"/>
              <a:gd name="connsiteX23958" fmla="*/ 1116615 w 2556691"/>
              <a:gd name="connsiteY23958" fmla="*/ 1494343 h 2789926"/>
              <a:gd name="connsiteX23959" fmla="*/ 1116685 w 2556691"/>
              <a:gd name="connsiteY23959" fmla="*/ 1494379 h 2789926"/>
              <a:gd name="connsiteX23960" fmla="*/ 1129093 w 2556691"/>
              <a:gd name="connsiteY23960" fmla="*/ 1498788 h 2789926"/>
              <a:gd name="connsiteX23961" fmla="*/ 1136544 w 2556691"/>
              <a:gd name="connsiteY23961" fmla="*/ 1497192 h 2789926"/>
              <a:gd name="connsiteX23962" fmla="*/ 1139805 w 2556691"/>
              <a:gd name="connsiteY23962" fmla="*/ 1493079 h 2789926"/>
              <a:gd name="connsiteX23963" fmla="*/ 1141112 w 2556691"/>
              <a:gd name="connsiteY23963" fmla="*/ 1482534 h 2789926"/>
              <a:gd name="connsiteX23964" fmla="*/ 1137404 w 2556691"/>
              <a:gd name="connsiteY23964" fmla="*/ 1464860 h 2789926"/>
              <a:gd name="connsiteX23965" fmla="*/ 1137121 w 2556691"/>
              <a:gd name="connsiteY23965" fmla="*/ 1463938 h 2789926"/>
              <a:gd name="connsiteX23966" fmla="*/ 1133578 w 2556691"/>
              <a:gd name="connsiteY23966" fmla="*/ 1453913 h 2789926"/>
              <a:gd name="connsiteX23967" fmla="*/ 1133166 w 2556691"/>
              <a:gd name="connsiteY23967" fmla="*/ 1453074 h 2789926"/>
              <a:gd name="connsiteX23968" fmla="*/ 1129046 w 2556691"/>
              <a:gd name="connsiteY23968" fmla="*/ 1447257 h 2789926"/>
              <a:gd name="connsiteX23969" fmla="*/ 1293722 w 2556691"/>
              <a:gd name="connsiteY23969" fmla="*/ 1597748 h 2789926"/>
              <a:gd name="connsiteX23970" fmla="*/ 1292992 w 2556691"/>
              <a:gd name="connsiteY23970" fmla="*/ 1597145 h 2789926"/>
              <a:gd name="connsiteX23971" fmla="*/ 1293004 w 2556691"/>
              <a:gd name="connsiteY23971" fmla="*/ 1597145 h 2789926"/>
              <a:gd name="connsiteX23972" fmla="*/ 1291332 w 2556691"/>
              <a:gd name="connsiteY23972" fmla="*/ 1595857 h 2789926"/>
              <a:gd name="connsiteX23973" fmla="*/ 1288270 w 2556691"/>
              <a:gd name="connsiteY23973" fmla="*/ 1594556 h 2789926"/>
              <a:gd name="connsiteX23974" fmla="*/ 1283986 w 2556691"/>
              <a:gd name="connsiteY23974" fmla="*/ 1593800 h 2789926"/>
              <a:gd name="connsiteX23975" fmla="*/ 1282668 w 2556691"/>
              <a:gd name="connsiteY23975" fmla="*/ 1593752 h 2789926"/>
              <a:gd name="connsiteX23976" fmla="*/ 1282480 w 2556691"/>
              <a:gd name="connsiteY23976" fmla="*/ 1593752 h 2789926"/>
              <a:gd name="connsiteX23977" fmla="*/ 1280820 w 2556691"/>
              <a:gd name="connsiteY23977" fmla="*/ 1593740 h 2789926"/>
              <a:gd name="connsiteX23978" fmla="*/ 1277571 w 2556691"/>
              <a:gd name="connsiteY23978" fmla="*/ 1593929 h 2789926"/>
              <a:gd name="connsiteX23979" fmla="*/ 1276052 w 2556691"/>
              <a:gd name="connsiteY23979" fmla="*/ 1594071 h 2789926"/>
              <a:gd name="connsiteX23980" fmla="*/ 1273392 w 2556691"/>
              <a:gd name="connsiteY23980" fmla="*/ 1594355 h 2789926"/>
              <a:gd name="connsiteX23981" fmla="*/ 1273062 w 2556691"/>
              <a:gd name="connsiteY23981" fmla="*/ 1594391 h 2789926"/>
              <a:gd name="connsiteX23982" fmla="*/ 1271638 w 2556691"/>
              <a:gd name="connsiteY23982" fmla="*/ 1594544 h 2789926"/>
              <a:gd name="connsiteX23983" fmla="*/ 1272603 w 2556691"/>
              <a:gd name="connsiteY23983" fmla="*/ 1596294 h 2789926"/>
              <a:gd name="connsiteX23984" fmla="*/ 1275699 w 2556691"/>
              <a:gd name="connsiteY23984" fmla="*/ 1599651 h 2789926"/>
              <a:gd name="connsiteX23985" fmla="*/ 1281361 w 2556691"/>
              <a:gd name="connsiteY23985" fmla="*/ 1603635 h 2789926"/>
              <a:gd name="connsiteX23986" fmla="*/ 1283539 w 2556691"/>
              <a:gd name="connsiteY23986" fmla="*/ 1605196 h 2789926"/>
              <a:gd name="connsiteX23987" fmla="*/ 1285423 w 2556691"/>
              <a:gd name="connsiteY23987" fmla="*/ 1606780 h 2789926"/>
              <a:gd name="connsiteX23988" fmla="*/ 1285434 w 2556691"/>
              <a:gd name="connsiteY23988" fmla="*/ 1606792 h 2789926"/>
              <a:gd name="connsiteX23989" fmla="*/ 1288742 w 2556691"/>
              <a:gd name="connsiteY23989" fmla="*/ 1610255 h 2789926"/>
              <a:gd name="connsiteX23990" fmla="*/ 1289319 w 2556691"/>
              <a:gd name="connsiteY23990" fmla="*/ 1610976 h 2789926"/>
              <a:gd name="connsiteX23991" fmla="*/ 1290932 w 2556691"/>
              <a:gd name="connsiteY23991" fmla="*/ 1613081 h 2789926"/>
              <a:gd name="connsiteX23992" fmla="*/ 1291944 w 2556691"/>
              <a:gd name="connsiteY23992" fmla="*/ 1614405 h 2789926"/>
              <a:gd name="connsiteX23993" fmla="*/ 1294793 w 2556691"/>
              <a:gd name="connsiteY23993" fmla="*/ 1617372 h 2789926"/>
              <a:gd name="connsiteX23994" fmla="*/ 1297442 w 2556691"/>
              <a:gd name="connsiteY23994" fmla="*/ 1623779 h 2789926"/>
              <a:gd name="connsiteX23995" fmla="*/ 1298089 w 2556691"/>
              <a:gd name="connsiteY23995" fmla="*/ 1630258 h 2789926"/>
              <a:gd name="connsiteX23996" fmla="*/ 1298372 w 2556691"/>
              <a:gd name="connsiteY23996" fmla="*/ 1627704 h 2789926"/>
              <a:gd name="connsiteX23997" fmla="*/ 1298230 w 2556691"/>
              <a:gd name="connsiteY23997" fmla="*/ 1623094 h 2789926"/>
              <a:gd name="connsiteX23998" fmla="*/ 1298266 w 2556691"/>
              <a:gd name="connsiteY23998" fmla="*/ 1616344 h 2789926"/>
              <a:gd name="connsiteX23999" fmla="*/ 1298230 w 2556691"/>
              <a:gd name="connsiteY23999" fmla="*/ 1613175 h 2789926"/>
              <a:gd name="connsiteX24000" fmla="*/ 1297889 w 2556691"/>
              <a:gd name="connsiteY24000" fmla="*/ 1608364 h 2789926"/>
              <a:gd name="connsiteX24001" fmla="*/ 1297830 w 2556691"/>
              <a:gd name="connsiteY24001" fmla="*/ 1607867 h 2789926"/>
              <a:gd name="connsiteX24002" fmla="*/ 1295982 w 2556691"/>
              <a:gd name="connsiteY24002" fmla="*/ 1601093 h 2789926"/>
              <a:gd name="connsiteX24003" fmla="*/ 1294358 w 2556691"/>
              <a:gd name="connsiteY24003" fmla="*/ 1598658 h 2789926"/>
              <a:gd name="connsiteX24004" fmla="*/ 1293887 w 2556691"/>
              <a:gd name="connsiteY24004" fmla="*/ 1598162 h 2789926"/>
              <a:gd name="connsiteX24005" fmla="*/ 1293722 w 2556691"/>
              <a:gd name="connsiteY24005" fmla="*/ 1597748 h 2789926"/>
              <a:gd name="connsiteX24006" fmla="*/ 934056 w 2556691"/>
              <a:gd name="connsiteY24006" fmla="*/ 1265298 h 2789926"/>
              <a:gd name="connsiteX24007" fmla="*/ 927966 w 2556691"/>
              <a:gd name="connsiteY24007" fmla="*/ 1259883 h 2789926"/>
              <a:gd name="connsiteX24008" fmla="*/ 926941 w 2556691"/>
              <a:gd name="connsiteY24008" fmla="*/ 1259091 h 2789926"/>
              <a:gd name="connsiteX24009" fmla="*/ 921337 w 2556691"/>
              <a:gd name="connsiteY24009" fmla="*/ 1255285 h 2789926"/>
              <a:gd name="connsiteX24010" fmla="*/ 919487 w 2556691"/>
              <a:gd name="connsiteY24010" fmla="*/ 1254138 h 2789926"/>
              <a:gd name="connsiteX24011" fmla="*/ 912522 w 2556691"/>
              <a:gd name="connsiteY24011" fmla="*/ 1249965 h 2789926"/>
              <a:gd name="connsiteX24012" fmla="*/ 917035 w 2556691"/>
              <a:gd name="connsiteY24012" fmla="*/ 1260084 h 2789926"/>
              <a:gd name="connsiteX24013" fmla="*/ 917888 w 2556691"/>
              <a:gd name="connsiteY24013" fmla="*/ 1263418 h 2789926"/>
              <a:gd name="connsiteX24014" fmla="*/ 919176 w 2556691"/>
              <a:gd name="connsiteY24014" fmla="*/ 1267024 h 2789926"/>
              <a:gd name="connsiteX24015" fmla="*/ 920125 w 2556691"/>
              <a:gd name="connsiteY24015" fmla="*/ 1268974 h 2789926"/>
              <a:gd name="connsiteX24016" fmla="*/ 924876 w 2556691"/>
              <a:gd name="connsiteY24016" fmla="*/ 1275665 h 2789926"/>
              <a:gd name="connsiteX24017" fmla="*/ 925848 w 2556691"/>
              <a:gd name="connsiteY24017" fmla="*/ 1276717 h 2789926"/>
              <a:gd name="connsiteX24018" fmla="*/ 929455 w 2556691"/>
              <a:gd name="connsiteY24018" fmla="*/ 1280335 h 2789926"/>
              <a:gd name="connsiteX24019" fmla="*/ 930199 w 2556691"/>
              <a:gd name="connsiteY24019" fmla="*/ 1281044 h 2789926"/>
              <a:gd name="connsiteX24020" fmla="*/ 934110 w 2556691"/>
              <a:gd name="connsiteY24020" fmla="*/ 1323401 h 2789926"/>
              <a:gd name="connsiteX24021" fmla="*/ 932388 w 2556691"/>
              <a:gd name="connsiteY24021" fmla="*/ 1326404 h 2789926"/>
              <a:gd name="connsiteX24022" fmla="*/ 927594 w 2556691"/>
              <a:gd name="connsiteY24022" fmla="*/ 1332457 h 2789926"/>
              <a:gd name="connsiteX24023" fmla="*/ 926403 w 2556691"/>
              <a:gd name="connsiteY24023" fmla="*/ 1333438 h 2789926"/>
              <a:gd name="connsiteX24024" fmla="*/ 922843 w 2556691"/>
              <a:gd name="connsiteY24024" fmla="*/ 1335767 h 2789926"/>
              <a:gd name="connsiteX24025" fmla="*/ 926298 w 2556691"/>
              <a:gd name="connsiteY24025" fmla="*/ 1335755 h 2789926"/>
              <a:gd name="connsiteX24026" fmla="*/ 928315 w 2556691"/>
              <a:gd name="connsiteY24026" fmla="*/ 1335353 h 2789926"/>
              <a:gd name="connsiteX24027" fmla="*/ 930833 w 2556691"/>
              <a:gd name="connsiteY24027" fmla="*/ 1334561 h 2789926"/>
              <a:gd name="connsiteX24028" fmla="*/ 937212 w 2556691"/>
              <a:gd name="connsiteY24028" fmla="*/ 1330069 h 2789926"/>
              <a:gd name="connsiteX24029" fmla="*/ 938618 w 2556691"/>
              <a:gd name="connsiteY24029" fmla="*/ 1328331 h 2789926"/>
              <a:gd name="connsiteX24030" fmla="*/ 946826 w 2556691"/>
              <a:gd name="connsiteY24030" fmla="*/ 1298458 h 2789926"/>
              <a:gd name="connsiteX24031" fmla="*/ 946768 w 2556691"/>
              <a:gd name="connsiteY24031" fmla="*/ 1295455 h 2789926"/>
              <a:gd name="connsiteX24032" fmla="*/ 946104 w 2556691"/>
              <a:gd name="connsiteY24032" fmla="*/ 1290466 h 2789926"/>
              <a:gd name="connsiteX24033" fmla="*/ 946107 w 2556691"/>
              <a:gd name="connsiteY24033" fmla="*/ 1290466 h 2789926"/>
              <a:gd name="connsiteX24034" fmla="*/ 934722 w 2556691"/>
              <a:gd name="connsiteY24034" fmla="*/ 1266054 h 2789926"/>
              <a:gd name="connsiteX24035" fmla="*/ 934056 w 2556691"/>
              <a:gd name="connsiteY24035" fmla="*/ 1265298 h 2789926"/>
              <a:gd name="connsiteX24036" fmla="*/ 993276 w 2556691"/>
              <a:gd name="connsiteY24036" fmla="*/ 1319630 h 2789926"/>
              <a:gd name="connsiteX24037" fmla="*/ 992876 w 2556691"/>
              <a:gd name="connsiteY24037" fmla="*/ 1320931 h 2789926"/>
              <a:gd name="connsiteX24038" fmla="*/ 993831 w 2556691"/>
              <a:gd name="connsiteY24038" fmla="*/ 1321073 h 2789926"/>
              <a:gd name="connsiteX24039" fmla="*/ 993276 w 2556691"/>
              <a:gd name="connsiteY24039" fmla="*/ 1319630 h 2789926"/>
              <a:gd name="connsiteX24040" fmla="*/ 1508264 w 2556691"/>
              <a:gd name="connsiteY24040" fmla="*/ 1794319 h 2789926"/>
              <a:gd name="connsiteX24041" fmla="*/ 1496197 w 2556691"/>
              <a:gd name="connsiteY24041" fmla="*/ 1791269 h 2789926"/>
              <a:gd name="connsiteX24042" fmla="*/ 1489982 w 2556691"/>
              <a:gd name="connsiteY24042" fmla="*/ 1794118 h 2789926"/>
              <a:gd name="connsiteX24043" fmla="*/ 1489217 w 2556691"/>
              <a:gd name="connsiteY24043" fmla="*/ 1794379 h 2789926"/>
              <a:gd name="connsiteX24044" fmla="*/ 1503107 w 2556691"/>
              <a:gd name="connsiteY24044" fmla="*/ 1796424 h 2789926"/>
              <a:gd name="connsiteX24045" fmla="*/ 1508264 w 2556691"/>
              <a:gd name="connsiteY24045" fmla="*/ 1794319 h 2789926"/>
              <a:gd name="connsiteX24046" fmla="*/ 845663 w 2556691"/>
              <a:gd name="connsiteY24046" fmla="*/ 1182333 h 2789926"/>
              <a:gd name="connsiteX24047" fmla="*/ 845263 w 2556691"/>
              <a:gd name="connsiteY24047" fmla="*/ 1189225 h 2789926"/>
              <a:gd name="connsiteX24048" fmla="*/ 848325 w 2556691"/>
              <a:gd name="connsiteY24048" fmla="*/ 1193658 h 2789926"/>
              <a:gd name="connsiteX24049" fmla="*/ 858855 w 2556691"/>
              <a:gd name="connsiteY24049" fmla="*/ 1206993 h 2789926"/>
              <a:gd name="connsiteX24050" fmla="*/ 845663 w 2556691"/>
              <a:gd name="connsiteY24050" fmla="*/ 1182333 h 2789926"/>
              <a:gd name="connsiteX24051" fmla="*/ 1151636 w 2556691"/>
              <a:gd name="connsiteY24051" fmla="*/ 1464659 h 2789926"/>
              <a:gd name="connsiteX24052" fmla="*/ 1144726 w 2556691"/>
              <a:gd name="connsiteY24052" fmla="*/ 1474625 h 2789926"/>
              <a:gd name="connsiteX24053" fmla="*/ 1145479 w 2556691"/>
              <a:gd name="connsiteY24053" fmla="*/ 1481150 h 2789926"/>
              <a:gd name="connsiteX24054" fmla="*/ 1145609 w 2556691"/>
              <a:gd name="connsiteY24054" fmla="*/ 1483940 h 2789926"/>
              <a:gd name="connsiteX24055" fmla="*/ 1146621 w 2556691"/>
              <a:gd name="connsiteY24055" fmla="*/ 1481541 h 2789926"/>
              <a:gd name="connsiteX24056" fmla="*/ 1151942 w 2556691"/>
              <a:gd name="connsiteY24056" fmla="*/ 1468667 h 2789926"/>
              <a:gd name="connsiteX24057" fmla="*/ 1151636 w 2556691"/>
              <a:gd name="connsiteY24057" fmla="*/ 1464659 h 2789926"/>
              <a:gd name="connsiteX24058" fmla="*/ 1109044 w 2556691"/>
              <a:gd name="connsiteY24058" fmla="*/ 1425068 h 2789926"/>
              <a:gd name="connsiteX24059" fmla="*/ 1107549 w 2556691"/>
              <a:gd name="connsiteY24059" fmla="*/ 1427858 h 2789926"/>
              <a:gd name="connsiteX24060" fmla="*/ 1098556 w 2556691"/>
              <a:gd name="connsiteY24060" fmla="*/ 1431098 h 2789926"/>
              <a:gd name="connsiteX24061" fmla="*/ 1097414 w 2556691"/>
              <a:gd name="connsiteY24061" fmla="*/ 1429714 h 2789926"/>
              <a:gd name="connsiteX24062" fmla="*/ 1104088 w 2556691"/>
              <a:gd name="connsiteY24062" fmla="*/ 1426180 h 2789926"/>
              <a:gd name="connsiteX24063" fmla="*/ 1109044 w 2556691"/>
              <a:gd name="connsiteY24063" fmla="*/ 1425068 h 2789926"/>
              <a:gd name="connsiteX24064" fmla="*/ 829511 w 2556691"/>
              <a:gd name="connsiteY24064" fmla="*/ 1166882 h 2789926"/>
              <a:gd name="connsiteX24065" fmla="*/ 818834 w 2556691"/>
              <a:gd name="connsiteY24065" fmla="*/ 1185868 h 2789926"/>
              <a:gd name="connsiteX24066" fmla="*/ 822176 w 2556691"/>
              <a:gd name="connsiteY24066" fmla="*/ 1192405 h 2789926"/>
              <a:gd name="connsiteX24067" fmla="*/ 829511 w 2556691"/>
              <a:gd name="connsiteY24067" fmla="*/ 1166882 h 2789926"/>
              <a:gd name="connsiteX24068" fmla="*/ 1054183 w 2556691"/>
              <a:gd name="connsiteY24068" fmla="*/ 1373914 h 2789926"/>
              <a:gd name="connsiteX24069" fmla="*/ 1053914 w 2556691"/>
              <a:gd name="connsiteY24069" fmla="*/ 1380146 h 2789926"/>
              <a:gd name="connsiteX24070" fmla="*/ 1050629 w 2556691"/>
              <a:gd name="connsiteY24070" fmla="*/ 1379283 h 2789926"/>
              <a:gd name="connsiteX24071" fmla="*/ 1050618 w 2556691"/>
              <a:gd name="connsiteY24071" fmla="*/ 1379259 h 2789926"/>
              <a:gd name="connsiteX24072" fmla="*/ 1051807 w 2556691"/>
              <a:gd name="connsiteY24072" fmla="*/ 1374980 h 2789926"/>
              <a:gd name="connsiteX24073" fmla="*/ 1054183 w 2556691"/>
              <a:gd name="connsiteY24073" fmla="*/ 1373914 h 2789926"/>
              <a:gd name="connsiteX24074" fmla="*/ 1015710 w 2556691"/>
              <a:gd name="connsiteY24074" fmla="*/ 1338238 h 2789926"/>
              <a:gd name="connsiteX24075" fmla="*/ 1006666 w 2556691"/>
              <a:gd name="connsiteY24075" fmla="*/ 1330601 h 2789926"/>
              <a:gd name="connsiteX24076" fmla="*/ 1003996 w 2556691"/>
              <a:gd name="connsiteY24076" fmla="*/ 1329241 h 2789926"/>
              <a:gd name="connsiteX24077" fmla="*/ 1003497 w 2556691"/>
              <a:gd name="connsiteY24077" fmla="*/ 1328993 h 2789926"/>
              <a:gd name="connsiteX24078" fmla="*/ 1000225 w 2556691"/>
              <a:gd name="connsiteY24078" fmla="*/ 1327622 h 2789926"/>
              <a:gd name="connsiteX24079" fmla="*/ 997116 w 2556691"/>
              <a:gd name="connsiteY24079" fmla="*/ 1326522 h 2789926"/>
              <a:gd name="connsiteX24080" fmla="*/ 995817 w 2556691"/>
              <a:gd name="connsiteY24080" fmla="*/ 1326227 h 2789926"/>
              <a:gd name="connsiteX24081" fmla="*/ 991645 w 2556691"/>
              <a:gd name="connsiteY24081" fmla="*/ 1325293 h 2789926"/>
              <a:gd name="connsiteX24082" fmla="*/ 991542 w 2556691"/>
              <a:gd name="connsiteY24082" fmla="*/ 1325281 h 2789926"/>
              <a:gd name="connsiteX24083" fmla="*/ 965934 w 2556691"/>
              <a:gd name="connsiteY24083" fmla="*/ 1326357 h 2789926"/>
              <a:gd name="connsiteX24084" fmla="*/ 965311 w 2556691"/>
              <a:gd name="connsiteY24084" fmla="*/ 1326487 h 2789926"/>
              <a:gd name="connsiteX24085" fmla="*/ 957072 w 2556691"/>
              <a:gd name="connsiteY24085" fmla="*/ 1329099 h 2789926"/>
              <a:gd name="connsiteX24086" fmla="*/ 957077 w 2556691"/>
              <a:gd name="connsiteY24086" fmla="*/ 1329099 h 2789926"/>
              <a:gd name="connsiteX24087" fmla="*/ 956319 w 2556691"/>
              <a:gd name="connsiteY24087" fmla="*/ 1329383 h 2789926"/>
              <a:gd name="connsiteX24088" fmla="*/ 951529 w 2556691"/>
              <a:gd name="connsiteY24088" fmla="*/ 1331535 h 2789926"/>
              <a:gd name="connsiteX24089" fmla="*/ 955998 w 2556691"/>
              <a:gd name="connsiteY24089" fmla="*/ 1330483 h 2789926"/>
              <a:gd name="connsiteX24090" fmla="*/ 956613 w 2556691"/>
              <a:gd name="connsiteY24090" fmla="*/ 1330353 h 2789926"/>
              <a:gd name="connsiteX24091" fmla="*/ 963984 w 2556691"/>
              <a:gd name="connsiteY24091" fmla="*/ 1329099 h 2789926"/>
              <a:gd name="connsiteX24092" fmla="*/ 964647 w 2556691"/>
              <a:gd name="connsiteY24092" fmla="*/ 1329040 h 2789926"/>
              <a:gd name="connsiteX24093" fmla="*/ 982298 w 2556691"/>
              <a:gd name="connsiteY24093" fmla="*/ 1330908 h 2789926"/>
              <a:gd name="connsiteX24094" fmla="*/ 992913 w 2556691"/>
              <a:gd name="connsiteY24094" fmla="*/ 1334620 h 2789926"/>
              <a:gd name="connsiteX24095" fmla="*/ 995428 w 2556691"/>
              <a:gd name="connsiteY24095" fmla="*/ 1335034 h 2789926"/>
              <a:gd name="connsiteX24096" fmla="*/ 998598 w 2556691"/>
              <a:gd name="connsiteY24096" fmla="*/ 1335578 h 2789926"/>
              <a:gd name="connsiteX24097" fmla="*/ 999396 w 2556691"/>
              <a:gd name="connsiteY24097" fmla="*/ 1335743 h 2789926"/>
              <a:gd name="connsiteX24098" fmla="*/ 1002578 w 2556691"/>
              <a:gd name="connsiteY24098" fmla="*/ 1336512 h 2789926"/>
              <a:gd name="connsiteX24099" fmla="*/ 1002669 w 2556691"/>
              <a:gd name="connsiteY24099" fmla="*/ 1336535 h 2789926"/>
              <a:gd name="connsiteX24100" fmla="*/ 1008664 w 2556691"/>
              <a:gd name="connsiteY24100" fmla="*/ 1339219 h 2789926"/>
              <a:gd name="connsiteX24101" fmla="*/ 1009904 w 2556691"/>
              <a:gd name="connsiteY24101" fmla="*/ 1340094 h 2789926"/>
              <a:gd name="connsiteX24102" fmla="*/ 1010243 w 2556691"/>
              <a:gd name="connsiteY24102" fmla="*/ 1340342 h 2789926"/>
              <a:gd name="connsiteX24103" fmla="*/ 1015004 w 2556691"/>
              <a:gd name="connsiteY24103" fmla="*/ 1345201 h 2789926"/>
              <a:gd name="connsiteX24104" fmla="*/ 1017446 w 2556691"/>
              <a:gd name="connsiteY24104" fmla="*/ 1348806 h 2789926"/>
              <a:gd name="connsiteX24105" fmla="*/ 1022441 w 2556691"/>
              <a:gd name="connsiteY24105" fmla="*/ 1359540 h 2789926"/>
              <a:gd name="connsiteX24106" fmla="*/ 1022579 w 2556691"/>
              <a:gd name="connsiteY24106" fmla="*/ 1359895 h 2789926"/>
              <a:gd name="connsiteX24107" fmla="*/ 1023413 w 2556691"/>
              <a:gd name="connsiteY24107" fmla="*/ 1353050 h 2789926"/>
              <a:gd name="connsiteX24108" fmla="*/ 1021193 w 2556691"/>
              <a:gd name="connsiteY24108" fmla="*/ 1346903 h 2789926"/>
              <a:gd name="connsiteX24109" fmla="*/ 1015710 w 2556691"/>
              <a:gd name="connsiteY24109" fmla="*/ 1338238 h 2789926"/>
              <a:gd name="connsiteX24110" fmla="*/ 907743 w 2556691"/>
              <a:gd name="connsiteY24110" fmla="*/ 1238084 h 2789926"/>
              <a:gd name="connsiteX24111" fmla="*/ 906922 w 2556691"/>
              <a:gd name="connsiteY24111" fmla="*/ 1244125 h 2789926"/>
              <a:gd name="connsiteX24112" fmla="*/ 907281 w 2556691"/>
              <a:gd name="connsiteY24112" fmla="*/ 1244255 h 2789926"/>
              <a:gd name="connsiteX24113" fmla="*/ 909610 w 2556691"/>
              <a:gd name="connsiteY24113" fmla="*/ 1244539 h 2789926"/>
              <a:gd name="connsiteX24114" fmla="*/ 908351 w 2556691"/>
              <a:gd name="connsiteY24114" fmla="*/ 1239987 h 2789926"/>
              <a:gd name="connsiteX24115" fmla="*/ 907743 w 2556691"/>
              <a:gd name="connsiteY24115" fmla="*/ 1238084 h 2789926"/>
              <a:gd name="connsiteX24116" fmla="*/ 1102571 w 2556691"/>
              <a:gd name="connsiteY24116" fmla="*/ 1417596 h 2789926"/>
              <a:gd name="connsiteX24117" fmla="*/ 1092765 w 2556691"/>
              <a:gd name="connsiteY24117" fmla="*/ 1426900 h 2789926"/>
              <a:gd name="connsiteX24118" fmla="*/ 1092435 w 2556691"/>
              <a:gd name="connsiteY24118" fmla="*/ 1427018 h 2789926"/>
              <a:gd name="connsiteX24119" fmla="*/ 1091270 w 2556691"/>
              <a:gd name="connsiteY24119" fmla="*/ 1423661 h 2789926"/>
              <a:gd name="connsiteX24120" fmla="*/ 1092012 w 2556691"/>
              <a:gd name="connsiteY24120" fmla="*/ 1423306 h 2789926"/>
              <a:gd name="connsiteX24121" fmla="*/ 1097462 w 2556691"/>
              <a:gd name="connsiteY24121" fmla="*/ 1419937 h 2789926"/>
              <a:gd name="connsiteX24122" fmla="*/ 1102571 w 2556691"/>
              <a:gd name="connsiteY24122" fmla="*/ 1417596 h 2789926"/>
              <a:gd name="connsiteX24123" fmla="*/ 894416 w 2556691"/>
              <a:gd name="connsiteY24123" fmla="*/ 1223248 h 2789926"/>
              <a:gd name="connsiteX24124" fmla="*/ 894123 w 2556691"/>
              <a:gd name="connsiteY24124" fmla="*/ 1223993 h 2789926"/>
              <a:gd name="connsiteX24125" fmla="*/ 892748 w 2556691"/>
              <a:gd name="connsiteY24125" fmla="*/ 1227468 h 2789926"/>
              <a:gd name="connsiteX24126" fmla="*/ 891243 w 2556691"/>
              <a:gd name="connsiteY24126" fmla="*/ 1231263 h 2789926"/>
              <a:gd name="connsiteX24127" fmla="*/ 889930 w 2556691"/>
              <a:gd name="connsiteY24127" fmla="*/ 1234538 h 2789926"/>
              <a:gd name="connsiteX24128" fmla="*/ 888713 w 2556691"/>
              <a:gd name="connsiteY24128" fmla="*/ 1237458 h 2789926"/>
              <a:gd name="connsiteX24129" fmla="*/ 888712 w 2556691"/>
              <a:gd name="connsiteY24129" fmla="*/ 1237458 h 2789926"/>
              <a:gd name="connsiteX24130" fmla="*/ 887696 w 2556691"/>
              <a:gd name="connsiteY24130" fmla="*/ 1241761 h 2789926"/>
              <a:gd name="connsiteX24131" fmla="*/ 890279 w 2556691"/>
              <a:gd name="connsiteY24131" fmla="*/ 1241004 h 2789926"/>
              <a:gd name="connsiteX24132" fmla="*/ 892074 w 2556691"/>
              <a:gd name="connsiteY24132" fmla="*/ 1234939 h 2789926"/>
              <a:gd name="connsiteX24133" fmla="*/ 892952 w 2556691"/>
              <a:gd name="connsiteY24133" fmla="*/ 1231570 h 2789926"/>
              <a:gd name="connsiteX24134" fmla="*/ 893803 w 2556691"/>
              <a:gd name="connsiteY24134" fmla="*/ 1227740 h 2789926"/>
              <a:gd name="connsiteX24135" fmla="*/ 894332 w 2556691"/>
              <a:gd name="connsiteY24135" fmla="*/ 1224064 h 2789926"/>
              <a:gd name="connsiteX24136" fmla="*/ 894416 w 2556691"/>
              <a:gd name="connsiteY24136" fmla="*/ 1223248 h 2789926"/>
              <a:gd name="connsiteX24137" fmla="*/ 1254086 w 2556691"/>
              <a:gd name="connsiteY24137" fmla="*/ 1554823 h 2789926"/>
              <a:gd name="connsiteX24138" fmla="*/ 1254098 w 2556691"/>
              <a:gd name="connsiteY24138" fmla="*/ 1554989 h 2789926"/>
              <a:gd name="connsiteX24139" fmla="*/ 1254451 w 2556691"/>
              <a:gd name="connsiteY24139" fmla="*/ 1561219 h 2789926"/>
              <a:gd name="connsiteX24140" fmla="*/ 1254722 w 2556691"/>
              <a:gd name="connsiteY24140" fmla="*/ 1564883 h 2789926"/>
              <a:gd name="connsiteX24141" fmla="*/ 1254769 w 2556691"/>
              <a:gd name="connsiteY24141" fmla="*/ 1565498 h 2789926"/>
              <a:gd name="connsiteX24142" fmla="*/ 1255087 w 2556691"/>
              <a:gd name="connsiteY24142" fmla="*/ 1568194 h 2789926"/>
              <a:gd name="connsiteX24143" fmla="*/ 1255864 w 2556691"/>
              <a:gd name="connsiteY24143" fmla="*/ 1573324 h 2789926"/>
              <a:gd name="connsiteX24144" fmla="*/ 1256064 w 2556691"/>
              <a:gd name="connsiteY24144" fmla="*/ 1574341 h 2789926"/>
              <a:gd name="connsiteX24145" fmla="*/ 1257406 w 2556691"/>
              <a:gd name="connsiteY24145" fmla="*/ 1579424 h 2789926"/>
              <a:gd name="connsiteX24146" fmla="*/ 1259124 w 2556691"/>
              <a:gd name="connsiteY24146" fmla="*/ 1583704 h 2789926"/>
              <a:gd name="connsiteX24147" fmla="*/ 1261208 w 2556691"/>
              <a:gd name="connsiteY24147" fmla="*/ 1587357 h 2789926"/>
              <a:gd name="connsiteX24148" fmla="*/ 1261491 w 2556691"/>
              <a:gd name="connsiteY24148" fmla="*/ 1587794 h 2789926"/>
              <a:gd name="connsiteX24149" fmla="*/ 1264857 w 2556691"/>
              <a:gd name="connsiteY24149" fmla="*/ 1591837 h 2789926"/>
              <a:gd name="connsiteX24150" fmla="*/ 1265069 w 2556691"/>
              <a:gd name="connsiteY24150" fmla="*/ 1592050 h 2789926"/>
              <a:gd name="connsiteX24151" fmla="*/ 1266211 w 2556691"/>
              <a:gd name="connsiteY24151" fmla="*/ 1593244 h 2789926"/>
              <a:gd name="connsiteX24152" fmla="*/ 1268966 w 2556691"/>
              <a:gd name="connsiteY24152" fmla="*/ 1589898 h 2789926"/>
              <a:gd name="connsiteX24153" fmla="*/ 1269213 w 2556691"/>
              <a:gd name="connsiteY24153" fmla="*/ 1589875 h 2789926"/>
              <a:gd name="connsiteX24154" fmla="*/ 1269413 w 2556691"/>
              <a:gd name="connsiteY24154" fmla="*/ 1589839 h 2789926"/>
              <a:gd name="connsiteX24155" fmla="*/ 1269754 w 2556691"/>
              <a:gd name="connsiteY24155" fmla="*/ 1589792 h 2789926"/>
              <a:gd name="connsiteX24156" fmla="*/ 1269378 w 2556691"/>
              <a:gd name="connsiteY24156" fmla="*/ 1589402 h 2789926"/>
              <a:gd name="connsiteX24157" fmla="*/ 1269213 w 2556691"/>
              <a:gd name="connsiteY24157" fmla="*/ 1589224 h 2789926"/>
              <a:gd name="connsiteX24158" fmla="*/ 1269013 w 2556691"/>
              <a:gd name="connsiteY24158" fmla="*/ 1589024 h 2789926"/>
              <a:gd name="connsiteX24159" fmla="*/ 1266458 w 2556691"/>
              <a:gd name="connsiteY24159" fmla="*/ 1586352 h 2789926"/>
              <a:gd name="connsiteX24160" fmla="*/ 1266329 w 2556691"/>
              <a:gd name="connsiteY24160" fmla="*/ 1586198 h 2789926"/>
              <a:gd name="connsiteX24161" fmla="*/ 1262362 w 2556691"/>
              <a:gd name="connsiteY24161" fmla="*/ 1580571 h 2789926"/>
              <a:gd name="connsiteX24162" fmla="*/ 1262326 w 2556691"/>
              <a:gd name="connsiteY24162" fmla="*/ 1580512 h 2789926"/>
              <a:gd name="connsiteX24163" fmla="*/ 1261232 w 2556691"/>
              <a:gd name="connsiteY24163" fmla="*/ 1578668 h 2789926"/>
              <a:gd name="connsiteX24164" fmla="*/ 1260054 w 2556691"/>
              <a:gd name="connsiteY24164" fmla="*/ 1576303 h 2789926"/>
              <a:gd name="connsiteX24165" fmla="*/ 1257912 w 2556691"/>
              <a:gd name="connsiteY24165" fmla="*/ 1571208 h 2789926"/>
              <a:gd name="connsiteX24166" fmla="*/ 1257676 w 2556691"/>
              <a:gd name="connsiteY24166" fmla="*/ 1570570 h 2789926"/>
              <a:gd name="connsiteX24167" fmla="*/ 1256676 w 2556691"/>
              <a:gd name="connsiteY24167" fmla="*/ 1567484 h 2789926"/>
              <a:gd name="connsiteX24168" fmla="*/ 1255746 w 2556691"/>
              <a:gd name="connsiteY24168" fmla="*/ 1564139 h 2789926"/>
              <a:gd name="connsiteX24169" fmla="*/ 1255558 w 2556691"/>
              <a:gd name="connsiteY24169" fmla="*/ 1563240 h 2789926"/>
              <a:gd name="connsiteX24170" fmla="*/ 1254992 w 2556691"/>
              <a:gd name="connsiteY24170" fmla="*/ 1560580 h 2789926"/>
              <a:gd name="connsiteX24171" fmla="*/ 1254110 w 2556691"/>
              <a:gd name="connsiteY24171" fmla="*/ 1554977 h 2789926"/>
              <a:gd name="connsiteX24172" fmla="*/ 1254086 w 2556691"/>
              <a:gd name="connsiteY24172" fmla="*/ 1554823 h 2789926"/>
              <a:gd name="connsiteX24173" fmla="*/ 1083134 w 2556691"/>
              <a:gd name="connsiteY24173" fmla="*/ 1396530 h 2789926"/>
              <a:gd name="connsiteX24174" fmla="*/ 1076413 w 2556691"/>
              <a:gd name="connsiteY24174" fmla="*/ 1406236 h 2789926"/>
              <a:gd name="connsiteX24175" fmla="*/ 1074859 w 2556691"/>
              <a:gd name="connsiteY24175" fmla="*/ 1407312 h 2789926"/>
              <a:gd name="connsiteX24176" fmla="*/ 1070221 w 2556691"/>
              <a:gd name="connsiteY24176" fmla="*/ 1410374 h 2789926"/>
              <a:gd name="connsiteX24177" fmla="*/ 1069196 w 2556691"/>
              <a:gd name="connsiteY24177" fmla="*/ 1409002 h 2789926"/>
              <a:gd name="connsiteX24178" fmla="*/ 1083134 w 2556691"/>
              <a:gd name="connsiteY24178" fmla="*/ 1396530 h 2789926"/>
              <a:gd name="connsiteX24179" fmla="*/ 1329155 w 2556691"/>
              <a:gd name="connsiteY24179" fmla="*/ 1622668 h 2789926"/>
              <a:gd name="connsiteX24180" fmla="*/ 1330262 w 2556691"/>
              <a:gd name="connsiteY24180" fmla="*/ 1626569 h 2789926"/>
              <a:gd name="connsiteX24181" fmla="*/ 1330179 w 2556691"/>
              <a:gd name="connsiteY24181" fmla="*/ 1627869 h 2789926"/>
              <a:gd name="connsiteX24182" fmla="*/ 1330156 w 2556691"/>
              <a:gd name="connsiteY24182" fmla="*/ 1628650 h 2789926"/>
              <a:gd name="connsiteX24183" fmla="*/ 1329273 w 2556691"/>
              <a:gd name="connsiteY24183" fmla="*/ 1635104 h 2789926"/>
              <a:gd name="connsiteX24184" fmla="*/ 1326801 w 2556691"/>
              <a:gd name="connsiteY24184" fmla="*/ 1635388 h 2789926"/>
              <a:gd name="connsiteX24185" fmla="*/ 1326777 w 2556691"/>
              <a:gd name="connsiteY24185" fmla="*/ 1635376 h 2789926"/>
              <a:gd name="connsiteX24186" fmla="*/ 1326707 w 2556691"/>
              <a:gd name="connsiteY24186" fmla="*/ 1635305 h 2789926"/>
              <a:gd name="connsiteX24187" fmla="*/ 1326660 w 2556691"/>
              <a:gd name="connsiteY24187" fmla="*/ 1635211 h 2789926"/>
              <a:gd name="connsiteX24188" fmla="*/ 1325529 w 2556691"/>
              <a:gd name="connsiteY24188" fmla="*/ 1632373 h 2789926"/>
              <a:gd name="connsiteX24189" fmla="*/ 1325388 w 2556691"/>
              <a:gd name="connsiteY24189" fmla="*/ 1625316 h 2789926"/>
              <a:gd name="connsiteX24190" fmla="*/ 1325683 w 2556691"/>
              <a:gd name="connsiteY24190" fmla="*/ 1624488 h 2789926"/>
              <a:gd name="connsiteX24191" fmla="*/ 1326412 w 2556691"/>
              <a:gd name="connsiteY24191" fmla="*/ 1623117 h 2789926"/>
              <a:gd name="connsiteX24192" fmla="*/ 1326507 w 2556691"/>
              <a:gd name="connsiteY24192" fmla="*/ 1622999 h 2789926"/>
              <a:gd name="connsiteX24193" fmla="*/ 1327072 w 2556691"/>
              <a:gd name="connsiteY24193" fmla="*/ 1622289 h 2789926"/>
              <a:gd name="connsiteX24194" fmla="*/ 1329155 w 2556691"/>
              <a:gd name="connsiteY24194" fmla="*/ 1622668 h 2789926"/>
              <a:gd name="connsiteX24195" fmla="*/ 901698 w 2556691"/>
              <a:gd name="connsiteY24195" fmla="*/ 1228225 h 2789926"/>
              <a:gd name="connsiteX24196" fmla="*/ 901489 w 2556691"/>
              <a:gd name="connsiteY24196" fmla="*/ 1229064 h 2789926"/>
              <a:gd name="connsiteX24197" fmla="*/ 900112 w 2556691"/>
              <a:gd name="connsiteY24197" fmla="*/ 1232894 h 2789926"/>
              <a:gd name="connsiteX24198" fmla="*/ 898797 w 2556691"/>
              <a:gd name="connsiteY24198" fmla="*/ 1236240 h 2789926"/>
              <a:gd name="connsiteX24199" fmla="*/ 897831 w 2556691"/>
              <a:gd name="connsiteY24199" fmla="*/ 1238604 h 2789926"/>
              <a:gd name="connsiteX24200" fmla="*/ 897430 w 2556691"/>
              <a:gd name="connsiteY24200" fmla="*/ 1240933 h 2789926"/>
              <a:gd name="connsiteX24201" fmla="*/ 899671 w 2556691"/>
              <a:gd name="connsiteY24201" fmla="*/ 1241465 h 2789926"/>
              <a:gd name="connsiteX24202" fmla="*/ 901491 w 2556691"/>
              <a:gd name="connsiteY24202" fmla="*/ 1236748 h 2789926"/>
              <a:gd name="connsiteX24203" fmla="*/ 902246 w 2556691"/>
              <a:gd name="connsiteY24203" fmla="*/ 1234951 h 2789926"/>
              <a:gd name="connsiteX24204" fmla="*/ 902490 w 2556691"/>
              <a:gd name="connsiteY24204" fmla="*/ 1233344 h 2789926"/>
              <a:gd name="connsiteX24205" fmla="*/ 902491 w 2556691"/>
              <a:gd name="connsiteY24205" fmla="*/ 1233344 h 2789926"/>
              <a:gd name="connsiteX24206" fmla="*/ 902176 w 2556691"/>
              <a:gd name="connsiteY24206" fmla="*/ 1229218 h 2789926"/>
              <a:gd name="connsiteX24207" fmla="*/ 901698 w 2556691"/>
              <a:gd name="connsiteY24207" fmla="*/ 1228225 h 2789926"/>
              <a:gd name="connsiteX24208" fmla="*/ 750742 w 2556691"/>
              <a:gd name="connsiteY24208" fmla="*/ 1088634 h 2789926"/>
              <a:gd name="connsiteX24209" fmla="*/ 752973 w 2556691"/>
              <a:gd name="connsiteY24209" fmla="*/ 1100810 h 2789926"/>
              <a:gd name="connsiteX24210" fmla="*/ 785618 w 2556691"/>
              <a:gd name="connsiteY24210" fmla="*/ 1134928 h 2789926"/>
              <a:gd name="connsiteX24211" fmla="*/ 785619 w 2556691"/>
              <a:gd name="connsiteY24211" fmla="*/ 1134928 h 2789926"/>
              <a:gd name="connsiteX24212" fmla="*/ 750742 w 2556691"/>
              <a:gd name="connsiteY24212" fmla="*/ 1088634 h 2789926"/>
              <a:gd name="connsiteX24213" fmla="*/ 1090409 w 2556691"/>
              <a:gd name="connsiteY24213" fmla="*/ 1400928 h 2789926"/>
              <a:gd name="connsiteX24214" fmla="*/ 1086500 w 2556691"/>
              <a:gd name="connsiteY24214" fmla="*/ 1407891 h 2789926"/>
              <a:gd name="connsiteX24215" fmla="*/ 1080638 w 2556691"/>
              <a:gd name="connsiteY24215" fmla="*/ 1412986 h 2789926"/>
              <a:gd name="connsiteX24216" fmla="*/ 1078119 w 2556691"/>
              <a:gd name="connsiteY24216" fmla="*/ 1410173 h 2789926"/>
              <a:gd name="connsiteX24217" fmla="*/ 1088007 w 2556691"/>
              <a:gd name="connsiteY24217" fmla="*/ 1400845 h 2789926"/>
              <a:gd name="connsiteX24218" fmla="*/ 1090409 w 2556691"/>
              <a:gd name="connsiteY24218" fmla="*/ 1400928 h 2789926"/>
              <a:gd name="connsiteX24219" fmla="*/ 1100152 w 2556691"/>
              <a:gd name="connsiteY24219" fmla="*/ 1407625 h 2789926"/>
              <a:gd name="connsiteX24220" fmla="*/ 1097438 w 2556691"/>
              <a:gd name="connsiteY24220" fmla="*/ 1411307 h 2789926"/>
              <a:gd name="connsiteX24221" fmla="*/ 1095849 w 2556691"/>
              <a:gd name="connsiteY24221" fmla="*/ 1407773 h 2789926"/>
              <a:gd name="connsiteX24222" fmla="*/ 1100152 w 2556691"/>
              <a:gd name="connsiteY24222" fmla="*/ 1407625 h 2789926"/>
              <a:gd name="connsiteX24223" fmla="*/ 1278595 w 2556691"/>
              <a:gd name="connsiteY24223" fmla="*/ 1572071 h 2789926"/>
              <a:gd name="connsiteX24224" fmla="*/ 1278548 w 2556691"/>
              <a:gd name="connsiteY24224" fmla="*/ 1577119 h 2789926"/>
              <a:gd name="connsiteX24225" fmla="*/ 1278819 w 2556691"/>
              <a:gd name="connsiteY24225" fmla="*/ 1578549 h 2789926"/>
              <a:gd name="connsiteX24226" fmla="*/ 1279513 w 2556691"/>
              <a:gd name="connsiteY24226" fmla="*/ 1580571 h 2789926"/>
              <a:gd name="connsiteX24227" fmla="*/ 1283516 w 2556691"/>
              <a:gd name="connsiteY24227" fmla="*/ 1585465 h 2789926"/>
              <a:gd name="connsiteX24228" fmla="*/ 1280820 w 2556691"/>
              <a:gd name="connsiteY24228" fmla="*/ 1579353 h 2789926"/>
              <a:gd name="connsiteX24229" fmla="*/ 1279808 w 2556691"/>
              <a:gd name="connsiteY24229" fmla="*/ 1576339 h 2789926"/>
              <a:gd name="connsiteX24230" fmla="*/ 1278595 w 2556691"/>
              <a:gd name="connsiteY24230" fmla="*/ 1572071 h 2789926"/>
              <a:gd name="connsiteX24231" fmla="*/ 1498057 w 2556691"/>
              <a:gd name="connsiteY24231" fmla="*/ 1774010 h 2789926"/>
              <a:gd name="connsiteX24232" fmla="*/ 1494573 w 2556691"/>
              <a:gd name="connsiteY24232" fmla="*/ 1773324 h 2789926"/>
              <a:gd name="connsiteX24233" fmla="*/ 1474337 w 2556691"/>
              <a:gd name="connsiteY24233" fmla="*/ 1780949 h 2789926"/>
              <a:gd name="connsiteX24234" fmla="*/ 1473407 w 2556691"/>
              <a:gd name="connsiteY24234" fmla="*/ 1786269 h 2789926"/>
              <a:gd name="connsiteX24235" fmla="*/ 1477233 w 2556691"/>
              <a:gd name="connsiteY24235" fmla="*/ 1785229 h 2789926"/>
              <a:gd name="connsiteX24236" fmla="*/ 1498057 w 2556691"/>
              <a:gd name="connsiteY24236" fmla="*/ 1774010 h 2789926"/>
              <a:gd name="connsiteX24237" fmla="*/ 974854 w 2556691"/>
              <a:gd name="connsiteY24237" fmla="*/ 1290548 h 2789926"/>
              <a:gd name="connsiteX24238" fmla="*/ 971998 w 2556691"/>
              <a:gd name="connsiteY24238" fmla="*/ 1295467 h 2789926"/>
              <a:gd name="connsiteX24239" fmla="*/ 970766 w 2556691"/>
              <a:gd name="connsiteY24239" fmla="*/ 1290230 h 2789926"/>
              <a:gd name="connsiteX24240" fmla="*/ 974854 w 2556691"/>
              <a:gd name="connsiteY24240" fmla="*/ 1290548 h 2789926"/>
              <a:gd name="connsiteX24241" fmla="*/ 927408 w 2556691"/>
              <a:gd name="connsiteY24241" fmla="*/ 1246383 h 2789926"/>
              <a:gd name="connsiteX24242" fmla="*/ 925273 w 2556691"/>
              <a:gd name="connsiteY24242" fmla="*/ 1244692 h 2789926"/>
              <a:gd name="connsiteX24243" fmla="*/ 923831 w 2556691"/>
              <a:gd name="connsiteY24243" fmla="*/ 1243546 h 2789926"/>
              <a:gd name="connsiteX24244" fmla="*/ 922728 w 2556691"/>
              <a:gd name="connsiteY24244" fmla="*/ 1242671 h 2789926"/>
              <a:gd name="connsiteX24245" fmla="*/ 921662 w 2556691"/>
              <a:gd name="connsiteY24245" fmla="*/ 1241796 h 2789926"/>
              <a:gd name="connsiteX24246" fmla="*/ 919063 w 2556691"/>
              <a:gd name="connsiteY24246" fmla="*/ 1239491 h 2789926"/>
              <a:gd name="connsiteX24247" fmla="*/ 917200 w 2556691"/>
              <a:gd name="connsiteY24247" fmla="*/ 1237481 h 2789926"/>
              <a:gd name="connsiteX24248" fmla="*/ 916466 w 2556691"/>
              <a:gd name="connsiteY24248" fmla="*/ 1237789 h 2789926"/>
              <a:gd name="connsiteX24249" fmla="*/ 917486 w 2556691"/>
              <a:gd name="connsiteY24249" fmla="*/ 1239314 h 2789926"/>
              <a:gd name="connsiteX24250" fmla="*/ 920672 w 2556691"/>
              <a:gd name="connsiteY24250" fmla="*/ 1244042 h 2789926"/>
              <a:gd name="connsiteX24251" fmla="*/ 924386 w 2556691"/>
              <a:gd name="connsiteY24251" fmla="*/ 1249516 h 2789926"/>
              <a:gd name="connsiteX24252" fmla="*/ 927695 w 2556691"/>
              <a:gd name="connsiteY24252" fmla="*/ 1251655 h 2789926"/>
              <a:gd name="connsiteX24253" fmla="*/ 937098 w 2556691"/>
              <a:gd name="connsiteY24253" fmla="*/ 1260616 h 2789926"/>
              <a:gd name="connsiteX24254" fmla="*/ 938674 w 2556691"/>
              <a:gd name="connsiteY24254" fmla="*/ 1262070 h 2789926"/>
              <a:gd name="connsiteX24255" fmla="*/ 941492 w 2556691"/>
              <a:gd name="connsiteY24255" fmla="*/ 1265026 h 2789926"/>
              <a:gd name="connsiteX24256" fmla="*/ 939810 w 2556691"/>
              <a:gd name="connsiteY24256" fmla="*/ 1261456 h 2789926"/>
              <a:gd name="connsiteX24257" fmla="*/ 932105 w 2556691"/>
              <a:gd name="connsiteY24257" fmla="*/ 1250970 h 2789926"/>
              <a:gd name="connsiteX24258" fmla="*/ 929031 w 2556691"/>
              <a:gd name="connsiteY24258" fmla="*/ 1247920 h 2789926"/>
              <a:gd name="connsiteX24259" fmla="*/ 927408 w 2556691"/>
              <a:gd name="connsiteY24259" fmla="*/ 1246383 h 2789926"/>
              <a:gd name="connsiteX24260" fmla="*/ 1357665 w 2556691"/>
              <a:gd name="connsiteY24260" fmla="*/ 1643013 h 2789926"/>
              <a:gd name="connsiteX24261" fmla="*/ 1359125 w 2556691"/>
              <a:gd name="connsiteY24261" fmla="*/ 1645129 h 2789926"/>
              <a:gd name="connsiteX24262" fmla="*/ 1356994 w 2556691"/>
              <a:gd name="connsiteY24262" fmla="*/ 1649680 h 2789926"/>
              <a:gd name="connsiteX24263" fmla="*/ 1350166 w 2556691"/>
              <a:gd name="connsiteY24263" fmla="*/ 1655308 h 2789926"/>
              <a:gd name="connsiteX24264" fmla="*/ 1349848 w 2556691"/>
              <a:gd name="connsiteY24264" fmla="*/ 1655284 h 2789926"/>
              <a:gd name="connsiteX24265" fmla="*/ 1349272 w 2556691"/>
              <a:gd name="connsiteY24265" fmla="*/ 1655237 h 2789926"/>
              <a:gd name="connsiteX24266" fmla="*/ 1348200 w 2556691"/>
              <a:gd name="connsiteY24266" fmla="*/ 1654078 h 2789926"/>
              <a:gd name="connsiteX24267" fmla="*/ 1348083 w 2556691"/>
              <a:gd name="connsiteY24267" fmla="*/ 1653735 h 2789926"/>
              <a:gd name="connsiteX24268" fmla="*/ 1348000 w 2556691"/>
              <a:gd name="connsiteY24268" fmla="*/ 1653014 h 2789926"/>
              <a:gd name="connsiteX24269" fmla="*/ 1354051 w 2556691"/>
              <a:gd name="connsiteY24269" fmla="*/ 1644798 h 2789926"/>
              <a:gd name="connsiteX24270" fmla="*/ 1357006 w 2556691"/>
              <a:gd name="connsiteY24270" fmla="*/ 1643096 h 2789926"/>
              <a:gd name="connsiteX24271" fmla="*/ 1357276 w 2556691"/>
              <a:gd name="connsiteY24271" fmla="*/ 1643072 h 2789926"/>
              <a:gd name="connsiteX24272" fmla="*/ 1357665 w 2556691"/>
              <a:gd name="connsiteY24272" fmla="*/ 1643013 h 2789926"/>
              <a:gd name="connsiteX24273" fmla="*/ 996664 w 2556691"/>
              <a:gd name="connsiteY24273" fmla="*/ 1308742 h 2789926"/>
              <a:gd name="connsiteX24274" fmla="*/ 996030 w 2556691"/>
              <a:gd name="connsiteY24274" fmla="*/ 1310811 h 2789926"/>
              <a:gd name="connsiteX24275" fmla="*/ 995074 w 2556691"/>
              <a:gd name="connsiteY24275" fmla="*/ 1313920 h 2789926"/>
              <a:gd name="connsiteX24276" fmla="*/ 996191 w 2556691"/>
              <a:gd name="connsiteY24276" fmla="*/ 1315504 h 2789926"/>
              <a:gd name="connsiteX24277" fmla="*/ 1000525 w 2556691"/>
              <a:gd name="connsiteY24277" fmla="*/ 1322633 h 2789926"/>
              <a:gd name="connsiteX24278" fmla="*/ 1003353 w 2556691"/>
              <a:gd name="connsiteY24278" fmla="*/ 1323614 h 2789926"/>
              <a:gd name="connsiteX24279" fmla="*/ 1003571 w 2556691"/>
              <a:gd name="connsiteY24279" fmla="*/ 1323697 h 2789926"/>
              <a:gd name="connsiteX24280" fmla="*/ 1003354 w 2556691"/>
              <a:gd name="connsiteY24280" fmla="*/ 1323248 h 2789926"/>
              <a:gd name="connsiteX24281" fmla="*/ 998836 w 2556691"/>
              <a:gd name="connsiteY24281" fmla="*/ 1313613 h 2789926"/>
              <a:gd name="connsiteX24282" fmla="*/ 998160 w 2556691"/>
              <a:gd name="connsiteY24282" fmla="*/ 1312147 h 2789926"/>
              <a:gd name="connsiteX24283" fmla="*/ 997437 w 2556691"/>
              <a:gd name="connsiteY24283" fmla="*/ 1310504 h 2789926"/>
              <a:gd name="connsiteX24284" fmla="*/ 996664 w 2556691"/>
              <a:gd name="connsiteY24284" fmla="*/ 1308742 h 2789926"/>
              <a:gd name="connsiteX24285" fmla="*/ 1517528 w 2556691"/>
              <a:gd name="connsiteY24285" fmla="*/ 1788196 h 2789926"/>
              <a:gd name="connsiteX24286" fmla="*/ 1516586 w 2556691"/>
              <a:gd name="connsiteY24286" fmla="*/ 1788160 h 2789926"/>
              <a:gd name="connsiteX24287" fmla="*/ 1508698 w 2556691"/>
              <a:gd name="connsiteY24287" fmla="*/ 1786174 h 2789926"/>
              <a:gd name="connsiteX24288" fmla="*/ 1504449 w 2556691"/>
              <a:gd name="connsiteY24288" fmla="*/ 1785477 h 2789926"/>
              <a:gd name="connsiteX24289" fmla="*/ 1502884 w 2556691"/>
              <a:gd name="connsiteY24289" fmla="*/ 1786848 h 2789926"/>
              <a:gd name="connsiteX24290" fmla="*/ 1512160 w 2556691"/>
              <a:gd name="connsiteY24290" fmla="*/ 1792109 h 2789926"/>
              <a:gd name="connsiteX24291" fmla="*/ 1517528 w 2556691"/>
              <a:gd name="connsiteY24291" fmla="*/ 1788196 h 2789926"/>
              <a:gd name="connsiteX24292" fmla="*/ 846751 w 2556691"/>
              <a:gd name="connsiteY24292" fmla="*/ 1168998 h 2789926"/>
              <a:gd name="connsiteX24293" fmla="*/ 846750 w 2556691"/>
              <a:gd name="connsiteY24293" fmla="*/ 1168998 h 2789926"/>
              <a:gd name="connsiteX24294" fmla="*/ 846323 w 2556691"/>
              <a:gd name="connsiteY24294" fmla="*/ 1174732 h 2789926"/>
              <a:gd name="connsiteX24295" fmla="*/ 864037 w 2556691"/>
              <a:gd name="connsiteY24295" fmla="*/ 1199463 h 2789926"/>
              <a:gd name="connsiteX24296" fmla="*/ 862257 w 2556691"/>
              <a:gd name="connsiteY24296" fmla="*/ 1192121 h 2789926"/>
              <a:gd name="connsiteX24297" fmla="*/ 846751 w 2556691"/>
              <a:gd name="connsiteY24297" fmla="*/ 1168998 h 2789926"/>
              <a:gd name="connsiteX24298" fmla="*/ 1506109 w 2556691"/>
              <a:gd name="connsiteY24298" fmla="*/ 1775582 h 2789926"/>
              <a:gd name="connsiteX24299" fmla="*/ 1504873 w 2556691"/>
              <a:gd name="connsiteY24299" fmla="*/ 1775334 h 2789926"/>
              <a:gd name="connsiteX24300" fmla="*/ 1498323 w 2556691"/>
              <a:gd name="connsiteY24300" fmla="*/ 1780406 h 2789926"/>
              <a:gd name="connsiteX24301" fmla="*/ 1490420 w 2556691"/>
              <a:gd name="connsiteY24301" fmla="*/ 1785302 h 2789926"/>
              <a:gd name="connsiteX24302" fmla="*/ 1479258 w 2556691"/>
              <a:gd name="connsiteY24302" fmla="*/ 1789366 h 2789926"/>
              <a:gd name="connsiteX24303" fmla="*/ 1485520 w 2556691"/>
              <a:gd name="connsiteY24303" fmla="*/ 1788338 h 2789926"/>
              <a:gd name="connsiteX24304" fmla="*/ 1490420 w 2556691"/>
              <a:gd name="connsiteY24304" fmla="*/ 1785302 h 2789926"/>
              <a:gd name="connsiteX24305" fmla="*/ 1493403 w 2556691"/>
              <a:gd name="connsiteY24305" fmla="*/ 1784216 h 2789926"/>
              <a:gd name="connsiteX24306" fmla="*/ 1498323 w 2556691"/>
              <a:gd name="connsiteY24306" fmla="*/ 1780406 h 2789926"/>
              <a:gd name="connsiteX24307" fmla="*/ 1195709 w 2556691"/>
              <a:gd name="connsiteY24307" fmla="*/ 1487971 h 2789926"/>
              <a:gd name="connsiteX24308" fmla="*/ 1194144 w 2556691"/>
              <a:gd name="connsiteY24308" fmla="*/ 1487901 h 2789926"/>
              <a:gd name="connsiteX24309" fmla="*/ 1192272 w 2556691"/>
              <a:gd name="connsiteY24309" fmla="*/ 1487806 h 2789926"/>
              <a:gd name="connsiteX24310" fmla="*/ 1190612 w 2556691"/>
              <a:gd name="connsiteY24310" fmla="*/ 1487723 h 2789926"/>
              <a:gd name="connsiteX24311" fmla="*/ 1188423 w 2556691"/>
              <a:gd name="connsiteY24311" fmla="*/ 1487629 h 2789926"/>
              <a:gd name="connsiteX24312" fmla="*/ 1187646 w 2556691"/>
              <a:gd name="connsiteY24312" fmla="*/ 1487605 h 2789926"/>
              <a:gd name="connsiteX24313" fmla="*/ 1184809 w 2556691"/>
              <a:gd name="connsiteY24313" fmla="*/ 1487534 h 2789926"/>
              <a:gd name="connsiteX24314" fmla="*/ 1184114 w 2556691"/>
              <a:gd name="connsiteY24314" fmla="*/ 1487522 h 2789926"/>
              <a:gd name="connsiteX24315" fmla="*/ 1182866 w 2556691"/>
              <a:gd name="connsiteY24315" fmla="*/ 1487522 h 2789926"/>
              <a:gd name="connsiteX24316" fmla="*/ 1176828 w 2556691"/>
              <a:gd name="connsiteY24316" fmla="*/ 1487853 h 2789926"/>
              <a:gd name="connsiteX24317" fmla="*/ 1174426 w 2556691"/>
              <a:gd name="connsiteY24317" fmla="*/ 1488184 h 2789926"/>
              <a:gd name="connsiteX24318" fmla="*/ 1172437 w 2556691"/>
              <a:gd name="connsiteY24318" fmla="*/ 1488598 h 2789926"/>
              <a:gd name="connsiteX24319" fmla="*/ 1170023 w 2556691"/>
              <a:gd name="connsiteY24319" fmla="*/ 1489307 h 2789926"/>
              <a:gd name="connsiteX24320" fmla="*/ 1169223 w 2556691"/>
              <a:gd name="connsiteY24320" fmla="*/ 1489591 h 2789926"/>
              <a:gd name="connsiteX24321" fmla="*/ 1164950 w 2556691"/>
              <a:gd name="connsiteY24321" fmla="*/ 1492144 h 2789926"/>
              <a:gd name="connsiteX24322" fmla="*/ 1162113 w 2556691"/>
              <a:gd name="connsiteY24322" fmla="*/ 1496259 h 2789926"/>
              <a:gd name="connsiteX24323" fmla="*/ 1162030 w 2556691"/>
              <a:gd name="connsiteY24323" fmla="*/ 1496459 h 2789926"/>
              <a:gd name="connsiteX24324" fmla="*/ 1161677 w 2556691"/>
              <a:gd name="connsiteY24324" fmla="*/ 1497382 h 2789926"/>
              <a:gd name="connsiteX24325" fmla="*/ 1160206 w 2556691"/>
              <a:gd name="connsiteY24325" fmla="*/ 1502654 h 2789926"/>
              <a:gd name="connsiteX24326" fmla="*/ 1156862 w 2556691"/>
              <a:gd name="connsiteY24326" fmla="*/ 1512549 h 2789926"/>
              <a:gd name="connsiteX24327" fmla="*/ 1155944 w 2556691"/>
              <a:gd name="connsiteY24327" fmla="*/ 1514724 h 2789926"/>
              <a:gd name="connsiteX24328" fmla="*/ 1153284 w 2556691"/>
              <a:gd name="connsiteY24328" fmla="*/ 1518602 h 2789926"/>
              <a:gd name="connsiteX24329" fmla="*/ 1150576 w 2556691"/>
              <a:gd name="connsiteY24329" fmla="*/ 1520942 h 2789926"/>
              <a:gd name="connsiteX24330" fmla="*/ 1144125 w 2556691"/>
              <a:gd name="connsiteY24330" fmla="*/ 1523437 h 2789926"/>
              <a:gd name="connsiteX24331" fmla="*/ 1138463 w 2556691"/>
              <a:gd name="connsiteY24331" fmla="*/ 1528224 h 2789926"/>
              <a:gd name="connsiteX24332" fmla="*/ 1138380 w 2556691"/>
              <a:gd name="connsiteY24332" fmla="*/ 1528567 h 2789926"/>
              <a:gd name="connsiteX24333" fmla="*/ 1142018 w 2556691"/>
              <a:gd name="connsiteY24333" fmla="*/ 1541441 h 2789926"/>
              <a:gd name="connsiteX24334" fmla="*/ 1142948 w 2556691"/>
              <a:gd name="connsiteY24334" fmla="*/ 1540318 h 2789926"/>
              <a:gd name="connsiteX24335" fmla="*/ 1147716 w 2556691"/>
              <a:gd name="connsiteY24335" fmla="*/ 1534726 h 2789926"/>
              <a:gd name="connsiteX24336" fmla="*/ 1149564 w 2556691"/>
              <a:gd name="connsiteY24336" fmla="*/ 1532705 h 2789926"/>
              <a:gd name="connsiteX24337" fmla="*/ 1154826 w 2556691"/>
              <a:gd name="connsiteY24337" fmla="*/ 1533615 h 2789926"/>
              <a:gd name="connsiteX24338" fmla="*/ 1160359 w 2556691"/>
              <a:gd name="connsiteY24338" fmla="*/ 1543983 h 2789926"/>
              <a:gd name="connsiteX24339" fmla="*/ 1160688 w 2556691"/>
              <a:gd name="connsiteY24339" fmla="*/ 1544432 h 2789926"/>
              <a:gd name="connsiteX24340" fmla="*/ 1165056 w 2556691"/>
              <a:gd name="connsiteY24340" fmla="*/ 1548901 h 2789926"/>
              <a:gd name="connsiteX24341" fmla="*/ 1166468 w 2556691"/>
              <a:gd name="connsiteY24341" fmla="*/ 1549870 h 2789926"/>
              <a:gd name="connsiteX24342" fmla="*/ 1173519 w 2556691"/>
              <a:gd name="connsiteY24342" fmla="*/ 1552625 h 2789926"/>
              <a:gd name="connsiteX24343" fmla="*/ 1174308 w 2556691"/>
              <a:gd name="connsiteY24343" fmla="*/ 1552849 h 2789926"/>
              <a:gd name="connsiteX24344" fmla="*/ 1179135 w 2556691"/>
              <a:gd name="connsiteY24344" fmla="*/ 1553783 h 2789926"/>
              <a:gd name="connsiteX24345" fmla="*/ 1179688 w 2556691"/>
              <a:gd name="connsiteY24345" fmla="*/ 1553901 h 2789926"/>
              <a:gd name="connsiteX24346" fmla="*/ 1179099 w 2556691"/>
              <a:gd name="connsiteY24346" fmla="*/ 1553298 h 2789926"/>
              <a:gd name="connsiteX24347" fmla="*/ 1173319 w 2556691"/>
              <a:gd name="connsiteY24347" fmla="*/ 1547234 h 2789926"/>
              <a:gd name="connsiteX24348" fmla="*/ 1171495 w 2556691"/>
              <a:gd name="connsiteY24348" fmla="*/ 1545283 h 2789926"/>
              <a:gd name="connsiteX24349" fmla="*/ 1169964 w 2556691"/>
              <a:gd name="connsiteY24349" fmla="*/ 1543581 h 2789926"/>
              <a:gd name="connsiteX24350" fmla="*/ 1164738 w 2556691"/>
              <a:gd name="connsiteY24350" fmla="*/ 1536405 h 2789926"/>
              <a:gd name="connsiteX24351" fmla="*/ 1164290 w 2556691"/>
              <a:gd name="connsiteY24351" fmla="*/ 1535648 h 2789926"/>
              <a:gd name="connsiteX24352" fmla="*/ 1161618 w 2556691"/>
              <a:gd name="connsiteY24352" fmla="*/ 1527539 h 2789926"/>
              <a:gd name="connsiteX24353" fmla="*/ 1164491 w 2556691"/>
              <a:gd name="connsiteY24353" fmla="*/ 1526026 h 2789926"/>
              <a:gd name="connsiteX24354" fmla="*/ 1167386 w 2556691"/>
              <a:gd name="connsiteY24354" fmla="*/ 1529466 h 2789926"/>
              <a:gd name="connsiteX24355" fmla="*/ 1173496 w 2556691"/>
              <a:gd name="connsiteY24355" fmla="*/ 1538911 h 2789926"/>
              <a:gd name="connsiteX24356" fmla="*/ 1180158 w 2556691"/>
              <a:gd name="connsiteY24356" fmla="*/ 1547305 h 2789926"/>
              <a:gd name="connsiteX24357" fmla="*/ 1187210 w 2556691"/>
              <a:gd name="connsiteY24357" fmla="*/ 1552825 h 2789926"/>
              <a:gd name="connsiteX24358" fmla="*/ 1175908 w 2556691"/>
              <a:gd name="connsiteY24358" fmla="*/ 1536441 h 2789926"/>
              <a:gd name="connsiteX24359" fmla="*/ 1174273 w 2556691"/>
              <a:gd name="connsiteY24359" fmla="*/ 1532350 h 2789926"/>
              <a:gd name="connsiteX24360" fmla="*/ 1172625 w 2556691"/>
              <a:gd name="connsiteY24360" fmla="*/ 1525896 h 2789926"/>
              <a:gd name="connsiteX24361" fmla="*/ 1173802 w 2556691"/>
              <a:gd name="connsiteY24361" fmla="*/ 1523401 h 2789926"/>
              <a:gd name="connsiteX24362" fmla="*/ 1177746 w 2556691"/>
              <a:gd name="connsiteY24362" fmla="*/ 1524572 h 2789926"/>
              <a:gd name="connsiteX24363" fmla="*/ 1181089 w 2556691"/>
              <a:gd name="connsiteY24363" fmla="*/ 1532398 h 2789926"/>
              <a:gd name="connsiteX24364" fmla="*/ 1198581 w 2556691"/>
              <a:gd name="connsiteY24364" fmla="*/ 1557471 h 2789926"/>
              <a:gd name="connsiteX24365" fmla="*/ 1196875 w 2556691"/>
              <a:gd name="connsiteY24365" fmla="*/ 1551584 h 2789926"/>
              <a:gd name="connsiteX24366" fmla="*/ 1186386 w 2556691"/>
              <a:gd name="connsiteY24366" fmla="*/ 1529548 h 2789926"/>
              <a:gd name="connsiteX24367" fmla="*/ 1186127 w 2556691"/>
              <a:gd name="connsiteY24367" fmla="*/ 1528898 h 2789926"/>
              <a:gd name="connsiteX24368" fmla="*/ 1186033 w 2556691"/>
              <a:gd name="connsiteY24368" fmla="*/ 1528662 h 2789926"/>
              <a:gd name="connsiteX24369" fmla="*/ 1184785 w 2556691"/>
              <a:gd name="connsiteY24369" fmla="*/ 1519996 h 2789926"/>
              <a:gd name="connsiteX24370" fmla="*/ 1184903 w 2556691"/>
              <a:gd name="connsiteY24370" fmla="*/ 1519736 h 2789926"/>
              <a:gd name="connsiteX24371" fmla="*/ 1186210 w 2556691"/>
              <a:gd name="connsiteY24371" fmla="*/ 1518637 h 2789926"/>
              <a:gd name="connsiteX24372" fmla="*/ 1187611 w 2556691"/>
              <a:gd name="connsiteY24372" fmla="*/ 1519169 h 2789926"/>
              <a:gd name="connsiteX24373" fmla="*/ 1190495 w 2556691"/>
              <a:gd name="connsiteY24373" fmla="*/ 1524193 h 2789926"/>
              <a:gd name="connsiteX24374" fmla="*/ 1191990 w 2556691"/>
              <a:gd name="connsiteY24374" fmla="*/ 1526900 h 2789926"/>
              <a:gd name="connsiteX24375" fmla="*/ 1192308 w 2556691"/>
              <a:gd name="connsiteY24375" fmla="*/ 1527468 h 2789926"/>
              <a:gd name="connsiteX24376" fmla="*/ 1194744 w 2556691"/>
              <a:gd name="connsiteY24376" fmla="*/ 1531948 h 2789926"/>
              <a:gd name="connsiteX24377" fmla="*/ 1196969 w 2556691"/>
              <a:gd name="connsiteY24377" fmla="*/ 1536098 h 2789926"/>
              <a:gd name="connsiteX24378" fmla="*/ 1199724 w 2556691"/>
              <a:gd name="connsiteY24378" fmla="*/ 1541382 h 2789926"/>
              <a:gd name="connsiteX24379" fmla="*/ 1203420 w 2556691"/>
              <a:gd name="connsiteY24379" fmla="*/ 1549172 h 2789926"/>
              <a:gd name="connsiteX24380" fmla="*/ 1202667 w 2556691"/>
              <a:gd name="connsiteY24380" fmla="*/ 1544964 h 2789926"/>
              <a:gd name="connsiteX24381" fmla="*/ 1201242 w 2556691"/>
              <a:gd name="connsiteY24381" fmla="*/ 1536547 h 2789926"/>
              <a:gd name="connsiteX24382" fmla="*/ 1200677 w 2556691"/>
              <a:gd name="connsiteY24382" fmla="*/ 1533769 h 2789926"/>
              <a:gd name="connsiteX24383" fmla="*/ 1199783 w 2556691"/>
              <a:gd name="connsiteY24383" fmla="*/ 1530281 h 2789926"/>
              <a:gd name="connsiteX24384" fmla="*/ 1199017 w 2556691"/>
              <a:gd name="connsiteY24384" fmla="*/ 1527728 h 2789926"/>
              <a:gd name="connsiteX24385" fmla="*/ 1198982 w 2556691"/>
              <a:gd name="connsiteY24385" fmla="*/ 1527610 h 2789926"/>
              <a:gd name="connsiteX24386" fmla="*/ 1198711 w 2556691"/>
              <a:gd name="connsiteY24386" fmla="*/ 1526723 h 2789926"/>
              <a:gd name="connsiteX24387" fmla="*/ 1198488 w 2556691"/>
              <a:gd name="connsiteY24387" fmla="*/ 1526191 h 2789926"/>
              <a:gd name="connsiteX24388" fmla="*/ 1198229 w 2556691"/>
              <a:gd name="connsiteY24388" fmla="*/ 1525588 h 2789926"/>
              <a:gd name="connsiteX24389" fmla="*/ 1196922 w 2556691"/>
              <a:gd name="connsiteY24389" fmla="*/ 1522775 h 2789926"/>
              <a:gd name="connsiteX24390" fmla="*/ 1195086 w 2556691"/>
              <a:gd name="connsiteY24390" fmla="*/ 1518921 h 2789926"/>
              <a:gd name="connsiteX24391" fmla="*/ 1193320 w 2556691"/>
              <a:gd name="connsiteY24391" fmla="*/ 1512774 h 2789926"/>
              <a:gd name="connsiteX24392" fmla="*/ 1193414 w 2556691"/>
              <a:gd name="connsiteY24392" fmla="*/ 1511225 h 2789926"/>
              <a:gd name="connsiteX24393" fmla="*/ 1194273 w 2556691"/>
              <a:gd name="connsiteY24393" fmla="*/ 1508246 h 2789926"/>
              <a:gd name="connsiteX24394" fmla="*/ 1194709 w 2556691"/>
              <a:gd name="connsiteY24394" fmla="*/ 1507867 h 2789926"/>
              <a:gd name="connsiteX24395" fmla="*/ 1197028 w 2556691"/>
              <a:gd name="connsiteY24395" fmla="*/ 1508541 h 2789926"/>
              <a:gd name="connsiteX24396" fmla="*/ 1198193 w 2556691"/>
              <a:gd name="connsiteY24396" fmla="*/ 1511780 h 2789926"/>
              <a:gd name="connsiteX24397" fmla="*/ 1200536 w 2556691"/>
              <a:gd name="connsiteY24397" fmla="*/ 1516793 h 2789926"/>
              <a:gd name="connsiteX24398" fmla="*/ 1203090 w 2556691"/>
              <a:gd name="connsiteY24398" fmla="*/ 1521711 h 2789926"/>
              <a:gd name="connsiteX24399" fmla="*/ 1203149 w 2556691"/>
              <a:gd name="connsiteY24399" fmla="*/ 1521829 h 2789926"/>
              <a:gd name="connsiteX24400" fmla="*/ 1204868 w 2556691"/>
              <a:gd name="connsiteY24400" fmla="*/ 1525588 h 2789926"/>
              <a:gd name="connsiteX24401" fmla="*/ 1205986 w 2556691"/>
              <a:gd name="connsiteY24401" fmla="*/ 1528473 h 2789926"/>
              <a:gd name="connsiteX24402" fmla="*/ 1206304 w 2556691"/>
              <a:gd name="connsiteY24402" fmla="*/ 1529359 h 2789926"/>
              <a:gd name="connsiteX24403" fmla="*/ 1207069 w 2556691"/>
              <a:gd name="connsiteY24403" fmla="*/ 1531736 h 2789926"/>
              <a:gd name="connsiteX24404" fmla="*/ 1207929 w 2556691"/>
              <a:gd name="connsiteY24404" fmla="*/ 1534797 h 2789926"/>
              <a:gd name="connsiteX24405" fmla="*/ 1208011 w 2556691"/>
              <a:gd name="connsiteY24405" fmla="*/ 1535069 h 2789926"/>
              <a:gd name="connsiteX24406" fmla="*/ 1209483 w 2556691"/>
              <a:gd name="connsiteY24406" fmla="*/ 1541867 h 2789926"/>
              <a:gd name="connsiteX24407" fmla="*/ 1212320 w 2556691"/>
              <a:gd name="connsiteY24407" fmla="*/ 1536973 h 2789926"/>
              <a:gd name="connsiteX24408" fmla="*/ 1214132 w 2556691"/>
              <a:gd name="connsiteY24408" fmla="*/ 1533993 h 2789926"/>
              <a:gd name="connsiteX24409" fmla="*/ 1216428 w 2556691"/>
              <a:gd name="connsiteY24409" fmla="*/ 1530305 h 2789926"/>
              <a:gd name="connsiteX24410" fmla="*/ 1213108 w 2556691"/>
              <a:gd name="connsiteY24410" fmla="*/ 1525612 h 2789926"/>
              <a:gd name="connsiteX24411" fmla="*/ 1212695 w 2556691"/>
              <a:gd name="connsiteY24411" fmla="*/ 1525021 h 2789926"/>
              <a:gd name="connsiteX24412" fmla="*/ 1211437 w 2556691"/>
              <a:gd name="connsiteY24412" fmla="*/ 1523236 h 2789926"/>
              <a:gd name="connsiteX24413" fmla="*/ 1204150 w 2556691"/>
              <a:gd name="connsiteY24413" fmla="*/ 1513010 h 2789926"/>
              <a:gd name="connsiteX24414" fmla="*/ 1201925 w 2556691"/>
              <a:gd name="connsiteY24414" fmla="*/ 1509605 h 2789926"/>
              <a:gd name="connsiteX24415" fmla="*/ 1199017 w 2556691"/>
              <a:gd name="connsiteY24415" fmla="*/ 1504510 h 2789926"/>
              <a:gd name="connsiteX24416" fmla="*/ 1198959 w 2556691"/>
              <a:gd name="connsiteY24416" fmla="*/ 1504404 h 2789926"/>
              <a:gd name="connsiteX24417" fmla="*/ 1198276 w 2556691"/>
              <a:gd name="connsiteY24417" fmla="*/ 1503068 h 2789926"/>
              <a:gd name="connsiteX24418" fmla="*/ 1196486 w 2556691"/>
              <a:gd name="connsiteY24418" fmla="*/ 1498209 h 2789926"/>
              <a:gd name="connsiteX24419" fmla="*/ 1195921 w 2556691"/>
              <a:gd name="connsiteY24419" fmla="*/ 1495088 h 2789926"/>
              <a:gd name="connsiteX24420" fmla="*/ 1195639 w 2556691"/>
              <a:gd name="connsiteY24420" fmla="*/ 1491282 h 2789926"/>
              <a:gd name="connsiteX24421" fmla="*/ 1195709 w 2556691"/>
              <a:gd name="connsiteY24421" fmla="*/ 1487971 h 2789926"/>
              <a:gd name="connsiteX24422" fmla="*/ 1598435 w 2556691"/>
              <a:gd name="connsiteY24422" fmla="*/ 1859090 h 2789926"/>
              <a:gd name="connsiteX24423" fmla="*/ 1598435 w 2556691"/>
              <a:gd name="connsiteY24423" fmla="*/ 1859102 h 2789926"/>
              <a:gd name="connsiteX24424" fmla="*/ 1603897 w 2556691"/>
              <a:gd name="connsiteY24424" fmla="*/ 1864764 h 2789926"/>
              <a:gd name="connsiteX24425" fmla="*/ 1601072 w 2556691"/>
              <a:gd name="connsiteY24425" fmla="*/ 1868807 h 2789926"/>
              <a:gd name="connsiteX24426" fmla="*/ 1593456 w 2556691"/>
              <a:gd name="connsiteY24426" fmla="*/ 1863819 h 2789926"/>
              <a:gd name="connsiteX24427" fmla="*/ 1588288 w 2556691"/>
              <a:gd name="connsiteY24427" fmla="*/ 1853794 h 2789926"/>
              <a:gd name="connsiteX24428" fmla="*/ 1590030 w 2556691"/>
              <a:gd name="connsiteY24428" fmla="*/ 1852375 h 2789926"/>
              <a:gd name="connsiteX24429" fmla="*/ 1598435 w 2556691"/>
              <a:gd name="connsiteY24429" fmla="*/ 1859090 h 2789926"/>
              <a:gd name="connsiteX24430" fmla="*/ 1231578 w 2556691"/>
              <a:gd name="connsiteY24430" fmla="*/ 1519417 h 2789926"/>
              <a:gd name="connsiteX24431" fmla="*/ 1229412 w 2556691"/>
              <a:gd name="connsiteY24431" fmla="*/ 1522514 h 2789926"/>
              <a:gd name="connsiteX24432" fmla="*/ 1228270 w 2556691"/>
              <a:gd name="connsiteY24432" fmla="*/ 1524181 h 2789926"/>
              <a:gd name="connsiteX24433" fmla="*/ 1226410 w 2556691"/>
              <a:gd name="connsiteY24433" fmla="*/ 1526912 h 2789926"/>
              <a:gd name="connsiteX24434" fmla="*/ 1221784 w 2556691"/>
              <a:gd name="connsiteY24434" fmla="*/ 1533946 h 2789926"/>
              <a:gd name="connsiteX24435" fmla="*/ 1218747 w 2556691"/>
              <a:gd name="connsiteY24435" fmla="*/ 1538746 h 2789926"/>
              <a:gd name="connsiteX24436" fmla="*/ 1217723 w 2556691"/>
              <a:gd name="connsiteY24436" fmla="*/ 1540401 h 2789926"/>
              <a:gd name="connsiteX24437" fmla="*/ 1216393 w 2556691"/>
              <a:gd name="connsiteY24437" fmla="*/ 1542600 h 2789926"/>
              <a:gd name="connsiteX24438" fmla="*/ 1216393 w 2556691"/>
              <a:gd name="connsiteY24438" fmla="*/ 1542612 h 2789926"/>
              <a:gd name="connsiteX24439" fmla="*/ 1210613 w 2556691"/>
              <a:gd name="connsiteY24439" fmla="*/ 1552778 h 2789926"/>
              <a:gd name="connsiteX24440" fmla="*/ 1209965 w 2556691"/>
              <a:gd name="connsiteY24440" fmla="*/ 1553996 h 2789926"/>
              <a:gd name="connsiteX24441" fmla="*/ 1209235 w 2556691"/>
              <a:gd name="connsiteY24441" fmla="*/ 1556963 h 2789926"/>
              <a:gd name="connsiteX24442" fmla="*/ 1207952 w 2556691"/>
              <a:gd name="connsiteY24442" fmla="*/ 1558145 h 2789926"/>
              <a:gd name="connsiteX24443" fmla="*/ 1207281 w 2556691"/>
              <a:gd name="connsiteY24443" fmla="*/ 1559777 h 2789926"/>
              <a:gd name="connsiteX24444" fmla="*/ 1206952 w 2556691"/>
              <a:gd name="connsiteY24444" fmla="*/ 1560557 h 2789926"/>
              <a:gd name="connsiteX24445" fmla="*/ 1205233 w 2556691"/>
              <a:gd name="connsiteY24445" fmla="*/ 1565794 h 2789926"/>
              <a:gd name="connsiteX24446" fmla="*/ 1205009 w 2556691"/>
              <a:gd name="connsiteY24446" fmla="*/ 1568276 h 2789926"/>
              <a:gd name="connsiteX24447" fmla="*/ 1205292 w 2556691"/>
              <a:gd name="connsiteY24447" fmla="*/ 1569707 h 2789926"/>
              <a:gd name="connsiteX24448" fmla="*/ 1206881 w 2556691"/>
              <a:gd name="connsiteY24448" fmla="*/ 1570192 h 2789926"/>
              <a:gd name="connsiteX24449" fmla="*/ 1206516 w 2556691"/>
              <a:gd name="connsiteY24449" fmla="*/ 1568170 h 2789926"/>
              <a:gd name="connsiteX24450" fmla="*/ 1206480 w 2556691"/>
              <a:gd name="connsiteY24450" fmla="*/ 1567898 h 2789926"/>
              <a:gd name="connsiteX24451" fmla="*/ 1208093 w 2556691"/>
              <a:gd name="connsiteY24451" fmla="*/ 1562685 h 2789926"/>
              <a:gd name="connsiteX24452" fmla="*/ 1211425 w 2556691"/>
              <a:gd name="connsiteY24452" fmla="*/ 1566941 h 2789926"/>
              <a:gd name="connsiteX24453" fmla="*/ 1212214 w 2556691"/>
              <a:gd name="connsiteY24453" fmla="*/ 1569825 h 2789926"/>
              <a:gd name="connsiteX24454" fmla="*/ 1212672 w 2556691"/>
              <a:gd name="connsiteY24454" fmla="*/ 1571882 h 2789926"/>
              <a:gd name="connsiteX24455" fmla="*/ 1213108 w 2556691"/>
              <a:gd name="connsiteY24455" fmla="*/ 1572012 h 2789926"/>
              <a:gd name="connsiteX24456" fmla="*/ 1217429 w 2556691"/>
              <a:gd name="connsiteY24456" fmla="*/ 1573194 h 2789926"/>
              <a:gd name="connsiteX24457" fmla="*/ 1216899 w 2556691"/>
              <a:gd name="connsiteY24457" fmla="*/ 1571657 h 2789926"/>
              <a:gd name="connsiteX24458" fmla="*/ 1215286 w 2556691"/>
              <a:gd name="connsiteY24458" fmla="*/ 1557625 h 2789926"/>
              <a:gd name="connsiteX24459" fmla="*/ 1218359 w 2556691"/>
              <a:gd name="connsiteY24459" fmla="*/ 1546643 h 2789926"/>
              <a:gd name="connsiteX24460" fmla="*/ 1218394 w 2556691"/>
              <a:gd name="connsiteY24460" fmla="*/ 1546595 h 2789926"/>
              <a:gd name="connsiteX24461" fmla="*/ 1221419 w 2556691"/>
              <a:gd name="connsiteY24461" fmla="*/ 1547553 h 2789926"/>
              <a:gd name="connsiteX24462" fmla="*/ 1220489 w 2556691"/>
              <a:gd name="connsiteY24462" fmla="*/ 1556266 h 2789926"/>
              <a:gd name="connsiteX24463" fmla="*/ 1220301 w 2556691"/>
              <a:gd name="connsiteY24463" fmla="*/ 1564588 h 2789926"/>
              <a:gd name="connsiteX24464" fmla="*/ 1229895 w 2556691"/>
              <a:gd name="connsiteY24464" fmla="*/ 1580086 h 2789926"/>
              <a:gd name="connsiteX24465" fmla="*/ 1229871 w 2556691"/>
              <a:gd name="connsiteY24465" fmla="*/ 1579956 h 2789926"/>
              <a:gd name="connsiteX24466" fmla="*/ 1225516 w 2556691"/>
              <a:gd name="connsiteY24466" fmla="*/ 1560734 h 2789926"/>
              <a:gd name="connsiteX24467" fmla="*/ 1226116 w 2556691"/>
              <a:gd name="connsiteY24467" fmla="*/ 1549243 h 2789926"/>
              <a:gd name="connsiteX24468" fmla="*/ 1226728 w 2556691"/>
              <a:gd name="connsiteY24468" fmla="*/ 1546099 h 2789926"/>
              <a:gd name="connsiteX24469" fmla="*/ 1228447 w 2556691"/>
              <a:gd name="connsiteY24469" fmla="*/ 1541819 h 2789926"/>
              <a:gd name="connsiteX24470" fmla="*/ 1231543 w 2556691"/>
              <a:gd name="connsiteY24470" fmla="*/ 1542209 h 2789926"/>
              <a:gd name="connsiteX24471" fmla="*/ 1232155 w 2556691"/>
              <a:gd name="connsiteY24471" fmla="*/ 1547186 h 2789926"/>
              <a:gd name="connsiteX24472" fmla="*/ 1231873 w 2556691"/>
              <a:gd name="connsiteY24472" fmla="*/ 1550366 h 2789926"/>
              <a:gd name="connsiteX24473" fmla="*/ 1231873 w 2556691"/>
              <a:gd name="connsiteY24473" fmla="*/ 1551076 h 2789926"/>
              <a:gd name="connsiteX24474" fmla="*/ 1231967 w 2556691"/>
              <a:gd name="connsiteY24474" fmla="*/ 1557235 h 2789926"/>
              <a:gd name="connsiteX24475" fmla="*/ 1231449 w 2556691"/>
              <a:gd name="connsiteY24475" fmla="*/ 1562921 h 2789926"/>
              <a:gd name="connsiteX24476" fmla="*/ 1231625 w 2556691"/>
              <a:gd name="connsiteY24476" fmla="*/ 1564281 h 2789926"/>
              <a:gd name="connsiteX24477" fmla="*/ 1236369 w 2556691"/>
              <a:gd name="connsiteY24477" fmla="*/ 1576386 h 2789926"/>
              <a:gd name="connsiteX24478" fmla="*/ 1237370 w 2556691"/>
              <a:gd name="connsiteY24478" fmla="*/ 1579992 h 2789926"/>
              <a:gd name="connsiteX24479" fmla="*/ 1240172 w 2556691"/>
              <a:gd name="connsiteY24479" fmla="*/ 1588444 h 2789926"/>
              <a:gd name="connsiteX24480" fmla="*/ 1242609 w 2556691"/>
              <a:gd name="connsiteY24480" fmla="*/ 1593469 h 2789926"/>
              <a:gd name="connsiteX24481" fmla="*/ 1243786 w 2556691"/>
              <a:gd name="connsiteY24481" fmla="*/ 1595384 h 2789926"/>
              <a:gd name="connsiteX24482" fmla="*/ 1244033 w 2556691"/>
              <a:gd name="connsiteY24482" fmla="*/ 1595726 h 2789926"/>
              <a:gd name="connsiteX24483" fmla="*/ 1246811 w 2556691"/>
              <a:gd name="connsiteY24483" fmla="*/ 1599013 h 2789926"/>
              <a:gd name="connsiteX24484" fmla="*/ 1247717 w 2556691"/>
              <a:gd name="connsiteY24484" fmla="*/ 1599852 h 2789926"/>
              <a:gd name="connsiteX24485" fmla="*/ 1252426 w 2556691"/>
              <a:gd name="connsiteY24485" fmla="*/ 1602713 h 2789926"/>
              <a:gd name="connsiteX24486" fmla="*/ 1255440 w 2556691"/>
              <a:gd name="connsiteY24486" fmla="*/ 1603611 h 2789926"/>
              <a:gd name="connsiteX24487" fmla="*/ 1255734 w 2556691"/>
              <a:gd name="connsiteY24487" fmla="*/ 1603683 h 2789926"/>
              <a:gd name="connsiteX24488" fmla="*/ 1256252 w 2556691"/>
              <a:gd name="connsiteY24488" fmla="*/ 1603824 h 2789926"/>
              <a:gd name="connsiteX24489" fmla="*/ 1257771 w 2556691"/>
              <a:gd name="connsiteY24489" fmla="*/ 1603623 h 2789926"/>
              <a:gd name="connsiteX24490" fmla="*/ 1255970 w 2556691"/>
              <a:gd name="connsiteY24490" fmla="*/ 1602382 h 2789926"/>
              <a:gd name="connsiteX24491" fmla="*/ 1255428 w 2556691"/>
              <a:gd name="connsiteY24491" fmla="*/ 1602004 h 2789926"/>
              <a:gd name="connsiteX24492" fmla="*/ 1252203 w 2556691"/>
              <a:gd name="connsiteY24492" fmla="*/ 1599391 h 2789926"/>
              <a:gd name="connsiteX24493" fmla="*/ 1249789 w 2556691"/>
              <a:gd name="connsiteY24493" fmla="*/ 1597039 h 2789926"/>
              <a:gd name="connsiteX24494" fmla="*/ 1248647 w 2556691"/>
              <a:gd name="connsiteY24494" fmla="*/ 1595584 h 2789926"/>
              <a:gd name="connsiteX24495" fmla="*/ 1247023 w 2556691"/>
              <a:gd name="connsiteY24495" fmla="*/ 1593469 h 2789926"/>
              <a:gd name="connsiteX24496" fmla="*/ 1246199 w 2556691"/>
              <a:gd name="connsiteY24496" fmla="*/ 1592263 h 2789926"/>
              <a:gd name="connsiteX24497" fmla="*/ 1245422 w 2556691"/>
              <a:gd name="connsiteY24497" fmla="*/ 1591104 h 2789926"/>
              <a:gd name="connsiteX24498" fmla="*/ 1243939 w 2556691"/>
              <a:gd name="connsiteY24498" fmla="*/ 1588562 h 2789926"/>
              <a:gd name="connsiteX24499" fmla="*/ 1242255 w 2556691"/>
              <a:gd name="connsiteY24499" fmla="*/ 1584886 h 2789926"/>
              <a:gd name="connsiteX24500" fmla="*/ 1244539 w 2556691"/>
              <a:gd name="connsiteY24500" fmla="*/ 1574719 h 2789926"/>
              <a:gd name="connsiteX24501" fmla="*/ 1247258 w 2556691"/>
              <a:gd name="connsiteY24501" fmla="*/ 1582711 h 2789926"/>
              <a:gd name="connsiteX24502" fmla="*/ 1247364 w 2556691"/>
              <a:gd name="connsiteY24502" fmla="*/ 1583006 h 2789926"/>
              <a:gd name="connsiteX24503" fmla="*/ 1247741 w 2556691"/>
              <a:gd name="connsiteY24503" fmla="*/ 1584094 h 2789926"/>
              <a:gd name="connsiteX24504" fmla="*/ 1248071 w 2556691"/>
              <a:gd name="connsiteY24504" fmla="*/ 1584756 h 2789926"/>
              <a:gd name="connsiteX24505" fmla="*/ 1249766 w 2556691"/>
              <a:gd name="connsiteY24505" fmla="*/ 1588125 h 2789926"/>
              <a:gd name="connsiteX24506" fmla="*/ 1252332 w 2556691"/>
              <a:gd name="connsiteY24506" fmla="*/ 1591908 h 2789926"/>
              <a:gd name="connsiteX24507" fmla="*/ 1253368 w 2556691"/>
              <a:gd name="connsiteY24507" fmla="*/ 1593327 h 2789926"/>
              <a:gd name="connsiteX24508" fmla="*/ 1255934 w 2556691"/>
              <a:gd name="connsiteY24508" fmla="*/ 1595868 h 2789926"/>
              <a:gd name="connsiteX24509" fmla="*/ 1257041 w 2556691"/>
              <a:gd name="connsiteY24509" fmla="*/ 1596850 h 2789926"/>
              <a:gd name="connsiteX24510" fmla="*/ 1258265 w 2556691"/>
              <a:gd name="connsiteY24510" fmla="*/ 1597831 h 2789926"/>
              <a:gd name="connsiteX24511" fmla="*/ 1259854 w 2556691"/>
              <a:gd name="connsiteY24511" fmla="*/ 1599107 h 2789926"/>
              <a:gd name="connsiteX24512" fmla="*/ 1260066 w 2556691"/>
              <a:gd name="connsiteY24512" fmla="*/ 1599249 h 2789926"/>
              <a:gd name="connsiteX24513" fmla="*/ 1260101 w 2556691"/>
              <a:gd name="connsiteY24513" fmla="*/ 1599273 h 2789926"/>
              <a:gd name="connsiteX24514" fmla="*/ 1261208 w 2556691"/>
              <a:gd name="connsiteY24514" fmla="*/ 1599982 h 2789926"/>
              <a:gd name="connsiteX24515" fmla="*/ 1264445 w 2556691"/>
              <a:gd name="connsiteY24515" fmla="*/ 1601945 h 2789926"/>
              <a:gd name="connsiteX24516" fmla="*/ 1265552 w 2556691"/>
              <a:gd name="connsiteY24516" fmla="*/ 1602512 h 2789926"/>
              <a:gd name="connsiteX24517" fmla="*/ 1266070 w 2556691"/>
              <a:gd name="connsiteY24517" fmla="*/ 1602772 h 2789926"/>
              <a:gd name="connsiteX24518" fmla="*/ 1267565 w 2556691"/>
              <a:gd name="connsiteY24518" fmla="*/ 1603517 h 2789926"/>
              <a:gd name="connsiteX24519" fmla="*/ 1269401 w 2556691"/>
              <a:gd name="connsiteY24519" fmla="*/ 1603765 h 2789926"/>
              <a:gd name="connsiteX24520" fmla="*/ 1270355 w 2556691"/>
              <a:gd name="connsiteY24520" fmla="*/ 1603883 h 2789926"/>
              <a:gd name="connsiteX24521" fmla="*/ 1270461 w 2556691"/>
              <a:gd name="connsiteY24521" fmla="*/ 1603895 h 2789926"/>
              <a:gd name="connsiteX24522" fmla="*/ 1271061 w 2556691"/>
              <a:gd name="connsiteY24522" fmla="*/ 1603978 h 2789926"/>
              <a:gd name="connsiteX24523" fmla="*/ 1273098 w 2556691"/>
              <a:gd name="connsiteY24523" fmla="*/ 1604475 h 2789926"/>
              <a:gd name="connsiteX24524" fmla="*/ 1273439 w 2556691"/>
              <a:gd name="connsiteY24524" fmla="*/ 1604557 h 2789926"/>
              <a:gd name="connsiteX24525" fmla="*/ 1274604 w 2556691"/>
              <a:gd name="connsiteY24525" fmla="*/ 1604841 h 2789926"/>
              <a:gd name="connsiteX24526" fmla="*/ 1273686 w 2556691"/>
              <a:gd name="connsiteY24526" fmla="*/ 1604084 h 2789926"/>
              <a:gd name="connsiteX24527" fmla="*/ 1273039 w 2556691"/>
              <a:gd name="connsiteY24527" fmla="*/ 1603552 h 2789926"/>
              <a:gd name="connsiteX24528" fmla="*/ 1271391 w 2556691"/>
              <a:gd name="connsiteY24528" fmla="*/ 1602098 h 2789926"/>
              <a:gd name="connsiteX24529" fmla="*/ 1270755 w 2556691"/>
              <a:gd name="connsiteY24529" fmla="*/ 1601495 h 2789926"/>
              <a:gd name="connsiteX24530" fmla="*/ 1270602 w 2556691"/>
              <a:gd name="connsiteY24530" fmla="*/ 1601354 h 2789926"/>
              <a:gd name="connsiteX24531" fmla="*/ 1270378 w 2556691"/>
              <a:gd name="connsiteY24531" fmla="*/ 1601153 h 2789926"/>
              <a:gd name="connsiteX24532" fmla="*/ 1269119 w 2556691"/>
              <a:gd name="connsiteY24532" fmla="*/ 1600715 h 2789926"/>
              <a:gd name="connsiteX24533" fmla="*/ 1266505 w 2556691"/>
              <a:gd name="connsiteY24533" fmla="*/ 1599793 h 2789926"/>
              <a:gd name="connsiteX24534" fmla="*/ 1265445 w 2556691"/>
              <a:gd name="connsiteY24534" fmla="*/ 1599356 h 2789926"/>
              <a:gd name="connsiteX24535" fmla="*/ 1264269 w 2556691"/>
              <a:gd name="connsiteY24535" fmla="*/ 1598694 h 2789926"/>
              <a:gd name="connsiteX24536" fmla="*/ 1262950 w 2556691"/>
              <a:gd name="connsiteY24536" fmla="*/ 1597961 h 2789926"/>
              <a:gd name="connsiteX24537" fmla="*/ 1261137 w 2556691"/>
              <a:gd name="connsiteY24537" fmla="*/ 1596755 h 2789926"/>
              <a:gd name="connsiteX24538" fmla="*/ 1260477 w 2556691"/>
              <a:gd name="connsiteY24538" fmla="*/ 1596211 h 2789926"/>
              <a:gd name="connsiteX24539" fmla="*/ 1260078 w 2556691"/>
              <a:gd name="connsiteY24539" fmla="*/ 1595892 h 2789926"/>
              <a:gd name="connsiteX24540" fmla="*/ 1259831 w 2556691"/>
              <a:gd name="connsiteY24540" fmla="*/ 1595691 h 2789926"/>
              <a:gd name="connsiteX24541" fmla="*/ 1257076 w 2556691"/>
              <a:gd name="connsiteY24541" fmla="*/ 1592889 h 2789926"/>
              <a:gd name="connsiteX24542" fmla="*/ 1256593 w 2556691"/>
              <a:gd name="connsiteY24542" fmla="*/ 1592334 h 2789926"/>
              <a:gd name="connsiteX24543" fmla="*/ 1253003 w 2556691"/>
              <a:gd name="connsiteY24543" fmla="*/ 1586222 h 2789926"/>
              <a:gd name="connsiteX24544" fmla="*/ 1252485 w 2556691"/>
              <a:gd name="connsiteY24544" fmla="*/ 1585063 h 2789926"/>
              <a:gd name="connsiteX24545" fmla="*/ 1250660 w 2556691"/>
              <a:gd name="connsiteY24545" fmla="*/ 1579070 h 2789926"/>
              <a:gd name="connsiteX24546" fmla="*/ 1250048 w 2556691"/>
              <a:gd name="connsiteY24546" fmla="*/ 1576232 h 2789926"/>
              <a:gd name="connsiteX24547" fmla="*/ 1249942 w 2556691"/>
              <a:gd name="connsiteY24547" fmla="*/ 1575606 h 2789926"/>
              <a:gd name="connsiteX24548" fmla="*/ 1248906 w 2556691"/>
              <a:gd name="connsiteY24548" fmla="*/ 1566893 h 2789926"/>
              <a:gd name="connsiteX24549" fmla="*/ 1248577 w 2556691"/>
              <a:gd name="connsiteY24549" fmla="*/ 1561751 h 2789926"/>
              <a:gd name="connsiteX24550" fmla="*/ 1248459 w 2556691"/>
              <a:gd name="connsiteY24550" fmla="*/ 1559540 h 2789926"/>
              <a:gd name="connsiteX24551" fmla="*/ 1248047 w 2556691"/>
              <a:gd name="connsiteY24551" fmla="*/ 1552305 h 2789926"/>
              <a:gd name="connsiteX24552" fmla="*/ 1248035 w 2556691"/>
              <a:gd name="connsiteY24552" fmla="*/ 1552246 h 2789926"/>
              <a:gd name="connsiteX24553" fmla="*/ 1247470 w 2556691"/>
              <a:gd name="connsiteY24553" fmla="*/ 1547210 h 2789926"/>
              <a:gd name="connsiteX24554" fmla="*/ 1247129 w 2556691"/>
              <a:gd name="connsiteY24554" fmla="*/ 1545165 h 2789926"/>
              <a:gd name="connsiteX24555" fmla="*/ 1242809 w 2556691"/>
              <a:gd name="connsiteY24555" fmla="*/ 1534194 h 2789926"/>
              <a:gd name="connsiteX24556" fmla="*/ 1239312 w 2556691"/>
              <a:gd name="connsiteY24556" fmla="*/ 1529135 h 2789926"/>
              <a:gd name="connsiteX24557" fmla="*/ 1238842 w 2556691"/>
              <a:gd name="connsiteY24557" fmla="*/ 1528508 h 2789926"/>
              <a:gd name="connsiteX24558" fmla="*/ 1234321 w 2556691"/>
              <a:gd name="connsiteY24558" fmla="*/ 1522905 h 2789926"/>
              <a:gd name="connsiteX24559" fmla="*/ 1231578 w 2556691"/>
              <a:gd name="connsiteY24559" fmla="*/ 1519417 h 2789926"/>
              <a:gd name="connsiteX24560" fmla="*/ 1298678 w 2556691"/>
              <a:gd name="connsiteY24560" fmla="*/ 1576528 h 2789926"/>
              <a:gd name="connsiteX24561" fmla="*/ 1297324 w 2556691"/>
              <a:gd name="connsiteY24561" fmla="*/ 1585867 h 2789926"/>
              <a:gd name="connsiteX24562" fmla="*/ 1297336 w 2556691"/>
              <a:gd name="connsiteY24562" fmla="*/ 1586754 h 2789926"/>
              <a:gd name="connsiteX24563" fmla="*/ 1297454 w 2556691"/>
              <a:gd name="connsiteY24563" fmla="*/ 1594580 h 2789926"/>
              <a:gd name="connsiteX24564" fmla="*/ 1298913 w 2556691"/>
              <a:gd name="connsiteY24564" fmla="*/ 1596779 h 2789926"/>
              <a:gd name="connsiteX24565" fmla="*/ 1301421 w 2556691"/>
              <a:gd name="connsiteY24565" fmla="*/ 1603068 h 2789926"/>
              <a:gd name="connsiteX24566" fmla="*/ 1301762 w 2556691"/>
              <a:gd name="connsiteY24566" fmla="*/ 1604333 h 2789926"/>
              <a:gd name="connsiteX24567" fmla="*/ 1302209 w 2556691"/>
              <a:gd name="connsiteY24567" fmla="*/ 1606721 h 2789926"/>
              <a:gd name="connsiteX24568" fmla="*/ 1302786 w 2556691"/>
              <a:gd name="connsiteY24568" fmla="*/ 1613743 h 2789926"/>
              <a:gd name="connsiteX24569" fmla="*/ 1302798 w 2556691"/>
              <a:gd name="connsiteY24569" fmla="*/ 1613932 h 2789926"/>
              <a:gd name="connsiteX24570" fmla="*/ 1302798 w 2556691"/>
              <a:gd name="connsiteY24570" fmla="*/ 1614547 h 2789926"/>
              <a:gd name="connsiteX24571" fmla="*/ 1302810 w 2556691"/>
              <a:gd name="connsiteY24571" fmla="*/ 1615020 h 2789926"/>
              <a:gd name="connsiteX24572" fmla="*/ 1302810 w 2556691"/>
              <a:gd name="connsiteY24572" fmla="*/ 1615469 h 2789926"/>
              <a:gd name="connsiteX24573" fmla="*/ 1303104 w 2556691"/>
              <a:gd name="connsiteY24573" fmla="*/ 1614937 h 2789926"/>
              <a:gd name="connsiteX24574" fmla="*/ 1303869 w 2556691"/>
              <a:gd name="connsiteY24574" fmla="*/ 1613565 h 2789926"/>
              <a:gd name="connsiteX24575" fmla="*/ 1308401 w 2556691"/>
              <a:gd name="connsiteY24575" fmla="*/ 1605089 h 2789926"/>
              <a:gd name="connsiteX24576" fmla="*/ 1309708 w 2556691"/>
              <a:gd name="connsiteY24576" fmla="*/ 1602146 h 2789926"/>
              <a:gd name="connsiteX24577" fmla="*/ 1310897 w 2556691"/>
              <a:gd name="connsiteY24577" fmla="*/ 1597476 h 2789926"/>
              <a:gd name="connsiteX24578" fmla="*/ 1310332 w 2556691"/>
              <a:gd name="connsiteY24578" fmla="*/ 1592688 h 2789926"/>
              <a:gd name="connsiteX24579" fmla="*/ 1308095 w 2556691"/>
              <a:gd name="connsiteY24579" fmla="*/ 1588113 h 2789926"/>
              <a:gd name="connsiteX24580" fmla="*/ 1303504 w 2556691"/>
              <a:gd name="connsiteY24580" fmla="*/ 1582037 h 2789926"/>
              <a:gd name="connsiteX24581" fmla="*/ 1301079 w 2556691"/>
              <a:gd name="connsiteY24581" fmla="*/ 1579223 h 2789926"/>
              <a:gd name="connsiteX24582" fmla="*/ 1300385 w 2556691"/>
              <a:gd name="connsiteY24582" fmla="*/ 1578431 h 2789926"/>
              <a:gd name="connsiteX24583" fmla="*/ 1298678 w 2556691"/>
              <a:gd name="connsiteY24583" fmla="*/ 1576528 h 2789926"/>
              <a:gd name="connsiteX24584" fmla="*/ 1356607 w 2556691"/>
              <a:gd name="connsiteY24584" fmla="*/ 1629359 h 2789926"/>
              <a:gd name="connsiteX24585" fmla="*/ 1356513 w 2556691"/>
              <a:gd name="connsiteY24585" fmla="*/ 1629678 h 2789926"/>
              <a:gd name="connsiteX24586" fmla="*/ 1353852 w 2556691"/>
              <a:gd name="connsiteY24586" fmla="*/ 1634383 h 2789926"/>
              <a:gd name="connsiteX24587" fmla="*/ 1352722 w 2556691"/>
              <a:gd name="connsiteY24587" fmla="*/ 1635719 h 2789926"/>
              <a:gd name="connsiteX24588" fmla="*/ 1349049 w 2556691"/>
              <a:gd name="connsiteY24588" fmla="*/ 1640330 h 2789926"/>
              <a:gd name="connsiteX24589" fmla="*/ 1346236 w 2556691"/>
              <a:gd name="connsiteY24589" fmla="*/ 1639585 h 2789926"/>
              <a:gd name="connsiteX24590" fmla="*/ 1348025 w 2556691"/>
              <a:gd name="connsiteY24590" fmla="*/ 1632338 h 2789926"/>
              <a:gd name="connsiteX24591" fmla="*/ 1348167 w 2556691"/>
              <a:gd name="connsiteY24591" fmla="*/ 1632043 h 2789926"/>
              <a:gd name="connsiteX24592" fmla="*/ 1353793 w 2556691"/>
              <a:gd name="connsiteY24592" fmla="*/ 1626853 h 2789926"/>
              <a:gd name="connsiteX24593" fmla="*/ 1356607 w 2556691"/>
              <a:gd name="connsiteY24593" fmla="*/ 1629359 h 2789926"/>
              <a:gd name="connsiteX24594" fmla="*/ 1155696 w 2556691"/>
              <a:gd name="connsiteY24594" fmla="*/ 1441914 h 2789926"/>
              <a:gd name="connsiteX24595" fmla="*/ 1146397 w 2556691"/>
              <a:gd name="connsiteY24595" fmla="*/ 1454668 h 2789926"/>
              <a:gd name="connsiteX24596" fmla="*/ 1144902 w 2556691"/>
              <a:gd name="connsiteY24596" fmla="*/ 1453901 h 2789926"/>
              <a:gd name="connsiteX24597" fmla="*/ 1153024 w 2556691"/>
              <a:gd name="connsiteY24597" fmla="*/ 1439938 h 2789926"/>
              <a:gd name="connsiteX24598" fmla="*/ 1155696 w 2556691"/>
              <a:gd name="connsiteY24598" fmla="*/ 1441914 h 2789926"/>
              <a:gd name="connsiteX24599" fmla="*/ 977547 w 2556691"/>
              <a:gd name="connsiteY24599" fmla="*/ 1276658 h 2789926"/>
              <a:gd name="connsiteX24600" fmla="*/ 974681 w 2556691"/>
              <a:gd name="connsiteY24600" fmla="*/ 1281079 h 2789926"/>
              <a:gd name="connsiteX24601" fmla="*/ 971359 w 2556691"/>
              <a:gd name="connsiteY24601" fmla="*/ 1276729 h 2789926"/>
              <a:gd name="connsiteX24602" fmla="*/ 974007 w 2556691"/>
              <a:gd name="connsiteY24602" fmla="*/ 1275192 h 2789926"/>
              <a:gd name="connsiteX24603" fmla="*/ 977547 w 2556691"/>
              <a:gd name="connsiteY24603" fmla="*/ 1276658 h 2789926"/>
              <a:gd name="connsiteX24604" fmla="*/ 916981 w 2556691"/>
              <a:gd name="connsiteY24604" fmla="*/ 1220742 h 2789926"/>
              <a:gd name="connsiteX24605" fmla="*/ 916867 w 2556691"/>
              <a:gd name="connsiteY24605" fmla="*/ 1222893 h 2789926"/>
              <a:gd name="connsiteX24606" fmla="*/ 919001 w 2556691"/>
              <a:gd name="connsiteY24606" fmla="*/ 1228024 h 2789926"/>
              <a:gd name="connsiteX24607" fmla="*/ 921113 w 2556691"/>
              <a:gd name="connsiteY24607" fmla="*/ 1230057 h 2789926"/>
              <a:gd name="connsiteX24608" fmla="*/ 925863 w 2556691"/>
              <a:gd name="connsiteY24608" fmla="*/ 1234810 h 2789926"/>
              <a:gd name="connsiteX24609" fmla="*/ 928256 w 2556691"/>
              <a:gd name="connsiteY24609" fmla="*/ 1237257 h 2789926"/>
              <a:gd name="connsiteX24610" fmla="*/ 930673 w 2556691"/>
              <a:gd name="connsiteY24610" fmla="*/ 1239763 h 2789926"/>
              <a:gd name="connsiteX24611" fmla="*/ 933750 w 2556691"/>
              <a:gd name="connsiteY24611" fmla="*/ 1243014 h 2789926"/>
              <a:gd name="connsiteX24612" fmla="*/ 934774 w 2556691"/>
              <a:gd name="connsiteY24612" fmla="*/ 1244101 h 2789926"/>
              <a:gd name="connsiteX24613" fmla="*/ 936342 w 2556691"/>
              <a:gd name="connsiteY24613" fmla="*/ 1245780 h 2789926"/>
              <a:gd name="connsiteX24614" fmla="*/ 939970 w 2556691"/>
              <a:gd name="connsiteY24614" fmla="*/ 1249728 h 2789926"/>
              <a:gd name="connsiteX24615" fmla="*/ 936994 w 2556691"/>
              <a:gd name="connsiteY24615" fmla="*/ 1245614 h 2789926"/>
              <a:gd name="connsiteX24616" fmla="*/ 932428 w 2556691"/>
              <a:gd name="connsiteY24616" fmla="*/ 1239337 h 2789926"/>
              <a:gd name="connsiteX24617" fmla="*/ 929814 w 2556691"/>
              <a:gd name="connsiteY24617" fmla="*/ 1235767 h 2789926"/>
              <a:gd name="connsiteX24618" fmla="*/ 929420 w 2556691"/>
              <a:gd name="connsiteY24618" fmla="*/ 1235223 h 2789926"/>
              <a:gd name="connsiteX24619" fmla="*/ 921399 w 2556691"/>
              <a:gd name="connsiteY24619" fmla="*/ 1226404 h 2789926"/>
              <a:gd name="connsiteX24620" fmla="*/ 921397 w 2556691"/>
              <a:gd name="connsiteY24620" fmla="*/ 1226404 h 2789926"/>
              <a:gd name="connsiteX24621" fmla="*/ 916981 w 2556691"/>
              <a:gd name="connsiteY24621" fmla="*/ 1220742 h 2789926"/>
              <a:gd name="connsiteX24622" fmla="*/ 1283645 w 2556691"/>
              <a:gd name="connsiteY24622" fmla="*/ 1558157 h 2789926"/>
              <a:gd name="connsiteX24623" fmla="*/ 1282233 w 2556691"/>
              <a:gd name="connsiteY24623" fmla="*/ 1561053 h 2789926"/>
              <a:gd name="connsiteX24624" fmla="*/ 1281691 w 2556691"/>
              <a:gd name="connsiteY24624" fmla="*/ 1562165 h 2789926"/>
              <a:gd name="connsiteX24625" fmla="*/ 1282315 w 2556691"/>
              <a:gd name="connsiteY24625" fmla="*/ 1565179 h 2789926"/>
              <a:gd name="connsiteX24626" fmla="*/ 1282527 w 2556691"/>
              <a:gd name="connsiteY24626" fmla="*/ 1566645 h 2789926"/>
              <a:gd name="connsiteX24627" fmla="*/ 1282927 w 2556691"/>
              <a:gd name="connsiteY24627" fmla="*/ 1569707 h 2789926"/>
              <a:gd name="connsiteX24628" fmla="*/ 1283115 w 2556691"/>
              <a:gd name="connsiteY24628" fmla="*/ 1571043 h 2789926"/>
              <a:gd name="connsiteX24629" fmla="*/ 1284116 w 2556691"/>
              <a:gd name="connsiteY24629" fmla="*/ 1575748 h 2789926"/>
              <a:gd name="connsiteX24630" fmla="*/ 1284752 w 2556691"/>
              <a:gd name="connsiteY24630" fmla="*/ 1577568 h 2789926"/>
              <a:gd name="connsiteX24631" fmla="*/ 1285505 w 2556691"/>
              <a:gd name="connsiteY24631" fmla="*/ 1579602 h 2789926"/>
              <a:gd name="connsiteX24632" fmla="*/ 1285611 w 2556691"/>
              <a:gd name="connsiteY24632" fmla="*/ 1579838 h 2789926"/>
              <a:gd name="connsiteX24633" fmla="*/ 1288825 w 2556691"/>
              <a:gd name="connsiteY24633" fmla="*/ 1586234 h 2789926"/>
              <a:gd name="connsiteX24634" fmla="*/ 1290061 w 2556691"/>
              <a:gd name="connsiteY24634" fmla="*/ 1588172 h 2789926"/>
              <a:gd name="connsiteX24635" fmla="*/ 1288872 w 2556691"/>
              <a:gd name="connsiteY24635" fmla="*/ 1585312 h 2789926"/>
              <a:gd name="connsiteX24636" fmla="*/ 1286364 w 2556691"/>
              <a:gd name="connsiteY24636" fmla="*/ 1577013 h 2789926"/>
              <a:gd name="connsiteX24637" fmla="*/ 1285917 w 2556691"/>
              <a:gd name="connsiteY24637" fmla="*/ 1573265 h 2789926"/>
              <a:gd name="connsiteX24638" fmla="*/ 1286576 w 2556691"/>
              <a:gd name="connsiteY24638" fmla="*/ 1568466 h 2789926"/>
              <a:gd name="connsiteX24639" fmla="*/ 1286035 w 2556691"/>
              <a:gd name="connsiteY24639" fmla="*/ 1567425 h 2789926"/>
              <a:gd name="connsiteX24640" fmla="*/ 1285835 w 2556691"/>
              <a:gd name="connsiteY24640" fmla="*/ 1567047 h 2789926"/>
              <a:gd name="connsiteX24641" fmla="*/ 1285411 w 2556691"/>
              <a:gd name="connsiteY24641" fmla="*/ 1566231 h 2789926"/>
              <a:gd name="connsiteX24642" fmla="*/ 1285093 w 2556691"/>
              <a:gd name="connsiteY24642" fmla="*/ 1565368 h 2789926"/>
              <a:gd name="connsiteX24643" fmla="*/ 1283904 w 2556691"/>
              <a:gd name="connsiteY24643" fmla="*/ 1560793 h 2789926"/>
              <a:gd name="connsiteX24644" fmla="*/ 1283645 w 2556691"/>
              <a:gd name="connsiteY24644" fmla="*/ 1558157 h 2789926"/>
              <a:gd name="connsiteX24645" fmla="*/ 1461776 w 2556691"/>
              <a:gd name="connsiteY24645" fmla="*/ 1722242 h 2789926"/>
              <a:gd name="connsiteX24646" fmla="*/ 1450405 w 2556691"/>
              <a:gd name="connsiteY24646" fmla="*/ 1729347 h 2789926"/>
              <a:gd name="connsiteX24647" fmla="*/ 1450582 w 2556691"/>
              <a:gd name="connsiteY24647" fmla="*/ 1729442 h 2789926"/>
              <a:gd name="connsiteX24648" fmla="*/ 1456114 w 2556691"/>
              <a:gd name="connsiteY24648" fmla="*/ 1739975 h 2789926"/>
              <a:gd name="connsiteX24649" fmla="*/ 1455102 w 2556691"/>
              <a:gd name="connsiteY24649" fmla="*/ 1740259 h 2789926"/>
              <a:gd name="connsiteX24650" fmla="*/ 1450793 w 2556691"/>
              <a:gd name="connsiteY24650" fmla="*/ 1735885 h 2789926"/>
              <a:gd name="connsiteX24651" fmla="*/ 1447697 w 2556691"/>
              <a:gd name="connsiteY24651" fmla="*/ 1732776 h 2789926"/>
              <a:gd name="connsiteX24652" fmla="*/ 1447156 w 2556691"/>
              <a:gd name="connsiteY24652" fmla="*/ 1732338 h 2789926"/>
              <a:gd name="connsiteX24653" fmla="*/ 1438963 w 2556691"/>
              <a:gd name="connsiteY24653" fmla="*/ 1738616 h 2789926"/>
              <a:gd name="connsiteX24654" fmla="*/ 1438151 w 2556691"/>
              <a:gd name="connsiteY24654" fmla="*/ 1739148 h 2789926"/>
              <a:gd name="connsiteX24655" fmla="*/ 1438551 w 2556691"/>
              <a:gd name="connsiteY24655" fmla="*/ 1739407 h 2789926"/>
              <a:gd name="connsiteX24656" fmla="*/ 1441764 w 2556691"/>
              <a:gd name="connsiteY24656" fmla="*/ 1741677 h 2789926"/>
              <a:gd name="connsiteX24657" fmla="*/ 1443189 w 2556691"/>
              <a:gd name="connsiteY24657" fmla="*/ 1742848 h 2789926"/>
              <a:gd name="connsiteX24658" fmla="*/ 1450464 w 2556691"/>
              <a:gd name="connsiteY24658" fmla="*/ 1753783 h 2789926"/>
              <a:gd name="connsiteX24659" fmla="*/ 1449251 w 2556691"/>
              <a:gd name="connsiteY24659" fmla="*/ 1754539 h 2789926"/>
              <a:gd name="connsiteX24660" fmla="*/ 1439916 w 2556691"/>
              <a:gd name="connsiteY24660" fmla="*/ 1746134 h 2789926"/>
              <a:gd name="connsiteX24661" fmla="*/ 1439186 w 2556691"/>
              <a:gd name="connsiteY24661" fmla="*/ 1745578 h 2789926"/>
              <a:gd name="connsiteX24662" fmla="*/ 1436514 w 2556691"/>
              <a:gd name="connsiteY24662" fmla="*/ 1743793 h 2789926"/>
              <a:gd name="connsiteX24663" fmla="*/ 1432064 w 2556691"/>
              <a:gd name="connsiteY24663" fmla="*/ 1741453 h 2789926"/>
              <a:gd name="connsiteX24664" fmla="*/ 1425825 w 2556691"/>
              <a:gd name="connsiteY24664" fmla="*/ 1742422 h 2789926"/>
              <a:gd name="connsiteX24665" fmla="*/ 1434054 w 2556691"/>
              <a:gd name="connsiteY24665" fmla="*/ 1749314 h 2789926"/>
              <a:gd name="connsiteX24666" fmla="*/ 1435655 w 2556691"/>
              <a:gd name="connsiteY24666" fmla="*/ 1750993 h 2789926"/>
              <a:gd name="connsiteX24667" fmla="*/ 1443471 w 2556691"/>
              <a:gd name="connsiteY24667" fmla="*/ 1765368 h 2789926"/>
              <a:gd name="connsiteX24668" fmla="*/ 1441941 w 2556691"/>
              <a:gd name="connsiteY24668" fmla="*/ 1766349 h 2789926"/>
              <a:gd name="connsiteX24669" fmla="*/ 1432830 w 2556691"/>
              <a:gd name="connsiteY24669" fmla="*/ 1755379 h 2789926"/>
              <a:gd name="connsiteX24670" fmla="*/ 1431923 w 2556691"/>
              <a:gd name="connsiteY24670" fmla="*/ 1754256 h 2789926"/>
              <a:gd name="connsiteX24671" fmla="*/ 1431864 w 2556691"/>
              <a:gd name="connsiteY24671" fmla="*/ 1754185 h 2789926"/>
              <a:gd name="connsiteX24672" fmla="*/ 1424177 w 2556691"/>
              <a:gd name="connsiteY24672" fmla="*/ 1747092 h 2789926"/>
              <a:gd name="connsiteX24673" fmla="*/ 1423683 w 2556691"/>
              <a:gd name="connsiteY24673" fmla="*/ 1753806 h 2789926"/>
              <a:gd name="connsiteX24674" fmla="*/ 1428921 w 2556691"/>
              <a:gd name="connsiteY24674" fmla="*/ 1760781 h 2789926"/>
              <a:gd name="connsiteX24675" fmla="*/ 1429145 w 2556691"/>
              <a:gd name="connsiteY24675" fmla="*/ 1761160 h 2789926"/>
              <a:gd name="connsiteX24676" fmla="*/ 1435149 w 2556691"/>
              <a:gd name="connsiteY24676" fmla="*/ 1772201 h 2789926"/>
              <a:gd name="connsiteX24677" fmla="*/ 1437291 w 2556691"/>
              <a:gd name="connsiteY24677" fmla="*/ 1777060 h 2789926"/>
              <a:gd name="connsiteX24678" fmla="*/ 1437456 w 2556691"/>
              <a:gd name="connsiteY24678" fmla="*/ 1779259 h 2789926"/>
              <a:gd name="connsiteX24679" fmla="*/ 1436785 w 2556691"/>
              <a:gd name="connsiteY24679" fmla="*/ 1779731 h 2789926"/>
              <a:gd name="connsiteX24680" fmla="*/ 1434454 w 2556691"/>
              <a:gd name="connsiteY24680" fmla="*/ 1779235 h 2789926"/>
              <a:gd name="connsiteX24681" fmla="*/ 1421670 w 2556691"/>
              <a:gd name="connsiteY24681" fmla="*/ 1758902 h 2789926"/>
              <a:gd name="connsiteX24682" fmla="*/ 1416231 w 2556691"/>
              <a:gd name="connsiteY24682" fmla="*/ 1770168 h 2789926"/>
              <a:gd name="connsiteX24683" fmla="*/ 1425767 w 2556691"/>
              <a:gd name="connsiteY24683" fmla="*/ 1794249 h 2789926"/>
              <a:gd name="connsiteX24684" fmla="*/ 1424436 w 2556691"/>
              <a:gd name="connsiteY24684" fmla="*/ 1794591 h 2789926"/>
              <a:gd name="connsiteX24685" fmla="*/ 1414230 w 2556691"/>
              <a:gd name="connsiteY24685" fmla="*/ 1775807 h 2789926"/>
              <a:gd name="connsiteX24686" fmla="*/ 1410746 w 2556691"/>
              <a:gd name="connsiteY24686" fmla="*/ 1789106 h 2789926"/>
              <a:gd name="connsiteX24687" fmla="*/ 1413347 w 2556691"/>
              <a:gd name="connsiteY24687" fmla="*/ 1796991 h 2789926"/>
              <a:gd name="connsiteX24688" fmla="*/ 1415619 w 2556691"/>
              <a:gd name="connsiteY24688" fmla="*/ 1810314 h 2789926"/>
              <a:gd name="connsiteX24689" fmla="*/ 1413971 w 2556691"/>
              <a:gd name="connsiteY24689" fmla="*/ 1810716 h 2789926"/>
              <a:gd name="connsiteX24690" fmla="*/ 1408780 w 2556691"/>
              <a:gd name="connsiteY24690" fmla="*/ 1797381 h 2789926"/>
              <a:gd name="connsiteX24691" fmla="*/ 1406189 w 2556691"/>
              <a:gd name="connsiteY24691" fmla="*/ 1806992 h 2789926"/>
              <a:gd name="connsiteX24692" fmla="*/ 1402670 w 2556691"/>
              <a:gd name="connsiteY24692" fmla="*/ 1808541 h 2789926"/>
              <a:gd name="connsiteX24693" fmla="*/ 1377467 w 2556691"/>
              <a:gd name="connsiteY24693" fmla="*/ 1790418 h 2789926"/>
              <a:gd name="connsiteX24694" fmla="*/ 1357031 w 2556691"/>
              <a:gd name="connsiteY24694" fmla="*/ 1775783 h 2789926"/>
              <a:gd name="connsiteX24695" fmla="*/ 1354158 w 2556691"/>
              <a:gd name="connsiteY24695" fmla="*/ 1773206 h 2789926"/>
              <a:gd name="connsiteX24696" fmla="*/ 1348143 w 2556691"/>
              <a:gd name="connsiteY24696" fmla="*/ 1767070 h 2789926"/>
              <a:gd name="connsiteX24697" fmla="*/ 1345118 w 2556691"/>
              <a:gd name="connsiteY24697" fmla="*/ 1763512 h 2789926"/>
              <a:gd name="connsiteX24698" fmla="*/ 1344141 w 2556691"/>
              <a:gd name="connsiteY24698" fmla="*/ 1762294 h 2789926"/>
              <a:gd name="connsiteX24699" fmla="*/ 1342834 w 2556691"/>
              <a:gd name="connsiteY24699" fmla="*/ 1760663 h 2789926"/>
              <a:gd name="connsiteX24700" fmla="*/ 1342622 w 2556691"/>
              <a:gd name="connsiteY24700" fmla="*/ 1760356 h 2789926"/>
              <a:gd name="connsiteX24701" fmla="*/ 1341080 w 2556691"/>
              <a:gd name="connsiteY24701" fmla="*/ 1758098 h 2789926"/>
              <a:gd name="connsiteX24702" fmla="*/ 1340244 w 2556691"/>
              <a:gd name="connsiteY24702" fmla="*/ 1756880 h 2789926"/>
              <a:gd name="connsiteX24703" fmla="*/ 1339914 w 2556691"/>
              <a:gd name="connsiteY24703" fmla="*/ 1756395 h 2789926"/>
              <a:gd name="connsiteX24704" fmla="*/ 1337466 w 2556691"/>
              <a:gd name="connsiteY24704" fmla="*/ 1752364 h 2789926"/>
              <a:gd name="connsiteX24705" fmla="*/ 1332510 w 2556691"/>
              <a:gd name="connsiteY24705" fmla="*/ 1742446 h 2789926"/>
              <a:gd name="connsiteX24706" fmla="*/ 1330791 w 2556691"/>
              <a:gd name="connsiteY24706" fmla="*/ 1737693 h 2789926"/>
              <a:gd name="connsiteX24707" fmla="*/ 1329579 w 2556691"/>
              <a:gd name="connsiteY24707" fmla="*/ 1734076 h 2789926"/>
              <a:gd name="connsiteX24708" fmla="*/ 1329249 w 2556691"/>
              <a:gd name="connsiteY24708" fmla="*/ 1732811 h 2789926"/>
              <a:gd name="connsiteX24709" fmla="*/ 1327625 w 2556691"/>
              <a:gd name="connsiteY24709" fmla="*/ 1726203 h 2789926"/>
              <a:gd name="connsiteX24710" fmla="*/ 1326212 w 2556691"/>
              <a:gd name="connsiteY24710" fmla="*/ 1716615 h 2789926"/>
              <a:gd name="connsiteX24711" fmla="*/ 1325883 w 2556691"/>
              <a:gd name="connsiteY24711" fmla="*/ 1712170 h 2789926"/>
              <a:gd name="connsiteX24712" fmla="*/ 1325659 w 2556691"/>
              <a:gd name="connsiteY24712" fmla="*/ 1709085 h 2789926"/>
              <a:gd name="connsiteX24713" fmla="*/ 1325010 w 2556691"/>
              <a:gd name="connsiteY24713" fmla="*/ 1713577 h 2789926"/>
              <a:gd name="connsiteX24714" fmla="*/ 1324387 w 2556691"/>
              <a:gd name="connsiteY24714" fmla="*/ 1718507 h 2789926"/>
              <a:gd name="connsiteX24715" fmla="*/ 1324329 w 2556691"/>
              <a:gd name="connsiteY24715" fmla="*/ 1718921 h 2789926"/>
              <a:gd name="connsiteX24716" fmla="*/ 1323303 w 2556691"/>
              <a:gd name="connsiteY24716" fmla="*/ 1732267 h 2789926"/>
              <a:gd name="connsiteX24717" fmla="*/ 1323281 w 2556691"/>
              <a:gd name="connsiteY24717" fmla="*/ 1733047 h 2789926"/>
              <a:gd name="connsiteX24718" fmla="*/ 1323210 w 2556691"/>
              <a:gd name="connsiteY24718" fmla="*/ 1735365 h 2789926"/>
              <a:gd name="connsiteX24719" fmla="*/ 1323281 w 2556691"/>
              <a:gd name="connsiteY24719" fmla="*/ 1739136 h 2789926"/>
              <a:gd name="connsiteX24720" fmla="*/ 1323293 w 2556691"/>
              <a:gd name="connsiteY24720" fmla="*/ 1739514 h 2789926"/>
              <a:gd name="connsiteX24721" fmla="*/ 1323728 w 2556691"/>
              <a:gd name="connsiteY24721" fmla="*/ 1746040 h 2789926"/>
              <a:gd name="connsiteX24722" fmla="*/ 1324858 w 2556691"/>
              <a:gd name="connsiteY24722" fmla="*/ 1753783 h 2789926"/>
              <a:gd name="connsiteX24723" fmla="*/ 1325518 w 2556691"/>
              <a:gd name="connsiteY24723" fmla="*/ 1756431 h 2789926"/>
              <a:gd name="connsiteX24724" fmla="*/ 1326883 w 2556691"/>
              <a:gd name="connsiteY24724" fmla="*/ 1761195 h 2789926"/>
              <a:gd name="connsiteX24725" fmla="*/ 1327695 w 2556691"/>
              <a:gd name="connsiteY24725" fmla="*/ 1763465 h 2789926"/>
              <a:gd name="connsiteX24726" fmla="*/ 1327754 w 2556691"/>
              <a:gd name="connsiteY24726" fmla="*/ 1763618 h 2789926"/>
              <a:gd name="connsiteX24727" fmla="*/ 1329214 w 2556691"/>
              <a:gd name="connsiteY24727" fmla="*/ 1767129 h 2789926"/>
              <a:gd name="connsiteX24728" fmla="*/ 1330579 w 2556691"/>
              <a:gd name="connsiteY24728" fmla="*/ 1769931 h 2789926"/>
              <a:gd name="connsiteX24729" fmla="*/ 1331262 w 2556691"/>
              <a:gd name="connsiteY24729" fmla="*/ 1771279 h 2789926"/>
              <a:gd name="connsiteX24730" fmla="*/ 1333298 w 2556691"/>
              <a:gd name="connsiteY24730" fmla="*/ 1774542 h 2789926"/>
              <a:gd name="connsiteX24731" fmla="*/ 1333628 w 2556691"/>
              <a:gd name="connsiteY24731" fmla="*/ 1775062 h 2789926"/>
              <a:gd name="connsiteX24732" fmla="*/ 1335429 w 2556691"/>
              <a:gd name="connsiteY24732" fmla="*/ 1777615 h 2789926"/>
              <a:gd name="connsiteX24733" fmla="*/ 1336548 w 2556691"/>
              <a:gd name="connsiteY24733" fmla="*/ 1779034 h 2789926"/>
              <a:gd name="connsiteX24734" fmla="*/ 1337713 w 2556691"/>
              <a:gd name="connsiteY24734" fmla="*/ 1780512 h 2789926"/>
              <a:gd name="connsiteX24735" fmla="*/ 1338231 w 2556691"/>
              <a:gd name="connsiteY24735" fmla="*/ 1781174 h 2789926"/>
              <a:gd name="connsiteX24736" fmla="*/ 1340597 w 2556691"/>
              <a:gd name="connsiteY24736" fmla="*/ 1783633 h 2789926"/>
              <a:gd name="connsiteX24737" fmla="*/ 1348531 w 2556691"/>
              <a:gd name="connsiteY24737" fmla="*/ 1790749 h 2789926"/>
              <a:gd name="connsiteX24738" fmla="*/ 1350286 w 2556691"/>
              <a:gd name="connsiteY24738" fmla="*/ 1791979 h 2789926"/>
              <a:gd name="connsiteX24739" fmla="*/ 1362210 w 2556691"/>
              <a:gd name="connsiteY24739" fmla="*/ 1799344 h 2789926"/>
              <a:gd name="connsiteX24740" fmla="*/ 1402776 w 2556691"/>
              <a:gd name="connsiteY24740" fmla="*/ 1828342 h 2789926"/>
              <a:gd name="connsiteX24741" fmla="*/ 1416124 w 2556691"/>
              <a:gd name="connsiteY24741" fmla="*/ 1828295 h 2789926"/>
              <a:gd name="connsiteX24742" fmla="*/ 1417678 w 2556691"/>
              <a:gd name="connsiteY24742" fmla="*/ 1822171 h 2789926"/>
              <a:gd name="connsiteX24743" fmla="*/ 1417937 w 2556691"/>
              <a:gd name="connsiteY24743" fmla="*/ 1819062 h 2789926"/>
              <a:gd name="connsiteX24744" fmla="*/ 1418327 w 2556691"/>
              <a:gd name="connsiteY24744" fmla="*/ 1817135 h 2789926"/>
              <a:gd name="connsiteX24745" fmla="*/ 1422882 w 2556691"/>
              <a:gd name="connsiteY24745" fmla="*/ 1809191 h 2789926"/>
              <a:gd name="connsiteX24746" fmla="*/ 1424777 w 2556691"/>
              <a:gd name="connsiteY24746" fmla="*/ 1807465 h 2789926"/>
              <a:gd name="connsiteX24747" fmla="*/ 1463013 w 2556691"/>
              <a:gd name="connsiteY24747" fmla="*/ 1787995 h 2789926"/>
              <a:gd name="connsiteX24748" fmla="*/ 1466296 w 2556691"/>
              <a:gd name="connsiteY24748" fmla="*/ 1783727 h 2789926"/>
              <a:gd name="connsiteX24749" fmla="*/ 1467886 w 2556691"/>
              <a:gd name="connsiteY24749" fmla="*/ 1766196 h 2789926"/>
              <a:gd name="connsiteX24750" fmla="*/ 1464931 w 2556691"/>
              <a:gd name="connsiteY24750" fmla="*/ 1738911 h 2789926"/>
              <a:gd name="connsiteX24751" fmla="*/ 1464614 w 2556691"/>
              <a:gd name="connsiteY24751" fmla="*/ 1736239 h 2789926"/>
              <a:gd name="connsiteX24752" fmla="*/ 1461776 w 2556691"/>
              <a:gd name="connsiteY24752" fmla="*/ 1722242 h 2789926"/>
              <a:gd name="connsiteX24753" fmla="*/ 1547358 w 2556691"/>
              <a:gd name="connsiteY24753" fmla="*/ 1800644 h 2789926"/>
              <a:gd name="connsiteX24754" fmla="*/ 1538388 w 2556691"/>
              <a:gd name="connsiteY24754" fmla="*/ 1798291 h 2789926"/>
              <a:gd name="connsiteX24755" fmla="*/ 1537834 w 2556691"/>
              <a:gd name="connsiteY24755" fmla="*/ 1798020 h 2789926"/>
              <a:gd name="connsiteX24756" fmla="*/ 1532101 w 2556691"/>
              <a:gd name="connsiteY24756" fmla="*/ 1801566 h 2789926"/>
              <a:gd name="connsiteX24757" fmla="*/ 1537010 w 2556691"/>
              <a:gd name="connsiteY24757" fmla="*/ 1802677 h 2789926"/>
              <a:gd name="connsiteX24758" fmla="*/ 1547358 w 2556691"/>
              <a:gd name="connsiteY24758" fmla="*/ 1800644 h 2789926"/>
              <a:gd name="connsiteX24759" fmla="*/ 753882 w 2556691"/>
              <a:gd name="connsiteY24759" fmla="*/ 1067461 h 2789926"/>
              <a:gd name="connsiteX24760" fmla="*/ 752038 w 2556691"/>
              <a:gd name="connsiteY24760" fmla="*/ 1070736 h 2789926"/>
              <a:gd name="connsiteX24761" fmla="*/ 777036 w 2556691"/>
              <a:gd name="connsiteY24761" fmla="*/ 1111403 h 2789926"/>
              <a:gd name="connsiteX24762" fmla="*/ 753882 w 2556691"/>
              <a:gd name="connsiteY24762" fmla="*/ 1067461 h 2789926"/>
              <a:gd name="connsiteX24763" fmla="*/ 1000791 w 2556691"/>
              <a:gd name="connsiteY24763" fmla="*/ 1294462 h 2789926"/>
              <a:gd name="connsiteX24764" fmla="*/ 999870 w 2556691"/>
              <a:gd name="connsiteY24764" fmla="*/ 1297819 h 2789926"/>
              <a:gd name="connsiteX24765" fmla="*/ 999234 w 2556691"/>
              <a:gd name="connsiteY24765" fmla="*/ 1300136 h 2789926"/>
              <a:gd name="connsiteX24766" fmla="*/ 1004741 w 2556691"/>
              <a:gd name="connsiteY24766" fmla="*/ 1310859 h 2789926"/>
              <a:gd name="connsiteX24767" fmla="*/ 1008569 w 2556691"/>
              <a:gd name="connsiteY24767" fmla="*/ 1317301 h 2789926"/>
              <a:gd name="connsiteX24768" fmla="*/ 1009040 w 2556691"/>
              <a:gd name="connsiteY24768" fmla="*/ 1318105 h 2789926"/>
              <a:gd name="connsiteX24769" fmla="*/ 1009403 w 2556691"/>
              <a:gd name="connsiteY24769" fmla="*/ 1318720 h 2789926"/>
              <a:gd name="connsiteX24770" fmla="*/ 1008933 w 2556691"/>
              <a:gd name="connsiteY24770" fmla="*/ 1317360 h 2789926"/>
              <a:gd name="connsiteX24771" fmla="*/ 1008615 w 2556691"/>
              <a:gd name="connsiteY24771" fmla="*/ 1316427 h 2789926"/>
              <a:gd name="connsiteX24772" fmla="*/ 1008614 w 2556691"/>
              <a:gd name="connsiteY24772" fmla="*/ 1316427 h 2789926"/>
              <a:gd name="connsiteX24773" fmla="*/ 1006234 w 2556691"/>
              <a:gd name="connsiteY24773" fmla="*/ 1309499 h 2789926"/>
              <a:gd name="connsiteX24774" fmla="*/ 1004682 w 2556691"/>
              <a:gd name="connsiteY24774" fmla="*/ 1304995 h 2789926"/>
              <a:gd name="connsiteX24775" fmla="*/ 1003347 w 2556691"/>
              <a:gd name="connsiteY24775" fmla="*/ 1301448 h 2789926"/>
              <a:gd name="connsiteX24776" fmla="*/ 1000791 w 2556691"/>
              <a:gd name="connsiteY24776" fmla="*/ 1294462 h 2789926"/>
              <a:gd name="connsiteX24777" fmla="*/ 1343833 w 2556691"/>
              <a:gd name="connsiteY24777" fmla="*/ 1610149 h 2789926"/>
              <a:gd name="connsiteX24778" fmla="*/ 1345257 w 2556691"/>
              <a:gd name="connsiteY24778" fmla="*/ 1611899 h 2789926"/>
              <a:gd name="connsiteX24779" fmla="*/ 1345340 w 2556691"/>
              <a:gd name="connsiteY24779" fmla="*/ 1612513 h 2789926"/>
              <a:gd name="connsiteX24780" fmla="*/ 1343821 w 2556691"/>
              <a:gd name="connsiteY24780" fmla="*/ 1616202 h 2789926"/>
              <a:gd name="connsiteX24781" fmla="*/ 1342774 w 2556691"/>
              <a:gd name="connsiteY24781" fmla="*/ 1619145 h 2789926"/>
              <a:gd name="connsiteX24782" fmla="*/ 1341855 w 2556691"/>
              <a:gd name="connsiteY24782" fmla="*/ 1622467 h 2789926"/>
              <a:gd name="connsiteX24783" fmla="*/ 1339160 w 2556691"/>
              <a:gd name="connsiteY24783" fmla="*/ 1622834 h 2789926"/>
              <a:gd name="connsiteX24784" fmla="*/ 1337959 w 2556691"/>
              <a:gd name="connsiteY24784" fmla="*/ 1620966 h 2789926"/>
              <a:gd name="connsiteX24785" fmla="*/ 1343339 w 2556691"/>
              <a:gd name="connsiteY24785" fmla="*/ 1610019 h 2789926"/>
              <a:gd name="connsiteX24786" fmla="*/ 1343833 w 2556691"/>
              <a:gd name="connsiteY24786" fmla="*/ 1610149 h 2789926"/>
              <a:gd name="connsiteX24787" fmla="*/ 1527970 w 2556691"/>
              <a:gd name="connsiteY24787" fmla="*/ 1779211 h 2789926"/>
              <a:gd name="connsiteX24788" fmla="*/ 1511089 w 2556691"/>
              <a:gd name="connsiteY24788" fmla="*/ 1776469 h 2789926"/>
              <a:gd name="connsiteX24789" fmla="*/ 1510477 w 2556691"/>
              <a:gd name="connsiteY24789" fmla="*/ 1779164 h 2789926"/>
              <a:gd name="connsiteX24790" fmla="*/ 1519529 w 2556691"/>
              <a:gd name="connsiteY24790" fmla="*/ 1786553 h 2789926"/>
              <a:gd name="connsiteX24791" fmla="*/ 1527970 w 2556691"/>
              <a:gd name="connsiteY24791" fmla="*/ 1779211 h 2789926"/>
              <a:gd name="connsiteX24792" fmla="*/ 848954 w 2556691"/>
              <a:gd name="connsiteY24792" fmla="*/ 1150190 h 2789926"/>
              <a:gd name="connsiteX24793" fmla="*/ 849379 w 2556691"/>
              <a:gd name="connsiteY24793" fmla="*/ 1163962 h 2789926"/>
              <a:gd name="connsiteX24794" fmla="*/ 863764 w 2556691"/>
              <a:gd name="connsiteY24794" fmla="*/ 1179720 h 2789926"/>
              <a:gd name="connsiteX24795" fmla="*/ 848954 w 2556691"/>
              <a:gd name="connsiteY24795" fmla="*/ 1150190 h 2789926"/>
              <a:gd name="connsiteX24796" fmla="*/ 930615 w 2556691"/>
              <a:gd name="connsiteY24796" fmla="*/ 1224773 h 2789926"/>
              <a:gd name="connsiteX24797" fmla="*/ 927316 w 2556691"/>
              <a:gd name="connsiteY24797" fmla="*/ 1221817 h 2789926"/>
              <a:gd name="connsiteX24798" fmla="*/ 927270 w 2556691"/>
              <a:gd name="connsiteY24798" fmla="*/ 1221782 h 2789926"/>
              <a:gd name="connsiteX24799" fmla="*/ 923552 w 2556691"/>
              <a:gd name="connsiteY24799" fmla="*/ 1219311 h 2789926"/>
              <a:gd name="connsiteX24800" fmla="*/ 921208 w 2556691"/>
              <a:gd name="connsiteY24800" fmla="*/ 1217940 h 2789926"/>
              <a:gd name="connsiteX24801" fmla="*/ 919063 w 2556691"/>
              <a:gd name="connsiteY24801" fmla="*/ 1216971 h 2789926"/>
              <a:gd name="connsiteX24802" fmla="*/ 921196 w 2556691"/>
              <a:gd name="connsiteY24802" fmla="*/ 1219926 h 2789926"/>
              <a:gd name="connsiteX24803" fmla="*/ 926237 w 2556691"/>
              <a:gd name="connsiteY24803" fmla="*/ 1225612 h 2789926"/>
              <a:gd name="connsiteX24804" fmla="*/ 932551 w 2556691"/>
              <a:gd name="connsiteY24804" fmla="*/ 1231759 h 2789926"/>
              <a:gd name="connsiteX24805" fmla="*/ 943089 w 2556691"/>
              <a:gd name="connsiteY24805" fmla="*/ 1242375 h 2789926"/>
              <a:gd name="connsiteX24806" fmla="*/ 940288 w 2556691"/>
              <a:gd name="connsiteY24806" fmla="*/ 1236193 h 2789926"/>
              <a:gd name="connsiteX24807" fmla="*/ 939375 w 2556691"/>
              <a:gd name="connsiteY24807" fmla="*/ 1234585 h 2789926"/>
              <a:gd name="connsiteX24808" fmla="*/ 939351 w 2556691"/>
              <a:gd name="connsiteY24808" fmla="*/ 1234538 h 2789926"/>
              <a:gd name="connsiteX24809" fmla="*/ 937968 w 2556691"/>
              <a:gd name="connsiteY24809" fmla="*/ 1232764 h 2789926"/>
              <a:gd name="connsiteX24810" fmla="*/ 937113 w 2556691"/>
              <a:gd name="connsiteY24810" fmla="*/ 1231665 h 2789926"/>
              <a:gd name="connsiteX24811" fmla="*/ 934040 w 2556691"/>
              <a:gd name="connsiteY24811" fmla="*/ 1228177 h 2789926"/>
              <a:gd name="connsiteX24812" fmla="*/ 931193 w 2556691"/>
              <a:gd name="connsiteY24812" fmla="*/ 1225352 h 2789926"/>
              <a:gd name="connsiteX24813" fmla="*/ 930615 w 2556691"/>
              <a:gd name="connsiteY24813" fmla="*/ 1224773 h 2789926"/>
              <a:gd name="connsiteX24814" fmla="*/ 763427 w 2556691"/>
              <a:gd name="connsiteY24814" fmla="*/ 1069660 h 2789926"/>
              <a:gd name="connsiteX24815" fmla="*/ 769209 w 2556691"/>
              <a:gd name="connsiteY24815" fmla="*/ 1088658 h 2789926"/>
              <a:gd name="connsiteX24816" fmla="*/ 774670 w 2556691"/>
              <a:gd name="connsiteY24816" fmla="*/ 1095077 h 2789926"/>
              <a:gd name="connsiteX24817" fmla="*/ 763427 w 2556691"/>
              <a:gd name="connsiteY24817" fmla="*/ 1069660 h 2789926"/>
              <a:gd name="connsiteX24818" fmla="*/ 1628629 w 2556691"/>
              <a:gd name="connsiteY24818" fmla="*/ 1867176 h 2789926"/>
              <a:gd name="connsiteX24819" fmla="*/ 1622461 w 2556691"/>
              <a:gd name="connsiteY24819" fmla="*/ 1873016 h 2789926"/>
              <a:gd name="connsiteX24820" fmla="*/ 1613820 w 2556691"/>
              <a:gd name="connsiteY24820" fmla="*/ 1865344 h 2789926"/>
              <a:gd name="connsiteX24821" fmla="*/ 1608111 w 2556691"/>
              <a:gd name="connsiteY24821" fmla="*/ 1858700 h 2789926"/>
              <a:gd name="connsiteX24822" fmla="*/ 1612254 w 2556691"/>
              <a:gd name="connsiteY24822" fmla="*/ 1854148 h 2789926"/>
              <a:gd name="connsiteX24823" fmla="*/ 1620871 w 2556691"/>
              <a:gd name="connsiteY24823" fmla="*/ 1860579 h 2789926"/>
              <a:gd name="connsiteX24824" fmla="*/ 1628629 w 2556691"/>
              <a:gd name="connsiteY24824" fmla="*/ 1867176 h 2789926"/>
              <a:gd name="connsiteX24825" fmla="*/ 1055972 w 2556691"/>
              <a:gd name="connsiteY24825" fmla="*/ 1336453 h 2789926"/>
              <a:gd name="connsiteX24826" fmla="*/ 1055911 w 2556691"/>
              <a:gd name="connsiteY24826" fmla="*/ 1336535 h 2789926"/>
              <a:gd name="connsiteX24827" fmla="*/ 1056024 w 2556691"/>
              <a:gd name="connsiteY24827" fmla="*/ 1336535 h 2789926"/>
              <a:gd name="connsiteX24828" fmla="*/ 896548 w 2556691"/>
              <a:gd name="connsiteY24828" fmla="*/ 1189260 h 2789926"/>
              <a:gd name="connsiteX24829" fmla="*/ 893676 w 2556691"/>
              <a:gd name="connsiteY24829" fmla="*/ 1194320 h 2789926"/>
              <a:gd name="connsiteX24830" fmla="*/ 888182 w 2556691"/>
              <a:gd name="connsiteY24830" fmla="*/ 1210646 h 2789926"/>
              <a:gd name="connsiteX24831" fmla="*/ 887048 w 2556691"/>
              <a:gd name="connsiteY24831" fmla="*/ 1214003 h 2789926"/>
              <a:gd name="connsiteX24832" fmla="*/ 885952 w 2556691"/>
              <a:gd name="connsiteY24832" fmla="*/ 1217266 h 2789926"/>
              <a:gd name="connsiteX24833" fmla="*/ 884955 w 2556691"/>
              <a:gd name="connsiteY24833" fmla="*/ 1220233 h 2789926"/>
              <a:gd name="connsiteX24834" fmla="*/ 881792 w 2556691"/>
              <a:gd name="connsiteY24834" fmla="*/ 1229632 h 2789926"/>
              <a:gd name="connsiteX24835" fmla="*/ 881509 w 2556691"/>
              <a:gd name="connsiteY24835" fmla="*/ 1230471 h 2789926"/>
              <a:gd name="connsiteX24836" fmla="*/ 881971 w 2556691"/>
              <a:gd name="connsiteY24836" fmla="*/ 1233072 h 2789926"/>
              <a:gd name="connsiteX24837" fmla="*/ 882601 w 2556691"/>
              <a:gd name="connsiteY24837" fmla="*/ 1236618 h 2789926"/>
              <a:gd name="connsiteX24838" fmla="*/ 883599 w 2556691"/>
              <a:gd name="connsiteY24838" fmla="*/ 1233344 h 2789926"/>
              <a:gd name="connsiteX24839" fmla="*/ 884594 w 2556691"/>
              <a:gd name="connsiteY24839" fmla="*/ 1230081 h 2789926"/>
              <a:gd name="connsiteX24840" fmla="*/ 885996 w 2556691"/>
              <a:gd name="connsiteY24840" fmla="*/ 1225482 h 2789926"/>
              <a:gd name="connsiteX24841" fmla="*/ 886323 w 2556691"/>
              <a:gd name="connsiteY24841" fmla="*/ 1224406 h 2789926"/>
              <a:gd name="connsiteX24842" fmla="*/ 887259 w 2556691"/>
              <a:gd name="connsiteY24842" fmla="*/ 1221321 h 2789926"/>
              <a:gd name="connsiteX24843" fmla="*/ 888289 w 2556691"/>
              <a:gd name="connsiteY24843" fmla="*/ 1217916 h 2789926"/>
              <a:gd name="connsiteX24844" fmla="*/ 889220 w 2556691"/>
              <a:gd name="connsiteY24844" fmla="*/ 1214831 h 2789926"/>
              <a:gd name="connsiteX24845" fmla="*/ 889222 w 2556691"/>
              <a:gd name="connsiteY24845" fmla="*/ 1214831 h 2789926"/>
              <a:gd name="connsiteX24846" fmla="*/ 890234 w 2556691"/>
              <a:gd name="connsiteY24846" fmla="*/ 1211473 h 2789926"/>
              <a:gd name="connsiteX24847" fmla="*/ 896548 w 2556691"/>
              <a:gd name="connsiteY24847" fmla="*/ 1189260 h 2789926"/>
              <a:gd name="connsiteX24848" fmla="*/ 1444989 w 2556691"/>
              <a:gd name="connsiteY24848" fmla="*/ 1695170 h 2789926"/>
              <a:gd name="connsiteX24849" fmla="*/ 1443505 w 2556691"/>
              <a:gd name="connsiteY24849" fmla="*/ 1698161 h 2789926"/>
              <a:gd name="connsiteX24850" fmla="*/ 1435807 w 2556691"/>
              <a:gd name="connsiteY24850" fmla="*/ 1694508 h 2789926"/>
              <a:gd name="connsiteX24851" fmla="*/ 1433923 w 2556691"/>
              <a:gd name="connsiteY24851" fmla="*/ 1692877 h 2789926"/>
              <a:gd name="connsiteX24852" fmla="*/ 1435618 w 2556691"/>
              <a:gd name="connsiteY24852" fmla="*/ 1689602 h 2789926"/>
              <a:gd name="connsiteX24853" fmla="*/ 1438302 w 2556691"/>
              <a:gd name="connsiteY24853" fmla="*/ 1690536 h 2789926"/>
              <a:gd name="connsiteX24854" fmla="*/ 1444989 w 2556691"/>
              <a:gd name="connsiteY24854" fmla="*/ 1695170 h 2789926"/>
              <a:gd name="connsiteX24855" fmla="*/ 1475797 w 2556691"/>
              <a:gd name="connsiteY24855" fmla="*/ 1722751 h 2789926"/>
              <a:gd name="connsiteX24856" fmla="*/ 1475608 w 2556691"/>
              <a:gd name="connsiteY24856" fmla="*/ 1722715 h 2789926"/>
              <a:gd name="connsiteX24857" fmla="*/ 1473078 w 2556691"/>
              <a:gd name="connsiteY24857" fmla="*/ 1722148 h 2789926"/>
              <a:gd name="connsiteX24858" fmla="*/ 1470394 w 2556691"/>
              <a:gd name="connsiteY24858" fmla="*/ 1726652 h 2789926"/>
              <a:gd name="connsiteX24859" fmla="*/ 1470911 w 2556691"/>
              <a:gd name="connsiteY24859" fmla="*/ 1730258 h 2789926"/>
              <a:gd name="connsiteX24860" fmla="*/ 1475797 w 2556691"/>
              <a:gd name="connsiteY24860" fmla="*/ 1722751 h 2789926"/>
              <a:gd name="connsiteX24861" fmla="*/ 1053359 w 2556691"/>
              <a:gd name="connsiteY24861" fmla="*/ 1331960 h 2789926"/>
              <a:gd name="connsiteX24862" fmla="*/ 1049867 w 2556691"/>
              <a:gd name="connsiteY24862" fmla="*/ 1336370 h 2789926"/>
              <a:gd name="connsiteX24863" fmla="*/ 1050127 w 2556691"/>
              <a:gd name="connsiteY24863" fmla="*/ 1336370 h 2789926"/>
              <a:gd name="connsiteX24864" fmla="*/ 1053514 w 2556691"/>
              <a:gd name="connsiteY24864" fmla="*/ 1332244 h 2789926"/>
              <a:gd name="connsiteX24865" fmla="*/ 1053359 w 2556691"/>
              <a:gd name="connsiteY24865" fmla="*/ 1331960 h 2789926"/>
              <a:gd name="connsiteX24866" fmla="*/ 833285 w 2556691"/>
              <a:gd name="connsiteY24866" fmla="*/ 1126842 h 2789926"/>
              <a:gd name="connsiteX24867" fmla="*/ 810045 w 2556691"/>
              <a:gd name="connsiteY24867" fmla="*/ 1167792 h 2789926"/>
              <a:gd name="connsiteX24868" fmla="*/ 814410 w 2556691"/>
              <a:gd name="connsiteY24868" fmla="*/ 1176895 h 2789926"/>
              <a:gd name="connsiteX24869" fmla="*/ 830571 w 2556691"/>
              <a:gd name="connsiteY24869" fmla="*/ 1140366 h 2789926"/>
              <a:gd name="connsiteX24870" fmla="*/ 833285 w 2556691"/>
              <a:gd name="connsiteY24870" fmla="*/ 1126842 h 2789926"/>
              <a:gd name="connsiteX24871" fmla="*/ 1557269 w 2556691"/>
              <a:gd name="connsiteY24871" fmla="*/ 1794083 h 2789926"/>
              <a:gd name="connsiteX24872" fmla="*/ 1550972 w 2556691"/>
              <a:gd name="connsiteY24872" fmla="*/ 1791269 h 2789926"/>
              <a:gd name="connsiteX24873" fmla="*/ 1545109 w 2556691"/>
              <a:gd name="connsiteY24873" fmla="*/ 1789898 h 2789926"/>
              <a:gd name="connsiteX24874" fmla="*/ 1543437 w 2556691"/>
              <a:gd name="connsiteY24874" fmla="*/ 1792735 h 2789926"/>
              <a:gd name="connsiteX24875" fmla="*/ 1554091 w 2556691"/>
              <a:gd name="connsiteY24875" fmla="*/ 1797027 h 2789926"/>
              <a:gd name="connsiteX24876" fmla="*/ 1557269 w 2556691"/>
              <a:gd name="connsiteY24876" fmla="*/ 1794083 h 2789926"/>
              <a:gd name="connsiteX24877" fmla="*/ 1048155 w 2556691"/>
              <a:gd name="connsiteY24877" fmla="*/ 1322054 h 2789926"/>
              <a:gd name="connsiteX24878" fmla="*/ 1048153 w 2556691"/>
              <a:gd name="connsiteY24878" fmla="*/ 1322054 h 2789926"/>
              <a:gd name="connsiteX24879" fmla="*/ 1048154 w 2556691"/>
              <a:gd name="connsiteY24879" fmla="*/ 1322055 h 2789926"/>
              <a:gd name="connsiteX24880" fmla="*/ 1035908 w 2556691"/>
              <a:gd name="connsiteY24880" fmla="*/ 1335791 h 2789926"/>
              <a:gd name="connsiteX24881" fmla="*/ 1035434 w 2556691"/>
              <a:gd name="connsiteY24881" fmla="*/ 1338592 h 2789926"/>
              <a:gd name="connsiteX24882" fmla="*/ 1037892 w 2556691"/>
              <a:gd name="connsiteY24882" fmla="*/ 1337765 h 2789926"/>
              <a:gd name="connsiteX24883" fmla="*/ 1049523 w 2556691"/>
              <a:gd name="connsiteY24883" fmla="*/ 1324879 h 2789926"/>
              <a:gd name="connsiteX24884" fmla="*/ 1048154 w 2556691"/>
              <a:gd name="connsiteY24884" fmla="*/ 1322055 h 2789926"/>
              <a:gd name="connsiteX24885" fmla="*/ 1299537 w 2556691"/>
              <a:gd name="connsiteY24885" fmla="*/ 1552152 h 2789926"/>
              <a:gd name="connsiteX24886" fmla="*/ 1298478 w 2556691"/>
              <a:gd name="connsiteY24886" fmla="*/ 1552483 h 2789926"/>
              <a:gd name="connsiteX24887" fmla="*/ 1297430 w 2556691"/>
              <a:gd name="connsiteY24887" fmla="*/ 1552825 h 2789926"/>
              <a:gd name="connsiteX24888" fmla="*/ 1294805 w 2556691"/>
              <a:gd name="connsiteY24888" fmla="*/ 1556632 h 2789926"/>
              <a:gd name="connsiteX24889" fmla="*/ 1294746 w 2556691"/>
              <a:gd name="connsiteY24889" fmla="*/ 1557542 h 2789926"/>
              <a:gd name="connsiteX24890" fmla="*/ 1294711 w 2556691"/>
              <a:gd name="connsiteY24890" fmla="*/ 1558062 h 2789926"/>
              <a:gd name="connsiteX24891" fmla="*/ 1294664 w 2556691"/>
              <a:gd name="connsiteY24891" fmla="*/ 1558831 h 2789926"/>
              <a:gd name="connsiteX24892" fmla="*/ 1293263 w 2556691"/>
              <a:gd name="connsiteY24892" fmla="*/ 1564080 h 2789926"/>
              <a:gd name="connsiteX24893" fmla="*/ 1292709 w 2556691"/>
              <a:gd name="connsiteY24893" fmla="*/ 1566149 h 2789926"/>
              <a:gd name="connsiteX24894" fmla="*/ 1292309 w 2556691"/>
              <a:gd name="connsiteY24894" fmla="*/ 1577403 h 2789926"/>
              <a:gd name="connsiteX24895" fmla="*/ 1292439 w 2556691"/>
              <a:gd name="connsiteY24895" fmla="*/ 1578065 h 2789926"/>
              <a:gd name="connsiteX24896" fmla="*/ 1295594 w 2556691"/>
              <a:gd name="connsiteY24896" fmla="*/ 1570156 h 2789926"/>
              <a:gd name="connsiteX24897" fmla="*/ 1296465 w 2556691"/>
              <a:gd name="connsiteY24897" fmla="*/ 1569293 h 2789926"/>
              <a:gd name="connsiteX24898" fmla="*/ 1299937 w 2556691"/>
              <a:gd name="connsiteY24898" fmla="*/ 1569695 h 2789926"/>
              <a:gd name="connsiteX24899" fmla="*/ 1303292 w 2556691"/>
              <a:gd name="connsiteY24899" fmla="*/ 1573348 h 2789926"/>
              <a:gd name="connsiteX24900" fmla="*/ 1307165 w 2556691"/>
              <a:gd name="connsiteY24900" fmla="*/ 1577545 h 2789926"/>
              <a:gd name="connsiteX24901" fmla="*/ 1305482 w 2556691"/>
              <a:gd name="connsiteY24901" fmla="*/ 1563749 h 2789926"/>
              <a:gd name="connsiteX24902" fmla="*/ 1304010 w 2556691"/>
              <a:gd name="connsiteY24902" fmla="*/ 1561656 h 2789926"/>
              <a:gd name="connsiteX24903" fmla="*/ 1300655 w 2556691"/>
              <a:gd name="connsiteY24903" fmla="*/ 1556242 h 2789926"/>
              <a:gd name="connsiteX24904" fmla="*/ 1300561 w 2556691"/>
              <a:gd name="connsiteY24904" fmla="*/ 1556065 h 2789926"/>
              <a:gd name="connsiteX24905" fmla="*/ 1299537 w 2556691"/>
              <a:gd name="connsiteY24905" fmla="*/ 1552152 h 2789926"/>
              <a:gd name="connsiteX24906" fmla="*/ 828354 w 2556691"/>
              <a:gd name="connsiteY24906" fmla="*/ 1116699 h 2789926"/>
              <a:gd name="connsiteX24907" fmla="*/ 828353 w 2556691"/>
              <a:gd name="connsiteY24907" fmla="*/ 1116699 h 2789926"/>
              <a:gd name="connsiteX24908" fmla="*/ 828350 w 2556691"/>
              <a:gd name="connsiteY24908" fmla="*/ 1116707 h 2789926"/>
              <a:gd name="connsiteX24909" fmla="*/ 824726 w 2556691"/>
              <a:gd name="connsiteY24909" fmla="*/ 1123726 h 2789926"/>
              <a:gd name="connsiteX24910" fmla="*/ 805716 w 2556691"/>
              <a:gd name="connsiteY24910" fmla="*/ 1158276 h 2789926"/>
              <a:gd name="connsiteX24911" fmla="*/ 807468 w 2556691"/>
              <a:gd name="connsiteY24911" fmla="*/ 1162212 h 2789926"/>
              <a:gd name="connsiteX24912" fmla="*/ 818872 w 2556691"/>
              <a:gd name="connsiteY24912" fmla="*/ 1140976 h 2789926"/>
              <a:gd name="connsiteX24913" fmla="*/ 828350 w 2556691"/>
              <a:gd name="connsiteY24913" fmla="*/ 1116707 h 2789926"/>
              <a:gd name="connsiteX24914" fmla="*/ 1526921 w 2556691"/>
              <a:gd name="connsiteY24914" fmla="*/ 1760781 h 2789926"/>
              <a:gd name="connsiteX24915" fmla="*/ 1518411 w 2556691"/>
              <a:gd name="connsiteY24915" fmla="*/ 1764020 h 2789926"/>
              <a:gd name="connsiteX24916" fmla="*/ 1532714 w 2556691"/>
              <a:gd name="connsiteY24916" fmla="*/ 1766196 h 2789926"/>
              <a:gd name="connsiteX24917" fmla="*/ 1526921 w 2556691"/>
              <a:gd name="connsiteY24917" fmla="*/ 1760781 h 2789926"/>
              <a:gd name="connsiteX24918" fmla="*/ 893725 w 2556691"/>
              <a:gd name="connsiteY24918" fmla="*/ 1175736 h 2789926"/>
              <a:gd name="connsiteX24919" fmla="*/ 879253 w 2556691"/>
              <a:gd name="connsiteY24919" fmla="*/ 1206165 h 2789926"/>
              <a:gd name="connsiteX24920" fmla="*/ 878014 w 2556691"/>
              <a:gd name="connsiteY24920" fmla="*/ 1208636 h 2789926"/>
              <a:gd name="connsiteX24921" fmla="*/ 878165 w 2556691"/>
              <a:gd name="connsiteY24921" fmla="*/ 1209653 h 2789926"/>
              <a:gd name="connsiteX24922" fmla="*/ 878620 w 2556691"/>
              <a:gd name="connsiteY24922" fmla="*/ 1212703 h 2789926"/>
              <a:gd name="connsiteX24923" fmla="*/ 878690 w 2556691"/>
              <a:gd name="connsiteY24923" fmla="*/ 1213176 h 2789926"/>
              <a:gd name="connsiteX24924" fmla="*/ 878786 w 2556691"/>
              <a:gd name="connsiteY24924" fmla="*/ 1212939 h 2789926"/>
              <a:gd name="connsiteX24925" fmla="*/ 879957 w 2556691"/>
              <a:gd name="connsiteY24925" fmla="*/ 1210114 h 2789926"/>
              <a:gd name="connsiteX24926" fmla="*/ 881319 w 2556691"/>
              <a:gd name="connsiteY24926" fmla="*/ 1206922 h 2789926"/>
              <a:gd name="connsiteX24927" fmla="*/ 881320 w 2556691"/>
              <a:gd name="connsiteY24927" fmla="*/ 1206922 h 2789926"/>
              <a:gd name="connsiteX24928" fmla="*/ 893725 w 2556691"/>
              <a:gd name="connsiteY24928" fmla="*/ 1175736 h 2789926"/>
              <a:gd name="connsiteX24929" fmla="*/ 1318171 w 2556691"/>
              <a:gd name="connsiteY24929" fmla="*/ 1566846 h 2789926"/>
              <a:gd name="connsiteX24930" fmla="*/ 1313757 w 2556691"/>
              <a:gd name="connsiteY24930" fmla="*/ 1576764 h 2789926"/>
              <a:gd name="connsiteX24931" fmla="*/ 1311697 w 2556691"/>
              <a:gd name="connsiteY24931" fmla="*/ 1583207 h 2789926"/>
              <a:gd name="connsiteX24932" fmla="*/ 1313828 w 2556691"/>
              <a:gd name="connsiteY24932" fmla="*/ 1586647 h 2789926"/>
              <a:gd name="connsiteX24933" fmla="*/ 1315782 w 2556691"/>
              <a:gd name="connsiteY24933" fmla="*/ 1597854 h 2789926"/>
              <a:gd name="connsiteX24934" fmla="*/ 1315123 w 2556691"/>
              <a:gd name="connsiteY24934" fmla="*/ 1600408 h 2789926"/>
              <a:gd name="connsiteX24935" fmla="*/ 1324070 w 2556691"/>
              <a:gd name="connsiteY24935" fmla="*/ 1585453 h 2789926"/>
              <a:gd name="connsiteX24936" fmla="*/ 1324093 w 2556691"/>
              <a:gd name="connsiteY24936" fmla="*/ 1583538 h 2789926"/>
              <a:gd name="connsiteX24937" fmla="*/ 1318171 w 2556691"/>
              <a:gd name="connsiteY24937" fmla="*/ 1566846 h 2789926"/>
              <a:gd name="connsiteX24938" fmla="*/ 936638 w 2556691"/>
              <a:gd name="connsiteY24938" fmla="*/ 1214370 h 2789926"/>
              <a:gd name="connsiteX24939" fmla="*/ 936636 w 2556691"/>
              <a:gd name="connsiteY24939" fmla="*/ 1214382 h 2789926"/>
              <a:gd name="connsiteX24940" fmla="*/ 921339 w 2556691"/>
              <a:gd name="connsiteY24940" fmla="*/ 1205397 h 2789926"/>
              <a:gd name="connsiteX24941" fmla="*/ 933209 w 2556691"/>
              <a:gd name="connsiteY24941" fmla="*/ 1217940 h 2789926"/>
              <a:gd name="connsiteX24942" fmla="*/ 940267 w 2556691"/>
              <a:gd name="connsiteY24942" fmla="*/ 1225707 h 2789926"/>
              <a:gd name="connsiteX24943" fmla="*/ 942883 w 2556691"/>
              <a:gd name="connsiteY24943" fmla="*/ 1228130 h 2789926"/>
              <a:gd name="connsiteX24944" fmla="*/ 944670 w 2556691"/>
              <a:gd name="connsiteY24944" fmla="*/ 1230211 h 2789926"/>
              <a:gd name="connsiteX24945" fmla="*/ 948493 w 2556691"/>
              <a:gd name="connsiteY24945" fmla="*/ 1235235 h 2789926"/>
              <a:gd name="connsiteX24946" fmla="*/ 949458 w 2556691"/>
              <a:gd name="connsiteY24946" fmla="*/ 1236595 h 2789926"/>
              <a:gd name="connsiteX24947" fmla="*/ 949476 w 2556691"/>
              <a:gd name="connsiteY24947" fmla="*/ 1236500 h 2789926"/>
              <a:gd name="connsiteX24948" fmla="*/ 948891 w 2556691"/>
              <a:gd name="connsiteY24948" fmla="*/ 1235282 h 2789926"/>
              <a:gd name="connsiteX24949" fmla="*/ 946863 w 2556691"/>
              <a:gd name="connsiteY24949" fmla="*/ 1230861 h 2789926"/>
              <a:gd name="connsiteX24950" fmla="*/ 941939 w 2556691"/>
              <a:gd name="connsiteY24950" fmla="*/ 1221120 h 2789926"/>
              <a:gd name="connsiteX24951" fmla="*/ 936638 w 2556691"/>
              <a:gd name="connsiteY24951" fmla="*/ 1214370 h 2789926"/>
              <a:gd name="connsiteX24952" fmla="*/ 1099334 w 2556691"/>
              <a:gd name="connsiteY24952" fmla="*/ 1362236 h 2789926"/>
              <a:gd name="connsiteX24953" fmla="*/ 1093824 w 2556691"/>
              <a:gd name="connsiteY24953" fmla="*/ 1361006 h 2789926"/>
              <a:gd name="connsiteX24954" fmla="*/ 1093659 w 2556691"/>
              <a:gd name="connsiteY24954" fmla="*/ 1360983 h 2789926"/>
              <a:gd name="connsiteX24955" fmla="*/ 1091482 w 2556691"/>
              <a:gd name="connsiteY24955" fmla="*/ 1360888 h 2789926"/>
              <a:gd name="connsiteX24956" fmla="*/ 1089563 w 2556691"/>
              <a:gd name="connsiteY24956" fmla="*/ 1360900 h 2789926"/>
              <a:gd name="connsiteX24957" fmla="*/ 1080428 w 2556691"/>
              <a:gd name="connsiteY24957" fmla="*/ 1361739 h 2789926"/>
              <a:gd name="connsiteX24958" fmla="*/ 1078097 w 2556691"/>
              <a:gd name="connsiteY24958" fmla="*/ 1362082 h 2789926"/>
              <a:gd name="connsiteX24959" fmla="*/ 1073753 w 2556691"/>
              <a:gd name="connsiteY24959" fmla="*/ 1362732 h 2789926"/>
              <a:gd name="connsiteX24960" fmla="*/ 1072117 w 2556691"/>
              <a:gd name="connsiteY24960" fmla="*/ 1362921 h 2789926"/>
              <a:gd name="connsiteX24961" fmla="*/ 1058152 w 2556691"/>
              <a:gd name="connsiteY24961" fmla="*/ 1368513 h 2789926"/>
              <a:gd name="connsiteX24962" fmla="*/ 1056558 w 2556691"/>
              <a:gd name="connsiteY24962" fmla="*/ 1368856 h 2789926"/>
              <a:gd name="connsiteX24963" fmla="*/ 1055495 w 2556691"/>
              <a:gd name="connsiteY24963" fmla="*/ 1367083 h 2789926"/>
              <a:gd name="connsiteX24964" fmla="*/ 1057616 w 2556691"/>
              <a:gd name="connsiteY24964" fmla="*/ 1363146 h 2789926"/>
              <a:gd name="connsiteX24965" fmla="*/ 1058901 w 2556691"/>
              <a:gd name="connsiteY24965" fmla="*/ 1357034 h 2789926"/>
              <a:gd name="connsiteX24966" fmla="*/ 1056389 w 2556691"/>
              <a:gd name="connsiteY24966" fmla="*/ 1355072 h 2789926"/>
              <a:gd name="connsiteX24967" fmla="*/ 1055639 w 2556691"/>
              <a:gd name="connsiteY24967" fmla="*/ 1354906 h 2789926"/>
              <a:gd name="connsiteX24968" fmla="*/ 1044541 w 2556691"/>
              <a:gd name="connsiteY24968" fmla="*/ 1370960 h 2789926"/>
              <a:gd name="connsiteX24969" fmla="*/ 1045045 w 2556691"/>
              <a:gd name="connsiteY24969" fmla="*/ 1360072 h 2789926"/>
              <a:gd name="connsiteX24970" fmla="*/ 1047693 w 2556691"/>
              <a:gd name="connsiteY24970" fmla="*/ 1351360 h 2789926"/>
              <a:gd name="connsiteX24971" fmla="*/ 1045939 w 2556691"/>
              <a:gd name="connsiteY24971" fmla="*/ 1350189 h 2789926"/>
              <a:gd name="connsiteX24972" fmla="*/ 1044958 w 2556691"/>
              <a:gd name="connsiteY24972" fmla="*/ 1350107 h 2789926"/>
              <a:gd name="connsiteX24973" fmla="*/ 1038683 w 2556691"/>
              <a:gd name="connsiteY24973" fmla="*/ 1357885 h 2789926"/>
              <a:gd name="connsiteX24974" fmla="*/ 1038345 w 2556691"/>
              <a:gd name="connsiteY24974" fmla="*/ 1358736 h 2789926"/>
              <a:gd name="connsiteX24975" fmla="*/ 1035901 w 2556691"/>
              <a:gd name="connsiteY24975" fmla="*/ 1367473 h 2789926"/>
              <a:gd name="connsiteX24976" fmla="*/ 1033920 w 2556691"/>
              <a:gd name="connsiteY24976" fmla="*/ 1367402 h 2789926"/>
              <a:gd name="connsiteX24977" fmla="*/ 1038892 w 2556691"/>
              <a:gd name="connsiteY24977" fmla="*/ 1349054 h 2789926"/>
              <a:gd name="connsiteX24978" fmla="*/ 1038887 w 2556691"/>
              <a:gd name="connsiteY24978" fmla="*/ 1349043 h 2789926"/>
              <a:gd name="connsiteX24979" fmla="*/ 1026053 w 2556691"/>
              <a:gd name="connsiteY24979" fmla="*/ 1360817 h 2789926"/>
              <a:gd name="connsiteX24980" fmla="*/ 1027395 w 2556691"/>
              <a:gd name="connsiteY24980" fmla="*/ 1380488 h 2789926"/>
              <a:gd name="connsiteX24981" fmla="*/ 1029351 w 2556691"/>
              <a:gd name="connsiteY24981" fmla="*/ 1384638 h 2789926"/>
              <a:gd name="connsiteX24982" fmla="*/ 1035289 w 2556691"/>
              <a:gd name="connsiteY24982" fmla="*/ 1393977 h 2789926"/>
              <a:gd name="connsiteX24983" fmla="*/ 1041630 w 2556691"/>
              <a:gd name="connsiteY24983" fmla="*/ 1393374 h 2789926"/>
              <a:gd name="connsiteX24984" fmla="*/ 1041958 w 2556691"/>
              <a:gd name="connsiteY24984" fmla="*/ 1393445 h 2789926"/>
              <a:gd name="connsiteX24985" fmla="*/ 1042501 w 2556691"/>
              <a:gd name="connsiteY24985" fmla="*/ 1393575 h 2789926"/>
              <a:gd name="connsiteX24986" fmla="*/ 1046102 w 2556691"/>
              <a:gd name="connsiteY24986" fmla="*/ 1401921 h 2789926"/>
              <a:gd name="connsiteX24987" fmla="*/ 1042013 w 2556691"/>
              <a:gd name="connsiteY24987" fmla="*/ 1406496 h 2789926"/>
              <a:gd name="connsiteX24988" fmla="*/ 1042718 w 2556691"/>
              <a:gd name="connsiteY24988" fmla="*/ 1408494 h 2789926"/>
              <a:gd name="connsiteX24989" fmla="*/ 1044007 w 2556691"/>
              <a:gd name="connsiteY24989" fmla="*/ 1416769 h 2789926"/>
              <a:gd name="connsiteX24990" fmla="*/ 1043867 w 2556691"/>
              <a:gd name="connsiteY24990" fmla="*/ 1421321 h 2789926"/>
              <a:gd name="connsiteX24991" fmla="*/ 1043856 w 2556691"/>
              <a:gd name="connsiteY24991" fmla="*/ 1421581 h 2789926"/>
              <a:gd name="connsiteX24992" fmla="*/ 1044965 w 2556691"/>
              <a:gd name="connsiteY24992" fmla="*/ 1420481 h 2789926"/>
              <a:gd name="connsiteX24993" fmla="*/ 1046154 w 2556691"/>
              <a:gd name="connsiteY24993" fmla="*/ 1419169 h 2789926"/>
              <a:gd name="connsiteX24994" fmla="*/ 1047752 w 2556691"/>
              <a:gd name="connsiteY24994" fmla="*/ 1417360 h 2789926"/>
              <a:gd name="connsiteX24995" fmla="*/ 1047645 w 2556691"/>
              <a:gd name="connsiteY24995" fmla="*/ 1414641 h 2789926"/>
              <a:gd name="connsiteX24996" fmla="*/ 1047662 w 2556691"/>
              <a:gd name="connsiteY24996" fmla="*/ 1413566 h 2789926"/>
              <a:gd name="connsiteX24997" fmla="*/ 1049479 w 2556691"/>
              <a:gd name="connsiteY24997" fmla="*/ 1403245 h 2789926"/>
              <a:gd name="connsiteX24998" fmla="*/ 1049534 w 2556691"/>
              <a:gd name="connsiteY24998" fmla="*/ 1403115 h 2789926"/>
              <a:gd name="connsiteX24999" fmla="*/ 1051693 w 2556691"/>
              <a:gd name="connsiteY24999" fmla="*/ 1401094 h 2789926"/>
              <a:gd name="connsiteX25000" fmla="*/ 1053253 w 2556691"/>
              <a:gd name="connsiteY25000" fmla="*/ 1400479 h 2789926"/>
              <a:gd name="connsiteX25001" fmla="*/ 1053394 w 2556691"/>
              <a:gd name="connsiteY25001" fmla="*/ 1400455 h 2789926"/>
              <a:gd name="connsiteX25002" fmla="*/ 1055659 w 2556691"/>
              <a:gd name="connsiteY25002" fmla="*/ 1400976 h 2789926"/>
              <a:gd name="connsiteX25003" fmla="*/ 1058034 w 2556691"/>
              <a:gd name="connsiteY25003" fmla="*/ 1403659 h 2789926"/>
              <a:gd name="connsiteX25004" fmla="*/ 1058596 w 2556691"/>
              <a:gd name="connsiteY25004" fmla="*/ 1404794 h 2789926"/>
              <a:gd name="connsiteX25005" fmla="*/ 1059122 w 2556691"/>
              <a:gd name="connsiteY25005" fmla="*/ 1405858 h 2789926"/>
              <a:gd name="connsiteX25006" fmla="*/ 1060074 w 2556691"/>
              <a:gd name="connsiteY25006" fmla="*/ 1409735 h 2789926"/>
              <a:gd name="connsiteX25007" fmla="*/ 1057868 w 2556691"/>
              <a:gd name="connsiteY25007" fmla="*/ 1419583 h 2789926"/>
              <a:gd name="connsiteX25008" fmla="*/ 1056681 w 2556691"/>
              <a:gd name="connsiteY25008" fmla="*/ 1420942 h 2789926"/>
              <a:gd name="connsiteX25009" fmla="*/ 1052981 w 2556691"/>
              <a:gd name="connsiteY25009" fmla="*/ 1423555 h 2789926"/>
              <a:gd name="connsiteX25010" fmla="*/ 1050843 w 2556691"/>
              <a:gd name="connsiteY25010" fmla="*/ 1423590 h 2789926"/>
              <a:gd name="connsiteX25011" fmla="*/ 1050008 w 2556691"/>
              <a:gd name="connsiteY25011" fmla="*/ 1423224 h 2789926"/>
              <a:gd name="connsiteX25012" fmla="*/ 1048803 w 2556691"/>
              <a:gd name="connsiteY25012" fmla="*/ 1421593 h 2789926"/>
              <a:gd name="connsiteX25013" fmla="*/ 1045407 w 2556691"/>
              <a:gd name="connsiteY25013" fmla="*/ 1425754 h 2789926"/>
              <a:gd name="connsiteX25014" fmla="*/ 1042201 w 2556691"/>
              <a:gd name="connsiteY25014" fmla="*/ 1429087 h 2789926"/>
              <a:gd name="connsiteX25015" fmla="*/ 1039729 w 2556691"/>
              <a:gd name="connsiteY25015" fmla="*/ 1433828 h 2789926"/>
              <a:gd name="connsiteX25016" fmla="*/ 1039525 w 2556691"/>
              <a:gd name="connsiteY25016" fmla="*/ 1434064 h 2789926"/>
              <a:gd name="connsiteX25017" fmla="*/ 1041641 w 2556691"/>
              <a:gd name="connsiteY25017" fmla="*/ 1436051 h 2789926"/>
              <a:gd name="connsiteX25018" fmla="*/ 1043600 w 2556691"/>
              <a:gd name="connsiteY25018" fmla="*/ 1438403 h 2789926"/>
              <a:gd name="connsiteX25019" fmla="*/ 1044065 w 2556691"/>
              <a:gd name="connsiteY25019" fmla="*/ 1438167 h 2789926"/>
              <a:gd name="connsiteX25020" fmla="*/ 1048478 w 2556691"/>
              <a:gd name="connsiteY25020" fmla="*/ 1435861 h 2789926"/>
              <a:gd name="connsiteX25021" fmla="*/ 1050556 w 2556691"/>
              <a:gd name="connsiteY25021" fmla="*/ 1434880 h 2789926"/>
              <a:gd name="connsiteX25022" fmla="*/ 1055306 w 2556691"/>
              <a:gd name="connsiteY25022" fmla="*/ 1433308 h 2789926"/>
              <a:gd name="connsiteX25023" fmla="*/ 1056000 w 2556691"/>
              <a:gd name="connsiteY25023" fmla="*/ 1433166 h 2789926"/>
              <a:gd name="connsiteX25024" fmla="*/ 1056863 w 2556691"/>
              <a:gd name="connsiteY25024" fmla="*/ 1433012 h 2789926"/>
              <a:gd name="connsiteX25025" fmla="*/ 1057997 w 2556691"/>
              <a:gd name="connsiteY25025" fmla="*/ 1432823 h 2789926"/>
              <a:gd name="connsiteX25026" fmla="*/ 1058635 w 2556691"/>
              <a:gd name="connsiteY25026" fmla="*/ 1432279 h 2789926"/>
              <a:gd name="connsiteX25027" fmla="*/ 1057468 w 2556691"/>
              <a:gd name="connsiteY25027" fmla="*/ 1431133 h 2789926"/>
              <a:gd name="connsiteX25028" fmla="*/ 1057017 w 2556691"/>
              <a:gd name="connsiteY25028" fmla="*/ 1430483 h 2789926"/>
              <a:gd name="connsiteX25029" fmla="*/ 1056339 w 2556691"/>
              <a:gd name="connsiteY25029" fmla="*/ 1429135 h 2789926"/>
              <a:gd name="connsiteX25030" fmla="*/ 1056517 w 2556691"/>
              <a:gd name="connsiteY25030" fmla="*/ 1426652 h 2789926"/>
              <a:gd name="connsiteX25031" fmla="*/ 1057406 w 2556691"/>
              <a:gd name="connsiteY25031" fmla="*/ 1425517 h 2789926"/>
              <a:gd name="connsiteX25032" fmla="*/ 1058632 w 2556691"/>
              <a:gd name="connsiteY25032" fmla="*/ 1424583 h 2789926"/>
              <a:gd name="connsiteX25033" fmla="*/ 1061193 w 2556691"/>
              <a:gd name="connsiteY25033" fmla="*/ 1424075 h 2789926"/>
              <a:gd name="connsiteX25034" fmla="*/ 1061463 w 2556691"/>
              <a:gd name="connsiteY25034" fmla="*/ 1423886 h 2789926"/>
              <a:gd name="connsiteX25035" fmla="*/ 1067714 w 2556691"/>
              <a:gd name="connsiteY25035" fmla="*/ 1419382 h 2789926"/>
              <a:gd name="connsiteX25036" fmla="*/ 1072847 w 2556691"/>
              <a:gd name="connsiteY25036" fmla="*/ 1416143 h 2789926"/>
              <a:gd name="connsiteX25037" fmla="*/ 1074295 w 2556691"/>
              <a:gd name="connsiteY25037" fmla="*/ 1417987 h 2789926"/>
              <a:gd name="connsiteX25038" fmla="*/ 1064253 w 2556691"/>
              <a:gd name="connsiteY25038" fmla="*/ 1424524 h 2789926"/>
              <a:gd name="connsiteX25039" fmla="*/ 1071729 w 2556691"/>
              <a:gd name="connsiteY25039" fmla="*/ 1428083 h 2789926"/>
              <a:gd name="connsiteX25040" fmla="*/ 1078368 w 2556691"/>
              <a:gd name="connsiteY25040" fmla="*/ 1423449 h 2789926"/>
              <a:gd name="connsiteX25041" fmla="*/ 1079369 w 2556691"/>
              <a:gd name="connsiteY25041" fmla="*/ 1422621 h 2789926"/>
              <a:gd name="connsiteX25042" fmla="*/ 1086526 w 2556691"/>
              <a:gd name="connsiteY25042" fmla="*/ 1416817 h 2789926"/>
              <a:gd name="connsiteX25043" fmla="*/ 1090881 w 2556691"/>
              <a:gd name="connsiteY25043" fmla="*/ 1414358 h 2789926"/>
              <a:gd name="connsiteX25044" fmla="*/ 1091140 w 2556691"/>
              <a:gd name="connsiteY25044" fmla="*/ 1417597 h 2789926"/>
              <a:gd name="connsiteX25045" fmla="*/ 1087338 w 2556691"/>
              <a:gd name="connsiteY25045" fmla="*/ 1421238 h 2789926"/>
              <a:gd name="connsiteX25046" fmla="*/ 1073518 w 2556691"/>
              <a:gd name="connsiteY25046" fmla="*/ 1429631 h 2789926"/>
              <a:gd name="connsiteX25047" fmla="*/ 1074825 w 2556691"/>
              <a:gd name="connsiteY25047" fmla="*/ 1431972 h 2789926"/>
              <a:gd name="connsiteX25048" fmla="*/ 1074601 w 2556691"/>
              <a:gd name="connsiteY25048" fmla="*/ 1432941 h 2789926"/>
              <a:gd name="connsiteX25049" fmla="*/ 1088833 w 2556691"/>
              <a:gd name="connsiteY25049" fmla="*/ 1434703 h 2789926"/>
              <a:gd name="connsiteX25050" fmla="*/ 1089563 w 2556691"/>
              <a:gd name="connsiteY25050" fmla="*/ 1434738 h 2789926"/>
              <a:gd name="connsiteX25051" fmla="*/ 1093612 w 2556691"/>
              <a:gd name="connsiteY25051" fmla="*/ 1434786 h 2789926"/>
              <a:gd name="connsiteX25052" fmla="*/ 1107680 w 2556691"/>
              <a:gd name="connsiteY25052" fmla="*/ 1431629 h 2789926"/>
              <a:gd name="connsiteX25053" fmla="*/ 1114578 w 2556691"/>
              <a:gd name="connsiteY25053" fmla="*/ 1426700 h 2789926"/>
              <a:gd name="connsiteX25054" fmla="*/ 1117050 w 2556691"/>
              <a:gd name="connsiteY25054" fmla="*/ 1419902 h 2789926"/>
              <a:gd name="connsiteX25055" fmla="*/ 1116662 w 2556691"/>
              <a:gd name="connsiteY25055" fmla="*/ 1416415 h 2789926"/>
              <a:gd name="connsiteX25056" fmla="*/ 1115061 w 2556691"/>
              <a:gd name="connsiteY25056" fmla="*/ 1412383 h 2789926"/>
              <a:gd name="connsiteX25057" fmla="*/ 1113460 w 2556691"/>
              <a:gd name="connsiteY25057" fmla="*/ 1409523 h 2789926"/>
              <a:gd name="connsiteX25058" fmla="*/ 1113366 w 2556691"/>
              <a:gd name="connsiteY25058" fmla="*/ 1409392 h 2789926"/>
              <a:gd name="connsiteX25059" fmla="*/ 1101959 w 2556691"/>
              <a:gd name="connsiteY25059" fmla="*/ 1390312 h 2789926"/>
              <a:gd name="connsiteX25060" fmla="*/ 1101994 w 2556691"/>
              <a:gd name="connsiteY25060" fmla="*/ 1389745 h 2789926"/>
              <a:gd name="connsiteX25061" fmla="*/ 1102076 w 2556691"/>
              <a:gd name="connsiteY25061" fmla="*/ 1388539 h 2789926"/>
              <a:gd name="connsiteX25062" fmla="*/ 1102841 w 2556691"/>
              <a:gd name="connsiteY25062" fmla="*/ 1384106 h 2789926"/>
              <a:gd name="connsiteX25063" fmla="*/ 1103371 w 2556691"/>
              <a:gd name="connsiteY25063" fmla="*/ 1382203 h 2789926"/>
              <a:gd name="connsiteX25064" fmla="*/ 1104419 w 2556691"/>
              <a:gd name="connsiteY25064" fmla="*/ 1378597 h 2789926"/>
              <a:gd name="connsiteX25065" fmla="*/ 1104925 w 2556691"/>
              <a:gd name="connsiteY25065" fmla="*/ 1376729 h 2789926"/>
              <a:gd name="connsiteX25066" fmla="*/ 1104996 w 2556691"/>
              <a:gd name="connsiteY25066" fmla="*/ 1376457 h 2789926"/>
              <a:gd name="connsiteX25067" fmla="*/ 1105502 w 2556691"/>
              <a:gd name="connsiteY25067" fmla="*/ 1372119 h 2789926"/>
              <a:gd name="connsiteX25068" fmla="*/ 1105054 w 2556691"/>
              <a:gd name="connsiteY25068" fmla="*/ 1368489 h 2789926"/>
              <a:gd name="connsiteX25069" fmla="*/ 1104784 w 2556691"/>
              <a:gd name="connsiteY25069" fmla="*/ 1367626 h 2789926"/>
              <a:gd name="connsiteX25070" fmla="*/ 1099334 w 2556691"/>
              <a:gd name="connsiteY25070" fmla="*/ 1362236 h 2789926"/>
              <a:gd name="connsiteX25071" fmla="*/ 851675 w 2556691"/>
              <a:gd name="connsiteY25071" fmla="*/ 1133178 h 2789926"/>
              <a:gd name="connsiteX25072" fmla="*/ 850591 w 2556691"/>
              <a:gd name="connsiteY25072" fmla="*/ 1143995 h 2789926"/>
              <a:gd name="connsiteX25073" fmla="*/ 865009 w 2556691"/>
              <a:gd name="connsiteY25073" fmla="*/ 1161728 h 2789926"/>
              <a:gd name="connsiteX25074" fmla="*/ 865023 w 2556691"/>
              <a:gd name="connsiteY25074" fmla="*/ 1161657 h 2789926"/>
              <a:gd name="connsiteX25075" fmla="*/ 851675 w 2556691"/>
              <a:gd name="connsiteY25075" fmla="*/ 1133178 h 2789926"/>
              <a:gd name="connsiteX25076" fmla="*/ 1335641 w 2556691"/>
              <a:gd name="connsiteY25076" fmla="*/ 1578585 h 2789926"/>
              <a:gd name="connsiteX25077" fmla="*/ 1331356 w 2556691"/>
              <a:gd name="connsiteY25077" fmla="*/ 1593102 h 2789926"/>
              <a:gd name="connsiteX25078" fmla="*/ 1333770 w 2556691"/>
              <a:gd name="connsiteY25078" fmla="*/ 1591731 h 2789926"/>
              <a:gd name="connsiteX25079" fmla="*/ 1333817 w 2556691"/>
              <a:gd name="connsiteY25079" fmla="*/ 1591423 h 2789926"/>
              <a:gd name="connsiteX25080" fmla="*/ 1337478 w 2556691"/>
              <a:gd name="connsiteY25080" fmla="*/ 1583479 h 2789926"/>
              <a:gd name="connsiteX25081" fmla="*/ 1336454 w 2556691"/>
              <a:gd name="connsiteY25081" fmla="*/ 1579684 h 2789926"/>
              <a:gd name="connsiteX25082" fmla="*/ 1335641 w 2556691"/>
              <a:gd name="connsiteY25082" fmla="*/ 1578585 h 2789926"/>
              <a:gd name="connsiteX25083" fmla="*/ 1349179 w 2556691"/>
              <a:gd name="connsiteY25083" fmla="*/ 1591045 h 2789926"/>
              <a:gd name="connsiteX25084" fmla="*/ 1348120 w 2556691"/>
              <a:gd name="connsiteY25084" fmla="*/ 1591518 h 2789926"/>
              <a:gd name="connsiteX25085" fmla="*/ 1347908 w 2556691"/>
              <a:gd name="connsiteY25085" fmla="*/ 1591790 h 2789926"/>
              <a:gd name="connsiteX25086" fmla="*/ 1345341 w 2556691"/>
              <a:gd name="connsiteY25086" fmla="*/ 1592369 h 2789926"/>
              <a:gd name="connsiteX25087" fmla="*/ 1342928 w 2556691"/>
              <a:gd name="connsiteY25087" fmla="*/ 1592984 h 2789926"/>
              <a:gd name="connsiteX25088" fmla="*/ 1325788 w 2556691"/>
              <a:gd name="connsiteY25088" fmla="*/ 1600467 h 2789926"/>
              <a:gd name="connsiteX25089" fmla="*/ 1325306 w 2556691"/>
              <a:gd name="connsiteY25089" fmla="*/ 1600703 h 2789926"/>
              <a:gd name="connsiteX25090" fmla="*/ 1318031 w 2556691"/>
              <a:gd name="connsiteY25090" fmla="*/ 1605562 h 2789926"/>
              <a:gd name="connsiteX25091" fmla="*/ 1315382 w 2556691"/>
              <a:gd name="connsiteY25091" fmla="*/ 1608222 h 2789926"/>
              <a:gd name="connsiteX25092" fmla="*/ 1312004 w 2556691"/>
              <a:gd name="connsiteY25092" fmla="*/ 1612348 h 2789926"/>
              <a:gd name="connsiteX25093" fmla="*/ 1306588 w 2556691"/>
              <a:gd name="connsiteY25093" fmla="*/ 1622278 h 2789926"/>
              <a:gd name="connsiteX25094" fmla="*/ 1305223 w 2556691"/>
              <a:gd name="connsiteY25094" fmla="*/ 1626487 h 2789926"/>
              <a:gd name="connsiteX25095" fmla="*/ 1304728 w 2556691"/>
              <a:gd name="connsiteY25095" fmla="*/ 1647470 h 2789926"/>
              <a:gd name="connsiteX25096" fmla="*/ 1304787 w 2556691"/>
              <a:gd name="connsiteY25096" fmla="*/ 1647777 h 2789926"/>
              <a:gd name="connsiteX25097" fmla="*/ 1306118 w 2556691"/>
              <a:gd name="connsiteY25097" fmla="*/ 1652423 h 2789926"/>
              <a:gd name="connsiteX25098" fmla="*/ 1306894 w 2556691"/>
              <a:gd name="connsiteY25098" fmla="*/ 1654563 h 2789926"/>
              <a:gd name="connsiteX25099" fmla="*/ 1307071 w 2556691"/>
              <a:gd name="connsiteY25099" fmla="*/ 1655048 h 2789926"/>
              <a:gd name="connsiteX25100" fmla="*/ 1310743 w 2556691"/>
              <a:gd name="connsiteY25100" fmla="*/ 1662271 h 2789926"/>
              <a:gd name="connsiteX25101" fmla="*/ 1312627 w 2556691"/>
              <a:gd name="connsiteY25101" fmla="*/ 1665238 h 2789926"/>
              <a:gd name="connsiteX25102" fmla="*/ 1313251 w 2556691"/>
              <a:gd name="connsiteY25102" fmla="*/ 1666219 h 2789926"/>
              <a:gd name="connsiteX25103" fmla="*/ 1313310 w 2556691"/>
              <a:gd name="connsiteY25103" fmla="*/ 1666314 h 2789926"/>
              <a:gd name="connsiteX25104" fmla="*/ 1313710 w 2556691"/>
              <a:gd name="connsiteY25104" fmla="*/ 1666929 h 2789926"/>
              <a:gd name="connsiteX25105" fmla="*/ 1315570 w 2556691"/>
              <a:gd name="connsiteY25105" fmla="*/ 1669872 h 2789926"/>
              <a:gd name="connsiteX25106" fmla="*/ 1315735 w 2556691"/>
              <a:gd name="connsiteY25106" fmla="*/ 1670132 h 2789926"/>
              <a:gd name="connsiteX25107" fmla="*/ 1316665 w 2556691"/>
              <a:gd name="connsiteY25107" fmla="*/ 1671586 h 2789926"/>
              <a:gd name="connsiteX25108" fmla="*/ 1316783 w 2556691"/>
              <a:gd name="connsiteY25108" fmla="*/ 1671776 h 2789926"/>
              <a:gd name="connsiteX25109" fmla="*/ 1316900 w 2556691"/>
              <a:gd name="connsiteY25109" fmla="*/ 1671811 h 2789926"/>
              <a:gd name="connsiteX25110" fmla="*/ 1317713 w 2556691"/>
              <a:gd name="connsiteY25110" fmla="*/ 1672071 h 2789926"/>
              <a:gd name="connsiteX25111" fmla="*/ 1320291 w 2556691"/>
              <a:gd name="connsiteY25111" fmla="*/ 1672875 h 2789926"/>
              <a:gd name="connsiteX25112" fmla="*/ 1321739 w 2556691"/>
              <a:gd name="connsiteY25112" fmla="*/ 1673241 h 2789926"/>
              <a:gd name="connsiteX25113" fmla="*/ 1322728 w 2556691"/>
              <a:gd name="connsiteY25113" fmla="*/ 1673466 h 2789926"/>
              <a:gd name="connsiteX25114" fmla="*/ 1324223 w 2556691"/>
              <a:gd name="connsiteY25114" fmla="*/ 1673809 h 2789926"/>
              <a:gd name="connsiteX25115" fmla="*/ 1323351 w 2556691"/>
              <a:gd name="connsiteY25115" fmla="*/ 1672851 h 2789926"/>
              <a:gd name="connsiteX25116" fmla="*/ 1322904 w 2556691"/>
              <a:gd name="connsiteY25116" fmla="*/ 1672355 h 2789926"/>
              <a:gd name="connsiteX25117" fmla="*/ 1321103 w 2556691"/>
              <a:gd name="connsiteY25117" fmla="*/ 1670026 h 2789926"/>
              <a:gd name="connsiteX25118" fmla="*/ 1320585 w 2556691"/>
              <a:gd name="connsiteY25118" fmla="*/ 1669210 h 2789926"/>
              <a:gd name="connsiteX25119" fmla="*/ 1319726 w 2556691"/>
              <a:gd name="connsiteY25119" fmla="*/ 1667780 h 2789926"/>
              <a:gd name="connsiteX25120" fmla="*/ 1318301 w 2556691"/>
              <a:gd name="connsiteY25120" fmla="*/ 1664706 h 2789926"/>
              <a:gd name="connsiteX25121" fmla="*/ 1318231 w 2556691"/>
              <a:gd name="connsiteY25121" fmla="*/ 1664493 h 2789926"/>
              <a:gd name="connsiteX25122" fmla="*/ 1318125 w 2556691"/>
              <a:gd name="connsiteY25122" fmla="*/ 1664186 h 2789926"/>
              <a:gd name="connsiteX25123" fmla="*/ 1317230 w 2556691"/>
              <a:gd name="connsiteY25123" fmla="*/ 1660982 h 2789926"/>
              <a:gd name="connsiteX25124" fmla="*/ 1317007 w 2556691"/>
              <a:gd name="connsiteY25124" fmla="*/ 1656679 h 2789926"/>
              <a:gd name="connsiteX25125" fmla="*/ 1317018 w 2556691"/>
              <a:gd name="connsiteY25125" fmla="*/ 1656573 h 2789926"/>
              <a:gd name="connsiteX25126" fmla="*/ 1317042 w 2556691"/>
              <a:gd name="connsiteY25126" fmla="*/ 1656230 h 2789926"/>
              <a:gd name="connsiteX25127" fmla="*/ 1317054 w 2556691"/>
              <a:gd name="connsiteY25127" fmla="*/ 1656135 h 2789926"/>
              <a:gd name="connsiteX25128" fmla="*/ 1317077 w 2556691"/>
              <a:gd name="connsiteY25128" fmla="*/ 1655745 h 2789926"/>
              <a:gd name="connsiteX25129" fmla="*/ 1317819 w 2556691"/>
              <a:gd name="connsiteY25129" fmla="*/ 1654669 h 2789926"/>
              <a:gd name="connsiteX25130" fmla="*/ 1317901 w 2556691"/>
              <a:gd name="connsiteY25130" fmla="*/ 1654634 h 2789926"/>
              <a:gd name="connsiteX25131" fmla="*/ 1320114 w 2556691"/>
              <a:gd name="connsiteY25131" fmla="*/ 1654764 h 2789926"/>
              <a:gd name="connsiteX25132" fmla="*/ 1320597 w 2556691"/>
              <a:gd name="connsiteY25132" fmla="*/ 1655190 h 2789926"/>
              <a:gd name="connsiteX25133" fmla="*/ 1321986 w 2556691"/>
              <a:gd name="connsiteY25133" fmla="*/ 1658145 h 2789926"/>
              <a:gd name="connsiteX25134" fmla="*/ 1322433 w 2556691"/>
              <a:gd name="connsiteY25134" fmla="*/ 1659268 h 2789926"/>
              <a:gd name="connsiteX25135" fmla="*/ 1324435 w 2556691"/>
              <a:gd name="connsiteY25135" fmla="*/ 1664020 h 2789926"/>
              <a:gd name="connsiteX25136" fmla="*/ 1324964 w 2556691"/>
              <a:gd name="connsiteY25136" fmla="*/ 1665096 h 2789926"/>
              <a:gd name="connsiteX25137" fmla="*/ 1328178 w 2556691"/>
              <a:gd name="connsiteY25137" fmla="*/ 1670251 h 2789926"/>
              <a:gd name="connsiteX25138" fmla="*/ 1329861 w 2556691"/>
              <a:gd name="connsiteY25138" fmla="*/ 1672177 h 2789926"/>
              <a:gd name="connsiteX25139" fmla="*/ 1332169 w 2556691"/>
              <a:gd name="connsiteY25139" fmla="*/ 1673762 h 2789926"/>
              <a:gd name="connsiteX25140" fmla="*/ 1332828 w 2556691"/>
              <a:gd name="connsiteY25140" fmla="*/ 1674057 h 2789926"/>
              <a:gd name="connsiteX25141" fmla="*/ 1333711 w 2556691"/>
              <a:gd name="connsiteY25141" fmla="*/ 1674317 h 2789926"/>
              <a:gd name="connsiteX25142" fmla="*/ 1333911 w 2556691"/>
              <a:gd name="connsiteY25142" fmla="*/ 1674376 h 2789926"/>
              <a:gd name="connsiteX25143" fmla="*/ 1334193 w 2556691"/>
              <a:gd name="connsiteY25143" fmla="*/ 1674447 h 2789926"/>
              <a:gd name="connsiteX25144" fmla="*/ 1333958 w 2556691"/>
              <a:gd name="connsiteY25144" fmla="*/ 1673821 h 2789926"/>
              <a:gd name="connsiteX25145" fmla="*/ 1333346 w 2556691"/>
              <a:gd name="connsiteY25145" fmla="*/ 1672036 h 2789926"/>
              <a:gd name="connsiteX25146" fmla="*/ 1332887 w 2556691"/>
              <a:gd name="connsiteY25146" fmla="*/ 1670534 h 2789926"/>
              <a:gd name="connsiteX25147" fmla="*/ 1332875 w 2556691"/>
              <a:gd name="connsiteY25147" fmla="*/ 1670487 h 2789926"/>
              <a:gd name="connsiteX25148" fmla="*/ 1332640 w 2556691"/>
              <a:gd name="connsiteY25148" fmla="*/ 1669565 h 2789926"/>
              <a:gd name="connsiteX25149" fmla="*/ 1332122 w 2556691"/>
              <a:gd name="connsiteY25149" fmla="*/ 1667520 h 2789926"/>
              <a:gd name="connsiteX25150" fmla="*/ 1331945 w 2556691"/>
              <a:gd name="connsiteY25150" fmla="*/ 1666645 h 2789926"/>
              <a:gd name="connsiteX25151" fmla="*/ 1331498 w 2556691"/>
              <a:gd name="connsiteY25151" fmla="*/ 1664481 h 2789926"/>
              <a:gd name="connsiteX25152" fmla="*/ 1331156 w 2556691"/>
              <a:gd name="connsiteY25152" fmla="*/ 1662153 h 2789926"/>
              <a:gd name="connsiteX25153" fmla="*/ 1331015 w 2556691"/>
              <a:gd name="connsiteY25153" fmla="*/ 1657625 h 2789926"/>
              <a:gd name="connsiteX25154" fmla="*/ 1331392 w 2556691"/>
              <a:gd name="connsiteY25154" fmla="*/ 1655887 h 2789926"/>
              <a:gd name="connsiteX25155" fmla="*/ 1331874 w 2556691"/>
              <a:gd name="connsiteY25155" fmla="*/ 1654906 h 2789926"/>
              <a:gd name="connsiteX25156" fmla="*/ 1332428 w 2556691"/>
              <a:gd name="connsiteY25156" fmla="*/ 1654894 h 2789926"/>
              <a:gd name="connsiteX25157" fmla="*/ 1332957 w 2556691"/>
              <a:gd name="connsiteY25157" fmla="*/ 1655331 h 2789926"/>
              <a:gd name="connsiteX25158" fmla="*/ 1334617 w 2556691"/>
              <a:gd name="connsiteY25158" fmla="*/ 1657850 h 2789926"/>
              <a:gd name="connsiteX25159" fmla="*/ 1335088 w 2556691"/>
              <a:gd name="connsiteY25159" fmla="*/ 1659256 h 2789926"/>
              <a:gd name="connsiteX25160" fmla="*/ 1335335 w 2556691"/>
              <a:gd name="connsiteY25160" fmla="*/ 1660273 h 2789926"/>
              <a:gd name="connsiteX25161" fmla="*/ 1335535 w 2556691"/>
              <a:gd name="connsiteY25161" fmla="*/ 1661219 h 2789926"/>
              <a:gd name="connsiteX25162" fmla="*/ 1335900 w 2556691"/>
              <a:gd name="connsiteY25162" fmla="*/ 1663217 h 2789926"/>
              <a:gd name="connsiteX25163" fmla="*/ 1336948 w 2556691"/>
              <a:gd name="connsiteY25163" fmla="*/ 1667532 h 2789926"/>
              <a:gd name="connsiteX25164" fmla="*/ 1336972 w 2556691"/>
              <a:gd name="connsiteY25164" fmla="*/ 1667603 h 2789926"/>
              <a:gd name="connsiteX25165" fmla="*/ 1336983 w 2556691"/>
              <a:gd name="connsiteY25165" fmla="*/ 1667484 h 2789926"/>
              <a:gd name="connsiteX25166" fmla="*/ 1337513 w 2556691"/>
              <a:gd name="connsiteY25166" fmla="*/ 1662874 h 2789926"/>
              <a:gd name="connsiteX25167" fmla="*/ 1337819 w 2556691"/>
              <a:gd name="connsiteY25167" fmla="*/ 1659457 h 2789926"/>
              <a:gd name="connsiteX25168" fmla="*/ 1337902 w 2556691"/>
              <a:gd name="connsiteY25168" fmla="*/ 1658382 h 2789926"/>
              <a:gd name="connsiteX25169" fmla="*/ 1338008 w 2556691"/>
              <a:gd name="connsiteY25169" fmla="*/ 1656821 h 2789926"/>
              <a:gd name="connsiteX25170" fmla="*/ 1338043 w 2556691"/>
              <a:gd name="connsiteY25170" fmla="*/ 1653830 h 2789926"/>
              <a:gd name="connsiteX25171" fmla="*/ 1337831 w 2556691"/>
              <a:gd name="connsiteY25171" fmla="*/ 1648723 h 2789926"/>
              <a:gd name="connsiteX25172" fmla="*/ 1337631 w 2556691"/>
              <a:gd name="connsiteY25172" fmla="*/ 1646252 h 2789926"/>
              <a:gd name="connsiteX25173" fmla="*/ 1336665 w 2556691"/>
              <a:gd name="connsiteY25173" fmla="*/ 1641169 h 2789926"/>
              <a:gd name="connsiteX25174" fmla="*/ 1336042 w 2556691"/>
              <a:gd name="connsiteY25174" fmla="*/ 1637847 h 2789926"/>
              <a:gd name="connsiteX25175" fmla="*/ 1335606 w 2556691"/>
              <a:gd name="connsiteY25175" fmla="*/ 1632090 h 2789926"/>
              <a:gd name="connsiteX25176" fmla="*/ 1338066 w 2556691"/>
              <a:gd name="connsiteY25176" fmla="*/ 1625281 h 2789926"/>
              <a:gd name="connsiteX25177" fmla="*/ 1340374 w 2556691"/>
              <a:gd name="connsiteY25177" fmla="*/ 1625931 h 2789926"/>
              <a:gd name="connsiteX25178" fmla="*/ 1340515 w 2556691"/>
              <a:gd name="connsiteY25178" fmla="*/ 1628922 h 2789926"/>
              <a:gd name="connsiteX25179" fmla="*/ 1340797 w 2556691"/>
              <a:gd name="connsiteY25179" fmla="*/ 1633036 h 2789926"/>
              <a:gd name="connsiteX25180" fmla="*/ 1340974 w 2556691"/>
              <a:gd name="connsiteY25180" fmla="*/ 1634785 h 2789926"/>
              <a:gd name="connsiteX25181" fmla="*/ 1341857 w 2556691"/>
              <a:gd name="connsiteY25181" fmla="*/ 1642316 h 2789926"/>
              <a:gd name="connsiteX25182" fmla="*/ 1342893 w 2556691"/>
              <a:gd name="connsiteY25182" fmla="*/ 1652707 h 2789926"/>
              <a:gd name="connsiteX25183" fmla="*/ 1342916 w 2556691"/>
              <a:gd name="connsiteY25183" fmla="*/ 1653038 h 2789926"/>
              <a:gd name="connsiteX25184" fmla="*/ 1342940 w 2556691"/>
              <a:gd name="connsiteY25184" fmla="*/ 1653310 h 2789926"/>
              <a:gd name="connsiteX25185" fmla="*/ 1343081 w 2556691"/>
              <a:gd name="connsiteY25185" fmla="*/ 1655462 h 2789926"/>
              <a:gd name="connsiteX25186" fmla="*/ 1343069 w 2556691"/>
              <a:gd name="connsiteY25186" fmla="*/ 1657814 h 2789926"/>
              <a:gd name="connsiteX25187" fmla="*/ 1343058 w 2556691"/>
              <a:gd name="connsiteY25187" fmla="*/ 1658606 h 2789926"/>
              <a:gd name="connsiteX25188" fmla="*/ 1343046 w 2556691"/>
              <a:gd name="connsiteY25188" fmla="*/ 1660178 h 2789926"/>
              <a:gd name="connsiteX25189" fmla="*/ 1343022 w 2556691"/>
              <a:gd name="connsiteY25189" fmla="*/ 1661514 h 2789926"/>
              <a:gd name="connsiteX25190" fmla="*/ 1342975 w 2556691"/>
              <a:gd name="connsiteY25190" fmla="*/ 1661999 h 2789926"/>
              <a:gd name="connsiteX25191" fmla="*/ 1342257 w 2556691"/>
              <a:gd name="connsiteY25191" fmla="*/ 1667472 h 2789926"/>
              <a:gd name="connsiteX25192" fmla="*/ 1341115 w 2556691"/>
              <a:gd name="connsiteY25192" fmla="*/ 1671433 h 2789926"/>
              <a:gd name="connsiteX25193" fmla="*/ 1340656 w 2556691"/>
              <a:gd name="connsiteY25193" fmla="*/ 1673017 h 2789926"/>
              <a:gd name="connsiteX25194" fmla="*/ 1346695 w 2556691"/>
              <a:gd name="connsiteY25194" fmla="*/ 1667283 h 2789926"/>
              <a:gd name="connsiteX25195" fmla="*/ 1347472 w 2556691"/>
              <a:gd name="connsiteY25195" fmla="*/ 1665829 h 2789926"/>
              <a:gd name="connsiteX25196" fmla="*/ 1349367 w 2556691"/>
              <a:gd name="connsiteY25196" fmla="*/ 1661739 h 2789926"/>
              <a:gd name="connsiteX25197" fmla="*/ 1349391 w 2556691"/>
              <a:gd name="connsiteY25197" fmla="*/ 1661680 h 2789926"/>
              <a:gd name="connsiteX25198" fmla="*/ 1350368 w 2556691"/>
              <a:gd name="connsiteY25198" fmla="*/ 1659717 h 2789926"/>
              <a:gd name="connsiteX25199" fmla="*/ 1353087 w 2556691"/>
              <a:gd name="connsiteY25199" fmla="*/ 1655982 h 2789926"/>
              <a:gd name="connsiteX25200" fmla="*/ 1355077 w 2556691"/>
              <a:gd name="connsiteY25200" fmla="*/ 1655958 h 2789926"/>
              <a:gd name="connsiteX25201" fmla="*/ 1355653 w 2556691"/>
              <a:gd name="connsiteY25201" fmla="*/ 1656667 h 2789926"/>
              <a:gd name="connsiteX25202" fmla="*/ 1355512 w 2556691"/>
              <a:gd name="connsiteY25202" fmla="*/ 1658464 h 2789926"/>
              <a:gd name="connsiteX25203" fmla="*/ 1352816 w 2556691"/>
              <a:gd name="connsiteY25203" fmla="*/ 1662046 h 2789926"/>
              <a:gd name="connsiteX25204" fmla="*/ 1351910 w 2556691"/>
              <a:gd name="connsiteY25204" fmla="*/ 1663429 h 2789926"/>
              <a:gd name="connsiteX25205" fmla="*/ 1350439 w 2556691"/>
              <a:gd name="connsiteY25205" fmla="*/ 1667555 h 2789926"/>
              <a:gd name="connsiteX25206" fmla="*/ 1349367 w 2556691"/>
              <a:gd name="connsiteY25206" fmla="*/ 1669589 h 2789926"/>
              <a:gd name="connsiteX25207" fmla="*/ 1345647 w 2556691"/>
              <a:gd name="connsiteY25207" fmla="*/ 1673655 h 2789926"/>
              <a:gd name="connsiteX25208" fmla="*/ 1343199 w 2556691"/>
              <a:gd name="connsiteY25208" fmla="*/ 1675925 h 2789926"/>
              <a:gd name="connsiteX25209" fmla="*/ 1345695 w 2556691"/>
              <a:gd name="connsiteY25209" fmla="*/ 1675760 h 2789926"/>
              <a:gd name="connsiteX25210" fmla="*/ 1347472 w 2556691"/>
              <a:gd name="connsiteY25210" fmla="*/ 1675346 h 2789926"/>
              <a:gd name="connsiteX25211" fmla="*/ 1350615 w 2556691"/>
              <a:gd name="connsiteY25211" fmla="*/ 1673714 h 2789926"/>
              <a:gd name="connsiteX25212" fmla="*/ 1352228 w 2556691"/>
              <a:gd name="connsiteY25212" fmla="*/ 1672355 h 2789926"/>
              <a:gd name="connsiteX25213" fmla="*/ 1353688 w 2556691"/>
              <a:gd name="connsiteY25213" fmla="*/ 1670664 h 2789926"/>
              <a:gd name="connsiteX25214" fmla="*/ 1355065 w 2556691"/>
              <a:gd name="connsiteY25214" fmla="*/ 1668395 h 2789926"/>
              <a:gd name="connsiteX25215" fmla="*/ 1355183 w 2556691"/>
              <a:gd name="connsiteY25215" fmla="*/ 1668146 h 2789926"/>
              <a:gd name="connsiteX25216" fmla="*/ 1355771 w 2556691"/>
              <a:gd name="connsiteY25216" fmla="*/ 1666917 h 2789926"/>
              <a:gd name="connsiteX25217" fmla="*/ 1356831 w 2556691"/>
              <a:gd name="connsiteY25217" fmla="*/ 1663938 h 2789926"/>
              <a:gd name="connsiteX25218" fmla="*/ 1357196 w 2556691"/>
              <a:gd name="connsiteY25218" fmla="*/ 1662909 h 2789926"/>
              <a:gd name="connsiteX25219" fmla="*/ 1358502 w 2556691"/>
              <a:gd name="connsiteY25219" fmla="*/ 1659245 h 2789926"/>
              <a:gd name="connsiteX25220" fmla="*/ 1359044 w 2556691"/>
              <a:gd name="connsiteY25220" fmla="*/ 1657743 h 2789926"/>
              <a:gd name="connsiteX25221" fmla="*/ 1361210 w 2556691"/>
              <a:gd name="connsiteY25221" fmla="*/ 1649480 h 2789926"/>
              <a:gd name="connsiteX25222" fmla="*/ 1361704 w 2556691"/>
              <a:gd name="connsiteY25222" fmla="*/ 1647577 h 2789926"/>
              <a:gd name="connsiteX25223" fmla="*/ 1361740 w 2556691"/>
              <a:gd name="connsiteY25223" fmla="*/ 1647446 h 2789926"/>
              <a:gd name="connsiteX25224" fmla="*/ 1361869 w 2556691"/>
              <a:gd name="connsiteY25224" fmla="*/ 1645933 h 2789926"/>
              <a:gd name="connsiteX25225" fmla="*/ 1362010 w 2556691"/>
              <a:gd name="connsiteY25225" fmla="*/ 1644184 h 2789926"/>
              <a:gd name="connsiteX25226" fmla="*/ 1362175 w 2556691"/>
              <a:gd name="connsiteY25226" fmla="*/ 1640956 h 2789926"/>
              <a:gd name="connsiteX25227" fmla="*/ 1362163 w 2556691"/>
              <a:gd name="connsiteY25227" fmla="*/ 1637812 h 2789926"/>
              <a:gd name="connsiteX25228" fmla="*/ 1362010 w 2556691"/>
              <a:gd name="connsiteY25228" fmla="*/ 1635708 h 2789926"/>
              <a:gd name="connsiteX25229" fmla="*/ 1361881 w 2556691"/>
              <a:gd name="connsiteY25229" fmla="*/ 1634620 h 2789926"/>
              <a:gd name="connsiteX25230" fmla="*/ 1361316 w 2556691"/>
              <a:gd name="connsiteY25230" fmla="*/ 1631759 h 2789926"/>
              <a:gd name="connsiteX25231" fmla="*/ 1359668 w 2556691"/>
              <a:gd name="connsiteY25231" fmla="*/ 1627621 h 2789926"/>
              <a:gd name="connsiteX25232" fmla="*/ 1359373 w 2556691"/>
              <a:gd name="connsiteY25232" fmla="*/ 1627078 h 2789926"/>
              <a:gd name="connsiteX25233" fmla="*/ 1355865 w 2556691"/>
              <a:gd name="connsiteY25233" fmla="*/ 1621687 h 2789926"/>
              <a:gd name="connsiteX25234" fmla="*/ 1352310 w 2556691"/>
              <a:gd name="connsiteY25234" fmla="*/ 1615410 h 2789926"/>
              <a:gd name="connsiteX25235" fmla="*/ 1349791 w 2556691"/>
              <a:gd name="connsiteY25235" fmla="*/ 1606803 h 2789926"/>
              <a:gd name="connsiteX25236" fmla="*/ 1349461 w 2556691"/>
              <a:gd name="connsiteY25236" fmla="*/ 1602961 h 2789926"/>
              <a:gd name="connsiteX25237" fmla="*/ 1349426 w 2556691"/>
              <a:gd name="connsiteY25237" fmla="*/ 1599107 h 2789926"/>
              <a:gd name="connsiteX25238" fmla="*/ 1349450 w 2556691"/>
              <a:gd name="connsiteY25238" fmla="*/ 1597441 h 2789926"/>
              <a:gd name="connsiteX25239" fmla="*/ 1349356 w 2556691"/>
              <a:gd name="connsiteY25239" fmla="*/ 1591920 h 2789926"/>
              <a:gd name="connsiteX25240" fmla="*/ 1349332 w 2556691"/>
              <a:gd name="connsiteY25240" fmla="*/ 1591281 h 2789926"/>
              <a:gd name="connsiteX25241" fmla="*/ 1349179 w 2556691"/>
              <a:gd name="connsiteY25241" fmla="*/ 1591045 h 2789926"/>
              <a:gd name="connsiteX25242" fmla="*/ 1441458 w 2556691"/>
              <a:gd name="connsiteY25242" fmla="*/ 1676102 h 2789926"/>
              <a:gd name="connsiteX25243" fmla="*/ 1440599 w 2556691"/>
              <a:gd name="connsiteY25243" fmla="*/ 1677840 h 2789926"/>
              <a:gd name="connsiteX25244" fmla="*/ 1433700 w 2556691"/>
              <a:gd name="connsiteY25244" fmla="*/ 1676421 h 2789926"/>
              <a:gd name="connsiteX25245" fmla="*/ 1432323 w 2556691"/>
              <a:gd name="connsiteY25245" fmla="*/ 1675712 h 2789926"/>
              <a:gd name="connsiteX25246" fmla="*/ 1426837 w 2556691"/>
              <a:gd name="connsiteY25246" fmla="*/ 1672674 h 2789926"/>
              <a:gd name="connsiteX25247" fmla="*/ 1424271 w 2556691"/>
              <a:gd name="connsiteY25247" fmla="*/ 1671066 h 2789926"/>
              <a:gd name="connsiteX25248" fmla="*/ 1425919 w 2556691"/>
              <a:gd name="connsiteY25248" fmla="*/ 1667732 h 2789926"/>
              <a:gd name="connsiteX25249" fmla="*/ 1426472 w 2556691"/>
              <a:gd name="connsiteY25249" fmla="*/ 1667921 h 2789926"/>
              <a:gd name="connsiteX25250" fmla="*/ 1436690 w 2556691"/>
              <a:gd name="connsiteY25250" fmla="*/ 1671941 h 2789926"/>
              <a:gd name="connsiteX25251" fmla="*/ 1436902 w 2556691"/>
              <a:gd name="connsiteY25251" fmla="*/ 1672035 h 2789926"/>
              <a:gd name="connsiteX25252" fmla="*/ 1441458 w 2556691"/>
              <a:gd name="connsiteY25252" fmla="*/ 1676102 h 2789926"/>
              <a:gd name="connsiteX25253" fmla="*/ 1590572 w 2556691"/>
              <a:gd name="connsiteY25253" fmla="*/ 1812277 h 2789926"/>
              <a:gd name="connsiteX25254" fmla="*/ 1582932 w 2556691"/>
              <a:gd name="connsiteY25254" fmla="*/ 1809215 h 2789926"/>
              <a:gd name="connsiteX25255" fmla="*/ 1582932 w 2556691"/>
              <a:gd name="connsiteY25255" fmla="*/ 1809203 h 2789926"/>
              <a:gd name="connsiteX25256" fmla="*/ 1576929 w 2556691"/>
              <a:gd name="connsiteY25256" fmla="*/ 1812726 h 2789926"/>
              <a:gd name="connsiteX25257" fmla="*/ 1578718 w 2556691"/>
              <a:gd name="connsiteY25257" fmla="*/ 1813258 h 2789926"/>
              <a:gd name="connsiteX25258" fmla="*/ 1590572 w 2556691"/>
              <a:gd name="connsiteY25258" fmla="*/ 1812277 h 2789926"/>
              <a:gd name="connsiteX25259" fmla="*/ 1106620 w 2556691"/>
              <a:gd name="connsiteY25259" fmla="*/ 1364636 h 2789926"/>
              <a:gd name="connsiteX25260" fmla="*/ 1108068 w 2556691"/>
              <a:gd name="connsiteY25260" fmla="*/ 1368537 h 2789926"/>
              <a:gd name="connsiteX25261" fmla="*/ 1108292 w 2556691"/>
              <a:gd name="connsiteY25261" fmla="*/ 1370074 h 2789926"/>
              <a:gd name="connsiteX25262" fmla="*/ 1108351 w 2556691"/>
              <a:gd name="connsiteY25262" fmla="*/ 1370535 h 2789926"/>
              <a:gd name="connsiteX25263" fmla="*/ 1108221 w 2556691"/>
              <a:gd name="connsiteY25263" fmla="*/ 1374968 h 2789926"/>
              <a:gd name="connsiteX25264" fmla="*/ 1107327 w 2556691"/>
              <a:gd name="connsiteY25264" fmla="*/ 1380039 h 2789926"/>
              <a:gd name="connsiteX25265" fmla="*/ 1106926 w 2556691"/>
              <a:gd name="connsiteY25265" fmla="*/ 1381966 h 2789926"/>
              <a:gd name="connsiteX25266" fmla="*/ 1106138 w 2556691"/>
              <a:gd name="connsiteY25266" fmla="*/ 1386411 h 2789926"/>
              <a:gd name="connsiteX25267" fmla="*/ 1108610 w 2556691"/>
              <a:gd name="connsiteY25267" fmla="*/ 1398268 h 2789926"/>
              <a:gd name="connsiteX25268" fmla="*/ 1109457 w 2556691"/>
              <a:gd name="connsiteY25268" fmla="*/ 1399415 h 2789926"/>
              <a:gd name="connsiteX25269" fmla="*/ 1110446 w 2556691"/>
              <a:gd name="connsiteY25269" fmla="*/ 1400503 h 2789926"/>
              <a:gd name="connsiteX25270" fmla="*/ 1119875 w 2556691"/>
              <a:gd name="connsiteY25270" fmla="*/ 1412041 h 2789926"/>
              <a:gd name="connsiteX25271" fmla="*/ 1119911 w 2556691"/>
              <a:gd name="connsiteY25271" fmla="*/ 1412088 h 2789926"/>
              <a:gd name="connsiteX25272" fmla="*/ 1119911 w 2556691"/>
              <a:gd name="connsiteY25272" fmla="*/ 1412041 h 2789926"/>
              <a:gd name="connsiteX25273" fmla="*/ 1120205 w 2556691"/>
              <a:gd name="connsiteY25273" fmla="*/ 1404321 h 2789926"/>
              <a:gd name="connsiteX25274" fmla="*/ 1120111 w 2556691"/>
              <a:gd name="connsiteY25274" fmla="*/ 1402418 h 2789926"/>
              <a:gd name="connsiteX25275" fmla="*/ 1119746 w 2556691"/>
              <a:gd name="connsiteY25275" fmla="*/ 1398233 h 2789926"/>
              <a:gd name="connsiteX25276" fmla="*/ 1119240 w 2556691"/>
              <a:gd name="connsiteY25276" fmla="*/ 1394805 h 2789926"/>
              <a:gd name="connsiteX25277" fmla="*/ 1118875 w 2556691"/>
              <a:gd name="connsiteY25277" fmla="*/ 1392854 h 2789926"/>
              <a:gd name="connsiteX25278" fmla="*/ 1117650 w 2556691"/>
              <a:gd name="connsiteY25278" fmla="*/ 1387782 h 2789926"/>
              <a:gd name="connsiteX25279" fmla="*/ 1117227 w 2556691"/>
              <a:gd name="connsiteY25279" fmla="*/ 1386482 h 2789926"/>
              <a:gd name="connsiteX25280" fmla="*/ 1114319 w 2556691"/>
              <a:gd name="connsiteY25280" fmla="*/ 1378597 h 2789926"/>
              <a:gd name="connsiteX25281" fmla="*/ 1111588 w 2556691"/>
              <a:gd name="connsiteY25281" fmla="*/ 1372899 h 2789926"/>
              <a:gd name="connsiteX25282" fmla="*/ 1111353 w 2556691"/>
              <a:gd name="connsiteY25282" fmla="*/ 1372450 h 2789926"/>
              <a:gd name="connsiteX25283" fmla="*/ 1108622 w 2556691"/>
              <a:gd name="connsiteY25283" fmla="*/ 1367768 h 2789926"/>
              <a:gd name="connsiteX25284" fmla="*/ 1106620 w 2556691"/>
              <a:gd name="connsiteY25284" fmla="*/ 1364636 h 2789926"/>
              <a:gd name="connsiteX25285" fmla="*/ 1328213 w 2556691"/>
              <a:gd name="connsiteY25285" fmla="*/ 1568584 h 2789926"/>
              <a:gd name="connsiteX25286" fmla="*/ 1327542 w 2556691"/>
              <a:gd name="connsiteY25286" fmla="*/ 1576020 h 2789926"/>
              <a:gd name="connsiteX25287" fmla="*/ 1328637 w 2556691"/>
              <a:gd name="connsiteY25287" fmla="*/ 1580855 h 2789926"/>
              <a:gd name="connsiteX25288" fmla="*/ 1328319 w 2556691"/>
              <a:gd name="connsiteY25288" fmla="*/ 1587049 h 2789926"/>
              <a:gd name="connsiteX25289" fmla="*/ 1327848 w 2556691"/>
              <a:gd name="connsiteY25289" fmla="*/ 1588385 h 2789926"/>
              <a:gd name="connsiteX25290" fmla="*/ 1323151 w 2556691"/>
              <a:gd name="connsiteY25290" fmla="*/ 1597311 h 2789926"/>
              <a:gd name="connsiteX25291" fmla="*/ 1323446 w 2556691"/>
              <a:gd name="connsiteY25291" fmla="*/ 1597157 h 2789926"/>
              <a:gd name="connsiteX25292" fmla="*/ 1330073 w 2556691"/>
              <a:gd name="connsiteY25292" fmla="*/ 1585844 h 2789926"/>
              <a:gd name="connsiteX25293" fmla="*/ 1331027 w 2556691"/>
              <a:gd name="connsiteY25293" fmla="*/ 1582734 h 2789926"/>
              <a:gd name="connsiteX25294" fmla="*/ 1331568 w 2556691"/>
              <a:gd name="connsiteY25294" fmla="*/ 1580370 h 2789926"/>
              <a:gd name="connsiteX25295" fmla="*/ 1332534 w 2556691"/>
              <a:gd name="connsiteY25295" fmla="*/ 1574412 h 2789926"/>
              <a:gd name="connsiteX25296" fmla="*/ 1328213 w 2556691"/>
              <a:gd name="connsiteY25296" fmla="*/ 1568584 h 2789926"/>
              <a:gd name="connsiteX25297" fmla="*/ 1565451 w 2556691"/>
              <a:gd name="connsiteY25297" fmla="*/ 1785938 h 2789926"/>
              <a:gd name="connsiteX25298" fmla="*/ 1535256 w 2556691"/>
              <a:gd name="connsiteY25298" fmla="*/ 1780370 h 2789926"/>
              <a:gd name="connsiteX25299" fmla="*/ 1515044 w 2556691"/>
              <a:gd name="connsiteY25299" fmla="*/ 1796897 h 2789926"/>
              <a:gd name="connsiteX25300" fmla="*/ 1512725 w 2556691"/>
              <a:gd name="connsiteY25300" fmla="*/ 1797996 h 2789926"/>
              <a:gd name="connsiteX25301" fmla="*/ 1518446 w 2556691"/>
              <a:gd name="connsiteY25301" fmla="*/ 1798942 h 2789926"/>
              <a:gd name="connsiteX25302" fmla="*/ 1526051 w 2556691"/>
              <a:gd name="connsiteY25302" fmla="*/ 1796045 h 2789926"/>
              <a:gd name="connsiteX25303" fmla="*/ 1539836 w 2556691"/>
              <a:gd name="connsiteY25303" fmla="*/ 1786422 h 2789926"/>
              <a:gd name="connsiteX25304" fmla="*/ 1539683 w 2556691"/>
              <a:gd name="connsiteY25304" fmla="*/ 1785879 h 2789926"/>
              <a:gd name="connsiteX25305" fmla="*/ 1560012 w 2556691"/>
              <a:gd name="connsiteY25305" fmla="*/ 1791258 h 2789926"/>
              <a:gd name="connsiteX25306" fmla="*/ 1565451 w 2556691"/>
              <a:gd name="connsiteY25306" fmla="*/ 1785938 h 2789926"/>
              <a:gd name="connsiteX25307" fmla="*/ 1098557 w 2556691"/>
              <a:gd name="connsiteY25307" fmla="*/ 1355001 h 2789926"/>
              <a:gd name="connsiteX25308" fmla="*/ 1093848 w 2556691"/>
              <a:gd name="connsiteY25308" fmla="*/ 1350887 h 2789926"/>
              <a:gd name="connsiteX25309" fmla="*/ 1090928 w 2556691"/>
              <a:gd name="connsiteY25309" fmla="*/ 1348901 h 2789926"/>
              <a:gd name="connsiteX25310" fmla="*/ 1088715 w 2556691"/>
              <a:gd name="connsiteY25310" fmla="*/ 1347636 h 2789926"/>
              <a:gd name="connsiteX25311" fmla="*/ 1086726 w 2556691"/>
              <a:gd name="connsiteY25311" fmla="*/ 1346678 h 2789926"/>
              <a:gd name="connsiteX25312" fmla="*/ 1082088 w 2556691"/>
              <a:gd name="connsiteY25312" fmla="*/ 1344881 h 2789926"/>
              <a:gd name="connsiteX25313" fmla="*/ 1079204 w 2556691"/>
              <a:gd name="connsiteY25313" fmla="*/ 1344042 h 2789926"/>
              <a:gd name="connsiteX25314" fmla="*/ 1073906 w 2556691"/>
              <a:gd name="connsiteY25314" fmla="*/ 1342955 h 2789926"/>
              <a:gd name="connsiteX25315" fmla="*/ 1073271 w 2556691"/>
              <a:gd name="connsiteY25315" fmla="*/ 1342848 h 2789926"/>
              <a:gd name="connsiteX25316" fmla="*/ 1066737 w 2556691"/>
              <a:gd name="connsiteY25316" fmla="*/ 1341961 h 2789926"/>
              <a:gd name="connsiteX25317" fmla="*/ 1065831 w 2556691"/>
              <a:gd name="connsiteY25317" fmla="*/ 1341867 h 2789926"/>
              <a:gd name="connsiteX25318" fmla="*/ 1061393 w 2556691"/>
              <a:gd name="connsiteY25318" fmla="*/ 1341430 h 2789926"/>
              <a:gd name="connsiteX25319" fmla="*/ 1059256 w 2556691"/>
              <a:gd name="connsiteY25319" fmla="*/ 1341240 h 2789926"/>
              <a:gd name="connsiteX25320" fmla="*/ 1052558 w 2556691"/>
              <a:gd name="connsiteY25320" fmla="*/ 1340697 h 2789926"/>
              <a:gd name="connsiteX25321" fmla="*/ 1049975 w 2556691"/>
              <a:gd name="connsiteY25321" fmla="*/ 1340484 h 2789926"/>
              <a:gd name="connsiteX25322" fmla="*/ 1046689 w 2556691"/>
              <a:gd name="connsiteY25322" fmla="*/ 1340401 h 2789926"/>
              <a:gd name="connsiteX25323" fmla="*/ 1046613 w 2556691"/>
              <a:gd name="connsiteY25323" fmla="*/ 1340413 h 2789926"/>
              <a:gd name="connsiteX25324" fmla="*/ 1033795 w 2556691"/>
              <a:gd name="connsiteY25324" fmla="*/ 1346477 h 2789926"/>
              <a:gd name="connsiteX25325" fmla="*/ 1047776 w 2556691"/>
              <a:gd name="connsiteY25325" fmla="*/ 1346619 h 2789926"/>
              <a:gd name="connsiteX25326" fmla="*/ 1048431 w 2556691"/>
              <a:gd name="connsiteY25326" fmla="*/ 1346879 h 2789926"/>
              <a:gd name="connsiteX25327" fmla="*/ 1053035 w 2556691"/>
              <a:gd name="connsiteY25327" fmla="*/ 1349090 h 2789926"/>
              <a:gd name="connsiteX25328" fmla="*/ 1054273 w 2556691"/>
              <a:gd name="connsiteY25328" fmla="*/ 1349764 h 2789926"/>
              <a:gd name="connsiteX25329" fmla="*/ 1057977 w 2556691"/>
              <a:gd name="connsiteY25329" fmla="*/ 1351844 h 2789926"/>
              <a:gd name="connsiteX25330" fmla="*/ 1058694 w 2556691"/>
              <a:gd name="connsiteY25330" fmla="*/ 1352258 h 2789926"/>
              <a:gd name="connsiteX25331" fmla="*/ 1063865 w 2556691"/>
              <a:gd name="connsiteY25331" fmla="*/ 1354965 h 2789926"/>
              <a:gd name="connsiteX25332" fmla="*/ 1068574 w 2556691"/>
              <a:gd name="connsiteY25332" fmla="*/ 1356833 h 2789926"/>
              <a:gd name="connsiteX25333" fmla="*/ 1073906 w 2556691"/>
              <a:gd name="connsiteY25333" fmla="*/ 1357874 h 2789926"/>
              <a:gd name="connsiteX25334" fmla="*/ 1078426 w 2556691"/>
              <a:gd name="connsiteY25334" fmla="*/ 1357543 h 2789926"/>
              <a:gd name="connsiteX25335" fmla="*/ 1079816 w 2556691"/>
              <a:gd name="connsiteY25335" fmla="*/ 1357282 h 2789926"/>
              <a:gd name="connsiteX25336" fmla="*/ 1085290 w 2556691"/>
              <a:gd name="connsiteY25336" fmla="*/ 1356419 h 2789926"/>
              <a:gd name="connsiteX25337" fmla="*/ 1085584 w 2556691"/>
              <a:gd name="connsiteY25337" fmla="*/ 1356396 h 2789926"/>
              <a:gd name="connsiteX25338" fmla="*/ 1093365 w 2556691"/>
              <a:gd name="connsiteY25338" fmla="*/ 1356739 h 2789926"/>
              <a:gd name="connsiteX25339" fmla="*/ 1094154 w 2556691"/>
              <a:gd name="connsiteY25339" fmla="*/ 1356904 h 2789926"/>
              <a:gd name="connsiteX25340" fmla="*/ 1094154 w 2556691"/>
              <a:gd name="connsiteY25340" fmla="*/ 1356916 h 2789926"/>
              <a:gd name="connsiteX25341" fmla="*/ 1095260 w 2556691"/>
              <a:gd name="connsiteY25341" fmla="*/ 1357141 h 2789926"/>
              <a:gd name="connsiteX25342" fmla="*/ 1098745 w 2556691"/>
              <a:gd name="connsiteY25342" fmla="*/ 1358205 h 2789926"/>
              <a:gd name="connsiteX25343" fmla="*/ 1104878 w 2556691"/>
              <a:gd name="connsiteY25343" fmla="*/ 1362212 h 2789926"/>
              <a:gd name="connsiteX25344" fmla="*/ 1098557 w 2556691"/>
              <a:gd name="connsiteY25344" fmla="*/ 1355001 h 2789926"/>
              <a:gd name="connsiteX25345" fmla="*/ 1507781 w 2556691"/>
              <a:gd name="connsiteY25345" fmla="*/ 1732527 h 2789926"/>
              <a:gd name="connsiteX25346" fmla="*/ 1506992 w 2556691"/>
              <a:gd name="connsiteY25346" fmla="*/ 1732456 h 2789926"/>
              <a:gd name="connsiteX25347" fmla="*/ 1504720 w 2556691"/>
              <a:gd name="connsiteY25347" fmla="*/ 1735353 h 2789926"/>
              <a:gd name="connsiteX25348" fmla="*/ 1507781 w 2556691"/>
              <a:gd name="connsiteY25348" fmla="*/ 1732527 h 2789926"/>
              <a:gd name="connsiteX25349" fmla="*/ 1139958 w 2556691"/>
              <a:gd name="connsiteY25349" fmla="*/ 1392003 h 2789926"/>
              <a:gd name="connsiteX25350" fmla="*/ 1129316 w 2556691"/>
              <a:gd name="connsiteY25350" fmla="*/ 1393469 h 2789926"/>
              <a:gd name="connsiteX25351" fmla="*/ 1126703 w 2556691"/>
              <a:gd name="connsiteY25351" fmla="*/ 1393575 h 2789926"/>
              <a:gd name="connsiteX25352" fmla="*/ 1123219 w 2556691"/>
              <a:gd name="connsiteY25352" fmla="*/ 1393457 h 2789926"/>
              <a:gd name="connsiteX25353" fmla="*/ 1123772 w 2556691"/>
              <a:gd name="connsiteY25353" fmla="*/ 1398079 h 2789926"/>
              <a:gd name="connsiteX25354" fmla="*/ 1129787 w 2556691"/>
              <a:gd name="connsiteY25354" fmla="*/ 1396767 h 2789926"/>
              <a:gd name="connsiteX25355" fmla="*/ 1129929 w 2556691"/>
              <a:gd name="connsiteY25355" fmla="*/ 1396720 h 2789926"/>
              <a:gd name="connsiteX25356" fmla="*/ 1137663 w 2556691"/>
              <a:gd name="connsiteY25356" fmla="*/ 1395147 h 2789926"/>
              <a:gd name="connsiteX25357" fmla="*/ 1138769 w 2556691"/>
              <a:gd name="connsiteY25357" fmla="*/ 1395301 h 2789926"/>
              <a:gd name="connsiteX25358" fmla="*/ 1138887 w 2556691"/>
              <a:gd name="connsiteY25358" fmla="*/ 1393634 h 2789926"/>
              <a:gd name="connsiteX25359" fmla="*/ 1139958 w 2556691"/>
              <a:gd name="connsiteY25359" fmla="*/ 1392003 h 2789926"/>
              <a:gd name="connsiteX25360" fmla="*/ 1149905 w 2556691"/>
              <a:gd name="connsiteY25360" fmla="*/ 1400703 h 2789926"/>
              <a:gd name="connsiteX25361" fmla="*/ 1137180 w 2556691"/>
              <a:gd name="connsiteY25361" fmla="*/ 1405845 h 2789926"/>
              <a:gd name="connsiteX25362" fmla="*/ 1149905 w 2556691"/>
              <a:gd name="connsiteY25362" fmla="*/ 1400703 h 2789926"/>
              <a:gd name="connsiteX25363" fmla="*/ 1007046 w 2556691"/>
              <a:gd name="connsiteY25363" fmla="*/ 1268643 h 2789926"/>
              <a:gd name="connsiteX25364" fmla="*/ 1006102 w 2556691"/>
              <a:gd name="connsiteY25364" fmla="*/ 1270724 h 2789926"/>
              <a:gd name="connsiteX25365" fmla="*/ 1019060 w 2556691"/>
              <a:gd name="connsiteY25365" fmla="*/ 1320883 h 2789926"/>
              <a:gd name="connsiteX25366" fmla="*/ 1022874 w 2556691"/>
              <a:gd name="connsiteY25366" fmla="*/ 1329726 h 2789926"/>
              <a:gd name="connsiteX25367" fmla="*/ 1019536 w 2556691"/>
              <a:gd name="connsiteY25367" fmla="*/ 1316970 h 2789926"/>
              <a:gd name="connsiteX25368" fmla="*/ 1017258 w 2556691"/>
              <a:gd name="connsiteY25368" fmla="*/ 1308896 h 2789926"/>
              <a:gd name="connsiteX25369" fmla="*/ 1017257 w 2556691"/>
              <a:gd name="connsiteY25369" fmla="*/ 1308896 h 2789926"/>
              <a:gd name="connsiteX25370" fmla="*/ 1012424 w 2556691"/>
              <a:gd name="connsiteY25370" fmla="*/ 1293528 h 2789926"/>
              <a:gd name="connsiteX25371" fmla="*/ 1012353 w 2556691"/>
              <a:gd name="connsiteY25371" fmla="*/ 1293327 h 2789926"/>
              <a:gd name="connsiteX25372" fmla="*/ 1007355 w 2556691"/>
              <a:gd name="connsiteY25372" fmla="*/ 1271149 h 2789926"/>
              <a:gd name="connsiteX25373" fmla="*/ 1007046 w 2556691"/>
              <a:gd name="connsiteY25373" fmla="*/ 1268643 h 2789926"/>
              <a:gd name="connsiteX25374" fmla="*/ 1222713 w 2556691"/>
              <a:gd name="connsiteY25374" fmla="*/ 1466113 h 2789926"/>
              <a:gd name="connsiteX25375" fmla="*/ 1223407 w 2556691"/>
              <a:gd name="connsiteY25375" fmla="*/ 1467248 h 2789926"/>
              <a:gd name="connsiteX25376" fmla="*/ 1224455 w 2556691"/>
              <a:gd name="connsiteY25376" fmla="*/ 1470853 h 2789926"/>
              <a:gd name="connsiteX25377" fmla="*/ 1224855 w 2556691"/>
              <a:gd name="connsiteY25377" fmla="*/ 1474211 h 2789926"/>
              <a:gd name="connsiteX25378" fmla="*/ 1220476 w 2556691"/>
              <a:gd name="connsiteY25378" fmla="*/ 1475594 h 2789926"/>
              <a:gd name="connsiteX25379" fmla="*/ 1219052 w 2556691"/>
              <a:gd name="connsiteY25379" fmla="*/ 1466929 h 2789926"/>
              <a:gd name="connsiteX25380" fmla="*/ 1219464 w 2556691"/>
              <a:gd name="connsiteY25380" fmla="*/ 1466231 h 2789926"/>
              <a:gd name="connsiteX25381" fmla="*/ 1221795 w 2556691"/>
              <a:gd name="connsiteY25381" fmla="*/ 1465522 h 2789926"/>
              <a:gd name="connsiteX25382" fmla="*/ 1222713 w 2556691"/>
              <a:gd name="connsiteY25382" fmla="*/ 1466113 h 2789926"/>
              <a:gd name="connsiteX25383" fmla="*/ 1298854 w 2556691"/>
              <a:gd name="connsiteY25383" fmla="*/ 1535755 h 2789926"/>
              <a:gd name="connsiteX25384" fmla="*/ 1295287 w 2556691"/>
              <a:gd name="connsiteY25384" fmla="*/ 1540436 h 2789926"/>
              <a:gd name="connsiteX25385" fmla="*/ 1292108 w 2556691"/>
              <a:gd name="connsiteY25385" fmla="*/ 1544775 h 2789926"/>
              <a:gd name="connsiteX25386" fmla="*/ 1288365 w 2556691"/>
              <a:gd name="connsiteY25386" fmla="*/ 1550201 h 2789926"/>
              <a:gd name="connsiteX25387" fmla="*/ 1287883 w 2556691"/>
              <a:gd name="connsiteY25387" fmla="*/ 1556880 h 2789926"/>
              <a:gd name="connsiteX25388" fmla="*/ 1288095 w 2556691"/>
              <a:gd name="connsiteY25388" fmla="*/ 1559552 h 2789926"/>
              <a:gd name="connsiteX25389" fmla="*/ 1288118 w 2556691"/>
              <a:gd name="connsiteY25389" fmla="*/ 1559871 h 2789926"/>
              <a:gd name="connsiteX25390" fmla="*/ 1288366 w 2556691"/>
              <a:gd name="connsiteY25390" fmla="*/ 1562921 h 2789926"/>
              <a:gd name="connsiteX25391" fmla="*/ 1289237 w 2556691"/>
              <a:gd name="connsiteY25391" fmla="*/ 1559587 h 2789926"/>
              <a:gd name="connsiteX25392" fmla="*/ 1289508 w 2556691"/>
              <a:gd name="connsiteY25392" fmla="*/ 1557826 h 2789926"/>
              <a:gd name="connsiteX25393" fmla="*/ 1289613 w 2556691"/>
              <a:gd name="connsiteY25393" fmla="*/ 1556691 h 2789926"/>
              <a:gd name="connsiteX25394" fmla="*/ 1295769 w 2556691"/>
              <a:gd name="connsiteY25394" fmla="*/ 1545555 h 2789926"/>
              <a:gd name="connsiteX25395" fmla="*/ 1297300 w 2556691"/>
              <a:gd name="connsiteY25395" fmla="*/ 1545118 h 2789926"/>
              <a:gd name="connsiteX25396" fmla="*/ 1299349 w 2556691"/>
              <a:gd name="connsiteY25396" fmla="*/ 1544917 h 2789926"/>
              <a:gd name="connsiteX25397" fmla="*/ 1299384 w 2556691"/>
              <a:gd name="connsiteY25397" fmla="*/ 1544917 h 2789926"/>
              <a:gd name="connsiteX25398" fmla="*/ 1299384 w 2556691"/>
              <a:gd name="connsiteY25398" fmla="*/ 1544905 h 2789926"/>
              <a:gd name="connsiteX25399" fmla="*/ 1299372 w 2556691"/>
              <a:gd name="connsiteY25399" fmla="*/ 1544810 h 2789926"/>
              <a:gd name="connsiteX25400" fmla="*/ 1299102 w 2556691"/>
              <a:gd name="connsiteY25400" fmla="*/ 1542209 h 2789926"/>
              <a:gd name="connsiteX25401" fmla="*/ 1299043 w 2556691"/>
              <a:gd name="connsiteY25401" fmla="*/ 1540933 h 2789926"/>
              <a:gd name="connsiteX25402" fmla="*/ 1299007 w 2556691"/>
              <a:gd name="connsiteY25402" fmla="*/ 1539904 h 2789926"/>
              <a:gd name="connsiteX25403" fmla="*/ 1298854 w 2556691"/>
              <a:gd name="connsiteY25403" fmla="*/ 1535755 h 2789926"/>
              <a:gd name="connsiteX25404" fmla="*/ 1178640 w 2556691"/>
              <a:gd name="connsiteY25404" fmla="*/ 1424300 h 2789926"/>
              <a:gd name="connsiteX25405" fmla="*/ 1176886 w 2556691"/>
              <a:gd name="connsiteY25405" fmla="*/ 1426475 h 2789926"/>
              <a:gd name="connsiteX25406" fmla="*/ 1177734 w 2556691"/>
              <a:gd name="connsiteY25406" fmla="*/ 1429005 h 2789926"/>
              <a:gd name="connsiteX25407" fmla="*/ 1179888 w 2556691"/>
              <a:gd name="connsiteY25407" fmla="*/ 1428284 h 2789926"/>
              <a:gd name="connsiteX25408" fmla="*/ 1178640 w 2556691"/>
              <a:gd name="connsiteY25408" fmla="*/ 1424300 h 2789926"/>
              <a:gd name="connsiteX25409" fmla="*/ 1576421 w 2556691"/>
              <a:gd name="connsiteY25409" fmla="*/ 1788598 h 2789926"/>
              <a:gd name="connsiteX25410" fmla="*/ 1574351 w 2556691"/>
              <a:gd name="connsiteY25410" fmla="*/ 1788007 h 2789926"/>
              <a:gd name="connsiteX25411" fmla="*/ 1560060 w 2556691"/>
              <a:gd name="connsiteY25411" fmla="*/ 1799994 h 2789926"/>
              <a:gd name="connsiteX25412" fmla="*/ 1569348 w 2556691"/>
              <a:gd name="connsiteY25412" fmla="*/ 1794792 h 2789926"/>
              <a:gd name="connsiteX25413" fmla="*/ 1576421 w 2556691"/>
              <a:gd name="connsiteY25413" fmla="*/ 1788598 h 2789926"/>
              <a:gd name="connsiteX25414" fmla="*/ 1202290 w 2556691"/>
              <a:gd name="connsiteY25414" fmla="*/ 1443333 h 2789926"/>
              <a:gd name="connsiteX25415" fmla="*/ 1199606 w 2556691"/>
              <a:gd name="connsiteY25415" fmla="*/ 1441902 h 2789926"/>
              <a:gd name="connsiteX25416" fmla="*/ 1199394 w 2556691"/>
              <a:gd name="connsiteY25416" fmla="*/ 1441831 h 2789926"/>
              <a:gd name="connsiteX25417" fmla="*/ 1198700 w 2556691"/>
              <a:gd name="connsiteY25417" fmla="*/ 1441619 h 2789926"/>
              <a:gd name="connsiteX25418" fmla="*/ 1196604 w 2556691"/>
              <a:gd name="connsiteY25418" fmla="*/ 1441217 h 2789926"/>
              <a:gd name="connsiteX25419" fmla="*/ 1196180 w 2556691"/>
              <a:gd name="connsiteY25419" fmla="*/ 1441158 h 2789926"/>
              <a:gd name="connsiteX25420" fmla="*/ 1191436 w 2556691"/>
              <a:gd name="connsiteY25420" fmla="*/ 1441016 h 2789926"/>
              <a:gd name="connsiteX25421" fmla="*/ 1189259 w 2556691"/>
              <a:gd name="connsiteY25421" fmla="*/ 1441075 h 2789926"/>
              <a:gd name="connsiteX25422" fmla="*/ 1185268 w 2556691"/>
              <a:gd name="connsiteY25422" fmla="*/ 1441146 h 2789926"/>
              <a:gd name="connsiteX25423" fmla="*/ 1185209 w 2556691"/>
              <a:gd name="connsiteY25423" fmla="*/ 1441146 h 2789926"/>
              <a:gd name="connsiteX25424" fmla="*/ 1184350 w 2556691"/>
              <a:gd name="connsiteY25424" fmla="*/ 1441134 h 2789926"/>
              <a:gd name="connsiteX25425" fmla="*/ 1183596 w 2556691"/>
              <a:gd name="connsiteY25425" fmla="*/ 1441110 h 2789926"/>
              <a:gd name="connsiteX25426" fmla="*/ 1181089 w 2556691"/>
              <a:gd name="connsiteY25426" fmla="*/ 1440921 h 2789926"/>
              <a:gd name="connsiteX25427" fmla="*/ 1179818 w 2556691"/>
              <a:gd name="connsiteY25427" fmla="*/ 1440767 h 2789926"/>
              <a:gd name="connsiteX25428" fmla="*/ 1178534 w 2556691"/>
              <a:gd name="connsiteY25428" fmla="*/ 1440496 h 2789926"/>
              <a:gd name="connsiteX25429" fmla="*/ 1176368 w 2556691"/>
              <a:gd name="connsiteY25429" fmla="*/ 1439881 h 2789926"/>
              <a:gd name="connsiteX25430" fmla="*/ 1175262 w 2556691"/>
              <a:gd name="connsiteY25430" fmla="*/ 1439479 h 2789926"/>
              <a:gd name="connsiteX25431" fmla="*/ 1173767 w 2556691"/>
              <a:gd name="connsiteY25431" fmla="*/ 1438710 h 2789926"/>
              <a:gd name="connsiteX25432" fmla="*/ 1173331 w 2556691"/>
              <a:gd name="connsiteY25432" fmla="*/ 1438486 h 2789926"/>
              <a:gd name="connsiteX25433" fmla="*/ 1172719 w 2556691"/>
              <a:gd name="connsiteY25433" fmla="*/ 1438048 h 2789926"/>
              <a:gd name="connsiteX25434" fmla="*/ 1170435 w 2556691"/>
              <a:gd name="connsiteY25434" fmla="*/ 1438427 h 2789926"/>
              <a:gd name="connsiteX25435" fmla="*/ 1169788 w 2556691"/>
              <a:gd name="connsiteY25435" fmla="*/ 1439420 h 2789926"/>
              <a:gd name="connsiteX25436" fmla="*/ 1161795 w 2556691"/>
              <a:gd name="connsiteY25436" fmla="*/ 1449752 h 2789926"/>
              <a:gd name="connsiteX25437" fmla="*/ 1160229 w 2556691"/>
              <a:gd name="connsiteY25437" fmla="*/ 1452506 h 2789926"/>
              <a:gd name="connsiteX25438" fmla="*/ 1162254 w 2556691"/>
              <a:gd name="connsiteY25438" fmla="*/ 1479176 h 2789926"/>
              <a:gd name="connsiteX25439" fmla="*/ 1163773 w 2556691"/>
              <a:gd name="connsiteY25439" fmla="*/ 1483928 h 2789926"/>
              <a:gd name="connsiteX25440" fmla="*/ 1163879 w 2556691"/>
              <a:gd name="connsiteY25440" fmla="*/ 1483869 h 2789926"/>
              <a:gd name="connsiteX25441" fmla="*/ 1168717 w 2556691"/>
              <a:gd name="connsiteY25441" fmla="*/ 1482427 h 2789926"/>
              <a:gd name="connsiteX25442" fmla="*/ 1170612 w 2556691"/>
              <a:gd name="connsiteY25442" fmla="*/ 1482002 h 2789926"/>
              <a:gd name="connsiteX25443" fmla="*/ 1165833 w 2556691"/>
              <a:gd name="connsiteY25443" fmla="*/ 1472320 h 2789926"/>
              <a:gd name="connsiteX25444" fmla="*/ 1164491 w 2556691"/>
              <a:gd name="connsiteY25444" fmla="*/ 1468241 h 2789926"/>
              <a:gd name="connsiteX25445" fmla="*/ 1162890 w 2556691"/>
              <a:gd name="connsiteY25445" fmla="*/ 1463938 h 2789926"/>
              <a:gd name="connsiteX25446" fmla="*/ 1161924 w 2556691"/>
              <a:gd name="connsiteY25446" fmla="*/ 1459233 h 2789926"/>
              <a:gd name="connsiteX25447" fmla="*/ 1161783 w 2556691"/>
              <a:gd name="connsiteY25447" fmla="*/ 1458713 h 2789926"/>
              <a:gd name="connsiteX25448" fmla="*/ 1161842 w 2556691"/>
              <a:gd name="connsiteY25448" fmla="*/ 1458701 h 2789926"/>
              <a:gd name="connsiteX25449" fmla="*/ 1161748 w 2556691"/>
              <a:gd name="connsiteY25449" fmla="*/ 1457992 h 2789926"/>
              <a:gd name="connsiteX25450" fmla="*/ 1163867 w 2556691"/>
              <a:gd name="connsiteY25450" fmla="*/ 1455639 h 2789926"/>
              <a:gd name="connsiteX25451" fmla="*/ 1167069 w 2556691"/>
              <a:gd name="connsiteY25451" fmla="*/ 1457684 h 2789926"/>
              <a:gd name="connsiteX25452" fmla="*/ 1167186 w 2556691"/>
              <a:gd name="connsiteY25452" fmla="*/ 1458299 h 2789926"/>
              <a:gd name="connsiteX25453" fmla="*/ 1167775 w 2556691"/>
              <a:gd name="connsiteY25453" fmla="*/ 1461266 h 2789926"/>
              <a:gd name="connsiteX25454" fmla="*/ 1168646 w 2556691"/>
              <a:gd name="connsiteY25454" fmla="*/ 1464222 h 2789926"/>
              <a:gd name="connsiteX25455" fmla="*/ 1170082 w 2556691"/>
              <a:gd name="connsiteY25455" fmla="*/ 1467579 h 2789926"/>
              <a:gd name="connsiteX25456" fmla="*/ 1172083 w 2556691"/>
              <a:gd name="connsiteY25456" fmla="*/ 1470830 h 2789926"/>
              <a:gd name="connsiteX25457" fmla="*/ 1173602 w 2556691"/>
              <a:gd name="connsiteY25457" fmla="*/ 1472532 h 2789926"/>
              <a:gd name="connsiteX25458" fmla="*/ 1175309 w 2556691"/>
              <a:gd name="connsiteY25458" fmla="*/ 1474235 h 2789926"/>
              <a:gd name="connsiteX25459" fmla="*/ 1178476 w 2556691"/>
              <a:gd name="connsiteY25459" fmla="*/ 1476764 h 2789926"/>
              <a:gd name="connsiteX25460" fmla="*/ 1179664 w 2556691"/>
              <a:gd name="connsiteY25460" fmla="*/ 1477616 h 2789926"/>
              <a:gd name="connsiteX25461" fmla="*/ 1182619 w 2556691"/>
              <a:gd name="connsiteY25461" fmla="*/ 1479602 h 2789926"/>
              <a:gd name="connsiteX25462" fmla="*/ 1179735 w 2556691"/>
              <a:gd name="connsiteY25462" fmla="*/ 1476528 h 2789926"/>
              <a:gd name="connsiteX25463" fmla="*/ 1174049 w 2556691"/>
              <a:gd name="connsiteY25463" fmla="*/ 1468407 h 2789926"/>
              <a:gd name="connsiteX25464" fmla="*/ 1171342 w 2556691"/>
              <a:gd name="connsiteY25464" fmla="*/ 1462236 h 2789926"/>
              <a:gd name="connsiteX25465" fmla="*/ 1169741 w 2556691"/>
              <a:gd name="connsiteY25465" fmla="*/ 1452755 h 2789926"/>
              <a:gd name="connsiteX25466" fmla="*/ 1170588 w 2556691"/>
              <a:gd name="connsiteY25466" fmla="*/ 1450958 h 2789926"/>
              <a:gd name="connsiteX25467" fmla="*/ 1170871 w 2556691"/>
              <a:gd name="connsiteY25467" fmla="*/ 1450780 h 2789926"/>
              <a:gd name="connsiteX25468" fmla="*/ 1174403 w 2556691"/>
              <a:gd name="connsiteY25468" fmla="*/ 1452565 h 2789926"/>
              <a:gd name="connsiteX25469" fmla="*/ 1174461 w 2556691"/>
              <a:gd name="connsiteY25469" fmla="*/ 1453062 h 2789926"/>
              <a:gd name="connsiteX25470" fmla="*/ 1174803 w 2556691"/>
              <a:gd name="connsiteY25470" fmla="*/ 1456195 h 2789926"/>
              <a:gd name="connsiteX25471" fmla="*/ 1175580 w 2556691"/>
              <a:gd name="connsiteY25471" fmla="*/ 1459328 h 2789926"/>
              <a:gd name="connsiteX25472" fmla="*/ 1176945 w 2556691"/>
              <a:gd name="connsiteY25472" fmla="*/ 1462850 h 2789926"/>
              <a:gd name="connsiteX25473" fmla="*/ 1181030 w 2556691"/>
              <a:gd name="connsiteY25473" fmla="*/ 1469400 h 2789926"/>
              <a:gd name="connsiteX25474" fmla="*/ 1183561 w 2556691"/>
              <a:gd name="connsiteY25474" fmla="*/ 1472450 h 2789926"/>
              <a:gd name="connsiteX25475" fmla="*/ 1184585 w 2556691"/>
              <a:gd name="connsiteY25475" fmla="*/ 1473549 h 2789926"/>
              <a:gd name="connsiteX25476" fmla="*/ 1186045 w 2556691"/>
              <a:gd name="connsiteY25476" fmla="*/ 1475086 h 2789926"/>
              <a:gd name="connsiteX25477" fmla="*/ 1188882 w 2556691"/>
              <a:gd name="connsiteY25477" fmla="*/ 1477947 h 2789926"/>
              <a:gd name="connsiteX25478" fmla="*/ 1186163 w 2556691"/>
              <a:gd name="connsiteY25478" fmla="*/ 1473395 h 2789926"/>
              <a:gd name="connsiteX25479" fmla="*/ 1183561 w 2556691"/>
              <a:gd name="connsiteY25479" fmla="*/ 1469021 h 2789926"/>
              <a:gd name="connsiteX25480" fmla="*/ 1183090 w 2556691"/>
              <a:gd name="connsiteY25480" fmla="*/ 1468217 h 2789926"/>
              <a:gd name="connsiteX25481" fmla="*/ 1177546 w 2556691"/>
              <a:gd name="connsiteY25481" fmla="*/ 1458642 h 2789926"/>
              <a:gd name="connsiteX25482" fmla="*/ 1178193 w 2556691"/>
              <a:gd name="connsiteY25482" fmla="*/ 1454894 h 2789926"/>
              <a:gd name="connsiteX25483" fmla="*/ 1179935 w 2556691"/>
              <a:gd name="connsiteY25483" fmla="*/ 1453842 h 2789926"/>
              <a:gd name="connsiteX25484" fmla="*/ 1181783 w 2556691"/>
              <a:gd name="connsiteY25484" fmla="*/ 1453759 h 2789926"/>
              <a:gd name="connsiteX25485" fmla="*/ 1182172 w 2556691"/>
              <a:gd name="connsiteY25485" fmla="*/ 1453890 h 2789926"/>
              <a:gd name="connsiteX25486" fmla="*/ 1183620 w 2556691"/>
              <a:gd name="connsiteY25486" fmla="*/ 1455001 h 2789926"/>
              <a:gd name="connsiteX25487" fmla="*/ 1184526 w 2556691"/>
              <a:gd name="connsiteY25487" fmla="*/ 1456384 h 2789926"/>
              <a:gd name="connsiteX25488" fmla="*/ 1186940 w 2556691"/>
              <a:gd name="connsiteY25488" fmla="*/ 1460179 h 2789926"/>
              <a:gd name="connsiteX25489" fmla="*/ 1187069 w 2556691"/>
              <a:gd name="connsiteY25489" fmla="*/ 1460403 h 2789926"/>
              <a:gd name="connsiteX25490" fmla="*/ 1195651 w 2556691"/>
              <a:gd name="connsiteY25490" fmla="*/ 1475677 h 2789926"/>
              <a:gd name="connsiteX25491" fmla="*/ 1195745 w 2556691"/>
              <a:gd name="connsiteY25491" fmla="*/ 1475866 h 2789926"/>
              <a:gd name="connsiteX25492" fmla="*/ 1195969 w 2556691"/>
              <a:gd name="connsiteY25492" fmla="*/ 1476268 h 2789926"/>
              <a:gd name="connsiteX25493" fmla="*/ 1189965 w 2556691"/>
              <a:gd name="connsiteY25493" fmla="*/ 1453062 h 2789926"/>
              <a:gd name="connsiteX25494" fmla="*/ 1194285 w 2556691"/>
              <a:gd name="connsiteY25494" fmla="*/ 1451726 h 2789926"/>
              <a:gd name="connsiteX25495" fmla="*/ 1194450 w 2556691"/>
              <a:gd name="connsiteY25495" fmla="*/ 1452104 h 2789926"/>
              <a:gd name="connsiteX25496" fmla="*/ 1198841 w 2556691"/>
              <a:gd name="connsiteY25496" fmla="*/ 1465581 h 2789926"/>
              <a:gd name="connsiteX25497" fmla="*/ 1199465 w 2556691"/>
              <a:gd name="connsiteY25497" fmla="*/ 1468241 h 2789926"/>
              <a:gd name="connsiteX25498" fmla="*/ 1200383 w 2556691"/>
              <a:gd name="connsiteY25498" fmla="*/ 1472260 h 2789926"/>
              <a:gd name="connsiteX25499" fmla="*/ 1200677 w 2556691"/>
              <a:gd name="connsiteY25499" fmla="*/ 1471622 h 2789926"/>
              <a:gd name="connsiteX25500" fmla="*/ 1200512 w 2556691"/>
              <a:gd name="connsiteY25500" fmla="*/ 1469163 h 2789926"/>
              <a:gd name="connsiteX25501" fmla="*/ 1201054 w 2556691"/>
              <a:gd name="connsiteY25501" fmla="*/ 1463524 h 2789926"/>
              <a:gd name="connsiteX25502" fmla="*/ 1200265 w 2556691"/>
              <a:gd name="connsiteY25502" fmla="*/ 1456762 h 2789926"/>
              <a:gd name="connsiteX25503" fmla="*/ 1200889 w 2556691"/>
              <a:gd name="connsiteY25503" fmla="*/ 1454693 h 2789926"/>
              <a:gd name="connsiteX25504" fmla="*/ 1201230 w 2556691"/>
              <a:gd name="connsiteY25504" fmla="*/ 1454150 h 2789926"/>
              <a:gd name="connsiteX25505" fmla="*/ 1203985 w 2556691"/>
              <a:gd name="connsiteY25505" fmla="*/ 1455284 h 2789926"/>
              <a:gd name="connsiteX25506" fmla="*/ 1205774 w 2556691"/>
              <a:gd name="connsiteY25506" fmla="*/ 1461550 h 2789926"/>
              <a:gd name="connsiteX25507" fmla="*/ 1206351 w 2556691"/>
              <a:gd name="connsiteY25507" fmla="*/ 1460545 h 2789926"/>
              <a:gd name="connsiteX25508" fmla="*/ 1206598 w 2556691"/>
              <a:gd name="connsiteY25508" fmla="*/ 1460108 h 2789926"/>
              <a:gd name="connsiteX25509" fmla="*/ 1206881 w 2556691"/>
              <a:gd name="connsiteY25509" fmla="*/ 1459588 h 2789926"/>
              <a:gd name="connsiteX25510" fmla="*/ 1206728 w 2556691"/>
              <a:gd name="connsiteY25510" fmla="*/ 1457046 h 2789926"/>
              <a:gd name="connsiteX25511" fmla="*/ 1205468 w 2556691"/>
              <a:gd name="connsiteY25511" fmla="*/ 1447943 h 2789926"/>
              <a:gd name="connsiteX25512" fmla="*/ 1204338 w 2556691"/>
              <a:gd name="connsiteY25512" fmla="*/ 1445567 h 2789926"/>
              <a:gd name="connsiteX25513" fmla="*/ 1202290 w 2556691"/>
              <a:gd name="connsiteY25513" fmla="*/ 1443333 h 2789926"/>
              <a:gd name="connsiteX25514" fmla="*/ 947205 w 2556691"/>
              <a:gd name="connsiteY25514" fmla="*/ 1207648 h 2789926"/>
              <a:gd name="connsiteX25515" fmla="*/ 935317 w 2556691"/>
              <a:gd name="connsiteY25515" fmla="*/ 1197654 h 2789926"/>
              <a:gd name="connsiteX25516" fmla="*/ 935318 w 2556691"/>
              <a:gd name="connsiteY25516" fmla="*/ 1197654 h 2789926"/>
              <a:gd name="connsiteX25517" fmla="*/ 925047 w 2556691"/>
              <a:gd name="connsiteY25517" fmla="*/ 1196022 h 2789926"/>
              <a:gd name="connsiteX25518" fmla="*/ 941443 w 2556691"/>
              <a:gd name="connsiteY25518" fmla="*/ 1211521 h 2789926"/>
              <a:gd name="connsiteX25519" fmla="*/ 952027 w 2556691"/>
              <a:gd name="connsiteY25519" fmla="*/ 1222420 h 2789926"/>
              <a:gd name="connsiteX25520" fmla="*/ 952871 w 2556691"/>
              <a:gd name="connsiteY25520" fmla="*/ 1217703 h 2789926"/>
              <a:gd name="connsiteX25521" fmla="*/ 947205 w 2556691"/>
              <a:gd name="connsiteY25521" fmla="*/ 1207648 h 2789926"/>
              <a:gd name="connsiteX25522" fmla="*/ 1541366 w 2556691"/>
              <a:gd name="connsiteY25522" fmla="*/ 1755426 h 2789926"/>
              <a:gd name="connsiteX25523" fmla="*/ 1534432 w 2556691"/>
              <a:gd name="connsiteY25523" fmla="*/ 1758003 h 2789926"/>
              <a:gd name="connsiteX25524" fmla="*/ 1543685 w 2556691"/>
              <a:gd name="connsiteY25524" fmla="*/ 1768288 h 2789926"/>
              <a:gd name="connsiteX25525" fmla="*/ 1550207 w 2556691"/>
              <a:gd name="connsiteY25525" fmla="*/ 1769588 h 2789926"/>
              <a:gd name="connsiteX25526" fmla="*/ 1541366 w 2556691"/>
              <a:gd name="connsiteY25526" fmla="*/ 1755426 h 2789926"/>
              <a:gd name="connsiteX25527" fmla="*/ 1187752 w 2556691"/>
              <a:gd name="connsiteY25527" fmla="*/ 1428615 h 2789926"/>
              <a:gd name="connsiteX25528" fmla="*/ 1181054 w 2556691"/>
              <a:gd name="connsiteY25528" fmla="*/ 1432173 h 2789926"/>
              <a:gd name="connsiteX25529" fmla="*/ 1179853 w 2556691"/>
              <a:gd name="connsiteY25529" fmla="*/ 1432670 h 2789926"/>
              <a:gd name="connsiteX25530" fmla="*/ 1181301 w 2556691"/>
              <a:gd name="connsiteY25530" fmla="*/ 1433036 h 2789926"/>
              <a:gd name="connsiteX25531" fmla="*/ 1185856 w 2556691"/>
              <a:gd name="connsiteY25531" fmla="*/ 1433544 h 2789926"/>
              <a:gd name="connsiteX25532" fmla="*/ 1187057 w 2556691"/>
              <a:gd name="connsiteY25532" fmla="*/ 1430849 h 2789926"/>
              <a:gd name="connsiteX25533" fmla="*/ 1187752 w 2556691"/>
              <a:gd name="connsiteY25533" fmla="*/ 1428615 h 2789926"/>
              <a:gd name="connsiteX25534" fmla="*/ 789486 w 2556691"/>
              <a:gd name="connsiteY25534" fmla="*/ 1060570 h 2789926"/>
              <a:gd name="connsiteX25535" fmla="*/ 790721 w 2556691"/>
              <a:gd name="connsiteY25535" fmla="*/ 1068159 h 2789926"/>
              <a:gd name="connsiteX25536" fmla="*/ 785170 w 2556691"/>
              <a:gd name="connsiteY25536" fmla="*/ 1102584 h 2789926"/>
              <a:gd name="connsiteX25537" fmla="*/ 786282 w 2556691"/>
              <a:gd name="connsiteY25537" fmla="*/ 1106473 h 2789926"/>
              <a:gd name="connsiteX25538" fmla="*/ 792631 w 2556691"/>
              <a:gd name="connsiteY25538" fmla="*/ 1069968 h 2789926"/>
              <a:gd name="connsiteX25539" fmla="*/ 790267 w 2556691"/>
              <a:gd name="connsiteY25539" fmla="*/ 1062481 h 2789926"/>
              <a:gd name="connsiteX25540" fmla="*/ 789486 w 2556691"/>
              <a:gd name="connsiteY25540" fmla="*/ 1060570 h 2789926"/>
              <a:gd name="connsiteX25541" fmla="*/ 770762 w 2556691"/>
              <a:gd name="connsiteY25541" fmla="*/ 1043001 h 2789926"/>
              <a:gd name="connsiteX25542" fmla="*/ 771857 w 2556691"/>
              <a:gd name="connsiteY25542" fmla="*/ 1077096 h 2789926"/>
              <a:gd name="connsiteX25543" fmla="*/ 770762 w 2556691"/>
              <a:gd name="connsiteY25543" fmla="*/ 1043001 h 2789926"/>
              <a:gd name="connsiteX25544" fmla="*/ 1600590 w 2556691"/>
              <a:gd name="connsiteY25544" fmla="*/ 1808245 h 2789926"/>
              <a:gd name="connsiteX25545" fmla="*/ 1598283 w 2556691"/>
              <a:gd name="connsiteY25545" fmla="*/ 1807784 h 2789926"/>
              <a:gd name="connsiteX25546" fmla="*/ 1594185 w 2556691"/>
              <a:gd name="connsiteY25546" fmla="*/ 1807122 h 2789926"/>
              <a:gd name="connsiteX25547" fmla="*/ 1597612 w 2556691"/>
              <a:gd name="connsiteY25547" fmla="*/ 1809794 h 2789926"/>
              <a:gd name="connsiteX25548" fmla="*/ 1600590 w 2556691"/>
              <a:gd name="connsiteY25548" fmla="*/ 1808245 h 2789926"/>
              <a:gd name="connsiteX25549" fmla="*/ 1311250 w 2556691"/>
              <a:gd name="connsiteY25549" fmla="*/ 1540306 h 2789926"/>
              <a:gd name="connsiteX25550" fmla="*/ 1311309 w 2556691"/>
              <a:gd name="connsiteY25550" fmla="*/ 1541997 h 2789926"/>
              <a:gd name="connsiteX25551" fmla="*/ 1311768 w 2556691"/>
              <a:gd name="connsiteY25551" fmla="*/ 1548972 h 2789926"/>
              <a:gd name="connsiteX25552" fmla="*/ 1312439 w 2556691"/>
              <a:gd name="connsiteY25552" fmla="*/ 1553688 h 2789926"/>
              <a:gd name="connsiteX25553" fmla="*/ 1313263 w 2556691"/>
              <a:gd name="connsiteY25553" fmla="*/ 1559516 h 2789926"/>
              <a:gd name="connsiteX25554" fmla="*/ 1313863 w 2556691"/>
              <a:gd name="connsiteY25554" fmla="*/ 1563914 h 2789926"/>
              <a:gd name="connsiteX25555" fmla="*/ 1316583 w 2556691"/>
              <a:gd name="connsiteY25555" fmla="*/ 1559848 h 2789926"/>
              <a:gd name="connsiteX25556" fmla="*/ 1317371 w 2556691"/>
              <a:gd name="connsiteY25556" fmla="*/ 1559304 h 2789926"/>
              <a:gd name="connsiteX25557" fmla="*/ 1319832 w 2556691"/>
              <a:gd name="connsiteY25557" fmla="*/ 1559375 h 2789926"/>
              <a:gd name="connsiteX25558" fmla="*/ 1321056 w 2556691"/>
              <a:gd name="connsiteY25558" fmla="*/ 1560687 h 2789926"/>
              <a:gd name="connsiteX25559" fmla="*/ 1324552 w 2556691"/>
              <a:gd name="connsiteY25559" fmla="*/ 1568513 h 2789926"/>
              <a:gd name="connsiteX25560" fmla="*/ 1323528 w 2556691"/>
              <a:gd name="connsiteY25560" fmla="*/ 1561680 h 2789926"/>
              <a:gd name="connsiteX25561" fmla="*/ 1322433 w 2556691"/>
              <a:gd name="connsiteY25561" fmla="*/ 1559895 h 2789926"/>
              <a:gd name="connsiteX25562" fmla="*/ 1318796 w 2556691"/>
              <a:gd name="connsiteY25562" fmla="*/ 1553949 h 2789926"/>
              <a:gd name="connsiteX25563" fmla="*/ 1312180 w 2556691"/>
              <a:gd name="connsiteY25563" fmla="*/ 1542032 h 2789926"/>
              <a:gd name="connsiteX25564" fmla="*/ 1311250 w 2556691"/>
              <a:gd name="connsiteY25564" fmla="*/ 1540306 h 2789926"/>
              <a:gd name="connsiteX25565" fmla="*/ 823205 w 2556691"/>
              <a:gd name="connsiteY25565" fmla="*/ 1088528 h 2789926"/>
              <a:gd name="connsiteX25566" fmla="*/ 819579 w 2556691"/>
              <a:gd name="connsiteY25566" fmla="*/ 1093753 h 2789926"/>
              <a:gd name="connsiteX25567" fmla="*/ 806362 w 2556691"/>
              <a:gd name="connsiteY25567" fmla="*/ 1134006 h 2789926"/>
              <a:gd name="connsiteX25568" fmla="*/ 823205 w 2556691"/>
              <a:gd name="connsiteY25568" fmla="*/ 1088528 h 2789926"/>
              <a:gd name="connsiteX25569" fmla="*/ 1587488 w 2556691"/>
              <a:gd name="connsiteY25569" fmla="*/ 1791789 h 2789926"/>
              <a:gd name="connsiteX25570" fmla="*/ 1583121 w 2556691"/>
              <a:gd name="connsiteY25570" fmla="*/ 1790525 h 2789926"/>
              <a:gd name="connsiteX25571" fmla="*/ 1567452 w 2556691"/>
              <a:gd name="connsiteY25571" fmla="*/ 1800538 h 2789926"/>
              <a:gd name="connsiteX25572" fmla="*/ 1549924 w 2556691"/>
              <a:gd name="connsiteY25572" fmla="*/ 1805586 h 2789926"/>
              <a:gd name="connsiteX25573" fmla="*/ 1555469 w 2556691"/>
              <a:gd name="connsiteY25573" fmla="*/ 1806839 h 2789926"/>
              <a:gd name="connsiteX25574" fmla="*/ 1565604 w 2556691"/>
              <a:gd name="connsiteY25574" fmla="*/ 1804380 h 2789926"/>
              <a:gd name="connsiteX25575" fmla="*/ 1575928 w 2556691"/>
              <a:gd name="connsiteY25575" fmla="*/ 1798374 h 2789926"/>
              <a:gd name="connsiteX25576" fmla="*/ 1587488 w 2556691"/>
              <a:gd name="connsiteY25576" fmla="*/ 1791789 h 2789926"/>
              <a:gd name="connsiteX25577" fmla="*/ 1166421 w 2556691"/>
              <a:gd name="connsiteY25577" fmla="*/ 1403021 h 2789926"/>
              <a:gd name="connsiteX25578" fmla="*/ 1162737 w 2556691"/>
              <a:gd name="connsiteY25578" fmla="*/ 1401531 h 2789926"/>
              <a:gd name="connsiteX25579" fmla="*/ 1159970 w 2556691"/>
              <a:gd name="connsiteY25579" fmla="*/ 1400444 h 2789926"/>
              <a:gd name="connsiteX25580" fmla="*/ 1156957 w 2556691"/>
              <a:gd name="connsiteY25580" fmla="*/ 1398765 h 2789926"/>
              <a:gd name="connsiteX25581" fmla="*/ 1155144 w 2556691"/>
              <a:gd name="connsiteY25581" fmla="*/ 1399273 h 2789926"/>
              <a:gd name="connsiteX25582" fmla="*/ 1154649 w 2556691"/>
              <a:gd name="connsiteY25582" fmla="*/ 1399120 h 2789926"/>
              <a:gd name="connsiteX25583" fmla="*/ 1154096 w 2556691"/>
              <a:gd name="connsiteY25583" fmla="*/ 1399048 h 2789926"/>
              <a:gd name="connsiteX25584" fmla="*/ 1142112 w 2556691"/>
              <a:gd name="connsiteY25584" fmla="*/ 1399261 h 2789926"/>
              <a:gd name="connsiteX25585" fmla="*/ 1139122 w 2556691"/>
              <a:gd name="connsiteY25585" fmla="*/ 1396270 h 2789926"/>
              <a:gd name="connsiteX25586" fmla="*/ 1125173 w 2556691"/>
              <a:gd name="connsiteY25586" fmla="*/ 1402217 h 2789926"/>
              <a:gd name="connsiteX25587" fmla="*/ 1124043 w 2556691"/>
              <a:gd name="connsiteY25587" fmla="*/ 1402323 h 2789926"/>
              <a:gd name="connsiteX25588" fmla="*/ 1123701 w 2556691"/>
              <a:gd name="connsiteY25588" fmla="*/ 1411260 h 2789926"/>
              <a:gd name="connsiteX25589" fmla="*/ 1127763 w 2556691"/>
              <a:gd name="connsiteY25589" fmla="*/ 1409712 h 2789926"/>
              <a:gd name="connsiteX25590" fmla="*/ 1133413 w 2556691"/>
              <a:gd name="connsiteY25590" fmla="*/ 1407832 h 2789926"/>
              <a:gd name="connsiteX25591" fmla="*/ 1127868 w 2556691"/>
              <a:gd name="connsiteY25591" fmla="*/ 1414310 h 2789926"/>
              <a:gd name="connsiteX25592" fmla="*/ 1124419 w 2556691"/>
              <a:gd name="connsiteY25592" fmla="*/ 1415445 h 2789926"/>
              <a:gd name="connsiteX25593" fmla="*/ 1122960 w 2556691"/>
              <a:gd name="connsiteY25593" fmla="*/ 1415764 h 2789926"/>
              <a:gd name="connsiteX25594" fmla="*/ 1119428 w 2556691"/>
              <a:gd name="connsiteY25594" fmla="*/ 1425565 h 2789926"/>
              <a:gd name="connsiteX25595" fmla="*/ 1135661 w 2556691"/>
              <a:gd name="connsiteY25595" fmla="*/ 1419193 h 2789926"/>
              <a:gd name="connsiteX25596" fmla="*/ 1136768 w 2556691"/>
              <a:gd name="connsiteY25596" fmla="*/ 1421604 h 2789926"/>
              <a:gd name="connsiteX25597" fmla="*/ 1118722 w 2556691"/>
              <a:gd name="connsiteY25597" fmla="*/ 1429749 h 2789926"/>
              <a:gd name="connsiteX25598" fmla="*/ 1116050 w 2556691"/>
              <a:gd name="connsiteY25598" fmla="*/ 1430376 h 2789926"/>
              <a:gd name="connsiteX25599" fmla="*/ 1109787 w 2556691"/>
              <a:gd name="connsiteY25599" fmla="*/ 1435199 h 2789926"/>
              <a:gd name="connsiteX25600" fmla="*/ 1118816 w 2556691"/>
              <a:gd name="connsiteY25600" fmla="*/ 1437138 h 2789926"/>
              <a:gd name="connsiteX25601" fmla="*/ 1118981 w 2556691"/>
              <a:gd name="connsiteY25601" fmla="*/ 1437185 h 2789926"/>
              <a:gd name="connsiteX25602" fmla="*/ 1127456 w 2556691"/>
              <a:gd name="connsiteY25602" fmla="*/ 1434301 h 2789926"/>
              <a:gd name="connsiteX25603" fmla="*/ 1124278 w 2556691"/>
              <a:gd name="connsiteY25603" fmla="*/ 1439077 h 2789926"/>
              <a:gd name="connsiteX25604" fmla="*/ 1135861 w 2556691"/>
              <a:gd name="connsiteY25604" fmla="*/ 1448854 h 2789926"/>
              <a:gd name="connsiteX25605" fmla="*/ 1135979 w 2556691"/>
              <a:gd name="connsiteY25605" fmla="*/ 1449102 h 2789926"/>
              <a:gd name="connsiteX25606" fmla="*/ 1140441 w 2556691"/>
              <a:gd name="connsiteY25606" fmla="*/ 1458961 h 2789926"/>
              <a:gd name="connsiteX25607" fmla="*/ 1141818 w 2556691"/>
              <a:gd name="connsiteY25607" fmla="*/ 1458334 h 2789926"/>
              <a:gd name="connsiteX25608" fmla="*/ 1143042 w 2556691"/>
              <a:gd name="connsiteY25608" fmla="*/ 1459659 h 2789926"/>
              <a:gd name="connsiteX25609" fmla="*/ 1141736 w 2556691"/>
              <a:gd name="connsiteY25609" fmla="*/ 1462626 h 2789926"/>
              <a:gd name="connsiteX25610" fmla="*/ 1143760 w 2556691"/>
              <a:gd name="connsiteY25610" fmla="*/ 1469719 h 2789926"/>
              <a:gd name="connsiteX25611" fmla="*/ 1153849 w 2556691"/>
              <a:gd name="connsiteY25611" fmla="*/ 1452731 h 2789926"/>
              <a:gd name="connsiteX25612" fmla="*/ 1160323 w 2556691"/>
              <a:gd name="connsiteY25612" fmla="*/ 1439928 h 2789926"/>
              <a:gd name="connsiteX25613" fmla="*/ 1165632 w 2556691"/>
              <a:gd name="connsiteY25613" fmla="*/ 1432587 h 2789926"/>
              <a:gd name="connsiteX25614" fmla="*/ 1164738 w 2556691"/>
              <a:gd name="connsiteY25614" fmla="*/ 1429726 h 2789926"/>
              <a:gd name="connsiteX25615" fmla="*/ 1164514 w 2556691"/>
              <a:gd name="connsiteY25615" fmla="*/ 1427515 h 2789926"/>
              <a:gd name="connsiteX25616" fmla="*/ 1164714 w 2556691"/>
              <a:gd name="connsiteY25616" fmla="*/ 1425080 h 2789926"/>
              <a:gd name="connsiteX25617" fmla="*/ 1168069 w 2556691"/>
              <a:gd name="connsiteY25617" fmla="*/ 1420706 h 2789926"/>
              <a:gd name="connsiteX25618" fmla="*/ 1171907 w 2556691"/>
              <a:gd name="connsiteY25618" fmla="*/ 1420576 h 2789926"/>
              <a:gd name="connsiteX25619" fmla="*/ 1172401 w 2556691"/>
              <a:gd name="connsiteY25619" fmla="*/ 1417585 h 2789926"/>
              <a:gd name="connsiteX25620" fmla="*/ 1168752 w 2556691"/>
              <a:gd name="connsiteY25620" fmla="*/ 1418022 h 2789926"/>
              <a:gd name="connsiteX25621" fmla="*/ 1166021 w 2556691"/>
              <a:gd name="connsiteY25621" fmla="*/ 1418696 h 2789926"/>
              <a:gd name="connsiteX25622" fmla="*/ 1157157 w 2556691"/>
              <a:gd name="connsiteY25622" fmla="*/ 1422787 h 2789926"/>
              <a:gd name="connsiteX25623" fmla="*/ 1152413 w 2556691"/>
              <a:gd name="connsiteY25623" fmla="*/ 1428319 h 2789926"/>
              <a:gd name="connsiteX25624" fmla="*/ 1144926 w 2556691"/>
              <a:gd name="connsiteY25624" fmla="*/ 1435720 h 2789926"/>
              <a:gd name="connsiteX25625" fmla="*/ 1132083 w 2556691"/>
              <a:gd name="connsiteY25625" fmla="*/ 1441548 h 2789926"/>
              <a:gd name="connsiteX25626" fmla="*/ 1140806 w 2556691"/>
              <a:gd name="connsiteY25626" fmla="*/ 1434419 h 2789926"/>
              <a:gd name="connsiteX25627" fmla="*/ 1143619 w 2556691"/>
              <a:gd name="connsiteY25627" fmla="*/ 1431972 h 2789926"/>
              <a:gd name="connsiteX25628" fmla="*/ 1139311 w 2556691"/>
              <a:gd name="connsiteY25628" fmla="*/ 1431937 h 2789926"/>
              <a:gd name="connsiteX25629" fmla="*/ 1136886 w 2556691"/>
              <a:gd name="connsiteY25629" fmla="*/ 1430388 h 2789926"/>
              <a:gd name="connsiteX25630" fmla="*/ 1136332 w 2556691"/>
              <a:gd name="connsiteY25630" fmla="*/ 1427125 h 2789926"/>
              <a:gd name="connsiteX25631" fmla="*/ 1141053 w 2556691"/>
              <a:gd name="connsiteY25631" fmla="*/ 1420860 h 2789926"/>
              <a:gd name="connsiteX25632" fmla="*/ 1150494 w 2556691"/>
              <a:gd name="connsiteY25632" fmla="*/ 1416545 h 2789926"/>
              <a:gd name="connsiteX25633" fmla="*/ 1152789 w 2556691"/>
              <a:gd name="connsiteY25633" fmla="*/ 1416426 h 2789926"/>
              <a:gd name="connsiteX25634" fmla="*/ 1153519 w 2556691"/>
              <a:gd name="connsiteY25634" fmla="*/ 1416627 h 2789926"/>
              <a:gd name="connsiteX25635" fmla="*/ 1155980 w 2556691"/>
              <a:gd name="connsiteY25635" fmla="*/ 1417916 h 2789926"/>
              <a:gd name="connsiteX25636" fmla="*/ 1156804 w 2556691"/>
              <a:gd name="connsiteY25636" fmla="*/ 1419169 h 2789926"/>
              <a:gd name="connsiteX25637" fmla="*/ 1161595 w 2556691"/>
              <a:gd name="connsiteY25637" fmla="*/ 1416805 h 2789926"/>
              <a:gd name="connsiteX25638" fmla="*/ 1169623 w 2556691"/>
              <a:gd name="connsiteY25638" fmla="*/ 1414369 h 2789926"/>
              <a:gd name="connsiteX25639" fmla="*/ 1173590 w 2556691"/>
              <a:gd name="connsiteY25639" fmla="*/ 1414086 h 2789926"/>
              <a:gd name="connsiteX25640" fmla="*/ 1173673 w 2556691"/>
              <a:gd name="connsiteY25640" fmla="*/ 1413861 h 2789926"/>
              <a:gd name="connsiteX25641" fmla="*/ 1172025 w 2556691"/>
              <a:gd name="connsiteY25641" fmla="*/ 1412289 h 2789926"/>
              <a:gd name="connsiteX25642" fmla="*/ 1170435 w 2556691"/>
              <a:gd name="connsiteY25642" fmla="*/ 1410492 h 2789926"/>
              <a:gd name="connsiteX25643" fmla="*/ 1166562 w 2556691"/>
              <a:gd name="connsiteY25643" fmla="*/ 1403411 h 2789926"/>
              <a:gd name="connsiteX25644" fmla="*/ 1166421 w 2556691"/>
              <a:gd name="connsiteY25644" fmla="*/ 1403021 h 2789926"/>
              <a:gd name="connsiteX25645" fmla="*/ 777257 w 2556691"/>
              <a:gd name="connsiteY25645" fmla="*/ 1043197 h 2789926"/>
              <a:gd name="connsiteX25646" fmla="*/ 776914 w 2556691"/>
              <a:gd name="connsiteY25646" fmla="*/ 1042964 h 2789926"/>
              <a:gd name="connsiteX25647" fmla="*/ 776915 w 2556691"/>
              <a:gd name="connsiteY25647" fmla="*/ 1042963 h 2789926"/>
              <a:gd name="connsiteX25648" fmla="*/ 776914 w 2556691"/>
              <a:gd name="connsiteY25648" fmla="*/ 1042963 h 2789926"/>
              <a:gd name="connsiteX25649" fmla="*/ 776914 w 2556691"/>
              <a:gd name="connsiteY25649" fmla="*/ 1042964 h 2789926"/>
              <a:gd name="connsiteX25650" fmla="*/ 776400 w 2556691"/>
              <a:gd name="connsiteY25650" fmla="*/ 1051374 h 2789926"/>
              <a:gd name="connsiteX25651" fmla="*/ 782256 w 2556691"/>
              <a:gd name="connsiteY25651" fmla="*/ 1091589 h 2789926"/>
              <a:gd name="connsiteX25652" fmla="*/ 784090 w 2556691"/>
              <a:gd name="connsiteY25652" fmla="*/ 1080536 h 2789926"/>
              <a:gd name="connsiteX25653" fmla="*/ 777257 w 2556691"/>
              <a:gd name="connsiteY25653" fmla="*/ 1043197 h 2789926"/>
              <a:gd name="connsiteX25654" fmla="*/ 1188964 w 2556691"/>
              <a:gd name="connsiteY25654" fmla="*/ 1421770 h 2789926"/>
              <a:gd name="connsiteX25655" fmla="*/ 1187375 w 2556691"/>
              <a:gd name="connsiteY25655" fmla="*/ 1421415 h 2789926"/>
              <a:gd name="connsiteX25656" fmla="*/ 1186633 w 2556691"/>
              <a:gd name="connsiteY25656" fmla="*/ 1421132 h 2789926"/>
              <a:gd name="connsiteX25657" fmla="*/ 1187928 w 2556691"/>
              <a:gd name="connsiteY25657" fmla="*/ 1423259 h 2789926"/>
              <a:gd name="connsiteX25658" fmla="*/ 1188964 w 2556691"/>
              <a:gd name="connsiteY25658" fmla="*/ 1421770 h 2789926"/>
              <a:gd name="connsiteX25659" fmla="*/ 1227800 w 2556691"/>
              <a:gd name="connsiteY25659" fmla="*/ 1457211 h 2789926"/>
              <a:gd name="connsiteX25660" fmla="*/ 1223008 w 2556691"/>
              <a:gd name="connsiteY25660" fmla="*/ 1454398 h 2789926"/>
              <a:gd name="connsiteX25661" fmla="*/ 1222702 w 2556691"/>
              <a:gd name="connsiteY25661" fmla="*/ 1454410 h 2789926"/>
              <a:gd name="connsiteX25662" fmla="*/ 1222067 w 2556691"/>
              <a:gd name="connsiteY25662" fmla="*/ 1454492 h 2789926"/>
              <a:gd name="connsiteX25663" fmla="*/ 1220501 w 2556691"/>
              <a:gd name="connsiteY25663" fmla="*/ 1455107 h 2789926"/>
              <a:gd name="connsiteX25664" fmla="*/ 1215604 w 2556691"/>
              <a:gd name="connsiteY25664" fmla="*/ 1460545 h 2789926"/>
              <a:gd name="connsiteX25665" fmla="*/ 1215086 w 2556691"/>
              <a:gd name="connsiteY25665" fmla="*/ 1461314 h 2789926"/>
              <a:gd name="connsiteX25666" fmla="*/ 1214815 w 2556691"/>
              <a:gd name="connsiteY25666" fmla="*/ 1461727 h 2789926"/>
              <a:gd name="connsiteX25667" fmla="*/ 1213885 w 2556691"/>
              <a:gd name="connsiteY25667" fmla="*/ 1463075 h 2789926"/>
              <a:gd name="connsiteX25668" fmla="*/ 1213532 w 2556691"/>
              <a:gd name="connsiteY25668" fmla="*/ 1463595 h 2789926"/>
              <a:gd name="connsiteX25669" fmla="*/ 1212084 w 2556691"/>
              <a:gd name="connsiteY25669" fmla="*/ 1465794 h 2789926"/>
              <a:gd name="connsiteX25670" fmla="*/ 1210083 w 2556691"/>
              <a:gd name="connsiteY25670" fmla="*/ 1468903 h 2789926"/>
              <a:gd name="connsiteX25671" fmla="*/ 1208176 w 2556691"/>
              <a:gd name="connsiteY25671" fmla="*/ 1472438 h 2789926"/>
              <a:gd name="connsiteX25672" fmla="*/ 1207163 w 2556691"/>
              <a:gd name="connsiteY25672" fmla="*/ 1474578 h 2789926"/>
              <a:gd name="connsiteX25673" fmla="*/ 1205268 w 2556691"/>
              <a:gd name="connsiteY25673" fmla="*/ 1479566 h 2789926"/>
              <a:gd name="connsiteX25674" fmla="*/ 1204009 w 2556691"/>
              <a:gd name="connsiteY25674" fmla="*/ 1484862 h 2789926"/>
              <a:gd name="connsiteX25675" fmla="*/ 1211778 w 2556691"/>
              <a:gd name="connsiteY25675" fmla="*/ 1511177 h 2789926"/>
              <a:gd name="connsiteX25676" fmla="*/ 1214803 w 2556691"/>
              <a:gd name="connsiteY25676" fmla="*/ 1515055 h 2789926"/>
              <a:gd name="connsiteX25677" fmla="*/ 1212696 w 2556691"/>
              <a:gd name="connsiteY25677" fmla="*/ 1504475 h 2789926"/>
              <a:gd name="connsiteX25678" fmla="*/ 1210012 w 2556691"/>
              <a:gd name="connsiteY25678" fmla="*/ 1482817 h 2789926"/>
              <a:gd name="connsiteX25679" fmla="*/ 1210189 w 2556691"/>
              <a:gd name="connsiteY25679" fmla="*/ 1481068 h 2789926"/>
              <a:gd name="connsiteX25680" fmla="*/ 1211331 w 2556691"/>
              <a:gd name="connsiteY25680" fmla="*/ 1479661 h 2789926"/>
              <a:gd name="connsiteX25681" fmla="*/ 1211354 w 2556691"/>
              <a:gd name="connsiteY25681" fmla="*/ 1479661 h 2789926"/>
              <a:gd name="connsiteX25682" fmla="*/ 1212390 w 2556691"/>
              <a:gd name="connsiteY25682" fmla="*/ 1479354 h 2789926"/>
              <a:gd name="connsiteX25683" fmla="*/ 1214403 w 2556691"/>
              <a:gd name="connsiteY25683" fmla="*/ 1480701 h 2789926"/>
              <a:gd name="connsiteX25684" fmla="*/ 1216275 w 2556691"/>
              <a:gd name="connsiteY25684" fmla="*/ 1488220 h 2789926"/>
              <a:gd name="connsiteX25685" fmla="*/ 1219618 w 2556691"/>
              <a:gd name="connsiteY25685" fmla="*/ 1502276 h 2789926"/>
              <a:gd name="connsiteX25686" fmla="*/ 1223350 w 2556691"/>
              <a:gd name="connsiteY25686" fmla="*/ 1518897 h 2789926"/>
              <a:gd name="connsiteX25687" fmla="*/ 1223503 w 2556691"/>
              <a:gd name="connsiteY25687" fmla="*/ 1519843 h 2789926"/>
              <a:gd name="connsiteX25688" fmla="*/ 1225068 w 2556691"/>
              <a:gd name="connsiteY25688" fmla="*/ 1517632 h 2789926"/>
              <a:gd name="connsiteX25689" fmla="*/ 1224196 w 2556691"/>
              <a:gd name="connsiteY25689" fmla="*/ 1515823 h 2789926"/>
              <a:gd name="connsiteX25690" fmla="*/ 1220842 w 2556691"/>
              <a:gd name="connsiteY25690" fmla="*/ 1497772 h 2789926"/>
              <a:gd name="connsiteX25691" fmla="*/ 1219877 w 2556691"/>
              <a:gd name="connsiteY25691" fmla="*/ 1478928 h 2789926"/>
              <a:gd name="connsiteX25692" fmla="*/ 1223314 w 2556691"/>
              <a:gd name="connsiteY25692" fmla="*/ 1478632 h 2789926"/>
              <a:gd name="connsiteX25693" fmla="*/ 1224280 w 2556691"/>
              <a:gd name="connsiteY25693" fmla="*/ 1480417 h 2789926"/>
              <a:gd name="connsiteX25694" fmla="*/ 1225339 w 2556691"/>
              <a:gd name="connsiteY25694" fmla="*/ 1484874 h 2789926"/>
              <a:gd name="connsiteX25695" fmla="*/ 1228200 w 2556691"/>
              <a:gd name="connsiteY25695" fmla="*/ 1500077 h 2789926"/>
              <a:gd name="connsiteX25696" fmla="*/ 1228353 w 2556691"/>
              <a:gd name="connsiteY25696" fmla="*/ 1500975 h 2789926"/>
              <a:gd name="connsiteX25697" fmla="*/ 1228388 w 2556691"/>
              <a:gd name="connsiteY25697" fmla="*/ 1501153 h 2789926"/>
              <a:gd name="connsiteX25698" fmla="*/ 1229612 w 2556691"/>
              <a:gd name="connsiteY25698" fmla="*/ 1511792 h 2789926"/>
              <a:gd name="connsiteX25699" fmla="*/ 1234980 w 2556691"/>
              <a:gd name="connsiteY25699" fmla="*/ 1513341 h 2789926"/>
              <a:gd name="connsiteX25700" fmla="*/ 1233780 w 2556691"/>
              <a:gd name="connsiteY25700" fmla="*/ 1501153 h 2789926"/>
              <a:gd name="connsiteX25701" fmla="*/ 1233744 w 2556691"/>
              <a:gd name="connsiteY25701" fmla="*/ 1499923 h 2789926"/>
              <a:gd name="connsiteX25702" fmla="*/ 1235181 w 2556691"/>
              <a:gd name="connsiteY25702" fmla="*/ 1488232 h 2789926"/>
              <a:gd name="connsiteX25703" fmla="*/ 1238112 w 2556691"/>
              <a:gd name="connsiteY25703" fmla="*/ 1488480 h 2789926"/>
              <a:gd name="connsiteX25704" fmla="*/ 1238194 w 2556691"/>
              <a:gd name="connsiteY25704" fmla="*/ 1488622 h 2789926"/>
              <a:gd name="connsiteX25705" fmla="*/ 1238924 w 2556691"/>
              <a:gd name="connsiteY25705" fmla="*/ 1496637 h 2789926"/>
              <a:gd name="connsiteX25706" fmla="*/ 1239089 w 2556691"/>
              <a:gd name="connsiteY25706" fmla="*/ 1499758 h 2789926"/>
              <a:gd name="connsiteX25707" fmla="*/ 1239195 w 2556691"/>
              <a:gd name="connsiteY25707" fmla="*/ 1501708 h 2789926"/>
              <a:gd name="connsiteX25708" fmla="*/ 1239795 w 2556691"/>
              <a:gd name="connsiteY25708" fmla="*/ 1507442 h 2789926"/>
              <a:gd name="connsiteX25709" fmla="*/ 1240690 w 2556691"/>
              <a:gd name="connsiteY25709" fmla="*/ 1511497 h 2789926"/>
              <a:gd name="connsiteX25710" fmla="*/ 1242267 w 2556691"/>
              <a:gd name="connsiteY25710" fmla="*/ 1520446 h 2789926"/>
              <a:gd name="connsiteX25711" fmla="*/ 1242338 w 2556691"/>
              <a:gd name="connsiteY25711" fmla="*/ 1521699 h 2789926"/>
              <a:gd name="connsiteX25712" fmla="*/ 1242455 w 2556691"/>
              <a:gd name="connsiteY25712" fmla="*/ 1520611 h 2789926"/>
              <a:gd name="connsiteX25713" fmla="*/ 1244892 w 2556691"/>
              <a:gd name="connsiteY25713" fmla="*/ 1506591 h 2789926"/>
              <a:gd name="connsiteX25714" fmla="*/ 1244692 w 2556691"/>
              <a:gd name="connsiteY25714" fmla="*/ 1502867 h 2789926"/>
              <a:gd name="connsiteX25715" fmla="*/ 1244680 w 2556691"/>
              <a:gd name="connsiteY25715" fmla="*/ 1502772 h 2789926"/>
              <a:gd name="connsiteX25716" fmla="*/ 1244492 w 2556691"/>
              <a:gd name="connsiteY25716" fmla="*/ 1500408 h 2789926"/>
              <a:gd name="connsiteX25717" fmla="*/ 1244009 w 2556691"/>
              <a:gd name="connsiteY25717" fmla="*/ 1496058 h 2789926"/>
              <a:gd name="connsiteX25718" fmla="*/ 1243586 w 2556691"/>
              <a:gd name="connsiteY25718" fmla="*/ 1493090 h 2789926"/>
              <a:gd name="connsiteX25719" fmla="*/ 1243527 w 2556691"/>
              <a:gd name="connsiteY25719" fmla="*/ 1492724 h 2789926"/>
              <a:gd name="connsiteX25720" fmla="*/ 1240372 w 2556691"/>
              <a:gd name="connsiteY25720" fmla="*/ 1479637 h 2789926"/>
              <a:gd name="connsiteX25721" fmla="*/ 1237688 w 2556691"/>
              <a:gd name="connsiteY25721" fmla="*/ 1473017 h 2789926"/>
              <a:gd name="connsiteX25722" fmla="*/ 1235710 w 2556691"/>
              <a:gd name="connsiteY25722" fmla="*/ 1469175 h 2789926"/>
              <a:gd name="connsiteX25723" fmla="*/ 1234039 w 2556691"/>
              <a:gd name="connsiteY25723" fmla="*/ 1466208 h 2789926"/>
              <a:gd name="connsiteX25724" fmla="*/ 1231896 w 2556691"/>
              <a:gd name="connsiteY25724" fmla="*/ 1462732 h 2789926"/>
              <a:gd name="connsiteX25725" fmla="*/ 1227800 w 2556691"/>
              <a:gd name="connsiteY25725" fmla="*/ 1457211 h 2789926"/>
              <a:gd name="connsiteX25726" fmla="*/ 859143 w 2556691"/>
              <a:gd name="connsiteY25726" fmla="*/ 1116935 h 2789926"/>
              <a:gd name="connsiteX25727" fmla="*/ 854077 w 2556691"/>
              <a:gd name="connsiteY25727" fmla="*/ 1126735 h 2789926"/>
              <a:gd name="connsiteX25728" fmla="*/ 865541 w 2556691"/>
              <a:gd name="connsiteY25728" fmla="*/ 1139574 h 2789926"/>
              <a:gd name="connsiteX25729" fmla="*/ 859143 w 2556691"/>
              <a:gd name="connsiteY25729" fmla="*/ 1116935 h 2789926"/>
              <a:gd name="connsiteX25730" fmla="*/ 1063500 w 2556691"/>
              <a:gd name="connsiteY25730" fmla="*/ 1305291 h 2789926"/>
              <a:gd name="connsiteX25731" fmla="*/ 1061099 w 2556691"/>
              <a:gd name="connsiteY25731" fmla="*/ 1307962 h 2789926"/>
              <a:gd name="connsiteX25732" fmla="*/ 1063677 w 2556691"/>
              <a:gd name="connsiteY25732" fmla="*/ 1308589 h 2789926"/>
              <a:gd name="connsiteX25733" fmla="*/ 1065160 w 2556691"/>
              <a:gd name="connsiteY25733" fmla="*/ 1306827 h 2789926"/>
              <a:gd name="connsiteX25734" fmla="*/ 1063500 w 2556691"/>
              <a:gd name="connsiteY25734" fmla="*/ 1305291 h 2789926"/>
              <a:gd name="connsiteX25735" fmla="*/ 897776 w 2556691"/>
              <a:gd name="connsiteY25735" fmla="*/ 1152058 h 2789926"/>
              <a:gd name="connsiteX25736" fmla="*/ 875366 w 2556691"/>
              <a:gd name="connsiteY25736" fmla="*/ 1185572 h 2789926"/>
              <a:gd name="connsiteX25737" fmla="*/ 876212 w 2556691"/>
              <a:gd name="connsiteY25737" fmla="*/ 1194403 h 2789926"/>
              <a:gd name="connsiteX25738" fmla="*/ 897776 w 2556691"/>
              <a:gd name="connsiteY25738" fmla="*/ 1152058 h 2789926"/>
              <a:gd name="connsiteX25739" fmla="*/ 1291980 w 2556691"/>
              <a:gd name="connsiteY25739" fmla="*/ 1515445 h 2789926"/>
              <a:gd name="connsiteX25740" fmla="*/ 1291862 w 2556691"/>
              <a:gd name="connsiteY25740" fmla="*/ 1515552 h 2789926"/>
              <a:gd name="connsiteX25741" fmla="*/ 1289154 w 2556691"/>
              <a:gd name="connsiteY25741" fmla="*/ 1517916 h 2789926"/>
              <a:gd name="connsiteX25742" fmla="*/ 1286164 w 2556691"/>
              <a:gd name="connsiteY25742" fmla="*/ 1520469 h 2789926"/>
              <a:gd name="connsiteX25743" fmla="*/ 1283892 w 2556691"/>
              <a:gd name="connsiteY25743" fmla="*/ 1522467 h 2789926"/>
              <a:gd name="connsiteX25744" fmla="*/ 1281373 w 2556691"/>
              <a:gd name="connsiteY25744" fmla="*/ 1524867 h 2789926"/>
              <a:gd name="connsiteX25745" fmla="*/ 1281314 w 2556691"/>
              <a:gd name="connsiteY25745" fmla="*/ 1524926 h 2789926"/>
              <a:gd name="connsiteX25746" fmla="*/ 1279266 w 2556691"/>
              <a:gd name="connsiteY25746" fmla="*/ 1527125 h 2789926"/>
              <a:gd name="connsiteX25747" fmla="*/ 1278218 w 2556691"/>
              <a:gd name="connsiteY25747" fmla="*/ 1528366 h 2789926"/>
              <a:gd name="connsiteX25748" fmla="*/ 1275146 w 2556691"/>
              <a:gd name="connsiteY25748" fmla="*/ 1533107 h 2789926"/>
              <a:gd name="connsiteX25749" fmla="*/ 1274440 w 2556691"/>
              <a:gd name="connsiteY25749" fmla="*/ 1534466 h 2789926"/>
              <a:gd name="connsiteX25750" fmla="*/ 1273533 w 2556691"/>
              <a:gd name="connsiteY25750" fmla="*/ 1536523 h 2789926"/>
              <a:gd name="connsiteX25751" fmla="*/ 1270649 w 2556691"/>
              <a:gd name="connsiteY25751" fmla="*/ 1543675 h 2789926"/>
              <a:gd name="connsiteX25752" fmla="*/ 1269295 w 2556691"/>
              <a:gd name="connsiteY25752" fmla="*/ 1547577 h 2789926"/>
              <a:gd name="connsiteX25753" fmla="*/ 1267424 w 2556691"/>
              <a:gd name="connsiteY25753" fmla="*/ 1554634 h 2789926"/>
              <a:gd name="connsiteX25754" fmla="*/ 1266764 w 2556691"/>
              <a:gd name="connsiteY25754" fmla="*/ 1558606 h 2789926"/>
              <a:gd name="connsiteX25755" fmla="*/ 1266411 w 2556691"/>
              <a:gd name="connsiteY25755" fmla="*/ 1563311 h 2789926"/>
              <a:gd name="connsiteX25756" fmla="*/ 1266388 w 2556691"/>
              <a:gd name="connsiteY25756" fmla="*/ 1563890 h 2789926"/>
              <a:gd name="connsiteX25757" fmla="*/ 1266670 w 2556691"/>
              <a:gd name="connsiteY25757" fmla="*/ 1568146 h 2789926"/>
              <a:gd name="connsiteX25758" fmla="*/ 1266847 w 2556691"/>
              <a:gd name="connsiteY25758" fmla="*/ 1569293 h 2789926"/>
              <a:gd name="connsiteX25759" fmla="*/ 1268977 w 2556691"/>
              <a:gd name="connsiteY25759" fmla="*/ 1576292 h 2789926"/>
              <a:gd name="connsiteX25760" fmla="*/ 1270708 w 2556691"/>
              <a:gd name="connsiteY25760" fmla="*/ 1579353 h 2789926"/>
              <a:gd name="connsiteX25761" fmla="*/ 1272344 w 2556691"/>
              <a:gd name="connsiteY25761" fmla="*/ 1581517 h 2789926"/>
              <a:gd name="connsiteX25762" fmla="*/ 1273050 w 2556691"/>
              <a:gd name="connsiteY25762" fmla="*/ 1582344 h 2789926"/>
              <a:gd name="connsiteX25763" fmla="*/ 1273698 w 2556691"/>
              <a:gd name="connsiteY25763" fmla="*/ 1582995 h 2789926"/>
              <a:gd name="connsiteX25764" fmla="*/ 1274204 w 2556691"/>
              <a:gd name="connsiteY25764" fmla="*/ 1583515 h 2789926"/>
              <a:gd name="connsiteX25765" fmla="*/ 1275264 w 2556691"/>
              <a:gd name="connsiteY25765" fmla="*/ 1584590 h 2789926"/>
              <a:gd name="connsiteX25766" fmla="*/ 1274428 w 2556691"/>
              <a:gd name="connsiteY25766" fmla="*/ 1582368 h 2789926"/>
              <a:gd name="connsiteX25767" fmla="*/ 1273451 w 2556691"/>
              <a:gd name="connsiteY25767" fmla="*/ 1578975 h 2789926"/>
              <a:gd name="connsiteX25768" fmla="*/ 1273415 w 2556691"/>
              <a:gd name="connsiteY25768" fmla="*/ 1578833 h 2789926"/>
              <a:gd name="connsiteX25769" fmla="*/ 1273192 w 2556691"/>
              <a:gd name="connsiteY25769" fmla="*/ 1577698 h 2789926"/>
              <a:gd name="connsiteX25770" fmla="*/ 1273074 w 2556691"/>
              <a:gd name="connsiteY25770" fmla="*/ 1568075 h 2789926"/>
              <a:gd name="connsiteX25771" fmla="*/ 1273180 w 2556691"/>
              <a:gd name="connsiteY25771" fmla="*/ 1567614 h 2789926"/>
              <a:gd name="connsiteX25772" fmla="*/ 1274016 w 2556691"/>
              <a:gd name="connsiteY25772" fmla="*/ 1564387 h 2789926"/>
              <a:gd name="connsiteX25773" fmla="*/ 1275605 w 2556691"/>
              <a:gd name="connsiteY25773" fmla="*/ 1560285 h 2789926"/>
              <a:gd name="connsiteX25774" fmla="*/ 1275617 w 2556691"/>
              <a:gd name="connsiteY25774" fmla="*/ 1560249 h 2789926"/>
              <a:gd name="connsiteX25775" fmla="*/ 1275629 w 2556691"/>
              <a:gd name="connsiteY25775" fmla="*/ 1560226 h 2789926"/>
              <a:gd name="connsiteX25776" fmla="*/ 1275876 w 2556691"/>
              <a:gd name="connsiteY25776" fmla="*/ 1559658 h 2789926"/>
              <a:gd name="connsiteX25777" fmla="*/ 1280726 w 2556691"/>
              <a:gd name="connsiteY25777" fmla="*/ 1550981 h 2789926"/>
              <a:gd name="connsiteX25778" fmla="*/ 1285176 w 2556691"/>
              <a:gd name="connsiteY25778" fmla="*/ 1544432 h 2789926"/>
              <a:gd name="connsiteX25779" fmla="*/ 1288884 w 2556691"/>
              <a:gd name="connsiteY25779" fmla="*/ 1539443 h 2789926"/>
              <a:gd name="connsiteX25780" fmla="*/ 1289508 w 2556691"/>
              <a:gd name="connsiteY25780" fmla="*/ 1538616 h 2789926"/>
              <a:gd name="connsiteX25781" fmla="*/ 1291732 w 2556691"/>
              <a:gd name="connsiteY25781" fmla="*/ 1535258 h 2789926"/>
              <a:gd name="connsiteX25782" fmla="*/ 1294252 w 2556691"/>
              <a:gd name="connsiteY25782" fmla="*/ 1528579 h 2789926"/>
              <a:gd name="connsiteX25783" fmla="*/ 1294275 w 2556691"/>
              <a:gd name="connsiteY25783" fmla="*/ 1528414 h 2789926"/>
              <a:gd name="connsiteX25784" fmla="*/ 1293522 w 2556691"/>
              <a:gd name="connsiteY25784" fmla="*/ 1519996 h 2789926"/>
              <a:gd name="connsiteX25785" fmla="*/ 1292757 w 2556691"/>
              <a:gd name="connsiteY25785" fmla="*/ 1517455 h 2789926"/>
              <a:gd name="connsiteX25786" fmla="*/ 1292062 w 2556691"/>
              <a:gd name="connsiteY25786" fmla="*/ 1515646 h 2789926"/>
              <a:gd name="connsiteX25787" fmla="*/ 1291980 w 2556691"/>
              <a:gd name="connsiteY25787" fmla="*/ 1515445 h 2789926"/>
              <a:gd name="connsiteX25788" fmla="*/ 1414472 w 2556691"/>
              <a:gd name="connsiteY25788" fmla="*/ 1628276 h 2789926"/>
              <a:gd name="connsiteX25789" fmla="*/ 1402423 w 2556691"/>
              <a:gd name="connsiteY25789" fmla="*/ 1625671 h 2789926"/>
              <a:gd name="connsiteX25790" fmla="*/ 1399127 w 2556691"/>
              <a:gd name="connsiteY25790" fmla="*/ 1626628 h 2789926"/>
              <a:gd name="connsiteX25791" fmla="*/ 1394948 w 2556691"/>
              <a:gd name="connsiteY25791" fmla="*/ 1628532 h 2789926"/>
              <a:gd name="connsiteX25792" fmla="*/ 1394689 w 2556691"/>
              <a:gd name="connsiteY25792" fmla="*/ 1628662 h 2789926"/>
              <a:gd name="connsiteX25793" fmla="*/ 1381599 w 2556691"/>
              <a:gd name="connsiteY25793" fmla="*/ 1638356 h 2789926"/>
              <a:gd name="connsiteX25794" fmla="*/ 1376019 w 2556691"/>
              <a:gd name="connsiteY25794" fmla="*/ 1644562 h 2789926"/>
              <a:gd name="connsiteX25795" fmla="*/ 1374465 w 2556691"/>
              <a:gd name="connsiteY25795" fmla="*/ 1646501 h 2789926"/>
              <a:gd name="connsiteX25796" fmla="*/ 1371875 w 2556691"/>
              <a:gd name="connsiteY25796" fmla="*/ 1650366 h 2789926"/>
              <a:gd name="connsiteX25797" fmla="*/ 1369415 w 2556691"/>
              <a:gd name="connsiteY25797" fmla="*/ 1654055 h 2789926"/>
              <a:gd name="connsiteX25798" fmla="*/ 1367343 w 2556691"/>
              <a:gd name="connsiteY25798" fmla="*/ 1657164 h 2789926"/>
              <a:gd name="connsiteX25799" fmla="*/ 1366166 w 2556691"/>
              <a:gd name="connsiteY25799" fmla="*/ 1658914 h 2789926"/>
              <a:gd name="connsiteX25800" fmla="*/ 1368167 w 2556691"/>
              <a:gd name="connsiteY25800" fmla="*/ 1657164 h 2789926"/>
              <a:gd name="connsiteX25801" fmla="*/ 1369003 w 2556691"/>
              <a:gd name="connsiteY25801" fmla="*/ 1656431 h 2789926"/>
              <a:gd name="connsiteX25802" fmla="*/ 1377879 w 2556691"/>
              <a:gd name="connsiteY25802" fmla="*/ 1649492 h 2789926"/>
              <a:gd name="connsiteX25803" fmla="*/ 1379974 w 2556691"/>
              <a:gd name="connsiteY25803" fmla="*/ 1648026 h 2789926"/>
              <a:gd name="connsiteX25804" fmla="*/ 1383835 w 2556691"/>
              <a:gd name="connsiteY25804" fmla="*/ 1645673 h 2789926"/>
              <a:gd name="connsiteX25805" fmla="*/ 1387049 w 2556691"/>
              <a:gd name="connsiteY25805" fmla="*/ 1643924 h 2789926"/>
              <a:gd name="connsiteX25806" fmla="*/ 1389203 w 2556691"/>
              <a:gd name="connsiteY25806" fmla="*/ 1642860 h 2789926"/>
              <a:gd name="connsiteX25807" fmla="*/ 1391593 w 2556691"/>
              <a:gd name="connsiteY25807" fmla="*/ 1641784 h 2789926"/>
              <a:gd name="connsiteX25808" fmla="*/ 1391793 w 2556691"/>
              <a:gd name="connsiteY25808" fmla="*/ 1641713 h 2789926"/>
              <a:gd name="connsiteX25809" fmla="*/ 1393241 w 2556691"/>
              <a:gd name="connsiteY25809" fmla="*/ 1641157 h 2789926"/>
              <a:gd name="connsiteX25810" fmla="*/ 1407297 w 2556691"/>
              <a:gd name="connsiteY25810" fmla="*/ 1637776 h 2789926"/>
              <a:gd name="connsiteX25811" fmla="*/ 1411935 w 2556691"/>
              <a:gd name="connsiteY25811" fmla="*/ 1637433 h 2789926"/>
              <a:gd name="connsiteX25812" fmla="*/ 1418715 w 2556691"/>
              <a:gd name="connsiteY25812" fmla="*/ 1638367 h 2789926"/>
              <a:gd name="connsiteX25813" fmla="*/ 1420410 w 2556691"/>
              <a:gd name="connsiteY25813" fmla="*/ 1638616 h 2789926"/>
              <a:gd name="connsiteX25814" fmla="*/ 1421517 w 2556691"/>
              <a:gd name="connsiteY25814" fmla="*/ 1638805 h 2789926"/>
              <a:gd name="connsiteX25815" fmla="*/ 1422777 w 2556691"/>
              <a:gd name="connsiteY25815" fmla="*/ 1639029 h 2789926"/>
              <a:gd name="connsiteX25816" fmla="*/ 1422364 w 2556691"/>
              <a:gd name="connsiteY25816" fmla="*/ 1638249 h 2789926"/>
              <a:gd name="connsiteX25817" fmla="*/ 1414472 w 2556691"/>
              <a:gd name="connsiteY25817" fmla="*/ 1628276 h 2789926"/>
              <a:gd name="connsiteX25818" fmla="*/ 1055547 w 2556691"/>
              <a:gd name="connsiteY25818" fmla="*/ 1296743 h 2789926"/>
              <a:gd name="connsiteX25819" fmla="*/ 1044497 w 2556691"/>
              <a:gd name="connsiteY25819" fmla="*/ 1308861 h 2789926"/>
              <a:gd name="connsiteX25820" fmla="*/ 1043968 w 2556691"/>
              <a:gd name="connsiteY25820" fmla="*/ 1311899 h 2789926"/>
              <a:gd name="connsiteX25821" fmla="*/ 1045528 w 2556691"/>
              <a:gd name="connsiteY25821" fmla="*/ 1310279 h 2789926"/>
              <a:gd name="connsiteX25822" fmla="*/ 1048944 w 2556691"/>
              <a:gd name="connsiteY25822" fmla="*/ 1306851 h 2789926"/>
              <a:gd name="connsiteX25823" fmla="*/ 1057160 w 2556691"/>
              <a:gd name="connsiteY25823" fmla="*/ 1298741 h 2789926"/>
              <a:gd name="connsiteX25824" fmla="*/ 1055547 w 2556691"/>
              <a:gd name="connsiteY25824" fmla="*/ 1296743 h 2789926"/>
              <a:gd name="connsiteX25825" fmla="*/ 1367695 w 2556691"/>
              <a:gd name="connsiteY25825" fmla="*/ 1583407 h 2789926"/>
              <a:gd name="connsiteX25826" fmla="*/ 1368319 w 2556691"/>
              <a:gd name="connsiteY25826" fmla="*/ 1586257 h 2789926"/>
              <a:gd name="connsiteX25827" fmla="*/ 1367849 w 2556691"/>
              <a:gd name="connsiteY25827" fmla="*/ 1592368 h 2789926"/>
              <a:gd name="connsiteX25828" fmla="*/ 1367813 w 2556691"/>
              <a:gd name="connsiteY25828" fmla="*/ 1592617 h 2789926"/>
              <a:gd name="connsiteX25829" fmla="*/ 1366236 w 2556691"/>
              <a:gd name="connsiteY25829" fmla="*/ 1596884 h 2789926"/>
              <a:gd name="connsiteX25830" fmla="*/ 1365388 w 2556691"/>
              <a:gd name="connsiteY25830" fmla="*/ 1596943 h 2789926"/>
              <a:gd name="connsiteX25831" fmla="*/ 1363093 w 2556691"/>
              <a:gd name="connsiteY25831" fmla="*/ 1590962 h 2789926"/>
              <a:gd name="connsiteX25832" fmla="*/ 1363952 w 2556691"/>
              <a:gd name="connsiteY25832" fmla="*/ 1585110 h 2789926"/>
              <a:gd name="connsiteX25833" fmla="*/ 1365165 w 2556691"/>
              <a:gd name="connsiteY25833" fmla="*/ 1582970 h 2789926"/>
              <a:gd name="connsiteX25834" fmla="*/ 1367695 w 2556691"/>
              <a:gd name="connsiteY25834" fmla="*/ 1583407 h 2789926"/>
              <a:gd name="connsiteX25835" fmla="*/ 812118 w 2556691"/>
              <a:gd name="connsiteY25835" fmla="*/ 1070228 h 2789926"/>
              <a:gd name="connsiteX25836" fmla="*/ 801567 w 2556691"/>
              <a:gd name="connsiteY25836" fmla="*/ 1111497 h 2789926"/>
              <a:gd name="connsiteX25837" fmla="*/ 795334 w 2556691"/>
              <a:gd name="connsiteY25837" fmla="*/ 1133119 h 2789926"/>
              <a:gd name="connsiteX25838" fmla="*/ 797232 w 2556691"/>
              <a:gd name="connsiteY25838" fmla="*/ 1138120 h 2789926"/>
              <a:gd name="connsiteX25839" fmla="*/ 799845 w 2556691"/>
              <a:gd name="connsiteY25839" fmla="*/ 1129123 h 2789926"/>
              <a:gd name="connsiteX25840" fmla="*/ 801854 w 2556691"/>
              <a:gd name="connsiteY25840" fmla="*/ 1123744 h 2789926"/>
              <a:gd name="connsiteX25841" fmla="*/ 814764 w 2556691"/>
              <a:gd name="connsiteY25841" fmla="*/ 1084000 h 2789926"/>
              <a:gd name="connsiteX25842" fmla="*/ 812118 w 2556691"/>
              <a:gd name="connsiteY25842" fmla="*/ 1070228 h 2789926"/>
              <a:gd name="connsiteX25843" fmla="*/ 1304269 w 2556691"/>
              <a:gd name="connsiteY25843" fmla="*/ 1524359 h 2789926"/>
              <a:gd name="connsiteX25844" fmla="*/ 1303563 w 2556691"/>
              <a:gd name="connsiteY25844" fmla="*/ 1528626 h 2789926"/>
              <a:gd name="connsiteX25845" fmla="*/ 1303328 w 2556691"/>
              <a:gd name="connsiteY25845" fmla="*/ 1530530 h 2789926"/>
              <a:gd name="connsiteX25846" fmla="*/ 1303139 w 2556691"/>
              <a:gd name="connsiteY25846" fmla="*/ 1532279 h 2789926"/>
              <a:gd name="connsiteX25847" fmla="*/ 1303057 w 2556691"/>
              <a:gd name="connsiteY25847" fmla="*/ 1533000 h 2789926"/>
              <a:gd name="connsiteX25848" fmla="*/ 1302963 w 2556691"/>
              <a:gd name="connsiteY25848" fmla="*/ 1533923 h 2789926"/>
              <a:gd name="connsiteX25849" fmla="*/ 1302515 w 2556691"/>
              <a:gd name="connsiteY25849" fmla="*/ 1541323 h 2789926"/>
              <a:gd name="connsiteX25850" fmla="*/ 1302480 w 2556691"/>
              <a:gd name="connsiteY25850" fmla="*/ 1545271 h 2789926"/>
              <a:gd name="connsiteX25851" fmla="*/ 1304387 w 2556691"/>
              <a:gd name="connsiteY25851" fmla="*/ 1547139 h 2789926"/>
              <a:gd name="connsiteX25852" fmla="*/ 1306176 w 2556691"/>
              <a:gd name="connsiteY25852" fmla="*/ 1554587 h 2789926"/>
              <a:gd name="connsiteX25853" fmla="*/ 1306188 w 2556691"/>
              <a:gd name="connsiteY25853" fmla="*/ 1554611 h 2789926"/>
              <a:gd name="connsiteX25854" fmla="*/ 1307836 w 2556691"/>
              <a:gd name="connsiteY25854" fmla="*/ 1557767 h 2789926"/>
              <a:gd name="connsiteX25855" fmla="*/ 1308802 w 2556691"/>
              <a:gd name="connsiteY25855" fmla="*/ 1558807 h 2789926"/>
              <a:gd name="connsiteX25856" fmla="*/ 1308025 w 2556691"/>
              <a:gd name="connsiteY25856" fmla="*/ 1554161 h 2789926"/>
              <a:gd name="connsiteX25857" fmla="*/ 1306694 w 2556691"/>
              <a:gd name="connsiteY25857" fmla="*/ 1542458 h 2789926"/>
              <a:gd name="connsiteX25858" fmla="*/ 1306647 w 2556691"/>
              <a:gd name="connsiteY25858" fmla="*/ 1541701 h 2789926"/>
              <a:gd name="connsiteX25859" fmla="*/ 1306400 w 2556691"/>
              <a:gd name="connsiteY25859" fmla="*/ 1529856 h 2789926"/>
              <a:gd name="connsiteX25860" fmla="*/ 1306412 w 2556691"/>
              <a:gd name="connsiteY25860" fmla="*/ 1529856 h 2789926"/>
              <a:gd name="connsiteX25861" fmla="*/ 1305835 w 2556691"/>
              <a:gd name="connsiteY25861" fmla="*/ 1528378 h 2789926"/>
              <a:gd name="connsiteX25862" fmla="*/ 1304269 w 2556691"/>
              <a:gd name="connsiteY25862" fmla="*/ 1524359 h 2789926"/>
              <a:gd name="connsiteX25863" fmla="*/ 940713 w 2556691"/>
              <a:gd name="connsiteY25863" fmla="*/ 1188293 h 2789926"/>
              <a:gd name="connsiteX25864" fmla="*/ 930954 w 2556691"/>
              <a:gd name="connsiteY25864" fmla="*/ 1180631 h 2789926"/>
              <a:gd name="connsiteX25865" fmla="*/ 932687 w 2556691"/>
              <a:gd name="connsiteY25865" fmla="*/ 1185939 h 2789926"/>
              <a:gd name="connsiteX25866" fmla="*/ 952874 w 2556691"/>
              <a:gd name="connsiteY25866" fmla="*/ 1206887 h 2789926"/>
              <a:gd name="connsiteX25867" fmla="*/ 940713 w 2556691"/>
              <a:gd name="connsiteY25867" fmla="*/ 1188293 h 2789926"/>
              <a:gd name="connsiteX25868" fmla="*/ 1194944 w 2556691"/>
              <a:gd name="connsiteY25868" fmla="*/ 1422526 h 2789926"/>
              <a:gd name="connsiteX25869" fmla="*/ 1194780 w 2556691"/>
              <a:gd name="connsiteY25869" fmla="*/ 1422515 h 2789926"/>
              <a:gd name="connsiteX25870" fmla="*/ 1194603 w 2556691"/>
              <a:gd name="connsiteY25870" fmla="*/ 1422515 h 2789926"/>
              <a:gd name="connsiteX25871" fmla="*/ 1191754 w 2556691"/>
              <a:gd name="connsiteY25871" fmla="*/ 1430672 h 2789926"/>
              <a:gd name="connsiteX25872" fmla="*/ 1191189 w 2556691"/>
              <a:gd name="connsiteY25872" fmla="*/ 1431996 h 2789926"/>
              <a:gd name="connsiteX25873" fmla="*/ 1190342 w 2556691"/>
              <a:gd name="connsiteY25873" fmla="*/ 1433710 h 2789926"/>
              <a:gd name="connsiteX25874" fmla="*/ 1190754 w 2556691"/>
              <a:gd name="connsiteY25874" fmla="*/ 1433722 h 2789926"/>
              <a:gd name="connsiteX25875" fmla="*/ 1193155 w 2556691"/>
              <a:gd name="connsiteY25875" fmla="*/ 1433757 h 2789926"/>
              <a:gd name="connsiteX25876" fmla="*/ 1195957 w 2556691"/>
              <a:gd name="connsiteY25876" fmla="*/ 1433899 h 2789926"/>
              <a:gd name="connsiteX25877" fmla="*/ 1195039 w 2556691"/>
              <a:gd name="connsiteY25877" fmla="*/ 1424264 h 2789926"/>
              <a:gd name="connsiteX25878" fmla="*/ 1194944 w 2556691"/>
              <a:gd name="connsiteY25878" fmla="*/ 1422621 h 2789926"/>
              <a:gd name="connsiteX25879" fmla="*/ 1194944 w 2556691"/>
              <a:gd name="connsiteY25879" fmla="*/ 1422526 h 2789926"/>
              <a:gd name="connsiteX25880" fmla="*/ 986546 w 2556691"/>
              <a:gd name="connsiteY25880" fmla="*/ 1230164 h 2789926"/>
              <a:gd name="connsiteX25881" fmla="*/ 989084 w 2556691"/>
              <a:gd name="connsiteY25881" fmla="*/ 1232989 h 2789926"/>
              <a:gd name="connsiteX25882" fmla="*/ 987386 w 2556691"/>
              <a:gd name="connsiteY25882" fmla="*/ 1234526 h 2789926"/>
              <a:gd name="connsiteX25883" fmla="*/ 987033 w 2556691"/>
              <a:gd name="connsiteY25883" fmla="*/ 1234833 h 2789926"/>
              <a:gd name="connsiteX25884" fmla="*/ 984501 w 2556691"/>
              <a:gd name="connsiteY25884" fmla="*/ 1234561 h 2789926"/>
              <a:gd name="connsiteX25885" fmla="*/ 984200 w 2556691"/>
              <a:gd name="connsiteY25885" fmla="*/ 1233226 h 2789926"/>
              <a:gd name="connsiteX25886" fmla="*/ 984432 w 2556691"/>
              <a:gd name="connsiteY25886" fmla="*/ 1232753 h 2789926"/>
              <a:gd name="connsiteX25887" fmla="*/ 986255 w 2556691"/>
              <a:gd name="connsiteY25887" fmla="*/ 1230400 h 2789926"/>
              <a:gd name="connsiteX25888" fmla="*/ 986253 w 2556691"/>
              <a:gd name="connsiteY25888" fmla="*/ 1230400 h 2789926"/>
              <a:gd name="connsiteX25889" fmla="*/ 986546 w 2556691"/>
              <a:gd name="connsiteY25889" fmla="*/ 1230164 h 2789926"/>
              <a:gd name="connsiteX25890" fmla="*/ 1530300 w 2556691"/>
              <a:gd name="connsiteY25890" fmla="*/ 1731913 h 2789926"/>
              <a:gd name="connsiteX25891" fmla="*/ 1525815 w 2556691"/>
              <a:gd name="connsiteY25891" fmla="*/ 1733012 h 2789926"/>
              <a:gd name="connsiteX25892" fmla="*/ 1516539 w 2556691"/>
              <a:gd name="connsiteY25892" fmla="*/ 1742789 h 2789926"/>
              <a:gd name="connsiteX25893" fmla="*/ 1510853 w 2556691"/>
              <a:gd name="connsiteY25893" fmla="*/ 1748463 h 2789926"/>
              <a:gd name="connsiteX25894" fmla="*/ 1530300 w 2556691"/>
              <a:gd name="connsiteY25894" fmla="*/ 1731913 h 2789926"/>
              <a:gd name="connsiteX25895" fmla="*/ 1049510 w 2556691"/>
              <a:gd name="connsiteY25895" fmla="*/ 1287995 h 2789926"/>
              <a:gd name="connsiteX25896" fmla="*/ 1046720 w 2556691"/>
              <a:gd name="connsiteY25896" fmla="*/ 1291979 h 2789926"/>
              <a:gd name="connsiteX25897" fmla="*/ 1048327 w 2556691"/>
              <a:gd name="connsiteY25897" fmla="*/ 1290620 h 2789926"/>
              <a:gd name="connsiteX25898" fmla="*/ 1048596 w 2556691"/>
              <a:gd name="connsiteY25898" fmla="*/ 1290537 h 2789926"/>
              <a:gd name="connsiteX25899" fmla="*/ 1050094 w 2556691"/>
              <a:gd name="connsiteY25899" fmla="*/ 1288988 h 2789926"/>
              <a:gd name="connsiteX25900" fmla="*/ 1049510 w 2556691"/>
              <a:gd name="connsiteY25900" fmla="*/ 1287995 h 2789926"/>
              <a:gd name="connsiteX25901" fmla="*/ 1004678 w 2556691"/>
              <a:gd name="connsiteY25901" fmla="*/ 1244598 h 2789926"/>
              <a:gd name="connsiteX25902" fmla="*/ 1005332 w 2556691"/>
              <a:gd name="connsiteY25902" fmla="*/ 1249090 h 2789926"/>
              <a:gd name="connsiteX25903" fmla="*/ 1005333 w 2556691"/>
              <a:gd name="connsiteY25903" fmla="*/ 1249090 h 2789926"/>
              <a:gd name="connsiteX25904" fmla="*/ 1006567 w 2556691"/>
              <a:gd name="connsiteY25904" fmla="*/ 1246785 h 2789926"/>
              <a:gd name="connsiteX25905" fmla="*/ 1004678 w 2556691"/>
              <a:gd name="connsiteY25905" fmla="*/ 1244598 h 2789926"/>
              <a:gd name="connsiteX25906" fmla="*/ 1518364 w 2556691"/>
              <a:gd name="connsiteY25906" fmla="*/ 1717821 h 2789926"/>
              <a:gd name="connsiteX25907" fmla="*/ 1519176 w 2556691"/>
              <a:gd name="connsiteY25907" fmla="*/ 1718861 h 2789926"/>
              <a:gd name="connsiteX25908" fmla="*/ 1519058 w 2556691"/>
              <a:gd name="connsiteY25908" fmla="*/ 1720776 h 2789926"/>
              <a:gd name="connsiteX25909" fmla="*/ 1518540 w 2556691"/>
              <a:gd name="connsiteY25909" fmla="*/ 1721592 h 2789926"/>
              <a:gd name="connsiteX25910" fmla="*/ 1517869 w 2556691"/>
              <a:gd name="connsiteY25910" fmla="*/ 1722798 h 2789926"/>
              <a:gd name="connsiteX25911" fmla="*/ 1516775 w 2556691"/>
              <a:gd name="connsiteY25911" fmla="*/ 1724571 h 2789926"/>
              <a:gd name="connsiteX25912" fmla="*/ 1516351 w 2556691"/>
              <a:gd name="connsiteY25912" fmla="*/ 1724630 h 2789926"/>
              <a:gd name="connsiteX25913" fmla="*/ 1515692 w 2556691"/>
              <a:gd name="connsiteY25913" fmla="*/ 1724583 h 2789926"/>
              <a:gd name="connsiteX25914" fmla="*/ 1514385 w 2556691"/>
              <a:gd name="connsiteY25914" fmla="*/ 1723010 h 2789926"/>
              <a:gd name="connsiteX25915" fmla="*/ 1514326 w 2556691"/>
              <a:gd name="connsiteY25915" fmla="*/ 1722679 h 2789926"/>
              <a:gd name="connsiteX25916" fmla="*/ 1517151 w 2556691"/>
              <a:gd name="connsiteY25916" fmla="*/ 1718128 h 2789926"/>
              <a:gd name="connsiteX25917" fmla="*/ 1518364 w 2556691"/>
              <a:gd name="connsiteY25917" fmla="*/ 1717821 h 2789926"/>
              <a:gd name="connsiteX25918" fmla="*/ 804918 w 2556691"/>
              <a:gd name="connsiteY25918" fmla="*/ 1059296 h 2789926"/>
              <a:gd name="connsiteX25919" fmla="*/ 799925 w 2556691"/>
              <a:gd name="connsiteY25919" fmla="*/ 1055952 h 2789926"/>
              <a:gd name="connsiteX25920" fmla="*/ 799264 w 2556691"/>
              <a:gd name="connsiteY25920" fmla="*/ 1056333 h 2789926"/>
              <a:gd name="connsiteX25921" fmla="*/ 798658 w 2556691"/>
              <a:gd name="connsiteY25921" fmla="*/ 1073502 h 2789926"/>
              <a:gd name="connsiteX25922" fmla="*/ 798661 w 2556691"/>
              <a:gd name="connsiteY25922" fmla="*/ 1073502 h 2789926"/>
              <a:gd name="connsiteX25923" fmla="*/ 789104 w 2556691"/>
              <a:gd name="connsiteY25923" fmla="*/ 1115481 h 2789926"/>
              <a:gd name="connsiteX25924" fmla="*/ 791079 w 2556691"/>
              <a:gd name="connsiteY25924" fmla="*/ 1121404 h 2789926"/>
              <a:gd name="connsiteX25925" fmla="*/ 804918 w 2556691"/>
              <a:gd name="connsiteY25925" fmla="*/ 1059296 h 2789926"/>
              <a:gd name="connsiteX25926" fmla="*/ 1513407 w 2556691"/>
              <a:gd name="connsiteY25926" fmla="*/ 1712643 h 2789926"/>
              <a:gd name="connsiteX25927" fmla="*/ 1509064 w 2556691"/>
              <a:gd name="connsiteY25927" fmla="*/ 1722574 h 2789926"/>
              <a:gd name="connsiteX25928" fmla="*/ 1505874 w 2556691"/>
              <a:gd name="connsiteY25928" fmla="*/ 1721864 h 2789926"/>
              <a:gd name="connsiteX25929" fmla="*/ 1509134 w 2556691"/>
              <a:gd name="connsiteY25929" fmla="*/ 1715682 h 2789926"/>
              <a:gd name="connsiteX25930" fmla="*/ 1512631 w 2556691"/>
              <a:gd name="connsiteY25930" fmla="*/ 1712253 h 2789926"/>
              <a:gd name="connsiteX25931" fmla="*/ 1513407 w 2556691"/>
              <a:gd name="connsiteY25931" fmla="*/ 1712643 h 2789926"/>
              <a:gd name="connsiteX25932" fmla="*/ 1201760 w 2556691"/>
              <a:gd name="connsiteY25932" fmla="*/ 1424914 h 2789926"/>
              <a:gd name="connsiteX25933" fmla="*/ 1201796 w 2556691"/>
              <a:gd name="connsiteY25933" fmla="*/ 1425742 h 2789926"/>
              <a:gd name="connsiteX25934" fmla="*/ 1201960 w 2556691"/>
              <a:gd name="connsiteY25934" fmla="*/ 1427279 h 2789926"/>
              <a:gd name="connsiteX25935" fmla="*/ 1202266 w 2556691"/>
              <a:gd name="connsiteY25935" fmla="*/ 1429466 h 2789926"/>
              <a:gd name="connsiteX25936" fmla="*/ 1204244 w 2556691"/>
              <a:gd name="connsiteY25936" fmla="*/ 1435459 h 2789926"/>
              <a:gd name="connsiteX25937" fmla="*/ 1205127 w 2556691"/>
              <a:gd name="connsiteY25937" fmla="*/ 1435731 h 2789926"/>
              <a:gd name="connsiteX25938" fmla="*/ 1205186 w 2556691"/>
              <a:gd name="connsiteY25938" fmla="*/ 1435743 h 2789926"/>
              <a:gd name="connsiteX25939" fmla="*/ 1204197 w 2556691"/>
              <a:gd name="connsiteY25939" fmla="*/ 1429702 h 2789926"/>
              <a:gd name="connsiteX25940" fmla="*/ 1203349 w 2556691"/>
              <a:gd name="connsiteY25940" fmla="*/ 1428272 h 2789926"/>
              <a:gd name="connsiteX25941" fmla="*/ 1203326 w 2556691"/>
              <a:gd name="connsiteY25941" fmla="*/ 1428236 h 2789926"/>
              <a:gd name="connsiteX25942" fmla="*/ 1201937 w 2556691"/>
              <a:gd name="connsiteY25942" fmla="*/ 1425375 h 2789926"/>
              <a:gd name="connsiteX25943" fmla="*/ 1201760 w 2556691"/>
              <a:gd name="connsiteY25943" fmla="*/ 1424914 h 2789926"/>
              <a:gd name="connsiteX25944" fmla="*/ 1166456 w 2556691"/>
              <a:gd name="connsiteY25944" fmla="*/ 1391920 h 2789926"/>
              <a:gd name="connsiteX25945" fmla="*/ 1162748 w 2556691"/>
              <a:gd name="connsiteY25945" fmla="*/ 1389497 h 2789926"/>
              <a:gd name="connsiteX25946" fmla="*/ 1161771 w 2556691"/>
              <a:gd name="connsiteY25946" fmla="*/ 1389449 h 2789926"/>
              <a:gd name="connsiteX25947" fmla="*/ 1153260 w 2556691"/>
              <a:gd name="connsiteY25947" fmla="*/ 1389733 h 2789926"/>
              <a:gd name="connsiteX25948" fmla="*/ 1156533 w 2556691"/>
              <a:gd name="connsiteY25948" fmla="*/ 1391672 h 2789926"/>
              <a:gd name="connsiteX25949" fmla="*/ 1159182 w 2556691"/>
              <a:gd name="connsiteY25949" fmla="*/ 1391199 h 2789926"/>
              <a:gd name="connsiteX25950" fmla="*/ 1160370 w 2556691"/>
              <a:gd name="connsiteY25950" fmla="*/ 1391022 h 2789926"/>
              <a:gd name="connsiteX25951" fmla="*/ 1163384 w 2556691"/>
              <a:gd name="connsiteY25951" fmla="*/ 1390596 h 2789926"/>
              <a:gd name="connsiteX25952" fmla="*/ 1164385 w 2556691"/>
              <a:gd name="connsiteY25952" fmla="*/ 1392748 h 2789926"/>
              <a:gd name="connsiteX25953" fmla="*/ 1158640 w 2556691"/>
              <a:gd name="connsiteY25953" fmla="*/ 1394462 h 2789926"/>
              <a:gd name="connsiteX25954" fmla="*/ 1158699 w 2556691"/>
              <a:gd name="connsiteY25954" fmla="*/ 1396472 h 2789926"/>
              <a:gd name="connsiteX25955" fmla="*/ 1162642 w 2556691"/>
              <a:gd name="connsiteY25955" fmla="*/ 1398044 h 2789926"/>
              <a:gd name="connsiteX25956" fmla="*/ 1163937 w 2556691"/>
              <a:gd name="connsiteY25956" fmla="*/ 1398398 h 2789926"/>
              <a:gd name="connsiteX25957" fmla="*/ 1165762 w 2556691"/>
              <a:gd name="connsiteY25957" fmla="*/ 1398895 h 2789926"/>
              <a:gd name="connsiteX25958" fmla="*/ 1165797 w 2556691"/>
              <a:gd name="connsiteY25958" fmla="*/ 1397937 h 2789926"/>
              <a:gd name="connsiteX25959" fmla="*/ 1166456 w 2556691"/>
              <a:gd name="connsiteY25959" fmla="*/ 1391920 h 2789926"/>
              <a:gd name="connsiteX25960" fmla="*/ 1525226 w 2556691"/>
              <a:gd name="connsiteY25960" fmla="*/ 1722325 h 2789926"/>
              <a:gd name="connsiteX25961" fmla="*/ 1522931 w 2556691"/>
              <a:gd name="connsiteY25961" fmla="*/ 1725364 h 2789926"/>
              <a:gd name="connsiteX25962" fmla="*/ 1521895 w 2556691"/>
              <a:gd name="connsiteY25962" fmla="*/ 1724903 h 2789926"/>
              <a:gd name="connsiteX25963" fmla="*/ 1521647 w 2556691"/>
              <a:gd name="connsiteY25963" fmla="*/ 1724489 h 2789926"/>
              <a:gd name="connsiteX25964" fmla="*/ 1521683 w 2556691"/>
              <a:gd name="connsiteY25964" fmla="*/ 1722822 h 2789926"/>
              <a:gd name="connsiteX25965" fmla="*/ 1522731 w 2556691"/>
              <a:gd name="connsiteY25965" fmla="*/ 1721310 h 2789926"/>
              <a:gd name="connsiteX25966" fmla="*/ 1525226 w 2556691"/>
              <a:gd name="connsiteY25966" fmla="*/ 1722325 h 2789926"/>
              <a:gd name="connsiteX25967" fmla="*/ 1555739 w 2556691"/>
              <a:gd name="connsiteY25967" fmla="*/ 1750272 h 2789926"/>
              <a:gd name="connsiteX25968" fmla="*/ 1547605 w 2556691"/>
              <a:gd name="connsiteY25968" fmla="*/ 1753133 h 2789926"/>
              <a:gd name="connsiteX25969" fmla="*/ 1558188 w 2556691"/>
              <a:gd name="connsiteY25969" fmla="*/ 1771385 h 2789926"/>
              <a:gd name="connsiteX25970" fmla="*/ 1573668 w 2556691"/>
              <a:gd name="connsiteY25970" fmla="*/ 1775239 h 2789926"/>
              <a:gd name="connsiteX25971" fmla="*/ 1555739 w 2556691"/>
              <a:gd name="connsiteY25971" fmla="*/ 1750272 h 2789926"/>
              <a:gd name="connsiteX25972" fmla="*/ 1611844 w 2556691"/>
              <a:gd name="connsiteY25972" fmla="*/ 1801011 h 2789926"/>
              <a:gd name="connsiteX25973" fmla="*/ 1597800 w 2556691"/>
              <a:gd name="connsiteY25973" fmla="*/ 1795478 h 2789926"/>
              <a:gd name="connsiteX25974" fmla="*/ 1597200 w 2556691"/>
              <a:gd name="connsiteY25974" fmla="*/ 1795265 h 2789926"/>
              <a:gd name="connsiteX25975" fmla="*/ 1592621 w 2556691"/>
              <a:gd name="connsiteY25975" fmla="*/ 1798031 h 2789926"/>
              <a:gd name="connsiteX25976" fmla="*/ 1592079 w 2556691"/>
              <a:gd name="connsiteY25976" fmla="*/ 1799344 h 2789926"/>
              <a:gd name="connsiteX25977" fmla="*/ 1597659 w 2556691"/>
              <a:gd name="connsiteY25977" fmla="*/ 1800845 h 2789926"/>
              <a:gd name="connsiteX25978" fmla="*/ 1607594 w 2556691"/>
              <a:gd name="connsiteY25978" fmla="*/ 1803848 h 2789926"/>
              <a:gd name="connsiteX25979" fmla="*/ 1611844 w 2556691"/>
              <a:gd name="connsiteY25979" fmla="*/ 1801011 h 2789926"/>
              <a:gd name="connsiteX25980" fmla="*/ 984392 w 2556691"/>
              <a:gd name="connsiteY25980" fmla="*/ 1218471 h 2789926"/>
              <a:gd name="connsiteX25981" fmla="*/ 986419 w 2556691"/>
              <a:gd name="connsiteY25981" fmla="*/ 1222171 h 2789926"/>
              <a:gd name="connsiteX25982" fmla="*/ 985218 w 2556691"/>
              <a:gd name="connsiteY25982" fmla="*/ 1223034 h 2789926"/>
              <a:gd name="connsiteX25983" fmla="*/ 982101 w 2556691"/>
              <a:gd name="connsiteY25983" fmla="*/ 1224016 h 2789926"/>
              <a:gd name="connsiteX25984" fmla="*/ 981383 w 2556691"/>
              <a:gd name="connsiteY25984" fmla="*/ 1220942 h 2789926"/>
              <a:gd name="connsiteX25985" fmla="*/ 983206 w 2556691"/>
              <a:gd name="connsiteY25985" fmla="*/ 1218968 h 2789926"/>
              <a:gd name="connsiteX25986" fmla="*/ 984392 w 2556691"/>
              <a:gd name="connsiteY25986" fmla="*/ 1218471 h 2789926"/>
              <a:gd name="connsiteX25987" fmla="*/ 1111257 w 2556691"/>
              <a:gd name="connsiteY25987" fmla="*/ 1333828 h 2789926"/>
              <a:gd name="connsiteX25988" fmla="*/ 1112999 w 2556691"/>
              <a:gd name="connsiteY25988" fmla="*/ 1336122 h 2789926"/>
              <a:gd name="connsiteX25989" fmla="*/ 1117732 w 2556691"/>
              <a:gd name="connsiteY25989" fmla="*/ 1342423 h 2789926"/>
              <a:gd name="connsiteX25990" fmla="*/ 1119851 w 2556691"/>
              <a:gd name="connsiteY25990" fmla="*/ 1344929 h 2789926"/>
              <a:gd name="connsiteX25991" fmla="*/ 1111693 w 2556691"/>
              <a:gd name="connsiteY25991" fmla="*/ 1340460 h 2789926"/>
              <a:gd name="connsiteX25992" fmla="*/ 1108915 w 2556691"/>
              <a:gd name="connsiteY25992" fmla="*/ 1334999 h 2789926"/>
              <a:gd name="connsiteX25993" fmla="*/ 1109433 w 2556691"/>
              <a:gd name="connsiteY25993" fmla="*/ 1333722 h 2789926"/>
              <a:gd name="connsiteX25994" fmla="*/ 1111257 w 2556691"/>
              <a:gd name="connsiteY25994" fmla="*/ 1333828 h 2789926"/>
              <a:gd name="connsiteX25995" fmla="*/ 1488051 w 2556691"/>
              <a:gd name="connsiteY25995" fmla="*/ 1681387 h 2789926"/>
              <a:gd name="connsiteX25996" fmla="*/ 1485568 w 2556691"/>
              <a:gd name="connsiteY25996" fmla="*/ 1679436 h 2789926"/>
              <a:gd name="connsiteX25997" fmla="*/ 1484320 w 2556691"/>
              <a:gd name="connsiteY25997" fmla="*/ 1678514 h 2789926"/>
              <a:gd name="connsiteX25998" fmla="*/ 1483201 w 2556691"/>
              <a:gd name="connsiteY25998" fmla="*/ 1677698 h 2789926"/>
              <a:gd name="connsiteX25999" fmla="*/ 1472830 w 2556691"/>
              <a:gd name="connsiteY25999" fmla="*/ 1671043 h 2789926"/>
              <a:gd name="connsiteX26000" fmla="*/ 1467674 w 2556691"/>
              <a:gd name="connsiteY26000" fmla="*/ 1668040 h 2789926"/>
              <a:gd name="connsiteX26001" fmla="*/ 1460281 w 2556691"/>
              <a:gd name="connsiteY26001" fmla="*/ 1663855 h 2789926"/>
              <a:gd name="connsiteX26002" fmla="*/ 1458080 w 2556691"/>
              <a:gd name="connsiteY26002" fmla="*/ 1662625 h 2789926"/>
              <a:gd name="connsiteX26003" fmla="*/ 1458057 w 2556691"/>
              <a:gd name="connsiteY26003" fmla="*/ 1662590 h 2789926"/>
              <a:gd name="connsiteX26004" fmla="*/ 1458010 w 2556691"/>
              <a:gd name="connsiteY26004" fmla="*/ 1662566 h 2789926"/>
              <a:gd name="connsiteX26005" fmla="*/ 1454419 w 2556691"/>
              <a:gd name="connsiteY26005" fmla="*/ 1660509 h 2789926"/>
              <a:gd name="connsiteX26006" fmla="*/ 1453913 w 2556691"/>
              <a:gd name="connsiteY26006" fmla="*/ 1660226 h 2789926"/>
              <a:gd name="connsiteX26007" fmla="*/ 1447709 w 2556691"/>
              <a:gd name="connsiteY26007" fmla="*/ 1656478 h 2789926"/>
              <a:gd name="connsiteX26008" fmla="*/ 1447674 w 2556691"/>
              <a:gd name="connsiteY26008" fmla="*/ 1656455 h 2789926"/>
              <a:gd name="connsiteX26009" fmla="*/ 1445355 w 2556691"/>
              <a:gd name="connsiteY26009" fmla="*/ 1654953 h 2789926"/>
              <a:gd name="connsiteX26010" fmla="*/ 1444225 w 2556691"/>
              <a:gd name="connsiteY26010" fmla="*/ 1654197 h 2789926"/>
              <a:gd name="connsiteX26011" fmla="*/ 1443177 w 2556691"/>
              <a:gd name="connsiteY26011" fmla="*/ 1653440 h 2789926"/>
              <a:gd name="connsiteX26012" fmla="*/ 1441141 w 2556691"/>
              <a:gd name="connsiteY26012" fmla="*/ 1651974 h 2789926"/>
              <a:gd name="connsiteX26013" fmla="*/ 1439963 w 2556691"/>
              <a:gd name="connsiteY26013" fmla="*/ 1653192 h 2789926"/>
              <a:gd name="connsiteX26014" fmla="*/ 1431711 w 2556691"/>
              <a:gd name="connsiteY26014" fmla="*/ 1657069 h 2789926"/>
              <a:gd name="connsiteX26015" fmla="*/ 1430852 w 2556691"/>
              <a:gd name="connsiteY26015" fmla="*/ 1657058 h 2789926"/>
              <a:gd name="connsiteX26016" fmla="*/ 1428521 w 2556691"/>
              <a:gd name="connsiteY26016" fmla="*/ 1654894 h 2789926"/>
              <a:gd name="connsiteX26017" fmla="*/ 1426249 w 2556691"/>
              <a:gd name="connsiteY26017" fmla="*/ 1647718 h 2789926"/>
              <a:gd name="connsiteX26018" fmla="*/ 1426026 w 2556691"/>
              <a:gd name="connsiteY26018" fmla="*/ 1647068 h 2789926"/>
              <a:gd name="connsiteX26019" fmla="*/ 1421929 w 2556691"/>
              <a:gd name="connsiteY26019" fmla="*/ 1645283 h 2789926"/>
              <a:gd name="connsiteX26020" fmla="*/ 1421752 w 2556691"/>
              <a:gd name="connsiteY26020" fmla="*/ 1645224 h 2789926"/>
              <a:gd name="connsiteX26021" fmla="*/ 1421258 w 2556691"/>
              <a:gd name="connsiteY26021" fmla="*/ 1645047 h 2789926"/>
              <a:gd name="connsiteX26022" fmla="*/ 1415172 w 2556691"/>
              <a:gd name="connsiteY26022" fmla="*/ 1643510 h 2789926"/>
              <a:gd name="connsiteX26023" fmla="*/ 1414701 w 2556691"/>
              <a:gd name="connsiteY26023" fmla="*/ 1643439 h 2789926"/>
              <a:gd name="connsiteX26024" fmla="*/ 1413265 w 2556691"/>
              <a:gd name="connsiteY26024" fmla="*/ 1643238 h 2789926"/>
              <a:gd name="connsiteX26025" fmla="*/ 1399562 w 2556691"/>
              <a:gd name="connsiteY26025" fmla="*/ 1645200 h 2789926"/>
              <a:gd name="connsiteX26026" fmla="*/ 1396714 w 2556691"/>
              <a:gd name="connsiteY26026" fmla="*/ 1646040 h 2789926"/>
              <a:gd name="connsiteX26027" fmla="*/ 1394889 w 2556691"/>
              <a:gd name="connsiteY26027" fmla="*/ 1646926 h 2789926"/>
              <a:gd name="connsiteX26028" fmla="*/ 1391193 w 2556691"/>
              <a:gd name="connsiteY26028" fmla="*/ 1648723 h 2789926"/>
              <a:gd name="connsiteX26029" fmla="*/ 1385848 w 2556691"/>
              <a:gd name="connsiteY26029" fmla="*/ 1652010 h 2789926"/>
              <a:gd name="connsiteX26030" fmla="*/ 1389273 w 2556691"/>
              <a:gd name="connsiteY26030" fmla="*/ 1651218 h 2789926"/>
              <a:gd name="connsiteX26031" fmla="*/ 1391134 w 2556691"/>
              <a:gd name="connsiteY26031" fmla="*/ 1650839 h 2789926"/>
              <a:gd name="connsiteX26032" fmla="*/ 1392688 w 2556691"/>
              <a:gd name="connsiteY26032" fmla="*/ 1650567 h 2789926"/>
              <a:gd name="connsiteX26033" fmla="*/ 1394253 w 2556691"/>
              <a:gd name="connsiteY26033" fmla="*/ 1650295 h 2789926"/>
              <a:gd name="connsiteX26034" fmla="*/ 1398691 w 2556691"/>
              <a:gd name="connsiteY26034" fmla="*/ 1649823 h 2789926"/>
              <a:gd name="connsiteX26035" fmla="*/ 1405401 w 2556691"/>
              <a:gd name="connsiteY26035" fmla="*/ 1649882 h 2789926"/>
              <a:gd name="connsiteX26036" fmla="*/ 1406767 w 2556691"/>
              <a:gd name="connsiteY26036" fmla="*/ 1649953 h 2789926"/>
              <a:gd name="connsiteX26037" fmla="*/ 1413241 w 2556691"/>
              <a:gd name="connsiteY26037" fmla="*/ 1651005 h 2789926"/>
              <a:gd name="connsiteX26038" fmla="*/ 1413253 w 2556691"/>
              <a:gd name="connsiteY26038" fmla="*/ 1651005 h 2789926"/>
              <a:gd name="connsiteX26039" fmla="*/ 1415395 w 2556691"/>
              <a:gd name="connsiteY26039" fmla="*/ 1651478 h 2789926"/>
              <a:gd name="connsiteX26040" fmla="*/ 1415478 w 2556691"/>
              <a:gd name="connsiteY26040" fmla="*/ 1651489 h 2789926"/>
              <a:gd name="connsiteX26041" fmla="*/ 1417821 w 2556691"/>
              <a:gd name="connsiteY26041" fmla="*/ 1652069 h 2789926"/>
              <a:gd name="connsiteX26042" fmla="*/ 1421811 w 2556691"/>
              <a:gd name="connsiteY26042" fmla="*/ 1653121 h 2789926"/>
              <a:gd name="connsiteX26043" fmla="*/ 1423683 w 2556691"/>
              <a:gd name="connsiteY26043" fmla="*/ 1653629 h 2789926"/>
              <a:gd name="connsiteX26044" fmla="*/ 1425696 w 2556691"/>
              <a:gd name="connsiteY26044" fmla="*/ 1654185 h 2789926"/>
              <a:gd name="connsiteX26045" fmla="*/ 1426473 w 2556691"/>
              <a:gd name="connsiteY26045" fmla="*/ 1654398 h 2789926"/>
              <a:gd name="connsiteX26046" fmla="*/ 1426638 w 2556691"/>
              <a:gd name="connsiteY26046" fmla="*/ 1658192 h 2789926"/>
              <a:gd name="connsiteX26047" fmla="*/ 1424895 w 2556691"/>
              <a:gd name="connsiteY26047" fmla="*/ 1658854 h 2789926"/>
              <a:gd name="connsiteX26048" fmla="*/ 1420681 w 2556691"/>
              <a:gd name="connsiteY26048" fmla="*/ 1659197 h 2789926"/>
              <a:gd name="connsiteX26049" fmla="*/ 1416490 w 2556691"/>
              <a:gd name="connsiteY26049" fmla="*/ 1658157 h 2789926"/>
              <a:gd name="connsiteX26050" fmla="*/ 1416337 w 2556691"/>
              <a:gd name="connsiteY26050" fmla="*/ 1658098 h 2789926"/>
              <a:gd name="connsiteX26051" fmla="*/ 1414195 w 2556691"/>
              <a:gd name="connsiteY26051" fmla="*/ 1657329 h 2789926"/>
              <a:gd name="connsiteX26052" fmla="*/ 1412629 w 2556691"/>
              <a:gd name="connsiteY26052" fmla="*/ 1656797 h 2789926"/>
              <a:gd name="connsiteX26053" fmla="*/ 1407579 w 2556691"/>
              <a:gd name="connsiteY26053" fmla="*/ 1655710 h 2789926"/>
              <a:gd name="connsiteX26054" fmla="*/ 1406390 w 2556691"/>
              <a:gd name="connsiteY26054" fmla="*/ 1655615 h 2789926"/>
              <a:gd name="connsiteX26055" fmla="*/ 1403765 w 2556691"/>
              <a:gd name="connsiteY26055" fmla="*/ 1655710 h 2789926"/>
              <a:gd name="connsiteX26056" fmla="*/ 1397856 w 2556691"/>
              <a:gd name="connsiteY26056" fmla="*/ 1656100 h 2789926"/>
              <a:gd name="connsiteX26057" fmla="*/ 1396796 w 2556691"/>
              <a:gd name="connsiteY26057" fmla="*/ 1656230 h 2789926"/>
              <a:gd name="connsiteX26058" fmla="*/ 1393359 w 2556691"/>
              <a:gd name="connsiteY26058" fmla="*/ 1656667 h 2789926"/>
              <a:gd name="connsiteX26059" fmla="*/ 1392393 w 2556691"/>
              <a:gd name="connsiteY26059" fmla="*/ 1656845 h 2789926"/>
              <a:gd name="connsiteX26060" fmla="*/ 1388485 w 2556691"/>
              <a:gd name="connsiteY26060" fmla="*/ 1657613 h 2789926"/>
              <a:gd name="connsiteX26061" fmla="*/ 1386001 w 2556691"/>
              <a:gd name="connsiteY26061" fmla="*/ 1658240 h 2789926"/>
              <a:gd name="connsiteX26062" fmla="*/ 1385577 w 2556691"/>
              <a:gd name="connsiteY26062" fmla="*/ 1658346 h 2789926"/>
              <a:gd name="connsiteX26063" fmla="*/ 1380963 w 2556691"/>
              <a:gd name="connsiteY26063" fmla="*/ 1659907 h 2789926"/>
              <a:gd name="connsiteX26064" fmla="*/ 1376890 w 2556691"/>
              <a:gd name="connsiteY26064" fmla="*/ 1661833 h 2789926"/>
              <a:gd name="connsiteX26065" fmla="*/ 1376337 w 2556691"/>
              <a:gd name="connsiteY26065" fmla="*/ 1662176 h 2789926"/>
              <a:gd name="connsiteX26066" fmla="*/ 1373570 w 2556691"/>
              <a:gd name="connsiteY26066" fmla="*/ 1663867 h 2789926"/>
              <a:gd name="connsiteX26067" fmla="*/ 1376113 w 2556691"/>
              <a:gd name="connsiteY26067" fmla="*/ 1663299 h 2789926"/>
              <a:gd name="connsiteX26068" fmla="*/ 1376466 w 2556691"/>
              <a:gd name="connsiteY26068" fmla="*/ 1663228 h 2789926"/>
              <a:gd name="connsiteX26069" fmla="*/ 1382717 w 2556691"/>
              <a:gd name="connsiteY26069" fmla="*/ 1662401 h 2789926"/>
              <a:gd name="connsiteX26070" fmla="*/ 1386119 w 2556691"/>
              <a:gd name="connsiteY26070" fmla="*/ 1662082 h 2789926"/>
              <a:gd name="connsiteX26071" fmla="*/ 1387402 w 2556691"/>
              <a:gd name="connsiteY26071" fmla="*/ 1661975 h 2789926"/>
              <a:gd name="connsiteX26072" fmla="*/ 1389462 w 2556691"/>
              <a:gd name="connsiteY26072" fmla="*/ 1661798 h 2789926"/>
              <a:gd name="connsiteX26073" fmla="*/ 1395019 w 2556691"/>
              <a:gd name="connsiteY26073" fmla="*/ 1661538 h 2789926"/>
              <a:gd name="connsiteX26074" fmla="*/ 1396325 w 2556691"/>
              <a:gd name="connsiteY26074" fmla="*/ 1661526 h 2789926"/>
              <a:gd name="connsiteX26075" fmla="*/ 1400163 w 2556691"/>
              <a:gd name="connsiteY26075" fmla="*/ 1661585 h 2789926"/>
              <a:gd name="connsiteX26076" fmla="*/ 1402070 w 2556691"/>
              <a:gd name="connsiteY26076" fmla="*/ 1661668 h 2789926"/>
              <a:gd name="connsiteX26077" fmla="*/ 1403447 w 2556691"/>
              <a:gd name="connsiteY26077" fmla="*/ 1661763 h 2789926"/>
              <a:gd name="connsiteX26078" fmla="*/ 1413112 w 2556691"/>
              <a:gd name="connsiteY26078" fmla="*/ 1663429 h 2789926"/>
              <a:gd name="connsiteX26079" fmla="*/ 1414984 w 2556691"/>
              <a:gd name="connsiteY26079" fmla="*/ 1663938 h 2789926"/>
              <a:gd name="connsiteX26080" fmla="*/ 1417291 w 2556691"/>
              <a:gd name="connsiteY26080" fmla="*/ 1664789 h 2789926"/>
              <a:gd name="connsiteX26081" fmla="*/ 1417538 w 2556691"/>
              <a:gd name="connsiteY26081" fmla="*/ 1664883 h 2789926"/>
              <a:gd name="connsiteX26082" fmla="*/ 1419033 w 2556691"/>
              <a:gd name="connsiteY26082" fmla="*/ 1665439 h 2789926"/>
              <a:gd name="connsiteX26083" fmla="*/ 1419645 w 2556691"/>
              <a:gd name="connsiteY26083" fmla="*/ 1667141 h 2789926"/>
              <a:gd name="connsiteX26084" fmla="*/ 1418327 w 2556691"/>
              <a:gd name="connsiteY26084" fmla="*/ 1668205 h 2789926"/>
              <a:gd name="connsiteX26085" fmla="*/ 1417938 w 2556691"/>
              <a:gd name="connsiteY26085" fmla="*/ 1668217 h 2789926"/>
              <a:gd name="connsiteX26086" fmla="*/ 1417715 w 2556691"/>
              <a:gd name="connsiteY26086" fmla="*/ 1668217 h 2789926"/>
              <a:gd name="connsiteX26087" fmla="*/ 1417149 w 2556691"/>
              <a:gd name="connsiteY26087" fmla="*/ 1668229 h 2789926"/>
              <a:gd name="connsiteX26088" fmla="*/ 1404648 w 2556691"/>
              <a:gd name="connsiteY26088" fmla="*/ 1667650 h 2789926"/>
              <a:gd name="connsiteX26089" fmla="*/ 1403859 w 2556691"/>
              <a:gd name="connsiteY26089" fmla="*/ 1667579 h 2789926"/>
              <a:gd name="connsiteX26090" fmla="*/ 1403223 w 2556691"/>
              <a:gd name="connsiteY26090" fmla="*/ 1667520 h 2789926"/>
              <a:gd name="connsiteX26091" fmla="*/ 1398173 w 2556691"/>
              <a:gd name="connsiteY26091" fmla="*/ 1667295 h 2789926"/>
              <a:gd name="connsiteX26092" fmla="*/ 1393818 w 2556691"/>
              <a:gd name="connsiteY26092" fmla="*/ 1667508 h 2789926"/>
              <a:gd name="connsiteX26093" fmla="*/ 1404836 w 2556691"/>
              <a:gd name="connsiteY26093" fmla="*/ 1671232 h 2789926"/>
              <a:gd name="connsiteX26094" fmla="*/ 1418138 w 2556691"/>
              <a:gd name="connsiteY26094" fmla="*/ 1677781 h 2789926"/>
              <a:gd name="connsiteX26095" fmla="*/ 1418233 w 2556691"/>
              <a:gd name="connsiteY26095" fmla="*/ 1677840 h 2789926"/>
              <a:gd name="connsiteX26096" fmla="*/ 1422741 w 2556691"/>
              <a:gd name="connsiteY26096" fmla="*/ 1680606 h 2789926"/>
              <a:gd name="connsiteX26097" fmla="*/ 1422894 w 2556691"/>
              <a:gd name="connsiteY26097" fmla="*/ 1680713 h 2789926"/>
              <a:gd name="connsiteX26098" fmla="*/ 1425861 w 2556691"/>
              <a:gd name="connsiteY26098" fmla="*/ 1682687 h 2789926"/>
              <a:gd name="connsiteX26099" fmla="*/ 1427544 w 2556691"/>
              <a:gd name="connsiteY26099" fmla="*/ 1683905 h 2789926"/>
              <a:gd name="connsiteX26100" fmla="*/ 1429922 w 2556691"/>
              <a:gd name="connsiteY26100" fmla="*/ 1685654 h 2789926"/>
              <a:gd name="connsiteX26101" fmla="*/ 1428215 w 2556691"/>
              <a:gd name="connsiteY26101" fmla="*/ 1689000 h 2789926"/>
              <a:gd name="connsiteX26102" fmla="*/ 1424307 w 2556691"/>
              <a:gd name="connsiteY26102" fmla="*/ 1687628 h 2789926"/>
              <a:gd name="connsiteX26103" fmla="*/ 1419786 w 2556691"/>
              <a:gd name="connsiteY26103" fmla="*/ 1685737 h 2789926"/>
              <a:gd name="connsiteX26104" fmla="*/ 1417244 w 2556691"/>
              <a:gd name="connsiteY26104" fmla="*/ 1684578 h 2789926"/>
              <a:gd name="connsiteX26105" fmla="*/ 1414536 w 2556691"/>
              <a:gd name="connsiteY26105" fmla="*/ 1683231 h 2789926"/>
              <a:gd name="connsiteX26106" fmla="*/ 1411735 w 2556691"/>
              <a:gd name="connsiteY26106" fmla="*/ 1681800 h 2789926"/>
              <a:gd name="connsiteX26107" fmla="*/ 1408450 w 2556691"/>
              <a:gd name="connsiteY26107" fmla="*/ 1680086 h 2789926"/>
              <a:gd name="connsiteX26108" fmla="*/ 1407626 w 2556691"/>
              <a:gd name="connsiteY26108" fmla="*/ 1679672 h 2789926"/>
              <a:gd name="connsiteX26109" fmla="*/ 1406508 w 2556691"/>
              <a:gd name="connsiteY26109" fmla="*/ 1679093 h 2789926"/>
              <a:gd name="connsiteX26110" fmla="*/ 1404201 w 2556691"/>
              <a:gd name="connsiteY26110" fmla="*/ 1677911 h 2789926"/>
              <a:gd name="connsiteX26111" fmla="*/ 1402741 w 2556691"/>
              <a:gd name="connsiteY26111" fmla="*/ 1677202 h 2789926"/>
              <a:gd name="connsiteX26112" fmla="*/ 1400386 w 2556691"/>
              <a:gd name="connsiteY26112" fmla="*/ 1676091 h 2789926"/>
              <a:gd name="connsiteX26113" fmla="*/ 1397161 w 2556691"/>
              <a:gd name="connsiteY26113" fmla="*/ 1674684 h 2789926"/>
              <a:gd name="connsiteX26114" fmla="*/ 1393677 w 2556691"/>
              <a:gd name="connsiteY26114" fmla="*/ 1673301 h 2789926"/>
              <a:gd name="connsiteX26115" fmla="*/ 1392829 w 2556691"/>
              <a:gd name="connsiteY26115" fmla="*/ 1673052 h 2789926"/>
              <a:gd name="connsiteX26116" fmla="*/ 1390239 w 2556691"/>
              <a:gd name="connsiteY26116" fmla="*/ 1672272 h 2789926"/>
              <a:gd name="connsiteX26117" fmla="*/ 1388615 w 2556691"/>
              <a:gd name="connsiteY26117" fmla="*/ 1671787 h 2789926"/>
              <a:gd name="connsiteX26118" fmla="*/ 1385389 w 2556691"/>
              <a:gd name="connsiteY26118" fmla="*/ 1671173 h 2789926"/>
              <a:gd name="connsiteX26119" fmla="*/ 1385118 w 2556691"/>
              <a:gd name="connsiteY26119" fmla="*/ 1671114 h 2789926"/>
              <a:gd name="connsiteX26120" fmla="*/ 1383294 w 2556691"/>
              <a:gd name="connsiteY26120" fmla="*/ 1670901 h 2789926"/>
              <a:gd name="connsiteX26121" fmla="*/ 1382599 w 2556691"/>
              <a:gd name="connsiteY26121" fmla="*/ 1670830 h 2789926"/>
              <a:gd name="connsiteX26122" fmla="*/ 1373923 w 2556691"/>
              <a:gd name="connsiteY26122" fmla="*/ 1670972 h 2789926"/>
              <a:gd name="connsiteX26123" fmla="*/ 1375877 w 2556691"/>
              <a:gd name="connsiteY26123" fmla="*/ 1671433 h 2789926"/>
              <a:gd name="connsiteX26124" fmla="*/ 1380268 w 2556691"/>
              <a:gd name="connsiteY26124" fmla="*/ 1672993 h 2789926"/>
              <a:gd name="connsiteX26125" fmla="*/ 1382128 w 2556691"/>
              <a:gd name="connsiteY26125" fmla="*/ 1673809 h 2789926"/>
              <a:gd name="connsiteX26126" fmla="*/ 1383612 w 2556691"/>
              <a:gd name="connsiteY26126" fmla="*/ 1674601 h 2789926"/>
              <a:gd name="connsiteX26127" fmla="*/ 1384801 w 2556691"/>
              <a:gd name="connsiteY26127" fmla="*/ 1675263 h 2789926"/>
              <a:gd name="connsiteX26128" fmla="*/ 1390392 w 2556691"/>
              <a:gd name="connsiteY26128" fmla="*/ 1679424 h 2789926"/>
              <a:gd name="connsiteX26129" fmla="*/ 1391240 w 2556691"/>
              <a:gd name="connsiteY26129" fmla="*/ 1680228 h 2789926"/>
              <a:gd name="connsiteX26130" fmla="*/ 1392240 w 2556691"/>
              <a:gd name="connsiteY26130" fmla="*/ 1681316 h 2789926"/>
              <a:gd name="connsiteX26131" fmla="*/ 1393571 w 2556691"/>
              <a:gd name="connsiteY26131" fmla="*/ 1682829 h 2789926"/>
              <a:gd name="connsiteX26132" fmla="*/ 1396996 w 2556691"/>
              <a:gd name="connsiteY26132" fmla="*/ 1688255 h 2789926"/>
              <a:gd name="connsiteX26133" fmla="*/ 1397031 w 2556691"/>
              <a:gd name="connsiteY26133" fmla="*/ 1688633 h 2789926"/>
              <a:gd name="connsiteX26134" fmla="*/ 1395148 w 2556691"/>
              <a:gd name="connsiteY26134" fmla="*/ 1690631 h 2789926"/>
              <a:gd name="connsiteX26135" fmla="*/ 1394689 w 2556691"/>
              <a:gd name="connsiteY26135" fmla="*/ 1690537 h 2789926"/>
              <a:gd name="connsiteX26136" fmla="*/ 1391687 w 2556691"/>
              <a:gd name="connsiteY26136" fmla="*/ 1688385 h 2789926"/>
              <a:gd name="connsiteX26137" fmla="*/ 1390722 w 2556691"/>
              <a:gd name="connsiteY26137" fmla="*/ 1687617 h 2789926"/>
              <a:gd name="connsiteX26138" fmla="*/ 1389945 w 2556691"/>
              <a:gd name="connsiteY26138" fmla="*/ 1687002 h 2789926"/>
              <a:gd name="connsiteX26139" fmla="*/ 1387932 w 2556691"/>
              <a:gd name="connsiteY26139" fmla="*/ 1685311 h 2789926"/>
              <a:gd name="connsiteX26140" fmla="*/ 1387202 w 2556691"/>
              <a:gd name="connsiteY26140" fmla="*/ 1684708 h 2789926"/>
              <a:gd name="connsiteX26141" fmla="*/ 1384918 w 2556691"/>
              <a:gd name="connsiteY26141" fmla="*/ 1682841 h 2789926"/>
              <a:gd name="connsiteX26142" fmla="*/ 1381187 w 2556691"/>
              <a:gd name="connsiteY26142" fmla="*/ 1680228 h 2789926"/>
              <a:gd name="connsiteX26143" fmla="*/ 1380045 w 2556691"/>
              <a:gd name="connsiteY26143" fmla="*/ 1679554 h 2789926"/>
              <a:gd name="connsiteX26144" fmla="*/ 1379856 w 2556691"/>
              <a:gd name="connsiteY26144" fmla="*/ 1679460 h 2789926"/>
              <a:gd name="connsiteX26145" fmla="*/ 1378773 w 2556691"/>
              <a:gd name="connsiteY26145" fmla="*/ 1678940 h 2789926"/>
              <a:gd name="connsiteX26146" fmla="*/ 1375701 w 2556691"/>
              <a:gd name="connsiteY26146" fmla="*/ 1677781 h 2789926"/>
              <a:gd name="connsiteX26147" fmla="*/ 1374736 w 2556691"/>
              <a:gd name="connsiteY26147" fmla="*/ 1677485 h 2789926"/>
              <a:gd name="connsiteX26148" fmla="*/ 1367202 w 2556691"/>
              <a:gd name="connsiteY26148" fmla="*/ 1677048 h 2789926"/>
              <a:gd name="connsiteX26149" fmla="*/ 1373653 w 2556691"/>
              <a:gd name="connsiteY26149" fmla="*/ 1680063 h 2789926"/>
              <a:gd name="connsiteX26150" fmla="*/ 1377243 w 2556691"/>
              <a:gd name="connsiteY26150" fmla="*/ 1682687 h 2789926"/>
              <a:gd name="connsiteX26151" fmla="*/ 1378244 w 2556691"/>
              <a:gd name="connsiteY26151" fmla="*/ 1683503 h 2789926"/>
              <a:gd name="connsiteX26152" fmla="*/ 1378255 w 2556691"/>
              <a:gd name="connsiteY26152" fmla="*/ 1683514 h 2789926"/>
              <a:gd name="connsiteX26153" fmla="*/ 1379303 w 2556691"/>
              <a:gd name="connsiteY26153" fmla="*/ 1684578 h 2789926"/>
              <a:gd name="connsiteX26154" fmla="*/ 1383564 w 2556691"/>
              <a:gd name="connsiteY26154" fmla="*/ 1689366 h 2789926"/>
              <a:gd name="connsiteX26155" fmla="*/ 1385213 w 2556691"/>
              <a:gd name="connsiteY26155" fmla="*/ 1691612 h 2789926"/>
              <a:gd name="connsiteX26156" fmla="*/ 1385860 w 2556691"/>
              <a:gd name="connsiteY26156" fmla="*/ 1692546 h 2789926"/>
              <a:gd name="connsiteX26157" fmla="*/ 1387873 w 2556691"/>
              <a:gd name="connsiteY26157" fmla="*/ 1695644 h 2789926"/>
              <a:gd name="connsiteX26158" fmla="*/ 1390216 w 2556691"/>
              <a:gd name="connsiteY26158" fmla="*/ 1699628 h 2789926"/>
              <a:gd name="connsiteX26159" fmla="*/ 1391145 w 2556691"/>
              <a:gd name="connsiteY26159" fmla="*/ 1701318 h 2789926"/>
              <a:gd name="connsiteX26160" fmla="*/ 1391369 w 2556691"/>
              <a:gd name="connsiteY26160" fmla="*/ 1701708 h 2789926"/>
              <a:gd name="connsiteX26161" fmla="*/ 1391510 w 2556691"/>
              <a:gd name="connsiteY26161" fmla="*/ 1701992 h 2789926"/>
              <a:gd name="connsiteX26162" fmla="*/ 1391958 w 2556691"/>
              <a:gd name="connsiteY26162" fmla="*/ 1702914 h 2789926"/>
              <a:gd name="connsiteX26163" fmla="*/ 1392405 w 2556691"/>
              <a:gd name="connsiteY26163" fmla="*/ 1703860 h 2789926"/>
              <a:gd name="connsiteX26164" fmla="*/ 1392970 w 2556691"/>
              <a:gd name="connsiteY26164" fmla="*/ 1705184 h 2789926"/>
              <a:gd name="connsiteX26165" fmla="*/ 1394336 w 2556691"/>
              <a:gd name="connsiteY26165" fmla="*/ 1708553 h 2789926"/>
              <a:gd name="connsiteX26166" fmla="*/ 1394795 w 2556691"/>
              <a:gd name="connsiteY26166" fmla="*/ 1709747 h 2789926"/>
              <a:gd name="connsiteX26167" fmla="*/ 1395254 w 2556691"/>
              <a:gd name="connsiteY26167" fmla="*/ 1710929 h 2789926"/>
              <a:gd name="connsiteX26168" fmla="*/ 1397373 w 2556691"/>
              <a:gd name="connsiteY26168" fmla="*/ 1716249 h 2789926"/>
              <a:gd name="connsiteX26169" fmla="*/ 1398891 w 2556691"/>
              <a:gd name="connsiteY26169" fmla="*/ 1719665 h 2789926"/>
              <a:gd name="connsiteX26170" fmla="*/ 1405425 w 2556691"/>
              <a:gd name="connsiteY26170" fmla="*/ 1729442 h 2789926"/>
              <a:gd name="connsiteX26171" fmla="*/ 1409615 w 2556691"/>
              <a:gd name="connsiteY26171" fmla="*/ 1732267 h 2789926"/>
              <a:gd name="connsiteX26172" fmla="*/ 1410910 w 2556691"/>
              <a:gd name="connsiteY26172" fmla="*/ 1732740 h 2789926"/>
              <a:gd name="connsiteX26173" fmla="*/ 1412770 w 2556691"/>
              <a:gd name="connsiteY26173" fmla="*/ 1733142 h 2789926"/>
              <a:gd name="connsiteX26174" fmla="*/ 1416914 w 2556691"/>
              <a:gd name="connsiteY26174" fmla="*/ 1733497 h 2789926"/>
              <a:gd name="connsiteX26175" fmla="*/ 1426555 w 2556691"/>
              <a:gd name="connsiteY26175" fmla="*/ 1732977 h 2789926"/>
              <a:gd name="connsiteX26176" fmla="*/ 1429016 w 2556691"/>
              <a:gd name="connsiteY26176" fmla="*/ 1732421 h 2789926"/>
              <a:gd name="connsiteX26177" fmla="*/ 1453183 w 2556691"/>
              <a:gd name="connsiteY26177" fmla="*/ 1715930 h 2789926"/>
              <a:gd name="connsiteX26178" fmla="*/ 1454996 w 2556691"/>
              <a:gd name="connsiteY26178" fmla="*/ 1714523 h 2789926"/>
              <a:gd name="connsiteX26179" fmla="*/ 1461094 w 2556691"/>
              <a:gd name="connsiteY26179" fmla="*/ 1711934 h 2789926"/>
              <a:gd name="connsiteX26180" fmla="*/ 1462353 w 2556691"/>
              <a:gd name="connsiteY26180" fmla="*/ 1711414 h 2789926"/>
              <a:gd name="connsiteX26181" fmla="*/ 1463672 w 2556691"/>
              <a:gd name="connsiteY26181" fmla="*/ 1711461 h 2789926"/>
              <a:gd name="connsiteX26182" fmla="*/ 1479682 w 2556691"/>
              <a:gd name="connsiteY26182" fmla="*/ 1710988 h 2789926"/>
              <a:gd name="connsiteX26183" fmla="*/ 1483201 w 2556691"/>
              <a:gd name="connsiteY26183" fmla="*/ 1711024 h 2789926"/>
              <a:gd name="connsiteX26184" fmla="*/ 1490159 w 2556691"/>
              <a:gd name="connsiteY26184" fmla="*/ 1710775 h 2789926"/>
              <a:gd name="connsiteX26185" fmla="*/ 1495326 w 2556691"/>
              <a:gd name="connsiteY26185" fmla="*/ 1709818 h 2789926"/>
              <a:gd name="connsiteX26186" fmla="*/ 1499647 w 2556691"/>
              <a:gd name="connsiteY26186" fmla="*/ 1706697 h 2789926"/>
              <a:gd name="connsiteX26187" fmla="*/ 1500565 w 2556691"/>
              <a:gd name="connsiteY26187" fmla="*/ 1701330 h 2789926"/>
              <a:gd name="connsiteX26188" fmla="*/ 1498893 w 2556691"/>
              <a:gd name="connsiteY26188" fmla="*/ 1695443 h 2789926"/>
              <a:gd name="connsiteX26189" fmla="*/ 1497763 w 2556691"/>
              <a:gd name="connsiteY26189" fmla="*/ 1692995 h 2789926"/>
              <a:gd name="connsiteX26190" fmla="*/ 1497080 w 2556691"/>
              <a:gd name="connsiteY26190" fmla="*/ 1691518 h 2789926"/>
              <a:gd name="connsiteX26191" fmla="*/ 1495950 w 2556691"/>
              <a:gd name="connsiteY26191" fmla="*/ 1689827 h 2789926"/>
              <a:gd name="connsiteX26192" fmla="*/ 1495126 w 2556691"/>
              <a:gd name="connsiteY26192" fmla="*/ 1688586 h 2789926"/>
              <a:gd name="connsiteX26193" fmla="*/ 1493843 w 2556691"/>
              <a:gd name="connsiteY26193" fmla="*/ 1686955 h 2789926"/>
              <a:gd name="connsiteX26194" fmla="*/ 1492583 w 2556691"/>
              <a:gd name="connsiteY26194" fmla="*/ 1685595 h 2789926"/>
              <a:gd name="connsiteX26195" fmla="*/ 1488051 w 2556691"/>
              <a:gd name="connsiteY26195" fmla="*/ 1681387 h 2789926"/>
              <a:gd name="connsiteX26196" fmla="*/ 1135498 w 2556691"/>
              <a:gd name="connsiteY26196" fmla="*/ 1355942 h 2789926"/>
              <a:gd name="connsiteX26197" fmla="*/ 1126291 w 2556691"/>
              <a:gd name="connsiteY26197" fmla="*/ 1354150 h 2789926"/>
              <a:gd name="connsiteX26198" fmla="*/ 1127904 w 2556691"/>
              <a:gd name="connsiteY26198" fmla="*/ 1351786 h 2789926"/>
              <a:gd name="connsiteX26199" fmla="*/ 1135498 w 2556691"/>
              <a:gd name="connsiteY26199" fmla="*/ 1355942 h 2789926"/>
              <a:gd name="connsiteX26200" fmla="*/ 1299278 w 2556691"/>
              <a:gd name="connsiteY26200" fmla="*/ 1506697 h 2789926"/>
              <a:gd name="connsiteX26201" fmla="*/ 1297842 w 2556691"/>
              <a:gd name="connsiteY26201" fmla="*/ 1506993 h 2789926"/>
              <a:gd name="connsiteX26202" fmla="*/ 1296983 w 2556691"/>
              <a:gd name="connsiteY26202" fmla="*/ 1509085 h 2789926"/>
              <a:gd name="connsiteX26203" fmla="*/ 1296818 w 2556691"/>
              <a:gd name="connsiteY26203" fmla="*/ 1509440 h 2789926"/>
              <a:gd name="connsiteX26204" fmla="*/ 1297112 w 2556691"/>
              <a:gd name="connsiteY26204" fmla="*/ 1511520 h 2789926"/>
              <a:gd name="connsiteX26205" fmla="*/ 1300455 w 2556691"/>
              <a:gd name="connsiteY26205" fmla="*/ 1521498 h 2789926"/>
              <a:gd name="connsiteX26206" fmla="*/ 1301585 w 2556691"/>
              <a:gd name="connsiteY26206" fmla="*/ 1518211 h 2789926"/>
              <a:gd name="connsiteX26207" fmla="*/ 1301621 w 2556691"/>
              <a:gd name="connsiteY26207" fmla="*/ 1518093 h 2789926"/>
              <a:gd name="connsiteX26208" fmla="*/ 1301962 w 2556691"/>
              <a:gd name="connsiteY26208" fmla="*/ 1517088 h 2789926"/>
              <a:gd name="connsiteX26209" fmla="*/ 1301856 w 2556691"/>
              <a:gd name="connsiteY26209" fmla="*/ 1516237 h 2789926"/>
              <a:gd name="connsiteX26210" fmla="*/ 1301527 w 2556691"/>
              <a:gd name="connsiteY26210" fmla="*/ 1513707 h 2789926"/>
              <a:gd name="connsiteX26211" fmla="*/ 1301468 w 2556691"/>
              <a:gd name="connsiteY26211" fmla="*/ 1513187 h 2789926"/>
              <a:gd name="connsiteX26212" fmla="*/ 1300432 w 2556691"/>
              <a:gd name="connsiteY26212" fmla="*/ 1512596 h 2789926"/>
              <a:gd name="connsiteX26213" fmla="*/ 1299278 w 2556691"/>
              <a:gd name="connsiteY26213" fmla="*/ 1506697 h 2789926"/>
              <a:gd name="connsiteX26214" fmla="*/ 1623734 w 2556691"/>
              <a:gd name="connsiteY26214" fmla="*/ 1805136 h 2789926"/>
              <a:gd name="connsiteX26215" fmla="*/ 1620214 w 2556691"/>
              <a:gd name="connsiteY26215" fmla="*/ 1804001 h 2789926"/>
              <a:gd name="connsiteX26216" fmla="*/ 1597388 w 2556691"/>
              <a:gd name="connsiteY26216" fmla="*/ 1816544 h 2789926"/>
              <a:gd name="connsiteX26217" fmla="*/ 1612951 w 2556691"/>
              <a:gd name="connsiteY26217" fmla="*/ 1811556 h 2789926"/>
              <a:gd name="connsiteX26218" fmla="*/ 1623734 w 2556691"/>
              <a:gd name="connsiteY26218" fmla="*/ 1805136 h 2789926"/>
              <a:gd name="connsiteX26219" fmla="*/ 1190424 w 2556691"/>
              <a:gd name="connsiteY26219" fmla="*/ 1403588 h 2789926"/>
              <a:gd name="connsiteX26220" fmla="*/ 1188964 w 2556691"/>
              <a:gd name="connsiteY26220" fmla="*/ 1402701 h 2789926"/>
              <a:gd name="connsiteX26221" fmla="*/ 1187328 w 2556691"/>
              <a:gd name="connsiteY26221" fmla="*/ 1403541 h 2789926"/>
              <a:gd name="connsiteX26222" fmla="*/ 1186822 w 2556691"/>
              <a:gd name="connsiteY26222" fmla="*/ 1403777 h 2789926"/>
              <a:gd name="connsiteX26223" fmla="*/ 1185091 w 2556691"/>
              <a:gd name="connsiteY26223" fmla="*/ 1404439 h 2789926"/>
              <a:gd name="connsiteX26224" fmla="*/ 1184303 w 2556691"/>
              <a:gd name="connsiteY26224" fmla="*/ 1404735 h 2789926"/>
              <a:gd name="connsiteX26225" fmla="*/ 1181242 w 2556691"/>
              <a:gd name="connsiteY26225" fmla="*/ 1405716 h 2789926"/>
              <a:gd name="connsiteX26226" fmla="*/ 1180936 w 2556691"/>
              <a:gd name="connsiteY26226" fmla="*/ 1405799 h 2789926"/>
              <a:gd name="connsiteX26227" fmla="*/ 1181701 w 2556691"/>
              <a:gd name="connsiteY26227" fmla="*/ 1407147 h 2789926"/>
              <a:gd name="connsiteX26228" fmla="*/ 1182949 w 2556691"/>
              <a:gd name="connsiteY26228" fmla="*/ 1408955 h 2789926"/>
              <a:gd name="connsiteX26229" fmla="*/ 1183585 w 2556691"/>
              <a:gd name="connsiteY26229" fmla="*/ 1409795 h 2789926"/>
              <a:gd name="connsiteX26230" fmla="*/ 1185291 w 2556691"/>
              <a:gd name="connsiteY26230" fmla="*/ 1411225 h 2789926"/>
              <a:gd name="connsiteX26231" fmla="*/ 1186928 w 2556691"/>
              <a:gd name="connsiteY26231" fmla="*/ 1409239 h 2789926"/>
              <a:gd name="connsiteX26232" fmla="*/ 1187893 w 2556691"/>
              <a:gd name="connsiteY26232" fmla="*/ 1407939 h 2789926"/>
              <a:gd name="connsiteX26233" fmla="*/ 1189376 w 2556691"/>
              <a:gd name="connsiteY26233" fmla="*/ 1405763 h 2789926"/>
              <a:gd name="connsiteX26234" fmla="*/ 1190424 w 2556691"/>
              <a:gd name="connsiteY26234" fmla="*/ 1403588 h 2789926"/>
              <a:gd name="connsiteX26235" fmla="*/ 867261 w 2556691"/>
              <a:gd name="connsiteY26235" fmla="*/ 1104983 h 2789926"/>
              <a:gd name="connsiteX26236" fmla="*/ 869510 w 2556691"/>
              <a:gd name="connsiteY26236" fmla="*/ 1121912 h 2789926"/>
              <a:gd name="connsiteX26237" fmla="*/ 867261 w 2556691"/>
              <a:gd name="connsiteY26237" fmla="*/ 1104983 h 2789926"/>
              <a:gd name="connsiteX26238" fmla="*/ 1020230 w 2556691"/>
              <a:gd name="connsiteY26238" fmla="*/ 1246087 h 2789926"/>
              <a:gd name="connsiteX26239" fmla="*/ 1014449 w 2556691"/>
              <a:gd name="connsiteY26239" fmla="*/ 1254871 h 2789926"/>
              <a:gd name="connsiteX26240" fmla="*/ 1018045 w 2556691"/>
              <a:gd name="connsiteY26240" fmla="*/ 1286187 h 2789926"/>
              <a:gd name="connsiteX26241" fmla="*/ 1021674 w 2556691"/>
              <a:gd name="connsiteY26241" fmla="*/ 1295372 h 2789926"/>
              <a:gd name="connsiteX26242" fmla="*/ 1020399 w 2556691"/>
              <a:gd name="connsiteY26242" fmla="*/ 1290171 h 2789926"/>
              <a:gd name="connsiteX26243" fmla="*/ 1020397 w 2556691"/>
              <a:gd name="connsiteY26243" fmla="*/ 1290171 h 2789926"/>
              <a:gd name="connsiteX26244" fmla="*/ 1020230 w 2556691"/>
              <a:gd name="connsiteY26244" fmla="*/ 1246087 h 2789926"/>
              <a:gd name="connsiteX26245" fmla="*/ 1284151 w 2556691"/>
              <a:gd name="connsiteY26245" fmla="*/ 1487049 h 2789926"/>
              <a:gd name="connsiteX26246" fmla="*/ 1283410 w 2556691"/>
              <a:gd name="connsiteY26246" fmla="*/ 1486446 h 2789926"/>
              <a:gd name="connsiteX26247" fmla="*/ 1280620 w 2556691"/>
              <a:gd name="connsiteY26247" fmla="*/ 1484319 h 2789926"/>
              <a:gd name="connsiteX26248" fmla="*/ 1276959 w 2556691"/>
              <a:gd name="connsiteY26248" fmla="*/ 1481659 h 2789926"/>
              <a:gd name="connsiteX26249" fmla="*/ 1273863 w 2556691"/>
              <a:gd name="connsiteY26249" fmla="*/ 1479129 h 2789926"/>
              <a:gd name="connsiteX26250" fmla="*/ 1267412 w 2556691"/>
              <a:gd name="connsiteY26250" fmla="*/ 1472438 h 2789926"/>
              <a:gd name="connsiteX26251" fmla="*/ 1267059 w 2556691"/>
              <a:gd name="connsiteY26251" fmla="*/ 1471965 h 2789926"/>
              <a:gd name="connsiteX26252" fmla="*/ 1265469 w 2556691"/>
              <a:gd name="connsiteY26252" fmla="*/ 1469873 h 2789926"/>
              <a:gd name="connsiteX26253" fmla="*/ 1259219 w 2556691"/>
              <a:gd name="connsiteY26253" fmla="*/ 1477734 h 2789926"/>
              <a:gd name="connsiteX26254" fmla="*/ 1256429 w 2556691"/>
              <a:gd name="connsiteY26254" fmla="*/ 1482262 h 2789926"/>
              <a:gd name="connsiteX26255" fmla="*/ 1254557 w 2556691"/>
              <a:gd name="connsiteY26255" fmla="*/ 1485950 h 2789926"/>
              <a:gd name="connsiteX26256" fmla="*/ 1252179 w 2556691"/>
              <a:gd name="connsiteY26256" fmla="*/ 1492428 h 2789926"/>
              <a:gd name="connsiteX26257" fmla="*/ 1252061 w 2556691"/>
              <a:gd name="connsiteY26257" fmla="*/ 1492842 h 2789926"/>
              <a:gd name="connsiteX26258" fmla="*/ 1251696 w 2556691"/>
              <a:gd name="connsiteY26258" fmla="*/ 1494308 h 2789926"/>
              <a:gd name="connsiteX26259" fmla="*/ 1251131 w 2556691"/>
              <a:gd name="connsiteY26259" fmla="*/ 1497370 h 2789926"/>
              <a:gd name="connsiteX26260" fmla="*/ 1251426 w 2556691"/>
              <a:gd name="connsiteY26260" fmla="*/ 1500857 h 2789926"/>
              <a:gd name="connsiteX26261" fmla="*/ 1251496 w 2556691"/>
              <a:gd name="connsiteY26261" fmla="*/ 1502347 h 2789926"/>
              <a:gd name="connsiteX26262" fmla="*/ 1251508 w 2556691"/>
              <a:gd name="connsiteY26262" fmla="*/ 1503730 h 2789926"/>
              <a:gd name="connsiteX26263" fmla="*/ 1251390 w 2556691"/>
              <a:gd name="connsiteY26263" fmla="*/ 1505326 h 2789926"/>
              <a:gd name="connsiteX26264" fmla="*/ 1250908 w 2556691"/>
              <a:gd name="connsiteY26264" fmla="*/ 1506969 h 2789926"/>
              <a:gd name="connsiteX26265" fmla="*/ 1250966 w 2556691"/>
              <a:gd name="connsiteY26265" fmla="*/ 1509286 h 2789926"/>
              <a:gd name="connsiteX26266" fmla="*/ 1250037 w 2556691"/>
              <a:gd name="connsiteY26266" fmla="*/ 1517620 h 2789926"/>
              <a:gd name="connsiteX26267" fmla="*/ 1249895 w 2556691"/>
              <a:gd name="connsiteY26267" fmla="*/ 1518448 h 2789926"/>
              <a:gd name="connsiteX26268" fmla="*/ 1249366 w 2556691"/>
              <a:gd name="connsiteY26268" fmla="*/ 1521486 h 2789926"/>
              <a:gd name="connsiteX26269" fmla="*/ 1248753 w 2556691"/>
              <a:gd name="connsiteY26269" fmla="*/ 1530955 h 2789926"/>
              <a:gd name="connsiteX26270" fmla="*/ 1248836 w 2556691"/>
              <a:gd name="connsiteY26270" fmla="*/ 1531109 h 2789926"/>
              <a:gd name="connsiteX26271" fmla="*/ 1253309 w 2556691"/>
              <a:gd name="connsiteY26271" fmla="*/ 1544349 h 2789926"/>
              <a:gd name="connsiteX26272" fmla="*/ 1253356 w 2556691"/>
              <a:gd name="connsiteY26272" fmla="*/ 1544881 h 2789926"/>
              <a:gd name="connsiteX26273" fmla="*/ 1253415 w 2556691"/>
              <a:gd name="connsiteY26273" fmla="*/ 1545567 h 2789926"/>
              <a:gd name="connsiteX26274" fmla="*/ 1253415 w 2556691"/>
              <a:gd name="connsiteY26274" fmla="*/ 1544846 h 2789926"/>
              <a:gd name="connsiteX26275" fmla="*/ 1253462 w 2556691"/>
              <a:gd name="connsiteY26275" fmla="*/ 1532256 h 2789926"/>
              <a:gd name="connsiteX26276" fmla="*/ 1253474 w 2556691"/>
              <a:gd name="connsiteY26276" fmla="*/ 1532126 h 2789926"/>
              <a:gd name="connsiteX26277" fmla="*/ 1253592 w 2556691"/>
              <a:gd name="connsiteY26277" fmla="*/ 1527728 h 2789926"/>
              <a:gd name="connsiteX26278" fmla="*/ 1254498 w 2556691"/>
              <a:gd name="connsiteY26278" fmla="*/ 1525955 h 2789926"/>
              <a:gd name="connsiteX26279" fmla="*/ 1258183 w 2556691"/>
              <a:gd name="connsiteY26279" fmla="*/ 1527763 h 2789926"/>
              <a:gd name="connsiteX26280" fmla="*/ 1258218 w 2556691"/>
              <a:gd name="connsiteY26280" fmla="*/ 1533178 h 2789926"/>
              <a:gd name="connsiteX26281" fmla="*/ 1258041 w 2556691"/>
              <a:gd name="connsiteY26281" fmla="*/ 1539810 h 2789926"/>
              <a:gd name="connsiteX26282" fmla="*/ 1258030 w 2556691"/>
              <a:gd name="connsiteY26282" fmla="*/ 1549988 h 2789926"/>
              <a:gd name="connsiteX26283" fmla="*/ 1258253 w 2556691"/>
              <a:gd name="connsiteY26283" fmla="*/ 1554055 h 2789926"/>
              <a:gd name="connsiteX26284" fmla="*/ 1258418 w 2556691"/>
              <a:gd name="connsiteY26284" fmla="*/ 1554942 h 2789926"/>
              <a:gd name="connsiteX26285" fmla="*/ 1258889 w 2556691"/>
              <a:gd name="connsiteY26285" fmla="*/ 1557471 h 2789926"/>
              <a:gd name="connsiteX26286" fmla="*/ 1258630 w 2556691"/>
              <a:gd name="connsiteY26286" fmla="*/ 1554362 h 2789926"/>
              <a:gd name="connsiteX26287" fmla="*/ 1258418 w 2556691"/>
              <a:gd name="connsiteY26287" fmla="*/ 1549764 h 2789926"/>
              <a:gd name="connsiteX26288" fmla="*/ 1258371 w 2556691"/>
              <a:gd name="connsiteY26288" fmla="*/ 1547092 h 2789926"/>
              <a:gd name="connsiteX26289" fmla="*/ 1258371 w 2556691"/>
              <a:gd name="connsiteY26289" fmla="*/ 1547080 h 2789926"/>
              <a:gd name="connsiteX26290" fmla="*/ 1258406 w 2556691"/>
              <a:gd name="connsiteY26290" fmla="*/ 1544373 h 2789926"/>
              <a:gd name="connsiteX26291" fmla="*/ 1258406 w 2556691"/>
              <a:gd name="connsiteY26291" fmla="*/ 1544361 h 2789926"/>
              <a:gd name="connsiteX26292" fmla="*/ 1258512 w 2556691"/>
              <a:gd name="connsiteY26292" fmla="*/ 1539183 h 2789926"/>
              <a:gd name="connsiteX26293" fmla="*/ 1258571 w 2556691"/>
              <a:gd name="connsiteY26293" fmla="*/ 1537256 h 2789926"/>
              <a:gd name="connsiteX26294" fmla="*/ 1258665 w 2556691"/>
              <a:gd name="connsiteY26294" fmla="*/ 1533272 h 2789926"/>
              <a:gd name="connsiteX26295" fmla="*/ 1258865 w 2556691"/>
              <a:gd name="connsiteY26295" fmla="*/ 1525352 h 2789926"/>
              <a:gd name="connsiteX26296" fmla="*/ 1258960 w 2556691"/>
              <a:gd name="connsiteY26296" fmla="*/ 1521793 h 2789926"/>
              <a:gd name="connsiteX26297" fmla="*/ 1259113 w 2556691"/>
              <a:gd name="connsiteY26297" fmla="*/ 1515788 h 2789926"/>
              <a:gd name="connsiteX26298" fmla="*/ 1259160 w 2556691"/>
              <a:gd name="connsiteY26298" fmla="*/ 1513920 h 2789926"/>
              <a:gd name="connsiteX26299" fmla="*/ 1259360 w 2556691"/>
              <a:gd name="connsiteY26299" fmla="*/ 1506307 h 2789926"/>
              <a:gd name="connsiteX26300" fmla="*/ 1259383 w 2556691"/>
              <a:gd name="connsiteY26300" fmla="*/ 1505420 h 2789926"/>
              <a:gd name="connsiteX26301" fmla="*/ 1259489 w 2556691"/>
              <a:gd name="connsiteY26301" fmla="*/ 1501094 h 2789926"/>
              <a:gd name="connsiteX26302" fmla="*/ 1263892 w 2556691"/>
              <a:gd name="connsiteY26302" fmla="*/ 1500964 h 2789926"/>
              <a:gd name="connsiteX26303" fmla="*/ 1264469 w 2556691"/>
              <a:gd name="connsiteY26303" fmla="*/ 1507891 h 2789926"/>
              <a:gd name="connsiteX26304" fmla="*/ 1265269 w 2556691"/>
              <a:gd name="connsiteY26304" fmla="*/ 1514760 h 2789926"/>
              <a:gd name="connsiteX26305" fmla="*/ 1265363 w 2556691"/>
              <a:gd name="connsiteY26305" fmla="*/ 1519074 h 2789926"/>
              <a:gd name="connsiteX26306" fmla="*/ 1265258 w 2556691"/>
              <a:gd name="connsiteY26306" fmla="*/ 1525872 h 2789926"/>
              <a:gd name="connsiteX26307" fmla="*/ 1265234 w 2556691"/>
              <a:gd name="connsiteY26307" fmla="*/ 1526463 h 2789926"/>
              <a:gd name="connsiteX26308" fmla="*/ 1265199 w 2556691"/>
              <a:gd name="connsiteY26308" fmla="*/ 1528047 h 2789926"/>
              <a:gd name="connsiteX26309" fmla="*/ 1265140 w 2556691"/>
              <a:gd name="connsiteY26309" fmla="*/ 1530329 h 2789926"/>
              <a:gd name="connsiteX26310" fmla="*/ 1265057 w 2556691"/>
              <a:gd name="connsiteY26310" fmla="*/ 1534691 h 2789926"/>
              <a:gd name="connsiteX26311" fmla="*/ 1265022 w 2556691"/>
              <a:gd name="connsiteY26311" fmla="*/ 1539857 h 2789926"/>
              <a:gd name="connsiteX26312" fmla="*/ 1265010 w 2556691"/>
              <a:gd name="connsiteY26312" fmla="*/ 1542281 h 2789926"/>
              <a:gd name="connsiteX26313" fmla="*/ 1266446 w 2556691"/>
              <a:gd name="connsiteY26313" fmla="*/ 1538521 h 2789926"/>
              <a:gd name="connsiteX26314" fmla="*/ 1266753 w 2556691"/>
              <a:gd name="connsiteY26314" fmla="*/ 1537729 h 2789926"/>
              <a:gd name="connsiteX26315" fmla="*/ 1267683 w 2556691"/>
              <a:gd name="connsiteY26315" fmla="*/ 1535317 h 2789926"/>
              <a:gd name="connsiteX26316" fmla="*/ 1267694 w 2556691"/>
              <a:gd name="connsiteY26316" fmla="*/ 1535270 h 2789926"/>
              <a:gd name="connsiteX26317" fmla="*/ 1267753 w 2556691"/>
              <a:gd name="connsiteY26317" fmla="*/ 1535117 h 2789926"/>
              <a:gd name="connsiteX26318" fmla="*/ 1267730 w 2556691"/>
              <a:gd name="connsiteY26318" fmla="*/ 1534868 h 2789926"/>
              <a:gd name="connsiteX26319" fmla="*/ 1267635 w 2556691"/>
              <a:gd name="connsiteY26319" fmla="*/ 1533674 h 2789926"/>
              <a:gd name="connsiteX26320" fmla="*/ 1267341 w 2556691"/>
              <a:gd name="connsiteY26320" fmla="*/ 1527160 h 2789926"/>
              <a:gd name="connsiteX26321" fmla="*/ 1267129 w 2556691"/>
              <a:gd name="connsiteY26321" fmla="*/ 1520103 h 2789926"/>
              <a:gd name="connsiteX26322" fmla="*/ 1267059 w 2556691"/>
              <a:gd name="connsiteY26322" fmla="*/ 1517443 h 2789926"/>
              <a:gd name="connsiteX26323" fmla="*/ 1267011 w 2556691"/>
              <a:gd name="connsiteY26323" fmla="*/ 1515114 h 2789926"/>
              <a:gd name="connsiteX26324" fmla="*/ 1266894 w 2556691"/>
              <a:gd name="connsiteY26324" fmla="*/ 1508411 h 2789926"/>
              <a:gd name="connsiteX26325" fmla="*/ 1266870 w 2556691"/>
              <a:gd name="connsiteY26325" fmla="*/ 1506130 h 2789926"/>
              <a:gd name="connsiteX26326" fmla="*/ 1266847 w 2556691"/>
              <a:gd name="connsiteY26326" fmla="*/ 1499533 h 2789926"/>
              <a:gd name="connsiteX26327" fmla="*/ 1266894 w 2556691"/>
              <a:gd name="connsiteY26327" fmla="*/ 1495384 h 2789926"/>
              <a:gd name="connsiteX26328" fmla="*/ 1267271 w 2556691"/>
              <a:gd name="connsiteY26328" fmla="*/ 1490076 h 2789926"/>
              <a:gd name="connsiteX26329" fmla="*/ 1268083 w 2556691"/>
              <a:gd name="connsiteY26329" fmla="*/ 1489922 h 2789926"/>
              <a:gd name="connsiteX26330" fmla="*/ 1269612 w 2556691"/>
              <a:gd name="connsiteY26330" fmla="*/ 1492783 h 2789926"/>
              <a:gd name="connsiteX26331" fmla="*/ 1269990 w 2556691"/>
              <a:gd name="connsiteY26331" fmla="*/ 1493480 h 2789926"/>
              <a:gd name="connsiteX26332" fmla="*/ 1271179 w 2556691"/>
              <a:gd name="connsiteY26332" fmla="*/ 1496968 h 2789926"/>
              <a:gd name="connsiteX26333" fmla="*/ 1271708 w 2556691"/>
              <a:gd name="connsiteY26333" fmla="*/ 1499285 h 2789926"/>
              <a:gd name="connsiteX26334" fmla="*/ 1272168 w 2556691"/>
              <a:gd name="connsiteY26334" fmla="*/ 1501697 h 2789926"/>
              <a:gd name="connsiteX26335" fmla="*/ 1272238 w 2556691"/>
              <a:gd name="connsiteY26335" fmla="*/ 1502181 h 2789926"/>
              <a:gd name="connsiteX26336" fmla="*/ 1272897 w 2556691"/>
              <a:gd name="connsiteY26336" fmla="*/ 1507099 h 2789926"/>
              <a:gd name="connsiteX26337" fmla="*/ 1272980 w 2556691"/>
              <a:gd name="connsiteY26337" fmla="*/ 1507832 h 2789926"/>
              <a:gd name="connsiteX26338" fmla="*/ 1273451 w 2556691"/>
              <a:gd name="connsiteY26338" fmla="*/ 1513802 h 2789926"/>
              <a:gd name="connsiteX26339" fmla="*/ 1273545 w 2556691"/>
              <a:gd name="connsiteY26339" fmla="*/ 1515906 h 2789926"/>
              <a:gd name="connsiteX26340" fmla="*/ 1273616 w 2556691"/>
              <a:gd name="connsiteY26340" fmla="*/ 1518271 h 2789926"/>
              <a:gd name="connsiteX26341" fmla="*/ 1273616 w 2556691"/>
              <a:gd name="connsiteY26341" fmla="*/ 1520505 h 2789926"/>
              <a:gd name="connsiteX26342" fmla="*/ 1273486 w 2556691"/>
              <a:gd name="connsiteY26342" fmla="*/ 1524465 h 2789926"/>
              <a:gd name="connsiteX26343" fmla="*/ 1273427 w 2556691"/>
              <a:gd name="connsiteY26343" fmla="*/ 1525517 h 2789926"/>
              <a:gd name="connsiteX26344" fmla="*/ 1273992 w 2556691"/>
              <a:gd name="connsiteY26344" fmla="*/ 1524879 h 2789926"/>
              <a:gd name="connsiteX26345" fmla="*/ 1275876 w 2556691"/>
              <a:gd name="connsiteY26345" fmla="*/ 1522763 h 2789926"/>
              <a:gd name="connsiteX26346" fmla="*/ 1277041 w 2556691"/>
              <a:gd name="connsiteY26346" fmla="*/ 1521451 h 2789926"/>
              <a:gd name="connsiteX26347" fmla="*/ 1276994 w 2556691"/>
              <a:gd name="connsiteY26347" fmla="*/ 1521120 h 2789926"/>
              <a:gd name="connsiteX26348" fmla="*/ 1276770 w 2556691"/>
              <a:gd name="connsiteY26348" fmla="*/ 1519535 h 2789926"/>
              <a:gd name="connsiteX26349" fmla="*/ 1276535 w 2556691"/>
              <a:gd name="connsiteY26349" fmla="*/ 1515469 h 2789926"/>
              <a:gd name="connsiteX26350" fmla="*/ 1276606 w 2556691"/>
              <a:gd name="connsiteY26350" fmla="*/ 1511000 h 2789926"/>
              <a:gd name="connsiteX26351" fmla="*/ 1276582 w 2556691"/>
              <a:gd name="connsiteY26351" fmla="*/ 1510386 h 2789926"/>
              <a:gd name="connsiteX26352" fmla="*/ 1276394 w 2556691"/>
              <a:gd name="connsiteY26352" fmla="*/ 1507276 h 2789926"/>
              <a:gd name="connsiteX26353" fmla="*/ 1275793 w 2556691"/>
              <a:gd name="connsiteY26353" fmla="*/ 1504144 h 2789926"/>
              <a:gd name="connsiteX26354" fmla="*/ 1275581 w 2556691"/>
              <a:gd name="connsiteY26354" fmla="*/ 1503032 h 2789926"/>
              <a:gd name="connsiteX26355" fmla="*/ 1275534 w 2556691"/>
              <a:gd name="connsiteY26355" fmla="*/ 1502772 h 2789926"/>
              <a:gd name="connsiteX26356" fmla="*/ 1275346 w 2556691"/>
              <a:gd name="connsiteY26356" fmla="*/ 1501826 h 2789926"/>
              <a:gd name="connsiteX26357" fmla="*/ 1274687 w 2556691"/>
              <a:gd name="connsiteY26357" fmla="*/ 1498481 h 2789926"/>
              <a:gd name="connsiteX26358" fmla="*/ 1273510 w 2556691"/>
              <a:gd name="connsiteY26358" fmla="*/ 1492783 h 2789926"/>
              <a:gd name="connsiteX26359" fmla="*/ 1274475 w 2556691"/>
              <a:gd name="connsiteY26359" fmla="*/ 1491069 h 2789926"/>
              <a:gd name="connsiteX26360" fmla="*/ 1276500 w 2556691"/>
              <a:gd name="connsiteY26360" fmla="*/ 1491778 h 2789926"/>
              <a:gd name="connsiteX26361" fmla="*/ 1279066 w 2556691"/>
              <a:gd name="connsiteY26361" fmla="*/ 1497275 h 2789926"/>
              <a:gd name="connsiteX26362" fmla="*/ 1280255 w 2556691"/>
              <a:gd name="connsiteY26362" fmla="*/ 1501271 h 2789926"/>
              <a:gd name="connsiteX26363" fmla="*/ 1280714 w 2556691"/>
              <a:gd name="connsiteY26363" fmla="*/ 1503446 h 2789926"/>
              <a:gd name="connsiteX26364" fmla="*/ 1280914 w 2556691"/>
              <a:gd name="connsiteY26364" fmla="*/ 1504392 h 2789926"/>
              <a:gd name="connsiteX26365" fmla="*/ 1281326 w 2556691"/>
              <a:gd name="connsiteY26365" fmla="*/ 1507324 h 2789926"/>
              <a:gd name="connsiteX26366" fmla="*/ 1281361 w 2556691"/>
              <a:gd name="connsiteY26366" fmla="*/ 1507513 h 2789926"/>
              <a:gd name="connsiteX26367" fmla="*/ 1281491 w 2556691"/>
              <a:gd name="connsiteY26367" fmla="*/ 1508943 h 2789926"/>
              <a:gd name="connsiteX26368" fmla="*/ 1281656 w 2556691"/>
              <a:gd name="connsiteY26368" fmla="*/ 1515043 h 2789926"/>
              <a:gd name="connsiteX26369" fmla="*/ 1281561 w 2556691"/>
              <a:gd name="connsiteY26369" fmla="*/ 1516698 h 2789926"/>
              <a:gd name="connsiteX26370" fmla="*/ 1281561 w 2556691"/>
              <a:gd name="connsiteY26370" fmla="*/ 1516793 h 2789926"/>
              <a:gd name="connsiteX26371" fmla="*/ 1281538 w 2556691"/>
              <a:gd name="connsiteY26371" fmla="*/ 1517254 h 2789926"/>
              <a:gd name="connsiteX26372" fmla="*/ 1281821 w 2556691"/>
              <a:gd name="connsiteY26372" fmla="*/ 1516994 h 2789926"/>
              <a:gd name="connsiteX26373" fmla="*/ 1281997 w 2556691"/>
              <a:gd name="connsiteY26373" fmla="*/ 1516840 h 2789926"/>
              <a:gd name="connsiteX26374" fmla="*/ 1283045 w 2556691"/>
              <a:gd name="connsiteY26374" fmla="*/ 1515930 h 2789926"/>
              <a:gd name="connsiteX26375" fmla="*/ 1285199 w 2556691"/>
              <a:gd name="connsiteY26375" fmla="*/ 1514050 h 2789926"/>
              <a:gd name="connsiteX26376" fmla="*/ 1285105 w 2556691"/>
              <a:gd name="connsiteY26376" fmla="*/ 1513518 h 2789926"/>
              <a:gd name="connsiteX26377" fmla="*/ 1284811 w 2556691"/>
              <a:gd name="connsiteY26377" fmla="*/ 1509121 h 2789926"/>
              <a:gd name="connsiteX26378" fmla="*/ 1284752 w 2556691"/>
              <a:gd name="connsiteY26378" fmla="*/ 1507844 h 2789926"/>
              <a:gd name="connsiteX26379" fmla="*/ 1284752 w 2556691"/>
              <a:gd name="connsiteY26379" fmla="*/ 1507690 h 2789926"/>
              <a:gd name="connsiteX26380" fmla="*/ 1284634 w 2556691"/>
              <a:gd name="connsiteY26380" fmla="*/ 1503683 h 2789926"/>
              <a:gd name="connsiteX26381" fmla="*/ 1284599 w 2556691"/>
              <a:gd name="connsiteY26381" fmla="*/ 1498682 h 2789926"/>
              <a:gd name="connsiteX26382" fmla="*/ 1284622 w 2556691"/>
              <a:gd name="connsiteY26382" fmla="*/ 1498233 h 2789926"/>
              <a:gd name="connsiteX26383" fmla="*/ 1285458 w 2556691"/>
              <a:gd name="connsiteY26383" fmla="*/ 1497405 h 2789926"/>
              <a:gd name="connsiteX26384" fmla="*/ 1286847 w 2556691"/>
              <a:gd name="connsiteY26384" fmla="*/ 1497902 h 2789926"/>
              <a:gd name="connsiteX26385" fmla="*/ 1288495 w 2556691"/>
              <a:gd name="connsiteY26385" fmla="*/ 1501791 h 2789926"/>
              <a:gd name="connsiteX26386" fmla="*/ 1288966 w 2556691"/>
              <a:gd name="connsiteY26386" fmla="*/ 1503671 h 2789926"/>
              <a:gd name="connsiteX26387" fmla="*/ 1289343 w 2556691"/>
              <a:gd name="connsiteY26387" fmla="*/ 1506461 h 2789926"/>
              <a:gd name="connsiteX26388" fmla="*/ 1289602 w 2556691"/>
              <a:gd name="connsiteY26388" fmla="*/ 1509522 h 2789926"/>
              <a:gd name="connsiteX26389" fmla="*/ 1289637 w 2556691"/>
              <a:gd name="connsiteY26389" fmla="*/ 1509830 h 2789926"/>
              <a:gd name="connsiteX26390" fmla="*/ 1289908 w 2556691"/>
              <a:gd name="connsiteY26390" fmla="*/ 1509558 h 2789926"/>
              <a:gd name="connsiteX26391" fmla="*/ 1290897 w 2556691"/>
              <a:gd name="connsiteY26391" fmla="*/ 1508577 h 2789926"/>
              <a:gd name="connsiteX26392" fmla="*/ 1291638 w 2556691"/>
              <a:gd name="connsiteY26392" fmla="*/ 1507844 h 2789926"/>
              <a:gd name="connsiteX26393" fmla="*/ 1291803 w 2556691"/>
              <a:gd name="connsiteY26393" fmla="*/ 1507678 h 2789926"/>
              <a:gd name="connsiteX26394" fmla="*/ 1291626 w 2556691"/>
              <a:gd name="connsiteY26394" fmla="*/ 1498954 h 2789926"/>
              <a:gd name="connsiteX26395" fmla="*/ 1291509 w 2556691"/>
              <a:gd name="connsiteY26395" fmla="*/ 1498493 h 2789926"/>
              <a:gd name="connsiteX26396" fmla="*/ 1291285 w 2556691"/>
              <a:gd name="connsiteY26396" fmla="*/ 1497642 h 2789926"/>
              <a:gd name="connsiteX26397" fmla="*/ 1291003 w 2556691"/>
              <a:gd name="connsiteY26397" fmla="*/ 1496590 h 2789926"/>
              <a:gd name="connsiteX26398" fmla="*/ 1290508 w 2556691"/>
              <a:gd name="connsiteY26398" fmla="*/ 1495597 h 2789926"/>
              <a:gd name="connsiteX26399" fmla="*/ 1288848 w 2556691"/>
              <a:gd name="connsiteY26399" fmla="*/ 1492428 h 2789926"/>
              <a:gd name="connsiteX26400" fmla="*/ 1288483 w 2556691"/>
              <a:gd name="connsiteY26400" fmla="*/ 1491944 h 2789926"/>
              <a:gd name="connsiteX26401" fmla="*/ 1285328 w 2556691"/>
              <a:gd name="connsiteY26401" fmla="*/ 1488208 h 2789926"/>
              <a:gd name="connsiteX26402" fmla="*/ 1284964 w 2556691"/>
              <a:gd name="connsiteY26402" fmla="*/ 1487841 h 2789926"/>
              <a:gd name="connsiteX26403" fmla="*/ 1284151 w 2556691"/>
              <a:gd name="connsiteY26403" fmla="*/ 1487049 h 2789926"/>
              <a:gd name="connsiteX26404" fmla="*/ 1194379 w 2556691"/>
              <a:gd name="connsiteY26404" fmla="*/ 1403671 h 2789926"/>
              <a:gd name="connsiteX26405" fmla="*/ 1194203 w 2556691"/>
              <a:gd name="connsiteY26405" fmla="*/ 1403694 h 2789926"/>
              <a:gd name="connsiteX26406" fmla="*/ 1190424 w 2556691"/>
              <a:gd name="connsiteY26406" fmla="*/ 1411426 h 2789926"/>
              <a:gd name="connsiteX26407" fmla="*/ 1189965 w 2556691"/>
              <a:gd name="connsiteY26407" fmla="*/ 1411899 h 2789926"/>
              <a:gd name="connsiteX26408" fmla="*/ 1188458 w 2556691"/>
              <a:gd name="connsiteY26408" fmla="*/ 1413447 h 2789926"/>
              <a:gd name="connsiteX26409" fmla="*/ 1188505 w 2556691"/>
              <a:gd name="connsiteY26409" fmla="*/ 1413471 h 2789926"/>
              <a:gd name="connsiteX26410" fmla="*/ 1189117 w 2556691"/>
              <a:gd name="connsiteY26410" fmla="*/ 1414263 h 2789926"/>
              <a:gd name="connsiteX26411" fmla="*/ 1189247 w 2556691"/>
              <a:gd name="connsiteY26411" fmla="*/ 1414299 h 2789926"/>
              <a:gd name="connsiteX26412" fmla="*/ 1190118 w 2556691"/>
              <a:gd name="connsiteY26412" fmla="*/ 1414559 h 2789926"/>
              <a:gd name="connsiteX26413" fmla="*/ 1194438 w 2556691"/>
              <a:gd name="connsiteY26413" fmla="*/ 1415102 h 2789926"/>
              <a:gd name="connsiteX26414" fmla="*/ 1194921 w 2556691"/>
              <a:gd name="connsiteY26414" fmla="*/ 1415091 h 2789926"/>
              <a:gd name="connsiteX26415" fmla="*/ 1194944 w 2556691"/>
              <a:gd name="connsiteY26415" fmla="*/ 1414358 h 2789926"/>
              <a:gd name="connsiteX26416" fmla="*/ 1194944 w 2556691"/>
              <a:gd name="connsiteY26416" fmla="*/ 1414346 h 2789926"/>
              <a:gd name="connsiteX26417" fmla="*/ 1195356 w 2556691"/>
              <a:gd name="connsiteY26417" fmla="*/ 1411473 h 2789926"/>
              <a:gd name="connsiteX26418" fmla="*/ 1195415 w 2556691"/>
              <a:gd name="connsiteY26418" fmla="*/ 1409641 h 2789926"/>
              <a:gd name="connsiteX26419" fmla="*/ 1194933 w 2556691"/>
              <a:gd name="connsiteY26419" fmla="*/ 1405811 h 2789926"/>
              <a:gd name="connsiteX26420" fmla="*/ 1194379 w 2556691"/>
              <a:gd name="connsiteY26420" fmla="*/ 1403671 h 2789926"/>
              <a:gd name="connsiteX26421" fmla="*/ 1527440 w 2556691"/>
              <a:gd name="connsiteY26421" fmla="*/ 1710373 h 2789926"/>
              <a:gd name="connsiteX26422" fmla="*/ 1527875 w 2556691"/>
              <a:gd name="connsiteY26422" fmla="*/ 1711650 h 2789926"/>
              <a:gd name="connsiteX26423" fmla="*/ 1524603 w 2556691"/>
              <a:gd name="connsiteY26423" fmla="*/ 1719358 h 2789926"/>
              <a:gd name="connsiteX26424" fmla="*/ 1522861 w 2556691"/>
              <a:gd name="connsiteY26424" fmla="*/ 1718708 h 2789926"/>
              <a:gd name="connsiteX26425" fmla="*/ 1522896 w 2556691"/>
              <a:gd name="connsiteY26425" fmla="*/ 1716994 h 2789926"/>
              <a:gd name="connsiteX26426" fmla="*/ 1523896 w 2556691"/>
              <a:gd name="connsiteY26426" fmla="*/ 1713518 h 2789926"/>
              <a:gd name="connsiteX26427" fmla="*/ 1526416 w 2556691"/>
              <a:gd name="connsiteY26427" fmla="*/ 1710102 h 2789926"/>
              <a:gd name="connsiteX26428" fmla="*/ 1527440 w 2556691"/>
              <a:gd name="connsiteY26428" fmla="*/ 1710373 h 2789926"/>
              <a:gd name="connsiteX26429" fmla="*/ 1635859 w 2556691"/>
              <a:gd name="connsiteY26429" fmla="*/ 1809274 h 2789926"/>
              <a:gd name="connsiteX26430" fmla="*/ 1632327 w 2556691"/>
              <a:gd name="connsiteY26430" fmla="*/ 1808269 h 2789926"/>
              <a:gd name="connsiteX26431" fmla="*/ 1624263 w 2556691"/>
              <a:gd name="connsiteY26431" fmla="*/ 1812395 h 2789926"/>
              <a:gd name="connsiteX26432" fmla="*/ 1612715 w 2556691"/>
              <a:gd name="connsiteY26432" fmla="*/ 1818152 h 2789926"/>
              <a:gd name="connsiteX26433" fmla="*/ 1602779 w 2556691"/>
              <a:gd name="connsiteY26433" fmla="*/ 1820552 h 2789926"/>
              <a:gd name="connsiteX26434" fmla="*/ 1605063 w 2556691"/>
              <a:gd name="connsiteY26434" fmla="*/ 1821238 h 2789926"/>
              <a:gd name="connsiteX26435" fmla="*/ 1613610 w 2556691"/>
              <a:gd name="connsiteY26435" fmla="*/ 1820682 h 2789926"/>
              <a:gd name="connsiteX26436" fmla="*/ 1624440 w 2556691"/>
              <a:gd name="connsiteY26436" fmla="*/ 1814818 h 2789926"/>
              <a:gd name="connsiteX26437" fmla="*/ 1628807 w 2556691"/>
              <a:gd name="connsiteY26437" fmla="*/ 1812454 h 2789926"/>
              <a:gd name="connsiteX26438" fmla="*/ 1629054 w 2556691"/>
              <a:gd name="connsiteY26438" fmla="*/ 1812430 h 2789926"/>
              <a:gd name="connsiteX26439" fmla="*/ 1635859 w 2556691"/>
              <a:gd name="connsiteY26439" fmla="*/ 1809274 h 2789926"/>
              <a:gd name="connsiteX26440" fmla="*/ 1387014 w 2556691"/>
              <a:gd name="connsiteY26440" fmla="*/ 1577391 h 2789926"/>
              <a:gd name="connsiteX26441" fmla="*/ 1379150 w 2556691"/>
              <a:gd name="connsiteY26441" fmla="*/ 1575641 h 2789926"/>
              <a:gd name="connsiteX26442" fmla="*/ 1377149 w 2556691"/>
              <a:gd name="connsiteY26442" fmla="*/ 1571149 h 2789926"/>
              <a:gd name="connsiteX26443" fmla="*/ 1370039 w 2556691"/>
              <a:gd name="connsiteY26443" fmla="*/ 1579992 h 2789926"/>
              <a:gd name="connsiteX26444" fmla="*/ 1364941 w 2556691"/>
              <a:gd name="connsiteY26444" fmla="*/ 1578455 h 2789926"/>
              <a:gd name="connsiteX26445" fmla="*/ 1362846 w 2556691"/>
              <a:gd name="connsiteY26445" fmla="*/ 1570475 h 2789926"/>
              <a:gd name="connsiteX26446" fmla="*/ 1357325 w 2556691"/>
              <a:gd name="connsiteY26446" fmla="*/ 1584354 h 2789926"/>
              <a:gd name="connsiteX26447" fmla="*/ 1355995 w 2556691"/>
              <a:gd name="connsiteY26447" fmla="*/ 1590714 h 2789926"/>
              <a:gd name="connsiteX26448" fmla="*/ 1355053 w 2556691"/>
              <a:gd name="connsiteY26448" fmla="*/ 1599025 h 2789926"/>
              <a:gd name="connsiteX26449" fmla="*/ 1355783 w 2556691"/>
              <a:gd name="connsiteY26449" fmla="*/ 1607418 h 2789926"/>
              <a:gd name="connsiteX26450" fmla="*/ 1356948 w 2556691"/>
              <a:gd name="connsiteY26450" fmla="*/ 1611071 h 2789926"/>
              <a:gd name="connsiteX26451" fmla="*/ 1357455 w 2556691"/>
              <a:gd name="connsiteY26451" fmla="*/ 1612218 h 2789926"/>
              <a:gd name="connsiteX26452" fmla="*/ 1360774 w 2556691"/>
              <a:gd name="connsiteY26452" fmla="*/ 1617207 h 2789926"/>
              <a:gd name="connsiteX26453" fmla="*/ 1358137 w 2556691"/>
              <a:gd name="connsiteY26453" fmla="*/ 1610480 h 2789926"/>
              <a:gd name="connsiteX26454" fmla="*/ 1356948 w 2556691"/>
              <a:gd name="connsiteY26454" fmla="*/ 1606520 h 2789926"/>
              <a:gd name="connsiteX26455" fmla="*/ 1357725 w 2556691"/>
              <a:gd name="connsiteY26455" fmla="*/ 1590608 h 2789926"/>
              <a:gd name="connsiteX26456" fmla="*/ 1357749 w 2556691"/>
              <a:gd name="connsiteY26456" fmla="*/ 1590584 h 2789926"/>
              <a:gd name="connsiteX26457" fmla="*/ 1359032 w 2556691"/>
              <a:gd name="connsiteY26457" fmla="*/ 1590596 h 2789926"/>
              <a:gd name="connsiteX26458" fmla="*/ 1359079 w 2556691"/>
              <a:gd name="connsiteY26458" fmla="*/ 1590702 h 2789926"/>
              <a:gd name="connsiteX26459" fmla="*/ 1359868 w 2556691"/>
              <a:gd name="connsiteY26459" fmla="*/ 1604285 h 2789926"/>
              <a:gd name="connsiteX26460" fmla="*/ 1359950 w 2556691"/>
              <a:gd name="connsiteY26460" fmla="*/ 1604557 h 2789926"/>
              <a:gd name="connsiteX26461" fmla="*/ 1361304 w 2556691"/>
              <a:gd name="connsiteY26461" fmla="*/ 1609061 h 2789926"/>
              <a:gd name="connsiteX26462" fmla="*/ 1365295 w 2556691"/>
              <a:gd name="connsiteY26462" fmla="*/ 1619228 h 2789926"/>
              <a:gd name="connsiteX26463" fmla="*/ 1366119 w 2556691"/>
              <a:gd name="connsiteY26463" fmla="*/ 1621805 h 2789926"/>
              <a:gd name="connsiteX26464" fmla="*/ 1367072 w 2556691"/>
              <a:gd name="connsiteY26464" fmla="*/ 1625092 h 2789926"/>
              <a:gd name="connsiteX26465" fmla="*/ 1367237 w 2556691"/>
              <a:gd name="connsiteY26465" fmla="*/ 1625683 h 2789926"/>
              <a:gd name="connsiteX26466" fmla="*/ 1367202 w 2556691"/>
              <a:gd name="connsiteY26466" fmla="*/ 1624926 h 2789926"/>
              <a:gd name="connsiteX26467" fmla="*/ 1367049 w 2556691"/>
              <a:gd name="connsiteY26467" fmla="*/ 1622183 h 2789926"/>
              <a:gd name="connsiteX26468" fmla="*/ 1366319 w 2556691"/>
              <a:gd name="connsiteY26468" fmla="*/ 1617916 h 2789926"/>
              <a:gd name="connsiteX26469" fmla="*/ 1364647 w 2556691"/>
              <a:gd name="connsiteY26469" fmla="*/ 1608009 h 2789926"/>
              <a:gd name="connsiteX26470" fmla="*/ 1365106 w 2556691"/>
              <a:gd name="connsiteY26470" fmla="*/ 1602725 h 2789926"/>
              <a:gd name="connsiteX26471" fmla="*/ 1365554 w 2556691"/>
              <a:gd name="connsiteY26471" fmla="*/ 1600963 h 2789926"/>
              <a:gd name="connsiteX26472" fmla="*/ 1367155 w 2556691"/>
              <a:gd name="connsiteY26472" fmla="*/ 1600975 h 2789926"/>
              <a:gd name="connsiteX26473" fmla="*/ 1367649 w 2556691"/>
              <a:gd name="connsiteY26473" fmla="*/ 1602867 h 2789926"/>
              <a:gd name="connsiteX26474" fmla="*/ 1368685 w 2556691"/>
              <a:gd name="connsiteY26474" fmla="*/ 1606874 h 2789926"/>
              <a:gd name="connsiteX26475" fmla="*/ 1370533 w 2556691"/>
              <a:gd name="connsiteY26475" fmla="*/ 1615953 h 2789926"/>
              <a:gd name="connsiteX26476" fmla="*/ 1379091 w 2556691"/>
              <a:gd name="connsiteY26476" fmla="*/ 1601578 h 2789926"/>
              <a:gd name="connsiteX26477" fmla="*/ 1384377 w 2556691"/>
              <a:gd name="connsiteY26477" fmla="*/ 1597417 h 2789926"/>
              <a:gd name="connsiteX26478" fmla="*/ 1386613 w 2556691"/>
              <a:gd name="connsiteY26478" fmla="*/ 1596365 h 2789926"/>
              <a:gd name="connsiteX26479" fmla="*/ 1387473 w 2556691"/>
              <a:gd name="connsiteY26479" fmla="*/ 1597500 h 2789926"/>
              <a:gd name="connsiteX26480" fmla="*/ 1386072 w 2556691"/>
              <a:gd name="connsiteY26480" fmla="*/ 1600089 h 2789926"/>
              <a:gd name="connsiteX26481" fmla="*/ 1381999 w 2556691"/>
              <a:gd name="connsiteY26481" fmla="*/ 1605799 h 2789926"/>
              <a:gd name="connsiteX26482" fmla="*/ 1376407 w 2556691"/>
              <a:gd name="connsiteY26482" fmla="*/ 1614133 h 2789926"/>
              <a:gd name="connsiteX26483" fmla="*/ 1373558 w 2556691"/>
              <a:gd name="connsiteY26483" fmla="*/ 1621143 h 2789926"/>
              <a:gd name="connsiteX26484" fmla="*/ 1383706 w 2556691"/>
              <a:gd name="connsiteY26484" fmla="*/ 1608695 h 2789926"/>
              <a:gd name="connsiteX26485" fmla="*/ 1387520 w 2556691"/>
              <a:gd name="connsiteY26485" fmla="*/ 1605988 h 2789926"/>
              <a:gd name="connsiteX26486" fmla="*/ 1388768 w 2556691"/>
              <a:gd name="connsiteY26486" fmla="*/ 1605302 h 2789926"/>
              <a:gd name="connsiteX26487" fmla="*/ 1391287 w 2556691"/>
              <a:gd name="connsiteY26487" fmla="*/ 1603931 h 2789926"/>
              <a:gd name="connsiteX26488" fmla="*/ 1397126 w 2556691"/>
              <a:gd name="connsiteY26488" fmla="*/ 1601661 h 2789926"/>
              <a:gd name="connsiteX26489" fmla="*/ 1399068 w 2556691"/>
              <a:gd name="connsiteY26489" fmla="*/ 1596566 h 2789926"/>
              <a:gd name="connsiteX26490" fmla="*/ 1397808 w 2556691"/>
              <a:gd name="connsiteY26490" fmla="*/ 1596649 h 2789926"/>
              <a:gd name="connsiteX26491" fmla="*/ 1394983 w 2556691"/>
              <a:gd name="connsiteY26491" fmla="*/ 1597228 h 2789926"/>
              <a:gd name="connsiteX26492" fmla="*/ 1391769 w 2556691"/>
              <a:gd name="connsiteY26492" fmla="*/ 1595384 h 2789926"/>
              <a:gd name="connsiteX26493" fmla="*/ 1392264 w 2556691"/>
              <a:gd name="connsiteY26493" fmla="*/ 1592570 h 2789926"/>
              <a:gd name="connsiteX26494" fmla="*/ 1394489 w 2556691"/>
              <a:gd name="connsiteY26494" fmla="*/ 1585453 h 2789926"/>
              <a:gd name="connsiteX26495" fmla="*/ 1387014 w 2556691"/>
              <a:gd name="connsiteY26495" fmla="*/ 1577391 h 2789926"/>
              <a:gd name="connsiteX26496" fmla="*/ 1204115 w 2556691"/>
              <a:gd name="connsiteY26496" fmla="*/ 1407820 h 2789926"/>
              <a:gd name="connsiteX26497" fmla="*/ 1203926 w 2556691"/>
              <a:gd name="connsiteY26497" fmla="*/ 1407667 h 2789926"/>
              <a:gd name="connsiteX26498" fmla="*/ 1197687 w 2556691"/>
              <a:gd name="connsiteY26498" fmla="*/ 1402276 h 2789926"/>
              <a:gd name="connsiteX26499" fmla="*/ 1197169 w 2556691"/>
              <a:gd name="connsiteY26499" fmla="*/ 1402548 h 2789926"/>
              <a:gd name="connsiteX26500" fmla="*/ 1198476 w 2556691"/>
              <a:gd name="connsiteY26500" fmla="*/ 1405598 h 2789926"/>
              <a:gd name="connsiteX26501" fmla="*/ 1199053 w 2556691"/>
              <a:gd name="connsiteY26501" fmla="*/ 1408754 h 2789926"/>
              <a:gd name="connsiteX26502" fmla="*/ 1199041 w 2556691"/>
              <a:gd name="connsiteY26502" fmla="*/ 1409901 h 2789926"/>
              <a:gd name="connsiteX26503" fmla="*/ 1199041 w 2556691"/>
              <a:gd name="connsiteY26503" fmla="*/ 1409948 h 2789926"/>
              <a:gd name="connsiteX26504" fmla="*/ 1198641 w 2556691"/>
              <a:gd name="connsiteY26504" fmla="*/ 1414003 h 2789926"/>
              <a:gd name="connsiteX26505" fmla="*/ 1199006 w 2556691"/>
              <a:gd name="connsiteY26505" fmla="*/ 1413790 h 2789926"/>
              <a:gd name="connsiteX26506" fmla="*/ 1203973 w 2556691"/>
              <a:gd name="connsiteY26506" fmla="*/ 1410539 h 2789926"/>
              <a:gd name="connsiteX26507" fmla="*/ 1204221 w 2556691"/>
              <a:gd name="connsiteY26507" fmla="*/ 1408778 h 2789926"/>
              <a:gd name="connsiteX26508" fmla="*/ 1204327 w 2556691"/>
              <a:gd name="connsiteY26508" fmla="*/ 1408033 h 2789926"/>
              <a:gd name="connsiteX26509" fmla="*/ 1204150 w 2556691"/>
              <a:gd name="connsiteY26509" fmla="*/ 1407856 h 2789926"/>
              <a:gd name="connsiteX26510" fmla="*/ 1204115 w 2556691"/>
              <a:gd name="connsiteY26510" fmla="*/ 1407820 h 2789926"/>
              <a:gd name="connsiteX26511" fmla="*/ 943861 w 2556691"/>
              <a:gd name="connsiteY26511" fmla="*/ 1167426 h 2789926"/>
              <a:gd name="connsiteX26512" fmla="*/ 943235 w 2556691"/>
              <a:gd name="connsiteY26512" fmla="*/ 1171859 h 2789926"/>
              <a:gd name="connsiteX26513" fmla="*/ 953013 w 2556691"/>
              <a:gd name="connsiteY26513" fmla="*/ 1192736 h 2789926"/>
              <a:gd name="connsiteX26514" fmla="*/ 943861 w 2556691"/>
              <a:gd name="connsiteY26514" fmla="*/ 1167426 h 2789926"/>
              <a:gd name="connsiteX26515" fmla="*/ 1154213 w 2556691"/>
              <a:gd name="connsiteY26515" fmla="*/ 1360734 h 2789926"/>
              <a:gd name="connsiteX26516" fmla="*/ 1157121 w 2556691"/>
              <a:gd name="connsiteY26516" fmla="*/ 1363512 h 2789926"/>
              <a:gd name="connsiteX26517" fmla="*/ 1155532 w 2556691"/>
              <a:gd name="connsiteY26517" fmla="*/ 1365404 h 2789926"/>
              <a:gd name="connsiteX26518" fmla="*/ 1153001 w 2556691"/>
              <a:gd name="connsiteY26518" fmla="*/ 1364222 h 2789926"/>
              <a:gd name="connsiteX26519" fmla="*/ 1148186 w 2556691"/>
              <a:gd name="connsiteY26519" fmla="*/ 1362129 h 2789926"/>
              <a:gd name="connsiteX26520" fmla="*/ 1139875 w 2556691"/>
              <a:gd name="connsiteY26520" fmla="*/ 1358985 h 2789926"/>
              <a:gd name="connsiteX26521" fmla="*/ 1140546 w 2556691"/>
              <a:gd name="connsiteY26521" fmla="*/ 1357010 h 2789926"/>
              <a:gd name="connsiteX26522" fmla="*/ 1149987 w 2556691"/>
              <a:gd name="connsiteY26522" fmla="*/ 1359067 h 2789926"/>
              <a:gd name="connsiteX26523" fmla="*/ 1154213 w 2556691"/>
              <a:gd name="connsiteY26523" fmla="*/ 1360734 h 2789926"/>
              <a:gd name="connsiteX26524" fmla="*/ 987386 w 2556691"/>
              <a:gd name="connsiteY26524" fmla="*/ 1206331 h 2789926"/>
              <a:gd name="connsiteX26525" fmla="*/ 979716 w 2556691"/>
              <a:gd name="connsiteY26525" fmla="*/ 1213968 h 2789926"/>
              <a:gd name="connsiteX26526" fmla="*/ 976434 w 2556691"/>
              <a:gd name="connsiteY26526" fmla="*/ 1217396 h 2789926"/>
              <a:gd name="connsiteX26527" fmla="*/ 974407 w 2556691"/>
              <a:gd name="connsiteY26527" fmla="*/ 1219595 h 2789926"/>
              <a:gd name="connsiteX26528" fmla="*/ 970407 w 2556691"/>
              <a:gd name="connsiteY26528" fmla="*/ 1224182 h 2789926"/>
              <a:gd name="connsiteX26529" fmla="*/ 964148 w 2556691"/>
              <a:gd name="connsiteY26529" fmla="*/ 1232552 h 2789926"/>
              <a:gd name="connsiteX26530" fmla="*/ 970660 w 2556691"/>
              <a:gd name="connsiteY26530" fmla="*/ 1225269 h 2789926"/>
              <a:gd name="connsiteX26531" fmla="*/ 974796 w 2556691"/>
              <a:gd name="connsiteY26531" fmla="*/ 1221144 h 2789926"/>
              <a:gd name="connsiteX26532" fmla="*/ 976850 w 2556691"/>
              <a:gd name="connsiteY26532" fmla="*/ 1219016 h 2789926"/>
              <a:gd name="connsiteX26533" fmla="*/ 980084 w 2556691"/>
              <a:gd name="connsiteY26533" fmla="*/ 1215446 h 2789926"/>
              <a:gd name="connsiteX26534" fmla="*/ 980082 w 2556691"/>
              <a:gd name="connsiteY26534" fmla="*/ 1215446 h 2789926"/>
              <a:gd name="connsiteX26535" fmla="*/ 987386 w 2556691"/>
              <a:gd name="connsiteY26535" fmla="*/ 1206331 h 2789926"/>
              <a:gd name="connsiteX26536" fmla="*/ 1571889 w 2556691"/>
              <a:gd name="connsiteY26536" fmla="*/ 1745555 h 2789926"/>
              <a:gd name="connsiteX26537" fmla="*/ 1562037 w 2556691"/>
              <a:gd name="connsiteY26537" fmla="*/ 1748427 h 2789926"/>
              <a:gd name="connsiteX26538" fmla="*/ 1583768 w 2556691"/>
              <a:gd name="connsiteY26538" fmla="*/ 1778053 h 2789926"/>
              <a:gd name="connsiteX26539" fmla="*/ 1597423 w 2556691"/>
              <a:gd name="connsiteY26539" fmla="*/ 1782663 h 2789926"/>
              <a:gd name="connsiteX26540" fmla="*/ 1571889 w 2556691"/>
              <a:gd name="connsiteY26540" fmla="*/ 1745555 h 2789926"/>
              <a:gd name="connsiteX26541" fmla="*/ 1501989 w 2556691"/>
              <a:gd name="connsiteY26541" fmla="*/ 1679211 h 2789926"/>
              <a:gd name="connsiteX26542" fmla="*/ 1501671 w 2556691"/>
              <a:gd name="connsiteY26542" fmla="*/ 1679282 h 2789926"/>
              <a:gd name="connsiteX26543" fmla="*/ 1498246 w 2556691"/>
              <a:gd name="connsiteY26543" fmla="*/ 1679661 h 2789926"/>
              <a:gd name="connsiteX26544" fmla="*/ 1497563 w 2556691"/>
              <a:gd name="connsiteY26544" fmla="*/ 1680772 h 2789926"/>
              <a:gd name="connsiteX26545" fmla="*/ 1498493 w 2556691"/>
              <a:gd name="connsiteY26545" fmla="*/ 1681777 h 2789926"/>
              <a:gd name="connsiteX26546" fmla="*/ 1501989 w 2556691"/>
              <a:gd name="connsiteY26546" fmla="*/ 1679554 h 2789926"/>
              <a:gd name="connsiteX26547" fmla="*/ 1502001 w 2556691"/>
              <a:gd name="connsiteY26547" fmla="*/ 1679542 h 2789926"/>
              <a:gd name="connsiteX26548" fmla="*/ 1501989 w 2556691"/>
              <a:gd name="connsiteY26548" fmla="*/ 1679211 h 2789926"/>
              <a:gd name="connsiteX26549" fmla="*/ 1078544 w 2556691"/>
              <a:gd name="connsiteY26549" fmla="*/ 1287818 h 2789926"/>
              <a:gd name="connsiteX26550" fmla="*/ 1079015 w 2556691"/>
              <a:gd name="connsiteY26550" fmla="*/ 1288882 h 2789926"/>
              <a:gd name="connsiteX26551" fmla="*/ 1077673 w 2556691"/>
              <a:gd name="connsiteY26551" fmla="*/ 1291270 h 2789926"/>
              <a:gd name="connsiteX26552" fmla="*/ 1077296 w 2556691"/>
              <a:gd name="connsiteY26552" fmla="*/ 1291306 h 2789926"/>
              <a:gd name="connsiteX26553" fmla="*/ 1075648 w 2556691"/>
              <a:gd name="connsiteY26553" fmla="*/ 1291329 h 2789926"/>
              <a:gd name="connsiteX26554" fmla="*/ 1067985 w 2556691"/>
              <a:gd name="connsiteY26554" fmla="*/ 1288315 h 2789926"/>
              <a:gd name="connsiteX26555" fmla="*/ 1067078 w 2556691"/>
              <a:gd name="connsiteY26555" fmla="*/ 1287558 h 2789926"/>
              <a:gd name="connsiteX26556" fmla="*/ 1068880 w 2556691"/>
              <a:gd name="connsiteY26556" fmla="*/ 1283964 h 2789926"/>
              <a:gd name="connsiteX26557" fmla="*/ 1069833 w 2556691"/>
              <a:gd name="connsiteY26557" fmla="*/ 1284035 h 2789926"/>
              <a:gd name="connsiteX26558" fmla="*/ 1078544 w 2556691"/>
              <a:gd name="connsiteY26558" fmla="*/ 1287818 h 2789926"/>
              <a:gd name="connsiteX26559" fmla="*/ 902103 w 2556691"/>
              <a:gd name="connsiteY26559" fmla="*/ 1124217 h 2789926"/>
              <a:gd name="connsiteX26560" fmla="*/ 897467 w 2556691"/>
              <a:gd name="connsiteY26560" fmla="*/ 1132138 h 2789926"/>
              <a:gd name="connsiteX26561" fmla="*/ 890181 w 2556691"/>
              <a:gd name="connsiteY26561" fmla="*/ 1143463 h 2789926"/>
              <a:gd name="connsiteX26562" fmla="*/ 888248 w 2556691"/>
              <a:gd name="connsiteY26562" fmla="*/ 1145981 h 2789926"/>
              <a:gd name="connsiteX26563" fmla="*/ 874650 w 2556691"/>
              <a:gd name="connsiteY26563" fmla="*/ 1170913 h 2789926"/>
              <a:gd name="connsiteX26564" fmla="*/ 874781 w 2556691"/>
              <a:gd name="connsiteY26564" fmla="*/ 1176174 h 2789926"/>
              <a:gd name="connsiteX26565" fmla="*/ 898886 w 2556691"/>
              <a:gd name="connsiteY26565" fmla="*/ 1132859 h 2789926"/>
              <a:gd name="connsiteX26566" fmla="*/ 902103 w 2556691"/>
              <a:gd name="connsiteY26566" fmla="*/ 1124217 h 2789926"/>
              <a:gd name="connsiteX26567" fmla="*/ 949720 w 2556691"/>
              <a:gd name="connsiteY26567" fmla="*/ 1166232 h 2789926"/>
              <a:gd name="connsiteX26568" fmla="*/ 957131 w 2556691"/>
              <a:gd name="connsiteY26568" fmla="*/ 1184839 h 2789926"/>
              <a:gd name="connsiteX26569" fmla="*/ 949720 w 2556691"/>
              <a:gd name="connsiteY26569" fmla="*/ 1166232 h 2789926"/>
              <a:gd name="connsiteX26570" fmla="*/ 1535492 w 2556691"/>
              <a:gd name="connsiteY26570" fmla="*/ 1706235 h 2789926"/>
              <a:gd name="connsiteX26571" fmla="*/ 1532513 w 2556691"/>
              <a:gd name="connsiteY26571" fmla="*/ 1715681 h 2789926"/>
              <a:gd name="connsiteX26572" fmla="*/ 1528040 w 2556691"/>
              <a:gd name="connsiteY26572" fmla="*/ 1724193 h 2789926"/>
              <a:gd name="connsiteX26573" fmla="*/ 1527134 w 2556691"/>
              <a:gd name="connsiteY26573" fmla="*/ 1723732 h 2789926"/>
              <a:gd name="connsiteX26574" fmla="*/ 1530536 w 2556691"/>
              <a:gd name="connsiteY26574" fmla="*/ 1713411 h 2789926"/>
              <a:gd name="connsiteX26575" fmla="*/ 1534609 w 2556691"/>
              <a:gd name="connsiteY26575" fmla="*/ 1705881 h 2789926"/>
              <a:gd name="connsiteX26576" fmla="*/ 1535492 w 2556691"/>
              <a:gd name="connsiteY26576" fmla="*/ 1706235 h 2789926"/>
              <a:gd name="connsiteX26577" fmla="*/ 993372 w 2556691"/>
              <a:gd name="connsiteY26577" fmla="*/ 1205078 h 2789926"/>
              <a:gd name="connsiteX26578" fmla="*/ 992101 w 2556691"/>
              <a:gd name="connsiteY26578" fmla="*/ 1206603 h 2789926"/>
              <a:gd name="connsiteX26579" fmla="*/ 989250 w 2556691"/>
              <a:gd name="connsiteY26579" fmla="*/ 1210031 h 2789926"/>
              <a:gd name="connsiteX26580" fmla="*/ 986187 w 2556691"/>
              <a:gd name="connsiteY26580" fmla="*/ 1213483 h 2789926"/>
              <a:gd name="connsiteX26581" fmla="*/ 983957 w 2556691"/>
              <a:gd name="connsiteY26581" fmla="*/ 1215966 h 2789926"/>
              <a:gd name="connsiteX26582" fmla="*/ 980969 w 2556691"/>
              <a:gd name="connsiteY26582" fmla="*/ 1219158 h 2789926"/>
              <a:gd name="connsiteX26583" fmla="*/ 977758 w 2556691"/>
              <a:gd name="connsiteY26583" fmla="*/ 1222586 h 2789926"/>
              <a:gd name="connsiteX26584" fmla="*/ 975688 w 2556691"/>
              <a:gd name="connsiteY26584" fmla="*/ 1224785 h 2789926"/>
              <a:gd name="connsiteX26585" fmla="*/ 973942 w 2556691"/>
              <a:gd name="connsiteY26585" fmla="*/ 1226629 h 2789926"/>
              <a:gd name="connsiteX26586" fmla="*/ 975859 w 2556691"/>
              <a:gd name="connsiteY26586" fmla="*/ 1225482 h 2789926"/>
              <a:gd name="connsiteX26587" fmla="*/ 978194 w 2556691"/>
              <a:gd name="connsiteY26587" fmla="*/ 1224312 h 2789926"/>
              <a:gd name="connsiteX26588" fmla="*/ 981298 w 2556691"/>
              <a:gd name="connsiteY26588" fmla="*/ 1223626 h 2789926"/>
              <a:gd name="connsiteX26589" fmla="*/ 981767 w 2556691"/>
              <a:gd name="connsiteY26589" fmla="*/ 1223981 h 2789926"/>
              <a:gd name="connsiteX26590" fmla="*/ 981449 w 2556691"/>
              <a:gd name="connsiteY26590" fmla="*/ 1225860 h 2789926"/>
              <a:gd name="connsiteX26591" fmla="*/ 979277 w 2556691"/>
              <a:gd name="connsiteY26591" fmla="*/ 1228650 h 2789926"/>
              <a:gd name="connsiteX26592" fmla="*/ 977165 w 2556691"/>
              <a:gd name="connsiteY26592" fmla="*/ 1230932 h 2789926"/>
              <a:gd name="connsiteX26593" fmla="*/ 972607 w 2556691"/>
              <a:gd name="connsiteY26593" fmla="*/ 1235306 h 2789926"/>
              <a:gd name="connsiteX26594" fmla="*/ 967954 w 2556691"/>
              <a:gd name="connsiteY26594" fmla="*/ 1239916 h 2789926"/>
              <a:gd name="connsiteX26595" fmla="*/ 967962 w 2556691"/>
              <a:gd name="connsiteY26595" fmla="*/ 1239916 h 2789926"/>
              <a:gd name="connsiteX26596" fmla="*/ 965704 w 2556691"/>
              <a:gd name="connsiteY26596" fmla="*/ 1242517 h 2789926"/>
              <a:gd name="connsiteX26597" fmla="*/ 964478 w 2556691"/>
              <a:gd name="connsiteY26597" fmla="*/ 1244172 h 2789926"/>
              <a:gd name="connsiteX26598" fmla="*/ 963160 w 2556691"/>
              <a:gd name="connsiteY26598" fmla="*/ 1246005 h 2789926"/>
              <a:gd name="connsiteX26599" fmla="*/ 959781 w 2556691"/>
              <a:gd name="connsiteY26599" fmla="*/ 1251608 h 2789926"/>
              <a:gd name="connsiteX26600" fmla="*/ 959311 w 2556691"/>
              <a:gd name="connsiteY26600" fmla="*/ 1255403 h 2789926"/>
              <a:gd name="connsiteX26601" fmla="*/ 965394 w 2556691"/>
              <a:gd name="connsiteY26601" fmla="*/ 1247341 h 2789926"/>
              <a:gd name="connsiteX26602" fmla="*/ 967717 w 2556691"/>
              <a:gd name="connsiteY26602" fmla="*/ 1244799 h 2789926"/>
              <a:gd name="connsiteX26603" fmla="*/ 968992 w 2556691"/>
              <a:gd name="connsiteY26603" fmla="*/ 1243498 h 2789926"/>
              <a:gd name="connsiteX26604" fmla="*/ 971799 w 2556691"/>
              <a:gd name="connsiteY26604" fmla="*/ 1240910 h 2789926"/>
              <a:gd name="connsiteX26605" fmla="*/ 973151 w 2556691"/>
              <a:gd name="connsiteY26605" fmla="*/ 1239763 h 2789926"/>
              <a:gd name="connsiteX26606" fmla="*/ 978373 w 2556691"/>
              <a:gd name="connsiteY26606" fmla="*/ 1236086 h 2789926"/>
              <a:gd name="connsiteX26607" fmla="*/ 980809 w 2556691"/>
              <a:gd name="connsiteY26607" fmla="*/ 1234869 h 2789926"/>
              <a:gd name="connsiteX26608" fmla="*/ 983625 w 2556691"/>
              <a:gd name="connsiteY26608" fmla="*/ 1236252 h 2789926"/>
              <a:gd name="connsiteX26609" fmla="*/ 981832 w 2556691"/>
              <a:gd name="connsiteY26609" fmla="*/ 1239160 h 2789926"/>
              <a:gd name="connsiteX26610" fmla="*/ 979697 w 2556691"/>
              <a:gd name="connsiteY26610" fmla="*/ 1241962 h 2789926"/>
              <a:gd name="connsiteX26611" fmla="*/ 977687 w 2556691"/>
              <a:gd name="connsiteY26611" fmla="*/ 1244231 h 2789926"/>
              <a:gd name="connsiteX26612" fmla="*/ 971869 w 2556691"/>
              <a:gd name="connsiteY26612" fmla="*/ 1249989 h 2789926"/>
              <a:gd name="connsiteX26613" fmla="*/ 971588 w 2556691"/>
              <a:gd name="connsiteY26613" fmla="*/ 1250272 h 2789926"/>
              <a:gd name="connsiteX26614" fmla="*/ 971077 w 2556691"/>
              <a:gd name="connsiteY26614" fmla="*/ 1250781 h 2789926"/>
              <a:gd name="connsiteX26615" fmla="*/ 969492 w 2556691"/>
              <a:gd name="connsiteY26615" fmla="*/ 1252365 h 2789926"/>
              <a:gd name="connsiteX26616" fmla="*/ 967328 w 2556691"/>
              <a:gd name="connsiteY26616" fmla="*/ 1254741 h 2789926"/>
              <a:gd name="connsiteX26617" fmla="*/ 960544 w 2556691"/>
              <a:gd name="connsiteY26617" fmla="*/ 1264198 h 2789926"/>
              <a:gd name="connsiteX26618" fmla="*/ 959180 w 2556691"/>
              <a:gd name="connsiteY26618" fmla="*/ 1266539 h 2789926"/>
              <a:gd name="connsiteX26619" fmla="*/ 960910 w 2556691"/>
              <a:gd name="connsiteY26619" fmla="*/ 1264257 h 2789926"/>
              <a:gd name="connsiteX26620" fmla="*/ 966884 w 2556691"/>
              <a:gd name="connsiteY26620" fmla="*/ 1257980 h 2789926"/>
              <a:gd name="connsiteX26621" fmla="*/ 969961 w 2556691"/>
              <a:gd name="connsiteY26621" fmla="*/ 1255403 h 2789926"/>
              <a:gd name="connsiteX26622" fmla="*/ 971947 w 2556691"/>
              <a:gd name="connsiteY26622" fmla="*/ 1254008 h 2789926"/>
              <a:gd name="connsiteX26623" fmla="*/ 972347 w 2556691"/>
              <a:gd name="connsiteY26623" fmla="*/ 1253748 h 2789926"/>
              <a:gd name="connsiteX26624" fmla="*/ 975360 w 2556691"/>
              <a:gd name="connsiteY26624" fmla="*/ 1252235 h 2789926"/>
              <a:gd name="connsiteX26625" fmla="*/ 977648 w 2556691"/>
              <a:gd name="connsiteY26625" fmla="*/ 1251809 h 2789926"/>
              <a:gd name="connsiteX26626" fmla="*/ 978817 w 2556691"/>
              <a:gd name="connsiteY26626" fmla="*/ 1251998 h 2789926"/>
              <a:gd name="connsiteX26627" fmla="*/ 978633 w 2556691"/>
              <a:gd name="connsiteY26627" fmla="*/ 1250993 h 2789926"/>
              <a:gd name="connsiteX26628" fmla="*/ 979699 w 2556691"/>
              <a:gd name="connsiteY26628" fmla="*/ 1248641 h 2789926"/>
              <a:gd name="connsiteX26629" fmla="*/ 985835 w 2556691"/>
              <a:gd name="connsiteY26629" fmla="*/ 1247624 h 2789926"/>
              <a:gd name="connsiteX26630" fmla="*/ 983559 w 2556691"/>
              <a:gd name="connsiteY26630" fmla="*/ 1251336 h 2789926"/>
              <a:gd name="connsiteX26631" fmla="*/ 980745 w 2556691"/>
              <a:gd name="connsiteY26631" fmla="*/ 1253015 h 2789926"/>
              <a:gd name="connsiteX26632" fmla="*/ 979550 w 2556691"/>
              <a:gd name="connsiteY26632" fmla="*/ 1252672 h 2789926"/>
              <a:gd name="connsiteX26633" fmla="*/ 976904 w 2556691"/>
              <a:gd name="connsiteY26633" fmla="*/ 1257117 h 2789926"/>
              <a:gd name="connsiteX26634" fmla="*/ 976678 w 2556691"/>
              <a:gd name="connsiteY26634" fmla="*/ 1257365 h 2789926"/>
              <a:gd name="connsiteX26635" fmla="*/ 973720 w 2556691"/>
              <a:gd name="connsiteY26635" fmla="*/ 1260356 h 2789926"/>
              <a:gd name="connsiteX26636" fmla="*/ 972351 w 2556691"/>
              <a:gd name="connsiteY26636" fmla="*/ 1261645 h 2789926"/>
              <a:gd name="connsiteX26637" fmla="*/ 967468 w 2556691"/>
              <a:gd name="connsiteY26637" fmla="*/ 1266184 h 2789926"/>
              <a:gd name="connsiteX26638" fmla="*/ 965168 w 2556691"/>
              <a:gd name="connsiteY26638" fmla="*/ 1269057 h 2789926"/>
              <a:gd name="connsiteX26639" fmla="*/ 963325 w 2556691"/>
              <a:gd name="connsiteY26639" fmla="*/ 1271362 h 2789926"/>
              <a:gd name="connsiteX26640" fmla="*/ 968892 w 2556691"/>
              <a:gd name="connsiteY26640" fmla="*/ 1272864 h 2789926"/>
              <a:gd name="connsiteX26641" fmla="*/ 955830 w 2556691"/>
              <a:gd name="connsiteY26641" fmla="*/ 1290856 h 2789926"/>
              <a:gd name="connsiteX26642" fmla="*/ 955818 w 2556691"/>
              <a:gd name="connsiteY26642" fmla="*/ 1291175 h 2789926"/>
              <a:gd name="connsiteX26643" fmla="*/ 969235 w 2556691"/>
              <a:gd name="connsiteY26643" fmla="*/ 1283503 h 2789926"/>
              <a:gd name="connsiteX26644" fmla="*/ 955725 w 2556691"/>
              <a:gd name="connsiteY26644" fmla="*/ 1308116 h 2789926"/>
              <a:gd name="connsiteX26645" fmla="*/ 968638 w 2556691"/>
              <a:gd name="connsiteY26645" fmla="*/ 1297618 h 2789926"/>
              <a:gd name="connsiteX26646" fmla="*/ 960805 w 2556691"/>
              <a:gd name="connsiteY26646" fmla="*/ 1311911 h 2789926"/>
              <a:gd name="connsiteX26647" fmla="*/ 957086 w 2556691"/>
              <a:gd name="connsiteY26647" fmla="*/ 1325848 h 2789926"/>
              <a:gd name="connsiteX26648" fmla="*/ 958774 w 2556691"/>
              <a:gd name="connsiteY26648" fmla="*/ 1325139 h 2789926"/>
              <a:gd name="connsiteX26649" fmla="*/ 967362 w 2556691"/>
              <a:gd name="connsiteY26649" fmla="*/ 1319217 h 2789926"/>
              <a:gd name="connsiteX26650" fmla="*/ 966830 w 2556691"/>
              <a:gd name="connsiteY26650" fmla="*/ 1322538 h 2789926"/>
              <a:gd name="connsiteX26651" fmla="*/ 967935 w 2556691"/>
              <a:gd name="connsiteY26651" fmla="*/ 1322267 h 2789926"/>
              <a:gd name="connsiteX26652" fmla="*/ 976760 w 2556691"/>
              <a:gd name="connsiteY26652" fmla="*/ 1306745 h 2789926"/>
              <a:gd name="connsiteX26653" fmla="*/ 973962 w 2556691"/>
              <a:gd name="connsiteY26653" fmla="*/ 1306685 h 2789926"/>
              <a:gd name="connsiteX26654" fmla="*/ 973184 w 2556691"/>
              <a:gd name="connsiteY26654" fmla="*/ 1305704 h 2789926"/>
              <a:gd name="connsiteX26655" fmla="*/ 977043 w 2556691"/>
              <a:gd name="connsiteY26655" fmla="*/ 1299451 h 2789926"/>
              <a:gd name="connsiteX26656" fmla="*/ 984529 w 2556691"/>
              <a:gd name="connsiteY26656" fmla="*/ 1290632 h 2789926"/>
              <a:gd name="connsiteX26657" fmla="*/ 985289 w 2556691"/>
              <a:gd name="connsiteY26657" fmla="*/ 1289698 h 2789926"/>
              <a:gd name="connsiteX26658" fmla="*/ 988048 w 2556691"/>
              <a:gd name="connsiteY26658" fmla="*/ 1286399 h 2789926"/>
              <a:gd name="connsiteX26659" fmla="*/ 990838 w 2556691"/>
              <a:gd name="connsiteY26659" fmla="*/ 1282877 h 2789926"/>
              <a:gd name="connsiteX26660" fmla="*/ 993253 w 2556691"/>
              <a:gd name="connsiteY26660" fmla="*/ 1279271 h 2789926"/>
              <a:gd name="connsiteX26661" fmla="*/ 990406 w 2556691"/>
              <a:gd name="connsiteY26661" fmla="*/ 1281860 h 2789926"/>
              <a:gd name="connsiteX26662" fmla="*/ 987459 w 2556691"/>
              <a:gd name="connsiteY26662" fmla="*/ 1284354 h 2789926"/>
              <a:gd name="connsiteX26663" fmla="*/ 985014 w 2556691"/>
              <a:gd name="connsiteY26663" fmla="*/ 1286340 h 2789926"/>
              <a:gd name="connsiteX26664" fmla="*/ 983509 w 2556691"/>
              <a:gd name="connsiteY26664" fmla="*/ 1287546 h 2789926"/>
              <a:gd name="connsiteX26665" fmla="*/ 976913 w 2556691"/>
              <a:gd name="connsiteY26665" fmla="*/ 1290041 h 2789926"/>
              <a:gd name="connsiteX26666" fmla="*/ 976706 w 2556691"/>
              <a:gd name="connsiteY26666" fmla="*/ 1289863 h 2789926"/>
              <a:gd name="connsiteX26667" fmla="*/ 980868 w 2556691"/>
              <a:gd name="connsiteY26667" fmla="*/ 1281316 h 2789926"/>
              <a:gd name="connsiteX26668" fmla="*/ 988579 w 2556691"/>
              <a:gd name="connsiteY26668" fmla="*/ 1274637 h 2789926"/>
              <a:gd name="connsiteX26669" fmla="*/ 989104 w 2556691"/>
              <a:gd name="connsiteY26669" fmla="*/ 1274010 h 2789926"/>
              <a:gd name="connsiteX26670" fmla="*/ 995904 w 2556691"/>
              <a:gd name="connsiteY26670" fmla="*/ 1265286 h 2789926"/>
              <a:gd name="connsiteX26671" fmla="*/ 996428 w 2556691"/>
              <a:gd name="connsiteY26671" fmla="*/ 1264647 h 2789926"/>
              <a:gd name="connsiteX26672" fmla="*/ 996555 w 2556691"/>
              <a:gd name="connsiteY26672" fmla="*/ 1262638 h 2789926"/>
              <a:gd name="connsiteX26673" fmla="*/ 995522 w 2556691"/>
              <a:gd name="connsiteY26673" fmla="*/ 1263749 h 2789926"/>
              <a:gd name="connsiteX26674" fmla="*/ 993618 w 2556691"/>
              <a:gd name="connsiteY26674" fmla="*/ 1265664 h 2789926"/>
              <a:gd name="connsiteX26675" fmla="*/ 985031 w 2556691"/>
              <a:gd name="connsiteY26675" fmla="*/ 1272509 h 2789926"/>
              <a:gd name="connsiteX26676" fmla="*/ 984937 w 2556691"/>
              <a:gd name="connsiteY26676" fmla="*/ 1272580 h 2789926"/>
              <a:gd name="connsiteX26677" fmla="*/ 979157 w 2556691"/>
              <a:gd name="connsiteY26677" fmla="*/ 1275961 h 2789926"/>
              <a:gd name="connsiteX26678" fmla="*/ 977510 w 2556691"/>
              <a:gd name="connsiteY26678" fmla="*/ 1274554 h 2789926"/>
              <a:gd name="connsiteX26679" fmla="*/ 977856 w 2556691"/>
              <a:gd name="connsiteY26679" fmla="*/ 1272509 h 2789926"/>
              <a:gd name="connsiteX26680" fmla="*/ 988226 w 2556691"/>
              <a:gd name="connsiteY26680" fmla="*/ 1262271 h 2789926"/>
              <a:gd name="connsiteX26681" fmla="*/ 994111 w 2556691"/>
              <a:gd name="connsiteY26681" fmla="*/ 1254965 h 2789926"/>
              <a:gd name="connsiteX26682" fmla="*/ 992717 w 2556691"/>
              <a:gd name="connsiteY26682" fmla="*/ 1256289 h 2789926"/>
              <a:gd name="connsiteX26683" fmla="*/ 983862 w 2556691"/>
              <a:gd name="connsiteY26683" fmla="*/ 1262437 h 2789926"/>
              <a:gd name="connsiteX26684" fmla="*/ 979026 w 2556691"/>
              <a:gd name="connsiteY26684" fmla="*/ 1266054 h 2789926"/>
              <a:gd name="connsiteX26685" fmla="*/ 977497 w 2556691"/>
              <a:gd name="connsiteY26685" fmla="*/ 1266929 h 2789926"/>
              <a:gd name="connsiteX26686" fmla="*/ 975994 w 2556691"/>
              <a:gd name="connsiteY26686" fmla="*/ 1268076 h 2789926"/>
              <a:gd name="connsiteX26687" fmla="*/ 971483 w 2556691"/>
              <a:gd name="connsiteY26687" fmla="*/ 1267721 h 2789926"/>
              <a:gd name="connsiteX26688" fmla="*/ 976570 w 2556691"/>
              <a:gd name="connsiteY26688" fmla="*/ 1261633 h 2789926"/>
              <a:gd name="connsiteX26689" fmla="*/ 976971 w 2556691"/>
              <a:gd name="connsiteY26689" fmla="*/ 1261290 h 2789926"/>
              <a:gd name="connsiteX26690" fmla="*/ 978290 w 2556691"/>
              <a:gd name="connsiteY26690" fmla="*/ 1260191 h 2789926"/>
              <a:gd name="connsiteX26691" fmla="*/ 980879 w 2556691"/>
              <a:gd name="connsiteY26691" fmla="*/ 1257945 h 2789926"/>
              <a:gd name="connsiteX26692" fmla="*/ 986065 w 2556691"/>
              <a:gd name="connsiteY26692" fmla="*/ 1253641 h 2789926"/>
              <a:gd name="connsiteX26693" fmla="*/ 987366 w 2556691"/>
              <a:gd name="connsiteY26693" fmla="*/ 1252270 h 2789926"/>
              <a:gd name="connsiteX26694" fmla="*/ 989935 w 2556691"/>
              <a:gd name="connsiteY26694" fmla="*/ 1249433 h 2789926"/>
              <a:gd name="connsiteX26695" fmla="*/ 996262 w 2556691"/>
              <a:gd name="connsiteY26695" fmla="*/ 1242588 h 2789926"/>
              <a:gd name="connsiteX26696" fmla="*/ 996085 w 2556691"/>
              <a:gd name="connsiteY26696" fmla="*/ 1240685 h 2789926"/>
              <a:gd name="connsiteX26697" fmla="*/ 996022 w 2556691"/>
              <a:gd name="connsiteY26697" fmla="*/ 1239999 h 2789926"/>
              <a:gd name="connsiteX26698" fmla="*/ 994687 w 2556691"/>
              <a:gd name="connsiteY26698" fmla="*/ 1241276 h 2789926"/>
              <a:gd name="connsiteX26699" fmla="*/ 990300 w 2556691"/>
              <a:gd name="connsiteY26699" fmla="*/ 1244598 h 2789926"/>
              <a:gd name="connsiteX26700" fmla="*/ 987154 w 2556691"/>
              <a:gd name="connsiteY26700" fmla="*/ 1245626 h 2789926"/>
              <a:gd name="connsiteX26701" fmla="*/ 986954 w 2556691"/>
              <a:gd name="connsiteY26701" fmla="*/ 1245579 h 2789926"/>
              <a:gd name="connsiteX26702" fmla="*/ 985842 w 2556691"/>
              <a:gd name="connsiteY26702" fmla="*/ 1243652 h 2789926"/>
              <a:gd name="connsiteX26703" fmla="*/ 986347 w 2556691"/>
              <a:gd name="connsiteY26703" fmla="*/ 1242836 h 2789926"/>
              <a:gd name="connsiteX26704" fmla="*/ 988598 w 2556691"/>
              <a:gd name="connsiteY26704" fmla="*/ 1240413 h 2789926"/>
              <a:gd name="connsiteX26705" fmla="*/ 990513 w 2556691"/>
              <a:gd name="connsiteY26705" fmla="*/ 1238758 h 2789926"/>
              <a:gd name="connsiteX26706" fmla="*/ 992171 w 2556691"/>
              <a:gd name="connsiteY26706" fmla="*/ 1236926 h 2789926"/>
              <a:gd name="connsiteX26707" fmla="*/ 994595 w 2556691"/>
              <a:gd name="connsiteY26707" fmla="*/ 1234384 h 2789926"/>
              <a:gd name="connsiteX26708" fmla="*/ 995403 w 2556691"/>
              <a:gd name="connsiteY26708" fmla="*/ 1233556 h 2789926"/>
              <a:gd name="connsiteX26709" fmla="*/ 994660 w 2556691"/>
              <a:gd name="connsiteY26709" fmla="*/ 1225730 h 2789926"/>
              <a:gd name="connsiteX26710" fmla="*/ 993255 w 2556691"/>
              <a:gd name="connsiteY26710" fmla="*/ 1227350 h 2789926"/>
              <a:gd name="connsiteX26711" fmla="*/ 991082 w 2556691"/>
              <a:gd name="connsiteY26711" fmla="*/ 1229537 h 2789926"/>
              <a:gd name="connsiteX26712" fmla="*/ 990907 w 2556691"/>
              <a:gd name="connsiteY26712" fmla="*/ 1229714 h 2789926"/>
              <a:gd name="connsiteX26713" fmla="*/ 988211 w 2556691"/>
              <a:gd name="connsiteY26713" fmla="*/ 1227811 h 2789926"/>
              <a:gd name="connsiteX26714" fmla="*/ 990165 w 2556691"/>
              <a:gd name="connsiteY26714" fmla="*/ 1224111 h 2789926"/>
              <a:gd name="connsiteX26715" fmla="*/ 992047 w 2556691"/>
              <a:gd name="connsiteY26715" fmla="*/ 1221959 h 2789926"/>
              <a:gd name="connsiteX26716" fmla="*/ 992211 w 2556691"/>
              <a:gd name="connsiteY26716" fmla="*/ 1221782 h 2789926"/>
              <a:gd name="connsiteX26717" fmla="*/ 994125 w 2556691"/>
              <a:gd name="connsiteY26717" fmla="*/ 1219583 h 2789926"/>
              <a:gd name="connsiteX26718" fmla="*/ 993740 w 2556691"/>
              <a:gd name="connsiteY26718" fmla="*/ 1214275 h 2789926"/>
              <a:gd name="connsiteX26719" fmla="*/ 993303 w 2556691"/>
              <a:gd name="connsiteY26719" fmla="*/ 1214784 h 2789926"/>
              <a:gd name="connsiteX26720" fmla="*/ 991044 w 2556691"/>
              <a:gd name="connsiteY26720" fmla="*/ 1217633 h 2789926"/>
              <a:gd name="connsiteX26721" fmla="*/ 990249 w 2556691"/>
              <a:gd name="connsiteY26721" fmla="*/ 1218637 h 2789926"/>
              <a:gd name="connsiteX26722" fmla="*/ 988976 w 2556691"/>
              <a:gd name="connsiteY26722" fmla="*/ 1219016 h 2789926"/>
              <a:gd name="connsiteX26723" fmla="*/ 987456 w 2556691"/>
              <a:gd name="connsiteY26723" fmla="*/ 1217219 h 2789926"/>
              <a:gd name="connsiteX26724" fmla="*/ 987715 w 2556691"/>
              <a:gd name="connsiteY26724" fmla="*/ 1215635 h 2789926"/>
              <a:gd name="connsiteX26725" fmla="*/ 989753 w 2556691"/>
              <a:gd name="connsiteY26725" fmla="*/ 1212147 h 2789926"/>
              <a:gd name="connsiteX26726" fmla="*/ 992510 w 2556691"/>
              <a:gd name="connsiteY26726" fmla="*/ 1208577 h 2789926"/>
              <a:gd name="connsiteX26727" fmla="*/ 992566 w 2556691"/>
              <a:gd name="connsiteY26727" fmla="*/ 1208518 h 2789926"/>
              <a:gd name="connsiteX26728" fmla="*/ 993422 w 2556691"/>
              <a:gd name="connsiteY26728" fmla="*/ 1207714 h 2789926"/>
              <a:gd name="connsiteX26729" fmla="*/ 993372 w 2556691"/>
              <a:gd name="connsiteY26729" fmla="*/ 1205078 h 2789926"/>
              <a:gd name="connsiteX26730" fmla="*/ 1034003 w 2556691"/>
              <a:gd name="connsiteY26730" fmla="*/ 1242446 h 2789926"/>
              <a:gd name="connsiteX26731" fmla="*/ 1035022 w 2556691"/>
              <a:gd name="connsiteY26731" fmla="*/ 1270393 h 2789926"/>
              <a:gd name="connsiteX26732" fmla="*/ 1035922 w 2556691"/>
              <a:gd name="connsiteY26732" fmla="*/ 1249799 h 2789926"/>
              <a:gd name="connsiteX26733" fmla="*/ 1035921 w 2556691"/>
              <a:gd name="connsiteY26733" fmla="*/ 1249799 h 2789926"/>
              <a:gd name="connsiteX26734" fmla="*/ 1034003 w 2556691"/>
              <a:gd name="connsiteY26734" fmla="*/ 1242446 h 2789926"/>
              <a:gd name="connsiteX26735" fmla="*/ 1206269 w 2556691"/>
              <a:gd name="connsiteY26735" fmla="*/ 1401165 h 2789926"/>
              <a:gd name="connsiteX26736" fmla="*/ 1206057 w 2556691"/>
              <a:gd name="connsiteY26736" fmla="*/ 1401165 h 2789926"/>
              <a:gd name="connsiteX26737" fmla="*/ 1200171 w 2556691"/>
              <a:gd name="connsiteY26737" fmla="*/ 1399817 h 2789926"/>
              <a:gd name="connsiteX26738" fmla="*/ 1199394 w 2556691"/>
              <a:gd name="connsiteY26738" fmla="*/ 1400881 h 2789926"/>
              <a:gd name="connsiteX26739" fmla="*/ 1202879 w 2556691"/>
              <a:gd name="connsiteY26739" fmla="*/ 1403387 h 2789926"/>
              <a:gd name="connsiteX26740" fmla="*/ 1205092 w 2556691"/>
              <a:gd name="connsiteY26740" fmla="*/ 1404912 h 2789926"/>
              <a:gd name="connsiteX26741" fmla="*/ 1206269 w 2556691"/>
              <a:gd name="connsiteY26741" fmla="*/ 1401165 h 2789926"/>
              <a:gd name="connsiteX26742" fmla="*/ 1678837 w 2556691"/>
              <a:gd name="connsiteY26742" fmla="*/ 1836913 h 2789926"/>
              <a:gd name="connsiteX26743" fmla="*/ 1672975 w 2556691"/>
              <a:gd name="connsiteY26743" fmla="*/ 1836606 h 2789926"/>
              <a:gd name="connsiteX26744" fmla="*/ 1659897 w 2556691"/>
              <a:gd name="connsiteY26744" fmla="*/ 1836405 h 2789926"/>
              <a:gd name="connsiteX26745" fmla="*/ 1658696 w 2556691"/>
              <a:gd name="connsiteY26745" fmla="*/ 1836180 h 2789926"/>
              <a:gd name="connsiteX26746" fmla="*/ 1657166 w 2556691"/>
              <a:gd name="connsiteY26746" fmla="*/ 1836263 h 2789926"/>
              <a:gd name="connsiteX26747" fmla="*/ 1665724 w 2556691"/>
              <a:gd name="connsiteY26747" fmla="*/ 1838202 h 2789926"/>
              <a:gd name="connsiteX26748" fmla="*/ 1675000 w 2556691"/>
              <a:gd name="connsiteY26748" fmla="*/ 1837953 h 2789926"/>
              <a:gd name="connsiteX26749" fmla="*/ 1678837 w 2556691"/>
              <a:gd name="connsiteY26749" fmla="*/ 1836913 h 2789926"/>
              <a:gd name="connsiteX26750" fmla="*/ 1557564 w 2556691"/>
              <a:gd name="connsiteY26750" fmla="*/ 1724335 h 2789926"/>
              <a:gd name="connsiteX26751" fmla="*/ 1555068 w 2556691"/>
              <a:gd name="connsiteY26751" fmla="*/ 1724122 h 2789926"/>
              <a:gd name="connsiteX26752" fmla="*/ 1544308 w 2556691"/>
              <a:gd name="connsiteY26752" fmla="*/ 1736653 h 2789926"/>
              <a:gd name="connsiteX26753" fmla="*/ 1557564 w 2556691"/>
              <a:gd name="connsiteY26753" fmla="*/ 1724335 h 2789926"/>
              <a:gd name="connsiteX26754" fmla="*/ 981089 w 2556691"/>
              <a:gd name="connsiteY26754" fmla="*/ 1192204 h 2789926"/>
              <a:gd name="connsiteX26755" fmla="*/ 975655 w 2556691"/>
              <a:gd name="connsiteY26755" fmla="*/ 1198091 h 2789926"/>
              <a:gd name="connsiteX26756" fmla="*/ 972284 w 2556691"/>
              <a:gd name="connsiteY26756" fmla="*/ 1201697 h 2789926"/>
              <a:gd name="connsiteX26757" fmla="*/ 970300 w 2556691"/>
              <a:gd name="connsiteY26757" fmla="*/ 1203778 h 2789926"/>
              <a:gd name="connsiteX26758" fmla="*/ 966180 w 2556691"/>
              <a:gd name="connsiteY26758" fmla="*/ 1208033 h 2789926"/>
              <a:gd name="connsiteX26759" fmla="*/ 965451 w 2556691"/>
              <a:gd name="connsiteY26759" fmla="*/ 1208790 h 2789926"/>
              <a:gd name="connsiteX26760" fmla="*/ 965256 w 2556691"/>
              <a:gd name="connsiteY26760" fmla="*/ 1209712 h 2789926"/>
              <a:gd name="connsiteX26761" fmla="*/ 966320 w 2556691"/>
              <a:gd name="connsiteY26761" fmla="*/ 1208518 h 2789926"/>
              <a:gd name="connsiteX26762" fmla="*/ 970397 w 2556691"/>
              <a:gd name="connsiteY26762" fmla="*/ 1204132 h 2789926"/>
              <a:gd name="connsiteX26763" fmla="*/ 972397 w 2556691"/>
              <a:gd name="connsiteY26763" fmla="*/ 1202111 h 2789926"/>
              <a:gd name="connsiteX26764" fmla="*/ 975778 w 2556691"/>
              <a:gd name="connsiteY26764" fmla="*/ 1198564 h 2789926"/>
              <a:gd name="connsiteX26765" fmla="*/ 981089 w 2556691"/>
              <a:gd name="connsiteY26765" fmla="*/ 1192204 h 2789926"/>
              <a:gd name="connsiteX26766" fmla="*/ 1116578 w 2556691"/>
              <a:gd name="connsiteY26766" fmla="*/ 1316994 h 2789926"/>
              <a:gd name="connsiteX26767" fmla="*/ 1119827 w 2556691"/>
              <a:gd name="connsiteY26767" fmla="*/ 1323780 h 2789926"/>
              <a:gd name="connsiteX26768" fmla="*/ 1133671 w 2556691"/>
              <a:gd name="connsiteY26768" fmla="*/ 1340602 h 2789926"/>
              <a:gd name="connsiteX26769" fmla="*/ 1136461 w 2556691"/>
              <a:gd name="connsiteY26769" fmla="*/ 1343557 h 2789926"/>
              <a:gd name="connsiteX26770" fmla="*/ 1135507 w 2556691"/>
              <a:gd name="connsiteY26770" fmla="*/ 1345496 h 2789926"/>
              <a:gd name="connsiteX26771" fmla="*/ 1135060 w 2556691"/>
              <a:gd name="connsiteY26771" fmla="*/ 1345496 h 2789926"/>
              <a:gd name="connsiteX26772" fmla="*/ 1114954 w 2556691"/>
              <a:gd name="connsiteY26772" fmla="*/ 1318921 h 2789926"/>
              <a:gd name="connsiteX26773" fmla="*/ 1114860 w 2556691"/>
              <a:gd name="connsiteY26773" fmla="*/ 1317999 h 2789926"/>
              <a:gd name="connsiteX26774" fmla="*/ 1114836 w 2556691"/>
              <a:gd name="connsiteY26774" fmla="*/ 1317703 h 2789926"/>
              <a:gd name="connsiteX26775" fmla="*/ 1116578 w 2556691"/>
              <a:gd name="connsiteY26775" fmla="*/ 1316994 h 2789926"/>
              <a:gd name="connsiteX26776" fmla="*/ 896072 w 2556691"/>
              <a:gd name="connsiteY26776" fmla="*/ 1113483 h 2789926"/>
              <a:gd name="connsiteX26777" fmla="*/ 896070 w 2556691"/>
              <a:gd name="connsiteY26777" fmla="*/ 1113483 h 2789926"/>
              <a:gd name="connsiteX26778" fmla="*/ 888701 w 2556691"/>
              <a:gd name="connsiteY26778" fmla="*/ 1125269 h 2789926"/>
              <a:gd name="connsiteX26779" fmla="*/ 884216 w 2556691"/>
              <a:gd name="connsiteY26779" fmla="*/ 1133698 h 2789926"/>
              <a:gd name="connsiteX26780" fmla="*/ 875400 w 2556691"/>
              <a:gd name="connsiteY26780" fmla="*/ 1153772 h 2789926"/>
              <a:gd name="connsiteX26781" fmla="*/ 875136 w 2556691"/>
              <a:gd name="connsiteY26781" fmla="*/ 1156313 h 2789926"/>
              <a:gd name="connsiteX26782" fmla="*/ 878553 w 2556691"/>
              <a:gd name="connsiteY26782" fmla="*/ 1149977 h 2789926"/>
              <a:gd name="connsiteX26783" fmla="*/ 887481 w 2556691"/>
              <a:gd name="connsiteY26783" fmla="*/ 1136382 h 2789926"/>
              <a:gd name="connsiteX26784" fmla="*/ 896072 w 2556691"/>
              <a:gd name="connsiteY26784" fmla="*/ 1113483 h 2789926"/>
              <a:gd name="connsiteX26785" fmla="*/ 1028724 w 2556691"/>
              <a:gd name="connsiteY26785" fmla="*/ 1234928 h 2789926"/>
              <a:gd name="connsiteX26786" fmla="*/ 1026455 w 2556691"/>
              <a:gd name="connsiteY26786" fmla="*/ 1237824 h 2789926"/>
              <a:gd name="connsiteX26787" fmla="*/ 1027946 w 2556691"/>
              <a:gd name="connsiteY26787" fmla="*/ 1287865 h 2789926"/>
              <a:gd name="connsiteX26788" fmla="*/ 1028724 w 2556691"/>
              <a:gd name="connsiteY26788" fmla="*/ 1234928 h 2789926"/>
              <a:gd name="connsiteX26789" fmla="*/ 1445567 w 2556691"/>
              <a:gd name="connsiteY26789" fmla="*/ 1619358 h 2789926"/>
              <a:gd name="connsiteX26790" fmla="*/ 1411346 w 2556691"/>
              <a:gd name="connsiteY26790" fmla="*/ 1618992 h 2789926"/>
              <a:gd name="connsiteX26791" fmla="*/ 1425072 w 2556691"/>
              <a:gd name="connsiteY26791" fmla="*/ 1630695 h 2789926"/>
              <a:gd name="connsiteX26792" fmla="*/ 1427509 w 2556691"/>
              <a:gd name="connsiteY26792" fmla="*/ 1635873 h 2789926"/>
              <a:gd name="connsiteX26793" fmla="*/ 1429545 w 2556691"/>
              <a:gd name="connsiteY26793" fmla="*/ 1640519 h 2789926"/>
              <a:gd name="connsiteX26794" fmla="*/ 1429934 w 2556691"/>
              <a:gd name="connsiteY26794" fmla="*/ 1641358 h 2789926"/>
              <a:gd name="connsiteX26795" fmla="*/ 1432135 w 2556691"/>
              <a:gd name="connsiteY26795" fmla="*/ 1645177 h 2789926"/>
              <a:gd name="connsiteX26796" fmla="*/ 1439540 w 2556691"/>
              <a:gd name="connsiteY26796" fmla="*/ 1640708 h 2789926"/>
              <a:gd name="connsiteX26797" fmla="*/ 1440316 w 2556691"/>
              <a:gd name="connsiteY26797" fmla="*/ 1638107 h 2789926"/>
              <a:gd name="connsiteX26798" fmla="*/ 1440352 w 2556691"/>
              <a:gd name="connsiteY26798" fmla="*/ 1638013 h 2789926"/>
              <a:gd name="connsiteX26799" fmla="*/ 1441729 w 2556691"/>
              <a:gd name="connsiteY26799" fmla="*/ 1635093 h 2789926"/>
              <a:gd name="connsiteX26800" fmla="*/ 1445249 w 2556691"/>
              <a:gd name="connsiteY26800" fmla="*/ 1628023 h 2789926"/>
              <a:gd name="connsiteX26801" fmla="*/ 1445567 w 2556691"/>
              <a:gd name="connsiteY26801" fmla="*/ 1619358 h 2789926"/>
              <a:gd name="connsiteX26802" fmla="*/ 1066219 w 2556691"/>
              <a:gd name="connsiteY26802" fmla="*/ 1267272 h 2789926"/>
              <a:gd name="connsiteX26803" fmla="*/ 1069386 w 2556691"/>
              <a:gd name="connsiteY26803" fmla="*/ 1272662 h 2789926"/>
              <a:gd name="connsiteX26804" fmla="*/ 1063524 w 2556691"/>
              <a:gd name="connsiteY26804" fmla="*/ 1272296 h 2789926"/>
              <a:gd name="connsiteX26805" fmla="*/ 1061981 w 2556691"/>
              <a:gd name="connsiteY26805" fmla="*/ 1271859 h 2789926"/>
              <a:gd name="connsiteX26806" fmla="*/ 1061593 w 2556691"/>
              <a:gd name="connsiteY26806" fmla="*/ 1271740 h 2789926"/>
              <a:gd name="connsiteX26807" fmla="*/ 1062240 w 2556691"/>
              <a:gd name="connsiteY26807" fmla="*/ 1266456 h 2789926"/>
              <a:gd name="connsiteX26808" fmla="*/ 1066196 w 2556691"/>
              <a:gd name="connsiteY26808" fmla="*/ 1267260 h 2789926"/>
              <a:gd name="connsiteX26809" fmla="*/ 1066219 w 2556691"/>
              <a:gd name="connsiteY26809" fmla="*/ 1267272 h 2789926"/>
              <a:gd name="connsiteX26810" fmla="*/ 991243 w 2556691"/>
              <a:gd name="connsiteY26810" fmla="*/ 1196436 h 2789926"/>
              <a:gd name="connsiteX26811" fmla="*/ 989840 w 2556691"/>
              <a:gd name="connsiteY26811" fmla="*/ 1197358 h 2789926"/>
              <a:gd name="connsiteX26812" fmla="*/ 986720 w 2556691"/>
              <a:gd name="connsiteY26812" fmla="*/ 1199451 h 2789926"/>
              <a:gd name="connsiteX26813" fmla="*/ 983954 w 2556691"/>
              <a:gd name="connsiteY26813" fmla="*/ 1201590 h 2789926"/>
              <a:gd name="connsiteX26814" fmla="*/ 980547 w 2556691"/>
              <a:gd name="connsiteY26814" fmla="*/ 1204428 h 2789926"/>
              <a:gd name="connsiteX26815" fmla="*/ 977933 w 2556691"/>
              <a:gd name="connsiteY26815" fmla="*/ 1206733 h 2789926"/>
              <a:gd name="connsiteX26816" fmla="*/ 974499 w 2556691"/>
              <a:gd name="connsiteY26816" fmla="*/ 1209972 h 2789926"/>
              <a:gd name="connsiteX26817" fmla="*/ 974500 w 2556691"/>
              <a:gd name="connsiteY26817" fmla="*/ 1209972 h 2789926"/>
              <a:gd name="connsiteX26818" fmla="*/ 972481 w 2556691"/>
              <a:gd name="connsiteY26818" fmla="*/ 1212017 h 2789926"/>
              <a:gd name="connsiteX26819" fmla="*/ 968458 w 2556691"/>
              <a:gd name="connsiteY26819" fmla="*/ 1216273 h 2789926"/>
              <a:gd name="connsiteX26820" fmla="*/ 963535 w 2556691"/>
              <a:gd name="connsiteY26820" fmla="*/ 1222208 h 2789926"/>
              <a:gd name="connsiteX26821" fmla="*/ 963205 w 2556691"/>
              <a:gd name="connsiteY26821" fmla="*/ 1224690 h 2789926"/>
              <a:gd name="connsiteX26822" fmla="*/ 968783 w 2556691"/>
              <a:gd name="connsiteY26822" fmla="*/ 1217550 h 2789926"/>
              <a:gd name="connsiteX26823" fmla="*/ 972822 w 2556691"/>
              <a:gd name="connsiteY26823" fmla="*/ 1213329 h 2789926"/>
              <a:gd name="connsiteX26824" fmla="*/ 974884 w 2556691"/>
              <a:gd name="connsiteY26824" fmla="*/ 1211426 h 2789926"/>
              <a:gd name="connsiteX26825" fmla="*/ 978347 w 2556691"/>
              <a:gd name="connsiteY26825" fmla="*/ 1208412 h 2789926"/>
              <a:gd name="connsiteX26826" fmla="*/ 981539 w 2556691"/>
              <a:gd name="connsiteY26826" fmla="*/ 1205716 h 2789926"/>
              <a:gd name="connsiteX26827" fmla="*/ 984312 w 2556691"/>
              <a:gd name="connsiteY26827" fmla="*/ 1203328 h 2789926"/>
              <a:gd name="connsiteX26828" fmla="*/ 987048 w 2556691"/>
              <a:gd name="connsiteY26828" fmla="*/ 1200810 h 2789926"/>
              <a:gd name="connsiteX26829" fmla="*/ 989671 w 2556691"/>
              <a:gd name="connsiteY26829" fmla="*/ 1198150 h 2789926"/>
              <a:gd name="connsiteX26830" fmla="*/ 989958 w 2556691"/>
              <a:gd name="connsiteY26830" fmla="*/ 1197831 h 2789926"/>
              <a:gd name="connsiteX26831" fmla="*/ 991243 w 2556691"/>
              <a:gd name="connsiteY26831" fmla="*/ 1196436 h 2789926"/>
              <a:gd name="connsiteX26832" fmla="*/ 1585357 w 2556691"/>
              <a:gd name="connsiteY26832" fmla="*/ 1744136 h 2789926"/>
              <a:gd name="connsiteX26833" fmla="*/ 1579824 w 2556691"/>
              <a:gd name="connsiteY26833" fmla="*/ 1743226 h 2789926"/>
              <a:gd name="connsiteX26834" fmla="*/ 1578905 w 2556691"/>
              <a:gd name="connsiteY26834" fmla="*/ 1743498 h 2789926"/>
              <a:gd name="connsiteX26835" fmla="*/ 1610478 w 2556691"/>
              <a:gd name="connsiteY26835" fmla="*/ 1787711 h 2789926"/>
              <a:gd name="connsiteX26836" fmla="*/ 1618600 w 2556691"/>
              <a:gd name="connsiteY26836" fmla="*/ 1790938 h 2789926"/>
              <a:gd name="connsiteX26837" fmla="*/ 1585357 w 2556691"/>
              <a:gd name="connsiteY26837" fmla="*/ 1744136 h 2789926"/>
              <a:gd name="connsiteX26838" fmla="*/ 981499 w 2556691"/>
              <a:gd name="connsiteY26838" fmla="*/ 1184449 h 2789926"/>
              <a:gd name="connsiteX26839" fmla="*/ 979946 w 2556691"/>
              <a:gd name="connsiteY26839" fmla="*/ 1185619 h 2789926"/>
              <a:gd name="connsiteX26840" fmla="*/ 973945 w 2556691"/>
              <a:gd name="connsiteY26840" fmla="*/ 1192015 h 2789926"/>
              <a:gd name="connsiteX26841" fmla="*/ 970677 w 2556691"/>
              <a:gd name="connsiteY26841" fmla="*/ 1195881 h 2789926"/>
              <a:gd name="connsiteX26842" fmla="*/ 968900 w 2556691"/>
              <a:gd name="connsiteY26842" fmla="*/ 1198671 h 2789926"/>
              <a:gd name="connsiteX26843" fmla="*/ 967236 w 2556691"/>
              <a:gd name="connsiteY26843" fmla="*/ 1202193 h 2789926"/>
              <a:gd name="connsiteX26844" fmla="*/ 969217 w 2556691"/>
              <a:gd name="connsiteY26844" fmla="*/ 1199817 h 2789926"/>
              <a:gd name="connsiteX26845" fmla="*/ 971119 w 2556691"/>
              <a:gd name="connsiteY26845" fmla="*/ 1197476 h 2789926"/>
              <a:gd name="connsiteX26846" fmla="*/ 974353 w 2556691"/>
              <a:gd name="connsiteY26846" fmla="*/ 1193434 h 2789926"/>
              <a:gd name="connsiteX26847" fmla="*/ 981499 w 2556691"/>
              <a:gd name="connsiteY26847" fmla="*/ 1184449 h 2789926"/>
              <a:gd name="connsiteX26848" fmla="*/ 1706195 w 2556691"/>
              <a:gd name="connsiteY26848" fmla="*/ 1852943 h 2789926"/>
              <a:gd name="connsiteX26849" fmla="*/ 1686760 w 2556691"/>
              <a:gd name="connsiteY26849" fmla="*/ 1852529 h 2789926"/>
              <a:gd name="connsiteX26850" fmla="*/ 1691950 w 2556691"/>
              <a:gd name="connsiteY26850" fmla="*/ 1857436 h 2789926"/>
              <a:gd name="connsiteX26851" fmla="*/ 1688785 w 2556691"/>
              <a:gd name="connsiteY26851" fmla="*/ 1862164 h 2789926"/>
              <a:gd name="connsiteX26852" fmla="*/ 1681698 w 2556691"/>
              <a:gd name="connsiteY26852" fmla="*/ 1857826 h 2789926"/>
              <a:gd name="connsiteX26853" fmla="*/ 1674258 w 2556691"/>
              <a:gd name="connsiteY26853" fmla="*/ 1851229 h 2789926"/>
              <a:gd name="connsiteX26854" fmla="*/ 1664816 w 2556691"/>
              <a:gd name="connsiteY26854" fmla="*/ 1849763 h 2789926"/>
              <a:gd name="connsiteX26855" fmla="*/ 1684146 w 2556691"/>
              <a:gd name="connsiteY26855" fmla="*/ 1865545 h 2789926"/>
              <a:gd name="connsiteX26856" fmla="*/ 1681109 w 2556691"/>
              <a:gd name="connsiteY26856" fmla="*/ 1869080 h 2789926"/>
              <a:gd name="connsiteX26857" fmla="*/ 1653563 w 2556691"/>
              <a:gd name="connsiteY26857" fmla="*/ 1847529 h 2789926"/>
              <a:gd name="connsiteX26858" fmla="*/ 1644558 w 2556691"/>
              <a:gd name="connsiteY26858" fmla="*/ 1845484 h 2789926"/>
              <a:gd name="connsiteX26859" fmla="*/ 1666452 w 2556691"/>
              <a:gd name="connsiteY26859" fmla="*/ 1865238 h 2789926"/>
              <a:gd name="connsiteX26860" fmla="*/ 1664075 w 2556691"/>
              <a:gd name="connsiteY26860" fmla="*/ 1868997 h 2789926"/>
              <a:gd name="connsiteX26861" fmla="*/ 1628678 w 2556691"/>
              <a:gd name="connsiteY26861" fmla="*/ 1841145 h 2789926"/>
              <a:gd name="connsiteX26862" fmla="*/ 1619425 w 2556691"/>
              <a:gd name="connsiteY26862" fmla="*/ 1838343 h 2789926"/>
              <a:gd name="connsiteX26863" fmla="*/ 1638283 w 2556691"/>
              <a:gd name="connsiteY26863" fmla="*/ 1859114 h 2789926"/>
              <a:gd name="connsiteX26864" fmla="*/ 1648160 w 2556691"/>
              <a:gd name="connsiteY26864" fmla="*/ 1866136 h 2789926"/>
              <a:gd name="connsiteX26865" fmla="*/ 1646500 w 2556691"/>
              <a:gd name="connsiteY26865" fmla="*/ 1869446 h 2789926"/>
              <a:gd name="connsiteX26866" fmla="*/ 1636800 w 2556691"/>
              <a:gd name="connsiteY26866" fmla="*/ 1862200 h 2789926"/>
              <a:gd name="connsiteX26867" fmla="*/ 1611279 w 2556691"/>
              <a:gd name="connsiteY26867" fmla="*/ 1842623 h 2789926"/>
              <a:gd name="connsiteX26868" fmla="*/ 1589736 w 2556691"/>
              <a:gd name="connsiteY26868" fmla="*/ 1828910 h 2789926"/>
              <a:gd name="connsiteX26869" fmla="*/ 1586935 w 2556691"/>
              <a:gd name="connsiteY26869" fmla="*/ 1828449 h 2789926"/>
              <a:gd name="connsiteX26870" fmla="*/ 1607712 w 2556691"/>
              <a:gd name="connsiteY26870" fmla="*/ 1850177 h 2789926"/>
              <a:gd name="connsiteX26871" fmla="*/ 1605122 w 2556691"/>
              <a:gd name="connsiteY26871" fmla="*/ 1853050 h 2789926"/>
              <a:gd name="connsiteX26872" fmla="*/ 1589382 w 2556691"/>
              <a:gd name="connsiteY26872" fmla="*/ 1840850 h 2789926"/>
              <a:gd name="connsiteX26873" fmla="*/ 1571525 w 2556691"/>
              <a:gd name="connsiteY26873" fmla="*/ 1823389 h 2789926"/>
              <a:gd name="connsiteX26874" fmla="*/ 1562037 w 2556691"/>
              <a:gd name="connsiteY26874" fmla="*/ 1820741 h 2789926"/>
              <a:gd name="connsiteX26875" fmla="*/ 1585687 w 2556691"/>
              <a:gd name="connsiteY26875" fmla="*/ 1847151 h 2789926"/>
              <a:gd name="connsiteX26876" fmla="*/ 1582426 w 2556691"/>
              <a:gd name="connsiteY26876" fmla="*/ 1849740 h 2789926"/>
              <a:gd name="connsiteX26877" fmla="*/ 1545098 w 2556691"/>
              <a:gd name="connsiteY26877" fmla="*/ 1816000 h 2789926"/>
              <a:gd name="connsiteX26878" fmla="*/ 1539541 w 2556691"/>
              <a:gd name="connsiteY26878" fmla="*/ 1814440 h 2789926"/>
              <a:gd name="connsiteX26879" fmla="*/ 1570242 w 2556691"/>
              <a:gd name="connsiteY26879" fmla="*/ 1846122 h 2789926"/>
              <a:gd name="connsiteX26880" fmla="*/ 1566134 w 2556691"/>
              <a:gd name="connsiteY26880" fmla="*/ 1849456 h 2789926"/>
              <a:gd name="connsiteX26881" fmla="*/ 1542520 w 2556691"/>
              <a:gd name="connsiteY26881" fmla="*/ 1825470 h 2789926"/>
              <a:gd name="connsiteX26882" fmla="*/ 1528429 w 2556691"/>
              <a:gd name="connsiteY26882" fmla="*/ 1815669 h 2789926"/>
              <a:gd name="connsiteX26883" fmla="*/ 1540448 w 2556691"/>
              <a:gd name="connsiteY26883" fmla="*/ 1828922 h 2789926"/>
              <a:gd name="connsiteX26884" fmla="*/ 1537564 w 2556691"/>
              <a:gd name="connsiteY26884" fmla="*/ 1831700 h 2789926"/>
              <a:gd name="connsiteX26885" fmla="*/ 1509370 w 2556691"/>
              <a:gd name="connsiteY26885" fmla="*/ 1812856 h 2789926"/>
              <a:gd name="connsiteX26886" fmla="*/ 1498293 w 2556691"/>
              <a:gd name="connsiteY26886" fmla="*/ 1808151 h 2789926"/>
              <a:gd name="connsiteX26887" fmla="*/ 1498822 w 2556691"/>
              <a:gd name="connsiteY26887" fmla="*/ 1808600 h 2789926"/>
              <a:gd name="connsiteX26888" fmla="*/ 1513773 w 2556691"/>
              <a:gd name="connsiteY26888" fmla="*/ 1820646 h 2789926"/>
              <a:gd name="connsiteX26889" fmla="*/ 1511206 w 2556691"/>
              <a:gd name="connsiteY26889" fmla="*/ 1823980 h 2789926"/>
              <a:gd name="connsiteX26890" fmla="*/ 1493501 w 2556691"/>
              <a:gd name="connsiteY26890" fmla="*/ 1813802 h 2789926"/>
              <a:gd name="connsiteX26891" fmla="*/ 1484837 w 2556691"/>
              <a:gd name="connsiteY26891" fmla="*/ 1808352 h 2789926"/>
              <a:gd name="connsiteX26892" fmla="*/ 1476138 w 2556691"/>
              <a:gd name="connsiteY26892" fmla="*/ 1805243 h 2789926"/>
              <a:gd name="connsiteX26893" fmla="*/ 1465956 w 2556691"/>
              <a:gd name="connsiteY26893" fmla="*/ 1803186 h 2789926"/>
              <a:gd name="connsiteX26894" fmla="*/ 1464331 w 2556691"/>
              <a:gd name="connsiteY26894" fmla="*/ 1806129 h 2789926"/>
              <a:gd name="connsiteX26895" fmla="*/ 1483083 w 2556691"/>
              <a:gd name="connsiteY26895" fmla="*/ 1814085 h 2789926"/>
              <a:gd name="connsiteX26896" fmla="*/ 1527616 w 2556691"/>
              <a:gd name="connsiteY26896" fmla="*/ 1845980 h 2789926"/>
              <a:gd name="connsiteX26897" fmla="*/ 1533797 w 2556691"/>
              <a:gd name="connsiteY26897" fmla="*/ 1850011 h 2789926"/>
              <a:gd name="connsiteX26898" fmla="*/ 1514691 w 2556691"/>
              <a:gd name="connsiteY26898" fmla="*/ 1831404 h 2789926"/>
              <a:gd name="connsiteX26899" fmla="*/ 1518434 w 2556691"/>
              <a:gd name="connsiteY26899" fmla="*/ 1825541 h 2789926"/>
              <a:gd name="connsiteX26900" fmla="*/ 1543862 w 2556691"/>
              <a:gd name="connsiteY26900" fmla="*/ 1847978 h 2789926"/>
              <a:gd name="connsiteX26901" fmla="*/ 1544320 w 2556691"/>
              <a:gd name="connsiteY26901" fmla="*/ 1848475 h 2789926"/>
              <a:gd name="connsiteX26902" fmla="*/ 1539918 w 2556691"/>
              <a:gd name="connsiteY26902" fmla="*/ 1838840 h 2789926"/>
              <a:gd name="connsiteX26903" fmla="*/ 1544580 w 2556691"/>
              <a:gd name="connsiteY26903" fmla="*/ 1835837 h 2789926"/>
              <a:gd name="connsiteX26904" fmla="*/ 1571749 w 2556691"/>
              <a:gd name="connsiteY26904" fmla="*/ 1868725 h 2789926"/>
              <a:gd name="connsiteX26905" fmla="*/ 1587311 w 2556691"/>
              <a:gd name="connsiteY26905" fmla="*/ 1891116 h 2789926"/>
              <a:gd name="connsiteX26906" fmla="*/ 1595528 w 2556691"/>
              <a:gd name="connsiteY26906" fmla="*/ 1894698 h 2789926"/>
              <a:gd name="connsiteX26907" fmla="*/ 1593609 w 2556691"/>
              <a:gd name="connsiteY26907" fmla="*/ 1892333 h 2789926"/>
              <a:gd name="connsiteX26908" fmla="*/ 1572761 w 2556691"/>
              <a:gd name="connsiteY26908" fmla="*/ 1856844 h 2789926"/>
              <a:gd name="connsiteX26909" fmla="*/ 1576623 w 2556691"/>
              <a:gd name="connsiteY26909" fmla="*/ 1854256 h 2789926"/>
              <a:gd name="connsiteX26910" fmla="*/ 1599307 w 2556691"/>
              <a:gd name="connsiteY26910" fmla="*/ 1882509 h 2789926"/>
              <a:gd name="connsiteX26911" fmla="*/ 1617129 w 2556691"/>
              <a:gd name="connsiteY26911" fmla="*/ 1900407 h 2789926"/>
              <a:gd name="connsiteX26912" fmla="*/ 1625276 w 2556691"/>
              <a:gd name="connsiteY26912" fmla="*/ 1901010 h 2789926"/>
              <a:gd name="connsiteX26913" fmla="*/ 1623074 w 2556691"/>
              <a:gd name="connsiteY26913" fmla="*/ 1898551 h 2789926"/>
              <a:gd name="connsiteX26914" fmla="*/ 1604039 w 2556691"/>
              <a:gd name="connsiteY26914" fmla="*/ 1873560 h 2789926"/>
              <a:gd name="connsiteX26915" fmla="*/ 1606700 w 2556691"/>
              <a:gd name="connsiteY26915" fmla="*/ 1871161 h 2789926"/>
              <a:gd name="connsiteX26916" fmla="*/ 1624274 w 2556691"/>
              <a:gd name="connsiteY26916" fmla="*/ 1887569 h 2789926"/>
              <a:gd name="connsiteX26917" fmla="*/ 1637954 w 2556691"/>
              <a:gd name="connsiteY26917" fmla="*/ 1900407 h 2789926"/>
              <a:gd name="connsiteX26918" fmla="*/ 1649843 w 2556691"/>
              <a:gd name="connsiteY26918" fmla="*/ 1898079 h 2789926"/>
              <a:gd name="connsiteX26919" fmla="*/ 1640744 w 2556691"/>
              <a:gd name="connsiteY26919" fmla="*/ 1890324 h 2789926"/>
              <a:gd name="connsiteX26920" fmla="*/ 1630797 w 2556691"/>
              <a:gd name="connsiteY26920" fmla="*/ 1876398 h 2789926"/>
              <a:gd name="connsiteX26921" fmla="*/ 1634681 w 2556691"/>
              <a:gd name="connsiteY26921" fmla="*/ 1873608 h 2789926"/>
              <a:gd name="connsiteX26922" fmla="*/ 1648054 w 2556691"/>
              <a:gd name="connsiteY26922" fmla="*/ 1884614 h 2789926"/>
              <a:gd name="connsiteX26923" fmla="*/ 1661038 w 2556691"/>
              <a:gd name="connsiteY26923" fmla="*/ 1894426 h 2789926"/>
              <a:gd name="connsiteX26924" fmla="*/ 1663498 w 2556691"/>
              <a:gd name="connsiteY26924" fmla="*/ 1893515 h 2789926"/>
              <a:gd name="connsiteX26925" fmla="*/ 1660391 w 2556691"/>
              <a:gd name="connsiteY26925" fmla="*/ 1889260 h 2789926"/>
              <a:gd name="connsiteX26926" fmla="*/ 1654270 w 2556691"/>
              <a:gd name="connsiteY26926" fmla="*/ 1883621 h 2789926"/>
              <a:gd name="connsiteX26927" fmla="*/ 1654117 w 2556691"/>
              <a:gd name="connsiteY26927" fmla="*/ 1883479 h 2789926"/>
              <a:gd name="connsiteX26928" fmla="*/ 1648172 w 2556691"/>
              <a:gd name="connsiteY26928" fmla="*/ 1875960 h 2789926"/>
              <a:gd name="connsiteX26929" fmla="*/ 1650950 w 2556691"/>
              <a:gd name="connsiteY26929" fmla="*/ 1871728 h 2789926"/>
              <a:gd name="connsiteX26930" fmla="*/ 1671480 w 2556691"/>
              <a:gd name="connsiteY26930" fmla="*/ 1871704 h 2789926"/>
              <a:gd name="connsiteX26931" fmla="*/ 1683099 w 2556691"/>
              <a:gd name="connsiteY26931" fmla="*/ 1870191 h 2789926"/>
              <a:gd name="connsiteX26932" fmla="*/ 1683111 w 2556691"/>
              <a:gd name="connsiteY26932" fmla="*/ 1870203 h 2789926"/>
              <a:gd name="connsiteX26933" fmla="*/ 1706195 w 2556691"/>
              <a:gd name="connsiteY26933" fmla="*/ 1852943 h 2789926"/>
              <a:gd name="connsiteX26934" fmla="*/ 1524085 w 2556691"/>
              <a:gd name="connsiteY26934" fmla="*/ 1684353 h 2789926"/>
              <a:gd name="connsiteX26935" fmla="*/ 1526463 w 2556691"/>
              <a:gd name="connsiteY26935" fmla="*/ 1686753 h 2789926"/>
              <a:gd name="connsiteX26936" fmla="*/ 1512607 w 2556691"/>
              <a:gd name="connsiteY26936" fmla="*/ 1696151 h 2789926"/>
              <a:gd name="connsiteX26937" fmla="*/ 1510853 w 2556691"/>
              <a:gd name="connsiteY26937" fmla="*/ 1695170 h 2789926"/>
              <a:gd name="connsiteX26938" fmla="*/ 1510112 w 2556691"/>
              <a:gd name="connsiteY26938" fmla="*/ 1694354 h 2789926"/>
              <a:gd name="connsiteX26939" fmla="*/ 1515384 w 2556691"/>
              <a:gd name="connsiteY26939" fmla="*/ 1685098 h 2789926"/>
              <a:gd name="connsiteX26940" fmla="*/ 1519128 w 2556691"/>
              <a:gd name="connsiteY26940" fmla="*/ 1683975 h 2789926"/>
              <a:gd name="connsiteX26941" fmla="*/ 1520941 w 2556691"/>
              <a:gd name="connsiteY26941" fmla="*/ 1683809 h 2789926"/>
              <a:gd name="connsiteX26942" fmla="*/ 1524085 w 2556691"/>
              <a:gd name="connsiteY26942" fmla="*/ 1684353 h 2789926"/>
              <a:gd name="connsiteX26943" fmla="*/ 1137356 w 2556691"/>
              <a:gd name="connsiteY26943" fmla="*/ 1327408 h 2789926"/>
              <a:gd name="connsiteX26944" fmla="*/ 1142336 w 2556691"/>
              <a:gd name="connsiteY26944" fmla="*/ 1332504 h 2789926"/>
              <a:gd name="connsiteX26945" fmla="*/ 1139628 w 2556691"/>
              <a:gd name="connsiteY26945" fmla="*/ 1333603 h 2789926"/>
              <a:gd name="connsiteX26946" fmla="*/ 1133189 w 2556691"/>
              <a:gd name="connsiteY26946" fmla="*/ 1326794 h 2789926"/>
              <a:gd name="connsiteX26947" fmla="*/ 1137356 w 2556691"/>
              <a:gd name="connsiteY26947" fmla="*/ 1327408 h 2789926"/>
              <a:gd name="connsiteX26948" fmla="*/ 1235239 w 2556691"/>
              <a:gd name="connsiteY26948" fmla="*/ 1417041 h 2789926"/>
              <a:gd name="connsiteX26949" fmla="*/ 1234757 w 2556691"/>
              <a:gd name="connsiteY26949" fmla="*/ 1417491 h 2789926"/>
              <a:gd name="connsiteX26950" fmla="*/ 1231084 w 2556691"/>
              <a:gd name="connsiteY26950" fmla="*/ 1420919 h 2789926"/>
              <a:gd name="connsiteX26951" fmla="*/ 1226870 w 2556691"/>
              <a:gd name="connsiteY26951" fmla="*/ 1425269 h 2789926"/>
              <a:gd name="connsiteX26952" fmla="*/ 1225327 w 2556691"/>
              <a:gd name="connsiteY26952" fmla="*/ 1427019 h 2789926"/>
              <a:gd name="connsiteX26953" fmla="*/ 1224162 w 2556691"/>
              <a:gd name="connsiteY26953" fmla="*/ 1428437 h 2789926"/>
              <a:gd name="connsiteX26954" fmla="*/ 1224127 w 2556691"/>
              <a:gd name="connsiteY26954" fmla="*/ 1428497 h 2789926"/>
              <a:gd name="connsiteX26955" fmla="*/ 1222643 w 2556691"/>
              <a:gd name="connsiteY26955" fmla="*/ 1430471 h 2789926"/>
              <a:gd name="connsiteX26956" fmla="*/ 1221643 w 2556691"/>
              <a:gd name="connsiteY26956" fmla="*/ 1431925 h 2789926"/>
              <a:gd name="connsiteX26957" fmla="*/ 1220536 w 2556691"/>
              <a:gd name="connsiteY26957" fmla="*/ 1433769 h 2789926"/>
              <a:gd name="connsiteX26958" fmla="*/ 1220395 w 2556691"/>
              <a:gd name="connsiteY26958" fmla="*/ 1434005 h 2789926"/>
              <a:gd name="connsiteX26959" fmla="*/ 1219807 w 2556691"/>
              <a:gd name="connsiteY26959" fmla="*/ 1434987 h 2789926"/>
              <a:gd name="connsiteX26960" fmla="*/ 1219606 w 2556691"/>
              <a:gd name="connsiteY26960" fmla="*/ 1435318 h 2789926"/>
              <a:gd name="connsiteX26961" fmla="*/ 1217617 w 2556691"/>
              <a:gd name="connsiteY26961" fmla="*/ 1439786 h 2789926"/>
              <a:gd name="connsiteX26962" fmla="*/ 1217429 w 2556691"/>
              <a:gd name="connsiteY26962" fmla="*/ 1440377 h 2789926"/>
              <a:gd name="connsiteX26963" fmla="*/ 1217099 w 2556691"/>
              <a:gd name="connsiteY26963" fmla="*/ 1441406 h 2789926"/>
              <a:gd name="connsiteX26964" fmla="*/ 1216734 w 2556691"/>
              <a:gd name="connsiteY26964" fmla="*/ 1442541 h 2789926"/>
              <a:gd name="connsiteX26965" fmla="*/ 1216569 w 2556691"/>
              <a:gd name="connsiteY26965" fmla="*/ 1443049 h 2789926"/>
              <a:gd name="connsiteX26966" fmla="*/ 1216004 w 2556691"/>
              <a:gd name="connsiteY26966" fmla="*/ 1445236 h 2789926"/>
              <a:gd name="connsiteX26967" fmla="*/ 1215404 w 2556691"/>
              <a:gd name="connsiteY26967" fmla="*/ 1448215 h 2789926"/>
              <a:gd name="connsiteX26968" fmla="*/ 1215204 w 2556691"/>
              <a:gd name="connsiteY26968" fmla="*/ 1449208 h 2789926"/>
              <a:gd name="connsiteX26969" fmla="*/ 1215745 w 2556691"/>
              <a:gd name="connsiteY26969" fmla="*/ 1448723 h 2789926"/>
              <a:gd name="connsiteX26970" fmla="*/ 1217134 w 2556691"/>
              <a:gd name="connsiteY26970" fmla="*/ 1447494 h 2789926"/>
              <a:gd name="connsiteX26971" fmla="*/ 1218441 w 2556691"/>
              <a:gd name="connsiteY26971" fmla="*/ 1446383 h 2789926"/>
              <a:gd name="connsiteX26972" fmla="*/ 1219618 w 2556691"/>
              <a:gd name="connsiteY26972" fmla="*/ 1445567 h 2789926"/>
              <a:gd name="connsiteX26973" fmla="*/ 1219912 w 2556691"/>
              <a:gd name="connsiteY26973" fmla="*/ 1445366 h 2789926"/>
              <a:gd name="connsiteX26974" fmla="*/ 1221243 w 2556691"/>
              <a:gd name="connsiteY26974" fmla="*/ 1444456 h 2789926"/>
              <a:gd name="connsiteX26975" fmla="*/ 1222302 w 2556691"/>
              <a:gd name="connsiteY26975" fmla="*/ 1444018 h 2789926"/>
              <a:gd name="connsiteX26976" fmla="*/ 1224433 w 2556691"/>
              <a:gd name="connsiteY26976" fmla="*/ 1444042 h 2789926"/>
              <a:gd name="connsiteX26977" fmla="*/ 1224751 w 2556691"/>
              <a:gd name="connsiteY26977" fmla="*/ 1444172 h 2789926"/>
              <a:gd name="connsiteX26978" fmla="*/ 1224857 w 2556691"/>
              <a:gd name="connsiteY26978" fmla="*/ 1444208 h 2789926"/>
              <a:gd name="connsiteX26979" fmla="*/ 1226458 w 2556691"/>
              <a:gd name="connsiteY26979" fmla="*/ 1445331 h 2789926"/>
              <a:gd name="connsiteX26980" fmla="*/ 1226104 w 2556691"/>
              <a:gd name="connsiteY26980" fmla="*/ 1443853 h 2789926"/>
              <a:gd name="connsiteX26981" fmla="*/ 1226068 w 2556691"/>
              <a:gd name="connsiteY26981" fmla="*/ 1443746 h 2789926"/>
              <a:gd name="connsiteX26982" fmla="*/ 1225963 w 2556691"/>
              <a:gd name="connsiteY26982" fmla="*/ 1443250 h 2789926"/>
              <a:gd name="connsiteX26983" fmla="*/ 1224774 w 2556691"/>
              <a:gd name="connsiteY26983" fmla="*/ 1434904 h 2789926"/>
              <a:gd name="connsiteX26984" fmla="*/ 1224915 w 2556691"/>
              <a:gd name="connsiteY26984" fmla="*/ 1433663 h 2789926"/>
              <a:gd name="connsiteX26985" fmla="*/ 1225151 w 2556691"/>
              <a:gd name="connsiteY26985" fmla="*/ 1432894 h 2789926"/>
              <a:gd name="connsiteX26986" fmla="*/ 1226893 w 2556691"/>
              <a:gd name="connsiteY26986" fmla="*/ 1430305 h 2789926"/>
              <a:gd name="connsiteX26987" fmla="*/ 1228106 w 2556691"/>
              <a:gd name="connsiteY26987" fmla="*/ 1429466 h 2789926"/>
              <a:gd name="connsiteX26988" fmla="*/ 1228753 w 2556691"/>
              <a:gd name="connsiteY26988" fmla="*/ 1429466 h 2789926"/>
              <a:gd name="connsiteX26989" fmla="*/ 1228871 w 2556691"/>
              <a:gd name="connsiteY26989" fmla="*/ 1429466 h 2789926"/>
              <a:gd name="connsiteX26990" fmla="*/ 1229177 w 2556691"/>
              <a:gd name="connsiteY26990" fmla="*/ 1429702 h 2789926"/>
              <a:gd name="connsiteX26991" fmla="*/ 1229542 w 2556691"/>
              <a:gd name="connsiteY26991" fmla="*/ 1430057 h 2789926"/>
              <a:gd name="connsiteX26992" fmla="*/ 1229824 w 2556691"/>
              <a:gd name="connsiteY26992" fmla="*/ 1431487 h 2789926"/>
              <a:gd name="connsiteX26993" fmla="*/ 1229848 w 2556691"/>
              <a:gd name="connsiteY26993" fmla="*/ 1431629 h 2789926"/>
              <a:gd name="connsiteX26994" fmla="*/ 1229883 w 2556691"/>
              <a:gd name="connsiteY26994" fmla="*/ 1432870 h 2789926"/>
              <a:gd name="connsiteX26995" fmla="*/ 1229895 w 2556691"/>
              <a:gd name="connsiteY26995" fmla="*/ 1436062 h 2789926"/>
              <a:gd name="connsiteX26996" fmla="*/ 1229919 w 2556691"/>
              <a:gd name="connsiteY26996" fmla="*/ 1436582 h 2789926"/>
              <a:gd name="connsiteX26997" fmla="*/ 1232202 w 2556691"/>
              <a:gd name="connsiteY26997" fmla="*/ 1446879 h 2789926"/>
              <a:gd name="connsiteX26998" fmla="*/ 1232438 w 2556691"/>
              <a:gd name="connsiteY26998" fmla="*/ 1447506 h 2789926"/>
              <a:gd name="connsiteX26999" fmla="*/ 1234474 w 2556691"/>
              <a:gd name="connsiteY26999" fmla="*/ 1452625 h 2789926"/>
              <a:gd name="connsiteX27000" fmla="*/ 1237064 w 2556691"/>
              <a:gd name="connsiteY27000" fmla="*/ 1455994 h 2789926"/>
              <a:gd name="connsiteX27001" fmla="*/ 1237829 w 2556691"/>
              <a:gd name="connsiteY27001" fmla="*/ 1456987 h 2789926"/>
              <a:gd name="connsiteX27002" fmla="*/ 1237370 w 2556691"/>
              <a:gd name="connsiteY27002" fmla="*/ 1454741 h 2789926"/>
              <a:gd name="connsiteX27003" fmla="*/ 1234980 w 2556691"/>
              <a:gd name="connsiteY27003" fmla="*/ 1442683 h 2789926"/>
              <a:gd name="connsiteX27004" fmla="*/ 1234474 w 2556691"/>
              <a:gd name="connsiteY27004" fmla="*/ 1440023 h 2789926"/>
              <a:gd name="connsiteX27005" fmla="*/ 1235651 w 2556691"/>
              <a:gd name="connsiteY27005" fmla="*/ 1437540 h 2789926"/>
              <a:gd name="connsiteX27006" fmla="*/ 1236005 w 2556691"/>
              <a:gd name="connsiteY27006" fmla="*/ 1437434 h 2789926"/>
              <a:gd name="connsiteX27007" fmla="*/ 1238594 w 2556691"/>
              <a:gd name="connsiteY27007" fmla="*/ 1438107 h 2789926"/>
              <a:gd name="connsiteX27008" fmla="*/ 1238889 w 2556691"/>
              <a:gd name="connsiteY27008" fmla="*/ 1438450 h 2789926"/>
              <a:gd name="connsiteX27009" fmla="*/ 1239289 w 2556691"/>
              <a:gd name="connsiteY27009" fmla="*/ 1439231 h 2789926"/>
              <a:gd name="connsiteX27010" fmla="*/ 1239465 w 2556691"/>
              <a:gd name="connsiteY27010" fmla="*/ 1439822 h 2789926"/>
              <a:gd name="connsiteX27011" fmla="*/ 1243327 w 2556691"/>
              <a:gd name="connsiteY27011" fmla="*/ 1452849 h 2789926"/>
              <a:gd name="connsiteX27012" fmla="*/ 1244327 w 2556691"/>
              <a:gd name="connsiteY27012" fmla="*/ 1456620 h 2789926"/>
              <a:gd name="connsiteX27013" fmla="*/ 1244586 w 2556691"/>
              <a:gd name="connsiteY27013" fmla="*/ 1457625 h 2789926"/>
              <a:gd name="connsiteX27014" fmla="*/ 1245175 w 2556691"/>
              <a:gd name="connsiteY27014" fmla="*/ 1460167 h 2789926"/>
              <a:gd name="connsiteX27015" fmla="*/ 1247341 w 2556691"/>
              <a:gd name="connsiteY27015" fmla="*/ 1477604 h 2789926"/>
              <a:gd name="connsiteX27016" fmla="*/ 1247435 w 2556691"/>
              <a:gd name="connsiteY27016" fmla="*/ 1477899 h 2789926"/>
              <a:gd name="connsiteX27017" fmla="*/ 1247164 w 2556691"/>
              <a:gd name="connsiteY27017" fmla="*/ 1467000 h 2789926"/>
              <a:gd name="connsiteX27018" fmla="*/ 1245257 w 2556691"/>
              <a:gd name="connsiteY27018" fmla="*/ 1456975 h 2789926"/>
              <a:gd name="connsiteX27019" fmla="*/ 1245198 w 2556691"/>
              <a:gd name="connsiteY27019" fmla="*/ 1455202 h 2789926"/>
              <a:gd name="connsiteX27020" fmla="*/ 1245281 w 2556691"/>
              <a:gd name="connsiteY27020" fmla="*/ 1452790 h 2789926"/>
              <a:gd name="connsiteX27021" fmla="*/ 1246164 w 2556691"/>
              <a:gd name="connsiteY27021" fmla="*/ 1452093 h 2789926"/>
              <a:gd name="connsiteX27022" fmla="*/ 1246941 w 2556691"/>
              <a:gd name="connsiteY27022" fmla="*/ 1452329 h 2789926"/>
              <a:gd name="connsiteX27023" fmla="*/ 1247070 w 2556691"/>
              <a:gd name="connsiteY27023" fmla="*/ 1452495 h 2789926"/>
              <a:gd name="connsiteX27024" fmla="*/ 1248330 w 2556691"/>
              <a:gd name="connsiteY27024" fmla="*/ 1454102 h 2789926"/>
              <a:gd name="connsiteX27025" fmla="*/ 1251720 w 2556691"/>
              <a:gd name="connsiteY27025" fmla="*/ 1463288 h 2789926"/>
              <a:gd name="connsiteX27026" fmla="*/ 1252120 w 2556691"/>
              <a:gd name="connsiteY27026" fmla="*/ 1465959 h 2789926"/>
              <a:gd name="connsiteX27027" fmla="*/ 1251944 w 2556691"/>
              <a:gd name="connsiteY27027" fmla="*/ 1462614 h 2789926"/>
              <a:gd name="connsiteX27028" fmla="*/ 1250507 w 2556691"/>
              <a:gd name="connsiteY27028" fmla="*/ 1452140 h 2789926"/>
              <a:gd name="connsiteX27029" fmla="*/ 1249672 w 2556691"/>
              <a:gd name="connsiteY27029" fmla="*/ 1448806 h 2789926"/>
              <a:gd name="connsiteX27030" fmla="*/ 1247988 w 2556691"/>
              <a:gd name="connsiteY27030" fmla="*/ 1443912 h 2789926"/>
              <a:gd name="connsiteX27031" fmla="*/ 1247447 w 2556691"/>
              <a:gd name="connsiteY27031" fmla="*/ 1442564 h 2789926"/>
              <a:gd name="connsiteX27032" fmla="*/ 1247011 w 2556691"/>
              <a:gd name="connsiteY27032" fmla="*/ 1441512 h 2789926"/>
              <a:gd name="connsiteX27033" fmla="*/ 1243468 w 2556691"/>
              <a:gd name="connsiteY27033" fmla="*/ 1434809 h 2789926"/>
              <a:gd name="connsiteX27034" fmla="*/ 1243162 w 2556691"/>
              <a:gd name="connsiteY27034" fmla="*/ 1434289 h 2789926"/>
              <a:gd name="connsiteX27035" fmla="*/ 1242656 w 2556691"/>
              <a:gd name="connsiteY27035" fmla="*/ 1433402 h 2789926"/>
              <a:gd name="connsiteX27036" fmla="*/ 1242254 w 2556691"/>
              <a:gd name="connsiteY27036" fmla="*/ 1432740 h 2789926"/>
              <a:gd name="connsiteX27037" fmla="*/ 1241396 w 2556691"/>
              <a:gd name="connsiteY27037" fmla="*/ 1431322 h 2789926"/>
              <a:gd name="connsiteX27038" fmla="*/ 1238135 w 2556691"/>
              <a:gd name="connsiteY27038" fmla="*/ 1425352 h 2789926"/>
              <a:gd name="connsiteX27039" fmla="*/ 1237158 w 2556691"/>
              <a:gd name="connsiteY27039" fmla="*/ 1423011 h 2789926"/>
              <a:gd name="connsiteX27040" fmla="*/ 1235345 w 2556691"/>
              <a:gd name="connsiteY27040" fmla="*/ 1417408 h 2789926"/>
              <a:gd name="connsiteX27041" fmla="*/ 1235239 w 2556691"/>
              <a:gd name="connsiteY27041" fmla="*/ 1417041 h 2789926"/>
              <a:gd name="connsiteX27042" fmla="*/ 951752 w 2556691"/>
              <a:gd name="connsiteY27042" fmla="*/ 1153831 h 2789926"/>
              <a:gd name="connsiteX27043" fmla="*/ 949606 w 2556691"/>
              <a:gd name="connsiteY27043" fmla="*/ 1156242 h 2789926"/>
              <a:gd name="connsiteX27044" fmla="*/ 956911 w 2556691"/>
              <a:gd name="connsiteY27044" fmla="*/ 1168324 h 2789926"/>
              <a:gd name="connsiteX27045" fmla="*/ 951752 w 2556691"/>
              <a:gd name="connsiteY27045" fmla="*/ 1153831 h 2789926"/>
              <a:gd name="connsiteX27046" fmla="*/ 1210236 w 2556691"/>
              <a:gd name="connsiteY27046" fmla="*/ 1390632 h 2789926"/>
              <a:gd name="connsiteX27047" fmla="*/ 1209647 w 2556691"/>
              <a:gd name="connsiteY27047" fmla="*/ 1391270 h 2789926"/>
              <a:gd name="connsiteX27048" fmla="*/ 1207528 w 2556691"/>
              <a:gd name="connsiteY27048" fmla="*/ 1393019 h 2789926"/>
              <a:gd name="connsiteX27049" fmla="*/ 1207116 w 2556691"/>
              <a:gd name="connsiteY27049" fmla="*/ 1393280 h 2789926"/>
              <a:gd name="connsiteX27050" fmla="*/ 1205916 w 2556691"/>
              <a:gd name="connsiteY27050" fmla="*/ 1394048 h 2789926"/>
              <a:gd name="connsiteX27051" fmla="*/ 1200960 w 2556691"/>
              <a:gd name="connsiteY27051" fmla="*/ 1395833 h 2789926"/>
              <a:gd name="connsiteX27052" fmla="*/ 1200972 w 2556691"/>
              <a:gd name="connsiteY27052" fmla="*/ 1396081 h 2789926"/>
              <a:gd name="connsiteX27053" fmla="*/ 1205904 w 2556691"/>
              <a:gd name="connsiteY27053" fmla="*/ 1396826 h 2789926"/>
              <a:gd name="connsiteX27054" fmla="*/ 1208470 w 2556691"/>
              <a:gd name="connsiteY27054" fmla="*/ 1396649 h 2789926"/>
              <a:gd name="connsiteX27055" fmla="*/ 1210683 w 2556691"/>
              <a:gd name="connsiteY27055" fmla="*/ 1393812 h 2789926"/>
              <a:gd name="connsiteX27056" fmla="*/ 1210730 w 2556691"/>
              <a:gd name="connsiteY27056" fmla="*/ 1393741 h 2789926"/>
              <a:gd name="connsiteX27057" fmla="*/ 1210836 w 2556691"/>
              <a:gd name="connsiteY27057" fmla="*/ 1393599 h 2789926"/>
              <a:gd name="connsiteX27058" fmla="*/ 1210236 w 2556691"/>
              <a:gd name="connsiteY27058" fmla="*/ 1390632 h 2789926"/>
              <a:gd name="connsiteX27059" fmla="*/ 1201384 w 2556691"/>
              <a:gd name="connsiteY27059" fmla="*/ 1380027 h 2789926"/>
              <a:gd name="connsiteX27060" fmla="*/ 1194474 w 2556691"/>
              <a:gd name="connsiteY27060" fmla="*/ 1378810 h 2789926"/>
              <a:gd name="connsiteX27061" fmla="*/ 1189259 w 2556691"/>
              <a:gd name="connsiteY27061" fmla="*/ 1379708 h 2789926"/>
              <a:gd name="connsiteX27062" fmla="*/ 1188517 w 2556691"/>
              <a:gd name="connsiteY27062" fmla="*/ 1379897 h 2789926"/>
              <a:gd name="connsiteX27063" fmla="*/ 1181395 w 2556691"/>
              <a:gd name="connsiteY27063" fmla="*/ 1384638 h 2789926"/>
              <a:gd name="connsiteX27064" fmla="*/ 1178252 w 2556691"/>
              <a:gd name="connsiteY27064" fmla="*/ 1391152 h 2789926"/>
              <a:gd name="connsiteX27065" fmla="*/ 1178075 w 2556691"/>
              <a:gd name="connsiteY27065" fmla="*/ 1391672 h 2789926"/>
              <a:gd name="connsiteX27066" fmla="*/ 1177981 w 2556691"/>
              <a:gd name="connsiteY27066" fmla="*/ 1392038 h 2789926"/>
              <a:gd name="connsiteX27067" fmla="*/ 1177993 w 2556691"/>
              <a:gd name="connsiteY27067" fmla="*/ 1392026 h 2789926"/>
              <a:gd name="connsiteX27068" fmla="*/ 1177334 w 2556691"/>
              <a:gd name="connsiteY27068" fmla="*/ 1397346 h 2789926"/>
              <a:gd name="connsiteX27069" fmla="*/ 1177428 w 2556691"/>
              <a:gd name="connsiteY27069" fmla="*/ 1398517 h 2789926"/>
              <a:gd name="connsiteX27070" fmla="*/ 1178040 w 2556691"/>
              <a:gd name="connsiteY27070" fmla="*/ 1401377 h 2789926"/>
              <a:gd name="connsiteX27071" fmla="*/ 1179629 w 2556691"/>
              <a:gd name="connsiteY27071" fmla="*/ 1402311 h 2789926"/>
              <a:gd name="connsiteX27072" fmla="*/ 1180606 w 2556691"/>
              <a:gd name="connsiteY27072" fmla="*/ 1402134 h 2789926"/>
              <a:gd name="connsiteX27073" fmla="*/ 1183632 w 2556691"/>
              <a:gd name="connsiteY27073" fmla="*/ 1401165 h 2789926"/>
              <a:gd name="connsiteX27074" fmla="*/ 1186975 w 2556691"/>
              <a:gd name="connsiteY27074" fmla="*/ 1400089 h 2789926"/>
              <a:gd name="connsiteX27075" fmla="*/ 1187469 w 2556691"/>
              <a:gd name="connsiteY27075" fmla="*/ 1399947 h 2789926"/>
              <a:gd name="connsiteX27076" fmla="*/ 1187410 w 2556691"/>
              <a:gd name="connsiteY27076" fmla="*/ 1399652 h 2789926"/>
              <a:gd name="connsiteX27077" fmla="*/ 1181536 w 2556691"/>
              <a:gd name="connsiteY27077" fmla="*/ 1395431 h 2789926"/>
              <a:gd name="connsiteX27078" fmla="*/ 1185162 w 2556691"/>
              <a:gd name="connsiteY27078" fmla="*/ 1395230 h 2789926"/>
              <a:gd name="connsiteX27079" fmla="*/ 1189529 w 2556691"/>
              <a:gd name="connsiteY27079" fmla="*/ 1396661 h 2789926"/>
              <a:gd name="connsiteX27080" fmla="*/ 1190459 w 2556691"/>
              <a:gd name="connsiteY27080" fmla="*/ 1396294 h 2789926"/>
              <a:gd name="connsiteX27081" fmla="*/ 1184326 w 2556691"/>
              <a:gd name="connsiteY27081" fmla="*/ 1391932 h 2789926"/>
              <a:gd name="connsiteX27082" fmla="*/ 1185080 w 2556691"/>
              <a:gd name="connsiteY27082" fmla="*/ 1390856 h 2789926"/>
              <a:gd name="connsiteX27083" fmla="*/ 1185327 w 2556691"/>
              <a:gd name="connsiteY27083" fmla="*/ 1390750 h 2789926"/>
              <a:gd name="connsiteX27084" fmla="*/ 1187316 w 2556691"/>
              <a:gd name="connsiteY27084" fmla="*/ 1391163 h 2789926"/>
              <a:gd name="connsiteX27085" fmla="*/ 1192873 w 2556691"/>
              <a:gd name="connsiteY27085" fmla="*/ 1394710 h 2789926"/>
              <a:gd name="connsiteX27086" fmla="*/ 1193190 w 2556691"/>
              <a:gd name="connsiteY27086" fmla="*/ 1393646 h 2789926"/>
              <a:gd name="connsiteX27087" fmla="*/ 1193426 w 2556691"/>
              <a:gd name="connsiteY27087" fmla="*/ 1392866 h 2789926"/>
              <a:gd name="connsiteX27088" fmla="*/ 1193544 w 2556691"/>
              <a:gd name="connsiteY27088" fmla="*/ 1392499 h 2789926"/>
              <a:gd name="connsiteX27089" fmla="*/ 1191224 w 2556691"/>
              <a:gd name="connsiteY27089" fmla="*/ 1386695 h 2789926"/>
              <a:gd name="connsiteX27090" fmla="*/ 1192237 w 2556691"/>
              <a:gd name="connsiteY27090" fmla="*/ 1386246 h 2789926"/>
              <a:gd name="connsiteX27091" fmla="*/ 1195039 w 2556691"/>
              <a:gd name="connsiteY27091" fmla="*/ 1391258 h 2789926"/>
              <a:gd name="connsiteX27092" fmla="*/ 1196380 w 2556691"/>
              <a:gd name="connsiteY27092" fmla="*/ 1391033 h 2789926"/>
              <a:gd name="connsiteX27093" fmla="*/ 1197416 w 2556691"/>
              <a:gd name="connsiteY27093" fmla="*/ 1391341 h 2789926"/>
              <a:gd name="connsiteX27094" fmla="*/ 1197923 w 2556691"/>
              <a:gd name="connsiteY27094" fmla="*/ 1388385 h 2789926"/>
              <a:gd name="connsiteX27095" fmla="*/ 1199100 w 2556691"/>
              <a:gd name="connsiteY27095" fmla="*/ 1384555 h 2789926"/>
              <a:gd name="connsiteX27096" fmla="*/ 1199406 w 2556691"/>
              <a:gd name="connsiteY27096" fmla="*/ 1383739 h 2789926"/>
              <a:gd name="connsiteX27097" fmla="*/ 1201384 w 2556691"/>
              <a:gd name="connsiteY27097" fmla="*/ 1380027 h 2789926"/>
              <a:gd name="connsiteX27098" fmla="*/ 1061286 w 2556691"/>
              <a:gd name="connsiteY27098" fmla="*/ 1250556 h 2789926"/>
              <a:gd name="connsiteX27099" fmla="*/ 1062452 w 2556691"/>
              <a:gd name="connsiteY27099" fmla="*/ 1255379 h 2789926"/>
              <a:gd name="connsiteX27100" fmla="*/ 1058010 w 2556691"/>
              <a:gd name="connsiteY27100" fmla="*/ 1255273 h 2789926"/>
              <a:gd name="connsiteX27101" fmla="*/ 1056604 w 2556691"/>
              <a:gd name="connsiteY27101" fmla="*/ 1254575 h 2789926"/>
              <a:gd name="connsiteX27102" fmla="*/ 1054950 w 2556691"/>
              <a:gd name="connsiteY27102" fmla="*/ 1254351 h 2789926"/>
              <a:gd name="connsiteX27103" fmla="*/ 1053568 w 2556691"/>
              <a:gd name="connsiteY27103" fmla="*/ 1249575 h 2789926"/>
              <a:gd name="connsiteX27104" fmla="*/ 1060403 w 2556691"/>
              <a:gd name="connsiteY27104" fmla="*/ 1249894 h 2789926"/>
              <a:gd name="connsiteX27105" fmla="*/ 1061286 w 2556691"/>
              <a:gd name="connsiteY27105" fmla="*/ 1250556 h 2789926"/>
              <a:gd name="connsiteX27106" fmla="*/ 1204067 w 2556691"/>
              <a:gd name="connsiteY27106" fmla="*/ 1381789 h 2789926"/>
              <a:gd name="connsiteX27107" fmla="*/ 1202149 w 2556691"/>
              <a:gd name="connsiteY27107" fmla="*/ 1385536 h 2789926"/>
              <a:gd name="connsiteX27108" fmla="*/ 1200489 w 2556691"/>
              <a:gd name="connsiteY27108" fmla="*/ 1389603 h 2789926"/>
              <a:gd name="connsiteX27109" fmla="*/ 1199288 w 2556691"/>
              <a:gd name="connsiteY27109" fmla="*/ 1392381 h 2789926"/>
              <a:gd name="connsiteX27110" fmla="*/ 1199347 w 2556691"/>
              <a:gd name="connsiteY27110" fmla="*/ 1392464 h 2789926"/>
              <a:gd name="connsiteX27111" fmla="*/ 1200312 w 2556691"/>
              <a:gd name="connsiteY27111" fmla="*/ 1392038 h 2789926"/>
              <a:gd name="connsiteX27112" fmla="*/ 1202914 w 2556691"/>
              <a:gd name="connsiteY27112" fmla="*/ 1390844 h 2789926"/>
              <a:gd name="connsiteX27113" fmla="*/ 1207446 w 2556691"/>
              <a:gd name="connsiteY27113" fmla="*/ 1387239 h 2789926"/>
              <a:gd name="connsiteX27114" fmla="*/ 1208376 w 2556691"/>
              <a:gd name="connsiteY27114" fmla="*/ 1386636 h 2789926"/>
              <a:gd name="connsiteX27115" fmla="*/ 1204067 w 2556691"/>
              <a:gd name="connsiteY27115" fmla="*/ 1381789 h 2789926"/>
              <a:gd name="connsiteX27116" fmla="*/ 978008 w 2556691"/>
              <a:gd name="connsiteY27116" fmla="*/ 1172462 h 2789926"/>
              <a:gd name="connsiteX27117" fmla="*/ 970965 w 2556691"/>
              <a:gd name="connsiteY27117" fmla="*/ 1182002 h 2789926"/>
              <a:gd name="connsiteX27118" fmla="*/ 969476 w 2556691"/>
              <a:gd name="connsiteY27118" fmla="*/ 1184993 h 2789926"/>
              <a:gd name="connsiteX27119" fmla="*/ 971188 w 2556691"/>
              <a:gd name="connsiteY27119" fmla="*/ 1182711 h 2789926"/>
              <a:gd name="connsiteX27120" fmla="*/ 978008 w 2556691"/>
              <a:gd name="connsiteY27120" fmla="*/ 1172462 h 2789926"/>
              <a:gd name="connsiteX27121" fmla="*/ 889329 w 2556691"/>
              <a:gd name="connsiteY27121" fmla="*/ 1090525 h 2789926"/>
              <a:gd name="connsiteX27122" fmla="*/ 881751 w 2556691"/>
              <a:gd name="connsiteY27122" fmla="*/ 1124182 h 2789926"/>
              <a:gd name="connsiteX27123" fmla="*/ 888275 w 2556691"/>
              <a:gd name="connsiteY27123" fmla="*/ 1115032 h 2789926"/>
              <a:gd name="connsiteX27124" fmla="*/ 890562 w 2556691"/>
              <a:gd name="connsiteY27124" fmla="*/ 1094155 h 2789926"/>
              <a:gd name="connsiteX27125" fmla="*/ 889329 w 2556691"/>
              <a:gd name="connsiteY27125" fmla="*/ 1090525 h 2789926"/>
              <a:gd name="connsiteX27126" fmla="*/ 1124183 w 2556691"/>
              <a:gd name="connsiteY27126" fmla="*/ 1307005 h 2789926"/>
              <a:gd name="connsiteX27127" fmla="*/ 1131082 w 2556691"/>
              <a:gd name="connsiteY27127" fmla="*/ 1320009 h 2789926"/>
              <a:gd name="connsiteX27128" fmla="*/ 1122394 w 2556691"/>
              <a:gd name="connsiteY27128" fmla="*/ 1307430 h 2789926"/>
              <a:gd name="connsiteX27129" fmla="*/ 1124183 w 2556691"/>
              <a:gd name="connsiteY27129" fmla="*/ 1307005 h 2789926"/>
              <a:gd name="connsiteX27130" fmla="*/ 1579859 w 2556691"/>
              <a:gd name="connsiteY27130" fmla="*/ 1727444 h 2789926"/>
              <a:gd name="connsiteX27131" fmla="*/ 1579012 w 2556691"/>
              <a:gd name="connsiteY27131" fmla="*/ 1727941 h 2789926"/>
              <a:gd name="connsiteX27132" fmla="*/ 1573844 w 2556691"/>
              <a:gd name="connsiteY27132" fmla="*/ 1729619 h 2789926"/>
              <a:gd name="connsiteX27133" fmla="*/ 1571477 w 2556691"/>
              <a:gd name="connsiteY27133" fmla="*/ 1733059 h 2789926"/>
              <a:gd name="connsiteX27134" fmla="*/ 1575080 w 2556691"/>
              <a:gd name="connsiteY27134" fmla="*/ 1732149 h 2789926"/>
              <a:gd name="connsiteX27135" fmla="*/ 1579859 w 2556691"/>
              <a:gd name="connsiteY27135" fmla="*/ 1727444 h 2789926"/>
              <a:gd name="connsiteX27136" fmla="*/ 1676354 w 2556691"/>
              <a:gd name="connsiteY27136" fmla="*/ 1815634 h 2789926"/>
              <a:gd name="connsiteX27137" fmla="*/ 1664005 w 2556691"/>
              <a:gd name="connsiteY27137" fmla="*/ 1812785 h 2789926"/>
              <a:gd name="connsiteX27138" fmla="*/ 1656083 w 2556691"/>
              <a:gd name="connsiteY27138" fmla="*/ 1813305 h 2789926"/>
              <a:gd name="connsiteX27139" fmla="*/ 1656094 w 2556691"/>
              <a:gd name="connsiteY27139" fmla="*/ 1813305 h 2789926"/>
              <a:gd name="connsiteX27140" fmla="*/ 1661015 w 2556691"/>
              <a:gd name="connsiteY27140" fmla="*/ 1818719 h 2789926"/>
              <a:gd name="connsiteX27141" fmla="*/ 1660097 w 2556691"/>
              <a:gd name="connsiteY27141" fmla="*/ 1820114 h 2789926"/>
              <a:gd name="connsiteX27142" fmla="*/ 1653999 w 2556691"/>
              <a:gd name="connsiteY27142" fmla="*/ 1819476 h 2789926"/>
              <a:gd name="connsiteX27143" fmla="*/ 1644640 w 2556691"/>
              <a:gd name="connsiteY27143" fmla="*/ 1817443 h 2789926"/>
              <a:gd name="connsiteX27144" fmla="*/ 1632774 w 2556691"/>
              <a:gd name="connsiteY27144" fmla="*/ 1817797 h 2789926"/>
              <a:gd name="connsiteX27145" fmla="*/ 1632574 w 2556691"/>
              <a:gd name="connsiteY27145" fmla="*/ 1818057 h 2789926"/>
              <a:gd name="connsiteX27146" fmla="*/ 1632338 w 2556691"/>
              <a:gd name="connsiteY27146" fmla="*/ 1818258 h 2789926"/>
              <a:gd name="connsiteX27147" fmla="*/ 1637824 w 2556691"/>
              <a:gd name="connsiteY27147" fmla="*/ 1819996 h 2789926"/>
              <a:gd name="connsiteX27148" fmla="*/ 1637117 w 2556691"/>
              <a:gd name="connsiteY27148" fmla="*/ 1824441 h 2789926"/>
              <a:gd name="connsiteX27149" fmla="*/ 1624734 w 2556691"/>
              <a:gd name="connsiteY27149" fmla="*/ 1824075 h 2789926"/>
              <a:gd name="connsiteX27150" fmla="*/ 1621214 w 2556691"/>
              <a:gd name="connsiteY27150" fmla="*/ 1826238 h 2789926"/>
              <a:gd name="connsiteX27151" fmla="*/ 1639908 w 2556691"/>
              <a:gd name="connsiteY27151" fmla="*/ 1831735 h 2789926"/>
              <a:gd name="connsiteX27152" fmla="*/ 1645853 w 2556691"/>
              <a:gd name="connsiteY27152" fmla="*/ 1830246 h 2789926"/>
              <a:gd name="connsiteX27153" fmla="*/ 1648902 w 2556691"/>
              <a:gd name="connsiteY27153" fmla="*/ 1828307 h 2789926"/>
              <a:gd name="connsiteX27154" fmla="*/ 1661074 w 2556691"/>
              <a:gd name="connsiteY27154" fmla="*/ 1822077 h 2789926"/>
              <a:gd name="connsiteX27155" fmla="*/ 1663828 w 2556691"/>
              <a:gd name="connsiteY27155" fmla="*/ 1821415 h 2789926"/>
              <a:gd name="connsiteX27156" fmla="*/ 1676354 w 2556691"/>
              <a:gd name="connsiteY27156" fmla="*/ 1815634 h 2789926"/>
              <a:gd name="connsiteX27157" fmla="*/ 885245 w 2556691"/>
              <a:gd name="connsiteY27157" fmla="*/ 1083941 h 2789926"/>
              <a:gd name="connsiteX27158" fmla="*/ 875591 w 2556691"/>
              <a:gd name="connsiteY27158" fmla="*/ 1111604 h 2789926"/>
              <a:gd name="connsiteX27159" fmla="*/ 885245 w 2556691"/>
              <a:gd name="connsiteY27159" fmla="*/ 1083941 h 2789926"/>
              <a:gd name="connsiteX27160" fmla="*/ 1626840 w 2556691"/>
              <a:gd name="connsiteY27160" fmla="*/ 1767874 h 2789926"/>
              <a:gd name="connsiteX27161" fmla="*/ 1625217 w 2556691"/>
              <a:gd name="connsiteY27161" fmla="*/ 1767626 h 2789926"/>
              <a:gd name="connsiteX27162" fmla="*/ 1602544 w 2556691"/>
              <a:gd name="connsiteY27162" fmla="*/ 1750827 h 2789926"/>
              <a:gd name="connsiteX27163" fmla="*/ 1628430 w 2556691"/>
              <a:gd name="connsiteY27163" fmla="*/ 1794615 h 2789926"/>
              <a:gd name="connsiteX27164" fmla="*/ 1641462 w 2556691"/>
              <a:gd name="connsiteY27164" fmla="*/ 1798823 h 2789926"/>
              <a:gd name="connsiteX27165" fmla="*/ 1626840 w 2556691"/>
              <a:gd name="connsiteY27165" fmla="*/ 1767874 h 2789926"/>
              <a:gd name="connsiteX27166" fmla="*/ 1701204 w 2556691"/>
              <a:gd name="connsiteY27166" fmla="*/ 1835305 h 2789926"/>
              <a:gd name="connsiteX27167" fmla="*/ 1685299 w 2556691"/>
              <a:gd name="connsiteY27167" fmla="*/ 1841914 h 2789926"/>
              <a:gd name="connsiteX27168" fmla="*/ 1692362 w 2556691"/>
              <a:gd name="connsiteY27168" fmla="*/ 1842871 h 2789926"/>
              <a:gd name="connsiteX27169" fmla="*/ 1698920 w 2556691"/>
              <a:gd name="connsiteY27169" fmla="*/ 1840696 h 2789926"/>
              <a:gd name="connsiteX27170" fmla="*/ 1704382 w 2556691"/>
              <a:gd name="connsiteY27170" fmla="*/ 1838923 h 2789926"/>
              <a:gd name="connsiteX27171" fmla="*/ 1701204 w 2556691"/>
              <a:gd name="connsiteY27171" fmla="*/ 1835305 h 2789926"/>
              <a:gd name="connsiteX27172" fmla="*/ 950128 w 2556691"/>
              <a:gd name="connsiteY27172" fmla="*/ 1140957 h 2789926"/>
              <a:gd name="connsiteX27173" fmla="*/ 948693 w 2556691"/>
              <a:gd name="connsiteY27173" fmla="*/ 1140200 h 2789926"/>
              <a:gd name="connsiteX27174" fmla="*/ 949383 w 2556691"/>
              <a:gd name="connsiteY27174" fmla="*/ 1141714 h 2789926"/>
              <a:gd name="connsiteX27175" fmla="*/ 950128 w 2556691"/>
              <a:gd name="connsiteY27175" fmla="*/ 1140957 h 2789926"/>
              <a:gd name="connsiteX27176" fmla="*/ 1554032 w 2556691"/>
              <a:gd name="connsiteY27176" fmla="*/ 1698208 h 2789926"/>
              <a:gd name="connsiteX27177" fmla="*/ 1554031 w 2556691"/>
              <a:gd name="connsiteY27177" fmla="*/ 1698220 h 2789926"/>
              <a:gd name="connsiteX27178" fmla="*/ 1552642 w 2556691"/>
              <a:gd name="connsiteY27178" fmla="*/ 1706164 h 2789926"/>
              <a:gd name="connsiteX27179" fmla="*/ 1552018 w 2556691"/>
              <a:gd name="connsiteY27179" fmla="*/ 1706187 h 2789926"/>
              <a:gd name="connsiteX27180" fmla="*/ 1551371 w 2556691"/>
              <a:gd name="connsiteY27180" fmla="*/ 1705726 h 2789926"/>
              <a:gd name="connsiteX27181" fmla="*/ 1550877 w 2556691"/>
              <a:gd name="connsiteY27181" fmla="*/ 1704297 h 2789926"/>
              <a:gd name="connsiteX27182" fmla="*/ 1551323 w 2556691"/>
              <a:gd name="connsiteY27182" fmla="*/ 1701802 h 2789926"/>
              <a:gd name="connsiteX27183" fmla="*/ 1553467 w 2556691"/>
              <a:gd name="connsiteY27183" fmla="*/ 1698007 h 2789926"/>
              <a:gd name="connsiteX27184" fmla="*/ 1554032 w 2556691"/>
              <a:gd name="connsiteY27184" fmla="*/ 1698208 h 2789926"/>
              <a:gd name="connsiteX27185" fmla="*/ 1690280 w 2556691"/>
              <a:gd name="connsiteY27185" fmla="*/ 1823176 h 2789926"/>
              <a:gd name="connsiteX27186" fmla="*/ 1689326 w 2556691"/>
              <a:gd name="connsiteY27186" fmla="*/ 1822821 h 2789926"/>
              <a:gd name="connsiteX27187" fmla="*/ 1680249 w 2556691"/>
              <a:gd name="connsiteY27187" fmla="*/ 1821769 h 2789926"/>
              <a:gd name="connsiteX27188" fmla="*/ 1678801 w 2556691"/>
              <a:gd name="connsiteY27188" fmla="*/ 1821982 h 2789926"/>
              <a:gd name="connsiteX27189" fmla="*/ 1684935 w 2556691"/>
              <a:gd name="connsiteY27189" fmla="*/ 1826120 h 2789926"/>
              <a:gd name="connsiteX27190" fmla="*/ 1684570 w 2556691"/>
              <a:gd name="connsiteY27190" fmla="*/ 1827645 h 2789926"/>
              <a:gd name="connsiteX27191" fmla="*/ 1675753 w 2556691"/>
              <a:gd name="connsiteY27191" fmla="*/ 1828047 h 2789926"/>
              <a:gd name="connsiteX27192" fmla="*/ 1668149 w 2556691"/>
              <a:gd name="connsiteY27192" fmla="*/ 1827775 h 2789926"/>
              <a:gd name="connsiteX27193" fmla="*/ 1665947 w 2556691"/>
              <a:gd name="connsiteY27193" fmla="*/ 1829808 h 2789926"/>
              <a:gd name="connsiteX27194" fmla="*/ 1685183 w 2556691"/>
              <a:gd name="connsiteY27194" fmla="*/ 1833165 h 2789926"/>
              <a:gd name="connsiteX27195" fmla="*/ 1685924 w 2556691"/>
              <a:gd name="connsiteY27195" fmla="*/ 1833981 h 2789926"/>
              <a:gd name="connsiteX27196" fmla="*/ 1690892 w 2556691"/>
              <a:gd name="connsiteY27196" fmla="*/ 1831806 h 2789926"/>
              <a:gd name="connsiteX27197" fmla="*/ 1687984 w 2556691"/>
              <a:gd name="connsiteY27197" fmla="*/ 1829666 h 2789926"/>
              <a:gd name="connsiteX27198" fmla="*/ 1687925 w 2556691"/>
              <a:gd name="connsiteY27198" fmla="*/ 1827657 h 2789926"/>
              <a:gd name="connsiteX27199" fmla="*/ 1692975 w 2556691"/>
              <a:gd name="connsiteY27199" fmla="*/ 1825848 h 2789926"/>
              <a:gd name="connsiteX27200" fmla="*/ 1690280 w 2556691"/>
              <a:gd name="connsiteY27200" fmla="*/ 1823176 h 2789926"/>
              <a:gd name="connsiteX27201" fmla="*/ 653953 w 2556691"/>
              <a:gd name="connsiteY27201" fmla="*/ 865881 h 2789926"/>
              <a:gd name="connsiteX27202" fmla="*/ 648366 w 2556691"/>
              <a:gd name="connsiteY27202" fmla="*/ 868234 h 2789926"/>
              <a:gd name="connsiteX27203" fmla="*/ 647529 w 2556691"/>
              <a:gd name="connsiteY27203" fmla="*/ 868387 h 2789926"/>
              <a:gd name="connsiteX27204" fmla="*/ 646823 w 2556691"/>
              <a:gd name="connsiteY27204" fmla="*/ 868607 h 2789926"/>
              <a:gd name="connsiteX27205" fmla="*/ 646205 w 2556691"/>
              <a:gd name="connsiteY27205" fmla="*/ 868805 h 2789926"/>
              <a:gd name="connsiteX27206" fmla="*/ 645220 w 2556691"/>
              <a:gd name="connsiteY27206" fmla="*/ 869256 h 2789926"/>
              <a:gd name="connsiteX27207" fmla="*/ 644881 w 2556691"/>
              <a:gd name="connsiteY27207" fmla="*/ 869416 h 2789926"/>
              <a:gd name="connsiteX27208" fmla="*/ 643753 w 2556691"/>
              <a:gd name="connsiteY27208" fmla="*/ 870175 h 2789926"/>
              <a:gd name="connsiteX27209" fmla="*/ 648366 w 2556691"/>
              <a:gd name="connsiteY27209" fmla="*/ 868234 h 2789926"/>
              <a:gd name="connsiteX27210" fmla="*/ 649007 w 2556691"/>
              <a:gd name="connsiteY27210" fmla="*/ 868115 h 2789926"/>
              <a:gd name="connsiteX27211" fmla="*/ 650390 w 2556691"/>
              <a:gd name="connsiteY27211" fmla="*/ 868334 h 2789926"/>
              <a:gd name="connsiteX27212" fmla="*/ 650856 w 2556691"/>
              <a:gd name="connsiteY27212" fmla="*/ 869862 h 2789926"/>
              <a:gd name="connsiteX27213" fmla="*/ 645599 w 2556691"/>
              <a:gd name="connsiteY27213" fmla="*/ 872429 h 2789926"/>
              <a:gd name="connsiteX27214" fmla="*/ 641243 w 2556691"/>
              <a:gd name="connsiteY27214" fmla="*/ 875499 h 2789926"/>
              <a:gd name="connsiteX27215" fmla="*/ 636105 w 2556691"/>
              <a:gd name="connsiteY27215" fmla="*/ 880668 h 2789926"/>
              <a:gd name="connsiteX27216" fmla="*/ 648205 w 2556691"/>
              <a:gd name="connsiteY27216" fmla="*/ 874001 h 2789926"/>
              <a:gd name="connsiteX27217" fmla="*/ 649925 w 2556691"/>
              <a:gd name="connsiteY27217" fmla="*/ 875639 h 2789926"/>
              <a:gd name="connsiteX27218" fmla="*/ 640185 w 2556691"/>
              <a:gd name="connsiteY27218" fmla="*/ 881776 h 2789926"/>
              <a:gd name="connsiteX27219" fmla="*/ 636589 w 2556691"/>
              <a:gd name="connsiteY27219" fmla="*/ 883841 h 2789926"/>
              <a:gd name="connsiteX27220" fmla="*/ 636424 w 2556691"/>
              <a:gd name="connsiteY27220" fmla="*/ 883954 h 2789926"/>
              <a:gd name="connsiteX27221" fmla="*/ 632397 w 2556691"/>
              <a:gd name="connsiteY27221" fmla="*/ 887078 h 2789926"/>
              <a:gd name="connsiteX27222" fmla="*/ 646100 w 2556691"/>
              <a:gd name="connsiteY27222" fmla="*/ 882349 h 2789926"/>
              <a:gd name="connsiteX27223" fmla="*/ 650965 w 2556691"/>
              <a:gd name="connsiteY27223" fmla="*/ 877790 h 2789926"/>
              <a:gd name="connsiteX27224" fmla="*/ 651412 w 2556691"/>
              <a:gd name="connsiteY27224" fmla="*/ 874300 h 2789926"/>
              <a:gd name="connsiteX27225" fmla="*/ 652807 w 2556691"/>
              <a:gd name="connsiteY27225" fmla="*/ 868086 h 2789926"/>
              <a:gd name="connsiteX27226" fmla="*/ 652874 w 2556691"/>
              <a:gd name="connsiteY27226" fmla="*/ 867928 h 2789926"/>
              <a:gd name="connsiteX27227" fmla="*/ 653953 w 2556691"/>
              <a:gd name="connsiteY27227" fmla="*/ 865881 h 2789926"/>
              <a:gd name="connsiteX27228" fmla="*/ 958938 w 2556691"/>
              <a:gd name="connsiteY27228" fmla="*/ 1146702 h 2789926"/>
              <a:gd name="connsiteX27229" fmla="*/ 957975 w 2556691"/>
              <a:gd name="connsiteY27229" fmla="*/ 1147577 h 2789926"/>
              <a:gd name="connsiteX27230" fmla="*/ 958734 w 2556691"/>
              <a:gd name="connsiteY27230" fmla="*/ 1149918 h 2789926"/>
              <a:gd name="connsiteX27231" fmla="*/ 961785 w 2556691"/>
              <a:gd name="connsiteY27231" fmla="*/ 1157460 h 2789926"/>
              <a:gd name="connsiteX27232" fmla="*/ 961356 w 2556691"/>
              <a:gd name="connsiteY27232" fmla="*/ 1154126 h 2789926"/>
              <a:gd name="connsiteX27233" fmla="*/ 958938 w 2556691"/>
              <a:gd name="connsiteY27233" fmla="*/ 1146702 h 2789926"/>
              <a:gd name="connsiteX27234" fmla="*/ 1536751 w 2556691"/>
              <a:gd name="connsiteY27234" fmla="*/ 1679578 h 2789926"/>
              <a:gd name="connsiteX27235" fmla="*/ 1541023 w 2556691"/>
              <a:gd name="connsiteY27235" fmla="*/ 1686942 h 2789926"/>
              <a:gd name="connsiteX27236" fmla="*/ 1539634 w 2556691"/>
              <a:gd name="connsiteY27236" fmla="*/ 1695088 h 2789926"/>
              <a:gd name="connsiteX27237" fmla="*/ 1531653 w 2556691"/>
              <a:gd name="connsiteY27237" fmla="*/ 1699982 h 2789926"/>
              <a:gd name="connsiteX27238" fmla="*/ 1527085 w 2556691"/>
              <a:gd name="connsiteY27238" fmla="*/ 1692983 h 2789926"/>
              <a:gd name="connsiteX27239" fmla="*/ 1526804 w 2556691"/>
              <a:gd name="connsiteY27239" fmla="*/ 1690962 h 2789926"/>
              <a:gd name="connsiteX27240" fmla="*/ 1529004 w 2556691"/>
              <a:gd name="connsiteY27240" fmla="*/ 1683112 h 2789926"/>
              <a:gd name="connsiteX27241" fmla="*/ 1532383 w 2556691"/>
              <a:gd name="connsiteY27241" fmla="*/ 1680003 h 2789926"/>
              <a:gd name="connsiteX27242" fmla="*/ 1534466 w 2556691"/>
              <a:gd name="connsiteY27242" fmla="*/ 1679258 h 2789926"/>
              <a:gd name="connsiteX27243" fmla="*/ 1534714 w 2556691"/>
              <a:gd name="connsiteY27243" fmla="*/ 1679211 h 2789926"/>
              <a:gd name="connsiteX27244" fmla="*/ 1536751 w 2556691"/>
              <a:gd name="connsiteY27244" fmla="*/ 1679578 h 2789926"/>
              <a:gd name="connsiteX27245" fmla="*/ 1409898 w 2556691"/>
              <a:gd name="connsiteY27245" fmla="*/ 1561361 h 2789926"/>
              <a:gd name="connsiteX27246" fmla="*/ 1401281 w 2556691"/>
              <a:gd name="connsiteY27246" fmla="*/ 1557211 h 2789926"/>
              <a:gd name="connsiteX27247" fmla="*/ 1383741 w 2556691"/>
              <a:gd name="connsiteY27247" fmla="*/ 1555982 h 2789926"/>
              <a:gd name="connsiteX27248" fmla="*/ 1380257 w 2556691"/>
              <a:gd name="connsiteY27248" fmla="*/ 1564860 h 2789926"/>
              <a:gd name="connsiteX27249" fmla="*/ 1389768 w 2556691"/>
              <a:gd name="connsiteY27249" fmla="*/ 1570605 h 2789926"/>
              <a:gd name="connsiteX27250" fmla="*/ 1396019 w 2556691"/>
              <a:gd name="connsiteY27250" fmla="*/ 1571043 h 2789926"/>
              <a:gd name="connsiteX27251" fmla="*/ 1397973 w 2556691"/>
              <a:gd name="connsiteY27251" fmla="*/ 1572946 h 2789926"/>
              <a:gd name="connsiteX27252" fmla="*/ 1409898 w 2556691"/>
              <a:gd name="connsiteY27252" fmla="*/ 1561361 h 2789926"/>
              <a:gd name="connsiteX27253" fmla="*/ 1324399 w 2556691"/>
              <a:gd name="connsiteY27253" fmla="*/ 1480666 h 2789926"/>
              <a:gd name="connsiteX27254" fmla="*/ 1324258 w 2556691"/>
              <a:gd name="connsiteY27254" fmla="*/ 1480961 h 2789926"/>
              <a:gd name="connsiteX27255" fmla="*/ 1323822 w 2556691"/>
              <a:gd name="connsiteY27255" fmla="*/ 1481848 h 2789926"/>
              <a:gd name="connsiteX27256" fmla="*/ 1318784 w 2556691"/>
              <a:gd name="connsiteY27256" fmla="*/ 1489248 h 2789926"/>
              <a:gd name="connsiteX27257" fmla="*/ 1318372 w 2556691"/>
              <a:gd name="connsiteY27257" fmla="*/ 1489733 h 2789926"/>
              <a:gd name="connsiteX27258" fmla="*/ 1318290 w 2556691"/>
              <a:gd name="connsiteY27258" fmla="*/ 1489827 h 2789926"/>
              <a:gd name="connsiteX27259" fmla="*/ 1313334 w 2556691"/>
              <a:gd name="connsiteY27259" fmla="*/ 1496199 h 2789926"/>
              <a:gd name="connsiteX27260" fmla="*/ 1311227 w 2556691"/>
              <a:gd name="connsiteY27260" fmla="*/ 1499947 h 2789926"/>
              <a:gd name="connsiteX27261" fmla="*/ 1308766 w 2556691"/>
              <a:gd name="connsiteY27261" fmla="*/ 1507536 h 2789926"/>
              <a:gd name="connsiteX27262" fmla="*/ 1308401 w 2556691"/>
              <a:gd name="connsiteY27262" fmla="*/ 1510397 h 2789926"/>
              <a:gd name="connsiteX27263" fmla="*/ 1308354 w 2556691"/>
              <a:gd name="connsiteY27263" fmla="*/ 1513790 h 2789926"/>
              <a:gd name="connsiteX27264" fmla="*/ 1308425 w 2556691"/>
              <a:gd name="connsiteY27264" fmla="*/ 1514901 h 2789926"/>
              <a:gd name="connsiteX27265" fmla="*/ 1309202 w 2556691"/>
              <a:gd name="connsiteY27265" fmla="*/ 1519890 h 2789926"/>
              <a:gd name="connsiteX27266" fmla="*/ 1309767 w 2556691"/>
              <a:gd name="connsiteY27266" fmla="*/ 1521935 h 2789926"/>
              <a:gd name="connsiteX27267" fmla="*/ 1313440 w 2556691"/>
              <a:gd name="connsiteY27267" fmla="*/ 1530932 h 2789926"/>
              <a:gd name="connsiteX27268" fmla="*/ 1315264 w 2556691"/>
              <a:gd name="connsiteY27268" fmla="*/ 1534289 h 2789926"/>
              <a:gd name="connsiteX27269" fmla="*/ 1319961 w 2556691"/>
              <a:gd name="connsiteY27269" fmla="*/ 1542091 h 2789926"/>
              <a:gd name="connsiteX27270" fmla="*/ 1320173 w 2556691"/>
              <a:gd name="connsiteY27270" fmla="*/ 1542458 h 2789926"/>
              <a:gd name="connsiteX27271" fmla="*/ 1320054 w 2556691"/>
              <a:gd name="connsiteY27271" fmla="*/ 1542091 h 2789926"/>
              <a:gd name="connsiteX27272" fmla="*/ 1316700 w 2556691"/>
              <a:gd name="connsiteY27272" fmla="*/ 1531026 h 2789926"/>
              <a:gd name="connsiteX27273" fmla="*/ 1315441 w 2556691"/>
              <a:gd name="connsiteY27273" fmla="*/ 1523709 h 2789926"/>
              <a:gd name="connsiteX27274" fmla="*/ 1315029 w 2556691"/>
              <a:gd name="connsiteY27274" fmla="*/ 1515705 h 2789926"/>
              <a:gd name="connsiteX27275" fmla="*/ 1317419 w 2556691"/>
              <a:gd name="connsiteY27275" fmla="*/ 1515339 h 2789926"/>
              <a:gd name="connsiteX27276" fmla="*/ 1319785 w 2556691"/>
              <a:gd name="connsiteY27276" fmla="*/ 1527964 h 2789926"/>
              <a:gd name="connsiteX27277" fmla="*/ 1320432 w 2556691"/>
              <a:gd name="connsiteY27277" fmla="*/ 1530967 h 2789926"/>
              <a:gd name="connsiteX27278" fmla="*/ 1323917 w 2556691"/>
              <a:gd name="connsiteY27278" fmla="*/ 1541926 h 2789926"/>
              <a:gd name="connsiteX27279" fmla="*/ 1325565 w 2556691"/>
              <a:gd name="connsiteY27279" fmla="*/ 1545437 h 2789926"/>
              <a:gd name="connsiteX27280" fmla="*/ 1328978 w 2556691"/>
              <a:gd name="connsiteY27280" fmla="*/ 1552199 h 2789926"/>
              <a:gd name="connsiteX27281" fmla="*/ 1326612 w 2556691"/>
              <a:gd name="connsiteY27281" fmla="*/ 1543664 h 2789926"/>
              <a:gd name="connsiteX27282" fmla="*/ 1326071 w 2556691"/>
              <a:gd name="connsiteY27282" fmla="*/ 1541772 h 2789926"/>
              <a:gd name="connsiteX27283" fmla="*/ 1322292 w 2556691"/>
              <a:gd name="connsiteY27283" fmla="*/ 1522822 h 2789926"/>
              <a:gd name="connsiteX27284" fmla="*/ 1322386 w 2556691"/>
              <a:gd name="connsiteY27284" fmla="*/ 1521214 h 2789926"/>
              <a:gd name="connsiteX27285" fmla="*/ 1322433 w 2556691"/>
              <a:gd name="connsiteY27285" fmla="*/ 1520422 h 2789926"/>
              <a:gd name="connsiteX27286" fmla="*/ 1323410 w 2556691"/>
              <a:gd name="connsiteY27286" fmla="*/ 1520197 h 2789926"/>
              <a:gd name="connsiteX27287" fmla="*/ 1324117 w 2556691"/>
              <a:gd name="connsiteY27287" fmla="*/ 1521652 h 2789926"/>
              <a:gd name="connsiteX27288" fmla="*/ 1325706 w 2556691"/>
              <a:gd name="connsiteY27288" fmla="*/ 1525435 h 2789926"/>
              <a:gd name="connsiteX27289" fmla="*/ 1329944 w 2556691"/>
              <a:gd name="connsiteY27289" fmla="*/ 1541370 h 2789926"/>
              <a:gd name="connsiteX27290" fmla="*/ 1331215 w 2556691"/>
              <a:gd name="connsiteY27290" fmla="*/ 1545792 h 2789926"/>
              <a:gd name="connsiteX27291" fmla="*/ 1331780 w 2556691"/>
              <a:gd name="connsiteY27291" fmla="*/ 1547364 h 2789926"/>
              <a:gd name="connsiteX27292" fmla="*/ 1331474 w 2556691"/>
              <a:gd name="connsiteY27292" fmla="*/ 1541146 h 2789926"/>
              <a:gd name="connsiteX27293" fmla="*/ 1331403 w 2556691"/>
              <a:gd name="connsiteY27293" fmla="*/ 1529797 h 2789926"/>
              <a:gd name="connsiteX27294" fmla="*/ 1331580 w 2556691"/>
              <a:gd name="connsiteY27294" fmla="*/ 1524761 h 2789926"/>
              <a:gd name="connsiteX27295" fmla="*/ 1331945 w 2556691"/>
              <a:gd name="connsiteY27295" fmla="*/ 1519181 h 2789926"/>
              <a:gd name="connsiteX27296" fmla="*/ 1333911 w 2556691"/>
              <a:gd name="connsiteY27296" fmla="*/ 1511958 h 2789926"/>
              <a:gd name="connsiteX27297" fmla="*/ 1334876 w 2556691"/>
              <a:gd name="connsiteY27297" fmla="*/ 1510078 h 2789926"/>
              <a:gd name="connsiteX27298" fmla="*/ 1335017 w 2556691"/>
              <a:gd name="connsiteY27298" fmla="*/ 1509392 h 2789926"/>
              <a:gd name="connsiteX27299" fmla="*/ 1335924 w 2556691"/>
              <a:gd name="connsiteY27299" fmla="*/ 1503765 h 2789926"/>
              <a:gd name="connsiteX27300" fmla="*/ 1334853 w 2556691"/>
              <a:gd name="connsiteY27300" fmla="*/ 1494923 h 2789926"/>
              <a:gd name="connsiteX27301" fmla="*/ 1331451 w 2556691"/>
              <a:gd name="connsiteY27301" fmla="*/ 1488291 h 2789926"/>
              <a:gd name="connsiteX27302" fmla="*/ 1328202 w 2556691"/>
              <a:gd name="connsiteY27302" fmla="*/ 1484330 h 2789926"/>
              <a:gd name="connsiteX27303" fmla="*/ 1326130 w 2556691"/>
              <a:gd name="connsiteY27303" fmla="*/ 1482285 h 2789926"/>
              <a:gd name="connsiteX27304" fmla="*/ 1324399 w 2556691"/>
              <a:gd name="connsiteY27304" fmla="*/ 1480666 h 2789926"/>
              <a:gd name="connsiteX27305" fmla="*/ 1489829 w 2556691"/>
              <a:gd name="connsiteY27305" fmla="*/ 1630848 h 2789926"/>
              <a:gd name="connsiteX27306" fmla="*/ 1490217 w 2556691"/>
              <a:gd name="connsiteY27306" fmla="*/ 1632503 h 2789926"/>
              <a:gd name="connsiteX27307" fmla="*/ 1488687 w 2556691"/>
              <a:gd name="connsiteY27307" fmla="*/ 1633768 h 2789926"/>
              <a:gd name="connsiteX27308" fmla="*/ 1488405 w 2556691"/>
              <a:gd name="connsiteY27308" fmla="*/ 1633792 h 2789926"/>
              <a:gd name="connsiteX27309" fmla="*/ 1482330 w 2556691"/>
              <a:gd name="connsiteY27309" fmla="*/ 1634761 h 2789926"/>
              <a:gd name="connsiteX27310" fmla="*/ 1481330 w 2556691"/>
              <a:gd name="connsiteY27310" fmla="*/ 1634773 h 2789926"/>
              <a:gd name="connsiteX27311" fmla="*/ 1480400 w 2556691"/>
              <a:gd name="connsiteY27311" fmla="*/ 1634288 h 2789926"/>
              <a:gd name="connsiteX27312" fmla="*/ 1480000 w 2556691"/>
              <a:gd name="connsiteY27312" fmla="*/ 1633886 h 2789926"/>
              <a:gd name="connsiteX27313" fmla="*/ 1479646 w 2556691"/>
              <a:gd name="connsiteY27313" fmla="*/ 1632208 h 2789926"/>
              <a:gd name="connsiteX27314" fmla="*/ 1479729 w 2556691"/>
              <a:gd name="connsiteY27314" fmla="*/ 1632018 h 2789926"/>
              <a:gd name="connsiteX27315" fmla="*/ 1487934 w 2556691"/>
              <a:gd name="connsiteY27315" fmla="*/ 1629465 h 2789926"/>
              <a:gd name="connsiteX27316" fmla="*/ 1489441 w 2556691"/>
              <a:gd name="connsiteY27316" fmla="*/ 1630517 h 2789926"/>
              <a:gd name="connsiteX27317" fmla="*/ 1489829 w 2556691"/>
              <a:gd name="connsiteY27317" fmla="*/ 1630848 h 2789926"/>
              <a:gd name="connsiteX27318" fmla="*/ 1134931 w 2556691"/>
              <a:gd name="connsiteY27318" fmla="*/ 1302713 h 2789926"/>
              <a:gd name="connsiteX27319" fmla="*/ 1141194 w 2556691"/>
              <a:gd name="connsiteY27319" fmla="*/ 1319251 h 2789926"/>
              <a:gd name="connsiteX27320" fmla="*/ 1141465 w 2556691"/>
              <a:gd name="connsiteY27320" fmla="*/ 1319795 h 2789926"/>
              <a:gd name="connsiteX27321" fmla="*/ 1141594 w 2556691"/>
              <a:gd name="connsiteY27321" fmla="*/ 1320445 h 2789926"/>
              <a:gd name="connsiteX27322" fmla="*/ 1135508 w 2556691"/>
              <a:gd name="connsiteY27322" fmla="*/ 1315326 h 2789926"/>
              <a:gd name="connsiteX27323" fmla="*/ 1135508 w 2556691"/>
              <a:gd name="connsiteY27323" fmla="*/ 1315315 h 2789926"/>
              <a:gd name="connsiteX27324" fmla="*/ 1133401 w 2556691"/>
              <a:gd name="connsiteY27324" fmla="*/ 1309640 h 2789926"/>
              <a:gd name="connsiteX27325" fmla="*/ 1132377 w 2556691"/>
              <a:gd name="connsiteY27325" fmla="*/ 1303126 h 2789926"/>
              <a:gd name="connsiteX27326" fmla="*/ 1134931 w 2556691"/>
              <a:gd name="connsiteY27326" fmla="*/ 1302713 h 2789926"/>
              <a:gd name="connsiteX27327" fmla="*/ 1052984 w 2556691"/>
              <a:gd name="connsiteY27327" fmla="*/ 1225128 h 2789926"/>
              <a:gd name="connsiteX27328" fmla="*/ 1052104 w 2556691"/>
              <a:gd name="connsiteY27328" fmla="*/ 1224395 h 2789926"/>
              <a:gd name="connsiteX27329" fmla="*/ 1047512 w 2556691"/>
              <a:gd name="connsiteY27329" fmla="*/ 1221108 h 2789926"/>
              <a:gd name="connsiteX27330" fmla="*/ 1047509 w 2556691"/>
              <a:gd name="connsiteY27330" fmla="*/ 1221108 h 2789926"/>
              <a:gd name="connsiteX27331" fmla="*/ 1043780 w 2556691"/>
              <a:gd name="connsiteY27331" fmla="*/ 1218992 h 2789926"/>
              <a:gd name="connsiteX27332" fmla="*/ 1038162 w 2556691"/>
              <a:gd name="connsiteY27332" fmla="*/ 1216569 h 2789926"/>
              <a:gd name="connsiteX27333" fmla="*/ 1042173 w 2556691"/>
              <a:gd name="connsiteY27333" fmla="*/ 1235637 h 2789926"/>
              <a:gd name="connsiteX27334" fmla="*/ 1043974 w 2556691"/>
              <a:gd name="connsiteY27334" fmla="*/ 1244101 h 2789926"/>
              <a:gd name="connsiteX27335" fmla="*/ 1051718 w 2556691"/>
              <a:gd name="connsiteY27335" fmla="*/ 1269719 h 2789926"/>
              <a:gd name="connsiteX27336" fmla="*/ 1052320 w 2556691"/>
              <a:gd name="connsiteY27336" fmla="*/ 1271185 h 2789926"/>
              <a:gd name="connsiteX27337" fmla="*/ 1053782 w 2556691"/>
              <a:gd name="connsiteY27337" fmla="*/ 1274637 h 2789926"/>
              <a:gd name="connsiteX27338" fmla="*/ 1055959 w 2556691"/>
              <a:gd name="connsiteY27338" fmla="*/ 1278904 h 2789926"/>
              <a:gd name="connsiteX27339" fmla="*/ 1057226 w 2556691"/>
              <a:gd name="connsiteY27339" fmla="*/ 1281387 h 2789926"/>
              <a:gd name="connsiteX27340" fmla="*/ 1061946 w 2556691"/>
              <a:gd name="connsiteY27340" fmla="*/ 1288977 h 2789926"/>
              <a:gd name="connsiteX27341" fmla="*/ 1063841 w 2556691"/>
              <a:gd name="connsiteY27341" fmla="*/ 1291483 h 2789926"/>
              <a:gd name="connsiteX27342" fmla="*/ 1069598 w 2556691"/>
              <a:gd name="connsiteY27342" fmla="*/ 1298446 h 2789926"/>
              <a:gd name="connsiteX27343" fmla="*/ 1070834 w 2556691"/>
              <a:gd name="connsiteY27343" fmla="*/ 1299841 h 2789926"/>
              <a:gd name="connsiteX27344" fmla="*/ 1075425 w 2556691"/>
              <a:gd name="connsiteY27344" fmla="*/ 1304475 h 2789926"/>
              <a:gd name="connsiteX27345" fmla="*/ 1075554 w 2556691"/>
              <a:gd name="connsiteY27345" fmla="*/ 1304605 h 2789926"/>
              <a:gd name="connsiteX27346" fmla="*/ 1079039 w 2556691"/>
              <a:gd name="connsiteY27346" fmla="*/ 1307891 h 2789926"/>
              <a:gd name="connsiteX27347" fmla="*/ 1079157 w 2556691"/>
              <a:gd name="connsiteY27347" fmla="*/ 1307998 h 2789926"/>
              <a:gd name="connsiteX27348" fmla="*/ 1085513 w 2556691"/>
              <a:gd name="connsiteY27348" fmla="*/ 1314169 h 2789926"/>
              <a:gd name="connsiteX27349" fmla="*/ 1086514 w 2556691"/>
              <a:gd name="connsiteY27349" fmla="*/ 1316509 h 2789926"/>
              <a:gd name="connsiteX27350" fmla="*/ 1088927 w 2556691"/>
              <a:gd name="connsiteY27350" fmla="*/ 1319240 h 2789926"/>
              <a:gd name="connsiteX27351" fmla="*/ 1090446 w 2556691"/>
              <a:gd name="connsiteY27351" fmla="*/ 1322349 h 2789926"/>
              <a:gd name="connsiteX27352" fmla="*/ 1089998 w 2556691"/>
              <a:gd name="connsiteY27352" fmla="*/ 1323945 h 2789926"/>
              <a:gd name="connsiteX27353" fmla="*/ 1088009 w 2556691"/>
              <a:gd name="connsiteY27353" fmla="*/ 1323957 h 2789926"/>
              <a:gd name="connsiteX27354" fmla="*/ 1086173 w 2556691"/>
              <a:gd name="connsiteY27354" fmla="*/ 1323271 h 2789926"/>
              <a:gd name="connsiteX27355" fmla="*/ 1077355 w 2556691"/>
              <a:gd name="connsiteY27355" fmla="*/ 1320564 h 2789926"/>
              <a:gd name="connsiteX27356" fmla="*/ 1070175 w 2556691"/>
              <a:gd name="connsiteY27356" fmla="*/ 1318862 h 2789926"/>
              <a:gd name="connsiteX27357" fmla="*/ 1065230 w 2556691"/>
              <a:gd name="connsiteY27357" fmla="*/ 1317691 h 2789926"/>
              <a:gd name="connsiteX27358" fmla="*/ 1064760 w 2556691"/>
              <a:gd name="connsiteY27358" fmla="*/ 1317573 h 2789926"/>
              <a:gd name="connsiteX27359" fmla="*/ 1057777 w 2556691"/>
              <a:gd name="connsiteY27359" fmla="*/ 1315516 h 2789926"/>
              <a:gd name="connsiteX27360" fmla="*/ 1055108 w 2556691"/>
              <a:gd name="connsiteY27360" fmla="*/ 1314500 h 2789926"/>
              <a:gd name="connsiteX27361" fmla="*/ 1054263 w 2556691"/>
              <a:gd name="connsiteY27361" fmla="*/ 1314180 h 2789926"/>
              <a:gd name="connsiteX27362" fmla="*/ 1054698 w 2556691"/>
              <a:gd name="connsiteY27362" fmla="*/ 1314949 h 2789926"/>
              <a:gd name="connsiteX27363" fmla="*/ 1056112 w 2556691"/>
              <a:gd name="connsiteY27363" fmla="*/ 1317420 h 2789926"/>
              <a:gd name="connsiteX27364" fmla="*/ 1059768 w 2556691"/>
              <a:gd name="connsiteY27364" fmla="*/ 1323851 h 2789926"/>
              <a:gd name="connsiteX27365" fmla="*/ 1060004 w 2556691"/>
              <a:gd name="connsiteY27365" fmla="*/ 1324229 h 2789926"/>
              <a:gd name="connsiteX27366" fmla="*/ 1062700 w 2556691"/>
              <a:gd name="connsiteY27366" fmla="*/ 1328130 h 2789926"/>
              <a:gd name="connsiteX27367" fmla="*/ 1063571 w 2556691"/>
              <a:gd name="connsiteY27367" fmla="*/ 1329383 h 2789926"/>
              <a:gd name="connsiteX27368" fmla="*/ 1066961 w 2556691"/>
              <a:gd name="connsiteY27368" fmla="*/ 1334195 h 2789926"/>
              <a:gd name="connsiteX27369" fmla="*/ 1067032 w 2556691"/>
              <a:gd name="connsiteY27369" fmla="*/ 1334289 h 2789926"/>
              <a:gd name="connsiteX27370" fmla="*/ 1069457 w 2556691"/>
              <a:gd name="connsiteY27370" fmla="*/ 1337351 h 2789926"/>
              <a:gd name="connsiteX27371" fmla="*/ 1069880 w 2556691"/>
              <a:gd name="connsiteY27371" fmla="*/ 1337907 h 2789926"/>
              <a:gd name="connsiteX27372" fmla="*/ 1070069 w 2556691"/>
              <a:gd name="connsiteY27372" fmla="*/ 1338143 h 2789926"/>
              <a:gd name="connsiteX27373" fmla="*/ 1075955 w 2556691"/>
              <a:gd name="connsiteY27373" fmla="*/ 1339077 h 2789926"/>
              <a:gd name="connsiteX27374" fmla="*/ 1081158 w 2556691"/>
              <a:gd name="connsiteY27374" fmla="*/ 1339905 h 2789926"/>
              <a:gd name="connsiteX27375" fmla="*/ 1082076 w 2556691"/>
              <a:gd name="connsiteY27375" fmla="*/ 1339739 h 2789926"/>
              <a:gd name="connsiteX27376" fmla="*/ 1082771 w 2556691"/>
              <a:gd name="connsiteY27376" fmla="*/ 1339881 h 2789926"/>
              <a:gd name="connsiteX27377" fmla="*/ 1084513 w 2556691"/>
              <a:gd name="connsiteY27377" fmla="*/ 1340567 h 2789926"/>
              <a:gd name="connsiteX27378" fmla="*/ 1089528 w 2556691"/>
              <a:gd name="connsiteY27378" fmla="*/ 1342222 h 2789926"/>
              <a:gd name="connsiteX27379" fmla="*/ 1093765 w 2556691"/>
              <a:gd name="connsiteY27379" fmla="*/ 1344290 h 2789926"/>
              <a:gd name="connsiteX27380" fmla="*/ 1094637 w 2556691"/>
              <a:gd name="connsiteY27380" fmla="*/ 1344787 h 2789926"/>
              <a:gd name="connsiteX27381" fmla="*/ 1094825 w 2556691"/>
              <a:gd name="connsiteY27381" fmla="*/ 1342233 h 2789926"/>
              <a:gd name="connsiteX27382" fmla="*/ 1094860 w 2556691"/>
              <a:gd name="connsiteY27382" fmla="*/ 1341146 h 2789926"/>
              <a:gd name="connsiteX27383" fmla="*/ 1095013 w 2556691"/>
              <a:gd name="connsiteY27383" fmla="*/ 1339491 h 2789926"/>
              <a:gd name="connsiteX27384" fmla="*/ 1091752 w 2556691"/>
              <a:gd name="connsiteY27384" fmla="*/ 1338273 h 2789926"/>
              <a:gd name="connsiteX27385" fmla="*/ 1086396 w 2556691"/>
              <a:gd name="connsiteY27385" fmla="*/ 1335921 h 2789926"/>
              <a:gd name="connsiteX27386" fmla="*/ 1087244 w 2556691"/>
              <a:gd name="connsiteY27386" fmla="*/ 1332871 h 2789926"/>
              <a:gd name="connsiteX27387" fmla="*/ 1094695 w 2556691"/>
              <a:gd name="connsiteY27387" fmla="*/ 1333958 h 2789926"/>
              <a:gd name="connsiteX27388" fmla="*/ 1096084 w 2556691"/>
              <a:gd name="connsiteY27388" fmla="*/ 1334514 h 2789926"/>
              <a:gd name="connsiteX27389" fmla="*/ 1099487 w 2556691"/>
              <a:gd name="connsiteY27389" fmla="*/ 1327870 h 2789926"/>
              <a:gd name="connsiteX27390" fmla="*/ 1102947 w 2556691"/>
              <a:gd name="connsiteY27390" fmla="*/ 1320068 h 2789926"/>
              <a:gd name="connsiteX27391" fmla="*/ 1103159 w 2556691"/>
              <a:gd name="connsiteY27391" fmla="*/ 1318886 h 2789926"/>
              <a:gd name="connsiteX27392" fmla="*/ 1101158 w 2556691"/>
              <a:gd name="connsiteY27392" fmla="*/ 1317963 h 2789926"/>
              <a:gd name="connsiteX27393" fmla="*/ 1097733 w 2556691"/>
              <a:gd name="connsiteY27393" fmla="*/ 1316829 h 2789926"/>
              <a:gd name="connsiteX27394" fmla="*/ 1098768 w 2556691"/>
              <a:gd name="connsiteY27394" fmla="*/ 1312029 h 2789926"/>
              <a:gd name="connsiteX27395" fmla="*/ 1102865 w 2556691"/>
              <a:gd name="connsiteY27395" fmla="*/ 1312916 h 2789926"/>
              <a:gd name="connsiteX27396" fmla="*/ 1103842 w 2556691"/>
              <a:gd name="connsiteY27396" fmla="*/ 1313223 h 2789926"/>
              <a:gd name="connsiteX27397" fmla="*/ 1105161 w 2556691"/>
              <a:gd name="connsiteY27397" fmla="*/ 1305905 h 2789926"/>
              <a:gd name="connsiteX27398" fmla="*/ 1104337 w 2556691"/>
              <a:gd name="connsiteY27398" fmla="*/ 1305172 h 2789926"/>
              <a:gd name="connsiteX27399" fmla="*/ 1086231 w 2556691"/>
              <a:gd name="connsiteY27399" fmla="*/ 1293658 h 2789926"/>
              <a:gd name="connsiteX27400" fmla="*/ 1087291 w 2556691"/>
              <a:gd name="connsiteY27400" fmla="*/ 1290005 h 2789926"/>
              <a:gd name="connsiteX27401" fmla="*/ 1103277 w 2556691"/>
              <a:gd name="connsiteY27401" fmla="*/ 1297110 h 2789926"/>
              <a:gd name="connsiteX27402" fmla="*/ 1083736 w 2556691"/>
              <a:gd name="connsiteY27402" fmla="*/ 1281292 h 2789926"/>
              <a:gd name="connsiteX27403" fmla="*/ 1083665 w 2556691"/>
              <a:gd name="connsiteY27403" fmla="*/ 1281257 h 2789926"/>
              <a:gd name="connsiteX27404" fmla="*/ 1076402 w 2556691"/>
              <a:gd name="connsiteY27404" fmla="*/ 1276788 h 2789926"/>
              <a:gd name="connsiteX27405" fmla="*/ 1075637 w 2556691"/>
              <a:gd name="connsiteY27405" fmla="*/ 1276032 h 2789926"/>
              <a:gd name="connsiteX27406" fmla="*/ 1077226 w 2556691"/>
              <a:gd name="connsiteY27406" fmla="*/ 1273738 h 2789926"/>
              <a:gd name="connsiteX27407" fmla="*/ 1088091 w 2556691"/>
              <a:gd name="connsiteY27407" fmla="*/ 1276079 h 2789926"/>
              <a:gd name="connsiteX27408" fmla="*/ 1080451 w 2556691"/>
              <a:gd name="connsiteY27408" fmla="*/ 1268655 h 2789926"/>
              <a:gd name="connsiteX27409" fmla="*/ 1078050 w 2556691"/>
              <a:gd name="connsiteY27409" fmla="*/ 1266574 h 2789926"/>
              <a:gd name="connsiteX27410" fmla="*/ 1068609 w 2556691"/>
              <a:gd name="connsiteY27410" fmla="*/ 1259517 h 2789926"/>
              <a:gd name="connsiteX27411" fmla="*/ 1070245 w 2556691"/>
              <a:gd name="connsiteY27411" fmla="*/ 1256266 h 2789926"/>
              <a:gd name="connsiteX27412" fmla="*/ 1077720 w 2556691"/>
              <a:gd name="connsiteY27412" fmla="*/ 1259529 h 2789926"/>
              <a:gd name="connsiteX27413" fmla="*/ 1069292 w 2556691"/>
              <a:gd name="connsiteY27413" fmla="*/ 1250119 h 2789926"/>
              <a:gd name="connsiteX27414" fmla="*/ 1068809 w 2556691"/>
              <a:gd name="connsiteY27414" fmla="*/ 1249646 h 2789926"/>
              <a:gd name="connsiteX27415" fmla="*/ 1051832 w 2556691"/>
              <a:gd name="connsiteY27415" fmla="*/ 1240058 h 2789926"/>
              <a:gd name="connsiteX27416" fmla="*/ 1052117 w 2556691"/>
              <a:gd name="connsiteY27416" fmla="*/ 1236405 h 2789926"/>
              <a:gd name="connsiteX27417" fmla="*/ 1059874 w 2556691"/>
              <a:gd name="connsiteY27417" fmla="*/ 1237588 h 2789926"/>
              <a:gd name="connsiteX27418" fmla="*/ 1060498 w 2556691"/>
              <a:gd name="connsiteY27418" fmla="*/ 1237741 h 2789926"/>
              <a:gd name="connsiteX27419" fmla="*/ 1068762 w 2556691"/>
              <a:gd name="connsiteY27419" fmla="*/ 1241536 h 2789926"/>
              <a:gd name="connsiteX27420" fmla="*/ 1062888 w 2556691"/>
              <a:gd name="connsiteY27420" fmla="*/ 1234632 h 2789926"/>
              <a:gd name="connsiteX27421" fmla="*/ 1061711 w 2556691"/>
              <a:gd name="connsiteY27421" fmla="*/ 1233367 h 2789926"/>
              <a:gd name="connsiteX27422" fmla="*/ 1052984 w 2556691"/>
              <a:gd name="connsiteY27422" fmla="*/ 1225128 h 2789926"/>
              <a:gd name="connsiteX27423" fmla="*/ 1283610 w 2556691"/>
              <a:gd name="connsiteY27423" fmla="*/ 1435755 h 2789926"/>
              <a:gd name="connsiteX27424" fmla="*/ 1280867 w 2556691"/>
              <a:gd name="connsiteY27424" fmla="*/ 1438746 h 2789926"/>
              <a:gd name="connsiteX27425" fmla="*/ 1278783 w 2556691"/>
              <a:gd name="connsiteY27425" fmla="*/ 1441630 h 2789926"/>
              <a:gd name="connsiteX27426" fmla="*/ 1277477 w 2556691"/>
              <a:gd name="connsiteY27426" fmla="*/ 1443711 h 2789926"/>
              <a:gd name="connsiteX27427" fmla="*/ 1273980 w 2556691"/>
              <a:gd name="connsiteY27427" fmla="*/ 1452920 h 2789926"/>
              <a:gd name="connsiteX27428" fmla="*/ 1270696 w 2556691"/>
              <a:gd name="connsiteY27428" fmla="*/ 1455521 h 2789926"/>
              <a:gd name="connsiteX27429" fmla="*/ 1258924 w 2556691"/>
              <a:gd name="connsiteY27429" fmla="*/ 1463571 h 2789926"/>
              <a:gd name="connsiteX27430" fmla="*/ 1258442 w 2556691"/>
              <a:gd name="connsiteY27430" fmla="*/ 1468064 h 2789926"/>
              <a:gd name="connsiteX27431" fmla="*/ 1258253 w 2556691"/>
              <a:gd name="connsiteY27431" fmla="*/ 1469010 h 2789926"/>
              <a:gd name="connsiteX27432" fmla="*/ 1257759 w 2556691"/>
              <a:gd name="connsiteY27432" fmla="*/ 1471433 h 2789926"/>
              <a:gd name="connsiteX27433" fmla="*/ 1260608 w 2556691"/>
              <a:gd name="connsiteY27433" fmla="*/ 1468087 h 2789926"/>
              <a:gd name="connsiteX27434" fmla="*/ 1261408 w 2556691"/>
              <a:gd name="connsiteY27434" fmla="*/ 1467177 h 2789926"/>
              <a:gd name="connsiteX27435" fmla="*/ 1262362 w 2556691"/>
              <a:gd name="connsiteY27435" fmla="*/ 1466149 h 2789926"/>
              <a:gd name="connsiteX27436" fmla="*/ 1264080 w 2556691"/>
              <a:gd name="connsiteY27436" fmla="*/ 1464293 h 2789926"/>
              <a:gd name="connsiteX27437" fmla="*/ 1264539 w 2556691"/>
              <a:gd name="connsiteY27437" fmla="*/ 1463997 h 2789926"/>
              <a:gd name="connsiteX27438" fmla="*/ 1267294 w 2556691"/>
              <a:gd name="connsiteY27438" fmla="*/ 1464092 h 2789926"/>
              <a:gd name="connsiteX27439" fmla="*/ 1267930 w 2556691"/>
              <a:gd name="connsiteY27439" fmla="*/ 1464718 h 2789926"/>
              <a:gd name="connsiteX27440" fmla="*/ 1268377 w 2556691"/>
              <a:gd name="connsiteY27440" fmla="*/ 1465321 h 2789926"/>
              <a:gd name="connsiteX27441" fmla="*/ 1268471 w 2556691"/>
              <a:gd name="connsiteY27441" fmla="*/ 1465463 h 2789926"/>
              <a:gd name="connsiteX27442" fmla="*/ 1272733 w 2556691"/>
              <a:gd name="connsiteY27442" fmla="*/ 1470204 h 2789926"/>
              <a:gd name="connsiteX27443" fmla="*/ 1273969 w 2556691"/>
              <a:gd name="connsiteY27443" fmla="*/ 1471197 h 2789926"/>
              <a:gd name="connsiteX27444" fmla="*/ 1274640 w 2556691"/>
              <a:gd name="connsiteY27444" fmla="*/ 1471740 h 2789926"/>
              <a:gd name="connsiteX27445" fmla="*/ 1276111 w 2556691"/>
              <a:gd name="connsiteY27445" fmla="*/ 1472816 h 2789926"/>
              <a:gd name="connsiteX27446" fmla="*/ 1277889 w 2556691"/>
              <a:gd name="connsiteY27446" fmla="*/ 1474057 h 2789926"/>
              <a:gd name="connsiteX27447" fmla="*/ 1276641 w 2556691"/>
              <a:gd name="connsiteY27447" fmla="*/ 1470676 h 2789926"/>
              <a:gd name="connsiteX27448" fmla="*/ 1276252 w 2556691"/>
              <a:gd name="connsiteY27448" fmla="*/ 1469423 h 2789926"/>
              <a:gd name="connsiteX27449" fmla="*/ 1275334 w 2556691"/>
              <a:gd name="connsiteY27449" fmla="*/ 1465073 h 2789926"/>
              <a:gd name="connsiteX27450" fmla="*/ 1275181 w 2556691"/>
              <a:gd name="connsiteY27450" fmla="*/ 1463406 h 2789926"/>
              <a:gd name="connsiteX27451" fmla="*/ 1275205 w 2556691"/>
              <a:gd name="connsiteY27451" fmla="*/ 1461443 h 2789926"/>
              <a:gd name="connsiteX27452" fmla="*/ 1276041 w 2556691"/>
              <a:gd name="connsiteY27452" fmla="*/ 1457672 h 2789926"/>
              <a:gd name="connsiteX27453" fmla="*/ 1276088 w 2556691"/>
              <a:gd name="connsiteY27453" fmla="*/ 1457613 h 2789926"/>
              <a:gd name="connsiteX27454" fmla="*/ 1278242 w 2556691"/>
              <a:gd name="connsiteY27454" fmla="*/ 1457471 h 2789926"/>
              <a:gd name="connsiteX27455" fmla="*/ 1279607 w 2556691"/>
              <a:gd name="connsiteY27455" fmla="*/ 1460285 h 2789926"/>
              <a:gd name="connsiteX27456" fmla="*/ 1280125 w 2556691"/>
              <a:gd name="connsiteY27456" fmla="*/ 1462224 h 2789926"/>
              <a:gd name="connsiteX27457" fmla="*/ 1281314 w 2556691"/>
              <a:gd name="connsiteY27457" fmla="*/ 1468324 h 2789926"/>
              <a:gd name="connsiteX27458" fmla="*/ 1281420 w 2556691"/>
              <a:gd name="connsiteY27458" fmla="*/ 1468915 h 2789926"/>
              <a:gd name="connsiteX27459" fmla="*/ 1281656 w 2556691"/>
              <a:gd name="connsiteY27459" fmla="*/ 1469695 h 2789926"/>
              <a:gd name="connsiteX27460" fmla="*/ 1284457 w 2556691"/>
              <a:gd name="connsiteY27460" fmla="*/ 1475393 h 2789926"/>
              <a:gd name="connsiteX27461" fmla="*/ 1286859 w 2556691"/>
              <a:gd name="connsiteY27461" fmla="*/ 1477911 h 2789926"/>
              <a:gd name="connsiteX27462" fmla="*/ 1284822 w 2556691"/>
              <a:gd name="connsiteY27462" fmla="*/ 1472166 h 2789926"/>
              <a:gd name="connsiteX27463" fmla="*/ 1284775 w 2556691"/>
              <a:gd name="connsiteY27463" fmla="*/ 1472000 h 2789926"/>
              <a:gd name="connsiteX27464" fmla="*/ 1283928 w 2556691"/>
              <a:gd name="connsiteY27464" fmla="*/ 1469246 h 2789926"/>
              <a:gd name="connsiteX27465" fmla="*/ 1283527 w 2556691"/>
              <a:gd name="connsiteY27465" fmla="*/ 1467875 h 2789926"/>
              <a:gd name="connsiteX27466" fmla="*/ 1282539 w 2556691"/>
              <a:gd name="connsiteY27466" fmla="*/ 1461727 h 2789926"/>
              <a:gd name="connsiteX27467" fmla="*/ 1282692 w 2556691"/>
              <a:gd name="connsiteY27467" fmla="*/ 1459611 h 2789926"/>
              <a:gd name="connsiteX27468" fmla="*/ 1284151 w 2556691"/>
              <a:gd name="connsiteY27468" fmla="*/ 1455556 h 2789926"/>
              <a:gd name="connsiteX27469" fmla="*/ 1284552 w 2556691"/>
              <a:gd name="connsiteY27469" fmla="*/ 1455202 h 2789926"/>
              <a:gd name="connsiteX27470" fmla="*/ 1286058 w 2556691"/>
              <a:gd name="connsiteY27470" fmla="*/ 1455757 h 2789926"/>
              <a:gd name="connsiteX27471" fmla="*/ 1286200 w 2556691"/>
              <a:gd name="connsiteY27471" fmla="*/ 1456159 h 2789926"/>
              <a:gd name="connsiteX27472" fmla="*/ 1287059 w 2556691"/>
              <a:gd name="connsiteY27472" fmla="*/ 1458748 h 2789926"/>
              <a:gd name="connsiteX27473" fmla="*/ 1287718 w 2556691"/>
              <a:gd name="connsiteY27473" fmla="*/ 1460793 h 2789926"/>
              <a:gd name="connsiteX27474" fmla="*/ 1289107 w 2556691"/>
              <a:gd name="connsiteY27474" fmla="*/ 1467106 h 2789926"/>
              <a:gd name="connsiteX27475" fmla="*/ 1289331 w 2556691"/>
              <a:gd name="connsiteY27475" fmla="*/ 1468170 h 2789926"/>
              <a:gd name="connsiteX27476" fmla="*/ 1290802 w 2556691"/>
              <a:gd name="connsiteY27476" fmla="*/ 1473691 h 2789926"/>
              <a:gd name="connsiteX27477" fmla="*/ 1290920 w 2556691"/>
              <a:gd name="connsiteY27477" fmla="*/ 1474105 h 2789926"/>
              <a:gd name="connsiteX27478" fmla="*/ 1291050 w 2556691"/>
              <a:gd name="connsiteY27478" fmla="*/ 1474507 h 2789926"/>
              <a:gd name="connsiteX27479" fmla="*/ 1291356 w 2556691"/>
              <a:gd name="connsiteY27479" fmla="*/ 1475523 h 2789926"/>
              <a:gd name="connsiteX27480" fmla="*/ 1292509 w 2556691"/>
              <a:gd name="connsiteY27480" fmla="*/ 1478479 h 2789926"/>
              <a:gd name="connsiteX27481" fmla="*/ 1293898 w 2556691"/>
              <a:gd name="connsiteY27481" fmla="*/ 1482250 h 2789926"/>
              <a:gd name="connsiteX27482" fmla="*/ 1294405 w 2556691"/>
              <a:gd name="connsiteY27482" fmla="*/ 1483858 h 2789926"/>
              <a:gd name="connsiteX27483" fmla="*/ 1294581 w 2556691"/>
              <a:gd name="connsiteY27483" fmla="*/ 1484401 h 2789926"/>
              <a:gd name="connsiteX27484" fmla="*/ 1295052 w 2556691"/>
              <a:gd name="connsiteY27484" fmla="*/ 1485879 h 2789926"/>
              <a:gd name="connsiteX27485" fmla="*/ 1295311 w 2556691"/>
              <a:gd name="connsiteY27485" fmla="*/ 1486671 h 2789926"/>
              <a:gd name="connsiteX27486" fmla="*/ 1295299 w 2556691"/>
              <a:gd name="connsiteY27486" fmla="*/ 1483420 h 2789926"/>
              <a:gd name="connsiteX27487" fmla="*/ 1295299 w 2556691"/>
              <a:gd name="connsiteY27487" fmla="*/ 1483349 h 2789926"/>
              <a:gd name="connsiteX27488" fmla="*/ 1295287 w 2556691"/>
              <a:gd name="connsiteY27488" fmla="*/ 1482664 h 2789926"/>
              <a:gd name="connsiteX27489" fmla="*/ 1295170 w 2556691"/>
              <a:gd name="connsiteY27489" fmla="*/ 1481375 h 2789926"/>
              <a:gd name="connsiteX27490" fmla="*/ 1294887 w 2556691"/>
              <a:gd name="connsiteY27490" fmla="*/ 1478561 h 2789926"/>
              <a:gd name="connsiteX27491" fmla="*/ 1294287 w 2556691"/>
              <a:gd name="connsiteY27491" fmla="*/ 1476114 h 2789926"/>
              <a:gd name="connsiteX27492" fmla="*/ 1293792 w 2556691"/>
              <a:gd name="connsiteY27492" fmla="*/ 1474069 h 2789926"/>
              <a:gd name="connsiteX27493" fmla="*/ 1293581 w 2556691"/>
              <a:gd name="connsiteY27493" fmla="*/ 1473183 h 2789926"/>
              <a:gd name="connsiteX27494" fmla="*/ 1292757 w 2556691"/>
              <a:gd name="connsiteY27494" fmla="*/ 1470475 h 2789926"/>
              <a:gd name="connsiteX27495" fmla="*/ 1291874 w 2556691"/>
              <a:gd name="connsiteY27495" fmla="*/ 1467650 h 2789926"/>
              <a:gd name="connsiteX27496" fmla="*/ 1291662 w 2556691"/>
              <a:gd name="connsiteY27496" fmla="*/ 1466976 h 2789926"/>
              <a:gd name="connsiteX27497" fmla="*/ 1291638 w 2556691"/>
              <a:gd name="connsiteY27497" fmla="*/ 1466763 h 2789926"/>
              <a:gd name="connsiteX27498" fmla="*/ 1293898 w 2556691"/>
              <a:gd name="connsiteY27498" fmla="*/ 1463985 h 2789926"/>
              <a:gd name="connsiteX27499" fmla="*/ 1295464 w 2556691"/>
              <a:gd name="connsiteY27499" fmla="*/ 1464943 h 2789926"/>
              <a:gd name="connsiteX27500" fmla="*/ 1296076 w 2556691"/>
              <a:gd name="connsiteY27500" fmla="*/ 1466326 h 2789926"/>
              <a:gd name="connsiteX27501" fmla="*/ 1296288 w 2556691"/>
              <a:gd name="connsiteY27501" fmla="*/ 1466799 h 2789926"/>
              <a:gd name="connsiteX27502" fmla="*/ 1296677 w 2556691"/>
              <a:gd name="connsiteY27502" fmla="*/ 1467697 h 2789926"/>
              <a:gd name="connsiteX27503" fmla="*/ 1297783 w 2556691"/>
              <a:gd name="connsiteY27503" fmla="*/ 1470558 h 2789926"/>
              <a:gd name="connsiteX27504" fmla="*/ 1297983 w 2556691"/>
              <a:gd name="connsiteY27504" fmla="*/ 1471232 h 2789926"/>
              <a:gd name="connsiteX27505" fmla="*/ 1298219 w 2556691"/>
              <a:gd name="connsiteY27505" fmla="*/ 1472024 h 2789926"/>
              <a:gd name="connsiteX27506" fmla="*/ 1298313 w 2556691"/>
              <a:gd name="connsiteY27506" fmla="*/ 1472320 h 2789926"/>
              <a:gd name="connsiteX27507" fmla="*/ 1298819 w 2556691"/>
              <a:gd name="connsiteY27507" fmla="*/ 1474022 h 2789926"/>
              <a:gd name="connsiteX27508" fmla="*/ 1299419 w 2556691"/>
              <a:gd name="connsiteY27508" fmla="*/ 1477166 h 2789926"/>
              <a:gd name="connsiteX27509" fmla="*/ 1299514 w 2556691"/>
              <a:gd name="connsiteY27509" fmla="*/ 1477734 h 2789926"/>
              <a:gd name="connsiteX27510" fmla="*/ 1299537 w 2556691"/>
              <a:gd name="connsiteY27510" fmla="*/ 1477935 h 2789926"/>
              <a:gd name="connsiteX27511" fmla="*/ 1300008 w 2556691"/>
              <a:gd name="connsiteY27511" fmla="*/ 1485217 h 2789926"/>
              <a:gd name="connsiteX27512" fmla="*/ 1300020 w 2556691"/>
              <a:gd name="connsiteY27512" fmla="*/ 1485666 h 2789926"/>
              <a:gd name="connsiteX27513" fmla="*/ 1300243 w 2556691"/>
              <a:gd name="connsiteY27513" fmla="*/ 1484886 h 2789926"/>
              <a:gd name="connsiteX27514" fmla="*/ 1300856 w 2556691"/>
              <a:gd name="connsiteY27514" fmla="*/ 1482853 h 2789926"/>
              <a:gd name="connsiteX27515" fmla="*/ 1301621 w 2556691"/>
              <a:gd name="connsiteY27515" fmla="*/ 1476020 h 2789926"/>
              <a:gd name="connsiteX27516" fmla="*/ 1301680 w 2556691"/>
              <a:gd name="connsiteY27516" fmla="*/ 1474861 h 2789926"/>
              <a:gd name="connsiteX27517" fmla="*/ 1301668 w 2556691"/>
              <a:gd name="connsiteY27517" fmla="*/ 1474176 h 2789926"/>
              <a:gd name="connsiteX27518" fmla="*/ 1301656 w 2556691"/>
              <a:gd name="connsiteY27518" fmla="*/ 1473998 h 2789926"/>
              <a:gd name="connsiteX27519" fmla="*/ 1301538 w 2556691"/>
              <a:gd name="connsiteY27519" fmla="*/ 1471989 h 2789926"/>
              <a:gd name="connsiteX27520" fmla="*/ 1301056 w 2556691"/>
              <a:gd name="connsiteY27520" fmla="*/ 1469163 h 2789926"/>
              <a:gd name="connsiteX27521" fmla="*/ 1300644 w 2556691"/>
              <a:gd name="connsiteY27521" fmla="*/ 1467733 h 2789926"/>
              <a:gd name="connsiteX27522" fmla="*/ 1300102 w 2556691"/>
              <a:gd name="connsiteY27522" fmla="*/ 1466220 h 2789926"/>
              <a:gd name="connsiteX27523" fmla="*/ 1300031 w 2556691"/>
              <a:gd name="connsiteY27523" fmla="*/ 1466054 h 2789926"/>
              <a:gd name="connsiteX27524" fmla="*/ 1299455 w 2556691"/>
              <a:gd name="connsiteY27524" fmla="*/ 1464966 h 2789926"/>
              <a:gd name="connsiteX27525" fmla="*/ 1297206 w 2556691"/>
              <a:gd name="connsiteY27525" fmla="*/ 1461503 h 2789926"/>
              <a:gd name="connsiteX27526" fmla="*/ 1295758 w 2556691"/>
              <a:gd name="connsiteY27526" fmla="*/ 1459706 h 2789926"/>
              <a:gd name="connsiteX27527" fmla="*/ 1294122 w 2556691"/>
              <a:gd name="connsiteY27527" fmla="*/ 1457755 h 2789926"/>
              <a:gd name="connsiteX27528" fmla="*/ 1290284 w 2556691"/>
              <a:gd name="connsiteY27528" fmla="*/ 1452707 h 2789926"/>
              <a:gd name="connsiteX27529" fmla="*/ 1287012 w 2556691"/>
              <a:gd name="connsiteY27529" fmla="*/ 1446714 h 2789926"/>
              <a:gd name="connsiteX27530" fmla="*/ 1286482 w 2556691"/>
              <a:gd name="connsiteY27530" fmla="*/ 1445496 h 2789926"/>
              <a:gd name="connsiteX27531" fmla="*/ 1284399 w 2556691"/>
              <a:gd name="connsiteY27531" fmla="*/ 1439030 h 2789926"/>
              <a:gd name="connsiteX27532" fmla="*/ 1283610 w 2556691"/>
              <a:gd name="connsiteY27532" fmla="*/ 1435755 h 2789926"/>
              <a:gd name="connsiteX27533" fmla="*/ 1542425 w 2556691"/>
              <a:gd name="connsiteY27533" fmla="*/ 1672650 h 2789926"/>
              <a:gd name="connsiteX27534" fmla="*/ 1541295 w 2556691"/>
              <a:gd name="connsiteY27534" fmla="*/ 1673194 h 2789926"/>
              <a:gd name="connsiteX27535" fmla="*/ 1538705 w 2556691"/>
              <a:gd name="connsiteY27535" fmla="*/ 1674104 h 2789926"/>
              <a:gd name="connsiteX27536" fmla="*/ 1537799 w 2556691"/>
              <a:gd name="connsiteY27536" fmla="*/ 1674270 h 2789926"/>
              <a:gd name="connsiteX27537" fmla="*/ 1535197 w 2556691"/>
              <a:gd name="connsiteY27537" fmla="*/ 1674518 h 2789926"/>
              <a:gd name="connsiteX27538" fmla="*/ 1534680 w 2556691"/>
              <a:gd name="connsiteY27538" fmla="*/ 1674483 h 2789926"/>
              <a:gd name="connsiteX27539" fmla="*/ 1534067 w 2556691"/>
              <a:gd name="connsiteY27539" fmla="*/ 1674967 h 2789926"/>
              <a:gd name="connsiteX27540" fmla="*/ 1530206 w 2556691"/>
              <a:gd name="connsiteY27540" fmla="*/ 1675842 h 2789926"/>
              <a:gd name="connsiteX27541" fmla="*/ 1527475 w 2556691"/>
              <a:gd name="connsiteY27541" fmla="*/ 1675499 h 2789926"/>
              <a:gd name="connsiteX27542" fmla="*/ 1526592 w 2556691"/>
              <a:gd name="connsiteY27542" fmla="*/ 1675275 h 2789926"/>
              <a:gd name="connsiteX27543" fmla="*/ 1523273 w 2556691"/>
              <a:gd name="connsiteY27543" fmla="*/ 1673821 h 2789926"/>
              <a:gd name="connsiteX27544" fmla="*/ 1522731 w 2556691"/>
              <a:gd name="connsiteY27544" fmla="*/ 1673490 h 2789926"/>
              <a:gd name="connsiteX27545" fmla="*/ 1522555 w 2556691"/>
              <a:gd name="connsiteY27545" fmla="*/ 1673371 h 2789926"/>
              <a:gd name="connsiteX27546" fmla="*/ 1522402 w 2556691"/>
              <a:gd name="connsiteY27546" fmla="*/ 1673277 h 2789926"/>
              <a:gd name="connsiteX27547" fmla="*/ 1520671 w 2556691"/>
              <a:gd name="connsiteY27547" fmla="*/ 1671716 h 2789926"/>
              <a:gd name="connsiteX27548" fmla="*/ 1520600 w 2556691"/>
              <a:gd name="connsiteY27548" fmla="*/ 1671811 h 2789926"/>
              <a:gd name="connsiteX27549" fmla="*/ 1518941 w 2556691"/>
              <a:gd name="connsiteY27549" fmla="*/ 1673596 h 2789926"/>
              <a:gd name="connsiteX27550" fmla="*/ 1519765 w 2556691"/>
              <a:gd name="connsiteY27550" fmla="*/ 1676374 h 2789926"/>
              <a:gd name="connsiteX27551" fmla="*/ 1511089 w 2556691"/>
              <a:gd name="connsiteY27551" fmla="*/ 1683396 h 2789926"/>
              <a:gd name="connsiteX27552" fmla="*/ 1503390 w 2556691"/>
              <a:gd name="connsiteY27552" fmla="*/ 1682261 h 2789926"/>
              <a:gd name="connsiteX27553" fmla="*/ 1500624 w 2556691"/>
              <a:gd name="connsiteY27553" fmla="*/ 1684236 h 2789926"/>
              <a:gd name="connsiteX27554" fmla="*/ 1507710 w 2556691"/>
              <a:gd name="connsiteY27554" fmla="*/ 1695513 h 2789926"/>
              <a:gd name="connsiteX27555" fmla="*/ 1508440 w 2556691"/>
              <a:gd name="connsiteY27555" fmla="*/ 1697393 h 2789926"/>
              <a:gd name="connsiteX27556" fmla="*/ 1509488 w 2556691"/>
              <a:gd name="connsiteY27556" fmla="*/ 1700691 h 2789926"/>
              <a:gd name="connsiteX27557" fmla="*/ 1509876 w 2556691"/>
              <a:gd name="connsiteY27557" fmla="*/ 1702382 h 2789926"/>
              <a:gd name="connsiteX27558" fmla="*/ 1513019 w 2556691"/>
              <a:gd name="connsiteY27558" fmla="*/ 1699261 h 2789926"/>
              <a:gd name="connsiteX27559" fmla="*/ 1513749 w 2556691"/>
              <a:gd name="connsiteY27559" fmla="*/ 1699616 h 2789926"/>
              <a:gd name="connsiteX27560" fmla="*/ 1509900 w 2556691"/>
              <a:gd name="connsiteY27560" fmla="*/ 1708447 h 2789926"/>
              <a:gd name="connsiteX27561" fmla="*/ 1500153 w 2556691"/>
              <a:gd name="connsiteY27561" fmla="*/ 1721084 h 2789926"/>
              <a:gd name="connsiteX27562" fmla="*/ 1510865 w 2556691"/>
              <a:gd name="connsiteY27562" fmla="*/ 1727539 h 2789926"/>
              <a:gd name="connsiteX27563" fmla="*/ 1512878 w 2556691"/>
              <a:gd name="connsiteY27563" fmla="*/ 1727503 h 2789926"/>
              <a:gd name="connsiteX27564" fmla="*/ 1514526 w 2556691"/>
              <a:gd name="connsiteY27564" fmla="*/ 1727408 h 2789926"/>
              <a:gd name="connsiteX27565" fmla="*/ 1530618 w 2556691"/>
              <a:gd name="connsiteY27565" fmla="*/ 1726203 h 2789926"/>
              <a:gd name="connsiteX27566" fmla="*/ 1537151 w 2556691"/>
              <a:gd name="connsiteY27566" fmla="*/ 1715078 h 2789926"/>
              <a:gd name="connsiteX27567" fmla="*/ 1545156 w 2556691"/>
              <a:gd name="connsiteY27567" fmla="*/ 1691920 h 2789926"/>
              <a:gd name="connsiteX27568" fmla="*/ 1544733 w 2556691"/>
              <a:gd name="connsiteY27568" fmla="*/ 1681706 h 2789926"/>
              <a:gd name="connsiteX27569" fmla="*/ 1542425 w 2556691"/>
              <a:gd name="connsiteY27569" fmla="*/ 1672650 h 2789926"/>
              <a:gd name="connsiteX27570" fmla="*/ 982082 w 2556691"/>
              <a:gd name="connsiteY27570" fmla="*/ 1155297 h 2789926"/>
              <a:gd name="connsiteX27571" fmla="*/ 979982 w 2556691"/>
              <a:gd name="connsiteY27571" fmla="*/ 1158867 h 2789926"/>
              <a:gd name="connsiteX27572" fmla="*/ 976842 w 2556691"/>
              <a:gd name="connsiteY27572" fmla="*/ 1161846 h 2789926"/>
              <a:gd name="connsiteX27573" fmla="*/ 976840 w 2556691"/>
              <a:gd name="connsiteY27573" fmla="*/ 1161846 h 2789926"/>
              <a:gd name="connsiteX27574" fmla="*/ 975388 w 2556691"/>
              <a:gd name="connsiteY27574" fmla="*/ 1163052 h 2789926"/>
              <a:gd name="connsiteX27575" fmla="*/ 970346 w 2556691"/>
              <a:gd name="connsiteY27575" fmla="*/ 1174093 h 2789926"/>
              <a:gd name="connsiteX27576" fmla="*/ 976826 w 2556691"/>
              <a:gd name="connsiteY27576" fmla="*/ 1167225 h 2789926"/>
              <a:gd name="connsiteX27577" fmla="*/ 977888 w 2556691"/>
              <a:gd name="connsiteY27577" fmla="*/ 1165735 h 2789926"/>
              <a:gd name="connsiteX27578" fmla="*/ 977888 w 2556691"/>
              <a:gd name="connsiteY27578" fmla="*/ 1165723 h 2789926"/>
              <a:gd name="connsiteX27579" fmla="*/ 980749 w 2556691"/>
              <a:gd name="connsiteY27579" fmla="*/ 1161775 h 2789926"/>
              <a:gd name="connsiteX27580" fmla="*/ 980750 w 2556691"/>
              <a:gd name="connsiteY27580" fmla="*/ 1161775 h 2789926"/>
              <a:gd name="connsiteX27581" fmla="*/ 983360 w 2556691"/>
              <a:gd name="connsiteY27581" fmla="*/ 1158406 h 2789926"/>
              <a:gd name="connsiteX27582" fmla="*/ 982082 w 2556691"/>
              <a:gd name="connsiteY27582" fmla="*/ 1155297 h 2789926"/>
              <a:gd name="connsiteX27583" fmla="*/ 966419 w 2556691"/>
              <a:gd name="connsiteY27583" fmla="*/ 1139656 h 2789926"/>
              <a:gd name="connsiteX27584" fmla="*/ 964090 w 2556691"/>
              <a:gd name="connsiteY27584" fmla="*/ 1141903 h 2789926"/>
              <a:gd name="connsiteX27585" fmla="*/ 963583 w 2556691"/>
              <a:gd name="connsiteY27585" fmla="*/ 1142387 h 2789926"/>
              <a:gd name="connsiteX27586" fmla="*/ 965354 w 2556691"/>
              <a:gd name="connsiteY27586" fmla="*/ 1146324 h 2789926"/>
              <a:gd name="connsiteX27587" fmla="*/ 966102 w 2556691"/>
              <a:gd name="connsiteY27587" fmla="*/ 1141643 h 2789926"/>
              <a:gd name="connsiteX27588" fmla="*/ 966419 w 2556691"/>
              <a:gd name="connsiteY27588" fmla="*/ 1139656 h 2789926"/>
              <a:gd name="connsiteX27589" fmla="*/ 787519 w 2556691"/>
              <a:gd name="connsiteY27589" fmla="*/ 973440 h 2789926"/>
              <a:gd name="connsiteX27590" fmla="*/ 780372 w 2556691"/>
              <a:gd name="connsiteY27590" fmla="*/ 983292 h 2789926"/>
              <a:gd name="connsiteX27591" fmla="*/ 780615 w 2556691"/>
              <a:gd name="connsiteY27591" fmla="*/ 986246 h 2789926"/>
              <a:gd name="connsiteX27592" fmla="*/ 781987 w 2556691"/>
              <a:gd name="connsiteY27592" fmla="*/ 989901 h 2789926"/>
              <a:gd name="connsiteX27593" fmla="*/ 790162 w 2556691"/>
              <a:gd name="connsiteY27593" fmla="*/ 1000976 h 2789926"/>
              <a:gd name="connsiteX27594" fmla="*/ 784071 w 2556691"/>
              <a:gd name="connsiteY27594" fmla="*/ 984520 h 2789926"/>
              <a:gd name="connsiteX27595" fmla="*/ 786071 w 2556691"/>
              <a:gd name="connsiteY27595" fmla="*/ 984385 h 2789926"/>
              <a:gd name="connsiteX27596" fmla="*/ 789738 w 2556691"/>
              <a:gd name="connsiteY27596" fmla="*/ 993421 h 2789926"/>
              <a:gd name="connsiteX27597" fmla="*/ 793823 w 2556691"/>
              <a:gd name="connsiteY27597" fmla="*/ 999531 h 2789926"/>
              <a:gd name="connsiteX27598" fmla="*/ 790356 w 2556691"/>
              <a:gd name="connsiteY27598" fmla="*/ 987377 h 2789926"/>
              <a:gd name="connsiteX27599" fmla="*/ 792521 w 2556691"/>
              <a:gd name="connsiteY27599" fmla="*/ 987133 h 2789926"/>
              <a:gd name="connsiteX27600" fmla="*/ 796355 w 2556691"/>
              <a:gd name="connsiteY27600" fmla="*/ 997097 h 2789926"/>
              <a:gd name="connsiteX27601" fmla="*/ 796621 w 2556691"/>
              <a:gd name="connsiteY27601" fmla="*/ 997739 h 2789926"/>
              <a:gd name="connsiteX27602" fmla="*/ 796554 w 2556691"/>
              <a:gd name="connsiteY27602" fmla="*/ 997126 h 2789926"/>
              <a:gd name="connsiteX27603" fmla="*/ 796934 w 2556691"/>
              <a:gd name="connsiteY27603" fmla="*/ 994716 h 2789926"/>
              <a:gd name="connsiteX27604" fmla="*/ 798352 w 2556691"/>
              <a:gd name="connsiteY27604" fmla="*/ 987765 h 2789926"/>
              <a:gd name="connsiteX27605" fmla="*/ 796730 w 2556691"/>
              <a:gd name="connsiteY27605" fmla="*/ 985965 h 2789926"/>
              <a:gd name="connsiteX27606" fmla="*/ 792920 w 2556691"/>
              <a:gd name="connsiteY27606" fmla="*/ 982736 h 2789926"/>
              <a:gd name="connsiteX27607" fmla="*/ 788831 w 2556691"/>
              <a:gd name="connsiteY27607" fmla="*/ 976980 h 2789926"/>
              <a:gd name="connsiteX27608" fmla="*/ 788632 w 2556691"/>
              <a:gd name="connsiteY27608" fmla="*/ 976532 h 2789926"/>
              <a:gd name="connsiteX27609" fmla="*/ 787519 w 2556691"/>
              <a:gd name="connsiteY27609" fmla="*/ 973440 h 2789926"/>
              <a:gd name="connsiteX27610" fmla="*/ 662302 w 2556691"/>
              <a:gd name="connsiteY27610" fmla="*/ 857275 h 2789926"/>
              <a:gd name="connsiteX27611" fmla="*/ 648555 w 2556691"/>
              <a:gd name="connsiteY27611" fmla="*/ 864060 h 2789926"/>
              <a:gd name="connsiteX27612" fmla="*/ 647082 w 2556691"/>
              <a:gd name="connsiteY27612" fmla="*/ 865388 h 2789926"/>
              <a:gd name="connsiteX27613" fmla="*/ 647083 w 2556691"/>
              <a:gd name="connsiteY27613" fmla="*/ 865388 h 2789926"/>
              <a:gd name="connsiteX27614" fmla="*/ 654802 w 2556691"/>
              <a:gd name="connsiteY27614" fmla="*/ 863223 h 2789926"/>
              <a:gd name="connsiteX27615" fmla="*/ 662302 w 2556691"/>
              <a:gd name="connsiteY27615" fmla="*/ 857275 h 2789926"/>
              <a:gd name="connsiteX27616" fmla="*/ 664618 w 2556691"/>
              <a:gd name="connsiteY27616" fmla="*/ 859023 h 2789926"/>
              <a:gd name="connsiteX27617" fmla="*/ 655130 w 2556691"/>
              <a:gd name="connsiteY27617" fmla="*/ 870644 h 2789926"/>
              <a:gd name="connsiteX27618" fmla="*/ 664618 w 2556691"/>
              <a:gd name="connsiteY27618" fmla="*/ 859023 h 2789926"/>
              <a:gd name="connsiteX27619" fmla="*/ 1207022 w 2556691"/>
              <a:gd name="connsiteY27619" fmla="*/ 1358228 h 2789926"/>
              <a:gd name="connsiteX27620" fmla="*/ 1191401 w 2556691"/>
              <a:gd name="connsiteY27620" fmla="*/ 1364056 h 2789926"/>
              <a:gd name="connsiteX27621" fmla="*/ 1191684 w 2556691"/>
              <a:gd name="connsiteY27621" fmla="*/ 1370168 h 2789926"/>
              <a:gd name="connsiteX27622" fmla="*/ 1194932 w 2556691"/>
              <a:gd name="connsiteY27622" fmla="*/ 1370405 h 2789926"/>
              <a:gd name="connsiteX27623" fmla="*/ 1203020 w 2556691"/>
              <a:gd name="connsiteY27623" fmla="*/ 1371776 h 2789926"/>
              <a:gd name="connsiteX27624" fmla="*/ 1205374 w 2556691"/>
              <a:gd name="connsiteY27624" fmla="*/ 1372308 h 2789926"/>
              <a:gd name="connsiteX27625" fmla="*/ 1206057 w 2556691"/>
              <a:gd name="connsiteY27625" fmla="*/ 1371244 h 2789926"/>
              <a:gd name="connsiteX27626" fmla="*/ 1207882 w 2556691"/>
              <a:gd name="connsiteY27626" fmla="*/ 1368076 h 2789926"/>
              <a:gd name="connsiteX27627" fmla="*/ 1207917 w 2556691"/>
              <a:gd name="connsiteY27627" fmla="*/ 1366562 h 2789926"/>
              <a:gd name="connsiteX27628" fmla="*/ 1207022 w 2556691"/>
              <a:gd name="connsiteY27628" fmla="*/ 1358228 h 2789926"/>
              <a:gd name="connsiteX27629" fmla="*/ 1227340 w 2556691"/>
              <a:gd name="connsiteY27629" fmla="*/ 1375961 h 2789926"/>
              <a:gd name="connsiteX27630" fmla="*/ 1227246 w 2556691"/>
              <a:gd name="connsiteY27630" fmla="*/ 1375878 h 2789926"/>
              <a:gd name="connsiteX27631" fmla="*/ 1220572 w 2556691"/>
              <a:gd name="connsiteY27631" fmla="*/ 1377273 h 2789926"/>
              <a:gd name="connsiteX27632" fmla="*/ 1225834 w 2556691"/>
              <a:gd name="connsiteY27632" fmla="*/ 1379874 h 2789926"/>
              <a:gd name="connsiteX27633" fmla="*/ 1227340 w 2556691"/>
              <a:gd name="connsiteY27633" fmla="*/ 1375961 h 2789926"/>
              <a:gd name="connsiteX27634" fmla="*/ 1356736 w 2556691"/>
              <a:gd name="connsiteY27634" fmla="*/ 1494970 h 2789926"/>
              <a:gd name="connsiteX27635" fmla="*/ 1355653 w 2556691"/>
              <a:gd name="connsiteY27635" fmla="*/ 1496341 h 2789926"/>
              <a:gd name="connsiteX27636" fmla="*/ 1354971 w 2556691"/>
              <a:gd name="connsiteY27636" fmla="*/ 1497382 h 2789926"/>
              <a:gd name="connsiteX27637" fmla="*/ 1350097 w 2556691"/>
              <a:gd name="connsiteY27637" fmla="*/ 1503174 h 2789926"/>
              <a:gd name="connsiteX27638" fmla="*/ 1343481 w 2556691"/>
              <a:gd name="connsiteY27638" fmla="*/ 1510350 h 2789926"/>
              <a:gd name="connsiteX27639" fmla="*/ 1338137 w 2556691"/>
              <a:gd name="connsiteY27639" fmla="*/ 1521415 h 2789926"/>
              <a:gd name="connsiteX27640" fmla="*/ 1337984 w 2556691"/>
              <a:gd name="connsiteY27640" fmla="*/ 1522266 h 2789926"/>
              <a:gd name="connsiteX27641" fmla="*/ 1337796 w 2556691"/>
              <a:gd name="connsiteY27641" fmla="*/ 1525056 h 2789926"/>
              <a:gd name="connsiteX27642" fmla="*/ 1338137 w 2556691"/>
              <a:gd name="connsiteY27642" fmla="*/ 1534856 h 2789926"/>
              <a:gd name="connsiteX27643" fmla="*/ 1340644 w 2556691"/>
              <a:gd name="connsiteY27643" fmla="*/ 1527149 h 2789926"/>
              <a:gd name="connsiteX27644" fmla="*/ 1342928 w 2556691"/>
              <a:gd name="connsiteY27644" fmla="*/ 1525777 h 2789926"/>
              <a:gd name="connsiteX27645" fmla="*/ 1345012 w 2556691"/>
              <a:gd name="connsiteY27645" fmla="*/ 1526960 h 2789926"/>
              <a:gd name="connsiteX27646" fmla="*/ 1345282 w 2556691"/>
              <a:gd name="connsiteY27646" fmla="*/ 1528508 h 2789926"/>
              <a:gd name="connsiteX27647" fmla="*/ 1343623 w 2556691"/>
              <a:gd name="connsiteY27647" fmla="*/ 1538237 h 2789926"/>
              <a:gd name="connsiteX27648" fmla="*/ 1342481 w 2556691"/>
              <a:gd name="connsiteY27648" fmla="*/ 1552258 h 2789926"/>
              <a:gd name="connsiteX27649" fmla="*/ 1345318 w 2556691"/>
              <a:gd name="connsiteY27649" fmla="*/ 1537682 h 2789926"/>
              <a:gd name="connsiteX27650" fmla="*/ 1347413 w 2556691"/>
              <a:gd name="connsiteY27650" fmla="*/ 1527905 h 2789926"/>
              <a:gd name="connsiteX27651" fmla="*/ 1349638 w 2556691"/>
              <a:gd name="connsiteY27651" fmla="*/ 1525565 h 2789926"/>
              <a:gd name="connsiteX27652" fmla="*/ 1350074 w 2556691"/>
              <a:gd name="connsiteY27652" fmla="*/ 1525435 h 2789926"/>
              <a:gd name="connsiteX27653" fmla="*/ 1353570 w 2556691"/>
              <a:gd name="connsiteY27653" fmla="*/ 1528745 h 2789926"/>
              <a:gd name="connsiteX27654" fmla="*/ 1352593 w 2556691"/>
              <a:gd name="connsiteY27654" fmla="*/ 1535022 h 2789926"/>
              <a:gd name="connsiteX27655" fmla="*/ 1351098 w 2556691"/>
              <a:gd name="connsiteY27655" fmla="*/ 1544645 h 2789926"/>
              <a:gd name="connsiteX27656" fmla="*/ 1353452 w 2556691"/>
              <a:gd name="connsiteY27656" fmla="*/ 1538568 h 2789926"/>
              <a:gd name="connsiteX27657" fmla="*/ 1354877 w 2556691"/>
              <a:gd name="connsiteY27657" fmla="*/ 1534159 h 2789926"/>
              <a:gd name="connsiteX27658" fmla="*/ 1357678 w 2556691"/>
              <a:gd name="connsiteY27658" fmla="*/ 1522822 h 2789926"/>
              <a:gd name="connsiteX27659" fmla="*/ 1357702 w 2556691"/>
              <a:gd name="connsiteY27659" fmla="*/ 1522633 h 2789926"/>
              <a:gd name="connsiteX27660" fmla="*/ 1358302 w 2556691"/>
              <a:gd name="connsiteY27660" fmla="*/ 1518271 h 2789926"/>
              <a:gd name="connsiteX27661" fmla="*/ 1358655 w 2556691"/>
              <a:gd name="connsiteY27661" fmla="*/ 1513057 h 2789926"/>
              <a:gd name="connsiteX27662" fmla="*/ 1358702 w 2556691"/>
              <a:gd name="connsiteY27662" fmla="*/ 1509286 h 2789926"/>
              <a:gd name="connsiteX27663" fmla="*/ 1357596 w 2556691"/>
              <a:gd name="connsiteY27663" fmla="*/ 1499072 h 2789926"/>
              <a:gd name="connsiteX27664" fmla="*/ 1356736 w 2556691"/>
              <a:gd name="connsiteY27664" fmla="*/ 1494970 h 2789926"/>
              <a:gd name="connsiteX27665" fmla="*/ 1548205 w 2556691"/>
              <a:gd name="connsiteY27665" fmla="*/ 1671586 h 2789926"/>
              <a:gd name="connsiteX27666" fmla="*/ 1548123 w 2556691"/>
              <a:gd name="connsiteY27666" fmla="*/ 1671551 h 2789926"/>
              <a:gd name="connsiteX27667" fmla="*/ 1545368 w 2556691"/>
              <a:gd name="connsiteY27667" fmla="*/ 1670723 h 2789926"/>
              <a:gd name="connsiteX27668" fmla="*/ 1544980 w 2556691"/>
              <a:gd name="connsiteY27668" fmla="*/ 1671019 h 2789926"/>
              <a:gd name="connsiteX27669" fmla="*/ 1544992 w 2556691"/>
              <a:gd name="connsiteY27669" fmla="*/ 1671031 h 2789926"/>
              <a:gd name="connsiteX27670" fmla="*/ 1546215 w 2556691"/>
              <a:gd name="connsiteY27670" fmla="*/ 1675629 h 2789926"/>
              <a:gd name="connsiteX27671" fmla="*/ 1546652 w 2556691"/>
              <a:gd name="connsiteY27671" fmla="*/ 1675405 h 2789926"/>
              <a:gd name="connsiteX27672" fmla="*/ 1548688 w 2556691"/>
              <a:gd name="connsiteY27672" fmla="*/ 1674908 h 2789926"/>
              <a:gd name="connsiteX27673" fmla="*/ 1548347 w 2556691"/>
              <a:gd name="connsiteY27673" fmla="*/ 1672201 h 2789926"/>
              <a:gd name="connsiteX27674" fmla="*/ 1548205 w 2556691"/>
              <a:gd name="connsiteY27674" fmla="*/ 1671586 h 2789926"/>
              <a:gd name="connsiteX27675" fmla="*/ 1213944 w 2556691"/>
              <a:gd name="connsiteY27675" fmla="*/ 1362756 h 2789926"/>
              <a:gd name="connsiteX27676" fmla="*/ 1213838 w 2556691"/>
              <a:gd name="connsiteY27676" fmla="*/ 1362720 h 2789926"/>
              <a:gd name="connsiteX27677" fmla="*/ 1213862 w 2556691"/>
              <a:gd name="connsiteY27677" fmla="*/ 1363063 h 2789926"/>
              <a:gd name="connsiteX27678" fmla="*/ 1213944 w 2556691"/>
              <a:gd name="connsiteY27678" fmla="*/ 1362756 h 2789926"/>
              <a:gd name="connsiteX27679" fmla="*/ 973642 w 2556691"/>
              <a:gd name="connsiteY27679" fmla="*/ 1140685 h 2789926"/>
              <a:gd name="connsiteX27680" fmla="*/ 973543 w 2556691"/>
              <a:gd name="connsiteY27680" fmla="*/ 1143286 h 2789926"/>
              <a:gd name="connsiteX27681" fmla="*/ 973526 w 2556691"/>
              <a:gd name="connsiteY27681" fmla="*/ 1143747 h 2789926"/>
              <a:gd name="connsiteX27682" fmla="*/ 973315 w 2556691"/>
              <a:gd name="connsiteY27682" fmla="*/ 1149303 h 2789926"/>
              <a:gd name="connsiteX27683" fmla="*/ 972805 w 2556691"/>
              <a:gd name="connsiteY27683" fmla="*/ 1155190 h 2789926"/>
              <a:gd name="connsiteX27684" fmla="*/ 972706 w 2556691"/>
              <a:gd name="connsiteY27684" fmla="*/ 1156160 h 2789926"/>
              <a:gd name="connsiteX27685" fmla="*/ 972249 w 2556691"/>
              <a:gd name="connsiteY27685" fmla="*/ 1160664 h 2789926"/>
              <a:gd name="connsiteX27686" fmla="*/ 975350 w 2556691"/>
              <a:gd name="connsiteY27686" fmla="*/ 1156313 h 2789926"/>
              <a:gd name="connsiteX27687" fmla="*/ 975351 w 2556691"/>
              <a:gd name="connsiteY27687" fmla="*/ 1156313 h 2789926"/>
              <a:gd name="connsiteX27688" fmla="*/ 977888 w 2556691"/>
              <a:gd name="connsiteY27688" fmla="*/ 1151041 h 2789926"/>
              <a:gd name="connsiteX27689" fmla="*/ 976848 w 2556691"/>
              <a:gd name="connsiteY27689" fmla="*/ 1146584 h 2789926"/>
              <a:gd name="connsiteX27690" fmla="*/ 976845 w 2556691"/>
              <a:gd name="connsiteY27690" fmla="*/ 1146584 h 2789926"/>
              <a:gd name="connsiteX27691" fmla="*/ 974174 w 2556691"/>
              <a:gd name="connsiteY27691" fmla="*/ 1143191 h 2789926"/>
              <a:gd name="connsiteX27692" fmla="*/ 974074 w 2556691"/>
              <a:gd name="connsiteY27692" fmla="*/ 1142978 h 2789926"/>
              <a:gd name="connsiteX27693" fmla="*/ 973642 w 2556691"/>
              <a:gd name="connsiteY27693" fmla="*/ 1140685 h 2789926"/>
              <a:gd name="connsiteX27694" fmla="*/ 1448027 w 2556691"/>
              <a:gd name="connsiteY27694" fmla="*/ 1578384 h 2789926"/>
              <a:gd name="connsiteX27695" fmla="*/ 1429251 w 2556691"/>
              <a:gd name="connsiteY27695" fmla="*/ 1575630 h 2789926"/>
              <a:gd name="connsiteX27696" fmla="*/ 1412888 w 2556691"/>
              <a:gd name="connsiteY27696" fmla="*/ 1578880 h 2789926"/>
              <a:gd name="connsiteX27697" fmla="*/ 1401128 w 2556691"/>
              <a:gd name="connsiteY27697" fmla="*/ 1586647 h 2789926"/>
              <a:gd name="connsiteX27698" fmla="*/ 1401057 w 2556691"/>
              <a:gd name="connsiteY27698" fmla="*/ 1586884 h 2789926"/>
              <a:gd name="connsiteX27699" fmla="*/ 1401458 w 2556691"/>
              <a:gd name="connsiteY27699" fmla="*/ 1590501 h 2789926"/>
              <a:gd name="connsiteX27700" fmla="*/ 1401893 w 2556691"/>
              <a:gd name="connsiteY27700" fmla="*/ 1590880 h 2789926"/>
              <a:gd name="connsiteX27701" fmla="*/ 1402706 w 2556691"/>
              <a:gd name="connsiteY27701" fmla="*/ 1591234 h 2789926"/>
              <a:gd name="connsiteX27702" fmla="*/ 1408509 w 2556691"/>
              <a:gd name="connsiteY27702" fmla="*/ 1592866 h 2789926"/>
              <a:gd name="connsiteX27703" fmla="*/ 1405802 w 2556691"/>
              <a:gd name="connsiteY27703" fmla="*/ 1605231 h 2789926"/>
              <a:gd name="connsiteX27704" fmla="*/ 1402800 w 2556691"/>
              <a:gd name="connsiteY27704" fmla="*/ 1606366 h 2789926"/>
              <a:gd name="connsiteX27705" fmla="*/ 1395136 w 2556691"/>
              <a:gd name="connsiteY27705" fmla="*/ 1609428 h 2789926"/>
              <a:gd name="connsiteX27706" fmla="*/ 1391475 w 2556691"/>
              <a:gd name="connsiteY27706" fmla="*/ 1611248 h 2789926"/>
              <a:gd name="connsiteX27707" fmla="*/ 1390416 w 2556691"/>
              <a:gd name="connsiteY27707" fmla="*/ 1611887 h 2789926"/>
              <a:gd name="connsiteX27708" fmla="*/ 1386778 w 2556691"/>
              <a:gd name="connsiteY27708" fmla="*/ 1614523 h 2789926"/>
              <a:gd name="connsiteX27709" fmla="*/ 1384118 w 2556691"/>
              <a:gd name="connsiteY27709" fmla="*/ 1617065 h 2789926"/>
              <a:gd name="connsiteX27710" fmla="*/ 1375783 w 2556691"/>
              <a:gd name="connsiteY27710" fmla="*/ 1630589 h 2789926"/>
              <a:gd name="connsiteX27711" fmla="*/ 1375783 w 2556691"/>
              <a:gd name="connsiteY27711" fmla="*/ 1630600 h 2789926"/>
              <a:gd name="connsiteX27712" fmla="*/ 1374288 w 2556691"/>
              <a:gd name="connsiteY27712" fmla="*/ 1634041 h 2789926"/>
              <a:gd name="connsiteX27713" fmla="*/ 1379986 w 2556691"/>
              <a:gd name="connsiteY27713" fmla="*/ 1629312 h 2789926"/>
              <a:gd name="connsiteX27714" fmla="*/ 1386025 w 2556691"/>
              <a:gd name="connsiteY27714" fmla="*/ 1624961 h 2789926"/>
              <a:gd name="connsiteX27715" fmla="*/ 1389239 w 2556691"/>
              <a:gd name="connsiteY27715" fmla="*/ 1622751 h 2789926"/>
              <a:gd name="connsiteX27716" fmla="*/ 1390557 w 2556691"/>
              <a:gd name="connsiteY27716" fmla="*/ 1621959 h 2789926"/>
              <a:gd name="connsiteX27717" fmla="*/ 1395360 w 2556691"/>
              <a:gd name="connsiteY27717" fmla="*/ 1619051 h 2789926"/>
              <a:gd name="connsiteX27718" fmla="*/ 1395736 w 2556691"/>
              <a:gd name="connsiteY27718" fmla="*/ 1618826 h 2789926"/>
              <a:gd name="connsiteX27719" fmla="*/ 1405225 w 2556691"/>
              <a:gd name="connsiteY27719" fmla="*/ 1613979 h 2789926"/>
              <a:gd name="connsiteX27720" fmla="*/ 1420092 w 2556691"/>
              <a:gd name="connsiteY27720" fmla="*/ 1606981 h 2789926"/>
              <a:gd name="connsiteX27721" fmla="*/ 1425048 w 2556691"/>
              <a:gd name="connsiteY27721" fmla="*/ 1604309 h 2789926"/>
              <a:gd name="connsiteX27722" fmla="*/ 1440022 w 2556691"/>
              <a:gd name="connsiteY27722" fmla="*/ 1589378 h 2789926"/>
              <a:gd name="connsiteX27723" fmla="*/ 1441682 w 2556691"/>
              <a:gd name="connsiteY27723" fmla="*/ 1586884 h 2789926"/>
              <a:gd name="connsiteX27724" fmla="*/ 1444366 w 2556691"/>
              <a:gd name="connsiteY27724" fmla="*/ 1582794 h 2789926"/>
              <a:gd name="connsiteX27725" fmla="*/ 1448027 w 2556691"/>
              <a:gd name="connsiteY27725" fmla="*/ 1578384 h 2789926"/>
              <a:gd name="connsiteX27726" fmla="*/ 1412900 w 2556691"/>
              <a:gd name="connsiteY27726" fmla="*/ 1545354 h 2789926"/>
              <a:gd name="connsiteX27727" fmla="*/ 1405566 w 2556691"/>
              <a:gd name="connsiteY27727" fmla="*/ 1540472 h 2789926"/>
              <a:gd name="connsiteX27728" fmla="*/ 1398421 w 2556691"/>
              <a:gd name="connsiteY27728" fmla="*/ 1545579 h 2789926"/>
              <a:gd name="connsiteX27729" fmla="*/ 1397020 w 2556691"/>
              <a:gd name="connsiteY27729" fmla="*/ 1546974 h 2789926"/>
              <a:gd name="connsiteX27730" fmla="*/ 1398197 w 2556691"/>
              <a:gd name="connsiteY27730" fmla="*/ 1547494 h 2789926"/>
              <a:gd name="connsiteX27731" fmla="*/ 1405072 w 2556691"/>
              <a:gd name="connsiteY27731" fmla="*/ 1553026 h 2789926"/>
              <a:gd name="connsiteX27732" fmla="*/ 1418786 w 2556691"/>
              <a:gd name="connsiteY27732" fmla="*/ 1556159 h 2789926"/>
              <a:gd name="connsiteX27733" fmla="*/ 1416608 w 2556691"/>
              <a:gd name="connsiteY27733" fmla="*/ 1551963 h 2789926"/>
              <a:gd name="connsiteX27734" fmla="*/ 1412900 w 2556691"/>
              <a:gd name="connsiteY27734" fmla="*/ 1545354 h 2789926"/>
              <a:gd name="connsiteX27735" fmla="*/ 1552984 w 2556691"/>
              <a:gd name="connsiteY27735" fmla="*/ 1673206 h 2789926"/>
              <a:gd name="connsiteX27736" fmla="*/ 1551137 w 2556691"/>
              <a:gd name="connsiteY27736" fmla="*/ 1672579 h 2789926"/>
              <a:gd name="connsiteX27737" fmla="*/ 1550571 w 2556691"/>
              <a:gd name="connsiteY27737" fmla="*/ 1672390 h 2789926"/>
              <a:gd name="connsiteX27738" fmla="*/ 1550713 w 2556691"/>
              <a:gd name="connsiteY27738" fmla="*/ 1673111 h 2789926"/>
              <a:gd name="connsiteX27739" fmla="*/ 1550736 w 2556691"/>
              <a:gd name="connsiteY27739" fmla="*/ 1673159 h 2789926"/>
              <a:gd name="connsiteX27740" fmla="*/ 1551466 w 2556691"/>
              <a:gd name="connsiteY27740" fmla="*/ 1675346 h 2789926"/>
              <a:gd name="connsiteX27741" fmla="*/ 1554550 w 2556691"/>
              <a:gd name="connsiteY27741" fmla="*/ 1676753 h 2789926"/>
              <a:gd name="connsiteX27742" fmla="*/ 1552984 w 2556691"/>
              <a:gd name="connsiteY27742" fmla="*/ 1673206 h 2789926"/>
              <a:gd name="connsiteX27743" fmla="*/ 1389003 w 2556691"/>
              <a:gd name="connsiteY27743" fmla="*/ 1519252 h 2789926"/>
              <a:gd name="connsiteX27744" fmla="*/ 1367932 w 2556691"/>
              <a:gd name="connsiteY27744" fmla="*/ 1524702 h 2789926"/>
              <a:gd name="connsiteX27745" fmla="*/ 1363882 w 2556691"/>
              <a:gd name="connsiteY27745" fmla="*/ 1530849 h 2789926"/>
              <a:gd name="connsiteX27746" fmla="*/ 1361881 w 2556691"/>
              <a:gd name="connsiteY27746" fmla="*/ 1534313 h 2789926"/>
              <a:gd name="connsiteX27747" fmla="*/ 1351887 w 2556691"/>
              <a:gd name="connsiteY27747" fmla="*/ 1568016 h 2789926"/>
              <a:gd name="connsiteX27748" fmla="*/ 1361539 w 2556691"/>
              <a:gd name="connsiteY27748" fmla="*/ 1547506 h 2789926"/>
              <a:gd name="connsiteX27749" fmla="*/ 1362740 w 2556691"/>
              <a:gd name="connsiteY27749" fmla="*/ 1549953 h 2789926"/>
              <a:gd name="connsiteX27750" fmla="*/ 1356878 w 2556691"/>
              <a:gd name="connsiteY27750" fmla="*/ 1569896 h 2789926"/>
              <a:gd name="connsiteX27751" fmla="*/ 1362046 w 2556691"/>
              <a:gd name="connsiteY27751" fmla="*/ 1561526 h 2789926"/>
              <a:gd name="connsiteX27752" fmla="*/ 1372982 w 2556691"/>
              <a:gd name="connsiteY27752" fmla="*/ 1529950 h 2789926"/>
              <a:gd name="connsiteX27753" fmla="*/ 1375501 w 2556691"/>
              <a:gd name="connsiteY27753" fmla="*/ 1531002 h 2789926"/>
              <a:gd name="connsiteX27754" fmla="*/ 1369273 w 2556691"/>
              <a:gd name="connsiteY27754" fmla="*/ 1564777 h 2789926"/>
              <a:gd name="connsiteX27755" fmla="*/ 1379456 w 2556691"/>
              <a:gd name="connsiteY27755" fmla="*/ 1535093 h 2789926"/>
              <a:gd name="connsiteX27756" fmla="*/ 1382164 w 2556691"/>
              <a:gd name="connsiteY27756" fmla="*/ 1536642 h 2789926"/>
              <a:gd name="connsiteX27757" fmla="*/ 1376207 w 2556691"/>
              <a:gd name="connsiteY27757" fmla="*/ 1555710 h 2789926"/>
              <a:gd name="connsiteX27758" fmla="*/ 1385601 w 2556691"/>
              <a:gd name="connsiteY27758" fmla="*/ 1539715 h 2789926"/>
              <a:gd name="connsiteX27759" fmla="*/ 1388662 w 2556691"/>
              <a:gd name="connsiteY27759" fmla="*/ 1523579 h 2789926"/>
              <a:gd name="connsiteX27760" fmla="*/ 1389003 w 2556691"/>
              <a:gd name="connsiteY27760" fmla="*/ 1519252 h 2789926"/>
              <a:gd name="connsiteX27761" fmla="*/ 1152507 w 2556691"/>
              <a:gd name="connsiteY27761" fmla="*/ 1299060 h 2789926"/>
              <a:gd name="connsiteX27762" fmla="*/ 1154826 w 2556691"/>
              <a:gd name="connsiteY27762" fmla="*/ 1309250 h 2789926"/>
              <a:gd name="connsiteX27763" fmla="*/ 1157322 w 2556691"/>
              <a:gd name="connsiteY27763" fmla="*/ 1320800 h 2789926"/>
              <a:gd name="connsiteX27764" fmla="*/ 1156898 w 2556691"/>
              <a:gd name="connsiteY27764" fmla="*/ 1321438 h 2789926"/>
              <a:gd name="connsiteX27765" fmla="*/ 1155615 w 2556691"/>
              <a:gd name="connsiteY27765" fmla="*/ 1321486 h 2789926"/>
              <a:gd name="connsiteX27766" fmla="*/ 1151871 w 2556691"/>
              <a:gd name="connsiteY27766" fmla="*/ 1311024 h 2789926"/>
              <a:gd name="connsiteX27767" fmla="*/ 1150965 w 2556691"/>
              <a:gd name="connsiteY27767" fmla="*/ 1300018 h 2789926"/>
              <a:gd name="connsiteX27768" fmla="*/ 1151106 w 2556691"/>
              <a:gd name="connsiteY27768" fmla="*/ 1299095 h 2789926"/>
              <a:gd name="connsiteX27769" fmla="*/ 1152507 w 2556691"/>
              <a:gd name="connsiteY27769" fmla="*/ 1299060 h 2789926"/>
              <a:gd name="connsiteX27770" fmla="*/ 1220442 w 2556691"/>
              <a:gd name="connsiteY27770" fmla="*/ 1361645 h 2789926"/>
              <a:gd name="connsiteX27771" fmla="*/ 1218076 w 2556691"/>
              <a:gd name="connsiteY27771" fmla="*/ 1362874 h 2789926"/>
              <a:gd name="connsiteX27772" fmla="*/ 1217558 w 2556691"/>
              <a:gd name="connsiteY27772" fmla="*/ 1364115 h 2789926"/>
              <a:gd name="connsiteX27773" fmla="*/ 1216298 w 2556691"/>
              <a:gd name="connsiteY27773" fmla="*/ 1367331 h 2789926"/>
              <a:gd name="connsiteX27774" fmla="*/ 1218441 w 2556691"/>
              <a:gd name="connsiteY27774" fmla="*/ 1364411 h 2789926"/>
              <a:gd name="connsiteX27775" fmla="*/ 1220442 w 2556691"/>
              <a:gd name="connsiteY27775" fmla="*/ 1361645 h 2789926"/>
              <a:gd name="connsiteX27776" fmla="*/ 758578 w 2556691"/>
              <a:gd name="connsiteY27776" fmla="*/ 934900 h 2789926"/>
              <a:gd name="connsiteX27777" fmla="*/ 755881 w 2556691"/>
              <a:gd name="connsiteY27777" fmla="*/ 932767 h 2789926"/>
              <a:gd name="connsiteX27778" fmla="*/ 755881 w 2556691"/>
              <a:gd name="connsiteY27778" fmla="*/ 932767 h 2789926"/>
              <a:gd name="connsiteX27779" fmla="*/ 740065 w 2556691"/>
              <a:gd name="connsiteY27779" fmla="*/ 941835 h 2789926"/>
              <a:gd name="connsiteX27780" fmla="*/ 758578 w 2556691"/>
              <a:gd name="connsiteY27780" fmla="*/ 934900 h 2789926"/>
              <a:gd name="connsiteX27781" fmla="*/ 1224480 w 2556691"/>
              <a:gd name="connsiteY27781" fmla="*/ 1362460 h 2789926"/>
              <a:gd name="connsiteX27782" fmla="*/ 1224091 w 2556691"/>
              <a:gd name="connsiteY27782" fmla="*/ 1362957 h 2789926"/>
              <a:gd name="connsiteX27783" fmla="*/ 1221914 w 2556691"/>
              <a:gd name="connsiteY27783" fmla="*/ 1365747 h 2789926"/>
              <a:gd name="connsiteX27784" fmla="*/ 1220372 w 2556691"/>
              <a:gd name="connsiteY27784" fmla="*/ 1367674 h 2789926"/>
              <a:gd name="connsiteX27785" fmla="*/ 1222538 w 2556691"/>
              <a:gd name="connsiteY27785" fmla="*/ 1365995 h 2789926"/>
              <a:gd name="connsiteX27786" fmla="*/ 1224468 w 2556691"/>
              <a:gd name="connsiteY27786" fmla="*/ 1364730 h 2789926"/>
              <a:gd name="connsiteX27787" fmla="*/ 1224704 w 2556691"/>
              <a:gd name="connsiteY27787" fmla="*/ 1364506 h 2789926"/>
              <a:gd name="connsiteX27788" fmla="*/ 1224468 w 2556691"/>
              <a:gd name="connsiteY27788" fmla="*/ 1363181 h 2789926"/>
              <a:gd name="connsiteX27789" fmla="*/ 1224480 w 2556691"/>
              <a:gd name="connsiteY27789" fmla="*/ 1362460 h 2789926"/>
              <a:gd name="connsiteX27790" fmla="*/ 1200983 w 2556691"/>
              <a:gd name="connsiteY27790" fmla="*/ 1340046 h 2789926"/>
              <a:gd name="connsiteX27791" fmla="*/ 1200807 w 2556691"/>
              <a:gd name="connsiteY27791" fmla="*/ 1340295 h 2789926"/>
              <a:gd name="connsiteX27792" fmla="*/ 1196957 w 2556691"/>
              <a:gd name="connsiteY27792" fmla="*/ 1346005 h 2789926"/>
              <a:gd name="connsiteX27793" fmla="*/ 1198429 w 2556691"/>
              <a:gd name="connsiteY27793" fmla="*/ 1349646 h 2789926"/>
              <a:gd name="connsiteX27794" fmla="*/ 1203173 w 2556691"/>
              <a:gd name="connsiteY27794" fmla="*/ 1347293 h 2789926"/>
              <a:gd name="connsiteX27795" fmla="*/ 1200983 w 2556691"/>
              <a:gd name="connsiteY27795" fmla="*/ 1340046 h 2789926"/>
              <a:gd name="connsiteX27796" fmla="*/ 765442 w 2556691"/>
              <a:gd name="connsiteY27796" fmla="*/ 937937 h 2789926"/>
              <a:gd name="connsiteX27797" fmla="*/ 761416 w 2556691"/>
              <a:gd name="connsiteY27797" fmla="*/ 936505 h 2789926"/>
              <a:gd name="connsiteX27798" fmla="*/ 761416 w 2556691"/>
              <a:gd name="connsiteY27798" fmla="*/ 936506 h 2789926"/>
              <a:gd name="connsiteX27799" fmla="*/ 747248 w 2556691"/>
              <a:gd name="connsiteY27799" fmla="*/ 943102 h 2789926"/>
              <a:gd name="connsiteX27800" fmla="*/ 765442 w 2556691"/>
              <a:gd name="connsiteY27800" fmla="*/ 937937 h 2789926"/>
              <a:gd name="connsiteX27801" fmla="*/ 1274593 w 2556691"/>
              <a:gd name="connsiteY27801" fmla="*/ 1406981 h 2789926"/>
              <a:gd name="connsiteX27802" fmla="*/ 1273839 w 2556691"/>
              <a:gd name="connsiteY27802" fmla="*/ 1406839 h 2789926"/>
              <a:gd name="connsiteX27803" fmla="*/ 1272674 w 2556691"/>
              <a:gd name="connsiteY27803" fmla="*/ 1406614 h 2789926"/>
              <a:gd name="connsiteX27804" fmla="*/ 1273050 w 2556691"/>
              <a:gd name="connsiteY27804" fmla="*/ 1407359 h 2789926"/>
              <a:gd name="connsiteX27805" fmla="*/ 1273886 w 2556691"/>
              <a:gd name="connsiteY27805" fmla="*/ 1409038 h 2789926"/>
              <a:gd name="connsiteX27806" fmla="*/ 1274593 w 2556691"/>
              <a:gd name="connsiteY27806" fmla="*/ 1406981 h 2789926"/>
              <a:gd name="connsiteX27807" fmla="*/ 1233238 w 2556691"/>
              <a:gd name="connsiteY27807" fmla="*/ 1367993 h 2789926"/>
              <a:gd name="connsiteX27808" fmla="*/ 1230931 w 2556691"/>
              <a:gd name="connsiteY27808" fmla="*/ 1367839 h 2789926"/>
              <a:gd name="connsiteX27809" fmla="*/ 1230790 w 2556691"/>
              <a:gd name="connsiteY27809" fmla="*/ 1367816 h 2789926"/>
              <a:gd name="connsiteX27810" fmla="*/ 1228482 w 2556691"/>
              <a:gd name="connsiteY27810" fmla="*/ 1367414 h 2789926"/>
              <a:gd name="connsiteX27811" fmla="*/ 1227399 w 2556691"/>
              <a:gd name="connsiteY27811" fmla="*/ 1367887 h 2789926"/>
              <a:gd name="connsiteX27812" fmla="*/ 1226834 w 2556691"/>
              <a:gd name="connsiteY27812" fmla="*/ 1368359 h 2789926"/>
              <a:gd name="connsiteX27813" fmla="*/ 1223597 w 2556691"/>
              <a:gd name="connsiteY27813" fmla="*/ 1371031 h 2789926"/>
              <a:gd name="connsiteX27814" fmla="*/ 1228753 w 2556691"/>
              <a:gd name="connsiteY27814" fmla="*/ 1369683 h 2789926"/>
              <a:gd name="connsiteX27815" fmla="*/ 1230283 w 2556691"/>
              <a:gd name="connsiteY27815" fmla="*/ 1369175 h 2789926"/>
              <a:gd name="connsiteX27816" fmla="*/ 1231743 w 2556691"/>
              <a:gd name="connsiteY27816" fmla="*/ 1368596 h 2789926"/>
              <a:gd name="connsiteX27817" fmla="*/ 1233238 w 2556691"/>
              <a:gd name="connsiteY27817" fmla="*/ 1367993 h 2789926"/>
              <a:gd name="connsiteX27818" fmla="*/ 1563050 w 2556691"/>
              <a:gd name="connsiteY27818" fmla="*/ 1672177 h 2789926"/>
              <a:gd name="connsiteX27819" fmla="*/ 1559530 w 2556691"/>
              <a:gd name="connsiteY27819" fmla="*/ 1672922 h 2789926"/>
              <a:gd name="connsiteX27820" fmla="*/ 1556681 w 2556691"/>
              <a:gd name="connsiteY27820" fmla="*/ 1672272 h 2789926"/>
              <a:gd name="connsiteX27821" fmla="*/ 1556445 w 2556691"/>
              <a:gd name="connsiteY27821" fmla="*/ 1672497 h 2789926"/>
              <a:gd name="connsiteX27822" fmla="*/ 1557657 w 2556691"/>
              <a:gd name="connsiteY27822" fmla="*/ 1675594 h 2789926"/>
              <a:gd name="connsiteX27823" fmla="*/ 1558623 w 2556691"/>
              <a:gd name="connsiteY27823" fmla="*/ 1679767 h 2789926"/>
              <a:gd name="connsiteX27824" fmla="*/ 1563438 w 2556691"/>
              <a:gd name="connsiteY27824" fmla="*/ 1685512 h 2789926"/>
              <a:gd name="connsiteX27825" fmla="*/ 1561437 w 2556691"/>
              <a:gd name="connsiteY27825" fmla="*/ 1691731 h 2789926"/>
              <a:gd name="connsiteX27826" fmla="*/ 1561425 w 2556691"/>
              <a:gd name="connsiteY27826" fmla="*/ 1695632 h 2789926"/>
              <a:gd name="connsiteX27827" fmla="*/ 1558541 w 2556691"/>
              <a:gd name="connsiteY27827" fmla="*/ 1695868 h 2789926"/>
              <a:gd name="connsiteX27828" fmla="*/ 1557964 w 2556691"/>
              <a:gd name="connsiteY27828" fmla="*/ 1692960 h 2789926"/>
              <a:gd name="connsiteX27829" fmla="*/ 1557823 w 2556691"/>
              <a:gd name="connsiteY27829" fmla="*/ 1691731 h 2789926"/>
              <a:gd name="connsiteX27830" fmla="*/ 1554339 w 2556691"/>
              <a:gd name="connsiteY27830" fmla="*/ 1690206 h 2789926"/>
              <a:gd name="connsiteX27831" fmla="*/ 1554645 w 2556691"/>
              <a:gd name="connsiteY27831" fmla="*/ 1694107 h 2789926"/>
              <a:gd name="connsiteX27832" fmla="*/ 1552949 w 2556691"/>
              <a:gd name="connsiteY27832" fmla="*/ 1694308 h 2789926"/>
              <a:gd name="connsiteX27833" fmla="*/ 1551749 w 2556691"/>
              <a:gd name="connsiteY27833" fmla="*/ 1688456 h 2789926"/>
              <a:gd name="connsiteX27834" fmla="*/ 1549477 w 2556691"/>
              <a:gd name="connsiteY27834" fmla="*/ 1686541 h 2789926"/>
              <a:gd name="connsiteX27835" fmla="*/ 1549123 w 2556691"/>
              <a:gd name="connsiteY27835" fmla="*/ 1686186 h 2789926"/>
              <a:gd name="connsiteX27836" fmla="*/ 1549147 w 2556691"/>
              <a:gd name="connsiteY27836" fmla="*/ 1686966 h 2789926"/>
              <a:gd name="connsiteX27837" fmla="*/ 1547863 w 2556691"/>
              <a:gd name="connsiteY27837" fmla="*/ 1699356 h 2789926"/>
              <a:gd name="connsiteX27838" fmla="*/ 1544356 w 2556691"/>
              <a:gd name="connsiteY27838" fmla="*/ 1710870 h 2789926"/>
              <a:gd name="connsiteX27839" fmla="*/ 1545533 w 2556691"/>
              <a:gd name="connsiteY27839" fmla="*/ 1717573 h 2789926"/>
              <a:gd name="connsiteX27840" fmla="*/ 1547993 w 2556691"/>
              <a:gd name="connsiteY27840" fmla="*/ 1719488 h 2789926"/>
              <a:gd name="connsiteX27841" fmla="*/ 1556657 w 2556691"/>
              <a:gd name="connsiteY27841" fmla="*/ 1720327 h 2789926"/>
              <a:gd name="connsiteX27842" fmla="*/ 1557729 w 2556691"/>
              <a:gd name="connsiteY27842" fmla="*/ 1720800 h 2789926"/>
              <a:gd name="connsiteX27843" fmla="*/ 1559777 w 2556691"/>
              <a:gd name="connsiteY27843" fmla="*/ 1722041 h 2789926"/>
              <a:gd name="connsiteX27844" fmla="*/ 1562920 w 2556691"/>
              <a:gd name="connsiteY27844" fmla="*/ 1724276 h 2789926"/>
              <a:gd name="connsiteX27845" fmla="*/ 1574504 w 2556691"/>
              <a:gd name="connsiteY27845" fmla="*/ 1724335 h 2789926"/>
              <a:gd name="connsiteX27846" fmla="*/ 1579413 w 2556691"/>
              <a:gd name="connsiteY27846" fmla="*/ 1721569 h 2789926"/>
              <a:gd name="connsiteX27847" fmla="*/ 1586829 w 2556691"/>
              <a:gd name="connsiteY27847" fmla="*/ 1711520 h 2789926"/>
              <a:gd name="connsiteX27848" fmla="*/ 1587064 w 2556691"/>
              <a:gd name="connsiteY27848" fmla="*/ 1710834 h 2789926"/>
              <a:gd name="connsiteX27849" fmla="*/ 1587687 w 2556691"/>
              <a:gd name="connsiteY27849" fmla="*/ 1707584 h 2789926"/>
              <a:gd name="connsiteX27850" fmla="*/ 1587229 w 2556691"/>
              <a:gd name="connsiteY27850" fmla="*/ 1706413 h 2789926"/>
              <a:gd name="connsiteX27851" fmla="*/ 1585993 w 2556691"/>
              <a:gd name="connsiteY27851" fmla="*/ 1701223 h 2789926"/>
              <a:gd name="connsiteX27852" fmla="*/ 1580836 w 2556691"/>
              <a:gd name="connsiteY27852" fmla="*/ 1695963 h 2789926"/>
              <a:gd name="connsiteX27853" fmla="*/ 1576140 w 2556691"/>
              <a:gd name="connsiteY27853" fmla="*/ 1693858 h 2789926"/>
              <a:gd name="connsiteX27854" fmla="*/ 1568453 w 2556691"/>
              <a:gd name="connsiteY27854" fmla="*/ 1689674 h 2789926"/>
              <a:gd name="connsiteX27855" fmla="*/ 1566687 w 2556691"/>
              <a:gd name="connsiteY27855" fmla="*/ 1687912 h 2789926"/>
              <a:gd name="connsiteX27856" fmla="*/ 1564874 w 2556691"/>
              <a:gd name="connsiteY27856" fmla="*/ 1683538 h 2789926"/>
              <a:gd name="connsiteX27857" fmla="*/ 1564309 w 2556691"/>
              <a:gd name="connsiteY27857" fmla="*/ 1680382 h 2789926"/>
              <a:gd name="connsiteX27858" fmla="*/ 1563050 w 2556691"/>
              <a:gd name="connsiteY27858" fmla="*/ 1672177 h 2789926"/>
              <a:gd name="connsiteX27859" fmla="*/ 787890 w 2556691"/>
              <a:gd name="connsiteY27859" fmla="*/ 954625 h 2789926"/>
              <a:gd name="connsiteX27860" fmla="*/ 783396 w 2556691"/>
              <a:gd name="connsiteY27860" fmla="*/ 953224 h 2789926"/>
              <a:gd name="connsiteX27861" fmla="*/ 780765 w 2556691"/>
              <a:gd name="connsiteY27861" fmla="*/ 955135 h 2789926"/>
              <a:gd name="connsiteX27862" fmla="*/ 779550 w 2556691"/>
              <a:gd name="connsiteY27862" fmla="*/ 956757 h 2789926"/>
              <a:gd name="connsiteX27863" fmla="*/ 776951 w 2556691"/>
              <a:gd name="connsiteY27863" fmla="*/ 980221 h 2789926"/>
              <a:gd name="connsiteX27864" fmla="*/ 776951 w 2556691"/>
              <a:gd name="connsiteY27864" fmla="*/ 980222 h 2789926"/>
              <a:gd name="connsiteX27865" fmla="*/ 777351 w 2556691"/>
              <a:gd name="connsiteY27865" fmla="*/ 970570 h 2789926"/>
              <a:gd name="connsiteX27866" fmla="*/ 777987 w 2556691"/>
              <a:gd name="connsiteY27866" fmla="*/ 963791 h 2789926"/>
              <a:gd name="connsiteX27867" fmla="*/ 779833 w 2556691"/>
              <a:gd name="connsiteY27867" fmla="*/ 964254 h 2789926"/>
              <a:gd name="connsiteX27868" fmla="*/ 780211 w 2556691"/>
              <a:gd name="connsiteY27868" fmla="*/ 971256 h 2789926"/>
              <a:gd name="connsiteX27869" fmla="*/ 781008 w 2556691"/>
              <a:gd name="connsiteY27869" fmla="*/ 976469 h 2789926"/>
              <a:gd name="connsiteX27870" fmla="*/ 782432 w 2556691"/>
              <a:gd name="connsiteY27870" fmla="*/ 967544 h 2789926"/>
              <a:gd name="connsiteX27871" fmla="*/ 784061 w 2556691"/>
              <a:gd name="connsiteY27871" fmla="*/ 968710 h 2789926"/>
              <a:gd name="connsiteX27872" fmla="*/ 784746 w 2556691"/>
              <a:gd name="connsiteY27872" fmla="*/ 969827 h 2789926"/>
              <a:gd name="connsiteX27873" fmla="*/ 787480 w 2556691"/>
              <a:gd name="connsiteY27873" fmla="*/ 962242 h 2789926"/>
              <a:gd name="connsiteX27874" fmla="*/ 788245 w 2556691"/>
              <a:gd name="connsiteY27874" fmla="*/ 960062 h 2789926"/>
              <a:gd name="connsiteX27875" fmla="*/ 788262 w 2556691"/>
              <a:gd name="connsiteY27875" fmla="*/ 954987 h 2789926"/>
              <a:gd name="connsiteX27876" fmla="*/ 787890 w 2556691"/>
              <a:gd name="connsiteY27876" fmla="*/ 954625 h 2789926"/>
              <a:gd name="connsiteX27877" fmla="*/ 770895 w 2556691"/>
              <a:gd name="connsiteY27877" fmla="*/ 938763 h 2789926"/>
              <a:gd name="connsiteX27878" fmla="*/ 757437 w 2556691"/>
              <a:gd name="connsiteY27878" fmla="*/ 944170 h 2789926"/>
              <a:gd name="connsiteX27879" fmla="*/ 750264 w 2556691"/>
              <a:gd name="connsiteY27879" fmla="*/ 946038 h 2789926"/>
              <a:gd name="connsiteX27880" fmla="*/ 745928 w 2556691"/>
              <a:gd name="connsiteY27880" fmla="*/ 946805 h 2789926"/>
              <a:gd name="connsiteX27881" fmla="*/ 755941 w 2556691"/>
              <a:gd name="connsiteY27881" fmla="*/ 946317 h 2789926"/>
              <a:gd name="connsiteX27882" fmla="*/ 756636 w 2556691"/>
              <a:gd name="connsiteY27882" fmla="*/ 948489 h 2789926"/>
              <a:gd name="connsiteX27883" fmla="*/ 755566 w 2556691"/>
              <a:gd name="connsiteY27883" fmla="*/ 948898 h 2789926"/>
              <a:gd name="connsiteX27884" fmla="*/ 738037 w 2556691"/>
              <a:gd name="connsiteY27884" fmla="*/ 950917 h 2789926"/>
              <a:gd name="connsiteX27885" fmla="*/ 742927 w 2556691"/>
              <a:gd name="connsiteY27885" fmla="*/ 951715 h 2789926"/>
              <a:gd name="connsiteX27886" fmla="*/ 745950 w 2556691"/>
              <a:gd name="connsiteY27886" fmla="*/ 951973 h 2789926"/>
              <a:gd name="connsiteX27887" fmla="*/ 747228 w 2556691"/>
              <a:gd name="connsiteY27887" fmla="*/ 952081 h 2789926"/>
              <a:gd name="connsiteX27888" fmla="*/ 755566 w 2556691"/>
              <a:gd name="connsiteY27888" fmla="*/ 948898 h 2789926"/>
              <a:gd name="connsiteX27889" fmla="*/ 756724 w 2556691"/>
              <a:gd name="connsiteY27889" fmla="*/ 948764 h 2789926"/>
              <a:gd name="connsiteX27890" fmla="*/ 756636 w 2556691"/>
              <a:gd name="connsiteY27890" fmla="*/ 948489 h 2789926"/>
              <a:gd name="connsiteX27891" fmla="*/ 764286 w 2556691"/>
              <a:gd name="connsiteY27891" fmla="*/ 945568 h 2789926"/>
              <a:gd name="connsiteX27892" fmla="*/ 764467 w 2556691"/>
              <a:gd name="connsiteY27892" fmla="*/ 945420 h 2789926"/>
              <a:gd name="connsiteX27893" fmla="*/ 767910 w 2556691"/>
              <a:gd name="connsiteY27893" fmla="*/ 941984 h 2789926"/>
              <a:gd name="connsiteX27894" fmla="*/ 767909 w 2556691"/>
              <a:gd name="connsiteY27894" fmla="*/ 941984 h 2789926"/>
              <a:gd name="connsiteX27895" fmla="*/ 770895 w 2556691"/>
              <a:gd name="connsiteY27895" fmla="*/ 938763 h 2789926"/>
              <a:gd name="connsiteX27896" fmla="*/ 1653081 w 2556691"/>
              <a:gd name="connsiteY27896" fmla="*/ 1751489 h 2789926"/>
              <a:gd name="connsiteX27897" fmla="*/ 1610361 w 2556691"/>
              <a:gd name="connsiteY27897" fmla="*/ 1735625 h 2789926"/>
              <a:gd name="connsiteX27898" fmla="*/ 1599507 w 2556691"/>
              <a:gd name="connsiteY27898" fmla="*/ 1738083 h 2789926"/>
              <a:gd name="connsiteX27899" fmla="*/ 1649702 w 2556691"/>
              <a:gd name="connsiteY27899" fmla="*/ 1750567 h 2789926"/>
              <a:gd name="connsiteX27900" fmla="*/ 1653081 w 2556691"/>
              <a:gd name="connsiteY27900" fmla="*/ 1751489 h 2789926"/>
              <a:gd name="connsiteX27901" fmla="*/ 648601 w 2556691"/>
              <a:gd name="connsiteY27901" fmla="*/ 823486 h 2789926"/>
              <a:gd name="connsiteX27902" fmla="*/ 639787 w 2556691"/>
              <a:gd name="connsiteY27902" fmla="*/ 826691 h 2789926"/>
              <a:gd name="connsiteX27903" fmla="*/ 648239 w 2556691"/>
              <a:gd name="connsiteY27903" fmla="*/ 825780 h 2789926"/>
              <a:gd name="connsiteX27904" fmla="*/ 647828 w 2556691"/>
              <a:gd name="connsiteY27904" fmla="*/ 828352 h 2789926"/>
              <a:gd name="connsiteX27905" fmla="*/ 639316 w 2556691"/>
              <a:gd name="connsiteY27905" fmla="*/ 830056 h 2789926"/>
              <a:gd name="connsiteX27906" fmla="*/ 642934 w 2556691"/>
              <a:gd name="connsiteY27906" fmla="*/ 830428 h 2789926"/>
              <a:gd name="connsiteX27907" fmla="*/ 642697 w 2556691"/>
              <a:gd name="connsiteY27907" fmla="*/ 833296 h 2789926"/>
              <a:gd name="connsiteX27908" fmla="*/ 639076 w 2556691"/>
              <a:gd name="connsiteY27908" fmla="*/ 833265 h 2789926"/>
              <a:gd name="connsiteX27909" fmla="*/ 645081 w 2556691"/>
              <a:gd name="connsiteY27909" fmla="*/ 835423 h 2789926"/>
              <a:gd name="connsiteX27910" fmla="*/ 653354 w 2556691"/>
              <a:gd name="connsiteY27910" fmla="*/ 828572 h 2789926"/>
              <a:gd name="connsiteX27911" fmla="*/ 653528 w 2556691"/>
              <a:gd name="connsiteY27911" fmla="*/ 828268 h 2789926"/>
              <a:gd name="connsiteX27912" fmla="*/ 648601 w 2556691"/>
              <a:gd name="connsiteY27912" fmla="*/ 823486 h 2789926"/>
              <a:gd name="connsiteX27913" fmla="*/ 1167515 w 2556691"/>
              <a:gd name="connsiteY27913" fmla="*/ 1302063 h 2789926"/>
              <a:gd name="connsiteX27914" fmla="*/ 1172059 w 2556691"/>
              <a:gd name="connsiteY27914" fmla="*/ 1308636 h 2789926"/>
              <a:gd name="connsiteX27915" fmla="*/ 1172801 w 2556691"/>
              <a:gd name="connsiteY27915" fmla="*/ 1311828 h 2789926"/>
              <a:gd name="connsiteX27916" fmla="*/ 1173084 w 2556691"/>
              <a:gd name="connsiteY27916" fmla="*/ 1315079 h 2789926"/>
              <a:gd name="connsiteX27917" fmla="*/ 1173201 w 2556691"/>
              <a:gd name="connsiteY27917" fmla="*/ 1317018 h 2789926"/>
              <a:gd name="connsiteX27918" fmla="*/ 1172389 w 2556691"/>
              <a:gd name="connsiteY27918" fmla="*/ 1321652 h 2789926"/>
              <a:gd name="connsiteX27919" fmla="*/ 1170706 w 2556691"/>
              <a:gd name="connsiteY27919" fmla="*/ 1321652 h 2789926"/>
              <a:gd name="connsiteX27920" fmla="*/ 1170458 w 2556691"/>
              <a:gd name="connsiteY27920" fmla="*/ 1321226 h 2789926"/>
              <a:gd name="connsiteX27921" fmla="*/ 1169799 w 2556691"/>
              <a:gd name="connsiteY27921" fmla="*/ 1318342 h 2789926"/>
              <a:gd name="connsiteX27922" fmla="*/ 1168069 w 2556691"/>
              <a:gd name="connsiteY27922" fmla="*/ 1311083 h 2789926"/>
              <a:gd name="connsiteX27923" fmla="*/ 1166056 w 2556691"/>
              <a:gd name="connsiteY27923" fmla="*/ 1302902 h 2789926"/>
              <a:gd name="connsiteX27924" fmla="*/ 1167021 w 2556691"/>
              <a:gd name="connsiteY27924" fmla="*/ 1302122 h 2789926"/>
              <a:gd name="connsiteX27925" fmla="*/ 1167515 w 2556691"/>
              <a:gd name="connsiteY27925" fmla="*/ 1302063 h 2789926"/>
              <a:gd name="connsiteX27926" fmla="*/ 792481 w 2556691"/>
              <a:gd name="connsiteY27926" fmla="*/ 955867 h 2789926"/>
              <a:gd name="connsiteX27927" fmla="*/ 791674 w 2556691"/>
              <a:gd name="connsiteY27927" fmla="*/ 962364 h 2789926"/>
              <a:gd name="connsiteX27928" fmla="*/ 791628 w 2556691"/>
              <a:gd name="connsiteY27928" fmla="*/ 962629 h 2789926"/>
              <a:gd name="connsiteX27929" fmla="*/ 791265 w 2556691"/>
              <a:gd name="connsiteY27929" fmla="*/ 964293 h 2789926"/>
              <a:gd name="connsiteX27930" fmla="*/ 794449 w 2556691"/>
              <a:gd name="connsiteY27930" fmla="*/ 978860 h 2789926"/>
              <a:gd name="connsiteX27931" fmla="*/ 793181 w 2556691"/>
              <a:gd name="connsiteY27931" fmla="*/ 968684 h 2789926"/>
              <a:gd name="connsiteX27932" fmla="*/ 794974 w 2556691"/>
              <a:gd name="connsiteY27932" fmla="*/ 968539 h 2789926"/>
              <a:gd name="connsiteX27933" fmla="*/ 799480 w 2556691"/>
              <a:gd name="connsiteY27933" fmla="*/ 982158 h 2789926"/>
              <a:gd name="connsiteX27934" fmla="*/ 799761 w 2556691"/>
              <a:gd name="connsiteY27934" fmla="*/ 982735 h 2789926"/>
              <a:gd name="connsiteX27935" fmla="*/ 800266 w 2556691"/>
              <a:gd name="connsiteY27935" fmla="*/ 980044 h 2789926"/>
              <a:gd name="connsiteX27936" fmla="*/ 800351 w 2556691"/>
              <a:gd name="connsiteY27936" fmla="*/ 978401 h 2789926"/>
              <a:gd name="connsiteX27937" fmla="*/ 800403 w 2556691"/>
              <a:gd name="connsiteY27937" fmla="*/ 977382 h 2789926"/>
              <a:gd name="connsiteX27938" fmla="*/ 800222 w 2556691"/>
              <a:gd name="connsiteY27938" fmla="*/ 974842 h 2789926"/>
              <a:gd name="connsiteX27939" fmla="*/ 800220 w 2556691"/>
              <a:gd name="connsiteY27939" fmla="*/ 974839 h 2789926"/>
              <a:gd name="connsiteX27940" fmla="*/ 800214 w 2556691"/>
              <a:gd name="connsiteY27940" fmla="*/ 974744 h 2789926"/>
              <a:gd name="connsiteX27941" fmla="*/ 795913 w 2556691"/>
              <a:gd name="connsiteY27941" fmla="*/ 961994 h 2789926"/>
              <a:gd name="connsiteX27942" fmla="*/ 792481 w 2556691"/>
              <a:gd name="connsiteY27942" fmla="*/ 955867 h 2789926"/>
              <a:gd name="connsiteX27943" fmla="*/ 963581 w 2556691"/>
              <a:gd name="connsiteY27943" fmla="*/ 1113318 h 2789926"/>
              <a:gd name="connsiteX27944" fmla="*/ 958403 w 2556691"/>
              <a:gd name="connsiteY27944" fmla="*/ 1111615 h 2789926"/>
              <a:gd name="connsiteX27945" fmla="*/ 956456 w 2556691"/>
              <a:gd name="connsiteY27945" fmla="*/ 1111261 h 2789926"/>
              <a:gd name="connsiteX27946" fmla="*/ 955742 w 2556691"/>
              <a:gd name="connsiteY27946" fmla="*/ 1111332 h 2789926"/>
              <a:gd name="connsiteX27947" fmla="*/ 953761 w 2556691"/>
              <a:gd name="connsiteY27947" fmla="*/ 1112620 h 2789926"/>
              <a:gd name="connsiteX27948" fmla="*/ 970013 w 2556691"/>
              <a:gd name="connsiteY27948" fmla="*/ 1122623 h 2789926"/>
              <a:gd name="connsiteX27949" fmla="*/ 970106 w 2556691"/>
              <a:gd name="connsiteY27949" fmla="*/ 1122757 h 2789926"/>
              <a:gd name="connsiteX27950" fmla="*/ 970281 w 2556691"/>
              <a:gd name="connsiteY27950" fmla="*/ 1123638 h 2789926"/>
              <a:gd name="connsiteX27951" fmla="*/ 972620 w 2556691"/>
              <a:gd name="connsiteY27951" fmla="*/ 1126393 h 2789926"/>
              <a:gd name="connsiteX27952" fmla="*/ 970106 w 2556691"/>
              <a:gd name="connsiteY27952" fmla="*/ 1122757 h 2789926"/>
              <a:gd name="connsiteX27953" fmla="*/ 970089 w 2556691"/>
              <a:gd name="connsiteY27953" fmla="*/ 1122669 h 2789926"/>
              <a:gd name="connsiteX27954" fmla="*/ 970013 w 2556691"/>
              <a:gd name="connsiteY27954" fmla="*/ 1122623 h 2789926"/>
              <a:gd name="connsiteX27955" fmla="*/ 1254286 w 2556691"/>
              <a:gd name="connsiteY27955" fmla="*/ 1381115 h 2789926"/>
              <a:gd name="connsiteX27956" fmla="*/ 1252520 w 2556691"/>
              <a:gd name="connsiteY27956" fmla="*/ 1381966 h 2789926"/>
              <a:gd name="connsiteX27957" fmla="*/ 1251661 w 2556691"/>
              <a:gd name="connsiteY27957" fmla="*/ 1382368 h 2789926"/>
              <a:gd name="connsiteX27958" fmla="*/ 1248283 w 2556691"/>
              <a:gd name="connsiteY27958" fmla="*/ 1383621 h 2789926"/>
              <a:gd name="connsiteX27959" fmla="*/ 1247035 w 2556691"/>
              <a:gd name="connsiteY27959" fmla="*/ 1383999 h 2789926"/>
              <a:gd name="connsiteX27960" fmla="*/ 1240890 w 2556691"/>
              <a:gd name="connsiteY27960" fmla="*/ 1385418 h 2789926"/>
              <a:gd name="connsiteX27961" fmla="*/ 1239560 w 2556691"/>
              <a:gd name="connsiteY27961" fmla="*/ 1385690 h 2789926"/>
              <a:gd name="connsiteX27962" fmla="*/ 1238418 w 2556691"/>
              <a:gd name="connsiteY27962" fmla="*/ 1385915 h 2789926"/>
              <a:gd name="connsiteX27963" fmla="*/ 1235487 w 2556691"/>
              <a:gd name="connsiteY27963" fmla="*/ 1386541 h 2789926"/>
              <a:gd name="connsiteX27964" fmla="*/ 1229353 w 2556691"/>
              <a:gd name="connsiteY27964" fmla="*/ 1388184 h 2789926"/>
              <a:gd name="connsiteX27965" fmla="*/ 1226669 w 2556691"/>
              <a:gd name="connsiteY27965" fmla="*/ 1389213 h 2789926"/>
              <a:gd name="connsiteX27966" fmla="*/ 1226352 w 2556691"/>
              <a:gd name="connsiteY27966" fmla="*/ 1389331 h 2789926"/>
              <a:gd name="connsiteX27967" fmla="*/ 1224492 w 2556691"/>
              <a:gd name="connsiteY27967" fmla="*/ 1390312 h 2789926"/>
              <a:gd name="connsiteX27968" fmla="*/ 1222467 w 2556691"/>
              <a:gd name="connsiteY27968" fmla="*/ 1391494 h 2789926"/>
              <a:gd name="connsiteX27969" fmla="*/ 1220713 w 2556691"/>
              <a:gd name="connsiteY27969" fmla="*/ 1392724 h 2789926"/>
              <a:gd name="connsiteX27970" fmla="*/ 1215286 w 2556691"/>
              <a:gd name="connsiteY27970" fmla="*/ 1398635 h 2789926"/>
              <a:gd name="connsiteX27971" fmla="*/ 1215251 w 2556691"/>
              <a:gd name="connsiteY27971" fmla="*/ 1398682 h 2789926"/>
              <a:gd name="connsiteX27972" fmla="*/ 1214285 w 2556691"/>
              <a:gd name="connsiteY27972" fmla="*/ 1400219 h 2789926"/>
              <a:gd name="connsiteX27973" fmla="*/ 1214227 w 2556691"/>
              <a:gd name="connsiteY27973" fmla="*/ 1400302 h 2789926"/>
              <a:gd name="connsiteX27974" fmla="*/ 1213250 w 2556691"/>
              <a:gd name="connsiteY27974" fmla="*/ 1402323 h 2789926"/>
              <a:gd name="connsiteX27975" fmla="*/ 1212249 w 2556691"/>
              <a:gd name="connsiteY27975" fmla="*/ 1404900 h 2789926"/>
              <a:gd name="connsiteX27976" fmla="*/ 1211931 w 2556691"/>
              <a:gd name="connsiteY27976" fmla="*/ 1405775 h 2789926"/>
              <a:gd name="connsiteX27977" fmla="*/ 1211602 w 2556691"/>
              <a:gd name="connsiteY27977" fmla="*/ 1406957 h 2789926"/>
              <a:gd name="connsiteX27978" fmla="*/ 1211213 w 2556691"/>
              <a:gd name="connsiteY27978" fmla="*/ 1408518 h 2789926"/>
              <a:gd name="connsiteX27979" fmla="*/ 1210165 w 2556691"/>
              <a:gd name="connsiteY27979" fmla="*/ 1416651 h 2789926"/>
              <a:gd name="connsiteX27980" fmla="*/ 1210106 w 2556691"/>
              <a:gd name="connsiteY27980" fmla="*/ 1418176 h 2789926"/>
              <a:gd name="connsiteX27981" fmla="*/ 1210083 w 2556691"/>
              <a:gd name="connsiteY27981" fmla="*/ 1419193 h 2789926"/>
              <a:gd name="connsiteX27982" fmla="*/ 1210248 w 2556691"/>
              <a:gd name="connsiteY27982" fmla="*/ 1424300 h 2789926"/>
              <a:gd name="connsiteX27983" fmla="*/ 1210283 w 2556691"/>
              <a:gd name="connsiteY27983" fmla="*/ 1424914 h 2789926"/>
              <a:gd name="connsiteX27984" fmla="*/ 1210330 w 2556691"/>
              <a:gd name="connsiteY27984" fmla="*/ 1425742 h 2789926"/>
              <a:gd name="connsiteX27985" fmla="*/ 1210624 w 2556691"/>
              <a:gd name="connsiteY27985" fmla="*/ 1428851 h 2789926"/>
              <a:gd name="connsiteX27986" fmla="*/ 1210978 w 2556691"/>
              <a:gd name="connsiteY27986" fmla="*/ 1431795 h 2789926"/>
              <a:gd name="connsiteX27987" fmla="*/ 1211413 w 2556691"/>
              <a:gd name="connsiteY27987" fmla="*/ 1434821 h 2789926"/>
              <a:gd name="connsiteX27988" fmla="*/ 1211449 w 2556691"/>
              <a:gd name="connsiteY27988" fmla="*/ 1435081 h 2789926"/>
              <a:gd name="connsiteX27989" fmla="*/ 1211578 w 2556691"/>
              <a:gd name="connsiteY27989" fmla="*/ 1435932 h 2789926"/>
              <a:gd name="connsiteX27990" fmla="*/ 1211825 w 2556691"/>
              <a:gd name="connsiteY27990" fmla="*/ 1435471 h 2789926"/>
              <a:gd name="connsiteX27991" fmla="*/ 1211837 w 2556691"/>
              <a:gd name="connsiteY27991" fmla="*/ 1435448 h 2789926"/>
              <a:gd name="connsiteX27992" fmla="*/ 1212096 w 2556691"/>
              <a:gd name="connsiteY27992" fmla="*/ 1434963 h 2789926"/>
              <a:gd name="connsiteX27993" fmla="*/ 1212225 w 2556691"/>
              <a:gd name="connsiteY27993" fmla="*/ 1433343 h 2789926"/>
              <a:gd name="connsiteX27994" fmla="*/ 1212508 w 2556691"/>
              <a:gd name="connsiteY27994" fmla="*/ 1430353 h 2789926"/>
              <a:gd name="connsiteX27995" fmla="*/ 1212531 w 2556691"/>
              <a:gd name="connsiteY27995" fmla="*/ 1430234 h 2789926"/>
              <a:gd name="connsiteX27996" fmla="*/ 1212967 w 2556691"/>
              <a:gd name="connsiteY27996" fmla="*/ 1428000 h 2789926"/>
              <a:gd name="connsiteX27997" fmla="*/ 1213132 w 2556691"/>
              <a:gd name="connsiteY27997" fmla="*/ 1427113 h 2789926"/>
              <a:gd name="connsiteX27998" fmla="*/ 1213650 w 2556691"/>
              <a:gd name="connsiteY27998" fmla="*/ 1425009 h 2789926"/>
              <a:gd name="connsiteX27999" fmla="*/ 1214109 w 2556691"/>
              <a:gd name="connsiteY27999" fmla="*/ 1423236 h 2789926"/>
              <a:gd name="connsiteX28000" fmla="*/ 1214321 w 2556691"/>
              <a:gd name="connsiteY28000" fmla="*/ 1422444 h 2789926"/>
              <a:gd name="connsiteX28001" fmla="*/ 1215357 w 2556691"/>
              <a:gd name="connsiteY28001" fmla="*/ 1418838 h 2789926"/>
              <a:gd name="connsiteX28002" fmla="*/ 1215427 w 2556691"/>
              <a:gd name="connsiteY28002" fmla="*/ 1418590 h 2789926"/>
              <a:gd name="connsiteX28003" fmla="*/ 1216699 w 2556691"/>
              <a:gd name="connsiteY28003" fmla="*/ 1414228 h 2789926"/>
              <a:gd name="connsiteX28004" fmla="*/ 1216734 w 2556691"/>
              <a:gd name="connsiteY28004" fmla="*/ 1414133 h 2789926"/>
              <a:gd name="connsiteX28005" fmla="*/ 1218194 w 2556691"/>
              <a:gd name="connsiteY28005" fmla="*/ 1410575 h 2789926"/>
              <a:gd name="connsiteX28006" fmla="*/ 1218676 w 2556691"/>
              <a:gd name="connsiteY28006" fmla="*/ 1409676 h 2789926"/>
              <a:gd name="connsiteX28007" fmla="*/ 1219336 w 2556691"/>
              <a:gd name="connsiteY28007" fmla="*/ 1408766 h 2789926"/>
              <a:gd name="connsiteX28008" fmla="*/ 1222973 w 2556691"/>
              <a:gd name="connsiteY28008" fmla="*/ 1405870 h 2789926"/>
              <a:gd name="connsiteX28009" fmla="*/ 1223103 w 2556691"/>
              <a:gd name="connsiteY28009" fmla="*/ 1405858 h 2789926"/>
              <a:gd name="connsiteX28010" fmla="*/ 1223032 w 2556691"/>
              <a:gd name="connsiteY28010" fmla="*/ 1411556 h 2789926"/>
              <a:gd name="connsiteX28011" fmla="*/ 1222761 w 2556691"/>
              <a:gd name="connsiteY28011" fmla="*/ 1412584 h 2789926"/>
              <a:gd name="connsiteX28012" fmla="*/ 1221772 w 2556691"/>
              <a:gd name="connsiteY28012" fmla="*/ 1416095 h 2789926"/>
              <a:gd name="connsiteX28013" fmla="*/ 1220972 w 2556691"/>
              <a:gd name="connsiteY28013" fmla="*/ 1418815 h 2789926"/>
              <a:gd name="connsiteX28014" fmla="*/ 1219901 w 2556691"/>
              <a:gd name="connsiteY28014" fmla="*/ 1422491 h 2789926"/>
              <a:gd name="connsiteX28015" fmla="*/ 1219865 w 2556691"/>
              <a:gd name="connsiteY28015" fmla="*/ 1422609 h 2789926"/>
              <a:gd name="connsiteX28016" fmla="*/ 1219653 w 2556691"/>
              <a:gd name="connsiteY28016" fmla="*/ 1423508 h 2789926"/>
              <a:gd name="connsiteX28017" fmla="*/ 1219512 w 2556691"/>
              <a:gd name="connsiteY28017" fmla="*/ 1424300 h 2789926"/>
              <a:gd name="connsiteX28018" fmla="*/ 1220124 w 2556691"/>
              <a:gd name="connsiteY28018" fmla="*/ 1423685 h 2789926"/>
              <a:gd name="connsiteX28019" fmla="*/ 1220301 w 2556691"/>
              <a:gd name="connsiteY28019" fmla="*/ 1423508 h 2789926"/>
              <a:gd name="connsiteX28020" fmla="*/ 1221937 w 2556691"/>
              <a:gd name="connsiteY28020" fmla="*/ 1421853 h 2789926"/>
              <a:gd name="connsiteX28021" fmla="*/ 1224362 w 2556691"/>
              <a:gd name="connsiteY28021" fmla="*/ 1419405 h 2789926"/>
              <a:gd name="connsiteX28022" fmla="*/ 1226304 w 2556691"/>
              <a:gd name="connsiteY28022" fmla="*/ 1417443 h 2789926"/>
              <a:gd name="connsiteX28023" fmla="*/ 1226387 w 2556691"/>
              <a:gd name="connsiteY28023" fmla="*/ 1417148 h 2789926"/>
              <a:gd name="connsiteX28024" fmla="*/ 1227776 w 2556691"/>
              <a:gd name="connsiteY28024" fmla="*/ 1412679 h 2789926"/>
              <a:gd name="connsiteX28025" fmla="*/ 1228223 w 2556691"/>
              <a:gd name="connsiteY28025" fmla="*/ 1411213 h 2789926"/>
              <a:gd name="connsiteX28026" fmla="*/ 1229436 w 2556691"/>
              <a:gd name="connsiteY28026" fmla="*/ 1407277 h 2789926"/>
              <a:gd name="connsiteX28027" fmla="*/ 1230472 w 2556691"/>
              <a:gd name="connsiteY28027" fmla="*/ 1403895 h 2789926"/>
              <a:gd name="connsiteX28028" fmla="*/ 1230672 w 2556691"/>
              <a:gd name="connsiteY28028" fmla="*/ 1403257 h 2789926"/>
              <a:gd name="connsiteX28029" fmla="*/ 1231884 w 2556691"/>
              <a:gd name="connsiteY28029" fmla="*/ 1399710 h 2789926"/>
              <a:gd name="connsiteX28030" fmla="*/ 1232214 w 2556691"/>
              <a:gd name="connsiteY28030" fmla="*/ 1398954 h 2789926"/>
              <a:gd name="connsiteX28031" fmla="*/ 1235263 w 2556691"/>
              <a:gd name="connsiteY28031" fmla="*/ 1395644 h 2789926"/>
              <a:gd name="connsiteX28032" fmla="*/ 1235334 w 2556691"/>
              <a:gd name="connsiteY28032" fmla="*/ 1395585 h 2789926"/>
              <a:gd name="connsiteX28033" fmla="*/ 1236169 w 2556691"/>
              <a:gd name="connsiteY28033" fmla="*/ 1395939 h 2789926"/>
              <a:gd name="connsiteX28034" fmla="*/ 1236699 w 2556691"/>
              <a:gd name="connsiteY28034" fmla="*/ 1398883 h 2789926"/>
              <a:gd name="connsiteX28035" fmla="*/ 1236405 w 2556691"/>
              <a:gd name="connsiteY28035" fmla="*/ 1401638 h 2789926"/>
              <a:gd name="connsiteX28036" fmla="*/ 1236405 w 2556691"/>
              <a:gd name="connsiteY28036" fmla="*/ 1401649 h 2789926"/>
              <a:gd name="connsiteX28037" fmla="*/ 1235887 w 2556691"/>
              <a:gd name="connsiteY28037" fmla="*/ 1403813 h 2789926"/>
              <a:gd name="connsiteX28038" fmla="*/ 1234698 w 2556691"/>
              <a:gd name="connsiteY28038" fmla="*/ 1407596 h 2789926"/>
              <a:gd name="connsiteX28039" fmla="*/ 1234133 w 2556691"/>
              <a:gd name="connsiteY28039" fmla="*/ 1409251 h 2789926"/>
              <a:gd name="connsiteX28040" fmla="*/ 1233956 w 2556691"/>
              <a:gd name="connsiteY28040" fmla="*/ 1409795 h 2789926"/>
              <a:gd name="connsiteX28041" fmla="*/ 1233591 w 2556691"/>
              <a:gd name="connsiteY28041" fmla="*/ 1410929 h 2789926"/>
              <a:gd name="connsiteX28042" fmla="*/ 1234203 w 2556691"/>
              <a:gd name="connsiteY28042" fmla="*/ 1410445 h 2789926"/>
              <a:gd name="connsiteX28043" fmla="*/ 1234368 w 2556691"/>
              <a:gd name="connsiteY28043" fmla="*/ 1410315 h 2789926"/>
              <a:gd name="connsiteX28044" fmla="*/ 1238218 w 2556691"/>
              <a:gd name="connsiteY28044" fmla="*/ 1408695 h 2789926"/>
              <a:gd name="connsiteX28045" fmla="*/ 1240372 w 2556691"/>
              <a:gd name="connsiteY28045" fmla="*/ 1413010 h 2789926"/>
              <a:gd name="connsiteX28046" fmla="*/ 1240454 w 2556691"/>
              <a:gd name="connsiteY28046" fmla="*/ 1413459 h 2789926"/>
              <a:gd name="connsiteX28047" fmla="*/ 1240525 w 2556691"/>
              <a:gd name="connsiteY28047" fmla="*/ 1413849 h 2789926"/>
              <a:gd name="connsiteX28048" fmla="*/ 1240584 w 2556691"/>
              <a:gd name="connsiteY28048" fmla="*/ 1413436 h 2789926"/>
              <a:gd name="connsiteX28049" fmla="*/ 1240643 w 2556691"/>
              <a:gd name="connsiteY28049" fmla="*/ 1413010 h 2789926"/>
              <a:gd name="connsiteX28050" fmla="*/ 1242656 w 2556691"/>
              <a:gd name="connsiteY28050" fmla="*/ 1403269 h 2789926"/>
              <a:gd name="connsiteX28051" fmla="*/ 1244257 w 2556691"/>
              <a:gd name="connsiteY28051" fmla="*/ 1397902 h 2789926"/>
              <a:gd name="connsiteX28052" fmla="*/ 1244892 w 2556691"/>
              <a:gd name="connsiteY28052" fmla="*/ 1396140 h 2789926"/>
              <a:gd name="connsiteX28053" fmla="*/ 1245081 w 2556691"/>
              <a:gd name="connsiteY28053" fmla="*/ 1395585 h 2789926"/>
              <a:gd name="connsiteX28054" fmla="*/ 1245928 w 2556691"/>
              <a:gd name="connsiteY28054" fmla="*/ 1393457 h 2789926"/>
              <a:gd name="connsiteX28055" fmla="*/ 1247882 w 2556691"/>
              <a:gd name="connsiteY28055" fmla="*/ 1389402 h 2789926"/>
              <a:gd name="connsiteX28056" fmla="*/ 1248871 w 2556691"/>
              <a:gd name="connsiteY28056" fmla="*/ 1388894 h 2789926"/>
              <a:gd name="connsiteX28057" fmla="*/ 1249636 w 2556691"/>
              <a:gd name="connsiteY28057" fmla="*/ 1389343 h 2789926"/>
              <a:gd name="connsiteX28058" fmla="*/ 1250213 w 2556691"/>
              <a:gd name="connsiteY28058" fmla="*/ 1391033 h 2789926"/>
              <a:gd name="connsiteX28059" fmla="*/ 1250531 w 2556691"/>
              <a:gd name="connsiteY28059" fmla="*/ 1393634 h 2789926"/>
              <a:gd name="connsiteX28060" fmla="*/ 1250366 w 2556691"/>
              <a:gd name="connsiteY28060" fmla="*/ 1395597 h 2789926"/>
              <a:gd name="connsiteX28061" fmla="*/ 1249978 w 2556691"/>
              <a:gd name="connsiteY28061" fmla="*/ 1397417 h 2789926"/>
              <a:gd name="connsiteX28062" fmla="*/ 1247376 w 2556691"/>
              <a:gd name="connsiteY28062" fmla="*/ 1404948 h 2789926"/>
              <a:gd name="connsiteX28063" fmla="*/ 1247058 w 2556691"/>
              <a:gd name="connsiteY28063" fmla="*/ 1406130 h 2789926"/>
              <a:gd name="connsiteX28064" fmla="*/ 1246635 w 2556691"/>
              <a:gd name="connsiteY28064" fmla="*/ 1407737 h 2789926"/>
              <a:gd name="connsiteX28065" fmla="*/ 1246093 w 2556691"/>
              <a:gd name="connsiteY28065" fmla="*/ 1410669 h 2789926"/>
              <a:gd name="connsiteX28066" fmla="*/ 1245763 w 2556691"/>
              <a:gd name="connsiteY28066" fmla="*/ 1417313 h 2789926"/>
              <a:gd name="connsiteX28067" fmla="*/ 1245822 w 2556691"/>
              <a:gd name="connsiteY28067" fmla="*/ 1419252 h 2789926"/>
              <a:gd name="connsiteX28068" fmla="*/ 1246481 w 2556691"/>
              <a:gd name="connsiteY28068" fmla="*/ 1427858 h 2789926"/>
              <a:gd name="connsiteX28069" fmla="*/ 1246540 w 2556691"/>
              <a:gd name="connsiteY28069" fmla="*/ 1427965 h 2789926"/>
              <a:gd name="connsiteX28070" fmla="*/ 1247470 w 2556691"/>
              <a:gd name="connsiteY28070" fmla="*/ 1419985 h 2789926"/>
              <a:gd name="connsiteX28071" fmla="*/ 1251755 w 2556691"/>
              <a:gd name="connsiteY28071" fmla="*/ 1407336 h 2789926"/>
              <a:gd name="connsiteX28072" fmla="*/ 1253356 w 2556691"/>
              <a:gd name="connsiteY28072" fmla="*/ 1404853 h 2789926"/>
              <a:gd name="connsiteX28073" fmla="*/ 1256217 w 2556691"/>
              <a:gd name="connsiteY28073" fmla="*/ 1405905 h 2789926"/>
              <a:gd name="connsiteX28074" fmla="*/ 1256099 w 2556691"/>
              <a:gd name="connsiteY28074" fmla="*/ 1407584 h 2789926"/>
              <a:gd name="connsiteX28075" fmla="*/ 1253297 w 2556691"/>
              <a:gd name="connsiteY28075" fmla="*/ 1421415 h 2789926"/>
              <a:gd name="connsiteX28076" fmla="*/ 1253286 w 2556691"/>
              <a:gd name="connsiteY28076" fmla="*/ 1436062 h 2789926"/>
              <a:gd name="connsiteX28077" fmla="*/ 1253792 w 2556691"/>
              <a:gd name="connsiteY28077" fmla="*/ 1438237 h 2789926"/>
              <a:gd name="connsiteX28078" fmla="*/ 1253815 w 2556691"/>
              <a:gd name="connsiteY28078" fmla="*/ 1438332 h 2789926"/>
              <a:gd name="connsiteX28079" fmla="*/ 1253839 w 2556691"/>
              <a:gd name="connsiteY28079" fmla="*/ 1438462 h 2789926"/>
              <a:gd name="connsiteX28080" fmla="*/ 1255181 w 2556691"/>
              <a:gd name="connsiteY28080" fmla="*/ 1443486 h 2789926"/>
              <a:gd name="connsiteX28081" fmla="*/ 1256323 w 2556691"/>
              <a:gd name="connsiteY28081" fmla="*/ 1447175 h 2789926"/>
              <a:gd name="connsiteX28082" fmla="*/ 1256900 w 2556691"/>
              <a:gd name="connsiteY28082" fmla="*/ 1449019 h 2789926"/>
              <a:gd name="connsiteX28083" fmla="*/ 1257053 w 2556691"/>
              <a:gd name="connsiteY28083" fmla="*/ 1446584 h 2789926"/>
              <a:gd name="connsiteX28084" fmla="*/ 1257429 w 2556691"/>
              <a:gd name="connsiteY28084" fmla="*/ 1441630 h 2789926"/>
              <a:gd name="connsiteX28085" fmla="*/ 1257441 w 2556691"/>
              <a:gd name="connsiteY28085" fmla="*/ 1441536 h 2789926"/>
              <a:gd name="connsiteX28086" fmla="*/ 1257453 w 2556691"/>
              <a:gd name="connsiteY28086" fmla="*/ 1441441 h 2789926"/>
              <a:gd name="connsiteX28087" fmla="*/ 1258371 w 2556691"/>
              <a:gd name="connsiteY28087" fmla="*/ 1434608 h 2789926"/>
              <a:gd name="connsiteX28088" fmla="*/ 1259183 w 2556691"/>
              <a:gd name="connsiteY28088" fmla="*/ 1430754 h 2789926"/>
              <a:gd name="connsiteX28089" fmla="*/ 1262939 w 2556691"/>
              <a:gd name="connsiteY28089" fmla="*/ 1421037 h 2789926"/>
              <a:gd name="connsiteX28090" fmla="*/ 1267129 w 2556691"/>
              <a:gd name="connsiteY28090" fmla="*/ 1422184 h 2789926"/>
              <a:gd name="connsiteX28091" fmla="*/ 1266481 w 2556691"/>
              <a:gd name="connsiteY28091" fmla="*/ 1425269 h 2789926"/>
              <a:gd name="connsiteX28092" fmla="*/ 1265599 w 2556691"/>
              <a:gd name="connsiteY28092" fmla="*/ 1428969 h 2789926"/>
              <a:gd name="connsiteX28093" fmla="*/ 1263845 w 2556691"/>
              <a:gd name="connsiteY28093" fmla="*/ 1436618 h 2789926"/>
              <a:gd name="connsiteX28094" fmla="*/ 1262762 w 2556691"/>
              <a:gd name="connsiteY28094" fmla="*/ 1442139 h 2789926"/>
              <a:gd name="connsiteX28095" fmla="*/ 1262291 w 2556691"/>
              <a:gd name="connsiteY28095" fmla="*/ 1445082 h 2789926"/>
              <a:gd name="connsiteX28096" fmla="*/ 1264951 w 2556691"/>
              <a:gd name="connsiteY28096" fmla="*/ 1440531 h 2789926"/>
              <a:gd name="connsiteX28097" fmla="*/ 1271120 w 2556691"/>
              <a:gd name="connsiteY28097" fmla="*/ 1436251 h 2789926"/>
              <a:gd name="connsiteX28098" fmla="*/ 1267000 w 2556691"/>
              <a:gd name="connsiteY28098" fmla="*/ 1448700 h 2789926"/>
              <a:gd name="connsiteX28099" fmla="*/ 1273074 w 2556691"/>
              <a:gd name="connsiteY28099" fmla="*/ 1437375 h 2789926"/>
              <a:gd name="connsiteX28100" fmla="*/ 1275240 w 2556691"/>
              <a:gd name="connsiteY28100" fmla="*/ 1434857 h 2789926"/>
              <a:gd name="connsiteX28101" fmla="*/ 1275040 w 2556691"/>
              <a:gd name="connsiteY28101" fmla="*/ 1433745 h 2789926"/>
              <a:gd name="connsiteX28102" fmla="*/ 1274322 w 2556691"/>
              <a:gd name="connsiteY28102" fmla="*/ 1429832 h 2789926"/>
              <a:gd name="connsiteX28103" fmla="*/ 1272792 w 2556691"/>
              <a:gd name="connsiteY28103" fmla="*/ 1424016 h 2789926"/>
              <a:gd name="connsiteX28104" fmla="*/ 1272038 w 2556691"/>
              <a:gd name="connsiteY28104" fmla="*/ 1421557 h 2789926"/>
              <a:gd name="connsiteX28105" fmla="*/ 1270908 w 2556691"/>
              <a:gd name="connsiteY28105" fmla="*/ 1418590 h 2789926"/>
              <a:gd name="connsiteX28106" fmla="*/ 1269754 w 2556691"/>
              <a:gd name="connsiteY28106" fmla="*/ 1415729 h 2789926"/>
              <a:gd name="connsiteX28107" fmla="*/ 1269754 w 2556691"/>
              <a:gd name="connsiteY28107" fmla="*/ 1415741 h 2789926"/>
              <a:gd name="connsiteX28108" fmla="*/ 1269260 w 2556691"/>
              <a:gd name="connsiteY28108" fmla="*/ 1414511 h 2789926"/>
              <a:gd name="connsiteX28109" fmla="*/ 1267765 w 2556691"/>
              <a:gd name="connsiteY28109" fmla="*/ 1411260 h 2789926"/>
              <a:gd name="connsiteX28110" fmla="*/ 1265069 w 2556691"/>
              <a:gd name="connsiteY28110" fmla="*/ 1405621 h 2789926"/>
              <a:gd name="connsiteX28111" fmla="*/ 1265010 w 2556691"/>
              <a:gd name="connsiteY28111" fmla="*/ 1405491 h 2789926"/>
              <a:gd name="connsiteX28112" fmla="*/ 1264575 w 2556691"/>
              <a:gd name="connsiteY28112" fmla="*/ 1404617 h 2789926"/>
              <a:gd name="connsiteX28113" fmla="*/ 1262856 w 2556691"/>
              <a:gd name="connsiteY28113" fmla="*/ 1401141 h 2789926"/>
              <a:gd name="connsiteX28114" fmla="*/ 1260843 w 2556691"/>
              <a:gd name="connsiteY28114" fmla="*/ 1396992 h 2789926"/>
              <a:gd name="connsiteX28115" fmla="*/ 1256028 w 2556691"/>
              <a:gd name="connsiteY28115" fmla="*/ 1385915 h 2789926"/>
              <a:gd name="connsiteX28116" fmla="*/ 1255252 w 2556691"/>
              <a:gd name="connsiteY28116" fmla="*/ 1383799 h 2789926"/>
              <a:gd name="connsiteX28117" fmla="*/ 1254286 w 2556691"/>
              <a:gd name="connsiteY28117" fmla="*/ 1381115 h 2789926"/>
              <a:gd name="connsiteX28118" fmla="*/ 1330297 w 2556691"/>
              <a:gd name="connsiteY28118" fmla="*/ 1451064 h 2789926"/>
              <a:gd name="connsiteX28119" fmla="*/ 1325800 w 2556691"/>
              <a:gd name="connsiteY28119" fmla="*/ 1457968 h 2789926"/>
              <a:gd name="connsiteX28120" fmla="*/ 1325000 w 2556691"/>
              <a:gd name="connsiteY28120" fmla="*/ 1459328 h 2789926"/>
              <a:gd name="connsiteX28121" fmla="*/ 1321868 w 2556691"/>
              <a:gd name="connsiteY28121" fmla="*/ 1464210 h 2789926"/>
              <a:gd name="connsiteX28122" fmla="*/ 1315935 w 2556691"/>
              <a:gd name="connsiteY28122" fmla="*/ 1471043 h 2789926"/>
              <a:gd name="connsiteX28123" fmla="*/ 1313734 w 2556691"/>
              <a:gd name="connsiteY28123" fmla="*/ 1474034 h 2789926"/>
              <a:gd name="connsiteX28124" fmla="*/ 1309108 w 2556691"/>
              <a:gd name="connsiteY28124" fmla="*/ 1481812 h 2789926"/>
              <a:gd name="connsiteX28125" fmla="*/ 1308472 w 2556691"/>
              <a:gd name="connsiteY28125" fmla="*/ 1483373 h 2789926"/>
              <a:gd name="connsiteX28126" fmla="*/ 1307954 w 2556691"/>
              <a:gd name="connsiteY28126" fmla="*/ 1484626 h 2789926"/>
              <a:gd name="connsiteX28127" fmla="*/ 1305458 w 2556691"/>
              <a:gd name="connsiteY28127" fmla="*/ 1492346 h 2789926"/>
              <a:gd name="connsiteX28128" fmla="*/ 1304905 w 2556691"/>
              <a:gd name="connsiteY28128" fmla="*/ 1494970 h 2789926"/>
              <a:gd name="connsiteX28129" fmla="*/ 1304623 w 2556691"/>
              <a:gd name="connsiteY28129" fmla="*/ 1496318 h 2789926"/>
              <a:gd name="connsiteX28130" fmla="*/ 1303857 w 2556691"/>
              <a:gd name="connsiteY28130" fmla="*/ 1500940 h 2789926"/>
              <a:gd name="connsiteX28131" fmla="*/ 1303669 w 2556691"/>
              <a:gd name="connsiteY28131" fmla="*/ 1502110 h 2789926"/>
              <a:gd name="connsiteX28132" fmla="*/ 1304116 w 2556691"/>
              <a:gd name="connsiteY28132" fmla="*/ 1501306 h 2789926"/>
              <a:gd name="connsiteX28133" fmla="*/ 1307059 w 2556691"/>
              <a:gd name="connsiteY28133" fmla="*/ 1496471 h 2789926"/>
              <a:gd name="connsiteX28134" fmla="*/ 1308943 w 2556691"/>
              <a:gd name="connsiteY28134" fmla="*/ 1493930 h 2789926"/>
              <a:gd name="connsiteX28135" fmla="*/ 1311227 w 2556691"/>
              <a:gd name="connsiteY28135" fmla="*/ 1490986 h 2789926"/>
              <a:gd name="connsiteX28136" fmla="*/ 1310991 w 2556691"/>
              <a:gd name="connsiteY28136" fmla="*/ 1489106 h 2789926"/>
              <a:gd name="connsiteX28137" fmla="*/ 1311544 w 2556691"/>
              <a:gd name="connsiteY28137" fmla="*/ 1479531 h 2789926"/>
              <a:gd name="connsiteX28138" fmla="*/ 1311650 w 2556691"/>
              <a:gd name="connsiteY28138" fmla="*/ 1479022 h 2789926"/>
              <a:gd name="connsiteX28139" fmla="*/ 1311850 w 2556691"/>
              <a:gd name="connsiteY28139" fmla="*/ 1478065 h 2789926"/>
              <a:gd name="connsiteX28140" fmla="*/ 1313075 w 2556691"/>
              <a:gd name="connsiteY28140" fmla="*/ 1477084 h 2789926"/>
              <a:gd name="connsiteX28141" fmla="*/ 1313934 w 2556691"/>
              <a:gd name="connsiteY28141" fmla="*/ 1477237 h 2789926"/>
              <a:gd name="connsiteX28142" fmla="*/ 1314958 w 2556691"/>
              <a:gd name="connsiteY28142" fmla="*/ 1478325 h 2789926"/>
              <a:gd name="connsiteX28143" fmla="*/ 1315182 w 2556691"/>
              <a:gd name="connsiteY28143" fmla="*/ 1479661 h 2789926"/>
              <a:gd name="connsiteX28144" fmla="*/ 1315453 w 2556691"/>
              <a:gd name="connsiteY28144" fmla="*/ 1481954 h 2789926"/>
              <a:gd name="connsiteX28145" fmla="*/ 1316453 w 2556691"/>
              <a:gd name="connsiteY28145" fmla="*/ 1480287 h 2789926"/>
              <a:gd name="connsiteX28146" fmla="*/ 1316512 w 2556691"/>
              <a:gd name="connsiteY28146" fmla="*/ 1480122 h 2789926"/>
              <a:gd name="connsiteX28147" fmla="*/ 1318278 w 2556691"/>
              <a:gd name="connsiteY28147" fmla="*/ 1474105 h 2789926"/>
              <a:gd name="connsiteX28148" fmla="*/ 1318502 w 2556691"/>
              <a:gd name="connsiteY28148" fmla="*/ 1472639 h 2789926"/>
              <a:gd name="connsiteX28149" fmla="*/ 1318525 w 2556691"/>
              <a:gd name="connsiteY28149" fmla="*/ 1472568 h 2789926"/>
              <a:gd name="connsiteX28150" fmla="*/ 1319773 w 2556691"/>
              <a:gd name="connsiteY28150" fmla="*/ 1471007 h 2789926"/>
              <a:gd name="connsiteX28151" fmla="*/ 1320173 w 2556691"/>
              <a:gd name="connsiteY28151" fmla="*/ 1470901 h 2789926"/>
              <a:gd name="connsiteX28152" fmla="*/ 1321692 w 2556691"/>
              <a:gd name="connsiteY28152" fmla="*/ 1471066 h 2789926"/>
              <a:gd name="connsiteX28153" fmla="*/ 1322810 w 2556691"/>
              <a:gd name="connsiteY28153" fmla="*/ 1472722 h 2789926"/>
              <a:gd name="connsiteX28154" fmla="*/ 1322787 w 2556691"/>
              <a:gd name="connsiteY28154" fmla="*/ 1473324 h 2789926"/>
              <a:gd name="connsiteX28155" fmla="*/ 1322775 w 2556691"/>
              <a:gd name="connsiteY28155" fmla="*/ 1473395 h 2789926"/>
              <a:gd name="connsiteX28156" fmla="*/ 1324293 w 2556691"/>
              <a:gd name="connsiteY28156" fmla="*/ 1473537 h 2789926"/>
              <a:gd name="connsiteX28157" fmla="*/ 1324329 w 2556691"/>
              <a:gd name="connsiteY28157" fmla="*/ 1472674 h 2789926"/>
              <a:gd name="connsiteX28158" fmla="*/ 1324411 w 2556691"/>
              <a:gd name="connsiteY28158" fmla="*/ 1471161 h 2789926"/>
              <a:gd name="connsiteX28159" fmla="*/ 1324941 w 2556691"/>
              <a:gd name="connsiteY28159" fmla="*/ 1466208 h 2789926"/>
              <a:gd name="connsiteX28160" fmla="*/ 1327872 w 2556691"/>
              <a:gd name="connsiteY28160" fmla="*/ 1466491 h 2789926"/>
              <a:gd name="connsiteX28161" fmla="*/ 1328096 w 2556691"/>
              <a:gd name="connsiteY28161" fmla="*/ 1468915 h 2789926"/>
              <a:gd name="connsiteX28162" fmla="*/ 1328319 w 2556691"/>
              <a:gd name="connsiteY28162" fmla="*/ 1471279 h 2789926"/>
              <a:gd name="connsiteX28163" fmla="*/ 1328413 w 2556691"/>
              <a:gd name="connsiteY28163" fmla="*/ 1472343 h 2789926"/>
              <a:gd name="connsiteX28164" fmla="*/ 1328519 w 2556691"/>
              <a:gd name="connsiteY28164" fmla="*/ 1473514 h 2789926"/>
              <a:gd name="connsiteX28165" fmla="*/ 1328661 w 2556691"/>
              <a:gd name="connsiteY28165" fmla="*/ 1474495 h 2789926"/>
              <a:gd name="connsiteX28166" fmla="*/ 1329049 w 2556691"/>
              <a:gd name="connsiteY28166" fmla="*/ 1477391 h 2789926"/>
              <a:gd name="connsiteX28167" fmla="*/ 1330167 w 2556691"/>
              <a:gd name="connsiteY28167" fmla="*/ 1478585 h 2789926"/>
              <a:gd name="connsiteX28168" fmla="*/ 1331227 w 2556691"/>
              <a:gd name="connsiteY28168" fmla="*/ 1479732 h 2789926"/>
              <a:gd name="connsiteX28169" fmla="*/ 1333546 w 2556691"/>
              <a:gd name="connsiteY28169" fmla="*/ 1482226 h 2789926"/>
              <a:gd name="connsiteX28170" fmla="*/ 1332757 w 2556691"/>
              <a:gd name="connsiteY28170" fmla="*/ 1477427 h 2789926"/>
              <a:gd name="connsiteX28171" fmla="*/ 1332404 w 2556691"/>
              <a:gd name="connsiteY28171" fmla="*/ 1475287 h 2789926"/>
              <a:gd name="connsiteX28172" fmla="*/ 1332310 w 2556691"/>
              <a:gd name="connsiteY28172" fmla="*/ 1474708 h 2789926"/>
              <a:gd name="connsiteX28173" fmla="*/ 1331792 w 2556691"/>
              <a:gd name="connsiteY28173" fmla="*/ 1471575 h 2789926"/>
              <a:gd name="connsiteX28174" fmla="*/ 1331156 w 2556691"/>
              <a:gd name="connsiteY28174" fmla="*/ 1468383 h 2789926"/>
              <a:gd name="connsiteX28175" fmla="*/ 1330627 w 2556691"/>
              <a:gd name="connsiteY28175" fmla="*/ 1465688 h 2789926"/>
              <a:gd name="connsiteX28176" fmla="*/ 1329732 w 2556691"/>
              <a:gd name="connsiteY28176" fmla="*/ 1461124 h 2789926"/>
              <a:gd name="connsiteX28177" fmla="*/ 1329755 w 2556691"/>
              <a:gd name="connsiteY28177" fmla="*/ 1459800 h 2789926"/>
              <a:gd name="connsiteX28178" fmla="*/ 1330474 w 2556691"/>
              <a:gd name="connsiteY28178" fmla="*/ 1458594 h 2789926"/>
              <a:gd name="connsiteX28179" fmla="*/ 1335006 w 2556691"/>
              <a:gd name="connsiteY28179" fmla="*/ 1459422 h 2789926"/>
              <a:gd name="connsiteX28180" fmla="*/ 1335076 w 2556691"/>
              <a:gd name="connsiteY28180" fmla="*/ 1459588 h 2789926"/>
              <a:gd name="connsiteX28181" fmla="*/ 1335112 w 2556691"/>
              <a:gd name="connsiteY28181" fmla="*/ 1459670 h 2789926"/>
              <a:gd name="connsiteX28182" fmla="*/ 1335323 w 2556691"/>
              <a:gd name="connsiteY28182" fmla="*/ 1460604 h 2789926"/>
              <a:gd name="connsiteX28183" fmla="*/ 1335653 w 2556691"/>
              <a:gd name="connsiteY28183" fmla="*/ 1462129 h 2789926"/>
              <a:gd name="connsiteX28184" fmla="*/ 1337042 w 2556691"/>
              <a:gd name="connsiteY28184" fmla="*/ 1468678 h 2789926"/>
              <a:gd name="connsiteX28185" fmla="*/ 1337407 w 2556691"/>
              <a:gd name="connsiteY28185" fmla="*/ 1470416 h 2789926"/>
              <a:gd name="connsiteX28186" fmla="*/ 1337725 w 2556691"/>
              <a:gd name="connsiteY28186" fmla="*/ 1472095 h 2789926"/>
              <a:gd name="connsiteX28187" fmla="*/ 1338314 w 2556691"/>
              <a:gd name="connsiteY28187" fmla="*/ 1475157 h 2789926"/>
              <a:gd name="connsiteX28188" fmla="*/ 1338714 w 2556691"/>
              <a:gd name="connsiteY28188" fmla="*/ 1477557 h 2789926"/>
              <a:gd name="connsiteX28189" fmla="*/ 1340174 w 2556691"/>
              <a:gd name="connsiteY28189" fmla="*/ 1487936 h 2789926"/>
              <a:gd name="connsiteX28190" fmla="*/ 1340397 w 2556691"/>
              <a:gd name="connsiteY28190" fmla="*/ 1489899 h 2789926"/>
              <a:gd name="connsiteX28191" fmla="*/ 1341080 w 2556691"/>
              <a:gd name="connsiteY28191" fmla="*/ 1497878 h 2789926"/>
              <a:gd name="connsiteX28192" fmla="*/ 1341280 w 2556691"/>
              <a:gd name="connsiteY28192" fmla="*/ 1500574 h 2789926"/>
              <a:gd name="connsiteX28193" fmla="*/ 1341810 w 2556691"/>
              <a:gd name="connsiteY28193" fmla="*/ 1498268 h 2789926"/>
              <a:gd name="connsiteX28194" fmla="*/ 1343034 w 2556691"/>
              <a:gd name="connsiteY28194" fmla="*/ 1491081 h 2789926"/>
              <a:gd name="connsiteX28195" fmla="*/ 1342810 w 2556691"/>
              <a:gd name="connsiteY28195" fmla="*/ 1488409 h 2789926"/>
              <a:gd name="connsiteX28196" fmla="*/ 1341374 w 2556691"/>
              <a:gd name="connsiteY28196" fmla="*/ 1475429 h 2789926"/>
              <a:gd name="connsiteX28197" fmla="*/ 1341245 w 2556691"/>
              <a:gd name="connsiteY28197" fmla="*/ 1473868 h 2789926"/>
              <a:gd name="connsiteX28198" fmla="*/ 1341162 w 2556691"/>
              <a:gd name="connsiteY28198" fmla="*/ 1472828 h 2789926"/>
              <a:gd name="connsiteX28199" fmla="*/ 1341257 w 2556691"/>
              <a:gd name="connsiteY28199" fmla="*/ 1472521 h 2789926"/>
              <a:gd name="connsiteX28200" fmla="*/ 1343093 w 2556691"/>
              <a:gd name="connsiteY28200" fmla="*/ 1471185 h 2789926"/>
              <a:gd name="connsiteX28201" fmla="*/ 1344305 w 2556691"/>
              <a:gd name="connsiteY28201" fmla="*/ 1472355 h 2789926"/>
              <a:gd name="connsiteX28202" fmla="*/ 1344447 w 2556691"/>
              <a:gd name="connsiteY28202" fmla="*/ 1472946 h 2789926"/>
              <a:gd name="connsiteX28203" fmla="*/ 1345118 w 2556691"/>
              <a:gd name="connsiteY28203" fmla="*/ 1475807 h 2789926"/>
              <a:gd name="connsiteX28204" fmla="*/ 1347696 w 2556691"/>
              <a:gd name="connsiteY28204" fmla="*/ 1489343 h 2789926"/>
              <a:gd name="connsiteX28205" fmla="*/ 1348037 w 2556691"/>
              <a:gd name="connsiteY28205" fmla="*/ 1493540 h 2789926"/>
              <a:gd name="connsiteX28206" fmla="*/ 1348072 w 2556691"/>
              <a:gd name="connsiteY28206" fmla="*/ 1493894 h 2789926"/>
              <a:gd name="connsiteX28207" fmla="*/ 1348261 w 2556691"/>
              <a:gd name="connsiteY28207" fmla="*/ 1493646 h 2789926"/>
              <a:gd name="connsiteX28208" fmla="*/ 1350121 w 2556691"/>
              <a:gd name="connsiteY28208" fmla="*/ 1491151 h 2789926"/>
              <a:gd name="connsiteX28209" fmla="*/ 1349979 w 2556691"/>
              <a:gd name="connsiteY28209" fmla="*/ 1489863 h 2789926"/>
              <a:gd name="connsiteX28210" fmla="*/ 1348096 w 2556691"/>
              <a:gd name="connsiteY28210" fmla="*/ 1476138 h 2789926"/>
              <a:gd name="connsiteX28211" fmla="*/ 1347036 w 2556691"/>
              <a:gd name="connsiteY28211" fmla="*/ 1473289 h 2789926"/>
              <a:gd name="connsiteX28212" fmla="*/ 1344505 w 2556691"/>
              <a:gd name="connsiteY28212" fmla="*/ 1469151 h 2789926"/>
              <a:gd name="connsiteX28213" fmla="*/ 1343069 w 2556691"/>
              <a:gd name="connsiteY28213" fmla="*/ 1467378 h 2789926"/>
              <a:gd name="connsiteX28214" fmla="*/ 1343010 w 2556691"/>
              <a:gd name="connsiteY28214" fmla="*/ 1467295 h 2789926"/>
              <a:gd name="connsiteX28215" fmla="*/ 1342375 w 2556691"/>
              <a:gd name="connsiteY28215" fmla="*/ 1466586 h 2789926"/>
              <a:gd name="connsiteX28216" fmla="*/ 1340986 w 2556691"/>
              <a:gd name="connsiteY28216" fmla="*/ 1465037 h 2789926"/>
              <a:gd name="connsiteX28217" fmla="*/ 1340256 w 2556691"/>
              <a:gd name="connsiteY28217" fmla="*/ 1464222 h 2789926"/>
              <a:gd name="connsiteX28218" fmla="*/ 1337572 w 2556691"/>
              <a:gd name="connsiteY28218" fmla="*/ 1461006 h 2789926"/>
              <a:gd name="connsiteX28219" fmla="*/ 1336983 w 2556691"/>
              <a:gd name="connsiteY28219" fmla="*/ 1460297 h 2789926"/>
              <a:gd name="connsiteX28220" fmla="*/ 1336501 w 2556691"/>
              <a:gd name="connsiteY28220" fmla="*/ 1459694 h 2789926"/>
              <a:gd name="connsiteX28221" fmla="*/ 1335747 w 2556691"/>
              <a:gd name="connsiteY28221" fmla="*/ 1458713 h 2789926"/>
              <a:gd name="connsiteX28222" fmla="*/ 1332263 w 2556691"/>
              <a:gd name="connsiteY28222" fmla="*/ 1453937 h 2789926"/>
              <a:gd name="connsiteX28223" fmla="*/ 1331086 w 2556691"/>
              <a:gd name="connsiteY28223" fmla="*/ 1452234 h 2789926"/>
              <a:gd name="connsiteX28224" fmla="*/ 1331086 w 2556691"/>
              <a:gd name="connsiteY28224" fmla="*/ 1452223 h 2789926"/>
              <a:gd name="connsiteX28225" fmla="*/ 1330297 w 2556691"/>
              <a:gd name="connsiteY28225" fmla="*/ 1451064 h 2789926"/>
              <a:gd name="connsiteX28226" fmla="*/ 1568971 w 2556691"/>
              <a:gd name="connsiteY28226" fmla="*/ 1667661 h 2789926"/>
              <a:gd name="connsiteX28227" fmla="*/ 1566675 w 2556691"/>
              <a:gd name="connsiteY28227" fmla="*/ 1669884 h 2789926"/>
              <a:gd name="connsiteX28228" fmla="*/ 1568276 w 2556691"/>
              <a:gd name="connsiteY28228" fmla="*/ 1678869 h 2789926"/>
              <a:gd name="connsiteX28229" fmla="*/ 1570925 w 2556691"/>
              <a:gd name="connsiteY28229" fmla="*/ 1685725 h 2789926"/>
              <a:gd name="connsiteX28230" fmla="*/ 1575646 w 2556691"/>
              <a:gd name="connsiteY28230" fmla="*/ 1689307 h 2789926"/>
              <a:gd name="connsiteX28231" fmla="*/ 1578706 w 2556691"/>
              <a:gd name="connsiteY28231" fmla="*/ 1690206 h 2789926"/>
              <a:gd name="connsiteX28232" fmla="*/ 1583438 w 2556691"/>
              <a:gd name="connsiteY28232" fmla="*/ 1692097 h 2789926"/>
              <a:gd name="connsiteX28233" fmla="*/ 1585875 w 2556691"/>
              <a:gd name="connsiteY28233" fmla="*/ 1693575 h 2789926"/>
              <a:gd name="connsiteX28234" fmla="*/ 1586181 w 2556691"/>
              <a:gd name="connsiteY28234" fmla="*/ 1693788 h 2789926"/>
              <a:gd name="connsiteX28235" fmla="*/ 1586193 w 2556691"/>
              <a:gd name="connsiteY28235" fmla="*/ 1693788 h 2789926"/>
              <a:gd name="connsiteX28236" fmla="*/ 1584769 w 2556691"/>
              <a:gd name="connsiteY28236" fmla="*/ 1690111 h 2789926"/>
              <a:gd name="connsiteX28237" fmla="*/ 1582250 w 2556691"/>
              <a:gd name="connsiteY28237" fmla="*/ 1684720 h 2789926"/>
              <a:gd name="connsiteX28238" fmla="*/ 1582201 w 2556691"/>
              <a:gd name="connsiteY28238" fmla="*/ 1684649 h 2789926"/>
              <a:gd name="connsiteX28239" fmla="*/ 1580578 w 2556691"/>
              <a:gd name="connsiteY28239" fmla="*/ 1681895 h 2789926"/>
              <a:gd name="connsiteX28240" fmla="*/ 1576517 w 2556691"/>
              <a:gd name="connsiteY28240" fmla="*/ 1676067 h 2789926"/>
              <a:gd name="connsiteX28241" fmla="*/ 1575280 w 2556691"/>
              <a:gd name="connsiteY28241" fmla="*/ 1674518 h 2789926"/>
              <a:gd name="connsiteX28242" fmla="*/ 1573185 w 2556691"/>
              <a:gd name="connsiteY28242" fmla="*/ 1672095 h 2789926"/>
              <a:gd name="connsiteX28243" fmla="*/ 1568971 w 2556691"/>
              <a:gd name="connsiteY28243" fmla="*/ 1667661 h 2789926"/>
              <a:gd name="connsiteX28244" fmla="*/ 965959 w 2556691"/>
              <a:gd name="connsiteY28244" fmla="*/ 1110291 h 2789926"/>
              <a:gd name="connsiteX28245" fmla="*/ 962816 w 2556691"/>
              <a:gd name="connsiteY28245" fmla="*/ 1108731 h 2789926"/>
              <a:gd name="connsiteX28246" fmla="*/ 962692 w 2556691"/>
              <a:gd name="connsiteY28246" fmla="*/ 1108700 h 2789926"/>
              <a:gd name="connsiteX28247" fmla="*/ 957761 w 2556691"/>
              <a:gd name="connsiteY28247" fmla="*/ 1106296 h 2789926"/>
              <a:gd name="connsiteX28248" fmla="*/ 956742 w 2556691"/>
              <a:gd name="connsiteY28248" fmla="*/ 1107194 h 2789926"/>
              <a:gd name="connsiteX28249" fmla="*/ 962692 w 2556691"/>
              <a:gd name="connsiteY28249" fmla="*/ 1108700 h 2789926"/>
              <a:gd name="connsiteX28250" fmla="*/ 965957 w 2556691"/>
              <a:gd name="connsiteY28250" fmla="*/ 1110291 h 2789926"/>
              <a:gd name="connsiteX28251" fmla="*/ 970289 w 2556691"/>
              <a:gd name="connsiteY28251" fmla="*/ 1113661 h 2789926"/>
              <a:gd name="connsiteX28252" fmla="*/ 973316 w 2556691"/>
              <a:gd name="connsiteY28252" fmla="*/ 1117763 h 2789926"/>
              <a:gd name="connsiteX28253" fmla="*/ 973370 w 2556691"/>
              <a:gd name="connsiteY28253" fmla="*/ 1117562 h 2789926"/>
              <a:gd name="connsiteX28254" fmla="*/ 973369 w 2556691"/>
              <a:gd name="connsiteY28254" fmla="*/ 1117562 h 2789926"/>
              <a:gd name="connsiteX28255" fmla="*/ 970289 w 2556691"/>
              <a:gd name="connsiteY28255" fmla="*/ 1113661 h 2789926"/>
              <a:gd name="connsiteX28256" fmla="*/ 1081770 w 2556691"/>
              <a:gd name="connsiteY28256" fmla="*/ 1214843 h 2789926"/>
              <a:gd name="connsiteX28257" fmla="*/ 1068962 w 2556691"/>
              <a:gd name="connsiteY28257" fmla="*/ 1211485 h 2789926"/>
              <a:gd name="connsiteX28258" fmla="*/ 1068668 w 2556691"/>
              <a:gd name="connsiteY28258" fmla="*/ 1211450 h 2789926"/>
              <a:gd name="connsiteX28259" fmla="*/ 1055814 w 2556691"/>
              <a:gd name="connsiteY28259" fmla="*/ 1210599 h 2789926"/>
              <a:gd name="connsiteX28260" fmla="*/ 1052648 w 2556691"/>
              <a:gd name="connsiteY28260" fmla="*/ 1210634 h 2789926"/>
              <a:gd name="connsiteX28261" fmla="*/ 1052645 w 2556691"/>
              <a:gd name="connsiteY28261" fmla="*/ 1210634 h 2789926"/>
              <a:gd name="connsiteX28262" fmla="*/ 1039722 w 2556691"/>
              <a:gd name="connsiteY28262" fmla="*/ 1210977 h 2789926"/>
              <a:gd name="connsiteX28263" fmla="*/ 1046816 w 2556691"/>
              <a:gd name="connsiteY28263" fmla="*/ 1214878 h 2789926"/>
              <a:gd name="connsiteX28264" fmla="*/ 1048356 w 2556691"/>
              <a:gd name="connsiteY28264" fmla="*/ 1215788 h 2789926"/>
              <a:gd name="connsiteX28265" fmla="*/ 1052367 w 2556691"/>
              <a:gd name="connsiteY28265" fmla="*/ 1218354 h 2789926"/>
              <a:gd name="connsiteX28266" fmla="*/ 1053933 w 2556691"/>
              <a:gd name="connsiteY28266" fmla="*/ 1219382 h 2789926"/>
              <a:gd name="connsiteX28267" fmla="*/ 1064442 w 2556691"/>
              <a:gd name="connsiteY28267" fmla="*/ 1227894 h 2789926"/>
              <a:gd name="connsiteX28268" fmla="*/ 1066384 w 2556691"/>
              <a:gd name="connsiteY28268" fmla="*/ 1229703 h 2789926"/>
              <a:gd name="connsiteX28269" fmla="*/ 1068162 w 2556691"/>
              <a:gd name="connsiteY28269" fmla="*/ 1231547 h 2789926"/>
              <a:gd name="connsiteX28270" fmla="*/ 1068550 w 2556691"/>
              <a:gd name="connsiteY28270" fmla="*/ 1231949 h 2789926"/>
              <a:gd name="connsiteX28271" fmla="*/ 1074035 w 2556691"/>
              <a:gd name="connsiteY28271" fmla="*/ 1238108 h 2789926"/>
              <a:gd name="connsiteX28272" fmla="*/ 1081770 w 2556691"/>
              <a:gd name="connsiteY28272" fmla="*/ 1214843 h 2789926"/>
              <a:gd name="connsiteX28273" fmla="*/ 795293 w 2556691"/>
              <a:gd name="connsiteY28273" fmla="*/ 950346 h 2789926"/>
              <a:gd name="connsiteX28274" fmla="*/ 791771 w 2556691"/>
              <a:gd name="connsiteY28274" fmla="*/ 949648 h 2789926"/>
              <a:gd name="connsiteX28275" fmla="*/ 790159 w 2556691"/>
              <a:gd name="connsiteY28275" fmla="*/ 950260 h 2789926"/>
              <a:gd name="connsiteX28276" fmla="*/ 789599 w 2556691"/>
              <a:gd name="connsiteY28276" fmla="*/ 950565 h 2789926"/>
              <a:gd name="connsiteX28277" fmla="*/ 790448 w 2556691"/>
              <a:gd name="connsiteY28277" fmla="*/ 950846 h 2789926"/>
              <a:gd name="connsiteX28278" fmla="*/ 793100 w 2556691"/>
              <a:gd name="connsiteY28278" fmla="*/ 952655 h 2789926"/>
              <a:gd name="connsiteX28279" fmla="*/ 795148 w 2556691"/>
              <a:gd name="connsiteY28279" fmla="*/ 953377 h 2789926"/>
              <a:gd name="connsiteX28280" fmla="*/ 795293 w 2556691"/>
              <a:gd name="connsiteY28280" fmla="*/ 950346 h 2789926"/>
              <a:gd name="connsiteX28281" fmla="*/ 1525309 w 2556691"/>
              <a:gd name="connsiteY28281" fmla="*/ 1622384 h 2789926"/>
              <a:gd name="connsiteX28282" fmla="*/ 1523991 w 2556691"/>
              <a:gd name="connsiteY28282" fmla="*/ 1621368 h 2789926"/>
              <a:gd name="connsiteX28283" fmla="*/ 1523955 w 2556691"/>
              <a:gd name="connsiteY28283" fmla="*/ 1621332 h 2789926"/>
              <a:gd name="connsiteX28284" fmla="*/ 1521283 w 2556691"/>
              <a:gd name="connsiteY28284" fmla="*/ 1619559 h 2789926"/>
              <a:gd name="connsiteX28285" fmla="*/ 1519870 w 2556691"/>
              <a:gd name="connsiteY28285" fmla="*/ 1618791 h 2789926"/>
              <a:gd name="connsiteX28286" fmla="*/ 1518599 w 2556691"/>
              <a:gd name="connsiteY28286" fmla="*/ 1618117 h 2789926"/>
              <a:gd name="connsiteX28287" fmla="*/ 1517293 w 2556691"/>
              <a:gd name="connsiteY28287" fmla="*/ 1617514 h 2789926"/>
              <a:gd name="connsiteX28288" fmla="*/ 1515174 w 2556691"/>
              <a:gd name="connsiteY28288" fmla="*/ 1616769 h 2789926"/>
              <a:gd name="connsiteX28289" fmla="*/ 1514479 w 2556691"/>
              <a:gd name="connsiteY28289" fmla="*/ 1616521 h 2789926"/>
              <a:gd name="connsiteX28290" fmla="*/ 1512325 w 2556691"/>
              <a:gd name="connsiteY28290" fmla="*/ 1615764 h 2789926"/>
              <a:gd name="connsiteX28291" fmla="*/ 1511972 w 2556691"/>
              <a:gd name="connsiteY28291" fmla="*/ 1615693 h 2789926"/>
              <a:gd name="connsiteX28292" fmla="*/ 1501871 w 2556691"/>
              <a:gd name="connsiteY28292" fmla="*/ 1613719 h 2789926"/>
              <a:gd name="connsiteX28293" fmla="*/ 1500635 w 2556691"/>
              <a:gd name="connsiteY28293" fmla="*/ 1613554 h 2789926"/>
              <a:gd name="connsiteX28294" fmla="*/ 1499117 w 2556691"/>
              <a:gd name="connsiteY28294" fmla="*/ 1613353 h 2789926"/>
              <a:gd name="connsiteX28295" fmla="*/ 1485403 w 2556691"/>
              <a:gd name="connsiteY28295" fmla="*/ 1612986 h 2789926"/>
              <a:gd name="connsiteX28296" fmla="*/ 1480494 w 2556691"/>
              <a:gd name="connsiteY28296" fmla="*/ 1613353 h 2789926"/>
              <a:gd name="connsiteX28297" fmla="*/ 1478363 w 2556691"/>
              <a:gd name="connsiteY28297" fmla="*/ 1613589 h 2789926"/>
              <a:gd name="connsiteX28298" fmla="*/ 1464978 w 2556691"/>
              <a:gd name="connsiteY28298" fmla="*/ 1616072 h 2789926"/>
              <a:gd name="connsiteX28299" fmla="*/ 1454207 w 2556691"/>
              <a:gd name="connsiteY28299" fmla="*/ 1619216 h 2789926"/>
              <a:gd name="connsiteX28300" fmla="*/ 1455985 w 2556691"/>
              <a:gd name="connsiteY28300" fmla="*/ 1621167 h 2789926"/>
              <a:gd name="connsiteX28301" fmla="*/ 1456030 w 2556691"/>
              <a:gd name="connsiteY28301" fmla="*/ 1621339 h 2789926"/>
              <a:gd name="connsiteX28302" fmla="*/ 1456020 w 2556691"/>
              <a:gd name="connsiteY28302" fmla="*/ 1621344 h 2789926"/>
              <a:gd name="connsiteX28303" fmla="*/ 1456031 w 2556691"/>
              <a:gd name="connsiteY28303" fmla="*/ 1621344 h 2789926"/>
              <a:gd name="connsiteX28304" fmla="*/ 1456030 w 2556691"/>
              <a:gd name="connsiteY28304" fmla="*/ 1621339 h 2789926"/>
              <a:gd name="connsiteX28305" fmla="*/ 1459010 w 2556691"/>
              <a:gd name="connsiteY28305" fmla="*/ 1619831 h 2789926"/>
              <a:gd name="connsiteX28306" fmla="*/ 1475644 w 2556691"/>
              <a:gd name="connsiteY28306" fmla="*/ 1615244 h 2789926"/>
              <a:gd name="connsiteX28307" fmla="*/ 1482142 w 2556691"/>
              <a:gd name="connsiteY28307" fmla="*/ 1615504 h 2789926"/>
              <a:gd name="connsiteX28308" fmla="*/ 1486686 w 2556691"/>
              <a:gd name="connsiteY28308" fmla="*/ 1616734 h 2789926"/>
              <a:gd name="connsiteX28309" fmla="*/ 1487663 w 2556691"/>
              <a:gd name="connsiteY28309" fmla="*/ 1619831 h 2789926"/>
              <a:gd name="connsiteX28310" fmla="*/ 1486450 w 2556691"/>
              <a:gd name="connsiteY28310" fmla="*/ 1620729 h 2789926"/>
              <a:gd name="connsiteX28311" fmla="*/ 1467132 w 2556691"/>
              <a:gd name="connsiteY28311" fmla="*/ 1623212 h 2789926"/>
              <a:gd name="connsiteX28312" fmla="*/ 1457386 w 2556691"/>
              <a:gd name="connsiteY28312" fmla="*/ 1626593 h 2789926"/>
              <a:gd name="connsiteX28313" fmla="*/ 1453866 w 2556691"/>
              <a:gd name="connsiteY28313" fmla="*/ 1627905 h 2789926"/>
              <a:gd name="connsiteX28314" fmla="*/ 1453171 w 2556691"/>
              <a:gd name="connsiteY28314" fmla="*/ 1629111 h 2789926"/>
              <a:gd name="connsiteX28315" fmla="*/ 1451158 w 2556691"/>
              <a:gd name="connsiteY28315" fmla="*/ 1632657 h 2789926"/>
              <a:gd name="connsiteX28316" fmla="*/ 1449816 w 2556691"/>
              <a:gd name="connsiteY28316" fmla="*/ 1635010 h 2789926"/>
              <a:gd name="connsiteX28317" fmla="*/ 1449251 w 2556691"/>
              <a:gd name="connsiteY28317" fmla="*/ 1636003 h 2789926"/>
              <a:gd name="connsiteX28318" fmla="*/ 1456432 w 2556691"/>
              <a:gd name="connsiteY28318" fmla="*/ 1634372 h 2789926"/>
              <a:gd name="connsiteX28319" fmla="*/ 1460270 w 2556691"/>
              <a:gd name="connsiteY28319" fmla="*/ 1633556 h 2789926"/>
              <a:gd name="connsiteX28320" fmla="*/ 1460505 w 2556691"/>
              <a:gd name="connsiteY28320" fmla="*/ 1633497 h 2789926"/>
              <a:gd name="connsiteX28321" fmla="*/ 1460917 w 2556691"/>
              <a:gd name="connsiteY28321" fmla="*/ 1633390 h 2789926"/>
              <a:gd name="connsiteX28322" fmla="*/ 1466732 w 2556691"/>
              <a:gd name="connsiteY28322" fmla="*/ 1632031 h 2789926"/>
              <a:gd name="connsiteX28323" fmla="*/ 1472336 w 2556691"/>
              <a:gd name="connsiteY28323" fmla="*/ 1631286 h 2789926"/>
              <a:gd name="connsiteX28324" fmla="*/ 1474702 w 2556691"/>
              <a:gd name="connsiteY28324" fmla="*/ 1631239 h 2789926"/>
              <a:gd name="connsiteX28325" fmla="*/ 1476068 w 2556691"/>
              <a:gd name="connsiteY28325" fmla="*/ 1631972 h 2789926"/>
              <a:gd name="connsiteX28326" fmla="*/ 1476126 w 2556691"/>
              <a:gd name="connsiteY28326" fmla="*/ 1634230 h 2789926"/>
              <a:gd name="connsiteX28327" fmla="*/ 1475655 w 2556691"/>
              <a:gd name="connsiteY28327" fmla="*/ 1634797 h 2789926"/>
              <a:gd name="connsiteX28328" fmla="*/ 1469970 w 2556691"/>
              <a:gd name="connsiteY28328" fmla="*/ 1637327 h 2789926"/>
              <a:gd name="connsiteX28329" fmla="*/ 1465190 w 2556691"/>
              <a:gd name="connsiteY28329" fmla="*/ 1638663 h 2789926"/>
              <a:gd name="connsiteX28330" fmla="*/ 1461671 w 2556691"/>
              <a:gd name="connsiteY28330" fmla="*/ 1639479 h 2789926"/>
              <a:gd name="connsiteX28331" fmla="*/ 1459987 w 2556691"/>
              <a:gd name="connsiteY28331" fmla="*/ 1639845 h 2789926"/>
              <a:gd name="connsiteX28332" fmla="*/ 1459669 w 2556691"/>
              <a:gd name="connsiteY28332" fmla="*/ 1639916 h 2789926"/>
              <a:gd name="connsiteX28333" fmla="*/ 1456444 w 2556691"/>
              <a:gd name="connsiteY28333" fmla="*/ 1640708 h 2789926"/>
              <a:gd name="connsiteX28334" fmla="*/ 1449510 w 2556691"/>
              <a:gd name="connsiteY28334" fmla="*/ 1642186 h 2789926"/>
              <a:gd name="connsiteX28335" fmla="*/ 1448804 w 2556691"/>
              <a:gd name="connsiteY28335" fmla="*/ 1642269 h 2789926"/>
              <a:gd name="connsiteX28336" fmla="*/ 1445767 w 2556691"/>
              <a:gd name="connsiteY28336" fmla="*/ 1642529 h 2789926"/>
              <a:gd name="connsiteX28337" fmla="*/ 1445072 w 2556691"/>
              <a:gd name="connsiteY28337" fmla="*/ 1643841 h 2789926"/>
              <a:gd name="connsiteX28338" fmla="*/ 1445838 w 2556691"/>
              <a:gd name="connsiteY28338" fmla="*/ 1643829 h 2789926"/>
              <a:gd name="connsiteX28339" fmla="*/ 1447486 w 2556691"/>
              <a:gd name="connsiteY28339" fmla="*/ 1643805 h 2789926"/>
              <a:gd name="connsiteX28340" fmla="*/ 1452736 w 2556691"/>
              <a:gd name="connsiteY28340" fmla="*/ 1643734 h 2789926"/>
              <a:gd name="connsiteX28341" fmla="*/ 1455985 w 2556691"/>
              <a:gd name="connsiteY28341" fmla="*/ 1643687 h 2789926"/>
              <a:gd name="connsiteX28342" fmla="*/ 1457974 w 2556691"/>
              <a:gd name="connsiteY28342" fmla="*/ 1643663 h 2789926"/>
              <a:gd name="connsiteX28343" fmla="*/ 1461859 w 2556691"/>
              <a:gd name="connsiteY28343" fmla="*/ 1643675 h 2789926"/>
              <a:gd name="connsiteX28344" fmla="*/ 1465673 w 2556691"/>
              <a:gd name="connsiteY28344" fmla="*/ 1643734 h 2789926"/>
              <a:gd name="connsiteX28345" fmla="*/ 1474584 w 2556691"/>
              <a:gd name="connsiteY28345" fmla="*/ 1643876 h 2789926"/>
              <a:gd name="connsiteX28346" fmla="*/ 1474867 w 2556691"/>
              <a:gd name="connsiteY28346" fmla="*/ 1643864 h 2789926"/>
              <a:gd name="connsiteX28347" fmla="*/ 1475008 w 2556691"/>
              <a:gd name="connsiteY28347" fmla="*/ 1643864 h 2789926"/>
              <a:gd name="connsiteX28348" fmla="*/ 1475761 w 2556691"/>
              <a:gd name="connsiteY28348" fmla="*/ 1643853 h 2789926"/>
              <a:gd name="connsiteX28349" fmla="*/ 1484202 w 2556691"/>
              <a:gd name="connsiteY28349" fmla="*/ 1642789 h 2789926"/>
              <a:gd name="connsiteX28350" fmla="*/ 1486909 w 2556691"/>
              <a:gd name="connsiteY28350" fmla="*/ 1642174 h 2789926"/>
              <a:gd name="connsiteX28351" fmla="*/ 1499376 w 2556691"/>
              <a:gd name="connsiteY28351" fmla="*/ 1640472 h 2789926"/>
              <a:gd name="connsiteX28352" fmla="*/ 1501024 w 2556691"/>
              <a:gd name="connsiteY28352" fmla="*/ 1640543 h 2789926"/>
              <a:gd name="connsiteX28353" fmla="*/ 1501401 w 2556691"/>
              <a:gd name="connsiteY28353" fmla="*/ 1640649 h 2789926"/>
              <a:gd name="connsiteX28354" fmla="*/ 1501565 w 2556691"/>
              <a:gd name="connsiteY28354" fmla="*/ 1640696 h 2789926"/>
              <a:gd name="connsiteX28355" fmla="*/ 1502896 w 2556691"/>
              <a:gd name="connsiteY28355" fmla="*/ 1642269 h 2789926"/>
              <a:gd name="connsiteX28356" fmla="*/ 1502943 w 2556691"/>
              <a:gd name="connsiteY28356" fmla="*/ 1642588 h 2789926"/>
              <a:gd name="connsiteX28357" fmla="*/ 1501813 w 2556691"/>
              <a:gd name="connsiteY28357" fmla="*/ 1644467 h 2789926"/>
              <a:gd name="connsiteX28358" fmla="*/ 1499152 w 2556691"/>
              <a:gd name="connsiteY28358" fmla="*/ 1645307 h 2789926"/>
              <a:gd name="connsiteX28359" fmla="*/ 1497528 w 2556691"/>
              <a:gd name="connsiteY28359" fmla="*/ 1645815 h 2789926"/>
              <a:gd name="connsiteX28360" fmla="*/ 1495491 w 2556691"/>
              <a:gd name="connsiteY28360" fmla="*/ 1646442 h 2789926"/>
              <a:gd name="connsiteX28361" fmla="*/ 1494173 w 2556691"/>
              <a:gd name="connsiteY28361" fmla="*/ 1646737 h 2789926"/>
              <a:gd name="connsiteX28362" fmla="*/ 1489982 w 2556691"/>
              <a:gd name="connsiteY28362" fmla="*/ 1647683 h 2789926"/>
              <a:gd name="connsiteX28363" fmla="*/ 1489028 w 2556691"/>
              <a:gd name="connsiteY28363" fmla="*/ 1647884 h 2789926"/>
              <a:gd name="connsiteX28364" fmla="*/ 1473019 w 2556691"/>
              <a:gd name="connsiteY28364" fmla="*/ 1649693 h 2789926"/>
              <a:gd name="connsiteX28365" fmla="*/ 1469405 w 2556691"/>
              <a:gd name="connsiteY28365" fmla="*/ 1649905 h 2789926"/>
              <a:gd name="connsiteX28366" fmla="*/ 1460894 w 2556691"/>
              <a:gd name="connsiteY28366" fmla="*/ 1650106 h 2789926"/>
              <a:gd name="connsiteX28367" fmla="*/ 1459528 w 2556691"/>
              <a:gd name="connsiteY28367" fmla="*/ 1650118 h 2789926"/>
              <a:gd name="connsiteX28368" fmla="*/ 1451041 w 2556691"/>
              <a:gd name="connsiteY28368" fmla="*/ 1650154 h 2789926"/>
              <a:gd name="connsiteX28369" fmla="*/ 1449228 w 2556691"/>
              <a:gd name="connsiteY28369" fmla="*/ 1650165 h 2789926"/>
              <a:gd name="connsiteX28370" fmla="*/ 1450005 w 2556691"/>
              <a:gd name="connsiteY28370" fmla="*/ 1650662 h 2789926"/>
              <a:gd name="connsiteX28371" fmla="*/ 1453371 w 2556691"/>
              <a:gd name="connsiteY28371" fmla="*/ 1652825 h 2789926"/>
              <a:gd name="connsiteX28372" fmla="*/ 1453866 w 2556691"/>
              <a:gd name="connsiteY28372" fmla="*/ 1653133 h 2789926"/>
              <a:gd name="connsiteX28373" fmla="*/ 1454278 w 2556691"/>
              <a:gd name="connsiteY28373" fmla="*/ 1653405 h 2789926"/>
              <a:gd name="connsiteX28374" fmla="*/ 1459940 w 2556691"/>
              <a:gd name="connsiteY28374" fmla="*/ 1656762 h 2789926"/>
              <a:gd name="connsiteX28375" fmla="*/ 1460599 w 2556691"/>
              <a:gd name="connsiteY28375" fmla="*/ 1657128 h 2789926"/>
              <a:gd name="connsiteX28376" fmla="*/ 1461941 w 2556691"/>
              <a:gd name="connsiteY28376" fmla="*/ 1657885 h 2789926"/>
              <a:gd name="connsiteX28377" fmla="*/ 1463177 w 2556691"/>
              <a:gd name="connsiteY28377" fmla="*/ 1658583 h 2789926"/>
              <a:gd name="connsiteX28378" fmla="*/ 1476091 w 2556691"/>
              <a:gd name="connsiteY28378" fmla="*/ 1657389 h 2789926"/>
              <a:gd name="connsiteX28379" fmla="*/ 1478375 w 2556691"/>
              <a:gd name="connsiteY28379" fmla="*/ 1657117 h 2789926"/>
              <a:gd name="connsiteX28380" fmla="*/ 1482342 w 2556691"/>
              <a:gd name="connsiteY28380" fmla="*/ 1656655 h 2789926"/>
              <a:gd name="connsiteX28381" fmla="*/ 1486026 w 2556691"/>
              <a:gd name="connsiteY28381" fmla="*/ 1656265 h 2789926"/>
              <a:gd name="connsiteX28382" fmla="*/ 1491536 w 2556691"/>
              <a:gd name="connsiteY28382" fmla="*/ 1655923 h 2789926"/>
              <a:gd name="connsiteX28383" fmla="*/ 1492689 w 2556691"/>
              <a:gd name="connsiteY28383" fmla="*/ 1655982 h 2789926"/>
              <a:gd name="connsiteX28384" fmla="*/ 1493007 w 2556691"/>
              <a:gd name="connsiteY28384" fmla="*/ 1656017 h 2789926"/>
              <a:gd name="connsiteX28385" fmla="*/ 1493608 w 2556691"/>
              <a:gd name="connsiteY28385" fmla="*/ 1656324 h 2789926"/>
              <a:gd name="connsiteX28386" fmla="*/ 1493761 w 2556691"/>
              <a:gd name="connsiteY28386" fmla="*/ 1658831 h 2789926"/>
              <a:gd name="connsiteX28387" fmla="*/ 1492583 w 2556691"/>
              <a:gd name="connsiteY28387" fmla="*/ 1659552 h 2789926"/>
              <a:gd name="connsiteX28388" fmla="*/ 1479540 w 2556691"/>
              <a:gd name="connsiteY28388" fmla="*/ 1663382 h 2789926"/>
              <a:gd name="connsiteX28389" fmla="*/ 1472771 w 2556691"/>
              <a:gd name="connsiteY28389" fmla="*/ 1663772 h 2789926"/>
              <a:gd name="connsiteX28390" fmla="*/ 1477092 w 2556691"/>
              <a:gd name="connsiteY28390" fmla="*/ 1666148 h 2789926"/>
              <a:gd name="connsiteX28391" fmla="*/ 1480682 w 2556691"/>
              <a:gd name="connsiteY28391" fmla="*/ 1668123 h 2789926"/>
              <a:gd name="connsiteX28392" fmla="*/ 1488063 w 2556691"/>
              <a:gd name="connsiteY28392" fmla="*/ 1666184 h 2789926"/>
              <a:gd name="connsiteX28393" fmla="*/ 1493290 w 2556691"/>
              <a:gd name="connsiteY28393" fmla="*/ 1665581 h 2789926"/>
              <a:gd name="connsiteX28394" fmla="*/ 1493761 w 2556691"/>
              <a:gd name="connsiteY28394" fmla="*/ 1665806 h 2789926"/>
              <a:gd name="connsiteX28395" fmla="*/ 1494326 w 2556691"/>
              <a:gd name="connsiteY28395" fmla="*/ 1667969 h 2789926"/>
              <a:gd name="connsiteX28396" fmla="*/ 1494302 w 2556691"/>
              <a:gd name="connsiteY28396" fmla="*/ 1668040 h 2789926"/>
              <a:gd name="connsiteX28397" fmla="*/ 1493466 w 2556691"/>
              <a:gd name="connsiteY28397" fmla="*/ 1668927 h 2789926"/>
              <a:gd name="connsiteX28398" fmla="*/ 1488098 w 2556691"/>
              <a:gd name="connsiteY28398" fmla="*/ 1672130 h 2789926"/>
              <a:gd name="connsiteX28399" fmla="*/ 1487427 w 2556691"/>
              <a:gd name="connsiteY28399" fmla="*/ 1672402 h 2789926"/>
              <a:gd name="connsiteX28400" fmla="*/ 1487698 w 2556691"/>
              <a:gd name="connsiteY28400" fmla="*/ 1672579 h 2789926"/>
              <a:gd name="connsiteX28401" fmla="*/ 1489299 w 2556691"/>
              <a:gd name="connsiteY28401" fmla="*/ 1673608 h 2789926"/>
              <a:gd name="connsiteX28402" fmla="*/ 1489311 w 2556691"/>
              <a:gd name="connsiteY28402" fmla="*/ 1673608 h 2789926"/>
              <a:gd name="connsiteX28403" fmla="*/ 1490005 w 2556691"/>
              <a:gd name="connsiteY28403" fmla="*/ 1673620 h 2789926"/>
              <a:gd name="connsiteX28404" fmla="*/ 1495844 w 2556691"/>
              <a:gd name="connsiteY28404" fmla="*/ 1673253 h 2789926"/>
              <a:gd name="connsiteX28405" fmla="*/ 1503943 w 2556691"/>
              <a:gd name="connsiteY28405" fmla="*/ 1670440 h 2789926"/>
              <a:gd name="connsiteX28406" fmla="*/ 1504096 w 2556691"/>
              <a:gd name="connsiteY28406" fmla="*/ 1670369 h 2789926"/>
              <a:gd name="connsiteX28407" fmla="*/ 1508511 w 2556691"/>
              <a:gd name="connsiteY28407" fmla="*/ 1668229 h 2789926"/>
              <a:gd name="connsiteX28408" fmla="*/ 1508770 w 2556691"/>
              <a:gd name="connsiteY28408" fmla="*/ 1668099 h 2789926"/>
              <a:gd name="connsiteX28409" fmla="*/ 1511006 w 2556691"/>
              <a:gd name="connsiteY28409" fmla="*/ 1666988 h 2789926"/>
              <a:gd name="connsiteX28410" fmla="*/ 1512584 w 2556691"/>
              <a:gd name="connsiteY28410" fmla="*/ 1666255 h 2789926"/>
              <a:gd name="connsiteX28411" fmla="*/ 1513949 w 2556691"/>
              <a:gd name="connsiteY28411" fmla="*/ 1665605 h 2789926"/>
              <a:gd name="connsiteX28412" fmla="*/ 1517434 w 2556691"/>
              <a:gd name="connsiteY28412" fmla="*/ 1664162 h 2789926"/>
              <a:gd name="connsiteX28413" fmla="*/ 1518941 w 2556691"/>
              <a:gd name="connsiteY28413" fmla="*/ 1663654 h 2789926"/>
              <a:gd name="connsiteX28414" fmla="*/ 1519223 w 2556691"/>
              <a:gd name="connsiteY28414" fmla="*/ 1663559 h 2789926"/>
              <a:gd name="connsiteX28415" fmla="*/ 1521601 w 2556691"/>
              <a:gd name="connsiteY28415" fmla="*/ 1662826 h 2789926"/>
              <a:gd name="connsiteX28416" fmla="*/ 1524226 w 2556691"/>
              <a:gd name="connsiteY28416" fmla="*/ 1662212 h 2789926"/>
              <a:gd name="connsiteX28417" fmla="*/ 1524838 w 2556691"/>
              <a:gd name="connsiteY28417" fmla="*/ 1662082 h 2789926"/>
              <a:gd name="connsiteX28418" fmla="*/ 1525639 w 2556691"/>
              <a:gd name="connsiteY28418" fmla="*/ 1661975 h 2789926"/>
              <a:gd name="connsiteX28419" fmla="*/ 1527146 w 2556691"/>
              <a:gd name="connsiteY28419" fmla="*/ 1661774 h 2789926"/>
              <a:gd name="connsiteX28420" fmla="*/ 1528664 w 2556691"/>
              <a:gd name="connsiteY28420" fmla="*/ 1661573 h 2789926"/>
              <a:gd name="connsiteX28421" fmla="*/ 1530630 w 2556691"/>
              <a:gd name="connsiteY28421" fmla="*/ 1661526 h 2789926"/>
              <a:gd name="connsiteX28422" fmla="*/ 1533114 w 2556691"/>
              <a:gd name="connsiteY28422" fmla="*/ 1661467 h 2789926"/>
              <a:gd name="connsiteX28423" fmla="*/ 1534079 w 2556691"/>
              <a:gd name="connsiteY28423" fmla="*/ 1661550 h 2789926"/>
              <a:gd name="connsiteX28424" fmla="*/ 1535327 w 2556691"/>
              <a:gd name="connsiteY28424" fmla="*/ 1661656 h 2789926"/>
              <a:gd name="connsiteX28425" fmla="*/ 1535480 w 2556691"/>
              <a:gd name="connsiteY28425" fmla="*/ 1661668 h 2789926"/>
              <a:gd name="connsiteX28426" fmla="*/ 1536339 w 2556691"/>
              <a:gd name="connsiteY28426" fmla="*/ 1661751 h 2789926"/>
              <a:gd name="connsiteX28427" fmla="*/ 1538140 w 2556691"/>
              <a:gd name="connsiteY28427" fmla="*/ 1661928 h 2789926"/>
              <a:gd name="connsiteX28428" fmla="*/ 1538411 w 2556691"/>
              <a:gd name="connsiteY28428" fmla="*/ 1661975 h 2789926"/>
              <a:gd name="connsiteX28429" fmla="*/ 1540554 w 2556691"/>
              <a:gd name="connsiteY28429" fmla="*/ 1662401 h 2789926"/>
              <a:gd name="connsiteX28430" fmla="*/ 1540954 w 2556691"/>
              <a:gd name="connsiteY28430" fmla="*/ 1662484 h 2789926"/>
              <a:gd name="connsiteX28431" fmla="*/ 1541472 w 2556691"/>
              <a:gd name="connsiteY28431" fmla="*/ 1662590 h 2789926"/>
              <a:gd name="connsiteX28432" fmla="*/ 1542084 w 2556691"/>
              <a:gd name="connsiteY28432" fmla="*/ 1662708 h 2789926"/>
              <a:gd name="connsiteX28433" fmla="*/ 1542143 w 2556691"/>
              <a:gd name="connsiteY28433" fmla="*/ 1662720 h 2789926"/>
              <a:gd name="connsiteX28434" fmla="*/ 1543650 w 2556691"/>
              <a:gd name="connsiteY28434" fmla="*/ 1663051 h 2789926"/>
              <a:gd name="connsiteX28435" fmla="*/ 1545051 w 2556691"/>
              <a:gd name="connsiteY28435" fmla="*/ 1663477 h 2789926"/>
              <a:gd name="connsiteX28436" fmla="*/ 1546110 w 2556691"/>
              <a:gd name="connsiteY28436" fmla="*/ 1663796 h 2789926"/>
              <a:gd name="connsiteX28437" fmla="*/ 1546204 w 2556691"/>
              <a:gd name="connsiteY28437" fmla="*/ 1663831 h 2789926"/>
              <a:gd name="connsiteX28438" fmla="*/ 1546228 w 2556691"/>
              <a:gd name="connsiteY28438" fmla="*/ 1663831 h 2789926"/>
              <a:gd name="connsiteX28439" fmla="*/ 1546569 w 2556691"/>
              <a:gd name="connsiteY28439" fmla="*/ 1663938 h 2789926"/>
              <a:gd name="connsiteX28440" fmla="*/ 1547570 w 2556691"/>
              <a:gd name="connsiteY28440" fmla="*/ 1664245 h 2789926"/>
              <a:gd name="connsiteX28441" fmla="*/ 1548123 w 2556691"/>
              <a:gd name="connsiteY28441" fmla="*/ 1664411 h 2789926"/>
              <a:gd name="connsiteX28442" fmla="*/ 1548688 w 2556691"/>
              <a:gd name="connsiteY28442" fmla="*/ 1664576 h 2789926"/>
              <a:gd name="connsiteX28443" fmla="*/ 1549123 w 2556691"/>
              <a:gd name="connsiteY28443" fmla="*/ 1664706 h 2789926"/>
              <a:gd name="connsiteX28444" fmla="*/ 1548335 w 2556691"/>
              <a:gd name="connsiteY28444" fmla="*/ 1663134 h 2789926"/>
              <a:gd name="connsiteX28445" fmla="*/ 1548029 w 2556691"/>
              <a:gd name="connsiteY28445" fmla="*/ 1662531 h 2789926"/>
              <a:gd name="connsiteX28446" fmla="*/ 1547358 w 2556691"/>
              <a:gd name="connsiteY28446" fmla="*/ 1661372 h 2789926"/>
              <a:gd name="connsiteX28447" fmla="*/ 1546958 w 2556691"/>
              <a:gd name="connsiteY28447" fmla="*/ 1660675 h 2789926"/>
              <a:gd name="connsiteX28448" fmla="*/ 1546911 w 2556691"/>
              <a:gd name="connsiteY28448" fmla="*/ 1660592 h 2789926"/>
              <a:gd name="connsiteX28449" fmla="*/ 1545463 w 2556691"/>
              <a:gd name="connsiteY28449" fmla="*/ 1658299 h 2789926"/>
              <a:gd name="connsiteX28450" fmla="*/ 1545357 w 2556691"/>
              <a:gd name="connsiteY28450" fmla="*/ 1658133 h 2789926"/>
              <a:gd name="connsiteX28451" fmla="*/ 1541637 w 2556691"/>
              <a:gd name="connsiteY28451" fmla="*/ 1652246 h 2789926"/>
              <a:gd name="connsiteX28452" fmla="*/ 1539812 w 2556691"/>
              <a:gd name="connsiteY28452" fmla="*/ 1648652 h 2789926"/>
              <a:gd name="connsiteX28453" fmla="*/ 1539553 w 2556691"/>
              <a:gd name="connsiteY28453" fmla="*/ 1648026 h 2789926"/>
              <a:gd name="connsiteX28454" fmla="*/ 1538847 w 2556691"/>
              <a:gd name="connsiteY28454" fmla="*/ 1646075 h 2789926"/>
              <a:gd name="connsiteX28455" fmla="*/ 1538717 w 2556691"/>
              <a:gd name="connsiteY28455" fmla="*/ 1645709 h 2789926"/>
              <a:gd name="connsiteX28456" fmla="*/ 1538611 w 2556691"/>
              <a:gd name="connsiteY28456" fmla="*/ 1645366 h 2789926"/>
              <a:gd name="connsiteX28457" fmla="*/ 1538517 w 2556691"/>
              <a:gd name="connsiteY28457" fmla="*/ 1645082 h 2789926"/>
              <a:gd name="connsiteX28458" fmla="*/ 1537328 w 2556691"/>
              <a:gd name="connsiteY28458" fmla="*/ 1641417 h 2789926"/>
              <a:gd name="connsiteX28459" fmla="*/ 1535880 w 2556691"/>
              <a:gd name="connsiteY28459" fmla="*/ 1637646 h 2789926"/>
              <a:gd name="connsiteX28460" fmla="*/ 1532867 w 2556691"/>
              <a:gd name="connsiteY28460" fmla="*/ 1631404 h 2789926"/>
              <a:gd name="connsiteX28461" fmla="*/ 1531466 w 2556691"/>
              <a:gd name="connsiteY28461" fmla="*/ 1629276 h 2789926"/>
              <a:gd name="connsiteX28462" fmla="*/ 1527758 w 2556691"/>
              <a:gd name="connsiteY28462" fmla="*/ 1624666 h 2789926"/>
              <a:gd name="connsiteX28463" fmla="*/ 1525309 w 2556691"/>
              <a:gd name="connsiteY28463" fmla="*/ 1622384 h 2789926"/>
              <a:gd name="connsiteX28464" fmla="*/ 1283327 w 2556691"/>
              <a:gd name="connsiteY28464" fmla="*/ 1396708 h 2789926"/>
              <a:gd name="connsiteX28465" fmla="*/ 1281856 w 2556691"/>
              <a:gd name="connsiteY28465" fmla="*/ 1396093 h 2789926"/>
              <a:gd name="connsiteX28466" fmla="*/ 1281785 w 2556691"/>
              <a:gd name="connsiteY28466" fmla="*/ 1396069 h 2789926"/>
              <a:gd name="connsiteX28467" fmla="*/ 1278901 w 2556691"/>
              <a:gd name="connsiteY28467" fmla="*/ 1395348 h 2789926"/>
              <a:gd name="connsiteX28468" fmla="*/ 1275381 w 2556691"/>
              <a:gd name="connsiteY28468" fmla="*/ 1394651 h 2789926"/>
              <a:gd name="connsiteX28469" fmla="*/ 1267294 w 2556691"/>
              <a:gd name="connsiteY28469" fmla="*/ 1393752 h 2789926"/>
              <a:gd name="connsiteX28470" fmla="*/ 1266906 w 2556691"/>
              <a:gd name="connsiteY28470" fmla="*/ 1393705 h 2789926"/>
              <a:gd name="connsiteX28471" fmla="*/ 1266270 w 2556691"/>
              <a:gd name="connsiteY28471" fmla="*/ 1393646 h 2789926"/>
              <a:gd name="connsiteX28472" fmla="*/ 1266541 w 2556691"/>
              <a:gd name="connsiteY28472" fmla="*/ 1394202 h 2789926"/>
              <a:gd name="connsiteX28473" fmla="*/ 1266635 w 2556691"/>
              <a:gd name="connsiteY28473" fmla="*/ 1394403 h 2789926"/>
              <a:gd name="connsiteX28474" fmla="*/ 1267871 w 2556691"/>
              <a:gd name="connsiteY28474" fmla="*/ 1396956 h 2789926"/>
              <a:gd name="connsiteX28475" fmla="*/ 1269272 w 2556691"/>
              <a:gd name="connsiteY28475" fmla="*/ 1399841 h 2789926"/>
              <a:gd name="connsiteX28476" fmla="*/ 1270013 w 2556691"/>
              <a:gd name="connsiteY28476" fmla="*/ 1401354 h 2789926"/>
              <a:gd name="connsiteX28477" fmla="*/ 1270213 w 2556691"/>
              <a:gd name="connsiteY28477" fmla="*/ 1401744 h 2789926"/>
              <a:gd name="connsiteX28478" fmla="*/ 1276806 w 2556691"/>
              <a:gd name="connsiteY28478" fmla="*/ 1402808 h 2789926"/>
              <a:gd name="connsiteX28479" fmla="*/ 1281597 w 2556691"/>
              <a:gd name="connsiteY28479" fmla="*/ 1398327 h 2789926"/>
              <a:gd name="connsiteX28480" fmla="*/ 1283139 w 2556691"/>
              <a:gd name="connsiteY28480" fmla="*/ 1396885 h 2789926"/>
              <a:gd name="connsiteX28481" fmla="*/ 1283327 w 2556691"/>
              <a:gd name="connsiteY28481" fmla="*/ 1396708 h 2789926"/>
              <a:gd name="connsiteX28482" fmla="*/ 1500435 w 2556691"/>
              <a:gd name="connsiteY28482" fmla="*/ 1596306 h 2789926"/>
              <a:gd name="connsiteX28483" fmla="*/ 1500505 w 2556691"/>
              <a:gd name="connsiteY28483" fmla="*/ 1596424 h 2789926"/>
              <a:gd name="connsiteX28484" fmla="*/ 1500482 w 2556691"/>
              <a:gd name="connsiteY28484" fmla="*/ 1597062 h 2789926"/>
              <a:gd name="connsiteX28485" fmla="*/ 1496397 w 2556691"/>
              <a:gd name="connsiteY28485" fmla="*/ 1599131 h 2789926"/>
              <a:gd name="connsiteX28486" fmla="*/ 1495479 w 2556691"/>
              <a:gd name="connsiteY28486" fmla="*/ 1599403 h 2789926"/>
              <a:gd name="connsiteX28487" fmla="*/ 1488086 w 2556691"/>
              <a:gd name="connsiteY28487" fmla="*/ 1600963 h 2789926"/>
              <a:gd name="connsiteX28488" fmla="*/ 1487580 w 2556691"/>
              <a:gd name="connsiteY28488" fmla="*/ 1600656 h 2789926"/>
              <a:gd name="connsiteX28489" fmla="*/ 1487203 w 2556691"/>
              <a:gd name="connsiteY28489" fmla="*/ 1599202 h 2789926"/>
              <a:gd name="connsiteX28490" fmla="*/ 1494784 w 2556691"/>
              <a:gd name="connsiteY28490" fmla="*/ 1594993 h 2789926"/>
              <a:gd name="connsiteX28491" fmla="*/ 1500435 w 2556691"/>
              <a:gd name="connsiteY28491" fmla="*/ 1596306 h 2789926"/>
              <a:gd name="connsiteX28492" fmla="*/ 784954 w 2556691"/>
              <a:gd name="connsiteY28492" fmla="*/ 935532 h 2789926"/>
              <a:gd name="connsiteX28493" fmla="*/ 785134 w 2556691"/>
              <a:gd name="connsiteY28493" fmla="*/ 938560 h 2789926"/>
              <a:gd name="connsiteX28494" fmla="*/ 782314 w 2556691"/>
              <a:gd name="connsiteY28494" fmla="*/ 939056 h 2789926"/>
              <a:gd name="connsiteX28495" fmla="*/ 784954 w 2556691"/>
              <a:gd name="connsiteY28495" fmla="*/ 935532 h 2789926"/>
              <a:gd name="connsiteX28496" fmla="*/ 673578 w 2556691"/>
              <a:gd name="connsiteY28496" fmla="*/ 831695 h 2789926"/>
              <a:gd name="connsiteX28497" fmla="*/ 657221 w 2556691"/>
              <a:gd name="connsiteY28497" fmla="*/ 830340 h 2789926"/>
              <a:gd name="connsiteX28498" fmla="*/ 656751 w 2556691"/>
              <a:gd name="connsiteY28498" fmla="*/ 830543 h 2789926"/>
              <a:gd name="connsiteX28499" fmla="*/ 663056 w 2556691"/>
              <a:gd name="connsiteY28499" fmla="*/ 832727 h 2789926"/>
              <a:gd name="connsiteX28500" fmla="*/ 666706 w 2556691"/>
              <a:gd name="connsiteY28500" fmla="*/ 833696 h 2789926"/>
              <a:gd name="connsiteX28501" fmla="*/ 665996 w 2556691"/>
              <a:gd name="connsiteY28501" fmla="*/ 835670 h 2789926"/>
              <a:gd name="connsiteX28502" fmla="*/ 664258 w 2556691"/>
              <a:gd name="connsiteY28502" fmla="*/ 835757 h 2789926"/>
              <a:gd name="connsiteX28503" fmla="*/ 662837 w 2556691"/>
              <a:gd name="connsiteY28503" fmla="*/ 835578 h 2789926"/>
              <a:gd name="connsiteX28504" fmla="*/ 662757 w 2556691"/>
              <a:gd name="connsiteY28504" fmla="*/ 835563 h 2789926"/>
              <a:gd name="connsiteX28505" fmla="*/ 661215 w 2556691"/>
              <a:gd name="connsiteY28505" fmla="*/ 835189 h 2789926"/>
              <a:gd name="connsiteX28506" fmla="*/ 657938 w 2556691"/>
              <a:gd name="connsiteY28506" fmla="*/ 834257 h 2789926"/>
              <a:gd name="connsiteX28507" fmla="*/ 657723 w 2556691"/>
              <a:gd name="connsiteY28507" fmla="*/ 834238 h 2789926"/>
              <a:gd name="connsiteX28508" fmla="*/ 654621 w 2556691"/>
              <a:gd name="connsiteY28508" fmla="*/ 834089 h 2789926"/>
              <a:gd name="connsiteX28509" fmla="*/ 653698 w 2556691"/>
              <a:gd name="connsiteY28509" fmla="*/ 834264 h 2789926"/>
              <a:gd name="connsiteX28510" fmla="*/ 652574 w 2556691"/>
              <a:gd name="connsiteY28510" fmla="*/ 834691 h 2789926"/>
              <a:gd name="connsiteX28511" fmla="*/ 651935 w 2556691"/>
              <a:gd name="connsiteY28511" fmla="*/ 835115 h 2789926"/>
              <a:gd name="connsiteX28512" fmla="*/ 652618 w 2556691"/>
              <a:gd name="connsiteY28512" fmla="*/ 835429 h 2789926"/>
              <a:gd name="connsiteX28513" fmla="*/ 653097 w 2556691"/>
              <a:gd name="connsiteY28513" fmla="*/ 835651 h 2789926"/>
              <a:gd name="connsiteX28514" fmla="*/ 656934 w 2556691"/>
              <a:gd name="connsiteY28514" fmla="*/ 837379 h 2789926"/>
              <a:gd name="connsiteX28515" fmla="*/ 661314 w 2556691"/>
              <a:gd name="connsiteY28515" fmla="*/ 838641 h 2789926"/>
              <a:gd name="connsiteX28516" fmla="*/ 661440 w 2556691"/>
              <a:gd name="connsiteY28516" fmla="*/ 841216 h 2789926"/>
              <a:gd name="connsiteX28517" fmla="*/ 654424 w 2556691"/>
              <a:gd name="connsiteY28517" fmla="*/ 839516 h 2789926"/>
              <a:gd name="connsiteX28518" fmla="*/ 654363 w 2556691"/>
              <a:gd name="connsiteY28518" fmla="*/ 839490 h 2789926"/>
              <a:gd name="connsiteX28519" fmla="*/ 649500 w 2556691"/>
              <a:gd name="connsiteY28519" fmla="*/ 837859 h 2789926"/>
              <a:gd name="connsiteX28520" fmla="*/ 654781 w 2556691"/>
              <a:gd name="connsiteY28520" fmla="*/ 843184 h 2789926"/>
              <a:gd name="connsiteX28521" fmla="*/ 665817 w 2556691"/>
              <a:gd name="connsiteY28521" fmla="*/ 844224 h 2789926"/>
              <a:gd name="connsiteX28522" fmla="*/ 665818 w 2556691"/>
              <a:gd name="connsiteY28522" fmla="*/ 844228 h 2789926"/>
              <a:gd name="connsiteX28523" fmla="*/ 675275 w 2556691"/>
              <a:gd name="connsiteY28523" fmla="*/ 837291 h 2789926"/>
              <a:gd name="connsiteX28524" fmla="*/ 673578 w 2556691"/>
              <a:gd name="connsiteY28524" fmla="*/ 831695 h 2789926"/>
              <a:gd name="connsiteX28525" fmla="*/ 1105809 w 2556691"/>
              <a:gd name="connsiteY28525" fmla="*/ 1230085 h 2789926"/>
              <a:gd name="connsiteX28526" fmla="*/ 1086596 w 2556691"/>
              <a:gd name="connsiteY28526" fmla="*/ 1216758 h 2789926"/>
              <a:gd name="connsiteX28527" fmla="*/ 1086114 w 2556691"/>
              <a:gd name="connsiteY28527" fmla="*/ 1217538 h 2789926"/>
              <a:gd name="connsiteX28528" fmla="*/ 1083218 w 2556691"/>
              <a:gd name="connsiteY28528" fmla="*/ 1250792 h 2789926"/>
              <a:gd name="connsiteX28529" fmla="*/ 1083948 w 2556691"/>
              <a:gd name="connsiteY28529" fmla="*/ 1251904 h 2789926"/>
              <a:gd name="connsiteX28530" fmla="*/ 1085761 w 2556691"/>
              <a:gd name="connsiteY28530" fmla="*/ 1254623 h 2789926"/>
              <a:gd name="connsiteX28531" fmla="*/ 1097462 w 2556691"/>
              <a:gd name="connsiteY28531" fmla="*/ 1272887 h 2789926"/>
              <a:gd name="connsiteX28532" fmla="*/ 1098180 w 2556691"/>
              <a:gd name="connsiteY28532" fmla="*/ 1257744 h 2789926"/>
              <a:gd name="connsiteX28533" fmla="*/ 1102100 w 2556691"/>
              <a:gd name="connsiteY28533" fmla="*/ 1242151 h 2789926"/>
              <a:gd name="connsiteX28534" fmla="*/ 1105961 w 2556691"/>
              <a:gd name="connsiteY28534" fmla="*/ 1242943 h 2789926"/>
              <a:gd name="connsiteX28535" fmla="*/ 1112424 w 2556691"/>
              <a:gd name="connsiteY28535" fmla="*/ 1297630 h 2789926"/>
              <a:gd name="connsiteX28536" fmla="*/ 1123678 w 2556691"/>
              <a:gd name="connsiteY28536" fmla="*/ 1291826 h 2789926"/>
              <a:gd name="connsiteX28537" fmla="*/ 1130258 w 2556691"/>
              <a:gd name="connsiteY28537" fmla="*/ 1283444 h 2789926"/>
              <a:gd name="connsiteX28538" fmla="*/ 1130093 w 2556691"/>
              <a:gd name="connsiteY28538" fmla="*/ 1282238 h 2789926"/>
              <a:gd name="connsiteX28539" fmla="*/ 1133448 w 2556691"/>
              <a:gd name="connsiteY28539" fmla="*/ 1281021 h 2789926"/>
              <a:gd name="connsiteX28540" fmla="*/ 1133460 w 2556691"/>
              <a:gd name="connsiteY28540" fmla="*/ 1281056 h 2789926"/>
              <a:gd name="connsiteX28541" fmla="*/ 1141347 w 2556691"/>
              <a:gd name="connsiteY28541" fmla="*/ 1278597 h 2789926"/>
              <a:gd name="connsiteX28542" fmla="*/ 1137451 w 2556691"/>
              <a:gd name="connsiteY28542" fmla="*/ 1271540 h 2789926"/>
              <a:gd name="connsiteX28543" fmla="*/ 1105809 w 2556691"/>
              <a:gd name="connsiteY28543" fmla="*/ 1230085 h 2789926"/>
              <a:gd name="connsiteX28544" fmla="*/ 778004 w 2556691"/>
              <a:gd name="connsiteY28544" fmla="*/ 926777 h 2789926"/>
              <a:gd name="connsiteX28545" fmla="*/ 766877 w 2556691"/>
              <a:gd name="connsiteY28545" fmla="*/ 927304 h 2789926"/>
              <a:gd name="connsiteX28546" fmla="*/ 770664 w 2556691"/>
              <a:gd name="connsiteY28546" fmla="*/ 927580 h 2789926"/>
              <a:gd name="connsiteX28547" fmla="*/ 769976 w 2556691"/>
              <a:gd name="connsiteY28547" fmla="*/ 931093 h 2789926"/>
              <a:gd name="connsiteX28548" fmla="*/ 761727 w 2556691"/>
              <a:gd name="connsiteY28548" fmla="*/ 932142 h 2789926"/>
              <a:gd name="connsiteX28549" fmla="*/ 764241 w 2556691"/>
              <a:gd name="connsiteY28549" fmla="*/ 933577 h 2789926"/>
              <a:gd name="connsiteX28550" fmla="*/ 764899 w 2556691"/>
              <a:gd name="connsiteY28550" fmla="*/ 933845 h 2789926"/>
              <a:gd name="connsiteX28551" fmla="*/ 766455 w 2556691"/>
              <a:gd name="connsiteY28551" fmla="*/ 934416 h 2789926"/>
              <a:gd name="connsiteX28552" fmla="*/ 768752 w 2556691"/>
              <a:gd name="connsiteY28552" fmla="*/ 934846 h 2789926"/>
              <a:gd name="connsiteX28553" fmla="*/ 770833 w 2556691"/>
              <a:gd name="connsiteY28553" fmla="*/ 934852 h 2789926"/>
              <a:gd name="connsiteX28554" fmla="*/ 771671 w 2556691"/>
              <a:gd name="connsiteY28554" fmla="*/ 934809 h 2789926"/>
              <a:gd name="connsiteX28555" fmla="*/ 771674 w 2556691"/>
              <a:gd name="connsiteY28555" fmla="*/ 934809 h 2789926"/>
              <a:gd name="connsiteX28556" fmla="*/ 776326 w 2556691"/>
              <a:gd name="connsiteY28556" fmla="*/ 931857 h 2789926"/>
              <a:gd name="connsiteX28557" fmla="*/ 777905 w 2556691"/>
              <a:gd name="connsiteY28557" fmla="*/ 927081 h 2789926"/>
              <a:gd name="connsiteX28558" fmla="*/ 778004 w 2556691"/>
              <a:gd name="connsiteY28558" fmla="*/ 926777 h 2789926"/>
              <a:gd name="connsiteX28559" fmla="*/ 1563602 w 2556691"/>
              <a:gd name="connsiteY28559" fmla="*/ 1649302 h 2789926"/>
              <a:gd name="connsiteX28560" fmla="*/ 1563767 w 2556691"/>
              <a:gd name="connsiteY28560" fmla="*/ 1649491 h 2789926"/>
              <a:gd name="connsiteX28561" fmla="*/ 1563426 w 2556691"/>
              <a:gd name="connsiteY28561" fmla="*/ 1655390 h 2789926"/>
              <a:gd name="connsiteX28562" fmla="*/ 1562908 w 2556691"/>
              <a:gd name="connsiteY28562" fmla="*/ 1658724 h 2789926"/>
              <a:gd name="connsiteX28563" fmla="*/ 1560424 w 2556691"/>
              <a:gd name="connsiteY28563" fmla="*/ 1660284 h 2789926"/>
              <a:gd name="connsiteX28564" fmla="*/ 1560082 w 2556691"/>
              <a:gd name="connsiteY28564" fmla="*/ 1659953 h 2789926"/>
              <a:gd name="connsiteX28565" fmla="*/ 1559541 w 2556691"/>
              <a:gd name="connsiteY28565" fmla="*/ 1658854 h 2789926"/>
              <a:gd name="connsiteX28566" fmla="*/ 1559953 w 2556691"/>
              <a:gd name="connsiteY28566" fmla="*/ 1655568 h 2789926"/>
              <a:gd name="connsiteX28567" fmla="*/ 1560436 w 2556691"/>
              <a:gd name="connsiteY28567" fmla="*/ 1653842 h 2789926"/>
              <a:gd name="connsiteX28568" fmla="*/ 1562402 w 2556691"/>
              <a:gd name="connsiteY28568" fmla="*/ 1649964 h 2789926"/>
              <a:gd name="connsiteX28569" fmla="*/ 1562837 w 2556691"/>
              <a:gd name="connsiteY28569" fmla="*/ 1649243 h 2789926"/>
              <a:gd name="connsiteX28570" fmla="*/ 1563602 w 2556691"/>
              <a:gd name="connsiteY28570" fmla="*/ 1649302 h 2789926"/>
              <a:gd name="connsiteX28571" fmla="*/ 1581367 w 2556691"/>
              <a:gd name="connsiteY28571" fmla="*/ 1665687 h 2789926"/>
              <a:gd name="connsiteX28572" fmla="*/ 1578141 w 2556691"/>
              <a:gd name="connsiteY28572" fmla="*/ 1668950 h 2789926"/>
              <a:gd name="connsiteX28573" fmla="*/ 1578730 w 2556691"/>
              <a:gd name="connsiteY28573" fmla="*/ 1672095 h 2789926"/>
              <a:gd name="connsiteX28574" fmla="*/ 1578824 w 2556691"/>
              <a:gd name="connsiteY28574" fmla="*/ 1673111 h 2789926"/>
              <a:gd name="connsiteX28575" fmla="*/ 1579648 w 2556691"/>
              <a:gd name="connsiteY28575" fmla="*/ 1673986 h 2789926"/>
              <a:gd name="connsiteX28576" fmla="*/ 1581237 w 2556691"/>
              <a:gd name="connsiteY28576" fmla="*/ 1667591 h 2789926"/>
              <a:gd name="connsiteX28577" fmla="*/ 1581367 w 2556691"/>
              <a:gd name="connsiteY28577" fmla="*/ 1665687 h 2789926"/>
              <a:gd name="connsiteX28578" fmla="*/ 673463 w 2556691"/>
              <a:gd name="connsiteY28578" fmla="*/ 826417 h 2789926"/>
              <a:gd name="connsiteX28579" fmla="*/ 651361 w 2556691"/>
              <a:gd name="connsiteY28579" fmla="*/ 821957 h 2789926"/>
              <a:gd name="connsiteX28580" fmla="*/ 659478 w 2556691"/>
              <a:gd name="connsiteY28580" fmla="*/ 826686 h 2789926"/>
              <a:gd name="connsiteX28581" fmla="*/ 673446 w 2556691"/>
              <a:gd name="connsiteY28581" fmla="*/ 828782 h 2789926"/>
              <a:gd name="connsiteX28582" fmla="*/ 673463 w 2556691"/>
              <a:gd name="connsiteY28582" fmla="*/ 826417 h 2789926"/>
              <a:gd name="connsiteX28583" fmla="*/ 885684 w 2556691"/>
              <a:gd name="connsiteY28583" fmla="*/ 1021945 h 2789926"/>
              <a:gd name="connsiteX28584" fmla="*/ 880148 w 2556691"/>
              <a:gd name="connsiteY28584" fmla="*/ 1020858 h 2789926"/>
              <a:gd name="connsiteX28585" fmla="*/ 888718 w 2556691"/>
              <a:gd name="connsiteY28585" fmla="*/ 1027409 h 2789926"/>
              <a:gd name="connsiteX28586" fmla="*/ 885684 w 2556691"/>
              <a:gd name="connsiteY28586" fmla="*/ 1021945 h 2789926"/>
              <a:gd name="connsiteX28587" fmla="*/ 1074201 w 2556691"/>
              <a:gd name="connsiteY28587" fmla="*/ 1195762 h 2789926"/>
              <a:gd name="connsiteX28588" fmla="*/ 1071623 w 2556691"/>
              <a:gd name="connsiteY28588" fmla="*/ 1203080 h 2789926"/>
              <a:gd name="connsiteX28589" fmla="*/ 1073600 w 2556691"/>
              <a:gd name="connsiteY28589" fmla="*/ 1203435 h 2789926"/>
              <a:gd name="connsiteX28590" fmla="*/ 1073600 w 2556691"/>
              <a:gd name="connsiteY28590" fmla="*/ 1203423 h 2789926"/>
              <a:gd name="connsiteX28591" fmla="*/ 1075131 w 2556691"/>
              <a:gd name="connsiteY28591" fmla="*/ 1200739 h 2789926"/>
              <a:gd name="connsiteX28592" fmla="*/ 1074201 w 2556691"/>
              <a:gd name="connsiteY28592" fmla="*/ 1195762 h 2789926"/>
              <a:gd name="connsiteX28593" fmla="*/ 1699379 w 2556691"/>
              <a:gd name="connsiteY28593" fmla="*/ 1772508 h 2789926"/>
              <a:gd name="connsiteX28594" fmla="*/ 1690386 w 2556691"/>
              <a:gd name="connsiteY28594" fmla="*/ 1767721 h 2789926"/>
              <a:gd name="connsiteX28595" fmla="*/ 1688737 w 2556691"/>
              <a:gd name="connsiteY28595" fmla="*/ 1767248 h 2789926"/>
              <a:gd name="connsiteX28596" fmla="*/ 1683652 w 2556691"/>
              <a:gd name="connsiteY28596" fmla="*/ 1767177 h 2789926"/>
              <a:gd name="connsiteX28597" fmla="*/ 1685406 w 2556691"/>
              <a:gd name="connsiteY28597" fmla="*/ 1769446 h 2789926"/>
              <a:gd name="connsiteX28598" fmla="*/ 1683769 w 2556691"/>
              <a:gd name="connsiteY28598" fmla="*/ 1772449 h 2789926"/>
              <a:gd name="connsiteX28599" fmla="*/ 1670550 w 2556691"/>
              <a:gd name="connsiteY28599" fmla="*/ 1766905 h 2789926"/>
              <a:gd name="connsiteX28600" fmla="*/ 1664287 w 2556691"/>
              <a:gd name="connsiteY28600" fmla="*/ 1763276 h 2789926"/>
              <a:gd name="connsiteX28601" fmla="*/ 1662874 w 2556691"/>
              <a:gd name="connsiteY28601" fmla="*/ 1762826 h 2789926"/>
              <a:gd name="connsiteX28602" fmla="*/ 1660756 w 2556691"/>
              <a:gd name="connsiteY28602" fmla="*/ 1762117 h 2789926"/>
              <a:gd name="connsiteX28603" fmla="*/ 1669373 w 2556691"/>
              <a:gd name="connsiteY28603" fmla="*/ 1769435 h 2789926"/>
              <a:gd name="connsiteX28604" fmla="*/ 1666171 w 2556691"/>
              <a:gd name="connsiteY28604" fmla="*/ 1773773 h 2789926"/>
              <a:gd name="connsiteX28605" fmla="*/ 1650432 w 2556691"/>
              <a:gd name="connsiteY28605" fmla="*/ 1764174 h 2789926"/>
              <a:gd name="connsiteX28606" fmla="*/ 1644746 w 2556691"/>
              <a:gd name="connsiteY28606" fmla="*/ 1760840 h 2789926"/>
              <a:gd name="connsiteX28607" fmla="*/ 1651091 w 2556691"/>
              <a:gd name="connsiteY28607" fmla="*/ 1768607 h 2789926"/>
              <a:gd name="connsiteX28608" fmla="*/ 1648337 w 2556691"/>
              <a:gd name="connsiteY28608" fmla="*/ 1771858 h 2789926"/>
              <a:gd name="connsiteX28609" fmla="*/ 1617718 w 2556691"/>
              <a:gd name="connsiteY28609" fmla="*/ 1752932 h 2789926"/>
              <a:gd name="connsiteX28610" fmla="*/ 1626958 w 2556691"/>
              <a:gd name="connsiteY28610" fmla="*/ 1767839 h 2789926"/>
              <a:gd name="connsiteX28611" fmla="*/ 1629113 w 2556691"/>
              <a:gd name="connsiteY28611" fmla="*/ 1768714 h 2789926"/>
              <a:gd name="connsiteX28612" fmla="*/ 1647041 w 2556691"/>
              <a:gd name="connsiteY28612" fmla="*/ 1792345 h 2789926"/>
              <a:gd name="connsiteX28613" fmla="*/ 1646583 w 2556691"/>
              <a:gd name="connsiteY28613" fmla="*/ 1800088 h 2789926"/>
              <a:gd name="connsiteX28614" fmla="*/ 1653810 w 2556691"/>
              <a:gd name="connsiteY28614" fmla="*/ 1801543 h 2789926"/>
              <a:gd name="connsiteX28615" fmla="*/ 1663781 w 2556691"/>
              <a:gd name="connsiteY28615" fmla="*/ 1801424 h 2789926"/>
              <a:gd name="connsiteX28616" fmla="*/ 1663228 w 2556691"/>
              <a:gd name="connsiteY28616" fmla="*/ 1788385 h 2789926"/>
              <a:gd name="connsiteX28617" fmla="*/ 1671586 w 2556691"/>
              <a:gd name="connsiteY28617" fmla="*/ 1794473 h 2789926"/>
              <a:gd name="connsiteX28618" fmla="*/ 1676754 w 2556691"/>
              <a:gd name="connsiteY28618" fmla="*/ 1800219 h 2789926"/>
              <a:gd name="connsiteX28619" fmla="*/ 1687596 w 2556691"/>
              <a:gd name="connsiteY28619" fmla="*/ 1793362 h 2789926"/>
              <a:gd name="connsiteX28620" fmla="*/ 1678060 w 2556691"/>
              <a:gd name="connsiteY28620" fmla="*/ 1786647 h 2789926"/>
              <a:gd name="connsiteX28621" fmla="*/ 1683876 w 2556691"/>
              <a:gd name="connsiteY28621" fmla="*/ 1776362 h 2789926"/>
              <a:gd name="connsiteX28622" fmla="*/ 1699379 w 2556691"/>
              <a:gd name="connsiteY28622" fmla="*/ 1772508 h 2789926"/>
              <a:gd name="connsiteX28623" fmla="*/ 687299 w 2556691"/>
              <a:gd name="connsiteY28623" fmla="*/ 838120 h 2789926"/>
              <a:gd name="connsiteX28624" fmla="*/ 682946 w 2556691"/>
              <a:gd name="connsiteY28624" fmla="*/ 837663 h 2789926"/>
              <a:gd name="connsiteX28625" fmla="*/ 672863 w 2556691"/>
              <a:gd name="connsiteY28625" fmla="*/ 843070 h 2789926"/>
              <a:gd name="connsiteX28626" fmla="*/ 672863 w 2556691"/>
              <a:gd name="connsiteY28626" fmla="*/ 843069 h 2789926"/>
              <a:gd name="connsiteX28627" fmla="*/ 670980 w 2556691"/>
              <a:gd name="connsiteY28627" fmla="*/ 846867 h 2789926"/>
              <a:gd name="connsiteX28628" fmla="*/ 674375 w 2556691"/>
              <a:gd name="connsiteY28628" fmla="*/ 846654 h 2789926"/>
              <a:gd name="connsiteX28629" fmla="*/ 675928 w 2556691"/>
              <a:gd name="connsiteY28629" fmla="*/ 846254 h 2789926"/>
              <a:gd name="connsiteX28630" fmla="*/ 677566 w 2556691"/>
              <a:gd name="connsiteY28630" fmla="*/ 845784 h 2789926"/>
              <a:gd name="connsiteX28631" fmla="*/ 678826 w 2556691"/>
              <a:gd name="connsiteY28631" fmla="*/ 845202 h 2789926"/>
              <a:gd name="connsiteX28632" fmla="*/ 680662 w 2556691"/>
              <a:gd name="connsiteY28632" fmla="*/ 844271 h 2789926"/>
              <a:gd name="connsiteX28633" fmla="*/ 683018 w 2556691"/>
              <a:gd name="connsiteY28633" fmla="*/ 842606 h 2789926"/>
              <a:gd name="connsiteX28634" fmla="*/ 683682 w 2556691"/>
              <a:gd name="connsiteY28634" fmla="*/ 842015 h 2789926"/>
              <a:gd name="connsiteX28635" fmla="*/ 687299 w 2556691"/>
              <a:gd name="connsiteY28635" fmla="*/ 838120 h 2789926"/>
              <a:gd name="connsiteX28636" fmla="*/ 918061 w 2556691"/>
              <a:gd name="connsiteY28636" fmla="*/ 1049965 h 2789926"/>
              <a:gd name="connsiteX28637" fmla="*/ 908723 w 2556691"/>
              <a:gd name="connsiteY28637" fmla="*/ 1050802 h 2789926"/>
              <a:gd name="connsiteX28638" fmla="*/ 908724 w 2556691"/>
              <a:gd name="connsiteY28638" fmla="*/ 1050803 h 2789926"/>
              <a:gd name="connsiteX28639" fmla="*/ 910273 w 2556691"/>
              <a:gd name="connsiteY28639" fmla="*/ 1057843 h 2789926"/>
              <a:gd name="connsiteX28640" fmla="*/ 913508 w 2556691"/>
              <a:gd name="connsiteY28640" fmla="*/ 1055287 h 2789926"/>
              <a:gd name="connsiteX28641" fmla="*/ 914325 w 2556691"/>
              <a:gd name="connsiteY28641" fmla="*/ 1050575 h 2789926"/>
              <a:gd name="connsiteX28642" fmla="*/ 918061 w 2556691"/>
              <a:gd name="connsiteY28642" fmla="*/ 1049965 h 2789926"/>
              <a:gd name="connsiteX28643" fmla="*/ 1190330 w 2556691"/>
              <a:gd name="connsiteY28643" fmla="*/ 1300290 h 2789926"/>
              <a:gd name="connsiteX28644" fmla="*/ 1181748 w 2556691"/>
              <a:gd name="connsiteY28644" fmla="*/ 1292854 h 2789926"/>
              <a:gd name="connsiteX28645" fmla="*/ 1177934 w 2556691"/>
              <a:gd name="connsiteY28645" fmla="*/ 1291424 h 2789926"/>
              <a:gd name="connsiteX28646" fmla="*/ 1174426 w 2556691"/>
              <a:gd name="connsiteY28646" fmla="*/ 1290643 h 2789926"/>
              <a:gd name="connsiteX28647" fmla="*/ 1174426 w 2556691"/>
              <a:gd name="connsiteY28647" fmla="*/ 1290632 h 2789926"/>
              <a:gd name="connsiteX28648" fmla="*/ 1172166 w 2556691"/>
              <a:gd name="connsiteY28648" fmla="*/ 1290301 h 2789926"/>
              <a:gd name="connsiteX28649" fmla="*/ 1164938 w 2556691"/>
              <a:gd name="connsiteY28649" fmla="*/ 1288823 h 2789926"/>
              <a:gd name="connsiteX28650" fmla="*/ 1158098 w 2556691"/>
              <a:gd name="connsiteY28650" fmla="*/ 1286754 h 2789926"/>
              <a:gd name="connsiteX28651" fmla="*/ 1153496 w 2556691"/>
              <a:gd name="connsiteY28651" fmla="*/ 1285383 h 2789926"/>
              <a:gd name="connsiteX28652" fmla="*/ 1143961 w 2556691"/>
              <a:gd name="connsiteY28652" fmla="*/ 1283763 h 2789926"/>
              <a:gd name="connsiteX28653" fmla="*/ 1135697 w 2556691"/>
              <a:gd name="connsiteY28653" fmla="*/ 1285371 h 2789926"/>
              <a:gd name="connsiteX28654" fmla="*/ 1130588 w 2556691"/>
              <a:gd name="connsiteY28654" fmla="*/ 1288917 h 2789926"/>
              <a:gd name="connsiteX28655" fmla="*/ 1130352 w 2556691"/>
              <a:gd name="connsiteY28655" fmla="*/ 1289118 h 2789926"/>
              <a:gd name="connsiteX28656" fmla="*/ 1127633 w 2556691"/>
              <a:gd name="connsiteY28656" fmla="*/ 1293280 h 2789926"/>
              <a:gd name="connsiteX28657" fmla="*/ 1127150 w 2556691"/>
              <a:gd name="connsiteY28657" fmla="*/ 1294202 h 2789926"/>
              <a:gd name="connsiteX28658" fmla="*/ 1123525 w 2556691"/>
              <a:gd name="connsiteY28658" fmla="*/ 1298930 h 2789926"/>
              <a:gd name="connsiteX28659" fmla="*/ 1114295 w 2556691"/>
              <a:gd name="connsiteY28659" fmla="*/ 1301649 h 2789926"/>
              <a:gd name="connsiteX28660" fmla="*/ 1108233 w 2556691"/>
              <a:gd name="connsiteY28660" fmla="*/ 1309085 h 2789926"/>
              <a:gd name="connsiteX28661" fmla="*/ 1107715 w 2556691"/>
              <a:gd name="connsiteY28661" fmla="*/ 1312218 h 2789926"/>
              <a:gd name="connsiteX28662" fmla="*/ 1107586 w 2556691"/>
              <a:gd name="connsiteY28662" fmla="*/ 1314618 h 2789926"/>
              <a:gd name="connsiteX28663" fmla="*/ 1107385 w 2556691"/>
              <a:gd name="connsiteY28663" fmla="*/ 1321285 h 2789926"/>
              <a:gd name="connsiteX28664" fmla="*/ 1106302 w 2556691"/>
              <a:gd name="connsiteY28664" fmla="*/ 1325246 h 2789926"/>
              <a:gd name="connsiteX28665" fmla="*/ 1105855 w 2556691"/>
              <a:gd name="connsiteY28665" fmla="*/ 1326156 h 2789926"/>
              <a:gd name="connsiteX28666" fmla="*/ 1098745 w 2556691"/>
              <a:gd name="connsiteY28666" fmla="*/ 1347423 h 2789926"/>
              <a:gd name="connsiteX28667" fmla="*/ 1098733 w 2556691"/>
              <a:gd name="connsiteY28667" fmla="*/ 1347600 h 2789926"/>
              <a:gd name="connsiteX28668" fmla="*/ 1105937 w 2556691"/>
              <a:gd name="connsiteY28668" fmla="*/ 1354457 h 2789926"/>
              <a:gd name="connsiteX28669" fmla="*/ 1106538 w 2556691"/>
              <a:gd name="connsiteY28669" fmla="*/ 1355119 h 2789926"/>
              <a:gd name="connsiteX28670" fmla="*/ 1105961 w 2556691"/>
              <a:gd name="connsiteY28670" fmla="*/ 1353949 h 2789926"/>
              <a:gd name="connsiteX28671" fmla="*/ 1104949 w 2556691"/>
              <a:gd name="connsiteY28671" fmla="*/ 1351029 h 2789926"/>
              <a:gd name="connsiteX28672" fmla="*/ 1105431 w 2556691"/>
              <a:gd name="connsiteY28672" fmla="*/ 1349858 h 2789926"/>
              <a:gd name="connsiteX28673" fmla="*/ 1106091 w 2556691"/>
              <a:gd name="connsiteY28673" fmla="*/ 1349598 h 2789926"/>
              <a:gd name="connsiteX28674" fmla="*/ 1106997 w 2556691"/>
              <a:gd name="connsiteY28674" fmla="*/ 1349929 h 2789926"/>
              <a:gd name="connsiteX28675" fmla="*/ 1107715 w 2556691"/>
              <a:gd name="connsiteY28675" fmla="*/ 1350851 h 2789926"/>
              <a:gd name="connsiteX28676" fmla="*/ 1112542 w 2556691"/>
              <a:gd name="connsiteY28676" fmla="*/ 1356951 h 2789926"/>
              <a:gd name="connsiteX28677" fmla="*/ 1119781 w 2556691"/>
              <a:gd name="connsiteY28677" fmla="*/ 1363181 h 2789926"/>
              <a:gd name="connsiteX28678" fmla="*/ 1118722 w 2556691"/>
              <a:gd name="connsiteY28678" fmla="*/ 1365156 h 2789926"/>
              <a:gd name="connsiteX28679" fmla="*/ 1109834 w 2556691"/>
              <a:gd name="connsiteY28679" fmla="*/ 1359446 h 2789926"/>
              <a:gd name="connsiteX28680" fmla="*/ 1115991 w 2556691"/>
              <a:gd name="connsiteY28680" fmla="*/ 1370003 h 2789926"/>
              <a:gd name="connsiteX28681" fmla="*/ 1118839 w 2556691"/>
              <a:gd name="connsiteY28681" fmla="*/ 1376646 h 2789926"/>
              <a:gd name="connsiteX28682" fmla="*/ 1118898 w 2556691"/>
              <a:gd name="connsiteY28682" fmla="*/ 1376694 h 2789926"/>
              <a:gd name="connsiteX28683" fmla="*/ 1119216 w 2556691"/>
              <a:gd name="connsiteY28683" fmla="*/ 1377758 h 2789926"/>
              <a:gd name="connsiteX28684" fmla="*/ 1119781 w 2556691"/>
              <a:gd name="connsiteY28684" fmla="*/ 1379365 h 2789926"/>
              <a:gd name="connsiteX28685" fmla="*/ 1122477 w 2556691"/>
              <a:gd name="connsiteY28685" fmla="*/ 1389331 h 2789926"/>
              <a:gd name="connsiteX28686" fmla="*/ 1127633 w 2556691"/>
              <a:gd name="connsiteY28686" fmla="*/ 1389910 h 2789926"/>
              <a:gd name="connsiteX28687" fmla="*/ 1127727 w 2556691"/>
              <a:gd name="connsiteY28687" fmla="*/ 1389922 h 2789926"/>
              <a:gd name="connsiteX28688" fmla="*/ 1143278 w 2556691"/>
              <a:gd name="connsiteY28688" fmla="*/ 1387759 h 2789926"/>
              <a:gd name="connsiteX28689" fmla="*/ 1145161 w 2556691"/>
              <a:gd name="connsiteY28689" fmla="*/ 1387357 h 2789926"/>
              <a:gd name="connsiteX28690" fmla="*/ 1162866 w 2556691"/>
              <a:gd name="connsiteY28690" fmla="*/ 1386246 h 2789926"/>
              <a:gd name="connsiteX28691" fmla="*/ 1164349 w 2556691"/>
              <a:gd name="connsiteY28691" fmla="*/ 1386636 h 2789926"/>
              <a:gd name="connsiteX28692" fmla="*/ 1167810 w 2556691"/>
              <a:gd name="connsiteY28692" fmla="*/ 1387806 h 2789926"/>
              <a:gd name="connsiteX28693" fmla="*/ 1169046 w 2556691"/>
              <a:gd name="connsiteY28693" fmla="*/ 1385241 h 2789926"/>
              <a:gd name="connsiteX28694" fmla="*/ 1167069 w 2556691"/>
              <a:gd name="connsiteY28694" fmla="*/ 1383881 h 2789926"/>
              <a:gd name="connsiteX28695" fmla="*/ 1156957 w 2556691"/>
              <a:gd name="connsiteY28695" fmla="*/ 1379413 h 2789926"/>
              <a:gd name="connsiteX28696" fmla="*/ 1156356 w 2556691"/>
              <a:gd name="connsiteY28696" fmla="*/ 1379247 h 2789926"/>
              <a:gd name="connsiteX28697" fmla="*/ 1148375 w 2556691"/>
              <a:gd name="connsiteY28697" fmla="*/ 1377734 h 2789926"/>
              <a:gd name="connsiteX28698" fmla="*/ 1147057 w 2556691"/>
              <a:gd name="connsiteY28698" fmla="*/ 1377545 h 2789926"/>
              <a:gd name="connsiteX28699" fmla="*/ 1146656 w 2556691"/>
              <a:gd name="connsiteY28699" fmla="*/ 1381848 h 2789926"/>
              <a:gd name="connsiteX28700" fmla="*/ 1144690 w 2556691"/>
              <a:gd name="connsiteY28700" fmla="*/ 1383314 h 2789926"/>
              <a:gd name="connsiteX28701" fmla="*/ 1143078 w 2556691"/>
              <a:gd name="connsiteY28701" fmla="*/ 1383787 h 2789926"/>
              <a:gd name="connsiteX28702" fmla="*/ 1135814 w 2556691"/>
              <a:gd name="connsiteY28702" fmla="*/ 1382794 h 2789926"/>
              <a:gd name="connsiteX28703" fmla="*/ 1127774 w 2556691"/>
              <a:gd name="connsiteY28703" fmla="*/ 1374412 h 2789926"/>
              <a:gd name="connsiteX28704" fmla="*/ 1128257 w 2556691"/>
              <a:gd name="connsiteY28704" fmla="*/ 1372722 h 2789926"/>
              <a:gd name="connsiteX28705" fmla="*/ 1134814 w 2556691"/>
              <a:gd name="connsiteY28705" fmla="*/ 1368596 h 2789926"/>
              <a:gd name="connsiteX28706" fmla="*/ 1141795 w 2556691"/>
              <a:gd name="connsiteY28706" fmla="*/ 1371327 h 2789926"/>
              <a:gd name="connsiteX28707" fmla="*/ 1142042 w 2556691"/>
              <a:gd name="connsiteY28707" fmla="*/ 1371492 h 2789926"/>
              <a:gd name="connsiteX28708" fmla="*/ 1150388 w 2556691"/>
              <a:gd name="connsiteY28708" fmla="*/ 1371764 h 2789926"/>
              <a:gd name="connsiteX28709" fmla="*/ 1158310 w 2556691"/>
              <a:gd name="connsiteY28709" fmla="*/ 1373750 h 2789926"/>
              <a:gd name="connsiteX28710" fmla="*/ 1161312 w 2556691"/>
              <a:gd name="connsiteY28710" fmla="*/ 1374814 h 2789926"/>
              <a:gd name="connsiteX28711" fmla="*/ 1163266 w 2556691"/>
              <a:gd name="connsiteY28711" fmla="*/ 1375559 h 2789926"/>
              <a:gd name="connsiteX28712" fmla="*/ 1171813 w 2556691"/>
              <a:gd name="connsiteY28712" fmla="*/ 1380276 h 2789926"/>
              <a:gd name="connsiteX28713" fmla="*/ 1172295 w 2556691"/>
              <a:gd name="connsiteY28713" fmla="*/ 1380619 h 2789926"/>
              <a:gd name="connsiteX28714" fmla="*/ 1173932 w 2556691"/>
              <a:gd name="connsiteY28714" fmla="*/ 1379023 h 2789926"/>
              <a:gd name="connsiteX28715" fmla="*/ 1175215 w 2556691"/>
              <a:gd name="connsiteY28715" fmla="*/ 1377793 h 2789926"/>
              <a:gd name="connsiteX28716" fmla="*/ 1171860 w 2556691"/>
              <a:gd name="connsiteY28716" fmla="*/ 1370440 h 2789926"/>
              <a:gd name="connsiteX28717" fmla="*/ 1169706 w 2556691"/>
              <a:gd name="connsiteY28717" fmla="*/ 1367473 h 2789926"/>
              <a:gd name="connsiteX28718" fmla="*/ 1164396 w 2556691"/>
              <a:gd name="connsiteY28718" fmla="*/ 1361314 h 2789926"/>
              <a:gd name="connsiteX28719" fmla="*/ 1162642 w 2556691"/>
              <a:gd name="connsiteY28719" fmla="*/ 1362106 h 2789926"/>
              <a:gd name="connsiteX28720" fmla="*/ 1157016 w 2556691"/>
              <a:gd name="connsiteY28720" fmla="*/ 1360545 h 2789926"/>
              <a:gd name="connsiteX28721" fmla="*/ 1154991 w 2556691"/>
              <a:gd name="connsiteY28721" fmla="*/ 1358595 h 2789926"/>
              <a:gd name="connsiteX28722" fmla="*/ 1154967 w 2556691"/>
              <a:gd name="connsiteY28722" fmla="*/ 1358571 h 2789926"/>
              <a:gd name="connsiteX28723" fmla="*/ 1150011 w 2556691"/>
              <a:gd name="connsiteY28723" fmla="*/ 1351963 h 2789926"/>
              <a:gd name="connsiteX28724" fmla="*/ 1148869 w 2556691"/>
              <a:gd name="connsiteY28724" fmla="*/ 1349078 h 2789926"/>
              <a:gd name="connsiteX28725" fmla="*/ 1149587 w 2556691"/>
              <a:gd name="connsiteY28725" fmla="*/ 1345059 h 2789926"/>
              <a:gd name="connsiteX28726" fmla="*/ 1153143 w 2556691"/>
              <a:gd name="connsiteY28726" fmla="*/ 1342564 h 2789926"/>
              <a:gd name="connsiteX28727" fmla="*/ 1158981 w 2556691"/>
              <a:gd name="connsiteY28727" fmla="*/ 1344775 h 2789926"/>
              <a:gd name="connsiteX28728" fmla="*/ 1160418 w 2556691"/>
              <a:gd name="connsiteY28728" fmla="*/ 1346099 h 2789926"/>
              <a:gd name="connsiteX28729" fmla="*/ 1166103 w 2556691"/>
              <a:gd name="connsiteY28729" fmla="*/ 1353381 h 2789926"/>
              <a:gd name="connsiteX28730" fmla="*/ 1166833 w 2556691"/>
              <a:gd name="connsiteY28730" fmla="*/ 1358145 h 2789926"/>
              <a:gd name="connsiteX28731" fmla="*/ 1172825 w 2556691"/>
              <a:gd name="connsiteY28731" fmla="*/ 1365120 h 2789926"/>
              <a:gd name="connsiteX28732" fmla="*/ 1174085 w 2556691"/>
              <a:gd name="connsiteY28732" fmla="*/ 1366799 h 2789926"/>
              <a:gd name="connsiteX28733" fmla="*/ 1179052 w 2556691"/>
              <a:gd name="connsiteY28733" fmla="*/ 1374932 h 2789926"/>
              <a:gd name="connsiteX28734" fmla="*/ 1182349 w 2556691"/>
              <a:gd name="connsiteY28734" fmla="*/ 1373029 h 2789926"/>
              <a:gd name="connsiteX28735" fmla="*/ 1186374 w 2556691"/>
              <a:gd name="connsiteY28735" fmla="*/ 1371469 h 2789926"/>
              <a:gd name="connsiteX28736" fmla="*/ 1186386 w 2556691"/>
              <a:gd name="connsiteY28736" fmla="*/ 1370003 h 2789926"/>
              <a:gd name="connsiteX28737" fmla="*/ 1186410 w 2556691"/>
              <a:gd name="connsiteY28737" fmla="*/ 1367331 h 2789926"/>
              <a:gd name="connsiteX28738" fmla="*/ 1186763 w 2556691"/>
              <a:gd name="connsiteY28738" fmla="*/ 1362744 h 2789926"/>
              <a:gd name="connsiteX28739" fmla="*/ 1187587 w 2556691"/>
              <a:gd name="connsiteY28739" fmla="*/ 1356159 h 2789926"/>
              <a:gd name="connsiteX28740" fmla="*/ 1187163 w 2556691"/>
              <a:gd name="connsiteY28740" fmla="*/ 1355746 h 2789926"/>
              <a:gd name="connsiteX28741" fmla="*/ 1186021 w 2556691"/>
              <a:gd name="connsiteY28741" fmla="*/ 1354634 h 2789926"/>
              <a:gd name="connsiteX28742" fmla="*/ 1184020 w 2556691"/>
              <a:gd name="connsiteY28742" fmla="*/ 1342694 h 2789926"/>
              <a:gd name="connsiteX28743" fmla="*/ 1184244 w 2556691"/>
              <a:gd name="connsiteY28743" fmla="*/ 1341607 h 2789926"/>
              <a:gd name="connsiteX28744" fmla="*/ 1188164 w 2556691"/>
              <a:gd name="connsiteY28744" fmla="*/ 1338734 h 2789926"/>
              <a:gd name="connsiteX28745" fmla="*/ 1194532 w 2556691"/>
              <a:gd name="connsiteY28745" fmla="*/ 1342210 h 2789926"/>
              <a:gd name="connsiteX28746" fmla="*/ 1198723 w 2556691"/>
              <a:gd name="connsiteY28746" fmla="*/ 1336015 h 2789926"/>
              <a:gd name="connsiteX28747" fmla="*/ 1202820 w 2556691"/>
              <a:gd name="connsiteY28747" fmla="*/ 1326782 h 2789926"/>
              <a:gd name="connsiteX28748" fmla="*/ 1203008 w 2556691"/>
              <a:gd name="connsiteY28748" fmla="*/ 1322172 h 2789926"/>
              <a:gd name="connsiteX28749" fmla="*/ 1200053 w 2556691"/>
              <a:gd name="connsiteY28749" fmla="*/ 1315256 h 2789926"/>
              <a:gd name="connsiteX28750" fmla="*/ 1193367 w 2556691"/>
              <a:gd name="connsiteY28750" fmla="*/ 1306106 h 2789926"/>
              <a:gd name="connsiteX28751" fmla="*/ 1192001 w 2556691"/>
              <a:gd name="connsiteY28751" fmla="*/ 1303269 h 2789926"/>
              <a:gd name="connsiteX28752" fmla="*/ 1190330 w 2556691"/>
              <a:gd name="connsiteY28752" fmla="*/ 1300290 h 2789926"/>
              <a:gd name="connsiteX28753" fmla="*/ 1071517 w 2556691"/>
              <a:gd name="connsiteY28753" fmla="*/ 1190183 h 2789926"/>
              <a:gd name="connsiteX28754" fmla="*/ 1066831 w 2556691"/>
              <a:gd name="connsiteY28754" fmla="*/ 1194852 h 2789926"/>
              <a:gd name="connsiteX28755" fmla="*/ 1064913 w 2556691"/>
              <a:gd name="connsiteY28755" fmla="*/ 1202335 h 2789926"/>
              <a:gd name="connsiteX28756" fmla="*/ 1065431 w 2556691"/>
              <a:gd name="connsiteY28756" fmla="*/ 1202359 h 2789926"/>
              <a:gd name="connsiteX28757" fmla="*/ 1071517 w 2556691"/>
              <a:gd name="connsiteY28757" fmla="*/ 1190183 h 2789926"/>
              <a:gd name="connsiteX28758" fmla="*/ 686352 w 2556691"/>
              <a:gd name="connsiteY28758" fmla="*/ 834581 h 2789926"/>
              <a:gd name="connsiteX28759" fmla="*/ 676306 w 2556691"/>
              <a:gd name="connsiteY28759" fmla="*/ 826629 h 2789926"/>
              <a:gd name="connsiteX28760" fmla="*/ 678067 w 2556691"/>
              <a:gd name="connsiteY28760" fmla="*/ 835841 h 2789926"/>
              <a:gd name="connsiteX28761" fmla="*/ 686352 w 2556691"/>
              <a:gd name="connsiteY28761" fmla="*/ 834581 h 2789926"/>
              <a:gd name="connsiteX28762" fmla="*/ 923102 w 2556691"/>
              <a:gd name="connsiteY28762" fmla="*/ 1052026 h 2789926"/>
              <a:gd name="connsiteX28763" fmla="*/ 917588 w 2556691"/>
              <a:gd name="connsiteY28763" fmla="*/ 1056841 h 2789926"/>
              <a:gd name="connsiteX28764" fmla="*/ 909964 w 2556691"/>
              <a:gd name="connsiteY28764" fmla="*/ 1062839 h 2789926"/>
              <a:gd name="connsiteX28765" fmla="*/ 907008 w 2556691"/>
              <a:gd name="connsiteY28765" fmla="*/ 1063012 h 2789926"/>
              <a:gd name="connsiteX28766" fmla="*/ 918427 w 2556691"/>
              <a:gd name="connsiteY28766" fmla="*/ 1062568 h 2789926"/>
              <a:gd name="connsiteX28767" fmla="*/ 921163 w 2556691"/>
              <a:gd name="connsiteY28767" fmla="*/ 1064825 h 2789926"/>
              <a:gd name="connsiteX28768" fmla="*/ 914495 w 2556691"/>
              <a:gd name="connsiteY28768" fmla="*/ 1069920 h 2789926"/>
              <a:gd name="connsiteX28769" fmla="*/ 926550 w 2556691"/>
              <a:gd name="connsiteY28769" fmla="*/ 1091105 h 2789926"/>
              <a:gd name="connsiteX28770" fmla="*/ 926554 w 2556691"/>
              <a:gd name="connsiteY28770" fmla="*/ 1091105 h 2789926"/>
              <a:gd name="connsiteX28771" fmla="*/ 952666 w 2556691"/>
              <a:gd name="connsiteY28771" fmla="*/ 1138403 h 2789926"/>
              <a:gd name="connsiteX28772" fmla="*/ 957650 w 2556691"/>
              <a:gd name="connsiteY28772" fmla="*/ 1133604 h 2789926"/>
              <a:gd name="connsiteX28773" fmla="*/ 961882 w 2556691"/>
              <a:gd name="connsiteY28773" fmla="*/ 1129253 h 2789926"/>
              <a:gd name="connsiteX28774" fmla="*/ 953581 w 2556691"/>
              <a:gd name="connsiteY28774" fmla="*/ 1122314 h 2789926"/>
              <a:gd name="connsiteX28775" fmla="*/ 964738 w 2556691"/>
              <a:gd name="connsiteY28775" fmla="*/ 1126215 h 2789926"/>
              <a:gd name="connsiteX28776" fmla="*/ 967354 w 2556691"/>
              <a:gd name="connsiteY28776" fmla="*/ 1123969 h 2789926"/>
              <a:gd name="connsiteX28777" fmla="*/ 951171 w 2556691"/>
              <a:gd name="connsiteY28777" fmla="*/ 1118756 h 2789926"/>
              <a:gd name="connsiteX28778" fmla="*/ 950980 w 2556691"/>
              <a:gd name="connsiteY28778" fmla="*/ 1127669 h 2789926"/>
              <a:gd name="connsiteX28779" fmla="*/ 950260 w 2556691"/>
              <a:gd name="connsiteY28779" fmla="*/ 1129253 h 2789926"/>
              <a:gd name="connsiteX28780" fmla="*/ 947628 w 2556691"/>
              <a:gd name="connsiteY28780" fmla="*/ 1128757 h 2789926"/>
              <a:gd name="connsiteX28781" fmla="*/ 942639 w 2556691"/>
              <a:gd name="connsiteY28781" fmla="*/ 1120576 h 2789926"/>
              <a:gd name="connsiteX28782" fmla="*/ 920294 w 2556691"/>
              <a:gd name="connsiteY28782" fmla="*/ 1074531 h 2789926"/>
              <a:gd name="connsiteX28783" fmla="*/ 946854 w 2556691"/>
              <a:gd name="connsiteY28783" fmla="*/ 1120352 h 2789926"/>
              <a:gd name="connsiteX28784" fmla="*/ 941737 w 2556691"/>
              <a:gd name="connsiteY28784" fmla="*/ 1099959 h 2789926"/>
              <a:gd name="connsiteX28785" fmla="*/ 944415 w 2556691"/>
              <a:gd name="connsiteY28785" fmla="*/ 1098091 h 2789926"/>
              <a:gd name="connsiteX28786" fmla="*/ 946871 w 2556691"/>
              <a:gd name="connsiteY28786" fmla="*/ 1104936 h 2789926"/>
              <a:gd name="connsiteX28787" fmla="*/ 949354 w 2556691"/>
              <a:gd name="connsiteY28787" fmla="*/ 1110977 h 2789926"/>
              <a:gd name="connsiteX28788" fmla="*/ 949482 w 2556691"/>
              <a:gd name="connsiteY28788" fmla="*/ 1110871 h 2789926"/>
              <a:gd name="connsiteX28789" fmla="*/ 952083 w 2556691"/>
              <a:gd name="connsiteY28789" fmla="*/ 1108293 h 2789926"/>
              <a:gd name="connsiteX28790" fmla="*/ 951936 w 2556691"/>
              <a:gd name="connsiteY28790" fmla="*/ 1107371 h 2789926"/>
              <a:gd name="connsiteX28791" fmla="*/ 942184 w 2556691"/>
              <a:gd name="connsiteY28791" fmla="*/ 1089450 h 2789926"/>
              <a:gd name="connsiteX28792" fmla="*/ 923102 w 2556691"/>
              <a:gd name="connsiteY28792" fmla="*/ 1052026 h 2789926"/>
              <a:gd name="connsiteX28793" fmla="*/ 691385 w 2556691"/>
              <a:gd name="connsiteY28793" fmla="*/ 837740 h 2789926"/>
              <a:gd name="connsiteX28794" fmla="*/ 687369 w 2556691"/>
              <a:gd name="connsiteY28794" fmla="*/ 843313 h 2789926"/>
              <a:gd name="connsiteX28795" fmla="*/ 687363 w 2556691"/>
              <a:gd name="connsiteY28795" fmla="*/ 843320 h 2789926"/>
              <a:gd name="connsiteX28796" fmla="*/ 687364 w 2556691"/>
              <a:gd name="connsiteY28796" fmla="*/ 843320 h 2789926"/>
              <a:gd name="connsiteX28797" fmla="*/ 687369 w 2556691"/>
              <a:gd name="connsiteY28797" fmla="*/ 843313 h 2789926"/>
              <a:gd name="connsiteX28798" fmla="*/ 690272 w 2556691"/>
              <a:gd name="connsiteY28798" fmla="*/ 839975 h 2789926"/>
              <a:gd name="connsiteX28799" fmla="*/ 691385 w 2556691"/>
              <a:gd name="connsiteY28799" fmla="*/ 837740 h 2789926"/>
              <a:gd name="connsiteX28800" fmla="*/ 1288578 w 2556691"/>
              <a:gd name="connsiteY28800" fmla="*/ 1388031 h 2789926"/>
              <a:gd name="connsiteX28801" fmla="*/ 1286388 w 2556691"/>
              <a:gd name="connsiteY28801" fmla="*/ 1387428 h 2789926"/>
              <a:gd name="connsiteX28802" fmla="*/ 1282562 w 2556691"/>
              <a:gd name="connsiteY28802" fmla="*/ 1386388 h 2789926"/>
              <a:gd name="connsiteX28803" fmla="*/ 1276947 w 2556691"/>
              <a:gd name="connsiteY28803" fmla="*/ 1385205 h 2789926"/>
              <a:gd name="connsiteX28804" fmla="*/ 1276523 w 2556691"/>
              <a:gd name="connsiteY28804" fmla="*/ 1385123 h 2789926"/>
              <a:gd name="connsiteX28805" fmla="*/ 1274287 w 2556691"/>
              <a:gd name="connsiteY28805" fmla="*/ 1384886 h 2789926"/>
              <a:gd name="connsiteX28806" fmla="*/ 1262880 w 2556691"/>
              <a:gd name="connsiteY28806" fmla="*/ 1384449 h 2789926"/>
              <a:gd name="connsiteX28807" fmla="*/ 1262279 w 2556691"/>
              <a:gd name="connsiteY28807" fmla="*/ 1384413 h 2789926"/>
              <a:gd name="connsiteX28808" fmla="*/ 1262562 w 2556691"/>
              <a:gd name="connsiteY28808" fmla="*/ 1385075 h 2789926"/>
              <a:gd name="connsiteX28809" fmla="*/ 1264610 w 2556691"/>
              <a:gd name="connsiteY28809" fmla="*/ 1389887 h 2789926"/>
              <a:gd name="connsiteX28810" fmla="*/ 1270131 w 2556691"/>
              <a:gd name="connsiteY28810" fmla="*/ 1389544 h 2789926"/>
              <a:gd name="connsiteX28811" fmla="*/ 1271555 w 2556691"/>
              <a:gd name="connsiteY28811" fmla="*/ 1389662 h 2789926"/>
              <a:gd name="connsiteX28812" fmla="*/ 1280243 w 2556691"/>
              <a:gd name="connsiteY28812" fmla="*/ 1391187 h 2789926"/>
              <a:gd name="connsiteX28813" fmla="*/ 1282138 w 2556691"/>
              <a:gd name="connsiteY28813" fmla="*/ 1391778 h 2789926"/>
              <a:gd name="connsiteX28814" fmla="*/ 1284469 w 2556691"/>
              <a:gd name="connsiteY28814" fmla="*/ 1392570 h 2789926"/>
              <a:gd name="connsiteX28815" fmla="*/ 1285976 w 2556691"/>
              <a:gd name="connsiteY28815" fmla="*/ 1393209 h 2789926"/>
              <a:gd name="connsiteX28816" fmla="*/ 1286847 w 2556691"/>
              <a:gd name="connsiteY28816" fmla="*/ 1391648 h 2789926"/>
              <a:gd name="connsiteX28817" fmla="*/ 1288778 w 2556691"/>
              <a:gd name="connsiteY28817" fmla="*/ 1389106 h 2789926"/>
              <a:gd name="connsiteX28818" fmla="*/ 1288578 w 2556691"/>
              <a:gd name="connsiteY28818" fmla="*/ 1388031 h 2789926"/>
              <a:gd name="connsiteX28819" fmla="*/ 691408 w 2556691"/>
              <a:gd name="connsiteY28819" fmla="*/ 836976 h 2789926"/>
              <a:gd name="connsiteX28820" fmla="*/ 691386 w 2556691"/>
              <a:gd name="connsiteY28820" fmla="*/ 837732 h 2789926"/>
              <a:gd name="connsiteX28821" fmla="*/ 691495 w 2556691"/>
              <a:gd name="connsiteY28821" fmla="*/ 837335 h 2789926"/>
              <a:gd name="connsiteX28822" fmla="*/ 691408 w 2556691"/>
              <a:gd name="connsiteY28822" fmla="*/ 836976 h 2789926"/>
              <a:gd name="connsiteX28823" fmla="*/ 1562366 w 2556691"/>
              <a:gd name="connsiteY28823" fmla="*/ 1638166 h 2789926"/>
              <a:gd name="connsiteX28824" fmla="*/ 1562365 w 2556691"/>
              <a:gd name="connsiteY28824" fmla="*/ 1638202 h 2789926"/>
              <a:gd name="connsiteX28825" fmla="*/ 1561223 w 2556691"/>
              <a:gd name="connsiteY28825" fmla="*/ 1642434 h 2789926"/>
              <a:gd name="connsiteX28826" fmla="*/ 1559812 w 2556691"/>
              <a:gd name="connsiteY28826" fmla="*/ 1645082 h 2789926"/>
              <a:gd name="connsiteX28827" fmla="*/ 1557599 w 2556691"/>
              <a:gd name="connsiteY28827" fmla="*/ 1646536 h 2789926"/>
              <a:gd name="connsiteX28828" fmla="*/ 1557010 w 2556691"/>
              <a:gd name="connsiteY28828" fmla="*/ 1646394 h 2789926"/>
              <a:gd name="connsiteX28829" fmla="*/ 1556856 w 2556691"/>
              <a:gd name="connsiteY28829" fmla="*/ 1646182 h 2789926"/>
              <a:gd name="connsiteX28830" fmla="*/ 1556810 w 2556691"/>
              <a:gd name="connsiteY28830" fmla="*/ 1646134 h 2789926"/>
              <a:gd name="connsiteX28831" fmla="*/ 1556173 w 2556691"/>
              <a:gd name="connsiteY28831" fmla="*/ 1644716 h 2789926"/>
              <a:gd name="connsiteX28832" fmla="*/ 1557068 w 2556691"/>
              <a:gd name="connsiteY28832" fmla="*/ 1641465 h 2789926"/>
              <a:gd name="connsiteX28833" fmla="*/ 1559446 w 2556691"/>
              <a:gd name="connsiteY28833" fmla="*/ 1638604 h 2789926"/>
              <a:gd name="connsiteX28834" fmla="*/ 1560389 w 2556691"/>
              <a:gd name="connsiteY28834" fmla="*/ 1637918 h 2789926"/>
              <a:gd name="connsiteX28835" fmla="*/ 1561472 w 2556691"/>
              <a:gd name="connsiteY28835" fmla="*/ 1637504 h 2789926"/>
              <a:gd name="connsiteX28836" fmla="*/ 1562366 w 2556691"/>
              <a:gd name="connsiteY28836" fmla="*/ 1638166 h 2789926"/>
              <a:gd name="connsiteX28837" fmla="*/ 1608888 w 2556691"/>
              <a:gd name="connsiteY28837" fmla="*/ 1680547 h 2789926"/>
              <a:gd name="connsiteX28838" fmla="*/ 1607359 w 2556691"/>
              <a:gd name="connsiteY28838" fmla="*/ 1681363 h 2789926"/>
              <a:gd name="connsiteX28839" fmla="*/ 1608065 w 2556691"/>
              <a:gd name="connsiteY28839" fmla="*/ 1684460 h 2789926"/>
              <a:gd name="connsiteX28840" fmla="*/ 1608230 w 2556691"/>
              <a:gd name="connsiteY28840" fmla="*/ 1688196 h 2789926"/>
              <a:gd name="connsiteX28841" fmla="*/ 1606382 w 2556691"/>
              <a:gd name="connsiteY28841" fmla="*/ 1699758 h 2789926"/>
              <a:gd name="connsiteX28842" fmla="*/ 1600296 w 2556691"/>
              <a:gd name="connsiteY28842" fmla="*/ 1713447 h 2789926"/>
              <a:gd name="connsiteX28843" fmla="*/ 1605499 w 2556691"/>
              <a:gd name="connsiteY28843" fmla="*/ 1691317 h 2789926"/>
              <a:gd name="connsiteX28844" fmla="*/ 1605287 w 2556691"/>
              <a:gd name="connsiteY28844" fmla="*/ 1687687 h 2789926"/>
              <a:gd name="connsiteX28845" fmla="*/ 1603992 w 2556691"/>
              <a:gd name="connsiteY28845" fmla="*/ 1683148 h 2789926"/>
              <a:gd name="connsiteX28846" fmla="*/ 1602120 w 2556691"/>
              <a:gd name="connsiteY28846" fmla="*/ 1683905 h 2789926"/>
              <a:gd name="connsiteX28847" fmla="*/ 1602073 w 2556691"/>
              <a:gd name="connsiteY28847" fmla="*/ 1691447 h 2789926"/>
              <a:gd name="connsiteX28848" fmla="*/ 1601343 w 2556691"/>
              <a:gd name="connsiteY28848" fmla="*/ 1696518 h 2789926"/>
              <a:gd name="connsiteX28849" fmla="*/ 1599978 w 2556691"/>
              <a:gd name="connsiteY28849" fmla="*/ 1701413 h 2789926"/>
              <a:gd name="connsiteX28850" fmla="*/ 1597258 w 2556691"/>
              <a:gd name="connsiteY28850" fmla="*/ 1702134 h 2789926"/>
              <a:gd name="connsiteX28851" fmla="*/ 1596588 w 2556691"/>
              <a:gd name="connsiteY28851" fmla="*/ 1700100 h 2789926"/>
              <a:gd name="connsiteX28852" fmla="*/ 1597305 w 2556691"/>
              <a:gd name="connsiteY28852" fmla="*/ 1697287 h 2789926"/>
              <a:gd name="connsiteX28853" fmla="*/ 1598071 w 2556691"/>
              <a:gd name="connsiteY28853" fmla="*/ 1683455 h 2789926"/>
              <a:gd name="connsiteX28854" fmla="*/ 1595446 w 2556691"/>
              <a:gd name="connsiteY28854" fmla="*/ 1680346 h 2789926"/>
              <a:gd name="connsiteX28855" fmla="*/ 1594186 w 2556691"/>
              <a:gd name="connsiteY28855" fmla="*/ 1678159 h 2789926"/>
              <a:gd name="connsiteX28856" fmla="*/ 1593103 w 2556691"/>
              <a:gd name="connsiteY28856" fmla="*/ 1691021 h 2789926"/>
              <a:gd name="connsiteX28857" fmla="*/ 1590490 w 2556691"/>
              <a:gd name="connsiteY28857" fmla="*/ 1680736 h 2789926"/>
              <a:gd name="connsiteX28858" fmla="*/ 1589183 w 2556691"/>
              <a:gd name="connsiteY28858" fmla="*/ 1677320 h 2789926"/>
              <a:gd name="connsiteX28859" fmla="*/ 1586770 w 2556691"/>
              <a:gd name="connsiteY28859" fmla="*/ 1683113 h 2789926"/>
              <a:gd name="connsiteX28860" fmla="*/ 1587924 w 2556691"/>
              <a:gd name="connsiteY28860" fmla="*/ 1685075 h 2789926"/>
              <a:gd name="connsiteX28861" fmla="*/ 1592679 w 2556691"/>
              <a:gd name="connsiteY28861" fmla="*/ 1703280 h 2789926"/>
              <a:gd name="connsiteX28862" fmla="*/ 1591502 w 2556691"/>
              <a:gd name="connsiteY28862" fmla="*/ 1710988 h 2789926"/>
              <a:gd name="connsiteX28863" fmla="*/ 1591313 w 2556691"/>
              <a:gd name="connsiteY28863" fmla="*/ 1711733 h 2789926"/>
              <a:gd name="connsiteX28864" fmla="*/ 1591043 w 2556691"/>
              <a:gd name="connsiteY28864" fmla="*/ 1712549 h 2789926"/>
              <a:gd name="connsiteX28865" fmla="*/ 1601861 w 2556691"/>
              <a:gd name="connsiteY28865" fmla="*/ 1722396 h 2789926"/>
              <a:gd name="connsiteX28866" fmla="*/ 1603827 w 2556691"/>
              <a:gd name="connsiteY28866" fmla="*/ 1712903 h 2789926"/>
              <a:gd name="connsiteX28867" fmla="*/ 1603873 w 2556691"/>
              <a:gd name="connsiteY28867" fmla="*/ 1712726 h 2789926"/>
              <a:gd name="connsiteX28868" fmla="*/ 1609819 w 2556691"/>
              <a:gd name="connsiteY28868" fmla="*/ 1686423 h 2789926"/>
              <a:gd name="connsiteX28869" fmla="*/ 1609454 w 2556691"/>
              <a:gd name="connsiteY28869" fmla="*/ 1682841 h 2789926"/>
              <a:gd name="connsiteX28870" fmla="*/ 1608888 w 2556691"/>
              <a:gd name="connsiteY28870" fmla="*/ 1680547 h 2789926"/>
              <a:gd name="connsiteX28871" fmla="*/ 1364423 w 2556691"/>
              <a:gd name="connsiteY28871" fmla="*/ 1454492 h 2789926"/>
              <a:gd name="connsiteX28872" fmla="*/ 1365059 w 2556691"/>
              <a:gd name="connsiteY28872" fmla="*/ 1458145 h 2789926"/>
              <a:gd name="connsiteX28873" fmla="*/ 1364776 w 2556691"/>
              <a:gd name="connsiteY28873" fmla="*/ 1459162 h 2789926"/>
              <a:gd name="connsiteX28874" fmla="*/ 1364470 w 2556691"/>
              <a:gd name="connsiteY28874" fmla="*/ 1460723 h 2789926"/>
              <a:gd name="connsiteX28875" fmla="*/ 1364599 w 2556691"/>
              <a:gd name="connsiteY28875" fmla="*/ 1465498 h 2789926"/>
              <a:gd name="connsiteX28876" fmla="*/ 1364187 w 2556691"/>
              <a:gd name="connsiteY28876" fmla="*/ 1467189 h 2789926"/>
              <a:gd name="connsiteX28877" fmla="*/ 1362539 w 2556691"/>
              <a:gd name="connsiteY28877" fmla="*/ 1468206 h 2789926"/>
              <a:gd name="connsiteX28878" fmla="*/ 1361821 w 2556691"/>
              <a:gd name="connsiteY28878" fmla="*/ 1467851 h 2789926"/>
              <a:gd name="connsiteX28879" fmla="*/ 1358996 w 2556691"/>
              <a:gd name="connsiteY28879" fmla="*/ 1464659 h 2789926"/>
              <a:gd name="connsiteX28880" fmla="*/ 1358525 w 2556691"/>
              <a:gd name="connsiteY28880" fmla="*/ 1463394 h 2789926"/>
              <a:gd name="connsiteX28881" fmla="*/ 1359008 w 2556691"/>
              <a:gd name="connsiteY28881" fmla="*/ 1457271 h 2789926"/>
              <a:gd name="connsiteX28882" fmla="*/ 1359267 w 2556691"/>
              <a:gd name="connsiteY28882" fmla="*/ 1456609 h 2789926"/>
              <a:gd name="connsiteX28883" fmla="*/ 1362928 w 2556691"/>
              <a:gd name="connsiteY28883" fmla="*/ 1453842 h 2789926"/>
              <a:gd name="connsiteX28884" fmla="*/ 1364423 w 2556691"/>
              <a:gd name="connsiteY28884" fmla="*/ 1454492 h 2789926"/>
              <a:gd name="connsiteX28885" fmla="*/ 1220689 w 2556691"/>
              <a:gd name="connsiteY28885" fmla="*/ 1318306 h 2789926"/>
              <a:gd name="connsiteX28886" fmla="*/ 1221289 w 2556691"/>
              <a:gd name="connsiteY28886" fmla="*/ 1324158 h 2789926"/>
              <a:gd name="connsiteX28887" fmla="*/ 1220277 w 2556691"/>
              <a:gd name="connsiteY28887" fmla="*/ 1330282 h 2789926"/>
              <a:gd name="connsiteX28888" fmla="*/ 1218217 w 2556691"/>
              <a:gd name="connsiteY28888" fmla="*/ 1330258 h 2789926"/>
              <a:gd name="connsiteX28889" fmla="*/ 1219523 w 2556691"/>
              <a:gd name="connsiteY28889" fmla="*/ 1318803 h 2789926"/>
              <a:gd name="connsiteX28890" fmla="*/ 1220689 w 2556691"/>
              <a:gd name="connsiteY28890" fmla="*/ 1318306 h 2789926"/>
              <a:gd name="connsiteX28891" fmla="*/ 1634845 w 2556691"/>
              <a:gd name="connsiteY28891" fmla="*/ 1700455 h 2789926"/>
              <a:gd name="connsiteX28892" fmla="*/ 1633751 w 2556691"/>
              <a:gd name="connsiteY28892" fmla="*/ 1699545 h 2789926"/>
              <a:gd name="connsiteX28893" fmla="*/ 1622533 w 2556691"/>
              <a:gd name="connsiteY28893" fmla="*/ 1713494 h 2789926"/>
              <a:gd name="connsiteX28894" fmla="*/ 1634845 w 2556691"/>
              <a:gd name="connsiteY28894" fmla="*/ 1700455 h 2789926"/>
              <a:gd name="connsiteX28895" fmla="*/ 1598247 w 2556691"/>
              <a:gd name="connsiteY28895" fmla="*/ 1665770 h 2789926"/>
              <a:gd name="connsiteX28896" fmla="*/ 1598235 w 2556691"/>
              <a:gd name="connsiteY28896" fmla="*/ 1665770 h 2789926"/>
              <a:gd name="connsiteX28897" fmla="*/ 1600236 w 2556691"/>
              <a:gd name="connsiteY28897" fmla="*/ 1669068 h 2789926"/>
              <a:gd name="connsiteX28898" fmla="*/ 1596481 w 2556691"/>
              <a:gd name="connsiteY28898" fmla="*/ 1670699 h 2789926"/>
              <a:gd name="connsiteX28899" fmla="*/ 1596246 w 2556691"/>
              <a:gd name="connsiteY28899" fmla="*/ 1669966 h 2789926"/>
              <a:gd name="connsiteX28900" fmla="*/ 1596328 w 2556691"/>
              <a:gd name="connsiteY28900" fmla="*/ 1666042 h 2789926"/>
              <a:gd name="connsiteX28901" fmla="*/ 1597929 w 2556691"/>
              <a:gd name="connsiteY28901" fmla="*/ 1665510 h 2789926"/>
              <a:gd name="connsiteX28902" fmla="*/ 1598247 w 2556691"/>
              <a:gd name="connsiteY28902" fmla="*/ 1665770 h 2789926"/>
              <a:gd name="connsiteX28903" fmla="*/ 1622439 w 2556691"/>
              <a:gd name="connsiteY28903" fmla="*/ 1687558 h 2789926"/>
              <a:gd name="connsiteX28904" fmla="*/ 1611148 w 2556691"/>
              <a:gd name="connsiteY28904" fmla="*/ 1701755 h 2789926"/>
              <a:gd name="connsiteX28905" fmla="*/ 1609961 w 2556691"/>
              <a:gd name="connsiteY28905" fmla="*/ 1705834 h 2789926"/>
              <a:gd name="connsiteX28906" fmla="*/ 1623651 w 2556691"/>
              <a:gd name="connsiteY28906" fmla="*/ 1688929 h 2789926"/>
              <a:gd name="connsiteX28907" fmla="*/ 1622439 w 2556691"/>
              <a:gd name="connsiteY28907" fmla="*/ 1687558 h 2789926"/>
              <a:gd name="connsiteX28908" fmla="*/ 1149810 w 2556691"/>
              <a:gd name="connsiteY28908" fmla="*/ 1250709 h 2789926"/>
              <a:gd name="connsiteX28909" fmla="*/ 1167797 w 2556691"/>
              <a:gd name="connsiteY28909" fmla="*/ 1276729 h 2789926"/>
              <a:gd name="connsiteX28910" fmla="*/ 1145643 w 2556691"/>
              <a:gd name="connsiteY28910" fmla="*/ 1253677 h 2789926"/>
              <a:gd name="connsiteX28911" fmla="*/ 1149810 w 2556691"/>
              <a:gd name="connsiteY28911" fmla="*/ 1250709 h 2789926"/>
              <a:gd name="connsiteX28912" fmla="*/ 1312015 w 2556691"/>
              <a:gd name="connsiteY28912" fmla="*/ 1399356 h 2789926"/>
              <a:gd name="connsiteX28913" fmla="*/ 1309837 w 2556691"/>
              <a:gd name="connsiteY28913" fmla="*/ 1397748 h 2789926"/>
              <a:gd name="connsiteX28914" fmla="*/ 1309837 w 2556691"/>
              <a:gd name="connsiteY28914" fmla="*/ 1397760 h 2789926"/>
              <a:gd name="connsiteX28915" fmla="*/ 1309214 w 2556691"/>
              <a:gd name="connsiteY28915" fmla="*/ 1397204 h 2789926"/>
              <a:gd name="connsiteX28916" fmla="*/ 1304528 w 2556691"/>
              <a:gd name="connsiteY28916" fmla="*/ 1394568 h 2789926"/>
              <a:gd name="connsiteX28917" fmla="*/ 1301621 w 2556691"/>
              <a:gd name="connsiteY28917" fmla="*/ 1393812 h 2789926"/>
              <a:gd name="connsiteX28918" fmla="*/ 1298725 w 2556691"/>
              <a:gd name="connsiteY28918" fmla="*/ 1393528 h 2789926"/>
              <a:gd name="connsiteX28919" fmla="*/ 1297006 w 2556691"/>
              <a:gd name="connsiteY28919" fmla="*/ 1393599 h 2789926"/>
              <a:gd name="connsiteX28920" fmla="*/ 1291638 w 2556691"/>
              <a:gd name="connsiteY28920" fmla="*/ 1396460 h 2789926"/>
              <a:gd name="connsiteX28921" fmla="*/ 1291591 w 2556691"/>
              <a:gd name="connsiteY28921" fmla="*/ 1396519 h 2789926"/>
              <a:gd name="connsiteX28922" fmla="*/ 1290791 w 2556691"/>
              <a:gd name="connsiteY28922" fmla="*/ 1397784 h 2789926"/>
              <a:gd name="connsiteX28923" fmla="*/ 1290720 w 2556691"/>
              <a:gd name="connsiteY28923" fmla="*/ 1397878 h 2789926"/>
              <a:gd name="connsiteX28924" fmla="*/ 1289508 w 2556691"/>
              <a:gd name="connsiteY28924" fmla="*/ 1399379 h 2789926"/>
              <a:gd name="connsiteX28925" fmla="*/ 1284069 w 2556691"/>
              <a:gd name="connsiteY28925" fmla="*/ 1404345 h 2789926"/>
              <a:gd name="connsiteX28926" fmla="*/ 1281573 w 2556691"/>
              <a:gd name="connsiteY28926" fmla="*/ 1407418 h 2789926"/>
              <a:gd name="connsiteX28927" fmla="*/ 1281067 w 2556691"/>
              <a:gd name="connsiteY28927" fmla="*/ 1408399 h 2789926"/>
              <a:gd name="connsiteX28928" fmla="*/ 1280961 w 2556691"/>
              <a:gd name="connsiteY28928" fmla="*/ 1408589 h 2789926"/>
              <a:gd name="connsiteX28929" fmla="*/ 1280643 w 2556691"/>
              <a:gd name="connsiteY28929" fmla="*/ 1409605 h 2789926"/>
              <a:gd name="connsiteX28930" fmla="*/ 1279713 w 2556691"/>
              <a:gd name="connsiteY28930" fmla="*/ 1415646 h 2789926"/>
              <a:gd name="connsiteX28931" fmla="*/ 1279737 w 2556691"/>
              <a:gd name="connsiteY28931" fmla="*/ 1416864 h 2789926"/>
              <a:gd name="connsiteX28932" fmla="*/ 1279855 w 2556691"/>
              <a:gd name="connsiteY28932" fmla="*/ 1418554 h 2789926"/>
              <a:gd name="connsiteX28933" fmla="*/ 1279996 w 2556691"/>
              <a:gd name="connsiteY28933" fmla="*/ 1419760 h 2789926"/>
              <a:gd name="connsiteX28934" fmla="*/ 1280090 w 2556691"/>
              <a:gd name="connsiteY28934" fmla="*/ 1420458 h 2789926"/>
              <a:gd name="connsiteX28935" fmla="*/ 1281020 w 2556691"/>
              <a:gd name="connsiteY28935" fmla="*/ 1426250 h 2789926"/>
              <a:gd name="connsiteX28936" fmla="*/ 1281161 w 2556691"/>
              <a:gd name="connsiteY28936" fmla="*/ 1427255 h 2789926"/>
              <a:gd name="connsiteX28937" fmla="*/ 1281408 w 2556691"/>
              <a:gd name="connsiteY28937" fmla="*/ 1429099 h 2789926"/>
              <a:gd name="connsiteX28938" fmla="*/ 1283280 w 2556691"/>
              <a:gd name="connsiteY28938" fmla="*/ 1427657 h 2789926"/>
              <a:gd name="connsiteX28939" fmla="*/ 1283763 w 2556691"/>
              <a:gd name="connsiteY28939" fmla="*/ 1427279 h 2789926"/>
              <a:gd name="connsiteX28940" fmla="*/ 1283763 w 2556691"/>
              <a:gd name="connsiteY28940" fmla="*/ 1424914 h 2789926"/>
              <a:gd name="connsiteX28941" fmla="*/ 1284010 w 2556691"/>
              <a:gd name="connsiteY28941" fmla="*/ 1421214 h 2789926"/>
              <a:gd name="connsiteX28942" fmla="*/ 1284681 w 2556691"/>
              <a:gd name="connsiteY28942" fmla="*/ 1417325 h 2789926"/>
              <a:gd name="connsiteX28943" fmla="*/ 1284905 w 2556691"/>
              <a:gd name="connsiteY28943" fmla="*/ 1416391 h 2789926"/>
              <a:gd name="connsiteX28944" fmla="*/ 1286070 w 2556691"/>
              <a:gd name="connsiteY28944" fmla="*/ 1413116 h 2789926"/>
              <a:gd name="connsiteX28945" fmla="*/ 1287706 w 2556691"/>
              <a:gd name="connsiteY28945" fmla="*/ 1410090 h 2789926"/>
              <a:gd name="connsiteX28946" fmla="*/ 1289107 w 2556691"/>
              <a:gd name="connsiteY28946" fmla="*/ 1408388 h 2789926"/>
              <a:gd name="connsiteX28947" fmla="*/ 1290061 w 2556691"/>
              <a:gd name="connsiteY28947" fmla="*/ 1408140 h 2789926"/>
              <a:gd name="connsiteX28948" fmla="*/ 1290861 w 2556691"/>
              <a:gd name="connsiteY28948" fmla="*/ 1409050 h 2789926"/>
              <a:gd name="connsiteX28949" fmla="*/ 1290885 w 2556691"/>
              <a:gd name="connsiteY28949" fmla="*/ 1410244 h 2789926"/>
              <a:gd name="connsiteX28950" fmla="*/ 1290908 w 2556691"/>
              <a:gd name="connsiteY28950" fmla="*/ 1411000 h 2789926"/>
              <a:gd name="connsiteX28951" fmla="*/ 1290661 w 2556691"/>
              <a:gd name="connsiteY28951" fmla="*/ 1414665 h 2789926"/>
              <a:gd name="connsiteX28952" fmla="*/ 1290214 w 2556691"/>
              <a:gd name="connsiteY28952" fmla="*/ 1417396 h 2789926"/>
              <a:gd name="connsiteX28953" fmla="*/ 1289354 w 2556691"/>
              <a:gd name="connsiteY28953" fmla="*/ 1422290 h 2789926"/>
              <a:gd name="connsiteX28954" fmla="*/ 1289343 w 2556691"/>
              <a:gd name="connsiteY28954" fmla="*/ 1422385 h 2789926"/>
              <a:gd name="connsiteX28955" fmla="*/ 1289001 w 2556691"/>
              <a:gd name="connsiteY28955" fmla="*/ 1426274 h 2789926"/>
              <a:gd name="connsiteX28956" fmla="*/ 1288990 w 2556691"/>
              <a:gd name="connsiteY28956" fmla="*/ 1429241 h 2789926"/>
              <a:gd name="connsiteX28957" fmla="*/ 1289837 w 2556691"/>
              <a:gd name="connsiteY28957" fmla="*/ 1434526 h 2789926"/>
              <a:gd name="connsiteX28958" fmla="*/ 1290802 w 2556691"/>
              <a:gd name="connsiteY28958" fmla="*/ 1438060 h 2789926"/>
              <a:gd name="connsiteX28959" fmla="*/ 1290543 w 2556691"/>
              <a:gd name="connsiteY28959" fmla="*/ 1434774 h 2789926"/>
              <a:gd name="connsiteX28960" fmla="*/ 1290390 w 2556691"/>
              <a:gd name="connsiteY28960" fmla="*/ 1429714 h 2789926"/>
              <a:gd name="connsiteX28961" fmla="*/ 1290543 w 2556691"/>
              <a:gd name="connsiteY28961" fmla="*/ 1425636 h 2789926"/>
              <a:gd name="connsiteX28962" fmla="*/ 1291003 w 2556691"/>
              <a:gd name="connsiteY28962" fmla="*/ 1422621 h 2789926"/>
              <a:gd name="connsiteX28963" fmla="*/ 1291167 w 2556691"/>
              <a:gd name="connsiteY28963" fmla="*/ 1421593 h 2789926"/>
              <a:gd name="connsiteX28964" fmla="*/ 1292039 w 2556691"/>
              <a:gd name="connsiteY28964" fmla="*/ 1417822 h 2789926"/>
              <a:gd name="connsiteX28965" fmla="*/ 1293039 w 2556691"/>
              <a:gd name="connsiteY28965" fmla="*/ 1414559 h 2789926"/>
              <a:gd name="connsiteX28966" fmla="*/ 1297300 w 2556691"/>
              <a:gd name="connsiteY28966" fmla="*/ 1415611 h 2789926"/>
              <a:gd name="connsiteX28967" fmla="*/ 1296641 w 2556691"/>
              <a:gd name="connsiteY28967" fmla="*/ 1418968 h 2789926"/>
              <a:gd name="connsiteX28968" fmla="*/ 1296582 w 2556691"/>
              <a:gd name="connsiteY28968" fmla="*/ 1419252 h 2789926"/>
              <a:gd name="connsiteX28969" fmla="*/ 1295923 w 2556691"/>
              <a:gd name="connsiteY28969" fmla="*/ 1423661 h 2789926"/>
              <a:gd name="connsiteX28970" fmla="*/ 1295888 w 2556691"/>
              <a:gd name="connsiteY28970" fmla="*/ 1423992 h 2789926"/>
              <a:gd name="connsiteX28971" fmla="*/ 1295570 w 2556691"/>
              <a:gd name="connsiteY28971" fmla="*/ 1429005 h 2789926"/>
              <a:gd name="connsiteX28972" fmla="*/ 1295558 w 2556691"/>
              <a:gd name="connsiteY28972" fmla="*/ 1429974 h 2789926"/>
              <a:gd name="connsiteX28973" fmla="*/ 1295582 w 2556691"/>
              <a:gd name="connsiteY28973" fmla="*/ 1431759 h 2789926"/>
              <a:gd name="connsiteX28974" fmla="*/ 1296017 w 2556691"/>
              <a:gd name="connsiteY28974" fmla="*/ 1436653 h 2789926"/>
              <a:gd name="connsiteX28975" fmla="*/ 1296159 w 2556691"/>
              <a:gd name="connsiteY28975" fmla="*/ 1437717 h 2789926"/>
              <a:gd name="connsiteX28976" fmla="*/ 1297418 w 2556691"/>
              <a:gd name="connsiteY28976" fmla="*/ 1443628 h 2789926"/>
              <a:gd name="connsiteX28977" fmla="*/ 1297336 w 2556691"/>
              <a:gd name="connsiteY28977" fmla="*/ 1432646 h 2789926"/>
              <a:gd name="connsiteX28978" fmla="*/ 1298466 w 2556691"/>
              <a:gd name="connsiteY28978" fmla="*/ 1428355 h 2789926"/>
              <a:gd name="connsiteX28979" fmla="*/ 1299820 w 2556691"/>
              <a:gd name="connsiteY28979" fmla="*/ 1425777 h 2789926"/>
              <a:gd name="connsiteX28980" fmla="*/ 1300867 w 2556691"/>
              <a:gd name="connsiteY28980" fmla="*/ 1424808 h 2789926"/>
              <a:gd name="connsiteX28981" fmla="*/ 1301844 w 2556691"/>
              <a:gd name="connsiteY28981" fmla="*/ 1425033 h 2789926"/>
              <a:gd name="connsiteX28982" fmla="*/ 1302221 w 2556691"/>
              <a:gd name="connsiteY28982" fmla="*/ 1425825 h 2789926"/>
              <a:gd name="connsiteX28983" fmla="*/ 1302256 w 2556691"/>
              <a:gd name="connsiteY28983" fmla="*/ 1426179 h 2789926"/>
              <a:gd name="connsiteX28984" fmla="*/ 1302268 w 2556691"/>
              <a:gd name="connsiteY28984" fmla="*/ 1426274 h 2789926"/>
              <a:gd name="connsiteX28985" fmla="*/ 1302009 w 2556691"/>
              <a:gd name="connsiteY28985" fmla="*/ 1433048 h 2789926"/>
              <a:gd name="connsiteX28986" fmla="*/ 1302562 w 2556691"/>
              <a:gd name="connsiteY28986" fmla="*/ 1443084 h 2789926"/>
              <a:gd name="connsiteX28987" fmla="*/ 1302869 w 2556691"/>
              <a:gd name="connsiteY28987" fmla="*/ 1444550 h 2789926"/>
              <a:gd name="connsiteX28988" fmla="*/ 1305141 w 2556691"/>
              <a:gd name="connsiteY28988" fmla="*/ 1452743 h 2789926"/>
              <a:gd name="connsiteX28989" fmla="*/ 1303987 w 2556691"/>
              <a:gd name="connsiteY28989" fmla="*/ 1444444 h 2789926"/>
              <a:gd name="connsiteX28990" fmla="*/ 1303904 w 2556691"/>
              <a:gd name="connsiteY28990" fmla="*/ 1442907 h 2789926"/>
              <a:gd name="connsiteX28991" fmla="*/ 1304999 w 2556691"/>
              <a:gd name="connsiteY28991" fmla="*/ 1429868 h 2789926"/>
              <a:gd name="connsiteX28992" fmla="*/ 1306706 w 2556691"/>
              <a:gd name="connsiteY28992" fmla="*/ 1423910 h 2789926"/>
              <a:gd name="connsiteX28993" fmla="*/ 1306859 w 2556691"/>
              <a:gd name="connsiteY28993" fmla="*/ 1423449 h 2789926"/>
              <a:gd name="connsiteX28994" fmla="*/ 1309484 w 2556691"/>
              <a:gd name="connsiteY28994" fmla="*/ 1417360 h 2789926"/>
              <a:gd name="connsiteX28995" fmla="*/ 1310073 w 2556691"/>
              <a:gd name="connsiteY28995" fmla="*/ 1416155 h 2789926"/>
              <a:gd name="connsiteX28996" fmla="*/ 1309155 w 2556691"/>
              <a:gd name="connsiteY28996" fmla="*/ 1412951 h 2789926"/>
              <a:gd name="connsiteX28997" fmla="*/ 1308837 w 2556691"/>
              <a:gd name="connsiteY28997" fmla="*/ 1410705 h 2789926"/>
              <a:gd name="connsiteX28998" fmla="*/ 1310520 w 2556691"/>
              <a:gd name="connsiteY28998" fmla="*/ 1402075 h 2789926"/>
              <a:gd name="connsiteX28999" fmla="*/ 1312015 w 2556691"/>
              <a:gd name="connsiteY28999" fmla="*/ 1399356 h 2789926"/>
              <a:gd name="connsiteX29000" fmla="*/ 1697731 w 2556691"/>
              <a:gd name="connsiteY29000" fmla="*/ 1754291 h 2789926"/>
              <a:gd name="connsiteX29001" fmla="*/ 1689402 w 2556691"/>
              <a:gd name="connsiteY29001" fmla="*/ 1754603 h 2789926"/>
              <a:gd name="connsiteX29002" fmla="*/ 1685415 w 2556691"/>
              <a:gd name="connsiteY29002" fmla="*/ 1754512 h 2789926"/>
              <a:gd name="connsiteX29003" fmla="*/ 1666418 w 2556691"/>
              <a:gd name="connsiteY29003" fmla="*/ 1750520 h 2789926"/>
              <a:gd name="connsiteX29004" fmla="*/ 1630573 w 2556691"/>
              <a:gd name="connsiteY29004" fmla="*/ 1738308 h 2789926"/>
              <a:gd name="connsiteX29005" fmla="*/ 1650526 w 2556691"/>
              <a:gd name="connsiteY29005" fmla="*/ 1746973 h 2789926"/>
              <a:gd name="connsiteX29006" fmla="*/ 1672716 w 2556691"/>
              <a:gd name="connsiteY29006" fmla="*/ 1754223 h 2789926"/>
              <a:gd name="connsiteX29007" fmla="*/ 1685415 w 2556691"/>
              <a:gd name="connsiteY29007" fmla="*/ 1754512 h 2789926"/>
              <a:gd name="connsiteX29008" fmla="*/ 1685771 w 2556691"/>
              <a:gd name="connsiteY29008" fmla="*/ 1754587 h 2789926"/>
              <a:gd name="connsiteX29009" fmla="*/ 1687007 w 2556691"/>
              <a:gd name="connsiteY29009" fmla="*/ 1754693 h 2789926"/>
              <a:gd name="connsiteX29010" fmla="*/ 1689402 w 2556691"/>
              <a:gd name="connsiteY29010" fmla="*/ 1754603 h 2789926"/>
              <a:gd name="connsiteX29011" fmla="*/ 1695930 w 2556691"/>
              <a:gd name="connsiteY29011" fmla="*/ 1754752 h 2789926"/>
              <a:gd name="connsiteX29012" fmla="*/ 1697731 w 2556691"/>
              <a:gd name="connsiteY29012" fmla="*/ 1754291 h 2789926"/>
              <a:gd name="connsiteX29013" fmla="*/ 1617695 w 2556691"/>
              <a:gd name="connsiteY29013" fmla="*/ 1678478 h 2789926"/>
              <a:gd name="connsiteX29014" fmla="*/ 1617153 w 2556691"/>
              <a:gd name="connsiteY29014" fmla="*/ 1678514 h 2789926"/>
              <a:gd name="connsiteX29015" fmla="*/ 1612833 w 2556691"/>
              <a:gd name="connsiteY29015" fmla="*/ 1680855 h 2789926"/>
              <a:gd name="connsiteX29016" fmla="*/ 1613304 w 2556691"/>
              <a:gd name="connsiteY29016" fmla="*/ 1682770 h 2789926"/>
              <a:gd name="connsiteX29017" fmla="*/ 1617695 w 2556691"/>
              <a:gd name="connsiteY29017" fmla="*/ 1678478 h 2789926"/>
              <a:gd name="connsiteX29018" fmla="*/ 1689020 w 2556691"/>
              <a:gd name="connsiteY29018" fmla="*/ 1741074 h 2789926"/>
              <a:gd name="connsiteX29019" fmla="*/ 1652857 w 2556691"/>
              <a:gd name="connsiteY29019" fmla="*/ 1727716 h 2789926"/>
              <a:gd name="connsiteX29020" fmla="*/ 1646865 w 2556691"/>
              <a:gd name="connsiteY29020" fmla="*/ 1728673 h 2789926"/>
              <a:gd name="connsiteX29021" fmla="*/ 1672021 w 2556691"/>
              <a:gd name="connsiteY29021" fmla="*/ 1739502 h 2789926"/>
              <a:gd name="connsiteX29022" fmla="*/ 1689020 w 2556691"/>
              <a:gd name="connsiteY29022" fmla="*/ 1741074 h 2789926"/>
              <a:gd name="connsiteX29023" fmla="*/ 1273003 w 2556691"/>
              <a:gd name="connsiteY29023" fmla="*/ 1356857 h 2789926"/>
              <a:gd name="connsiteX29024" fmla="*/ 1267836 w 2556691"/>
              <a:gd name="connsiteY29024" fmla="*/ 1361964 h 2789926"/>
              <a:gd name="connsiteX29025" fmla="*/ 1264798 w 2556691"/>
              <a:gd name="connsiteY29025" fmla="*/ 1364837 h 2789926"/>
              <a:gd name="connsiteX29026" fmla="*/ 1264728 w 2556691"/>
              <a:gd name="connsiteY29026" fmla="*/ 1364896 h 2789926"/>
              <a:gd name="connsiteX29027" fmla="*/ 1260302 w 2556691"/>
              <a:gd name="connsiteY29027" fmla="*/ 1368489 h 2789926"/>
              <a:gd name="connsiteX29028" fmla="*/ 1260160 w 2556691"/>
              <a:gd name="connsiteY29028" fmla="*/ 1368608 h 2789926"/>
              <a:gd name="connsiteX29029" fmla="*/ 1260360 w 2556691"/>
              <a:gd name="connsiteY29029" fmla="*/ 1368537 h 2789926"/>
              <a:gd name="connsiteX29030" fmla="*/ 1265034 w 2556691"/>
              <a:gd name="connsiteY29030" fmla="*/ 1366125 h 2789926"/>
              <a:gd name="connsiteX29031" fmla="*/ 1267977 w 2556691"/>
              <a:gd name="connsiteY29031" fmla="*/ 1363536 h 2789926"/>
              <a:gd name="connsiteX29032" fmla="*/ 1268259 w 2556691"/>
              <a:gd name="connsiteY29032" fmla="*/ 1363264 h 2789926"/>
              <a:gd name="connsiteX29033" fmla="*/ 1273003 w 2556691"/>
              <a:gd name="connsiteY29033" fmla="*/ 1356857 h 2789926"/>
              <a:gd name="connsiteX29034" fmla="*/ 1714447 w 2556691"/>
              <a:gd name="connsiteY29034" fmla="*/ 1762945 h 2789926"/>
              <a:gd name="connsiteX29035" fmla="*/ 1698201 w 2556691"/>
              <a:gd name="connsiteY29035" fmla="*/ 1766692 h 2789926"/>
              <a:gd name="connsiteX29036" fmla="*/ 1704652 w 2556691"/>
              <a:gd name="connsiteY29036" fmla="*/ 1769955 h 2789926"/>
              <a:gd name="connsiteX29037" fmla="*/ 1714447 w 2556691"/>
              <a:gd name="connsiteY29037" fmla="*/ 1762945 h 2789926"/>
              <a:gd name="connsiteX29038" fmla="*/ 1652398 w 2556691"/>
              <a:gd name="connsiteY29038" fmla="*/ 1705538 h 2789926"/>
              <a:gd name="connsiteX29039" fmla="*/ 1651868 w 2556691"/>
              <a:gd name="connsiteY29039" fmla="*/ 1705432 h 2789926"/>
              <a:gd name="connsiteX29040" fmla="*/ 1650267 w 2556691"/>
              <a:gd name="connsiteY29040" fmla="*/ 1707394 h 2789926"/>
              <a:gd name="connsiteX29041" fmla="*/ 1652398 w 2556691"/>
              <a:gd name="connsiteY29041" fmla="*/ 1705538 h 2789926"/>
              <a:gd name="connsiteX29042" fmla="*/ 1334086 w 2556691"/>
              <a:gd name="connsiteY29042" fmla="*/ 1411532 h 2789926"/>
              <a:gd name="connsiteX29043" fmla="*/ 1329355 w 2556691"/>
              <a:gd name="connsiteY29043" fmla="*/ 1415575 h 2789926"/>
              <a:gd name="connsiteX29044" fmla="*/ 1325023 w 2556691"/>
              <a:gd name="connsiteY29044" fmla="*/ 1414913 h 2789926"/>
              <a:gd name="connsiteX29045" fmla="*/ 1324953 w 2556691"/>
              <a:gd name="connsiteY29045" fmla="*/ 1414878 h 2789926"/>
              <a:gd name="connsiteX29046" fmla="*/ 1324882 w 2556691"/>
              <a:gd name="connsiteY29046" fmla="*/ 1414854 h 2789926"/>
              <a:gd name="connsiteX29047" fmla="*/ 1321303 w 2556691"/>
              <a:gd name="connsiteY29047" fmla="*/ 1414334 h 2789926"/>
              <a:gd name="connsiteX29048" fmla="*/ 1315029 w 2556691"/>
              <a:gd name="connsiteY29048" fmla="*/ 1419642 h 2789926"/>
              <a:gd name="connsiteX29049" fmla="*/ 1310850 w 2556691"/>
              <a:gd name="connsiteY29049" fmla="*/ 1432409 h 2789926"/>
              <a:gd name="connsiteX29050" fmla="*/ 1310391 w 2556691"/>
              <a:gd name="connsiteY29050" fmla="*/ 1442269 h 2789926"/>
              <a:gd name="connsiteX29051" fmla="*/ 1310461 w 2556691"/>
              <a:gd name="connsiteY29051" fmla="*/ 1443912 h 2789926"/>
              <a:gd name="connsiteX29052" fmla="*/ 1311862 w 2556691"/>
              <a:gd name="connsiteY29052" fmla="*/ 1452743 h 2789926"/>
              <a:gd name="connsiteX29053" fmla="*/ 1312051 w 2556691"/>
              <a:gd name="connsiteY29053" fmla="*/ 1453499 h 2789926"/>
              <a:gd name="connsiteX29054" fmla="*/ 1313039 w 2556691"/>
              <a:gd name="connsiteY29054" fmla="*/ 1456987 h 2789926"/>
              <a:gd name="connsiteX29055" fmla="*/ 1313522 w 2556691"/>
              <a:gd name="connsiteY29055" fmla="*/ 1458500 h 2789926"/>
              <a:gd name="connsiteX29056" fmla="*/ 1313616 w 2556691"/>
              <a:gd name="connsiteY29056" fmla="*/ 1458819 h 2789926"/>
              <a:gd name="connsiteX29057" fmla="*/ 1313746 w 2556691"/>
              <a:gd name="connsiteY29057" fmla="*/ 1459150 h 2789926"/>
              <a:gd name="connsiteX29058" fmla="*/ 1313863 w 2556691"/>
              <a:gd name="connsiteY29058" fmla="*/ 1459481 h 2789926"/>
              <a:gd name="connsiteX29059" fmla="*/ 1315017 w 2556691"/>
              <a:gd name="connsiteY29059" fmla="*/ 1462590 h 2789926"/>
              <a:gd name="connsiteX29060" fmla="*/ 1316959 w 2556691"/>
              <a:gd name="connsiteY29060" fmla="*/ 1459907 h 2789926"/>
              <a:gd name="connsiteX29061" fmla="*/ 1316559 w 2556691"/>
              <a:gd name="connsiteY29061" fmla="*/ 1458878 h 2789926"/>
              <a:gd name="connsiteX29062" fmla="*/ 1316006 w 2556691"/>
              <a:gd name="connsiteY29062" fmla="*/ 1457093 h 2789926"/>
              <a:gd name="connsiteX29063" fmla="*/ 1315841 w 2556691"/>
              <a:gd name="connsiteY29063" fmla="*/ 1456419 h 2789926"/>
              <a:gd name="connsiteX29064" fmla="*/ 1315712 w 2556691"/>
              <a:gd name="connsiteY29064" fmla="*/ 1455828 h 2789926"/>
              <a:gd name="connsiteX29065" fmla="*/ 1315688 w 2556691"/>
              <a:gd name="connsiteY29065" fmla="*/ 1455639 h 2789926"/>
              <a:gd name="connsiteX29066" fmla="*/ 1315241 w 2556691"/>
              <a:gd name="connsiteY29066" fmla="*/ 1451714 h 2789926"/>
              <a:gd name="connsiteX29067" fmla="*/ 1314946 w 2556691"/>
              <a:gd name="connsiteY29067" fmla="*/ 1448617 h 2789926"/>
              <a:gd name="connsiteX29068" fmla="*/ 1314899 w 2556691"/>
              <a:gd name="connsiteY29068" fmla="*/ 1447612 h 2789926"/>
              <a:gd name="connsiteX29069" fmla="*/ 1315582 w 2556691"/>
              <a:gd name="connsiteY29069" fmla="*/ 1443628 h 2789926"/>
              <a:gd name="connsiteX29070" fmla="*/ 1316347 w 2556691"/>
              <a:gd name="connsiteY29070" fmla="*/ 1442552 h 2789926"/>
              <a:gd name="connsiteX29071" fmla="*/ 1316983 w 2556691"/>
              <a:gd name="connsiteY29071" fmla="*/ 1442292 h 2789926"/>
              <a:gd name="connsiteX29072" fmla="*/ 1318019 w 2556691"/>
              <a:gd name="connsiteY29072" fmla="*/ 1442635 h 2789926"/>
              <a:gd name="connsiteX29073" fmla="*/ 1318502 w 2556691"/>
              <a:gd name="connsiteY29073" fmla="*/ 1443569 h 2789926"/>
              <a:gd name="connsiteX29074" fmla="*/ 1318584 w 2556691"/>
              <a:gd name="connsiteY29074" fmla="*/ 1443735 h 2789926"/>
              <a:gd name="connsiteX29075" fmla="*/ 1318996 w 2556691"/>
              <a:gd name="connsiteY29075" fmla="*/ 1448014 h 2789926"/>
              <a:gd name="connsiteX29076" fmla="*/ 1318690 w 2556691"/>
              <a:gd name="connsiteY29076" fmla="*/ 1451655 h 2789926"/>
              <a:gd name="connsiteX29077" fmla="*/ 1318666 w 2556691"/>
              <a:gd name="connsiteY29077" fmla="*/ 1452743 h 2789926"/>
              <a:gd name="connsiteX29078" fmla="*/ 1318666 w 2556691"/>
              <a:gd name="connsiteY29078" fmla="*/ 1453038 h 2789926"/>
              <a:gd name="connsiteX29079" fmla="*/ 1318961 w 2556691"/>
              <a:gd name="connsiteY29079" fmla="*/ 1457129 h 2789926"/>
              <a:gd name="connsiteX29080" fmla="*/ 1321515 w 2556691"/>
              <a:gd name="connsiteY29080" fmla="*/ 1452518 h 2789926"/>
              <a:gd name="connsiteX29081" fmla="*/ 1321138 w 2556691"/>
              <a:gd name="connsiteY29081" fmla="*/ 1449504 h 2789926"/>
              <a:gd name="connsiteX29082" fmla="*/ 1321103 w 2556691"/>
              <a:gd name="connsiteY29082" fmla="*/ 1448451 h 2789926"/>
              <a:gd name="connsiteX29083" fmla="*/ 1321162 w 2556691"/>
              <a:gd name="connsiteY29083" fmla="*/ 1443510 h 2789926"/>
              <a:gd name="connsiteX29084" fmla="*/ 1321233 w 2556691"/>
              <a:gd name="connsiteY29084" fmla="*/ 1442257 h 2789926"/>
              <a:gd name="connsiteX29085" fmla="*/ 1321268 w 2556691"/>
              <a:gd name="connsiteY29085" fmla="*/ 1441690 h 2789926"/>
              <a:gd name="connsiteX29086" fmla="*/ 1321303 w 2556691"/>
              <a:gd name="connsiteY29086" fmla="*/ 1441181 h 2789926"/>
              <a:gd name="connsiteX29087" fmla="*/ 1321350 w 2556691"/>
              <a:gd name="connsiteY29087" fmla="*/ 1440034 h 2789926"/>
              <a:gd name="connsiteX29088" fmla="*/ 1324093 w 2556691"/>
              <a:gd name="connsiteY29088" fmla="*/ 1429324 h 2789926"/>
              <a:gd name="connsiteX29089" fmla="*/ 1324164 w 2556691"/>
              <a:gd name="connsiteY29089" fmla="*/ 1429277 h 2789926"/>
              <a:gd name="connsiteX29090" fmla="*/ 1325765 w 2556691"/>
              <a:gd name="connsiteY29090" fmla="*/ 1429407 h 2789926"/>
              <a:gd name="connsiteX29091" fmla="*/ 1326695 w 2556691"/>
              <a:gd name="connsiteY29091" fmla="*/ 1432776 h 2789926"/>
              <a:gd name="connsiteX29092" fmla="*/ 1325777 w 2556691"/>
              <a:gd name="connsiteY29092" fmla="*/ 1442233 h 2789926"/>
              <a:gd name="connsiteX29093" fmla="*/ 1325741 w 2556691"/>
              <a:gd name="connsiteY29093" fmla="*/ 1442612 h 2789926"/>
              <a:gd name="connsiteX29094" fmla="*/ 1325659 w 2556691"/>
              <a:gd name="connsiteY29094" fmla="*/ 1443510 h 2789926"/>
              <a:gd name="connsiteX29095" fmla="*/ 1325659 w 2556691"/>
              <a:gd name="connsiteY29095" fmla="*/ 1443522 h 2789926"/>
              <a:gd name="connsiteX29096" fmla="*/ 1325624 w 2556691"/>
              <a:gd name="connsiteY29096" fmla="*/ 1443758 h 2789926"/>
              <a:gd name="connsiteX29097" fmla="*/ 1325624 w 2556691"/>
              <a:gd name="connsiteY29097" fmla="*/ 1445945 h 2789926"/>
              <a:gd name="connsiteX29098" fmla="*/ 1329037 w 2556691"/>
              <a:gd name="connsiteY29098" fmla="*/ 1443841 h 2789926"/>
              <a:gd name="connsiteX29099" fmla="*/ 1329037 w 2556691"/>
              <a:gd name="connsiteY29099" fmla="*/ 1443616 h 2789926"/>
              <a:gd name="connsiteX29100" fmla="*/ 1329026 w 2556691"/>
              <a:gd name="connsiteY29100" fmla="*/ 1443002 h 2789926"/>
              <a:gd name="connsiteX29101" fmla="*/ 1330309 w 2556691"/>
              <a:gd name="connsiteY29101" fmla="*/ 1437256 h 2789926"/>
              <a:gd name="connsiteX29102" fmla="*/ 1331097 w 2556691"/>
              <a:gd name="connsiteY29102" fmla="*/ 1437185 h 2789926"/>
              <a:gd name="connsiteX29103" fmla="*/ 1333405 w 2556691"/>
              <a:gd name="connsiteY29103" fmla="*/ 1443628 h 2789926"/>
              <a:gd name="connsiteX29104" fmla="*/ 1333405 w 2556691"/>
              <a:gd name="connsiteY29104" fmla="*/ 1443758 h 2789926"/>
              <a:gd name="connsiteX29105" fmla="*/ 1333428 w 2556691"/>
              <a:gd name="connsiteY29105" fmla="*/ 1444137 h 2789926"/>
              <a:gd name="connsiteX29106" fmla="*/ 1334135 w 2556691"/>
              <a:gd name="connsiteY29106" fmla="*/ 1444988 h 2789926"/>
              <a:gd name="connsiteX29107" fmla="*/ 1334947 w 2556691"/>
              <a:gd name="connsiteY29107" fmla="*/ 1446111 h 2789926"/>
              <a:gd name="connsiteX29108" fmla="*/ 1334335 w 2556691"/>
              <a:gd name="connsiteY29108" fmla="*/ 1443782 h 2789926"/>
              <a:gd name="connsiteX29109" fmla="*/ 1334335 w 2556691"/>
              <a:gd name="connsiteY29109" fmla="*/ 1443758 h 2789926"/>
              <a:gd name="connsiteX29110" fmla="*/ 1333146 w 2556691"/>
              <a:gd name="connsiteY29110" fmla="*/ 1433166 h 2789926"/>
              <a:gd name="connsiteX29111" fmla="*/ 1333169 w 2556691"/>
              <a:gd name="connsiteY29111" fmla="*/ 1432374 h 2789926"/>
              <a:gd name="connsiteX29112" fmla="*/ 1333181 w 2556691"/>
              <a:gd name="connsiteY29112" fmla="*/ 1431960 h 2789926"/>
              <a:gd name="connsiteX29113" fmla="*/ 1334452 w 2556691"/>
              <a:gd name="connsiteY29113" fmla="*/ 1424134 h 2789926"/>
              <a:gd name="connsiteX29114" fmla="*/ 1335724 w 2556691"/>
              <a:gd name="connsiteY29114" fmla="*/ 1419607 h 2789926"/>
              <a:gd name="connsiteX29115" fmla="*/ 1334086 w 2556691"/>
              <a:gd name="connsiteY29115" fmla="*/ 1411532 h 2789926"/>
              <a:gd name="connsiteX29116" fmla="*/ 1387189 w 2556691"/>
              <a:gd name="connsiteY29116" fmla="*/ 1459777 h 2789926"/>
              <a:gd name="connsiteX29117" fmla="*/ 1389308 w 2556691"/>
              <a:gd name="connsiteY29117" fmla="*/ 1465463 h 2789926"/>
              <a:gd name="connsiteX29118" fmla="*/ 1389767 w 2556691"/>
              <a:gd name="connsiteY29118" fmla="*/ 1467354 h 2789926"/>
              <a:gd name="connsiteX29119" fmla="*/ 1391062 w 2556691"/>
              <a:gd name="connsiteY29119" fmla="*/ 1471658 h 2789926"/>
              <a:gd name="connsiteX29120" fmla="*/ 1391309 w 2556691"/>
              <a:gd name="connsiteY29120" fmla="*/ 1472402 h 2789926"/>
              <a:gd name="connsiteX29121" fmla="*/ 1389626 w 2556691"/>
              <a:gd name="connsiteY29121" fmla="*/ 1473301 h 2789926"/>
              <a:gd name="connsiteX29122" fmla="*/ 1387142 w 2556691"/>
              <a:gd name="connsiteY29122" fmla="*/ 1469293 h 2789926"/>
              <a:gd name="connsiteX29123" fmla="*/ 1385423 w 2556691"/>
              <a:gd name="connsiteY29123" fmla="*/ 1465451 h 2789926"/>
              <a:gd name="connsiteX29124" fmla="*/ 1385682 w 2556691"/>
              <a:gd name="connsiteY29124" fmla="*/ 1459930 h 2789926"/>
              <a:gd name="connsiteX29125" fmla="*/ 1387189 w 2556691"/>
              <a:gd name="connsiteY29125" fmla="*/ 1459777 h 2789926"/>
              <a:gd name="connsiteX29126" fmla="*/ 890785 w 2556691"/>
              <a:gd name="connsiteY29126" fmla="*/ 1000585 h 2789926"/>
              <a:gd name="connsiteX29127" fmla="*/ 892350 w 2556691"/>
              <a:gd name="connsiteY29127" fmla="*/ 1002961 h 2789926"/>
              <a:gd name="connsiteX29128" fmla="*/ 889610 w 2556691"/>
              <a:gd name="connsiteY29128" fmla="*/ 1004612 h 2789926"/>
              <a:gd name="connsiteX29129" fmla="*/ 888162 w 2556691"/>
              <a:gd name="connsiteY29129" fmla="*/ 1002350 h 2789926"/>
              <a:gd name="connsiteX29130" fmla="*/ 890785 w 2556691"/>
              <a:gd name="connsiteY29130" fmla="*/ 1000586 h 2789926"/>
              <a:gd name="connsiteX29131" fmla="*/ 964650 w 2556691"/>
              <a:gd name="connsiteY29131" fmla="*/ 1068407 h 2789926"/>
              <a:gd name="connsiteX29132" fmla="*/ 962841 w 2556691"/>
              <a:gd name="connsiteY29132" fmla="*/ 1075677 h 2789926"/>
              <a:gd name="connsiteX29133" fmla="*/ 964094 w 2556691"/>
              <a:gd name="connsiteY29133" fmla="*/ 1082215 h 2789926"/>
              <a:gd name="connsiteX29134" fmla="*/ 964650 w 2556691"/>
              <a:gd name="connsiteY29134" fmla="*/ 1068407 h 2789926"/>
              <a:gd name="connsiteX29135" fmla="*/ 1286306 w 2556691"/>
              <a:gd name="connsiteY29135" fmla="*/ 1363808 h 2789926"/>
              <a:gd name="connsiteX29136" fmla="*/ 1284234 w 2556691"/>
              <a:gd name="connsiteY29136" fmla="*/ 1362649 h 2789926"/>
              <a:gd name="connsiteX29137" fmla="*/ 1273898 w 2556691"/>
              <a:gd name="connsiteY29137" fmla="*/ 1366291 h 2789926"/>
              <a:gd name="connsiteX29138" fmla="*/ 1268624 w 2556691"/>
              <a:gd name="connsiteY29138" fmla="*/ 1369589 h 2789926"/>
              <a:gd name="connsiteX29139" fmla="*/ 1268330 w 2556691"/>
              <a:gd name="connsiteY29139" fmla="*/ 1369790 h 2789926"/>
              <a:gd name="connsiteX29140" fmla="*/ 1266235 w 2556691"/>
              <a:gd name="connsiteY29140" fmla="*/ 1371149 h 2789926"/>
              <a:gd name="connsiteX29141" fmla="*/ 1264316 w 2556691"/>
              <a:gd name="connsiteY29141" fmla="*/ 1372331 h 2789926"/>
              <a:gd name="connsiteX29142" fmla="*/ 1262056 w 2556691"/>
              <a:gd name="connsiteY29142" fmla="*/ 1373372 h 2789926"/>
              <a:gd name="connsiteX29143" fmla="*/ 1260431 w 2556691"/>
              <a:gd name="connsiteY29143" fmla="*/ 1373679 h 2789926"/>
              <a:gd name="connsiteX29144" fmla="*/ 1258524 w 2556691"/>
              <a:gd name="connsiteY29144" fmla="*/ 1374046 h 2789926"/>
              <a:gd name="connsiteX29145" fmla="*/ 1259266 w 2556691"/>
              <a:gd name="connsiteY29145" fmla="*/ 1375464 h 2789926"/>
              <a:gd name="connsiteX29146" fmla="*/ 1259584 w 2556691"/>
              <a:gd name="connsiteY29146" fmla="*/ 1376434 h 2789926"/>
              <a:gd name="connsiteX29147" fmla="*/ 1261020 w 2556691"/>
              <a:gd name="connsiteY29147" fmla="*/ 1380678 h 2789926"/>
              <a:gd name="connsiteX29148" fmla="*/ 1261243 w 2556691"/>
              <a:gd name="connsiteY29148" fmla="*/ 1381363 h 2789926"/>
              <a:gd name="connsiteX29149" fmla="*/ 1261726 w 2556691"/>
              <a:gd name="connsiteY29149" fmla="*/ 1381020 h 2789926"/>
              <a:gd name="connsiteX29150" fmla="*/ 1261903 w 2556691"/>
              <a:gd name="connsiteY29150" fmla="*/ 1380997 h 2789926"/>
              <a:gd name="connsiteX29151" fmla="*/ 1269013 w 2556691"/>
              <a:gd name="connsiteY29151" fmla="*/ 1380288 h 2789926"/>
              <a:gd name="connsiteX29152" fmla="*/ 1275758 w 2556691"/>
              <a:gd name="connsiteY29152" fmla="*/ 1380819 h 2789926"/>
              <a:gd name="connsiteX29153" fmla="*/ 1278054 w 2556691"/>
              <a:gd name="connsiteY29153" fmla="*/ 1381210 h 2789926"/>
              <a:gd name="connsiteX29154" fmla="*/ 1281479 w 2556691"/>
              <a:gd name="connsiteY29154" fmla="*/ 1382025 h 2789926"/>
              <a:gd name="connsiteX29155" fmla="*/ 1282868 w 2556691"/>
              <a:gd name="connsiteY29155" fmla="*/ 1382451 h 2789926"/>
              <a:gd name="connsiteX29156" fmla="*/ 1284293 w 2556691"/>
              <a:gd name="connsiteY29156" fmla="*/ 1382888 h 2789926"/>
              <a:gd name="connsiteX29157" fmla="*/ 1287930 w 2556691"/>
              <a:gd name="connsiteY29157" fmla="*/ 1384236 h 2789926"/>
              <a:gd name="connsiteX29158" fmla="*/ 1287636 w 2556691"/>
              <a:gd name="connsiteY29158" fmla="*/ 1378408 h 2789926"/>
              <a:gd name="connsiteX29159" fmla="*/ 1287565 w 2556691"/>
              <a:gd name="connsiteY29159" fmla="*/ 1377060 h 2789926"/>
              <a:gd name="connsiteX29160" fmla="*/ 1284387 w 2556691"/>
              <a:gd name="connsiteY29160" fmla="*/ 1375996 h 2789926"/>
              <a:gd name="connsiteX29161" fmla="*/ 1283363 w 2556691"/>
              <a:gd name="connsiteY29161" fmla="*/ 1375653 h 2789926"/>
              <a:gd name="connsiteX29162" fmla="*/ 1283021 w 2556691"/>
              <a:gd name="connsiteY29162" fmla="*/ 1375547 h 2789926"/>
              <a:gd name="connsiteX29163" fmla="*/ 1280938 w 2556691"/>
              <a:gd name="connsiteY29163" fmla="*/ 1375204 h 2789926"/>
              <a:gd name="connsiteX29164" fmla="*/ 1275699 w 2556691"/>
              <a:gd name="connsiteY29164" fmla="*/ 1375275 h 2789926"/>
              <a:gd name="connsiteX29165" fmla="*/ 1275546 w 2556691"/>
              <a:gd name="connsiteY29165" fmla="*/ 1375275 h 2789926"/>
              <a:gd name="connsiteX29166" fmla="*/ 1274122 w 2556691"/>
              <a:gd name="connsiteY29166" fmla="*/ 1375216 h 2789926"/>
              <a:gd name="connsiteX29167" fmla="*/ 1273627 w 2556691"/>
              <a:gd name="connsiteY29167" fmla="*/ 1374991 h 2789926"/>
              <a:gd name="connsiteX29168" fmla="*/ 1272544 w 2556691"/>
              <a:gd name="connsiteY29168" fmla="*/ 1373407 h 2789926"/>
              <a:gd name="connsiteX29169" fmla="*/ 1273145 w 2556691"/>
              <a:gd name="connsiteY29169" fmla="*/ 1371906 h 2789926"/>
              <a:gd name="connsiteX29170" fmla="*/ 1277924 w 2556691"/>
              <a:gd name="connsiteY29170" fmla="*/ 1370109 h 2789926"/>
              <a:gd name="connsiteX29171" fmla="*/ 1279242 w 2556691"/>
              <a:gd name="connsiteY29171" fmla="*/ 1370038 h 2789926"/>
              <a:gd name="connsiteX29172" fmla="*/ 1281738 w 2556691"/>
              <a:gd name="connsiteY29172" fmla="*/ 1370133 h 2789926"/>
              <a:gd name="connsiteX29173" fmla="*/ 1283728 w 2556691"/>
              <a:gd name="connsiteY29173" fmla="*/ 1370499 h 2789926"/>
              <a:gd name="connsiteX29174" fmla="*/ 1284092 w 2556691"/>
              <a:gd name="connsiteY29174" fmla="*/ 1370594 h 2789926"/>
              <a:gd name="connsiteX29175" fmla="*/ 1287577 w 2556691"/>
              <a:gd name="connsiteY29175" fmla="*/ 1372036 h 2789926"/>
              <a:gd name="connsiteX29176" fmla="*/ 1287612 w 2556691"/>
              <a:gd name="connsiteY29176" fmla="*/ 1368489 h 2789926"/>
              <a:gd name="connsiteX29177" fmla="*/ 1287530 w 2556691"/>
              <a:gd name="connsiteY29177" fmla="*/ 1367508 h 2789926"/>
              <a:gd name="connsiteX29178" fmla="*/ 1287400 w 2556691"/>
              <a:gd name="connsiteY29178" fmla="*/ 1366007 h 2789926"/>
              <a:gd name="connsiteX29179" fmla="*/ 1286306 w 2556691"/>
              <a:gd name="connsiteY29179" fmla="*/ 1363808 h 2789926"/>
              <a:gd name="connsiteX29180" fmla="*/ 1349214 w 2556691"/>
              <a:gd name="connsiteY29180" fmla="*/ 1421758 h 2789926"/>
              <a:gd name="connsiteX29181" fmla="*/ 1342363 w 2556691"/>
              <a:gd name="connsiteY29181" fmla="*/ 1426830 h 2789926"/>
              <a:gd name="connsiteX29182" fmla="*/ 1341339 w 2556691"/>
              <a:gd name="connsiteY29182" fmla="*/ 1428497 h 2789926"/>
              <a:gd name="connsiteX29183" fmla="*/ 1339020 w 2556691"/>
              <a:gd name="connsiteY29183" fmla="*/ 1432587 h 2789926"/>
              <a:gd name="connsiteX29184" fmla="*/ 1339326 w 2556691"/>
              <a:gd name="connsiteY29184" fmla="*/ 1436074 h 2789926"/>
              <a:gd name="connsiteX29185" fmla="*/ 1339338 w 2556691"/>
              <a:gd name="connsiteY29185" fmla="*/ 1436275 h 2789926"/>
              <a:gd name="connsiteX29186" fmla="*/ 1339820 w 2556691"/>
              <a:gd name="connsiteY29186" fmla="*/ 1440093 h 2789926"/>
              <a:gd name="connsiteX29187" fmla="*/ 1340291 w 2556691"/>
              <a:gd name="connsiteY29187" fmla="*/ 1442458 h 2789926"/>
              <a:gd name="connsiteX29188" fmla="*/ 1342245 w 2556691"/>
              <a:gd name="connsiteY29188" fmla="*/ 1450662 h 2789926"/>
              <a:gd name="connsiteX29189" fmla="*/ 1342728 w 2556691"/>
              <a:gd name="connsiteY29189" fmla="*/ 1452577 h 2789926"/>
              <a:gd name="connsiteX29190" fmla="*/ 1343776 w 2556691"/>
              <a:gd name="connsiteY29190" fmla="*/ 1456715 h 2789926"/>
              <a:gd name="connsiteX29191" fmla="*/ 1344835 w 2556691"/>
              <a:gd name="connsiteY29191" fmla="*/ 1457956 h 2789926"/>
              <a:gd name="connsiteX29192" fmla="*/ 1345071 w 2556691"/>
              <a:gd name="connsiteY29192" fmla="*/ 1458240 h 2789926"/>
              <a:gd name="connsiteX29193" fmla="*/ 1345024 w 2556691"/>
              <a:gd name="connsiteY29193" fmla="*/ 1457708 h 2789926"/>
              <a:gd name="connsiteX29194" fmla="*/ 1344717 w 2556691"/>
              <a:gd name="connsiteY29194" fmla="*/ 1449977 h 2789926"/>
              <a:gd name="connsiteX29195" fmla="*/ 1344753 w 2556691"/>
              <a:gd name="connsiteY29195" fmla="*/ 1448629 h 2789926"/>
              <a:gd name="connsiteX29196" fmla="*/ 1346931 w 2556691"/>
              <a:gd name="connsiteY29196" fmla="*/ 1437516 h 2789926"/>
              <a:gd name="connsiteX29197" fmla="*/ 1346978 w 2556691"/>
              <a:gd name="connsiteY29197" fmla="*/ 1437422 h 2789926"/>
              <a:gd name="connsiteX29198" fmla="*/ 1347401 w 2556691"/>
              <a:gd name="connsiteY29198" fmla="*/ 1436547 h 2789926"/>
              <a:gd name="connsiteX29199" fmla="*/ 1351533 w 2556691"/>
              <a:gd name="connsiteY29199" fmla="*/ 1428875 h 2789926"/>
              <a:gd name="connsiteX29200" fmla="*/ 1352546 w 2556691"/>
              <a:gd name="connsiteY29200" fmla="*/ 1425718 h 2789926"/>
              <a:gd name="connsiteX29201" fmla="*/ 1349214 w 2556691"/>
              <a:gd name="connsiteY29201" fmla="*/ 1421758 h 2789926"/>
              <a:gd name="connsiteX29202" fmla="*/ 1375324 w 2556691"/>
              <a:gd name="connsiteY29202" fmla="*/ 1445768 h 2789926"/>
              <a:gd name="connsiteX29203" fmla="*/ 1376690 w 2556691"/>
              <a:gd name="connsiteY29203" fmla="*/ 1461952 h 2789926"/>
              <a:gd name="connsiteX29204" fmla="*/ 1377149 w 2556691"/>
              <a:gd name="connsiteY29204" fmla="*/ 1464139 h 2789926"/>
              <a:gd name="connsiteX29205" fmla="*/ 1378573 w 2556691"/>
              <a:gd name="connsiteY29205" fmla="*/ 1470452 h 2789926"/>
              <a:gd name="connsiteX29206" fmla="*/ 1379774 w 2556691"/>
              <a:gd name="connsiteY29206" fmla="*/ 1475961 h 2789926"/>
              <a:gd name="connsiteX29207" fmla="*/ 1380115 w 2556691"/>
              <a:gd name="connsiteY29207" fmla="*/ 1477568 h 2789926"/>
              <a:gd name="connsiteX29208" fmla="*/ 1379586 w 2556691"/>
              <a:gd name="connsiteY29208" fmla="*/ 1479011 h 2789926"/>
              <a:gd name="connsiteX29209" fmla="*/ 1377561 w 2556691"/>
              <a:gd name="connsiteY29209" fmla="*/ 1479034 h 2789926"/>
              <a:gd name="connsiteX29210" fmla="*/ 1377055 w 2556691"/>
              <a:gd name="connsiteY29210" fmla="*/ 1478620 h 2789926"/>
              <a:gd name="connsiteX29211" fmla="*/ 1375454 w 2556691"/>
              <a:gd name="connsiteY29211" fmla="*/ 1475949 h 2789926"/>
              <a:gd name="connsiteX29212" fmla="*/ 1371663 w 2556691"/>
              <a:gd name="connsiteY29212" fmla="*/ 1467993 h 2789926"/>
              <a:gd name="connsiteX29213" fmla="*/ 1369462 w 2556691"/>
              <a:gd name="connsiteY29213" fmla="*/ 1460888 h 2789926"/>
              <a:gd name="connsiteX29214" fmla="*/ 1369144 w 2556691"/>
              <a:gd name="connsiteY29214" fmla="*/ 1459375 h 2789926"/>
              <a:gd name="connsiteX29215" fmla="*/ 1371769 w 2556691"/>
              <a:gd name="connsiteY29215" fmla="*/ 1444231 h 2789926"/>
              <a:gd name="connsiteX29216" fmla="*/ 1375324 w 2556691"/>
              <a:gd name="connsiteY29216" fmla="*/ 1445768 h 2789926"/>
              <a:gd name="connsiteX29217" fmla="*/ 1516680 w 2556691"/>
              <a:gd name="connsiteY29217" fmla="*/ 1575511 h 2789926"/>
              <a:gd name="connsiteX29218" fmla="*/ 1514208 w 2556691"/>
              <a:gd name="connsiteY29218" fmla="*/ 1576020 h 2789926"/>
              <a:gd name="connsiteX29219" fmla="*/ 1510335 w 2556691"/>
              <a:gd name="connsiteY29219" fmla="*/ 1578810 h 2789926"/>
              <a:gd name="connsiteX29220" fmla="*/ 1510889 w 2556691"/>
              <a:gd name="connsiteY29220" fmla="*/ 1579779 h 2789926"/>
              <a:gd name="connsiteX29221" fmla="*/ 1511230 w 2556691"/>
              <a:gd name="connsiteY29221" fmla="*/ 1580405 h 2789926"/>
              <a:gd name="connsiteX29222" fmla="*/ 1514821 w 2556691"/>
              <a:gd name="connsiteY29222" fmla="*/ 1580630 h 2789926"/>
              <a:gd name="connsiteX29223" fmla="*/ 1516080 w 2556691"/>
              <a:gd name="connsiteY29223" fmla="*/ 1579247 h 2789926"/>
              <a:gd name="connsiteX29224" fmla="*/ 1519588 w 2556691"/>
              <a:gd name="connsiteY29224" fmla="*/ 1578597 h 2789926"/>
              <a:gd name="connsiteX29225" fmla="*/ 1519258 w 2556691"/>
              <a:gd name="connsiteY29225" fmla="*/ 1578230 h 2789926"/>
              <a:gd name="connsiteX29226" fmla="*/ 1516680 w 2556691"/>
              <a:gd name="connsiteY29226" fmla="*/ 1575511 h 2789926"/>
              <a:gd name="connsiteX29227" fmla="*/ 1357808 w 2556691"/>
              <a:gd name="connsiteY29227" fmla="*/ 1428674 h 2789926"/>
              <a:gd name="connsiteX29228" fmla="*/ 1357678 w 2556691"/>
              <a:gd name="connsiteY29228" fmla="*/ 1428910 h 2789926"/>
              <a:gd name="connsiteX29229" fmla="*/ 1357396 w 2556691"/>
              <a:gd name="connsiteY29229" fmla="*/ 1429383 h 2789926"/>
              <a:gd name="connsiteX29230" fmla="*/ 1354688 w 2556691"/>
              <a:gd name="connsiteY29230" fmla="*/ 1434313 h 2789926"/>
              <a:gd name="connsiteX29231" fmla="*/ 1353499 w 2556691"/>
              <a:gd name="connsiteY29231" fmla="*/ 1437162 h 2789926"/>
              <a:gd name="connsiteX29232" fmla="*/ 1353064 w 2556691"/>
              <a:gd name="connsiteY29232" fmla="*/ 1438592 h 2789926"/>
              <a:gd name="connsiteX29233" fmla="*/ 1352899 w 2556691"/>
              <a:gd name="connsiteY29233" fmla="*/ 1439100 h 2789926"/>
              <a:gd name="connsiteX29234" fmla="*/ 1351698 w 2556691"/>
              <a:gd name="connsiteY29234" fmla="*/ 1444338 h 2789926"/>
              <a:gd name="connsiteX29235" fmla="*/ 1354335 w 2556691"/>
              <a:gd name="connsiteY29235" fmla="*/ 1438852 h 2789926"/>
              <a:gd name="connsiteX29236" fmla="*/ 1354464 w 2556691"/>
              <a:gd name="connsiteY29236" fmla="*/ 1438580 h 2789926"/>
              <a:gd name="connsiteX29237" fmla="*/ 1355147 w 2556691"/>
              <a:gd name="connsiteY29237" fmla="*/ 1437363 h 2789926"/>
              <a:gd name="connsiteX29238" fmla="*/ 1357031 w 2556691"/>
              <a:gd name="connsiteY29238" fmla="*/ 1434620 h 2789926"/>
              <a:gd name="connsiteX29239" fmla="*/ 1358820 w 2556691"/>
              <a:gd name="connsiteY29239" fmla="*/ 1432019 h 2789926"/>
              <a:gd name="connsiteX29240" fmla="*/ 1358561 w 2556691"/>
              <a:gd name="connsiteY29240" fmla="*/ 1429773 h 2789926"/>
              <a:gd name="connsiteX29241" fmla="*/ 1358373 w 2556691"/>
              <a:gd name="connsiteY29241" fmla="*/ 1429490 h 2789926"/>
              <a:gd name="connsiteX29242" fmla="*/ 1357808 w 2556691"/>
              <a:gd name="connsiteY29242" fmla="*/ 1428674 h 2789926"/>
              <a:gd name="connsiteX29243" fmla="*/ 1173013 w 2556691"/>
              <a:gd name="connsiteY29243" fmla="*/ 1258051 h 2789926"/>
              <a:gd name="connsiteX29244" fmla="*/ 1178193 w 2556691"/>
              <a:gd name="connsiteY29244" fmla="*/ 1270546 h 2789926"/>
              <a:gd name="connsiteX29245" fmla="*/ 1169093 w 2556691"/>
              <a:gd name="connsiteY29245" fmla="*/ 1261148 h 2789926"/>
              <a:gd name="connsiteX29246" fmla="*/ 1173013 w 2556691"/>
              <a:gd name="connsiteY29246" fmla="*/ 1258051 h 2789926"/>
              <a:gd name="connsiteX29247" fmla="*/ 1525756 w 2556691"/>
              <a:gd name="connsiteY29247" fmla="*/ 1582983 h 2789926"/>
              <a:gd name="connsiteX29248" fmla="*/ 1522978 w 2556691"/>
              <a:gd name="connsiteY29248" fmla="*/ 1581458 h 2789926"/>
              <a:gd name="connsiteX29249" fmla="*/ 1522555 w 2556691"/>
              <a:gd name="connsiteY29249" fmla="*/ 1581209 h 2789926"/>
              <a:gd name="connsiteX29250" fmla="*/ 1521330 w 2556691"/>
              <a:gd name="connsiteY29250" fmla="*/ 1581422 h 2789926"/>
              <a:gd name="connsiteX29251" fmla="*/ 1520777 w 2556691"/>
              <a:gd name="connsiteY29251" fmla="*/ 1581576 h 2789926"/>
              <a:gd name="connsiteX29252" fmla="*/ 1522166 w 2556691"/>
              <a:gd name="connsiteY29252" fmla="*/ 1581860 h 2789926"/>
              <a:gd name="connsiteX29253" fmla="*/ 1525756 w 2556691"/>
              <a:gd name="connsiteY29253" fmla="*/ 1582983 h 2789926"/>
              <a:gd name="connsiteX29254" fmla="*/ 1712775 w 2556691"/>
              <a:gd name="connsiteY29254" fmla="*/ 1755497 h 2789926"/>
              <a:gd name="connsiteX29255" fmla="*/ 1712599 w 2556691"/>
              <a:gd name="connsiteY29255" fmla="*/ 1755355 h 2789926"/>
              <a:gd name="connsiteX29256" fmla="*/ 1664698 w 2556691"/>
              <a:gd name="connsiteY29256" fmla="*/ 1755320 h 2789926"/>
              <a:gd name="connsiteX29257" fmla="*/ 1675777 w 2556691"/>
              <a:gd name="connsiteY29257" fmla="*/ 1758878 h 2789926"/>
              <a:gd name="connsiteX29258" fmla="*/ 1712775 w 2556691"/>
              <a:gd name="connsiteY29258" fmla="*/ 1755497 h 2789926"/>
              <a:gd name="connsiteX29259" fmla="*/ 1555386 w 2556691"/>
              <a:gd name="connsiteY29259" fmla="*/ 1609392 h 2789926"/>
              <a:gd name="connsiteX29260" fmla="*/ 1554244 w 2556691"/>
              <a:gd name="connsiteY29260" fmla="*/ 1608364 h 2789926"/>
              <a:gd name="connsiteX29261" fmla="*/ 1553267 w 2556691"/>
              <a:gd name="connsiteY29261" fmla="*/ 1607655 h 2789926"/>
              <a:gd name="connsiteX29262" fmla="*/ 1551761 w 2556691"/>
              <a:gd name="connsiteY29262" fmla="*/ 1606709 h 2789926"/>
              <a:gd name="connsiteX29263" fmla="*/ 1551042 w 2556691"/>
              <a:gd name="connsiteY29263" fmla="*/ 1606295 h 2789926"/>
              <a:gd name="connsiteX29264" fmla="*/ 1549559 w 2556691"/>
              <a:gd name="connsiteY29264" fmla="*/ 1605420 h 2789926"/>
              <a:gd name="connsiteX29265" fmla="*/ 1549253 w 2556691"/>
              <a:gd name="connsiteY29265" fmla="*/ 1605243 h 2789926"/>
              <a:gd name="connsiteX29266" fmla="*/ 1548406 w 2556691"/>
              <a:gd name="connsiteY29266" fmla="*/ 1604723 h 2789926"/>
              <a:gd name="connsiteX29267" fmla="*/ 1548147 w 2556691"/>
              <a:gd name="connsiteY29267" fmla="*/ 1604569 h 2789926"/>
              <a:gd name="connsiteX29268" fmla="*/ 1546039 w 2556691"/>
              <a:gd name="connsiteY29268" fmla="*/ 1603304 h 2789926"/>
              <a:gd name="connsiteX29269" fmla="*/ 1544356 w 2556691"/>
              <a:gd name="connsiteY29269" fmla="*/ 1602252 h 2789926"/>
              <a:gd name="connsiteX29270" fmla="*/ 1543332 w 2556691"/>
              <a:gd name="connsiteY29270" fmla="*/ 1601578 h 2789926"/>
              <a:gd name="connsiteX29271" fmla="*/ 1543037 w 2556691"/>
              <a:gd name="connsiteY29271" fmla="*/ 1601377 h 2789926"/>
              <a:gd name="connsiteX29272" fmla="*/ 1540365 w 2556691"/>
              <a:gd name="connsiteY29272" fmla="*/ 1599604 h 2789926"/>
              <a:gd name="connsiteX29273" fmla="*/ 1539965 w 2556691"/>
              <a:gd name="connsiteY29273" fmla="*/ 1599332 h 2789926"/>
              <a:gd name="connsiteX29274" fmla="*/ 1539153 w 2556691"/>
              <a:gd name="connsiteY29274" fmla="*/ 1598776 h 2789926"/>
              <a:gd name="connsiteX29275" fmla="*/ 1536881 w 2556691"/>
              <a:gd name="connsiteY29275" fmla="*/ 1597204 h 2789926"/>
              <a:gd name="connsiteX29276" fmla="*/ 1536434 w 2556691"/>
              <a:gd name="connsiteY29276" fmla="*/ 1596885 h 2789926"/>
              <a:gd name="connsiteX29277" fmla="*/ 1536222 w 2556691"/>
              <a:gd name="connsiteY29277" fmla="*/ 1596743 h 2789926"/>
              <a:gd name="connsiteX29278" fmla="*/ 1536092 w 2556691"/>
              <a:gd name="connsiteY29278" fmla="*/ 1596649 h 2789926"/>
              <a:gd name="connsiteX29279" fmla="*/ 1532443 w 2556691"/>
              <a:gd name="connsiteY29279" fmla="*/ 1594119 h 2789926"/>
              <a:gd name="connsiteX29280" fmla="*/ 1532137 w 2556691"/>
              <a:gd name="connsiteY29280" fmla="*/ 1593918 h 2789926"/>
              <a:gd name="connsiteX29281" fmla="*/ 1531690 w 2556691"/>
              <a:gd name="connsiteY29281" fmla="*/ 1593610 h 2789926"/>
              <a:gd name="connsiteX29282" fmla="*/ 1531513 w 2556691"/>
              <a:gd name="connsiteY29282" fmla="*/ 1593492 h 2789926"/>
              <a:gd name="connsiteX29283" fmla="*/ 1529111 w 2556691"/>
              <a:gd name="connsiteY29283" fmla="*/ 1591908 h 2789926"/>
              <a:gd name="connsiteX29284" fmla="*/ 1529100 w 2556691"/>
              <a:gd name="connsiteY29284" fmla="*/ 1591896 h 2789926"/>
              <a:gd name="connsiteX29285" fmla="*/ 1525568 w 2556691"/>
              <a:gd name="connsiteY29285" fmla="*/ 1589804 h 2789926"/>
              <a:gd name="connsiteX29286" fmla="*/ 1521460 w 2556691"/>
              <a:gd name="connsiteY29286" fmla="*/ 1588042 h 2789926"/>
              <a:gd name="connsiteX29287" fmla="*/ 1521024 w 2556691"/>
              <a:gd name="connsiteY29287" fmla="*/ 1587889 h 2789926"/>
              <a:gd name="connsiteX29288" fmla="*/ 1519659 w 2556691"/>
              <a:gd name="connsiteY29288" fmla="*/ 1587640 h 2789926"/>
              <a:gd name="connsiteX29289" fmla="*/ 1514938 w 2556691"/>
              <a:gd name="connsiteY29289" fmla="*/ 1586990 h 2789926"/>
              <a:gd name="connsiteX29290" fmla="*/ 1509441 w 2556691"/>
              <a:gd name="connsiteY29290" fmla="*/ 1586766 h 2789926"/>
              <a:gd name="connsiteX29291" fmla="*/ 1508970 w 2556691"/>
              <a:gd name="connsiteY29291" fmla="*/ 1586766 h 2789926"/>
              <a:gd name="connsiteX29292" fmla="*/ 1505262 w 2556691"/>
              <a:gd name="connsiteY29292" fmla="*/ 1586896 h 2789926"/>
              <a:gd name="connsiteX29293" fmla="*/ 1507263 w 2556691"/>
              <a:gd name="connsiteY29293" fmla="*/ 1587345 h 2789926"/>
              <a:gd name="connsiteX29294" fmla="*/ 1508122 w 2556691"/>
              <a:gd name="connsiteY29294" fmla="*/ 1587605 h 2789926"/>
              <a:gd name="connsiteX29295" fmla="*/ 1508817 w 2556691"/>
              <a:gd name="connsiteY29295" fmla="*/ 1587877 h 2789926"/>
              <a:gd name="connsiteX29296" fmla="*/ 1509794 w 2556691"/>
              <a:gd name="connsiteY29296" fmla="*/ 1588243 h 2789926"/>
              <a:gd name="connsiteX29297" fmla="*/ 1513196 w 2556691"/>
              <a:gd name="connsiteY29297" fmla="*/ 1590454 h 2789926"/>
              <a:gd name="connsiteX29298" fmla="*/ 1514055 w 2556691"/>
              <a:gd name="connsiteY29298" fmla="*/ 1591175 h 2789926"/>
              <a:gd name="connsiteX29299" fmla="*/ 1513914 w 2556691"/>
              <a:gd name="connsiteY29299" fmla="*/ 1591660 h 2789926"/>
              <a:gd name="connsiteX29300" fmla="*/ 1513396 w 2556691"/>
              <a:gd name="connsiteY29300" fmla="*/ 1591731 h 2789926"/>
              <a:gd name="connsiteX29301" fmla="*/ 1513055 w 2556691"/>
              <a:gd name="connsiteY29301" fmla="*/ 1591778 h 2789926"/>
              <a:gd name="connsiteX29302" fmla="*/ 1512207 w 2556691"/>
              <a:gd name="connsiteY29302" fmla="*/ 1591908 h 2789926"/>
              <a:gd name="connsiteX29303" fmla="*/ 1509723 w 2556691"/>
              <a:gd name="connsiteY29303" fmla="*/ 1592038 h 2789926"/>
              <a:gd name="connsiteX29304" fmla="*/ 1503731 w 2556691"/>
              <a:gd name="connsiteY29304" fmla="*/ 1591884 h 2789926"/>
              <a:gd name="connsiteX29305" fmla="*/ 1497469 w 2556691"/>
              <a:gd name="connsiteY29305" fmla="*/ 1592570 h 2789926"/>
              <a:gd name="connsiteX29306" fmla="*/ 1486839 w 2556691"/>
              <a:gd name="connsiteY29306" fmla="*/ 1595880 h 2789926"/>
              <a:gd name="connsiteX29307" fmla="*/ 1481271 w 2556691"/>
              <a:gd name="connsiteY29307" fmla="*/ 1598635 h 2789926"/>
              <a:gd name="connsiteX29308" fmla="*/ 1480741 w 2556691"/>
              <a:gd name="connsiteY29308" fmla="*/ 1598906 h 2789926"/>
              <a:gd name="connsiteX29309" fmla="*/ 1476609 w 2556691"/>
              <a:gd name="connsiteY29309" fmla="*/ 1601330 h 2789926"/>
              <a:gd name="connsiteX29310" fmla="*/ 1480623 w 2556691"/>
              <a:gd name="connsiteY29310" fmla="*/ 1600739 h 2789926"/>
              <a:gd name="connsiteX29311" fmla="*/ 1483072 w 2556691"/>
              <a:gd name="connsiteY29311" fmla="*/ 1600573 h 2789926"/>
              <a:gd name="connsiteX29312" fmla="*/ 1483448 w 2556691"/>
              <a:gd name="connsiteY29312" fmla="*/ 1602004 h 2789926"/>
              <a:gd name="connsiteX29313" fmla="*/ 1479729 w 2556691"/>
              <a:gd name="connsiteY29313" fmla="*/ 1604262 h 2789926"/>
              <a:gd name="connsiteX29314" fmla="*/ 1471241 w 2556691"/>
              <a:gd name="connsiteY29314" fmla="*/ 1607678 h 2789926"/>
              <a:gd name="connsiteX29315" fmla="*/ 1479387 w 2556691"/>
              <a:gd name="connsiteY29315" fmla="*/ 1606378 h 2789926"/>
              <a:gd name="connsiteX29316" fmla="*/ 1479623 w 2556691"/>
              <a:gd name="connsiteY29316" fmla="*/ 1606354 h 2789926"/>
              <a:gd name="connsiteX29317" fmla="*/ 1483861 w 2556691"/>
              <a:gd name="connsiteY29317" fmla="*/ 1605905 h 2789926"/>
              <a:gd name="connsiteX29318" fmla="*/ 1489393 w 2556691"/>
              <a:gd name="connsiteY29318" fmla="*/ 1605597 h 2789926"/>
              <a:gd name="connsiteX29319" fmla="*/ 1490229 w 2556691"/>
              <a:gd name="connsiteY29319" fmla="*/ 1605562 h 2789926"/>
              <a:gd name="connsiteX29320" fmla="*/ 1491854 w 2556691"/>
              <a:gd name="connsiteY29320" fmla="*/ 1605503 h 2789926"/>
              <a:gd name="connsiteX29321" fmla="*/ 1501448 w 2556691"/>
              <a:gd name="connsiteY29321" fmla="*/ 1606047 h 2789926"/>
              <a:gd name="connsiteX29322" fmla="*/ 1506674 w 2556691"/>
              <a:gd name="connsiteY29322" fmla="*/ 1606792 h 2789926"/>
              <a:gd name="connsiteX29323" fmla="*/ 1513337 w 2556691"/>
              <a:gd name="connsiteY29323" fmla="*/ 1608506 h 2789926"/>
              <a:gd name="connsiteX29324" fmla="*/ 1517269 w 2556691"/>
              <a:gd name="connsiteY29324" fmla="*/ 1610019 h 2789926"/>
              <a:gd name="connsiteX29325" fmla="*/ 1522566 w 2556691"/>
              <a:gd name="connsiteY29325" fmla="*/ 1612631 h 2789926"/>
              <a:gd name="connsiteX29326" fmla="*/ 1523143 w 2556691"/>
              <a:gd name="connsiteY29326" fmla="*/ 1612962 h 2789926"/>
              <a:gd name="connsiteX29327" fmla="*/ 1523390 w 2556691"/>
              <a:gd name="connsiteY29327" fmla="*/ 1613092 h 2789926"/>
              <a:gd name="connsiteX29328" fmla="*/ 1523967 w 2556691"/>
              <a:gd name="connsiteY29328" fmla="*/ 1613412 h 2789926"/>
              <a:gd name="connsiteX29329" fmla="*/ 1525085 w 2556691"/>
              <a:gd name="connsiteY29329" fmla="*/ 1614038 h 2789926"/>
              <a:gd name="connsiteX29330" fmla="*/ 1525309 w 2556691"/>
              <a:gd name="connsiteY29330" fmla="*/ 1614192 h 2789926"/>
              <a:gd name="connsiteX29331" fmla="*/ 1527050 w 2556691"/>
              <a:gd name="connsiteY29331" fmla="*/ 1615433 h 2789926"/>
              <a:gd name="connsiteX29332" fmla="*/ 1529100 w 2556691"/>
              <a:gd name="connsiteY29332" fmla="*/ 1617029 h 2789926"/>
              <a:gd name="connsiteX29333" fmla="*/ 1529441 w 2556691"/>
              <a:gd name="connsiteY29333" fmla="*/ 1617313 h 2789926"/>
              <a:gd name="connsiteX29334" fmla="*/ 1532137 w 2556691"/>
              <a:gd name="connsiteY29334" fmla="*/ 1619795 h 2789926"/>
              <a:gd name="connsiteX29335" fmla="*/ 1532349 w 2556691"/>
              <a:gd name="connsiteY29335" fmla="*/ 1620008 h 2789926"/>
              <a:gd name="connsiteX29336" fmla="*/ 1534091 w 2556691"/>
              <a:gd name="connsiteY29336" fmla="*/ 1621971 h 2789926"/>
              <a:gd name="connsiteX29337" fmla="*/ 1534574 w 2556691"/>
              <a:gd name="connsiteY29337" fmla="*/ 1621876 h 2789926"/>
              <a:gd name="connsiteX29338" fmla="*/ 1538870 w 2556691"/>
              <a:gd name="connsiteY29338" fmla="*/ 1621037 h 2789926"/>
              <a:gd name="connsiteX29339" fmla="*/ 1539553 w 2556691"/>
              <a:gd name="connsiteY29339" fmla="*/ 1620836 h 2789926"/>
              <a:gd name="connsiteX29340" fmla="*/ 1544226 w 2556691"/>
              <a:gd name="connsiteY29340" fmla="*/ 1619299 h 2789926"/>
              <a:gd name="connsiteX29341" fmla="*/ 1545439 w 2556691"/>
              <a:gd name="connsiteY29341" fmla="*/ 1618802 h 2789926"/>
              <a:gd name="connsiteX29342" fmla="*/ 1546663 w 2556691"/>
              <a:gd name="connsiteY29342" fmla="*/ 1618294 h 2789926"/>
              <a:gd name="connsiteX29343" fmla="*/ 1546781 w 2556691"/>
              <a:gd name="connsiteY29343" fmla="*/ 1618259 h 2789926"/>
              <a:gd name="connsiteX29344" fmla="*/ 1546852 w 2556691"/>
              <a:gd name="connsiteY29344" fmla="*/ 1618223 h 2789926"/>
              <a:gd name="connsiteX29345" fmla="*/ 1550136 w 2556691"/>
              <a:gd name="connsiteY29345" fmla="*/ 1616462 h 2789926"/>
              <a:gd name="connsiteX29346" fmla="*/ 1550889 w 2556691"/>
              <a:gd name="connsiteY29346" fmla="*/ 1616072 h 2789926"/>
              <a:gd name="connsiteX29347" fmla="*/ 1550995 w 2556691"/>
              <a:gd name="connsiteY29347" fmla="*/ 1616001 h 2789926"/>
              <a:gd name="connsiteX29348" fmla="*/ 1554527 w 2556691"/>
              <a:gd name="connsiteY29348" fmla="*/ 1613471 h 2789926"/>
              <a:gd name="connsiteX29349" fmla="*/ 1556057 w 2556691"/>
              <a:gd name="connsiteY29349" fmla="*/ 1611071 h 2789926"/>
              <a:gd name="connsiteX29350" fmla="*/ 1555798 w 2556691"/>
              <a:gd name="connsiteY29350" fmla="*/ 1609972 h 2789926"/>
              <a:gd name="connsiteX29351" fmla="*/ 1555386 w 2556691"/>
              <a:gd name="connsiteY29351" fmla="*/ 1609392 h 2789926"/>
              <a:gd name="connsiteX29352" fmla="*/ 1593396 w 2556691"/>
              <a:gd name="connsiteY29352" fmla="*/ 1644385 h 2789926"/>
              <a:gd name="connsiteX29353" fmla="*/ 1593984 w 2556691"/>
              <a:gd name="connsiteY29353" fmla="*/ 1645259 h 2789926"/>
              <a:gd name="connsiteX29354" fmla="*/ 1594126 w 2556691"/>
              <a:gd name="connsiteY29354" fmla="*/ 1646418 h 2789926"/>
              <a:gd name="connsiteX29355" fmla="*/ 1594196 w 2556691"/>
              <a:gd name="connsiteY29355" fmla="*/ 1648889 h 2789926"/>
              <a:gd name="connsiteX29356" fmla="*/ 1593725 w 2556691"/>
              <a:gd name="connsiteY29356" fmla="*/ 1651608 h 2789926"/>
              <a:gd name="connsiteX29357" fmla="*/ 1592807 w 2556691"/>
              <a:gd name="connsiteY29357" fmla="*/ 1657625 h 2789926"/>
              <a:gd name="connsiteX29358" fmla="*/ 1591854 w 2556691"/>
              <a:gd name="connsiteY29358" fmla="*/ 1659091 h 2789926"/>
              <a:gd name="connsiteX29359" fmla="*/ 1590830 w 2556691"/>
              <a:gd name="connsiteY29359" fmla="*/ 1659233 h 2789926"/>
              <a:gd name="connsiteX29360" fmla="*/ 1588981 w 2556691"/>
              <a:gd name="connsiteY29360" fmla="*/ 1654906 h 2789926"/>
              <a:gd name="connsiteX29361" fmla="*/ 1589158 w 2556691"/>
              <a:gd name="connsiteY29361" fmla="*/ 1654126 h 2789926"/>
              <a:gd name="connsiteX29362" fmla="*/ 1589311 w 2556691"/>
              <a:gd name="connsiteY29362" fmla="*/ 1653404 h 2789926"/>
              <a:gd name="connsiteX29363" fmla="*/ 1590406 w 2556691"/>
              <a:gd name="connsiteY29363" fmla="*/ 1650875 h 2789926"/>
              <a:gd name="connsiteX29364" fmla="*/ 1591147 w 2556691"/>
              <a:gd name="connsiteY29364" fmla="*/ 1648404 h 2789926"/>
              <a:gd name="connsiteX29365" fmla="*/ 1591206 w 2556691"/>
              <a:gd name="connsiteY29365" fmla="*/ 1647671 h 2789926"/>
              <a:gd name="connsiteX29366" fmla="*/ 1591241 w 2556691"/>
              <a:gd name="connsiteY29366" fmla="*/ 1647281 h 2789926"/>
              <a:gd name="connsiteX29367" fmla="*/ 1591595 w 2556691"/>
              <a:gd name="connsiteY29367" fmla="*/ 1645094 h 2789926"/>
              <a:gd name="connsiteX29368" fmla="*/ 1593396 w 2556691"/>
              <a:gd name="connsiteY29368" fmla="*/ 1644385 h 2789926"/>
              <a:gd name="connsiteX29369" fmla="*/ 1300279 w 2556691"/>
              <a:gd name="connsiteY29369" fmla="*/ 1373809 h 2789926"/>
              <a:gd name="connsiteX29370" fmla="*/ 1300267 w 2556691"/>
              <a:gd name="connsiteY29370" fmla="*/ 1373809 h 2789926"/>
              <a:gd name="connsiteX29371" fmla="*/ 1294887 w 2556691"/>
              <a:gd name="connsiteY29371" fmla="*/ 1369175 h 2789926"/>
              <a:gd name="connsiteX29372" fmla="*/ 1292957 w 2556691"/>
              <a:gd name="connsiteY29372" fmla="*/ 1367638 h 2789926"/>
              <a:gd name="connsiteX29373" fmla="*/ 1293216 w 2556691"/>
              <a:gd name="connsiteY29373" fmla="*/ 1370156 h 2789926"/>
              <a:gd name="connsiteX29374" fmla="*/ 1293263 w 2556691"/>
              <a:gd name="connsiteY29374" fmla="*/ 1370606 h 2789926"/>
              <a:gd name="connsiteX29375" fmla="*/ 1293828 w 2556691"/>
              <a:gd name="connsiteY29375" fmla="*/ 1375689 h 2789926"/>
              <a:gd name="connsiteX29376" fmla="*/ 1294758 w 2556691"/>
              <a:gd name="connsiteY29376" fmla="*/ 1382510 h 2789926"/>
              <a:gd name="connsiteX29377" fmla="*/ 1294828 w 2556691"/>
              <a:gd name="connsiteY29377" fmla="*/ 1382971 h 2789926"/>
              <a:gd name="connsiteX29378" fmla="*/ 1295017 w 2556691"/>
              <a:gd name="connsiteY29378" fmla="*/ 1384106 h 2789926"/>
              <a:gd name="connsiteX29379" fmla="*/ 1295358 w 2556691"/>
              <a:gd name="connsiteY29379" fmla="*/ 1386092 h 2789926"/>
              <a:gd name="connsiteX29380" fmla="*/ 1298183 w 2556691"/>
              <a:gd name="connsiteY29380" fmla="*/ 1386719 h 2789926"/>
              <a:gd name="connsiteX29381" fmla="*/ 1301915 w 2556691"/>
              <a:gd name="connsiteY29381" fmla="*/ 1387641 h 2789926"/>
              <a:gd name="connsiteX29382" fmla="*/ 1303775 w 2556691"/>
              <a:gd name="connsiteY29382" fmla="*/ 1387853 h 2789926"/>
              <a:gd name="connsiteX29383" fmla="*/ 1309837 w 2556691"/>
              <a:gd name="connsiteY29383" fmla="*/ 1388929 h 2789926"/>
              <a:gd name="connsiteX29384" fmla="*/ 1310085 w 2556691"/>
              <a:gd name="connsiteY29384" fmla="*/ 1389095 h 2789926"/>
              <a:gd name="connsiteX29385" fmla="*/ 1313004 w 2556691"/>
              <a:gd name="connsiteY29385" fmla="*/ 1391731 h 2789926"/>
              <a:gd name="connsiteX29386" fmla="*/ 1313357 w 2556691"/>
              <a:gd name="connsiteY29386" fmla="*/ 1392145 h 2789926"/>
              <a:gd name="connsiteX29387" fmla="*/ 1315888 w 2556691"/>
              <a:gd name="connsiteY29387" fmla="*/ 1394403 h 2789926"/>
              <a:gd name="connsiteX29388" fmla="*/ 1314487 w 2556691"/>
              <a:gd name="connsiteY29388" fmla="*/ 1391743 h 2789926"/>
              <a:gd name="connsiteX29389" fmla="*/ 1313134 w 2556691"/>
              <a:gd name="connsiteY29389" fmla="*/ 1389390 h 2789926"/>
              <a:gd name="connsiteX29390" fmla="*/ 1312062 w 2556691"/>
              <a:gd name="connsiteY29390" fmla="*/ 1387747 h 2789926"/>
              <a:gd name="connsiteX29391" fmla="*/ 1308860 w 2556691"/>
              <a:gd name="connsiteY29391" fmla="*/ 1383231 h 2789926"/>
              <a:gd name="connsiteX29392" fmla="*/ 1308048 w 2556691"/>
              <a:gd name="connsiteY29392" fmla="*/ 1382214 h 2789926"/>
              <a:gd name="connsiteX29393" fmla="*/ 1304540 w 2556691"/>
              <a:gd name="connsiteY29393" fmla="*/ 1378112 h 2789926"/>
              <a:gd name="connsiteX29394" fmla="*/ 1302421 w 2556691"/>
              <a:gd name="connsiteY29394" fmla="*/ 1375831 h 2789926"/>
              <a:gd name="connsiteX29395" fmla="*/ 1300279 w 2556691"/>
              <a:gd name="connsiteY29395" fmla="*/ 1373809 h 2789926"/>
              <a:gd name="connsiteX29396" fmla="*/ 1236063 w 2556691"/>
              <a:gd name="connsiteY29396" fmla="*/ 1313992 h 2789926"/>
              <a:gd name="connsiteX29397" fmla="*/ 1229754 w 2556691"/>
              <a:gd name="connsiteY29397" fmla="*/ 1322634 h 2789926"/>
              <a:gd name="connsiteX29398" fmla="*/ 1229848 w 2556691"/>
              <a:gd name="connsiteY29398" fmla="*/ 1321995 h 2789926"/>
              <a:gd name="connsiteX29399" fmla="*/ 1231307 w 2556691"/>
              <a:gd name="connsiteY29399" fmla="*/ 1317231 h 2789926"/>
              <a:gd name="connsiteX29400" fmla="*/ 1231307 w 2556691"/>
              <a:gd name="connsiteY29400" fmla="*/ 1317243 h 2789926"/>
              <a:gd name="connsiteX29401" fmla="*/ 1236063 w 2556691"/>
              <a:gd name="connsiteY29401" fmla="*/ 1313992 h 2789926"/>
              <a:gd name="connsiteX29402" fmla="*/ 1580060 w 2556691"/>
              <a:gd name="connsiteY29402" fmla="*/ 1631298 h 2789926"/>
              <a:gd name="connsiteX29403" fmla="*/ 1577435 w 2556691"/>
              <a:gd name="connsiteY29403" fmla="*/ 1637883 h 2789926"/>
              <a:gd name="connsiteX29404" fmla="*/ 1576623 w 2556691"/>
              <a:gd name="connsiteY29404" fmla="*/ 1640956 h 2789926"/>
              <a:gd name="connsiteX29405" fmla="*/ 1575139 w 2556691"/>
              <a:gd name="connsiteY29405" fmla="*/ 1649563 h 2789926"/>
              <a:gd name="connsiteX29406" fmla="*/ 1575021 w 2556691"/>
              <a:gd name="connsiteY29406" fmla="*/ 1650225 h 2789926"/>
              <a:gd name="connsiteX29407" fmla="*/ 1574009 w 2556691"/>
              <a:gd name="connsiteY29407" fmla="*/ 1656088 h 2789926"/>
              <a:gd name="connsiteX29408" fmla="*/ 1573927 w 2556691"/>
              <a:gd name="connsiteY29408" fmla="*/ 1656514 h 2789926"/>
              <a:gd name="connsiteX29409" fmla="*/ 1573350 w 2556691"/>
              <a:gd name="connsiteY29409" fmla="*/ 1659871 h 2789926"/>
              <a:gd name="connsiteX29410" fmla="*/ 1572008 w 2556691"/>
              <a:gd name="connsiteY29410" fmla="*/ 1663323 h 2789926"/>
              <a:gd name="connsiteX29411" fmla="*/ 1571902 w 2556691"/>
              <a:gd name="connsiteY29411" fmla="*/ 1663524 h 2789926"/>
              <a:gd name="connsiteX29412" fmla="*/ 1572208 w 2556691"/>
              <a:gd name="connsiteY29412" fmla="*/ 1663819 h 2789926"/>
              <a:gd name="connsiteX29413" fmla="*/ 1575245 w 2556691"/>
              <a:gd name="connsiteY29413" fmla="*/ 1665829 h 2789926"/>
              <a:gd name="connsiteX29414" fmla="*/ 1575375 w 2556691"/>
              <a:gd name="connsiteY29414" fmla="*/ 1665711 h 2789926"/>
              <a:gd name="connsiteX29415" fmla="*/ 1576504 w 2556691"/>
              <a:gd name="connsiteY29415" fmla="*/ 1664824 h 2789926"/>
              <a:gd name="connsiteX29416" fmla="*/ 1579483 w 2556691"/>
              <a:gd name="connsiteY29416" fmla="*/ 1660911 h 2789926"/>
              <a:gd name="connsiteX29417" fmla="*/ 1580094 w 2556691"/>
              <a:gd name="connsiteY29417" fmla="*/ 1659481 h 2789926"/>
              <a:gd name="connsiteX29418" fmla="*/ 1580025 w 2556691"/>
              <a:gd name="connsiteY29418" fmla="*/ 1659114 h 2789926"/>
              <a:gd name="connsiteX29419" fmla="*/ 1579954 w 2556691"/>
              <a:gd name="connsiteY29419" fmla="*/ 1654953 h 2789926"/>
              <a:gd name="connsiteX29420" fmla="*/ 1579895 w 2556691"/>
              <a:gd name="connsiteY29420" fmla="*/ 1651927 h 2789926"/>
              <a:gd name="connsiteX29421" fmla="*/ 1580118 w 2556691"/>
              <a:gd name="connsiteY29421" fmla="*/ 1648581 h 2789926"/>
              <a:gd name="connsiteX29422" fmla="*/ 1580802 w 2556691"/>
              <a:gd name="connsiteY29422" fmla="*/ 1642198 h 2789926"/>
              <a:gd name="connsiteX29423" fmla="*/ 1581590 w 2556691"/>
              <a:gd name="connsiteY29423" fmla="*/ 1637764 h 2789926"/>
              <a:gd name="connsiteX29424" fmla="*/ 1580849 w 2556691"/>
              <a:gd name="connsiteY29424" fmla="*/ 1634111 h 2789926"/>
              <a:gd name="connsiteX29425" fmla="*/ 1580060 w 2556691"/>
              <a:gd name="connsiteY29425" fmla="*/ 1631298 h 2789926"/>
              <a:gd name="connsiteX29426" fmla="*/ 882586 w 2556691"/>
              <a:gd name="connsiteY29426" fmla="*/ 983885 h 2789926"/>
              <a:gd name="connsiteX29427" fmla="*/ 887987 w 2556691"/>
              <a:gd name="connsiteY29427" fmla="*/ 996455 h 2789926"/>
              <a:gd name="connsiteX29428" fmla="*/ 885773 w 2556691"/>
              <a:gd name="connsiteY29428" fmla="*/ 997789 h 2789926"/>
              <a:gd name="connsiteX29429" fmla="*/ 880042 w 2556691"/>
              <a:gd name="connsiteY29429" fmla="*/ 984648 h 2789926"/>
              <a:gd name="connsiteX29430" fmla="*/ 882586 w 2556691"/>
              <a:gd name="connsiteY29430" fmla="*/ 983885 h 2789926"/>
              <a:gd name="connsiteX29431" fmla="*/ 1146256 w 2556691"/>
              <a:gd name="connsiteY29431" fmla="*/ 1227184 h 2789926"/>
              <a:gd name="connsiteX29432" fmla="*/ 1164314 w 2556691"/>
              <a:gd name="connsiteY29432" fmla="*/ 1251797 h 2789926"/>
              <a:gd name="connsiteX29433" fmla="*/ 1143443 w 2556691"/>
              <a:gd name="connsiteY29433" fmla="*/ 1229028 h 2789926"/>
              <a:gd name="connsiteX29434" fmla="*/ 1146256 w 2556691"/>
              <a:gd name="connsiteY29434" fmla="*/ 1227184 h 2789926"/>
              <a:gd name="connsiteX29435" fmla="*/ 1600012 w 2556691"/>
              <a:gd name="connsiteY29435" fmla="*/ 1644396 h 2789926"/>
              <a:gd name="connsiteX29436" fmla="*/ 1601283 w 2556691"/>
              <a:gd name="connsiteY29436" fmla="*/ 1648144 h 2789926"/>
              <a:gd name="connsiteX29437" fmla="*/ 1600731 w 2556691"/>
              <a:gd name="connsiteY29437" fmla="*/ 1652139 h 2789926"/>
              <a:gd name="connsiteX29438" fmla="*/ 1598411 w 2556691"/>
              <a:gd name="connsiteY29438" fmla="*/ 1658641 h 2789926"/>
              <a:gd name="connsiteX29439" fmla="*/ 1598340 w 2556691"/>
              <a:gd name="connsiteY29439" fmla="*/ 1661443 h 2789926"/>
              <a:gd name="connsiteX29440" fmla="*/ 1598352 w 2556691"/>
              <a:gd name="connsiteY29440" fmla="*/ 1661798 h 2789926"/>
              <a:gd name="connsiteX29441" fmla="*/ 1595562 w 2556691"/>
              <a:gd name="connsiteY29441" fmla="*/ 1663358 h 2789926"/>
              <a:gd name="connsiteX29442" fmla="*/ 1595091 w 2556691"/>
              <a:gd name="connsiteY29442" fmla="*/ 1662271 h 2789926"/>
              <a:gd name="connsiteX29443" fmla="*/ 1595104 w 2556691"/>
              <a:gd name="connsiteY29443" fmla="*/ 1661348 h 2789926"/>
              <a:gd name="connsiteX29444" fmla="*/ 1596998 w 2556691"/>
              <a:gd name="connsiteY29444" fmla="*/ 1653676 h 2789926"/>
              <a:gd name="connsiteX29445" fmla="*/ 1598952 w 2556691"/>
              <a:gd name="connsiteY29445" fmla="*/ 1650071 h 2789926"/>
              <a:gd name="connsiteX29446" fmla="*/ 1599058 w 2556691"/>
              <a:gd name="connsiteY29446" fmla="*/ 1648356 h 2789926"/>
              <a:gd name="connsiteX29447" fmla="*/ 1598399 w 2556691"/>
              <a:gd name="connsiteY29447" fmla="*/ 1644774 h 2789926"/>
              <a:gd name="connsiteX29448" fmla="*/ 1600012 w 2556691"/>
              <a:gd name="connsiteY29448" fmla="*/ 1644396 h 2789926"/>
              <a:gd name="connsiteX29449" fmla="*/ 1613527 w 2556691"/>
              <a:gd name="connsiteY29449" fmla="*/ 1656241 h 2789926"/>
              <a:gd name="connsiteX29450" fmla="*/ 1613657 w 2556691"/>
              <a:gd name="connsiteY29450" fmla="*/ 1656927 h 2789926"/>
              <a:gd name="connsiteX29451" fmla="*/ 1613880 w 2556691"/>
              <a:gd name="connsiteY29451" fmla="*/ 1660095 h 2789926"/>
              <a:gd name="connsiteX29452" fmla="*/ 1613880 w 2556691"/>
              <a:gd name="connsiteY29452" fmla="*/ 1661360 h 2789926"/>
              <a:gd name="connsiteX29453" fmla="*/ 1613963 w 2556691"/>
              <a:gd name="connsiteY29453" fmla="*/ 1662921 h 2789926"/>
              <a:gd name="connsiteX29454" fmla="*/ 1614316 w 2556691"/>
              <a:gd name="connsiteY29454" fmla="*/ 1664587 h 2789926"/>
              <a:gd name="connsiteX29455" fmla="*/ 1614645 w 2556691"/>
              <a:gd name="connsiteY29455" fmla="*/ 1665959 h 2789926"/>
              <a:gd name="connsiteX29456" fmla="*/ 1614740 w 2556691"/>
              <a:gd name="connsiteY29456" fmla="*/ 1667590 h 2789926"/>
              <a:gd name="connsiteX29457" fmla="*/ 1613786 w 2556691"/>
              <a:gd name="connsiteY29457" fmla="*/ 1668087 h 2789926"/>
              <a:gd name="connsiteX29458" fmla="*/ 1612044 w 2556691"/>
              <a:gd name="connsiteY29458" fmla="*/ 1665793 h 2789926"/>
              <a:gd name="connsiteX29459" fmla="*/ 1611867 w 2556691"/>
              <a:gd name="connsiteY29459" fmla="*/ 1665025 h 2789926"/>
              <a:gd name="connsiteX29460" fmla="*/ 1611867 w 2556691"/>
              <a:gd name="connsiteY29460" fmla="*/ 1665013 h 2789926"/>
              <a:gd name="connsiteX29461" fmla="*/ 1611785 w 2556691"/>
              <a:gd name="connsiteY29461" fmla="*/ 1660556 h 2789926"/>
              <a:gd name="connsiteX29462" fmla="*/ 1611997 w 2556691"/>
              <a:gd name="connsiteY29462" fmla="*/ 1659386 h 2789926"/>
              <a:gd name="connsiteX29463" fmla="*/ 1613045 w 2556691"/>
              <a:gd name="connsiteY29463" fmla="*/ 1656182 h 2789926"/>
              <a:gd name="connsiteX29464" fmla="*/ 1613527 w 2556691"/>
              <a:gd name="connsiteY29464" fmla="*/ 1656241 h 2789926"/>
              <a:gd name="connsiteX29465" fmla="*/ 1619036 w 2556691"/>
              <a:gd name="connsiteY29465" fmla="*/ 1659563 h 2789926"/>
              <a:gd name="connsiteX29466" fmla="*/ 1620131 w 2556691"/>
              <a:gd name="connsiteY29466" fmla="*/ 1661431 h 2789926"/>
              <a:gd name="connsiteX29467" fmla="*/ 1620672 w 2556691"/>
              <a:gd name="connsiteY29467" fmla="*/ 1662613 h 2789926"/>
              <a:gd name="connsiteX29468" fmla="*/ 1620719 w 2556691"/>
              <a:gd name="connsiteY29468" fmla="*/ 1662791 h 2789926"/>
              <a:gd name="connsiteX29469" fmla="*/ 1621096 w 2556691"/>
              <a:gd name="connsiteY29469" fmla="*/ 1665592 h 2789926"/>
              <a:gd name="connsiteX29470" fmla="*/ 1621084 w 2556691"/>
              <a:gd name="connsiteY29470" fmla="*/ 1665923 h 2789926"/>
              <a:gd name="connsiteX29471" fmla="*/ 1620837 w 2556691"/>
              <a:gd name="connsiteY29471" fmla="*/ 1666243 h 2789926"/>
              <a:gd name="connsiteX29472" fmla="*/ 1619943 w 2556691"/>
              <a:gd name="connsiteY29472" fmla="*/ 1666408 h 2789926"/>
              <a:gd name="connsiteX29473" fmla="*/ 1619507 w 2556691"/>
              <a:gd name="connsiteY29473" fmla="*/ 1666018 h 2789926"/>
              <a:gd name="connsiteX29474" fmla="*/ 1617930 w 2556691"/>
              <a:gd name="connsiteY29474" fmla="*/ 1663488 h 2789926"/>
              <a:gd name="connsiteX29475" fmla="*/ 1617882 w 2556691"/>
              <a:gd name="connsiteY29475" fmla="*/ 1663394 h 2789926"/>
              <a:gd name="connsiteX29476" fmla="*/ 1617682 w 2556691"/>
              <a:gd name="connsiteY29476" fmla="*/ 1662590 h 2789926"/>
              <a:gd name="connsiteX29477" fmla="*/ 1617623 w 2556691"/>
              <a:gd name="connsiteY29477" fmla="*/ 1661195 h 2789926"/>
              <a:gd name="connsiteX29478" fmla="*/ 1618542 w 2556691"/>
              <a:gd name="connsiteY29478" fmla="*/ 1659492 h 2789926"/>
              <a:gd name="connsiteX29479" fmla="*/ 1619036 w 2556691"/>
              <a:gd name="connsiteY29479" fmla="*/ 1659563 h 2789926"/>
              <a:gd name="connsiteX29480" fmla="*/ 980235 w 2556691"/>
              <a:gd name="connsiteY29480" fmla="*/ 1069825 h 2789926"/>
              <a:gd name="connsiteX29481" fmla="*/ 979325 w 2556691"/>
              <a:gd name="connsiteY29481" fmla="*/ 1075606 h 2789926"/>
              <a:gd name="connsiteX29482" fmla="*/ 976128 w 2556691"/>
              <a:gd name="connsiteY29482" fmla="*/ 1074045 h 2789926"/>
              <a:gd name="connsiteX29483" fmla="*/ 978596 w 2556691"/>
              <a:gd name="connsiteY29483" fmla="*/ 1069305 h 2789926"/>
              <a:gd name="connsiteX29484" fmla="*/ 980235 w 2556691"/>
              <a:gd name="connsiteY29484" fmla="*/ 1069825 h 2789926"/>
              <a:gd name="connsiteX29485" fmla="*/ 1634881 w 2556691"/>
              <a:gd name="connsiteY29485" fmla="*/ 1670972 h 2789926"/>
              <a:gd name="connsiteX29486" fmla="*/ 1631597 w 2556691"/>
              <a:gd name="connsiteY29486" fmla="*/ 1673679 h 2789926"/>
              <a:gd name="connsiteX29487" fmla="*/ 1627241 w 2556691"/>
              <a:gd name="connsiteY29487" fmla="*/ 1675984 h 2789926"/>
              <a:gd name="connsiteX29488" fmla="*/ 1625534 w 2556691"/>
              <a:gd name="connsiteY29488" fmla="*/ 1676705 h 2789926"/>
              <a:gd name="connsiteX29489" fmla="*/ 1625911 w 2556691"/>
              <a:gd name="connsiteY29489" fmla="*/ 1683976 h 2789926"/>
              <a:gd name="connsiteX29490" fmla="*/ 1626665 w 2556691"/>
              <a:gd name="connsiteY29490" fmla="*/ 1685193 h 2789926"/>
              <a:gd name="connsiteX29491" fmla="*/ 1627006 w 2556691"/>
              <a:gd name="connsiteY29491" fmla="*/ 1685619 h 2789926"/>
              <a:gd name="connsiteX29492" fmla="*/ 1629702 w 2556691"/>
              <a:gd name="connsiteY29492" fmla="*/ 1687664 h 2789926"/>
              <a:gd name="connsiteX29493" fmla="*/ 1633151 w 2556691"/>
              <a:gd name="connsiteY29493" fmla="*/ 1689804 h 2789926"/>
              <a:gd name="connsiteX29494" fmla="*/ 1634281 w 2556691"/>
              <a:gd name="connsiteY29494" fmla="*/ 1690501 h 2789926"/>
              <a:gd name="connsiteX29495" fmla="*/ 1636388 w 2556691"/>
              <a:gd name="connsiteY29495" fmla="*/ 1681138 h 2789926"/>
              <a:gd name="connsiteX29496" fmla="*/ 1636788 w 2556691"/>
              <a:gd name="connsiteY29496" fmla="*/ 1677568 h 2789926"/>
              <a:gd name="connsiteX29497" fmla="*/ 1636435 w 2556691"/>
              <a:gd name="connsiteY29497" fmla="*/ 1674069 h 2789926"/>
              <a:gd name="connsiteX29498" fmla="*/ 1636423 w 2556691"/>
              <a:gd name="connsiteY29498" fmla="*/ 1673963 h 2789926"/>
              <a:gd name="connsiteX29499" fmla="*/ 1636400 w 2556691"/>
              <a:gd name="connsiteY29499" fmla="*/ 1673915 h 2789926"/>
              <a:gd name="connsiteX29500" fmla="*/ 1634881 w 2556691"/>
              <a:gd name="connsiteY29500" fmla="*/ 1670972 h 2789926"/>
              <a:gd name="connsiteX29501" fmla="*/ 1557670 w 2556691"/>
              <a:gd name="connsiteY29501" fmla="*/ 1598587 h 2789926"/>
              <a:gd name="connsiteX29502" fmla="*/ 1556728 w 2556691"/>
              <a:gd name="connsiteY29502" fmla="*/ 1599320 h 2789926"/>
              <a:gd name="connsiteX29503" fmla="*/ 1554280 w 2556691"/>
              <a:gd name="connsiteY29503" fmla="*/ 1600999 h 2789926"/>
              <a:gd name="connsiteX29504" fmla="*/ 1554550 w 2556691"/>
              <a:gd name="connsiteY29504" fmla="*/ 1601164 h 2789926"/>
              <a:gd name="connsiteX29505" fmla="*/ 1556457 w 2556691"/>
              <a:gd name="connsiteY29505" fmla="*/ 1602311 h 2789926"/>
              <a:gd name="connsiteX29506" fmla="*/ 1557376 w 2556691"/>
              <a:gd name="connsiteY29506" fmla="*/ 1599545 h 2789926"/>
              <a:gd name="connsiteX29507" fmla="*/ 1557670 w 2556691"/>
              <a:gd name="connsiteY29507" fmla="*/ 1598587 h 2789926"/>
              <a:gd name="connsiteX29508" fmla="*/ 1605651 w 2556691"/>
              <a:gd name="connsiteY29508" fmla="*/ 1642281 h 2789926"/>
              <a:gd name="connsiteX29509" fmla="*/ 1608288 w 2556691"/>
              <a:gd name="connsiteY29509" fmla="*/ 1646643 h 2789926"/>
              <a:gd name="connsiteX29510" fmla="*/ 1608405 w 2556691"/>
              <a:gd name="connsiteY29510" fmla="*/ 1649220 h 2789926"/>
              <a:gd name="connsiteX29511" fmla="*/ 1606640 w 2556691"/>
              <a:gd name="connsiteY29511" fmla="*/ 1658642 h 2789926"/>
              <a:gd name="connsiteX29512" fmla="*/ 1606605 w 2556691"/>
              <a:gd name="connsiteY29512" fmla="*/ 1658807 h 2789926"/>
              <a:gd name="connsiteX29513" fmla="*/ 1606098 w 2556691"/>
              <a:gd name="connsiteY29513" fmla="*/ 1662555 h 2789926"/>
              <a:gd name="connsiteX29514" fmla="*/ 1606816 w 2556691"/>
              <a:gd name="connsiteY29514" fmla="*/ 1666692 h 2789926"/>
              <a:gd name="connsiteX29515" fmla="*/ 1605886 w 2556691"/>
              <a:gd name="connsiteY29515" fmla="*/ 1669151 h 2789926"/>
              <a:gd name="connsiteX29516" fmla="*/ 1603945 w 2556691"/>
              <a:gd name="connsiteY29516" fmla="*/ 1668489 h 2789926"/>
              <a:gd name="connsiteX29517" fmla="*/ 1603438 w 2556691"/>
              <a:gd name="connsiteY29517" fmla="*/ 1666964 h 2789926"/>
              <a:gd name="connsiteX29518" fmla="*/ 1603014 w 2556691"/>
              <a:gd name="connsiteY29518" fmla="*/ 1661739 h 2789926"/>
              <a:gd name="connsiteX29519" fmla="*/ 1604003 w 2556691"/>
              <a:gd name="connsiteY29519" fmla="*/ 1656774 h 2789926"/>
              <a:gd name="connsiteX29520" fmla="*/ 1605287 w 2556691"/>
              <a:gd name="connsiteY29520" fmla="*/ 1651584 h 2789926"/>
              <a:gd name="connsiteX29521" fmla="*/ 1605521 w 2556691"/>
              <a:gd name="connsiteY29521" fmla="*/ 1650532 h 2789926"/>
              <a:gd name="connsiteX29522" fmla="*/ 1605534 w 2556691"/>
              <a:gd name="connsiteY29522" fmla="*/ 1650331 h 2789926"/>
              <a:gd name="connsiteX29523" fmla="*/ 1604532 w 2556691"/>
              <a:gd name="connsiteY29523" fmla="*/ 1643439 h 2789926"/>
              <a:gd name="connsiteX29524" fmla="*/ 1604462 w 2556691"/>
              <a:gd name="connsiteY29524" fmla="*/ 1643250 h 2789926"/>
              <a:gd name="connsiteX29525" fmla="*/ 1605297 w 2556691"/>
              <a:gd name="connsiteY29525" fmla="*/ 1642174 h 2789926"/>
              <a:gd name="connsiteX29526" fmla="*/ 1605651 w 2556691"/>
              <a:gd name="connsiteY29526" fmla="*/ 1642281 h 2789926"/>
              <a:gd name="connsiteX29527" fmla="*/ 722073 w 2556691"/>
              <a:gd name="connsiteY29527" fmla="*/ 825893 h 2789926"/>
              <a:gd name="connsiteX29528" fmla="*/ 713194 w 2556691"/>
              <a:gd name="connsiteY29528" fmla="*/ 820710 h 2789926"/>
              <a:gd name="connsiteX29529" fmla="*/ 711254 w 2556691"/>
              <a:gd name="connsiteY29529" fmla="*/ 819786 h 2789926"/>
              <a:gd name="connsiteX29530" fmla="*/ 697430 w 2556691"/>
              <a:gd name="connsiteY29530" fmla="*/ 815571 h 2789926"/>
              <a:gd name="connsiteX29531" fmla="*/ 701320 w 2556691"/>
              <a:gd name="connsiteY29531" fmla="*/ 822578 h 2789926"/>
              <a:gd name="connsiteX29532" fmla="*/ 701318 w 2556691"/>
              <a:gd name="connsiteY29532" fmla="*/ 822577 h 2789926"/>
              <a:gd name="connsiteX29533" fmla="*/ 706638 w 2556691"/>
              <a:gd name="connsiteY29533" fmla="*/ 825998 h 2789926"/>
              <a:gd name="connsiteX29534" fmla="*/ 709274 w 2556691"/>
              <a:gd name="connsiteY29534" fmla="*/ 826387 h 2789926"/>
              <a:gd name="connsiteX29535" fmla="*/ 714340 w 2556691"/>
              <a:gd name="connsiteY29535" fmla="*/ 826470 h 2789926"/>
              <a:gd name="connsiteX29536" fmla="*/ 718916 w 2556691"/>
              <a:gd name="connsiteY29536" fmla="*/ 826487 h 2789926"/>
              <a:gd name="connsiteX29537" fmla="*/ 719596 w 2556691"/>
              <a:gd name="connsiteY29537" fmla="*/ 826545 h 2789926"/>
              <a:gd name="connsiteX29538" fmla="*/ 722727 w 2556691"/>
              <a:gd name="connsiteY29538" fmla="*/ 826577 h 2789926"/>
              <a:gd name="connsiteX29539" fmla="*/ 722073 w 2556691"/>
              <a:gd name="connsiteY29539" fmla="*/ 825893 h 2789926"/>
              <a:gd name="connsiteX29540" fmla="*/ 733026 w 2556691"/>
              <a:gd name="connsiteY29540" fmla="*/ 835908 h 2789926"/>
              <a:gd name="connsiteX29541" fmla="*/ 709997 w 2556691"/>
              <a:gd name="connsiteY29541" fmla="*/ 831130 h 2789926"/>
              <a:gd name="connsiteX29542" fmla="*/ 712970 w 2556691"/>
              <a:gd name="connsiteY29542" fmla="*/ 833401 h 2789926"/>
              <a:gd name="connsiteX29543" fmla="*/ 717201 w 2556691"/>
              <a:gd name="connsiteY29543" fmla="*/ 836283 h 2789926"/>
              <a:gd name="connsiteX29544" fmla="*/ 717249 w 2556691"/>
              <a:gd name="connsiteY29544" fmla="*/ 836312 h 2789926"/>
              <a:gd name="connsiteX29545" fmla="*/ 725440 w 2556691"/>
              <a:gd name="connsiteY29545" fmla="*/ 838966 h 2789926"/>
              <a:gd name="connsiteX29546" fmla="*/ 734362 w 2556691"/>
              <a:gd name="connsiteY29546" fmla="*/ 837790 h 2789926"/>
              <a:gd name="connsiteX29547" fmla="*/ 733026 w 2556691"/>
              <a:gd name="connsiteY29547" fmla="*/ 835908 h 2789926"/>
              <a:gd name="connsiteX29548" fmla="*/ 702943 w 2556691"/>
              <a:gd name="connsiteY29548" fmla="*/ 806557 h 2789926"/>
              <a:gd name="connsiteX29549" fmla="*/ 695447 w 2556691"/>
              <a:gd name="connsiteY29549" fmla="*/ 804420 h 2789926"/>
              <a:gd name="connsiteX29550" fmla="*/ 695748 w 2556691"/>
              <a:gd name="connsiteY29550" fmla="*/ 811434 h 2789926"/>
              <a:gd name="connsiteX29551" fmla="*/ 701410 w 2556691"/>
              <a:gd name="connsiteY29551" fmla="*/ 812453 h 2789926"/>
              <a:gd name="connsiteX29552" fmla="*/ 702943 w 2556691"/>
              <a:gd name="connsiteY29552" fmla="*/ 806557 h 2789926"/>
              <a:gd name="connsiteX29553" fmla="*/ 1662120 w 2556691"/>
              <a:gd name="connsiteY29553" fmla="*/ 1691412 h 2789926"/>
              <a:gd name="connsiteX29554" fmla="*/ 1662390 w 2556691"/>
              <a:gd name="connsiteY29554" fmla="*/ 1694414 h 2789926"/>
              <a:gd name="connsiteX29555" fmla="*/ 1661296 w 2556691"/>
              <a:gd name="connsiteY29555" fmla="*/ 1694663 h 2789926"/>
              <a:gd name="connsiteX29556" fmla="*/ 1660354 w 2556691"/>
              <a:gd name="connsiteY29556" fmla="*/ 1693894 h 2789926"/>
              <a:gd name="connsiteX29557" fmla="*/ 1658835 w 2556691"/>
              <a:gd name="connsiteY29557" fmla="*/ 1689981 h 2789926"/>
              <a:gd name="connsiteX29558" fmla="*/ 1659754 w 2556691"/>
              <a:gd name="connsiteY29558" fmla="*/ 1689402 h 2789926"/>
              <a:gd name="connsiteX29559" fmla="*/ 1662120 w 2556691"/>
              <a:gd name="connsiteY29559" fmla="*/ 1691412 h 2789926"/>
              <a:gd name="connsiteX29560" fmla="*/ 1315476 w 2556691"/>
              <a:gd name="connsiteY29560" fmla="*/ 1370877 h 2789926"/>
              <a:gd name="connsiteX29561" fmla="*/ 1315347 w 2556691"/>
              <a:gd name="connsiteY29561" fmla="*/ 1371161 h 2789926"/>
              <a:gd name="connsiteX29562" fmla="*/ 1315328 w 2556691"/>
              <a:gd name="connsiteY29562" fmla="*/ 1371127 h 2789926"/>
              <a:gd name="connsiteX29563" fmla="*/ 1314122 w 2556691"/>
              <a:gd name="connsiteY29563" fmla="*/ 1368939 h 2789926"/>
              <a:gd name="connsiteX29564" fmla="*/ 1315328 w 2556691"/>
              <a:gd name="connsiteY29564" fmla="*/ 1371127 h 2789926"/>
              <a:gd name="connsiteX29565" fmla="*/ 1313910 w 2556691"/>
              <a:gd name="connsiteY29565" fmla="*/ 1373537 h 2789926"/>
              <a:gd name="connsiteX29566" fmla="*/ 1313510 w 2556691"/>
              <a:gd name="connsiteY29566" fmla="*/ 1373880 h 2789926"/>
              <a:gd name="connsiteX29567" fmla="*/ 1311744 w 2556691"/>
              <a:gd name="connsiteY29567" fmla="*/ 1369163 h 2789926"/>
              <a:gd name="connsiteX29568" fmla="*/ 1314122 w 2556691"/>
              <a:gd name="connsiteY29568" fmla="*/ 1368939 h 2789926"/>
              <a:gd name="connsiteX29569" fmla="*/ 746596 w 2556691"/>
              <a:gd name="connsiteY29569" fmla="*/ 844933 h 2789926"/>
              <a:gd name="connsiteX29570" fmla="*/ 745971 w 2556691"/>
              <a:gd name="connsiteY29570" fmla="*/ 847447 h 2789926"/>
              <a:gd name="connsiteX29571" fmla="*/ 739096 w 2556691"/>
              <a:gd name="connsiteY29571" fmla="*/ 845902 h 2789926"/>
              <a:gd name="connsiteX29572" fmla="*/ 738852 w 2556691"/>
              <a:gd name="connsiteY29572" fmla="*/ 844105 h 2789926"/>
              <a:gd name="connsiteX29573" fmla="*/ 746596 w 2556691"/>
              <a:gd name="connsiteY29573" fmla="*/ 844933 h 2789926"/>
              <a:gd name="connsiteX29574" fmla="*/ 1570619 w 2556691"/>
              <a:gd name="connsiteY29574" fmla="*/ 1603742 h 2789926"/>
              <a:gd name="connsiteX29575" fmla="*/ 1568394 w 2556691"/>
              <a:gd name="connsiteY29575" fmla="*/ 1604167 h 2789926"/>
              <a:gd name="connsiteX29576" fmla="*/ 1565592 w 2556691"/>
              <a:gd name="connsiteY29576" fmla="*/ 1604782 h 2789926"/>
              <a:gd name="connsiteX29577" fmla="*/ 1565275 w 2556691"/>
              <a:gd name="connsiteY29577" fmla="*/ 1605728 h 2789926"/>
              <a:gd name="connsiteX29578" fmla="*/ 1569465 w 2556691"/>
              <a:gd name="connsiteY29578" fmla="*/ 1605326 h 2789926"/>
              <a:gd name="connsiteX29579" fmla="*/ 1569819 w 2556691"/>
              <a:gd name="connsiteY29579" fmla="*/ 1604841 h 2789926"/>
              <a:gd name="connsiteX29580" fmla="*/ 1570619 w 2556691"/>
              <a:gd name="connsiteY29580" fmla="*/ 1603742 h 2789926"/>
              <a:gd name="connsiteX29581" fmla="*/ 1252391 w 2556691"/>
              <a:gd name="connsiteY29581" fmla="*/ 1309771 h 2789926"/>
              <a:gd name="connsiteX29582" fmla="*/ 1252203 w 2556691"/>
              <a:gd name="connsiteY29582" fmla="*/ 1310397 h 2789926"/>
              <a:gd name="connsiteX29583" fmla="*/ 1249896 w 2556691"/>
              <a:gd name="connsiteY29583" fmla="*/ 1316769 h 2789926"/>
              <a:gd name="connsiteX29584" fmla="*/ 1245057 w 2556691"/>
              <a:gd name="connsiteY29584" fmla="*/ 1325245 h 2789926"/>
              <a:gd name="connsiteX29585" fmla="*/ 1242880 w 2556691"/>
              <a:gd name="connsiteY29585" fmla="*/ 1324276 h 2789926"/>
              <a:gd name="connsiteX29586" fmla="*/ 1243539 w 2556691"/>
              <a:gd name="connsiteY29586" fmla="*/ 1322763 h 2789926"/>
              <a:gd name="connsiteX29587" fmla="*/ 1248283 w 2556691"/>
              <a:gd name="connsiteY29587" fmla="*/ 1311887 h 2789926"/>
              <a:gd name="connsiteX29588" fmla="*/ 1249719 w 2556691"/>
              <a:gd name="connsiteY29588" fmla="*/ 1308577 h 2789926"/>
              <a:gd name="connsiteX29589" fmla="*/ 1252391 w 2556691"/>
              <a:gd name="connsiteY29589" fmla="*/ 1309771 h 2789926"/>
              <a:gd name="connsiteX29590" fmla="*/ 1171542 w 2556691"/>
              <a:gd name="connsiteY29590" fmla="*/ 1235057 h 2789926"/>
              <a:gd name="connsiteX29591" fmla="*/ 1175097 w 2556691"/>
              <a:gd name="connsiteY29591" fmla="*/ 1249491 h 2789926"/>
              <a:gd name="connsiteX29592" fmla="*/ 1167857 w 2556691"/>
              <a:gd name="connsiteY29592" fmla="*/ 1237929 h 2789926"/>
              <a:gd name="connsiteX29593" fmla="*/ 1171542 w 2556691"/>
              <a:gd name="connsiteY29593" fmla="*/ 1235057 h 2789926"/>
              <a:gd name="connsiteX29594" fmla="*/ 1715742 w 2556691"/>
              <a:gd name="connsiteY29594" fmla="*/ 1736819 h 2789926"/>
              <a:gd name="connsiteX29595" fmla="*/ 1675636 w 2556691"/>
              <a:gd name="connsiteY29595" fmla="*/ 1724252 h 2789926"/>
              <a:gd name="connsiteX29596" fmla="*/ 1665359 w 2556691"/>
              <a:gd name="connsiteY29596" fmla="*/ 1725777 h 2789926"/>
              <a:gd name="connsiteX29597" fmla="*/ 1686984 w 2556691"/>
              <a:gd name="connsiteY29597" fmla="*/ 1732480 h 2789926"/>
              <a:gd name="connsiteX29598" fmla="*/ 1706136 w 2556691"/>
              <a:gd name="connsiteY29598" fmla="*/ 1736783 h 2789926"/>
              <a:gd name="connsiteX29599" fmla="*/ 1715742 w 2556691"/>
              <a:gd name="connsiteY29599" fmla="*/ 1736819 h 2789926"/>
              <a:gd name="connsiteX29600" fmla="*/ 720291 w 2556691"/>
              <a:gd name="connsiteY29600" fmla="*/ 816664 h 2789926"/>
              <a:gd name="connsiteX29601" fmla="*/ 706080 w 2556691"/>
              <a:gd name="connsiteY29601" fmla="*/ 807944 h 2789926"/>
              <a:gd name="connsiteX29602" fmla="*/ 705563 w 2556691"/>
              <a:gd name="connsiteY29602" fmla="*/ 813576 h 2789926"/>
              <a:gd name="connsiteX29603" fmla="*/ 720476 w 2556691"/>
              <a:gd name="connsiteY29603" fmla="*/ 820748 h 2789926"/>
              <a:gd name="connsiteX29604" fmla="*/ 720291 w 2556691"/>
              <a:gd name="connsiteY29604" fmla="*/ 816664 h 2789926"/>
              <a:gd name="connsiteX29605" fmla="*/ 1711187 w 2556691"/>
              <a:gd name="connsiteY29605" fmla="*/ 1730541 h 2789926"/>
              <a:gd name="connsiteX29606" fmla="*/ 1687690 w 2556691"/>
              <a:gd name="connsiteY29606" fmla="*/ 1722443 h 2789926"/>
              <a:gd name="connsiteX29607" fmla="*/ 1684770 w 2556691"/>
              <a:gd name="connsiteY29607" fmla="*/ 1722893 h 2789926"/>
              <a:gd name="connsiteX29608" fmla="*/ 1699744 w 2556691"/>
              <a:gd name="connsiteY29608" fmla="*/ 1728673 h 2789926"/>
              <a:gd name="connsiteX29609" fmla="*/ 1711187 w 2556691"/>
              <a:gd name="connsiteY29609" fmla="*/ 1730541 h 2789926"/>
              <a:gd name="connsiteX29610" fmla="*/ 821352 w 2556691"/>
              <a:gd name="connsiteY29610" fmla="*/ 908082 h 2789926"/>
              <a:gd name="connsiteX29611" fmla="*/ 798035 w 2556691"/>
              <a:gd name="connsiteY29611" fmla="*/ 918290 h 2789926"/>
              <a:gd name="connsiteX29612" fmla="*/ 790968 w 2556691"/>
              <a:gd name="connsiteY29612" fmla="*/ 925085 h 2789926"/>
              <a:gd name="connsiteX29613" fmla="*/ 785644 w 2556691"/>
              <a:gd name="connsiteY29613" fmla="*/ 932249 h 2789926"/>
              <a:gd name="connsiteX29614" fmla="*/ 782347 w 2556691"/>
              <a:gd name="connsiteY29614" fmla="*/ 931467 h 2789926"/>
              <a:gd name="connsiteX29615" fmla="*/ 782791 w 2556691"/>
              <a:gd name="connsiteY29615" fmla="*/ 929547 h 2789926"/>
              <a:gd name="connsiteX29616" fmla="*/ 781114 w 2556691"/>
              <a:gd name="connsiteY29616" fmla="*/ 930582 h 2789926"/>
              <a:gd name="connsiteX29617" fmla="*/ 779215 w 2556691"/>
              <a:gd name="connsiteY29617" fmla="*/ 944026 h 2789926"/>
              <a:gd name="connsiteX29618" fmla="*/ 780054 w 2556691"/>
              <a:gd name="connsiteY29618" fmla="*/ 946376 h 2789926"/>
              <a:gd name="connsiteX29619" fmla="*/ 781787 w 2556691"/>
              <a:gd name="connsiteY29619" fmla="*/ 949003 h 2789926"/>
              <a:gd name="connsiteX29620" fmla="*/ 778525 w 2556691"/>
              <a:gd name="connsiteY29620" fmla="*/ 949501 h 2789926"/>
              <a:gd name="connsiteX29621" fmla="*/ 778230 w 2556691"/>
              <a:gd name="connsiteY29621" fmla="*/ 951856 h 2789926"/>
              <a:gd name="connsiteX29622" fmla="*/ 776893 w 2556691"/>
              <a:gd name="connsiteY29622" fmla="*/ 953116 h 2789926"/>
              <a:gd name="connsiteX29623" fmla="*/ 778197 w 2556691"/>
              <a:gd name="connsiteY29623" fmla="*/ 952116 h 2789926"/>
              <a:gd name="connsiteX29624" fmla="*/ 782047 w 2556691"/>
              <a:gd name="connsiteY29624" fmla="*/ 950524 h 2789926"/>
              <a:gd name="connsiteX29625" fmla="*/ 787538 w 2556691"/>
              <a:gd name="connsiteY29625" fmla="*/ 950127 h 2789926"/>
              <a:gd name="connsiteX29626" fmla="*/ 782093 w 2556691"/>
              <a:gd name="connsiteY29626" fmla="*/ 949920 h 2789926"/>
              <a:gd name="connsiteX29627" fmla="*/ 783254 w 2556691"/>
              <a:gd name="connsiteY29627" fmla="*/ 948997 h 2789926"/>
              <a:gd name="connsiteX29628" fmla="*/ 783541 w 2556691"/>
              <a:gd name="connsiteY29628" fmla="*/ 948735 h 2789926"/>
              <a:gd name="connsiteX29629" fmla="*/ 788462 w 2556691"/>
              <a:gd name="connsiteY29629" fmla="*/ 947830 h 2789926"/>
              <a:gd name="connsiteX29630" fmla="*/ 812529 w 2556691"/>
              <a:gd name="connsiteY29630" fmla="*/ 918374 h 2789926"/>
              <a:gd name="connsiteX29631" fmla="*/ 811670 w 2556691"/>
              <a:gd name="connsiteY29631" fmla="*/ 916539 h 2789926"/>
              <a:gd name="connsiteX29632" fmla="*/ 820861 w 2556691"/>
              <a:gd name="connsiteY29632" fmla="*/ 912310 h 2789926"/>
              <a:gd name="connsiteX29633" fmla="*/ 821696 w 2556691"/>
              <a:gd name="connsiteY29633" fmla="*/ 915186 h 2789926"/>
              <a:gd name="connsiteX29634" fmla="*/ 813602 w 2556691"/>
              <a:gd name="connsiteY29634" fmla="*/ 918021 h 2789926"/>
              <a:gd name="connsiteX29635" fmla="*/ 822255 w 2556691"/>
              <a:gd name="connsiteY29635" fmla="*/ 916472 h 2789926"/>
              <a:gd name="connsiteX29636" fmla="*/ 822255 w 2556691"/>
              <a:gd name="connsiteY29636" fmla="*/ 916471 h 2789926"/>
              <a:gd name="connsiteX29637" fmla="*/ 823800 w 2556691"/>
              <a:gd name="connsiteY29637" fmla="*/ 916639 h 2789926"/>
              <a:gd name="connsiteX29638" fmla="*/ 823953 w 2556691"/>
              <a:gd name="connsiteY29638" fmla="*/ 914389 h 2789926"/>
              <a:gd name="connsiteX29639" fmla="*/ 821352 w 2556691"/>
              <a:gd name="connsiteY29639" fmla="*/ 908082 h 2789926"/>
              <a:gd name="connsiteX29640" fmla="*/ 724118 w 2556691"/>
              <a:gd name="connsiteY29640" fmla="*/ 816142 h 2789926"/>
              <a:gd name="connsiteX29641" fmla="*/ 735379 w 2556691"/>
              <a:gd name="connsiteY29641" fmla="*/ 833352 h 2789926"/>
              <a:gd name="connsiteX29642" fmla="*/ 731963 w 2556691"/>
              <a:gd name="connsiteY29642" fmla="*/ 824654 h 2789926"/>
              <a:gd name="connsiteX29643" fmla="*/ 731120 w 2556691"/>
              <a:gd name="connsiteY29643" fmla="*/ 823515 h 2789926"/>
              <a:gd name="connsiteX29644" fmla="*/ 730407 w 2556691"/>
              <a:gd name="connsiteY29644" fmla="*/ 822554 h 2789926"/>
              <a:gd name="connsiteX29645" fmla="*/ 724118 w 2556691"/>
              <a:gd name="connsiteY29645" fmla="*/ 816142 h 2789926"/>
              <a:gd name="connsiteX29646" fmla="*/ 1555774 w 2556691"/>
              <a:gd name="connsiteY29646" fmla="*/ 1583443 h 2789926"/>
              <a:gd name="connsiteX29647" fmla="*/ 1555986 w 2556691"/>
              <a:gd name="connsiteY29647" fmla="*/ 1584058 h 2789926"/>
              <a:gd name="connsiteX29648" fmla="*/ 1555280 w 2556691"/>
              <a:gd name="connsiteY29648" fmla="*/ 1584708 h 2789926"/>
              <a:gd name="connsiteX29649" fmla="*/ 1553620 w 2556691"/>
              <a:gd name="connsiteY29649" fmla="*/ 1585807 h 2789926"/>
              <a:gd name="connsiteX29650" fmla="*/ 1551054 w 2556691"/>
              <a:gd name="connsiteY29650" fmla="*/ 1586446 h 2789926"/>
              <a:gd name="connsiteX29651" fmla="*/ 1547969 w 2556691"/>
              <a:gd name="connsiteY29651" fmla="*/ 1586623 h 2789926"/>
              <a:gd name="connsiteX29652" fmla="*/ 1548099 w 2556691"/>
              <a:gd name="connsiteY29652" fmla="*/ 1582875 h 2789926"/>
              <a:gd name="connsiteX29653" fmla="*/ 1554079 w 2556691"/>
              <a:gd name="connsiteY29653" fmla="*/ 1582899 h 2789926"/>
              <a:gd name="connsiteX29654" fmla="*/ 1555774 w 2556691"/>
              <a:gd name="connsiteY29654" fmla="*/ 1583443 h 2789926"/>
              <a:gd name="connsiteX29655" fmla="*/ 764625 w 2556691"/>
              <a:gd name="connsiteY29655" fmla="*/ 852501 h 2789926"/>
              <a:gd name="connsiteX29656" fmla="*/ 763944 w 2556691"/>
              <a:gd name="connsiteY29656" fmla="*/ 855222 h 2789926"/>
              <a:gd name="connsiteX29657" fmla="*/ 758133 w 2556691"/>
              <a:gd name="connsiteY29657" fmla="*/ 853360 h 2789926"/>
              <a:gd name="connsiteX29658" fmla="*/ 758648 w 2556691"/>
              <a:gd name="connsiteY29658" fmla="*/ 851520 h 2789926"/>
              <a:gd name="connsiteX29659" fmla="*/ 764625 w 2556691"/>
              <a:gd name="connsiteY29659" fmla="*/ 852501 h 2789926"/>
              <a:gd name="connsiteX29660" fmla="*/ 1642944 w 2556691"/>
              <a:gd name="connsiteY29660" fmla="*/ 1657908 h 2789926"/>
              <a:gd name="connsiteX29661" fmla="*/ 1643098 w 2556691"/>
              <a:gd name="connsiteY29661" fmla="*/ 1659906 h 2789926"/>
              <a:gd name="connsiteX29662" fmla="*/ 1645370 w 2556691"/>
              <a:gd name="connsiteY29662" fmla="*/ 1667767 h 2789926"/>
              <a:gd name="connsiteX29663" fmla="*/ 1644969 w 2556691"/>
              <a:gd name="connsiteY29663" fmla="*/ 1668299 h 2789926"/>
              <a:gd name="connsiteX29664" fmla="*/ 1644793 w 2556691"/>
              <a:gd name="connsiteY29664" fmla="*/ 1668323 h 2789926"/>
              <a:gd name="connsiteX29665" fmla="*/ 1639001 w 2556691"/>
              <a:gd name="connsiteY29665" fmla="*/ 1661762 h 2789926"/>
              <a:gd name="connsiteX29666" fmla="*/ 1639072 w 2556691"/>
              <a:gd name="connsiteY29666" fmla="*/ 1658393 h 2789926"/>
              <a:gd name="connsiteX29667" fmla="*/ 1639131 w 2556691"/>
              <a:gd name="connsiteY29667" fmla="*/ 1658097 h 2789926"/>
              <a:gd name="connsiteX29668" fmla="*/ 1642944 w 2556691"/>
              <a:gd name="connsiteY29668" fmla="*/ 1657908 h 2789926"/>
              <a:gd name="connsiteX29669" fmla="*/ 831243 w 2556691"/>
              <a:gd name="connsiteY29669" fmla="*/ 908645 h 2789926"/>
              <a:gd name="connsiteX29670" fmla="*/ 828012 w 2556691"/>
              <a:gd name="connsiteY29670" fmla="*/ 906197 h 2789926"/>
              <a:gd name="connsiteX29671" fmla="*/ 830199 w 2556691"/>
              <a:gd name="connsiteY29671" fmla="*/ 912311 h 2789926"/>
              <a:gd name="connsiteX29672" fmla="*/ 831243 w 2556691"/>
              <a:gd name="connsiteY29672" fmla="*/ 908645 h 2789926"/>
              <a:gd name="connsiteX29673" fmla="*/ 1648266 w 2556691"/>
              <a:gd name="connsiteY29673" fmla="*/ 1662223 h 2789926"/>
              <a:gd name="connsiteX29674" fmla="*/ 1654622 w 2556691"/>
              <a:gd name="connsiteY29674" fmla="*/ 1669919 h 2789926"/>
              <a:gd name="connsiteX29675" fmla="*/ 1654976 w 2556691"/>
              <a:gd name="connsiteY29675" fmla="*/ 1670818 h 2789926"/>
              <a:gd name="connsiteX29676" fmla="*/ 1654693 w 2556691"/>
              <a:gd name="connsiteY29676" fmla="*/ 1671905 h 2789926"/>
              <a:gd name="connsiteX29677" fmla="*/ 1654305 w 2556691"/>
              <a:gd name="connsiteY29677" fmla="*/ 1671905 h 2789926"/>
              <a:gd name="connsiteX29678" fmla="*/ 1653163 w 2556691"/>
              <a:gd name="connsiteY29678" fmla="*/ 1671858 h 2789926"/>
              <a:gd name="connsiteX29679" fmla="*/ 1652421 w 2556691"/>
              <a:gd name="connsiteY29679" fmla="*/ 1671350 h 2789926"/>
              <a:gd name="connsiteX29680" fmla="*/ 1651950 w 2556691"/>
              <a:gd name="connsiteY29680" fmla="*/ 1671042 h 2789926"/>
              <a:gd name="connsiteX29681" fmla="*/ 1649149 w 2556691"/>
              <a:gd name="connsiteY29681" fmla="*/ 1668560 h 2789926"/>
              <a:gd name="connsiteX29682" fmla="*/ 1645123 w 2556691"/>
              <a:gd name="connsiteY29682" fmla="*/ 1665001 h 2789926"/>
              <a:gd name="connsiteX29683" fmla="*/ 1648266 w 2556691"/>
              <a:gd name="connsiteY29683" fmla="*/ 1662223 h 2789926"/>
              <a:gd name="connsiteX29684" fmla="*/ 1144125 w 2556691"/>
              <a:gd name="connsiteY29684" fmla="*/ 1194533 h 2789926"/>
              <a:gd name="connsiteX29685" fmla="*/ 1162878 w 2556691"/>
              <a:gd name="connsiteY29685" fmla="*/ 1225848 h 2789926"/>
              <a:gd name="connsiteX29686" fmla="*/ 1140558 w 2556691"/>
              <a:gd name="connsiteY29686" fmla="*/ 1196602 h 2789926"/>
              <a:gd name="connsiteX29687" fmla="*/ 1144125 w 2556691"/>
              <a:gd name="connsiteY29687" fmla="*/ 1194533 h 2789926"/>
              <a:gd name="connsiteX29688" fmla="*/ 778032 w 2556691"/>
              <a:gd name="connsiteY29688" fmla="*/ 856542 h 2789926"/>
              <a:gd name="connsiteX29689" fmla="*/ 777432 w 2556691"/>
              <a:gd name="connsiteY29689" fmla="*/ 859261 h 2789926"/>
              <a:gd name="connsiteX29690" fmla="*/ 767969 w 2556691"/>
              <a:gd name="connsiteY29690" fmla="*/ 856201 h 2789926"/>
              <a:gd name="connsiteX29691" fmla="*/ 768589 w 2556691"/>
              <a:gd name="connsiteY29691" fmla="*/ 854147 h 2789926"/>
              <a:gd name="connsiteX29692" fmla="*/ 778031 w 2556691"/>
              <a:gd name="connsiteY29692" fmla="*/ 856542 h 2789926"/>
              <a:gd name="connsiteX29693" fmla="*/ 1684323 w 2556691"/>
              <a:gd name="connsiteY29693" fmla="*/ 1691612 h 2789926"/>
              <a:gd name="connsiteX29694" fmla="*/ 1667653 w 2556691"/>
              <a:gd name="connsiteY29694" fmla="*/ 1710539 h 2789926"/>
              <a:gd name="connsiteX29695" fmla="*/ 1685029 w 2556691"/>
              <a:gd name="connsiteY29695" fmla="*/ 1695513 h 2789926"/>
              <a:gd name="connsiteX29696" fmla="*/ 1684323 w 2556691"/>
              <a:gd name="connsiteY29696" fmla="*/ 1691612 h 2789926"/>
              <a:gd name="connsiteX29697" fmla="*/ 1665064 w 2556691"/>
              <a:gd name="connsiteY29697" fmla="*/ 1673478 h 2789926"/>
              <a:gd name="connsiteX29698" fmla="*/ 1663028 w 2556691"/>
              <a:gd name="connsiteY29698" fmla="*/ 1671906 h 2789926"/>
              <a:gd name="connsiteX29699" fmla="*/ 1664252 w 2556691"/>
              <a:gd name="connsiteY29699" fmla="*/ 1677178 h 2789926"/>
              <a:gd name="connsiteX29700" fmla="*/ 1667077 w 2556691"/>
              <a:gd name="connsiteY29700" fmla="*/ 1680275 h 2789926"/>
              <a:gd name="connsiteX29701" fmla="*/ 1664652 w 2556691"/>
              <a:gd name="connsiteY29701" fmla="*/ 1682829 h 2789926"/>
              <a:gd name="connsiteX29702" fmla="*/ 1664217 w 2556691"/>
              <a:gd name="connsiteY29702" fmla="*/ 1682368 h 2789926"/>
              <a:gd name="connsiteX29703" fmla="*/ 1662804 w 2556691"/>
              <a:gd name="connsiteY29703" fmla="*/ 1683195 h 2789926"/>
              <a:gd name="connsiteX29704" fmla="*/ 1665123 w 2556691"/>
              <a:gd name="connsiteY29704" fmla="*/ 1687179 h 2789926"/>
              <a:gd name="connsiteX29705" fmla="*/ 1666041 w 2556691"/>
              <a:gd name="connsiteY29705" fmla="*/ 1688752 h 2789926"/>
              <a:gd name="connsiteX29706" fmla="*/ 1663781 w 2556691"/>
              <a:gd name="connsiteY29706" fmla="*/ 1690241 h 2789926"/>
              <a:gd name="connsiteX29707" fmla="*/ 1663405 w 2556691"/>
              <a:gd name="connsiteY29707" fmla="*/ 1689626 h 2789926"/>
              <a:gd name="connsiteX29708" fmla="*/ 1659555 w 2556691"/>
              <a:gd name="connsiteY29708" fmla="*/ 1682415 h 2789926"/>
              <a:gd name="connsiteX29709" fmla="*/ 1657177 w 2556691"/>
              <a:gd name="connsiteY29709" fmla="*/ 1681907 h 2789926"/>
              <a:gd name="connsiteX29710" fmla="*/ 1658837 w 2556691"/>
              <a:gd name="connsiteY29710" fmla="*/ 1686293 h 2789926"/>
              <a:gd name="connsiteX29711" fmla="*/ 1657542 w 2556691"/>
              <a:gd name="connsiteY29711" fmla="*/ 1687085 h 2789926"/>
              <a:gd name="connsiteX29712" fmla="*/ 1653328 w 2556691"/>
              <a:gd name="connsiteY29712" fmla="*/ 1681327 h 2789926"/>
              <a:gd name="connsiteX29713" fmla="*/ 1649337 w 2556691"/>
              <a:gd name="connsiteY29713" fmla="*/ 1680796 h 2789926"/>
              <a:gd name="connsiteX29714" fmla="*/ 1654517 w 2556691"/>
              <a:gd name="connsiteY29714" fmla="*/ 1690785 h 2789926"/>
              <a:gd name="connsiteX29715" fmla="*/ 1652492 w 2556691"/>
              <a:gd name="connsiteY29715" fmla="*/ 1692097 h 2789926"/>
              <a:gd name="connsiteX29716" fmla="*/ 1646594 w 2556691"/>
              <a:gd name="connsiteY29716" fmla="*/ 1684117 h 2789926"/>
              <a:gd name="connsiteX29717" fmla="*/ 1645770 w 2556691"/>
              <a:gd name="connsiteY29717" fmla="*/ 1682498 h 2789926"/>
              <a:gd name="connsiteX29718" fmla="*/ 1644322 w 2556691"/>
              <a:gd name="connsiteY29718" fmla="*/ 1679649 h 2789926"/>
              <a:gd name="connsiteX29719" fmla="*/ 1640767 w 2556691"/>
              <a:gd name="connsiteY29719" fmla="*/ 1678029 h 2789926"/>
              <a:gd name="connsiteX29720" fmla="*/ 1640650 w 2556691"/>
              <a:gd name="connsiteY29720" fmla="*/ 1679140 h 2789926"/>
              <a:gd name="connsiteX29721" fmla="*/ 1643228 w 2556691"/>
              <a:gd name="connsiteY29721" fmla="*/ 1685690 h 2789926"/>
              <a:gd name="connsiteX29722" fmla="*/ 1644240 w 2556691"/>
              <a:gd name="connsiteY29722" fmla="*/ 1687699 h 2789926"/>
              <a:gd name="connsiteX29723" fmla="*/ 1644321 w 2556691"/>
              <a:gd name="connsiteY29723" fmla="*/ 1687853 h 2789926"/>
              <a:gd name="connsiteX29724" fmla="*/ 1643192 w 2556691"/>
              <a:gd name="connsiteY29724" fmla="*/ 1689213 h 2789926"/>
              <a:gd name="connsiteX29725" fmla="*/ 1643026 w 2556691"/>
              <a:gd name="connsiteY29725" fmla="*/ 1689165 h 2789926"/>
              <a:gd name="connsiteX29726" fmla="*/ 1641544 w 2556691"/>
              <a:gd name="connsiteY29726" fmla="*/ 1687652 h 2789926"/>
              <a:gd name="connsiteX29727" fmla="*/ 1639708 w 2556691"/>
              <a:gd name="connsiteY29727" fmla="*/ 1685004 h 2789926"/>
              <a:gd name="connsiteX29728" fmla="*/ 1638448 w 2556691"/>
              <a:gd name="connsiteY29728" fmla="*/ 1691388 h 2789926"/>
              <a:gd name="connsiteX29729" fmla="*/ 1638107 w 2556691"/>
              <a:gd name="connsiteY29729" fmla="*/ 1694591 h 2789926"/>
              <a:gd name="connsiteX29730" fmla="*/ 1637730 w 2556691"/>
              <a:gd name="connsiteY29730" fmla="*/ 1695856 h 2789926"/>
              <a:gd name="connsiteX29731" fmla="*/ 1638201 w 2556691"/>
              <a:gd name="connsiteY29731" fmla="*/ 1696164 h 2789926"/>
              <a:gd name="connsiteX29732" fmla="*/ 1655282 w 2556691"/>
              <a:gd name="connsiteY29732" fmla="*/ 1700892 h 2789926"/>
              <a:gd name="connsiteX29733" fmla="*/ 1655600 w 2556691"/>
              <a:gd name="connsiteY29733" fmla="*/ 1700928 h 2789926"/>
              <a:gd name="connsiteX29734" fmla="*/ 1657107 w 2556691"/>
              <a:gd name="connsiteY29734" fmla="*/ 1701164 h 2789926"/>
              <a:gd name="connsiteX29735" fmla="*/ 1662639 w 2556691"/>
              <a:gd name="connsiteY29735" fmla="*/ 1702453 h 2789926"/>
              <a:gd name="connsiteX29736" fmla="*/ 1667830 w 2556691"/>
              <a:gd name="connsiteY29736" fmla="*/ 1689449 h 2789926"/>
              <a:gd name="connsiteX29737" fmla="*/ 1667901 w 2556691"/>
              <a:gd name="connsiteY29737" fmla="*/ 1688645 h 2789926"/>
              <a:gd name="connsiteX29738" fmla="*/ 1668196 w 2556691"/>
              <a:gd name="connsiteY29738" fmla="*/ 1682793 h 2789926"/>
              <a:gd name="connsiteX29739" fmla="*/ 1665064 w 2556691"/>
              <a:gd name="connsiteY29739" fmla="*/ 1673478 h 2789926"/>
              <a:gd name="connsiteX29740" fmla="*/ 1172306 w 2556691"/>
              <a:gd name="connsiteY29740" fmla="*/ 1216237 h 2789926"/>
              <a:gd name="connsiteX29741" fmla="*/ 1175343 w 2556691"/>
              <a:gd name="connsiteY29741" fmla="*/ 1227255 h 2789926"/>
              <a:gd name="connsiteX29742" fmla="*/ 1169093 w 2556691"/>
              <a:gd name="connsiteY29742" fmla="*/ 1219299 h 2789926"/>
              <a:gd name="connsiteX29743" fmla="*/ 1172306 w 2556691"/>
              <a:gd name="connsiteY29743" fmla="*/ 1216237 h 2789926"/>
              <a:gd name="connsiteX29744" fmla="*/ 1631809 w 2556691"/>
              <a:gd name="connsiteY29744" fmla="*/ 1638379 h 2789926"/>
              <a:gd name="connsiteX29745" fmla="*/ 1631432 w 2556691"/>
              <a:gd name="connsiteY29745" fmla="*/ 1638214 h 2789926"/>
              <a:gd name="connsiteX29746" fmla="*/ 1631032 w 2556691"/>
              <a:gd name="connsiteY29746" fmla="*/ 1638025 h 2789926"/>
              <a:gd name="connsiteX29747" fmla="*/ 1631079 w 2556691"/>
              <a:gd name="connsiteY29747" fmla="*/ 1638190 h 2789926"/>
              <a:gd name="connsiteX29748" fmla="*/ 1631562 w 2556691"/>
              <a:gd name="connsiteY29748" fmla="*/ 1639904 h 2789926"/>
              <a:gd name="connsiteX29749" fmla="*/ 1631809 w 2556691"/>
              <a:gd name="connsiteY29749" fmla="*/ 1638379 h 2789926"/>
              <a:gd name="connsiteX29750" fmla="*/ 1578200 w 2556691"/>
              <a:gd name="connsiteY29750" fmla="*/ 1588231 h 2789926"/>
              <a:gd name="connsiteX29751" fmla="*/ 1576846 w 2556691"/>
              <a:gd name="connsiteY29751" fmla="*/ 1588031 h 2789926"/>
              <a:gd name="connsiteX29752" fmla="*/ 1574751 w 2556691"/>
              <a:gd name="connsiteY29752" fmla="*/ 1588811 h 2789926"/>
              <a:gd name="connsiteX29753" fmla="*/ 1574774 w 2556691"/>
              <a:gd name="connsiteY29753" fmla="*/ 1589165 h 2789926"/>
              <a:gd name="connsiteX29754" fmla="*/ 1574774 w 2556691"/>
              <a:gd name="connsiteY29754" fmla="*/ 1589603 h 2789926"/>
              <a:gd name="connsiteX29755" fmla="*/ 1578200 w 2556691"/>
              <a:gd name="connsiteY29755" fmla="*/ 1588231 h 2789926"/>
              <a:gd name="connsiteX29756" fmla="*/ 1460175 w 2556691"/>
              <a:gd name="connsiteY29756" fmla="*/ 1477663 h 2789926"/>
              <a:gd name="connsiteX29757" fmla="*/ 1459315 w 2556691"/>
              <a:gd name="connsiteY29757" fmla="*/ 1480015 h 2789926"/>
              <a:gd name="connsiteX29758" fmla="*/ 1453076 w 2556691"/>
              <a:gd name="connsiteY29758" fmla="*/ 1490041 h 2789926"/>
              <a:gd name="connsiteX29759" fmla="*/ 1451358 w 2556691"/>
              <a:gd name="connsiteY29759" fmla="*/ 1489970 h 2789926"/>
              <a:gd name="connsiteX29760" fmla="*/ 1450863 w 2556691"/>
              <a:gd name="connsiteY29760" fmla="*/ 1489568 h 2789926"/>
              <a:gd name="connsiteX29761" fmla="*/ 1450263 w 2556691"/>
              <a:gd name="connsiteY29761" fmla="*/ 1488480 h 2789926"/>
              <a:gd name="connsiteX29762" fmla="*/ 1460175 w 2556691"/>
              <a:gd name="connsiteY29762" fmla="*/ 1477663 h 2789926"/>
              <a:gd name="connsiteX29763" fmla="*/ 1654917 w 2556691"/>
              <a:gd name="connsiteY29763" fmla="*/ 1656679 h 2789926"/>
              <a:gd name="connsiteX29764" fmla="*/ 1645476 w 2556691"/>
              <a:gd name="connsiteY29764" fmla="*/ 1655769 h 2789926"/>
              <a:gd name="connsiteX29765" fmla="*/ 1645464 w 2556691"/>
              <a:gd name="connsiteY29765" fmla="*/ 1655769 h 2789926"/>
              <a:gd name="connsiteX29766" fmla="*/ 1643086 w 2556691"/>
              <a:gd name="connsiteY29766" fmla="*/ 1652979 h 2789926"/>
              <a:gd name="connsiteX29767" fmla="*/ 1634717 w 2556691"/>
              <a:gd name="connsiteY29767" fmla="*/ 1644373 h 2789926"/>
              <a:gd name="connsiteX29768" fmla="*/ 1633845 w 2556691"/>
              <a:gd name="connsiteY29768" fmla="*/ 1645520 h 2789926"/>
              <a:gd name="connsiteX29769" fmla="*/ 1638483 w 2556691"/>
              <a:gd name="connsiteY29769" fmla="*/ 1651619 h 2789926"/>
              <a:gd name="connsiteX29770" fmla="*/ 1637389 w 2556691"/>
              <a:gd name="connsiteY29770" fmla="*/ 1652613 h 2789926"/>
              <a:gd name="connsiteX29771" fmla="*/ 1635917 w 2556691"/>
              <a:gd name="connsiteY29771" fmla="*/ 1651939 h 2789926"/>
              <a:gd name="connsiteX29772" fmla="*/ 1636682 w 2556691"/>
              <a:gd name="connsiteY29772" fmla="*/ 1653286 h 2789926"/>
              <a:gd name="connsiteX29773" fmla="*/ 1638590 w 2556691"/>
              <a:gd name="connsiteY29773" fmla="*/ 1658476 h 2789926"/>
              <a:gd name="connsiteX29774" fmla="*/ 1638896 w 2556691"/>
              <a:gd name="connsiteY29774" fmla="*/ 1661668 h 2789926"/>
              <a:gd name="connsiteX29775" fmla="*/ 1638719 w 2556691"/>
              <a:gd name="connsiteY29775" fmla="*/ 1663500 h 2789926"/>
              <a:gd name="connsiteX29776" fmla="*/ 1637647 w 2556691"/>
              <a:gd name="connsiteY29776" fmla="*/ 1667224 h 2789926"/>
              <a:gd name="connsiteX29777" fmla="*/ 1637601 w 2556691"/>
              <a:gd name="connsiteY29777" fmla="*/ 1667295 h 2789926"/>
              <a:gd name="connsiteX29778" fmla="*/ 1639437 w 2556691"/>
              <a:gd name="connsiteY29778" fmla="*/ 1671007 h 2789926"/>
              <a:gd name="connsiteX29779" fmla="*/ 1646228 w 2556691"/>
              <a:gd name="connsiteY29779" fmla="*/ 1675618 h 2789926"/>
              <a:gd name="connsiteX29780" fmla="*/ 1650008 w 2556691"/>
              <a:gd name="connsiteY29780" fmla="*/ 1676776 h 2789926"/>
              <a:gd name="connsiteX29781" fmla="*/ 1650573 w 2556691"/>
              <a:gd name="connsiteY29781" fmla="*/ 1676847 h 2789926"/>
              <a:gd name="connsiteX29782" fmla="*/ 1651197 w 2556691"/>
              <a:gd name="connsiteY29782" fmla="*/ 1676930 h 2789926"/>
              <a:gd name="connsiteX29783" fmla="*/ 1654964 w 2556691"/>
              <a:gd name="connsiteY29783" fmla="*/ 1677320 h 2789926"/>
              <a:gd name="connsiteX29784" fmla="*/ 1656848 w 2556691"/>
              <a:gd name="connsiteY29784" fmla="*/ 1677545 h 2789926"/>
              <a:gd name="connsiteX29785" fmla="*/ 1660002 w 2556691"/>
              <a:gd name="connsiteY29785" fmla="*/ 1678159 h 2789926"/>
              <a:gd name="connsiteX29786" fmla="*/ 1660167 w 2556691"/>
              <a:gd name="connsiteY29786" fmla="*/ 1678183 h 2789926"/>
              <a:gd name="connsiteX29787" fmla="*/ 1660250 w 2556691"/>
              <a:gd name="connsiteY29787" fmla="*/ 1678207 h 2789926"/>
              <a:gd name="connsiteX29788" fmla="*/ 1658048 w 2556691"/>
              <a:gd name="connsiteY29788" fmla="*/ 1670085 h 2789926"/>
              <a:gd name="connsiteX29789" fmla="*/ 1654976 w 2556691"/>
              <a:gd name="connsiteY29789" fmla="*/ 1665510 h 2789926"/>
              <a:gd name="connsiteX29790" fmla="*/ 1652704 w 2556691"/>
              <a:gd name="connsiteY29790" fmla="*/ 1663607 h 2789926"/>
              <a:gd name="connsiteX29791" fmla="*/ 1647053 w 2556691"/>
              <a:gd name="connsiteY29791" fmla="*/ 1658358 h 2789926"/>
              <a:gd name="connsiteX29792" fmla="*/ 1647112 w 2556691"/>
              <a:gd name="connsiteY29792" fmla="*/ 1658157 h 2789926"/>
              <a:gd name="connsiteX29793" fmla="*/ 1647454 w 2556691"/>
              <a:gd name="connsiteY29793" fmla="*/ 1657471 h 2789926"/>
              <a:gd name="connsiteX29794" fmla="*/ 1649019 w 2556691"/>
              <a:gd name="connsiteY29794" fmla="*/ 1657329 h 2789926"/>
              <a:gd name="connsiteX29795" fmla="*/ 1658390 w 2556691"/>
              <a:gd name="connsiteY29795" fmla="*/ 1662968 h 2789926"/>
              <a:gd name="connsiteX29796" fmla="*/ 1666406 w 2556691"/>
              <a:gd name="connsiteY29796" fmla="*/ 1669411 h 2789926"/>
              <a:gd name="connsiteX29797" fmla="*/ 1665853 w 2556691"/>
              <a:gd name="connsiteY29797" fmla="*/ 1667992 h 2789926"/>
              <a:gd name="connsiteX29798" fmla="*/ 1654917 w 2556691"/>
              <a:gd name="connsiteY29798" fmla="*/ 1656679 h 2789926"/>
              <a:gd name="connsiteX29799" fmla="*/ 1418951 w 2556691"/>
              <a:gd name="connsiteY29799" fmla="*/ 1438640 h 2789926"/>
              <a:gd name="connsiteX29800" fmla="*/ 1420046 w 2556691"/>
              <a:gd name="connsiteY29800" fmla="*/ 1440354 h 2789926"/>
              <a:gd name="connsiteX29801" fmla="*/ 1421093 w 2556691"/>
              <a:gd name="connsiteY29801" fmla="*/ 1442931 h 2789926"/>
              <a:gd name="connsiteX29802" fmla="*/ 1420658 w 2556691"/>
              <a:gd name="connsiteY29802" fmla="*/ 1445035 h 2789926"/>
              <a:gd name="connsiteX29803" fmla="*/ 1419610 w 2556691"/>
              <a:gd name="connsiteY29803" fmla="*/ 1445662 h 2789926"/>
              <a:gd name="connsiteX29804" fmla="*/ 1415984 w 2556691"/>
              <a:gd name="connsiteY29804" fmla="*/ 1442872 h 2789926"/>
              <a:gd name="connsiteX29805" fmla="*/ 1414913 w 2556691"/>
              <a:gd name="connsiteY29805" fmla="*/ 1440720 h 2789926"/>
              <a:gd name="connsiteX29806" fmla="*/ 1414713 w 2556691"/>
              <a:gd name="connsiteY29806" fmla="*/ 1439183 h 2789926"/>
              <a:gd name="connsiteX29807" fmla="*/ 1418951 w 2556691"/>
              <a:gd name="connsiteY29807" fmla="*/ 1438640 h 2789926"/>
              <a:gd name="connsiteX29808" fmla="*/ 1276347 w 2556691"/>
              <a:gd name="connsiteY29808" fmla="*/ 1306366 h 2789926"/>
              <a:gd name="connsiteX29809" fmla="*/ 1272686 w 2556691"/>
              <a:gd name="connsiteY29809" fmla="*/ 1303576 h 2789926"/>
              <a:gd name="connsiteX29810" fmla="*/ 1260572 w 2556691"/>
              <a:gd name="connsiteY29810" fmla="*/ 1298138 h 2789926"/>
              <a:gd name="connsiteX29811" fmla="*/ 1258312 w 2556691"/>
              <a:gd name="connsiteY29811" fmla="*/ 1297595 h 2789926"/>
              <a:gd name="connsiteX29812" fmla="*/ 1234568 w 2556691"/>
              <a:gd name="connsiteY29812" fmla="*/ 1288137 h 2789926"/>
              <a:gd name="connsiteX29813" fmla="*/ 1220560 w 2556691"/>
              <a:gd name="connsiteY29813" fmla="*/ 1291246 h 2789926"/>
              <a:gd name="connsiteX29814" fmla="*/ 1218723 w 2556691"/>
              <a:gd name="connsiteY29814" fmla="*/ 1293221 h 2789926"/>
              <a:gd name="connsiteX29815" fmla="*/ 1202090 w 2556691"/>
              <a:gd name="connsiteY29815" fmla="*/ 1309653 h 2789926"/>
              <a:gd name="connsiteX29816" fmla="*/ 1207211 w 2556691"/>
              <a:gd name="connsiteY29816" fmla="*/ 1315836 h 2789926"/>
              <a:gd name="connsiteX29817" fmla="*/ 1209141 w 2556691"/>
              <a:gd name="connsiteY29817" fmla="*/ 1323260 h 2789926"/>
              <a:gd name="connsiteX29818" fmla="*/ 1208682 w 2556691"/>
              <a:gd name="connsiteY29818" fmla="*/ 1325624 h 2789926"/>
              <a:gd name="connsiteX29819" fmla="*/ 1206822 w 2556691"/>
              <a:gd name="connsiteY29819" fmla="*/ 1331074 h 2789926"/>
              <a:gd name="connsiteX29820" fmla="*/ 1204185 w 2556691"/>
              <a:gd name="connsiteY29820" fmla="*/ 1335720 h 2789926"/>
              <a:gd name="connsiteX29821" fmla="*/ 1207988 w 2556691"/>
              <a:gd name="connsiteY29821" fmla="*/ 1345071 h 2789926"/>
              <a:gd name="connsiteX29822" fmla="*/ 1209906 w 2556691"/>
              <a:gd name="connsiteY29822" fmla="*/ 1350249 h 2789926"/>
              <a:gd name="connsiteX29823" fmla="*/ 1210083 w 2556691"/>
              <a:gd name="connsiteY29823" fmla="*/ 1349776 h 2789926"/>
              <a:gd name="connsiteX29824" fmla="*/ 1216228 w 2556691"/>
              <a:gd name="connsiteY29824" fmla="*/ 1342754 h 2789926"/>
              <a:gd name="connsiteX29825" fmla="*/ 1216322 w 2556691"/>
              <a:gd name="connsiteY29825" fmla="*/ 1341453 h 2789926"/>
              <a:gd name="connsiteX29826" fmla="*/ 1217381 w 2556691"/>
              <a:gd name="connsiteY29826" fmla="*/ 1333273 h 2789926"/>
              <a:gd name="connsiteX29827" fmla="*/ 1219606 w 2556691"/>
              <a:gd name="connsiteY29827" fmla="*/ 1333308 h 2789926"/>
              <a:gd name="connsiteX29828" fmla="*/ 1219759 w 2556691"/>
              <a:gd name="connsiteY29828" fmla="*/ 1340035 h 2789926"/>
              <a:gd name="connsiteX29829" fmla="*/ 1219771 w 2556691"/>
              <a:gd name="connsiteY29829" fmla="*/ 1342399 h 2789926"/>
              <a:gd name="connsiteX29830" fmla="*/ 1221619 w 2556691"/>
              <a:gd name="connsiteY29830" fmla="*/ 1343167 h 2789926"/>
              <a:gd name="connsiteX29831" fmla="*/ 1222879 w 2556691"/>
              <a:gd name="connsiteY29831" fmla="*/ 1338805 h 2789926"/>
              <a:gd name="connsiteX29832" fmla="*/ 1227764 w 2556691"/>
              <a:gd name="connsiteY29832" fmla="*/ 1326593 h 2789926"/>
              <a:gd name="connsiteX29833" fmla="*/ 1229742 w 2556691"/>
              <a:gd name="connsiteY29833" fmla="*/ 1327338 h 2789926"/>
              <a:gd name="connsiteX29834" fmla="*/ 1227482 w 2556691"/>
              <a:gd name="connsiteY29834" fmla="*/ 1337020 h 2789926"/>
              <a:gd name="connsiteX29835" fmla="*/ 1223891 w 2556691"/>
              <a:gd name="connsiteY29835" fmla="*/ 1348026 h 2789926"/>
              <a:gd name="connsiteX29836" fmla="*/ 1224115 w 2556691"/>
              <a:gd name="connsiteY29836" fmla="*/ 1350532 h 2789926"/>
              <a:gd name="connsiteX29837" fmla="*/ 1223997 w 2556691"/>
              <a:gd name="connsiteY29837" fmla="*/ 1354422 h 2789926"/>
              <a:gd name="connsiteX29838" fmla="*/ 1223244 w 2556691"/>
              <a:gd name="connsiteY29838" fmla="*/ 1357684 h 2789926"/>
              <a:gd name="connsiteX29839" fmla="*/ 1225127 w 2556691"/>
              <a:gd name="connsiteY29839" fmla="*/ 1354954 h 2789926"/>
              <a:gd name="connsiteX29840" fmla="*/ 1228718 w 2556691"/>
              <a:gd name="connsiteY29840" fmla="*/ 1349480 h 2789926"/>
              <a:gd name="connsiteX29841" fmla="*/ 1238112 w 2556691"/>
              <a:gd name="connsiteY29841" fmla="*/ 1333225 h 2789926"/>
              <a:gd name="connsiteX29842" fmla="*/ 1241620 w 2556691"/>
              <a:gd name="connsiteY29842" fmla="*/ 1327846 h 2789926"/>
              <a:gd name="connsiteX29843" fmla="*/ 1243515 w 2556691"/>
              <a:gd name="connsiteY29843" fmla="*/ 1329099 h 2789926"/>
              <a:gd name="connsiteX29844" fmla="*/ 1242408 w 2556691"/>
              <a:gd name="connsiteY29844" fmla="*/ 1331771 h 2789926"/>
              <a:gd name="connsiteX29845" fmla="*/ 1238394 w 2556691"/>
              <a:gd name="connsiteY29845" fmla="*/ 1340484 h 2789926"/>
              <a:gd name="connsiteX29846" fmla="*/ 1238241 w 2556691"/>
              <a:gd name="connsiteY29846" fmla="*/ 1340768 h 2789926"/>
              <a:gd name="connsiteX29847" fmla="*/ 1233827 w 2556691"/>
              <a:gd name="connsiteY29847" fmla="*/ 1348582 h 2789926"/>
              <a:gd name="connsiteX29848" fmla="*/ 1228494 w 2556691"/>
              <a:gd name="connsiteY29848" fmla="*/ 1356904 h 2789926"/>
              <a:gd name="connsiteX29849" fmla="*/ 1227764 w 2556691"/>
              <a:gd name="connsiteY29849" fmla="*/ 1357909 h 2789926"/>
              <a:gd name="connsiteX29850" fmla="*/ 1228753 w 2556691"/>
              <a:gd name="connsiteY29850" fmla="*/ 1357081 h 2789926"/>
              <a:gd name="connsiteX29851" fmla="*/ 1231967 w 2556691"/>
              <a:gd name="connsiteY29851" fmla="*/ 1355072 h 2789926"/>
              <a:gd name="connsiteX29852" fmla="*/ 1234969 w 2556691"/>
              <a:gd name="connsiteY29852" fmla="*/ 1354114 h 2789926"/>
              <a:gd name="connsiteX29853" fmla="*/ 1240572 w 2556691"/>
              <a:gd name="connsiteY29853" fmla="*/ 1347896 h 2789926"/>
              <a:gd name="connsiteX29854" fmla="*/ 1246505 w 2556691"/>
              <a:gd name="connsiteY29854" fmla="*/ 1340697 h 2789926"/>
              <a:gd name="connsiteX29855" fmla="*/ 1249507 w 2556691"/>
              <a:gd name="connsiteY29855" fmla="*/ 1336831 h 2789926"/>
              <a:gd name="connsiteX29856" fmla="*/ 1255805 w 2556691"/>
              <a:gd name="connsiteY29856" fmla="*/ 1327610 h 2789926"/>
              <a:gd name="connsiteX29857" fmla="*/ 1265069 w 2556691"/>
              <a:gd name="connsiteY29857" fmla="*/ 1310740 h 2789926"/>
              <a:gd name="connsiteX29858" fmla="*/ 1266082 w 2556691"/>
              <a:gd name="connsiteY29858" fmla="*/ 1309960 h 2789926"/>
              <a:gd name="connsiteX29859" fmla="*/ 1267647 w 2556691"/>
              <a:gd name="connsiteY29859" fmla="*/ 1311828 h 2789926"/>
              <a:gd name="connsiteX29860" fmla="*/ 1265870 w 2556691"/>
              <a:gd name="connsiteY29860" fmla="*/ 1315729 h 2789926"/>
              <a:gd name="connsiteX29861" fmla="*/ 1260667 w 2556691"/>
              <a:gd name="connsiteY29861" fmla="*/ 1326191 h 2789926"/>
              <a:gd name="connsiteX29862" fmla="*/ 1258465 w 2556691"/>
              <a:gd name="connsiteY29862" fmla="*/ 1330152 h 2789926"/>
              <a:gd name="connsiteX29863" fmla="*/ 1255499 w 2556691"/>
              <a:gd name="connsiteY29863" fmla="*/ 1335093 h 2789926"/>
              <a:gd name="connsiteX29864" fmla="*/ 1251590 w 2556691"/>
              <a:gd name="connsiteY29864" fmla="*/ 1341004 h 2789926"/>
              <a:gd name="connsiteX29865" fmla="*/ 1246658 w 2556691"/>
              <a:gd name="connsiteY29865" fmla="*/ 1347742 h 2789926"/>
              <a:gd name="connsiteX29866" fmla="*/ 1241526 w 2556691"/>
              <a:gd name="connsiteY29866" fmla="*/ 1354008 h 2789926"/>
              <a:gd name="connsiteX29867" fmla="*/ 1245563 w 2556691"/>
              <a:gd name="connsiteY29867" fmla="*/ 1357803 h 2789926"/>
              <a:gd name="connsiteX29868" fmla="*/ 1245563 w 2556691"/>
              <a:gd name="connsiteY29868" fmla="*/ 1357885 h 2789926"/>
              <a:gd name="connsiteX29869" fmla="*/ 1245610 w 2556691"/>
              <a:gd name="connsiteY29869" fmla="*/ 1359363 h 2789926"/>
              <a:gd name="connsiteX29870" fmla="*/ 1245398 w 2556691"/>
              <a:gd name="connsiteY29870" fmla="*/ 1361101 h 2789926"/>
              <a:gd name="connsiteX29871" fmla="*/ 1246423 w 2556691"/>
              <a:gd name="connsiteY29871" fmla="*/ 1360368 h 2789926"/>
              <a:gd name="connsiteX29872" fmla="*/ 1248059 w 2556691"/>
              <a:gd name="connsiteY29872" fmla="*/ 1359186 h 2789926"/>
              <a:gd name="connsiteX29873" fmla="*/ 1251167 w 2556691"/>
              <a:gd name="connsiteY29873" fmla="*/ 1356680 h 2789926"/>
              <a:gd name="connsiteX29874" fmla="*/ 1257017 w 2556691"/>
              <a:gd name="connsiteY29874" fmla="*/ 1351230 h 2789926"/>
              <a:gd name="connsiteX29875" fmla="*/ 1259123 w 2556691"/>
              <a:gd name="connsiteY29875" fmla="*/ 1349007 h 2789926"/>
              <a:gd name="connsiteX29876" fmla="*/ 1260525 w 2556691"/>
              <a:gd name="connsiteY29876" fmla="*/ 1347423 h 2789926"/>
              <a:gd name="connsiteX29877" fmla="*/ 1263915 w 2556691"/>
              <a:gd name="connsiteY29877" fmla="*/ 1343238 h 2789926"/>
              <a:gd name="connsiteX29878" fmla="*/ 1264328 w 2556691"/>
              <a:gd name="connsiteY29878" fmla="*/ 1342718 h 2789926"/>
              <a:gd name="connsiteX29879" fmla="*/ 1268377 w 2556691"/>
              <a:gd name="connsiteY29879" fmla="*/ 1336677 h 2789926"/>
              <a:gd name="connsiteX29880" fmla="*/ 1271085 w 2556691"/>
              <a:gd name="connsiteY29880" fmla="*/ 1331854 h 2789926"/>
              <a:gd name="connsiteX29881" fmla="*/ 1274275 w 2556691"/>
              <a:gd name="connsiteY29881" fmla="*/ 1324820 h 2789926"/>
              <a:gd name="connsiteX29882" fmla="*/ 1276876 w 2556691"/>
              <a:gd name="connsiteY29882" fmla="*/ 1324276 h 2789926"/>
              <a:gd name="connsiteX29883" fmla="*/ 1277088 w 2556691"/>
              <a:gd name="connsiteY29883" fmla="*/ 1325517 h 2789926"/>
              <a:gd name="connsiteX29884" fmla="*/ 1274110 w 2556691"/>
              <a:gd name="connsiteY29884" fmla="*/ 1333083 h 2789926"/>
              <a:gd name="connsiteX29885" fmla="*/ 1268036 w 2556691"/>
              <a:gd name="connsiteY29885" fmla="*/ 1343427 h 2789926"/>
              <a:gd name="connsiteX29886" fmla="*/ 1265210 w 2556691"/>
              <a:gd name="connsiteY29886" fmla="*/ 1347352 h 2789926"/>
              <a:gd name="connsiteX29887" fmla="*/ 1263009 w 2556691"/>
              <a:gd name="connsiteY29887" fmla="*/ 1349776 h 2789926"/>
              <a:gd name="connsiteX29888" fmla="*/ 1261466 w 2556691"/>
              <a:gd name="connsiteY29888" fmla="*/ 1351466 h 2789926"/>
              <a:gd name="connsiteX29889" fmla="*/ 1257676 w 2556691"/>
              <a:gd name="connsiteY29889" fmla="*/ 1355190 h 2789926"/>
              <a:gd name="connsiteX29890" fmla="*/ 1251932 w 2556691"/>
              <a:gd name="connsiteY29890" fmla="*/ 1359931 h 2789926"/>
              <a:gd name="connsiteX29891" fmla="*/ 1249648 w 2556691"/>
              <a:gd name="connsiteY29891" fmla="*/ 1361538 h 2789926"/>
              <a:gd name="connsiteX29892" fmla="*/ 1247294 w 2556691"/>
              <a:gd name="connsiteY29892" fmla="*/ 1363193 h 2789926"/>
              <a:gd name="connsiteX29893" fmla="*/ 1245151 w 2556691"/>
              <a:gd name="connsiteY29893" fmla="*/ 1364446 h 2789926"/>
              <a:gd name="connsiteX29894" fmla="*/ 1242350 w 2556691"/>
              <a:gd name="connsiteY29894" fmla="*/ 1366007 h 2789926"/>
              <a:gd name="connsiteX29895" fmla="*/ 1240643 w 2556691"/>
              <a:gd name="connsiteY29895" fmla="*/ 1366953 h 2789926"/>
              <a:gd name="connsiteX29896" fmla="*/ 1233568 w 2556691"/>
              <a:gd name="connsiteY29896" fmla="*/ 1370109 h 2789926"/>
              <a:gd name="connsiteX29897" fmla="*/ 1232096 w 2556691"/>
              <a:gd name="connsiteY29897" fmla="*/ 1370747 h 2789926"/>
              <a:gd name="connsiteX29898" fmla="*/ 1234557 w 2556691"/>
              <a:gd name="connsiteY29898" fmla="*/ 1370984 h 2789926"/>
              <a:gd name="connsiteX29899" fmla="*/ 1240878 w 2556691"/>
              <a:gd name="connsiteY29899" fmla="*/ 1371610 h 2789926"/>
              <a:gd name="connsiteX29900" fmla="*/ 1242785 w 2556691"/>
              <a:gd name="connsiteY29900" fmla="*/ 1370783 h 2789926"/>
              <a:gd name="connsiteX29901" fmla="*/ 1243797 w 2556691"/>
              <a:gd name="connsiteY29901" fmla="*/ 1370357 h 2789926"/>
              <a:gd name="connsiteX29902" fmla="*/ 1249071 w 2556691"/>
              <a:gd name="connsiteY29902" fmla="*/ 1369293 h 2789926"/>
              <a:gd name="connsiteX29903" fmla="*/ 1252061 w 2556691"/>
              <a:gd name="connsiteY29903" fmla="*/ 1369199 h 2789926"/>
              <a:gd name="connsiteX29904" fmla="*/ 1252144 w 2556691"/>
              <a:gd name="connsiteY29904" fmla="*/ 1369163 h 2789926"/>
              <a:gd name="connsiteX29905" fmla="*/ 1254732 w 2556691"/>
              <a:gd name="connsiteY29905" fmla="*/ 1367898 h 2789926"/>
              <a:gd name="connsiteX29906" fmla="*/ 1256923 w 2556691"/>
              <a:gd name="connsiteY29906" fmla="*/ 1366610 h 2789926"/>
              <a:gd name="connsiteX29907" fmla="*/ 1259277 w 2556691"/>
              <a:gd name="connsiteY29907" fmla="*/ 1365026 h 2789926"/>
              <a:gd name="connsiteX29908" fmla="*/ 1260490 w 2556691"/>
              <a:gd name="connsiteY29908" fmla="*/ 1364139 h 2789926"/>
              <a:gd name="connsiteX29909" fmla="*/ 1262621 w 2556691"/>
              <a:gd name="connsiteY29909" fmla="*/ 1362389 h 2789926"/>
              <a:gd name="connsiteX29910" fmla="*/ 1263798 w 2556691"/>
              <a:gd name="connsiteY29910" fmla="*/ 1361243 h 2789926"/>
              <a:gd name="connsiteX29911" fmla="*/ 1263833 w 2556691"/>
              <a:gd name="connsiteY29911" fmla="*/ 1361219 h 2789926"/>
              <a:gd name="connsiteX29912" fmla="*/ 1267353 w 2556691"/>
              <a:gd name="connsiteY29912" fmla="*/ 1357803 h 2789926"/>
              <a:gd name="connsiteX29913" fmla="*/ 1272203 w 2556691"/>
              <a:gd name="connsiteY29913" fmla="*/ 1352329 h 2789926"/>
              <a:gd name="connsiteX29914" fmla="*/ 1272356 w 2556691"/>
              <a:gd name="connsiteY29914" fmla="*/ 1352152 h 2789926"/>
              <a:gd name="connsiteX29915" fmla="*/ 1274298 w 2556691"/>
              <a:gd name="connsiteY29915" fmla="*/ 1349587 h 2789926"/>
              <a:gd name="connsiteX29916" fmla="*/ 1277253 w 2556691"/>
              <a:gd name="connsiteY29916" fmla="*/ 1345437 h 2789926"/>
              <a:gd name="connsiteX29917" fmla="*/ 1278195 w 2556691"/>
              <a:gd name="connsiteY29917" fmla="*/ 1343865 h 2789926"/>
              <a:gd name="connsiteX29918" fmla="*/ 1281267 w 2556691"/>
              <a:gd name="connsiteY29918" fmla="*/ 1338569 h 2789926"/>
              <a:gd name="connsiteX29919" fmla="*/ 1283421 w 2556691"/>
              <a:gd name="connsiteY29919" fmla="*/ 1339290 h 2789926"/>
              <a:gd name="connsiteX29920" fmla="*/ 1280832 w 2556691"/>
              <a:gd name="connsiteY29920" fmla="*/ 1346288 h 2789926"/>
              <a:gd name="connsiteX29921" fmla="*/ 1279606 w 2556691"/>
              <a:gd name="connsiteY29921" fmla="*/ 1348582 h 2789926"/>
              <a:gd name="connsiteX29922" fmla="*/ 1276170 w 2556691"/>
              <a:gd name="connsiteY29922" fmla="*/ 1353263 h 2789926"/>
              <a:gd name="connsiteX29923" fmla="*/ 1274969 w 2556691"/>
              <a:gd name="connsiteY29923" fmla="*/ 1354646 h 2789926"/>
              <a:gd name="connsiteX29924" fmla="*/ 1273533 w 2556691"/>
              <a:gd name="connsiteY29924" fmla="*/ 1356289 h 2789926"/>
              <a:gd name="connsiteX29925" fmla="*/ 1274969 w 2556691"/>
              <a:gd name="connsiteY29925" fmla="*/ 1355178 h 2789926"/>
              <a:gd name="connsiteX29926" fmla="*/ 1275475 w 2556691"/>
              <a:gd name="connsiteY29926" fmla="*/ 1354776 h 2789926"/>
              <a:gd name="connsiteX29927" fmla="*/ 1277771 w 2556691"/>
              <a:gd name="connsiteY29927" fmla="*/ 1353724 h 2789926"/>
              <a:gd name="connsiteX29928" fmla="*/ 1284787 w 2556691"/>
              <a:gd name="connsiteY29928" fmla="*/ 1353109 h 2789926"/>
              <a:gd name="connsiteX29929" fmla="*/ 1289354 w 2556691"/>
              <a:gd name="connsiteY29929" fmla="*/ 1357022 h 2789926"/>
              <a:gd name="connsiteX29930" fmla="*/ 1290084 w 2556691"/>
              <a:gd name="connsiteY29930" fmla="*/ 1358252 h 2789926"/>
              <a:gd name="connsiteX29931" fmla="*/ 1292921 w 2556691"/>
              <a:gd name="connsiteY29931" fmla="*/ 1359824 h 2789926"/>
              <a:gd name="connsiteX29932" fmla="*/ 1293051 w 2556691"/>
              <a:gd name="connsiteY29932" fmla="*/ 1359895 h 2789926"/>
              <a:gd name="connsiteX29933" fmla="*/ 1293428 w 2556691"/>
              <a:gd name="connsiteY29933" fmla="*/ 1360096 h 2789926"/>
              <a:gd name="connsiteX29934" fmla="*/ 1293569 w 2556691"/>
              <a:gd name="connsiteY29934" fmla="*/ 1359481 h 2789926"/>
              <a:gd name="connsiteX29935" fmla="*/ 1293887 w 2556691"/>
              <a:gd name="connsiteY29935" fmla="*/ 1358134 h 2789926"/>
              <a:gd name="connsiteX29936" fmla="*/ 1295099 w 2556691"/>
              <a:gd name="connsiteY29936" fmla="*/ 1350343 h 2789926"/>
              <a:gd name="connsiteX29937" fmla="*/ 1295099 w 2556691"/>
              <a:gd name="connsiteY29937" fmla="*/ 1350213 h 2789926"/>
              <a:gd name="connsiteX29938" fmla="*/ 1295111 w 2556691"/>
              <a:gd name="connsiteY29938" fmla="*/ 1348972 h 2789926"/>
              <a:gd name="connsiteX29939" fmla="*/ 1294075 w 2556691"/>
              <a:gd name="connsiteY29939" fmla="*/ 1337517 h 2789926"/>
              <a:gd name="connsiteX29940" fmla="*/ 1292380 w 2556691"/>
              <a:gd name="connsiteY29940" fmla="*/ 1330944 h 2789926"/>
              <a:gd name="connsiteX29941" fmla="*/ 1290979 w 2556691"/>
              <a:gd name="connsiteY29941" fmla="*/ 1327220 h 2789926"/>
              <a:gd name="connsiteX29942" fmla="*/ 1289107 w 2556691"/>
              <a:gd name="connsiteY29942" fmla="*/ 1323082 h 2789926"/>
              <a:gd name="connsiteX29943" fmla="*/ 1287177 w 2556691"/>
              <a:gd name="connsiteY29943" fmla="*/ 1319512 h 2789926"/>
              <a:gd name="connsiteX29944" fmla="*/ 1286117 w 2556691"/>
              <a:gd name="connsiteY29944" fmla="*/ 1317739 h 2789926"/>
              <a:gd name="connsiteX29945" fmla="*/ 1284975 w 2556691"/>
              <a:gd name="connsiteY29945" fmla="*/ 1316036 h 2789926"/>
              <a:gd name="connsiteX29946" fmla="*/ 1276347 w 2556691"/>
              <a:gd name="connsiteY29946" fmla="*/ 1306366 h 2789926"/>
              <a:gd name="connsiteX29947" fmla="*/ 1337677 w 2556691"/>
              <a:gd name="connsiteY29947" fmla="*/ 1360888 h 2789926"/>
              <a:gd name="connsiteX29948" fmla="*/ 1337171 w 2556691"/>
              <a:gd name="connsiteY29948" fmla="*/ 1362495 h 2789926"/>
              <a:gd name="connsiteX29949" fmla="*/ 1323857 w 2556691"/>
              <a:gd name="connsiteY29949" fmla="*/ 1369801 h 2789926"/>
              <a:gd name="connsiteX29950" fmla="*/ 1320738 w 2556691"/>
              <a:gd name="connsiteY29950" fmla="*/ 1370262 h 2789926"/>
              <a:gd name="connsiteX29951" fmla="*/ 1318195 w 2556691"/>
              <a:gd name="connsiteY29951" fmla="*/ 1367863 h 2789926"/>
              <a:gd name="connsiteX29952" fmla="*/ 1320055 w 2556691"/>
              <a:gd name="connsiteY29952" fmla="*/ 1365652 h 2789926"/>
              <a:gd name="connsiteX29953" fmla="*/ 1331568 w 2556691"/>
              <a:gd name="connsiteY29953" fmla="*/ 1361349 h 2789926"/>
              <a:gd name="connsiteX29954" fmla="*/ 1337677 w 2556691"/>
              <a:gd name="connsiteY29954" fmla="*/ 1360888 h 2789926"/>
              <a:gd name="connsiteX29955" fmla="*/ 1492548 w 2556691"/>
              <a:gd name="connsiteY29955" fmla="*/ 1503564 h 2789926"/>
              <a:gd name="connsiteX29956" fmla="*/ 1488369 w 2556691"/>
              <a:gd name="connsiteY29956" fmla="*/ 1502831 h 2789926"/>
              <a:gd name="connsiteX29957" fmla="*/ 1478445 w 2556691"/>
              <a:gd name="connsiteY29957" fmla="*/ 1501354 h 2789926"/>
              <a:gd name="connsiteX29958" fmla="*/ 1474019 w 2556691"/>
              <a:gd name="connsiteY29958" fmla="*/ 1501909 h 2789926"/>
              <a:gd name="connsiteX29959" fmla="*/ 1471512 w 2556691"/>
              <a:gd name="connsiteY29959" fmla="*/ 1502488 h 2789926"/>
              <a:gd name="connsiteX29960" fmla="*/ 1422977 w 2556691"/>
              <a:gd name="connsiteY29960" fmla="*/ 1550201 h 2789926"/>
              <a:gd name="connsiteX29961" fmla="*/ 1422624 w 2556691"/>
              <a:gd name="connsiteY29961" fmla="*/ 1550260 h 2789926"/>
              <a:gd name="connsiteX29962" fmla="*/ 1423118 w 2556691"/>
              <a:gd name="connsiteY29962" fmla="*/ 1558157 h 2789926"/>
              <a:gd name="connsiteX29963" fmla="*/ 1423094 w 2556691"/>
              <a:gd name="connsiteY29963" fmla="*/ 1559788 h 2789926"/>
              <a:gd name="connsiteX29964" fmla="*/ 1423283 w 2556691"/>
              <a:gd name="connsiteY29964" fmla="*/ 1559670 h 2789926"/>
              <a:gd name="connsiteX29965" fmla="*/ 1445061 w 2556691"/>
              <a:gd name="connsiteY29965" fmla="*/ 1545851 h 2789926"/>
              <a:gd name="connsiteX29966" fmla="*/ 1446497 w 2556691"/>
              <a:gd name="connsiteY29966" fmla="*/ 1547884 h 2789926"/>
              <a:gd name="connsiteX29967" fmla="*/ 1421929 w 2556691"/>
              <a:gd name="connsiteY29967" fmla="*/ 1565628 h 2789926"/>
              <a:gd name="connsiteX29968" fmla="*/ 1432983 w 2556691"/>
              <a:gd name="connsiteY29968" fmla="*/ 1560167 h 2789926"/>
              <a:gd name="connsiteX29969" fmla="*/ 1452748 w 2556691"/>
              <a:gd name="connsiteY29969" fmla="*/ 1549350 h 2789926"/>
              <a:gd name="connsiteX29970" fmla="*/ 1453513 w 2556691"/>
              <a:gd name="connsiteY29970" fmla="*/ 1550449 h 2789926"/>
              <a:gd name="connsiteX29971" fmla="*/ 1442871 w 2556691"/>
              <a:gd name="connsiteY29971" fmla="*/ 1559883 h 2789926"/>
              <a:gd name="connsiteX29972" fmla="*/ 1466356 w 2556691"/>
              <a:gd name="connsiteY29972" fmla="*/ 1548191 h 2789926"/>
              <a:gd name="connsiteX29973" fmla="*/ 1473643 w 2556691"/>
              <a:gd name="connsiteY29973" fmla="*/ 1541240 h 2789926"/>
              <a:gd name="connsiteX29974" fmla="*/ 1484779 w 2556691"/>
              <a:gd name="connsiteY29974" fmla="*/ 1513719 h 2789926"/>
              <a:gd name="connsiteX29975" fmla="*/ 1488510 w 2556691"/>
              <a:gd name="connsiteY29975" fmla="*/ 1508411 h 2789926"/>
              <a:gd name="connsiteX29976" fmla="*/ 1491971 w 2556691"/>
              <a:gd name="connsiteY29976" fmla="*/ 1504262 h 2789926"/>
              <a:gd name="connsiteX29977" fmla="*/ 1492548 w 2556691"/>
              <a:gd name="connsiteY29977" fmla="*/ 1503564 h 2789926"/>
              <a:gd name="connsiteX29978" fmla="*/ 1596552 w 2556691"/>
              <a:gd name="connsiteY29978" fmla="*/ 1598670 h 2789926"/>
              <a:gd name="connsiteX29979" fmla="*/ 1596152 w 2556691"/>
              <a:gd name="connsiteY29979" fmla="*/ 1598375 h 2789926"/>
              <a:gd name="connsiteX29980" fmla="*/ 1595811 w 2556691"/>
              <a:gd name="connsiteY29980" fmla="*/ 1598788 h 2789926"/>
              <a:gd name="connsiteX29981" fmla="*/ 1595787 w 2556691"/>
              <a:gd name="connsiteY29981" fmla="*/ 1598824 h 2789926"/>
              <a:gd name="connsiteX29982" fmla="*/ 1590937 w 2556691"/>
              <a:gd name="connsiteY29982" fmla="*/ 1604782 h 2789926"/>
              <a:gd name="connsiteX29983" fmla="*/ 1590290 w 2556691"/>
              <a:gd name="connsiteY29983" fmla="*/ 1605515 h 2789926"/>
              <a:gd name="connsiteX29984" fmla="*/ 1590125 w 2556691"/>
              <a:gd name="connsiteY29984" fmla="*/ 1606484 h 2789926"/>
              <a:gd name="connsiteX29985" fmla="*/ 1588959 w 2556691"/>
              <a:gd name="connsiteY29985" fmla="*/ 1608896 h 2789926"/>
              <a:gd name="connsiteX29986" fmla="*/ 1588418 w 2556691"/>
              <a:gd name="connsiteY29986" fmla="*/ 1610019 h 2789926"/>
              <a:gd name="connsiteX29987" fmla="*/ 1587606 w 2556691"/>
              <a:gd name="connsiteY29987" fmla="*/ 1611426 h 2789926"/>
              <a:gd name="connsiteX29988" fmla="*/ 1586099 w 2556691"/>
              <a:gd name="connsiteY29988" fmla="*/ 1613873 h 2789926"/>
              <a:gd name="connsiteX29989" fmla="*/ 1585687 w 2556691"/>
              <a:gd name="connsiteY29989" fmla="*/ 1614535 h 2789926"/>
              <a:gd name="connsiteX29990" fmla="*/ 1585898 w 2556691"/>
              <a:gd name="connsiteY29990" fmla="*/ 1613754 h 2789926"/>
              <a:gd name="connsiteX29991" fmla="*/ 1586676 w 2556691"/>
              <a:gd name="connsiteY29991" fmla="*/ 1610835 h 2789926"/>
              <a:gd name="connsiteX29992" fmla="*/ 1587194 w 2556691"/>
              <a:gd name="connsiteY29992" fmla="*/ 1608872 h 2789926"/>
              <a:gd name="connsiteX29993" fmla="*/ 1585781 w 2556691"/>
              <a:gd name="connsiteY29993" fmla="*/ 1610279 h 2789926"/>
              <a:gd name="connsiteX29994" fmla="*/ 1583626 w 2556691"/>
              <a:gd name="connsiteY29994" fmla="*/ 1612371 h 2789926"/>
              <a:gd name="connsiteX29995" fmla="*/ 1580378 w 2556691"/>
              <a:gd name="connsiteY29995" fmla="*/ 1615256 h 2789926"/>
              <a:gd name="connsiteX29996" fmla="*/ 1578812 w 2556691"/>
              <a:gd name="connsiteY29996" fmla="*/ 1616568 h 2789926"/>
              <a:gd name="connsiteX29997" fmla="*/ 1576752 w 2556691"/>
              <a:gd name="connsiteY29997" fmla="*/ 1618211 h 2789926"/>
              <a:gd name="connsiteX29998" fmla="*/ 1573680 w 2556691"/>
              <a:gd name="connsiteY29998" fmla="*/ 1620682 h 2789926"/>
              <a:gd name="connsiteX29999" fmla="*/ 1574410 w 2556691"/>
              <a:gd name="connsiteY29999" fmla="*/ 1624264 h 2789926"/>
              <a:gd name="connsiteX30000" fmla="*/ 1574421 w 2556691"/>
              <a:gd name="connsiteY30000" fmla="*/ 1628094 h 2789926"/>
              <a:gd name="connsiteX30001" fmla="*/ 1571102 w 2556691"/>
              <a:gd name="connsiteY30001" fmla="*/ 1630742 h 2789926"/>
              <a:gd name="connsiteX30002" fmla="*/ 1567629 w 2556691"/>
              <a:gd name="connsiteY30002" fmla="*/ 1630648 h 2789926"/>
              <a:gd name="connsiteX30003" fmla="*/ 1562920 w 2556691"/>
              <a:gd name="connsiteY30003" fmla="*/ 1628000 h 2789926"/>
              <a:gd name="connsiteX30004" fmla="*/ 1560578 w 2556691"/>
              <a:gd name="connsiteY30004" fmla="*/ 1624867 h 2789926"/>
              <a:gd name="connsiteX30005" fmla="*/ 1559589 w 2556691"/>
              <a:gd name="connsiteY30005" fmla="*/ 1622420 h 2789926"/>
              <a:gd name="connsiteX30006" fmla="*/ 1559295 w 2556691"/>
              <a:gd name="connsiteY30006" fmla="*/ 1619843 h 2789926"/>
              <a:gd name="connsiteX30007" fmla="*/ 1559789 w 2556691"/>
              <a:gd name="connsiteY30007" fmla="*/ 1618058 h 2789926"/>
              <a:gd name="connsiteX30008" fmla="*/ 1564262 w 2556691"/>
              <a:gd name="connsiteY30008" fmla="*/ 1616485 h 2789926"/>
              <a:gd name="connsiteX30009" fmla="*/ 1565639 w 2556691"/>
              <a:gd name="connsiteY30009" fmla="*/ 1616757 h 2789926"/>
              <a:gd name="connsiteX30010" fmla="*/ 1567570 w 2556691"/>
              <a:gd name="connsiteY30010" fmla="*/ 1617419 h 2789926"/>
              <a:gd name="connsiteX30011" fmla="*/ 1570054 w 2556691"/>
              <a:gd name="connsiteY30011" fmla="*/ 1616237 h 2789926"/>
              <a:gd name="connsiteX30012" fmla="*/ 1570254 w 2556691"/>
              <a:gd name="connsiteY30012" fmla="*/ 1616083 h 2789926"/>
              <a:gd name="connsiteX30013" fmla="*/ 1574009 w 2556691"/>
              <a:gd name="connsiteY30013" fmla="*/ 1612584 h 2789926"/>
              <a:gd name="connsiteX30014" fmla="*/ 1574092 w 2556691"/>
              <a:gd name="connsiteY30014" fmla="*/ 1612501 h 2789926"/>
              <a:gd name="connsiteX30015" fmla="*/ 1574527 w 2556691"/>
              <a:gd name="connsiteY30015" fmla="*/ 1611993 h 2789926"/>
              <a:gd name="connsiteX30016" fmla="*/ 1577329 w 2556691"/>
              <a:gd name="connsiteY30016" fmla="*/ 1608707 h 2789926"/>
              <a:gd name="connsiteX30017" fmla="*/ 1579083 w 2556691"/>
              <a:gd name="connsiteY30017" fmla="*/ 1606331 h 2789926"/>
              <a:gd name="connsiteX30018" fmla="*/ 1579977 w 2556691"/>
              <a:gd name="connsiteY30018" fmla="*/ 1605137 h 2789926"/>
              <a:gd name="connsiteX30019" fmla="*/ 1580672 w 2556691"/>
              <a:gd name="connsiteY30019" fmla="*/ 1604132 h 2789926"/>
              <a:gd name="connsiteX30020" fmla="*/ 1587111 w 2556691"/>
              <a:gd name="connsiteY30020" fmla="*/ 1595277 h 2789926"/>
              <a:gd name="connsiteX30021" fmla="*/ 1587041 w 2556691"/>
              <a:gd name="connsiteY30021" fmla="*/ 1595206 h 2789926"/>
              <a:gd name="connsiteX30022" fmla="*/ 1585875 w 2556691"/>
              <a:gd name="connsiteY30022" fmla="*/ 1595336 h 2789926"/>
              <a:gd name="connsiteX30023" fmla="*/ 1581190 w 2556691"/>
              <a:gd name="connsiteY30023" fmla="*/ 1599438 h 2789926"/>
              <a:gd name="connsiteX30024" fmla="*/ 1577458 w 2556691"/>
              <a:gd name="connsiteY30024" fmla="*/ 1601720 h 2789926"/>
              <a:gd name="connsiteX30025" fmla="*/ 1576999 w 2556691"/>
              <a:gd name="connsiteY30025" fmla="*/ 1602193 h 2789926"/>
              <a:gd name="connsiteX30026" fmla="*/ 1576434 w 2556691"/>
              <a:gd name="connsiteY30026" fmla="*/ 1602772 h 2789926"/>
              <a:gd name="connsiteX30027" fmla="*/ 1575233 w 2556691"/>
              <a:gd name="connsiteY30027" fmla="*/ 1604238 h 2789926"/>
              <a:gd name="connsiteX30028" fmla="*/ 1573397 w 2556691"/>
              <a:gd name="connsiteY30028" fmla="*/ 1606472 h 2789926"/>
              <a:gd name="connsiteX30029" fmla="*/ 1573727 w 2556691"/>
              <a:gd name="connsiteY30029" fmla="*/ 1606756 h 2789926"/>
              <a:gd name="connsiteX30030" fmla="*/ 1574798 w 2556691"/>
              <a:gd name="connsiteY30030" fmla="*/ 1611579 h 2789926"/>
              <a:gd name="connsiteX30031" fmla="*/ 1574351 w 2556691"/>
              <a:gd name="connsiteY30031" fmla="*/ 1611899 h 2789926"/>
              <a:gd name="connsiteX30032" fmla="*/ 1573774 w 2556691"/>
              <a:gd name="connsiteY30032" fmla="*/ 1612324 h 2789926"/>
              <a:gd name="connsiteX30033" fmla="*/ 1568783 w 2556691"/>
              <a:gd name="connsiteY30033" fmla="*/ 1613967 h 2789926"/>
              <a:gd name="connsiteX30034" fmla="*/ 1565110 w 2556691"/>
              <a:gd name="connsiteY30034" fmla="*/ 1613826 h 2789926"/>
              <a:gd name="connsiteX30035" fmla="*/ 1563627 w 2556691"/>
              <a:gd name="connsiteY30035" fmla="*/ 1613282 h 2789926"/>
              <a:gd name="connsiteX30036" fmla="*/ 1561484 w 2556691"/>
              <a:gd name="connsiteY30036" fmla="*/ 1615835 h 2789926"/>
              <a:gd name="connsiteX30037" fmla="*/ 1558812 w 2556691"/>
              <a:gd name="connsiteY30037" fmla="*/ 1618330 h 2789926"/>
              <a:gd name="connsiteX30038" fmla="*/ 1556869 w 2556691"/>
              <a:gd name="connsiteY30038" fmla="*/ 1619855 h 2789926"/>
              <a:gd name="connsiteX30039" fmla="*/ 1552643 w 2556691"/>
              <a:gd name="connsiteY30039" fmla="*/ 1622420 h 2789926"/>
              <a:gd name="connsiteX30040" fmla="*/ 1551513 w 2556691"/>
              <a:gd name="connsiteY30040" fmla="*/ 1622975 h 2789926"/>
              <a:gd name="connsiteX30041" fmla="*/ 1546381 w 2556691"/>
              <a:gd name="connsiteY30041" fmla="*/ 1625080 h 2789926"/>
              <a:gd name="connsiteX30042" fmla="*/ 1542437 w 2556691"/>
              <a:gd name="connsiteY30042" fmla="*/ 1626132 h 2789926"/>
              <a:gd name="connsiteX30043" fmla="*/ 1540354 w 2556691"/>
              <a:gd name="connsiteY30043" fmla="*/ 1626498 h 2789926"/>
              <a:gd name="connsiteX30044" fmla="*/ 1539318 w 2556691"/>
              <a:gd name="connsiteY30044" fmla="*/ 1626640 h 2789926"/>
              <a:gd name="connsiteX30045" fmla="*/ 1537540 w 2556691"/>
              <a:gd name="connsiteY30045" fmla="*/ 1626865 h 2789926"/>
              <a:gd name="connsiteX30046" fmla="*/ 1538458 w 2556691"/>
              <a:gd name="connsiteY30046" fmla="*/ 1628650 h 2789926"/>
              <a:gd name="connsiteX30047" fmla="*/ 1538611 w 2556691"/>
              <a:gd name="connsiteY30047" fmla="*/ 1628945 h 2789926"/>
              <a:gd name="connsiteX30048" fmla="*/ 1539082 w 2556691"/>
              <a:gd name="connsiteY30048" fmla="*/ 1628969 h 2789926"/>
              <a:gd name="connsiteX30049" fmla="*/ 1539906 w 2556691"/>
              <a:gd name="connsiteY30049" fmla="*/ 1628993 h 2789926"/>
              <a:gd name="connsiteX30050" fmla="*/ 1540436 w 2556691"/>
              <a:gd name="connsiteY30050" fmla="*/ 1629016 h 2789926"/>
              <a:gd name="connsiteX30051" fmla="*/ 1540742 w 2556691"/>
              <a:gd name="connsiteY30051" fmla="*/ 1629702 h 2789926"/>
              <a:gd name="connsiteX30052" fmla="*/ 1539447 w 2556691"/>
              <a:gd name="connsiteY30052" fmla="*/ 1630577 h 2789926"/>
              <a:gd name="connsiteX30053" fmla="*/ 1540283 w 2556691"/>
              <a:gd name="connsiteY30053" fmla="*/ 1632504 h 2789926"/>
              <a:gd name="connsiteX30054" fmla="*/ 1540613 w 2556691"/>
              <a:gd name="connsiteY30054" fmla="*/ 1633249 h 2789926"/>
              <a:gd name="connsiteX30055" fmla="*/ 1540989 w 2556691"/>
              <a:gd name="connsiteY30055" fmla="*/ 1634111 h 2789926"/>
              <a:gd name="connsiteX30056" fmla="*/ 1541566 w 2556691"/>
              <a:gd name="connsiteY30056" fmla="*/ 1635518 h 2789926"/>
              <a:gd name="connsiteX30057" fmla="*/ 1542484 w 2556691"/>
              <a:gd name="connsiteY30057" fmla="*/ 1635270 h 2789926"/>
              <a:gd name="connsiteX30058" fmla="*/ 1542767 w 2556691"/>
              <a:gd name="connsiteY30058" fmla="*/ 1635636 h 2789926"/>
              <a:gd name="connsiteX30059" fmla="*/ 1542108 w 2556691"/>
              <a:gd name="connsiteY30059" fmla="*/ 1636890 h 2789926"/>
              <a:gd name="connsiteX30060" fmla="*/ 1542414 w 2556691"/>
              <a:gd name="connsiteY30060" fmla="*/ 1637646 h 2789926"/>
              <a:gd name="connsiteX30061" fmla="*/ 1542649 w 2556691"/>
              <a:gd name="connsiteY30061" fmla="*/ 1638237 h 2789926"/>
              <a:gd name="connsiteX30062" fmla="*/ 1542884 w 2556691"/>
              <a:gd name="connsiteY30062" fmla="*/ 1638840 h 2789926"/>
              <a:gd name="connsiteX30063" fmla="*/ 1543626 w 2556691"/>
              <a:gd name="connsiteY30063" fmla="*/ 1640696 h 2789926"/>
              <a:gd name="connsiteX30064" fmla="*/ 1545003 w 2556691"/>
              <a:gd name="connsiteY30064" fmla="*/ 1639526 h 2789926"/>
              <a:gd name="connsiteX30065" fmla="*/ 1545168 w 2556691"/>
              <a:gd name="connsiteY30065" fmla="*/ 1639514 h 2789926"/>
              <a:gd name="connsiteX30066" fmla="*/ 1545745 w 2556691"/>
              <a:gd name="connsiteY30066" fmla="*/ 1639987 h 2789926"/>
              <a:gd name="connsiteX30067" fmla="*/ 1545333 w 2556691"/>
              <a:gd name="connsiteY30067" fmla="*/ 1641547 h 2789926"/>
              <a:gd name="connsiteX30068" fmla="*/ 1544697 w 2556691"/>
              <a:gd name="connsiteY30068" fmla="*/ 1643368 h 2789926"/>
              <a:gd name="connsiteX30069" fmla="*/ 1544768 w 2556691"/>
              <a:gd name="connsiteY30069" fmla="*/ 1643533 h 2789926"/>
              <a:gd name="connsiteX30070" fmla="*/ 1545839 w 2556691"/>
              <a:gd name="connsiteY30070" fmla="*/ 1645886 h 2789926"/>
              <a:gd name="connsiteX30071" fmla="*/ 1546132 w 2556691"/>
              <a:gd name="connsiteY30071" fmla="*/ 1646536 h 2789926"/>
              <a:gd name="connsiteX30072" fmla="*/ 1546216 w 2556691"/>
              <a:gd name="connsiteY30072" fmla="*/ 1646714 h 2789926"/>
              <a:gd name="connsiteX30073" fmla="*/ 1546922 w 2556691"/>
              <a:gd name="connsiteY30073" fmla="*/ 1648038 h 2789926"/>
              <a:gd name="connsiteX30074" fmla="*/ 1547711 w 2556691"/>
              <a:gd name="connsiteY30074" fmla="*/ 1646985 h 2789926"/>
              <a:gd name="connsiteX30075" fmla="*/ 1548417 w 2556691"/>
              <a:gd name="connsiteY30075" fmla="*/ 1645851 h 2789926"/>
              <a:gd name="connsiteX30076" fmla="*/ 1548782 w 2556691"/>
              <a:gd name="connsiteY30076" fmla="*/ 1645259 h 2789926"/>
              <a:gd name="connsiteX30077" fmla="*/ 1551890 w 2556691"/>
              <a:gd name="connsiteY30077" fmla="*/ 1641784 h 2789926"/>
              <a:gd name="connsiteX30078" fmla="*/ 1552667 w 2556691"/>
              <a:gd name="connsiteY30078" fmla="*/ 1642186 h 2789926"/>
              <a:gd name="connsiteX30079" fmla="*/ 1552443 w 2556691"/>
              <a:gd name="connsiteY30079" fmla="*/ 1644586 h 2789926"/>
              <a:gd name="connsiteX30080" fmla="*/ 1552219 w 2556691"/>
              <a:gd name="connsiteY30080" fmla="*/ 1645224 h 2789926"/>
              <a:gd name="connsiteX30081" fmla="*/ 1550124 w 2556691"/>
              <a:gd name="connsiteY30081" fmla="*/ 1649220 h 2789926"/>
              <a:gd name="connsiteX30082" fmla="*/ 1549865 w 2556691"/>
              <a:gd name="connsiteY30082" fmla="*/ 1649622 h 2789926"/>
              <a:gd name="connsiteX30083" fmla="*/ 1548794 w 2556691"/>
              <a:gd name="connsiteY30083" fmla="*/ 1651407 h 2789926"/>
              <a:gd name="connsiteX30084" fmla="*/ 1549924 w 2556691"/>
              <a:gd name="connsiteY30084" fmla="*/ 1653334 h 2789926"/>
              <a:gd name="connsiteX30085" fmla="*/ 1550878 w 2556691"/>
              <a:gd name="connsiteY30085" fmla="*/ 1654918 h 2789926"/>
              <a:gd name="connsiteX30086" fmla="*/ 1551478 w 2556691"/>
              <a:gd name="connsiteY30086" fmla="*/ 1655923 h 2789926"/>
              <a:gd name="connsiteX30087" fmla="*/ 1552455 w 2556691"/>
              <a:gd name="connsiteY30087" fmla="*/ 1653759 h 2789926"/>
              <a:gd name="connsiteX30088" fmla="*/ 1554421 w 2556691"/>
              <a:gd name="connsiteY30088" fmla="*/ 1649740 h 2789926"/>
              <a:gd name="connsiteX30089" fmla="*/ 1554715 w 2556691"/>
              <a:gd name="connsiteY30089" fmla="*/ 1649090 h 2789926"/>
              <a:gd name="connsiteX30090" fmla="*/ 1555186 w 2556691"/>
              <a:gd name="connsiteY30090" fmla="*/ 1648002 h 2789926"/>
              <a:gd name="connsiteX30091" fmla="*/ 1556093 w 2556691"/>
              <a:gd name="connsiteY30091" fmla="*/ 1647316 h 2789926"/>
              <a:gd name="connsiteX30092" fmla="*/ 1557670 w 2556691"/>
              <a:gd name="connsiteY30092" fmla="*/ 1648617 h 2789926"/>
              <a:gd name="connsiteX30093" fmla="*/ 1557246 w 2556691"/>
              <a:gd name="connsiteY30093" fmla="*/ 1650307 h 2789926"/>
              <a:gd name="connsiteX30094" fmla="*/ 1557234 w 2556691"/>
              <a:gd name="connsiteY30094" fmla="*/ 1650343 h 2789926"/>
              <a:gd name="connsiteX30095" fmla="*/ 1555987 w 2556691"/>
              <a:gd name="connsiteY30095" fmla="*/ 1654468 h 2789926"/>
              <a:gd name="connsiteX30096" fmla="*/ 1554315 w 2556691"/>
              <a:gd name="connsiteY30096" fmla="*/ 1657672 h 2789926"/>
              <a:gd name="connsiteX30097" fmla="*/ 1553197 w 2556691"/>
              <a:gd name="connsiteY30097" fmla="*/ 1658949 h 2789926"/>
              <a:gd name="connsiteX30098" fmla="*/ 1553738 w 2556691"/>
              <a:gd name="connsiteY30098" fmla="*/ 1659977 h 2789926"/>
              <a:gd name="connsiteX30099" fmla="*/ 1556175 w 2556691"/>
              <a:gd name="connsiteY30099" fmla="*/ 1665427 h 2789926"/>
              <a:gd name="connsiteX30100" fmla="*/ 1556786 w 2556691"/>
              <a:gd name="connsiteY30100" fmla="*/ 1667366 h 2789926"/>
              <a:gd name="connsiteX30101" fmla="*/ 1559495 w 2556691"/>
              <a:gd name="connsiteY30101" fmla="*/ 1668028 h 2789926"/>
              <a:gd name="connsiteX30102" fmla="*/ 1560271 w 2556691"/>
              <a:gd name="connsiteY30102" fmla="*/ 1668111 h 2789926"/>
              <a:gd name="connsiteX30103" fmla="*/ 1561731 w 2556691"/>
              <a:gd name="connsiteY30103" fmla="*/ 1667768 h 2789926"/>
              <a:gd name="connsiteX30104" fmla="*/ 1563262 w 2556691"/>
              <a:gd name="connsiteY30104" fmla="*/ 1667071 h 2789926"/>
              <a:gd name="connsiteX30105" fmla="*/ 1563272 w 2556691"/>
              <a:gd name="connsiteY30105" fmla="*/ 1667059 h 2789926"/>
              <a:gd name="connsiteX30106" fmla="*/ 1563815 w 2556691"/>
              <a:gd name="connsiteY30106" fmla="*/ 1666668 h 2789926"/>
              <a:gd name="connsiteX30107" fmla="*/ 1565675 w 2556691"/>
              <a:gd name="connsiteY30107" fmla="*/ 1665297 h 2789926"/>
              <a:gd name="connsiteX30108" fmla="*/ 1566110 w 2556691"/>
              <a:gd name="connsiteY30108" fmla="*/ 1664848 h 2789926"/>
              <a:gd name="connsiteX30109" fmla="*/ 1569312 w 2556691"/>
              <a:gd name="connsiteY30109" fmla="*/ 1660450 h 2789926"/>
              <a:gd name="connsiteX30110" fmla="*/ 1570431 w 2556691"/>
              <a:gd name="connsiteY30110" fmla="*/ 1657873 h 2789926"/>
              <a:gd name="connsiteX30111" fmla="*/ 1570690 w 2556691"/>
              <a:gd name="connsiteY30111" fmla="*/ 1657223 h 2789926"/>
              <a:gd name="connsiteX30112" fmla="*/ 1570972 w 2556691"/>
              <a:gd name="connsiteY30112" fmla="*/ 1656076 h 2789926"/>
              <a:gd name="connsiteX30113" fmla="*/ 1571973 w 2556691"/>
              <a:gd name="connsiteY30113" fmla="*/ 1648924 h 2789926"/>
              <a:gd name="connsiteX30114" fmla="*/ 1572419 w 2556691"/>
              <a:gd name="connsiteY30114" fmla="*/ 1645472 h 2789926"/>
              <a:gd name="connsiteX30115" fmla="*/ 1572985 w 2556691"/>
              <a:gd name="connsiteY30115" fmla="*/ 1643084 h 2789926"/>
              <a:gd name="connsiteX30116" fmla="*/ 1575716 w 2556691"/>
              <a:gd name="connsiteY30116" fmla="*/ 1634679 h 2789926"/>
              <a:gd name="connsiteX30117" fmla="*/ 1579059 w 2556691"/>
              <a:gd name="connsiteY30117" fmla="*/ 1628768 h 2789926"/>
              <a:gd name="connsiteX30118" fmla="*/ 1577881 w 2556691"/>
              <a:gd name="connsiteY30118" fmla="*/ 1626652 h 2789926"/>
              <a:gd name="connsiteX30119" fmla="*/ 1577929 w 2556691"/>
              <a:gd name="connsiteY30119" fmla="*/ 1621320 h 2789926"/>
              <a:gd name="connsiteX30120" fmla="*/ 1578094 w 2556691"/>
              <a:gd name="connsiteY30120" fmla="*/ 1620788 h 2789926"/>
              <a:gd name="connsiteX30121" fmla="*/ 1580284 w 2556691"/>
              <a:gd name="connsiteY30121" fmla="*/ 1616805 h 2789926"/>
              <a:gd name="connsiteX30122" fmla="*/ 1581449 w 2556691"/>
              <a:gd name="connsiteY30122" fmla="*/ 1615882 h 2789926"/>
              <a:gd name="connsiteX30123" fmla="*/ 1583191 w 2556691"/>
              <a:gd name="connsiteY30123" fmla="*/ 1615161 h 2789926"/>
              <a:gd name="connsiteX30124" fmla="*/ 1584957 w 2556691"/>
              <a:gd name="connsiteY30124" fmla="*/ 1615729 h 2789926"/>
              <a:gd name="connsiteX30125" fmla="*/ 1585287 w 2556691"/>
              <a:gd name="connsiteY30125" fmla="*/ 1615977 h 2789926"/>
              <a:gd name="connsiteX30126" fmla="*/ 1585428 w 2556691"/>
              <a:gd name="connsiteY30126" fmla="*/ 1616095 h 2789926"/>
              <a:gd name="connsiteX30127" fmla="*/ 1586523 w 2556691"/>
              <a:gd name="connsiteY30127" fmla="*/ 1617857 h 2789926"/>
              <a:gd name="connsiteX30128" fmla="*/ 1588100 w 2556691"/>
              <a:gd name="connsiteY30128" fmla="*/ 1616083 h 2789926"/>
              <a:gd name="connsiteX30129" fmla="*/ 1588583 w 2556691"/>
              <a:gd name="connsiteY30129" fmla="*/ 1615540 h 2789926"/>
              <a:gd name="connsiteX30130" fmla="*/ 1590372 w 2556691"/>
              <a:gd name="connsiteY30130" fmla="*/ 1613187 h 2789926"/>
              <a:gd name="connsiteX30131" fmla="*/ 1591502 w 2556691"/>
              <a:gd name="connsiteY30131" fmla="*/ 1611568 h 2789926"/>
              <a:gd name="connsiteX30132" fmla="*/ 1591949 w 2556691"/>
              <a:gd name="connsiteY30132" fmla="*/ 1610716 h 2789926"/>
              <a:gd name="connsiteX30133" fmla="*/ 1595128 w 2556691"/>
              <a:gd name="connsiteY30133" fmla="*/ 1603942 h 2789926"/>
              <a:gd name="connsiteX30134" fmla="*/ 1596670 w 2556691"/>
              <a:gd name="connsiteY30134" fmla="*/ 1599060 h 2789926"/>
              <a:gd name="connsiteX30135" fmla="*/ 1596552 w 2556691"/>
              <a:gd name="connsiteY30135" fmla="*/ 1598670 h 2789926"/>
              <a:gd name="connsiteX30136" fmla="*/ 1514656 w 2556691"/>
              <a:gd name="connsiteY30136" fmla="*/ 1522561 h 2789926"/>
              <a:gd name="connsiteX30137" fmla="*/ 1517057 w 2556691"/>
              <a:gd name="connsiteY30137" fmla="*/ 1525233 h 2789926"/>
              <a:gd name="connsiteX30138" fmla="*/ 1508770 w 2556691"/>
              <a:gd name="connsiteY30138" fmla="*/ 1534667 h 2789926"/>
              <a:gd name="connsiteX30139" fmla="*/ 1508711 w 2556691"/>
              <a:gd name="connsiteY30139" fmla="*/ 1534714 h 2789926"/>
              <a:gd name="connsiteX30140" fmla="*/ 1503036 w 2556691"/>
              <a:gd name="connsiteY30140" fmla="*/ 1539549 h 2789926"/>
              <a:gd name="connsiteX30141" fmla="*/ 1500824 w 2556691"/>
              <a:gd name="connsiteY30141" fmla="*/ 1540377 h 2789926"/>
              <a:gd name="connsiteX30142" fmla="*/ 1498010 w 2556691"/>
              <a:gd name="connsiteY30142" fmla="*/ 1537870 h 2789926"/>
              <a:gd name="connsiteX30143" fmla="*/ 1505179 w 2556691"/>
              <a:gd name="connsiteY30143" fmla="*/ 1529394 h 2789926"/>
              <a:gd name="connsiteX30144" fmla="*/ 1505874 w 2556691"/>
              <a:gd name="connsiteY30144" fmla="*/ 1528803 h 2789926"/>
              <a:gd name="connsiteX30145" fmla="*/ 1514185 w 2556691"/>
              <a:gd name="connsiteY30145" fmla="*/ 1522798 h 2789926"/>
              <a:gd name="connsiteX30146" fmla="*/ 1514656 w 2556691"/>
              <a:gd name="connsiteY30146" fmla="*/ 1522561 h 2789926"/>
              <a:gd name="connsiteX30147" fmla="*/ 1587511 w 2556691"/>
              <a:gd name="connsiteY30147" fmla="*/ 1588917 h 2789926"/>
              <a:gd name="connsiteX30148" fmla="*/ 1586723 w 2556691"/>
              <a:gd name="connsiteY30148" fmla="*/ 1588669 h 2789926"/>
              <a:gd name="connsiteX30149" fmla="*/ 1586252 w 2556691"/>
              <a:gd name="connsiteY30149" fmla="*/ 1588515 h 2789926"/>
              <a:gd name="connsiteX30150" fmla="*/ 1582920 w 2556691"/>
              <a:gd name="connsiteY30150" fmla="*/ 1588893 h 2789926"/>
              <a:gd name="connsiteX30151" fmla="*/ 1577882 w 2556691"/>
              <a:gd name="connsiteY30151" fmla="*/ 1591400 h 2789926"/>
              <a:gd name="connsiteX30152" fmla="*/ 1573962 w 2556691"/>
              <a:gd name="connsiteY30152" fmla="*/ 1592700 h 2789926"/>
              <a:gd name="connsiteX30153" fmla="*/ 1572090 w 2556691"/>
              <a:gd name="connsiteY30153" fmla="*/ 1593870 h 2789926"/>
              <a:gd name="connsiteX30154" fmla="*/ 1570631 w 2556691"/>
              <a:gd name="connsiteY30154" fmla="*/ 1593847 h 2789926"/>
              <a:gd name="connsiteX30155" fmla="*/ 1568547 w 2556691"/>
              <a:gd name="connsiteY30155" fmla="*/ 1594556 h 2789926"/>
              <a:gd name="connsiteX30156" fmla="*/ 1567794 w 2556691"/>
              <a:gd name="connsiteY30156" fmla="*/ 1592310 h 2789926"/>
              <a:gd name="connsiteX30157" fmla="*/ 1567017 w 2556691"/>
              <a:gd name="connsiteY30157" fmla="*/ 1591494 h 2789926"/>
              <a:gd name="connsiteX30158" fmla="*/ 1565428 w 2556691"/>
              <a:gd name="connsiteY30158" fmla="*/ 1592050 h 2789926"/>
              <a:gd name="connsiteX30159" fmla="*/ 1562802 w 2556691"/>
              <a:gd name="connsiteY30159" fmla="*/ 1594308 h 2789926"/>
              <a:gd name="connsiteX30160" fmla="*/ 1564415 w 2556691"/>
              <a:gd name="connsiteY30160" fmla="*/ 1593918 h 2789926"/>
              <a:gd name="connsiteX30161" fmla="*/ 1564886 w 2556691"/>
              <a:gd name="connsiteY30161" fmla="*/ 1595573 h 2789926"/>
              <a:gd name="connsiteX30162" fmla="*/ 1564250 w 2556691"/>
              <a:gd name="connsiteY30162" fmla="*/ 1596010 h 2789926"/>
              <a:gd name="connsiteX30163" fmla="*/ 1567076 w 2556691"/>
              <a:gd name="connsiteY30163" fmla="*/ 1597251 h 2789926"/>
              <a:gd name="connsiteX30164" fmla="*/ 1567288 w 2556691"/>
              <a:gd name="connsiteY30164" fmla="*/ 1597145 h 2789926"/>
              <a:gd name="connsiteX30165" fmla="*/ 1569689 w 2556691"/>
              <a:gd name="connsiteY30165" fmla="*/ 1596081 h 2789926"/>
              <a:gd name="connsiteX30166" fmla="*/ 1567652 w 2556691"/>
              <a:gd name="connsiteY30166" fmla="*/ 1597523 h 2789926"/>
              <a:gd name="connsiteX30167" fmla="*/ 1565581 w 2556691"/>
              <a:gd name="connsiteY30167" fmla="*/ 1599013 h 2789926"/>
              <a:gd name="connsiteX30168" fmla="*/ 1565804 w 2556691"/>
              <a:gd name="connsiteY30168" fmla="*/ 1599509 h 2789926"/>
              <a:gd name="connsiteX30169" fmla="*/ 1566075 w 2556691"/>
              <a:gd name="connsiteY30169" fmla="*/ 1600089 h 2789926"/>
              <a:gd name="connsiteX30170" fmla="*/ 1566463 w 2556691"/>
              <a:gd name="connsiteY30170" fmla="*/ 1599817 h 2789926"/>
              <a:gd name="connsiteX30171" fmla="*/ 1568924 w 2556691"/>
              <a:gd name="connsiteY30171" fmla="*/ 1598138 h 2789926"/>
              <a:gd name="connsiteX30172" fmla="*/ 1572644 w 2556691"/>
              <a:gd name="connsiteY30172" fmla="*/ 1596010 h 2789926"/>
              <a:gd name="connsiteX30173" fmla="*/ 1578341 w 2556691"/>
              <a:gd name="connsiteY30173" fmla="*/ 1593480 h 2789926"/>
              <a:gd name="connsiteX30174" fmla="*/ 1583968 w 2556691"/>
              <a:gd name="connsiteY30174" fmla="*/ 1591281 h 2789926"/>
              <a:gd name="connsiteX30175" fmla="*/ 1586652 w 2556691"/>
              <a:gd name="connsiteY30175" fmla="*/ 1589886 h 2789926"/>
              <a:gd name="connsiteX30176" fmla="*/ 1586699 w 2556691"/>
              <a:gd name="connsiteY30176" fmla="*/ 1589437 h 2789926"/>
              <a:gd name="connsiteX30177" fmla="*/ 1587135 w 2556691"/>
              <a:gd name="connsiteY30177" fmla="*/ 1589165 h 2789926"/>
              <a:gd name="connsiteX30178" fmla="*/ 1587782 w 2556691"/>
              <a:gd name="connsiteY30178" fmla="*/ 1589236 h 2789926"/>
              <a:gd name="connsiteX30179" fmla="*/ 1587511 w 2556691"/>
              <a:gd name="connsiteY30179" fmla="*/ 1588917 h 2789926"/>
              <a:gd name="connsiteX30180" fmla="*/ 1679461 w 2556691"/>
              <a:gd name="connsiteY30180" fmla="*/ 1673726 h 2789926"/>
              <a:gd name="connsiteX30181" fmla="*/ 1672587 w 2556691"/>
              <a:gd name="connsiteY30181" fmla="*/ 1676481 h 2789926"/>
              <a:gd name="connsiteX30182" fmla="*/ 1672210 w 2556691"/>
              <a:gd name="connsiteY30182" fmla="*/ 1677024 h 2789926"/>
              <a:gd name="connsiteX30183" fmla="*/ 1672916 w 2556691"/>
              <a:gd name="connsiteY30183" fmla="*/ 1679602 h 2789926"/>
              <a:gd name="connsiteX30184" fmla="*/ 1673057 w 2556691"/>
              <a:gd name="connsiteY30184" fmla="*/ 1681694 h 2789926"/>
              <a:gd name="connsiteX30185" fmla="*/ 1679461 w 2556691"/>
              <a:gd name="connsiteY30185" fmla="*/ 1673726 h 2789926"/>
              <a:gd name="connsiteX30186" fmla="*/ 796118 w 2556691"/>
              <a:gd name="connsiteY30186" fmla="*/ 858463 h 2789926"/>
              <a:gd name="connsiteX30187" fmla="*/ 789585 w 2556691"/>
              <a:gd name="connsiteY30187" fmla="*/ 868103 h 2789926"/>
              <a:gd name="connsiteX30188" fmla="*/ 796118 w 2556691"/>
              <a:gd name="connsiteY30188" fmla="*/ 858463 h 2789926"/>
              <a:gd name="connsiteX30189" fmla="*/ 818229 w 2556691"/>
              <a:gd name="connsiteY30189" fmla="*/ 878128 h 2789926"/>
              <a:gd name="connsiteX30190" fmla="*/ 818229 w 2556691"/>
              <a:gd name="connsiteY30190" fmla="*/ 878128 h 2789926"/>
              <a:gd name="connsiteX30191" fmla="*/ 818218 w 2556691"/>
              <a:gd name="connsiteY30191" fmla="*/ 878136 h 2789926"/>
              <a:gd name="connsiteX30192" fmla="*/ 1597529 w 2556691"/>
              <a:gd name="connsiteY30192" fmla="*/ 1597192 h 2789926"/>
              <a:gd name="connsiteX30193" fmla="*/ 1597212 w 2556691"/>
              <a:gd name="connsiteY30193" fmla="*/ 1596909 h 2789926"/>
              <a:gd name="connsiteX30194" fmla="*/ 1597117 w 2556691"/>
              <a:gd name="connsiteY30194" fmla="*/ 1597027 h 2789926"/>
              <a:gd name="connsiteX30195" fmla="*/ 1597529 w 2556691"/>
              <a:gd name="connsiteY30195" fmla="*/ 1597192 h 2789926"/>
              <a:gd name="connsiteX30196" fmla="*/ 1601485 w 2556691"/>
              <a:gd name="connsiteY30196" fmla="*/ 1599864 h 2789926"/>
              <a:gd name="connsiteX30197" fmla="*/ 1600578 w 2556691"/>
              <a:gd name="connsiteY30197" fmla="*/ 1599899 h 2789926"/>
              <a:gd name="connsiteX30198" fmla="*/ 1599531 w 2556691"/>
              <a:gd name="connsiteY30198" fmla="*/ 1599781 h 2789926"/>
              <a:gd name="connsiteX30199" fmla="*/ 1598824 w 2556691"/>
              <a:gd name="connsiteY30199" fmla="*/ 1598020 h 2789926"/>
              <a:gd name="connsiteX30200" fmla="*/ 1598342 w 2556691"/>
              <a:gd name="connsiteY30200" fmla="*/ 1597381 h 2789926"/>
              <a:gd name="connsiteX30201" fmla="*/ 1597812 w 2556691"/>
              <a:gd name="connsiteY30201" fmla="*/ 1597299 h 2789926"/>
              <a:gd name="connsiteX30202" fmla="*/ 1598189 w 2556691"/>
              <a:gd name="connsiteY30202" fmla="*/ 1597500 h 2789926"/>
              <a:gd name="connsiteX30203" fmla="*/ 1598742 w 2556691"/>
              <a:gd name="connsiteY30203" fmla="*/ 1599628 h 2789926"/>
              <a:gd name="connsiteX30204" fmla="*/ 1598047 w 2556691"/>
              <a:gd name="connsiteY30204" fmla="*/ 1602796 h 2789926"/>
              <a:gd name="connsiteX30205" fmla="*/ 1597435 w 2556691"/>
              <a:gd name="connsiteY30205" fmla="*/ 1604498 h 2789926"/>
              <a:gd name="connsiteX30206" fmla="*/ 1596646 w 2556691"/>
              <a:gd name="connsiteY30206" fmla="*/ 1610787 h 2789926"/>
              <a:gd name="connsiteX30207" fmla="*/ 1595705 w 2556691"/>
              <a:gd name="connsiteY30207" fmla="*/ 1612407 h 2789926"/>
              <a:gd name="connsiteX30208" fmla="*/ 1595410 w 2556691"/>
              <a:gd name="connsiteY30208" fmla="*/ 1612892 h 2789926"/>
              <a:gd name="connsiteX30209" fmla="*/ 1593715 w 2556691"/>
              <a:gd name="connsiteY30209" fmla="*/ 1615457 h 2789926"/>
              <a:gd name="connsiteX30210" fmla="*/ 1592079 w 2556691"/>
              <a:gd name="connsiteY30210" fmla="*/ 1617892 h 2789926"/>
              <a:gd name="connsiteX30211" fmla="*/ 1591184 w 2556691"/>
              <a:gd name="connsiteY30211" fmla="*/ 1619133 h 2789926"/>
              <a:gd name="connsiteX30212" fmla="*/ 1590643 w 2556691"/>
              <a:gd name="connsiteY30212" fmla="*/ 1619878 h 2789926"/>
              <a:gd name="connsiteX30213" fmla="*/ 1589666 w 2556691"/>
              <a:gd name="connsiteY30213" fmla="*/ 1621249 h 2789926"/>
              <a:gd name="connsiteX30214" fmla="*/ 1586758 w 2556691"/>
              <a:gd name="connsiteY30214" fmla="*/ 1625151 h 2789926"/>
              <a:gd name="connsiteX30215" fmla="*/ 1587900 w 2556691"/>
              <a:gd name="connsiteY30215" fmla="*/ 1625801 h 2789926"/>
              <a:gd name="connsiteX30216" fmla="*/ 1590914 w 2556691"/>
              <a:gd name="connsiteY30216" fmla="*/ 1622148 h 2789926"/>
              <a:gd name="connsiteX30217" fmla="*/ 1591479 w 2556691"/>
              <a:gd name="connsiteY30217" fmla="*/ 1621427 h 2789926"/>
              <a:gd name="connsiteX30218" fmla="*/ 1592974 w 2556691"/>
              <a:gd name="connsiteY30218" fmla="*/ 1619476 h 2789926"/>
              <a:gd name="connsiteX30219" fmla="*/ 1593421 w 2556691"/>
              <a:gd name="connsiteY30219" fmla="*/ 1618862 h 2789926"/>
              <a:gd name="connsiteX30220" fmla="*/ 1593868 w 2556691"/>
              <a:gd name="connsiteY30220" fmla="*/ 1618235 h 2789926"/>
              <a:gd name="connsiteX30221" fmla="*/ 1595116 w 2556691"/>
              <a:gd name="connsiteY30221" fmla="*/ 1616414 h 2789926"/>
              <a:gd name="connsiteX30222" fmla="*/ 1596752 w 2556691"/>
              <a:gd name="connsiteY30222" fmla="*/ 1613778 h 2789926"/>
              <a:gd name="connsiteX30223" fmla="*/ 1596917 w 2556691"/>
              <a:gd name="connsiteY30223" fmla="*/ 1613506 h 2789926"/>
              <a:gd name="connsiteX30224" fmla="*/ 1597247 w 2556691"/>
              <a:gd name="connsiteY30224" fmla="*/ 1612951 h 2789926"/>
              <a:gd name="connsiteX30225" fmla="*/ 1601708 w 2556691"/>
              <a:gd name="connsiteY30225" fmla="*/ 1600467 h 2789926"/>
              <a:gd name="connsiteX30226" fmla="*/ 1601485 w 2556691"/>
              <a:gd name="connsiteY30226" fmla="*/ 1600148 h 2789926"/>
              <a:gd name="connsiteX30227" fmla="*/ 1601485 w 2556691"/>
              <a:gd name="connsiteY30227" fmla="*/ 1599864 h 2789926"/>
              <a:gd name="connsiteX30228" fmla="*/ 1419645 w 2556691"/>
              <a:gd name="connsiteY30228" fmla="*/ 1432067 h 2789926"/>
              <a:gd name="connsiteX30229" fmla="*/ 1394748 w 2556691"/>
              <a:gd name="connsiteY30229" fmla="*/ 1433603 h 2789926"/>
              <a:gd name="connsiteX30230" fmla="*/ 1392205 w 2556691"/>
              <a:gd name="connsiteY30230" fmla="*/ 1436110 h 2789926"/>
              <a:gd name="connsiteX30231" fmla="*/ 1391675 w 2556691"/>
              <a:gd name="connsiteY30231" fmla="*/ 1436642 h 2789926"/>
              <a:gd name="connsiteX30232" fmla="*/ 1386530 w 2556691"/>
              <a:gd name="connsiteY30232" fmla="*/ 1436145 h 2789926"/>
              <a:gd name="connsiteX30233" fmla="*/ 1384895 w 2556691"/>
              <a:gd name="connsiteY30233" fmla="*/ 1434171 h 2789926"/>
              <a:gd name="connsiteX30234" fmla="*/ 1374418 w 2556691"/>
              <a:gd name="connsiteY30234" fmla="*/ 1431889 h 2789926"/>
              <a:gd name="connsiteX30235" fmla="*/ 1363270 w 2556691"/>
              <a:gd name="connsiteY30235" fmla="*/ 1436961 h 2789926"/>
              <a:gd name="connsiteX30236" fmla="*/ 1363117 w 2556691"/>
              <a:gd name="connsiteY30236" fmla="*/ 1437150 h 2789926"/>
              <a:gd name="connsiteX30237" fmla="*/ 1362940 w 2556691"/>
              <a:gd name="connsiteY30237" fmla="*/ 1437445 h 2789926"/>
              <a:gd name="connsiteX30238" fmla="*/ 1362399 w 2556691"/>
              <a:gd name="connsiteY30238" fmla="*/ 1438368 h 2789926"/>
              <a:gd name="connsiteX30239" fmla="*/ 1361233 w 2556691"/>
              <a:gd name="connsiteY30239" fmla="*/ 1440377 h 2789926"/>
              <a:gd name="connsiteX30240" fmla="*/ 1360680 w 2556691"/>
              <a:gd name="connsiteY30240" fmla="*/ 1441323 h 2789926"/>
              <a:gd name="connsiteX30241" fmla="*/ 1356866 w 2556691"/>
              <a:gd name="connsiteY30241" fmla="*/ 1449740 h 2789926"/>
              <a:gd name="connsiteX30242" fmla="*/ 1356207 w 2556691"/>
              <a:gd name="connsiteY30242" fmla="*/ 1452530 h 2789926"/>
              <a:gd name="connsiteX30243" fmla="*/ 1355512 w 2556691"/>
              <a:gd name="connsiteY30243" fmla="*/ 1455816 h 2789926"/>
              <a:gd name="connsiteX30244" fmla="*/ 1355453 w 2556691"/>
              <a:gd name="connsiteY30244" fmla="*/ 1456195 h 2789926"/>
              <a:gd name="connsiteX30245" fmla="*/ 1354806 w 2556691"/>
              <a:gd name="connsiteY30245" fmla="*/ 1462129 h 2789926"/>
              <a:gd name="connsiteX30246" fmla="*/ 1354688 w 2556691"/>
              <a:gd name="connsiteY30246" fmla="*/ 1464423 h 2789926"/>
              <a:gd name="connsiteX30247" fmla="*/ 1354676 w 2556691"/>
              <a:gd name="connsiteY30247" fmla="*/ 1468099 h 2789926"/>
              <a:gd name="connsiteX30248" fmla="*/ 1354711 w 2556691"/>
              <a:gd name="connsiteY30248" fmla="*/ 1469719 h 2789926"/>
              <a:gd name="connsiteX30249" fmla="*/ 1354723 w 2556691"/>
              <a:gd name="connsiteY30249" fmla="*/ 1470759 h 2789926"/>
              <a:gd name="connsiteX30250" fmla="*/ 1357078 w 2556691"/>
              <a:gd name="connsiteY30250" fmla="*/ 1474944 h 2789926"/>
              <a:gd name="connsiteX30251" fmla="*/ 1357478 w 2556691"/>
              <a:gd name="connsiteY30251" fmla="*/ 1475653 h 2789926"/>
              <a:gd name="connsiteX30252" fmla="*/ 1358208 w 2556691"/>
              <a:gd name="connsiteY30252" fmla="*/ 1476705 h 2789926"/>
              <a:gd name="connsiteX30253" fmla="*/ 1358396 w 2556691"/>
              <a:gd name="connsiteY30253" fmla="*/ 1477486 h 2789926"/>
              <a:gd name="connsiteX30254" fmla="*/ 1358573 w 2556691"/>
              <a:gd name="connsiteY30254" fmla="*/ 1478266 h 2789926"/>
              <a:gd name="connsiteX30255" fmla="*/ 1360033 w 2556691"/>
              <a:gd name="connsiteY30255" fmla="*/ 1484224 h 2789926"/>
              <a:gd name="connsiteX30256" fmla="*/ 1362269 w 2556691"/>
              <a:gd name="connsiteY30256" fmla="*/ 1493350 h 2789926"/>
              <a:gd name="connsiteX30257" fmla="*/ 1364070 w 2556691"/>
              <a:gd name="connsiteY30257" fmla="*/ 1503671 h 2789926"/>
              <a:gd name="connsiteX30258" fmla="*/ 1364435 w 2556691"/>
              <a:gd name="connsiteY30258" fmla="*/ 1512738 h 2789926"/>
              <a:gd name="connsiteX30259" fmla="*/ 1363658 w 2556691"/>
              <a:gd name="connsiteY30259" fmla="*/ 1520103 h 2789926"/>
              <a:gd name="connsiteX30260" fmla="*/ 1373382 w 2556691"/>
              <a:gd name="connsiteY30260" fmla="*/ 1512206 h 2789926"/>
              <a:gd name="connsiteX30261" fmla="*/ 1375772 w 2556691"/>
              <a:gd name="connsiteY30261" fmla="*/ 1511544 h 2789926"/>
              <a:gd name="connsiteX30262" fmla="*/ 1376654 w 2556691"/>
              <a:gd name="connsiteY30262" fmla="*/ 1511485 h 2789926"/>
              <a:gd name="connsiteX30263" fmla="*/ 1371322 w 2556691"/>
              <a:gd name="connsiteY30263" fmla="*/ 1497157 h 2789926"/>
              <a:gd name="connsiteX30264" fmla="*/ 1367743 w 2556691"/>
              <a:gd name="connsiteY30264" fmla="*/ 1488586 h 2789926"/>
              <a:gd name="connsiteX30265" fmla="*/ 1362022 w 2556691"/>
              <a:gd name="connsiteY30265" fmla="*/ 1478029 h 2789926"/>
              <a:gd name="connsiteX30266" fmla="*/ 1361563 w 2556691"/>
              <a:gd name="connsiteY30266" fmla="*/ 1475795 h 2789926"/>
              <a:gd name="connsiteX30267" fmla="*/ 1361492 w 2556691"/>
              <a:gd name="connsiteY30267" fmla="*/ 1472580 h 2789926"/>
              <a:gd name="connsiteX30268" fmla="*/ 1361963 w 2556691"/>
              <a:gd name="connsiteY30268" fmla="*/ 1471658 h 2789926"/>
              <a:gd name="connsiteX30269" fmla="*/ 1365330 w 2556691"/>
              <a:gd name="connsiteY30269" fmla="*/ 1472083 h 2789926"/>
              <a:gd name="connsiteX30270" fmla="*/ 1365707 w 2556691"/>
              <a:gd name="connsiteY30270" fmla="*/ 1472875 h 2789926"/>
              <a:gd name="connsiteX30271" fmla="*/ 1367637 w 2556691"/>
              <a:gd name="connsiteY30271" fmla="*/ 1477013 h 2789926"/>
              <a:gd name="connsiteX30272" fmla="*/ 1368708 w 2556691"/>
              <a:gd name="connsiteY30272" fmla="*/ 1479129 h 2789926"/>
              <a:gd name="connsiteX30273" fmla="*/ 1378420 w 2556691"/>
              <a:gd name="connsiteY30273" fmla="*/ 1496672 h 2789926"/>
              <a:gd name="connsiteX30274" fmla="*/ 1380998 w 2556691"/>
              <a:gd name="connsiteY30274" fmla="*/ 1502902 h 2789926"/>
              <a:gd name="connsiteX30275" fmla="*/ 1382011 w 2556691"/>
              <a:gd name="connsiteY30275" fmla="*/ 1511272 h 2789926"/>
              <a:gd name="connsiteX30276" fmla="*/ 1387367 w 2556691"/>
              <a:gd name="connsiteY30276" fmla="*/ 1511875 h 2789926"/>
              <a:gd name="connsiteX30277" fmla="*/ 1390592 w 2556691"/>
              <a:gd name="connsiteY30277" fmla="*/ 1512655 h 2789926"/>
              <a:gd name="connsiteX30278" fmla="*/ 1390475 w 2556691"/>
              <a:gd name="connsiteY30278" fmla="*/ 1511556 h 2789926"/>
              <a:gd name="connsiteX30279" fmla="*/ 1390333 w 2556691"/>
              <a:gd name="connsiteY30279" fmla="*/ 1510208 h 2789926"/>
              <a:gd name="connsiteX30280" fmla="*/ 1386272 w 2556691"/>
              <a:gd name="connsiteY30280" fmla="*/ 1497358 h 2789926"/>
              <a:gd name="connsiteX30281" fmla="*/ 1382799 w 2556691"/>
              <a:gd name="connsiteY30281" fmla="*/ 1492015 h 2789926"/>
              <a:gd name="connsiteX30282" fmla="*/ 1380056 w 2556691"/>
              <a:gd name="connsiteY30282" fmla="*/ 1486553 h 2789926"/>
              <a:gd name="connsiteX30283" fmla="*/ 1382434 w 2556691"/>
              <a:gd name="connsiteY30283" fmla="*/ 1484342 h 2789926"/>
              <a:gd name="connsiteX30284" fmla="*/ 1392535 w 2556691"/>
              <a:gd name="connsiteY30284" fmla="*/ 1493729 h 2789926"/>
              <a:gd name="connsiteX30285" fmla="*/ 1396584 w 2556691"/>
              <a:gd name="connsiteY30285" fmla="*/ 1505361 h 2789926"/>
              <a:gd name="connsiteX30286" fmla="*/ 1397361 w 2556691"/>
              <a:gd name="connsiteY30286" fmla="*/ 1511225 h 2789926"/>
              <a:gd name="connsiteX30287" fmla="*/ 1398009 w 2556691"/>
              <a:gd name="connsiteY30287" fmla="*/ 1506555 h 2789926"/>
              <a:gd name="connsiteX30288" fmla="*/ 1396066 w 2556691"/>
              <a:gd name="connsiteY30288" fmla="*/ 1494450 h 2789926"/>
              <a:gd name="connsiteX30289" fmla="*/ 1391864 w 2556691"/>
              <a:gd name="connsiteY30289" fmla="*/ 1483574 h 2789926"/>
              <a:gd name="connsiteX30290" fmla="*/ 1390486 w 2556691"/>
              <a:gd name="connsiteY30290" fmla="*/ 1479886 h 2789926"/>
              <a:gd name="connsiteX30291" fmla="*/ 1395878 w 2556691"/>
              <a:gd name="connsiteY30291" fmla="*/ 1476918 h 2789926"/>
              <a:gd name="connsiteX30292" fmla="*/ 1396184 w 2556691"/>
              <a:gd name="connsiteY30292" fmla="*/ 1477438 h 2789926"/>
              <a:gd name="connsiteX30293" fmla="*/ 1396643 w 2556691"/>
              <a:gd name="connsiteY30293" fmla="*/ 1478195 h 2789926"/>
              <a:gd name="connsiteX30294" fmla="*/ 1400398 w 2556691"/>
              <a:gd name="connsiteY30294" fmla="*/ 1485418 h 2789926"/>
              <a:gd name="connsiteX30295" fmla="*/ 1404059 w 2556691"/>
              <a:gd name="connsiteY30295" fmla="*/ 1496306 h 2789926"/>
              <a:gd name="connsiteX30296" fmla="*/ 1405448 w 2556691"/>
              <a:gd name="connsiteY30296" fmla="*/ 1506307 h 2789926"/>
              <a:gd name="connsiteX30297" fmla="*/ 1407214 w 2556691"/>
              <a:gd name="connsiteY30297" fmla="*/ 1497133 h 2789926"/>
              <a:gd name="connsiteX30298" fmla="*/ 1406249 w 2556691"/>
              <a:gd name="connsiteY30298" fmla="*/ 1486718 h 2789926"/>
              <a:gd name="connsiteX30299" fmla="*/ 1404777 w 2556691"/>
              <a:gd name="connsiteY30299" fmla="*/ 1481730 h 2789926"/>
              <a:gd name="connsiteX30300" fmla="*/ 1403082 w 2556691"/>
              <a:gd name="connsiteY30300" fmla="*/ 1477344 h 2789926"/>
              <a:gd name="connsiteX30301" fmla="*/ 1401128 w 2556691"/>
              <a:gd name="connsiteY30301" fmla="*/ 1472852 h 2789926"/>
              <a:gd name="connsiteX30302" fmla="*/ 1397043 w 2556691"/>
              <a:gd name="connsiteY30302" fmla="*/ 1463571 h 2789926"/>
              <a:gd name="connsiteX30303" fmla="*/ 1401704 w 2556691"/>
              <a:gd name="connsiteY30303" fmla="*/ 1461337 h 2789926"/>
              <a:gd name="connsiteX30304" fmla="*/ 1405825 w 2556691"/>
              <a:gd name="connsiteY30304" fmla="*/ 1467697 h 2789926"/>
              <a:gd name="connsiteX30305" fmla="*/ 1406943 w 2556691"/>
              <a:gd name="connsiteY30305" fmla="*/ 1469731 h 2789926"/>
              <a:gd name="connsiteX30306" fmla="*/ 1410169 w 2556691"/>
              <a:gd name="connsiteY30306" fmla="*/ 1477616 h 2789926"/>
              <a:gd name="connsiteX30307" fmla="*/ 1411181 w 2556691"/>
              <a:gd name="connsiteY30307" fmla="*/ 1480807 h 2789926"/>
              <a:gd name="connsiteX30308" fmla="*/ 1411158 w 2556691"/>
              <a:gd name="connsiteY30308" fmla="*/ 1478159 h 2789926"/>
              <a:gd name="connsiteX30309" fmla="*/ 1411063 w 2556691"/>
              <a:gd name="connsiteY30309" fmla="*/ 1473206 h 2789926"/>
              <a:gd name="connsiteX30310" fmla="*/ 1410722 w 2556691"/>
              <a:gd name="connsiteY30310" fmla="*/ 1469754 h 2789926"/>
              <a:gd name="connsiteX30311" fmla="*/ 1409027 w 2556691"/>
              <a:gd name="connsiteY30311" fmla="*/ 1459138 h 2789926"/>
              <a:gd name="connsiteX30312" fmla="*/ 1408756 w 2556691"/>
              <a:gd name="connsiteY30312" fmla="*/ 1458003 h 2789926"/>
              <a:gd name="connsiteX30313" fmla="*/ 1407591 w 2556691"/>
              <a:gd name="connsiteY30313" fmla="*/ 1453700 h 2789926"/>
              <a:gd name="connsiteX30314" fmla="*/ 1406755 w 2556691"/>
              <a:gd name="connsiteY30314" fmla="*/ 1450639 h 2789926"/>
              <a:gd name="connsiteX30315" fmla="*/ 1411405 w 2556691"/>
              <a:gd name="connsiteY30315" fmla="*/ 1448404 h 2789926"/>
              <a:gd name="connsiteX30316" fmla="*/ 1414301 w 2556691"/>
              <a:gd name="connsiteY30316" fmla="*/ 1454209 h 2789926"/>
              <a:gd name="connsiteX30317" fmla="*/ 1415513 w 2556691"/>
              <a:gd name="connsiteY30317" fmla="*/ 1457247 h 2789926"/>
              <a:gd name="connsiteX30318" fmla="*/ 1416643 w 2556691"/>
              <a:gd name="connsiteY30318" fmla="*/ 1460604 h 2789926"/>
              <a:gd name="connsiteX30319" fmla="*/ 1419139 w 2556691"/>
              <a:gd name="connsiteY30319" fmla="*/ 1474365 h 2789926"/>
              <a:gd name="connsiteX30320" fmla="*/ 1419316 w 2556691"/>
              <a:gd name="connsiteY30320" fmla="*/ 1481186 h 2789926"/>
              <a:gd name="connsiteX30321" fmla="*/ 1419292 w 2556691"/>
              <a:gd name="connsiteY30321" fmla="*/ 1483125 h 2789926"/>
              <a:gd name="connsiteX30322" fmla="*/ 1419845 w 2556691"/>
              <a:gd name="connsiteY30322" fmla="*/ 1481304 h 2789926"/>
              <a:gd name="connsiteX30323" fmla="*/ 1421411 w 2556691"/>
              <a:gd name="connsiteY30323" fmla="*/ 1475961 h 2789926"/>
              <a:gd name="connsiteX30324" fmla="*/ 1422800 w 2556691"/>
              <a:gd name="connsiteY30324" fmla="*/ 1466822 h 2789926"/>
              <a:gd name="connsiteX30325" fmla="*/ 1422294 w 2556691"/>
              <a:gd name="connsiteY30325" fmla="*/ 1461396 h 2789926"/>
              <a:gd name="connsiteX30326" fmla="*/ 1421799 w 2556691"/>
              <a:gd name="connsiteY30326" fmla="*/ 1449622 h 2789926"/>
              <a:gd name="connsiteX30327" fmla="*/ 1422129 w 2556691"/>
              <a:gd name="connsiteY30327" fmla="*/ 1448369 h 2789926"/>
              <a:gd name="connsiteX30328" fmla="*/ 1422765 w 2556691"/>
              <a:gd name="connsiteY30328" fmla="*/ 1448203 h 2789926"/>
              <a:gd name="connsiteX30329" fmla="*/ 1424836 w 2556691"/>
              <a:gd name="connsiteY30329" fmla="*/ 1450402 h 2789926"/>
              <a:gd name="connsiteX30330" fmla="*/ 1427685 w 2556691"/>
              <a:gd name="connsiteY30330" fmla="*/ 1461987 h 2789926"/>
              <a:gd name="connsiteX30331" fmla="*/ 1427415 w 2556691"/>
              <a:gd name="connsiteY30331" fmla="*/ 1469293 h 2789926"/>
              <a:gd name="connsiteX30332" fmla="*/ 1428545 w 2556691"/>
              <a:gd name="connsiteY30332" fmla="*/ 1467555 h 2789926"/>
              <a:gd name="connsiteX30333" fmla="*/ 1429604 w 2556691"/>
              <a:gd name="connsiteY30333" fmla="*/ 1462200 h 2789926"/>
              <a:gd name="connsiteX30334" fmla="*/ 1430087 w 2556691"/>
              <a:gd name="connsiteY30334" fmla="*/ 1451230 h 2789926"/>
              <a:gd name="connsiteX30335" fmla="*/ 1428392 w 2556691"/>
              <a:gd name="connsiteY30335" fmla="*/ 1444408 h 2789926"/>
              <a:gd name="connsiteX30336" fmla="*/ 1427073 w 2556691"/>
              <a:gd name="connsiteY30336" fmla="*/ 1441536 h 2789926"/>
              <a:gd name="connsiteX30337" fmla="*/ 1419645 w 2556691"/>
              <a:gd name="connsiteY30337" fmla="*/ 1432067 h 2789926"/>
              <a:gd name="connsiteX30338" fmla="*/ 816776 w 2556691"/>
              <a:gd name="connsiteY30338" fmla="*/ 875708 h 2789926"/>
              <a:gd name="connsiteX30339" fmla="*/ 815041 w 2556691"/>
              <a:gd name="connsiteY30339" fmla="*/ 878874 h 2789926"/>
              <a:gd name="connsiteX30340" fmla="*/ 808609 w 2556691"/>
              <a:gd name="connsiteY30340" fmla="*/ 872957 h 2789926"/>
              <a:gd name="connsiteX30341" fmla="*/ 816776 w 2556691"/>
              <a:gd name="connsiteY30341" fmla="*/ 875708 h 2789926"/>
              <a:gd name="connsiteX30342" fmla="*/ 807392 w 2556691"/>
              <a:gd name="connsiteY30342" fmla="*/ 866573 h 2789926"/>
              <a:gd name="connsiteX30343" fmla="*/ 803087 w 2556691"/>
              <a:gd name="connsiteY30343" fmla="*/ 862863 h 2789926"/>
              <a:gd name="connsiteX30344" fmla="*/ 796694 w 2556691"/>
              <a:gd name="connsiteY30344" fmla="*/ 874945 h 2789926"/>
              <a:gd name="connsiteX30345" fmla="*/ 796695 w 2556691"/>
              <a:gd name="connsiteY30345" fmla="*/ 874945 h 2789926"/>
              <a:gd name="connsiteX30346" fmla="*/ 800952 w 2556691"/>
              <a:gd name="connsiteY30346" fmla="*/ 872551 h 2789926"/>
              <a:gd name="connsiteX30347" fmla="*/ 807235 w 2556691"/>
              <a:gd name="connsiteY30347" fmla="*/ 866864 h 2789926"/>
              <a:gd name="connsiteX30348" fmla="*/ 807392 w 2556691"/>
              <a:gd name="connsiteY30348" fmla="*/ 866573 h 2789926"/>
              <a:gd name="connsiteX30349" fmla="*/ 1564250 w 2556691"/>
              <a:gd name="connsiteY30349" fmla="*/ 1564883 h 2789926"/>
              <a:gd name="connsiteX30350" fmla="*/ 1563226 w 2556691"/>
              <a:gd name="connsiteY30350" fmla="*/ 1564186 h 2789926"/>
              <a:gd name="connsiteX30351" fmla="*/ 1561672 w 2556691"/>
              <a:gd name="connsiteY30351" fmla="*/ 1563134 h 2789926"/>
              <a:gd name="connsiteX30352" fmla="*/ 1559565 w 2556691"/>
              <a:gd name="connsiteY30352" fmla="*/ 1561751 h 2789926"/>
              <a:gd name="connsiteX30353" fmla="*/ 1555221 w 2556691"/>
              <a:gd name="connsiteY30353" fmla="*/ 1559245 h 2789926"/>
              <a:gd name="connsiteX30354" fmla="*/ 1541637 w 2556691"/>
              <a:gd name="connsiteY30354" fmla="*/ 1554350 h 2789926"/>
              <a:gd name="connsiteX30355" fmla="*/ 1528323 w 2556691"/>
              <a:gd name="connsiteY30355" fmla="*/ 1555072 h 2789926"/>
              <a:gd name="connsiteX30356" fmla="*/ 1527958 w 2556691"/>
              <a:gd name="connsiteY30356" fmla="*/ 1556076 h 2789926"/>
              <a:gd name="connsiteX30357" fmla="*/ 1521389 w 2556691"/>
              <a:gd name="connsiteY30357" fmla="*/ 1568643 h 2789926"/>
              <a:gd name="connsiteX30358" fmla="*/ 1519035 w 2556691"/>
              <a:gd name="connsiteY30358" fmla="*/ 1571397 h 2789926"/>
              <a:gd name="connsiteX30359" fmla="*/ 1520259 w 2556691"/>
              <a:gd name="connsiteY30359" fmla="*/ 1572532 h 2789926"/>
              <a:gd name="connsiteX30360" fmla="*/ 1522413 w 2556691"/>
              <a:gd name="connsiteY30360" fmla="*/ 1574637 h 2789926"/>
              <a:gd name="connsiteX30361" fmla="*/ 1529288 w 2556691"/>
              <a:gd name="connsiteY30361" fmla="*/ 1578360 h 2789926"/>
              <a:gd name="connsiteX30362" fmla="*/ 1535233 w 2556691"/>
              <a:gd name="connsiteY30362" fmla="*/ 1577001 h 2789926"/>
              <a:gd name="connsiteX30363" fmla="*/ 1538552 w 2556691"/>
              <a:gd name="connsiteY30363" fmla="*/ 1574707 h 2789926"/>
              <a:gd name="connsiteX30364" fmla="*/ 1540695 w 2556691"/>
              <a:gd name="connsiteY30364" fmla="*/ 1572887 h 2789926"/>
              <a:gd name="connsiteX30365" fmla="*/ 1552773 w 2556691"/>
              <a:gd name="connsiteY30365" fmla="*/ 1564411 h 2789926"/>
              <a:gd name="connsiteX30366" fmla="*/ 1553691 w 2556691"/>
              <a:gd name="connsiteY30366" fmla="*/ 1564186 h 2789926"/>
              <a:gd name="connsiteX30367" fmla="*/ 1555186 w 2556691"/>
              <a:gd name="connsiteY30367" fmla="*/ 1564068 h 2789926"/>
              <a:gd name="connsiteX30368" fmla="*/ 1559624 w 2556691"/>
              <a:gd name="connsiteY30368" fmla="*/ 1564068 h 2789926"/>
              <a:gd name="connsiteX30369" fmla="*/ 1562367 w 2556691"/>
              <a:gd name="connsiteY30369" fmla="*/ 1564470 h 2789926"/>
              <a:gd name="connsiteX30370" fmla="*/ 1564250 w 2556691"/>
              <a:gd name="connsiteY30370" fmla="*/ 1564883 h 2789926"/>
              <a:gd name="connsiteX30371" fmla="*/ 800882 w 2556691"/>
              <a:gd name="connsiteY30371" fmla="*/ 860130 h 2789926"/>
              <a:gd name="connsiteX30372" fmla="*/ 799371 w 2556691"/>
              <a:gd name="connsiteY30372" fmla="*/ 859192 h 2789926"/>
              <a:gd name="connsiteX30373" fmla="*/ 792601 w 2556691"/>
              <a:gd name="connsiteY30373" fmla="*/ 869976 h 2789926"/>
              <a:gd name="connsiteX30374" fmla="*/ 793385 w 2556691"/>
              <a:gd name="connsiteY30374" fmla="*/ 870476 h 2789926"/>
              <a:gd name="connsiteX30375" fmla="*/ 793385 w 2556691"/>
              <a:gd name="connsiteY30375" fmla="*/ 870476 h 2789926"/>
              <a:gd name="connsiteX30376" fmla="*/ 793386 w 2556691"/>
              <a:gd name="connsiteY30376" fmla="*/ 870476 h 2789926"/>
              <a:gd name="connsiteX30377" fmla="*/ 793385 w 2556691"/>
              <a:gd name="connsiteY30377" fmla="*/ 870476 h 2789926"/>
              <a:gd name="connsiteX30378" fmla="*/ 800812 w 2556691"/>
              <a:gd name="connsiteY30378" fmla="*/ 860390 h 2789926"/>
              <a:gd name="connsiteX30379" fmla="*/ 800882 w 2556691"/>
              <a:gd name="connsiteY30379" fmla="*/ 860130 h 2789926"/>
              <a:gd name="connsiteX30380" fmla="*/ 1580366 w 2556691"/>
              <a:gd name="connsiteY30380" fmla="*/ 1579235 h 2789926"/>
              <a:gd name="connsiteX30381" fmla="*/ 1580048 w 2556691"/>
              <a:gd name="connsiteY30381" fmla="*/ 1578999 h 2789926"/>
              <a:gd name="connsiteX30382" fmla="*/ 1576046 w 2556691"/>
              <a:gd name="connsiteY30382" fmla="*/ 1576232 h 2789926"/>
              <a:gd name="connsiteX30383" fmla="*/ 1575669 w 2556691"/>
              <a:gd name="connsiteY30383" fmla="*/ 1575984 h 2789926"/>
              <a:gd name="connsiteX30384" fmla="*/ 1569783 w 2556691"/>
              <a:gd name="connsiteY30384" fmla="*/ 1572248 h 2789926"/>
              <a:gd name="connsiteX30385" fmla="*/ 1566993 w 2556691"/>
              <a:gd name="connsiteY30385" fmla="*/ 1570712 h 2789926"/>
              <a:gd name="connsiteX30386" fmla="*/ 1565639 w 2556691"/>
              <a:gd name="connsiteY30386" fmla="*/ 1570109 h 2789926"/>
              <a:gd name="connsiteX30387" fmla="*/ 1565239 w 2556691"/>
              <a:gd name="connsiteY30387" fmla="*/ 1569920 h 2789926"/>
              <a:gd name="connsiteX30388" fmla="*/ 1561037 w 2556691"/>
              <a:gd name="connsiteY30388" fmla="*/ 1568513 h 2789926"/>
              <a:gd name="connsiteX30389" fmla="*/ 1555151 w 2556691"/>
              <a:gd name="connsiteY30389" fmla="*/ 1568040 h 2789926"/>
              <a:gd name="connsiteX30390" fmla="*/ 1549771 w 2556691"/>
              <a:gd name="connsiteY30390" fmla="*/ 1569920 h 2789926"/>
              <a:gd name="connsiteX30391" fmla="*/ 1555104 w 2556691"/>
              <a:gd name="connsiteY30391" fmla="*/ 1570203 h 2789926"/>
              <a:gd name="connsiteX30392" fmla="*/ 1556540 w 2556691"/>
              <a:gd name="connsiteY30392" fmla="*/ 1570546 h 2789926"/>
              <a:gd name="connsiteX30393" fmla="*/ 1559624 w 2556691"/>
              <a:gd name="connsiteY30393" fmla="*/ 1571657 h 2789926"/>
              <a:gd name="connsiteX30394" fmla="*/ 1560107 w 2556691"/>
              <a:gd name="connsiteY30394" fmla="*/ 1572296 h 2789926"/>
              <a:gd name="connsiteX30395" fmla="*/ 1559589 w 2556691"/>
              <a:gd name="connsiteY30395" fmla="*/ 1573513 h 2789926"/>
              <a:gd name="connsiteX30396" fmla="*/ 1557022 w 2556691"/>
              <a:gd name="connsiteY30396" fmla="*/ 1573726 h 2789926"/>
              <a:gd name="connsiteX30397" fmla="*/ 1556222 w 2556691"/>
              <a:gd name="connsiteY30397" fmla="*/ 1573691 h 2789926"/>
              <a:gd name="connsiteX30398" fmla="*/ 1554962 w 2556691"/>
              <a:gd name="connsiteY30398" fmla="*/ 1573620 h 2789926"/>
              <a:gd name="connsiteX30399" fmla="*/ 1551066 w 2556691"/>
              <a:gd name="connsiteY30399" fmla="*/ 1573041 h 2789926"/>
              <a:gd name="connsiteX30400" fmla="*/ 1546298 w 2556691"/>
              <a:gd name="connsiteY30400" fmla="*/ 1573490 h 2789926"/>
              <a:gd name="connsiteX30401" fmla="*/ 1544297 w 2556691"/>
              <a:gd name="connsiteY30401" fmla="*/ 1576611 h 2789926"/>
              <a:gd name="connsiteX30402" fmla="*/ 1543979 w 2556691"/>
              <a:gd name="connsiteY30402" fmla="*/ 1577155 h 2789926"/>
              <a:gd name="connsiteX30403" fmla="*/ 1551372 w 2556691"/>
              <a:gd name="connsiteY30403" fmla="*/ 1576504 h 2789926"/>
              <a:gd name="connsiteX30404" fmla="*/ 1554809 w 2556691"/>
              <a:gd name="connsiteY30404" fmla="*/ 1576197 h 2789926"/>
              <a:gd name="connsiteX30405" fmla="*/ 1556763 w 2556691"/>
              <a:gd name="connsiteY30405" fmla="*/ 1575937 h 2789926"/>
              <a:gd name="connsiteX30406" fmla="*/ 1560377 w 2556691"/>
              <a:gd name="connsiteY30406" fmla="*/ 1576481 h 2789926"/>
              <a:gd name="connsiteX30407" fmla="*/ 1560413 w 2556691"/>
              <a:gd name="connsiteY30407" fmla="*/ 1576611 h 2789926"/>
              <a:gd name="connsiteX30408" fmla="*/ 1558388 w 2556691"/>
              <a:gd name="connsiteY30408" fmla="*/ 1579034 h 2789926"/>
              <a:gd name="connsiteX30409" fmla="*/ 1556387 w 2556691"/>
              <a:gd name="connsiteY30409" fmla="*/ 1578455 h 2789926"/>
              <a:gd name="connsiteX30410" fmla="*/ 1555516 w 2556691"/>
              <a:gd name="connsiteY30410" fmla="*/ 1578207 h 2789926"/>
              <a:gd name="connsiteX30411" fmla="*/ 1554609 w 2556691"/>
              <a:gd name="connsiteY30411" fmla="*/ 1578538 h 2789926"/>
              <a:gd name="connsiteX30412" fmla="*/ 1553208 w 2556691"/>
              <a:gd name="connsiteY30412" fmla="*/ 1578739 h 2789926"/>
              <a:gd name="connsiteX30413" fmla="*/ 1548794 w 2556691"/>
              <a:gd name="connsiteY30413" fmla="*/ 1579318 h 2789926"/>
              <a:gd name="connsiteX30414" fmla="*/ 1545333 w 2556691"/>
              <a:gd name="connsiteY30414" fmla="*/ 1580654 h 2789926"/>
              <a:gd name="connsiteX30415" fmla="*/ 1544474 w 2556691"/>
              <a:gd name="connsiteY30415" fmla="*/ 1580914 h 2789926"/>
              <a:gd name="connsiteX30416" fmla="*/ 1540648 w 2556691"/>
              <a:gd name="connsiteY30416" fmla="*/ 1581800 h 2789926"/>
              <a:gd name="connsiteX30417" fmla="*/ 1540624 w 2556691"/>
              <a:gd name="connsiteY30417" fmla="*/ 1581824 h 2789926"/>
              <a:gd name="connsiteX30418" fmla="*/ 1537575 w 2556691"/>
              <a:gd name="connsiteY30418" fmla="*/ 1584141 h 2789926"/>
              <a:gd name="connsiteX30419" fmla="*/ 1536128 w 2556691"/>
              <a:gd name="connsiteY30419" fmla="*/ 1584531 h 2789926"/>
              <a:gd name="connsiteX30420" fmla="*/ 1534562 w 2556691"/>
              <a:gd name="connsiteY30420" fmla="*/ 1584791 h 2789926"/>
              <a:gd name="connsiteX30421" fmla="*/ 1528335 w 2556691"/>
              <a:gd name="connsiteY30421" fmla="*/ 1584035 h 2789926"/>
              <a:gd name="connsiteX30422" fmla="*/ 1527816 w 2556691"/>
              <a:gd name="connsiteY30422" fmla="*/ 1583857 h 2789926"/>
              <a:gd name="connsiteX30423" fmla="*/ 1528146 w 2556691"/>
              <a:gd name="connsiteY30423" fmla="*/ 1584094 h 2789926"/>
              <a:gd name="connsiteX30424" fmla="*/ 1529476 w 2556691"/>
              <a:gd name="connsiteY30424" fmla="*/ 1585004 h 2789926"/>
              <a:gd name="connsiteX30425" fmla="*/ 1533632 w 2556691"/>
              <a:gd name="connsiteY30425" fmla="*/ 1587794 h 2789926"/>
              <a:gd name="connsiteX30426" fmla="*/ 1533702 w 2556691"/>
              <a:gd name="connsiteY30426" fmla="*/ 1587841 h 2789926"/>
              <a:gd name="connsiteX30427" fmla="*/ 1533679 w 2556691"/>
              <a:gd name="connsiteY30427" fmla="*/ 1587770 h 2789926"/>
              <a:gd name="connsiteX30428" fmla="*/ 1533691 w 2556691"/>
              <a:gd name="connsiteY30428" fmla="*/ 1586458 h 2789926"/>
              <a:gd name="connsiteX30429" fmla="*/ 1533796 w 2556691"/>
              <a:gd name="connsiteY30429" fmla="*/ 1586186 h 2789926"/>
              <a:gd name="connsiteX30430" fmla="*/ 1534185 w 2556691"/>
              <a:gd name="connsiteY30430" fmla="*/ 1585926 h 2789926"/>
              <a:gd name="connsiteX30431" fmla="*/ 1536728 w 2556691"/>
              <a:gd name="connsiteY30431" fmla="*/ 1585240 h 2789926"/>
              <a:gd name="connsiteX30432" fmla="*/ 1538446 w 2556691"/>
              <a:gd name="connsiteY30432" fmla="*/ 1585122 h 2789926"/>
              <a:gd name="connsiteX30433" fmla="*/ 1542166 w 2556691"/>
              <a:gd name="connsiteY30433" fmla="*/ 1584437 h 2789926"/>
              <a:gd name="connsiteX30434" fmla="*/ 1543544 w 2556691"/>
              <a:gd name="connsiteY30434" fmla="*/ 1584106 h 2789926"/>
              <a:gd name="connsiteX30435" fmla="*/ 1544062 w 2556691"/>
              <a:gd name="connsiteY30435" fmla="*/ 1584153 h 2789926"/>
              <a:gd name="connsiteX30436" fmla="*/ 1544686 w 2556691"/>
              <a:gd name="connsiteY30436" fmla="*/ 1586435 h 2789926"/>
              <a:gd name="connsiteX30437" fmla="*/ 1543155 w 2556691"/>
              <a:gd name="connsiteY30437" fmla="*/ 1587404 h 2789926"/>
              <a:gd name="connsiteX30438" fmla="*/ 1541048 w 2556691"/>
              <a:gd name="connsiteY30438" fmla="*/ 1588397 h 2789926"/>
              <a:gd name="connsiteX30439" fmla="*/ 1539224 w 2556691"/>
              <a:gd name="connsiteY30439" fmla="*/ 1589000 h 2789926"/>
              <a:gd name="connsiteX30440" fmla="*/ 1535821 w 2556691"/>
              <a:gd name="connsiteY30440" fmla="*/ 1589260 h 2789926"/>
              <a:gd name="connsiteX30441" fmla="*/ 1537210 w 2556691"/>
              <a:gd name="connsiteY30441" fmla="*/ 1590170 h 2789926"/>
              <a:gd name="connsiteX30442" fmla="*/ 1537222 w 2556691"/>
              <a:gd name="connsiteY30442" fmla="*/ 1590170 h 2789926"/>
              <a:gd name="connsiteX30443" fmla="*/ 1539070 w 2556691"/>
              <a:gd name="connsiteY30443" fmla="*/ 1591388 h 2789926"/>
              <a:gd name="connsiteX30444" fmla="*/ 1540460 w 2556691"/>
              <a:gd name="connsiteY30444" fmla="*/ 1592298 h 2789926"/>
              <a:gd name="connsiteX30445" fmla="*/ 1542826 w 2556691"/>
              <a:gd name="connsiteY30445" fmla="*/ 1593823 h 2789926"/>
              <a:gd name="connsiteX30446" fmla="*/ 1543591 w 2556691"/>
              <a:gd name="connsiteY30446" fmla="*/ 1594320 h 2789926"/>
              <a:gd name="connsiteX30447" fmla="*/ 1543720 w 2556691"/>
              <a:gd name="connsiteY30447" fmla="*/ 1594414 h 2789926"/>
              <a:gd name="connsiteX30448" fmla="*/ 1545286 w 2556691"/>
              <a:gd name="connsiteY30448" fmla="*/ 1595407 h 2789926"/>
              <a:gd name="connsiteX30449" fmla="*/ 1546687 w 2556691"/>
              <a:gd name="connsiteY30449" fmla="*/ 1596306 h 2789926"/>
              <a:gd name="connsiteX30450" fmla="*/ 1549571 w 2556691"/>
              <a:gd name="connsiteY30450" fmla="*/ 1598114 h 2789926"/>
              <a:gd name="connsiteX30451" fmla="*/ 1550383 w 2556691"/>
              <a:gd name="connsiteY30451" fmla="*/ 1598611 h 2789926"/>
              <a:gd name="connsiteX30452" fmla="*/ 1551137 w 2556691"/>
              <a:gd name="connsiteY30452" fmla="*/ 1599072 h 2789926"/>
              <a:gd name="connsiteX30453" fmla="*/ 1551643 w 2556691"/>
              <a:gd name="connsiteY30453" fmla="*/ 1599391 h 2789926"/>
              <a:gd name="connsiteX30454" fmla="*/ 1553350 w 2556691"/>
              <a:gd name="connsiteY30454" fmla="*/ 1598233 h 2789926"/>
              <a:gd name="connsiteX30455" fmla="*/ 1553809 w 2556691"/>
              <a:gd name="connsiteY30455" fmla="*/ 1597866 h 2789926"/>
              <a:gd name="connsiteX30456" fmla="*/ 1556246 w 2556691"/>
              <a:gd name="connsiteY30456" fmla="*/ 1595431 h 2789926"/>
              <a:gd name="connsiteX30457" fmla="*/ 1556352 w 2556691"/>
              <a:gd name="connsiteY30457" fmla="*/ 1595313 h 2789926"/>
              <a:gd name="connsiteX30458" fmla="*/ 1556363 w 2556691"/>
              <a:gd name="connsiteY30458" fmla="*/ 1595301 h 2789926"/>
              <a:gd name="connsiteX30459" fmla="*/ 1557917 w 2556691"/>
              <a:gd name="connsiteY30459" fmla="*/ 1593528 h 2789926"/>
              <a:gd name="connsiteX30460" fmla="*/ 1558011 w 2556691"/>
              <a:gd name="connsiteY30460" fmla="*/ 1593409 h 2789926"/>
              <a:gd name="connsiteX30461" fmla="*/ 1563579 w 2556691"/>
              <a:gd name="connsiteY30461" fmla="*/ 1588090 h 2789926"/>
              <a:gd name="connsiteX30462" fmla="*/ 1564804 w 2556691"/>
              <a:gd name="connsiteY30462" fmla="*/ 1587368 h 2789926"/>
              <a:gd name="connsiteX30463" fmla="*/ 1565074 w 2556691"/>
              <a:gd name="connsiteY30463" fmla="*/ 1587215 h 2789926"/>
              <a:gd name="connsiteX30464" fmla="*/ 1565086 w 2556691"/>
              <a:gd name="connsiteY30464" fmla="*/ 1585607 h 2789926"/>
              <a:gd name="connsiteX30465" fmla="*/ 1570525 w 2556691"/>
              <a:gd name="connsiteY30465" fmla="*/ 1581008 h 2789926"/>
              <a:gd name="connsiteX30466" fmla="*/ 1572302 w 2556691"/>
              <a:gd name="connsiteY30466" fmla="*/ 1582096 h 2789926"/>
              <a:gd name="connsiteX30467" fmla="*/ 1578400 w 2556691"/>
              <a:gd name="connsiteY30467" fmla="*/ 1579720 h 2789926"/>
              <a:gd name="connsiteX30468" fmla="*/ 1580366 w 2556691"/>
              <a:gd name="connsiteY30468" fmla="*/ 1579235 h 2789926"/>
              <a:gd name="connsiteX30469" fmla="*/ 821762 w 2556691"/>
              <a:gd name="connsiteY30469" fmla="*/ 877850 h 2789926"/>
              <a:gd name="connsiteX30470" fmla="*/ 820918 w 2556691"/>
              <a:gd name="connsiteY30470" fmla="*/ 881206 h 2789926"/>
              <a:gd name="connsiteX30471" fmla="*/ 819685 w 2556691"/>
              <a:gd name="connsiteY30471" fmla="*/ 880945 h 2789926"/>
              <a:gd name="connsiteX30472" fmla="*/ 818229 w 2556691"/>
              <a:gd name="connsiteY30472" fmla="*/ 878128 h 2789926"/>
              <a:gd name="connsiteX30473" fmla="*/ 819327 w 2556691"/>
              <a:gd name="connsiteY30473" fmla="*/ 877401 h 2789926"/>
              <a:gd name="connsiteX30474" fmla="*/ 819180 w 2556691"/>
              <a:gd name="connsiteY30474" fmla="*/ 877499 h 2789926"/>
              <a:gd name="connsiteX30475" fmla="*/ 819182 w 2556691"/>
              <a:gd name="connsiteY30475" fmla="*/ 877500 h 2789926"/>
              <a:gd name="connsiteX30476" fmla="*/ 821762 w 2556691"/>
              <a:gd name="connsiteY30476" fmla="*/ 877850 h 2789926"/>
              <a:gd name="connsiteX30477" fmla="*/ 1634291 w 2556691"/>
              <a:gd name="connsiteY30477" fmla="*/ 1626344 h 2789926"/>
              <a:gd name="connsiteX30478" fmla="*/ 1633573 w 2556691"/>
              <a:gd name="connsiteY30478" fmla="*/ 1629926 h 2789926"/>
              <a:gd name="connsiteX30479" fmla="*/ 1633526 w 2556691"/>
              <a:gd name="connsiteY30479" fmla="*/ 1629938 h 2789926"/>
              <a:gd name="connsiteX30480" fmla="*/ 1632219 w 2556691"/>
              <a:gd name="connsiteY30480" fmla="*/ 1629571 h 2789926"/>
              <a:gd name="connsiteX30481" fmla="*/ 1632161 w 2556691"/>
              <a:gd name="connsiteY30481" fmla="*/ 1628803 h 2789926"/>
              <a:gd name="connsiteX30482" fmla="*/ 1633926 w 2556691"/>
              <a:gd name="connsiteY30482" fmla="*/ 1626202 h 2789926"/>
              <a:gd name="connsiteX30483" fmla="*/ 1634291 w 2556691"/>
              <a:gd name="connsiteY30483" fmla="*/ 1626344 h 2789926"/>
              <a:gd name="connsiteX30484" fmla="*/ 1740192 w 2556691"/>
              <a:gd name="connsiteY30484" fmla="*/ 1722443 h 2789926"/>
              <a:gd name="connsiteX30485" fmla="*/ 1725689 w 2556691"/>
              <a:gd name="connsiteY30485" fmla="*/ 1721829 h 2789926"/>
              <a:gd name="connsiteX30486" fmla="*/ 1701675 w 2556691"/>
              <a:gd name="connsiteY30486" fmla="*/ 1720067 h 2789926"/>
              <a:gd name="connsiteX30487" fmla="*/ 1700757 w 2556691"/>
              <a:gd name="connsiteY30487" fmla="*/ 1720245 h 2789926"/>
              <a:gd name="connsiteX30488" fmla="*/ 1735918 w 2556691"/>
              <a:gd name="connsiteY30488" fmla="*/ 1726841 h 2789926"/>
              <a:gd name="connsiteX30489" fmla="*/ 1740192 w 2556691"/>
              <a:gd name="connsiteY30489" fmla="*/ 1722443 h 2789926"/>
              <a:gd name="connsiteX30490" fmla="*/ 1597129 w 2556691"/>
              <a:gd name="connsiteY30490" fmla="*/ 1589721 h 2789926"/>
              <a:gd name="connsiteX30491" fmla="*/ 1594751 w 2556691"/>
              <a:gd name="connsiteY30491" fmla="*/ 1588598 h 2789926"/>
              <a:gd name="connsiteX30492" fmla="*/ 1592585 w 2556691"/>
              <a:gd name="connsiteY30492" fmla="*/ 1591577 h 2789926"/>
              <a:gd name="connsiteX30493" fmla="*/ 1592232 w 2556691"/>
              <a:gd name="connsiteY30493" fmla="*/ 1592073 h 2789926"/>
              <a:gd name="connsiteX30494" fmla="*/ 1590478 w 2556691"/>
              <a:gd name="connsiteY30494" fmla="*/ 1594485 h 2789926"/>
              <a:gd name="connsiteX30495" fmla="*/ 1589477 w 2556691"/>
              <a:gd name="connsiteY30495" fmla="*/ 1595857 h 2789926"/>
              <a:gd name="connsiteX30496" fmla="*/ 1589101 w 2556691"/>
              <a:gd name="connsiteY30496" fmla="*/ 1596377 h 2789926"/>
              <a:gd name="connsiteX30497" fmla="*/ 1582838 w 2556691"/>
              <a:gd name="connsiteY30497" fmla="*/ 1604664 h 2789926"/>
              <a:gd name="connsiteX30498" fmla="*/ 1582450 w 2556691"/>
              <a:gd name="connsiteY30498" fmla="*/ 1605137 h 2789926"/>
              <a:gd name="connsiteX30499" fmla="*/ 1580649 w 2556691"/>
              <a:gd name="connsiteY30499" fmla="*/ 1607229 h 2789926"/>
              <a:gd name="connsiteX30500" fmla="*/ 1578753 w 2556691"/>
              <a:gd name="connsiteY30500" fmla="*/ 1609463 h 2789926"/>
              <a:gd name="connsiteX30501" fmla="*/ 1575952 w 2556691"/>
              <a:gd name="connsiteY30501" fmla="*/ 1612750 h 2789926"/>
              <a:gd name="connsiteX30502" fmla="*/ 1574857 w 2556691"/>
              <a:gd name="connsiteY30502" fmla="*/ 1614038 h 2789926"/>
              <a:gd name="connsiteX30503" fmla="*/ 1573032 w 2556691"/>
              <a:gd name="connsiteY30503" fmla="*/ 1616178 h 2789926"/>
              <a:gd name="connsiteX30504" fmla="*/ 1571490 w 2556691"/>
              <a:gd name="connsiteY30504" fmla="*/ 1617999 h 2789926"/>
              <a:gd name="connsiteX30505" fmla="*/ 1573691 w 2556691"/>
              <a:gd name="connsiteY30505" fmla="*/ 1616166 h 2789926"/>
              <a:gd name="connsiteX30506" fmla="*/ 1575304 w 2556691"/>
              <a:gd name="connsiteY30506" fmla="*/ 1614830 h 2789926"/>
              <a:gd name="connsiteX30507" fmla="*/ 1577082 w 2556691"/>
              <a:gd name="connsiteY30507" fmla="*/ 1613353 h 2789926"/>
              <a:gd name="connsiteX30508" fmla="*/ 1578282 w 2556691"/>
              <a:gd name="connsiteY30508" fmla="*/ 1612360 h 2789926"/>
              <a:gd name="connsiteX30509" fmla="*/ 1580448 w 2556691"/>
              <a:gd name="connsiteY30509" fmla="*/ 1610444 h 2789926"/>
              <a:gd name="connsiteX30510" fmla="*/ 1582732 w 2556691"/>
              <a:gd name="connsiteY30510" fmla="*/ 1608423 h 2789926"/>
              <a:gd name="connsiteX30511" fmla="*/ 1583109 w 2556691"/>
              <a:gd name="connsiteY30511" fmla="*/ 1608092 h 2789926"/>
              <a:gd name="connsiteX30512" fmla="*/ 1584792 w 2556691"/>
              <a:gd name="connsiteY30512" fmla="*/ 1606461 h 2789926"/>
              <a:gd name="connsiteX30513" fmla="*/ 1588759 w 2556691"/>
              <a:gd name="connsiteY30513" fmla="*/ 1602406 h 2789926"/>
              <a:gd name="connsiteX30514" fmla="*/ 1592138 w 2556691"/>
              <a:gd name="connsiteY30514" fmla="*/ 1598493 h 2789926"/>
              <a:gd name="connsiteX30515" fmla="*/ 1592844 w 2556691"/>
              <a:gd name="connsiteY30515" fmla="*/ 1597594 h 2789926"/>
              <a:gd name="connsiteX30516" fmla="*/ 1596917 w 2556691"/>
              <a:gd name="connsiteY30516" fmla="*/ 1591435 h 2789926"/>
              <a:gd name="connsiteX30517" fmla="*/ 1597188 w 2556691"/>
              <a:gd name="connsiteY30517" fmla="*/ 1590182 h 2789926"/>
              <a:gd name="connsiteX30518" fmla="*/ 1597129 w 2556691"/>
              <a:gd name="connsiteY30518" fmla="*/ 1589721 h 2789926"/>
              <a:gd name="connsiteX30519" fmla="*/ 825784 w 2556691"/>
              <a:gd name="connsiteY30519" fmla="*/ 876499 h 2789926"/>
              <a:gd name="connsiteX30520" fmla="*/ 823000 w 2556691"/>
              <a:gd name="connsiteY30520" fmla="*/ 873960 h 2789926"/>
              <a:gd name="connsiteX30521" fmla="*/ 814342 w 2556691"/>
              <a:gd name="connsiteY30521" fmla="*/ 871846 h 2789926"/>
              <a:gd name="connsiteX30522" fmla="*/ 809314 w 2556691"/>
              <a:gd name="connsiteY30522" fmla="*/ 869772 h 2789926"/>
              <a:gd name="connsiteX30523" fmla="*/ 803412 w 2556691"/>
              <a:gd name="connsiteY30523" fmla="*/ 875644 h 2789926"/>
              <a:gd name="connsiteX30524" fmla="*/ 814827 w 2556691"/>
              <a:gd name="connsiteY30524" fmla="*/ 882155 h 2789926"/>
              <a:gd name="connsiteX30525" fmla="*/ 814827 w 2556691"/>
              <a:gd name="connsiteY30525" fmla="*/ 882154 h 2789926"/>
              <a:gd name="connsiteX30526" fmla="*/ 820812 w 2556691"/>
              <a:gd name="connsiteY30526" fmla="*/ 881783 h 2789926"/>
              <a:gd name="connsiteX30527" fmla="*/ 822461 w 2556691"/>
              <a:gd name="connsiteY30527" fmla="*/ 881103 h 2789926"/>
              <a:gd name="connsiteX30528" fmla="*/ 825771 w 2556691"/>
              <a:gd name="connsiteY30528" fmla="*/ 879392 h 2789926"/>
              <a:gd name="connsiteX30529" fmla="*/ 826148 w 2556691"/>
              <a:gd name="connsiteY30529" fmla="*/ 877418 h 2789926"/>
              <a:gd name="connsiteX30530" fmla="*/ 825784 w 2556691"/>
              <a:gd name="connsiteY30530" fmla="*/ 876499 h 2789926"/>
              <a:gd name="connsiteX30531" fmla="*/ 1336606 w 2556691"/>
              <a:gd name="connsiteY30531" fmla="*/ 1347316 h 2789926"/>
              <a:gd name="connsiteX30532" fmla="*/ 1336171 w 2556691"/>
              <a:gd name="connsiteY30532" fmla="*/ 1348581 h 2789926"/>
              <a:gd name="connsiteX30533" fmla="*/ 1329684 w 2556691"/>
              <a:gd name="connsiteY30533" fmla="*/ 1354610 h 2789926"/>
              <a:gd name="connsiteX30534" fmla="*/ 1324987 w 2556691"/>
              <a:gd name="connsiteY30534" fmla="*/ 1356454 h 2789926"/>
              <a:gd name="connsiteX30535" fmla="*/ 1321502 w 2556691"/>
              <a:gd name="connsiteY30535" fmla="*/ 1353605 h 2789926"/>
              <a:gd name="connsiteX30536" fmla="*/ 1323386 w 2556691"/>
              <a:gd name="connsiteY30536" fmla="*/ 1351158 h 2789926"/>
              <a:gd name="connsiteX30537" fmla="*/ 1332168 w 2556691"/>
              <a:gd name="connsiteY30537" fmla="*/ 1346394 h 2789926"/>
              <a:gd name="connsiteX30538" fmla="*/ 1336606 w 2556691"/>
              <a:gd name="connsiteY30538" fmla="*/ 1347316 h 2789926"/>
              <a:gd name="connsiteX30539" fmla="*/ 1640142 w 2556691"/>
              <a:gd name="connsiteY30539" fmla="*/ 1626569 h 2789926"/>
              <a:gd name="connsiteX30540" fmla="*/ 1639012 w 2556691"/>
              <a:gd name="connsiteY30540" fmla="*/ 1631995 h 2789926"/>
              <a:gd name="connsiteX30541" fmla="*/ 1637552 w 2556691"/>
              <a:gd name="connsiteY30541" fmla="*/ 1631475 h 2789926"/>
              <a:gd name="connsiteX30542" fmla="*/ 1638376 w 2556691"/>
              <a:gd name="connsiteY30542" fmla="*/ 1626558 h 2789926"/>
              <a:gd name="connsiteX30543" fmla="*/ 1639224 w 2556691"/>
              <a:gd name="connsiteY30543" fmla="*/ 1625742 h 2789926"/>
              <a:gd name="connsiteX30544" fmla="*/ 1640142 w 2556691"/>
              <a:gd name="connsiteY30544" fmla="*/ 1626569 h 2789926"/>
              <a:gd name="connsiteX30545" fmla="*/ 1145479 w 2556691"/>
              <a:gd name="connsiteY30545" fmla="*/ 1170050 h 2789926"/>
              <a:gd name="connsiteX30546" fmla="*/ 1166692 w 2556691"/>
              <a:gd name="connsiteY30546" fmla="*/ 1207347 h 2789926"/>
              <a:gd name="connsiteX30547" fmla="*/ 1141112 w 2556691"/>
              <a:gd name="connsiteY30547" fmla="*/ 1172225 h 2789926"/>
              <a:gd name="connsiteX30548" fmla="*/ 1145479 w 2556691"/>
              <a:gd name="connsiteY30548" fmla="*/ 1170050 h 2789926"/>
              <a:gd name="connsiteX30549" fmla="*/ 1592138 w 2556691"/>
              <a:gd name="connsiteY30549" fmla="*/ 1581718 h 2789926"/>
              <a:gd name="connsiteX30550" fmla="*/ 1588677 w 2556691"/>
              <a:gd name="connsiteY30550" fmla="*/ 1580536 h 2789926"/>
              <a:gd name="connsiteX30551" fmla="*/ 1586240 w 2556691"/>
              <a:gd name="connsiteY30551" fmla="*/ 1580512 h 2789926"/>
              <a:gd name="connsiteX30552" fmla="*/ 1582509 w 2556691"/>
              <a:gd name="connsiteY30552" fmla="*/ 1580926 h 2789926"/>
              <a:gd name="connsiteX30553" fmla="*/ 1573597 w 2556691"/>
              <a:gd name="connsiteY30553" fmla="*/ 1583787 h 2789926"/>
              <a:gd name="connsiteX30554" fmla="*/ 1574115 w 2556691"/>
              <a:gd name="connsiteY30554" fmla="*/ 1585182 h 2789926"/>
              <a:gd name="connsiteX30555" fmla="*/ 1574351 w 2556691"/>
              <a:gd name="connsiteY30555" fmla="*/ 1585808 h 2789926"/>
              <a:gd name="connsiteX30556" fmla="*/ 1575151 w 2556691"/>
              <a:gd name="connsiteY30556" fmla="*/ 1585252 h 2789926"/>
              <a:gd name="connsiteX30557" fmla="*/ 1578082 w 2556691"/>
              <a:gd name="connsiteY30557" fmla="*/ 1585524 h 2789926"/>
              <a:gd name="connsiteX30558" fmla="*/ 1581649 w 2556691"/>
              <a:gd name="connsiteY30558" fmla="*/ 1586092 h 2789926"/>
              <a:gd name="connsiteX30559" fmla="*/ 1583380 w 2556691"/>
              <a:gd name="connsiteY30559" fmla="*/ 1586092 h 2789926"/>
              <a:gd name="connsiteX30560" fmla="*/ 1583768 w 2556691"/>
              <a:gd name="connsiteY30560" fmla="*/ 1585229 h 2789926"/>
              <a:gd name="connsiteX30561" fmla="*/ 1584969 w 2556691"/>
              <a:gd name="connsiteY30561" fmla="*/ 1583562 h 2789926"/>
              <a:gd name="connsiteX30562" fmla="*/ 1584039 w 2556691"/>
              <a:gd name="connsiteY30562" fmla="*/ 1582356 h 2789926"/>
              <a:gd name="connsiteX30563" fmla="*/ 1584910 w 2556691"/>
              <a:gd name="connsiteY30563" fmla="*/ 1582191 h 2789926"/>
              <a:gd name="connsiteX30564" fmla="*/ 1586334 w 2556691"/>
              <a:gd name="connsiteY30564" fmla="*/ 1582191 h 2789926"/>
              <a:gd name="connsiteX30565" fmla="*/ 1588206 w 2556691"/>
              <a:gd name="connsiteY30565" fmla="*/ 1582486 h 2789926"/>
              <a:gd name="connsiteX30566" fmla="*/ 1589807 w 2556691"/>
              <a:gd name="connsiteY30566" fmla="*/ 1582782 h 2789926"/>
              <a:gd name="connsiteX30567" fmla="*/ 1591585 w 2556691"/>
              <a:gd name="connsiteY30567" fmla="*/ 1582864 h 2789926"/>
              <a:gd name="connsiteX30568" fmla="*/ 1592903 w 2556691"/>
              <a:gd name="connsiteY30568" fmla="*/ 1582510 h 2789926"/>
              <a:gd name="connsiteX30569" fmla="*/ 1592785 w 2556691"/>
              <a:gd name="connsiteY30569" fmla="*/ 1582391 h 2789926"/>
              <a:gd name="connsiteX30570" fmla="*/ 1592621 w 2556691"/>
              <a:gd name="connsiteY30570" fmla="*/ 1582226 h 2789926"/>
              <a:gd name="connsiteX30571" fmla="*/ 1592138 w 2556691"/>
              <a:gd name="connsiteY30571" fmla="*/ 1581718 h 2789926"/>
              <a:gd name="connsiteX30572" fmla="*/ 1373841 w 2556691"/>
              <a:gd name="connsiteY30572" fmla="*/ 1378053 h 2789926"/>
              <a:gd name="connsiteX30573" fmla="*/ 1372546 w 2556691"/>
              <a:gd name="connsiteY30573" fmla="*/ 1377249 h 2789926"/>
              <a:gd name="connsiteX30574" fmla="*/ 1372299 w 2556691"/>
              <a:gd name="connsiteY30574" fmla="*/ 1377084 h 2789926"/>
              <a:gd name="connsiteX30575" fmla="*/ 1368979 w 2556691"/>
              <a:gd name="connsiteY30575" fmla="*/ 1375606 h 2789926"/>
              <a:gd name="connsiteX30576" fmla="*/ 1367990 w 2556691"/>
              <a:gd name="connsiteY30576" fmla="*/ 1375263 h 2789926"/>
              <a:gd name="connsiteX30577" fmla="*/ 1367672 w 2556691"/>
              <a:gd name="connsiteY30577" fmla="*/ 1375157 h 2789926"/>
              <a:gd name="connsiteX30578" fmla="*/ 1361904 w 2556691"/>
              <a:gd name="connsiteY30578" fmla="*/ 1377474 h 2789926"/>
              <a:gd name="connsiteX30579" fmla="*/ 1361575 w 2556691"/>
              <a:gd name="connsiteY30579" fmla="*/ 1371953 h 2789926"/>
              <a:gd name="connsiteX30580" fmla="*/ 1356889 w 2556691"/>
              <a:gd name="connsiteY30580" fmla="*/ 1368868 h 2789926"/>
              <a:gd name="connsiteX30581" fmla="*/ 1354264 w 2556691"/>
              <a:gd name="connsiteY30581" fmla="*/ 1368631 h 2789926"/>
              <a:gd name="connsiteX30582" fmla="*/ 1352711 w 2556691"/>
              <a:gd name="connsiteY30582" fmla="*/ 1368903 h 2789926"/>
              <a:gd name="connsiteX30583" fmla="*/ 1348873 w 2556691"/>
              <a:gd name="connsiteY30583" fmla="*/ 1371847 h 2789926"/>
              <a:gd name="connsiteX30584" fmla="*/ 1347943 w 2556691"/>
              <a:gd name="connsiteY30584" fmla="*/ 1373218 h 2789926"/>
              <a:gd name="connsiteX30585" fmla="*/ 1344812 w 2556691"/>
              <a:gd name="connsiteY30585" fmla="*/ 1377060 h 2789926"/>
              <a:gd name="connsiteX30586" fmla="*/ 1340703 w 2556691"/>
              <a:gd name="connsiteY30586" fmla="*/ 1380890 h 2789926"/>
              <a:gd name="connsiteX30587" fmla="*/ 1335359 w 2556691"/>
              <a:gd name="connsiteY30587" fmla="*/ 1385194 h 2789926"/>
              <a:gd name="connsiteX30588" fmla="*/ 1321492 w 2556691"/>
              <a:gd name="connsiteY30588" fmla="*/ 1396270 h 2789926"/>
              <a:gd name="connsiteX30589" fmla="*/ 1320161 w 2556691"/>
              <a:gd name="connsiteY30589" fmla="*/ 1397937 h 2789926"/>
              <a:gd name="connsiteX30590" fmla="*/ 1319337 w 2556691"/>
              <a:gd name="connsiteY30590" fmla="*/ 1399025 h 2789926"/>
              <a:gd name="connsiteX30591" fmla="*/ 1318490 w 2556691"/>
              <a:gd name="connsiteY30591" fmla="*/ 1400562 h 2789926"/>
              <a:gd name="connsiteX30592" fmla="*/ 1317866 w 2556691"/>
              <a:gd name="connsiteY30592" fmla="*/ 1401708 h 2789926"/>
              <a:gd name="connsiteX30593" fmla="*/ 1316453 w 2556691"/>
              <a:gd name="connsiteY30593" fmla="*/ 1405704 h 2789926"/>
              <a:gd name="connsiteX30594" fmla="*/ 1315500 w 2556691"/>
              <a:gd name="connsiteY30594" fmla="*/ 1409925 h 2789926"/>
              <a:gd name="connsiteX30595" fmla="*/ 1318172 w 2556691"/>
              <a:gd name="connsiteY30595" fmla="*/ 1408754 h 2789926"/>
              <a:gd name="connsiteX30596" fmla="*/ 1320573 w 2556691"/>
              <a:gd name="connsiteY30596" fmla="*/ 1408246 h 2789926"/>
              <a:gd name="connsiteX30597" fmla="*/ 1321186 w 2556691"/>
              <a:gd name="connsiteY30597" fmla="*/ 1408140 h 2789926"/>
              <a:gd name="connsiteX30598" fmla="*/ 1324376 w 2556691"/>
              <a:gd name="connsiteY30598" fmla="*/ 1408222 h 2789926"/>
              <a:gd name="connsiteX30599" fmla="*/ 1324811 w 2556691"/>
              <a:gd name="connsiteY30599" fmla="*/ 1408281 h 2789926"/>
              <a:gd name="connsiteX30600" fmla="*/ 1330426 w 2556691"/>
              <a:gd name="connsiteY30600" fmla="*/ 1405716 h 2789926"/>
              <a:gd name="connsiteX30601" fmla="*/ 1329967 w 2556691"/>
              <a:gd name="connsiteY30601" fmla="*/ 1395715 h 2789926"/>
              <a:gd name="connsiteX30602" fmla="*/ 1334123 w 2556691"/>
              <a:gd name="connsiteY30602" fmla="*/ 1395325 h 2789926"/>
              <a:gd name="connsiteX30603" fmla="*/ 1335371 w 2556691"/>
              <a:gd name="connsiteY30603" fmla="*/ 1397299 h 2789926"/>
              <a:gd name="connsiteX30604" fmla="*/ 1337007 w 2556691"/>
              <a:gd name="connsiteY30604" fmla="*/ 1402181 h 2789926"/>
              <a:gd name="connsiteX30605" fmla="*/ 1337831 w 2556691"/>
              <a:gd name="connsiteY30605" fmla="*/ 1405432 h 2789926"/>
              <a:gd name="connsiteX30606" fmla="*/ 1340480 w 2556691"/>
              <a:gd name="connsiteY30606" fmla="*/ 1407253 h 2789926"/>
              <a:gd name="connsiteX30607" fmla="*/ 1342963 w 2556691"/>
              <a:gd name="connsiteY30607" fmla="*/ 1411320 h 2789926"/>
              <a:gd name="connsiteX30608" fmla="*/ 1343105 w 2556691"/>
              <a:gd name="connsiteY30608" fmla="*/ 1414192 h 2789926"/>
              <a:gd name="connsiteX30609" fmla="*/ 1342186 w 2556691"/>
              <a:gd name="connsiteY30609" fmla="*/ 1418484 h 2789926"/>
              <a:gd name="connsiteX30610" fmla="*/ 1344859 w 2556691"/>
              <a:gd name="connsiteY30610" fmla="*/ 1417124 h 2789926"/>
              <a:gd name="connsiteX30611" fmla="*/ 1346224 w 2556691"/>
              <a:gd name="connsiteY30611" fmla="*/ 1416923 h 2789926"/>
              <a:gd name="connsiteX30612" fmla="*/ 1343693 w 2556691"/>
              <a:gd name="connsiteY30612" fmla="*/ 1410740 h 2789926"/>
              <a:gd name="connsiteX30613" fmla="*/ 1343010 w 2556691"/>
              <a:gd name="connsiteY30613" fmla="*/ 1405858 h 2789926"/>
              <a:gd name="connsiteX30614" fmla="*/ 1341727 w 2556691"/>
              <a:gd name="connsiteY30614" fmla="*/ 1396542 h 2789926"/>
              <a:gd name="connsiteX30615" fmla="*/ 1341633 w 2556691"/>
              <a:gd name="connsiteY30615" fmla="*/ 1396211 h 2789926"/>
              <a:gd name="connsiteX30616" fmla="*/ 1339291 w 2556691"/>
              <a:gd name="connsiteY30616" fmla="*/ 1387274 h 2789926"/>
              <a:gd name="connsiteX30617" fmla="*/ 1339232 w 2556691"/>
              <a:gd name="connsiteY30617" fmla="*/ 1386979 h 2789926"/>
              <a:gd name="connsiteX30618" fmla="*/ 1339903 w 2556691"/>
              <a:gd name="connsiteY30618" fmla="*/ 1384673 h 2789926"/>
              <a:gd name="connsiteX30619" fmla="*/ 1344576 w 2556691"/>
              <a:gd name="connsiteY30619" fmla="*/ 1385938 h 2789926"/>
              <a:gd name="connsiteX30620" fmla="*/ 1345306 w 2556691"/>
              <a:gd name="connsiteY30620" fmla="*/ 1389213 h 2789926"/>
              <a:gd name="connsiteX30621" fmla="*/ 1346919 w 2556691"/>
              <a:gd name="connsiteY30621" fmla="*/ 1399379 h 2789926"/>
              <a:gd name="connsiteX30622" fmla="*/ 1348084 w 2556691"/>
              <a:gd name="connsiteY30622" fmla="*/ 1402571 h 2789926"/>
              <a:gd name="connsiteX30623" fmla="*/ 1349673 w 2556691"/>
              <a:gd name="connsiteY30623" fmla="*/ 1406827 h 2789926"/>
              <a:gd name="connsiteX30624" fmla="*/ 1351545 w 2556691"/>
              <a:gd name="connsiteY30624" fmla="*/ 1416497 h 2789926"/>
              <a:gd name="connsiteX30625" fmla="*/ 1353310 w 2556691"/>
              <a:gd name="connsiteY30625" fmla="*/ 1416556 h 2789926"/>
              <a:gd name="connsiteX30626" fmla="*/ 1350815 w 2556691"/>
              <a:gd name="connsiteY30626" fmla="*/ 1405326 h 2789926"/>
              <a:gd name="connsiteX30627" fmla="*/ 1349979 w 2556691"/>
              <a:gd name="connsiteY30627" fmla="*/ 1401117 h 2789926"/>
              <a:gd name="connsiteX30628" fmla="*/ 1348025 w 2556691"/>
              <a:gd name="connsiteY30628" fmla="*/ 1384295 h 2789926"/>
              <a:gd name="connsiteX30629" fmla="*/ 1347731 w 2556691"/>
              <a:gd name="connsiteY30629" fmla="*/ 1376457 h 2789926"/>
              <a:gd name="connsiteX30630" fmla="*/ 1347790 w 2556691"/>
              <a:gd name="connsiteY30630" fmla="*/ 1376469 h 2789926"/>
              <a:gd name="connsiteX30631" fmla="*/ 1350686 w 2556691"/>
              <a:gd name="connsiteY30631" fmla="*/ 1373301 h 2789926"/>
              <a:gd name="connsiteX30632" fmla="*/ 1351463 w 2556691"/>
              <a:gd name="connsiteY30632" fmla="*/ 1373336 h 2789926"/>
              <a:gd name="connsiteX30633" fmla="*/ 1353841 w 2556691"/>
              <a:gd name="connsiteY30633" fmla="*/ 1375996 h 2789926"/>
              <a:gd name="connsiteX30634" fmla="*/ 1353911 w 2556691"/>
              <a:gd name="connsiteY30634" fmla="*/ 1377900 h 2789926"/>
              <a:gd name="connsiteX30635" fmla="*/ 1355665 w 2556691"/>
              <a:gd name="connsiteY30635" fmla="*/ 1395620 h 2789926"/>
              <a:gd name="connsiteX30636" fmla="*/ 1356077 w 2556691"/>
              <a:gd name="connsiteY30636" fmla="*/ 1398410 h 2789926"/>
              <a:gd name="connsiteX30637" fmla="*/ 1356689 w 2556691"/>
              <a:gd name="connsiteY30637" fmla="*/ 1402607 h 2789926"/>
              <a:gd name="connsiteX30638" fmla="*/ 1356948 w 2556691"/>
              <a:gd name="connsiteY30638" fmla="*/ 1403943 h 2789926"/>
              <a:gd name="connsiteX30639" fmla="*/ 1360774 w 2556691"/>
              <a:gd name="connsiteY30639" fmla="*/ 1417597 h 2789926"/>
              <a:gd name="connsiteX30640" fmla="*/ 1360927 w 2556691"/>
              <a:gd name="connsiteY30640" fmla="*/ 1418153 h 2789926"/>
              <a:gd name="connsiteX30641" fmla="*/ 1361092 w 2556691"/>
              <a:gd name="connsiteY30641" fmla="*/ 1418696 h 2789926"/>
              <a:gd name="connsiteX30642" fmla="*/ 1362328 w 2556691"/>
              <a:gd name="connsiteY30642" fmla="*/ 1426203 h 2789926"/>
              <a:gd name="connsiteX30643" fmla="*/ 1362340 w 2556691"/>
              <a:gd name="connsiteY30643" fmla="*/ 1426404 h 2789926"/>
              <a:gd name="connsiteX30644" fmla="*/ 1362387 w 2556691"/>
              <a:gd name="connsiteY30644" fmla="*/ 1428236 h 2789926"/>
              <a:gd name="connsiteX30645" fmla="*/ 1364306 w 2556691"/>
              <a:gd name="connsiteY30645" fmla="*/ 1426770 h 2789926"/>
              <a:gd name="connsiteX30646" fmla="*/ 1364188 w 2556691"/>
              <a:gd name="connsiteY30646" fmla="*/ 1426404 h 2789926"/>
              <a:gd name="connsiteX30647" fmla="*/ 1363564 w 2556691"/>
              <a:gd name="connsiteY30647" fmla="*/ 1424572 h 2789926"/>
              <a:gd name="connsiteX30648" fmla="*/ 1361998 w 2556691"/>
              <a:gd name="connsiteY30648" fmla="*/ 1418353 h 2789926"/>
              <a:gd name="connsiteX30649" fmla="*/ 1361940 w 2556691"/>
              <a:gd name="connsiteY30649" fmla="*/ 1418164 h 2789926"/>
              <a:gd name="connsiteX30650" fmla="*/ 1361751 w 2556691"/>
              <a:gd name="connsiteY30650" fmla="*/ 1417680 h 2789926"/>
              <a:gd name="connsiteX30651" fmla="*/ 1361633 w 2556691"/>
              <a:gd name="connsiteY30651" fmla="*/ 1417349 h 2789926"/>
              <a:gd name="connsiteX30652" fmla="*/ 1358502 w 2556691"/>
              <a:gd name="connsiteY30652" fmla="*/ 1408707 h 2789926"/>
              <a:gd name="connsiteX30653" fmla="*/ 1358479 w 2556691"/>
              <a:gd name="connsiteY30653" fmla="*/ 1401874 h 2789926"/>
              <a:gd name="connsiteX30654" fmla="*/ 1361763 w 2556691"/>
              <a:gd name="connsiteY30654" fmla="*/ 1395289 h 2789926"/>
              <a:gd name="connsiteX30655" fmla="*/ 1360727 w 2556691"/>
              <a:gd name="connsiteY30655" fmla="*/ 1392287 h 2789926"/>
              <a:gd name="connsiteX30656" fmla="*/ 1360857 w 2556691"/>
              <a:gd name="connsiteY30656" fmla="*/ 1388917 h 2789926"/>
              <a:gd name="connsiteX30657" fmla="*/ 1361598 w 2556691"/>
              <a:gd name="connsiteY30657" fmla="*/ 1385726 h 2789926"/>
              <a:gd name="connsiteX30658" fmla="*/ 1364153 w 2556691"/>
              <a:gd name="connsiteY30658" fmla="*/ 1383846 h 2789926"/>
              <a:gd name="connsiteX30659" fmla="*/ 1366472 w 2556691"/>
              <a:gd name="connsiteY30659" fmla="*/ 1384744 h 2789926"/>
              <a:gd name="connsiteX30660" fmla="*/ 1367519 w 2556691"/>
              <a:gd name="connsiteY30660" fmla="*/ 1387369 h 2789926"/>
              <a:gd name="connsiteX30661" fmla="*/ 1367402 w 2556691"/>
              <a:gd name="connsiteY30661" fmla="*/ 1389946 h 2789926"/>
              <a:gd name="connsiteX30662" fmla="*/ 1367378 w 2556691"/>
              <a:gd name="connsiteY30662" fmla="*/ 1390525 h 2789926"/>
              <a:gd name="connsiteX30663" fmla="*/ 1378255 w 2556691"/>
              <a:gd name="connsiteY30663" fmla="*/ 1385962 h 2789926"/>
              <a:gd name="connsiteX30664" fmla="*/ 1376160 w 2556691"/>
              <a:gd name="connsiteY30664" fmla="*/ 1380642 h 2789926"/>
              <a:gd name="connsiteX30665" fmla="*/ 1375301 w 2556691"/>
              <a:gd name="connsiteY30665" fmla="*/ 1379436 h 2789926"/>
              <a:gd name="connsiteX30666" fmla="*/ 1373841 w 2556691"/>
              <a:gd name="connsiteY30666" fmla="*/ 1378053 h 2789926"/>
              <a:gd name="connsiteX30667" fmla="*/ 1443989 w 2556691"/>
              <a:gd name="connsiteY30667" fmla="*/ 1442730 h 2789926"/>
              <a:gd name="connsiteX30668" fmla="*/ 1433089 w 2556691"/>
              <a:gd name="connsiteY30668" fmla="*/ 1442115 h 2789926"/>
              <a:gd name="connsiteX30669" fmla="*/ 1434207 w 2556691"/>
              <a:gd name="connsiteY30669" fmla="*/ 1445283 h 2789926"/>
              <a:gd name="connsiteX30670" fmla="*/ 1436032 w 2556691"/>
              <a:gd name="connsiteY30670" fmla="*/ 1445614 h 2789926"/>
              <a:gd name="connsiteX30671" fmla="*/ 1435561 w 2556691"/>
              <a:gd name="connsiteY30671" fmla="*/ 1451230 h 2789926"/>
              <a:gd name="connsiteX30672" fmla="*/ 1435831 w 2556691"/>
              <a:gd name="connsiteY30672" fmla="*/ 1453074 h 2789926"/>
              <a:gd name="connsiteX30673" fmla="*/ 1443989 w 2556691"/>
              <a:gd name="connsiteY30673" fmla="*/ 1442730 h 2789926"/>
              <a:gd name="connsiteX30674" fmla="*/ 1593209 w 2556691"/>
              <a:gd name="connsiteY30674" fmla="*/ 1579992 h 2789926"/>
              <a:gd name="connsiteX30675" fmla="*/ 1593127 w 2556691"/>
              <a:gd name="connsiteY30675" fmla="*/ 1579956 h 2789926"/>
              <a:gd name="connsiteX30676" fmla="*/ 1593809 w 2556691"/>
              <a:gd name="connsiteY30676" fmla="*/ 1580937 h 2789926"/>
              <a:gd name="connsiteX30677" fmla="*/ 1594068 w 2556691"/>
              <a:gd name="connsiteY30677" fmla="*/ 1581564 h 2789926"/>
              <a:gd name="connsiteX30678" fmla="*/ 1593857 w 2556691"/>
              <a:gd name="connsiteY30678" fmla="*/ 1581044 h 2789926"/>
              <a:gd name="connsiteX30679" fmla="*/ 1593845 w 2556691"/>
              <a:gd name="connsiteY30679" fmla="*/ 1580914 h 2789926"/>
              <a:gd name="connsiteX30680" fmla="*/ 1593692 w 2556691"/>
              <a:gd name="connsiteY30680" fmla="*/ 1580453 h 2789926"/>
              <a:gd name="connsiteX30681" fmla="*/ 1593209 w 2556691"/>
              <a:gd name="connsiteY30681" fmla="*/ 1579992 h 2789926"/>
              <a:gd name="connsiteX30682" fmla="*/ 1613563 w 2556691"/>
              <a:gd name="connsiteY30682" fmla="*/ 1597547 h 2789926"/>
              <a:gd name="connsiteX30683" fmla="*/ 1610031 w 2556691"/>
              <a:gd name="connsiteY30683" fmla="*/ 1595325 h 2789926"/>
              <a:gd name="connsiteX30684" fmla="*/ 1609537 w 2556691"/>
              <a:gd name="connsiteY30684" fmla="*/ 1594934 h 2789926"/>
              <a:gd name="connsiteX30685" fmla="*/ 1609101 w 2556691"/>
              <a:gd name="connsiteY30685" fmla="*/ 1595455 h 2789926"/>
              <a:gd name="connsiteX30686" fmla="*/ 1609160 w 2556691"/>
              <a:gd name="connsiteY30686" fmla="*/ 1595584 h 2789926"/>
              <a:gd name="connsiteX30687" fmla="*/ 1609631 w 2556691"/>
              <a:gd name="connsiteY30687" fmla="*/ 1596046 h 2789926"/>
              <a:gd name="connsiteX30688" fmla="*/ 1615740 w 2556691"/>
              <a:gd name="connsiteY30688" fmla="*/ 1603127 h 2789926"/>
              <a:gd name="connsiteX30689" fmla="*/ 1608701 w 2556691"/>
              <a:gd name="connsiteY30689" fmla="*/ 1597074 h 2789926"/>
              <a:gd name="connsiteX30690" fmla="*/ 1607053 w 2556691"/>
              <a:gd name="connsiteY30690" fmla="*/ 1598327 h 2789926"/>
              <a:gd name="connsiteX30691" fmla="*/ 1607771 w 2556691"/>
              <a:gd name="connsiteY30691" fmla="*/ 1598528 h 2789926"/>
              <a:gd name="connsiteX30692" fmla="*/ 1611420 w 2556691"/>
              <a:gd name="connsiteY30692" fmla="*/ 1611166 h 2789926"/>
              <a:gd name="connsiteX30693" fmla="*/ 1611326 w 2556691"/>
              <a:gd name="connsiteY30693" fmla="*/ 1619618 h 2789926"/>
              <a:gd name="connsiteX30694" fmla="*/ 1610490 w 2556691"/>
              <a:gd name="connsiteY30694" fmla="*/ 1623519 h 2789926"/>
              <a:gd name="connsiteX30695" fmla="*/ 1608783 w 2556691"/>
              <a:gd name="connsiteY30695" fmla="*/ 1627314 h 2789926"/>
              <a:gd name="connsiteX30696" fmla="*/ 1608030 w 2556691"/>
              <a:gd name="connsiteY30696" fmla="*/ 1628473 h 2789926"/>
              <a:gd name="connsiteX30697" fmla="*/ 1609231 w 2556691"/>
              <a:gd name="connsiteY30697" fmla="*/ 1630376 h 2789926"/>
              <a:gd name="connsiteX30698" fmla="*/ 1610408 w 2556691"/>
              <a:gd name="connsiteY30698" fmla="*/ 1633024 h 2789926"/>
              <a:gd name="connsiteX30699" fmla="*/ 1610136 w 2556691"/>
              <a:gd name="connsiteY30699" fmla="*/ 1637457 h 2789926"/>
              <a:gd name="connsiteX30700" fmla="*/ 1609231 w 2556691"/>
              <a:gd name="connsiteY30700" fmla="*/ 1638474 h 2789926"/>
              <a:gd name="connsiteX30701" fmla="*/ 1607700 w 2556691"/>
              <a:gd name="connsiteY30701" fmla="*/ 1639088 h 2789926"/>
              <a:gd name="connsiteX30702" fmla="*/ 1602250 w 2556691"/>
              <a:gd name="connsiteY30702" fmla="*/ 1635566 h 2789926"/>
              <a:gd name="connsiteX30703" fmla="*/ 1602026 w 2556691"/>
              <a:gd name="connsiteY30703" fmla="*/ 1635152 h 2789926"/>
              <a:gd name="connsiteX30704" fmla="*/ 1601379 w 2556691"/>
              <a:gd name="connsiteY30704" fmla="*/ 1633934 h 2789926"/>
              <a:gd name="connsiteX30705" fmla="*/ 1600013 w 2556691"/>
              <a:gd name="connsiteY30705" fmla="*/ 1630541 h 2789926"/>
              <a:gd name="connsiteX30706" fmla="*/ 1599295 w 2556691"/>
              <a:gd name="connsiteY30706" fmla="*/ 1631629 h 2789926"/>
              <a:gd name="connsiteX30707" fmla="*/ 1600708 w 2556691"/>
              <a:gd name="connsiteY30707" fmla="*/ 1634797 h 2789926"/>
              <a:gd name="connsiteX30708" fmla="*/ 1601048 w 2556691"/>
              <a:gd name="connsiteY30708" fmla="*/ 1636476 h 2789926"/>
              <a:gd name="connsiteX30709" fmla="*/ 1600484 w 2556691"/>
              <a:gd name="connsiteY30709" fmla="*/ 1639975 h 2789926"/>
              <a:gd name="connsiteX30710" fmla="*/ 1596976 w 2556691"/>
              <a:gd name="connsiteY30710" fmla="*/ 1642257 h 2789926"/>
              <a:gd name="connsiteX30711" fmla="*/ 1595434 w 2556691"/>
              <a:gd name="connsiteY30711" fmla="*/ 1641713 h 2789926"/>
              <a:gd name="connsiteX30712" fmla="*/ 1592467 w 2556691"/>
              <a:gd name="connsiteY30712" fmla="*/ 1638474 h 2789926"/>
              <a:gd name="connsiteX30713" fmla="*/ 1594033 w 2556691"/>
              <a:gd name="connsiteY30713" fmla="*/ 1628484 h 2789926"/>
              <a:gd name="connsiteX30714" fmla="*/ 1594316 w 2556691"/>
              <a:gd name="connsiteY30714" fmla="*/ 1628473 h 2789926"/>
              <a:gd name="connsiteX30715" fmla="*/ 1595987 w 2556691"/>
              <a:gd name="connsiteY30715" fmla="*/ 1628461 h 2789926"/>
              <a:gd name="connsiteX30716" fmla="*/ 1597129 w 2556691"/>
              <a:gd name="connsiteY30716" fmla="*/ 1629229 h 2789926"/>
              <a:gd name="connsiteX30717" fmla="*/ 1597906 w 2556691"/>
              <a:gd name="connsiteY30717" fmla="*/ 1629927 h 2789926"/>
              <a:gd name="connsiteX30718" fmla="*/ 1598882 w 2556691"/>
              <a:gd name="connsiteY30718" fmla="*/ 1628413 h 2789926"/>
              <a:gd name="connsiteX30719" fmla="*/ 1600260 w 2556691"/>
              <a:gd name="connsiteY30719" fmla="*/ 1626156 h 2789926"/>
              <a:gd name="connsiteX30720" fmla="*/ 1601061 w 2556691"/>
              <a:gd name="connsiteY30720" fmla="*/ 1624725 h 2789926"/>
              <a:gd name="connsiteX30721" fmla="*/ 1602391 w 2556691"/>
              <a:gd name="connsiteY30721" fmla="*/ 1621888 h 2789926"/>
              <a:gd name="connsiteX30722" fmla="*/ 1602991 w 2556691"/>
              <a:gd name="connsiteY30722" fmla="*/ 1620292 h 2789926"/>
              <a:gd name="connsiteX30723" fmla="*/ 1603168 w 2556691"/>
              <a:gd name="connsiteY30723" fmla="*/ 1619843 h 2789926"/>
              <a:gd name="connsiteX30724" fmla="*/ 1603202 w 2556691"/>
              <a:gd name="connsiteY30724" fmla="*/ 1619725 h 2789926"/>
              <a:gd name="connsiteX30725" fmla="*/ 1603568 w 2556691"/>
              <a:gd name="connsiteY30725" fmla="*/ 1618400 h 2789926"/>
              <a:gd name="connsiteX30726" fmla="*/ 1605970 w 2556691"/>
              <a:gd name="connsiteY30726" fmla="*/ 1606543 h 2789926"/>
              <a:gd name="connsiteX30727" fmla="*/ 1606394 w 2556691"/>
              <a:gd name="connsiteY30727" fmla="*/ 1606543 h 2789926"/>
              <a:gd name="connsiteX30728" fmla="*/ 1606417 w 2556691"/>
              <a:gd name="connsiteY30728" fmla="*/ 1606567 h 2789926"/>
              <a:gd name="connsiteX30729" fmla="*/ 1604980 w 2556691"/>
              <a:gd name="connsiteY30729" fmla="*/ 1619394 h 2789926"/>
              <a:gd name="connsiteX30730" fmla="*/ 1604745 w 2556691"/>
              <a:gd name="connsiteY30730" fmla="*/ 1620268 h 2789926"/>
              <a:gd name="connsiteX30731" fmla="*/ 1603710 w 2556691"/>
              <a:gd name="connsiteY30731" fmla="*/ 1622964 h 2789926"/>
              <a:gd name="connsiteX30732" fmla="*/ 1602980 w 2556691"/>
              <a:gd name="connsiteY30732" fmla="*/ 1624855 h 2789926"/>
              <a:gd name="connsiteX30733" fmla="*/ 1605299 w 2556691"/>
              <a:gd name="connsiteY30733" fmla="*/ 1625884 h 2789926"/>
              <a:gd name="connsiteX30734" fmla="*/ 1605464 w 2556691"/>
              <a:gd name="connsiteY30734" fmla="*/ 1625990 h 2789926"/>
              <a:gd name="connsiteX30735" fmla="*/ 1606369 w 2556691"/>
              <a:gd name="connsiteY30735" fmla="*/ 1626416 h 2789926"/>
              <a:gd name="connsiteX30736" fmla="*/ 1606558 w 2556691"/>
              <a:gd name="connsiteY30736" fmla="*/ 1626628 h 2789926"/>
              <a:gd name="connsiteX30737" fmla="*/ 1607029 w 2556691"/>
              <a:gd name="connsiteY30737" fmla="*/ 1625730 h 2789926"/>
              <a:gd name="connsiteX30738" fmla="*/ 1608560 w 2556691"/>
              <a:gd name="connsiteY30738" fmla="*/ 1622053 h 2789926"/>
              <a:gd name="connsiteX30739" fmla="*/ 1609101 w 2556691"/>
              <a:gd name="connsiteY30739" fmla="*/ 1619914 h 2789926"/>
              <a:gd name="connsiteX30740" fmla="*/ 1609478 w 2556691"/>
              <a:gd name="connsiteY30740" fmla="*/ 1613885 h 2789926"/>
              <a:gd name="connsiteX30741" fmla="*/ 1606605 w 2556691"/>
              <a:gd name="connsiteY30741" fmla="*/ 1600053 h 2789926"/>
              <a:gd name="connsiteX30742" fmla="*/ 1605852 w 2556691"/>
              <a:gd name="connsiteY30742" fmla="*/ 1599131 h 2789926"/>
              <a:gd name="connsiteX30743" fmla="*/ 1605934 w 2556691"/>
              <a:gd name="connsiteY30743" fmla="*/ 1598895 h 2789926"/>
              <a:gd name="connsiteX30744" fmla="*/ 1603368 w 2556691"/>
              <a:gd name="connsiteY30744" fmla="*/ 1599663 h 2789926"/>
              <a:gd name="connsiteX30745" fmla="*/ 1601732 w 2556691"/>
              <a:gd name="connsiteY30745" fmla="*/ 1609168 h 2789926"/>
              <a:gd name="connsiteX30746" fmla="*/ 1600967 w 2556691"/>
              <a:gd name="connsiteY30746" fmla="*/ 1610586 h 2789926"/>
              <a:gd name="connsiteX30747" fmla="*/ 1599142 w 2556691"/>
              <a:gd name="connsiteY30747" fmla="*/ 1613967 h 2789926"/>
              <a:gd name="connsiteX30748" fmla="*/ 1598530 w 2556691"/>
              <a:gd name="connsiteY30748" fmla="*/ 1614925 h 2789926"/>
              <a:gd name="connsiteX30749" fmla="*/ 1596882 w 2556691"/>
              <a:gd name="connsiteY30749" fmla="*/ 1617502 h 2789926"/>
              <a:gd name="connsiteX30750" fmla="*/ 1596835 w 2556691"/>
              <a:gd name="connsiteY30750" fmla="*/ 1617656 h 2789926"/>
              <a:gd name="connsiteX30751" fmla="*/ 1596282 w 2556691"/>
              <a:gd name="connsiteY30751" fmla="*/ 1619996 h 2789926"/>
              <a:gd name="connsiteX30752" fmla="*/ 1596117 w 2556691"/>
              <a:gd name="connsiteY30752" fmla="*/ 1620658 h 2789926"/>
              <a:gd name="connsiteX30753" fmla="*/ 1596176 w 2556691"/>
              <a:gd name="connsiteY30753" fmla="*/ 1620895 h 2789926"/>
              <a:gd name="connsiteX30754" fmla="*/ 1597282 w 2556691"/>
              <a:gd name="connsiteY30754" fmla="*/ 1621722 h 2789926"/>
              <a:gd name="connsiteX30755" fmla="*/ 1597987 w 2556691"/>
              <a:gd name="connsiteY30755" fmla="*/ 1621356 h 2789926"/>
              <a:gd name="connsiteX30756" fmla="*/ 1598600 w 2556691"/>
              <a:gd name="connsiteY30756" fmla="*/ 1620221 h 2789926"/>
              <a:gd name="connsiteX30757" fmla="*/ 1599083 w 2556691"/>
              <a:gd name="connsiteY30757" fmla="*/ 1619334 h 2789926"/>
              <a:gd name="connsiteX30758" fmla="*/ 1600272 w 2556691"/>
              <a:gd name="connsiteY30758" fmla="*/ 1616072 h 2789926"/>
              <a:gd name="connsiteX30759" fmla="*/ 1600496 w 2556691"/>
              <a:gd name="connsiteY30759" fmla="*/ 1615055 h 2789926"/>
              <a:gd name="connsiteX30760" fmla="*/ 1601908 w 2556691"/>
              <a:gd name="connsiteY30760" fmla="*/ 1617230 h 2789926"/>
              <a:gd name="connsiteX30761" fmla="*/ 1602038 w 2556691"/>
              <a:gd name="connsiteY30761" fmla="*/ 1617549 h 2789926"/>
              <a:gd name="connsiteX30762" fmla="*/ 1601073 w 2556691"/>
              <a:gd name="connsiteY30762" fmla="*/ 1620327 h 2789926"/>
              <a:gd name="connsiteX30763" fmla="*/ 1600931 w 2556691"/>
              <a:gd name="connsiteY30763" fmla="*/ 1620694 h 2789926"/>
              <a:gd name="connsiteX30764" fmla="*/ 1599777 w 2556691"/>
              <a:gd name="connsiteY30764" fmla="*/ 1623673 h 2789926"/>
              <a:gd name="connsiteX30765" fmla="*/ 1598612 w 2556691"/>
              <a:gd name="connsiteY30765" fmla="*/ 1626215 h 2789926"/>
              <a:gd name="connsiteX30766" fmla="*/ 1592774 w 2556691"/>
              <a:gd name="connsiteY30766" fmla="*/ 1623082 h 2789926"/>
              <a:gd name="connsiteX30767" fmla="*/ 1592562 w 2556691"/>
              <a:gd name="connsiteY30767" fmla="*/ 1623318 h 2789926"/>
              <a:gd name="connsiteX30768" fmla="*/ 1589183 w 2556691"/>
              <a:gd name="connsiteY30768" fmla="*/ 1626995 h 2789926"/>
              <a:gd name="connsiteX30769" fmla="*/ 1589065 w 2556691"/>
              <a:gd name="connsiteY30769" fmla="*/ 1627290 h 2789926"/>
              <a:gd name="connsiteX30770" fmla="*/ 1589654 w 2556691"/>
              <a:gd name="connsiteY30770" fmla="*/ 1628910 h 2789926"/>
              <a:gd name="connsiteX30771" fmla="*/ 1589148 w 2556691"/>
              <a:gd name="connsiteY30771" fmla="*/ 1637918 h 2789926"/>
              <a:gd name="connsiteX30772" fmla="*/ 1585487 w 2556691"/>
              <a:gd name="connsiteY30772" fmla="*/ 1639065 h 2789926"/>
              <a:gd name="connsiteX30773" fmla="*/ 1585004 w 2556691"/>
              <a:gd name="connsiteY30773" fmla="*/ 1641181 h 2789926"/>
              <a:gd name="connsiteX30774" fmla="*/ 1584039 w 2556691"/>
              <a:gd name="connsiteY30774" fmla="*/ 1646619 h 2789926"/>
              <a:gd name="connsiteX30775" fmla="*/ 1583615 w 2556691"/>
              <a:gd name="connsiteY30775" fmla="*/ 1650544 h 2789926"/>
              <a:gd name="connsiteX30776" fmla="*/ 1583744 w 2556691"/>
              <a:gd name="connsiteY30776" fmla="*/ 1656679 h 2789926"/>
              <a:gd name="connsiteX30777" fmla="*/ 1583851 w 2556691"/>
              <a:gd name="connsiteY30777" fmla="*/ 1657365 h 2789926"/>
              <a:gd name="connsiteX30778" fmla="*/ 1584039 w 2556691"/>
              <a:gd name="connsiteY30778" fmla="*/ 1658630 h 2789926"/>
              <a:gd name="connsiteX30779" fmla="*/ 1584310 w 2556691"/>
              <a:gd name="connsiteY30779" fmla="*/ 1659375 h 2789926"/>
              <a:gd name="connsiteX30780" fmla="*/ 1584945 w 2556691"/>
              <a:gd name="connsiteY30780" fmla="*/ 1661112 h 2789926"/>
              <a:gd name="connsiteX30781" fmla="*/ 1591902 w 2556691"/>
              <a:gd name="connsiteY30781" fmla="*/ 1669364 h 2789926"/>
              <a:gd name="connsiteX30782" fmla="*/ 1594998 w 2556691"/>
              <a:gd name="connsiteY30782" fmla="*/ 1672532 h 2789926"/>
              <a:gd name="connsiteX30783" fmla="*/ 1597600 w 2556691"/>
              <a:gd name="connsiteY30783" fmla="*/ 1676327 h 2789926"/>
              <a:gd name="connsiteX30784" fmla="*/ 1601273 w 2556691"/>
              <a:gd name="connsiteY30784" fmla="*/ 1679081 h 2789926"/>
              <a:gd name="connsiteX30785" fmla="*/ 1601673 w 2556691"/>
              <a:gd name="connsiteY30785" fmla="*/ 1679081 h 2789926"/>
              <a:gd name="connsiteX30786" fmla="*/ 1605911 w 2556691"/>
              <a:gd name="connsiteY30786" fmla="*/ 1677627 h 2789926"/>
              <a:gd name="connsiteX30787" fmla="*/ 1607100 w 2556691"/>
              <a:gd name="connsiteY30787" fmla="*/ 1676953 h 2789926"/>
              <a:gd name="connsiteX30788" fmla="*/ 1610302 w 2556691"/>
              <a:gd name="connsiteY30788" fmla="*/ 1675098 h 2789926"/>
              <a:gd name="connsiteX30789" fmla="*/ 1611820 w 2556691"/>
              <a:gd name="connsiteY30789" fmla="*/ 1674412 h 2789926"/>
              <a:gd name="connsiteX30790" fmla="*/ 1621461 w 2556691"/>
              <a:gd name="connsiteY30790" fmla="*/ 1671976 h 2789926"/>
              <a:gd name="connsiteX30791" fmla="*/ 1626500 w 2556691"/>
              <a:gd name="connsiteY30791" fmla="*/ 1670357 h 2789926"/>
              <a:gd name="connsiteX30792" fmla="*/ 1628054 w 2556691"/>
              <a:gd name="connsiteY30792" fmla="*/ 1669719 h 2789926"/>
              <a:gd name="connsiteX30793" fmla="*/ 1632398 w 2556691"/>
              <a:gd name="connsiteY30793" fmla="*/ 1667248 h 2789926"/>
              <a:gd name="connsiteX30794" fmla="*/ 1632751 w 2556691"/>
              <a:gd name="connsiteY30794" fmla="*/ 1666952 h 2789926"/>
              <a:gd name="connsiteX30795" fmla="*/ 1633292 w 2556691"/>
              <a:gd name="connsiteY30795" fmla="*/ 1666503 h 2789926"/>
              <a:gd name="connsiteX30796" fmla="*/ 1635129 w 2556691"/>
              <a:gd name="connsiteY30796" fmla="*/ 1664174 h 2789926"/>
              <a:gd name="connsiteX30797" fmla="*/ 1635598 w 2556691"/>
              <a:gd name="connsiteY30797" fmla="*/ 1658996 h 2789926"/>
              <a:gd name="connsiteX30798" fmla="*/ 1635517 w 2556691"/>
              <a:gd name="connsiteY30798" fmla="*/ 1658642 h 2789926"/>
              <a:gd name="connsiteX30799" fmla="*/ 1631750 w 2556691"/>
              <a:gd name="connsiteY30799" fmla="*/ 1652258 h 2789926"/>
              <a:gd name="connsiteX30800" fmla="*/ 1631668 w 2556691"/>
              <a:gd name="connsiteY30800" fmla="*/ 1652151 h 2789926"/>
              <a:gd name="connsiteX30801" fmla="*/ 1629054 w 2556691"/>
              <a:gd name="connsiteY30801" fmla="*/ 1649101 h 2789926"/>
              <a:gd name="connsiteX30802" fmla="*/ 1626523 w 2556691"/>
              <a:gd name="connsiteY30802" fmla="*/ 1646004 h 2789926"/>
              <a:gd name="connsiteX30803" fmla="*/ 1625888 w 2556691"/>
              <a:gd name="connsiteY30803" fmla="*/ 1645189 h 2789926"/>
              <a:gd name="connsiteX30804" fmla="*/ 1623357 w 2556691"/>
              <a:gd name="connsiteY30804" fmla="*/ 1641654 h 2789926"/>
              <a:gd name="connsiteX30805" fmla="*/ 1622133 w 2556691"/>
              <a:gd name="connsiteY30805" fmla="*/ 1639620 h 2789926"/>
              <a:gd name="connsiteX30806" fmla="*/ 1619943 w 2556691"/>
              <a:gd name="connsiteY30806" fmla="*/ 1634845 h 2789926"/>
              <a:gd name="connsiteX30807" fmla="*/ 1619908 w 2556691"/>
              <a:gd name="connsiteY30807" fmla="*/ 1634715 h 2789926"/>
              <a:gd name="connsiteX30808" fmla="*/ 1618906 w 2556691"/>
              <a:gd name="connsiteY30808" fmla="*/ 1630849 h 2789926"/>
              <a:gd name="connsiteX30809" fmla="*/ 1618671 w 2556691"/>
              <a:gd name="connsiteY30809" fmla="*/ 1629572 h 2789926"/>
              <a:gd name="connsiteX30810" fmla="*/ 1618741 w 2556691"/>
              <a:gd name="connsiteY30810" fmla="*/ 1629265 h 2789926"/>
              <a:gd name="connsiteX30811" fmla="*/ 1620849 w 2556691"/>
              <a:gd name="connsiteY30811" fmla="*/ 1629052 h 2789926"/>
              <a:gd name="connsiteX30812" fmla="*/ 1621002 w 2556691"/>
              <a:gd name="connsiteY30812" fmla="*/ 1629418 h 2789926"/>
              <a:gd name="connsiteX30813" fmla="*/ 1621720 w 2556691"/>
              <a:gd name="connsiteY30813" fmla="*/ 1631156 h 2789926"/>
              <a:gd name="connsiteX30814" fmla="*/ 1626088 w 2556691"/>
              <a:gd name="connsiteY30814" fmla="*/ 1638568 h 2789926"/>
              <a:gd name="connsiteX30815" fmla="*/ 1629349 w 2556691"/>
              <a:gd name="connsiteY30815" fmla="*/ 1642824 h 2789926"/>
              <a:gd name="connsiteX30816" fmla="*/ 1629502 w 2556691"/>
              <a:gd name="connsiteY30816" fmla="*/ 1643025 h 2789926"/>
              <a:gd name="connsiteX30817" fmla="*/ 1629843 w 2556691"/>
              <a:gd name="connsiteY30817" fmla="*/ 1643462 h 2789926"/>
              <a:gd name="connsiteX30818" fmla="*/ 1630914 w 2556691"/>
              <a:gd name="connsiteY30818" fmla="*/ 1644810 h 2789926"/>
              <a:gd name="connsiteX30819" fmla="*/ 1630467 w 2556691"/>
              <a:gd name="connsiteY30819" fmla="*/ 1643510 h 2789926"/>
              <a:gd name="connsiteX30820" fmla="*/ 1630290 w 2556691"/>
              <a:gd name="connsiteY30820" fmla="*/ 1642990 h 2789926"/>
              <a:gd name="connsiteX30821" fmla="*/ 1630255 w 2556691"/>
              <a:gd name="connsiteY30821" fmla="*/ 1642883 h 2789926"/>
              <a:gd name="connsiteX30822" fmla="*/ 1628595 w 2556691"/>
              <a:gd name="connsiteY30822" fmla="*/ 1638060 h 2789926"/>
              <a:gd name="connsiteX30823" fmla="*/ 1627912 w 2556691"/>
              <a:gd name="connsiteY30823" fmla="*/ 1636098 h 2789926"/>
              <a:gd name="connsiteX30824" fmla="*/ 1627253 w 2556691"/>
              <a:gd name="connsiteY30824" fmla="*/ 1634490 h 2789926"/>
              <a:gd name="connsiteX30825" fmla="*/ 1625158 w 2556691"/>
              <a:gd name="connsiteY30825" fmla="*/ 1630624 h 2789926"/>
              <a:gd name="connsiteX30826" fmla="*/ 1625170 w 2556691"/>
              <a:gd name="connsiteY30826" fmla="*/ 1630624 h 2789926"/>
              <a:gd name="connsiteX30827" fmla="*/ 1624840 w 2556691"/>
              <a:gd name="connsiteY30827" fmla="*/ 1630092 h 2789926"/>
              <a:gd name="connsiteX30828" fmla="*/ 1623698 w 2556691"/>
              <a:gd name="connsiteY30828" fmla="*/ 1628201 h 2789926"/>
              <a:gd name="connsiteX30829" fmla="*/ 1622533 w 2556691"/>
              <a:gd name="connsiteY30829" fmla="*/ 1625683 h 2789926"/>
              <a:gd name="connsiteX30830" fmla="*/ 1622333 w 2556691"/>
              <a:gd name="connsiteY30830" fmla="*/ 1625564 h 2789926"/>
              <a:gd name="connsiteX30831" fmla="*/ 1617648 w 2556691"/>
              <a:gd name="connsiteY30831" fmla="*/ 1619996 h 2789926"/>
              <a:gd name="connsiteX30832" fmla="*/ 1617140 w 2556691"/>
              <a:gd name="connsiteY30832" fmla="*/ 1618330 h 2789926"/>
              <a:gd name="connsiteX30833" fmla="*/ 1620590 w 2556691"/>
              <a:gd name="connsiteY30833" fmla="*/ 1614310 h 2789926"/>
              <a:gd name="connsiteX30834" fmla="*/ 1620814 w 2556691"/>
              <a:gd name="connsiteY30834" fmla="*/ 1614286 h 2789926"/>
              <a:gd name="connsiteX30835" fmla="*/ 1622568 w 2556691"/>
              <a:gd name="connsiteY30835" fmla="*/ 1614263 h 2789926"/>
              <a:gd name="connsiteX30836" fmla="*/ 1619777 w 2556691"/>
              <a:gd name="connsiteY30836" fmla="*/ 1604380 h 2789926"/>
              <a:gd name="connsiteX30837" fmla="*/ 1613563 w 2556691"/>
              <a:gd name="connsiteY30837" fmla="*/ 1597547 h 2789926"/>
              <a:gd name="connsiteX30838" fmla="*/ 1589772 w 2556691"/>
              <a:gd name="connsiteY30838" fmla="*/ 1574743 h 2789926"/>
              <a:gd name="connsiteX30839" fmla="*/ 1583333 w 2556691"/>
              <a:gd name="connsiteY30839" fmla="*/ 1577556 h 2789926"/>
              <a:gd name="connsiteX30840" fmla="*/ 1584321 w 2556691"/>
              <a:gd name="connsiteY30840" fmla="*/ 1578561 h 2789926"/>
              <a:gd name="connsiteX30841" fmla="*/ 1584839 w 2556691"/>
              <a:gd name="connsiteY30841" fmla="*/ 1578502 h 2789926"/>
              <a:gd name="connsiteX30842" fmla="*/ 1590407 w 2556691"/>
              <a:gd name="connsiteY30842" fmla="*/ 1575972 h 2789926"/>
              <a:gd name="connsiteX30843" fmla="*/ 1589772 w 2556691"/>
              <a:gd name="connsiteY30843" fmla="*/ 1574743 h 2789926"/>
              <a:gd name="connsiteX30844" fmla="*/ 1643745 w 2556691"/>
              <a:gd name="connsiteY30844" fmla="*/ 1622184 h 2789926"/>
              <a:gd name="connsiteX30845" fmla="*/ 1645923 w 2556691"/>
              <a:gd name="connsiteY30845" fmla="*/ 1633876 h 2789926"/>
              <a:gd name="connsiteX30846" fmla="*/ 1644852 w 2556691"/>
              <a:gd name="connsiteY30846" fmla="*/ 1633569 h 2789926"/>
              <a:gd name="connsiteX30847" fmla="*/ 1644734 w 2556691"/>
              <a:gd name="connsiteY30847" fmla="*/ 1627469 h 2789926"/>
              <a:gd name="connsiteX30848" fmla="*/ 1643286 w 2556691"/>
              <a:gd name="connsiteY30848" fmla="*/ 1622504 h 2789926"/>
              <a:gd name="connsiteX30849" fmla="*/ 1643745 w 2556691"/>
              <a:gd name="connsiteY30849" fmla="*/ 1622184 h 2789926"/>
              <a:gd name="connsiteX30850" fmla="*/ 1701474 w 2556691"/>
              <a:gd name="connsiteY30850" fmla="*/ 1675002 h 2789926"/>
              <a:gd name="connsiteX30851" fmla="*/ 1702521 w 2556691"/>
              <a:gd name="connsiteY30851" fmla="*/ 1679684 h 2789926"/>
              <a:gd name="connsiteX30852" fmla="*/ 1700250 w 2556691"/>
              <a:gd name="connsiteY30852" fmla="*/ 1680228 h 2789926"/>
              <a:gd name="connsiteX30853" fmla="*/ 1700732 w 2556691"/>
              <a:gd name="connsiteY30853" fmla="*/ 1675014 h 2789926"/>
              <a:gd name="connsiteX30854" fmla="*/ 1701474 w 2556691"/>
              <a:gd name="connsiteY30854" fmla="*/ 1675002 h 2789926"/>
              <a:gd name="connsiteX30855" fmla="*/ 1334345 w 2556691"/>
              <a:gd name="connsiteY30855" fmla="*/ 1335353 h 2789926"/>
              <a:gd name="connsiteX30856" fmla="*/ 1333109 w 2556691"/>
              <a:gd name="connsiteY30856" fmla="*/ 1337824 h 2789926"/>
              <a:gd name="connsiteX30857" fmla="*/ 1323868 w 2556691"/>
              <a:gd name="connsiteY30857" fmla="*/ 1341808 h 2789926"/>
              <a:gd name="connsiteX30858" fmla="*/ 1322808 w 2556691"/>
              <a:gd name="connsiteY30858" fmla="*/ 1337197 h 2789926"/>
              <a:gd name="connsiteX30859" fmla="*/ 1323115 w 2556691"/>
              <a:gd name="connsiteY30859" fmla="*/ 1337103 h 2789926"/>
              <a:gd name="connsiteX30860" fmla="*/ 1334345 w 2556691"/>
              <a:gd name="connsiteY30860" fmla="*/ 1335353 h 2789926"/>
              <a:gd name="connsiteX30861" fmla="*/ 1599389 w 2556691"/>
              <a:gd name="connsiteY30861" fmla="*/ 1579389 h 2789926"/>
              <a:gd name="connsiteX30862" fmla="*/ 1596894 w 2556691"/>
              <a:gd name="connsiteY30862" fmla="*/ 1579507 h 2789926"/>
              <a:gd name="connsiteX30863" fmla="*/ 1596670 w 2556691"/>
              <a:gd name="connsiteY30863" fmla="*/ 1579602 h 2789926"/>
              <a:gd name="connsiteX30864" fmla="*/ 1598612 w 2556691"/>
              <a:gd name="connsiteY30864" fmla="*/ 1580110 h 2789926"/>
              <a:gd name="connsiteX30865" fmla="*/ 1599178 w 2556691"/>
              <a:gd name="connsiteY30865" fmla="*/ 1579897 h 2789926"/>
              <a:gd name="connsiteX30866" fmla="*/ 1599389 w 2556691"/>
              <a:gd name="connsiteY30866" fmla="*/ 1579389 h 2789926"/>
              <a:gd name="connsiteX30867" fmla="*/ 1685488 w 2556691"/>
              <a:gd name="connsiteY30867" fmla="*/ 1658571 h 2789926"/>
              <a:gd name="connsiteX30868" fmla="*/ 1681886 w 2556691"/>
              <a:gd name="connsiteY30868" fmla="*/ 1656254 h 2789926"/>
              <a:gd name="connsiteX30869" fmla="*/ 1669549 w 2556691"/>
              <a:gd name="connsiteY30869" fmla="*/ 1646903 h 2789926"/>
              <a:gd name="connsiteX30870" fmla="*/ 1664134 w 2556691"/>
              <a:gd name="connsiteY30870" fmla="*/ 1642150 h 2789926"/>
              <a:gd name="connsiteX30871" fmla="*/ 1654988 w 2556691"/>
              <a:gd name="connsiteY30871" fmla="*/ 1648250 h 2789926"/>
              <a:gd name="connsiteX30872" fmla="*/ 1651115 w 2556691"/>
              <a:gd name="connsiteY30872" fmla="*/ 1646063 h 2789926"/>
              <a:gd name="connsiteX30873" fmla="*/ 1636506 w 2556691"/>
              <a:gd name="connsiteY30873" fmla="*/ 1640011 h 2789926"/>
              <a:gd name="connsiteX30874" fmla="*/ 1647218 w 2556691"/>
              <a:gd name="connsiteY30874" fmla="*/ 1651430 h 2789926"/>
              <a:gd name="connsiteX30875" fmla="*/ 1661050 w 2556691"/>
              <a:gd name="connsiteY30875" fmla="*/ 1655473 h 2789926"/>
              <a:gd name="connsiteX30876" fmla="*/ 1662639 w 2556691"/>
              <a:gd name="connsiteY30876" fmla="*/ 1655083 h 2789926"/>
              <a:gd name="connsiteX30877" fmla="*/ 1670009 w 2556691"/>
              <a:gd name="connsiteY30877" fmla="*/ 1662141 h 2789926"/>
              <a:gd name="connsiteX30878" fmla="*/ 1669620 w 2556691"/>
              <a:gd name="connsiteY30878" fmla="*/ 1664895 h 2789926"/>
              <a:gd name="connsiteX30879" fmla="*/ 1685488 w 2556691"/>
              <a:gd name="connsiteY30879" fmla="*/ 1658571 h 2789926"/>
              <a:gd name="connsiteX30880" fmla="*/ 1475373 w 2556691"/>
              <a:gd name="connsiteY30880" fmla="*/ 1463749 h 2789926"/>
              <a:gd name="connsiteX30881" fmla="*/ 1466815 w 2556691"/>
              <a:gd name="connsiteY30881" fmla="*/ 1466042 h 2789926"/>
              <a:gd name="connsiteX30882" fmla="*/ 1461082 w 2556691"/>
              <a:gd name="connsiteY30882" fmla="*/ 1468052 h 2789926"/>
              <a:gd name="connsiteX30883" fmla="*/ 1437185 w 2556691"/>
              <a:gd name="connsiteY30883" fmla="*/ 1470605 h 2789926"/>
              <a:gd name="connsiteX30884" fmla="*/ 1433560 w 2556691"/>
              <a:gd name="connsiteY30884" fmla="*/ 1474790 h 2789926"/>
              <a:gd name="connsiteX30885" fmla="*/ 1428874 w 2556691"/>
              <a:gd name="connsiteY30885" fmla="*/ 1482344 h 2789926"/>
              <a:gd name="connsiteX30886" fmla="*/ 1426944 w 2556691"/>
              <a:gd name="connsiteY30886" fmla="*/ 1487451 h 2789926"/>
              <a:gd name="connsiteX30887" fmla="*/ 1425978 w 2556691"/>
              <a:gd name="connsiteY30887" fmla="*/ 1491329 h 2789926"/>
              <a:gd name="connsiteX30888" fmla="*/ 1422965 w 2556691"/>
              <a:gd name="connsiteY30888" fmla="*/ 1501389 h 2789926"/>
              <a:gd name="connsiteX30889" fmla="*/ 1420952 w 2556691"/>
              <a:gd name="connsiteY30889" fmla="*/ 1506236 h 2789926"/>
              <a:gd name="connsiteX30890" fmla="*/ 1420646 w 2556691"/>
              <a:gd name="connsiteY30890" fmla="*/ 1506957 h 2789926"/>
              <a:gd name="connsiteX30891" fmla="*/ 1412641 w 2556691"/>
              <a:gd name="connsiteY30891" fmla="*/ 1520245 h 2789926"/>
              <a:gd name="connsiteX30892" fmla="*/ 1397420 w 2556691"/>
              <a:gd name="connsiteY30892" fmla="*/ 1536086 h 2789926"/>
              <a:gd name="connsiteX30893" fmla="*/ 1395689 w 2556691"/>
              <a:gd name="connsiteY30893" fmla="*/ 1539833 h 2789926"/>
              <a:gd name="connsiteX30894" fmla="*/ 1395548 w 2556691"/>
              <a:gd name="connsiteY30894" fmla="*/ 1540034 h 2789926"/>
              <a:gd name="connsiteX30895" fmla="*/ 1405013 w 2556691"/>
              <a:gd name="connsiteY30895" fmla="*/ 1533840 h 2789926"/>
              <a:gd name="connsiteX30896" fmla="*/ 1407320 w 2556691"/>
              <a:gd name="connsiteY30896" fmla="*/ 1533651 h 2789926"/>
              <a:gd name="connsiteX30897" fmla="*/ 1422129 w 2556691"/>
              <a:gd name="connsiteY30897" fmla="*/ 1519760 h 2789926"/>
              <a:gd name="connsiteX30898" fmla="*/ 1423235 w 2556691"/>
              <a:gd name="connsiteY30898" fmla="*/ 1518129 h 2789926"/>
              <a:gd name="connsiteX30899" fmla="*/ 1431617 w 2556691"/>
              <a:gd name="connsiteY30899" fmla="*/ 1503765 h 2789926"/>
              <a:gd name="connsiteX30900" fmla="*/ 1431935 w 2556691"/>
              <a:gd name="connsiteY30900" fmla="*/ 1503292 h 2789926"/>
              <a:gd name="connsiteX30901" fmla="*/ 1433713 w 2556691"/>
              <a:gd name="connsiteY30901" fmla="*/ 1500633 h 2789926"/>
              <a:gd name="connsiteX30902" fmla="*/ 1436573 w 2556691"/>
              <a:gd name="connsiteY30902" fmla="*/ 1501318 h 2789926"/>
              <a:gd name="connsiteX30903" fmla="*/ 1431723 w 2556691"/>
              <a:gd name="connsiteY30903" fmla="*/ 1516166 h 2789926"/>
              <a:gd name="connsiteX30904" fmla="*/ 1426226 w 2556691"/>
              <a:gd name="connsiteY30904" fmla="*/ 1523614 h 2789926"/>
              <a:gd name="connsiteX30905" fmla="*/ 1411193 w 2556691"/>
              <a:gd name="connsiteY30905" fmla="*/ 1537587 h 2789926"/>
              <a:gd name="connsiteX30906" fmla="*/ 1415113 w 2556691"/>
              <a:gd name="connsiteY30906" fmla="*/ 1539987 h 2789926"/>
              <a:gd name="connsiteX30907" fmla="*/ 1418892 w 2556691"/>
              <a:gd name="connsiteY30907" fmla="*/ 1536464 h 2789926"/>
              <a:gd name="connsiteX30908" fmla="*/ 1436173 w 2556691"/>
              <a:gd name="connsiteY30908" fmla="*/ 1519465 h 2789926"/>
              <a:gd name="connsiteX30909" fmla="*/ 1439010 w 2556691"/>
              <a:gd name="connsiteY30909" fmla="*/ 1514251 h 2789926"/>
              <a:gd name="connsiteX30910" fmla="*/ 1448875 w 2556691"/>
              <a:gd name="connsiteY30910" fmla="*/ 1492003 h 2789926"/>
              <a:gd name="connsiteX30911" fmla="*/ 1452430 w 2556691"/>
              <a:gd name="connsiteY30911" fmla="*/ 1493362 h 2789926"/>
              <a:gd name="connsiteX30912" fmla="*/ 1445155 w 2556691"/>
              <a:gd name="connsiteY30912" fmla="*/ 1512395 h 2789926"/>
              <a:gd name="connsiteX30913" fmla="*/ 1436738 w 2556691"/>
              <a:gd name="connsiteY30913" fmla="*/ 1526309 h 2789926"/>
              <a:gd name="connsiteX30914" fmla="*/ 1419692 w 2556691"/>
              <a:gd name="connsiteY30914" fmla="*/ 1543120 h 2789926"/>
              <a:gd name="connsiteX30915" fmla="*/ 1420964 w 2556691"/>
              <a:gd name="connsiteY30915" fmla="*/ 1544940 h 2789926"/>
              <a:gd name="connsiteX30916" fmla="*/ 1463483 w 2556691"/>
              <a:gd name="connsiteY30916" fmla="*/ 1505799 h 2789926"/>
              <a:gd name="connsiteX30917" fmla="*/ 1470088 w 2556691"/>
              <a:gd name="connsiteY30917" fmla="*/ 1487333 h 2789926"/>
              <a:gd name="connsiteX30918" fmla="*/ 1473113 w 2556691"/>
              <a:gd name="connsiteY30918" fmla="*/ 1475275 h 2789926"/>
              <a:gd name="connsiteX30919" fmla="*/ 1474949 w 2556691"/>
              <a:gd name="connsiteY30919" fmla="*/ 1465948 h 2789926"/>
              <a:gd name="connsiteX30920" fmla="*/ 1475373 w 2556691"/>
              <a:gd name="connsiteY30920" fmla="*/ 1463749 h 2789926"/>
              <a:gd name="connsiteX30921" fmla="*/ 1611703 w 2556691"/>
              <a:gd name="connsiteY30921" fmla="*/ 1588243 h 2789926"/>
              <a:gd name="connsiteX30922" fmla="*/ 1610161 w 2556691"/>
              <a:gd name="connsiteY30922" fmla="*/ 1588598 h 2789926"/>
              <a:gd name="connsiteX30923" fmla="*/ 1610796 w 2556691"/>
              <a:gd name="connsiteY30923" fmla="*/ 1590348 h 2789926"/>
              <a:gd name="connsiteX30924" fmla="*/ 1610808 w 2556691"/>
              <a:gd name="connsiteY30924" fmla="*/ 1590525 h 2789926"/>
              <a:gd name="connsiteX30925" fmla="*/ 1613857 w 2556691"/>
              <a:gd name="connsiteY30925" fmla="*/ 1591447 h 2789926"/>
              <a:gd name="connsiteX30926" fmla="*/ 1611703 w 2556691"/>
              <a:gd name="connsiteY30926" fmla="*/ 1588243 h 2789926"/>
              <a:gd name="connsiteX30927" fmla="*/ 840152 w 2556691"/>
              <a:gd name="connsiteY30927" fmla="*/ 875466 h 2789926"/>
              <a:gd name="connsiteX30928" fmla="*/ 838746 w 2556691"/>
              <a:gd name="connsiteY30928" fmla="*/ 882070 h 2789926"/>
              <a:gd name="connsiteX30929" fmla="*/ 836012 w 2556691"/>
              <a:gd name="connsiteY30929" fmla="*/ 881820 h 2789926"/>
              <a:gd name="connsiteX30930" fmla="*/ 836673 w 2556691"/>
              <a:gd name="connsiteY30930" fmla="*/ 874416 h 2789926"/>
              <a:gd name="connsiteX30931" fmla="*/ 840152 w 2556691"/>
              <a:gd name="connsiteY30931" fmla="*/ 875466 h 2789926"/>
              <a:gd name="connsiteX30932" fmla="*/ 1586935 w 2556691"/>
              <a:gd name="connsiteY30932" fmla="*/ 1564021 h 2789926"/>
              <a:gd name="connsiteX30933" fmla="*/ 1575516 w 2556691"/>
              <a:gd name="connsiteY30933" fmla="*/ 1569470 h 2789926"/>
              <a:gd name="connsiteX30934" fmla="*/ 1580378 w 2556691"/>
              <a:gd name="connsiteY30934" fmla="*/ 1574471 h 2789926"/>
              <a:gd name="connsiteX30935" fmla="*/ 1588524 w 2556691"/>
              <a:gd name="connsiteY30935" fmla="*/ 1571161 h 2789926"/>
              <a:gd name="connsiteX30936" fmla="*/ 1588312 w 2556691"/>
              <a:gd name="connsiteY30936" fmla="*/ 1570440 h 2789926"/>
              <a:gd name="connsiteX30937" fmla="*/ 1586935 w 2556691"/>
              <a:gd name="connsiteY30937" fmla="*/ 1564021 h 2789926"/>
              <a:gd name="connsiteX30938" fmla="*/ 1605287 w 2556691"/>
              <a:gd name="connsiteY30938" fmla="*/ 1579885 h 2789926"/>
              <a:gd name="connsiteX30939" fmla="*/ 1602368 w 2556691"/>
              <a:gd name="connsiteY30939" fmla="*/ 1581529 h 2789926"/>
              <a:gd name="connsiteX30940" fmla="*/ 1603180 w 2556691"/>
              <a:gd name="connsiteY30940" fmla="*/ 1581907 h 2789926"/>
              <a:gd name="connsiteX30941" fmla="*/ 1603568 w 2556691"/>
              <a:gd name="connsiteY30941" fmla="*/ 1581753 h 2789926"/>
              <a:gd name="connsiteX30942" fmla="*/ 1605287 w 2556691"/>
              <a:gd name="connsiteY30942" fmla="*/ 1579897 h 2789926"/>
              <a:gd name="connsiteX30943" fmla="*/ 1605287 w 2556691"/>
              <a:gd name="connsiteY30943" fmla="*/ 1579885 h 2789926"/>
              <a:gd name="connsiteX30944" fmla="*/ 834557 w 2556691"/>
              <a:gd name="connsiteY30944" fmla="*/ 868468 h 2789926"/>
              <a:gd name="connsiteX30945" fmla="*/ 830169 w 2556691"/>
              <a:gd name="connsiteY30945" fmla="*/ 867216 h 2789926"/>
              <a:gd name="connsiteX30946" fmla="*/ 828285 w 2556691"/>
              <a:gd name="connsiteY30946" fmla="*/ 870321 h 2789926"/>
              <a:gd name="connsiteX30947" fmla="*/ 829628 w 2556691"/>
              <a:gd name="connsiteY30947" fmla="*/ 881296 h 2789926"/>
              <a:gd name="connsiteX30948" fmla="*/ 828871 w 2556691"/>
              <a:gd name="connsiteY30948" fmla="*/ 882514 h 2789926"/>
              <a:gd name="connsiteX30949" fmla="*/ 842126 w 2556691"/>
              <a:gd name="connsiteY30949" fmla="*/ 911542 h 2789926"/>
              <a:gd name="connsiteX30950" fmla="*/ 839613 w 2556691"/>
              <a:gd name="connsiteY30950" fmla="*/ 913800 h 2789926"/>
              <a:gd name="connsiteX30951" fmla="*/ 836445 w 2556691"/>
              <a:gd name="connsiteY30951" fmla="*/ 910219 h 2789926"/>
              <a:gd name="connsiteX30952" fmla="*/ 834428 w 2556691"/>
              <a:gd name="connsiteY30952" fmla="*/ 911984 h 2789926"/>
              <a:gd name="connsiteX30953" fmla="*/ 833567 w 2556691"/>
              <a:gd name="connsiteY30953" fmla="*/ 915020 h 2789926"/>
              <a:gd name="connsiteX30954" fmla="*/ 827439 w 2556691"/>
              <a:gd name="connsiteY30954" fmla="*/ 918005 h 2789926"/>
              <a:gd name="connsiteX30955" fmla="*/ 884020 w 2556691"/>
              <a:gd name="connsiteY30955" fmla="*/ 1005357 h 2789926"/>
              <a:gd name="connsiteX30956" fmla="*/ 897817 w 2556691"/>
              <a:gd name="connsiteY30956" fmla="*/ 1019029 h 2789926"/>
              <a:gd name="connsiteX30957" fmla="*/ 898600 w 2556691"/>
              <a:gd name="connsiteY30957" fmla="*/ 1022173 h 2789926"/>
              <a:gd name="connsiteX30958" fmla="*/ 894598 w 2556691"/>
              <a:gd name="connsiteY30958" fmla="*/ 1031964 h 2789926"/>
              <a:gd name="connsiteX30959" fmla="*/ 901178 w 2556691"/>
              <a:gd name="connsiteY30959" fmla="*/ 1025156 h 2789926"/>
              <a:gd name="connsiteX30960" fmla="*/ 903059 w 2556691"/>
              <a:gd name="connsiteY30960" fmla="*/ 1027765 h 2789926"/>
              <a:gd name="connsiteX30961" fmla="*/ 897854 w 2556691"/>
              <a:gd name="connsiteY30961" fmla="*/ 1039807 h 2789926"/>
              <a:gd name="connsiteX30962" fmla="*/ 906922 w 2556691"/>
              <a:gd name="connsiteY30962" fmla="*/ 1031924 h 2789926"/>
              <a:gd name="connsiteX30963" fmla="*/ 908853 w 2556691"/>
              <a:gd name="connsiteY30963" fmla="*/ 1034671 h 2789926"/>
              <a:gd name="connsiteX30964" fmla="*/ 899989 w 2556691"/>
              <a:gd name="connsiteY30964" fmla="*/ 1045392 h 2789926"/>
              <a:gd name="connsiteX30965" fmla="*/ 908168 w 2556691"/>
              <a:gd name="connsiteY30965" fmla="*/ 1039250 h 2789926"/>
              <a:gd name="connsiteX30966" fmla="*/ 909513 w 2556691"/>
              <a:gd name="connsiteY30966" fmla="*/ 1042516 h 2789926"/>
              <a:gd name="connsiteX30967" fmla="*/ 909516 w 2556691"/>
              <a:gd name="connsiteY30967" fmla="*/ 1042515 h 2789926"/>
              <a:gd name="connsiteX30968" fmla="*/ 902253 w 2556691"/>
              <a:gd name="connsiteY30968" fmla="*/ 1052687 h 2789926"/>
              <a:gd name="connsiteX30969" fmla="*/ 914183 w 2556691"/>
              <a:gd name="connsiteY30969" fmla="*/ 1044215 h 2789926"/>
              <a:gd name="connsiteX30970" fmla="*/ 917914 w 2556691"/>
              <a:gd name="connsiteY30970" fmla="*/ 1044599 h 2789926"/>
              <a:gd name="connsiteX30971" fmla="*/ 913428 w 2556691"/>
              <a:gd name="connsiteY30971" fmla="*/ 1033431 h 2789926"/>
              <a:gd name="connsiteX30972" fmla="*/ 903848 w 2556691"/>
              <a:gd name="connsiteY30972" fmla="*/ 1021818 h 2789926"/>
              <a:gd name="connsiteX30973" fmla="*/ 838373 w 2556691"/>
              <a:gd name="connsiteY30973" fmla="*/ 889963 h 2789926"/>
              <a:gd name="connsiteX30974" fmla="*/ 834169 w 2556691"/>
              <a:gd name="connsiteY30974" fmla="*/ 884318 h 2789926"/>
              <a:gd name="connsiteX30975" fmla="*/ 835006 w 2556691"/>
              <a:gd name="connsiteY30975" fmla="*/ 883648 h 2789926"/>
              <a:gd name="connsiteX30976" fmla="*/ 838623 w 2556691"/>
              <a:gd name="connsiteY30976" fmla="*/ 885441 h 2789926"/>
              <a:gd name="connsiteX30977" fmla="*/ 834557 w 2556691"/>
              <a:gd name="connsiteY30977" fmla="*/ 868468 h 2789926"/>
              <a:gd name="connsiteX30978" fmla="*/ 1407932 w 2556691"/>
              <a:gd name="connsiteY30978" fmla="*/ 1397003 h 2789926"/>
              <a:gd name="connsiteX30979" fmla="*/ 1403423 w 2556691"/>
              <a:gd name="connsiteY30979" fmla="*/ 1398127 h 2789926"/>
              <a:gd name="connsiteX30980" fmla="*/ 1403188 w 2556691"/>
              <a:gd name="connsiteY30980" fmla="*/ 1399746 h 2789926"/>
              <a:gd name="connsiteX30981" fmla="*/ 1407932 w 2556691"/>
              <a:gd name="connsiteY30981" fmla="*/ 1397003 h 2789926"/>
              <a:gd name="connsiteX30982" fmla="*/ 1397526 w 2556691"/>
              <a:gd name="connsiteY30982" fmla="*/ 1386766 h 2789926"/>
              <a:gd name="connsiteX30983" fmla="*/ 1393735 w 2556691"/>
              <a:gd name="connsiteY30983" fmla="*/ 1389343 h 2789926"/>
              <a:gd name="connsiteX30984" fmla="*/ 1391145 w 2556691"/>
              <a:gd name="connsiteY30984" fmla="*/ 1390147 h 2789926"/>
              <a:gd name="connsiteX30985" fmla="*/ 1386731 w 2556691"/>
              <a:gd name="connsiteY30985" fmla="*/ 1391057 h 2789926"/>
              <a:gd name="connsiteX30986" fmla="*/ 1386625 w 2556691"/>
              <a:gd name="connsiteY30986" fmla="*/ 1391069 h 2789926"/>
              <a:gd name="connsiteX30987" fmla="*/ 1386637 w 2556691"/>
              <a:gd name="connsiteY30987" fmla="*/ 1391069 h 2789926"/>
              <a:gd name="connsiteX30988" fmla="*/ 1379927 w 2556691"/>
              <a:gd name="connsiteY30988" fmla="*/ 1392369 h 2789926"/>
              <a:gd name="connsiteX30989" fmla="*/ 1368202 w 2556691"/>
              <a:gd name="connsiteY30989" fmla="*/ 1397937 h 2789926"/>
              <a:gd name="connsiteX30990" fmla="*/ 1365989 w 2556691"/>
              <a:gd name="connsiteY30990" fmla="*/ 1411580 h 2789926"/>
              <a:gd name="connsiteX30991" fmla="*/ 1366966 w 2556691"/>
              <a:gd name="connsiteY30991" fmla="*/ 1415942 h 2789926"/>
              <a:gd name="connsiteX30992" fmla="*/ 1367425 w 2556691"/>
              <a:gd name="connsiteY30992" fmla="*/ 1418153 h 2789926"/>
              <a:gd name="connsiteX30993" fmla="*/ 1367567 w 2556691"/>
              <a:gd name="connsiteY30993" fmla="*/ 1419027 h 2789926"/>
              <a:gd name="connsiteX30994" fmla="*/ 1367943 w 2556691"/>
              <a:gd name="connsiteY30994" fmla="*/ 1422077 h 2789926"/>
              <a:gd name="connsiteX30995" fmla="*/ 1367908 w 2556691"/>
              <a:gd name="connsiteY30995" fmla="*/ 1425234 h 2789926"/>
              <a:gd name="connsiteX30996" fmla="*/ 1370992 w 2556691"/>
              <a:gd name="connsiteY30996" fmla="*/ 1424501 h 2789926"/>
              <a:gd name="connsiteX30997" fmla="*/ 1370050 w 2556691"/>
              <a:gd name="connsiteY30997" fmla="*/ 1419051 h 2789926"/>
              <a:gd name="connsiteX30998" fmla="*/ 1369992 w 2556691"/>
              <a:gd name="connsiteY30998" fmla="*/ 1418081 h 2789926"/>
              <a:gd name="connsiteX30999" fmla="*/ 1369956 w 2556691"/>
              <a:gd name="connsiteY30999" fmla="*/ 1415800 h 2789926"/>
              <a:gd name="connsiteX31000" fmla="*/ 1369980 w 2556691"/>
              <a:gd name="connsiteY31000" fmla="*/ 1415197 h 2789926"/>
              <a:gd name="connsiteX31001" fmla="*/ 1373629 w 2556691"/>
              <a:gd name="connsiteY31001" fmla="*/ 1409570 h 2789926"/>
              <a:gd name="connsiteX31002" fmla="*/ 1373982 w 2556691"/>
              <a:gd name="connsiteY31002" fmla="*/ 1410149 h 2789926"/>
              <a:gd name="connsiteX31003" fmla="*/ 1374959 w 2556691"/>
              <a:gd name="connsiteY31003" fmla="*/ 1412100 h 2789926"/>
              <a:gd name="connsiteX31004" fmla="*/ 1375619 w 2556691"/>
              <a:gd name="connsiteY31004" fmla="*/ 1413920 h 2789926"/>
              <a:gd name="connsiteX31005" fmla="*/ 1376525 w 2556691"/>
              <a:gd name="connsiteY31005" fmla="*/ 1417408 h 2789926"/>
              <a:gd name="connsiteX31006" fmla="*/ 1376537 w 2556691"/>
              <a:gd name="connsiteY31006" fmla="*/ 1417491 h 2789926"/>
              <a:gd name="connsiteX31007" fmla="*/ 1377219 w 2556691"/>
              <a:gd name="connsiteY31007" fmla="*/ 1424300 h 2789926"/>
              <a:gd name="connsiteX31008" fmla="*/ 1380315 w 2556691"/>
              <a:gd name="connsiteY31008" fmla="*/ 1424784 h 2789926"/>
              <a:gd name="connsiteX31009" fmla="*/ 1378114 w 2556691"/>
              <a:gd name="connsiteY31009" fmla="*/ 1417278 h 2789926"/>
              <a:gd name="connsiteX31010" fmla="*/ 1377773 w 2556691"/>
              <a:gd name="connsiteY31010" fmla="*/ 1415611 h 2789926"/>
              <a:gd name="connsiteX31011" fmla="*/ 1377443 w 2556691"/>
              <a:gd name="connsiteY31011" fmla="*/ 1413542 h 2789926"/>
              <a:gd name="connsiteX31012" fmla="*/ 1377125 w 2556691"/>
              <a:gd name="connsiteY31012" fmla="*/ 1409109 h 2789926"/>
              <a:gd name="connsiteX31013" fmla="*/ 1377325 w 2556691"/>
              <a:gd name="connsiteY31013" fmla="*/ 1405704 h 2789926"/>
              <a:gd name="connsiteX31014" fmla="*/ 1377325 w 2556691"/>
              <a:gd name="connsiteY31014" fmla="*/ 1405610 h 2789926"/>
              <a:gd name="connsiteX31015" fmla="*/ 1377349 w 2556691"/>
              <a:gd name="connsiteY31015" fmla="*/ 1405255 h 2789926"/>
              <a:gd name="connsiteX31016" fmla="*/ 1377443 w 2556691"/>
              <a:gd name="connsiteY31016" fmla="*/ 1403825 h 2789926"/>
              <a:gd name="connsiteX31017" fmla="*/ 1379680 w 2556691"/>
              <a:gd name="connsiteY31017" fmla="*/ 1401850 h 2789926"/>
              <a:gd name="connsiteX31018" fmla="*/ 1381634 w 2556691"/>
              <a:gd name="connsiteY31018" fmla="*/ 1402938 h 2789926"/>
              <a:gd name="connsiteX31019" fmla="*/ 1381740 w 2556691"/>
              <a:gd name="connsiteY31019" fmla="*/ 1403139 h 2789926"/>
              <a:gd name="connsiteX31020" fmla="*/ 1382034 w 2556691"/>
              <a:gd name="connsiteY31020" fmla="*/ 1404179 h 2789926"/>
              <a:gd name="connsiteX31021" fmla="*/ 1382117 w 2556691"/>
              <a:gd name="connsiteY31021" fmla="*/ 1404475 h 2789926"/>
              <a:gd name="connsiteX31022" fmla="*/ 1383070 w 2556691"/>
              <a:gd name="connsiteY31022" fmla="*/ 1408128 h 2789926"/>
              <a:gd name="connsiteX31023" fmla="*/ 1384047 w 2556691"/>
              <a:gd name="connsiteY31023" fmla="*/ 1412253 h 2789926"/>
              <a:gd name="connsiteX31024" fmla="*/ 1385001 w 2556691"/>
              <a:gd name="connsiteY31024" fmla="*/ 1415989 h 2789926"/>
              <a:gd name="connsiteX31025" fmla="*/ 1386013 w 2556691"/>
              <a:gd name="connsiteY31025" fmla="*/ 1419453 h 2789926"/>
              <a:gd name="connsiteX31026" fmla="*/ 1386543 w 2556691"/>
              <a:gd name="connsiteY31026" fmla="*/ 1416852 h 2789926"/>
              <a:gd name="connsiteX31027" fmla="*/ 1386166 w 2556691"/>
              <a:gd name="connsiteY31027" fmla="*/ 1415729 h 2789926"/>
              <a:gd name="connsiteX31028" fmla="*/ 1385613 w 2556691"/>
              <a:gd name="connsiteY31028" fmla="*/ 1411970 h 2789926"/>
              <a:gd name="connsiteX31029" fmla="*/ 1385660 w 2556691"/>
              <a:gd name="connsiteY31029" fmla="*/ 1404581 h 2789926"/>
              <a:gd name="connsiteX31030" fmla="*/ 1385719 w 2556691"/>
              <a:gd name="connsiteY31030" fmla="*/ 1403683 h 2789926"/>
              <a:gd name="connsiteX31031" fmla="*/ 1385778 w 2556691"/>
              <a:gd name="connsiteY31031" fmla="*/ 1403056 h 2789926"/>
              <a:gd name="connsiteX31032" fmla="*/ 1387367 w 2556691"/>
              <a:gd name="connsiteY31032" fmla="*/ 1396448 h 2789926"/>
              <a:gd name="connsiteX31033" fmla="*/ 1390663 w 2556691"/>
              <a:gd name="connsiteY31033" fmla="*/ 1396176 h 2789926"/>
              <a:gd name="connsiteX31034" fmla="*/ 1391263 w 2556691"/>
              <a:gd name="connsiteY31034" fmla="*/ 1396956 h 2789926"/>
              <a:gd name="connsiteX31035" fmla="*/ 1392652 w 2556691"/>
              <a:gd name="connsiteY31035" fmla="*/ 1401058 h 2789926"/>
              <a:gd name="connsiteX31036" fmla="*/ 1392746 w 2556691"/>
              <a:gd name="connsiteY31036" fmla="*/ 1402394 h 2789926"/>
              <a:gd name="connsiteX31037" fmla="*/ 1392652 w 2556691"/>
              <a:gd name="connsiteY31037" fmla="*/ 1407690 h 2789926"/>
              <a:gd name="connsiteX31038" fmla="*/ 1396149 w 2556691"/>
              <a:gd name="connsiteY31038" fmla="*/ 1401933 h 2789926"/>
              <a:gd name="connsiteX31039" fmla="*/ 1396702 w 2556691"/>
              <a:gd name="connsiteY31039" fmla="*/ 1400053 h 2789926"/>
              <a:gd name="connsiteX31040" fmla="*/ 1396725 w 2556691"/>
              <a:gd name="connsiteY31040" fmla="*/ 1399912 h 2789926"/>
              <a:gd name="connsiteX31041" fmla="*/ 1397549 w 2556691"/>
              <a:gd name="connsiteY31041" fmla="*/ 1388645 h 2789926"/>
              <a:gd name="connsiteX31042" fmla="*/ 1397526 w 2556691"/>
              <a:gd name="connsiteY31042" fmla="*/ 1386766 h 2789926"/>
              <a:gd name="connsiteX31043" fmla="*/ 1721439 w 2556691"/>
              <a:gd name="connsiteY31043" fmla="*/ 1683172 h 2789926"/>
              <a:gd name="connsiteX31044" fmla="*/ 1720333 w 2556691"/>
              <a:gd name="connsiteY31044" fmla="*/ 1682876 h 2789926"/>
              <a:gd name="connsiteX31045" fmla="*/ 1718049 w 2556691"/>
              <a:gd name="connsiteY31045" fmla="*/ 1687770 h 2789926"/>
              <a:gd name="connsiteX31046" fmla="*/ 1721439 w 2556691"/>
              <a:gd name="connsiteY31046" fmla="*/ 1683172 h 2789926"/>
              <a:gd name="connsiteX31047" fmla="*/ 1585452 w 2556691"/>
              <a:gd name="connsiteY31047" fmla="*/ 1557566 h 2789926"/>
              <a:gd name="connsiteX31048" fmla="*/ 1569972 w 2556691"/>
              <a:gd name="connsiteY31048" fmla="*/ 1564446 h 2789926"/>
              <a:gd name="connsiteX31049" fmla="*/ 1572644 w 2556691"/>
              <a:gd name="connsiteY31049" fmla="*/ 1566633 h 2789926"/>
              <a:gd name="connsiteX31050" fmla="*/ 1586334 w 2556691"/>
              <a:gd name="connsiteY31050" fmla="*/ 1560521 h 2789926"/>
              <a:gd name="connsiteX31051" fmla="*/ 1586087 w 2556691"/>
              <a:gd name="connsiteY31051" fmla="*/ 1558937 h 2789926"/>
              <a:gd name="connsiteX31052" fmla="*/ 1585452 w 2556691"/>
              <a:gd name="connsiteY31052" fmla="*/ 1557566 h 2789926"/>
              <a:gd name="connsiteX31053" fmla="*/ 1642274 w 2556691"/>
              <a:gd name="connsiteY31053" fmla="*/ 1609889 h 2789926"/>
              <a:gd name="connsiteX31054" fmla="*/ 1645488 w 2556691"/>
              <a:gd name="connsiteY31054" fmla="*/ 1613861 h 2789926"/>
              <a:gd name="connsiteX31055" fmla="*/ 1651680 w 2556691"/>
              <a:gd name="connsiteY31055" fmla="*/ 1622904 h 2789926"/>
              <a:gd name="connsiteX31056" fmla="*/ 1656800 w 2556691"/>
              <a:gd name="connsiteY31056" fmla="*/ 1637268 h 2789926"/>
              <a:gd name="connsiteX31057" fmla="*/ 1655011 w 2556691"/>
              <a:gd name="connsiteY31057" fmla="*/ 1639041 h 2789926"/>
              <a:gd name="connsiteX31058" fmla="*/ 1652186 w 2556691"/>
              <a:gd name="connsiteY31058" fmla="*/ 1630151 h 2789926"/>
              <a:gd name="connsiteX31059" fmla="*/ 1635470 w 2556691"/>
              <a:gd name="connsiteY31059" fmla="*/ 1605928 h 2789926"/>
              <a:gd name="connsiteX31060" fmla="*/ 1634175 w 2556691"/>
              <a:gd name="connsiteY31060" fmla="*/ 1605349 h 2789926"/>
              <a:gd name="connsiteX31061" fmla="*/ 1635329 w 2556691"/>
              <a:gd name="connsiteY31061" fmla="*/ 1603481 h 2789926"/>
              <a:gd name="connsiteX31062" fmla="*/ 1642274 w 2556691"/>
              <a:gd name="connsiteY31062" fmla="*/ 1609889 h 2789926"/>
              <a:gd name="connsiteX31063" fmla="*/ 1652762 w 2556691"/>
              <a:gd name="connsiteY31063" fmla="*/ 1617218 h 2789926"/>
              <a:gd name="connsiteX31064" fmla="*/ 1662497 w 2556691"/>
              <a:gd name="connsiteY31064" fmla="*/ 1626345 h 2789926"/>
              <a:gd name="connsiteX31065" fmla="*/ 1660943 w 2556691"/>
              <a:gd name="connsiteY31065" fmla="*/ 1628271 h 2789926"/>
              <a:gd name="connsiteX31066" fmla="*/ 1652326 w 2556691"/>
              <a:gd name="connsiteY31066" fmla="*/ 1617455 h 2789926"/>
              <a:gd name="connsiteX31067" fmla="*/ 1652750 w 2556691"/>
              <a:gd name="connsiteY31067" fmla="*/ 1617218 h 2789926"/>
              <a:gd name="connsiteX31068" fmla="*/ 1718320 w 2556691"/>
              <a:gd name="connsiteY31068" fmla="*/ 1676918 h 2789926"/>
              <a:gd name="connsiteX31069" fmla="*/ 1693976 w 2556691"/>
              <a:gd name="connsiteY31069" fmla="*/ 1702488 h 2789926"/>
              <a:gd name="connsiteX31070" fmla="*/ 1707561 w 2556691"/>
              <a:gd name="connsiteY31070" fmla="*/ 1696057 h 2789926"/>
              <a:gd name="connsiteX31071" fmla="*/ 1709950 w 2556691"/>
              <a:gd name="connsiteY31071" fmla="*/ 1693764 h 2789926"/>
              <a:gd name="connsiteX31072" fmla="*/ 1713447 w 2556691"/>
              <a:gd name="connsiteY31072" fmla="*/ 1689201 h 2789926"/>
              <a:gd name="connsiteX31073" fmla="*/ 1718320 w 2556691"/>
              <a:gd name="connsiteY31073" fmla="*/ 1676918 h 2789926"/>
              <a:gd name="connsiteX31074" fmla="*/ 1577294 w 2556691"/>
              <a:gd name="connsiteY31074" fmla="*/ 1546394 h 2789926"/>
              <a:gd name="connsiteX31075" fmla="*/ 1574315 w 2556691"/>
              <a:gd name="connsiteY31075" fmla="*/ 1556348 h 2789926"/>
              <a:gd name="connsiteX31076" fmla="*/ 1572962 w 2556691"/>
              <a:gd name="connsiteY31076" fmla="*/ 1558110 h 2789926"/>
              <a:gd name="connsiteX31077" fmla="*/ 1573126 w 2556691"/>
              <a:gd name="connsiteY31077" fmla="*/ 1558039 h 2789926"/>
              <a:gd name="connsiteX31078" fmla="*/ 1576575 w 2556691"/>
              <a:gd name="connsiteY31078" fmla="*/ 1556549 h 2789926"/>
              <a:gd name="connsiteX31079" fmla="*/ 1583380 w 2556691"/>
              <a:gd name="connsiteY31079" fmla="*/ 1553700 h 2789926"/>
              <a:gd name="connsiteX31080" fmla="*/ 1577294 w 2556691"/>
              <a:gd name="connsiteY31080" fmla="*/ 1546394 h 2789926"/>
              <a:gd name="connsiteX31081" fmla="*/ 1571054 w 2556691"/>
              <a:gd name="connsiteY31081" fmla="*/ 1540212 h 2789926"/>
              <a:gd name="connsiteX31082" fmla="*/ 1568712 w 2556691"/>
              <a:gd name="connsiteY31082" fmla="*/ 1544562 h 2789926"/>
              <a:gd name="connsiteX31083" fmla="*/ 1564050 w 2556691"/>
              <a:gd name="connsiteY31083" fmla="*/ 1549480 h 2789926"/>
              <a:gd name="connsiteX31084" fmla="*/ 1555433 w 2556691"/>
              <a:gd name="connsiteY31084" fmla="*/ 1552743 h 2789926"/>
              <a:gd name="connsiteX31085" fmla="*/ 1543614 w 2556691"/>
              <a:gd name="connsiteY31085" fmla="*/ 1548286 h 2789926"/>
              <a:gd name="connsiteX31086" fmla="*/ 1533444 w 2556691"/>
              <a:gd name="connsiteY31086" fmla="*/ 1549007 h 2789926"/>
              <a:gd name="connsiteX31087" fmla="*/ 1531042 w 2556691"/>
              <a:gd name="connsiteY31087" fmla="*/ 1548641 h 2789926"/>
              <a:gd name="connsiteX31088" fmla="*/ 1530630 w 2556691"/>
              <a:gd name="connsiteY31088" fmla="*/ 1546631 h 2789926"/>
              <a:gd name="connsiteX31089" fmla="*/ 1529782 w 2556691"/>
              <a:gd name="connsiteY31089" fmla="*/ 1550177 h 2789926"/>
              <a:gd name="connsiteX31090" fmla="*/ 1532867 w 2556691"/>
              <a:gd name="connsiteY31090" fmla="*/ 1550272 h 2789926"/>
              <a:gd name="connsiteX31091" fmla="*/ 1542508 w 2556691"/>
              <a:gd name="connsiteY31091" fmla="*/ 1550603 h 2789926"/>
              <a:gd name="connsiteX31092" fmla="*/ 1555315 w 2556691"/>
              <a:gd name="connsiteY31092" fmla="*/ 1555213 h 2789926"/>
              <a:gd name="connsiteX31093" fmla="*/ 1564074 w 2556691"/>
              <a:gd name="connsiteY31093" fmla="*/ 1560155 h 2789926"/>
              <a:gd name="connsiteX31094" fmla="*/ 1565381 w 2556691"/>
              <a:gd name="connsiteY31094" fmla="*/ 1559481 h 2789926"/>
              <a:gd name="connsiteX31095" fmla="*/ 1573456 w 2556691"/>
              <a:gd name="connsiteY31095" fmla="*/ 1545472 h 2789926"/>
              <a:gd name="connsiteX31096" fmla="*/ 1573538 w 2556691"/>
              <a:gd name="connsiteY31096" fmla="*/ 1542848 h 2789926"/>
              <a:gd name="connsiteX31097" fmla="*/ 1573421 w 2556691"/>
              <a:gd name="connsiteY31097" fmla="*/ 1542742 h 2789926"/>
              <a:gd name="connsiteX31098" fmla="*/ 1571054 w 2556691"/>
              <a:gd name="connsiteY31098" fmla="*/ 1540212 h 2789926"/>
              <a:gd name="connsiteX31099" fmla="*/ 1422364 w 2556691"/>
              <a:gd name="connsiteY31099" fmla="*/ 1402642 h 2789926"/>
              <a:gd name="connsiteX31100" fmla="*/ 1419045 w 2556691"/>
              <a:gd name="connsiteY31100" fmla="*/ 1399805 h 2789926"/>
              <a:gd name="connsiteX31101" fmla="*/ 1416643 w 2556691"/>
              <a:gd name="connsiteY31101" fmla="*/ 1400053 h 2789926"/>
              <a:gd name="connsiteX31102" fmla="*/ 1416608 w 2556691"/>
              <a:gd name="connsiteY31102" fmla="*/ 1400172 h 2789926"/>
              <a:gd name="connsiteX31103" fmla="*/ 1416114 w 2556691"/>
              <a:gd name="connsiteY31103" fmla="*/ 1401578 h 2789926"/>
              <a:gd name="connsiteX31104" fmla="*/ 1415984 w 2556691"/>
              <a:gd name="connsiteY31104" fmla="*/ 1402938 h 2789926"/>
              <a:gd name="connsiteX31105" fmla="*/ 1410816 w 2556691"/>
              <a:gd name="connsiteY31105" fmla="*/ 1405373 h 2789926"/>
              <a:gd name="connsiteX31106" fmla="*/ 1409451 w 2556691"/>
              <a:gd name="connsiteY31106" fmla="*/ 1403269 h 2789926"/>
              <a:gd name="connsiteX31107" fmla="*/ 1409427 w 2556691"/>
              <a:gd name="connsiteY31107" fmla="*/ 1403021 h 2789926"/>
              <a:gd name="connsiteX31108" fmla="*/ 1399068 w 2556691"/>
              <a:gd name="connsiteY31108" fmla="*/ 1409322 h 2789926"/>
              <a:gd name="connsiteX31109" fmla="*/ 1396125 w 2556691"/>
              <a:gd name="connsiteY31109" fmla="*/ 1412915 h 2789926"/>
              <a:gd name="connsiteX31110" fmla="*/ 1392888 w 2556691"/>
              <a:gd name="connsiteY31110" fmla="*/ 1420919 h 2789926"/>
              <a:gd name="connsiteX31111" fmla="*/ 1392758 w 2556691"/>
              <a:gd name="connsiteY31111" fmla="*/ 1421557 h 2789926"/>
              <a:gd name="connsiteX31112" fmla="*/ 1392535 w 2556691"/>
              <a:gd name="connsiteY31112" fmla="*/ 1426451 h 2789926"/>
              <a:gd name="connsiteX31113" fmla="*/ 1398974 w 2556691"/>
              <a:gd name="connsiteY31113" fmla="*/ 1422054 h 2789926"/>
              <a:gd name="connsiteX31114" fmla="*/ 1398915 w 2556691"/>
              <a:gd name="connsiteY31114" fmla="*/ 1420907 h 2789926"/>
              <a:gd name="connsiteX31115" fmla="*/ 1398821 w 2556691"/>
              <a:gd name="connsiteY31115" fmla="*/ 1419146 h 2789926"/>
              <a:gd name="connsiteX31116" fmla="*/ 1398597 w 2556691"/>
              <a:gd name="connsiteY31116" fmla="*/ 1416663 h 2789926"/>
              <a:gd name="connsiteX31117" fmla="*/ 1404071 w 2556691"/>
              <a:gd name="connsiteY31117" fmla="*/ 1417573 h 2789926"/>
              <a:gd name="connsiteX31118" fmla="*/ 1404589 w 2556691"/>
              <a:gd name="connsiteY31118" fmla="*/ 1419819 h 2789926"/>
              <a:gd name="connsiteX31119" fmla="*/ 1408756 w 2556691"/>
              <a:gd name="connsiteY31119" fmla="*/ 1419323 h 2789926"/>
              <a:gd name="connsiteX31120" fmla="*/ 1408120 w 2556691"/>
              <a:gd name="connsiteY31120" fmla="*/ 1416344 h 2789926"/>
              <a:gd name="connsiteX31121" fmla="*/ 1410569 w 2556691"/>
              <a:gd name="connsiteY31121" fmla="*/ 1412112 h 2789926"/>
              <a:gd name="connsiteX31122" fmla="*/ 1412747 w 2556691"/>
              <a:gd name="connsiteY31122" fmla="*/ 1414866 h 2789926"/>
              <a:gd name="connsiteX31123" fmla="*/ 1413194 w 2556691"/>
              <a:gd name="connsiteY31123" fmla="*/ 1418791 h 2789926"/>
              <a:gd name="connsiteX31124" fmla="*/ 1413218 w 2556691"/>
              <a:gd name="connsiteY31124" fmla="*/ 1419902 h 2789926"/>
              <a:gd name="connsiteX31125" fmla="*/ 1415972 w 2556691"/>
              <a:gd name="connsiteY31125" fmla="*/ 1420907 h 2789926"/>
              <a:gd name="connsiteX31126" fmla="*/ 1416220 w 2556691"/>
              <a:gd name="connsiteY31126" fmla="*/ 1418306 h 2789926"/>
              <a:gd name="connsiteX31127" fmla="*/ 1418374 w 2556691"/>
              <a:gd name="connsiteY31127" fmla="*/ 1413920 h 2789926"/>
              <a:gd name="connsiteX31128" fmla="*/ 1420952 w 2556691"/>
              <a:gd name="connsiteY31128" fmla="*/ 1415268 h 2789926"/>
              <a:gd name="connsiteX31129" fmla="*/ 1420516 w 2556691"/>
              <a:gd name="connsiteY31129" fmla="*/ 1417621 h 2789926"/>
              <a:gd name="connsiteX31130" fmla="*/ 1419798 w 2556691"/>
              <a:gd name="connsiteY31130" fmla="*/ 1422349 h 2789926"/>
              <a:gd name="connsiteX31131" fmla="*/ 1419763 w 2556691"/>
              <a:gd name="connsiteY31131" fmla="*/ 1423212 h 2789926"/>
              <a:gd name="connsiteX31132" fmla="*/ 1420198 w 2556691"/>
              <a:gd name="connsiteY31132" fmla="*/ 1423496 h 2789926"/>
              <a:gd name="connsiteX31133" fmla="*/ 1423695 w 2556691"/>
              <a:gd name="connsiteY31133" fmla="*/ 1417160 h 2789926"/>
              <a:gd name="connsiteX31134" fmla="*/ 1425190 w 2556691"/>
              <a:gd name="connsiteY31134" fmla="*/ 1413128 h 2789926"/>
              <a:gd name="connsiteX31135" fmla="*/ 1424530 w 2556691"/>
              <a:gd name="connsiteY31135" fmla="*/ 1405397 h 2789926"/>
              <a:gd name="connsiteX31136" fmla="*/ 1422364 w 2556691"/>
              <a:gd name="connsiteY31136" fmla="*/ 1402642 h 2789926"/>
              <a:gd name="connsiteX31137" fmla="*/ 1751093 w 2556691"/>
              <a:gd name="connsiteY31137" fmla="*/ 1705479 h 2789926"/>
              <a:gd name="connsiteX31138" fmla="*/ 1724583 w 2556691"/>
              <a:gd name="connsiteY31138" fmla="*/ 1714925 h 2789926"/>
              <a:gd name="connsiteX31139" fmla="*/ 1745031 w 2556691"/>
              <a:gd name="connsiteY31139" fmla="*/ 1714464 h 2789926"/>
              <a:gd name="connsiteX31140" fmla="*/ 1746420 w 2556691"/>
              <a:gd name="connsiteY31140" fmla="*/ 1714428 h 2789926"/>
              <a:gd name="connsiteX31141" fmla="*/ 1751093 w 2556691"/>
              <a:gd name="connsiteY31141" fmla="*/ 1705479 h 2789926"/>
              <a:gd name="connsiteX31142" fmla="*/ 1730586 w 2556691"/>
              <a:gd name="connsiteY31142" fmla="*/ 1686139 h 2789926"/>
              <a:gd name="connsiteX31143" fmla="*/ 1727961 w 2556691"/>
              <a:gd name="connsiteY31143" fmla="*/ 1685075 h 2789926"/>
              <a:gd name="connsiteX31144" fmla="*/ 1727926 w 2556691"/>
              <a:gd name="connsiteY31144" fmla="*/ 1685252 h 2789926"/>
              <a:gd name="connsiteX31145" fmla="*/ 1712870 w 2556691"/>
              <a:gd name="connsiteY31145" fmla="*/ 1701188 h 2789926"/>
              <a:gd name="connsiteX31146" fmla="*/ 1710268 w 2556691"/>
              <a:gd name="connsiteY31146" fmla="*/ 1703221 h 2789926"/>
              <a:gd name="connsiteX31147" fmla="*/ 1710797 w 2556691"/>
              <a:gd name="connsiteY31147" fmla="*/ 1702926 h 2789926"/>
              <a:gd name="connsiteX31148" fmla="*/ 1721287 w 2556691"/>
              <a:gd name="connsiteY31148" fmla="*/ 1695525 h 2789926"/>
              <a:gd name="connsiteX31149" fmla="*/ 1730586 w 2556691"/>
              <a:gd name="connsiteY31149" fmla="*/ 1686139 h 2789926"/>
              <a:gd name="connsiteX31150" fmla="*/ 1334099 w 2556691"/>
              <a:gd name="connsiteY31150" fmla="*/ 1318932 h 2789926"/>
              <a:gd name="connsiteX31151" fmla="*/ 1334158 w 2556691"/>
              <a:gd name="connsiteY31151" fmla="*/ 1319204 h 2789926"/>
              <a:gd name="connsiteX31152" fmla="*/ 1332887 w 2556691"/>
              <a:gd name="connsiteY31152" fmla="*/ 1322278 h 2789926"/>
              <a:gd name="connsiteX31153" fmla="*/ 1327695 w 2556691"/>
              <a:gd name="connsiteY31153" fmla="*/ 1324465 h 2789926"/>
              <a:gd name="connsiteX31154" fmla="*/ 1326047 w 2556691"/>
              <a:gd name="connsiteY31154" fmla="*/ 1324240 h 2789926"/>
              <a:gd name="connsiteX31155" fmla="*/ 1325694 w 2556691"/>
              <a:gd name="connsiteY31155" fmla="*/ 1324051 h 2789926"/>
              <a:gd name="connsiteX31156" fmla="*/ 1326224 w 2556691"/>
              <a:gd name="connsiteY31156" fmla="*/ 1319807 h 2789926"/>
              <a:gd name="connsiteX31157" fmla="*/ 1334099 w 2556691"/>
              <a:gd name="connsiteY31157" fmla="*/ 1318932 h 2789926"/>
              <a:gd name="connsiteX31158" fmla="*/ 1146326 w 2556691"/>
              <a:gd name="connsiteY31158" fmla="*/ 1142422 h 2789926"/>
              <a:gd name="connsiteX31159" fmla="*/ 1159334 w 2556691"/>
              <a:gd name="connsiteY31159" fmla="*/ 1166905 h 2789926"/>
              <a:gd name="connsiteX31160" fmla="*/ 1172894 w 2556691"/>
              <a:gd name="connsiteY31160" fmla="*/ 1185489 h 2789926"/>
              <a:gd name="connsiteX31161" fmla="*/ 1143194 w 2556691"/>
              <a:gd name="connsiteY31161" fmla="*/ 1143155 h 2789926"/>
              <a:gd name="connsiteX31162" fmla="*/ 1146326 w 2556691"/>
              <a:gd name="connsiteY31162" fmla="*/ 1142422 h 2789926"/>
              <a:gd name="connsiteX31163" fmla="*/ 1625792 w 2556691"/>
              <a:gd name="connsiteY31163" fmla="*/ 1584448 h 2789926"/>
              <a:gd name="connsiteX31164" fmla="*/ 1625509 w 2556691"/>
              <a:gd name="connsiteY31164" fmla="*/ 1585831 h 2789926"/>
              <a:gd name="connsiteX31165" fmla="*/ 1622107 w 2556691"/>
              <a:gd name="connsiteY31165" fmla="*/ 1586635 h 2789926"/>
              <a:gd name="connsiteX31166" fmla="*/ 1622213 w 2556691"/>
              <a:gd name="connsiteY31166" fmla="*/ 1583987 h 2789926"/>
              <a:gd name="connsiteX31167" fmla="*/ 1625792 w 2556691"/>
              <a:gd name="connsiteY31167" fmla="*/ 1584448 h 2789926"/>
              <a:gd name="connsiteX31168" fmla="*/ 1640484 w 2556691"/>
              <a:gd name="connsiteY31168" fmla="*/ 1597571 h 2789926"/>
              <a:gd name="connsiteX31169" fmla="*/ 1640695 w 2556691"/>
              <a:gd name="connsiteY31169" fmla="*/ 1598919 h 2789926"/>
              <a:gd name="connsiteX31170" fmla="*/ 1634833 w 2556691"/>
              <a:gd name="connsiteY31170" fmla="*/ 1598966 h 2789926"/>
              <a:gd name="connsiteX31171" fmla="*/ 1633985 w 2556691"/>
              <a:gd name="connsiteY31171" fmla="*/ 1597736 h 2789926"/>
              <a:gd name="connsiteX31172" fmla="*/ 1640484 w 2556691"/>
              <a:gd name="connsiteY31172" fmla="*/ 1597571 h 2789926"/>
              <a:gd name="connsiteX31173" fmla="*/ 1657859 w 2556691"/>
              <a:gd name="connsiteY31173" fmla="*/ 1612962 h 2789926"/>
              <a:gd name="connsiteX31174" fmla="*/ 1657518 w 2556691"/>
              <a:gd name="connsiteY31174" fmla="*/ 1614062 h 2789926"/>
              <a:gd name="connsiteX31175" fmla="*/ 1652621 w 2556691"/>
              <a:gd name="connsiteY31175" fmla="*/ 1611934 h 2789926"/>
              <a:gd name="connsiteX31176" fmla="*/ 1645334 w 2556691"/>
              <a:gd name="connsiteY31176" fmla="*/ 1608257 h 2789926"/>
              <a:gd name="connsiteX31177" fmla="*/ 1645487 w 2556691"/>
              <a:gd name="connsiteY31177" fmla="*/ 1606531 h 2789926"/>
              <a:gd name="connsiteX31178" fmla="*/ 1652150 w 2556691"/>
              <a:gd name="connsiteY31178" fmla="*/ 1608127 h 2789926"/>
              <a:gd name="connsiteX31179" fmla="*/ 1655658 w 2556691"/>
              <a:gd name="connsiteY31179" fmla="*/ 1611130 h 2789926"/>
              <a:gd name="connsiteX31180" fmla="*/ 1657859 w 2556691"/>
              <a:gd name="connsiteY31180" fmla="*/ 1612962 h 2789926"/>
              <a:gd name="connsiteX31181" fmla="*/ 1633540 w 2556691"/>
              <a:gd name="connsiteY31181" fmla="*/ 1590276 h 2789926"/>
              <a:gd name="connsiteX31182" fmla="*/ 1632892 w 2556691"/>
              <a:gd name="connsiteY31182" fmla="*/ 1592510 h 2789926"/>
              <a:gd name="connsiteX31183" fmla="*/ 1627159 w 2556691"/>
              <a:gd name="connsiteY31183" fmla="*/ 1592782 h 2789926"/>
              <a:gd name="connsiteX31184" fmla="*/ 1627736 w 2556691"/>
              <a:gd name="connsiteY31184" fmla="*/ 1589070 h 2789926"/>
              <a:gd name="connsiteX31185" fmla="*/ 1633540 w 2556691"/>
              <a:gd name="connsiteY31185" fmla="*/ 1590276 h 2789926"/>
              <a:gd name="connsiteX31186" fmla="*/ 1598212 w 2556691"/>
              <a:gd name="connsiteY31186" fmla="*/ 1557223 h 2789926"/>
              <a:gd name="connsiteX31187" fmla="*/ 1598200 w 2556691"/>
              <a:gd name="connsiteY31187" fmla="*/ 1557223 h 2789926"/>
              <a:gd name="connsiteX31188" fmla="*/ 1598202 w 2556691"/>
              <a:gd name="connsiteY31188" fmla="*/ 1557220 h 2789926"/>
              <a:gd name="connsiteX31189" fmla="*/ 1566545 w 2556691"/>
              <a:gd name="connsiteY31189" fmla="*/ 1527928 h 2789926"/>
              <a:gd name="connsiteX31190" fmla="*/ 1564662 w 2556691"/>
              <a:gd name="connsiteY31190" fmla="*/ 1533023 h 2789926"/>
              <a:gd name="connsiteX31191" fmla="*/ 1562672 w 2556691"/>
              <a:gd name="connsiteY31191" fmla="*/ 1535199 h 2789926"/>
              <a:gd name="connsiteX31192" fmla="*/ 1562107 w 2556691"/>
              <a:gd name="connsiteY31192" fmla="*/ 1535033 h 2789926"/>
              <a:gd name="connsiteX31193" fmla="*/ 1562084 w 2556691"/>
              <a:gd name="connsiteY31193" fmla="*/ 1534998 h 2789926"/>
              <a:gd name="connsiteX31194" fmla="*/ 1563779 w 2556691"/>
              <a:gd name="connsiteY31194" fmla="*/ 1526758 h 2789926"/>
              <a:gd name="connsiteX31195" fmla="*/ 1566545 w 2556691"/>
              <a:gd name="connsiteY31195" fmla="*/ 1527928 h 2789926"/>
              <a:gd name="connsiteX31196" fmla="*/ 1594079 w 2556691"/>
              <a:gd name="connsiteY31196" fmla="*/ 1553133 h 2789926"/>
              <a:gd name="connsiteX31197" fmla="*/ 1594221 w 2556691"/>
              <a:gd name="connsiteY31197" fmla="*/ 1554256 h 2789926"/>
              <a:gd name="connsiteX31198" fmla="*/ 1594327 w 2556691"/>
              <a:gd name="connsiteY31198" fmla="*/ 1555805 h 2789926"/>
              <a:gd name="connsiteX31199" fmla="*/ 1594244 w 2556691"/>
              <a:gd name="connsiteY31199" fmla="*/ 1557649 h 2789926"/>
              <a:gd name="connsiteX31200" fmla="*/ 1593361 w 2556691"/>
              <a:gd name="connsiteY31200" fmla="*/ 1560321 h 2789926"/>
              <a:gd name="connsiteX31201" fmla="*/ 1592761 w 2556691"/>
              <a:gd name="connsiteY31201" fmla="*/ 1560415 h 2789926"/>
              <a:gd name="connsiteX31202" fmla="*/ 1592573 w 2556691"/>
              <a:gd name="connsiteY31202" fmla="*/ 1560321 h 2789926"/>
              <a:gd name="connsiteX31203" fmla="*/ 1591996 w 2556691"/>
              <a:gd name="connsiteY31203" fmla="*/ 1554989 h 2789926"/>
              <a:gd name="connsiteX31204" fmla="*/ 1592584 w 2556691"/>
              <a:gd name="connsiteY31204" fmla="*/ 1553145 h 2789926"/>
              <a:gd name="connsiteX31205" fmla="*/ 1592667 w 2556691"/>
              <a:gd name="connsiteY31205" fmla="*/ 1552908 h 2789926"/>
              <a:gd name="connsiteX31206" fmla="*/ 1594079 w 2556691"/>
              <a:gd name="connsiteY31206" fmla="*/ 1553133 h 2789926"/>
              <a:gd name="connsiteX31207" fmla="*/ 1556599 w 2556691"/>
              <a:gd name="connsiteY31207" fmla="*/ 1518471 h 2789926"/>
              <a:gd name="connsiteX31208" fmla="*/ 1557151 w 2556691"/>
              <a:gd name="connsiteY31208" fmla="*/ 1519228 h 2789926"/>
              <a:gd name="connsiteX31209" fmla="*/ 1550830 w 2556691"/>
              <a:gd name="connsiteY31209" fmla="*/ 1528283 h 2789926"/>
              <a:gd name="connsiteX31210" fmla="*/ 1547945 w 2556691"/>
              <a:gd name="connsiteY31210" fmla="*/ 1526900 h 2789926"/>
              <a:gd name="connsiteX31211" fmla="*/ 1556599 w 2556691"/>
              <a:gd name="connsiteY31211" fmla="*/ 1518471 h 2789926"/>
              <a:gd name="connsiteX31212" fmla="*/ 1330543 w 2556691"/>
              <a:gd name="connsiteY31212" fmla="*/ 1309570 h 2789926"/>
              <a:gd name="connsiteX31213" fmla="*/ 1332062 w 2556691"/>
              <a:gd name="connsiteY31213" fmla="*/ 1311414 h 2789926"/>
              <a:gd name="connsiteX31214" fmla="*/ 1331991 w 2556691"/>
              <a:gd name="connsiteY31214" fmla="*/ 1311721 h 2789926"/>
              <a:gd name="connsiteX31215" fmla="*/ 1326058 w 2556691"/>
              <a:gd name="connsiteY31215" fmla="*/ 1312478 h 2789926"/>
              <a:gd name="connsiteX31216" fmla="*/ 1330543 w 2556691"/>
              <a:gd name="connsiteY31216" fmla="*/ 1309570 h 2789926"/>
              <a:gd name="connsiteX31217" fmla="*/ 1663051 w 2556691"/>
              <a:gd name="connsiteY31217" fmla="*/ 1616249 h 2789926"/>
              <a:gd name="connsiteX31218" fmla="*/ 1662568 w 2556691"/>
              <a:gd name="connsiteY31218" fmla="*/ 1617372 h 2789926"/>
              <a:gd name="connsiteX31219" fmla="*/ 1659166 w 2556691"/>
              <a:gd name="connsiteY31219" fmla="*/ 1615291 h 2789926"/>
              <a:gd name="connsiteX31220" fmla="*/ 1659484 w 2556691"/>
              <a:gd name="connsiteY31220" fmla="*/ 1614759 h 2789926"/>
              <a:gd name="connsiteX31221" fmla="*/ 1659484 w 2556691"/>
              <a:gd name="connsiteY31221" fmla="*/ 1614747 h 2789926"/>
              <a:gd name="connsiteX31222" fmla="*/ 1663051 w 2556691"/>
              <a:gd name="connsiteY31222" fmla="*/ 1616249 h 2789926"/>
              <a:gd name="connsiteX31223" fmla="*/ 1536704 w 2556691"/>
              <a:gd name="connsiteY31223" fmla="*/ 1498942 h 2789926"/>
              <a:gd name="connsiteX31224" fmla="*/ 1523485 w 2556691"/>
              <a:gd name="connsiteY31224" fmla="*/ 1491648 h 2789926"/>
              <a:gd name="connsiteX31225" fmla="*/ 1515433 w 2556691"/>
              <a:gd name="connsiteY31225" fmla="*/ 1488764 h 2789926"/>
              <a:gd name="connsiteX31226" fmla="*/ 1512183 w 2556691"/>
              <a:gd name="connsiteY31226" fmla="*/ 1487463 h 2789926"/>
              <a:gd name="connsiteX31227" fmla="*/ 1499458 w 2556691"/>
              <a:gd name="connsiteY31227" fmla="*/ 1483077 h 2789926"/>
              <a:gd name="connsiteX31228" fmla="*/ 1495503 w 2556691"/>
              <a:gd name="connsiteY31228" fmla="*/ 1483030 h 2789926"/>
              <a:gd name="connsiteX31229" fmla="*/ 1495515 w 2556691"/>
              <a:gd name="connsiteY31229" fmla="*/ 1483018 h 2789926"/>
              <a:gd name="connsiteX31230" fmla="*/ 1489193 w 2556691"/>
              <a:gd name="connsiteY31230" fmla="*/ 1483692 h 2789926"/>
              <a:gd name="connsiteX31231" fmla="*/ 1487121 w 2556691"/>
              <a:gd name="connsiteY31231" fmla="*/ 1484106 h 2789926"/>
              <a:gd name="connsiteX31232" fmla="*/ 1483719 w 2556691"/>
              <a:gd name="connsiteY31232" fmla="*/ 1484721 h 2789926"/>
              <a:gd name="connsiteX31233" fmla="*/ 1477892 w 2556691"/>
              <a:gd name="connsiteY31233" fmla="*/ 1484839 h 2789926"/>
              <a:gd name="connsiteX31234" fmla="*/ 1475773 w 2556691"/>
              <a:gd name="connsiteY31234" fmla="*/ 1491305 h 2789926"/>
              <a:gd name="connsiteX31235" fmla="*/ 1474832 w 2556691"/>
              <a:gd name="connsiteY31235" fmla="*/ 1494166 h 2789926"/>
              <a:gd name="connsiteX31236" fmla="*/ 1475962 w 2556691"/>
              <a:gd name="connsiteY31236" fmla="*/ 1494001 h 2789926"/>
              <a:gd name="connsiteX31237" fmla="*/ 1476703 w 2556691"/>
              <a:gd name="connsiteY31237" fmla="*/ 1492866 h 2789926"/>
              <a:gd name="connsiteX31238" fmla="*/ 1484214 w 2556691"/>
              <a:gd name="connsiteY31238" fmla="*/ 1485784 h 2789926"/>
              <a:gd name="connsiteX31239" fmla="*/ 1485862 w 2556691"/>
              <a:gd name="connsiteY31239" fmla="*/ 1484922 h 2789926"/>
              <a:gd name="connsiteX31240" fmla="*/ 1487733 w 2556691"/>
              <a:gd name="connsiteY31240" fmla="*/ 1486683 h 2789926"/>
              <a:gd name="connsiteX31241" fmla="*/ 1486403 w 2556691"/>
              <a:gd name="connsiteY31241" fmla="*/ 1489485 h 2789926"/>
              <a:gd name="connsiteX31242" fmla="*/ 1483107 w 2556691"/>
              <a:gd name="connsiteY31242" fmla="*/ 1494190 h 2789926"/>
              <a:gd name="connsiteX31243" fmla="*/ 1482966 w 2556691"/>
              <a:gd name="connsiteY31243" fmla="*/ 1494391 h 2789926"/>
              <a:gd name="connsiteX31244" fmla="*/ 1489252 w 2556691"/>
              <a:gd name="connsiteY31244" fmla="*/ 1496400 h 2789926"/>
              <a:gd name="connsiteX31245" fmla="*/ 1494067 w 2556691"/>
              <a:gd name="connsiteY31245" fmla="*/ 1491695 h 2789926"/>
              <a:gd name="connsiteX31246" fmla="*/ 1499835 w 2556691"/>
              <a:gd name="connsiteY31246" fmla="*/ 1487120 h 2789926"/>
              <a:gd name="connsiteX31247" fmla="*/ 1502460 w 2556691"/>
              <a:gd name="connsiteY31247" fmla="*/ 1486683 h 2789926"/>
              <a:gd name="connsiteX31248" fmla="*/ 1503084 w 2556691"/>
              <a:gd name="connsiteY31248" fmla="*/ 1486695 h 2789926"/>
              <a:gd name="connsiteX31249" fmla="*/ 1503932 w 2556691"/>
              <a:gd name="connsiteY31249" fmla="*/ 1488681 h 2789926"/>
              <a:gd name="connsiteX31250" fmla="*/ 1503578 w 2556691"/>
              <a:gd name="connsiteY31250" fmla="*/ 1489378 h 2789926"/>
              <a:gd name="connsiteX31251" fmla="*/ 1497634 w 2556691"/>
              <a:gd name="connsiteY31251" fmla="*/ 1495951 h 2789926"/>
              <a:gd name="connsiteX31252" fmla="*/ 1496915 w 2556691"/>
              <a:gd name="connsiteY31252" fmla="*/ 1496660 h 2789926"/>
              <a:gd name="connsiteX31253" fmla="*/ 1495880 w 2556691"/>
              <a:gd name="connsiteY31253" fmla="*/ 1497748 h 2789926"/>
              <a:gd name="connsiteX31254" fmla="*/ 1498257 w 2556691"/>
              <a:gd name="connsiteY31254" fmla="*/ 1497843 h 2789926"/>
              <a:gd name="connsiteX31255" fmla="*/ 1500918 w 2556691"/>
              <a:gd name="connsiteY31255" fmla="*/ 1501992 h 2789926"/>
              <a:gd name="connsiteX31256" fmla="*/ 1500612 w 2556691"/>
              <a:gd name="connsiteY31256" fmla="*/ 1502808 h 2789926"/>
              <a:gd name="connsiteX31257" fmla="*/ 1498999 w 2556691"/>
              <a:gd name="connsiteY31257" fmla="*/ 1505728 h 2789926"/>
              <a:gd name="connsiteX31258" fmla="*/ 1496539 w 2556691"/>
              <a:gd name="connsiteY31258" fmla="*/ 1510161 h 2789926"/>
              <a:gd name="connsiteX31259" fmla="*/ 1488039 w 2556691"/>
              <a:gd name="connsiteY31259" fmla="*/ 1526581 h 2789926"/>
              <a:gd name="connsiteX31260" fmla="*/ 1501930 w 2556691"/>
              <a:gd name="connsiteY31260" fmla="*/ 1510468 h 2789926"/>
              <a:gd name="connsiteX31261" fmla="*/ 1506168 w 2556691"/>
              <a:gd name="connsiteY31261" fmla="*/ 1506118 h 2789926"/>
              <a:gd name="connsiteX31262" fmla="*/ 1515939 w 2556691"/>
              <a:gd name="connsiteY31262" fmla="*/ 1498339 h 2789926"/>
              <a:gd name="connsiteX31263" fmla="*/ 1518046 w 2556691"/>
              <a:gd name="connsiteY31263" fmla="*/ 1497003 h 2789926"/>
              <a:gd name="connsiteX31264" fmla="*/ 1520012 w 2556691"/>
              <a:gd name="connsiteY31264" fmla="*/ 1498907 h 2789926"/>
              <a:gd name="connsiteX31265" fmla="*/ 1519894 w 2556691"/>
              <a:gd name="connsiteY31265" fmla="*/ 1499403 h 2789926"/>
              <a:gd name="connsiteX31266" fmla="*/ 1515609 w 2556691"/>
              <a:gd name="connsiteY31266" fmla="*/ 1505361 h 2789926"/>
              <a:gd name="connsiteX31267" fmla="*/ 1511854 w 2556691"/>
              <a:gd name="connsiteY31267" fmla="*/ 1509995 h 2789926"/>
              <a:gd name="connsiteX31268" fmla="*/ 1484002 w 2556691"/>
              <a:gd name="connsiteY31268" fmla="*/ 1538687 h 2789926"/>
              <a:gd name="connsiteX31269" fmla="*/ 1481318 w 2556691"/>
              <a:gd name="connsiteY31269" fmla="*/ 1541477 h 2789926"/>
              <a:gd name="connsiteX31270" fmla="*/ 1473901 w 2556691"/>
              <a:gd name="connsiteY31270" fmla="*/ 1549704 h 2789926"/>
              <a:gd name="connsiteX31271" fmla="*/ 1471206 w 2556691"/>
              <a:gd name="connsiteY31271" fmla="*/ 1551584 h 2789926"/>
              <a:gd name="connsiteX31272" fmla="*/ 1448074 w 2556691"/>
              <a:gd name="connsiteY31272" fmla="*/ 1570392 h 2789926"/>
              <a:gd name="connsiteX31273" fmla="*/ 1451618 w 2556691"/>
              <a:gd name="connsiteY31273" fmla="*/ 1572272 h 2789926"/>
              <a:gd name="connsiteX31274" fmla="*/ 1471229 w 2556691"/>
              <a:gd name="connsiteY31274" fmla="*/ 1557921 h 2789926"/>
              <a:gd name="connsiteX31275" fmla="*/ 1493843 w 2556691"/>
              <a:gd name="connsiteY31275" fmla="*/ 1540614 h 2789926"/>
              <a:gd name="connsiteX31276" fmla="*/ 1496409 w 2556691"/>
              <a:gd name="connsiteY31276" fmla="*/ 1544385 h 2789926"/>
              <a:gd name="connsiteX31277" fmla="*/ 1472148 w 2556691"/>
              <a:gd name="connsiteY31277" fmla="*/ 1565037 h 2789926"/>
              <a:gd name="connsiteX31278" fmla="*/ 1455702 w 2556691"/>
              <a:gd name="connsiteY31278" fmla="*/ 1576646 h 2789926"/>
              <a:gd name="connsiteX31279" fmla="*/ 1454855 w 2556691"/>
              <a:gd name="connsiteY31279" fmla="*/ 1579862 h 2789926"/>
              <a:gd name="connsiteX31280" fmla="*/ 1446367 w 2556691"/>
              <a:gd name="connsiteY31280" fmla="*/ 1590537 h 2789926"/>
              <a:gd name="connsiteX31281" fmla="*/ 1463342 w 2556691"/>
              <a:gd name="connsiteY31281" fmla="*/ 1581150 h 2789926"/>
              <a:gd name="connsiteX31282" fmla="*/ 1495291 w 2556691"/>
              <a:gd name="connsiteY31282" fmla="*/ 1561703 h 2789926"/>
              <a:gd name="connsiteX31283" fmla="*/ 1497080 w 2556691"/>
              <a:gd name="connsiteY31283" fmla="*/ 1562094 h 2789926"/>
              <a:gd name="connsiteX31284" fmla="*/ 1497210 w 2556691"/>
              <a:gd name="connsiteY31284" fmla="*/ 1561148 h 2789926"/>
              <a:gd name="connsiteX31285" fmla="*/ 1503649 w 2556691"/>
              <a:gd name="connsiteY31285" fmla="*/ 1553393 h 2789926"/>
              <a:gd name="connsiteX31286" fmla="*/ 1505485 w 2556691"/>
              <a:gd name="connsiteY31286" fmla="*/ 1551832 h 2789926"/>
              <a:gd name="connsiteX31287" fmla="*/ 1508782 w 2556691"/>
              <a:gd name="connsiteY31287" fmla="*/ 1549492 h 2789926"/>
              <a:gd name="connsiteX31288" fmla="*/ 1512278 w 2556691"/>
              <a:gd name="connsiteY31288" fmla="*/ 1548641 h 2789926"/>
              <a:gd name="connsiteX31289" fmla="*/ 1514185 w 2556691"/>
              <a:gd name="connsiteY31289" fmla="*/ 1549905 h 2789926"/>
              <a:gd name="connsiteX31290" fmla="*/ 1514291 w 2556691"/>
              <a:gd name="connsiteY31290" fmla="*/ 1550981 h 2789926"/>
              <a:gd name="connsiteX31291" fmla="*/ 1510147 w 2556691"/>
              <a:gd name="connsiteY31291" fmla="*/ 1556478 h 2789926"/>
              <a:gd name="connsiteX31292" fmla="*/ 1507357 w 2556691"/>
              <a:gd name="connsiteY31292" fmla="*/ 1558760 h 2789926"/>
              <a:gd name="connsiteX31293" fmla="*/ 1499529 w 2556691"/>
              <a:gd name="connsiteY31293" fmla="*/ 1563890 h 2789926"/>
              <a:gd name="connsiteX31294" fmla="*/ 1497869 w 2556691"/>
              <a:gd name="connsiteY31294" fmla="*/ 1563571 h 2789926"/>
              <a:gd name="connsiteX31295" fmla="*/ 1497410 w 2556691"/>
              <a:gd name="connsiteY31295" fmla="*/ 1564860 h 2789926"/>
              <a:gd name="connsiteX31296" fmla="*/ 1466874 w 2556691"/>
              <a:gd name="connsiteY31296" fmla="*/ 1586222 h 2789926"/>
              <a:gd name="connsiteX31297" fmla="*/ 1438457 w 2556691"/>
              <a:gd name="connsiteY31297" fmla="*/ 1600727 h 2789926"/>
              <a:gd name="connsiteX31298" fmla="*/ 1436267 w 2556691"/>
              <a:gd name="connsiteY31298" fmla="*/ 1602748 h 2789926"/>
              <a:gd name="connsiteX31299" fmla="*/ 1482519 w 2556691"/>
              <a:gd name="connsiteY31299" fmla="*/ 1586801 h 2789926"/>
              <a:gd name="connsiteX31300" fmla="*/ 1487522 w 2556691"/>
              <a:gd name="connsiteY31300" fmla="*/ 1584354 h 2789926"/>
              <a:gd name="connsiteX31301" fmla="*/ 1493549 w 2556691"/>
              <a:gd name="connsiteY31301" fmla="*/ 1581044 h 2789926"/>
              <a:gd name="connsiteX31302" fmla="*/ 1501000 w 2556691"/>
              <a:gd name="connsiteY31302" fmla="*/ 1576114 h 2789926"/>
              <a:gd name="connsiteX31303" fmla="*/ 1503331 w 2556691"/>
              <a:gd name="connsiteY31303" fmla="*/ 1574128 h 2789926"/>
              <a:gd name="connsiteX31304" fmla="*/ 1507110 w 2556691"/>
              <a:gd name="connsiteY31304" fmla="*/ 1570546 h 2789926"/>
              <a:gd name="connsiteX31305" fmla="*/ 1515056 w 2556691"/>
              <a:gd name="connsiteY31305" fmla="*/ 1559635 h 2789926"/>
              <a:gd name="connsiteX31306" fmla="*/ 1515974 w 2556691"/>
              <a:gd name="connsiteY31306" fmla="*/ 1557897 h 2789926"/>
              <a:gd name="connsiteX31307" fmla="*/ 1517422 w 2556691"/>
              <a:gd name="connsiteY31307" fmla="*/ 1554894 h 2789926"/>
              <a:gd name="connsiteX31308" fmla="*/ 1521165 w 2556691"/>
              <a:gd name="connsiteY31308" fmla="*/ 1545023 h 2789926"/>
              <a:gd name="connsiteX31309" fmla="*/ 1523991 w 2556691"/>
              <a:gd name="connsiteY31309" fmla="*/ 1535270 h 2789926"/>
              <a:gd name="connsiteX31310" fmla="*/ 1529688 w 2556691"/>
              <a:gd name="connsiteY31310" fmla="*/ 1515457 h 2789926"/>
              <a:gd name="connsiteX31311" fmla="*/ 1531195 w 2556691"/>
              <a:gd name="connsiteY31311" fmla="*/ 1511390 h 2789926"/>
              <a:gd name="connsiteX31312" fmla="*/ 1532773 w 2556691"/>
              <a:gd name="connsiteY31312" fmla="*/ 1507655 h 2789926"/>
              <a:gd name="connsiteX31313" fmla="*/ 1533855 w 2556691"/>
              <a:gd name="connsiteY31313" fmla="*/ 1505267 h 2789926"/>
              <a:gd name="connsiteX31314" fmla="*/ 1534750 w 2556691"/>
              <a:gd name="connsiteY31314" fmla="*/ 1503588 h 2789926"/>
              <a:gd name="connsiteX31315" fmla="*/ 1535927 w 2556691"/>
              <a:gd name="connsiteY31315" fmla="*/ 1501354 h 2789926"/>
              <a:gd name="connsiteX31316" fmla="*/ 1536704 w 2556691"/>
              <a:gd name="connsiteY31316" fmla="*/ 1498942 h 2789926"/>
              <a:gd name="connsiteX31317" fmla="*/ 1701828 w 2556691"/>
              <a:gd name="connsiteY31317" fmla="*/ 1650874 h 2789926"/>
              <a:gd name="connsiteX31318" fmla="*/ 1701533 w 2556691"/>
              <a:gd name="connsiteY31318" fmla="*/ 1651832 h 2789926"/>
              <a:gd name="connsiteX31319" fmla="*/ 1698696 w 2556691"/>
              <a:gd name="connsiteY31319" fmla="*/ 1651146 h 2789926"/>
              <a:gd name="connsiteX31320" fmla="*/ 1698908 w 2556691"/>
              <a:gd name="connsiteY31320" fmla="*/ 1649988 h 2789926"/>
              <a:gd name="connsiteX31321" fmla="*/ 1701828 w 2556691"/>
              <a:gd name="connsiteY31321" fmla="*/ 1650874 h 2789926"/>
              <a:gd name="connsiteX31322" fmla="*/ 1749421 w 2556691"/>
              <a:gd name="connsiteY31322" fmla="*/ 1694509 h 2789926"/>
              <a:gd name="connsiteX31323" fmla="*/ 1738744 w 2556691"/>
              <a:gd name="connsiteY31323" fmla="*/ 1689414 h 2789926"/>
              <a:gd name="connsiteX31324" fmla="*/ 1725972 w 2556691"/>
              <a:gd name="connsiteY31324" fmla="*/ 1702701 h 2789926"/>
              <a:gd name="connsiteX31325" fmla="*/ 1749421 w 2556691"/>
              <a:gd name="connsiteY31325" fmla="*/ 1694509 h 2789926"/>
              <a:gd name="connsiteX31326" fmla="*/ 1543096 w 2556691"/>
              <a:gd name="connsiteY31326" fmla="*/ 1501980 h 2789926"/>
              <a:gd name="connsiteX31327" fmla="*/ 1542084 w 2556691"/>
              <a:gd name="connsiteY31327" fmla="*/ 1503801 h 2789926"/>
              <a:gd name="connsiteX31328" fmla="*/ 1544132 w 2556691"/>
              <a:gd name="connsiteY31328" fmla="*/ 1503777 h 2789926"/>
              <a:gd name="connsiteX31329" fmla="*/ 1543096 w 2556691"/>
              <a:gd name="connsiteY31329" fmla="*/ 1501980 h 2789926"/>
              <a:gd name="connsiteX31330" fmla="*/ 1653022 w 2556691"/>
              <a:gd name="connsiteY31330" fmla="*/ 1599994 h 2789926"/>
              <a:gd name="connsiteX31331" fmla="*/ 1658013 w 2556691"/>
              <a:gd name="connsiteY31331" fmla="*/ 1604699 h 2789926"/>
              <a:gd name="connsiteX31332" fmla="*/ 1657354 w 2556691"/>
              <a:gd name="connsiteY31332" fmla="*/ 1605432 h 2789926"/>
              <a:gd name="connsiteX31333" fmla="*/ 1653140 w 2556691"/>
              <a:gd name="connsiteY31333" fmla="*/ 1603576 h 2789926"/>
              <a:gd name="connsiteX31334" fmla="*/ 1644899 w 2556691"/>
              <a:gd name="connsiteY31334" fmla="*/ 1600065 h 2789926"/>
              <a:gd name="connsiteX31335" fmla="*/ 1644946 w 2556691"/>
              <a:gd name="connsiteY31335" fmla="*/ 1598907 h 2789926"/>
              <a:gd name="connsiteX31336" fmla="*/ 1653022 w 2556691"/>
              <a:gd name="connsiteY31336" fmla="*/ 1599994 h 2789926"/>
              <a:gd name="connsiteX31337" fmla="*/ 1600036 w 2556691"/>
              <a:gd name="connsiteY31337" fmla="*/ 1550272 h 2789926"/>
              <a:gd name="connsiteX31338" fmla="*/ 1600130 w 2556691"/>
              <a:gd name="connsiteY31338" fmla="*/ 1550875 h 2789926"/>
              <a:gd name="connsiteX31339" fmla="*/ 1600236 w 2556691"/>
              <a:gd name="connsiteY31339" fmla="*/ 1551573 h 2789926"/>
              <a:gd name="connsiteX31340" fmla="*/ 1600201 w 2556691"/>
              <a:gd name="connsiteY31340" fmla="*/ 1552885 h 2789926"/>
              <a:gd name="connsiteX31341" fmla="*/ 1599612 w 2556691"/>
              <a:gd name="connsiteY31341" fmla="*/ 1555095 h 2789926"/>
              <a:gd name="connsiteX31342" fmla="*/ 1599342 w 2556691"/>
              <a:gd name="connsiteY31342" fmla="*/ 1555769 h 2789926"/>
              <a:gd name="connsiteX31343" fmla="*/ 1599083 w 2556691"/>
              <a:gd name="connsiteY31343" fmla="*/ 1556124 h 2789926"/>
              <a:gd name="connsiteX31344" fmla="*/ 1598812 w 2556691"/>
              <a:gd name="connsiteY31344" fmla="*/ 1556467 h 2789926"/>
              <a:gd name="connsiteX31345" fmla="*/ 1598202 w 2556691"/>
              <a:gd name="connsiteY31345" fmla="*/ 1557220 h 2789926"/>
              <a:gd name="connsiteX31346" fmla="*/ 1597117 w 2556691"/>
              <a:gd name="connsiteY31346" fmla="*/ 1556881 h 2789926"/>
              <a:gd name="connsiteX31347" fmla="*/ 1597046 w 2556691"/>
              <a:gd name="connsiteY31347" fmla="*/ 1553807 h 2789926"/>
              <a:gd name="connsiteX31348" fmla="*/ 1597105 w 2556691"/>
              <a:gd name="connsiteY31348" fmla="*/ 1553464 h 2789926"/>
              <a:gd name="connsiteX31349" fmla="*/ 1597317 w 2556691"/>
              <a:gd name="connsiteY31349" fmla="*/ 1552766 h 2789926"/>
              <a:gd name="connsiteX31350" fmla="*/ 1597682 w 2556691"/>
              <a:gd name="connsiteY31350" fmla="*/ 1552057 h 2789926"/>
              <a:gd name="connsiteX31351" fmla="*/ 1598306 w 2556691"/>
              <a:gd name="connsiteY31351" fmla="*/ 1551076 h 2789926"/>
              <a:gd name="connsiteX31352" fmla="*/ 1599271 w 2556691"/>
              <a:gd name="connsiteY31352" fmla="*/ 1550260 h 2789926"/>
              <a:gd name="connsiteX31353" fmla="*/ 1599471 w 2556691"/>
              <a:gd name="connsiteY31353" fmla="*/ 1550083 h 2789926"/>
              <a:gd name="connsiteX31354" fmla="*/ 1599518 w 2556691"/>
              <a:gd name="connsiteY31354" fmla="*/ 1550048 h 2789926"/>
              <a:gd name="connsiteX31355" fmla="*/ 1600036 w 2556691"/>
              <a:gd name="connsiteY31355" fmla="*/ 1550272 h 2789926"/>
              <a:gd name="connsiteX31356" fmla="*/ 1555881 w 2556691"/>
              <a:gd name="connsiteY31356" fmla="*/ 1508967 h 2789926"/>
              <a:gd name="connsiteX31357" fmla="*/ 1549983 w 2556691"/>
              <a:gd name="connsiteY31357" fmla="*/ 1508931 h 2789926"/>
              <a:gd name="connsiteX31358" fmla="*/ 1546652 w 2556691"/>
              <a:gd name="connsiteY31358" fmla="*/ 1506721 h 2789926"/>
              <a:gd name="connsiteX31359" fmla="*/ 1540377 w 2556691"/>
              <a:gd name="connsiteY31359" fmla="*/ 1507217 h 2789926"/>
              <a:gd name="connsiteX31360" fmla="*/ 1540389 w 2556691"/>
              <a:gd name="connsiteY31360" fmla="*/ 1507217 h 2789926"/>
              <a:gd name="connsiteX31361" fmla="*/ 1538399 w 2556691"/>
              <a:gd name="connsiteY31361" fmla="*/ 1511993 h 2789926"/>
              <a:gd name="connsiteX31362" fmla="*/ 1555881 w 2556691"/>
              <a:gd name="connsiteY31362" fmla="*/ 1508967 h 2789926"/>
              <a:gd name="connsiteX31363" fmla="*/ 1513526 w 2556691"/>
              <a:gd name="connsiteY31363" fmla="*/ 1469849 h 2789926"/>
              <a:gd name="connsiteX31364" fmla="*/ 1506015 w 2556691"/>
              <a:gd name="connsiteY31364" fmla="*/ 1475689 h 2789926"/>
              <a:gd name="connsiteX31365" fmla="*/ 1506969 w 2556691"/>
              <a:gd name="connsiteY31365" fmla="*/ 1477557 h 2789926"/>
              <a:gd name="connsiteX31366" fmla="*/ 1538117 w 2556691"/>
              <a:gd name="connsiteY31366" fmla="*/ 1492806 h 2789926"/>
              <a:gd name="connsiteX31367" fmla="*/ 1526204 w 2556691"/>
              <a:gd name="connsiteY31367" fmla="*/ 1483988 h 2789926"/>
              <a:gd name="connsiteX31368" fmla="*/ 1513526 w 2556691"/>
              <a:gd name="connsiteY31368" fmla="*/ 1469849 h 2789926"/>
              <a:gd name="connsiteX31369" fmla="*/ 1662871 w 2556691"/>
              <a:gd name="connsiteY31369" fmla="*/ 1607305 h 2789926"/>
              <a:gd name="connsiteX31370" fmla="*/ 1663017 w 2556691"/>
              <a:gd name="connsiteY31370" fmla="*/ 1607885 h 2789926"/>
              <a:gd name="connsiteX31371" fmla="*/ 1662108 w 2556691"/>
              <a:gd name="connsiteY31371" fmla="*/ 1609534 h 2789926"/>
              <a:gd name="connsiteX31372" fmla="*/ 1659071 w 2556691"/>
              <a:gd name="connsiteY31372" fmla="*/ 1607678 h 2789926"/>
              <a:gd name="connsiteX31373" fmla="*/ 1660778 w 2556691"/>
              <a:gd name="connsiteY31373" fmla="*/ 1605774 h 2789926"/>
              <a:gd name="connsiteX31374" fmla="*/ 1617471 w 2556691"/>
              <a:gd name="connsiteY31374" fmla="*/ 1564624 h 2789926"/>
              <a:gd name="connsiteX31375" fmla="*/ 1611750 w 2556691"/>
              <a:gd name="connsiteY31375" fmla="*/ 1566550 h 2789926"/>
              <a:gd name="connsiteX31376" fmla="*/ 1610761 w 2556691"/>
              <a:gd name="connsiteY31376" fmla="*/ 1567697 h 2789926"/>
              <a:gd name="connsiteX31377" fmla="*/ 1614163 w 2556691"/>
              <a:gd name="connsiteY31377" fmla="*/ 1566444 h 2789926"/>
              <a:gd name="connsiteX31378" fmla="*/ 1617471 w 2556691"/>
              <a:gd name="connsiteY31378" fmla="*/ 1564624 h 2789926"/>
              <a:gd name="connsiteX31379" fmla="*/ 1559353 w 2556691"/>
              <a:gd name="connsiteY31379" fmla="*/ 1509570 h 2789926"/>
              <a:gd name="connsiteX31380" fmla="*/ 1559094 w 2556691"/>
              <a:gd name="connsiteY31380" fmla="*/ 1510066 h 2789926"/>
              <a:gd name="connsiteX31381" fmla="*/ 1559259 w 2556691"/>
              <a:gd name="connsiteY31381" fmla="*/ 1510007 h 2789926"/>
              <a:gd name="connsiteX31382" fmla="*/ 1559353 w 2556691"/>
              <a:gd name="connsiteY31382" fmla="*/ 1509570 h 2789926"/>
              <a:gd name="connsiteX31383" fmla="*/ 1566581 w 2556691"/>
              <a:gd name="connsiteY31383" fmla="*/ 1516119 h 2789926"/>
              <a:gd name="connsiteX31384" fmla="*/ 1562226 w 2556691"/>
              <a:gd name="connsiteY31384" fmla="*/ 1518211 h 2789926"/>
              <a:gd name="connsiteX31385" fmla="*/ 1563273 w 2556691"/>
              <a:gd name="connsiteY31385" fmla="*/ 1520469 h 2789926"/>
              <a:gd name="connsiteX31386" fmla="*/ 1557964 w 2556691"/>
              <a:gd name="connsiteY31386" fmla="*/ 1530695 h 2789926"/>
              <a:gd name="connsiteX31387" fmla="*/ 1556552 w 2556691"/>
              <a:gd name="connsiteY31387" fmla="*/ 1529939 h 2789926"/>
              <a:gd name="connsiteX31388" fmla="*/ 1559000 w 2556691"/>
              <a:gd name="connsiteY31388" fmla="*/ 1524111 h 2789926"/>
              <a:gd name="connsiteX31389" fmla="*/ 1560071 w 2556691"/>
              <a:gd name="connsiteY31389" fmla="*/ 1519122 h 2789926"/>
              <a:gd name="connsiteX31390" fmla="*/ 1560837 w 2556691"/>
              <a:gd name="connsiteY31390" fmla="*/ 1518271 h 2789926"/>
              <a:gd name="connsiteX31391" fmla="*/ 1554233 w 2556691"/>
              <a:gd name="connsiteY31391" fmla="*/ 1515173 h 2789926"/>
              <a:gd name="connsiteX31392" fmla="*/ 1537163 w 2556691"/>
              <a:gd name="connsiteY31392" fmla="*/ 1515623 h 2789926"/>
              <a:gd name="connsiteX31393" fmla="*/ 1532831 w 2556691"/>
              <a:gd name="connsiteY31393" fmla="*/ 1535128 h 2789926"/>
              <a:gd name="connsiteX31394" fmla="*/ 1544344 w 2556691"/>
              <a:gd name="connsiteY31394" fmla="*/ 1523176 h 2789926"/>
              <a:gd name="connsiteX31395" fmla="*/ 1544968 w 2556691"/>
              <a:gd name="connsiteY31395" fmla="*/ 1524016 h 2789926"/>
              <a:gd name="connsiteX31396" fmla="*/ 1531748 w 2556691"/>
              <a:gd name="connsiteY31396" fmla="*/ 1541867 h 2789926"/>
              <a:gd name="connsiteX31397" fmla="*/ 1532172 w 2556691"/>
              <a:gd name="connsiteY31397" fmla="*/ 1542375 h 2789926"/>
              <a:gd name="connsiteX31398" fmla="*/ 1535492 w 2556691"/>
              <a:gd name="connsiteY31398" fmla="*/ 1540034 h 2789926"/>
              <a:gd name="connsiteX31399" fmla="*/ 1540365 w 2556691"/>
              <a:gd name="connsiteY31399" fmla="*/ 1537587 h 2789926"/>
              <a:gd name="connsiteX31400" fmla="*/ 1546781 w 2556691"/>
              <a:gd name="connsiteY31400" fmla="*/ 1531156 h 2789926"/>
              <a:gd name="connsiteX31401" fmla="*/ 1547264 w 2556691"/>
              <a:gd name="connsiteY31401" fmla="*/ 1531582 h 2789926"/>
              <a:gd name="connsiteX31402" fmla="*/ 1541448 w 2556691"/>
              <a:gd name="connsiteY31402" fmla="*/ 1541323 h 2789926"/>
              <a:gd name="connsiteX31403" fmla="*/ 1544815 w 2556691"/>
              <a:gd name="connsiteY31403" fmla="*/ 1543841 h 2789926"/>
              <a:gd name="connsiteX31404" fmla="*/ 1552031 w 2556691"/>
              <a:gd name="connsiteY31404" fmla="*/ 1536866 h 2789926"/>
              <a:gd name="connsiteX31405" fmla="*/ 1556387 w 2556691"/>
              <a:gd name="connsiteY31405" fmla="*/ 1531416 h 2789926"/>
              <a:gd name="connsiteX31406" fmla="*/ 1556822 w 2556691"/>
              <a:gd name="connsiteY31406" fmla="*/ 1531700 h 2789926"/>
              <a:gd name="connsiteX31407" fmla="*/ 1555881 w 2556691"/>
              <a:gd name="connsiteY31407" fmla="*/ 1535235 h 2789926"/>
              <a:gd name="connsiteX31408" fmla="*/ 1547440 w 2556691"/>
              <a:gd name="connsiteY31408" fmla="*/ 1546028 h 2789926"/>
              <a:gd name="connsiteX31409" fmla="*/ 1549889 w 2556691"/>
              <a:gd name="connsiteY31409" fmla="*/ 1547435 h 2789926"/>
              <a:gd name="connsiteX31410" fmla="*/ 1552219 w 2556691"/>
              <a:gd name="connsiteY31410" fmla="*/ 1545780 h 2789926"/>
              <a:gd name="connsiteX31411" fmla="*/ 1554786 w 2556691"/>
              <a:gd name="connsiteY31411" fmla="*/ 1543451 h 2789926"/>
              <a:gd name="connsiteX31412" fmla="*/ 1559836 w 2556691"/>
              <a:gd name="connsiteY31412" fmla="*/ 1536216 h 2789926"/>
              <a:gd name="connsiteX31413" fmla="*/ 1560719 w 2556691"/>
              <a:gd name="connsiteY31413" fmla="*/ 1536299 h 2789926"/>
              <a:gd name="connsiteX31414" fmla="*/ 1560790 w 2556691"/>
              <a:gd name="connsiteY31414" fmla="*/ 1536346 h 2789926"/>
              <a:gd name="connsiteX31415" fmla="*/ 1558776 w 2556691"/>
              <a:gd name="connsiteY31415" fmla="*/ 1542907 h 2789926"/>
              <a:gd name="connsiteX31416" fmla="*/ 1558682 w 2556691"/>
              <a:gd name="connsiteY31416" fmla="*/ 1543061 h 2789926"/>
              <a:gd name="connsiteX31417" fmla="*/ 1554515 w 2556691"/>
              <a:gd name="connsiteY31417" fmla="*/ 1547931 h 2789926"/>
              <a:gd name="connsiteX31418" fmla="*/ 1554162 w 2556691"/>
              <a:gd name="connsiteY31418" fmla="*/ 1548274 h 2789926"/>
              <a:gd name="connsiteX31419" fmla="*/ 1554586 w 2556691"/>
              <a:gd name="connsiteY31419" fmla="*/ 1548250 h 2789926"/>
              <a:gd name="connsiteX31420" fmla="*/ 1555115 w 2556691"/>
              <a:gd name="connsiteY31420" fmla="*/ 1548239 h 2789926"/>
              <a:gd name="connsiteX31421" fmla="*/ 1560048 w 2556691"/>
              <a:gd name="connsiteY31421" fmla="*/ 1543202 h 2789926"/>
              <a:gd name="connsiteX31422" fmla="*/ 1560589 w 2556691"/>
              <a:gd name="connsiteY31422" fmla="*/ 1542671 h 2789926"/>
              <a:gd name="connsiteX31423" fmla="*/ 1561402 w 2556691"/>
              <a:gd name="connsiteY31423" fmla="*/ 1541654 h 2789926"/>
              <a:gd name="connsiteX31424" fmla="*/ 1565910 w 2556691"/>
              <a:gd name="connsiteY31424" fmla="*/ 1535920 h 2789926"/>
              <a:gd name="connsiteX31425" fmla="*/ 1566440 w 2556691"/>
              <a:gd name="connsiteY31425" fmla="*/ 1536157 h 2789926"/>
              <a:gd name="connsiteX31426" fmla="*/ 1562849 w 2556691"/>
              <a:gd name="connsiteY31426" fmla="*/ 1543711 h 2789926"/>
              <a:gd name="connsiteX31427" fmla="*/ 1562426 w 2556691"/>
              <a:gd name="connsiteY31427" fmla="*/ 1544267 h 2789926"/>
              <a:gd name="connsiteX31428" fmla="*/ 1562061 w 2556691"/>
              <a:gd name="connsiteY31428" fmla="*/ 1544751 h 2789926"/>
              <a:gd name="connsiteX31429" fmla="*/ 1560342 w 2556691"/>
              <a:gd name="connsiteY31429" fmla="*/ 1547021 h 2789926"/>
              <a:gd name="connsiteX31430" fmla="*/ 1563167 w 2556691"/>
              <a:gd name="connsiteY31430" fmla="*/ 1545319 h 2789926"/>
              <a:gd name="connsiteX31431" fmla="*/ 1564768 w 2556691"/>
              <a:gd name="connsiteY31431" fmla="*/ 1543900 h 2789926"/>
              <a:gd name="connsiteX31432" fmla="*/ 1569277 w 2556691"/>
              <a:gd name="connsiteY31432" fmla="*/ 1533462 h 2789926"/>
              <a:gd name="connsiteX31433" fmla="*/ 1567464 w 2556691"/>
              <a:gd name="connsiteY31433" fmla="*/ 1518294 h 2789926"/>
              <a:gd name="connsiteX31434" fmla="*/ 1566581 w 2556691"/>
              <a:gd name="connsiteY31434" fmla="*/ 1516119 h 2789926"/>
              <a:gd name="connsiteX31435" fmla="*/ 1661601 w 2556691"/>
              <a:gd name="connsiteY31435" fmla="*/ 1602255 h 2789926"/>
              <a:gd name="connsiteX31436" fmla="*/ 1644782 w 2556691"/>
              <a:gd name="connsiteY31436" fmla="*/ 1593409 h 2789926"/>
              <a:gd name="connsiteX31437" fmla="*/ 1637411 w 2556691"/>
              <a:gd name="connsiteY31437" fmla="*/ 1591802 h 2789926"/>
              <a:gd name="connsiteX31438" fmla="*/ 1627371 w 2556691"/>
              <a:gd name="connsiteY31438" fmla="*/ 1583668 h 2789926"/>
              <a:gd name="connsiteX31439" fmla="*/ 1620484 w 2556691"/>
              <a:gd name="connsiteY31439" fmla="*/ 1581339 h 2789926"/>
              <a:gd name="connsiteX31440" fmla="*/ 1618695 w 2556691"/>
              <a:gd name="connsiteY31440" fmla="*/ 1581257 h 2789926"/>
              <a:gd name="connsiteX31441" fmla="*/ 1618931 w 2556691"/>
              <a:gd name="connsiteY31441" fmla="*/ 1581919 h 2789926"/>
              <a:gd name="connsiteX31442" fmla="*/ 1615717 w 2556691"/>
              <a:gd name="connsiteY31442" fmla="*/ 1592369 h 2789926"/>
              <a:gd name="connsiteX31443" fmla="*/ 1620720 w 2556691"/>
              <a:gd name="connsiteY31443" fmla="*/ 1596625 h 2789926"/>
              <a:gd name="connsiteX31444" fmla="*/ 1621544 w 2556691"/>
              <a:gd name="connsiteY31444" fmla="*/ 1597523 h 2789926"/>
              <a:gd name="connsiteX31445" fmla="*/ 1622733 w 2556691"/>
              <a:gd name="connsiteY31445" fmla="*/ 1595998 h 2789926"/>
              <a:gd name="connsiteX31446" fmla="*/ 1627782 w 2556691"/>
              <a:gd name="connsiteY31446" fmla="*/ 1593374 h 2789926"/>
              <a:gd name="connsiteX31447" fmla="*/ 1631056 w 2556691"/>
              <a:gd name="connsiteY31447" fmla="*/ 1597240 h 2789926"/>
              <a:gd name="connsiteX31448" fmla="*/ 1624216 w 2556691"/>
              <a:gd name="connsiteY31448" fmla="*/ 1607631 h 2789926"/>
              <a:gd name="connsiteX31449" fmla="*/ 1622898 w 2556691"/>
              <a:gd name="connsiteY31449" fmla="*/ 1607702 h 2789926"/>
              <a:gd name="connsiteX31450" fmla="*/ 1624699 w 2556691"/>
              <a:gd name="connsiteY31450" fmla="*/ 1614689 h 2789926"/>
              <a:gd name="connsiteX31451" fmla="*/ 1628819 w 2556691"/>
              <a:gd name="connsiteY31451" fmla="*/ 1618117 h 2789926"/>
              <a:gd name="connsiteX31452" fmla="*/ 1626841 w 2556691"/>
              <a:gd name="connsiteY31452" fmla="*/ 1626227 h 2789926"/>
              <a:gd name="connsiteX31453" fmla="*/ 1626170 w 2556691"/>
              <a:gd name="connsiteY31453" fmla="*/ 1626333 h 2789926"/>
              <a:gd name="connsiteX31454" fmla="*/ 1626476 w 2556691"/>
              <a:gd name="connsiteY31454" fmla="*/ 1627373 h 2789926"/>
              <a:gd name="connsiteX31455" fmla="*/ 1635882 w 2556691"/>
              <a:gd name="connsiteY31455" fmla="*/ 1634230 h 2789926"/>
              <a:gd name="connsiteX31456" fmla="*/ 1643451 w 2556691"/>
              <a:gd name="connsiteY31456" fmla="*/ 1636192 h 2789926"/>
              <a:gd name="connsiteX31457" fmla="*/ 1648243 w 2556691"/>
              <a:gd name="connsiteY31457" fmla="*/ 1637895 h 2789926"/>
              <a:gd name="connsiteX31458" fmla="*/ 1661603 w 2556691"/>
              <a:gd name="connsiteY31458" fmla="*/ 1638899 h 2789926"/>
              <a:gd name="connsiteX31459" fmla="*/ 1663252 w 2556691"/>
              <a:gd name="connsiteY31459" fmla="*/ 1635341 h 2789926"/>
              <a:gd name="connsiteX31460" fmla="*/ 1663546 w 2556691"/>
              <a:gd name="connsiteY31460" fmla="*/ 1634490 h 2789926"/>
              <a:gd name="connsiteX31461" fmla="*/ 1664664 w 2556691"/>
              <a:gd name="connsiteY31461" fmla="*/ 1630116 h 2789926"/>
              <a:gd name="connsiteX31462" fmla="*/ 1666230 w 2556691"/>
              <a:gd name="connsiteY31462" fmla="*/ 1620658 h 2789926"/>
              <a:gd name="connsiteX31463" fmla="*/ 1663017 w 2556691"/>
              <a:gd name="connsiteY31463" fmla="*/ 1607885 h 2789926"/>
              <a:gd name="connsiteX31464" fmla="*/ 1663203 w 2556691"/>
              <a:gd name="connsiteY31464" fmla="*/ 1607548 h 2789926"/>
              <a:gd name="connsiteX31465" fmla="*/ 1662871 w 2556691"/>
              <a:gd name="connsiteY31465" fmla="*/ 1607305 h 2789926"/>
              <a:gd name="connsiteX31466" fmla="*/ 1668443 w 2556691"/>
              <a:gd name="connsiteY31466" fmla="*/ 1608411 h 2789926"/>
              <a:gd name="connsiteX31467" fmla="*/ 1668443 w 2556691"/>
              <a:gd name="connsiteY31467" fmla="*/ 1608423 h 2789926"/>
              <a:gd name="connsiteX31468" fmla="*/ 1668443 w 2556691"/>
              <a:gd name="connsiteY31468" fmla="*/ 1608424 h 2789926"/>
              <a:gd name="connsiteX31469" fmla="*/ 1668973 w 2556691"/>
              <a:gd name="connsiteY31469" fmla="*/ 1621332 h 2789926"/>
              <a:gd name="connsiteX31470" fmla="*/ 1667666 w 2556691"/>
              <a:gd name="connsiteY31470" fmla="*/ 1628260 h 2789926"/>
              <a:gd name="connsiteX31471" fmla="*/ 1669243 w 2556691"/>
              <a:gd name="connsiteY31471" fmla="*/ 1627231 h 2789926"/>
              <a:gd name="connsiteX31472" fmla="*/ 1676153 w 2556691"/>
              <a:gd name="connsiteY31472" fmla="*/ 1617668 h 2789926"/>
              <a:gd name="connsiteX31473" fmla="*/ 1668443 w 2556691"/>
              <a:gd name="connsiteY31473" fmla="*/ 1608424 h 2789926"/>
              <a:gd name="connsiteX31474" fmla="*/ 1330568 w 2556691"/>
              <a:gd name="connsiteY31474" fmla="*/ 1296271 h 2789926"/>
              <a:gd name="connsiteX31475" fmla="*/ 1327401 w 2556691"/>
              <a:gd name="connsiteY31475" fmla="*/ 1297855 h 2789926"/>
              <a:gd name="connsiteX31476" fmla="*/ 1318195 w 2556691"/>
              <a:gd name="connsiteY31476" fmla="*/ 1302666 h 2789926"/>
              <a:gd name="connsiteX31477" fmla="*/ 1315394 w 2556691"/>
              <a:gd name="connsiteY31477" fmla="*/ 1304215 h 2789926"/>
              <a:gd name="connsiteX31478" fmla="*/ 1304187 w 2556691"/>
              <a:gd name="connsiteY31478" fmla="*/ 1310953 h 2789926"/>
              <a:gd name="connsiteX31479" fmla="*/ 1294734 w 2556691"/>
              <a:gd name="connsiteY31479" fmla="*/ 1317833 h 2789926"/>
              <a:gd name="connsiteX31480" fmla="*/ 1294628 w 2556691"/>
              <a:gd name="connsiteY31480" fmla="*/ 1317916 h 2789926"/>
              <a:gd name="connsiteX31481" fmla="*/ 1292921 w 2556691"/>
              <a:gd name="connsiteY31481" fmla="*/ 1319382 h 2789926"/>
              <a:gd name="connsiteX31482" fmla="*/ 1294558 w 2556691"/>
              <a:gd name="connsiteY31482" fmla="*/ 1322089 h 2789926"/>
              <a:gd name="connsiteX31483" fmla="*/ 1294605 w 2556691"/>
              <a:gd name="connsiteY31483" fmla="*/ 1322006 h 2789926"/>
              <a:gd name="connsiteX31484" fmla="*/ 1295582 w 2556691"/>
              <a:gd name="connsiteY31484" fmla="*/ 1321368 h 2789926"/>
              <a:gd name="connsiteX31485" fmla="*/ 1296971 w 2556691"/>
              <a:gd name="connsiteY31485" fmla="*/ 1326700 h 2789926"/>
              <a:gd name="connsiteX31486" fmla="*/ 1297830 w 2556691"/>
              <a:gd name="connsiteY31486" fmla="*/ 1328568 h 2789926"/>
              <a:gd name="connsiteX31487" fmla="*/ 1300420 w 2556691"/>
              <a:gd name="connsiteY31487" fmla="*/ 1325482 h 2789926"/>
              <a:gd name="connsiteX31488" fmla="*/ 1300585 w 2556691"/>
              <a:gd name="connsiteY31488" fmla="*/ 1325293 h 2789926"/>
              <a:gd name="connsiteX31489" fmla="*/ 1300950 w 2556691"/>
              <a:gd name="connsiteY31489" fmla="*/ 1324855 h 2789926"/>
              <a:gd name="connsiteX31490" fmla="*/ 1302845 w 2556691"/>
              <a:gd name="connsiteY31490" fmla="*/ 1317751 h 2789926"/>
              <a:gd name="connsiteX31491" fmla="*/ 1304105 w 2556691"/>
              <a:gd name="connsiteY31491" fmla="*/ 1316143 h 2789926"/>
              <a:gd name="connsiteX31492" fmla="*/ 1306694 w 2556691"/>
              <a:gd name="connsiteY31492" fmla="*/ 1318815 h 2789926"/>
              <a:gd name="connsiteX31493" fmla="*/ 1310567 w 2556691"/>
              <a:gd name="connsiteY31493" fmla="*/ 1314878 h 2789926"/>
              <a:gd name="connsiteX31494" fmla="*/ 1315417 w 2556691"/>
              <a:gd name="connsiteY31494" fmla="*/ 1310279 h 2789926"/>
              <a:gd name="connsiteX31495" fmla="*/ 1319396 w 2556691"/>
              <a:gd name="connsiteY31495" fmla="*/ 1306532 h 2789926"/>
              <a:gd name="connsiteX31496" fmla="*/ 1326554 w 2556691"/>
              <a:gd name="connsiteY31496" fmla="*/ 1299900 h 2789926"/>
              <a:gd name="connsiteX31497" fmla="*/ 1330568 w 2556691"/>
              <a:gd name="connsiteY31497" fmla="*/ 1296271 h 2789926"/>
              <a:gd name="connsiteX31498" fmla="*/ 1562791 w 2556691"/>
              <a:gd name="connsiteY31498" fmla="*/ 1509061 h 2789926"/>
              <a:gd name="connsiteX31499" fmla="*/ 1562626 w 2556691"/>
              <a:gd name="connsiteY31499" fmla="*/ 1508967 h 2789926"/>
              <a:gd name="connsiteX31500" fmla="*/ 1562308 w 2556691"/>
              <a:gd name="connsiteY31500" fmla="*/ 1509499 h 2789926"/>
              <a:gd name="connsiteX31501" fmla="*/ 1563120 w 2556691"/>
              <a:gd name="connsiteY31501" fmla="*/ 1509511 h 2789926"/>
              <a:gd name="connsiteX31502" fmla="*/ 1562791 w 2556691"/>
              <a:gd name="connsiteY31502" fmla="*/ 1509061 h 2789926"/>
              <a:gd name="connsiteX31503" fmla="*/ 1536304 w 2556691"/>
              <a:gd name="connsiteY31503" fmla="*/ 1481836 h 2789926"/>
              <a:gd name="connsiteX31504" fmla="*/ 1517587 w 2556691"/>
              <a:gd name="connsiteY31504" fmla="*/ 1465309 h 2789926"/>
              <a:gd name="connsiteX31505" fmla="*/ 1515915 w 2556691"/>
              <a:gd name="connsiteY31505" fmla="*/ 1467331 h 2789926"/>
              <a:gd name="connsiteX31506" fmla="*/ 1523131 w 2556691"/>
              <a:gd name="connsiteY31506" fmla="*/ 1474814 h 2789926"/>
              <a:gd name="connsiteX31507" fmla="*/ 1535927 w 2556691"/>
              <a:gd name="connsiteY31507" fmla="*/ 1486517 h 2789926"/>
              <a:gd name="connsiteX31508" fmla="*/ 1535739 w 2556691"/>
              <a:gd name="connsiteY31508" fmla="*/ 1485004 h 2789926"/>
              <a:gd name="connsiteX31509" fmla="*/ 1536304 w 2556691"/>
              <a:gd name="connsiteY31509" fmla="*/ 1481836 h 2789926"/>
              <a:gd name="connsiteX31510" fmla="*/ 1719215 w 2556691"/>
              <a:gd name="connsiteY31510" fmla="*/ 1649645 h 2789926"/>
              <a:gd name="connsiteX31511" fmla="*/ 1715282 w 2556691"/>
              <a:gd name="connsiteY31511" fmla="*/ 1654007 h 2789926"/>
              <a:gd name="connsiteX31512" fmla="*/ 1715295 w 2556691"/>
              <a:gd name="connsiteY31512" fmla="*/ 1660486 h 2789926"/>
              <a:gd name="connsiteX31513" fmla="*/ 1715248 w 2556691"/>
              <a:gd name="connsiteY31513" fmla="*/ 1664836 h 2789926"/>
              <a:gd name="connsiteX31514" fmla="*/ 1714212 w 2556691"/>
              <a:gd name="connsiteY31514" fmla="*/ 1664931 h 2789926"/>
              <a:gd name="connsiteX31515" fmla="*/ 1713129 w 2556691"/>
              <a:gd name="connsiteY31515" fmla="*/ 1655982 h 2789926"/>
              <a:gd name="connsiteX31516" fmla="*/ 1710927 w 2556691"/>
              <a:gd name="connsiteY31516" fmla="*/ 1657720 h 2789926"/>
              <a:gd name="connsiteX31517" fmla="*/ 1709315 w 2556691"/>
              <a:gd name="connsiteY31517" fmla="*/ 1658760 h 2789926"/>
              <a:gd name="connsiteX31518" fmla="*/ 1708938 w 2556691"/>
              <a:gd name="connsiteY31518" fmla="*/ 1662094 h 2789926"/>
              <a:gd name="connsiteX31519" fmla="*/ 1709468 w 2556691"/>
              <a:gd name="connsiteY31519" fmla="*/ 1672981 h 2789926"/>
              <a:gd name="connsiteX31520" fmla="*/ 1707466 w 2556691"/>
              <a:gd name="connsiteY31520" fmla="*/ 1673277 h 2789926"/>
              <a:gd name="connsiteX31521" fmla="*/ 1706653 w 2556691"/>
              <a:gd name="connsiteY31521" fmla="*/ 1660202 h 2789926"/>
              <a:gd name="connsiteX31522" fmla="*/ 1703204 w 2556691"/>
              <a:gd name="connsiteY31522" fmla="*/ 1661514 h 2789926"/>
              <a:gd name="connsiteX31523" fmla="*/ 1702770 w 2556691"/>
              <a:gd name="connsiteY31523" fmla="*/ 1663169 h 2789926"/>
              <a:gd name="connsiteX31524" fmla="*/ 1701663 w 2556691"/>
              <a:gd name="connsiteY31524" fmla="*/ 1673017 h 2789926"/>
              <a:gd name="connsiteX31525" fmla="*/ 1700368 w 2556691"/>
              <a:gd name="connsiteY31525" fmla="*/ 1673052 h 2789926"/>
              <a:gd name="connsiteX31526" fmla="*/ 1700498 w 2556691"/>
              <a:gd name="connsiteY31526" fmla="*/ 1662519 h 2789926"/>
              <a:gd name="connsiteX31527" fmla="*/ 1700627 w 2556691"/>
              <a:gd name="connsiteY31527" fmla="*/ 1662034 h 2789926"/>
              <a:gd name="connsiteX31528" fmla="*/ 1697012 w 2556691"/>
              <a:gd name="connsiteY31528" fmla="*/ 1662188 h 2789926"/>
              <a:gd name="connsiteX31529" fmla="*/ 1696436 w 2556691"/>
              <a:gd name="connsiteY31529" fmla="*/ 1667082 h 2789926"/>
              <a:gd name="connsiteX31530" fmla="*/ 1696660 w 2556691"/>
              <a:gd name="connsiteY31530" fmla="*/ 1678786 h 2789926"/>
              <a:gd name="connsiteX31531" fmla="*/ 1696660 w 2556691"/>
              <a:gd name="connsiteY31531" fmla="*/ 1679070 h 2789926"/>
              <a:gd name="connsiteX31532" fmla="*/ 1695000 w 2556691"/>
              <a:gd name="connsiteY31532" fmla="*/ 1679341 h 2789926"/>
              <a:gd name="connsiteX31533" fmla="*/ 1694647 w 2556691"/>
              <a:gd name="connsiteY31533" fmla="*/ 1677746 h 2789926"/>
              <a:gd name="connsiteX31534" fmla="*/ 1694212 w 2556691"/>
              <a:gd name="connsiteY31534" fmla="*/ 1662945 h 2789926"/>
              <a:gd name="connsiteX31535" fmla="*/ 1691716 w 2556691"/>
              <a:gd name="connsiteY31535" fmla="*/ 1665474 h 2789926"/>
              <a:gd name="connsiteX31536" fmla="*/ 1691351 w 2556691"/>
              <a:gd name="connsiteY31536" fmla="*/ 1673265 h 2789926"/>
              <a:gd name="connsiteX31537" fmla="*/ 1691963 w 2556691"/>
              <a:gd name="connsiteY31537" fmla="*/ 1681493 h 2789926"/>
              <a:gd name="connsiteX31538" fmla="*/ 1691904 w 2556691"/>
              <a:gd name="connsiteY31538" fmla="*/ 1682250 h 2789926"/>
              <a:gd name="connsiteX31539" fmla="*/ 1691198 w 2556691"/>
              <a:gd name="connsiteY31539" fmla="*/ 1682569 h 2789926"/>
              <a:gd name="connsiteX31540" fmla="*/ 1690927 w 2556691"/>
              <a:gd name="connsiteY31540" fmla="*/ 1682462 h 2789926"/>
              <a:gd name="connsiteX31541" fmla="*/ 1689173 w 2556691"/>
              <a:gd name="connsiteY31541" fmla="*/ 1670499 h 2789926"/>
              <a:gd name="connsiteX31542" fmla="*/ 1689313 w 2556691"/>
              <a:gd name="connsiteY31542" fmla="*/ 1668867 h 2789926"/>
              <a:gd name="connsiteX31543" fmla="*/ 1686772 w 2556691"/>
              <a:gd name="connsiteY31543" fmla="*/ 1685240 h 2789926"/>
              <a:gd name="connsiteX31544" fmla="*/ 1687125 w 2556691"/>
              <a:gd name="connsiteY31544" fmla="*/ 1688007 h 2789926"/>
              <a:gd name="connsiteX31545" fmla="*/ 1687937 w 2556691"/>
              <a:gd name="connsiteY31545" fmla="*/ 1692144 h 2789926"/>
              <a:gd name="connsiteX31546" fmla="*/ 1690774 w 2556691"/>
              <a:gd name="connsiteY31546" fmla="*/ 1700006 h 2789926"/>
              <a:gd name="connsiteX31547" fmla="*/ 1691563 w 2556691"/>
              <a:gd name="connsiteY31547" fmla="*/ 1698540 h 2789926"/>
              <a:gd name="connsiteX31548" fmla="*/ 1707490 w 2556691"/>
              <a:gd name="connsiteY31548" fmla="*/ 1682131 h 2789926"/>
              <a:gd name="connsiteX31549" fmla="*/ 1716943 w 2556691"/>
              <a:gd name="connsiteY31549" fmla="*/ 1669990 h 2789926"/>
              <a:gd name="connsiteX31550" fmla="*/ 1718803 w 2556691"/>
              <a:gd name="connsiteY31550" fmla="*/ 1663938 h 2789926"/>
              <a:gd name="connsiteX31551" fmla="*/ 1719215 w 2556691"/>
              <a:gd name="connsiteY31551" fmla="*/ 1649645 h 2789926"/>
              <a:gd name="connsiteX31552" fmla="*/ 1548582 w 2556691"/>
              <a:gd name="connsiteY31552" fmla="*/ 1491636 h 2789926"/>
              <a:gd name="connsiteX31553" fmla="*/ 1547099 w 2556691"/>
              <a:gd name="connsiteY31553" fmla="*/ 1490348 h 2789926"/>
              <a:gd name="connsiteX31554" fmla="*/ 1544438 w 2556691"/>
              <a:gd name="connsiteY31554" fmla="*/ 1488208 h 2789926"/>
              <a:gd name="connsiteX31555" fmla="*/ 1540448 w 2556691"/>
              <a:gd name="connsiteY31555" fmla="*/ 1489568 h 2789926"/>
              <a:gd name="connsiteX31556" fmla="*/ 1544862 w 2556691"/>
              <a:gd name="connsiteY31556" fmla="*/ 1492180 h 2789926"/>
              <a:gd name="connsiteX31557" fmla="*/ 1548582 w 2556691"/>
              <a:gd name="connsiteY31557" fmla="*/ 1491636 h 2789926"/>
              <a:gd name="connsiteX31558" fmla="*/ 1557529 w 2556691"/>
              <a:gd name="connsiteY31558" fmla="*/ 1497795 h 2789926"/>
              <a:gd name="connsiteX31559" fmla="*/ 1555021 w 2556691"/>
              <a:gd name="connsiteY31559" fmla="*/ 1496649 h 2789926"/>
              <a:gd name="connsiteX31560" fmla="*/ 1555386 w 2556691"/>
              <a:gd name="connsiteY31560" fmla="*/ 1497263 h 2789926"/>
              <a:gd name="connsiteX31561" fmla="*/ 1556740 w 2556691"/>
              <a:gd name="connsiteY31561" fmla="*/ 1497843 h 2789926"/>
              <a:gd name="connsiteX31562" fmla="*/ 1557199 w 2556691"/>
              <a:gd name="connsiteY31562" fmla="*/ 1498351 h 2789926"/>
              <a:gd name="connsiteX31563" fmla="*/ 1557529 w 2556691"/>
              <a:gd name="connsiteY31563" fmla="*/ 1497795 h 2789926"/>
              <a:gd name="connsiteX31564" fmla="*/ 1608900 w 2556691"/>
              <a:gd name="connsiteY31564" fmla="*/ 1544976 h 2789926"/>
              <a:gd name="connsiteX31565" fmla="*/ 1609089 w 2556691"/>
              <a:gd name="connsiteY31565" fmla="*/ 1545189 h 2789926"/>
              <a:gd name="connsiteX31566" fmla="*/ 1609148 w 2556691"/>
              <a:gd name="connsiteY31566" fmla="*/ 1548263 h 2789926"/>
              <a:gd name="connsiteX31567" fmla="*/ 1608489 w 2556691"/>
              <a:gd name="connsiteY31567" fmla="*/ 1550035 h 2789926"/>
              <a:gd name="connsiteX31568" fmla="*/ 1606487 w 2556691"/>
              <a:gd name="connsiteY31568" fmla="*/ 1551867 h 2789926"/>
              <a:gd name="connsiteX31569" fmla="*/ 1605546 w 2556691"/>
              <a:gd name="connsiteY31569" fmla="*/ 1551643 h 2789926"/>
              <a:gd name="connsiteX31570" fmla="*/ 1605546 w 2556691"/>
              <a:gd name="connsiteY31570" fmla="*/ 1551655 h 2789926"/>
              <a:gd name="connsiteX31571" fmla="*/ 1605075 w 2556691"/>
              <a:gd name="connsiteY31571" fmla="*/ 1550933 h 2789926"/>
              <a:gd name="connsiteX31572" fmla="*/ 1605051 w 2556691"/>
              <a:gd name="connsiteY31572" fmla="*/ 1549527 h 2789926"/>
              <a:gd name="connsiteX31573" fmla="*/ 1605110 w 2556691"/>
              <a:gd name="connsiteY31573" fmla="*/ 1549291 h 2789926"/>
              <a:gd name="connsiteX31574" fmla="*/ 1605134 w 2556691"/>
              <a:gd name="connsiteY31574" fmla="*/ 1549256 h 2789926"/>
              <a:gd name="connsiteX31575" fmla="*/ 1606158 w 2556691"/>
              <a:gd name="connsiteY31575" fmla="*/ 1547316 h 2789926"/>
              <a:gd name="connsiteX31576" fmla="*/ 1607146 w 2556691"/>
              <a:gd name="connsiteY31576" fmla="*/ 1545945 h 2789926"/>
              <a:gd name="connsiteX31577" fmla="*/ 1607299 w 2556691"/>
              <a:gd name="connsiteY31577" fmla="*/ 1545768 h 2789926"/>
              <a:gd name="connsiteX31578" fmla="*/ 1608512 w 2556691"/>
              <a:gd name="connsiteY31578" fmla="*/ 1544905 h 2789926"/>
              <a:gd name="connsiteX31579" fmla="*/ 1608900 w 2556691"/>
              <a:gd name="connsiteY31579" fmla="*/ 1544976 h 2789926"/>
              <a:gd name="connsiteX31580" fmla="*/ 1567299 w 2556691"/>
              <a:gd name="connsiteY31580" fmla="*/ 1505870 h 2789926"/>
              <a:gd name="connsiteX31581" fmla="*/ 1566169 w 2556691"/>
              <a:gd name="connsiteY31581" fmla="*/ 1506650 h 2789926"/>
              <a:gd name="connsiteX31582" fmla="*/ 1567229 w 2556691"/>
              <a:gd name="connsiteY31582" fmla="*/ 1509463 h 2789926"/>
              <a:gd name="connsiteX31583" fmla="*/ 1574245 w 2556691"/>
              <a:gd name="connsiteY31583" fmla="*/ 1529809 h 2789926"/>
              <a:gd name="connsiteX31584" fmla="*/ 1575481 w 2556691"/>
              <a:gd name="connsiteY31584" fmla="*/ 1528260 h 2789926"/>
              <a:gd name="connsiteX31585" fmla="*/ 1568229 w 2556691"/>
              <a:gd name="connsiteY31585" fmla="*/ 1506898 h 2789926"/>
              <a:gd name="connsiteX31586" fmla="*/ 1567299 w 2556691"/>
              <a:gd name="connsiteY31586" fmla="*/ 1505870 h 2789926"/>
              <a:gd name="connsiteX31587" fmla="*/ 1330591 w 2556691"/>
              <a:gd name="connsiteY31587" fmla="*/ 1287298 h 2789926"/>
              <a:gd name="connsiteX31588" fmla="*/ 1315311 w 2556691"/>
              <a:gd name="connsiteY31588" fmla="*/ 1284591 h 2789926"/>
              <a:gd name="connsiteX31589" fmla="*/ 1304458 w 2556691"/>
              <a:gd name="connsiteY31589" fmla="*/ 1284141 h 2789926"/>
              <a:gd name="connsiteX31590" fmla="*/ 1295240 w 2556691"/>
              <a:gd name="connsiteY31590" fmla="*/ 1284579 h 2789926"/>
              <a:gd name="connsiteX31591" fmla="*/ 1289402 w 2556691"/>
              <a:gd name="connsiteY31591" fmla="*/ 1285099 h 2789926"/>
              <a:gd name="connsiteX31592" fmla="*/ 1290791 w 2556691"/>
              <a:gd name="connsiteY31592" fmla="*/ 1288858 h 2789926"/>
              <a:gd name="connsiteX31593" fmla="*/ 1286494 w 2556691"/>
              <a:gd name="connsiteY31593" fmla="*/ 1288941 h 2789926"/>
              <a:gd name="connsiteX31594" fmla="*/ 1280526 w 2556691"/>
              <a:gd name="connsiteY31594" fmla="*/ 1287688 h 2789926"/>
              <a:gd name="connsiteX31595" fmla="*/ 1270461 w 2556691"/>
              <a:gd name="connsiteY31595" fmla="*/ 1287475 h 2789926"/>
              <a:gd name="connsiteX31596" fmla="*/ 1272945 w 2556691"/>
              <a:gd name="connsiteY31596" fmla="*/ 1293209 h 2789926"/>
              <a:gd name="connsiteX31597" fmla="*/ 1267106 w 2556691"/>
              <a:gd name="connsiteY31597" fmla="*/ 1291778 h 2789926"/>
              <a:gd name="connsiteX31598" fmla="*/ 1260937 w 2556691"/>
              <a:gd name="connsiteY31598" fmla="*/ 1290537 h 2789926"/>
              <a:gd name="connsiteX31599" fmla="*/ 1260514 w 2556691"/>
              <a:gd name="connsiteY31599" fmla="*/ 1290643 h 2789926"/>
              <a:gd name="connsiteX31600" fmla="*/ 1272827 w 2556691"/>
              <a:gd name="connsiteY31600" fmla="*/ 1295207 h 2789926"/>
              <a:gd name="connsiteX31601" fmla="*/ 1277135 w 2556691"/>
              <a:gd name="connsiteY31601" fmla="*/ 1299096 h 2789926"/>
              <a:gd name="connsiteX31602" fmla="*/ 1277229 w 2556691"/>
              <a:gd name="connsiteY31602" fmla="*/ 1298990 h 2789926"/>
              <a:gd name="connsiteX31603" fmla="*/ 1280255 w 2556691"/>
              <a:gd name="connsiteY31603" fmla="*/ 1301035 h 2789926"/>
              <a:gd name="connsiteX31604" fmla="*/ 1279702 w 2556691"/>
              <a:gd name="connsiteY31604" fmla="*/ 1301898 h 2789926"/>
              <a:gd name="connsiteX31605" fmla="*/ 1285482 w 2556691"/>
              <a:gd name="connsiteY31605" fmla="*/ 1309062 h 2789926"/>
              <a:gd name="connsiteX31606" fmla="*/ 1286282 w 2556691"/>
              <a:gd name="connsiteY31606" fmla="*/ 1307950 h 2789926"/>
              <a:gd name="connsiteX31607" fmla="*/ 1295170 w 2556691"/>
              <a:gd name="connsiteY31607" fmla="*/ 1294947 h 2789926"/>
              <a:gd name="connsiteX31608" fmla="*/ 1295758 w 2556691"/>
              <a:gd name="connsiteY31608" fmla="*/ 1293705 h 2789926"/>
              <a:gd name="connsiteX31609" fmla="*/ 1299372 w 2556691"/>
              <a:gd name="connsiteY31609" fmla="*/ 1294663 h 2789926"/>
              <a:gd name="connsiteX31610" fmla="*/ 1295017 w 2556691"/>
              <a:gd name="connsiteY31610" fmla="*/ 1305220 h 2789926"/>
              <a:gd name="connsiteX31611" fmla="*/ 1287824 w 2556691"/>
              <a:gd name="connsiteY31611" fmla="*/ 1312194 h 2789926"/>
              <a:gd name="connsiteX31612" fmla="*/ 1288530 w 2556691"/>
              <a:gd name="connsiteY31612" fmla="*/ 1313140 h 2789926"/>
              <a:gd name="connsiteX31613" fmla="*/ 1294958 w 2556691"/>
              <a:gd name="connsiteY31613" fmla="*/ 1308447 h 2789926"/>
              <a:gd name="connsiteX31614" fmla="*/ 1304246 w 2556691"/>
              <a:gd name="connsiteY31614" fmla="*/ 1302323 h 2789926"/>
              <a:gd name="connsiteX31615" fmla="*/ 1304293 w 2556691"/>
              <a:gd name="connsiteY31615" fmla="*/ 1302264 h 2789926"/>
              <a:gd name="connsiteX31616" fmla="*/ 1306094 w 2556691"/>
              <a:gd name="connsiteY31616" fmla="*/ 1300030 h 2789926"/>
              <a:gd name="connsiteX31617" fmla="*/ 1312333 w 2556691"/>
              <a:gd name="connsiteY31617" fmla="*/ 1291317 h 2789926"/>
              <a:gd name="connsiteX31618" fmla="*/ 1315347 w 2556691"/>
              <a:gd name="connsiteY31618" fmla="*/ 1291305 h 2789926"/>
              <a:gd name="connsiteX31619" fmla="*/ 1315535 w 2556691"/>
              <a:gd name="connsiteY31619" fmla="*/ 1292748 h 2789926"/>
              <a:gd name="connsiteX31620" fmla="*/ 1315347 w 2556691"/>
              <a:gd name="connsiteY31620" fmla="*/ 1293197 h 2789926"/>
              <a:gd name="connsiteX31621" fmla="*/ 1313934 w 2556691"/>
              <a:gd name="connsiteY31621" fmla="*/ 1296507 h 2789926"/>
              <a:gd name="connsiteX31622" fmla="*/ 1315358 w 2556691"/>
              <a:gd name="connsiteY31622" fmla="*/ 1295691 h 2789926"/>
              <a:gd name="connsiteX31623" fmla="*/ 1330591 w 2556691"/>
              <a:gd name="connsiteY31623" fmla="*/ 1287298 h 2789926"/>
              <a:gd name="connsiteX31624" fmla="*/ 1201677 w 2556691"/>
              <a:gd name="connsiteY31624" fmla="*/ 1168076 h 2789926"/>
              <a:gd name="connsiteX31625" fmla="*/ 1200488 w 2556691"/>
              <a:gd name="connsiteY31625" fmla="*/ 1179058 h 2789926"/>
              <a:gd name="connsiteX31626" fmla="*/ 1200394 w 2556691"/>
              <a:gd name="connsiteY31626" fmla="*/ 1188705 h 2789926"/>
              <a:gd name="connsiteX31627" fmla="*/ 1199063 w 2556691"/>
              <a:gd name="connsiteY31627" fmla="*/ 1167024 h 2789926"/>
              <a:gd name="connsiteX31628" fmla="*/ 1201677 w 2556691"/>
              <a:gd name="connsiteY31628" fmla="*/ 1168076 h 2789926"/>
              <a:gd name="connsiteX31629" fmla="*/ 1563473 w 2556691"/>
              <a:gd name="connsiteY31629" fmla="*/ 1501767 h 2789926"/>
              <a:gd name="connsiteX31630" fmla="*/ 1560907 w 2556691"/>
              <a:gd name="connsiteY31630" fmla="*/ 1500443 h 2789926"/>
              <a:gd name="connsiteX31631" fmla="*/ 1557529 w 2556691"/>
              <a:gd name="connsiteY31631" fmla="*/ 1500869 h 2789926"/>
              <a:gd name="connsiteX31632" fmla="*/ 1558435 w 2556691"/>
              <a:gd name="connsiteY31632" fmla="*/ 1504108 h 2789926"/>
              <a:gd name="connsiteX31633" fmla="*/ 1561920 w 2556691"/>
              <a:gd name="connsiteY31633" fmla="*/ 1502264 h 2789926"/>
              <a:gd name="connsiteX31634" fmla="*/ 1563462 w 2556691"/>
              <a:gd name="connsiteY31634" fmla="*/ 1501767 h 2789926"/>
              <a:gd name="connsiteX31635" fmla="*/ 1338372 w 2556691"/>
              <a:gd name="connsiteY31635" fmla="*/ 1292275 h 2789926"/>
              <a:gd name="connsiteX31636" fmla="*/ 1319808 w 2556691"/>
              <a:gd name="connsiteY31636" fmla="*/ 1313377 h 2789926"/>
              <a:gd name="connsiteX31637" fmla="*/ 1315394 w 2556691"/>
              <a:gd name="connsiteY31637" fmla="*/ 1318153 h 2789926"/>
              <a:gd name="connsiteX31638" fmla="*/ 1308484 w 2556691"/>
              <a:gd name="connsiteY31638" fmla="*/ 1325624 h 2789926"/>
              <a:gd name="connsiteX31639" fmla="*/ 1305917 w 2556691"/>
              <a:gd name="connsiteY31639" fmla="*/ 1328544 h 2789926"/>
              <a:gd name="connsiteX31640" fmla="*/ 1303810 w 2556691"/>
              <a:gd name="connsiteY31640" fmla="*/ 1330979 h 2789926"/>
              <a:gd name="connsiteX31641" fmla="*/ 1301986 w 2556691"/>
              <a:gd name="connsiteY31641" fmla="*/ 1333095 h 2789926"/>
              <a:gd name="connsiteX31642" fmla="*/ 1300137 w 2556691"/>
              <a:gd name="connsiteY31642" fmla="*/ 1335247 h 2789926"/>
              <a:gd name="connsiteX31643" fmla="*/ 1300291 w 2556691"/>
              <a:gd name="connsiteY31643" fmla="*/ 1335838 h 2789926"/>
              <a:gd name="connsiteX31644" fmla="*/ 1303045 w 2556691"/>
              <a:gd name="connsiteY31644" fmla="*/ 1333757 h 2789926"/>
              <a:gd name="connsiteX31645" fmla="*/ 1303763 w 2556691"/>
              <a:gd name="connsiteY31645" fmla="*/ 1333261 h 2789926"/>
              <a:gd name="connsiteX31646" fmla="*/ 1308425 w 2556691"/>
              <a:gd name="connsiteY31646" fmla="*/ 1330435 h 2789926"/>
              <a:gd name="connsiteX31647" fmla="*/ 1313240 w 2556691"/>
              <a:gd name="connsiteY31647" fmla="*/ 1328237 h 2789926"/>
              <a:gd name="connsiteX31648" fmla="*/ 1315311 w 2556691"/>
              <a:gd name="connsiteY31648" fmla="*/ 1327527 h 2789926"/>
              <a:gd name="connsiteX31649" fmla="*/ 1321633 w 2556691"/>
              <a:gd name="connsiteY31649" fmla="*/ 1326546 h 2789926"/>
              <a:gd name="connsiteX31650" fmla="*/ 1323599 w 2556691"/>
              <a:gd name="connsiteY31650" fmla="*/ 1328461 h 2789926"/>
              <a:gd name="connsiteX31651" fmla="*/ 1322775 w 2556691"/>
              <a:gd name="connsiteY31651" fmla="*/ 1329419 h 2789926"/>
              <a:gd name="connsiteX31652" fmla="*/ 1318925 w 2556691"/>
              <a:gd name="connsiteY31652" fmla="*/ 1332398 h 2789926"/>
              <a:gd name="connsiteX31653" fmla="*/ 1315194 w 2556691"/>
              <a:gd name="connsiteY31653" fmla="*/ 1334786 h 2789926"/>
              <a:gd name="connsiteX31654" fmla="*/ 1313075 w 2556691"/>
              <a:gd name="connsiteY31654" fmla="*/ 1336015 h 2789926"/>
              <a:gd name="connsiteX31655" fmla="*/ 1309461 w 2556691"/>
              <a:gd name="connsiteY31655" fmla="*/ 1338072 h 2789926"/>
              <a:gd name="connsiteX31656" fmla="*/ 1303551 w 2556691"/>
              <a:gd name="connsiteY31656" fmla="*/ 1341796 h 2789926"/>
              <a:gd name="connsiteX31657" fmla="*/ 1301527 w 2556691"/>
              <a:gd name="connsiteY31657" fmla="*/ 1343286 h 2789926"/>
              <a:gd name="connsiteX31658" fmla="*/ 1301621 w 2556691"/>
              <a:gd name="connsiteY31658" fmla="*/ 1347080 h 2789926"/>
              <a:gd name="connsiteX31659" fmla="*/ 1303434 w 2556691"/>
              <a:gd name="connsiteY31659" fmla="*/ 1346288 h 2789926"/>
              <a:gd name="connsiteX31660" fmla="*/ 1315005 w 2556691"/>
              <a:gd name="connsiteY31660" fmla="*/ 1343073 h 2789926"/>
              <a:gd name="connsiteX31661" fmla="*/ 1317089 w 2556691"/>
              <a:gd name="connsiteY31661" fmla="*/ 1345012 h 2789926"/>
              <a:gd name="connsiteX31662" fmla="*/ 1317042 w 2556691"/>
              <a:gd name="connsiteY31662" fmla="*/ 1345059 h 2789926"/>
              <a:gd name="connsiteX31663" fmla="*/ 1314899 w 2556691"/>
              <a:gd name="connsiteY31663" fmla="*/ 1347009 h 2789926"/>
              <a:gd name="connsiteX31664" fmla="*/ 1303186 w 2556691"/>
              <a:gd name="connsiteY31664" fmla="*/ 1354611 h 2789926"/>
              <a:gd name="connsiteX31665" fmla="*/ 1300491 w 2556691"/>
              <a:gd name="connsiteY31665" fmla="*/ 1355982 h 2789926"/>
              <a:gd name="connsiteX31666" fmla="*/ 1299596 w 2556691"/>
              <a:gd name="connsiteY31666" fmla="*/ 1359280 h 2789926"/>
              <a:gd name="connsiteX31667" fmla="*/ 1303080 w 2556691"/>
              <a:gd name="connsiteY31667" fmla="*/ 1357874 h 2789926"/>
              <a:gd name="connsiteX31668" fmla="*/ 1314629 w 2556691"/>
              <a:gd name="connsiteY31668" fmla="*/ 1355746 h 2789926"/>
              <a:gd name="connsiteX31669" fmla="*/ 1314570 w 2556691"/>
              <a:gd name="connsiteY31669" fmla="*/ 1357673 h 2789926"/>
              <a:gd name="connsiteX31670" fmla="*/ 1313958 w 2556691"/>
              <a:gd name="connsiteY31670" fmla="*/ 1358193 h 2789926"/>
              <a:gd name="connsiteX31671" fmla="*/ 1309790 w 2556691"/>
              <a:gd name="connsiteY31671" fmla="*/ 1360853 h 2789926"/>
              <a:gd name="connsiteX31672" fmla="*/ 1302845 w 2556691"/>
              <a:gd name="connsiteY31672" fmla="*/ 1364766 h 2789926"/>
              <a:gd name="connsiteX31673" fmla="*/ 1301209 w 2556691"/>
              <a:gd name="connsiteY31673" fmla="*/ 1365652 h 2789926"/>
              <a:gd name="connsiteX31674" fmla="*/ 1302763 w 2556691"/>
              <a:gd name="connsiteY31674" fmla="*/ 1367012 h 2789926"/>
              <a:gd name="connsiteX31675" fmla="*/ 1307624 w 2556691"/>
              <a:gd name="connsiteY31675" fmla="*/ 1371930 h 2789926"/>
              <a:gd name="connsiteX31676" fmla="*/ 1313628 w 2556691"/>
              <a:gd name="connsiteY31676" fmla="*/ 1379815 h 2789926"/>
              <a:gd name="connsiteX31677" fmla="*/ 1319125 w 2556691"/>
              <a:gd name="connsiteY31677" fmla="*/ 1389993 h 2789926"/>
              <a:gd name="connsiteX31678" fmla="*/ 1319114 w 2556691"/>
              <a:gd name="connsiteY31678" fmla="*/ 1389993 h 2789926"/>
              <a:gd name="connsiteX31679" fmla="*/ 1319537 w 2556691"/>
              <a:gd name="connsiteY31679" fmla="*/ 1391022 h 2789926"/>
              <a:gd name="connsiteX31680" fmla="*/ 1322563 w 2556691"/>
              <a:gd name="connsiteY31680" fmla="*/ 1388527 h 2789926"/>
              <a:gd name="connsiteX31681" fmla="*/ 1327483 w 2556691"/>
              <a:gd name="connsiteY31681" fmla="*/ 1384709 h 2789926"/>
              <a:gd name="connsiteX31682" fmla="*/ 1326907 w 2556691"/>
              <a:gd name="connsiteY31682" fmla="*/ 1378703 h 2789926"/>
              <a:gd name="connsiteX31683" fmla="*/ 1336771 w 2556691"/>
              <a:gd name="connsiteY31683" fmla="*/ 1375878 h 2789926"/>
              <a:gd name="connsiteX31684" fmla="*/ 1336924 w 2556691"/>
              <a:gd name="connsiteY31684" fmla="*/ 1377391 h 2789926"/>
              <a:gd name="connsiteX31685" fmla="*/ 1341716 w 2556691"/>
              <a:gd name="connsiteY31685" fmla="*/ 1372745 h 2789926"/>
              <a:gd name="connsiteX31686" fmla="*/ 1342010 w 2556691"/>
              <a:gd name="connsiteY31686" fmla="*/ 1368998 h 2789926"/>
              <a:gd name="connsiteX31687" fmla="*/ 1342069 w 2556691"/>
              <a:gd name="connsiteY31687" fmla="*/ 1367343 h 2789926"/>
              <a:gd name="connsiteX31688" fmla="*/ 1342116 w 2556691"/>
              <a:gd name="connsiteY31688" fmla="*/ 1366184 h 2789926"/>
              <a:gd name="connsiteX31689" fmla="*/ 1342210 w 2556691"/>
              <a:gd name="connsiteY31689" fmla="*/ 1360403 h 2789926"/>
              <a:gd name="connsiteX31690" fmla="*/ 1342139 w 2556691"/>
              <a:gd name="connsiteY31690" fmla="*/ 1355509 h 2789926"/>
              <a:gd name="connsiteX31691" fmla="*/ 1342069 w 2556691"/>
              <a:gd name="connsiteY31691" fmla="*/ 1353346 h 2789926"/>
              <a:gd name="connsiteX31692" fmla="*/ 1340998 w 2556691"/>
              <a:gd name="connsiteY31692" fmla="*/ 1336866 h 2789926"/>
              <a:gd name="connsiteX31693" fmla="*/ 1339349 w 2556691"/>
              <a:gd name="connsiteY31693" fmla="*/ 1319193 h 2789926"/>
              <a:gd name="connsiteX31694" fmla="*/ 1338773 w 2556691"/>
              <a:gd name="connsiteY31694" fmla="*/ 1312041 h 2789926"/>
              <a:gd name="connsiteX31695" fmla="*/ 1338702 w 2556691"/>
              <a:gd name="connsiteY31695" fmla="*/ 1310989 h 2789926"/>
              <a:gd name="connsiteX31696" fmla="*/ 1338302 w 2556691"/>
              <a:gd name="connsiteY31696" fmla="*/ 1303777 h 2789926"/>
              <a:gd name="connsiteX31697" fmla="*/ 1338078 w 2556691"/>
              <a:gd name="connsiteY31697" fmla="*/ 1296483 h 2789926"/>
              <a:gd name="connsiteX31698" fmla="*/ 1338372 w 2556691"/>
              <a:gd name="connsiteY31698" fmla="*/ 1292275 h 2789926"/>
              <a:gd name="connsiteX31699" fmla="*/ 1686925 w 2556691"/>
              <a:gd name="connsiteY31699" fmla="*/ 1611662 h 2789926"/>
              <a:gd name="connsiteX31700" fmla="*/ 1677248 w 2556691"/>
              <a:gd name="connsiteY31700" fmla="*/ 1607725 h 2789926"/>
              <a:gd name="connsiteX31701" fmla="*/ 1668502 w 2556691"/>
              <a:gd name="connsiteY31701" fmla="*/ 1602760 h 2789926"/>
              <a:gd name="connsiteX31702" fmla="*/ 1678155 w 2556691"/>
              <a:gd name="connsiteY31702" fmla="*/ 1615481 h 2789926"/>
              <a:gd name="connsiteX31703" fmla="*/ 1678378 w 2556691"/>
              <a:gd name="connsiteY31703" fmla="*/ 1615279 h 2789926"/>
              <a:gd name="connsiteX31704" fmla="*/ 1680980 w 2556691"/>
              <a:gd name="connsiteY31704" fmla="*/ 1613554 h 2789926"/>
              <a:gd name="connsiteX31705" fmla="*/ 1680521 w 2556691"/>
              <a:gd name="connsiteY31705" fmla="*/ 1613246 h 2789926"/>
              <a:gd name="connsiteX31706" fmla="*/ 1681839 w 2556691"/>
              <a:gd name="connsiteY31706" fmla="*/ 1611662 h 2789926"/>
              <a:gd name="connsiteX31707" fmla="*/ 1683264 w 2556691"/>
              <a:gd name="connsiteY31707" fmla="*/ 1612501 h 2789926"/>
              <a:gd name="connsiteX31708" fmla="*/ 1686925 w 2556691"/>
              <a:gd name="connsiteY31708" fmla="*/ 1611662 h 2789926"/>
              <a:gd name="connsiteX31709" fmla="*/ 1651596 w 2556691"/>
              <a:gd name="connsiteY31709" fmla="*/ 1579046 h 2789926"/>
              <a:gd name="connsiteX31710" fmla="*/ 1640897 w 2556691"/>
              <a:gd name="connsiteY31710" fmla="*/ 1574755 h 2789926"/>
              <a:gd name="connsiteX31711" fmla="*/ 1627394 w 2556691"/>
              <a:gd name="connsiteY31711" fmla="*/ 1573230 h 2789926"/>
              <a:gd name="connsiteX31712" fmla="*/ 1618860 w 2556691"/>
              <a:gd name="connsiteY31712" fmla="*/ 1574932 h 2789926"/>
              <a:gd name="connsiteX31713" fmla="*/ 1619425 w 2556691"/>
              <a:gd name="connsiteY31713" fmla="*/ 1575842 h 2789926"/>
              <a:gd name="connsiteX31714" fmla="*/ 1619825 w 2556691"/>
              <a:gd name="connsiteY31714" fmla="*/ 1577131 h 2789926"/>
              <a:gd name="connsiteX31715" fmla="*/ 1620367 w 2556691"/>
              <a:gd name="connsiteY31715" fmla="*/ 1577084 h 2789926"/>
              <a:gd name="connsiteX31716" fmla="*/ 1626347 w 2556691"/>
              <a:gd name="connsiteY31716" fmla="*/ 1579271 h 2789926"/>
              <a:gd name="connsiteX31717" fmla="*/ 1629219 w 2556691"/>
              <a:gd name="connsiteY31717" fmla="*/ 1581198 h 2789926"/>
              <a:gd name="connsiteX31718" fmla="*/ 1648701 w 2556691"/>
              <a:gd name="connsiteY31718" fmla="*/ 1590820 h 2789926"/>
              <a:gd name="connsiteX31719" fmla="*/ 1661862 w 2556691"/>
              <a:gd name="connsiteY31719" fmla="*/ 1597547 h 2789926"/>
              <a:gd name="connsiteX31720" fmla="*/ 1665040 w 2556691"/>
              <a:gd name="connsiteY31720" fmla="*/ 1601424 h 2789926"/>
              <a:gd name="connsiteX31721" fmla="*/ 1661968 w 2556691"/>
              <a:gd name="connsiteY31721" fmla="*/ 1591884 h 2789926"/>
              <a:gd name="connsiteX31722" fmla="*/ 1651596 w 2556691"/>
              <a:gd name="connsiteY31722" fmla="*/ 1579046 h 2789926"/>
              <a:gd name="connsiteX31723" fmla="*/ 1156461 w 2556691"/>
              <a:gd name="connsiteY31723" fmla="*/ 1120812 h 2789926"/>
              <a:gd name="connsiteX31724" fmla="*/ 1171341 w 2556691"/>
              <a:gd name="connsiteY31724" fmla="*/ 1158736 h 2789926"/>
              <a:gd name="connsiteX31725" fmla="*/ 1153154 w 2556691"/>
              <a:gd name="connsiteY31725" fmla="*/ 1121037 h 2789926"/>
              <a:gd name="connsiteX31726" fmla="*/ 1156461 w 2556691"/>
              <a:gd name="connsiteY31726" fmla="*/ 1120812 h 2789926"/>
              <a:gd name="connsiteX31727" fmla="*/ 1550713 w 2556691"/>
              <a:gd name="connsiteY31727" fmla="*/ 1481363 h 2789926"/>
              <a:gd name="connsiteX31728" fmla="*/ 1549795 w 2556691"/>
              <a:gd name="connsiteY31728" fmla="*/ 1483834 h 2789926"/>
              <a:gd name="connsiteX31729" fmla="*/ 1548194 w 2556691"/>
              <a:gd name="connsiteY31729" fmla="*/ 1485761 h 2789926"/>
              <a:gd name="connsiteX31730" fmla="*/ 1548135 w 2556691"/>
              <a:gd name="connsiteY31730" fmla="*/ 1485808 h 2789926"/>
              <a:gd name="connsiteX31731" fmla="*/ 1551572 w 2556691"/>
              <a:gd name="connsiteY31731" fmla="*/ 1489343 h 2789926"/>
              <a:gd name="connsiteX31732" fmla="*/ 1558176 w 2556691"/>
              <a:gd name="connsiteY31732" fmla="*/ 1494414 h 2789926"/>
              <a:gd name="connsiteX31733" fmla="*/ 1554833 w 2556691"/>
              <a:gd name="connsiteY31733" fmla="*/ 1490182 h 2789926"/>
              <a:gd name="connsiteX31734" fmla="*/ 1553950 w 2556691"/>
              <a:gd name="connsiteY31734" fmla="*/ 1488681 h 2789926"/>
              <a:gd name="connsiteX31735" fmla="*/ 1551560 w 2556691"/>
              <a:gd name="connsiteY31735" fmla="*/ 1483609 h 2789926"/>
              <a:gd name="connsiteX31736" fmla="*/ 1550713 w 2556691"/>
              <a:gd name="connsiteY31736" fmla="*/ 1481363 h 2789926"/>
              <a:gd name="connsiteX31737" fmla="*/ 1301538 w 2556691"/>
              <a:gd name="connsiteY31737" fmla="*/ 1251336 h 2789926"/>
              <a:gd name="connsiteX31738" fmla="*/ 1295370 w 2556691"/>
              <a:gd name="connsiteY31738" fmla="*/ 1252896 h 2789926"/>
              <a:gd name="connsiteX31739" fmla="*/ 1286671 w 2556691"/>
              <a:gd name="connsiteY31739" fmla="*/ 1248711 h 2789926"/>
              <a:gd name="connsiteX31740" fmla="*/ 1284752 w 2556691"/>
              <a:gd name="connsiteY31740" fmla="*/ 1247505 h 2789926"/>
              <a:gd name="connsiteX31741" fmla="*/ 1286506 w 2556691"/>
              <a:gd name="connsiteY31741" fmla="*/ 1244964 h 2789926"/>
              <a:gd name="connsiteX31742" fmla="*/ 1286682 w 2556691"/>
              <a:gd name="connsiteY31742" fmla="*/ 1245058 h 2789926"/>
              <a:gd name="connsiteX31743" fmla="*/ 1295382 w 2556691"/>
              <a:gd name="connsiteY31743" fmla="*/ 1248593 h 2789926"/>
              <a:gd name="connsiteX31744" fmla="*/ 1301538 w 2556691"/>
              <a:gd name="connsiteY31744" fmla="*/ 1251336 h 2789926"/>
              <a:gd name="connsiteX31745" fmla="*/ 1373429 w 2556691"/>
              <a:gd name="connsiteY31745" fmla="*/ 1316438 h 2789926"/>
              <a:gd name="connsiteX31746" fmla="*/ 1373064 w 2556691"/>
              <a:gd name="connsiteY31746" fmla="*/ 1316438 h 2789926"/>
              <a:gd name="connsiteX31747" fmla="*/ 1365789 w 2556691"/>
              <a:gd name="connsiteY31747" fmla="*/ 1316580 h 2789926"/>
              <a:gd name="connsiteX31748" fmla="*/ 1351062 w 2556691"/>
              <a:gd name="connsiteY31748" fmla="*/ 1317290 h 2789926"/>
              <a:gd name="connsiteX31749" fmla="*/ 1350286 w 2556691"/>
              <a:gd name="connsiteY31749" fmla="*/ 1317325 h 2789926"/>
              <a:gd name="connsiteX31750" fmla="*/ 1350968 w 2556691"/>
              <a:gd name="connsiteY31750" fmla="*/ 1317952 h 2789926"/>
              <a:gd name="connsiteX31751" fmla="*/ 1350097 w 2556691"/>
              <a:gd name="connsiteY31751" fmla="*/ 1323390 h 2789926"/>
              <a:gd name="connsiteX31752" fmla="*/ 1347743 w 2556691"/>
              <a:gd name="connsiteY31752" fmla="*/ 1322598 h 2789926"/>
              <a:gd name="connsiteX31753" fmla="*/ 1348791 w 2556691"/>
              <a:gd name="connsiteY31753" fmla="*/ 1331275 h 2789926"/>
              <a:gd name="connsiteX31754" fmla="*/ 1349155 w 2556691"/>
              <a:gd name="connsiteY31754" fmla="*/ 1334254 h 2789926"/>
              <a:gd name="connsiteX31755" fmla="*/ 1364671 w 2556691"/>
              <a:gd name="connsiteY31755" fmla="*/ 1324324 h 2789926"/>
              <a:gd name="connsiteX31756" fmla="*/ 1373052 w 2556691"/>
              <a:gd name="connsiteY31756" fmla="*/ 1316769 h 2789926"/>
              <a:gd name="connsiteX31757" fmla="*/ 1373429 w 2556691"/>
              <a:gd name="connsiteY31757" fmla="*/ 1316438 h 2789926"/>
              <a:gd name="connsiteX31758" fmla="*/ 1370745 w 2556691"/>
              <a:gd name="connsiteY31758" fmla="*/ 1310729 h 2789926"/>
              <a:gd name="connsiteX31759" fmla="*/ 1366931 w 2556691"/>
              <a:gd name="connsiteY31759" fmla="*/ 1307726 h 2789926"/>
              <a:gd name="connsiteX31760" fmla="*/ 1353923 w 2556691"/>
              <a:gd name="connsiteY31760" fmla="*/ 1298150 h 2789926"/>
              <a:gd name="connsiteX31761" fmla="*/ 1344329 w 2556691"/>
              <a:gd name="connsiteY31761" fmla="*/ 1292547 h 2789926"/>
              <a:gd name="connsiteX31762" fmla="*/ 1346271 w 2556691"/>
              <a:gd name="connsiteY31762" fmla="*/ 1310338 h 2789926"/>
              <a:gd name="connsiteX31763" fmla="*/ 1352192 w 2556691"/>
              <a:gd name="connsiteY31763" fmla="*/ 1310007 h 2789926"/>
              <a:gd name="connsiteX31764" fmla="*/ 1366625 w 2556691"/>
              <a:gd name="connsiteY31764" fmla="*/ 1310185 h 2789926"/>
              <a:gd name="connsiteX31765" fmla="*/ 1370745 w 2556691"/>
              <a:gd name="connsiteY31765" fmla="*/ 1310729 h 2789926"/>
              <a:gd name="connsiteX31766" fmla="*/ 1650785 w 2556691"/>
              <a:gd name="connsiteY31766" fmla="*/ 1567945 h 2789926"/>
              <a:gd name="connsiteX31767" fmla="*/ 1650255 w 2556691"/>
              <a:gd name="connsiteY31767" fmla="*/ 1567733 h 2789926"/>
              <a:gd name="connsiteX31768" fmla="*/ 1633327 w 2556691"/>
              <a:gd name="connsiteY31768" fmla="*/ 1568028 h 2789926"/>
              <a:gd name="connsiteX31769" fmla="*/ 1633139 w 2556691"/>
              <a:gd name="connsiteY31769" fmla="*/ 1567248 h 2789926"/>
              <a:gd name="connsiteX31770" fmla="*/ 1643451 w 2556691"/>
              <a:gd name="connsiteY31770" fmla="*/ 1565049 h 2789926"/>
              <a:gd name="connsiteX31771" fmla="*/ 1639472 w 2556691"/>
              <a:gd name="connsiteY31771" fmla="*/ 1563571 h 2789926"/>
              <a:gd name="connsiteX31772" fmla="*/ 1632303 w 2556691"/>
              <a:gd name="connsiteY31772" fmla="*/ 1565132 h 2789926"/>
              <a:gd name="connsiteX31773" fmla="*/ 1616870 w 2556691"/>
              <a:gd name="connsiteY31773" fmla="*/ 1569340 h 2789926"/>
              <a:gd name="connsiteX31774" fmla="*/ 1606323 w 2556691"/>
              <a:gd name="connsiteY31774" fmla="*/ 1574956 h 2789926"/>
              <a:gd name="connsiteX31775" fmla="*/ 1605299 w 2556691"/>
              <a:gd name="connsiteY31775" fmla="*/ 1577131 h 2789926"/>
              <a:gd name="connsiteX31776" fmla="*/ 1602579 w 2556691"/>
              <a:gd name="connsiteY31776" fmla="*/ 1578479 h 2789926"/>
              <a:gd name="connsiteX31777" fmla="*/ 1602579 w 2556691"/>
              <a:gd name="connsiteY31777" fmla="*/ 1578609 h 2789926"/>
              <a:gd name="connsiteX31778" fmla="*/ 1605417 w 2556691"/>
              <a:gd name="connsiteY31778" fmla="*/ 1577592 h 2789926"/>
              <a:gd name="connsiteX31779" fmla="*/ 1613798 w 2556691"/>
              <a:gd name="connsiteY31779" fmla="*/ 1572887 h 2789926"/>
              <a:gd name="connsiteX31780" fmla="*/ 1619660 w 2556691"/>
              <a:gd name="connsiteY31780" fmla="*/ 1570818 h 2789926"/>
              <a:gd name="connsiteX31781" fmla="*/ 1625664 w 2556691"/>
              <a:gd name="connsiteY31781" fmla="*/ 1570251 h 2789926"/>
              <a:gd name="connsiteX31782" fmla="*/ 1630667 w 2556691"/>
              <a:gd name="connsiteY31782" fmla="*/ 1566905 h 2789926"/>
              <a:gd name="connsiteX31783" fmla="*/ 1631550 w 2556691"/>
              <a:gd name="connsiteY31783" fmla="*/ 1569920 h 2789926"/>
              <a:gd name="connsiteX31784" fmla="*/ 1631037 w 2556691"/>
              <a:gd name="connsiteY31784" fmla="*/ 1570194 h 2789926"/>
              <a:gd name="connsiteX31785" fmla="*/ 1631020 w 2556691"/>
              <a:gd name="connsiteY31785" fmla="*/ 1570192 h 2789926"/>
              <a:gd name="connsiteX31786" fmla="*/ 1631020 w 2556691"/>
              <a:gd name="connsiteY31786" fmla="*/ 1570203 h 2789926"/>
              <a:gd name="connsiteX31787" fmla="*/ 1631037 w 2556691"/>
              <a:gd name="connsiteY31787" fmla="*/ 1570194 h 2789926"/>
              <a:gd name="connsiteX31788" fmla="*/ 1636306 w 2556691"/>
              <a:gd name="connsiteY31788" fmla="*/ 1570688 h 2789926"/>
              <a:gd name="connsiteX31789" fmla="*/ 1650785 w 2556691"/>
              <a:gd name="connsiteY31789" fmla="*/ 1567945 h 2789926"/>
              <a:gd name="connsiteX31790" fmla="*/ 1482778 w 2556691"/>
              <a:gd name="connsiteY31790" fmla="*/ 1412017 h 2789926"/>
              <a:gd name="connsiteX31791" fmla="*/ 1450122 w 2556691"/>
              <a:gd name="connsiteY31791" fmla="*/ 1398623 h 2789926"/>
              <a:gd name="connsiteX31792" fmla="*/ 1421988 w 2556691"/>
              <a:gd name="connsiteY31792" fmla="*/ 1394379 h 2789926"/>
              <a:gd name="connsiteX31793" fmla="*/ 1426049 w 2556691"/>
              <a:gd name="connsiteY31793" fmla="*/ 1396897 h 2789926"/>
              <a:gd name="connsiteX31794" fmla="*/ 1429063 w 2556691"/>
              <a:gd name="connsiteY31794" fmla="*/ 1396921 h 2789926"/>
              <a:gd name="connsiteX31795" fmla="*/ 1429486 w 2556691"/>
              <a:gd name="connsiteY31795" fmla="*/ 1401838 h 2789926"/>
              <a:gd name="connsiteX31796" fmla="*/ 1431111 w 2556691"/>
              <a:gd name="connsiteY31796" fmla="*/ 1406283 h 2789926"/>
              <a:gd name="connsiteX31797" fmla="*/ 1436667 w 2556691"/>
              <a:gd name="connsiteY31797" fmla="*/ 1407844 h 2789926"/>
              <a:gd name="connsiteX31798" fmla="*/ 1431476 w 2556691"/>
              <a:gd name="connsiteY31798" fmla="*/ 1411922 h 2789926"/>
              <a:gd name="connsiteX31799" fmla="*/ 1431441 w 2556691"/>
              <a:gd name="connsiteY31799" fmla="*/ 1412549 h 2789926"/>
              <a:gd name="connsiteX31800" fmla="*/ 1430334 w 2556691"/>
              <a:gd name="connsiteY31800" fmla="*/ 1416391 h 2789926"/>
              <a:gd name="connsiteX31801" fmla="*/ 1443248 w 2556691"/>
              <a:gd name="connsiteY31801" fmla="*/ 1416994 h 2789926"/>
              <a:gd name="connsiteX31802" fmla="*/ 1443271 w 2556691"/>
              <a:gd name="connsiteY31802" fmla="*/ 1420588 h 2789926"/>
              <a:gd name="connsiteX31803" fmla="*/ 1426791 w 2556691"/>
              <a:gd name="connsiteY31803" fmla="*/ 1423401 h 2789926"/>
              <a:gd name="connsiteX31804" fmla="*/ 1425037 w 2556691"/>
              <a:gd name="connsiteY31804" fmla="*/ 1426936 h 2789926"/>
              <a:gd name="connsiteX31805" fmla="*/ 1463943 w 2556691"/>
              <a:gd name="connsiteY31805" fmla="*/ 1423981 h 2789926"/>
              <a:gd name="connsiteX31806" fmla="*/ 1434089 w 2556691"/>
              <a:gd name="connsiteY31806" fmla="*/ 1434159 h 2789926"/>
              <a:gd name="connsiteX31807" fmla="*/ 1453372 w 2556691"/>
              <a:gd name="connsiteY31807" fmla="*/ 1434762 h 2789926"/>
              <a:gd name="connsiteX31808" fmla="*/ 1464225 w 2556691"/>
              <a:gd name="connsiteY31808" fmla="*/ 1429241 h 2789926"/>
              <a:gd name="connsiteX31809" fmla="*/ 1471300 w 2556691"/>
              <a:gd name="connsiteY31809" fmla="*/ 1428721 h 2789926"/>
              <a:gd name="connsiteX31810" fmla="*/ 1495056 w 2556691"/>
              <a:gd name="connsiteY31810" fmla="*/ 1427704 h 2789926"/>
              <a:gd name="connsiteX31811" fmla="*/ 1464013 w 2556691"/>
              <a:gd name="connsiteY31811" fmla="*/ 1416793 h 2789926"/>
              <a:gd name="connsiteX31812" fmla="*/ 1471747 w 2556691"/>
              <a:gd name="connsiteY31812" fmla="*/ 1414783 h 2789926"/>
              <a:gd name="connsiteX31813" fmla="*/ 1482778 w 2556691"/>
              <a:gd name="connsiteY31813" fmla="*/ 1412017 h 2789926"/>
              <a:gd name="connsiteX31814" fmla="*/ 1686230 w 2556691"/>
              <a:gd name="connsiteY31814" fmla="*/ 1599628 h 2789926"/>
              <a:gd name="connsiteX31815" fmla="*/ 1664935 w 2556691"/>
              <a:gd name="connsiteY31815" fmla="*/ 1594674 h 2789926"/>
              <a:gd name="connsiteX31816" fmla="*/ 1665323 w 2556691"/>
              <a:gd name="connsiteY31816" fmla="*/ 1595939 h 2789926"/>
              <a:gd name="connsiteX31817" fmla="*/ 1686230 w 2556691"/>
              <a:gd name="connsiteY31817" fmla="*/ 1599628 h 2789926"/>
              <a:gd name="connsiteX31818" fmla="*/ 1214455 w 2556691"/>
              <a:gd name="connsiteY31818" fmla="*/ 1163965 h 2789926"/>
              <a:gd name="connsiteX31819" fmla="*/ 1215791 w 2556691"/>
              <a:gd name="connsiteY31819" fmla="*/ 1167012 h 2789926"/>
              <a:gd name="connsiteX31820" fmla="*/ 1214190 w 2556691"/>
              <a:gd name="connsiteY31820" fmla="*/ 1175547 h 2789926"/>
              <a:gd name="connsiteX31821" fmla="*/ 1211706 w 2556691"/>
              <a:gd name="connsiteY31821" fmla="*/ 1165049 h 2789926"/>
              <a:gd name="connsiteX31822" fmla="*/ 1214455 w 2556691"/>
              <a:gd name="connsiteY31822" fmla="*/ 1163965 h 2789926"/>
              <a:gd name="connsiteX31823" fmla="*/ 1694235 w 2556691"/>
              <a:gd name="connsiteY31823" fmla="*/ 1605917 h 2789926"/>
              <a:gd name="connsiteX31824" fmla="*/ 1678779 w 2556691"/>
              <a:gd name="connsiteY31824" fmla="*/ 1601034 h 2789926"/>
              <a:gd name="connsiteX31825" fmla="*/ 1694235 w 2556691"/>
              <a:gd name="connsiteY31825" fmla="*/ 1605917 h 2789926"/>
              <a:gd name="connsiteX31826" fmla="*/ 1510065 w 2556691"/>
              <a:gd name="connsiteY31826" fmla="*/ 1435790 h 2789926"/>
              <a:gd name="connsiteX31827" fmla="*/ 1509770 w 2556691"/>
              <a:gd name="connsiteY31827" fmla="*/ 1435530 h 2789926"/>
              <a:gd name="connsiteX31828" fmla="*/ 1487910 w 2556691"/>
              <a:gd name="connsiteY31828" fmla="*/ 1436074 h 2789926"/>
              <a:gd name="connsiteX31829" fmla="*/ 1453654 w 2556691"/>
              <a:gd name="connsiteY31829" fmla="*/ 1443167 h 2789926"/>
              <a:gd name="connsiteX31830" fmla="*/ 1447721 w 2556691"/>
              <a:gd name="connsiteY31830" fmla="*/ 1448877 h 2789926"/>
              <a:gd name="connsiteX31831" fmla="*/ 1446261 w 2556691"/>
              <a:gd name="connsiteY31831" fmla="*/ 1450745 h 2789926"/>
              <a:gd name="connsiteX31832" fmla="*/ 1445119 w 2556691"/>
              <a:gd name="connsiteY31832" fmla="*/ 1452435 h 2789926"/>
              <a:gd name="connsiteX31833" fmla="*/ 1441058 w 2556691"/>
              <a:gd name="connsiteY31833" fmla="*/ 1458429 h 2789926"/>
              <a:gd name="connsiteX31834" fmla="*/ 1452230 w 2556691"/>
              <a:gd name="connsiteY31834" fmla="*/ 1455686 h 2789926"/>
              <a:gd name="connsiteX31835" fmla="*/ 1453101 w 2556691"/>
              <a:gd name="connsiteY31835" fmla="*/ 1454634 h 2789926"/>
              <a:gd name="connsiteX31836" fmla="*/ 1457374 w 2556691"/>
              <a:gd name="connsiteY31836" fmla="*/ 1449870 h 2789926"/>
              <a:gd name="connsiteX31837" fmla="*/ 1458127 w 2556691"/>
              <a:gd name="connsiteY31837" fmla="*/ 1449090 h 2789926"/>
              <a:gd name="connsiteX31838" fmla="*/ 1464249 w 2556691"/>
              <a:gd name="connsiteY31838" fmla="*/ 1443345 h 2789926"/>
              <a:gd name="connsiteX31839" fmla="*/ 1466003 w 2556691"/>
              <a:gd name="connsiteY31839" fmla="*/ 1441902 h 2789926"/>
              <a:gd name="connsiteX31840" fmla="*/ 1468345 w 2556691"/>
              <a:gd name="connsiteY31840" fmla="*/ 1443297 h 2789926"/>
              <a:gd name="connsiteX31841" fmla="*/ 1468133 w 2556691"/>
              <a:gd name="connsiteY31841" fmla="*/ 1444125 h 2789926"/>
              <a:gd name="connsiteX31842" fmla="*/ 1464025 w 2556691"/>
              <a:gd name="connsiteY31842" fmla="*/ 1449504 h 2789926"/>
              <a:gd name="connsiteX31843" fmla="*/ 1460376 w 2556691"/>
              <a:gd name="connsiteY31843" fmla="*/ 1453913 h 2789926"/>
              <a:gd name="connsiteX31844" fmla="*/ 1459458 w 2556691"/>
              <a:gd name="connsiteY31844" fmla="*/ 1455190 h 2789926"/>
              <a:gd name="connsiteX31845" fmla="*/ 1459081 w 2556691"/>
              <a:gd name="connsiteY31845" fmla="*/ 1455698 h 2789926"/>
              <a:gd name="connsiteX31846" fmla="*/ 1462918 w 2556691"/>
              <a:gd name="connsiteY31846" fmla="*/ 1458074 h 2789926"/>
              <a:gd name="connsiteX31847" fmla="*/ 1464602 w 2556691"/>
              <a:gd name="connsiteY31847" fmla="*/ 1455533 h 2789926"/>
              <a:gd name="connsiteX31848" fmla="*/ 1469793 w 2556691"/>
              <a:gd name="connsiteY31848" fmla="*/ 1449787 h 2789926"/>
              <a:gd name="connsiteX31849" fmla="*/ 1470711 w 2556691"/>
              <a:gd name="connsiteY31849" fmla="*/ 1448830 h 2789926"/>
              <a:gd name="connsiteX31850" fmla="*/ 1476480 w 2556691"/>
              <a:gd name="connsiteY31850" fmla="*/ 1442990 h 2789926"/>
              <a:gd name="connsiteX31851" fmla="*/ 1482989 w 2556691"/>
              <a:gd name="connsiteY31851" fmla="*/ 1438107 h 2789926"/>
              <a:gd name="connsiteX31852" fmla="*/ 1485002 w 2556691"/>
              <a:gd name="connsiteY31852" fmla="*/ 1440484 h 2789926"/>
              <a:gd name="connsiteX31853" fmla="*/ 1483390 w 2556691"/>
              <a:gd name="connsiteY31853" fmla="*/ 1442422 h 2789926"/>
              <a:gd name="connsiteX31854" fmla="*/ 1476821 w 2556691"/>
              <a:gd name="connsiteY31854" fmla="*/ 1449775 h 2789926"/>
              <a:gd name="connsiteX31855" fmla="*/ 1471936 w 2556691"/>
              <a:gd name="connsiteY31855" fmla="*/ 1455757 h 2789926"/>
              <a:gd name="connsiteX31856" fmla="*/ 1471912 w 2556691"/>
              <a:gd name="connsiteY31856" fmla="*/ 1455781 h 2789926"/>
              <a:gd name="connsiteX31857" fmla="*/ 1472972 w 2556691"/>
              <a:gd name="connsiteY31857" fmla="*/ 1455722 h 2789926"/>
              <a:gd name="connsiteX31858" fmla="*/ 1475832 w 2556691"/>
              <a:gd name="connsiteY31858" fmla="*/ 1455639 h 2789926"/>
              <a:gd name="connsiteX31859" fmla="*/ 1478328 w 2556691"/>
              <a:gd name="connsiteY31859" fmla="*/ 1455816 h 2789926"/>
              <a:gd name="connsiteX31860" fmla="*/ 1478540 w 2556691"/>
              <a:gd name="connsiteY31860" fmla="*/ 1455828 h 2789926"/>
              <a:gd name="connsiteX31861" fmla="*/ 1478657 w 2556691"/>
              <a:gd name="connsiteY31861" fmla="*/ 1455710 h 2789926"/>
              <a:gd name="connsiteX31862" fmla="*/ 1478822 w 2556691"/>
              <a:gd name="connsiteY31862" fmla="*/ 1455545 h 2789926"/>
              <a:gd name="connsiteX31863" fmla="*/ 1485497 w 2556691"/>
              <a:gd name="connsiteY31863" fmla="*/ 1448830 h 2789926"/>
              <a:gd name="connsiteX31864" fmla="*/ 1495267 w 2556691"/>
              <a:gd name="connsiteY31864" fmla="*/ 1440555 h 2789926"/>
              <a:gd name="connsiteX31865" fmla="*/ 1497504 w 2556691"/>
              <a:gd name="connsiteY31865" fmla="*/ 1438864 h 2789926"/>
              <a:gd name="connsiteX31866" fmla="*/ 1499682 w 2556691"/>
              <a:gd name="connsiteY31866" fmla="*/ 1439491 h 2789926"/>
              <a:gd name="connsiteX31867" fmla="*/ 1499623 w 2556691"/>
              <a:gd name="connsiteY31867" fmla="*/ 1441086 h 2789926"/>
              <a:gd name="connsiteX31868" fmla="*/ 1496245 w 2556691"/>
              <a:gd name="connsiteY31868" fmla="*/ 1445591 h 2789926"/>
              <a:gd name="connsiteX31869" fmla="*/ 1483566 w 2556691"/>
              <a:gd name="connsiteY31869" fmla="*/ 1458677 h 2789926"/>
              <a:gd name="connsiteX31870" fmla="*/ 1483472 w 2556691"/>
              <a:gd name="connsiteY31870" fmla="*/ 1461798 h 2789926"/>
              <a:gd name="connsiteX31871" fmla="*/ 1482919 w 2556691"/>
              <a:gd name="connsiteY31871" fmla="*/ 1464706 h 2789926"/>
              <a:gd name="connsiteX31872" fmla="*/ 1481871 w 2556691"/>
              <a:gd name="connsiteY31872" fmla="*/ 1469069 h 2789926"/>
              <a:gd name="connsiteX31873" fmla="*/ 1491971 w 2556691"/>
              <a:gd name="connsiteY31873" fmla="*/ 1459907 h 2789926"/>
              <a:gd name="connsiteX31874" fmla="*/ 1497587 w 2556691"/>
              <a:gd name="connsiteY31874" fmla="*/ 1454835 h 2789926"/>
              <a:gd name="connsiteX31875" fmla="*/ 1508264 w 2556691"/>
              <a:gd name="connsiteY31875" fmla="*/ 1445319 h 2789926"/>
              <a:gd name="connsiteX31876" fmla="*/ 1508546 w 2556691"/>
              <a:gd name="connsiteY31876" fmla="*/ 1445082 h 2789926"/>
              <a:gd name="connsiteX31877" fmla="*/ 1511042 w 2556691"/>
              <a:gd name="connsiteY31877" fmla="*/ 1446891 h 2789926"/>
              <a:gd name="connsiteX31878" fmla="*/ 1510112 w 2556691"/>
              <a:gd name="connsiteY31878" fmla="*/ 1448534 h 2789926"/>
              <a:gd name="connsiteX31879" fmla="*/ 1508511 w 2556691"/>
              <a:gd name="connsiteY31879" fmla="*/ 1451017 h 2789926"/>
              <a:gd name="connsiteX31880" fmla="*/ 1500777 w 2556691"/>
              <a:gd name="connsiteY31880" fmla="*/ 1459718 h 2789926"/>
              <a:gd name="connsiteX31881" fmla="*/ 1496704 w 2556691"/>
              <a:gd name="connsiteY31881" fmla="*/ 1463583 h 2789926"/>
              <a:gd name="connsiteX31882" fmla="*/ 1495350 w 2556691"/>
              <a:gd name="connsiteY31882" fmla="*/ 1464872 h 2789926"/>
              <a:gd name="connsiteX31883" fmla="*/ 1484096 w 2556691"/>
              <a:gd name="connsiteY31883" fmla="*/ 1475393 h 2789926"/>
              <a:gd name="connsiteX31884" fmla="*/ 1487474 w 2556691"/>
              <a:gd name="connsiteY31884" fmla="*/ 1474660 h 2789926"/>
              <a:gd name="connsiteX31885" fmla="*/ 1495232 w 2556691"/>
              <a:gd name="connsiteY31885" fmla="*/ 1467532 h 2789926"/>
              <a:gd name="connsiteX31886" fmla="*/ 1499870 w 2556691"/>
              <a:gd name="connsiteY31886" fmla="*/ 1463631 h 2789926"/>
              <a:gd name="connsiteX31887" fmla="*/ 1504014 w 2556691"/>
              <a:gd name="connsiteY31887" fmla="*/ 1460557 h 2789926"/>
              <a:gd name="connsiteX31888" fmla="*/ 1505415 w 2556691"/>
              <a:gd name="connsiteY31888" fmla="*/ 1459529 h 2789926"/>
              <a:gd name="connsiteX31889" fmla="*/ 1507781 w 2556691"/>
              <a:gd name="connsiteY31889" fmla="*/ 1461668 h 2789926"/>
              <a:gd name="connsiteX31890" fmla="*/ 1507592 w 2556691"/>
              <a:gd name="connsiteY31890" fmla="*/ 1461905 h 2789926"/>
              <a:gd name="connsiteX31891" fmla="*/ 1505297 w 2556691"/>
              <a:gd name="connsiteY31891" fmla="*/ 1464671 h 2789926"/>
              <a:gd name="connsiteX31892" fmla="*/ 1495844 w 2556691"/>
              <a:gd name="connsiteY31892" fmla="*/ 1474542 h 2789926"/>
              <a:gd name="connsiteX31893" fmla="*/ 1497916 w 2556691"/>
              <a:gd name="connsiteY31893" fmla="*/ 1474826 h 2789926"/>
              <a:gd name="connsiteX31894" fmla="*/ 1508181 w 2556691"/>
              <a:gd name="connsiteY31894" fmla="*/ 1465983 h 2789926"/>
              <a:gd name="connsiteX31895" fmla="*/ 1510594 w 2556691"/>
              <a:gd name="connsiteY31895" fmla="*/ 1463465 h 2789926"/>
              <a:gd name="connsiteX31896" fmla="*/ 1513396 w 2556691"/>
              <a:gd name="connsiteY31896" fmla="*/ 1460238 h 2789926"/>
              <a:gd name="connsiteX31897" fmla="*/ 1515409 w 2556691"/>
              <a:gd name="connsiteY31897" fmla="*/ 1457412 h 2789926"/>
              <a:gd name="connsiteX31898" fmla="*/ 1516539 w 2556691"/>
              <a:gd name="connsiteY31898" fmla="*/ 1455816 h 2789926"/>
              <a:gd name="connsiteX31899" fmla="*/ 1517198 w 2556691"/>
              <a:gd name="connsiteY31899" fmla="*/ 1454161 h 2789926"/>
              <a:gd name="connsiteX31900" fmla="*/ 1517681 w 2556691"/>
              <a:gd name="connsiteY31900" fmla="*/ 1449196 h 2789926"/>
              <a:gd name="connsiteX31901" fmla="*/ 1516009 w 2556691"/>
              <a:gd name="connsiteY31901" fmla="*/ 1443664 h 2789926"/>
              <a:gd name="connsiteX31902" fmla="*/ 1513467 w 2556691"/>
              <a:gd name="connsiteY31902" fmla="*/ 1439420 h 2789926"/>
              <a:gd name="connsiteX31903" fmla="*/ 1510889 w 2556691"/>
              <a:gd name="connsiteY31903" fmla="*/ 1436571 h 2789926"/>
              <a:gd name="connsiteX31904" fmla="*/ 1510359 w 2556691"/>
              <a:gd name="connsiteY31904" fmla="*/ 1436074 h 2789926"/>
              <a:gd name="connsiteX31905" fmla="*/ 1510065 w 2556691"/>
              <a:gd name="connsiteY31905" fmla="*/ 1435790 h 2789926"/>
              <a:gd name="connsiteX31906" fmla="*/ 1593703 w 2556691"/>
              <a:gd name="connsiteY31906" fmla="*/ 1512785 h 2789926"/>
              <a:gd name="connsiteX31907" fmla="*/ 1589913 w 2556691"/>
              <a:gd name="connsiteY31907" fmla="*/ 1511792 h 2789926"/>
              <a:gd name="connsiteX31908" fmla="*/ 1589089 w 2556691"/>
              <a:gd name="connsiteY31908" fmla="*/ 1512844 h 2789926"/>
              <a:gd name="connsiteX31909" fmla="*/ 1588065 w 2556691"/>
              <a:gd name="connsiteY31909" fmla="*/ 1514145 h 2789926"/>
              <a:gd name="connsiteX31910" fmla="*/ 1581590 w 2556691"/>
              <a:gd name="connsiteY31910" fmla="*/ 1517727 h 2789926"/>
              <a:gd name="connsiteX31911" fmla="*/ 1581578 w 2556691"/>
              <a:gd name="connsiteY31911" fmla="*/ 1517727 h 2789926"/>
              <a:gd name="connsiteX31912" fmla="*/ 1577447 w 2556691"/>
              <a:gd name="connsiteY31912" fmla="*/ 1517218 h 2789926"/>
              <a:gd name="connsiteX31913" fmla="*/ 1579423 w 2556691"/>
              <a:gd name="connsiteY31913" fmla="*/ 1524134 h 2789926"/>
              <a:gd name="connsiteX31914" fmla="*/ 1582073 w 2556691"/>
              <a:gd name="connsiteY31914" fmla="*/ 1521687 h 2789926"/>
              <a:gd name="connsiteX31915" fmla="*/ 1582226 w 2556691"/>
              <a:gd name="connsiteY31915" fmla="*/ 1520777 h 2789926"/>
              <a:gd name="connsiteX31916" fmla="*/ 1584227 w 2556691"/>
              <a:gd name="connsiteY31916" fmla="*/ 1519831 h 2789926"/>
              <a:gd name="connsiteX31917" fmla="*/ 1591149 w 2556691"/>
              <a:gd name="connsiteY31917" fmla="*/ 1514523 h 2789926"/>
              <a:gd name="connsiteX31918" fmla="*/ 1593703 w 2556691"/>
              <a:gd name="connsiteY31918" fmla="*/ 1512785 h 2789926"/>
              <a:gd name="connsiteX31919" fmla="*/ 1573408 w 2556691"/>
              <a:gd name="connsiteY31919" fmla="*/ 1491837 h 2789926"/>
              <a:gd name="connsiteX31920" fmla="*/ 1572761 w 2556691"/>
              <a:gd name="connsiteY31920" fmla="*/ 1493149 h 2789926"/>
              <a:gd name="connsiteX31921" fmla="*/ 1572443 w 2556691"/>
              <a:gd name="connsiteY31921" fmla="*/ 1493244 h 2789926"/>
              <a:gd name="connsiteX31922" fmla="*/ 1573408 w 2556691"/>
              <a:gd name="connsiteY31922" fmla="*/ 1491837 h 2789926"/>
              <a:gd name="connsiteX31923" fmla="*/ 797910 w 2556691"/>
              <a:gd name="connsiteY31923" fmla="*/ 775908 h 2789926"/>
              <a:gd name="connsiteX31924" fmla="*/ 797150 w 2556691"/>
              <a:gd name="connsiteY31924" fmla="*/ 775888 h 2789926"/>
              <a:gd name="connsiteX31925" fmla="*/ 800651 w 2556691"/>
              <a:gd name="connsiteY31925" fmla="*/ 779359 h 2789926"/>
              <a:gd name="connsiteX31926" fmla="*/ 804391 w 2556691"/>
              <a:gd name="connsiteY31926" fmla="*/ 784066 h 2789926"/>
              <a:gd name="connsiteX31927" fmla="*/ 814459 w 2556691"/>
              <a:gd name="connsiteY31927" fmla="*/ 793043 h 2789926"/>
              <a:gd name="connsiteX31928" fmla="*/ 800651 w 2556691"/>
              <a:gd name="connsiteY31928" fmla="*/ 779359 h 2789926"/>
              <a:gd name="connsiteX31929" fmla="*/ 1442022 w 2556691"/>
              <a:gd name="connsiteY31929" fmla="*/ 1369949 h 2789926"/>
              <a:gd name="connsiteX31930" fmla="*/ 1443259 w 2556691"/>
              <a:gd name="connsiteY31930" fmla="*/ 1371977 h 2789926"/>
              <a:gd name="connsiteX31931" fmla="*/ 1436043 w 2556691"/>
              <a:gd name="connsiteY31931" fmla="*/ 1376658 h 2789926"/>
              <a:gd name="connsiteX31932" fmla="*/ 1433853 w 2556691"/>
              <a:gd name="connsiteY31932" fmla="*/ 1372887 h 2789926"/>
              <a:gd name="connsiteX31933" fmla="*/ 1442022 w 2556691"/>
              <a:gd name="connsiteY31933" fmla="*/ 1369949 h 2789926"/>
              <a:gd name="connsiteX31934" fmla="*/ 1582979 w 2556691"/>
              <a:gd name="connsiteY31934" fmla="*/ 1498422 h 2789926"/>
              <a:gd name="connsiteX31935" fmla="*/ 1582662 w 2556691"/>
              <a:gd name="connsiteY31935" fmla="*/ 1498446 h 2789926"/>
              <a:gd name="connsiteX31936" fmla="*/ 1574515 w 2556691"/>
              <a:gd name="connsiteY31936" fmla="*/ 1497713 h 2789926"/>
              <a:gd name="connsiteX31937" fmla="*/ 1572385 w 2556691"/>
              <a:gd name="connsiteY31937" fmla="*/ 1497996 h 2789926"/>
              <a:gd name="connsiteX31938" fmla="*/ 1571973 w 2556691"/>
              <a:gd name="connsiteY31938" fmla="*/ 1498055 h 2789926"/>
              <a:gd name="connsiteX31939" fmla="*/ 1567604 w 2556691"/>
              <a:gd name="connsiteY31939" fmla="*/ 1497843 h 2789926"/>
              <a:gd name="connsiteX31940" fmla="*/ 1567511 w 2556691"/>
              <a:gd name="connsiteY31940" fmla="*/ 1497831 h 2789926"/>
              <a:gd name="connsiteX31941" fmla="*/ 1567276 w 2556691"/>
              <a:gd name="connsiteY31941" fmla="*/ 1497642 h 2789926"/>
              <a:gd name="connsiteX31942" fmla="*/ 1566299 w 2556691"/>
              <a:gd name="connsiteY31942" fmla="*/ 1497760 h 2789926"/>
              <a:gd name="connsiteX31943" fmla="*/ 1566075 w 2556691"/>
              <a:gd name="connsiteY31943" fmla="*/ 1497653 h 2789926"/>
              <a:gd name="connsiteX31944" fmla="*/ 1565428 w 2556691"/>
              <a:gd name="connsiteY31944" fmla="*/ 1497701 h 2789926"/>
              <a:gd name="connsiteX31945" fmla="*/ 1567123 w 2556691"/>
              <a:gd name="connsiteY31945" fmla="*/ 1501815 h 2789926"/>
              <a:gd name="connsiteX31946" fmla="*/ 1569077 w 2556691"/>
              <a:gd name="connsiteY31946" fmla="*/ 1504427 h 2789926"/>
              <a:gd name="connsiteX31947" fmla="*/ 1575257 w 2556691"/>
              <a:gd name="connsiteY31947" fmla="*/ 1510137 h 2789926"/>
              <a:gd name="connsiteX31948" fmla="*/ 1575693 w 2556691"/>
              <a:gd name="connsiteY31948" fmla="*/ 1511012 h 2789926"/>
              <a:gd name="connsiteX31949" fmla="*/ 1575846 w 2556691"/>
              <a:gd name="connsiteY31949" fmla="*/ 1510598 h 2789926"/>
              <a:gd name="connsiteX31950" fmla="*/ 1577918 w 2556691"/>
              <a:gd name="connsiteY31950" fmla="*/ 1507607 h 2789926"/>
              <a:gd name="connsiteX31951" fmla="*/ 1581790 w 2556691"/>
              <a:gd name="connsiteY31951" fmla="*/ 1504215 h 2789926"/>
              <a:gd name="connsiteX31952" fmla="*/ 1579730 w 2556691"/>
              <a:gd name="connsiteY31952" fmla="*/ 1503777 h 2789926"/>
              <a:gd name="connsiteX31953" fmla="*/ 1572938 w 2556691"/>
              <a:gd name="connsiteY31953" fmla="*/ 1502548 h 2789926"/>
              <a:gd name="connsiteX31954" fmla="*/ 1571808 w 2556691"/>
              <a:gd name="connsiteY31954" fmla="*/ 1501212 h 2789926"/>
              <a:gd name="connsiteX31955" fmla="*/ 1582979 w 2556691"/>
              <a:gd name="connsiteY31955" fmla="*/ 1502406 h 2789926"/>
              <a:gd name="connsiteX31956" fmla="*/ 1582591 w 2556691"/>
              <a:gd name="connsiteY31956" fmla="*/ 1500160 h 2789926"/>
              <a:gd name="connsiteX31957" fmla="*/ 1582720 w 2556691"/>
              <a:gd name="connsiteY31957" fmla="*/ 1498918 h 2789926"/>
              <a:gd name="connsiteX31958" fmla="*/ 1582756 w 2556691"/>
              <a:gd name="connsiteY31958" fmla="*/ 1498859 h 2789926"/>
              <a:gd name="connsiteX31959" fmla="*/ 1582979 w 2556691"/>
              <a:gd name="connsiteY31959" fmla="*/ 1498422 h 2789926"/>
              <a:gd name="connsiteX31960" fmla="*/ 1743491 w 2556691"/>
              <a:gd name="connsiteY31960" fmla="*/ 1646143 h 2789926"/>
              <a:gd name="connsiteX31961" fmla="*/ 1745841 w 2556691"/>
              <a:gd name="connsiteY31961" fmla="*/ 1652057 h 2789926"/>
              <a:gd name="connsiteX31962" fmla="*/ 1728690 w 2556691"/>
              <a:gd name="connsiteY31962" fmla="*/ 1649622 h 2789926"/>
              <a:gd name="connsiteX31963" fmla="*/ 1731115 w 2556691"/>
              <a:gd name="connsiteY31963" fmla="*/ 1643912 h 2789926"/>
              <a:gd name="connsiteX31964" fmla="*/ 1735235 w 2556691"/>
              <a:gd name="connsiteY31964" fmla="*/ 1643581 h 2789926"/>
              <a:gd name="connsiteX31965" fmla="*/ 1743491 w 2556691"/>
              <a:gd name="connsiteY31965" fmla="*/ 1646143 h 2789926"/>
              <a:gd name="connsiteX31966" fmla="*/ 1672245 w 2556691"/>
              <a:gd name="connsiteY31966" fmla="*/ 1578159 h 2789926"/>
              <a:gd name="connsiteX31967" fmla="*/ 1671562 w 2556691"/>
              <a:gd name="connsiteY31967" fmla="*/ 1577793 h 2789926"/>
              <a:gd name="connsiteX31968" fmla="*/ 1661745 w 2556691"/>
              <a:gd name="connsiteY31968" fmla="*/ 1573703 h 2789926"/>
              <a:gd name="connsiteX31969" fmla="*/ 1659861 w 2556691"/>
              <a:gd name="connsiteY31969" fmla="*/ 1571906 h 2789926"/>
              <a:gd name="connsiteX31970" fmla="*/ 1659437 w 2556691"/>
              <a:gd name="connsiteY31970" fmla="*/ 1571716 h 2789926"/>
              <a:gd name="connsiteX31971" fmla="*/ 1647030 w 2556691"/>
              <a:gd name="connsiteY31971" fmla="*/ 1573277 h 2789926"/>
              <a:gd name="connsiteX31972" fmla="*/ 1649726 w 2556691"/>
              <a:gd name="connsiteY31972" fmla="*/ 1574294 h 2789926"/>
              <a:gd name="connsiteX31973" fmla="*/ 1663887 w 2556691"/>
              <a:gd name="connsiteY31973" fmla="*/ 1591506 h 2789926"/>
              <a:gd name="connsiteX31974" fmla="*/ 1677272 w 2556691"/>
              <a:gd name="connsiteY31974" fmla="*/ 1591010 h 2789926"/>
              <a:gd name="connsiteX31975" fmla="*/ 1672245 w 2556691"/>
              <a:gd name="connsiteY31975" fmla="*/ 1578159 h 2789926"/>
              <a:gd name="connsiteX31976" fmla="*/ 1260665 w 2556691"/>
              <a:gd name="connsiteY31976" fmla="*/ 1197748 h 2789926"/>
              <a:gd name="connsiteX31977" fmla="*/ 1256062 w 2556691"/>
              <a:gd name="connsiteY31977" fmla="*/ 1208471 h 2789926"/>
              <a:gd name="connsiteX31978" fmla="*/ 1260665 w 2556691"/>
              <a:gd name="connsiteY31978" fmla="*/ 1197748 h 2789926"/>
              <a:gd name="connsiteX31979" fmla="*/ 1707831 w 2556691"/>
              <a:gd name="connsiteY31979" fmla="*/ 1609250 h 2789926"/>
              <a:gd name="connsiteX31980" fmla="*/ 1707043 w 2556691"/>
              <a:gd name="connsiteY31980" fmla="*/ 1609203 h 2789926"/>
              <a:gd name="connsiteX31981" fmla="*/ 1701568 w 2556691"/>
              <a:gd name="connsiteY31981" fmla="*/ 1608837 h 2789926"/>
              <a:gd name="connsiteX31982" fmla="*/ 1680309 w 2556691"/>
              <a:gd name="connsiteY31982" fmla="*/ 1604806 h 2789926"/>
              <a:gd name="connsiteX31983" fmla="*/ 1707831 w 2556691"/>
              <a:gd name="connsiteY31983" fmla="*/ 1609250 h 2789926"/>
              <a:gd name="connsiteX31984" fmla="*/ 1628466 w 2556691"/>
              <a:gd name="connsiteY31984" fmla="*/ 1535282 h 2789926"/>
              <a:gd name="connsiteX31985" fmla="*/ 1628172 w 2556691"/>
              <a:gd name="connsiteY31985" fmla="*/ 1535034 h 2789926"/>
              <a:gd name="connsiteX31986" fmla="*/ 1628172 w 2556691"/>
              <a:gd name="connsiteY31986" fmla="*/ 1535022 h 2789926"/>
              <a:gd name="connsiteX31987" fmla="*/ 1627453 w 2556691"/>
              <a:gd name="connsiteY31987" fmla="*/ 1534407 h 2789926"/>
              <a:gd name="connsiteX31988" fmla="*/ 1627018 w 2556691"/>
              <a:gd name="connsiteY31988" fmla="*/ 1534029 h 2789926"/>
              <a:gd name="connsiteX31989" fmla="*/ 1625629 w 2556691"/>
              <a:gd name="connsiteY31989" fmla="*/ 1536180 h 2789926"/>
              <a:gd name="connsiteX31990" fmla="*/ 1624687 w 2556691"/>
              <a:gd name="connsiteY31990" fmla="*/ 1537611 h 2789926"/>
              <a:gd name="connsiteX31991" fmla="*/ 1623745 w 2556691"/>
              <a:gd name="connsiteY31991" fmla="*/ 1539053 h 2789926"/>
              <a:gd name="connsiteX31992" fmla="*/ 1623545 w 2556691"/>
              <a:gd name="connsiteY31992" fmla="*/ 1539349 h 2789926"/>
              <a:gd name="connsiteX31993" fmla="*/ 1622627 w 2556691"/>
              <a:gd name="connsiteY31993" fmla="*/ 1540744 h 2789926"/>
              <a:gd name="connsiteX31994" fmla="*/ 1621921 w 2556691"/>
              <a:gd name="connsiteY31994" fmla="*/ 1541819 h 2789926"/>
              <a:gd name="connsiteX31995" fmla="*/ 1621332 w 2556691"/>
              <a:gd name="connsiteY31995" fmla="*/ 1542682 h 2789926"/>
              <a:gd name="connsiteX31996" fmla="*/ 1619978 w 2556691"/>
              <a:gd name="connsiteY31996" fmla="*/ 1544668 h 2789926"/>
              <a:gd name="connsiteX31997" fmla="*/ 1619755 w 2556691"/>
              <a:gd name="connsiteY31997" fmla="*/ 1544988 h 2789926"/>
              <a:gd name="connsiteX31998" fmla="*/ 1619260 w 2556691"/>
              <a:gd name="connsiteY31998" fmla="*/ 1545602 h 2789926"/>
              <a:gd name="connsiteX31999" fmla="*/ 1618919 w 2556691"/>
              <a:gd name="connsiteY31999" fmla="*/ 1545744 h 2789926"/>
              <a:gd name="connsiteX32000" fmla="*/ 1617965 w 2556691"/>
              <a:gd name="connsiteY32000" fmla="*/ 1545910 h 2789926"/>
              <a:gd name="connsiteX32001" fmla="*/ 1616835 w 2556691"/>
              <a:gd name="connsiteY32001" fmla="*/ 1544799 h 2789926"/>
              <a:gd name="connsiteX32002" fmla="*/ 1616941 w 2556691"/>
              <a:gd name="connsiteY32002" fmla="*/ 1543959 h 2789926"/>
              <a:gd name="connsiteX32003" fmla="*/ 1617200 w 2556691"/>
              <a:gd name="connsiteY32003" fmla="*/ 1543510 h 2789926"/>
              <a:gd name="connsiteX32004" fmla="*/ 1617753 w 2556691"/>
              <a:gd name="connsiteY32004" fmla="*/ 1542552 h 2789926"/>
              <a:gd name="connsiteX32005" fmla="*/ 1618719 w 2556691"/>
              <a:gd name="connsiteY32005" fmla="*/ 1541086 h 2789926"/>
              <a:gd name="connsiteX32006" fmla="*/ 1620178 w 2556691"/>
              <a:gd name="connsiteY32006" fmla="*/ 1539053 h 2789926"/>
              <a:gd name="connsiteX32007" fmla="*/ 1620991 w 2556691"/>
              <a:gd name="connsiteY32007" fmla="*/ 1537966 h 2789926"/>
              <a:gd name="connsiteX32008" fmla="*/ 1621520 w 2556691"/>
              <a:gd name="connsiteY32008" fmla="*/ 1537280 h 2789926"/>
              <a:gd name="connsiteX32009" fmla="*/ 1622427 w 2556691"/>
              <a:gd name="connsiteY32009" fmla="*/ 1536110 h 2789926"/>
              <a:gd name="connsiteX32010" fmla="*/ 1625393 w 2556691"/>
              <a:gd name="connsiteY32010" fmla="*/ 1532610 h 2789926"/>
              <a:gd name="connsiteX32011" fmla="*/ 1625040 w 2556691"/>
              <a:gd name="connsiteY32011" fmla="*/ 1532386 h 2789926"/>
              <a:gd name="connsiteX32012" fmla="*/ 1624875 w 2556691"/>
              <a:gd name="connsiteY32012" fmla="*/ 1532279 h 2789926"/>
              <a:gd name="connsiteX32013" fmla="*/ 1624357 w 2556691"/>
              <a:gd name="connsiteY32013" fmla="*/ 1531960 h 2789926"/>
              <a:gd name="connsiteX32014" fmla="*/ 1623215 w 2556691"/>
              <a:gd name="connsiteY32014" fmla="*/ 1531239 h 2789926"/>
              <a:gd name="connsiteX32015" fmla="*/ 1622368 w 2556691"/>
              <a:gd name="connsiteY32015" fmla="*/ 1530719 h 2789926"/>
              <a:gd name="connsiteX32016" fmla="*/ 1620261 w 2556691"/>
              <a:gd name="connsiteY32016" fmla="*/ 1529809 h 2789926"/>
              <a:gd name="connsiteX32017" fmla="*/ 1618377 w 2556691"/>
              <a:gd name="connsiteY32017" fmla="*/ 1529111 h 2789926"/>
              <a:gd name="connsiteX32018" fmla="*/ 1618365 w 2556691"/>
              <a:gd name="connsiteY32018" fmla="*/ 1529099 h 2789926"/>
              <a:gd name="connsiteX32019" fmla="*/ 1618354 w 2556691"/>
              <a:gd name="connsiteY32019" fmla="*/ 1529123 h 2789926"/>
              <a:gd name="connsiteX32020" fmla="*/ 1617059 w 2556691"/>
              <a:gd name="connsiteY32020" fmla="*/ 1532208 h 2789926"/>
              <a:gd name="connsiteX32021" fmla="*/ 1616117 w 2556691"/>
              <a:gd name="connsiteY32021" fmla="*/ 1534124 h 2789926"/>
              <a:gd name="connsiteX32022" fmla="*/ 1615988 w 2556691"/>
              <a:gd name="connsiteY32022" fmla="*/ 1534360 h 2789926"/>
              <a:gd name="connsiteX32023" fmla="*/ 1614857 w 2556691"/>
              <a:gd name="connsiteY32023" fmla="*/ 1536523 h 2789926"/>
              <a:gd name="connsiteX32024" fmla="*/ 1613668 w 2556691"/>
              <a:gd name="connsiteY32024" fmla="*/ 1538758 h 2789926"/>
              <a:gd name="connsiteX32025" fmla="*/ 1613209 w 2556691"/>
              <a:gd name="connsiteY32025" fmla="*/ 1539609 h 2789926"/>
              <a:gd name="connsiteX32026" fmla="*/ 1611632 w 2556691"/>
              <a:gd name="connsiteY32026" fmla="*/ 1542399 h 2789926"/>
              <a:gd name="connsiteX32027" fmla="*/ 1610808 w 2556691"/>
              <a:gd name="connsiteY32027" fmla="*/ 1542931 h 2789926"/>
              <a:gd name="connsiteX32028" fmla="*/ 1610796 w 2556691"/>
              <a:gd name="connsiteY32028" fmla="*/ 1542943 h 2789926"/>
              <a:gd name="connsiteX32029" fmla="*/ 1610231 w 2556691"/>
              <a:gd name="connsiteY32029" fmla="*/ 1543025 h 2789926"/>
              <a:gd name="connsiteX32030" fmla="*/ 1609584 w 2556691"/>
              <a:gd name="connsiteY32030" fmla="*/ 1542966 h 2789926"/>
              <a:gd name="connsiteX32031" fmla="*/ 1609066 w 2556691"/>
              <a:gd name="connsiteY32031" fmla="*/ 1542505 h 2789926"/>
              <a:gd name="connsiteX32032" fmla="*/ 1608971 w 2556691"/>
              <a:gd name="connsiteY32032" fmla="*/ 1541264 h 2789926"/>
              <a:gd name="connsiteX32033" fmla="*/ 1609007 w 2556691"/>
              <a:gd name="connsiteY32033" fmla="*/ 1541098 h 2789926"/>
              <a:gd name="connsiteX32034" fmla="*/ 1609961 w 2556691"/>
              <a:gd name="connsiteY32034" fmla="*/ 1539112 h 2789926"/>
              <a:gd name="connsiteX32035" fmla="*/ 1610490 w 2556691"/>
              <a:gd name="connsiteY32035" fmla="*/ 1537812 h 2789926"/>
              <a:gd name="connsiteX32036" fmla="*/ 1610973 w 2556691"/>
              <a:gd name="connsiteY32036" fmla="*/ 1536618 h 2789926"/>
              <a:gd name="connsiteX32037" fmla="*/ 1611561 w 2556691"/>
              <a:gd name="connsiteY32037" fmla="*/ 1535105 h 2789926"/>
              <a:gd name="connsiteX32038" fmla="*/ 1612586 w 2556691"/>
              <a:gd name="connsiteY32038" fmla="*/ 1532740 h 2789926"/>
              <a:gd name="connsiteX32039" fmla="*/ 1613033 w 2556691"/>
              <a:gd name="connsiteY32039" fmla="*/ 1531818 h 2789926"/>
              <a:gd name="connsiteX32040" fmla="*/ 1613716 w 2556691"/>
              <a:gd name="connsiteY32040" fmla="*/ 1530613 h 2789926"/>
              <a:gd name="connsiteX32041" fmla="*/ 1613998 w 2556691"/>
              <a:gd name="connsiteY32041" fmla="*/ 1530210 h 2789926"/>
              <a:gd name="connsiteX32042" fmla="*/ 1615128 w 2556691"/>
              <a:gd name="connsiteY32042" fmla="*/ 1528591 h 2789926"/>
              <a:gd name="connsiteX32043" fmla="*/ 1614292 w 2556691"/>
              <a:gd name="connsiteY32043" fmla="*/ 1528615 h 2789926"/>
              <a:gd name="connsiteX32044" fmla="*/ 1610490 w 2556691"/>
              <a:gd name="connsiteY32044" fmla="*/ 1528957 h 2789926"/>
              <a:gd name="connsiteX32045" fmla="*/ 1608995 w 2556691"/>
              <a:gd name="connsiteY32045" fmla="*/ 1529217 h 2789926"/>
              <a:gd name="connsiteX32046" fmla="*/ 1608771 w 2556691"/>
              <a:gd name="connsiteY32046" fmla="*/ 1529820 h 2789926"/>
              <a:gd name="connsiteX32047" fmla="*/ 1607688 w 2556691"/>
              <a:gd name="connsiteY32047" fmla="*/ 1532421 h 2789926"/>
              <a:gd name="connsiteX32048" fmla="*/ 1607665 w 2556691"/>
              <a:gd name="connsiteY32048" fmla="*/ 1532480 h 2789926"/>
              <a:gd name="connsiteX32049" fmla="*/ 1607382 w 2556691"/>
              <a:gd name="connsiteY32049" fmla="*/ 1533083 h 2789926"/>
              <a:gd name="connsiteX32050" fmla="*/ 1607029 w 2556691"/>
              <a:gd name="connsiteY32050" fmla="*/ 1534088 h 2789926"/>
              <a:gd name="connsiteX32051" fmla="*/ 1605181 w 2556691"/>
              <a:gd name="connsiteY32051" fmla="*/ 1539810 h 2789926"/>
              <a:gd name="connsiteX32052" fmla="*/ 1604027 w 2556691"/>
              <a:gd name="connsiteY32052" fmla="*/ 1542954 h 2789926"/>
              <a:gd name="connsiteX32053" fmla="*/ 1603816 w 2556691"/>
              <a:gd name="connsiteY32053" fmla="*/ 1543427 h 2789926"/>
              <a:gd name="connsiteX32054" fmla="*/ 1603615 w 2556691"/>
              <a:gd name="connsiteY32054" fmla="*/ 1543853 h 2789926"/>
              <a:gd name="connsiteX32055" fmla="*/ 1602474 w 2556691"/>
              <a:gd name="connsiteY32055" fmla="*/ 1545862 h 2789926"/>
              <a:gd name="connsiteX32056" fmla="*/ 1601909 w 2556691"/>
              <a:gd name="connsiteY32056" fmla="*/ 1546584 h 2789926"/>
              <a:gd name="connsiteX32057" fmla="*/ 1600931 w 2556691"/>
              <a:gd name="connsiteY32057" fmla="*/ 1547281 h 2789926"/>
              <a:gd name="connsiteX32058" fmla="*/ 1599978 w 2556691"/>
              <a:gd name="connsiteY32058" fmla="*/ 1546867 h 2789926"/>
              <a:gd name="connsiteX32059" fmla="*/ 1599931 w 2556691"/>
              <a:gd name="connsiteY32059" fmla="*/ 1545319 h 2789926"/>
              <a:gd name="connsiteX32060" fmla="*/ 1600555 w 2556691"/>
              <a:gd name="connsiteY32060" fmla="*/ 1541855 h 2789926"/>
              <a:gd name="connsiteX32061" fmla="*/ 1600849 w 2556691"/>
              <a:gd name="connsiteY32061" fmla="*/ 1540637 h 2789926"/>
              <a:gd name="connsiteX32062" fmla="*/ 1602579 w 2556691"/>
              <a:gd name="connsiteY32062" fmla="*/ 1534644 h 2789926"/>
              <a:gd name="connsiteX32063" fmla="*/ 1603945 w 2556691"/>
              <a:gd name="connsiteY32063" fmla="*/ 1530825 h 2789926"/>
              <a:gd name="connsiteX32064" fmla="*/ 1599166 w 2556691"/>
              <a:gd name="connsiteY32064" fmla="*/ 1532906 h 2789926"/>
              <a:gd name="connsiteX32065" fmla="*/ 1598106 w 2556691"/>
              <a:gd name="connsiteY32065" fmla="*/ 1538096 h 2789926"/>
              <a:gd name="connsiteX32066" fmla="*/ 1597835 w 2556691"/>
              <a:gd name="connsiteY32066" fmla="*/ 1539266 h 2789926"/>
              <a:gd name="connsiteX32067" fmla="*/ 1597447 w 2556691"/>
              <a:gd name="connsiteY32067" fmla="*/ 1540885 h 2789926"/>
              <a:gd name="connsiteX32068" fmla="*/ 1597094 w 2556691"/>
              <a:gd name="connsiteY32068" fmla="*/ 1542281 h 2789926"/>
              <a:gd name="connsiteX32069" fmla="*/ 1596564 w 2556691"/>
              <a:gd name="connsiteY32069" fmla="*/ 1544243 h 2789926"/>
              <a:gd name="connsiteX32070" fmla="*/ 1596058 w 2556691"/>
              <a:gd name="connsiteY32070" fmla="*/ 1546028 h 2789926"/>
              <a:gd name="connsiteX32071" fmla="*/ 1594928 w 2556691"/>
              <a:gd name="connsiteY32071" fmla="*/ 1549255 h 2789926"/>
              <a:gd name="connsiteX32072" fmla="*/ 1594657 w 2556691"/>
              <a:gd name="connsiteY32072" fmla="*/ 1549752 h 2789926"/>
              <a:gd name="connsiteX32073" fmla="*/ 1594304 w 2556691"/>
              <a:gd name="connsiteY32073" fmla="*/ 1549870 h 2789926"/>
              <a:gd name="connsiteX32074" fmla="*/ 1593656 w 2556691"/>
              <a:gd name="connsiteY32074" fmla="*/ 1549716 h 2789926"/>
              <a:gd name="connsiteX32075" fmla="*/ 1593492 w 2556691"/>
              <a:gd name="connsiteY32075" fmla="*/ 1549574 h 2789926"/>
              <a:gd name="connsiteX32076" fmla="*/ 1593433 w 2556691"/>
              <a:gd name="connsiteY32076" fmla="*/ 1549527 h 2789926"/>
              <a:gd name="connsiteX32077" fmla="*/ 1593080 w 2556691"/>
              <a:gd name="connsiteY32077" fmla="*/ 1547506 h 2789926"/>
              <a:gd name="connsiteX32078" fmla="*/ 1593174 w 2556691"/>
              <a:gd name="connsiteY32078" fmla="*/ 1543309 h 2789926"/>
              <a:gd name="connsiteX32079" fmla="*/ 1593221 w 2556691"/>
              <a:gd name="connsiteY32079" fmla="*/ 1542564 h 2789926"/>
              <a:gd name="connsiteX32080" fmla="*/ 1593515 w 2556691"/>
              <a:gd name="connsiteY32080" fmla="*/ 1539680 h 2789926"/>
              <a:gd name="connsiteX32081" fmla="*/ 1594739 w 2556691"/>
              <a:gd name="connsiteY32081" fmla="*/ 1534975 h 2789926"/>
              <a:gd name="connsiteX32082" fmla="*/ 1594763 w 2556691"/>
              <a:gd name="connsiteY32082" fmla="*/ 1534939 h 2789926"/>
              <a:gd name="connsiteX32083" fmla="*/ 1594751 w 2556691"/>
              <a:gd name="connsiteY32083" fmla="*/ 1534939 h 2789926"/>
              <a:gd name="connsiteX32084" fmla="*/ 1593139 w 2556691"/>
              <a:gd name="connsiteY32084" fmla="*/ 1535601 h 2789926"/>
              <a:gd name="connsiteX32085" fmla="*/ 1591184 w 2556691"/>
              <a:gd name="connsiteY32085" fmla="*/ 1536405 h 2789926"/>
              <a:gd name="connsiteX32086" fmla="*/ 1588606 w 2556691"/>
              <a:gd name="connsiteY32086" fmla="*/ 1537481 h 2789926"/>
              <a:gd name="connsiteX32087" fmla="*/ 1588665 w 2556691"/>
              <a:gd name="connsiteY32087" fmla="*/ 1538237 h 2789926"/>
              <a:gd name="connsiteX32088" fmla="*/ 1588759 w 2556691"/>
              <a:gd name="connsiteY32088" fmla="*/ 1543876 h 2789926"/>
              <a:gd name="connsiteX32089" fmla="*/ 1589407 w 2556691"/>
              <a:gd name="connsiteY32089" fmla="*/ 1546761 h 2789926"/>
              <a:gd name="connsiteX32090" fmla="*/ 1589701 w 2556691"/>
              <a:gd name="connsiteY32090" fmla="*/ 1548995 h 2789926"/>
              <a:gd name="connsiteX32091" fmla="*/ 1589324 w 2556691"/>
              <a:gd name="connsiteY32091" fmla="*/ 1550461 h 2789926"/>
              <a:gd name="connsiteX32092" fmla="*/ 1588748 w 2556691"/>
              <a:gd name="connsiteY32092" fmla="*/ 1550591 h 2789926"/>
              <a:gd name="connsiteX32093" fmla="*/ 1587429 w 2556691"/>
              <a:gd name="connsiteY32093" fmla="*/ 1548463 h 2789926"/>
              <a:gd name="connsiteX32094" fmla="*/ 1586723 w 2556691"/>
              <a:gd name="connsiteY32094" fmla="*/ 1540377 h 2789926"/>
              <a:gd name="connsiteX32095" fmla="*/ 1587170 w 2556691"/>
              <a:gd name="connsiteY32095" fmla="*/ 1537966 h 2789926"/>
              <a:gd name="connsiteX32096" fmla="*/ 1585875 w 2556691"/>
              <a:gd name="connsiteY32096" fmla="*/ 1538297 h 2789926"/>
              <a:gd name="connsiteX32097" fmla="*/ 1581190 w 2556691"/>
              <a:gd name="connsiteY32097" fmla="*/ 1539124 h 2789926"/>
              <a:gd name="connsiteX32098" fmla="*/ 1576787 w 2556691"/>
              <a:gd name="connsiteY32098" fmla="*/ 1539018 h 2789926"/>
              <a:gd name="connsiteX32099" fmla="*/ 1573303 w 2556691"/>
              <a:gd name="connsiteY32099" fmla="*/ 1538107 h 2789926"/>
              <a:gd name="connsiteX32100" fmla="*/ 1577246 w 2556691"/>
              <a:gd name="connsiteY32100" fmla="*/ 1542363 h 2789926"/>
              <a:gd name="connsiteX32101" fmla="*/ 1579165 w 2556691"/>
              <a:gd name="connsiteY32101" fmla="*/ 1543782 h 2789926"/>
              <a:gd name="connsiteX32102" fmla="*/ 1582944 w 2556691"/>
              <a:gd name="connsiteY32102" fmla="*/ 1547458 h 2789926"/>
              <a:gd name="connsiteX32103" fmla="*/ 1586370 w 2556691"/>
              <a:gd name="connsiteY32103" fmla="*/ 1552494 h 2789926"/>
              <a:gd name="connsiteX32104" fmla="*/ 1586558 w 2556691"/>
              <a:gd name="connsiteY32104" fmla="*/ 1552802 h 2789926"/>
              <a:gd name="connsiteX32105" fmla="*/ 1588277 w 2556691"/>
              <a:gd name="connsiteY32105" fmla="*/ 1556396 h 2789926"/>
              <a:gd name="connsiteX32106" fmla="*/ 1588312 w 2556691"/>
              <a:gd name="connsiteY32106" fmla="*/ 1556467 h 2789926"/>
              <a:gd name="connsiteX32107" fmla="*/ 1589383 w 2556691"/>
              <a:gd name="connsiteY32107" fmla="*/ 1559280 h 2789926"/>
              <a:gd name="connsiteX32108" fmla="*/ 1590278 w 2556691"/>
              <a:gd name="connsiteY32108" fmla="*/ 1562425 h 2789926"/>
              <a:gd name="connsiteX32109" fmla="*/ 1590478 w 2556691"/>
              <a:gd name="connsiteY32109" fmla="*/ 1563217 h 2789926"/>
              <a:gd name="connsiteX32110" fmla="*/ 1591596 w 2556691"/>
              <a:gd name="connsiteY32110" fmla="*/ 1569920 h 2789926"/>
              <a:gd name="connsiteX32111" fmla="*/ 1592232 w 2556691"/>
              <a:gd name="connsiteY32111" fmla="*/ 1572615 h 2789926"/>
              <a:gd name="connsiteX32112" fmla="*/ 1592597 w 2556691"/>
              <a:gd name="connsiteY32112" fmla="*/ 1572213 h 2789926"/>
              <a:gd name="connsiteX32113" fmla="*/ 1593998 w 2556691"/>
              <a:gd name="connsiteY32113" fmla="*/ 1571433 h 2789926"/>
              <a:gd name="connsiteX32114" fmla="*/ 1594092 w 2556691"/>
              <a:gd name="connsiteY32114" fmla="*/ 1568903 h 2789926"/>
              <a:gd name="connsiteX32115" fmla="*/ 1594681 w 2556691"/>
              <a:gd name="connsiteY32115" fmla="*/ 1566196 h 2789926"/>
              <a:gd name="connsiteX32116" fmla="*/ 1594868 w 2556691"/>
              <a:gd name="connsiteY32116" fmla="*/ 1565321 h 2789926"/>
              <a:gd name="connsiteX32117" fmla="*/ 1594916 w 2556691"/>
              <a:gd name="connsiteY32117" fmla="*/ 1564056 h 2789926"/>
              <a:gd name="connsiteX32118" fmla="*/ 1594928 w 2556691"/>
              <a:gd name="connsiteY32118" fmla="*/ 1563394 h 2789926"/>
              <a:gd name="connsiteX32119" fmla="*/ 1595328 w 2556691"/>
              <a:gd name="connsiteY32119" fmla="*/ 1560261 h 2789926"/>
              <a:gd name="connsiteX32120" fmla="*/ 1595705 w 2556691"/>
              <a:gd name="connsiteY32120" fmla="*/ 1558476 h 2789926"/>
              <a:gd name="connsiteX32121" fmla="*/ 1595858 w 2556691"/>
              <a:gd name="connsiteY32121" fmla="*/ 1558299 h 2789926"/>
              <a:gd name="connsiteX32122" fmla="*/ 1596164 w 2556691"/>
              <a:gd name="connsiteY32122" fmla="*/ 1557921 h 2789926"/>
              <a:gd name="connsiteX32123" fmla="*/ 1597000 w 2556691"/>
              <a:gd name="connsiteY32123" fmla="*/ 1557672 h 2789926"/>
              <a:gd name="connsiteX32124" fmla="*/ 1597965 w 2556691"/>
              <a:gd name="connsiteY32124" fmla="*/ 1558784 h 2789926"/>
              <a:gd name="connsiteX32125" fmla="*/ 1597883 w 2556691"/>
              <a:gd name="connsiteY32125" fmla="*/ 1559375 h 2789926"/>
              <a:gd name="connsiteX32126" fmla="*/ 1597635 w 2556691"/>
              <a:gd name="connsiteY32126" fmla="*/ 1561018 h 2789926"/>
              <a:gd name="connsiteX32127" fmla="*/ 1597423 w 2556691"/>
              <a:gd name="connsiteY32127" fmla="*/ 1562354 h 2789926"/>
              <a:gd name="connsiteX32128" fmla="*/ 1597153 w 2556691"/>
              <a:gd name="connsiteY32128" fmla="*/ 1564293 h 2789926"/>
              <a:gd name="connsiteX32129" fmla="*/ 1596894 w 2556691"/>
              <a:gd name="connsiteY32129" fmla="*/ 1565877 h 2789926"/>
              <a:gd name="connsiteX32130" fmla="*/ 1596599 w 2556691"/>
              <a:gd name="connsiteY32130" fmla="*/ 1567413 h 2789926"/>
              <a:gd name="connsiteX32131" fmla="*/ 1596552 w 2556691"/>
              <a:gd name="connsiteY32131" fmla="*/ 1567910 h 2789926"/>
              <a:gd name="connsiteX32132" fmla="*/ 1596293 w 2556691"/>
              <a:gd name="connsiteY32132" fmla="*/ 1570629 h 2789926"/>
              <a:gd name="connsiteX32133" fmla="*/ 1600001 w 2556691"/>
              <a:gd name="connsiteY32133" fmla="*/ 1570262 h 2789926"/>
              <a:gd name="connsiteX32134" fmla="*/ 1601838 w 2556691"/>
              <a:gd name="connsiteY32134" fmla="*/ 1570688 h 2789926"/>
              <a:gd name="connsiteX32135" fmla="*/ 1603143 w 2556691"/>
              <a:gd name="connsiteY32135" fmla="*/ 1569068 h 2789926"/>
              <a:gd name="connsiteX32136" fmla="*/ 1603368 w 2556691"/>
              <a:gd name="connsiteY32136" fmla="*/ 1568785 h 2789926"/>
              <a:gd name="connsiteX32137" fmla="*/ 1605734 w 2556691"/>
              <a:gd name="connsiteY32137" fmla="*/ 1566290 h 2789926"/>
              <a:gd name="connsiteX32138" fmla="*/ 1606912 w 2556691"/>
              <a:gd name="connsiteY32138" fmla="*/ 1565711 h 2789926"/>
              <a:gd name="connsiteX32139" fmla="*/ 1613621 w 2556691"/>
              <a:gd name="connsiteY32139" fmla="*/ 1562827 h 2789926"/>
              <a:gd name="connsiteX32140" fmla="*/ 1619531 w 2556691"/>
              <a:gd name="connsiteY32140" fmla="*/ 1560900 h 2789926"/>
              <a:gd name="connsiteX32141" fmla="*/ 1621155 w 2556691"/>
              <a:gd name="connsiteY32141" fmla="*/ 1560391 h 2789926"/>
              <a:gd name="connsiteX32142" fmla="*/ 1623839 w 2556691"/>
              <a:gd name="connsiteY32142" fmla="*/ 1559658 h 2789926"/>
              <a:gd name="connsiteX32143" fmla="*/ 1626335 w 2556691"/>
              <a:gd name="connsiteY32143" fmla="*/ 1559067 h 2789926"/>
              <a:gd name="connsiteX32144" fmla="*/ 1631397 w 2556691"/>
              <a:gd name="connsiteY32144" fmla="*/ 1557566 h 2789926"/>
              <a:gd name="connsiteX32145" fmla="*/ 1636247 w 2556691"/>
              <a:gd name="connsiteY32145" fmla="*/ 1555497 h 2789926"/>
              <a:gd name="connsiteX32146" fmla="*/ 1637200 w 2556691"/>
              <a:gd name="connsiteY32146" fmla="*/ 1555001 h 2789926"/>
              <a:gd name="connsiteX32147" fmla="*/ 1638119 w 2556691"/>
              <a:gd name="connsiteY32147" fmla="*/ 1554481 h 2789926"/>
              <a:gd name="connsiteX32148" fmla="*/ 1636800 w 2556691"/>
              <a:gd name="connsiteY32148" fmla="*/ 1546016 h 2789926"/>
              <a:gd name="connsiteX32149" fmla="*/ 1636706 w 2556691"/>
              <a:gd name="connsiteY32149" fmla="*/ 1545898 h 2789926"/>
              <a:gd name="connsiteX32150" fmla="*/ 1635729 w 2556691"/>
              <a:gd name="connsiteY32150" fmla="*/ 1544810 h 2789926"/>
              <a:gd name="connsiteX32151" fmla="*/ 1635282 w 2556691"/>
              <a:gd name="connsiteY32151" fmla="*/ 1544302 h 2789926"/>
              <a:gd name="connsiteX32152" fmla="*/ 1633163 w 2556691"/>
              <a:gd name="connsiteY32152" fmla="*/ 1541418 h 2789926"/>
              <a:gd name="connsiteX32153" fmla="*/ 1633069 w 2556691"/>
              <a:gd name="connsiteY32153" fmla="*/ 1541288 h 2789926"/>
              <a:gd name="connsiteX32154" fmla="*/ 1632821 w 2556691"/>
              <a:gd name="connsiteY32154" fmla="*/ 1540933 h 2789926"/>
              <a:gd name="connsiteX32155" fmla="*/ 1632315 w 2556691"/>
              <a:gd name="connsiteY32155" fmla="*/ 1540188 h 2789926"/>
              <a:gd name="connsiteX32156" fmla="*/ 1630879 w 2556691"/>
              <a:gd name="connsiteY32156" fmla="*/ 1538202 h 2789926"/>
              <a:gd name="connsiteX32157" fmla="*/ 1630538 w 2556691"/>
              <a:gd name="connsiteY32157" fmla="*/ 1537729 h 2789926"/>
              <a:gd name="connsiteX32158" fmla="*/ 1630255 w 2556691"/>
              <a:gd name="connsiteY32158" fmla="*/ 1537351 h 2789926"/>
              <a:gd name="connsiteX32159" fmla="*/ 1629619 w 2556691"/>
              <a:gd name="connsiteY32159" fmla="*/ 1536618 h 2789926"/>
              <a:gd name="connsiteX32160" fmla="*/ 1629207 w 2556691"/>
              <a:gd name="connsiteY32160" fmla="*/ 1536145 h 2789926"/>
              <a:gd name="connsiteX32161" fmla="*/ 1628466 w 2556691"/>
              <a:gd name="connsiteY32161" fmla="*/ 1535282 h 2789926"/>
              <a:gd name="connsiteX32162" fmla="*/ 1315052 w 2556691"/>
              <a:gd name="connsiteY32162" fmla="*/ 1244491 h 2789926"/>
              <a:gd name="connsiteX32163" fmla="*/ 1315052 w 2556691"/>
              <a:gd name="connsiteY32163" fmla="*/ 1244503 h 2789926"/>
              <a:gd name="connsiteX32164" fmla="*/ 1319420 w 2556691"/>
              <a:gd name="connsiteY32164" fmla="*/ 1248900 h 2789926"/>
              <a:gd name="connsiteX32165" fmla="*/ 1315088 w 2556691"/>
              <a:gd name="connsiteY32165" fmla="*/ 1249493 h 2789926"/>
              <a:gd name="connsiteX32166" fmla="*/ 1304481 w 2556691"/>
              <a:gd name="connsiteY32166" fmla="*/ 1244692 h 2789926"/>
              <a:gd name="connsiteX32167" fmla="*/ 1295405 w 2556691"/>
              <a:gd name="connsiteY32167" fmla="*/ 1239916 h 2789926"/>
              <a:gd name="connsiteX32168" fmla="*/ 1289755 w 2556691"/>
              <a:gd name="connsiteY32168" fmla="*/ 1236690 h 2789926"/>
              <a:gd name="connsiteX32169" fmla="*/ 1291073 w 2556691"/>
              <a:gd name="connsiteY32169" fmla="*/ 1234466 h 2789926"/>
              <a:gd name="connsiteX32170" fmla="*/ 1295417 w 2556691"/>
              <a:gd name="connsiteY32170" fmla="*/ 1236133 h 2789926"/>
              <a:gd name="connsiteX32171" fmla="*/ 1304446 w 2556691"/>
              <a:gd name="connsiteY32171" fmla="*/ 1239184 h 2789926"/>
              <a:gd name="connsiteX32172" fmla="*/ 1315052 w 2556691"/>
              <a:gd name="connsiteY32172" fmla="*/ 1244491 h 2789926"/>
              <a:gd name="connsiteX32173" fmla="*/ 1523708 w 2556691"/>
              <a:gd name="connsiteY32173" fmla="*/ 1434726 h 2789926"/>
              <a:gd name="connsiteX32174" fmla="*/ 1526156 w 2556691"/>
              <a:gd name="connsiteY32174" fmla="*/ 1443001 h 2789926"/>
              <a:gd name="connsiteX32175" fmla="*/ 1521389 w 2556691"/>
              <a:gd name="connsiteY32175" fmla="*/ 1435081 h 2789926"/>
              <a:gd name="connsiteX32176" fmla="*/ 1523708 w 2556691"/>
              <a:gd name="connsiteY32176" fmla="*/ 1434726 h 2789926"/>
              <a:gd name="connsiteX32177" fmla="*/ 814282 w 2556691"/>
              <a:gd name="connsiteY32177" fmla="*/ 777749 h 2789926"/>
              <a:gd name="connsiteX32178" fmla="*/ 812384 w 2556691"/>
              <a:gd name="connsiteY32178" fmla="*/ 778728 h 2789926"/>
              <a:gd name="connsiteX32179" fmla="*/ 815719 w 2556691"/>
              <a:gd name="connsiteY32179" fmla="*/ 784131 h 2789926"/>
              <a:gd name="connsiteX32180" fmla="*/ 813205 w 2556691"/>
              <a:gd name="connsiteY32180" fmla="*/ 785441 h 2789926"/>
              <a:gd name="connsiteX32181" fmla="*/ 802942 w 2556691"/>
              <a:gd name="connsiteY32181" fmla="*/ 775716 h 2789926"/>
              <a:gd name="connsiteX32182" fmla="*/ 820181 w 2556691"/>
              <a:gd name="connsiteY32182" fmla="*/ 792391 h 2789926"/>
              <a:gd name="connsiteX32183" fmla="*/ 820181 w 2556691"/>
              <a:gd name="connsiteY32183" fmla="*/ 792389 h 2789926"/>
              <a:gd name="connsiteX32184" fmla="*/ 814282 w 2556691"/>
              <a:gd name="connsiteY32184" fmla="*/ 777749 h 2789926"/>
              <a:gd name="connsiteX32185" fmla="*/ 1590866 w 2556691"/>
              <a:gd name="connsiteY32185" fmla="*/ 1490667 h 2789926"/>
              <a:gd name="connsiteX32186" fmla="*/ 1586499 w 2556691"/>
              <a:gd name="connsiteY32186" fmla="*/ 1493540 h 2789926"/>
              <a:gd name="connsiteX32187" fmla="*/ 1582932 w 2556691"/>
              <a:gd name="connsiteY32187" fmla="*/ 1495124 h 2789926"/>
              <a:gd name="connsiteX32188" fmla="*/ 1586476 w 2556691"/>
              <a:gd name="connsiteY32188" fmla="*/ 1494935 h 2789926"/>
              <a:gd name="connsiteX32189" fmla="*/ 1586676 w 2556691"/>
              <a:gd name="connsiteY32189" fmla="*/ 1494899 h 2789926"/>
              <a:gd name="connsiteX32190" fmla="*/ 1587747 w 2556691"/>
              <a:gd name="connsiteY32190" fmla="*/ 1494686 h 2789926"/>
              <a:gd name="connsiteX32191" fmla="*/ 1588548 w 2556691"/>
              <a:gd name="connsiteY32191" fmla="*/ 1494533 h 2789926"/>
              <a:gd name="connsiteX32192" fmla="*/ 1590054 w 2556691"/>
              <a:gd name="connsiteY32192" fmla="*/ 1494249 h 2789926"/>
              <a:gd name="connsiteX32193" fmla="*/ 1593033 w 2556691"/>
              <a:gd name="connsiteY32193" fmla="*/ 1493622 h 2789926"/>
              <a:gd name="connsiteX32194" fmla="*/ 1592079 w 2556691"/>
              <a:gd name="connsiteY32194" fmla="*/ 1492665 h 2789926"/>
              <a:gd name="connsiteX32195" fmla="*/ 1590866 w 2556691"/>
              <a:gd name="connsiteY32195" fmla="*/ 1490667 h 2789926"/>
              <a:gd name="connsiteX32196" fmla="*/ 1229053 w 2556691"/>
              <a:gd name="connsiteY32196" fmla="*/ 1155982 h 2789926"/>
              <a:gd name="connsiteX32197" fmla="*/ 1232002 w 2556691"/>
              <a:gd name="connsiteY32197" fmla="*/ 1159114 h 2789926"/>
              <a:gd name="connsiteX32198" fmla="*/ 1224291 w 2556691"/>
              <a:gd name="connsiteY32198" fmla="*/ 1176409 h 2789926"/>
              <a:gd name="connsiteX32199" fmla="*/ 1225927 w 2556691"/>
              <a:gd name="connsiteY32199" fmla="*/ 1158772 h 2789926"/>
              <a:gd name="connsiteX32200" fmla="*/ 1229053 w 2556691"/>
              <a:gd name="connsiteY32200" fmla="*/ 1155982 h 2789926"/>
              <a:gd name="connsiteX32201" fmla="*/ 842969 w 2556691"/>
              <a:gd name="connsiteY32201" fmla="*/ 799073 h 2789926"/>
              <a:gd name="connsiteX32202" fmla="*/ 835370 w 2556691"/>
              <a:gd name="connsiteY32202" fmla="*/ 806543 h 2789926"/>
              <a:gd name="connsiteX32203" fmla="*/ 834241 w 2556691"/>
              <a:gd name="connsiteY32203" fmla="*/ 846198 h 2789926"/>
              <a:gd name="connsiteX32204" fmla="*/ 839407 w 2556691"/>
              <a:gd name="connsiteY32204" fmla="*/ 848167 h 2789926"/>
              <a:gd name="connsiteX32205" fmla="*/ 838106 w 2556691"/>
              <a:gd name="connsiteY32205" fmla="*/ 850627 h 2789926"/>
              <a:gd name="connsiteX32206" fmla="*/ 833514 w 2556691"/>
              <a:gd name="connsiteY32206" fmla="*/ 849489 h 2789926"/>
              <a:gd name="connsiteX32207" fmla="*/ 832579 w 2556691"/>
              <a:gd name="connsiteY32207" fmla="*/ 853013 h 2789926"/>
              <a:gd name="connsiteX32208" fmla="*/ 837567 w 2556691"/>
              <a:gd name="connsiteY32208" fmla="*/ 854052 h 2789926"/>
              <a:gd name="connsiteX32209" fmla="*/ 838184 w 2556691"/>
              <a:gd name="connsiteY32209" fmla="*/ 857350 h 2789926"/>
              <a:gd name="connsiteX32210" fmla="*/ 831231 w 2556691"/>
              <a:gd name="connsiteY32210" fmla="*/ 857081 h 2789926"/>
              <a:gd name="connsiteX32211" fmla="*/ 831231 w 2556691"/>
              <a:gd name="connsiteY32211" fmla="*/ 857080 h 2789926"/>
              <a:gd name="connsiteX32212" fmla="*/ 831229 w 2556691"/>
              <a:gd name="connsiteY32212" fmla="*/ 857080 h 2789926"/>
              <a:gd name="connsiteX32213" fmla="*/ 831231 w 2556691"/>
              <a:gd name="connsiteY32213" fmla="*/ 857081 h 2789926"/>
              <a:gd name="connsiteX32214" fmla="*/ 829698 w 2556691"/>
              <a:gd name="connsiteY32214" fmla="*/ 860809 h 2789926"/>
              <a:gd name="connsiteX32215" fmla="*/ 830172 w 2556691"/>
              <a:gd name="connsiteY32215" fmla="*/ 862433 h 2789926"/>
              <a:gd name="connsiteX32216" fmla="*/ 839042 w 2556691"/>
              <a:gd name="connsiteY32216" fmla="*/ 865438 h 2789926"/>
              <a:gd name="connsiteX32217" fmla="*/ 839042 w 2556691"/>
              <a:gd name="connsiteY32217" fmla="*/ 865413 h 2789926"/>
              <a:gd name="connsiteX32218" fmla="*/ 844527 w 2556691"/>
              <a:gd name="connsiteY32218" fmla="*/ 835141 h 2789926"/>
              <a:gd name="connsiteX32219" fmla="*/ 850246 w 2556691"/>
              <a:gd name="connsiteY32219" fmla="*/ 824563 h 2789926"/>
              <a:gd name="connsiteX32220" fmla="*/ 846739 w 2556691"/>
              <a:gd name="connsiteY32220" fmla="*/ 820921 h 2789926"/>
              <a:gd name="connsiteX32221" fmla="*/ 844371 w 2556691"/>
              <a:gd name="connsiteY32221" fmla="*/ 815052 h 2789926"/>
              <a:gd name="connsiteX32222" fmla="*/ 842638 w 2556691"/>
              <a:gd name="connsiteY32222" fmla="*/ 809420 h 2789926"/>
              <a:gd name="connsiteX32223" fmla="*/ 845320 w 2556691"/>
              <a:gd name="connsiteY32223" fmla="*/ 807664 h 2789926"/>
              <a:gd name="connsiteX32224" fmla="*/ 842969 w 2556691"/>
              <a:gd name="connsiteY32224" fmla="*/ 799073 h 2789926"/>
              <a:gd name="connsiteX32225" fmla="*/ 1576011 w 2556691"/>
              <a:gd name="connsiteY32225" fmla="*/ 1475039 h 2789926"/>
              <a:gd name="connsiteX32226" fmla="*/ 1564003 w 2556691"/>
              <a:gd name="connsiteY32226" fmla="*/ 1492381 h 2789926"/>
              <a:gd name="connsiteX32227" fmla="*/ 1564968 w 2556691"/>
              <a:gd name="connsiteY32227" fmla="*/ 1492003 h 2789926"/>
              <a:gd name="connsiteX32228" fmla="*/ 1567182 w 2556691"/>
              <a:gd name="connsiteY32228" fmla="*/ 1491778 h 2789926"/>
              <a:gd name="connsiteX32229" fmla="*/ 1568418 w 2556691"/>
              <a:gd name="connsiteY32229" fmla="*/ 1490123 h 2789926"/>
              <a:gd name="connsiteX32230" fmla="*/ 1569583 w 2556691"/>
              <a:gd name="connsiteY32230" fmla="*/ 1488456 h 2789926"/>
              <a:gd name="connsiteX32231" fmla="*/ 1572385 w 2556691"/>
              <a:gd name="connsiteY32231" fmla="*/ 1483503 h 2789926"/>
              <a:gd name="connsiteX32232" fmla="*/ 1576387 w 2556691"/>
              <a:gd name="connsiteY32232" fmla="*/ 1475913 h 2789926"/>
              <a:gd name="connsiteX32233" fmla="*/ 1576011 w 2556691"/>
              <a:gd name="connsiteY32233" fmla="*/ 1475039 h 2789926"/>
              <a:gd name="connsiteX32234" fmla="*/ 1627183 w 2556691"/>
              <a:gd name="connsiteY32234" fmla="*/ 1521368 h 2789926"/>
              <a:gd name="connsiteX32235" fmla="*/ 1624981 w 2556691"/>
              <a:gd name="connsiteY32235" fmla="*/ 1519429 h 2789926"/>
              <a:gd name="connsiteX32236" fmla="*/ 1616611 w 2556691"/>
              <a:gd name="connsiteY32236" fmla="*/ 1514062 h 2789926"/>
              <a:gd name="connsiteX32237" fmla="*/ 1616070 w 2556691"/>
              <a:gd name="connsiteY32237" fmla="*/ 1513802 h 2789926"/>
              <a:gd name="connsiteX32238" fmla="*/ 1614163 w 2556691"/>
              <a:gd name="connsiteY32238" fmla="*/ 1513152 h 2789926"/>
              <a:gd name="connsiteX32239" fmla="*/ 1614010 w 2556691"/>
              <a:gd name="connsiteY32239" fmla="*/ 1513093 h 2789926"/>
              <a:gd name="connsiteX32240" fmla="*/ 1612338 w 2556691"/>
              <a:gd name="connsiteY32240" fmla="*/ 1512785 h 2789926"/>
              <a:gd name="connsiteX32241" fmla="*/ 1609431 w 2556691"/>
              <a:gd name="connsiteY32241" fmla="*/ 1512513 h 2789926"/>
              <a:gd name="connsiteX32242" fmla="*/ 1606735 w 2556691"/>
              <a:gd name="connsiteY32242" fmla="*/ 1512655 h 2789926"/>
              <a:gd name="connsiteX32243" fmla="*/ 1600013 w 2556691"/>
              <a:gd name="connsiteY32243" fmla="*/ 1514334 h 2789926"/>
              <a:gd name="connsiteX32244" fmla="*/ 1599225 w 2556691"/>
              <a:gd name="connsiteY32244" fmla="*/ 1514641 h 2789926"/>
              <a:gd name="connsiteX32245" fmla="*/ 1594410 w 2556691"/>
              <a:gd name="connsiteY32245" fmla="*/ 1516958 h 2789926"/>
              <a:gd name="connsiteX32246" fmla="*/ 1584804 w 2556691"/>
              <a:gd name="connsiteY32246" fmla="*/ 1523732 h 2789926"/>
              <a:gd name="connsiteX32247" fmla="*/ 1583733 w 2556691"/>
              <a:gd name="connsiteY32247" fmla="*/ 1524678 h 2789926"/>
              <a:gd name="connsiteX32248" fmla="*/ 1580943 w 2556691"/>
              <a:gd name="connsiteY32248" fmla="*/ 1527291 h 2789926"/>
              <a:gd name="connsiteX32249" fmla="*/ 1577011 w 2556691"/>
              <a:gd name="connsiteY32249" fmla="*/ 1531487 h 2789926"/>
              <a:gd name="connsiteX32250" fmla="*/ 1575398 w 2556691"/>
              <a:gd name="connsiteY32250" fmla="*/ 1533426 h 2789926"/>
              <a:gd name="connsiteX32251" fmla="*/ 1575410 w 2556691"/>
              <a:gd name="connsiteY32251" fmla="*/ 1533414 h 2789926"/>
              <a:gd name="connsiteX32252" fmla="*/ 1574551 w 2556691"/>
              <a:gd name="connsiteY32252" fmla="*/ 1534502 h 2789926"/>
              <a:gd name="connsiteX32253" fmla="*/ 1574445 w 2556691"/>
              <a:gd name="connsiteY32253" fmla="*/ 1534632 h 2789926"/>
              <a:gd name="connsiteX32254" fmla="*/ 1575869 w 2556691"/>
              <a:gd name="connsiteY32254" fmla="*/ 1535022 h 2789926"/>
              <a:gd name="connsiteX32255" fmla="*/ 1578647 w 2556691"/>
              <a:gd name="connsiteY32255" fmla="*/ 1535483 h 2789926"/>
              <a:gd name="connsiteX32256" fmla="*/ 1579177 w 2556691"/>
              <a:gd name="connsiteY32256" fmla="*/ 1535530 h 2789926"/>
              <a:gd name="connsiteX32257" fmla="*/ 1584427 w 2556691"/>
              <a:gd name="connsiteY32257" fmla="*/ 1534833 h 2789926"/>
              <a:gd name="connsiteX32258" fmla="*/ 1607429 w 2556691"/>
              <a:gd name="connsiteY32258" fmla="*/ 1524489 h 2789926"/>
              <a:gd name="connsiteX32259" fmla="*/ 1610726 w 2556691"/>
              <a:gd name="connsiteY32259" fmla="*/ 1524252 h 2789926"/>
              <a:gd name="connsiteX32260" fmla="*/ 1612597 w 2556691"/>
              <a:gd name="connsiteY32260" fmla="*/ 1524430 h 2789926"/>
              <a:gd name="connsiteX32261" fmla="*/ 1613539 w 2556691"/>
              <a:gd name="connsiteY32261" fmla="*/ 1524619 h 2789926"/>
              <a:gd name="connsiteX32262" fmla="*/ 1614375 w 2556691"/>
              <a:gd name="connsiteY32262" fmla="*/ 1524784 h 2789926"/>
              <a:gd name="connsiteX32263" fmla="*/ 1614999 w 2556691"/>
              <a:gd name="connsiteY32263" fmla="*/ 1524962 h 2789926"/>
              <a:gd name="connsiteX32264" fmla="*/ 1615929 w 2556691"/>
              <a:gd name="connsiteY32264" fmla="*/ 1525245 h 2789926"/>
              <a:gd name="connsiteX32265" fmla="*/ 1616623 w 2556691"/>
              <a:gd name="connsiteY32265" fmla="*/ 1525458 h 2789926"/>
              <a:gd name="connsiteX32266" fmla="*/ 1618519 w 2556691"/>
              <a:gd name="connsiteY32266" fmla="*/ 1526073 h 2789926"/>
              <a:gd name="connsiteX32267" fmla="*/ 1622297 w 2556691"/>
              <a:gd name="connsiteY32267" fmla="*/ 1527527 h 2789926"/>
              <a:gd name="connsiteX32268" fmla="*/ 1623922 w 2556691"/>
              <a:gd name="connsiteY32268" fmla="*/ 1528354 h 2789926"/>
              <a:gd name="connsiteX32269" fmla="*/ 1625217 w 2556691"/>
              <a:gd name="connsiteY32269" fmla="*/ 1529099 h 2789926"/>
              <a:gd name="connsiteX32270" fmla="*/ 1625335 w 2556691"/>
              <a:gd name="connsiteY32270" fmla="*/ 1529182 h 2789926"/>
              <a:gd name="connsiteX32271" fmla="*/ 1625652 w 2556691"/>
              <a:gd name="connsiteY32271" fmla="*/ 1529395 h 2789926"/>
              <a:gd name="connsiteX32272" fmla="*/ 1626582 w 2556691"/>
              <a:gd name="connsiteY32272" fmla="*/ 1530021 h 2789926"/>
              <a:gd name="connsiteX32273" fmla="*/ 1628007 w 2556691"/>
              <a:gd name="connsiteY32273" fmla="*/ 1531203 h 2789926"/>
              <a:gd name="connsiteX32274" fmla="*/ 1628430 w 2556691"/>
              <a:gd name="connsiteY32274" fmla="*/ 1531570 h 2789926"/>
              <a:gd name="connsiteX32275" fmla="*/ 1628937 w 2556691"/>
              <a:gd name="connsiteY32275" fmla="*/ 1532031 h 2789926"/>
              <a:gd name="connsiteX32276" fmla="*/ 1629714 w 2556691"/>
              <a:gd name="connsiteY32276" fmla="*/ 1532858 h 2789926"/>
              <a:gd name="connsiteX32277" fmla="*/ 1630761 w 2556691"/>
              <a:gd name="connsiteY32277" fmla="*/ 1533958 h 2789926"/>
              <a:gd name="connsiteX32278" fmla="*/ 1632068 w 2556691"/>
              <a:gd name="connsiteY32278" fmla="*/ 1535578 h 2789926"/>
              <a:gd name="connsiteX32279" fmla="*/ 1632292 w 2556691"/>
              <a:gd name="connsiteY32279" fmla="*/ 1535861 h 2789926"/>
              <a:gd name="connsiteX32280" fmla="*/ 1632445 w 2556691"/>
              <a:gd name="connsiteY32280" fmla="*/ 1536039 h 2789926"/>
              <a:gd name="connsiteX32281" fmla="*/ 1632821 w 2556691"/>
              <a:gd name="connsiteY32281" fmla="*/ 1536500 h 2789926"/>
              <a:gd name="connsiteX32282" fmla="*/ 1634399 w 2556691"/>
              <a:gd name="connsiteY32282" fmla="*/ 1538568 h 2789926"/>
              <a:gd name="connsiteX32283" fmla="*/ 1635423 w 2556691"/>
              <a:gd name="connsiteY32283" fmla="*/ 1539904 h 2789926"/>
              <a:gd name="connsiteX32284" fmla="*/ 1635435 w 2556691"/>
              <a:gd name="connsiteY32284" fmla="*/ 1539916 h 2789926"/>
              <a:gd name="connsiteX32285" fmla="*/ 1636447 w 2556691"/>
              <a:gd name="connsiteY32285" fmla="*/ 1541228 h 2789926"/>
              <a:gd name="connsiteX32286" fmla="*/ 1637318 w 2556691"/>
              <a:gd name="connsiteY32286" fmla="*/ 1542375 h 2789926"/>
              <a:gd name="connsiteX32287" fmla="*/ 1637330 w 2556691"/>
              <a:gd name="connsiteY32287" fmla="*/ 1542387 h 2789926"/>
              <a:gd name="connsiteX32288" fmla="*/ 1639119 w 2556691"/>
              <a:gd name="connsiteY32288" fmla="*/ 1544799 h 2789926"/>
              <a:gd name="connsiteX32289" fmla="*/ 1639543 w 2556691"/>
              <a:gd name="connsiteY32289" fmla="*/ 1545366 h 2789926"/>
              <a:gd name="connsiteX32290" fmla="*/ 1639755 w 2556691"/>
              <a:gd name="connsiteY32290" fmla="*/ 1545650 h 2789926"/>
              <a:gd name="connsiteX32291" fmla="*/ 1641321 w 2556691"/>
              <a:gd name="connsiteY32291" fmla="*/ 1547754 h 2789926"/>
              <a:gd name="connsiteX32292" fmla="*/ 1641226 w 2556691"/>
              <a:gd name="connsiteY32292" fmla="*/ 1545721 h 2789926"/>
              <a:gd name="connsiteX32293" fmla="*/ 1641215 w 2556691"/>
              <a:gd name="connsiteY32293" fmla="*/ 1545378 h 2789926"/>
              <a:gd name="connsiteX32294" fmla="*/ 1640991 w 2556691"/>
              <a:gd name="connsiteY32294" fmla="*/ 1543947 h 2789926"/>
              <a:gd name="connsiteX32295" fmla="*/ 1640603 w 2556691"/>
              <a:gd name="connsiteY32295" fmla="*/ 1542056 h 2789926"/>
              <a:gd name="connsiteX32296" fmla="*/ 1640085 w 2556691"/>
              <a:gd name="connsiteY32296" fmla="*/ 1540306 h 2789926"/>
              <a:gd name="connsiteX32297" fmla="*/ 1638966 w 2556691"/>
              <a:gd name="connsiteY32297" fmla="*/ 1537398 h 2789926"/>
              <a:gd name="connsiteX32298" fmla="*/ 1638955 w 2556691"/>
              <a:gd name="connsiteY32298" fmla="*/ 1537386 h 2789926"/>
              <a:gd name="connsiteX32299" fmla="*/ 1638342 w 2556691"/>
              <a:gd name="connsiteY32299" fmla="*/ 1536086 h 2789926"/>
              <a:gd name="connsiteX32300" fmla="*/ 1637942 w 2556691"/>
              <a:gd name="connsiteY32300" fmla="*/ 1535282 h 2789926"/>
              <a:gd name="connsiteX32301" fmla="*/ 1636953 w 2556691"/>
              <a:gd name="connsiteY32301" fmla="*/ 1533485 h 2789926"/>
              <a:gd name="connsiteX32302" fmla="*/ 1636281 w 2556691"/>
              <a:gd name="connsiteY32302" fmla="*/ 1532362 h 2789926"/>
              <a:gd name="connsiteX32303" fmla="*/ 1635340 w 2556691"/>
              <a:gd name="connsiteY32303" fmla="*/ 1530908 h 2789926"/>
              <a:gd name="connsiteX32304" fmla="*/ 1634493 w 2556691"/>
              <a:gd name="connsiteY32304" fmla="*/ 1529678 h 2789926"/>
              <a:gd name="connsiteX32305" fmla="*/ 1633280 w 2556691"/>
              <a:gd name="connsiteY32305" fmla="*/ 1528059 h 2789926"/>
              <a:gd name="connsiteX32306" fmla="*/ 1632786 w 2556691"/>
              <a:gd name="connsiteY32306" fmla="*/ 1527444 h 2789926"/>
              <a:gd name="connsiteX32307" fmla="*/ 1632386 w 2556691"/>
              <a:gd name="connsiteY32307" fmla="*/ 1526924 h 2789926"/>
              <a:gd name="connsiteX32308" fmla="*/ 1632374 w 2556691"/>
              <a:gd name="connsiteY32308" fmla="*/ 1526912 h 2789926"/>
              <a:gd name="connsiteX32309" fmla="*/ 1630749 w 2556691"/>
              <a:gd name="connsiteY32309" fmla="*/ 1525033 h 2789926"/>
              <a:gd name="connsiteX32310" fmla="*/ 1629596 w 2556691"/>
              <a:gd name="connsiteY32310" fmla="*/ 1523756 h 2789926"/>
              <a:gd name="connsiteX32311" fmla="*/ 1629031 w 2556691"/>
              <a:gd name="connsiteY32311" fmla="*/ 1523188 h 2789926"/>
              <a:gd name="connsiteX32312" fmla="*/ 1628748 w 2556691"/>
              <a:gd name="connsiteY32312" fmla="*/ 1522905 h 2789926"/>
              <a:gd name="connsiteX32313" fmla="*/ 1628689 w 2556691"/>
              <a:gd name="connsiteY32313" fmla="*/ 1522845 h 2789926"/>
              <a:gd name="connsiteX32314" fmla="*/ 1628077 w 2556691"/>
              <a:gd name="connsiteY32314" fmla="*/ 1522219 h 2789926"/>
              <a:gd name="connsiteX32315" fmla="*/ 1627183 w 2556691"/>
              <a:gd name="connsiteY32315" fmla="*/ 1521368 h 2789926"/>
              <a:gd name="connsiteX32316" fmla="*/ 1649267 w 2556691"/>
              <a:gd name="connsiteY32316" fmla="*/ 1541346 h 2789926"/>
              <a:gd name="connsiteX32317" fmla="*/ 1646677 w 2556691"/>
              <a:gd name="connsiteY32317" fmla="*/ 1543155 h 2789926"/>
              <a:gd name="connsiteX32318" fmla="*/ 1643769 w 2556691"/>
              <a:gd name="connsiteY32318" fmla="*/ 1544586 h 2789926"/>
              <a:gd name="connsiteX32319" fmla="*/ 1643934 w 2556691"/>
              <a:gd name="connsiteY32319" fmla="*/ 1546312 h 2789926"/>
              <a:gd name="connsiteX32320" fmla="*/ 1643722 w 2556691"/>
              <a:gd name="connsiteY32320" fmla="*/ 1550780 h 2789926"/>
              <a:gd name="connsiteX32321" fmla="*/ 1646547 w 2556691"/>
              <a:gd name="connsiteY32321" fmla="*/ 1546867 h 2789926"/>
              <a:gd name="connsiteX32322" fmla="*/ 1647995 w 2556691"/>
              <a:gd name="connsiteY32322" fmla="*/ 1544089 h 2789926"/>
              <a:gd name="connsiteX32323" fmla="*/ 1649267 w 2556691"/>
              <a:gd name="connsiteY32323" fmla="*/ 1541346 h 2789926"/>
              <a:gd name="connsiteX32324" fmla="*/ 860213 w 2556691"/>
              <a:gd name="connsiteY32324" fmla="*/ 812651 h 2789926"/>
              <a:gd name="connsiteX32325" fmla="*/ 859593 w 2556691"/>
              <a:gd name="connsiteY32325" fmla="*/ 812295 h 2789926"/>
              <a:gd name="connsiteX32326" fmla="*/ 854759 w 2556691"/>
              <a:gd name="connsiteY32326" fmla="*/ 819463 h 2789926"/>
              <a:gd name="connsiteX32327" fmla="*/ 860213 w 2556691"/>
              <a:gd name="connsiteY32327" fmla="*/ 812651 h 2789926"/>
              <a:gd name="connsiteX32328" fmla="*/ 1725654 w 2556691"/>
              <a:gd name="connsiteY32328" fmla="*/ 1610492 h 2789926"/>
              <a:gd name="connsiteX32329" fmla="*/ 1724324 w 2556691"/>
              <a:gd name="connsiteY32329" fmla="*/ 1614547 h 2789926"/>
              <a:gd name="connsiteX32330" fmla="*/ 1724124 w 2556691"/>
              <a:gd name="connsiteY32330" fmla="*/ 1615776 h 2789926"/>
              <a:gd name="connsiteX32331" fmla="*/ 1722982 w 2556691"/>
              <a:gd name="connsiteY32331" fmla="*/ 1624524 h 2789926"/>
              <a:gd name="connsiteX32332" fmla="*/ 1720074 w 2556691"/>
              <a:gd name="connsiteY32332" fmla="*/ 1624181 h 2789926"/>
              <a:gd name="connsiteX32333" fmla="*/ 1721110 w 2556691"/>
              <a:gd name="connsiteY32333" fmla="*/ 1615587 h 2789926"/>
              <a:gd name="connsiteX32334" fmla="*/ 1717261 w 2556691"/>
              <a:gd name="connsiteY32334" fmla="*/ 1629158 h 2789926"/>
              <a:gd name="connsiteX32335" fmla="*/ 1716484 w 2556691"/>
              <a:gd name="connsiteY32335" fmla="*/ 1638793 h 2789926"/>
              <a:gd name="connsiteX32336" fmla="*/ 1714517 w 2556691"/>
              <a:gd name="connsiteY32336" fmla="*/ 1644716 h 2789926"/>
              <a:gd name="connsiteX32337" fmla="*/ 1713564 w 2556691"/>
              <a:gd name="connsiteY32337" fmla="*/ 1644656 h 2789926"/>
              <a:gd name="connsiteX32338" fmla="*/ 1713141 w 2556691"/>
              <a:gd name="connsiteY32338" fmla="*/ 1642789 h 2789926"/>
              <a:gd name="connsiteX32339" fmla="*/ 1713235 w 2556691"/>
              <a:gd name="connsiteY32339" fmla="*/ 1632752 h 2789926"/>
              <a:gd name="connsiteX32340" fmla="*/ 1710810 w 2556691"/>
              <a:gd name="connsiteY32340" fmla="*/ 1636015 h 2789926"/>
              <a:gd name="connsiteX32341" fmla="*/ 1710032 w 2556691"/>
              <a:gd name="connsiteY32341" fmla="*/ 1642919 h 2789926"/>
              <a:gd name="connsiteX32342" fmla="*/ 1709586 w 2556691"/>
              <a:gd name="connsiteY32342" fmla="*/ 1646690 h 2789926"/>
              <a:gd name="connsiteX32343" fmla="*/ 1707667 w 2556691"/>
              <a:gd name="connsiteY32343" fmla="*/ 1649941 h 2789926"/>
              <a:gd name="connsiteX32344" fmla="*/ 1706772 w 2556691"/>
              <a:gd name="connsiteY32344" fmla="*/ 1649716 h 2789926"/>
              <a:gd name="connsiteX32345" fmla="*/ 1706607 w 2556691"/>
              <a:gd name="connsiteY32345" fmla="*/ 1649421 h 2789926"/>
              <a:gd name="connsiteX32346" fmla="*/ 1707383 w 2556691"/>
              <a:gd name="connsiteY32346" fmla="*/ 1638698 h 2789926"/>
              <a:gd name="connsiteX32347" fmla="*/ 1703170 w 2556691"/>
              <a:gd name="connsiteY32347" fmla="*/ 1640436 h 2789926"/>
              <a:gd name="connsiteX32348" fmla="*/ 1700886 w 2556691"/>
              <a:gd name="connsiteY32348" fmla="*/ 1647293 h 2789926"/>
              <a:gd name="connsiteX32349" fmla="*/ 1699874 w 2556691"/>
              <a:gd name="connsiteY32349" fmla="*/ 1646915 h 2789926"/>
              <a:gd name="connsiteX32350" fmla="*/ 1699638 w 2556691"/>
              <a:gd name="connsiteY32350" fmla="*/ 1641063 h 2789926"/>
              <a:gd name="connsiteX32351" fmla="*/ 1695718 w 2556691"/>
              <a:gd name="connsiteY32351" fmla="*/ 1641063 h 2789926"/>
              <a:gd name="connsiteX32352" fmla="*/ 1693894 w 2556691"/>
              <a:gd name="connsiteY32352" fmla="*/ 1650177 h 2789926"/>
              <a:gd name="connsiteX32353" fmla="*/ 1692728 w 2556691"/>
              <a:gd name="connsiteY32353" fmla="*/ 1649953 h 2789926"/>
              <a:gd name="connsiteX32354" fmla="*/ 1692704 w 2556691"/>
              <a:gd name="connsiteY32354" fmla="*/ 1640944 h 2789926"/>
              <a:gd name="connsiteX32355" fmla="*/ 1689267 w 2556691"/>
              <a:gd name="connsiteY32355" fmla="*/ 1640613 h 2789926"/>
              <a:gd name="connsiteX32356" fmla="*/ 1685971 w 2556691"/>
              <a:gd name="connsiteY32356" fmla="*/ 1646654 h 2789926"/>
              <a:gd name="connsiteX32357" fmla="*/ 1685935 w 2556691"/>
              <a:gd name="connsiteY32357" fmla="*/ 1640294 h 2789926"/>
              <a:gd name="connsiteX32358" fmla="*/ 1676259 w 2556691"/>
              <a:gd name="connsiteY32358" fmla="*/ 1640235 h 2789926"/>
              <a:gd name="connsiteX32359" fmla="*/ 1685689 w 2556691"/>
              <a:gd name="connsiteY32359" fmla="*/ 1648747 h 2789926"/>
              <a:gd name="connsiteX32360" fmla="*/ 1696978 w 2556691"/>
              <a:gd name="connsiteY32360" fmla="*/ 1655686 h 2789926"/>
              <a:gd name="connsiteX32361" fmla="*/ 1698638 w 2556691"/>
              <a:gd name="connsiteY32361" fmla="*/ 1656065 h 2789926"/>
              <a:gd name="connsiteX32362" fmla="*/ 1704806 w 2556691"/>
              <a:gd name="connsiteY32362" fmla="*/ 1656041 h 2789926"/>
              <a:gd name="connsiteX32363" fmla="*/ 1706678 w 2556691"/>
              <a:gd name="connsiteY32363" fmla="*/ 1655556 h 2789926"/>
              <a:gd name="connsiteX32364" fmla="*/ 1707655 w 2556691"/>
              <a:gd name="connsiteY32364" fmla="*/ 1655202 h 2789926"/>
              <a:gd name="connsiteX32365" fmla="*/ 1709974 w 2556691"/>
              <a:gd name="connsiteY32365" fmla="*/ 1654126 h 2789926"/>
              <a:gd name="connsiteX32366" fmla="*/ 1713376 w 2556691"/>
              <a:gd name="connsiteY32366" fmla="*/ 1651832 h 2789926"/>
              <a:gd name="connsiteX32367" fmla="*/ 1715683 w 2556691"/>
              <a:gd name="connsiteY32367" fmla="*/ 1649645 h 2789926"/>
              <a:gd name="connsiteX32368" fmla="*/ 1719074 w 2556691"/>
              <a:gd name="connsiteY32368" fmla="*/ 1645472 h 2789926"/>
              <a:gd name="connsiteX32369" fmla="*/ 1719438 w 2556691"/>
              <a:gd name="connsiteY32369" fmla="*/ 1644858 h 2789926"/>
              <a:gd name="connsiteX32370" fmla="*/ 1724159 w 2556691"/>
              <a:gd name="connsiteY32370" fmla="*/ 1631936 h 2789926"/>
              <a:gd name="connsiteX32371" fmla="*/ 1725077 w 2556691"/>
              <a:gd name="connsiteY32371" fmla="*/ 1616887 h 2789926"/>
              <a:gd name="connsiteX32372" fmla="*/ 1725654 w 2556691"/>
              <a:gd name="connsiteY32372" fmla="*/ 1610492 h 2789926"/>
              <a:gd name="connsiteX32373" fmla="*/ 1589558 w 2556691"/>
              <a:gd name="connsiteY32373" fmla="*/ 1484815 h 2789926"/>
              <a:gd name="connsiteX32374" fmla="*/ 1589158 w 2556691"/>
              <a:gd name="connsiteY32374" fmla="*/ 1485134 h 2789926"/>
              <a:gd name="connsiteX32375" fmla="*/ 1585568 w 2556691"/>
              <a:gd name="connsiteY32375" fmla="*/ 1487688 h 2789926"/>
              <a:gd name="connsiteX32376" fmla="*/ 1581966 w 2556691"/>
              <a:gd name="connsiteY32376" fmla="*/ 1489827 h 2789926"/>
              <a:gd name="connsiteX32377" fmla="*/ 1577198 w 2556691"/>
              <a:gd name="connsiteY32377" fmla="*/ 1491908 h 2789926"/>
              <a:gd name="connsiteX32378" fmla="*/ 1581919 w 2556691"/>
              <a:gd name="connsiteY32378" fmla="*/ 1489094 h 2789926"/>
              <a:gd name="connsiteX32379" fmla="*/ 1585485 w 2556691"/>
              <a:gd name="connsiteY32379" fmla="*/ 1487085 h 2789926"/>
              <a:gd name="connsiteX32380" fmla="*/ 1589276 w 2556691"/>
              <a:gd name="connsiteY32380" fmla="*/ 1484969 h 2789926"/>
              <a:gd name="connsiteX32381" fmla="*/ 1589558 w 2556691"/>
              <a:gd name="connsiteY32381" fmla="*/ 1484815 h 2789926"/>
              <a:gd name="connsiteX32382" fmla="*/ 855928 w 2556691"/>
              <a:gd name="connsiteY32382" fmla="*/ 806488 h 2789926"/>
              <a:gd name="connsiteX32383" fmla="*/ 848686 w 2556691"/>
              <a:gd name="connsiteY32383" fmla="*/ 817472 h 2789926"/>
              <a:gd name="connsiteX32384" fmla="*/ 851253 w 2556691"/>
              <a:gd name="connsiteY32384" fmla="*/ 818212 h 2789926"/>
              <a:gd name="connsiteX32385" fmla="*/ 851253 w 2556691"/>
              <a:gd name="connsiteY32385" fmla="*/ 818212 h 2789926"/>
              <a:gd name="connsiteX32386" fmla="*/ 851254 w 2556691"/>
              <a:gd name="connsiteY32386" fmla="*/ 818212 h 2789926"/>
              <a:gd name="connsiteX32387" fmla="*/ 851253 w 2556691"/>
              <a:gd name="connsiteY32387" fmla="*/ 818212 h 2789926"/>
              <a:gd name="connsiteX32388" fmla="*/ 853752 w 2556691"/>
              <a:gd name="connsiteY32388" fmla="*/ 814822 h 2789926"/>
              <a:gd name="connsiteX32389" fmla="*/ 857389 w 2556691"/>
              <a:gd name="connsiteY32389" fmla="*/ 809922 h 2789926"/>
              <a:gd name="connsiteX32390" fmla="*/ 855928 w 2556691"/>
              <a:gd name="connsiteY32390" fmla="*/ 806488 h 2789926"/>
              <a:gd name="connsiteX32391" fmla="*/ 1673186 w 2556691"/>
              <a:gd name="connsiteY32391" fmla="*/ 1559706 h 2789926"/>
              <a:gd name="connsiteX32392" fmla="*/ 1674857 w 2556691"/>
              <a:gd name="connsiteY32392" fmla="*/ 1565120 h 2789926"/>
              <a:gd name="connsiteX32393" fmla="*/ 1675893 w 2556691"/>
              <a:gd name="connsiteY32393" fmla="*/ 1568217 h 2789926"/>
              <a:gd name="connsiteX32394" fmla="*/ 1671926 w 2556691"/>
              <a:gd name="connsiteY32394" fmla="*/ 1566728 h 2789926"/>
              <a:gd name="connsiteX32395" fmla="*/ 1670149 w 2556691"/>
              <a:gd name="connsiteY32395" fmla="*/ 1560108 h 2789926"/>
              <a:gd name="connsiteX32396" fmla="*/ 1673186 w 2556691"/>
              <a:gd name="connsiteY32396" fmla="*/ 1559706 h 2789926"/>
              <a:gd name="connsiteX32397" fmla="*/ 1724041 w 2556691"/>
              <a:gd name="connsiteY32397" fmla="*/ 1603541 h 2789926"/>
              <a:gd name="connsiteX32398" fmla="*/ 1724029 w 2556691"/>
              <a:gd name="connsiteY32398" fmla="*/ 1603541 h 2789926"/>
              <a:gd name="connsiteX32399" fmla="*/ 1724034 w 2556691"/>
              <a:gd name="connsiteY32399" fmla="*/ 1603547 h 2789926"/>
              <a:gd name="connsiteX32400" fmla="*/ 1722746 w 2556691"/>
              <a:gd name="connsiteY32400" fmla="*/ 1604604 h 2789926"/>
              <a:gd name="connsiteX32401" fmla="*/ 1709515 w 2556691"/>
              <a:gd name="connsiteY32401" fmla="*/ 1612714 h 2789926"/>
              <a:gd name="connsiteX32402" fmla="*/ 1707737 w 2556691"/>
              <a:gd name="connsiteY32402" fmla="*/ 1613175 h 2789926"/>
              <a:gd name="connsiteX32403" fmla="*/ 1687760 w 2556691"/>
              <a:gd name="connsiteY32403" fmla="*/ 1614748 h 2789926"/>
              <a:gd name="connsiteX32404" fmla="*/ 1684594 w 2556691"/>
              <a:gd name="connsiteY32404" fmla="*/ 1615812 h 2789926"/>
              <a:gd name="connsiteX32405" fmla="*/ 1681474 w 2556691"/>
              <a:gd name="connsiteY32405" fmla="*/ 1617916 h 2789926"/>
              <a:gd name="connsiteX32406" fmla="*/ 1679367 w 2556691"/>
              <a:gd name="connsiteY32406" fmla="*/ 1619985 h 2789926"/>
              <a:gd name="connsiteX32407" fmla="*/ 1675447 w 2556691"/>
              <a:gd name="connsiteY32407" fmla="*/ 1625482 h 2789926"/>
              <a:gd name="connsiteX32408" fmla="*/ 1673056 w 2556691"/>
              <a:gd name="connsiteY32408" fmla="*/ 1628000 h 2789926"/>
              <a:gd name="connsiteX32409" fmla="*/ 1667042 w 2556691"/>
              <a:gd name="connsiteY32409" fmla="*/ 1631995 h 2789926"/>
              <a:gd name="connsiteX32410" fmla="*/ 1665041 w 2556691"/>
              <a:gd name="connsiteY32410" fmla="*/ 1640011 h 2789926"/>
              <a:gd name="connsiteX32411" fmla="*/ 1672963 w 2556691"/>
              <a:gd name="connsiteY32411" fmla="*/ 1646465 h 2789926"/>
              <a:gd name="connsiteX32412" fmla="*/ 1688820 w 2556691"/>
              <a:gd name="connsiteY32412" fmla="*/ 1657767 h 2789926"/>
              <a:gd name="connsiteX32413" fmla="*/ 1691422 w 2556691"/>
              <a:gd name="connsiteY32413" fmla="*/ 1658772 h 2789926"/>
              <a:gd name="connsiteX32414" fmla="*/ 1698885 w 2556691"/>
              <a:gd name="connsiteY32414" fmla="*/ 1659552 h 2789926"/>
              <a:gd name="connsiteX32415" fmla="*/ 1700239 w 2556691"/>
              <a:gd name="connsiteY32415" fmla="*/ 1659410 h 2789926"/>
              <a:gd name="connsiteX32416" fmla="*/ 1699250 w 2556691"/>
              <a:gd name="connsiteY32416" fmla="*/ 1659304 h 2789926"/>
              <a:gd name="connsiteX32417" fmla="*/ 1693070 w 2556691"/>
              <a:gd name="connsiteY32417" fmla="*/ 1657802 h 2789926"/>
              <a:gd name="connsiteX32418" fmla="*/ 1693023 w 2556691"/>
              <a:gd name="connsiteY32418" fmla="*/ 1657790 h 2789926"/>
              <a:gd name="connsiteX32419" fmla="*/ 1691892 w 2556691"/>
              <a:gd name="connsiteY32419" fmla="*/ 1657117 h 2789926"/>
              <a:gd name="connsiteX32420" fmla="*/ 1671715 w 2556691"/>
              <a:gd name="connsiteY32420" fmla="*/ 1641027 h 2789926"/>
              <a:gd name="connsiteX32421" fmla="*/ 1671739 w 2556691"/>
              <a:gd name="connsiteY32421" fmla="*/ 1638332 h 2789926"/>
              <a:gd name="connsiteX32422" fmla="*/ 1708514 w 2556691"/>
              <a:gd name="connsiteY32422" fmla="*/ 1634431 h 2789926"/>
              <a:gd name="connsiteX32423" fmla="*/ 1716965 w 2556691"/>
              <a:gd name="connsiteY32423" fmla="*/ 1615634 h 2789926"/>
              <a:gd name="connsiteX32424" fmla="*/ 1721451 w 2556691"/>
              <a:gd name="connsiteY32424" fmla="*/ 1608849 h 2789926"/>
              <a:gd name="connsiteX32425" fmla="*/ 1724901 w 2556691"/>
              <a:gd name="connsiteY32425" fmla="*/ 1604439 h 2789926"/>
              <a:gd name="connsiteX32426" fmla="*/ 1724034 w 2556691"/>
              <a:gd name="connsiteY32426" fmla="*/ 1603547 h 2789926"/>
              <a:gd name="connsiteX32427" fmla="*/ 1511442 w 2556691"/>
              <a:gd name="connsiteY32427" fmla="*/ 1405787 h 2789926"/>
              <a:gd name="connsiteX32428" fmla="*/ 1470205 w 2556691"/>
              <a:gd name="connsiteY32428" fmla="*/ 1400940 h 2789926"/>
              <a:gd name="connsiteX32429" fmla="*/ 1487285 w 2556691"/>
              <a:gd name="connsiteY32429" fmla="*/ 1408187 h 2789926"/>
              <a:gd name="connsiteX32430" fmla="*/ 1511442 w 2556691"/>
              <a:gd name="connsiteY32430" fmla="*/ 1405787 h 2789926"/>
              <a:gd name="connsiteX32431" fmla="*/ 811964 w 2556691"/>
              <a:gd name="connsiteY32431" fmla="*/ 759939 h 2789926"/>
              <a:gd name="connsiteX32432" fmla="*/ 814506 w 2556691"/>
              <a:gd name="connsiteY32432" fmla="*/ 763343 h 2789926"/>
              <a:gd name="connsiteX32433" fmla="*/ 812006 w 2556691"/>
              <a:gd name="connsiteY32433" fmla="*/ 764938 h 2789926"/>
              <a:gd name="connsiteX32434" fmla="*/ 801864 w 2556691"/>
              <a:gd name="connsiteY32434" fmla="*/ 756526 h 2789926"/>
              <a:gd name="connsiteX32435" fmla="*/ 803774 w 2556691"/>
              <a:gd name="connsiteY32435" fmla="*/ 760525 h 2789926"/>
              <a:gd name="connsiteX32436" fmla="*/ 808184 w 2556691"/>
              <a:gd name="connsiteY32436" fmla="*/ 767076 h 2789926"/>
              <a:gd name="connsiteX32437" fmla="*/ 806365 w 2556691"/>
              <a:gd name="connsiteY32437" fmla="*/ 768474 h 2789926"/>
              <a:gd name="connsiteX32438" fmla="*/ 799151 w 2556691"/>
              <a:gd name="connsiteY32438" fmla="*/ 758209 h 2789926"/>
              <a:gd name="connsiteX32439" fmla="*/ 801096 w 2556691"/>
              <a:gd name="connsiteY32439" fmla="*/ 767115 h 2789926"/>
              <a:gd name="connsiteX32440" fmla="*/ 798384 w 2556691"/>
              <a:gd name="connsiteY32440" fmla="*/ 768490 h 2789926"/>
              <a:gd name="connsiteX32441" fmla="*/ 795242 w 2556691"/>
              <a:gd name="connsiteY32441" fmla="*/ 759316 h 2789926"/>
              <a:gd name="connsiteX32442" fmla="*/ 795240 w 2556691"/>
              <a:gd name="connsiteY32442" fmla="*/ 759316 h 2789926"/>
              <a:gd name="connsiteX32443" fmla="*/ 799701 w 2556691"/>
              <a:gd name="connsiteY32443" fmla="*/ 772489 h 2789926"/>
              <a:gd name="connsiteX32444" fmla="*/ 809438 w 2556691"/>
              <a:gd name="connsiteY32444" fmla="*/ 773209 h 2789926"/>
              <a:gd name="connsiteX32445" fmla="*/ 818131 w 2556691"/>
              <a:gd name="connsiteY32445" fmla="*/ 777782 h 2789926"/>
              <a:gd name="connsiteX32446" fmla="*/ 811964 w 2556691"/>
              <a:gd name="connsiteY32446" fmla="*/ 759939 h 2789926"/>
              <a:gd name="connsiteX32447" fmla="*/ 1686794 w 2556691"/>
              <a:gd name="connsiteY32447" fmla="*/ 1566243 h 2789926"/>
              <a:gd name="connsiteX32448" fmla="*/ 1688336 w 2556691"/>
              <a:gd name="connsiteY32448" fmla="*/ 1569636 h 2789926"/>
              <a:gd name="connsiteX32449" fmla="*/ 1690585 w 2556691"/>
              <a:gd name="connsiteY32449" fmla="*/ 1575133 h 2789926"/>
              <a:gd name="connsiteX32450" fmla="*/ 1690855 w 2556691"/>
              <a:gd name="connsiteY32450" fmla="*/ 1575795 h 2789926"/>
              <a:gd name="connsiteX32451" fmla="*/ 1691938 w 2556691"/>
              <a:gd name="connsiteY32451" fmla="*/ 1578561 h 2789926"/>
              <a:gd name="connsiteX32452" fmla="*/ 1691880 w 2556691"/>
              <a:gd name="connsiteY32452" fmla="*/ 1579164 h 2789926"/>
              <a:gd name="connsiteX32453" fmla="*/ 1690078 w 2556691"/>
              <a:gd name="connsiteY32453" fmla="*/ 1579507 h 2789926"/>
              <a:gd name="connsiteX32454" fmla="*/ 1689914 w 2556691"/>
              <a:gd name="connsiteY32454" fmla="*/ 1579282 h 2789926"/>
              <a:gd name="connsiteX32455" fmla="*/ 1687818 w 2556691"/>
              <a:gd name="connsiteY32455" fmla="*/ 1575771 h 2789926"/>
              <a:gd name="connsiteX32456" fmla="*/ 1687677 w 2556691"/>
              <a:gd name="connsiteY32456" fmla="*/ 1575500 h 2789926"/>
              <a:gd name="connsiteX32457" fmla="*/ 1684722 w 2556691"/>
              <a:gd name="connsiteY32457" fmla="*/ 1566941 h 2789926"/>
              <a:gd name="connsiteX32458" fmla="*/ 1685193 w 2556691"/>
              <a:gd name="connsiteY32458" fmla="*/ 1566149 h 2789926"/>
              <a:gd name="connsiteX32459" fmla="*/ 1686794 w 2556691"/>
              <a:gd name="connsiteY32459" fmla="*/ 1566243 h 2789926"/>
              <a:gd name="connsiteX32460" fmla="*/ 1337842 w 2556691"/>
              <a:gd name="connsiteY32460" fmla="*/ 1243322 h 2789926"/>
              <a:gd name="connsiteX32461" fmla="*/ 1337124 w 2556691"/>
              <a:gd name="connsiteY32461" fmla="*/ 1244646 h 2789926"/>
              <a:gd name="connsiteX32462" fmla="*/ 1314946 w 2556691"/>
              <a:gd name="connsiteY32462" fmla="*/ 1234361 h 2789926"/>
              <a:gd name="connsiteX32463" fmla="*/ 1304999 w 2556691"/>
              <a:gd name="connsiteY32463" fmla="*/ 1231690 h 2789926"/>
              <a:gd name="connsiteX32464" fmla="*/ 1304398 w 2556691"/>
              <a:gd name="connsiteY32464" fmla="*/ 1231548 h 2789926"/>
              <a:gd name="connsiteX32465" fmla="*/ 1304375 w 2556691"/>
              <a:gd name="connsiteY32465" fmla="*/ 1228427 h 2789926"/>
              <a:gd name="connsiteX32466" fmla="*/ 1314899 w 2556691"/>
              <a:gd name="connsiteY32466" fmla="*/ 1229562 h 2789926"/>
              <a:gd name="connsiteX32467" fmla="*/ 1337842 w 2556691"/>
              <a:gd name="connsiteY32467" fmla="*/ 1243322 h 2789926"/>
              <a:gd name="connsiteX32468" fmla="*/ 1666652 w 2556691"/>
              <a:gd name="connsiteY32468" fmla="*/ 1546713 h 2789926"/>
              <a:gd name="connsiteX32469" fmla="*/ 1668253 w 2556691"/>
              <a:gd name="connsiteY32469" fmla="*/ 1551206 h 2789926"/>
              <a:gd name="connsiteX32470" fmla="*/ 1668477 w 2556691"/>
              <a:gd name="connsiteY32470" fmla="*/ 1555130 h 2789926"/>
              <a:gd name="connsiteX32471" fmla="*/ 1668477 w 2556691"/>
              <a:gd name="connsiteY32471" fmla="*/ 1555521 h 2789926"/>
              <a:gd name="connsiteX32472" fmla="*/ 1668441 w 2556691"/>
              <a:gd name="connsiteY32472" fmla="*/ 1556951 h 2789926"/>
              <a:gd name="connsiteX32473" fmla="*/ 1668336 w 2556691"/>
              <a:gd name="connsiteY32473" fmla="*/ 1560580 h 2789926"/>
              <a:gd name="connsiteX32474" fmla="*/ 1668359 w 2556691"/>
              <a:gd name="connsiteY32474" fmla="*/ 1563146 h 2789926"/>
              <a:gd name="connsiteX32475" fmla="*/ 1668383 w 2556691"/>
              <a:gd name="connsiteY32475" fmla="*/ 1565403 h 2789926"/>
              <a:gd name="connsiteX32476" fmla="*/ 1668394 w 2556691"/>
              <a:gd name="connsiteY32476" fmla="*/ 1566125 h 2789926"/>
              <a:gd name="connsiteX32477" fmla="*/ 1666911 w 2556691"/>
              <a:gd name="connsiteY32477" fmla="*/ 1566822 h 2789926"/>
              <a:gd name="connsiteX32478" fmla="*/ 1665934 w 2556691"/>
              <a:gd name="connsiteY32478" fmla="*/ 1565888 h 2789926"/>
              <a:gd name="connsiteX32479" fmla="*/ 1665181 w 2556691"/>
              <a:gd name="connsiteY32479" fmla="*/ 1564221 h 2789926"/>
              <a:gd name="connsiteX32480" fmla="*/ 1665345 w 2556691"/>
              <a:gd name="connsiteY32480" fmla="*/ 1559930 h 2789926"/>
              <a:gd name="connsiteX32481" fmla="*/ 1665569 w 2556691"/>
              <a:gd name="connsiteY32481" fmla="*/ 1557814 h 2789926"/>
              <a:gd name="connsiteX32482" fmla="*/ 1665522 w 2556691"/>
              <a:gd name="connsiteY32482" fmla="*/ 1556691 h 2789926"/>
              <a:gd name="connsiteX32483" fmla="*/ 1665451 w 2556691"/>
              <a:gd name="connsiteY32483" fmla="*/ 1555095 h 2789926"/>
              <a:gd name="connsiteX32484" fmla="*/ 1664816 w 2556691"/>
              <a:gd name="connsiteY32484" fmla="*/ 1550295 h 2789926"/>
              <a:gd name="connsiteX32485" fmla="*/ 1664604 w 2556691"/>
              <a:gd name="connsiteY32485" fmla="*/ 1547257 h 2789926"/>
              <a:gd name="connsiteX32486" fmla="*/ 1666652 w 2556691"/>
              <a:gd name="connsiteY32486" fmla="*/ 1546713 h 2789926"/>
              <a:gd name="connsiteX32487" fmla="*/ 1657578 w 2556691"/>
              <a:gd name="connsiteY32487" fmla="*/ 1537966 h 2789926"/>
              <a:gd name="connsiteX32488" fmla="*/ 1656965 w 2556691"/>
              <a:gd name="connsiteY32488" fmla="*/ 1537930 h 2789926"/>
              <a:gd name="connsiteX32489" fmla="*/ 1654717 w 2556691"/>
              <a:gd name="connsiteY32489" fmla="*/ 1538675 h 2789926"/>
              <a:gd name="connsiteX32490" fmla="*/ 1644663 w 2556691"/>
              <a:gd name="connsiteY32490" fmla="*/ 1555533 h 2789926"/>
              <a:gd name="connsiteX32491" fmla="*/ 1649620 w 2556691"/>
              <a:gd name="connsiteY32491" fmla="*/ 1555899 h 2789926"/>
              <a:gd name="connsiteX32492" fmla="*/ 1649738 w 2556691"/>
              <a:gd name="connsiteY32492" fmla="*/ 1557507 h 2789926"/>
              <a:gd name="connsiteX32493" fmla="*/ 1647489 w 2556691"/>
              <a:gd name="connsiteY32493" fmla="*/ 1557802 h 2789926"/>
              <a:gd name="connsiteX32494" fmla="*/ 1655058 w 2556691"/>
              <a:gd name="connsiteY32494" fmla="*/ 1560521 h 2789926"/>
              <a:gd name="connsiteX32495" fmla="*/ 1656165 w 2556691"/>
              <a:gd name="connsiteY32495" fmla="*/ 1557861 h 2789926"/>
              <a:gd name="connsiteX32496" fmla="*/ 1657354 w 2556691"/>
              <a:gd name="connsiteY32496" fmla="*/ 1557684 h 2789926"/>
              <a:gd name="connsiteX32497" fmla="*/ 1657578 w 2556691"/>
              <a:gd name="connsiteY32497" fmla="*/ 1537966 h 2789926"/>
              <a:gd name="connsiteX32498" fmla="*/ 1546886 w 2556691"/>
              <a:gd name="connsiteY32498" fmla="*/ 1435683 h 2789926"/>
              <a:gd name="connsiteX32499" fmla="*/ 1548299 w 2556691"/>
              <a:gd name="connsiteY32499" fmla="*/ 1441134 h 2789926"/>
              <a:gd name="connsiteX32500" fmla="*/ 1544296 w 2556691"/>
              <a:gd name="connsiteY32500" fmla="*/ 1436110 h 2789926"/>
              <a:gd name="connsiteX32501" fmla="*/ 1546886 w 2556691"/>
              <a:gd name="connsiteY32501" fmla="*/ 1435683 h 2789926"/>
              <a:gd name="connsiteX32502" fmla="*/ 832152 w 2556691"/>
              <a:gd name="connsiteY32502" fmla="*/ 776010 h 2789926"/>
              <a:gd name="connsiteX32503" fmla="*/ 832150 w 2556691"/>
              <a:gd name="connsiteY32503" fmla="*/ 776012 h 2789926"/>
              <a:gd name="connsiteX32504" fmla="*/ 832150 w 2556691"/>
              <a:gd name="connsiteY32504" fmla="*/ 776012 h 2789926"/>
              <a:gd name="connsiteX32505" fmla="*/ 1771363 w 2556691"/>
              <a:gd name="connsiteY32505" fmla="*/ 1642516 h 2789926"/>
              <a:gd name="connsiteX32506" fmla="*/ 1757660 w 2556691"/>
              <a:gd name="connsiteY32506" fmla="*/ 1649361 h 2789926"/>
              <a:gd name="connsiteX32507" fmla="*/ 1755318 w 2556691"/>
              <a:gd name="connsiteY32507" fmla="*/ 1648025 h 2789926"/>
              <a:gd name="connsiteX32508" fmla="*/ 1755011 w 2556691"/>
              <a:gd name="connsiteY32508" fmla="*/ 1647895 h 2789926"/>
              <a:gd name="connsiteX32509" fmla="*/ 1753599 w 2556691"/>
              <a:gd name="connsiteY32509" fmla="*/ 1645625 h 2789926"/>
              <a:gd name="connsiteX32510" fmla="*/ 1754046 w 2556691"/>
              <a:gd name="connsiteY32510" fmla="*/ 1643639 h 2789926"/>
              <a:gd name="connsiteX32511" fmla="*/ 1756895 w 2556691"/>
              <a:gd name="connsiteY32511" fmla="*/ 1640790 h 2789926"/>
              <a:gd name="connsiteX32512" fmla="*/ 1756895 w 2556691"/>
              <a:gd name="connsiteY32512" fmla="*/ 1640802 h 2789926"/>
              <a:gd name="connsiteX32513" fmla="*/ 1771363 w 2556691"/>
              <a:gd name="connsiteY32513" fmla="*/ 1642516 h 2789926"/>
              <a:gd name="connsiteX32514" fmla="*/ 1677954 w 2556691"/>
              <a:gd name="connsiteY32514" fmla="*/ 1556182 h 2789926"/>
              <a:gd name="connsiteX32515" fmla="*/ 1679661 w 2556691"/>
              <a:gd name="connsiteY32515" fmla="*/ 1561006 h 2789926"/>
              <a:gd name="connsiteX32516" fmla="*/ 1681486 w 2556691"/>
              <a:gd name="connsiteY32516" fmla="*/ 1566526 h 2789926"/>
              <a:gd name="connsiteX32517" fmla="*/ 1683311 w 2556691"/>
              <a:gd name="connsiteY32517" fmla="*/ 1572733 h 2789926"/>
              <a:gd name="connsiteX32518" fmla="*/ 1680850 w 2556691"/>
              <a:gd name="connsiteY32518" fmla="*/ 1573501 h 2789926"/>
              <a:gd name="connsiteX32519" fmla="*/ 1678673 w 2556691"/>
              <a:gd name="connsiteY32519" fmla="*/ 1567981 h 2789926"/>
              <a:gd name="connsiteX32520" fmla="*/ 1676448 w 2556691"/>
              <a:gd name="connsiteY32520" fmla="*/ 1560166 h 2789926"/>
              <a:gd name="connsiteX32521" fmla="*/ 1675894 w 2556691"/>
              <a:gd name="connsiteY32521" fmla="*/ 1557826 h 2789926"/>
              <a:gd name="connsiteX32522" fmla="*/ 1675706 w 2556691"/>
              <a:gd name="connsiteY32522" fmla="*/ 1556750 h 2789926"/>
              <a:gd name="connsiteX32523" fmla="*/ 1677083 w 2556691"/>
              <a:gd name="connsiteY32523" fmla="*/ 1555639 h 2789926"/>
              <a:gd name="connsiteX32524" fmla="*/ 1677954 w 2556691"/>
              <a:gd name="connsiteY32524" fmla="*/ 1556182 h 2789926"/>
              <a:gd name="connsiteX32525" fmla="*/ 1621308 w 2556691"/>
              <a:gd name="connsiteY32525" fmla="*/ 1503659 h 2789926"/>
              <a:gd name="connsiteX32526" fmla="*/ 1618212 w 2556691"/>
              <a:gd name="connsiteY32526" fmla="*/ 1501803 h 2789926"/>
              <a:gd name="connsiteX32527" fmla="*/ 1616023 w 2556691"/>
              <a:gd name="connsiteY32527" fmla="*/ 1501105 h 2789926"/>
              <a:gd name="connsiteX32528" fmla="*/ 1613174 w 2556691"/>
              <a:gd name="connsiteY32528" fmla="*/ 1500810 h 2789926"/>
              <a:gd name="connsiteX32529" fmla="*/ 1602944 w 2556691"/>
              <a:gd name="connsiteY32529" fmla="*/ 1501874 h 2789926"/>
              <a:gd name="connsiteX32530" fmla="*/ 1600814 w 2556691"/>
              <a:gd name="connsiteY32530" fmla="*/ 1502264 h 2789926"/>
              <a:gd name="connsiteX32531" fmla="*/ 1601214 w 2556691"/>
              <a:gd name="connsiteY32531" fmla="*/ 1503127 h 2789926"/>
              <a:gd name="connsiteX32532" fmla="*/ 1601496 w 2556691"/>
              <a:gd name="connsiteY32532" fmla="*/ 1505007 h 2789926"/>
              <a:gd name="connsiteX32533" fmla="*/ 1601132 w 2556691"/>
              <a:gd name="connsiteY32533" fmla="*/ 1506969 h 2789926"/>
              <a:gd name="connsiteX32534" fmla="*/ 1592844 w 2556691"/>
              <a:gd name="connsiteY32534" fmla="*/ 1509156 h 2789926"/>
              <a:gd name="connsiteX32535" fmla="*/ 1591443 w 2556691"/>
              <a:gd name="connsiteY32535" fmla="*/ 1508766 h 2789926"/>
              <a:gd name="connsiteX32536" fmla="*/ 1591231 w 2556691"/>
              <a:gd name="connsiteY32536" fmla="*/ 1509180 h 2789926"/>
              <a:gd name="connsiteX32537" fmla="*/ 1593515 w 2556691"/>
              <a:gd name="connsiteY32537" fmla="*/ 1509877 h 2789926"/>
              <a:gd name="connsiteX32538" fmla="*/ 1597094 w 2556691"/>
              <a:gd name="connsiteY32538" fmla="*/ 1510941 h 2789926"/>
              <a:gd name="connsiteX32539" fmla="*/ 1597129 w 2556691"/>
              <a:gd name="connsiteY32539" fmla="*/ 1510953 h 2789926"/>
              <a:gd name="connsiteX32540" fmla="*/ 1609548 w 2556691"/>
              <a:gd name="connsiteY32540" fmla="*/ 1508813 h 2789926"/>
              <a:gd name="connsiteX32541" fmla="*/ 1615105 w 2556691"/>
              <a:gd name="connsiteY32541" fmla="*/ 1509877 h 2789926"/>
              <a:gd name="connsiteX32542" fmla="*/ 1615846 w 2556691"/>
              <a:gd name="connsiteY32542" fmla="*/ 1510196 h 2789926"/>
              <a:gd name="connsiteX32543" fmla="*/ 1615952 w 2556691"/>
              <a:gd name="connsiteY32543" fmla="*/ 1510256 h 2789926"/>
              <a:gd name="connsiteX32544" fmla="*/ 1616564 w 2556691"/>
              <a:gd name="connsiteY32544" fmla="*/ 1510173 h 2789926"/>
              <a:gd name="connsiteX32545" fmla="*/ 1617624 w 2556691"/>
              <a:gd name="connsiteY32545" fmla="*/ 1510066 h 2789926"/>
              <a:gd name="connsiteX32546" fmla="*/ 1618860 w 2556691"/>
              <a:gd name="connsiteY32546" fmla="*/ 1510043 h 2789926"/>
              <a:gd name="connsiteX32547" fmla="*/ 1621768 w 2556691"/>
              <a:gd name="connsiteY32547" fmla="*/ 1510386 h 2789926"/>
              <a:gd name="connsiteX32548" fmla="*/ 1621980 w 2556691"/>
              <a:gd name="connsiteY32548" fmla="*/ 1510835 h 2789926"/>
              <a:gd name="connsiteX32549" fmla="*/ 1620555 w 2556691"/>
              <a:gd name="connsiteY32549" fmla="*/ 1512454 h 2789926"/>
              <a:gd name="connsiteX32550" fmla="*/ 1627795 w 2556691"/>
              <a:gd name="connsiteY32550" fmla="*/ 1517502 h 2789926"/>
              <a:gd name="connsiteX32551" fmla="*/ 1627265 w 2556691"/>
              <a:gd name="connsiteY32551" fmla="*/ 1514239 h 2789926"/>
              <a:gd name="connsiteX32552" fmla="*/ 1626394 w 2556691"/>
              <a:gd name="connsiteY32552" fmla="*/ 1511260 h 2789926"/>
              <a:gd name="connsiteX32553" fmla="*/ 1626311 w 2556691"/>
              <a:gd name="connsiteY32553" fmla="*/ 1511048 h 2789926"/>
              <a:gd name="connsiteX32554" fmla="*/ 1621308 w 2556691"/>
              <a:gd name="connsiteY32554" fmla="*/ 1503659 h 2789926"/>
              <a:gd name="connsiteX32555" fmla="*/ 837264 w 2556691"/>
              <a:gd name="connsiteY32555" fmla="*/ 780151 h 2789926"/>
              <a:gd name="connsiteX32556" fmla="*/ 834316 w 2556691"/>
              <a:gd name="connsiteY32556" fmla="*/ 795311 h 2789926"/>
              <a:gd name="connsiteX32557" fmla="*/ 832278 w 2556691"/>
              <a:gd name="connsiteY32557" fmla="*/ 797801 h 2789926"/>
              <a:gd name="connsiteX32558" fmla="*/ 817166 w 2556691"/>
              <a:gd name="connsiteY32558" fmla="*/ 797197 h 2789926"/>
              <a:gd name="connsiteX32559" fmla="*/ 830487 w 2556691"/>
              <a:gd name="connsiteY32559" fmla="*/ 803863 h 2789926"/>
              <a:gd name="connsiteX32560" fmla="*/ 838932 w 2556691"/>
              <a:gd name="connsiteY32560" fmla="*/ 786729 h 2789926"/>
              <a:gd name="connsiteX32561" fmla="*/ 837264 w 2556691"/>
              <a:gd name="connsiteY32561" fmla="*/ 780151 h 2789926"/>
              <a:gd name="connsiteX32562" fmla="*/ 832826 w 2556691"/>
              <a:gd name="connsiteY32562" fmla="*/ 772441 h 2789926"/>
              <a:gd name="connsiteX32563" fmla="*/ 826298 w 2556691"/>
              <a:gd name="connsiteY32563" fmla="*/ 767395 h 2789926"/>
              <a:gd name="connsiteX32564" fmla="*/ 832150 w 2556691"/>
              <a:gd name="connsiteY32564" fmla="*/ 776012 h 2789926"/>
              <a:gd name="connsiteX32565" fmla="*/ 829988 w 2556691"/>
              <a:gd name="connsiteY32565" fmla="*/ 777392 h 2789926"/>
              <a:gd name="connsiteX32566" fmla="*/ 821071 w 2556691"/>
              <a:gd name="connsiteY32566" fmla="*/ 767178 h 2789926"/>
              <a:gd name="connsiteX32567" fmla="*/ 828265 w 2556691"/>
              <a:gd name="connsiteY32567" fmla="*/ 781346 h 2789926"/>
              <a:gd name="connsiteX32568" fmla="*/ 825804 w 2556691"/>
              <a:gd name="connsiteY32568" fmla="*/ 782703 h 2789926"/>
              <a:gd name="connsiteX32569" fmla="*/ 821143 w 2556691"/>
              <a:gd name="connsiteY32569" fmla="*/ 776542 h 2789926"/>
              <a:gd name="connsiteX32570" fmla="*/ 821138 w 2556691"/>
              <a:gd name="connsiteY32570" fmla="*/ 776717 h 2789926"/>
              <a:gd name="connsiteX32571" fmla="*/ 827240 w 2556691"/>
              <a:gd name="connsiteY32571" fmla="*/ 788137 h 2789926"/>
              <a:gd name="connsiteX32572" fmla="*/ 825207 w 2556691"/>
              <a:gd name="connsiteY32572" fmla="*/ 789855 h 2789926"/>
              <a:gd name="connsiteX32573" fmla="*/ 821464 w 2556691"/>
              <a:gd name="connsiteY32573" fmla="*/ 785260 h 2789926"/>
              <a:gd name="connsiteX32574" fmla="*/ 824433 w 2556691"/>
              <a:gd name="connsiteY32574" fmla="*/ 792241 h 2789926"/>
              <a:gd name="connsiteX32575" fmla="*/ 831489 w 2556691"/>
              <a:gd name="connsiteY32575" fmla="*/ 793193 h 2789926"/>
              <a:gd name="connsiteX32576" fmla="*/ 832784 w 2556691"/>
              <a:gd name="connsiteY32576" fmla="*/ 782170 h 2789926"/>
              <a:gd name="connsiteX32577" fmla="*/ 832826 w 2556691"/>
              <a:gd name="connsiteY32577" fmla="*/ 772441 h 2789926"/>
              <a:gd name="connsiteX32578" fmla="*/ 1657048 w 2556691"/>
              <a:gd name="connsiteY32578" fmla="*/ 1532953 h 2789926"/>
              <a:gd name="connsiteX32579" fmla="*/ 1656965 w 2556691"/>
              <a:gd name="connsiteY32579" fmla="*/ 1533178 h 2789926"/>
              <a:gd name="connsiteX32580" fmla="*/ 1657071 w 2556691"/>
              <a:gd name="connsiteY32580" fmla="*/ 1533189 h 2789926"/>
              <a:gd name="connsiteX32581" fmla="*/ 1657048 w 2556691"/>
              <a:gd name="connsiteY32581" fmla="*/ 1532953 h 2789926"/>
              <a:gd name="connsiteX32582" fmla="*/ 1358714 w 2556691"/>
              <a:gd name="connsiteY32582" fmla="*/ 1256727 h 2789926"/>
              <a:gd name="connsiteX32583" fmla="*/ 1315276 w 2556691"/>
              <a:gd name="connsiteY32583" fmla="*/ 1274944 h 2789926"/>
              <a:gd name="connsiteX32584" fmla="*/ 1315288 w 2556691"/>
              <a:gd name="connsiteY32584" fmla="*/ 1276552 h 2789926"/>
              <a:gd name="connsiteX32585" fmla="*/ 1342116 w 2556691"/>
              <a:gd name="connsiteY32585" fmla="*/ 1282025 h 2789926"/>
              <a:gd name="connsiteX32586" fmla="*/ 1344329 w 2556691"/>
              <a:gd name="connsiteY32586" fmla="*/ 1282747 h 2789926"/>
              <a:gd name="connsiteX32587" fmla="*/ 1355371 w 2556691"/>
              <a:gd name="connsiteY32587" fmla="*/ 1287416 h 2789926"/>
              <a:gd name="connsiteX32588" fmla="*/ 1358714 w 2556691"/>
              <a:gd name="connsiteY32588" fmla="*/ 1256727 h 2789926"/>
              <a:gd name="connsiteX32589" fmla="*/ 1683298 w 2556691"/>
              <a:gd name="connsiteY32589" fmla="*/ 1555792 h 2789926"/>
              <a:gd name="connsiteX32590" fmla="*/ 1685841 w 2556691"/>
              <a:gd name="connsiteY32590" fmla="*/ 1560356 h 2789926"/>
              <a:gd name="connsiteX32591" fmla="*/ 1686429 w 2556691"/>
              <a:gd name="connsiteY32591" fmla="*/ 1562614 h 2789926"/>
              <a:gd name="connsiteX32592" fmla="*/ 1685016 w 2556691"/>
              <a:gd name="connsiteY32592" fmla="*/ 1564375 h 2789926"/>
              <a:gd name="connsiteX32593" fmla="*/ 1684240 w 2556691"/>
              <a:gd name="connsiteY32593" fmla="*/ 1563938 h 2789926"/>
              <a:gd name="connsiteX32594" fmla="*/ 1681508 w 2556691"/>
              <a:gd name="connsiteY32594" fmla="*/ 1559020 h 2789926"/>
              <a:gd name="connsiteX32595" fmla="*/ 1681073 w 2556691"/>
              <a:gd name="connsiteY32595" fmla="*/ 1556951 h 2789926"/>
              <a:gd name="connsiteX32596" fmla="*/ 1682733 w 2556691"/>
              <a:gd name="connsiteY32596" fmla="*/ 1555521 h 2789926"/>
              <a:gd name="connsiteX32597" fmla="*/ 1683298 w 2556691"/>
              <a:gd name="connsiteY32597" fmla="*/ 1555792 h 2789926"/>
              <a:gd name="connsiteX32598" fmla="*/ 1551595 w 2556691"/>
              <a:gd name="connsiteY32598" fmla="*/ 1432693 h 2789926"/>
              <a:gd name="connsiteX32599" fmla="*/ 1554808 w 2556691"/>
              <a:gd name="connsiteY32599" fmla="*/ 1443013 h 2789926"/>
              <a:gd name="connsiteX32600" fmla="*/ 1551712 w 2556691"/>
              <a:gd name="connsiteY32600" fmla="*/ 1443392 h 2789926"/>
              <a:gd name="connsiteX32601" fmla="*/ 1549970 w 2556691"/>
              <a:gd name="connsiteY32601" fmla="*/ 1432764 h 2789926"/>
              <a:gd name="connsiteX32602" fmla="*/ 1551548 w 2556691"/>
              <a:gd name="connsiteY32602" fmla="*/ 1432728 h 2789926"/>
              <a:gd name="connsiteX32603" fmla="*/ 1551595 w 2556691"/>
              <a:gd name="connsiteY32603" fmla="*/ 1432693 h 2789926"/>
              <a:gd name="connsiteX32604" fmla="*/ 1241701 w 2556691"/>
              <a:gd name="connsiteY32604" fmla="*/ 1146182 h 2789926"/>
              <a:gd name="connsiteX32605" fmla="*/ 1242585 w 2556691"/>
              <a:gd name="connsiteY32605" fmla="*/ 1148984 h 2789926"/>
              <a:gd name="connsiteX32606" fmla="*/ 1243455 w 2556691"/>
              <a:gd name="connsiteY32606" fmla="*/ 1151869 h 2789926"/>
              <a:gd name="connsiteX32607" fmla="*/ 1239677 w 2556691"/>
              <a:gd name="connsiteY32607" fmla="*/ 1150746 h 2789926"/>
              <a:gd name="connsiteX32608" fmla="*/ 1241701 w 2556691"/>
              <a:gd name="connsiteY32608" fmla="*/ 1146182 h 2789926"/>
              <a:gd name="connsiteX32609" fmla="*/ 1693894 w 2556691"/>
              <a:gd name="connsiteY32609" fmla="*/ 1563418 h 2789926"/>
              <a:gd name="connsiteX32610" fmla="*/ 1694070 w 2556691"/>
              <a:gd name="connsiteY32610" fmla="*/ 1563962 h 2789926"/>
              <a:gd name="connsiteX32611" fmla="*/ 1694753 w 2556691"/>
              <a:gd name="connsiteY32611" fmla="*/ 1566042 h 2789926"/>
              <a:gd name="connsiteX32612" fmla="*/ 1695530 w 2556691"/>
              <a:gd name="connsiteY32612" fmla="*/ 1568466 h 2789926"/>
              <a:gd name="connsiteX32613" fmla="*/ 1696071 w 2556691"/>
              <a:gd name="connsiteY32613" fmla="*/ 1570109 h 2789926"/>
              <a:gd name="connsiteX32614" fmla="*/ 1696118 w 2556691"/>
              <a:gd name="connsiteY32614" fmla="*/ 1570239 h 2789926"/>
              <a:gd name="connsiteX32615" fmla="*/ 1696401 w 2556691"/>
              <a:gd name="connsiteY32615" fmla="*/ 1571125 h 2789926"/>
              <a:gd name="connsiteX32616" fmla="*/ 1697154 w 2556691"/>
              <a:gd name="connsiteY32616" fmla="*/ 1573454 h 2789926"/>
              <a:gd name="connsiteX32617" fmla="*/ 1697602 w 2556691"/>
              <a:gd name="connsiteY32617" fmla="*/ 1574826 h 2789926"/>
              <a:gd name="connsiteX32618" fmla="*/ 1698332 w 2556691"/>
              <a:gd name="connsiteY32618" fmla="*/ 1577072 h 2789926"/>
              <a:gd name="connsiteX32619" fmla="*/ 1698379 w 2556691"/>
              <a:gd name="connsiteY32619" fmla="*/ 1577226 h 2789926"/>
              <a:gd name="connsiteX32620" fmla="*/ 1698320 w 2556691"/>
              <a:gd name="connsiteY32620" fmla="*/ 1578065 h 2789926"/>
              <a:gd name="connsiteX32621" fmla="*/ 1696083 w 2556691"/>
              <a:gd name="connsiteY32621" fmla="*/ 1578479 h 2789926"/>
              <a:gd name="connsiteX32622" fmla="*/ 1695754 w 2556691"/>
              <a:gd name="connsiteY32622" fmla="*/ 1578254 h 2789926"/>
              <a:gd name="connsiteX32623" fmla="*/ 1694270 w 2556691"/>
              <a:gd name="connsiteY32623" fmla="*/ 1575322 h 2789926"/>
              <a:gd name="connsiteX32624" fmla="*/ 1693658 w 2556691"/>
              <a:gd name="connsiteY32624" fmla="*/ 1573715 h 2789926"/>
              <a:gd name="connsiteX32625" fmla="*/ 1691998 w 2556691"/>
              <a:gd name="connsiteY32625" fmla="*/ 1567473 h 2789926"/>
              <a:gd name="connsiteX32626" fmla="*/ 1691928 w 2556691"/>
              <a:gd name="connsiteY32626" fmla="*/ 1566952 h 2789926"/>
              <a:gd name="connsiteX32627" fmla="*/ 1691798 w 2556691"/>
              <a:gd name="connsiteY32627" fmla="*/ 1565628 h 2789926"/>
              <a:gd name="connsiteX32628" fmla="*/ 1691798 w 2556691"/>
              <a:gd name="connsiteY32628" fmla="*/ 1564872 h 2789926"/>
              <a:gd name="connsiteX32629" fmla="*/ 1691857 w 2556691"/>
              <a:gd name="connsiteY32629" fmla="*/ 1563784 h 2789926"/>
              <a:gd name="connsiteX32630" fmla="*/ 1692210 w 2556691"/>
              <a:gd name="connsiteY32630" fmla="*/ 1563193 h 2789926"/>
              <a:gd name="connsiteX32631" fmla="*/ 1692799 w 2556691"/>
              <a:gd name="connsiteY32631" fmla="*/ 1562921 h 2789926"/>
              <a:gd name="connsiteX32632" fmla="*/ 1693894 w 2556691"/>
              <a:gd name="connsiteY32632" fmla="*/ 1563418 h 2789926"/>
              <a:gd name="connsiteX32633" fmla="*/ 1028629 w 2556691"/>
              <a:gd name="connsiteY32633" fmla="*/ 948259 h 2789926"/>
              <a:gd name="connsiteX32634" fmla="*/ 1029928 w 2556691"/>
              <a:gd name="connsiteY32634" fmla="*/ 953280 h 2789926"/>
              <a:gd name="connsiteX32635" fmla="*/ 1030650 w 2556691"/>
              <a:gd name="connsiteY32635" fmla="*/ 952856 h 2789926"/>
              <a:gd name="connsiteX32636" fmla="*/ 1030750 w 2556691"/>
              <a:gd name="connsiteY32636" fmla="*/ 951287 h 2789926"/>
              <a:gd name="connsiteX32637" fmla="*/ 1028629 w 2556691"/>
              <a:gd name="connsiteY32637" fmla="*/ 948259 h 2789926"/>
              <a:gd name="connsiteX32638" fmla="*/ 1560161 w 2556691"/>
              <a:gd name="connsiteY32638" fmla="*/ 1438395 h 2789926"/>
              <a:gd name="connsiteX32639" fmla="*/ 1563179 w 2556691"/>
              <a:gd name="connsiteY32639" fmla="*/ 1455225 h 2789926"/>
              <a:gd name="connsiteX32640" fmla="*/ 1562696 w 2556691"/>
              <a:gd name="connsiteY32640" fmla="*/ 1455367 h 2789926"/>
              <a:gd name="connsiteX32641" fmla="*/ 1559271 w 2556691"/>
              <a:gd name="connsiteY32641" fmla="*/ 1444999 h 2789926"/>
              <a:gd name="connsiteX32642" fmla="*/ 1560161 w 2556691"/>
              <a:gd name="connsiteY32642" fmla="*/ 1438395 h 2789926"/>
              <a:gd name="connsiteX32643" fmla="*/ 1716271 w 2556691"/>
              <a:gd name="connsiteY32643" fmla="*/ 1581765 h 2789926"/>
              <a:gd name="connsiteX32644" fmla="*/ 1709268 w 2556691"/>
              <a:gd name="connsiteY32644" fmla="*/ 1578088 h 2789926"/>
              <a:gd name="connsiteX32645" fmla="*/ 1709232 w 2556691"/>
              <a:gd name="connsiteY32645" fmla="*/ 1578088 h 2789926"/>
              <a:gd name="connsiteX32646" fmla="*/ 1706231 w 2556691"/>
              <a:gd name="connsiteY32646" fmla="*/ 1580027 h 2789926"/>
              <a:gd name="connsiteX32647" fmla="*/ 1704216 w 2556691"/>
              <a:gd name="connsiteY32647" fmla="*/ 1581895 h 2789926"/>
              <a:gd name="connsiteX32648" fmla="*/ 1706195 w 2556691"/>
              <a:gd name="connsiteY32648" fmla="*/ 1582049 h 2789926"/>
              <a:gd name="connsiteX32649" fmla="*/ 1715495 w 2556691"/>
              <a:gd name="connsiteY32649" fmla="*/ 1585631 h 2789926"/>
              <a:gd name="connsiteX32650" fmla="*/ 1714671 w 2556691"/>
              <a:gd name="connsiteY32650" fmla="*/ 1586967 h 2789926"/>
              <a:gd name="connsiteX32651" fmla="*/ 1705359 w 2556691"/>
              <a:gd name="connsiteY32651" fmla="*/ 1585134 h 2789926"/>
              <a:gd name="connsiteX32652" fmla="*/ 1705324 w 2556691"/>
              <a:gd name="connsiteY32652" fmla="*/ 1585134 h 2789926"/>
              <a:gd name="connsiteX32653" fmla="*/ 1699909 w 2556691"/>
              <a:gd name="connsiteY32653" fmla="*/ 1585371 h 2789926"/>
              <a:gd name="connsiteX32654" fmla="*/ 1696448 w 2556691"/>
              <a:gd name="connsiteY32654" fmla="*/ 1586754 h 2789926"/>
              <a:gd name="connsiteX32655" fmla="*/ 1704630 w 2556691"/>
              <a:gd name="connsiteY32655" fmla="*/ 1589213 h 2789926"/>
              <a:gd name="connsiteX32656" fmla="*/ 1709855 w 2556691"/>
              <a:gd name="connsiteY32656" fmla="*/ 1590903 h 2789926"/>
              <a:gd name="connsiteX32657" fmla="*/ 1709892 w 2556691"/>
              <a:gd name="connsiteY32657" fmla="*/ 1592759 h 2789926"/>
              <a:gd name="connsiteX32658" fmla="*/ 1704147 w 2556691"/>
              <a:gd name="connsiteY32658" fmla="*/ 1592594 h 2789926"/>
              <a:gd name="connsiteX32659" fmla="*/ 1693822 w 2556691"/>
              <a:gd name="connsiteY32659" fmla="*/ 1588882 h 2789926"/>
              <a:gd name="connsiteX32660" fmla="*/ 1703758 w 2556691"/>
              <a:gd name="connsiteY32660" fmla="*/ 1594828 h 2789926"/>
              <a:gd name="connsiteX32661" fmla="*/ 1707054 w 2556691"/>
              <a:gd name="connsiteY32661" fmla="*/ 1596247 h 2789926"/>
              <a:gd name="connsiteX32662" fmla="*/ 1705629 w 2556691"/>
              <a:gd name="connsiteY32662" fmla="*/ 1599202 h 2789926"/>
              <a:gd name="connsiteX32663" fmla="*/ 1703017 w 2556691"/>
              <a:gd name="connsiteY32663" fmla="*/ 1598244 h 2789926"/>
              <a:gd name="connsiteX32664" fmla="*/ 1694634 w 2556691"/>
              <a:gd name="connsiteY32664" fmla="*/ 1593256 h 2789926"/>
              <a:gd name="connsiteX32665" fmla="*/ 1702310 w 2556691"/>
              <a:gd name="connsiteY32665" fmla="*/ 1600349 h 2789926"/>
              <a:gd name="connsiteX32666" fmla="*/ 1702793 w 2556691"/>
              <a:gd name="connsiteY32666" fmla="*/ 1600692 h 2789926"/>
              <a:gd name="connsiteX32667" fmla="*/ 1704877 w 2556691"/>
              <a:gd name="connsiteY32667" fmla="*/ 1603127 h 2789926"/>
              <a:gd name="connsiteX32668" fmla="*/ 1704271 w 2556691"/>
              <a:gd name="connsiteY32668" fmla="*/ 1604240 h 2789926"/>
              <a:gd name="connsiteX32669" fmla="*/ 1704075 w 2556691"/>
              <a:gd name="connsiteY32669" fmla="*/ 1604233 h 2789926"/>
              <a:gd name="connsiteX32670" fmla="*/ 1697566 w 2556691"/>
              <a:gd name="connsiteY32670" fmla="*/ 1601696 h 2789926"/>
              <a:gd name="connsiteX32671" fmla="*/ 1685336 w 2556691"/>
              <a:gd name="connsiteY32671" fmla="*/ 1586127 h 2789926"/>
              <a:gd name="connsiteX32672" fmla="*/ 1684971 w 2556691"/>
              <a:gd name="connsiteY32672" fmla="*/ 1585985 h 2789926"/>
              <a:gd name="connsiteX32673" fmla="*/ 1682475 w 2556691"/>
              <a:gd name="connsiteY32673" fmla="*/ 1584401 h 2789926"/>
              <a:gd name="connsiteX32674" fmla="*/ 1690549 w 2556691"/>
              <a:gd name="connsiteY32674" fmla="*/ 1599521 h 2789926"/>
              <a:gd name="connsiteX32675" fmla="*/ 1696247 w 2556691"/>
              <a:gd name="connsiteY32675" fmla="*/ 1603931 h 2789926"/>
              <a:gd name="connsiteX32676" fmla="*/ 1704075 w 2556691"/>
              <a:gd name="connsiteY32676" fmla="*/ 1604233 h 2789926"/>
              <a:gd name="connsiteX32677" fmla="*/ 1704241 w 2556691"/>
              <a:gd name="connsiteY32677" fmla="*/ 1604297 h 2789926"/>
              <a:gd name="connsiteX32678" fmla="*/ 1704271 w 2556691"/>
              <a:gd name="connsiteY32678" fmla="*/ 1604240 h 2789926"/>
              <a:gd name="connsiteX32679" fmla="*/ 1711045 w 2556691"/>
              <a:gd name="connsiteY32679" fmla="*/ 1604502 h 2789926"/>
              <a:gd name="connsiteX32680" fmla="*/ 1723865 w 2556691"/>
              <a:gd name="connsiteY32680" fmla="*/ 1597642 h 2789926"/>
              <a:gd name="connsiteX32681" fmla="*/ 1724087 w 2556691"/>
              <a:gd name="connsiteY32681" fmla="*/ 1597311 h 2789926"/>
              <a:gd name="connsiteX32682" fmla="*/ 1720922 w 2556691"/>
              <a:gd name="connsiteY32682" fmla="*/ 1591943 h 2789926"/>
              <a:gd name="connsiteX32683" fmla="*/ 1720109 w 2556691"/>
              <a:gd name="connsiteY32683" fmla="*/ 1592227 h 2789926"/>
              <a:gd name="connsiteX32684" fmla="*/ 1716013 w 2556691"/>
              <a:gd name="connsiteY32684" fmla="*/ 1587841 h 2789926"/>
              <a:gd name="connsiteX32685" fmla="*/ 1716943 w 2556691"/>
              <a:gd name="connsiteY32685" fmla="*/ 1586801 h 2789926"/>
              <a:gd name="connsiteX32686" fmla="*/ 1718473 w 2556691"/>
              <a:gd name="connsiteY32686" fmla="*/ 1587179 h 2789926"/>
              <a:gd name="connsiteX32687" fmla="*/ 1716271 w 2556691"/>
              <a:gd name="connsiteY32687" fmla="*/ 1581765 h 2789926"/>
              <a:gd name="connsiteX32688" fmla="*/ 1677189 w 2556691"/>
              <a:gd name="connsiteY32688" fmla="*/ 1545519 h 2789926"/>
              <a:gd name="connsiteX32689" fmla="*/ 1680379 w 2556691"/>
              <a:gd name="connsiteY32689" fmla="*/ 1549988 h 2789926"/>
              <a:gd name="connsiteX32690" fmla="*/ 1681509 w 2556691"/>
              <a:gd name="connsiteY32690" fmla="*/ 1552884 h 2789926"/>
              <a:gd name="connsiteX32691" fmla="*/ 1679637 w 2556691"/>
              <a:gd name="connsiteY32691" fmla="*/ 1553724 h 2789926"/>
              <a:gd name="connsiteX32692" fmla="*/ 1678755 w 2556691"/>
              <a:gd name="connsiteY32692" fmla="*/ 1552648 h 2789926"/>
              <a:gd name="connsiteX32693" fmla="*/ 1676730 w 2556691"/>
              <a:gd name="connsiteY32693" fmla="*/ 1549752 h 2789926"/>
              <a:gd name="connsiteX32694" fmla="*/ 1675565 w 2556691"/>
              <a:gd name="connsiteY32694" fmla="*/ 1548097 h 2789926"/>
              <a:gd name="connsiteX32695" fmla="*/ 1674140 w 2556691"/>
              <a:gd name="connsiteY32695" fmla="*/ 1545590 h 2789926"/>
              <a:gd name="connsiteX32696" fmla="*/ 1675670 w 2556691"/>
              <a:gd name="connsiteY32696" fmla="*/ 1544148 h 2789926"/>
              <a:gd name="connsiteX32697" fmla="*/ 1677189 w 2556691"/>
              <a:gd name="connsiteY32697" fmla="*/ 1545519 h 2789926"/>
              <a:gd name="connsiteX32698" fmla="*/ 1750916 w 2556691"/>
              <a:gd name="connsiteY32698" fmla="*/ 1611697 h 2789926"/>
              <a:gd name="connsiteX32699" fmla="*/ 1749586 w 2556691"/>
              <a:gd name="connsiteY32699" fmla="*/ 1624429 h 2789926"/>
              <a:gd name="connsiteX32700" fmla="*/ 1744299 w 2556691"/>
              <a:gd name="connsiteY32700" fmla="*/ 1620181 h 2789926"/>
              <a:gd name="connsiteX32701" fmla="*/ 1743168 w 2556691"/>
              <a:gd name="connsiteY32701" fmla="*/ 1618762 h 2789926"/>
              <a:gd name="connsiteX32702" fmla="*/ 1742770 w 2556691"/>
              <a:gd name="connsiteY32702" fmla="*/ 1617585 h 2789926"/>
              <a:gd name="connsiteX32703" fmla="*/ 1742499 w 2556691"/>
              <a:gd name="connsiteY32703" fmla="*/ 1615421 h 2789926"/>
              <a:gd name="connsiteX32704" fmla="*/ 1744182 w 2556691"/>
              <a:gd name="connsiteY32704" fmla="*/ 1611106 h 2789926"/>
              <a:gd name="connsiteX32705" fmla="*/ 1745878 w 2556691"/>
              <a:gd name="connsiteY32705" fmla="*/ 1610232 h 2789926"/>
              <a:gd name="connsiteX32706" fmla="*/ 1750916 w 2556691"/>
              <a:gd name="connsiteY32706" fmla="*/ 1611697 h 2789926"/>
              <a:gd name="connsiteX32707" fmla="*/ 873875 w 2556691"/>
              <a:gd name="connsiteY32707" fmla="*/ 801021 h 2789926"/>
              <a:gd name="connsiteX32708" fmla="*/ 863365 w 2556691"/>
              <a:gd name="connsiteY32708" fmla="*/ 810391 h 2789926"/>
              <a:gd name="connsiteX32709" fmla="*/ 873875 w 2556691"/>
              <a:gd name="connsiteY32709" fmla="*/ 801021 h 2789926"/>
              <a:gd name="connsiteX32710" fmla="*/ 1714847 w 2556691"/>
              <a:gd name="connsiteY32710" fmla="*/ 1576835 h 2789926"/>
              <a:gd name="connsiteX32711" fmla="*/ 1714165 w 2556691"/>
              <a:gd name="connsiteY32711" fmla="*/ 1576847 h 2789926"/>
              <a:gd name="connsiteX32712" fmla="*/ 1714965 w 2556691"/>
              <a:gd name="connsiteY32712" fmla="*/ 1577296 h 2789926"/>
              <a:gd name="connsiteX32713" fmla="*/ 1714847 w 2556691"/>
              <a:gd name="connsiteY32713" fmla="*/ 1576835 h 2789926"/>
              <a:gd name="connsiteX32714" fmla="*/ 871395 w 2556691"/>
              <a:gd name="connsiteY32714" fmla="*/ 798183 h 2789926"/>
              <a:gd name="connsiteX32715" fmla="*/ 871393 w 2556691"/>
              <a:gd name="connsiteY32715" fmla="*/ 798185 h 2789926"/>
              <a:gd name="connsiteX32716" fmla="*/ 862339 w 2556691"/>
              <a:gd name="connsiteY32716" fmla="*/ 800727 h 2789926"/>
              <a:gd name="connsiteX32717" fmla="*/ 860437 w 2556691"/>
              <a:gd name="connsiteY32717" fmla="*/ 806655 h 2789926"/>
              <a:gd name="connsiteX32718" fmla="*/ 861027 w 2556691"/>
              <a:gd name="connsiteY32718" fmla="*/ 808100 h 2789926"/>
              <a:gd name="connsiteX32719" fmla="*/ 861241 w 2556691"/>
              <a:gd name="connsiteY32719" fmla="*/ 807568 h 2789926"/>
              <a:gd name="connsiteX32720" fmla="*/ 871393 w 2556691"/>
              <a:gd name="connsiteY32720" fmla="*/ 798185 h 2789926"/>
              <a:gd name="connsiteX32721" fmla="*/ 871395 w 2556691"/>
              <a:gd name="connsiteY32721" fmla="*/ 798185 h 2789926"/>
              <a:gd name="connsiteX32722" fmla="*/ 1655294 w 2556691"/>
              <a:gd name="connsiteY32722" fmla="*/ 1520931 h 2789926"/>
              <a:gd name="connsiteX32723" fmla="*/ 1650173 w 2556691"/>
              <a:gd name="connsiteY32723" fmla="*/ 1518034 h 2789926"/>
              <a:gd name="connsiteX32724" fmla="*/ 1649526 w 2556691"/>
              <a:gd name="connsiteY32724" fmla="*/ 1517833 h 2789926"/>
              <a:gd name="connsiteX32725" fmla="*/ 1647407 w 2556691"/>
              <a:gd name="connsiteY32725" fmla="*/ 1517254 h 2789926"/>
              <a:gd name="connsiteX32726" fmla="*/ 1643910 w 2556691"/>
              <a:gd name="connsiteY32726" fmla="*/ 1517100 h 2789926"/>
              <a:gd name="connsiteX32727" fmla="*/ 1642721 w 2556691"/>
              <a:gd name="connsiteY32727" fmla="*/ 1517207 h 2789926"/>
              <a:gd name="connsiteX32728" fmla="*/ 1637907 w 2556691"/>
              <a:gd name="connsiteY32728" fmla="*/ 1518814 h 2789926"/>
              <a:gd name="connsiteX32729" fmla="*/ 1637707 w 2556691"/>
              <a:gd name="connsiteY32729" fmla="*/ 1518897 h 2789926"/>
              <a:gd name="connsiteX32730" fmla="*/ 1636412 w 2556691"/>
              <a:gd name="connsiteY32730" fmla="*/ 1519630 h 2789926"/>
              <a:gd name="connsiteX32731" fmla="*/ 1636423 w 2556691"/>
              <a:gd name="connsiteY32731" fmla="*/ 1519630 h 2789926"/>
              <a:gd name="connsiteX32732" fmla="*/ 1634622 w 2556691"/>
              <a:gd name="connsiteY32732" fmla="*/ 1520812 h 2789926"/>
              <a:gd name="connsiteX32733" fmla="*/ 1634505 w 2556691"/>
              <a:gd name="connsiteY32733" fmla="*/ 1520895 h 2789926"/>
              <a:gd name="connsiteX32734" fmla="*/ 1632527 w 2556691"/>
              <a:gd name="connsiteY32734" fmla="*/ 1522054 h 2789926"/>
              <a:gd name="connsiteX32735" fmla="*/ 1632527 w 2556691"/>
              <a:gd name="connsiteY32735" fmla="*/ 1522207 h 2789926"/>
              <a:gd name="connsiteX32736" fmla="*/ 1632916 w 2556691"/>
              <a:gd name="connsiteY32736" fmla="*/ 1522668 h 2789926"/>
              <a:gd name="connsiteX32737" fmla="*/ 1633787 w 2556691"/>
              <a:gd name="connsiteY32737" fmla="*/ 1523673 h 2789926"/>
              <a:gd name="connsiteX32738" fmla="*/ 1635034 w 2556691"/>
              <a:gd name="connsiteY32738" fmla="*/ 1525234 h 2789926"/>
              <a:gd name="connsiteX32739" fmla="*/ 1636635 w 2556691"/>
              <a:gd name="connsiteY32739" fmla="*/ 1527302 h 2789926"/>
              <a:gd name="connsiteX32740" fmla="*/ 1636718 w 2556691"/>
              <a:gd name="connsiteY32740" fmla="*/ 1527421 h 2789926"/>
              <a:gd name="connsiteX32741" fmla="*/ 1637200 w 2556691"/>
              <a:gd name="connsiteY32741" fmla="*/ 1528094 h 2789926"/>
              <a:gd name="connsiteX32742" fmla="*/ 1638754 w 2556691"/>
              <a:gd name="connsiteY32742" fmla="*/ 1530305 h 2789926"/>
              <a:gd name="connsiteX32743" fmla="*/ 1640049 w 2556691"/>
              <a:gd name="connsiteY32743" fmla="*/ 1529241 h 2789926"/>
              <a:gd name="connsiteX32744" fmla="*/ 1641650 w 2556691"/>
              <a:gd name="connsiteY32744" fmla="*/ 1530459 h 2789926"/>
              <a:gd name="connsiteX32745" fmla="*/ 1640709 w 2556691"/>
              <a:gd name="connsiteY32745" fmla="*/ 1531830 h 2789926"/>
              <a:gd name="connsiteX32746" fmla="*/ 1640190 w 2556691"/>
              <a:gd name="connsiteY32746" fmla="*/ 1532587 h 2789926"/>
              <a:gd name="connsiteX32747" fmla="*/ 1641474 w 2556691"/>
              <a:gd name="connsiteY32747" fmla="*/ 1535306 h 2789926"/>
              <a:gd name="connsiteX32748" fmla="*/ 1643510 w 2556691"/>
              <a:gd name="connsiteY32748" fmla="*/ 1533296 h 2789926"/>
              <a:gd name="connsiteX32749" fmla="*/ 1643581 w 2556691"/>
              <a:gd name="connsiteY32749" fmla="*/ 1533201 h 2789926"/>
              <a:gd name="connsiteX32750" fmla="*/ 1645335 w 2556691"/>
              <a:gd name="connsiteY32750" fmla="*/ 1530991 h 2789926"/>
              <a:gd name="connsiteX32751" fmla="*/ 1646900 w 2556691"/>
              <a:gd name="connsiteY32751" fmla="*/ 1529005 h 2789926"/>
              <a:gd name="connsiteX32752" fmla="*/ 1648890 w 2556691"/>
              <a:gd name="connsiteY32752" fmla="*/ 1526593 h 2789926"/>
              <a:gd name="connsiteX32753" fmla="*/ 1650267 w 2556691"/>
              <a:gd name="connsiteY32753" fmla="*/ 1524903 h 2789926"/>
              <a:gd name="connsiteX32754" fmla="*/ 1651774 w 2556691"/>
              <a:gd name="connsiteY32754" fmla="*/ 1525955 h 2789926"/>
              <a:gd name="connsiteX32755" fmla="*/ 1651362 w 2556691"/>
              <a:gd name="connsiteY32755" fmla="*/ 1526853 h 2789926"/>
              <a:gd name="connsiteX32756" fmla="*/ 1651350 w 2556691"/>
              <a:gd name="connsiteY32756" fmla="*/ 1526865 h 2789926"/>
              <a:gd name="connsiteX32757" fmla="*/ 1649043 w 2556691"/>
              <a:gd name="connsiteY32757" fmla="*/ 1530955 h 2789926"/>
              <a:gd name="connsiteX32758" fmla="*/ 1646018 w 2556691"/>
              <a:gd name="connsiteY32758" fmla="*/ 1534774 h 2789926"/>
              <a:gd name="connsiteX32759" fmla="*/ 1645099 w 2556691"/>
              <a:gd name="connsiteY32759" fmla="*/ 1535743 h 2789926"/>
              <a:gd name="connsiteX32760" fmla="*/ 1642780 w 2556691"/>
              <a:gd name="connsiteY32760" fmla="*/ 1538001 h 2789926"/>
              <a:gd name="connsiteX32761" fmla="*/ 1642710 w 2556691"/>
              <a:gd name="connsiteY32761" fmla="*/ 1538084 h 2789926"/>
              <a:gd name="connsiteX32762" fmla="*/ 1642486 w 2556691"/>
              <a:gd name="connsiteY32762" fmla="*/ 1538273 h 2789926"/>
              <a:gd name="connsiteX32763" fmla="*/ 1642957 w 2556691"/>
              <a:gd name="connsiteY32763" fmla="*/ 1540011 h 2789926"/>
              <a:gd name="connsiteX32764" fmla="*/ 1643251 w 2556691"/>
              <a:gd name="connsiteY32764" fmla="*/ 1541335 h 2789926"/>
              <a:gd name="connsiteX32765" fmla="*/ 1644181 w 2556691"/>
              <a:gd name="connsiteY32765" fmla="*/ 1540921 h 2789926"/>
              <a:gd name="connsiteX32766" fmla="*/ 1646382 w 2556691"/>
              <a:gd name="connsiteY32766" fmla="*/ 1539644 h 2789926"/>
              <a:gd name="connsiteX32767" fmla="*/ 1650079 w 2556691"/>
              <a:gd name="connsiteY32767" fmla="*/ 1535849 h 2789926"/>
              <a:gd name="connsiteX32768" fmla="*/ 1651114 w 2556691"/>
              <a:gd name="connsiteY32768" fmla="*/ 1534313 h 2789926"/>
              <a:gd name="connsiteX32769" fmla="*/ 1652645 w 2556691"/>
              <a:gd name="connsiteY32769" fmla="*/ 1531913 h 2789926"/>
              <a:gd name="connsiteX32770" fmla="*/ 1653304 w 2556691"/>
              <a:gd name="connsiteY32770" fmla="*/ 1530813 h 2789926"/>
              <a:gd name="connsiteX32771" fmla="*/ 1654929 w 2556691"/>
              <a:gd name="connsiteY32771" fmla="*/ 1528000 h 2789926"/>
              <a:gd name="connsiteX32772" fmla="*/ 1656459 w 2556691"/>
              <a:gd name="connsiteY32772" fmla="*/ 1525269 h 2789926"/>
              <a:gd name="connsiteX32773" fmla="*/ 1656600 w 2556691"/>
              <a:gd name="connsiteY32773" fmla="*/ 1524867 h 2789926"/>
              <a:gd name="connsiteX32774" fmla="*/ 1656895 w 2556691"/>
              <a:gd name="connsiteY32774" fmla="*/ 1524028 h 2789926"/>
              <a:gd name="connsiteX32775" fmla="*/ 1657213 w 2556691"/>
              <a:gd name="connsiteY32775" fmla="*/ 1523070 h 2789926"/>
              <a:gd name="connsiteX32776" fmla="*/ 1655317 w 2556691"/>
              <a:gd name="connsiteY32776" fmla="*/ 1520966 h 2789926"/>
              <a:gd name="connsiteX32777" fmla="*/ 1655294 w 2556691"/>
              <a:gd name="connsiteY32777" fmla="*/ 1520931 h 2789926"/>
              <a:gd name="connsiteX32778" fmla="*/ 1562574 w 2556691"/>
              <a:gd name="connsiteY32778" fmla="*/ 1432846 h 2789926"/>
              <a:gd name="connsiteX32779" fmla="*/ 1555245 w 2556691"/>
              <a:gd name="connsiteY32779" fmla="*/ 1426345 h 2789926"/>
              <a:gd name="connsiteX32780" fmla="*/ 1540966 w 2556691"/>
              <a:gd name="connsiteY32780" fmla="*/ 1432563 h 2789926"/>
              <a:gd name="connsiteX32781" fmla="*/ 1522578 w 2556691"/>
              <a:gd name="connsiteY32781" fmla="*/ 1427787 h 2789926"/>
              <a:gd name="connsiteX32782" fmla="*/ 1516822 w 2556691"/>
              <a:gd name="connsiteY32782" fmla="*/ 1431428 h 2789926"/>
              <a:gd name="connsiteX32783" fmla="*/ 1516363 w 2556691"/>
              <a:gd name="connsiteY32783" fmla="*/ 1432504 h 2789926"/>
              <a:gd name="connsiteX32784" fmla="*/ 1520318 w 2556691"/>
              <a:gd name="connsiteY32784" fmla="*/ 1436618 h 2789926"/>
              <a:gd name="connsiteX32785" fmla="*/ 1522637 w 2556691"/>
              <a:gd name="connsiteY32785" fmla="*/ 1456419 h 2789926"/>
              <a:gd name="connsiteX32786" fmla="*/ 1523096 w 2556691"/>
              <a:gd name="connsiteY32786" fmla="*/ 1457235 h 2789926"/>
              <a:gd name="connsiteX32787" fmla="*/ 1522919 w 2556691"/>
              <a:gd name="connsiteY32787" fmla="*/ 1457625 h 2789926"/>
              <a:gd name="connsiteX32788" fmla="*/ 1522107 w 2556691"/>
              <a:gd name="connsiteY32788" fmla="*/ 1457720 h 2789926"/>
              <a:gd name="connsiteX32789" fmla="*/ 1519447 w 2556691"/>
              <a:gd name="connsiteY32789" fmla="*/ 1462697 h 2789926"/>
              <a:gd name="connsiteX32790" fmla="*/ 1537776 w 2556691"/>
              <a:gd name="connsiteY32790" fmla="*/ 1478703 h 2789926"/>
              <a:gd name="connsiteX32791" fmla="*/ 1538258 w 2556691"/>
              <a:gd name="connsiteY32791" fmla="*/ 1477935 h 2789926"/>
              <a:gd name="connsiteX32792" fmla="*/ 1547982 w 2556691"/>
              <a:gd name="connsiteY32792" fmla="*/ 1475157 h 2789926"/>
              <a:gd name="connsiteX32793" fmla="*/ 1548912 w 2556691"/>
              <a:gd name="connsiteY32793" fmla="*/ 1475902 h 2789926"/>
              <a:gd name="connsiteX32794" fmla="*/ 1547699 w 2556691"/>
              <a:gd name="connsiteY32794" fmla="*/ 1470629 h 2789926"/>
              <a:gd name="connsiteX32795" fmla="*/ 1546734 w 2556691"/>
              <a:gd name="connsiteY32795" fmla="*/ 1456585 h 2789926"/>
              <a:gd name="connsiteX32796" fmla="*/ 1552867 w 2556691"/>
              <a:gd name="connsiteY32796" fmla="*/ 1471528 h 2789926"/>
              <a:gd name="connsiteX32797" fmla="*/ 1550677 w 2556691"/>
              <a:gd name="connsiteY32797" fmla="*/ 1471811 h 2789926"/>
              <a:gd name="connsiteX32798" fmla="*/ 1550289 w 2556691"/>
              <a:gd name="connsiteY32798" fmla="*/ 1471669 h 2789926"/>
              <a:gd name="connsiteX32799" fmla="*/ 1553609 w 2556691"/>
              <a:gd name="connsiteY32799" fmla="*/ 1482439 h 2789926"/>
              <a:gd name="connsiteX32800" fmla="*/ 1557611 w 2556691"/>
              <a:gd name="connsiteY32800" fmla="*/ 1490076 h 2789926"/>
              <a:gd name="connsiteX32801" fmla="*/ 1555586 w 2556691"/>
              <a:gd name="connsiteY32801" fmla="*/ 1480264 h 2789926"/>
              <a:gd name="connsiteX32802" fmla="*/ 1555975 w 2556691"/>
              <a:gd name="connsiteY32802" fmla="*/ 1477096 h 2789926"/>
              <a:gd name="connsiteX32803" fmla="*/ 1556834 w 2556691"/>
              <a:gd name="connsiteY32803" fmla="*/ 1473927 h 2789926"/>
              <a:gd name="connsiteX32804" fmla="*/ 1557929 w 2556691"/>
              <a:gd name="connsiteY32804" fmla="*/ 1467083 h 2789926"/>
              <a:gd name="connsiteX32805" fmla="*/ 1567641 w 2556691"/>
              <a:gd name="connsiteY32805" fmla="*/ 1459529 h 2789926"/>
              <a:gd name="connsiteX32806" fmla="*/ 1566781 w 2556691"/>
              <a:gd name="connsiteY32806" fmla="*/ 1453263 h 2789926"/>
              <a:gd name="connsiteX32807" fmla="*/ 1567688 w 2556691"/>
              <a:gd name="connsiteY32807" fmla="*/ 1448534 h 2789926"/>
              <a:gd name="connsiteX32808" fmla="*/ 1568253 w 2556691"/>
              <a:gd name="connsiteY32808" fmla="*/ 1448676 h 2789926"/>
              <a:gd name="connsiteX32809" fmla="*/ 1569748 w 2556691"/>
              <a:gd name="connsiteY32809" fmla="*/ 1454871 h 2789926"/>
              <a:gd name="connsiteX32810" fmla="*/ 1568912 w 2556691"/>
              <a:gd name="connsiteY32810" fmla="*/ 1459647 h 2789926"/>
              <a:gd name="connsiteX32811" fmla="*/ 1568429 w 2556691"/>
              <a:gd name="connsiteY32811" fmla="*/ 1459800 h 2789926"/>
              <a:gd name="connsiteX32812" fmla="*/ 1569889 w 2556691"/>
              <a:gd name="connsiteY32812" fmla="*/ 1469589 h 2789926"/>
              <a:gd name="connsiteX32813" fmla="*/ 1561719 w 2556691"/>
              <a:gd name="connsiteY32813" fmla="*/ 1476965 h 2789926"/>
              <a:gd name="connsiteX32814" fmla="*/ 1558541 w 2556691"/>
              <a:gd name="connsiteY32814" fmla="*/ 1476280 h 2789926"/>
              <a:gd name="connsiteX32815" fmla="*/ 1557905 w 2556691"/>
              <a:gd name="connsiteY32815" fmla="*/ 1480394 h 2789926"/>
              <a:gd name="connsiteX32816" fmla="*/ 1561166 w 2556691"/>
              <a:gd name="connsiteY32816" fmla="*/ 1493008 h 2789926"/>
              <a:gd name="connsiteX32817" fmla="*/ 1561449 w 2556691"/>
              <a:gd name="connsiteY32817" fmla="*/ 1493741 h 2789926"/>
              <a:gd name="connsiteX32818" fmla="*/ 1561649 w 2556691"/>
              <a:gd name="connsiteY32818" fmla="*/ 1494284 h 2789926"/>
              <a:gd name="connsiteX32819" fmla="*/ 1562037 w 2556691"/>
              <a:gd name="connsiteY32819" fmla="*/ 1494592 h 2789926"/>
              <a:gd name="connsiteX32820" fmla="*/ 1562367 w 2556691"/>
              <a:gd name="connsiteY32820" fmla="*/ 1495100 h 2789926"/>
              <a:gd name="connsiteX32821" fmla="*/ 1562391 w 2556691"/>
              <a:gd name="connsiteY32821" fmla="*/ 1493244 h 2789926"/>
              <a:gd name="connsiteX32822" fmla="*/ 1562402 w 2556691"/>
              <a:gd name="connsiteY32822" fmla="*/ 1493149 h 2789926"/>
              <a:gd name="connsiteX32823" fmla="*/ 1562414 w 2556691"/>
              <a:gd name="connsiteY32823" fmla="*/ 1492984 h 2789926"/>
              <a:gd name="connsiteX32824" fmla="*/ 1561778 w 2556691"/>
              <a:gd name="connsiteY32824" fmla="*/ 1489662 h 2789926"/>
              <a:gd name="connsiteX32825" fmla="*/ 1569783 w 2556691"/>
              <a:gd name="connsiteY32825" fmla="*/ 1478207 h 2789926"/>
              <a:gd name="connsiteX32826" fmla="*/ 1562574 w 2556691"/>
              <a:gd name="connsiteY32826" fmla="*/ 1432846 h 2789926"/>
              <a:gd name="connsiteX32827" fmla="*/ 1677107 w 2556691"/>
              <a:gd name="connsiteY32827" fmla="*/ 1537835 h 2789926"/>
              <a:gd name="connsiteX32828" fmla="*/ 1678343 w 2556691"/>
              <a:gd name="connsiteY32828" fmla="*/ 1539206 h 2789926"/>
              <a:gd name="connsiteX32829" fmla="*/ 1680156 w 2556691"/>
              <a:gd name="connsiteY32829" fmla="*/ 1541169 h 2789926"/>
              <a:gd name="connsiteX32830" fmla="*/ 1683640 w 2556691"/>
              <a:gd name="connsiteY32830" fmla="*/ 1544857 h 2789926"/>
              <a:gd name="connsiteX32831" fmla="*/ 1685512 w 2556691"/>
              <a:gd name="connsiteY32831" fmla="*/ 1546926 h 2789926"/>
              <a:gd name="connsiteX32832" fmla="*/ 1687419 w 2556691"/>
              <a:gd name="connsiteY32832" fmla="*/ 1549184 h 2789926"/>
              <a:gd name="connsiteX32833" fmla="*/ 1688761 w 2556691"/>
              <a:gd name="connsiteY32833" fmla="*/ 1550886 h 2789926"/>
              <a:gd name="connsiteX32834" fmla="*/ 1690338 w 2556691"/>
              <a:gd name="connsiteY32834" fmla="*/ 1553262 h 2789926"/>
              <a:gd name="connsiteX32835" fmla="*/ 1691057 w 2556691"/>
              <a:gd name="connsiteY32835" fmla="*/ 1554445 h 2789926"/>
              <a:gd name="connsiteX32836" fmla="*/ 1692175 w 2556691"/>
              <a:gd name="connsiteY32836" fmla="*/ 1556738 h 2789926"/>
              <a:gd name="connsiteX32837" fmla="*/ 1693199 w 2556691"/>
              <a:gd name="connsiteY32837" fmla="*/ 1559776 h 2789926"/>
              <a:gd name="connsiteX32838" fmla="*/ 1693446 w 2556691"/>
              <a:gd name="connsiteY32838" fmla="*/ 1560568 h 2789926"/>
              <a:gd name="connsiteX32839" fmla="*/ 1693364 w 2556691"/>
              <a:gd name="connsiteY32839" fmla="*/ 1561053 h 2789926"/>
              <a:gd name="connsiteX32840" fmla="*/ 1692952 w 2556691"/>
              <a:gd name="connsiteY32840" fmla="*/ 1561727 h 2789926"/>
              <a:gd name="connsiteX32841" fmla="*/ 1692293 w 2556691"/>
              <a:gd name="connsiteY32841" fmla="*/ 1562011 h 2789926"/>
              <a:gd name="connsiteX32842" fmla="*/ 1691233 w 2556691"/>
              <a:gd name="connsiteY32842" fmla="*/ 1561443 h 2789926"/>
              <a:gd name="connsiteX32843" fmla="*/ 1690080 w 2556691"/>
              <a:gd name="connsiteY32843" fmla="*/ 1559315 h 2789926"/>
              <a:gd name="connsiteX32844" fmla="*/ 1688926 w 2556691"/>
              <a:gd name="connsiteY32844" fmla="*/ 1557211 h 2789926"/>
              <a:gd name="connsiteX32845" fmla="*/ 1687596 w 2556691"/>
              <a:gd name="connsiteY32845" fmla="*/ 1554894 h 2789926"/>
              <a:gd name="connsiteX32846" fmla="*/ 1684335 w 2556691"/>
              <a:gd name="connsiteY32846" fmla="*/ 1550390 h 2789926"/>
              <a:gd name="connsiteX32847" fmla="*/ 1681945 w 2556691"/>
              <a:gd name="connsiteY32847" fmla="*/ 1547423 h 2789926"/>
              <a:gd name="connsiteX32848" fmla="*/ 1678614 w 2556691"/>
              <a:gd name="connsiteY32848" fmla="*/ 1543297 h 2789926"/>
              <a:gd name="connsiteX32849" fmla="*/ 1675942 w 2556691"/>
              <a:gd name="connsiteY32849" fmla="*/ 1539928 h 2789926"/>
              <a:gd name="connsiteX32850" fmla="*/ 1675400 w 2556691"/>
              <a:gd name="connsiteY32850" fmla="*/ 1539254 h 2789926"/>
              <a:gd name="connsiteX32851" fmla="*/ 1677107 w 2556691"/>
              <a:gd name="connsiteY32851" fmla="*/ 1537835 h 2789926"/>
              <a:gd name="connsiteX32852" fmla="*/ 1699013 w 2556691"/>
              <a:gd name="connsiteY32852" fmla="*/ 1557566 h 2789926"/>
              <a:gd name="connsiteX32853" fmla="*/ 1699578 w 2556691"/>
              <a:gd name="connsiteY32853" fmla="*/ 1558712 h 2789926"/>
              <a:gd name="connsiteX32854" fmla="*/ 1700485 w 2556691"/>
              <a:gd name="connsiteY32854" fmla="*/ 1560545 h 2789926"/>
              <a:gd name="connsiteX32855" fmla="*/ 1701532 w 2556691"/>
              <a:gd name="connsiteY32855" fmla="*/ 1563181 h 2789926"/>
              <a:gd name="connsiteX32856" fmla="*/ 1703074 w 2556691"/>
              <a:gd name="connsiteY32856" fmla="*/ 1569044 h 2789926"/>
              <a:gd name="connsiteX32857" fmla="*/ 1703110 w 2556691"/>
              <a:gd name="connsiteY32857" fmla="*/ 1569269 h 2789926"/>
              <a:gd name="connsiteX32858" fmla="*/ 1703192 w 2556691"/>
              <a:gd name="connsiteY32858" fmla="*/ 1570392 h 2789926"/>
              <a:gd name="connsiteX32859" fmla="*/ 1703239 w 2556691"/>
              <a:gd name="connsiteY32859" fmla="*/ 1572579 h 2789926"/>
              <a:gd name="connsiteX32860" fmla="*/ 1703263 w 2556691"/>
              <a:gd name="connsiteY32860" fmla="*/ 1573820 h 2789926"/>
              <a:gd name="connsiteX32861" fmla="*/ 1701344 w 2556691"/>
              <a:gd name="connsiteY32861" fmla="*/ 1574411 h 2789926"/>
              <a:gd name="connsiteX32862" fmla="*/ 1701262 w 2556691"/>
              <a:gd name="connsiteY32862" fmla="*/ 1574282 h 2789926"/>
              <a:gd name="connsiteX32863" fmla="*/ 1701120 w 2556691"/>
              <a:gd name="connsiteY32863" fmla="*/ 1574045 h 2789926"/>
              <a:gd name="connsiteX32864" fmla="*/ 1700555 w 2556691"/>
              <a:gd name="connsiteY32864" fmla="*/ 1571125 h 2789926"/>
              <a:gd name="connsiteX32865" fmla="*/ 1700308 w 2556691"/>
              <a:gd name="connsiteY32865" fmla="*/ 1569872 h 2789926"/>
              <a:gd name="connsiteX32866" fmla="*/ 1699767 w 2556691"/>
              <a:gd name="connsiteY32866" fmla="*/ 1567567 h 2789926"/>
              <a:gd name="connsiteX32867" fmla="*/ 1699555 w 2556691"/>
              <a:gd name="connsiteY32867" fmla="*/ 1566692 h 2789926"/>
              <a:gd name="connsiteX32868" fmla="*/ 1699508 w 2556691"/>
              <a:gd name="connsiteY32868" fmla="*/ 1566491 h 2789926"/>
              <a:gd name="connsiteX32869" fmla="*/ 1696541 w 2556691"/>
              <a:gd name="connsiteY32869" fmla="*/ 1559020 h 2789926"/>
              <a:gd name="connsiteX32870" fmla="*/ 1697012 w 2556691"/>
              <a:gd name="connsiteY32870" fmla="*/ 1557164 h 2789926"/>
              <a:gd name="connsiteX32871" fmla="*/ 1697471 w 2556691"/>
              <a:gd name="connsiteY32871" fmla="*/ 1556939 h 2789926"/>
              <a:gd name="connsiteX32872" fmla="*/ 1699013 w 2556691"/>
              <a:gd name="connsiteY32872" fmla="*/ 1557566 h 2789926"/>
              <a:gd name="connsiteX32873" fmla="*/ 1744288 w 2556691"/>
              <a:gd name="connsiteY32873" fmla="*/ 1597476 h 2789926"/>
              <a:gd name="connsiteX32874" fmla="*/ 1743770 w 2556691"/>
              <a:gd name="connsiteY32874" fmla="*/ 1597677 h 2789926"/>
              <a:gd name="connsiteX32875" fmla="*/ 1744029 w 2556691"/>
              <a:gd name="connsiteY32875" fmla="*/ 1597488 h 2789926"/>
              <a:gd name="connsiteX32876" fmla="*/ 1744288 w 2556691"/>
              <a:gd name="connsiteY32876" fmla="*/ 1597476 h 2789926"/>
              <a:gd name="connsiteX32877" fmla="*/ 1708784 w 2556691"/>
              <a:gd name="connsiteY32877" fmla="*/ 1563831 h 2789926"/>
              <a:gd name="connsiteX32878" fmla="*/ 1709149 w 2556691"/>
              <a:gd name="connsiteY32878" fmla="*/ 1565167 h 2789926"/>
              <a:gd name="connsiteX32879" fmla="*/ 1709302 w 2556691"/>
              <a:gd name="connsiteY32879" fmla="*/ 1569695 h 2789926"/>
              <a:gd name="connsiteX32880" fmla="*/ 1709138 w 2556691"/>
              <a:gd name="connsiteY32880" fmla="*/ 1570404 h 2789926"/>
              <a:gd name="connsiteX32881" fmla="*/ 1708655 w 2556691"/>
              <a:gd name="connsiteY32881" fmla="*/ 1571504 h 2789926"/>
              <a:gd name="connsiteX32882" fmla="*/ 1708420 w 2556691"/>
              <a:gd name="connsiteY32882" fmla="*/ 1572059 h 2789926"/>
              <a:gd name="connsiteX32883" fmla="*/ 1708008 w 2556691"/>
              <a:gd name="connsiteY32883" fmla="*/ 1572378 h 2789926"/>
              <a:gd name="connsiteX32884" fmla="*/ 1706442 w 2556691"/>
              <a:gd name="connsiteY32884" fmla="*/ 1571421 h 2789926"/>
              <a:gd name="connsiteX32885" fmla="*/ 1706466 w 2556691"/>
              <a:gd name="connsiteY32885" fmla="*/ 1571149 h 2789926"/>
              <a:gd name="connsiteX32886" fmla="*/ 1706466 w 2556691"/>
              <a:gd name="connsiteY32886" fmla="*/ 1571137 h 2789926"/>
              <a:gd name="connsiteX32887" fmla="*/ 1706666 w 2556691"/>
              <a:gd name="connsiteY32887" fmla="*/ 1567815 h 2789926"/>
              <a:gd name="connsiteX32888" fmla="*/ 1706595 w 2556691"/>
              <a:gd name="connsiteY32888" fmla="*/ 1564777 h 2789926"/>
              <a:gd name="connsiteX32889" fmla="*/ 1706583 w 2556691"/>
              <a:gd name="connsiteY32889" fmla="*/ 1564352 h 2789926"/>
              <a:gd name="connsiteX32890" fmla="*/ 1706807 w 2556691"/>
              <a:gd name="connsiteY32890" fmla="*/ 1563536 h 2789926"/>
              <a:gd name="connsiteX32891" fmla="*/ 1708784 w 2556691"/>
              <a:gd name="connsiteY32891" fmla="*/ 1563831 h 2789926"/>
              <a:gd name="connsiteX32892" fmla="*/ 1355711 w 2556691"/>
              <a:gd name="connsiteY32892" fmla="*/ 1237835 h 2789926"/>
              <a:gd name="connsiteX32893" fmla="*/ 1354652 w 2556691"/>
              <a:gd name="connsiteY32893" fmla="*/ 1239538 h 2789926"/>
              <a:gd name="connsiteX32894" fmla="*/ 1326964 w 2556691"/>
              <a:gd name="connsiteY32894" fmla="*/ 1225044 h 2789926"/>
              <a:gd name="connsiteX32895" fmla="*/ 1355711 w 2556691"/>
              <a:gd name="connsiteY32895" fmla="*/ 1237835 h 2789926"/>
              <a:gd name="connsiteX32896" fmla="*/ 1683251 w 2556691"/>
              <a:gd name="connsiteY32896" fmla="*/ 1537090 h 2789926"/>
              <a:gd name="connsiteX32897" fmla="*/ 1686723 w 2556691"/>
              <a:gd name="connsiteY32897" fmla="*/ 1540341 h 2789926"/>
              <a:gd name="connsiteX32898" fmla="*/ 1688148 w 2556691"/>
              <a:gd name="connsiteY32898" fmla="*/ 1541760 h 2789926"/>
              <a:gd name="connsiteX32899" fmla="*/ 1688913 w 2556691"/>
              <a:gd name="connsiteY32899" fmla="*/ 1542611 h 2789926"/>
              <a:gd name="connsiteX32900" fmla="*/ 1690832 w 2556691"/>
              <a:gd name="connsiteY32900" fmla="*/ 1544727 h 2789926"/>
              <a:gd name="connsiteX32901" fmla="*/ 1692915 w 2556691"/>
              <a:gd name="connsiteY32901" fmla="*/ 1547269 h 2789926"/>
              <a:gd name="connsiteX32902" fmla="*/ 1692939 w 2556691"/>
              <a:gd name="connsiteY32902" fmla="*/ 1547304 h 2789926"/>
              <a:gd name="connsiteX32903" fmla="*/ 1693822 w 2556691"/>
              <a:gd name="connsiteY32903" fmla="*/ 1548522 h 2789926"/>
              <a:gd name="connsiteX32904" fmla="*/ 1694187 w 2556691"/>
              <a:gd name="connsiteY32904" fmla="*/ 1549030 h 2789926"/>
              <a:gd name="connsiteX32905" fmla="*/ 1695458 w 2556691"/>
              <a:gd name="connsiteY32905" fmla="*/ 1550839 h 2789926"/>
              <a:gd name="connsiteX32906" fmla="*/ 1697071 w 2556691"/>
              <a:gd name="connsiteY32906" fmla="*/ 1553499 h 2789926"/>
              <a:gd name="connsiteX32907" fmla="*/ 1697318 w 2556691"/>
              <a:gd name="connsiteY32907" fmla="*/ 1553913 h 2789926"/>
              <a:gd name="connsiteX32908" fmla="*/ 1696541 w 2556691"/>
              <a:gd name="connsiteY32908" fmla="*/ 1555119 h 2789926"/>
              <a:gd name="connsiteX32909" fmla="*/ 1695717 w 2556691"/>
              <a:gd name="connsiteY32909" fmla="*/ 1554870 h 2789926"/>
              <a:gd name="connsiteX32910" fmla="*/ 1694646 w 2556691"/>
              <a:gd name="connsiteY32910" fmla="*/ 1553617 h 2789926"/>
              <a:gd name="connsiteX32911" fmla="*/ 1693845 w 2556691"/>
              <a:gd name="connsiteY32911" fmla="*/ 1552683 h 2789926"/>
              <a:gd name="connsiteX32912" fmla="*/ 1692974 w 2556691"/>
              <a:gd name="connsiteY32912" fmla="*/ 1551667 h 2789926"/>
              <a:gd name="connsiteX32913" fmla="*/ 1692609 w 2556691"/>
              <a:gd name="connsiteY32913" fmla="*/ 1551229 h 2789926"/>
              <a:gd name="connsiteX32914" fmla="*/ 1689701 w 2556691"/>
              <a:gd name="connsiteY32914" fmla="*/ 1547848 h 2789926"/>
              <a:gd name="connsiteX32915" fmla="*/ 1689242 w 2556691"/>
              <a:gd name="connsiteY32915" fmla="*/ 1547328 h 2789926"/>
              <a:gd name="connsiteX32916" fmla="*/ 1686641 w 2556691"/>
              <a:gd name="connsiteY32916" fmla="*/ 1544337 h 2789926"/>
              <a:gd name="connsiteX32917" fmla="*/ 1685205 w 2556691"/>
              <a:gd name="connsiteY32917" fmla="*/ 1542682 h 2789926"/>
              <a:gd name="connsiteX32918" fmla="*/ 1685169 w 2556691"/>
              <a:gd name="connsiteY32918" fmla="*/ 1542647 h 2789926"/>
              <a:gd name="connsiteX32919" fmla="*/ 1685158 w 2556691"/>
              <a:gd name="connsiteY32919" fmla="*/ 1542623 h 2789926"/>
              <a:gd name="connsiteX32920" fmla="*/ 1681614 w 2556691"/>
              <a:gd name="connsiteY32920" fmla="*/ 1539207 h 2789926"/>
              <a:gd name="connsiteX32921" fmla="*/ 1680661 w 2556691"/>
              <a:gd name="connsiteY32921" fmla="*/ 1538284 h 2789926"/>
              <a:gd name="connsiteX32922" fmla="*/ 1677753 w 2556691"/>
              <a:gd name="connsiteY32922" fmla="*/ 1535577 h 2789926"/>
              <a:gd name="connsiteX32923" fmla="*/ 1677565 w 2556691"/>
              <a:gd name="connsiteY32923" fmla="*/ 1535400 h 2789926"/>
              <a:gd name="connsiteX32924" fmla="*/ 1675316 w 2556691"/>
              <a:gd name="connsiteY32924" fmla="*/ 1533331 h 2789926"/>
              <a:gd name="connsiteX32925" fmla="*/ 1675316 w 2556691"/>
              <a:gd name="connsiteY32925" fmla="*/ 1533319 h 2789926"/>
              <a:gd name="connsiteX32926" fmla="*/ 1674740 w 2556691"/>
              <a:gd name="connsiteY32926" fmla="*/ 1532799 h 2789926"/>
              <a:gd name="connsiteX32927" fmla="*/ 1675917 w 2556691"/>
              <a:gd name="connsiteY32927" fmla="*/ 1531203 h 2789926"/>
              <a:gd name="connsiteX32928" fmla="*/ 1677035 w 2556691"/>
              <a:gd name="connsiteY32928" fmla="*/ 1532043 h 2789926"/>
              <a:gd name="connsiteX32929" fmla="*/ 1679590 w 2556691"/>
              <a:gd name="connsiteY32929" fmla="*/ 1533993 h 2789926"/>
              <a:gd name="connsiteX32930" fmla="*/ 1679825 w 2556691"/>
              <a:gd name="connsiteY32930" fmla="*/ 1534194 h 2789926"/>
              <a:gd name="connsiteX32931" fmla="*/ 1682992 w 2556691"/>
              <a:gd name="connsiteY32931" fmla="*/ 1536854 h 2789926"/>
              <a:gd name="connsiteX32932" fmla="*/ 1683251 w 2556691"/>
              <a:gd name="connsiteY32932" fmla="*/ 1537090 h 2789926"/>
              <a:gd name="connsiteX32933" fmla="*/ 1295286 w 2556691"/>
              <a:gd name="connsiteY32933" fmla="*/ 1178088 h 2789926"/>
              <a:gd name="connsiteX32934" fmla="*/ 1296687 w 2556691"/>
              <a:gd name="connsiteY32934" fmla="*/ 1180772 h 2789926"/>
              <a:gd name="connsiteX32935" fmla="*/ 1295310 w 2556691"/>
              <a:gd name="connsiteY32935" fmla="*/ 1182533 h 2789926"/>
              <a:gd name="connsiteX32936" fmla="*/ 1286528 w 2556691"/>
              <a:gd name="connsiteY32936" fmla="*/ 1190797 h 2789926"/>
              <a:gd name="connsiteX32937" fmla="*/ 1286304 w 2556691"/>
              <a:gd name="connsiteY32937" fmla="*/ 1190891 h 2789926"/>
              <a:gd name="connsiteX32938" fmla="*/ 1284550 w 2556691"/>
              <a:gd name="connsiteY32938" fmla="*/ 1189236 h 2789926"/>
              <a:gd name="connsiteX32939" fmla="*/ 1286493 w 2556691"/>
              <a:gd name="connsiteY32939" fmla="*/ 1185879 h 2789926"/>
              <a:gd name="connsiteX32940" fmla="*/ 1294168 w 2556691"/>
              <a:gd name="connsiteY32940" fmla="*/ 1178609 h 2789926"/>
              <a:gd name="connsiteX32941" fmla="*/ 1295286 w 2556691"/>
              <a:gd name="connsiteY32941" fmla="*/ 1178088 h 2789926"/>
              <a:gd name="connsiteX32942" fmla="*/ 1592797 w 2556691"/>
              <a:gd name="connsiteY32942" fmla="*/ 1448097 h 2789926"/>
              <a:gd name="connsiteX32943" fmla="*/ 1592314 w 2556691"/>
              <a:gd name="connsiteY32943" fmla="*/ 1454634 h 2789926"/>
              <a:gd name="connsiteX32944" fmla="*/ 1591290 w 2556691"/>
              <a:gd name="connsiteY32944" fmla="*/ 1461396 h 2789926"/>
              <a:gd name="connsiteX32945" fmla="*/ 1591290 w 2556691"/>
              <a:gd name="connsiteY32945" fmla="*/ 1461408 h 2789926"/>
              <a:gd name="connsiteX32946" fmla="*/ 1589889 w 2556691"/>
              <a:gd name="connsiteY32946" fmla="*/ 1461290 h 2789926"/>
              <a:gd name="connsiteX32947" fmla="*/ 1590207 w 2556691"/>
              <a:gd name="connsiteY32947" fmla="*/ 1453322 h 2789926"/>
              <a:gd name="connsiteX32948" fmla="*/ 1592797 w 2556691"/>
              <a:gd name="connsiteY32948" fmla="*/ 1448097 h 2789926"/>
              <a:gd name="connsiteX32949" fmla="*/ 997644 w 2556691"/>
              <a:gd name="connsiteY32949" fmla="*/ 896187 h 2789926"/>
              <a:gd name="connsiteX32950" fmla="*/ 988249 w 2556691"/>
              <a:gd name="connsiteY32950" fmla="*/ 889968 h 2789926"/>
              <a:gd name="connsiteX32951" fmla="*/ 988246 w 2556691"/>
              <a:gd name="connsiteY32951" fmla="*/ 889964 h 2789926"/>
              <a:gd name="connsiteX32952" fmla="*/ 988246 w 2556691"/>
              <a:gd name="connsiteY32952" fmla="*/ 889965 h 2789926"/>
              <a:gd name="connsiteX32953" fmla="*/ 988249 w 2556691"/>
              <a:gd name="connsiteY32953" fmla="*/ 889968 h 2789926"/>
              <a:gd name="connsiteX32954" fmla="*/ 1002099 w 2556691"/>
              <a:gd name="connsiteY32954" fmla="*/ 902993 h 2789926"/>
              <a:gd name="connsiteX32955" fmla="*/ 1003118 w 2556691"/>
              <a:gd name="connsiteY32955" fmla="*/ 903431 h 2789926"/>
              <a:gd name="connsiteX32956" fmla="*/ 1002242 w 2556691"/>
              <a:gd name="connsiteY32956" fmla="*/ 902521 h 2789926"/>
              <a:gd name="connsiteX32957" fmla="*/ 997644 w 2556691"/>
              <a:gd name="connsiteY32957" fmla="*/ 896187 h 2789926"/>
              <a:gd name="connsiteX32958" fmla="*/ 1741205 w 2556691"/>
              <a:gd name="connsiteY32958" fmla="*/ 1581351 h 2789926"/>
              <a:gd name="connsiteX32959" fmla="*/ 1737885 w 2556691"/>
              <a:gd name="connsiteY32959" fmla="*/ 1586033 h 2789926"/>
              <a:gd name="connsiteX32960" fmla="*/ 1737697 w 2556691"/>
              <a:gd name="connsiteY32960" fmla="*/ 1586175 h 2789926"/>
              <a:gd name="connsiteX32961" fmla="*/ 1734695 w 2556691"/>
              <a:gd name="connsiteY32961" fmla="*/ 1594332 h 2789926"/>
              <a:gd name="connsiteX32962" fmla="*/ 1734271 w 2556691"/>
              <a:gd name="connsiteY32962" fmla="*/ 1595632 h 2789926"/>
              <a:gd name="connsiteX32963" fmla="*/ 1741205 w 2556691"/>
              <a:gd name="connsiteY32963" fmla="*/ 1581351 h 2789926"/>
              <a:gd name="connsiteX32964" fmla="*/ 858195 w 2556691"/>
              <a:gd name="connsiteY32964" fmla="*/ 765079 h 2789926"/>
              <a:gd name="connsiteX32965" fmla="*/ 850165 w 2556691"/>
              <a:gd name="connsiteY32965" fmla="*/ 767709 h 2789926"/>
              <a:gd name="connsiteX32966" fmla="*/ 849643 w 2556691"/>
              <a:gd name="connsiteY32966" fmla="*/ 779965 h 2789926"/>
              <a:gd name="connsiteX32967" fmla="*/ 847279 w 2556691"/>
              <a:gd name="connsiteY32967" fmla="*/ 790406 h 2789926"/>
              <a:gd name="connsiteX32968" fmla="*/ 848373 w 2556691"/>
              <a:gd name="connsiteY32968" fmla="*/ 794882 h 2789926"/>
              <a:gd name="connsiteX32969" fmla="*/ 846625 w 2556691"/>
              <a:gd name="connsiteY32969" fmla="*/ 797596 h 2789926"/>
              <a:gd name="connsiteX32970" fmla="*/ 847752 w 2556691"/>
              <a:gd name="connsiteY32970" fmla="*/ 803339 h 2789926"/>
              <a:gd name="connsiteX32971" fmla="*/ 849371 w 2556691"/>
              <a:gd name="connsiteY32971" fmla="*/ 811196 h 2789926"/>
              <a:gd name="connsiteX32972" fmla="*/ 852432 w 2556691"/>
              <a:gd name="connsiteY32972" fmla="*/ 802325 h 2789926"/>
              <a:gd name="connsiteX32973" fmla="*/ 858195 w 2556691"/>
              <a:gd name="connsiteY32973" fmla="*/ 765079 h 2789926"/>
              <a:gd name="connsiteX32974" fmla="*/ 1760462 w 2556691"/>
              <a:gd name="connsiteY32974" fmla="*/ 1596980 h 2789926"/>
              <a:gd name="connsiteX32975" fmla="*/ 1752869 w 2556691"/>
              <a:gd name="connsiteY32975" fmla="*/ 1599604 h 2789926"/>
              <a:gd name="connsiteX32976" fmla="*/ 1755306 w 2556691"/>
              <a:gd name="connsiteY32976" fmla="*/ 1599982 h 2789926"/>
              <a:gd name="connsiteX32977" fmla="*/ 1758955 w 2556691"/>
              <a:gd name="connsiteY32977" fmla="*/ 1600975 h 2789926"/>
              <a:gd name="connsiteX32978" fmla="*/ 1758978 w 2556691"/>
              <a:gd name="connsiteY32978" fmla="*/ 1600574 h 2789926"/>
              <a:gd name="connsiteX32979" fmla="*/ 1760462 w 2556691"/>
              <a:gd name="connsiteY32979" fmla="*/ 1596980 h 2789926"/>
              <a:gd name="connsiteX32980" fmla="*/ 1626476 w 2556691"/>
              <a:gd name="connsiteY32980" fmla="*/ 1471325 h 2789926"/>
              <a:gd name="connsiteX32981" fmla="*/ 1626924 w 2556691"/>
              <a:gd name="connsiteY32981" fmla="*/ 1471881 h 2789926"/>
              <a:gd name="connsiteX32982" fmla="*/ 1625358 w 2556691"/>
              <a:gd name="connsiteY32982" fmla="*/ 1473323 h 2789926"/>
              <a:gd name="connsiteX32983" fmla="*/ 1622898 w 2556691"/>
              <a:gd name="connsiteY32983" fmla="*/ 1475404 h 2789926"/>
              <a:gd name="connsiteX32984" fmla="*/ 1621956 w 2556691"/>
              <a:gd name="connsiteY32984" fmla="*/ 1476077 h 2789926"/>
              <a:gd name="connsiteX32985" fmla="*/ 1619166 w 2556691"/>
              <a:gd name="connsiteY32985" fmla="*/ 1477945 h 2789926"/>
              <a:gd name="connsiteX32986" fmla="*/ 1616529 w 2556691"/>
              <a:gd name="connsiteY32986" fmla="*/ 1478655 h 2789926"/>
              <a:gd name="connsiteX32987" fmla="*/ 1615940 w 2556691"/>
              <a:gd name="connsiteY32987" fmla="*/ 1477673 h 2789926"/>
              <a:gd name="connsiteX32988" fmla="*/ 1617353 w 2556691"/>
              <a:gd name="connsiteY32988" fmla="*/ 1476018 h 2789926"/>
              <a:gd name="connsiteX32989" fmla="*/ 1620531 w 2556691"/>
              <a:gd name="connsiteY32989" fmla="*/ 1474151 h 2789926"/>
              <a:gd name="connsiteX32990" fmla="*/ 1621073 w 2556691"/>
              <a:gd name="connsiteY32990" fmla="*/ 1473879 h 2789926"/>
              <a:gd name="connsiteX32991" fmla="*/ 1623934 w 2556691"/>
              <a:gd name="connsiteY32991" fmla="*/ 1472472 h 2789926"/>
              <a:gd name="connsiteX32992" fmla="*/ 1626476 w 2556691"/>
              <a:gd name="connsiteY32992" fmla="*/ 1471325 h 2789926"/>
              <a:gd name="connsiteX32993" fmla="*/ 1706796 w 2556691"/>
              <a:gd name="connsiteY32993" fmla="*/ 1544362 h 2789926"/>
              <a:gd name="connsiteX32994" fmla="*/ 1707855 w 2556691"/>
              <a:gd name="connsiteY32994" fmla="*/ 1545378 h 2789926"/>
              <a:gd name="connsiteX32995" fmla="*/ 1709915 w 2556691"/>
              <a:gd name="connsiteY32995" fmla="*/ 1547671 h 2789926"/>
              <a:gd name="connsiteX32996" fmla="*/ 1713270 w 2556691"/>
              <a:gd name="connsiteY32996" fmla="*/ 1553168 h 2789926"/>
              <a:gd name="connsiteX32997" fmla="*/ 1713482 w 2556691"/>
              <a:gd name="connsiteY32997" fmla="*/ 1553641 h 2789926"/>
              <a:gd name="connsiteX32998" fmla="*/ 1715201 w 2556691"/>
              <a:gd name="connsiteY32998" fmla="*/ 1558086 h 2789926"/>
              <a:gd name="connsiteX32999" fmla="*/ 1715401 w 2556691"/>
              <a:gd name="connsiteY32999" fmla="*/ 1558690 h 2789926"/>
              <a:gd name="connsiteX33000" fmla="*/ 1715577 w 2556691"/>
              <a:gd name="connsiteY33000" fmla="*/ 1559458 h 2789926"/>
              <a:gd name="connsiteX33001" fmla="*/ 1716343 w 2556691"/>
              <a:gd name="connsiteY33001" fmla="*/ 1566622 h 2789926"/>
              <a:gd name="connsiteX33002" fmla="*/ 1716331 w 2556691"/>
              <a:gd name="connsiteY33002" fmla="*/ 1566705 h 2789926"/>
              <a:gd name="connsiteX33003" fmla="*/ 1716154 w 2556691"/>
              <a:gd name="connsiteY33003" fmla="*/ 1568548 h 2789926"/>
              <a:gd name="connsiteX33004" fmla="*/ 1714848 w 2556691"/>
              <a:gd name="connsiteY33004" fmla="*/ 1569365 h 2789926"/>
              <a:gd name="connsiteX33005" fmla="*/ 1713929 w 2556691"/>
              <a:gd name="connsiteY33005" fmla="*/ 1568892 h 2789926"/>
              <a:gd name="connsiteX33006" fmla="*/ 1713635 w 2556691"/>
              <a:gd name="connsiteY33006" fmla="*/ 1568041 h 2789926"/>
              <a:gd name="connsiteX33007" fmla="*/ 1713647 w 2556691"/>
              <a:gd name="connsiteY33007" fmla="*/ 1567012 h 2789926"/>
              <a:gd name="connsiteX33008" fmla="*/ 1713659 w 2556691"/>
              <a:gd name="connsiteY33008" fmla="*/ 1566160 h 2789926"/>
              <a:gd name="connsiteX33009" fmla="*/ 1712905 w 2556691"/>
              <a:gd name="connsiteY33009" fmla="*/ 1560580 h 2789926"/>
              <a:gd name="connsiteX33010" fmla="*/ 1712493 w 2556691"/>
              <a:gd name="connsiteY33010" fmla="*/ 1559080 h 2789926"/>
              <a:gd name="connsiteX33011" fmla="*/ 1712164 w 2556691"/>
              <a:gd name="connsiteY33011" fmla="*/ 1558205 h 2789926"/>
              <a:gd name="connsiteX33012" fmla="*/ 1708609 w 2556691"/>
              <a:gd name="connsiteY33012" fmla="*/ 1551111 h 2789926"/>
              <a:gd name="connsiteX33013" fmla="*/ 1706725 w 2556691"/>
              <a:gd name="connsiteY33013" fmla="*/ 1548215 h 2789926"/>
              <a:gd name="connsiteX33014" fmla="*/ 1705136 w 2556691"/>
              <a:gd name="connsiteY33014" fmla="*/ 1545897 h 2789926"/>
              <a:gd name="connsiteX33015" fmla="*/ 1706796 w 2556691"/>
              <a:gd name="connsiteY33015" fmla="*/ 1544362 h 2789926"/>
              <a:gd name="connsiteX33016" fmla="*/ 1253544 w 2556691"/>
              <a:gd name="connsiteY33016" fmla="*/ 1125434 h 2789926"/>
              <a:gd name="connsiteX33017" fmla="*/ 1252649 w 2556691"/>
              <a:gd name="connsiteY33017" fmla="*/ 1142375 h 2789926"/>
              <a:gd name="connsiteX33018" fmla="*/ 1250001 w 2556691"/>
              <a:gd name="connsiteY33018" fmla="*/ 1141973 h 2789926"/>
              <a:gd name="connsiteX33019" fmla="*/ 1250436 w 2556691"/>
              <a:gd name="connsiteY33019" fmla="*/ 1125470 h 2789926"/>
              <a:gd name="connsiteX33020" fmla="*/ 1253544 w 2556691"/>
              <a:gd name="connsiteY33020" fmla="*/ 1125434 h 2789926"/>
              <a:gd name="connsiteX33021" fmla="*/ 1677472 w 2556691"/>
              <a:gd name="connsiteY33021" fmla="*/ 1516568 h 2789926"/>
              <a:gd name="connsiteX33022" fmla="*/ 1676624 w 2556691"/>
              <a:gd name="connsiteY33022" fmla="*/ 1516580 h 2789926"/>
              <a:gd name="connsiteX33023" fmla="*/ 1676518 w 2556691"/>
              <a:gd name="connsiteY33023" fmla="*/ 1516580 h 2789926"/>
              <a:gd name="connsiteX33024" fmla="*/ 1676612 w 2556691"/>
              <a:gd name="connsiteY33024" fmla="*/ 1516592 h 2789926"/>
              <a:gd name="connsiteX33025" fmla="*/ 1676966 w 2556691"/>
              <a:gd name="connsiteY33025" fmla="*/ 1516616 h 2789926"/>
              <a:gd name="connsiteX33026" fmla="*/ 1677472 w 2556691"/>
              <a:gd name="connsiteY33026" fmla="*/ 1516568 h 2789926"/>
              <a:gd name="connsiteX33027" fmla="*/ 1632892 w 2556691"/>
              <a:gd name="connsiteY33027" fmla="*/ 1474400 h 2789926"/>
              <a:gd name="connsiteX33028" fmla="*/ 1629443 w 2556691"/>
              <a:gd name="connsiteY33028" fmla="*/ 1477592 h 2789926"/>
              <a:gd name="connsiteX33029" fmla="*/ 1631350 w 2556691"/>
              <a:gd name="connsiteY33029" fmla="*/ 1480902 h 2789926"/>
              <a:gd name="connsiteX33030" fmla="*/ 1629725 w 2556691"/>
              <a:gd name="connsiteY33030" fmla="*/ 1482037 h 2789926"/>
              <a:gd name="connsiteX33031" fmla="*/ 1627265 w 2556691"/>
              <a:gd name="connsiteY33031" fmla="*/ 1479495 h 2789926"/>
              <a:gd name="connsiteX33032" fmla="*/ 1620155 w 2556691"/>
              <a:gd name="connsiteY33032" fmla="*/ 1484591 h 2789926"/>
              <a:gd name="connsiteX33033" fmla="*/ 1616623 w 2556691"/>
              <a:gd name="connsiteY33033" fmla="*/ 1486837 h 2789926"/>
              <a:gd name="connsiteX33034" fmla="*/ 1615269 w 2556691"/>
              <a:gd name="connsiteY33034" fmla="*/ 1487581 h 2789926"/>
              <a:gd name="connsiteX33035" fmla="*/ 1611938 w 2556691"/>
              <a:gd name="connsiteY33035" fmla="*/ 1489437 h 2789926"/>
              <a:gd name="connsiteX33036" fmla="*/ 1608948 w 2556691"/>
              <a:gd name="connsiteY33036" fmla="*/ 1490892 h 2789926"/>
              <a:gd name="connsiteX33037" fmla="*/ 1608960 w 2556691"/>
              <a:gd name="connsiteY33037" fmla="*/ 1490903 h 2789926"/>
              <a:gd name="connsiteX33038" fmla="*/ 1605075 w 2556691"/>
              <a:gd name="connsiteY33038" fmla="*/ 1492688 h 2789926"/>
              <a:gd name="connsiteX33039" fmla="*/ 1599578 w 2556691"/>
              <a:gd name="connsiteY33039" fmla="*/ 1494852 h 2789926"/>
              <a:gd name="connsiteX33040" fmla="*/ 1597588 w 2556691"/>
              <a:gd name="connsiteY33040" fmla="*/ 1495490 h 2789926"/>
              <a:gd name="connsiteX33041" fmla="*/ 1597824 w 2556691"/>
              <a:gd name="connsiteY33041" fmla="*/ 1495703 h 2789926"/>
              <a:gd name="connsiteX33042" fmla="*/ 1597388 w 2556691"/>
              <a:gd name="connsiteY33042" fmla="*/ 1497819 h 2789926"/>
              <a:gd name="connsiteX33043" fmla="*/ 1597694 w 2556691"/>
              <a:gd name="connsiteY33043" fmla="*/ 1498055 h 2789926"/>
              <a:gd name="connsiteX33044" fmla="*/ 1598094 w 2556691"/>
              <a:gd name="connsiteY33044" fmla="*/ 1498493 h 2789926"/>
              <a:gd name="connsiteX33045" fmla="*/ 1599684 w 2556691"/>
              <a:gd name="connsiteY33045" fmla="*/ 1498138 h 2789926"/>
              <a:gd name="connsiteX33046" fmla="*/ 1602262 w 2556691"/>
              <a:gd name="connsiteY33046" fmla="*/ 1497630 h 2789926"/>
              <a:gd name="connsiteX33047" fmla="*/ 1606806 w 2556691"/>
              <a:gd name="connsiteY33047" fmla="*/ 1497003 h 2789926"/>
              <a:gd name="connsiteX33048" fmla="*/ 1609478 w 2556691"/>
              <a:gd name="connsiteY33048" fmla="*/ 1496838 h 2789926"/>
              <a:gd name="connsiteX33049" fmla="*/ 1609784 w 2556691"/>
              <a:gd name="connsiteY33049" fmla="*/ 1496826 h 2789926"/>
              <a:gd name="connsiteX33050" fmla="*/ 1612951 w 2556691"/>
              <a:gd name="connsiteY33050" fmla="*/ 1497086 h 2789926"/>
              <a:gd name="connsiteX33051" fmla="*/ 1621579 w 2556691"/>
              <a:gd name="connsiteY33051" fmla="*/ 1500207 h 2789926"/>
              <a:gd name="connsiteX33052" fmla="*/ 1627807 w 2556691"/>
              <a:gd name="connsiteY33052" fmla="*/ 1506212 h 2789926"/>
              <a:gd name="connsiteX33053" fmla="*/ 1628548 w 2556691"/>
              <a:gd name="connsiteY33053" fmla="*/ 1507253 h 2789926"/>
              <a:gd name="connsiteX33054" fmla="*/ 1628548 w 2556691"/>
              <a:gd name="connsiteY33054" fmla="*/ 1507265 h 2789926"/>
              <a:gd name="connsiteX33055" fmla="*/ 1630608 w 2556691"/>
              <a:gd name="connsiteY33055" fmla="*/ 1511402 h 2789926"/>
              <a:gd name="connsiteX33056" fmla="*/ 1631868 w 2556691"/>
              <a:gd name="connsiteY33056" fmla="*/ 1515374 h 2789926"/>
              <a:gd name="connsiteX33057" fmla="*/ 1632209 w 2556691"/>
              <a:gd name="connsiteY33057" fmla="*/ 1517455 h 2789926"/>
              <a:gd name="connsiteX33058" fmla="*/ 1632539 w 2556691"/>
              <a:gd name="connsiteY33058" fmla="*/ 1517348 h 2789926"/>
              <a:gd name="connsiteX33059" fmla="*/ 1633692 w 2556691"/>
              <a:gd name="connsiteY33059" fmla="*/ 1516958 h 2789926"/>
              <a:gd name="connsiteX33060" fmla="*/ 1635246 w 2556691"/>
              <a:gd name="connsiteY33060" fmla="*/ 1516166 h 2789926"/>
              <a:gd name="connsiteX33061" fmla="*/ 1639225 w 2556691"/>
              <a:gd name="connsiteY33061" fmla="*/ 1514488 h 2789926"/>
              <a:gd name="connsiteX33062" fmla="*/ 1639696 w 2556691"/>
              <a:gd name="connsiteY33062" fmla="*/ 1514334 h 2789926"/>
              <a:gd name="connsiteX33063" fmla="*/ 1640708 w 2556691"/>
              <a:gd name="connsiteY33063" fmla="*/ 1514015 h 2789926"/>
              <a:gd name="connsiteX33064" fmla="*/ 1641026 w 2556691"/>
              <a:gd name="connsiteY33064" fmla="*/ 1513908 h 2789926"/>
              <a:gd name="connsiteX33065" fmla="*/ 1642015 w 2556691"/>
              <a:gd name="connsiteY33065" fmla="*/ 1513719 h 2789926"/>
              <a:gd name="connsiteX33066" fmla="*/ 1644240 w 2556691"/>
              <a:gd name="connsiteY33066" fmla="*/ 1513353 h 2789926"/>
              <a:gd name="connsiteX33067" fmla="*/ 1646653 w 2556691"/>
              <a:gd name="connsiteY33067" fmla="*/ 1513152 h 2789926"/>
              <a:gd name="connsiteX33068" fmla="*/ 1648572 w 2556691"/>
              <a:gd name="connsiteY33068" fmla="*/ 1513199 h 2789926"/>
              <a:gd name="connsiteX33069" fmla="*/ 1651527 w 2556691"/>
              <a:gd name="connsiteY33069" fmla="*/ 1513885 h 2789926"/>
              <a:gd name="connsiteX33070" fmla="*/ 1652539 w 2556691"/>
              <a:gd name="connsiteY33070" fmla="*/ 1514417 h 2789926"/>
              <a:gd name="connsiteX33071" fmla="*/ 1652645 w 2556691"/>
              <a:gd name="connsiteY33071" fmla="*/ 1514476 h 2789926"/>
              <a:gd name="connsiteX33072" fmla="*/ 1653010 w 2556691"/>
              <a:gd name="connsiteY33072" fmla="*/ 1514677 h 2789926"/>
              <a:gd name="connsiteX33073" fmla="*/ 1652998 w 2556691"/>
              <a:gd name="connsiteY33073" fmla="*/ 1514464 h 2789926"/>
              <a:gd name="connsiteX33074" fmla="*/ 1652987 w 2556691"/>
              <a:gd name="connsiteY33074" fmla="*/ 1514098 h 2789926"/>
              <a:gd name="connsiteX33075" fmla="*/ 1652939 w 2556691"/>
              <a:gd name="connsiteY33075" fmla="*/ 1512832 h 2789926"/>
              <a:gd name="connsiteX33076" fmla="*/ 1652928 w 2556691"/>
              <a:gd name="connsiteY33076" fmla="*/ 1512762 h 2789926"/>
              <a:gd name="connsiteX33077" fmla="*/ 1653387 w 2556691"/>
              <a:gd name="connsiteY33077" fmla="*/ 1509239 h 2789926"/>
              <a:gd name="connsiteX33078" fmla="*/ 1653422 w 2556691"/>
              <a:gd name="connsiteY33078" fmla="*/ 1509026 h 2789926"/>
              <a:gd name="connsiteX33079" fmla="*/ 1653834 w 2556691"/>
              <a:gd name="connsiteY33079" fmla="*/ 1507064 h 2789926"/>
              <a:gd name="connsiteX33080" fmla="*/ 1653104 w 2556691"/>
              <a:gd name="connsiteY33080" fmla="*/ 1504735 h 2789926"/>
              <a:gd name="connsiteX33081" fmla="*/ 1652645 w 2556691"/>
              <a:gd name="connsiteY33081" fmla="*/ 1502843 h 2789926"/>
              <a:gd name="connsiteX33082" fmla="*/ 1652055 w 2556691"/>
              <a:gd name="connsiteY33082" fmla="*/ 1501862 h 2789926"/>
              <a:gd name="connsiteX33083" fmla="*/ 1651009 w 2556691"/>
              <a:gd name="connsiteY33083" fmla="*/ 1499994 h 2789926"/>
              <a:gd name="connsiteX33084" fmla="*/ 1649420 w 2556691"/>
              <a:gd name="connsiteY33084" fmla="*/ 1496790 h 2789926"/>
              <a:gd name="connsiteX33085" fmla="*/ 1647218 w 2556691"/>
              <a:gd name="connsiteY33085" fmla="*/ 1491920 h 2789926"/>
              <a:gd name="connsiteX33086" fmla="*/ 1647053 w 2556691"/>
              <a:gd name="connsiteY33086" fmla="*/ 1491577 h 2789926"/>
              <a:gd name="connsiteX33087" fmla="*/ 1642227 w 2556691"/>
              <a:gd name="connsiteY33087" fmla="*/ 1483503 h 2789926"/>
              <a:gd name="connsiteX33088" fmla="*/ 1632892 w 2556691"/>
              <a:gd name="connsiteY33088" fmla="*/ 1474400 h 2789926"/>
              <a:gd name="connsiteX33089" fmla="*/ 1601566 w 2556691"/>
              <a:gd name="connsiteY33089" fmla="*/ 1442316 h 2789926"/>
              <a:gd name="connsiteX33090" fmla="*/ 1598352 w 2556691"/>
              <a:gd name="connsiteY33090" fmla="*/ 1454552 h 2789926"/>
              <a:gd name="connsiteX33091" fmla="*/ 1597446 w 2556691"/>
              <a:gd name="connsiteY33091" fmla="*/ 1454504 h 2789926"/>
              <a:gd name="connsiteX33092" fmla="*/ 1597104 w 2556691"/>
              <a:gd name="connsiteY33092" fmla="*/ 1447707 h 2789926"/>
              <a:gd name="connsiteX33093" fmla="*/ 1597858 w 2556691"/>
              <a:gd name="connsiteY33093" fmla="*/ 1441524 h 2789926"/>
              <a:gd name="connsiteX33094" fmla="*/ 1601566 w 2556691"/>
              <a:gd name="connsiteY33094" fmla="*/ 1442316 h 2789926"/>
              <a:gd name="connsiteX33095" fmla="*/ 1358114 w 2556691"/>
              <a:gd name="connsiteY33095" fmla="*/ 1217667 h 2789926"/>
              <a:gd name="connsiteX33096" fmla="*/ 1359597 w 2556691"/>
              <a:gd name="connsiteY33096" fmla="*/ 1219736 h 2789926"/>
              <a:gd name="connsiteX33097" fmla="*/ 1359597 w 2556691"/>
              <a:gd name="connsiteY33097" fmla="*/ 1219937 h 2789926"/>
              <a:gd name="connsiteX33098" fmla="*/ 1355877 w 2556691"/>
              <a:gd name="connsiteY33098" fmla="*/ 1222337 h 2789926"/>
              <a:gd name="connsiteX33099" fmla="*/ 1345800 w 2556691"/>
              <a:gd name="connsiteY33099" fmla="*/ 1215149 h 2789926"/>
              <a:gd name="connsiteX33100" fmla="*/ 1347119 w 2556691"/>
              <a:gd name="connsiteY33100" fmla="*/ 1212927 h 2789926"/>
              <a:gd name="connsiteX33101" fmla="*/ 1358114 w 2556691"/>
              <a:gd name="connsiteY33101" fmla="*/ 1217667 h 2789926"/>
              <a:gd name="connsiteX33102" fmla="*/ 1545227 w 2556691"/>
              <a:gd name="connsiteY33102" fmla="*/ 1390324 h 2789926"/>
              <a:gd name="connsiteX33103" fmla="*/ 1515456 w 2556691"/>
              <a:gd name="connsiteY33103" fmla="*/ 1386482 h 2789926"/>
              <a:gd name="connsiteX33104" fmla="*/ 1480282 w 2556691"/>
              <a:gd name="connsiteY33104" fmla="*/ 1384200 h 2789926"/>
              <a:gd name="connsiteX33105" fmla="*/ 1500423 w 2556691"/>
              <a:gd name="connsiteY33105" fmla="*/ 1388610 h 2789926"/>
              <a:gd name="connsiteX33106" fmla="*/ 1471794 w 2556691"/>
              <a:gd name="connsiteY33106" fmla="*/ 1389733 h 2789926"/>
              <a:gd name="connsiteX33107" fmla="*/ 1517069 w 2556691"/>
              <a:gd name="connsiteY33107" fmla="*/ 1395833 h 2789926"/>
              <a:gd name="connsiteX33108" fmla="*/ 1487451 w 2556691"/>
              <a:gd name="connsiteY33108" fmla="*/ 1399533 h 2789926"/>
              <a:gd name="connsiteX33109" fmla="*/ 1545227 w 2556691"/>
              <a:gd name="connsiteY33109" fmla="*/ 1390324 h 2789926"/>
              <a:gd name="connsiteX33110" fmla="*/ 843998 w 2556691"/>
              <a:gd name="connsiteY33110" fmla="*/ 742916 h 2789926"/>
              <a:gd name="connsiteX33111" fmla="*/ 846106 w 2556691"/>
              <a:gd name="connsiteY33111" fmla="*/ 753984 h 2789926"/>
              <a:gd name="connsiteX33112" fmla="*/ 847054 w 2556691"/>
              <a:gd name="connsiteY33112" fmla="*/ 755089 h 2789926"/>
              <a:gd name="connsiteX33113" fmla="*/ 849868 w 2556691"/>
              <a:gd name="connsiteY33113" fmla="*/ 757701 h 2789926"/>
              <a:gd name="connsiteX33114" fmla="*/ 850961 w 2556691"/>
              <a:gd name="connsiteY33114" fmla="*/ 758652 h 2789926"/>
              <a:gd name="connsiteX33115" fmla="*/ 851756 w 2556691"/>
              <a:gd name="connsiteY33115" fmla="*/ 756634 h 2789926"/>
              <a:gd name="connsiteX33116" fmla="*/ 852289 w 2556691"/>
              <a:gd name="connsiteY33116" fmla="*/ 750658 h 2789926"/>
              <a:gd name="connsiteX33117" fmla="*/ 843998 w 2556691"/>
              <a:gd name="connsiteY33117" fmla="*/ 742916 h 2789926"/>
              <a:gd name="connsiteX33118" fmla="*/ 1776582 w 2556691"/>
              <a:gd name="connsiteY33118" fmla="*/ 1602570 h 2789926"/>
              <a:gd name="connsiteX33119" fmla="*/ 1777366 w 2556691"/>
              <a:gd name="connsiteY33119" fmla="*/ 1609038 h 2789926"/>
              <a:gd name="connsiteX33120" fmla="*/ 1762404 w 2556691"/>
              <a:gd name="connsiteY33120" fmla="*/ 1607288 h 2789926"/>
              <a:gd name="connsiteX33121" fmla="*/ 1761286 w 2556691"/>
              <a:gd name="connsiteY33121" fmla="*/ 1605775 h 2789926"/>
              <a:gd name="connsiteX33122" fmla="*/ 1759991 w 2556691"/>
              <a:gd name="connsiteY33122" fmla="*/ 1604014 h 2789926"/>
              <a:gd name="connsiteX33123" fmla="*/ 1759567 w 2556691"/>
              <a:gd name="connsiteY33123" fmla="*/ 1603092 h 2789926"/>
              <a:gd name="connsiteX33124" fmla="*/ 1752033 w 2556691"/>
              <a:gd name="connsiteY33124" fmla="*/ 1601957 h 2789926"/>
              <a:gd name="connsiteX33125" fmla="*/ 1742027 w 2556691"/>
              <a:gd name="connsiteY33125" fmla="*/ 1601094 h 2789926"/>
              <a:gd name="connsiteX33126" fmla="*/ 1741274 w 2556691"/>
              <a:gd name="connsiteY33126" fmla="*/ 1600845 h 2789926"/>
              <a:gd name="connsiteX33127" fmla="*/ 1741379 w 2556691"/>
              <a:gd name="connsiteY33127" fmla="*/ 1599888 h 2789926"/>
              <a:gd name="connsiteX33128" fmla="*/ 1750773 w 2556691"/>
              <a:gd name="connsiteY33128" fmla="*/ 1599332 h 2789926"/>
              <a:gd name="connsiteX33129" fmla="*/ 1750809 w 2556691"/>
              <a:gd name="connsiteY33129" fmla="*/ 1599332 h 2789926"/>
              <a:gd name="connsiteX33130" fmla="*/ 1760591 w 2556691"/>
              <a:gd name="connsiteY33130" fmla="*/ 1596885 h 2789926"/>
              <a:gd name="connsiteX33131" fmla="*/ 1762451 w 2556691"/>
              <a:gd name="connsiteY33131" fmla="*/ 1595951 h 2789926"/>
              <a:gd name="connsiteX33132" fmla="*/ 1765653 w 2556691"/>
              <a:gd name="connsiteY33132" fmla="*/ 1596010 h 2789926"/>
              <a:gd name="connsiteX33133" fmla="*/ 1768231 w 2556691"/>
              <a:gd name="connsiteY33133" fmla="*/ 1597015 h 2789926"/>
              <a:gd name="connsiteX33134" fmla="*/ 1776582 w 2556691"/>
              <a:gd name="connsiteY33134" fmla="*/ 1602570 h 2789926"/>
              <a:gd name="connsiteX33135" fmla="*/ 1712610 w 2556691"/>
              <a:gd name="connsiteY33135" fmla="*/ 1542079 h 2789926"/>
              <a:gd name="connsiteX33136" fmla="*/ 1715965 w 2556691"/>
              <a:gd name="connsiteY33136" fmla="*/ 1545661 h 2789926"/>
              <a:gd name="connsiteX33137" fmla="*/ 1717189 w 2556691"/>
              <a:gd name="connsiteY33137" fmla="*/ 1547269 h 2789926"/>
              <a:gd name="connsiteX33138" fmla="*/ 1718731 w 2556691"/>
              <a:gd name="connsiteY33138" fmla="*/ 1549740 h 2789926"/>
              <a:gd name="connsiteX33139" fmla="*/ 1719873 w 2556691"/>
              <a:gd name="connsiteY33139" fmla="*/ 1552139 h 2789926"/>
              <a:gd name="connsiteX33140" fmla="*/ 1720320 w 2556691"/>
              <a:gd name="connsiteY33140" fmla="*/ 1553298 h 2789926"/>
              <a:gd name="connsiteX33141" fmla="*/ 1720356 w 2556691"/>
              <a:gd name="connsiteY33141" fmla="*/ 1553428 h 2789926"/>
              <a:gd name="connsiteX33142" fmla="*/ 1721180 w 2556691"/>
              <a:gd name="connsiteY33142" fmla="*/ 1557660 h 2789926"/>
              <a:gd name="connsiteX33143" fmla="*/ 1720956 w 2556691"/>
              <a:gd name="connsiteY33143" fmla="*/ 1558358 h 2789926"/>
              <a:gd name="connsiteX33144" fmla="*/ 1719096 w 2556691"/>
              <a:gd name="connsiteY33144" fmla="*/ 1558299 h 2789926"/>
              <a:gd name="connsiteX33145" fmla="*/ 1718978 w 2556691"/>
              <a:gd name="connsiteY33145" fmla="*/ 1558168 h 2789926"/>
              <a:gd name="connsiteX33146" fmla="*/ 1718802 w 2556691"/>
              <a:gd name="connsiteY33146" fmla="*/ 1557707 h 2789926"/>
              <a:gd name="connsiteX33147" fmla="*/ 1717224 w 2556691"/>
              <a:gd name="connsiteY33147" fmla="*/ 1553617 h 2789926"/>
              <a:gd name="connsiteX33148" fmla="*/ 1717177 w 2556691"/>
              <a:gd name="connsiteY33148" fmla="*/ 1553499 h 2789926"/>
              <a:gd name="connsiteX33149" fmla="*/ 1716577 w 2556691"/>
              <a:gd name="connsiteY33149" fmla="*/ 1552080 h 2789926"/>
              <a:gd name="connsiteX33150" fmla="*/ 1711315 w 2556691"/>
              <a:gd name="connsiteY33150" fmla="*/ 1544585 h 2789926"/>
              <a:gd name="connsiteX33151" fmla="*/ 1709184 w 2556691"/>
              <a:gd name="connsiteY33151" fmla="*/ 1542516 h 2789926"/>
              <a:gd name="connsiteX33152" fmla="*/ 1707595 w 2556691"/>
              <a:gd name="connsiteY33152" fmla="*/ 1540460 h 2789926"/>
              <a:gd name="connsiteX33153" fmla="*/ 1710408 w 2556691"/>
              <a:gd name="connsiteY33153" fmla="*/ 1540306 h 2789926"/>
              <a:gd name="connsiteX33154" fmla="*/ 1712610 w 2556691"/>
              <a:gd name="connsiteY33154" fmla="*/ 1542079 h 2789926"/>
              <a:gd name="connsiteX33155" fmla="*/ 1383576 w 2556691"/>
              <a:gd name="connsiteY33155" fmla="*/ 1236571 h 2789926"/>
              <a:gd name="connsiteX33156" fmla="*/ 1375677 w 2556691"/>
              <a:gd name="connsiteY33156" fmla="*/ 1243002 h 2789926"/>
              <a:gd name="connsiteX33157" fmla="*/ 1373476 w 2556691"/>
              <a:gd name="connsiteY33157" fmla="*/ 1256810 h 2789926"/>
              <a:gd name="connsiteX33158" fmla="*/ 1370710 w 2556691"/>
              <a:gd name="connsiteY33158" fmla="*/ 1254138 h 2789926"/>
              <a:gd name="connsiteX33159" fmla="*/ 1368343 w 2556691"/>
              <a:gd name="connsiteY33159" fmla="*/ 1295183 h 2789926"/>
              <a:gd name="connsiteX33160" fmla="*/ 1377667 w 2556691"/>
              <a:gd name="connsiteY33160" fmla="*/ 1303553 h 2789926"/>
              <a:gd name="connsiteX33161" fmla="*/ 1377431 w 2556691"/>
              <a:gd name="connsiteY33161" fmla="*/ 1295668 h 2789926"/>
              <a:gd name="connsiteX33162" fmla="*/ 1377102 w 2556691"/>
              <a:gd name="connsiteY33162" fmla="*/ 1277675 h 2789926"/>
              <a:gd name="connsiteX33163" fmla="*/ 1377090 w 2556691"/>
              <a:gd name="connsiteY33163" fmla="*/ 1274708 h 2789926"/>
              <a:gd name="connsiteX33164" fmla="*/ 1377325 w 2556691"/>
              <a:gd name="connsiteY33164" fmla="*/ 1266302 h 2789926"/>
              <a:gd name="connsiteX33165" fmla="*/ 1381669 w 2556691"/>
              <a:gd name="connsiteY33165" fmla="*/ 1266232 h 2789926"/>
              <a:gd name="connsiteX33166" fmla="*/ 1381363 w 2556691"/>
              <a:gd name="connsiteY33166" fmla="*/ 1270546 h 2789926"/>
              <a:gd name="connsiteX33167" fmla="*/ 1381269 w 2556691"/>
              <a:gd name="connsiteY33167" fmla="*/ 1274921 h 2789926"/>
              <a:gd name="connsiteX33168" fmla="*/ 1381551 w 2556691"/>
              <a:gd name="connsiteY33168" fmla="*/ 1283787 h 2789926"/>
              <a:gd name="connsiteX33169" fmla="*/ 1383400 w 2556691"/>
              <a:gd name="connsiteY33169" fmla="*/ 1308612 h 2789926"/>
              <a:gd name="connsiteX33170" fmla="*/ 1383977 w 2556691"/>
              <a:gd name="connsiteY33170" fmla="*/ 1308246 h 2789926"/>
              <a:gd name="connsiteX33171" fmla="*/ 1382587 w 2556691"/>
              <a:gd name="connsiteY33171" fmla="*/ 1257673 h 2789926"/>
              <a:gd name="connsiteX33172" fmla="*/ 1378832 w 2556691"/>
              <a:gd name="connsiteY33172" fmla="*/ 1258240 h 2789926"/>
              <a:gd name="connsiteX33173" fmla="*/ 1382776 w 2556691"/>
              <a:gd name="connsiteY33173" fmla="*/ 1252223 h 2789926"/>
              <a:gd name="connsiteX33174" fmla="*/ 1383576 w 2556691"/>
              <a:gd name="connsiteY33174" fmla="*/ 1236571 h 2789926"/>
              <a:gd name="connsiteX33175" fmla="*/ 986370 w 2556691"/>
              <a:gd name="connsiteY33175" fmla="*/ 868155 h 2789926"/>
              <a:gd name="connsiteX33176" fmla="*/ 990399 w 2556691"/>
              <a:gd name="connsiteY33176" fmla="*/ 878884 h 2789926"/>
              <a:gd name="connsiteX33177" fmla="*/ 987792 w 2556691"/>
              <a:gd name="connsiteY33177" fmla="*/ 880374 h 2789926"/>
              <a:gd name="connsiteX33178" fmla="*/ 983606 w 2556691"/>
              <a:gd name="connsiteY33178" fmla="*/ 870945 h 2789926"/>
              <a:gd name="connsiteX33179" fmla="*/ 985821 w 2556691"/>
              <a:gd name="connsiteY33179" fmla="*/ 881690 h 2789926"/>
              <a:gd name="connsiteX33180" fmla="*/ 985821 w 2556691"/>
              <a:gd name="connsiteY33180" fmla="*/ 881688 h 2789926"/>
              <a:gd name="connsiteX33181" fmla="*/ 987377 w 2556691"/>
              <a:gd name="connsiteY33181" fmla="*/ 884242 h 2789926"/>
              <a:gd name="connsiteX33182" fmla="*/ 987871 w 2556691"/>
              <a:gd name="connsiteY33182" fmla="*/ 884834 h 2789926"/>
              <a:gd name="connsiteX33183" fmla="*/ 988336 w 2556691"/>
              <a:gd name="connsiteY33183" fmla="*/ 885391 h 2789926"/>
              <a:gd name="connsiteX33184" fmla="*/ 989785 w 2556691"/>
              <a:gd name="connsiteY33184" fmla="*/ 886679 h 2789926"/>
              <a:gd name="connsiteX33185" fmla="*/ 990590 w 2556691"/>
              <a:gd name="connsiteY33185" fmla="*/ 887274 h 2789926"/>
              <a:gd name="connsiteX33186" fmla="*/ 991745 w 2556691"/>
              <a:gd name="connsiteY33186" fmla="*/ 888102 h 2789926"/>
              <a:gd name="connsiteX33187" fmla="*/ 995619 w 2556691"/>
              <a:gd name="connsiteY33187" fmla="*/ 890776 h 2789926"/>
              <a:gd name="connsiteX33188" fmla="*/ 993274 w 2556691"/>
              <a:gd name="connsiteY33188" fmla="*/ 879213 h 2789926"/>
              <a:gd name="connsiteX33189" fmla="*/ 986370 w 2556691"/>
              <a:gd name="connsiteY33189" fmla="*/ 868155 h 2789926"/>
              <a:gd name="connsiteX33190" fmla="*/ 1202890 w 2556691"/>
              <a:gd name="connsiteY33190" fmla="*/ 1067142 h 2789926"/>
              <a:gd name="connsiteX33191" fmla="*/ 1191824 w 2556691"/>
              <a:gd name="connsiteY33191" fmla="*/ 1101117 h 2789926"/>
              <a:gd name="connsiteX33192" fmla="*/ 1187940 w 2556691"/>
              <a:gd name="connsiteY33192" fmla="*/ 1099829 h 2789926"/>
              <a:gd name="connsiteX33193" fmla="*/ 1200641 w 2556691"/>
              <a:gd name="connsiteY33193" fmla="*/ 1066409 h 2789926"/>
              <a:gd name="connsiteX33194" fmla="*/ 1202890 w 2556691"/>
              <a:gd name="connsiteY33194" fmla="*/ 1067142 h 2789926"/>
              <a:gd name="connsiteX33195" fmla="*/ 981309 w 2556691"/>
              <a:gd name="connsiteY33195" fmla="*/ 862221 h 2789926"/>
              <a:gd name="connsiteX33196" fmla="*/ 973836 w 2556691"/>
              <a:gd name="connsiteY33196" fmla="*/ 859197 h 2789926"/>
              <a:gd name="connsiteX33197" fmla="*/ 973835 w 2556691"/>
              <a:gd name="connsiteY33197" fmla="*/ 859197 h 2789926"/>
              <a:gd name="connsiteX33198" fmla="*/ 982788 w 2556691"/>
              <a:gd name="connsiteY33198" fmla="*/ 886641 h 2789926"/>
              <a:gd name="connsiteX33199" fmla="*/ 981309 w 2556691"/>
              <a:gd name="connsiteY33199" fmla="*/ 862221 h 2789926"/>
              <a:gd name="connsiteX33200" fmla="*/ 1606369 w 2556691"/>
              <a:gd name="connsiteY33200" fmla="*/ 1438556 h 2789926"/>
              <a:gd name="connsiteX33201" fmla="*/ 1603556 w 2556691"/>
              <a:gd name="connsiteY33201" fmla="*/ 1457412 h 2789926"/>
              <a:gd name="connsiteX33202" fmla="*/ 1601672 w 2556691"/>
              <a:gd name="connsiteY33202" fmla="*/ 1456785 h 2789926"/>
              <a:gd name="connsiteX33203" fmla="*/ 1604144 w 2556691"/>
              <a:gd name="connsiteY33203" fmla="*/ 1444857 h 2789926"/>
              <a:gd name="connsiteX33204" fmla="*/ 1606369 w 2556691"/>
              <a:gd name="connsiteY33204" fmla="*/ 1438556 h 2789926"/>
              <a:gd name="connsiteX33205" fmla="*/ 1005019 w 2556691"/>
              <a:gd name="connsiteY33205" fmla="*/ 882049 h 2789926"/>
              <a:gd name="connsiteX33206" fmla="*/ 998517 w 2556691"/>
              <a:gd name="connsiteY33206" fmla="*/ 880581 h 2789926"/>
              <a:gd name="connsiteX33207" fmla="*/ 1003266 w 2556691"/>
              <a:gd name="connsiteY33207" fmla="*/ 899355 h 2789926"/>
              <a:gd name="connsiteX33208" fmla="*/ 1005504 w 2556691"/>
              <a:gd name="connsiteY33208" fmla="*/ 901147 h 2789926"/>
              <a:gd name="connsiteX33209" fmla="*/ 1008025 w 2556691"/>
              <a:gd name="connsiteY33209" fmla="*/ 902526 h 2789926"/>
              <a:gd name="connsiteX33210" fmla="*/ 1008716 w 2556691"/>
              <a:gd name="connsiteY33210" fmla="*/ 900770 h 2789926"/>
              <a:gd name="connsiteX33211" fmla="*/ 1009169 w 2556691"/>
              <a:gd name="connsiteY33211" fmla="*/ 899618 h 2789926"/>
              <a:gd name="connsiteX33212" fmla="*/ 1009649 w 2556691"/>
              <a:gd name="connsiteY33212" fmla="*/ 897823 h 2789926"/>
              <a:gd name="connsiteX33213" fmla="*/ 1009999 w 2556691"/>
              <a:gd name="connsiteY33213" fmla="*/ 896387 h 2789926"/>
              <a:gd name="connsiteX33214" fmla="*/ 1010149 w 2556691"/>
              <a:gd name="connsiteY33214" fmla="*/ 895300 h 2789926"/>
              <a:gd name="connsiteX33215" fmla="*/ 1010387 w 2556691"/>
              <a:gd name="connsiteY33215" fmla="*/ 892747 h 2789926"/>
              <a:gd name="connsiteX33216" fmla="*/ 1010386 w 2556691"/>
              <a:gd name="connsiteY33216" fmla="*/ 892617 h 2789926"/>
              <a:gd name="connsiteX33217" fmla="*/ 1010209 w 2556691"/>
              <a:gd name="connsiteY33217" fmla="*/ 889663 h 2789926"/>
              <a:gd name="connsiteX33218" fmla="*/ 1010185 w 2556691"/>
              <a:gd name="connsiteY33218" fmla="*/ 889260 h 2789926"/>
              <a:gd name="connsiteX33219" fmla="*/ 1009912 w 2556691"/>
              <a:gd name="connsiteY33219" fmla="*/ 888127 h 2789926"/>
              <a:gd name="connsiteX33220" fmla="*/ 1009766 w 2556691"/>
              <a:gd name="connsiteY33220" fmla="*/ 887522 h 2789926"/>
              <a:gd name="connsiteX33221" fmla="*/ 1009765 w 2556691"/>
              <a:gd name="connsiteY33221" fmla="*/ 887522 h 2789926"/>
              <a:gd name="connsiteX33222" fmla="*/ 1005019 w 2556691"/>
              <a:gd name="connsiteY33222" fmla="*/ 882049 h 2789926"/>
              <a:gd name="connsiteX33223" fmla="*/ 1650302 w 2556691"/>
              <a:gd name="connsiteY33223" fmla="*/ 1477486 h 2789926"/>
              <a:gd name="connsiteX33224" fmla="*/ 1650102 w 2556691"/>
              <a:gd name="connsiteY33224" fmla="*/ 1477403 h 2789926"/>
              <a:gd name="connsiteX33225" fmla="*/ 1648984 w 2556691"/>
              <a:gd name="connsiteY33225" fmla="*/ 1476965 h 2789926"/>
              <a:gd name="connsiteX33226" fmla="*/ 1647336 w 2556691"/>
              <a:gd name="connsiteY33226" fmla="*/ 1476055 h 2789926"/>
              <a:gd name="connsiteX33227" fmla="*/ 1647136 w 2556691"/>
              <a:gd name="connsiteY33227" fmla="*/ 1475925 h 2789926"/>
              <a:gd name="connsiteX33228" fmla="*/ 1646806 w 2556691"/>
              <a:gd name="connsiteY33228" fmla="*/ 1475712 h 2789926"/>
              <a:gd name="connsiteX33229" fmla="*/ 1646076 w 2556691"/>
              <a:gd name="connsiteY33229" fmla="*/ 1474838 h 2789926"/>
              <a:gd name="connsiteX33230" fmla="*/ 1645876 w 2556691"/>
              <a:gd name="connsiteY33230" fmla="*/ 1474530 h 2789926"/>
              <a:gd name="connsiteX33231" fmla="*/ 1647194 w 2556691"/>
              <a:gd name="connsiteY33231" fmla="*/ 1478573 h 2789926"/>
              <a:gd name="connsiteX33232" fmla="*/ 1648866 w 2556691"/>
              <a:gd name="connsiteY33232" fmla="*/ 1483385 h 2789926"/>
              <a:gd name="connsiteX33233" fmla="*/ 1648996 w 2556691"/>
              <a:gd name="connsiteY33233" fmla="*/ 1483763 h 2789926"/>
              <a:gd name="connsiteX33234" fmla="*/ 1650962 w 2556691"/>
              <a:gd name="connsiteY33234" fmla="*/ 1489295 h 2789926"/>
              <a:gd name="connsiteX33235" fmla="*/ 1650302 w 2556691"/>
              <a:gd name="connsiteY33235" fmla="*/ 1477486 h 2789926"/>
              <a:gd name="connsiteX33236" fmla="*/ 1690491 w 2556691"/>
              <a:gd name="connsiteY33236" fmla="*/ 1513542 h 2789926"/>
              <a:gd name="connsiteX33237" fmla="*/ 1685077 w 2556691"/>
              <a:gd name="connsiteY33237" fmla="*/ 1516320 h 2789926"/>
              <a:gd name="connsiteX33238" fmla="*/ 1682675 w 2556691"/>
              <a:gd name="connsiteY33238" fmla="*/ 1517065 h 2789926"/>
              <a:gd name="connsiteX33239" fmla="*/ 1679014 w 2556691"/>
              <a:gd name="connsiteY33239" fmla="*/ 1517821 h 2789926"/>
              <a:gd name="connsiteX33240" fmla="*/ 1678178 w 2556691"/>
              <a:gd name="connsiteY33240" fmla="*/ 1517857 h 2789926"/>
              <a:gd name="connsiteX33241" fmla="*/ 1675953 w 2556691"/>
              <a:gd name="connsiteY33241" fmla="*/ 1517940 h 2789926"/>
              <a:gd name="connsiteX33242" fmla="*/ 1674988 w 2556691"/>
              <a:gd name="connsiteY33242" fmla="*/ 1517857 h 2789926"/>
              <a:gd name="connsiteX33243" fmla="*/ 1673140 w 2556691"/>
              <a:gd name="connsiteY33243" fmla="*/ 1517703 h 2789926"/>
              <a:gd name="connsiteX33244" fmla="*/ 1670868 w 2556691"/>
              <a:gd name="connsiteY33244" fmla="*/ 1517467 h 2789926"/>
              <a:gd name="connsiteX33245" fmla="*/ 1669043 w 2556691"/>
              <a:gd name="connsiteY33245" fmla="*/ 1517301 h 2789926"/>
              <a:gd name="connsiteX33246" fmla="*/ 1668313 w 2556691"/>
              <a:gd name="connsiteY33246" fmla="*/ 1517242 h 2789926"/>
              <a:gd name="connsiteX33247" fmla="*/ 1665888 w 2556691"/>
              <a:gd name="connsiteY33247" fmla="*/ 1517077 h 2789926"/>
              <a:gd name="connsiteX33248" fmla="*/ 1664146 w 2556691"/>
              <a:gd name="connsiteY33248" fmla="*/ 1517159 h 2789926"/>
              <a:gd name="connsiteX33249" fmla="*/ 1664146 w 2556691"/>
              <a:gd name="connsiteY33249" fmla="*/ 1517183 h 2789926"/>
              <a:gd name="connsiteX33250" fmla="*/ 1664158 w 2556691"/>
              <a:gd name="connsiteY33250" fmla="*/ 1517218 h 2789926"/>
              <a:gd name="connsiteX33251" fmla="*/ 1667348 w 2556691"/>
              <a:gd name="connsiteY33251" fmla="*/ 1517786 h 2789926"/>
              <a:gd name="connsiteX33252" fmla="*/ 1667478 w 2556691"/>
              <a:gd name="connsiteY33252" fmla="*/ 1517809 h 2789926"/>
              <a:gd name="connsiteX33253" fmla="*/ 1668867 w 2556691"/>
              <a:gd name="connsiteY33253" fmla="*/ 1518058 h 2789926"/>
              <a:gd name="connsiteX33254" fmla="*/ 1669420 w 2556691"/>
              <a:gd name="connsiteY33254" fmla="*/ 1518152 h 2789926"/>
              <a:gd name="connsiteX33255" fmla="*/ 1673764 w 2556691"/>
              <a:gd name="connsiteY33255" fmla="*/ 1518814 h 2789926"/>
              <a:gd name="connsiteX33256" fmla="*/ 1676718 w 2556691"/>
              <a:gd name="connsiteY33256" fmla="*/ 1519051 h 2789926"/>
              <a:gd name="connsiteX33257" fmla="*/ 1677872 w 2556691"/>
              <a:gd name="connsiteY33257" fmla="*/ 1518980 h 2789926"/>
              <a:gd name="connsiteX33258" fmla="*/ 1680697 w 2556691"/>
              <a:gd name="connsiteY33258" fmla="*/ 1518803 h 2789926"/>
              <a:gd name="connsiteX33259" fmla="*/ 1683993 w 2556691"/>
              <a:gd name="connsiteY33259" fmla="*/ 1517951 h 2789926"/>
              <a:gd name="connsiteX33260" fmla="*/ 1685842 w 2556691"/>
              <a:gd name="connsiteY33260" fmla="*/ 1517467 h 2789926"/>
              <a:gd name="connsiteX33261" fmla="*/ 1690409 w 2556691"/>
              <a:gd name="connsiteY33261" fmla="*/ 1515623 h 2789926"/>
              <a:gd name="connsiteX33262" fmla="*/ 1690491 w 2556691"/>
              <a:gd name="connsiteY33262" fmla="*/ 1513542 h 2789926"/>
              <a:gd name="connsiteX33263" fmla="*/ 1653104 w 2556691"/>
              <a:gd name="connsiteY33263" fmla="*/ 1477923 h 2789926"/>
              <a:gd name="connsiteX33264" fmla="*/ 1651550 w 2556691"/>
              <a:gd name="connsiteY33264" fmla="*/ 1477781 h 2789926"/>
              <a:gd name="connsiteX33265" fmla="*/ 1651550 w 2556691"/>
              <a:gd name="connsiteY33265" fmla="*/ 1477793 h 2789926"/>
              <a:gd name="connsiteX33266" fmla="*/ 1651915 w 2556691"/>
              <a:gd name="connsiteY33266" fmla="*/ 1485217 h 2789926"/>
              <a:gd name="connsiteX33267" fmla="*/ 1652433 w 2556691"/>
              <a:gd name="connsiteY33267" fmla="*/ 1493019 h 2789926"/>
              <a:gd name="connsiteX33268" fmla="*/ 1653022 w 2556691"/>
              <a:gd name="connsiteY33268" fmla="*/ 1497772 h 2789926"/>
              <a:gd name="connsiteX33269" fmla="*/ 1653587 w 2556691"/>
              <a:gd name="connsiteY33269" fmla="*/ 1500798 h 2789926"/>
              <a:gd name="connsiteX33270" fmla="*/ 1654340 w 2556691"/>
              <a:gd name="connsiteY33270" fmla="*/ 1503860 h 2789926"/>
              <a:gd name="connsiteX33271" fmla="*/ 1655623 w 2556691"/>
              <a:gd name="connsiteY33271" fmla="*/ 1507442 h 2789926"/>
              <a:gd name="connsiteX33272" fmla="*/ 1655776 w 2556691"/>
              <a:gd name="connsiteY33272" fmla="*/ 1507844 h 2789926"/>
              <a:gd name="connsiteX33273" fmla="*/ 1656683 w 2556691"/>
              <a:gd name="connsiteY33273" fmla="*/ 1509558 h 2789926"/>
              <a:gd name="connsiteX33274" fmla="*/ 1656836 w 2556691"/>
              <a:gd name="connsiteY33274" fmla="*/ 1509853 h 2789926"/>
              <a:gd name="connsiteX33275" fmla="*/ 1656836 w 2556691"/>
              <a:gd name="connsiteY33275" fmla="*/ 1509865 h 2789926"/>
              <a:gd name="connsiteX33276" fmla="*/ 1657342 w 2556691"/>
              <a:gd name="connsiteY33276" fmla="*/ 1510823 h 2789926"/>
              <a:gd name="connsiteX33277" fmla="*/ 1657742 w 2556691"/>
              <a:gd name="connsiteY33277" fmla="*/ 1511591 h 2789926"/>
              <a:gd name="connsiteX33278" fmla="*/ 1657954 w 2556691"/>
              <a:gd name="connsiteY33278" fmla="*/ 1511639 h 2789926"/>
              <a:gd name="connsiteX33279" fmla="*/ 1660262 w 2556691"/>
              <a:gd name="connsiteY33279" fmla="*/ 1512537 h 2789926"/>
              <a:gd name="connsiteX33280" fmla="*/ 1658825 w 2556691"/>
              <a:gd name="connsiteY33280" fmla="*/ 1510137 h 2789926"/>
              <a:gd name="connsiteX33281" fmla="*/ 1658484 w 2556691"/>
              <a:gd name="connsiteY33281" fmla="*/ 1509558 h 2789926"/>
              <a:gd name="connsiteX33282" fmla="*/ 1658107 w 2556691"/>
              <a:gd name="connsiteY33282" fmla="*/ 1508920 h 2789926"/>
              <a:gd name="connsiteX33283" fmla="*/ 1657978 w 2556691"/>
              <a:gd name="connsiteY33283" fmla="*/ 1508648 h 2789926"/>
              <a:gd name="connsiteX33284" fmla="*/ 1657177 w 2556691"/>
              <a:gd name="connsiteY33284" fmla="*/ 1506780 h 2789926"/>
              <a:gd name="connsiteX33285" fmla="*/ 1657048 w 2556691"/>
              <a:gd name="connsiteY33285" fmla="*/ 1506472 h 2789926"/>
              <a:gd name="connsiteX33286" fmla="*/ 1655753 w 2556691"/>
              <a:gd name="connsiteY33286" fmla="*/ 1502879 h 2789926"/>
              <a:gd name="connsiteX33287" fmla="*/ 1654905 w 2556691"/>
              <a:gd name="connsiteY33287" fmla="*/ 1499900 h 2789926"/>
              <a:gd name="connsiteX33288" fmla="*/ 1654376 w 2556691"/>
              <a:gd name="connsiteY33288" fmla="*/ 1497358 h 2789926"/>
              <a:gd name="connsiteX33289" fmla="*/ 1654199 w 2556691"/>
              <a:gd name="connsiteY33289" fmla="*/ 1496483 h 2789926"/>
              <a:gd name="connsiteX33290" fmla="*/ 1653092 w 2556691"/>
              <a:gd name="connsiteY33290" fmla="*/ 1478561 h 2789926"/>
              <a:gd name="connsiteX33291" fmla="*/ 1653104 w 2556691"/>
              <a:gd name="connsiteY33291" fmla="*/ 1477923 h 2789926"/>
              <a:gd name="connsiteX33292" fmla="*/ 1612494 w 2556691"/>
              <a:gd name="connsiteY33292" fmla="*/ 1440362 h 2789926"/>
              <a:gd name="connsiteX33293" fmla="*/ 1604934 w 2556691"/>
              <a:gd name="connsiteY33293" fmla="*/ 1463938 h 2789926"/>
              <a:gd name="connsiteX33294" fmla="*/ 1604898 w 2556691"/>
              <a:gd name="connsiteY33294" fmla="*/ 1463985 h 2789926"/>
              <a:gd name="connsiteX33295" fmla="*/ 1603910 w 2556691"/>
              <a:gd name="connsiteY33295" fmla="*/ 1464363 h 2789926"/>
              <a:gd name="connsiteX33296" fmla="*/ 1603038 w 2556691"/>
              <a:gd name="connsiteY33296" fmla="*/ 1462483 h 2789926"/>
              <a:gd name="connsiteX33297" fmla="*/ 1609113 w 2556691"/>
              <a:gd name="connsiteY33297" fmla="*/ 1449550 h 2789926"/>
              <a:gd name="connsiteX33298" fmla="*/ 1612494 w 2556691"/>
              <a:gd name="connsiteY33298" fmla="*/ 1440362 h 2789926"/>
              <a:gd name="connsiteX33299" fmla="*/ 1713341 w 2556691"/>
              <a:gd name="connsiteY33299" fmla="*/ 1533248 h 2789926"/>
              <a:gd name="connsiteX33300" fmla="*/ 1721640 w 2556691"/>
              <a:gd name="connsiteY33300" fmla="*/ 1541500 h 2789926"/>
              <a:gd name="connsiteX33301" fmla="*/ 1721969 w 2556691"/>
              <a:gd name="connsiteY33301" fmla="*/ 1542008 h 2789926"/>
              <a:gd name="connsiteX33302" fmla="*/ 1723818 w 2556691"/>
              <a:gd name="connsiteY33302" fmla="*/ 1545330 h 2789926"/>
              <a:gd name="connsiteX33303" fmla="*/ 1724206 w 2556691"/>
              <a:gd name="connsiteY33303" fmla="*/ 1546193 h 2789926"/>
              <a:gd name="connsiteX33304" fmla="*/ 1724277 w 2556691"/>
              <a:gd name="connsiteY33304" fmla="*/ 1546347 h 2789926"/>
              <a:gd name="connsiteX33305" fmla="*/ 1722640 w 2556691"/>
              <a:gd name="connsiteY33305" fmla="*/ 1547825 h 2789926"/>
              <a:gd name="connsiteX33306" fmla="*/ 1722052 w 2556691"/>
              <a:gd name="connsiteY33306" fmla="*/ 1547553 h 2789926"/>
              <a:gd name="connsiteX33307" fmla="*/ 1721192 w 2556691"/>
              <a:gd name="connsiteY33307" fmla="*/ 1546607 h 2789926"/>
              <a:gd name="connsiteX33308" fmla="*/ 1720392 w 2556691"/>
              <a:gd name="connsiteY33308" fmla="*/ 1545709 h 2789926"/>
              <a:gd name="connsiteX33309" fmla="*/ 1717637 w 2556691"/>
              <a:gd name="connsiteY33309" fmla="*/ 1542186 h 2789926"/>
              <a:gd name="connsiteX33310" fmla="*/ 1714659 w 2556691"/>
              <a:gd name="connsiteY33310" fmla="*/ 1538745 h 2789926"/>
              <a:gd name="connsiteX33311" fmla="*/ 1713399 w 2556691"/>
              <a:gd name="connsiteY33311" fmla="*/ 1537575 h 2789926"/>
              <a:gd name="connsiteX33312" fmla="*/ 1711940 w 2556691"/>
              <a:gd name="connsiteY33312" fmla="*/ 1536369 h 2789926"/>
              <a:gd name="connsiteX33313" fmla="*/ 1710056 w 2556691"/>
              <a:gd name="connsiteY33313" fmla="*/ 1535093 h 2789926"/>
              <a:gd name="connsiteX33314" fmla="*/ 1709220 w 2556691"/>
              <a:gd name="connsiteY33314" fmla="*/ 1534561 h 2789926"/>
              <a:gd name="connsiteX33315" fmla="*/ 1706442 w 2556691"/>
              <a:gd name="connsiteY33315" fmla="*/ 1532114 h 2789926"/>
              <a:gd name="connsiteX33316" fmla="*/ 1706442 w 2556691"/>
              <a:gd name="connsiteY33316" fmla="*/ 1532102 h 2789926"/>
              <a:gd name="connsiteX33317" fmla="*/ 1706336 w 2556691"/>
              <a:gd name="connsiteY33317" fmla="*/ 1531771 h 2789926"/>
              <a:gd name="connsiteX33318" fmla="*/ 1707761 w 2556691"/>
              <a:gd name="connsiteY33318" fmla="*/ 1530269 h 2789926"/>
              <a:gd name="connsiteX33319" fmla="*/ 1710139 w 2556691"/>
              <a:gd name="connsiteY33319" fmla="*/ 1531215 h 2789926"/>
              <a:gd name="connsiteX33320" fmla="*/ 1710150 w 2556691"/>
              <a:gd name="connsiteY33320" fmla="*/ 1531227 h 2789926"/>
              <a:gd name="connsiteX33321" fmla="*/ 1713341 w 2556691"/>
              <a:gd name="connsiteY33321" fmla="*/ 1533248 h 2789926"/>
              <a:gd name="connsiteX33322" fmla="*/ 868554 w 2556691"/>
              <a:gd name="connsiteY33322" fmla="*/ 752447 h 2789926"/>
              <a:gd name="connsiteX33323" fmla="*/ 865248 w 2556691"/>
              <a:gd name="connsiteY33323" fmla="*/ 751531 h 2789926"/>
              <a:gd name="connsiteX33324" fmla="*/ 856279 w 2556691"/>
              <a:gd name="connsiteY33324" fmla="*/ 755103 h 2789926"/>
              <a:gd name="connsiteX33325" fmla="*/ 855073 w 2556691"/>
              <a:gd name="connsiteY33325" fmla="*/ 756698 h 2789926"/>
              <a:gd name="connsiteX33326" fmla="*/ 854810 w 2556691"/>
              <a:gd name="connsiteY33326" fmla="*/ 759021 h 2789926"/>
              <a:gd name="connsiteX33327" fmla="*/ 860083 w 2556691"/>
              <a:gd name="connsiteY33327" fmla="*/ 758214 h 2789926"/>
              <a:gd name="connsiteX33328" fmla="*/ 863644 w 2556691"/>
              <a:gd name="connsiteY33328" fmla="*/ 756139 h 2789926"/>
              <a:gd name="connsiteX33329" fmla="*/ 867321 w 2556691"/>
              <a:gd name="connsiteY33329" fmla="*/ 753535 h 2789926"/>
              <a:gd name="connsiteX33330" fmla="*/ 867322 w 2556691"/>
              <a:gd name="connsiteY33330" fmla="*/ 753534 h 2789926"/>
              <a:gd name="connsiteX33331" fmla="*/ 868554 w 2556691"/>
              <a:gd name="connsiteY33331" fmla="*/ 752447 h 2789926"/>
              <a:gd name="connsiteX33332" fmla="*/ 1473136 w 2556691"/>
              <a:gd name="connsiteY33332" fmla="*/ 1309960 h 2789926"/>
              <a:gd name="connsiteX33333" fmla="*/ 1465190 w 2556691"/>
              <a:gd name="connsiteY33333" fmla="*/ 1308754 h 2789926"/>
              <a:gd name="connsiteX33334" fmla="*/ 1463719 w 2556691"/>
              <a:gd name="connsiteY33334" fmla="*/ 1308648 h 2789926"/>
              <a:gd name="connsiteX33335" fmla="*/ 1456114 w 2556691"/>
              <a:gd name="connsiteY33335" fmla="*/ 1308305 h 2789926"/>
              <a:gd name="connsiteX33336" fmla="*/ 1447792 w 2556691"/>
              <a:gd name="connsiteY33336" fmla="*/ 1308672 h 2789926"/>
              <a:gd name="connsiteX33337" fmla="*/ 1443318 w 2556691"/>
              <a:gd name="connsiteY33337" fmla="*/ 1309192 h 2789926"/>
              <a:gd name="connsiteX33338" fmla="*/ 1435867 w 2556691"/>
              <a:gd name="connsiteY33338" fmla="*/ 1310693 h 2789926"/>
              <a:gd name="connsiteX33339" fmla="*/ 1427532 w 2556691"/>
              <a:gd name="connsiteY33339" fmla="*/ 1313365 h 2789926"/>
              <a:gd name="connsiteX33340" fmla="*/ 1425072 w 2556691"/>
              <a:gd name="connsiteY33340" fmla="*/ 1314393 h 2789926"/>
              <a:gd name="connsiteX33341" fmla="*/ 1417044 w 2556691"/>
              <a:gd name="connsiteY33341" fmla="*/ 1318637 h 2789926"/>
              <a:gd name="connsiteX33342" fmla="*/ 1410463 w 2556691"/>
              <a:gd name="connsiteY33342" fmla="*/ 1306733 h 2789926"/>
              <a:gd name="connsiteX33343" fmla="*/ 1393182 w 2556691"/>
              <a:gd name="connsiteY33343" fmla="*/ 1313790 h 2789926"/>
              <a:gd name="connsiteX33344" fmla="*/ 1393182 w 2556691"/>
              <a:gd name="connsiteY33344" fmla="*/ 1313802 h 2789926"/>
              <a:gd name="connsiteX33345" fmla="*/ 1399551 w 2556691"/>
              <a:gd name="connsiteY33345" fmla="*/ 1318117 h 2789926"/>
              <a:gd name="connsiteX33346" fmla="*/ 1393488 w 2556691"/>
              <a:gd name="connsiteY33346" fmla="*/ 1318342 h 2789926"/>
              <a:gd name="connsiteX33347" fmla="*/ 1385683 w 2556691"/>
              <a:gd name="connsiteY33347" fmla="*/ 1319016 h 2789926"/>
              <a:gd name="connsiteX33348" fmla="*/ 1384824 w 2556691"/>
              <a:gd name="connsiteY33348" fmla="*/ 1319418 h 2789926"/>
              <a:gd name="connsiteX33349" fmla="*/ 1383517 w 2556691"/>
              <a:gd name="connsiteY33349" fmla="*/ 1320150 h 2789926"/>
              <a:gd name="connsiteX33350" fmla="*/ 1378420 w 2556691"/>
              <a:gd name="connsiteY33350" fmla="*/ 1324300 h 2789926"/>
              <a:gd name="connsiteX33351" fmla="*/ 1376172 w 2556691"/>
              <a:gd name="connsiteY33351" fmla="*/ 1326617 h 2789926"/>
              <a:gd name="connsiteX33352" fmla="*/ 1375630 w 2556691"/>
              <a:gd name="connsiteY33352" fmla="*/ 1327184 h 2789926"/>
              <a:gd name="connsiteX33353" fmla="*/ 1376066 w 2556691"/>
              <a:gd name="connsiteY33353" fmla="*/ 1327019 h 2789926"/>
              <a:gd name="connsiteX33354" fmla="*/ 1378491 w 2556691"/>
              <a:gd name="connsiteY33354" fmla="*/ 1326109 h 2789926"/>
              <a:gd name="connsiteX33355" fmla="*/ 1379291 w 2556691"/>
              <a:gd name="connsiteY33355" fmla="*/ 1325896 h 2789926"/>
              <a:gd name="connsiteX33356" fmla="*/ 1383164 w 2556691"/>
              <a:gd name="connsiteY33356" fmla="*/ 1325092 h 2789926"/>
              <a:gd name="connsiteX33357" fmla="*/ 1385248 w 2556691"/>
              <a:gd name="connsiteY33357" fmla="*/ 1324938 h 2789926"/>
              <a:gd name="connsiteX33358" fmla="*/ 1388673 w 2556691"/>
              <a:gd name="connsiteY33358" fmla="*/ 1330152 h 2789926"/>
              <a:gd name="connsiteX33359" fmla="*/ 1385766 w 2556691"/>
              <a:gd name="connsiteY33359" fmla="*/ 1330010 h 2789926"/>
              <a:gd name="connsiteX33360" fmla="*/ 1382446 w 2556691"/>
              <a:gd name="connsiteY33360" fmla="*/ 1330270 h 2789926"/>
              <a:gd name="connsiteX33361" fmla="*/ 1378726 w 2556691"/>
              <a:gd name="connsiteY33361" fmla="*/ 1331168 h 2789926"/>
              <a:gd name="connsiteX33362" fmla="*/ 1365377 w 2556691"/>
              <a:gd name="connsiteY33362" fmla="*/ 1341654 h 2789926"/>
              <a:gd name="connsiteX33363" fmla="*/ 1379126 w 2556691"/>
              <a:gd name="connsiteY33363" fmla="*/ 1338628 h 2789926"/>
              <a:gd name="connsiteX33364" fmla="*/ 1381787 w 2556691"/>
              <a:gd name="connsiteY33364" fmla="*/ 1338935 h 2789926"/>
              <a:gd name="connsiteX33365" fmla="*/ 1385483 w 2556691"/>
              <a:gd name="connsiteY33365" fmla="*/ 1340354 h 2789926"/>
              <a:gd name="connsiteX33366" fmla="*/ 1383317 w 2556691"/>
              <a:gd name="connsiteY33366" fmla="*/ 1342718 h 2789926"/>
              <a:gd name="connsiteX33367" fmla="*/ 1378338 w 2556691"/>
              <a:gd name="connsiteY33367" fmla="*/ 1343711 h 2789926"/>
              <a:gd name="connsiteX33368" fmla="*/ 1367131 w 2556691"/>
              <a:gd name="connsiteY33368" fmla="*/ 1345815 h 2789926"/>
              <a:gd name="connsiteX33369" fmla="*/ 1366225 w 2556691"/>
              <a:gd name="connsiteY33369" fmla="*/ 1346324 h 2789926"/>
              <a:gd name="connsiteX33370" fmla="*/ 1359797 w 2556691"/>
              <a:gd name="connsiteY33370" fmla="*/ 1352554 h 2789926"/>
              <a:gd name="connsiteX33371" fmla="*/ 1359679 w 2556691"/>
              <a:gd name="connsiteY33371" fmla="*/ 1352731 h 2789926"/>
              <a:gd name="connsiteX33372" fmla="*/ 1358384 w 2556691"/>
              <a:gd name="connsiteY33372" fmla="*/ 1354977 h 2789926"/>
              <a:gd name="connsiteX33373" fmla="*/ 1357137 w 2556691"/>
              <a:gd name="connsiteY33373" fmla="*/ 1357353 h 2789926"/>
              <a:gd name="connsiteX33374" fmla="*/ 1356301 w 2556691"/>
              <a:gd name="connsiteY33374" fmla="*/ 1358441 h 2789926"/>
              <a:gd name="connsiteX33375" fmla="*/ 1358879 w 2556691"/>
              <a:gd name="connsiteY33375" fmla="*/ 1356372 h 2789926"/>
              <a:gd name="connsiteX33376" fmla="*/ 1362199 w 2556691"/>
              <a:gd name="connsiteY33376" fmla="*/ 1354256 h 2789926"/>
              <a:gd name="connsiteX33377" fmla="*/ 1374018 w 2556691"/>
              <a:gd name="connsiteY33377" fmla="*/ 1350036 h 2789926"/>
              <a:gd name="connsiteX33378" fmla="*/ 1379138 w 2556691"/>
              <a:gd name="connsiteY33378" fmla="*/ 1352660 h 2789926"/>
              <a:gd name="connsiteX33379" fmla="*/ 1363317 w 2556691"/>
              <a:gd name="connsiteY33379" fmla="*/ 1359032 h 2789926"/>
              <a:gd name="connsiteX33380" fmla="*/ 1359314 w 2556691"/>
              <a:gd name="connsiteY33380" fmla="*/ 1361385 h 2789926"/>
              <a:gd name="connsiteX33381" fmla="*/ 1360963 w 2556691"/>
              <a:gd name="connsiteY33381" fmla="*/ 1362366 h 2789926"/>
              <a:gd name="connsiteX33382" fmla="*/ 1363470 w 2556691"/>
              <a:gd name="connsiteY33382" fmla="*/ 1364529 h 2789926"/>
              <a:gd name="connsiteX33383" fmla="*/ 1371239 w 2556691"/>
              <a:gd name="connsiteY33383" fmla="*/ 1360273 h 2789926"/>
              <a:gd name="connsiteX33384" fmla="*/ 1373664 w 2556691"/>
              <a:gd name="connsiteY33384" fmla="*/ 1364139 h 2789926"/>
              <a:gd name="connsiteX33385" fmla="*/ 1366354 w 2556691"/>
              <a:gd name="connsiteY33385" fmla="*/ 1368749 h 2789926"/>
              <a:gd name="connsiteX33386" fmla="*/ 1366966 w 2556691"/>
              <a:gd name="connsiteY33386" fmla="*/ 1370215 h 2789926"/>
              <a:gd name="connsiteX33387" fmla="*/ 1376348 w 2556691"/>
              <a:gd name="connsiteY33387" fmla="*/ 1371752 h 2789926"/>
              <a:gd name="connsiteX33388" fmla="*/ 1377584 w 2556691"/>
              <a:gd name="connsiteY33388" fmla="*/ 1372556 h 2789926"/>
              <a:gd name="connsiteX33389" fmla="*/ 1379303 w 2556691"/>
              <a:gd name="connsiteY33389" fmla="*/ 1374105 h 2789926"/>
              <a:gd name="connsiteX33390" fmla="*/ 1380445 w 2556691"/>
              <a:gd name="connsiteY33390" fmla="*/ 1375228 h 2789926"/>
              <a:gd name="connsiteX33391" fmla="*/ 1385236 w 2556691"/>
              <a:gd name="connsiteY33391" fmla="*/ 1366267 h 2789926"/>
              <a:gd name="connsiteX33392" fmla="*/ 1387379 w 2556691"/>
              <a:gd name="connsiteY33392" fmla="*/ 1361964 h 2789926"/>
              <a:gd name="connsiteX33393" fmla="*/ 1394288 w 2556691"/>
              <a:gd name="connsiteY33393" fmla="*/ 1348263 h 2789926"/>
              <a:gd name="connsiteX33394" fmla="*/ 1394559 w 2556691"/>
              <a:gd name="connsiteY33394" fmla="*/ 1347589 h 2789926"/>
              <a:gd name="connsiteX33395" fmla="*/ 1395736 w 2556691"/>
              <a:gd name="connsiteY33395" fmla="*/ 1344728 h 2789926"/>
              <a:gd name="connsiteX33396" fmla="*/ 1395996 w 2556691"/>
              <a:gd name="connsiteY33396" fmla="*/ 1343711 h 2789926"/>
              <a:gd name="connsiteX33397" fmla="*/ 1397667 w 2556691"/>
              <a:gd name="connsiteY33397" fmla="*/ 1337256 h 2789926"/>
              <a:gd name="connsiteX33398" fmla="*/ 1401493 w 2556691"/>
              <a:gd name="connsiteY33398" fmla="*/ 1338864 h 2789926"/>
              <a:gd name="connsiteX33399" fmla="*/ 1399798 w 2556691"/>
              <a:gd name="connsiteY33399" fmla="*/ 1347139 h 2789926"/>
              <a:gd name="connsiteX33400" fmla="*/ 1389933 w 2556691"/>
              <a:gd name="connsiteY33400" fmla="*/ 1368442 h 2789926"/>
              <a:gd name="connsiteX33401" fmla="*/ 1414772 w 2556691"/>
              <a:gd name="connsiteY33401" fmla="*/ 1339148 h 2789926"/>
              <a:gd name="connsiteX33402" fmla="*/ 1418715 w 2556691"/>
              <a:gd name="connsiteY33402" fmla="*/ 1330270 h 2789926"/>
              <a:gd name="connsiteX33403" fmla="*/ 1419398 w 2556691"/>
              <a:gd name="connsiteY33403" fmla="*/ 1328828 h 2789926"/>
              <a:gd name="connsiteX33404" fmla="*/ 1422753 w 2556691"/>
              <a:gd name="connsiteY33404" fmla="*/ 1322988 h 2789926"/>
              <a:gd name="connsiteX33405" fmla="*/ 1426049 w 2556691"/>
              <a:gd name="connsiteY33405" fmla="*/ 1323224 h 2789926"/>
              <a:gd name="connsiteX33406" fmla="*/ 1426414 w 2556691"/>
              <a:gd name="connsiteY33406" fmla="*/ 1324205 h 2789926"/>
              <a:gd name="connsiteX33407" fmla="*/ 1425119 w 2556691"/>
              <a:gd name="connsiteY33407" fmla="*/ 1331878 h 2789926"/>
              <a:gd name="connsiteX33408" fmla="*/ 1418550 w 2556691"/>
              <a:gd name="connsiteY33408" fmla="*/ 1344728 h 2789926"/>
              <a:gd name="connsiteX33409" fmla="*/ 1422659 w 2556691"/>
              <a:gd name="connsiteY33409" fmla="*/ 1342955 h 2789926"/>
              <a:gd name="connsiteX33410" fmla="*/ 1434807 w 2556691"/>
              <a:gd name="connsiteY33410" fmla="*/ 1328355 h 2789926"/>
              <a:gd name="connsiteX33411" fmla="*/ 1437750 w 2556691"/>
              <a:gd name="connsiteY33411" fmla="*/ 1321983 h 2789926"/>
              <a:gd name="connsiteX33412" fmla="*/ 1441376 w 2556691"/>
              <a:gd name="connsiteY33412" fmla="*/ 1316308 h 2789926"/>
              <a:gd name="connsiteX33413" fmla="*/ 1443836 w 2556691"/>
              <a:gd name="connsiteY33413" fmla="*/ 1316226 h 2789926"/>
              <a:gd name="connsiteX33414" fmla="*/ 1444225 w 2556691"/>
              <a:gd name="connsiteY33414" fmla="*/ 1322775 h 2789926"/>
              <a:gd name="connsiteX33415" fmla="*/ 1443954 w 2556691"/>
              <a:gd name="connsiteY33415" fmla="*/ 1323732 h 2789926"/>
              <a:gd name="connsiteX33416" fmla="*/ 1450464 w 2556691"/>
              <a:gd name="connsiteY33416" fmla="*/ 1316261 h 2789926"/>
              <a:gd name="connsiteX33417" fmla="*/ 1456032 w 2556691"/>
              <a:gd name="connsiteY33417" fmla="*/ 1312868 h 2789926"/>
              <a:gd name="connsiteX33418" fmla="*/ 1452218 w 2556691"/>
              <a:gd name="connsiteY33418" fmla="*/ 1321959 h 2789926"/>
              <a:gd name="connsiteX33419" fmla="*/ 1451771 w 2556691"/>
              <a:gd name="connsiteY33419" fmla="*/ 1323094 h 2789926"/>
              <a:gd name="connsiteX33420" fmla="*/ 1473136 w 2556691"/>
              <a:gd name="connsiteY33420" fmla="*/ 1309960 h 2789926"/>
              <a:gd name="connsiteX33421" fmla="*/ 1634681 w 2556691"/>
              <a:gd name="connsiteY33421" fmla="*/ 1458949 h 2789926"/>
              <a:gd name="connsiteX33422" fmla="*/ 1628547 w 2556691"/>
              <a:gd name="connsiteY33422" fmla="*/ 1466136 h 2789926"/>
              <a:gd name="connsiteX33423" fmla="*/ 1624792 w 2556691"/>
              <a:gd name="connsiteY33423" fmla="*/ 1469174 h 2789926"/>
              <a:gd name="connsiteX33424" fmla="*/ 1620849 w 2556691"/>
              <a:gd name="connsiteY33424" fmla="*/ 1471728 h 2789926"/>
              <a:gd name="connsiteX33425" fmla="*/ 1619318 w 2556691"/>
              <a:gd name="connsiteY33425" fmla="*/ 1469612 h 2789926"/>
              <a:gd name="connsiteX33426" fmla="*/ 1621732 w 2556691"/>
              <a:gd name="connsiteY33426" fmla="*/ 1467850 h 2789926"/>
              <a:gd name="connsiteX33427" fmla="*/ 1626017 w 2556691"/>
              <a:gd name="connsiteY33427" fmla="*/ 1464600 h 2789926"/>
              <a:gd name="connsiteX33428" fmla="*/ 1628489 w 2556691"/>
              <a:gd name="connsiteY33428" fmla="*/ 1462637 h 2789926"/>
              <a:gd name="connsiteX33429" fmla="*/ 1634681 w 2556691"/>
              <a:gd name="connsiteY33429" fmla="*/ 1458949 h 2789926"/>
              <a:gd name="connsiteX33430" fmla="*/ 1001178 w 2556691"/>
              <a:gd name="connsiteY33430" fmla="*/ 874317 h 2789926"/>
              <a:gd name="connsiteX33431" fmla="*/ 1001178 w 2556691"/>
              <a:gd name="connsiteY33431" fmla="*/ 874318 h 2789926"/>
              <a:gd name="connsiteX33432" fmla="*/ 989402 w 2556691"/>
              <a:gd name="connsiteY33432" fmla="*/ 865849 h 2789926"/>
              <a:gd name="connsiteX33433" fmla="*/ 993672 w 2556691"/>
              <a:gd name="connsiteY33433" fmla="*/ 872593 h 2789926"/>
              <a:gd name="connsiteX33434" fmla="*/ 1003407 w 2556691"/>
              <a:gd name="connsiteY33434" fmla="*/ 877854 h 2789926"/>
              <a:gd name="connsiteX33435" fmla="*/ 1001178 w 2556691"/>
              <a:gd name="connsiteY33435" fmla="*/ 874317 h 2789926"/>
              <a:gd name="connsiteX33436" fmla="*/ 1640885 w 2556691"/>
              <a:gd name="connsiteY33436" fmla="*/ 1464269 h 2789926"/>
              <a:gd name="connsiteX33437" fmla="*/ 1635776 w 2556691"/>
              <a:gd name="connsiteY33437" fmla="*/ 1471386 h 2789926"/>
              <a:gd name="connsiteX33438" fmla="*/ 1642945 w 2556691"/>
              <a:gd name="connsiteY33438" fmla="*/ 1478597 h 2789926"/>
              <a:gd name="connsiteX33439" fmla="*/ 1642969 w 2556691"/>
              <a:gd name="connsiteY33439" fmla="*/ 1478431 h 2789926"/>
              <a:gd name="connsiteX33440" fmla="*/ 1640885 w 2556691"/>
              <a:gd name="connsiteY33440" fmla="*/ 1464269 h 2789926"/>
              <a:gd name="connsiteX33441" fmla="*/ 1788469 w 2556691"/>
              <a:gd name="connsiteY33441" fmla="*/ 1599958 h 2789926"/>
              <a:gd name="connsiteX33442" fmla="*/ 1792177 w 2556691"/>
              <a:gd name="connsiteY33442" fmla="*/ 1613518 h 2789926"/>
              <a:gd name="connsiteX33443" fmla="*/ 1787327 w 2556691"/>
              <a:gd name="connsiteY33443" fmla="*/ 1615551 h 2789926"/>
              <a:gd name="connsiteX33444" fmla="*/ 1786138 w 2556691"/>
              <a:gd name="connsiteY33444" fmla="*/ 1615386 h 2789926"/>
              <a:gd name="connsiteX33445" fmla="*/ 1782901 w 2556691"/>
              <a:gd name="connsiteY33445" fmla="*/ 1612726 h 2789926"/>
              <a:gd name="connsiteX33446" fmla="*/ 1780852 w 2556691"/>
              <a:gd name="connsiteY33446" fmla="*/ 1608943 h 2789926"/>
              <a:gd name="connsiteX33447" fmla="*/ 1779840 w 2556691"/>
              <a:gd name="connsiteY33447" fmla="*/ 1602677 h 2789926"/>
              <a:gd name="connsiteX33448" fmla="*/ 1788469 w 2556691"/>
              <a:gd name="connsiteY33448" fmla="*/ 1599958 h 2789926"/>
              <a:gd name="connsiteX33449" fmla="*/ 1699485 w 2556691"/>
              <a:gd name="connsiteY33449" fmla="*/ 1512395 h 2789926"/>
              <a:gd name="connsiteX33450" fmla="*/ 1698084 w 2556691"/>
              <a:gd name="connsiteY33450" fmla="*/ 1512703 h 2789926"/>
              <a:gd name="connsiteX33451" fmla="*/ 1698037 w 2556691"/>
              <a:gd name="connsiteY33451" fmla="*/ 1513152 h 2789926"/>
              <a:gd name="connsiteX33452" fmla="*/ 1699203 w 2556691"/>
              <a:gd name="connsiteY33452" fmla="*/ 1513022 h 2789926"/>
              <a:gd name="connsiteX33453" fmla="*/ 1699485 w 2556691"/>
              <a:gd name="connsiteY33453" fmla="*/ 1512395 h 2789926"/>
              <a:gd name="connsiteX33454" fmla="*/ 846220 w 2556691"/>
              <a:gd name="connsiteY33454" fmla="*/ 722869 h 2789926"/>
              <a:gd name="connsiteX33455" fmla="*/ 846769 w 2556691"/>
              <a:gd name="connsiteY33455" fmla="*/ 740264 h 2789926"/>
              <a:gd name="connsiteX33456" fmla="*/ 853439 w 2556691"/>
              <a:gd name="connsiteY33456" fmla="*/ 745114 h 2789926"/>
              <a:gd name="connsiteX33457" fmla="*/ 853286 w 2556691"/>
              <a:gd name="connsiteY33457" fmla="*/ 733022 h 2789926"/>
              <a:gd name="connsiteX33458" fmla="*/ 846220 w 2556691"/>
              <a:gd name="connsiteY33458" fmla="*/ 722869 h 2789926"/>
              <a:gd name="connsiteX33459" fmla="*/ 1385083 w 2556691"/>
              <a:gd name="connsiteY33459" fmla="*/ 1219749 h 2789926"/>
              <a:gd name="connsiteX33460" fmla="*/ 1381610 w 2556691"/>
              <a:gd name="connsiteY33460" fmla="*/ 1221888 h 2789926"/>
              <a:gd name="connsiteX33461" fmla="*/ 1384718 w 2556691"/>
              <a:gd name="connsiteY33461" fmla="*/ 1222763 h 2789926"/>
              <a:gd name="connsiteX33462" fmla="*/ 1385083 w 2556691"/>
              <a:gd name="connsiteY33462" fmla="*/ 1219749 h 2789926"/>
              <a:gd name="connsiteX33463" fmla="*/ 1785796 w 2556691"/>
              <a:gd name="connsiteY33463" fmla="*/ 1588160 h 2789926"/>
              <a:gd name="connsiteX33464" fmla="*/ 1777732 w 2556691"/>
              <a:gd name="connsiteY33464" fmla="*/ 1596790 h 2789926"/>
              <a:gd name="connsiteX33465" fmla="*/ 1777732 w 2556691"/>
              <a:gd name="connsiteY33465" fmla="*/ 1596778 h 2789926"/>
              <a:gd name="connsiteX33466" fmla="*/ 1773023 w 2556691"/>
              <a:gd name="connsiteY33466" fmla="*/ 1595170 h 2789926"/>
              <a:gd name="connsiteX33467" fmla="*/ 1771952 w 2556691"/>
              <a:gd name="connsiteY33467" fmla="*/ 1591092 h 2789926"/>
              <a:gd name="connsiteX33468" fmla="*/ 1785796 w 2556691"/>
              <a:gd name="connsiteY33468" fmla="*/ 1588160 h 2789926"/>
              <a:gd name="connsiteX33469" fmla="*/ 1726277 w 2556691"/>
              <a:gd name="connsiteY33469" fmla="*/ 1532894 h 2789926"/>
              <a:gd name="connsiteX33470" fmla="*/ 1728114 w 2556691"/>
              <a:gd name="connsiteY33470" fmla="*/ 1536110 h 2789926"/>
              <a:gd name="connsiteX33471" fmla="*/ 1728126 w 2556691"/>
              <a:gd name="connsiteY33471" fmla="*/ 1536748 h 2789926"/>
              <a:gd name="connsiteX33472" fmla="*/ 1728137 w 2556691"/>
              <a:gd name="connsiteY33472" fmla="*/ 1537008 h 2789926"/>
              <a:gd name="connsiteX33473" fmla="*/ 1728114 w 2556691"/>
              <a:gd name="connsiteY33473" fmla="*/ 1537056 h 2789926"/>
              <a:gd name="connsiteX33474" fmla="*/ 1725936 w 2556691"/>
              <a:gd name="connsiteY33474" fmla="*/ 1537375 h 2789926"/>
              <a:gd name="connsiteX33475" fmla="*/ 1725546 w 2556691"/>
              <a:gd name="connsiteY33475" fmla="*/ 1536866 h 2789926"/>
              <a:gd name="connsiteX33476" fmla="*/ 1724782 w 2556691"/>
              <a:gd name="connsiteY33476" fmla="*/ 1535862 h 2789926"/>
              <a:gd name="connsiteX33477" fmla="*/ 1724170 w 2556691"/>
              <a:gd name="connsiteY33477" fmla="*/ 1535058 h 2789926"/>
              <a:gd name="connsiteX33478" fmla="*/ 1721486 w 2556691"/>
              <a:gd name="connsiteY33478" fmla="*/ 1532126 h 2789926"/>
              <a:gd name="connsiteX33479" fmla="*/ 1721498 w 2556691"/>
              <a:gd name="connsiteY33479" fmla="*/ 1532126 h 2789926"/>
              <a:gd name="connsiteX33480" fmla="*/ 1716577 w 2556691"/>
              <a:gd name="connsiteY33480" fmla="*/ 1527775 h 2789926"/>
              <a:gd name="connsiteX33481" fmla="*/ 1717755 w 2556691"/>
              <a:gd name="connsiteY33481" fmla="*/ 1525754 h 2789926"/>
              <a:gd name="connsiteX33482" fmla="*/ 1726277 w 2556691"/>
              <a:gd name="connsiteY33482" fmla="*/ 1532894 h 2789926"/>
              <a:gd name="connsiteX33483" fmla="*/ 1634173 w 2556691"/>
              <a:gd name="connsiteY33483" fmla="*/ 1446017 h 2789926"/>
              <a:gd name="connsiteX33484" fmla="*/ 1627075 w 2556691"/>
              <a:gd name="connsiteY33484" fmla="*/ 1453323 h 2789926"/>
              <a:gd name="connsiteX33485" fmla="*/ 1633349 w 2556691"/>
              <a:gd name="connsiteY33485" fmla="*/ 1445603 h 2789926"/>
              <a:gd name="connsiteX33486" fmla="*/ 1634173 w 2556691"/>
              <a:gd name="connsiteY33486" fmla="*/ 1446017 h 2789926"/>
              <a:gd name="connsiteX33487" fmla="*/ 1767609 w 2556691"/>
              <a:gd name="connsiteY33487" fmla="*/ 1568194 h 2789926"/>
              <a:gd name="connsiteX33488" fmla="*/ 1767561 w 2556691"/>
              <a:gd name="connsiteY33488" fmla="*/ 1568761 h 2789926"/>
              <a:gd name="connsiteX33489" fmla="*/ 1759780 w 2556691"/>
              <a:gd name="connsiteY33489" fmla="*/ 1575712 h 2789926"/>
              <a:gd name="connsiteX33490" fmla="*/ 1759109 w 2556691"/>
              <a:gd name="connsiteY33490" fmla="*/ 1574837 h 2789926"/>
              <a:gd name="connsiteX33491" fmla="*/ 1766832 w 2556691"/>
              <a:gd name="connsiteY33491" fmla="*/ 1568241 h 2789926"/>
              <a:gd name="connsiteX33492" fmla="*/ 1767020 w 2556691"/>
              <a:gd name="connsiteY33492" fmla="*/ 1568122 h 2789926"/>
              <a:gd name="connsiteX33493" fmla="*/ 1767020 w 2556691"/>
              <a:gd name="connsiteY33493" fmla="*/ 1568111 h 2789926"/>
              <a:gd name="connsiteX33494" fmla="*/ 1767609 w 2556691"/>
              <a:gd name="connsiteY33494" fmla="*/ 1568194 h 2789926"/>
              <a:gd name="connsiteX33495" fmla="*/ 1352227 w 2556691"/>
              <a:gd name="connsiteY33495" fmla="*/ 1184236 h 2789926"/>
              <a:gd name="connsiteX33496" fmla="*/ 1351991 w 2556691"/>
              <a:gd name="connsiteY33496" fmla="*/ 1184519 h 2789926"/>
              <a:gd name="connsiteX33497" fmla="*/ 1339854 w 2556691"/>
              <a:gd name="connsiteY33497" fmla="*/ 1193634 h 2789926"/>
              <a:gd name="connsiteX33498" fmla="*/ 1349048 w 2556691"/>
              <a:gd name="connsiteY33498" fmla="*/ 1181469 h 2789926"/>
              <a:gd name="connsiteX33499" fmla="*/ 1349060 w 2556691"/>
              <a:gd name="connsiteY33499" fmla="*/ 1181458 h 2789926"/>
              <a:gd name="connsiteX33500" fmla="*/ 1352227 w 2556691"/>
              <a:gd name="connsiteY33500" fmla="*/ 1184236 h 2789926"/>
              <a:gd name="connsiteX33501" fmla="*/ 1664111 w 2556691"/>
              <a:gd name="connsiteY33501" fmla="*/ 1470724 h 2789926"/>
              <a:gd name="connsiteX33502" fmla="*/ 1663075 w 2556691"/>
              <a:gd name="connsiteY33502" fmla="*/ 1470298 h 2789926"/>
              <a:gd name="connsiteX33503" fmla="*/ 1661215 w 2556691"/>
              <a:gd name="connsiteY33503" fmla="*/ 1477344 h 2789926"/>
              <a:gd name="connsiteX33504" fmla="*/ 1659732 w 2556691"/>
              <a:gd name="connsiteY33504" fmla="*/ 1484070 h 2789926"/>
              <a:gd name="connsiteX33505" fmla="*/ 1659226 w 2556691"/>
              <a:gd name="connsiteY33505" fmla="*/ 1487286 h 2789926"/>
              <a:gd name="connsiteX33506" fmla="*/ 1658814 w 2556691"/>
              <a:gd name="connsiteY33506" fmla="*/ 1491825 h 2789926"/>
              <a:gd name="connsiteX33507" fmla="*/ 1658672 w 2556691"/>
              <a:gd name="connsiteY33507" fmla="*/ 1497287 h 2789926"/>
              <a:gd name="connsiteX33508" fmla="*/ 1658696 w 2556691"/>
              <a:gd name="connsiteY33508" fmla="*/ 1500301 h 2789926"/>
              <a:gd name="connsiteX33509" fmla="*/ 1658766 w 2556691"/>
              <a:gd name="connsiteY33509" fmla="*/ 1500810 h 2789926"/>
              <a:gd name="connsiteX33510" fmla="*/ 1659484 w 2556691"/>
              <a:gd name="connsiteY33510" fmla="*/ 1504806 h 2789926"/>
              <a:gd name="connsiteX33511" fmla="*/ 1659590 w 2556691"/>
              <a:gd name="connsiteY33511" fmla="*/ 1505361 h 2789926"/>
              <a:gd name="connsiteX33512" fmla="*/ 1659767 w 2556691"/>
              <a:gd name="connsiteY33512" fmla="*/ 1506141 h 2789926"/>
              <a:gd name="connsiteX33513" fmla="*/ 1659873 w 2556691"/>
              <a:gd name="connsiteY33513" fmla="*/ 1506638 h 2789926"/>
              <a:gd name="connsiteX33514" fmla="*/ 1660085 w 2556691"/>
              <a:gd name="connsiteY33514" fmla="*/ 1507513 h 2789926"/>
              <a:gd name="connsiteX33515" fmla="*/ 1661085 w 2556691"/>
              <a:gd name="connsiteY33515" fmla="*/ 1509723 h 2789926"/>
              <a:gd name="connsiteX33516" fmla="*/ 1661309 w 2556691"/>
              <a:gd name="connsiteY33516" fmla="*/ 1509605 h 2789926"/>
              <a:gd name="connsiteX33517" fmla="*/ 1661203 w 2556691"/>
              <a:gd name="connsiteY33517" fmla="*/ 1508364 h 2789926"/>
              <a:gd name="connsiteX33518" fmla="*/ 1660956 w 2556691"/>
              <a:gd name="connsiteY33518" fmla="*/ 1506934 h 2789926"/>
              <a:gd name="connsiteX33519" fmla="*/ 1660885 w 2556691"/>
              <a:gd name="connsiteY33519" fmla="*/ 1506543 h 2789926"/>
              <a:gd name="connsiteX33520" fmla="*/ 1660827 w 2556691"/>
              <a:gd name="connsiteY33520" fmla="*/ 1506201 h 2789926"/>
              <a:gd name="connsiteX33521" fmla="*/ 1660744 w 2556691"/>
              <a:gd name="connsiteY33521" fmla="*/ 1505751 h 2789926"/>
              <a:gd name="connsiteX33522" fmla="*/ 1660462 w 2556691"/>
              <a:gd name="connsiteY33522" fmla="*/ 1504132 h 2789926"/>
              <a:gd name="connsiteX33523" fmla="*/ 1660026 w 2556691"/>
              <a:gd name="connsiteY33523" fmla="*/ 1499994 h 2789926"/>
              <a:gd name="connsiteX33524" fmla="*/ 1659861 w 2556691"/>
              <a:gd name="connsiteY33524" fmla="*/ 1496530 h 2789926"/>
              <a:gd name="connsiteX33525" fmla="*/ 1659944 w 2556691"/>
              <a:gd name="connsiteY33525" fmla="*/ 1490738 h 2789926"/>
              <a:gd name="connsiteX33526" fmla="*/ 1660568 w 2556691"/>
              <a:gd name="connsiteY33526" fmla="*/ 1484531 h 2789926"/>
              <a:gd name="connsiteX33527" fmla="*/ 1662298 w 2556691"/>
              <a:gd name="connsiteY33527" fmla="*/ 1476445 h 2789926"/>
              <a:gd name="connsiteX33528" fmla="*/ 1664111 w 2556691"/>
              <a:gd name="connsiteY33528" fmla="*/ 1470724 h 2789926"/>
              <a:gd name="connsiteX33529" fmla="*/ 1687325 w 2556691"/>
              <a:gd name="connsiteY33529" fmla="*/ 1490111 h 2789926"/>
              <a:gd name="connsiteX33530" fmla="*/ 1686854 w 2556691"/>
              <a:gd name="connsiteY33530" fmla="*/ 1489863 h 2789926"/>
              <a:gd name="connsiteX33531" fmla="*/ 1686218 w 2556691"/>
              <a:gd name="connsiteY33531" fmla="*/ 1489532 h 2789926"/>
              <a:gd name="connsiteX33532" fmla="*/ 1686218 w 2556691"/>
              <a:gd name="connsiteY33532" fmla="*/ 1489544 h 2789926"/>
              <a:gd name="connsiteX33533" fmla="*/ 1685700 w 2556691"/>
              <a:gd name="connsiteY33533" fmla="*/ 1490383 h 2789926"/>
              <a:gd name="connsiteX33534" fmla="*/ 1682910 w 2556691"/>
              <a:gd name="connsiteY33534" fmla="*/ 1494592 h 2789926"/>
              <a:gd name="connsiteX33535" fmla="*/ 1668855 w 2556691"/>
              <a:gd name="connsiteY33535" fmla="*/ 1507761 h 2789926"/>
              <a:gd name="connsiteX33536" fmla="*/ 1666277 w 2556691"/>
              <a:gd name="connsiteY33536" fmla="*/ 1509487 h 2789926"/>
              <a:gd name="connsiteX33537" fmla="*/ 1664900 w 2556691"/>
              <a:gd name="connsiteY33537" fmla="*/ 1510386 h 2789926"/>
              <a:gd name="connsiteX33538" fmla="*/ 1666771 w 2556691"/>
              <a:gd name="connsiteY33538" fmla="*/ 1510114 h 2789926"/>
              <a:gd name="connsiteX33539" fmla="*/ 1668655 w 2556691"/>
              <a:gd name="connsiteY33539" fmla="*/ 1509239 h 2789926"/>
              <a:gd name="connsiteX33540" fmla="*/ 1672481 w 2556691"/>
              <a:gd name="connsiteY33540" fmla="*/ 1506874 h 2789926"/>
              <a:gd name="connsiteX33541" fmla="*/ 1679897 w 2556691"/>
              <a:gd name="connsiteY33541" fmla="*/ 1500479 h 2789926"/>
              <a:gd name="connsiteX33542" fmla="*/ 1685018 w 2556691"/>
              <a:gd name="connsiteY33542" fmla="*/ 1493681 h 2789926"/>
              <a:gd name="connsiteX33543" fmla="*/ 1687325 w 2556691"/>
              <a:gd name="connsiteY33543" fmla="*/ 1490111 h 2789926"/>
              <a:gd name="connsiteX33544" fmla="*/ 1674553 w 2556691"/>
              <a:gd name="connsiteY33544" fmla="*/ 1478301 h 2789926"/>
              <a:gd name="connsiteX33545" fmla="*/ 1673964 w 2556691"/>
              <a:gd name="connsiteY33545" fmla="*/ 1478420 h 2789926"/>
              <a:gd name="connsiteX33546" fmla="*/ 1673740 w 2556691"/>
              <a:gd name="connsiteY33546" fmla="*/ 1478349 h 2789926"/>
              <a:gd name="connsiteX33547" fmla="*/ 1672928 w 2556691"/>
              <a:gd name="connsiteY33547" fmla="*/ 1478112 h 2789926"/>
              <a:gd name="connsiteX33548" fmla="*/ 1671916 w 2556691"/>
              <a:gd name="connsiteY33548" fmla="*/ 1479992 h 2789926"/>
              <a:gd name="connsiteX33549" fmla="*/ 1667419 w 2556691"/>
              <a:gd name="connsiteY33549" fmla="*/ 1492062 h 2789926"/>
              <a:gd name="connsiteX33550" fmla="*/ 1666548 w 2556691"/>
              <a:gd name="connsiteY33550" fmla="*/ 1495963 h 2789926"/>
              <a:gd name="connsiteX33551" fmla="*/ 1665747 w 2556691"/>
              <a:gd name="connsiteY33551" fmla="*/ 1500526 h 2789926"/>
              <a:gd name="connsiteX33552" fmla="*/ 1665712 w 2556691"/>
              <a:gd name="connsiteY33552" fmla="*/ 1500810 h 2789926"/>
              <a:gd name="connsiteX33553" fmla="*/ 1665453 w 2556691"/>
              <a:gd name="connsiteY33553" fmla="*/ 1502500 h 2789926"/>
              <a:gd name="connsiteX33554" fmla="*/ 1665253 w 2556691"/>
              <a:gd name="connsiteY33554" fmla="*/ 1504096 h 2789926"/>
              <a:gd name="connsiteX33555" fmla="*/ 1665041 w 2556691"/>
              <a:gd name="connsiteY33555" fmla="*/ 1505657 h 2789926"/>
              <a:gd name="connsiteX33556" fmla="*/ 1665441 w 2556691"/>
              <a:gd name="connsiteY33556" fmla="*/ 1505834 h 2789926"/>
              <a:gd name="connsiteX33557" fmla="*/ 1665700 w 2556691"/>
              <a:gd name="connsiteY33557" fmla="*/ 1505952 h 2789926"/>
              <a:gd name="connsiteX33558" fmla="*/ 1666395 w 2556691"/>
              <a:gd name="connsiteY33558" fmla="*/ 1503399 h 2789926"/>
              <a:gd name="connsiteX33559" fmla="*/ 1666453 w 2556691"/>
              <a:gd name="connsiteY33559" fmla="*/ 1503009 h 2789926"/>
              <a:gd name="connsiteX33560" fmla="*/ 1666983 w 2556691"/>
              <a:gd name="connsiteY33560" fmla="*/ 1499840 h 2789926"/>
              <a:gd name="connsiteX33561" fmla="*/ 1667054 w 2556691"/>
              <a:gd name="connsiteY33561" fmla="*/ 1499474 h 2789926"/>
              <a:gd name="connsiteX33562" fmla="*/ 1667136 w 2556691"/>
              <a:gd name="connsiteY33562" fmla="*/ 1498930 h 2789926"/>
              <a:gd name="connsiteX33563" fmla="*/ 1667913 w 2556691"/>
              <a:gd name="connsiteY33563" fmla="*/ 1495159 h 2789926"/>
              <a:gd name="connsiteX33564" fmla="*/ 1668078 w 2556691"/>
              <a:gd name="connsiteY33564" fmla="*/ 1494403 h 2789926"/>
              <a:gd name="connsiteX33565" fmla="*/ 1668937 w 2556691"/>
              <a:gd name="connsiteY33565" fmla="*/ 1491151 h 2789926"/>
              <a:gd name="connsiteX33566" fmla="*/ 1674553 w 2556691"/>
              <a:gd name="connsiteY33566" fmla="*/ 1478301 h 2789926"/>
              <a:gd name="connsiteX33567" fmla="*/ 1696660 w 2556691"/>
              <a:gd name="connsiteY33567" fmla="*/ 1497819 h 2789926"/>
              <a:gd name="connsiteX33568" fmla="*/ 1694282 w 2556691"/>
              <a:gd name="connsiteY33568" fmla="*/ 1499462 h 2789926"/>
              <a:gd name="connsiteX33569" fmla="*/ 1693776 w 2556691"/>
              <a:gd name="connsiteY33569" fmla="*/ 1499805 h 2789926"/>
              <a:gd name="connsiteX33570" fmla="*/ 1681486 w 2556691"/>
              <a:gd name="connsiteY33570" fmla="*/ 1507596 h 2789926"/>
              <a:gd name="connsiteX33571" fmla="*/ 1678108 w 2556691"/>
              <a:gd name="connsiteY33571" fmla="*/ 1509487 h 2789926"/>
              <a:gd name="connsiteX33572" fmla="*/ 1668890 w 2556691"/>
              <a:gd name="connsiteY33572" fmla="*/ 1514251 h 2789926"/>
              <a:gd name="connsiteX33573" fmla="*/ 1668737 w 2556691"/>
              <a:gd name="connsiteY33573" fmla="*/ 1514322 h 2789926"/>
              <a:gd name="connsiteX33574" fmla="*/ 1668431 w 2556691"/>
              <a:gd name="connsiteY33574" fmla="*/ 1514476 h 2789926"/>
              <a:gd name="connsiteX33575" fmla="*/ 1668372 w 2556691"/>
              <a:gd name="connsiteY33575" fmla="*/ 1514499 h 2789926"/>
              <a:gd name="connsiteX33576" fmla="*/ 1668431 w 2556691"/>
              <a:gd name="connsiteY33576" fmla="*/ 1514488 h 2789926"/>
              <a:gd name="connsiteX33577" fmla="*/ 1669055 w 2556691"/>
              <a:gd name="connsiteY33577" fmla="*/ 1514334 h 2789926"/>
              <a:gd name="connsiteX33578" fmla="*/ 1674282 w 2556691"/>
              <a:gd name="connsiteY33578" fmla="*/ 1512821 h 2789926"/>
              <a:gd name="connsiteX33579" fmla="*/ 1678072 w 2556691"/>
              <a:gd name="connsiteY33579" fmla="*/ 1511189 h 2789926"/>
              <a:gd name="connsiteX33580" fmla="*/ 1690374 w 2556691"/>
              <a:gd name="connsiteY33580" fmla="*/ 1503789 h 2789926"/>
              <a:gd name="connsiteX33581" fmla="*/ 1693328 w 2556691"/>
              <a:gd name="connsiteY33581" fmla="*/ 1501791 h 2789926"/>
              <a:gd name="connsiteX33582" fmla="*/ 1696801 w 2556691"/>
              <a:gd name="connsiteY33582" fmla="*/ 1499486 h 2789926"/>
              <a:gd name="connsiteX33583" fmla="*/ 1696660 w 2556691"/>
              <a:gd name="connsiteY33583" fmla="*/ 1497819 h 2789926"/>
              <a:gd name="connsiteX33584" fmla="*/ 1729643 w 2556691"/>
              <a:gd name="connsiteY33584" fmla="*/ 1526640 h 2789926"/>
              <a:gd name="connsiteX33585" fmla="*/ 1730314 w 2556691"/>
              <a:gd name="connsiteY33585" fmla="*/ 1527621 h 2789926"/>
              <a:gd name="connsiteX33586" fmla="*/ 1728796 w 2556691"/>
              <a:gd name="connsiteY33586" fmla="*/ 1528945 h 2789926"/>
              <a:gd name="connsiteX33587" fmla="*/ 1728478 w 2556691"/>
              <a:gd name="connsiteY33587" fmla="*/ 1528661 h 2789926"/>
              <a:gd name="connsiteX33588" fmla="*/ 1723746 w 2556691"/>
              <a:gd name="connsiteY33588" fmla="*/ 1524926 h 2789926"/>
              <a:gd name="connsiteX33589" fmla="*/ 1718107 w 2556691"/>
              <a:gd name="connsiteY33589" fmla="*/ 1521722 h 2789926"/>
              <a:gd name="connsiteX33590" fmla="*/ 1719202 w 2556691"/>
              <a:gd name="connsiteY33590" fmla="*/ 1519606 h 2789926"/>
              <a:gd name="connsiteX33591" fmla="*/ 1729643 w 2556691"/>
              <a:gd name="connsiteY33591" fmla="*/ 1526640 h 2789926"/>
              <a:gd name="connsiteX33592" fmla="*/ 1515174 w 2556691"/>
              <a:gd name="connsiteY33592" fmla="*/ 1328461 h 2789926"/>
              <a:gd name="connsiteX33593" fmla="*/ 1484767 w 2556691"/>
              <a:gd name="connsiteY33593" fmla="*/ 1338640 h 2789926"/>
              <a:gd name="connsiteX33594" fmla="*/ 1474007 w 2556691"/>
              <a:gd name="connsiteY33594" fmla="*/ 1344893 h 2789926"/>
              <a:gd name="connsiteX33595" fmla="*/ 1479517 w 2556691"/>
              <a:gd name="connsiteY33595" fmla="*/ 1312608 h 2789926"/>
              <a:gd name="connsiteX33596" fmla="*/ 1470523 w 2556691"/>
              <a:gd name="connsiteY33596" fmla="*/ 1316663 h 2789926"/>
              <a:gd name="connsiteX33597" fmla="*/ 1462660 w 2556691"/>
              <a:gd name="connsiteY33597" fmla="*/ 1322432 h 2789926"/>
              <a:gd name="connsiteX33598" fmla="*/ 1463048 w 2556691"/>
              <a:gd name="connsiteY33598" fmla="*/ 1327551 h 2789926"/>
              <a:gd name="connsiteX33599" fmla="*/ 1448851 w 2556691"/>
              <a:gd name="connsiteY33599" fmla="*/ 1332232 h 2789926"/>
              <a:gd name="connsiteX33600" fmla="*/ 1461282 w 2556691"/>
              <a:gd name="connsiteY33600" fmla="*/ 1336122 h 2789926"/>
              <a:gd name="connsiteX33601" fmla="*/ 1434572 w 2556691"/>
              <a:gd name="connsiteY33601" fmla="*/ 1342635 h 2789926"/>
              <a:gd name="connsiteX33602" fmla="*/ 1432112 w 2556691"/>
              <a:gd name="connsiteY33602" fmla="*/ 1344089 h 2789926"/>
              <a:gd name="connsiteX33603" fmla="*/ 1433607 w 2556691"/>
              <a:gd name="connsiteY33603" fmla="*/ 1343806 h 2789926"/>
              <a:gd name="connsiteX33604" fmla="*/ 1450864 w 2556691"/>
              <a:gd name="connsiteY33604" fmla="*/ 1347884 h 2789926"/>
              <a:gd name="connsiteX33605" fmla="*/ 1427262 w 2556691"/>
              <a:gd name="connsiteY33605" fmla="*/ 1351383 h 2789926"/>
              <a:gd name="connsiteX33606" fmla="*/ 1423659 w 2556691"/>
              <a:gd name="connsiteY33606" fmla="*/ 1351892 h 2789926"/>
              <a:gd name="connsiteX33607" fmla="*/ 1427097 w 2556691"/>
              <a:gd name="connsiteY33607" fmla="*/ 1351573 h 2789926"/>
              <a:gd name="connsiteX33608" fmla="*/ 1436055 w 2556691"/>
              <a:gd name="connsiteY33608" fmla="*/ 1355084 h 2789926"/>
              <a:gd name="connsiteX33609" fmla="*/ 1421152 w 2556691"/>
              <a:gd name="connsiteY33609" fmla="*/ 1358807 h 2789926"/>
              <a:gd name="connsiteX33610" fmla="*/ 1414336 w 2556691"/>
              <a:gd name="connsiteY33610" fmla="*/ 1360061 h 2789926"/>
              <a:gd name="connsiteX33611" fmla="*/ 1409851 w 2556691"/>
              <a:gd name="connsiteY33611" fmla="*/ 1361219 h 2789926"/>
              <a:gd name="connsiteX33612" fmla="*/ 1408521 w 2556691"/>
              <a:gd name="connsiteY33612" fmla="*/ 1362330 h 2789926"/>
              <a:gd name="connsiteX33613" fmla="*/ 1402199 w 2556691"/>
              <a:gd name="connsiteY33613" fmla="*/ 1367910 h 2789926"/>
              <a:gd name="connsiteX33614" fmla="*/ 1405401 w 2556691"/>
              <a:gd name="connsiteY33614" fmla="*/ 1366610 h 2789926"/>
              <a:gd name="connsiteX33615" fmla="*/ 1410710 w 2556691"/>
              <a:gd name="connsiteY33615" fmla="*/ 1364683 h 2789926"/>
              <a:gd name="connsiteX33616" fmla="*/ 1418056 w 2556691"/>
              <a:gd name="connsiteY33616" fmla="*/ 1362590 h 2789926"/>
              <a:gd name="connsiteX33617" fmla="*/ 1452536 w 2556691"/>
              <a:gd name="connsiteY33617" fmla="*/ 1363997 h 2789926"/>
              <a:gd name="connsiteX33618" fmla="*/ 1421705 w 2556691"/>
              <a:gd name="connsiteY33618" fmla="*/ 1366681 h 2789926"/>
              <a:gd name="connsiteX33619" fmla="*/ 1413371 w 2556691"/>
              <a:gd name="connsiteY33619" fmla="*/ 1368383 h 2789926"/>
              <a:gd name="connsiteX33620" fmla="*/ 1405907 w 2556691"/>
              <a:gd name="connsiteY33620" fmla="*/ 1370854 h 2789926"/>
              <a:gd name="connsiteX33621" fmla="*/ 1399727 w 2556691"/>
              <a:gd name="connsiteY33621" fmla="*/ 1374093 h 2789926"/>
              <a:gd name="connsiteX33622" fmla="*/ 1389886 w 2556691"/>
              <a:gd name="connsiteY33622" fmla="*/ 1379767 h 2789926"/>
              <a:gd name="connsiteX33623" fmla="*/ 1387543 w 2556691"/>
              <a:gd name="connsiteY33623" fmla="*/ 1382096 h 2789926"/>
              <a:gd name="connsiteX33624" fmla="*/ 1387096 w 2556691"/>
              <a:gd name="connsiteY33624" fmla="*/ 1382545 h 2789926"/>
              <a:gd name="connsiteX33625" fmla="*/ 1387543 w 2556691"/>
              <a:gd name="connsiteY33625" fmla="*/ 1382297 h 2789926"/>
              <a:gd name="connsiteX33626" fmla="*/ 1397420 w 2556691"/>
              <a:gd name="connsiteY33626" fmla="*/ 1377037 h 2789926"/>
              <a:gd name="connsiteX33627" fmla="*/ 1402988 w 2556691"/>
              <a:gd name="connsiteY33627" fmla="*/ 1374625 h 2789926"/>
              <a:gd name="connsiteX33628" fmla="*/ 1410510 w 2556691"/>
              <a:gd name="connsiteY33628" fmla="*/ 1372000 h 2789926"/>
              <a:gd name="connsiteX33629" fmla="*/ 1431511 w 2556691"/>
              <a:gd name="connsiteY33629" fmla="*/ 1368927 h 2789926"/>
              <a:gd name="connsiteX33630" fmla="*/ 1403635 w 2556691"/>
              <a:gd name="connsiteY33630" fmla="*/ 1380666 h 2789926"/>
              <a:gd name="connsiteX33631" fmla="*/ 1403165 w 2556691"/>
              <a:gd name="connsiteY33631" fmla="*/ 1380819 h 2789926"/>
              <a:gd name="connsiteX33632" fmla="*/ 1403329 w 2556691"/>
              <a:gd name="connsiteY33632" fmla="*/ 1381068 h 2789926"/>
              <a:gd name="connsiteX33633" fmla="*/ 1403588 w 2556691"/>
              <a:gd name="connsiteY33633" fmla="*/ 1381635 h 2789926"/>
              <a:gd name="connsiteX33634" fmla="*/ 1428556 w 2556691"/>
              <a:gd name="connsiteY33634" fmla="*/ 1375145 h 2789926"/>
              <a:gd name="connsiteX33635" fmla="*/ 1429639 w 2556691"/>
              <a:gd name="connsiteY33635" fmla="*/ 1378455 h 2789926"/>
              <a:gd name="connsiteX33636" fmla="*/ 1412511 w 2556691"/>
              <a:gd name="connsiteY33636" fmla="*/ 1385264 h 2789926"/>
              <a:gd name="connsiteX33637" fmla="*/ 1472760 w 2556691"/>
              <a:gd name="connsiteY33637" fmla="*/ 1356207 h 2789926"/>
              <a:gd name="connsiteX33638" fmla="*/ 1503684 w 2556691"/>
              <a:gd name="connsiteY33638" fmla="*/ 1337162 h 2789926"/>
              <a:gd name="connsiteX33639" fmla="*/ 1515174 w 2556691"/>
              <a:gd name="connsiteY33639" fmla="*/ 1328461 h 2789926"/>
              <a:gd name="connsiteX33640" fmla="*/ 1641250 w 2556691"/>
              <a:gd name="connsiteY33640" fmla="*/ 1444231 h 2789926"/>
              <a:gd name="connsiteX33641" fmla="*/ 1629466 w 2556691"/>
              <a:gd name="connsiteY33641" fmla="*/ 1439207 h 2789926"/>
              <a:gd name="connsiteX33642" fmla="*/ 1625947 w 2556691"/>
              <a:gd name="connsiteY33642" fmla="*/ 1434443 h 2789926"/>
              <a:gd name="connsiteX33643" fmla="*/ 1618777 w 2556691"/>
              <a:gd name="connsiteY33643" fmla="*/ 1436866 h 2789926"/>
              <a:gd name="connsiteX33644" fmla="*/ 1614504 w 2556691"/>
              <a:gd name="connsiteY33644" fmla="*/ 1437599 h 2789926"/>
              <a:gd name="connsiteX33645" fmla="*/ 1586805 w 2556691"/>
              <a:gd name="connsiteY33645" fmla="*/ 1452731 h 2789926"/>
              <a:gd name="connsiteX33646" fmla="*/ 1584180 w 2556691"/>
              <a:gd name="connsiteY33646" fmla="*/ 1463453 h 2789926"/>
              <a:gd name="connsiteX33647" fmla="*/ 1592326 w 2556691"/>
              <a:gd name="connsiteY33647" fmla="*/ 1463571 h 2789926"/>
              <a:gd name="connsiteX33648" fmla="*/ 1595540 w 2556691"/>
              <a:gd name="connsiteY33648" fmla="*/ 1468584 h 2789926"/>
              <a:gd name="connsiteX33649" fmla="*/ 1581543 w 2556691"/>
              <a:gd name="connsiteY33649" fmla="*/ 1477687 h 2789926"/>
              <a:gd name="connsiteX33650" fmla="*/ 1580990 w 2556691"/>
              <a:gd name="connsiteY33650" fmla="*/ 1477710 h 2789926"/>
              <a:gd name="connsiteX33651" fmla="*/ 1580531 w 2556691"/>
              <a:gd name="connsiteY33651" fmla="*/ 1477722 h 2789926"/>
              <a:gd name="connsiteX33652" fmla="*/ 1578777 w 2556691"/>
              <a:gd name="connsiteY33652" fmla="*/ 1477533 h 2789926"/>
              <a:gd name="connsiteX33653" fmla="*/ 1575022 w 2556691"/>
              <a:gd name="connsiteY33653" fmla="*/ 1484815 h 2789926"/>
              <a:gd name="connsiteX33654" fmla="*/ 1569724 w 2556691"/>
              <a:gd name="connsiteY33654" fmla="*/ 1492582 h 2789926"/>
              <a:gd name="connsiteX33655" fmla="*/ 1567876 w 2556691"/>
              <a:gd name="connsiteY33655" fmla="*/ 1495195 h 2789926"/>
              <a:gd name="connsiteX33656" fmla="*/ 1571749 w 2556691"/>
              <a:gd name="connsiteY33656" fmla="*/ 1495502 h 2789926"/>
              <a:gd name="connsiteX33657" fmla="*/ 1571902 w 2556691"/>
              <a:gd name="connsiteY33657" fmla="*/ 1495490 h 2789926"/>
              <a:gd name="connsiteX33658" fmla="*/ 1572043 w 2556691"/>
              <a:gd name="connsiteY33658" fmla="*/ 1495478 h 2789926"/>
              <a:gd name="connsiteX33659" fmla="*/ 1577929 w 2556691"/>
              <a:gd name="connsiteY33659" fmla="*/ 1494142 h 2789926"/>
              <a:gd name="connsiteX33660" fmla="*/ 1582144 w 2556691"/>
              <a:gd name="connsiteY33660" fmla="*/ 1492629 h 2789926"/>
              <a:gd name="connsiteX33661" fmla="*/ 1586016 w 2556691"/>
              <a:gd name="connsiteY33661" fmla="*/ 1490631 h 2789926"/>
              <a:gd name="connsiteX33662" fmla="*/ 1589878 w 2556691"/>
              <a:gd name="connsiteY33662" fmla="*/ 1487936 h 2789926"/>
              <a:gd name="connsiteX33663" fmla="*/ 1589748 w 2556691"/>
              <a:gd name="connsiteY33663" fmla="*/ 1487262 h 2789926"/>
              <a:gd name="connsiteX33664" fmla="*/ 1589607 w 2556691"/>
              <a:gd name="connsiteY33664" fmla="*/ 1484780 h 2789926"/>
              <a:gd name="connsiteX33665" fmla="*/ 1589607 w 2556691"/>
              <a:gd name="connsiteY33665" fmla="*/ 1484768 h 2789926"/>
              <a:gd name="connsiteX33666" fmla="*/ 1589630 w 2556691"/>
              <a:gd name="connsiteY33666" fmla="*/ 1484650 h 2789926"/>
              <a:gd name="connsiteX33667" fmla="*/ 1591290 w 2556691"/>
              <a:gd name="connsiteY33667" fmla="*/ 1479637 h 2789926"/>
              <a:gd name="connsiteX33668" fmla="*/ 1599636 w 2556691"/>
              <a:gd name="connsiteY33668" fmla="*/ 1475547 h 2789926"/>
              <a:gd name="connsiteX33669" fmla="*/ 1600637 w 2556691"/>
              <a:gd name="connsiteY33669" fmla="*/ 1475996 h 2789926"/>
              <a:gd name="connsiteX33670" fmla="*/ 1601697 w 2556691"/>
              <a:gd name="connsiteY33670" fmla="*/ 1476883 h 2789926"/>
              <a:gd name="connsiteX33671" fmla="*/ 1604333 w 2556691"/>
              <a:gd name="connsiteY33671" fmla="*/ 1474696 h 2789926"/>
              <a:gd name="connsiteX33672" fmla="*/ 1607912 w 2556691"/>
              <a:gd name="connsiteY33672" fmla="*/ 1471197 h 2789926"/>
              <a:gd name="connsiteX33673" fmla="*/ 1611597 w 2556691"/>
              <a:gd name="connsiteY33673" fmla="*/ 1466610 h 2789926"/>
              <a:gd name="connsiteX33674" fmla="*/ 1615069 w 2556691"/>
              <a:gd name="connsiteY33674" fmla="*/ 1461751 h 2789926"/>
              <a:gd name="connsiteX33675" fmla="*/ 1625735 w 2556691"/>
              <a:gd name="connsiteY33675" fmla="*/ 1442659 h 2789926"/>
              <a:gd name="connsiteX33676" fmla="*/ 1628901 w 2556691"/>
              <a:gd name="connsiteY33676" fmla="*/ 1443983 h 2789926"/>
              <a:gd name="connsiteX33677" fmla="*/ 1618248 w 2556691"/>
              <a:gd name="connsiteY33677" fmla="*/ 1461964 h 2789926"/>
              <a:gd name="connsiteX33678" fmla="*/ 1614928 w 2556691"/>
              <a:gd name="connsiteY33678" fmla="*/ 1466480 h 2789926"/>
              <a:gd name="connsiteX33679" fmla="*/ 1610396 w 2556691"/>
              <a:gd name="connsiteY33679" fmla="*/ 1471965 h 2789926"/>
              <a:gd name="connsiteX33680" fmla="*/ 1608183 w 2556691"/>
              <a:gd name="connsiteY33680" fmla="*/ 1474388 h 2789926"/>
              <a:gd name="connsiteX33681" fmla="*/ 1606535 w 2556691"/>
              <a:gd name="connsiteY33681" fmla="*/ 1476079 h 2789926"/>
              <a:gd name="connsiteX33682" fmla="*/ 1603663 w 2556691"/>
              <a:gd name="connsiteY33682" fmla="*/ 1478869 h 2789926"/>
              <a:gd name="connsiteX33683" fmla="*/ 1603627 w 2556691"/>
              <a:gd name="connsiteY33683" fmla="*/ 1478916 h 2789926"/>
              <a:gd name="connsiteX33684" fmla="*/ 1603380 w 2556691"/>
              <a:gd name="connsiteY33684" fmla="*/ 1479141 h 2789926"/>
              <a:gd name="connsiteX33685" fmla="*/ 1604098 w 2556691"/>
              <a:gd name="connsiteY33685" fmla="*/ 1483645 h 2789926"/>
              <a:gd name="connsiteX33686" fmla="*/ 1604039 w 2556691"/>
              <a:gd name="connsiteY33686" fmla="*/ 1484460 h 2789926"/>
              <a:gd name="connsiteX33687" fmla="*/ 1603521 w 2556691"/>
              <a:gd name="connsiteY33687" fmla="*/ 1486990 h 2789926"/>
              <a:gd name="connsiteX33688" fmla="*/ 1601438 w 2556691"/>
              <a:gd name="connsiteY33688" fmla="*/ 1491234 h 2789926"/>
              <a:gd name="connsiteX33689" fmla="*/ 1603639 w 2556691"/>
              <a:gd name="connsiteY33689" fmla="*/ 1490442 h 2789926"/>
              <a:gd name="connsiteX33690" fmla="*/ 1615317 w 2556691"/>
              <a:gd name="connsiteY33690" fmla="*/ 1484602 h 2789926"/>
              <a:gd name="connsiteX33691" fmla="*/ 1618895 w 2556691"/>
              <a:gd name="connsiteY33691" fmla="*/ 1482191 h 2789926"/>
              <a:gd name="connsiteX33692" fmla="*/ 1619166 w 2556691"/>
              <a:gd name="connsiteY33692" fmla="*/ 1482002 h 2789926"/>
              <a:gd name="connsiteX33693" fmla="*/ 1620896 w 2556691"/>
              <a:gd name="connsiteY33693" fmla="*/ 1480819 h 2789926"/>
              <a:gd name="connsiteX33694" fmla="*/ 1624981 w 2556691"/>
              <a:gd name="connsiteY33694" fmla="*/ 1477273 h 2789926"/>
              <a:gd name="connsiteX33695" fmla="*/ 1626170 w 2556691"/>
              <a:gd name="connsiteY33695" fmla="*/ 1476221 h 2789926"/>
              <a:gd name="connsiteX33696" fmla="*/ 1627336 w 2556691"/>
              <a:gd name="connsiteY33696" fmla="*/ 1475015 h 2789926"/>
              <a:gd name="connsiteX33697" fmla="*/ 1629914 w 2556691"/>
              <a:gd name="connsiteY33697" fmla="*/ 1472166 h 2789926"/>
              <a:gd name="connsiteX33698" fmla="*/ 1632645 w 2556691"/>
              <a:gd name="connsiteY33698" fmla="*/ 1468903 h 2789926"/>
              <a:gd name="connsiteX33699" fmla="*/ 1641250 w 2556691"/>
              <a:gd name="connsiteY33699" fmla="*/ 1444231 h 2789926"/>
              <a:gd name="connsiteX33700" fmla="*/ 872677 w 2556691"/>
              <a:gd name="connsiteY33700" fmla="*/ 732660 h 2789926"/>
              <a:gd name="connsiteX33701" fmla="*/ 867845 w 2556691"/>
              <a:gd name="connsiteY33701" fmla="*/ 733476 h 2789926"/>
              <a:gd name="connsiteX33702" fmla="*/ 855858 w 2556691"/>
              <a:gd name="connsiteY33702" fmla="*/ 747117 h 2789926"/>
              <a:gd name="connsiteX33703" fmla="*/ 856454 w 2556691"/>
              <a:gd name="connsiteY33703" fmla="*/ 750313 h 2789926"/>
              <a:gd name="connsiteX33704" fmla="*/ 858804 w 2556691"/>
              <a:gd name="connsiteY33704" fmla="*/ 749090 h 2789926"/>
              <a:gd name="connsiteX33705" fmla="*/ 865626 w 2556691"/>
              <a:gd name="connsiteY33705" fmla="*/ 748367 h 2789926"/>
              <a:gd name="connsiteX33706" fmla="*/ 871476 w 2556691"/>
              <a:gd name="connsiteY33706" fmla="*/ 739537 h 2789926"/>
              <a:gd name="connsiteX33707" fmla="*/ 872677 w 2556691"/>
              <a:gd name="connsiteY33707" fmla="*/ 732660 h 2789926"/>
              <a:gd name="connsiteX33708" fmla="*/ 1768031 w 2556691"/>
              <a:gd name="connsiteY33708" fmla="*/ 1558747 h 2789926"/>
              <a:gd name="connsiteX33709" fmla="*/ 1766536 w 2556691"/>
              <a:gd name="connsiteY33709" fmla="*/ 1561360 h 2789926"/>
              <a:gd name="connsiteX33710" fmla="*/ 1762510 w 2556691"/>
              <a:gd name="connsiteY33710" fmla="*/ 1565001 h 2789926"/>
              <a:gd name="connsiteX33711" fmla="*/ 1758602 w 2556691"/>
              <a:gd name="connsiteY33711" fmla="*/ 1568642 h 2789926"/>
              <a:gd name="connsiteX33712" fmla="*/ 1753987 w 2556691"/>
              <a:gd name="connsiteY33712" fmla="*/ 1574482 h 2789926"/>
              <a:gd name="connsiteX33713" fmla="*/ 1752539 w 2556691"/>
              <a:gd name="connsiteY33713" fmla="*/ 1573347 h 2789926"/>
              <a:gd name="connsiteX33714" fmla="*/ 1756624 w 2556691"/>
              <a:gd name="connsiteY33714" fmla="*/ 1568725 h 2789926"/>
              <a:gd name="connsiteX33715" fmla="*/ 1760426 w 2556691"/>
              <a:gd name="connsiteY33715" fmla="*/ 1564304 h 2789926"/>
              <a:gd name="connsiteX33716" fmla="*/ 1767678 w 2556691"/>
              <a:gd name="connsiteY33716" fmla="*/ 1558428 h 2789926"/>
              <a:gd name="connsiteX33717" fmla="*/ 1768031 w 2556691"/>
              <a:gd name="connsiteY33717" fmla="*/ 1558747 h 2789926"/>
              <a:gd name="connsiteX33718" fmla="*/ 1568418 w 2556691"/>
              <a:gd name="connsiteY33718" fmla="*/ 1373691 h 2789926"/>
              <a:gd name="connsiteX33719" fmla="*/ 1533043 w 2556691"/>
              <a:gd name="connsiteY33719" fmla="*/ 1376587 h 2789926"/>
              <a:gd name="connsiteX33720" fmla="*/ 1521601 w 2556691"/>
              <a:gd name="connsiteY33720" fmla="*/ 1382711 h 2789926"/>
              <a:gd name="connsiteX33721" fmla="*/ 1568418 w 2556691"/>
              <a:gd name="connsiteY33721" fmla="*/ 1373691 h 2789926"/>
              <a:gd name="connsiteX33722" fmla="*/ 1018864 w 2556691"/>
              <a:gd name="connsiteY33722" fmla="*/ 865894 h 2789926"/>
              <a:gd name="connsiteX33723" fmla="*/ 1020516 w 2556691"/>
              <a:gd name="connsiteY33723" fmla="*/ 870855 h 2789926"/>
              <a:gd name="connsiteX33724" fmla="*/ 1016259 w 2556691"/>
              <a:gd name="connsiteY33724" fmla="*/ 868519 h 2789926"/>
              <a:gd name="connsiteX33725" fmla="*/ 1018864 w 2556691"/>
              <a:gd name="connsiteY33725" fmla="*/ 865894 h 2789926"/>
              <a:gd name="connsiteX33726" fmla="*/ 1753659 w 2556691"/>
              <a:gd name="connsiteY33726" fmla="*/ 1543107 h 2789926"/>
              <a:gd name="connsiteX33727" fmla="*/ 1754248 w 2556691"/>
              <a:gd name="connsiteY33727" fmla="*/ 1543746 h 2789926"/>
              <a:gd name="connsiteX33728" fmla="*/ 1753730 w 2556691"/>
              <a:gd name="connsiteY33728" fmla="*/ 1544538 h 2789926"/>
              <a:gd name="connsiteX33729" fmla="*/ 1750834 w 2556691"/>
              <a:gd name="connsiteY33729" fmla="*/ 1548569 h 2789926"/>
              <a:gd name="connsiteX33730" fmla="*/ 1749033 w 2556691"/>
              <a:gd name="connsiteY33730" fmla="*/ 1547103 h 2789926"/>
              <a:gd name="connsiteX33731" fmla="*/ 1751317 w 2556691"/>
              <a:gd name="connsiteY33731" fmla="*/ 1544644 h 2789926"/>
              <a:gd name="connsiteX33732" fmla="*/ 1753659 w 2556691"/>
              <a:gd name="connsiteY33732" fmla="*/ 1543107 h 2789926"/>
              <a:gd name="connsiteX33733" fmla="*/ 1672422 w 2556691"/>
              <a:gd name="connsiteY33733" fmla="*/ 1467484 h 2789926"/>
              <a:gd name="connsiteX33734" fmla="*/ 1671492 w 2556691"/>
              <a:gd name="connsiteY33734" fmla="*/ 1467461 h 2789926"/>
              <a:gd name="connsiteX33735" fmla="*/ 1670656 w 2556691"/>
              <a:gd name="connsiteY33735" fmla="*/ 1467213 h 2789926"/>
              <a:gd name="connsiteX33736" fmla="*/ 1669844 w 2556691"/>
              <a:gd name="connsiteY33736" fmla="*/ 1469246 h 2789926"/>
              <a:gd name="connsiteX33737" fmla="*/ 1663569 w 2556691"/>
              <a:gd name="connsiteY33737" fmla="*/ 1486068 h 2789926"/>
              <a:gd name="connsiteX33738" fmla="*/ 1663087 w 2556691"/>
              <a:gd name="connsiteY33738" fmla="*/ 1487806 h 2789926"/>
              <a:gd name="connsiteX33739" fmla="*/ 1661886 w 2556691"/>
              <a:gd name="connsiteY33739" fmla="*/ 1494674 h 2789926"/>
              <a:gd name="connsiteX33740" fmla="*/ 1661874 w 2556691"/>
              <a:gd name="connsiteY33740" fmla="*/ 1495112 h 2789926"/>
              <a:gd name="connsiteX33741" fmla="*/ 1664429 w 2556691"/>
              <a:gd name="connsiteY33741" fmla="*/ 1486612 h 2789926"/>
              <a:gd name="connsiteX33742" fmla="*/ 1664605 w 2556691"/>
              <a:gd name="connsiteY33742" fmla="*/ 1486210 h 2789926"/>
              <a:gd name="connsiteX33743" fmla="*/ 1665194 w 2556691"/>
              <a:gd name="connsiteY33743" fmla="*/ 1484827 h 2789926"/>
              <a:gd name="connsiteX33744" fmla="*/ 1665582 w 2556691"/>
              <a:gd name="connsiteY33744" fmla="*/ 1484957 h 2789926"/>
              <a:gd name="connsiteX33745" fmla="*/ 1665547 w 2556691"/>
              <a:gd name="connsiteY33745" fmla="*/ 1485134 h 2789926"/>
              <a:gd name="connsiteX33746" fmla="*/ 1672422 w 2556691"/>
              <a:gd name="connsiteY33746" fmla="*/ 1467484 h 2789926"/>
              <a:gd name="connsiteX33747" fmla="*/ 1729468 w 2556691"/>
              <a:gd name="connsiteY33747" fmla="*/ 1519878 h 2789926"/>
              <a:gd name="connsiteX33748" fmla="*/ 1708726 w 2556691"/>
              <a:gd name="connsiteY33748" fmla="*/ 1516261 h 2789926"/>
              <a:gd name="connsiteX33749" fmla="*/ 1705195 w 2556691"/>
              <a:gd name="connsiteY33749" fmla="*/ 1516533 h 2789926"/>
              <a:gd name="connsiteX33750" fmla="*/ 1699426 w 2556691"/>
              <a:gd name="connsiteY33750" fmla="*/ 1517112 h 2789926"/>
              <a:gd name="connsiteX33751" fmla="*/ 1696731 w 2556691"/>
              <a:gd name="connsiteY33751" fmla="*/ 1517360 h 2789926"/>
              <a:gd name="connsiteX33752" fmla="*/ 1696306 w 2556691"/>
              <a:gd name="connsiteY33752" fmla="*/ 1518070 h 2789926"/>
              <a:gd name="connsiteX33753" fmla="*/ 1692269 w 2556691"/>
              <a:gd name="connsiteY33753" fmla="*/ 1519618 h 2789926"/>
              <a:gd name="connsiteX33754" fmla="*/ 1692034 w 2556691"/>
              <a:gd name="connsiteY33754" fmla="*/ 1519417 h 2789926"/>
              <a:gd name="connsiteX33755" fmla="*/ 1690798 w 2556691"/>
              <a:gd name="connsiteY33755" fmla="*/ 1517691 h 2789926"/>
              <a:gd name="connsiteX33756" fmla="*/ 1690433 w 2556691"/>
              <a:gd name="connsiteY33756" fmla="*/ 1517703 h 2789926"/>
              <a:gd name="connsiteX33757" fmla="*/ 1683181 w 2556691"/>
              <a:gd name="connsiteY33757" fmla="*/ 1520209 h 2789926"/>
              <a:gd name="connsiteX33758" fmla="*/ 1682298 w 2556691"/>
              <a:gd name="connsiteY33758" fmla="*/ 1520339 h 2789926"/>
              <a:gd name="connsiteX33759" fmla="*/ 1680886 w 2556691"/>
              <a:gd name="connsiteY33759" fmla="*/ 1520528 h 2789926"/>
              <a:gd name="connsiteX33760" fmla="*/ 1674858 w 2556691"/>
              <a:gd name="connsiteY33760" fmla="*/ 1520836 h 2789926"/>
              <a:gd name="connsiteX33761" fmla="*/ 1674541 w 2556691"/>
              <a:gd name="connsiteY33761" fmla="*/ 1520800 h 2789926"/>
              <a:gd name="connsiteX33762" fmla="*/ 1672952 w 2556691"/>
              <a:gd name="connsiteY33762" fmla="*/ 1520670 h 2789926"/>
              <a:gd name="connsiteX33763" fmla="*/ 1671409 w 2556691"/>
              <a:gd name="connsiteY33763" fmla="*/ 1520481 h 2789926"/>
              <a:gd name="connsiteX33764" fmla="*/ 1670173 w 2556691"/>
              <a:gd name="connsiteY33764" fmla="*/ 1520280 h 2789926"/>
              <a:gd name="connsiteX33765" fmla="*/ 1668160 w 2556691"/>
              <a:gd name="connsiteY33765" fmla="*/ 1519796 h 2789926"/>
              <a:gd name="connsiteX33766" fmla="*/ 1667772 w 2556691"/>
              <a:gd name="connsiteY33766" fmla="*/ 1520375 h 2789926"/>
              <a:gd name="connsiteX33767" fmla="*/ 1670267 w 2556691"/>
              <a:gd name="connsiteY33767" fmla="*/ 1521297 h 2789926"/>
              <a:gd name="connsiteX33768" fmla="*/ 1672422 w 2556691"/>
              <a:gd name="connsiteY33768" fmla="*/ 1522444 h 2789926"/>
              <a:gd name="connsiteX33769" fmla="*/ 1677072 w 2556691"/>
              <a:gd name="connsiteY33769" fmla="*/ 1525825 h 2789926"/>
              <a:gd name="connsiteX33770" fmla="*/ 1678885 w 2556691"/>
              <a:gd name="connsiteY33770" fmla="*/ 1527373 h 2789926"/>
              <a:gd name="connsiteX33771" fmla="*/ 1681074 w 2556691"/>
              <a:gd name="connsiteY33771" fmla="*/ 1529300 h 2789926"/>
              <a:gd name="connsiteX33772" fmla="*/ 1682522 w 2556691"/>
              <a:gd name="connsiteY33772" fmla="*/ 1530565 h 2789926"/>
              <a:gd name="connsiteX33773" fmla="*/ 1683217 w 2556691"/>
              <a:gd name="connsiteY33773" fmla="*/ 1531156 h 2789926"/>
              <a:gd name="connsiteX33774" fmla="*/ 1683570 w 2556691"/>
              <a:gd name="connsiteY33774" fmla="*/ 1531452 h 2789926"/>
              <a:gd name="connsiteX33775" fmla="*/ 1686101 w 2556691"/>
              <a:gd name="connsiteY33775" fmla="*/ 1533603 h 2789926"/>
              <a:gd name="connsiteX33776" fmla="*/ 1686430 w 2556691"/>
              <a:gd name="connsiteY33776" fmla="*/ 1533875 h 2789926"/>
              <a:gd name="connsiteX33777" fmla="*/ 1689609 w 2556691"/>
              <a:gd name="connsiteY33777" fmla="*/ 1536547 h 2789926"/>
              <a:gd name="connsiteX33778" fmla="*/ 1691151 w 2556691"/>
              <a:gd name="connsiteY33778" fmla="*/ 1537895 h 2789926"/>
              <a:gd name="connsiteX33779" fmla="*/ 1693423 w 2556691"/>
              <a:gd name="connsiteY33779" fmla="*/ 1539892 h 2789926"/>
              <a:gd name="connsiteX33780" fmla="*/ 1695024 w 2556691"/>
              <a:gd name="connsiteY33780" fmla="*/ 1541406 h 2789926"/>
              <a:gd name="connsiteX33781" fmla="*/ 1697577 w 2556691"/>
              <a:gd name="connsiteY33781" fmla="*/ 1543936 h 2789926"/>
              <a:gd name="connsiteX33782" fmla="*/ 1697778 w 2556691"/>
              <a:gd name="connsiteY33782" fmla="*/ 1544137 h 2789926"/>
              <a:gd name="connsiteX33783" fmla="*/ 1700580 w 2556691"/>
              <a:gd name="connsiteY33783" fmla="*/ 1547293 h 2789926"/>
              <a:gd name="connsiteX33784" fmla="*/ 1701780 w 2556691"/>
              <a:gd name="connsiteY33784" fmla="*/ 1548830 h 2789926"/>
              <a:gd name="connsiteX33785" fmla="*/ 1702674 w 2556691"/>
              <a:gd name="connsiteY33785" fmla="*/ 1549965 h 2789926"/>
              <a:gd name="connsiteX33786" fmla="*/ 1705124 w 2556691"/>
              <a:gd name="connsiteY33786" fmla="*/ 1553889 h 2789926"/>
              <a:gd name="connsiteX33787" fmla="*/ 1706783 w 2556691"/>
              <a:gd name="connsiteY33787" fmla="*/ 1557495 h 2789926"/>
              <a:gd name="connsiteX33788" fmla="*/ 1707231 w 2556691"/>
              <a:gd name="connsiteY33788" fmla="*/ 1558488 h 2789926"/>
              <a:gd name="connsiteX33789" fmla="*/ 1706231 w 2556691"/>
              <a:gd name="connsiteY33789" fmla="*/ 1560261 h 2789926"/>
              <a:gd name="connsiteX33790" fmla="*/ 1704581 w 2556691"/>
              <a:gd name="connsiteY33790" fmla="*/ 1559788 h 2789926"/>
              <a:gd name="connsiteX33791" fmla="*/ 1704429 w 2556691"/>
              <a:gd name="connsiteY33791" fmla="*/ 1559599 h 2789926"/>
              <a:gd name="connsiteX33792" fmla="*/ 1704110 w 2556691"/>
              <a:gd name="connsiteY33792" fmla="*/ 1559020 h 2789926"/>
              <a:gd name="connsiteX33793" fmla="*/ 1700557 w 2556691"/>
              <a:gd name="connsiteY33793" fmla="*/ 1552896 h 2789926"/>
              <a:gd name="connsiteX33794" fmla="*/ 1699438 w 2556691"/>
              <a:gd name="connsiteY33794" fmla="*/ 1551430 h 2789926"/>
              <a:gd name="connsiteX33795" fmla="*/ 1699109 w 2556691"/>
              <a:gd name="connsiteY33795" fmla="*/ 1550981 h 2789926"/>
              <a:gd name="connsiteX33796" fmla="*/ 1698697 w 2556691"/>
              <a:gd name="connsiteY33796" fmla="*/ 1550449 h 2789926"/>
              <a:gd name="connsiteX33797" fmla="*/ 1696483 w 2556691"/>
              <a:gd name="connsiteY33797" fmla="*/ 1547718 h 2789926"/>
              <a:gd name="connsiteX33798" fmla="*/ 1695648 w 2556691"/>
              <a:gd name="connsiteY33798" fmla="*/ 1546832 h 2789926"/>
              <a:gd name="connsiteX33799" fmla="*/ 1693564 w 2556691"/>
              <a:gd name="connsiteY33799" fmla="*/ 1544645 h 2789926"/>
              <a:gd name="connsiteX33800" fmla="*/ 1693529 w 2556691"/>
              <a:gd name="connsiteY33800" fmla="*/ 1544598 h 2789926"/>
              <a:gd name="connsiteX33801" fmla="*/ 1691728 w 2556691"/>
              <a:gd name="connsiteY33801" fmla="*/ 1542860 h 2789926"/>
              <a:gd name="connsiteX33802" fmla="*/ 1689079 w 2556691"/>
              <a:gd name="connsiteY33802" fmla="*/ 1540460 h 2789926"/>
              <a:gd name="connsiteX33803" fmla="*/ 1687748 w 2556691"/>
              <a:gd name="connsiteY33803" fmla="*/ 1539266 h 2789926"/>
              <a:gd name="connsiteX33804" fmla="*/ 1687631 w 2556691"/>
              <a:gd name="connsiteY33804" fmla="*/ 1539171 h 2789926"/>
              <a:gd name="connsiteX33805" fmla="*/ 1684146 w 2556691"/>
              <a:gd name="connsiteY33805" fmla="*/ 1536015 h 2789926"/>
              <a:gd name="connsiteX33806" fmla="*/ 1684088 w 2556691"/>
              <a:gd name="connsiteY33806" fmla="*/ 1535968 h 2789926"/>
              <a:gd name="connsiteX33807" fmla="*/ 1681039 w 2556691"/>
              <a:gd name="connsiteY33807" fmla="*/ 1533213 h 2789926"/>
              <a:gd name="connsiteX33808" fmla="*/ 1680921 w 2556691"/>
              <a:gd name="connsiteY33808" fmla="*/ 1533107 h 2789926"/>
              <a:gd name="connsiteX33809" fmla="*/ 1678496 w 2556691"/>
              <a:gd name="connsiteY33809" fmla="*/ 1531050 h 2789926"/>
              <a:gd name="connsiteX33810" fmla="*/ 1674529 w 2556691"/>
              <a:gd name="connsiteY33810" fmla="*/ 1528047 h 2789926"/>
              <a:gd name="connsiteX33811" fmla="*/ 1668937 w 2556691"/>
              <a:gd name="connsiteY33811" fmla="*/ 1524914 h 2789926"/>
              <a:gd name="connsiteX33812" fmla="*/ 1666193 w 2556691"/>
              <a:gd name="connsiteY33812" fmla="*/ 1524016 h 2789926"/>
              <a:gd name="connsiteX33813" fmla="*/ 1663605 w 2556691"/>
              <a:gd name="connsiteY33813" fmla="*/ 1523732 h 2789926"/>
              <a:gd name="connsiteX33814" fmla="*/ 1661015 w 2556691"/>
              <a:gd name="connsiteY33814" fmla="*/ 1524016 h 2789926"/>
              <a:gd name="connsiteX33815" fmla="*/ 1660061 w 2556691"/>
              <a:gd name="connsiteY33815" fmla="*/ 1525801 h 2789926"/>
              <a:gd name="connsiteX33816" fmla="*/ 1660014 w 2556691"/>
              <a:gd name="connsiteY33816" fmla="*/ 1526227 h 2789926"/>
              <a:gd name="connsiteX33817" fmla="*/ 1659755 w 2556691"/>
              <a:gd name="connsiteY33817" fmla="*/ 1526948 h 2789926"/>
              <a:gd name="connsiteX33818" fmla="*/ 1659673 w 2556691"/>
              <a:gd name="connsiteY33818" fmla="*/ 1528035 h 2789926"/>
              <a:gd name="connsiteX33819" fmla="*/ 1659661 w 2556691"/>
              <a:gd name="connsiteY33819" fmla="*/ 1530530 h 2789926"/>
              <a:gd name="connsiteX33820" fmla="*/ 1660026 w 2556691"/>
              <a:gd name="connsiteY33820" fmla="*/ 1533851 h 2789926"/>
              <a:gd name="connsiteX33821" fmla="*/ 1660509 w 2556691"/>
              <a:gd name="connsiteY33821" fmla="*/ 1536712 h 2789926"/>
              <a:gd name="connsiteX33822" fmla="*/ 1660838 w 2556691"/>
              <a:gd name="connsiteY33822" fmla="*/ 1538391 h 2789926"/>
              <a:gd name="connsiteX33823" fmla="*/ 1661674 w 2556691"/>
              <a:gd name="connsiteY33823" fmla="*/ 1542895 h 2789926"/>
              <a:gd name="connsiteX33824" fmla="*/ 1662133 w 2556691"/>
              <a:gd name="connsiteY33824" fmla="*/ 1546974 h 2789926"/>
              <a:gd name="connsiteX33825" fmla="*/ 1662097 w 2556691"/>
              <a:gd name="connsiteY33825" fmla="*/ 1548806 h 2789926"/>
              <a:gd name="connsiteX33826" fmla="*/ 1661733 w 2556691"/>
              <a:gd name="connsiteY33826" fmla="*/ 1551052 h 2789926"/>
              <a:gd name="connsiteX33827" fmla="*/ 1660921 w 2556691"/>
              <a:gd name="connsiteY33827" fmla="*/ 1555745 h 2789926"/>
              <a:gd name="connsiteX33828" fmla="*/ 1660521 w 2556691"/>
              <a:gd name="connsiteY33828" fmla="*/ 1561053 h 2789926"/>
              <a:gd name="connsiteX33829" fmla="*/ 1660779 w 2556691"/>
              <a:gd name="connsiteY33829" fmla="*/ 1562602 h 2789926"/>
              <a:gd name="connsiteX33830" fmla="*/ 1662251 w 2556691"/>
              <a:gd name="connsiteY33830" fmla="*/ 1567484 h 2789926"/>
              <a:gd name="connsiteX33831" fmla="*/ 1668431 w 2556691"/>
              <a:gd name="connsiteY33831" fmla="*/ 1572627 h 2789926"/>
              <a:gd name="connsiteX33832" fmla="*/ 1674105 w 2556691"/>
              <a:gd name="connsiteY33832" fmla="*/ 1574495 h 2789926"/>
              <a:gd name="connsiteX33833" fmla="*/ 1676788 w 2556691"/>
              <a:gd name="connsiteY33833" fmla="*/ 1575393 h 2789926"/>
              <a:gd name="connsiteX33834" fmla="*/ 1679838 w 2556691"/>
              <a:gd name="connsiteY33834" fmla="*/ 1577296 h 2789926"/>
              <a:gd name="connsiteX33835" fmla="*/ 1684911 w 2556691"/>
              <a:gd name="connsiteY33835" fmla="*/ 1581848 h 2789926"/>
              <a:gd name="connsiteX33836" fmla="*/ 1686548 w 2556691"/>
              <a:gd name="connsiteY33836" fmla="*/ 1582971 h 2789926"/>
              <a:gd name="connsiteX33837" fmla="*/ 1698649 w 2556691"/>
              <a:gd name="connsiteY33837" fmla="*/ 1582782 h 2789926"/>
              <a:gd name="connsiteX33838" fmla="*/ 1700333 w 2556691"/>
              <a:gd name="connsiteY33838" fmla="*/ 1581611 h 2789926"/>
              <a:gd name="connsiteX33839" fmla="*/ 1705383 w 2556691"/>
              <a:gd name="connsiteY33839" fmla="*/ 1577497 h 2789926"/>
              <a:gd name="connsiteX33840" fmla="*/ 1708856 w 2556691"/>
              <a:gd name="connsiteY33840" fmla="*/ 1575334 h 2789926"/>
              <a:gd name="connsiteX33841" fmla="*/ 1709550 w 2556691"/>
              <a:gd name="connsiteY33841" fmla="*/ 1575109 h 2789926"/>
              <a:gd name="connsiteX33842" fmla="*/ 1710527 w 2556691"/>
              <a:gd name="connsiteY33842" fmla="*/ 1574849 h 2789926"/>
              <a:gd name="connsiteX33843" fmla="*/ 1714352 w 2556691"/>
              <a:gd name="connsiteY33843" fmla="*/ 1574140 h 2789926"/>
              <a:gd name="connsiteX33844" fmla="*/ 1716719 w 2556691"/>
              <a:gd name="connsiteY33844" fmla="*/ 1573655 h 2789926"/>
              <a:gd name="connsiteX33845" fmla="*/ 1717178 w 2556691"/>
              <a:gd name="connsiteY33845" fmla="*/ 1573525 h 2789926"/>
              <a:gd name="connsiteX33846" fmla="*/ 1719027 w 2556691"/>
              <a:gd name="connsiteY33846" fmla="*/ 1572922 h 2789926"/>
              <a:gd name="connsiteX33847" fmla="*/ 1724441 w 2556691"/>
              <a:gd name="connsiteY33847" fmla="*/ 1567697 h 2789926"/>
              <a:gd name="connsiteX33848" fmla="*/ 1724571 w 2556691"/>
              <a:gd name="connsiteY33848" fmla="*/ 1560013 h 2789926"/>
              <a:gd name="connsiteX33849" fmla="*/ 1724536 w 2556691"/>
              <a:gd name="connsiteY33849" fmla="*/ 1559717 h 2789926"/>
              <a:gd name="connsiteX33850" fmla="*/ 1724359 w 2556691"/>
              <a:gd name="connsiteY33850" fmla="*/ 1558464 h 2789926"/>
              <a:gd name="connsiteX33851" fmla="*/ 1724630 w 2556691"/>
              <a:gd name="connsiteY33851" fmla="*/ 1553334 h 2789926"/>
              <a:gd name="connsiteX33852" fmla="*/ 1724948 w 2556691"/>
              <a:gd name="connsiteY33852" fmla="*/ 1552057 h 2789926"/>
              <a:gd name="connsiteX33853" fmla="*/ 1727761 w 2556691"/>
              <a:gd name="connsiteY33853" fmla="*/ 1545839 h 2789926"/>
              <a:gd name="connsiteX33854" fmla="*/ 1730516 w 2556691"/>
              <a:gd name="connsiteY33854" fmla="*/ 1541134 h 2789926"/>
              <a:gd name="connsiteX33855" fmla="*/ 1732953 w 2556691"/>
              <a:gd name="connsiteY33855" fmla="*/ 1536523 h 2789926"/>
              <a:gd name="connsiteX33856" fmla="*/ 1734695 w 2556691"/>
              <a:gd name="connsiteY33856" fmla="*/ 1530400 h 2789926"/>
              <a:gd name="connsiteX33857" fmla="*/ 1734058 w 2556691"/>
              <a:gd name="connsiteY33857" fmla="*/ 1526368 h 2789926"/>
              <a:gd name="connsiteX33858" fmla="*/ 1732046 w 2556691"/>
              <a:gd name="connsiteY33858" fmla="*/ 1522550 h 2789926"/>
              <a:gd name="connsiteX33859" fmla="*/ 1729468 w 2556691"/>
              <a:gd name="connsiteY33859" fmla="*/ 1519878 h 2789926"/>
              <a:gd name="connsiteX33860" fmla="*/ 1368661 w 2556691"/>
              <a:gd name="connsiteY33860" fmla="*/ 1183469 h 2789926"/>
              <a:gd name="connsiteX33861" fmla="*/ 1366413 w 2556691"/>
              <a:gd name="connsiteY33861" fmla="*/ 1181968 h 2789926"/>
              <a:gd name="connsiteX33862" fmla="*/ 1368661 w 2556691"/>
              <a:gd name="connsiteY33862" fmla="*/ 1183469 h 2789926"/>
              <a:gd name="connsiteX33863" fmla="*/ 1700804 w 2556691"/>
              <a:gd name="connsiteY33863" fmla="*/ 1488657 h 2789926"/>
              <a:gd name="connsiteX33864" fmla="*/ 1682852 w 2556691"/>
              <a:gd name="connsiteY33864" fmla="*/ 1505373 h 2789926"/>
              <a:gd name="connsiteX33865" fmla="*/ 1691304 w 2556691"/>
              <a:gd name="connsiteY33865" fmla="*/ 1500325 h 2789926"/>
              <a:gd name="connsiteX33866" fmla="*/ 1691292 w 2556691"/>
              <a:gd name="connsiteY33866" fmla="*/ 1500207 h 2789926"/>
              <a:gd name="connsiteX33867" fmla="*/ 1698720 w 2556691"/>
              <a:gd name="connsiteY33867" fmla="*/ 1493114 h 2789926"/>
              <a:gd name="connsiteX33868" fmla="*/ 1701404 w 2556691"/>
              <a:gd name="connsiteY33868" fmla="*/ 1490383 h 2789926"/>
              <a:gd name="connsiteX33869" fmla="*/ 1701875 w 2556691"/>
              <a:gd name="connsiteY33869" fmla="*/ 1489899 h 2789926"/>
              <a:gd name="connsiteX33870" fmla="*/ 1701745 w 2556691"/>
              <a:gd name="connsiteY33870" fmla="*/ 1489745 h 2789926"/>
              <a:gd name="connsiteX33871" fmla="*/ 1701274 w 2556691"/>
              <a:gd name="connsiteY33871" fmla="*/ 1489213 h 2789926"/>
              <a:gd name="connsiteX33872" fmla="*/ 1701274 w 2556691"/>
              <a:gd name="connsiteY33872" fmla="*/ 1489201 h 2789926"/>
              <a:gd name="connsiteX33873" fmla="*/ 1700804 w 2556691"/>
              <a:gd name="connsiteY33873" fmla="*/ 1488657 h 2789926"/>
              <a:gd name="connsiteX33874" fmla="*/ 1568006 w 2556691"/>
              <a:gd name="connsiteY33874" fmla="*/ 1365723 h 2789926"/>
              <a:gd name="connsiteX33875" fmla="*/ 1527864 w 2556691"/>
              <a:gd name="connsiteY33875" fmla="*/ 1342895 h 2789926"/>
              <a:gd name="connsiteX33876" fmla="*/ 1472559 w 2556691"/>
              <a:gd name="connsiteY33876" fmla="*/ 1366090 h 2789926"/>
              <a:gd name="connsiteX33877" fmla="*/ 1452865 w 2556691"/>
              <a:gd name="connsiteY33877" fmla="*/ 1380311 h 2789926"/>
              <a:gd name="connsiteX33878" fmla="*/ 1489688 w 2556691"/>
              <a:gd name="connsiteY33878" fmla="*/ 1361869 h 2789926"/>
              <a:gd name="connsiteX33879" fmla="*/ 1490241 w 2556691"/>
              <a:gd name="connsiteY33879" fmla="*/ 1370475 h 2789926"/>
              <a:gd name="connsiteX33880" fmla="*/ 1499011 w 2556691"/>
              <a:gd name="connsiteY33880" fmla="*/ 1368549 h 2789926"/>
              <a:gd name="connsiteX33881" fmla="*/ 1538411 w 2556691"/>
              <a:gd name="connsiteY33881" fmla="*/ 1351147 h 2789926"/>
              <a:gd name="connsiteX33882" fmla="*/ 1539447 w 2556691"/>
              <a:gd name="connsiteY33882" fmla="*/ 1354528 h 2789926"/>
              <a:gd name="connsiteX33883" fmla="*/ 1516151 w 2556691"/>
              <a:gd name="connsiteY33883" fmla="*/ 1365227 h 2789926"/>
              <a:gd name="connsiteX33884" fmla="*/ 1566605 w 2556691"/>
              <a:gd name="connsiteY33884" fmla="*/ 1366137 h 2789926"/>
              <a:gd name="connsiteX33885" fmla="*/ 1568006 w 2556691"/>
              <a:gd name="connsiteY33885" fmla="*/ 1365723 h 2789926"/>
              <a:gd name="connsiteX33886" fmla="*/ 1096177 w 2556691"/>
              <a:gd name="connsiteY33886" fmla="*/ 926655 h 2789926"/>
              <a:gd name="connsiteX33887" fmla="*/ 1095989 w 2556691"/>
              <a:gd name="connsiteY33887" fmla="*/ 929918 h 2789926"/>
              <a:gd name="connsiteX33888" fmla="*/ 1093587 w 2556691"/>
              <a:gd name="connsiteY33888" fmla="*/ 929494 h 2789926"/>
              <a:gd name="connsiteX33889" fmla="*/ 1094047 w 2556691"/>
              <a:gd name="connsiteY33889" fmla="*/ 926396 h 2789926"/>
              <a:gd name="connsiteX33890" fmla="*/ 1096177 w 2556691"/>
              <a:gd name="connsiteY33890" fmla="*/ 926655 h 2789926"/>
              <a:gd name="connsiteX33891" fmla="*/ 1655458 w 2556691"/>
              <a:gd name="connsiteY33891" fmla="*/ 1442221 h 2789926"/>
              <a:gd name="connsiteX33892" fmla="*/ 1656035 w 2556691"/>
              <a:gd name="connsiteY33892" fmla="*/ 1442978 h 2789926"/>
              <a:gd name="connsiteX33893" fmla="*/ 1657353 w 2556691"/>
              <a:gd name="connsiteY33893" fmla="*/ 1460131 h 2789926"/>
              <a:gd name="connsiteX33894" fmla="*/ 1655282 w 2556691"/>
              <a:gd name="connsiteY33894" fmla="*/ 1460829 h 2789926"/>
              <a:gd name="connsiteX33895" fmla="*/ 1655223 w 2556691"/>
              <a:gd name="connsiteY33895" fmla="*/ 1460710 h 2789926"/>
              <a:gd name="connsiteX33896" fmla="*/ 1654105 w 2556691"/>
              <a:gd name="connsiteY33896" fmla="*/ 1442588 h 2789926"/>
              <a:gd name="connsiteX33897" fmla="*/ 1655458 w 2556691"/>
              <a:gd name="connsiteY33897" fmla="*/ 1442221 h 2789926"/>
              <a:gd name="connsiteX33898" fmla="*/ 1008182 w 2556691"/>
              <a:gd name="connsiteY33898" fmla="*/ 843775 h 2789926"/>
              <a:gd name="connsiteX33899" fmla="*/ 1000492 w 2556691"/>
              <a:gd name="connsiteY33899" fmla="*/ 840580 h 2789926"/>
              <a:gd name="connsiteX33900" fmla="*/ 1002070 w 2556691"/>
              <a:gd name="connsiteY33900" fmla="*/ 845223 h 2789926"/>
              <a:gd name="connsiteX33901" fmla="*/ 1002161 w 2556691"/>
              <a:gd name="connsiteY33901" fmla="*/ 845431 h 2789926"/>
              <a:gd name="connsiteX33902" fmla="*/ 1002908 w 2556691"/>
              <a:gd name="connsiteY33902" fmla="*/ 847142 h 2789926"/>
              <a:gd name="connsiteX33903" fmla="*/ 1003482 w 2556691"/>
              <a:gd name="connsiteY33903" fmla="*/ 848251 h 2789926"/>
              <a:gd name="connsiteX33904" fmla="*/ 1003482 w 2556691"/>
              <a:gd name="connsiteY33904" fmla="*/ 848250 h 2789926"/>
              <a:gd name="connsiteX33905" fmla="*/ 1003771 w 2556691"/>
              <a:gd name="connsiteY33905" fmla="*/ 848807 h 2789926"/>
              <a:gd name="connsiteX33906" fmla="*/ 1009197 w 2556691"/>
              <a:gd name="connsiteY33906" fmla="*/ 854471 h 2789926"/>
              <a:gd name="connsiteX33907" fmla="*/ 1015895 w 2556691"/>
              <a:gd name="connsiteY33907" fmla="*/ 855795 h 2789926"/>
              <a:gd name="connsiteX33908" fmla="*/ 1015901 w 2556691"/>
              <a:gd name="connsiteY33908" fmla="*/ 855795 h 2789926"/>
              <a:gd name="connsiteX33909" fmla="*/ 1008182 w 2556691"/>
              <a:gd name="connsiteY33909" fmla="*/ 843775 h 2789926"/>
              <a:gd name="connsiteX33910" fmla="*/ 1783536 w 2556691"/>
              <a:gd name="connsiteY33910" fmla="*/ 1557849 h 2789926"/>
              <a:gd name="connsiteX33911" fmla="*/ 1783912 w 2556691"/>
              <a:gd name="connsiteY33911" fmla="*/ 1558523 h 2789926"/>
              <a:gd name="connsiteX33912" fmla="*/ 1779239 w 2556691"/>
              <a:gd name="connsiteY33912" fmla="*/ 1561384 h 2789926"/>
              <a:gd name="connsiteX33913" fmla="*/ 1778909 w 2556691"/>
              <a:gd name="connsiteY33913" fmla="*/ 1561573 h 2789926"/>
              <a:gd name="connsiteX33914" fmla="*/ 1777403 w 2556691"/>
              <a:gd name="connsiteY33914" fmla="*/ 1562436 h 2789926"/>
              <a:gd name="connsiteX33915" fmla="*/ 1770740 w 2556691"/>
              <a:gd name="connsiteY33915" fmla="*/ 1566739 h 2789926"/>
              <a:gd name="connsiteX33916" fmla="*/ 1770045 w 2556691"/>
              <a:gd name="connsiteY33916" fmla="*/ 1565781 h 2789926"/>
              <a:gd name="connsiteX33917" fmla="*/ 1776637 w 2556691"/>
              <a:gd name="connsiteY33917" fmla="*/ 1561136 h 2789926"/>
              <a:gd name="connsiteX33918" fmla="*/ 1783536 w 2556691"/>
              <a:gd name="connsiteY33918" fmla="*/ 1557849 h 2789926"/>
              <a:gd name="connsiteX33919" fmla="*/ 1778486 w 2556691"/>
              <a:gd name="connsiteY33919" fmla="*/ 1552317 h 2789926"/>
              <a:gd name="connsiteX33920" fmla="*/ 1778851 w 2556691"/>
              <a:gd name="connsiteY33920" fmla="*/ 1553074 h 2789926"/>
              <a:gd name="connsiteX33921" fmla="*/ 1773507 w 2556691"/>
              <a:gd name="connsiteY33921" fmla="*/ 1556514 h 2789926"/>
              <a:gd name="connsiteX33922" fmla="*/ 1772047 w 2556691"/>
              <a:gd name="connsiteY33922" fmla="*/ 1556987 h 2789926"/>
              <a:gd name="connsiteX33923" fmla="*/ 1771588 w 2556691"/>
              <a:gd name="connsiteY33923" fmla="*/ 1556679 h 2789926"/>
              <a:gd name="connsiteX33924" fmla="*/ 1771552 w 2556691"/>
              <a:gd name="connsiteY33924" fmla="*/ 1556242 h 2789926"/>
              <a:gd name="connsiteX33925" fmla="*/ 1778486 w 2556691"/>
              <a:gd name="connsiteY33925" fmla="*/ 1552317 h 2789926"/>
              <a:gd name="connsiteX33926" fmla="*/ 866948 w 2556691"/>
              <a:gd name="connsiteY33926" fmla="*/ 709850 h 2789926"/>
              <a:gd name="connsiteX33927" fmla="*/ 866947 w 2556691"/>
              <a:gd name="connsiteY33927" fmla="*/ 709851 h 2789926"/>
              <a:gd name="connsiteX33928" fmla="*/ 864702 w 2556691"/>
              <a:gd name="connsiteY33928" fmla="*/ 713487 h 2789926"/>
              <a:gd name="connsiteX33929" fmla="*/ 864579 w 2556691"/>
              <a:gd name="connsiteY33929" fmla="*/ 713734 h 2789926"/>
              <a:gd name="connsiteX33930" fmla="*/ 864151 w 2556691"/>
              <a:gd name="connsiteY33930" fmla="*/ 714956 h 2789926"/>
              <a:gd name="connsiteX33931" fmla="*/ 863791 w 2556691"/>
              <a:gd name="connsiteY33931" fmla="*/ 715995 h 2789926"/>
              <a:gd name="connsiteX33932" fmla="*/ 863591 w 2556691"/>
              <a:gd name="connsiteY33932" fmla="*/ 716827 h 2789926"/>
              <a:gd name="connsiteX33933" fmla="*/ 863222 w 2556691"/>
              <a:gd name="connsiteY33933" fmla="*/ 718371 h 2789926"/>
              <a:gd name="connsiteX33934" fmla="*/ 863096 w 2556691"/>
              <a:gd name="connsiteY33934" fmla="*/ 719155 h 2789926"/>
              <a:gd name="connsiteX33935" fmla="*/ 862837 w 2556691"/>
              <a:gd name="connsiteY33935" fmla="*/ 720799 h 2789926"/>
              <a:gd name="connsiteX33936" fmla="*/ 862763 w 2556691"/>
              <a:gd name="connsiteY33936" fmla="*/ 721547 h 2789926"/>
              <a:gd name="connsiteX33937" fmla="*/ 862597 w 2556691"/>
              <a:gd name="connsiteY33937" fmla="*/ 723223 h 2789926"/>
              <a:gd name="connsiteX33938" fmla="*/ 862580 w 2556691"/>
              <a:gd name="connsiteY33938" fmla="*/ 723555 h 2789926"/>
              <a:gd name="connsiteX33939" fmla="*/ 862472 w 2556691"/>
              <a:gd name="connsiteY33939" fmla="*/ 725556 h 2789926"/>
              <a:gd name="connsiteX33940" fmla="*/ 862422 w 2556691"/>
              <a:gd name="connsiteY33940" fmla="*/ 727752 h 2789926"/>
              <a:gd name="connsiteX33941" fmla="*/ 859672 w 2556691"/>
              <a:gd name="connsiteY33941" fmla="*/ 727860 h 2789926"/>
              <a:gd name="connsiteX33942" fmla="*/ 860796 w 2556691"/>
              <a:gd name="connsiteY33942" fmla="*/ 714620 h 2789926"/>
              <a:gd name="connsiteX33943" fmla="*/ 855384 w 2556691"/>
              <a:gd name="connsiteY33943" fmla="*/ 727457 h 2789926"/>
              <a:gd name="connsiteX33944" fmla="*/ 856531 w 2556691"/>
              <a:gd name="connsiteY33944" fmla="*/ 731205 h 2789926"/>
              <a:gd name="connsiteX33945" fmla="*/ 857678 w 2556691"/>
              <a:gd name="connsiteY33945" fmla="*/ 736383 h 2789926"/>
              <a:gd name="connsiteX33946" fmla="*/ 870346 w 2556691"/>
              <a:gd name="connsiteY33946" fmla="*/ 728667 h 2789926"/>
              <a:gd name="connsiteX33947" fmla="*/ 870083 w 2556691"/>
              <a:gd name="connsiteY33947" fmla="*/ 713056 h 2789926"/>
              <a:gd name="connsiteX33948" fmla="*/ 868242 w 2556691"/>
              <a:gd name="connsiteY33948" fmla="*/ 724690 h 2789926"/>
              <a:gd name="connsiteX33949" fmla="*/ 865325 w 2556691"/>
              <a:gd name="connsiteY33949" fmla="*/ 724940 h 2789926"/>
              <a:gd name="connsiteX33950" fmla="*/ 866948 w 2556691"/>
              <a:gd name="connsiteY33950" fmla="*/ 709850 h 2789926"/>
              <a:gd name="connsiteX33951" fmla="*/ 1115167 w 2556691"/>
              <a:gd name="connsiteY33951" fmla="*/ 936366 h 2789926"/>
              <a:gd name="connsiteX33952" fmla="*/ 1112636 w 2556691"/>
              <a:gd name="connsiteY33952" fmla="*/ 934272 h 2789926"/>
              <a:gd name="connsiteX33953" fmla="*/ 1107668 w 2556691"/>
              <a:gd name="connsiteY33953" fmla="*/ 931733 h 2789926"/>
              <a:gd name="connsiteX33954" fmla="*/ 1103218 w 2556691"/>
              <a:gd name="connsiteY33954" fmla="*/ 931650 h 2789926"/>
              <a:gd name="connsiteX33955" fmla="*/ 1104125 w 2556691"/>
              <a:gd name="connsiteY33955" fmla="*/ 933831 h 2789926"/>
              <a:gd name="connsiteX33956" fmla="*/ 1104125 w 2556691"/>
              <a:gd name="connsiteY33956" fmla="*/ 933830 h 2789926"/>
              <a:gd name="connsiteX33957" fmla="*/ 1115473 w 2556691"/>
              <a:gd name="connsiteY33957" fmla="*/ 941967 h 2789926"/>
              <a:gd name="connsiteX33958" fmla="*/ 1122395 w 2556691"/>
              <a:gd name="connsiteY33958" fmla="*/ 944044 h 2789926"/>
              <a:gd name="connsiteX33959" fmla="*/ 1121276 w 2556691"/>
              <a:gd name="connsiteY33959" fmla="*/ 942931 h 2789926"/>
              <a:gd name="connsiteX33960" fmla="*/ 1115167 w 2556691"/>
              <a:gd name="connsiteY33960" fmla="*/ 936366 h 2789926"/>
              <a:gd name="connsiteX33961" fmla="*/ 1361104 w 2556691"/>
              <a:gd name="connsiteY33961" fmla="*/ 1162035 h 2789926"/>
              <a:gd name="connsiteX33962" fmla="*/ 1357019 w 2556691"/>
              <a:gd name="connsiteY33962" fmla="*/ 1158902 h 2789926"/>
              <a:gd name="connsiteX33963" fmla="*/ 1348249 w 2556691"/>
              <a:gd name="connsiteY33963" fmla="*/ 1163785 h 2789926"/>
              <a:gd name="connsiteX33964" fmla="*/ 1361104 w 2556691"/>
              <a:gd name="connsiteY33964" fmla="*/ 1162035 h 2789926"/>
              <a:gd name="connsiteX33965" fmla="*/ 1742912 w 2556691"/>
              <a:gd name="connsiteY33965" fmla="*/ 1513613 h 2789926"/>
              <a:gd name="connsiteX33966" fmla="*/ 1735895 w 2556691"/>
              <a:gd name="connsiteY33966" fmla="*/ 1523094 h 2789926"/>
              <a:gd name="connsiteX33967" fmla="*/ 1735507 w 2556691"/>
              <a:gd name="connsiteY33967" fmla="*/ 1523768 h 2789926"/>
              <a:gd name="connsiteX33968" fmla="*/ 1738073 w 2556691"/>
              <a:gd name="connsiteY33968" fmla="*/ 1531629 h 2789926"/>
              <a:gd name="connsiteX33969" fmla="*/ 1736967 w 2556691"/>
              <a:gd name="connsiteY33969" fmla="*/ 1536346 h 2789926"/>
              <a:gd name="connsiteX33970" fmla="*/ 1734659 w 2556691"/>
              <a:gd name="connsiteY33970" fmla="*/ 1540283 h 2789926"/>
              <a:gd name="connsiteX33971" fmla="*/ 1734248 w 2556691"/>
              <a:gd name="connsiteY33971" fmla="*/ 1540980 h 2789926"/>
              <a:gd name="connsiteX33972" fmla="*/ 1731728 w 2556691"/>
              <a:gd name="connsiteY33972" fmla="*/ 1545531 h 2789926"/>
              <a:gd name="connsiteX33973" fmla="*/ 1729009 w 2556691"/>
              <a:gd name="connsiteY33973" fmla="*/ 1551903 h 2789926"/>
              <a:gd name="connsiteX33974" fmla="*/ 1728585 w 2556691"/>
              <a:gd name="connsiteY33974" fmla="*/ 1553263 h 2789926"/>
              <a:gd name="connsiteX33975" fmla="*/ 1727726 w 2556691"/>
              <a:gd name="connsiteY33975" fmla="*/ 1558535 h 2789926"/>
              <a:gd name="connsiteX33976" fmla="*/ 1727713 w 2556691"/>
              <a:gd name="connsiteY33976" fmla="*/ 1560037 h 2789926"/>
              <a:gd name="connsiteX33977" fmla="*/ 1727749 w 2556691"/>
              <a:gd name="connsiteY33977" fmla="*/ 1568016 h 2789926"/>
              <a:gd name="connsiteX33978" fmla="*/ 1727642 w 2556691"/>
              <a:gd name="connsiteY33978" fmla="*/ 1568619 h 2789926"/>
              <a:gd name="connsiteX33979" fmla="*/ 1720345 w 2556691"/>
              <a:gd name="connsiteY33979" fmla="*/ 1576244 h 2789926"/>
              <a:gd name="connsiteX33980" fmla="*/ 1717896 w 2556691"/>
              <a:gd name="connsiteY33980" fmla="*/ 1576764 h 2789926"/>
              <a:gd name="connsiteX33981" fmla="*/ 1717708 w 2556691"/>
              <a:gd name="connsiteY33981" fmla="*/ 1576800 h 2789926"/>
              <a:gd name="connsiteX33982" fmla="*/ 1718438 w 2556691"/>
              <a:gd name="connsiteY33982" fmla="*/ 1579767 h 2789926"/>
              <a:gd name="connsiteX33983" fmla="*/ 1721922 w 2556691"/>
              <a:gd name="connsiteY33983" fmla="*/ 1587818 h 2789926"/>
              <a:gd name="connsiteX33984" fmla="*/ 1724936 w 2556691"/>
              <a:gd name="connsiteY33984" fmla="*/ 1592759 h 2789926"/>
              <a:gd name="connsiteX33985" fmla="*/ 1729033 w 2556691"/>
              <a:gd name="connsiteY33985" fmla="*/ 1598327 h 2789926"/>
              <a:gd name="connsiteX33986" fmla="*/ 1729398 w 2556691"/>
              <a:gd name="connsiteY33986" fmla="*/ 1598812 h 2789926"/>
              <a:gd name="connsiteX33987" fmla="*/ 1730057 w 2556691"/>
              <a:gd name="connsiteY33987" fmla="*/ 1599060 h 2789926"/>
              <a:gd name="connsiteX33988" fmla="*/ 1730186 w 2556691"/>
              <a:gd name="connsiteY33988" fmla="*/ 1598765 h 2789926"/>
              <a:gd name="connsiteX33989" fmla="*/ 1730398 w 2556691"/>
              <a:gd name="connsiteY33989" fmla="*/ 1597452 h 2789926"/>
              <a:gd name="connsiteX33990" fmla="*/ 1730763 w 2556691"/>
              <a:gd name="connsiteY33990" fmla="*/ 1595514 h 2789926"/>
              <a:gd name="connsiteX33991" fmla="*/ 1731081 w 2556691"/>
              <a:gd name="connsiteY33991" fmla="*/ 1594095 h 2789926"/>
              <a:gd name="connsiteX33992" fmla="*/ 1735637 w 2556691"/>
              <a:gd name="connsiteY33992" fmla="*/ 1583042 h 2789926"/>
              <a:gd name="connsiteX33993" fmla="*/ 1737061 w 2556691"/>
              <a:gd name="connsiteY33993" fmla="*/ 1568631 h 2789926"/>
              <a:gd name="connsiteX33994" fmla="*/ 1736131 w 2556691"/>
              <a:gd name="connsiteY33994" fmla="*/ 1563217 h 2789926"/>
              <a:gd name="connsiteX33995" fmla="*/ 1736037 w 2556691"/>
              <a:gd name="connsiteY33995" fmla="*/ 1559753 h 2789926"/>
              <a:gd name="connsiteX33996" fmla="*/ 1736225 w 2556691"/>
              <a:gd name="connsiteY33996" fmla="*/ 1558535 h 2789926"/>
              <a:gd name="connsiteX33997" fmla="*/ 1738568 w 2556691"/>
              <a:gd name="connsiteY33997" fmla="*/ 1553026 h 2789926"/>
              <a:gd name="connsiteX33998" fmla="*/ 1739509 w 2556691"/>
              <a:gd name="connsiteY33998" fmla="*/ 1551206 h 2789926"/>
              <a:gd name="connsiteX33999" fmla="*/ 1741487 w 2556691"/>
              <a:gd name="connsiteY33999" fmla="*/ 1545023 h 2789926"/>
              <a:gd name="connsiteX34000" fmla="*/ 1741640 w 2556691"/>
              <a:gd name="connsiteY34000" fmla="*/ 1544042 h 2789926"/>
              <a:gd name="connsiteX34001" fmla="*/ 1741475 w 2556691"/>
              <a:gd name="connsiteY34001" fmla="*/ 1540625 h 2789926"/>
              <a:gd name="connsiteX34002" fmla="*/ 1740616 w 2556691"/>
              <a:gd name="connsiteY34002" fmla="*/ 1536169 h 2789926"/>
              <a:gd name="connsiteX34003" fmla="*/ 1739309 w 2556691"/>
              <a:gd name="connsiteY34003" fmla="*/ 1527752 h 2789926"/>
              <a:gd name="connsiteX34004" fmla="*/ 1742912 w 2556691"/>
              <a:gd name="connsiteY34004" fmla="*/ 1513613 h 2789926"/>
              <a:gd name="connsiteX34005" fmla="*/ 1778874 w 2556691"/>
              <a:gd name="connsiteY34005" fmla="*/ 1546263 h 2789926"/>
              <a:gd name="connsiteX34006" fmla="*/ 1778851 w 2556691"/>
              <a:gd name="connsiteY34006" fmla="*/ 1546843 h 2789926"/>
              <a:gd name="connsiteX34007" fmla="*/ 1775555 w 2556691"/>
              <a:gd name="connsiteY34007" fmla="*/ 1547186 h 2789926"/>
              <a:gd name="connsiteX34008" fmla="*/ 1775543 w 2556691"/>
              <a:gd name="connsiteY34008" fmla="*/ 1546878 h 2789926"/>
              <a:gd name="connsiteX34009" fmla="*/ 1775531 w 2556691"/>
              <a:gd name="connsiteY34009" fmla="*/ 1546736 h 2789926"/>
              <a:gd name="connsiteX34010" fmla="*/ 1778567 w 2556691"/>
              <a:gd name="connsiteY34010" fmla="*/ 1545992 h 2789926"/>
              <a:gd name="connsiteX34011" fmla="*/ 1778874 w 2556691"/>
              <a:gd name="connsiteY34011" fmla="*/ 1546263 h 2789926"/>
              <a:gd name="connsiteX34012" fmla="*/ 1025576 w 2556691"/>
              <a:gd name="connsiteY34012" fmla="*/ 849552 h 2789926"/>
              <a:gd name="connsiteX34013" fmla="*/ 1025330 w 2556691"/>
              <a:gd name="connsiteY34013" fmla="*/ 851784 h 2789926"/>
              <a:gd name="connsiteX34014" fmla="*/ 1025330 w 2556691"/>
              <a:gd name="connsiteY34014" fmla="*/ 851782 h 2789926"/>
              <a:gd name="connsiteX34015" fmla="*/ 1025334 w 2556691"/>
              <a:gd name="connsiteY34015" fmla="*/ 850366 h 2789926"/>
              <a:gd name="connsiteX34016" fmla="*/ 1785172 w 2556691"/>
              <a:gd name="connsiteY34016" fmla="*/ 1548876 h 2789926"/>
              <a:gd name="connsiteX34017" fmla="*/ 1785855 w 2556691"/>
              <a:gd name="connsiteY34017" fmla="*/ 1550720 h 2789926"/>
              <a:gd name="connsiteX34018" fmla="*/ 1780875 w 2556691"/>
              <a:gd name="connsiteY34018" fmla="*/ 1551701 h 2789926"/>
              <a:gd name="connsiteX34019" fmla="*/ 1780699 w 2556691"/>
              <a:gd name="connsiteY34019" fmla="*/ 1551157 h 2789926"/>
              <a:gd name="connsiteX34020" fmla="*/ 1785172 w 2556691"/>
              <a:gd name="connsiteY34020" fmla="*/ 1548876 h 2789926"/>
              <a:gd name="connsiteX34021" fmla="*/ 1476951 w 2556691"/>
              <a:gd name="connsiteY34021" fmla="*/ 1264226 h 2789926"/>
              <a:gd name="connsiteX34022" fmla="*/ 1477267 w 2556691"/>
              <a:gd name="connsiteY34022" fmla="*/ 1267709 h 2789926"/>
              <a:gd name="connsiteX34023" fmla="*/ 1466272 w 2556691"/>
              <a:gd name="connsiteY34023" fmla="*/ 1281233 h 2789926"/>
              <a:gd name="connsiteX34024" fmla="*/ 1462776 w 2556691"/>
              <a:gd name="connsiteY34024" fmla="*/ 1277805 h 2789926"/>
              <a:gd name="connsiteX34025" fmla="*/ 1473641 w 2556691"/>
              <a:gd name="connsiteY34025" fmla="*/ 1264423 h 2789926"/>
              <a:gd name="connsiteX34026" fmla="*/ 1476951 w 2556691"/>
              <a:gd name="connsiteY34026" fmla="*/ 1264226 h 2789926"/>
              <a:gd name="connsiteX34027" fmla="*/ 862867 w 2556691"/>
              <a:gd name="connsiteY34027" fmla="*/ 697254 h 2789926"/>
              <a:gd name="connsiteX34028" fmla="*/ 855950 w 2556691"/>
              <a:gd name="connsiteY34028" fmla="*/ 713460 h 2789926"/>
              <a:gd name="connsiteX34029" fmla="*/ 853336 w 2556691"/>
              <a:gd name="connsiteY34029" fmla="*/ 713309 h 2789926"/>
              <a:gd name="connsiteX34030" fmla="*/ 857405 w 2556691"/>
              <a:gd name="connsiteY34030" fmla="*/ 701348 h 2789926"/>
              <a:gd name="connsiteX34031" fmla="*/ 848891 w 2556691"/>
              <a:gd name="connsiteY34031" fmla="*/ 717770 h 2789926"/>
              <a:gd name="connsiteX34032" fmla="*/ 850990 w 2556691"/>
              <a:gd name="connsiteY34032" fmla="*/ 722857 h 2789926"/>
              <a:gd name="connsiteX34033" fmla="*/ 853196 w 2556691"/>
              <a:gd name="connsiteY34033" fmla="*/ 725434 h 2789926"/>
              <a:gd name="connsiteX34034" fmla="*/ 864476 w 2556691"/>
              <a:gd name="connsiteY34034" fmla="*/ 706815 h 2789926"/>
              <a:gd name="connsiteX34035" fmla="*/ 865067 w 2556691"/>
              <a:gd name="connsiteY34035" fmla="*/ 706163 h 2789926"/>
              <a:gd name="connsiteX34036" fmla="*/ 865683 w 2556691"/>
              <a:gd name="connsiteY34036" fmla="*/ 704157 h 2789926"/>
              <a:gd name="connsiteX34037" fmla="*/ 865001 w 2556691"/>
              <a:gd name="connsiteY34037" fmla="*/ 702084 h 2789926"/>
              <a:gd name="connsiteX34038" fmla="*/ 864470 w 2556691"/>
              <a:gd name="connsiteY34038" fmla="*/ 703607 h 2789926"/>
              <a:gd name="connsiteX34039" fmla="*/ 862044 w 2556691"/>
              <a:gd name="connsiteY34039" fmla="*/ 702300 h 2789926"/>
              <a:gd name="connsiteX34040" fmla="*/ 862867 w 2556691"/>
              <a:gd name="connsiteY34040" fmla="*/ 697254 h 2789926"/>
              <a:gd name="connsiteX34041" fmla="*/ 1724936 w 2556691"/>
              <a:gd name="connsiteY34041" fmla="*/ 1490820 h 2789926"/>
              <a:gd name="connsiteX34042" fmla="*/ 1725006 w 2556691"/>
              <a:gd name="connsiteY34042" fmla="*/ 1493291 h 2789926"/>
              <a:gd name="connsiteX34043" fmla="*/ 1721404 w 2556691"/>
              <a:gd name="connsiteY34043" fmla="*/ 1494851 h 2789926"/>
              <a:gd name="connsiteX34044" fmla="*/ 1716377 w 2556691"/>
              <a:gd name="connsiteY34044" fmla="*/ 1492191 h 2789926"/>
              <a:gd name="connsiteX34045" fmla="*/ 1724017 w 2556691"/>
              <a:gd name="connsiteY34045" fmla="*/ 1490619 h 2789926"/>
              <a:gd name="connsiteX34046" fmla="*/ 1724936 w 2556691"/>
              <a:gd name="connsiteY34046" fmla="*/ 1490820 h 2789926"/>
              <a:gd name="connsiteX34047" fmla="*/ 1751152 w 2556691"/>
              <a:gd name="connsiteY34047" fmla="*/ 1512147 h 2789926"/>
              <a:gd name="connsiteX34048" fmla="*/ 1748621 w 2556691"/>
              <a:gd name="connsiteY34048" fmla="*/ 1509865 h 2789926"/>
              <a:gd name="connsiteX34049" fmla="*/ 1748256 w 2556691"/>
              <a:gd name="connsiteY34049" fmla="*/ 1509700 h 2789926"/>
              <a:gd name="connsiteX34050" fmla="*/ 1747879 w 2556691"/>
              <a:gd name="connsiteY34050" fmla="*/ 1509936 h 2789926"/>
              <a:gd name="connsiteX34051" fmla="*/ 1743783 w 2556691"/>
              <a:gd name="connsiteY34051" fmla="*/ 1523839 h 2789926"/>
              <a:gd name="connsiteX34052" fmla="*/ 1743488 w 2556691"/>
              <a:gd name="connsiteY34052" fmla="*/ 1527007 h 2789926"/>
              <a:gd name="connsiteX34053" fmla="*/ 1746243 w 2556691"/>
              <a:gd name="connsiteY34053" fmla="*/ 1523531 h 2789926"/>
              <a:gd name="connsiteX34054" fmla="*/ 1751752 w 2556691"/>
              <a:gd name="connsiteY34054" fmla="*/ 1518389 h 2789926"/>
              <a:gd name="connsiteX34055" fmla="*/ 1752340 w 2556691"/>
              <a:gd name="connsiteY34055" fmla="*/ 1518838 h 2789926"/>
              <a:gd name="connsiteX34056" fmla="*/ 1749610 w 2556691"/>
              <a:gd name="connsiteY34056" fmla="*/ 1523980 h 2789926"/>
              <a:gd name="connsiteX34057" fmla="*/ 1744724 w 2556691"/>
              <a:gd name="connsiteY34057" fmla="*/ 1530707 h 2789926"/>
              <a:gd name="connsiteX34058" fmla="*/ 1743465 w 2556691"/>
              <a:gd name="connsiteY34058" fmla="*/ 1532729 h 2789926"/>
              <a:gd name="connsiteX34059" fmla="*/ 1743818 w 2556691"/>
              <a:gd name="connsiteY34059" fmla="*/ 1536003 h 2789926"/>
              <a:gd name="connsiteX34060" fmla="*/ 1744348 w 2556691"/>
              <a:gd name="connsiteY34060" fmla="*/ 1539337 h 2789926"/>
              <a:gd name="connsiteX34061" fmla="*/ 1746819 w 2556691"/>
              <a:gd name="connsiteY34061" fmla="*/ 1535861 h 2789926"/>
              <a:gd name="connsiteX34062" fmla="*/ 1749115 w 2556691"/>
              <a:gd name="connsiteY34062" fmla="*/ 1533166 h 2789926"/>
              <a:gd name="connsiteX34063" fmla="*/ 1755814 w 2556691"/>
              <a:gd name="connsiteY34063" fmla="*/ 1527291 h 2789926"/>
              <a:gd name="connsiteX34064" fmla="*/ 1756355 w 2556691"/>
              <a:gd name="connsiteY34064" fmla="*/ 1527799 h 2789926"/>
              <a:gd name="connsiteX34065" fmla="*/ 1750846 w 2556691"/>
              <a:gd name="connsiteY34065" fmla="*/ 1535648 h 2789926"/>
              <a:gd name="connsiteX34066" fmla="*/ 1750775 w 2556691"/>
              <a:gd name="connsiteY34066" fmla="*/ 1535719 h 2789926"/>
              <a:gd name="connsiteX34067" fmla="*/ 1747043 w 2556691"/>
              <a:gd name="connsiteY34067" fmla="*/ 1540306 h 2789926"/>
              <a:gd name="connsiteX34068" fmla="*/ 1744760 w 2556691"/>
              <a:gd name="connsiteY34068" fmla="*/ 1543179 h 2789926"/>
              <a:gd name="connsiteX34069" fmla="*/ 1744666 w 2556691"/>
              <a:gd name="connsiteY34069" fmla="*/ 1544881 h 2789926"/>
              <a:gd name="connsiteX34070" fmla="*/ 1743052 w 2556691"/>
              <a:gd name="connsiteY34070" fmla="*/ 1550898 h 2789926"/>
              <a:gd name="connsiteX34071" fmla="*/ 1742088 w 2556691"/>
              <a:gd name="connsiteY34071" fmla="*/ 1552908 h 2789926"/>
              <a:gd name="connsiteX34072" fmla="*/ 1741570 w 2556691"/>
              <a:gd name="connsiteY34072" fmla="*/ 1554008 h 2789926"/>
              <a:gd name="connsiteX34073" fmla="*/ 1740722 w 2556691"/>
              <a:gd name="connsiteY34073" fmla="*/ 1556076 h 2789926"/>
              <a:gd name="connsiteX34074" fmla="*/ 1742252 w 2556691"/>
              <a:gd name="connsiteY34074" fmla="*/ 1554445 h 2789926"/>
              <a:gd name="connsiteX34075" fmla="*/ 1743488 w 2556691"/>
              <a:gd name="connsiteY34075" fmla="*/ 1552861 h 2789926"/>
              <a:gd name="connsiteX34076" fmla="*/ 1745536 w 2556691"/>
              <a:gd name="connsiteY34076" fmla="*/ 1550662 h 2789926"/>
              <a:gd name="connsiteX34077" fmla="*/ 1747550 w 2556691"/>
              <a:gd name="connsiteY34077" fmla="*/ 1549681 h 2789926"/>
              <a:gd name="connsiteX34078" fmla="*/ 1748032 w 2556691"/>
              <a:gd name="connsiteY34078" fmla="*/ 1550024 h 2789926"/>
              <a:gd name="connsiteX34079" fmla="*/ 1748009 w 2556691"/>
              <a:gd name="connsiteY34079" fmla="*/ 1550426 h 2789926"/>
              <a:gd name="connsiteX34080" fmla="*/ 1747290 w 2556691"/>
              <a:gd name="connsiteY34080" fmla="*/ 1552719 h 2789926"/>
              <a:gd name="connsiteX34081" fmla="*/ 1743630 w 2556691"/>
              <a:gd name="connsiteY34081" fmla="*/ 1557199 h 2789926"/>
              <a:gd name="connsiteX34082" fmla="*/ 1742758 w 2556691"/>
              <a:gd name="connsiteY34082" fmla="*/ 1558382 h 2789926"/>
              <a:gd name="connsiteX34083" fmla="*/ 1742088 w 2556691"/>
              <a:gd name="connsiteY34083" fmla="*/ 1559304 h 2789926"/>
              <a:gd name="connsiteX34084" fmla="*/ 1739792 w 2556691"/>
              <a:gd name="connsiteY34084" fmla="*/ 1561668 h 2789926"/>
              <a:gd name="connsiteX34085" fmla="*/ 1740133 w 2556691"/>
              <a:gd name="connsiteY34085" fmla="*/ 1567248 h 2789926"/>
              <a:gd name="connsiteX34086" fmla="*/ 1741899 w 2556691"/>
              <a:gd name="connsiteY34086" fmla="*/ 1565321 h 2789926"/>
              <a:gd name="connsiteX34087" fmla="*/ 1746373 w 2556691"/>
              <a:gd name="connsiteY34087" fmla="*/ 1561609 h 2789926"/>
              <a:gd name="connsiteX34088" fmla="*/ 1747079 w 2556691"/>
              <a:gd name="connsiteY34088" fmla="*/ 1562141 h 2789926"/>
              <a:gd name="connsiteX34089" fmla="*/ 1743123 w 2556691"/>
              <a:gd name="connsiteY34089" fmla="*/ 1568808 h 2789926"/>
              <a:gd name="connsiteX34090" fmla="*/ 1742794 w 2556691"/>
              <a:gd name="connsiteY34090" fmla="*/ 1569281 h 2789926"/>
              <a:gd name="connsiteX34091" fmla="*/ 1740521 w 2556691"/>
              <a:gd name="connsiteY34091" fmla="*/ 1571598 h 2789926"/>
              <a:gd name="connsiteX34092" fmla="*/ 1740545 w 2556691"/>
              <a:gd name="connsiteY34092" fmla="*/ 1576989 h 2789926"/>
              <a:gd name="connsiteX34093" fmla="*/ 1743712 w 2556691"/>
              <a:gd name="connsiteY34093" fmla="*/ 1573608 h 2789926"/>
              <a:gd name="connsiteX34094" fmla="*/ 1744454 w 2556691"/>
              <a:gd name="connsiteY34094" fmla="*/ 1572816 h 2789926"/>
              <a:gd name="connsiteX34095" fmla="*/ 1744454 w 2556691"/>
              <a:gd name="connsiteY34095" fmla="*/ 1572828 h 2789926"/>
              <a:gd name="connsiteX34096" fmla="*/ 1747632 w 2556691"/>
              <a:gd name="connsiteY34096" fmla="*/ 1568832 h 2789926"/>
              <a:gd name="connsiteX34097" fmla="*/ 1752917 w 2556691"/>
              <a:gd name="connsiteY34097" fmla="*/ 1558358 h 2789926"/>
              <a:gd name="connsiteX34098" fmla="*/ 1753071 w 2556691"/>
              <a:gd name="connsiteY34098" fmla="*/ 1557980 h 2789926"/>
              <a:gd name="connsiteX34099" fmla="*/ 1755154 w 2556691"/>
              <a:gd name="connsiteY34099" fmla="*/ 1552353 h 2789926"/>
              <a:gd name="connsiteX34100" fmla="*/ 1755955 w 2556691"/>
              <a:gd name="connsiteY34100" fmla="*/ 1550118 h 2789926"/>
              <a:gd name="connsiteX34101" fmla="*/ 1756155 w 2556691"/>
              <a:gd name="connsiteY34101" fmla="*/ 1549551 h 2789926"/>
              <a:gd name="connsiteX34102" fmla="*/ 1756283 w 2556691"/>
              <a:gd name="connsiteY34102" fmla="*/ 1549196 h 2789926"/>
              <a:gd name="connsiteX34103" fmla="*/ 1758003 w 2556691"/>
              <a:gd name="connsiteY34103" fmla="*/ 1544302 h 2789926"/>
              <a:gd name="connsiteX34104" fmla="*/ 1759474 w 2556691"/>
              <a:gd name="connsiteY34104" fmla="*/ 1539431 h 2789926"/>
              <a:gd name="connsiteX34105" fmla="*/ 1760381 w 2556691"/>
              <a:gd name="connsiteY34105" fmla="*/ 1534927 h 2789926"/>
              <a:gd name="connsiteX34106" fmla="*/ 1757179 w 2556691"/>
              <a:gd name="connsiteY34106" fmla="*/ 1520115 h 2789926"/>
              <a:gd name="connsiteX34107" fmla="*/ 1752023 w 2556691"/>
              <a:gd name="connsiteY34107" fmla="*/ 1513081 h 2789926"/>
              <a:gd name="connsiteX34108" fmla="*/ 1751999 w 2556691"/>
              <a:gd name="connsiteY34108" fmla="*/ 1513081 h 2789926"/>
              <a:gd name="connsiteX34109" fmla="*/ 1751152 w 2556691"/>
              <a:gd name="connsiteY34109" fmla="*/ 1512147 h 2789926"/>
              <a:gd name="connsiteX34110" fmla="*/ 1672139 w 2556691"/>
              <a:gd name="connsiteY34110" fmla="*/ 1437398 h 2789926"/>
              <a:gd name="connsiteX34111" fmla="*/ 1671915 w 2556691"/>
              <a:gd name="connsiteY34111" fmla="*/ 1450591 h 2789926"/>
              <a:gd name="connsiteX34112" fmla="*/ 1671339 w 2556691"/>
              <a:gd name="connsiteY34112" fmla="*/ 1452955 h 2789926"/>
              <a:gd name="connsiteX34113" fmla="*/ 1669090 w 2556691"/>
              <a:gd name="connsiteY34113" fmla="*/ 1452872 h 2789926"/>
              <a:gd name="connsiteX34114" fmla="*/ 1669125 w 2556691"/>
              <a:gd name="connsiteY34114" fmla="*/ 1442162 h 2789926"/>
              <a:gd name="connsiteX34115" fmla="*/ 1670315 w 2556691"/>
              <a:gd name="connsiteY34115" fmla="*/ 1437185 h 2789926"/>
              <a:gd name="connsiteX34116" fmla="*/ 1672139 w 2556691"/>
              <a:gd name="connsiteY34116" fmla="*/ 1437398 h 2789926"/>
              <a:gd name="connsiteX34117" fmla="*/ 862909 w 2556691"/>
              <a:gd name="connsiteY34117" fmla="*/ 690286 h 2789926"/>
              <a:gd name="connsiteX34118" fmla="*/ 866064 w 2556691"/>
              <a:gd name="connsiteY34118" fmla="*/ 693753 h 2789926"/>
              <a:gd name="connsiteX34119" fmla="*/ 869298 w 2556691"/>
              <a:gd name="connsiteY34119" fmla="*/ 705338 h 2789926"/>
              <a:gd name="connsiteX34120" fmla="*/ 872064 w 2556691"/>
              <a:gd name="connsiteY34120" fmla="*/ 706370 h 2789926"/>
              <a:gd name="connsiteX34121" fmla="*/ 874636 w 2556691"/>
              <a:gd name="connsiteY34121" fmla="*/ 716043 h 2789926"/>
              <a:gd name="connsiteX34122" fmla="*/ 874194 w 2556691"/>
              <a:gd name="connsiteY34122" fmla="*/ 725348 h 2789926"/>
              <a:gd name="connsiteX34123" fmla="*/ 873650 w 2556691"/>
              <a:gd name="connsiteY34123" fmla="*/ 729178 h 2789926"/>
              <a:gd name="connsiteX34124" fmla="*/ 876363 w 2556691"/>
              <a:gd name="connsiteY34124" fmla="*/ 735600 h 2789926"/>
              <a:gd name="connsiteX34125" fmla="*/ 868876 w 2556691"/>
              <a:gd name="connsiteY34125" fmla="*/ 749053 h 2789926"/>
              <a:gd name="connsiteX34126" fmla="*/ 872389 w 2556691"/>
              <a:gd name="connsiteY34126" fmla="*/ 753379 h 2789926"/>
              <a:gd name="connsiteX34127" fmla="*/ 864145 w 2556691"/>
              <a:gd name="connsiteY34127" fmla="*/ 759509 h 2789926"/>
              <a:gd name="connsiteX34128" fmla="*/ 854859 w 2556691"/>
              <a:gd name="connsiteY34128" fmla="*/ 762389 h 2789926"/>
              <a:gd name="connsiteX34129" fmla="*/ 849986 w 2556691"/>
              <a:gd name="connsiteY34129" fmla="*/ 761493 h 2789926"/>
              <a:gd name="connsiteX34130" fmla="*/ 847162 w 2556691"/>
              <a:gd name="connsiteY34130" fmla="*/ 759850 h 2789926"/>
              <a:gd name="connsiteX34131" fmla="*/ 847162 w 2556691"/>
              <a:gd name="connsiteY34131" fmla="*/ 759851 h 2789926"/>
              <a:gd name="connsiteX34132" fmla="*/ 840006 w 2556691"/>
              <a:gd name="connsiteY34132" fmla="*/ 745192 h 2789926"/>
              <a:gd name="connsiteX34133" fmla="*/ 842691 w 2556691"/>
              <a:gd name="connsiteY34133" fmla="*/ 739647 h 2789926"/>
              <a:gd name="connsiteX34134" fmla="*/ 841622 w 2556691"/>
              <a:gd name="connsiteY34134" fmla="*/ 724343 h 2789926"/>
              <a:gd name="connsiteX34135" fmla="*/ 841850 w 2556691"/>
              <a:gd name="connsiteY34135" fmla="*/ 723104 h 2789926"/>
              <a:gd name="connsiteX34136" fmla="*/ 841913 w 2556691"/>
              <a:gd name="connsiteY34136" fmla="*/ 722875 h 2789926"/>
              <a:gd name="connsiteX34137" fmla="*/ 844483 w 2556691"/>
              <a:gd name="connsiteY34137" fmla="*/ 717359 h 2789926"/>
              <a:gd name="connsiteX34138" fmla="*/ 844503 w 2556691"/>
              <a:gd name="connsiteY34138" fmla="*/ 717515 h 2789926"/>
              <a:gd name="connsiteX34139" fmla="*/ 844823 w 2556691"/>
              <a:gd name="connsiteY34139" fmla="*/ 717398 h 2789926"/>
              <a:gd name="connsiteX34140" fmla="*/ 846171 w 2556691"/>
              <a:gd name="connsiteY34140" fmla="*/ 718015 h 2789926"/>
              <a:gd name="connsiteX34141" fmla="*/ 846075 w 2556691"/>
              <a:gd name="connsiteY34141" fmla="*/ 714392 h 2789926"/>
              <a:gd name="connsiteX34142" fmla="*/ 846497 w 2556691"/>
              <a:gd name="connsiteY34142" fmla="*/ 712383 h 2789926"/>
              <a:gd name="connsiteX34143" fmla="*/ 851995 w 2556691"/>
              <a:gd name="connsiteY34143" fmla="*/ 701464 h 2789926"/>
              <a:gd name="connsiteX34144" fmla="*/ 859025 w 2556691"/>
              <a:gd name="connsiteY34144" fmla="*/ 692322 h 2789926"/>
              <a:gd name="connsiteX34145" fmla="*/ 859762 w 2556691"/>
              <a:gd name="connsiteY34145" fmla="*/ 691325 h 2789926"/>
              <a:gd name="connsiteX34146" fmla="*/ 861453 w 2556691"/>
              <a:gd name="connsiteY34146" fmla="*/ 690153 h 2789926"/>
              <a:gd name="connsiteX34147" fmla="*/ 861731 w 2556691"/>
              <a:gd name="connsiteY34147" fmla="*/ 690124 h 2789926"/>
              <a:gd name="connsiteX34148" fmla="*/ 862311 w 2556691"/>
              <a:gd name="connsiteY34148" fmla="*/ 690141 h 2789926"/>
              <a:gd name="connsiteX34149" fmla="*/ 862350 w 2556691"/>
              <a:gd name="connsiteY34149" fmla="*/ 690150 h 2789926"/>
              <a:gd name="connsiteX34150" fmla="*/ 862909 w 2556691"/>
              <a:gd name="connsiteY34150" fmla="*/ 690286 h 2789926"/>
              <a:gd name="connsiteX34151" fmla="*/ 1665875 w 2556691"/>
              <a:gd name="connsiteY34151" fmla="*/ 1431038 h 2789926"/>
              <a:gd name="connsiteX34152" fmla="*/ 1664521 w 2556691"/>
              <a:gd name="connsiteY34152" fmla="*/ 1440306 h 2789926"/>
              <a:gd name="connsiteX34153" fmla="*/ 1664427 w 2556691"/>
              <a:gd name="connsiteY34153" fmla="*/ 1440968 h 2789926"/>
              <a:gd name="connsiteX34154" fmla="*/ 1663909 w 2556691"/>
              <a:gd name="connsiteY34154" fmla="*/ 1452092 h 2789926"/>
              <a:gd name="connsiteX34155" fmla="*/ 1661861 w 2556691"/>
              <a:gd name="connsiteY34155" fmla="*/ 1452518 h 2789926"/>
              <a:gd name="connsiteX34156" fmla="*/ 1664074 w 2556691"/>
              <a:gd name="connsiteY34156" fmla="*/ 1430470 h 2789926"/>
              <a:gd name="connsiteX34157" fmla="*/ 1664780 w 2556691"/>
              <a:gd name="connsiteY34157" fmla="*/ 1430139 h 2789926"/>
              <a:gd name="connsiteX34158" fmla="*/ 1665875 w 2556691"/>
              <a:gd name="connsiteY34158" fmla="*/ 1431038 h 2789926"/>
              <a:gd name="connsiteX34159" fmla="*/ 1097815 w 2556691"/>
              <a:gd name="connsiteY34159" fmla="*/ 906075 h 2789926"/>
              <a:gd name="connsiteX34160" fmla="*/ 1091199 w 2556691"/>
              <a:gd name="connsiteY34160" fmla="*/ 911374 h 2789926"/>
              <a:gd name="connsiteX34161" fmla="*/ 1093989 w 2556691"/>
              <a:gd name="connsiteY34161" fmla="*/ 904411 h 2789926"/>
              <a:gd name="connsiteX34162" fmla="*/ 1085078 w 2556691"/>
              <a:gd name="connsiteY34162" fmla="*/ 911150 h 2789926"/>
              <a:gd name="connsiteX34163" fmla="*/ 1083442 w 2556691"/>
              <a:gd name="connsiteY34163" fmla="*/ 910080 h 2789926"/>
              <a:gd name="connsiteX34164" fmla="*/ 1085054 w 2556691"/>
              <a:gd name="connsiteY34164" fmla="*/ 907237 h 2789926"/>
              <a:gd name="connsiteX34165" fmla="*/ 1080816 w 2556691"/>
              <a:gd name="connsiteY34165" fmla="*/ 910504 h 2789926"/>
              <a:gd name="connsiteX34166" fmla="*/ 1080816 w 2556691"/>
              <a:gd name="connsiteY34166" fmla="*/ 910502 h 2789926"/>
              <a:gd name="connsiteX34167" fmla="*/ 1080816 w 2556691"/>
              <a:gd name="connsiteY34167" fmla="*/ 910504 h 2789926"/>
              <a:gd name="connsiteX34168" fmla="*/ 1080816 w 2556691"/>
              <a:gd name="connsiteY34168" fmla="*/ 910504 h 2789926"/>
              <a:gd name="connsiteX34169" fmla="*/ 1080993 w 2556691"/>
              <a:gd name="connsiteY34169" fmla="*/ 911185 h 2789926"/>
              <a:gd name="connsiteX34170" fmla="*/ 1086067 w 2556691"/>
              <a:gd name="connsiteY34170" fmla="*/ 914893 h 2789926"/>
              <a:gd name="connsiteX34171" fmla="*/ 1091552 w 2556691"/>
              <a:gd name="connsiteY34171" fmla="*/ 913429 h 2789926"/>
              <a:gd name="connsiteX34172" fmla="*/ 1097815 w 2556691"/>
              <a:gd name="connsiteY34172" fmla="*/ 906075 h 2789926"/>
              <a:gd name="connsiteX34173" fmla="*/ 1021190 w 2556691"/>
              <a:gd name="connsiteY34173" fmla="*/ 834130 h 2789926"/>
              <a:gd name="connsiteX34174" fmla="*/ 1021189 w 2556691"/>
              <a:gd name="connsiteY34174" fmla="*/ 834130 h 2789926"/>
              <a:gd name="connsiteX34175" fmla="*/ 1021189 w 2556691"/>
              <a:gd name="connsiteY34175" fmla="*/ 834132 h 2789926"/>
              <a:gd name="connsiteX34176" fmla="*/ 1016542 w 2556691"/>
              <a:gd name="connsiteY34176" fmla="*/ 845234 h 2789926"/>
              <a:gd name="connsiteX34177" fmla="*/ 1019075 w 2556691"/>
              <a:gd name="connsiteY34177" fmla="*/ 855893 h 2789926"/>
              <a:gd name="connsiteX34178" fmla="*/ 1019214 w 2556691"/>
              <a:gd name="connsiteY34178" fmla="*/ 855980 h 2789926"/>
              <a:gd name="connsiteX34179" fmla="*/ 1022349 w 2556691"/>
              <a:gd name="connsiteY34179" fmla="*/ 845354 h 2789926"/>
              <a:gd name="connsiteX34180" fmla="*/ 1021189 w 2556691"/>
              <a:gd name="connsiteY34180" fmla="*/ 834132 h 2789926"/>
              <a:gd name="connsiteX34181" fmla="*/ 1781111 w 2556691"/>
              <a:gd name="connsiteY34181" fmla="*/ 1534443 h 2789926"/>
              <a:gd name="connsiteX34182" fmla="*/ 1762288 w 2556691"/>
              <a:gd name="connsiteY34182" fmla="*/ 1539171 h 2789926"/>
              <a:gd name="connsiteX34183" fmla="*/ 1760946 w 2556691"/>
              <a:gd name="connsiteY34183" fmla="*/ 1544113 h 2789926"/>
              <a:gd name="connsiteX34184" fmla="*/ 1762359 w 2556691"/>
              <a:gd name="connsiteY34184" fmla="*/ 1543983 h 2789926"/>
              <a:gd name="connsiteX34185" fmla="*/ 1776720 w 2556691"/>
              <a:gd name="connsiteY34185" fmla="*/ 1538769 h 2789926"/>
              <a:gd name="connsiteX34186" fmla="*/ 1781157 w 2556691"/>
              <a:gd name="connsiteY34186" fmla="*/ 1539089 h 2789926"/>
              <a:gd name="connsiteX34187" fmla="*/ 1781111 w 2556691"/>
              <a:gd name="connsiteY34187" fmla="*/ 1534443 h 2789926"/>
              <a:gd name="connsiteX34188" fmla="*/ 1139087 w 2556691"/>
              <a:gd name="connsiteY34188" fmla="*/ 941579 h 2789926"/>
              <a:gd name="connsiteX34189" fmla="*/ 1139040 w 2556691"/>
              <a:gd name="connsiteY34189" fmla="*/ 941538 h 2789926"/>
              <a:gd name="connsiteX34190" fmla="*/ 1134084 w 2556691"/>
              <a:gd name="connsiteY34190" fmla="*/ 938965 h 2789926"/>
              <a:gd name="connsiteX34191" fmla="*/ 1123136 w 2556691"/>
              <a:gd name="connsiteY34191" fmla="*/ 939671 h 2789926"/>
              <a:gd name="connsiteX34192" fmla="*/ 1131577 w 2556691"/>
              <a:gd name="connsiteY34192" fmla="*/ 943745 h 2789926"/>
              <a:gd name="connsiteX34193" fmla="*/ 1135861 w 2556691"/>
              <a:gd name="connsiteY34193" fmla="*/ 943618 h 2789926"/>
              <a:gd name="connsiteX34194" fmla="*/ 1140759 w 2556691"/>
              <a:gd name="connsiteY34194" fmla="*/ 943956 h 2789926"/>
              <a:gd name="connsiteX34195" fmla="*/ 1139087 w 2556691"/>
              <a:gd name="connsiteY34195" fmla="*/ 941579 h 2789926"/>
              <a:gd name="connsiteX34196" fmla="*/ 1380198 w 2556691"/>
              <a:gd name="connsiteY34196" fmla="*/ 1163584 h 2789926"/>
              <a:gd name="connsiteX34197" fmla="*/ 1379703 w 2556691"/>
              <a:gd name="connsiteY34197" fmla="*/ 1163974 h 2789926"/>
              <a:gd name="connsiteX34198" fmla="*/ 1379951 w 2556691"/>
              <a:gd name="connsiteY34198" fmla="*/ 1164092 h 2789926"/>
              <a:gd name="connsiteX34199" fmla="*/ 1380198 w 2556691"/>
              <a:gd name="connsiteY34199" fmla="*/ 1163584 h 2789926"/>
              <a:gd name="connsiteX34200" fmla="*/ 1132742 w 2556691"/>
              <a:gd name="connsiteY34200" fmla="*/ 935086 h 2789926"/>
              <a:gd name="connsiteX34201" fmla="*/ 1121406 w 2556691"/>
              <a:gd name="connsiteY34201" fmla="*/ 930672 h 2789926"/>
              <a:gd name="connsiteX34202" fmla="*/ 1115826 w 2556691"/>
              <a:gd name="connsiteY34202" fmla="*/ 931577 h 2789926"/>
              <a:gd name="connsiteX34203" fmla="*/ 1117580 w 2556691"/>
              <a:gd name="connsiteY34203" fmla="*/ 933511 h 2789926"/>
              <a:gd name="connsiteX34204" fmla="*/ 1119051 w 2556691"/>
              <a:gd name="connsiteY34204" fmla="*/ 935127 h 2789926"/>
              <a:gd name="connsiteX34205" fmla="*/ 1119051 w 2556691"/>
              <a:gd name="connsiteY34205" fmla="*/ 935125 h 2789926"/>
              <a:gd name="connsiteX34206" fmla="*/ 1121347 w 2556691"/>
              <a:gd name="connsiteY34206" fmla="*/ 936589 h 2789926"/>
              <a:gd name="connsiteX34207" fmla="*/ 1128503 w 2556691"/>
              <a:gd name="connsiteY34207" fmla="*/ 935961 h 2789926"/>
              <a:gd name="connsiteX34208" fmla="*/ 1129893 w 2556691"/>
              <a:gd name="connsiteY34208" fmla="*/ 935543 h 2789926"/>
              <a:gd name="connsiteX34209" fmla="*/ 1132742 w 2556691"/>
              <a:gd name="connsiteY34209" fmla="*/ 935086 h 2789926"/>
              <a:gd name="connsiteX34210" fmla="*/ 1715517 w 2556691"/>
              <a:gd name="connsiteY34210" fmla="*/ 1469825 h 2789926"/>
              <a:gd name="connsiteX34211" fmla="*/ 1716882 w 2556691"/>
              <a:gd name="connsiteY34211" fmla="*/ 1471823 h 2789926"/>
              <a:gd name="connsiteX34212" fmla="*/ 1716188 w 2556691"/>
              <a:gd name="connsiteY34212" fmla="*/ 1472521 h 2789926"/>
              <a:gd name="connsiteX34213" fmla="*/ 1716200 w 2556691"/>
              <a:gd name="connsiteY34213" fmla="*/ 1472521 h 2789926"/>
              <a:gd name="connsiteX34214" fmla="*/ 1715540 w 2556691"/>
              <a:gd name="connsiteY34214" fmla="*/ 1473171 h 2789926"/>
              <a:gd name="connsiteX34215" fmla="*/ 1713010 w 2556691"/>
              <a:gd name="connsiteY34215" fmla="*/ 1475736 h 2789926"/>
              <a:gd name="connsiteX34216" fmla="*/ 1710314 w 2556691"/>
              <a:gd name="connsiteY34216" fmla="*/ 1474601 h 2789926"/>
              <a:gd name="connsiteX34217" fmla="*/ 1710314 w 2556691"/>
              <a:gd name="connsiteY34217" fmla="*/ 1474566 h 2789926"/>
              <a:gd name="connsiteX34218" fmla="*/ 1710632 w 2556691"/>
              <a:gd name="connsiteY34218" fmla="*/ 1473573 h 2789926"/>
              <a:gd name="connsiteX34219" fmla="*/ 1715517 w 2556691"/>
              <a:gd name="connsiteY34219" fmla="*/ 1469825 h 2789926"/>
              <a:gd name="connsiteX34220" fmla="*/ 1002561 w 2556691"/>
              <a:gd name="connsiteY34220" fmla="*/ 811624 h 2789926"/>
              <a:gd name="connsiteX34221" fmla="*/ 999534 w 2556691"/>
              <a:gd name="connsiteY34221" fmla="*/ 822057 h 2789926"/>
              <a:gd name="connsiteX34222" fmla="*/ 999529 w 2556691"/>
              <a:gd name="connsiteY34222" fmla="*/ 822093 h 2789926"/>
              <a:gd name="connsiteX34223" fmla="*/ 999400 w 2556691"/>
              <a:gd name="connsiteY34223" fmla="*/ 824065 h 2789926"/>
              <a:gd name="connsiteX34224" fmla="*/ 999366 w 2556691"/>
              <a:gd name="connsiteY34224" fmla="*/ 826554 h 2789926"/>
              <a:gd name="connsiteX34225" fmla="*/ 999362 w 2556691"/>
              <a:gd name="connsiteY34225" fmla="*/ 826552 h 2789926"/>
              <a:gd name="connsiteX34226" fmla="*/ 999360 w 2556691"/>
              <a:gd name="connsiteY34226" fmla="*/ 826737 h 2789926"/>
              <a:gd name="connsiteX34227" fmla="*/ 999378 w 2556691"/>
              <a:gd name="connsiteY34227" fmla="*/ 826947 h 2789926"/>
              <a:gd name="connsiteX34228" fmla="*/ 999562 w 2556691"/>
              <a:gd name="connsiteY34228" fmla="*/ 829154 h 2789926"/>
              <a:gd name="connsiteX34229" fmla="*/ 1001118 w 2556691"/>
              <a:gd name="connsiteY34229" fmla="*/ 834442 h 2789926"/>
              <a:gd name="connsiteX34230" fmla="*/ 1002700 w 2556691"/>
              <a:gd name="connsiteY34230" fmla="*/ 836097 h 2789926"/>
              <a:gd name="connsiteX34231" fmla="*/ 1002977 w 2556691"/>
              <a:gd name="connsiteY34231" fmla="*/ 836434 h 2789926"/>
              <a:gd name="connsiteX34232" fmla="*/ 1004428 w 2556691"/>
              <a:gd name="connsiteY34232" fmla="*/ 837242 h 2789926"/>
              <a:gd name="connsiteX34233" fmla="*/ 1007001 w 2556691"/>
              <a:gd name="connsiteY34233" fmla="*/ 838445 h 2789926"/>
              <a:gd name="connsiteX34234" fmla="*/ 1007010 w 2556691"/>
              <a:gd name="connsiteY34234" fmla="*/ 838449 h 2789926"/>
              <a:gd name="connsiteX34235" fmla="*/ 1007606 w 2556691"/>
              <a:gd name="connsiteY34235" fmla="*/ 827074 h 2789926"/>
              <a:gd name="connsiteX34236" fmla="*/ 1008105 w 2556691"/>
              <a:gd name="connsiteY34236" fmla="*/ 825568 h 2789926"/>
              <a:gd name="connsiteX34237" fmla="*/ 1002561 w 2556691"/>
              <a:gd name="connsiteY34237" fmla="*/ 811624 h 2789926"/>
              <a:gd name="connsiteX34238" fmla="*/ 1691244 w 2556691"/>
              <a:gd name="connsiteY34238" fmla="*/ 1446678 h 2789926"/>
              <a:gd name="connsiteX34239" fmla="*/ 1685535 w 2556691"/>
              <a:gd name="connsiteY34239" fmla="*/ 1454859 h 2789926"/>
              <a:gd name="connsiteX34240" fmla="*/ 1689525 w 2556691"/>
              <a:gd name="connsiteY34240" fmla="*/ 1446135 h 2789926"/>
              <a:gd name="connsiteX34241" fmla="*/ 1691244 w 2556691"/>
              <a:gd name="connsiteY34241" fmla="*/ 1446678 h 2789926"/>
              <a:gd name="connsiteX34242" fmla="*/ 1091835 w 2556691"/>
              <a:gd name="connsiteY34242" fmla="*/ 893402 h 2789926"/>
              <a:gd name="connsiteX34243" fmla="*/ 1089892 w 2556691"/>
              <a:gd name="connsiteY34243" fmla="*/ 893660 h 2789926"/>
              <a:gd name="connsiteX34244" fmla="*/ 1089881 w 2556691"/>
              <a:gd name="connsiteY34244" fmla="*/ 893661 h 2789926"/>
              <a:gd name="connsiteX34245" fmla="*/ 1086243 w 2556691"/>
              <a:gd name="connsiteY34245" fmla="*/ 895762 h 2789926"/>
              <a:gd name="connsiteX34246" fmla="*/ 1085784 w 2556691"/>
              <a:gd name="connsiteY34246" fmla="*/ 896120 h 2789926"/>
              <a:gd name="connsiteX34247" fmla="*/ 1085784 w 2556691"/>
              <a:gd name="connsiteY34247" fmla="*/ 896123 h 2789926"/>
              <a:gd name="connsiteX34248" fmla="*/ 1085784 w 2556691"/>
              <a:gd name="connsiteY34248" fmla="*/ 896122 h 2789926"/>
              <a:gd name="connsiteX34249" fmla="*/ 1079875 w 2556691"/>
              <a:gd name="connsiteY34249" fmla="*/ 905991 h 2789926"/>
              <a:gd name="connsiteX34250" fmla="*/ 1079557 w 2556691"/>
              <a:gd name="connsiteY34250" fmla="*/ 906809 h 2789926"/>
              <a:gd name="connsiteX34251" fmla="*/ 1079710 w 2556691"/>
              <a:gd name="connsiteY34251" fmla="*/ 906667 h 2789926"/>
              <a:gd name="connsiteX34252" fmla="*/ 1084748 w 2556691"/>
              <a:gd name="connsiteY34252" fmla="*/ 902801 h 2789926"/>
              <a:gd name="connsiteX34253" fmla="*/ 1088468 w 2556691"/>
              <a:gd name="connsiteY34253" fmla="*/ 901364 h 2789926"/>
              <a:gd name="connsiteX34254" fmla="*/ 1090646 w 2556691"/>
              <a:gd name="connsiteY34254" fmla="*/ 900431 h 2789926"/>
              <a:gd name="connsiteX34255" fmla="*/ 1090740 w 2556691"/>
              <a:gd name="connsiteY34255" fmla="*/ 900371 h 2789926"/>
              <a:gd name="connsiteX34256" fmla="*/ 1090775 w 2556691"/>
              <a:gd name="connsiteY34256" fmla="*/ 900334 h 2789926"/>
              <a:gd name="connsiteX34257" fmla="*/ 1091717 w 2556691"/>
              <a:gd name="connsiteY34257" fmla="*/ 898756 h 2789926"/>
              <a:gd name="connsiteX34258" fmla="*/ 1091811 w 2556691"/>
              <a:gd name="connsiteY34258" fmla="*/ 898393 h 2789926"/>
              <a:gd name="connsiteX34259" fmla="*/ 1091894 w 2556691"/>
              <a:gd name="connsiteY34259" fmla="*/ 897985 h 2789926"/>
              <a:gd name="connsiteX34260" fmla="*/ 1092000 w 2556691"/>
              <a:gd name="connsiteY34260" fmla="*/ 896050 h 2789926"/>
              <a:gd name="connsiteX34261" fmla="*/ 1091835 w 2556691"/>
              <a:gd name="connsiteY34261" fmla="*/ 893402 h 2789926"/>
              <a:gd name="connsiteX34262" fmla="*/ 1732928 w 2556691"/>
              <a:gd name="connsiteY34262" fmla="*/ 1484154 h 2789926"/>
              <a:gd name="connsiteX34263" fmla="*/ 1732646 w 2556691"/>
              <a:gd name="connsiteY34263" fmla="*/ 1485974 h 2789926"/>
              <a:gd name="connsiteX34264" fmla="*/ 1727219 w 2556691"/>
              <a:gd name="connsiteY34264" fmla="*/ 1488315 h 2789926"/>
              <a:gd name="connsiteX34265" fmla="*/ 1722593 w 2556691"/>
              <a:gd name="connsiteY34265" fmla="*/ 1485431 h 2789926"/>
              <a:gd name="connsiteX34266" fmla="*/ 1727301 w 2556691"/>
              <a:gd name="connsiteY34266" fmla="*/ 1484579 h 2789926"/>
              <a:gd name="connsiteX34267" fmla="*/ 1731681 w 2556691"/>
              <a:gd name="connsiteY34267" fmla="*/ 1483504 h 2789926"/>
              <a:gd name="connsiteX34268" fmla="*/ 1732928 w 2556691"/>
              <a:gd name="connsiteY34268" fmla="*/ 1484154 h 2789926"/>
              <a:gd name="connsiteX34269" fmla="*/ 1707607 w 2556691"/>
              <a:gd name="connsiteY34269" fmla="*/ 1457235 h 2789926"/>
              <a:gd name="connsiteX34270" fmla="*/ 1707254 w 2556691"/>
              <a:gd name="connsiteY34270" fmla="*/ 1458524 h 2789926"/>
              <a:gd name="connsiteX34271" fmla="*/ 1707242 w 2556691"/>
              <a:gd name="connsiteY34271" fmla="*/ 1458547 h 2789926"/>
              <a:gd name="connsiteX34272" fmla="*/ 1704794 w 2556691"/>
              <a:gd name="connsiteY34272" fmla="*/ 1463324 h 2789926"/>
              <a:gd name="connsiteX34273" fmla="*/ 1702851 w 2556691"/>
              <a:gd name="connsiteY34273" fmla="*/ 1468111 h 2789926"/>
              <a:gd name="connsiteX34274" fmla="*/ 1700897 w 2556691"/>
              <a:gd name="connsiteY34274" fmla="*/ 1468170 h 2789926"/>
              <a:gd name="connsiteX34275" fmla="*/ 1700732 w 2556691"/>
              <a:gd name="connsiteY34275" fmla="*/ 1465652 h 2789926"/>
              <a:gd name="connsiteX34276" fmla="*/ 1701804 w 2556691"/>
              <a:gd name="connsiteY34276" fmla="*/ 1462721 h 2789926"/>
              <a:gd name="connsiteX34277" fmla="*/ 1702757 w 2556691"/>
              <a:gd name="connsiteY34277" fmla="*/ 1460912 h 2789926"/>
              <a:gd name="connsiteX34278" fmla="*/ 1706018 w 2556691"/>
              <a:gd name="connsiteY34278" fmla="*/ 1456219 h 2789926"/>
              <a:gd name="connsiteX34279" fmla="*/ 1707607 w 2556691"/>
              <a:gd name="connsiteY34279" fmla="*/ 1457235 h 2789926"/>
              <a:gd name="connsiteX34280" fmla="*/ 1673987 w 2556691"/>
              <a:gd name="connsiteY34280" fmla="*/ 1425907 h 2789926"/>
              <a:gd name="connsiteX34281" fmla="*/ 1672657 w 2556691"/>
              <a:gd name="connsiteY34281" fmla="*/ 1431451 h 2789926"/>
              <a:gd name="connsiteX34282" fmla="*/ 1671963 w 2556691"/>
              <a:gd name="connsiteY34282" fmla="*/ 1434170 h 2789926"/>
              <a:gd name="connsiteX34283" fmla="*/ 1671574 w 2556691"/>
              <a:gd name="connsiteY34283" fmla="*/ 1426238 h 2789926"/>
              <a:gd name="connsiteX34284" fmla="*/ 1672198 w 2556691"/>
              <a:gd name="connsiteY34284" fmla="*/ 1425068 h 2789926"/>
              <a:gd name="connsiteX34285" fmla="*/ 1673987 w 2556691"/>
              <a:gd name="connsiteY34285" fmla="*/ 1425907 h 2789926"/>
              <a:gd name="connsiteX34286" fmla="*/ 1040444 w 2556691"/>
              <a:gd name="connsiteY34286" fmla="*/ 840250 h 2789926"/>
              <a:gd name="connsiteX34287" fmla="*/ 1035756 w 2556691"/>
              <a:gd name="connsiteY34287" fmla="*/ 848564 h 2789926"/>
              <a:gd name="connsiteX34288" fmla="*/ 1035325 w 2556691"/>
              <a:gd name="connsiteY34288" fmla="*/ 849425 h 2789926"/>
              <a:gd name="connsiteX34289" fmla="*/ 1035302 w 2556691"/>
              <a:gd name="connsiteY34289" fmla="*/ 849474 h 2789926"/>
              <a:gd name="connsiteX34290" fmla="*/ 1034730 w 2556691"/>
              <a:gd name="connsiteY34290" fmla="*/ 850631 h 2789926"/>
              <a:gd name="connsiteX34291" fmla="*/ 1032139 w 2556691"/>
              <a:gd name="connsiteY34291" fmla="*/ 858956 h 2789926"/>
              <a:gd name="connsiteX34292" fmla="*/ 1031837 w 2556691"/>
              <a:gd name="connsiteY34292" fmla="*/ 861417 h 2789926"/>
              <a:gd name="connsiteX34293" fmla="*/ 1034433 w 2556691"/>
              <a:gd name="connsiteY34293" fmla="*/ 873954 h 2789926"/>
              <a:gd name="connsiteX34294" fmla="*/ 1036154 w 2556691"/>
              <a:gd name="connsiteY34294" fmla="*/ 874792 h 2789926"/>
              <a:gd name="connsiteX34295" fmla="*/ 1036154 w 2556691"/>
              <a:gd name="connsiteY34295" fmla="*/ 874790 h 2789926"/>
              <a:gd name="connsiteX34296" fmla="*/ 1036344 w 2556691"/>
              <a:gd name="connsiteY34296" fmla="*/ 874210 h 2789926"/>
              <a:gd name="connsiteX34297" fmla="*/ 1041949 w 2556691"/>
              <a:gd name="connsiteY34297" fmla="*/ 862676 h 2789926"/>
              <a:gd name="connsiteX34298" fmla="*/ 1037009 w 2556691"/>
              <a:gd name="connsiteY34298" fmla="*/ 867545 h 2789926"/>
              <a:gd name="connsiteX34299" fmla="*/ 1035755 w 2556691"/>
              <a:gd name="connsiteY34299" fmla="*/ 865997 h 2789926"/>
              <a:gd name="connsiteX34300" fmla="*/ 1041534 w 2556691"/>
              <a:gd name="connsiteY34300" fmla="*/ 855623 h 2789926"/>
              <a:gd name="connsiteX34301" fmla="*/ 1036412 w 2556691"/>
              <a:gd name="connsiteY34301" fmla="*/ 857807 h 2789926"/>
              <a:gd name="connsiteX34302" fmla="*/ 1041569 w 2556691"/>
              <a:gd name="connsiteY34302" fmla="*/ 846359 h 2789926"/>
              <a:gd name="connsiteX34303" fmla="*/ 1039595 w 2556691"/>
              <a:gd name="connsiteY34303" fmla="*/ 848356 h 2789926"/>
              <a:gd name="connsiteX34304" fmla="*/ 1038258 w 2556691"/>
              <a:gd name="connsiteY34304" fmla="*/ 847346 h 2789926"/>
              <a:gd name="connsiteX34305" fmla="*/ 1040444 w 2556691"/>
              <a:gd name="connsiteY34305" fmla="*/ 840250 h 2789926"/>
              <a:gd name="connsiteX34306" fmla="*/ 1130906 w 2556691"/>
              <a:gd name="connsiteY34306" fmla="*/ 922373 h 2789926"/>
              <a:gd name="connsiteX34307" fmla="*/ 1106338 w 2556691"/>
              <a:gd name="connsiteY34307" fmla="*/ 921890 h 2789926"/>
              <a:gd name="connsiteX34308" fmla="*/ 1103077 w 2556691"/>
              <a:gd name="connsiteY34308" fmla="*/ 925092 h 2789926"/>
              <a:gd name="connsiteX34309" fmla="*/ 1102606 w 2556691"/>
              <a:gd name="connsiteY34309" fmla="*/ 928087 h 2789926"/>
              <a:gd name="connsiteX34310" fmla="*/ 1110941 w 2556691"/>
              <a:gd name="connsiteY34310" fmla="*/ 928256 h 2789926"/>
              <a:gd name="connsiteX34311" fmla="*/ 1120958 w 2556691"/>
              <a:gd name="connsiteY34311" fmla="*/ 926654 h 2789926"/>
              <a:gd name="connsiteX34312" fmla="*/ 1121076 w 2556691"/>
              <a:gd name="connsiteY34312" fmla="*/ 926621 h 2789926"/>
              <a:gd name="connsiteX34313" fmla="*/ 1127751 w 2556691"/>
              <a:gd name="connsiteY34313" fmla="*/ 923941 h 2789926"/>
              <a:gd name="connsiteX34314" fmla="*/ 1130906 w 2556691"/>
              <a:gd name="connsiteY34314" fmla="*/ 922373 h 2789926"/>
              <a:gd name="connsiteX34315" fmla="*/ 1686872 w 2556691"/>
              <a:gd name="connsiteY34315" fmla="*/ 1434315 h 2789926"/>
              <a:gd name="connsiteX34316" fmla="*/ 1686783 w 2556691"/>
              <a:gd name="connsiteY34316" fmla="*/ 1442458 h 2789926"/>
              <a:gd name="connsiteX34317" fmla="*/ 1685688 w 2556691"/>
              <a:gd name="connsiteY34317" fmla="*/ 1446206 h 2789926"/>
              <a:gd name="connsiteX34318" fmla="*/ 1684570 w 2556691"/>
              <a:gd name="connsiteY34318" fmla="*/ 1446962 h 2789926"/>
              <a:gd name="connsiteX34319" fmla="*/ 1682899 w 2556691"/>
              <a:gd name="connsiteY34319" fmla="*/ 1445331 h 2789926"/>
              <a:gd name="connsiteX34320" fmla="*/ 1684876 w 2556691"/>
              <a:gd name="connsiteY34320" fmla="*/ 1434691 h 2789926"/>
              <a:gd name="connsiteX34321" fmla="*/ 1686872 w 2556691"/>
              <a:gd name="connsiteY34321" fmla="*/ 1434315 h 2789926"/>
              <a:gd name="connsiteX34322" fmla="*/ 1017141 w 2556691"/>
              <a:gd name="connsiteY34322" fmla="*/ 816304 h 2789926"/>
              <a:gd name="connsiteX34323" fmla="*/ 1017139 w 2556691"/>
              <a:gd name="connsiteY34323" fmla="*/ 816304 h 2789926"/>
              <a:gd name="connsiteX34324" fmla="*/ 1016048 w 2556691"/>
              <a:gd name="connsiteY34324" fmla="*/ 816569 h 2789926"/>
              <a:gd name="connsiteX34325" fmla="*/ 1010972 w 2556691"/>
              <a:gd name="connsiteY34325" fmla="*/ 840753 h 2789926"/>
              <a:gd name="connsiteX34326" fmla="*/ 1013446 w 2556691"/>
              <a:gd name="connsiteY34326" fmla="*/ 842486 h 2789926"/>
              <a:gd name="connsiteX34327" fmla="*/ 1013446 w 2556691"/>
              <a:gd name="connsiteY34327" fmla="*/ 842487 h 2789926"/>
              <a:gd name="connsiteX34328" fmla="*/ 1016554 w 2556691"/>
              <a:gd name="connsiteY34328" fmla="*/ 834712 h 2789926"/>
              <a:gd name="connsiteX34329" fmla="*/ 1017141 w 2556691"/>
              <a:gd name="connsiteY34329" fmla="*/ 816304 h 2789926"/>
              <a:gd name="connsiteX34330" fmla="*/ 1062994 w 2556691"/>
              <a:gd name="connsiteY34330" fmla="*/ 856431 h 2789926"/>
              <a:gd name="connsiteX34331" fmla="*/ 1055215 w 2556691"/>
              <a:gd name="connsiteY34331" fmla="*/ 863875 h 2789926"/>
              <a:gd name="connsiteX34332" fmla="*/ 1053459 w 2556691"/>
              <a:gd name="connsiteY34332" fmla="*/ 862778 h 2789926"/>
              <a:gd name="connsiteX34333" fmla="*/ 1047070 w 2556691"/>
              <a:gd name="connsiteY34333" fmla="*/ 871232 h 2789926"/>
              <a:gd name="connsiteX34334" fmla="*/ 1046505 w 2556691"/>
              <a:gd name="connsiteY34334" fmla="*/ 871573 h 2789926"/>
              <a:gd name="connsiteX34335" fmla="*/ 1045304 w 2556691"/>
              <a:gd name="connsiteY34335" fmla="*/ 870536 h 2789926"/>
              <a:gd name="connsiteX34336" fmla="*/ 1050179 w 2556691"/>
              <a:gd name="connsiteY34336" fmla="*/ 861951 h 2789926"/>
              <a:gd name="connsiteX34337" fmla="*/ 1039607 w 2556691"/>
              <a:gd name="connsiteY34337" fmla="*/ 875750 h 2789926"/>
              <a:gd name="connsiteX34338" fmla="*/ 1039608 w 2556691"/>
              <a:gd name="connsiteY34338" fmla="*/ 875751 h 2789926"/>
              <a:gd name="connsiteX34339" fmla="*/ 1046505 w 2556691"/>
              <a:gd name="connsiteY34339" fmla="*/ 871573 h 2789926"/>
              <a:gd name="connsiteX34340" fmla="*/ 1046691 w 2556691"/>
              <a:gd name="connsiteY34340" fmla="*/ 871733 h 2789926"/>
              <a:gd name="connsiteX34341" fmla="*/ 1047070 w 2556691"/>
              <a:gd name="connsiteY34341" fmla="*/ 871232 h 2789926"/>
              <a:gd name="connsiteX34342" fmla="*/ 1053425 w 2556691"/>
              <a:gd name="connsiteY34342" fmla="*/ 867382 h 2789926"/>
              <a:gd name="connsiteX34343" fmla="*/ 1062994 w 2556691"/>
              <a:gd name="connsiteY34343" fmla="*/ 856431 h 2789926"/>
              <a:gd name="connsiteX34344" fmla="*/ 1144055 w 2556691"/>
              <a:gd name="connsiteY34344" fmla="*/ 930370 h 2789926"/>
              <a:gd name="connsiteX34345" fmla="*/ 1134955 w 2556691"/>
              <a:gd name="connsiteY34345" fmla="*/ 926916 h 2789926"/>
              <a:gd name="connsiteX34346" fmla="*/ 1128210 w 2556691"/>
              <a:gd name="connsiteY34346" fmla="*/ 928472 h 2789926"/>
              <a:gd name="connsiteX34347" fmla="*/ 1135332 w 2556691"/>
              <a:gd name="connsiteY34347" fmla="*/ 932838 h 2789926"/>
              <a:gd name="connsiteX34348" fmla="*/ 1144055 w 2556691"/>
              <a:gd name="connsiteY34348" fmla="*/ 930370 h 2789926"/>
              <a:gd name="connsiteX34349" fmla="*/ 1680250 w 2556691"/>
              <a:gd name="connsiteY34349" fmla="*/ 1424299 h 2789926"/>
              <a:gd name="connsiteX34350" fmla="*/ 1679779 w 2556691"/>
              <a:gd name="connsiteY34350" fmla="*/ 1441051 h 2789926"/>
              <a:gd name="connsiteX34351" fmla="*/ 1679273 w 2556691"/>
              <a:gd name="connsiteY34351" fmla="*/ 1441535 h 2789926"/>
              <a:gd name="connsiteX34352" fmla="*/ 1678625 w 2556691"/>
              <a:gd name="connsiteY34352" fmla="*/ 1441630 h 2789926"/>
              <a:gd name="connsiteX34353" fmla="*/ 1677566 w 2556691"/>
              <a:gd name="connsiteY34353" fmla="*/ 1440767 h 2789926"/>
              <a:gd name="connsiteX34354" fmla="*/ 1677849 w 2556691"/>
              <a:gd name="connsiteY34354" fmla="*/ 1431853 h 2789926"/>
              <a:gd name="connsiteX34355" fmla="*/ 1678072 w 2556691"/>
              <a:gd name="connsiteY34355" fmla="*/ 1424820 h 2789926"/>
              <a:gd name="connsiteX34356" fmla="*/ 1678084 w 2556691"/>
              <a:gd name="connsiteY34356" fmla="*/ 1424630 h 2789926"/>
              <a:gd name="connsiteX34357" fmla="*/ 1680250 w 2556691"/>
              <a:gd name="connsiteY34357" fmla="*/ 1424299 h 2789926"/>
              <a:gd name="connsiteX34358" fmla="*/ 1152730 w 2556691"/>
              <a:gd name="connsiteY34358" fmla="*/ 935387 h 2789926"/>
              <a:gd name="connsiteX34359" fmla="*/ 1151106 w 2556691"/>
              <a:gd name="connsiteY34359" fmla="*/ 934297 h 2789926"/>
              <a:gd name="connsiteX34360" fmla="*/ 1150576 w 2556691"/>
              <a:gd name="connsiteY34360" fmla="*/ 934106 h 2789926"/>
              <a:gd name="connsiteX34361" fmla="*/ 1149493 w 2556691"/>
              <a:gd name="connsiteY34361" fmla="*/ 933725 h 2789926"/>
              <a:gd name="connsiteX34362" fmla="*/ 1138404 w 2556691"/>
              <a:gd name="connsiteY34362" fmla="*/ 935893 h 2789926"/>
              <a:gd name="connsiteX34363" fmla="*/ 1138392 w 2556691"/>
              <a:gd name="connsiteY34363" fmla="*/ 936410 h 2789926"/>
              <a:gd name="connsiteX34364" fmla="*/ 1144008 w 2556691"/>
              <a:gd name="connsiteY34364" fmla="*/ 942531 h 2789926"/>
              <a:gd name="connsiteX34365" fmla="*/ 1156521 w 2556691"/>
              <a:gd name="connsiteY34365" fmla="*/ 940822 h 2789926"/>
              <a:gd name="connsiteX34366" fmla="*/ 1152730 w 2556691"/>
              <a:gd name="connsiteY34366" fmla="*/ 935387 h 2789926"/>
              <a:gd name="connsiteX34367" fmla="*/ 1804066 w 2556691"/>
              <a:gd name="connsiteY34367" fmla="*/ 1536310 h 2789926"/>
              <a:gd name="connsiteX34368" fmla="*/ 1803571 w 2556691"/>
              <a:gd name="connsiteY34368" fmla="*/ 1540909 h 2789926"/>
              <a:gd name="connsiteX34369" fmla="*/ 1804066 w 2556691"/>
              <a:gd name="connsiteY34369" fmla="*/ 1536310 h 2789926"/>
              <a:gd name="connsiteX34370" fmla="*/ 1009933 w 2556691"/>
              <a:gd name="connsiteY34370" fmla="*/ 802745 h 2789926"/>
              <a:gd name="connsiteX34371" fmla="*/ 1008310 w 2556691"/>
              <a:gd name="connsiteY34371" fmla="*/ 805938 h 2789926"/>
              <a:gd name="connsiteX34372" fmla="*/ 1007956 w 2556691"/>
              <a:gd name="connsiteY34372" fmla="*/ 806736 h 2789926"/>
              <a:gd name="connsiteX34373" fmla="*/ 1007956 w 2556691"/>
              <a:gd name="connsiteY34373" fmla="*/ 806737 h 2789926"/>
              <a:gd name="connsiteX34374" fmla="*/ 1007507 w 2556691"/>
              <a:gd name="connsiteY34374" fmla="*/ 807965 h 2789926"/>
              <a:gd name="connsiteX34375" fmla="*/ 1007165 w 2556691"/>
              <a:gd name="connsiteY34375" fmla="*/ 809087 h 2789926"/>
              <a:gd name="connsiteX34376" fmla="*/ 1006317 w 2556691"/>
              <a:gd name="connsiteY34376" fmla="*/ 811871 h 2789926"/>
              <a:gd name="connsiteX34377" fmla="*/ 1009754 w 2556691"/>
              <a:gd name="connsiteY34377" fmla="*/ 821300 h 2789926"/>
              <a:gd name="connsiteX34378" fmla="*/ 1012828 w 2556691"/>
              <a:gd name="connsiteY34378" fmla="*/ 815539 h 2789926"/>
              <a:gd name="connsiteX34379" fmla="*/ 1012819 w 2556691"/>
              <a:gd name="connsiteY34379" fmla="*/ 815457 h 2789926"/>
              <a:gd name="connsiteX34380" fmla="*/ 1013198 w 2556691"/>
              <a:gd name="connsiteY34380" fmla="*/ 814617 h 2789926"/>
              <a:gd name="connsiteX34381" fmla="*/ 1013692 w 2556691"/>
              <a:gd name="connsiteY34381" fmla="*/ 810624 h 2789926"/>
              <a:gd name="connsiteX34382" fmla="*/ 1009933 w 2556691"/>
              <a:gd name="connsiteY34382" fmla="*/ 802745 h 2789926"/>
              <a:gd name="connsiteX34383" fmla="*/ 1740699 w 2556691"/>
              <a:gd name="connsiteY34383" fmla="*/ 1476906 h 2789926"/>
              <a:gd name="connsiteX34384" fmla="*/ 1739969 w 2556691"/>
              <a:gd name="connsiteY34384" fmla="*/ 1478726 h 2789926"/>
              <a:gd name="connsiteX34385" fmla="*/ 1734270 w 2556691"/>
              <a:gd name="connsiteY34385" fmla="*/ 1481185 h 2789926"/>
              <a:gd name="connsiteX34386" fmla="*/ 1731209 w 2556691"/>
              <a:gd name="connsiteY34386" fmla="*/ 1481055 h 2789926"/>
              <a:gd name="connsiteX34387" fmla="*/ 1730281 w 2556691"/>
              <a:gd name="connsiteY34387" fmla="*/ 1479779 h 2789926"/>
              <a:gd name="connsiteX34388" fmla="*/ 1730387 w 2556691"/>
              <a:gd name="connsiteY34388" fmla="*/ 1479247 h 2789926"/>
              <a:gd name="connsiteX34389" fmla="*/ 1730410 w 2556691"/>
              <a:gd name="connsiteY34389" fmla="*/ 1479117 h 2789926"/>
              <a:gd name="connsiteX34390" fmla="*/ 1731010 w 2556691"/>
              <a:gd name="connsiteY34390" fmla="*/ 1478455 h 2789926"/>
              <a:gd name="connsiteX34391" fmla="*/ 1732929 w 2556691"/>
              <a:gd name="connsiteY34391" fmla="*/ 1477804 h 2789926"/>
              <a:gd name="connsiteX34392" fmla="*/ 1734835 w 2556691"/>
              <a:gd name="connsiteY34392" fmla="*/ 1477462 h 2789926"/>
              <a:gd name="connsiteX34393" fmla="*/ 1740699 w 2556691"/>
              <a:gd name="connsiteY34393" fmla="*/ 1476906 h 2789926"/>
              <a:gd name="connsiteX34394" fmla="*/ 1681333 w 2556691"/>
              <a:gd name="connsiteY34394" fmla="*/ 1421321 h 2789926"/>
              <a:gd name="connsiteX34395" fmla="*/ 1676777 w 2556691"/>
              <a:gd name="connsiteY34395" fmla="*/ 1418129 h 2789926"/>
              <a:gd name="connsiteX34396" fmla="*/ 1666065 w 2556691"/>
              <a:gd name="connsiteY34396" fmla="*/ 1424524 h 2789926"/>
              <a:gd name="connsiteX34397" fmla="*/ 1664982 w 2556691"/>
              <a:gd name="connsiteY34397" fmla="*/ 1425541 h 2789926"/>
              <a:gd name="connsiteX34398" fmla="*/ 1655058 w 2556691"/>
              <a:gd name="connsiteY34398" fmla="*/ 1435980 h 2789926"/>
              <a:gd name="connsiteX34399" fmla="*/ 1655046 w 2556691"/>
              <a:gd name="connsiteY34399" fmla="*/ 1435980 h 2789926"/>
              <a:gd name="connsiteX34400" fmla="*/ 1652480 w 2556691"/>
              <a:gd name="connsiteY34400" fmla="*/ 1439349 h 2789926"/>
              <a:gd name="connsiteX34401" fmla="*/ 1648643 w 2556691"/>
              <a:gd name="connsiteY34401" fmla="*/ 1445614 h 2789926"/>
              <a:gd name="connsiteX34402" fmla="*/ 1644782 w 2556691"/>
              <a:gd name="connsiteY34402" fmla="*/ 1456833 h 2789926"/>
              <a:gd name="connsiteX34403" fmla="*/ 1644358 w 2556691"/>
              <a:gd name="connsiteY34403" fmla="*/ 1466054 h 2789926"/>
              <a:gd name="connsiteX34404" fmla="*/ 1644876 w 2556691"/>
              <a:gd name="connsiteY34404" fmla="*/ 1470144 h 2789926"/>
              <a:gd name="connsiteX34405" fmla="*/ 1645582 w 2556691"/>
              <a:gd name="connsiteY34405" fmla="*/ 1469128 h 2789926"/>
              <a:gd name="connsiteX34406" fmla="*/ 1645758 w 2556691"/>
              <a:gd name="connsiteY34406" fmla="*/ 1468761 h 2789926"/>
              <a:gd name="connsiteX34407" fmla="*/ 1648172 w 2556691"/>
              <a:gd name="connsiteY34407" fmla="*/ 1467685 h 2789926"/>
              <a:gd name="connsiteX34408" fmla="*/ 1651362 w 2556691"/>
              <a:gd name="connsiteY34408" fmla="*/ 1468690 h 2789926"/>
              <a:gd name="connsiteX34409" fmla="*/ 1652987 w 2556691"/>
              <a:gd name="connsiteY34409" fmla="*/ 1469790 h 2789926"/>
              <a:gd name="connsiteX34410" fmla="*/ 1654223 w 2556691"/>
              <a:gd name="connsiteY34410" fmla="*/ 1471007 h 2789926"/>
              <a:gd name="connsiteX34411" fmla="*/ 1655400 w 2556691"/>
              <a:gd name="connsiteY34411" fmla="*/ 1477190 h 2789926"/>
              <a:gd name="connsiteX34412" fmla="*/ 1654317 w 2556691"/>
              <a:gd name="connsiteY34412" fmla="*/ 1477746 h 2789926"/>
              <a:gd name="connsiteX34413" fmla="*/ 1655188 w 2556691"/>
              <a:gd name="connsiteY34413" fmla="*/ 1494296 h 2789926"/>
              <a:gd name="connsiteX34414" fmla="*/ 1655423 w 2556691"/>
              <a:gd name="connsiteY34414" fmla="*/ 1495195 h 2789926"/>
              <a:gd name="connsiteX34415" fmla="*/ 1656353 w 2556691"/>
              <a:gd name="connsiteY34415" fmla="*/ 1498871 h 2789926"/>
              <a:gd name="connsiteX34416" fmla="*/ 1657307 w 2556691"/>
              <a:gd name="connsiteY34416" fmla="*/ 1501756 h 2789926"/>
              <a:gd name="connsiteX34417" fmla="*/ 1657778 w 2556691"/>
              <a:gd name="connsiteY34417" fmla="*/ 1503162 h 2789926"/>
              <a:gd name="connsiteX34418" fmla="*/ 1657884 w 2556691"/>
              <a:gd name="connsiteY34418" fmla="*/ 1503304 h 2789926"/>
              <a:gd name="connsiteX34419" fmla="*/ 1657648 w 2556691"/>
              <a:gd name="connsiteY34419" fmla="*/ 1501519 h 2789926"/>
              <a:gd name="connsiteX34420" fmla="*/ 1657530 w 2556691"/>
              <a:gd name="connsiteY34420" fmla="*/ 1500313 h 2789926"/>
              <a:gd name="connsiteX34421" fmla="*/ 1657589 w 2556691"/>
              <a:gd name="connsiteY34421" fmla="*/ 1498020 h 2789926"/>
              <a:gd name="connsiteX34422" fmla="*/ 1657707 w 2556691"/>
              <a:gd name="connsiteY34422" fmla="*/ 1492878 h 2789926"/>
              <a:gd name="connsiteX34423" fmla="*/ 1658943 w 2556691"/>
              <a:gd name="connsiteY34423" fmla="*/ 1483609 h 2789926"/>
              <a:gd name="connsiteX34424" fmla="*/ 1660038 w 2556691"/>
              <a:gd name="connsiteY34424" fmla="*/ 1478301 h 2789926"/>
              <a:gd name="connsiteX34425" fmla="*/ 1662310 w 2556691"/>
              <a:gd name="connsiteY34425" fmla="*/ 1469955 h 2789926"/>
              <a:gd name="connsiteX34426" fmla="*/ 1659696 w 2556691"/>
              <a:gd name="connsiteY34426" fmla="*/ 1464695 h 2789926"/>
              <a:gd name="connsiteX34427" fmla="*/ 1663263 w 2556691"/>
              <a:gd name="connsiteY34427" fmla="*/ 1457720 h 2789926"/>
              <a:gd name="connsiteX34428" fmla="*/ 1666713 w 2556691"/>
              <a:gd name="connsiteY34428" fmla="*/ 1462035 h 2789926"/>
              <a:gd name="connsiteX34429" fmla="*/ 1667831 w 2556691"/>
              <a:gd name="connsiteY34429" fmla="*/ 1464624 h 2789926"/>
              <a:gd name="connsiteX34430" fmla="*/ 1665418 w 2556691"/>
              <a:gd name="connsiteY34430" fmla="*/ 1470747 h 2789926"/>
              <a:gd name="connsiteX34431" fmla="*/ 1664429 w 2556691"/>
              <a:gd name="connsiteY34431" fmla="*/ 1474530 h 2789926"/>
              <a:gd name="connsiteX34432" fmla="*/ 1661708 w 2556691"/>
              <a:gd name="connsiteY34432" fmla="*/ 1485146 h 2789926"/>
              <a:gd name="connsiteX34433" fmla="*/ 1661074 w 2556691"/>
              <a:gd name="connsiteY34433" fmla="*/ 1489662 h 2789926"/>
              <a:gd name="connsiteX34434" fmla="*/ 1660956 w 2556691"/>
              <a:gd name="connsiteY34434" fmla="*/ 1490643 h 2789926"/>
              <a:gd name="connsiteX34435" fmla="*/ 1660862 w 2556691"/>
              <a:gd name="connsiteY34435" fmla="*/ 1495916 h 2789926"/>
              <a:gd name="connsiteX34436" fmla="*/ 1660862 w 2556691"/>
              <a:gd name="connsiteY34436" fmla="*/ 1496058 h 2789926"/>
              <a:gd name="connsiteX34437" fmla="*/ 1660885 w 2556691"/>
              <a:gd name="connsiteY34437" fmla="*/ 1495904 h 2789926"/>
              <a:gd name="connsiteX34438" fmla="*/ 1662169 w 2556691"/>
              <a:gd name="connsiteY34438" fmla="*/ 1488657 h 2789926"/>
              <a:gd name="connsiteX34439" fmla="*/ 1662816 w 2556691"/>
              <a:gd name="connsiteY34439" fmla="*/ 1485974 h 2789926"/>
              <a:gd name="connsiteX34440" fmla="*/ 1662875 w 2556691"/>
              <a:gd name="connsiteY34440" fmla="*/ 1485784 h 2789926"/>
              <a:gd name="connsiteX34441" fmla="*/ 1667854 w 2556691"/>
              <a:gd name="connsiteY34441" fmla="*/ 1471291 h 2789926"/>
              <a:gd name="connsiteX34442" fmla="*/ 1670009 w 2556691"/>
              <a:gd name="connsiteY34442" fmla="*/ 1466669 h 2789926"/>
              <a:gd name="connsiteX34443" fmla="*/ 1669455 w 2556691"/>
              <a:gd name="connsiteY34443" fmla="*/ 1465865 h 2789926"/>
              <a:gd name="connsiteX34444" fmla="*/ 1670821 w 2556691"/>
              <a:gd name="connsiteY34444" fmla="*/ 1459280 h 2789926"/>
              <a:gd name="connsiteX34445" fmla="*/ 1671339 w 2556691"/>
              <a:gd name="connsiteY34445" fmla="*/ 1458666 h 2789926"/>
              <a:gd name="connsiteX34446" fmla="*/ 1675800 w 2556691"/>
              <a:gd name="connsiteY34446" fmla="*/ 1456608 h 2789926"/>
              <a:gd name="connsiteX34447" fmla="*/ 1676872 w 2556691"/>
              <a:gd name="connsiteY34447" fmla="*/ 1457318 h 2789926"/>
              <a:gd name="connsiteX34448" fmla="*/ 1677872 w 2556691"/>
              <a:gd name="connsiteY34448" fmla="*/ 1459091 h 2789926"/>
              <a:gd name="connsiteX34449" fmla="*/ 1676766 w 2556691"/>
              <a:gd name="connsiteY34449" fmla="*/ 1463938 h 2789926"/>
              <a:gd name="connsiteX34450" fmla="*/ 1674223 w 2556691"/>
              <a:gd name="connsiteY34450" fmla="*/ 1466941 h 2789926"/>
              <a:gd name="connsiteX34451" fmla="*/ 1673293 w 2556691"/>
              <a:gd name="connsiteY34451" fmla="*/ 1467236 h 2789926"/>
              <a:gd name="connsiteX34452" fmla="*/ 1666841 w 2556691"/>
              <a:gd name="connsiteY34452" fmla="*/ 1484460 h 2789926"/>
              <a:gd name="connsiteX34453" fmla="*/ 1666760 w 2556691"/>
              <a:gd name="connsiteY34453" fmla="*/ 1484709 h 2789926"/>
              <a:gd name="connsiteX34454" fmla="*/ 1666100 w 2556691"/>
              <a:gd name="connsiteY34454" fmla="*/ 1486588 h 2789926"/>
              <a:gd name="connsiteX34455" fmla="*/ 1664334 w 2556691"/>
              <a:gd name="connsiteY34455" fmla="*/ 1493859 h 2789926"/>
              <a:gd name="connsiteX34456" fmla="*/ 1664099 w 2556691"/>
              <a:gd name="connsiteY34456" fmla="*/ 1494887 h 2789926"/>
              <a:gd name="connsiteX34457" fmla="*/ 1663864 w 2556691"/>
              <a:gd name="connsiteY34457" fmla="*/ 1497547 h 2789926"/>
              <a:gd name="connsiteX34458" fmla="*/ 1663699 w 2556691"/>
              <a:gd name="connsiteY34458" fmla="*/ 1501898 h 2789926"/>
              <a:gd name="connsiteX34459" fmla="*/ 1663699 w 2556691"/>
              <a:gd name="connsiteY34459" fmla="*/ 1502784 h 2789926"/>
              <a:gd name="connsiteX34460" fmla="*/ 1663687 w 2556691"/>
              <a:gd name="connsiteY34460" fmla="*/ 1503174 h 2789926"/>
              <a:gd name="connsiteX34461" fmla="*/ 1663746 w 2556691"/>
              <a:gd name="connsiteY34461" fmla="*/ 1504546 h 2789926"/>
              <a:gd name="connsiteX34462" fmla="*/ 1664146 w 2556691"/>
              <a:gd name="connsiteY34462" fmla="*/ 1502347 h 2789926"/>
              <a:gd name="connsiteX34463" fmla="*/ 1664287 w 2556691"/>
              <a:gd name="connsiteY34463" fmla="*/ 1501495 h 2789926"/>
              <a:gd name="connsiteX34464" fmla="*/ 1665229 w 2556691"/>
              <a:gd name="connsiteY34464" fmla="*/ 1496731 h 2789926"/>
              <a:gd name="connsiteX34465" fmla="*/ 1666159 w 2556691"/>
              <a:gd name="connsiteY34465" fmla="*/ 1492783 h 2789926"/>
              <a:gd name="connsiteX34466" fmla="*/ 1670244 w 2556691"/>
              <a:gd name="connsiteY34466" fmla="*/ 1481458 h 2789926"/>
              <a:gd name="connsiteX34467" fmla="*/ 1671798 w 2556691"/>
              <a:gd name="connsiteY34467" fmla="*/ 1478644 h 2789926"/>
              <a:gd name="connsiteX34468" fmla="*/ 1672339 w 2556691"/>
              <a:gd name="connsiteY34468" fmla="*/ 1477710 h 2789926"/>
              <a:gd name="connsiteX34469" fmla="*/ 1670868 w 2556691"/>
              <a:gd name="connsiteY34469" fmla="*/ 1474530 h 2789926"/>
              <a:gd name="connsiteX34470" fmla="*/ 1676295 w 2556691"/>
              <a:gd name="connsiteY34470" fmla="*/ 1468064 h 2789926"/>
              <a:gd name="connsiteX34471" fmla="*/ 1681521 w 2556691"/>
              <a:gd name="connsiteY34471" fmla="*/ 1466964 h 2789926"/>
              <a:gd name="connsiteX34472" fmla="*/ 1682863 w 2556691"/>
              <a:gd name="connsiteY34472" fmla="*/ 1467945 h 2789926"/>
              <a:gd name="connsiteX34473" fmla="*/ 1683405 w 2556691"/>
              <a:gd name="connsiteY34473" fmla="*/ 1469010 h 2789926"/>
              <a:gd name="connsiteX34474" fmla="*/ 1678531 w 2556691"/>
              <a:gd name="connsiteY34474" fmla="*/ 1476658 h 2789926"/>
              <a:gd name="connsiteX34475" fmla="*/ 1676165 w 2556691"/>
              <a:gd name="connsiteY34475" fmla="*/ 1477947 h 2789926"/>
              <a:gd name="connsiteX34476" fmla="*/ 1670162 w 2556691"/>
              <a:gd name="connsiteY34476" fmla="*/ 1490501 h 2789926"/>
              <a:gd name="connsiteX34477" fmla="*/ 1668973 w 2556691"/>
              <a:gd name="connsiteY34477" fmla="*/ 1494556 h 2789926"/>
              <a:gd name="connsiteX34478" fmla="*/ 1668408 w 2556691"/>
              <a:gd name="connsiteY34478" fmla="*/ 1496578 h 2789926"/>
              <a:gd name="connsiteX34479" fmla="*/ 1669714 w 2556691"/>
              <a:gd name="connsiteY34479" fmla="*/ 1494142 h 2789926"/>
              <a:gd name="connsiteX34480" fmla="*/ 1670809 w 2556691"/>
              <a:gd name="connsiteY34480" fmla="*/ 1492133 h 2789926"/>
              <a:gd name="connsiteX34481" fmla="*/ 1672551 w 2556691"/>
              <a:gd name="connsiteY34481" fmla="*/ 1489307 h 2789926"/>
              <a:gd name="connsiteX34482" fmla="*/ 1684876 w 2556691"/>
              <a:gd name="connsiteY34482" fmla="*/ 1470594 h 2789926"/>
              <a:gd name="connsiteX34483" fmla="*/ 1689185 w 2556691"/>
              <a:gd name="connsiteY34483" fmla="*/ 1464021 h 2789926"/>
              <a:gd name="connsiteX34484" fmla="*/ 1690786 w 2556691"/>
              <a:gd name="connsiteY34484" fmla="*/ 1461136 h 2789926"/>
              <a:gd name="connsiteX34485" fmla="*/ 1691680 w 2556691"/>
              <a:gd name="connsiteY34485" fmla="*/ 1459387 h 2789926"/>
              <a:gd name="connsiteX34486" fmla="*/ 1693482 w 2556691"/>
              <a:gd name="connsiteY34486" fmla="*/ 1454835 h 2789926"/>
              <a:gd name="connsiteX34487" fmla="*/ 1693152 w 2556691"/>
              <a:gd name="connsiteY34487" fmla="*/ 1445283 h 2789926"/>
              <a:gd name="connsiteX34488" fmla="*/ 1689573 w 2556691"/>
              <a:gd name="connsiteY34488" fmla="*/ 1433438 h 2789926"/>
              <a:gd name="connsiteX34489" fmla="*/ 1686006 w 2556691"/>
              <a:gd name="connsiteY34489" fmla="*/ 1427137 h 2789926"/>
              <a:gd name="connsiteX34490" fmla="*/ 1683205 w 2556691"/>
              <a:gd name="connsiteY34490" fmla="*/ 1423354 h 2789926"/>
              <a:gd name="connsiteX34491" fmla="*/ 1681333 w 2556691"/>
              <a:gd name="connsiteY34491" fmla="*/ 1421321 h 2789926"/>
              <a:gd name="connsiteX34492" fmla="*/ 1096744 w 2556691"/>
              <a:gd name="connsiteY34492" fmla="*/ 879667 h 2789926"/>
              <a:gd name="connsiteX34493" fmla="*/ 1091164 w 2556691"/>
              <a:gd name="connsiteY34493" fmla="*/ 885423 h 2789926"/>
              <a:gd name="connsiteX34494" fmla="*/ 1087303 w 2556691"/>
              <a:gd name="connsiteY34494" fmla="*/ 889277 h 2789926"/>
              <a:gd name="connsiteX34495" fmla="*/ 1086373 w 2556691"/>
              <a:gd name="connsiteY34495" fmla="*/ 890550 h 2789926"/>
              <a:gd name="connsiteX34496" fmla="*/ 1086373 w 2556691"/>
              <a:gd name="connsiteY34496" fmla="*/ 890549 h 2789926"/>
              <a:gd name="connsiteX34497" fmla="*/ 1084407 w 2556691"/>
              <a:gd name="connsiteY34497" fmla="*/ 892959 h 2789926"/>
              <a:gd name="connsiteX34498" fmla="*/ 1091070 w 2556691"/>
              <a:gd name="connsiteY34498" fmla="*/ 890082 h 2789926"/>
              <a:gd name="connsiteX34499" fmla="*/ 1096744 w 2556691"/>
              <a:gd name="connsiteY34499" fmla="*/ 879667 h 2789926"/>
              <a:gd name="connsiteX34500" fmla="*/ 1108504 w 2556691"/>
              <a:gd name="connsiteY34500" fmla="*/ 890289 h 2789926"/>
              <a:gd name="connsiteX34501" fmla="*/ 1108056 w 2556691"/>
              <a:gd name="connsiteY34501" fmla="*/ 890193 h 2789926"/>
              <a:gd name="connsiteX34502" fmla="*/ 1107174 w 2556691"/>
              <a:gd name="connsiteY34502" fmla="*/ 890066 h 2789926"/>
              <a:gd name="connsiteX34503" fmla="*/ 1107138 w 2556691"/>
              <a:gd name="connsiteY34503" fmla="*/ 890074 h 2789926"/>
              <a:gd name="connsiteX34504" fmla="*/ 1106067 w 2556691"/>
              <a:gd name="connsiteY34504" fmla="*/ 890367 h 2789926"/>
              <a:gd name="connsiteX34505" fmla="*/ 1105596 w 2556691"/>
              <a:gd name="connsiteY34505" fmla="*/ 890668 h 2789926"/>
              <a:gd name="connsiteX34506" fmla="*/ 1105078 w 2556691"/>
              <a:gd name="connsiteY34506" fmla="*/ 891015 h 2789926"/>
              <a:gd name="connsiteX34507" fmla="*/ 1100840 w 2556691"/>
              <a:gd name="connsiteY34507" fmla="*/ 896762 h 2789926"/>
              <a:gd name="connsiteX34508" fmla="*/ 1098663 w 2556691"/>
              <a:gd name="connsiteY34508" fmla="*/ 895778 h 2789926"/>
              <a:gd name="connsiteX34509" fmla="*/ 1101098 w 2556691"/>
              <a:gd name="connsiteY34509" fmla="*/ 890303 h 2789926"/>
              <a:gd name="connsiteX34510" fmla="*/ 1101099 w 2556691"/>
              <a:gd name="connsiteY34510" fmla="*/ 890303 h 2789926"/>
              <a:gd name="connsiteX34511" fmla="*/ 1101099 w 2556691"/>
              <a:gd name="connsiteY34511" fmla="*/ 890302 h 2789926"/>
              <a:gd name="connsiteX34512" fmla="*/ 1101098 w 2556691"/>
              <a:gd name="connsiteY34512" fmla="*/ 890303 h 2789926"/>
              <a:gd name="connsiteX34513" fmla="*/ 1094872 w 2556691"/>
              <a:gd name="connsiteY34513" fmla="*/ 892695 h 2789926"/>
              <a:gd name="connsiteX34514" fmla="*/ 1093930 w 2556691"/>
              <a:gd name="connsiteY34514" fmla="*/ 900405 h 2789926"/>
              <a:gd name="connsiteX34515" fmla="*/ 1100711 w 2556691"/>
              <a:gd name="connsiteY34515" fmla="*/ 900611 h 2789926"/>
              <a:gd name="connsiteX34516" fmla="*/ 1108504 w 2556691"/>
              <a:gd name="connsiteY34516" fmla="*/ 890289 h 2789926"/>
              <a:gd name="connsiteX34517" fmla="*/ 1065254 w 2556691"/>
              <a:gd name="connsiteY34517" fmla="*/ 849916 h 2789926"/>
              <a:gd name="connsiteX34518" fmla="*/ 1064877 w 2556691"/>
              <a:gd name="connsiteY34518" fmla="*/ 851268 h 2789926"/>
              <a:gd name="connsiteX34519" fmla="*/ 1065772 w 2556691"/>
              <a:gd name="connsiteY34519" fmla="*/ 850560 h 2789926"/>
              <a:gd name="connsiteX34520" fmla="*/ 1065760 w 2556691"/>
              <a:gd name="connsiteY34520" fmla="*/ 850543 h 2789926"/>
              <a:gd name="connsiteX34521" fmla="*/ 1065407 w 2556691"/>
              <a:gd name="connsiteY34521" fmla="*/ 850118 h 2789926"/>
              <a:gd name="connsiteX34522" fmla="*/ 1065254 w 2556691"/>
              <a:gd name="connsiteY34522" fmla="*/ 849916 h 2789926"/>
              <a:gd name="connsiteX34523" fmla="*/ 1718295 w 2556691"/>
              <a:gd name="connsiteY34523" fmla="*/ 1450213 h 2789926"/>
              <a:gd name="connsiteX34524" fmla="*/ 1719672 w 2556691"/>
              <a:gd name="connsiteY34524" fmla="*/ 1451561 h 2789926"/>
              <a:gd name="connsiteX34525" fmla="*/ 1712751 w 2556691"/>
              <a:gd name="connsiteY34525" fmla="*/ 1461846 h 2789926"/>
              <a:gd name="connsiteX34526" fmla="*/ 1710796 w 2556691"/>
              <a:gd name="connsiteY34526" fmla="*/ 1460888 h 2789926"/>
              <a:gd name="connsiteX34527" fmla="*/ 1718295 w 2556691"/>
              <a:gd name="connsiteY34527" fmla="*/ 1450213 h 2789926"/>
              <a:gd name="connsiteX34528" fmla="*/ 1060251 w 2556691"/>
              <a:gd name="connsiteY34528" fmla="*/ 840483 h 2789926"/>
              <a:gd name="connsiteX34529" fmla="*/ 1059757 w 2556691"/>
              <a:gd name="connsiteY34529" fmla="*/ 844433 h 2789926"/>
              <a:gd name="connsiteX34530" fmla="*/ 1058957 w 2556691"/>
              <a:gd name="connsiteY34530" fmla="*/ 847765 h 2789926"/>
              <a:gd name="connsiteX34531" fmla="*/ 1056549 w 2556691"/>
              <a:gd name="connsiteY34531" fmla="*/ 853522 h 2789926"/>
              <a:gd name="connsiteX34532" fmla="*/ 1061946 w 2556691"/>
              <a:gd name="connsiteY34532" fmla="*/ 849988 h 2789926"/>
              <a:gd name="connsiteX34533" fmla="*/ 1063159 w 2556691"/>
              <a:gd name="connsiteY34533" fmla="*/ 847037 h 2789926"/>
              <a:gd name="connsiteX34534" fmla="*/ 1062229 w 2556691"/>
              <a:gd name="connsiteY34534" fmla="*/ 845485 h 2789926"/>
              <a:gd name="connsiteX34535" fmla="*/ 1062076 w 2556691"/>
              <a:gd name="connsiteY34535" fmla="*/ 845767 h 2789926"/>
              <a:gd name="connsiteX34536" fmla="*/ 1060840 w 2556691"/>
              <a:gd name="connsiteY34536" fmla="*/ 845056 h 2789926"/>
              <a:gd name="connsiteX34537" fmla="*/ 1060769 w 2556691"/>
              <a:gd name="connsiteY34537" fmla="*/ 842261 h 2789926"/>
              <a:gd name="connsiteX34538" fmla="*/ 1060769 w 2556691"/>
              <a:gd name="connsiteY34538" fmla="*/ 842262 h 2789926"/>
              <a:gd name="connsiteX34539" fmla="*/ 1060757 w 2556691"/>
              <a:gd name="connsiteY34539" fmla="*/ 842258 h 2789926"/>
              <a:gd name="connsiteX34540" fmla="*/ 1060251 w 2556691"/>
              <a:gd name="connsiteY34540" fmla="*/ 840486 h 2789926"/>
              <a:gd name="connsiteX34541" fmla="*/ 1060251 w 2556691"/>
              <a:gd name="connsiteY34541" fmla="*/ 840483 h 2789926"/>
              <a:gd name="connsiteX34542" fmla="*/ 1816287 w 2556691"/>
              <a:gd name="connsiteY34542" fmla="*/ 1537166 h 2789926"/>
              <a:gd name="connsiteX34543" fmla="*/ 1811846 w 2556691"/>
              <a:gd name="connsiteY34543" fmla="*/ 1539999 h 2789926"/>
              <a:gd name="connsiteX34544" fmla="*/ 1811175 w 2556691"/>
              <a:gd name="connsiteY34544" fmla="*/ 1535814 h 2789926"/>
              <a:gd name="connsiteX34545" fmla="*/ 1816287 w 2556691"/>
              <a:gd name="connsiteY34545" fmla="*/ 1537166 h 2789926"/>
              <a:gd name="connsiteX34546" fmla="*/ 1679414 w 2556691"/>
              <a:gd name="connsiteY34546" fmla="*/ 1409440 h 2789926"/>
              <a:gd name="connsiteX34547" fmla="*/ 1678979 w 2556691"/>
              <a:gd name="connsiteY34547" fmla="*/ 1409061 h 2789926"/>
              <a:gd name="connsiteX34548" fmla="*/ 1677531 w 2556691"/>
              <a:gd name="connsiteY34548" fmla="*/ 1413542 h 2789926"/>
              <a:gd name="connsiteX34549" fmla="*/ 1679638 w 2556691"/>
              <a:gd name="connsiteY34549" fmla="*/ 1414842 h 2789926"/>
              <a:gd name="connsiteX34550" fmla="*/ 1680839 w 2556691"/>
              <a:gd name="connsiteY34550" fmla="*/ 1416214 h 2789926"/>
              <a:gd name="connsiteX34551" fmla="*/ 1680639 w 2556691"/>
              <a:gd name="connsiteY34551" fmla="*/ 1414145 h 2789926"/>
              <a:gd name="connsiteX34552" fmla="*/ 1680262 w 2556691"/>
              <a:gd name="connsiteY34552" fmla="*/ 1412100 h 2789926"/>
              <a:gd name="connsiteX34553" fmla="*/ 1679414 w 2556691"/>
              <a:gd name="connsiteY34553" fmla="*/ 1409440 h 2789926"/>
              <a:gd name="connsiteX34554" fmla="*/ 1744960 w 2556691"/>
              <a:gd name="connsiteY34554" fmla="*/ 1469104 h 2789926"/>
              <a:gd name="connsiteX34555" fmla="*/ 1745230 w 2556691"/>
              <a:gd name="connsiteY34555" fmla="*/ 1471102 h 2789926"/>
              <a:gd name="connsiteX34556" fmla="*/ 1740675 w 2556691"/>
              <a:gd name="connsiteY34556" fmla="*/ 1473525 h 2789926"/>
              <a:gd name="connsiteX34557" fmla="*/ 1736943 w 2556691"/>
              <a:gd name="connsiteY34557" fmla="*/ 1471776 h 2789926"/>
              <a:gd name="connsiteX34558" fmla="*/ 1737167 w 2556691"/>
              <a:gd name="connsiteY34558" fmla="*/ 1471598 h 2789926"/>
              <a:gd name="connsiteX34559" fmla="*/ 1742429 w 2556691"/>
              <a:gd name="connsiteY34559" fmla="*/ 1469033 h 2789926"/>
              <a:gd name="connsiteX34560" fmla="*/ 1744195 w 2556691"/>
              <a:gd name="connsiteY34560" fmla="*/ 1468844 h 2789926"/>
              <a:gd name="connsiteX34561" fmla="*/ 1744960 w 2556691"/>
              <a:gd name="connsiteY34561" fmla="*/ 1469104 h 2789926"/>
              <a:gd name="connsiteX34562" fmla="*/ 1041044 w 2556691"/>
              <a:gd name="connsiteY34562" fmla="*/ 819548 h 2789926"/>
              <a:gd name="connsiteX34563" fmla="*/ 1039829 w 2556691"/>
              <a:gd name="connsiteY34563" fmla="*/ 819260 h 2789926"/>
              <a:gd name="connsiteX34564" fmla="*/ 1032792 w 2556691"/>
              <a:gd name="connsiteY34564" fmla="*/ 819995 h 2789926"/>
              <a:gd name="connsiteX34565" fmla="*/ 1029524 w 2556691"/>
              <a:gd name="connsiteY34565" fmla="*/ 836782 h 2789926"/>
              <a:gd name="connsiteX34566" fmla="*/ 1027980 w 2556691"/>
              <a:gd name="connsiteY34566" fmla="*/ 841449 h 2789926"/>
              <a:gd name="connsiteX34567" fmla="*/ 1025576 w 2556691"/>
              <a:gd name="connsiteY34567" fmla="*/ 849552 h 2789926"/>
              <a:gd name="connsiteX34568" fmla="*/ 1026254 w 2556691"/>
              <a:gd name="connsiteY34568" fmla="*/ 843404 h 2789926"/>
              <a:gd name="connsiteX34569" fmla="*/ 1025382 w 2556691"/>
              <a:gd name="connsiteY34569" fmla="*/ 836218 h 2789926"/>
              <a:gd name="connsiteX34570" fmla="*/ 1025383 w 2556691"/>
              <a:gd name="connsiteY34570" fmla="*/ 836042 h 2789926"/>
              <a:gd name="connsiteX34571" fmla="*/ 1026115 w 2556691"/>
              <a:gd name="connsiteY34571" fmla="*/ 833794 h 2789926"/>
              <a:gd name="connsiteX34572" fmla="*/ 1027578 w 2556691"/>
              <a:gd name="connsiteY34572" fmla="*/ 823495 h 2789926"/>
              <a:gd name="connsiteX34573" fmla="*/ 1028870 w 2556691"/>
              <a:gd name="connsiteY34573" fmla="*/ 818619 h 2789926"/>
              <a:gd name="connsiteX34574" fmla="*/ 1021124 w 2556691"/>
              <a:gd name="connsiteY34574" fmla="*/ 816036 h 2789926"/>
              <a:gd name="connsiteX34575" fmla="*/ 1021360 w 2556691"/>
              <a:gd name="connsiteY34575" fmla="*/ 816630 h 2789926"/>
              <a:gd name="connsiteX34576" fmla="*/ 1021509 w 2556691"/>
              <a:gd name="connsiteY34576" fmla="*/ 817165 h 2789926"/>
              <a:gd name="connsiteX34577" fmla="*/ 1022620 w 2556691"/>
              <a:gd name="connsiteY34577" fmla="*/ 823742 h 2789926"/>
              <a:gd name="connsiteX34578" fmla="*/ 1022897 w 2556691"/>
              <a:gd name="connsiteY34578" fmla="*/ 828918 h 2789926"/>
              <a:gd name="connsiteX34579" fmla="*/ 1024114 w 2556691"/>
              <a:gd name="connsiteY34579" fmla="*/ 829790 h 2789926"/>
              <a:gd name="connsiteX34580" fmla="*/ 1025297 w 2556691"/>
              <a:gd name="connsiteY34580" fmla="*/ 835670 h 2789926"/>
              <a:gd name="connsiteX34581" fmla="*/ 1025367 w 2556691"/>
              <a:gd name="connsiteY34581" fmla="*/ 836091 h 2789926"/>
              <a:gd name="connsiteX34582" fmla="*/ 1025382 w 2556691"/>
              <a:gd name="connsiteY34582" fmla="*/ 836218 h 2789926"/>
              <a:gd name="connsiteX34583" fmla="*/ 1025334 w 2556691"/>
              <a:gd name="connsiteY34583" fmla="*/ 850366 h 2789926"/>
              <a:gd name="connsiteX34584" fmla="*/ 1023090 w 2556691"/>
              <a:gd name="connsiteY34584" fmla="*/ 857932 h 2789926"/>
              <a:gd name="connsiteX34585" fmla="*/ 1026525 w 2556691"/>
              <a:gd name="connsiteY34585" fmla="*/ 864437 h 2789926"/>
              <a:gd name="connsiteX34586" fmla="*/ 1027119 w 2556691"/>
              <a:gd name="connsiteY34586" fmla="*/ 864257 h 2789926"/>
              <a:gd name="connsiteX34587" fmla="*/ 1027119 w 2556691"/>
              <a:gd name="connsiteY34587" fmla="*/ 864258 h 2789926"/>
              <a:gd name="connsiteX34588" fmla="*/ 1028562 w 2556691"/>
              <a:gd name="connsiteY34588" fmla="*/ 859164 h 2789926"/>
              <a:gd name="connsiteX34589" fmla="*/ 1029596 w 2556691"/>
              <a:gd name="connsiteY34589" fmla="*/ 855535 h 2789926"/>
              <a:gd name="connsiteX34590" fmla="*/ 1034951 w 2556691"/>
              <a:gd name="connsiteY34590" fmla="*/ 836992 h 2789926"/>
              <a:gd name="connsiteX34591" fmla="*/ 1033165 w 2556691"/>
              <a:gd name="connsiteY34591" fmla="*/ 832135 h 2789926"/>
              <a:gd name="connsiteX34592" fmla="*/ 1035454 w 2556691"/>
              <a:gd name="connsiteY34592" fmla="*/ 829814 h 2789926"/>
              <a:gd name="connsiteX34593" fmla="*/ 1037664 w 2556691"/>
              <a:gd name="connsiteY34593" fmla="*/ 820378 h 2789926"/>
              <a:gd name="connsiteX34594" fmla="*/ 1039308 w 2556691"/>
              <a:gd name="connsiteY34594" fmla="*/ 821494 h 2789926"/>
              <a:gd name="connsiteX34595" fmla="*/ 1039195 w 2556691"/>
              <a:gd name="connsiteY34595" fmla="*/ 823488 h 2789926"/>
              <a:gd name="connsiteX34596" fmla="*/ 1041044 w 2556691"/>
              <a:gd name="connsiteY34596" fmla="*/ 819548 h 2789926"/>
              <a:gd name="connsiteX34597" fmla="*/ 1043307 w 2556691"/>
              <a:gd name="connsiteY34597" fmla="*/ 821366 h 2789926"/>
              <a:gd name="connsiteX34598" fmla="*/ 1039188 w 2556691"/>
              <a:gd name="connsiteY34598" fmla="*/ 831564 h 2789926"/>
              <a:gd name="connsiteX34599" fmla="*/ 1037698 w 2556691"/>
              <a:gd name="connsiteY34599" fmla="*/ 838125 h 2789926"/>
              <a:gd name="connsiteX34600" fmla="*/ 1037701 w 2556691"/>
              <a:gd name="connsiteY34600" fmla="*/ 838125 h 2789926"/>
              <a:gd name="connsiteX34601" fmla="*/ 1035508 w 2556691"/>
              <a:gd name="connsiteY34601" fmla="*/ 841974 h 2789926"/>
              <a:gd name="connsiteX34602" fmla="*/ 1037636 w 2556691"/>
              <a:gd name="connsiteY34602" fmla="*/ 838431 h 2789926"/>
              <a:gd name="connsiteX34603" fmla="*/ 1043099 w 2556691"/>
              <a:gd name="connsiteY34603" fmla="*/ 833740 h 2789926"/>
              <a:gd name="connsiteX34604" fmla="*/ 1044268 w 2556691"/>
              <a:gd name="connsiteY34604" fmla="*/ 832195 h 2789926"/>
              <a:gd name="connsiteX34605" fmla="*/ 1044360 w 2556691"/>
              <a:gd name="connsiteY34605" fmla="*/ 832091 h 2789926"/>
              <a:gd name="connsiteX34606" fmla="*/ 1049243 w 2556691"/>
              <a:gd name="connsiteY34606" fmla="*/ 827963 h 2789926"/>
              <a:gd name="connsiteX34607" fmla="*/ 1044420 w 2556691"/>
              <a:gd name="connsiteY34607" fmla="*/ 824413 h 2789926"/>
              <a:gd name="connsiteX34608" fmla="*/ 1043307 w 2556691"/>
              <a:gd name="connsiteY34608" fmla="*/ 821366 h 2789926"/>
              <a:gd name="connsiteX34609" fmla="*/ 1728007 w 2556691"/>
              <a:gd name="connsiteY34609" fmla="*/ 1452187 h 2789926"/>
              <a:gd name="connsiteX34610" fmla="*/ 1728972 w 2556691"/>
              <a:gd name="connsiteY34610" fmla="*/ 1453842 h 2789926"/>
              <a:gd name="connsiteX34611" fmla="*/ 1719237 w 2556691"/>
              <a:gd name="connsiteY34611" fmla="*/ 1462389 h 2789926"/>
              <a:gd name="connsiteX34612" fmla="*/ 1717589 w 2556691"/>
              <a:gd name="connsiteY34612" fmla="*/ 1461195 h 2789926"/>
              <a:gd name="connsiteX34613" fmla="*/ 1728007 w 2556691"/>
              <a:gd name="connsiteY34613" fmla="*/ 1452187 h 2789926"/>
              <a:gd name="connsiteX34614" fmla="*/ 1835017 w 2556691"/>
              <a:gd name="connsiteY34614" fmla="*/ 1550746 h 2789926"/>
              <a:gd name="connsiteX34615" fmla="*/ 1837298 w 2556691"/>
              <a:gd name="connsiteY34615" fmla="*/ 1552943 h 2789926"/>
              <a:gd name="connsiteX34616" fmla="*/ 1835628 w 2556691"/>
              <a:gd name="connsiteY34616" fmla="*/ 1553547 h 2789926"/>
              <a:gd name="connsiteX34617" fmla="*/ 1830153 w 2556691"/>
              <a:gd name="connsiteY34617" fmla="*/ 1554489 h 2789926"/>
              <a:gd name="connsiteX34618" fmla="*/ 1828798 w 2556691"/>
              <a:gd name="connsiteY34618" fmla="*/ 1552955 h 2789926"/>
              <a:gd name="connsiteX34619" fmla="*/ 1835017 w 2556691"/>
              <a:gd name="connsiteY34619" fmla="*/ 1550746 h 2789926"/>
              <a:gd name="connsiteX34620" fmla="*/ 1645027 w 2556691"/>
              <a:gd name="connsiteY34620" fmla="*/ 1374046 h 2789926"/>
              <a:gd name="connsiteX34621" fmla="*/ 1646228 w 2556691"/>
              <a:gd name="connsiteY34621" fmla="*/ 1378467 h 2789926"/>
              <a:gd name="connsiteX34622" fmla="*/ 1646228 w 2556691"/>
              <a:gd name="connsiteY34622" fmla="*/ 1379685 h 2789926"/>
              <a:gd name="connsiteX34623" fmla="*/ 1646475 w 2556691"/>
              <a:gd name="connsiteY34623" fmla="*/ 1386872 h 2789926"/>
              <a:gd name="connsiteX34624" fmla="*/ 1645486 w 2556691"/>
              <a:gd name="connsiteY34624" fmla="*/ 1388374 h 2789926"/>
              <a:gd name="connsiteX34625" fmla="*/ 1644933 w 2556691"/>
              <a:gd name="connsiteY34625" fmla="*/ 1388575 h 2789926"/>
              <a:gd name="connsiteX34626" fmla="*/ 1644121 w 2556691"/>
              <a:gd name="connsiteY34626" fmla="*/ 1388468 h 2789926"/>
              <a:gd name="connsiteX34627" fmla="*/ 1643155 w 2556691"/>
              <a:gd name="connsiteY34627" fmla="*/ 1387594 h 2789926"/>
              <a:gd name="connsiteX34628" fmla="*/ 1642920 w 2556691"/>
              <a:gd name="connsiteY34628" fmla="*/ 1387109 h 2789926"/>
              <a:gd name="connsiteX34629" fmla="*/ 1642543 w 2556691"/>
              <a:gd name="connsiteY34629" fmla="*/ 1378349 h 2789926"/>
              <a:gd name="connsiteX34630" fmla="*/ 1643509 w 2556691"/>
              <a:gd name="connsiteY34630" fmla="*/ 1374022 h 2789926"/>
              <a:gd name="connsiteX34631" fmla="*/ 1645027 w 2556691"/>
              <a:gd name="connsiteY34631" fmla="*/ 1374046 h 2789926"/>
              <a:gd name="connsiteX34632" fmla="*/ 1055355 w 2556691"/>
              <a:gd name="connsiteY34632" fmla="*/ 829098 h 2789926"/>
              <a:gd name="connsiteX34633" fmla="*/ 1049002 w 2556691"/>
              <a:gd name="connsiteY34633" fmla="*/ 840125 h 2789926"/>
              <a:gd name="connsiteX34634" fmla="*/ 1046697 w 2556691"/>
              <a:gd name="connsiteY34634" fmla="*/ 839427 h 2789926"/>
              <a:gd name="connsiteX34635" fmla="*/ 1049700 w 2556691"/>
              <a:gd name="connsiteY34635" fmla="*/ 832052 h 2789926"/>
              <a:gd name="connsiteX34636" fmla="*/ 1045065 w 2556691"/>
              <a:gd name="connsiteY34636" fmla="*/ 842870 h 2789926"/>
              <a:gd name="connsiteX34637" fmla="*/ 1045065 w 2556691"/>
              <a:gd name="connsiteY34637" fmla="*/ 842869 h 2789926"/>
              <a:gd name="connsiteX34638" fmla="*/ 1045065 w 2556691"/>
              <a:gd name="connsiteY34638" fmla="*/ 842870 h 2789926"/>
              <a:gd name="connsiteX34639" fmla="*/ 1045065 w 2556691"/>
              <a:gd name="connsiteY34639" fmla="*/ 842870 h 2789926"/>
              <a:gd name="connsiteX34640" fmla="*/ 1046163 w 2556691"/>
              <a:gd name="connsiteY34640" fmla="*/ 850236 h 2789926"/>
              <a:gd name="connsiteX34641" fmla="*/ 1044862 w 2556691"/>
              <a:gd name="connsiteY34641" fmla="*/ 860877 h 2789926"/>
              <a:gd name="connsiteX34642" fmla="*/ 1051942 w 2556691"/>
              <a:gd name="connsiteY34642" fmla="*/ 855261 h 2789926"/>
              <a:gd name="connsiteX34643" fmla="*/ 1056166 w 2556691"/>
              <a:gd name="connsiteY34643" fmla="*/ 846469 h 2789926"/>
              <a:gd name="connsiteX34644" fmla="*/ 1051939 w 2556691"/>
              <a:gd name="connsiteY34644" fmla="*/ 850954 h 2789926"/>
              <a:gd name="connsiteX34645" fmla="*/ 1050732 w 2556691"/>
              <a:gd name="connsiteY34645" fmla="*/ 851256 h 2789926"/>
              <a:gd name="connsiteX34646" fmla="*/ 1050580 w 2556691"/>
              <a:gd name="connsiteY34646" fmla="*/ 850974 h 2789926"/>
              <a:gd name="connsiteX34647" fmla="*/ 1056898 w 2556691"/>
              <a:gd name="connsiteY34647" fmla="*/ 835008 h 2789926"/>
              <a:gd name="connsiteX34648" fmla="*/ 1051534 w 2556691"/>
              <a:gd name="connsiteY34648" fmla="*/ 844006 h 2789926"/>
              <a:gd name="connsiteX34649" fmla="*/ 1049933 w 2556691"/>
              <a:gd name="connsiteY34649" fmla="*/ 842784 h 2789926"/>
              <a:gd name="connsiteX34650" fmla="*/ 1055355 w 2556691"/>
              <a:gd name="connsiteY34650" fmla="*/ 829098 h 2789926"/>
              <a:gd name="connsiteX34651" fmla="*/ 1737496 w 2556691"/>
              <a:gd name="connsiteY34651" fmla="*/ 1456916 h 2789926"/>
              <a:gd name="connsiteX34652" fmla="*/ 1722075 w 2556691"/>
              <a:gd name="connsiteY34652" fmla="*/ 1467532 h 2789926"/>
              <a:gd name="connsiteX34653" fmla="*/ 1720757 w 2556691"/>
              <a:gd name="connsiteY34653" fmla="*/ 1466172 h 2789926"/>
              <a:gd name="connsiteX34654" fmla="*/ 1726890 w 2556691"/>
              <a:gd name="connsiteY34654" fmla="*/ 1461905 h 2789926"/>
              <a:gd name="connsiteX34655" fmla="*/ 1735872 w 2556691"/>
              <a:gd name="connsiteY34655" fmla="*/ 1455769 h 2789926"/>
              <a:gd name="connsiteX34656" fmla="*/ 1737496 w 2556691"/>
              <a:gd name="connsiteY34656" fmla="*/ 1456916 h 2789926"/>
              <a:gd name="connsiteX34657" fmla="*/ 1713317 w 2556691"/>
              <a:gd name="connsiteY34657" fmla="*/ 1434100 h 2789926"/>
              <a:gd name="connsiteX34658" fmla="*/ 1711645 w 2556691"/>
              <a:gd name="connsiteY34658" fmla="*/ 1433213 h 2789926"/>
              <a:gd name="connsiteX34659" fmla="*/ 1697048 w 2556691"/>
              <a:gd name="connsiteY34659" fmla="*/ 1444905 h 2789926"/>
              <a:gd name="connsiteX34660" fmla="*/ 1697649 w 2556691"/>
              <a:gd name="connsiteY34660" fmla="*/ 1453310 h 2789926"/>
              <a:gd name="connsiteX34661" fmla="*/ 1713317 w 2556691"/>
              <a:gd name="connsiteY34661" fmla="*/ 1434100 h 2789926"/>
              <a:gd name="connsiteX34662" fmla="*/ 1108209 w 2556691"/>
              <a:gd name="connsiteY34662" fmla="*/ 874624 h 2789926"/>
              <a:gd name="connsiteX34663" fmla="*/ 1107951 w 2556691"/>
              <a:gd name="connsiteY34663" fmla="*/ 874842 h 2789926"/>
              <a:gd name="connsiteX34664" fmla="*/ 1102559 w 2556691"/>
              <a:gd name="connsiteY34664" fmla="*/ 877879 h 2789926"/>
              <a:gd name="connsiteX34665" fmla="*/ 1099251 w 2556691"/>
              <a:gd name="connsiteY34665" fmla="*/ 882437 h 2789926"/>
              <a:gd name="connsiteX34666" fmla="*/ 1097321 w 2556691"/>
              <a:gd name="connsiteY34666" fmla="*/ 888025 h 2789926"/>
              <a:gd name="connsiteX34667" fmla="*/ 1098592 w 2556691"/>
              <a:gd name="connsiteY34667" fmla="*/ 887736 h 2789926"/>
              <a:gd name="connsiteX34668" fmla="*/ 1103254 w 2556691"/>
              <a:gd name="connsiteY34668" fmla="*/ 887083 h 2789926"/>
              <a:gd name="connsiteX34669" fmla="*/ 1106043 w 2556691"/>
              <a:gd name="connsiteY34669" fmla="*/ 886847 h 2789926"/>
              <a:gd name="connsiteX34670" fmla="*/ 1106962 w 2556691"/>
              <a:gd name="connsiteY34670" fmla="*/ 886458 h 2789926"/>
              <a:gd name="connsiteX34671" fmla="*/ 1107609 w 2556691"/>
              <a:gd name="connsiteY34671" fmla="*/ 886189 h 2789926"/>
              <a:gd name="connsiteX34672" fmla="*/ 1108457 w 2556691"/>
              <a:gd name="connsiteY34672" fmla="*/ 884806 h 2789926"/>
              <a:gd name="connsiteX34673" fmla="*/ 1108869 w 2556691"/>
              <a:gd name="connsiteY34673" fmla="*/ 883577 h 2789926"/>
              <a:gd name="connsiteX34674" fmla="*/ 1109139 w 2556691"/>
              <a:gd name="connsiteY34674" fmla="*/ 882583 h 2789926"/>
              <a:gd name="connsiteX34675" fmla="*/ 1109187 w 2556691"/>
              <a:gd name="connsiteY34675" fmla="*/ 882333 h 2789926"/>
              <a:gd name="connsiteX34676" fmla="*/ 1109657 w 2556691"/>
              <a:gd name="connsiteY34676" fmla="*/ 879659 h 2789926"/>
              <a:gd name="connsiteX34677" fmla="*/ 1109669 w 2556691"/>
              <a:gd name="connsiteY34677" fmla="*/ 879139 h 2789926"/>
              <a:gd name="connsiteX34678" fmla="*/ 1109810 w 2556691"/>
              <a:gd name="connsiteY34678" fmla="*/ 877002 h 2789926"/>
              <a:gd name="connsiteX34679" fmla="*/ 1105913 w 2556691"/>
              <a:gd name="connsiteY34679" fmla="*/ 882362 h 2789926"/>
              <a:gd name="connsiteX34680" fmla="*/ 1103877 w 2556691"/>
              <a:gd name="connsiteY34680" fmla="*/ 881034 h 2789926"/>
              <a:gd name="connsiteX34681" fmla="*/ 1105490 w 2556691"/>
              <a:gd name="connsiteY34681" fmla="*/ 878320 h 2789926"/>
              <a:gd name="connsiteX34682" fmla="*/ 1106326 w 2556691"/>
              <a:gd name="connsiteY34682" fmla="*/ 877093 h 2789926"/>
              <a:gd name="connsiteX34683" fmla="*/ 1108198 w 2556691"/>
              <a:gd name="connsiteY34683" fmla="*/ 874703 h 2789926"/>
              <a:gd name="connsiteX34684" fmla="*/ 1108209 w 2556691"/>
              <a:gd name="connsiteY34684" fmla="*/ 874624 h 2789926"/>
              <a:gd name="connsiteX34685" fmla="*/ 1300385 w 2556691"/>
              <a:gd name="connsiteY34685" fmla="*/ 1051574 h 2789926"/>
              <a:gd name="connsiteX34686" fmla="*/ 1302139 w 2556691"/>
              <a:gd name="connsiteY34686" fmla="*/ 1053722 h 2789926"/>
              <a:gd name="connsiteX34687" fmla="*/ 1300538 w 2556691"/>
              <a:gd name="connsiteY34687" fmla="*/ 1056188 h 2789926"/>
              <a:gd name="connsiteX34688" fmla="*/ 1293640 w 2556691"/>
              <a:gd name="connsiteY34688" fmla="*/ 1067826 h 2789926"/>
              <a:gd name="connsiteX34689" fmla="*/ 1288601 w 2556691"/>
              <a:gd name="connsiteY34689" fmla="*/ 1079021 h 2789926"/>
              <a:gd name="connsiteX34690" fmla="*/ 1285164 w 2556691"/>
              <a:gd name="connsiteY34690" fmla="*/ 1091115 h 2789926"/>
              <a:gd name="connsiteX34691" fmla="*/ 1283256 w 2556691"/>
              <a:gd name="connsiteY34691" fmla="*/ 1100466 h 2789926"/>
              <a:gd name="connsiteX34692" fmla="*/ 1282515 w 2556691"/>
              <a:gd name="connsiteY34692" fmla="*/ 1103823 h 2789926"/>
              <a:gd name="connsiteX34693" fmla="*/ 1282445 w 2556691"/>
              <a:gd name="connsiteY34693" fmla="*/ 1104108 h 2789926"/>
              <a:gd name="connsiteX34694" fmla="*/ 1281750 w 2556691"/>
              <a:gd name="connsiteY34694" fmla="*/ 1106944 h 2789926"/>
              <a:gd name="connsiteX34695" fmla="*/ 1281197 w 2556691"/>
              <a:gd name="connsiteY34695" fmla="*/ 1108398 h 2789926"/>
              <a:gd name="connsiteX34696" fmla="*/ 1281067 w 2556691"/>
              <a:gd name="connsiteY34696" fmla="*/ 1108670 h 2789926"/>
              <a:gd name="connsiteX34697" fmla="*/ 1278725 w 2556691"/>
              <a:gd name="connsiteY34697" fmla="*/ 1108989 h 2789926"/>
              <a:gd name="connsiteX34698" fmla="*/ 1276959 w 2556691"/>
              <a:gd name="connsiteY34698" fmla="*/ 1105159 h 2789926"/>
              <a:gd name="connsiteX34699" fmla="*/ 1276347 w 2556691"/>
              <a:gd name="connsiteY34699" fmla="*/ 1101802 h 2789926"/>
              <a:gd name="connsiteX34700" fmla="*/ 1276323 w 2556691"/>
              <a:gd name="connsiteY34700" fmla="*/ 1101554 h 2789926"/>
              <a:gd name="connsiteX34701" fmla="*/ 1276194 w 2556691"/>
              <a:gd name="connsiteY34701" fmla="*/ 1095785 h 2789926"/>
              <a:gd name="connsiteX34702" fmla="*/ 1283280 w 2556691"/>
              <a:gd name="connsiteY34702" fmla="*/ 1072189 h 2789926"/>
              <a:gd name="connsiteX34703" fmla="*/ 1284646 w 2556691"/>
              <a:gd name="connsiteY34703" fmla="*/ 1069789 h 2789926"/>
              <a:gd name="connsiteX34704" fmla="*/ 1293381 w 2556691"/>
              <a:gd name="connsiteY34704" fmla="*/ 1058195 h 2789926"/>
              <a:gd name="connsiteX34705" fmla="*/ 1293381 w 2556691"/>
              <a:gd name="connsiteY34705" fmla="*/ 1058192 h 2789926"/>
              <a:gd name="connsiteX34706" fmla="*/ 1299879 w 2556691"/>
              <a:gd name="connsiteY34706" fmla="*/ 1051761 h 2789926"/>
              <a:gd name="connsiteX34707" fmla="*/ 1300385 w 2556691"/>
              <a:gd name="connsiteY34707" fmla="*/ 1051574 h 2789926"/>
              <a:gd name="connsiteX34708" fmla="*/ 1768680 w 2556691"/>
              <a:gd name="connsiteY34708" fmla="*/ 1482782 h 2789926"/>
              <a:gd name="connsiteX34709" fmla="*/ 1744018 w 2556691"/>
              <a:gd name="connsiteY34709" fmla="*/ 1485714 h 2789926"/>
              <a:gd name="connsiteX34710" fmla="*/ 1710068 w 2556691"/>
              <a:gd name="connsiteY34710" fmla="*/ 1509321 h 2789926"/>
              <a:gd name="connsiteX34711" fmla="*/ 1708090 w 2556691"/>
              <a:gd name="connsiteY34711" fmla="*/ 1512242 h 2789926"/>
              <a:gd name="connsiteX34712" fmla="*/ 1722275 w 2556691"/>
              <a:gd name="connsiteY34712" fmla="*/ 1513329 h 2789926"/>
              <a:gd name="connsiteX34713" fmla="*/ 1733412 w 2556691"/>
              <a:gd name="connsiteY34713" fmla="*/ 1520493 h 2789926"/>
              <a:gd name="connsiteX34714" fmla="*/ 1745219 w 2556691"/>
              <a:gd name="connsiteY34714" fmla="*/ 1506011 h 2789926"/>
              <a:gd name="connsiteX34715" fmla="*/ 1746679 w 2556691"/>
              <a:gd name="connsiteY34715" fmla="*/ 1505716 h 2789926"/>
              <a:gd name="connsiteX34716" fmla="*/ 1753765 w 2556691"/>
              <a:gd name="connsiteY34716" fmla="*/ 1510799 h 2789926"/>
              <a:gd name="connsiteX34717" fmla="*/ 1763077 w 2556691"/>
              <a:gd name="connsiteY34717" fmla="*/ 1489284 h 2789926"/>
              <a:gd name="connsiteX34718" fmla="*/ 1768633 w 2556691"/>
              <a:gd name="connsiteY34718" fmla="*/ 1483503 h 2789926"/>
              <a:gd name="connsiteX34719" fmla="*/ 1768680 w 2556691"/>
              <a:gd name="connsiteY34719" fmla="*/ 1482782 h 2789926"/>
              <a:gd name="connsiteX34720" fmla="*/ 1061828 w 2556691"/>
              <a:gd name="connsiteY34720" fmla="*/ 825548 h 2789926"/>
              <a:gd name="connsiteX34721" fmla="*/ 1059957 w 2556691"/>
              <a:gd name="connsiteY34721" fmla="*/ 828622 h 2789926"/>
              <a:gd name="connsiteX34722" fmla="*/ 1059957 w 2556691"/>
              <a:gd name="connsiteY34722" fmla="*/ 828624 h 2789926"/>
              <a:gd name="connsiteX34723" fmla="*/ 1061169 w 2556691"/>
              <a:gd name="connsiteY34723" fmla="*/ 827549 h 2789926"/>
              <a:gd name="connsiteX34724" fmla="*/ 1061828 w 2556691"/>
              <a:gd name="connsiteY34724" fmla="*/ 825548 h 2789926"/>
              <a:gd name="connsiteX34725" fmla="*/ 1750104 w 2556691"/>
              <a:gd name="connsiteY34725" fmla="*/ 1460191 h 2789926"/>
              <a:gd name="connsiteX34726" fmla="*/ 1747985 w 2556691"/>
              <a:gd name="connsiteY34726" fmla="*/ 1458997 h 2789926"/>
              <a:gd name="connsiteX34727" fmla="*/ 1742688 w 2556691"/>
              <a:gd name="connsiteY34727" fmla="*/ 1457200 h 2789926"/>
              <a:gd name="connsiteX34728" fmla="*/ 1734930 w 2556691"/>
              <a:gd name="connsiteY34728" fmla="*/ 1451596 h 2789926"/>
              <a:gd name="connsiteX34729" fmla="*/ 1717190 w 2556691"/>
              <a:gd name="connsiteY34729" fmla="*/ 1446253 h 2789926"/>
              <a:gd name="connsiteX34730" fmla="*/ 1716378 w 2556691"/>
              <a:gd name="connsiteY34730" fmla="*/ 1446395 h 2789926"/>
              <a:gd name="connsiteX34731" fmla="*/ 1708102 w 2556691"/>
              <a:gd name="connsiteY34731" fmla="*/ 1450154 h 2789926"/>
              <a:gd name="connsiteX34732" fmla="*/ 1700050 w 2556691"/>
              <a:gd name="connsiteY34732" fmla="*/ 1457412 h 2789926"/>
              <a:gd name="connsiteX34733" fmla="*/ 1695000 w 2556691"/>
              <a:gd name="connsiteY34733" fmla="*/ 1463300 h 2789926"/>
              <a:gd name="connsiteX34734" fmla="*/ 1691763 w 2556691"/>
              <a:gd name="connsiteY34734" fmla="*/ 1467354 h 2789926"/>
              <a:gd name="connsiteX34735" fmla="*/ 1678390 w 2556691"/>
              <a:gd name="connsiteY34735" fmla="*/ 1486376 h 2789926"/>
              <a:gd name="connsiteX34736" fmla="*/ 1675506 w 2556691"/>
              <a:gd name="connsiteY34736" fmla="*/ 1491069 h 2789926"/>
              <a:gd name="connsiteX34737" fmla="*/ 1675494 w 2556691"/>
              <a:gd name="connsiteY34737" fmla="*/ 1491104 h 2789926"/>
              <a:gd name="connsiteX34738" fmla="*/ 1672233 w 2556691"/>
              <a:gd name="connsiteY34738" fmla="*/ 1496897 h 2789926"/>
              <a:gd name="connsiteX34739" fmla="*/ 1671727 w 2556691"/>
              <a:gd name="connsiteY34739" fmla="*/ 1497795 h 2789926"/>
              <a:gd name="connsiteX34740" fmla="*/ 1670420 w 2556691"/>
              <a:gd name="connsiteY34740" fmla="*/ 1500964 h 2789926"/>
              <a:gd name="connsiteX34741" fmla="*/ 1669031 w 2556691"/>
              <a:gd name="connsiteY34741" fmla="*/ 1506413 h 2789926"/>
              <a:gd name="connsiteX34742" fmla="*/ 1672210 w 2556691"/>
              <a:gd name="connsiteY34742" fmla="*/ 1504132 h 2789926"/>
              <a:gd name="connsiteX34743" fmla="*/ 1679544 w 2556691"/>
              <a:gd name="connsiteY34743" fmla="*/ 1496790 h 2789926"/>
              <a:gd name="connsiteX34744" fmla="*/ 1680285 w 2556691"/>
              <a:gd name="connsiteY34744" fmla="*/ 1495821 h 2789926"/>
              <a:gd name="connsiteX34745" fmla="*/ 1683640 w 2556691"/>
              <a:gd name="connsiteY34745" fmla="*/ 1491282 h 2789926"/>
              <a:gd name="connsiteX34746" fmla="*/ 1685536 w 2556691"/>
              <a:gd name="connsiteY34746" fmla="*/ 1488480 h 2789926"/>
              <a:gd name="connsiteX34747" fmla="*/ 1685088 w 2556691"/>
              <a:gd name="connsiteY34747" fmla="*/ 1486541 h 2789926"/>
              <a:gd name="connsiteX34748" fmla="*/ 1685029 w 2556691"/>
              <a:gd name="connsiteY34748" fmla="*/ 1485548 h 2789926"/>
              <a:gd name="connsiteX34749" fmla="*/ 1685359 w 2556691"/>
              <a:gd name="connsiteY34749" fmla="*/ 1483302 h 2789926"/>
              <a:gd name="connsiteX34750" fmla="*/ 1686242 w 2556691"/>
              <a:gd name="connsiteY34750" fmla="*/ 1480441 h 2789926"/>
              <a:gd name="connsiteX34751" fmla="*/ 1689644 w 2556691"/>
              <a:gd name="connsiteY34751" fmla="*/ 1477048 h 2789926"/>
              <a:gd name="connsiteX34752" fmla="*/ 1690762 w 2556691"/>
              <a:gd name="connsiteY34752" fmla="*/ 1477226 h 2789926"/>
              <a:gd name="connsiteX34753" fmla="*/ 1692999 w 2556691"/>
              <a:gd name="connsiteY34753" fmla="*/ 1480134 h 2789926"/>
              <a:gd name="connsiteX34754" fmla="*/ 1692999 w 2556691"/>
              <a:gd name="connsiteY34754" fmla="*/ 1482108 h 2789926"/>
              <a:gd name="connsiteX34755" fmla="*/ 1692917 w 2556691"/>
              <a:gd name="connsiteY34755" fmla="*/ 1483302 h 2789926"/>
              <a:gd name="connsiteX34756" fmla="*/ 1690892 w 2556691"/>
              <a:gd name="connsiteY34756" fmla="*/ 1488302 h 2789926"/>
              <a:gd name="connsiteX34757" fmla="*/ 1690232 w 2556691"/>
              <a:gd name="connsiteY34757" fmla="*/ 1489059 h 2789926"/>
              <a:gd name="connsiteX34758" fmla="*/ 1687914 w 2556691"/>
              <a:gd name="connsiteY34758" fmla="*/ 1490194 h 2789926"/>
              <a:gd name="connsiteX34759" fmla="*/ 1686289 w 2556691"/>
              <a:gd name="connsiteY34759" fmla="*/ 1493138 h 2789926"/>
              <a:gd name="connsiteX34760" fmla="*/ 1686089 w 2556691"/>
              <a:gd name="connsiteY34760" fmla="*/ 1493540 h 2789926"/>
              <a:gd name="connsiteX34761" fmla="*/ 1683711 w 2556691"/>
              <a:gd name="connsiteY34761" fmla="*/ 1497027 h 2789926"/>
              <a:gd name="connsiteX34762" fmla="*/ 1668455 w 2556691"/>
              <a:gd name="connsiteY34762" fmla="*/ 1510953 h 2789926"/>
              <a:gd name="connsiteX34763" fmla="*/ 1668408 w 2556691"/>
              <a:gd name="connsiteY34763" fmla="*/ 1511497 h 2789926"/>
              <a:gd name="connsiteX34764" fmla="*/ 1670762 w 2556691"/>
              <a:gd name="connsiteY34764" fmla="*/ 1510799 h 2789926"/>
              <a:gd name="connsiteX34765" fmla="*/ 1677401 w 2556691"/>
              <a:gd name="connsiteY34765" fmla="*/ 1507442 h 2789926"/>
              <a:gd name="connsiteX34766" fmla="*/ 1685124 w 2556691"/>
              <a:gd name="connsiteY34766" fmla="*/ 1502051 h 2789926"/>
              <a:gd name="connsiteX34767" fmla="*/ 1685818 w 2556691"/>
              <a:gd name="connsiteY34767" fmla="*/ 1501555 h 2789926"/>
              <a:gd name="connsiteX34768" fmla="*/ 1693576 w 2556691"/>
              <a:gd name="connsiteY34768" fmla="*/ 1494958 h 2789926"/>
              <a:gd name="connsiteX34769" fmla="*/ 1697154 w 2556691"/>
              <a:gd name="connsiteY34769" fmla="*/ 1491282 h 2789926"/>
              <a:gd name="connsiteX34770" fmla="*/ 1700015 w 2556691"/>
              <a:gd name="connsiteY34770" fmla="*/ 1488220 h 2789926"/>
              <a:gd name="connsiteX34771" fmla="*/ 1700356 w 2556691"/>
              <a:gd name="connsiteY34771" fmla="*/ 1487499 h 2789926"/>
              <a:gd name="connsiteX34772" fmla="*/ 1700227 w 2556691"/>
              <a:gd name="connsiteY34772" fmla="*/ 1485075 h 2789926"/>
              <a:gd name="connsiteX34773" fmla="*/ 1701145 w 2556691"/>
              <a:gd name="connsiteY34773" fmla="*/ 1481198 h 2789926"/>
              <a:gd name="connsiteX34774" fmla="*/ 1701545 w 2556691"/>
              <a:gd name="connsiteY34774" fmla="*/ 1480169 h 2789926"/>
              <a:gd name="connsiteX34775" fmla="*/ 1702770 w 2556691"/>
              <a:gd name="connsiteY34775" fmla="*/ 1478455 h 2789926"/>
              <a:gd name="connsiteX34776" fmla="*/ 1703864 w 2556691"/>
              <a:gd name="connsiteY34776" fmla="*/ 1477687 h 2789926"/>
              <a:gd name="connsiteX34777" fmla="*/ 1707255 w 2556691"/>
              <a:gd name="connsiteY34777" fmla="*/ 1477166 h 2789926"/>
              <a:gd name="connsiteX34778" fmla="*/ 1708597 w 2556691"/>
              <a:gd name="connsiteY34778" fmla="*/ 1477828 h 2789926"/>
              <a:gd name="connsiteX34779" fmla="*/ 1708632 w 2556691"/>
              <a:gd name="connsiteY34779" fmla="*/ 1477923 h 2789926"/>
              <a:gd name="connsiteX34780" fmla="*/ 1709562 w 2556691"/>
              <a:gd name="connsiteY34780" fmla="*/ 1482250 h 2789926"/>
              <a:gd name="connsiteX34781" fmla="*/ 1709527 w 2556691"/>
              <a:gd name="connsiteY34781" fmla="*/ 1482699 h 2789926"/>
              <a:gd name="connsiteX34782" fmla="*/ 1708950 w 2556691"/>
              <a:gd name="connsiteY34782" fmla="*/ 1485359 h 2789926"/>
              <a:gd name="connsiteX34783" fmla="*/ 1708714 w 2556691"/>
              <a:gd name="connsiteY34783" fmla="*/ 1485879 h 2789926"/>
              <a:gd name="connsiteX34784" fmla="*/ 1705995 w 2556691"/>
              <a:gd name="connsiteY34784" fmla="*/ 1489520 h 2789926"/>
              <a:gd name="connsiteX34785" fmla="*/ 1705112 w 2556691"/>
              <a:gd name="connsiteY34785" fmla="*/ 1489981 h 2789926"/>
              <a:gd name="connsiteX34786" fmla="*/ 1703982 w 2556691"/>
              <a:gd name="connsiteY34786" fmla="*/ 1490348 h 2789926"/>
              <a:gd name="connsiteX34787" fmla="*/ 1702793 w 2556691"/>
              <a:gd name="connsiteY34787" fmla="*/ 1490289 h 2789926"/>
              <a:gd name="connsiteX34788" fmla="*/ 1699697 w 2556691"/>
              <a:gd name="connsiteY34788" fmla="*/ 1494024 h 2789926"/>
              <a:gd name="connsiteX34789" fmla="*/ 1699191 w 2556691"/>
              <a:gd name="connsiteY34789" fmla="*/ 1494639 h 2789926"/>
              <a:gd name="connsiteX34790" fmla="*/ 1699827 w 2556691"/>
              <a:gd name="connsiteY34790" fmla="*/ 1494544 h 2789926"/>
              <a:gd name="connsiteX34791" fmla="*/ 1701051 w 2556691"/>
              <a:gd name="connsiteY34791" fmla="*/ 1494367 h 2789926"/>
              <a:gd name="connsiteX34792" fmla="*/ 1702063 w 2556691"/>
              <a:gd name="connsiteY34792" fmla="*/ 1494083 h 2789926"/>
              <a:gd name="connsiteX34793" fmla="*/ 1707219 w 2556691"/>
              <a:gd name="connsiteY34793" fmla="*/ 1493764 h 2789926"/>
              <a:gd name="connsiteX34794" fmla="*/ 1708750 w 2556691"/>
              <a:gd name="connsiteY34794" fmla="*/ 1494213 h 2789926"/>
              <a:gd name="connsiteX34795" fmla="*/ 1710751 w 2556691"/>
              <a:gd name="connsiteY34795" fmla="*/ 1495797 h 2789926"/>
              <a:gd name="connsiteX34796" fmla="*/ 1711351 w 2556691"/>
              <a:gd name="connsiteY34796" fmla="*/ 1497795 h 2789926"/>
              <a:gd name="connsiteX34797" fmla="*/ 1710150 w 2556691"/>
              <a:gd name="connsiteY34797" fmla="*/ 1500136 h 2789926"/>
              <a:gd name="connsiteX34798" fmla="*/ 1706972 w 2556691"/>
              <a:gd name="connsiteY34798" fmla="*/ 1501519 h 2789926"/>
              <a:gd name="connsiteX34799" fmla="*/ 1706289 w 2556691"/>
              <a:gd name="connsiteY34799" fmla="*/ 1501661 h 2789926"/>
              <a:gd name="connsiteX34800" fmla="*/ 1704794 w 2556691"/>
              <a:gd name="connsiteY34800" fmla="*/ 1501874 h 2789926"/>
              <a:gd name="connsiteX34801" fmla="*/ 1701015 w 2556691"/>
              <a:gd name="connsiteY34801" fmla="*/ 1502276 h 2789926"/>
              <a:gd name="connsiteX34802" fmla="*/ 1699061 w 2556691"/>
              <a:gd name="connsiteY34802" fmla="*/ 1502039 h 2789926"/>
              <a:gd name="connsiteX34803" fmla="*/ 1697896 w 2556691"/>
              <a:gd name="connsiteY34803" fmla="*/ 1501247 h 2789926"/>
              <a:gd name="connsiteX34804" fmla="*/ 1697178 w 2556691"/>
              <a:gd name="connsiteY34804" fmla="*/ 1500231 h 2789926"/>
              <a:gd name="connsiteX34805" fmla="*/ 1693705 w 2556691"/>
              <a:gd name="connsiteY34805" fmla="*/ 1502891 h 2789926"/>
              <a:gd name="connsiteX34806" fmla="*/ 1687219 w 2556691"/>
              <a:gd name="connsiteY34806" fmla="*/ 1507099 h 2789926"/>
              <a:gd name="connsiteX34807" fmla="*/ 1680321 w 2556691"/>
              <a:gd name="connsiteY34807" fmla="*/ 1510823 h 2789926"/>
              <a:gd name="connsiteX34808" fmla="*/ 1683652 w 2556691"/>
              <a:gd name="connsiteY34808" fmla="*/ 1510563 h 2789926"/>
              <a:gd name="connsiteX34809" fmla="*/ 1691221 w 2556691"/>
              <a:gd name="connsiteY34809" fmla="*/ 1510090 h 2789926"/>
              <a:gd name="connsiteX34810" fmla="*/ 1696177 w 2556691"/>
              <a:gd name="connsiteY34810" fmla="*/ 1506153 h 2789926"/>
              <a:gd name="connsiteX34811" fmla="*/ 1697272 w 2556691"/>
              <a:gd name="connsiteY34811" fmla="*/ 1507501 h 2789926"/>
              <a:gd name="connsiteX34812" fmla="*/ 1697755 w 2556691"/>
              <a:gd name="connsiteY34812" fmla="*/ 1508518 h 2789926"/>
              <a:gd name="connsiteX34813" fmla="*/ 1697837 w 2556691"/>
              <a:gd name="connsiteY34813" fmla="*/ 1508872 h 2789926"/>
              <a:gd name="connsiteX34814" fmla="*/ 1701286 w 2556691"/>
              <a:gd name="connsiteY34814" fmla="*/ 1507962 h 2789926"/>
              <a:gd name="connsiteX34815" fmla="*/ 1707031 w 2556691"/>
              <a:gd name="connsiteY34815" fmla="*/ 1506082 h 2789926"/>
              <a:gd name="connsiteX34816" fmla="*/ 1714906 w 2556691"/>
              <a:gd name="connsiteY34816" fmla="*/ 1502713 h 2789926"/>
              <a:gd name="connsiteX34817" fmla="*/ 1724265 w 2556691"/>
              <a:gd name="connsiteY34817" fmla="*/ 1497322 h 2789926"/>
              <a:gd name="connsiteX34818" fmla="*/ 1740840 w 2556691"/>
              <a:gd name="connsiteY34818" fmla="*/ 1483893 h 2789926"/>
              <a:gd name="connsiteX34819" fmla="*/ 1744148 w 2556691"/>
              <a:gd name="connsiteY34819" fmla="*/ 1480335 h 2789926"/>
              <a:gd name="connsiteX34820" fmla="*/ 1747503 w 2556691"/>
              <a:gd name="connsiteY34820" fmla="*/ 1475819 h 2789926"/>
              <a:gd name="connsiteX34821" fmla="*/ 1749622 w 2556691"/>
              <a:gd name="connsiteY34821" fmla="*/ 1471220 h 2789926"/>
              <a:gd name="connsiteX34822" fmla="*/ 1749751 w 2556691"/>
              <a:gd name="connsiteY34822" fmla="*/ 1470806 h 2789926"/>
              <a:gd name="connsiteX34823" fmla="*/ 1751152 w 2556691"/>
              <a:gd name="connsiteY34823" fmla="*/ 1462058 h 2789926"/>
              <a:gd name="connsiteX34824" fmla="*/ 1750104 w 2556691"/>
              <a:gd name="connsiteY34824" fmla="*/ 1460191 h 2789926"/>
              <a:gd name="connsiteX34825" fmla="*/ 1760569 w 2556691"/>
              <a:gd name="connsiteY34825" fmla="*/ 1467779 h 2789926"/>
              <a:gd name="connsiteX34826" fmla="*/ 1760251 w 2556691"/>
              <a:gd name="connsiteY34826" fmla="*/ 1467578 h 2789926"/>
              <a:gd name="connsiteX34827" fmla="*/ 1760404 w 2556691"/>
              <a:gd name="connsiteY34827" fmla="*/ 1467661 h 2789926"/>
              <a:gd name="connsiteX34828" fmla="*/ 1760569 w 2556691"/>
              <a:gd name="connsiteY34828" fmla="*/ 1467779 h 2789926"/>
              <a:gd name="connsiteX34829" fmla="*/ 1776767 w 2556691"/>
              <a:gd name="connsiteY34829" fmla="*/ 1481872 h 2789926"/>
              <a:gd name="connsiteX34830" fmla="*/ 1778604 w 2556691"/>
              <a:gd name="connsiteY34830" fmla="*/ 1492771 h 2789926"/>
              <a:gd name="connsiteX34831" fmla="*/ 1773342 w 2556691"/>
              <a:gd name="connsiteY34831" fmla="*/ 1502701 h 2789926"/>
              <a:gd name="connsiteX34832" fmla="*/ 1756320 w 2556691"/>
              <a:gd name="connsiteY34832" fmla="*/ 1513672 h 2789926"/>
              <a:gd name="connsiteX34833" fmla="*/ 1763194 w 2556691"/>
              <a:gd name="connsiteY34833" fmla="*/ 1534573 h 2789926"/>
              <a:gd name="connsiteX34834" fmla="*/ 1778604 w 2556691"/>
              <a:gd name="connsiteY34834" fmla="*/ 1530624 h 2789926"/>
              <a:gd name="connsiteX34835" fmla="*/ 1786232 w 2556691"/>
              <a:gd name="connsiteY34835" fmla="*/ 1531038 h 2789926"/>
              <a:gd name="connsiteX34836" fmla="*/ 1792530 w 2556691"/>
              <a:gd name="connsiteY34836" fmla="*/ 1531464 h 2789926"/>
              <a:gd name="connsiteX34837" fmla="*/ 1798804 w 2556691"/>
              <a:gd name="connsiteY34837" fmla="*/ 1531227 h 2789926"/>
              <a:gd name="connsiteX34838" fmla="*/ 1824867 w 2556691"/>
              <a:gd name="connsiteY34838" fmla="*/ 1528307 h 2789926"/>
              <a:gd name="connsiteX34839" fmla="*/ 1818911 w 2556691"/>
              <a:gd name="connsiteY34839" fmla="*/ 1524666 h 2789926"/>
              <a:gd name="connsiteX34840" fmla="*/ 1781511 w 2556691"/>
              <a:gd name="connsiteY34840" fmla="*/ 1490029 h 2789926"/>
              <a:gd name="connsiteX34841" fmla="*/ 1776767 w 2556691"/>
              <a:gd name="connsiteY34841" fmla="*/ 1481872 h 2789926"/>
              <a:gd name="connsiteX34842" fmla="*/ 1712307 w 2556691"/>
              <a:gd name="connsiteY34842" fmla="*/ 1421909 h 2789926"/>
              <a:gd name="connsiteX34843" fmla="*/ 1710150 w 2556691"/>
              <a:gd name="connsiteY34843" fmla="*/ 1420671 h 2789926"/>
              <a:gd name="connsiteX34844" fmla="*/ 1709162 w 2556691"/>
              <a:gd name="connsiteY34844" fmla="*/ 1420765 h 2789926"/>
              <a:gd name="connsiteX34845" fmla="*/ 1696660 w 2556691"/>
              <a:gd name="connsiteY34845" fmla="*/ 1434656 h 2789926"/>
              <a:gd name="connsiteX34846" fmla="*/ 1695330 w 2556691"/>
              <a:gd name="connsiteY34846" fmla="*/ 1439018 h 2789926"/>
              <a:gd name="connsiteX34847" fmla="*/ 1695860 w 2556691"/>
              <a:gd name="connsiteY34847" fmla="*/ 1440555 h 2789926"/>
              <a:gd name="connsiteX34848" fmla="*/ 1699544 w 2556691"/>
              <a:gd name="connsiteY34848" fmla="*/ 1438427 h 2789926"/>
              <a:gd name="connsiteX34849" fmla="*/ 1710527 w 2556691"/>
              <a:gd name="connsiteY34849" fmla="*/ 1425435 h 2789926"/>
              <a:gd name="connsiteX34850" fmla="*/ 1712307 w 2556691"/>
              <a:gd name="connsiteY34850" fmla="*/ 1421909 h 2789926"/>
              <a:gd name="connsiteX34851" fmla="*/ 1240654 w 2556691"/>
              <a:gd name="connsiteY34851" fmla="*/ 986646 h 2789926"/>
              <a:gd name="connsiteX34852" fmla="*/ 1238135 w 2556691"/>
              <a:gd name="connsiteY34852" fmla="*/ 988309 h 2789926"/>
              <a:gd name="connsiteX34853" fmla="*/ 1233167 w 2556691"/>
              <a:gd name="connsiteY34853" fmla="*/ 990088 h 2789926"/>
              <a:gd name="connsiteX34854" fmla="*/ 1230613 w 2556691"/>
              <a:gd name="connsiteY34854" fmla="*/ 990375 h 2789926"/>
              <a:gd name="connsiteX34855" fmla="*/ 1237464 w 2556691"/>
              <a:gd name="connsiteY34855" fmla="*/ 1008071 h 2789926"/>
              <a:gd name="connsiteX34856" fmla="*/ 1240148 w 2556691"/>
              <a:gd name="connsiteY34856" fmla="*/ 1015213 h 2789926"/>
              <a:gd name="connsiteX34857" fmla="*/ 1242644 w 2556691"/>
              <a:gd name="connsiteY34857" fmla="*/ 1022028 h 2789926"/>
              <a:gd name="connsiteX34858" fmla="*/ 1245822 w 2556691"/>
              <a:gd name="connsiteY34858" fmla="*/ 1031550 h 2789926"/>
              <a:gd name="connsiteX34859" fmla="*/ 1246199 w 2556691"/>
              <a:gd name="connsiteY34859" fmla="*/ 1033158 h 2789926"/>
              <a:gd name="connsiteX34860" fmla="*/ 1247411 w 2556691"/>
              <a:gd name="connsiteY34860" fmla="*/ 1033119 h 2789926"/>
              <a:gd name="connsiteX34861" fmla="*/ 1244998 w 2556691"/>
              <a:gd name="connsiteY34861" fmla="*/ 1026109 h 2789926"/>
              <a:gd name="connsiteX34862" fmla="*/ 1239442 w 2556691"/>
              <a:gd name="connsiteY34862" fmla="*/ 1010127 h 2789926"/>
              <a:gd name="connsiteX34863" fmla="*/ 1238618 w 2556691"/>
              <a:gd name="connsiteY34863" fmla="*/ 1007772 h 2789926"/>
              <a:gd name="connsiteX34864" fmla="*/ 1236876 w 2556691"/>
              <a:gd name="connsiteY34864" fmla="*/ 1002826 h 2789926"/>
              <a:gd name="connsiteX34865" fmla="*/ 1236617 w 2556691"/>
              <a:gd name="connsiteY34865" fmla="*/ 1002149 h 2789926"/>
              <a:gd name="connsiteX34866" fmla="*/ 1235451 w 2556691"/>
              <a:gd name="connsiteY34866" fmla="*/ 998941 h 2789926"/>
              <a:gd name="connsiteX34867" fmla="*/ 1235439 w 2556691"/>
              <a:gd name="connsiteY34867" fmla="*/ 998939 h 2789926"/>
              <a:gd name="connsiteX34868" fmla="*/ 1237723 w 2556691"/>
              <a:gd name="connsiteY34868" fmla="*/ 996324 h 2789926"/>
              <a:gd name="connsiteX34869" fmla="*/ 1239666 w 2556691"/>
              <a:gd name="connsiteY34869" fmla="*/ 997311 h 2789926"/>
              <a:gd name="connsiteX34870" fmla="*/ 1240454 w 2556691"/>
              <a:gd name="connsiteY34870" fmla="*/ 998816 h 2789926"/>
              <a:gd name="connsiteX34871" fmla="*/ 1249507 w 2556691"/>
              <a:gd name="connsiteY34871" fmla="*/ 1022084 h 2789926"/>
              <a:gd name="connsiteX34872" fmla="*/ 1251143 w 2556691"/>
              <a:gd name="connsiteY34872" fmla="*/ 1026987 h 2789926"/>
              <a:gd name="connsiteX34873" fmla="*/ 1252862 w 2556691"/>
              <a:gd name="connsiteY34873" fmla="*/ 1032897 h 2789926"/>
              <a:gd name="connsiteX34874" fmla="*/ 1253191 w 2556691"/>
              <a:gd name="connsiteY34874" fmla="*/ 1032903 h 2789926"/>
              <a:gd name="connsiteX34875" fmla="*/ 1253626 w 2556691"/>
              <a:gd name="connsiteY34875" fmla="*/ 1032584 h 2789926"/>
              <a:gd name="connsiteX34876" fmla="*/ 1252379 w 2556691"/>
              <a:gd name="connsiteY34876" fmla="*/ 1028264 h 2789926"/>
              <a:gd name="connsiteX34877" fmla="*/ 1251214 w 2556691"/>
              <a:gd name="connsiteY34877" fmla="*/ 1025377 h 2789926"/>
              <a:gd name="connsiteX34878" fmla="*/ 1251673 w 2556691"/>
              <a:gd name="connsiteY34878" fmla="*/ 1024066 h 2789926"/>
              <a:gd name="connsiteX34879" fmla="*/ 1252203 w 2556691"/>
              <a:gd name="connsiteY34879" fmla="*/ 1024161 h 2789926"/>
              <a:gd name="connsiteX34880" fmla="*/ 1253933 w 2556691"/>
              <a:gd name="connsiteY34880" fmla="*/ 1025340 h 2789926"/>
              <a:gd name="connsiteX34881" fmla="*/ 1256240 w 2556691"/>
              <a:gd name="connsiteY34881" fmla="*/ 1027899 h 2789926"/>
              <a:gd name="connsiteX34882" fmla="*/ 1257359 w 2556691"/>
              <a:gd name="connsiteY34882" fmla="*/ 1029672 h 2789926"/>
              <a:gd name="connsiteX34883" fmla="*/ 1259030 w 2556691"/>
              <a:gd name="connsiteY34883" fmla="*/ 1028180 h 2789926"/>
              <a:gd name="connsiteX34884" fmla="*/ 1257771 w 2556691"/>
              <a:gd name="connsiteY34884" fmla="*/ 1022936 h 2789926"/>
              <a:gd name="connsiteX34885" fmla="*/ 1257347 w 2556691"/>
              <a:gd name="connsiteY34885" fmla="*/ 1021073 h 2789926"/>
              <a:gd name="connsiteX34886" fmla="*/ 1257170 w 2556691"/>
              <a:gd name="connsiteY34886" fmla="*/ 1020281 h 2789926"/>
              <a:gd name="connsiteX34887" fmla="*/ 1253709 w 2556691"/>
              <a:gd name="connsiteY34887" fmla="*/ 1011384 h 2789926"/>
              <a:gd name="connsiteX34888" fmla="*/ 1253144 w 2556691"/>
              <a:gd name="connsiteY34888" fmla="*/ 1010300 h 2789926"/>
              <a:gd name="connsiteX34889" fmla="*/ 1250966 w 2556691"/>
              <a:gd name="connsiteY34889" fmla="*/ 1006214 h 2789926"/>
              <a:gd name="connsiteX34890" fmla="*/ 1240654 w 2556691"/>
              <a:gd name="connsiteY34890" fmla="*/ 986646 h 2789926"/>
              <a:gd name="connsiteX34891" fmla="*/ 1650350 w 2556691"/>
              <a:gd name="connsiteY34891" fmla="*/ 1363146 h 2789926"/>
              <a:gd name="connsiteX34892" fmla="*/ 1649573 w 2556691"/>
              <a:gd name="connsiteY34892" fmla="*/ 1362579 h 2789926"/>
              <a:gd name="connsiteX34893" fmla="*/ 1651197 w 2556691"/>
              <a:gd name="connsiteY34893" fmla="*/ 1368466 h 2789926"/>
              <a:gd name="connsiteX34894" fmla="*/ 1649455 w 2556691"/>
              <a:gd name="connsiteY34894" fmla="*/ 1368820 h 2789926"/>
              <a:gd name="connsiteX34895" fmla="*/ 1648125 w 2556691"/>
              <a:gd name="connsiteY34895" fmla="*/ 1365463 h 2789926"/>
              <a:gd name="connsiteX34896" fmla="*/ 1645912 w 2556691"/>
              <a:gd name="connsiteY34896" fmla="*/ 1360723 h 2789926"/>
              <a:gd name="connsiteX34897" fmla="*/ 1645876 w 2556691"/>
              <a:gd name="connsiteY34897" fmla="*/ 1360652 h 2789926"/>
              <a:gd name="connsiteX34898" fmla="*/ 1645853 w 2556691"/>
              <a:gd name="connsiteY34898" fmla="*/ 1361775 h 2789926"/>
              <a:gd name="connsiteX34899" fmla="*/ 1645876 w 2556691"/>
              <a:gd name="connsiteY34899" fmla="*/ 1362330 h 2789926"/>
              <a:gd name="connsiteX34900" fmla="*/ 1645217 w 2556691"/>
              <a:gd name="connsiteY34900" fmla="*/ 1366421 h 2789926"/>
              <a:gd name="connsiteX34901" fmla="*/ 1642215 w 2556691"/>
              <a:gd name="connsiteY34901" fmla="*/ 1364967 h 2789926"/>
              <a:gd name="connsiteX34902" fmla="*/ 1642839 w 2556691"/>
              <a:gd name="connsiteY34902" fmla="*/ 1362165 h 2789926"/>
              <a:gd name="connsiteX34903" fmla="*/ 1642062 w 2556691"/>
              <a:gd name="connsiteY34903" fmla="*/ 1363749 h 2789926"/>
              <a:gd name="connsiteX34904" fmla="*/ 1641297 w 2556691"/>
              <a:gd name="connsiteY34904" fmla="*/ 1366279 h 2789926"/>
              <a:gd name="connsiteX34905" fmla="*/ 1640438 w 2556691"/>
              <a:gd name="connsiteY34905" fmla="*/ 1371847 h 2789926"/>
              <a:gd name="connsiteX34906" fmla="*/ 1637671 w 2556691"/>
              <a:gd name="connsiteY34906" fmla="*/ 1373419 h 2789926"/>
              <a:gd name="connsiteX34907" fmla="*/ 1636824 w 2556691"/>
              <a:gd name="connsiteY34907" fmla="*/ 1371327 h 2789926"/>
              <a:gd name="connsiteX34908" fmla="*/ 1639814 w 2556691"/>
              <a:gd name="connsiteY34908" fmla="*/ 1362590 h 2789926"/>
              <a:gd name="connsiteX34909" fmla="*/ 1637377 w 2556691"/>
              <a:gd name="connsiteY34909" fmla="*/ 1366432 h 2789926"/>
              <a:gd name="connsiteX34910" fmla="*/ 1636412 w 2556691"/>
              <a:gd name="connsiteY34910" fmla="*/ 1381600 h 2789926"/>
              <a:gd name="connsiteX34911" fmla="*/ 1637824 w 2556691"/>
              <a:gd name="connsiteY34911" fmla="*/ 1384141 h 2789926"/>
              <a:gd name="connsiteX34912" fmla="*/ 1638283 w 2556691"/>
              <a:gd name="connsiteY34912" fmla="*/ 1376717 h 2789926"/>
              <a:gd name="connsiteX34913" fmla="*/ 1641132 w 2556691"/>
              <a:gd name="connsiteY34913" fmla="*/ 1377947 h 2789926"/>
              <a:gd name="connsiteX34914" fmla="*/ 1639002 w 2556691"/>
              <a:gd name="connsiteY34914" fmla="*/ 1387936 h 2789926"/>
              <a:gd name="connsiteX34915" fmla="*/ 1638648 w 2556691"/>
              <a:gd name="connsiteY34915" fmla="*/ 1390336 h 2789926"/>
              <a:gd name="connsiteX34916" fmla="*/ 1637789 w 2556691"/>
              <a:gd name="connsiteY34916" fmla="*/ 1390643 h 2789926"/>
              <a:gd name="connsiteX34917" fmla="*/ 1636012 w 2556691"/>
              <a:gd name="connsiteY34917" fmla="*/ 1389449 h 2789926"/>
              <a:gd name="connsiteX34918" fmla="*/ 1629007 w 2556691"/>
              <a:gd name="connsiteY34918" fmla="*/ 1377190 h 2789926"/>
              <a:gd name="connsiteX34919" fmla="*/ 1625076 w 2556691"/>
              <a:gd name="connsiteY34919" fmla="*/ 1376008 h 2789926"/>
              <a:gd name="connsiteX34920" fmla="*/ 1621097 w 2556691"/>
              <a:gd name="connsiteY34920" fmla="*/ 1375736 h 2789926"/>
              <a:gd name="connsiteX34921" fmla="*/ 1613362 w 2556691"/>
              <a:gd name="connsiteY34921" fmla="*/ 1377604 h 2789926"/>
              <a:gd name="connsiteX34922" fmla="*/ 1610125 w 2556691"/>
              <a:gd name="connsiteY34922" fmla="*/ 1378975 h 2789926"/>
              <a:gd name="connsiteX34923" fmla="*/ 1608595 w 2556691"/>
              <a:gd name="connsiteY34923" fmla="*/ 1379673 h 2789926"/>
              <a:gd name="connsiteX34924" fmla="*/ 1613209 w 2556691"/>
              <a:gd name="connsiteY34924" fmla="*/ 1389390 h 2789926"/>
              <a:gd name="connsiteX34925" fmla="*/ 1626865 w 2556691"/>
              <a:gd name="connsiteY34925" fmla="*/ 1398127 h 2789926"/>
              <a:gd name="connsiteX34926" fmla="*/ 1617035 w 2556691"/>
              <a:gd name="connsiteY34926" fmla="*/ 1392310 h 2789926"/>
              <a:gd name="connsiteX34927" fmla="*/ 1619908 w 2556691"/>
              <a:gd name="connsiteY34927" fmla="*/ 1389887 h 2789926"/>
              <a:gd name="connsiteX34928" fmla="*/ 1626994 w 2556691"/>
              <a:gd name="connsiteY34928" fmla="*/ 1394107 h 2789926"/>
              <a:gd name="connsiteX34929" fmla="*/ 1627300 w 2556691"/>
              <a:gd name="connsiteY34929" fmla="*/ 1394154 h 2789926"/>
              <a:gd name="connsiteX34930" fmla="*/ 1622262 w 2556691"/>
              <a:gd name="connsiteY34930" fmla="*/ 1387700 h 2789926"/>
              <a:gd name="connsiteX34931" fmla="*/ 1622180 w 2556691"/>
              <a:gd name="connsiteY34931" fmla="*/ 1385347 h 2789926"/>
              <a:gd name="connsiteX34932" fmla="*/ 1623557 w 2556691"/>
              <a:gd name="connsiteY34932" fmla="*/ 1384543 h 2789926"/>
              <a:gd name="connsiteX34933" fmla="*/ 1625664 w 2556691"/>
              <a:gd name="connsiteY34933" fmla="*/ 1385773 h 2789926"/>
              <a:gd name="connsiteX34934" fmla="*/ 1631727 w 2556691"/>
              <a:gd name="connsiteY34934" fmla="*/ 1391731 h 2789926"/>
              <a:gd name="connsiteX34935" fmla="*/ 1631621 w 2556691"/>
              <a:gd name="connsiteY34935" fmla="*/ 1391506 h 2789926"/>
              <a:gd name="connsiteX34936" fmla="*/ 1626806 w 2556691"/>
              <a:gd name="connsiteY34936" fmla="*/ 1380512 h 2789926"/>
              <a:gd name="connsiteX34937" fmla="*/ 1626818 w 2556691"/>
              <a:gd name="connsiteY34937" fmla="*/ 1380441 h 2789926"/>
              <a:gd name="connsiteX34938" fmla="*/ 1628689 w 2556691"/>
              <a:gd name="connsiteY34938" fmla="*/ 1379862 h 2789926"/>
              <a:gd name="connsiteX34939" fmla="*/ 1631985 w 2556691"/>
              <a:gd name="connsiteY34939" fmla="*/ 1386565 h 2789926"/>
              <a:gd name="connsiteX34940" fmla="*/ 1635234 w 2556691"/>
              <a:gd name="connsiteY34940" fmla="*/ 1390750 h 2789926"/>
              <a:gd name="connsiteX34941" fmla="*/ 1636247 w 2556691"/>
              <a:gd name="connsiteY34941" fmla="*/ 1392322 h 2789926"/>
              <a:gd name="connsiteX34942" fmla="*/ 1633951 w 2556691"/>
              <a:gd name="connsiteY34942" fmla="*/ 1394403 h 2789926"/>
              <a:gd name="connsiteX34943" fmla="*/ 1633210 w 2556691"/>
              <a:gd name="connsiteY34943" fmla="*/ 1393823 h 2789926"/>
              <a:gd name="connsiteX34944" fmla="*/ 1632551 w 2556691"/>
              <a:gd name="connsiteY34944" fmla="*/ 1395526 h 2789926"/>
              <a:gd name="connsiteX34945" fmla="*/ 1632621 w 2556691"/>
              <a:gd name="connsiteY34945" fmla="*/ 1395750 h 2789926"/>
              <a:gd name="connsiteX34946" fmla="*/ 1633151 w 2556691"/>
              <a:gd name="connsiteY34946" fmla="*/ 1397878 h 2789926"/>
              <a:gd name="connsiteX34947" fmla="*/ 1633104 w 2556691"/>
              <a:gd name="connsiteY34947" fmla="*/ 1397973 h 2789926"/>
              <a:gd name="connsiteX34948" fmla="*/ 1633104 w 2556691"/>
              <a:gd name="connsiteY34948" fmla="*/ 1398008 h 2789926"/>
              <a:gd name="connsiteX34949" fmla="*/ 1633433 w 2556691"/>
              <a:gd name="connsiteY34949" fmla="*/ 1408932 h 2789926"/>
              <a:gd name="connsiteX34950" fmla="*/ 1637636 w 2556691"/>
              <a:gd name="connsiteY34950" fmla="*/ 1414653 h 2789926"/>
              <a:gd name="connsiteX34951" fmla="*/ 1640379 w 2556691"/>
              <a:gd name="connsiteY34951" fmla="*/ 1415871 h 2789926"/>
              <a:gd name="connsiteX34952" fmla="*/ 1643546 w 2556691"/>
              <a:gd name="connsiteY34952" fmla="*/ 1417278 h 2789926"/>
              <a:gd name="connsiteX34953" fmla="*/ 1648113 w 2556691"/>
              <a:gd name="connsiteY34953" fmla="*/ 1439065 h 2789926"/>
              <a:gd name="connsiteX34954" fmla="*/ 1651962 w 2556691"/>
              <a:gd name="connsiteY34954" fmla="*/ 1433982 h 2789926"/>
              <a:gd name="connsiteX34955" fmla="*/ 1651079 w 2556691"/>
              <a:gd name="connsiteY34955" fmla="*/ 1428343 h 2789926"/>
              <a:gd name="connsiteX34956" fmla="*/ 1648348 w 2556691"/>
              <a:gd name="connsiteY34956" fmla="*/ 1418129 h 2789926"/>
              <a:gd name="connsiteX34957" fmla="*/ 1648089 w 2556691"/>
              <a:gd name="connsiteY34957" fmla="*/ 1418034 h 2789926"/>
              <a:gd name="connsiteX34958" fmla="*/ 1648537 w 2556691"/>
              <a:gd name="connsiteY34958" fmla="*/ 1419784 h 2789926"/>
              <a:gd name="connsiteX34959" fmla="*/ 1649891 w 2556691"/>
              <a:gd name="connsiteY34959" fmla="*/ 1425198 h 2789926"/>
              <a:gd name="connsiteX34960" fmla="*/ 1650585 w 2556691"/>
              <a:gd name="connsiteY34960" fmla="*/ 1432161 h 2789926"/>
              <a:gd name="connsiteX34961" fmla="*/ 1650102 w 2556691"/>
              <a:gd name="connsiteY34961" fmla="*/ 1432315 h 2789926"/>
              <a:gd name="connsiteX34962" fmla="*/ 1647265 w 2556691"/>
              <a:gd name="connsiteY34962" fmla="*/ 1426380 h 2789926"/>
              <a:gd name="connsiteX34963" fmla="*/ 1643805 w 2556691"/>
              <a:gd name="connsiteY34963" fmla="*/ 1417408 h 2789926"/>
              <a:gd name="connsiteX34964" fmla="*/ 1638707 w 2556691"/>
              <a:gd name="connsiteY34964" fmla="*/ 1408293 h 2789926"/>
              <a:gd name="connsiteX34965" fmla="*/ 1639767 w 2556691"/>
              <a:gd name="connsiteY34965" fmla="*/ 1407005 h 2789926"/>
              <a:gd name="connsiteX34966" fmla="*/ 1644146 w 2556691"/>
              <a:gd name="connsiteY34966" fmla="*/ 1409901 h 2789926"/>
              <a:gd name="connsiteX34967" fmla="*/ 1640308 w 2556691"/>
              <a:gd name="connsiteY34967" fmla="*/ 1398907 h 2789926"/>
              <a:gd name="connsiteX34968" fmla="*/ 1641909 w 2556691"/>
              <a:gd name="connsiteY34968" fmla="*/ 1398103 h 2789926"/>
              <a:gd name="connsiteX34969" fmla="*/ 1644405 w 2556691"/>
              <a:gd name="connsiteY34969" fmla="*/ 1402051 h 2789926"/>
              <a:gd name="connsiteX34970" fmla="*/ 1647948 w 2556691"/>
              <a:gd name="connsiteY34970" fmla="*/ 1409629 h 2789926"/>
              <a:gd name="connsiteX34971" fmla="*/ 1647195 w 2556691"/>
              <a:gd name="connsiteY34971" fmla="*/ 1396861 h 2789926"/>
              <a:gd name="connsiteX34972" fmla="*/ 1648643 w 2556691"/>
              <a:gd name="connsiteY34972" fmla="*/ 1396519 h 2789926"/>
              <a:gd name="connsiteX34973" fmla="*/ 1651409 w 2556691"/>
              <a:gd name="connsiteY34973" fmla="*/ 1407324 h 2789926"/>
              <a:gd name="connsiteX34974" fmla="*/ 1650385 w 2556691"/>
              <a:gd name="connsiteY34974" fmla="*/ 1386849 h 2789926"/>
              <a:gd name="connsiteX34975" fmla="*/ 1649608 w 2556691"/>
              <a:gd name="connsiteY34975" fmla="*/ 1386447 h 2789926"/>
              <a:gd name="connsiteX34976" fmla="*/ 1647289 w 2556691"/>
              <a:gd name="connsiteY34976" fmla="*/ 1385063 h 2789926"/>
              <a:gd name="connsiteX34977" fmla="*/ 1649090 w 2556691"/>
              <a:gd name="connsiteY34977" fmla="*/ 1378609 h 2789926"/>
              <a:gd name="connsiteX34978" fmla="*/ 1650962 w 2556691"/>
              <a:gd name="connsiteY34978" fmla="*/ 1372012 h 2789926"/>
              <a:gd name="connsiteX34979" fmla="*/ 1652172 w 2556691"/>
              <a:gd name="connsiteY34979" fmla="*/ 1372844 h 2789926"/>
              <a:gd name="connsiteX34980" fmla="*/ 1653092 w 2556691"/>
              <a:gd name="connsiteY34980" fmla="*/ 1377734 h 2789926"/>
              <a:gd name="connsiteX34981" fmla="*/ 1653869 w 2556691"/>
              <a:gd name="connsiteY34981" fmla="*/ 1374010 h 2789926"/>
              <a:gd name="connsiteX34982" fmla="*/ 1652172 w 2556691"/>
              <a:gd name="connsiteY34982" fmla="*/ 1372844 h 2789926"/>
              <a:gd name="connsiteX34983" fmla="*/ 1093120 w 2556691"/>
              <a:gd name="connsiteY34983" fmla="*/ 848596 h 2789926"/>
              <a:gd name="connsiteX34984" fmla="*/ 1091328 w 2556691"/>
              <a:gd name="connsiteY34984" fmla="*/ 856028 h 2789926"/>
              <a:gd name="connsiteX34985" fmla="*/ 1088491 w 2556691"/>
              <a:gd name="connsiteY34985" fmla="*/ 854851 h 2789926"/>
              <a:gd name="connsiteX34986" fmla="*/ 1091081 w 2556691"/>
              <a:gd name="connsiteY34986" fmla="*/ 847304 h 2789926"/>
              <a:gd name="connsiteX34987" fmla="*/ 1093120 w 2556691"/>
              <a:gd name="connsiteY34987" fmla="*/ 848596 h 2789926"/>
              <a:gd name="connsiteX34988" fmla="*/ 1763548 w 2556691"/>
              <a:gd name="connsiteY34988" fmla="*/ 1464009 h 2789926"/>
              <a:gd name="connsiteX34989" fmla="*/ 1763536 w 2556691"/>
              <a:gd name="connsiteY34989" fmla="*/ 1464009 h 2789926"/>
              <a:gd name="connsiteX34990" fmla="*/ 1755284 w 2556691"/>
              <a:gd name="connsiteY34990" fmla="*/ 1461786 h 2789926"/>
              <a:gd name="connsiteX34991" fmla="*/ 1753683 w 2556691"/>
              <a:gd name="connsiteY34991" fmla="*/ 1470121 h 2789926"/>
              <a:gd name="connsiteX34992" fmla="*/ 1754295 w 2556691"/>
              <a:gd name="connsiteY34992" fmla="*/ 1474778 h 2789926"/>
              <a:gd name="connsiteX34993" fmla="*/ 1751117 w 2556691"/>
              <a:gd name="connsiteY34993" fmla="*/ 1475559 h 2789926"/>
              <a:gd name="connsiteX34994" fmla="*/ 1746973 w 2556691"/>
              <a:gd name="connsiteY34994" fmla="*/ 1482002 h 2789926"/>
              <a:gd name="connsiteX34995" fmla="*/ 1748374 w 2556691"/>
              <a:gd name="connsiteY34995" fmla="*/ 1482841 h 2789926"/>
              <a:gd name="connsiteX34996" fmla="*/ 1765207 w 2556691"/>
              <a:gd name="connsiteY34996" fmla="*/ 1481399 h 2789926"/>
              <a:gd name="connsiteX34997" fmla="*/ 1767986 w 2556691"/>
              <a:gd name="connsiteY34997" fmla="*/ 1478136 h 2789926"/>
              <a:gd name="connsiteX34998" fmla="*/ 1765618 w 2556691"/>
              <a:gd name="connsiteY34998" fmla="*/ 1478762 h 2789926"/>
              <a:gd name="connsiteX34999" fmla="*/ 1763041 w 2556691"/>
              <a:gd name="connsiteY34999" fmla="*/ 1480524 h 2789926"/>
              <a:gd name="connsiteX35000" fmla="*/ 1759286 w 2556691"/>
              <a:gd name="connsiteY35000" fmla="*/ 1481611 h 2789926"/>
              <a:gd name="connsiteX35001" fmla="*/ 1758497 w 2556691"/>
              <a:gd name="connsiteY35001" fmla="*/ 1478313 h 2789926"/>
              <a:gd name="connsiteX35002" fmla="*/ 1762924 w 2556691"/>
              <a:gd name="connsiteY35002" fmla="*/ 1477249 h 2789926"/>
              <a:gd name="connsiteX35003" fmla="*/ 1766385 w 2556691"/>
              <a:gd name="connsiteY35003" fmla="*/ 1474034 h 2789926"/>
              <a:gd name="connsiteX35004" fmla="*/ 1766773 w 2556691"/>
              <a:gd name="connsiteY35004" fmla="*/ 1473703 h 2789926"/>
              <a:gd name="connsiteX35005" fmla="*/ 1766148 w 2556691"/>
              <a:gd name="connsiteY35005" fmla="*/ 1473821 h 2789926"/>
              <a:gd name="connsiteX35006" fmla="*/ 1759851 w 2556691"/>
              <a:gd name="connsiteY35006" fmla="*/ 1473206 h 2789926"/>
              <a:gd name="connsiteX35007" fmla="*/ 1759710 w 2556691"/>
              <a:gd name="connsiteY35007" fmla="*/ 1471918 h 2789926"/>
              <a:gd name="connsiteX35008" fmla="*/ 1765737 w 2556691"/>
              <a:gd name="connsiteY35008" fmla="*/ 1468797 h 2789926"/>
              <a:gd name="connsiteX35009" fmla="*/ 1762759 w 2556691"/>
              <a:gd name="connsiteY35009" fmla="*/ 1468347 h 2789926"/>
              <a:gd name="connsiteX35010" fmla="*/ 1760405 w 2556691"/>
              <a:gd name="connsiteY35010" fmla="*/ 1467638 h 2789926"/>
              <a:gd name="connsiteX35011" fmla="*/ 1760275 w 2556691"/>
              <a:gd name="connsiteY35011" fmla="*/ 1465262 h 2789926"/>
              <a:gd name="connsiteX35012" fmla="*/ 1763548 w 2556691"/>
              <a:gd name="connsiteY35012" fmla="*/ 1464009 h 2789926"/>
              <a:gd name="connsiteX35013" fmla="*/ 1153778 w 2556691"/>
              <a:gd name="connsiteY35013" fmla="*/ 901281 h 2789926"/>
              <a:gd name="connsiteX35014" fmla="*/ 1150541 w 2556691"/>
              <a:gd name="connsiteY35014" fmla="*/ 900759 h 2789926"/>
              <a:gd name="connsiteX35015" fmla="*/ 1150470 w 2556691"/>
              <a:gd name="connsiteY35015" fmla="*/ 900757 h 2789926"/>
              <a:gd name="connsiteX35016" fmla="*/ 1147327 w 2556691"/>
              <a:gd name="connsiteY35016" fmla="*/ 900948 h 2789926"/>
              <a:gd name="connsiteX35017" fmla="*/ 1142124 w 2556691"/>
              <a:gd name="connsiteY35017" fmla="*/ 901748 h 2789926"/>
              <a:gd name="connsiteX35018" fmla="*/ 1141606 w 2556691"/>
              <a:gd name="connsiteY35018" fmla="*/ 901399 h 2789926"/>
              <a:gd name="connsiteX35019" fmla="*/ 1141383 w 2556691"/>
              <a:gd name="connsiteY35019" fmla="*/ 900939 h 2789926"/>
              <a:gd name="connsiteX35020" fmla="*/ 1141359 w 2556691"/>
              <a:gd name="connsiteY35020" fmla="*/ 900906 h 2789926"/>
              <a:gd name="connsiteX35021" fmla="*/ 1141394 w 2556691"/>
              <a:gd name="connsiteY35021" fmla="*/ 900662 h 2789926"/>
              <a:gd name="connsiteX35022" fmla="*/ 1147692 w 2556691"/>
              <a:gd name="connsiteY35022" fmla="*/ 897881 h 2789926"/>
              <a:gd name="connsiteX35023" fmla="*/ 1137415 w 2556691"/>
              <a:gd name="connsiteY35023" fmla="*/ 897601 h 2789926"/>
              <a:gd name="connsiteX35024" fmla="*/ 1135685 w 2556691"/>
              <a:gd name="connsiteY35024" fmla="*/ 895404 h 2789926"/>
              <a:gd name="connsiteX35025" fmla="*/ 1139417 w 2556691"/>
              <a:gd name="connsiteY35025" fmla="*/ 893343 h 2789926"/>
              <a:gd name="connsiteX35026" fmla="*/ 1124619 w 2556691"/>
              <a:gd name="connsiteY35026" fmla="*/ 894809 h 2789926"/>
              <a:gd name="connsiteX35027" fmla="*/ 1121865 w 2556691"/>
              <a:gd name="connsiteY35027" fmla="*/ 896141 h 2789926"/>
              <a:gd name="connsiteX35028" fmla="*/ 1123654 w 2556691"/>
              <a:gd name="connsiteY35028" fmla="*/ 898410 h 2789926"/>
              <a:gd name="connsiteX35029" fmla="*/ 1124396 w 2556691"/>
              <a:gd name="connsiteY35029" fmla="*/ 899361 h 2789926"/>
              <a:gd name="connsiteX35030" fmla="*/ 1124408 w 2556691"/>
              <a:gd name="connsiteY35030" fmla="*/ 899362 h 2789926"/>
              <a:gd name="connsiteX35031" fmla="*/ 1128328 w 2556691"/>
              <a:gd name="connsiteY35031" fmla="*/ 902480 h 2789926"/>
              <a:gd name="connsiteX35032" fmla="*/ 1153778 w 2556691"/>
              <a:gd name="connsiteY35032" fmla="*/ 901281 h 2789926"/>
              <a:gd name="connsiteX35033" fmla="*/ 1622992 w 2556691"/>
              <a:gd name="connsiteY35033" fmla="*/ 1332859 h 2789926"/>
              <a:gd name="connsiteX35034" fmla="*/ 1611373 w 2556691"/>
              <a:gd name="connsiteY35034" fmla="*/ 1329017 h 2789926"/>
              <a:gd name="connsiteX35035" fmla="*/ 1601885 w 2556691"/>
              <a:gd name="connsiteY35035" fmla="*/ 1358997 h 2789926"/>
              <a:gd name="connsiteX35036" fmla="*/ 1610525 w 2556691"/>
              <a:gd name="connsiteY35036" fmla="*/ 1374660 h 2789926"/>
              <a:gd name="connsiteX35037" fmla="*/ 1620496 w 2556691"/>
              <a:gd name="connsiteY35037" fmla="*/ 1371752 h 2789926"/>
              <a:gd name="connsiteX35038" fmla="*/ 1608960 w 2556691"/>
              <a:gd name="connsiteY35038" fmla="*/ 1356266 h 2789926"/>
              <a:gd name="connsiteX35039" fmla="*/ 1610537 w 2556691"/>
              <a:gd name="connsiteY35039" fmla="*/ 1353098 h 2789926"/>
              <a:gd name="connsiteX35040" fmla="*/ 1619001 w 2556691"/>
              <a:gd name="connsiteY35040" fmla="*/ 1359552 h 2789926"/>
              <a:gd name="connsiteX35041" fmla="*/ 1617530 w 2556691"/>
              <a:gd name="connsiteY35041" fmla="*/ 1353972 h 2789926"/>
              <a:gd name="connsiteX35042" fmla="*/ 1612338 w 2556691"/>
              <a:gd name="connsiteY35042" fmla="*/ 1347943 h 2789926"/>
              <a:gd name="connsiteX35043" fmla="*/ 1614634 w 2556691"/>
              <a:gd name="connsiteY35043" fmla="*/ 1345165 h 2789926"/>
              <a:gd name="connsiteX35044" fmla="*/ 1618189 w 2556691"/>
              <a:gd name="connsiteY35044" fmla="*/ 1347683 h 2789926"/>
              <a:gd name="connsiteX35045" fmla="*/ 1614257 w 2556691"/>
              <a:gd name="connsiteY35045" fmla="*/ 1343451 h 2789926"/>
              <a:gd name="connsiteX35046" fmla="*/ 1616200 w 2556691"/>
              <a:gd name="connsiteY35046" fmla="*/ 1339928 h 2789926"/>
              <a:gd name="connsiteX35047" fmla="*/ 1624263 w 2556691"/>
              <a:gd name="connsiteY35047" fmla="*/ 1354812 h 2789926"/>
              <a:gd name="connsiteX35048" fmla="*/ 1624357 w 2556691"/>
              <a:gd name="connsiteY35048" fmla="*/ 1371788 h 2789926"/>
              <a:gd name="connsiteX35049" fmla="*/ 1629196 w 2556691"/>
              <a:gd name="connsiteY35049" fmla="*/ 1373171 h 2789926"/>
              <a:gd name="connsiteX35050" fmla="*/ 1631703 w 2556691"/>
              <a:gd name="connsiteY35050" fmla="*/ 1374802 h 2789926"/>
              <a:gd name="connsiteX35051" fmla="*/ 1632339 w 2556691"/>
              <a:gd name="connsiteY35051" fmla="*/ 1368868 h 2789926"/>
              <a:gd name="connsiteX35052" fmla="*/ 1635388 w 2556691"/>
              <a:gd name="connsiteY35052" fmla="*/ 1361609 h 2789926"/>
              <a:gd name="connsiteX35053" fmla="*/ 1639720 w 2556691"/>
              <a:gd name="connsiteY35053" fmla="*/ 1357070 h 2789926"/>
              <a:gd name="connsiteX35054" fmla="*/ 1615493 w 2556691"/>
              <a:gd name="connsiteY35054" fmla="*/ 1335992 h 2789926"/>
              <a:gd name="connsiteX35055" fmla="*/ 1615552 w 2556691"/>
              <a:gd name="connsiteY35055" fmla="*/ 1332611 h 2789926"/>
              <a:gd name="connsiteX35056" fmla="*/ 1622992 w 2556691"/>
              <a:gd name="connsiteY35056" fmla="*/ 1332859 h 2789926"/>
              <a:gd name="connsiteX35057" fmla="*/ 1801699 w 2556691"/>
              <a:gd name="connsiteY35057" fmla="*/ 1495348 h 2789926"/>
              <a:gd name="connsiteX35058" fmla="*/ 1804889 w 2556691"/>
              <a:gd name="connsiteY35058" fmla="*/ 1504592 h 2789926"/>
              <a:gd name="connsiteX35059" fmla="*/ 1801534 w 2556691"/>
              <a:gd name="connsiteY35059" fmla="*/ 1505763 h 2789926"/>
              <a:gd name="connsiteX35060" fmla="*/ 1798356 w 2556691"/>
              <a:gd name="connsiteY35060" fmla="*/ 1496648 h 2789926"/>
              <a:gd name="connsiteX35061" fmla="*/ 1801699 w 2556691"/>
              <a:gd name="connsiteY35061" fmla="*/ 1495348 h 2789926"/>
              <a:gd name="connsiteX35062" fmla="*/ 1375701 w 2556691"/>
              <a:gd name="connsiteY35062" fmla="*/ 1102158 h 2789926"/>
              <a:gd name="connsiteX35063" fmla="*/ 1375371 w 2556691"/>
              <a:gd name="connsiteY35063" fmla="*/ 1102193 h 2789926"/>
              <a:gd name="connsiteX35064" fmla="*/ 1345294 w 2556691"/>
              <a:gd name="connsiteY35064" fmla="*/ 1137351 h 2789926"/>
              <a:gd name="connsiteX35065" fmla="*/ 1336783 w 2556691"/>
              <a:gd name="connsiteY35065" fmla="*/ 1142565 h 2789926"/>
              <a:gd name="connsiteX35066" fmla="*/ 1328590 w 2556691"/>
              <a:gd name="connsiteY35066" fmla="*/ 1146986 h 2789926"/>
              <a:gd name="connsiteX35067" fmla="*/ 1325894 w 2556691"/>
              <a:gd name="connsiteY35067" fmla="*/ 1148381 h 2789926"/>
              <a:gd name="connsiteX35068" fmla="*/ 1319926 w 2556691"/>
              <a:gd name="connsiteY35068" fmla="*/ 1151301 h 2789926"/>
              <a:gd name="connsiteX35069" fmla="*/ 1314064 w 2556691"/>
              <a:gd name="connsiteY35069" fmla="*/ 1154103 h 2789926"/>
              <a:gd name="connsiteX35070" fmla="*/ 1311850 w 2556691"/>
              <a:gd name="connsiteY35070" fmla="*/ 1155155 h 2789926"/>
              <a:gd name="connsiteX35071" fmla="*/ 1306706 w 2556691"/>
              <a:gd name="connsiteY35071" fmla="*/ 1157626 h 2789926"/>
              <a:gd name="connsiteX35072" fmla="*/ 1303904 w 2556691"/>
              <a:gd name="connsiteY35072" fmla="*/ 1158973 h 2789926"/>
              <a:gd name="connsiteX35073" fmla="*/ 1298807 w 2556691"/>
              <a:gd name="connsiteY35073" fmla="*/ 1161503 h 2789926"/>
              <a:gd name="connsiteX35074" fmla="*/ 1295205 w 2556691"/>
              <a:gd name="connsiteY35074" fmla="*/ 1163359 h 2789926"/>
              <a:gd name="connsiteX35075" fmla="*/ 1286364 w 2556691"/>
              <a:gd name="connsiteY35075" fmla="*/ 1168241 h 2789926"/>
              <a:gd name="connsiteX35076" fmla="*/ 1264587 w 2556691"/>
              <a:gd name="connsiteY35076" fmla="*/ 1184745 h 2789926"/>
              <a:gd name="connsiteX35077" fmla="*/ 1224727 w 2556691"/>
              <a:gd name="connsiteY35077" fmla="*/ 1240661 h 2789926"/>
              <a:gd name="connsiteX35078" fmla="*/ 1249095 w 2556691"/>
              <a:gd name="connsiteY35078" fmla="*/ 1211521 h 2789926"/>
              <a:gd name="connsiteX35079" fmla="*/ 1251826 w 2556691"/>
              <a:gd name="connsiteY35079" fmla="*/ 1213826 h 2789926"/>
              <a:gd name="connsiteX35080" fmla="*/ 1236369 w 2556691"/>
              <a:gd name="connsiteY35080" fmla="*/ 1236063 h 2789926"/>
              <a:gd name="connsiteX35081" fmla="*/ 1246187 w 2556691"/>
              <a:gd name="connsiteY35081" fmla="*/ 1229809 h 2789926"/>
              <a:gd name="connsiteX35082" fmla="*/ 1276500 w 2556691"/>
              <a:gd name="connsiteY35082" fmla="*/ 1197323 h 2789926"/>
              <a:gd name="connsiteX35083" fmla="*/ 1278736 w 2556691"/>
              <a:gd name="connsiteY35083" fmla="*/ 1198741 h 2789926"/>
              <a:gd name="connsiteX35084" fmla="*/ 1267059 w 2556691"/>
              <a:gd name="connsiteY35084" fmla="*/ 1219004 h 2789926"/>
              <a:gd name="connsiteX35085" fmla="*/ 1276123 w 2556691"/>
              <a:gd name="connsiteY35085" fmla="*/ 1214784 h 2789926"/>
              <a:gd name="connsiteX35086" fmla="*/ 1286612 w 2556691"/>
              <a:gd name="connsiteY35086" fmla="*/ 1204250 h 2789926"/>
              <a:gd name="connsiteX35087" fmla="*/ 1295382 w 2556691"/>
              <a:gd name="connsiteY35087" fmla="*/ 1194616 h 2789926"/>
              <a:gd name="connsiteX35088" fmla="*/ 1304587 w 2556691"/>
              <a:gd name="connsiteY35088" fmla="*/ 1183527 h 2789926"/>
              <a:gd name="connsiteX35089" fmla="*/ 1312474 w 2556691"/>
              <a:gd name="connsiteY35089" fmla="*/ 1173242 h 2789926"/>
              <a:gd name="connsiteX35090" fmla="*/ 1314982 w 2556691"/>
              <a:gd name="connsiteY35090" fmla="*/ 1174814 h 2789926"/>
              <a:gd name="connsiteX35091" fmla="*/ 1304140 w 2556691"/>
              <a:gd name="connsiteY35091" fmla="*/ 1192996 h 2789926"/>
              <a:gd name="connsiteX35092" fmla="*/ 1295405 w 2556691"/>
              <a:gd name="connsiteY35092" fmla="*/ 1203718 h 2789926"/>
              <a:gd name="connsiteX35093" fmla="*/ 1290461 w 2556691"/>
              <a:gd name="connsiteY35093" fmla="*/ 1208743 h 2789926"/>
              <a:gd name="connsiteX35094" fmla="*/ 1295417 w 2556691"/>
              <a:gd name="connsiteY35094" fmla="*/ 1206934 h 2789926"/>
              <a:gd name="connsiteX35095" fmla="*/ 1300856 w 2556691"/>
              <a:gd name="connsiteY35095" fmla="*/ 1204960 h 2789926"/>
              <a:gd name="connsiteX35096" fmla="*/ 1304093 w 2556691"/>
              <a:gd name="connsiteY35096" fmla="*/ 1202288 h 2789926"/>
              <a:gd name="connsiteX35097" fmla="*/ 1314511 w 2556691"/>
              <a:gd name="connsiteY35097" fmla="*/ 1196720 h 2789926"/>
              <a:gd name="connsiteX35098" fmla="*/ 1327943 w 2556691"/>
              <a:gd name="connsiteY35098" fmla="*/ 1181423 h 2789926"/>
              <a:gd name="connsiteX35099" fmla="*/ 1330909 w 2556691"/>
              <a:gd name="connsiteY35099" fmla="*/ 1182865 h 2789926"/>
              <a:gd name="connsiteX35100" fmla="*/ 1318725 w 2556691"/>
              <a:gd name="connsiteY35100" fmla="*/ 1199829 h 2789926"/>
              <a:gd name="connsiteX35101" fmla="*/ 1340844 w 2556691"/>
              <a:gd name="connsiteY35101" fmla="*/ 1201449 h 2789926"/>
              <a:gd name="connsiteX35102" fmla="*/ 1328978 w 2556691"/>
              <a:gd name="connsiteY35102" fmla="*/ 1204191 h 2789926"/>
              <a:gd name="connsiteX35103" fmla="*/ 1314852 w 2556691"/>
              <a:gd name="connsiteY35103" fmla="*/ 1209369 h 2789926"/>
              <a:gd name="connsiteX35104" fmla="*/ 1314687 w 2556691"/>
              <a:gd name="connsiteY35104" fmla="*/ 1209428 h 2789926"/>
              <a:gd name="connsiteX35105" fmla="*/ 1304234 w 2556691"/>
              <a:gd name="connsiteY35105" fmla="*/ 1213377 h 2789926"/>
              <a:gd name="connsiteX35106" fmla="*/ 1295429 w 2556691"/>
              <a:gd name="connsiteY35106" fmla="*/ 1216817 h 2789926"/>
              <a:gd name="connsiteX35107" fmla="*/ 1286671 w 2556691"/>
              <a:gd name="connsiteY35107" fmla="*/ 1220375 h 2789926"/>
              <a:gd name="connsiteX35108" fmla="*/ 1193061 w 2556691"/>
              <a:gd name="connsiteY35108" fmla="*/ 1294592 h 2789926"/>
              <a:gd name="connsiteX35109" fmla="*/ 1197840 w 2556691"/>
              <a:gd name="connsiteY35109" fmla="*/ 1303115 h 2789926"/>
              <a:gd name="connsiteX35110" fmla="*/ 1198311 w 2556691"/>
              <a:gd name="connsiteY35110" fmla="*/ 1302843 h 2789926"/>
              <a:gd name="connsiteX35111" fmla="*/ 1215781 w 2556691"/>
              <a:gd name="connsiteY35111" fmla="*/ 1287984 h 2789926"/>
              <a:gd name="connsiteX35112" fmla="*/ 1244115 w 2556691"/>
              <a:gd name="connsiteY35112" fmla="*/ 1285548 h 2789926"/>
              <a:gd name="connsiteX35113" fmla="*/ 1286600 w 2556691"/>
              <a:gd name="connsiteY35113" fmla="*/ 1274625 h 2789926"/>
              <a:gd name="connsiteX35114" fmla="*/ 1295299 w 2556691"/>
              <a:gd name="connsiteY35114" fmla="*/ 1272166 h 2789926"/>
              <a:gd name="connsiteX35115" fmla="*/ 1304528 w 2556691"/>
              <a:gd name="connsiteY35115" fmla="*/ 1269364 h 2789926"/>
              <a:gd name="connsiteX35116" fmla="*/ 1315217 w 2556691"/>
              <a:gd name="connsiteY35116" fmla="*/ 1265877 h 2789926"/>
              <a:gd name="connsiteX35117" fmla="*/ 1332922 w 2556691"/>
              <a:gd name="connsiteY35117" fmla="*/ 1259517 h 2789926"/>
              <a:gd name="connsiteX35118" fmla="*/ 1359562 w 2556691"/>
              <a:gd name="connsiteY35118" fmla="*/ 1242553 h 2789926"/>
              <a:gd name="connsiteX35119" fmla="*/ 1377420 w 2556691"/>
              <a:gd name="connsiteY35119" fmla="*/ 1229040 h 2789926"/>
              <a:gd name="connsiteX35120" fmla="*/ 1378644 w 2556691"/>
              <a:gd name="connsiteY35120" fmla="*/ 1228201 h 2789926"/>
              <a:gd name="connsiteX35121" fmla="*/ 1377608 w 2556691"/>
              <a:gd name="connsiteY35121" fmla="*/ 1227504 h 2789926"/>
              <a:gd name="connsiteX35122" fmla="*/ 1372628 w 2556691"/>
              <a:gd name="connsiteY35122" fmla="*/ 1225352 h 2789926"/>
              <a:gd name="connsiteX35123" fmla="*/ 1372417 w 2556691"/>
              <a:gd name="connsiteY35123" fmla="*/ 1225269 h 2789926"/>
              <a:gd name="connsiteX35124" fmla="*/ 1367202 w 2556691"/>
              <a:gd name="connsiteY35124" fmla="*/ 1220635 h 2789926"/>
              <a:gd name="connsiteX35125" fmla="*/ 1370521 w 2556691"/>
              <a:gd name="connsiteY35125" fmla="*/ 1217680 h 2789926"/>
              <a:gd name="connsiteX35126" fmla="*/ 1372299 w 2556691"/>
              <a:gd name="connsiteY35126" fmla="*/ 1216911 h 2789926"/>
              <a:gd name="connsiteX35127" fmla="*/ 1381881 w 2556691"/>
              <a:gd name="connsiteY35127" fmla="*/ 1212774 h 2789926"/>
              <a:gd name="connsiteX35128" fmla="*/ 1386649 w 2556691"/>
              <a:gd name="connsiteY35128" fmla="*/ 1208400 h 2789926"/>
              <a:gd name="connsiteX35129" fmla="*/ 1386649 w 2556691"/>
              <a:gd name="connsiteY35129" fmla="*/ 1208412 h 2789926"/>
              <a:gd name="connsiteX35130" fmla="*/ 1398703 w 2556691"/>
              <a:gd name="connsiteY35130" fmla="*/ 1193481 h 2789926"/>
              <a:gd name="connsiteX35131" fmla="*/ 1388921 w 2556691"/>
              <a:gd name="connsiteY35131" fmla="*/ 1196495 h 2789926"/>
              <a:gd name="connsiteX35132" fmla="*/ 1377502 w 2556691"/>
              <a:gd name="connsiteY35132" fmla="*/ 1198671 h 2789926"/>
              <a:gd name="connsiteX35133" fmla="*/ 1373029 w 2556691"/>
              <a:gd name="connsiteY35133" fmla="*/ 1199356 h 2789926"/>
              <a:gd name="connsiteX35134" fmla="*/ 1372934 w 2556691"/>
              <a:gd name="connsiteY35134" fmla="*/ 1199368 h 2789926"/>
              <a:gd name="connsiteX35135" fmla="*/ 1359161 w 2556691"/>
              <a:gd name="connsiteY35135" fmla="*/ 1200680 h 2789926"/>
              <a:gd name="connsiteX35136" fmla="*/ 1350333 w 2556691"/>
              <a:gd name="connsiteY35136" fmla="*/ 1198812 h 2789926"/>
              <a:gd name="connsiteX35137" fmla="*/ 1356913 w 2556691"/>
              <a:gd name="connsiteY35137" fmla="*/ 1195786 h 2789926"/>
              <a:gd name="connsiteX35138" fmla="*/ 1367072 w 2556691"/>
              <a:gd name="connsiteY35138" fmla="*/ 1194344 h 2789926"/>
              <a:gd name="connsiteX35139" fmla="*/ 1377996 w 2556691"/>
              <a:gd name="connsiteY35139" fmla="*/ 1191672 h 2789926"/>
              <a:gd name="connsiteX35140" fmla="*/ 1390851 w 2556691"/>
              <a:gd name="connsiteY35140" fmla="*/ 1188610 h 2789926"/>
              <a:gd name="connsiteX35141" fmla="*/ 1398809 w 2556691"/>
              <a:gd name="connsiteY35141" fmla="*/ 1187144 h 2789926"/>
              <a:gd name="connsiteX35142" fmla="*/ 1392593 w 2556691"/>
              <a:gd name="connsiteY35142" fmla="*/ 1182439 h 2789926"/>
              <a:gd name="connsiteX35143" fmla="*/ 1369685 w 2556691"/>
              <a:gd name="connsiteY35143" fmla="*/ 1168596 h 2789926"/>
              <a:gd name="connsiteX35144" fmla="*/ 1347743 w 2556691"/>
              <a:gd name="connsiteY35144" fmla="*/ 1169341 h 2789926"/>
              <a:gd name="connsiteX35145" fmla="*/ 1339467 w 2556691"/>
              <a:gd name="connsiteY35145" fmla="*/ 1168868 h 2789926"/>
              <a:gd name="connsiteX35146" fmla="*/ 1338431 w 2556691"/>
              <a:gd name="connsiteY35146" fmla="*/ 1169116 h 2789926"/>
              <a:gd name="connsiteX35147" fmla="*/ 1335041 w 2556691"/>
              <a:gd name="connsiteY35147" fmla="*/ 1166267 h 2789926"/>
              <a:gd name="connsiteX35148" fmla="*/ 1336324 w 2556691"/>
              <a:gd name="connsiteY35148" fmla="*/ 1164080 h 2789926"/>
              <a:gd name="connsiteX35149" fmla="*/ 1340303 w 2556691"/>
              <a:gd name="connsiteY35149" fmla="*/ 1161692 h 2789926"/>
              <a:gd name="connsiteX35150" fmla="*/ 1344965 w 2556691"/>
              <a:gd name="connsiteY35150" fmla="*/ 1158654 h 2789926"/>
              <a:gd name="connsiteX35151" fmla="*/ 1346966 w 2556691"/>
              <a:gd name="connsiteY35151" fmla="*/ 1157283 h 2789926"/>
              <a:gd name="connsiteX35152" fmla="*/ 1351792 w 2556691"/>
              <a:gd name="connsiteY35152" fmla="*/ 1153559 h 2789926"/>
              <a:gd name="connsiteX35153" fmla="*/ 1356054 w 2556691"/>
              <a:gd name="connsiteY35153" fmla="*/ 1149740 h 2789926"/>
              <a:gd name="connsiteX35154" fmla="*/ 1375701 w 2556691"/>
              <a:gd name="connsiteY35154" fmla="*/ 1102158 h 2789926"/>
              <a:gd name="connsiteX35155" fmla="*/ 1086655 w 2556691"/>
              <a:gd name="connsiteY35155" fmla="*/ 834571 h 2789926"/>
              <a:gd name="connsiteX35156" fmla="*/ 1086384 w 2556691"/>
              <a:gd name="connsiteY35156" fmla="*/ 846377 h 2789926"/>
              <a:gd name="connsiteX35157" fmla="*/ 1084100 w 2556691"/>
              <a:gd name="connsiteY35157" fmla="*/ 847348 h 2789926"/>
              <a:gd name="connsiteX35158" fmla="*/ 1084500 w 2556691"/>
              <a:gd name="connsiteY35158" fmla="*/ 834019 h 2789926"/>
              <a:gd name="connsiteX35159" fmla="*/ 1086655 w 2556691"/>
              <a:gd name="connsiteY35159" fmla="*/ 834571 h 2789926"/>
              <a:gd name="connsiteX35160" fmla="*/ 1807730 w 2556691"/>
              <a:gd name="connsiteY35160" fmla="*/ 1499604 h 2789926"/>
              <a:gd name="connsiteX35161" fmla="*/ 1813070 w 2556691"/>
              <a:gd name="connsiteY35161" fmla="*/ 1511579 h 2789926"/>
              <a:gd name="connsiteX35162" fmla="*/ 1809692 w 2556691"/>
              <a:gd name="connsiteY35162" fmla="*/ 1512738 h 2789926"/>
              <a:gd name="connsiteX35163" fmla="*/ 1807730 w 2556691"/>
              <a:gd name="connsiteY35163" fmla="*/ 1499604 h 2789926"/>
              <a:gd name="connsiteX35164" fmla="*/ 1819439 w 2556691"/>
              <a:gd name="connsiteY35164" fmla="*/ 1510007 h 2789926"/>
              <a:gd name="connsiteX35165" fmla="*/ 1823135 w 2556691"/>
              <a:gd name="connsiteY35165" fmla="*/ 1516095 h 2789926"/>
              <a:gd name="connsiteX35166" fmla="*/ 1820510 w 2556691"/>
              <a:gd name="connsiteY35166" fmla="*/ 1518589 h 2789926"/>
              <a:gd name="connsiteX35167" fmla="*/ 1816119 w 2556691"/>
              <a:gd name="connsiteY35167" fmla="*/ 1511402 h 2789926"/>
              <a:gd name="connsiteX35168" fmla="*/ 1819439 w 2556691"/>
              <a:gd name="connsiteY35168" fmla="*/ 1510007 h 2789926"/>
              <a:gd name="connsiteX35169" fmla="*/ 1709491 w 2556691"/>
              <a:gd name="connsiteY35169" fmla="*/ 1407466 h 2789926"/>
              <a:gd name="connsiteX35170" fmla="*/ 1708161 w 2556691"/>
              <a:gd name="connsiteY35170" fmla="*/ 1407395 h 2789926"/>
              <a:gd name="connsiteX35171" fmla="*/ 1707019 w 2556691"/>
              <a:gd name="connsiteY35171" fmla="*/ 1407466 h 2789926"/>
              <a:gd name="connsiteX35172" fmla="*/ 1706548 w 2556691"/>
              <a:gd name="connsiteY35172" fmla="*/ 1408553 h 2789926"/>
              <a:gd name="connsiteX35173" fmla="*/ 1699803 w 2556691"/>
              <a:gd name="connsiteY35173" fmla="*/ 1416675 h 2789926"/>
              <a:gd name="connsiteX35174" fmla="*/ 1698284 w 2556691"/>
              <a:gd name="connsiteY35174" fmla="*/ 1427574 h 2789926"/>
              <a:gd name="connsiteX35175" fmla="*/ 1702699 w 2556691"/>
              <a:gd name="connsiteY35175" fmla="*/ 1422101 h 2789926"/>
              <a:gd name="connsiteX35176" fmla="*/ 1709491 w 2556691"/>
              <a:gd name="connsiteY35176" fmla="*/ 1407466 h 2789926"/>
              <a:gd name="connsiteX35177" fmla="*/ 1793953 w 2556691"/>
              <a:gd name="connsiteY35177" fmla="*/ 1484448 h 2789926"/>
              <a:gd name="connsiteX35178" fmla="*/ 1796755 w 2556691"/>
              <a:gd name="connsiteY35178" fmla="*/ 1498055 h 2789926"/>
              <a:gd name="connsiteX35179" fmla="*/ 1793388 w 2556691"/>
              <a:gd name="connsiteY35179" fmla="*/ 1498788 h 2789926"/>
              <a:gd name="connsiteX35180" fmla="*/ 1791928 w 2556691"/>
              <a:gd name="connsiteY35180" fmla="*/ 1492392 h 2789926"/>
              <a:gd name="connsiteX35181" fmla="*/ 1790339 w 2556691"/>
              <a:gd name="connsiteY35181" fmla="*/ 1485453 h 2789926"/>
              <a:gd name="connsiteX35182" fmla="*/ 1793953 w 2556691"/>
              <a:gd name="connsiteY35182" fmla="*/ 1484448 h 2789926"/>
              <a:gd name="connsiteX35183" fmla="*/ 1847739 w 2556691"/>
              <a:gd name="connsiteY35183" fmla="*/ 1530836 h 2789926"/>
              <a:gd name="connsiteX35184" fmla="*/ 1848881 w 2556691"/>
              <a:gd name="connsiteY35184" fmla="*/ 1534643 h 2789926"/>
              <a:gd name="connsiteX35185" fmla="*/ 1821182 w 2556691"/>
              <a:gd name="connsiteY35185" fmla="*/ 1536936 h 2789926"/>
              <a:gd name="connsiteX35186" fmla="*/ 1821393 w 2556691"/>
              <a:gd name="connsiteY35186" fmla="*/ 1534383 h 2789926"/>
              <a:gd name="connsiteX35187" fmla="*/ 1847739 w 2556691"/>
              <a:gd name="connsiteY35187" fmla="*/ 1530836 h 2789926"/>
              <a:gd name="connsiteX35188" fmla="*/ 1238300 w 2556691"/>
              <a:gd name="connsiteY35188" fmla="*/ 965766 h 2789926"/>
              <a:gd name="connsiteX35189" fmla="*/ 1227658 w 2556691"/>
              <a:gd name="connsiteY35189" fmla="*/ 956293 h 2789926"/>
              <a:gd name="connsiteX35190" fmla="*/ 1227246 w 2556691"/>
              <a:gd name="connsiteY35190" fmla="*/ 956187 h 2789926"/>
              <a:gd name="connsiteX35191" fmla="*/ 1224468 w 2556691"/>
              <a:gd name="connsiteY35191" fmla="*/ 957182 h 2789926"/>
              <a:gd name="connsiteX35192" fmla="*/ 1221949 w 2556691"/>
              <a:gd name="connsiteY35192" fmla="*/ 970172 h 2789926"/>
              <a:gd name="connsiteX35193" fmla="*/ 1229224 w 2556691"/>
              <a:gd name="connsiteY35193" fmla="*/ 962709 h 2789926"/>
              <a:gd name="connsiteX35194" fmla="*/ 1230177 w 2556691"/>
              <a:gd name="connsiteY35194" fmla="*/ 962034 h 2789926"/>
              <a:gd name="connsiteX35195" fmla="*/ 1232179 w 2556691"/>
              <a:gd name="connsiteY35195" fmla="*/ 962159 h 2789926"/>
              <a:gd name="connsiteX35196" fmla="*/ 1233638 w 2556691"/>
              <a:gd name="connsiteY35196" fmla="*/ 963583 h 2789926"/>
              <a:gd name="connsiteX35197" fmla="*/ 1233921 w 2556691"/>
              <a:gd name="connsiteY35197" fmla="*/ 964531 h 2789926"/>
              <a:gd name="connsiteX35198" fmla="*/ 1233768 w 2556691"/>
              <a:gd name="connsiteY35198" fmla="*/ 965503 h 2789926"/>
              <a:gd name="connsiteX35199" fmla="*/ 1233097 w 2556691"/>
              <a:gd name="connsiteY35199" fmla="*/ 966397 h 2789926"/>
              <a:gd name="connsiteX35200" fmla="*/ 1228694 w 2556691"/>
              <a:gd name="connsiteY35200" fmla="*/ 970842 h 2789926"/>
              <a:gd name="connsiteX35201" fmla="*/ 1226046 w 2556691"/>
              <a:gd name="connsiteY35201" fmla="*/ 973470 h 2789926"/>
              <a:gd name="connsiteX35202" fmla="*/ 1225881 w 2556691"/>
              <a:gd name="connsiteY35202" fmla="*/ 974287 h 2789926"/>
              <a:gd name="connsiteX35203" fmla="*/ 1228753 w 2556691"/>
              <a:gd name="connsiteY35203" fmla="*/ 977265 h 2789926"/>
              <a:gd name="connsiteX35204" fmla="*/ 1228753 w 2556691"/>
              <a:gd name="connsiteY35204" fmla="*/ 977264 h 2789926"/>
              <a:gd name="connsiteX35205" fmla="*/ 1230848 w 2556691"/>
              <a:gd name="connsiteY35205" fmla="*/ 973461 h 2789926"/>
              <a:gd name="connsiteX35206" fmla="*/ 1231037 w 2556691"/>
              <a:gd name="connsiteY35206" fmla="*/ 973210 h 2789926"/>
              <a:gd name="connsiteX35207" fmla="*/ 1231355 w 2556691"/>
              <a:gd name="connsiteY35207" fmla="*/ 972966 h 2789926"/>
              <a:gd name="connsiteX35208" fmla="*/ 1233556 w 2556691"/>
              <a:gd name="connsiteY35208" fmla="*/ 971952 h 2789926"/>
              <a:gd name="connsiteX35209" fmla="*/ 1234286 w 2556691"/>
              <a:gd name="connsiteY35209" fmla="*/ 972261 h 2789926"/>
              <a:gd name="connsiteX35210" fmla="*/ 1234816 w 2556691"/>
              <a:gd name="connsiteY35210" fmla="*/ 975945 h 2789926"/>
              <a:gd name="connsiteX35211" fmla="*/ 1233886 w 2556691"/>
              <a:gd name="connsiteY35211" fmla="*/ 978989 h 2789926"/>
              <a:gd name="connsiteX35212" fmla="*/ 1239206 w 2556691"/>
              <a:gd name="connsiteY35212" fmla="*/ 980145 h 2789926"/>
              <a:gd name="connsiteX35213" fmla="*/ 1239418 w 2556691"/>
              <a:gd name="connsiteY35213" fmla="*/ 979981 h 2789926"/>
              <a:gd name="connsiteX35214" fmla="*/ 1240949 w 2556691"/>
              <a:gd name="connsiteY35214" fmla="*/ 979230 h 2789926"/>
              <a:gd name="connsiteX35215" fmla="*/ 1238300 w 2556691"/>
              <a:gd name="connsiteY35215" fmla="*/ 965766 h 2789926"/>
              <a:gd name="connsiteX35216" fmla="*/ 1508452 w 2556691"/>
              <a:gd name="connsiteY35216" fmla="*/ 1213128 h 2789926"/>
              <a:gd name="connsiteX35217" fmla="*/ 1508287 w 2556691"/>
              <a:gd name="connsiteY35217" fmla="*/ 1212987 h 2789926"/>
              <a:gd name="connsiteX35218" fmla="*/ 1434807 w 2556691"/>
              <a:gd name="connsiteY35218" fmla="*/ 1301980 h 2789926"/>
              <a:gd name="connsiteX35219" fmla="*/ 1436832 w 2556691"/>
              <a:gd name="connsiteY35219" fmla="*/ 1301425 h 2789926"/>
              <a:gd name="connsiteX35220" fmla="*/ 1508452 w 2556691"/>
              <a:gd name="connsiteY35220" fmla="*/ 1213128 h 2789926"/>
              <a:gd name="connsiteX35221" fmla="*/ 1056133 w 2556691"/>
              <a:gd name="connsiteY35221" fmla="*/ 795022 h 2789926"/>
              <a:gd name="connsiteX35222" fmla="*/ 1046762 w 2556691"/>
              <a:gd name="connsiteY35222" fmla="*/ 795752 h 2789926"/>
              <a:gd name="connsiteX35223" fmla="*/ 1047658 w 2556691"/>
              <a:gd name="connsiteY35223" fmla="*/ 794615 h 2789926"/>
              <a:gd name="connsiteX35224" fmla="*/ 1056133 w 2556691"/>
              <a:gd name="connsiteY35224" fmla="*/ 795022 h 2789926"/>
              <a:gd name="connsiteX35225" fmla="*/ 1693423 w 2556691"/>
              <a:gd name="connsiteY35225" fmla="*/ 1381824 h 2789926"/>
              <a:gd name="connsiteX35226" fmla="*/ 1692681 w 2556691"/>
              <a:gd name="connsiteY35226" fmla="*/ 1384650 h 2789926"/>
              <a:gd name="connsiteX35227" fmla="*/ 1690162 w 2556691"/>
              <a:gd name="connsiteY35227" fmla="*/ 1385300 h 2789926"/>
              <a:gd name="connsiteX35228" fmla="*/ 1690009 w 2556691"/>
              <a:gd name="connsiteY35228" fmla="*/ 1385170 h 2789926"/>
              <a:gd name="connsiteX35229" fmla="*/ 1688479 w 2556691"/>
              <a:gd name="connsiteY35229" fmla="*/ 1391069 h 2789926"/>
              <a:gd name="connsiteX35230" fmla="*/ 1688078 w 2556691"/>
              <a:gd name="connsiteY35230" fmla="*/ 1396826 h 2789926"/>
              <a:gd name="connsiteX35231" fmla="*/ 1688948 w 2556691"/>
              <a:gd name="connsiteY35231" fmla="*/ 1403624 h 2789926"/>
              <a:gd name="connsiteX35232" fmla="*/ 1688208 w 2556691"/>
              <a:gd name="connsiteY35232" fmla="*/ 1412502 h 2789926"/>
              <a:gd name="connsiteX35233" fmla="*/ 1687078 w 2556691"/>
              <a:gd name="connsiteY35233" fmla="*/ 1412573 h 2789926"/>
              <a:gd name="connsiteX35234" fmla="*/ 1684888 w 2556691"/>
              <a:gd name="connsiteY35234" fmla="*/ 1405054 h 2789926"/>
              <a:gd name="connsiteX35235" fmla="*/ 1684506 w 2556691"/>
              <a:gd name="connsiteY35235" fmla="*/ 1400608 h 2789926"/>
              <a:gd name="connsiteX35236" fmla="*/ 1684511 w 2556691"/>
              <a:gd name="connsiteY35236" fmla="*/ 1400538 h 2789926"/>
              <a:gd name="connsiteX35237" fmla="*/ 1684500 w 2556691"/>
              <a:gd name="connsiteY35237" fmla="*/ 1400538 h 2789926"/>
              <a:gd name="connsiteX35238" fmla="*/ 1684506 w 2556691"/>
              <a:gd name="connsiteY35238" fmla="*/ 1400608 h 2789926"/>
              <a:gd name="connsiteX35239" fmla="*/ 1683970 w 2556691"/>
              <a:gd name="connsiteY35239" fmla="*/ 1407962 h 2789926"/>
              <a:gd name="connsiteX35240" fmla="*/ 1683982 w 2556691"/>
              <a:gd name="connsiteY35240" fmla="*/ 1412431 h 2789926"/>
              <a:gd name="connsiteX35241" fmla="*/ 1685230 w 2556691"/>
              <a:gd name="connsiteY35241" fmla="*/ 1418034 h 2789926"/>
              <a:gd name="connsiteX35242" fmla="*/ 1685630 w 2556691"/>
              <a:gd name="connsiteY35242" fmla="*/ 1422125 h 2789926"/>
              <a:gd name="connsiteX35243" fmla="*/ 1690574 w 2556691"/>
              <a:gd name="connsiteY35243" fmla="*/ 1429395 h 2789926"/>
              <a:gd name="connsiteX35244" fmla="*/ 1693811 w 2556691"/>
              <a:gd name="connsiteY35244" fmla="*/ 1384401 h 2789926"/>
              <a:gd name="connsiteX35245" fmla="*/ 1693611 w 2556691"/>
              <a:gd name="connsiteY35245" fmla="*/ 1382806 h 2789926"/>
              <a:gd name="connsiteX35246" fmla="*/ 1693423 w 2556691"/>
              <a:gd name="connsiteY35246" fmla="*/ 1381824 h 2789926"/>
              <a:gd name="connsiteX35247" fmla="*/ 1859052 w 2556691"/>
              <a:gd name="connsiteY35247" fmla="*/ 1529829 h 2789926"/>
              <a:gd name="connsiteX35248" fmla="*/ 1857297 w 2556691"/>
              <a:gd name="connsiteY35248" fmla="*/ 1532243 h 2789926"/>
              <a:gd name="connsiteX35249" fmla="*/ 1852153 w 2556691"/>
              <a:gd name="connsiteY35249" fmla="*/ 1530399 h 2789926"/>
              <a:gd name="connsiteX35250" fmla="*/ 1856543 w 2556691"/>
              <a:gd name="connsiteY35250" fmla="*/ 1528319 h 2789926"/>
              <a:gd name="connsiteX35251" fmla="*/ 1859052 w 2556691"/>
              <a:gd name="connsiteY35251" fmla="*/ 1529829 h 2789926"/>
              <a:gd name="connsiteX35252" fmla="*/ 1040319 w 2556691"/>
              <a:gd name="connsiteY35252" fmla="*/ 773450 h 2789926"/>
              <a:gd name="connsiteX35253" fmla="*/ 1040087 w 2556691"/>
              <a:gd name="connsiteY35253" fmla="*/ 774109 h 2789926"/>
              <a:gd name="connsiteX35254" fmla="*/ 1040187 w 2556691"/>
              <a:gd name="connsiteY35254" fmla="*/ 774042 h 2789926"/>
              <a:gd name="connsiteX35255" fmla="*/ 1040319 w 2556691"/>
              <a:gd name="connsiteY35255" fmla="*/ 773452 h 2789926"/>
              <a:gd name="connsiteX35256" fmla="*/ 1114472 w 2556691"/>
              <a:gd name="connsiteY35256" fmla="*/ 841438 h 2789926"/>
              <a:gd name="connsiteX35257" fmla="*/ 1091246 w 2556691"/>
              <a:gd name="connsiteY35257" fmla="*/ 869112 h 2789926"/>
              <a:gd name="connsiteX35258" fmla="*/ 1086161 w 2556691"/>
              <a:gd name="connsiteY35258" fmla="*/ 872591 h 2789926"/>
              <a:gd name="connsiteX35259" fmla="*/ 1081558 w 2556691"/>
              <a:gd name="connsiteY35259" fmla="*/ 876458 h 2789926"/>
              <a:gd name="connsiteX35260" fmla="*/ 1078427 w 2556691"/>
              <a:gd name="connsiteY35260" fmla="*/ 873764 h 2789926"/>
              <a:gd name="connsiteX35261" fmla="*/ 1067903 w 2556691"/>
              <a:gd name="connsiteY35261" fmla="*/ 852954 h 2789926"/>
              <a:gd name="connsiteX35262" fmla="*/ 1067856 w 2556691"/>
              <a:gd name="connsiteY35262" fmla="*/ 853329 h 2789926"/>
              <a:gd name="connsiteX35263" fmla="*/ 1068503 w 2556691"/>
              <a:gd name="connsiteY35263" fmla="*/ 854936 h 2789926"/>
              <a:gd name="connsiteX35264" fmla="*/ 1067655 w 2556691"/>
              <a:gd name="connsiteY35264" fmla="*/ 857353 h 2789926"/>
              <a:gd name="connsiteX35265" fmla="*/ 1067644 w 2556691"/>
              <a:gd name="connsiteY35265" fmla="*/ 857356 h 2789926"/>
              <a:gd name="connsiteX35266" fmla="*/ 1066808 w 2556691"/>
              <a:gd name="connsiteY35266" fmla="*/ 858119 h 2789926"/>
              <a:gd name="connsiteX35267" fmla="*/ 1065384 w 2556691"/>
              <a:gd name="connsiteY35267" fmla="*/ 859210 h 2789926"/>
              <a:gd name="connsiteX35268" fmla="*/ 1058139 w 2556691"/>
              <a:gd name="connsiteY35268" fmla="*/ 867544 h 2789926"/>
              <a:gd name="connsiteX35269" fmla="*/ 1046098 w 2556691"/>
              <a:gd name="connsiteY35269" fmla="*/ 877756 h 2789926"/>
              <a:gd name="connsiteX35270" fmla="*/ 1039261 w 2556691"/>
              <a:gd name="connsiteY35270" fmla="*/ 879520 h 2789926"/>
              <a:gd name="connsiteX35271" fmla="*/ 1035713 w 2556691"/>
              <a:gd name="connsiteY35271" fmla="*/ 885011 h 2789926"/>
              <a:gd name="connsiteX35272" fmla="*/ 1027903 w 2556691"/>
              <a:gd name="connsiteY35272" fmla="*/ 902380 h 2789926"/>
              <a:gd name="connsiteX35273" fmla="*/ 1026721 w 2556691"/>
              <a:gd name="connsiteY35273" fmla="*/ 916979 h 2789926"/>
              <a:gd name="connsiteX35274" fmla="*/ 1024393 w 2556691"/>
              <a:gd name="connsiteY35274" fmla="*/ 933338 h 2789926"/>
              <a:gd name="connsiteX35275" fmla="*/ 1024393 w 2556691"/>
              <a:gd name="connsiteY35275" fmla="*/ 933340 h 2789926"/>
              <a:gd name="connsiteX35276" fmla="*/ 1041836 w 2556691"/>
              <a:gd name="connsiteY35276" fmla="*/ 932909 h 2789926"/>
              <a:gd name="connsiteX35277" fmla="*/ 1071199 w 2556691"/>
              <a:gd name="connsiteY35277" fmla="*/ 914900 h 2789926"/>
              <a:gd name="connsiteX35278" fmla="*/ 1077744 w 2556691"/>
              <a:gd name="connsiteY35278" fmla="*/ 910848 h 2789926"/>
              <a:gd name="connsiteX35279" fmla="*/ 1077355 w 2556691"/>
              <a:gd name="connsiteY35279" fmla="*/ 909696 h 2789926"/>
              <a:gd name="connsiteX35280" fmla="*/ 1077108 w 2556691"/>
              <a:gd name="connsiteY35280" fmla="*/ 905409 h 2789926"/>
              <a:gd name="connsiteX35281" fmla="*/ 1080569 w 2556691"/>
              <a:gd name="connsiteY35281" fmla="*/ 896053 h 2789926"/>
              <a:gd name="connsiteX35282" fmla="*/ 1085996 w 2556691"/>
              <a:gd name="connsiteY35282" fmla="*/ 885350 h 2789926"/>
              <a:gd name="connsiteX35283" fmla="*/ 1098639 w 2556691"/>
              <a:gd name="connsiteY35283" fmla="*/ 875017 h 2789926"/>
              <a:gd name="connsiteX35284" fmla="*/ 1099710 w 2556691"/>
              <a:gd name="connsiteY35284" fmla="*/ 876733 h 2789926"/>
              <a:gd name="connsiteX35285" fmla="*/ 1107715 w 2556691"/>
              <a:gd name="connsiteY35285" fmla="*/ 871101 h 2789926"/>
              <a:gd name="connsiteX35286" fmla="*/ 1109763 w 2556691"/>
              <a:gd name="connsiteY35286" fmla="*/ 870081 h 2789926"/>
              <a:gd name="connsiteX35287" fmla="*/ 1114472 w 2556691"/>
              <a:gd name="connsiteY35287" fmla="*/ 841438 h 2789926"/>
              <a:gd name="connsiteX35288" fmla="*/ 1146397 w 2556691"/>
              <a:gd name="connsiteY35288" fmla="*/ 870867 h 2789926"/>
              <a:gd name="connsiteX35289" fmla="*/ 1123336 w 2556691"/>
              <a:gd name="connsiteY35289" fmla="*/ 892346 h 2789926"/>
              <a:gd name="connsiteX35290" fmla="*/ 1123336 w 2556691"/>
              <a:gd name="connsiteY35290" fmla="*/ 892347 h 2789926"/>
              <a:gd name="connsiteX35291" fmla="*/ 1136580 w 2556691"/>
              <a:gd name="connsiteY35291" fmla="*/ 889695 h 2789926"/>
              <a:gd name="connsiteX35292" fmla="*/ 1144114 w 2556691"/>
              <a:gd name="connsiteY35292" fmla="*/ 878560 h 2789926"/>
              <a:gd name="connsiteX35293" fmla="*/ 1145809 w 2556691"/>
              <a:gd name="connsiteY35293" fmla="*/ 875634 h 2789926"/>
              <a:gd name="connsiteX35294" fmla="*/ 1146268 w 2556691"/>
              <a:gd name="connsiteY35294" fmla="*/ 874832 h 2789926"/>
              <a:gd name="connsiteX35295" fmla="*/ 1146397 w 2556691"/>
              <a:gd name="connsiteY35295" fmla="*/ 870885 h 2789926"/>
              <a:gd name="connsiteX35296" fmla="*/ 1146397 w 2556691"/>
              <a:gd name="connsiteY35296" fmla="*/ 870867 h 2789926"/>
              <a:gd name="connsiteX35297" fmla="*/ 1516622 w 2556691"/>
              <a:gd name="connsiteY35297" fmla="*/ 1211615 h 2789926"/>
              <a:gd name="connsiteX35298" fmla="*/ 1515821 w 2556691"/>
              <a:gd name="connsiteY35298" fmla="*/ 1211864 h 2789926"/>
              <a:gd name="connsiteX35299" fmla="*/ 1444637 w 2556691"/>
              <a:gd name="connsiteY35299" fmla="*/ 1299557 h 2789926"/>
              <a:gd name="connsiteX35300" fmla="*/ 1451735 w 2556691"/>
              <a:gd name="connsiteY35300" fmla="*/ 1298434 h 2789926"/>
              <a:gd name="connsiteX35301" fmla="*/ 1453160 w 2556691"/>
              <a:gd name="connsiteY35301" fmla="*/ 1296720 h 2789926"/>
              <a:gd name="connsiteX35302" fmla="*/ 1457562 w 2556691"/>
              <a:gd name="connsiteY35302" fmla="*/ 1297914 h 2789926"/>
              <a:gd name="connsiteX35303" fmla="*/ 1464837 w 2556691"/>
              <a:gd name="connsiteY35303" fmla="*/ 1297807 h 2789926"/>
              <a:gd name="connsiteX35304" fmla="*/ 1518270 w 2556691"/>
              <a:gd name="connsiteY35304" fmla="*/ 1236642 h 2789926"/>
              <a:gd name="connsiteX35305" fmla="*/ 1518058 w 2556691"/>
              <a:gd name="connsiteY35305" fmla="*/ 1232989 h 2789926"/>
              <a:gd name="connsiteX35306" fmla="*/ 1516527 w 2556691"/>
              <a:gd name="connsiteY35306" fmla="*/ 1232114 h 2789926"/>
              <a:gd name="connsiteX35307" fmla="*/ 1457774 w 2556691"/>
              <a:gd name="connsiteY35307" fmla="*/ 1292358 h 2789926"/>
              <a:gd name="connsiteX35308" fmla="*/ 1453984 w 2556691"/>
              <a:gd name="connsiteY35308" fmla="*/ 1289426 h 2789926"/>
              <a:gd name="connsiteX35309" fmla="*/ 1456055 w 2556691"/>
              <a:gd name="connsiteY35309" fmla="*/ 1286530 h 2789926"/>
              <a:gd name="connsiteX35310" fmla="*/ 1460046 w 2556691"/>
              <a:gd name="connsiteY35310" fmla="*/ 1289189 h 2789926"/>
              <a:gd name="connsiteX35311" fmla="*/ 1517540 w 2556691"/>
              <a:gd name="connsiteY35311" fmla="*/ 1224513 h 2789926"/>
              <a:gd name="connsiteX35312" fmla="*/ 1520824 w 2556691"/>
              <a:gd name="connsiteY35312" fmla="*/ 1217242 h 2789926"/>
              <a:gd name="connsiteX35313" fmla="*/ 1518729 w 2556691"/>
              <a:gd name="connsiteY35313" fmla="*/ 1216947 h 2789926"/>
              <a:gd name="connsiteX35314" fmla="*/ 1483884 w 2556691"/>
              <a:gd name="connsiteY35314" fmla="*/ 1259540 h 2789926"/>
              <a:gd name="connsiteX35315" fmla="*/ 1479846 w 2556691"/>
              <a:gd name="connsiteY35315" fmla="*/ 1256774 h 2789926"/>
              <a:gd name="connsiteX35316" fmla="*/ 1516622 w 2556691"/>
              <a:gd name="connsiteY35316" fmla="*/ 1212206 h 2789926"/>
              <a:gd name="connsiteX35317" fmla="*/ 1516622 w 2556691"/>
              <a:gd name="connsiteY35317" fmla="*/ 1211615 h 2789926"/>
              <a:gd name="connsiteX35318" fmla="*/ 1700356 w 2556691"/>
              <a:gd name="connsiteY35318" fmla="*/ 1379732 h 2789926"/>
              <a:gd name="connsiteX35319" fmla="*/ 1699638 w 2556691"/>
              <a:gd name="connsiteY35319" fmla="*/ 1379992 h 2789926"/>
              <a:gd name="connsiteX35320" fmla="*/ 1697825 w 2556691"/>
              <a:gd name="connsiteY35320" fmla="*/ 1379034 h 2789926"/>
              <a:gd name="connsiteX35321" fmla="*/ 1697649 w 2556691"/>
              <a:gd name="connsiteY35321" fmla="*/ 1378739 h 2789926"/>
              <a:gd name="connsiteX35322" fmla="*/ 1700227 w 2556691"/>
              <a:gd name="connsiteY35322" fmla="*/ 1410409 h 2789926"/>
              <a:gd name="connsiteX35323" fmla="*/ 1701475 w 2556691"/>
              <a:gd name="connsiteY35323" fmla="*/ 1408222 h 2789926"/>
              <a:gd name="connsiteX35324" fmla="*/ 1703770 w 2556691"/>
              <a:gd name="connsiteY35324" fmla="*/ 1399959 h 2789926"/>
              <a:gd name="connsiteX35325" fmla="*/ 1703817 w 2556691"/>
              <a:gd name="connsiteY35325" fmla="*/ 1393339 h 2789926"/>
              <a:gd name="connsiteX35326" fmla="*/ 1702075 w 2556691"/>
              <a:gd name="connsiteY35326" fmla="*/ 1394012 h 2789926"/>
              <a:gd name="connsiteX35327" fmla="*/ 1700721 w 2556691"/>
              <a:gd name="connsiteY35327" fmla="*/ 1393043 h 2789926"/>
              <a:gd name="connsiteX35328" fmla="*/ 1701439 w 2556691"/>
              <a:gd name="connsiteY35328" fmla="*/ 1389213 h 2789926"/>
              <a:gd name="connsiteX35329" fmla="*/ 1701263 w 2556691"/>
              <a:gd name="connsiteY35329" fmla="*/ 1385844 h 2789926"/>
              <a:gd name="connsiteX35330" fmla="*/ 1700356 w 2556691"/>
              <a:gd name="connsiteY35330" fmla="*/ 1379732 h 2789926"/>
              <a:gd name="connsiteX35331" fmla="*/ 1834060 w 2556691"/>
              <a:gd name="connsiteY35331" fmla="*/ 1501602 h 2789926"/>
              <a:gd name="connsiteX35332" fmla="*/ 1832860 w 2556691"/>
              <a:gd name="connsiteY35332" fmla="*/ 1504817 h 2789926"/>
              <a:gd name="connsiteX35333" fmla="*/ 1825443 w 2556691"/>
              <a:gd name="connsiteY35333" fmla="*/ 1501626 h 2789926"/>
              <a:gd name="connsiteX35334" fmla="*/ 1826856 w 2556691"/>
              <a:gd name="connsiteY35334" fmla="*/ 1498469 h 2789926"/>
              <a:gd name="connsiteX35335" fmla="*/ 1834060 w 2556691"/>
              <a:gd name="connsiteY35335" fmla="*/ 1501602 h 2789926"/>
              <a:gd name="connsiteX35336" fmla="*/ 1529464 w 2556691"/>
              <a:gd name="connsiteY35336" fmla="*/ 1218554 h 2789926"/>
              <a:gd name="connsiteX35337" fmla="*/ 1528828 w 2556691"/>
              <a:gd name="connsiteY35337" fmla="*/ 1222432 h 2789926"/>
              <a:gd name="connsiteX35338" fmla="*/ 1525297 w 2556691"/>
              <a:gd name="connsiteY35338" fmla="*/ 1220316 h 2789926"/>
              <a:gd name="connsiteX35339" fmla="*/ 1525226 w 2556691"/>
              <a:gd name="connsiteY35339" fmla="*/ 1220292 h 2789926"/>
              <a:gd name="connsiteX35340" fmla="*/ 1528723 w 2556691"/>
              <a:gd name="connsiteY35340" fmla="*/ 1218034 h 2789926"/>
              <a:gd name="connsiteX35341" fmla="*/ 1529464 w 2556691"/>
              <a:gd name="connsiteY35341" fmla="*/ 1218554 h 2789926"/>
              <a:gd name="connsiteX35342" fmla="*/ 1090505 w 2556691"/>
              <a:gd name="connsiteY35342" fmla="*/ 812371 h 2789926"/>
              <a:gd name="connsiteX35343" fmla="*/ 1084054 w 2556691"/>
              <a:gd name="connsiteY35343" fmla="*/ 809482 h 2789926"/>
              <a:gd name="connsiteX35344" fmla="*/ 1077344 w 2556691"/>
              <a:gd name="connsiteY35344" fmla="*/ 808756 h 2789926"/>
              <a:gd name="connsiteX35345" fmla="*/ 1055263 w 2556691"/>
              <a:gd name="connsiteY35345" fmla="*/ 814036 h 2789926"/>
              <a:gd name="connsiteX35346" fmla="*/ 1052772 w 2556691"/>
              <a:gd name="connsiteY35346" fmla="*/ 813941 h 2789926"/>
              <a:gd name="connsiteX35347" fmla="*/ 1048012 w 2556691"/>
              <a:gd name="connsiteY35347" fmla="*/ 812321 h 2789926"/>
              <a:gd name="connsiteX35348" fmla="*/ 1044100 w 2556691"/>
              <a:gd name="connsiteY35348" fmla="*/ 816559 h 2789926"/>
              <a:gd name="connsiteX35349" fmla="*/ 1043815 w 2556691"/>
              <a:gd name="connsiteY35349" fmla="*/ 816819 h 2789926"/>
              <a:gd name="connsiteX35350" fmla="*/ 1043814 w 2556691"/>
              <a:gd name="connsiteY35350" fmla="*/ 816818 h 2789926"/>
              <a:gd name="connsiteX35351" fmla="*/ 1043814 w 2556691"/>
              <a:gd name="connsiteY35351" fmla="*/ 816820 h 2789926"/>
              <a:gd name="connsiteX35352" fmla="*/ 1043815 w 2556691"/>
              <a:gd name="connsiteY35352" fmla="*/ 816819 h 2789926"/>
              <a:gd name="connsiteX35353" fmla="*/ 1044054 w 2556691"/>
              <a:gd name="connsiteY35353" fmla="*/ 816908 h 2789926"/>
              <a:gd name="connsiteX35354" fmla="*/ 1046838 w 2556691"/>
              <a:gd name="connsiteY35354" fmla="*/ 819611 h 2789926"/>
              <a:gd name="connsiteX35355" fmla="*/ 1057549 w 2556691"/>
              <a:gd name="connsiteY35355" fmla="*/ 822917 h 2789926"/>
              <a:gd name="connsiteX35356" fmla="*/ 1062276 w 2556691"/>
              <a:gd name="connsiteY35356" fmla="*/ 819041 h 2789926"/>
              <a:gd name="connsiteX35357" fmla="*/ 1069362 w 2556691"/>
              <a:gd name="connsiteY35357" fmla="*/ 817479 h 2789926"/>
              <a:gd name="connsiteX35358" fmla="*/ 1071434 w 2556691"/>
              <a:gd name="connsiteY35358" fmla="*/ 820063 h 2789926"/>
              <a:gd name="connsiteX35359" fmla="*/ 1073023 w 2556691"/>
              <a:gd name="connsiteY35359" fmla="*/ 820421 h 2789926"/>
              <a:gd name="connsiteX35360" fmla="*/ 1091552 w 2556691"/>
              <a:gd name="connsiteY35360" fmla="*/ 813829 h 2789926"/>
              <a:gd name="connsiteX35361" fmla="*/ 1090505 w 2556691"/>
              <a:gd name="connsiteY35361" fmla="*/ 812371 h 2789926"/>
              <a:gd name="connsiteX35362" fmla="*/ 1825390 w 2556691"/>
              <a:gd name="connsiteY35362" fmla="*/ 1490167 h 2789926"/>
              <a:gd name="connsiteX35363" fmla="*/ 1828056 w 2556691"/>
              <a:gd name="connsiteY35363" fmla="*/ 1493586 h 2789926"/>
              <a:gd name="connsiteX35364" fmla="*/ 1825349 w 2556691"/>
              <a:gd name="connsiteY35364" fmla="*/ 1494958 h 2789926"/>
              <a:gd name="connsiteX35365" fmla="*/ 1819981 w 2556691"/>
              <a:gd name="connsiteY35365" fmla="*/ 1494166 h 2789926"/>
              <a:gd name="connsiteX35366" fmla="*/ 1820428 w 2556691"/>
              <a:gd name="connsiteY35366" fmla="*/ 1490347 h 2789926"/>
              <a:gd name="connsiteX35367" fmla="*/ 1825390 w 2556691"/>
              <a:gd name="connsiteY35367" fmla="*/ 1490167 h 2789926"/>
              <a:gd name="connsiteX35368" fmla="*/ 1170906 w 2556691"/>
              <a:gd name="connsiteY35368" fmla="*/ 885488 h 2789926"/>
              <a:gd name="connsiteX35369" fmla="*/ 1156757 w 2556691"/>
              <a:gd name="connsiteY35369" fmla="*/ 895007 h 2789926"/>
              <a:gd name="connsiteX35370" fmla="*/ 1156097 w 2556691"/>
              <a:gd name="connsiteY35370" fmla="*/ 893274 h 2789926"/>
              <a:gd name="connsiteX35371" fmla="*/ 1165315 w 2556691"/>
              <a:gd name="connsiteY35371" fmla="*/ 885388 h 2789926"/>
              <a:gd name="connsiteX35372" fmla="*/ 1154143 w 2556691"/>
              <a:gd name="connsiteY35372" fmla="*/ 891006 h 2789926"/>
              <a:gd name="connsiteX35373" fmla="*/ 1152978 w 2556691"/>
              <a:gd name="connsiteY35373" fmla="*/ 889392 h 2789926"/>
              <a:gd name="connsiteX35374" fmla="*/ 1166810 w 2556691"/>
              <a:gd name="connsiteY35374" fmla="*/ 882441 h 2789926"/>
              <a:gd name="connsiteX35375" fmla="*/ 1149034 w 2556691"/>
              <a:gd name="connsiteY35375" fmla="*/ 886454 h 2789926"/>
              <a:gd name="connsiteX35376" fmla="*/ 1147327 w 2556691"/>
              <a:gd name="connsiteY35376" fmla="*/ 885611 h 2789926"/>
              <a:gd name="connsiteX35377" fmla="*/ 1151683 w 2556691"/>
              <a:gd name="connsiteY35377" fmla="*/ 881794 h 2789926"/>
              <a:gd name="connsiteX35378" fmla="*/ 1158640 w 2556691"/>
              <a:gd name="connsiteY35378" fmla="*/ 879001 h 2789926"/>
              <a:gd name="connsiteX35379" fmla="*/ 1160747 w 2556691"/>
              <a:gd name="connsiteY35379" fmla="*/ 878560 h 2789926"/>
              <a:gd name="connsiteX35380" fmla="*/ 1160936 w 2556691"/>
              <a:gd name="connsiteY35380" fmla="*/ 878532 h 2789926"/>
              <a:gd name="connsiteX35381" fmla="*/ 1163102 w 2556691"/>
              <a:gd name="connsiteY35381" fmla="*/ 878427 h 2789926"/>
              <a:gd name="connsiteX35382" fmla="*/ 1155379 w 2556691"/>
              <a:gd name="connsiteY35382" fmla="*/ 877810 h 2789926"/>
              <a:gd name="connsiteX35383" fmla="*/ 1149152 w 2556691"/>
              <a:gd name="connsiteY35383" fmla="*/ 882027 h 2789926"/>
              <a:gd name="connsiteX35384" fmla="*/ 1146774 w 2556691"/>
              <a:gd name="connsiteY35384" fmla="*/ 880384 h 2789926"/>
              <a:gd name="connsiteX35385" fmla="*/ 1139252 w 2556691"/>
              <a:gd name="connsiteY35385" fmla="*/ 890218 h 2789926"/>
              <a:gd name="connsiteX35386" fmla="*/ 1156450 w 2556691"/>
              <a:gd name="connsiteY35386" fmla="*/ 898736 h 2789926"/>
              <a:gd name="connsiteX35387" fmla="*/ 1156450 w 2556691"/>
              <a:gd name="connsiteY35387" fmla="*/ 898735 h 2789926"/>
              <a:gd name="connsiteX35388" fmla="*/ 1170906 w 2556691"/>
              <a:gd name="connsiteY35388" fmla="*/ 885488 h 2789926"/>
              <a:gd name="connsiteX35389" fmla="*/ 1047170 w 2556691"/>
              <a:gd name="connsiteY35389" fmla="*/ 769931 h 2789926"/>
              <a:gd name="connsiteX35390" fmla="*/ 1047168 w 2556691"/>
              <a:gd name="connsiteY35390" fmla="*/ 769932 h 2789926"/>
              <a:gd name="connsiteX35391" fmla="*/ 1044828 w 2556691"/>
              <a:gd name="connsiteY35391" fmla="*/ 769100 h 2789926"/>
              <a:gd name="connsiteX35392" fmla="*/ 1045137 w 2556691"/>
              <a:gd name="connsiteY35392" fmla="*/ 771040 h 2789926"/>
              <a:gd name="connsiteX35393" fmla="*/ 1047168 w 2556691"/>
              <a:gd name="connsiteY35393" fmla="*/ 769932 h 2789926"/>
              <a:gd name="connsiteX35394" fmla="*/ 1047170 w 2556691"/>
              <a:gd name="connsiteY35394" fmla="*/ 769932 h 2789926"/>
              <a:gd name="connsiteX35395" fmla="*/ 1819605 w 2556691"/>
              <a:gd name="connsiteY35395" fmla="*/ 1481126 h 2789926"/>
              <a:gd name="connsiteX35396" fmla="*/ 1821382 w 2556691"/>
              <a:gd name="connsiteY35396" fmla="*/ 1483715 h 2789926"/>
              <a:gd name="connsiteX35397" fmla="*/ 1820005 w 2556691"/>
              <a:gd name="connsiteY35397" fmla="*/ 1485453 h 2789926"/>
              <a:gd name="connsiteX35398" fmla="*/ 1813154 w 2556691"/>
              <a:gd name="connsiteY35398" fmla="*/ 1486044 h 2789926"/>
              <a:gd name="connsiteX35399" fmla="*/ 1818898 w 2556691"/>
              <a:gd name="connsiteY35399" fmla="*/ 1481115 h 2789926"/>
              <a:gd name="connsiteX35400" fmla="*/ 1819605 w 2556691"/>
              <a:gd name="connsiteY35400" fmla="*/ 1481126 h 2789926"/>
              <a:gd name="connsiteX35401" fmla="*/ 1814424 w 2556691"/>
              <a:gd name="connsiteY35401" fmla="*/ 1473135 h 2789926"/>
              <a:gd name="connsiteX35402" fmla="*/ 1815602 w 2556691"/>
              <a:gd name="connsiteY35402" fmla="*/ 1474364 h 2789926"/>
              <a:gd name="connsiteX35403" fmla="*/ 1814849 w 2556691"/>
              <a:gd name="connsiteY35403" fmla="*/ 1476480 h 2789926"/>
              <a:gd name="connsiteX35404" fmla="*/ 1814637 w 2556691"/>
              <a:gd name="connsiteY35404" fmla="*/ 1476563 h 2789926"/>
              <a:gd name="connsiteX35405" fmla="*/ 1812070 w 2556691"/>
              <a:gd name="connsiteY35405" fmla="*/ 1477497 h 2789926"/>
              <a:gd name="connsiteX35406" fmla="*/ 1804171 w 2556691"/>
              <a:gd name="connsiteY35406" fmla="*/ 1476433 h 2789926"/>
              <a:gd name="connsiteX35407" fmla="*/ 1805184 w 2556691"/>
              <a:gd name="connsiteY35407" fmla="*/ 1474589 h 2789926"/>
              <a:gd name="connsiteX35408" fmla="*/ 1806831 w 2556691"/>
              <a:gd name="connsiteY35408" fmla="*/ 1473678 h 2789926"/>
              <a:gd name="connsiteX35409" fmla="*/ 1811117 w 2556691"/>
              <a:gd name="connsiteY35409" fmla="*/ 1472839 h 2789926"/>
              <a:gd name="connsiteX35410" fmla="*/ 1814424 w 2556691"/>
              <a:gd name="connsiteY35410" fmla="*/ 1473135 h 2789926"/>
              <a:gd name="connsiteX35411" fmla="*/ 1103101 w 2556691"/>
              <a:gd name="connsiteY35411" fmla="*/ 815550 h 2789926"/>
              <a:gd name="connsiteX35412" fmla="*/ 1097062 w 2556691"/>
              <a:gd name="connsiteY35412" fmla="*/ 816867 h 2789926"/>
              <a:gd name="connsiteX35413" fmla="*/ 1093612 w 2556691"/>
              <a:gd name="connsiteY35413" fmla="*/ 842078 h 2789926"/>
              <a:gd name="connsiteX35414" fmla="*/ 1091117 w 2556691"/>
              <a:gd name="connsiteY35414" fmla="*/ 841236 h 2789926"/>
              <a:gd name="connsiteX35415" fmla="*/ 1093718 w 2556691"/>
              <a:gd name="connsiteY35415" fmla="*/ 816703 h 2789926"/>
              <a:gd name="connsiteX35416" fmla="*/ 1093554 w 2556691"/>
              <a:gd name="connsiteY35416" fmla="*/ 816621 h 2789926"/>
              <a:gd name="connsiteX35417" fmla="*/ 1088751 w 2556691"/>
              <a:gd name="connsiteY35417" fmla="*/ 821284 h 2789926"/>
              <a:gd name="connsiteX35418" fmla="*/ 1087291 w 2556691"/>
              <a:gd name="connsiteY35418" fmla="*/ 828579 h 2789926"/>
              <a:gd name="connsiteX35419" fmla="*/ 1085560 w 2556691"/>
              <a:gd name="connsiteY35419" fmla="*/ 823273 h 2789926"/>
              <a:gd name="connsiteX35420" fmla="*/ 1076273 w 2556691"/>
              <a:gd name="connsiteY35420" fmla="*/ 825222 h 2789926"/>
              <a:gd name="connsiteX35421" fmla="*/ 1075825 w 2556691"/>
              <a:gd name="connsiteY35421" fmla="*/ 841727 h 2789926"/>
              <a:gd name="connsiteX35422" fmla="*/ 1073082 w 2556691"/>
              <a:gd name="connsiteY35422" fmla="*/ 841417 h 2789926"/>
              <a:gd name="connsiteX35423" fmla="*/ 1073023 w 2556691"/>
              <a:gd name="connsiteY35423" fmla="*/ 841330 h 2789926"/>
              <a:gd name="connsiteX35424" fmla="*/ 1072494 w 2556691"/>
              <a:gd name="connsiteY35424" fmla="*/ 829670 h 2789926"/>
              <a:gd name="connsiteX35425" fmla="*/ 1071999 w 2556691"/>
              <a:gd name="connsiteY35425" fmla="*/ 824300 h 2789926"/>
              <a:gd name="connsiteX35426" fmla="*/ 1070328 w 2556691"/>
              <a:gd name="connsiteY35426" fmla="*/ 823641 h 2789926"/>
              <a:gd name="connsiteX35427" fmla="*/ 1067149 w 2556691"/>
              <a:gd name="connsiteY35427" fmla="*/ 821964 h 2789926"/>
              <a:gd name="connsiteX35428" fmla="*/ 1065866 w 2556691"/>
              <a:gd name="connsiteY35428" fmla="*/ 825097 h 2789926"/>
              <a:gd name="connsiteX35429" fmla="*/ 1064807 w 2556691"/>
              <a:gd name="connsiteY35429" fmla="*/ 829251 h 2789926"/>
              <a:gd name="connsiteX35430" fmla="*/ 1064677 w 2556691"/>
              <a:gd name="connsiteY35430" fmla="*/ 831320 h 2789926"/>
              <a:gd name="connsiteX35431" fmla="*/ 1065607 w 2556691"/>
              <a:gd name="connsiteY35431" fmla="*/ 837985 h 2789926"/>
              <a:gd name="connsiteX35432" fmla="*/ 1066019 w 2556691"/>
              <a:gd name="connsiteY35432" fmla="*/ 839242 h 2789926"/>
              <a:gd name="connsiteX35433" fmla="*/ 1068162 w 2556691"/>
              <a:gd name="connsiteY35433" fmla="*/ 843629 h 2789926"/>
              <a:gd name="connsiteX35434" fmla="*/ 1068197 w 2556691"/>
              <a:gd name="connsiteY35434" fmla="*/ 843687 h 2789926"/>
              <a:gd name="connsiteX35435" fmla="*/ 1068833 w 2556691"/>
              <a:gd name="connsiteY35435" fmla="*/ 844709 h 2789926"/>
              <a:gd name="connsiteX35436" fmla="*/ 1068939 w 2556691"/>
              <a:gd name="connsiteY35436" fmla="*/ 844881 h 2789926"/>
              <a:gd name="connsiteX35437" fmla="*/ 1071034 w 2556691"/>
              <a:gd name="connsiteY35437" fmla="*/ 847894 h 2789926"/>
              <a:gd name="connsiteX35438" fmla="*/ 1071034 w 2556691"/>
              <a:gd name="connsiteY35438" fmla="*/ 847895 h 2789926"/>
              <a:gd name="connsiteX35439" fmla="*/ 1071046 w 2556691"/>
              <a:gd name="connsiteY35439" fmla="*/ 847907 h 2789926"/>
              <a:gd name="connsiteX35440" fmla="*/ 1084548 w 2556691"/>
              <a:gd name="connsiteY35440" fmla="*/ 868327 h 2789926"/>
              <a:gd name="connsiteX35441" fmla="*/ 1094107 w 2556691"/>
              <a:gd name="connsiteY35441" fmla="*/ 856915 h 2789926"/>
              <a:gd name="connsiteX35442" fmla="*/ 1103101 w 2556691"/>
              <a:gd name="connsiteY35442" fmla="*/ 815550 h 2789926"/>
              <a:gd name="connsiteX35443" fmla="*/ 1790316 w 2556691"/>
              <a:gd name="connsiteY35443" fmla="*/ 1447080 h 2789926"/>
              <a:gd name="connsiteX35444" fmla="*/ 1779828 w 2556691"/>
              <a:gd name="connsiteY35444" fmla="*/ 1449610 h 2789926"/>
              <a:gd name="connsiteX35445" fmla="*/ 1775436 w 2556691"/>
              <a:gd name="connsiteY35445" fmla="*/ 1454410 h 2789926"/>
              <a:gd name="connsiteX35446" fmla="*/ 1773401 w 2556691"/>
              <a:gd name="connsiteY35446" fmla="*/ 1461503 h 2789926"/>
              <a:gd name="connsiteX35447" fmla="*/ 1776920 w 2556691"/>
              <a:gd name="connsiteY35447" fmla="*/ 1458145 h 2789926"/>
              <a:gd name="connsiteX35448" fmla="*/ 1779604 w 2556691"/>
              <a:gd name="connsiteY35448" fmla="*/ 1455036 h 2789926"/>
              <a:gd name="connsiteX35449" fmla="*/ 1783101 w 2556691"/>
              <a:gd name="connsiteY35449" fmla="*/ 1451454 h 2789926"/>
              <a:gd name="connsiteX35450" fmla="*/ 1784996 w 2556691"/>
              <a:gd name="connsiteY35450" fmla="*/ 1454871 h 2789926"/>
              <a:gd name="connsiteX35451" fmla="*/ 1781076 w 2556691"/>
              <a:gd name="connsiteY35451" fmla="*/ 1457070 h 2789926"/>
              <a:gd name="connsiteX35452" fmla="*/ 1778816 w 2556691"/>
              <a:gd name="connsiteY35452" fmla="*/ 1460781 h 2789926"/>
              <a:gd name="connsiteX35453" fmla="*/ 1775072 w 2556691"/>
              <a:gd name="connsiteY35453" fmla="*/ 1466078 h 2789926"/>
              <a:gd name="connsiteX35454" fmla="*/ 1776343 w 2556691"/>
              <a:gd name="connsiteY35454" fmla="*/ 1465238 h 2789926"/>
              <a:gd name="connsiteX35455" fmla="*/ 1783642 w 2556691"/>
              <a:gd name="connsiteY35455" fmla="*/ 1461266 h 2789926"/>
              <a:gd name="connsiteX35456" fmla="*/ 1775649 w 2556691"/>
              <a:gd name="connsiteY35456" fmla="*/ 1470381 h 2789926"/>
              <a:gd name="connsiteX35457" fmla="*/ 1779228 w 2556691"/>
              <a:gd name="connsiteY35457" fmla="*/ 1469873 h 2789926"/>
              <a:gd name="connsiteX35458" fmla="*/ 1782759 w 2556691"/>
              <a:gd name="connsiteY35458" fmla="*/ 1470676 h 2789926"/>
              <a:gd name="connsiteX35459" fmla="*/ 1776273 w 2556691"/>
              <a:gd name="connsiteY35459" fmla="*/ 1474093 h 2789926"/>
              <a:gd name="connsiteX35460" fmla="*/ 1779415 w 2556691"/>
              <a:gd name="connsiteY35460" fmla="*/ 1474909 h 2789926"/>
              <a:gd name="connsiteX35461" fmla="*/ 1779510 w 2556691"/>
              <a:gd name="connsiteY35461" fmla="*/ 1474920 h 2789926"/>
              <a:gd name="connsiteX35462" fmla="*/ 1786078 w 2556691"/>
              <a:gd name="connsiteY35462" fmla="*/ 1470511 h 2789926"/>
              <a:gd name="connsiteX35463" fmla="*/ 1787597 w 2556691"/>
              <a:gd name="connsiteY35463" fmla="*/ 1463973 h 2789926"/>
              <a:gd name="connsiteX35464" fmla="*/ 1789552 w 2556691"/>
              <a:gd name="connsiteY35464" fmla="*/ 1457389 h 2789926"/>
              <a:gd name="connsiteX35465" fmla="*/ 1790316 w 2556691"/>
              <a:gd name="connsiteY35465" fmla="*/ 1447080 h 2789926"/>
              <a:gd name="connsiteX35466" fmla="*/ 1412959 w 2556691"/>
              <a:gd name="connsiteY35466" fmla="*/ 1098623 h 2789926"/>
              <a:gd name="connsiteX35467" fmla="*/ 1411935 w 2556691"/>
              <a:gd name="connsiteY35467" fmla="*/ 1101721 h 2789926"/>
              <a:gd name="connsiteX35468" fmla="*/ 1409533 w 2556691"/>
              <a:gd name="connsiteY35468" fmla="*/ 1108766 h 2789926"/>
              <a:gd name="connsiteX35469" fmla="*/ 1402788 w 2556691"/>
              <a:gd name="connsiteY35469" fmla="*/ 1126109 h 2789926"/>
              <a:gd name="connsiteX35470" fmla="*/ 1402800 w 2556691"/>
              <a:gd name="connsiteY35470" fmla="*/ 1126109 h 2789926"/>
              <a:gd name="connsiteX35471" fmla="*/ 1406543 w 2556691"/>
              <a:gd name="connsiteY35471" fmla="*/ 1120127 h 2789926"/>
              <a:gd name="connsiteX35472" fmla="*/ 1408450 w 2556691"/>
              <a:gd name="connsiteY35472" fmla="*/ 1116604 h 2789926"/>
              <a:gd name="connsiteX35473" fmla="*/ 1409192 w 2556691"/>
              <a:gd name="connsiteY35473" fmla="*/ 1115103 h 2789926"/>
              <a:gd name="connsiteX35474" fmla="*/ 1410746 w 2556691"/>
              <a:gd name="connsiteY35474" fmla="*/ 1111745 h 2789926"/>
              <a:gd name="connsiteX35475" fmla="*/ 1412335 w 2556691"/>
              <a:gd name="connsiteY35475" fmla="*/ 1108175 h 2789926"/>
              <a:gd name="connsiteX35476" fmla="*/ 1414889 w 2556691"/>
              <a:gd name="connsiteY35476" fmla="*/ 1102288 h 2789926"/>
              <a:gd name="connsiteX35477" fmla="*/ 1413076 w 2556691"/>
              <a:gd name="connsiteY35477" fmla="*/ 1099699 h 2789926"/>
              <a:gd name="connsiteX35478" fmla="*/ 1412959 w 2556691"/>
              <a:gd name="connsiteY35478" fmla="*/ 1098623 h 2789926"/>
              <a:gd name="connsiteX35479" fmla="*/ 1816933 w 2556691"/>
              <a:gd name="connsiteY35479" fmla="*/ 1470605 h 2789926"/>
              <a:gd name="connsiteX35480" fmla="*/ 1810682 w 2556691"/>
              <a:gd name="connsiteY35480" fmla="*/ 1468265 h 2789926"/>
              <a:gd name="connsiteX35481" fmla="*/ 1809917 w 2556691"/>
              <a:gd name="connsiteY35481" fmla="*/ 1468418 h 2789926"/>
              <a:gd name="connsiteX35482" fmla="*/ 1807975 w 2556691"/>
              <a:gd name="connsiteY35482" fmla="*/ 1469731 h 2789926"/>
              <a:gd name="connsiteX35483" fmla="*/ 1807527 w 2556691"/>
              <a:gd name="connsiteY35483" fmla="*/ 1470038 h 2789926"/>
              <a:gd name="connsiteX35484" fmla="*/ 1805714 w 2556691"/>
              <a:gd name="connsiteY35484" fmla="*/ 1471055 h 2789926"/>
              <a:gd name="connsiteX35485" fmla="*/ 1801936 w 2556691"/>
              <a:gd name="connsiteY35485" fmla="*/ 1472603 h 2789926"/>
              <a:gd name="connsiteX35486" fmla="*/ 1796672 w 2556691"/>
              <a:gd name="connsiteY35486" fmla="*/ 1473904 h 2789926"/>
              <a:gd name="connsiteX35487" fmla="*/ 1787856 w 2556691"/>
              <a:gd name="connsiteY35487" fmla="*/ 1474838 h 2789926"/>
              <a:gd name="connsiteX35488" fmla="*/ 1787845 w 2556691"/>
              <a:gd name="connsiteY35488" fmla="*/ 1474861 h 2789926"/>
              <a:gd name="connsiteX35489" fmla="*/ 1781111 w 2556691"/>
              <a:gd name="connsiteY35489" fmla="*/ 1479082 h 2789926"/>
              <a:gd name="connsiteX35490" fmla="*/ 1783913 w 2556691"/>
              <a:gd name="connsiteY35490" fmla="*/ 1484709 h 2789926"/>
              <a:gd name="connsiteX35491" fmla="*/ 1827233 w 2556691"/>
              <a:gd name="connsiteY35491" fmla="*/ 1524950 h 2789926"/>
              <a:gd name="connsiteX35492" fmla="*/ 1833496 w 2556691"/>
              <a:gd name="connsiteY35492" fmla="*/ 1523295 h 2789926"/>
              <a:gd name="connsiteX35493" fmla="*/ 1832213 w 2556691"/>
              <a:gd name="connsiteY35493" fmla="*/ 1521675 h 2789926"/>
              <a:gd name="connsiteX35494" fmla="*/ 1826550 w 2556691"/>
              <a:gd name="connsiteY35494" fmla="*/ 1515327 h 2789926"/>
              <a:gd name="connsiteX35495" fmla="*/ 1828633 w 2556691"/>
              <a:gd name="connsiteY35495" fmla="*/ 1512170 h 2789926"/>
              <a:gd name="connsiteX35496" fmla="*/ 1833731 w 2556691"/>
              <a:gd name="connsiteY35496" fmla="*/ 1516214 h 2789926"/>
              <a:gd name="connsiteX35497" fmla="*/ 1836969 w 2556691"/>
              <a:gd name="connsiteY35497" fmla="*/ 1513613 h 2789926"/>
              <a:gd name="connsiteX35498" fmla="*/ 1832707 w 2556691"/>
              <a:gd name="connsiteY35498" fmla="*/ 1493421 h 2789926"/>
              <a:gd name="connsiteX35499" fmla="*/ 1824854 w 2556691"/>
              <a:gd name="connsiteY35499" fmla="*/ 1485146 h 2789926"/>
              <a:gd name="connsiteX35500" fmla="*/ 1821087 w 2556691"/>
              <a:gd name="connsiteY35500" fmla="*/ 1479082 h 2789926"/>
              <a:gd name="connsiteX35501" fmla="*/ 1820382 w 2556691"/>
              <a:gd name="connsiteY35501" fmla="*/ 1477415 h 2789926"/>
              <a:gd name="connsiteX35502" fmla="*/ 1819039 w 2556691"/>
              <a:gd name="connsiteY35502" fmla="*/ 1474247 h 2789926"/>
              <a:gd name="connsiteX35503" fmla="*/ 1817957 w 2556691"/>
              <a:gd name="connsiteY35503" fmla="*/ 1472118 h 2789926"/>
              <a:gd name="connsiteX35504" fmla="*/ 1816933 w 2556691"/>
              <a:gd name="connsiteY35504" fmla="*/ 1470605 h 2789926"/>
              <a:gd name="connsiteX35505" fmla="*/ 1111305 w 2556691"/>
              <a:gd name="connsiteY35505" fmla="*/ 814887 h 2789926"/>
              <a:gd name="connsiteX35506" fmla="*/ 1105549 w 2556691"/>
              <a:gd name="connsiteY35506" fmla="*/ 815083 h 2789926"/>
              <a:gd name="connsiteX35507" fmla="*/ 1104184 w 2556691"/>
              <a:gd name="connsiteY35507" fmla="*/ 845092 h 2789926"/>
              <a:gd name="connsiteX35508" fmla="*/ 1111894 w 2556691"/>
              <a:gd name="connsiteY35508" fmla="*/ 828417 h 2789926"/>
              <a:gd name="connsiteX35509" fmla="*/ 1111305 w 2556691"/>
              <a:gd name="connsiteY35509" fmla="*/ 814887 h 2789926"/>
              <a:gd name="connsiteX35510" fmla="*/ 1808704 w 2556691"/>
              <a:gd name="connsiteY35510" fmla="*/ 1456762 h 2789926"/>
              <a:gd name="connsiteX35511" fmla="*/ 1806985 w 2556691"/>
              <a:gd name="connsiteY35511" fmla="*/ 1458228 h 2789926"/>
              <a:gd name="connsiteX35512" fmla="*/ 1804136 w 2556691"/>
              <a:gd name="connsiteY35512" fmla="*/ 1458642 h 2789926"/>
              <a:gd name="connsiteX35513" fmla="*/ 1801511 w 2556691"/>
              <a:gd name="connsiteY35513" fmla="*/ 1458346 h 2789926"/>
              <a:gd name="connsiteX35514" fmla="*/ 1800134 w 2556691"/>
              <a:gd name="connsiteY35514" fmla="*/ 1456679 h 2789926"/>
              <a:gd name="connsiteX35515" fmla="*/ 1801476 w 2556691"/>
              <a:gd name="connsiteY35515" fmla="*/ 1454563 h 2789926"/>
              <a:gd name="connsiteX35516" fmla="*/ 1803136 w 2556691"/>
              <a:gd name="connsiteY35516" fmla="*/ 1454091 h 2789926"/>
              <a:gd name="connsiteX35517" fmla="*/ 1808704 w 2556691"/>
              <a:gd name="connsiteY35517" fmla="*/ 1456762 h 2789926"/>
              <a:gd name="connsiteX35518" fmla="*/ 1180253 w 2556691"/>
              <a:gd name="connsiteY35518" fmla="*/ 876519 h 2789926"/>
              <a:gd name="connsiteX35519" fmla="*/ 1169965 w 2556691"/>
              <a:gd name="connsiteY35519" fmla="*/ 879806 h 2789926"/>
              <a:gd name="connsiteX35520" fmla="*/ 1172413 w 2556691"/>
              <a:gd name="connsiteY35520" fmla="*/ 882221 h 2789926"/>
              <a:gd name="connsiteX35521" fmla="*/ 1174179 w 2556691"/>
              <a:gd name="connsiteY35521" fmla="*/ 883753 h 2789926"/>
              <a:gd name="connsiteX35522" fmla="*/ 1176109 w 2556691"/>
              <a:gd name="connsiteY35522" fmla="*/ 883175 h 2789926"/>
              <a:gd name="connsiteX35523" fmla="*/ 1178629 w 2556691"/>
              <a:gd name="connsiteY35523" fmla="*/ 880302 h 2789926"/>
              <a:gd name="connsiteX35524" fmla="*/ 1179982 w 2556691"/>
              <a:gd name="connsiteY35524" fmla="*/ 877694 h 2789926"/>
              <a:gd name="connsiteX35525" fmla="*/ 1180253 w 2556691"/>
              <a:gd name="connsiteY35525" fmla="*/ 876519 h 2789926"/>
              <a:gd name="connsiteX35526" fmla="*/ 1178417 w 2556691"/>
              <a:gd name="connsiteY35526" fmla="*/ 873741 h 2789926"/>
              <a:gd name="connsiteX35527" fmla="*/ 1170471 w 2556691"/>
              <a:gd name="connsiteY35527" fmla="*/ 874608 h 2789926"/>
              <a:gd name="connsiteX35528" fmla="*/ 1172201 w 2556691"/>
              <a:gd name="connsiteY35528" fmla="*/ 871051 h 2789926"/>
              <a:gd name="connsiteX35529" fmla="*/ 1160276 w 2556691"/>
              <a:gd name="connsiteY35529" fmla="*/ 874952 h 2789926"/>
              <a:gd name="connsiteX35530" fmla="*/ 1168163 w 2556691"/>
              <a:gd name="connsiteY35530" fmla="*/ 878356 h 2789926"/>
              <a:gd name="connsiteX35531" fmla="*/ 1178417 w 2556691"/>
              <a:gd name="connsiteY35531" fmla="*/ 873741 h 2789926"/>
              <a:gd name="connsiteX35532" fmla="*/ 1348049 w 2556691"/>
              <a:gd name="connsiteY35532" fmla="*/ 1025898 h 2789926"/>
              <a:gd name="connsiteX35533" fmla="*/ 1347919 w 2556691"/>
              <a:gd name="connsiteY35533" fmla="*/ 1032436 h 2789926"/>
              <a:gd name="connsiteX35534" fmla="*/ 1350227 w 2556691"/>
              <a:gd name="connsiteY35534" fmla="*/ 1031736 h 2789926"/>
              <a:gd name="connsiteX35535" fmla="*/ 1349132 w 2556691"/>
              <a:gd name="connsiteY35535" fmla="*/ 1026958 h 2789926"/>
              <a:gd name="connsiteX35536" fmla="*/ 1348049 w 2556691"/>
              <a:gd name="connsiteY35536" fmla="*/ 1025898 h 2789926"/>
              <a:gd name="connsiteX35537" fmla="*/ 1540953 w 2556691"/>
              <a:gd name="connsiteY35537" fmla="*/ 1203033 h 2789926"/>
              <a:gd name="connsiteX35538" fmla="*/ 1541259 w 2556691"/>
              <a:gd name="connsiteY35538" fmla="*/ 1205444 h 2789926"/>
              <a:gd name="connsiteX35539" fmla="*/ 1536632 w 2556691"/>
              <a:gd name="connsiteY35539" fmla="*/ 1209996 h 2789926"/>
              <a:gd name="connsiteX35540" fmla="*/ 1533913 w 2556691"/>
              <a:gd name="connsiteY35540" fmla="*/ 1215256 h 2789926"/>
              <a:gd name="connsiteX35541" fmla="*/ 1530276 w 2556691"/>
              <a:gd name="connsiteY35541" fmla="*/ 1213459 h 2789926"/>
              <a:gd name="connsiteX35542" fmla="*/ 1539728 w 2556691"/>
              <a:gd name="connsiteY35542" fmla="*/ 1202560 h 2789926"/>
              <a:gd name="connsiteX35543" fmla="*/ 1540953 w 2556691"/>
              <a:gd name="connsiteY35543" fmla="*/ 1203033 h 2789926"/>
              <a:gd name="connsiteX35544" fmla="*/ 1381092 w 2556691"/>
              <a:gd name="connsiteY35544" fmla="*/ 1054680 h 2789926"/>
              <a:gd name="connsiteX35545" fmla="*/ 1379256 w 2556691"/>
              <a:gd name="connsiteY35545" fmla="*/ 1055418 h 2789926"/>
              <a:gd name="connsiteX35546" fmla="*/ 1379291 w 2556691"/>
              <a:gd name="connsiteY35546" fmla="*/ 1056040 h 2789926"/>
              <a:gd name="connsiteX35547" fmla="*/ 1381092 w 2556691"/>
              <a:gd name="connsiteY35547" fmla="*/ 1054680 h 2789926"/>
              <a:gd name="connsiteX35548" fmla="*/ 1826115 w 2556691"/>
              <a:gd name="connsiteY35548" fmla="*/ 1465179 h 2789926"/>
              <a:gd name="connsiteX35549" fmla="*/ 1820500 w 2556691"/>
              <a:gd name="connsiteY35549" fmla="*/ 1466893 h 2789926"/>
              <a:gd name="connsiteX35550" fmla="*/ 1822312 w 2556691"/>
              <a:gd name="connsiteY35550" fmla="*/ 1470215 h 2789926"/>
              <a:gd name="connsiteX35551" fmla="*/ 1825173 w 2556691"/>
              <a:gd name="connsiteY35551" fmla="*/ 1469754 h 2789926"/>
              <a:gd name="connsiteX35552" fmla="*/ 1826115 w 2556691"/>
              <a:gd name="connsiteY35552" fmla="*/ 1465179 h 2789926"/>
              <a:gd name="connsiteX35553" fmla="*/ 1368932 w 2556691"/>
              <a:gd name="connsiteY35553" fmla="*/ 1042864 h 2789926"/>
              <a:gd name="connsiteX35554" fmla="*/ 1360374 w 2556691"/>
              <a:gd name="connsiteY35554" fmla="*/ 1050601 h 2789926"/>
              <a:gd name="connsiteX35555" fmla="*/ 1359550 w 2556691"/>
              <a:gd name="connsiteY35555" fmla="*/ 1051572 h 2789926"/>
              <a:gd name="connsiteX35556" fmla="*/ 1355206 w 2556691"/>
              <a:gd name="connsiteY35556" fmla="*/ 1056946 h 2789926"/>
              <a:gd name="connsiteX35557" fmla="*/ 1352663 w 2556691"/>
              <a:gd name="connsiteY35557" fmla="*/ 1060256 h 2789926"/>
              <a:gd name="connsiteX35558" fmla="*/ 1349320 w 2556691"/>
              <a:gd name="connsiteY35558" fmla="*/ 1064730 h 2789926"/>
              <a:gd name="connsiteX35559" fmla="*/ 1346660 w 2556691"/>
              <a:gd name="connsiteY35559" fmla="*/ 1068348 h 2789926"/>
              <a:gd name="connsiteX35560" fmla="*/ 1344235 w 2556691"/>
              <a:gd name="connsiteY35560" fmla="*/ 1071705 h 2789926"/>
              <a:gd name="connsiteX35561" fmla="*/ 1343752 w 2556691"/>
              <a:gd name="connsiteY35561" fmla="*/ 1072379 h 2789926"/>
              <a:gd name="connsiteX35562" fmla="*/ 1334912 w 2556691"/>
              <a:gd name="connsiteY35562" fmla="*/ 1084898 h 2789926"/>
              <a:gd name="connsiteX35563" fmla="*/ 1333440 w 2556691"/>
              <a:gd name="connsiteY35563" fmla="*/ 1087003 h 2789926"/>
              <a:gd name="connsiteX35564" fmla="*/ 1326259 w 2556691"/>
              <a:gd name="connsiteY35564" fmla="*/ 1097394 h 2789926"/>
              <a:gd name="connsiteX35565" fmla="*/ 1321974 w 2556691"/>
              <a:gd name="connsiteY35565" fmla="*/ 1103636 h 2789926"/>
              <a:gd name="connsiteX35566" fmla="*/ 1319043 w 2556691"/>
              <a:gd name="connsiteY35566" fmla="*/ 1107927 h 2789926"/>
              <a:gd name="connsiteX35567" fmla="*/ 1318478 w 2556691"/>
              <a:gd name="connsiteY35567" fmla="*/ 1108743 h 2789926"/>
              <a:gd name="connsiteX35568" fmla="*/ 1316418 w 2556691"/>
              <a:gd name="connsiteY35568" fmla="*/ 1111757 h 2789926"/>
              <a:gd name="connsiteX35569" fmla="*/ 1314405 w 2556691"/>
              <a:gd name="connsiteY35569" fmla="*/ 1114701 h 2789926"/>
              <a:gd name="connsiteX35570" fmla="*/ 1313240 w 2556691"/>
              <a:gd name="connsiteY35570" fmla="*/ 1116403 h 2789926"/>
              <a:gd name="connsiteX35571" fmla="*/ 1313004 w 2556691"/>
              <a:gd name="connsiteY35571" fmla="*/ 1116746 h 2789926"/>
              <a:gd name="connsiteX35572" fmla="*/ 1311085 w 2556691"/>
              <a:gd name="connsiteY35572" fmla="*/ 1119548 h 2789926"/>
              <a:gd name="connsiteX35573" fmla="*/ 1309661 w 2556691"/>
              <a:gd name="connsiteY35573" fmla="*/ 1121617 h 2789926"/>
              <a:gd name="connsiteX35574" fmla="*/ 1306600 w 2556691"/>
              <a:gd name="connsiteY35574" fmla="*/ 1126073 h 2789926"/>
              <a:gd name="connsiteX35575" fmla="*/ 1302692 w 2556691"/>
              <a:gd name="connsiteY35575" fmla="*/ 1131760 h 2789926"/>
              <a:gd name="connsiteX35576" fmla="*/ 1300185 w 2556691"/>
              <a:gd name="connsiteY35576" fmla="*/ 1135389 h 2789926"/>
              <a:gd name="connsiteX35577" fmla="*/ 1295005 w 2556691"/>
              <a:gd name="connsiteY35577" fmla="*/ 1142836 h 2789926"/>
              <a:gd name="connsiteX35578" fmla="*/ 1286223 w 2556691"/>
              <a:gd name="connsiteY35578" fmla="*/ 1155261 h 2789926"/>
              <a:gd name="connsiteX35579" fmla="*/ 1281008 w 2556691"/>
              <a:gd name="connsiteY35579" fmla="*/ 1162461 h 2789926"/>
              <a:gd name="connsiteX35580" fmla="*/ 1286270 w 2556691"/>
              <a:gd name="connsiteY35580" fmla="*/ 1159458 h 2789926"/>
              <a:gd name="connsiteX35581" fmla="*/ 1295123 w 2556691"/>
              <a:gd name="connsiteY35581" fmla="*/ 1154824 h 2789926"/>
              <a:gd name="connsiteX35582" fmla="*/ 1299184 w 2556691"/>
              <a:gd name="connsiteY35582" fmla="*/ 1152873 h 2789926"/>
              <a:gd name="connsiteX35583" fmla="*/ 1300679 w 2556691"/>
              <a:gd name="connsiteY35583" fmla="*/ 1152152 h 2789926"/>
              <a:gd name="connsiteX35584" fmla="*/ 1304952 w 2556691"/>
              <a:gd name="connsiteY35584" fmla="*/ 1147423 h 2789926"/>
              <a:gd name="connsiteX35585" fmla="*/ 1309661 w 2556691"/>
              <a:gd name="connsiteY35585" fmla="*/ 1141111 h 2789926"/>
              <a:gd name="connsiteX35586" fmla="*/ 1311227 w 2556691"/>
              <a:gd name="connsiteY35586" fmla="*/ 1138001 h 2789926"/>
              <a:gd name="connsiteX35587" fmla="*/ 1313534 w 2556691"/>
              <a:gd name="connsiteY35587" fmla="*/ 1132552 h 2789926"/>
              <a:gd name="connsiteX35588" fmla="*/ 1313863 w 2556691"/>
              <a:gd name="connsiteY35588" fmla="*/ 1131689 h 2789926"/>
              <a:gd name="connsiteX35589" fmla="*/ 1316041 w 2556691"/>
              <a:gd name="connsiteY35589" fmla="*/ 1125778 h 2789926"/>
              <a:gd name="connsiteX35590" fmla="*/ 1316347 w 2556691"/>
              <a:gd name="connsiteY35590" fmla="*/ 1125258 h 2789926"/>
              <a:gd name="connsiteX35591" fmla="*/ 1316500 w 2556691"/>
              <a:gd name="connsiteY35591" fmla="*/ 1125092 h 2789926"/>
              <a:gd name="connsiteX35592" fmla="*/ 1319255 w 2556691"/>
              <a:gd name="connsiteY35592" fmla="*/ 1125305 h 2789926"/>
              <a:gd name="connsiteX35593" fmla="*/ 1319632 w 2556691"/>
              <a:gd name="connsiteY35593" fmla="*/ 1126629 h 2789926"/>
              <a:gd name="connsiteX35594" fmla="*/ 1319408 w 2556691"/>
              <a:gd name="connsiteY35594" fmla="*/ 1128249 h 2789926"/>
              <a:gd name="connsiteX35595" fmla="*/ 1318678 w 2556691"/>
              <a:gd name="connsiteY35595" fmla="*/ 1133367 h 2789926"/>
              <a:gd name="connsiteX35596" fmla="*/ 1318419 w 2556691"/>
              <a:gd name="connsiteY35596" fmla="*/ 1135011 h 2789926"/>
              <a:gd name="connsiteX35597" fmla="*/ 1317313 w 2556691"/>
              <a:gd name="connsiteY35597" fmla="*/ 1140413 h 2789926"/>
              <a:gd name="connsiteX35598" fmla="*/ 1316889 w 2556691"/>
              <a:gd name="connsiteY35598" fmla="*/ 1141867 h 2789926"/>
              <a:gd name="connsiteX35599" fmla="*/ 1315853 w 2556691"/>
              <a:gd name="connsiteY35599" fmla="*/ 1145366 h 2789926"/>
              <a:gd name="connsiteX35600" fmla="*/ 1319749 w 2556691"/>
              <a:gd name="connsiteY35600" fmla="*/ 1143463 h 2789926"/>
              <a:gd name="connsiteX35601" fmla="*/ 1320491 w 2556691"/>
              <a:gd name="connsiteY35601" fmla="*/ 1141335 h 2789926"/>
              <a:gd name="connsiteX35602" fmla="*/ 1321091 w 2556691"/>
              <a:gd name="connsiteY35602" fmla="*/ 1139656 h 2789926"/>
              <a:gd name="connsiteX35603" fmla="*/ 1324222 w 2556691"/>
              <a:gd name="connsiteY35603" fmla="*/ 1130849 h 2789926"/>
              <a:gd name="connsiteX35604" fmla="*/ 1326330 w 2556691"/>
              <a:gd name="connsiteY35604" fmla="*/ 1125009 h 2789926"/>
              <a:gd name="connsiteX35605" fmla="*/ 1327731 w 2556691"/>
              <a:gd name="connsiteY35605" fmla="*/ 1121155 h 2789926"/>
              <a:gd name="connsiteX35606" fmla="*/ 1328202 w 2556691"/>
              <a:gd name="connsiteY35606" fmla="*/ 1119843 h 2789926"/>
              <a:gd name="connsiteX35607" fmla="*/ 1330403 w 2556691"/>
              <a:gd name="connsiteY35607" fmla="*/ 1113944 h 2789926"/>
              <a:gd name="connsiteX35608" fmla="*/ 1330897 w 2556691"/>
              <a:gd name="connsiteY35608" fmla="*/ 1112679 h 2789926"/>
              <a:gd name="connsiteX35609" fmla="*/ 1333652 w 2556691"/>
              <a:gd name="connsiteY35609" fmla="*/ 1111604 h 2789926"/>
              <a:gd name="connsiteX35610" fmla="*/ 1334970 w 2556691"/>
              <a:gd name="connsiteY35610" fmla="*/ 1114654 h 2789926"/>
              <a:gd name="connsiteX35611" fmla="*/ 1332863 w 2556691"/>
              <a:gd name="connsiteY35611" fmla="*/ 1127717 h 2789926"/>
              <a:gd name="connsiteX35612" fmla="*/ 1331474 w 2556691"/>
              <a:gd name="connsiteY35612" fmla="*/ 1136051 h 2789926"/>
              <a:gd name="connsiteX35613" fmla="*/ 1331133 w 2556691"/>
              <a:gd name="connsiteY35613" fmla="*/ 1137470 h 2789926"/>
              <a:gd name="connsiteX35614" fmla="*/ 1332250 w 2556691"/>
              <a:gd name="connsiteY35614" fmla="*/ 1136760 h 2789926"/>
              <a:gd name="connsiteX35615" fmla="*/ 1338243 w 2556691"/>
              <a:gd name="connsiteY35615" fmla="*/ 1132942 h 2789926"/>
              <a:gd name="connsiteX35616" fmla="*/ 1338937 w 2556691"/>
              <a:gd name="connsiteY35616" fmla="*/ 1131559 h 2789926"/>
              <a:gd name="connsiteX35617" fmla="*/ 1345553 w 2556691"/>
              <a:gd name="connsiteY35617" fmla="*/ 1111403 h 2789926"/>
              <a:gd name="connsiteX35618" fmla="*/ 1349155 w 2556691"/>
              <a:gd name="connsiteY35618" fmla="*/ 1112360 h 2789926"/>
              <a:gd name="connsiteX35619" fmla="*/ 1347543 w 2556691"/>
              <a:gd name="connsiteY35619" fmla="*/ 1126251 h 2789926"/>
              <a:gd name="connsiteX35620" fmla="*/ 1370568 w 2556691"/>
              <a:gd name="connsiteY35620" fmla="*/ 1102974 h 2789926"/>
              <a:gd name="connsiteX35621" fmla="*/ 1360892 w 2556691"/>
              <a:gd name="connsiteY35621" fmla="*/ 1105102 h 2789926"/>
              <a:gd name="connsiteX35622" fmla="*/ 1358832 w 2556691"/>
              <a:gd name="connsiteY35622" fmla="*/ 1098872 h 2789926"/>
              <a:gd name="connsiteX35623" fmla="*/ 1368296 w 2556691"/>
              <a:gd name="connsiteY35623" fmla="*/ 1083681 h 2789926"/>
              <a:gd name="connsiteX35624" fmla="*/ 1368438 w 2556691"/>
              <a:gd name="connsiteY35624" fmla="*/ 1083101 h 2789926"/>
              <a:gd name="connsiteX35625" fmla="*/ 1369097 w 2556691"/>
              <a:gd name="connsiteY35625" fmla="*/ 1079035 h 2789926"/>
              <a:gd name="connsiteX35626" fmla="*/ 1369580 w 2556691"/>
              <a:gd name="connsiteY35626" fmla="*/ 1074223 h 2789926"/>
              <a:gd name="connsiteX35627" fmla="*/ 1369932 w 2556691"/>
              <a:gd name="connsiteY35627" fmla="*/ 1069707 h 2789926"/>
              <a:gd name="connsiteX35628" fmla="*/ 1370098 w 2556691"/>
              <a:gd name="connsiteY35628" fmla="*/ 1066977 h 2789926"/>
              <a:gd name="connsiteX35629" fmla="*/ 1370415 w 2556691"/>
              <a:gd name="connsiteY35629" fmla="*/ 1060148 h 2789926"/>
              <a:gd name="connsiteX35630" fmla="*/ 1370462 w 2556691"/>
              <a:gd name="connsiteY35630" fmla="*/ 1058571 h 2789926"/>
              <a:gd name="connsiteX35631" fmla="*/ 1370486 w 2556691"/>
              <a:gd name="connsiteY35631" fmla="*/ 1057589 h 2789926"/>
              <a:gd name="connsiteX35632" fmla="*/ 1370462 w 2556691"/>
              <a:gd name="connsiteY35632" fmla="*/ 1050022 h 2789926"/>
              <a:gd name="connsiteX35633" fmla="*/ 1370050 w 2556691"/>
              <a:gd name="connsiteY35633" fmla="*/ 1045163 h 2789926"/>
              <a:gd name="connsiteX35634" fmla="*/ 1369638 w 2556691"/>
              <a:gd name="connsiteY35634" fmla="*/ 1043557 h 2789926"/>
              <a:gd name="connsiteX35635" fmla="*/ 1368932 w 2556691"/>
              <a:gd name="connsiteY35635" fmla="*/ 1042864 h 2789926"/>
              <a:gd name="connsiteX35636" fmla="*/ 1364106 w 2556691"/>
              <a:gd name="connsiteY35636" fmla="*/ 1036201 h 2789926"/>
              <a:gd name="connsiteX35637" fmla="*/ 1363576 w 2556691"/>
              <a:gd name="connsiteY35637" fmla="*/ 1036332 h 2789926"/>
              <a:gd name="connsiteX35638" fmla="*/ 1360315 w 2556691"/>
              <a:gd name="connsiteY35638" fmla="*/ 1037142 h 2789926"/>
              <a:gd name="connsiteX35639" fmla="*/ 1356525 w 2556691"/>
              <a:gd name="connsiteY35639" fmla="*/ 1038135 h 2789926"/>
              <a:gd name="connsiteX35640" fmla="*/ 1352593 w 2556691"/>
              <a:gd name="connsiteY35640" fmla="*/ 1039264 h 2789926"/>
              <a:gd name="connsiteX35641" fmla="*/ 1348543 w 2556691"/>
              <a:gd name="connsiteY35641" fmla="*/ 1040572 h 2789926"/>
              <a:gd name="connsiteX35642" fmla="*/ 1344305 w 2556691"/>
              <a:gd name="connsiteY35642" fmla="*/ 1042043 h 2789926"/>
              <a:gd name="connsiteX35643" fmla="*/ 1319997 w 2556691"/>
              <a:gd name="connsiteY35643" fmla="*/ 1053557 h 2789926"/>
              <a:gd name="connsiteX35644" fmla="*/ 1316606 w 2556691"/>
              <a:gd name="connsiteY35644" fmla="*/ 1055562 h 2789926"/>
              <a:gd name="connsiteX35645" fmla="*/ 1316394 w 2556691"/>
              <a:gd name="connsiteY35645" fmla="*/ 1055629 h 2789926"/>
              <a:gd name="connsiteX35646" fmla="*/ 1313969 w 2556691"/>
              <a:gd name="connsiteY35646" fmla="*/ 1055780 h 2789926"/>
              <a:gd name="connsiteX35647" fmla="*/ 1311274 w 2556691"/>
              <a:gd name="connsiteY35647" fmla="*/ 1055712 h 2789926"/>
              <a:gd name="connsiteX35648" fmla="*/ 1311227 w 2556691"/>
              <a:gd name="connsiteY35648" fmla="*/ 1054291 h 2789926"/>
              <a:gd name="connsiteX35649" fmla="*/ 1318690 w 2556691"/>
              <a:gd name="connsiteY35649" fmla="*/ 1033667 h 2789926"/>
              <a:gd name="connsiteX35650" fmla="*/ 1310603 w 2556691"/>
              <a:gd name="connsiteY35650" fmla="*/ 1036059 h 2789926"/>
              <a:gd name="connsiteX35651" fmla="*/ 1310602 w 2556691"/>
              <a:gd name="connsiteY35651" fmla="*/ 1036060 h 2789926"/>
              <a:gd name="connsiteX35652" fmla="*/ 1300043 w 2556691"/>
              <a:gd name="connsiteY35652" fmla="*/ 1040726 h 2789926"/>
              <a:gd name="connsiteX35653" fmla="*/ 1293015 w 2556691"/>
              <a:gd name="connsiteY35653" fmla="*/ 1045872 h 2789926"/>
              <a:gd name="connsiteX35654" fmla="*/ 1284246 w 2556691"/>
              <a:gd name="connsiteY35654" fmla="*/ 1055109 h 2789926"/>
              <a:gd name="connsiteX35655" fmla="*/ 1277500 w 2556691"/>
              <a:gd name="connsiteY35655" fmla="*/ 1063932 h 2789926"/>
              <a:gd name="connsiteX35656" fmla="*/ 1276417 w 2556691"/>
              <a:gd name="connsiteY35656" fmla="*/ 1065428 h 2789926"/>
              <a:gd name="connsiteX35657" fmla="*/ 1270637 w 2556691"/>
              <a:gd name="connsiteY35657" fmla="*/ 1059894 h 2789926"/>
              <a:gd name="connsiteX35658" fmla="*/ 1272003 w 2556691"/>
              <a:gd name="connsiteY35658" fmla="*/ 1051978 h 2789926"/>
              <a:gd name="connsiteX35659" fmla="*/ 1272850 w 2556691"/>
              <a:gd name="connsiteY35659" fmla="*/ 1047940 h 2789926"/>
              <a:gd name="connsiteX35660" fmla="*/ 1271132 w 2556691"/>
              <a:gd name="connsiteY35660" fmla="*/ 1049696 h 2789926"/>
              <a:gd name="connsiteX35661" fmla="*/ 1252061 w 2556691"/>
              <a:gd name="connsiteY35661" fmla="*/ 1075228 h 2789926"/>
              <a:gd name="connsiteX35662" fmla="*/ 1245503 w 2556691"/>
              <a:gd name="connsiteY35662" fmla="*/ 1087936 h 2789926"/>
              <a:gd name="connsiteX35663" fmla="*/ 1218782 w 2556691"/>
              <a:gd name="connsiteY35663" fmla="*/ 1123839 h 2789926"/>
              <a:gd name="connsiteX35664" fmla="*/ 1212437 w 2556691"/>
              <a:gd name="connsiteY35664" fmla="*/ 1041735 h 2789926"/>
              <a:gd name="connsiteX35665" fmla="*/ 1168199 w 2556691"/>
              <a:gd name="connsiteY35665" fmla="*/ 1113069 h 2789926"/>
              <a:gd name="connsiteX35666" fmla="*/ 1171401 w 2556691"/>
              <a:gd name="connsiteY35666" fmla="*/ 1141702 h 2789926"/>
              <a:gd name="connsiteX35667" fmla="*/ 1163431 w 2556691"/>
              <a:gd name="connsiteY35667" fmla="*/ 1115115 h 2789926"/>
              <a:gd name="connsiteX35668" fmla="*/ 1155626 w 2556691"/>
              <a:gd name="connsiteY35668" fmla="*/ 1089733 h 2789926"/>
              <a:gd name="connsiteX35669" fmla="*/ 1140029 w 2556691"/>
              <a:gd name="connsiteY35669" fmla="*/ 1260652 h 2789926"/>
              <a:gd name="connsiteX35670" fmla="*/ 1150706 w 2556691"/>
              <a:gd name="connsiteY35670" fmla="*/ 1279685 h 2789926"/>
              <a:gd name="connsiteX35671" fmla="*/ 1154696 w 2556691"/>
              <a:gd name="connsiteY35671" fmla="*/ 1280796 h 2789926"/>
              <a:gd name="connsiteX35672" fmla="*/ 1152931 w 2556691"/>
              <a:gd name="connsiteY35672" fmla="*/ 1277510 h 2789926"/>
              <a:gd name="connsiteX35673" fmla="*/ 1155403 w 2556691"/>
              <a:gd name="connsiteY35673" fmla="*/ 1275843 h 2789926"/>
              <a:gd name="connsiteX35674" fmla="*/ 1160830 w 2556691"/>
              <a:gd name="connsiteY35674" fmla="*/ 1282699 h 2789926"/>
              <a:gd name="connsiteX35675" fmla="*/ 1171942 w 2556691"/>
              <a:gd name="connsiteY35675" fmla="*/ 1285619 h 2789926"/>
              <a:gd name="connsiteX35676" fmla="*/ 1170942 w 2556691"/>
              <a:gd name="connsiteY35676" fmla="*/ 1283302 h 2789926"/>
              <a:gd name="connsiteX35677" fmla="*/ 1175132 w 2556691"/>
              <a:gd name="connsiteY35677" fmla="*/ 1281387 h 2789926"/>
              <a:gd name="connsiteX35678" fmla="*/ 1177981 w 2556691"/>
              <a:gd name="connsiteY35678" fmla="*/ 1286530 h 2789926"/>
              <a:gd name="connsiteX35679" fmla="*/ 1183407 w 2556691"/>
              <a:gd name="connsiteY35679" fmla="*/ 1287818 h 2789926"/>
              <a:gd name="connsiteX35680" fmla="*/ 1184173 w 2556691"/>
              <a:gd name="connsiteY35680" fmla="*/ 1200278 h 2789926"/>
              <a:gd name="connsiteX35681" fmla="*/ 1193026 w 2556691"/>
              <a:gd name="connsiteY35681" fmla="*/ 1117172 h 2789926"/>
              <a:gd name="connsiteX35682" fmla="*/ 1198817 w 2556691"/>
              <a:gd name="connsiteY35682" fmla="*/ 1244728 h 2789926"/>
              <a:gd name="connsiteX35683" fmla="*/ 1199441 w 2556691"/>
              <a:gd name="connsiteY35683" fmla="*/ 1194214 h 2789926"/>
              <a:gd name="connsiteX35684" fmla="*/ 1202361 w 2556691"/>
              <a:gd name="connsiteY35684" fmla="*/ 1193965 h 2789926"/>
              <a:gd name="connsiteX35685" fmla="*/ 1206445 w 2556691"/>
              <a:gd name="connsiteY35685" fmla="*/ 1236665 h 2789926"/>
              <a:gd name="connsiteX35686" fmla="*/ 1210872 w 2556691"/>
              <a:gd name="connsiteY35686" fmla="*/ 1191282 h 2789926"/>
              <a:gd name="connsiteX35687" fmla="*/ 1214462 w 2556691"/>
              <a:gd name="connsiteY35687" fmla="*/ 1191483 h 2789926"/>
              <a:gd name="connsiteX35688" fmla="*/ 1215321 w 2556691"/>
              <a:gd name="connsiteY35688" fmla="*/ 1235389 h 2789926"/>
              <a:gd name="connsiteX35689" fmla="*/ 1224609 w 2556691"/>
              <a:gd name="connsiteY35689" fmla="*/ 1185064 h 2789926"/>
              <a:gd name="connsiteX35690" fmla="*/ 1227187 w 2556691"/>
              <a:gd name="connsiteY35690" fmla="*/ 1184804 h 2789926"/>
              <a:gd name="connsiteX35691" fmla="*/ 1229589 w 2556691"/>
              <a:gd name="connsiteY35691" fmla="*/ 1213270 h 2789926"/>
              <a:gd name="connsiteX35692" fmla="*/ 1238477 w 2556691"/>
              <a:gd name="connsiteY35692" fmla="*/ 1167946 h 2789926"/>
              <a:gd name="connsiteX35693" fmla="*/ 1241101 w 2556691"/>
              <a:gd name="connsiteY35693" fmla="*/ 1168076 h 2789926"/>
              <a:gd name="connsiteX35694" fmla="*/ 1240819 w 2556691"/>
              <a:gd name="connsiteY35694" fmla="*/ 1201011 h 2789926"/>
              <a:gd name="connsiteX35695" fmla="*/ 1242008 w 2556691"/>
              <a:gd name="connsiteY35695" fmla="*/ 1199403 h 2789926"/>
              <a:gd name="connsiteX35696" fmla="*/ 1250790 w 2556691"/>
              <a:gd name="connsiteY35696" fmla="*/ 1149409 h 2789926"/>
              <a:gd name="connsiteX35697" fmla="*/ 1253439 w 2556691"/>
              <a:gd name="connsiteY35697" fmla="*/ 1149197 h 2789926"/>
              <a:gd name="connsiteX35698" fmla="*/ 1254168 w 2556691"/>
              <a:gd name="connsiteY35698" fmla="*/ 1180028 h 2789926"/>
              <a:gd name="connsiteX35699" fmla="*/ 1263456 w 2556691"/>
              <a:gd name="connsiteY35699" fmla="*/ 1124761 h 2789926"/>
              <a:gd name="connsiteX35700" fmla="*/ 1263221 w 2556691"/>
              <a:gd name="connsiteY35700" fmla="*/ 1120564 h 2789926"/>
              <a:gd name="connsiteX35701" fmla="*/ 1263150 w 2556691"/>
              <a:gd name="connsiteY35701" fmla="*/ 1119299 h 2789926"/>
              <a:gd name="connsiteX35702" fmla="*/ 1263633 w 2556691"/>
              <a:gd name="connsiteY35702" fmla="*/ 1118247 h 2789926"/>
              <a:gd name="connsiteX35703" fmla="*/ 1265293 w 2556691"/>
              <a:gd name="connsiteY35703" fmla="*/ 1118519 h 2789926"/>
              <a:gd name="connsiteX35704" fmla="*/ 1265469 w 2556691"/>
              <a:gd name="connsiteY35704" fmla="*/ 1118815 h 2789926"/>
              <a:gd name="connsiteX35705" fmla="*/ 1266753 w 2556691"/>
              <a:gd name="connsiteY35705" fmla="*/ 1127043 h 2789926"/>
              <a:gd name="connsiteX35706" fmla="*/ 1269378 w 2556691"/>
              <a:gd name="connsiteY35706" fmla="*/ 1156833 h 2789926"/>
              <a:gd name="connsiteX35707" fmla="*/ 1278112 w 2556691"/>
              <a:gd name="connsiteY35707" fmla="*/ 1126357 h 2789926"/>
              <a:gd name="connsiteX35708" fmla="*/ 1278136 w 2556691"/>
              <a:gd name="connsiteY35708" fmla="*/ 1124324 h 2789926"/>
              <a:gd name="connsiteX35709" fmla="*/ 1277959 w 2556691"/>
              <a:gd name="connsiteY35709" fmla="*/ 1116663 h 2789926"/>
              <a:gd name="connsiteX35710" fmla="*/ 1277806 w 2556691"/>
              <a:gd name="connsiteY35710" fmla="*/ 1114027 h 2789926"/>
              <a:gd name="connsiteX35711" fmla="*/ 1277700 w 2556691"/>
              <a:gd name="connsiteY35711" fmla="*/ 1112277 h 2789926"/>
              <a:gd name="connsiteX35712" fmla="*/ 1281361 w 2556691"/>
              <a:gd name="connsiteY35712" fmla="*/ 1111663 h 2789926"/>
              <a:gd name="connsiteX35713" fmla="*/ 1281514 w 2556691"/>
              <a:gd name="connsiteY35713" fmla="*/ 1112857 h 2789926"/>
              <a:gd name="connsiteX35714" fmla="*/ 1281585 w 2556691"/>
              <a:gd name="connsiteY35714" fmla="*/ 1113365 h 2789926"/>
              <a:gd name="connsiteX35715" fmla="*/ 1282127 w 2556691"/>
              <a:gd name="connsiteY35715" fmla="*/ 1117526 h 2789926"/>
              <a:gd name="connsiteX35716" fmla="*/ 1282362 w 2556691"/>
              <a:gd name="connsiteY35716" fmla="*/ 1119690 h 2789926"/>
              <a:gd name="connsiteX35717" fmla="*/ 1282727 w 2556691"/>
              <a:gd name="connsiteY35717" fmla="*/ 1123709 h 2789926"/>
              <a:gd name="connsiteX35718" fmla="*/ 1282962 w 2556691"/>
              <a:gd name="connsiteY35718" fmla="*/ 1126747 h 2789926"/>
              <a:gd name="connsiteX35719" fmla="*/ 1282915 w 2556691"/>
              <a:gd name="connsiteY35719" fmla="*/ 1141654 h 2789926"/>
              <a:gd name="connsiteX35720" fmla="*/ 1285941 w 2556691"/>
              <a:gd name="connsiteY35720" fmla="*/ 1134018 h 2789926"/>
              <a:gd name="connsiteX35721" fmla="*/ 1287518 w 2556691"/>
              <a:gd name="connsiteY35721" fmla="*/ 1128981 h 2789926"/>
              <a:gd name="connsiteX35722" fmla="*/ 1288919 w 2556691"/>
              <a:gd name="connsiteY35722" fmla="*/ 1120068 h 2789926"/>
              <a:gd name="connsiteX35723" fmla="*/ 1288907 w 2556691"/>
              <a:gd name="connsiteY35723" fmla="*/ 1115587 h 2789926"/>
              <a:gd name="connsiteX35724" fmla="*/ 1288695 w 2556691"/>
              <a:gd name="connsiteY35724" fmla="*/ 1112656 h 2789926"/>
              <a:gd name="connsiteX35725" fmla="*/ 1287812 w 2556691"/>
              <a:gd name="connsiteY35725" fmla="*/ 1107549 h 2789926"/>
              <a:gd name="connsiteX35726" fmla="*/ 1287801 w 2556691"/>
              <a:gd name="connsiteY35726" fmla="*/ 1107371 h 2789926"/>
              <a:gd name="connsiteX35727" fmla="*/ 1291626 w 2556691"/>
              <a:gd name="connsiteY35727" fmla="*/ 1106319 h 2789926"/>
              <a:gd name="connsiteX35728" fmla="*/ 1291932 w 2556691"/>
              <a:gd name="connsiteY35728" fmla="*/ 1107277 h 2789926"/>
              <a:gd name="connsiteX35729" fmla="*/ 1293322 w 2556691"/>
              <a:gd name="connsiteY35729" fmla="*/ 1112017 h 2789926"/>
              <a:gd name="connsiteX35730" fmla="*/ 1293545 w 2556691"/>
              <a:gd name="connsiteY35730" fmla="*/ 1112987 h 2789926"/>
              <a:gd name="connsiteX35731" fmla="*/ 1294593 w 2556691"/>
              <a:gd name="connsiteY35731" fmla="*/ 1119229 h 2789926"/>
              <a:gd name="connsiteX35732" fmla="*/ 1294711 w 2556691"/>
              <a:gd name="connsiteY35732" fmla="*/ 1120482 h 2789926"/>
              <a:gd name="connsiteX35733" fmla="*/ 1294946 w 2556691"/>
              <a:gd name="connsiteY35733" fmla="*/ 1124454 h 2789926"/>
              <a:gd name="connsiteX35734" fmla="*/ 1296665 w 2556691"/>
              <a:gd name="connsiteY35734" fmla="*/ 1119666 h 2789926"/>
              <a:gd name="connsiteX35735" fmla="*/ 1297689 w 2556691"/>
              <a:gd name="connsiteY35735" fmla="*/ 1115694 h 2789926"/>
              <a:gd name="connsiteX35736" fmla="*/ 1297842 w 2556691"/>
              <a:gd name="connsiteY35736" fmla="*/ 1114973 h 2789926"/>
              <a:gd name="connsiteX35737" fmla="*/ 1298301 w 2556691"/>
              <a:gd name="connsiteY35737" fmla="*/ 1111462 h 2789926"/>
              <a:gd name="connsiteX35738" fmla="*/ 1298419 w 2556691"/>
              <a:gd name="connsiteY35738" fmla="*/ 1109298 h 2789926"/>
              <a:gd name="connsiteX35739" fmla="*/ 1298431 w 2556691"/>
              <a:gd name="connsiteY35739" fmla="*/ 1108494 h 2789926"/>
              <a:gd name="connsiteX35740" fmla="*/ 1298442 w 2556691"/>
              <a:gd name="connsiteY35740" fmla="*/ 1106946 h 2789926"/>
              <a:gd name="connsiteX35741" fmla="*/ 1298113 w 2556691"/>
              <a:gd name="connsiteY35741" fmla="*/ 1102324 h 2789926"/>
              <a:gd name="connsiteX35742" fmla="*/ 1295605 w 2556691"/>
              <a:gd name="connsiteY35742" fmla="*/ 1090797 h 2789926"/>
              <a:gd name="connsiteX35743" fmla="*/ 1295688 w 2556691"/>
              <a:gd name="connsiteY35743" fmla="*/ 1089438 h 2789926"/>
              <a:gd name="connsiteX35744" fmla="*/ 1300079 w 2556691"/>
              <a:gd name="connsiteY35744" fmla="*/ 1089130 h 2789926"/>
              <a:gd name="connsiteX35745" fmla="*/ 1301668 w 2556691"/>
              <a:gd name="connsiteY35745" fmla="*/ 1093812 h 2789926"/>
              <a:gd name="connsiteX35746" fmla="*/ 1302256 w 2556691"/>
              <a:gd name="connsiteY35746" fmla="*/ 1095822 h 2789926"/>
              <a:gd name="connsiteX35747" fmla="*/ 1303716 w 2556691"/>
              <a:gd name="connsiteY35747" fmla="*/ 1102052 h 2789926"/>
              <a:gd name="connsiteX35748" fmla="*/ 1303716 w 2556691"/>
              <a:gd name="connsiteY35748" fmla="*/ 1102063 h 2789926"/>
              <a:gd name="connsiteX35749" fmla="*/ 1303763 w 2556691"/>
              <a:gd name="connsiteY35749" fmla="*/ 1102394 h 2789926"/>
              <a:gd name="connsiteX35750" fmla="*/ 1304317 w 2556691"/>
              <a:gd name="connsiteY35750" fmla="*/ 1105882 h 2789926"/>
              <a:gd name="connsiteX35751" fmla="*/ 1304611 w 2556691"/>
              <a:gd name="connsiteY35751" fmla="*/ 1108010 h 2789926"/>
              <a:gd name="connsiteX35752" fmla="*/ 1304787 w 2556691"/>
              <a:gd name="connsiteY35752" fmla="*/ 1111154 h 2789926"/>
              <a:gd name="connsiteX35753" fmla="*/ 1304952 w 2556691"/>
              <a:gd name="connsiteY35753" fmla="*/ 1114145 h 2789926"/>
              <a:gd name="connsiteX35754" fmla="*/ 1305670 w 2556691"/>
              <a:gd name="connsiteY35754" fmla="*/ 1113093 h 2789926"/>
              <a:gd name="connsiteX35755" fmla="*/ 1307401 w 2556691"/>
              <a:gd name="connsiteY35755" fmla="*/ 1110575 h 2789926"/>
              <a:gd name="connsiteX35756" fmla="*/ 1307354 w 2556691"/>
              <a:gd name="connsiteY35756" fmla="*/ 1109842 h 2789926"/>
              <a:gd name="connsiteX35757" fmla="*/ 1307071 w 2556691"/>
              <a:gd name="connsiteY35757" fmla="*/ 1104700 h 2789926"/>
              <a:gd name="connsiteX35758" fmla="*/ 1307036 w 2556691"/>
              <a:gd name="connsiteY35758" fmla="*/ 1103139 h 2789926"/>
              <a:gd name="connsiteX35759" fmla="*/ 1307259 w 2556691"/>
              <a:gd name="connsiteY35759" fmla="*/ 1096637 h 2789926"/>
              <a:gd name="connsiteX35760" fmla="*/ 1307660 w 2556691"/>
              <a:gd name="connsiteY35760" fmla="*/ 1082900 h 2789926"/>
              <a:gd name="connsiteX35761" fmla="*/ 1310308 w 2556691"/>
              <a:gd name="connsiteY35761" fmla="*/ 1080962 h 2789926"/>
              <a:gd name="connsiteX35762" fmla="*/ 1311309 w 2556691"/>
              <a:gd name="connsiteY35762" fmla="*/ 1082286 h 2789926"/>
              <a:gd name="connsiteX35763" fmla="*/ 1312215 w 2556691"/>
              <a:gd name="connsiteY35763" fmla="*/ 1086719 h 2789926"/>
              <a:gd name="connsiteX35764" fmla="*/ 1313251 w 2556691"/>
              <a:gd name="connsiteY35764" fmla="*/ 1093493 h 2789926"/>
              <a:gd name="connsiteX35765" fmla="*/ 1313522 w 2556691"/>
              <a:gd name="connsiteY35765" fmla="*/ 1098824 h 2789926"/>
              <a:gd name="connsiteX35766" fmla="*/ 1313475 w 2556691"/>
              <a:gd name="connsiteY35766" fmla="*/ 1101697 h 2789926"/>
              <a:gd name="connsiteX35767" fmla="*/ 1314994 w 2556691"/>
              <a:gd name="connsiteY35767" fmla="*/ 1099474 h 2789926"/>
              <a:gd name="connsiteX35768" fmla="*/ 1316606 w 2556691"/>
              <a:gd name="connsiteY35768" fmla="*/ 1097134 h 2789926"/>
              <a:gd name="connsiteX35769" fmla="*/ 1318961 w 2556691"/>
              <a:gd name="connsiteY35769" fmla="*/ 1075299 h 2789926"/>
              <a:gd name="connsiteX35770" fmla="*/ 1317501 w 2556691"/>
              <a:gd name="connsiteY35770" fmla="*/ 1070499 h 2789926"/>
              <a:gd name="connsiteX35771" fmla="*/ 1318937 w 2556691"/>
              <a:gd name="connsiteY35771" fmla="*/ 1068324 h 2789926"/>
              <a:gd name="connsiteX35772" fmla="*/ 1320232 w 2556691"/>
              <a:gd name="connsiteY35772" fmla="*/ 1068915 h 2789926"/>
              <a:gd name="connsiteX35773" fmla="*/ 1323399 w 2556691"/>
              <a:gd name="connsiteY35773" fmla="*/ 1075074 h 2789926"/>
              <a:gd name="connsiteX35774" fmla="*/ 1324788 w 2556691"/>
              <a:gd name="connsiteY35774" fmla="*/ 1079732 h 2789926"/>
              <a:gd name="connsiteX35775" fmla="*/ 1325353 w 2556691"/>
              <a:gd name="connsiteY35775" fmla="*/ 1084189 h 2789926"/>
              <a:gd name="connsiteX35776" fmla="*/ 1325376 w 2556691"/>
              <a:gd name="connsiteY35776" fmla="*/ 1084390 h 2789926"/>
              <a:gd name="connsiteX35777" fmla="*/ 1325894 w 2556691"/>
              <a:gd name="connsiteY35777" fmla="*/ 1083669 h 2789926"/>
              <a:gd name="connsiteX35778" fmla="*/ 1331262 w 2556691"/>
              <a:gd name="connsiteY35778" fmla="*/ 1076150 h 2789926"/>
              <a:gd name="connsiteX35779" fmla="*/ 1330697 w 2556691"/>
              <a:gd name="connsiteY35779" fmla="*/ 1075299 h 2789926"/>
              <a:gd name="connsiteX35780" fmla="*/ 1330791 w 2556691"/>
              <a:gd name="connsiteY35780" fmla="*/ 1068277 h 2789926"/>
              <a:gd name="connsiteX35781" fmla="*/ 1330344 w 2556691"/>
              <a:gd name="connsiteY35781" fmla="*/ 1060602 h 2789926"/>
              <a:gd name="connsiteX35782" fmla="*/ 1335218 w 2556691"/>
              <a:gd name="connsiteY35782" fmla="*/ 1058893 h 2789926"/>
              <a:gd name="connsiteX35783" fmla="*/ 1336760 w 2556691"/>
              <a:gd name="connsiteY35783" fmla="*/ 1068655 h 2789926"/>
              <a:gd name="connsiteX35784" fmla="*/ 1347284 w 2556691"/>
              <a:gd name="connsiteY35784" fmla="*/ 1055170 h 2789926"/>
              <a:gd name="connsiteX35785" fmla="*/ 1350639 w 2556691"/>
              <a:gd name="connsiteY35785" fmla="*/ 1051085 h 2789926"/>
              <a:gd name="connsiteX35786" fmla="*/ 1355241 w 2556691"/>
              <a:gd name="connsiteY35786" fmla="*/ 1045772 h 2789926"/>
              <a:gd name="connsiteX35787" fmla="*/ 1358090 w 2556691"/>
              <a:gd name="connsiteY35787" fmla="*/ 1042601 h 2789926"/>
              <a:gd name="connsiteX35788" fmla="*/ 1360845 w 2556691"/>
              <a:gd name="connsiteY35788" fmla="*/ 1039672 h 2789926"/>
              <a:gd name="connsiteX35789" fmla="*/ 1363635 w 2556691"/>
              <a:gd name="connsiteY35789" fmla="*/ 1036703 h 2789926"/>
              <a:gd name="connsiteX35790" fmla="*/ 1364106 w 2556691"/>
              <a:gd name="connsiteY35790" fmla="*/ 1036201 h 2789926"/>
              <a:gd name="connsiteX35791" fmla="*/ 1123831 w 2556691"/>
              <a:gd name="connsiteY35791" fmla="*/ 813525 h 2789926"/>
              <a:gd name="connsiteX35792" fmla="*/ 1115896 w 2556691"/>
              <a:gd name="connsiteY35792" fmla="*/ 815374 h 2789926"/>
              <a:gd name="connsiteX35793" fmla="*/ 1119475 w 2556691"/>
              <a:gd name="connsiteY35793" fmla="*/ 831455 h 2789926"/>
              <a:gd name="connsiteX35794" fmla="*/ 1123831 w 2556691"/>
              <a:gd name="connsiteY35794" fmla="*/ 813525 h 2789926"/>
              <a:gd name="connsiteX35795" fmla="*/ 1819075 w 2556691"/>
              <a:gd name="connsiteY35795" fmla="*/ 1452211 h 2789926"/>
              <a:gd name="connsiteX35796" fmla="*/ 1819052 w 2556691"/>
              <a:gd name="connsiteY35796" fmla="*/ 1452258 h 2789926"/>
              <a:gd name="connsiteX35797" fmla="*/ 1816085 w 2556691"/>
              <a:gd name="connsiteY35797" fmla="*/ 1458382 h 2789926"/>
              <a:gd name="connsiteX35798" fmla="*/ 1815779 w 2556691"/>
              <a:gd name="connsiteY35798" fmla="*/ 1459328 h 2789926"/>
              <a:gd name="connsiteX35799" fmla="*/ 1815261 w 2556691"/>
              <a:gd name="connsiteY35799" fmla="*/ 1460864 h 2789926"/>
              <a:gd name="connsiteX35800" fmla="*/ 1814355 w 2556691"/>
              <a:gd name="connsiteY35800" fmla="*/ 1462839 h 2789926"/>
              <a:gd name="connsiteX35801" fmla="*/ 1817545 w 2556691"/>
              <a:gd name="connsiteY35801" fmla="*/ 1463938 h 2789926"/>
              <a:gd name="connsiteX35802" fmla="*/ 1826951 w 2556691"/>
              <a:gd name="connsiteY35802" fmla="*/ 1461869 h 2789926"/>
              <a:gd name="connsiteX35803" fmla="*/ 1826421 w 2556691"/>
              <a:gd name="connsiteY35803" fmla="*/ 1460746 h 2789926"/>
              <a:gd name="connsiteX35804" fmla="*/ 1823336 w 2556691"/>
              <a:gd name="connsiteY35804" fmla="*/ 1459552 h 2789926"/>
              <a:gd name="connsiteX35805" fmla="*/ 1819923 w 2556691"/>
              <a:gd name="connsiteY35805" fmla="*/ 1456396 h 2789926"/>
              <a:gd name="connsiteX35806" fmla="*/ 1819075 w 2556691"/>
              <a:gd name="connsiteY35806" fmla="*/ 1452246 h 2789926"/>
              <a:gd name="connsiteX35807" fmla="*/ 1819075 w 2556691"/>
              <a:gd name="connsiteY35807" fmla="*/ 1452211 h 2789926"/>
              <a:gd name="connsiteX35808" fmla="*/ 1794045 w 2556691"/>
              <a:gd name="connsiteY35808" fmla="*/ 1428383 h 2789926"/>
              <a:gd name="connsiteX35809" fmla="*/ 1796696 w 2556691"/>
              <a:gd name="connsiteY35809" fmla="*/ 1431050 h 2789926"/>
              <a:gd name="connsiteX35810" fmla="*/ 1790599 w 2556691"/>
              <a:gd name="connsiteY35810" fmla="*/ 1435459 h 2789926"/>
              <a:gd name="connsiteX35811" fmla="*/ 1794045 w 2556691"/>
              <a:gd name="connsiteY35811" fmla="*/ 1428383 h 2789926"/>
              <a:gd name="connsiteX35812" fmla="*/ 1152660 w 2556691"/>
              <a:gd name="connsiteY35812" fmla="*/ 834231 h 2789926"/>
              <a:gd name="connsiteX35813" fmla="*/ 1112612 w 2556691"/>
              <a:gd name="connsiteY35813" fmla="*/ 874402 h 2789926"/>
              <a:gd name="connsiteX35814" fmla="*/ 1110623 w 2556691"/>
              <a:gd name="connsiteY35814" fmla="*/ 887186 h 2789926"/>
              <a:gd name="connsiteX35815" fmla="*/ 1103819 w 2556691"/>
              <a:gd name="connsiteY35815" fmla="*/ 902007 h 2789926"/>
              <a:gd name="connsiteX35816" fmla="*/ 1103960 w 2556691"/>
              <a:gd name="connsiteY35816" fmla="*/ 904467 h 2789926"/>
              <a:gd name="connsiteX35817" fmla="*/ 1103030 w 2556691"/>
              <a:gd name="connsiteY35817" fmla="*/ 905472 h 2789926"/>
              <a:gd name="connsiteX35818" fmla="*/ 1103030 w 2556691"/>
              <a:gd name="connsiteY35818" fmla="*/ 905473 h 2789926"/>
              <a:gd name="connsiteX35819" fmla="*/ 1104113 w 2556691"/>
              <a:gd name="connsiteY35819" fmla="*/ 904714 h 2789926"/>
              <a:gd name="connsiteX35820" fmla="*/ 1114001 w 2556691"/>
              <a:gd name="connsiteY35820" fmla="*/ 898994 h 2789926"/>
              <a:gd name="connsiteX35821" fmla="*/ 1119122 w 2556691"/>
              <a:gd name="connsiteY35821" fmla="*/ 894423 h 2789926"/>
              <a:gd name="connsiteX35822" fmla="*/ 1126103 w 2556691"/>
              <a:gd name="connsiteY35822" fmla="*/ 880841 h 2789926"/>
              <a:gd name="connsiteX35823" fmla="*/ 1127409 w 2556691"/>
              <a:gd name="connsiteY35823" fmla="*/ 879518 h 2789926"/>
              <a:gd name="connsiteX35824" fmla="*/ 1139381 w 2556691"/>
              <a:gd name="connsiteY35824" fmla="*/ 870699 h 2789926"/>
              <a:gd name="connsiteX35825" fmla="*/ 1146762 w 2556691"/>
              <a:gd name="connsiteY35825" fmla="*/ 868148 h 2789926"/>
              <a:gd name="connsiteX35826" fmla="*/ 1146774 w 2556691"/>
              <a:gd name="connsiteY35826" fmla="*/ 868077 h 2789926"/>
              <a:gd name="connsiteX35827" fmla="*/ 1146762 w 2556691"/>
              <a:gd name="connsiteY35827" fmla="*/ 867653 h 2789926"/>
              <a:gd name="connsiteX35828" fmla="*/ 1152660 w 2556691"/>
              <a:gd name="connsiteY35828" fmla="*/ 834231 h 2789926"/>
              <a:gd name="connsiteX35829" fmla="*/ 1352546 w 2556691"/>
              <a:gd name="connsiteY35829" fmla="*/ 1017718 h 2789926"/>
              <a:gd name="connsiteX35830" fmla="*/ 1354158 w 2556691"/>
              <a:gd name="connsiteY35830" fmla="*/ 1030618 h 2789926"/>
              <a:gd name="connsiteX35831" fmla="*/ 1358078 w 2556691"/>
              <a:gd name="connsiteY35831" fmla="*/ 1029599 h 2789926"/>
              <a:gd name="connsiteX35832" fmla="*/ 1352546 w 2556691"/>
              <a:gd name="connsiteY35832" fmla="*/ 1017718 h 2789926"/>
              <a:gd name="connsiteX35833" fmla="*/ 1814777 w 2556691"/>
              <a:gd name="connsiteY35833" fmla="*/ 1444066 h 2789926"/>
              <a:gd name="connsiteX35834" fmla="*/ 1814718 w 2556691"/>
              <a:gd name="connsiteY35834" fmla="*/ 1444148 h 2789926"/>
              <a:gd name="connsiteX35835" fmla="*/ 1815202 w 2556691"/>
              <a:gd name="connsiteY35835" fmla="*/ 1445189 h 2789926"/>
              <a:gd name="connsiteX35836" fmla="*/ 1815189 w 2556691"/>
              <a:gd name="connsiteY35836" fmla="*/ 1445189 h 2789926"/>
              <a:gd name="connsiteX35837" fmla="*/ 1813835 w 2556691"/>
              <a:gd name="connsiteY35837" fmla="*/ 1446465 h 2789926"/>
              <a:gd name="connsiteX35838" fmla="*/ 1806313 w 2556691"/>
              <a:gd name="connsiteY35838" fmla="*/ 1449657 h 2789926"/>
              <a:gd name="connsiteX35839" fmla="*/ 1804842 w 2556691"/>
              <a:gd name="connsiteY35839" fmla="*/ 1449551 h 2789926"/>
              <a:gd name="connsiteX35840" fmla="*/ 1804159 w 2556691"/>
              <a:gd name="connsiteY35840" fmla="*/ 1448865 h 2789926"/>
              <a:gd name="connsiteX35841" fmla="*/ 1803900 w 2556691"/>
              <a:gd name="connsiteY35841" fmla="*/ 1448180 h 2789926"/>
              <a:gd name="connsiteX35842" fmla="*/ 1804065 w 2556691"/>
              <a:gd name="connsiteY35842" fmla="*/ 1447139 h 2789926"/>
              <a:gd name="connsiteX35843" fmla="*/ 1804901 w 2556691"/>
              <a:gd name="connsiteY35843" fmla="*/ 1446430 h 2789926"/>
              <a:gd name="connsiteX35844" fmla="*/ 1814777 w 2556691"/>
              <a:gd name="connsiteY35844" fmla="*/ 1444066 h 2789926"/>
              <a:gd name="connsiteX35845" fmla="*/ 1743488 w 2556691"/>
              <a:gd name="connsiteY35845" fmla="*/ 1376469 h 2789926"/>
              <a:gd name="connsiteX35846" fmla="*/ 1733600 w 2556691"/>
              <a:gd name="connsiteY35846" fmla="*/ 1394769 h 2789926"/>
              <a:gd name="connsiteX35847" fmla="*/ 1732705 w 2556691"/>
              <a:gd name="connsiteY35847" fmla="*/ 1396791 h 2789926"/>
              <a:gd name="connsiteX35848" fmla="*/ 1731340 w 2556691"/>
              <a:gd name="connsiteY35848" fmla="*/ 1397134 h 2789926"/>
              <a:gd name="connsiteX35849" fmla="*/ 1730410 w 2556691"/>
              <a:gd name="connsiteY35849" fmla="*/ 1390301 h 2789926"/>
              <a:gd name="connsiteX35850" fmla="*/ 1730280 w 2556691"/>
              <a:gd name="connsiteY35850" fmla="*/ 1378904 h 2789926"/>
              <a:gd name="connsiteX35851" fmla="*/ 1728350 w 2556691"/>
              <a:gd name="connsiteY35851" fmla="*/ 1382746 h 2789926"/>
              <a:gd name="connsiteX35852" fmla="*/ 1729021 w 2556691"/>
              <a:gd name="connsiteY35852" fmla="*/ 1398209 h 2789926"/>
              <a:gd name="connsiteX35853" fmla="*/ 1729480 w 2556691"/>
              <a:gd name="connsiteY35853" fmla="*/ 1398115 h 2789926"/>
              <a:gd name="connsiteX35854" fmla="*/ 1730551 w 2556691"/>
              <a:gd name="connsiteY35854" fmla="*/ 1401141 h 2789926"/>
              <a:gd name="connsiteX35855" fmla="*/ 1730528 w 2556691"/>
              <a:gd name="connsiteY35855" fmla="*/ 1401165 h 2789926"/>
              <a:gd name="connsiteX35856" fmla="*/ 1727125 w 2556691"/>
              <a:gd name="connsiteY35856" fmla="*/ 1406269 h 2789926"/>
              <a:gd name="connsiteX35857" fmla="*/ 1726502 w 2556691"/>
              <a:gd name="connsiteY35857" fmla="*/ 1405870 h 2789926"/>
              <a:gd name="connsiteX35858" fmla="*/ 1722499 w 2556691"/>
              <a:gd name="connsiteY35858" fmla="*/ 1413211 h 2789926"/>
              <a:gd name="connsiteX35859" fmla="*/ 1727125 w 2556691"/>
              <a:gd name="connsiteY35859" fmla="*/ 1406269 h 2789926"/>
              <a:gd name="connsiteX35860" fmla="*/ 1729974 w 2556691"/>
              <a:gd name="connsiteY35860" fmla="*/ 1408092 h 2789926"/>
              <a:gd name="connsiteX35861" fmla="*/ 1727643 w 2556691"/>
              <a:gd name="connsiteY35861" fmla="*/ 1411603 h 2789926"/>
              <a:gd name="connsiteX35862" fmla="*/ 1727479 w 2556691"/>
              <a:gd name="connsiteY35862" fmla="*/ 1412372 h 2789926"/>
              <a:gd name="connsiteX35863" fmla="*/ 1728632 w 2556691"/>
              <a:gd name="connsiteY35863" fmla="*/ 1411674 h 2789926"/>
              <a:gd name="connsiteX35864" fmla="*/ 1729845 w 2556691"/>
              <a:gd name="connsiteY35864" fmla="*/ 1412052 h 2789926"/>
              <a:gd name="connsiteX35865" fmla="*/ 1730316 w 2556691"/>
              <a:gd name="connsiteY35865" fmla="*/ 1414074 h 2789926"/>
              <a:gd name="connsiteX35866" fmla="*/ 1726725 w 2556691"/>
              <a:gd name="connsiteY35866" fmla="*/ 1419666 h 2789926"/>
              <a:gd name="connsiteX35867" fmla="*/ 1728550 w 2556691"/>
              <a:gd name="connsiteY35867" fmla="*/ 1423827 h 2789926"/>
              <a:gd name="connsiteX35868" fmla="*/ 1728609 w 2556691"/>
              <a:gd name="connsiteY35868" fmla="*/ 1423780 h 2789926"/>
              <a:gd name="connsiteX35869" fmla="*/ 1737508 w 2556691"/>
              <a:gd name="connsiteY35869" fmla="*/ 1414429 h 2789926"/>
              <a:gd name="connsiteX35870" fmla="*/ 1737755 w 2556691"/>
              <a:gd name="connsiteY35870" fmla="*/ 1413908 h 2789926"/>
              <a:gd name="connsiteX35871" fmla="*/ 1739498 w 2556691"/>
              <a:gd name="connsiteY35871" fmla="*/ 1410338 h 2789926"/>
              <a:gd name="connsiteX35872" fmla="*/ 1742076 w 2556691"/>
              <a:gd name="connsiteY35872" fmla="*/ 1411296 h 2789926"/>
              <a:gd name="connsiteX35873" fmla="*/ 1741287 w 2556691"/>
              <a:gd name="connsiteY35873" fmla="*/ 1413672 h 2789926"/>
              <a:gd name="connsiteX35874" fmla="*/ 1740039 w 2556691"/>
              <a:gd name="connsiteY35874" fmla="*/ 1416143 h 2789926"/>
              <a:gd name="connsiteX35875" fmla="*/ 1736449 w 2556691"/>
              <a:gd name="connsiteY35875" fmla="*/ 1420718 h 2789926"/>
              <a:gd name="connsiteX35876" fmla="*/ 1734683 w 2556691"/>
              <a:gd name="connsiteY35876" fmla="*/ 1422940 h 2789926"/>
              <a:gd name="connsiteX35877" fmla="*/ 1742594 w 2556691"/>
              <a:gd name="connsiteY35877" fmla="*/ 1413258 h 2789926"/>
              <a:gd name="connsiteX35878" fmla="*/ 1744348 w 2556691"/>
              <a:gd name="connsiteY35878" fmla="*/ 1408199 h 2789926"/>
              <a:gd name="connsiteX35879" fmla="*/ 1744512 w 2556691"/>
              <a:gd name="connsiteY35879" fmla="*/ 1407442 h 2789926"/>
              <a:gd name="connsiteX35880" fmla="*/ 1745925 w 2556691"/>
              <a:gd name="connsiteY35880" fmla="*/ 1405988 h 2789926"/>
              <a:gd name="connsiteX35881" fmla="*/ 1749162 w 2556691"/>
              <a:gd name="connsiteY35881" fmla="*/ 1404829 h 2789926"/>
              <a:gd name="connsiteX35882" fmla="*/ 1751352 w 2556691"/>
              <a:gd name="connsiteY35882" fmla="*/ 1405219 h 2789926"/>
              <a:gd name="connsiteX35883" fmla="*/ 1758780 w 2556691"/>
              <a:gd name="connsiteY35883" fmla="*/ 1405503 h 2789926"/>
              <a:gd name="connsiteX35884" fmla="*/ 1767150 w 2556691"/>
              <a:gd name="connsiteY35884" fmla="*/ 1398422 h 2789926"/>
              <a:gd name="connsiteX35885" fmla="*/ 1766137 w 2556691"/>
              <a:gd name="connsiteY35885" fmla="*/ 1399025 h 2789926"/>
              <a:gd name="connsiteX35886" fmla="*/ 1757438 w 2556691"/>
              <a:gd name="connsiteY35886" fmla="*/ 1401649 h 2789926"/>
              <a:gd name="connsiteX35887" fmla="*/ 1749504 w 2556691"/>
              <a:gd name="connsiteY35887" fmla="*/ 1403304 h 2789926"/>
              <a:gd name="connsiteX35888" fmla="*/ 1744889 w 2556691"/>
              <a:gd name="connsiteY35888" fmla="*/ 1405645 h 2789926"/>
              <a:gd name="connsiteX35889" fmla="*/ 1744030 w 2556691"/>
              <a:gd name="connsiteY35889" fmla="*/ 1405763 h 2789926"/>
              <a:gd name="connsiteX35890" fmla="*/ 1741063 w 2556691"/>
              <a:gd name="connsiteY35890" fmla="*/ 1405515 h 2789926"/>
              <a:gd name="connsiteX35891" fmla="*/ 1739250 w 2556691"/>
              <a:gd name="connsiteY35891" fmla="*/ 1407087 h 2789926"/>
              <a:gd name="connsiteX35892" fmla="*/ 1738238 w 2556691"/>
              <a:gd name="connsiteY35892" fmla="*/ 1407111 h 2789926"/>
              <a:gd name="connsiteX35893" fmla="*/ 1737296 w 2556691"/>
              <a:gd name="connsiteY35893" fmla="*/ 1405231 h 2789926"/>
              <a:gd name="connsiteX35894" fmla="*/ 1733494 w 2556691"/>
              <a:gd name="connsiteY35894" fmla="*/ 1407123 h 2789926"/>
              <a:gd name="connsiteX35895" fmla="*/ 1731917 w 2556691"/>
              <a:gd name="connsiteY35895" fmla="*/ 1404215 h 2789926"/>
              <a:gd name="connsiteX35896" fmla="*/ 1734342 w 2556691"/>
              <a:gd name="connsiteY35896" fmla="*/ 1401224 h 2789926"/>
              <a:gd name="connsiteX35897" fmla="*/ 1735436 w 2556691"/>
              <a:gd name="connsiteY35897" fmla="*/ 1400550 h 2789926"/>
              <a:gd name="connsiteX35898" fmla="*/ 1736437 w 2556691"/>
              <a:gd name="connsiteY35898" fmla="*/ 1398115 h 2789926"/>
              <a:gd name="connsiteX35899" fmla="*/ 1737249 w 2556691"/>
              <a:gd name="connsiteY35899" fmla="*/ 1396223 h 2789926"/>
              <a:gd name="connsiteX35900" fmla="*/ 1738568 w 2556691"/>
              <a:gd name="connsiteY35900" fmla="*/ 1389367 h 2789926"/>
              <a:gd name="connsiteX35901" fmla="*/ 1741016 w 2556691"/>
              <a:gd name="connsiteY35901" fmla="*/ 1390407 h 2789926"/>
              <a:gd name="connsiteX35902" fmla="*/ 1739921 w 2556691"/>
              <a:gd name="connsiteY35902" fmla="*/ 1397358 h 2789926"/>
              <a:gd name="connsiteX35903" fmla="*/ 1740133 w 2556691"/>
              <a:gd name="connsiteY35903" fmla="*/ 1399983 h 2789926"/>
              <a:gd name="connsiteX35904" fmla="*/ 1742629 w 2556691"/>
              <a:gd name="connsiteY35904" fmla="*/ 1402370 h 2789926"/>
              <a:gd name="connsiteX35905" fmla="*/ 1742994 w 2556691"/>
              <a:gd name="connsiteY35905" fmla="*/ 1402560 h 2789926"/>
              <a:gd name="connsiteX35906" fmla="*/ 1743488 w 2556691"/>
              <a:gd name="connsiteY35906" fmla="*/ 1376469 h 2789926"/>
              <a:gd name="connsiteX35907" fmla="*/ 1135991 w 2556691"/>
              <a:gd name="connsiteY35907" fmla="*/ 812311 h 2789926"/>
              <a:gd name="connsiteX35908" fmla="*/ 1128375 w 2556691"/>
              <a:gd name="connsiteY35908" fmla="*/ 835711 h 2789926"/>
              <a:gd name="connsiteX35909" fmla="*/ 1134249 w 2556691"/>
              <a:gd name="connsiteY35909" fmla="*/ 830203 h 2789926"/>
              <a:gd name="connsiteX35910" fmla="*/ 1139122 w 2556691"/>
              <a:gd name="connsiteY35910" fmla="*/ 815544 h 2789926"/>
              <a:gd name="connsiteX35911" fmla="*/ 1135991 w 2556691"/>
              <a:gd name="connsiteY35911" fmla="*/ 812311 h 2789926"/>
              <a:gd name="connsiteX35912" fmla="*/ 1813279 w 2556691"/>
              <a:gd name="connsiteY35912" fmla="*/ 1434781 h 2789926"/>
              <a:gd name="connsiteX35913" fmla="*/ 1812130 w 2556691"/>
              <a:gd name="connsiteY35913" fmla="*/ 1437989 h 2789926"/>
              <a:gd name="connsiteX35914" fmla="*/ 1807457 w 2556691"/>
              <a:gd name="connsiteY35914" fmla="*/ 1440389 h 2789926"/>
              <a:gd name="connsiteX35915" fmla="*/ 1804678 w 2556691"/>
              <a:gd name="connsiteY35915" fmla="*/ 1439230 h 2789926"/>
              <a:gd name="connsiteX35916" fmla="*/ 1804490 w 2556691"/>
              <a:gd name="connsiteY35916" fmla="*/ 1438864 h 2789926"/>
              <a:gd name="connsiteX35917" fmla="*/ 1804855 w 2556691"/>
              <a:gd name="connsiteY35917" fmla="*/ 1436937 h 2789926"/>
              <a:gd name="connsiteX35918" fmla="*/ 1804855 w 2556691"/>
              <a:gd name="connsiteY35918" fmla="*/ 1436949 h 2789926"/>
              <a:gd name="connsiteX35919" fmla="*/ 1804926 w 2556691"/>
              <a:gd name="connsiteY35919" fmla="*/ 1436842 h 2789926"/>
              <a:gd name="connsiteX35920" fmla="*/ 1809846 w 2556691"/>
              <a:gd name="connsiteY35920" fmla="*/ 1433402 h 2789926"/>
              <a:gd name="connsiteX35921" fmla="*/ 1809917 w 2556691"/>
              <a:gd name="connsiteY35921" fmla="*/ 1433390 h 2789926"/>
              <a:gd name="connsiteX35922" fmla="*/ 1813279 w 2556691"/>
              <a:gd name="connsiteY35922" fmla="*/ 1434781 h 2789926"/>
              <a:gd name="connsiteX35923" fmla="*/ 1803995 w 2556691"/>
              <a:gd name="connsiteY35923" fmla="*/ 1426084 h 2789926"/>
              <a:gd name="connsiteX35924" fmla="*/ 1805407 w 2556691"/>
              <a:gd name="connsiteY35924" fmla="*/ 1428543 h 2789926"/>
              <a:gd name="connsiteX35925" fmla="*/ 1805219 w 2556691"/>
              <a:gd name="connsiteY35925" fmla="*/ 1429962 h 2789926"/>
              <a:gd name="connsiteX35926" fmla="*/ 1801534 w 2556691"/>
              <a:gd name="connsiteY35926" fmla="*/ 1435199 h 2789926"/>
              <a:gd name="connsiteX35927" fmla="*/ 1801111 w 2556691"/>
              <a:gd name="connsiteY35927" fmla="*/ 1435353 h 2789926"/>
              <a:gd name="connsiteX35928" fmla="*/ 1799074 w 2556691"/>
              <a:gd name="connsiteY35928" fmla="*/ 1432953 h 2789926"/>
              <a:gd name="connsiteX35929" fmla="*/ 1803995 w 2556691"/>
              <a:gd name="connsiteY35929" fmla="*/ 1426084 h 2789926"/>
              <a:gd name="connsiteX35930" fmla="*/ 1133189 w 2556691"/>
              <a:gd name="connsiteY35930" fmla="*/ 806265 h 2789926"/>
              <a:gd name="connsiteX35931" fmla="*/ 1125679 w 2556691"/>
              <a:gd name="connsiteY35931" fmla="*/ 824666 h 2789926"/>
              <a:gd name="connsiteX35932" fmla="*/ 1119840 w 2556691"/>
              <a:gd name="connsiteY35932" fmla="*/ 842528 h 2789926"/>
              <a:gd name="connsiteX35933" fmla="*/ 1119463 w 2556691"/>
              <a:gd name="connsiteY35933" fmla="*/ 849338 h 2789926"/>
              <a:gd name="connsiteX35934" fmla="*/ 1123937 w 2556691"/>
              <a:gd name="connsiteY35934" fmla="*/ 841443 h 2789926"/>
              <a:gd name="connsiteX35935" fmla="*/ 1127280 w 2556691"/>
              <a:gd name="connsiteY35935" fmla="*/ 826456 h 2789926"/>
              <a:gd name="connsiteX35936" fmla="*/ 1127280 w 2556691"/>
              <a:gd name="connsiteY35936" fmla="*/ 826458 h 2789926"/>
              <a:gd name="connsiteX35937" fmla="*/ 1133189 w 2556691"/>
              <a:gd name="connsiteY35937" fmla="*/ 806265 h 2789926"/>
              <a:gd name="connsiteX35938" fmla="*/ 1760604 w 2556691"/>
              <a:gd name="connsiteY35938" fmla="*/ 1385052 h 2789926"/>
              <a:gd name="connsiteX35939" fmla="*/ 1753777 w 2556691"/>
              <a:gd name="connsiteY35939" fmla="*/ 1393351 h 2789926"/>
              <a:gd name="connsiteX35940" fmla="*/ 1752658 w 2556691"/>
              <a:gd name="connsiteY35940" fmla="*/ 1392689 h 2789926"/>
              <a:gd name="connsiteX35941" fmla="*/ 1754189 w 2556691"/>
              <a:gd name="connsiteY35941" fmla="*/ 1388799 h 2789926"/>
              <a:gd name="connsiteX35942" fmla="*/ 1757932 w 2556691"/>
              <a:gd name="connsiteY35942" fmla="*/ 1383704 h 2789926"/>
              <a:gd name="connsiteX35943" fmla="*/ 1760604 w 2556691"/>
              <a:gd name="connsiteY35943" fmla="*/ 1385052 h 2789926"/>
              <a:gd name="connsiteX35944" fmla="*/ 1852248 w 2556691"/>
              <a:gd name="connsiteY35944" fmla="*/ 1468785 h 2789926"/>
              <a:gd name="connsiteX35945" fmla="*/ 1851695 w 2556691"/>
              <a:gd name="connsiteY35945" fmla="*/ 1470156 h 2789926"/>
              <a:gd name="connsiteX35946" fmla="*/ 1845786 w 2556691"/>
              <a:gd name="connsiteY35946" fmla="*/ 1469081 h 2789926"/>
              <a:gd name="connsiteX35947" fmla="*/ 1845032 w 2556691"/>
              <a:gd name="connsiteY35947" fmla="*/ 1468750 h 2789926"/>
              <a:gd name="connsiteX35948" fmla="*/ 1844656 w 2556691"/>
              <a:gd name="connsiteY35948" fmla="*/ 1468359 h 2789926"/>
              <a:gd name="connsiteX35949" fmla="*/ 1844573 w 2556691"/>
              <a:gd name="connsiteY35949" fmla="*/ 1468206 h 2789926"/>
              <a:gd name="connsiteX35950" fmla="*/ 1844326 w 2556691"/>
              <a:gd name="connsiteY35950" fmla="*/ 1467780 h 2789926"/>
              <a:gd name="connsiteX35951" fmla="*/ 1844456 w 2556691"/>
              <a:gd name="connsiteY35951" fmla="*/ 1467898 h 2789926"/>
              <a:gd name="connsiteX35952" fmla="*/ 1846410 w 2556691"/>
              <a:gd name="connsiteY35952" fmla="*/ 1465960 h 2789926"/>
              <a:gd name="connsiteX35953" fmla="*/ 1852248 w 2556691"/>
              <a:gd name="connsiteY35953" fmla="*/ 1468785 h 2789926"/>
              <a:gd name="connsiteX35954" fmla="*/ 1153354 w 2556691"/>
              <a:gd name="connsiteY35954" fmla="*/ 823314 h 2789926"/>
              <a:gd name="connsiteX35955" fmla="*/ 1136226 w 2556691"/>
              <a:gd name="connsiteY35955" fmla="*/ 834542 h 2789926"/>
              <a:gd name="connsiteX35956" fmla="*/ 1135308 w 2556691"/>
              <a:gd name="connsiteY35956" fmla="*/ 835368 h 2789926"/>
              <a:gd name="connsiteX35957" fmla="*/ 1135308 w 2556691"/>
              <a:gd name="connsiteY35957" fmla="*/ 835369 h 2789926"/>
              <a:gd name="connsiteX35958" fmla="*/ 1113613 w 2556691"/>
              <a:gd name="connsiteY35958" fmla="*/ 870406 h 2789926"/>
              <a:gd name="connsiteX35959" fmla="*/ 1153354 w 2556691"/>
              <a:gd name="connsiteY35959" fmla="*/ 823314 h 2789926"/>
              <a:gd name="connsiteX35960" fmla="*/ 1964634 w 2556691"/>
              <a:gd name="connsiteY35960" fmla="*/ 1571906 h 2789926"/>
              <a:gd name="connsiteX35961" fmla="*/ 1956853 w 2556691"/>
              <a:gd name="connsiteY35961" fmla="*/ 1595466 h 2789926"/>
              <a:gd name="connsiteX35962" fmla="*/ 1964375 w 2556691"/>
              <a:gd name="connsiteY35962" fmla="*/ 1582664 h 2789926"/>
              <a:gd name="connsiteX35963" fmla="*/ 1964634 w 2556691"/>
              <a:gd name="connsiteY35963" fmla="*/ 1571906 h 2789926"/>
              <a:gd name="connsiteX35964" fmla="*/ 1393582 w 2556691"/>
              <a:gd name="connsiteY35964" fmla="*/ 1044447 h 2789926"/>
              <a:gd name="connsiteX35965" fmla="*/ 1382729 w 2556691"/>
              <a:gd name="connsiteY35965" fmla="*/ 1049110 h 2789926"/>
              <a:gd name="connsiteX35966" fmla="*/ 1380951 w 2556691"/>
              <a:gd name="connsiteY35966" fmla="*/ 1050990 h 2789926"/>
              <a:gd name="connsiteX35967" fmla="*/ 1393582 w 2556691"/>
              <a:gd name="connsiteY35967" fmla="*/ 1044447 h 2789926"/>
              <a:gd name="connsiteX35968" fmla="*/ 1383306 w 2556691"/>
              <a:gd name="connsiteY35968" fmla="*/ 1034671 h 2789926"/>
              <a:gd name="connsiteX35969" fmla="*/ 1380692 w 2556691"/>
              <a:gd name="connsiteY35969" fmla="*/ 1035701 h 2789926"/>
              <a:gd name="connsiteX35970" fmla="*/ 1377843 w 2556691"/>
              <a:gd name="connsiteY35970" fmla="*/ 1036999 h 2789926"/>
              <a:gd name="connsiteX35971" fmla="*/ 1378102 w 2556691"/>
              <a:gd name="connsiteY35971" fmla="*/ 1039317 h 2789926"/>
              <a:gd name="connsiteX35972" fmla="*/ 1378279 w 2556691"/>
              <a:gd name="connsiteY35972" fmla="*/ 1041000 h 2789926"/>
              <a:gd name="connsiteX35973" fmla="*/ 1383306 w 2556691"/>
              <a:gd name="connsiteY35973" fmla="*/ 1034671 h 2789926"/>
              <a:gd name="connsiteX35974" fmla="*/ 1090363 w 2556691"/>
              <a:gd name="connsiteY35974" fmla="*/ 761687 h 2789926"/>
              <a:gd name="connsiteX35975" fmla="*/ 1062594 w 2556691"/>
              <a:gd name="connsiteY35975" fmla="*/ 769582 h 2789926"/>
              <a:gd name="connsiteX35976" fmla="*/ 1046001 w 2556691"/>
              <a:gd name="connsiteY35976" fmla="*/ 776778 h 2789926"/>
              <a:gd name="connsiteX35977" fmla="*/ 1042767 w 2556691"/>
              <a:gd name="connsiteY35977" fmla="*/ 778602 h 2789926"/>
              <a:gd name="connsiteX35978" fmla="*/ 1042760 w 2556691"/>
              <a:gd name="connsiteY35978" fmla="*/ 778607 h 2789926"/>
              <a:gd name="connsiteX35979" fmla="*/ 1042174 w 2556691"/>
              <a:gd name="connsiteY35979" fmla="*/ 778972 h 2789926"/>
              <a:gd name="connsiteX35980" fmla="*/ 1042173 w 2556691"/>
              <a:gd name="connsiteY35980" fmla="*/ 778972 h 2789926"/>
              <a:gd name="connsiteX35981" fmla="*/ 1038979 w 2556691"/>
              <a:gd name="connsiteY35981" fmla="*/ 781045 h 2789926"/>
              <a:gd name="connsiteX35982" fmla="*/ 1037520 w 2556691"/>
              <a:gd name="connsiteY35982" fmla="*/ 782091 h 2789926"/>
              <a:gd name="connsiteX35983" fmla="*/ 1035053 w 2556691"/>
              <a:gd name="connsiteY35983" fmla="*/ 784000 h 2789926"/>
              <a:gd name="connsiteX35984" fmla="*/ 1034380 w 2556691"/>
              <a:gd name="connsiteY35984" fmla="*/ 784562 h 2789926"/>
              <a:gd name="connsiteX35985" fmla="*/ 1034379 w 2556691"/>
              <a:gd name="connsiteY35985" fmla="*/ 784562 h 2789926"/>
              <a:gd name="connsiteX35986" fmla="*/ 1031022 w 2556691"/>
              <a:gd name="connsiteY35986" fmla="*/ 787619 h 2789926"/>
              <a:gd name="connsiteX35987" fmla="*/ 1030690 w 2556691"/>
              <a:gd name="connsiteY35987" fmla="*/ 787945 h 2789926"/>
              <a:gd name="connsiteX35988" fmla="*/ 1030691 w 2556691"/>
              <a:gd name="connsiteY35988" fmla="*/ 787945 h 2789926"/>
              <a:gd name="connsiteX35989" fmla="*/ 1017914 w 2556691"/>
              <a:gd name="connsiteY35989" fmla="*/ 809244 h 2789926"/>
              <a:gd name="connsiteX35990" fmla="*/ 1016895 w 2556691"/>
              <a:gd name="connsiteY35990" fmla="*/ 812704 h 2789926"/>
              <a:gd name="connsiteX35991" fmla="*/ 1019626 w 2556691"/>
              <a:gd name="connsiteY35991" fmla="*/ 811815 h 2789926"/>
              <a:gd name="connsiteX35992" fmla="*/ 1030531 w 2556691"/>
              <a:gd name="connsiteY35992" fmla="*/ 812634 h 2789926"/>
              <a:gd name="connsiteX35993" fmla="*/ 1033981 w 2556691"/>
              <a:gd name="connsiteY35993" fmla="*/ 814000 h 2789926"/>
              <a:gd name="connsiteX35994" fmla="*/ 1040747 w 2556691"/>
              <a:gd name="connsiteY35994" fmla="*/ 811924 h 2789926"/>
              <a:gd name="connsiteX35995" fmla="*/ 1043103 w 2556691"/>
              <a:gd name="connsiteY35995" fmla="*/ 809969 h 2789926"/>
              <a:gd name="connsiteX35996" fmla="*/ 1046150 w 2556691"/>
              <a:gd name="connsiteY35996" fmla="*/ 807723 h 2789926"/>
              <a:gd name="connsiteX35997" fmla="*/ 1053543 w 2556691"/>
              <a:gd name="connsiteY35997" fmla="*/ 808328 h 2789926"/>
              <a:gd name="connsiteX35998" fmla="*/ 1061605 w 2556691"/>
              <a:gd name="connsiteY35998" fmla="*/ 805471 h 2789926"/>
              <a:gd name="connsiteX35999" fmla="*/ 1069033 w 2556691"/>
              <a:gd name="connsiteY35999" fmla="*/ 806082 h 2789926"/>
              <a:gd name="connsiteX36000" fmla="*/ 1081087 w 2556691"/>
              <a:gd name="connsiteY36000" fmla="*/ 789612 h 2789926"/>
              <a:gd name="connsiteX36001" fmla="*/ 1053143 w 2556691"/>
              <a:gd name="connsiteY36001" fmla="*/ 805171 h 2789926"/>
              <a:gd name="connsiteX36002" fmla="*/ 1052525 w 2556691"/>
              <a:gd name="connsiteY36002" fmla="*/ 802026 h 2789926"/>
              <a:gd name="connsiteX36003" fmla="*/ 1078780 w 2556691"/>
              <a:gd name="connsiteY36003" fmla="*/ 785506 h 2789926"/>
              <a:gd name="connsiteX36004" fmla="*/ 1065183 w 2556691"/>
              <a:gd name="connsiteY36004" fmla="*/ 795668 h 2789926"/>
              <a:gd name="connsiteX36005" fmla="*/ 1064571 w 2556691"/>
              <a:gd name="connsiteY36005" fmla="*/ 793709 h 2789926"/>
              <a:gd name="connsiteX36006" fmla="*/ 1076755 w 2556691"/>
              <a:gd name="connsiteY36006" fmla="*/ 782741 h 2789926"/>
              <a:gd name="connsiteX36007" fmla="*/ 1061275 w 2556691"/>
              <a:gd name="connsiteY36007" fmla="*/ 791424 h 2789926"/>
              <a:gd name="connsiteX36008" fmla="*/ 1060122 w 2556691"/>
              <a:gd name="connsiteY36008" fmla="*/ 788814 h 2789926"/>
              <a:gd name="connsiteX36009" fmla="*/ 1076131 w 2556691"/>
              <a:gd name="connsiteY36009" fmla="*/ 775189 h 2789926"/>
              <a:gd name="connsiteX36010" fmla="*/ 1062864 w 2556691"/>
              <a:gd name="connsiteY36010" fmla="*/ 781399 h 2789926"/>
              <a:gd name="connsiteX36011" fmla="*/ 1070163 w 2556691"/>
              <a:gd name="connsiteY36011" fmla="*/ 775234 h 2789926"/>
              <a:gd name="connsiteX36012" fmla="*/ 1090199 w 2556691"/>
              <a:gd name="connsiteY36012" fmla="*/ 761908 h 2789926"/>
              <a:gd name="connsiteX36013" fmla="*/ 1090363 w 2556691"/>
              <a:gd name="connsiteY36013" fmla="*/ 761687 h 2789926"/>
              <a:gd name="connsiteX36014" fmla="*/ 1151589 w 2556691"/>
              <a:gd name="connsiteY36014" fmla="*/ 817440 h 2789926"/>
              <a:gd name="connsiteX36015" fmla="*/ 1142018 w 2556691"/>
              <a:gd name="connsiteY36015" fmla="*/ 817258 h 2789926"/>
              <a:gd name="connsiteX36016" fmla="*/ 1138498 w 2556691"/>
              <a:gd name="connsiteY36016" fmla="*/ 826899 h 2789926"/>
              <a:gd name="connsiteX36017" fmla="*/ 1151589 w 2556691"/>
              <a:gd name="connsiteY36017" fmla="*/ 817440 h 2789926"/>
              <a:gd name="connsiteX36018" fmla="*/ 1550923 w 2556691"/>
              <a:gd name="connsiteY36018" fmla="*/ 1185453 h 2789926"/>
              <a:gd name="connsiteX36019" fmla="*/ 1547109 w 2556691"/>
              <a:gd name="connsiteY36019" fmla="*/ 1190631 h 2789926"/>
              <a:gd name="connsiteX36020" fmla="*/ 1543224 w 2556691"/>
              <a:gd name="connsiteY36020" fmla="*/ 1196814 h 2789926"/>
              <a:gd name="connsiteX36021" fmla="*/ 1544731 w 2556691"/>
              <a:gd name="connsiteY36021" fmla="*/ 1187640 h 2789926"/>
              <a:gd name="connsiteX36022" fmla="*/ 1543601 w 2556691"/>
              <a:gd name="connsiteY36022" fmla="*/ 1184460 h 2789926"/>
              <a:gd name="connsiteX36023" fmla="*/ 1550923 w 2556691"/>
              <a:gd name="connsiteY36023" fmla="*/ 1185453 h 2789926"/>
              <a:gd name="connsiteX36024" fmla="*/ 1934851 w 2556691"/>
              <a:gd name="connsiteY36024" fmla="*/ 1537564 h 2789926"/>
              <a:gd name="connsiteX36025" fmla="*/ 1934427 w 2556691"/>
              <a:gd name="connsiteY36025" fmla="*/ 1537256 h 2789926"/>
              <a:gd name="connsiteX36026" fmla="*/ 1912848 w 2556691"/>
              <a:gd name="connsiteY36026" fmla="*/ 1540274 h 2789926"/>
              <a:gd name="connsiteX36027" fmla="*/ 1911466 w 2556691"/>
              <a:gd name="connsiteY36027" fmla="*/ 1540262 h 2789926"/>
              <a:gd name="connsiteX36028" fmla="*/ 1906287 w 2556691"/>
              <a:gd name="connsiteY36028" fmla="*/ 1541191 h 2789926"/>
              <a:gd name="connsiteX36029" fmla="*/ 1888312 w 2556691"/>
              <a:gd name="connsiteY36029" fmla="*/ 1543705 h 2789926"/>
              <a:gd name="connsiteX36030" fmla="*/ 1853000 w 2556691"/>
              <a:gd name="connsiteY36030" fmla="*/ 1550561 h 2789926"/>
              <a:gd name="connsiteX36031" fmla="*/ 1842232 w 2556691"/>
              <a:gd name="connsiteY36031" fmla="*/ 1552412 h 2789926"/>
              <a:gd name="connsiteX36032" fmla="*/ 1839905 w 2556691"/>
              <a:gd name="connsiteY36032" fmla="*/ 1550698 h 2789926"/>
              <a:gd name="connsiteX36033" fmla="*/ 1841489 w 2556691"/>
              <a:gd name="connsiteY36033" fmla="*/ 1548333 h 2789926"/>
              <a:gd name="connsiteX36034" fmla="*/ 1894580 w 2556691"/>
              <a:gd name="connsiteY36034" fmla="*/ 1537457 h 2789926"/>
              <a:gd name="connsiteX36035" fmla="*/ 1797980 w 2556691"/>
              <a:gd name="connsiteY36035" fmla="*/ 1553866 h 2789926"/>
              <a:gd name="connsiteX36036" fmla="*/ 1797968 w 2556691"/>
              <a:gd name="connsiteY36036" fmla="*/ 1555509 h 2789926"/>
              <a:gd name="connsiteX36037" fmla="*/ 1796991 w 2556691"/>
              <a:gd name="connsiteY36037" fmla="*/ 1560190 h 2789926"/>
              <a:gd name="connsiteX36038" fmla="*/ 1830153 w 2556691"/>
              <a:gd name="connsiteY36038" fmla="*/ 1554489 h 2789926"/>
              <a:gd name="connsiteX36039" fmla="*/ 1830850 w 2556691"/>
              <a:gd name="connsiteY36039" fmla="*/ 1555276 h 2789926"/>
              <a:gd name="connsiteX36040" fmla="*/ 1835628 w 2556691"/>
              <a:gd name="connsiteY36040" fmla="*/ 1553547 h 2789926"/>
              <a:gd name="connsiteX36041" fmla="*/ 1842232 w 2556691"/>
              <a:gd name="connsiteY36041" fmla="*/ 1552412 h 2789926"/>
              <a:gd name="connsiteX36042" fmla="*/ 1842489 w 2556691"/>
              <a:gd name="connsiteY36042" fmla="*/ 1552601 h 2789926"/>
              <a:gd name="connsiteX36043" fmla="*/ 1853000 w 2556691"/>
              <a:gd name="connsiteY36043" fmla="*/ 1550561 h 2789926"/>
              <a:gd name="connsiteX36044" fmla="*/ 1878846 w 2556691"/>
              <a:gd name="connsiteY36044" fmla="*/ 1546117 h 2789926"/>
              <a:gd name="connsiteX36045" fmla="*/ 1906287 w 2556691"/>
              <a:gd name="connsiteY36045" fmla="*/ 1541191 h 2789926"/>
              <a:gd name="connsiteX36046" fmla="*/ 1912848 w 2556691"/>
              <a:gd name="connsiteY36046" fmla="*/ 1540274 h 2789926"/>
              <a:gd name="connsiteX36047" fmla="*/ 1936864 w 2556691"/>
              <a:gd name="connsiteY36047" fmla="*/ 1540484 h 2789926"/>
              <a:gd name="connsiteX36048" fmla="*/ 1934851 w 2556691"/>
              <a:gd name="connsiteY36048" fmla="*/ 1537564 h 2789926"/>
              <a:gd name="connsiteX36049" fmla="*/ 1606252 w 2556691"/>
              <a:gd name="connsiteY36049" fmla="*/ 1233308 h 2789926"/>
              <a:gd name="connsiteX36050" fmla="*/ 1609007 w 2556691"/>
              <a:gd name="connsiteY36050" fmla="*/ 1240436 h 2789926"/>
              <a:gd name="connsiteX36051" fmla="*/ 1608088 w 2556691"/>
              <a:gd name="connsiteY36051" fmla="*/ 1242493 h 2789926"/>
              <a:gd name="connsiteX36052" fmla="*/ 1606676 w 2556691"/>
              <a:gd name="connsiteY36052" fmla="*/ 1242635 h 2789926"/>
              <a:gd name="connsiteX36053" fmla="*/ 1605404 w 2556691"/>
              <a:gd name="connsiteY36053" fmla="*/ 1241264 h 2789926"/>
              <a:gd name="connsiteX36054" fmla="*/ 1606252 w 2556691"/>
              <a:gd name="connsiteY36054" fmla="*/ 1233308 h 2789926"/>
              <a:gd name="connsiteX36055" fmla="*/ 1807044 w 2556691"/>
              <a:gd name="connsiteY36055" fmla="*/ 1417845 h 2789926"/>
              <a:gd name="connsiteX36056" fmla="*/ 1796060 w 2556691"/>
              <a:gd name="connsiteY36056" fmla="*/ 1421474 h 2789926"/>
              <a:gd name="connsiteX36057" fmla="*/ 1783501 w 2556691"/>
              <a:gd name="connsiteY36057" fmla="*/ 1438675 h 2789926"/>
              <a:gd name="connsiteX36058" fmla="*/ 1781158 w 2556691"/>
              <a:gd name="connsiteY36058" fmla="*/ 1445520 h 2789926"/>
              <a:gd name="connsiteX36059" fmla="*/ 1782535 w 2556691"/>
              <a:gd name="connsiteY36059" fmla="*/ 1445177 h 2789926"/>
              <a:gd name="connsiteX36060" fmla="*/ 1787986 w 2556691"/>
              <a:gd name="connsiteY36060" fmla="*/ 1444550 h 2789926"/>
              <a:gd name="connsiteX36061" fmla="*/ 1795143 w 2556691"/>
              <a:gd name="connsiteY36061" fmla="*/ 1444101 h 2789926"/>
              <a:gd name="connsiteX36062" fmla="*/ 1795685 w 2556691"/>
              <a:gd name="connsiteY36062" fmla="*/ 1446099 h 2789926"/>
              <a:gd name="connsiteX36063" fmla="*/ 1793789 w 2556691"/>
              <a:gd name="connsiteY36063" fmla="*/ 1451064 h 2789926"/>
              <a:gd name="connsiteX36064" fmla="*/ 1793141 w 2556691"/>
              <a:gd name="connsiteY36064" fmla="*/ 1456585 h 2789926"/>
              <a:gd name="connsiteX36065" fmla="*/ 1791400 w 2556691"/>
              <a:gd name="connsiteY36065" fmla="*/ 1461302 h 2789926"/>
              <a:gd name="connsiteX36066" fmla="*/ 1789799 w 2556691"/>
              <a:gd name="connsiteY36066" fmla="*/ 1470215 h 2789926"/>
              <a:gd name="connsiteX36067" fmla="*/ 1794484 w 2556691"/>
              <a:gd name="connsiteY36067" fmla="*/ 1469518 h 2789926"/>
              <a:gd name="connsiteX36068" fmla="*/ 1796721 w 2556691"/>
              <a:gd name="connsiteY36068" fmla="*/ 1469010 h 2789926"/>
              <a:gd name="connsiteX36069" fmla="*/ 1800923 w 2556691"/>
              <a:gd name="connsiteY36069" fmla="*/ 1467508 h 2789926"/>
              <a:gd name="connsiteX36070" fmla="*/ 1801110 w 2556691"/>
              <a:gd name="connsiteY36070" fmla="*/ 1467425 h 2789926"/>
              <a:gd name="connsiteX36071" fmla="*/ 1803584 w 2556691"/>
              <a:gd name="connsiteY36071" fmla="*/ 1466089 h 2789926"/>
              <a:gd name="connsiteX36072" fmla="*/ 1805385 w 2556691"/>
              <a:gd name="connsiteY36072" fmla="*/ 1464789 h 2789926"/>
              <a:gd name="connsiteX36073" fmla="*/ 1806056 w 2556691"/>
              <a:gd name="connsiteY36073" fmla="*/ 1464269 h 2789926"/>
              <a:gd name="connsiteX36074" fmla="*/ 1812130 w 2556691"/>
              <a:gd name="connsiteY36074" fmla="*/ 1455154 h 2789926"/>
              <a:gd name="connsiteX36075" fmla="*/ 1812577 w 2556691"/>
              <a:gd name="connsiteY36075" fmla="*/ 1454020 h 2789926"/>
              <a:gd name="connsiteX36076" fmla="*/ 1814673 w 2556691"/>
              <a:gd name="connsiteY36076" fmla="*/ 1449775 h 2789926"/>
              <a:gd name="connsiteX36077" fmla="*/ 1815450 w 2556691"/>
              <a:gd name="connsiteY36077" fmla="*/ 1448570 h 2789926"/>
              <a:gd name="connsiteX36078" fmla="*/ 1815520 w 2556691"/>
              <a:gd name="connsiteY36078" fmla="*/ 1448440 h 2789926"/>
              <a:gd name="connsiteX36079" fmla="*/ 1817004 w 2556691"/>
              <a:gd name="connsiteY36079" fmla="*/ 1446111 h 2789926"/>
              <a:gd name="connsiteX36080" fmla="*/ 1817875 w 2556691"/>
              <a:gd name="connsiteY36080" fmla="*/ 1444739 h 2789926"/>
              <a:gd name="connsiteX36081" fmla="*/ 1819393 w 2556691"/>
              <a:gd name="connsiteY36081" fmla="*/ 1441820 h 2789926"/>
              <a:gd name="connsiteX36082" fmla="*/ 1820158 w 2556691"/>
              <a:gd name="connsiteY36082" fmla="*/ 1440153 h 2789926"/>
              <a:gd name="connsiteX36083" fmla="*/ 1820606 w 2556691"/>
              <a:gd name="connsiteY36083" fmla="*/ 1438474 h 2789926"/>
              <a:gd name="connsiteX36084" fmla="*/ 1820606 w 2556691"/>
              <a:gd name="connsiteY36084" fmla="*/ 1435554 h 2789926"/>
              <a:gd name="connsiteX36085" fmla="*/ 1820029 w 2556691"/>
              <a:gd name="connsiteY36085" fmla="*/ 1434159 h 2789926"/>
              <a:gd name="connsiteX36086" fmla="*/ 1819192 w 2556691"/>
              <a:gd name="connsiteY36086" fmla="*/ 1433154 h 2789926"/>
              <a:gd name="connsiteX36087" fmla="*/ 1813119 w 2556691"/>
              <a:gd name="connsiteY36087" fmla="*/ 1429773 h 2789926"/>
              <a:gd name="connsiteX36088" fmla="*/ 1809021 w 2556691"/>
              <a:gd name="connsiteY36088" fmla="*/ 1426392 h 2789926"/>
              <a:gd name="connsiteX36089" fmla="*/ 1808151 w 2556691"/>
              <a:gd name="connsiteY36089" fmla="*/ 1424217 h 2789926"/>
              <a:gd name="connsiteX36090" fmla="*/ 1807551 w 2556691"/>
              <a:gd name="connsiteY36090" fmla="*/ 1419630 h 2789926"/>
              <a:gd name="connsiteX36091" fmla="*/ 1807044 w 2556691"/>
              <a:gd name="connsiteY36091" fmla="*/ 1417845 h 2789926"/>
              <a:gd name="connsiteX36092" fmla="*/ 1924291 w 2556691"/>
              <a:gd name="connsiteY36092" fmla="*/ 1524252 h 2789926"/>
              <a:gd name="connsiteX36093" fmla="*/ 1924750 w 2556691"/>
              <a:gd name="connsiteY36093" fmla="*/ 1527468 h 2789926"/>
              <a:gd name="connsiteX36094" fmla="*/ 1920065 w 2556691"/>
              <a:gd name="connsiteY36094" fmla="*/ 1531558 h 2789926"/>
              <a:gd name="connsiteX36095" fmla="*/ 1917934 w 2556691"/>
              <a:gd name="connsiteY36095" fmla="*/ 1526688 h 2789926"/>
              <a:gd name="connsiteX36096" fmla="*/ 1924291 w 2556691"/>
              <a:gd name="connsiteY36096" fmla="*/ 1524252 h 2789926"/>
              <a:gd name="connsiteX36097" fmla="*/ 1633395 w 2556691"/>
              <a:gd name="connsiteY36097" fmla="*/ 1255670 h 2789926"/>
              <a:gd name="connsiteX36098" fmla="*/ 1635764 w 2556691"/>
              <a:gd name="connsiteY36098" fmla="*/ 1258370 h 2789926"/>
              <a:gd name="connsiteX36099" fmla="*/ 1635447 w 2556691"/>
              <a:gd name="connsiteY36099" fmla="*/ 1262851 h 2789926"/>
              <a:gd name="connsiteX36100" fmla="*/ 1630373 w 2556691"/>
              <a:gd name="connsiteY36100" fmla="*/ 1262390 h 2789926"/>
              <a:gd name="connsiteX36101" fmla="*/ 1630691 w 2556691"/>
              <a:gd name="connsiteY36101" fmla="*/ 1257909 h 2789926"/>
              <a:gd name="connsiteX36102" fmla="*/ 1633395 w 2556691"/>
              <a:gd name="connsiteY36102" fmla="*/ 1255670 h 2789926"/>
              <a:gd name="connsiteX36103" fmla="*/ 1584614 w 2556691"/>
              <a:gd name="connsiteY36103" fmla="*/ 1208412 h 2789926"/>
              <a:gd name="connsiteX36104" fmla="*/ 1586722 w 2556691"/>
              <a:gd name="connsiteY36104" fmla="*/ 1217349 h 2789926"/>
              <a:gd name="connsiteX36105" fmla="*/ 1586710 w 2556691"/>
              <a:gd name="connsiteY36105" fmla="*/ 1217349 h 2789926"/>
              <a:gd name="connsiteX36106" fmla="*/ 1586698 w 2556691"/>
              <a:gd name="connsiteY36106" fmla="*/ 1217349 h 2789926"/>
              <a:gd name="connsiteX36107" fmla="*/ 1582696 w 2556691"/>
              <a:gd name="connsiteY36107" fmla="*/ 1218306 h 2789926"/>
              <a:gd name="connsiteX36108" fmla="*/ 1581673 w 2556691"/>
              <a:gd name="connsiteY36108" fmla="*/ 1209109 h 2789926"/>
              <a:gd name="connsiteX36109" fmla="*/ 1584614 w 2556691"/>
              <a:gd name="connsiteY36109" fmla="*/ 1208412 h 2789926"/>
              <a:gd name="connsiteX36110" fmla="*/ 1185233 w 2556691"/>
              <a:gd name="connsiteY36110" fmla="*/ 839779 h 2789926"/>
              <a:gd name="connsiteX36111" fmla="*/ 1181077 w 2556691"/>
              <a:gd name="connsiteY36111" fmla="*/ 839800 h 2789926"/>
              <a:gd name="connsiteX36112" fmla="*/ 1175968 w 2556691"/>
              <a:gd name="connsiteY36112" fmla="*/ 839879 h 2789926"/>
              <a:gd name="connsiteX36113" fmla="*/ 1172578 w 2556691"/>
              <a:gd name="connsiteY36113" fmla="*/ 839677 h 2789926"/>
              <a:gd name="connsiteX36114" fmla="*/ 1174767 w 2556691"/>
              <a:gd name="connsiteY36114" fmla="*/ 850990 h 2789926"/>
              <a:gd name="connsiteX36115" fmla="*/ 1171942 w 2556691"/>
              <a:gd name="connsiteY36115" fmla="*/ 851509 h 2789926"/>
              <a:gd name="connsiteX36116" fmla="*/ 1168199 w 2556691"/>
              <a:gd name="connsiteY36116" fmla="*/ 839300 h 2789926"/>
              <a:gd name="connsiteX36117" fmla="*/ 1167457 w 2556691"/>
              <a:gd name="connsiteY36117" fmla="*/ 858127 h 2789926"/>
              <a:gd name="connsiteX36118" fmla="*/ 1164208 w 2556691"/>
              <a:gd name="connsiteY36118" fmla="*/ 858399 h 2789926"/>
              <a:gd name="connsiteX36119" fmla="*/ 1163855 w 2556691"/>
              <a:gd name="connsiteY36119" fmla="*/ 835981 h 2789926"/>
              <a:gd name="connsiteX36120" fmla="*/ 1161595 w 2556691"/>
              <a:gd name="connsiteY36120" fmla="*/ 833684 h 2789926"/>
              <a:gd name="connsiteX36121" fmla="*/ 1160112 w 2556691"/>
              <a:gd name="connsiteY36121" fmla="*/ 858405 h 2789926"/>
              <a:gd name="connsiteX36122" fmla="*/ 1156603 w 2556691"/>
              <a:gd name="connsiteY36122" fmla="*/ 858183 h 2789926"/>
              <a:gd name="connsiteX36123" fmla="*/ 1156815 w 2556691"/>
              <a:gd name="connsiteY36123" fmla="*/ 836537 h 2789926"/>
              <a:gd name="connsiteX36124" fmla="*/ 1150200 w 2556691"/>
              <a:gd name="connsiteY36124" fmla="*/ 868123 h 2789926"/>
              <a:gd name="connsiteX36125" fmla="*/ 1150200 w 2556691"/>
              <a:gd name="connsiteY36125" fmla="*/ 868150 h 2789926"/>
              <a:gd name="connsiteX36126" fmla="*/ 1150329 w 2556691"/>
              <a:gd name="connsiteY36126" fmla="*/ 873546 h 2789926"/>
              <a:gd name="connsiteX36127" fmla="*/ 1150329 w 2556691"/>
              <a:gd name="connsiteY36127" fmla="*/ 873547 h 2789926"/>
              <a:gd name="connsiteX36128" fmla="*/ 1150659 w 2556691"/>
              <a:gd name="connsiteY36128" fmla="*/ 875383 h 2789926"/>
              <a:gd name="connsiteX36129" fmla="*/ 1151353 w 2556691"/>
              <a:gd name="connsiteY36129" fmla="*/ 877395 h 2789926"/>
              <a:gd name="connsiteX36130" fmla="*/ 1153449 w 2556691"/>
              <a:gd name="connsiteY36130" fmla="*/ 874766 h 2789926"/>
              <a:gd name="connsiteX36131" fmla="*/ 1157180 w 2556691"/>
              <a:gd name="connsiteY36131" fmla="*/ 868982 h 2789926"/>
              <a:gd name="connsiteX36132" fmla="*/ 1157180 w 2556691"/>
              <a:gd name="connsiteY36132" fmla="*/ 868981 h 2789926"/>
              <a:gd name="connsiteX36133" fmla="*/ 1164020 w 2556691"/>
              <a:gd name="connsiteY36133" fmla="*/ 866303 h 2789926"/>
              <a:gd name="connsiteX36134" fmla="*/ 1164550 w 2556691"/>
              <a:gd name="connsiteY36134" fmla="*/ 866253 h 2789926"/>
              <a:gd name="connsiteX36135" fmla="*/ 1166421 w 2556691"/>
              <a:gd name="connsiteY36135" fmla="*/ 866168 h 2789926"/>
              <a:gd name="connsiteX36136" fmla="*/ 1173943 w 2556691"/>
              <a:gd name="connsiteY36136" fmla="*/ 862904 h 2789926"/>
              <a:gd name="connsiteX36137" fmla="*/ 1174120 w 2556691"/>
              <a:gd name="connsiteY36137" fmla="*/ 860476 h 2789926"/>
              <a:gd name="connsiteX36138" fmla="*/ 1174120 w 2556691"/>
              <a:gd name="connsiteY36138" fmla="*/ 860476 h 2789926"/>
              <a:gd name="connsiteX36139" fmla="*/ 1174120 w 2556691"/>
              <a:gd name="connsiteY36139" fmla="*/ 860475 h 2789926"/>
              <a:gd name="connsiteX36140" fmla="*/ 1174120 w 2556691"/>
              <a:gd name="connsiteY36140" fmla="*/ 860476 h 2789926"/>
              <a:gd name="connsiteX36141" fmla="*/ 1172860 w 2556691"/>
              <a:gd name="connsiteY36141" fmla="*/ 858271 h 2789926"/>
              <a:gd name="connsiteX36142" fmla="*/ 1185233 w 2556691"/>
              <a:gd name="connsiteY36142" fmla="*/ 839779 h 2789926"/>
              <a:gd name="connsiteX36143" fmla="*/ 1618740 w 2556691"/>
              <a:gd name="connsiteY36143" fmla="*/ 1239785 h 2789926"/>
              <a:gd name="connsiteX36144" fmla="*/ 1620530 w 2556691"/>
              <a:gd name="connsiteY36144" fmla="*/ 1244254 h 2789926"/>
              <a:gd name="connsiteX36145" fmla="*/ 1617188 w 2556691"/>
              <a:gd name="connsiteY36145" fmla="*/ 1244385 h 2789926"/>
              <a:gd name="connsiteX36146" fmla="*/ 1618740 w 2556691"/>
              <a:gd name="connsiteY36146" fmla="*/ 1239785 h 2789926"/>
              <a:gd name="connsiteX36147" fmla="*/ 1853863 w 2556691"/>
              <a:gd name="connsiteY36147" fmla="*/ 1455524 h 2789926"/>
              <a:gd name="connsiteX36148" fmla="*/ 1841006 w 2556691"/>
              <a:gd name="connsiteY36148" fmla="*/ 1450213 h 2789926"/>
              <a:gd name="connsiteX36149" fmla="*/ 1840865 w 2556691"/>
              <a:gd name="connsiteY36149" fmla="*/ 1450201 h 2789926"/>
              <a:gd name="connsiteX36150" fmla="*/ 1834602 w 2556691"/>
              <a:gd name="connsiteY36150" fmla="*/ 1450875 h 2789926"/>
              <a:gd name="connsiteX36151" fmla="*/ 1836109 w 2556691"/>
              <a:gd name="connsiteY36151" fmla="*/ 1452057 h 2789926"/>
              <a:gd name="connsiteX36152" fmla="*/ 1846232 w 2556691"/>
              <a:gd name="connsiteY36152" fmla="*/ 1454634 h 2789926"/>
              <a:gd name="connsiteX36153" fmla="*/ 1846963 w 2556691"/>
              <a:gd name="connsiteY36153" fmla="*/ 1455675 h 2789926"/>
              <a:gd name="connsiteX36154" fmla="*/ 1846974 w 2556691"/>
              <a:gd name="connsiteY36154" fmla="*/ 1457495 h 2789926"/>
              <a:gd name="connsiteX36155" fmla="*/ 1846598 w 2556691"/>
              <a:gd name="connsiteY36155" fmla="*/ 1458902 h 2789926"/>
              <a:gd name="connsiteX36156" fmla="*/ 1852449 w 2556691"/>
              <a:gd name="connsiteY36156" fmla="*/ 1461999 h 2789926"/>
              <a:gd name="connsiteX36157" fmla="*/ 1845538 w 2556691"/>
              <a:gd name="connsiteY36157" fmla="*/ 1461373 h 2789926"/>
              <a:gd name="connsiteX36158" fmla="*/ 1840947 w 2556691"/>
              <a:gd name="connsiteY36158" fmla="*/ 1465262 h 2789926"/>
              <a:gd name="connsiteX36159" fmla="*/ 1844985 w 2556691"/>
              <a:gd name="connsiteY36159" fmla="*/ 1473868 h 2789926"/>
              <a:gd name="connsiteX36160" fmla="*/ 1849894 w 2556691"/>
              <a:gd name="connsiteY36160" fmla="*/ 1474530 h 2789926"/>
              <a:gd name="connsiteX36161" fmla="*/ 1856251 w 2556691"/>
              <a:gd name="connsiteY36161" fmla="*/ 1477710 h 2789926"/>
              <a:gd name="connsiteX36162" fmla="*/ 1855321 w 2556691"/>
              <a:gd name="connsiteY36162" fmla="*/ 1479814 h 2789926"/>
              <a:gd name="connsiteX36163" fmla="*/ 1844879 w 2556691"/>
              <a:gd name="connsiteY36163" fmla="*/ 1475594 h 2789926"/>
              <a:gd name="connsiteX36164" fmla="*/ 1842147 w 2556691"/>
              <a:gd name="connsiteY36164" fmla="*/ 1481422 h 2789926"/>
              <a:gd name="connsiteX36165" fmla="*/ 1845655 w 2556691"/>
              <a:gd name="connsiteY36165" fmla="*/ 1482203 h 2789926"/>
              <a:gd name="connsiteX36166" fmla="*/ 1853567 w 2556691"/>
              <a:gd name="connsiteY36166" fmla="*/ 1483444 h 2789926"/>
              <a:gd name="connsiteX36167" fmla="*/ 1853755 w 2556691"/>
              <a:gd name="connsiteY36167" fmla="*/ 1485063 h 2789926"/>
              <a:gd name="connsiteX36168" fmla="*/ 1839652 w 2556691"/>
              <a:gd name="connsiteY36168" fmla="*/ 1482557 h 2789926"/>
              <a:gd name="connsiteX36169" fmla="*/ 1827833 w 2556691"/>
              <a:gd name="connsiteY36169" fmla="*/ 1476173 h 2789926"/>
              <a:gd name="connsiteX36170" fmla="*/ 1826080 w 2556691"/>
              <a:gd name="connsiteY36170" fmla="*/ 1473206 h 2789926"/>
              <a:gd name="connsiteX36171" fmla="*/ 1823725 w 2556691"/>
              <a:gd name="connsiteY36171" fmla="*/ 1473691 h 2789926"/>
              <a:gd name="connsiteX36172" fmla="*/ 1824549 w 2556691"/>
              <a:gd name="connsiteY36172" fmla="*/ 1476197 h 2789926"/>
              <a:gd name="connsiteX36173" fmla="*/ 1824831 w 2556691"/>
              <a:gd name="connsiteY36173" fmla="*/ 1476859 h 2789926"/>
              <a:gd name="connsiteX36174" fmla="*/ 1829458 w 2556691"/>
              <a:gd name="connsiteY36174" fmla="*/ 1483869 h 2789926"/>
              <a:gd name="connsiteX36175" fmla="*/ 1829411 w 2556691"/>
              <a:gd name="connsiteY36175" fmla="*/ 1482935 h 2789926"/>
              <a:gd name="connsiteX36176" fmla="*/ 1835332 w 2556691"/>
              <a:gd name="connsiteY36176" fmla="*/ 1485253 h 2789926"/>
              <a:gd name="connsiteX36177" fmla="*/ 1846080 w 2556691"/>
              <a:gd name="connsiteY36177" fmla="*/ 1489899 h 2789926"/>
              <a:gd name="connsiteX36178" fmla="*/ 1846051 w 2556691"/>
              <a:gd name="connsiteY36178" fmla="*/ 1490344 h 2789926"/>
              <a:gd name="connsiteX36179" fmla="*/ 1845309 w 2556691"/>
              <a:gd name="connsiteY36179" fmla="*/ 1490514 h 2789926"/>
              <a:gd name="connsiteX36180" fmla="*/ 1835237 w 2556691"/>
              <a:gd name="connsiteY36180" fmla="*/ 1489035 h 2789926"/>
              <a:gd name="connsiteX36181" fmla="*/ 1838228 w 2556691"/>
              <a:gd name="connsiteY36181" fmla="*/ 1492133 h 2789926"/>
              <a:gd name="connsiteX36182" fmla="*/ 1845309 w 2556691"/>
              <a:gd name="connsiteY36182" fmla="*/ 1490514 h 2789926"/>
              <a:gd name="connsiteX36183" fmla="*/ 1846033 w 2556691"/>
              <a:gd name="connsiteY36183" fmla="*/ 1490620 h 2789926"/>
              <a:gd name="connsiteX36184" fmla="*/ 1846051 w 2556691"/>
              <a:gd name="connsiteY36184" fmla="*/ 1490344 h 2789926"/>
              <a:gd name="connsiteX36185" fmla="*/ 1853272 w 2556691"/>
              <a:gd name="connsiteY36185" fmla="*/ 1488693 h 2789926"/>
              <a:gd name="connsiteX36186" fmla="*/ 1861725 w 2556691"/>
              <a:gd name="connsiteY36186" fmla="*/ 1479247 h 2789926"/>
              <a:gd name="connsiteX36187" fmla="*/ 1858593 w 2556691"/>
              <a:gd name="connsiteY36187" fmla="*/ 1474767 h 2789926"/>
              <a:gd name="connsiteX36188" fmla="*/ 1857981 w 2556691"/>
              <a:gd name="connsiteY36188" fmla="*/ 1467449 h 2789926"/>
              <a:gd name="connsiteX36189" fmla="*/ 1853863 w 2556691"/>
              <a:gd name="connsiteY36189" fmla="*/ 1455524 h 2789926"/>
              <a:gd name="connsiteX36190" fmla="*/ 1083806 w 2556691"/>
              <a:gd name="connsiteY36190" fmla="*/ 741812 h 2789926"/>
              <a:gd name="connsiteX36191" fmla="*/ 1053135 w 2556691"/>
              <a:gd name="connsiteY36191" fmla="*/ 731136 h 2789926"/>
              <a:gd name="connsiteX36192" fmla="*/ 1032105 w 2556691"/>
              <a:gd name="connsiteY36192" fmla="*/ 732420 h 2789926"/>
              <a:gd name="connsiteX36193" fmla="*/ 1029658 w 2556691"/>
              <a:gd name="connsiteY36193" fmla="*/ 738050 h 2789926"/>
              <a:gd name="connsiteX36194" fmla="*/ 1024673 w 2556691"/>
              <a:gd name="connsiteY36194" fmla="*/ 740650 h 2789926"/>
              <a:gd name="connsiteX36195" fmla="*/ 1029874 w 2556691"/>
              <a:gd name="connsiteY36195" fmla="*/ 743274 h 2789926"/>
              <a:gd name="connsiteX36196" fmla="*/ 1032439 w 2556691"/>
              <a:gd name="connsiteY36196" fmla="*/ 747652 h 2789926"/>
              <a:gd name="connsiteX36197" fmla="*/ 1021877 w 2556691"/>
              <a:gd name="connsiteY36197" fmla="*/ 751448 h 2789926"/>
              <a:gd name="connsiteX36198" fmla="*/ 1021877 w 2556691"/>
              <a:gd name="connsiteY36198" fmla="*/ 751449 h 2789926"/>
              <a:gd name="connsiteX36199" fmla="*/ 1045083 w 2556691"/>
              <a:gd name="connsiteY36199" fmla="*/ 763368 h 2789926"/>
              <a:gd name="connsiteX36200" fmla="*/ 1093589 w 2556691"/>
              <a:gd name="connsiteY36200" fmla="*/ 758522 h 2789926"/>
              <a:gd name="connsiteX36201" fmla="*/ 1095131 w 2556691"/>
              <a:gd name="connsiteY36201" fmla="*/ 757634 h 2789926"/>
              <a:gd name="connsiteX36202" fmla="*/ 1046524 w 2556691"/>
              <a:gd name="connsiteY36202" fmla="*/ 749582 h 2789926"/>
              <a:gd name="connsiteX36203" fmla="*/ 1086620 w 2556691"/>
              <a:gd name="connsiteY36203" fmla="*/ 752830 h 2789926"/>
              <a:gd name="connsiteX36204" fmla="*/ 1067491 w 2556691"/>
              <a:gd name="connsiteY36204" fmla="*/ 745220 h 2789926"/>
              <a:gd name="connsiteX36205" fmla="*/ 1082264 w 2556691"/>
              <a:gd name="connsiteY36205" fmla="*/ 746339 h 2789926"/>
              <a:gd name="connsiteX36206" fmla="*/ 1070434 w 2556691"/>
              <a:gd name="connsiteY36206" fmla="*/ 742437 h 2789926"/>
              <a:gd name="connsiteX36207" fmla="*/ 1071022 w 2556691"/>
              <a:gd name="connsiteY36207" fmla="*/ 739210 h 2789926"/>
              <a:gd name="connsiteX36208" fmla="*/ 1083806 w 2556691"/>
              <a:gd name="connsiteY36208" fmla="*/ 741812 h 2789926"/>
              <a:gd name="connsiteX36209" fmla="*/ 1148797 w 2556691"/>
              <a:gd name="connsiteY36209" fmla="*/ 800903 h 2789926"/>
              <a:gd name="connsiteX36210" fmla="*/ 1144112 w 2556691"/>
              <a:gd name="connsiteY36210" fmla="*/ 809535 h 2789926"/>
              <a:gd name="connsiteX36211" fmla="*/ 1148797 w 2556691"/>
              <a:gd name="connsiteY36211" fmla="*/ 800903 h 2789926"/>
              <a:gd name="connsiteX36212" fmla="*/ 1642309 w 2556691"/>
              <a:gd name="connsiteY36212" fmla="*/ 1256136 h 2789926"/>
              <a:gd name="connsiteX36213" fmla="*/ 1642721 w 2556691"/>
              <a:gd name="connsiteY36213" fmla="*/ 1271575 h 2789926"/>
              <a:gd name="connsiteX36214" fmla="*/ 1638731 w 2556691"/>
              <a:gd name="connsiteY36214" fmla="*/ 1274211 h 2789926"/>
              <a:gd name="connsiteX36215" fmla="*/ 1646724 w 2556691"/>
              <a:gd name="connsiteY36215" fmla="*/ 1284035 h 2789926"/>
              <a:gd name="connsiteX36216" fmla="*/ 1642309 w 2556691"/>
              <a:gd name="connsiteY36216" fmla="*/ 1256136 h 2789926"/>
              <a:gd name="connsiteX36217" fmla="*/ 1600165 w 2556691"/>
              <a:gd name="connsiteY36217" fmla="*/ 1216498 h 2789926"/>
              <a:gd name="connsiteX36218" fmla="*/ 1600872 w 2556691"/>
              <a:gd name="connsiteY36218" fmla="*/ 1223283 h 2789926"/>
              <a:gd name="connsiteX36219" fmla="*/ 1597176 w 2556691"/>
              <a:gd name="connsiteY36219" fmla="*/ 1223555 h 2789926"/>
              <a:gd name="connsiteX36220" fmla="*/ 1596317 w 2556691"/>
              <a:gd name="connsiteY36220" fmla="*/ 1217278 h 2789926"/>
              <a:gd name="connsiteX36221" fmla="*/ 1600165 w 2556691"/>
              <a:gd name="connsiteY36221" fmla="*/ 1216498 h 2789926"/>
              <a:gd name="connsiteX36222" fmla="*/ 1355759 w 2556691"/>
              <a:gd name="connsiteY36222" fmla="*/ 990900 h 2789926"/>
              <a:gd name="connsiteX36223" fmla="*/ 1360033 w 2556691"/>
              <a:gd name="connsiteY36223" fmla="*/ 1024830 h 2789926"/>
              <a:gd name="connsiteX36224" fmla="*/ 1361528 w 2556691"/>
              <a:gd name="connsiteY36224" fmla="*/ 1028808 h 2789926"/>
              <a:gd name="connsiteX36225" fmla="*/ 1365801 w 2556691"/>
              <a:gd name="connsiteY36225" fmla="*/ 1028005 h 2789926"/>
              <a:gd name="connsiteX36226" fmla="*/ 1355759 w 2556691"/>
              <a:gd name="connsiteY36226" fmla="*/ 990900 h 2789926"/>
              <a:gd name="connsiteX36227" fmla="*/ 1973521 w 2556691"/>
              <a:gd name="connsiteY36227" fmla="*/ 1559162 h 2789926"/>
              <a:gd name="connsiteX36228" fmla="*/ 1968625 w 2556691"/>
              <a:gd name="connsiteY36228" fmla="*/ 1577556 h 2789926"/>
              <a:gd name="connsiteX36229" fmla="*/ 1972097 w 2556691"/>
              <a:gd name="connsiteY36229" fmla="*/ 1573679 h 2789926"/>
              <a:gd name="connsiteX36230" fmla="*/ 1973521 w 2556691"/>
              <a:gd name="connsiteY36230" fmla="*/ 1559162 h 2789926"/>
              <a:gd name="connsiteX36231" fmla="*/ 1413147 w 2556691"/>
              <a:gd name="connsiteY36231" fmla="*/ 1042019 h 2789926"/>
              <a:gd name="connsiteX36232" fmla="*/ 1391063 w 2556691"/>
              <a:gd name="connsiteY36232" fmla="*/ 1041318 h 2789926"/>
              <a:gd name="connsiteX36233" fmla="*/ 1413147 w 2556691"/>
              <a:gd name="connsiteY36233" fmla="*/ 1042019 h 2789926"/>
              <a:gd name="connsiteX36234" fmla="*/ 1064119 w 2556691"/>
              <a:gd name="connsiteY36234" fmla="*/ 719769 h 2789926"/>
              <a:gd name="connsiteX36235" fmla="*/ 1045733 w 2556691"/>
              <a:gd name="connsiteY36235" fmla="*/ 707936 h 2789926"/>
              <a:gd name="connsiteX36236" fmla="*/ 1040518 w 2556691"/>
              <a:gd name="connsiteY36236" fmla="*/ 707903 h 2789926"/>
              <a:gd name="connsiteX36237" fmla="*/ 1058280 w 2556691"/>
              <a:gd name="connsiteY36237" fmla="*/ 720500 h 2789926"/>
              <a:gd name="connsiteX36238" fmla="*/ 1067550 w 2556691"/>
              <a:gd name="connsiteY36238" fmla="*/ 729763 h 2789926"/>
              <a:gd name="connsiteX36239" fmla="*/ 1077968 w 2556691"/>
              <a:gd name="connsiteY36239" fmla="*/ 734363 h 2789926"/>
              <a:gd name="connsiteX36240" fmla="*/ 1064119 w 2556691"/>
              <a:gd name="connsiteY36240" fmla="*/ 719769 h 2789926"/>
              <a:gd name="connsiteX36241" fmla="*/ 1389368 w 2556691"/>
              <a:gd name="connsiteY36241" fmla="*/ 1017439 h 2789926"/>
              <a:gd name="connsiteX36242" fmla="*/ 1375701 w 2556691"/>
              <a:gd name="connsiteY36242" fmla="*/ 1028375 h 2789926"/>
              <a:gd name="connsiteX36243" fmla="*/ 1375630 w 2556691"/>
              <a:gd name="connsiteY36243" fmla="*/ 1028461 h 2789926"/>
              <a:gd name="connsiteX36244" fmla="*/ 1375748 w 2556691"/>
              <a:gd name="connsiteY36244" fmla="*/ 1028531 h 2789926"/>
              <a:gd name="connsiteX36245" fmla="*/ 1376713 w 2556691"/>
              <a:gd name="connsiteY36245" fmla="*/ 1030657 h 2789926"/>
              <a:gd name="connsiteX36246" fmla="*/ 1389368 w 2556691"/>
              <a:gd name="connsiteY36246" fmla="*/ 1017439 h 2789926"/>
              <a:gd name="connsiteX36247" fmla="*/ 1978419 w 2556691"/>
              <a:gd name="connsiteY36247" fmla="*/ 1559316 h 2789926"/>
              <a:gd name="connsiteX36248" fmla="*/ 1976241 w 2556691"/>
              <a:gd name="connsiteY36248" fmla="*/ 1569057 h 2789926"/>
              <a:gd name="connsiteX36249" fmla="*/ 1979184 w 2556691"/>
              <a:gd name="connsiteY36249" fmla="*/ 1565794 h 2789926"/>
              <a:gd name="connsiteX36250" fmla="*/ 1978419 w 2556691"/>
              <a:gd name="connsiteY36250" fmla="*/ 1559316 h 2789926"/>
              <a:gd name="connsiteX36251" fmla="*/ 1404542 w 2556691"/>
              <a:gd name="connsiteY36251" fmla="*/ 1026540 h 2789926"/>
              <a:gd name="connsiteX36252" fmla="*/ 1385460 w 2556691"/>
              <a:gd name="connsiteY36252" fmla="*/ 1038687 h 2789926"/>
              <a:gd name="connsiteX36253" fmla="*/ 1404542 w 2556691"/>
              <a:gd name="connsiteY36253" fmla="*/ 1026540 h 2789926"/>
              <a:gd name="connsiteX36254" fmla="*/ 1158062 w 2556691"/>
              <a:gd name="connsiteY36254" fmla="*/ 797747 h 2789926"/>
              <a:gd name="connsiteX36255" fmla="*/ 1157191 w 2556691"/>
              <a:gd name="connsiteY36255" fmla="*/ 804307 h 2789926"/>
              <a:gd name="connsiteX36256" fmla="*/ 1153859 w 2556691"/>
              <a:gd name="connsiteY36256" fmla="*/ 803843 h 2789926"/>
              <a:gd name="connsiteX36257" fmla="*/ 1158062 w 2556691"/>
              <a:gd name="connsiteY36257" fmla="*/ 797747 h 2789926"/>
              <a:gd name="connsiteX36258" fmla="*/ 1850717 w 2556691"/>
              <a:gd name="connsiteY36258" fmla="*/ 1435731 h 2789926"/>
              <a:gd name="connsiteX36259" fmla="*/ 1846609 w 2556691"/>
              <a:gd name="connsiteY36259" fmla="*/ 1441736 h 2789926"/>
              <a:gd name="connsiteX36260" fmla="*/ 1844961 w 2556691"/>
              <a:gd name="connsiteY36260" fmla="*/ 1439053 h 2789926"/>
              <a:gd name="connsiteX36261" fmla="*/ 1850717 w 2556691"/>
              <a:gd name="connsiteY36261" fmla="*/ 1435731 h 2789926"/>
              <a:gd name="connsiteX36262" fmla="*/ 1553513 w 2556691"/>
              <a:gd name="connsiteY36262" fmla="*/ 1160948 h 2789926"/>
              <a:gd name="connsiteX36263" fmla="*/ 1536397 w 2556691"/>
              <a:gd name="connsiteY36263" fmla="*/ 1181990 h 2789926"/>
              <a:gd name="connsiteX36264" fmla="*/ 1527368 w 2556691"/>
              <a:gd name="connsiteY36264" fmla="*/ 1194852 h 2789926"/>
              <a:gd name="connsiteX36265" fmla="*/ 1522883 w 2556691"/>
              <a:gd name="connsiteY36265" fmla="*/ 1206721 h 2789926"/>
              <a:gd name="connsiteX36266" fmla="*/ 1520787 w 2556691"/>
              <a:gd name="connsiteY36266" fmla="*/ 1206367 h 2789926"/>
              <a:gd name="connsiteX36267" fmla="*/ 1520517 w 2556691"/>
              <a:gd name="connsiteY36267" fmla="*/ 1205267 h 2789926"/>
              <a:gd name="connsiteX36268" fmla="*/ 1521211 w 2556691"/>
              <a:gd name="connsiteY36268" fmla="*/ 1203139 h 2789926"/>
              <a:gd name="connsiteX36269" fmla="*/ 1523295 w 2556691"/>
              <a:gd name="connsiteY36269" fmla="*/ 1192914 h 2789926"/>
              <a:gd name="connsiteX36270" fmla="*/ 1552654 w 2556691"/>
              <a:gd name="connsiteY36270" fmla="*/ 1160191 h 2789926"/>
              <a:gd name="connsiteX36271" fmla="*/ 1553513 w 2556691"/>
              <a:gd name="connsiteY36271" fmla="*/ 1160948 h 2789926"/>
              <a:gd name="connsiteX36272" fmla="*/ 1426084 w 2556691"/>
              <a:gd name="connsiteY36272" fmla="*/ 1043281 h 2789926"/>
              <a:gd name="connsiteX36273" fmla="*/ 1418633 w 2556691"/>
              <a:gd name="connsiteY36273" fmla="*/ 1041711 h 2789926"/>
              <a:gd name="connsiteX36274" fmla="*/ 1413547 w 2556691"/>
              <a:gd name="connsiteY36274" fmla="*/ 1045747 h 2789926"/>
              <a:gd name="connsiteX36275" fmla="*/ 1398526 w 2556691"/>
              <a:gd name="connsiteY36275" fmla="*/ 1043130 h 2789926"/>
              <a:gd name="connsiteX36276" fmla="*/ 1393276 w 2556691"/>
              <a:gd name="connsiteY36276" fmla="*/ 1048587 h 2789926"/>
              <a:gd name="connsiteX36277" fmla="*/ 1385224 w 2556691"/>
              <a:gd name="connsiteY36277" fmla="*/ 1053247 h 2789926"/>
              <a:gd name="connsiteX36278" fmla="*/ 1379433 w 2556691"/>
              <a:gd name="connsiteY36278" fmla="*/ 1059562 h 2789926"/>
              <a:gd name="connsiteX36279" fmla="*/ 1379597 w 2556691"/>
              <a:gd name="connsiteY36279" fmla="*/ 1066705 h 2789926"/>
              <a:gd name="connsiteX36280" fmla="*/ 1379480 w 2556691"/>
              <a:gd name="connsiteY36280" fmla="*/ 1069152 h 2789926"/>
              <a:gd name="connsiteX36281" fmla="*/ 1378514 w 2556691"/>
              <a:gd name="connsiteY36281" fmla="*/ 1078302 h 2789926"/>
              <a:gd name="connsiteX36282" fmla="*/ 1381281 w 2556691"/>
              <a:gd name="connsiteY36282" fmla="*/ 1093244 h 2789926"/>
              <a:gd name="connsiteX36283" fmla="*/ 1361198 w 2556691"/>
              <a:gd name="connsiteY36283" fmla="*/ 1155285 h 2789926"/>
              <a:gd name="connsiteX36284" fmla="*/ 1369756 w 2556691"/>
              <a:gd name="connsiteY36284" fmla="*/ 1160522 h 2789926"/>
              <a:gd name="connsiteX36285" fmla="*/ 1379315 w 2556691"/>
              <a:gd name="connsiteY36285" fmla="*/ 1155616 h 2789926"/>
              <a:gd name="connsiteX36286" fmla="*/ 1397526 w 2556691"/>
              <a:gd name="connsiteY36286" fmla="*/ 1125541 h 2789926"/>
              <a:gd name="connsiteX36287" fmla="*/ 1417173 w 2556691"/>
              <a:gd name="connsiteY36287" fmla="*/ 1069566 h 2789926"/>
              <a:gd name="connsiteX36288" fmla="*/ 1426084 w 2556691"/>
              <a:gd name="connsiteY36288" fmla="*/ 1043281 h 2789926"/>
              <a:gd name="connsiteX36289" fmla="*/ 1769540 w 2556691"/>
              <a:gd name="connsiteY36289" fmla="*/ 1358890 h 2789926"/>
              <a:gd name="connsiteX36290" fmla="*/ 1769893 w 2556691"/>
              <a:gd name="connsiteY36290" fmla="*/ 1361018 h 2789926"/>
              <a:gd name="connsiteX36291" fmla="*/ 1763912 w 2556691"/>
              <a:gd name="connsiteY36291" fmla="*/ 1379685 h 2789926"/>
              <a:gd name="connsiteX36292" fmla="*/ 1760369 w 2556691"/>
              <a:gd name="connsiteY36292" fmla="*/ 1378195 h 2789926"/>
              <a:gd name="connsiteX36293" fmla="*/ 1762582 w 2556691"/>
              <a:gd name="connsiteY36293" fmla="*/ 1356904 h 2789926"/>
              <a:gd name="connsiteX36294" fmla="*/ 1757509 w 2556691"/>
              <a:gd name="connsiteY36294" fmla="*/ 1349752 h 2789926"/>
              <a:gd name="connsiteX36295" fmla="*/ 1750340 w 2556691"/>
              <a:gd name="connsiteY36295" fmla="*/ 1365759 h 2789926"/>
              <a:gd name="connsiteX36296" fmla="*/ 1746784 w 2556691"/>
              <a:gd name="connsiteY36296" fmla="*/ 1365274 h 2789926"/>
              <a:gd name="connsiteX36297" fmla="*/ 1749857 w 2556691"/>
              <a:gd name="connsiteY36297" fmla="*/ 1350319 h 2789926"/>
              <a:gd name="connsiteX36298" fmla="*/ 1749845 w 2556691"/>
              <a:gd name="connsiteY36298" fmla="*/ 1350319 h 2789926"/>
              <a:gd name="connsiteX36299" fmla="*/ 1733565 w 2556691"/>
              <a:gd name="connsiteY36299" fmla="*/ 1377935 h 2789926"/>
              <a:gd name="connsiteX36300" fmla="*/ 1733235 w 2556691"/>
              <a:gd name="connsiteY36300" fmla="*/ 1380477 h 2789926"/>
              <a:gd name="connsiteX36301" fmla="*/ 1733529 w 2556691"/>
              <a:gd name="connsiteY36301" fmla="*/ 1384792 h 2789926"/>
              <a:gd name="connsiteX36302" fmla="*/ 1742029 w 2556691"/>
              <a:gd name="connsiteY36302" fmla="*/ 1369884 h 2789926"/>
              <a:gd name="connsiteX36303" fmla="*/ 1745631 w 2556691"/>
              <a:gd name="connsiteY36303" fmla="*/ 1370641 h 2789926"/>
              <a:gd name="connsiteX36304" fmla="*/ 1752105 w 2556691"/>
              <a:gd name="connsiteY36304" fmla="*/ 1395053 h 2789926"/>
              <a:gd name="connsiteX36305" fmla="*/ 1751988 w 2556691"/>
              <a:gd name="connsiteY36305" fmla="*/ 1398800 h 2789926"/>
              <a:gd name="connsiteX36306" fmla="*/ 1762488 w 2556691"/>
              <a:gd name="connsiteY36306" fmla="*/ 1397062 h 2789926"/>
              <a:gd name="connsiteX36307" fmla="*/ 1769540 w 2556691"/>
              <a:gd name="connsiteY36307" fmla="*/ 1358890 h 2789926"/>
              <a:gd name="connsiteX36308" fmla="*/ 1949390 w 2556691"/>
              <a:gd name="connsiteY36308" fmla="*/ 1523425 h 2789926"/>
              <a:gd name="connsiteX36309" fmla="*/ 1942868 w 2556691"/>
              <a:gd name="connsiteY36309" fmla="*/ 1522680 h 2789926"/>
              <a:gd name="connsiteX36310" fmla="*/ 1933932 w 2556691"/>
              <a:gd name="connsiteY36310" fmla="*/ 1525044 h 2789926"/>
              <a:gd name="connsiteX36311" fmla="*/ 1932967 w 2556691"/>
              <a:gd name="connsiteY36311" fmla="*/ 1528768 h 2789926"/>
              <a:gd name="connsiteX36312" fmla="*/ 1949813 w 2556691"/>
              <a:gd name="connsiteY36312" fmla="*/ 1524241 h 2789926"/>
              <a:gd name="connsiteX36313" fmla="*/ 1949390 w 2556691"/>
              <a:gd name="connsiteY36313" fmla="*/ 1523425 h 2789926"/>
              <a:gd name="connsiteX36314" fmla="*/ 1436938 w 2556691"/>
              <a:gd name="connsiteY36314" fmla="*/ 1049960 h 2789926"/>
              <a:gd name="connsiteX36315" fmla="*/ 1421788 w 2556691"/>
              <a:gd name="connsiteY36315" fmla="*/ 1092512 h 2789926"/>
              <a:gd name="connsiteX36316" fmla="*/ 1434336 w 2556691"/>
              <a:gd name="connsiteY36316" fmla="*/ 1065215 h 2789926"/>
              <a:gd name="connsiteX36317" fmla="*/ 1438139 w 2556691"/>
              <a:gd name="connsiteY36317" fmla="*/ 1054308 h 2789926"/>
              <a:gd name="connsiteX36318" fmla="*/ 1429110 w 2556691"/>
              <a:gd name="connsiteY36318" fmla="*/ 1089000 h 2789926"/>
              <a:gd name="connsiteX36319" fmla="*/ 1424530 w 2556691"/>
              <a:gd name="connsiteY36319" fmla="*/ 1099947 h 2789926"/>
              <a:gd name="connsiteX36320" fmla="*/ 1424272 w 2556691"/>
              <a:gd name="connsiteY36320" fmla="*/ 1100184 h 2789926"/>
              <a:gd name="connsiteX36321" fmla="*/ 1420446 w 2556691"/>
              <a:gd name="connsiteY36321" fmla="*/ 1105787 h 2789926"/>
              <a:gd name="connsiteX36322" fmla="*/ 1419233 w 2556691"/>
              <a:gd name="connsiteY36322" fmla="*/ 1108116 h 2789926"/>
              <a:gd name="connsiteX36323" fmla="*/ 1386496 w 2556691"/>
              <a:gd name="connsiteY36323" fmla="*/ 1167970 h 2789926"/>
              <a:gd name="connsiteX36324" fmla="*/ 1393288 w 2556691"/>
              <a:gd name="connsiteY36324" fmla="*/ 1173029 h 2789926"/>
              <a:gd name="connsiteX36325" fmla="*/ 1395230 w 2556691"/>
              <a:gd name="connsiteY36325" fmla="*/ 1174389 h 2789926"/>
              <a:gd name="connsiteX36326" fmla="*/ 1418633 w 2556691"/>
              <a:gd name="connsiteY36326" fmla="*/ 1122964 h 2789926"/>
              <a:gd name="connsiteX36327" fmla="*/ 1418809 w 2556691"/>
              <a:gd name="connsiteY36327" fmla="*/ 1122373 h 2789926"/>
              <a:gd name="connsiteX36328" fmla="*/ 1443224 w 2556691"/>
              <a:gd name="connsiteY36328" fmla="*/ 1055919 h 2789926"/>
              <a:gd name="connsiteX36329" fmla="*/ 1436938 w 2556691"/>
              <a:gd name="connsiteY36329" fmla="*/ 1049960 h 2789926"/>
              <a:gd name="connsiteX36330" fmla="*/ 1848962 w 2556691"/>
              <a:gd name="connsiteY36330" fmla="*/ 1429560 h 2789926"/>
              <a:gd name="connsiteX36331" fmla="*/ 1841088 w 2556691"/>
              <a:gd name="connsiteY36331" fmla="*/ 1434585 h 2789926"/>
              <a:gd name="connsiteX36332" fmla="*/ 1848469 w 2556691"/>
              <a:gd name="connsiteY36332" fmla="*/ 1429135 h 2789926"/>
              <a:gd name="connsiteX36333" fmla="*/ 1848962 w 2556691"/>
              <a:gd name="connsiteY36333" fmla="*/ 1429560 h 2789926"/>
              <a:gd name="connsiteX36334" fmla="*/ 1362822 w 2556691"/>
              <a:gd name="connsiteY36334" fmla="*/ 978894 h 2789926"/>
              <a:gd name="connsiteX36335" fmla="*/ 1361586 w 2556691"/>
              <a:gd name="connsiteY36335" fmla="*/ 993443 h 2789926"/>
              <a:gd name="connsiteX36336" fmla="*/ 1369521 w 2556691"/>
              <a:gd name="connsiteY36336" fmla="*/ 1022844 h 2789926"/>
              <a:gd name="connsiteX36337" fmla="*/ 1362822 w 2556691"/>
              <a:gd name="connsiteY36337" fmla="*/ 978894 h 2789926"/>
              <a:gd name="connsiteX36338" fmla="*/ 1610572 w 2556691"/>
              <a:gd name="connsiteY36338" fmla="*/ 1207289 h 2789926"/>
              <a:gd name="connsiteX36339" fmla="*/ 1613068 w 2556691"/>
              <a:gd name="connsiteY36339" fmla="*/ 1220907 h 2789926"/>
              <a:gd name="connsiteX36340" fmla="*/ 1617341 w 2556691"/>
              <a:gd name="connsiteY36340" fmla="*/ 1253913 h 2789926"/>
              <a:gd name="connsiteX36341" fmla="*/ 1618577 w 2556691"/>
              <a:gd name="connsiteY36341" fmla="*/ 1247305 h 2789926"/>
              <a:gd name="connsiteX36342" fmla="*/ 1619037 w 2556691"/>
              <a:gd name="connsiteY36342" fmla="*/ 1247270 h 2789926"/>
              <a:gd name="connsiteX36343" fmla="*/ 1621308 w 2556691"/>
              <a:gd name="connsiteY36343" fmla="*/ 1254824 h 2789926"/>
              <a:gd name="connsiteX36344" fmla="*/ 1621850 w 2556691"/>
              <a:gd name="connsiteY36344" fmla="*/ 1260202 h 2789926"/>
              <a:gd name="connsiteX36345" fmla="*/ 1623557 w 2556691"/>
              <a:gd name="connsiteY36345" fmla="*/ 1261550 h 2789926"/>
              <a:gd name="connsiteX36346" fmla="*/ 1632127 w 2556691"/>
              <a:gd name="connsiteY36346" fmla="*/ 1274058 h 2789926"/>
              <a:gd name="connsiteX36347" fmla="*/ 1633173 w 2556691"/>
              <a:gd name="connsiteY36347" fmla="*/ 1272284 h 2789926"/>
              <a:gd name="connsiteX36348" fmla="*/ 1637212 w 2556691"/>
              <a:gd name="connsiteY36348" fmla="*/ 1272178 h 2789926"/>
              <a:gd name="connsiteX36349" fmla="*/ 1637860 w 2556691"/>
              <a:gd name="connsiteY36349" fmla="*/ 1273053 h 2789926"/>
              <a:gd name="connsiteX36350" fmla="*/ 1637707 w 2556691"/>
              <a:gd name="connsiteY36350" fmla="*/ 1272450 h 2789926"/>
              <a:gd name="connsiteX36351" fmla="*/ 1635446 w 2556691"/>
              <a:gd name="connsiteY36351" fmla="*/ 1241749 h 2789926"/>
              <a:gd name="connsiteX36352" fmla="*/ 1635129 w 2556691"/>
              <a:gd name="connsiteY36352" fmla="*/ 1250698 h 2789926"/>
              <a:gd name="connsiteX36353" fmla="*/ 1630055 w 2556691"/>
              <a:gd name="connsiteY36353" fmla="*/ 1250237 h 2789926"/>
              <a:gd name="connsiteX36354" fmla="*/ 1627642 w 2556691"/>
              <a:gd name="connsiteY36354" fmla="*/ 1228426 h 2789926"/>
              <a:gd name="connsiteX36355" fmla="*/ 1628030 w 2556691"/>
              <a:gd name="connsiteY36355" fmla="*/ 1258760 h 2789926"/>
              <a:gd name="connsiteX36356" fmla="*/ 1623015 w 2556691"/>
              <a:gd name="connsiteY36356" fmla="*/ 1259635 h 2789926"/>
              <a:gd name="connsiteX36357" fmla="*/ 1620402 w 2556691"/>
              <a:gd name="connsiteY36357" fmla="*/ 1220352 h 2789926"/>
              <a:gd name="connsiteX36358" fmla="*/ 1620225 w 2556691"/>
              <a:gd name="connsiteY36358" fmla="*/ 1219489 h 2789926"/>
              <a:gd name="connsiteX36359" fmla="*/ 1618295 w 2556691"/>
              <a:gd name="connsiteY36359" fmla="*/ 1214724 h 2789926"/>
              <a:gd name="connsiteX36360" fmla="*/ 1618471 w 2556691"/>
              <a:gd name="connsiteY36360" fmla="*/ 1215410 h 2789926"/>
              <a:gd name="connsiteX36361" fmla="*/ 1619190 w 2556691"/>
              <a:gd name="connsiteY36361" fmla="*/ 1227007 h 2789926"/>
              <a:gd name="connsiteX36362" fmla="*/ 1619354 w 2556691"/>
              <a:gd name="connsiteY36362" fmla="*/ 1236086 h 2789926"/>
              <a:gd name="connsiteX36363" fmla="*/ 1616800 w 2556691"/>
              <a:gd name="connsiteY36363" fmla="*/ 1236122 h 2789926"/>
              <a:gd name="connsiteX36364" fmla="*/ 1614657 w 2556691"/>
              <a:gd name="connsiteY36364" fmla="*/ 1220222 h 2789926"/>
              <a:gd name="connsiteX36365" fmla="*/ 1611832 w 2556691"/>
              <a:gd name="connsiteY36365" fmla="*/ 1210244 h 2789926"/>
              <a:gd name="connsiteX36366" fmla="*/ 1610572 w 2556691"/>
              <a:gd name="connsiteY36366" fmla="*/ 1207289 h 2789926"/>
              <a:gd name="connsiteX36367" fmla="*/ 1105066 w 2556691"/>
              <a:gd name="connsiteY36367" fmla="*/ 740788 h 2789926"/>
              <a:gd name="connsiteX36368" fmla="*/ 1097709 w 2556691"/>
              <a:gd name="connsiteY36368" fmla="*/ 735382 h 2789926"/>
              <a:gd name="connsiteX36369" fmla="*/ 1088445 w 2556691"/>
              <a:gd name="connsiteY36369" fmla="*/ 731364 h 2789926"/>
              <a:gd name="connsiteX36370" fmla="*/ 1088445 w 2556691"/>
              <a:gd name="connsiteY36370" fmla="*/ 731365 h 2789926"/>
              <a:gd name="connsiteX36371" fmla="*/ 1084360 w 2556691"/>
              <a:gd name="connsiteY36371" fmla="*/ 725251 h 2789926"/>
              <a:gd name="connsiteX36372" fmla="*/ 1079533 w 2556691"/>
              <a:gd name="connsiteY36372" fmla="*/ 720857 h 2789926"/>
              <a:gd name="connsiteX36373" fmla="*/ 1081464 w 2556691"/>
              <a:gd name="connsiteY36373" fmla="*/ 730372 h 2789926"/>
              <a:gd name="connsiteX36374" fmla="*/ 1105066 w 2556691"/>
              <a:gd name="connsiteY36374" fmla="*/ 740788 h 2789926"/>
              <a:gd name="connsiteX36375" fmla="*/ 1416102 w 2556691"/>
              <a:gd name="connsiteY36375" fmla="*/ 1027616 h 2789926"/>
              <a:gd name="connsiteX36376" fmla="*/ 1396207 w 2556691"/>
              <a:gd name="connsiteY36376" fmla="*/ 1035950 h 2789926"/>
              <a:gd name="connsiteX36377" fmla="*/ 1407532 w 2556691"/>
              <a:gd name="connsiteY36377" fmla="*/ 1034180 h 2789926"/>
              <a:gd name="connsiteX36378" fmla="*/ 1416102 w 2556691"/>
              <a:gd name="connsiteY36378" fmla="*/ 1027616 h 2789926"/>
              <a:gd name="connsiteX36379" fmla="*/ 1846397 w 2556691"/>
              <a:gd name="connsiteY36379" fmla="*/ 1424052 h 2789926"/>
              <a:gd name="connsiteX36380" fmla="*/ 1847033 w 2556691"/>
              <a:gd name="connsiteY36380" fmla="*/ 1425931 h 2789926"/>
              <a:gd name="connsiteX36381" fmla="*/ 1843407 w 2556691"/>
              <a:gd name="connsiteY36381" fmla="*/ 1428142 h 2789926"/>
              <a:gd name="connsiteX36382" fmla="*/ 1842101 w 2556691"/>
              <a:gd name="connsiteY36382" fmla="*/ 1425234 h 2789926"/>
              <a:gd name="connsiteX36383" fmla="*/ 1846397 w 2556691"/>
              <a:gd name="connsiteY36383" fmla="*/ 1424052 h 2789926"/>
              <a:gd name="connsiteX36384" fmla="*/ 1944716 w 2556691"/>
              <a:gd name="connsiteY36384" fmla="*/ 1513152 h 2789926"/>
              <a:gd name="connsiteX36385" fmla="*/ 1935687 w 2556691"/>
              <a:gd name="connsiteY36385" fmla="*/ 1517774 h 2789926"/>
              <a:gd name="connsiteX36386" fmla="*/ 1933992 w 2556691"/>
              <a:gd name="connsiteY36386" fmla="*/ 1519677 h 2789926"/>
              <a:gd name="connsiteX36387" fmla="*/ 1934404 w 2556691"/>
              <a:gd name="connsiteY36387" fmla="*/ 1519784 h 2789926"/>
              <a:gd name="connsiteX36388" fmla="*/ 1945717 w 2556691"/>
              <a:gd name="connsiteY36388" fmla="*/ 1515741 h 2789926"/>
              <a:gd name="connsiteX36389" fmla="*/ 1944716 w 2556691"/>
              <a:gd name="connsiteY36389" fmla="*/ 1513152 h 2789926"/>
              <a:gd name="connsiteX36390" fmla="*/ 1444966 w 2556691"/>
              <a:gd name="connsiteY36390" fmla="*/ 1049849 h 2789926"/>
              <a:gd name="connsiteX36391" fmla="*/ 1444507 w 2556691"/>
              <a:gd name="connsiteY36391" fmla="*/ 1049445 h 2789926"/>
              <a:gd name="connsiteX36392" fmla="*/ 1439551 w 2556691"/>
              <a:gd name="connsiteY36392" fmla="*/ 1045673 h 2789926"/>
              <a:gd name="connsiteX36393" fmla="*/ 1438574 w 2556691"/>
              <a:gd name="connsiteY36393" fmla="*/ 1045053 h 2789926"/>
              <a:gd name="connsiteX36394" fmla="*/ 1438574 w 2556691"/>
              <a:gd name="connsiteY36394" fmla="*/ 1045051 h 2789926"/>
              <a:gd name="connsiteX36395" fmla="*/ 1426932 w 2556691"/>
              <a:gd name="connsiteY36395" fmla="*/ 1039798 h 2789926"/>
              <a:gd name="connsiteX36396" fmla="*/ 1411770 w 2556691"/>
              <a:gd name="connsiteY36396" fmla="*/ 1037471 h 2789926"/>
              <a:gd name="connsiteX36397" fmla="*/ 1416161 w 2556691"/>
              <a:gd name="connsiteY36397" fmla="*/ 1038597 h 2789926"/>
              <a:gd name="connsiteX36398" fmla="*/ 1426508 w 2556691"/>
              <a:gd name="connsiteY36398" fmla="*/ 1041528 h 2789926"/>
              <a:gd name="connsiteX36399" fmla="*/ 1437844 w 2556691"/>
              <a:gd name="connsiteY36399" fmla="*/ 1047435 h 2789926"/>
              <a:gd name="connsiteX36400" fmla="*/ 1439069 w 2556691"/>
              <a:gd name="connsiteY36400" fmla="*/ 1048249 h 2789926"/>
              <a:gd name="connsiteX36401" fmla="*/ 1443377 w 2556691"/>
              <a:gd name="connsiteY36401" fmla="*/ 1051949 h 2789926"/>
              <a:gd name="connsiteX36402" fmla="*/ 1444131 w 2556691"/>
              <a:gd name="connsiteY36402" fmla="*/ 1052761 h 2789926"/>
              <a:gd name="connsiteX36403" fmla="*/ 1452594 w 2556691"/>
              <a:gd name="connsiteY36403" fmla="*/ 1065132 h 2789926"/>
              <a:gd name="connsiteX36404" fmla="*/ 1444966 w 2556691"/>
              <a:gd name="connsiteY36404" fmla="*/ 1049849 h 2789926"/>
              <a:gd name="connsiteX36405" fmla="*/ 1057812 w 2556691"/>
              <a:gd name="connsiteY36405" fmla="*/ 692390 h 2789926"/>
              <a:gd name="connsiteX36406" fmla="*/ 1032598 w 2556691"/>
              <a:gd name="connsiteY36406" fmla="*/ 688724 h 2789926"/>
              <a:gd name="connsiteX36407" fmla="*/ 1044845 w 2556691"/>
              <a:gd name="connsiteY36407" fmla="*/ 698402 h 2789926"/>
              <a:gd name="connsiteX36408" fmla="*/ 1066455 w 2556691"/>
              <a:gd name="connsiteY36408" fmla="*/ 717121 h 2789926"/>
              <a:gd name="connsiteX36409" fmla="*/ 1045338 w 2556691"/>
              <a:gd name="connsiteY36409" fmla="*/ 694604 h 2789926"/>
              <a:gd name="connsiteX36410" fmla="*/ 1046355 w 2556691"/>
              <a:gd name="connsiteY36410" fmla="*/ 692436 h 2789926"/>
              <a:gd name="connsiteX36411" fmla="*/ 1071552 w 2556691"/>
              <a:gd name="connsiteY36411" fmla="*/ 716180 h 2789926"/>
              <a:gd name="connsiteX36412" fmla="*/ 1057812 w 2556691"/>
              <a:gd name="connsiteY36412" fmla="*/ 692390 h 2789926"/>
              <a:gd name="connsiteX36413" fmla="*/ 1128716 w 2556691"/>
              <a:gd name="connsiteY36413" fmla="*/ 757093 h 2789926"/>
              <a:gd name="connsiteX36414" fmla="*/ 1123937 w 2556691"/>
              <a:gd name="connsiteY36414" fmla="*/ 753037 h 2789926"/>
              <a:gd name="connsiteX36415" fmla="*/ 1102218 w 2556691"/>
              <a:gd name="connsiteY36415" fmla="*/ 757337 h 2789926"/>
              <a:gd name="connsiteX36416" fmla="*/ 1128716 w 2556691"/>
              <a:gd name="connsiteY36416" fmla="*/ 757093 h 2789926"/>
              <a:gd name="connsiteX36417" fmla="*/ 1939689 w 2556691"/>
              <a:gd name="connsiteY36417" fmla="*/ 1505172 h 2789926"/>
              <a:gd name="connsiteX36418" fmla="*/ 1936664 w 2556691"/>
              <a:gd name="connsiteY36418" fmla="*/ 1509239 h 2789926"/>
              <a:gd name="connsiteX36419" fmla="*/ 1934875 w 2556691"/>
              <a:gd name="connsiteY36419" fmla="*/ 1505361 h 2789926"/>
              <a:gd name="connsiteX36420" fmla="*/ 1939689 w 2556691"/>
              <a:gd name="connsiteY36420" fmla="*/ 1505172 h 2789926"/>
              <a:gd name="connsiteX36421" fmla="*/ 1583639 w 2556691"/>
              <a:gd name="connsiteY36421" fmla="*/ 1175169 h 2789926"/>
              <a:gd name="connsiteX36422" fmla="*/ 1583627 w 2556691"/>
              <a:gd name="connsiteY36422" fmla="*/ 1175772 h 2789926"/>
              <a:gd name="connsiteX36423" fmla="*/ 1583450 w 2556691"/>
              <a:gd name="connsiteY36423" fmla="*/ 1182427 h 2789926"/>
              <a:gd name="connsiteX36424" fmla="*/ 1583509 w 2556691"/>
              <a:gd name="connsiteY36424" fmla="*/ 1188421 h 2789926"/>
              <a:gd name="connsiteX36425" fmla="*/ 1583121 w 2556691"/>
              <a:gd name="connsiteY36425" fmla="*/ 1204215 h 2789926"/>
              <a:gd name="connsiteX36426" fmla="*/ 1581614 w 2556691"/>
              <a:gd name="connsiteY36426" fmla="*/ 1204428 h 2789926"/>
              <a:gd name="connsiteX36427" fmla="*/ 1578942 w 2556691"/>
              <a:gd name="connsiteY36427" fmla="*/ 1186199 h 2789926"/>
              <a:gd name="connsiteX36428" fmla="*/ 1578894 w 2556691"/>
              <a:gd name="connsiteY36428" fmla="*/ 1185087 h 2789926"/>
              <a:gd name="connsiteX36429" fmla="*/ 1578836 w 2556691"/>
              <a:gd name="connsiteY36429" fmla="*/ 1178609 h 2789926"/>
              <a:gd name="connsiteX36430" fmla="*/ 1578965 w 2556691"/>
              <a:gd name="connsiteY36430" fmla="*/ 1176895 h 2789926"/>
              <a:gd name="connsiteX36431" fmla="*/ 1579460 w 2556691"/>
              <a:gd name="connsiteY36431" fmla="*/ 1174341 h 2789926"/>
              <a:gd name="connsiteX36432" fmla="*/ 1578047 w 2556691"/>
              <a:gd name="connsiteY36432" fmla="*/ 1173443 h 2789926"/>
              <a:gd name="connsiteX36433" fmla="*/ 1577765 w 2556691"/>
              <a:gd name="connsiteY36433" fmla="*/ 1177793 h 2789926"/>
              <a:gd name="connsiteX36434" fmla="*/ 1577541 w 2556691"/>
              <a:gd name="connsiteY36434" fmla="*/ 1179342 h 2789926"/>
              <a:gd name="connsiteX36435" fmla="*/ 1576858 w 2556691"/>
              <a:gd name="connsiteY36435" fmla="*/ 1183019 h 2789926"/>
              <a:gd name="connsiteX36436" fmla="*/ 1573738 w 2556691"/>
              <a:gd name="connsiteY36436" fmla="*/ 1183149 h 2789926"/>
              <a:gd name="connsiteX36437" fmla="*/ 1573432 w 2556691"/>
              <a:gd name="connsiteY36437" fmla="*/ 1181659 h 2789926"/>
              <a:gd name="connsiteX36438" fmla="*/ 1573350 w 2556691"/>
              <a:gd name="connsiteY36438" fmla="*/ 1181269 h 2789926"/>
              <a:gd name="connsiteX36439" fmla="*/ 1572973 w 2556691"/>
              <a:gd name="connsiteY36439" fmla="*/ 1175618 h 2789926"/>
              <a:gd name="connsiteX36440" fmla="*/ 1573150 w 2556691"/>
              <a:gd name="connsiteY36440" fmla="*/ 1173679 h 2789926"/>
              <a:gd name="connsiteX36441" fmla="*/ 1573762 w 2556691"/>
              <a:gd name="connsiteY36441" fmla="*/ 1168194 h 2789926"/>
              <a:gd name="connsiteX36442" fmla="*/ 1570489 w 2556691"/>
              <a:gd name="connsiteY36442" fmla="*/ 1174554 h 2789926"/>
              <a:gd name="connsiteX36443" fmla="*/ 1569524 w 2556691"/>
              <a:gd name="connsiteY36443" fmla="*/ 1174341 h 2789926"/>
              <a:gd name="connsiteX36444" fmla="*/ 1569242 w 2556691"/>
              <a:gd name="connsiteY36444" fmla="*/ 1171268 h 2789926"/>
              <a:gd name="connsiteX36445" fmla="*/ 1570372 w 2556691"/>
              <a:gd name="connsiteY36445" fmla="*/ 1166775 h 2789926"/>
              <a:gd name="connsiteX36446" fmla="*/ 1570831 w 2556691"/>
              <a:gd name="connsiteY36446" fmla="*/ 1165073 h 2789926"/>
              <a:gd name="connsiteX36447" fmla="*/ 1566911 w 2556691"/>
              <a:gd name="connsiteY36447" fmla="*/ 1173325 h 2789926"/>
              <a:gd name="connsiteX36448" fmla="*/ 1565887 w 2556691"/>
              <a:gd name="connsiteY36448" fmla="*/ 1177462 h 2789926"/>
              <a:gd name="connsiteX36449" fmla="*/ 1567782 w 2556691"/>
              <a:gd name="connsiteY36449" fmla="*/ 1178231 h 2789926"/>
              <a:gd name="connsiteX36450" fmla="*/ 1568406 w 2556691"/>
              <a:gd name="connsiteY36450" fmla="*/ 1179425 h 2789926"/>
              <a:gd name="connsiteX36451" fmla="*/ 1568488 w 2556691"/>
              <a:gd name="connsiteY36451" fmla="*/ 1180193 h 2789926"/>
              <a:gd name="connsiteX36452" fmla="*/ 1567535 w 2556691"/>
              <a:gd name="connsiteY36452" fmla="*/ 1190608 h 2789926"/>
              <a:gd name="connsiteX36453" fmla="*/ 1567335 w 2556691"/>
              <a:gd name="connsiteY36453" fmla="*/ 1199096 h 2789926"/>
              <a:gd name="connsiteX36454" fmla="*/ 1567864 w 2556691"/>
              <a:gd name="connsiteY36454" fmla="*/ 1198942 h 2789926"/>
              <a:gd name="connsiteX36455" fmla="*/ 1567970 w 2556691"/>
              <a:gd name="connsiteY36455" fmla="*/ 1198233 h 2789926"/>
              <a:gd name="connsiteX36456" fmla="*/ 1573056 w 2556691"/>
              <a:gd name="connsiteY36456" fmla="*/ 1198694 h 2789926"/>
              <a:gd name="connsiteX36457" fmla="*/ 1572114 w 2556691"/>
              <a:gd name="connsiteY36457" fmla="*/ 1211875 h 2789926"/>
              <a:gd name="connsiteX36458" fmla="*/ 1577082 w 2556691"/>
              <a:gd name="connsiteY36458" fmla="*/ 1211367 h 2789926"/>
              <a:gd name="connsiteX36459" fmla="*/ 1578118 w 2556691"/>
              <a:gd name="connsiteY36459" fmla="*/ 1220340 h 2789926"/>
              <a:gd name="connsiteX36460" fmla="*/ 1580366 w 2556691"/>
              <a:gd name="connsiteY36460" fmla="*/ 1228036 h 2789926"/>
              <a:gd name="connsiteX36461" fmla="*/ 1581202 w 2556691"/>
              <a:gd name="connsiteY36461" fmla="*/ 1224595 h 2789926"/>
              <a:gd name="connsiteX36462" fmla="*/ 1586087 w 2556691"/>
              <a:gd name="connsiteY36462" fmla="*/ 1225057 h 2789926"/>
              <a:gd name="connsiteX36463" fmla="*/ 1593751 w 2556691"/>
              <a:gd name="connsiteY36463" fmla="*/ 1245177 h 2789926"/>
              <a:gd name="connsiteX36464" fmla="*/ 1593809 w 2556691"/>
              <a:gd name="connsiteY36464" fmla="*/ 1244350 h 2789926"/>
              <a:gd name="connsiteX36465" fmla="*/ 1594728 w 2556691"/>
              <a:gd name="connsiteY36465" fmla="*/ 1242706 h 2789926"/>
              <a:gd name="connsiteX36466" fmla="*/ 1599401 w 2556691"/>
              <a:gd name="connsiteY36466" fmla="*/ 1240933 h 2789926"/>
              <a:gd name="connsiteX36467" fmla="*/ 1604781 w 2556691"/>
              <a:gd name="connsiteY36467" fmla="*/ 1254221 h 2789926"/>
              <a:gd name="connsiteX36468" fmla="*/ 1604863 w 2556691"/>
              <a:gd name="connsiteY36468" fmla="*/ 1253464 h 2789926"/>
              <a:gd name="connsiteX36469" fmla="*/ 1605264 w 2556691"/>
              <a:gd name="connsiteY36469" fmla="*/ 1252329 h 2789926"/>
              <a:gd name="connsiteX36470" fmla="*/ 1609360 w 2556691"/>
              <a:gd name="connsiteY36470" fmla="*/ 1249457 h 2789926"/>
              <a:gd name="connsiteX36471" fmla="*/ 1613515 w 2556691"/>
              <a:gd name="connsiteY36471" fmla="*/ 1255781 h 2789926"/>
              <a:gd name="connsiteX36472" fmla="*/ 1610455 w 2556691"/>
              <a:gd name="connsiteY36472" fmla="*/ 1232280 h 2789926"/>
              <a:gd name="connsiteX36473" fmla="*/ 1606794 w 2556691"/>
              <a:gd name="connsiteY36473" fmla="*/ 1211190 h 2789926"/>
              <a:gd name="connsiteX36474" fmla="*/ 1606747 w 2556691"/>
              <a:gd name="connsiteY36474" fmla="*/ 1214559 h 2789926"/>
              <a:gd name="connsiteX36475" fmla="*/ 1607665 w 2556691"/>
              <a:gd name="connsiteY36475" fmla="*/ 1228319 h 2789926"/>
              <a:gd name="connsiteX36476" fmla="*/ 1604122 w 2556691"/>
              <a:gd name="connsiteY36476" fmla="*/ 1228863 h 2789926"/>
              <a:gd name="connsiteX36477" fmla="*/ 1601296 w 2556691"/>
              <a:gd name="connsiteY36477" fmla="*/ 1206496 h 2789926"/>
              <a:gd name="connsiteX36478" fmla="*/ 1597694 w 2556691"/>
              <a:gd name="connsiteY36478" fmla="*/ 1198032 h 2789926"/>
              <a:gd name="connsiteX36479" fmla="*/ 1598306 w 2556691"/>
              <a:gd name="connsiteY36479" fmla="*/ 1206709 h 2789926"/>
              <a:gd name="connsiteX36480" fmla="*/ 1598153 w 2556691"/>
              <a:gd name="connsiteY36480" fmla="*/ 1213010 h 2789926"/>
              <a:gd name="connsiteX36481" fmla="*/ 1596964 w 2556691"/>
              <a:gd name="connsiteY36481" fmla="*/ 1213400 h 2789926"/>
              <a:gd name="connsiteX36482" fmla="*/ 1593386 w 2556691"/>
              <a:gd name="connsiteY36482" fmla="*/ 1199711 h 2789926"/>
              <a:gd name="connsiteX36483" fmla="*/ 1592986 w 2556691"/>
              <a:gd name="connsiteY36483" fmla="*/ 1195881 h 2789926"/>
              <a:gd name="connsiteX36484" fmla="*/ 1592008 w 2556691"/>
              <a:gd name="connsiteY36484" fmla="*/ 1192405 h 2789926"/>
              <a:gd name="connsiteX36485" fmla="*/ 1591184 w 2556691"/>
              <a:gd name="connsiteY36485" fmla="*/ 1190596 h 2789926"/>
              <a:gd name="connsiteX36486" fmla="*/ 1590678 w 2556691"/>
              <a:gd name="connsiteY36486" fmla="*/ 1200326 h 2789926"/>
              <a:gd name="connsiteX36487" fmla="*/ 1590866 w 2556691"/>
              <a:gd name="connsiteY36487" fmla="*/ 1202784 h 2789926"/>
              <a:gd name="connsiteX36488" fmla="*/ 1595999 w 2556691"/>
              <a:gd name="connsiteY36488" fmla="*/ 1230873 h 2789926"/>
              <a:gd name="connsiteX36489" fmla="*/ 1593292 w 2556691"/>
              <a:gd name="connsiteY36489" fmla="*/ 1231819 h 2789926"/>
              <a:gd name="connsiteX36490" fmla="*/ 1586982 w 2556691"/>
              <a:gd name="connsiteY36490" fmla="*/ 1206615 h 2789926"/>
              <a:gd name="connsiteX36491" fmla="*/ 1584828 w 2556691"/>
              <a:gd name="connsiteY36491" fmla="*/ 1181387 h 2789926"/>
              <a:gd name="connsiteX36492" fmla="*/ 1585028 w 2556691"/>
              <a:gd name="connsiteY36492" fmla="*/ 1179177 h 2789926"/>
              <a:gd name="connsiteX36493" fmla="*/ 1583803 w 2556691"/>
              <a:gd name="connsiteY36493" fmla="*/ 1175642 h 2789926"/>
              <a:gd name="connsiteX36494" fmla="*/ 1583639 w 2556691"/>
              <a:gd name="connsiteY36494" fmla="*/ 1175169 h 2789926"/>
              <a:gd name="connsiteX36495" fmla="*/ 1393229 w 2556691"/>
              <a:gd name="connsiteY36495" fmla="*/ 998680 h 2789926"/>
              <a:gd name="connsiteX36496" fmla="*/ 1376512 w 2556691"/>
              <a:gd name="connsiteY36496" fmla="*/ 1021666 h 2789926"/>
              <a:gd name="connsiteX36497" fmla="*/ 1393229 w 2556691"/>
              <a:gd name="connsiteY36497" fmla="*/ 998680 h 2789926"/>
              <a:gd name="connsiteX36498" fmla="*/ 1985258 w 2556691"/>
              <a:gd name="connsiteY36498" fmla="*/ 1543770 h 2789926"/>
              <a:gd name="connsiteX36499" fmla="*/ 1984799 w 2556691"/>
              <a:gd name="connsiteY36499" fmla="*/ 1544337 h 2789926"/>
              <a:gd name="connsiteX36500" fmla="*/ 1984752 w 2556691"/>
              <a:gd name="connsiteY36500" fmla="*/ 1544432 h 2789926"/>
              <a:gd name="connsiteX36501" fmla="*/ 1983740 w 2556691"/>
              <a:gd name="connsiteY36501" fmla="*/ 1548049 h 2789926"/>
              <a:gd name="connsiteX36502" fmla="*/ 1982845 w 2556691"/>
              <a:gd name="connsiteY36502" fmla="*/ 1561361 h 2789926"/>
              <a:gd name="connsiteX36503" fmla="*/ 1986588 w 2556691"/>
              <a:gd name="connsiteY36503" fmla="*/ 1556088 h 2789926"/>
              <a:gd name="connsiteX36504" fmla="*/ 1985258 w 2556691"/>
              <a:gd name="connsiteY36504" fmla="*/ 1543770 h 2789926"/>
              <a:gd name="connsiteX36505" fmla="*/ 1843761 w 2556691"/>
              <a:gd name="connsiteY36505" fmla="*/ 1413163 h 2789926"/>
              <a:gd name="connsiteX36506" fmla="*/ 1843384 w 2556691"/>
              <a:gd name="connsiteY36506" fmla="*/ 1414381 h 2789926"/>
              <a:gd name="connsiteX36507" fmla="*/ 1830612 w 2556691"/>
              <a:gd name="connsiteY36507" fmla="*/ 1414558 h 2789926"/>
              <a:gd name="connsiteX36508" fmla="*/ 1828587 w 2556691"/>
              <a:gd name="connsiteY36508" fmla="*/ 1413955 h 2789926"/>
              <a:gd name="connsiteX36509" fmla="*/ 1828387 w 2556691"/>
              <a:gd name="connsiteY36509" fmla="*/ 1413565 h 2789926"/>
              <a:gd name="connsiteX36510" fmla="*/ 1829376 w 2556691"/>
              <a:gd name="connsiteY36510" fmla="*/ 1411331 h 2789926"/>
              <a:gd name="connsiteX36511" fmla="*/ 1843761 w 2556691"/>
              <a:gd name="connsiteY36511" fmla="*/ 1413163 h 2789926"/>
              <a:gd name="connsiteX36512" fmla="*/ 1983999 w 2556691"/>
              <a:gd name="connsiteY36512" fmla="*/ 1540046 h 2789926"/>
              <a:gd name="connsiteX36513" fmla="*/ 1972439 w 2556691"/>
              <a:gd name="connsiteY36513" fmla="*/ 1541441 h 2789926"/>
              <a:gd name="connsiteX36514" fmla="*/ 1954769 w 2556691"/>
              <a:gd name="connsiteY36514" fmla="*/ 1568903 h 2789926"/>
              <a:gd name="connsiteX36515" fmla="*/ 1952886 w 2556691"/>
              <a:gd name="connsiteY36515" fmla="*/ 1592263 h 2789926"/>
              <a:gd name="connsiteX36516" fmla="*/ 1964764 w 2556691"/>
              <a:gd name="connsiteY36516" fmla="*/ 1561928 h 2789926"/>
              <a:gd name="connsiteX36517" fmla="*/ 1980620 w 2556691"/>
              <a:gd name="connsiteY36517" fmla="*/ 1544089 h 2789926"/>
              <a:gd name="connsiteX36518" fmla="*/ 1983999 w 2556691"/>
              <a:gd name="connsiteY36518" fmla="*/ 1540046 h 2789926"/>
              <a:gd name="connsiteX36519" fmla="*/ 1846374 w 2556691"/>
              <a:gd name="connsiteY36519" fmla="*/ 1412549 h 2789926"/>
              <a:gd name="connsiteX36520" fmla="*/ 1822429 w 2556691"/>
              <a:gd name="connsiteY36520" fmla="*/ 1410149 h 2789926"/>
              <a:gd name="connsiteX36521" fmla="*/ 1822607 w 2556691"/>
              <a:gd name="connsiteY36521" fmla="*/ 1421356 h 2789926"/>
              <a:gd name="connsiteX36522" fmla="*/ 1821029 w 2556691"/>
              <a:gd name="connsiteY36522" fmla="*/ 1428071 h 2789926"/>
              <a:gd name="connsiteX36523" fmla="*/ 1821430 w 2556691"/>
              <a:gd name="connsiteY36523" fmla="*/ 1428272 h 2789926"/>
              <a:gd name="connsiteX36524" fmla="*/ 1834437 w 2556691"/>
              <a:gd name="connsiteY36524" fmla="*/ 1419985 h 2789926"/>
              <a:gd name="connsiteX36525" fmla="*/ 1834507 w 2556691"/>
              <a:gd name="connsiteY36525" fmla="*/ 1419441 h 2789926"/>
              <a:gd name="connsiteX36526" fmla="*/ 1845786 w 2556691"/>
              <a:gd name="connsiteY36526" fmla="*/ 1418649 h 2789926"/>
              <a:gd name="connsiteX36527" fmla="*/ 1845597 w 2556691"/>
              <a:gd name="connsiteY36527" fmla="*/ 1420115 h 2789926"/>
              <a:gd name="connsiteX36528" fmla="*/ 1838852 w 2556691"/>
              <a:gd name="connsiteY36528" fmla="*/ 1420954 h 2789926"/>
              <a:gd name="connsiteX36529" fmla="*/ 1840582 w 2556691"/>
              <a:gd name="connsiteY36529" fmla="*/ 1423366 h 2789926"/>
              <a:gd name="connsiteX36530" fmla="*/ 1830353 w 2556691"/>
              <a:gd name="connsiteY36530" fmla="*/ 1436003 h 2789926"/>
              <a:gd name="connsiteX36531" fmla="*/ 1826727 w 2556691"/>
              <a:gd name="connsiteY36531" fmla="*/ 1437174 h 2789926"/>
              <a:gd name="connsiteX36532" fmla="*/ 1825668 w 2556691"/>
              <a:gd name="connsiteY36532" fmla="*/ 1441311 h 2789926"/>
              <a:gd name="connsiteX36533" fmla="*/ 1824514 w 2556691"/>
              <a:gd name="connsiteY36533" fmla="*/ 1443723 h 2789926"/>
              <a:gd name="connsiteX36534" fmla="*/ 1825808 w 2556691"/>
              <a:gd name="connsiteY36534" fmla="*/ 1443711 h 2789926"/>
              <a:gd name="connsiteX36535" fmla="*/ 1826161 w 2556691"/>
              <a:gd name="connsiteY36535" fmla="*/ 1441288 h 2789926"/>
              <a:gd name="connsiteX36536" fmla="*/ 1826292 w 2556691"/>
              <a:gd name="connsiteY36536" fmla="*/ 1440862 h 2789926"/>
              <a:gd name="connsiteX36537" fmla="*/ 1843961 w 2556691"/>
              <a:gd name="connsiteY36537" fmla="*/ 1445851 h 2789926"/>
              <a:gd name="connsiteX36538" fmla="*/ 1851636 w 2556691"/>
              <a:gd name="connsiteY36538" fmla="*/ 1427362 h 2789926"/>
              <a:gd name="connsiteX36539" fmla="*/ 1850165 w 2556691"/>
              <a:gd name="connsiteY36539" fmla="*/ 1422219 h 2789926"/>
              <a:gd name="connsiteX36540" fmla="*/ 1846374 w 2556691"/>
              <a:gd name="connsiteY36540" fmla="*/ 1412549 h 2789926"/>
              <a:gd name="connsiteX36541" fmla="*/ 1139252 w 2556691"/>
              <a:gd name="connsiteY36541" fmla="*/ 759659 h 2789926"/>
              <a:gd name="connsiteX36542" fmla="*/ 1100546 w 2556691"/>
              <a:gd name="connsiteY36542" fmla="*/ 777184 h 2789926"/>
              <a:gd name="connsiteX36543" fmla="*/ 1099322 w 2556691"/>
              <a:gd name="connsiteY36543" fmla="*/ 775418 h 2789926"/>
              <a:gd name="connsiteX36544" fmla="*/ 1120676 w 2556691"/>
              <a:gd name="connsiteY36544" fmla="*/ 761876 h 2789926"/>
              <a:gd name="connsiteX36545" fmla="*/ 1089127 w 2556691"/>
              <a:gd name="connsiteY36545" fmla="*/ 774180 h 2789926"/>
              <a:gd name="connsiteX36546" fmla="*/ 1087291 w 2556691"/>
              <a:gd name="connsiteY36546" fmla="*/ 794273 h 2789926"/>
              <a:gd name="connsiteX36547" fmla="*/ 1082829 w 2556691"/>
              <a:gd name="connsiteY36547" fmla="*/ 804635 h 2789926"/>
              <a:gd name="connsiteX36548" fmla="*/ 1101241 w 2556691"/>
              <a:gd name="connsiteY36548" fmla="*/ 811693 h 2789926"/>
              <a:gd name="connsiteX36549" fmla="*/ 1101241 w 2556691"/>
              <a:gd name="connsiteY36549" fmla="*/ 811689 h 2789926"/>
              <a:gd name="connsiteX36550" fmla="*/ 1119228 w 2556691"/>
              <a:gd name="connsiteY36550" fmla="*/ 811515 h 2789926"/>
              <a:gd name="connsiteX36551" fmla="*/ 1146103 w 2556691"/>
              <a:gd name="connsiteY36551" fmla="*/ 782071 h 2789926"/>
              <a:gd name="connsiteX36552" fmla="*/ 1126703 w 2556691"/>
              <a:gd name="connsiteY36552" fmla="*/ 799733 h 2789926"/>
              <a:gd name="connsiteX36553" fmla="*/ 1147469 w 2556691"/>
              <a:gd name="connsiteY36553" fmla="*/ 770936 h 2789926"/>
              <a:gd name="connsiteX36554" fmla="*/ 1116438 w 2556691"/>
              <a:gd name="connsiteY36554" fmla="*/ 803208 h 2789926"/>
              <a:gd name="connsiteX36555" fmla="*/ 1114672 w 2556691"/>
              <a:gd name="connsiteY36555" fmla="*/ 801406 h 2789926"/>
              <a:gd name="connsiteX36556" fmla="*/ 1140594 w 2556691"/>
              <a:gd name="connsiteY36556" fmla="*/ 772677 h 2789926"/>
              <a:gd name="connsiteX36557" fmla="*/ 1102688 w 2556691"/>
              <a:gd name="connsiteY36557" fmla="*/ 795667 h 2789926"/>
              <a:gd name="connsiteX36558" fmla="*/ 1140982 w 2556691"/>
              <a:gd name="connsiteY36558" fmla="*/ 764219 h 2789926"/>
              <a:gd name="connsiteX36559" fmla="*/ 1100075 w 2556691"/>
              <a:gd name="connsiteY36559" fmla="*/ 789430 h 2789926"/>
              <a:gd name="connsiteX36560" fmla="*/ 1099063 w 2556691"/>
              <a:gd name="connsiteY36560" fmla="*/ 787718 h 2789926"/>
              <a:gd name="connsiteX36561" fmla="*/ 1139252 w 2556691"/>
              <a:gd name="connsiteY36561" fmla="*/ 759659 h 2789926"/>
              <a:gd name="connsiteX36562" fmla="*/ 1443083 w 2556691"/>
              <a:gd name="connsiteY36562" fmla="*/ 1039172 h 2789926"/>
              <a:gd name="connsiteX36563" fmla="*/ 1442800 w 2556691"/>
              <a:gd name="connsiteY36563" fmla="*/ 1039165 h 2789926"/>
              <a:gd name="connsiteX36564" fmla="*/ 1442906 w 2556691"/>
              <a:gd name="connsiteY36564" fmla="*/ 1039208 h 2789926"/>
              <a:gd name="connsiteX36565" fmla="*/ 1443083 w 2556691"/>
              <a:gd name="connsiteY36565" fmla="*/ 1039172 h 2789926"/>
              <a:gd name="connsiteX36566" fmla="*/ 1941185 w 2556691"/>
              <a:gd name="connsiteY36566" fmla="*/ 1498694 h 2789926"/>
              <a:gd name="connsiteX36567" fmla="*/ 1917653 w 2556691"/>
              <a:gd name="connsiteY36567" fmla="*/ 1515469 h 2789926"/>
              <a:gd name="connsiteX36568" fmla="*/ 1915263 w 2556691"/>
              <a:gd name="connsiteY36568" fmla="*/ 1515315 h 2789926"/>
              <a:gd name="connsiteX36569" fmla="*/ 1796485 w 2556691"/>
              <a:gd name="connsiteY36569" fmla="*/ 1535684 h 2789926"/>
              <a:gd name="connsiteX36570" fmla="*/ 1797745 w 2556691"/>
              <a:gd name="connsiteY36570" fmla="*/ 1540141 h 2789926"/>
              <a:gd name="connsiteX36571" fmla="*/ 1791800 w 2556691"/>
              <a:gd name="connsiteY36571" fmla="*/ 1543853 h 2789926"/>
              <a:gd name="connsiteX36572" fmla="*/ 1796933 w 2556691"/>
              <a:gd name="connsiteY36572" fmla="*/ 1544633 h 2789926"/>
              <a:gd name="connsiteX36573" fmla="*/ 1797392 w 2556691"/>
              <a:gd name="connsiteY36573" fmla="*/ 1547577 h 2789926"/>
              <a:gd name="connsiteX36574" fmla="*/ 1797427 w 2556691"/>
              <a:gd name="connsiteY36574" fmla="*/ 1547837 h 2789926"/>
              <a:gd name="connsiteX36575" fmla="*/ 1844584 w 2556691"/>
              <a:gd name="connsiteY36575" fmla="*/ 1541997 h 2789926"/>
              <a:gd name="connsiteX36576" fmla="*/ 1915051 w 2556691"/>
              <a:gd name="connsiteY36576" fmla="*/ 1529619 h 2789926"/>
              <a:gd name="connsiteX36577" fmla="*/ 1915534 w 2556691"/>
              <a:gd name="connsiteY36577" fmla="*/ 1532634 h 2789926"/>
              <a:gd name="connsiteX36578" fmla="*/ 1907470 w 2556691"/>
              <a:gd name="connsiteY36578" fmla="*/ 1535128 h 2789926"/>
              <a:gd name="connsiteX36579" fmla="*/ 1930331 w 2556691"/>
              <a:gd name="connsiteY36579" fmla="*/ 1533580 h 2789926"/>
              <a:gd name="connsiteX36580" fmla="*/ 1928636 w 2556691"/>
              <a:gd name="connsiteY36580" fmla="*/ 1526073 h 2789926"/>
              <a:gd name="connsiteX36581" fmla="*/ 1928624 w 2556691"/>
              <a:gd name="connsiteY36581" fmla="*/ 1525316 h 2789926"/>
              <a:gd name="connsiteX36582" fmla="*/ 1926835 w 2556691"/>
              <a:gd name="connsiteY36582" fmla="*/ 1521439 h 2789926"/>
              <a:gd name="connsiteX36583" fmla="*/ 1932791 w 2556691"/>
              <a:gd name="connsiteY36583" fmla="*/ 1511934 h 2789926"/>
              <a:gd name="connsiteX36584" fmla="*/ 1942468 w 2556691"/>
              <a:gd name="connsiteY36584" fmla="*/ 1505881 h 2789926"/>
              <a:gd name="connsiteX36585" fmla="*/ 1942091 w 2556691"/>
              <a:gd name="connsiteY36585" fmla="*/ 1504262 h 2789926"/>
              <a:gd name="connsiteX36586" fmla="*/ 1941373 w 2556691"/>
              <a:gd name="connsiteY36586" fmla="*/ 1501590 h 2789926"/>
              <a:gd name="connsiteX36587" fmla="*/ 1941550 w 2556691"/>
              <a:gd name="connsiteY36587" fmla="*/ 1501389 h 2789926"/>
              <a:gd name="connsiteX36588" fmla="*/ 1941185 w 2556691"/>
              <a:gd name="connsiteY36588" fmla="*/ 1498694 h 2789926"/>
              <a:gd name="connsiteX36589" fmla="*/ 1113860 w 2556691"/>
              <a:gd name="connsiteY36589" fmla="*/ 735012 h 2789926"/>
              <a:gd name="connsiteX36590" fmla="*/ 1100275 w 2556691"/>
              <a:gd name="connsiteY36590" fmla="*/ 731689 h 2789926"/>
              <a:gd name="connsiteX36591" fmla="*/ 1116768 w 2556691"/>
              <a:gd name="connsiteY36591" fmla="*/ 741425 h 2789926"/>
              <a:gd name="connsiteX36592" fmla="*/ 1114237 w 2556691"/>
              <a:gd name="connsiteY36592" fmla="*/ 735951 h 2789926"/>
              <a:gd name="connsiteX36593" fmla="*/ 1113860 w 2556691"/>
              <a:gd name="connsiteY36593" fmla="*/ 735012 h 2789926"/>
              <a:gd name="connsiteX36594" fmla="*/ 1820511 w 2556691"/>
              <a:gd name="connsiteY36594" fmla="*/ 1386470 h 2789926"/>
              <a:gd name="connsiteX36595" fmla="*/ 1816827 w 2556691"/>
              <a:gd name="connsiteY36595" fmla="*/ 1390383 h 2789926"/>
              <a:gd name="connsiteX36596" fmla="*/ 1818004 w 2556691"/>
              <a:gd name="connsiteY36596" fmla="*/ 1389910 h 2789926"/>
              <a:gd name="connsiteX36597" fmla="*/ 1818805 w 2556691"/>
              <a:gd name="connsiteY36597" fmla="*/ 1392464 h 2789926"/>
              <a:gd name="connsiteX36598" fmla="*/ 1812354 w 2556691"/>
              <a:gd name="connsiteY36598" fmla="*/ 1394887 h 2789926"/>
              <a:gd name="connsiteX36599" fmla="*/ 1809116 w 2556691"/>
              <a:gd name="connsiteY36599" fmla="*/ 1398848 h 2789926"/>
              <a:gd name="connsiteX36600" fmla="*/ 1810706 w 2556691"/>
              <a:gd name="connsiteY36600" fmla="*/ 1398008 h 2789926"/>
              <a:gd name="connsiteX36601" fmla="*/ 1817051 w 2556691"/>
              <a:gd name="connsiteY36601" fmla="*/ 1396247 h 2789926"/>
              <a:gd name="connsiteX36602" fmla="*/ 1817439 w 2556691"/>
              <a:gd name="connsiteY36602" fmla="*/ 1397122 h 2789926"/>
              <a:gd name="connsiteX36603" fmla="*/ 1812118 w 2556691"/>
              <a:gd name="connsiteY36603" fmla="*/ 1401236 h 2789926"/>
              <a:gd name="connsiteX36604" fmla="*/ 1805738 w 2556691"/>
              <a:gd name="connsiteY36604" fmla="*/ 1404617 h 2789926"/>
              <a:gd name="connsiteX36605" fmla="*/ 1804313 w 2556691"/>
              <a:gd name="connsiteY36605" fmla="*/ 1407584 h 2789926"/>
              <a:gd name="connsiteX36606" fmla="*/ 1805950 w 2556691"/>
              <a:gd name="connsiteY36606" fmla="*/ 1406768 h 2789926"/>
              <a:gd name="connsiteX36607" fmla="*/ 1806727 w 2556691"/>
              <a:gd name="connsiteY36607" fmla="*/ 1406402 h 2789926"/>
              <a:gd name="connsiteX36608" fmla="*/ 1807280 w 2556691"/>
              <a:gd name="connsiteY36608" fmla="*/ 1406000 h 2789926"/>
              <a:gd name="connsiteX36609" fmla="*/ 1813624 w 2556691"/>
              <a:gd name="connsiteY36609" fmla="*/ 1402772 h 2789926"/>
              <a:gd name="connsiteX36610" fmla="*/ 1814190 w 2556691"/>
              <a:gd name="connsiteY36610" fmla="*/ 1404144 h 2789926"/>
              <a:gd name="connsiteX36611" fmla="*/ 1813036 w 2556691"/>
              <a:gd name="connsiteY36611" fmla="*/ 1405267 h 2789926"/>
              <a:gd name="connsiteX36612" fmla="*/ 1807362 w 2556691"/>
              <a:gd name="connsiteY36612" fmla="*/ 1409345 h 2789926"/>
              <a:gd name="connsiteX36613" fmla="*/ 1802654 w 2556691"/>
              <a:gd name="connsiteY36613" fmla="*/ 1411142 h 2789926"/>
              <a:gd name="connsiteX36614" fmla="*/ 1801818 w 2556691"/>
              <a:gd name="connsiteY36614" fmla="*/ 1412904 h 2789926"/>
              <a:gd name="connsiteX36615" fmla="*/ 1804949 w 2556691"/>
              <a:gd name="connsiteY36615" fmla="*/ 1413176 h 2789926"/>
              <a:gd name="connsiteX36616" fmla="*/ 1818510 w 2556691"/>
              <a:gd name="connsiteY36616" fmla="*/ 1399344 h 2789926"/>
              <a:gd name="connsiteX36617" fmla="*/ 1820923 w 2556691"/>
              <a:gd name="connsiteY36617" fmla="*/ 1390017 h 2789926"/>
              <a:gd name="connsiteX36618" fmla="*/ 1820511 w 2556691"/>
              <a:gd name="connsiteY36618" fmla="*/ 1386470 h 2789926"/>
              <a:gd name="connsiteX36619" fmla="*/ 1817238 w 2556691"/>
              <a:gd name="connsiteY36619" fmla="*/ 1383349 h 2789926"/>
              <a:gd name="connsiteX36620" fmla="*/ 1794649 w 2556691"/>
              <a:gd name="connsiteY36620" fmla="*/ 1400160 h 2789926"/>
              <a:gd name="connsiteX36621" fmla="*/ 1777344 w 2556691"/>
              <a:gd name="connsiteY36621" fmla="*/ 1421132 h 2789926"/>
              <a:gd name="connsiteX36622" fmla="*/ 1776967 w 2556691"/>
              <a:gd name="connsiteY36622" fmla="*/ 1443297 h 2789926"/>
              <a:gd name="connsiteX36623" fmla="*/ 1792106 w 2556691"/>
              <a:gd name="connsiteY36623" fmla="*/ 1418176 h 2789926"/>
              <a:gd name="connsiteX36624" fmla="*/ 1792247 w 2556691"/>
              <a:gd name="connsiteY36624" fmla="*/ 1417845 h 2789926"/>
              <a:gd name="connsiteX36625" fmla="*/ 1800546 w 2556691"/>
              <a:gd name="connsiteY36625" fmla="*/ 1404735 h 2789926"/>
              <a:gd name="connsiteX36626" fmla="*/ 1806680 w 2556691"/>
              <a:gd name="connsiteY36626" fmla="*/ 1393882 h 2789926"/>
              <a:gd name="connsiteX36627" fmla="*/ 1816874 w 2556691"/>
              <a:gd name="connsiteY36627" fmla="*/ 1383739 h 2789926"/>
              <a:gd name="connsiteX36628" fmla="*/ 1817238 w 2556691"/>
              <a:gd name="connsiteY36628" fmla="*/ 1383349 h 2789926"/>
              <a:gd name="connsiteX36629" fmla="*/ 1441906 w 2556691"/>
              <a:gd name="connsiteY36629" fmla="*/ 1036419 h 2789926"/>
              <a:gd name="connsiteX36630" fmla="*/ 1440010 w 2556691"/>
              <a:gd name="connsiteY36630" fmla="*/ 1035547 h 2789926"/>
              <a:gd name="connsiteX36631" fmla="*/ 1428439 w 2556691"/>
              <a:gd name="connsiteY36631" fmla="*/ 1032170 h 2789926"/>
              <a:gd name="connsiteX36632" fmla="*/ 1415325 w 2556691"/>
              <a:gd name="connsiteY36632" fmla="*/ 1034727 h 2789926"/>
              <a:gd name="connsiteX36633" fmla="*/ 1427662 w 2556691"/>
              <a:gd name="connsiteY36633" fmla="*/ 1036800 h 2789926"/>
              <a:gd name="connsiteX36634" fmla="*/ 1439716 w 2556691"/>
              <a:gd name="connsiteY36634" fmla="*/ 1036653 h 2789926"/>
              <a:gd name="connsiteX36635" fmla="*/ 1441906 w 2556691"/>
              <a:gd name="connsiteY36635" fmla="*/ 1036419 h 2789926"/>
              <a:gd name="connsiteX36636" fmla="*/ 1455326 w 2556691"/>
              <a:gd name="connsiteY36636" fmla="*/ 1048414 h 2789926"/>
              <a:gd name="connsiteX36637" fmla="*/ 1446520 w 2556691"/>
              <a:gd name="connsiteY36637" fmla="*/ 1044450 h 2789926"/>
              <a:gd name="connsiteX36638" fmla="*/ 1444955 w 2556691"/>
              <a:gd name="connsiteY36638" fmla="*/ 1043705 h 2789926"/>
              <a:gd name="connsiteX36639" fmla="*/ 1440834 w 2556691"/>
              <a:gd name="connsiteY36639" fmla="*/ 1042046 h 2789926"/>
              <a:gd name="connsiteX36640" fmla="*/ 1440833 w 2556691"/>
              <a:gd name="connsiteY36640" fmla="*/ 1042048 h 2789926"/>
              <a:gd name="connsiteX36641" fmla="*/ 1439375 w 2556691"/>
              <a:gd name="connsiteY36641" fmla="*/ 1041595 h 2789926"/>
              <a:gd name="connsiteX36642" fmla="*/ 1437185 w 2556691"/>
              <a:gd name="connsiteY36642" fmla="*/ 1041134 h 2789926"/>
              <a:gd name="connsiteX36643" fmla="*/ 1439245 w 2556691"/>
              <a:gd name="connsiteY36643" fmla="*/ 1042256 h 2789926"/>
              <a:gd name="connsiteX36644" fmla="*/ 1440458 w 2556691"/>
              <a:gd name="connsiteY36644" fmla="*/ 1042919 h 2789926"/>
              <a:gd name="connsiteX36645" fmla="*/ 1445072 w 2556691"/>
              <a:gd name="connsiteY36645" fmla="*/ 1045854 h 2789926"/>
              <a:gd name="connsiteX36646" fmla="*/ 1445943 w 2556691"/>
              <a:gd name="connsiteY36646" fmla="*/ 1046497 h 2789926"/>
              <a:gd name="connsiteX36647" fmla="*/ 1447909 w 2556691"/>
              <a:gd name="connsiteY36647" fmla="*/ 1047953 h 2789926"/>
              <a:gd name="connsiteX36648" fmla="*/ 1455326 w 2556691"/>
              <a:gd name="connsiteY36648" fmla="*/ 1048414 h 2789926"/>
              <a:gd name="connsiteX36649" fmla="*/ 1446049 w 2556691"/>
              <a:gd name="connsiteY36649" fmla="*/ 1039100 h 2789926"/>
              <a:gd name="connsiteX36650" fmla="*/ 1443165 w 2556691"/>
              <a:gd name="connsiteY36650" fmla="*/ 1039173 h 2789926"/>
              <a:gd name="connsiteX36651" fmla="*/ 1443448 w 2556691"/>
              <a:gd name="connsiteY36651" fmla="*/ 1039437 h 2789926"/>
              <a:gd name="connsiteX36652" fmla="*/ 1446214 w 2556691"/>
              <a:gd name="connsiteY36652" fmla="*/ 1041005 h 2789926"/>
              <a:gd name="connsiteX36653" fmla="*/ 1446049 w 2556691"/>
              <a:gd name="connsiteY36653" fmla="*/ 1039100 h 2789926"/>
              <a:gd name="connsiteX36654" fmla="*/ 1963904 w 2556691"/>
              <a:gd name="connsiteY36654" fmla="*/ 1515634 h 2789926"/>
              <a:gd name="connsiteX36655" fmla="*/ 1960749 w 2556691"/>
              <a:gd name="connsiteY36655" fmla="*/ 1513365 h 2789926"/>
              <a:gd name="connsiteX36656" fmla="*/ 1959571 w 2556691"/>
              <a:gd name="connsiteY36656" fmla="*/ 1512832 h 2789926"/>
              <a:gd name="connsiteX36657" fmla="*/ 1957406 w 2556691"/>
              <a:gd name="connsiteY36657" fmla="*/ 1511851 h 2789926"/>
              <a:gd name="connsiteX36658" fmla="*/ 1952886 w 2556691"/>
              <a:gd name="connsiteY36658" fmla="*/ 1509428 h 2789926"/>
              <a:gd name="connsiteX36659" fmla="*/ 1951285 w 2556691"/>
              <a:gd name="connsiteY36659" fmla="*/ 1508352 h 2789926"/>
              <a:gd name="connsiteX36660" fmla="*/ 1946104 w 2556691"/>
              <a:gd name="connsiteY36660" fmla="*/ 1503198 h 2789926"/>
              <a:gd name="connsiteX36661" fmla="*/ 1945929 w 2556691"/>
              <a:gd name="connsiteY36661" fmla="*/ 1502938 h 2789926"/>
              <a:gd name="connsiteX36662" fmla="*/ 1944903 w 2556691"/>
              <a:gd name="connsiteY36662" fmla="*/ 1501188 h 2789926"/>
              <a:gd name="connsiteX36663" fmla="*/ 1945340 w 2556691"/>
              <a:gd name="connsiteY36663" fmla="*/ 1503328 h 2789926"/>
              <a:gd name="connsiteX36664" fmla="*/ 1945422 w 2556691"/>
              <a:gd name="connsiteY36664" fmla="*/ 1503718 h 2789926"/>
              <a:gd name="connsiteX36665" fmla="*/ 1947565 w 2556691"/>
              <a:gd name="connsiteY36665" fmla="*/ 1511189 h 2789926"/>
              <a:gd name="connsiteX36666" fmla="*/ 1948435 w 2556691"/>
              <a:gd name="connsiteY36666" fmla="*/ 1513530 h 2789926"/>
              <a:gd name="connsiteX36667" fmla="*/ 1950366 w 2556691"/>
              <a:gd name="connsiteY36667" fmla="*/ 1517857 h 2789926"/>
              <a:gd name="connsiteX36668" fmla="*/ 1951132 w 2556691"/>
              <a:gd name="connsiteY36668" fmla="*/ 1519429 h 2789926"/>
              <a:gd name="connsiteX36669" fmla="*/ 1953863 w 2556691"/>
              <a:gd name="connsiteY36669" fmla="*/ 1524276 h 2789926"/>
              <a:gd name="connsiteX36670" fmla="*/ 1954157 w 2556691"/>
              <a:gd name="connsiteY36670" fmla="*/ 1524749 h 2789926"/>
              <a:gd name="connsiteX36671" fmla="*/ 1957795 w 2556691"/>
              <a:gd name="connsiteY36671" fmla="*/ 1530080 h 2789926"/>
              <a:gd name="connsiteX36672" fmla="*/ 1965588 w 2556691"/>
              <a:gd name="connsiteY36672" fmla="*/ 1535448 h 2789926"/>
              <a:gd name="connsiteX36673" fmla="*/ 1971532 w 2556691"/>
              <a:gd name="connsiteY36673" fmla="*/ 1536689 h 2789926"/>
              <a:gd name="connsiteX36674" fmla="*/ 1978019 w 2556691"/>
              <a:gd name="connsiteY36674" fmla="*/ 1536701 h 2789926"/>
              <a:gd name="connsiteX36675" fmla="*/ 1978372 w 2556691"/>
              <a:gd name="connsiteY36675" fmla="*/ 1536689 h 2789926"/>
              <a:gd name="connsiteX36676" fmla="*/ 1978184 w 2556691"/>
              <a:gd name="connsiteY36676" fmla="*/ 1536582 h 2789926"/>
              <a:gd name="connsiteX36677" fmla="*/ 1974287 w 2556691"/>
              <a:gd name="connsiteY36677" fmla="*/ 1534147 h 2789926"/>
              <a:gd name="connsiteX36678" fmla="*/ 1970861 w 2556691"/>
              <a:gd name="connsiteY36678" fmla="*/ 1530872 h 2789926"/>
              <a:gd name="connsiteX36679" fmla="*/ 1970226 w 2556691"/>
              <a:gd name="connsiteY36679" fmla="*/ 1530163 h 2789926"/>
              <a:gd name="connsiteX36680" fmla="*/ 1967754 w 2556691"/>
              <a:gd name="connsiteY36680" fmla="*/ 1524985 h 2789926"/>
              <a:gd name="connsiteX36681" fmla="*/ 1963904 w 2556691"/>
              <a:gd name="connsiteY36681" fmla="*/ 1515634 h 2789926"/>
              <a:gd name="connsiteX36682" fmla="*/ 1284174 w 2556691"/>
              <a:gd name="connsiteY36682" fmla="*/ 886572 h 2789926"/>
              <a:gd name="connsiteX36683" fmla="*/ 1287081 w 2556691"/>
              <a:gd name="connsiteY36683" fmla="*/ 900119 h 2789926"/>
              <a:gd name="connsiteX36684" fmla="*/ 1287764 w 2556691"/>
              <a:gd name="connsiteY36684" fmla="*/ 916104 h 2789926"/>
              <a:gd name="connsiteX36685" fmla="*/ 1286469 w 2556691"/>
              <a:gd name="connsiteY36685" fmla="*/ 916073 h 2789926"/>
              <a:gd name="connsiteX36686" fmla="*/ 1283997 w 2556691"/>
              <a:gd name="connsiteY36686" fmla="*/ 900810 h 2789926"/>
              <a:gd name="connsiteX36687" fmla="*/ 1281631 w 2556691"/>
              <a:gd name="connsiteY36687" fmla="*/ 887466 h 2789926"/>
              <a:gd name="connsiteX36688" fmla="*/ 1284174 w 2556691"/>
              <a:gd name="connsiteY36688" fmla="*/ 886572 h 2789926"/>
              <a:gd name="connsiteX36689" fmla="*/ 1204103 w 2556691"/>
              <a:gd name="connsiteY36689" fmla="*/ 812065 h 2789926"/>
              <a:gd name="connsiteX36690" fmla="*/ 1194662 w 2556691"/>
              <a:gd name="connsiteY36690" fmla="*/ 815162 h 2789926"/>
              <a:gd name="connsiteX36691" fmla="*/ 1194956 w 2556691"/>
              <a:gd name="connsiteY36691" fmla="*/ 822885 h 2789926"/>
              <a:gd name="connsiteX36692" fmla="*/ 1192531 w 2556691"/>
              <a:gd name="connsiteY36692" fmla="*/ 823752 h 2789926"/>
              <a:gd name="connsiteX36693" fmla="*/ 1190283 w 2556691"/>
              <a:gd name="connsiteY36693" fmla="*/ 816353 h 2789926"/>
              <a:gd name="connsiteX36694" fmla="*/ 1186292 w 2556691"/>
              <a:gd name="connsiteY36694" fmla="*/ 817408 h 2789926"/>
              <a:gd name="connsiteX36695" fmla="*/ 1188081 w 2556691"/>
              <a:gd name="connsiteY36695" fmla="*/ 826771 h 2789926"/>
              <a:gd name="connsiteX36696" fmla="*/ 1184173 w 2556691"/>
              <a:gd name="connsiteY36696" fmla="*/ 826782 h 2789926"/>
              <a:gd name="connsiteX36697" fmla="*/ 1181984 w 2556691"/>
              <a:gd name="connsiteY36697" fmla="*/ 817966 h 2789926"/>
              <a:gd name="connsiteX36698" fmla="*/ 1178487 w 2556691"/>
              <a:gd name="connsiteY36698" fmla="*/ 817611 h 2789926"/>
              <a:gd name="connsiteX36699" fmla="*/ 1180088 w 2556691"/>
              <a:gd name="connsiteY36699" fmla="*/ 827230 h 2789926"/>
              <a:gd name="connsiteX36700" fmla="*/ 1177734 w 2556691"/>
              <a:gd name="connsiteY36700" fmla="*/ 828442 h 2789926"/>
              <a:gd name="connsiteX36701" fmla="*/ 1175003 w 2556691"/>
              <a:gd name="connsiteY36701" fmla="*/ 815986 h 2789926"/>
              <a:gd name="connsiteX36702" fmla="*/ 1171777 w 2556691"/>
              <a:gd name="connsiteY36702" fmla="*/ 810575 h 2789926"/>
              <a:gd name="connsiteX36703" fmla="*/ 1172507 w 2556691"/>
              <a:gd name="connsiteY36703" fmla="*/ 825749 h 2789926"/>
              <a:gd name="connsiteX36704" fmla="*/ 1169788 w 2556691"/>
              <a:gd name="connsiteY36704" fmla="*/ 826629 h 2789926"/>
              <a:gd name="connsiteX36705" fmla="*/ 1167386 w 2556691"/>
              <a:gd name="connsiteY36705" fmla="*/ 808983 h 2789926"/>
              <a:gd name="connsiteX36706" fmla="*/ 1162937 w 2556691"/>
              <a:gd name="connsiteY36706" fmla="*/ 810535 h 2789926"/>
              <a:gd name="connsiteX36707" fmla="*/ 1170718 w 2556691"/>
              <a:gd name="connsiteY36707" fmla="*/ 833336 h 2789926"/>
              <a:gd name="connsiteX36708" fmla="*/ 1193944 w 2556691"/>
              <a:gd name="connsiteY36708" fmla="*/ 839059 h 2789926"/>
              <a:gd name="connsiteX36709" fmla="*/ 1204103 w 2556691"/>
              <a:gd name="connsiteY36709" fmla="*/ 812065 h 2789926"/>
              <a:gd name="connsiteX36710" fmla="*/ 1372028 w 2556691"/>
              <a:gd name="connsiteY36710" fmla="*/ 966563 h 2789926"/>
              <a:gd name="connsiteX36711" fmla="*/ 1374865 w 2556691"/>
              <a:gd name="connsiteY36711" fmla="*/ 1001586 h 2789926"/>
              <a:gd name="connsiteX36712" fmla="*/ 1372028 w 2556691"/>
              <a:gd name="connsiteY36712" fmla="*/ 966563 h 2789926"/>
              <a:gd name="connsiteX36713" fmla="*/ 1992074 w 2556691"/>
              <a:gd name="connsiteY36713" fmla="*/ 1537729 h 2789926"/>
              <a:gd name="connsiteX36714" fmla="*/ 1990155 w 2556691"/>
              <a:gd name="connsiteY36714" fmla="*/ 1538391 h 2789926"/>
              <a:gd name="connsiteX36715" fmla="*/ 1989696 w 2556691"/>
              <a:gd name="connsiteY36715" fmla="*/ 1542682 h 2789926"/>
              <a:gd name="connsiteX36716" fmla="*/ 1989826 w 2556691"/>
              <a:gd name="connsiteY36716" fmla="*/ 1549764 h 2789926"/>
              <a:gd name="connsiteX36717" fmla="*/ 1992074 w 2556691"/>
              <a:gd name="connsiteY36717" fmla="*/ 1537729 h 2789926"/>
              <a:gd name="connsiteX36718" fmla="*/ 2017324 w 2556691"/>
              <a:gd name="connsiteY36718" fmla="*/ 1558239 h 2789926"/>
              <a:gd name="connsiteX36719" fmla="*/ 2014181 w 2556691"/>
              <a:gd name="connsiteY36719" fmla="*/ 1571645 h 2789926"/>
              <a:gd name="connsiteX36720" fmla="*/ 2011591 w 2556691"/>
              <a:gd name="connsiteY36720" fmla="*/ 1570108 h 2789926"/>
              <a:gd name="connsiteX36721" fmla="*/ 2015017 w 2556691"/>
              <a:gd name="connsiteY36721" fmla="*/ 1562743 h 2789926"/>
              <a:gd name="connsiteX36722" fmla="*/ 2017324 w 2556691"/>
              <a:gd name="connsiteY36722" fmla="*/ 1558239 h 2789926"/>
              <a:gd name="connsiteX36723" fmla="*/ 1033375 w 2556691"/>
              <a:gd name="connsiteY36723" fmla="*/ 650119 h 2789926"/>
              <a:gd name="connsiteX36724" fmla="*/ 1033455 w 2556691"/>
              <a:gd name="connsiteY36724" fmla="*/ 667523 h 2789926"/>
              <a:gd name="connsiteX36725" fmla="*/ 1033456 w 2556691"/>
              <a:gd name="connsiteY36725" fmla="*/ 667522 h 2789926"/>
              <a:gd name="connsiteX36726" fmla="*/ 1074248 w 2556691"/>
              <a:gd name="connsiteY36726" fmla="*/ 713681 h 2789926"/>
              <a:gd name="connsiteX36727" fmla="*/ 1083712 w 2556691"/>
              <a:gd name="connsiteY36727" fmla="*/ 719156 h 2789926"/>
              <a:gd name="connsiteX36728" fmla="*/ 1080569 w 2556691"/>
              <a:gd name="connsiteY36728" fmla="*/ 708435 h 2789926"/>
              <a:gd name="connsiteX36729" fmla="*/ 1068609 w 2556691"/>
              <a:gd name="connsiteY36729" fmla="*/ 694195 h 2789926"/>
              <a:gd name="connsiteX36730" fmla="*/ 1044869 w 2556691"/>
              <a:gd name="connsiteY36730" fmla="*/ 674827 h 2789926"/>
              <a:gd name="connsiteX36731" fmla="*/ 1046624 w 2556691"/>
              <a:gd name="connsiteY36731" fmla="*/ 672877 h 2789926"/>
              <a:gd name="connsiteX36732" fmla="*/ 1059733 w 2556691"/>
              <a:gd name="connsiteY36732" fmla="*/ 681141 h 2789926"/>
              <a:gd name="connsiteX36733" fmla="*/ 1057095 w 2556691"/>
              <a:gd name="connsiteY36733" fmla="*/ 674433 h 2789926"/>
              <a:gd name="connsiteX36734" fmla="*/ 1036244 w 2556691"/>
              <a:gd name="connsiteY36734" fmla="*/ 656458 h 2789926"/>
              <a:gd name="connsiteX36735" fmla="*/ 1033375 w 2556691"/>
              <a:gd name="connsiteY36735" fmla="*/ 650119 h 2789926"/>
              <a:gd name="connsiteX36736" fmla="*/ 1568700 w 2556691"/>
              <a:gd name="connsiteY36736" fmla="*/ 1143474 h 2789926"/>
              <a:gd name="connsiteX36737" fmla="*/ 1561801 w 2556691"/>
              <a:gd name="connsiteY36737" fmla="*/ 1150059 h 2789926"/>
              <a:gd name="connsiteX36738" fmla="*/ 1560954 w 2556691"/>
              <a:gd name="connsiteY36738" fmla="*/ 1149338 h 2789926"/>
              <a:gd name="connsiteX36739" fmla="*/ 1568700 w 2556691"/>
              <a:gd name="connsiteY36739" fmla="*/ 1143474 h 2789926"/>
              <a:gd name="connsiteX36740" fmla="*/ 2023987 w 2556691"/>
              <a:gd name="connsiteY36740" fmla="*/ 1563016 h 2789926"/>
              <a:gd name="connsiteX36741" fmla="*/ 2025035 w 2556691"/>
              <a:gd name="connsiteY36741" fmla="*/ 1568183 h 2789926"/>
              <a:gd name="connsiteX36742" fmla="*/ 2022880 w 2556691"/>
              <a:gd name="connsiteY36742" fmla="*/ 1580548 h 2789926"/>
              <a:gd name="connsiteX36743" fmla="*/ 2019902 w 2556691"/>
              <a:gd name="connsiteY36743" fmla="*/ 1580040 h 2789926"/>
              <a:gd name="connsiteX36744" fmla="*/ 2021797 w 2556691"/>
              <a:gd name="connsiteY36744" fmla="*/ 1567639 h 2789926"/>
              <a:gd name="connsiteX36745" fmla="*/ 2023987 w 2556691"/>
              <a:gd name="connsiteY36745" fmla="*/ 1563016 h 2789926"/>
              <a:gd name="connsiteX36746" fmla="*/ 1146409 w 2556691"/>
              <a:gd name="connsiteY36746" fmla="*/ 752843 h 2789926"/>
              <a:gd name="connsiteX36747" fmla="*/ 1125267 w 2556691"/>
              <a:gd name="connsiteY36747" fmla="*/ 743216 h 2789926"/>
              <a:gd name="connsiteX36748" fmla="*/ 1124066 w 2556691"/>
              <a:gd name="connsiteY36748" fmla="*/ 742885 h 2789926"/>
              <a:gd name="connsiteX36749" fmla="*/ 1118592 w 2556691"/>
              <a:gd name="connsiteY36749" fmla="*/ 738741 h 2789926"/>
              <a:gd name="connsiteX36750" fmla="*/ 1127221 w 2556691"/>
              <a:gd name="connsiteY36750" fmla="*/ 750424 h 2789926"/>
              <a:gd name="connsiteX36751" fmla="*/ 1138416 w 2556691"/>
              <a:gd name="connsiteY36751" fmla="*/ 755626 h 2789926"/>
              <a:gd name="connsiteX36752" fmla="*/ 1146409 w 2556691"/>
              <a:gd name="connsiteY36752" fmla="*/ 752843 h 2789926"/>
              <a:gd name="connsiteX36753" fmla="*/ 1395195 w 2556691"/>
              <a:gd name="connsiteY36753" fmla="*/ 981556 h 2789926"/>
              <a:gd name="connsiteX36754" fmla="*/ 1381728 w 2556691"/>
              <a:gd name="connsiteY36754" fmla="*/ 1004217 h 2789926"/>
              <a:gd name="connsiteX36755" fmla="*/ 1389804 w 2556691"/>
              <a:gd name="connsiteY36755" fmla="*/ 996060 h 2789926"/>
              <a:gd name="connsiteX36756" fmla="*/ 1395195 w 2556691"/>
              <a:gd name="connsiteY36756" fmla="*/ 981556 h 2789926"/>
              <a:gd name="connsiteX36757" fmla="*/ 1256346 w 2556691"/>
              <a:gd name="connsiteY36757" fmla="*/ 852015 h 2789926"/>
              <a:gd name="connsiteX36758" fmla="*/ 1215474 w 2556691"/>
              <a:gd name="connsiteY36758" fmla="*/ 853820 h 2789926"/>
              <a:gd name="connsiteX36759" fmla="*/ 1247035 w 2556691"/>
              <a:gd name="connsiteY36759" fmla="*/ 854245 h 2789926"/>
              <a:gd name="connsiteX36760" fmla="*/ 1230884 w 2556691"/>
              <a:gd name="connsiteY36760" fmla="*/ 854095 h 2789926"/>
              <a:gd name="connsiteX36761" fmla="*/ 1230954 w 2556691"/>
              <a:gd name="connsiteY36761" fmla="*/ 852466 h 2789926"/>
              <a:gd name="connsiteX36762" fmla="*/ 1256346 w 2556691"/>
              <a:gd name="connsiteY36762" fmla="*/ 852015 h 2789926"/>
              <a:gd name="connsiteX36763" fmla="*/ 1975947 w 2556691"/>
              <a:gd name="connsiteY36763" fmla="*/ 1513955 h 2789926"/>
              <a:gd name="connsiteX36764" fmla="*/ 1971132 w 2556691"/>
              <a:gd name="connsiteY36764" fmla="*/ 1517502 h 2789926"/>
              <a:gd name="connsiteX36765" fmla="*/ 1973428 w 2556691"/>
              <a:gd name="connsiteY36765" fmla="*/ 1513423 h 2789926"/>
              <a:gd name="connsiteX36766" fmla="*/ 1975947 w 2556691"/>
              <a:gd name="connsiteY36766" fmla="*/ 1513955 h 2789926"/>
              <a:gd name="connsiteX36767" fmla="*/ 2035688 w 2556691"/>
              <a:gd name="connsiteY36767" fmla="*/ 1569033 h 2789926"/>
              <a:gd name="connsiteX36768" fmla="*/ 2040644 w 2556691"/>
              <a:gd name="connsiteY36768" fmla="*/ 1583999 h 2789926"/>
              <a:gd name="connsiteX36769" fmla="*/ 2037960 w 2556691"/>
              <a:gd name="connsiteY36769" fmla="*/ 1583609 h 2789926"/>
              <a:gd name="connsiteX36770" fmla="*/ 2036606 w 2556691"/>
              <a:gd name="connsiteY36770" fmla="*/ 1575322 h 2789926"/>
              <a:gd name="connsiteX36771" fmla="*/ 2035688 w 2556691"/>
              <a:gd name="connsiteY36771" fmla="*/ 1569033 h 2789926"/>
              <a:gd name="connsiteX36772" fmla="*/ 1280101 w 2556691"/>
              <a:gd name="connsiteY36772" fmla="*/ 871576 h 2789926"/>
              <a:gd name="connsiteX36773" fmla="*/ 1284057 w 2556691"/>
              <a:gd name="connsiteY36773" fmla="*/ 880892 h 2789926"/>
              <a:gd name="connsiteX36774" fmla="*/ 1280478 w 2556691"/>
              <a:gd name="connsiteY36774" fmla="*/ 881430 h 2789926"/>
              <a:gd name="connsiteX36775" fmla="*/ 1279713 w 2556691"/>
              <a:gd name="connsiteY36775" fmla="*/ 876838 h 2789926"/>
              <a:gd name="connsiteX36776" fmla="*/ 1278394 w 2556691"/>
              <a:gd name="connsiteY36776" fmla="*/ 872016 h 2789926"/>
              <a:gd name="connsiteX36777" fmla="*/ 1280101 w 2556691"/>
              <a:gd name="connsiteY36777" fmla="*/ 871576 h 2789926"/>
              <a:gd name="connsiteX36778" fmla="*/ 1596258 w 2556691"/>
              <a:gd name="connsiteY36778" fmla="*/ 1161148 h 2789926"/>
              <a:gd name="connsiteX36779" fmla="*/ 1594174 w 2556691"/>
              <a:gd name="connsiteY36779" fmla="*/ 1162709 h 2789926"/>
              <a:gd name="connsiteX36780" fmla="*/ 1589536 w 2556691"/>
              <a:gd name="connsiteY36780" fmla="*/ 1169518 h 2789926"/>
              <a:gd name="connsiteX36781" fmla="*/ 1588300 w 2556691"/>
              <a:gd name="connsiteY36781" fmla="*/ 1172474 h 2789926"/>
              <a:gd name="connsiteX36782" fmla="*/ 1588253 w 2556691"/>
              <a:gd name="connsiteY36782" fmla="*/ 1172556 h 2789926"/>
              <a:gd name="connsiteX36783" fmla="*/ 1589725 w 2556691"/>
              <a:gd name="connsiteY36783" fmla="*/ 1177131 h 2789926"/>
              <a:gd name="connsiteX36784" fmla="*/ 1598930 w 2556691"/>
              <a:gd name="connsiteY36784" fmla="*/ 1185962 h 2789926"/>
              <a:gd name="connsiteX36785" fmla="*/ 1600343 w 2556691"/>
              <a:gd name="connsiteY36785" fmla="*/ 1187381 h 2789926"/>
              <a:gd name="connsiteX36786" fmla="*/ 1596905 w 2556691"/>
              <a:gd name="connsiteY36786" fmla="*/ 1169920 h 2789926"/>
              <a:gd name="connsiteX36787" fmla="*/ 1596423 w 2556691"/>
              <a:gd name="connsiteY36787" fmla="*/ 1163997 h 2789926"/>
              <a:gd name="connsiteX36788" fmla="*/ 1596258 w 2556691"/>
              <a:gd name="connsiteY36788" fmla="*/ 1161148 h 2789926"/>
              <a:gd name="connsiteX36789" fmla="*/ 1989378 w 2556691"/>
              <a:gd name="connsiteY36789" fmla="*/ 1523732 h 2789926"/>
              <a:gd name="connsiteX36790" fmla="*/ 1989119 w 2556691"/>
              <a:gd name="connsiteY36790" fmla="*/ 1524678 h 2789926"/>
              <a:gd name="connsiteX36791" fmla="*/ 1986035 w 2556691"/>
              <a:gd name="connsiteY36791" fmla="*/ 1528483 h 2789926"/>
              <a:gd name="connsiteX36792" fmla="*/ 1982845 w 2556691"/>
              <a:gd name="connsiteY36792" fmla="*/ 1531002 h 2789926"/>
              <a:gd name="connsiteX36793" fmla="*/ 1981996 w 2556691"/>
              <a:gd name="connsiteY36793" fmla="*/ 1529322 h 2789926"/>
              <a:gd name="connsiteX36794" fmla="*/ 1983398 w 2556691"/>
              <a:gd name="connsiteY36794" fmla="*/ 1527537 h 2789926"/>
              <a:gd name="connsiteX36795" fmla="*/ 1988272 w 2556691"/>
              <a:gd name="connsiteY36795" fmla="*/ 1522928 h 2789926"/>
              <a:gd name="connsiteX36796" fmla="*/ 1989378 w 2556691"/>
              <a:gd name="connsiteY36796" fmla="*/ 1523732 h 2789926"/>
              <a:gd name="connsiteX36797" fmla="*/ 1136062 w 2556691"/>
              <a:gd name="connsiteY36797" fmla="*/ 736269 h 2789926"/>
              <a:gd name="connsiteX36798" fmla="*/ 1120111 w 2556691"/>
              <a:gd name="connsiteY36798" fmla="*/ 735664 h 2789926"/>
              <a:gd name="connsiteX36799" fmla="*/ 1123748 w 2556691"/>
              <a:gd name="connsiteY36799" fmla="*/ 737627 h 2789926"/>
              <a:gd name="connsiteX36800" fmla="*/ 1136062 w 2556691"/>
              <a:gd name="connsiteY36800" fmla="*/ 736269 h 2789926"/>
              <a:gd name="connsiteX36801" fmla="*/ 1213897 w 2556691"/>
              <a:gd name="connsiteY36801" fmla="*/ 808088 h 2789926"/>
              <a:gd name="connsiteX36802" fmla="*/ 1209059 w 2556691"/>
              <a:gd name="connsiteY36802" fmla="*/ 810274 h 2789926"/>
              <a:gd name="connsiteX36803" fmla="*/ 1195003 w 2556691"/>
              <a:gd name="connsiteY36803" fmla="*/ 843333 h 2789926"/>
              <a:gd name="connsiteX36804" fmla="*/ 1192166 w 2556691"/>
              <a:gd name="connsiteY36804" fmla="*/ 844758 h 2789926"/>
              <a:gd name="connsiteX36805" fmla="*/ 1190459 w 2556691"/>
              <a:gd name="connsiteY36805" fmla="*/ 842151 h 2789926"/>
              <a:gd name="connsiteX36806" fmla="*/ 1176804 w 2556691"/>
              <a:gd name="connsiteY36806" fmla="*/ 860045 h 2789926"/>
              <a:gd name="connsiteX36807" fmla="*/ 1173355 w 2556691"/>
              <a:gd name="connsiteY36807" fmla="*/ 868761 h 2789926"/>
              <a:gd name="connsiteX36808" fmla="*/ 1176262 w 2556691"/>
              <a:gd name="connsiteY36808" fmla="*/ 870685 h 2789926"/>
              <a:gd name="connsiteX36809" fmla="*/ 1177863 w 2556691"/>
              <a:gd name="connsiteY36809" fmla="*/ 870552 h 2789926"/>
              <a:gd name="connsiteX36810" fmla="*/ 1179664 w 2556691"/>
              <a:gd name="connsiteY36810" fmla="*/ 870895 h 2789926"/>
              <a:gd name="connsiteX36811" fmla="*/ 1180077 w 2556691"/>
              <a:gd name="connsiteY36811" fmla="*/ 871017 h 2789926"/>
              <a:gd name="connsiteX36812" fmla="*/ 1183820 w 2556691"/>
              <a:gd name="connsiteY36812" fmla="*/ 875407 h 2789926"/>
              <a:gd name="connsiteX36813" fmla="*/ 1180559 w 2556691"/>
              <a:gd name="connsiteY36813" fmla="*/ 883108 h 2789926"/>
              <a:gd name="connsiteX36814" fmla="*/ 1179488 w 2556691"/>
              <a:gd name="connsiteY36814" fmla="*/ 884428 h 2789926"/>
              <a:gd name="connsiteX36815" fmla="*/ 1178829 w 2556691"/>
              <a:gd name="connsiteY36815" fmla="*/ 885155 h 2789926"/>
              <a:gd name="connsiteX36816" fmla="*/ 1176463 w 2556691"/>
              <a:gd name="connsiteY36816" fmla="*/ 887466 h 2789926"/>
              <a:gd name="connsiteX36817" fmla="*/ 1173661 w 2556691"/>
              <a:gd name="connsiteY36817" fmla="*/ 889602 h 2789926"/>
              <a:gd name="connsiteX36818" fmla="*/ 1171236 w 2556691"/>
              <a:gd name="connsiteY36818" fmla="*/ 891405 h 2789926"/>
              <a:gd name="connsiteX36819" fmla="*/ 1170200 w 2556691"/>
              <a:gd name="connsiteY36819" fmla="*/ 892379 h 2789926"/>
              <a:gd name="connsiteX36820" fmla="*/ 1169399 w 2556691"/>
              <a:gd name="connsiteY36820" fmla="*/ 893136 h 2789926"/>
              <a:gd name="connsiteX36821" fmla="*/ 1169317 w 2556691"/>
              <a:gd name="connsiteY36821" fmla="*/ 893224 h 2789926"/>
              <a:gd name="connsiteX36822" fmla="*/ 1158628 w 2556691"/>
              <a:gd name="connsiteY36822" fmla="*/ 900939 h 2789926"/>
              <a:gd name="connsiteX36823" fmla="*/ 1131518 w 2556691"/>
              <a:gd name="connsiteY36823" fmla="*/ 907122 h 2789926"/>
              <a:gd name="connsiteX36824" fmla="*/ 1127421 w 2556691"/>
              <a:gd name="connsiteY36824" fmla="*/ 905581 h 2789926"/>
              <a:gd name="connsiteX36825" fmla="*/ 1126515 w 2556691"/>
              <a:gd name="connsiteY36825" fmla="*/ 907083 h 2789926"/>
              <a:gd name="connsiteX36826" fmla="*/ 1121217 w 2556691"/>
              <a:gd name="connsiteY36826" fmla="*/ 908728 h 2789926"/>
              <a:gd name="connsiteX36827" fmla="*/ 1110423 w 2556691"/>
              <a:gd name="connsiteY36827" fmla="*/ 915206 h 2789926"/>
              <a:gd name="connsiteX36828" fmla="*/ 1104442 w 2556691"/>
              <a:gd name="connsiteY36828" fmla="*/ 918879 h 2789926"/>
              <a:gd name="connsiteX36829" fmla="*/ 1104490 w 2556691"/>
              <a:gd name="connsiteY36829" fmla="*/ 918855 h 2789926"/>
              <a:gd name="connsiteX36830" fmla="*/ 1107256 w 2556691"/>
              <a:gd name="connsiteY36830" fmla="*/ 917539 h 2789926"/>
              <a:gd name="connsiteX36831" fmla="*/ 1108374 w 2556691"/>
              <a:gd name="connsiteY36831" fmla="*/ 917204 h 2789926"/>
              <a:gd name="connsiteX36832" fmla="*/ 1110870 w 2556691"/>
              <a:gd name="connsiteY36832" fmla="*/ 916615 h 2789926"/>
              <a:gd name="connsiteX36833" fmla="*/ 1112259 w 2556691"/>
              <a:gd name="connsiteY36833" fmla="*/ 916384 h 2789926"/>
              <a:gd name="connsiteX36834" fmla="*/ 1116320 w 2556691"/>
              <a:gd name="connsiteY36834" fmla="*/ 916223 h 2789926"/>
              <a:gd name="connsiteX36835" fmla="*/ 1117615 w 2556691"/>
              <a:gd name="connsiteY36835" fmla="*/ 916297 h 2789926"/>
              <a:gd name="connsiteX36836" fmla="*/ 1122854 w 2556691"/>
              <a:gd name="connsiteY36836" fmla="*/ 916959 h 2789926"/>
              <a:gd name="connsiteX36837" fmla="*/ 1135296 w 2556691"/>
              <a:gd name="connsiteY36837" fmla="*/ 919516 h 2789926"/>
              <a:gd name="connsiteX36838" fmla="*/ 1135744 w 2556691"/>
              <a:gd name="connsiteY36838" fmla="*/ 923261 h 2789926"/>
              <a:gd name="connsiteX36839" fmla="*/ 1147374 w 2556691"/>
              <a:gd name="connsiteY36839" fmla="*/ 927869 h 2789926"/>
              <a:gd name="connsiteX36840" fmla="*/ 1148422 w 2556691"/>
              <a:gd name="connsiteY36840" fmla="*/ 930055 h 2789926"/>
              <a:gd name="connsiteX36841" fmla="*/ 1160100 w 2556691"/>
              <a:gd name="connsiteY36841" fmla="*/ 942239 h 2789926"/>
              <a:gd name="connsiteX36842" fmla="*/ 1155320 w 2556691"/>
              <a:gd name="connsiteY36842" fmla="*/ 943172 h 2789926"/>
              <a:gd name="connsiteX36843" fmla="*/ 1144278 w 2556691"/>
              <a:gd name="connsiteY36843" fmla="*/ 945690 h 2789926"/>
              <a:gd name="connsiteX36844" fmla="*/ 1142042 w 2556691"/>
              <a:gd name="connsiteY36844" fmla="*/ 947853 h 2789926"/>
              <a:gd name="connsiteX36845" fmla="*/ 1137604 w 2556691"/>
              <a:gd name="connsiteY36845" fmla="*/ 947009 h 2789926"/>
              <a:gd name="connsiteX36846" fmla="*/ 1126573 w 2556691"/>
              <a:gd name="connsiteY36846" fmla="*/ 946617 h 2789926"/>
              <a:gd name="connsiteX36847" fmla="*/ 1125290 w 2556691"/>
              <a:gd name="connsiteY36847" fmla="*/ 949789 h 2789926"/>
              <a:gd name="connsiteX36848" fmla="*/ 1120970 w 2556691"/>
              <a:gd name="connsiteY36848" fmla="*/ 947027 h 2789926"/>
              <a:gd name="connsiteX36849" fmla="*/ 1101076 w 2556691"/>
              <a:gd name="connsiteY36849" fmla="*/ 936648 h 2789926"/>
              <a:gd name="connsiteX36850" fmla="*/ 1100369 w 2556691"/>
              <a:gd name="connsiteY36850" fmla="*/ 935520 h 2789926"/>
              <a:gd name="connsiteX36851" fmla="*/ 1098733 w 2556691"/>
              <a:gd name="connsiteY36851" fmla="*/ 931475 h 2789926"/>
              <a:gd name="connsiteX36852" fmla="*/ 1098345 w 2556691"/>
              <a:gd name="connsiteY36852" fmla="*/ 928495 h 2789926"/>
              <a:gd name="connsiteX36853" fmla="*/ 1098333 w 2556691"/>
              <a:gd name="connsiteY36853" fmla="*/ 928261 h 2789926"/>
              <a:gd name="connsiteX36854" fmla="*/ 1098509 w 2556691"/>
              <a:gd name="connsiteY36854" fmla="*/ 927058 h 2789926"/>
              <a:gd name="connsiteX36855" fmla="*/ 1098604 w 2556691"/>
              <a:gd name="connsiteY36855" fmla="*/ 926499 h 2789926"/>
              <a:gd name="connsiteX36856" fmla="*/ 1098839 w 2556691"/>
              <a:gd name="connsiteY36856" fmla="*/ 925552 h 2789926"/>
              <a:gd name="connsiteX36857" fmla="*/ 1098827 w 2556691"/>
              <a:gd name="connsiteY36857" fmla="*/ 923654 h 2789926"/>
              <a:gd name="connsiteX36858" fmla="*/ 1096497 w 2556691"/>
              <a:gd name="connsiteY36858" fmla="*/ 920515 h 2789926"/>
              <a:gd name="connsiteX36859" fmla="*/ 1114378 w 2556691"/>
              <a:gd name="connsiteY36859" fmla="*/ 908860 h 2789926"/>
              <a:gd name="connsiteX36860" fmla="*/ 1120558 w 2556691"/>
              <a:gd name="connsiteY36860" fmla="*/ 901338 h 2789926"/>
              <a:gd name="connsiteX36861" fmla="*/ 1121206 w 2556691"/>
              <a:gd name="connsiteY36861" fmla="*/ 900788 h 2789926"/>
              <a:gd name="connsiteX36862" fmla="*/ 1119981 w 2556691"/>
              <a:gd name="connsiteY36862" fmla="*/ 898684 h 2789926"/>
              <a:gd name="connsiteX36863" fmla="*/ 1116014 w 2556691"/>
              <a:gd name="connsiteY36863" fmla="*/ 901320 h 2789926"/>
              <a:gd name="connsiteX36864" fmla="*/ 1099157 w 2556691"/>
              <a:gd name="connsiteY36864" fmla="*/ 913547 h 2789926"/>
              <a:gd name="connsiteX36865" fmla="*/ 1089257 w 2556691"/>
              <a:gd name="connsiteY36865" fmla="*/ 919705 h 2789926"/>
              <a:gd name="connsiteX36866" fmla="*/ 1085902 w 2556691"/>
              <a:gd name="connsiteY36866" fmla="*/ 918055 h 2789926"/>
              <a:gd name="connsiteX36867" fmla="*/ 1079227 w 2556691"/>
              <a:gd name="connsiteY36867" fmla="*/ 914000 h 2789926"/>
              <a:gd name="connsiteX36868" fmla="*/ 1076119 w 2556691"/>
              <a:gd name="connsiteY36868" fmla="*/ 915014 h 2789926"/>
              <a:gd name="connsiteX36869" fmla="*/ 1073094 w 2556691"/>
              <a:gd name="connsiteY36869" fmla="*/ 918992 h 2789926"/>
              <a:gd name="connsiteX36870" fmla="*/ 1080781 w 2556691"/>
              <a:gd name="connsiteY36870" fmla="*/ 917944 h 2789926"/>
              <a:gd name="connsiteX36871" fmla="*/ 1081346 w 2556691"/>
              <a:gd name="connsiteY36871" fmla="*/ 920748 h 2789926"/>
              <a:gd name="connsiteX36872" fmla="*/ 1060204 w 2556691"/>
              <a:gd name="connsiteY36872" fmla="*/ 927666 h 2789926"/>
              <a:gd name="connsiteX36873" fmla="*/ 1030877 w 2556691"/>
              <a:gd name="connsiteY36873" fmla="*/ 945212 h 2789926"/>
              <a:gd name="connsiteX36874" fmla="*/ 1033964 w 2556691"/>
              <a:gd name="connsiteY36874" fmla="*/ 951009 h 2789926"/>
              <a:gd name="connsiteX36875" fmla="*/ 1071187 w 2556691"/>
              <a:gd name="connsiteY36875" fmla="*/ 932862 h 2789926"/>
              <a:gd name="connsiteX36876" fmla="*/ 1079675 w 2556691"/>
              <a:gd name="connsiteY36876" fmla="*/ 928076 h 2789926"/>
              <a:gd name="connsiteX36877" fmla="*/ 1088621 w 2556691"/>
              <a:gd name="connsiteY36877" fmla="*/ 926512 h 2789926"/>
              <a:gd name="connsiteX36878" fmla="*/ 1087668 w 2556691"/>
              <a:gd name="connsiteY36878" fmla="*/ 929909 h 2789926"/>
              <a:gd name="connsiteX36879" fmla="*/ 1095696 w 2556691"/>
              <a:gd name="connsiteY36879" fmla="*/ 935659 h 2789926"/>
              <a:gd name="connsiteX36880" fmla="*/ 1098686 w 2556691"/>
              <a:gd name="connsiteY36880" fmla="*/ 931530 h 2789926"/>
              <a:gd name="connsiteX36881" fmla="*/ 1100369 w 2556691"/>
              <a:gd name="connsiteY36881" fmla="*/ 935526 h 2789926"/>
              <a:gd name="connsiteX36882" fmla="*/ 1088445 w 2556691"/>
              <a:gd name="connsiteY36882" fmla="*/ 935352 h 2789926"/>
              <a:gd name="connsiteX36883" fmla="*/ 1075908 w 2556691"/>
              <a:gd name="connsiteY36883" fmla="*/ 936873 h 2789926"/>
              <a:gd name="connsiteX36884" fmla="*/ 1066443 w 2556691"/>
              <a:gd name="connsiteY36884" fmla="*/ 937477 h 2789926"/>
              <a:gd name="connsiteX36885" fmla="*/ 1056250 w 2556691"/>
              <a:gd name="connsiteY36885" fmla="*/ 942607 h 2789926"/>
              <a:gd name="connsiteX36886" fmla="*/ 1035374 w 2556691"/>
              <a:gd name="connsiteY36886" fmla="*/ 955173 h 2789926"/>
              <a:gd name="connsiteX36887" fmla="*/ 1034814 w 2556691"/>
              <a:gd name="connsiteY36887" fmla="*/ 957955 h 2789926"/>
              <a:gd name="connsiteX36888" fmla="*/ 1030980 w 2556691"/>
              <a:gd name="connsiteY36888" fmla="*/ 960662 h 2789926"/>
              <a:gd name="connsiteX36889" fmla="*/ 1029681 w 2556691"/>
              <a:gd name="connsiteY36889" fmla="*/ 963428 h 2789926"/>
              <a:gd name="connsiteX36890" fmla="*/ 1028124 w 2556691"/>
              <a:gd name="connsiteY36890" fmla="*/ 964038 h 2789926"/>
              <a:gd name="connsiteX36891" fmla="*/ 1027175 w 2556691"/>
              <a:gd name="connsiteY36891" fmla="*/ 965662 h 2789926"/>
              <a:gd name="connsiteX36892" fmla="*/ 1023442 w 2556691"/>
              <a:gd name="connsiteY36892" fmla="*/ 967790 h 2789926"/>
              <a:gd name="connsiteX36893" fmla="*/ 1022107 w 2556691"/>
              <a:gd name="connsiteY36893" fmla="*/ 972397 h 2789926"/>
              <a:gd name="connsiteX36894" fmla="*/ 1018567 w 2556691"/>
              <a:gd name="connsiteY36894" fmla="*/ 976711 h 2789926"/>
              <a:gd name="connsiteX36895" fmla="*/ 1016247 w 2556691"/>
              <a:gd name="connsiteY36895" fmla="*/ 981649 h 2789926"/>
              <a:gd name="connsiteX36896" fmla="*/ 1016142 w 2556691"/>
              <a:gd name="connsiteY36896" fmla="*/ 986760 h 2789926"/>
              <a:gd name="connsiteX36897" fmla="*/ 1012527 w 2556691"/>
              <a:gd name="connsiteY36897" fmla="*/ 992710 h 2789926"/>
              <a:gd name="connsiteX36898" fmla="*/ 1009312 w 2556691"/>
              <a:gd name="connsiteY36898" fmla="*/ 1004103 h 2789926"/>
              <a:gd name="connsiteX36899" fmla="*/ 1004475 w 2556691"/>
              <a:gd name="connsiteY36899" fmla="*/ 1023527 h 2789926"/>
              <a:gd name="connsiteX36900" fmla="*/ 995100 w 2556691"/>
              <a:gd name="connsiteY36900" fmla="*/ 1056761 h 2789926"/>
              <a:gd name="connsiteX36901" fmla="*/ 989550 w 2556691"/>
              <a:gd name="connsiteY36901" fmla="*/ 1075205 h 2789926"/>
              <a:gd name="connsiteX36902" fmla="*/ 984735 w 2556691"/>
              <a:gd name="connsiteY36902" fmla="*/ 1086364 h 2789926"/>
              <a:gd name="connsiteX36903" fmla="*/ 976656 w 2556691"/>
              <a:gd name="connsiteY36903" fmla="*/ 1119560 h 2789926"/>
              <a:gd name="connsiteX36904" fmla="*/ 976013 w 2556691"/>
              <a:gd name="connsiteY36904" fmla="*/ 1123839 h 2789926"/>
              <a:gd name="connsiteX36905" fmla="*/ 976018 w 2556691"/>
              <a:gd name="connsiteY36905" fmla="*/ 1123839 h 2789926"/>
              <a:gd name="connsiteX36906" fmla="*/ 975649 w 2556691"/>
              <a:gd name="connsiteY36906" fmla="*/ 1124064 h 2789926"/>
              <a:gd name="connsiteX36907" fmla="*/ 976001 w 2556691"/>
              <a:gd name="connsiteY36907" fmla="*/ 1133072 h 2789926"/>
              <a:gd name="connsiteX36908" fmla="*/ 994654 w 2556691"/>
              <a:gd name="connsiteY36908" fmla="*/ 1187144 h 2789926"/>
              <a:gd name="connsiteX36909" fmla="*/ 1001784 w 2556691"/>
              <a:gd name="connsiteY36909" fmla="*/ 1188681 h 2789926"/>
              <a:gd name="connsiteX36910" fmla="*/ 999638 w 2556691"/>
              <a:gd name="connsiteY36910" fmla="*/ 1200692 h 2789926"/>
              <a:gd name="connsiteX36911" fmla="*/ 1003632 w 2556691"/>
              <a:gd name="connsiteY36911" fmla="*/ 1237186 h 2789926"/>
              <a:gd name="connsiteX36912" fmla="*/ 1008769 w 2556691"/>
              <a:gd name="connsiteY36912" fmla="*/ 1242671 h 2789926"/>
              <a:gd name="connsiteX36913" fmla="*/ 1027497 w 2556691"/>
              <a:gd name="connsiteY36913" fmla="*/ 1216249 h 2789926"/>
              <a:gd name="connsiteX36914" fmla="*/ 1024554 w 2556691"/>
              <a:gd name="connsiteY36914" fmla="*/ 1202867 h 2789926"/>
              <a:gd name="connsiteX36915" fmla="*/ 1039969 w 2556691"/>
              <a:gd name="connsiteY36915" fmla="*/ 1202867 h 2789926"/>
              <a:gd name="connsiteX36916" fmla="*/ 1040330 w 2556691"/>
              <a:gd name="connsiteY36916" fmla="*/ 1202903 h 2789926"/>
              <a:gd name="connsiteX36917" fmla="*/ 1076755 w 2556691"/>
              <a:gd name="connsiteY36917" fmla="*/ 1178881 h 2789926"/>
              <a:gd name="connsiteX36918" fmla="*/ 1084831 w 2556691"/>
              <a:gd name="connsiteY36918" fmla="*/ 1206307 h 2789926"/>
              <a:gd name="connsiteX36919" fmla="*/ 1125208 w 2556691"/>
              <a:gd name="connsiteY36919" fmla="*/ 1238309 h 2789926"/>
              <a:gd name="connsiteX36920" fmla="*/ 1120958 w 2556691"/>
              <a:gd name="connsiteY36920" fmla="*/ 1208329 h 2789926"/>
              <a:gd name="connsiteX36921" fmla="*/ 1120688 w 2556691"/>
              <a:gd name="connsiteY36921" fmla="*/ 1208778 h 2789926"/>
              <a:gd name="connsiteX36922" fmla="*/ 1154520 w 2556691"/>
              <a:gd name="connsiteY36922" fmla="*/ 1083350 h 2789926"/>
              <a:gd name="connsiteX36923" fmla="*/ 1162207 w 2556691"/>
              <a:gd name="connsiteY36923" fmla="*/ 1087736 h 2789926"/>
              <a:gd name="connsiteX36924" fmla="*/ 1211602 w 2556691"/>
              <a:gd name="connsiteY36924" fmla="*/ 1030257 h 2789926"/>
              <a:gd name="connsiteX36925" fmla="*/ 1232838 w 2556691"/>
              <a:gd name="connsiteY36925" fmla="*/ 1095857 h 2789926"/>
              <a:gd name="connsiteX36926" fmla="*/ 1251908 w 2556691"/>
              <a:gd name="connsiteY36926" fmla="*/ 1059384 h 2789926"/>
              <a:gd name="connsiteX36927" fmla="*/ 1243444 w 2556691"/>
              <a:gd name="connsiteY36927" fmla="*/ 1042329 h 2789926"/>
              <a:gd name="connsiteX36928" fmla="*/ 1240760 w 2556691"/>
              <a:gd name="connsiteY36928" fmla="*/ 1035792 h 2789926"/>
              <a:gd name="connsiteX36929" fmla="*/ 1238394 w 2556691"/>
              <a:gd name="connsiteY36929" fmla="*/ 1027354 h 2789926"/>
              <a:gd name="connsiteX36930" fmla="*/ 1223809 w 2556691"/>
              <a:gd name="connsiteY36930" fmla="*/ 987226 h 2789926"/>
              <a:gd name="connsiteX36931" fmla="*/ 1219147 w 2556691"/>
              <a:gd name="connsiteY36931" fmla="*/ 976611 h 2789926"/>
              <a:gd name="connsiteX36932" fmla="*/ 1241148 w 2556691"/>
              <a:gd name="connsiteY36932" fmla="*/ 961877 h 2789926"/>
              <a:gd name="connsiteX36933" fmla="*/ 1245387 w 2556691"/>
              <a:gd name="connsiteY36933" fmla="*/ 983177 h 2789926"/>
              <a:gd name="connsiteX36934" fmla="*/ 1265870 w 2556691"/>
              <a:gd name="connsiteY36934" fmla="*/ 1027899 h 2789926"/>
              <a:gd name="connsiteX36935" fmla="*/ 1265693 w 2556691"/>
              <a:gd name="connsiteY36935" fmla="*/ 1032613 h 2789926"/>
              <a:gd name="connsiteX36936" fmla="*/ 1267188 w 2556691"/>
              <a:gd name="connsiteY36936" fmla="*/ 1038032 h 2789926"/>
              <a:gd name="connsiteX36937" fmla="*/ 1268236 w 2556691"/>
              <a:gd name="connsiteY36937" fmla="*/ 1041219 h 2789926"/>
              <a:gd name="connsiteX36938" fmla="*/ 1278607 w 2556691"/>
              <a:gd name="connsiteY36938" fmla="*/ 1039706 h 2789926"/>
              <a:gd name="connsiteX36939" fmla="*/ 1278383 w 2556691"/>
              <a:gd name="connsiteY36939" fmla="*/ 1054253 h 2789926"/>
              <a:gd name="connsiteX36940" fmla="*/ 1283939 w 2556691"/>
              <a:gd name="connsiteY36940" fmla="*/ 1045108 h 2789926"/>
              <a:gd name="connsiteX36941" fmla="*/ 1266694 w 2556691"/>
              <a:gd name="connsiteY36941" fmla="*/ 870975 h 2789926"/>
              <a:gd name="connsiteX36942" fmla="*/ 1264127 w 2556691"/>
              <a:gd name="connsiteY36942" fmla="*/ 858398 h 2789926"/>
              <a:gd name="connsiteX36943" fmla="*/ 1264151 w 2556691"/>
              <a:gd name="connsiteY36943" fmla="*/ 858356 h 2789926"/>
              <a:gd name="connsiteX36944" fmla="*/ 1262550 w 2556691"/>
              <a:gd name="connsiteY36944" fmla="*/ 857924 h 2789926"/>
              <a:gd name="connsiteX36945" fmla="*/ 1223538 w 2556691"/>
              <a:gd name="connsiteY36945" fmla="*/ 859442 h 2789926"/>
              <a:gd name="connsiteX36946" fmla="*/ 1209212 w 2556691"/>
              <a:gd name="connsiteY36946" fmla="*/ 851334 h 2789926"/>
              <a:gd name="connsiteX36947" fmla="*/ 1227246 w 2556691"/>
              <a:gd name="connsiteY36947" fmla="*/ 847798 h 2789926"/>
              <a:gd name="connsiteX36948" fmla="*/ 1252673 w 2556691"/>
              <a:gd name="connsiteY36948" fmla="*/ 845890 h 2789926"/>
              <a:gd name="connsiteX36949" fmla="*/ 1213897 w 2556691"/>
              <a:gd name="connsiteY36949" fmla="*/ 808088 h 2789926"/>
              <a:gd name="connsiteX36950" fmla="*/ 1984646 w 2556691"/>
              <a:gd name="connsiteY36950" fmla="*/ 1518721 h 2789926"/>
              <a:gd name="connsiteX36951" fmla="*/ 1984470 w 2556691"/>
              <a:gd name="connsiteY36951" fmla="*/ 1520328 h 2789926"/>
              <a:gd name="connsiteX36952" fmla="*/ 1977018 w 2556691"/>
              <a:gd name="connsiteY36952" fmla="*/ 1525719 h 2789926"/>
              <a:gd name="connsiteX36953" fmla="*/ 1976300 w 2556691"/>
              <a:gd name="connsiteY36953" fmla="*/ 1524892 h 2789926"/>
              <a:gd name="connsiteX36954" fmla="*/ 1984646 w 2556691"/>
              <a:gd name="connsiteY36954" fmla="*/ 1518721 h 2789926"/>
              <a:gd name="connsiteX36955" fmla="*/ 2010979 w 2556691"/>
              <a:gd name="connsiteY36955" fmla="*/ 1542599 h 2789926"/>
              <a:gd name="connsiteX36956" fmla="*/ 2012039 w 2556691"/>
              <a:gd name="connsiteY36956" fmla="*/ 1543663 h 2789926"/>
              <a:gd name="connsiteX36957" fmla="*/ 2011638 w 2556691"/>
              <a:gd name="connsiteY36957" fmla="*/ 1545129 h 2789926"/>
              <a:gd name="connsiteX36958" fmla="*/ 2005305 w 2556691"/>
              <a:gd name="connsiteY36958" fmla="*/ 1551477 h 2789926"/>
              <a:gd name="connsiteX36959" fmla="*/ 2004011 w 2556691"/>
              <a:gd name="connsiteY36959" fmla="*/ 1551938 h 2789926"/>
              <a:gd name="connsiteX36960" fmla="*/ 2003387 w 2556691"/>
              <a:gd name="connsiteY36960" fmla="*/ 1551737 h 2789926"/>
              <a:gd name="connsiteX36961" fmla="*/ 2002940 w 2556691"/>
              <a:gd name="connsiteY36961" fmla="*/ 1551028 h 2789926"/>
              <a:gd name="connsiteX36962" fmla="*/ 2003199 w 2556691"/>
              <a:gd name="connsiteY36962" fmla="*/ 1549645 h 2789926"/>
              <a:gd name="connsiteX36963" fmla="*/ 2009532 w 2556691"/>
              <a:gd name="connsiteY36963" fmla="*/ 1542977 h 2789926"/>
              <a:gd name="connsiteX36964" fmla="*/ 2010979 w 2556691"/>
              <a:gd name="connsiteY36964" fmla="*/ 1542599 h 2789926"/>
              <a:gd name="connsiteX36965" fmla="*/ 1379009 w 2556691"/>
              <a:gd name="connsiteY36965" fmla="*/ 957617 h 2789926"/>
              <a:gd name="connsiteX36966" fmla="*/ 1377242 w 2556691"/>
              <a:gd name="connsiteY36966" fmla="*/ 968957 h 2789926"/>
              <a:gd name="connsiteX36967" fmla="*/ 1381528 w 2556691"/>
              <a:gd name="connsiteY36967" fmla="*/ 988155 h 2789926"/>
              <a:gd name="connsiteX36968" fmla="*/ 1382929 w 2556691"/>
              <a:gd name="connsiteY36968" fmla="*/ 983686 h 2789926"/>
              <a:gd name="connsiteX36969" fmla="*/ 1379009 w 2556691"/>
              <a:gd name="connsiteY36969" fmla="*/ 957617 h 2789926"/>
              <a:gd name="connsiteX36970" fmla="*/ 1966670 w 2556691"/>
              <a:gd name="connsiteY36970" fmla="*/ 1499261 h 2789926"/>
              <a:gd name="connsiteX36971" fmla="*/ 1966682 w 2556691"/>
              <a:gd name="connsiteY36971" fmla="*/ 1500467 h 2789926"/>
              <a:gd name="connsiteX36972" fmla="*/ 1965741 w 2556691"/>
              <a:gd name="connsiteY36972" fmla="*/ 1501164 h 2789926"/>
              <a:gd name="connsiteX36973" fmla="*/ 1961173 w 2556691"/>
              <a:gd name="connsiteY36973" fmla="*/ 1502264 h 2789926"/>
              <a:gd name="connsiteX36974" fmla="*/ 1958677 w 2556691"/>
              <a:gd name="connsiteY36974" fmla="*/ 1502370 h 2789926"/>
              <a:gd name="connsiteX36975" fmla="*/ 1958101 w 2556691"/>
              <a:gd name="connsiteY36975" fmla="*/ 1502417 h 2789926"/>
              <a:gd name="connsiteX36976" fmla="*/ 1956229 w 2556691"/>
              <a:gd name="connsiteY36976" fmla="*/ 1502536 h 2789926"/>
              <a:gd name="connsiteX36977" fmla="*/ 1952427 w 2556691"/>
              <a:gd name="connsiteY36977" fmla="*/ 1501342 h 2789926"/>
              <a:gd name="connsiteX36978" fmla="*/ 1952333 w 2556691"/>
              <a:gd name="connsiteY36978" fmla="*/ 1501164 h 2789926"/>
              <a:gd name="connsiteX36979" fmla="*/ 1952839 w 2556691"/>
              <a:gd name="connsiteY36979" fmla="*/ 1500065 h 2789926"/>
              <a:gd name="connsiteX36980" fmla="*/ 1958619 w 2556691"/>
              <a:gd name="connsiteY36980" fmla="*/ 1499380 h 2789926"/>
              <a:gd name="connsiteX36981" fmla="*/ 1961585 w 2556691"/>
              <a:gd name="connsiteY36981" fmla="*/ 1498847 h 2789926"/>
              <a:gd name="connsiteX36982" fmla="*/ 1962009 w 2556691"/>
              <a:gd name="connsiteY36982" fmla="*/ 1498776 h 2789926"/>
              <a:gd name="connsiteX36983" fmla="*/ 1965529 w 2556691"/>
              <a:gd name="connsiteY36983" fmla="*/ 1498646 h 2789926"/>
              <a:gd name="connsiteX36984" fmla="*/ 1966670 w 2556691"/>
              <a:gd name="connsiteY36984" fmla="*/ 1499261 h 2789926"/>
              <a:gd name="connsiteX36985" fmla="*/ 1890248 w 2556691"/>
              <a:gd name="connsiteY36985" fmla="*/ 1427350 h 2789926"/>
              <a:gd name="connsiteX36986" fmla="*/ 1889236 w 2556691"/>
              <a:gd name="connsiteY36986" fmla="*/ 1429217 h 2789926"/>
              <a:gd name="connsiteX36987" fmla="*/ 1883197 w 2556691"/>
              <a:gd name="connsiteY36987" fmla="*/ 1425482 h 2789926"/>
              <a:gd name="connsiteX36988" fmla="*/ 1884291 w 2556691"/>
              <a:gd name="connsiteY36988" fmla="*/ 1423744 h 2789926"/>
              <a:gd name="connsiteX36989" fmla="*/ 1890248 w 2556691"/>
              <a:gd name="connsiteY36989" fmla="*/ 1427350 h 2789926"/>
              <a:gd name="connsiteX36990" fmla="*/ 1192718 w 2556691"/>
              <a:gd name="connsiteY36990" fmla="*/ 783121 h 2789926"/>
              <a:gd name="connsiteX36991" fmla="*/ 1195132 w 2556691"/>
              <a:gd name="connsiteY36991" fmla="*/ 786128 h 2789926"/>
              <a:gd name="connsiteX36992" fmla="*/ 1195109 w 2556691"/>
              <a:gd name="connsiteY36992" fmla="*/ 789929 h 2789926"/>
              <a:gd name="connsiteX36993" fmla="*/ 1192625 w 2556691"/>
              <a:gd name="connsiteY36993" fmla="*/ 783180 h 2789926"/>
              <a:gd name="connsiteX36994" fmla="*/ 1192718 w 2556691"/>
              <a:gd name="connsiteY36994" fmla="*/ 783121 h 2789926"/>
              <a:gd name="connsiteX36995" fmla="*/ 1118886 w 2556691"/>
              <a:gd name="connsiteY36995" fmla="*/ 713077 h 2789926"/>
              <a:gd name="connsiteX36996" fmla="*/ 1108433 w 2556691"/>
              <a:gd name="connsiteY36996" fmla="*/ 710791 h 2789926"/>
              <a:gd name="connsiteX36997" fmla="*/ 1108433 w 2556691"/>
              <a:gd name="connsiteY36997" fmla="*/ 710793 h 2789926"/>
              <a:gd name="connsiteX36998" fmla="*/ 1085502 w 2556691"/>
              <a:gd name="connsiteY36998" fmla="*/ 712379 h 2789926"/>
              <a:gd name="connsiteX36999" fmla="*/ 1091293 w 2556691"/>
              <a:gd name="connsiteY36999" fmla="*/ 726582 h 2789926"/>
              <a:gd name="connsiteX37000" fmla="*/ 1109033 w 2556691"/>
              <a:gd name="connsiteY37000" fmla="*/ 720511 h 2789926"/>
              <a:gd name="connsiteX37001" fmla="*/ 1094236 w 2556691"/>
              <a:gd name="connsiteY37001" fmla="*/ 717372 h 2789926"/>
              <a:gd name="connsiteX37002" fmla="*/ 1095390 w 2556691"/>
              <a:gd name="connsiteY37002" fmla="*/ 714506 h 2789926"/>
              <a:gd name="connsiteX37003" fmla="*/ 1118886 w 2556691"/>
              <a:gd name="connsiteY37003" fmla="*/ 713077 h 2789926"/>
              <a:gd name="connsiteX37004" fmla="*/ 2036866 w 2556691"/>
              <a:gd name="connsiteY37004" fmla="*/ 1559836 h 2789926"/>
              <a:gd name="connsiteX37005" fmla="*/ 2048720 w 2556691"/>
              <a:gd name="connsiteY37005" fmla="*/ 1579093 h 2789926"/>
              <a:gd name="connsiteX37006" fmla="*/ 2045636 w 2556691"/>
              <a:gd name="connsiteY37006" fmla="*/ 1579341 h 2789926"/>
              <a:gd name="connsiteX37007" fmla="*/ 2036136 w 2556691"/>
              <a:gd name="connsiteY37007" fmla="*/ 1560368 h 2789926"/>
              <a:gd name="connsiteX37008" fmla="*/ 2036866 w 2556691"/>
              <a:gd name="connsiteY37008" fmla="*/ 1559836 h 2789926"/>
              <a:gd name="connsiteX37009" fmla="*/ 2020337 w 2556691"/>
              <a:gd name="connsiteY37009" fmla="*/ 1543959 h 2789926"/>
              <a:gd name="connsiteX37010" fmla="*/ 2008661 w 2556691"/>
              <a:gd name="connsiteY37010" fmla="*/ 1562590 h 2789926"/>
              <a:gd name="connsiteX37011" fmla="*/ 2007024 w 2556691"/>
              <a:gd name="connsiteY37011" fmla="*/ 1561301 h 2789926"/>
              <a:gd name="connsiteX37012" fmla="*/ 2012733 w 2556691"/>
              <a:gd name="connsiteY37012" fmla="*/ 1552376 h 2789926"/>
              <a:gd name="connsiteX37013" fmla="*/ 2019220 w 2556691"/>
              <a:gd name="connsiteY37013" fmla="*/ 1543309 h 2789926"/>
              <a:gd name="connsiteX37014" fmla="*/ 2020337 w 2556691"/>
              <a:gd name="connsiteY37014" fmla="*/ 1543959 h 2789926"/>
              <a:gd name="connsiteX37015" fmla="*/ 1966798 w 2556691"/>
              <a:gd name="connsiteY37015" fmla="*/ 1492984 h 2789926"/>
              <a:gd name="connsiteX37016" fmla="*/ 1966763 w 2556691"/>
              <a:gd name="connsiteY37016" fmla="*/ 1493717 h 2789926"/>
              <a:gd name="connsiteX37017" fmla="*/ 1966339 w 2556691"/>
              <a:gd name="connsiteY37017" fmla="*/ 1493788 h 2789926"/>
              <a:gd name="connsiteX37018" fmla="*/ 1962443 w 2556691"/>
              <a:gd name="connsiteY37018" fmla="*/ 1494048 h 2789926"/>
              <a:gd name="connsiteX37019" fmla="*/ 1958617 w 2556691"/>
              <a:gd name="connsiteY37019" fmla="*/ 1493279 h 2789926"/>
              <a:gd name="connsiteX37020" fmla="*/ 1958052 w 2556691"/>
              <a:gd name="connsiteY37020" fmla="*/ 1493114 h 2789926"/>
              <a:gd name="connsiteX37021" fmla="*/ 1953402 w 2556691"/>
              <a:gd name="connsiteY37021" fmla="*/ 1491069 h 2789926"/>
              <a:gd name="connsiteX37022" fmla="*/ 1952872 w 2556691"/>
              <a:gd name="connsiteY37022" fmla="*/ 1490761 h 2789926"/>
              <a:gd name="connsiteX37023" fmla="*/ 1951624 w 2556691"/>
              <a:gd name="connsiteY37023" fmla="*/ 1489981 h 2789926"/>
              <a:gd name="connsiteX37024" fmla="*/ 1949659 w 2556691"/>
              <a:gd name="connsiteY37024" fmla="*/ 1488562 h 2789926"/>
              <a:gd name="connsiteX37025" fmla="*/ 1950224 w 2556691"/>
              <a:gd name="connsiteY37025" fmla="*/ 1486092 h 2789926"/>
              <a:gd name="connsiteX37026" fmla="*/ 1951448 w 2556691"/>
              <a:gd name="connsiteY37026" fmla="*/ 1486139 h 2789926"/>
              <a:gd name="connsiteX37027" fmla="*/ 1953225 w 2556691"/>
              <a:gd name="connsiteY37027" fmla="*/ 1487085 h 2789926"/>
              <a:gd name="connsiteX37028" fmla="*/ 1954332 w 2556691"/>
              <a:gd name="connsiteY37028" fmla="*/ 1487652 h 2789926"/>
              <a:gd name="connsiteX37029" fmla="*/ 1955721 w 2556691"/>
              <a:gd name="connsiteY37029" fmla="*/ 1488314 h 2789926"/>
              <a:gd name="connsiteX37030" fmla="*/ 1960771 w 2556691"/>
              <a:gd name="connsiteY37030" fmla="*/ 1490584 h 2789926"/>
              <a:gd name="connsiteX37031" fmla="*/ 1961513 w 2556691"/>
              <a:gd name="connsiteY37031" fmla="*/ 1490903 h 2789926"/>
              <a:gd name="connsiteX37032" fmla="*/ 1963385 w 2556691"/>
              <a:gd name="connsiteY37032" fmla="*/ 1491660 h 2789926"/>
              <a:gd name="connsiteX37033" fmla="*/ 1966798 w 2556691"/>
              <a:gd name="connsiteY37033" fmla="*/ 1492984 h 2789926"/>
              <a:gd name="connsiteX37034" fmla="*/ 1221243 w 2556691"/>
              <a:gd name="connsiteY37034" fmla="*/ 804344 h 2789926"/>
              <a:gd name="connsiteX37035" fmla="*/ 1220842 w 2556691"/>
              <a:gd name="connsiteY37035" fmla="*/ 804741 h 2789926"/>
              <a:gd name="connsiteX37036" fmla="*/ 1220842 w 2556691"/>
              <a:gd name="connsiteY37036" fmla="*/ 804743 h 2789926"/>
              <a:gd name="connsiteX37037" fmla="*/ 1218465 w 2556691"/>
              <a:gd name="connsiteY37037" fmla="*/ 805976 h 2789926"/>
              <a:gd name="connsiteX37038" fmla="*/ 1253380 w 2556691"/>
              <a:gd name="connsiteY37038" fmla="*/ 839799 h 2789926"/>
              <a:gd name="connsiteX37039" fmla="*/ 1251508 w 2556691"/>
              <a:gd name="connsiteY37039" fmla="*/ 833292 h 2789926"/>
              <a:gd name="connsiteX37040" fmla="*/ 1221243 w 2556691"/>
              <a:gd name="connsiteY37040" fmla="*/ 804344 h 2789926"/>
              <a:gd name="connsiteX37041" fmla="*/ 1575563 w 2556691"/>
              <a:gd name="connsiteY37041" fmla="*/ 1131287 h 2789926"/>
              <a:gd name="connsiteX37042" fmla="*/ 1573962 w 2556691"/>
              <a:gd name="connsiteY37042" fmla="*/ 1130577 h 2789926"/>
              <a:gd name="connsiteX37043" fmla="*/ 1549277 w 2556691"/>
              <a:gd name="connsiteY37043" fmla="*/ 1160108 h 2789926"/>
              <a:gd name="connsiteX37044" fmla="*/ 1511289 w 2556691"/>
              <a:gd name="connsiteY37044" fmla="*/ 1205752 h 2789926"/>
              <a:gd name="connsiteX37045" fmla="*/ 1513114 w 2556691"/>
              <a:gd name="connsiteY37045" fmla="*/ 1207820 h 2789926"/>
              <a:gd name="connsiteX37046" fmla="*/ 1514291 w 2556691"/>
              <a:gd name="connsiteY37046" fmla="*/ 1207679 h 2789926"/>
              <a:gd name="connsiteX37047" fmla="*/ 1520353 w 2556691"/>
              <a:gd name="connsiteY37047" fmla="*/ 1208494 h 2789926"/>
              <a:gd name="connsiteX37048" fmla="*/ 1520671 w 2556691"/>
              <a:gd name="connsiteY37048" fmla="*/ 1213164 h 2789926"/>
              <a:gd name="connsiteX37049" fmla="*/ 1525615 w 2556691"/>
              <a:gd name="connsiteY37049" fmla="*/ 1216640 h 2789926"/>
              <a:gd name="connsiteX37050" fmla="*/ 1520341 w 2556691"/>
              <a:gd name="connsiteY37050" fmla="*/ 1227787 h 2789926"/>
              <a:gd name="connsiteX37051" fmla="*/ 1523555 w 2556691"/>
              <a:gd name="connsiteY37051" fmla="*/ 1230211 h 2789926"/>
              <a:gd name="connsiteX37052" fmla="*/ 1530960 w 2556691"/>
              <a:gd name="connsiteY37052" fmla="*/ 1224075 h 2789926"/>
              <a:gd name="connsiteX37053" fmla="*/ 1539047 w 2556691"/>
              <a:gd name="connsiteY37053" fmla="*/ 1212384 h 2789926"/>
              <a:gd name="connsiteX37054" fmla="*/ 1558235 w 2556691"/>
              <a:gd name="connsiteY37054" fmla="*/ 1192015 h 2789926"/>
              <a:gd name="connsiteX37055" fmla="*/ 1558247 w 2556691"/>
              <a:gd name="connsiteY37055" fmla="*/ 1192027 h 2789926"/>
              <a:gd name="connsiteX37056" fmla="*/ 1562932 w 2556691"/>
              <a:gd name="connsiteY37056" fmla="*/ 1184614 h 2789926"/>
              <a:gd name="connsiteX37057" fmla="*/ 1562979 w 2556691"/>
              <a:gd name="connsiteY37057" fmla="*/ 1183822 h 2789926"/>
              <a:gd name="connsiteX37058" fmla="*/ 1562084 w 2556691"/>
              <a:gd name="connsiteY37058" fmla="*/ 1183361 h 2789926"/>
              <a:gd name="connsiteX37059" fmla="*/ 1561460 w 2556691"/>
              <a:gd name="connsiteY37059" fmla="*/ 1183964 h 2789926"/>
              <a:gd name="connsiteX37060" fmla="*/ 1556352 w 2556691"/>
              <a:gd name="connsiteY37060" fmla="*/ 1187026 h 2789926"/>
              <a:gd name="connsiteX37061" fmla="*/ 1557564 w 2556691"/>
              <a:gd name="connsiteY37061" fmla="*/ 1182865 h 2789926"/>
              <a:gd name="connsiteX37062" fmla="*/ 1560672 w 2556691"/>
              <a:gd name="connsiteY37062" fmla="*/ 1178999 h 2789926"/>
              <a:gd name="connsiteX37063" fmla="*/ 1562779 w 2556691"/>
              <a:gd name="connsiteY37063" fmla="*/ 1169554 h 2789926"/>
              <a:gd name="connsiteX37064" fmla="*/ 1561284 w 2556691"/>
              <a:gd name="connsiteY37064" fmla="*/ 1164009 h 2789926"/>
              <a:gd name="connsiteX37065" fmla="*/ 1557976 w 2556691"/>
              <a:gd name="connsiteY37065" fmla="*/ 1158063 h 2789926"/>
              <a:gd name="connsiteX37066" fmla="*/ 1562849 w 2556691"/>
              <a:gd name="connsiteY37066" fmla="*/ 1159682 h 2789926"/>
              <a:gd name="connsiteX37067" fmla="*/ 1563262 w 2556691"/>
              <a:gd name="connsiteY37067" fmla="*/ 1160002 h 2789926"/>
              <a:gd name="connsiteX37068" fmla="*/ 1567170 w 2556691"/>
              <a:gd name="connsiteY37068" fmla="*/ 1161326 h 2789926"/>
              <a:gd name="connsiteX37069" fmla="*/ 1570748 w 2556691"/>
              <a:gd name="connsiteY37069" fmla="*/ 1156538 h 2789926"/>
              <a:gd name="connsiteX37070" fmla="*/ 1570513 w 2556691"/>
              <a:gd name="connsiteY37070" fmla="*/ 1155888 h 2789926"/>
              <a:gd name="connsiteX37071" fmla="*/ 1572573 w 2556691"/>
              <a:gd name="connsiteY37071" fmla="*/ 1143794 h 2789926"/>
              <a:gd name="connsiteX37072" fmla="*/ 1571019 w 2556691"/>
              <a:gd name="connsiteY37072" fmla="*/ 1143629 h 2789926"/>
              <a:gd name="connsiteX37073" fmla="*/ 1568747 w 2556691"/>
              <a:gd name="connsiteY37073" fmla="*/ 1140992 h 2789926"/>
              <a:gd name="connsiteX37074" fmla="*/ 1572149 w 2556691"/>
              <a:gd name="connsiteY37074" fmla="*/ 1135342 h 2789926"/>
              <a:gd name="connsiteX37075" fmla="*/ 1575563 w 2556691"/>
              <a:gd name="connsiteY37075" fmla="*/ 1131287 h 2789926"/>
              <a:gd name="connsiteX37076" fmla="*/ 2003540 w 2556691"/>
              <a:gd name="connsiteY37076" fmla="*/ 1524773 h 2789926"/>
              <a:gd name="connsiteX37077" fmla="*/ 1996783 w 2556691"/>
              <a:gd name="connsiteY37077" fmla="*/ 1534608 h 2789926"/>
              <a:gd name="connsiteX37078" fmla="*/ 1997041 w 2556691"/>
              <a:gd name="connsiteY37078" fmla="*/ 1537185 h 2789926"/>
              <a:gd name="connsiteX37079" fmla="*/ 2003410 w 2556691"/>
              <a:gd name="connsiteY37079" fmla="*/ 1531357 h 2789926"/>
              <a:gd name="connsiteX37080" fmla="*/ 2003540 w 2556691"/>
              <a:gd name="connsiteY37080" fmla="*/ 1524773 h 2789926"/>
              <a:gd name="connsiteX37081" fmla="*/ 1979971 w 2556691"/>
              <a:gd name="connsiteY37081" fmla="*/ 1502937 h 2789926"/>
              <a:gd name="connsiteX37082" fmla="*/ 1979912 w 2556691"/>
              <a:gd name="connsiteY37082" fmla="*/ 1504474 h 2789926"/>
              <a:gd name="connsiteX37083" fmla="*/ 1974603 w 2556691"/>
              <a:gd name="connsiteY37083" fmla="*/ 1506626 h 2789926"/>
              <a:gd name="connsiteX37084" fmla="*/ 1974274 w 2556691"/>
              <a:gd name="connsiteY37084" fmla="*/ 1506744 h 2789926"/>
              <a:gd name="connsiteX37085" fmla="*/ 1967363 w 2556691"/>
              <a:gd name="connsiteY37085" fmla="*/ 1510054 h 2789926"/>
              <a:gd name="connsiteX37086" fmla="*/ 1966457 w 2556691"/>
              <a:gd name="connsiteY37086" fmla="*/ 1508576 h 2789926"/>
              <a:gd name="connsiteX37087" fmla="*/ 1970860 w 2556691"/>
              <a:gd name="connsiteY37087" fmla="*/ 1505112 h 2789926"/>
              <a:gd name="connsiteX37088" fmla="*/ 1979088 w 2556691"/>
              <a:gd name="connsiteY37088" fmla="*/ 1502606 h 2789926"/>
              <a:gd name="connsiteX37089" fmla="*/ 1979971 w 2556691"/>
              <a:gd name="connsiteY37089" fmla="*/ 1502937 h 2789926"/>
              <a:gd name="connsiteX37090" fmla="*/ 1596788 w 2556691"/>
              <a:gd name="connsiteY37090" fmla="*/ 1148641 h 2789926"/>
              <a:gd name="connsiteX37091" fmla="*/ 1589089 w 2556691"/>
              <a:gd name="connsiteY37091" fmla="*/ 1150544 h 2789926"/>
              <a:gd name="connsiteX37092" fmla="*/ 1583486 w 2556691"/>
              <a:gd name="connsiteY37092" fmla="*/ 1154055 h 2789926"/>
              <a:gd name="connsiteX37093" fmla="*/ 1580813 w 2556691"/>
              <a:gd name="connsiteY37093" fmla="*/ 1157212 h 2789926"/>
              <a:gd name="connsiteX37094" fmla="*/ 1580931 w 2556691"/>
              <a:gd name="connsiteY37094" fmla="*/ 1158347 h 2789926"/>
              <a:gd name="connsiteX37095" fmla="*/ 1580872 w 2556691"/>
              <a:gd name="connsiteY37095" fmla="*/ 1159470 h 2789926"/>
              <a:gd name="connsiteX37096" fmla="*/ 1580896 w 2556691"/>
              <a:gd name="connsiteY37096" fmla="*/ 1164849 h 2789926"/>
              <a:gd name="connsiteX37097" fmla="*/ 1581520 w 2556691"/>
              <a:gd name="connsiteY37097" fmla="*/ 1168502 h 2789926"/>
              <a:gd name="connsiteX37098" fmla="*/ 1581531 w 2556691"/>
              <a:gd name="connsiteY37098" fmla="*/ 1168502 h 2789926"/>
              <a:gd name="connsiteX37099" fmla="*/ 1584204 w 2556691"/>
              <a:gd name="connsiteY37099" fmla="*/ 1167402 h 2789926"/>
              <a:gd name="connsiteX37100" fmla="*/ 1585652 w 2556691"/>
              <a:gd name="connsiteY37100" fmla="*/ 1167319 h 2789926"/>
              <a:gd name="connsiteX37101" fmla="*/ 1586864 w 2556691"/>
              <a:gd name="connsiteY37101" fmla="*/ 1165120 h 2789926"/>
              <a:gd name="connsiteX37102" fmla="*/ 1588371 w 2556691"/>
              <a:gd name="connsiteY37102" fmla="*/ 1162851 h 2789926"/>
              <a:gd name="connsiteX37103" fmla="*/ 1588877 w 2556691"/>
              <a:gd name="connsiteY37103" fmla="*/ 1162224 h 2789926"/>
              <a:gd name="connsiteX37104" fmla="*/ 1592444 w 2556691"/>
              <a:gd name="connsiteY37104" fmla="*/ 1158654 h 2789926"/>
              <a:gd name="connsiteX37105" fmla="*/ 1596293 w 2556691"/>
              <a:gd name="connsiteY37105" fmla="*/ 1156254 h 2789926"/>
              <a:gd name="connsiteX37106" fmla="*/ 1596788 w 2556691"/>
              <a:gd name="connsiteY37106" fmla="*/ 1148641 h 2789926"/>
              <a:gd name="connsiteX37107" fmla="*/ 1143878 w 2556691"/>
              <a:gd name="connsiteY37107" fmla="*/ 730358 h 2789926"/>
              <a:gd name="connsiteX37108" fmla="*/ 1128904 w 2556691"/>
              <a:gd name="connsiteY37108" fmla="*/ 730846 h 2789926"/>
              <a:gd name="connsiteX37109" fmla="*/ 1104254 w 2556691"/>
              <a:gd name="connsiteY37109" fmla="*/ 728719 h 2789926"/>
              <a:gd name="connsiteX37110" fmla="*/ 1102818 w 2556691"/>
              <a:gd name="connsiteY37110" fmla="*/ 729471 h 2789926"/>
              <a:gd name="connsiteX37111" fmla="*/ 1143878 w 2556691"/>
              <a:gd name="connsiteY37111" fmla="*/ 730358 h 2789926"/>
              <a:gd name="connsiteX37112" fmla="*/ 1275605 w 2556691"/>
              <a:gd name="connsiteY37112" fmla="*/ 850787 h 2789926"/>
              <a:gd name="connsiteX37113" fmla="*/ 1267365 w 2556691"/>
              <a:gd name="connsiteY37113" fmla="*/ 843910 h 2789926"/>
              <a:gd name="connsiteX37114" fmla="*/ 1268671 w 2556691"/>
              <a:gd name="connsiteY37114" fmla="*/ 852868 h 2789926"/>
              <a:gd name="connsiteX37115" fmla="*/ 1272674 w 2556691"/>
              <a:gd name="connsiteY37115" fmla="*/ 854778 h 2789926"/>
              <a:gd name="connsiteX37116" fmla="*/ 1273074 w 2556691"/>
              <a:gd name="connsiteY37116" fmla="*/ 854687 h 2789926"/>
              <a:gd name="connsiteX37117" fmla="*/ 1275605 w 2556691"/>
              <a:gd name="connsiteY37117" fmla="*/ 850787 h 2789926"/>
              <a:gd name="connsiteX37118" fmla="*/ 1898853 w 2556691"/>
              <a:gd name="connsiteY37118" fmla="*/ 1424134 h 2789926"/>
              <a:gd name="connsiteX37119" fmla="*/ 1898829 w 2556691"/>
              <a:gd name="connsiteY37119" fmla="*/ 1426203 h 2789926"/>
              <a:gd name="connsiteX37120" fmla="*/ 1890860 w 2556691"/>
              <a:gd name="connsiteY37120" fmla="*/ 1423850 h 2789926"/>
              <a:gd name="connsiteX37121" fmla="*/ 1884126 w 2556691"/>
              <a:gd name="connsiteY37121" fmla="*/ 1418117 h 2789926"/>
              <a:gd name="connsiteX37122" fmla="*/ 1885810 w 2556691"/>
              <a:gd name="connsiteY37122" fmla="*/ 1416615 h 2789926"/>
              <a:gd name="connsiteX37123" fmla="*/ 1891743 w 2556691"/>
              <a:gd name="connsiteY37123" fmla="*/ 1420599 h 2789926"/>
              <a:gd name="connsiteX37124" fmla="*/ 1898853 w 2556691"/>
              <a:gd name="connsiteY37124" fmla="*/ 1424134 h 2789926"/>
              <a:gd name="connsiteX37125" fmla="*/ 2037842 w 2556691"/>
              <a:gd name="connsiteY37125" fmla="*/ 1552199 h 2789926"/>
              <a:gd name="connsiteX37126" fmla="*/ 2042868 w 2556691"/>
              <a:gd name="connsiteY37126" fmla="*/ 1558193 h 2789926"/>
              <a:gd name="connsiteX37127" fmla="*/ 2054205 w 2556691"/>
              <a:gd name="connsiteY37127" fmla="*/ 1573585 h 2789926"/>
              <a:gd name="connsiteX37128" fmla="*/ 2051591 w 2556691"/>
              <a:gd name="connsiteY37128" fmla="*/ 1575003 h 2789926"/>
              <a:gd name="connsiteX37129" fmla="*/ 2042586 w 2556691"/>
              <a:gd name="connsiteY37129" fmla="*/ 1560971 h 2789926"/>
              <a:gd name="connsiteX37130" fmla="*/ 2037194 w 2556691"/>
              <a:gd name="connsiteY37130" fmla="*/ 1552696 h 2789926"/>
              <a:gd name="connsiteX37131" fmla="*/ 2037842 w 2556691"/>
              <a:gd name="connsiteY37131" fmla="*/ 1552199 h 2789926"/>
              <a:gd name="connsiteX37132" fmla="*/ 1111223 w 2556691"/>
              <a:gd name="connsiteY37132" fmla="*/ 696890 h 2789926"/>
              <a:gd name="connsiteX37133" fmla="*/ 1076461 w 2556691"/>
              <a:gd name="connsiteY37133" fmla="*/ 667336 h 2789926"/>
              <a:gd name="connsiteX37134" fmla="*/ 1076461 w 2556691"/>
              <a:gd name="connsiteY37134" fmla="*/ 667335 h 2789926"/>
              <a:gd name="connsiteX37135" fmla="*/ 1066690 w 2556691"/>
              <a:gd name="connsiteY37135" fmla="*/ 666095 h 2789926"/>
              <a:gd name="connsiteX37136" fmla="*/ 1089280 w 2556691"/>
              <a:gd name="connsiteY37136" fmla="*/ 700728 h 2789926"/>
              <a:gd name="connsiteX37137" fmla="*/ 1074907 w 2556691"/>
              <a:gd name="connsiteY37137" fmla="*/ 684646 h 2789926"/>
              <a:gd name="connsiteX37138" fmla="*/ 1078262 w 2556691"/>
              <a:gd name="connsiteY37138" fmla="*/ 682960 h 2789926"/>
              <a:gd name="connsiteX37139" fmla="*/ 1091835 w 2556691"/>
              <a:gd name="connsiteY37139" fmla="*/ 696279 h 2789926"/>
              <a:gd name="connsiteX37140" fmla="*/ 1087291 w 2556691"/>
              <a:gd name="connsiteY37140" fmla="*/ 688646 h 2789926"/>
              <a:gd name="connsiteX37141" fmla="*/ 1096167 w 2556691"/>
              <a:gd name="connsiteY37141" fmla="*/ 691504 h 2789926"/>
              <a:gd name="connsiteX37142" fmla="*/ 1111223 w 2556691"/>
              <a:gd name="connsiteY37142" fmla="*/ 696890 h 2789926"/>
              <a:gd name="connsiteX37143" fmla="*/ 1690597 w 2556691"/>
              <a:gd name="connsiteY37143" fmla="*/ 1231487 h 2789926"/>
              <a:gd name="connsiteX37144" fmla="*/ 1691257 w 2556691"/>
              <a:gd name="connsiteY37144" fmla="*/ 1237718 h 2789926"/>
              <a:gd name="connsiteX37145" fmla="*/ 1688137 w 2556691"/>
              <a:gd name="connsiteY37145" fmla="*/ 1237376 h 2789926"/>
              <a:gd name="connsiteX37146" fmla="*/ 1689879 w 2556691"/>
              <a:gd name="connsiteY37146" fmla="*/ 1231441 h 2789926"/>
              <a:gd name="connsiteX37147" fmla="*/ 1690597 w 2556691"/>
              <a:gd name="connsiteY37147" fmla="*/ 1231487 h 2789926"/>
              <a:gd name="connsiteX37148" fmla="*/ 1442659 w 2556691"/>
              <a:gd name="connsiteY37148" fmla="*/ 1001027 h 2789926"/>
              <a:gd name="connsiteX37149" fmla="*/ 1438103 w 2556691"/>
              <a:gd name="connsiteY37149" fmla="*/ 999269 h 2789926"/>
              <a:gd name="connsiteX37150" fmla="*/ 1437633 w 2556691"/>
              <a:gd name="connsiteY37150" fmla="*/ 999023 h 2789926"/>
              <a:gd name="connsiteX37151" fmla="*/ 1437409 w 2556691"/>
              <a:gd name="connsiteY37151" fmla="*/ 1007078 h 2789926"/>
              <a:gd name="connsiteX37152" fmla="*/ 1437409 w 2556691"/>
              <a:gd name="connsiteY37152" fmla="*/ 1007079 h 2789926"/>
              <a:gd name="connsiteX37153" fmla="*/ 1440328 w 2556691"/>
              <a:gd name="connsiteY37153" fmla="*/ 1032093 h 2789926"/>
              <a:gd name="connsiteX37154" fmla="*/ 1441776 w 2556691"/>
              <a:gd name="connsiteY37154" fmla="*/ 1032757 h 2789926"/>
              <a:gd name="connsiteX37155" fmla="*/ 1440893 w 2556691"/>
              <a:gd name="connsiteY37155" fmla="*/ 1028326 h 2789926"/>
              <a:gd name="connsiteX37156" fmla="*/ 1439975 w 2556691"/>
              <a:gd name="connsiteY37156" fmla="*/ 1016166 h 2789926"/>
              <a:gd name="connsiteX37157" fmla="*/ 1442659 w 2556691"/>
              <a:gd name="connsiteY37157" fmla="*/ 1001027 h 2789926"/>
              <a:gd name="connsiteX37158" fmla="*/ 1386084 w 2556691"/>
              <a:gd name="connsiteY37158" fmla="*/ 948445 h 2789926"/>
              <a:gd name="connsiteX37159" fmla="*/ 1387732 w 2556691"/>
              <a:gd name="connsiteY37159" fmla="*/ 968450 h 2789926"/>
              <a:gd name="connsiteX37160" fmla="*/ 1389497 w 2556691"/>
              <a:gd name="connsiteY37160" fmla="*/ 954025 h 2789926"/>
              <a:gd name="connsiteX37161" fmla="*/ 1386084 w 2556691"/>
              <a:gd name="connsiteY37161" fmla="*/ 948445 h 2789926"/>
              <a:gd name="connsiteX37162" fmla="*/ 1990520 w 2556691"/>
              <a:gd name="connsiteY37162" fmla="*/ 1504178 h 2789926"/>
              <a:gd name="connsiteX37163" fmla="*/ 1991708 w 2556691"/>
              <a:gd name="connsiteY37163" fmla="*/ 1506649 h 2789926"/>
              <a:gd name="connsiteX37164" fmla="*/ 1990520 w 2556691"/>
              <a:gd name="connsiteY37164" fmla="*/ 1504178 h 2789926"/>
              <a:gd name="connsiteX37165" fmla="*/ 1927729 w 2556691"/>
              <a:gd name="connsiteY37165" fmla="*/ 1445850 h 2789926"/>
              <a:gd name="connsiteX37166" fmla="*/ 1929224 w 2556691"/>
              <a:gd name="connsiteY37166" fmla="*/ 1447292 h 2789926"/>
              <a:gd name="connsiteX37167" fmla="*/ 1918488 w 2556691"/>
              <a:gd name="connsiteY37167" fmla="*/ 1452860 h 2789926"/>
              <a:gd name="connsiteX37168" fmla="*/ 1918135 w 2556691"/>
              <a:gd name="connsiteY37168" fmla="*/ 1450673 h 2789926"/>
              <a:gd name="connsiteX37169" fmla="*/ 1923762 w 2556691"/>
              <a:gd name="connsiteY37169" fmla="*/ 1448333 h 2789926"/>
              <a:gd name="connsiteX37170" fmla="*/ 1927729 w 2556691"/>
              <a:gd name="connsiteY37170" fmla="*/ 1445850 h 2789926"/>
              <a:gd name="connsiteX37171" fmla="*/ 2055994 w 2556691"/>
              <a:gd name="connsiteY37171" fmla="*/ 1564067 h 2789926"/>
              <a:gd name="connsiteX37172" fmla="*/ 2058843 w 2556691"/>
              <a:gd name="connsiteY37172" fmla="*/ 1566798 h 2789926"/>
              <a:gd name="connsiteX37173" fmla="*/ 2056230 w 2556691"/>
              <a:gd name="connsiteY37173" fmla="*/ 1568217 h 2789926"/>
              <a:gd name="connsiteX37174" fmla="*/ 2054970 w 2556691"/>
              <a:gd name="connsiteY37174" fmla="*/ 1564765 h 2789926"/>
              <a:gd name="connsiteX37175" fmla="*/ 2055994 w 2556691"/>
              <a:gd name="connsiteY37175" fmla="*/ 1564067 h 2789926"/>
              <a:gd name="connsiteX37176" fmla="*/ 1400528 w 2556691"/>
              <a:gd name="connsiteY37176" fmla="*/ 958525 h 2789926"/>
              <a:gd name="connsiteX37177" fmla="*/ 1389297 w 2556691"/>
              <a:gd name="connsiteY37177" fmla="*/ 980411 h 2789926"/>
              <a:gd name="connsiteX37178" fmla="*/ 1400528 w 2556691"/>
              <a:gd name="connsiteY37178" fmla="*/ 958525 h 2789926"/>
              <a:gd name="connsiteX37179" fmla="*/ 1686194 w 2556691"/>
              <a:gd name="connsiteY37179" fmla="*/ 1221948 h 2789926"/>
              <a:gd name="connsiteX37180" fmla="*/ 1684287 w 2556691"/>
              <a:gd name="connsiteY37180" fmla="*/ 1236394 h 2789926"/>
              <a:gd name="connsiteX37181" fmla="*/ 1681121 w 2556691"/>
              <a:gd name="connsiteY37181" fmla="*/ 1235295 h 2789926"/>
              <a:gd name="connsiteX37182" fmla="*/ 1682910 w 2556691"/>
              <a:gd name="connsiteY37182" fmla="*/ 1227599 h 2789926"/>
              <a:gd name="connsiteX37183" fmla="*/ 1684805 w 2556691"/>
              <a:gd name="connsiteY37183" fmla="*/ 1221712 h 2789926"/>
              <a:gd name="connsiteX37184" fmla="*/ 1686194 w 2556691"/>
              <a:gd name="connsiteY37184" fmla="*/ 1221948 h 2789926"/>
              <a:gd name="connsiteX37185" fmla="*/ 1899335 w 2556691"/>
              <a:gd name="connsiteY37185" fmla="*/ 1418565 h 2789926"/>
              <a:gd name="connsiteX37186" fmla="*/ 1898311 w 2556691"/>
              <a:gd name="connsiteY37186" fmla="*/ 1420397 h 2789926"/>
              <a:gd name="connsiteX37187" fmla="*/ 1891531 w 2556691"/>
              <a:gd name="connsiteY37187" fmla="*/ 1416048 h 2789926"/>
              <a:gd name="connsiteX37188" fmla="*/ 1891531 w 2556691"/>
              <a:gd name="connsiteY37188" fmla="*/ 1416035 h 2789926"/>
              <a:gd name="connsiteX37189" fmla="*/ 1887728 w 2556691"/>
              <a:gd name="connsiteY37189" fmla="*/ 1410467 h 2789926"/>
              <a:gd name="connsiteX37190" fmla="*/ 1889236 w 2556691"/>
              <a:gd name="connsiteY37190" fmla="*/ 1409320 h 2789926"/>
              <a:gd name="connsiteX37191" fmla="*/ 1893684 w 2556691"/>
              <a:gd name="connsiteY37191" fmla="*/ 1413469 h 2789926"/>
              <a:gd name="connsiteX37192" fmla="*/ 1899335 w 2556691"/>
              <a:gd name="connsiteY37192" fmla="*/ 1418565 h 2789926"/>
              <a:gd name="connsiteX37193" fmla="*/ 1973226 w 2556691"/>
              <a:gd name="connsiteY37193" fmla="*/ 1485867 h 2789926"/>
              <a:gd name="connsiteX37194" fmla="*/ 1972614 w 2556691"/>
              <a:gd name="connsiteY37194" fmla="*/ 1487357 h 2789926"/>
              <a:gd name="connsiteX37195" fmla="*/ 1970271 w 2556691"/>
              <a:gd name="connsiteY37195" fmla="*/ 1487168 h 2789926"/>
              <a:gd name="connsiteX37196" fmla="*/ 1967234 w 2556691"/>
              <a:gd name="connsiteY37196" fmla="*/ 1486151 h 2789926"/>
              <a:gd name="connsiteX37197" fmla="*/ 1965657 w 2556691"/>
              <a:gd name="connsiteY37197" fmla="*/ 1485466 h 2789926"/>
              <a:gd name="connsiteX37198" fmla="*/ 1964962 w 2556691"/>
              <a:gd name="connsiteY37198" fmla="*/ 1485135 h 2789926"/>
              <a:gd name="connsiteX37199" fmla="*/ 1962549 w 2556691"/>
              <a:gd name="connsiteY37199" fmla="*/ 1483858 h 2789926"/>
              <a:gd name="connsiteX37200" fmla="*/ 1961183 w 2556691"/>
              <a:gd name="connsiteY37200" fmla="*/ 1483054 h 2789926"/>
              <a:gd name="connsiteX37201" fmla="*/ 1960277 w 2556691"/>
              <a:gd name="connsiteY37201" fmla="*/ 1482487 h 2789926"/>
              <a:gd name="connsiteX37202" fmla="*/ 1959088 w 2556691"/>
              <a:gd name="connsiteY37202" fmla="*/ 1481694 h 2789926"/>
              <a:gd name="connsiteX37203" fmla="*/ 1956863 w 2556691"/>
              <a:gd name="connsiteY37203" fmla="*/ 1479992 h 2789926"/>
              <a:gd name="connsiteX37204" fmla="*/ 1956640 w 2556691"/>
              <a:gd name="connsiteY37204" fmla="*/ 1479815 h 2789926"/>
              <a:gd name="connsiteX37205" fmla="*/ 1953991 w 2556691"/>
              <a:gd name="connsiteY37205" fmla="*/ 1476623 h 2789926"/>
              <a:gd name="connsiteX37206" fmla="*/ 1953826 w 2556691"/>
              <a:gd name="connsiteY37206" fmla="*/ 1476197 h 2789926"/>
              <a:gd name="connsiteX37207" fmla="*/ 1954309 w 2556691"/>
              <a:gd name="connsiteY37207" fmla="*/ 1475748 h 2789926"/>
              <a:gd name="connsiteX37208" fmla="*/ 1954356 w 2556691"/>
              <a:gd name="connsiteY37208" fmla="*/ 1475736 h 2789926"/>
              <a:gd name="connsiteX37209" fmla="*/ 1958594 w 2556691"/>
              <a:gd name="connsiteY37209" fmla="*/ 1478207 h 2789926"/>
              <a:gd name="connsiteX37210" fmla="*/ 1962714 w 2556691"/>
              <a:gd name="connsiteY37210" fmla="*/ 1480359 h 2789926"/>
              <a:gd name="connsiteX37211" fmla="*/ 1963914 w 2556691"/>
              <a:gd name="connsiteY37211" fmla="*/ 1480961 h 2789926"/>
              <a:gd name="connsiteX37212" fmla="*/ 1965256 w 2556691"/>
              <a:gd name="connsiteY37212" fmla="*/ 1481635 h 2789926"/>
              <a:gd name="connsiteX37213" fmla="*/ 1967811 w 2556691"/>
              <a:gd name="connsiteY37213" fmla="*/ 1482640 h 2789926"/>
              <a:gd name="connsiteX37214" fmla="*/ 1970224 w 2556691"/>
              <a:gd name="connsiteY37214" fmla="*/ 1483669 h 2789926"/>
              <a:gd name="connsiteX37215" fmla="*/ 1971189 w 2556691"/>
              <a:gd name="connsiteY37215" fmla="*/ 1484165 h 2789926"/>
              <a:gd name="connsiteX37216" fmla="*/ 1973226 w 2556691"/>
              <a:gd name="connsiteY37216" fmla="*/ 1485867 h 2789926"/>
              <a:gd name="connsiteX37217" fmla="*/ 1175321 w 2556691"/>
              <a:gd name="connsiteY37217" fmla="*/ 749517 h 2789926"/>
              <a:gd name="connsiteX37218" fmla="*/ 1167763 w 2556691"/>
              <a:gd name="connsiteY37218" fmla="*/ 796738 h 2789926"/>
              <a:gd name="connsiteX37219" fmla="*/ 1165067 w 2556691"/>
              <a:gd name="connsiteY37219" fmla="*/ 796660 h 2789926"/>
              <a:gd name="connsiteX37220" fmla="*/ 1169105 w 2556691"/>
              <a:gd name="connsiteY37220" fmla="*/ 757759 h 2789926"/>
              <a:gd name="connsiteX37221" fmla="*/ 1169246 w 2556691"/>
              <a:gd name="connsiteY37221" fmla="*/ 744340 h 2789926"/>
              <a:gd name="connsiteX37222" fmla="*/ 1156745 w 2556691"/>
              <a:gd name="connsiteY37222" fmla="*/ 791501 h 2789926"/>
              <a:gd name="connsiteX37223" fmla="*/ 1158393 w 2556691"/>
              <a:gd name="connsiteY37223" fmla="*/ 780938 h 2789926"/>
              <a:gd name="connsiteX37224" fmla="*/ 1161159 w 2556691"/>
              <a:gd name="connsiteY37224" fmla="*/ 755532 h 2789926"/>
              <a:gd name="connsiteX37225" fmla="*/ 1151471 w 2556691"/>
              <a:gd name="connsiteY37225" fmla="*/ 792228 h 2789926"/>
              <a:gd name="connsiteX37226" fmla="*/ 1148893 w 2556691"/>
              <a:gd name="connsiteY37226" fmla="*/ 786258 h 2789926"/>
              <a:gd name="connsiteX37227" fmla="*/ 1137686 w 2556691"/>
              <a:gd name="connsiteY37227" fmla="*/ 802011 h 2789926"/>
              <a:gd name="connsiteX37228" fmla="*/ 1142454 w 2556691"/>
              <a:gd name="connsiteY37228" fmla="*/ 812768 h 2789926"/>
              <a:gd name="connsiteX37229" fmla="*/ 1171236 w 2556691"/>
              <a:gd name="connsiteY37229" fmla="*/ 804564 h 2789926"/>
              <a:gd name="connsiteX37230" fmla="*/ 1174202 w 2556691"/>
              <a:gd name="connsiteY37230" fmla="*/ 795679 h 2789926"/>
              <a:gd name="connsiteX37231" fmla="*/ 1179511 w 2556691"/>
              <a:gd name="connsiteY37231" fmla="*/ 764919 h 2789926"/>
              <a:gd name="connsiteX37232" fmla="*/ 1176545 w 2556691"/>
              <a:gd name="connsiteY37232" fmla="*/ 753675 h 2789926"/>
              <a:gd name="connsiteX37233" fmla="*/ 1175321 w 2556691"/>
              <a:gd name="connsiteY37233" fmla="*/ 749517 h 2789926"/>
              <a:gd name="connsiteX37234" fmla="*/ 1673351 w 2556691"/>
              <a:gd name="connsiteY37234" fmla="*/ 1208565 h 2789926"/>
              <a:gd name="connsiteX37235" fmla="*/ 1674045 w 2556691"/>
              <a:gd name="connsiteY37235" fmla="*/ 1212489 h 2789926"/>
              <a:gd name="connsiteX37236" fmla="*/ 1671915 w 2556691"/>
              <a:gd name="connsiteY37236" fmla="*/ 1219121 h 2789926"/>
              <a:gd name="connsiteX37237" fmla="*/ 1671409 w 2556691"/>
              <a:gd name="connsiteY37237" fmla="*/ 1219866 h 2789926"/>
              <a:gd name="connsiteX37238" fmla="*/ 1668583 w 2556691"/>
              <a:gd name="connsiteY37238" fmla="*/ 1218980 h 2789926"/>
              <a:gd name="connsiteX37239" fmla="*/ 1668583 w 2556691"/>
              <a:gd name="connsiteY37239" fmla="*/ 1217916 h 2789926"/>
              <a:gd name="connsiteX37240" fmla="*/ 1670561 w 2556691"/>
              <a:gd name="connsiteY37240" fmla="*/ 1212348 h 2789926"/>
              <a:gd name="connsiteX37241" fmla="*/ 1672656 w 2556691"/>
              <a:gd name="connsiteY37241" fmla="*/ 1208505 h 2789926"/>
              <a:gd name="connsiteX37242" fmla="*/ 1673351 w 2556691"/>
              <a:gd name="connsiteY37242" fmla="*/ 1208565 h 2789926"/>
              <a:gd name="connsiteX37243" fmla="*/ 1679461 w 2556691"/>
              <a:gd name="connsiteY37243" fmla="*/ 1214145 h 2789926"/>
              <a:gd name="connsiteX37244" fmla="*/ 1679850 w 2556691"/>
              <a:gd name="connsiteY37244" fmla="*/ 1218590 h 2789926"/>
              <a:gd name="connsiteX37245" fmla="*/ 1678355 w 2556691"/>
              <a:gd name="connsiteY37245" fmla="*/ 1224891 h 2789926"/>
              <a:gd name="connsiteX37246" fmla="*/ 1677001 w 2556691"/>
              <a:gd name="connsiteY37246" fmla="*/ 1225990 h 2789926"/>
              <a:gd name="connsiteX37247" fmla="*/ 1676460 w 2556691"/>
              <a:gd name="connsiteY37247" fmla="*/ 1217691 h 2789926"/>
              <a:gd name="connsiteX37248" fmla="*/ 1678214 w 2556691"/>
              <a:gd name="connsiteY37248" fmla="*/ 1214062 h 2789926"/>
              <a:gd name="connsiteX37249" fmla="*/ 1678626 w 2556691"/>
              <a:gd name="connsiteY37249" fmla="*/ 1213861 h 2789926"/>
              <a:gd name="connsiteX37250" fmla="*/ 1679249 w 2556691"/>
              <a:gd name="connsiteY37250" fmla="*/ 1214003 h 2789926"/>
              <a:gd name="connsiteX37251" fmla="*/ 1679461 w 2556691"/>
              <a:gd name="connsiteY37251" fmla="*/ 1214145 h 2789926"/>
              <a:gd name="connsiteX37252" fmla="*/ 1657271 w 2556691"/>
              <a:gd name="connsiteY37252" fmla="*/ 1193185 h 2789926"/>
              <a:gd name="connsiteX37253" fmla="*/ 1656353 w 2556691"/>
              <a:gd name="connsiteY37253" fmla="*/ 1194166 h 2789926"/>
              <a:gd name="connsiteX37254" fmla="*/ 1655977 w 2556691"/>
              <a:gd name="connsiteY37254" fmla="*/ 1200668 h 2789926"/>
              <a:gd name="connsiteX37255" fmla="*/ 1654646 w 2556691"/>
              <a:gd name="connsiteY37255" fmla="*/ 1200810 h 2789926"/>
              <a:gd name="connsiteX37256" fmla="*/ 1652504 w 2556691"/>
              <a:gd name="connsiteY37256" fmla="*/ 1197299 h 2789926"/>
              <a:gd name="connsiteX37257" fmla="*/ 1650797 w 2556691"/>
              <a:gd name="connsiteY37257" fmla="*/ 1198410 h 2789926"/>
              <a:gd name="connsiteX37258" fmla="*/ 1650044 w 2556691"/>
              <a:gd name="connsiteY37258" fmla="*/ 1198706 h 2789926"/>
              <a:gd name="connsiteX37259" fmla="*/ 1649761 w 2556691"/>
              <a:gd name="connsiteY37259" fmla="*/ 1200385 h 2789926"/>
              <a:gd name="connsiteX37260" fmla="*/ 1648972 w 2556691"/>
              <a:gd name="connsiteY37260" fmla="*/ 1201342 h 2789926"/>
              <a:gd name="connsiteX37261" fmla="*/ 1655141 w 2556691"/>
              <a:gd name="connsiteY37261" fmla="*/ 1207489 h 2789926"/>
              <a:gd name="connsiteX37262" fmla="*/ 1655765 w 2556691"/>
              <a:gd name="connsiteY37262" fmla="*/ 1205988 h 2789926"/>
              <a:gd name="connsiteX37263" fmla="*/ 1655753 w 2556691"/>
              <a:gd name="connsiteY37263" fmla="*/ 1205988 h 2789926"/>
              <a:gd name="connsiteX37264" fmla="*/ 1657060 w 2556691"/>
              <a:gd name="connsiteY37264" fmla="*/ 1204759 h 2789926"/>
              <a:gd name="connsiteX37265" fmla="*/ 1658649 w 2556691"/>
              <a:gd name="connsiteY37265" fmla="*/ 1200042 h 2789926"/>
              <a:gd name="connsiteX37266" fmla="*/ 1659355 w 2556691"/>
              <a:gd name="connsiteY37266" fmla="*/ 1198635 h 2789926"/>
              <a:gd name="connsiteX37267" fmla="*/ 1657271 w 2556691"/>
              <a:gd name="connsiteY37267" fmla="*/ 1193185 h 2789926"/>
              <a:gd name="connsiteX37268" fmla="*/ 1668971 w 2556691"/>
              <a:gd name="connsiteY37268" fmla="*/ 1203540 h 2789926"/>
              <a:gd name="connsiteX37269" fmla="*/ 1666911 w 2556691"/>
              <a:gd name="connsiteY37269" fmla="*/ 1210042 h 2789926"/>
              <a:gd name="connsiteX37270" fmla="*/ 1665534 w 2556691"/>
              <a:gd name="connsiteY37270" fmla="*/ 1211532 h 2789926"/>
              <a:gd name="connsiteX37271" fmla="*/ 1664428 w 2556691"/>
              <a:gd name="connsiteY37271" fmla="*/ 1211662 h 2789926"/>
              <a:gd name="connsiteX37272" fmla="*/ 1664192 w 2556691"/>
              <a:gd name="connsiteY37272" fmla="*/ 1211201 h 2789926"/>
              <a:gd name="connsiteX37273" fmla="*/ 1664333 w 2556691"/>
              <a:gd name="connsiteY37273" fmla="*/ 1210562 h 2789926"/>
              <a:gd name="connsiteX37274" fmla="*/ 1664686 w 2556691"/>
              <a:gd name="connsiteY37274" fmla="*/ 1209014 h 2789926"/>
              <a:gd name="connsiteX37275" fmla="*/ 1665852 w 2556691"/>
              <a:gd name="connsiteY37275" fmla="*/ 1205692 h 2789926"/>
              <a:gd name="connsiteX37276" fmla="*/ 1668100 w 2556691"/>
              <a:gd name="connsiteY37276" fmla="*/ 1203174 h 2789926"/>
              <a:gd name="connsiteX37277" fmla="*/ 1668971 w 2556691"/>
              <a:gd name="connsiteY37277" fmla="*/ 1203540 h 2789926"/>
              <a:gd name="connsiteX37278" fmla="*/ 1151188 w 2556691"/>
              <a:gd name="connsiteY37278" fmla="*/ 725734 h 2789926"/>
              <a:gd name="connsiteX37279" fmla="*/ 1108351 w 2556691"/>
              <a:gd name="connsiteY37279" fmla="*/ 725986 h 2789926"/>
              <a:gd name="connsiteX37280" fmla="*/ 1108351 w 2556691"/>
              <a:gd name="connsiteY37280" fmla="*/ 725987 h 2789926"/>
              <a:gd name="connsiteX37281" fmla="*/ 1132024 w 2556691"/>
              <a:gd name="connsiteY37281" fmla="*/ 725675 h 2789926"/>
              <a:gd name="connsiteX37282" fmla="*/ 1151188 w 2556691"/>
              <a:gd name="connsiteY37282" fmla="*/ 725734 h 2789926"/>
              <a:gd name="connsiteX37283" fmla="*/ 1598730 w 2556691"/>
              <a:gd name="connsiteY37283" fmla="*/ 1136524 h 2789926"/>
              <a:gd name="connsiteX37284" fmla="*/ 1592515 w 2556691"/>
              <a:gd name="connsiteY37284" fmla="*/ 1138356 h 2789926"/>
              <a:gd name="connsiteX37285" fmla="*/ 1590065 w 2556691"/>
              <a:gd name="connsiteY37285" fmla="*/ 1139042 h 2789926"/>
              <a:gd name="connsiteX37286" fmla="*/ 1586087 w 2556691"/>
              <a:gd name="connsiteY37286" fmla="*/ 1140732 h 2789926"/>
              <a:gd name="connsiteX37287" fmla="*/ 1583792 w 2556691"/>
              <a:gd name="connsiteY37287" fmla="*/ 1141714 h 2789926"/>
              <a:gd name="connsiteX37288" fmla="*/ 1577211 w 2556691"/>
              <a:gd name="connsiteY37288" fmla="*/ 1146312 h 2789926"/>
              <a:gd name="connsiteX37289" fmla="*/ 1576905 w 2556691"/>
              <a:gd name="connsiteY37289" fmla="*/ 1146371 h 2789926"/>
              <a:gd name="connsiteX37290" fmla="*/ 1576917 w 2556691"/>
              <a:gd name="connsiteY37290" fmla="*/ 1146371 h 2789926"/>
              <a:gd name="connsiteX37291" fmla="*/ 1575351 w 2556691"/>
              <a:gd name="connsiteY37291" fmla="*/ 1152968 h 2789926"/>
              <a:gd name="connsiteX37292" fmla="*/ 1578129 w 2556691"/>
              <a:gd name="connsiteY37292" fmla="*/ 1153039 h 2789926"/>
              <a:gd name="connsiteX37293" fmla="*/ 1584733 w 2556691"/>
              <a:gd name="connsiteY37293" fmla="*/ 1147246 h 2789926"/>
              <a:gd name="connsiteX37294" fmla="*/ 1586534 w 2556691"/>
              <a:gd name="connsiteY37294" fmla="*/ 1146430 h 2789926"/>
              <a:gd name="connsiteX37295" fmla="*/ 1589383 w 2556691"/>
              <a:gd name="connsiteY37295" fmla="*/ 1145402 h 2789926"/>
              <a:gd name="connsiteX37296" fmla="*/ 1590808 w 2556691"/>
              <a:gd name="connsiteY37296" fmla="*/ 1144976 h 2789926"/>
              <a:gd name="connsiteX37297" fmla="*/ 1593892 w 2556691"/>
              <a:gd name="connsiteY37297" fmla="*/ 1144527 h 2789926"/>
              <a:gd name="connsiteX37298" fmla="*/ 1595752 w 2556691"/>
              <a:gd name="connsiteY37298" fmla="*/ 1144598 h 2789926"/>
              <a:gd name="connsiteX37299" fmla="*/ 1597235 w 2556691"/>
              <a:gd name="connsiteY37299" fmla="*/ 1144693 h 2789926"/>
              <a:gd name="connsiteX37300" fmla="*/ 1598330 w 2556691"/>
              <a:gd name="connsiteY37300" fmla="*/ 1138711 h 2789926"/>
              <a:gd name="connsiteX37301" fmla="*/ 1598730 w 2556691"/>
              <a:gd name="connsiteY37301" fmla="*/ 1136524 h 2789926"/>
              <a:gd name="connsiteX37302" fmla="*/ 1561435 w 2556691"/>
              <a:gd name="connsiteY37302" fmla="*/ 1100645 h 2789926"/>
              <a:gd name="connsiteX37303" fmla="*/ 1562471 w 2556691"/>
              <a:gd name="connsiteY37303" fmla="*/ 1104617 h 2789926"/>
              <a:gd name="connsiteX37304" fmla="*/ 1555844 w 2556691"/>
              <a:gd name="connsiteY37304" fmla="*/ 1104097 h 2789926"/>
              <a:gd name="connsiteX37305" fmla="*/ 1555726 w 2556691"/>
              <a:gd name="connsiteY37305" fmla="*/ 1103494 h 2789926"/>
              <a:gd name="connsiteX37306" fmla="*/ 1561435 w 2556691"/>
              <a:gd name="connsiteY37306" fmla="*/ 1100645 h 2789926"/>
              <a:gd name="connsiteX37307" fmla="*/ 1166927 w 2556691"/>
              <a:gd name="connsiteY37307" fmla="*/ 736246 h 2789926"/>
              <a:gd name="connsiteX37308" fmla="*/ 1156910 w 2556691"/>
              <a:gd name="connsiteY37308" fmla="*/ 740746 h 2789926"/>
              <a:gd name="connsiteX37309" fmla="*/ 1153990 w 2556691"/>
              <a:gd name="connsiteY37309" fmla="*/ 739266 h 2789926"/>
              <a:gd name="connsiteX37310" fmla="*/ 1163855 w 2556691"/>
              <a:gd name="connsiteY37310" fmla="*/ 733488 h 2789926"/>
              <a:gd name="connsiteX37311" fmla="*/ 1132436 w 2556691"/>
              <a:gd name="connsiteY37311" fmla="*/ 740111 h 2789926"/>
              <a:gd name="connsiteX37312" fmla="*/ 1145326 w 2556691"/>
              <a:gd name="connsiteY37312" fmla="*/ 739183 h 2789926"/>
              <a:gd name="connsiteX37313" fmla="*/ 1136650 w 2556691"/>
              <a:gd name="connsiteY37313" fmla="*/ 742880 h 2789926"/>
              <a:gd name="connsiteX37314" fmla="*/ 1140311 w 2556691"/>
              <a:gd name="connsiteY37314" fmla="*/ 745954 h 2789926"/>
              <a:gd name="connsiteX37315" fmla="*/ 1149411 w 2556691"/>
              <a:gd name="connsiteY37315" fmla="*/ 742641 h 2789926"/>
              <a:gd name="connsiteX37316" fmla="*/ 1150082 w 2556691"/>
              <a:gd name="connsiteY37316" fmla="*/ 745435 h 2789926"/>
              <a:gd name="connsiteX37317" fmla="*/ 1144702 w 2556691"/>
              <a:gd name="connsiteY37317" fmla="*/ 748349 h 2789926"/>
              <a:gd name="connsiteX37318" fmla="*/ 1159111 w 2556691"/>
              <a:gd name="connsiteY37318" fmla="*/ 744189 h 2789926"/>
              <a:gd name="connsiteX37319" fmla="*/ 1163172 w 2556691"/>
              <a:gd name="connsiteY37319" fmla="*/ 740717 h 2789926"/>
              <a:gd name="connsiteX37320" fmla="*/ 1166927 w 2556691"/>
              <a:gd name="connsiteY37320" fmla="*/ 736246 h 2789926"/>
              <a:gd name="connsiteX37321" fmla="*/ 1651325 w 2556691"/>
              <a:gd name="connsiteY37321" fmla="*/ 1183160 h 2789926"/>
              <a:gd name="connsiteX37322" fmla="*/ 1651160 w 2556691"/>
              <a:gd name="connsiteY37322" fmla="*/ 1184981 h 2789926"/>
              <a:gd name="connsiteX37323" fmla="*/ 1649571 w 2556691"/>
              <a:gd name="connsiteY37323" fmla="*/ 1186423 h 2789926"/>
              <a:gd name="connsiteX37324" fmla="*/ 1647429 w 2556691"/>
              <a:gd name="connsiteY37324" fmla="*/ 1187664 h 2789926"/>
              <a:gd name="connsiteX37325" fmla="*/ 1643014 w 2556691"/>
              <a:gd name="connsiteY37325" fmla="*/ 1187664 h 2789926"/>
              <a:gd name="connsiteX37326" fmla="*/ 1642991 w 2556691"/>
              <a:gd name="connsiteY37326" fmla="*/ 1187640 h 2789926"/>
              <a:gd name="connsiteX37327" fmla="*/ 1642861 w 2556691"/>
              <a:gd name="connsiteY37327" fmla="*/ 1186967 h 2789926"/>
              <a:gd name="connsiteX37328" fmla="*/ 1642979 w 2556691"/>
              <a:gd name="connsiteY37328" fmla="*/ 1186884 h 2789926"/>
              <a:gd name="connsiteX37329" fmla="*/ 1646299 w 2556691"/>
              <a:gd name="connsiteY37329" fmla="*/ 1184969 h 2789926"/>
              <a:gd name="connsiteX37330" fmla="*/ 1646934 w 2556691"/>
              <a:gd name="connsiteY37330" fmla="*/ 1184472 h 2789926"/>
              <a:gd name="connsiteX37331" fmla="*/ 1648418 w 2556691"/>
              <a:gd name="connsiteY37331" fmla="*/ 1183326 h 2789926"/>
              <a:gd name="connsiteX37332" fmla="*/ 1649253 w 2556691"/>
              <a:gd name="connsiteY37332" fmla="*/ 1182687 h 2789926"/>
              <a:gd name="connsiteX37333" fmla="*/ 1651325 w 2556691"/>
              <a:gd name="connsiteY37333" fmla="*/ 1183160 h 2789926"/>
              <a:gd name="connsiteX37334" fmla="*/ 1254286 w 2556691"/>
              <a:gd name="connsiteY37334" fmla="*/ 816721 h 2789926"/>
              <a:gd name="connsiteX37335" fmla="*/ 1262609 w 2556691"/>
              <a:gd name="connsiteY37335" fmla="*/ 848111 h 2789926"/>
              <a:gd name="connsiteX37336" fmla="*/ 1254286 w 2556691"/>
              <a:gd name="connsiteY37336" fmla="*/ 816721 h 2789926"/>
              <a:gd name="connsiteX37337" fmla="*/ 1567216 w 2556691"/>
              <a:gd name="connsiteY37337" fmla="*/ 1105267 h 2789926"/>
              <a:gd name="connsiteX37338" fmla="*/ 1568182 w 2556691"/>
              <a:gd name="connsiteY37338" fmla="*/ 1108790 h 2789926"/>
              <a:gd name="connsiteX37339" fmla="*/ 1562943 w 2556691"/>
              <a:gd name="connsiteY37339" fmla="*/ 1108163 h 2789926"/>
              <a:gd name="connsiteX37340" fmla="*/ 1567216 w 2556691"/>
              <a:gd name="connsiteY37340" fmla="*/ 1105267 h 2789926"/>
              <a:gd name="connsiteX37341" fmla="*/ 1450888 w 2556691"/>
              <a:gd name="connsiteY37341" fmla="*/ 996793 h 2789926"/>
              <a:gd name="connsiteX37342" fmla="*/ 1446614 w 2556691"/>
              <a:gd name="connsiteY37342" fmla="*/ 1000173 h 2789926"/>
              <a:gd name="connsiteX37343" fmla="*/ 1444484 w 2556691"/>
              <a:gd name="connsiteY37343" fmla="*/ 1021249 h 2789926"/>
              <a:gd name="connsiteX37344" fmla="*/ 1443789 w 2556691"/>
              <a:gd name="connsiteY37344" fmla="*/ 1032778 h 2789926"/>
              <a:gd name="connsiteX37345" fmla="*/ 1443177 w 2556691"/>
              <a:gd name="connsiteY37345" fmla="*/ 1033445 h 2789926"/>
              <a:gd name="connsiteX37346" fmla="*/ 1446108 w 2556691"/>
              <a:gd name="connsiteY37346" fmla="*/ 1035368 h 2789926"/>
              <a:gd name="connsiteX37347" fmla="*/ 1447568 w 2556691"/>
              <a:gd name="connsiteY37347" fmla="*/ 1032306 h 2789926"/>
              <a:gd name="connsiteX37348" fmla="*/ 1447568 w 2556691"/>
              <a:gd name="connsiteY37348" fmla="*/ 1032305 h 2789926"/>
              <a:gd name="connsiteX37349" fmla="*/ 1450888 w 2556691"/>
              <a:gd name="connsiteY37349" fmla="*/ 996793 h 2789926"/>
              <a:gd name="connsiteX37350" fmla="*/ 1155462 w 2556691"/>
              <a:gd name="connsiteY37350" fmla="*/ 722738 h 2789926"/>
              <a:gd name="connsiteX37351" fmla="*/ 1094943 w 2556691"/>
              <a:gd name="connsiteY37351" fmla="*/ 695017 h 2789926"/>
              <a:gd name="connsiteX37352" fmla="*/ 1155462 w 2556691"/>
              <a:gd name="connsiteY37352" fmla="*/ 722738 h 2789926"/>
              <a:gd name="connsiteX37353" fmla="*/ 2059762 w 2556691"/>
              <a:gd name="connsiteY37353" fmla="*/ 1557034 h 2789926"/>
              <a:gd name="connsiteX37354" fmla="*/ 2058466 w 2556691"/>
              <a:gd name="connsiteY37354" fmla="*/ 1559918 h 2789926"/>
              <a:gd name="connsiteX37355" fmla="*/ 2052439 w 2556691"/>
              <a:gd name="connsiteY37355" fmla="*/ 1554315 h 2789926"/>
              <a:gd name="connsiteX37356" fmla="*/ 2049321 w 2556691"/>
              <a:gd name="connsiteY37356" fmla="*/ 1548628 h 2789926"/>
              <a:gd name="connsiteX37357" fmla="*/ 2050039 w 2556691"/>
              <a:gd name="connsiteY37357" fmla="*/ 1548132 h 2789926"/>
              <a:gd name="connsiteX37358" fmla="*/ 2059762 w 2556691"/>
              <a:gd name="connsiteY37358" fmla="*/ 1557034 h 2789926"/>
              <a:gd name="connsiteX37359" fmla="*/ 1660909 w 2556691"/>
              <a:gd name="connsiteY37359" fmla="*/ 1188646 h 2789926"/>
              <a:gd name="connsiteX37360" fmla="*/ 1660273 w 2556691"/>
              <a:gd name="connsiteY37360" fmla="*/ 1189544 h 2789926"/>
              <a:gd name="connsiteX37361" fmla="*/ 1662016 w 2556691"/>
              <a:gd name="connsiteY37361" fmla="*/ 1194072 h 2789926"/>
              <a:gd name="connsiteX37362" fmla="*/ 1663087 w 2556691"/>
              <a:gd name="connsiteY37362" fmla="*/ 1192488 h 2789926"/>
              <a:gd name="connsiteX37363" fmla="*/ 1662439 w 2556691"/>
              <a:gd name="connsiteY37363" fmla="*/ 1191034 h 2789926"/>
              <a:gd name="connsiteX37364" fmla="*/ 1660909 w 2556691"/>
              <a:gd name="connsiteY37364" fmla="*/ 1188646 h 2789926"/>
              <a:gd name="connsiteX37365" fmla="*/ 1979632 w 2556691"/>
              <a:gd name="connsiteY37365" fmla="*/ 1480902 h 2789926"/>
              <a:gd name="connsiteX37366" fmla="*/ 1978231 w 2556691"/>
              <a:gd name="connsiteY37366" fmla="*/ 1483361 h 2789926"/>
              <a:gd name="connsiteX37367" fmla="*/ 1977830 w 2556691"/>
              <a:gd name="connsiteY37367" fmla="*/ 1483172 h 2789926"/>
              <a:gd name="connsiteX37368" fmla="*/ 1973698 w 2556691"/>
              <a:gd name="connsiteY37368" fmla="*/ 1480795 h 2789926"/>
              <a:gd name="connsiteX37369" fmla="*/ 1972145 w 2556691"/>
              <a:gd name="connsiteY37369" fmla="*/ 1479696 h 2789926"/>
              <a:gd name="connsiteX37370" fmla="*/ 1968966 w 2556691"/>
              <a:gd name="connsiteY37370" fmla="*/ 1477178 h 2789926"/>
              <a:gd name="connsiteX37371" fmla="*/ 1967707 w 2556691"/>
              <a:gd name="connsiteY37371" fmla="*/ 1476078 h 2789926"/>
              <a:gd name="connsiteX37372" fmla="*/ 1964917 w 2556691"/>
              <a:gd name="connsiteY37372" fmla="*/ 1473040 h 2789926"/>
              <a:gd name="connsiteX37373" fmla="*/ 1965576 w 2556691"/>
              <a:gd name="connsiteY37373" fmla="*/ 1472497 h 2789926"/>
              <a:gd name="connsiteX37374" fmla="*/ 1969555 w 2556691"/>
              <a:gd name="connsiteY37374" fmla="*/ 1474518 h 2789926"/>
              <a:gd name="connsiteX37375" fmla="*/ 1970285 w 2556691"/>
              <a:gd name="connsiteY37375" fmla="*/ 1474944 h 2789926"/>
              <a:gd name="connsiteX37376" fmla="*/ 1970967 w 2556691"/>
              <a:gd name="connsiteY37376" fmla="*/ 1475346 h 2789926"/>
              <a:gd name="connsiteX37377" fmla="*/ 1974970 w 2556691"/>
              <a:gd name="connsiteY37377" fmla="*/ 1477710 h 2789926"/>
              <a:gd name="connsiteX37378" fmla="*/ 1976335 w 2556691"/>
              <a:gd name="connsiteY37378" fmla="*/ 1478608 h 2789926"/>
              <a:gd name="connsiteX37379" fmla="*/ 1978854 w 2556691"/>
              <a:gd name="connsiteY37379" fmla="*/ 1480358 h 2789926"/>
              <a:gd name="connsiteX37380" fmla="*/ 1979632 w 2556691"/>
              <a:gd name="connsiteY37380" fmla="*/ 1480902 h 2789926"/>
              <a:gd name="connsiteX37381" fmla="*/ 2039879 w 2556691"/>
              <a:gd name="connsiteY37381" fmla="*/ 1535813 h 2789926"/>
              <a:gd name="connsiteX37382" fmla="*/ 2044929 w 2556691"/>
              <a:gd name="connsiteY37382" fmla="*/ 1549656 h 2789926"/>
              <a:gd name="connsiteX37383" fmla="*/ 2054476 w 2556691"/>
              <a:gd name="connsiteY37383" fmla="*/ 1561041 h 2789926"/>
              <a:gd name="connsiteX37384" fmla="*/ 2052510 w 2556691"/>
              <a:gd name="connsiteY37384" fmla="*/ 1563110 h 2789926"/>
              <a:gd name="connsiteX37385" fmla="*/ 2039102 w 2556691"/>
              <a:gd name="connsiteY37385" fmla="*/ 1535813 h 2789926"/>
              <a:gd name="connsiteX37386" fmla="*/ 2039879 w 2556691"/>
              <a:gd name="connsiteY37386" fmla="*/ 1535813 h 2789926"/>
              <a:gd name="connsiteX37387" fmla="*/ 1591785 w 2556691"/>
              <a:gd name="connsiteY37387" fmla="*/ 1121404 h 2789926"/>
              <a:gd name="connsiteX37388" fmla="*/ 1584380 w 2556691"/>
              <a:gd name="connsiteY37388" fmla="*/ 1121357 h 2789926"/>
              <a:gd name="connsiteX37389" fmla="*/ 1581319 w 2556691"/>
              <a:gd name="connsiteY37389" fmla="*/ 1123425 h 2789926"/>
              <a:gd name="connsiteX37390" fmla="*/ 1579248 w 2556691"/>
              <a:gd name="connsiteY37390" fmla="*/ 1125423 h 2789926"/>
              <a:gd name="connsiteX37391" fmla="*/ 1578836 w 2556691"/>
              <a:gd name="connsiteY37391" fmla="*/ 1125967 h 2789926"/>
              <a:gd name="connsiteX37392" fmla="*/ 1583109 w 2556691"/>
              <a:gd name="connsiteY37392" fmla="*/ 1125459 h 2789926"/>
              <a:gd name="connsiteX37393" fmla="*/ 1591090 w 2556691"/>
              <a:gd name="connsiteY37393" fmla="*/ 1121688 h 2789926"/>
              <a:gd name="connsiteX37394" fmla="*/ 1591785 w 2556691"/>
              <a:gd name="connsiteY37394" fmla="*/ 1121404 h 2789926"/>
              <a:gd name="connsiteX37395" fmla="*/ 1897145 w 2556691"/>
              <a:gd name="connsiteY37395" fmla="*/ 1402666 h 2789926"/>
              <a:gd name="connsiteX37396" fmla="*/ 1902207 w 2556691"/>
              <a:gd name="connsiteY37396" fmla="*/ 1409014 h 2789926"/>
              <a:gd name="connsiteX37397" fmla="*/ 1907905 w 2556691"/>
              <a:gd name="connsiteY37397" fmla="*/ 1414677 h 2789926"/>
              <a:gd name="connsiteX37398" fmla="*/ 1906457 w 2556691"/>
              <a:gd name="connsiteY37398" fmla="*/ 1416615 h 2789926"/>
              <a:gd name="connsiteX37399" fmla="*/ 1895003 w 2556691"/>
              <a:gd name="connsiteY37399" fmla="*/ 1403824 h 2789926"/>
              <a:gd name="connsiteX37400" fmla="*/ 1897145 w 2556691"/>
              <a:gd name="connsiteY37400" fmla="*/ 1402666 h 2789926"/>
              <a:gd name="connsiteX37401" fmla="*/ 1449263 w 2556691"/>
              <a:gd name="connsiteY37401" fmla="*/ 988328 h 2789926"/>
              <a:gd name="connsiteX37402" fmla="*/ 1446756 w 2556691"/>
              <a:gd name="connsiteY37402" fmla="*/ 987528 h 2789926"/>
              <a:gd name="connsiteX37403" fmla="*/ 1444225 w 2556691"/>
              <a:gd name="connsiteY37403" fmla="*/ 986988 h 2789926"/>
              <a:gd name="connsiteX37404" fmla="*/ 1442953 w 2556691"/>
              <a:gd name="connsiteY37404" fmla="*/ 986914 h 2789926"/>
              <a:gd name="connsiteX37405" fmla="*/ 1439257 w 2556691"/>
              <a:gd name="connsiteY37405" fmla="*/ 987940 h 2789926"/>
              <a:gd name="connsiteX37406" fmla="*/ 1436903 w 2556691"/>
              <a:gd name="connsiteY37406" fmla="*/ 990587 h 2789926"/>
              <a:gd name="connsiteX37407" fmla="*/ 1438586 w 2556691"/>
              <a:gd name="connsiteY37407" fmla="*/ 989564 h 2789926"/>
              <a:gd name="connsiteX37408" fmla="*/ 1439504 w 2556691"/>
              <a:gd name="connsiteY37408" fmla="*/ 989185 h 2789926"/>
              <a:gd name="connsiteX37409" fmla="*/ 1440564 w 2556691"/>
              <a:gd name="connsiteY37409" fmla="*/ 989005 h 2789926"/>
              <a:gd name="connsiteX37410" fmla="*/ 1442200 w 2556691"/>
              <a:gd name="connsiteY37410" fmla="*/ 988665 h 2789926"/>
              <a:gd name="connsiteX37411" fmla="*/ 1442494 w 2556691"/>
              <a:gd name="connsiteY37411" fmla="*/ 988694 h 2789926"/>
              <a:gd name="connsiteX37412" fmla="*/ 1442671 w 2556691"/>
              <a:gd name="connsiteY37412" fmla="*/ 988924 h 2789926"/>
              <a:gd name="connsiteX37413" fmla="*/ 1442847 w 2556691"/>
              <a:gd name="connsiteY37413" fmla="*/ 989971 h 2789926"/>
              <a:gd name="connsiteX37414" fmla="*/ 1441458 w 2556691"/>
              <a:gd name="connsiteY37414" fmla="*/ 992619 h 2789926"/>
              <a:gd name="connsiteX37415" fmla="*/ 1439363 w 2556691"/>
              <a:gd name="connsiteY37415" fmla="*/ 994229 h 2789926"/>
              <a:gd name="connsiteX37416" fmla="*/ 1439810 w 2556691"/>
              <a:gd name="connsiteY37416" fmla="*/ 994443 h 2789926"/>
              <a:gd name="connsiteX37417" fmla="*/ 1440187 w 2556691"/>
              <a:gd name="connsiteY37417" fmla="*/ 994752 h 2789926"/>
              <a:gd name="connsiteX37418" fmla="*/ 1440481 w 2556691"/>
              <a:gd name="connsiteY37418" fmla="*/ 995153 h 2789926"/>
              <a:gd name="connsiteX37419" fmla="*/ 1440740 w 2556691"/>
              <a:gd name="connsiteY37419" fmla="*/ 994794 h 2789926"/>
              <a:gd name="connsiteX37420" fmla="*/ 1441552 w 2556691"/>
              <a:gd name="connsiteY37420" fmla="*/ 994234 h 2789926"/>
              <a:gd name="connsiteX37421" fmla="*/ 1443236 w 2556691"/>
              <a:gd name="connsiteY37421" fmla="*/ 993821 h 2789926"/>
              <a:gd name="connsiteX37422" fmla="*/ 1444295 w 2556691"/>
              <a:gd name="connsiteY37422" fmla="*/ 993630 h 2789926"/>
              <a:gd name="connsiteX37423" fmla="*/ 1445225 w 2556691"/>
              <a:gd name="connsiteY37423" fmla="*/ 993472 h 2789926"/>
              <a:gd name="connsiteX37424" fmla="*/ 1445838 w 2556691"/>
              <a:gd name="connsiteY37424" fmla="*/ 993652 h 2789926"/>
              <a:gd name="connsiteX37425" fmla="*/ 1446379 w 2556691"/>
              <a:gd name="connsiteY37425" fmla="*/ 994377 h 2789926"/>
              <a:gd name="connsiteX37426" fmla="*/ 1450346 w 2556691"/>
              <a:gd name="connsiteY37426" fmla="*/ 990469 h 2789926"/>
              <a:gd name="connsiteX37427" fmla="*/ 1449381 w 2556691"/>
              <a:gd name="connsiteY37427" fmla="*/ 988693 h 2789926"/>
              <a:gd name="connsiteX37428" fmla="*/ 1449263 w 2556691"/>
              <a:gd name="connsiteY37428" fmla="*/ 988328 h 2789926"/>
              <a:gd name="connsiteX37429" fmla="*/ 1934203 w 2556691"/>
              <a:gd name="connsiteY37429" fmla="*/ 1435672 h 2789926"/>
              <a:gd name="connsiteX37430" fmla="*/ 1935792 w 2556691"/>
              <a:gd name="connsiteY37430" fmla="*/ 1437268 h 2789926"/>
              <a:gd name="connsiteX37431" fmla="*/ 1906927 w 2556691"/>
              <a:gd name="connsiteY37431" fmla="*/ 1447234 h 2789926"/>
              <a:gd name="connsiteX37432" fmla="*/ 1907222 w 2556691"/>
              <a:gd name="connsiteY37432" fmla="*/ 1445130 h 2789926"/>
              <a:gd name="connsiteX37433" fmla="*/ 1924008 w 2556691"/>
              <a:gd name="connsiteY37433" fmla="*/ 1442588 h 2789926"/>
              <a:gd name="connsiteX37434" fmla="*/ 1934203 w 2556691"/>
              <a:gd name="connsiteY37434" fmla="*/ 1435672 h 2789926"/>
              <a:gd name="connsiteX37435" fmla="*/ 1664970 w 2556691"/>
              <a:gd name="connsiteY37435" fmla="*/ 1186423 h 2789926"/>
              <a:gd name="connsiteX37436" fmla="*/ 1664558 w 2556691"/>
              <a:gd name="connsiteY37436" fmla="*/ 1187062 h 2789926"/>
              <a:gd name="connsiteX37437" fmla="*/ 1665888 w 2556691"/>
              <a:gd name="connsiteY37437" fmla="*/ 1189048 h 2789926"/>
              <a:gd name="connsiteX37438" fmla="*/ 1666383 w 2556691"/>
              <a:gd name="connsiteY37438" fmla="*/ 1188492 h 2789926"/>
              <a:gd name="connsiteX37439" fmla="*/ 1664970 w 2556691"/>
              <a:gd name="connsiteY37439" fmla="*/ 1186423 h 2789926"/>
              <a:gd name="connsiteX37440" fmla="*/ 1390522 w 2556691"/>
              <a:gd name="connsiteY37440" fmla="*/ 932373 h 2789926"/>
              <a:gd name="connsiteX37441" fmla="*/ 1391169 w 2556691"/>
              <a:gd name="connsiteY37441" fmla="*/ 948261 h 2789926"/>
              <a:gd name="connsiteX37442" fmla="*/ 1392958 w 2556691"/>
              <a:gd name="connsiteY37442" fmla="*/ 951047 h 2789926"/>
              <a:gd name="connsiteX37443" fmla="*/ 1393406 w 2556691"/>
              <a:gd name="connsiteY37443" fmla="*/ 935186 h 2789926"/>
              <a:gd name="connsiteX37444" fmla="*/ 1390522 w 2556691"/>
              <a:gd name="connsiteY37444" fmla="*/ 932375 h 2789926"/>
              <a:gd name="connsiteX37445" fmla="*/ 2003774 w 2556691"/>
              <a:gd name="connsiteY37445" fmla="*/ 1498245 h 2789926"/>
              <a:gd name="connsiteX37446" fmla="*/ 2003845 w 2556691"/>
              <a:gd name="connsiteY37446" fmla="*/ 1499403 h 2789926"/>
              <a:gd name="connsiteX37447" fmla="*/ 1991449 w 2556691"/>
              <a:gd name="connsiteY37447" fmla="*/ 1500916 h 2789926"/>
              <a:gd name="connsiteX37448" fmla="*/ 1987412 w 2556691"/>
              <a:gd name="connsiteY37448" fmla="*/ 1501803 h 2789926"/>
              <a:gd name="connsiteX37449" fmla="*/ 1982962 w 2556691"/>
              <a:gd name="connsiteY37449" fmla="*/ 1502063 h 2789926"/>
              <a:gd name="connsiteX37450" fmla="*/ 1982797 w 2556691"/>
              <a:gd name="connsiteY37450" fmla="*/ 1501484 h 2789926"/>
              <a:gd name="connsiteX37451" fmla="*/ 1992932 w 2556691"/>
              <a:gd name="connsiteY37451" fmla="*/ 1498280 h 2789926"/>
              <a:gd name="connsiteX37452" fmla="*/ 1993851 w 2556691"/>
              <a:gd name="connsiteY37452" fmla="*/ 1498174 h 2789926"/>
              <a:gd name="connsiteX37453" fmla="*/ 2003774 w 2556691"/>
              <a:gd name="connsiteY37453" fmla="*/ 1498245 h 2789926"/>
              <a:gd name="connsiteX37454" fmla="*/ 1650148 w 2556691"/>
              <a:gd name="connsiteY37454" fmla="*/ 1171929 h 2789926"/>
              <a:gd name="connsiteX37455" fmla="*/ 1650914 w 2556691"/>
              <a:gd name="connsiteY37455" fmla="*/ 1172650 h 2789926"/>
              <a:gd name="connsiteX37456" fmla="*/ 1650996 w 2556691"/>
              <a:gd name="connsiteY37456" fmla="*/ 1172804 h 2789926"/>
              <a:gd name="connsiteX37457" fmla="*/ 1650478 w 2556691"/>
              <a:gd name="connsiteY37457" fmla="*/ 1174636 h 2789926"/>
              <a:gd name="connsiteX37458" fmla="*/ 1645911 w 2556691"/>
              <a:gd name="connsiteY37458" fmla="*/ 1177225 h 2789926"/>
              <a:gd name="connsiteX37459" fmla="*/ 1645510 w 2556691"/>
              <a:gd name="connsiteY37459" fmla="*/ 1177284 h 2789926"/>
              <a:gd name="connsiteX37460" fmla="*/ 1644722 w 2556691"/>
              <a:gd name="connsiteY37460" fmla="*/ 1177379 h 2789926"/>
              <a:gd name="connsiteX37461" fmla="*/ 1644051 w 2556691"/>
              <a:gd name="connsiteY37461" fmla="*/ 1175783 h 2789926"/>
              <a:gd name="connsiteX37462" fmla="*/ 1647877 w 2556691"/>
              <a:gd name="connsiteY37462" fmla="*/ 1172721 h 2789926"/>
              <a:gd name="connsiteX37463" fmla="*/ 1648630 w 2556691"/>
              <a:gd name="connsiteY37463" fmla="*/ 1172118 h 2789926"/>
              <a:gd name="connsiteX37464" fmla="*/ 1650148 w 2556691"/>
              <a:gd name="connsiteY37464" fmla="*/ 1171929 h 2789926"/>
              <a:gd name="connsiteX37465" fmla="*/ 1601861 w 2556691"/>
              <a:gd name="connsiteY37465" fmla="*/ 1125766 h 2789926"/>
              <a:gd name="connsiteX37466" fmla="*/ 1598342 w 2556691"/>
              <a:gd name="connsiteY37466" fmla="*/ 1126381 h 2789926"/>
              <a:gd name="connsiteX37467" fmla="*/ 1590619 w 2556691"/>
              <a:gd name="connsiteY37467" fmla="*/ 1128733 h 2789926"/>
              <a:gd name="connsiteX37468" fmla="*/ 1588548 w 2556691"/>
              <a:gd name="connsiteY37468" fmla="*/ 1129679 h 2789926"/>
              <a:gd name="connsiteX37469" fmla="*/ 1582038 w 2556691"/>
              <a:gd name="connsiteY37469" fmla="*/ 1132079 h 2789926"/>
              <a:gd name="connsiteX37470" fmla="*/ 1579377 w 2556691"/>
              <a:gd name="connsiteY37470" fmla="*/ 1134750 h 2789926"/>
              <a:gd name="connsiteX37471" fmla="*/ 1579389 w 2556691"/>
              <a:gd name="connsiteY37471" fmla="*/ 1134750 h 2789926"/>
              <a:gd name="connsiteX37472" fmla="*/ 1576116 w 2556691"/>
              <a:gd name="connsiteY37472" fmla="*/ 1138569 h 2789926"/>
              <a:gd name="connsiteX37473" fmla="*/ 1576940 w 2556691"/>
              <a:gd name="connsiteY37473" fmla="*/ 1138451 h 2789926"/>
              <a:gd name="connsiteX37474" fmla="*/ 1578942 w 2556691"/>
              <a:gd name="connsiteY37474" fmla="*/ 1138864 h 2789926"/>
              <a:gd name="connsiteX37475" fmla="*/ 1584498 w 2556691"/>
              <a:gd name="connsiteY37475" fmla="*/ 1136122 h 2789926"/>
              <a:gd name="connsiteX37476" fmla="*/ 1584557 w 2556691"/>
              <a:gd name="connsiteY37476" fmla="*/ 1136086 h 2789926"/>
              <a:gd name="connsiteX37477" fmla="*/ 1588889 w 2556691"/>
              <a:gd name="connsiteY37477" fmla="*/ 1134230 h 2789926"/>
              <a:gd name="connsiteX37478" fmla="*/ 1599884 w 2556691"/>
              <a:gd name="connsiteY37478" fmla="*/ 1132020 h 2789926"/>
              <a:gd name="connsiteX37479" fmla="*/ 1601237 w 2556691"/>
              <a:gd name="connsiteY37479" fmla="*/ 1127717 h 2789926"/>
              <a:gd name="connsiteX37480" fmla="*/ 1601861 w 2556691"/>
              <a:gd name="connsiteY37480" fmla="*/ 1125766 h 2789926"/>
              <a:gd name="connsiteX37481" fmla="*/ 2064423 w 2556691"/>
              <a:gd name="connsiteY37481" fmla="*/ 1552506 h 2789926"/>
              <a:gd name="connsiteX37482" fmla="*/ 2062751 w 2556691"/>
              <a:gd name="connsiteY37482" fmla="*/ 1554516 h 2789926"/>
              <a:gd name="connsiteX37483" fmla="*/ 2056571 w 2556691"/>
              <a:gd name="connsiteY37483" fmla="*/ 1547778 h 2789926"/>
              <a:gd name="connsiteX37484" fmla="*/ 2056924 w 2556691"/>
              <a:gd name="connsiteY37484" fmla="*/ 1547352 h 2789926"/>
              <a:gd name="connsiteX37485" fmla="*/ 2064423 w 2556691"/>
              <a:gd name="connsiteY37485" fmla="*/ 1552506 h 2789926"/>
              <a:gd name="connsiteX37486" fmla="*/ 2092957 w 2556691"/>
              <a:gd name="connsiteY37486" fmla="*/ 1577911 h 2789926"/>
              <a:gd name="connsiteX37487" fmla="*/ 2094723 w 2556691"/>
              <a:gd name="connsiteY37487" fmla="*/ 1580134 h 2789926"/>
              <a:gd name="connsiteX37488" fmla="*/ 2089437 w 2556691"/>
              <a:gd name="connsiteY37488" fmla="*/ 1586588 h 2789926"/>
              <a:gd name="connsiteX37489" fmla="*/ 2085823 w 2556691"/>
              <a:gd name="connsiteY37489" fmla="*/ 1592854 h 2789926"/>
              <a:gd name="connsiteX37490" fmla="*/ 2083469 w 2556691"/>
              <a:gd name="connsiteY37490" fmla="*/ 1592180 h 2789926"/>
              <a:gd name="connsiteX37491" fmla="*/ 2092957 w 2556691"/>
              <a:gd name="connsiteY37491" fmla="*/ 1577911 h 2789926"/>
              <a:gd name="connsiteX37492" fmla="*/ 1960431 w 2556691"/>
              <a:gd name="connsiteY37492" fmla="*/ 1455296 h 2789926"/>
              <a:gd name="connsiteX37493" fmla="*/ 1961879 w 2556691"/>
              <a:gd name="connsiteY37493" fmla="*/ 1457104 h 2789926"/>
              <a:gd name="connsiteX37494" fmla="*/ 1955981 w 2556691"/>
              <a:gd name="connsiteY37494" fmla="*/ 1462743 h 2789926"/>
              <a:gd name="connsiteX37495" fmla="*/ 1954227 w 2556691"/>
              <a:gd name="connsiteY37495" fmla="*/ 1461076 h 2789926"/>
              <a:gd name="connsiteX37496" fmla="*/ 1960431 w 2556691"/>
              <a:gd name="connsiteY37496" fmla="*/ 1455296 h 2789926"/>
              <a:gd name="connsiteX37497" fmla="*/ 1983304 w 2556691"/>
              <a:gd name="connsiteY37497" fmla="*/ 1476196 h 2789926"/>
              <a:gd name="connsiteX37498" fmla="*/ 1983798 w 2556691"/>
              <a:gd name="connsiteY37498" fmla="*/ 1477650 h 2789926"/>
              <a:gd name="connsiteX37499" fmla="*/ 1982786 w 2556691"/>
              <a:gd name="connsiteY37499" fmla="*/ 1478821 h 2789926"/>
              <a:gd name="connsiteX37500" fmla="*/ 1981254 w 2556691"/>
              <a:gd name="connsiteY37500" fmla="*/ 1478513 h 2789926"/>
              <a:gd name="connsiteX37501" fmla="*/ 1978901 w 2556691"/>
              <a:gd name="connsiteY37501" fmla="*/ 1476492 h 2789926"/>
              <a:gd name="connsiteX37502" fmla="*/ 1977512 w 2556691"/>
              <a:gd name="connsiteY37502" fmla="*/ 1475215 h 2789926"/>
              <a:gd name="connsiteX37503" fmla="*/ 1974898 w 2556691"/>
              <a:gd name="connsiteY37503" fmla="*/ 1471834 h 2789926"/>
              <a:gd name="connsiteX37504" fmla="*/ 1974663 w 2556691"/>
              <a:gd name="connsiteY37504" fmla="*/ 1471468 h 2789926"/>
              <a:gd name="connsiteX37505" fmla="*/ 1975628 w 2556691"/>
              <a:gd name="connsiteY37505" fmla="*/ 1470297 h 2789926"/>
              <a:gd name="connsiteX37506" fmla="*/ 1976629 w 2556691"/>
              <a:gd name="connsiteY37506" fmla="*/ 1470877 h 2789926"/>
              <a:gd name="connsiteX37507" fmla="*/ 1979383 w 2556691"/>
              <a:gd name="connsiteY37507" fmla="*/ 1472780 h 2789926"/>
              <a:gd name="connsiteX37508" fmla="*/ 1981348 w 2556691"/>
              <a:gd name="connsiteY37508" fmla="*/ 1474482 h 2789926"/>
              <a:gd name="connsiteX37509" fmla="*/ 1983304 w 2556691"/>
              <a:gd name="connsiteY37509" fmla="*/ 1476196 h 2789926"/>
              <a:gd name="connsiteX37510" fmla="*/ 1609819 w 2556691"/>
              <a:gd name="connsiteY37510" fmla="*/ 1131121 h 2789926"/>
              <a:gd name="connsiteX37511" fmla="*/ 1606982 w 2556691"/>
              <a:gd name="connsiteY37511" fmla="*/ 1129218 h 2789926"/>
              <a:gd name="connsiteX37512" fmla="*/ 1606264 w 2556691"/>
              <a:gd name="connsiteY37512" fmla="*/ 1129005 h 2789926"/>
              <a:gd name="connsiteX37513" fmla="*/ 1606170 w 2556691"/>
              <a:gd name="connsiteY37513" fmla="*/ 1129443 h 2789926"/>
              <a:gd name="connsiteX37514" fmla="*/ 1605864 w 2556691"/>
              <a:gd name="connsiteY37514" fmla="*/ 1129750 h 2789926"/>
              <a:gd name="connsiteX37515" fmla="*/ 1603898 w 2556691"/>
              <a:gd name="connsiteY37515" fmla="*/ 1136299 h 2789926"/>
              <a:gd name="connsiteX37516" fmla="*/ 1602768 w 2556691"/>
              <a:gd name="connsiteY37516" fmla="*/ 1141690 h 2789926"/>
              <a:gd name="connsiteX37517" fmla="*/ 1602944 w 2556691"/>
              <a:gd name="connsiteY37517" fmla="*/ 1141761 h 2789926"/>
              <a:gd name="connsiteX37518" fmla="*/ 1602509 w 2556691"/>
              <a:gd name="connsiteY37518" fmla="*/ 1144172 h 2789926"/>
              <a:gd name="connsiteX37519" fmla="*/ 1602356 w 2556691"/>
              <a:gd name="connsiteY37519" fmla="*/ 1144232 h 2789926"/>
              <a:gd name="connsiteX37520" fmla="*/ 1601202 w 2556691"/>
              <a:gd name="connsiteY37520" fmla="*/ 1159202 h 2789926"/>
              <a:gd name="connsiteX37521" fmla="*/ 1601190 w 2556691"/>
              <a:gd name="connsiteY37521" fmla="*/ 1159210 h 2789926"/>
              <a:gd name="connsiteX37522" fmla="*/ 1601202 w 2556691"/>
              <a:gd name="connsiteY37522" fmla="*/ 1159210 h 2789926"/>
              <a:gd name="connsiteX37523" fmla="*/ 1601202 w 2556691"/>
              <a:gd name="connsiteY37523" fmla="*/ 1159202 h 2789926"/>
              <a:gd name="connsiteX37524" fmla="*/ 1606346 w 2556691"/>
              <a:gd name="connsiteY37524" fmla="*/ 1155900 h 2789926"/>
              <a:gd name="connsiteX37525" fmla="*/ 1612468 w 2556691"/>
              <a:gd name="connsiteY37525" fmla="*/ 1152282 h 2789926"/>
              <a:gd name="connsiteX37526" fmla="*/ 1612927 w 2556691"/>
              <a:gd name="connsiteY37526" fmla="*/ 1149398 h 2789926"/>
              <a:gd name="connsiteX37527" fmla="*/ 1608936 w 2556691"/>
              <a:gd name="connsiteY37527" fmla="*/ 1144905 h 2789926"/>
              <a:gd name="connsiteX37528" fmla="*/ 1609442 w 2556691"/>
              <a:gd name="connsiteY37528" fmla="*/ 1140910 h 2789926"/>
              <a:gd name="connsiteX37529" fmla="*/ 1609619 w 2556691"/>
              <a:gd name="connsiteY37529" fmla="*/ 1138616 h 2789926"/>
              <a:gd name="connsiteX37530" fmla="*/ 1605793 w 2556691"/>
              <a:gd name="connsiteY37530" fmla="*/ 1138262 h 2789926"/>
              <a:gd name="connsiteX37531" fmla="*/ 1604392 w 2556691"/>
              <a:gd name="connsiteY37531" fmla="*/ 1136961 h 2789926"/>
              <a:gd name="connsiteX37532" fmla="*/ 1609796 w 2556691"/>
              <a:gd name="connsiteY37532" fmla="*/ 1134750 h 2789926"/>
              <a:gd name="connsiteX37533" fmla="*/ 1609819 w 2556691"/>
              <a:gd name="connsiteY37533" fmla="*/ 1131121 h 2789926"/>
              <a:gd name="connsiteX37534" fmla="*/ 1933474 w 2556691"/>
              <a:gd name="connsiteY37534" fmla="*/ 1428591 h 2789926"/>
              <a:gd name="connsiteX37535" fmla="*/ 1934710 w 2556691"/>
              <a:gd name="connsiteY37535" fmla="*/ 1430151 h 2789926"/>
              <a:gd name="connsiteX37536" fmla="*/ 1898723 w 2556691"/>
              <a:gd name="connsiteY37536" fmla="*/ 1439396 h 2789926"/>
              <a:gd name="connsiteX37537" fmla="*/ 1899241 w 2556691"/>
              <a:gd name="connsiteY37537" fmla="*/ 1437114 h 2789926"/>
              <a:gd name="connsiteX37538" fmla="*/ 1923774 w 2556691"/>
              <a:gd name="connsiteY37538" fmla="*/ 1434844 h 2789926"/>
              <a:gd name="connsiteX37539" fmla="*/ 1933474 w 2556691"/>
              <a:gd name="connsiteY37539" fmla="*/ 1428591 h 2789926"/>
              <a:gd name="connsiteX37540" fmla="*/ 2102129 w 2556691"/>
              <a:gd name="connsiteY37540" fmla="*/ 1583892 h 2789926"/>
              <a:gd name="connsiteX37541" fmla="*/ 2096608 w 2556691"/>
              <a:gd name="connsiteY37541" fmla="*/ 1595891 h 2789926"/>
              <a:gd name="connsiteX37542" fmla="*/ 2093594 w 2556691"/>
              <a:gd name="connsiteY37542" fmla="*/ 1606460 h 2789926"/>
              <a:gd name="connsiteX37543" fmla="*/ 2091346 w 2556691"/>
              <a:gd name="connsiteY37543" fmla="*/ 1606058 h 2789926"/>
              <a:gd name="connsiteX37544" fmla="*/ 2099869 w 2556691"/>
              <a:gd name="connsiteY37544" fmla="*/ 1582249 h 2789926"/>
              <a:gd name="connsiteX37545" fmla="*/ 2102129 w 2556691"/>
              <a:gd name="connsiteY37545" fmla="*/ 1583892 h 2789926"/>
              <a:gd name="connsiteX37546" fmla="*/ 1221596 w 2556691"/>
              <a:gd name="connsiteY37546" fmla="*/ 770002 h 2789926"/>
              <a:gd name="connsiteX37547" fmla="*/ 1217535 w 2556691"/>
              <a:gd name="connsiteY37547" fmla="*/ 793925 h 2789926"/>
              <a:gd name="connsiteX37548" fmla="*/ 1214639 w 2556691"/>
              <a:gd name="connsiteY37548" fmla="*/ 796626 h 2789926"/>
              <a:gd name="connsiteX37549" fmla="*/ 1211896 w 2556691"/>
              <a:gd name="connsiteY37549" fmla="*/ 798365 h 2789926"/>
              <a:gd name="connsiteX37550" fmla="*/ 1206893 w 2556691"/>
              <a:gd name="connsiteY37550" fmla="*/ 800120 h 2789926"/>
              <a:gd name="connsiteX37551" fmla="*/ 1195274 w 2556691"/>
              <a:gd name="connsiteY37551" fmla="*/ 799664 h 2789926"/>
              <a:gd name="connsiteX37552" fmla="*/ 1192861 w 2556691"/>
              <a:gd name="connsiteY37552" fmla="*/ 800164 h 2789926"/>
              <a:gd name="connsiteX37553" fmla="*/ 1181725 w 2556691"/>
              <a:gd name="connsiteY37553" fmla="*/ 815293 h 2789926"/>
              <a:gd name="connsiteX37554" fmla="*/ 1211390 w 2556691"/>
              <a:gd name="connsiteY37554" fmla="*/ 805257 h 2789926"/>
              <a:gd name="connsiteX37555" fmla="*/ 1215651 w 2556691"/>
              <a:gd name="connsiteY37555" fmla="*/ 802757 h 2789926"/>
              <a:gd name="connsiteX37556" fmla="*/ 1218288 w 2556691"/>
              <a:gd name="connsiteY37556" fmla="*/ 800873 h 2789926"/>
              <a:gd name="connsiteX37557" fmla="*/ 1221290 w 2556691"/>
              <a:gd name="connsiteY37557" fmla="*/ 798018 h 2789926"/>
              <a:gd name="connsiteX37558" fmla="*/ 1221302 w 2556691"/>
              <a:gd name="connsiteY37558" fmla="*/ 797985 h 2789926"/>
              <a:gd name="connsiteX37559" fmla="*/ 1221596 w 2556691"/>
              <a:gd name="connsiteY37559" fmla="*/ 770002 h 2789926"/>
              <a:gd name="connsiteX37560" fmla="*/ 2108449 w 2556691"/>
              <a:gd name="connsiteY37560" fmla="*/ 1587994 h 2789926"/>
              <a:gd name="connsiteX37561" fmla="*/ 2107673 w 2556691"/>
              <a:gd name="connsiteY37561" fmla="*/ 1598256 h 2789926"/>
              <a:gd name="connsiteX37562" fmla="*/ 2107296 w 2556691"/>
              <a:gd name="connsiteY37562" fmla="*/ 1606081 h 2789926"/>
              <a:gd name="connsiteX37563" fmla="*/ 2104812 w 2556691"/>
              <a:gd name="connsiteY37563" fmla="*/ 1606176 h 2789926"/>
              <a:gd name="connsiteX37564" fmla="*/ 2103871 w 2556691"/>
              <a:gd name="connsiteY37564" fmla="*/ 1597393 h 2789926"/>
              <a:gd name="connsiteX37565" fmla="*/ 2105518 w 2556691"/>
              <a:gd name="connsiteY37565" fmla="*/ 1587391 h 2789926"/>
              <a:gd name="connsiteX37566" fmla="*/ 2108449 w 2556691"/>
              <a:gd name="connsiteY37566" fmla="*/ 1587994 h 2789926"/>
              <a:gd name="connsiteX37567" fmla="*/ 1210448 w 2556691"/>
              <a:gd name="connsiteY37567" fmla="*/ 758784 h 2789926"/>
              <a:gd name="connsiteX37568" fmla="*/ 1205315 w 2556691"/>
              <a:gd name="connsiteY37568" fmla="*/ 755661 h 2789926"/>
              <a:gd name="connsiteX37569" fmla="*/ 1211931 w 2556691"/>
              <a:gd name="connsiteY37569" fmla="*/ 767024 h 2789926"/>
              <a:gd name="connsiteX37570" fmla="*/ 1210142 w 2556691"/>
              <a:gd name="connsiteY37570" fmla="*/ 767806 h 2789926"/>
              <a:gd name="connsiteX37571" fmla="*/ 1203773 w 2556691"/>
              <a:gd name="connsiteY37571" fmla="*/ 758943 h 2789926"/>
              <a:gd name="connsiteX37572" fmla="*/ 1210660 w 2556691"/>
              <a:gd name="connsiteY37572" fmla="*/ 785507 h 2789926"/>
              <a:gd name="connsiteX37573" fmla="*/ 1210318 w 2556691"/>
              <a:gd name="connsiteY37573" fmla="*/ 785940 h 2789926"/>
              <a:gd name="connsiteX37574" fmla="*/ 1209247 w 2556691"/>
              <a:gd name="connsiteY37574" fmla="*/ 785373 h 2789926"/>
              <a:gd name="connsiteX37575" fmla="*/ 1209188 w 2556691"/>
              <a:gd name="connsiteY37575" fmla="*/ 784648 h 2789926"/>
              <a:gd name="connsiteX37576" fmla="*/ 1198063 w 2556691"/>
              <a:gd name="connsiteY37576" fmla="*/ 757903 h 2789926"/>
              <a:gd name="connsiteX37577" fmla="*/ 1204856 w 2556691"/>
              <a:gd name="connsiteY37577" fmla="*/ 779623 h 2789926"/>
              <a:gd name="connsiteX37578" fmla="*/ 1204385 w 2556691"/>
              <a:gd name="connsiteY37578" fmla="*/ 784744 h 2789926"/>
              <a:gd name="connsiteX37579" fmla="*/ 1202019 w 2556691"/>
              <a:gd name="connsiteY37579" fmla="*/ 784799 h 2789926"/>
              <a:gd name="connsiteX37580" fmla="*/ 1201678 w 2556691"/>
              <a:gd name="connsiteY37580" fmla="*/ 781527 h 2789926"/>
              <a:gd name="connsiteX37581" fmla="*/ 1200406 w 2556691"/>
              <a:gd name="connsiteY37581" fmla="*/ 774296 h 2789926"/>
              <a:gd name="connsiteX37582" fmla="*/ 1186775 w 2556691"/>
              <a:gd name="connsiteY37582" fmla="*/ 749491 h 2789926"/>
              <a:gd name="connsiteX37583" fmla="*/ 1190860 w 2556691"/>
              <a:gd name="connsiteY37583" fmla="*/ 762232 h 2789926"/>
              <a:gd name="connsiteX37584" fmla="*/ 1192355 w 2556691"/>
              <a:gd name="connsiteY37584" fmla="*/ 770162 h 2789926"/>
              <a:gd name="connsiteX37585" fmla="*/ 1192790 w 2556691"/>
              <a:gd name="connsiteY37585" fmla="*/ 774929 h 2789926"/>
              <a:gd name="connsiteX37586" fmla="*/ 1191378 w 2556691"/>
              <a:gd name="connsiteY37586" fmla="*/ 779048 h 2789926"/>
              <a:gd name="connsiteX37587" fmla="*/ 1189553 w 2556691"/>
              <a:gd name="connsiteY37587" fmla="*/ 774821 h 2789926"/>
              <a:gd name="connsiteX37588" fmla="*/ 1188387 w 2556691"/>
              <a:gd name="connsiteY37588" fmla="*/ 769378 h 2789926"/>
              <a:gd name="connsiteX37589" fmla="*/ 1186892 w 2556691"/>
              <a:gd name="connsiteY37589" fmla="*/ 763563 h 2789926"/>
              <a:gd name="connsiteX37590" fmla="*/ 1183314 w 2556691"/>
              <a:gd name="connsiteY37590" fmla="*/ 754382 h 2789926"/>
              <a:gd name="connsiteX37591" fmla="*/ 1180489 w 2556691"/>
              <a:gd name="connsiteY37591" fmla="*/ 746886 h 2789926"/>
              <a:gd name="connsiteX37592" fmla="*/ 1180489 w 2556691"/>
              <a:gd name="connsiteY37592" fmla="*/ 746889 h 2789926"/>
              <a:gd name="connsiteX37593" fmla="*/ 1182078 w 2556691"/>
              <a:gd name="connsiteY37593" fmla="*/ 753888 h 2789926"/>
              <a:gd name="connsiteX37594" fmla="*/ 1183302 w 2556691"/>
              <a:gd name="connsiteY37594" fmla="*/ 760068 h 2789926"/>
              <a:gd name="connsiteX37595" fmla="*/ 1183867 w 2556691"/>
              <a:gd name="connsiteY37595" fmla="*/ 763642 h 2789926"/>
              <a:gd name="connsiteX37596" fmla="*/ 1184491 w 2556691"/>
              <a:gd name="connsiteY37596" fmla="*/ 772265 h 2789926"/>
              <a:gd name="connsiteX37597" fmla="*/ 1177310 w 2556691"/>
              <a:gd name="connsiteY37597" fmla="*/ 796739 h 2789926"/>
              <a:gd name="connsiteX37598" fmla="*/ 1175827 w 2556691"/>
              <a:gd name="connsiteY37598" fmla="*/ 809729 h 2789926"/>
              <a:gd name="connsiteX37599" fmla="*/ 1186775 w 2556691"/>
              <a:gd name="connsiteY37599" fmla="*/ 806175 h 2789926"/>
              <a:gd name="connsiteX37600" fmla="*/ 1194497 w 2556691"/>
              <a:gd name="connsiteY37600" fmla="*/ 796517 h 2789926"/>
              <a:gd name="connsiteX37601" fmla="*/ 1203455 w 2556691"/>
              <a:gd name="connsiteY37601" fmla="*/ 796342 h 2789926"/>
              <a:gd name="connsiteX37602" fmla="*/ 1203455 w 2556691"/>
              <a:gd name="connsiteY37602" fmla="*/ 796127 h 2789926"/>
              <a:gd name="connsiteX37603" fmla="*/ 1207022 w 2556691"/>
              <a:gd name="connsiteY37603" fmla="*/ 795483 h 2789926"/>
              <a:gd name="connsiteX37604" fmla="*/ 1208823 w 2556691"/>
              <a:gd name="connsiteY37604" fmla="*/ 794720 h 2789926"/>
              <a:gd name="connsiteX37605" fmla="*/ 1211602 w 2556691"/>
              <a:gd name="connsiteY37605" fmla="*/ 793123 h 2789926"/>
              <a:gd name="connsiteX37606" fmla="*/ 1214344 w 2556691"/>
              <a:gd name="connsiteY37606" fmla="*/ 790435 h 2789926"/>
              <a:gd name="connsiteX37607" fmla="*/ 1210448 w 2556691"/>
              <a:gd name="connsiteY37607" fmla="*/ 758784 h 2789926"/>
              <a:gd name="connsiteX37608" fmla="*/ 1904315 w 2556691"/>
              <a:gd name="connsiteY37608" fmla="*/ 1398966 h 2789926"/>
              <a:gd name="connsiteX37609" fmla="*/ 1910271 w 2556691"/>
              <a:gd name="connsiteY37609" fmla="*/ 1406414 h 2789926"/>
              <a:gd name="connsiteX37610" fmla="*/ 1914356 w 2556691"/>
              <a:gd name="connsiteY37610" fmla="*/ 1410220 h 2789926"/>
              <a:gd name="connsiteX37611" fmla="*/ 1913191 w 2556691"/>
              <a:gd name="connsiteY37611" fmla="*/ 1412206 h 2789926"/>
              <a:gd name="connsiteX37612" fmla="*/ 1902502 w 2556691"/>
              <a:gd name="connsiteY37612" fmla="*/ 1399817 h 2789926"/>
              <a:gd name="connsiteX37613" fmla="*/ 1904315 w 2556691"/>
              <a:gd name="connsiteY37613" fmla="*/ 1398966 h 2789926"/>
              <a:gd name="connsiteX37614" fmla="*/ 1601143 w 2556691"/>
              <a:gd name="connsiteY37614" fmla="*/ 1116888 h 2789926"/>
              <a:gd name="connsiteX37615" fmla="*/ 1598966 w 2556691"/>
              <a:gd name="connsiteY37615" fmla="*/ 1118874 h 2789926"/>
              <a:gd name="connsiteX37616" fmla="*/ 1598483 w 2556691"/>
              <a:gd name="connsiteY37616" fmla="*/ 1119146 h 2789926"/>
              <a:gd name="connsiteX37617" fmla="*/ 1601132 w 2556691"/>
              <a:gd name="connsiteY37617" fmla="*/ 1118555 h 2789926"/>
              <a:gd name="connsiteX37618" fmla="*/ 1601143 w 2556691"/>
              <a:gd name="connsiteY37618" fmla="*/ 1116888 h 2789926"/>
              <a:gd name="connsiteX37619" fmla="*/ 1614492 w 2556691"/>
              <a:gd name="connsiteY37619" fmla="*/ 1128272 h 2789926"/>
              <a:gd name="connsiteX37620" fmla="*/ 1614469 w 2556691"/>
              <a:gd name="connsiteY37620" fmla="*/ 1132398 h 2789926"/>
              <a:gd name="connsiteX37621" fmla="*/ 1613951 w 2556691"/>
              <a:gd name="connsiteY37621" fmla="*/ 1139952 h 2789926"/>
              <a:gd name="connsiteX37622" fmla="*/ 1613857 w 2556691"/>
              <a:gd name="connsiteY37622" fmla="*/ 1140756 h 2789926"/>
              <a:gd name="connsiteX37623" fmla="*/ 1613763 w 2556691"/>
              <a:gd name="connsiteY37623" fmla="*/ 1141501 h 2789926"/>
              <a:gd name="connsiteX37624" fmla="*/ 1613304 w 2556691"/>
              <a:gd name="connsiteY37624" fmla="*/ 1143723 h 2789926"/>
              <a:gd name="connsiteX37625" fmla="*/ 1612820 w 2556691"/>
              <a:gd name="connsiteY37625" fmla="*/ 1144882 h 2789926"/>
              <a:gd name="connsiteX37626" fmla="*/ 1613692 w 2556691"/>
              <a:gd name="connsiteY37626" fmla="*/ 1145236 h 2789926"/>
              <a:gd name="connsiteX37627" fmla="*/ 1615952 w 2556691"/>
              <a:gd name="connsiteY37627" fmla="*/ 1146383 h 2789926"/>
              <a:gd name="connsiteX37628" fmla="*/ 1616305 w 2556691"/>
              <a:gd name="connsiteY37628" fmla="*/ 1145485 h 2789926"/>
              <a:gd name="connsiteX37629" fmla="*/ 1616894 w 2556691"/>
              <a:gd name="connsiteY37629" fmla="*/ 1144149 h 2789926"/>
              <a:gd name="connsiteX37630" fmla="*/ 1616506 w 2556691"/>
              <a:gd name="connsiteY37630" fmla="*/ 1136902 h 2789926"/>
              <a:gd name="connsiteX37631" fmla="*/ 1616023 w 2556691"/>
              <a:gd name="connsiteY37631" fmla="*/ 1133663 h 2789926"/>
              <a:gd name="connsiteX37632" fmla="*/ 1614492 w 2556691"/>
              <a:gd name="connsiteY37632" fmla="*/ 1128272 h 2789926"/>
              <a:gd name="connsiteX37633" fmla="*/ 1104960 w 2556691"/>
              <a:gd name="connsiteY37633" fmla="*/ 658066 h 2789926"/>
              <a:gd name="connsiteX37634" fmla="*/ 1109257 w 2556691"/>
              <a:gd name="connsiteY37634" fmla="*/ 665431 h 2789926"/>
              <a:gd name="connsiteX37635" fmla="*/ 1103254 w 2556691"/>
              <a:gd name="connsiteY37635" fmla="*/ 660266 h 2789926"/>
              <a:gd name="connsiteX37636" fmla="*/ 1104960 w 2556691"/>
              <a:gd name="connsiteY37636" fmla="*/ 658066 h 2789926"/>
              <a:gd name="connsiteX37637" fmla="*/ 1620496 w 2556691"/>
              <a:gd name="connsiteY37637" fmla="*/ 1132469 h 2789926"/>
              <a:gd name="connsiteX37638" fmla="*/ 1621650 w 2556691"/>
              <a:gd name="connsiteY37638" fmla="*/ 1136890 h 2789926"/>
              <a:gd name="connsiteX37639" fmla="*/ 1622768 w 2556691"/>
              <a:gd name="connsiteY37639" fmla="*/ 1135684 h 2789926"/>
              <a:gd name="connsiteX37640" fmla="*/ 1620496 w 2556691"/>
              <a:gd name="connsiteY37640" fmla="*/ 1132469 h 2789926"/>
              <a:gd name="connsiteX37641" fmla="*/ 1962725 w 2556691"/>
              <a:gd name="connsiteY37641" fmla="*/ 1447399 h 2789926"/>
              <a:gd name="connsiteX37642" fmla="*/ 1964173 w 2556691"/>
              <a:gd name="connsiteY37642" fmla="*/ 1449420 h 2789926"/>
              <a:gd name="connsiteX37643" fmla="*/ 1959206 w 2556691"/>
              <a:gd name="connsiteY37643" fmla="*/ 1453192 h 2789926"/>
              <a:gd name="connsiteX37644" fmla="*/ 1957887 w 2556691"/>
              <a:gd name="connsiteY37644" fmla="*/ 1451206 h 2789926"/>
              <a:gd name="connsiteX37645" fmla="*/ 1962725 w 2556691"/>
              <a:gd name="connsiteY37645" fmla="*/ 1447399 h 2789926"/>
              <a:gd name="connsiteX37646" fmla="*/ 1669644 w 2556691"/>
              <a:gd name="connsiteY37646" fmla="*/ 1176457 h 2789926"/>
              <a:gd name="connsiteX37647" fmla="*/ 1667324 w 2556691"/>
              <a:gd name="connsiteY37647" fmla="*/ 1178881 h 2789926"/>
              <a:gd name="connsiteX37648" fmla="*/ 1666383 w 2556691"/>
              <a:gd name="connsiteY37648" fmla="*/ 1180311 h 2789926"/>
              <a:gd name="connsiteX37649" fmla="*/ 1667207 w 2556691"/>
              <a:gd name="connsiteY37649" fmla="*/ 1180784 h 2789926"/>
              <a:gd name="connsiteX37650" fmla="*/ 1667713 w 2556691"/>
              <a:gd name="connsiteY37650" fmla="*/ 1179850 h 2789926"/>
              <a:gd name="connsiteX37651" fmla="*/ 1669938 w 2556691"/>
              <a:gd name="connsiteY37651" fmla="*/ 1176800 h 2789926"/>
              <a:gd name="connsiteX37652" fmla="*/ 1669644 w 2556691"/>
              <a:gd name="connsiteY37652" fmla="*/ 1176457 h 2789926"/>
              <a:gd name="connsiteX37653" fmla="*/ 1982997 w 2556691"/>
              <a:gd name="connsiteY37653" fmla="*/ 1465534 h 2789926"/>
              <a:gd name="connsiteX37654" fmla="*/ 1986352 w 2556691"/>
              <a:gd name="connsiteY37654" fmla="*/ 1469376 h 2789926"/>
              <a:gd name="connsiteX37655" fmla="*/ 1986846 w 2556691"/>
              <a:gd name="connsiteY37655" fmla="*/ 1470002 h 2789926"/>
              <a:gd name="connsiteX37656" fmla="*/ 1988541 w 2556691"/>
              <a:gd name="connsiteY37656" fmla="*/ 1472934 h 2789926"/>
              <a:gd name="connsiteX37657" fmla="*/ 1988600 w 2556691"/>
              <a:gd name="connsiteY37657" fmla="*/ 1473443 h 2789926"/>
              <a:gd name="connsiteX37658" fmla="*/ 1987753 w 2556691"/>
              <a:gd name="connsiteY37658" fmla="*/ 1474282 h 2789926"/>
              <a:gd name="connsiteX37659" fmla="*/ 1986340 w 2556691"/>
              <a:gd name="connsiteY37659" fmla="*/ 1473644 h 2789926"/>
              <a:gd name="connsiteX37660" fmla="*/ 1984610 w 2556691"/>
              <a:gd name="connsiteY37660" fmla="*/ 1471811 h 2789926"/>
              <a:gd name="connsiteX37661" fmla="*/ 1982726 w 2556691"/>
              <a:gd name="connsiteY37661" fmla="*/ 1465640 h 2789926"/>
              <a:gd name="connsiteX37662" fmla="*/ 1982997 w 2556691"/>
              <a:gd name="connsiteY37662" fmla="*/ 1465534 h 2789926"/>
              <a:gd name="connsiteX37663" fmla="*/ 2027130 w 2556691"/>
              <a:gd name="connsiteY37663" fmla="*/ 1503671 h 2789926"/>
              <a:gd name="connsiteX37664" fmla="*/ 2026565 w 2556691"/>
              <a:gd name="connsiteY37664" fmla="*/ 1504155 h 2789926"/>
              <a:gd name="connsiteX37665" fmla="*/ 2026519 w 2556691"/>
              <a:gd name="connsiteY37665" fmla="*/ 1504226 h 2789926"/>
              <a:gd name="connsiteX37666" fmla="*/ 2026754 w 2556691"/>
              <a:gd name="connsiteY37666" fmla="*/ 1504002 h 2789926"/>
              <a:gd name="connsiteX37667" fmla="*/ 2027130 w 2556691"/>
              <a:gd name="connsiteY37667" fmla="*/ 1503671 h 2789926"/>
              <a:gd name="connsiteX37668" fmla="*/ 1567368 w 2556691"/>
              <a:gd name="connsiteY37668" fmla="*/ 1079094 h 2789926"/>
              <a:gd name="connsiteX37669" fmla="*/ 1567415 w 2556691"/>
              <a:gd name="connsiteY37669" fmla="*/ 1082912 h 2789926"/>
              <a:gd name="connsiteX37670" fmla="*/ 1562895 w 2556691"/>
              <a:gd name="connsiteY37670" fmla="*/ 1081446 h 2789926"/>
              <a:gd name="connsiteX37671" fmla="*/ 1563637 w 2556691"/>
              <a:gd name="connsiteY37671" fmla="*/ 1079082 h 2789926"/>
              <a:gd name="connsiteX37672" fmla="*/ 1567368 w 2556691"/>
              <a:gd name="connsiteY37672" fmla="*/ 1079094 h 2789926"/>
              <a:gd name="connsiteX37673" fmla="*/ 2029544 w 2556691"/>
              <a:gd name="connsiteY37673" fmla="*/ 1504274 h 2789926"/>
              <a:gd name="connsiteX37674" fmla="*/ 2029285 w 2556691"/>
              <a:gd name="connsiteY37674" fmla="*/ 1505030 h 2789926"/>
              <a:gd name="connsiteX37675" fmla="*/ 2028061 w 2556691"/>
              <a:gd name="connsiteY37675" fmla="*/ 1508742 h 2789926"/>
              <a:gd name="connsiteX37676" fmla="*/ 2027484 w 2556691"/>
              <a:gd name="connsiteY37676" fmla="*/ 1511036 h 2789926"/>
              <a:gd name="connsiteX37677" fmla="*/ 2026789 w 2556691"/>
              <a:gd name="connsiteY37677" fmla="*/ 1515339 h 2789926"/>
              <a:gd name="connsiteX37678" fmla="*/ 2026730 w 2556691"/>
              <a:gd name="connsiteY37678" fmla="*/ 1519855 h 2789926"/>
              <a:gd name="connsiteX37679" fmla="*/ 2028261 w 2556691"/>
              <a:gd name="connsiteY37679" fmla="*/ 1529135 h 2789926"/>
              <a:gd name="connsiteX37680" fmla="*/ 2029850 w 2556691"/>
              <a:gd name="connsiteY37680" fmla="*/ 1528473 h 2789926"/>
              <a:gd name="connsiteX37681" fmla="*/ 2030474 w 2556691"/>
              <a:gd name="connsiteY37681" fmla="*/ 1528449 h 2789926"/>
              <a:gd name="connsiteX37682" fmla="*/ 2028367 w 2556691"/>
              <a:gd name="connsiteY37682" fmla="*/ 1546288 h 2789926"/>
              <a:gd name="connsiteX37683" fmla="*/ 2025776 w 2556691"/>
              <a:gd name="connsiteY37683" fmla="*/ 1531842 h 2789926"/>
              <a:gd name="connsiteX37684" fmla="*/ 2024317 w 2556691"/>
              <a:gd name="connsiteY37684" fmla="*/ 1518188 h 2789926"/>
              <a:gd name="connsiteX37685" fmla="*/ 2024329 w 2556691"/>
              <a:gd name="connsiteY37685" fmla="*/ 1518022 h 2789926"/>
              <a:gd name="connsiteX37686" fmla="*/ 2022104 w 2556691"/>
              <a:gd name="connsiteY37686" fmla="*/ 1520398 h 2789926"/>
              <a:gd name="connsiteX37687" fmla="*/ 2024564 w 2556691"/>
              <a:gd name="connsiteY37687" fmla="*/ 1514890 h 2789926"/>
              <a:gd name="connsiteX37688" fmla="*/ 2025047 w 2556691"/>
              <a:gd name="connsiteY37688" fmla="*/ 1511899 h 2789926"/>
              <a:gd name="connsiteX37689" fmla="*/ 2025353 w 2556691"/>
              <a:gd name="connsiteY37689" fmla="*/ 1510657 h 2789926"/>
              <a:gd name="connsiteX37690" fmla="*/ 2025789 w 2556691"/>
              <a:gd name="connsiteY37690" fmla="*/ 1508837 h 2789926"/>
              <a:gd name="connsiteX37691" fmla="*/ 2024835 w 2556691"/>
              <a:gd name="connsiteY37691" fmla="*/ 1510456 h 2789926"/>
              <a:gd name="connsiteX37692" fmla="*/ 2022822 w 2556691"/>
              <a:gd name="connsiteY37692" fmla="*/ 1514133 h 2789926"/>
              <a:gd name="connsiteX37693" fmla="*/ 2021574 w 2556691"/>
              <a:gd name="connsiteY37693" fmla="*/ 1516769 h 2789926"/>
              <a:gd name="connsiteX37694" fmla="*/ 2019254 w 2556691"/>
              <a:gd name="connsiteY37694" fmla="*/ 1523283 h 2789926"/>
              <a:gd name="connsiteX37695" fmla="*/ 2017866 w 2556691"/>
              <a:gd name="connsiteY37695" fmla="*/ 1529135 h 2789926"/>
              <a:gd name="connsiteX37696" fmla="*/ 2018537 w 2556691"/>
              <a:gd name="connsiteY37696" fmla="*/ 1531405 h 2789926"/>
              <a:gd name="connsiteX37697" fmla="*/ 2014087 w 2556691"/>
              <a:gd name="connsiteY37697" fmla="*/ 1543120 h 2789926"/>
              <a:gd name="connsiteX37698" fmla="*/ 2008637 w 2556691"/>
              <a:gd name="connsiteY37698" fmla="*/ 1536476 h 2789926"/>
              <a:gd name="connsiteX37699" fmla="*/ 2007778 w 2556691"/>
              <a:gd name="connsiteY37699" fmla="*/ 1532622 h 2789926"/>
              <a:gd name="connsiteX37700" fmla="*/ 1998184 w 2556691"/>
              <a:gd name="connsiteY37700" fmla="*/ 1548451 h 2789926"/>
              <a:gd name="connsiteX37701" fmla="*/ 2015959 w 2556691"/>
              <a:gd name="connsiteY37701" fmla="*/ 1582191 h 2789926"/>
              <a:gd name="connsiteX37702" fmla="*/ 2035936 w 2556691"/>
              <a:gd name="connsiteY37702" fmla="*/ 1589957 h 2789926"/>
              <a:gd name="connsiteX37703" fmla="*/ 2047225 w 2556691"/>
              <a:gd name="connsiteY37703" fmla="*/ 1587640 h 2789926"/>
              <a:gd name="connsiteX37704" fmla="*/ 2062929 w 2556691"/>
              <a:gd name="connsiteY37704" fmla="*/ 1570664 h 2789926"/>
              <a:gd name="connsiteX37705" fmla="*/ 2062917 w 2556691"/>
              <a:gd name="connsiteY37705" fmla="*/ 1570664 h 2789926"/>
              <a:gd name="connsiteX37706" fmla="*/ 2062952 w 2556691"/>
              <a:gd name="connsiteY37706" fmla="*/ 1538947 h 2789926"/>
              <a:gd name="connsiteX37707" fmla="*/ 2049474 w 2556691"/>
              <a:gd name="connsiteY37707" fmla="*/ 1525375 h 2789926"/>
              <a:gd name="connsiteX37708" fmla="*/ 2048991 w 2556691"/>
              <a:gd name="connsiteY37708" fmla="*/ 1524761 h 2789926"/>
              <a:gd name="connsiteX37709" fmla="*/ 2043953 w 2556691"/>
              <a:gd name="connsiteY37709" fmla="*/ 1524973 h 2789926"/>
              <a:gd name="connsiteX37710" fmla="*/ 2041916 w 2556691"/>
              <a:gd name="connsiteY37710" fmla="*/ 1524631 h 2789926"/>
              <a:gd name="connsiteX37711" fmla="*/ 2043388 w 2556691"/>
              <a:gd name="connsiteY37711" fmla="*/ 1528071 h 2789926"/>
              <a:gd name="connsiteX37712" fmla="*/ 2044118 w 2556691"/>
              <a:gd name="connsiteY37712" fmla="*/ 1527562 h 2789926"/>
              <a:gd name="connsiteX37713" fmla="*/ 2045224 w 2556691"/>
              <a:gd name="connsiteY37713" fmla="*/ 1527267 h 2789926"/>
              <a:gd name="connsiteX37714" fmla="*/ 2049426 w 2556691"/>
              <a:gd name="connsiteY37714" fmla="*/ 1544006 h 2789926"/>
              <a:gd name="connsiteX37715" fmla="*/ 2041492 w 2556691"/>
              <a:gd name="connsiteY37715" fmla="*/ 1530175 h 2789926"/>
              <a:gd name="connsiteX37716" fmla="*/ 2037430 w 2556691"/>
              <a:gd name="connsiteY37716" fmla="*/ 1522704 h 2789926"/>
              <a:gd name="connsiteX37717" fmla="*/ 2036325 w 2556691"/>
              <a:gd name="connsiteY37717" fmla="*/ 1521734 h 2789926"/>
              <a:gd name="connsiteX37718" fmla="*/ 2034665 w 2556691"/>
              <a:gd name="connsiteY37718" fmla="*/ 1517597 h 2789926"/>
              <a:gd name="connsiteX37719" fmla="*/ 2035183 w 2556691"/>
              <a:gd name="connsiteY37719" fmla="*/ 1515918 h 2789926"/>
              <a:gd name="connsiteX37720" fmla="*/ 2034841 w 2556691"/>
              <a:gd name="connsiteY37720" fmla="*/ 1514807 h 2789926"/>
              <a:gd name="connsiteX37721" fmla="*/ 2034041 w 2556691"/>
              <a:gd name="connsiteY37721" fmla="*/ 1512218 h 2789926"/>
              <a:gd name="connsiteX37722" fmla="*/ 2033594 w 2556691"/>
              <a:gd name="connsiteY37722" fmla="*/ 1510988 h 2789926"/>
              <a:gd name="connsiteX37723" fmla="*/ 2032404 w 2556691"/>
              <a:gd name="connsiteY37723" fmla="*/ 1511118 h 2789926"/>
              <a:gd name="connsiteX37724" fmla="*/ 2031887 w 2556691"/>
              <a:gd name="connsiteY37724" fmla="*/ 1509582 h 2789926"/>
              <a:gd name="connsiteX37725" fmla="*/ 2030674 w 2556691"/>
              <a:gd name="connsiteY37725" fmla="*/ 1505858 h 2789926"/>
              <a:gd name="connsiteX37726" fmla="*/ 2030615 w 2556691"/>
              <a:gd name="connsiteY37726" fmla="*/ 1505728 h 2789926"/>
              <a:gd name="connsiteX37727" fmla="*/ 2029544 w 2556691"/>
              <a:gd name="connsiteY37727" fmla="*/ 1504274 h 2789926"/>
              <a:gd name="connsiteX37728" fmla="*/ 1912012 w 2556691"/>
              <a:gd name="connsiteY37728" fmla="*/ 1395750 h 2789926"/>
              <a:gd name="connsiteX37729" fmla="*/ 1920206 w 2556691"/>
              <a:gd name="connsiteY37729" fmla="*/ 1405112 h 2789926"/>
              <a:gd name="connsiteX37730" fmla="*/ 1918993 w 2556691"/>
              <a:gd name="connsiteY37730" fmla="*/ 1406649 h 2789926"/>
              <a:gd name="connsiteX37731" fmla="*/ 1914202 w 2556691"/>
              <a:gd name="connsiteY37731" fmla="*/ 1403079 h 2789926"/>
              <a:gd name="connsiteX37732" fmla="*/ 1910235 w 2556691"/>
              <a:gd name="connsiteY37732" fmla="*/ 1396932 h 2789926"/>
              <a:gd name="connsiteX37733" fmla="*/ 1912012 w 2556691"/>
              <a:gd name="connsiteY37733" fmla="*/ 1395750 h 2789926"/>
              <a:gd name="connsiteX37734" fmla="*/ 1113902 w 2556691"/>
              <a:gd name="connsiteY37734" fmla="*/ 658065 h 2789926"/>
              <a:gd name="connsiteX37735" fmla="*/ 1092412 w 2556691"/>
              <a:gd name="connsiteY37735" fmla="*/ 641927 h 2789926"/>
              <a:gd name="connsiteX37736" fmla="*/ 1087974 w 2556691"/>
              <a:gd name="connsiteY37736" fmla="*/ 638294 h 2789926"/>
              <a:gd name="connsiteX37737" fmla="*/ 1093942 w 2556691"/>
              <a:gd name="connsiteY37737" fmla="*/ 653012 h 2789926"/>
              <a:gd name="connsiteX37738" fmla="*/ 1096285 w 2556691"/>
              <a:gd name="connsiteY37738" fmla="*/ 659986 h 2789926"/>
              <a:gd name="connsiteX37739" fmla="*/ 1087526 w 2556691"/>
              <a:gd name="connsiteY37739" fmla="*/ 656320 h 2789926"/>
              <a:gd name="connsiteX37740" fmla="*/ 1090022 w 2556691"/>
              <a:gd name="connsiteY37740" fmla="*/ 668617 h 2789926"/>
              <a:gd name="connsiteX37741" fmla="*/ 1108727 w 2556691"/>
              <a:gd name="connsiteY37741" fmla="*/ 686000 h 2789926"/>
              <a:gd name="connsiteX37742" fmla="*/ 1111812 w 2556691"/>
              <a:gd name="connsiteY37742" fmla="*/ 686088 h 2789926"/>
              <a:gd name="connsiteX37743" fmla="*/ 1134790 w 2556691"/>
              <a:gd name="connsiteY37743" fmla="*/ 704525 h 2789926"/>
              <a:gd name="connsiteX37744" fmla="*/ 1123925 w 2556691"/>
              <a:gd name="connsiteY37744" fmla="*/ 695429 h 2789926"/>
              <a:gd name="connsiteX37745" fmla="*/ 1112930 w 2556691"/>
              <a:gd name="connsiteY37745" fmla="*/ 679897 h 2789926"/>
              <a:gd name="connsiteX37746" fmla="*/ 1128704 w 2556691"/>
              <a:gd name="connsiteY37746" fmla="*/ 694643 h 2789926"/>
              <a:gd name="connsiteX37747" fmla="*/ 1122665 w 2556691"/>
              <a:gd name="connsiteY37747" fmla="*/ 688736 h 2789926"/>
              <a:gd name="connsiteX37748" fmla="*/ 1124737 w 2556691"/>
              <a:gd name="connsiteY37748" fmla="*/ 686134 h 2789926"/>
              <a:gd name="connsiteX37749" fmla="*/ 1130576 w 2556691"/>
              <a:gd name="connsiteY37749" fmla="*/ 690781 h 2789926"/>
              <a:gd name="connsiteX37750" fmla="*/ 1115485 w 2556691"/>
              <a:gd name="connsiteY37750" fmla="*/ 672006 h 2789926"/>
              <a:gd name="connsiteX37751" fmla="*/ 1117015 w 2556691"/>
              <a:gd name="connsiteY37751" fmla="*/ 670102 h 2789926"/>
              <a:gd name="connsiteX37752" fmla="*/ 1129469 w 2556691"/>
              <a:gd name="connsiteY37752" fmla="*/ 682229 h 2789926"/>
              <a:gd name="connsiteX37753" fmla="*/ 1121005 w 2556691"/>
              <a:gd name="connsiteY37753" fmla="*/ 670547 h 2789926"/>
              <a:gd name="connsiteX37754" fmla="*/ 1119028 w 2556691"/>
              <a:gd name="connsiteY37754" fmla="*/ 666288 h 2789926"/>
              <a:gd name="connsiteX37755" fmla="*/ 1123671 w 2556691"/>
              <a:gd name="connsiteY37755" fmla="*/ 669637 h 2789926"/>
              <a:gd name="connsiteX37756" fmla="*/ 1132930 w 2556691"/>
              <a:gd name="connsiteY37756" fmla="*/ 680605 h 2789926"/>
              <a:gd name="connsiteX37757" fmla="*/ 1126583 w 2556691"/>
              <a:gd name="connsiteY37757" fmla="*/ 671738 h 2789926"/>
              <a:gd name="connsiteX37758" fmla="*/ 1123671 w 2556691"/>
              <a:gd name="connsiteY37758" fmla="*/ 669637 h 2789926"/>
              <a:gd name="connsiteX37759" fmla="*/ 1599684 w 2556691"/>
              <a:gd name="connsiteY37759" fmla="*/ 1105019 h 2789926"/>
              <a:gd name="connsiteX37760" fmla="*/ 1596811 w 2556691"/>
              <a:gd name="connsiteY37760" fmla="*/ 1105598 h 2789926"/>
              <a:gd name="connsiteX37761" fmla="*/ 1588653 w 2556691"/>
              <a:gd name="connsiteY37761" fmla="*/ 1113010 h 2789926"/>
              <a:gd name="connsiteX37762" fmla="*/ 1588124 w 2556691"/>
              <a:gd name="connsiteY37762" fmla="*/ 1114027 h 2789926"/>
              <a:gd name="connsiteX37763" fmla="*/ 1585240 w 2556691"/>
              <a:gd name="connsiteY37763" fmla="*/ 1118567 h 2789926"/>
              <a:gd name="connsiteX37764" fmla="*/ 1588135 w 2556691"/>
              <a:gd name="connsiteY37764" fmla="*/ 1118649 h 2789926"/>
              <a:gd name="connsiteX37765" fmla="*/ 1590796 w 2556691"/>
              <a:gd name="connsiteY37765" fmla="*/ 1118496 h 2789926"/>
              <a:gd name="connsiteX37766" fmla="*/ 1595340 w 2556691"/>
              <a:gd name="connsiteY37766" fmla="*/ 1117396 h 2789926"/>
              <a:gd name="connsiteX37767" fmla="*/ 1599483 w 2556691"/>
              <a:gd name="connsiteY37767" fmla="*/ 1114133 h 2789926"/>
              <a:gd name="connsiteX37768" fmla="*/ 1601108 w 2556691"/>
              <a:gd name="connsiteY37768" fmla="*/ 1111521 h 2789926"/>
              <a:gd name="connsiteX37769" fmla="*/ 1600720 w 2556691"/>
              <a:gd name="connsiteY37769" fmla="*/ 1111521 h 2789926"/>
              <a:gd name="connsiteX37770" fmla="*/ 1600249 w 2556691"/>
              <a:gd name="connsiteY37770" fmla="*/ 1111438 h 2789926"/>
              <a:gd name="connsiteX37771" fmla="*/ 1600237 w 2556691"/>
              <a:gd name="connsiteY37771" fmla="*/ 1111438 h 2789926"/>
              <a:gd name="connsiteX37772" fmla="*/ 1600225 w 2556691"/>
              <a:gd name="connsiteY37772" fmla="*/ 1111450 h 2789926"/>
              <a:gd name="connsiteX37773" fmla="*/ 1598141 w 2556691"/>
              <a:gd name="connsiteY37773" fmla="*/ 1113613 h 2789926"/>
              <a:gd name="connsiteX37774" fmla="*/ 1596116 w 2556691"/>
              <a:gd name="connsiteY37774" fmla="*/ 1114275 h 2789926"/>
              <a:gd name="connsiteX37775" fmla="*/ 1595917 w 2556691"/>
              <a:gd name="connsiteY37775" fmla="*/ 1113944 h 2789926"/>
              <a:gd name="connsiteX37776" fmla="*/ 1596034 w 2556691"/>
              <a:gd name="connsiteY37776" fmla="*/ 1112183 h 2789926"/>
              <a:gd name="connsiteX37777" fmla="*/ 1596729 w 2556691"/>
              <a:gd name="connsiteY37777" fmla="*/ 1110894 h 2789926"/>
              <a:gd name="connsiteX37778" fmla="*/ 1594469 w 2556691"/>
              <a:gd name="connsiteY37778" fmla="*/ 1112478 h 2789926"/>
              <a:gd name="connsiteX37779" fmla="*/ 1591243 w 2556691"/>
              <a:gd name="connsiteY37779" fmla="*/ 1113200 h 2789926"/>
              <a:gd name="connsiteX37780" fmla="*/ 1599119 w 2556691"/>
              <a:gd name="connsiteY37780" fmla="*/ 1106130 h 2789926"/>
              <a:gd name="connsiteX37781" fmla="*/ 1599684 w 2556691"/>
              <a:gd name="connsiteY37781" fmla="*/ 1105019 h 2789926"/>
              <a:gd name="connsiteX37782" fmla="*/ 1607335 w 2556691"/>
              <a:gd name="connsiteY37782" fmla="*/ 1111734 h 2789926"/>
              <a:gd name="connsiteX37783" fmla="*/ 1605216 w 2556691"/>
              <a:gd name="connsiteY37783" fmla="*/ 1111627 h 2789926"/>
              <a:gd name="connsiteX37784" fmla="*/ 1604969 w 2556691"/>
              <a:gd name="connsiteY37784" fmla="*/ 1112727 h 2789926"/>
              <a:gd name="connsiteX37785" fmla="*/ 1604510 w 2556691"/>
              <a:gd name="connsiteY37785" fmla="*/ 1115635 h 2789926"/>
              <a:gd name="connsiteX37786" fmla="*/ 1604404 w 2556691"/>
              <a:gd name="connsiteY37786" fmla="*/ 1118165 h 2789926"/>
              <a:gd name="connsiteX37787" fmla="*/ 1604475 w 2556691"/>
              <a:gd name="connsiteY37787" fmla="*/ 1119997 h 2789926"/>
              <a:gd name="connsiteX37788" fmla="*/ 1606676 w 2556691"/>
              <a:gd name="connsiteY37788" fmla="*/ 1124596 h 2789926"/>
              <a:gd name="connsiteX37789" fmla="*/ 1607406 w 2556691"/>
              <a:gd name="connsiteY37789" fmla="*/ 1112124 h 2789926"/>
              <a:gd name="connsiteX37790" fmla="*/ 1607335 w 2556691"/>
              <a:gd name="connsiteY37790" fmla="*/ 1111734 h 2789926"/>
              <a:gd name="connsiteX37791" fmla="*/ 1923014 w 2556691"/>
              <a:gd name="connsiteY37791" fmla="*/ 1402408 h 2789926"/>
              <a:gd name="connsiteX37792" fmla="*/ 1923019 w 2556691"/>
              <a:gd name="connsiteY37792" fmla="*/ 1402417 h 2789926"/>
              <a:gd name="connsiteX37793" fmla="*/ 1923007 w 2556691"/>
              <a:gd name="connsiteY37793" fmla="*/ 1402417 h 2789926"/>
              <a:gd name="connsiteX37794" fmla="*/ 2037100 w 2556691"/>
              <a:gd name="connsiteY37794" fmla="*/ 1506130 h 2789926"/>
              <a:gd name="connsiteX37795" fmla="*/ 2036595 w 2556691"/>
              <a:gd name="connsiteY37795" fmla="*/ 1505716 h 2789926"/>
              <a:gd name="connsiteX37796" fmla="*/ 2035030 w 2556691"/>
              <a:gd name="connsiteY37796" fmla="*/ 1504416 h 2789926"/>
              <a:gd name="connsiteX37797" fmla="*/ 2035183 w 2556691"/>
              <a:gd name="connsiteY37797" fmla="*/ 1504983 h 2789926"/>
              <a:gd name="connsiteX37798" fmla="*/ 2036360 w 2556691"/>
              <a:gd name="connsiteY37798" fmla="*/ 1509463 h 2789926"/>
              <a:gd name="connsiteX37799" fmla="*/ 2036501 w 2556691"/>
              <a:gd name="connsiteY37799" fmla="*/ 1509983 h 2789926"/>
              <a:gd name="connsiteX37800" fmla="*/ 2037831 w 2556691"/>
              <a:gd name="connsiteY37800" fmla="*/ 1514015 h 2789926"/>
              <a:gd name="connsiteX37801" fmla="*/ 2041210 w 2556691"/>
              <a:gd name="connsiteY37801" fmla="*/ 1513755 h 2789926"/>
              <a:gd name="connsiteX37802" fmla="*/ 2042623 w 2556691"/>
              <a:gd name="connsiteY37802" fmla="*/ 1513920 h 2789926"/>
              <a:gd name="connsiteX37803" fmla="*/ 2038691 w 2556691"/>
              <a:gd name="connsiteY37803" fmla="*/ 1508766 h 2789926"/>
              <a:gd name="connsiteX37804" fmla="*/ 2037100 w 2556691"/>
              <a:gd name="connsiteY37804" fmla="*/ 1506130 h 2789926"/>
              <a:gd name="connsiteX37805" fmla="*/ 1675918 w 2556691"/>
              <a:gd name="connsiteY37805" fmla="*/ 1172627 h 2789926"/>
              <a:gd name="connsiteX37806" fmla="*/ 1675341 w 2556691"/>
              <a:gd name="connsiteY37806" fmla="*/ 1172911 h 2789926"/>
              <a:gd name="connsiteX37807" fmla="*/ 1675859 w 2556691"/>
              <a:gd name="connsiteY37807" fmla="*/ 1172828 h 2789926"/>
              <a:gd name="connsiteX37808" fmla="*/ 1675918 w 2556691"/>
              <a:gd name="connsiteY37808" fmla="*/ 1172627 h 2789926"/>
              <a:gd name="connsiteX37809" fmla="*/ 1993299 w 2556691"/>
              <a:gd name="connsiteY37809" fmla="*/ 1464813 h 2789926"/>
              <a:gd name="connsiteX37810" fmla="*/ 1987271 w 2556691"/>
              <a:gd name="connsiteY37810" fmla="*/ 1460273 h 2789926"/>
              <a:gd name="connsiteX37811" fmla="*/ 1982492 w 2556691"/>
              <a:gd name="connsiteY37811" fmla="*/ 1458985 h 2789926"/>
              <a:gd name="connsiteX37812" fmla="*/ 1977183 w 2556691"/>
              <a:gd name="connsiteY37812" fmla="*/ 1460368 h 2789926"/>
              <a:gd name="connsiteX37813" fmla="*/ 1959796 w 2556691"/>
              <a:gd name="connsiteY37813" fmla="*/ 1469766 h 2789926"/>
              <a:gd name="connsiteX37814" fmla="*/ 1958089 w 2556691"/>
              <a:gd name="connsiteY37814" fmla="*/ 1469447 h 2789926"/>
              <a:gd name="connsiteX37815" fmla="*/ 1955522 w 2556691"/>
              <a:gd name="connsiteY37815" fmla="*/ 1469388 h 2789926"/>
              <a:gd name="connsiteX37816" fmla="*/ 1945517 w 2556691"/>
              <a:gd name="connsiteY37816" fmla="*/ 1487510 h 2789926"/>
              <a:gd name="connsiteX37817" fmla="*/ 1945527 w 2556691"/>
              <a:gd name="connsiteY37817" fmla="*/ 1487510 h 2789926"/>
              <a:gd name="connsiteX37818" fmla="*/ 1945505 w 2556691"/>
              <a:gd name="connsiteY37818" fmla="*/ 1488882 h 2789926"/>
              <a:gd name="connsiteX37819" fmla="*/ 1945611 w 2556691"/>
              <a:gd name="connsiteY37819" fmla="*/ 1490915 h 2789926"/>
              <a:gd name="connsiteX37820" fmla="*/ 1945811 w 2556691"/>
              <a:gd name="connsiteY37820" fmla="*/ 1492665 h 2789926"/>
              <a:gd name="connsiteX37821" fmla="*/ 1946164 w 2556691"/>
              <a:gd name="connsiteY37821" fmla="*/ 1494615 h 2789926"/>
              <a:gd name="connsiteX37822" fmla="*/ 1946576 w 2556691"/>
              <a:gd name="connsiteY37822" fmla="*/ 1496152 h 2789926"/>
              <a:gd name="connsiteX37823" fmla="*/ 1947518 w 2556691"/>
              <a:gd name="connsiteY37823" fmla="*/ 1498800 h 2789926"/>
              <a:gd name="connsiteX37824" fmla="*/ 1948636 w 2556691"/>
              <a:gd name="connsiteY37824" fmla="*/ 1500964 h 2789926"/>
              <a:gd name="connsiteX37825" fmla="*/ 1948754 w 2556691"/>
              <a:gd name="connsiteY37825" fmla="*/ 1501188 h 2789926"/>
              <a:gd name="connsiteX37826" fmla="*/ 1953910 w 2556691"/>
              <a:gd name="connsiteY37826" fmla="*/ 1506189 h 2789926"/>
              <a:gd name="connsiteX37827" fmla="*/ 1955605 w 2556691"/>
              <a:gd name="connsiteY37827" fmla="*/ 1507040 h 2789926"/>
              <a:gd name="connsiteX37828" fmla="*/ 1956288 w 2556691"/>
              <a:gd name="connsiteY37828" fmla="*/ 1507383 h 2789926"/>
              <a:gd name="connsiteX37829" fmla="*/ 1960726 w 2556691"/>
              <a:gd name="connsiteY37829" fmla="*/ 1508943 h 2789926"/>
              <a:gd name="connsiteX37830" fmla="*/ 1962409 w 2556691"/>
              <a:gd name="connsiteY37830" fmla="*/ 1509688 h 2789926"/>
              <a:gd name="connsiteX37831" fmla="*/ 1965858 w 2556691"/>
              <a:gd name="connsiteY37831" fmla="*/ 1512005 h 2789926"/>
              <a:gd name="connsiteX37832" fmla="*/ 1966859 w 2556691"/>
              <a:gd name="connsiteY37832" fmla="*/ 1513282 h 2789926"/>
              <a:gd name="connsiteX37833" fmla="*/ 1977324 w 2556691"/>
              <a:gd name="connsiteY37833" fmla="*/ 1531594 h 2789926"/>
              <a:gd name="connsiteX37834" fmla="*/ 1982233 w 2556691"/>
              <a:gd name="connsiteY37834" fmla="*/ 1533804 h 2789926"/>
              <a:gd name="connsiteX37835" fmla="*/ 1983810 w 2556691"/>
              <a:gd name="connsiteY37835" fmla="*/ 1533993 h 2789926"/>
              <a:gd name="connsiteX37836" fmla="*/ 1986329 w 2556691"/>
              <a:gd name="connsiteY37836" fmla="*/ 1533923 h 2789926"/>
              <a:gd name="connsiteX37837" fmla="*/ 1991121 w 2556691"/>
              <a:gd name="connsiteY37837" fmla="*/ 1532847 h 2789926"/>
              <a:gd name="connsiteX37838" fmla="*/ 1991650 w 2556691"/>
              <a:gd name="connsiteY37838" fmla="*/ 1532646 h 2789926"/>
              <a:gd name="connsiteX37839" fmla="*/ 1995865 w 2556691"/>
              <a:gd name="connsiteY37839" fmla="*/ 1529371 h 2789926"/>
              <a:gd name="connsiteX37840" fmla="*/ 2000796 w 2556691"/>
              <a:gd name="connsiteY37840" fmla="*/ 1519878 h 2789926"/>
              <a:gd name="connsiteX37841" fmla="*/ 1992780 w 2556691"/>
              <a:gd name="connsiteY37841" fmla="*/ 1517514 h 2789926"/>
              <a:gd name="connsiteX37842" fmla="*/ 2002410 w 2556691"/>
              <a:gd name="connsiteY37842" fmla="*/ 1508352 h 2789926"/>
              <a:gd name="connsiteX37843" fmla="*/ 2004093 w 2556691"/>
              <a:gd name="connsiteY37843" fmla="*/ 1512277 h 2789926"/>
              <a:gd name="connsiteX37844" fmla="*/ 2004093 w 2556691"/>
              <a:gd name="connsiteY37844" fmla="*/ 1512868 h 2789926"/>
              <a:gd name="connsiteX37845" fmla="*/ 2004917 w 2556691"/>
              <a:gd name="connsiteY37845" fmla="*/ 1511639 h 2789926"/>
              <a:gd name="connsiteX37846" fmla="*/ 2019973 w 2556691"/>
              <a:gd name="connsiteY37846" fmla="*/ 1503765 h 2789926"/>
              <a:gd name="connsiteX37847" fmla="*/ 2020586 w 2556691"/>
              <a:gd name="connsiteY37847" fmla="*/ 1503529 h 2789926"/>
              <a:gd name="connsiteX37848" fmla="*/ 2020043 w 2556691"/>
              <a:gd name="connsiteY37848" fmla="*/ 1504108 h 2789926"/>
              <a:gd name="connsiteX37849" fmla="*/ 2014570 w 2556691"/>
              <a:gd name="connsiteY37849" fmla="*/ 1511177 h 2789926"/>
              <a:gd name="connsiteX37850" fmla="*/ 2005434 w 2556691"/>
              <a:gd name="connsiteY37850" fmla="*/ 1520481 h 2789926"/>
              <a:gd name="connsiteX37851" fmla="*/ 2004223 w 2556691"/>
              <a:gd name="connsiteY37851" fmla="*/ 1523366 h 2789926"/>
              <a:gd name="connsiteX37852" fmla="*/ 2011769 w 2556691"/>
              <a:gd name="connsiteY37852" fmla="*/ 1517041 h 2789926"/>
              <a:gd name="connsiteX37853" fmla="*/ 2012439 w 2556691"/>
              <a:gd name="connsiteY37853" fmla="*/ 1516698 h 2789926"/>
              <a:gd name="connsiteX37854" fmla="*/ 2016018 w 2556691"/>
              <a:gd name="connsiteY37854" fmla="*/ 1518235 h 2789926"/>
              <a:gd name="connsiteX37855" fmla="*/ 2016570 w 2556691"/>
              <a:gd name="connsiteY37855" fmla="*/ 1520221 h 2789926"/>
              <a:gd name="connsiteX37856" fmla="*/ 2018090 w 2556691"/>
              <a:gd name="connsiteY37856" fmla="*/ 1518767 h 2789926"/>
              <a:gd name="connsiteX37857" fmla="*/ 2020255 w 2556691"/>
              <a:gd name="connsiteY37857" fmla="*/ 1514228 h 2789926"/>
              <a:gd name="connsiteX37858" fmla="*/ 2022681 w 2556691"/>
              <a:gd name="connsiteY37858" fmla="*/ 1509168 h 2789926"/>
              <a:gd name="connsiteX37859" fmla="*/ 2022033 w 2556691"/>
              <a:gd name="connsiteY37859" fmla="*/ 1508506 h 2789926"/>
              <a:gd name="connsiteX37860" fmla="*/ 2023128 w 2556691"/>
              <a:gd name="connsiteY37860" fmla="*/ 1507075 h 2789926"/>
              <a:gd name="connsiteX37861" fmla="*/ 2026495 w 2556691"/>
              <a:gd name="connsiteY37861" fmla="*/ 1500893 h 2789926"/>
              <a:gd name="connsiteX37862" fmla="*/ 2025141 w 2556691"/>
              <a:gd name="connsiteY37862" fmla="*/ 1499379 h 2789926"/>
              <a:gd name="connsiteX37863" fmla="*/ 2019868 w 2556691"/>
              <a:gd name="connsiteY37863" fmla="*/ 1498777 h 2789926"/>
              <a:gd name="connsiteX37864" fmla="*/ 2018726 w 2556691"/>
              <a:gd name="connsiteY37864" fmla="*/ 1498954 h 2789926"/>
              <a:gd name="connsiteX37865" fmla="*/ 2018349 w 2556691"/>
              <a:gd name="connsiteY37865" fmla="*/ 1500266 h 2789926"/>
              <a:gd name="connsiteX37866" fmla="*/ 2017537 w 2556691"/>
              <a:gd name="connsiteY37866" fmla="*/ 1501945 h 2789926"/>
              <a:gd name="connsiteX37867" fmla="*/ 2013593 w 2556691"/>
              <a:gd name="connsiteY37867" fmla="*/ 1506071 h 2789926"/>
              <a:gd name="connsiteX37868" fmla="*/ 2010427 w 2556691"/>
              <a:gd name="connsiteY37868" fmla="*/ 1507335 h 2789926"/>
              <a:gd name="connsiteX37869" fmla="*/ 2007790 w 2556691"/>
              <a:gd name="connsiteY37869" fmla="*/ 1507028 h 2789926"/>
              <a:gd name="connsiteX37870" fmla="*/ 2005871 w 2556691"/>
              <a:gd name="connsiteY37870" fmla="*/ 1505491 h 2789926"/>
              <a:gd name="connsiteX37871" fmla="*/ 2005459 w 2556691"/>
              <a:gd name="connsiteY37871" fmla="*/ 1497866 h 2789926"/>
              <a:gd name="connsiteX37872" fmla="*/ 2000868 w 2556691"/>
              <a:gd name="connsiteY37872" fmla="*/ 1495348 h 2789926"/>
              <a:gd name="connsiteX37873" fmla="*/ 2000185 w 2556691"/>
              <a:gd name="connsiteY37873" fmla="*/ 1492925 h 2789926"/>
              <a:gd name="connsiteX37874" fmla="*/ 1998513 w 2556691"/>
              <a:gd name="connsiteY37874" fmla="*/ 1492038 h 2789926"/>
              <a:gd name="connsiteX37875" fmla="*/ 1995359 w 2556691"/>
              <a:gd name="connsiteY37875" fmla="*/ 1490218 h 2789926"/>
              <a:gd name="connsiteX37876" fmla="*/ 1995264 w 2556691"/>
              <a:gd name="connsiteY37876" fmla="*/ 1490158 h 2789926"/>
              <a:gd name="connsiteX37877" fmla="*/ 1993793 w 2556691"/>
              <a:gd name="connsiteY37877" fmla="*/ 1489236 h 2789926"/>
              <a:gd name="connsiteX37878" fmla="*/ 1990768 w 2556691"/>
              <a:gd name="connsiteY37878" fmla="*/ 1487026 h 2789926"/>
              <a:gd name="connsiteX37879" fmla="*/ 1987966 w 2556691"/>
              <a:gd name="connsiteY37879" fmla="*/ 1484354 h 2789926"/>
              <a:gd name="connsiteX37880" fmla="*/ 1986329 w 2556691"/>
              <a:gd name="connsiteY37880" fmla="*/ 1482333 h 2789926"/>
              <a:gd name="connsiteX37881" fmla="*/ 1985117 w 2556691"/>
              <a:gd name="connsiteY37881" fmla="*/ 1480406 h 2789926"/>
              <a:gd name="connsiteX37882" fmla="*/ 1985082 w 2556691"/>
              <a:gd name="connsiteY37882" fmla="*/ 1480347 h 2789926"/>
              <a:gd name="connsiteX37883" fmla="*/ 1985199 w 2556691"/>
              <a:gd name="connsiteY37883" fmla="*/ 1479968 h 2789926"/>
              <a:gd name="connsiteX37884" fmla="*/ 1985529 w 2556691"/>
              <a:gd name="connsiteY37884" fmla="*/ 1479945 h 2789926"/>
              <a:gd name="connsiteX37885" fmla="*/ 1987600 w 2556691"/>
              <a:gd name="connsiteY37885" fmla="*/ 1481375 h 2789926"/>
              <a:gd name="connsiteX37886" fmla="*/ 1988401 w 2556691"/>
              <a:gd name="connsiteY37886" fmla="*/ 1481931 h 2789926"/>
              <a:gd name="connsiteX37887" fmla="*/ 1991756 w 2556691"/>
              <a:gd name="connsiteY37887" fmla="*/ 1484437 h 2789926"/>
              <a:gd name="connsiteX37888" fmla="*/ 1994534 w 2556691"/>
              <a:gd name="connsiteY37888" fmla="*/ 1486529 h 2789926"/>
              <a:gd name="connsiteX37889" fmla="*/ 1995016 w 2556691"/>
              <a:gd name="connsiteY37889" fmla="*/ 1486872 h 2789926"/>
              <a:gd name="connsiteX37890" fmla="*/ 1995794 w 2556691"/>
              <a:gd name="connsiteY37890" fmla="*/ 1487440 h 2789926"/>
              <a:gd name="connsiteX37891" fmla="*/ 1999691 w 2556691"/>
              <a:gd name="connsiteY37891" fmla="*/ 1489839 h 2789926"/>
              <a:gd name="connsiteX37892" fmla="*/ 2000774 w 2556691"/>
              <a:gd name="connsiteY37892" fmla="*/ 1490454 h 2789926"/>
              <a:gd name="connsiteX37893" fmla="*/ 2004023 w 2556691"/>
              <a:gd name="connsiteY37893" fmla="*/ 1486671 h 2789926"/>
              <a:gd name="connsiteX37894" fmla="*/ 2002798 w 2556691"/>
              <a:gd name="connsiteY37894" fmla="*/ 1484886 h 2789926"/>
              <a:gd name="connsiteX37895" fmla="*/ 2001468 w 2556691"/>
              <a:gd name="connsiteY37895" fmla="*/ 1482392 h 2789926"/>
              <a:gd name="connsiteX37896" fmla="*/ 2001327 w 2556691"/>
              <a:gd name="connsiteY37896" fmla="*/ 1482049 h 2789926"/>
              <a:gd name="connsiteX37897" fmla="*/ 1998231 w 2556691"/>
              <a:gd name="connsiteY37897" fmla="*/ 1473644 h 2789926"/>
              <a:gd name="connsiteX37898" fmla="*/ 1997183 w 2556691"/>
              <a:gd name="connsiteY37898" fmla="*/ 1471007 h 2789926"/>
              <a:gd name="connsiteX37899" fmla="*/ 1996265 w 2556691"/>
              <a:gd name="connsiteY37899" fmla="*/ 1469139 h 2789926"/>
              <a:gd name="connsiteX37900" fmla="*/ 1994122 w 2556691"/>
              <a:gd name="connsiteY37900" fmla="*/ 1465794 h 2789926"/>
              <a:gd name="connsiteX37901" fmla="*/ 1993663 w 2556691"/>
              <a:gd name="connsiteY37901" fmla="*/ 1465179 h 2789926"/>
              <a:gd name="connsiteX37902" fmla="*/ 1993299 w 2556691"/>
              <a:gd name="connsiteY37902" fmla="*/ 1464813 h 2789926"/>
              <a:gd name="connsiteX37903" fmla="*/ 2026507 w 2556691"/>
              <a:gd name="connsiteY37903" fmla="*/ 1494923 h 2789926"/>
              <a:gd name="connsiteX37904" fmla="*/ 2026001 w 2556691"/>
              <a:gd name="connsiteY37904" fmla="*/ 1494887 h 2789926"/>
              <a:gd name="connsiteX37905" fmla="*/ 2024612 w 2556691"/>
              <a:gd name="connsiteY37905" fmla="*/ 1494237 h 2789926"/>
              <a:gd name="connsiteX37906" fmla="*/ 2021363 w 2556691"/>
              <a:gd name="connsiteY37906" fmla="*/ 1492937 h 2789926"/>
              <a:gd name="connsiteX37907" fmla="*/ 2016689 w 2556691"/>
              <a:gd name="connsiteY37907" fmla="*/ 1491447 h 2789926"/>
              <a:gd name="connsiteX37908" fmla="*/ 2016513 w 2556691"/>
              <a:gd name="connsiteY37908" fmla="*/ 1491861 h 2789926"/>
              <a:gd name="connsiteX37909" fmla="*/ 2017454 w 2556691"/>
              <a:gd name="connsiteY37909" fmla="*/ 1492771 h 2789926"/>
              <a:gd name="connsiteX37910" fmla="*/ 2018678 w 2556691"/>
              <a:gd name="connsiteY37910" fmla="*/ 1493327 h 2789926"/>
              <a:gd name="connsiteX37911" fmla="*/ 2019314 w 2556691"/>
              <a:gd name="connsiteY37911" fmla="*/ 1493622 h 2789926"/>
              <a:gd name="connsiteX37912" fmla="*/ 2018137 w 2556691"/>
              <a:gd name="connsiteY37912" fmla="*/ 1493847 h 2789926"/>
              <a:gd name="connsiteX37913" fmla="*/ 2018843 w 2556691"/>
              <a:gd name="connsiteY37913" fmla="*/ 1496164 h 2789926"/>
              <a:gd name="connsiteX37914" fmla="*/ 2018890 w 2556691"/>
              <a:gd name="connsiteY37914" fmla="*/ 1496554 h 2789926"/>
              <a:gd name="connsiteX37915" fmla="*/ 2018867 w 2556691"/>
              <a:gd name="connsiteY37915" fmla="*/ 1498233 h 2789926"/>
              <a:gd name="connsiteX37916" fmla="*/ 2019962 w 2556691"/>
              <a:gd name="connsiteY37916" fmla="*/ 1497961 h 2789926"/>
              <a:gd name="connsiteX37917" fmla="*/ 2025283 w 2556691"/>
              <a:gd name="connsiteY37917" fmla="*/ 1495833 h 2789926"/>
              <a:gd name="connsiteX37918" fmla="*/ 2025977 w 2556691"/>
              <a:gd name="connsiteY37918" fmla="*/ 1495443 h 2789926"/>
              <a:gd name="connsiteX37919" fmla="*/ 2026507 w 2556691"/>
              <a:gd name="connsiteY37919" fmla="*/ 1494923 h 2789926"/>
              <a:gd name="connsiteX37920" fmla="*/ 2088884 w 2556691"/>
              <a:gd name="connsiteY37920" fmla="*/ 1551809 h 2789926"/>
              <a:gd name="connsiteX37921" fmla="*/ 2089414 w 2556691"/>
              <a:gd name="connsiteY37921" fmla="*/ 1553937 h 2789926"/>
              <a:gd name="connsiteX37922" fmla="*/ 2089496 w 2556691"/>
              <a:gd name="connsiteY37922" fmla="*/ 1555154 h 2789926"/>
              <a:gd name="connsiteX37923" fmla="*/ 2088178 w 2556691"/>
              <a:gd name="connsiteY37923" fmla="*/ 1556609 h 2789926"/>
              <a:gd name="connsiteX37924" fmla="*/ 2087978 w 2556691"/>
              <a:gd name="connsiteY37924" fmla="*/ 1556620 h 2789926"/>
              <a:gd name="connsiteX37925" fmla="*/ 2087318 w 2556691"/>
              <a:gd name="connsiteY37925" fmla="*/ 1556538 h 2789926"/>
              <a:gd name="connsiteX37926" fmla="*/ 2086271 w 2556691"/>
              <a:gd name="connsiteY37926" fmla="*/ 1554883 h 2789926"/>
              <a:gd name="connsiteX37927" fmla="*/ 2086742 w 2556691"/>
              <a:gd name="connsiteY37927" fmla="*/ 1552069 h 2789926"/>
              <a:gd name="connsiteX37928" fmla="*/ 2088884 w 2556691"/>
              <a:gd name="connsiteY37928" fmla="*/ 1551809 h 2789926"/>
              <a:gd name="connsiteX37929" fmla="*/ 1613916 w 2556691"/>
              <a:gd name="connsiteY37929" fmla="*/ 1113507 h 2789926"/>
              <a:gd name="connsiteX37930" fmla="*/ 1611832 w 2556691"/>
              <a:gd name="connsiteY37930" fmla="*/ 1112963 h 2789926"/>
              <a:gd name="connsiteX37931" fmla="*/ 1611432 w 2556691"/>
              <a:gd name="connsiteY37931" fmla="*/ 1112857 h 2789926"/>
              <a:gd name="connsiteX37932" fmla="*/ 1611785 w 2556691"/>
              <a:gd name="connsiteY37932" fmla="*/ 1113200 h 2789926"/>
              <a:gd name="connsiteX37933" fmla="*/ 1613916 w 2556691"/>
              <a:gd name="connsiteY37933" fmla="*/ 1113507 h 2789926"/>
              <a:gd name="connsiteX37934" fmla="*/ 2125614 w 2556691"/>
              <a:gd name="connsiteY37934" fmla="*/ 1585027 h 2789926"/>
              <a:gd name="connsiteX37935" fmla="*/ 2127120 w 2556691"/>
              <a:gd name="connsiteY37935" fmla="*/ 1594568 h 2789926"/>
              <a:gd name="connsiteX37936" fmla="*/ 2124849 w 2556691"/>
              <a:gd name="connsiteY37936" fmla="*/ 1594449 h 2789926"/>
              <a:gd name="connsiteX37937" fmla="*/ 2123860 w 2556691"/>
              <a:gd name="connsiteY37937" fmla="*/ 1589898 h 2789926"/>
              <a:gd name="connsiteX37938" fmla="*/ 2123248 w 2556691"/>
              <a:gd name="connsiteY37938" fmla="*/ 1586151 h 2789926"/>
              <a:gd name="connsiteX37939" fmla="*/ 2125614 w 2556691"/>
              <a:gd name="connsiteY37939" fmla="*/ 1585027 h 2789926"/>
              <a:gd name="connsiteX37940" fmla="*/ 1617353 w 2556691"/>
              <a:gd name="connsiteY37940" fmla="*/ 1115954 h 2789926"/>
              <a:gd name="connsiteX37941" fmla="*/ 1616800 w 2556691"/>
              <a:gd name="connsiteY37941" fmla="*/ 1115540 h 2789926"/>
              <a:gd name="connsiteX37942" fmla="*/ 1617259 w 2556691"/>
              <a:gd name="connsiteY37942" fmla="*/ 1116250 h 2789926"/>
              <a:gd name="connsiteX37943" fmla="*/ 1617353 w 2556691"/>
              <a:gd name="connsiteY37943" fmla="*/ 1115954 h 2789926"/>
              <a:gd name="connsiteX37944" fmla="*/ 2022834 w 2556691"/>
              <a:gd name="connsiteY37944" fmla="*/ 1489981 h 2789926"/>
              <a:gd name="connsiteX37945" fmla="*/ 2021268 w 2556691"/>
              <a:gd name="connsiteY37945" fmla="*/ 1489863 h 2789926"/>
              <a:gd name="connsiteX37946" fmla="*/ 2022540 w 2556691"/>
              <a:gd name="connsiteY37946" fmla="*/ 1490454 h 2789926"/>
              <a:gd name="connsiteX37947" fmla="*/ 2022834 w 2556691"/>
              <a:gd name="connsiteY37947" fmla="*/ 1489981 h 2789926"/>
              <a:gd name="connsiteX37948" fmla="*/ 1271885 w 2556691"/>
              <a:gd name="connsiteY37948" fmla="*/ 795594 h 2789926"/>
              <a:gd name="connsiteX37949" fmla="*/ 1263668 w 2556691"/>
              <a:gd name="connsiteY37949" fmla="*/ 808079 h 2789926"/>
              <a:gd name="connsiteX37950" fmla="*/ 1228989 w 2556691"/>
              <a:gd name="connsiteY37950" fmla="*/ 781694 h 2789926"/>
              <a:gd name="connsiteX37951" fmla="*/ 1224080 w 2556691"/>
              <a:gd name="connsiteY37951" fmla="*/ 800941 h 2789926"/>
              <a:gd name="connsiteX37952" fmla="*/ 1237722 w 2556691"/>
              <a:gd name="connsiteY37952" fmla="*/ 814955 h 2789926"/>
              <a:gd name="connsiteX37953" fmla="*/ 1250637 w 2556691"/>
              <a:gd name="connsiteY37953" fmla="*/ 827846 h 2789926"/>
              <a:gd name="connsiteX37954" fmla="*/ 1253909 w 2556691"/>
              <a:gd name="connsiteY37954" fmla="*/ 808522 h 2789926"/>
              <a:gd name="connsiteX37955" fmla="*/ 1257194 w 2556691"/>
              <a:gd name="connsiteY37955" fmla="*/ 813572 h 2789926"/>
              <a:gd name="connsiteX37956" fmla="*/ 1268989 w 2556691"/>
              <a:gd name="connsiteY37956" fmla="*/ 830852 h 2789926"/>
              <a:gd name="connsiteX37957" fmla="*/ 1273392 w 2556691"/>
              <a:gd name="connsiteY37957" fmla="*/ 843429 h 2789926"/>
              <a:gd name="connsiteX37958" fmla="*/ 1276594 w 2556691"/>
              <a:gd name="connsiteY37958" fmla="*/ 846044 h 2789926"/>
              <a:gd name="connsiteX37959" fmla="*/ 1276923 w 2556691"/>
              <a:gd name="connsiteY37959" fmla="*/ 836870 h 2789926"/>
              <a:gd name="connsiteX37960" fmla="*/ 1271885 w 2556691"/>
              <a:gd name="connsiteY37960" fmla="*/ 795594 h 2789926"/>
              <a:gd name="connsiteX37961" fmla="*/ 1919805 w 2556691"/>
              <a:gd name="connsiteY37961" fmla="*/ 1393456 h 2789926"/>
              <a:gd name="connsiteX37962" fmla="*/ 1921948 w 2556691"/>
              <a:gd name="connsiteY37962" fmla="*/ 1396826 h 2789926"/>
              <a:gd name="connsiteX37963" fmla="*/ 1924502 w 2556691"/>
              <a:gd name="connsiteY37963" fmla="*/ 1400538 h 2789926"/>
              <a:gd name="connsiteX37964" fmla="*/ 1923014 w 2556691"/>
              <a:gd name="connsiteY37964" fmla="*/ 1402408 h 2789926"/>
              <a:gd name="connsiteX37965" fmla="*/ 1917780 w 2556691"/>
              <a:gd name="connsiteY37965" fmla="*/ 1394402 h 2789926"/>
              <a:gd name="connsiteX37966" fmla="*/ 1919805 w 2556691"/>
              <a:gd name="connsiteY37966" fmla="*/ 1393456 h 2789926"/>
              <a:gd name="connsiteX37967" fmla="*/ 2058974 w 2556691"/>
              <a:gd name="connsiteY37967" fmla="*/ 1521852 h 2789926"/>
              <a:gd name="connsiteX37968" fmla="*/ 2055618 w 2556691"/>
              <a:gd name="connsiteY37968" fmla="*/ 1519145 h 2789926"/>
              <a:gd name="connsiteX37969" fmla="*/ 2043364 w 2556691"/>
              <a:gd name="connsiteY37969" fmla="*/ 1510799 h 2789926"/>
              <a:gd name="connsiteX37970" fmla="*/ 2043753 w 2556691"/>
              <a:gd name="connsiteY37970" fmla="*/ 1511639 h 2789926"/>
              <a:gd name="connsiteX37971" fmla="*/ 2046554 w 2556691"/>
              <a:gd name="connsiteY37971" fmla="*/ 1515528 h 2789926"/>
              <a:gd name="connsiteX37972" fmla="*/ 2051145 w 2556691"/>
              <a:gd name="connsiteY37972" fmla="*/ 1519074 h 2789926"/>
              <a:gd name="connsiteX37973" fmla="*/ 2052381 w 2556691"/>
              <a:gd name="connsiteY37973" fmla="*/ 1522633 h 2789926"/>
              <a:gd name="connsiteX37974" fmla="*/ 2055618 w 2556691"/>
              <a:gd name="connsiteY37974" fmla="*/ 1526049 h 2789926"/>
              <a:gd name="connsiteX37975" fmla="*/ 2058974 w 2556691"/>
              <a:gd name="connsiteY37975" fmla="*/ 1521852 h 2789926"/>
              <a:gd name="connsiteX37976" fmla="*/ 2117691 w 2556691"/>
              <a:gd name="connsiteY37976" fmla="*/ 1574707 h 2789926"/>
              <a:gd name="connsiteX37977" fmla="*/ 2116655 w 2556691"/>
              <a:gd name="connsiteY37977" fmla="*/ 1587569 h 2789926"/>
              <a:gd name="connsiteX37978" fmla="*/ 2117514 w 2556691"/>
              <a:gd name="connsiteY37978" fmla="*/ 1600939 h 2789926"/>
              <a:gd name="connsiteX37979" fmla="*/ 2114924 w 2556691"/>
              <a:gd name="connsiteY37979" fmla="*/ 1601507 h 2789926"/>
              <a:gd name="connsiteX37980" fmla="*/ 2113336 w 2556691"/>
              <a:gd name="connsiteY37980" fmla="*/ 1587675 h 2789926"/>
              <a:gd name="connsiteX37981" fmla="*/ 2114912 w 2556691"/>
              <a:gd name="connsiteY37981" fmla="*/ 1574092 h 2789926"/>
              <a:gd name="connsiteX37982" fmla="*/ 2117691 w 2556691"/>
              <a:gd name="connsiteY37982" fmla="*/ 1574707 h 2789926"/>
              <a:gd name="connsiteX37983" fmla="*/ 2096349 w 2556691"/>
              <a:gd name="connsiteY37983" fmla="*/ 1550272 h 2789926"/>
              <a:gd name="connsiteX37984" fmla="*/ 2097349 w 2556691"/>
              <a:gd name="connsiteY37984" fmla="*/ 1554540 h 2789926"/>
              <a:gd name="connsiteX37985" fmla="*/ 2093947 w 2556691"/>
              <a:gd name="connsiteY37985" fmla="*/ 1553925 h 2789926"/>
              <a:gd name="connsiteX37986" fmla="*/ 2094241 w 2556691"/>
              <a:gd name="connsiteY37986" fmla="*/ 1550012 h 2789926"/>
              <a:gd name="connsiteX37987" fmla="*/ 2096349 w 2556691"/>
              <a:gd name="connsiteY37987" fmla="*/ 1550272 h 2789926"/>
              <a:gd name="connsiteX37988" fmla="*/ 1154992 w 2556691"/>
              <a:gd name="connsiteY37988" fmla="*/ 680979 h 2789926"/>
              <a:gd name="connsiteX37989" fmla="*/ 1158226 w 2556691"/>
              <a:gd name="connsiteY37989" fmla="*/ 688707 h 2789926"/>
              <a:gd name="connsiteX37990" fmla="*/ 1155189 w 2556691"/>
              <a:gd name="connsiteY37990" fmla="*/ 689152 h 2789926"/>
              <a:gd name="connsiteX37991" fmla="*/ 1153329 w 2556691"/>
              <a:gd name="connsiteY37991" fmla="*/ 683942 h 2789926"/>
              <a:gd name="connsiteX37992" fmla="*/ 1154992 w 2556691"/>
              <a:gd name="connsiteY37992" fmla="*/ 680979 h 2789926"/>
              <a:gd name="connsiteX37993" fmla="*/ 2004858 w 2556691"/>
              <a:gd name="connsiteY37993" fmla="*/ 1465108 h 2789926"/>
              <a:gd name="connsiteX37994" fmla="*/ 2004870 w 2556691"/>
              <a:gd name="connsiteY37994" fmla="*/ 1465345 h 2789926"/>
              <a:gd name="connsiteX37995" fmla="*/ 2004941 w 2556691"/>
              <a:gd name="connsiteY37995" fmla="*/ 1465747 h 2789926"/>
              <a:gd name="connsiteX37996" fmla="*/ 2005412 w 2556691"/>
              <a:gd name="connsiteY37996" fmla="*/ 1468619 h 2789926"/>
              <a:gd name="connsiteX37997" fmla="*/ 2005705 w 2556691"/>
              <a:gd name="connsiteY37997" fmla="*/ 1473218 h 2789926"/>
              <a:gd name="connsiteX37998" fmla="*/ 2007107 w 2556691"/>
              <a:gd name="connsiteY37998" fmla="*/ 1477521 h 2789926"/>
              <a:gd name="connsiteX37999" fmla="*/ 2007907 w 2556691"/>
              <a:gd name="connsiteY37999" fmla="*/ 1479058 h 2789926"/>
              <a:gd name="connsiteX38000" fmla="*/ 2014287 w 2556691"/>
              <a:gd name="connsiteY38000" fmla="*/ 1485217 h 2789926"/>
              <a:gd name="connsiteX38001" fmla="*/ 2011450 w 2556691"/>
              <a:gd name="connsiteY38001" fmla="*/ 1476741 h 2789926"/>
              <a:gd name="connsiteX38002" fmla="*/ 2011839 w 2556691"/>
              <a:gd name="connsiteY38002" fmla="*/ 1473537 h 2789926"/>
              <a:gd name="connsiteX38003" fmla="*/ 2012286 w 2556691"/>
              <a:gd name="connsiteY38003" fmla="*/ 1472391 h 2789926"/>
              <a:gd name="connsiteX38004" fmla="*/ 2010732 w 2556691"/>
              <a:gd name="connsiteY38004" fmla="*/ 1471043 h 2789926"/>
              <a:gd name="connsiteX38005" fmla="*/ 2010262 w 2556691"/>
              <a:gd name="connsiteY38005" fmla="*/ 1472060 h 2789926"/>
              <a:gd name="connsiteX38006" fmla="*/ 2007848 w 2556691"/>
              <a:gd name="connsiteY38006" fmla="*/ 1471504 h 2789926"/>
              <a:gd name="connsiteX38007" fmla="*/ 2007931 w 2556691"/>
              <a:gd name="connsiteY38007" fmla="*/ 1468347 h 2789926"/>
              <a:gd name="connsiteX38008" fmla="*/ 2007060 w 2556691"/>
              <a:gd name="connsiteY38008" fmla="*/ 1467484 h 2789926"/>
              <a:gd name="connsiteX38009" fmla="*/ 2005235 w 2556691"/>
              <a:gd name="connsiteY38009" fmla="*/ 1465546 h 2789926"/>
              <a:gd name="connsiteX38010" fmla="*/ 2004858 w 2556691"/>
              <a:gd name="connsiteY38010" fmla="*/ 1465108 h 2789926"/>
              <a:gd name="connsiteX38011" fmla="*/ 2043434 w 2556691"/>
              <a:gd name="connsiteY38011" fmla="*/ 1500656 h 2789926"/>
              <a:gd name="connsiteX38012" fmla="*/ 2037702 w 2556691"/>
              <a:gd name="connsiteY38012" fmla="*/ 1495951 h 2789926"/>
              <a:gd name="connsiteX38013" fmla="*/ 2033747 w 2556691"/>
              <a:gd name="connsiteY38013" fmla="*/ 1498930 h 2789926"/>
              <a:gd name="connsiteX38014" fmla="*/ 2039408 w 2556691"/>
              <a:gd name="connsiteY38014" fmla="*/ 1504782 h 2789926"/>
              <a:gd name="connsiteX38015" fmla="*/ 2040268 w 2556691"/>
              <a:gd name="connsiteY38015" fmla="*/ 1505456 h 2789926"/>
              <a:gd name="connsiteX38016" fmla="*/ 2041869 w 2556691"/>
              <a:gd name="connsiteY38016" fmla="*/ 1506543 h 2789926"/>
              <a:gd name="connsiteX38017" fmla="*/ 2042929 w 2556691"/>
              <a:gd name="connsiteY38017" fmla="*/ 1507265 h 2789926"/>
              <a:gd name="connsiteX38018" fmla="*/ 2051828 w 2556691"/>
              <a:gd name="connsiteY38018" fmla="*/ 1513187 h 2789926"/>
              <a:gd name="connsiteX38019" fmla="*/ 2056878 w 2556691"/>
              <a:gd name="connsiteY38019" fmla="*/ 1517478 h 2789926"/>
              <a:gd name="connsiteX38020" fmla="*/ 2060939 w 2556691"/>
              <a:gd name="connsiteY38020" fmla="*/ 1520777 h 2789926"/>
              <a:gd name="connsiteX38021" fmla="*/ 2062988 w 2556691"/>
              <a:gd name="connsiteY38021" fmla="*/ 1519973 h 2789926"/>
              <a:gd name="connsiteX38022" fmla="*/ 2050510 w 2556691"/>
              <a:gd name="connsiteY38022" fmla="*/ 1508104 h 2789926"/>
              <a:gd name="connsiteX38023" fmla="*/ 2046119 w 2556691"/>
              <a:gd name="connsiteY38023" fmla="*/ 1503517 h 2789926"/>
              <a:gd name="connsiteX38024" fmla="*/ 2046119 w 2556691"/>
              <a:gd name="connsiteY38024" fmla="*/ 1503505 h 2789926"/>
              <a:gd name="connsiteX38025" fmla="*/ 2045836 w 2556691"/>
              <a:gd name="connsiteY38025" fmla="*/ 1503210 h 2789926"/>
              <a:gd name="connsiteX38026" fmla="*/ 2043458 w 2556691"/>
              <a:gd name="connsiteY38026" fmla="*/ 1500680 h 2789926"/>
              <a:gd name="connsiteX38027" fmla="*/ 2043434 w 2556691"/>
              <a:gd name="connsiteY38027" fmla="*/ 1500656 h 2789926"/>
              <a:gd name="connsiteX38028" fmla="*/ 1651409 w 2556691"/>
              <a:gd name="connsiteY38028" fmla="*/ 1138888 h 2789926"/>
              <a:gd name="connsiteX38029" fmla="*/ 1640862 w 2556691"/>
              <a:gd name="connsiteY38029" fmla="*/ 1132138 h 2789926"/>
              <a:gd name="connsiteX38030" fmla="*/ 1630173 w 2556691"/>
              <a:gd name="connsiteY38030" fmla="*/ 1134301 h 2789926"/>
              <a:gd name="connsiteX38031" fmla="*/ 1625028 w 2556691"/>
              <a:gd name="connsiteY38031" fmla="*/ 1138864 h 2789926"/>
              <a:gd name="connsiteX38032" fmla="*/ 1623086 w 2556691"/>
              <a:gd name="connsiteY38032" fmla="*/ 1141394 h 2789926"/>
              <a:gd name="connsiteX38033" fmla="*/ 1621803 w 2556691"/>
              <a:gd name="connsiteY38033" fmla="*/ 1143345 h 2789926"/>
              <a:gd name="connsiteX38034" fmla="*/ 1620343 w 2556691"/>
              <a:gd name="connsiteY38034" fmla="*/ 1146028 h 2789926"/>
              <a:gd name="connsiteX38035" fmla="*/ 1619990 w 2556691"/>
              <a:gd name="connsiteY38035" fmla="*/ 1146868 h 2789926"/>
              <a:gd name="connsiteX38036" fmla="*/ 1619955 w 2556691"/>
              <a:gd name="connsiteY38036" fmla="*/ 1146974 h 2789926"/>
              <a:gd name="connsiteX38037" fmla="*/ 1618307 w 2556691"/>
              <a:gd name="connsiteY38037" fmla="*/ 1152235 h 2789926"/>
              <a:gd name="connsiteX38038" fmla="*/ 1617765 w 2556691"/>
              <a:gd name="connsiteY38038" fmla="*/ 1155521 h 2789926"/>
              <a:gd name="connsiteX38039" fmla="*/ 1617494 w 2556691"/>
              <a:gd name="connsiteY38039" fmla="*/ 1158607 h 2789926"/>
              <a:gd name="connsiteX38040" fmla="*/ 1617789 w 2556691"/>
              <a:gd name="connsiteY38040" fmla="*/ 1165487 h 2789926"/>
              <a:gd name="connsiteX38041" fmla="*/ 1617800 w 2556691"/>
              <a:gd name="connsiteY38041" fmla="*/ 1165499 h 2789926"/>
              <a:gd name="connsiteX38042" fmla="*/ 1619225 w 2556691"/>
              <a:gd name="connsiteY38042" fmla="*/ 1171055 h 2789926"/>
              <a:gd name="connsiteX38043" fmla="*/ 1620014 w 2556691"/>
              <a:gd name="connsiteY38043" fmla="*/ 1170026 h 2789926"/>
              <a:gd name="connsiteX38044" fmla="*/ 1623298 w 2556691"/>
              <a:gd name="connsiteY38044" fmla="*/ 1163229 h 2789926"/>
              <a:gd name="connsiteX38045" fmla="*/ 1623522 w 2556691"/>
              <a:gd name="connsiteY38045" fmla="*/ 1160936 h 2789926"/>
              <a:gd name="connsiteX38046" fmla="*/ 1623463 w 2556691"/>
              <a:gd name="connsiteY38046" fmla="*/ 1158666 h 2789926"/>
              <a:gd name="connsiteX38047" fmla="*/ 1623510 w 2556691"/>
              <a:gd name="connsiteY38047" fmla="*/ 1155415 h 2789926"/>
              <a:gd name="connsiteX38048" fmla="*/ 1625888 w 2556691"/>
              <a:gd name="connsiteY38048" fmla="*/ 1147305 h 2789926"/>
              <a:gd name="connsiteX38049" fmla="*/ 1628466 w 2556691"/>
              <a:gd name="connsiteY38049" fmla="*/ 1143049 h 2789926"/>
              <a:gd name="connsiteX38050" fmla="*/ 1633716 w 2556691"/>
              <a:gd name="connsiteY38050" fmla="*/ 1138321 h 2789926"/>
              <a:gd name="connsiteX38051" fmla="*/ 1650797 w 2556691"/>
              <a:gd name="connsiteY38051" fmla="*/ 1139408 h 2789926"/>
              <a:gd name="connsiteX38052" fmla="*/ 1651409 w 2556691"/>
              <a:gd name="connsiteY38052" fmla="*/ 1138888 h 2789926"/>
              <a:gd name="connsiteX38053" fmla="*/ 1927717 w 2556691"/>
              <a:gd name="connsiteY38053" fmla="*/ 1393279 h 2789926"/>
              <a:gd name="connsiteX38054" fmla="*/ 1931637 w 2556691"/>
              <a:gd name="connsiteY38054" fmla="*/ 1399403 h 2789926"/>
              <a:gd name="connsiteX38055" fmla="*/ 1930201 w 2556691"/>
              <a:gd name="connsiteY38055" fmla="*/ 1400727 h 2789926"/>
              <a:gd name="connsiteX38056" fmla="*/ 1925586 w 2556691"/>
              <a:gd name="connsiteY38056" fmla="*/ 1394686 h 2789926"/>
              <a:gd name="connsiteX38057" fmla="*/ 1927717 w 2556691"/>
              <a:gd name="connsiteY38057" fmla="*/ 1393279 h 2789926"/>
              <a:gd name="connsiteX38058" fmla="*/ 1571972 w 2556691"/>
              <a:gd name="connsiteY38058" fmla="*/ 1064446 h 2789926"/>
              <a:gd name="connsiteX38059" fmla="*/ 1571713 w 2556691"/>
              <a:gd name="connsiteY38059" fmla="*/ 1066964 h 2789926"/>
              <a:gd name="connsiteX38060" fmla="*/ 1564874 w 2556691"/>
              <a:gd name="connsiteY38060" fmla="*/ 1065274 h 2789926"/>
              <a:gd name="connsiteX38061" fmla="*/ 1566333 w 2556691"/>
              <a:gd name="connsiteY38061" fmla="*/ 1062180 h 2789926"/>
              <a:gd name="connsiteX38062" fmla="*/ 1571972 w 2556691"/>
              <a:gd name="connsiteY38062" fmla="*/ 1064446 h 2789926"/>
              <a:gd name="connsiteX38063" fmla="*/ 1229529 w 2556691"/>
              <a:gd name="connsiteY38063" fmla="*/ 747123 h 2789926"/>
              <a:gd name="connsiteX38064" fmla="*/ 1237534 w 2556691"/>
              <a:gd name="connsiteY38064" fmla="*/ 755083 h 2789926"/>
              <a:gd name="connsiteX38065" fmla="*/ 1235580 w 2556691"/>
              <a:gd name="connsiteY38065" fmla="*/ 756529 h 2789926"/>
              <a:gd name="connsiteX38066" fmla="*/ 1229529 w 2556691"/>
              <a:gd name="connsiteY38066" fmla="*/ 747123 h 2789926"/>
              <a:gd name="connsiteX38067" fmla="*/ 2043282 w 2556691"/>
              <a:gd name="connsiteY38067" fmla="*/ 1496601 h 2789926"/>
              <a:gd name="connsiteX38068" fmla="*/ 2043187 w 2556691"/>
              <a:gd name="connsiteY38068" fmla="*/ 1497074 h 2789926"/>
              <a:gd name="connsiteX38069" fmla="*/ 2043211 w 2556691"/>
              <a:gd name="connsiteY38069" fmla="*/ 1497169 h 2789926"/>
              <a:gd name="connsiteX38070" fmla="*/ 2043293 w 2556691"/>
              <a:gd name="connsiteY38070" fmla="*/ 1497263 h 2789926"/>
              <a:gd name="connsiteX38071" fmla="*/ 2043282 w 2556691"/>
              <a:gd name="connsiteY38071" fmla="*/ 1496601 h 2789926"/>
              <a:gd name="connsiteX38072" fmla="*/ 1957405 w 2556691"/>
              <a:gd name="connsiteY38072" fmla="*/ 1416734 h 2789926"/>
              <a:gd name="connsiteX38073" fmla="*/ 1952050 w 2556691"/>
              <a:gd name="connsiteY38073" fmla="*/ 1414015 h 2789926"/>
              <a:gd name="connsiteX38074" fmla="*/ 1950579 w 2556691"/>
              <a:gd name="connsiteY38074" fmla="*/ 1414984 h 2789926"/>
              <a:gd name="connsiteX38075" fmla="*/ 1950896 w 2556691"/>
              <a:gd name="connsiteY38075" fmla="*/ 1414961 h 2789926"/>
              <a:gd name="connsiteX38076" fmla="*/ 1954156 w 2556691"/>
              <a:gd name="connsiteY38076" fmla="*/ 1418283 h 2789926"/>
              <a:gd name="connsiteX38077" fmla="*/ 1958419 w 2556691"/>
              <a:gd name="connsiteY38077" fmla="*/ 1419536 h 2789926"/>
              <a:gd name="connsiteX38078" fmla="*/ 1957583 w 2556691"/>
              <a:gd name="connsiteY38078" fmla="*/ 1418081 h 2789926"/>
              <a:gd name="connsiteX38079" fmla="*/ 1957405 w 2556691"/>
              <a:gd name="connsiteY38079" fmla="*/ 1416734 h 2789926"/>
              <a:gd name="connsiteX38080" fmla="*/ 1935180 w 2556691"/>
              <a:gd name="connsiteY38080" fmla="*/ 1396223 h 2789926"/>
              <a:gd name="connsiteX38081" fmla="*/ 1937663 w 2556691"/>
              <a:gd name="connsiteY38081" fmla="*/ 1400502 h 2789926"/>
              <a:gd name="connsiteX38082" fmla="*/ 1935674 w 2556691"/>
              <a:gd name="connsiteY38082" fmla="*/ 1401684 h 2789926"/>
              <a:gd name="connsiteX38083" fmla="*/ 1933037 w 2556691"/>
              <a:gd name="connsiteY38083" fmla="*/ 1397618 h 2789926"/>
              <a:gd name="connsiteX38084" fmla="*/ 1935180 w 2556691"/>
              <a:gd name="connsiteY38084" fmla="*/ 1396223 h 2789926"/>
              <a:gd name="connsiteX38085" fmla="*/ 2033488 w 2556691"/>
              <a:gd name="connsiteY38085" fmla="*/ 1486423 h 2789926"/>
              <a:gd name="connsiteX38086" fmla="*/ 2032440 w 2556691"/>
              <a:gd name="connsiteY38086" fmla="*/ 1485725 h 2789926"/>
              <a:gd name="connsiteX38087" fmla="*/ 2028437 w 2556691"/>
              <a:gd name="connsiteY38087" fmla="*/ 1483728 h 2789926"/>
              <a:gd name="connsiteX38088" fmla="*/ 2026200 w 2556691"/>
              <a:gd name="connsiteY38088" fmla="*/ 1481812 h 2789926"/>
              <a:gd name="connsiteX38089" fmla="*/ 2025977 w 2556691"/>
              <a:gd name="connsiteY38089" fmla="*/ 1484484 h 2789926"/>
              <a:gd name="connsiteX38090" fmla="*/ 2025624 w 2556691"/>
              <a:gd name="connsiteY38090" fmla="*/ 1485678 h 2789926"/>
              <a:gd name="connsiteX38091" fmla="*/ 2025506 w 2556691"/>
              <a:gd name="connsiteY38091" fmla="*/ 1485985 h 2789926"/>
              <a:gd name="connsiteX38092" fmla="*/ 2025446 w 2556691"/>
              <a:gd name="connsiteY38092" fmla="*/ 1486045 h 2789926"/>
              <a:gd name="connsiteX38093" fmla="*/ 2025353 w 2556691"/>
              <a:gd name="connsiteY38093" fmla="*/ 1486151 h 2789926"/>
              <a:gd name="connsiteX38094" fmla="*/ 2025035 w 2556691"/>
              <a:gd name="connsiteY38094" fmla="*/ 1486482 h 2789926"/>
              <a:gd name="connsiteX38095" fmla="*/ 2025318 w 2556691"/>
              <a:gd name="connsiteY38095" fmla="*/ 1486565 h 2789926"/>
              <a:gd name="connsiteX38096" fmla="*/ 2029284 w 2556691"/>
              <a:gd name="connsiteY38096" fmla="*/ 1487404 h 2789926"/>
              <a:gd name="connsiteX38097" fmla="*/ 2030485 w 2556691"/>
              <a:gd name="connsiteY38097" fmla="*/ 1487274 h 2789926"/>
              <a:gd name="connsiteX38098" fmla="*/ 2032193 w 2556691"/>
              <a:gd name="connsiteY38098" fmla="*/ 1486411 h 2789926"/>
              <a:gd name="connsiteX38099" fmla="*/ 2033488 w 2556691"/>
              <a:gd name="connsiteY38099" fmla="*/ 1486423 h 2789926"/>
              <a:gd name="connsiteX38100" fmla="*/ 1718297 w 2556691"/>
              <a:gd name="connsiteY38100" fmla="*/ 1194935 h 2789926"/>
              <a:gd name="connsiteX38101" fmla="*/ 1716060 w 2556691"/>
              <a:gd name="connsiteY38101" fmla="*/ 1193185 h 2789926"/>
              <a:gd name="connsiteX38102" fmla="*/ 1714647 w 2556691"/>
              <a:gd name="connsiteY38102" fmla="*/ 1191991 h 2789926"/>
              <a:gd name="connsiteX38103" fmla="*/ 1711999 w 2556691"/>
              <a:gd name="connsiteY38103" fmla="*/ 1190005 h 2789926"/>
              <a:gd name="connsiteX38104" fmla="*/ 1709680 w 2556691"/>
              <a:gd name="connsiteY38104" fmla="*/ 1189698 h 2789926"/>
              <a:gd name="connsiteX38105" fmla="*/ 1709621 w 2556691"/>
              <a:gd name="connsiteY38105" fmla="*/ 1189733 h 2789926"/>
              <a:gd name="connsiteX38106" fmla="*/ 1712988 w 2556691"/>
              <a:gd name="connsiteY38106" fmla="*/ 1192771 h 2789926"/>
              <a:gd name="connsiteX38107" fmla="*/ 1709762 w 2556691"/>
              <a:gd name="connsiteY38107" fmla="*/ 1195656 h 2789926"/>
              <a:gd name="connsiteX38108" fmla="*/ 1707337 w 2556691"/>
              <a:gd name="connsiteY38108" fmla="*/ 1193575 h 2789926"/>
              <a:gd name="connsiteX38109" fmla="*/ 1713553 w 2556691"/>
              <a:gd name="connsiteY38109" fmla="*/ 1203234 h 2789926"/>
              <a:gd name="connsiteX38110" fmla="*/ 1714341 w 2556691"/>
              <a:gd name="connsiteY38110" fmla="*/ 1203068 h 2789926"/>
              <a:gd name="connsiteX38111" fmla="*/ 1713329 w 2556691"/>
              <a:gd name="connsiteY38111" fmla="*/ 1201248 h 2789926"/>
              <a:gd name="connsiteX38112" fmla="*/ 1716048 w 2556691"/>
              <a:gd name="connsiteY38112" fmla="*/ 1198115 h 2789926"/>
              <a:gd name="connsiteX38113" fmla="*/ 1719438 w 2556691"/>
              <a:gd name="connsiteY38113" fmla="*/ 1198328 h 2789926"/>
              <a:gd name="connsiteX38114" fmla="*/ 1718297 w 2556691"/>
              <a:gd name="connsiteY38114" fmla="*/ 1194935 h 2789926"/>
              <a:gd name="connsiteX38115" fmla="*/ 1682240 w 2556691"/>
              <a:gd name="connsiteY38115" fmla="*/ 1160073 h 2789926"/>
              <a:gd name="connsiteX38116" fmla="*/ 1678484 w 2556691"/>
              <a:gd name="connsiteY38116" fmla="*/ 1161290 h 2789926"/>
              <a:gd name="connsiteX38117" fmla="*/ 1669785 w 2556691"/>
              <a:gd name="connsiteY38117" fmla="*/ 1163950 h 2789926"/>
              <a:gd name="connsiteX38118" fmla="*/ 1666571 w 2556691"/>
              <a:gd name="connsiteY38118" fmla="*/ 1165381 h 2789926"/>
              <a:gd name="connsiteX38119" fmla="*/ 1661132 w 2556691"/>
              <a:gd name="connsiteY38119" fmla="*/ 1167839 h 2789926"/>
              <a:gd name="connsiteX38120" fmla="*/ 1658178 w 2556691"/>
              <a:gd name="connsiteY38120" fmla="*/ 1169187 h 2789926"/>
              <a:gd name="connsiteX38121" fmla="*/ 1654788 w 2556691"/>
              <a:gd name="connsiteY38121" fmla="*/ 1170724 h 2789926"/>
              <a:gd name="connsiteX38122" fmla="*/ 1654340 w 2556691"/>
              <a:gd name="connsiteY38122" fmla="*/ 1170925 h 2789926"/>
              <a:gd name="connsiteX38123" fmla="*/ 1653445 w 2556691"/>
              <a:gd name="connsiteY38123" fmla="*/ 1169731 h 2789926"/>
              <a:gd name="connsiteX38124" fmla="*/ 1653610 w 2556691"/>
              <a:gd name="connsiteY38124" fmla="*/ 1169577 h 2789926"/>
              <a:gd name="connsiteX38125" fmla="*/ 1656965 w 2556691"/>
              <a:gd name="connsiteY38125" fmla="*/ 1166705 h 2789926"/>
              <a:gd name="connsiteX38126" fmla="*/ 1658084 w 2556691"/>
              <a:gd name="connsiteY38126" fmla="*/ 1165853 h 2789926"/>
              <a:gd name="connsiteX38127" fmla="*/ 1661462 w 2556691"/>
              <a:gd name="connsiteY38127" fmla="*/ 1163655 h 2789926"/>
              <a:gd name="connsiteX38128" fmla="*/ 1663722 w 2556691"/>
              <a:gd name="connsiteY38128" fmla="*/ 1162413 h 2789926"/>
              <a:gd name="connsiteX38129" fmla="*/ 1670409 w 2556691"/>
              <a:gd name="connsiteY38129" fmla="*/ 1159493 h 2789926"/>
              <a:gd name="connsiteX38130" fmla="*/ 1677566 w 2556691"/>
              <a:gd name="connsiteY38130" fmla="*/ 1157578 h 2789926"/>
              <a:gd name="connsiteX38131" fmla="*/ 1666724 w 2556691"/>
              <a:gd name="connsiteY38131" fmla="*/ 1158642 h 2789926"/>
              <a:gd name="connsiteX38132" fmla="*/ 1659237 w 2556691"/>
              <a:gd name="connsiteY38132" fmla="*/ 1160806 h 2789926"/>
              <a:gd name="connsiteX38133" fmla="*/ 1656942 w 2556691"/>
              <a:gd name="connsiteY38133" fmla="*/ 1161586 h 2789926"/>
              <a:gd name="connsiteX38134" fmla="*/ 1654046 w 2556691"/>
              <a:gd name="connsiteY38134" fmla="*/ 1162614 h 2789926"/>
              <a:gd name="connsiteX38135" fmla="*/ 1649796 w 2556691"/>
              <a:gd name="connsiteY38135" fmla="*/ 1164506 h 2789926"/>
              <a:gd name="connsiteX38136" fmla="*/ 1643722 w 2556691"/>
              <a:gd name="connsiteY38136" fmla="*/ 1166480 h 2789926"/>
              <a:gd name="connsiteX38137" fmla="*/ 1643651 w 2556691"/>
              <a:gd name="connsiteY38137" fmla="*/ 1166492 h 2789926"/>
              <a:gd name="connsiteX38138" fmla="*/ 1643298 w 2556691"/>
              <a:gd name="connsiteY38138" fmla="*/ 1165759 h 2789926"/>
              <a:gd name="connsiteX38139" fmla="*/ 1643334 w 2556691"/>
              <a:gd name="connsiteY38139" fmla="*/ 1165735 h 2789926"/>
              <a:gd name="connsiteX38140" fmla="*/ 1648113 w 2556691"/>
              <a:gd name="connsiteY38140" fmla="*/ 1162059 h 2789926"/>
              <a:gd name="connsiteX38141" fmla="*/ 1653245 w 2556691"/>
              <a:gd name="connsiteY38141" fmla="*/ 1159493 h 2789926"/>
              <a:gd name="connsiteX38142" fmla="*/ 1655011 w 2556691"/>
              <a:gd name="connsiteY38142" fmla="*/ 1158772 h 2789926"/>
              <a:gd name="connsiteX38143" fmla="*/ 1660732 w 2556691"/>
              <a:gd name="connsiteY38143" fmla="*/ 1156774 h 2789926"/>
              <a:gd name="connsiteX38144" fmla="*/ 1663534 w 2556691"/>
              <a:gd name="connsiteY38144" fmla="*/ 1155947 h 2789926"/>
              <a:gd name="connsiteX38145" fmla="*/ 1660262 w 2556691"/>
              <a:gd name="connsiteY38145" fmla="*/ 1156585 h 2789926"/>
              <a:gd name="connsiteX38146" fmla="*/ 1654034 w 2556691"/>
              <a:gd name="connsiteY38146" fmla="*/ 1158205 h 2789926"/>
              <a:gd name="connsiteX38147" fmla="*/ 1652221 w 2556691"/>
              <a:gd name="connsiteY38147" fmla="*/ 1158831 h 2789926"/>
              <a:gd name="connsiteX38148" fmla="*/ 1647148 w 2556691"/>
              <a:gd name="connsiteY38148" fmla="*/ 1160746 h 2789926"/>
              <a:gd name="connsiteX38149" fmla="*/ 1641921 w 2556691"/>
              <a:gd name="connsiteY38149" fmla="*/ 1162922 h 2789926"/>
              <a:gd name="connsiteX38150" fmla="*/ 1638189 w 2556691"/>
              <a:gd name="connsiteY38150" fmla="*/ 1164482 h 2789926"/>
              <a:gd name="connsiteX38151" fmla="*/ 1638001 w 2556691"/>
              <a:gd name="connsiteY38151" fmla="*/ 1164553 h 2789926"/>
              <a:gd name="connsiteX38152" fmla="*/ 1631150 w 2556691"/>
              <a:gd name="connsiteY38152" fmla="*/ 1166846 h 2789926"/>
              <a:gd name="connsiteX38153" fmla="*/ 1630184 w 2556691"/>
              <a:gd name="connsiteY38153" fmla="*/ 1167106 h 2789926"/>
              <a:gd name="connsiteX38154" fmla="*/ 1629926 w 2556691"/>
              <a:gd name="connsiteY38154" fmla="*/ 1166953 h 2789926"/>
              <a:gd name="connsiteX38155" fmla="*/ 1629808 w 2556691"/>
              <a:gd name="connsiteY38155" fmla="*/ 1166350 h 2789926"/>
              <a:gd name="connsiteX38156" fmla="*/ 1629984 w 2556691"/>
              <a:gd name="connsiteY38156" fmla="*/ 1166220 h 2789926"/>
              <a:gd name="connsiteX38157" fmla="*/ 1630844 w 2556691"/>
              <a:gd name="connsiteY38157" fmla="*/ 1165546 h 2789926"/>
              <a:gd name="connsiteX38158" fmla="*/ 1635964 w 2556691"/>
              <a:gd name="connsiteY38158" fmla="*/ 1161822 h 2789926"/>
              <a:gd name="connsiteX38159" fmla="*/ 1644368 w 2556691"/>
              <a:gd name="connsiteY38159" fmla="*/ 1157626 h 2789926"/>
              <a:gd name="connsiteX38160" fmla="*/ 1648301 w 2556691"/>
              <a:gd name="connsiteY38160" fmla="*/ 1156278 h 2789926"/>
              <a:gd name="connsiteX38161" fmla="*/ 1649891 w 2556691"/>
              <a:gd name="connsiteY38161" fmla="*/ 1155769 h 2789926"/>
              <a:gd name="connsiteX38162" fmla="*/ 1651256 w 2556691"/>
              <a:gd name="connsiteY38162" fmla="*/ 1155344 h 2789926"/>
              <a:gd name="connsiteX38163" fmla="*/ 1650667 w 2556691"/>
              <a:gd name="connsiteY38163" fmla="*/ 1155190 h 2789926"/>
              <a:gd name="connsiteX38164" fmla="*/ 1649302 w 2556691"/>
              <a:gd name="connsiteY38164" fmla="*/ 1155391 h 2789926"/>
              <a:gd name="connsiteX38165" fmla="*/ 1647536 w 2556691"/>
              <a:gd name="connsiteY38165" fmla="*/ 1155663 h 2789926"/>
              <a:gd name="connsiteX38166" fmla="*/ 1643734 w 2556691"/>
              <a:gd name="connsiteY38166" fmla="*/ 1155982 h 2789926"/>
              <a:gd name="connsiteX38167" fmla="*/ 1642427 w 2556691"/>
              <a:gd name="connsiteY38167" fmla="*/ 1156148 h 2789926"/>
              <a:gd name="connsiteX38168" fmla="*/ 1634705 w 2556691"/>
              <a:gd name="connsiteY38168" fmla="*/ 1155805 h 2789926"/>
              <a:gd name="connsiteX38169" fmla="*/ 1634469 w 2556691"/>
              <a:gd name="connsiteY38169" fmla="*/ 1154540 h 2789926"/>
              <a:gd name="connsiteX38170" fmla="*/ 1638213 w 2556691"/>
              <a:gd name="connsiteY38170" fmla="*/ 1152956 h 2789926"/>
              <a:gd name="connsiteX38171" fmla="*/ 1643310 w 2556691"/>
              <a:gd name="connsiteY38171" fmla="*/ 1152530 h 2789926"/>
              <a:gd name="connsiteX38172" fmla="*/ 1644099 w 2556691"/>
              <a:gd name="connsiteY38172" fmla="*/ 1152459 h 2789926"/>
              <a:gd name="connsiteX38173" fmla="*/ 1644970 w 2556691"/>
              <a:gd name="connsiteY38173" fmla="*/ 1152389 h 2789926"/>
              <a:gd name="connsiteX38174" fmla="*/ 1647748 w 2556691"/>
              <a:gd name="connsiteY38174" fmla="*/ 1152152 h 2789926"/>
              <a:gd name="connsiteX38175" fmla="*/ 1647230 w 2556691"/>
              <a:gd name="connsiteY38175" fmla="*/ 1149965 h 2789926"/>
              <a:gd name="connsiteX38176" fmla="*/ 1647124 w 2556691"/>
              <a:gd name="connsiteY38176" fmla="*/ 1148688 h 2789926"/>
              <a:gd name="connsiteX38177" fmla="*/ 1644711 w 2556691"/>
              <a:gd name="connsiteY38177" fmla="*/ 1148215 h 2789926"/>
              <a:gd name="connsiteX38178" fmla="*/ 1637530 w 2556691"/>
              <a:gd name="connsiteY38178" fmla="*/ 1146418 h 2789926"/>
              <a:gd name="connsiteX38179" fmla="*/ 1637377 w 2556691"/>
              <a:gd name="connsiteY38179" fmla="*/ 1146383 h 2789926"/>
              <a:gd name="connsiteX38180" fmla="*/ 1636047 w 2556691"/>
              <a:gd name="connsiteY38180" fmla="*/ 1145130 h 2789926"/>
              <a:gd name="connsiteX38181" fmla="*/ 1638130 w 2556691"/>
              <a:gd name="connsiteY38181" fmla="*/ 1143558 h 2789926"/>
              <a:gd name="connsiteX38182" fmla="*/ 1639355 w 2556691"/>
              <a:gd name="connsiteY38182" fmla="*/ 1143877 h 2789926"/>
              <a:gd name="connsiteX38183" fmla="*/ 1644817 w 2556691"/>
              <a:gd name="connsiteY38183" fmla="*/ 1144539 h 2789926"/>
              <a:gd name="connsiteX38184" fmla="*/ 1647560 w 2556691"/>
              <a:gd name="connsiteY38184" fmla="*/ 1145402 h 2789926"/>
              <a:gd name="connsiteX38185" fmla="*/ 1648113 w 2556691"/>
              <a:gd name="connsiteY38185" fmla="*/ 1143605 h 2789926"/>
              <a:gd name="connsiteX38186" fmla="*/ 1636871 w 2556691"/>
              <a:gd name="connsiteY38186" fmla="*/ 1141560 h 2789926"/>
              <a:gd name="connsiteX38187" fmla="*/ 1634305 w 2556691"/>
              <a:gd name="connsiteY38187" fmla="*/ 1143487 h 2789926"/>
              <a:gd name="connsiteX38188" fmla="*/ 1634163 w 2556691"/>
              <a:gd name="connsiteY38188" fmla="*/ 1143617 h 2789926"/>
              <a:gd name="connsiteX38189" fmla="*/ 1631444 w 2556691"/>
              <a:gd name="connsiteY38189" fmla="*/ 1146525 h 2789926"/>
              <a:gd name="connsiteX38190" fmla="*/ 1630844 w 2556691"/>
              <a:gd name="connsiteY38190" fmla="*/ 1147423 h 2789926"/>
              <a:gd name="connsiteX38191" fmla="*/ 1630361 w 2556691"/>
              <a:gd name="connsiteY38191" fmla="*/ 1148369 h 2789926"/>
              <a:gd name="connsiteX38192" fmla="*/ 1627124 w 2556691"/>
              <a:gd name="connsiteY38192" fmla="*/ 1159777 h 2789926"/>
              <a:gd name="connsiteX38193" fmla="*/ 1626253 w 2556691"/>
              <a:gd name="connsiteY38193" fmla="*/ 1164860 h 2789926"/>
              <a:gd name="connsiteX38194" fmla="*/ 1624605 w 2556691"/>
              <a:gd name="connsiteY38194" fmla="*/ 1171102 h 2789926"/>
              <a:gd name="connsiteX38195" fmla="*/ 1624145 w 2556691"/>
              <a:gd name="connsiteY38195" fmla="*/ 1172355 h 2789926"/>
              <a:gd name="connsiteX38196" fmla="*/ 1621473 w 2556691"/>
              <a:gd name="connsiteY38196" fmla="*/ 1177013 h 2789926"/>
              <a:gd name="connsiteX38197" fmla="*/ 1623427 w 2556691"/>
              <a:gd name="connsiteY38197" fmla="*/ 1185702 h 2789926"/>
              <a:gd name="connsiteX38198" fmla="*/ 1629148 w 2556691"/>
              <a:gd name="connsiteY38198" fmla="*/ 1187002 h 2789926"/>
              <a:gd name="connsiteX38199" fmla="*/ 1632810 w 2556691"/>
              <a:gd name="connsiteY38199" fmla="*/ 1188575 h 2789926"/>
              <a:gd name="connsiteX38200" fmla="*/ 1632798 w 2556691"/>
              <a:gd name="connsiteY38200" fmla="*/ 1188575 h 2789926"/>
              <a:gd name="connsiteX38201" fmla="*/ 1641803 w 2556691"/>
              <a:gd name="connsiteY38201" fmla="*/ 1193894 h 2789926"/>
              <a:gd name="connsiteX38202" fmla="*/ 1651244 w 2556691"/>
              <a:gd name="connsiteY38202" fmla="*/ 1193374 h 2789926"/>
              <a:gd name="connsiteX38203" fmla="*/ 1654988 w 2556691"/>
              <a:gd name="connsiteY38203" fmla="*/ 1189509 h 2789926"/>
              <a:gd name="connsiteX38204" fmla="*/ 1655647 w 2556691"/>
              <a:gd name="connsiteY38204" fmla="*/ 1188634 h 2789926"/>
              <a:gd name="connsiteX38205" fmla="*/ 1655835 w 2556691"/>
              <a:gd name="connsiteY38205" fmla="*/ 1188397 h 2789926"/>
              <a:gd name="connsiteX38206" fmla="*/ 1658072 w 2556691"/>
              <a:gd name="connsiteY38206" fmla="*/ 1184815 h 2789926"/>
              <a:gd name="connsiteX38207" fmla="*/ 1658284 w 2556691"/>
              <a:gd name="connsiteY38207" fmla="*/ 1184461 h 2789926"/>
              <a:gd name="connsiteX38208" fmla="*/ 1660579 w 2556691"/>
              <a:gd name="connsiteY38208" fmla="*/ 1180666 h 2789926"/>
              <a:gd name="connsiteX38209" fmla="*/ 1661121 w 2556691"/>
              <a:gd name="connsiteY38209" fmla="*/ 1179815 h 2789926"/>
              <a:gd name="connsiteX38210" fmla="*/ 1661238 w 2556691"/>
              <a:gd name="connsiteY38210" fmla="*/ 1179614 h 2789926"/>
              <a:gd name="connsiteX38211" fmla="*/ 1663722 w 2556691"/>
              <a:gd name="connsiteY38211" fmla="*/ 1176197 h 2789926"/>
              <a:gd name="connsiteX38212" fmla="*/ 1667207 w 2556691"/>
              <a:gd name="connsiteY38212" fmla="*/ 1173396 h 2789926"/>
              <a:gd name="connsiteX38213" fmla="*/ 1670256 w 2556691"/>
              <a:gd name="connsiteY38213" fmla="*/ 1171268 h 2789926"/>
              <a:gd name="connsiteX38214" fmla="*/ 1671327 w 2556691"/>
              <a:gd name="connsiteY38214" fmla="*/ 1170535 h 2789926"/>
              <a:gd name="connsiteX38215" fmla="*/ 1675541 w 2556691"/>
              <a:gd name="connsiteY38215" fmla="*/ 1167639 h 2789926"/>
              <a:gd name="connsiteX38216" fmla="*/ 1678472 w 2556691"/>
              <a:gd name="connsiteY38216" fmla="*/ 1165511 h 2789926"/>
              <a:gd name="connsiteX38217" fmla="*/ 1679002 w 2556691"/>
              <a:gd name="connsiteY38217" fmla="*/ 1165120 h 2789926"/>
              <a:gd name="connsiteX38218" fmla="*/ 1679732 w 2556691"/>
              <a:gd name="connsiteY38218" fmla="*/ 1163844 h 2789926"/>
              <a:gd name="connsiteX38219" fmla="*/ 1675730 w 2556691"/>
              <a:gd name="connsiteY38219" fmla="*/ 1165050 h 2789926"/>
              <a:gd name="connsiteX38220" fmla="*/ 1672175 w 2556691"/>
              <a:gd name="connsiteY38220" fmla="*/ 1166846 h 2789926"/>
              <a:gd name="connsiteX38221" fmla="*/ 1665829 w 2556691"/>
              <a:gd name="connsiteY38221" fmla="*/ 1171788 h 2789926"/>
              <a:gd name="connsiteX38222" fmla="*/ 1665123 w 2556691"/>
              <a:gd name="connsiteY38222" fmla="*/ 1172391 h 2789926"/>
              <a:gd name="connsiteX38223" fmla="*/ 1658696 w 2556691"/>
              <a:gd name="connsiteY38223" fmla="*/ 1178940 h 2789926"/>
              <a:gd name="connsiteX38224" fmla="*/ 1653375 w 2556691"/>
              <a:gd name="connsiteY38224" fmla="*/ 1181163 h 2789926"/>
              <a:gd name="connsiteX38225" fmla="*/ 1653010 w 2556691"/>
              <a:gd name="connsiteY38225" fmla="*/ 1180418 h 2789926"/>
              <a:gd name="connsiteX38226" fmla="*/ 1656365 w 2556691"/>
              <a:gd name="connsiteY38226" fmla="*/ 1176718 h 2789926"/>
              <a:gd name="connsiteX38227" fmla="*/ 1663817 w 2556691"/>
              <a:gd name="connsiteY38227" fmla="*/ 1169837 h 2789926"/>
              <a:gd name="connsiteX38228" fmla="*/ 1669302 w 2556691"/>
              <a:gd name="connsiteY38228" fmla="*/ 1165865 h 2789926"/>
              <a:gd name="connsiteX38229" fmla="*/ 1671845 w 2556691"/>
              <a:gd name="connsiteY38229" fmla="*/ 1164388 h 2789926"/>
              <a:gd name="connsiteX38230" fmla="*/ 1678673 w 2556691"/>
              <a:gd name="connsiteY38230" fmla="*/ 1161326 h 2789926"/>
              <a:gd name="connsiteX38231" fmla="*/ 1682039 w 2556691"/>
              <a:gd name="connsiteY38231" fmla="*/ 1160356 h 2789926"/>
              <a:gd name="connsiteX38232" fmla="*/ 1682240 w 2556691"/>
              <a:gd name="connsiteY38232" fmla="*/ 1160073 h 2789926"/>
              <a:gd name="connsiteX38233" fmla="*/ 1695530 w 2556691"/>
              <a:gd name="connsiteY38233" fmla="*/ 1171221 h 2789926"/>
              <a:gd name="connsiteX38234" fmla="*/ 1695929 w 2556691"/>
              <a:gd name="connsiteY38234" fmla="*/ 1174295 h 2789926"/>
              <a:gd name="connsiteX38235" fmla="*/ 1696435 w 2556691"/>
              <a:gd name="connsiteY38235" fmla="*/ 1178137 h 2789926"/>
              <a:gd name="connsiteX38236" fmla="*/ 1695564 w 2556691"/>
              <a:gd name="connsiteY38236" fmla="*/ 1174082 h 2789926"/>
              <a:gd name="connsiteX38237" fmla="*/ 1695259 w 2556691"/>
              <a:gd name="connsiteY38237" fmla="*/ 1172900 h 2789926"/>
              <a:gd name="connsiteX38238" fmla="*/ 1695530 w 2556691"/>
              <a:gd name="connsiteY38238" fmla="*/ 1171221 h 2789926"/>
              <a:gd name="connsiteX38239" fmla="*/ 1192048 w 2556691"/>
              <a:gd name="connsiteY38239" fmla="*/ 705240 h 2789926"/>
              <a:gd name="connsiteX38240" fmla="*/ 1180524 w 2556691"/>
              <a:gd name="connsiteY38240" fmla="*/ 727395 h 2789926"/>
              <a:gd name="connsiteX38241" fmla="*/ 1181984 w 2556691"/>
              <a:gd name="connsiteY38241" fmla="*/ 727400 h 2789926"/>
              <a:gd name="connsiteX38242" fmla="*/ 1192048 w 2556691"/>
              <a:gd name="connsiteY38242" fmla="*/ 705240 h 2789926"/>
              <a:gd name="connsiteX38243" fmla="*/ 2103431 w 2556691"/>
              <a:gd name="connsiteY38243" fmla="*/ 1545499 h 2789926"/>
              <a:gd name="connsiteX38244" fmla="*/ 2104377 w 2556691"/>
              <a:gd name="connsiteY38244" fmla="*/ 1548487 h 2789926"/>
              <a:gd name="connsiteX38245" fmla="*/ 2100410 w 2556691"/>
              <a:gd name="connsiteY38245" fmla="*/ 1545046 h 2789926"/>
              <a:gd name="connsiteX38246" fmla="*/ 2103431 w 2556691"/>
              <a:gd name="connsiteY38246" fmla="*/ 1545499 h 2789926"/>
              <a:gd name="connsiteX38247" fmla="*/ 2079291 w 2556691"/>
              <a:gd name="connsiteY38247" fmla="*/ 1523011 h 2789926"/>
              <a:gd name="connsiteX38248" fmla="*/ 2076407 w 2556691"/>
              <a:gd name="connsiteY38248" fmla="*/ 1536878 h 2789926"/>
              <a:gd name="connsiteX38249" fmla="*/ 2072169 w 2556691"/>
              <a:gd name="connsiteY38249" fmla="*/ 1526463 h 2789926"/>
              <a:gd name="connsiteX38250" fmla="*/ 2074570 w 2556691"/>
              <a:gd name="connsiteY38250" fmla="*/ 1523543 h 2789926"/>
              <a:gd name="connsiteX38251" fmla="*/ 2079291 w 2556691"/>
              <a:gd name="connsiteY38251" fmla="*/ 1523011 h 2789926"/>
              <a:gd name="connsiteX38252" fmla="*/ 1571017 w 2556691"/>
              <a:gd name="connsiteY38252" fmla="*/ 1053864 h 2789926"/>
              <a:gd name="connsiteX38253" fmla="*/ 1570065 w 2556691"/>
              <a:gd name="connsiteY38253" fmla="*/ 1056807 h 2789926"/>
              <a:gd name="connsiteX38254" fmla="*/ 1564319 w 2556691"/>
              <a:gd name="connsiteY38254" fmla="*/ 1054724 h 2789926"/>
              <a:gd name="connsiteX38255" fmla="*/ 1564320 w 2556691"/>
              <a:gd name="connsiteY38255" fmla="*/ 1054723 h 2789926"/>
              <a:gd name="connsiteX38256" fmla="*/ 1566532 w 2556691"/>
              <a:gd name="connsiteY38256" fmla="*/ 1051434 h 2789926"/>
              <a:gd name="connsiteX38257" fmla="*/ 1571017 w 2556691"/>
              <a:gd name="connsiteY38257" fmla="*/ 1053864 h 2789926"/>
              <a:gd name="connsiteX38258" fmla="*/ 1144223 w 2556691"/>
              <a:gd name="connsiteY38258" fmla="*/ 659556 h 2789926"/>
              <a:gd name="connsiteX38259" fmla="*/ 1138522 w 2556691"/>
              <a:gd name="connsiteY38259" fmla="*/ 654885 h 2789926"/>
              <a:gd name="connsiteX38260" fmla="*/ 1140335 w 2556691"/>
              <a:gd name="connsiteY38260" fmla="*/ 663705 h 2789926"/>
              <a:gd name="connsiteX38261" fmla="*/ 1140347 w 2556691"/>
              <a:gd name="connsiteY38261" fmla="*/ 663705 h 2789926"/>
              <a:gd name="connsiteX38262" fmla="*/ 1147057 w 2556691"/>
              <a:gd name="connsiteY38262" fmla="*/ 665748 h 2789926"/>
              <a:gd name="connsiteX38263" fmla="*/ 1144223 w 2556691"/>
              <a:gd name="connsiteY38263" fmla="*/ 659556 h 2789926"/>
              <a:gd name="connsiteX38264" fmla="*/ 1104878 w 2556691"/>
              <a:gd name="connsiteY38264" fmla="*/ 622862 h 2789926"/>
              <a:gd name="connsiteX38265" fmla="*/ 1098392 w 2556691"/>
              <a:gd name="connsiteY38265" fmla="*/ 619839 h 2789926"/>
              <a:gd name="connsiteX38266" fmla="*/ 1116709 w 2556691"/>
              <a:gd name="connsiteY38266" fmla="*/ 654226 h 2789926"/>
              <a:gd name="connsiteX38267" fmla="*/ 1125349 w 2556691"/>
              <a:gd name="connsiteY38267" fmla="*/ 661460 h 2789926"/>
              <a:gd name="connsiteX38268" fmla="*/ 1128328 w 2556691"/>
              <a:gd name="connsiteY38268" fmla="*/ 664361 h 2789926"/>
              <a:gd name="connsiteX38269" fmla="*/ 1116720 w 2556691"/>
              <a:gd name="connsiteY38269" fmla="*/ 643536 h 2789926"/>
              <a:gd name="connsiteX38270" fmla="*/ 1119310 w 2556691"/>
              <a:gd name="connsiteY38270" fmla="*/ 642406 h 2789926"/>
              <a:gd name="connsiteX38271" fmla="*/ 1134731 w 2556691"/>
              <a:gd name="connsiteY38271" fmla="*/ 668574 h 2789926"/>
              <a:gd name="connsiteX38272" fmla="*/ 1104878 w 2556691"/>
              <a:gd name="connsiteY38272" fmla="*/ 622862 h 2789926"/>
              <a:gd name="connsiteX38273" fmla="*/ 1656812 w 2556691"/>
              <a:gd name="connsiteY38273" fmla="*/ 1131547 h 2789926"/>
              <a:gd name="connsiteX38274" fmla="*/ 1624510 w 2556691"/>
              <a:gd name="connsiteY38274" fmla="*/ 1116214 h 2789926"/>
              <a:gd name="connsiteX38275" fmla="*/ 1623310 w 2556691"/>
              <a:gd name="connsiteY38275" fmla="*/ 1115907 h 2789926"/>
              <a:gd name="connsiteX38276" fmla="*/ 1623250 w 2556691"/>
              <a:gd name="connsiteY38276" fmla="*/ 1115871 h 2789926"/>
              <a:gd name="connsiteX38277" fmla="*/ 1622062 w 2556691"/>
              <a:gd name="connsiteY38277" fmla="*/ 1115552 h 2789926"/>
              <a:gd name="connsiteX38278" fmla="*/ 1620461 w 2556691"/>
              <a:gd name="connsiteY38278" fmla="*/ 1117349 h 2789926"/>
              <a:gd name="connsiteX38279" fmla="*/ 1620708 w 2556691"/>
              <a:gd name="connsiteY38279" fmla="*/ 1121546 h 2789926"/>
              <a:gd name="connsiteX38280" fmla="*/ 1627795 w 2556691"/>
              <a:gd name="connsiteY38280" fmla="*/ 1131381 h 2789926"/>
              <a:gd name="connsiteX38281" fmla="*/ 1653705 w 2556691"/>
              <a:gd name="connsiteY38281" fmla="*/ 1136737 h 2789926"/>
              <a:gd name="connsiteX38282" fmla="*/ 1656812 w 2556691"/>
              <a:gd name="connsiteY38282" fmla="*/ 1131547 h 2789926"/>
              <a:gd name="connsiteX38283" fmla="*/ 1149175 w 2556691"/>
              <a:gd name="connsiteY38283" fmla="*/ 663045 h 2789926"/>
              <a:gd name="connsiteX38284" fmla="*/ 1149164 w 2556691"/>
              <a:gd name="connsiteY38284" fmla="*/ 663046 h 2789926"/>
              <a:gd name="connsiteX38285" fmla="*/ 1149182 w 2556691"/>
              <a:gd name="connsiteY38285" fmla="*/ 663069 h 2789926"/>
              <a:gd name="connsiteX38286" fmla="*/ 1150923 w 2556691"/>
              <a:gd name="connsiteY38286" fmla="*/ 668277 h 2789926"/>
              <a:gd name="connsiteX38287" fmla="*/ 1148540 w 2556691"/>
              <a:gd name="connsiteY38287" fmla="*/ 670904 h 2789926"/>
              <a:gd name="connsiteX38288" fmla="*/ 1139734 w 2556691"/>
              <a:gd name="connsiteY38288" fmla="*/ 667631 h 2789926"/>
              <a:gd name="connsiteX38289" fmla="*/ 1161430 w 2556691"/>
              <a:gd name="connsiteY38289" fmla="*/ 717812 h 2789926"/>
              <a:gd name="connsiteX38290" fmla="*/ 1144785 w 2556691"/>
              <a:gd name="connsiteY38290" fmla="*/ 682875 h 2789926"/>
              <a:gd name="connsiteX38291" fmla="*/ 1146880 w 2556691"/>
              <a:gd name="connsiteY38291" fmla="*/ 682620 h 2789926"/>
              <a:gd name="connsiteX38292" fmla="*/ 1166045 w 2556691"/>
              <a:gd name="connsiteY38292" fmla="*/ 717055 h 2789926"/>
              <a:gd name="connsiteX38293" fmla="*/ 1158028 w 2556691"/>
              <a:gd name="connsiteY38293" fmla="*/ 691784 h 2789926"/>
              <a:gd name="connsiteX38294" fmla="*/ 1172625 w 2556691"/>
              <a:gd name="connsiteY38294" fmla="*/ 728008 h 2789926"/>
              <a:gd name="connsiteX38295" fmla="*/ 1168893 w 2556691"/>
              <a:gd name="connsiteY38295" fmla="*/ 695489 h 2789926"/>
              <a:gd name="connsiteX38296" fmla="*/ 1168670 w 2556691"/>
              <a:gd name="connsiteY38296" fmla="*/ 695095 h 2789926"/>
              <a:gd name="connsiteX38297" fmla="*/ 1162858 w 2556691"/>
              <a:gd name="connsiteY38297" fmla="*/ 679523 h 2789926"/>
              <a:gd name="connsiteX38298" fmla="*/ 1149182 w 2556691"/>
              <a:gd name="connsiteY38298" fmla="*/ 663069 h 2789926"/>
              <a:gd name="connsiteX38299" fmla="*/ 2032499 w 2556691"/>
              <a:gd name="connsiteY38299" fmla="*/ 1478041 h 2789926"/>
              <a:gd name="connsiteX38300" fmla="*/ 2032122 w 2556691"/>
              <a:gd name="connsiteY38300" fmla="*/ 1478041 h 2789926"/>
              <a:gd name="connsiteX38301" fmla="*/ 2032828 w 2556691"/>
              <a:gd name="connsiteY38301" fmla="*/ 1479661 h 2789926"/>
              <a:gd name="connsiteX38302" fmla="*/ 2032499 w 2556691"/>
              <a:gd name="connsiteY38302" fmla="*/ 1478041 h 2789926"/>
              <a:gd name="connsiteX38303" fmla="*/ 1695636 w 2556691"/>
              <a:gd name="connsiteY38303" fmla="*/ 1166976 h 2789926"/>
              <a:gd name="connsiteX38304" fmla="*/ 1695424 w 2556691"/>
              <a:gd name="connsiteY38304" fmla="*/ 1169530 h 2789926"/>
              <a:gd name="connsiteX38305" fmla="*/ 1695177 w 2556691"/>
              <a:gd name="connsiteY38305" fmla="*/ 1172556 h 2789926"/>
              <a:gd name="connsiteX38306" fmla="*/ 1695071 w 2556691"/>
              <a:gd name="connsiteY38306" fmla="*/ 1173798 h 2789926"/>
              <a:gd name="connsiteX38307" fmla="*/ 1695024 w 2556691"/>
              <a:gd name="connsiteY38307" fmla="*/ 1174389 h 2789926"/>
              <a:gd name="connsiteX38308" fmla="*/ 1695012 w 2556691"/>
              <a:gd name="connsiteY38308" fmla="*/ 1174531 h 2789926"/>
              <a:gd name="connsiteX38309" fmla="*/ 1694741 w 2556691"/>
              <a:gd name="connsiteY38309" fmla="*/ 1178113 h 2789926"/>
              <a:gd name="connsiteX38310" fmla="*/ 1694718 w 2556691"/>
              <a:gd name="connsiteY38310" fmla="*/ 1178373 h 2789926"/>
              <a:gd name="connsiteX38311" fmla="*/ 1694294 w 2556691"/>
              <a:gd name="connsiteY38311" fmla="*/ 1184000 h 2789926"/>
              <a:gd name="connsiteX38312" fmla="*/ 1696754 w 2556691"/>
              <a:gd name="connsiteY38312" fmla="*/ 1180843 h 2789926"/>
              <a:gd name="connsiteX38313" fmla="*/ 1696907 w 2556691"/>
              <a:gd name="connsiteY38313" fmla="*/ 1180678 h 2789926"/>
              <a:gd name="connsiteX38314" fmla="*/ 1697461 w 2556691"/>
              <a:gd name="connsiteY38314" fmla="*/ 1180134 h 2789926"/>
              <a:gd name="connsiteX38315" fmla="*/ 1697484 w 2556691"/>
              <a:gd name="connsiteY38315" fmla="*/ 1180110 h 2789926"/>
              <a:gd name="connsiteX38316" fmla="*/ 1696636 w 2556691"/>
              <a:gd name="connsiteY38316" fmla="*/ 1174672 h 2789926"/>
              <a:gd name="connsiteX38317" fmla="*/ 1696001 w 2556691"/>
              <a:gd name="connsiteY38317" fmla="*/ 1169766 h 2789926"/>
              <a:gd name="connsiteX38318" fmla="*/ 1695636 w 2556691"/>
              <a:gd name="connsiteY38318" fmla="*/ 1166976 h 2789926"/>
              <a:gd name="connsiteX38319" fmla="*/ 2020408 w 2556691"/>
              <a:gd name="connsiteY38319" fmla="*/ 1466621 h 2789926"/>
              <a:gd name="connsiteX38320" fmla="*/ 2021361 w 2556691"/>
              <a:gd name="connsiteY38320" fmla="*/ 1467627 h 2789926"/>
              <a:gd name="connsiteX38321" fmla="*/ 2020925 w 2556691"/>
              <a:gd name="connsiteY38321" fmla="*/ 1468525 h 2789926"/>
              <a:gd name="connsiteX38322" fmla="*/ 2018337 w 2556691"/>
              <a:gd name="connsiteY38322" fmla="*/ 1468229 h 2789926"/>
              <a:gd name="connsiteX38323" fmla="*/ 2013603 w 2556691"/>
              <a:gd name="connsiteY38323" fmla="*/ 1465535 h 2789926"/>
              <a:gd name="connsiteX38324" fmla="*/ 2013921 w 2556691"/>
              <a:gd name="connsiteY38324" fmla="*/ 1464777 h 2789926"/>
              <a:gd name="connsiteX38325" fmla="*/ 2020408 w 2556691"/>
              <a:gd name="connsiteY38325" fmla="*/ 1466621 h 2789926"/>
              <a:gd name="connsiteX38326" fmla="*/ 1731363 w 2556691"/>
              <a:gd name="connsiteY38326" fmla="*/ 1199486 h 2789926"/>
              <a:gd name="connsiteX38327" fmla="*/ 1735613 w 2556691"/>
              <a:gd name="connsiteY38327" fmla="*/ 1207075 h 2789926"/>
              <a:gd name="connsiteX38328" fmla="*/ 1730044 w 2556691"/>
              <a:gd name="connsiteY38328" fmla="*/ 1201791 h 2789926"/>
              <a:gd name="connsiteX38329" fmla="*/ 1729750 w 2556691"/>
              <a:gd name="connsiteY38329" fmla="*/ 1200207 h 2789926"/>
              <a:gd name="connsiteX38330" fmla="*/ 1730810 w 2556691"/>
              <a:gd name="connsiteY38330" fmla="*/ 1199285 h 2789926"/>
              <a:gd name="connsiteX38331" fmla="*/ 1731363 w 2556691"/>
              <a:gd name="connsiteY38331" fmla="*/ 1199486 h 2789926"/>
              <a:gd name="connsiteX38332" fmla="*/ 2060139 w 2556691"/>
              <a:gd name="connsiteY38332" fmla="*/ 1501945 h 2789926"/>
              <a:gd name="connsiteX38333" fmla="*/ 2059256 w 2556691"/>
              <a:gd name="connsiteY38333" fmla="*/ 1501543 h 2789926"/>
              <a:gd name="connsiteX38334" fmla="*/ 2058220 w 2556691"/>
              <a:gd name="connsiteY38334" fmla="*/ 1501259 h 2789926"/>
              <a:gd name="connsiteX38335" fmla="*/ 2056278 w 2556691"/>
              <a:gd name="connsiteY38335" fmla="*/ 1500940 h 2789926"/>
              <a:gd name="connsiteX38336" fmla="*/ 2060139 w 2556691"/>
              <a:gd name="connsiteY38336" fmla="*/ 1501945 h 2789926"/>
              <a:gd name="connsiteX38337" fmla="*/ 1976677 w 2556691"/>
              <a:gd name="connsiteY38337" fmla="*/ 1423898 h 2789926"/>
              <a:gd name="connsiteX38338" fmla="*/ 1976547 w 2556691"/>
              <a:gd name="connsiteY38338" fmla="*/ 1423815 h 2789926"/>
              <a:gd name="connsiteX38339" fmla="*/ 1975841 w 2556691"/>
              <a:gd name="connsiteY38339" fmla="*/ 1423815 h 2789926"/>
              <a:gd name="connsiteX38340" fmla="*/ 1975699 w 2556691"/>
              <a:gd name="connsiteY38340" fmla="*/ 1423839 h 2789926"/>
              <a:gd name="connsiteX38341" fmla="*/ 1971579 w 2556691"/>
              <a:gd name="connsiteY38341" fmla="*/ 1425494 h 2789926"/>
              <a:gd name="connsiteX38342" fmla="*/ 1971355 w 2556691"/>
              <a:gd name="connsiteY38342" fmla="*/ 1425529 h 2789926"/>
              <a:gd name="connsiteX38343" fmla="*/ 1971544 w 2556691"/>
              <a:gd name="connsiteY38343" fmla="*/ 1425458 h 2789926"/>
              <a:gd name="connsiteX38344" fmla="*/ 1970414 w 2556691"/>
              <a:gd name="connsiteY38344" fmla="*/ 1424418 h 2789926"/>
              <a:gd name="connsiteX38345" fmla="*/ 1967271 w 2556691"/>
              <a:gd name="connsiteY38345" fmla="*/ 1425671 h 2789926"/>
              <a:gd name="connsiteX38346" fmla="*/ 1964022 w 2556691"/>
              <a:gd name="connsiteY38346" fmla="*/ 1425375 h 2789926"/>
              <a:gd name="connsiteX38347" fmla="*/ 1960632 w 2556691"/>
              <a:gd name="connsiteY38347" fmla="*/ 1425104 h 2789926"/>
              <a:gd name="connsiteX38348" fmla="*/ 1959901 w 2556691"/>
              <a:gd name="connsiteY38348" fmla="*/ 1424962 h 2789926"/>
              <a:gd name="connsiteX38349" fmla="*/ 1959054 w 2556691"/>
              <a:gd name="connsiteY38349" fmla="*/ 1424784 h 2789926"/>
              <a:gd name="connsiteX38350" fmla="*/ 1960114 w 2556691"/>
              <a:gd name="connsiteY38350" fmla="*/ 1424784 h 2789926"/>
              <a:gd name="connsiteX38351" fmla="*/ 1963163 w 2556691"/>
              <a:gd name="connsiteY38351" fmla="*/ 1423200 h 2789926"/>
              <a:gd name="connsiteX38352" fmla="*/ 1953498 w 2556691"/>
              <a:gd name="connsiteY38352" fmla="*/ 1420942 h 2789926"/>
              <a:gd name="connsiteX38353" fmla="*/ 1951909 w 2556691"/>
              <a:gd name="connsiteY38353" fmla="*/ 1423259 h 2789926"/>
              <a:gd name="connsiteX38354" fmla="*/ 1958077 w 2556691"/>
              <a:gd name="connsiteY38354" fmla="*/ 1424796 h 2789926"/>
              <a:gd name="connsiteX38355" fmla="*/ 1958725 w 2556691"/>
              <a:gd name="connsiteY38355" fmla="*/ 1424784 h 2789926"/>
              <a:gd name="connsiteX38356" fmla="*/ 1958501 w 2556691"/>
              <a:gd name="connsiteY38356" fmla="*/ 1425742 h 2789926"/>
              <a:gd name="connsiteX38357" fmla="*/ 1958842 w 2556691"/>
              <a:gd name="connsiteY38357" fmla="*/ 1425907 h 2789926"/>
              <a:gd name="connsiteX38358" fmla="*/ 1962868 w 2556691"/>
              <a:gd name="connsiteY38358" fmla="*/ 1427019 h 2789926"/>
              <a:gd name="connsiteX38359" fmla="*/ 1963645 w 2556691"/>
              <a:gd name="connsiteY38359" fmla="*/ 1427101 h 2789926"/>
              <a:gd name="connsiteX38360" fmla="*/ 1967636 w 2556691"/>
              <a:gd name="connsiteY38360" fmla="*/ 1427172 h 2789926"/>
              <a:gd name="connsiteX38361" fmla="*/ 1971273 w 2556691"/>
              <a:gd name="connsiteY38361" fmla="*/ 1426487 h 2789926"/>
              <a:gd name="connsiteX38362" fmla="*/ 1971273 w 2556691"/>
              <a:gd name="connsiteY38362" fmla="*/ 1426499 h 2789926"/>
              <a:gd name="connsiteX38363" fmla="*/ 1972498 w 2556691"/>
              <a:gd name="connsiteY38363" fmla="*/ 1426298 h 2789926"/>
              <a:gd name="connsiteX38364" fmla="*/ 1974275 w 2556691"/>
              <a:gd name="connsiteY38364" fmla="*/ 1425978 h 2789926"/>
              <a:gd name="connsiteX38365" fmla="*/ 1976771 w 2556691"/>
              <a:gd name="connsiteY38365" fmla="*/ 1425056 h 2789926"/>
              <a:gd name="connsiteX38366" fmla="*/ 1976677 w 2556691"/>
              <a:gd name="connsiteY38366" fmla="*/ 1423898 h 2789926"/>
              <a:gd name="connsiteX38367" fmla="*/ 2016724 w 2556691"/>
              <a:gd name="connsiteY38367" fmla="*/ 1460297 h 2789926"/>
              <a:gd name="connsiteX38368" fmla="*/ 2016524 w 2556691"/>
              <a:gd name="connsiteY38368" fmla="*/ 1461172 h 2789926"/>
              <a:gd name="connsiteX38369" fmla="*/ 2016489 w 2556691"/>
              <a:gd name="connsiteY38369" fmla="*/ 1461219 h 2789926"/>
              <a:gd name="connsiteX38370" fmla="*/ 2016441 w 2556691"/>
              <a:gd name="connsiteY38370" fmla="*/ 1461231 h 2789926"/>
              <a:gd name="connsiteX38371" fmla="*/ 2012216 w 2556691"/>
              <a:gd name="connsiteY38371" fmla="*/ 1460864 h 2789926"/>
              <a:gd name="connsiteX38372" fmla="*/ 2008390 w 2556691"/>
              <a:gd name="connsiteY38372" fmla="*/ 1458193 h 2789926"/>
              <a:gd name="connsiteX38373" fmla="*/ 2006389 w 2556691"/>
              <a:gd name="connsiteY38373" fmla="*/ 1455012 h 2789926"/>
              <a:gd name="connsiteX38374" fmla="*/ 2006977 w 2556691"/>
              <a:gd name="connsiteY38374" fmla="*/ 1454528 h 2789926"/>
              <a:gd name="connsiteX38375" fmla="*/ 2011686 w 2556691"/>
              <a:gd name="connsiteY38375" fmla="*/ 1457188 h 2789926"/>
              <a:gd name="connsiteX38376" fmla="*/ 2014347 w 2556691"/>
              <a:gd name="connsiteY38376" fmla="*/ 1458418 h 2789926"/>
              <a:gd name="connsiteX38377" fmla="*/ 2015241 w 2556691"/>
              <a:gd name="connsiteY38377" fmla="*/ 1458937 h 2789926"/>
              <a:gd name="connsiteX38378" fmla="*/ 2016724 w 2556691"/>
              <a:gd name="connsiteY38378" fmla="*/ 1460297 h 2789926"/>
              <a:gd name="connsiteX38379" fmla="*/ 1271697 w 2556691"/>
              <a:gd name="connsiteY38379" fmla="*/ 771702 h 2789926"/>
              <a:gd name="connsiteX38380" fmla="*/ 1268860 w 2556691"/>
              <a:gd name="connsiteY38380" fmla="*/ 769928 h 2789926"/>
              <a:gd name="connsiteX38381" fmla="*/ 1262538 w 2556691"/>
              <a:gd name="connsiteY38381" fmla="*/ 766030 h 2789926"/>
              <a:gd name="connsiteX38382" fmla="*/ 1266376 w 2556691"/>
              <a:gd name="connsiteY38382" fmla="*/ 776927 h 2789926"/>
              <a:gd name="connsiteX38383" fmla="*/ 1262903 w 2556691"/>
              <a:gd name="connsiteY38383" fmla="*/ 777752 h 2789926"/>
              <a:gd name="connsiteX38384" fmla="*/ 1255357 w 2556691"/>
              <a:gd name="connsiteY38384" fmla="*/ 772202 h 2789926"/>
              <a:gd name="connsiteX38385" fmla="*/ 1262326 w 2556691"/>
              <a:gd name="connsiteY38385" fmla="*/ 788182 h 2789926"/>
              <a:gd name="connsiteX38386" fmla="*/ 1259101 w 2556691"/>
              <a:gd name="connsiteY38386" fmla="*/ 789162 h 2789926"/>
              <a:gd name="connsiteX38387" fmla="*/ 1250142 w 2556691"/>
              <a:gd name="connsiteY38387" fmla="*/ 772935 h 2789926"/>
              <a:gd name="connsiteX38388" fmla="*/ 1253450 w 2556691"/>
              <a:gd name="connsiteY38388" fmla="*/ 782984 h 2789926"/>
              <a:gd name="connsiteX38389" fmla="*/ 1257335 w 2556691"/>
              <a:gd name="connsiteY38389" fmla="*/ 794023 h 2789926"/>
              <a:gd name="connsiteX38390" fmla="*/ 1254357 w 2556691"/>
              <a:gd name="connsiteY38390" fmla="*/ 794881 h 2789926"/>
              <a:gd name="connsiteX38391" fmla="*/ 1247812 w 2556691"/>
              <a:gd name="connsiteY38391" fmla="*/ 782252 h 2789926"/>
              <a:gd name="connsiteX38392" fmla="*/ 1240019 w 2556691"/>
              <a:gd name="connsiteY38392" fmla="*/ 785452 h 2789926"/>
              <a:gd name="connsiteX38393" fmla="*/ 1238053 w 2556691"/>
              <a:gd name="connsiteY38393" fmla="*/ 783357 h 2789926"/>
              <a:gd name="connsiteX38394" fmla="*/ 1235687 w 2556691"/>
              <a:gd name="connsiteY38394" fmla="*/ 783233 h 2789926"/>
              <a:gd name="connsiteX38395" fmla="*/ 1262632 w 2556691"/>
              <a:gd name="connsiteY38395" fmla="*/ 803344 h 2789926"/>
              <a:gd name="connsiteX38396" fmla="*/ 1268507 w 2556691"/>
              <a:gd name="connsiteY38396" fmla="*/ 789255 h 2789926"/>
              <a:gd name="connsiteX38397" fmla="*/ 1270284 w 2556691"/>
              <a:gd name="connsiteY38397" fmla="*/ 782052 h 2789926"/>
              <a:gd name="connsiteX38398" fmla="*/ 1270284 w 2556691"/>
              <a:gd name="connsiteY38398" fmla="*/ 782048 h 2789926"/>
              <a:gd name="connsiteX38399" fmla="*/ 1271697 w 2556691"/>
              <a:gd name="connsiteY38399" fmla="*/ 771702 h 2789926"/>
              <a:gd name="connsiteX38400" fmla="*/ 1951473 w 2556691"/>
              <a:gd name="connsiteY38400" fmla="*/ 1398729 h 2789926"/>
              <a:gd name="connsiteX38401" fmla="*/ 1926270 w 2556691"/>
              <a:gd name="connsiteY38401" fmla="*/ 1388173 h 2789926"/>
              <a:gd name="connsiteX38402" fmla="*/ 1901867 w 2556691"/>
              <a:gd name="connsiteY38402" fmla="*/ 1396105 h 2789926"/>
              <a:gd name="connsiteX38403" fmla="*/ 1882820 w 2556691"/>
              <a:gd name="connsiteY38403" fmla="*/ 1410610 h 2789926"/>
              <a:gd name="connsiteX38404" fmla="*/ 1875733 w 2556691"/>
              <a:gd name="connsiteY38404" fmla="*/ 1419299 h 2789926"/>
              <a:gd name="connsiteX38405" fmla="*/ 1886363 w 2556691"/>
              <a:gd name="connsiteY38405" fmla="*/ 1440507 h 2789926"/>
              <a:gd name="connsiteX38406" fmla="*/ 1914969 w 2556691"/>
              <a:gd name="connsiteY38406" fmla="*/ 1456916 h 2789926"/>
              <a:gd name="connsiteX38407" fmla="*/ 1932520 w 2556691"/>
              <a:gd name="connsiteY38407" fmla="*/ 1450248 h 2789926"/>
              <a:gd name="connsiteX38408" fmla="*/ 1939289 w 2556691"/>
              <a:gd name="connsiteY38408" fmla="*/ 1442411 h 2789926"/>
              <a:gd name="connsiteX38409" fmla="*/ 1949542 w 2556691"/>
              <a:gd name="connsiteY38409" fmla="*/ 1434691 h 2789926"/>
              <a:gd name="connsiteX38410" fmla="*/ 1949542 w 2556691"/>
              <a:gd name="connsiteY38410" fmla="*/ 1434679 h 2789926"/>
              <a:gd name="connsiteX38411" fmla="*/ 1951073 w 2556691"/>
              <a:gd name="connsiteY38411" fmla="*/ 1433332 h 2789926"/>
              <a:gd name="connsiteX38412" fmla="*/ 1944434 w 2556691"/>
              <a:gd name="connsiteY38412" fmla="*/ 1427728 h 2789926"/>
              <a:gd name="connsiteX38413" fmla="*/ 1941985 w 2556691"/>
              <a:gd name="connsiteY38413" fmla="*/ 1427941 h 2789926"/>
              <a:gd name="connsiteX38414" fmla="*/ 1940019 w 2556691"/>
              <a:gd name="connsiteY38414" fmla="*/ 1425139 h 2789926"/>
              <a:gd name="connsiteX38415" fmla="*/ 1940043 w 2556691"/>
              <a:gd name="connsiteY38415" fmla="*/ 1425080 h 2789926"/>
              <a:gd name="connsiteX38416" fmla="*/ 1940278 w 2556691"/>
              <a:gd name="connsiteY38416" fmla="*/ 1423035 h 2789926"/>
              <a:gd name="connsiteX38417" fmla="*/ 1927152 w 2556691"/>
              <a:gd name="connsiteY38417" fmla="*/ 1427302 h 2789926"/>
              <a:gd name="connsiteX38418" fmla="*/ 1916040 w 2556691"/>
              <a:gd name="connsiteY38418" fmla="*/ 1433757 h 2789926"/>
              <a:gd name="connsiteX38419" fmla="*/ 1892826 w 2556691"/>
              <a:gd name="connsiteY38419" fmla="*/ 1430494 h 2789926"/>
              <a:gd name="connsiteX38420" fmla="*/ 1893662 w 2556691"/>
              <a:gd name="connsiteY38420" fmla="*/ 1428544 h 2789926"/>
              <a:gd name="connsiteX38421" fmla="*/ 1928177 w 2556691"/>
              <a:gd name="connsiteY38421" fmla="*/ 1423401 h 2789926"/>
              <a:gd name="connsiteX38422" fmla="*/ 1942138 w 2556691"/>
              <a:gd name="connsiteY38422" fmla="*/ 1420091 h 2789926"/>
              <a:gd name="connsiteX38423" fmla="*/ 1946423 w 2556691"/>
              <a:gd name="connsiteY38423" fmla="*/ 1416273 h 2789926"/>
              <a:gd name="connsiteX38424" fmla="*/ 1945552 w 2556691"/>
              <a:gd name="connsiteY38424" fmla="*/ 1406768 h 2789926"/>
              <a:gd name="connsiteX38425" fmla="*/ 1951532 w 2556691"/>
              <a:gd name="connsiteY38425" fmla="*/ 1404877 h 2789926"/>
              <a:gd name="connsiteX38426" fmla="*/ 1951473 w 2556691"/>
              <a:gd name="connsiteY38426" fmla="*/ 1398729 h 2789926"/>
              <a:gd name="connsiteX38427" fmla="*/ 1987966 w 2556691"/>
              <a:gd name="connsiteY38427" fmla="*/ 1432350 h 2789926"/>
              <a:gd name="connsiteX38428" fmla="*/ 1982869 w 2556691"/>
              <a:gd name="connsiteY38428" fmla="*/ 1430010 h 2789926"/>
              <a:gd name="connsiteX38429" fmla="*/ 1982457 w 2556691"/>
              <a:gd name="connsiteY38429" fmla="*/ 1429690 h 2789926"/>
              <a:gd name="connsiteX38430" fmla="*/ 1982233 w 2556691"/>
              <a:gd name="connsiteY38430" fmla="*/ 1430045 h 2789926"/>
              <a:gd name="connsiteX38431" fmla="*/ 1981891 w 2556691"/>
              <a:gd name="connsiteY38431" fmla="*/ 1430589 h 2789926"/>
              <a:gd name="connsiteX38432" fmla="*/ 1982692 w 2556691"/>
              <a:gd name="connsiteY38432" fmla="*/ 1431428 h 2789926"/>
              <a:gd name="connsiteX38433" fmla="*/ 1978949 w 2556691"/>
              <a:gd name="connsiteY38433" fmla="*/ 1440093 h 2789926"/>
              <a:gd name="connsiteX38434" fmla="*/ 1975135 w 2556691"/>
              <a:gd name="connsiteY38434" fmla="*/ 1441335 h 2789926"/>
              <a:gd name="connsiteX38435" fmla="*/ 1972298 w 2556691"/>
              <a:gd name="connsiteY38435" fmla="*/ 1441110 h 2789926"/>
              <a:gd name="connsiteX38436" fmla="*/ 1970496 w 2556691"/>
              <a:gd name="connsiteY38436" fmla="*/ 1438545 h 2789926"/>
              <a:gd name="connsiteX38437" fmla="*/ 1971132 w 2556691"/>
              <a:gd name="connsiteY38437" fmla="*/ 1436133 h 2789926"/>
              <a:gd name="connsiteX38438" fmla="*/ 1974287 w 2556691"/>
              <a:gd name="connsiteY38438" fmla="*/ 1431889 h 2789926"/>
              <a:gd name="connsiteX38439" fmla="*/ 1977559 w 2556691"/>
              <a:gd name="connsiteY38439" fmla="*/ 1430057 h 2789926"/>
              <a:gd name="connsiteX38440" fmla="*/ 1978007 w 2556691"/>
              <a:gd name="connsiteY38440" fmla="*/ 1429490 h 2789926"/>
              <a:gd name="connsiteX38441" fmla="*/ 1979643 w 2556691"/>
              <a:gd name="connsiteY38441" fmla="*/ 1427421 h 2789926"/>
              <a:gd name="connsiteX38442" fmla="*/ 1976100 w 2556691"/>
              <a:gd name="connsiteY38442" fmla="*/ 1428756 h 2789926"/>
              <a:gd name="connsiteX38443" fmla="*/ 1974134 w 2556691"/>
              <a:gd name="connsiteY38443" fmla="*/ 1431381 h 2789926"/>
              <a:gd name="connsiteX38444" fmla="*/ 1936546 w 2556691"/>
              <a:gd name="connsiteY38444" fmla="*/ 1474518 h 2789926"/>
              <a:gd name="connsiteX38445" fmla="*/ 1954110 w 2556691"/>
              <a:gd name="connsiteY38445" fmla="*/ 1453322 h 2789926"/>
              <a:gd name="connsiteX38446" fmla="*/ 1955381 w 2556691"/>
              <a:gd name="connsiteY38446" fmla="*/ 1455320 h 2789926"/>
              <a:gd name="connsiteX38447" fmla="*/ 1943444 w 2556691"/>
              <a:gd name="connsiteY38447" fmla="*/ 1466787 h 2789926"/>
              <a:gd name="connsiteX38448" fmla="*/ 1939007 w 2556691"/>
              <a:gd name="connsiteY38448" fmla="*/ 1480098 h 2789926"/>
              <a:gd name="connsiteX38449" fmla="*/ 1938995 w 2556691"/>
              <a:gd name="connsiteY38449" fmla="*/ 1480098 h 2789926"/>
              <a:gd name="connsiteX38450" fmla="*/ 1941326 w 2556691"/>
              <a:gd name="connsiteY38450" fmla="*/ 1484141 h 2789926"/>
              <a:gd name="connsiteX38451" fmla="*/ 1950661 w 2556691"/>
              <a:gd name="connsiteY38451" fmla="*/ 1464364 h 2789926"/>
              <a:gd name="connsiteX38452" fmla="*/ 1952438 w 2556691"/>
              <a:gd name="connsiteY38452" fmla="*/ 1465699 h 2789926"/>
              <a:gd name="connsiteX38453" fmla="*/ 1950755 w 2556691"/>
              <a:gd name="connsiteY38453" fmla="*/ 1468950 h 2789926"/>
              <a:gd name="connsiteX38454" fmla="*/ 1957359 w 2556691"/>
              <a:gd name="connsiteY38454" fmla="*/ 1466704 h 2789926"/>
              <a:gd name="connsiteX38455" fmla="*/ 1961479 w 2556691"/>
              <a:gd name="connsiteY38455" fmla="*/ 1463631 h 2789926"/>
              <a:gd name="connsiteX38456" fmla="*/ 1963092 w 2556691"/>
              <a:gd name="connsiteY38456" fmla="*/ 1465593 h 2789926"/>
              <a:gd name="connsiteX38457" fmla="*/ 1962633 w 2556691"/>
              <a:gd name="connsiteY38457" fmla="*/ 1466420 h 2789926"/>
              <a:gd name="connsiteX38458" fmla="*/ 1967659 w 2556691"/>
              <a:gd name="connsiteY38458" fmla="*/ 1463430 h 2789926"/>
              <a:gd name="connsiteX38459" fmla="*/ 1987095 w 2556691"/>
              <a:gd name="connsiteY38459" fmla="*/ 1455284 h 2789926"/>
              <a:gd name="connsiteX38460" fmla="*/ 1987189 w 2556691"/>
              <a:gd name="connsiteY38460" fmla="*/ 1455332 h 2789926"/>
              <a:gd name="connsiteX38461" fmla="*/ 1991026 w 2556691"/>
              <a:gd name="connsiteY38461" fmla="*/ 1457436 h 2789926"/>
              <a:gd name="connsiteX38462" fmla="*/ 1995135 w 2556691"/>
              <a:gd name="connsiteY38462" fmla="*/ 1461337 h 2789926"/>
              <a:gd name="connsiteX38463" fmla="*/ 1996218 w 2556691"/>
              <a:gd name="connsiteY38463" fmla="*/ 1461727 h 2789926"/>
              <a:gd name="connsiteX38464" fmla="*/ 1996536 w 2556691"/>
              <a:gd name="connsiteY38464" fmla="*/ 1462259 h 2789926"/>
              <a:gd name="connsiteX38465" fmla="*/ 1997678 w 2556691"/>
              <a:gd name="connsiteY38465" fmla="*/ 1465404 h 2789926"/>
              <a:gd name="connsiteX38466" fmla="*/ 1999514 w 2556691"/>
              <a:gd name="connsiteY38466" fmla="*/ 1469411 h 2789926"/>
              <a:gd name="connsiteX38467" fmla="*/ 2000550 w 2556691"/>
              <a:gd name="connsiteY38467" fmla="*/ 1471989 h 2789926"/>
              <a:gd name="connsiteX38468" fmla="*/ 2002410 w 2556691"/>
              <a:gd name="connsiteY38468" fmla="*/ 1476504 h 2789926"/>
              <a:gd name="connsiteX38469" fmla="*/ 2001891 w 2556691"/>
              <a:gd name="connsiteY38469" fmla="*/ 1471882 h 2789926"/>
              <a:gd name="connsiteX38470" fmla="*/ 2001727 w 2556691"/>
              <a:gd name="connsiteY38470" fmla="*/ 1471173 h 2789926"/>
              <a:gd name="connsiteX38471" fmla="*/ 2001009 w 2556691"/>
              <a:gd name="connsiteY38471" fmla="*/ 1468395 h 2789926"/>
              <a:gd name="connsiteX38472" fmla="*/ 1998678 w 2556691"/>
              <a:gd name="connsiteY38472" fmla="*/ 1460581 h 2789926"/>
              <a:gd name="connsiteX38473" fmla="*/ 1997936 w 2556691"/>
              <a:gd name="connsiteY38473" fmla="*/ 1458216 h 2789926"/>
              <a:gd name="connsiteX38474" fmla="*/ 1996383 w 2556691"/>
              <a:gd name="connsiteY38474" fmla="*/ 1453511 h 2789926"/>
              <a:gd name="connsiteX38475" fmla="*/ 1996218 w 2556691"/>
              <a:gd name="connsiteY38475" fmla="*/ 1452991 h 2789926"/>
              <a:gd name="connsiteX38476" fmla="*/ 1995029 w 2556691"/>
              <a:gd name="connsiteY38476" fmla="*/ 1449551 h 2789926"/>
              <a:gd name="connsiteX38477" fmla="*/ 1987966 w 2556691"/>
              <a:gd name="connsiteY38477" fmla="*/ 1432350 h 2789926"/>
              <a:gd name="connsiteX38478" fmla="*/ 2127592 w 2556691"/>
              <a:gd name="connsiteY38478" fmla="*/ 1560592 h 2789926"/>
              <a:gd name="connsiteX38479" fmla="*/ 2127474 w 2556691"/>
              <a:gd name="connsiteY38479" fmla="*/ 1562768 h 2789926"/>
              <a:gd name="connsiteX38480" fmla="*/ 2128074 w 2556691"/>
              <a:gd name="connsiteY38480" fmla="*/ 1563004 h 2789926"/>
              <a:gd name="connsiteX38481" fmla="*/ 2127592 w 2556691"/>
              <a:gd name="connsiteY38481" fmla="*/ 1560592 h 2789926"/>
              <a:gd name="connsiteX38482" fmla="*/ 1252873 w 2556691"/>
              <a:gd name="connsiteY38482" fmla="*/ 753278 h 2789926"/>
              <a:gd name="connsiteX38483" fmla="*/ 1251036 w 2556691"/>
              <a:gd name="connsiteY38483" fmla="*/ 755746 h 2789926"/>
              <a:gd name="connsiteX38484" fmla="*/ 1244809 w 2556691"/>
              <a:gd name="connsiteY38484" fmla="*/ 749601 h 2789926"/>
              <a:gd name="connsiteX38485" fmla="*/ 1245762 w 2556691"/>
              <a:gd name="connsiteY38485" fmla="*/ 748474 h 2789926"/>
              <a:gd name="connsiteX38486" fmla="*/ 1252873 w 2556691"/>
              <a:gd name="connsiteY38486" fmla="*/ 753278 h 2789926"/>
              <a:gd name="connsiteX38487" fmla="*/ 1693328 w 2556691"/>
              <a:gd name="connsiteY38487" fmla="*/ 1159269 h 2789926"/>
              <a:gd name="connsiteX38488" fmla="*/ 1691798 w 2556691"/>
              <a:gd name="connsiteY38488" fmla="*/ 1162319 h 2789926"/>
              <a:gd name="connsiteX38489" fmla="*/ 1691068 w 2556691"/>
              <a:gd name="connsiteY38489" fmla="*/ 1163619 h 2789926"/>
              <a:gd name="connsiteX38490" fmla="*/ 1691080 w 2556691"/>
              <a:gd name="connsiteY38490" fmla="*/ 1163631 h 2789926"/>
              <a:gd name="connsiteX38491" fmla="*/ 1691751 w 2556691"/>
              <a:gd name="connsiteY38491" fmla="*/ 1162662 h 2789926"/>
              <a:gd name="connsiteX38492" fmla="*/ 1691492 w 2556691"/>
              <a:gd name="connsiteY38492" fmla="*/ 1164659 h 2789926"/>
              <a:gd name="connsiteX38493" fmla="*/ 1691045 w 2556691"/>
              <a:gd name="connsiteY38493" fmla="*/ 1168111 h 2789926"/>
              <a:gd name="connsiteX38494" fmla="*/ 1690939 w 2556691"/>
              <a:gd name="connsiteY38494" fmla="*/ 1168880 h 2789926"/>
              <a:gd name="connsiteX38495" fmla="*/ 1690197 w 2556691"/>
              <a:gd name="connsiteY38495" fmla="*/ 1168525 h 2789926"/>
              <a:gd name="connsiteX38496" fmla="*/ 1689079 w 2556691"/>
              <a:gd name="connsiteY38496" fmla="*/ 1167993 h 2789926"/>
              <a:gd name="connsiteX38497" fmla="*/ 1688290 w 2556691"/>
              <a:gd name="connsiteY38497" fmla="*/ 1170558 h 2789926"/>
              <a:gd name="connsiteX38498" fmla="*/ 1688220 w 2556691"/>
              <a:gd name="connsiteY38498" fmla="*/ 1170937 h 2789926"/>
              <a:gd name="connsiteX38499" fmla="*/ 1687443 w 2556691"/>
              <a:gd name="connsiteY38499" fmla="*/ 1175051 h 2789926"/>
              <a:gd name="connsiteX38500" fmla="*/ 1687395 w 2556691"/>
              <a:gd name="connsiteY38500" fmla="*/ 1175453 h 2789926"/>
              <a:gd name="connsiteX38501" fmla="*/ 1686889 w 2556691"/>
              <a:gd name="connsiteY38501" fmla="*/ 1179094 h 2789926"/>
              <a:gd name="connsiteX38502" fmla="*/ 1686819 w 2556691"/>
              <a:gd name="connsiteY38502" fmla="*/ 1180725 h 2789926"/>
              <a:gd name="connsiteX38503" fmla="*/ 1686736 w 2556691"/>
              <a:gd name="connsiteY38503" fmla="*/ 1182380 h 2789926"/>
              <a:gd name="connsiteX38504" fmla="*/ 1686583 w 2556691"/>
              <a:gd name="connsiteY38504" fmla="*/ 1185537 h 2789926"/>
              <a:gd name="connsiteX38505" fmla="*/ 1687089 w 2556691"/>
              <a:gd name="connsiteY38505" fmla="*/ 1186565 h 2789926"/>
              <a:gd name="connsiteX38506" fmla="*/ 1688020 w 2556691"/>
              <a:gd name="connsiteY38506" fmla="*/ 1192310 h 2789926"/>
              <a:gd name="connsiteX38507" fmla="*/ 1687148 w 2556691"/>
              <a:gd name="connsiteY38507" fmla="*/ 1193989 h 2789926"/>
              <a:gd name="connsiteX38508" fmla="*/ 1685771 w 2556691"/>
              <a:gd name="connsiteY38508" fmla="*/ 1196117 h 2789926"/>
              <a:gd name="connsiteX38509" fmla="*/ 1684853 w 2556691"/>
              <a:gd name="connsiteY38509" fmla="*/ 1197287 h 2789926"/>
              <a:gd name="connsiteX38510" fmla="*/ 1683852 w 2556691"/>
              <a:gd name="connsiteY38510" fmla="*/ 1198552 h 2789926"/>
              <a:gd name="connsiteX38511" fmla="*/ 1680474 w 2556691"/>
              <a:gd name="connsiteY38511" fmla="*/ 1201543 h 2789926"/>
              <a:gd name="connsiteX38512" fmla="*/ 1677342 w 2556691"/>
              <a:gd name="connsiteY38512" fmla="*/ 1202702 h 2789926"/>
              <a:gd name="connsiteX38513" fmla="*/ 1673764 w 2556691"/>
              <a:gd name="connsiteY38513" fmla="*/ 1200775 h 2789926"/>
              <a:gd name="connsiteX38514" fmla="*/ 1672952 w 2556691"/>
              <a:gd name="connsiteY38514" fmla="*/ 1198635 h 2789926"/>
              <a:gd name="connsiteX38515" fmla="*/ 1673446 w 2556691"/>
              <a:gd name="connsiteY38515" fmla="*/ 1193374 h 2789926"/>
              <a:gd name="connsiteX38516" fmla="*/ 1674400 w 2556691"/>
              <a:gd name="connsiteY38516" fmla="*/ 1191187 h 2789926"/>
              <a:gd name="connsiteX38517" fmla="*/ 1676047 w 2556691"/>
              <a:gd name="connsiteY38517" fmla="*/ 1188705 h 2789926"/>
              <a:gd name="connsiteX38518" fmla="*/ 1673752 w 2556691"/>
              <a:gd name="connsiteY38518" fmla="*/ 1190407 h 2789926"/>
              <a:gd name="connsiteX38519" fmla="*/ 1672410 w 2556691"/>
              <a:gd name="connsiteY38519" fmla="*/ 1190904 h 2789926"/>
              <a:gd name="connsiteX38520" fmla="*/ 1669867 w 2556691"/>
              <a:gd name="connsiteY38520" fmla="*/ 1190939 h 2789926"/>
              <a:gd name="connsiteX38521" fmla="*/ 1668466 w 2556691"/>
              <a:gd name="connsiteY38521" fmla="*/ 1192559 h 2789926"/>
              <a:gd name="connsiteX38522" fmla="*/ 1668137 w 2556691"/>
              <a:gd name="connsiteY38522" fmla="*/ 1192961 h 2789926"/>
              <a:gd name="connsiteX38523" fmla="*/ 1665100 w 2556691"/>
              <a:gd name="connsiteY38523" fmla="*/ 1197145 h 2789926"/>
              <a:gd name="connsiteX38524" fmla="*/ 1663051 w 2556691"/>
              <a:gd name="connsiteY38524" fmla="*/ 1200680 h 2789926"/>
              <a:gd name="connsiteX38525" fmla="*/ 1662675 w 2556691"/>
              <a:gd name="connsiteY38525" fmla="*/ 1201425 h 2789926"/>
              <a:gd name="connsiteX38526" fmla="*/ 1662274 w 2556691"/>
              <a:gd name="connsiteY38526" fmla="*/ 1202335 h 2789926"/>
              <a:gd name="connsiteX38527" fmla="*/ 1662027 w 2556691"/>
              <a:gd name="connsiteY38527" fmla="*/ 1202903 h 2789926"/>
              <a:gd name="connsiteX38528" fmla="*/ 1660556 w 2556691"/>
              <a:gd name="connsiteY38528" fmla="*/ 1207135 h 2789926"/>
              <a:gd name="connsiteX38529" fmla="*/ 1660014 w 2556691"/>
              <a:gd name="connsiteY38529" fmla="*/ 1209476 h 2789926"/>
              <a:gd name="connsiteX38530" fmla="*/ 1659673 w 2556691"/>
              <a:gd name="connsiteY38530" fmla="*/ 1213128 h 2789926"/>
              <a:gd name="connsiteX38531" fmla="*/ 1665994 w 2556691"/>
              <a:gd name="connsiteY38531" fmla="*/ 1224146 h 2789926"/>
              <a:gd name="connsiteX38532" fmla="*/ 1683240 w 2556691"/>
              <a:gd name="connsiteY38532" fmla="*/ 1243617 h 2789926"/>
              <a:gd name="connsiteX38533" fmla="*/ 1691845 w 2556691"/>
              <a:gd name="connsiteY38533" fmla="*/ 1245425 h 2789926"/>
              <a:gd name="connsiteX38534" fmla="*/ 1704347 w 2556691"/>
              <a:gd name="connsiteY38534" fmla="*/ 1232883 h 2789926"/>
              <a:gd name="connsiteX38535" fmla="*/ 1715566 w 2556691"/>
              <a:gd name="connsiteY38535" fmla="*/ 1221794 h 2789926"/>
              <a:gd name="connsiteX38536" fmla="*/ 1711928 w 2556691"/>
              <a:gd name="connsiteY38536" fmla="*/ 1209263 h 2789926"/>
              <a:gd name="connsiteX38537" fmla="*/ 1708926 w 2556691"/>
              <a:gd name="connsiteY38537" fmla="*/ 1204451 h 2789926"/>
              <a:gd name="connsiteX38538" fmla="*/ 1706372 w 2556691"/>
              <a:gd name="connsiteY38538" fmla="*/ 1200727 h 2789926"/>
              <a:gd name="connsiteX38539" fmla="*/ 1702864 w 2556691"/>
              <a:gd name="connsiteY38539" fmla="*/ 1195431 h 2789926"/>
              <a:gd name="connsiteX38540" fmla="*/ 1700957 w 2556691"/>
              <a:gd name="connsiteY38540" fmla="*/ 1196909 h 2789926"/>
              <a:gd name="connsiteX38541" fmla="*/ 1698591 w 2556691"/>
              <a:gd name="connsiteY38541" fmla="*/ 1198032 h 2789926"/>
              <a:gd name="connsiteX38542" fmla="*/ 1693117 w 2556691"/>
              <a:gd name="connsiteY38542" fmla="*/ 1196129 h 2789926"/>
              <a:gd name="connsiteX38543" fmla="*/ 1693023 w 2556691"/>
              <a:gd name="connsiteY38543" fmla="*/ 1196011 h 2789926"/>
              <a:gd name="connsiteX38544" fmla="*/ 1692987 w 2556691"/>
              <a:gd name="connsiteY38544" fmla="*/ 1196176 h 2789926"/>
              <a:gd name="connsiteX38545" fmla="*/ 1692764 w 2556691"/>
              <a:gd name="connsiteY38545" fmla="*/ 1197110 h 2789926"/>
              <a:gd name="connsiteX38546" fmla="*/ 1692469 w 2556691"/>
              <a:gd name="connsiteY38546" fmla="*/ 1198351 h 2789926"/>
              <a:gd name="connsiteX38547" fmla="*/ 1692870 w 2556691"/>
              <a:gd name="connsiteY38547" fmla="*/ 1198730 h 2789926"/>
              <a:gd name="connsiteX38548" fmla="*/ 1695353 w 2556691"/>
              <a:gd name="connsiteY38548" fmla="*/ 1207478 h 2789926"/>
              <a:gd name="connsiteX38549" fmla="*/ 1692881 w 2556691"/>
              <a:gd name="connsiteY38549" fmla="*/ 1212703 h 2789926"/>
              <a:gd name="connsiteX38550" fmla="*/ 1686842 w 2556691"/>
              <a:gd name="connsiteY38550" fmla="*/ 1212443 h 2789926"/>
              <a:gd name="connsiteX38551" fmla="*/ 1686524 w 2556691"/>
              <a:gd name="connsiteY38551" fmla="*/ 1212112 h 2789926"/>
              <a:gd name="connsiteX38552" fmla="*/ 1685641 w 2556691"/>
              <a:gd name="connsiteY38552" fmla="*/ 1198422 h 2789926"/>
              <a:gd name="connsiteX38553" fmla="*/ 1688996 w 2556691"/>
              <a:gd name="connsiteY38553" fmla="*/ 1196897 h 2789926"/>
              <a:gd name="connsiteX38554" fmla="*/ 1689562 w 2556691"/>
              <a:gd name="connsiteY38554" fmla="*/ 1196956 h 2789926"/>
              <a:gd name="connsiteX38555" fmla="*/ 1689668 w 2556691"/>
              <a:gd name="connsiteY38555" fmla="*/ 1196992 h 2789926"/>
              <a:gd name="connsiteX38556" fmla="*/ 1689668 w 2556691"/>
              <a:gd name="connsiteY38556" fmla="*/ 1196968 h 2789926"/>
              <a:gd name="connsiteX38557" fmla="*/ 1689797 w 2556691"/>
              <a:gd name="connsiteY38557" fmla="*/ 1194013 h 2789926"/>
              <a:gd name="connsiteX38558" fmla="*/ 1690762 w 2556691"/>
              <a:gd name="connsiteY38558" fmla="*/ 1184059 h 2789926"/>
              <a:gd name="connsiteX38559" fmla="*/ 1691316 w 2556691"/>
              <a:gd name="connsiteY38559" fmla="*/ 1179898 h 2789926"/>
              <a:gd name="connsiteX38560" fmla="*/ 1691633 w 2556691"/>
              <a:gd name="connsiteY38560" fmla="*/ 1176765 h 2789926"/>
              <a:gd name="connsiteX38561" fmla="*/ 1692069 w 2556691"/>
              <a:gd name="connsiteY38561" fmla="*/ 1172391 h 2789926"/>
              <a:gd name="connsiteX38562" fmla="*/ 1692457 w 2556691"/>
              <a:gd name="connsiteY38562" fmla="*/ 1168502 h 2789926"/>
              <a:gd name="connsiteX38563" fmla="*/ 1692563 w 2556691"/>
              <a:gd name="connsiteY38563" fmla="*/ 1167461 h 2789926"/>
              <a:gd name="connsiteX38564" fmla="*/ 1692787 w 2556691"/>
              <a:gd name="connsiteY38564" fmla="*/ 1165061 h 2789926"/>
              <a:gd name="connsiteX38565" fmla="*/ 1693057 w 2556691"/>
              <a:gd name="connsiteY38565" fmla="*/ 1162130 h 2789926"/>
              <a:gd name="connsiteX38566" fmla="*/ 1693328 w 2556691"/>
              <a:gd name="connsiteY38566" fmla="*/ 1159269 h 2789926"/>
              <a:gd name="connsiteX38567" fmla="*/ 1711904 w 2556691"/>
              <a:gd name="connsiteY38567" fmla="*/ 1176115 h 2789926"/>
              <a:gd name="connsiteX38568" fmla="*/ 1712552 w 2556691"/>
              <a:gd name="connsiteY38568" fmla="*/ 1177320 h 2789926"/>
              <a:gd name="connsiteX38569" fmla="*/ 1713246 w 2556691"/>
              <a:gd name="connsiteY38569" fmla="*/ 1179413 h 2789926"/>
              <a:gd name="connsiteX38570" fmla="*/ 1713670 w 2556691"/>
              <a:gd name="connsiteY38570" fmla="*/ 1178325 h 2789926"/>
              <a:gd name="connsiteX38571" fmla="*/ 1713082 w 2556691"/>
              <a:gd name="connsiteY38571" fmla="*/ 1177581 h 2789926"/>
              <a:gd name="connsiteX38572" fmla="*/ 1712081 w 2556691"/>
              <a:gd name="connsiteY38572" fmla="*/ 1176280 h 2789926"/>
              <a:gd name="connsiteX38573" fmla="*/ 1711904 w 2556691"/>
              <a:gd name="connsiteY38573" fmla="*/ 1176115 h 2789926"/>
              <a:gd name="connsiteX38574" fmla="*/ 1706796 w 2556691"/>
              <a:gd name="connsiteY38574" fmla="*/ 1171114 h 2789926"/>
              <a:gd name="connsiteX38575" fmla="*/ 1703770 w 2556691"/>
              <a:gd name="connsiteY38575" fmla="*/ 1168620 h 2789926"/>
              <a:gd name="connsiteX38576" fmla="*/ 1701051 w 2556691"/>
              <a:gd name="connsiteY38576" fmla="*/ 1166374 h 2789926"/>
              <a:gd name="connsiteX38577" fmla="*/ 1699568 w 2556691"/>
              <a:gd name="connsiteY38577" fmla="*/ 1164908 h 2789926"/>
              <a:gd name="connsiteX38578" fmla="*/ 1700180 w 2556691"/>
              <a:gd name="connsiteY38578" fmla="*/ 1167367 h 2789926"/>
              <a:gd name="connsiteX38579" fmla="*/ 1700227 w 2556691"/>
              <a:gd name="connsiteY38579" fmla="*/ 1167508 h 2789926"/>
              <a:gd name="connsiteX38580" fmla="*/ 1701169 w 2556691"/>
              <a:gd name="connsiteY38580" fmla="*/ 1171989 h 2789926"/>
              <a:gd name="connsiteX38581" fmla="*/ 1701451 w 2556691"/>
              <a:gd name="connsiteY38581" fmla="*/ 1173656 h 2789926"/>
              <a:gd name="connsiteX38582" fmla="*/ 1701899 w 2556691"/>
              <a:gd name="connsiteY38582" fmla="*/ 1177841 h 2789926"/>
              <a:gd name="connsiteX38583" fmla="*/ 1701910 w 2556691"/>
              <a:gd name="connsiteY38583" fmla="*/ 1178148 h 2789926"/>
              <a:gd name="connsiteX38584" fmla="*/ 1701922 w 2556691"/>
              <a:gd name="connsiteY38584" fmla="*/ 1178444 h 2789926"/>
              <a:gd name="connsiteX38585" fmla="*/ 1701957 w 2556691"/>
              <a:gd name="connsiteY38585" fmla="*/ 1178467 h 2789926"/>
              <a:gd name="connsiteX38586" fmla="*/ 1702428 w 2556691"/>
              <a:gd name="connsiteY38586" fmla="*/ 1178739 h 2789926"/>
              <a:gd name="connsiteX38587" fmla="*/ 1702463 w 2556691"/>
              <a:gd name="connsiteY38587" fmla="*/ 1178183 h 2789926"/>
              <a:gd name="connsiteX38588" fmla="*/ 1703853 w 2556691"/>
              <a:gd name="connsiteY38588" fmla="*/ 1174401 h 2789926"/>
              <a:gd name="connsiteX38589" fmla="*/ 1703982 w 2556691"/>
              <a:gd name="connsiteY38589" fmla="*/ 1174223 h 2789926"/>
              <a:gd name="connsiteX38590" fmla="*/ 1704688 w 2556691"/>
              <a:gd name="connsiteY38590" fmla="*/ 1173632 h 2789926"/>
              <a:gd name="connsiteX38591" fmla="*/ 1703029 w 2556691"/>
              <a:gd name="connsiteY38591" fmla="*/ 1172852 h 2789926"/>
              <a:gd name="connsiteX38592" fmla="*/ 1700557 w 2556691"/>
              <a:gd name="connsiteY38592" fmla="*/ 1168844 h 2789926"/>
              <a:gd name="connsiteX38593" fmla="*/ 1701899 w 2556691"/>
              <a:gd name="connsiteY38593" fmla="*/ 1169873 h 2789926"/>
              <a:gd name="connsiteX38594" fmla="*/ 1705760 w 2556691"/>
              <a:gd name="connsiteY38594" fmla="*/ 1172805 h 2789926"/>
              <a:gd name="connsiteX38595" fmla="*/ 1706148 w 2556691"/>
              <a:gd name="connsiteY38595" fmla="*/ 1173171 h 2789926"/>
              <a:gd name="connsiteX38596" fmla="*/ 1707549 w 2556691"/>
              <a:gd name="connsiteY38596" fmla="*/ 1173242 h 2789926"/>
              <a:gd name="connsiteX38597" fmla="*/ 1708526 w 2556691"/>
              <a:gd name="connsiteY38597" fmla="*/ 1173644 h 2789926"/>
              <a:gd name="connsiteX38598" fmla="*/ 1706796 w 2556691"/>
              <a:gd name="connsiteY38598" fmla="*/ 1171114 h 2789926"/>
              <a:gd name="connsiteX38599" fmla="*/ 2044518 w 2556691"/>
              <a:gd name="connsiteY38599" fmla="*/ 1481824 h 2789926"/>
              <a:gd name="connsiteX38600" fmla="*/ 2044306 w 2556691"/>
              <a:gd name="connsiteY38600" fmla="*/ 1482250 h 2789926"/>
              <a:gd name="connsiteX38601" fmla="*/ 2044553 w 2556691"/>
              <a:gd name="connsiteY38601" fmla="*/ 1482380 h 2789926"/>
              <a:gd name="connsiteX38602" fmla="*/ 2044518 w 2556691"/>
              <a:gd name="connsiteY38602" fmla="*/ 1481824 h 2789926"/>
              <a:gd name="connsiteX38603" fmla="*/ 1961397 w 2556691"/>
              <a:gd name="connsiteY38603" fmla="*/ 1405007 h 2789926"/>
              <a:gd name="connsiteX38604" fmla="*/ 1954228 w 2556691"/>
              <a:gd name="connsiteY38604" fmla="*/ 1406165 h 2789926"/>
              <a:gd name="connsiteX38605" fmla="*/ 1955311 w 2556691"/>
              <a:gd name="connsiteY38605" fmla="*/ 1412112 h 2789926"/>
              <a:gd name="connsiteX38606" fmla="*/ 1958854 w 2556691"/>
              <a:gd name="connsiteY38606" fmla="*/ 1414192 h 2789926"/>
              <a:gd name="connsiteX38607" fmla="*/ 1965858 w 2556691"/>
              <a:gd name="connsiteY38607" fmla="*/ 1414547 h 2789926"/>
              <a:gd name="connsiteX38608" fmla="*/ 1967165 w 2556691"/>
              <a:gd name="connsiteY38608" fmla="*/ 1415150 h 2789926"/>
              <a:gd name="connsiteX38609" fmla="*/ 1967353 w 2556691"/>
              <a:gd name="connsiteY38609" fmla="*/ 1414074 h 2789926"/>
              <a:gd name="connsiteX38610" fmla="*/ 1967389 w 2556691"/>
              <a:gd name="connsiteY38610" fmla="*/ 1413897 h 2789926"/>
              <a:gd name="connsiteX38611" fmla="*/ 1967118 w 2556691"/>
              <a:gd name="connsiteY38611" fmla="*/ 1411107 h 2789926"/>
              <a:gd name="connsiteX38612" fmla="*/ 1961397 w 2556691"/>
              <a:gd name="connsiteY38612" fmla="*/ 1405007 h 2789926"/>
              <a:gd name="connsiteX38613" fmla="*/ 1631303 w 2556691"/>
              <a:gd name="connsiteY38613" fmla="*/ 1099049 h 2789926"/>
              <a:gd name="connsiteX38614" fmla="*/ 1631185 w 2556691"/>
              <a:gd name="connsiteY38614" fmla="*/ 1099049 h 2789926"/>
              <a:gd name="connsiteX38615" fmla="*/ 1624970 w 2556691"/>
              <a:gd name="connsiteY38615" fmla="*/ 1100314 h 2789926"/>
              <a:gd name="connsiteX38616" fmla="*/ 1624981 w 2556691"/>
              <a:gd name="connsiteY38616" fmla="*/ 1100314 h 2789926"/>
              <a:gd name="connsiteX38617" fmla="*/ 1621579 w 2556691"/>
              <a:gd name="connsiteY38617" fmla="*/ 1101910 h 2789926"/>
              <a:gd name="connsiteX38618" fmla="*/ 1618071 w 2556691"/>
              <a:gd name="connsiteY38618" fmla="*/ 1103908 h 2789926"/>
              <a:gd name="connsiteX38619" fmla="*/ 1619660 w 2556691"/>
              <a:gd name="connsiteY38619" fmla="*/ 1104180 h 2789926"/>
              <a:gd name="connsiteX38620" fmla="*/ 1621897 w 2556691"/>
              <a:gd name="connsiteY38620" fmla="*/ 1104664 h 2789926"/>
              <a:gd name="connsiteX38621" fmla="*/ 1624522 w 2556691"/>
              <a:gd name="connsiteY38621" fmla="*/ 1103127 h 2789926"/>
              <a:gd name="connsiteX38622" fmla="*/ 1631067 w 2556691"/>
              <a:gd name="connsiteY38622" fmla="*/ 1099191 h 2789926"/>
              <a:gd name="connsiteX38623" fmla="*/ 1631303 w 2556691"/>
              <a:gd name="connsiteY38623" fmla="*/ 1099049 h 2789926"/>
              <a:gd name="connsiteX38624" fmla="*/ 1658967 w 2556691"/>
              <a:gd name="connsiteY38624" fmla="*/ 1124418 h 2789926"/>
              <a:gd name="connsiteX38625" fmla="*/ 1648360 w 2556691"/>
              <a:gd name="connsiteY38625" fmla="*/ 1117940 h 2789926"/>
              <a:gd name="connsiteX38626" fmla="*/ 1647230 w 2556691"/>
              <a:gd name="connsiteY38626" fmla="*/ 1119595 h 2789926"/>
              <a:gd name="connsiteX38627" fmla="*/ 1658201 w 2556691"/>
              <a:gd name="connsiteY38627" fmla="*/ 1127374 h 2789926"/>
              <a:gd name="connsiteX38628" fmla="*/ 1658967 w 2556691"/>
              <a:gd name="connsiteY38628" fmla="*/ 1124418 h 2789926"/>
              <a:gd name="connsiteX38629" fmla="*/ 2110546 w 2556691"/>
              <a:gd name="connsiteY38629" fmla="*/ 1540714 h 2789926"/>
              <a:gd name="connsiteX38630" fmla="*/ 2109592 w 2556691"/>
              <a:gd name="connsiteY38630" fmla="*/ 1543025 h 2789926"/>
              <a:gd name="connsiteX38631" fmla="*/ 2105531 w 2556691"/>
              <a:gd name="connsiteY38631" fmla="*/ 1539005 h 2789926"/>
              <a:gd name="connsiteX38632" fmla="*/ 2110546 w 2556691"/>
              <a:gd name="connsiteY38632" fmla="*/ 1540714 h 2789926"/>
              <a:gd name="connsiteX38633" fmla="*/ 1692351 w 2556691"/>
              <a:gd name="connsiteY38633" fmla="*/ 1154020 h 2789926"/>
              <a:gd name="connsiteX38634" fmla="*/ 1690421 w 2556691"/>
              <a:gd name="connsiteY38634" fmla="*/ 1155604 h 2789926"/>
              <a:gd name="connsiteX38635" fmla="*/ 1687843 w 2556691"/>
              <a:gd name="connsiteY38635" fmla="*/ 1158016 h 2789926"/>
              <a:gd name="connsiteX38636" fmla="*/ 1684523 w 2556691"/>
              <a:gd name="connsiteY38636" fmla="*/ 1162780 h 2789926"/>
              <a:gd name="connsiteX38637" fmla="*/ 1682581 w 2556691"/>
              <a:gd name="connsiteY38637" fmla="*/ 1166208 h 2789926"/>
              <a:gd name="connsiteX38638" fmla="*/ 1681145 w 2556691"/>
              <a:gd name="connsiteY38638" fmla="*/ 1168939 h 2789926"/>
              <a:gd name="connsiteX38639" fmla="*/ 1680450 w 2556691"/>
              <a:gd name="connsiteY38639" fmla="*/ 1170275 h 2789926"/>
              <a:gd name="connsiteX38640" fmla="*/ 1680026 w 2556691"/>
              <a:gd name="connsiteY38640" fmla="*/ 1171090 h 2789926"/>
              <a:gd name="connsiteX38641" fmla="*/ 1678885 w 2556691"/>
              <a:gd name="connsiteY38641" fmla="*/ 1173242 h 2789926"/>
              <a:gd name="connsiteX38642" fmla="*/ 1680686 w 2556691"/>
              <a:gd name="connsiteY38642" fmla="*/ 1174672 h 2789926"/>
              <a:gd name="connsiteX38643" fmla="*/ 1682781 w 2556691"/>
              <a:gd name="connsiteY38643" fmla="*/ 1169695 h 2789926"/>
              <a:gd name="connsiteX38644" fmla="*/ 1682958 w 2556691"/>
              <a:gd name="connsiteY38644" fmla="*/ 1169400 h 2789926"/>
              <a:gd name="connsiteX38645" fmla="*/ 1683711 w 2556691"/>
              <a:gd name="connsiteY38645" fmla="*/ 1168088 h 2789926"/>
              <a:gd name="connsiteX38646" fmla="*/ 1683476 w 2556691"/>
              <a:gd name="connsiteY38646" fmla="*/ 1169518 h 2789926"/>
              <a:gd name="connsiteX38647" fmla="*/ 1682557 w 2556691"/>
              <a:gd name="connsiteY38647" fmla="*/ 1175512 h 2789926"/>
              <a:gd name="connsiteX38648" fmla="*/ 1682051 w 2556691"/>
              <a:gd name="connsiteY38648" fmla="*/ 1176469 h 2789926"/>
              <a:gd name="connsiteX38649" fmla="*/ 1681474 w 2556691"/>
              <a:gd name="connsiteY38649" fmla="*/ 1177557 h 2789926"/>
              <a:gd name="connsiteX38650" fmla="*/ 1679438 w 2556691"/>
              <a:gd name="connsiteY38650" fmla="*/ 1183019 h 2789926"/>
              <a:gd name="connsiteX38651" fmla="*/ 1678955 w 2556691"/>
              <a:gd name="connsiteY38651" fmla="*/ 1183799 h 2789926"/>
              <a:gd name="connsiteX38652" fmla="*/ 1677013 w 2556691"/>
              <a:gd name="connsiteY38652" fmla="*/ 1187594 h 2789926"/>
              <a:gd name="connsiteX38653" fmla="*/ 1682063 w 2556691"/>
              <a:gd name="connsiteY38653" fmla="*/ 1184272 h 2789926"/>
              <a:gd name="connsiteX38654" fmla="*/ 1682404 w 2556691"/>
              <a:gd name="connsiteY38654" fmla="*/ 1184201 h 2789926"/>
              <a:gd name="connsiteX38655" fmla="*/ 1684229 w 2556691"/>
              <a:gd name="connsiteY38655" fmla="*/ 1184130 h 2789926"/>
              <a:gd name="connsiteX38656" fmla="*/ 1684394 w 2556691"/>
              <a:gd name="connsiteY38656" fmla="*/ 1178467 h 2789926"/>
              <a:gd name="connsiteX38657" fmla="*/ 1685171 w 2556691"/>
              <a:gd name="connsiteY38657" fmla="*/ 1171090 h 2789926"/>
              <a:gd name="connsiteX38658" fmla="*/ 1685347 w 2556691"/>
              <a:gd name="connsiteY38658" fmla="*/ 1170050 h 2789926"/>
              <a:gd name="connsiteX38659" fmla="*/ 1685559 w 2556691"/>
              <a:gd name="connsiteY38659" fmla="*/ 1168785 h 2789926"/>
              <a:gd name="connsiteX38660" fmla="*/ 1686160 w 2556691"/>
              <a:gd name="connsiteY38660" fmla="*/ 1166917 h 2789926"/>
              <a:gd name="connsiteX38661" fmla="*/ 1687431 w 2556691"/>
              <a:gd name="connsiteY38661" fmla="*/ 1163548 h 2789926"/>
              <a:gd name="connsiteX38662" fmla="*/ 1689361 w 2556691"/>
              <a:gd name="connsiteY38662" fmla="*/ 1159659 h 2789926"/>
              <a:gd name="connsiteX38663" fmla="*/ 1689361 w 2556691"/>
              <a:gd name="connsiteY38663" fmla="*/ 1159671 h 2789926"/>
              <a:gd name="connsiteX38664" fmla="*/ 1689832 w 2556691"/>
              <a:gd name="connsiteY38664" fmla="*/ 1158796 h 2789926"/>
              <a:gd name="connsiteX38665" fmla="*/ 1692340 w 2556691"/>
              <a:gd name="connsiteY38665" fmla="*/ 1154209 h 2789926"/>
              <a:gd name="connsiteX38666" fmla="*/ 1692351 w 2556691"/>
              <a:gd name="connsiteY38666" fmla="*/ 1154020 h 2789926"/>
              <a:gd name="connsiteX38667" fmla="*/ 1738390 w 2556691"/>
              <a:gd name="connsiteY38667" fmla="*/ 1195680 h 2789926"/>
              <a:gd name="connsiteX38668" fmla="*/ 1738390 w 2556691"/>
              <a:gd name="connsiteY38668" fmla="*/ 1195692 h 2789926"/>
              <a:gd name="connsiteX38669" fmla="*/ 1743841 w 2556691"/>
              <a:gd name="connsiteY38669" fmla="*/ 1202205 h 2789926"/>
              <a:gd name="connsiteX38670" fmla="*/ 1737178 w 2556691"/>
              <a:gd name="connsiteY38670" fmla="*/ 1197382 h 2789926"/>
              <a:gd name="connsiteX38671" fmla="*/ 1736966 w 2556691"/>
              <a:gd name="connsiteY38671" fmla="*/ 1196165 h 2789926"/>
              <a:gd name="connsiteX38672" fmla="*/ 1738108 w 2556691"/>
              <a:gd name="connsiteY38672" fmla="*/ 1195514 h 2789926"/>
              <a:gd name="connsiteX38673" fmla="*/ 1738390 w 2556691"/>
              <a:gd name="connsiteY38673" fmla="*/ 1195680 h 2789926"/>
              <a:gd name="connsiteX38674" fmla="*/ 1216416 w 2556691"/>
              <a:gd name="connsiteY38674" fmla="*/ 712845 h 2789926"/>
              <a:gd name="connsiteX38675" fmla="*/ 1191542 w 2556691"/>
              <a:gd name="connsiteY38675" fmla="*/ 725865 h 2789926"/>
              <a:gd name="connsiteX38676" fmla="*/ 1191719 w 2556691"/>
              <a:gd name="connsiteY38676" fmla="*/ 725831 h 2789926"/>
              <a:gd name="connsiteX38677" fmla="*/ 1205092 w 2556691"/>
              <a:gd name="connsiteY38677" fmla="*/ 722099 h 2789926"/>
              <a:gd name="connsiteX38678" fmla="*/ 1216416 w 2556691"/>
              <a:gd name="connsiteY38678" fmla="*/ 712845 h 2789926"/>
              <a:gd name="connsiteX38679" fmla="*/ 2014263 w 2556691"/>
              <a:gd name="connsiteY38679" fmla="*/ 1448854 h 2789926"/>
              <a:gd name="connsiteX38680" fmla="*/ 2018136 w 2556691"/>
              <a:gd name="connsiteY38680" fmla="*/ 1452578 h 2789926"/>
              <a:gd name="connsiteX38681" fmla="*/ 2017712 w 2556691"/>
              <a:gd name="connsiteY38681" fmla="*/ 1453547 h 2789926"/>
              <a:gd name="connsiteX38682" fmla="*/ 2011085 w 2556691"/>
              <a:gd name="connsiteY38682" fmla="*/ 1451183 h 2789926"/>
              <a:gd name="connsiteX38683" fmla="*/ 2009107 w 2556691"/>
              <a:gd name="connsiteY38683" fmla="*/ 1449362 h 2789926"/>
              <a:gd name="connsiteX38684" fmla="*/ 2007318 w 2556691"/>
              <a:gd name="connsiteY38684" fmla="*/ 1447813 h 2789926"/>
              <a:gd name="connsiteX38685" fmla="*/ 2006105 w 2556691"/>
              <a:gd name="connsiteY38685" fmla="*/ 1446703 h 2789926"/>
              <a:gd name="connsiteX38686" fmla="*/ 2004151 w 2556691"/>
              <a:gd name="connsiteY38686" fmla="*/ 1444551 h 2789926"/>
              <a:gd name="connsiteX38687" fmla="*/ 2003563 w 2556691"/>
              <a:gd name="connsiteY38687" fmla="*/ 1443594 h 2789926"/>
              <a:gd name="connsiteX38688" fmla="*/ 2002809 w 2556691"/>
              <a:gd name="connsiteY38688" fmla="*/ 1441891 h 2789926"/>
              <a:gd name="connsiteX38689" fmla="*/ 2003292 w 2556691"/>
              <a:gd name="connsiteY38689" fmla="*/ 1441347 h 2789926"/>
              <a:gd name="connsiteX38690" fmla="*/ 2003739 w 2556691"/>
              <a:gd name="connsiteY38690" fmla="*/ 1441490 h 2789926"/>
              <a:gd name="connsiteX38691" fmla="*/ 2005670 w 2556691"/>
              <a:gd name="connsiteY38691" fmla="*/ 1442162 h 2789926"/>
              <a:gd name="connsiteX38692" fmla="*/ 2009048 w 2556691"/>
              <a:gd name="connsiteY38692" fmla="*/ 1444704 h 2789926"/>
              <a:gd name="connsiteX38693" fmla="*/ 2010520 w 2556691"/>
              <a:gd name="connsiteY38693" fmla="*/ 1446052 h 2789926"/>
              <a:gd name="connsiteX38694" fmla="*/ 2012851 w 2556691"/>
              <a:gd name="connsiteY38694" fmla="*/ 1447837 h 2789926"/>
              <a:gd name="connsiteX38695" fmla="*/ 2014263 w 2556691"/>
              <a:gd name="connsiteY38695" fmla="*/ 1448854 h 2789926"/>
              <a:gd name="connsiteX38696" fmla="*/ 1637083 w 2556691"/>
              <a:gd name="connsiteY38696" fmla="*/ 1100633 h 2789926"/>
              <a:gd name="connsiteX38697" fmla="*/ 1637070 w 2556691"/>
              <a:gd name="connsiteY38697" fmla="*/ 1100639 h 2789926"/>
              <a:gd name="connsiteX38698" fmla="*/ 1635882 w 2556691"/>
              <a:gd name="connsiteY38698" fmla="*/ 1100066 h 2789926"/>
              <a:gd name="connsiteX38699" fmla="*/ 1635859 w 2556691"/>
              <a:gd name="connsiteY38699" fmla="*/ 1100089 h 2789926"/>
              <a:gd name="connsiteX38700" fmla="*/ 1635564 w 2556691"/>
              <a:gd name="connsiteY38700" fmla="*/ 1099971 h 2789926"/>
              <a:gd name="connsiteX38701" fmla="*/ 1627430 w 2556691"/>
              <a:gd name="connsiteY38701" fmla="*/ 1103695 h 2789926"/>
              <a:gd name="connsiteX38702" fmla="*/ 1623934 w 2556691"/>
              <a:gd name="connsiteY38702" fmla="*/ 1105149 h 2789926"/>
              <a:gd name="connsiteX38703" fmla="*/ 1625440 w 2556691"/>
              <a:gd name="connsiteY38703" fmla="*/ 1105504 h 2789926"/>
              <a:gd name="connsiteX38704" fmla="*/ 1625888 w 2556691"/>
              <a:gd name="connsiteY38704" fmla="*/ 1105586 h 2789926"/>
              <a:gd name="connsiteX38705" fmla="*/ 1626606 w 2556691"/>
              <a:gd name="connsiteY38705" fmla="*/ 1105705 h 2789926"/>
              <a:gd name="connsiteX38706" fmla="*/ 1633951 w 2556691"/>
              <a:gd name="connsiteY38706" fmla="*/ 1102146 h 2789926"/>
              <a:gd name="connsiteX38707" fmla="*/ 1637070 w 2556691"/>
              <a:gd name="connsiteY38707" fmla="*/ 1100639 h 2789926"/>
              <a:gd name="connsiteX38708" fmla="*/ 1637083 w 2556691"/>
              <a:gd name="connsiteY38708" fmla="*/ 1100645 h 2789926"/>
              <a:gd name="connsiteX38709" fmla="*/ 2126250 w 2556691"/>
              <a:gd name="connsiteY38709" fmla="*/ 1550686 h 2789926"/>
              <a:gd name="connsiteX38710" fmla="*/ 2126097 w 2556691"/>
              <a:gd name="connsiteY38710" fmla="*/ 1550638 h 2789926"/>
              <a:gd name="connsiteX38711" fmla="*/ 2124977 w 2556691"/>
              <a:gd name="connsiteY38711" fmla="*/ 1555875 h 2789926"/>
              <a:gd name="connsiteX38712" fmla="*/ 2124554 w 2556691"/>
              <a:gd name="connsiteY38712" fmla="*/ 1562389 h 2789926"/>
              <a:gd name="connsiteX38713" fmla="*/ 2125685 w 2556691"/>
              <a:gd name="connsiteY38713" fmla="*/ 1562389 h 2789926"/>
              <a:gd name="connsiteX38714" fmla="*/ 2125932 w 2556691"/>
              <a:gd name="connsiteY38714" fmla="*/ 1555781 h 2789926"/>
              <a:gd name="connsiteX38715" fmla="*/ 2126250 w 2556691"/>
              <a:gd name="connsiteY38715" fmla="*/ 1550686 h 2789926"/>
              <a:gd name="connsiteX38716" fmla="*/ 1707572 w 2556691"/>
              <a:gd name="connsiteY38716" fmla="*/ 1164127 h 2789926"/>
              <a:gd name="connsiteX38717" fmla="*/ 1704347 w 2556691"/>
              <a:gd name="connsiteY38717" fmla="*/ 1161669 h 2789926"/>
              <a:gd name="connsiteX38718" fmla="*/ 1702534 w 2556691"/>
              <a:gd name="connsiteY38718" fmla="*/ 1160274 h 2789926"/>
              <a:gd name="connsiteX38719" fmla="*/ 1699732 w 2556691"/>
              <a:gd name="connsiteY38719" fmla="*/ 1158406 h 2789926"/>
              <a:gd name="connsiteX38720" fmla="*/ 1696978 w 2556691"/>
              <a:gd name="connsiteY38720" fmla="*/ 1156562 h 2789926"/>
              <a:gd name="connsiteX38721" fmla="*/ 1697013 w 2556691"/>
              <a:gd name="connsiteY38721" fmla="*/ 1156656 h 2789926"/>
              <a:gd name="connsiteX38722" fmla="*/ 1697213 w 2556691"/>
              <a:gd name="connsiteY38722" fmla="*/ 1157023 h 2789926"/>
              <a:gd name="connsiteX38723" fmla="*/ 1699050 w 2556691"/>
              <a:gd name="connsiteY38723" fmla="*/ 1158997 h 2789926"/>
              <a:gd name="connsiteX38724" fmla="*/ 1703311 w 2556691"/>
              <a:gd name="connsiteY38724" fmla="*/ 1163856 h 2789926"/>
              <a:gd name="connsiteX38725" fmla="*/ 1703876 w 2556691"/>
              <a:gd name="connsiteY38725" fmla="*/ 1164021 h 2789926"/>
              <a:gd name="connsiteX38726" fmla="*/ 1704041 w 2556691"/>
              <a:gd name="connsiteY38726" fmla="*/ 1164730 h 2789926"/>
              <a:gd name="connsiteX38727" fmla="*/ 1704347 w 2556691"/>
              <a:gd name="connsiteY38727" fmla="*/ 1165085 h 2789926"/>
              <a:gd name="connsiteX38728" fmla="*/ 1706737 w 2556691"/>
              <a:gd name="connsiteY38728" fmla="*/ 1166799 h 2789926"/>
              <a:gd name="connsiteX38729" fmla="*/ 1707125 w 2556691"/>
              <a:gd name="connsiteY38729" fmla="*/ 1165345 h 2789926"/>
              <a:gd name="connsiteX38730" fmla="*/ 1707572 w 2556691"/>
              <a:gd name="connsiteY38730" fmla="*/ 1164127 h 2789926"/>
              <a:gd name="connsiteX38731" fmla="*/ 1285635 w 2556691"/>
              <a:gd name="connsiteY38731" fmla="*/ 774190 h 2789926"/>
              <a:gd name="connsiteX38732" fmla="*/ 1278960 w 2556691"/>
              <a:gd name="connsiteY38732" fmla="*/ 773702 h 2789926"/>
              <a:gd name="connsiteX38733" fmla="*/ 1283881 w 2556691"/>
              <a:gd name="connsiteY38733" fmla="*/ 826100 h 2789926"/>
              <a:gd name="connsiteX38734" fmla="*/ 1284281 w 2556691"/>
              <a:gd name="connsiteY38734" fmla="*/ 845879 h 2789926"/>
              <a:gd name="connsiteX38735" fmla="*/ 1283445 w 2556691"/>
              <a:gd name="connsiteY38735" fmla="*/ 861438 h 2789926"/>
              <a:gd name="connsiteX38736" fmla="*/ 1282433 w 2556691"/>
              <a:gd name="connsiteY38736" fmla="*/ 870404 h 2789926"/>
              <a:gd name="connsiteX38737" fmla="*/ 1277818 w 2556691"/>
              <a:gd name="connsiteY38737" fmla="*/ 861138 h 2789926"/>
              <a:gd name="connsiteX38738" fmla="*/ 1275381 w 2556691"/>
              <a:gd name="connsiteY38738" fmla="*/ 861635 h 2789926"/>
              <a:gd name="connsiteX38739" fmla="*/ 1275546 w 2556691"/>
              <a:gd name="connsiteY38739" fmla="*/ 868840 h 2789926"/>
              <a:gd name="connsiteX38740" fmla="*/ 1271108 w 2556691"/>
              <a:gd name="connsiteY38740" fmla="*/ 864018 h 2789926"/>
              <a:gd name="connsiteX38741" fmla="*/ 1273086 w 2556691"/>
              <a:gd name="connsiteY38741" fmla="*/ 870707 h 2789926"/>
              <a:gd name="connsiteX38742" fmla="*/ 1292757 w 2556691"/>
              <a:gd name="connsiteY38742" fmla="*/ 1038002 h 2789926"/>
              <a:gd name="connsiteX38743" fmla="*/ 1299796 w 2556691"/>
              <a:gd name="connsiteY38743" fmla="*/ 1033548 h 2789926"/>
              <a:gd name="connsiteX38744" fmla="*/ 1285635 w 2556691"/>
              <a:gd name="connsiteY38744" fmla="*/ 774190 h 2789926"/>
              <a:gd name="connsiteX38745" fmla="*/ 1215722 w 2556691"/>
              <a:gd name="connsiteY38745" fmla="*/ 709666 h 2789926"/>
              <a:gd name="connsiteX38746" fmla="*/ 1199806 w 2556691"/>
              <a:gd name="connsiteY38746" fmla="*/ 703692 h 2789926"/>
              <a:gd name="connsiteX38747" fmla="*/ 1195274 w 2556691"/>
              <a:gd name="connsiteY38747" fmla="*/ 707213 h 2789926"/>
              <a:gd name="connsiteX38748" fmla="*/ 1195274 w 2556691"/>
              <a:gd name="connsiteY38748" fmla="*/ 707212 h 2789926"/>
              <a:gd name="connsiteX38749" fmla="*/ 1186786 w 2556691"/>
              <a:gd name="connsiteY38749" fmla="*/ 722610 h 2789926"/>
              <a:gd name="connsiteX38750" fmla="*/ 1193249 w 2556691"/>
              <a:gd name="connsiteY38750" fmla="*/ 713640 h 2789926"/>
              <a:gd name="connsiteX38751" fmla="*/ 1206281 w 2556691"/>
              <a:gd name="connsiteY38751" fmla="*/ 710310 h 2789926"/>
              <a:gd name="connsiteX38752" fmla="*/ 1192272 w 2556691"/>
              <a:gd name="connsiteY38752" fmla="*/ 720759 h 2789926"/>
              <a:gd name="connsiteX38753" fmla="*/ 1215722 w 2556691"/>
              <a:gd name="connsiteY38753" fmla="*/ 709666 h 2789926"/>
              <a:gd name="connsiteX38754" fmla="*/ 1642262 w 2556691"/>
              <a:gd name="connsiteY38754" fmla="*/ 1103139 h 2789926"/>
              <a:gd name="connsiteX38755" fmla="*/ 1640626 w 2556691"/>
              <a:gd name="connsiteY38755" fmla="*/ 1102359 h 2789926"/>
              <a:gd name="connsiteX38756" fmla="*/ 1631750 w 2556691"/>
              <a:gd name="connsiteY38756" fmla="*/ 1106733 h 2789926"/>
              <a:gd name="connsiteX38757" fmla="*/ 1634717 w 2556691"/>
              <a:gd name="connsiteY38757" fmla="*/ 1107454 h 2789926"/>
              <a:gd name="connsiteX38758" fmla="*/ 1642262 w 2556691"/>
              <a:gd name="connsiteY38758" fmla="*/ 1103139 h 2789926"/>
              <a:gd name="connsiteX38759" fmla="*/ 1592856 w 2556691"/>
              <a:gd name="connsiteY38759" fmla="*/ 1056997 h 2789926"/>
              <a:gd name="connsiteX38760" fmla="*/ 1570148 w 2556691"/>
              <a:gd name="connsiteY38760" fmla="*/ 1049401 h 2789926"/>
              <a:gd name="connsiteX38761" fmla="*/ 1561143 w 2556691"/>
              <a:gd name="connsiteY38761" fmla="*/ 1041939 h 2789926"/>
              <a:gd name="connsiteX38762" fmla="*/ 1558116 w 2556691"/>
              <a:gd name="connsiteY38762" fmla="*/ 1044894 h 2789926"/>
              <a:gd name="connsiteX38763" fmla="*/ 1556340 w 2556691"/>
              <a:gd name="connsiteY38763" fmla="*/ 1055395 h 2789926"/>
              <a:gd name="connsiteX38764" fmla="*/ 1553126 w 2556691"/>
              <a:gd name="connsiteY38764" fmla="*/ 1057304 h 2789926"/>
              <a:gd name="connsiteX38765" fmla="*/ 1554233 w 2556691"/>
              <a:gd name="connsiteY38765" fmla="*/ 1070476 h 2789926"/>
              <a:gd name="connsiteX38766" fmla="*/ 1548712 w 2556691"/>
              <a:gd name="connsiteY38766" fmla="*/ 1071209 h 2789926"/>
              <a:gd name="connsiteX38767" fmla="*/ 1550948 w 2556691"/>
              <a:gd name="connsiteY38767" fmla="*/ 1084827 h 2789926"/>
              <a:gd name="connsiteX38768" fmla="*/ 1547676 w 2556691"/>
              <a:gd name="connsiteY38768" fmla="*/ 1085052 h 2789926"/>
              <a:gd name="connsiteX38769" fmla="*/ 1546510 w 2556691"/>
              <a:gd name="connsiteY38769" fmla="*/ 1085962 h 2789926"/>
              <a:gd name="connsiteX38770" fmla="*/ 1550466 w 2556691"/>
              <a:gd name="connsiteY38770" fmla="*/ 1097027 h 2789926"/>
              <a:gd name="connsiteX38771" fmla="*/ 1548865 w 2556691"/>
              <a:gd name="connsiteY38771" fmla="*/ 1101815 h 2789926"/>
              <a:gd name="connsiteX38772" fmla="*/ 1545015 w 2556691"/>
              <a:gd name="connsiteY38772" fmla="*/ 1102229 h 2789926"/>
              <a:gd name="connsiteX38773" fmla="*/ 1547275 w 2556691"/>
              <a:gd name="connsiteY38773" fmla="*/ 1107100 h 2789926"/>
              <a:gd name="connsiteX38774" fmla="*/ 1548723 w 2556691"/>
              <a:gd name="connsiteY38774" fmla="*/ 1110303 h 2789926"/>
              <a:gd name="connsiteX38775" fmla="*/ 1546958 w 2556691"/>
              <a:gd name="connsiteY38775" fmla="*/ 1112301 h 2789926"/>
              <a:gd name="connsiteX38776" fmla="*/ 1584616 w 2556691"/>
              <a:gd name="connsiteY38776" fmla="*/ 1104215 h 2789926"/>
              <a:gd name="connsiteX38777" fmla="*/ 1570972 w 2556691"/>
              <a:gd name="connsiteY38777" fmla="*/ 1104711 h 2789926"/>
              <a:gd name="connsiteX38778" fmla="*/ 1586134 w 2556691"/>
              <a:gd name="connsiteY38778" fmla="*/ 1097477 h 2789926"/>
              <a:gd name="connsiteX38779" fmla="*/ 1589089 w 2556691"/>
              <a:gd name="connsiteY38779" fmla="*/ 1094237 h 2789926"/>
              <a:gd name="connsiteX38780" fmla="*/ 1567346 w 2556691"/>
              <a:gd name="connsiteY38780" fmla="*/ 1102524 h 2789926"/>
              <a:gd name="connsiteX38781" fmla="*/ 1566098 w 2556691"/>
              <a:gd name="connsiteY38781" fmla="*/ 1099025 h 2789926"/>
              <a:gd name="connsiteX38782" fmla="*/ 1573020 w 2556691"/>
              <a:gd name="connsiteY38782" fmla="*/ 1096484 h 2789926"/>
              <a:gd name="connsiteX38783" fmla="*/ 1582862 w 2556691"/>
              <a:gd name="connsiteY38783" fmla="*/ 1090951 h 2789926"/>
              <a:gd name="connsiteX38784" fmla="*/ 1583933 w 2556691"/>
              <a:gd name="connsiteY38784" fmla="*/ 1090194 h 2789926"/>
              <a:gd name="connsiteX38785" fmla="*/ 1575669 w 2556691"/>
              <a:gd name="connsiteY38785" fmla="*/ 1092890 h 2789926"/>
              <a:gd name="connsiteX38786" fmla="*/ 1552561 w 2556691"/>
              <a:gd name="connsiteY38786" fmla="*/ 1089154 h 2789926"/>
              <a:gd name="connsiteX38787" fmla="*/ 1553150 w 2556691"/>
              <a:gd name="connsiteY38787" fmla="*/ 1088114 h 2789926"/>
              <a:gd name="connsiteX38788" fmla="*/ 1568535 w 2556691"/>
              <a:gd name="connsiteY38788" fmla="*/ 1089473 h 2789926"/>
              <a:gd name="connsiteX38789" fmla="*/ 1576034 w 2556691"/>
              <a:gd name="connsiteY38789" fmla="*/ 1087014 h 2789926"/>
              <a:gd name="connsiteX38790" fmla="*/ 1588300 w 2556691"/>
              <a:gd name="connsiteY38790" fmla="*/ 1079638 h 2789926"/>
              <a:gd name="connsiteX38791" fmla="*/ 1570313 w 2556691"/>
              <a:gd name="connsiteY38791" fmla="*/ 1081435 h 2789926"/>
              <a:gd name="connsiteX38792" fmla="*/ 1570454 w 2556691"/>
              <a:gd name="connsiteY38792" fmla="*/ 1080217 h 2789926"/>
              <a:gd name="connsiteX38793" fmla="*/ 1574468 w 2556691"/>
              <a:gd name="connsiteY38793" fmla="*/ 1079082 h 2789926"/>
              <a:gd name="connsiteX38794" fmla="*/ 1587264 w 2556691"/>
              <a:gd name="connsiteY38794" fmla="*/ 1074649 h 2789926"/>
              <a:gd name="connsiteX38795" fmla="*/ 1558623 w 2556691"/>
              <a:gd name="connsiteY38795" fmla="*/ 1068880 h 2789926"/>
              <a:gd name="connsiteX38796" fmla="*/ 1559812 w 2556691"/>
              <a:gd name="connsiteY38796" fmla="*/ 1066657 h 2789926"/>
              <a:gd name="connsiteX38797" fmla="*/ 1585475 w 2556691"/>
              <a:gd name="connsiteY38797" fmla="*/ 1070440 h 2789926"/>
              <a:gd name="connsiteX38798" fmla="*/ 1589689 w 2556691"/>
              <a:gd name="connsiteY38798" fmla="*/ 1068147 h 2789926"/>
              <a:gd name="connsiteX38799" fmla="*/ 1575175 w 2556691"/>
              <a:gd name="connsiteY38799" fmla="*/ 1067166 h 2789926"/>
              <a:gd name="connsiteX38800" fmla="*/ 1575528 w 2556691"/>
              <a:gd name="connsiteY38800" fmla="*/ 1065251 h 2789926"/>
              <a:gd name="connsiteX38801" fmla="*/ 1583062 w 2556691"/>
              <a:gd name="connsiteY38801" fmla="*/ 1064352 h 2789926"/>
              <a:gd name="connsiteX38802" fmla="*/ 1592797 w 2556691"/>
              <a:gd name="connsiteY38802" fmla="*/ 1062450 h 2789926"/>
              <a:gd name="connsiteX38803" fmla="*/ 1592797 w 2556691"/>
              <a:gd name="connsiteY38803" fmla="*/ 1062063 h 2789926"/>
              <a:gd name="connsiteX38804" fmla="*/ 1575810 w 2556691"/>
              <a:gd name="connsiteY38804" fmla="*/ 1057728 h 2789926"/>
              <a:gd name="connsiteX38805" fmla="*/ 1576187 w 2556691"/>
              <a:gd name="connsiteY38805" fmla="*/ 1056624 h 2789926"/>
              <a:gd name="connsiteX38806" fmla="*/ 1584991 w 2556691"/>
              <a:gd name="connsiteY38806" fmla="*/ 1057796 h 2789926"/>
              <a:gd name="connsiteX38807" fmla="*/ 1592844 w 2556691"/>
              <a:gd name="connsiteY38807" fmla="*/ 1057747 h 2789926"/>
              <a:gd name="connsiteX38808" fmla="*/ 1592856 w 2556691"/>
              <a:gd name="connsiteY38808" fmla="*/ 1056997 h 2789926"/>
              <a:gd name="connsiteX38809" fmla="*/ 1994052 w 2556691"/>
              <a:gd name="connsiteY38809" fmla="*/ 1426073 h 2789926"/>
              <a:gd name="connsiteX38810" fmla="*/ 1990873 w 2556691"/>
              <a:gd name="connsiteY38810" fmla="*/ 1427811 h 2789926"/>
              <a:gd name="connsiteX38811" fmla="*/ 1993016 w 2556691"/>
              <a:gd name="connsiteY38811" fmla="*/ 1431736 h 2789926"/>
              <a:gd name="connsiteX38812" fmla="*/ 1995053 w 2556691"/>
              <a:gd name="connsiteY38812" fmla="*/ 1437244 h 2789926"/>
              <a:gd name="connsiteX38813" fmla="*/ 1997560 w 2556691"/>
              <a:gd name="connsiteY38813" fmla="*/ 1432043 h 2789926"/>
              <a:gd name="connsiteX38814" fmla="*/ 1994052 w 2556691"/>
              <a:gd name="connsiteY38814" fmla="*/ 1426073 h 2789926"/>
              <a:gd name="connsiteX38815" fmla="*/ 2092040 w 2556691"/>
              <a:gd name="connsiteY38815" fmla="*/ 1515197 h 2789926"/>
              <a:gd name="connsiteX38816" fmla="*/ 2083941 w 2556691"/>
              <a:gd name="connsiteY38816" fmla="*/ 1522668 h 2789926"/>
              <a:gd name="connsiteX38817" fmla="*/ 2076702 w 2556691"/>
              <a:gd name="connsiteY38817" fmla="*/ 1515775 h 2789926"/>
              <a:gd name="connsiteX38818" fmla="*/ 2077314 w 2556691"/>
              <a:gd name="connsiteY38818" fmla="*/ 1511898 h 2789926"/>
              <a:gd name="connsiteX38819" fmla="*/ 2079798 w 2556691"/>
              <a:gd name="connsiteY38819" fmla="*/ 1510645 h 2789926"/>
              <a:gd name="connsiteX38820" fmla="*/ 2092040 w 2556691"/>
              <a:gd name="connsiteY38820" fmla="*/ 1515197 h 2789926"/>
              <a:gd name="connsiteX38821" fmla="*/ 1649384 w 2556691"/>
              <a:gd name="connsiteY38821" fmla="*/ 1105645 h 2789926"/>
              <a:gd name="connsiteX38822" fmla="*/ 1645817 w 2556691"/>
              <a:gd name="connsiteY38822" fmla="*/ 1104641 h 2789926"/>
              <a:gd name="connsiteX38823" fmla="*/ 1640532 w 2556691"/>
              <a:gd name="connsiteY38823" fmla="*/ 1107111 h 2789926"/>
              <a:gd name="connsiteX38824" fmla="*/ 1644016 w 2556691"/>
              <a:gd name="connsiteY38824" fmla="*/ 1108565 h 2789926"/>
              <a:gd name="connsiteX38825" fmla="*/ 1649384 w 2556691"/>
              <a:gd name="connsiteY38825" fmla="*/ 1105645 h 2789926"/>
              <a:gd name="connsiteX38826" fmla="*/ 2132453 w 2556691"/>
              <a:gd name="connsiteY38826" fmla="*/ 1550674 h 2789926"/>
              <a:gd name="connsiteX38827" fmla="*/ 2128110 w 2556691"/>
              <a:gd name="connsiteY38827" fmla="*/ 1551159 h 2789926"/>
              <a:gd name="connsiteX38828" fmla="*/ 2128051 w 2556691"/>
              <a:gd name="connsiteY38828" fmla="*/ 1551513 h 2789926"/>
              <a:gd name="connsiteX38829" fmla="*/ 2127968 w 2556691"/>
              <a:gd name="connsiteY38829" fmla="*/ 1552672 h 2789926"/>
              <a:gd name="connsiteX38830" fmla="*/ 2130028 w 2556691"/>
              <a:gd name="connsiteY38830" fmla="*/ 1553133 h 2789926"/>
              <a:gd name="connsiteX38831" fmla="*/ 2132877 w 2556691"/>
              <a:gd name="connsiteY38831" fmla="*/ 1568194 h 2789926"/>
              <a:gd name="connsiteX38832" fmla="*/ 2132983 w 2556691"/>
              <a:gd name="connsiteY38832" fmla="*/ 1568489 h 2789926"/>
              <a:gd name="connsiteX38833" fmla="*/ 2132983 w 2556691"/>
              <a:gd name="connsiteY38833" fmla="*/ 1568761 h 2789926"/>
              <a:gd name="connsiteX38834" fmla="*/ 2133101 w 2556691"/>
              <a:gd name="connsiteY38834" fmla="*/ 1569399 h 2789926"/>
              <a:gd name="connsiteX38835" fmla="*/ 2133313 w 2556691"/>
              <a:gd name="connsiteY38835" fmla="*/ 1579720 h 2789926"/>
              <a:gd name="connsiteX38836" fmla="*/ 2130758 w 2556691"/>
              <a:gd name="connsiteY38836" fmla="*/ 1579389 h 2789926"/>
              <a:gd name="connsiteX38837" fmla="*/ 2130005 w 2556691"/>
              <a:gd name="connsiteY38837" fmla="*/ 1572438 h 2789926"/>
              <a:gd name="connsiteX38838" fmla="*/ 2124943 w 2556691"/>
              <a:gd name="connsiteY38838" fmla="*/ 1573549 h 2789926"/>
              <a:gd name="connsiteX38839" fmla="*/ 2124931 w 2556691"/>
              <a:gd name="connsiteY38839" fmla="*/ 1580985 h 2789926"/>
              <a:gd name="connsiteX38840" fmla="*/ 2122942 w 2556691"/>
              <a:gd name="connsiteY38840" fmla="*/ 1581268 h 2789926"/>
              <a:gd name="connsiteX38841" fmla="*/ 2122271 w 2556691"/>
              <a:gd name="connsiteY38841" fmla="*/ 1577308 h 2789926"/>
              <a:gd name="connsiteX38842" fmla="*/ 2121529 w 2556691"/>
              <a:gd name="connsiteY38842" fmla="*/ 1573135 h 2789926"/>
              <a:gd name="connsiteX38843" fmla="*/ 2117232 w 2556691"/>
              <a:gd name="connsiteY38843" fmla="*/ 1565356 h 2789926"/>
              <a:gd name="connsiteX38844" fmla="*/ 2123353 w 2556691"/>
              <a:gd name="connsiteY38844" fmla="*/ 1562389 h 2789926"/>
              <a:gd name="connsiteX38845" fmla="*/ 2123683 w 2556691"/>
              <a:gd name="connsiteY38845" fmla="*/ 1555604 h 2789926"/>
              <a:gd name="connsiteX38846" fmla="*/ 2124448 w 2556691"/>
              <a:gd name="connsiteY38846" fmla="*/ 1549965 h 2789926"/>
              <a:gd name="connsiteX38847" fmla="*/ 2119292 w 2556691"/>
              <a:gd name="connsiteY38847" fmla="*/ 1543936 h 2789926"/>
              <a:gd name="connsiteX38848" fmla="*/ 2098621 w 2556691"/>
              <a:gd name="connsiteY38848" fmla="*/ 1563607 h 2789926"/>
              <a:gd name="connsiteX38849" fmla="*/ 2096914 w 2556691"/>
              <a:gd name="connsiteY38849" fmla="*/ 1564044 h 2789926"/>
              <a:gd name="connsiteX38850" fmla="*/ 2097150 w 2556691"/>
              <a:gd name="connsiteY38850" fmla="*/ 1566361 h 2789926"/>
              <a:gd name="connsiteX38851" fmla="*/ 2092052 w 2556691"/>
              <a:gd name="connsiteY38851" fmla="*/ 1571043 h 2789926"/>
              <a:gd name="connsiteX38852" fmla="*/ 2086814 w 2556691"/>
              <a:gd name="connsiteY38852" fmla="*/ 1576043 h 2789926"/>
              <a:gd name="connsiteX38853" fmla="*/ 2084872 w 2556691"/>
              <a:gd name="connsiteY38853" fmla="*/ 1574388 h 2789926"/>
              <a:gd name="connsiteX38854" fmla="*/ 2094265 w 2556691"/>
              <a:gd name="connsiteY38854" fmla="*/ 1564635 h 2789926"/>
              <a:gd name="connsiteX38855" fmla="*/ 2084165 w 2556691"/>
              <a:gd name="connsiteY38855" fmla="*/ 1564340 h 2789926"/>
              <a:gd name="connsiteX38856" fmla="*/ 2088521 w 2556691"/>
              <a:gd name="connsiteY38856" fmla="*/ 1608009 h 2789926"/>
              <a:gd name="connsiteX38857" fmla="*/ 2102670 w 2556691"/>
              <a:gd name="connsiteY38857" fmla="*/ 1612277 h 2789926"/>
              <a:gd name="connsiteX38858" fmla="*/ 2124319 w 2556691"/>
              <a:gd name="connsiteY38858" fmla="*/ 1603422 h 2789926"/>
              <a:gd name="connsiteX38859" fmla="*/ 2134973 w 2556691"/>
              <a:gd name="connsiteY38859" fmla="*/ 1586056 h 2789926"/>
              <a:gd name="connsiteX38860" fmla="*/ 2134973 w 2556691"/>
              <a:gd name="connsiteY38860" fmla="*/ 1586044 h 2789926"/>
              <a:gd name="connsiteX38861" fmla="*/ 2138492 w 2556691"/>
              <a:gd name="connsiteY38861" fmla="*/ 1568938 h 2789926"/>
              <a:gd name="connsiteX38862" fmla="*/ 2135985 w 2556691"/>
              <a:gd name="connsiteY38862" fmla="*/ 1562058 h 2789926"/>
              <a:gd name="connsiteX38863" fmla="*/ 2135714 w 2556691"/>
              <a:gd name="connsiteY38863" fmla="*/ 1561633 h 2789926"/>
              <a:gd name="connsiteX38864" fmla="*/ 2134255 w 2556691"/>
              <a:gd name="connsiteY38864" fmla="*/ 1556821 h 2789926"/>
              <a:gd name="connsiteX38865" fmla="*/ 2132453 w 2556691"/>
              <a:gd name="connsiteY38865" fmla="*/ 1550674 h 2789926"/>
              <a:gd name="connsiteX38866" fmla="*/ 1257181 w 2556691"/>
              <a:gd name="connsiteY38866" fmla="*/ 742923 h 2789926"/>
              <a:gd name="connsiteX38867" fmla="*/ 1260643 w 2556691"/>
              <a:gd name="connsiteY38867" fmla="*/ 751111 h 2789926"/>
              <a:gd name="connsiteX38868" fmla="*/ 1254404 w 2556691"/>
              <a:gd name="connsiteY38868" fmla="*/ 745549 h 2789926"/>
              <a:gd name="connsiteX38869" fmla="*/ 1257181 w 2556691"/>
              <a:gd name="connsiteY38869" fmla="*/ 742923 h 2789926"/>
              <a:gd name="connsiteX38870" fmla="*/ 2011720 w 2556691"/>
              <a:gd name="connsiteY38870" fmla="*/ 1438179 h 2789926"/>
              <a:gd name="connsiteX38871" fmla="*/ 2014439 w 2556691"/>
              <a:gd name="connsiteY38871" fmla="*/ 1441110 h 2789926"/>
              <a:gd name="connsiteX38872" fmla="*/ 2017429 w 2556691"/>
              <a:gd name="connsiteY38872" fmla="*/ 1443901 h 2789926"/>
              <a:gd name="connsiteX38873" fmla="*/ 2015629 w 2556691"/>
              <a:gd name="connsiteY38873" fmla="*/ 1446324 h 2789926"/>
              <a:gd name="connsiteX38874" fmla="*/ 2011779 w 2556691"/>
              <a:gd name="connsiteY38874" fmla="*/ 1442883 h 2789926"/>
              <a:gd name="connsiteX38875" fmla="*/ 2010472 w 2556691"/>
              <a:gd name="connsiteY38875" fmla="*/ 1441347 h 2789926"/>
              <a:gd name="connsiteX38876" fmla="*/ 2009165 w 2556691"/>
              <a:gd name="connsiteY38876" fmla="*/ 1439810 h 2789926"/>
              <a:gd name="connsiteX38877" fmla="*/ 2009165 w 2556691"/>
              <a:gd name="connsiteY38877" fmla="*/ 1439823 h 2789926"/>
              <a:gd name="connsiteX38878" fmla="*/ 2006328 w 2556691"/>
              <a:gd name="connsiteY38878" fmla="*/ 1434302 h 2789926"/>
              <a:gd name="connsiteX38879" fmla="*/ 2011720 w 2556691"/>
              <a:gd name="connsiteY38879" fmla="*/ 1438179 h 2789926"/>
              <a:gd name="connsiteX38880" fmla="*/ 1748174 w 2556691"/>
              <a:gd name="connsiteY38880" fmla="*/ 1193409 h 2789926"/>
              <a:gd name="connsiteX38881" fmla="*/ 1751906 w 2556691"/>
              <a:gd name="connsiteY38881" fmla="*/ 1196980 h 2789926"/>
              <a:gd name="connsiteX38882" fmla="*/ 1750057 w 2556691"/>
              <a:gd name="connsiteY38882" fmla="*/ 1200148 h 2789926"/>
              <a:gd name="connsiteX38883" fmla="*/ 1743830 w 2556691"/>
              <a:gd name="connsiteY38883" fmla="*/ 1194024 h 2789926"/>
              <a:gd name="connsiteX38884" fmla="*/ 1743653 w 2556691"/>
              <a:gd name="connsiteY38884" fmla="*/ 1193811 h 2789926"/>
              <a:gd name="connsiteX38885" fmla="*/ 1739592 w 2556691"/>
              <a:gd name="connsiteY38885" fmla="*/ 1187747 h 2789926"/>
              <a:gd name="connsiteX38886" fmla="*/ 1740110 w 2556691"/>
              <a:gd name="connsiteY38886" fmla="*/ 1187120 h 2789926"/>
              <a:gd name="connsiteX38887" fmla="*/ 1748174 w 2556691"/>
              <a:gd name="connsiteY38887" fmla="*/ 1193409 h 2789926"/>
              <a:gd name="connsiteX38888" fmla="*/ 2115819 w 2556691"/>
              <a:gd name="connsiteY38888" fmla="*/ 1532657 h 2789926"/>
              <a:gd name="connsiteX38889" fmla="*/ 2116337 w 2556691"/>
              <a:gd name="connsiteY38889" fmla="*/ 1533768 h 2789926"/>
              <a:gd name="connsiteX38890" fmla="*/ 2115725 w 2556691"/>
              <a:gd name="connsiteY38890" fmla="*/ 1534750 h 2789926"/>
              <a:gd name="connsiteX38891" fmla="*/ 2112629 w 2556691"/>
              <a:gd name="connsiteY38891" fmla="*/ 1534123 h 2789926"/>
              <a:gd name="connsiteX38892" fmla="*/ 2111287 w 2556691"/>
              <a:gd name="connsiteY38892" fmla="*/ 1533355 h 2789926"/>
              <a:gd name="connsiteX38893" fmla="*/ 2108803 w 2556691"/>
              <a:gd name="connsiteY38893" fmla="*/ 1531912 h 2789926"/>
              <a:gd name="connsiteX38894" fmla="*/ 2112111 w 2556691"/>
              <a:gd name="connsiteY38894" fmla="*/ 1530151 h 2789926"/>
              <a:gd name="connsiteX38895" fmla="*/ 2115819 w 2556691"/>
              <a:gd name="connsiteY38895" fmla="*/ 1532657 h 2789926"/>
              <a:gd name="connsiteX38896" fmla="*/ 1707761 w 2556691"/>
              <a:gd name="connsiteY38896" fmla="*/ 1155911 h 2789926"/>
              <a:gd name="connsiteX38897" fmla="*/ 1707160 w 2556691"/>
              <a:gd name="connsiteY38897" fmla="*/ 1158252 h 2789926"/>
              <a:gd name="connsiteX38898" fmla="*/ 1706654 w 2556691"/>
              <a:gd name="connsiteY38898" fmla="*/ 1158240 h 2789926"/>
              <a:gd name="connsiteX38899" fmla="*/ 1703417 w 2556691"/>
              <a:gd name="connsiteY38899" fmla="*/ 1155439 h 2789926"/>
              <a:gd name="connsiteX38900" fmla="*/ 1703511 w 2556691"/>
              <a:gd name="connsiteY38900" fmla="*/ 1155143 h 2789926"/>
              <a:gd name="connsiteX38901" fmla="*/ 1707761 w 2556691"/>
              <a:gd name="connsiteY38901" fmla="*/ 1155911 h 2789926"/>
              <a:gd name="connsiteX38902" fmla="*/ 2152912 w 2556691"/>
              <a:gd name="connsiteY38902" fmla="*/ 1566550 h 2789926"/>
              <a:gd name="connsiteX38903" fmla="*/ 2155667 w 2556691"/>
              <a:gd name="connsiteY38903" fmla="*/ 1574967 h 2789926"/>
              <a:gd name="connsiteX38904" fmla="*/ 2153524 w 2556691"/>
              <a:gd name="connsiteY38904" fmla="*/ 1575878 h 2789926"/>
              <a:gd name="connsiteX38905" fmla="*/ 2150323 w 2556691"/>
              <a:gd name="connsiteY38905" fmla="*/ 1567307 h 2789926"/>
              <a:gd name="connsiteX38906" fmla="*/ 2152912 w 2556691"/>
              <a:gd name="connsiteY38906" fmla="*/ 1566550 h 2789926"/>
              <a:gd name="connsiteX38907" fmla="*/ 1568888 w 2556691"/>
              <a:gd name="connsiteY38907" fmla="*/ 1026667 h 2789926"/>
              <a:gd name="connsiteX38908" fmla="*/ 1571336 w 2556691"/>
              <a:gd name="connsiteY38908" fmla="*/ 1029491 h 2789926"/>
              <a:gd name="connsiteX38909" fmla="*/ 1570677 w 2556691"/>
              <a:gd name="connsiteY38909" fmla="*/ 1030427 h 2789926"/>
              <a:gd name="connsiteX38910" fmla="*/ 1570677 w 2556691"/>
              <a:gd name="connsiteY38910" fmla="*/ 1030428 h 2789926"/>
              <a:gd name="connsiteX38911" fmla="*/ 1567334 w 2556691"/>
              <a:gd name="connsiteY38911" fmla="*/ 1028883 h 2789926"/>
              <a:gd name="connsiteX38912" fmla="*/ 1568888 w 2556691"/>
              <a:gd name="connsiteY38912" fmla="*/ 1026667 h 2789926"/>
              <a:gd name="connsiteX38913" fmla="*/ 1658060 w 2556691"/>
              <a:gd name="connsiteY38913" fmla="*/ 1106402 h 2789926"/>
              <a:gd name="connsiteX38914" fmla="*/ 1653610 w 2556691"/>
              <a:gd name="connsiteY38914" fmla="*/ 1106142 h 2789926"/>
              <a:gd name="connsiteX38915" fmla="*/ 1648101 w 2556691"/>
              <a:gd name="connsiteY38915" fmla="*/ 1109854 h 2789926"/>
              <a:gd name="connsiteX38916" fmla="*/ 1651680 w 2556691"/>
              <a:gd name="connsiteY38916" fmla="*/ 1110658 h 2789926"/>
              <a:gd name="connsiteX38917" fmla="*/ 1654117 w 2556691"/>
              <a:gd name="connsiteY38917" fmla="*/ 1109688 h 2789926"/>
              <a:gd name="connsiteX38918" fmla="*/ 1658060 w 2556691"/>
              <a:gd name="connsiteY38918" fmla="*/ 1106402 h 2789926"/>
              <a:gd name="connsiteX38919" fmla="*/ 1710421 w 2556691"/>
              <a:gd name="connsiteY38919" fmla="*/ 1154410 h 2789926"/>
              <a:gd name="connsiteX38920" fmla="*/ 1710033 w 2556691"/>
              <a:gd name="connsiteY38920" fmla="*/ 1154304 h 2789926"/>
              <a:gd name="connsiteX38921" fmla="*/ 1700568 w 2556691"/>
              <a:gd name="connsiteY38921" fmla="*/ 1152885 h 2789926"/>
              <a:gd name="connsiteX38922" fmla="*/ 1699014 w 2556691"/>
              <a:gd name="connsiteY38922" fmla="*/ 1152956 h 2789926"/>
              <a:gd name="connsiteX38923" fmla="*/ 1700215 w 2556691"/>
              <a:gd name="connsiteY38923" fmla="*/ 1153653 h 2789926"/>
              <a:gd name="connsiteX38924" fmla="*/ 1703017 w 2556691"/>
              <a:gd name="connsiteY38924" fmla="*/ 1155498 h 2789926"/>
              <a:gd name="connsiteX38925" fmla="*/ 1703240 w 2556691"/>
              <a:gd name="connsiteY38925" fmla="*/ 1155663 h 2789926"/>
              <a:gd name="connsiteX38926" fmla="*/ 1706913 w 2556691"/>
              <a:gd name="connsiteY38926" fmla="*/ 1158536 h 2789926"/>
              <a:gd name="connsiteX38927" fmla="*/ 1709503 w 2556691"/>
              <a:gd name="connsiteY38927" fmla="*/ 1160817 h 2789926"/>
              <a:gd name="connsiteX38928" fmla="*/ 1710621 w 2556691"/>
              <a:gd name="connsiteY38928" fmla="*/ 1159564 h 2789926"/>
              <a:gd name="connsiteX38929" fmla="*/ 1710468 w 2556691"/>
              <a:gd name="connsiteY38929" fmla="*/ 1158370 h 2789926"/>
              <a:gd name="connsiteX38930" fmla="*/ 1710468 w 2556691"/>
              <a:gd name="connsiteY38930" fmla="*/ 1156573 h 2789926"/>
              <a:gd name="connsiteX38931" fmla="*/ 1710527 w 2556691"/>
              <a:gd name="connsiteY38931" fmla="*/ 1155651 h 2789926"/>
              <a:gd name="connsiteX38932" fmla="*/ 1710421 w 2556691"/>
              <a:gd name="connsiteY38932" fmla="*/ 1154410 h 2789926"/>
              <a:gd name="connsiteX38933" fmla="*/ 1664346 w 2556691"/>
              <a:gd name="connsiteY38933" fmla="*/ 1111804 h 2789926"/>
              <a:gd name="connsiteX38934" fmla="*/ 1652139 w 2556691"/>
              <a:gd name="connsiteY38934" fmla="*/ 1114464 h 2789926"/>
              <a:gd name="connsiteX38935" fmla="*/ 1645664 w 2556691"/>
              <a:gd name="connsiteY38935" fmla="*/ 1113010 h 2789926"/>
              <a:gd name="connsiteX38936" fmla="*/ 1659861 w 2556691"/>
              <a:gd name="connsiteY38936" fmla="*/ 1120978 h 2789926"/>
              <a:gd name="connsiteX38937" fmla="*/ 1664334 w 2556691"/>
              <a:gd name="connsiteY38937" fmla="*/ 1111816 h 2789926"/>
              <a:gd name="connsiteX38938" fmla="*/ 1664346 w 2556691"/>
              <a:gd name="connsiteY38938" fmla="*/ 1111804 h 2789926"/>
              <a:gd name="connsiteX38939" fmla="*/ 2102823 w 2556691"/>
              <a:gd name="connsiteY38939" fmla="*/ 1516249 h 2789926"/>
              <a:gd name="connsiteX38940" fmla="*/ 2096655 w 2556691"/>
              <a:gd name="connsiteY38940" fmla="*/ 1517608 h 2789926"/>
              <a:gd name="connsiteX38941" fmla="*/ 2102823 w 2556691"/>
              <a:gd name="connsiteY38941" fmla="*/ 1516249 h 2789926"/>
              <a:gd name="connsiteX38942" fmla="*/ 1672375 w 2556691"/>
              <a:gd name="connsiteY38942" fmla="*/ 1118472 h 2789926"/>
              <a:gd name="connsiteX38943" fmla="*/ 1672551 w 2556691"/>
              <a:gd name="connsiteY38943" fmla="*/ 1127114 h 2789926"/>
              <a:gd name="connsiteX38944" fmla="*/ 1671892 w 2556691"/>
              <a:gd name="connsiteY38944" fmla="*/ 1127185 h 2789926"/>
              <a:gd name="connsiteX38945" fmla="*/ 1670433 w 2556691"/>
              <a:gd name="connsiteY38945" fmla="*/ 1122409 h 2789926"/>
              <a:gd name="connsiteX38946" fmla="*/ 1670974 w 2556691"/>
              <a:gd name="connsiteY38946" fmla="*/ 1118555 h 2789926"/>
              <a:gd name="connsiteX38947" fmla="*/ 1672375 w 2556691"/>
              <a:gd name="connsiteY38947" fmla="*/ 1118472 h 2789926"/>
              <a:gd name="connsiteX38948" fmla="*/ 2073488 w 2556691"/>
              <a:gd name="connsiteY38948" fmla="*/ 1488503 h 2789926"/>
              <a:gd name="connsiteX38949" fmla="*/ 2072429 w 2556691"/>
              <a:gd name="connsiteY38949" fmla="*/ 1488551 h 2789926"/>
              <a:gd name="connsiteX38950" fmla="*/ 2071098 w 2556691"/>
              <a:gd name="connsiteY38950" fmla="*/ 1488775 h 2789926"/>
              <a:gd name="connsiteX38951" fmla="*/ 2069580 w 2556691"/>
              <a:gd name="connsiteY38951" fmla="*/ 1488622 h 2789926"/>
              <a:gd name="connsiteX38952" fmla="*/ 2068097 w 2556691"/>
              <a:gd name="connsiteY38952" fmla="*/ 1488704 h 2789926"/>
              <a:gd name="connsiteX38953" fmla="*/ 2067766 w 2556691"/>
              <a:gd name="connsiteY38953" fmla="*/ 1488728 h 2789926"/>
              <a:gd name="connsiteX38954" fmla="*/ 2056596 w 2556691"/>
              <a:gd name="connsiteY38954" fmla="*/ 1491033 h 2789926"/>
              <a:gd name="connsiteX38955" fmla="*/ 2056396 w 2556691"/>
              <a:gd name="connsiteY38955" fmla="*/ 1491081 h 2789926"/>
              <a:gd name="connsiteX38956" fmla="*/ 2052651 w 2556691"/>
              <a:gd name="connsiteY38956" fmla="*/ 1492322 h 2789926"/>
              <a:gd name="connsiteX38957" fmla="*/ 2052711 w 2556691"/>
              <a:gd name="connsiteY38957" fmla="*/ 1492606 h 2789926"/>
              <a:gd name="connsiteX38958" fmla="*/ 2052782 w 2556691"/>
              <a:gd name="connsiteY38958" fmla="*/ 1492724 h 2789926"/>
              <a:gd name="connsiteX38959" fmla="*/ 2050580 w 2556691"/>
              <a:gd name="connsiteY38959" fmla="*/ 1492984 h 2789926"/>
              <a:gd name="connsiteX38960" fmla="*/ 2048450 w 2556691"/>
              <a:gd name="connsiteY38960" fmla="*/ 1493386 h 2789926"/>
              <a:gd name="connsiteX38961" fmla="*/ 2043788 w 2556691"/>
              <a:gd name="connsiteY38961" fmla="*/ 1495561 h 2789926"/>
              <a:gd name="connsiteX38962" fmla="*/ 2044329 w 2556691"/>
              <a:gd name="connsiteY38962" fmla="*/ 1495396 h 2789926"/>
              <a:gd name="connsiteX38963" fmla="*/ 2049791 w 2556691"/>
              <a:gd name="connsiteY38963" fmla="*/ 1495797 h 2789926"/>
              <a:gd name="connsiteX38964" fmla="*/ 2050215 w 2556691"/>
              <a:gd name="connsiteY38964" fmla="*/ 1495809 h 2789926"/>
              <a:gd name="connsiteX38965" fmla="*/ 2050262 w 2556691"/>
              <a:gd name="connsiteY38965" fmla="*/ 1495809 h 2789926"/>
              <a:gd name="connsiteX38966" fmla="*/ 2059562 w 2556691"/>
              <a:gd name="connsiteY38966" fmla="*/ 1496649 h 2789926"/>
              <a:gd name="connsiteX38967" fmla="*/ 2059798 w 2556691"/>
              <a:gd name="connsiteY38967" fmla="*/ 1495597 h 2789926"/>
              <a:gd name="connsiteX38968" fmla="*/ 2065519 w 2556691"/>
              <a:gd name="connsiteY38968" fmla="*/ 1493185 h 2789926"/>
              <a:gd name="connsiteX38969" fmla="*/ 2066260 w 2556691"/>
              <a:gd name="connsiteY38969" fmla="*/ 1493492 h 2789926"/>
              <a:gd name="connsiteX38970" fmla="*/ 2067602 w 2556691"/>
              <a:gd name="connsiteY38970" fmla="*/ 1494296 h 2789926"/>
              <a:gd name="connsiteX38971" fmla="*/ 2070781 w 2556691"/>
              <a:gd name="connsiteY38971" fmla="*/ 1497772 h 2789926"/>
              <a:gd name="connsiteX38972" fmla="*/ 2072146 w 2556691"/>
              <a:gd name="connsiteY38972" fmla="*/ 1498020 h 2789926"/>
              <a:gd name="connsiteX38973" fmla="*/ 2072087 w 2556691"/>
              <a:gd name="connsiteY38973" fmla="*/ 1493741 h 2789926"/>
              <a:gd name="connsiteX38974" fmla="*/ 2071146 w 2556691"/>
              <a:gd name="connsiteY38974" fmla="*/ 1493528 h 2789926"/>
              <a:gd name="connsiteX38975" fmla="*/ 2072182 w 2556691"/>
              <a:gd name="connsiteY38975" fmla="*/ 1493291 h 2789926"/>
              <a:gd name="connsiteX38976" fmla="*/ 2072770 w 2556691"/>
              <a:gd name="connsiteY38976" fmla="*/ 1491920 h 2789926"/>
              <a:gd name="connsiteX38977" fmla="*/ 2074830 w 2556691"/>
              <a:gd name="connsiteY38977" fmla="*/ 1489899 h 2789926"/>
              <a:gd name="connsiteX38978" fmla="*/ 2073488 w 2556691"/>
              <a:gd name="connsiteY38978" fmla="*/ 1488503 h 2789926"/>
              <a:gd name="connsiteX38979" fmla="*/ 2004752 w 2556691"/>
              <a:gd name="connsiteY38979" fmla="*/ 1425033 h 2789926"/>
              <a:gd name="connsiteX38980" fmla="*/ 1997277 w 2556691"/>
              <a:gd name="connsiteY38980" fmla="*/ 1424063 h 2789926"/>
              <a:gd name="connsiteX38981" fmla="*/ 2000185 w 2556691"/>
              <a:gd name="connsiteY38981" fmla="*/ 1429277 h 2789926"/>
              <a:gd name="connsiteX38982" fmla="*/ 2001068 w 2556691"/>
              <a:gd name="connsiteY38982" fmla="*/ 1428567 h 2789926"/>
              <a:gd name="connsiteX38983" fmla="*/ 2004752 w 2556691"/>
              <a:gd name="connsiteY38983" fmla="*/ 1425033 h 2789926"/>
              <a:gd name="connsiteX38984" fmla="*/ 1730668 w 2556691"/>
              <a:gd name="connsiteY38984" fmla="*/ 1171669 h 2789926"/>
              <a:gd name="connsiteX38985" fmla="*/ 1737873 w 2556691"/>
              <a:gd name="connsiteY38985" fmla="*/ 1182628 h 2789926"/>
              <a:gd name="connsiteX38986" fmla="*/ 1735118 w 2556691"/>
              <a:gd name="connsiteY38986" fmla="*/ 1188882 h 2789926"/>
              <a:gd name="connsiteX38987" fmla="*/ 1734034 w 2556691"/>
              <a:gd name="connsiteY38987" fmla="*/ 1189484 h 2789926"/>
              <a:gd name="connsiteX38988" fmla="*/ 1728867 w 2556691"/>
              <a:gd name="connsiteY38988" fmla="*/ 1188101 h 2789926"/>
              <a:gd name="connsiteX38989" fmla="*/ 1726242 w 2556691"/>
              <a:gd name="connsiteY38989" fmla="*/ 1178159 h 2789926"/>
              <a:gd name="connsiteX38990" fmla="*/ 1726288 w 2556691"/>
              <a:gd name="connsiteY38990" fmla="*/ 1177438 h 2789926"/>
              <a:gd name="connsiteX38991" fmla="*/ 1727784 w 2556691"/>
              <a:gd name="connsiteY38991" fmla="*/ 1173419 h 2789926"/>
              <a:gd name="connsiteX38992" fmla="*/ 1730668 w 2556691"/>
              <a:gd name="connsiteY38992" fmla="*/ 1171669 h 2789926"/>
              <a:gd name="connsiteX38993" fmla="*/ 2160681 w 2556691"/>
              <a:gd name="connsiteY38993" fmla="*/ 1568383 h 2789926"/>
              <a:gd name="connsiteX38994" fmla="*/ 2165084 w 2556691"/>
              <a:gd name="connsiteY38994" fmla="*/ 1574778 h 2789926"/>
              <a:gd name="connsiteX38995" fmla="*/ 2167968 w 2556691"/>
              <a:gd name="connsiteY38995" fmla="*/ 1579850 h 2789926"/>
              <a:gd name="connsiteX38996" fmla="*/ 2166543 w 2556691"/>
              <a:gd name="connsiteY38996" fmla="*/ 1581186 h 2789926"/>
              <a:gd name="connsiteX38997" fmla="*/ 2158515 w 2556691"/>
              <a:gd name="connsiteY38997" fmla="*/ 1569211 h 2789926"/>
              <a:gd name="connsiteX38998" fmla="*/ 2160681 w 2556691"/>
              <a:gd name="connsiteY38998" fmla="*/ 1568383 h 2789926"/>
              <a:gd name="connsiteX38999" fmla="*/ 2115937 w 2556691"/>
              <a:gd name="connsiteY38999" fmla="*/ 1526558 h 2789926"/>
              <a:gd name="connsiteX39000" fmla="*/ 2109851 w 2556691"/>
              <a:gd name="connsiteY39000" fmla="*/ 1525387 h 2789926"/>
              <a:gd name="connsiteX39001" fmla="*/ 2101846 w 2556691"/>
              <a:gd name="connsiteY39001" fmla="*/ 1524040 h 2789926"/>
              <a:gd name="connsiteX39002" fmla="*/ 2101834 w 2556691"/>
              <a:gd name="connsiteY39002" fmla="*/ 1524040 h 2789926"/>
              <a:gd name="connsiteX39003" fmla="*/ 2109910 w 2556691"/>
              <a:gd name="connsiteY39003" fmla="*/ 1522408 h 2789926"/>
              <a:gd name="connsiteX39004" fmla="*/ 2115937 w 2556691"/>
              <a:gd name="connsiteY39004" fmla="*/ 1526558 h 2789926"/>
              <a:gd name="connsiteX39005" fmla="*/ 2010391 w 2556691"/>
              <a:gd name="connsiteY39005" fmla="*/ 1427433 h 2789926"/>
              <a:gd name="connsiteX39006" fmla="*/ 2017642 w 2556691"/>
              <a:gd name="connsiteY39006" fmla="*/ 1434419 h 2789926"/>
              <a:gd name="connsiteX39007" fmla="*/ 2019232 w 2556691"/>
              <a:gd name="connsiteY39007" fmla="*/ 1438001 h 2789926"/>
              <a:gd name="connsiteX39008" fmla="*/ 2019290 w 2556691"/>
              <a:gd name="connsiteY39008" fmla="*/ 1438640 h 2789926"/>
              <a:gd name="connsiteX39009" fmla="*/ 2018443 w 2556691"/>
              <a:gd name="connsiteY39009" fmla="*/ 1439314 h 2789926"/>
              <a:gd name="connsiteX39010" fmla="*/ 2017713 w 2556691"/>
              <a:gd name="connsiteY39010" fmla="*/ 1438982 h 2789926"/>
              <a:gd name="connsiteX39011" fmla="*/ 2014758 w 2556691"/>
              <a:gd name="connsiteY39011" fmla="*/ 1436240 h 2789926"/>
              <a:gd name="connsiteX39012" fmla="*/ 2009932 w 2556691"/>
              <a:gd name="connsiteY39012" fmla="*/ 1427846 h 2789926"/>
              <a:gd name="connsiteX39013" fmla="*/ 2010391 w 2556691"/>
              <a:gd name="connsiteY39013" fmla="*/ 1427433 h 2789926"/>
              <a:gd name="connsiteX39014" fmla="*/ 1761216 w 2556691"/>
              <a:gd name="connsiteY39014" fmla="*/ 1197098 h 2789926"/>
              <a:gd name="connsiteX39015" fmla="*/ 1759780 w 2556691"/>
              <a:gd name="connsiteY39015" fmla="*/ 1200054 h 2789926"/>
              <a:gd name="connsiteX39016" fmla="*/ 1754577 w 2556691"/>
              <a:gd name="connsiteY39016" fmla="*/ 1195396 h 2789926"/>
              <a:gd name="connsiteX39017" fmla="*/ 1752081 w 2556691"/>
              <a:gd name="connsiteY39017" fmla="*/ 1191188 h 2789926"/>
              <a:gd name="connsiteX39018" fmla="*/ 1752634 w 2556691"/>
              <a:gd name="connsiteY39018" fmla="*/ 1190514 h 2789926"/>
              <a:gd name="connsiteX39019" fmla="*/ 1761216 w 2556691"/>
              <a:gd name="connsiteY39019" fmla="*/ 1197098 h 2789926"/>
              <a:gd name="connsiteX39020" fmla="*/ 1576187 w 2556691"/>
              <a:gd name="connsiteY39020" fmla="*/ 1025763 h 2789926"/>
              <a:gd name="connsiteX39021" fmla="*/ 1563732 w 2556691"/>
              <a:gd name="connsiteY39021" fmla="*/ 1014535 h 2789926"/>
              <a:gd name="connsiteX39022" fmla="*/ 1561861 w 2556691"/>
              <a:gd name="connsiteY39022" fmla="*/ 1014460 h 2789926"/>
              <a:gd name="connsiteX39023" fmla="*/ 1560142 w 2556691"/>
              <a:gd name="connsiteY39023" fmla="*/ 1028580 h 2789926"/>
              <a:gd name="connsiteX39024" fmla="*/ 1560707 w 2556691"/>
              <a:gd name="connsiteY39024" fmla="*/ 1033590 h 2789926"/>
              <a:gd name="connsiteX39025" fmla="*/ 1570489 w 2556691"/>
              <a:gd name="connsiteY39025" fmla="*/ 1044521 h 2789926"/>
              <a:gd name="connsiteX39026" fmla="*/ 1587241 w 2556691"/>
              <a:gd name="connsiteY39026" fmla="*/ 1052162 h 2789926"/>
              <a:gd name="connsiteX39027" fmla="*/ 1571302 w 2556691"/>
              <a:gd name="connsiteY39027" fmla="*/ 1040992 h 2789926"/>
              <a:gd name="connsiteX39028" fmla="*/ 1572385 w 2556691"/>
              <a:gd name="connsiteY39028" fmla="*/ 1039012 h 2789926"/>
              <a:gd name="connsiteX39029" fmla="*/ 1584227 w 2556691"/>
              <a:gd name="connsiteY39029" fmla="*/ 1045897 h 2789926"/>
              <a:gd name="connsiteX39030" fmla="*/ 1592232 w 2556691"/>
              <a:gd name="connsiteY39030" fmla="*/ 1049465 h 2789926"/>
              <a:gd name="connsiteX39031" fmla="*/ 1592208 w 2556691"/>
              <a:gd name="connsiteY39031" fmla="*/ 1049248 h 2789926"/>
              <a:gd name="connsiteX39032" fmla="*/ 1584015 w 2556691"/>
              <a:gd name="connsiteY39032" fmla="*/ 1042371 h 2789926"/>
              <a:gd name="connsiteX39033" fmla="*/ 1572302 w 2556691"/>
              <a:gd name="connsiteY39033" fmla="*/ 1032770 h 2789926"/>
              <a:gd name="connsiteX39034" fmla="*/ 1573503 w 2556691"/>
              <a:gd name="connsiteY39034" fmla="*/ 1031338 h 2789926"/>
              <a:gd name="connsiteX39035" fmla="*/ 1578718 w 2556691"/>
              <a:gd name="connsiteY39035" fmla="*/ 1034528 h 2789926"/>
              <a:gd name="connsiteX39036" fmla="*/ 1591196 w 2556691"/>
              <a:gd name="connsiteY39036" fmla="*/ 1041976 h 2789926"/>
              <a:gd name="connsiteX39037" fmla="*/ 1576187 w 2556691"/>
              <a:gd name="connsiteY39037" fmla="*/ 1025763 h 2789926"/>
              <a:gd name="connsiteX39038" fmla="*/ 1664994 w 2556691"/>
              <a:gd name="connsiteY39038" fmla="*/ 1106154 h 2789926"/>
              <a:gd name="connsiteX39039" fmla="*/ 1661815 w 2556691"/>
              <a:gd name="connsiteY39039" fmla="*/ 1106402 h 2789926"/>
              <a:gd name="connsiteX39040" fmla="*/ 1657989 w 2556691"/>
              <a:gd name="connsiteY39040" fmla="*/ 1109830 h 2789926"/>
              <a:gd name="connsiteX39041" fmla="*/ 1662722 w 2556691"/>
              <a:gd name="connsiteY39041" fmla="*/ 1109086 h 2789926"/>
              <a:gd name="connsiteX39042" fmla="*/ 1664994 w 2556691"/>
              <a:gd name="connsiteY39042" fmla="*/ 1106154 h 2789926"/>
              <a:gd name="connsiteX39043" fmla="*/ 2105790 w 2556691"/>
              <a:gd name="connsiteY39043" fmla="*/ 1511508 h 2789926"/>
              <a:gd name="connsiteX39044" fmla="*/ 2103518 w 2556691"/>
              <a:gd name="connsiteY39044" fmla="*/ 1511295 h 2789926"/>
              <a:gd name="connsiteX39045" fmla="*/ 2089180 w 2556691"/>
              <a:gd name="connsiteY39045" fmla="*/ 1510846 h 2789926"/>
              <a:gd name="connsiteX39046" fmla="*/ 2089098 w 2556691"/>
              <a:gd name="connsiteY39046" fmla="*/ 1510137 h 2789926"/>
              <a:gd name="connsiteX39047" fmla="*/ 2105790 w 2556691"/>
              <a:gd name="connsiteY39047" fmla="*/ 1511508 h 2789926"/>
              <a:gd name="connsiteX39048" fmla="*/ 1186657 w 2556691"/>
              <a:gd name="connsiteY39048" fmla="*/ 663059 h 2789926"/>
              <a:gd name="connsiteX39049" fmla="*/ 1177145 w 2556691"/>
              <a:gd name="connsiteY39049" fmla="*/ 704335 h 2789926"/>
              <a:gd name="connsiteX39050" fmla="*/ 1186657 w 2556691"/>
              <a:gd name="connsiteY39050" fmla="*/ 663059 h 2789926"/>
              <a:gd name="connsiteX39051" fmla="*/ 2061079 w 2556691"/>
              <a:gd name="connsiteY39051" fmla="*/ 1469411 h 2789926"/>
              <a:gd name="connsiteX39052" fmla="*/ 2060161 w 2556691"/>
              <a:gd name="connsiteY39052" fmla="*/ 1471775 h 2789926"/>
              <a:gd name="connsiteX39053" fmla="*/ 2059408 w 2556691"/>
              <a:gd name="connsiteY39053" fmla="*/ 1473442 h 2789926"/>
              <a:gd name="connsiteX39054" fmla="*/ 2059173 w 2556691"/>
              <a:gd name="connsiteY39054" fmla="*/ 1473974 h 2789926"/>
              <a:gd name="connsiteX39055" fmla="*/ 2058678 w 2556691"/>
              <a:gd name="connsiteY39055" fmla="*/ 1474790 h 2789926"/>
              <a:gd name="connsiteX39056" fmla="*/ 2057784 w 2556691"/>
              <a:gd name="connsiteY39056" fmla="*/ 1476268 h 2789926"/>
              <a:gd name="connsiteX39057" fmla="*/ 2057372 w 2556691"/>
              <a:gd name="connsiteY39057" fmla="*/ 1476941 h 2789926"/>
              <a:gd name="connsiteX39058" fmla="*/ 2054629 w 2556691"/>
              <a:gd name="connsiteY39058" fmla="*/ 1478892 h 2789926"/>
              <a:gd name="connsiteX39059" fmla="*/ 2052050 w 2556691"/>
              <a:gd name="connsiteY39059" fmla="*/ 1481008 h 2789926"/>
              <a:gd name="connsiteX39060" fmla="*/ 2050555 w 2556691"/>
              <a:gd name="connsiteY39060" fmla="*/ 1482226 h 2789926"/>
              <a:gd name="connsiteX39061" fmla="*/ 2051792 w 2556691"/>
              <a:gd name="connsiteY39061" fmla="*/ 1479731 h 2789926"/>
              <a:gd name="connsiteX39062" fmla="*/ 2053982 w 2556691"/>
              <a:gd name="connsiteY39062" fmla="*/ 1476066 h 2789926"/>
              <a:gd name="connsiteX39063" fmla="*/ 2054346 w 2556691"/>
              <a:gd name="connsiteY39063" fmla="*/ 1475569 h 2789926"/>
              <a:gd name="connsiteX39064" fmla="*/ 2056241 w 2556691"/>
              <a:gd name="connsiteY39064" fmla="*/ 1473217 h 2789926"/>
              <a:gd name="connsiteX39065" fmla="*/ 2056666 w 2556691"/>
              <a:gd name="connsiteY39065" fmla="*/ 1472827 h 2789926"/>
              <a:gd name="connsiteX39066" fmla="*/ 2058267 w 2556691"/>
              <a:gd name="connsiteY39066" fmla="*/ 1471373 h 2789926"/>
              <a:gd name="connsiteX39067" fmla="*/ 2058667 w 2556691"/>
              <a:gd name="connsiteY39067" fmla="*/ 1471019 h 2789926"/>
              <a:gd name="connsiteX39068" fmla="*/ 2061079 w 2556691"/>
              <a:gd name="connsiteY39068" fmla="*/ 1469411 h 2789926"/>
              <a:gd name="connsiteX39069" fmla="*/ 1253538 w 2556691"/>
              <a:gd name="connsiteY39069" fmla="*/ 723762 h 2789926"/>
              <a:gd name="connsiteX39070" fmla="*/ 1233862 w 2556691"/>
              <a:gd name="connsiteY39070" fmla="*/ 716925 h 2789926"/>
              <a:gd name="connsiteX39071" fmla="*/ 1252709 w 2556691"/>
              <a:gd name="connsiteY39071" fmla="*/ 729644 h 2789926"/>
              <a:gd name="connsiteX39072" fmla="*/ 1251637 w 2556691"/>
              <a:gd name="connsiteY39072" fmla="*/ 730672 h 2789926"/>
              <a:gd name="connsiteX39073" fmla="*/ 1216746 w 2556691"/>
              <a:gd name="connsiteY39073" fmla="*/ 720808 h 2789926"/>
              <a:gd name="connsiteX39074" fmla="*/ 1254285 w 2556691"/>
              <a:gd name="connsiteY39074" fmla="*/ 739735 h 2789926"/>
              <a:gd name="connsiteX39075" fmla="*/ 1232520 w 2556691"/>
              <a:gd name="connsiteY39075" fmla="*/ 729219 h 2789926"/>
              <a:gd name="connsiteX39076" fmla="*/ 1214898 w 2556691"/>
              <a:gd name="connsiteY39076" fmla="*/ 724231 h 2789926"/>
              <a:gd name="connsiteX39077" fmla="*/ 1242491 w 2556691"/>
              <a:gd name="connsiteY39077" fmla="*/ 744557 h 2789926"/>
              <a:gd name="connsiteX39078" fmla="*/ 1240183 w 2556691"/>
              <a:gd name="connsiteY39078" fmla="*/ 744487 h 2789926"/>
              <a:gd name="connsiteX39079" fmla="*/ 1209247 w 2556691"/>
              <a:gd name="connsiteY39079" fmla="*/ 727940 h 2789926"/>
              <a:gd name="connsiteX39080" fmla="*/ 1228270 w 2556691"/>
              <a:gd name="connsiteY39080" fmla="*/ 743753 h 2789926"/>
              <a:gd name="connsiteX39081" fmla="*/ 1226316 w 2556691"/>
              <a:gd name="connsiteY39081" fmla="*/ 745199 h 2789926"/>
              <a:gd name="connsiteX39082" fmla="*/ 1199312 w 2556691"/>
              <a:gd name="connsiteY39082" fmla="*/ 730805 h 2789926"/>
              <a:gd name="connsiteX39083" fmla="*/ 1225233 w 2556691"/>
              <a:gd name="connsiteY39083" fmla="*/ 752855 h 2789926"/>
              <a:gd name="connsiteX39084" fmla="*/ 1216653 w 2556691"/>
              <a:gd name="connsiteY39084" fmla="*/ 747624 h 2789926"/>
              <a:gd name="connsiteX39085" fmla="*/ 1216417 w 2556691"/>
              <a:gd name="connsiteY39085" fmla="*/ 747348 h 2789926"/>
              <a:gd name="connsiteX39086" fmla="*/ 1198841 w 2556691"/>
              <a:gd name="connsiteY39086" fmla="*/ 736759 h 2789926"/>
              <a:gd name="connsiteX39087" fmla="*/ 1198841 w 2556691"/>
              <a:gd name="connsiteY39087" fmla="*/ 736761 h 2789926"/>
              <a:gd name="connsiteX39088" fmla="*/ 1216653 w 2556691"/>
              <a:gd name="connsiteY39088" fmla="*/ 747624 h 2789926"/>
              <a:gd name="connsiteX39089" fmla="*/ 1225730 w 2556691"/>
              <a:gd name="connsiteY39089" fmla="*/ 758220 h 2789926"/>
              <a:gd name="connsiteX39090" fmla="*/ 1226257 w 2556691"/>
              <a:gd name="connsiteY39090" fmla="*/ 764362 h 2789926"/>
              <a:gd name="connsiteX39091" fmla="*/ 1196051 w 2556691"/>
              <a:gd name="connsiteY39091" fmla="*/ 742398 h 2789926"/>
              <a:gd name="connsiteX39092" fmla="*/ 1227105 w 2556691"/>
              <a:gd name="connsiteY39092" fmla="*/ 770768 h 2789926"/>
              <a:gd name="connsiteX39093" fmla="*/ 1231767 w 2556691"/>
              <a:gd name="connsiteY39093" fmla="*/ 777863 h 2789926"/>
              <a:gd name="connsiteX39094" fmla="*/ 1237182 w 2556691"/>
              <a:gd name="connsiteY39094" fmla="*/ 778062 h 2789926"/>
              <a:gd name="connsiteX39095" fmla="*/ 1244786 w 2556691"/>
              <a:gd name="connsiteY39095" fmla="*/ 777809 h 2789926"/>
              <a:gd name="connsiteX39096" fmla="*/ 1247211 w 2556691"/>
              <a:gd name="connsiteY39096" fmla="*/ 766979 h 2789926"/>
              <a:gd name="connsiteX39097" fmla="*/ 1267471 w 2556691"/>
              <a:gd name="connsiteY39097" fmla="*/ 757683 h 2789926"/>
              <a:gd name="connsiteX39098" fmla="*/ 1267694 w 2556691"/>
              <a:gd name="connsiteY39098" fmla="*/ 755809 h 2789926"/>
              <a:gd name="connsiteX39099" fmla="*/ 1265693 w 2556691"/>
              <a:gd name="connsiteY39099" fmla="*/ 741369 h 2789926"/>
              <a:gd name="connsiteX39100" fmla="*/ 1253538 w 2556691"/>
              <a:gd name="connsiteY39100" fmla="*/ 723762 h 2789926"/>
              <a:gd name="connsiteX39101" fmla="*/ 2114665 w 2556691"/>
              <a:gd name="connsiteY39101" fmla="*/ 1518129 h 2789926"/>
              <a:gd name="connsiteX39102" fmla="*/ 2114230 w 2556691"/>
              <a:gd name="connsiteY39102" fmla="*/ 1518968 h 2789926"/>
              <a:gd name="connsiteX39103" fmla="*/ 2110439 w 2556691"/>
              <a:gd name="connsiteY39103" fmla="*/ 1518625 h 2789926"/>
              <a:gd name="connsiteX39104" fmla="*/ 2114665 w 2556691"/>
              <a:gd name="connsiteY39104" fmla="*/ 1518129 h 2789926"/>
              <a:gd name="connsiteX39105" fmla="*/ 1681121 w 2556691"/>
              <a:gd name="connsiteY39105" fmla="*/ 1117821 h 2789926"/>
              <a:gd name="connsiteX39106" fmla="*/ 1681168 w 2556691"/>
              <a:gd name="connsiteY39106" fmla="*/ 1126570 h 2789926"/>
              <a:gd name="connsiteX39107" fmla="*/ 1680320 w 2556691"/>
              <a:gd name="connsiteY39107" fmla="*/ 1126688 h 2789926"/>
              <a:gd name="connsiteX39108" fmla="*/ 1679614 w 2556691"/>
              <a:gd name="connsiteY39108" fmla="*/ 1126286 h 2789926"/>
              <a:gd name="connsiteX39109" fmla="*/ 1678813 w 2556691"/>
              <a:gd name="connsiteY39109" fmla="*/ 1124714 h 2789926"/>
              <a:gd name="connsiteX39110" fmla="*/ 1679543 w 2556691"/>
              <a:gd name="connsiteY39110" fmla="*/ 1117833 h 2789926"/>
              <a:gd name="connsiteX39111" fmla="*/ 1681121 w 2556691"/>
              <a:gd name="connsiteY39111" fmla="*/ 1117821 h 2789926"/>
              <a:gd name="connsiteX39112" fmla="*/ 1712988 w 2556691"/>
              <a:gd name="connsiteY39112" fmla="*/ 1147092 h 2789926"/>
              <a:gd name="connsiteX39113" fmla="*/ 1712646 w 2556691"/>
              <a:gd name="connsiteY39113" fmla="*/ 1147140 h 2789926"/>
              <a:gd name="connsiteX39114" fmla="*/ 1712340 w 2556691"/>
              <a:gd name="connsiteY39114" fmla="*/ 1147187 h 2789926"/>
              <a:gd name="connsiteX39115" fmla="*/ 1698508 w 2556691"/>
              <a:gd name="connsiteY39115" fmla="*/ 1150320 h 2789926"/>
              <a:gd name="connsiteX39116" fmla="*/ 1708526 w 2556691"/>
              <a:gd name="connsiteY39116" fmla="*/ 1150982 h 2789926"/>
              <a:gd name="connsiteX39117" fmla="*/ 1710504 w 2556691"/>
              <a:gd name="connsiteY39117" fmla="*/ 1150757 h 2789926"/>
              <a:gd name="connsiteX39118" fmla="*/ 1710657 w 2556691"/>
              <a:gd name="connsiteY39118" fmla="*/ 1150757 h 2789926"/>
              <a:gd name="connsiteX39119" fmla="*/ 1710668 w 2556691"/>
              <a:gd name="connsiteY39119" fmla="*/ 1150745 h 2789926"/>
              <a:gd name="connsiteX39120" fmla="*/ 1711069 w 2556691"/>
              <a:gd name="connsiteY39120" fmla="*/ 1149480 h 2789926"/>
              <a:gd name="connsiteX39121" fmla="*/ 1712988 w 2556691"/>
              <a:gd name="connsiteY39121" fmla="*/ 1147092 h 2789926"/>
              <a:gd name="connsiteX39122" fmla="*/ 2122436 w 2556691"/>
              <a:gd name="connsiteY39122" fmla="*/ 1523910 h 2789926"/>
              <a:gd name="connsiteX39123" fmla="*/ 2121906 w 2556691"/>
              <a:gd name="connsiteY39123" fmla="*/ 1523437 h 2789926"/>
              <a:gd name="connsiteX39124" fmla="*/ 2121905 w 2556691"/>
              <a:gd name="connsiteY39124" fmla="*/ 1524051 h 2789926"/>
              <a:gd name="connsiteX39125" fmla="*/ 2121906 w 2556691"/>
              <a:gd name="connsiteY39125" fmla="*/ 1524264 h 2789926"/>
              <a:gd name="connsiteX39126" fmla="*/ 2122436 w 2556691"/>
              <a:gd name="connsiteY39126" fmla="*/ 1523910 h 2789926"/>
              <a:gd name="connsiteX39127" fmla="*/ 2167651 w 2556691"/>
              <a:gd name="connsiteY39127" fmla="*/ 1565308 h 2789926"/>
              <a:gd name="connsiteX39128" fmla="*/ 2171889 w 2556691"/>
              <a:gd name="connsiteY39128" fmla="*/ 1570758 h 2789926"/>
              <a:gd name="connsiteX39129" fmla="*/ 2171901 w 2556691"/>
              <a:gd name="connsiteY39129" fmla="*/ 1570758 h 2789926"/>
              <a:gd name="connsiteX39130" fmla="*/ 2178081 w 2556691"/>
              <a:gd name="connsiteY39130" fmla="*/ 1576704 h 2789926"/>
              <a:gd name="connsiteX39131" fmla="*/ 2176409 w 2556691"/>
              <a:gd name="connsiteY39131" fmla="*/ 1578915 h 2789926"/>
              <a:gd name="connsiteX39132" fmla="*/ 2169581 w 2556691"/>
              <a:gd name="connsiteY39132" fmla="*/ 1572507 h 2789926"/>
              <a:gd name="connsiteX39133" fmla="*/ 2165579 w 2556691"/>
              <a:gd name="connsiteY39133" fmla="*/ 1566774 h 2789926"/>
              <a:gd name="connsiteX39134" fmla="*/ 2167651 w 2556691"/>
              <a:gd name="connsiteY39134" fmla="*/ 1565308 h 2789926"/>
              <a:gd name="connsiteX39135" fmla="*/ 1116709 w 2556691"/>
              <a:gd name="connsiteY39135" fmla="*/ 595030 h 2789926"/>
              <a:gd name="connsiteX39136" fmla="*/ 1115955 w 2556691"/>
              <a:gd name="connsiteY39136" fmla="*/ 594594 h 2789926"/>
              <a:gd name="connsiteX39137" fmla="*/ 1115955 w 2556691"/>
              <a:gd name="connsiteY39137" fmla="*/ 594596 h 2789926"/>
              <a:gd name="connsiteX39138" fmla="*/ 1113175 w 2556691"/>
              <a:gd name="connsiteY39138" fmla="*/ 604669 h 2789926"/>
              <a:gd name="connsiteX39139" fmla="*/ 1113059 w 2556691"/>
              <a:gd name="connsiteY39139" fmla="*/ 604658 h 2789926"/>
              <a:gd name="connsiteX39140" fmla="*/ 1113107 w 2556691"/>
              <a:gd name="connsiteY39140" fmla="*/ 604916 h 2789926"/>
              <a:gd name="connsiteX39141" fmla="*/ 1111017 w 2556691"/>
              <a:gd name="connsiteY39141" fmla="*/ 612490 h 2789926"/>
              <a:gd name="connsiteX39142" fmla="*/ 1116956 w 2556691"/>
              <a:gd name="connsiteY39142" fmla="*/ 625462 h 2789926"/>
              <a:gd name="connsiteX39143" fmla="*/ 1113107 w 2556691"/>
              <a:gd name="connsiteY39143" fmla="*/ 604916 h 2789926"/>
              <a:gd name="connsiteX39144" fmla="*/ 1113175 w 2556691"/>
              <a:gd name="connsiteY39144" fmla="*/ 604669 h 2789926"/>
              <a:gd name="connsiteX39145" fmla="*/ 1115343 w 2556691"/>
              <a:gd name="connsiteY39145" fmla="*/ 604867 h 2789926"/>
              <a:gd name="connsiteX39146" fmla="*/ 1131836 w 2556691"/>
              <a:gd name="connsiteY39146" fmla="*/ 640383 h 2789926"/>
              <a:gd name="connsiteX39147" fmla="*/ 1146362 w 2556691"/>
              <a:gd name="connsiteY39147" fmla="*/ 655995 h 2789926"/>
              <a:gd name="connsiteX39148" fmla="*/ 1146539 w 2556691"/>
              <a:gd name="connsiteY39148" fmla="*/ 656146 h 2789926"/>
              <a:gd name="connsiteX39149" fmla="*/ 1156921 w 2556691"/>
              <a:gd name="connsiteY39149" fmla="*/ 665242 h 2789926"/>
              <a:gd name="connsiteX39150" fmla="*/ 1118369 w 2556691"/>
              <a:gd name="connsiteY39150" fmla="*/ 612805 h 2789926"/>
              <a:gd name="connsiteX39151" fmla="*/ 1120511 w 2556691"/>
              <a:gd name="connsiteY39151" fmla="*/ 612200 h 2789926"/>
              <a:gd name="connsiteX39152" fmla="*/ 1155521 w 2556691"/>
              <a:gd name="connsiteY39152" fmla="*/ 650567 h 2789926"/>
              <a:gd name="connsiteX39153" fmla="*/ 1122924 w 2556691"/>
              <a:gd name="connsiteY39153" fmla="*/ 610940 h 2789926"/>
              <a:gd name="connsiteX39154" fmla="*/ 1116709 w 2556691"/>
              <a:gd name="connsiteY39154" fmla="*/ 595030 h 2789926"/>
              <a:gd name="connsiteX39155" fmla="*/ 1190965 w 2556691"/>
              <a:gd name="connsiteY39155" fmla="*/ 663324 h 2789926"/>
              <a:gd name="connsiteX39156" fmla="*/ 1185516 w 2556691"/>
              <a:gd name="connsiteY39156" fmla="*/ 684016 h 2789926"/>
              <a:gd name="connsiteX39157" fmla="*/ 1182796 w 2556691"/>
              <a:gd name="connsiteY39157" fmla="*/ 692655 h 2789926"/>
              <a:gd name="connsiteX39158" fmla="*/ 1181536 w 2556691"/>
              <a:gd name="connsiteY39158" fmla="*/ 697861 h 2789926"/>
              <a:gd name="connsiteX39159" fmla="*/ 1180124 w 2556691"/>
              <a:gd name="connsiteY39159" fmla="*/ 704492 h 2789926"/>
              <a:gd name="connsiteX39160" fmla="*/ 1185516 w 2556691"/>
              <a:gd name="connsiteY39160" fmla="*/ 684016 h 2789926"/>
              <a:gd name="connsiteX39161" fmla="*/ 1187505 w 2556691"/>
              <a:gd name="connsiteY39161" fmla="*/ 677696 h 2789926"/>
              <a:gd name="connsiteX39162" fmla="*/ 1194132 w 2556691"/>
              <a:gd name="connsiteY39162" fmla="*/ 666518 h 2789926"/>
              <a:gd name="connsiteX39163" fmla="*/ 1191107 w 2556691"/>
              <a:gd name="connsiteY39163" fmla="*/ 663464 h 2789926"/>
              <a:gd name="connsiteX39164" fmla="*/ 1190965 w 2556691"/>
              <a:gd name="connsiteY39164" fmla="*/ 663324 h 2789926"/>
              <a:gd name="connsiteX39165" fmla="*/ 1965423 w 2556691"/>
              <a:gd name="connsiteY39165" fmla="*/ 1377308 h 2789926"/>
              <a:gd name="connsiteX39166" fmla="*/ 1964116 w 2556691"/>
              <a:gd name="connsiteY39166" fmla="*/ 1377840 h 2789926"/>
              <a:gd name="connsiteX39167" fmla="*/ 1963232 w 2556691"/>
              <a:gd name="connsiteY39167" fmla="*/ 1378219 h 2789926"/>
              <a:gd name="connsiteX39168" fmla="*/ 1963233 w 2556691"/>
              <a:gd name="connsiteY39168" fmla="*/ 1378822 h 2789926"/>
              <a:gd name="connsiteX39169" fmla="*/ 1965258 w 2556691"/>
              <a:gd name="connsiteY39169" fmla="*/ 1380914 h 2789926"/>
              <a:gd name="connsiteX39170" fmla="*/ 1976169 w 2556691"/>
              <a:gd name="connsiteY39170" fmla="*/ 1397843 h 2789926"/>
              <a:gd name="connsiteX39171" fmla="*/ 1976889 w 2556691"/>
              <a:gd name="connsiteY39171" fmla="*/ 1399746 h 2789926"/>
              <a:gd name="connsiteX39172" fmla="*/ 1978101 w 2556691"/>
              <a:gd name="connsiteY39172" fmla="*/ 1402914 h 2789926"/>
              <a:gd name="connsiteX39173" fmla="*/ 1979973 w 2556691"/>
              <a:gd name="connsiteY39173" fmla="*/ 1408943 h 2789926"/>
              <a:gd name="connsiteX39174" fmla="*/ 1980102 w 2556691"/>
              <a:gd name="connsiteY39174" fmla="*/ 1409558 h 2789926"/>
              <a:gd name="connsiteX39175" fmla="*/ 1981939 w 2556691"/>
              <a:gd name="connsiteY39175" fmla="*/ 1415162 h 2789926"/>
              <a:gd name="connsiteX39176" fmla="*/ 1984846 w 2556691"/>
              <a:gd name="connsiteY39176" fmla="*/ 1415918 h 2789926"/>
              <a:gd name="connsiteX39177" fmla="*/ 1985610 w 2556691"/>
              <a:gd name="connsiteY39177" fmla="*/ 1415741 h 2789926"/>
              <a:gd name="connsiteX39178" fmla="*/ 1986493 w 2556691"/>
              <a:gd name="connsiteY39178" fmla="*/ 1413116 h 2789926"/>
              <a:gd name="connsiteX39179" fmla="*/ 1985858 w 2556691"/>
              <a:gd name="connsiteY39179" fmla="*/ 1409735 h 2789926"/>
              <a:gd name="connsiteX39180" fmla="*/ 1985046 w 2556691"/>
              <a:gd name="connsiteY39180" fmla="*/ 1407052 h 2789926"/>
              <a:gd name="connsiteX39181" fmla="*/ 1982822 w 2556691"/>
              <a:gd name="connsiteY39181" fmla="*/ 1401921 h 2789926"/>
              <a:gd name="connsiteX39182" fmla="*/ 1976500 w 2556691"/>
              <a:gd name="connsiteY39182" fmla="*/ 1391376 h 2789926"/>
              <a:gd name="connsiteX39183" fmla="*/ 1965423 w 2556691"/>
              <a:gd name="connsiteY39183" fmla="*/ 1377308 h 2789926"/>
              <a:gd name="connsiteX39184" fmla="*/ 1199218 w 2556691"/>
              <a:gd name="connsiteY39184" fmla="*/ 670227 h 2789926"/>
              <a:gd name="connsiteX39185" fmla="*/ 1197310 w 2556691"/>
              <a:gd name="connsiteY39185" fmla="*/ 669413 h 2789926"/>
              <a:gd name="connsiteX39186" fmla="*/ 1185586 w 2556691"/>
              <a:gd name="connsiteY39186" fmla="*/ 702388 h 2789926"/>
              <a:gd name="connsiteX39187" fmla="*/ 1188246 w 2556691"/>
              <a:gd name="connsiteY39187" fmla="*/ 700214 h 2789926"/>
              <a:gd name="connsiteX39188" fmla="*/ 1199218 w 2556691"/>
              <a:gd name="connsiteY39188" fmla="*/ 670227 h 2789926"/>
              <a:gd name="connsiteX39189" fmla="*/ 2112194 w 2556691"/>
              <a:gd name="connsiteY39189" fmla="*/ 1512667 h 2789926"/>
              <a:gd name="connsiteX39190" fmla="*/ 2106779 w 2556691"/>
              <a:gd name="connsiteY39190" fmla="*/ 1508896 h 2789926"/>
              <a:gd name="connsiteX39191" fmla="*/ 2084307 w 2556691"/>
              <a:gd name="connsiteY39191" fmla="*/ 1496105 h 2789926"/>
              <a:gd name="connsiteX39192" fmla="*/ 2085107 w 2556691"/>
              <a:gd name="connsiteY39192" fmla="*/ 1502560 h 2789926"/>
              <a:gd name="connsiteX39193" fmla="*/ 2088543 w 2556691"/>
              <a:gd name="connsiteY39193" fmla="*/ 1501744 h 2789926"/>
              <a:gd name="connsiteX39194" fmla="*/ 2096526 w 2556691"/>
              <a:gd name="connsiteY39194" fmla="*/ 1502430 h 2789926"/>
              <a:gd name="connsiteX39195" fmla="*/ 2096337 w 2556691"/>
              <a:gd name="connsiteY39195" fmla="*/ 1503411 h 2789926"/>
              <a:gd name="connsiteX39196" fmla="*/ 2088839 w 2556691"/>
              <a:gd name="connsiteY39196" fmla="*/ 1504226 h 2789926"/>
              <a:gd name="connsiteX39197" fmla="*/ 2083035 w 2556691"/>
              <a:gd name="connsiteY39197" fmla="*/ 1505870 h 2789926"/>
              <a:gd name="connsiteX39198" fmla="*/ 2082788 w 2556691"/>
              <a:gd name="connsiteY39198" fmla="*/ 1505952 h 2789926"/>
              <a:gd name="connsiteX39199" fmla="*/ 2079845 w 2556691"/>
              <a:gd name="connsiteY39199" fmla="*/ 1506697 h 2789926"/>
              <a:gd name="connsiteX39200" fmla="*/ 2079410 w 2556691"/>
              <a:gd name="connsiteY39200" fmla="*/ 1506543 h 2789926"/>
              <a:gd name="connsiteX39201" fmla="*/ 2072947 w 2556691"/>
              <a:gd name="connsiteY39201" fmla="*/ 1500538 h 2789926"/>
              <a:gd name="connsiteX39202" fmla="*/ 2072158 w 2556691"/>
              <a:gd name="connsiteY39202" fmla="*/ 1500893 h 2789926"/>
              <a:gd name="connsiteX39203" fmla="*/ 2071687 w 2556691"/>
              <a:gd name="connsiteY39203" fmla="*/ 1509593 h 2789926"/>
              <a:gd name="connsiteX39204" fmla="*/ 2066967 w 2556691"/>
              <a:gd name="connsiteY39204" fmla="*/ 1510102 h 2789926"/>
              <a:gd name="connsiteX39205" fmla="*/ 2062599 w 2556691"/>
              <a:gd name="connsiteY39205" fmla="*/ 1506035 h 2789926"/>
              <a:gd name="connsiteX39206" fmla="*/ 2061446 w 2556691"/>
              <a:gd name="connsiteY39206" fmla="*/ 1504309 h 2789926"/>
              <a:gd name="connsiteX39207" fmla="*/ 2059091 w 2556691"/>
              <a:gd name="connsiteY39207" fmla="*/ 1504510 h 2789926"/>
              <a:gd name="connsiteX39208" fmla="*/ 2050969 w 2556691"/>
              <a:gd name="connsiteY39208" fmla="*/ 1500089 h 2789926"/>
              <a:gd name="connsiteX39209" fmla="*/ 2050486 w 2556691"/>
              <a:gd name="connsiteY39209" fmla="*/ 1500018 h 2789926"/>
              <a:gd name="connsiteX39210" fmla="*/ 2048485 w 2556691"/>
              <a:gd name="connsiteY39210" fmla="*/ 1499734 h 2789926"/>
              <a:gd name="connsiteX39211" fmla="*/ 2046166 w 2556691"/>
              <a:gd name="connsiteY39211" fmla="*/ 1499249 h 2789926"/>
              <a:gd name="connsiteX39212" fmla="*/ 2044400 w 2556691"/>
              <a:gd name="connsiteY39212" fmla="*/ 1498516 h 2789926"/>
              <a:gd name="connsiteX39213" fmla="*/ 2045259 w 2556691"/>
              <a:gd name="connsiteY39213" fmla="*/ 1499533 h 2789926"/>
              <a:gd name="connsiteX39214" fmla="*/ 2045789 w 2556691"/>
              <a:gd name="connsiteY39214" fmla="*/ 1500171 h 2789926"/>
              <a:gd name="connsiteX39215" fmla="*/ 2047143 w 2556691"/>
              <a:gd name="connsiteY39215" fmla="*/ 1501649 h 2789926"/>
              <a:gd name="connsiteX39216" fmla="*/ 2048179 w 2556691"/>
              <a:gd name="connsiteY39216" fmla="*/ 1502784 h 2789926"/>
              <a:gd name="connsiteX39217" fmla="*/ 2065000 w 2556691"/>
              <a:gd name="connsiteY39217" fmla="*/ 1519405 h 2789926"/>
              <a:gd name="connsiteX39218" fmla="*/ 2069062 w 2556691"/>
              <a:gd name="connsiteY39218" fmla="*/ 1519051 h 2789926"/>
              <a:gd name="connsiteX39219" fmla="*/ 2072664 w 2556691"/>
              <a:gd name="connsiteY39219" fmla="*/ 1521971 h 2789926"/>
              <a:gd name="connsiteX39220" fmla="*/ 2071016 w 2556691"/>
              <a:gd name="connsiteY39220" fmla="*/ 1525494 h 2789926"/>
              <a:gd name="connsiteX39221" fmla="*/ 2063176 w 2556691"/>
              <a:gd name="connsiteY39221" fmla="*/ 1530258 h 2789926"/>
              <a:gd name="connsiteX39222" fmla="*/ 2060622 w 2556691"/>
              <a:gd name="connsiteY39222" fmla="*/ 1530908 h 2789926"/>
              <a:gd name="connsiteX39223" fmla="*/ 2061104 w 2556691"/>
              <a:gd name="connsiteY39223" fmla="*/ 1531357 h 2789926"/>
              <a:gd name="connsiteX39224" fmla="*/ 2068038 w 2556691"/>
              <a:gd name="connsiteY39224" fmla="*/ 1537859 h 2789926"/>
              <a:gd name="connsiteX39225" fmla="*/ 2075230 w 2556691"/>
              <a:gd name="connsiteY39225" fmla="*/ 1549858 h 2789926"/>
              <a:gd name="connsiteX39226" fmla="*/ 2077973 w 2556691"/>
              <a:gd name="connsiteY39226" fmla="*/ 1554681 h 2789926"/>
              <a:gd name="connsiteX39227" fmla="*/ 2077962 w 2556691"/>
              <a:gd name="connsiteY39227" fmla="*/ 1554681 h 2789926"/>
              <a:gd name="connsiteX39228" fmla="*/ 2083200 w 2556691"/>
              <a:gd name="connsiteY39228" fmla="*/ 1558784 h 2789926"/>
              <a:gd name="connsiteX39229" fmla="*/ 2086331 w 2556691"/>
              <a:gd name="connsiteY39229" fmla="*/ 1559848 h 2789926"/>
              <a:gd name="connsiteX39230" fmla="*/ 2098221 w 2556691"/>
              <a:gd name="connsiteY39230" fmla="*/ 1557861 h 2789926"/>
              <a:gd name="connsiteX39231" fmla="*/ 2116079 w 2556691"/>
              <a:gd name="connsiteY39231" fmla="*/ 1540945 h 2789926"/>
              <a:gd name="connsiteX39232" fmla="*/ 2121070 w 2556691"/>
              <a:gd name="connsiteY39232" fmla="*/ 1533592 h 2789926"/>
              <a:gd name="connsiteX39233" fmla="*/ 2119504 w 2556691"/>
              <a:gd name="connsiteY39233" fmla="*/ 1530506 h 2789926"/>
              <a:gd name="connsiteX39234" fmla="*/ 2119092 w 2556691"/>
              <a:gd name="connsiteY39234" fmla="*/ 1529773 h 2789926"/>
              <a:gd name="connsiteX39235" fmla="*/ 2118680 w 2556691"/>
              <a:gd name="connsiteY39235" fmla="*/ 1526357 h 2789926"/>
              <a:gd name="connsiteX39236" fmla="*/ 2118727 w 2556691"/>
              <a:gd name="connsiteY39236" fmla="*/ 1524512 h 2789926"/>
              <a:gd name="connsiteX39237" fmla="*/ 2118386 w 2556691"/>
              <a:gd name="connsiteY39237" fmla="*/ 1520103 h 2789926"/>
              <a:gd name="connsiteX39238" fmla="*/ 2112194 w 2556691"/>
              <a:gd name="connsiteY39238" fmla="*/ 1512667 h 2789926"/>
              <a:gd name="connsiteX39239" fmla="*/ 2126367 w 2556691"/>
              <a:gd name="connsiteY39239" fmla="*/ 1525553 h 2789926"/>
              <a:gd name="connsiteX39240" fmla="*/ 2122800 w 2556691"/>
              <a:gd name="connsiteY39240" fmla="*/ 1528295 h 2789926"/>
              <a:gd name="connsiteX39241" fmla="*/ 2124213 w 2556691"/>
              <a:gd name="connsiteY39241" fmla="*/ 1538781 h 2789926"/>
              <a:gd name="connsiteX39242" fmla="*/ 2124390 w 2556691"/>
              <a:gd name="connsiteY39242" fmla="*/ 1538734 h 2789926"/>
              <a:gd name="connsiteX39243" fmla="*/ 2126097 w 2556691"/>
              <a:gd name="connsiteY39243" fmla="*/ 1538698 h 2789926"/>
              <a:gd name="connsiteX39244" fmla="*/ 2126320 w 2556691"/>
              <a:gd name="connsiteY39244" fmla="*/ 1526428 h 2789926"/>
              <a:gd name="connsiteX39245" fmla="*/ 2126367 w 2556691"/>
              <a:gd name="connsiteY39245" fmla="*/ 1525553 h 2789926"/>
              <a:gd name="connsiteX39246" fmla="*/ 2029507 w 2556691"/>
              <a:gd name="connsiteY39246" fmla="*/ 1435885 h 2789926"/>
              <a:gd name="connsiteX39247" fmla="*/ 2029707 w 2556691"/>
              <a:gd name="connsiteY39247" fmla="*/ 1438190 h 2789926"/>
              <a:gd name="connsiteX39248" fmla="*/ 2029389 w 2556691"/>
              <a:gd name="connsiteY39248" fmla="*/ 1439147 h 2789926"/>
              <a:gd name="connsiteX39249" fmla="*/ 2029107 w 2556691"/>
              <a:gd name="connsiteY39249" fmla="*/ 1440259 h 2789926"/>
              <a:gd name="connsiteX39250" fmla="*/ 2026564 w 2556691"/>
              <a:gd name="connsiteY39250" fmla="*/ 1445082 h 2789926"/>
              <a:gd name="connsiteX39251" fmla="*/ 2025611 w 2556691"/>
              <a:gd name="connsiteY39251" fmla="*/ 1444893 h 2789926"/>
              <a:gd name="connsiteX39252" fmla="*/ 2025199 w 2556691"/>
              <a:gd name="connsiteY39252" fmla="*/ 1444491 h 2789926"/>
              <a:gd name="connsiteX39253" fmla="*/ 2024869 w 2556691"/>
              <a:gd name="connsiteY39253" fmla="*/ 1442871 h 2789926"/>
              <a:gd name="connsiteX39254" fmla="*/ 2025328 w 2556691"/>
              <a:gd name="connsiteY39254" fmla="*/ 1441098 h 2789926"/>
              <a:gd name="connsiteX39255" fmla="*/ 2025340 w 2556691"/>
              <a:gd name="connsiteY39255" fmla="*/ 1441098 h 2789926"/>
              <a:gd name="connsiteX39256" fmla="*/ 2027165 w 2556691"/>
              <a:gd name="connsiteY39256" fmla="*/ 1436996 h 2789926"/>
              <a:gd name="connsiteX39257" fmla="*/ 2029166 w 2556691"/>
              <a:gd name="connsiteY39257" fmla="*/ 1435707 h 2789926"/>
              <a:gd name="connsiteX39258" fmla="*/ 2029507 w 2556691"/>
              <a:gd name="connsiteY39258" fmla="*/ 1435885 h 2789926"/>
              <a:gd name="connsiteX39259" fmla="*/ 1285635 w 2556691"/>
              <a:gd name="connsiteY39259" fmla="*/ 748774 h 2789926"/>
              <a:gd name="connsiteX39260" fmla="*/ 1283139 w 2556691"/>
              <a:gd name="connsiteY39260" fmla="*/ 747756 h 2789926"/>
              <a:gd name="connsiteX39261" fmla="*/ 1277100 w 2556691"/>
              <a:gd name="connsiteY39261" fmla="*/ 743811 h 2789926"/>
              <a:gd name="connsiteX39262" fmla="*/ 1279443 w 2556691"/>
              <a:gd name="connsiteY39262" fmla="*/ 757424 h 2789926"/>
              <a:gd name="connsiteX39263" fmla="*/ 1276770 w 2556691"/>
              <a:gd name="connsiteY39263" fmla="*/ 752962 h 2789926"/>
              <a:gd name="connsiteX39264" fmla="*/ 1276770 w 2556691"/>
              <a:gd name="connsiteY39264" fmla="*/ 752960 h 2789926"/>
              <a:gd name="connsiteX39265" fmla="*/ 1275946 w 2556691"/>
              <a:gd name="connsiteY39265" fmla="*/ 749579 h 2789926"/>
              <a:gd name="connsiteX39266" fmla="*/ 1268989 w 2556691"/>
              <a:gd name="connsiteY39266" fmla="*/ 738120 h 2789926"/>
              <a:gd name="connsiteX39267" fmla="*/ 1272144 w 2556691"/>
              <a:gd name="connsiteY39267" fmla="*/ 755490 h 2789926"/>
              <a:gd name="connsiteX39268" fmla="*/ 1271461 w 2556691"/>
              <a:gd name="connsiteY39268" fmla="*/ 766180 h 2789926"/>
              <a:gd name="connsiteX39269" fmla="*/ 1278395 w 2556691"/>
              <a:gd name="connsiteY39269" fmla="*/ 768132 h 2789926"/>
              <a:gd name="connsiteX39270" fmla="*/ 1285117 w 2556691"/>
              <a:gd name="connsiteY39270" fmla="*/ 768351 h 2789926"/>
              <a:gd name="connsiteX39271" fmla="*/ 1285281 w 2556691"/>
              <a:gd name="connsiteY39271" fmla="*/ 768367 h 2789926"/>
              <a:gd name="connsiteX39272" fmla="*/ 1286223 w 2556691"/>
              <a:gd name="connsiteY39272" fmla="*/ 757099 h 2789926"/>
              <a:gd name="connsiteX39273" fmla="*/ 1285635 w 2556691"/>
              <a:gd name="connsiteY39273" fmla="*/ 748774 h 2789926"/>
              <a:gd name="connsiteX39274" fmla="*/ 2056431 w 2556691"/>
              <a:gd name="connsiteY39274" fmla="*/ 1459990 h 2789926"/>
              <a:gd name="connsiteX39275" fmla="*/ 2054771 w 2556691"/>
              <a:gd name="connsiteY39275" fmla="*/ 1462531 h 2789926"/>
              <a:gd name="connsiteX39276" fmla="*/ 2053923 w 2556691"/>
              <a:gd name="connsiteY39276" fmla="*/ 1463808 h 2789926"/>
              <a:gd name="connsiteX39277" fmla="*/ 2056772 w 2556691"/>
              <a:gd name="connsiteY39277" fmla="*/ 1467319 h 2789926"/>
              <a:gd name="connsiteX39278" fmla="*/ 2058197 w 2556691"/>
              <a:gd name="connsiteY39278" fmla="*/ 1463170 h 2789926"/>
              <a:gd name="connsiteX39279" fmla="*/ 2058208 w 2556691"/>
              <a:gd name="connsiteY39279" fmla="*/ 1463122 h 2789926"/>
              <a:gd name="connsiteX39280" fmla="*/ 2058091 w 2556691"/>
              <a:gd name="connsiteY39280" fmla="*/ 1462496 h 2789926"/>
              <a:gd name="connsiteX39281" fmla="*/ 2056431 w 2556691"/>
              <a:gd name="connsiteY39281" fmla="*/ 1459990 h 2789926"/>
              <a:gd name="connsiteX39282" fmla="*/ 1761839 w 2556691"/>
              <a:gd name="connsiteY39282" fmla="*/ 1186919 h 2789926"/>
              <a:gd name="connsiteX39283" fmla="*/ 1763511 w 2556691"/>
              <a:gd name="connsiteY39283" fmla="*/ 1188562 h 2789926"/>
              <a:gd name="connsiteX39284" fmla="*/ 1764970 w 2556691"/>
              <a:gd name="connsiteY39284" fmla="*/ 1190040 h 2789926"/>
              <a:gd name="connsiteX39285" fmla="*/ 1764935 w 2556691"/>
              <a:gd name="connsiteY39285" fmla="*/ 1190466 h 2789926"/>
              <a:gd name="connsiteX39286" fmla="*/ 1762557 w 2556691"/>
              <a:gd name="connsiteY39286" fmla="*/ 1191979 h 2789926"/>
              <a:gd name="connsiteX39287" fmla="*/ 1758826 w 2556691"/>
              <a:gd name="connsiteY39287" fmla="*/ 1188160 h 2789926"/>
              <a:gd name="connsiteX39288" fmla="*/ 1760014 w 2556691"/>
              <a:gd name="connsiteY39288" fmla="*/ 1186352 h 2789926"/>
              <a:gd name="connsiteX39289" fmla="*/ 1761839 w 2556691"/>
              <a:gd name="connsiteY39289" fmla="*/ 1186919 h 2789926"/>
              <a:gd name="connsiteX39290" fmla="*/ 2010296 w 2556691"/>
              <a:gd name="connsiteY39290" fmla="*/ 1415528 h 2789926"/>
              <a:gd name="connsiteX39291" fmla="*/ 2002151 w 2556691"/>
              <a:gd name="connsiteY39291" fmla="*/ 1415753 h 2789926"/>
              <a:gd name="connsiteX39292" fmla="*/ 2002080 w 2556691"/>
              <a:gd name="connsiteY39292" fmla="*/ 1418708 h 2789926"/>
              <a:gd name="connsiteX39293" fmla="*/ 2007825 w 2556691"/>
              <a:gd name="connsiteY39293" fmla="*/ 1420269 h 2789926"/>
              <a:gd name="connsiteX39294" fmla="*/ 2010296 w 2556691"/>
              <a:gd name="connsiteY39294" fmla="*/ 1415528 h 2789926"/>
              <a:gd name="connsiteX39295" fmla="*/ 2018843 w 2556691"/>
              <a:gd name="connsiteY39295" fmla="*/ 1423282 h 2789926"/>
              <a:gd name="connsiteX39296" fmla="*/ 2023858 w 2556691"/>
              <a:gd name="connsiteY39296" fmla="*/ 1430517 h 2789926"/>
              <a:gd name="connsiteX39297" fmla="*/ 2023069 w 2556691"/>
              <a:gd name="connsiteY39297" fmla="*/ 1431191 h 2789926"/>
              <a:gd name="connsiteX39298" fmla="*/ 2022893 w 2556691"/>
              <a:gd name="connsiteY39298" fmla="*/ 1431121 h 2789926"/>
              <a:gd name="connsiteX39299" fmla="*/ 2018726 w 2556691"/>
              <a:gd name="connsiteY39299" fmla="*/ 1427869 h 2789926"/>
              <a:gd name="connsiteX39300" fmla="*/ 2013734 w 2556691"/>
              <a:gd name="connsiteY39300" fmla="*/ 1422632 h 2789926"/>
              <a:gd name="connsiteX39301" fmla="*/ 2013829 w 2556691"/>
              <a:gd name="connsiteY39301" fmla="*/ 1422408 h 2789926"/>
              <a:gd name="connsiteX39302" fmla="*/ 2016536 w 2556691"/>
              <a:gd name="connsiteY39302" fmla="*/ 1421332 h 2789926"/>
              <a:gd name="connsiteX39303" fmla="*/ 2018843 w 2556691"/>
              <a:gd name="connsiteY39303" fmla="*/ 1423282 h 2789926"/>
              <a:gd name="connsiteX39304" fmla="*/ 2128781 w 2556691"/>
              <a:gd name="connsiteY39304" fmla="*/ 1523378 h 2789926"/>
              <a:gd name="connsiteX39305" fmla="*/ 2128769 w 2556691"/>
              <a:gd name="connsiteY39305" fmla="*/ 1523401 h 2789926"/>
              <a:gd name="connsiteX39306" fmla="*/ 2128027 w 2556691"/>
              <a:gd name="connsiteY39306" fmla="*/ 1529608 h 2789926"/>
              <a:gd name="connsiteX39307" fmla="*/ 2127992 w 2556691"/>
              <a:gd name="connsiteY39307" fmla="*/ 1538781 h 2789926"/>
              <a:gd name="connsiteX39308" fmla="*/ 2130546 w 2556691"/>
              <a:gd name="connsiteY39308" fmla="*/ 1539230 h 2789926"/>
              <a:gd name="connsiteX39309" fmla="*/ 2128780 w 2556691"/>
              <a:gd name="connsiteY39309" fmla="*/ 1523401 h 2789926"/>
              <a:gd name="connsiteX39310" fmla="*/ 2128781 w 2556691"/>
              <a:gd name="connsiteY39310" fmla="*/ 1523378 h 2789926"/>
              <a:gd name="connsiteX39311" fmla="*/ 1564262 w 2556691"/>
              <a:gd name="connsiteY39311" fmla="*/ 1000328 h 2789926"/>
              <a:gd name="connsiteX39312" fmla="*/ 1564262 w 2556691"/>
              <a:gd name="connsiteY39312" fmla="*/ 1000329 h 2789926"/>
              <a:gd name="connsiteX39313" fmla="*/ 1562438 w 2556691"/>
              <a:gd name="connsiteY39313" fmla="*/ 1000120 h 2789926"/>
              <a:gd name="connsiteX39314" fmla="*/ 1564886 w 2556691"/>
              <a:gd name="connsiteY39314" fmla="*/ 1010112 h 2789926"/>
              <a:gd name="connsiteX39315" fmla="*/ 1587794 w 2556691"/>
              <a:gd name="connsiteY39315" fmla="*/ 1031260 h 2789926"/>
              <a:gd name="connsiteX39316" fmla="*/ 1572055 w 2556691"/>
              <a:gd name="connsiteY39316" fmla="*/ 1015387 h 2789926"/>
              <a:gd name="connsiteX39317" fmla="*/ 1573421 w 2556691"/>
              <a:gd name="connsiteY39317" fmla="*/ 1013520 h 2789926"/>
              <a:gd name="connsiteX39318" fmla="*/ 1586664 w 2556691"/>
              <a:gd name="connsiteY39318" fmla="*/ 1024798 h 2789926"/>
              <a:gd name="connsiteX39319" fmla="*/ 1572679 w 2556691"/>
              <a:gd name="connsiteY39319" fmla="*/ 1009040 h 2789926"/>
              <a:gd name="connsiteX39320" fmla="*/ 1564262 w 2556691"/>
              <a:gd name="connsiteY39320" fmla="*/ 1000328 h 2789926"/>
              <a:gd name="connsiteX39321" fmla="*/ 2011886 w 2556691"/>
              <a:gd name="connsiteY39321" fmla="*/ 1412691 h 2789926"/>
              <a:gd name="connsiteX39322" fmla="*/ 2011521 w 2556691"/>
              <a:gd name="connsiteY39322" fmla="*/ 1412679 h 2789926"/>
              <a:gd name="connsiteX39323" fmla="*/ 2011850 w 2556691"/>
              <a:gd name="connsiteY39323" fmla="*/ 1412738 h 2789926"/>
              <a:gd name="connsiteX39324" fmla="*/ 2011886 w 2556691"/>
              <a:gd name="connsiteY39324" fmla="*/ 1412691 h 2789926"/>
              <a:gd name="connsiteX39325" fmla="*/ 1724441 w 2556691"/>
              <a:gd name="connsiteY39325" fmla="*/ 1147175 h 2789926"/>
              <a:gd name="connsiteX39326" fmla="*/ 1721746 w 2556691"/>
              <a:gd name="connsiteY39326" fmla="*/ 1146880 h 2789926"/>
              <a:gd name="connsiteX39327" fmla="*/ 1717273 w 2556691"/>
              <a:gd name="connsiteY39327" fmla="*/ 1146927 h 2789926"/>
              <a:gd name="connsiteX39328" fmla="*/ 1718214 w 2556691"/>
              <a:gd name="connsiteY39328" fmla="*/ 1147565 h 2789926"/>
              <a:gd name="connsiteX39329" fmla="*/ 1719815 w 2556691"/>
              <a:gd name="connsiteY39329" fmla="*/ 1149882 h 2789926"/>
              <a:gd name="connsiteX39330" fmla="*/ 1719827 w 2556691"/>
              <a:gd name="connsiteY39330" fmla="*/ 1149882 h 2789926"/>
              <a:gd name="connsiteX39331" fmla="*/ 1724559 w 2556691"/>
              <a:gd name="connsiteY39331" fmla="*/ 1149764 h 2789926"/>
              <a:gd name="connsiteX39332" fmla="*/ 1724441 w 2556691"/>
              <a:gd name="connsiteY39332" fmla="*/ 1149291 h 2789926"/>
              <a:gd name="connsiteX39333" fmla="*/ 1724441 w 2556691"/>
              <a:gd name="connsiteY39333" fmla="*/ 1147175 h 2789926"/>
              <a:gd name="connsiteX39334" fmla="*/ 1761769 w 2556691"/>
              <a:gd name="connsiteY39334" fmla="*/ 1181174 h 2789926"/>
              <a:gd name="connsiteX39335" fmla="*/ 1760733 w 2556691"/>
              <a:gd name="connsiteY39335" fmla="*/ 1182722 h 2789926"/>
              <a:gd name="connsiteX39336" fmla="*/ 1755953 w 2556691"/>
              <a:gd name="connsiteY39336" fmla="*/ 1180488 h 2789926"/>
              <a:gd name="connsiteX39337" fmla="*/ 1753246 w 2556691"/>
              <a:gd name="connsiteY39337" fmla="*/ 1177225 h 2789926"/>
              <a:gd name="connsiteX39338" fmla="*/ 1753740 w 2556691"/>
              <a:gd name="connsiteY39338" fmla="*/ 1176279 h 2789926"/>
              <a:gd name="connsiteX39339" fmla="*/ 1761769 w 2556691"/>
              <a:gd name="connsiteY39339" fmla="*/ 1181174 h 2789926"/>
              <a:gd name="connsiteX39340" fmla="*/ 2188004 w 2556691"/>
              <a:gd name="connsiteY39340" fmla="*/ 1574436 h 2789926"/>
              <a:gd name="connsiteX39341" fmla="*/ 2186355 w 2556691"/>
              <a:gd name="connsiteY39341" fmla="*/ 1576339 h 2789926"/>
              <a:gd name="connsiteX39342" fmla="*/ 2178575 w 2556691"/>
              <a:gd name="connsiteY39342" fmla="*/ 1569884 h 2789926"/>
              <a:gd name="connsiteX39343" fmla="*/ 2179822 w 2556691"/>
              <a:gd name="connsiteY39343" fmla="*/ 1568206 h 2789926"/>
              <a:gd name="connsiteX39344" fmla="*/ 2188004 w 2556691"/>
              <a:gd name="connsiteY39344" fmla="*/ 1574436 h 2789926"/>
              <a:gd name="connsiteX39345" fmla="*/ 2169452 w 2556691"/>
              <a:gd name="connsiteY39345" fmla="*/ 1556726 h 2789926"/>
              <a:gd name="connsiteX39346" fmla="*/ 2177209 w 2556691"/>
              <a:gd name="connsiteY39346" fmla="*/ 1564446 h 2789926"/>
              <a:gd name="connsiteX39347" fmla="*/ 2175043 w 2556691"/>
              <a:gd name="connsiteY39347" fmla="*/ 1566361 h 2789926"/>
              <a:gd name="connsiteX39348" fmla="*/ 2167698 w 2556691"/>
              <a:gd name="connsiteY39348" fmla="*/ 1558440 h 2789926"/>
              <a:gd name="connsiteX39349" fmla="*/ 2169452 w 2556691"/>
              <a:gd name="connsiteY39349" fmla="*/ 1556726 h 2789926"/>
              <a:gd name="connsiteX39350" fmla="*/ 1704406 w 2556691"/>
              <a:gd name="connsiteY39350" fmla="*/ 1127338 h 2789926"/>
              <a:gd name="connsiteX39351" fmla="*/ 1698025 w 2556691"/>
              <a:gd name="connsiteY39351" fmla="*/ 1122515 h 2789926"/>
              <a:gd name="connsiteX39352" fmla="*/ 1663546 w 2556691"/>
              <a:gd name="connsiteY39352" fmla="*/ 1123484 h 2789926"/>
              <a:gd name="connsiteX39353" fmla="*/ 1662910 w 2556691"/>
              <a:gd name="connsiteY39353" fmla="*/ 1126984 h 2789926"/>
              <a:gd name="connsiteX39354" fmla="*/ 1662887 w 2556691"/>
              <a:gd name="connsiteY39354" fmla="*/ 1127161 h 2789926"/>
              <a:gd name="connsiteX39355" fmla="*/ 1662380 w 2556691"/>
              <a:gd name="connsiteY39355" fmla="*/ 1130755 h 2789926"/>
              <a:gd name="connsiteX39356" fmla="*/ 1661144 w 2556691"/>
              <a:gd name="connsiteY39356" fmla="*/ 1134987 h 2789926"/>
              <a:gd name="connsiteX39357" fmla="*/ 1659779 w 2556691"/>
              <a:gd name="connsiteY39357" fmla="*/ 1137079 h 2789926"/>
              <a:gd name="connsiteX39358" fmla="*/ 1655176 w 2556691"/>
              <a:gd name="connsiteY39358" fmla="*/ 1141489 h 2789926"/>
              <a:gd name="connsiteX39359" fmla="*/ 1654705 w 2556691"/>
              <a:gd name="connsiteY39359" fmla="*/ 1147707 h 2789926"/>
              <a:gd name="connsiteX39360" fmla="*/ 1659920 w 2556691"/>
              <a:gd name="connsiteY39360" fmla="*/ 1149421 h 2789926"/>
              <a:gd name="connsiteX39361" fmla="*/ 1675165 w 2556691"/>
              <a:gd name="connsiteY39361" fmla="*/ 1149102 h 2789926"/>
              <a:gd name="connsiteX39362" fmla="*/ 1677448 w 2556691"/>
              <a:gd name="connsiteY39362" fmla="*/ 1149859 h 2789926"/>
              <a:gd name="connsiteX39363" fmla="*/ 1674023 w 2556691"/>
              <a:gd name="connsiteY39363" fmla="*/ 1147589 h 2789926"/>
              <a:gd name="connsiteX39364" fmla="*/ 1673469 w 2556691"/>
              <a:gd name="connsiteY39364" fmla="*/ 1147163 h 2789926"/>
              <a:gd name="connsiteX39365" fmla="*/ 1667536 w 2556691"/>
              <a:gd name="connsiteY39365" fmla="*/ 1140862 h 2789926"/>
              <a:gd name="connsiteX39366" fmla="*/ 1665500 w 2556691"/>
              <a:gd name="connsiteY39366" fmla="*/ 1134762 h 2789926"/>
              <a:gd name="connsiteX39367" fmla="*/ 1666383 w 2556691"/>
              <a:gd name="connsiteY39367" fmla="*/ 1134372 h 2789926"/>
              <a:gd name="connsiteX39368" fmla="*/ 1676683 w 2556691"/>
              <a:gd name="connsiteY39368" fmla="*/ 1145922 h 2789926"/>
              <a:gd name="connsiteX39369" fmla="*/ 1680297 w 2556691"/>
              <a:gd name="connsiteY39369" fmla="*/ 1147955 h 2789926"/>
              <a:gd name="connsiteX39370" fmla="*/ 1678991 w 2556691"/>
              <a:gd name="connsiteY39370" fmla="*/ 1146324 h 2789926"/>
              <a:gd name="connsiteX39371" fmla="*/ 1678908 w 2556691"/>
              <a:gd name="connsiteY39371" fmla="*/ 1146206 h 2789926"/>
              <a:gd name="connsiteX39372" fmla="*/ 1672610 w 2556691"/>
              <a:gd name="connsiteY39372" fmla="*/ 1134869 h 2789926"/>
              <a:gd name="connsiteX39373" fmla="*/ 1672952 w 2556691"/>
              <a:gd name="connsiteY39373" fmla="*/ 1130601 h 2789926"/>
              <a:gd name="connsiteX39374" fmla="*/ 1673010 w 2556691"/>
              <a:gd name="connsiteY39374" fmla="*/ 1130400 h 2789926"/>
              <a:gd name="connsiteX39375" fmla="*/ 1673787 w 2556691"/>
              <a:gd name="connsiteY39375" fmla="*/ 1130211 h 2789926"/>
              <a:gd name="connsiteX39376" fmla="*/ 1676259 w 2556691"/>
              <a:gd name="connsiteY39376" fmla="*/ 1133415 h 2789926"/>
              <a:gd name="connsiteX39377" fmla="*/ 1679085 w 2556691"/>
              <a:gd name="connsiteY39377" fmla="*/ 1140472 h 2789926"/>
              <a:gd name="connsiteX39378" fmla="*/ 1679708 w 2556691"/>
              <a:gd name="connsiteY39378" fmla="*/ 1141631 h 2789926"/>
              <a:gd name="connsiteX39379" fmla="*/ 1681804 w 2556691"/>
              <a:gd name="connsiteY39379" fmla="*/ 1144693 h 2789926"/>
              <a:gd name="connsiteX39380" fmla="*/ 1684688 w 2556691"/>
              <a:gd name="connsiteY39380" fmla="*/ 1148192 h 2789926"/>
              <a:gd name="connsiteX39381" fmla="*/ 1680415 w 2556691"/>
              <a:gd name="connsiteY39381" fmla="*/ 1137186 h 2789926"/>
              <a:gd name="connsiteX39382" fmla="*/ 1680097 w 2556691"/>
              <a:gd name="connsiteY39382" fmla="*/ 1129821 h 2789926"/>
              <a:gd name="connsiteX39383" fmla="*/ 1681451 w 2556691"/>
              <a:gd name="connsiteY39383" fmla="*/ 1129691 h 2789926"/>
              <a:gd name="connsiteX39384" fmla="*/ 1686277 w 2556691"/>
              <a:gd name="connsiteY39384" fmla="*/ 1143085 h 2789926"/>
              <a:gd name="connsiteX39385" fmla="*/ 1688161 w 2556691"/>
              <a:gd name="connsiteY39385" fmla="*/ 1146749 h 2789926"/>
              <a:gd name="connsiteX39386" fmla="*/ 1689656 w 2556691"/>
              <a:gd name="connsiteY39386" fmla="*/ 1148807 h 2789926"/>
              <a:gd name="connsiteX39387" fmla="*/ 1690974 w 2556691"/>
              <a:gd name="connsiteY39387" fmla="*/ 1127043 h 2789926"/>
              <a:gd name="connsiteX39388" fmla="*/ 1691928 w 2556691"/>
              <a:gd name="connsiteY39388" fmla="*/ 1127527 h 2789926"/>
              <a:gd name="connsiteX39389" fmla="*/ 1690444 w 2556691"/>
              <a:gd name="connsiteY39389" fmla="*/ 1136228 h 2789926"/>
              <a:gd name="connsiteX39390" fmla="*/ 1694247 w 2556691"/>
              <a:gd name="connsiteY39390" fmla="*/ 1149256 h 2789926"/>
              <a:gd name="connsiteX39391" fmla="*/ 1695165 w 2556691"/>
              <a:gd name="connsiteY39391" fmla="*/ 1148736 h 2789926"/>
              <a:gd name="connsiteX39392" fmla="*/ 1696907 w 2556691"/>
              <a:gd name="connsiteY39392" fmla="*/ 1125872 h 2789926"/>
              <a:gd name="connsiteX39393" fmla="*/ 1698861 w 2556691"/>
              <a:gd name="connsiteY39393" fmla="*/ 1126783 h 2789926"/>
              <a:gd name="connsiteX39394" fmla="*/ 1697413 w 2556691"/>
              <a:gd name="connsiteY39394" fmla="*/ 1145697 h 2789926"/>
              <a:gd name="connsiteX39395" fmla="*/ 1697402 w 2556691"/>
              <a:gd name="connsiteY39395" fmla="*/ 1134242 h 2789926"/>
              <a:gd name="connsiteX39396" fmla="*/ 1704406 w 2556691"/>
              <a:gd name="connsiteY39396" fmla="*/ 1127338 h 2789926"/>
              <a:gd name="connsiteX39397" fmla="*/ 2100893 w 2556691"/>
              <a:gd name="connsiteY39397" fmla="*/ 1493079 h 2789926"/>
              <a:gd name="connsiteX39398" fmla="*/ 2100893 w 2556691"/>
              <a:gd name="connsiteY39398" fmla="*/ 1493090 h 2789926"/>
              <a:gd name="connsiteX39399" fmla="*/ 2097785 w 2556691"/>
              <a:gd name="connsiteY39399" fmla="*/ 1495230 h 2789926"/>
              <a:gd name="connsiteX39400" fmla="*/ 2108086 w 2556691"/>
              <a:gd name="connsiteY39400" fmla="*/ 1504900 h 2789926"/>
              <a:gd name="connsiteX39401" fmla="*/ 2106732 w 2556691"/>
              <a:gd name="connsiteY39401" fmla="*/ 1500325 h 2789926"/>
              <a:gd name="connsiteX39402" fmla="*/ 2100893 w 2556691"/>
              <a:gd name="connsiteY39402" fmla="*/ 1493079 h 2789926"/>
              <a:gd name="connsiteX39403" fmla="*/ 1964856 w 2556691"/>
              <a:gd name="connsiteY39403" fmla="*/ 1367165 h 2789926"/>
              <a:gd name="connsiteX39404" fmla="*/ 1964045 w 2556691"/>
              <a:gd name="connsiteY39404" fmla="*/ 1369234 h 2789926"/>
              <a:gd name="connsiteX39405" fmla="*/ 1953367 w 2556691"/>
              <a:gd name="connsiteY39405" fmla="*/ 1363807 h 2789926"/>
              <a:gd name="connsiteX39406" fmla="*/ 1945739 w 2556691"/>
              <a:gd name="connsiteY39406" fmla="*/ 1356466 h 2789926"/>
              <a:gd name="connsiteX39407" fmla="*/ 1947728 w 2556691"/>
              <a:gd name="connsiteY39407" fmla="*/ 1354681 h 2789926"/>
              <a:gd name="connsiteX39408" fmla="*/ 1956523 w 2556691"/>
              <a:gd name="connsiteY39408" fmla="*/ 1361526 h 2789926"/>
              <a:gd name="connsiteX39409" fmla="*/ 1964856 w 2556691"/>
              <a:gd name="connsiteY39409" fmla="*/ 1367165 h 2789926"/>
              <a:gd name="connsiteX39410" fmla="*/ 1741840 w 2556691"/>
              <a:gd name="connsiteY39410" fmla="*/ 1160783 h 2789926"/>
              <a:gd name="connsiteX39411" fmla="*/ 1727738 w 2556691"/>
              <a:gd name="connsiteY39411" fmla="*/ 1168337 h 2789926"/>
              <a:gd name="connsiteX39412" fmla="*/ 1725536 w 2556691"/>
              <a:gd name="connsiteY39412" fmla="*/ 1164306 h 2789926"/>
              <a:gd name="connsiteX39413" fmla="*/ 1725313 w 2556691"/>
              <a:gd name="connsiteY39413" fmla="*/ 1161835 h 2789926"/>
              <a:gd name="connsiteX39414" fmla="*/ 1741840 w 2556691"/>
              <a:gd name="connsiteY39414" fmla="*/ 1160783 h 2789926"/>
              <a:gd name="connsiteX39415" fmla="*/ 1764807 w 2556691"/>
              <a:gd name="connsiteY39415" fmla="*/ 1181257 h 2789926"/>
              <a:gd name="connsiteX39416" fmla="*/ 1767196 w 2556691"/>
              <a:gd name="connsiteY39416" fmla="*/ 1184224 h 2789926"/>
              <a:gd name="connsiteX39417" fmla="*/ 1766514 w 2556691"/>
              <a:gd name="connsiteY39417" fmla="*/ 1185123 h 2789926"/>
              <a:gd name="connsiteX39418" fmla="*/ 1766043 w 2556691"/>
              <a:gd name="connsiteY39418" fmla="*/ 1185276 h 2789926"/>
              <a:gd name="connsiteX39419" fmla="*/ 1764442 w 2556691"/>
              <a:gd name="connsiteY39419" fmla="*/ 1184839 h 2789926"/>
              <a:gd name="connsiteX39420" fmla="*/ 1763216 w 2556691"/>
              <a:gd name="connsiteY39420" fmla="*/ 1183468 h 2789926"/>
              <a:gd name="connsiteX39421" fmla="*/ 1764795 w 2556691"/>
              <a:gd name="connsiteY39421" fmla="*/ 1181257 h 2789926"/>
              <a:gd name="connsiteX39422" fmla="*/ 1709491 w 2556691"/>
              <a:gd name="connsiteY39422" fmla="*/ 1129880 h 2789926"/>
              <a:gd name="connsiteX39423" fmla="*/ 1701227 w 2556691"/>
              <a:gd name="connsiteY39423" fmla="*/ 1146513 h 2789926"/>
              <a:gd name="connsiteX39424" fmla="*/ 1709491 w 2556691"/>
              <a:gd name="connsiteY39424" fmla="*/ 1129880 h 2789926"/>
              <a:gd name="connsiteX39425" fmla="*/ 1210413 w 2556691"/>
              <a:gd name="connsiteY39425" fmla="*/ 668730 h 2789926"/>
              <a:gd name="connsiteX39426" fmla="*/ 1203114 w 2556691"/>
              <a:gd name="connsiteY39426" fmla="*/ 670502 h 2789926"/>
              <a:gd name="connsiteX39427" fmla="*/ 1193355 w 2556691"/>
              <a:gd name="connsiteY39427" fmla="*/ 696704 h 2789926"/>
              <a:gd name="connsiteX39428" fmla="*/ 1210413 w 2556691"/>
              <a:gd name="connsiteY39428" fmla="*/ 668730 h 2789926"/>
              <a:gd name="connsiteX39429" fmla="*/ 1242644 w 2556691"/>
              <a:gd name="connsiteY39429" fmla="*/ 697669 h 2789926"/>
              <a:gd name="connsiteX39430" fmla="*/ 1210177 w 2556691"/>
              <a:gd name="connsiteY39430" fmla="*/ 692830 h 2789926"/>
              <a:gd name="connsiteX39431" fmla="*/ 1213285 w 2556691"/>
              <a:gd name="connsiteY39431" fmla="*/ 698223 h 2789926"/>
              <a:gd name="connsiteX39432" fmla="*/ 1201136 w 2556691"/>
              <a:gd name="connsiteY39432" fmla="*/ 697374 h 2789926"/>
              <a:gd name="connsiteX39433" fmla="*/ 1195521 w 2556691"/>
              <a:gd name="connsiteY39433" fmla="*/ 700800 h 2789926"/>
              <a:gd name="connsiteX39434" fmla="*/ 1215015 w 2556691"/>
              <a:gd name="connsiteY39434" fmla="*/ 701918 h 2789926"/>
              <a:gd name="connsiteX39435" fmla="*/ 1222785 w 2556691"/>
              <a:gd name="connsiteY39435" fmla="*/ 704854 h 2789926"/>
              <a:gd name="connsiteX39436" fmla="*/ 1229483 w 2556691"/>
              <a:gd name="connsiteY39436" fmla="*/ 700876 h 2789926"/>
              <a:gd name="connsiteX39437" fmla="*/ 1242644 w 2556691"/>
              <a:gd name="connsiteY39437" fmla="*/ 697669 h 2789926"/>
              <a:gd name="connsiteX39438" fmla="*/ 1678696 w 2556691"/>
              <a:gd name="connsiteY39438" fmla="*/ 1099699 h 2789926"/>
              <a:gd name="connsiteX39439" fmla="*/ 1653293 w 2556691"/>
              <a:gd name="connsiteY39439" fmla="*/ 1087310 h 2789926"/>
              <a:gd name="connsiteX39440" fmla="*/ 1662322 w 2556691"/>
              <a:gd name="connsiteY39440" fmla="*/ 1096803 h 2789926"/>
              <a:gd name="connsiteX39441" fmla="*/ 1661297 w 2556691"/>
              <a:gd name="connsiteY39441" fmla="*/ 1097666 h 2789926"/>
              <a:gd name="connsiteX39442" fmla="*/ 1649467 w 2556691"/>
              <a:gd name="connsiteY39442" fmla="*/ 1089816 h 2789926"/>
              <a:gd name="connsiteX39443" fmla="*/ 1646594 w 2556691"/>
              <a:gd name="connsiteY39443" fmla="*/ 1088610 h 2789926"/>
              <a:gd name="connsiteX39444" fmla="*/ 1643334 w 2556691"/>
              <a:gd name="connsiteY39444" fmla="*/ 1087239 h 2789926"/>
              <a:gd name="connsiteX39445" fmla="*/ 1641097 w 2556691"/>
              <a:gd name="connsiteY39445" fmla="*/ 1086565 h 2789926"/>
              <a:gd name="connsiteX39446" fmla="*/ 1637482 w 2556691"/>
              <a:gd name="connsiteY39446" fmla="*/ 1086140 h 2789926"/>
              <a:gd name="connsiteX39447" fmla="*/ 1636576 w 2556691"/>
              <a:gd name="connsiteY39447" fmla="*/ 1086163 h 2789926"/>
              <a:gd name="connsiteX39448" fmla="*/ 1630961 w 2556691"/>
              <a:gd name="connsiteY39448" fmla="*/ 1088315 h 2789926"/>
              <a:gd name="connsiteX39449" fmla="*/ 1629619 w 2556691"/>
              <a:gd name="connsiteY39449" fmla="*/ 1089201 h 2789926"/>
              <a:gd name="connsiteX39450" fmla="*/ 1628054 w 2556691"/>
              <a:gd name="connsiteY39450" fmla="*/ 1090218 h 2789926"/>
              <a:gd name="connsiteX39451" fmla="*/ 1629172 w 2556691"/>
              <a:gd name="connsiteY39451" fmla="*/ 1089970 h 2789926"/>
              <a:gd name="connsiteX39452" fmla="*/ 1632774 w 2556691"/>
              <a:gd name="connsiteY39452" fmla="*/ 1089154 h 2789926"/>
              <a:gd name="connsiteX39453" fmla="*/ 1635541 w 2556691"/>
              <a:gd name="connsiteY39453" fmla="*/ 1089000 h 2789926"/>
              <a:gd name="connsiteX39454" fmla="*/ 1639060 w 2556691"/>
              <a:gd name="connsiteY39454" fmla="*/ 1089154 h 2789926"/>
              <a:gd name="connsiteX39455" fmla="*/ 1644864 w 2556691"/>
              <a:gd name="connsiteY39455" fmla="*/ 1090466 h 2789926"/>
              <a:gd name="connsiteX39456" fmla="*/ 1649396 w 2556691"/>
              <a:gd name="connsiteY39456" fmla="*/ 1093174 h 2789926"/>
              <a:gd name="connsiteX39457" fmla="*/ 1648890 w 2556691"/>
              <a:gd name="connsiteY39457" fmla="*/ 1094840 h 2789926"/>
              <a:gd name="connsiteX39458" fmla="*/ 1641438 w 2556691"/>
              <a:gd name="connsiteY39458" fmla="*/ 1094119 h 2789926"/>
              <a:gd name="connsiteX39459" fmla="*/ 1637766 w 2556691"/>
              <a:gd name="connsiteY39459" fmla="*/ 1093292 h 2789926"/>
              <a:gd name="connsiteX39460" fmla="*/ 1635870 w 2556691"/>
              <a:gd name="connsiteY39460" fmla="*/ 1093185 h 2789926"/>
              <a:gd name="connsiteX39461" fmla="*/ 1632303 w 2556691"/>
              <a:gd name="connsiteY39461" fmla="*/ 1093315 h 2789926"/>
              <a:gd name="connsiteX39462" fmla="*/ 1626747 w 2556691"/>
              <a:gd name="connsiteY39462" fmla="*/ 1094533 h 2789926"/>
              <a:gd name="connsiteX39463" fmla="*/ 1623345 w 2556691"/>
              <a:gd name="connsiteY39463" fmla="*/ 1095774 h 2789926"/>
              <a:gd name="connsiteX39464" fmla="*/ 1626594 w 2556691"/>
              <a:gd name="connsiteY39464" fmla="*/ 1094864 h 2789926"/>
              <a:gd name="connsiteX39465" fmla="*/ 1631209 w 2556691"/>
              <a:gd name="connsiteY39465" fmla="*/ 1094639 h 2789926"/>
              <a:gd name="connsiteX39466" fmla="*/ 1634352 w 2556691"/>
              <a:gd name="connsiteY39466" fmla="*/ 1095100 h 2789926"/>
              <a:gd name="connsiteX39467" fmla="*/ 1639178 w 2556691"/>
              <a:gd name="connsiteY39467" fmla="*/ 1096543 h 2789926"/>
              <a:gd name="connsiteX39468" fmla="*/ 1658319 w 2556691"/>
              <a:gd name="connsiteY39468" fmla="*/ 1102182 h 2789926"/>
              <a:gd name="connsiteX39469" fmla="*/ 1678696 w 2556691"/>
              <a:gd name="connsiteY39469" fmla="*/ 1099699 h 2789926"/>
              <a:gd name="connsiteX39470" fmla="*/ 2130582 w 2556691"/>
              <a:gd name="connsiteY39470" fmla="*/ 1515989 h 2789926"/>
              <a:gd name="connsiteX39471" fmla="*/ 2130570 w 2556691"/>
              <a:gd name="connsiteY39471" fmla="*/ 1516285 h 2789926"/>
              <a:gd name="connsiteX39472" fmla="*/ 2130523 w 2556691"/>
              <a:gd name="connsiteY39472" fmla="*/ 1517443 h 2789926"/>
              <a:gd name="connsiteX39473" fmla="*/ 2130534 w 2556691"/>
              <a:gd name="connsiteY39473" fmla="*/ 1518330 h 2789926"/>
              <a:gd name="connsiteX39474" fmla="*/ 2130534 w 2556691"/>
              <a:gd name="connsiteY39474" fmla="*/ 1518401 h 2789926"/>
              <a:gd name="connsiteX39475" fmla="*/ 2130640 w 2556691"/>
              <a:gd name="connsiteY39475" fmla="*/ 1521900 h 2789926"/>
              <a:gd name="connsiteX39476" fmla="*/ 2130688 w 2556691"/>
              <a:gd name="connsiteY39476" fmla="*/ 1522716 h 2789926"/>
              <a:gd name="connsiteX39477" fmla="*/ 2131206 w 2556691"/>
              <a:gd name="connsiteY39477" fmla="*/ 1528733 h 2789926"/>
              <a:gd name="connsiteX39478" fmla="*/ 2132183 w 2556691"/>
              <a:gd name="connsiteY39478" fmla="*/ 1535507 h 2789926"/>
              <a:gd name="connsiteX39479" fmla="*/ 2133300 w 2556691"/>
              <a:gd name="connsiteY39479" fmla="*/ 1540401 h 2789926"/>
              <a:gd name="connsiteX39480" fmla="*/ 2135750 w 2556691"/>
              <a:gd name="connsiteY39480" fmla="*/ 1542801 h 2789926"/>
              <a:gd name="connsiteX39481" fmla="*/ 2131465 w 2556691"/>
              <a:gd name="connsiteY39481" fmla="*/ 1522881 h 2789926"/>
              <a:gd name="connsiteX39482" fmla="*/ 2131453 w 2556691"/>
              <a:gd name="connsiteY39482" fmla="*/ 1522763 h 2789926"/>
              <a:gd name="connsiteX39483" fmla="*/ 2131276 w 2556691"/>
              <a:gd name="connsiteY39483" fmla="*/ 1521392 h 2789926"/>
              <a:gd name="connsiteX39484" fmla="*/ 2130888 w 2556691"/>
              <a:gd name="connsiteY39484" fmla="*/ 1518436 h 2789926"/>
              <a:gd name="connsiteX39485" fmla="*/ 2130852 w 2556691"/>
              <a:gd name="connsiteY39485" fmla="*/ 1518129 h 2789926"/>
              <a:gd name="connsiteX39486" fmla="*/ 2130734 w 2556691"/>
              <a:gd name="connsiteY39486" fmla="*/ 1517218 h 2789926"/>
              <a:gd name="connsiteX39487" fmla="*/ 2130605 w 2556691"/>
              <a:gd name="connsiteY39487" fmla="*/ 1516225 h 2789926"/>
              <a:gd name="connsiteX39488" fmla="*/ 2130582 w 2556691"/>
              <a:gd name="connsiteY39488" fmla="*/ 1515989 h 2789926"/>
              <a:gd name="connsiteX39489" fmla="*/ 2134619 w 2556691"/>
              <a:gd name="connsiteY39489" fmla="*/ 1518353 h 2789926"/>
              <a:gd name="connsiteX39490" fmla="*/ 2134561 w 2556691"/>
              <a:gd name="connsiteY39490" fmla="*/ 1518330 h 2789926"/>
              <a:gd name="connsiteX39491" fmla="*/ 2134490 w 2556691"/>
              <a:gd name="connsiteY39491" fmla="*/ 1518294 h 2789926"/>
              <a:gd name="connsiteX39492" fmla="*/ 2133779 w 2556691"/>
              <a:gd name="connsiteY39492" fmla="*/ 1517972 h 2789926"/>
              <a:gd name="connsiteX39493" fmla="*/ 2133772 w 2556691"/>
              <a:gd name="connsiteY39493" fmla="*/ 1517951 h 2789926"/>
              <a:gd name="connsiteX39494" fmla="*/ 2133760 w 2556691"/>
              <a:gd name="connsiteY39494" fmla="*/ 1517963 h 2789926"/>
              <a:gd name="connsiteX39495" fmla="*/ 2133779 w 2556691"/>
              <a:gd name="connsiteY39495" fmla="*/ 1517972 h 2789926"/>
              <a:gd name="connsiteX39496" fmla="*/ 2134054 w 2556691"/>
              <a:gd name="connsiteY39496" fmla="*/ 1518791 h 2789926"/>
              <a:gd name="connsiteX39497" fmla="*/ 2135548 w 2556691"/>
              <a:gd name="connsiteY39497" fmla="*/ 1523070 h 2789926"/>
              <a:gd name="connsiteX39498" fmla="*/ 2140870 w 2556691"/>
              <a:gd name="connsiteY39498" fmla="*/ 1535968 h 2789926"/>
              <a:gd name="connsiteX39499" fmla="*/ 2151995 w 2556691"/>
              <a:gd name="connsiteY39499" fmla="*/ 1554398 h 2789926"/>
              <a:gd name="connsiteX39500" fmla="*/ 2153431 w 2556691"/>
              <a:gd name="connsiteY39500" fmla="*/ 1552353 h 2789926"/>
              <a:gd name="connsiteX39501" fmla="*/ 2144366 w 2556691"/>
              <a:gd name="connsiteY39501" fmla="*/ 1537682 h 2789926"/>
              <a:gd name="connsiteX39502" fmla="*/ 2135750 w 2556691"/>
              <a:gd name="connsiteY39502" fmla="*/ 1520966 h 2789926"/>
              <a:gd name="connsiteX39503" fmla="*/ 2134643 w 2556691"/>
              <a:gd name="connsiteY39503" fmla="*/ 1518424 h 2789926"/>
              <a:gd name="connsiteX39504" fmla="*/ 2134619 w 2556691"/>
              <a:gd name="connsiteY39504" fmla="*/ 1518353 h 2789926"/>
              <a:gd name="connsiteX39505" fmla="*/ 2098703 w 2556691"/>
              <a:gd name="connsiteY39505" fmla="*/ 1484862 h 2789926"/>
              <a:gd name="connsiteX39506" fmla="*/ 2098738 w 2556691"/>
              <a:gd name="connsiteY39506" fmla="*/ 1485559 h 2789926"/>
              <a:gd name="connsiteX39507" fmla="*/ 2098644 w 2556691"/>
              <a:gd name="connsiteY39507" fmla="*/ 1485748 h 2789926"/>
              <a:gd name="connsiteX39508" fmla="*/ 2097043 w 2556691"/>
              <a:gd name="connsiteY39508" fmla="*/ 1486481 h 2789926"/>
              <a:gd name="connsiteX39509" fmla="*/ 2095171 w 2556691"/>
              <a:gd name="connsiteY39509" fmla="*/ 1486659 h 2789926"/>
              <a:gd name="connsiteX39510" fmla="*/ 2094217 w 2556691"/>
              <a:gd name="connsiteY39510" fmla="*/ 1486635 h 2789926"/>
              <a:gd name="connsiteX39511" fmla="*/ 2093628 w 2556691"/>
              <a:gd name="connsiteY39511" fmla="*/ 1486647 h 2789926"/>
              <a:gd name="connsiteX39512" fmla="*/ 2090556 w 2556691"/>
              <a:gd name="connsiteY39512" fmla="*/ 1486505 h 2789926"/>
              <a:gd name="connsiteX39513" fmla="*/ 2088402 w 2556691"/>
              <a:gd name="connsiteY39513" fmla="*/ 1485205 h 2789926"/>
              <a:gd name="connsiteX39514" fmla="*/ 2088379 w 2556691"/>
              <a:gd name="connsiteY39514" fmla="*/ 1484673 h 2789926"/>
              <a:gd name="connsiteX39515" fmla="*/ 2089533 w 2556691"/>
              <a:gd name="connsiteY39515" fmla="*/ 1483668 h 2789926"/>
              <a:gd name="connsiteX39516" fmla="*/ 2089932 w 2556691"/>
              <a:gd name="connsiteY39516" fmla="*/ 1483561 h 2789926"/>
              <a:gd name="connsiteX39517" fmla="*/ 2093205 w 2556691"/>
              <a:gd name="connsiteY39517" fmla="*/ 1483420 h 2789926"/>
              <a:gd name="connsiteX39518" fmla="*/ 2094335 w 2556691"/>
              <a:gd name="connsiteY39518" fmla="*/ 1483526 h 2789926"/>
              <a:gd name="connsiteX39519" fmla="*/ 2094783 w 2556691"/>
              <a:gd name="connsiteY39519" fmla="*/ 1483550 h 2789926"/>
              <a:gd name="connsiteX39520" fmla="*/ 2097314 w 2556691"/>
              <a:gd name="connsiteY39520" fmla="*/ 1483999 h 2789926"/>
              <a:gd name="connsiteX39521" fmla="*/ 2098703 w 2556691"/>
              <a:gd name="connsiteY39521" fmla="*/ 1484862 h 2789926"/>
              <a:gd name="connsiteX39522" fmla="*/ 1767267 w 2556691"/>
              <a:gd name="connsiteY39522" fmla="*/ 1178963 h 2789926"/>
              <a:gd name="connsiteX39523" fmla="*/ 1766608 w 2556691"/>
              <a:gd name="connsiteY39523" fmla="*/ 1179744 h 2789926"/>
              <a:gd name="connsiteX39524" fmla="*/ 1757414 w 2556691"/>
              <a:gd name="connsiteY39524" fmla="*/ 1173986 h 2789926"/>
              <a:gd name="connsiteX39525" fmla="*/ 1751093 w 2556691"/>
              <a:gd name="connsiteY39525" fmla="*/ 1168229 h 2789926"/>
              <a:gd name="connsiteX39526" fmla="*/ 1751646 w 2556691"/>
              <a:gd name="connsiteY39526" fmla="*/ 1167449 h 2789926"/>
              <a:gd name="connsiteX39527" fmla="*/ 1760087 w 2556691"/>
              <a:gd name="connsiteY39527" fmla="*/ 1172580 h 2789926"/>
              <a:gd name="connsiteX39528" fmla="*/ 1767267 w 2556691"/>
              <a:gd name="connsiteY39528" fmla="*/ 1178963 h 2789926"/>
              <a:gd name="connsiteX39529" fmla="*/ 1158416 w 2556691"/>
              <a:gd name="connsiteY39529" fmla="*/ 616760 h 2789926"/>
              <a:gd name="connsiteX39530" fmla="*/ 1160735 w 2556691"/>
              <a:gd name="connsiteY39530" fmla="*/ 621293 h 2789926"/>
              <a:gd name="connsiteX39531" fmla="*/ 1155567 w 2556691"/>
              <a:gd name="connsiteY39531" fmla="*/ 618268 h 2789926"/>
              <a:gd name="connsiteX39532" fmla="*/ 1158416 w 2556691"/>
              <a:gd name="connsiteY39532" fmla="*/ 616760 h 2789926"/>
              <a:gd name="connsiteX39533" fmla="*/ 2026389 w 2556691"/>
              <a:gd name="connsiteY39533" fmla="*/ 1417632 h 2789926"/>
              <a:gd name="connsiteX39534" fmla="*/ 2027025 w 2556691"/>
              <a:gd name="connsiteY39534" fmla="*/ 1419039 h 2789926"/>
              <a:gd name="connsiteX39535" fmla="*/ 2027248 w 2556691"/>
              <a:gd name="connsiteY39535" fmla="*/ 1419559 h 2789926"/>
              <a:gd name="connsiteX39536" fmla="*/ 2027955 w 2556691"/>
              <a:gd name="connsiteY39536" fmla="*/ 1421533 h 2789926"/>
              <a:gd name="connsiteX39537" fmla="*/ 2028072 w 2556691"/>
              <a:gd name="connsiteY39537" fmla="*/ 1425198 h 2789926"/>
              <a:gd name="connsiteX39538" fmla="*/ 2027943 w 2556691"/>
              <a:gd name="connsiteY39538" fmla="*/ 1425328 h 2789926"/>
              <a:gd name="connsiteX39539" fmla="*/ 2027236 w 2556691"/>
              <a:gd name="connsiteY39539" fmla="*/ 1425423 h 2789926"/>
              <a:gd name="connsiteX39540" fmla="*/ 2026907 w 2556691"/>
              <a:gd name="connsiteY39540" fmla="*/ 1425056 h 2789926"/>
              <a:gd name="connsiteX39541" fmla="*/ 2023834 w 2556691"/>
              <a:gd name="connsiteY39541" fmla="*/ 1420197 h 2789926"/>
              <a:gd name="connsiteX39542" fmla="*/ 2022940 w 2556691"/>
              <a:gd name="connsiteY39542" fmla="*/ 1418259 h 2789926"/>
              <a:gd name="connsiteX39543" fmla="*/ 2022304 w 2556691"/>
              <a:gd name="connsiteY39543" fmla="*/ 1416048 h 2789926"/>
              <a:gd name="connsiteX39544" fmla="*/ 2022328 w 2556691"/>
              <a:gd name="connsiteY39544" fmla="*/ 1415256 h 2789926"/>
              <a:gd name="connsiteX39545" fmla="*/ 2026389 w 2556691"/>
              <a:gd name="connsiteY39545" fmla="*/ 1417632 h 2789926"/>
              <a:gd name="connsiteX39546" fmla="*/ 1727620 w 2556691"/>
              <a:gd name="connsiteY39546" fmla="*/ 1141903 h 2789926"/>
              <a:gd name="connsiteX39547" fmla="*/ 1717390 w 2556691"/>
              <a:gd name="connsiteY39547" fmla="*/ 1144657 h 2789926"/>
              <a:gd name="connsiteX39548" fmla="*/ 1723182 w 2556691"/>
              <a:gd name="connsiteY39548" fmla="*/ 1144775 h 2789926"/>
              <a:gd name="connsiteX39549" fmla="*/ 1725524 w 2556691"/>
              <a:gd name="connsiteY39549" fmla="*/ 1144574 h 2789926"/>
              <a:gd name="connsiteX39550" fmla="*/ 1727620 w 2556691"/>
              <a:gd name="connsiteY39550" fmla="*/ 1141903 h 2789926"/>
              <a:gd name="connsiteX39551" fmla="*/ 2061834 w 2556691"/>
              <a:gd name="connsiteY39551" fmla="*/ 1450237 h 2789926"/>
              <a:gd name="connsiteX39552" fmla="*/ 2059503 w 2556691"/>
              <a:gd name="connsiteY39552" fmla="*/ 1454894 h 2789926"/>
              <a:gd name="connsiteX39553" fmla="*/ 2058644 w 2556691"/>
              <a:gd name="connsiteY39553" fmla="*/ 1456419 h 2789926"/>
              <a:gd name="connsiteX39554" fmla="*/ 2058856 w 2556691"/>
              <a:gd name="connsiteY39554" fmla="*/ 1456585 h 2789926"/>
              <a:gd name="connsiteX39555" fmla="*/ 2059692 w 2556691"/>
              <a:gd name="connsiteY39555" fmla="*/ 1454942 h 2789926"/>
              <a:gd name="connsiteX39556" fmla="*/ 2061151 w 2556691"/>
              <a:gd name="connsiteY39556" fmla="*/ 1453074 h 2789926"/>
              <a:gd name="connsiteX39557" fmla="*/ 2061952 w 2556691"/>
              <a:gd name="connsiteY39557" fmla="*/ 1450414 h 2789926"/>
              <a:gd name="connsiteX39558" fmla="*/ 2061834 w 2556691"/>
              <a:gd name="connsiteY39558" fmla="*/ 1450237 h 2789926"/>
              <a:gd name="connsiteX39559" fmla="*/ 1169528 w 2556691"/>
              <a:gd name="connsiteY39559" fmla="*/ 626590 h 2789926"/>
              <a:gd name="connsiteX39560" fmla="*/ 1172259 w 2556691"/>
              <a:gd name="connsiteY39560" fmla="*/ 632583 h 2789926"/>
              <a:gd name="connsiteX39561" fmla="*/ 1170352 w 2556691"/>
              <a:gd name="connsiteY39561" fmla="*/ 633610 h 2789926"/>
              <a:gd name="connsiteX39562" fmla="*/ 1170352 w 2556691"/>
              <a:gd name="connsiteY39562" fmla="*/ 633609 h 2789926"/>
              <a:gd name="connsiteX39563" fmla="*/ 1167127 w 2556691"/>
              <a:gd name="connsiteY39563" fmla="*/ 628142 h 2789926"/>
              <a:gd name="connsiteX39564" fmla="*/ 1169528 w 2556691"/>
              <a:gd name="connsiteY39564" fmla="*/ 626590 h 2789926"/>
              <a:gd name="connsiteX39565" fmla="*/ 1956275 w 2556691"/>
              <a:gd name="connsiteY39565" fmla="*/ 1352223 h 2789926"/>
              <a:gd name="connsiteX39566" fmla="*/ 1962066 w 2556691"/>
              <a:gd name="connsiteY39566" fmla="*/ 1357767 h 2789926"/>
              <a:gd name="connsiteX39567" fmla="*/ 1960583 w 2556691"/>
              <a:gd name="connsiteY39567" fmla="*/ 1359659 h 2789926"/>
              <a:gd name="connsiteX39568" fmla="*/ 1952967 w 2556691"/>
              <a:gd name="connsiteY39568" fmla="*/ 1354008 h 2789926"/>
              <a:gd name="connsiteX39569" fmla="*/ 1946845 w 2556691"/>
              <a:gd name="connsiteY39569" fmla="*/ 1346631 h 2789926"/>
              <a:gd name="connsiteX39570" fmla="*/ 1948541 w 2556691"/>
              <a:gd name="connsiteY39570" fmla="*/ 1345165 h 2789926"/>
              <a:gd name="connsiteX39571" fmla="*/ 1956275 w 2556691"/>
              <a:gd name="connsiteY39571" fmla="*/ 1352223 h 2789926"/>
              <a:gd name="connsiteX39572" fmla="*/ 1648200 w 2556691"/>
              <a:gd name="connsiteY39572" fmla="*/ 1067265 h 2789926"/>
              <a:gd name="connsiteX39573" fmla="*/ 1648195 w 2556691"/>
              <a:gd name="connsiteY39573" fmla="*/ 1067284 h 2789926"/>
              <a:gd name="connsiteX39574" fmla="*/ 1648183 w 2556691"/>
              <a:gd name="connsiteY39574" fmla="*/ 1067284 h 2789926"/>
              <a:gd name="connsiteX39575" fmla="*/ 2185155 w 2556691"/>
              <a:gd name="connsiteY39575" fmla="*/ 1562507 h 2789926"/>
              <a:gd name="connsiteX39576" fmla="*/ 2196315 w 2556691"/>
              <a:gd name="connsiteY39576" fmla="*/ 1572827 h 2789926"/>
              <a:gd name="connsiteX39577" fmla="*/ 2194537 w 2556691"/>
              <a:gd name="connsiteY39577" fmla="*/ 1574849 h 2789926"/>
              <a:gd name="connsiteX39578" fmla="*/ 2179563 w 2556691"/>
              <a:gd name="connsiteY39578" fmla="*/ 1562129 h 2789926"/>
              <a:gd name="connsiteX39579" fmla="*/ 2170687 w 2556691"/>
              <a:gd name="connsiteY39579" fmla="*/ 1553452 h 2789926"/>
              <a:gd name="connsiteX39580" fmla="*/ 2172229 w 2556691"/>
              <a:gd name="connsiteY39580" fmla="*/ 1551466 h 2789926"/>
              <a:gd name="connsiteX39581" fmla="*/ 2185155 w 2556691"/>
              <a:gd name="connsiteY39581" fmla="*/ 1562507 h 2789926"/>
              <a:gd name="connsiteX39582" fmla="*/ 1523578 w 2556691"/>
              <a:gd name="connsiteY39582" fmla="*/ 951467 h 2789926"/>
              <a:gd name="connsiteX39583" fmla="*/ 1523025 w 2556691"/>
              <a:gd name="connsiteY39583" fmla="*/ 951128 h 2789926"/>
              <a:gd name="connsiteX39584" fmla="*/ 1520600 w 2556691"/>
              <a:gd name="connsiteY39584" fmla="*/ 959398 h 2789926"/>
              <a:gd name="connsiteX39585" fmla="*/ 1520506 w 2556691"/>
              <a:gd name="connsiteY39585" fmla="*/ 961521 h 2789926"/>
              <a:gd name="connsiteX39586" fmla="*/ 1520695 w 2556691"/>
              <a:gd name="connsiteY39586" fmla="*/ 963641 h 2789926"/>
              <a:gd name="connsiteX39587" fmla="*/ 1521177 w 2556691"/>
              <a:gd name="connsiteY39587" fmla="*/ 967885 h 2789926"/>
              <a:gd name="connsiteX39588" fmla="*/ 1515350 w 2556691"/>
              <a:gd name="connsiteY39588" fmla="*/ 968062 h 2789926"/>
              <a:gd name="connsiteX39589" fmla="*/ 1514868 w 2556691"/>
              <a:gd name="connsiteY39589" fmla="*/ 960864 h 2789926"/>
              <a:gd name="connsiteX39590" fmla="*/ 1515279 w 2556691"/>
              <a:gd name="connsiteY39590" fmla="*/ 957604 h 2789926"/>
              <a:gd name="connsiteX39591" fmla="*/ 1513361 w 2556691"/>
              <a:gd name="connsiteY39591" fmla="*/ 963735 h 2789926"/>
              <a:gd name="connsiteX39592" fmla="*/ 1512466 w 2556691"/>
              <a:gd name="connsiteY39592" fmla="*/ 969782 h 2789926"/>
              <a:gd name="connsiteX39593" fmla="*/ 1511395 w 2556691"/>
              <a:gd name="connsiteY39593" fmla="*/ 973084 h 2789926"/>
              <a:gd name="connsiteX39594" fmla="*/ 1512407 w 2556691"/>
              <a:gd name="connsiteY39594" fmla="*/ 975443 h 2789926"/>
              <a:gd name="connsiteX39595" fmla="*/ 1511583 w 2556691"/>
              <a:gd name="connsiteY39595" fmla="*/ 978489 h 2789926"/>
              <a:gd name="connsiteX39596" fmla="*/ 1510594 w 2556691"/>
              <a:gd name="connsiteY39596" fmla="*/ 980321 h 2789926"/>
              <a:gd name="connsiteX39597" fmla="*/ 1521224 w 2556691"/>
              <a:gd name="connsiteY39597" fmla="*/ 970193 h 2789926"/>
              <a:gd name="connsiteX39598" fmla="*/ 1524556 w 2556691"/>
              <a:gd name="connsiteY39598" fmla="*/ 966484 h 2789926"/>
              <a:gd name="connsiteX39599" fmla="*/ 1524897 w 2556691"/>
              <a:gd name="connsiteY39599" fmla="*/ 965144 h 2789926"/>
              <a:gd name="connsiteX39600" fmla="*/ 1525545 w 2556691"/>
              <a:gd name="connsiteY39600" fmla="*/ 963823 h 2789926"/>
              <a:gd name="connsiteX39601" fmla="*/ 1526133 w 2556691"/>
              <a:gd name="connsiteY39601" fmla="*/ 960403 h 2789926"/>
              <a:gd name="connsiteX39602" fmla="*/ 1526015 w 2556691"/>
              <a:gd name="connsiteY39602" fmla="*/ 958542 h 2789926"/>
              <a:gd name="connsiteX39603" fmla="*/ 1525898 w 2556691"/>
              <a:gd name="connsiteY39603" fmla="*/ 957775 h 2789926"/>
              <a:gd name="connsiteX39604" fmla="*/ 1525391 w 2556691"/>
              <a:gd name="connsiteY39604" fmla="*/ 955570 h 2789926"/>
              <a:gd name="connsiteX39605" fmla="*/ 1523578 w 2556691"/>
              <a:gd name="connsiteY39605" fmla="*/ 951467 h 2789926"/>
              <a:gd name="connsiteX39606" fmla="*/ 1993793 w 2556691"/>
              <a:gd name="connsiteY39606" fmla="*/ 1384863 h 2789926"/>
              <a:gd name="connsiteX39607" fmla="*/ 1991356 w 2556691"/>
              <a:gd name="connsiteY39607" fmla="*/ 1387120 h 2789926"/>
              <a:gd name="connsiteX39608" fmla="*/ 1991097 w 2556691"/>
              <a:gd name="connsiteY39608" fmla="*/ 1395124 h 2789926"/>
              <a:gd name="connsiteX39609" fmla="*/ 1991179 w 2556691"/>
              <a:gd name="connsiteY39609" fmla="*/ 1395585 h 2789926"/>
              <a:gd name="connsiteX39610" fmla="*/ 1991862 w 2556691"/>
              <a:gd name="connsiteY39610" fmla="*/ 1401153 h 2789926"/>
              <a:gd name="connsiteX39611" fmla="*/ 1993746 w 2556691"/>
              <a:gd name="connsiteY39611" fmla="*/ 1388645 h 2789926"/>
              <a:gd name="connsiteX39612" fmla="*/ 1993781 w 2556691"/>
              <a:gd name="connsiteY39612" fmla="*/ 1385548 h 2789926"/>
              <a:gd name="connsiteX39613" fmla="*/ 1993793 w 2556691"/>
              <a:gd name="connsiteY39613" fmla="*/ 1384863 h 2789926"/>
              <a:gd name="connsiteX39614" fmla="*/ 2048013 w 2556691"/>
              <a:gd name="connsiteY39614" fmla="*/ 1434608 h 2789926"/>
              <a:gd name="connsiteX39615" fmla="*/ 2048460 w 2556691"/>
              <a:gd name="connsiteY39615" fmla="*/ 1435069 h 2789926"/>
              <a:gd name="connsiteX39616" fmla="*/ 2047883 w 2556691"/>
              <a:gd name="connsiteY39616" fmla="*/ 1436783 h 2789926"/>
              <a:gd name="connsiteX39617" fmla="*/ 2045317 w 2556691"/>
              <a:gd name="connsiteY39617" fmla="*/ 1440459 h 2789926"/>
              <a:gd name="connsiteX39618" fmla="*/ 2045176 w 2556691"/>
              <a:gd name="connsiteY39618" fmla="*/ 1440649 h 2789926"/>
              <a:gd name="connsiteX39619" fmla="*/ 2042292 w 2556691"/>
              <a:gd name="connsiteY39619" fmla="*/ 1444892 h 2789926"/>
              <a:gd name="connsiteX39620" fmla="*/ 2040820 w 2556691"/>
              <a:gd name="connsiteY39620" fmla="*/ 1445495 h 2789926"/>
              <a:gd name="connsiteX39621" fmla="*/ 2039773 w 2556691"/>
              <a:gd name="connsiteY39621" fmla="*/ 1444892 h 2789926"/>
              <a:gd name="connsiteX39622" fmla="*/ 2039478 w 2556691"/>
              <a:gd name="connsiteY39622" fmla="*/ 1443911 h 2789926"/>
              <a:gd name="connsiteX39623" fmla="*/ 2039561 w 2556691"/>
              <a:gd name="connsiteY39623" fmla="*/ 1443297 h 2789926"/>
              <a:gd name="connsiteX39624" fmla="*/ 2045659 w 2556691"/>
              <a:gd name="connsiteY39624" fmla="*/ 1435624 h 2789926"/>
              <a:gd name="connsiteX39625" fmla="*/ 2048013 w 2556691"/>
              <a:gd name="connsiteY39625" fmla="*/ 1434608 h 2789926"/>
              <a:gd name="connsiteX39626" fmla="*/ 1566098 w 2556691"/>
              <a:gd name="connsiteY39626" fmla="*/ 989895 h 2789926"/>
              <a:gd name="connsiteX39627" fmla="*/ 1565734 w 2556691"/>
              <a:gd name="connsiteY39627" fmla="*/ 989911 h 2789926"/>
              <a:gd name="connsiteX39628" fmla="*/ 1565734 w 2556691"/>
              <a:gd name="connsiteY39628" fmla="*/ 989912 h 2789926"/>
              <a:gd name="connsiteX39629" fmla="*/ 1566546 w 2556691"/>
              <a:gd name="connsiteY39629" fmla="*/ 997397 h 2789926"/>
              <a:gd name="connsiteX39630" fmla="*/ 1566546 w 2556691"/>
              <a:gd name="connsiteY39630" fmla="*/ 997946 h 2789926"/>
              <a:gd name="connsiteX39631" fmla="*/ 1585593 w 2556691"/>
              <a:gd name="connsiteY39631" fmla="*/ 1017285 h 2789926"/>
              <a:gd name="connsiteX39632" fmla="*/ 1566098 w 2556691"/>
              <a:gd name="connsiteY39632" fmla="*/ 989895 h 2789926"/>
              <a:gd name="connsiteX39633" fmla="*/ 2083000 w 2556691"/>
              <a:gd name="connsiteY39633" fmla="*/ 1465746 h 2789926"/>
              <a:gd name="connsiteX39634" fmla="*/ 2084719 w 2556691"/>
              <a:gd name="connsiteY39634" fmla="*/ 1470274 h 2789926"/>
              <a:gd name="connsiteX39635" fmla="*/ 2084424 w 2556691"/>
              <a:gd name="connsiteY39635" fmla="*/ 1471787 h 2789926"/>
              <a:gd name="connsiteX39636" fmla="*/ 2080292 w 2556691"/>
              <a:gd name="connsiteY39636" fmla="*/ 1474637 h 2789926"/>
              <a:gd name="connsiteX39637" fmla="*/ 2079339 w 2556691"/>
              <a:gd name="connsiteY39637" fmla="*/ 1474801 h 2789926"/>
              <a:gd name="connsiteX39638" fmla="*/ 2073782 w 2556691"/>
              <a:gd name="connsiteY39638" fmla="*/ 1474400 h 2789926"/>
              <a:gd name="connsiteX39639" fmla="*/ 2073170 w 2556691"/>
              <a:gd name="connsiteY39639" fmla="*/ 1474234 h 2789926"/>
              <a:gd name="connsiteX39640" fmla="*/ 2071758 w 2556691"/>
              <a:gd name="connsiteY39640" fmla="*/ 1474720 h 2789926"/>
              <a:gd name="connsiteX39641" fmla="*/ 2068544 w 2556691"/>
              <a:gd name="connsiteY39641" fmla="*/ 1475818 h 2789926"/>
              <a:gd name="connsiteX39642" fmla="*/ 2068097 w 2556691"/>
              <a:gd name="connsiteY39642" fmla="*/ 1475995 h 2789926"/>
              <a:gd name="connsiteX39643" fmla="*/ 2065707 w 2556691"/>
              <a:gd name="connsiteY39643" fmla="*/ 1476941 h 2789926"/>
              <a:gd name="connsiteX39644" fmla="*/ 2064506 w 2556691"/>
              <a:gd name="connsiteY39644" fmla="*/ 1477556 h 2789926"/>
              <a:gd name="connsiteX39645" fmla="*/ 2064106 w 2556691"/>
              <a:gd name="connsiteY39645" fmla="*/ 1477782 h 2789926"/>
              <a:gd name="connsiteX39646" fmla="*/ 2062187 w 2556691"/>
              <a:gd name="connsiteY39646" fmla="*/ 1478821 h 2789926"/>
              <a:gd name="connsiteX39647" fmla="*/ 2061822 w 2556691"/>
              <a:gd name="connsiteY39647" fmla="*/ 1479082 h 2789926"/>
              <a:gd name="connsiteX39648" fmla="*/ 2059421 w 2556691"/>
              <a:gd name="connsiteY39648" fmla="*/ 1480795 h 2789926"/>
              <a:gd name="connsiteX39649" fmla="*/ 2051769 w 2556691"/>
              <a:gd name="connsiteY39649" fmla="*/ 1487533 h 2789926"/>
              <a:gd name="connsiteX39650" fmla="*/ 2050945 w 2556691"/>
              <a:gd name="connsiteY39650" fmla="*/ 1488303 h 2789926"/>
              <a:gd name="connsiteX39651" fmla="*/ 2050863 w 2556691"/>
              <a:gd name="connsiteY39651" fmla="*/ 1488385 h 2789926"/>
              <a:gd name="connsiteX39652" fmla="*/ 2049756 w 2556691"/>
              <a:gd name="connsiteY39652" fmla="*/ 1488373 h 2789926"/>
              <a:gd name="connsiteX39653" fmla="*/ 2049403 w 2556691"/>
              <a:gd name="connsiteY39653" fmla="*/ 1487570 h 2789926"/>
              <a:gd name="connsiteX39654" fmla="*/ 2049521 w 2556691"/>
              <a:gd name="connsiteY39654" fmla="*/ 1487156 h 2789926"/>
              <a:gd name="connsiteX39655" fmla="*/ 2049533 w 2556691"/>
              <a:gd name="connsiteY39655" fmla="*/ 1487132 h 2789926"/>
              <a:gd name="connsiteX39656" fmla="*/ 2052723 w 2556691"/>
              <a:gd name="connsiteY39656" fmla="*/ 1483633 h 2789926"/>
              <a:gd name="connsiteX39657" fmla="*/ 2055018 w 2556691"/>
              <a:gd name="connsiteY39657" fmla="*/ 1481422 h 2789926"/>
              <a:gd name="connsiteX39658" fmla="*/ 2058632 w 2556691"/>
              <a:gd name="connsiteY39658" fmla="*/ 1478491 h 2789926"/>
              <a:gd name="connsiteX39659" fmla="*/ 2060657 w 2556691"/>
              <a:gd name="connsiteY39659" fmla="*/ 1477083 h 2789926"/>
              <a:gd name="connsiteX39660" fmla="*/ 2060869 w 2556691"/>
              <a:gd name="connsiteY39660" fmla="*/ 1476930 h 2789926"/>
              <a:gd name="connsiteX39661" fmla="*/ 2064789 w 2556691"/>
              <a:gd name="connsiteY39661" fmla="*/ 1474767 h 2789926"/>
              <a:gd name="connsiteX39662" fmla="*/ 2066590 w 2556691"/>
              <a:gd name="connsiteY39662" fmla="*/ 1474092 h 2789926"/>
              <a:gd name="connsiteX39663" fmla="*/ 2067826 w 2556691"/>
              <a:gd name="connsiteY39663" fmla="*/ 1473619 h 2789926"/>
              <a:gd name="connsiteX39664" fmla="*/ 2070122 w 2556691"/>
              <a:gd name="connsiteY39664" fmla="*/ 1473064 h 2789926"/>
              <a:gd name="connsiteX39665" fmla="*/ 2068462 w 2556691"/>
              <a:gd name="connsiteY39665" fmla="*/ 1471410 h 2789926"/>
              <a:gd name="connsiteX39666" fmla="*/ 2068097 w 2556691"/>
              <a:gd name="connsiteY39666" fmla="*/ 1470723 h 2789926"/>
              <a:gd name="connsiteX39667" fmla="*/ 2068050 w 2556691"/>
              <a:gd name="connsiteY39667" fmla="*/ 1470628 h 2789926"/>
              <a:gd name="connsiteX39668" fmla="*/ 2067967 w 2556691"/>
              <a:gd name="connsiteY39668" fmla="*/ 1468607 h 2789926"/>
              <a:gd name="connsiteX39669" fmla="*/ 2068050 w 2556691"/>
              <a:gd name="connsiteY39669" fmla="*/ 1468430 h 2789926"/>
              <a:gd name="connsiteX39670" fmla="*/ 2068885 w 2556691"/>
              <a:gd name="connsiteY39670" fmla="*/ 1466455 h 2789926"/>
              <a:gd name="connsiteX39671" fmla="*/ 2069239 w 2556691"/>
              <a:gd name="connsiteY39671" fmla="*/ 1466231 h 2789926"/>
              <a:gd name="connsiteX39672" fmla="*/ 2069651 w 2556691"/>
              <a:gd name="connsiteY39672" fmla="*/ 1465935 h 2789926"/>
              <a:gd name="connsiteX39673" fmla="*/ 2072087 w 2556691"/>
              <a:gd name="connsiteY39673" fmla="*/ 1464623 h 2789926"/>
              <a:gd name="connsiteX39674" fmla="*/ 2083000 w 2556691"/>
              <a:gd name="connsiteY39674" fmla="*/ 1465746 h 2789926"/>
              <a:gd name="connsiteX39675" fmla="*/ 1760605 w 2556691"/>
              <a:gd name="connsiteY39675" fmla="*/ 1167922 h 2789926"/>
              <a:gd name="connsiteX39676" fmla="*/ 1720780 w 2556691"/>
              <a:gd name="connsiteY39676" fmla="*/ 1152755 h 2789926"/>
              <a:gd name="connsiteX39677" fmla="*/ 1721310 w 2556691"/>
              <a:gd name="connsiteY39677" fmla="*/ 1156739 h 2789926"/>
              <a:gd name="connsiteX39678" fmla="*/ 1720886 w 2556691"/>
              <a:gd name="connsiteY39678" fmla="*/ 1160250 h 2789926"/>
              <a:gd name="connsiteX39679" fmla="*/ 1720733 w 2556691"/>
              <a:gd name="connsiteY39679" fmla="*/ 1160758 h 2789926"/>
              <a:gd name="connsiteX39680" fmla="*/ 1721051 w 2556691"/>
              <a:gd name="connsiteY39680" fmla="*/ 1161468 h 2789926"/>
              <a:gd name="connsiteX39681" fmla="*/ 1720992 w 2556691"/>
              <a:gd name="connsiteY39681" fmla="*/ 1165451 h 2789926"/>
              <a:gd name="connsiteX39682" fmla="*/ 1720015 w 2556691"/>
              <a:gd name="connsiteY39682" fmla="*/ 1168029 h 2789926"/>
              <a:gd name="connsiteX39683" fmla="*/ 1717402 w 2556691"/>
              <a:gd name="connsiteY39683" fmla="*/ 1171729 h 2789926"/>
              <a:gd name="connsiteX39684" fmla="*/ 1716802 w 2556691"/>
              <a:gd name="connsiteY39684" fmla="*/ 1172332 h 2789926"/>
              <a:gd name="connsiteX39685" fmla="*/ 1716672 w 2556691"/>
              <a:gd name="connsiteY39685" fmla="*/ 1172462 h 2789926"/>
              <a:gd name="connsiteX39686" fmla="*/ 1715836 w 2556691"/>
              <a:gd name="connsiteY39686" fmla="*/ 1173100 h 2789926"/>
              <a:gd name="connsiteX39687" fmla="*/ 1714753 w 2556691"/>
              <a:gd name="connsiteY39687" fmla="*/ 1173774 h 2789926"/>
              <a:gd name="connsiteX39688" fmla="*/ 1714824 w 2556691"/>
              <a:gd name="connsiteY39688" fmla="*/ 1173868 h 2789926"/>
              <a:gd name="connsiteX39689" fmla="*/ 1716166 w 2556691"/>
              <a:gd name="connsiteY39689" fmla="*/ 1175902 h 2789926"/>
              <a:gd name="connsiteX39690" fmla="*/ 1719050 w 2556691"/>
              <a:gd name="connsiteY39690" fmla="*/ 1175748 h 2789926"/>
              <a:gd name="connsiteX39691" fmla="*/ 1723794 w 2556691"/>
              <a:gd name="connsiteY39691" fmla="*/ 1185868 h 2789926"/>
              <a:gd name="connsiteX39692" fmla="*/ 1723335 w 2556691"/>
              <a:gd name="connsiteY39692" fmla="*/ 1189556 h 2789926"/>
              <a:gd name="connsiteX39693" fmla="*/ 1721381 w 2556691"/>
              <a:gd name="connsiteY39693" fmla="*/ 1192724 h 2789926"/>
              <a:gd name="connsiteX39694" fmla="*/ 1720875 w 2556691"/>
              <a:gd name="connsiteY39694" fmla="*/ 1193126 h 2789926"/>
              <a:gd name="connsiteX39695" fmla="*/ 1721581 w 2556691"/>
              <a:gd name="connsiteY39695" fmla="*/ 1194935 h 2789926"/>
              <a:gd name="connsiteX39696" fmla="*/ 1722899 w 2556691"/>
              <a:gd name="connsiteY39696" fmla="*/ 1198115 h 2789926"/>
              <a:gd name="connsiteX39697" fmla="*/ 1725183 w 2556691"/>
              <a:gd name="connsiteY39697" fmla="*/ 1202938 h 2789926"/>
              <a:gd name="connsiteX39698" fmla="*/ 1729221 w 2556691"/>
              <a:gd name="connsiteY39698" fmla="*/ 1209428 h 2789926"/>
              <a:gd name="connsiteX39699" fmla="*/ 1753577 w 2556691"/>
              <a:gd name="connsiteY39699" fmla="*/ 1206047 h 2789926"/>
              <a:gd name="connsiteX39700" fmla="*/ 1767185 w 2556691"/>
              <a:gd name="connsiteY39700" fmla="*/ 1192913 h 2789926"/>
              <a:gd name="connsiteX39701" fmla="*/ 1769660 w 2556691"/>
              <a:gd name="connsiteY39701" fmla="*/ 1184491 h 2789926"/>
              <a:gd name="connsiteX39702" fmla="*/ 1769821 w 2556691"/>
              <a:gd name="connsiteY39702" fmla="*/ 1176930 h 2789926"/>
              <a:gd name="connsiteX39703" fmla="*/ 1769822 w 2556691"/>
              <a:gd name="connsiteY39703" fmla="*/ 1176930 h 2789926"/>
              <a:gd name="connsiteX39704" fmla="*/ 1769822 w 2556691"/>
              <a:gd name="connsiteY39704" fmla="*/ 1176919 h 2789926"/>
              <a:gd name="connsiteX39705" fmla="*/ 1769821 w 2556691"/>
              <a:gd name="connsiteY39705" fmla="*/ 1176930 h 2789926"/>
              <a:gd name="connsiteX39706" fmla="*/ 2018902 w 2556691"/>
              <a:gd name="connsiteY39706" fmla="*/ 1405633 h 2789926"/>
              <a:gd name="connsiteX39707" fmla="*/ 2016807 w 2556691"/>
              <a:gd name="connsiteY39707" fmla="*/ 1405338 h 2789926"/>
              <a:gd name="connsiteX39708" fmla="*/ 2013098 w 2556691"/>
              <a:gd name="connsiteY39708" fmla="*/ 1403624 h 2789926"/>
              <a:gd name="connsiteX39709" fmla="*/ 2000915 w 2556691"/>
              <a:gd name="connsiteY39709" fmla="*/ 1411497 h 2789926"/>
              <a:gd name="connsiteX39710" fmla="*/ 2000008 w 2556691"/>
              <a:gd name="connsiteY39710" fmla="*/ 1412182 h 2789926"/>
              <a:gd name="connsiteX39711" fmla="*/ 2001056 w 2556691"/>
              <a:gd name="connsiteY39711" fmla="*/ 1411781 h 2789926"/>
              <a:gd name="connsiteX39712" fmla="*/ 2014217 w 2556691"/>
              <a:gd name="connsiteY39712" fmla="*/ 1409428 h 2789926"/>
              <a:gd name="connsiteX39713" fmla="*/ 2015112 w 2556691"/>
              <a:gd name="connsiteY39713" fmla="*/ 1408459 h 2789926"/>
              <a:gd name="connsiteX39714" fmla="*/ 2017172 w 2556691"/>
              <a:gd name="connsiteY39714" fmla="*/ 1406130 h 2789926"/>
              <a:gd name="connsiteX39715" fmla="*/ 2018902 w 2556691"/>
              <a:gd name="connsiteY39715" fmla="*/ 1405633 h 2789926"/>
              <a:gd name="connsiteX39716" fmla="*/ 2135844 w 2556691"/>
              <a:gd name="connsiteY39716" fmla="*/ 1512785 h 2789926"/>
              <a:gd name="connsiteX39717" fmla="*/ 2134914 w 2556691"/>
              <a:gd name="connsiteY39717" fmla="*/ 1512844 h 2789926"/>
              <a:gd name="connsiteX39718" fmla="*/ 2135620 w 2556691"/>
              <a:gd name="connsiteY39718" fmla="*/ 1513093 h 2789926"/>
              <a:gd name="connsiteX39719" fmla="*/ 2135844 w 2556691"/>
              <a:gd name="connsiteY39719" fmla="*/ 1512785 h 2789926"/>
              <a:gd name="connsiteX39720" fmla="*/ 2013146 w 2556691"/>
              <a:gd name="connsiteY39720" fmla="*/ 1398717 h 2789926"/>
              <a:gd name="connsiteX39721" fmla="*/ 2012827 w 2556691"/>
              <a:gd name="connsiteY39721" fmla="*/ 1399084 h 2789926"/>
              <a:gd name="connsiteX39722" fmla="*/ 2011368 w 2556691"/>
              <a:gd name="connsiteY39722" fmla="*/ 1400314 h 2789926"/>
              <a:gd name="connsiteX39723" fmla="*/ 2007460 w 2556691"/>
              <a:gd name="connsiteY39723" fmla="*/ 1399675 h 2789926"/>
              <a:gd name="connsiteX39724" fmla="*/ 2005565 w 2556691"/>
              <a:gd name="connsiteY39724" fmla="*/ 1396720 h 2789926"/>
              <a:gd name="connsiteX39725" fmla="*/ 1997054 w 2556691"/>
              <a:gd name="connsiteY39725" fmla="*/ 1406744 h 2789926"/>
              <a:gd name="connsiteX39726" fmla="*/ 1994452 w 2556691"/>
              <a:gd name="connsiteY39726" fmla="*/ 1410728 h 2789926"/>
              <a:gd name="connsiteX39727" fmla="*/ 1995959 w 2556691"/>
              <a:gd name="connsiteY39727" fmla="*/ 1411899 h 2789926"/>
              <a:gd name="connsiteX39728" fmla="*/ 1994464 w 2556691"/>
              <a:gd name="connsiteY39728" fmla="*/ 1413648 h 2789926"/>
              <a:gd name="connsiteX39729" fmla="*/ 1996018 w 2556691"/>
              <a:gd name="connsiteY39729" fmla="*/ 1411934 h 2789926"/>
              <a:gd name="connsiteX39730" fmla="*/ 1999395 w 2556691"/>
              <a:gd name="connsiteY39730" fmla="*/ 1408943 h 2789926"/>
              <a:gd name="connsiteX39731" fmla="*/ 2008272 w 2556691"/>
              <a:gd name="connsiteY39731" fmla="*/ 1402926 h 2789926"/>
              <a:gd name="connsiteX39732" fmla="*/ 2012392 w 2556691"/>
              <a:gd name="connsiteY39732" fmla="*/ 1400893 h 2789926"/>
              <a:gd name="connsiteX39733" fmla="*/ 2012392 w 2556691"/>
              <a:gd name="connsiteY39733" fmla="*/ 1400834 h 2789926"/>
              <a:gd name="connsiteX39734" fmla="*/ 2013099 w 2556691"/>
              <a:gd name="connsiteY39734" fmla="*/ 1398848 h 2789926"/>
              <a:gd name="connsiteX39735" fmla="*/ 2013146 w 2556691"/>
              <a:gd name="connsiteY39735" fmla="*/ 1398717 h 2789926"/>
              <a:gd name="connsiteX39736" fmla="*/ 2004870 w 2556691"/>
              <a:gd name="connsiteY39736" fmla="*/ 1390596 h 2789926"/>
              <a:gd name="connsiteX39737" fmla="*/ 2000585 w 2556691"/>
              <a:gd name="connsiteY39737" fmla="*/ 1398257 h 2789926"/>
              <a:gd name="connsiteX39738" fmla="*/ 2005011 w 2556691"/>
              <a:gd name="connsiteY39738" fmla="*/ 1394462 h 2789926"/>
              <a:gd name="connsiteX39739" fmla="*/ 2004811 w 2556691"/>
              <a:gd name="connsiteY39739" fmla="*/ 1392594 h 2789926"/>
              <a:gd name="connsiteX39740" fmla="*/ 2004870 w 2556691"/>
              <a:gd name="connsiteY39740" fmla="*/ 1390596 h 2789926"/>
              <a:gd name="connsiteX39741" fmla="*/ 1215533 w 2556691"/>
              <a:gd name="connsiteY39741" fmla="*/ 661551 h 2789926"/>
              <a:gd name="connsiteX39742" fmla="*/ 1199783 w 2556691"/>
              <a:gd name="connsiteY39742" fmla="*/ 657450 h 2789926"/>
              <a:gd name="connsiteX39743" fmla="*/ 1198617 w 2556691"/>
              <a:gd name="connsiteY39743" fmla="*/ 657638 h 2789926"/>
              <a:gd name="connsiteX39744" fmla="*/ 1192260 w 2556691"/>
              <a:gd name="connsiteY39744" fmla="*/ 659512 h 2789926"/>
              <a:gd name="connsiteX39745" fmla="*/ 1192154 w 2556691"/>
              <a:gd name="connsiteY39745" fmla="*/ 659646 h 2789926"/>
              <a:gd name="connsiteX39746" fmla="*/ 1199135 w 2556691"/>
              <a:gd name="connsiteY39746" fmla="*/ 665284 h 2789926"/>
              <a:gd name="connsiteX39747" fmla="*/ 1210766 w 2556691"/>
              <a:gd name="connsiteY39747" fmla="*/ 663433 h 2789926"/>
              <a:gd name="connsiteX39748" fmla="*/ 1210766 w 2556691"/>
              <a:gd name="connsiteY39748" fmla="*/ 663432 h 2789926"/>
              <a:gd name="connsiteX39749" fmla="*/ 1215533 w 2556691"/>
              <a:gd name="connsiteY39749" fmla="*/ 661551 h 2789926"/>
              <a:gd name="connsiteX39750" fmla="*/ 1222761 w 2556691"/>
              <a:gd name="connsiteY39750" fmla="*/ 667682 h 2789926"/>
              <a:gd name="connsiteX39751" fmla="*/ 1215051 w 2556691"/>
              <a:gd name="connsiteY39751" fmla="*/ 666590 h 2789926"/>
              <a:gd name="connsiteX39752" fmla="*/ 1206434 w 2556691"/>
              <a:gd name="connsiteY39752" fmla="*/ 689752 h 2789926"/>
              <a:gd name="connsiteX39753" fmla="*/ 1212991 w 2556691"/>
              <a:gd name="connsiteY39753" fmla="*/ 687275 h 2789926"/>
              <a:gd name="connsiteX39754" fmla="*/ 1222761 w 2556691"/>
              <a:gd name="connsiteY39754" fmla="*/ 667682 h 2789926"/>
              <a:gd name="connsiteX39755" fmla="*/ 1507604 w 2556691"/>
              <a:gd name="connsiteY39755" fmla="*/ 930200 h 2789926"/>
              <a:gd name="connsiteX39756" fmla="*/ 1508534 w 2556691"/>
              <a:gd name="connsiteY39756" fmla="*/ 941335 h 2789926"/>
              <a:gd name="connsiteX39757" fmla="*/ 1502755 w 2556691"/>
              <a:gd name="connsiteY39757" fmla="*/ 949684 h 2789926"/>
              <a:gd name="connsiteX39758" fmla="*/ 1504319 w 2556691"/>
              <a:gd name="connsiteY39758" fmla="*/ 942033 h 2789926"/>
              <a:gd name="connsiteX39759" fmla="*/ 1506145 w 2556691"/>
              <a:gd name="connsiteY39759" fmla="*/ 930427 h 2789926"/>
              <a:gd name="connsiteX39760" fmla="*/ 1506144 w 2556691"/>
              <a:gd name="connsiteY39760" fmla="*/ 930428 h 2789926"/>
              <a:gd name="connsiteX39761" fmla="*/ 1507604 w 2556691"/>
              <a:gd name="connsiteY39761" fmla="*/ 930200 h 2789926"/>
              <a:gd name="connsiteX39762" fmla="*/ 2037147 w 2556691"/>
              <a:gd name="connsiteY39762" fmla="*/ 1418636 h 2789926"/>
              <a:gd name="connsiteX39763" fmla="*/ 2037571 w 2556691"/>
              <a:gd name="connsiteY39763" fmla="*/ 1419677 h 2789926"/>
              <a:gd name="connsiteX39764" fmla="*/ 2036841 w 2556691"/>
              <a:gd name="connsiteY39764" fmla="*/ 1421970 h 2789926"/>
              <a:gd name="connsiteX39765" fmla="*/ 2036488 w 2556691"/>
              <a:gd name="connsiteY39765" fmla="*/ 1422750 h 2789926"/>
              <a:gd name="connsiteX39766" fmla="*/ 2036017 w 2556691"/>
              <a:gd name="connsiteY39766" fmla="*/ 1423649 h 2789926"/>
              <a:gd name="connsiteX39767" fmla="*/ 2034110 w 2556691"/>
              <a:gd name="connsiteY39767" fmla="*/ 1427101 h 2789926"/>
              <a:gd name="connsiteX39768" fmla="*/ 2033805 w 2556691"/>
              <a:gd name="connsiteY39768" fmla="*/ 1427680 h 2789926"/>
              <a:gd name="connsiteX39769" fmla="*/ 2033156 w 2556691"/>
              <a:gd name="connsiteY39769" fmla="*/ 1429299 h 2789926"/>
              <a:gd name="connsiteX39770" fmla="*/ 2032745 w 2556691"/>
              <a:gd name="connsiteY39770" fmla="*/ 1430292 h 2789926"/>
              <a:gd name="connsiteX39771" fmla="*/ 2030602 w 2556691"/>
              <a:gd name="connsiteY39771" fmla="*/ 1432290 h 2789926"/>
              <a:gd name="connsiteX39772" fmla="*/ 2029707 w 2556691"/>
              <a:gd name="connsiteY39772" fmla="*/ 1431888 h 2789926"/>
              <a:gd name="connsiteX39773" fmla="*/ 2029567 w 2556691"/>
              <a:gd name="connsiteY39773" fmla="*/ 1431510 h 2789926"/>
              <a:gd name="connsiteX39774" fmla="*/ 2029495 w 2556691"/>
              <a:gd name="connsiteY39774" fmla="*/ 1429288 h 2789926"/>
              <a:gd name="connsiteX39775" fmla="*/ 2030967 w 2556691"/>
              <a:gd name="connsiteY39775" fmla="*/ 1426119 h 2789926"/>
              <a:gd name="connsiteX39776" fmla="*/ 2030980 w 2556691"/>
              <a:gd name="connsiteY39776" fmla="*/ 1426108 h 2789926"/>
              <a:gd name="connsiteX39777" fmla="*/ 2031932 w 2556691"/>
              <a:gd name="connsiteY39777" fmla="*/ 1424535 h 2789926"/>
              <a:gd name="connsiteX39778" fmla="*/ 2032910 w 2556691"/>
              <a:gd name="connsiteY39778" fmla="*/ 1422951 h 2789926"/>
              <a:gd name="connsiteX39779" fmla="*/ 2035100 w 2556691"/>
              <a:gd name="connsiteY39779" fmla="*/ 1419901 h 2789926"/>
              <a:gd name="connsiteX39780" fmla="*/ 2035288 w 2556691"/>
              <a:gd name="connsiteY39780" fmla="*/ 1419688 h 2789926"/>
              <a:gd name="connsiteX39781" fmla="*/ 2036264 w 2556691"/>
              <a:gd name="connsiteY39781" fmla="*/ 1418695 h 2789926"/>
              <a:gd name="connsiteX39782" fmla="*/ 2037147 w 2556691"/>
              <a:gd name="connsiteY39782" fmla="*/ 1418636 h 2789926"/>
              <a:gd name="connsiteX39783" fmla="*/ 2112288 w 2556691"/>
              <a:gd name="connsiteY39783" fmla="*/ 1487475 h 2789926"/>
              <a:gd name="connsiteX39784" fmla="*/ 2109804 w 2556691"/>
              <a:gd name="connsiteY39784" fmla="*/ 1487357 h 2789926"/>
              <a:gd name="connsiteX39785" fmla="*/ 2108345 w 2556691"/>
              <a:gd name="connsiteY39785" fmla="*/ 1487286 h 2789926"/>
              <a:gd name="connsiteX39786" fmla="*/ 2109051 w 2556691"/>
              <a:gd name="connsiteY39786" fmla="*/ 1487652 h 2789926"/>
              <a:gd name="connsiteX39787" fmla="*/ 2109534 w 2556691"/>
              <a:gd name="connsiteY39787" fmla="*/ 1487629 h 2789926"/>
              <a:gd name="connsiteX39788" fmla="*/ 2110099 w 2556691"/>
              <a:gd name="connsiteY39788" fmla="*/ 1487652 h 2789926"/>
              <a:gd name="connsiteX39789" fmla="*/ 2112288 w 2556691"/>
              <a:gd name="connsiteY39789" fmla="*/ 1487475 h 2789926"/>
              <a:gd name="connsiteX39790" fmla="*/ 2033333 w 2556691"/>
              <a:gd name="connsiteY39790" fmla="*/ 1413364 h 2789926"/>
              <a:gd name="connsiteX39791" fmla="*/ 2033533 w 2556691"/>
              <a:gd name="connsiteY39791" fmla="*/ 1414073 h 2789926"/>
              <a:gd name="connsiteX39792" fmla="*/ 2033051 w 2556691"/>
              <a:gd name="connsiteY39792" fmla="*/ 1419145 h 2789926"/>
              <a:gd name="connsiteX39793" fmla="*/ 2032792 w 2556691"/>
              <a:gd name="connsiteY39793" fmla="*/ 1419429 h 2789926"/>
              <a:gd name="connsiteX39794" fmla="*/ 2031720 w 2556691"/>
              <a:gd name="connsiteY39794" fmla="*/ 1419228 h 2789926"/>
              <a:gd name="connsiteX39795" fmla="*/ 2031532 w 2556691"/>
              <a:gd name="connsiteY39795" fmla="*/ 1418885 h 2789926"/>
              <a:gd name="connsiteX39796" fmla="*/ 2031461 w 2556691"/>
              <a:gd name="connsiteY39796" fmla="*/ 1418495 h 2789926"/>
              <a:gd name="connsiteX39797" fmla="*/ 2030967 w 2556691"/>
              <a:gd name="connsiteY39797" fmla="*/ 1415811 h 2789926"/>
              <a:gd name="connsiteX39798" fmla="*/ 2030720 w 2556691"/>
              <a:gd name="connsiteY39798" fmla="*/ 1412714 h 2789926"/>
              <a:gd name="connsiteX39799" fmla="*/ 2031603 w 2556691"/>
              <a:gd name="connsiteY39799" fmla="*/ 1412265 h 2789926"/>
              <a:gd name="connsiteX39800" fmla="*/ 2033333 w 2556691"/>
              <a:gd name="connsiteY39800" fmla="*/ 1413364 h 2789926"/>
              <a:gd name="connsiteX39801" fmla="*/ 1951613 w 2556691"/>
              <a:gd name="connsiteY39801" fmla="*/ 1337528 h 2789926"/>
              <a:gd name="connsiteX39802" fmla="*/ 1954014 w 2556691"/>
              <a:gd name="connsiteY39802" fmla="*/ 1340530 h 2789926"/>
              <a:gd name="connsiteX39803" fmla="*/ 1958087 w 2556691"/>
              <a:gd name="connsiteY39803" fmla="*/ 1345247 h 2789926"/>
              <a:gd name="connsiteX39804" fmla="*/ 1956722 w 2556691"/>
              <a:gd name="connsiteY39804" fmla="*/ 1346902 h 2789926"/>
              <a:gd name="connsiteX39805" fmla="*/ 1949494 w 2556691"/>
              <a:gd name="connsiteY39805" fmla="*/ 1338982 h 2789926"/>
              <a:gd name="connsiteX39806" fmla="*/ 1951613 w 2556691"/>
              <a:gd name="connsiteY39806" fmla="*/ 1337528 h 2789926"/>
              <a:gd name="connsiteX39807" fmla="*/ 2198174 w 2556691"/>
              <a:gd name="connsiteY39807" fmla="*/ 1564824 h 2789926"/>
              <a:gd name="connsiteX39808" fmla="*/ 2196137 w 2556691"/>
              <a:gd name="connsiteY39808" fmla="*/ 1567342 h 2789926"/>
              <a:gd name="connsiteX39809" fmla="*/ 2185896 w 2556691"/>
              <a:gd name="connsiteY39809" fmla="*/ 1558405 h 2789926"/>
              <a:gd name="connsiteX39810" fmla="*/ 2187520 w 2556691"/>
              <a:gd name="connsiteY39810" fmla="*/ 1556454 h 2789926"/>
              <a:gd name="connsiteX39811" fmla="*/ 2198174 w 2556691"/>
              <a:gd name="connsiteY39811" fmla="*/ 1564824 h 2789926"/>
              <a:gd name="connsiteX39812" fmla="*/ 1993569 w 2556691"/>
              <a:gd name="connsiteY39812" fmla="*/ 1375571 h 2789926"/>
              <a:gd name="connsiteX39813" fmla="*/ 1990744 w 2556691"/>
              <a:gd name="connsiteY39813" fmla="*/ 1375098 h 2789926"/>
              <a:gd name="connsiteX39814" fmla="*/ 1990921 w 2556691"/>
              <a:gd name="connsiteY39814" fmla="*/ 1377722 h 2789926"/>
              <a:gd name="connsiteX39815" fmla="*/ 1991191 w 2556691"/>
              <a:gd name="connsiteY39815" fmla="*/ 1377959 h 2789926"/>
              <a:gd name="connsiteX39816" fmla="*/ 1993616 w 2556691"/>
              <a:gd name="connsiteY39816" fmla="*/ 1379708 h 2789926"/>
              <a:gd name="connsiteX39817" fmla="*/ 1993569 w 2556691"/>
              <a:gd name="connsiteY39817" fmla="*/ 1375571 h 2789926"/>
              <a:gd name="connsiteX39818" fmla="*/ 2177869 w 2556691"/>
              <a:gd name="connsiteY39818" fmla="*/ 1544562 h 2789926"/>
              <a:gd name="connsiteX39819" fmla="*/ 2164249 w 2556691"/>
              <a:gd name="connsiteY39819" fmla="*/ 1532421 h 2789926"/>
              <a:gd name="connsiteX39820" fmla="*/ 2159164 w 2556691"/>
              <a:gd name="connsiteY39820" fmla="*/ 1527468 h 2789926"/>
              <a:gd name="connsiteX39821" fmla="*/ 2145143 w 2556691"/>
              <a:gd name="connsiteY39821" fmla="*/ 1518590 h 2789926"/>
              <a:gd name="connsiteX39822" fmla="*/ 2141659 w 2556691"/>
              <a:gd name="connsiteY39822" fmla="*/ 1516970 h 2789926"/>
              <a:gd name="connsiteX39823" fmla="*/ 2141647 w 2556691"/>
              <a:gd name="connsiteY39823" fmla="*/ 1516970 h 2789926"/>
              <a:gd name="connsiteX39824" fmla="*/ 2141294 w 2556691"/>
              <a:gd name="connsiteY39824" fmla="*/ 1516840 h 2789926"/>
              <a:gd name="connsiteX39825" fmla="*/ 2137245 w 2556691"/>
              <a:gd name="connsiteY39825" fmla="*/ 1515303 h 2789926"/>
              <a:gd name="connsiteX39826" fmla="*/ 2137091 w 2556691"/>
              <a:gd name="connsiteY39826" fmla="*/ 1515244 h 2789926"/>
              <a:gd name="connsiteX39827" fmla="*/ 2137021 w 2556691"/>
              <a:gd name="connsiteY39827" fmla="*/ 1515221 h 2789926"/>
              <a:gd name="connsiteX39828" fmla="*/ 2135632 w 2556691"/>
              <a:gd name="connsiteY39828" fmla="*/ 1514700 h 2789926"/>
              <a:gd name="connsiteX39829" fmla="*/ 2135903 w 2556691"/>
              <a:gd name="connsiteY39829" fmla="*/ 1515173 h 2789926"/>
              <a:gd name="connsiteX39830" fmla="*/ 2136891 w 2556691"/>
              <a:gd name="connsiteY39830" fmla="*/ 1515492 h 2789926"/>
              <a:gd name="connsiteX39831" fmla="*/ 2137115 w 2556691"/>
              <a:gd name="connsiteY39831" fmla="*/ 1515575 h 2789926"/>
              <a:gd name="connsiteX39832" fmla="*/ 2137480 w 2556691"/>
              <a:gd name="connsiteY39832" fmla="*/ 1515693 h 2789926"/>
              <a:gd name="connsiteX39833" fmla="*/ 2141223 w 2556691"/>
              <a:gd name="connsiteY39833" fmla="*/ 1517088 h 2789926"/>
              <a:gd name="connsiteX39834" fmla="*/ 2141423 w 2556691"/>
              <a:gd name="connsiteY39834" fmla="*/ 1517171 h 2789926"/>
              <a:gd name="connsiteX39835" fmla="*/ 2145967 w 2556691"/>
              <a:gd name="connsiteY39835" fmla="*/ 1519583 h 2789926"/>
              <a:gd name="connsiteX39836" fmla="*/ 2150099 w 2556691"/>
              <a:gd name="connsiteY39836" fmla="*/ 1522964 h 2789926"/>
              <a:gd name="connsiteX39837" fmla="*/ 2149735 w 2556691"/>
              <a:gd name="connsiteY39837" fmla="*/ 1523555 h 2789926"/>
              <a:gd name="connsiteX39838" fmla="*/ 2158811 w 2556691"/>
              <a:gd name="connsiteY39838" fmla="*/ 1530128 h 2789926"/>
              <a:gd name="connsiteX39839" fmla="*/ 2174196 w 2556691"/>
              <a:gd name="connsiteY39839" fmla="*/ 1547447 h 2789926"/>
              <a:gd name="connsiteX39840" fmla="*/ 2175409 w 2556691"/>
              <a:gd name="connsiteY39840" fmla="*/ 1546193 h 2789926"/>
              <a:gd name="connsiteX39841" fmla="*/ 2177869 w 2556691"/>
              <a:gd name="connsiteY39841" fmla="*/ 1544562 h 2789926"/>
              <a:gd name="connsiteX39842" fmla="*/ 2102953 w 2556691"/>
              <a:gd name="connsiteY39842" fmla="*/ 1475274 h 2789926"/>
              <a:gd name="connsiteX39843" fmla="*/ 2103212 w 2556691"/>
              <a:gd name="connsiteY39843" fmla="*/ 1476409 h 2789926"/>
              <a:gd name="connsiteX39844" fmla="*/ 2099222 w 2556691"/>
              <a:gd name="connsiteY39844" fmla="*/ 1478230 h 2789926"/>
              <a:gd name="connsiteX39845" fmla="*/ 2097291 w 2556691"/>
              <a:gd name="connsiteY39845" fmla="*/ 1478442 h 2789926"/>
              <a:gd name="connsiteX39846" fmla="*/ 2096761 w 2556691"/>
              <a:gd name="connsiteY39846" fmla="*/ 1478360 h 2789926"/>
              <a:gd name="connsiteX39847" fmla="*/ 2095820 w 2556691"/>
              <a:gd name="connsiteY39847" fmla="*/ 1477178 h 2789926"/>
              <a:gd name="connsiteX39848" fmla="*/ 2096891 w 2556691"/>
              <a:gd name="connsiteY39848" fmla="*/ 1475215 h 2789926"/>
              <a:gd name="connsiteX39849" fmla="*/ 2096985 w 2556691"/>
              <a:gd name="connsiteY39849" fmla="*/ 1475180 h 2789926"/>
              <a:gd name="connsiteX39850" fmla="*/ 2102953 w 2556691"/>
              <a:gd name="connsiteY39850" fmla="*/ 1475274 h 2789926"/>
              <a:gd name="connsiteX39851" fmla="*/ 1261903 w 2556691"/>
              <a:gd name="connsiteY39851" fmla="*/ 696854 h 2789926"/>
              <a:gd name="connsiteX39852" fmla="*/ 1240725 w 2556691"/>
              <a:gd name="connsiteY39852" fmla="*/ 690328 h 2789926"/>
              <a:gd name="connsiteX39853" fmla="*/ 1247717 w 2556691"/>
              <a:gd name="connsiteY39853" fmla="*/ 694900 h 2789926"/>
              <a:gd name="connsiteX39854" fmla="*/ 1262350 w 2556691"/>
              <a:gd name="connsiteY39854" fmla="*/ 701480 h 2789926"/>
              <a:gd name="connsiteX39855" fmla="*/ 1262715 w 2556691"/>
              <a:gd name="connsiteY39855" fmla="*/ 701735 h 2789926"/>
              <a:gd name="connsiteX39856" fmla="*/ 1262680 w 2556691"/>
              <a:gd name="connsiteY39856" fmla="*/ 704976 h 2789926"/>
              <a:gd name="connsiteX39857" fmla="*/ 1260408 w 2556691"/>
              <a:gd name="connsiteY39857" fmla="*/ 705031 h 2789926"/>
              <a:gd name="connsiteX39858" fmla="*/ 1248035 w 2556691"/>
              <a:gd name="connsiteY39858" fmla="*/ 699595 h 2789926"/>
              <a:gd name="connsiteX39859" fmla="*/ 1247894 w 2556691"/>
              <a:gd name="connsiteY39859" fmla="*/ 700083 h 2789926"/>
              <a:gd name="connsiteX39860" fmla="*/ 1257206 w 2556691"/>
              <a:gd name="connsiteY39860" fmla="*/ 704283 h 2789926"/>
              <a:gd name="connsiteX39861" fmla="*/ 1255181 w 2556691"/>
              <a:gd name="connsiteY39861" fmla="*/ 708028 h 2789926"/>
              <a:gd name="connsiteX39862" fmla="*/ 1240984 w 2556691"/>
              <a:gd name="connsiteY39862" fmla="*/ 704064 h 2789926"/>
              <a:gd name="connsiteX39863" fmla="*/ 1257818 w 2556691"/>
              <a:gd name="connsiteY39863" fmla="*/ 712213 h 2789926"/>
              <a:gd name="connsiteX39864" fmla="*/ 1253050 w 2556691"/>
              <a:gd name="connsiteY39864" fmla="*/ 712353 h 2789926"/>
              <a:gd name="connsiteX39865" fmla="*/ 1228412 w 2556691"/>
              <a:gd name="connsiteY39865" fmla="*/ 712298 h 2789926"/>
              <a:gd name="connsiteX39866" fmla="*/ 1251991 w 2556691"/>
              <a:gd name="connsiteY39866" fmla="*/ 714589 h 2789926"/>
              <a:gd name="connsiteX39867" fmla="*/ 1263892 w 2556691"/>
              <a:gd name="connsiteY39867" fmla="*/ 720958 h 2789926"/>
              <a:gd name="connsiteX39868" fmla="*/ 1268636 w 2556691"/>
              <a:gd name="connsiteY39868" fmla="*/ 723680 h 2789926"/>
              <a:gd name="connsiteX39869" fmla="*/ 1272391 w 2556691"/>
              <a:gd name="connsiteY39869" fmla="*/ 717734 h 2789926"/>
              <a:gd name="connsiteX39870" fmla="*/ 1272839 w 2556691"/>
              <a:gd name="connsiteY39870" fmla="*/ 711147 h 2789926"/>
              <a:gd name="connsiteX39871" fmla="*/ 1271202 w 2556691"/>
              <a:gd name="connsiteY39871" fmla="*/ 709074 h 2789926"/>
              <a:gd name="connsiteX39872" fmla="*/ 1261903 w 2556691"/>
              <a:gd name="connsiteY39872" fmla="*/ 696854 h 2789926"/>
              <a:gd name="connsiteX39873" fmla="*/ 2136032 w 2556691"/>
              <a:gd name="connsiteY39873" fmla="*/ 1502370 h 2789926"/>
              <a:gd name="connsiteX39874" fmla="*/ 2135043 w 2556691"/>
              <a:gd name="connsiteY39874" fmla="*/ 1502311 h 2789926"/>
              <a:gd name="connsiteX39875" fmla="*/ 2132253 w 2556691"/>
              <a:gd name="connsiteY39875" fmla="*/ 1500786 h 2789926"/>
              <a:gd name="connsiteX39876" fmla="*/ 2127391 w 2556691"/>
              <a:gd name="connsiteY39876" fmla="*/ 1497831 h 2789926"/>
              <a:gd name="connsiteX39877" fmla="*/ 2126108 w 2556691"/>
              <a:gd name="connsiteY39877" fmla="*/ 1497322 h 2789926"/>
              <a:gd name="connsiteX39878" fmla="*/ 2131217 w 2556691"/>
              <a:gd name="connsiteY39878" fmla="*/ 1502571 h 2789926"/>
              <a:gd name="connsiteX39879" fmla="*/ 2129216 w 2556691"/>
              <a:gd name="connsiteY39879" fmla="*/ 1504285 h 2789926"/>
              <a:gd name="connsiteX39880" fmla="*/ 2120564 w 2556691"/>
              <a:gd name="connsiteY39880" fmla="*/ 1499261 h 2789926"/>
              <a:gd name="connsiteX39881" fmla="*/ 2124649 w 2556691"/>
              <a:gd name="connsiteY39881" fmla="*/ 1503375 h 2789926"/>
              <a:gd name="connsiteX39882" fmla="*/ 2122765 w 2556691"/>
              <a:gd name="connsiteY39882" fmla="*/ 1505326 h 2789926"/>
              <a:gd name="connsiteX39883" fmla="*/ 2119999 w 2556691"/>
              <a:gd name="connsiteY39883" fmla="*/ 1503813 h 2789926"/>
              <a:gd name="connsiteX39884" fmla="*/ 2116372 w 2556691"/>
              <a:gd name="connsiteY39884" fmla="*/ 1501035 h 2789926"/>
              <a:gd name="connsiteX39885" fmla="*/ 2117845 w 2556691"/>
              <a:gd name="connsiteY39885" fmla="*/ 1503245 h 2789926"/>
              <a:gd name="connsiteX39886" fmla="*/ 2125838 w 2556691"/>
              <a:gd name="connsiteY39886" fmla="*/ 1513140 h 2789926"/>
              <a:gd name="connsiteX39887" fmla="*/ 2125025 w 2556691"/>
              <a:gd name="connsiteY39887" fmla="*/ 1514878 h 2789926"/>
              <a:gd name="connsiteX39888" fmla="*/ 2123836 w 2556691"/>
              <a:gd name="connsiteY39888" fmla="*/ 1514807 h 2789926"/>
              <a:gd name="connsiteX39889" fmla="*/ 2115384 w 2556691"/>
              <a:gd name="connsiteY39889" fmla="*/ 1506130 h 2789926"/>
              <a:gd name="connsiteX39890" fmla="*/ 2114842 w 2556691"/>
              <a:gd name="connsiteY39890" fmla="*/ 1505539 h 2789926"/>
              <a:gd name="connsiteX39891" fmla="*/ 2110380 w 2556691"/>
              <a:gd name="connsiteY39891" fmla="*/ 1499864 h 2789926"/>
              <a:gd name="connsiteX39892" fmla="*/ 2112276 w 2556691"/>
              <a:gd name="connsiteY39892" fmla="*/ 1505988 h 2789926"/>
              <a:gd name="connsiteX39893" fmla="*/ 2112948 w 2556691"/>
              <a:gd name="connsiteY39893" fmla="*/ 1507430 h 2789926"/>
              <a:gd name="connsiteX39894" fmla="*/ 2114406 w 2556691"/>
              <a:gd name="connsiteY39894" fmla="*/ 1508080 h 2789926"/>
              <a:gd name="connsiteX39895" fmla="*/ 2121670 w 2556691"/>
              <a:gd name="connsiteY39895" fmla="*/ 1518472 h 2789926"/>
              <a:gd name="connsiteX39896" fmla="*/ 2124225 w 2556691"/>
              <a:gd name="connsiteY39896" fmla="*/ 1521332 h 2789926"/>
              <a:gd name="connsiteX39897" fmla="*/ 2126932 w 2556691"/>
              <a:gd name="connsiteY39897" fmla="*/ 1516202 h 2789926"/>
              <a:gd name="connsiteX39898" fmla="*/ 2132230 w 2556691"/>
              <a:gd name="connsiteY39898" fmla="*/ 1509002 h 2789926"/>
              <a:gd name="connsiteX39899" fmla="*/ 2134419 w 2556691"/>
              <a:gd name="connsiteY39899" fmla="*/ 1506567 h 2789926"/>
              <a:gd name="connsiteX39900" fmla="*/ 2135231 w 2556691"/>
              <a:gd name="connsiteY39900" fmla="*/ 1504628 h 2789926"/>
              <a:gd name="connsiteX39901" fmla="*/ 2136032 w 2556691"/>
              <a:gd name="connsiteY39901" fmla="*/ 1502370 h 2789926"/>
              <a:gd name="connsiteX39902" fmla="*/ 1159794 w 2556691"/>
              <a:gd name="connsiteY39902" fmla="*/ 601173 h 2789926"/>
              <a:gd name="connsiteX39903" fmla="*/ 1158640 w 2556691"/>
              <a:gd name="connsiteY39903" fmla="*/ 608657 h 2789926"/>
              <a:gd name="connsiteX39904" fmla="*/ 1167622 w 2556691"/>
              <a:gd name="connsiteY39904" fmla="*/ 620353 h 2789926"/>
              <a:gd name="connsiteX39905" fmla="*/ 1165974 w 2556691"/>
              <a:gd name="connsiteY39905" fmla="*/ 621235 h 2789926"/>
              <a:gd name="connsiteX39906" fmla="*/ 1149329 w 2556691"/>
              <a:gd name="connsiteY39906" fmla="*/ 607548 h 2789926"/>
              <a:gd name="connsiteX39907" fmla="*/ 1147398 w 2556691"/>
              <a:gd name="connsiteY39907" fmla="*/ 609769 h 2789926"/>
              <a:gd name="connsiteX39908" fmla="*/ 1162772 w 2556691"/>
              <a:gd name="connsiteY39908" fmla="*/ 647371 h 2789926"/>
              <a:gd name="connsiteX39909" fmla="*/ 1168811 w 2556691"/>
              <a:gd name="connsiteY39909" fmla="*/ 667462 h 2789926"/>
              <a:gd name="connsiteX39910" fmla="*/ 1160618 w 2556691"/>
              <a:gd name="connsiteY39910" fmla="*/ 629182 h 2789926"/>
              <a:gd name="connsiteX39911" fmla="*/ 1162772 w 2556691"/>
              <a:gd name="connsiteY39911" fmla="*/ 627994 h 2789926"/>
              <a:gd name="connsiteX39912" fmla="*/ 1171436 w 2556691"/>
              <a:gd name="connsiteY39912" fmla="*/ 649626 h 2789926"/>
              <a:gd name="connsiteX39913" fmla="*/ 1176722 w 2556691"/>
              <a:gd name="connsiteY39913" fmla="*/ 670619 h 2789926"/>
              <a:gd name="connsiteX39914" fmla="*/ 1159794 w 2556691"/>
              <a:gd name="connsiteY39914" fmla="*/ 601173 h 2789926"/>
              <a:gd name="connsiteX39915" fmla="*/ 1755623 w 2556691"/>
              <a:gd name="connsiteY39915" fmla="*/ 1150697 h 2789926"/>
              <a:gd name="connsiteX39916" fmla="*/ 1755494 w 2556691"/>
              <a:gd name="connsiteY39916" fmla="*/ 1151312 h 2789926"/>
              <a:gd name="connsiteX39917" fmla="*/ 1754905 w 2556691"/>
              <a:gd name="connsiteY39917" fmla="*/ 1151832 h 2789926"/>
              <a:gd name="connsiteX39918" fmla="*/ 1753387 w 2556691"/>
              <a:gd name="connsiteY39918" fmla="*/ 1151986 h 2789926"/>
              <a:gd name="connsiteX39919" fmla="*/ 1747925 w 2556691"/>
              <a:gd name="connsiteY39919" fmla="*/ 1147967 h 2789926"/>
              <a:gd name="connsiteX39920" fmla="*/ 1747913 w 2556691"/>
              <a:gd name="connsiteY39920" fmla="*/ 1147967 h 2789926"/>
              <a:gd name="connsiteX39921" fmla="*/ 1748266 w 2556691"/>
              <a:gd name="connsiteY39921" fmla="*/ 1147470 h 2789926"/>
              <a:gd name="connsiteX39922" fmla="*/ 1755623 w 2556691"/>
              <a:gd name="connsiteY39922" fmla="*/ 1150697 h 2789926"/>
              <a:gd name="connsiteX39923" fmla="*/ 2186733 w 2556691"/>
              <a:gd name="connsiteY39923" fmla="*/ 1548345 h 2789926"/>
              <a:gd name="connsiteX39924" fmla="*/ 2182837 w 2556691"/>
              <a:gd name="connsiteY39924" fmla="*/ 1547210 h 2789926"/>
              <a:gd name="connsiteX39925" fmla="*/ 2180930 w 2556691"/>
              <a:gd name="connsiteY39925" fmla="*/ 1546383 h 2789926"/>
              <a:gd name="connsiteX39926" fmla="*/ 2180612 w 2556691"/>
              <a:gd name="connsiteY39926" fmla="*/ 1546383 h 2789926"/>
              <a:gd name="connsiteX39927" fmla="*/ 2176492 w 2556691"/>
              <a:gd name="connsiteY39927" fmla="*/ 1547328 h 2789926"/>
              <a:gd name="connsiteX39928" fmla="*/ 2178952 w 2556691"/>
              <a:gd name="connsiteY39928" fmla="*/ 1551844 h 2789926"/>
              <a:gd name="connsiteX39929" fmla="*/ 2180824 w 2556691"/>
              <a:gd name="connsiteY39929" fmla="*/ 1551229 h 2789926"/>
              <a:gd name="connsiteX39930" fmla="*/ 2185203 w 2556691"/>
              <a:gd name="connsiteY39930" fmla="*/ 1549172 h 2789926"/>
              <a:gd name="connsiteX39931" fmla="*/ 2186733 w 2556691"/>
              <a:gd name="connsiteY39931" fmla="*/ 1548345 h 2789926"/>
              <a:gd name="connsiteX39932" fmla="*/ 1721840 w 2556691"/>
              <a:gd name="connsiteY39932" fmla="*/ 1118980 h 2789926"/>
              <a:gd name="connsiteX39933" fmla="*/ 1684241 w 2556691"/>
              <a:gd name="connsiteY39933" fmla="*/ 1107135 h 2789926"/>
              <a:gd name="connsiteX39934" fmla="*/ 1721922 w 2556691"/>
              <a:gd name="connsiteY39934" fmla="*/ 1119134 h 2789926"/>
              <a:gd name="connsiteX39935" fmla="*/ 1721840 w 2556691"/>
              <a:gd name="connsiteY39935" fmla="*/ 1118980 h 2789926"/>
              <a:gd name="connsiteX39936" fmla="*/ 2001656 w 2556691"/>
              <a:gd name="connsiteY39936" fmla="*/ 1376457 h 2789926"/>
              <a:gd name="connsiteX39937" fmla="*/ 1997501 w 2556691"/>
              <a:gd name="connsiteY39937" fmla="*/ 1374057 h 2789926"/>
              <a:gd name="connsiteX39938" fmla="*/ 1995394 w 2556691"/>
              <a:gd name="connsiteY39938" fmla="*/ 1380370 h 2789926"/>
              <a:gd name="connsiteX39939" fmla="*/ 1992604 w 2556691"/>
              <a:gd name="connsiteY39939" fmla="*/ 1404144 h 2789926"/>
              <a:gd name="connsiteX39940" fmla="*/ 1993299 w 2556691"/>
              <a:gd name="connsiteY39940" fmla="*/ 1404487 h 2789926"/>
              <a:gd name="connsiteX39941" fmla="*/ 1993416 w 2556691"/>
              <a:gd name="connsiteY39941" fmla="*/ 1404297 h 2789926"/>
              <a:gd name="connsiteX39942" fmla="*/ 2003446 w 2556691"/>
              <a:gd name="connsiteY39942" fmla="*/ 1382936 h 2789926"/>
              <a:gd name="connsiteX39943" fmla="*/ 2001621 w 2556691"/>
              <a:gd name="connsiteY39943" fmla="*/ 1380890 h 2789926"/>
              <a:gd name="connsiteX39944" fmla="*/ 2001656 w 2556691"/>
              <a:gd name="connsiteY39944" fmla="*/ 1376457 h 2789926"/>
              <a:gd name="connsiteX39945" fmla="*/ 2112559 w 2556691"/>
              <a:gd name="connsiteY39945" fmla="*/ 1478136 h 2789926"/>
              <a:gd name="connsiteX39946" fmla="*/ 2112324 w 2556691"/>
              <a:gd name="connsiteY39946" fmla="*/ 1478065 h 2789926"/>
              <a:gd name="connsiteX39947" fmla="*/ 2111793 w 2556691"/>
              <a:gd name="connsiteY39947" fmla="*/ 1479176 h 2789926"/>
              <a:gd name="connsiteX39948" fmla="*/ 2115031 w 2556691"/>
              <a:gd name="connsiteY39948" fmla="*/ 1484815 h 2789926"/>
              <a:gd name="connsiteX39949" fmla="*/ 2117845 w 2556691"/>
              <a:gd name="connsiteY39949" fmla="*/ 1484981 h 2789926"/>
              <a:gd name="connsiteX39950" fmla="*/ 2112559 w 2556691"/>
              <a:gd name="connsiteY39950" fmla="*/ 1478136 h 2789926"/>
              <a:gd name="connsiteX39951" fmla="*/ 2069368 w 2556691"/>
              <a:gd name="connsiteY39951" fmla="*/ 1436121 h 2789926"/>
              <a:gd name="connsiteX39952" fmla="*/ 2064553 w 2556691"/>
              <a:gd name="connsiteY39952" fmla="*/ 1438285 h 2789926"/>
              <a:gd name="connsiteX39953" fmla="*/ 2064389 w 2556691"/>
              <a:gd name="connsiteY39953" fmla="*/ 1441311 h 2789926"/>
              <a:gd name="connsiteX39954" fmla="*/ 2063105 w 2556691"/>
              <a:gd name="connsiteY39954" fmla="*/ 1446796 h 2789926"/>
              <a:gd name="connsiteX39955" fmla="*/ 2063152 w 2556691"/>
              <a:gd name="connsiteY39955" fmla="*/ 1446867 h 2789926"/>
              <a:gd name="connsiteX39956" fmla="*/ 2069368 w 2556691"/>
              <a:gd name="connsiteY39956" fmla="*/ 1436121 h 2789926"/>
              <a:gd name="connsiteX39957" fmla="*/ 2076266 w 2556691"/>
              <a:gd name="connsiteY39957" fmla="*/ 1442233 h 2789926"/>
              <a:gd name="connsiteX39958" fmla="*/ 2076290 w 2556691"/>
              <a:gd name="connsiteY39958" fmla="*/ 1442292 h 2789926"/>
              <a:gd name="connsiteX39959" fmla="*/ 2077467 w 2556691"/>
              <a:gd name="connsiteY39959" fmla="*/ 1445188 h 2789926"/>
              <a:gd name="connsiteX39960" fmla="*/ 2077997 w 2556691"/>
              <a:gd name="connsiteY39960" fmla="*/ 1448758 h 2789926"/>
              <a:gd name="connsiteX39961" fmla="*/ 2078114 w 2556691"/>
              <a:gd name="connsiteY39961" fmla="*/ 1449810 h 2789926"/>
              <a:gd name="connsiteX39962" fmla="*/ 2077396 w 2556691"/>
              <a:gd name="connsiteY39962" fmla="*/ 1453061 h 2789926"/>
              <a:gd name="connsiteX39963" fmla="*/ 2076878 w 2556691"/>
              <a:gd name="connsiteY39963" fmla="*/ 1453570 h 2789926"/>
              <a:gd name="connsiteX39964" fmla="*/ 2075631 w 2556691"/>
              <a:gd name="connsiteY39964" fmla="*/ 1453381 h 2789926"/>
              <a:gd name="connsiteX39965" fmla="*/ 2074783 w 2556691"/>
              <a:gd name="connsiteY39965" fmla="*/ 1450496 h 2789926"/>
              <a:gd name="connsiteX39966" fmla="*/ 2074665 w 2556691"/>
              <a:gd name="connsiteY39966" fmla="*/ 1445543 h 2789926"/>
              <a:gd name="connsiteX39967" fmla="*/ 2074948 w 2556691"/>
              <a:gd name="connsiteY39967" fmla="*/ 1442445 h 2789926"/>
              <a:gd name="connsiteX39968" fmla="*/ 2074948 w 2556691"/>
              <a:gd name="connsiteY39968" fmla="*/ 1442434 h 2789926"/>
              <a:gd name="connsiteX39969" fmla="*/ 2076266 w 2556691"/>
              <a:gd name="connsiteY39969" fmla="*/ 1442233 h 2789926"/>
              <a:gd name="connsiteX39970" fmla="*/ 1567535 w 2556691"/>
              <a:gd name="connsiteY39970" fmla="*/ 972769 h 2789926"/>
              <a:gd name="connsiteX39971" fmla="*/ 1568276 w 2556691"/>
              <a:gd name="connsiteY39971" fmla="*/ 987233 h 2789926"/>
              <a:gd name="connsiteX39972" fmla="*/ 1580637 w 2556691"/>
              <a:gd name="connsiteY39972" fmla="*/ 1004168 h 2789926"/>
              <a:gd name="connsiteX39973" fmla="*/ 1568947 w 2556691"/>
              <a:gd name="connsiteY39973" fmla="*/ 985849 h 2789926"/>
              <a:gd name="connsiteX39974" fmla="*/ 1570395 w 2556691"/>
              <a:gd name="connsiteY39974" fmla="*/ 984651 h 2789926"/>
              <a:gd name="connsiteX39975" fmla="*/ 1576764 w 2556691"/>
              <a:gd name="connsiteY39975" fmla="*/ 992008 h 2789926"/>
              <a:gd name="connsiteX39976" fmla="*/ 1567535 w 2556691"/>
              <a:gd name="connsiteY39976" fmla="*/ 972769 h 2789926"/>
              <a:gd name="connsiteX39977" fmla="*/ 1955757 w 2556691"/>
              <a:gd name="connsiteY39977" fmla="*/ 1329217 h 2789926"/>
              <a:gd name="connsiteX39978" fmla="*/ 1958417 w 2556691"/>
              <a:gd name="connsiteY39978" fmla="*/ 1336251 h 2789926"/>
              <a:gd name="connsiteX39979" fmla="*/ 1961572 w 2556691"/>
              <a:gd name="connsiteY39979" fmla="*/ 1342209 h 2789926"/>
              <a:gd name="connsiteX39980" fmla="*/ 1959842 w 2556691"/>
              <a:gd name="connsiteY39980" fmla="*/ 1343604 h 2789926"/>
              <a:gd name="connsiteX39981" fmla="*/ 1953392 w 2556691"/>
              <a:gd name="connsiteY39981" fmla="*/ 1329702 h 2789926"/>
              <a:gd name="connsiteX39982" fmla="*/ 1955757 w 2556691"/>
              <a:gd name="connsiteY39982" fmla="*/ 1329217 h 2789926"/>
              <a:gd name="connsiteX39983" fmla="*/ 2137633 w 2556691"/>
              <a:gd name="connsiteY39983" fmla="*/ 1496980 h 2789926"/>
              <a:gd name="connsiteX39984" fmla="*/ 2134536 w 2556691"/>
              <a:gd name="connsiteY39984" fmla="*/ 1494261 h 2789926"/>
              <a:gd name="connsiteX39985" fmla="*/ 2129734 w 2556691"/>
              <a:gd name="connsiteY39985" fmla="*/ 1490927 h 2789926"/>
              <a:gd name="connsiteX39986" fmla="*/ 2125873 w 2556691"/>
              <a:gd name="connsiteY39986" fmla="*/ 1489366 h 2789926"/>
              <a:gd name="connsiteX39987" fmla="*/ 2124696 w 2556691"/>
              <a:gd name="connsiteY39987" fmla="*/ 1489213 h 2789926"/>
              <a:gd name="connsiteX39988" fmla="*/ 2128533 w 2556691"/>
              <a:gd name="connsiteY39988" fmla="*/ 1490844 h 2789926"/>
              <a:gd name="connsiteX39989" fmla="*/ 2130405 w 2556691"/>
              <a:gd name="connsiteY39989" fmla="*/ 1492275 h 2789926"/>
              <a:gd name="connsiteX39990" fmla="*/ 2130240 w 2556691"/>
              <a:gd name="connsiteY39990" fmla="*/ 1494024 h 2789926"/>
              <a:gd name="connsiteX39991" fmla="*/ 2129357 w 2556691"/>
              <a:gd name="connsiteY39991" fmla="*/ 1494249 h 2789926"/>
              <a:gd name="connsiteX39992" fmla="*/ 2127968 w 2556691"/>
              <a:gd name="connsiteY39992" fmla="*/ 1493906 h 2789926"/>
              <a:gd name="connsiteX39993" fmla="*/ 2126768 w 2556691"/>
              <a:gd name="connsiteY39993" fmla="*/ 1493610 h 2789926"/>
              <a:gd name="connsiteX39994" fmla="*/ 2127333 w 2556691"/>
              <a:gd name="connsiteY39994" fmla="*/ 1493871 h 2789926"/>
              <a:gd name="connsiteX39995" fmla="*/ 2136491 w 2556691"/>
              <a:gd name="connsiteY39995" fmla="*/ 1499817 h 2789926"/>
              <a:gd name="connsiteX39996" fmla="*/ 2136703 w 2556691"/>
              <a:gd name="connsiteY39996" fmla="*/ 1500243 h 2789926"/>
              <a:gd name="connsiteX39997" fmla="*/ 2137633 w 2556691"/>
              <a:gd name="connsiteY39997" fmla="*/ 1496980 h 2789926"/>
              <a:gd name="connsiteX39998" fmla="*/ 2106836 w 2556691"/>
              <a:gd name="connsiteY39998" fmla="*/ 1467508 h 2789926"/>
              <a:gd name="connsiteX39999" fmla="*/ 2106731 w 2556691"/>
              <a:gd name="connsiteY39999" fmla="*/ 1468099 h 2789926"/>
              <a:gd name="connsiteX40000" fmla="*/ 2106661 w 2556691"/>
              <a:gd name="connsiteY40000" fmla="*/ 1468217 h 2789926"/>
              <a:gd name="connsiteX40001" fmla="*/ 2105224 w 2556691"/>
              <a:gd name="connsiteY40001" fmla="*/ 1469057 h 2789926"/>
              <a:gd name="connsiteX40002" fmla="*/ 2097373 w 2556691"/>
              <a:gd name="connsiteY40002" fmla="*/ 1471658 h 2789926"/>
              <a:gd name="connsiteX40003" fmla="*/ 2094712 w 2556691"/>
              <a:gd name="connsiteY40003" fmla="*/ 1472922 h 2789926"/>
              <a:gd name="connsiteX40004" fmla="*/ 2093300 w 2556691"/>
              <a:gd name="connsiteY40004" fmla="*/ 1473478 h 2789926"/>
              <a:gd name="connsiteX40005" fmla="*/ 2088744 w 2556691"/>
              <a:gd name="connsiteY40005" fmla="*/ 1472946 h 2789926"/>
              <a:gd name="connsiteX40006" fmla="*/ 2088673 w 2556691"/>
              <a:gd name="connsiteY40006" fmla="*/ 1472367 h 2789926"/>
              <a:gd name="connsiteX40007" fmla="*/ 2092887 w 2556691"/>
              <a:gd name="connsiteY40007" fmla="*/ 1470073 h 2789926"/>
              <a:gd name="connsiteX40008" fmla="*/ 2106836 w 2556691"/>
              <a:gd name="connsiteY40008" fmla="*/ 1467508 h 2789926"/>
              <a:gd name="connsiteX40009" fmla="*/ 1658954 w 2556691"/>
              <a:gd name="connsiteY40009" fmla="*/ 1054209 h 2789926"/>
              <a:gd name="connsiteX40010" fmla="*/ 1659107 w 2556691"/>
              <a:gd name="connsiteY40010" fmla="*/ 1054459 h 2789926"/>
              <a:gd name="connsiteX40011" fmla="*/ 1659001 w 2556691"/>
              <a:gd name="connsiteY40011" fmla="*/ 1055190 h 2789926"/>
              <a:gd name="connsiteX40012" fmla="*/ 1659072 w 2556691"/>
              <a:gd name="connsiteY40012" fmla="*/ 1055173 h 2789926"/>
              <a:gd name="connsiteX40013" fmla="*/ 1648200 w 2556691"/>
              <a:gd name="connsiteY40013" fmla="*/ 1067265 h 2789926"/>
              <a:gd name="connsiteX40014" fmla="*/ 1649896 w 2556691"/>
              <a:gd name="connsiteY40014" fmla="*/ 1061075 h 2789926"/>
              <a:gd name="connsiteX40015" fmla="*/ 1653947 w 2556691"/>
              <a:gd name="connsiteY40015" fmla="*/ 1057398 h 2789926"/>
              <a:gd name="connsiteX40016" fmla="*/ 1658048 w 2556691"/>
              <a:gd name="connsiteY40016" fmla="*/ 1053782 h 2789926"/>
              <a:gd name="connsiteX40017" fmla="*/ 1658954 w 2556691"/>
              <a:gd name="connsiteY40017" fmla="*/ 1054209 h 2789926"/>
              <a:gd name="connsiteX40018" fmla="*/ 1576552 w 2556691"/>
              <a:gd name="connsiteY40018" fmla="*/ 977685 h 2789926"/>
              <a:gd name="connsiteX40019" fmla="*/ 1576552 w 2556691"/>
              <a:gd name="connsiteY40019" fmla="*/ 977688 h 2789926"/>
              <a:gd name="connsiteX40020" fmla="*/ 1573244 w 2556691"/>
              <a:gd name="connsiteY40020" fmla="*/ 975800 h 2789926"/>
              <a:gd name="connsiteX40021" fmla="*/ 1585805 w 2556691"/>
              <a:gd name="connsiteY40021" fmla="*/ 1000369 h 2789926"/>
              <a:gd name="connsiteX40022" fmla="*/ 1588653 w 2556691"/>
              <a:gd name="connsiteY40022" fmla="*/ 1000951 h 2789926"/>
              <a:gd name="connsiteX40023" fmla="*/ 1589890 w 2556691"/>
              <a:gd name="connsiteY40023" fmla="*/ 1009872 h 2789926"/>
              <a:gd name="connsiteX40024" fmla="*/ 1590949 w 2556691"/>
              <a:gd name="connsiteY40024" fmla="*/ 1006562 h 2789926"/>
              <a:gd name="connsiteX40025" fmla="*/ 1590961 w 2556691"/>
              <a:gd name="connsiteY40025" fmla="*/ 1006566 h 2789926"/>
              <a:gd name="connsiteX40026" fmla="*/ 1594304 w 2556691"/>
              <a:gd name="connsiteY40026" fmla="*/ 1007916 h 2789926"/>
              <a:gd name="connsiteX40027" fmla="*/ 1592632 w 2556691"/>
              <a:gd name="connsiteY40027" fmla="*/ 1014134 h 2789926"/>
              <a:gd name="connsiteX40028" fmla="*/ 1592432 w 2556691"/>
              <a:gd name="connsiteY40028" fmla="*/ 1019566 h 2789926"/>
              <a:gd name="connsiteX40029" fmla="*/ 1592491 w 2556691"/>
              <a:gd name="connsiteY40029" fmla="*/ 1020509 h 2789926"/>
              <a:gd name="connsiteX40030" fmla="*/ 1592515 w 2556691"/>
              <a:gd name="connsiteY40030" fmla="*/ 1020576 h 2789926"/>
              <a:gd name="connsiteX40031" fmla="*/ 1596023 w 2556691"/>
              <a:gd name="connsiteY40031" fmla="*/ 1016386 h 2789926"/>
              <a:gd name="connsiteX40032" fmla="*/ 1597164 w 2556691"/>
              <a:gd name="connsiteY40032" fmla="*/ 1017049 h 2789926"/>
              <a:gd name="connsiteX40033" fmla="*/ 1595622 w 2556691"/>
              <a:gd name="connsiteY40033" fmla="*/ 1023721 h 2789926"/>
              <a:gd name="connsiteX40034" fmla="*/ 1594386 w 2556691"/>
              <a:gd name="connsiteY40034" fmla="*/ 1027995 h 2789926"/>
              <a:gd name="connsiteX40035" fmla="*/ 1595316 w 2556691"/>
              <a:gd name="connsiteY40035" fmla="*/ 1031848 h 2789926"/>
              <a:gd name="connsiteX40036" fmla="*/ 1595881 w 2556691"/>
              <a:gd name="connsiteY40036" fmla="*/ 1030067 h 2789926"/>
              <a:gd name="connsiteX40037" fmla="*/ 1599919 w 2556691"/>
              <a:gd name="connsiteY40037" fmla="*/ 1029663 h 2789926"/>
              <a:gd name="connsiteX40038" fmla="*/ 1596799 w 2556691"/>
              <a:gd name="connsiteY40038" fmla="*/ 1038064 h 2789926"/>
              <a:gd name="connsiteX40039" fmla="*/ 1597671 w 2556691"/>
              <a:gd name="connsiteY40039" fmla="*/ 1041732 h 2789926"/>
              <a:gd name="connsiteX40040" fmla="*/ 1598036 w 2556691"/>
              <a:gd name="connsiteY40040" fmla="*/ 1040960 h 2789926"/>
              <a:gd name="connsiteX40041" fmla="*/ 1604840 w 2556691"/>
              <a:gd name="connsiteY40041" fmla="*/ 1032595 h 2789926"/>
              <a:gd name="connsiteX40042" fmla="*/ 1606064 w 2556691"/>
              <a:gd name="connsiteY40042" fmla="*/ 1033467 h 2789926"/>
              <a:gd name="connsiteX40043" fmla="*/ 1601885 w 2556691"/>
              <a:gd name="connsiteY40043" fmla="*/ 1041736 h 2789926"/>
              <a:gd name="connsiteX40044" fmla="*/ 1598801 w 2556691"/>
              <a:gd name="connsiteY40044" fmla="*/ 1048269 h 2789926"/>
              <a:gd name="connsiteX40045" fmla="*/ 1599154 w 2556691"/>
              <a:gd name="connsiteY40045" fmla="*/ 1050336 h 2789926"/>
              <a:gd name="connsiteX40046" fmla="*/ 1606205 w 2556691"/>
              <a:gd name="connsiteY40046" fmla="*/ 1041320 h 2789926"/>
              <a:gd name="connsiteX40047" fmla="*/ 1609384 w 2556691"/>
              <a:gd name="connsiteY40047" fmla="*/ 1043917 h 2789926"/>
              <a:gd name="connsiteX40048" fmla="*/ 1599884 w 2556691"/>
              <a:gd name="connsiteY40048" fmla="*/ 1056719 h 2789926"/>
              <a:gd name="connsiteX40049" fmla="*/ 1600131 w 2556691"/>
              <a:gd name="connsiteY40049" fmla="*/ 1059371 h 2789926"/>
              <a:gd name="connsiteX40050" fmla="*/ 1609501 w 2556691"/>
              <a:gd name="connsiteY40050" fmla="*/ 1051533 h 2789926"/>
              <a:gd name="connsiteX40051" fmla="*/ 1611173 w 2556691"/>
              <a:gd name="connsiteY40051" fmla="*/ 1053298 h 2789926"/>
              <a:gd name="connsiteX40052" fmla="*/ 1600343 w 2556691"/>
              <a:gd name="connsiteY40052" fmla="*/ 1065960 h 2789926"/>
              <a:gd name="connsiteX40053" fmla="*/ 1600402 w 2556691"/>
              <a:gd name="connsiteY40053" fmla="*/ 1067828 h 2789926"/>
              <a:gd name="connsiteX40054" fmla="*/ 1609089 w 2556691"/>
              <a:gd name="connsiteY40054" fmla="*/ 1061445 h 2789926"/>
              <a:gd name="connsiteX40055" fmla="*/ 1612185 w 2556691"/>
              <a:gd name="connsiteY40055" fmla="*/ 1063735 h 2789926"/>
              <a:gd name="connsiteX40056" fmla="*/ 1600343 w 2556691"/>
              <a:gd name="connsiteY40056" fmla="*/ 1072580 h 2789926"/>
              <a:gd name="connsiteX40057" fmla="*/ 1600331 w 2556691"/>
              <a:gd name="connsiteY40057" fmla="*/ 1073431 h 2789926"/>
              <a:gd name="connsiteX40058" fmla="*/ 1610161 w 2556691"/>
              <a:gd name="connsiteY40058" fmla="*/ 1069069 h 2789926"/>
              <a:gd name="connsiteX40059" fmla="*/ 1611738 w 2556691"/>
              <a:gd name="connsiteY40059" fmla="*/ 1073112 h 2789926"/>
              <a:gd name="connsiteX40060" fmla="*/ 1600696 w 2556691"/>
              <a:gd name="connsiteY40060" fmla="*/ 1078656 h 2789926"/>
              <a:gd name="connsiteX40061" fmla="*/ 1608607 w 2556691"/>
              <a:gd name="connsiteY40061" fmla="*/ 1076351 h 2789926"/>
              <a:gd name="connsiteX40062" fmla="*/ 1609242 w 2556691"/>
              <a:gd name="connsiteY40062" fmla="*/ 1079638 h 2789926"/>
              <a:gd name="connsiteX40063" fmla="*/ 1600072 w 2556691"/>
              <a:gd name="connsiteY40063" fmla="*/ 1083231 h 2789926"/>
              <a:gd name="connsiteX40064" fmla="*/ 1606617 w 2556691"/>
              <a:gd name="connsiteY40064" fmla="*/ 1084295 h 2789926"/>
              <a:gd name="connsiteX40065" fmla="*/ 1607088 w 2556691"/>
              <a:gd name="connsiteY40065" fmla="*/ 1084319 h 2789926"/>
              <a:gd name="connsiteX40066" fmla="*/ 1606794 w 2556691"/>
              <a:gd name="connsiteY40066" fmla="*/ 1087582 h 2789926"/>
              <a:gd name="connsiteX40067" fmla="*/ 1603886 w 2556691"/>
              <a:gd name="connsiteY40067" fmla="*/ 1087617 h 2789926"/>
              <a:gd name="connsiteX40068" fmla="*/ 1601485 w 2556691"/>
              <a:gd name="connsiteY40068" fmla="*/ 1087842 h 2789926"/>
              <a:gd name="connsiteX40069" fmla="*/ 1598495 w 2556691"/>
              <a:gd name="connsiteY40069" fmla="*/ 1087487 h 2789926"/>
              <a:gd name="connsiteX40070" fmla="*/ 1597988 w 2556691"/>
              <a:gd name="connsiteY40070" fmla="*/ 1089627 h 2789926"/>
              <a:gd name="connsiteX40071" fmla="*/ 1602203 w 2556691"/>
              <a:gd name="connsiteY40071" fmla="*/ 1089733 h 2789926"/>
              <a:gd name="connsiteX40072" fmla="*/ 1605181 w 2556691"/>
              <a:gd name="connsiteY40072" fmla="*/ 1090325 h 2789926"/>
              <a:gd name="connsiteX40073" fmla="*/ 1605758 w 2556691"/>
              <a:gd name="connsiteY40073" fmla="*/ 1090596 h 2789926"/>
              <a:gd name="connsiteX40074" fmla="*/ 1606052 w 2556691"/>
              <a:gd name="connsiteY40074" fmla="*/ 1090833 h 2789926"/>
              <a:gd name="connsiteX40075" fmla="*/ 1604710 w 2556691"/>
              <a:gd name="connsiteY40075" fmla="*/ 1093765 h 2789926"/>
              <a:gd name="connsiteX40076" fmla="*/ 1603180 w 2556691"/>
              <a:gd name="connsiteY40076" fmla="*/ 1093788 h 2789926"/>
              <a:gd name="connsiteX40077" fmla="*/ 1602603 w 2556691"/>
              <a:gd name="connsiteY40077" fmla="*/ 1093788 h 2789926"/>
              <a:gd name="connsiteX40078" fmla="*/ 1598989 w 2556691"/>
              <a:gd name="connsiteY40078" fmla="*/ 1093859 h 2789926"/>
              <a:gd name="connsiteX40079" fmla="*/ 1597000 w 2556691"/>
              <a:gd name="connsiteY40079" fmla="*/ 1093906 h 2789926"/>
              <a:gd name="connsiteX40080" fmla="*/ 1596458 w 2556691"/>
              <a:gd name="connsiteY40080" fmla="*/ 1095680 h 2789926"/>
              <a:gd name="connsiteX40081" fmla="*/ 1597883 w 2556691"/>
              <a:gd name="connsiteY40081" fmla="*/ 1095278 h 2789926"/>
              <a:gd name="connsiteX40082" fmla="*/ 1601873 w 2556691"/>
              <a:gd name="connsiteY40082" fmla="*/ 1095431 h 2789926"/>
              <a:gd name="connsiteX40083" fmla="*/ 1598495 w 2556691"/>
              <a:gd name="connsiteY40083" fmla="*/ 1099664 h 2789926"/>
              <a:gd name="connsiteX40084" fmla="*/ 1595140 w 2556691"/>
              <a:gd name="connsiteY40084" fmla="*/ 1099983 h 2789926"/>
              <a:gd name="connsiteX40085" fmla="*/ 1594787 w 2556691"/>
              <a:gd name="connsiteY40085" fmla="*/ 1101118 h 2789926"/>
              <a:gd name="connsiteX40086" fmla="*/ 1597918 w 2556691"/>
              <a:gd name="connsiteY40086" fmla="*/ 1100397 h 2789926"/>
              <a:gd name="connsiteX40087" fmla="*/ 1601485 w 2556691"/>
              <a:gd name="connsiteY40087" fmla="*/ 1099865 h 2789926"/>
              <a:gd name="connsiteX40088" fmla="*/ 1602874 w 2556691"/>
              <a:gd name="connsiteY40088" fmla="*/ 1099605 h 2789926"/>
              <a:gd name="connsiteX40089" fmla="*/ 1607818 w 2556691"/>
              <a:gd name="connsiteY40089" fmla="*/ 1098020 h 2789926"/>
              <a:gd name="connsiteX40090" fmla="*/ 1608713 w 2556691"/>
              <a:gd name="connsiteY40090" fmla="*/ 1097536 h 2789926"/>
              <a:gd name="connsiteX40091" fmla="*/ 1611032 w 2556691"/>
              <a:gd name="connsiteY40091" fmla="*/ 1096011 h 2789926"/>
              <a:gd name="connsiteX40092" fmla="*/ 1614822 w 2556691"/>
              <a:gd name="connsiteY40092" fmla="*/ 1091980 h 2789926"/>
              <a:gd name="connsiteX40093" fmla="*/ 1616835 w 2556691"/>
              <a:gd name="connsiteY40093" fmla="*/ 1088587 h 2789926"/>
              <a:gd name="connsiteX40094" fmla="*/ 1618354 w 2556691"/>
              <a:gd name="connsiteY40094" fmla="*/ 1085218 h 2789926"/>
              <a:gd name="connsiteX40095" fmla="*/ 1618860 w 2556691"/>
              <a:gd name="connsiteY40095" fmla="*/ 1083905 h 2789926"/>
              <a:gd name="connsiteX40096" fmla="*/ 1619637 w 2556691"/>
              <a:gd name="connsiteY40096" fmla="*/ 1081541 h 2789926"/>
              <a:gd name="connsiteX40097" fmla="*/ 1620449 w 2556691"/>
              <a:gd name="connsiteY40097" fmla="*/ 1078739 h 2789926"/>
              <a:gd name="connsiteX40098" fmla="*/ 1618636 w 2556691"/>
              <a:gd name="connsiteY40098" fmla="*/ 1079567 h 2789926"/>
              <a:gd name="connsiteX40099" fmla="*/ 1618471 w 2556691"/>
              <a:gd name="connsiteY40099" fmla="*/ 1079638 h 2789926"/>
              <a:gd name="connsiteX40100" fmla="*/ 1617742 w 2556691"/>
              <a:gd name="connsiteY40100" fmla="*/ 1079590 h 2789926"/>
              <a:gd name="connsiteX40101" fmla="*/ 1616929 w 2556691"/>
              <a:gd name="connsiteY40101" fmla="*/ 1077510 h 2789926"/>
              <a:gd name="connsiteX40102" fmla="*/ 1618836 w 2556691"/>
              <a:gd name="connsiteY40102" fmla="*/ 1075583 h 2789926"/>
              <a:gd name="connsiteX40103" fmla="*/ 1619778 w 2556691"/>
              <a:gd name="connsiteY40103" fmla="*/ 1073928 h 2789926"/>
              <a:gd name="connsiteX40104" fmla="*/ 1622085 w 2556691"/>
              <a:gd name="connsiteY40104" fmla="*/ 1069979 h 2789926"/>
              <a:gd name="connsiteX40105" fmla="*/ 1624287 w 2556691"/>
              <a:gd name="connsiteY40105" fmla="*/ 1063307 h 2789926"/>
              <a:gd name="connsiteX40106" fmla="*/ 1624346 w 2556691"/>
              <a:gd name="connsiteY40106" fmla="*/ 1059408 h 2789926"/>
              <a:gd name="connsiteX40107" fmla="*/ 1620167 w 2556691"/>
              <a:gd name="connsiteY40107" fmla="*/ 1063213 h 2789926"/>
              <a:gd name="connsiteX40108" fmla="*/ 1618189 w 2556691"/>
              <a:gd name="connsiteY40108" fmla="*/ 1061711 h 2789926"/>
              <a:gd name="connsiteX40109" fmla="*/ 1619154 w 2556691"/>
              <a:gd name="connsiteY40109" fmla="*/ 1059999 h 2789926"/>
              <a:gd name="connsiteX40110" fmla="*/ 1620602 w 2556691"/>
              <a:gd name="connsiteY40110" fmla="*/ 1045627 h 2789926"/>
              <a:gd name="connsiteX40111" fmla="*/ 1617848 w 2556691"/>
              <a:gd name="connsiteY40111" fmla="*/ 1048107 h 2789926"/>
              <a:gd name="connsiteX40112" fmla="*/ 1614775 w 2556691"/>
              <a:gd name="connsiteY40112" fmla="*/ 1045547 h 2789926"/>
              <a:gd name="connsiteX40113" fmla="*/ 1612527 w 2556691"/>
              <a:gd name="connsiteY40113" fmla="*/ 1026662 h 2789926"/>
              <a:gd name="connsiteX40114" fmla="*/ 1608607 w 2556691"/>
              <a:gd name="connsiteY40114" fmla="*/ 1024574 h 2789926"/>
              <a:gd name="connsiteX40115" fmla="*/ 1602615 w 2556691"/>
              <a:gd name="connsiteY40115" fmla="*/ 1011325 h 2789926"/>
              <a:gd name="connsiteX40116" fmla="*/ 1602073 w 2556691"/>
              <a:gd name="connsiteY40116" fmla="*/ 1010894 h 2789926"/>
              <a:gd name="connsiteX40117" fmla="*/ 1600790 w 2556691"/>
              <a:gd name="connsiteY40117" fmla="*/ 1012098 h 2789926"/>
              <a:gd name="connsiteX40118" fmla="*/ 1598895 w 2556691"/>
              <a:gd name="connsiteY40118" fmla="*/ 1014038 h 2789926"/>
              <a:gd name="connsiteX40119" fmla="*/ 1597200 w 2556691"/>
              <a:gd name="connsiteY40119" fmla="*/ 1011299 h 2789926"/>
              <a:gd name="connsiteX40120" fmla="*/ 1596858 w 2556691"/>
              <a:gd name="connsiteY40120" fmla="*/ 1007166 h 2789926"/>
              <a:gd name="connsiteX40121" fmla="*/ 1593444 w 2556691"/>
              <a:gd name="connsiteY40121" fmla="*/ 998757 h 2789926"/>
              <a:gd name="connsiteX40122" fmla="*/ 1589748 w 2556691"/>
              <a:gd name="connsiteY40122" fmla="*/ 997416 h 2789926"/>
              <a:gd name="connsiteX40123" fmla="*/ 1588548 w 2556691"/>
              <a:gd name="connsiteY40123" fmla="*/ 993519 h 2789926"/>
              <a:gd name="connsiteX40124" fmla="*/ 1585428 w 2556691"/>
              <a:gd name="connsiteY40124" fmla="*/ 986752 h 2789926"/>
              <a:gd name="connsiteX40125" fmla="*/ 1582250 w 2556691"/>
              <a:gd name="connsiteY40125" fmla="*/ 985466 h 2789926"/>
              <a:gd name="connsiteX40126" fmla="*/ 1576552 w 2556691"/>
              <a:gd name="connsiteY40126" fmla="*/ 977685 h 2789926"/>
              <a:gd name="connsiteX40127" fmla="*/ 2159527 w 2556691"/>
              <a:gd name="connsiteY40127" fmla="*/ 1513542 h 2789926"/>
              <a:gd name="connsiteX40128" fmla="*/ 2156135 w 2556691"/>
              <a:gd name="connsiteY40128" fmla="*/ 1512247 h 2789926"/>
              <a:gd name="connsiteX40129" fmla="*/ 2157127 w 2556691"/>
              <a:gd name="connsiteY40129" fmla="*/ 1512407 h 2789926"/>
              <a:gd name="connsiteX40130" fmla="*/ 2157126 w 2556691"/>
              <a:gd name="connsiteY40130" fmla="*/ 1512419 h 2789926"/>
              <a:gd name="connsiteX40131" fmla="*/ 2195643 w 2556691"/>
              <a:gd name="connsiteY40131" fmla="*/ 1546111 h 2789926"/>
              <a:gd name="connsiteX40132" fmla="*/ 2194360 w 2556691"/>
              <a:gd name="connsiteY40132" fmla="*/ 1548085 h 2789926"/>
              <a:gd name="connsiteX40133" fmla="*/ 2182882 w 2556691"/>
              <a:gd name="connsiteY40133" fmla="*/ 1540495 h 2789926"/>
              <a:gd name="connsiteX40134" fmla="*/ 2172853 w 2556691"/>
              <a:gd name="connsiteY40134" fmla="*/ 1534171 h 2789926"/>
              <a:gd name="connsiteX40135" fmla="*/ 2172653 w 2556691"/>
              <a:gd name="connsiteY40135" fmla="*/ 1533851 h 2789926"/>
              <a:gd name="connsiteX40136" fmla="*/ 2173288 w 2556691"/>
              <a:gd name="connsiteY40136" fmla="*/ 1531913 h 2789926"/>
              <a:gd name="connsiteX40137" fmla="*/ 2173889 w 2556691"/>
              <a:gd name="connsiteY40137" fmla="*/ 1531901 h 2789926"/>
              <a:gd name="connsiteX40138" fmla="*/ 2195643 w 2556691"/>
              <a:gd name="connsiteY40138" fmla="*/ 1546111 h 2789926"/>
              <a:gd name="connsiteX40139" fmla="*/ 2200342 w 2556691"/>
              <a:gd name="connsiteY40139" fmla="*/ 1548605 h 2789926"/>
              <a:gd name="connsiteX40140" fmla="*/ 2193785 w 2556691"/>
              <a:gd name="connsiteY40140" fmla="*/ 1542623 h 2789926"/>
              <a:gd name="connsiteX40141" fmla="*/ 2184921 w 2556691"/>
              <a:gd name="connsiteY40141" fmla="*/ 1536665 h 2789926"/>
              <a:gd name="connsiteX40142" fmla="*/ 2182790 w 2556691"/>
              <a:gd name="connsiteY40142" fmla="*/ 1535814 h 2789926"/>
              <a:gd name="connsiteX40143" fmla="*/ 2181095 w 2556691"/>
              <a:gd name="connsiteY40143" fmla="*/ 1534112 h 2789926"/>
              <a:gd name="connsiteX40144" fmla="*/ 2168746 w 2556691"/>
              <a:gd name="connsiteY40144" fmla="*/ 1524985 h 2789926"/>
              <a:gd name="connsiteX40145" fmla="*/ 2166815 w 2556691"/>
              <a:gd name="connsiteY40145" fmla="*/ 1523413 h 2789926"/>
              <a:gd name="connsiteX40146" fmla="*/ 2159164 w 2556691"/>
              <a:gd name="connsiteY40146" fmla="*/ 1519736 h 2789926"/>
              <a:gd name="connsiteX40147" fmla="*/ 2142342 w 2556691"/>
              <a:gd name="connsiteY40147" fmla="*/ 1515055 h 2789926"/>
              <a:gd name="connsiteX40148" fmla="*/ 2142047 w 2556691"/>
              <a:gd name="connsiteY40148" fmla="*/ 1515008 h 2789926"/>
              <a:gd name="connsiteX40149" fmla="*/ 2141741 w 2556691"/>
              <a:gd name="connsiteY40149" fmla="*/ 1515303 h 2789926"/>
              <a:gd name="connsiteX40150" fmla="*/ 2141730 w 2556691"/>
              <a:gd name="connsiteY40150" fmla="*/ 1515339 h 2789926"/>
              <a:gd name="connsiteX40151" fmla="*/ 2142859 w 2556691"/>
              <a:gd name="connsiteY40151" fmla="*/ 1515800 h 2789926"/>
              <a:gd name="connsiteX40152" fmla="*/ 2153195 w 2556691"/>
              <a:gd name="connsiteY40152" fmla="*/ 1521120 h 2789926"/>
              <a:gd name="connsiteX40153" fmla="*/ 2155762 w 2556691"/>
              <a:gd name="connsiteY40153" fmla="*/ 1522810 h 2789926"/>
              <a:gd name="connsiteX40154" fmla="*/ 2168146 w 2556691"/>
              <a:gd name="connsiteY40154" fmla="*/ 1533793 h 2789926"/>
              <a:gd name="connsiteX40155" fmla="*/ 2180047 w 2556691"/>
              <a:gd name="connsiteY40155" fmla="*/ 1543876 h 2789926"/>
              <a:gd name="connsiteX40156" fmla="*/ 2182036 w 2556691"/>
              <a:gd name="connsiteY40156" fmla="*/ 1543274 h 2789926"/>
              <a:gd name="connsiteX40157" fmla="*/ 2186003 w 2556691"/>
              <a:gd name="connsiteY40157" fmla="*/ 1545579 h 2789926"/>
              <a:gd name="connsiteX40158" fmla="*/ 2187169 w 2556691"/>
              <a:gd name="connsiteY40158" fmla="*/ 1545957 h 2789926"/>
              <a:gd name="connsiteX40159" fmla="*/ 2189617 w 2556691"/>
              <a:gd name="connsiteY40159" fmla="*/ 1547979 h 2789926"/>
              <a:gd name="connsiteX40160" fmla="*/ 2191854 w 2556691"/>
              <a:gd name="connsiteY40160" fmla="*/ 1549539 h 2789926"/>
              <a:gd name="connsiteX40161" fmla="*/ 2199859 w 2556691"/>
              <a:gd name="connsiteY40161" fmla="*/ 1555935 h 2789926"/>
              <a:gd name="connsiteX40162" fmla="*/ 2198376 w 2556691"/>
              <a:gd name="connsiteY40162" fmla="*/ 1558110 h 2789926"/>
              <a:gd name="connsiteX40163" fmla="*/ 2190171 w 2556691"/>
              <a:gd name="connsiteY40163" fmla="*/ 1552364 h 2789926"/>
              <a:gd name="connsiteX40164" fmla="*/ 2187569 w 2556691"/>
              <a:gd name="connsiteY40164" fmla="*/ 1550579 h 2789926"/>
              <a:gd name="connsiteX40165" fmla="*/ 2173560 w 2556691"/>
              <a:gd name="connsiteY40165" fmla="*/ 1550851 h 2789926"/>
              <a:gd name="connsiteX40166" fmla="*/ 2173431 w 2556691"/>
              <a:gd name="connsiteY40166" fmla="*/ 1548912 h 2789926"/>
              <a:gd name="connsiteX40167" fmla="*/ 2150323 w 2556691"/>
              <a:gd name="connsiteY40167" fmla="*/ 1526865 h 2789926"/>
              <a:gd name="connsiteX40168" fmla="*/ 2138692 w 2556691"/>
              <a:gd name="connsiteY40168" fmla="*/ 1520304 h 2789926"/>
              <a:gd name="connsiteX40169" fmla="*/ 2137810 w 2556691"/>
              <a:gd name="connsiteY40169" fmla="*/ 1520753 h 2789926"/>
              <a:gd name="connsiteX40170" fmla="*/ 2138445 w 2556691"/>
              <a:gd name="connsiteY40170" fmla="*/ 1521888 h 2789926"/>
              <a:gd name="connsiteX40171" fmla="*/ 2155149 w 2556691"/>
              <a:gd name="connsiteY40171" fmla="*/ 1551241 h 2789926"/>
              <a:gd name="connsiteX40172" fmla="*/ 2160117 w 2556691"/>
              <a:gd name="connsiteY40172" fmla="*/ 1552353 h 2789926"/>
              <a:gd name="connsiteX40173" fmla="*/ 2153596 w 2556691"/>
              <a:gd name="connsiteY40173" fmla="*/ 1566196 h 2789926"/>
              <a:gd name="connsiteX40174" fmla="*/ 2151230 w 2556691"/>
              <a:gd name="connsiteY40174" fmla="*/ 1556384 h 2789926"/>
              <a:gd name="connsiteX40175" fmla="*/ 2135385 w 2556691"/>
              <a:gd name="connsiteY40175" fmla="*/ 1529312 h 2789926"/>
              <a:gd name="connsiteX40176" fmla="*/ 2135502 w 2556691"/>
              <a:gd name="connsiteY40176" fmla="*/ 1533793 h 2789926"/>
              <a:gd name="connsiteX40177" fmla="*/ 2135914 w 2556691"/>
              <a:gd name="connsiteY40177" fmla="*/ 1535424 h 2789926"/>
              <a:gd name="connsiteX40178" fmla="*/ 2140329 w 2556691"/>
              <a:gd name="connsiteY40178" fmla="*/ 1551454 h 2789926"/>
              <a:gd name="connsiteX40179" fmla="*/ 2144508 w 2556691"/>
              <a:gd name="connsiteY40179" fmla="*/ 1555627 h 2789926"/>
              <a:gd name="connsiteX40180" fmla="*/ 2141717 w 2556691"/>
              <a:gd name="connsiteY40180" fmla="*/ 1566172 h 2789926"/>
              <a:gd name="connsiteX40181" fmla="*/ 2145543 w 2556691"/>
              <a:gd name="connsiteY40181" fmla="*/ 1573644 h 2789926"/>
              <a:gd name="connsiteX40182" fmla="*/ 2186969 w 2556691"/>
              <a:gd name="connsiteY40182" fmla="*/ 1582995 h 2789926"/>
              <a:gd name="connsiteX40183" fmla="*/ 2202155 w 2556691"/>
              <a:gd name="connsiteY40183" fmla="*/ 1569163 h 2789926"/>
              <a:gd name="connsiteX40184" fmla="*/ 2203226 w 2556691"/>
              <a:gd name="connsiteY40184" fmla="*/ 1563619 h 2789926"/>
              <a:gd name="connsiteX40185" fmla="*/ 2200342 w 2556691"/>
              <a:gd name="connsiteY40185" fmla="*/ 1548605 h 2789926"/>
              <a:gd name="connsiteX40186" fmla="*/ 2047390 w 2556691"/>
              <a:gd name="connsiteY40186" fmla="*/ 1407324 h 2789926"/>
              <a:gd name="connsiteX40187" fmla="*/ 2044753 w 2556691"/>
              <a:gd name="connsiteY40187" fmla="*/ 1406165 h 2789926"/>
              <a:gd name="connsiteX40188" fmla="*/ 2044647 w 2556691"/>
              <a:gd name="connsiteY40188" fmla="*/ 1406189 h 2789926"/>
              <a:gd name="connsiteX40189" fmla="*/ 2042905 w 2556691"/>
              <a:gd name="connsiteY40189" fmla="*/ 1406816 h 2789926"/>
              <a:gd name="connsiteX40190" fmla="*/ 2040892 w 2556691"/>
              <a:gd name="connsiteY40190" fmla="*/ 1407737 h 2789926"/>
              <a:gd name="connsiteX40191" fmla="*/ 2039620 w 2556691"/>
              <a:gd name="connsiteY40191" fmla="*/ 1408329 h 2789926"/>
              <a:gd name="connsiteX40192" fmla="*/ 2034593 w 2556691"/>
              <a:gd name="connsiteY40192" fmla="*/ 1409735 h 2789926"/>
              <a:gd name="connsiteX40193" fmla="*/ 2026895 w 2556691"/>
              <a:gd name="connsiteY40193" fmla="*/ 1409227 h 2789926"/>
              <a:gd name="connsiteX40194" fmla="*/ 2026377 w 2556691"/>
              <a:gd name="connsiteY40194" fmla="*/ 1409215 h 2789926"/>
              <a:gd name="connsiteX40195" fmla="*/ 2025648 w 2556691"/>
              <a:gd name="connsiteY40195" fmla="*/ 1409251 h 2789926"/>
              <a:gd name="connsiteX40196" fmla="*/ 2019632 w 2556691"/>
              <a:gd name="connsiteY40196" fmla="*/ 1410007 h 2789926"/>
              <a:gd name="connsiteX40197" fmla="*/ 2015159 w 2556691"/>
              <a:gd name="connsiteY40197" fmla="*/ 1413010 h 2789926"/>
              <a:gd name="connsiteX40198" fmla="*/ 2014900 w 2556691"/>
              <a:gd name="connsiteY40198" fmla="*/ 1413436 h 2789926"/>
              <a:gd name="connsiteX40199" fmla="*/ 2013523 w 2556691"/>
              <a:gd name="connsiteY40199" fmla="*/ 1416308 h 2789926"/>
              <a:gd name="connsiteX40200" fmla="*/ 2010933 w 2556691"/>
              <a:gd name="connsiteY40200" fmla="*/ 1421463 h 2789926"/>
              <a:gd name="connsiteX40201" fmla="*/ 2007872 w 2556691"/>
              <a:gd name="connsiteY40201" fmla="*/ 1425636 h 2789926"/>
              <a:gd name="connsiteX40202" fmla="*/ 2004999 w 2556691"/>
              <a:gd name="connsiteY40202" fmla="*/ 1428697 h 2789926"/>
              <a:gd name="connsiteX40203" fmla="*/ 2001539 w 2556691"/>
              <a:gd name="connsiteY40203" fmla="*/ 1432551 h 2789926"/>
              <a:gd name="connsiteX40204" fmla="*/ 1999196 w 2556691"/>
              <a:gd name="connsiteY40204" fmla="*/ 1436464 h 2789926"/>
              <a:gd name="connsiteX40205" fmla="*/ 1998149 w 2556691"/>
              <a:gd name="connsiteY40205" fmla="*/ 1445130 h 2789926"/>
              <a:gd name="connsiteX40206" fmla="*/ 1998583 w 2556691"/>
              <a:gd name="connsiteY40206" fmla="*/ 1446997 h 2789926"/>
              <a:gd name="connsiteX40207" fmla="*/ 1999126 w 2556691"/>
              <a:gd name="connsiteY40207" fmla="*/ 1448735 h 2789926"/>
              <a:gd name="connsiteX40208" fmla="*/ 2000008 w 2556691"/>
              <a:gd name="connsiteY40208" fmla="*/ 1450922 h 2789926"/>
              <a:gd name="connsiteX40209" fmla="*/ 2001268 w 2556691"/>
              <a:gd name="connsiteY40209" fmla="*/ 1453263 h 2789926"/>
              <a:gd name="connsiteX40210" fmla="*/ 2001350 w 2556691"/>
              <a:gd name="connsiteY40210" fmla="*/ 1453417 h 2789926"/>
              <a:gd name="connsiteX40211" fmla="*/ 2003575 w 2556691"/>
              <a:gd name="connsiteY40211" fmla="*/ 1456809 h 2789926"/>
              <a:gd name="connsiteX40212" fmla="*/ 2004611 w 2556691"/>
              <a:gd name="connsiteY40212" fmla="*/ 1458133 h 2789926"/>
              <a:gd name="connsiteX40213" fmla="*/ 2004752 w 2556691"/>
              <a:gd name="connsiteY40213" fmla="*/ 1458311 h 2789926"/>
              <a:gd name="connsiteX40214" fmla="*/ 2008884 w 2556691"/>
              <a:gd name="connsiteY40214" fmla="*/ 1463075 h 2789926"/>
              <a:gd name="connsiteX40215" fmla="*/ 2008955 w 2556691"/>
              <a:gd name="connsiteY40215" fmla="*/ 1463158 h 2789926"/>
              <a:gd name="connsiteX40216" fmla="*/ 2010768 w 2556691"/>
              <a:gd name="connsiteY40216" fmla="*/ 1464978 h 2789926"/>
              <a:gd name="connsiteX40217" fmla="*/ 2011721 w 2556691"/>
              <a:gd name="connsiteY40217" fmla="*/ 1465912 h 2789926"/>
              <a:gd name="connsiteX40218" fmla="*/ 2013452 w 2556691"/>
              <a:gd name="connsiteY40218" fmla="*/ 1467591 h 2789926"/>
              <a:gd name="connsiteX40219" fmla="*/ 2015406 w 2556691"/>
              <a:gd name="connsiteY40219" fmla="*/ 1469352 h 2789926"/>
              <a:gd name="connsiteX40220" fmla="*/ 2016112 w 2556691"/>
              <a:gd name="connsiteY40220" fmla="*/ 1470003 h 2789926"/>
              <a:gd name="connsiteX40221" fmla="*/ 2016312 w 2556691"/>
              <a:gd name="connsiteY40221" fmla="*/ 1470168 h 2789926"/>
              <a:gd name="connsiteX40222" fmla="*/ 2022045 w 2556691"/>
              <a:gd name="connsiteY40222" fmla="*/ 1475500 h 2789926"/>
              <a:gd name="connsiteX40223" fmla="*/ 2024035 w 2556691"/>
              <a:gd name="connsiteY40223" fmla="*/ 1477296 h 2789926"/>
              <a:gd name="connsiteX40224" fmla="*/ 2027106 w 2556691"/>
              <a:gd name="connsiteY40224" fmla="*/ 1480004 h 2789926"/>
              <a:gd name="connsiteX40225" fmla="*/ 2029650 w 2556691"/>
              <a:gd name="connsiteY40225" fmla="*/ 1482947 h 2789926"/>
              <a:gd name="connsiteX40226" fmla="*/ 2030509 w 2556691"/>
              <a:gd name="connsiteY40226" fmla="*/ 1482415 h 2789926"/>
              <a:gd name="connsiteX40227" fmla="*/ 2024306 w 2556691"/>
              <a:gd name="connsiteY40227" fmla="*/ 1464635 h 2789926"/>
              <a:gd name="connsiteX40228" fmla="*/ 2024152 w 2556691"/>
              <a:gd name="connsiteY40228" fmla="*/ 1463702 h 2789926"/>
              <a:gd name="connsiteX40229" fmla="*/ 2023493 w 2556691"/>
              <a:gd name="connsiteY40229" fmla="*/ 1458949 h 2789926"/>
              <a:gd name="connsiteX40230" fmla="*/ 2023364 w 2556691"/>
              <a:gd name="connsiteY40230" fmla="*/ 1456798 h 2789926"/>
              <a:gd name="connsiteX40231" fmla="*/ 2023411 w 2556691"/>
              <a:gd name="connsiteY40231" fmla="*/ 1453736 h 2789926"/>
              <a:gd name="connsiteX40232" fmla="*/ 2024694 w 2556691"/>
              <a:gd name="connsiteY40232" fmla="*/ 1448676 h 2789926"/>
              <a:gd name="connsiteX40233" fmla="*/ 2025506 w 2556691"/>
              <a:gd name="connsiteY40233" fmla="*/ 1447222 h 2789926"/>
              <a:gd name="connsiteX40234" fmla="*/ 2026142 w 2556691"/>
              <a:gd name="connsiteY40234" fmla="*/ 1447293 h 2789926"/>
              <a:gd name="connsiteX40235" fmla="*/ 2026613 w 2556691"/>
              <a:gd name="connsiteY40235" fmla="*/ 1448913 h 2789926"/>
              <a:gd name="connsiteX40236" fmla="*/ 2027131 w 2556691"/>
              <a:gd name="connsiteY40236" fmla="*/ 1451407 h 2789926"/>
              <a:gd name="connsiteX40237" fmla="*/ 2027425 w 2556691"/>
              <a:gd name="connsiteY40237" fmla="*/ 1454268 h 2789926"/>
              <a:gd name="connsiteX40238" fmla="*/ 2027578 w 2556691"/>
              <a:gd name="connsiteY40238" fmla="*/ 1459257 h 2789926"/>
              <a:gd name="connsiteX40239" fmla="*/ 2027624 w 2556691"/>
              <a:gd name="connsiteY40239" fmla="*/ 1461101 h 2789926"/>
              <a:gd name="connsiteX40240" fmla="*/ 2028061 w 2556691"/>
              <a:gd name="connsiteY40240" fmla="*/ 1466137 h 2789926"/>
              <a:gd name="connsiteX40241" fmla="*/ 2031628 w 2556691"/>
              <a:gd name="connsiteY40241" fmla="*/ 1462082 h 2789926"/>
              <a:gd name="connsiteX40242" fmla="*/ 2032734 w 2556691"/>
              <a:gd name="connsiteY40242" fmla="*/ 1461822 h 2789926"/>
              <a:gd name="connsiteX40243" fmla="*/ 2032793 w 2556691"/>
              <a:gd name="connsiteY40243" fmla="*/ 1460652 h 2789926"/>
              <a:gd name="connsiteX40244" fmla="*/ 2033016 w 2556691"/>
              <a:gd name="connsiteY40244" fmla="*/ 1459729 h 2789926"/>
              <a:gd name="connsiteX40245" fmla="*/ 2033876 w 2556691"/>
              <a:gd name="connsiteY40245" fmla="*/ 1456573 h 2789926"/>
              <a:gd name="connsiteX40246" fmla="*/ 2034300 w 2556691"/>
              <a:gd name="connsiteY40246" fmla="*/ 1455154 h 2789926"/>
              <a:gd name="connsiteX40247" fmla="*/ 2035571 w 2556691"/>
              <a:gd name="connsiteY40247" fmla="*/ 1451561 h 2789926"/>
              <a:gd name="connsiteX40248" fmla="*/ 2036300 w 2556691"/>
              <a:gd name="connsiteY40248" fmla="*/ 1450201 h 2789926"/>
              <a:gd name="connsiteX40249" fmla="*/ 2038207 w 2556691"/>
              <a:gd name="connsiteY40249" fmla="*/ 1448120 h 2789926"/>
              <a:gd name="connsiteX40250" fmla="*/ 2038738 w 2556691"/>
              <a:gd name="connsiteY40250" fmla="*/ 1448322 h 2789926"/>
              <a:gd name="connsiteX40251" fmla="*/ 2038950 w 2556691"/>
              <a:gd name="connsiteY40251" fmla="*/ 1450639 h 2789926"/>
              <a:gd name="connsiteX40252" fmla="*/ 2038196 w 2556691"/>
              <a:gd name="connsiteY40252" fmla="*/ 1453653 h 2789926"/>
              <a:gd name="connsiteX40253" fmla="*/ 2038079 w 2556691"/>
              <a:gd name="connsiteY40253" fmla="*/ 1454020 h 2789926"/>
              <a:gd name="connsiteX40254" fmla="*/ 2037948 w 2556691"/>
              <a:gd name="connsiteY40254" fmla="*/ 1454445 h 2789926"/>
              <a:gd name="connsiteX40255" fmla="*/ 2036607 w 2556691"/>
              <a:gd name="connsiteY40255" fmla="*/ 1460084 h 2789926"/>
              <a:gd name="connsiteX40256" fmla="*/ 2035759 w 2556691"/>
              <a:gd name="connsiteY40256" fmla="*/ 1461928 h 2789926"/>
              <a:gd name="connsiteX40257" fmla="*/ 2038349 w 2556691"/>
              <a:gd name="connsiteY40257" fmla="*/ 1464931 h 2789926"/>
              <a:gd name="connsiteX40258" fmla="*/ 2038808 w 2556691"/>
              <a:gd name="connsiteY40258" fmla="*/ 1468395 h 2789926"/>
              <a:gd name="connsiteX40259" fmla="*/ 2038667 w 2556691"/>
              <a:gd name="connsiteY40259" fmla="*/ 1469920 h 2789926"/>
              <a:gd name="connsiteX40260" fmla="*/ 2038385 w 2556691"/>
              <a:gd name="connsiteY40260" fmla="*/ 1471338 h 2789926"/>
              <a:gd name="connsiteX40261" fmla="*/ 2037901 w 2556691"/>
              <a:gd name="connsiteY40261" fmla="*/ 1472911 h 2789926"/>
              <a:gd name="connsiteX40262" fmla="*/ 2036865 w 2556691"/>
              <a:gd name="connsiteY40262" fmla="*/ 1474956 h 2789926"/>
              <a:gd name="connsiteX40263" fmla="*/ 2036654 w 2556691"/>
              <a:gd name="connsiteY40263" fmla="*/ 1475287 h 2789926"/>
              <a:gd name="connsiteX40264" fmla="*/ 2035677 w 2556691"/>
              <a:gd name="connsiteY40264" fmla="*/ 1476457 h 2789926"/>
              <a:gd name="connsiteX40265" fmla="*/ 2035289 w 2556691"/>
              <a:gd name="connsiteY40265" fmla="*/ 1476824 h 2789926"/>
              <a:gd name="connsiteX40266" fmla="*/ 2035971 w 2556691"/>
              <a:gd name="connsiteY40266" fmla="*/ 1477828 h 2789926"/>
              <a:gd name="connsiteX40267" fmla="*/ 2037054 w 2556691"/>
              <a:gd name="connsiteY40267" fmla="*/ 1479413 h 2789926"/>
              <a:gd name="connsiteX40268" fmla="*/ 2037184 w 2556691"/>
              <a:gd name="connsiteY40268" fmla="*/ 1479602 h 2789926"/>
              <a:gd name="connsiteX40269" fmla="*/ 2037878 w 2556691"/>
              <a:gd name="connsiteY40269" fmla="*/ 1480618 h 2789926"/>
              <a:gd name="connsiteX40270" fmla="*/ 2039079 w 2556691"/>
              <a:gd name="connsiteY40270" fmla="*/ 1482368 h 2789926"/>
              <a:gd name="connsiteX40271" fmla="*/ 2039738 w 2556691"/>
              <a:gd name="connsiteY40271" fmla="*/ 1482959 h 2789926"/>
              <a:gd name="connsiteX40272" fmla="*/ 2040162 w 2556691"/>
              <a:gd name="connsiteY40272" fmla="*/ 1483314 h 2789926"/>
              <a:gd name="connsiteX40273" fmla="*/ 2041303 w 2556691"/>
              <a:gd name="connsiteY40273" fmla="*/ 1485312 h 2789926"/>
              <a:gd name="connsiteX40274" fmla="*/ 2042209 w 2556691"/>
              <a:gd name="connsiteY40274" fmla="*/ 1483869 h 2789926"/>
              <a:gd name="connsiteX40275" fmla="*/ 2042399 w 2556691"/>
              <a:gd name="connsiteY40275" fmla="*/ 1481387 h 2789926"/>
              <a:gd name="connsiteX40276" fmla="*/ 2043716 w 2556691"/>
              <a:gd name="connsiteY40276" fmla="*/ 1475866 h 2789926"/>
              <a:gd name="connsiteX40277" fmla="*/ 2044506 w 2556691"/>
              <a:gd name="connsiteY40277" fmla="*/ 1473833 h 2789926"/>
              <a:gd name="connsiteX40278" fmla="*/ 2045165 w 2556691"/>
              <a:gd name="connsiteY40278" fmla="*/ 1472438 h 2789926"/>
              <a:gd name="connsiteX40279" fmla="*/ 2046001 w 2556691"/>
              <a:gd name="connsiteY40279" fmla="*/ 1470818 h 2789926"/>
              <a:gd name="connsiteX40280" fmla="*/ 2046812 w 2556691"/>
              <a:gd name="connsiteY40280" fmla="*/ 1469388 h 2789926"/>
              <a:gd name="connsiteX40281" fmla="*/ 2047555 w 2556691"/>
              <a:gd name="connsiteY40281" fmla="*/ 1468158 h 2789926"/>
              <a:gd name="connsiteX40282" fmla="*/ 2048767 w 2556691"/>
              <a:gd name="connsiteY40282" fmla="*/ 1466255 h 2789926"/>
              <a:gd name="connsiteX40283" fmla="*/ 2049485 w 2556691"/>
              <a:gd name="connsiteY40283" fmla="*/ 1465179 h 2789926"/>
              <a:gd name="connsiteX40284" fmla="*/ 2051651 w 2556691"/>
              <a:gd name="connsiteY40284" fmla="*/ 1461999 h 2789926"/>
              <a:gd name="connsiteX40285" fmla="*/ 2052358 w 2556691"/>
              <a:gd name="connsiteY40285" fmla="*/ 1460959 h 2789926"/>
              <a:gd name="connsiteX40286" fmla="*/ 2050627 w 2556691"/>
              <a:gd name="connsiteY40286" fmla="*/ 1461846 h 2789926"/>
              <a:gd name="connsiteX40287" fmla="*/ 2050156 w 2556691"/>
              <a:gd name="connsiteY40287" fmla="*/ 1462035 h 2789926"/>
              <a:gd name="connsiteX40288" fmla="*/ 2047979 w 2556691"/>
              <a:gd name="connsiteY40288" fmla="*/ 1462744 h 2789926"/>
              <a:gd name="connsiteX40289" fmla="*/ 2046319 w 2556691"/>
              <a:gd name="connsiteY40289" fmla="*/ 1463051 h 2789926"/>
              <a:gd name="connsiteX40290" fmla="*/ 2044930 w 2556691"/>
              <a:gd name="connsiteY40290" fmla="*/ 1463170 h 2789926"/>
              <a:gd name="connsiteX40291" fmla="*/ 2040810 w 2556691"/>
              <a:gd name="connsiteY40291" fmla="*/ 1462259 h 2789926"/>
              <a:gd name="connsiteX40292" fmla="*/ 2039326 w 2556691"/>
              <a:gd name="connsiteY40292" fmla="*/ 1460758 h 2789926"/>
              <a:gd name="connsiteX40293" fmla="*/ 2039197 w 2556691"/>
              <a:gd name="connsiteY40293" fmla="*/ 1460368 h 2789926"/>
              <a:gd name="connsiteX40294" fmla="*/ 2038820 w 2556691"/>
              <a:gd name="connsiteY40294" fmla="*/ 1457365 h 2789926"/>
              <a:gd name="connsiteX40295" fmla="*/ 2040033 w 2556691"/>
              <a:gd name="connsiteY40295" fmla="*/ 1455273 h 2789926"/>
              <a:gd name="connsiteX40296" fmla="*/ 2044553 w 2556691"/>
              <a:gd name="connsiteY40296" fmla="*/ 1452187 h 2789926"/>
              <a:gd name="connsiteX40297" fmla="*/ 2045554 w 2556691"/>
              <a:gd name="connsiteY40297" fmla="*/ 1451833 h 2789926"/>
              <a:gd name="connsiteX40298" fmla="*/ 2054253 w 2556691"/>
              <a:gd name="connsiteY40298" fmla="*/ 1452802 h 2789926"/>
              <a:gd name="connsiteX40299" fmla="*/ 2055170 w 2556691"/>
              <a:gd name="connsiteY40299" fmla="*/ 1453878 h 2789926"/>
              <a:gd name="connsiteX40300" fmla="*/ 2055454 w 2556691"/>
              <a:gd name="connsiteY40300" fmla="*/ 1454209 h 2789926"/>
              <a:gd name="connsiteX40301" fmla="*/ 2055583 w 2556691"/>
              <a:gd name="connsiteY40301" fmla="*/ 1454516 h 2789926"/>
              <a:gd name="connsiteX40302" fmla="*/ 2055701 w 2556691"/>
              <a:gd name="connsiteY40302" fmla="*/ 1454339 h 2789926"/>
              <a:gd name="connsiteX40303" fmla="*/ 2055889 w 2556691"/>
              <a:gd name="connsiteY40303" fmla="*/ 1454043 h 2789926"/>
              <a:gd name="connsiteX40304" fmla="*/ 2059268 w 2556691"/>
              <a:gd name="connsiteY40304" fmla="*/ 1446761 h 2789926"/>
              <a:gd name="connsiteX40305" fmla="*/ 2060033 w 2556691"/>
              <a:gd name="connsiteY40305" fmla="*/ 1442966 h 2789926"/>
              <a:gd name="connsiteX40306" fmla="*/ 2060280 w 2556691"/>
              <a:gd name="connsiteY40306" fmla="*/ 1440921 h 2789926"/>
              <a:gd name="connsiteX40307" fmla="*/ 2060245 w 2556691"/>
              <a:gd name="connsiteY40307" fmla="*/ 1440543 h 2789926"/>
              <a:gd name="connsiteX40308" fmla="*/ 2059808 w 2556691"/>
              <a:gd name="connsiteY40308" fmla="*/ 1436452 h 2789926"/>
              <a:gd name="connsiteX40309" fmla="*/ 2058678 w 2556691"/>
              <a:gd name="connsiteY40309" fmla="*/ 1432646 h 2789926"/>
              <a:gd name="connsiteX40310" fmla="*/ 2054877 w 2556691"/>
              <a:gd name="connsiteY40310" fmla="*/ 1424914 h 2789926"/>
              <a:gd name="connsiteX40311" fmla="*/ 2054206 w 2556691"/>
              <a:gd name="connsiteY40311" fmla="*/ 1423732 h 2789926"/>
              <a:gd name="connsiteX40312" fmla="*/ 2052440 w 2556691"/>
              <a:gd name="connsiteY40312" fmla="*/ 1420517 h 2789926"/>
              <a:gd name="connsiteX40313" fmla="*/ 2051640 w 2556691"/>
              <a:gd name="connsiteY40313" fmla="*/ 1418968 h 2789926"/>
              <a:gd name="connsiteX40314" fmla="*/ 2049886 w 2556691"/>
              <a:gd name="connsiteY40314" fmla="*/ 1414760 h 2789926"/>
              <a:gd name="connsiteX40315" fmla="*/ 2049756 w 2556691"/>
              <a:gd name="connsiteY40315" fmla="*/ 1413956 h 2789926"/>
              <a:gd name="connsiteX40316" fmla="*/ 2049756 w 2556691"/>
              <a:gd name="connsiteY40316" fmla="*/ 1413932 h 2789926"/>
              <a:gd name="connsiteX40317" fmla="*/ 2049603 w 2556691"/>
              <a:gd name="connsiteY40317" fmla="*/ 1411674 h 2789926"/>
              <a:gd name="connsiteX40318" fmla="*/ 2049131 w 2556691"/>
              <a:gd name="connsiteY40318" fmla="*/ 1409582 h 2789926"/>
              <a:gd name="connsiteX40319" fmla="*/ 2048968 w 2556691"/>
              <a:gd name="connsiteY40319" fmla="*/ 1409274 h 2789926"/>
              <a:gd name="connsiteX40320" fmla="*/ 2047390 w 2556691"/>
              <a:gd name="connsiteY40320" fmla="*/ 1407324 h 2789926"/>
              <a:gd name="connsiteX40321" fmla="*/ 1960784 w 2556691"/>
              <a:gd name="connsiteY40321" fmla="*/ 1326511 h 2789926"/>
              <a:gd name="connsiteX40322" fmla="*/ 1963221 w 2556691"/>
              <a:gd name="connsiteY40322" fmla="*/ 1333757 h 2789926"/>
              <a:gd name="connsiteX40323" fmla="*/ 1961020 w 2556691"/>
              <a:gd name="connsiteY40323" fmla="*/ 1334206 h 2789926"/>
              <a:gd name="connsiteX40324" fmla="*/ 1959548 w 2556691"/>
              <a:gd name="connsiteY40324" fmla="*/ 1326960 h 2789926"/>
              <a:gd name="connsiteX40325" fmla="*/ 1960784 w 2556691"/>
              <a:gd name="connsiteY40325" fmla="*/ 1326511 h 2789926"/>
              <a:gd name="connsiteX40326" fmla="*/ 2053865 w 2556691"/>
              <a:gd name="connsiteY40326" fmla="*/ 1412360 h 2789926"/>
              <a:gd name="connsiteX40327" fmla="*/ 2053099 w 2556691"/>
              <a:gd name="connsiteY40327" fmla="*/ 1412230 h 2789926"/>
              <a:gd name="connsiteX40328" fmla="*/ 2053182 w 2556691"/>
              <a:gd name="connsiteY40328" fmla="*/ 1412856 h 2789926"/>
              <a:gd name="connsiteX40329" fmla="*/ 2053194 w 2556691"/>
              <a:gd name="connsiteY40329" fmla="*/ 1412915 h 2789926"/>
              <a:gd name="connsiteX40330" fmla="*/ 2053323 w 2556691"/>
              <a:gd name="connsiteY40330" fmla="*/ 1412809 h 2789926"/>
              <a:gd name="connsiteX40331" fmla="*/ 2053476 w 2556691"/>
              <a:gd name="connsiteY40331" fmla="*/ 1412679 h 2789926"/>
              <a:gd name="connsiteX40332" fmla="*/ 2053865 w 2556691"/>
              <a:gd name="connsiteY40332" fmla="*/ 1412360 h 2789926"/>
              <a:gd name="connsiteX40333" fmla="*/ 2083552 w 2556691"/>
              <a:gd name="connsiteY40333" fmla="*/ 1438261 h 2789926"/>
              <a:gd name="connsiteX40334" fmla="*/ 2085282 w 2556691"/>
              <a:gd name="connsiteY40334" fmla="*/ 1441193 h 2789926"/>
              <a:gd name="connsiteX40335" fmla="*/ 2085941 w 2556691"/>
              <a:gd name="connsiteY40335" fmla="*/ 1444090 h 2789926"/>
              <a:gd name="connsiteX40336" fmla="*/ 2086000 w 2556691"/>
              <a:gd name="connsiteY40336" fmla="*/ 1444397 h 2789926"/>
              <a:gd name="connsiteX40337" fmla="*/ 2085306 w 2556691"/>
              <a:gd name="connsiteY40337" fmla="*/ 1448274 h 2789926"/>
              <a:gd name="connsiteX40338" fmla="*/ 2085000 w 2556691"/>
              <a:gd name="connsiteY40338" fmla="*/ 1448428 h 2789926"/>
              <a:gd name="connsiteX40339" fmla="*/ 2084693 w 2556691"/>
              <a:gd name="connsiteY40339" fmla="*/ 1448487 h 2789926"/>
              <a:gd name="connsiteX40340" fmla="*/ 2084293 w 2556691"/>
              <a:gd name="connsiteY40340" fmla="*/ 1448404 h 2789926"/>
              <a:gd name="connsiteX40341" fmla="*/ 2082857 w 2556691"/>
              <a:gd name="connsiteY40341" fmla="*/ 1444822 h 2789926"/>
              <a:gd name="connsiteX40342" fmla="*/ 2082822 w 2556691"/>
              <a:gd name="connsiteY40342" fmla="*/ 1444515 h 2789926"/>
              <a:gd name="connsiteX40343" fmla="*/ 2082563 w 2556691"/>
              <a:gd name="connsiteY40343" fmla="*/ 1441548 h 2789926"/>
              <a:gd name="connsiteX40344" fmla="*/ 2082928 w 2556691"/>
              <a:gd name="connsiteY40344" fmla="*/ 1438474 h 2789926"/>
              <a:gd name="connsiteX40345" fmla="*/ 2083552 w 2556691"/>
              <a:gd name="connsiteY40345" fmla="*/ 1438261 h 2789926"/>
              <a:gd name="connsiteX40346" fmla="*/ 2135467 w 2556691"/>
              <a:gd name="connsiteY40346" fmla="*/ 1485702 h 2789926"/>
              <a:gd name="connsiteX40347" fmla="*/ 2135137 w 2556691"/>
              <a:gd name="connsiteY40347" fmla="*/ 1485560 h 2789926"/>
              <a:gd name="connsiteX40348" fmla="*/ 2135361 w 2556691"/>
              <a:gd name="connsiteY40348" fmla="*/ 1485690 h 2789926"/>
              <a:gd name="connsiteX40349" fmla="*/ 2135467 w 2556691"/>
              <a:gd name="connsiteY40349" fmla="*/ 1485702 h 2789926"/>
              <a:gd name="connsiteX40350" fmla="*/ 2139633 w 2556691"/>
              <a:gd name="connsiteY40350" fmla="*/ 1488775 h 2789926"/>
              <a:gd name="connsiteX40351" fmla="*/ 2132995 w 2556691"/>
              <a:gd name="connsiteY40351" fmla="*/ 1488444 h 2789926"/>
              <a:gd name="connsiteX40352" fmla="*/ 2131088 w 2556691"/>
              <a:gd name="connsiteY40352" fmla="*/ 1488362 h 2789926"/>
              <a:gd name="connsiteX40353" fmla="*/ 2135832 w 2556691"/>
              <a:gd name="connsiteY40353" fmla="*/ 1491412 h 2789926"/>
              <a:gd name="connsiteX40354" fmla="*/ 2138962 w 2556691"/>
              <a:gd name="connsiteY40354" fmla="*/ 1491672 h 2789926"/>
              <a:gd name="connsiteX40355" fmla="*/ 2139340 w 2556691"/>
              <a:gd name="connsiteY40355" fmla="*/ 1490088 h 2789926"/>
              <a:gd name="connsiteX40356" fmla="*/ 2139633 w 2556691"/>
              <a:gd name="connsiteY40356" fmla="*/ 1488775 h 2789926"/>
              <a:gd name="connsiteX40357" fmla="*/ 2111876 w 2556691"/>
              <a:gd name="connsiteY40357" fmla="*/ 1460273 h 2789926"/>
              <a:gd name="connsiteX40358" fmla="*/ 2111464 w 2556691"/>
              <a:gd name="connsiteY40358" fmla="*/ 1461549 h 2789926"/>
              <a:gd name="connsiteX40359" fmla="*/ 2105731 w 2556691"/>
              <a:gd name="connsiteY40359" fmla="*/ 1462826 h 2789926"/>
              <a:gd name="connsiteX40360" fmla="*/ 2103448 w 2556691"/>
              <a:gd name="connsiteY40360" fmla="*/ 1463736 h 2789926"/>
              <a:gd name="connsiteX40361" fmla="*/ 2103389 w 2556691"/>
              <a:gd name="connsiteY40361" fmla="*/ 1463760 h 2789926"/>
              <a:gd name="connsiteX40362" fmla="*/ 2097644 w 2556691"/>
              <a:gd name="connsiteY40362" fmla="*/ 1465072 h 2789926"/>
              <a:gd name="connsiteX40363" fmla="*/ 2097162 w 2556691"/>
              <a:gd name="connsiteY40363" fmla="*/ 1463855 h 2789926"/>
              <a:gd name="connsiteX40364" fmla="*/ 2097162 w 2556691"/>
              <a:gd name="connsiteY40364" fmla="*/ 1463843 h 2789926"/>
              <a:gd name="connsiteX40365" fmla="*/ 2106720 w 2556691"/>
              <a:gd name="connsiteY40365" fmla="*/ 1459741 h 2789926"/>
              <a:gd name="connsiteX40366" fmla="*/ 2111135 w 2556691"/>
              <a:gd name="connsiteY40366" fmla="*/ 1459965 h 2789926"/>
              <a:gd name="connsiteX40367" fmla="*/ 2111876 w 2556691"/>
              <a:gd name="connsiteY40367" fmla="*/ 1460273 h 2789926"/>
              <a:gd name="connsiteX40368" fmla="*/ 2093312 w 2556691"/>
              <a:gd name="connsiteY40368" fmla="*/ 1441405 h 2789926"/>
              <a:gd name="connsiteX40369" fmla="*/ 2094101 w 2556691"/>
              <a:gd name="connsiteY40369" fmla="*/ 1442824 h 2789926"/>
              <a:gd name="connsiteX40370" fmla="*/ 2094441 w 2556691"/>
              <a:gd name="connsiteY40370" fmla="*/ 1446619 h 2789926"/>
              <a:gd name="connsiteX40371" fmla="*/ 2093359 w 2556691"/>
              <a:gd name="connsiteY40371" fmla="*/ 1448877 h 2789926"/>
              <a:gd name="connsiteX40372" fmla="*/ 2091323 w 2556691"/>
              <a:gd name="connsiteY40372" fmla="*/ 1448439 h 2789926"/>
              <a:gd name="connsiteX40373" fmla="*/ 2091181 w 2556691"/>
              <a:gd name="connsiteY40373" fmla="*/ 1447233 h 2789926"/>
              <a:gd name="connsiteX40374" fmla="*/ 2091558 w 2556691"/>
              <a:gd name="connsiteY40374" fmla="*/ 1443226 h 2789926"/>
              <a:gd name="connsiteX40375" fmla="*/ 2091946 w 2556691"/>
              <a:gd name="connsiteY40375" fmla="*/ 1441724 h 2789926"/>
              <a:gd name="connsiteX40376" fmla="*/ 2093312 w 2556691"/>
              <a:gd name="connsiteY40376" fmla="*/ 1441405 h 2789926"/>
              <a:gd name="connsiteX40377" fmla="*/ 2031662 w 2556691"/>
              <a:gd name="connsiteY40377" fmla="*/ 1383137 h 2789926"/>
              <a:gd name="connsiteX40378" fmla="*/ 2034652 w 2556691"/>
              <a:gd name="connsiteY40378" fmla="*/ 1386269 h 2789926"/>
              <a:gd name="connsiteX40379" fmla="*/ 2028095 w 2556691"/>
              <a:gd name="connsiteY40379" fmla="*/ 1392842 h 2789926"/>
              <a:gd name="connsiteX40380" fmla="*/ 2026883 w 2556691"/>
              <a:gd name="connsiteY40380" fmla="*/ 1393126 h 2789926"/>
              <a:gd name="connsiteX40381" fmla="*/ 2021362 w 2556691"/>
              <a:gd name="connsiteY40381" fmla="*/ 1392996 h 2789926"/>
              <a:gd name="connsiteX40382" fmla="*/ 2020490 w 2556691"/>
              <a:gd name="connsiteY40382" fmla="*/ 1392310 h 2789926"/>
              <a:gd name="connsiteX40383" fmla="*/ 2019937 w 2556691"/>
              <a:gd name="connsiteY40383" fmla="*/ 1391211 h 2789926"/>
              <a:gd name="connsiteX40384" fmla="*/ 2019914 w 2556691"/>
              <a:gd name="connsiteY40384" fmla="*/ 1390821 h 2789926"/>
              <a:gd name="connsiteX40385" fmla="*/ 2029355 w 2556691"/>
              <a:gd name="connsiteY40385" fmla="*/ 1382853 h 2789926"/>
              <a:gd name="connsiteX40386" fmla="*/ 2031662 w 2556691"/>
              <a:gd name="connsiteY40386" fmla="*/ 1383137 h 2789926"/>
              <a:gd name="connsiteX40387" fmla="*/ 1967800 w 2556691"/>
              <a:gd name="connsiteY40387" fmla="*/ 1324134 h 2789926"/>
              <a:gd name="connsiteX40388" fmla="*/ 1969260 w 2556691"/>
              <a:gd name="connsiteY40388" fmla="*/ 1330636 h 2789926"/>
              <a:gd name="connsiteX40389" fmla="*/ 1969389 w 2556691"/>
              <a:gd name="connsiteY40389" fmla="*/ 1333840 h 2789926"/>
              <a:gd name="connsiteX40390" fmla="*/ 1967176 w 2556691"/>
              <a:gd name="connsiteY40390" fmla="*/ 1334526 h 2789926"/>
              <a:gd name="connsiteX40391" fmla="*/ 1965822 w 2556691"/>
              <a:gd name="connsiteY40391" fmla="*/ 1324418 h 2789926"/>
              <a:gd name="connsiteX40392" fmla="*/ 1967800 w 2556691"/>
              <a:gd name="connsiteY40392" fmla="*/ 1324134 h 2789926"/>
              <a:gd name="connsiteX40393" fmla="*/ 2108721 w 2556691"/>
              <a:gd name="connsiteY40393" fmla="*/ 1453452 h 2789926"/>
              <a:gd name="connsiteX40394" fmla="*/ 2109062 w 2556691"/>
              <a:gd name="connsiteY40394" fmla="*/ 1453877 h 2789926"/>
              <a:gd name="connsiteX40395" fmla="*/ 2106390 w 2556691"/>
              <a:gd name="connsiteY40395" fmla="*/ 1457778 h 2789926"/>
              <a:gd name="connsiteX40396" fmla="*/ 2102211 w 2556691"/>
              <a:gd name="connsiteY40396" fmla="*/ 1459079 h 2789926"/>
              <a:gd name="connsiteX40397" fmla="*/ 2101552 w 2556691"/>
              <a:gd name="connsiteY40397" fmla="*/ 1458842 h 2789926"/>
              <a:gd name="connsiteX40398" fmla="*/ 2101269 w 2556691"/>
              <a:gd name="connsiteY40398" fmla="*/ 1458086 h 2789926"/>
              <a:gd name="connsiteX40399" fmla="*/ 2108721 w 2556691"/>
              <a:gd name="connsiteY40399" fmla="*/ 1453452 h 2789926"/>
              <a:gd name="connsiteX40400" fmla="*/ 1694082 w 2556691"/>
              <a:gd name="connsiteY40400" fmla="*/ 1068525 h 2789926"/>
              <a:gd name="connsiteX40401" fmla="*/ 1690409 w 2556691"/>
              <a:gd name="connsiteY40401" fmla="*/ 1065251 h 2789926"/>
              <a:gd name="connsiteX40402" fmla="*/ 1662828 w 2556691"/>
              <a:gd name="connsiteY40402" fmla="*/ 1071717 h 2789926"/>
              <a:gd name="connsiteX40403" fmla="*/ 1662204 w 2556691"/>
              <a:gd name="connsiteY40403" fmla="*/ 1071894 h 2789926"/>
              <a:gd name="connsiteX40404" fmla="*/ 1649537 w 2556691"/>
              <a:gd name="connsiteY40404" fmla="*/ 1075701 h 2789926"/>
              <a:gd name="connsiteX40405" fmla="*/ 1642262 w 2556691"/>
              <a:gd name="connsiteY40405" fmla="*/ 1078184 h 2789926"/>
              <a:gd name="connsiteX40406" fmla="*/ 1634999 w 2556691"/>
              <a:gd name="connsiteY40406" fmla="*/ 1080867 h 2789926"/>
              <a:gd name="connsiteX40407" fmla="*/ 1627100 w 2556691"/>
              <a:gd name="connsiteY40407" fmla="*/ 1084023 h 2789926"/>
              <a:gd name="connsiteX40408" fmla="*/ 1625640 w 2556691"/>
              <a:gd name="connsiteY40408" fmla="*/ 1084638 h 2789926"/>
              <a:gd name="connsiteX40409" fmla="*/ 1622509 w 2556691"/>
              <a:gd name="connsiteY40409" fmla="*/ 1088055 h 2789926"/>
              <a:gd name="connsiteX40410" fmla="*/ 1622368 w 2556691"/>
              <a:gd name="connsiteY40410" fmla="*/ 1088220 h 2789926"/>
              <a:gd name="connsiteX40411" fmla="*/ 1622580 w 2556691"/>
              <a:gd name="connsiteY40411" fmla="*/ 1088126 h 2789926"/>
              <a:gd name="connsiteX40412" fmla="*/ 1625181 w 2556691"/>
              <a:gd name="connsiteY40412" fmla="*/ 1086932 h 2789926"/>
              <a:gd name="connsiteX40413" fmla="*/ 1626217 w 2556691"/>
              <a:gd name="connsiteY40413" fmla="*/ 1086482 h 2789926"/>
              <a:gd name="connsiteX40414" fmla="*/ 1633127 w 2556691"/>
              <a:gd name="connsiteY40414" fmla="*/ 1083598 h 2789926"/>
              <a:gd name="connsiteX40415" fmla="*/ 1638013 w 2556691"/>
              <a:gd name="connsiteY40415" fmla="*/ 1081730 h 2789926"/>
              <a:gd name="connsiteX40416" fmla="*/ 1640838 w 2556691"/>
              <a:gd name="connsiteY40416" fmla="*/ 1080713 h 2789926"/>
              <a:gd name="connsiteX40417" fmla="*/ 1647359 w 2556691"/>
              <a:gd name="connsiteY40417" fmla="*/ 1078538 h 2789926"/>
              <a:gd name="connsiteX40418" fmla="*/ 1659131 w 2556691"/>
              <a:gd name="connsiteY40418" fmla="*/ 1075193 h 2789926"/>
              <a:gd name="connsiteX40419" fmla="*/ 1662098 w 2556691"/>
              <a:gd name="connsiteY40419" fmla="*/ 1074448 h 2789926"/>
              <a:gd name="connsiteX40420" fmla="*/ 1690480 w 2556691"/>
              <a:gd name="connsiteY40420" fmla="*/ 1069069 h 2789926"/>
              <a:gd name="connsiteX40421" fmla="*/ 1694082 w 2556691"/>
              <a:gd name="connsiteY40421" fmla="*/ 1068525 h 2789926"/>
              <a:gd name="connsiteX40422" fmla="*/ 2099257 w 2556691"/>
              <a:gd name="connsiteY40422" fmla="*/ 1442009 h 2789926"/>
              <a:gd name="connsiteX40423" fmla="*/ 2099785 w 2556691"/>
              <a:gd name="connsiteY40423" fmla="*/ 1442528 h 2789926"/>
              <a:gd name="connsiteX40424" fmla="*/ 2100527 w 2556691"/>
              <a:gd name="connsiteY40424" fmla="*/ 1445484 h 2789926"/>
              <a:gd name="connsiteX40425" fmla="*/ 2100481 w 2556691"/>
              <a:gd name="connsiteY40425" fmla="*/ 1447494 h 2789926"/>
              <a:gd name="connsiteX40426" fmla="*/ 2096925 w 2556691"/>
              <a:gd name="connsiteY40426" fmla="*/ 1447162 h 2789926"/>
              <a:gd name="connsiteX40427" fmla="*/ 2097031 w 2556691"/>
              <a:gd name="connsiteY40427" fmla="*/ 1446134 h 2789926"/>
              <a:gd name="connsiteX40428" fmla="*/ 2097325 w 2556691"/>
              <a:gd name="connsiteY40428" fmla="*/ 1443026 h 2789926"/>
              <a:gd name="connsiteX40429" fmla="*/ 2097655 w 2556691"/>
              <a:gd name="connsiteY40429" fmla="*/ 1442280 h 2789926"/>
              <a:gd name="connsiteX40430" fmla="*/ 2098055 w 2556691"/>
              <a:gd name="connsiteY40430" fmla="*/ 1441925 h 2789926"/>
              <a:gd name="connsiteX40431" fmla="*/ 2098220 w 2556691"/>
              <a:gd name="connsiteY40431" fmla="*/ 1441866 h 2789926"/>
              <a:gd name="connsiteX40432" fmla="*/ 2098362 w 2556691"/>
              <a:gd name="connsiteY40432" fmla="*/ 1441819 h 2789926"/>
              <a:gd name="connsiteX40433" fmla="*/ 2099257 w 2556691"/>
              <a:gd name="connsiteY40433" fmla="*/ 1442009 h 2789926"/>
              <a:gd name="connsiteX40434" fmla="*/ 2060233 w 2556691"/>
              <a:gd name="connsiteY40434" fmla="*/ 1404936 h 2789926"/>
              <a:gd name="connsiteX40435" fmla="*/ 2051816 w 2556691"/>
              <a:gd name="connsiteY40435" fmla="*/ 1404025 h 2789926"/>
              <a:gd name="connsiteX40436" fmla="*/ 2052782 w 2556691"/>
              <a:gd name="connsiteY40436" fmla="*/ 1408116 h 2789926"/>
              <a:gd name="connsiteX40437" fmla="*/ 2052829 w 2556691"/>
              <a:gd name="connsiteY40437" fmla="*/ 1408612 h 2789926"/>
              <a:gd name="connsiteX40438" fmla="*/ 2056878 w 2556691"/>
              <a:gd name="connsiteY40438" fmla="*/ 1409239 h 2789926"/>
              <a:gd name="connsiteX40439" fmla="*/ 2058937 w 2556691"/>
              <a:gd name="connsiteY40439" fmla="*/ 1406591 h 2789926"/>
              <a:gd name="connsiteX40440" fmla="*/ 2060233 w 2556691"/>
              <a:gd name="connsiteY40440" fmla="*/ 1404936 h 2789926"/>
              <a:gd name="connsiteX40441" fmla="*/ 2048743 w 2556691"/>
              <a:gd name="connsiteY40441" fmla="*/ 1392712 h 2789926"/>
              <a:gd name="connsiteX40442" fmla="*/ 2047778 w 2556691"/>
              <a:gd name="connsiteY40442" fmla="*/ 1394580 h 2789926"/>
              <a:gd name="connsiteX40443" fmla="*/ 2044247 w 2556691"/>
              <a:gd name="connsiteY40443" fmla="*/ 1393670 h 2789926"/>
              <a:gd name="connsiteX40444" fmla="*/ 2040951 w 2556691"/>
              <a:gd name="connsiteY40444" fmla="*/ 1391932 h 2789926"/>
              <a:gd name="connsiteX40445" fmla="*/ 2039350 w 2556691"/>
              <a:gd name="connsiteY40445" fmla="*/ 1390939 h 2789926"/>
              <a:gd name="connsiteX40446" fmla="*/ 2040068 w 2556691"/>
              <a:gd name="connsiteY40446" fmla="*/ 1389083 h 2789926"/>
              <a:gd name="connsiteX40447" fmla="*/ 2042363 w 2556691"/>
              <a:gd name="connsiteY40447" fmla="*/ 1389437 h 2789926"/>
              <a:gd name="connsiteX40448" fmla="*/ 2046319 w 2556691"/>
              <a:gd name="connsiteY40448" fmla="*/ 1390809 h 2789926"/>
              <a:gd name="connsiteX40449" fmla="*/ 2048743 w 2556691"/>
              <a:gd name="connsiteY40449" fmla="*/ 1392712 h 2789926"/>
              <a:gd name="connsiteX40450" fmla="*/ 1196085 w 2556691"/>
              <a:gd name="connsiteY40450" fmla="*/ 605058 h 2789926"/>
              <a:gd name="connsiteX40451" fmla="*/ 1196215 w 2556691"/>
              <a:gd name="connsiteY40451" fmla="*/ 613910 h 2789926"/>
              <a:gd name="connsiteX40452" fmla="*/ 1192577 w 2556691"/>
              <a:gd name="connsiteY40452" fmla="*/ 613066 h 2789926"/>
              <a:gd name="connsiteX40453" fmla="*/ 1196085 w 2556691"/>
              <a:gd name="connsiteY40453" fmla="*/ 605058 h 2789926"/>
              <a:gd name="connsiteX40454" fmla="*/ 1973945 w 2556691"/>
              <a:gd name="connsiteY40454" fmla="*/ 1322030 h 2789926"/>
              <a:gd name="connsiteX40455" fmla="*/ 1975075 w 2556691"/>
              <a:gd name="connsiteY40455" fmla="*/ 1330542 h 2789926"/>
              <a:gd name="connsiteX40456" fmla="*/ 1974934 w 2556691"/>
              <a:gd name="connsiteY40456" fmla="*/ 1338072 h 2789926"/>
              <a:gd name="connsiteX40457" fmla="*/ 1972591 w 2556691"/>
              <a:gd name="connsiteY40457" fmla="*/ 1338238 h 2789926"/>
              <a:gd name="connsiteX40458" fmla="*/ 1971991 w 2556691"/>
              <a:gd name="connsiteY40458" fmla="*/ 1330719 h 2789926"/>
              <a:gd name="connsiteX40459" fmla="*/ 1972003 w 2556691"/>
              <a:gd name="connsiteY40459" fmla="*/ 1322290 h 2789926"/>
              <a:gd name="connsiteX40460" fmla="*/ 1973945 w 2556691"/>
              <a:gd name="connsiteY40460" fmla="*/ 1322030 h 2789926"/>
              <a:gd name="connsiteX40461" fmla="*/ 1273038 w 2556691"/>
              <a:gd name="connsiteY40461" fmla="*/ 674103 h 2789926"/>
              <a:gd name="connsiteX40462" fmla="*/ 1266906 w 2556691"/>
              <a:gd name="connsiteY40462" fmla="*/ 680118 h 2789926"/>
              <a:gd name="connsiteX40463" fmla="*/ 1260549 w 2556691"/>
              <a:gd name="connsiteY40463" fmla="*/ 684788 h 2789926"/>
              <a:gd name="connsiteX40464" fmla="*/ 1251484 w 2556691"/>
              <a:gd name="connsiteY40464" fmla="*/ 689085 h 2789926"/>
              <a:gd name="connsiteX40465" fmla="*/ 1260878 w 2556691"/>
              <a:gd name="connsiteY40465" fmla="*/ 687528 h 2789926"/>
              <a:gd name="connsiteX40466" fmla="*/ 1267306 w 2556691"/>
              <a:gd name="connsiteY40466" fmla="*/ 682716 h 2789926"/>
              <a:gd name="connsiteX40467" fmla="*/ 1273038 w 2556691"/>
              <a:gd name="connsiteY40467" fmla="*/ 674103 h 2789926"/>
              <a:gd name="connsiteX40468" fmla="*/ 1751552 w 2556691"/>
              <a:gd name="connsiteY40468" fmla="*/ 1115044 h 2789926"/>
              <a:gd name="connsiteX40469" fmla="*/ 1717861 w 2556691"/>
              <a:gd name="connsiteY40469" fmla="*/ 1128426 h 2789926"/>
              <a:gd name="connsiteX40470" fmla="*/ 1744736 w 2556691"/>
              <a:gd name="connsiteY40470" fmla="*/ 1124276 h 2789926"/>
              <a:gd name="connsiteX40471" fmla="*/ 1751552 w 2556691"/>
              <a:gd name="connsiteY40471" fmla="*/ 1115044 h 2789926"/>
              <a:gd name="connsiteX40472" fmla="*/ 1277029 w 2556691"/>
              <a:gd name="connsiteY40472" fmla="*/ 676329 h 2789926"/>
              <a:gd name="connsiteX40473" fmla="*/ 1274710 w 2556691"/>
              <a:gd name="connsiteY40473" fmla="*/ 679903 h 2789926"/>
              <a:gd name="connsiteX40474" fmla="*/ 1268000 w 2556691"/>
              <a:gd name="connsiteY40474" fmla="*/ 687293 h 2789926"/>
              <a:gd name="connsiteX40475" fmla="*/ 1261302 w 2556691"/>
              <a:gd name="connsiteY40475" fmla="*/ 691184 h 2789926"/>
              <a:gd name="connsiteX40476" fmla="*/ 1260337 w 2556691"/>
              <a:gd name="connsiteY40476" fmla="*/ 691519 h 2789926"/>
              <a:gd name="connsiteX40477" fmla="*/ 1261385 w 2556691"/>
              <a:gd name="connsiteY40477" fmla="*/ 691968 h 2789926"/>
              <a:gd name="connsiteX40478" fmla="*/ 1269060 w 2556691"/>
              <a:gd name="connsiteY40478" fmla="*/ 698569 h 2789926"/>
              <a:gd name="connsiteX40479" fmla="*/ 1269613 w 2556691"/>
              <a:gd name="connsiteY40479" fmla="*/ 697831 h 2789926"/>
              <a:gd name="connsiteX40480" fmla="*/ 1275523 w 2556691"/>
              <a:gd name="connsiteY40480" fmla="*/ 685322 h 2789926"/>
              <a:gd name="connsiteX40481" fmla="*/ 1275523 w 2556691"/>
              <a:gd name="connsiteY40481" fmla="*/ 685323 h 2789926"/>
              <a:gd name="connsiteX40482" fmla="*/ 1277029 w 2556691"/>
              <a:gd name="connsiteY40482" fmla="*/ 676329 h 2789926"/>
              <a:gd name="connsiteX40483" fmla="*/ 2105790 w 2556691"/>
              <a:gd name="connsiteY40483" fmla="*/ 1440933 h 2789926"/>
              <a:gd name="connsiteX40484" fmla="*/ 2106543 w 2556691"/>
              <a:gd name="connsiteY40484" fmla="*/ 1444361 h 2789926"/>
              <a:gd name="connsiteX40485" fmla="*/ 2106520 w 2556691"/>
              <a:gd name="connsiteY40485" fmla="*/ 1444680 h 2789926"/>
              <a:gd name="connsiteX40486" fmla="*/ 2105743 w 2556691"/>
              <a:gd name="connsiteY40486" fmla="*/ 1448239 h 2789926"/>
              <a:gd name="connsiteX40487" fmla="*/ 2101329 w 2556691"/>
              <a:gd name="connsiteY40487" fmla="*/ 1454386 h 2789926"/>
              <a:gd name="connsiteX40488" fmla="*/ 2100422 w 2556691"/>
              <a:gd name="connsiteY40488" fmla="*/ 1453689 h 2789926"/>
              <a:gd name="connsiteX40489" fmla="*/ 2100422 w 2556691"/>
              <a:gd name="connsiteY40489" fmla="*/ 1453677 h 2789926"/>
              <a:gd name="connsiteX40490" fmla="*/ 2100434 w 2556691"/>
              <a:gd name="connsiteY40490" fmla="*/ 1452163 h 2789926"/>
              <a:gd name="connsiteX40491" fmla="*/ 2102046 w 2556691"/>
              <a:gd name="connsiteY40491" fmla="*/ 1448984 h 2789926"/>
              <a:gd name="connsiteX40492" fmla="*/ 2102765 w 2556691"/>
              <a:gd name="connsiteY40492" fmla="*/ 1446973 h 2789926"/>
              <a:gd name="connsiteX40493" fmla="*/ 2103071 w 2556691"/>
              <a:gd name="connsiteY40493" fmla="*/ 1446123 h 2789926"/>
              <a:gd name="connsiteX40494" fmla="*/ 2103330 w 2556691"/>
              <a:gd name="connsiteY40494" fmla="*/ 1444964 h 2789926"/>
              <a:gd name="connsiteX40495" fmla="*/ 2104766 w 2556691"/>
              <a:gd name="connsiteY40495" fmla="*/ 1441038 h 2789926"/>
              <a:gd name="connsiteX40496" fmla="*/ 2104860 w 2556691"/>
              <a:gd name="connsiteY40496" fmla="*/ 1440909 h 2789926"/>
              <a:gd name="connsiteX40497" fmla="*/ 2105672 w 2556691"/>
              <a:gd name="connsiteY40497" fmla="*/ 1440886 h 2789926"/>
              <a:gd name="connsiteX40498" fmla="*/ 2105790 w 2556691"/>
              <a:gd name="connsiteY40498" fmla="*/ 1440933 h 2789926"/>
              <a:gd name="connsiteX40499" fmla="*/ 1207069 w 2556691"/>
              <a:gd name="connsiteY40499" fmla="*/ 611353 h 2789926"/>
              <a:gd name="connsiteX40500" fmla="*/ 1204879 w 2556691"/>
              <a:gd name="connsiteY40500" fmla="*/ 618063 h 2789926"/>
              <a:gd name="connsiteX40501" fmla="*/ 1202195 w 2556691"/>
              <a:gd name="connsiteY40501" fmla="*/ 616793 h 2789926"/>
              <a:gd name="connsiteX40502" fmla="*/ 1204597 w 2556691"/>
              <a:gd name="connsiteY40502" fmla="*/ 610590 h 2789926"/>
              <a:gd name="connsiteX40503" fmla="*/ 1207069 w 2556691"/>
              <a:gd name="connsiteY40503" fmla="*/ 611353 h 2789926"/>
              <a:gd name="connsiteX40504" fmla="*/ 2178740 w 2556691"/>
              <a:gd name="connsiteY40504" fmla="*/ 1506366 h 2789926"/>
              <a:gd name="connsiteX40505" fmla="*/ 2178152 w 2556691"/>
              <a:gd name="connsiteY40505" fmla="*/ 1506224 h 2789926"/>
              <a:gd name="connsiteX40506" fmla="*/ 2175974 w 2556691"/>
              <a:gd name="connsiteY40506" fmla="*/ 1505692 h 2789926"/>
              <a:gd name="connsiteX40507" fmla="*/ 2173667 w 2556691"/>
              <a:gd name="connsiteY40507" fmla="*/ 1505113 h 2789926"/>
              <a:gd name="connsiteX40508" fmla="*/ 2171300 w 2556691"/>
              <a:gd name="connsiteY40508" fmla="*/ 1504534 h 2789926"/>
              <a:gd name="connsiteX40509" fmla="*/ 2165144 w 2556691"/>
              <a:gd name="connsiteY40509" fmla="*/ 1503482 h 2789926"/>
              <a:gd name="connsiteX40510" fmla="*/ 2161047 w 2556691"/>
              <a:gd name="connsiteY40510" fmla="*/ 1503482 h 2789926"/>
              <a:gd name="connsiteX40511" fmla="*/ 2156185 w 2556691"/>
              <a:gd name="connsiteY40511" fmla="*/ 1504025 h 2789926"/>
              <a:gd name="connsiteX40512" fmla="*/ 2162330 w 2556691"/>
              <a:gd name="connsiteY40512" fmla="*/ 1504297 h 2789926"/>
              <a:gd name="connsiteX40513" fmla="*/ 2166968 w 2556691"/>
              <a:gd name="connsiteY40513" fmla="*/ 1504877 h 2789926"/>
              <a:gd name="connsiteX40514" fmla="*/ 2178422 w 2556691"/>
              <a:gd name="connsiteY40514" fmla="*/ 1507915 h 2789926"/>
              <a:gd name="connsiteX40515" fmla="*/ 2178611 w 2556691"/>
              <a:gd name="connsiteY40515" fmla="*/ 1506993 h 2789926"/>
              <a:gd name="connsiteX40516" fmla="*/ 2178634 w 2556691"/>
              <a:gd name="connsiteY40516" fmla="*/ 1506886 h 2789926"/>
              <a:gd name="connsiteX40517" fmla="*/ 2178740 w 2556691"/>
              <a:gd name="connsiteY40517" fmla="*/ 1506366 h 2789926"/>
              <a:gd name="connsiteX40518" fmla="*/ 1974133 w 2556691"/>
              <a:gd name="connsiteY40518" fmla="*/ 1317325 h 2789926"/>
              <a:gd name="connsiteX40519" fmla="*/ 1959101 w 2556691"/>
              <a:gd name="connsiteY40519" fmla="*/ 1324016 h 2789926"/>
              <a:gd name="connsiteX40520" fmla="*/ 1953510 w 2556691"/>
              <a:gd name="connsiteY40520" fmla="*/ 1325683 h 2789926"/>
              <a:gd name="connsiteX40521" fmla="*/ 1949495 w 2556691"/>
              <a:gd name="connsiteY40521" fmla="*/ 1331298 h 2789926"/>
              <a:gd name="connsiteX40522" fmla="*/ 1944316 w 2556691"/>
              <a:gd name="connsiteY40522" fmla="*/ 1344089 h 2789926"/>
              <a:gd name="connsiteX40523" fmla="*/ 1942467 w 2556691"/>
              <a:gd name="connsiteY40523" fmla="*/ 1355958 h 2789926"/>
              <a:gd name="connsiteX40524" fmla="*/ 1942456 w 2556691"/>
              <a:gd name="connsiteY40524" fmla="*/ 1355958 h 2789926"/>
              <a:gd name="connsiteX40525" fmla="*/ 1961314 w 2556691"/>
              <a:gd name="connsiteY40525" fmla="*/ 1383799 h 2789926"/>
              <a:gd name="connsiteX40526" fmla="*/ 1963669 w 2556691"/>
              <a:gd name="connsiteY40526" fmla="*/ 1383550 h 2789926"/>
              <a:gd name="connsiteX40527" fmla="*/ 1960254 w 2556691"/>
              <a:gd name="connsiteY40527" fmla="*/ 1380205 h 2789926"/>
              <a:gd name="connsiteX40528" fmla="*/ 1958454 w 2556691"/>
              <a:gd name="connsiteY40528" fmla="*/ 1379543 h 2789926"/>
              <a:gd name="connsiteX40529" fmla="*/ 1957842 w 2556691"/>
              <a:gd name="connsiteY40529" fmla="*/ 1378668 h 2789926"/>
              <a:gd name="connsiteX40530" fmla="*/ 1957783 w 2556691"/>
              <a:gd name="connsiteY40530" fmla="*/ 1378668 h 2789926"/>
              <a:gd name="connsiteX40531" fmla="*/ 1956735 w 2556691"/>
              <a:gd name="connsiteY40531" fmla="*/ 1374270 h 2789926"/>
              <a:gd name="connsiteX40532" fmla="*/ 1957065 w 2556691"/>
              <a:gd name="connsiteY40532" fmla="*/ 1373927 h 2789926"/>
              <a:gd name="connsiteX40533" fmla="*/ 1949836 w 2556691"/>
              <a:gd name="connsiteY40533" fmla="*/ 1368939 h 2789926"/>
              <a:gd name="connsiteX40534" fmla="*/ 1950885 w 2556691"/>
              <a:gd name="connsiteY40534" fmla="*/ 1367473 h 2789926"/>
              <a:gd name="connsiteX40535" fmla="*/ 1956429 w 2556691"/>
              <a:gd name="connsiteY40535" fmla="*/ 1369896 h 2789926"/>
              <a:gd name="connsiteX40536" fmla="*/ 1959914 w 2556691"/>
              <a:gd name="connsiteY40536" fmla="*/ 1371480 h 2789926"/>
              <a:gd name="connsiteX40537" fmla="*/ 1963715 w 2556691"/>
              <a:gd name="connsiteY40537" fmla="*/ 1370393 h 2789926"/>
              <a:gd name="connsiteX40538" fmla="*/ 1969871 w 2556691"/>
              <a:gd name="connsiteY40538" fmla="*/ 1373868 h 2789926"/>
              <a:gd name="connsiteX40539" fmla="*/ 1968907 w 2556691"/>
              <a:gd name="connsiteY40539" fmla="*/ 1376292 h 2789926"/>
              <a:gd name="connsiteX40540" fmla="*/ 1967860 w 2556691"/>
              <a:gd name="connsiteY40540" fmla="*/ 1376445 h 2789926"/>
              <a:gd name="connsiteX40541" fmla="*/ 1977559 w 2556691"/>
              <a:gd name="connsiteY40541" fmla="*/ 1389083 h 2789926"/>
              <a:gd name="connsiteX40542" fmla="*/ 1985588 w 2556691"/>
              <a:gd name="connsiteY40542" fmla="*/ 1401886 h 2789926"/>
              <a:gd name="connsiteX40543" fmla="*/ 1986471 w 2556691"/>
              <a:gd name="connsiteY40543" fmla="*/ 1403742 h 2789926"/>
              <a:gd name="connsiteX40544" fmla="*/ 1986671 w 2556691"/>
              <a:gd name="connsiteY40544" fmla="*/ 1402016 h 2789926"/>
              <a:gd name="connsiteX40545" fmla="*/ 1986730 w 2556691"/>
              <a:gd name="connsiteY40545" fmla="*/ 1401401 h 2789926"/>
              <a:gd name="connsiteX40546" fmla="*/ 1987071 w 2556691"/>
              <a:gd name="connsiteY40546" fmla="*/ 1396980 h 2789926"/>
              <a:gd name="connsiteX40547" fmla="*/ 1987930 w 2556691"/>
              <a:gd name="connsiteY40547" fmla="*/ 1402311 h 2789926"/>
              <a:gd name="connsiteX40548" fmla="*/ 1988153 w 2556691"/>
              <a:gd name="connsiteY40548" fmla="*/ 1408317 h 2789926"/>
              <a:gd name="connsiteX40549" fmla="*/ 1988083 w 2556691"/>
              <a:gd name="connsiteY40549" fmla="*/ 1408541 h 2789926"/>
              <a:gd name="connsiteX40550" fmla="*/ 1988378 w 2556691"/>
              <a:gd name="connsiteY40550" fmla="*/ 1409795 h 2789926"/>
              <a:gd name="connsiteX40551" fmla="*/ 1988684 w 2556691"/>
              <a:gd name="connsiteY40551" fmla="*/ 1412679 h 2789926"/>
              <a:gd name="connsiteX40552" fmla="*/ 1988472 w 2556691"/>
              <a:gd name="connsiteY40552" fmla="*/ 1414677 h 2789926"/>
              <a:gd name="connsiteX40553" fmla="*/ 1990626 w 2556691"/>
              <a:gd name="connsiteY40553" fmla="*/ 1403222 h 2789926"/>
              <a:gd name="connsiteX40554" fmla="*/ 1990238 w 2556691"/>
              <a:gd name="connsiteY40554" fmla="*/ 1399273 h 2789926"/>
              <a:gd name="connsiteX40555" fmla="*/ 1990226 w 2556691"/>
              <a:gd name="connsiteY40555" fmla="*/ 1399131 h 2789926"/>
              <a:gd name="connsiteX40556" fmla="*/ 1988413 w 2556691"/>
              <a:gd name="connsiteY40556" fmla="*/ 1390643 h 2789926"/>
              <a:gd name="connsiteX40557" fmla="*/ 1988024 w 2556691"/>
              <a:gd name="connsiteY40557" fmla="*/ 1388409 h 2789926"/>
              <a:gd name="connsiteX40558" fmla="*/ 1985458 w 2556691"/>
              <a:gd name="connsiteY40558" fmla="*/ 1388882 h 2789926"/>
              <a:gd name="connsiteX40559" fmla="*/ 1976947 w 2556691"/>
              <a:gd name="connsiteY40559" fmla="*/ 1384898 h 2789926"/>
              <a:gd name="connsiteX40560" fmla="*/ 1990684 w 2556691"/>
              <a:gd name="connsiteY40560" fmla="*/ 1377509 h 2789926"/>
              <a:gd name="connsiteX40561" fmla="*/ 1990720 w 2556691"/>
              <a:gd name="connsiteY40561" fmla="*/ 1375098 h 2789926"/>
              <a:gd name="connsiteX40562" fmla="*/ 1986106 w 2556691"/>
              <a:gd name="connsiteY40562" fmla="*/ 1372343 h 2789926"/>
              <a:gd name="connsiteX40563" fmla="*/ 1986847 w 2556691"/>
              <a:gd name="connsiteY40563" fmla="*/ 1363075 h 2789926"/>
              <a:gd name="connsiteX40564" fmla="*/ 1977195 w 2556691"/>
              <a:gd name="connsiteY40564" fmla="*/ 1321344 h 2789926"/>
              <a:gd name="connsiteX40565" fmla="*/ 1974133 w 2556691"/>
              <a:gd name="connsiteY40565" fmla="*/ 1317325 h 2789926"/>
              <a:gd name="connsiteX40566" fmla="*/ 2108816 w 2556691"/>
              <a:gd name="connsiteY40566" fmla="*/ 1440318 h 2789926"/>
              <a:gd name="connsiteX40567" fmla="*/ 2107473 w 2556691"/>
              <a:gd name="connsiteY40567" fmla="*/ 1439384 h 2789926"/>
              <a:gd name="connsiteX40568" fmla="*/ 2104954 w 2556691"/>
              <a:gd name="connsiteY40568" fmla="*/ 1438545 h 2789926"/>
              <a:gd name="connsiteX40569" fmla="*/ 2104472 w 2556691"/>
              <a:gd name="connsiteY40569" fmla="*/ 1438533 h 2789926"/>
              <a:gd name="connsiteX40570" fmla="*/ 2097880 w 2556691"/>
              <a:gd name="connsiteY40570" fmla="*/ 1439006 h 2789926"/>
              <a:gd name="connsiteX40571" fmla="*/ 2068568 w 2556691"/>
              <a:gd name="connsiteY40571" fmla="*/ 1444704 h 2789926"/>
              <a:gd name="connsiteX40572" fmla="*/ 2066908 w 2556691"/>
              <a:gd name="connsiteY40572" fmla="*/ 1448664 h 2789926"/>
              <a:gd name="connsiteX40573" fmla="*/ 2066190 w 2556691"/>
              <a:gd name="connsiteY40573" fmla="*/ 1450591 h 2789926"/>
              <a:gd name="connsiteX40574" fmla="*/ 2067285 w 2556691"/>
              <a:gd name="connsiteY40574" fmla="*/ 1450591 h 2789926"/>
              <a:gd name="connsiteX40575" fmla="*/ 2071193 w 2556691"/>
              <a:gd name="connsiteY40575" fmla="*/ 1454008 h 2789926"/>
              <a:gd name="connsiteX40576" fmla="*/ 2071474 w 2556691"/>
              <a:gd name="connsiteY40576" fmla="*/ 1457968 h 2789926"/>
              <a:gd name="connsiteX40577" fmla="*/ 2070816 w 2556691"/>
              <a:gd name="connsiteY40577" fmla="*/ 1460888 h 2789926"/>
              <a:gd name="connsiteX40578" fmla="*/ 2068780 w 2556691"/>
              <a:gd name="connsiteY40578" fmla="*/ 1464576 h 2789926"/>
              <a:gd name="connsiteX40579" fmla="*/ 2067932 w 2556691"/>
              <a:gd name="connsiteY40579" fmla="*/ 1465475 h 2789926"/>
              <a:gd name="connsiteX40580" fmla="*/ 2065483 w 2556691"/>
              <a:gd name="connsiteY40580" fmla="*/ 1466952 h 2789926"/>
              <a:gd name="connsiteX40581" fmla="*/ 2064801 w 2556691"/>
              <a:gd name="connsiteY40581" fmla="*/ 1467106 h 2789926"/>
              <a:gd name="connsiteX40582" fmla="*/ 2064706 w 2556691"/>
              <a:gd name="connsiteY40582" fmla="*/ 1467130 h 2789926"/>
              <a:gd name="connsiteX40583" fmla="*/ 2061799 w 2556691"/>
              <a:gd name="connsiteY40583" fmla="*/ 1467213 h 2789926"/>
              <a:gd name="connsiteX40584" fmla="*/ 2060185 w 2556691"/>
              <a:gd name="connsiteY40584" fmla="*/ 1466456 h 2789926"/>
              <a:gd name="connsiteX40585" fmla="*/ 2059598 w 2556691"/>
              <a:gd name="connsiteY40585" fmla="*/ 1465924 h 2789926"/>
              <a:gd name="connsiteX40586" fmla="*/ 2056996 w 2556691"/>
              <a:gd name="connsiteY40586" fmla="*/ 1467662 h 2789926"/>
              <a:gd name="connsiteX40587" fmla="*/ 2056819 w 2556691"/>
              <a:gd name="connsiteY40587" fmla="*/ 1467792 h 2789926"/>
              <a:gd name="connsiteX40588" fmla="*/ 2056502 w 2556691"/>
              <a:gd name="connsiteY40588" fmla="*/ 1468005 h 2789926"/>
              <a:gd name="connsiteX40589" fmla="*/ 2054677 w 2556691"/>
              <a:gd name="connsiteY40589" fmla="*/ 1469589 h 2789926"/>
              <a:gd name="connsiteX40590" fmla="*/ 2054359 w 2556691"/>
              <a:gd name="connsiteY40590" fmla="*/ 1468962 h 2789926"/>
              <a:gd name="connsiteX40591" fmla="*/ 2053158 w 2556691"/>
              <a:gd name="connsiteY40591" fmla="*/ 1467012 h 2789926"/>
              <a:gd name="connsiteX40592" fmla="*/ 2052499 w 2556691"/>
              <a:gd name="connsiteY40592" fmla="*/ 1465936 h 2789926"/>
              <a:gd name="connsiteX40593" fmla="*/ 2051946 w 2556691"/>
              <a:gd name="connsiteY40593" fmla="*/ 1466752 h 2789926"/>
              <a:gd name="connsiteX40594" fmla="*/ 2051051 w 2556691"/>
              <a:gd name="connsiteY40594" fmla="*/ 1468146 h 2789926"/>
              <a:gd name="connsiteX40595" fmla="*/ 2051993 w 2556691"/>
              <a:gd name="connsiteY40595" fmla="*/ 1470192 h 2789926"/>
              <a:gd name="connsiteX40596" fmla="*/ 2052570 w 2556691"/>
              <a:gd name="connsiteY40596" fmla="*/ 1471705 h 2789926"/>
              <a:gd name="connsiteX40597" fmla="*/ 2052381 w 2556691"/>
              <a:gd name="connsiteY40597" fmla="*/ 1471953 h 2789926"/>
              <a:gd name="connsiteX40598" fmla="*/ 2050345 w 2556691"/>
              <a:gd name="connsiteY40598" fmla="*/ 1474613 h 2789926"/>
              <a:gd name="connsiteX40599" fmla="*/ 2049109 w 2556691"/>
              <a:gd name="connsiteY40599" fmla="*/ 1471350 h 2789926"/>
              <a:gd name="connsiteX40600" fmla="*/ 2047578 w 2556691"/>
              <a:gd name="connsiteY40600" fmla="*/ 1474306 h 2789926"/>
              <a:gd name="connsiteX40601" fmla="*/ 2047190 w 2556691"/>
              <a:gd name="connsiteY40601" fmla="*/ 1475086 h 2789926"/>
              <a:gd name="connsiteX40602" fmla="*/ 2046519 w 2556691"/>
              <a:gd name="connsiteY40602" fmla="*/ 1476812 h 2789926"/>
              <a:gd name="connsiteX40603" fmla="*/ 2047225 w 2556691"/>
              <a:gd name="connsiteY40603" fmla="*/ 1480039 h 2789926"/>
              <a:gd name="connsiteX40604" fmla="*/ 2045847 w 2556691"/>
              <a:gd name="connsiteY40604" fmla="*/ 1483255 h 2789926"/>
              <a:gd name="connsiteX40605" fmla="*/ 2045305 w 2556691"/>
              <a:gd name="connsiteY40605" fmla="*/ 1484827 h 2789926"/>
              <a:gd name="connsiteX40606" fmla="*/ 2044377 w 2556691"/>
              <a:gd name="connsiteY40606" fmla="*/ 1490371 h 2789926"/>
              <a:gd name="connsiteX40607" fmla="*/ 2044506 w 2556691"/>
              <a:gd name="connsiteY40607" fmla="*/ 1490927 h 2789926"/>
              <a:gd name="connsiteX40608" fmla="*/ 2045648 w 2556691"/>
              <a:gd name="connsiteY40608" fmla="*/ 1490395 h 2789926"/>
              <a:gd name="connsiteX40609" fmla="*/ 2048367 w 2556691"/>
              <a:gd name="connsiteY40609" fmla="*/ 1490643 h 2789926"/>
              <a:gd name="connsiteX40610" fmla="*/ 2050357 w 2556691"/>
              <a:gd name="connsiteY40610" fmla="*/ 1490419 h 2789926"/>
              <a:gd name="connsiteX40611" fmla="*/ 2052134 w 2556691"/>
              <a:gd name="connsiteY40611" fmla="*/ 1490064 h 2789926"/>
              <a:gd name="connsiteX40612" fmla="*/ 2052192 w 2556691"/>
              <a:gd name="connsiteY40612" fmla="*/ 1490052 h 2789926"/>
              <a:gd name="connsiteX40613" fmla="*/ 2056159 w 2556691"/>
              <a:gd name="connsiteY40613" fmla="*/ 1488976 h 2789926"/>
              <a:gd name="connsiteX40614" fmla="*/ 2063541 w 2556691"/>
              <a:gd name="connsiteY40614" fmla="*/ 1486742 h 2789926"/>
              <a:gd name="connsiteX40615" fmla="*/ 2066637 w 2556691"/>
              <a:gd name="connsiteY40615" fmla="*/ 1486399 h 2789926"/>
              <a:gd name="connsiteX40616" fmla="*/ 2069027 w 2556691"/>
              <a:gd name="connsiteY40616" fmla="*/ 1486316 h 2789926"/>
              <a:gd name="connsiteX40617" fmla="*/ 2070498 w 2556691"/>
              <a:gd name="connsiteY40617" fmla="*/ 1486328 h 2789926"/>
              <a:gd name="connsiteX40618" fmla="*/ 2070534 w 2556691"/>
              <a:gd name="connsiteY40618" fmla="*/ 1486328 h 2789926"/>
              <a:gd name="connsiteX40619" fmla="*/ 2071852 w 2556691"/>
              <a:gd name="connsiteY40619" fmla="*/ 1486458 h 2789926"/>
              <a:gd name="connsiteX40620" fmla="*/ 2071405 w 2556691"/>
              <a:gd name="connsiteY40620" fmla="*/ 1485808 h 2789926"/>
              <a:gd name="connsiteX40621" fmla="*/ 2071346 w 2556691"/>
              <a:gd name="connsiteY40621" fmla="*/ 1485714 h 2789926"/>
              <a:gd name="connsiteX40622" fmla="*/ 2071310 w 2556691"/>
              <a:gd name="connsiteY40622" fmla="*/ 1485666 h 2789926"/>
              <a:gd name="connsiteX40623" fmla="*/ 2070557 w 2556691"/>
              <a:gd name="connsiteY40623" fmla="*/ 1483609 h 2789926"/>
              <a:gd name="connsiteX40624" fmla="*/ 2070557 w 2556691"/>
              <a:gd name="connsiteY40624" fmla="*/ 1482746 h 2789926"/>
              <a:gd name="connsiteX40625" fmla="*/ 2072134 w 2556691"/>
              <a:gd name="connsiteY40625" fmla="*/ 1480004 h 2789926"/>
              <a:gd name="connsiteX40626" fmla="*/ 2073629 w 2556691"/>
              <a:gd name="connsiteY40626" fmla="*/ 1479330 h 2789926"/>
              <a:gd name="connsiteX40627" fmla="*/ 2078927 w 2556691"/>
              <a:gd name="connsiteY40627" fmla="*/ 1479259 h 2789926"/>
              <a:gd name="connsiteX40628" fmla="*/ 2080304 w 2556691"/>
              <a:gd name="connsiteY40628" fmla="*/ 1479661 h 2789926"/>
              <a:gd name="connsiteX40629" fmla="*/ 2083106 w 2556691"/>
              <a:gd name="connsiteY40629" fmla="*/ 1478502 h 2789926"/>
              <a:gd name="connsiteX40630" fmla="*/ 2085943 w 2556691"/>
              <a:gd name="connsiteY40630" fmla="*/ 1477947 h 2789926"/>
              <a:gd name="connsiteX40631" fmla="*/ 2087638 w 2556691"/>
              <a:gd name="connsiteY40631" fmla="*/ 1477474 h 2789926"/>
              <a:gd name="connsiteX40632" fmla="*/ 2090016 w 2556691"/>
              <a:gd name="connsiteY40632" fmla="*/ 1477025 h 2789926"/>
              <a:gd name="connsiteX40633" fmla="*/ 2092806 w 2556691"/>
              <a:gd name="connsiteY40633" fmla="*/ 1477332 h 2789926"/>
              <a:gd name="connsiteX40634" fmla="*/ 2092959 w 2556691"/>
              <a:gd name="connsiteY40634" fmla="*/ 1477958 h 2789926"/>
              <a:gd name="connsiteX40635" fmla="*/ 2091570 w 2556691"/>
              <a:gd name="connsiteY40635" fmla="*/ 1479176 h 2789926"/>
              <a:gd name="connsiteX40636" fmla="*/ 2091217 w 2556691"/>
              <a:gd name="connsiteY40636" fmla="*/ 1479365 h 2789926"/>
              <a:gd name="connsiteX40637" fmla="*/ 2088050 w 2556691"/>
              <a:gd name="connsiteY40637" fmla="*/ 1480536 h 2789926"/>
              <a:gd name="connsiteX40638" fmla="*/ 2085706 w 2556691"/>
              <a:gd name="connsiteY40638" fmla="*/ 1481138 h 2789926"/>
              <a:gd name="connsiteX40639" fmla="*/ 2084730 w 2556691"/>
              <a:gd name="connsiteY40639" fmla="*/ 1481469 h 2789926"/>
              <a:gd name="connsiteX40640" fmla="*/ 2084059 w 2556691"/>
              <a:gd name="connsiteY40640" fmla="*/ 1481694 h 2789926"/>
              <a:gd name="connsiteX40641" fmla="*/ 2085884 w 2556691"/>
              <a:gd name="connsiteY40641" fmla="*/ 1483503 h 2789926"/>
              <a:gd name="connsiteX40642" fmla="*/ 2087179 w 2556691"/>
              <a:gd name="connsiteY40642" fmla="*/ 1485619 h 2789926"/>
              <a:gd name="connsiteX40643" fmla="*/ 2087532 w 2556691"/>
              <a:gd name="connsiteY40643" fmla="*/ 1486376 h 2789926"/>
              <a:gd name="connsiteX40644" fmla="*/ 2088156 w 2556691"/>
              <a:gd name="connsiteY40644" fmla="*/ 1488657 h 2789926"/>
              <a:gd name="connsiteX40645" fmla="*/ 2088155 w 2556691"/>
              <a:gd name="connsiteY40645" fmla="*/ 1488669 h 2789926"/>
              <a:gd name="connsiteX40646" fmla="*/ 2087650 w 2556691"/>
              <a:gd name="connsiteY40646" fmla="*/ 1491423 h 2789926"/>
              <a:gd name="connsiteX40647" fmla="*/ 2096643 w 2556691"/>
              <a:gd name="connsiteY40647" fmla="*/ 1490348 h 2789926"/>
              <a:gd name="connsiteX40648" fmla="*/ 2097656 w 2556691"/>
              <a:gd name="connsiteY40648" fmla="*/ 1489780 h 2789926"/>
              <a:gd name="connsiteX40649" fmla="*/ 2098645 w 2556691"/>
              <a:gd name="connsiteY40649" fmla="*/ 1489106 h 2789926"/>
              <a:gd name="connsiteX40650" fmla="*/ 2100175 w 2556691"/>
              <a:gd name="connsiteY40650" fmla="*/ 1487759 h 2789926"/>
              <a:gd name="connsiteX40651" fmla="*/ 2100928 w 2556691"/>
              <a:gd name="connsiteY40651" fmla="*/ 1486955 h 2789926"/>
              <a:gd name="connsiteX40652" fmla="*/ 2101023 w 2556691"/>
              <a:gd name="connsiteY40652" fmla="*/ 1486860 h 2789926"/>
              <a:gd name="connsiteX40653" fmla="*/ 2101929 w 2556691"/>
              <a:gd name="connsiteY40653" fmla="*/ 1485725 h 2789926"/>
              <a:gd name="connsiteX40654" fmla="*/ 2102847 w 2556691"/>
              <a:gd name="connsiteY40654" fmla="*/ 1484484 h 2789926"/>
              <a:gd name="connsiteX40655" fmla="*/ 2103024 w 2556691"/>
              <a:gd name="connsiteY40655" fmla="*/ 1484248 h 2789926"/>
              <a:gd name="connsiteX40656" fmla="*/ 2103977 w 2556691"/>
              <a:gd name="connsiteY40656" fmla="*/ 1482687 h 2789926"/>
              <a:gd name="connsiteX40657" fmla="*/ 2108533 w 2556691"/>
              <a:gd name="connsiteY40657" fmla="*/ 1473797 h 2789926"/>
              <a:gd name="connsiteX40658" fmla="*/ 2111276 w 2556691"/>
              <a:gd name="connsiteY40658" fmla="*/ 1469577 h 2789926"/>
              <a:gd name="connsiteX40659" fmla="*/ 2115384 w 2556691"/>
              <a:gd name="connsiteY40659" fmla="*/ 1463371 h 2789926"/>
              <a:gd name="connsiteX40660" fmla="*/ 2115490 w 2556691"/>
              <a:gd name="connsiteY40660" fmla="*/ 1463170 h 2789926"/>
              <a:gd name="connsiteX40661" fmla="*/ 2115549 w 2556691"/>
              <a:gd name="connsiteY40661" fmla="*/ 1457684 h 2789926"/>
              <a:gd name="connsiteX40662" fmla="*/ 2112830 w 2556691"/>
              <a:gd name="connsiteY40662" fmla="*/ 1451159 h 2789926"/>
              <a:gd name="connsiteX40663" fmla="*/ 2112181 w 2556691"/>
              <a:gd name="connsiteY40663" fmla="*/ 1449291 h 2789926"/>
              <a:gd name="connsiteX40664" fmla="*/ 2111558 w 2556691"/>
              <a:gd name="connsiteY40664" fmla="*/ 1447033 h 2789926"/>
              <a:gd name="connsiteX40665" fmla="*/ 2111099 w 2556691"/>
              <a:gd name="connsiteY40665" fmla="*/ 1445437 h 2789926"/>
              <a:gd name="connsiteX40666" fmla="*/ 2110546 w 2556691"/>
              <a:gd name="connsiteY40666" fmla="*/ 1443605 h 2789926"/>
              <a:gd name="connsiteX40667" fmla="*/ 2110499 w 2556691"/>
              <a:gd name="connsiteY40667" fmla="*/ 1443475 h 2789926"/>
              <a:gd name="connsiteX40668" fmla="*/ 2109710 w 2556691"/>
              <a:gd name="connsiteY40668" fmla="*/ 1441429 h 2789926"/>
              <a:gd name="connsiteX40669" fmla="*/ 2108816 w 2556691"/>
              <a:gd name="connsiteY40669" fmla="*/ 1440318 h 2789926"/>
              <a:gd name="connsiteX40670" fmla="*/ 1683275 w 2556691"/>
              <a:gd name="connsiteY40670" fmla="*/ 1047537 h 2789926"/>
              <a:gd name="connsiteX40671" fmla="*/ 1677013 w 2556691"/>
              <a:gd name="connsiteY40671" fmla="*/ 1055170 h 2789926"/>
              <a:gd name="connsiteX40672" fmla="*/ 1667607 w 2556691"/>
              <a:gd name="connsiteY40672" fmla="*/ 1065830 h 2789926"/>
              <a:gd name="connsiteX40673" fmla="*/ 1687607 w 2556691"/>
              <a:gd name="connsiteY40673" fmla="*/ 1061650 h 2789926"/>
              <a:gd name="connsiteX40674" fmla="*/ 1685194 w 2556691"/>
              <a:gd name="connsiteY40674" fmla="*/ 1056728 h 2789926"/>
              <a:gd name="connsiteX40675" fmla="*/ 1683275 w 2556691"/>
              <a:gd name="connsiteY40675" fmla="*/ 1047537 h 2789926"/>
              <a:gd name="connsiteX40676" fmla="*/ 2123483 w 2556691"/>
              <a:gd name="connsiteY40676" fmla="*/ 1453157 h 2789926"/>
              <a:gd name="connsiteX40677" fmla="*/ 2116797 w 2556691"/>
              <a:gd name="connsiteY40677" fmla="*/ 1450461 h 2789926"/>
              <a:gd name="connsiteX40678" fmla="*/ 2118563 w 2556691"/>
              <a:gd name="connsiteY40678" fmla="*/ 1454090 h 2789926"/>
              <a:gd name="connsiteX40679" fmla="*/ 2119446 w 2556691"/>
              <a:gd name="connsiteY40679" fmla="*/ 1455403 h 2789926"/>
              <a:gd name="connsiteX40680" fmla="*/ 2123483 w 2556691"/>
              <a:gd name="connsiteY40680" fmla="*/ 1453157 h 2789926"/>
              <a:gd name="connsiteX40681" fmla="*/ 1213870 w 2556691"/>
              <a:gd name="connsiteY40681" fmla="*/ 612577 h 2789926"/>
              <a:gd name="connsiteX40682" fmla="*/ 1214591 w 2556691"/>
              <a:gd name="connsiteY40682" fmla="*/ 618257 h 2789926"/>
              <a:gd name="connsiteX40683" fmla="*/ 1210024 w 2556691"/>
              <a:gd name="connsiteY40683" fmla="*/ 616968 h 2789926"/>
              <a:gd name="connsiteX40684" fmla="*/ 1213870 w 2556691"/>
              <a:gd name="connsiteY40684" fmla="*/ 612577 h 2789926"/>
              <a:gd name="connsiteX40685" fmla="*/ 1981868 w 2556691"/>
              <a:gd name="connsiteY40685" fmla="*/ 1320446 h 2789926"/>
              <a:gd name="connsiteX40686" fmla="*/ 1980597 w 2556691"/>
              <a:gd name="connsiteY40686" fmla="*/ 1339243 h 2789926"/>
              <a:gd name="connsiteX40687" fmla="*/ 1981467 w 2556691"/>
              <a:gd name="connsiteY40687" fmla="*/ 1343439 h 2789926"/>
              <a:gd name="connsiteX40688" fmla="*/ 1993616 w 2556691"/>
              <a:gd name="connsiteY40688" fmla="*/ 1367177 h 2789926"/>
              <a:gd name="connsiteX40689" fmla="*/ 1994888 w 2556691"/>
              <a:gd name="connsiteY40689" fmla="*/ 1368631 h 2789926"/>
              <a:gd name="connsiteX40690" fmla="*/ 1995617 w 2556691"/>
              <a:gd name="connsiteY40690" fmla="*/ 1364104 h 2789926"/>
              <a:gd name="connsiteX40691" fmla="*/ 1996218 w 2556691"/>
              <a:gd name="connsiteY40691" fmla="*/ 1357141 h 2789926"/>
              <a:gd name="connsiteX40692" fmla="*/ 1996265 w 2556691"/>
              <a:gd name="connsiteY40692" fmla="*/ 1354351 h 2789926"/>
              <a:gd name="connsiteX40693" fmla="*/ 1996171 w 2556691"/>
              <a:gd name="connsiteY40693" fmla="*/ 1350650 h 2789926"/>
              <a:gd name="connsiteX40694" fmla="*/ 1995782 w 2556691"/>
              <a:gd name="connsiteY40694" fmla="*/ 1346265 h 2789926"/>
              <a:gd name="connsiteX40695" fmla="*/ 1994970 w 2556691"/>
              <a:gd name="connsiteY40695" fmla="*/ 1341630 h 2789926"/>
              <a:gd name="connsiteX40696" fmla="*/ 1994017 w 2556691"/>
              <a:gd name="connsiteY40696" fmla="*/ 1338013 h 2789926"/>
              <a:gd name="connsiteX40697" fmla="*/ 1992110 w 2556691"/>
              <a:gd name="connsiteY40697" fmla="*/ 1332942 h 2789926"/>
              <a:gd name="connsiteX40698" fmla="*/ 1989590 w 2556691"/>
              <a:gd name="connsiteY40698" fmla="*/ 1328485 h 2789926"/>
              <a:gd name="connsiteX40699" fmla="*/ 1981868 w 2556691"/>
              <a:gd name="connsiteY40699" fmla="*/ 1320446 h 2789926"/>
              <a:gd name="connsiteX40700" fmla="*/ 2094913 w 2556691"/>
              <a:gd name="connsiteY40700" fmla="*/ 1423212 h 2789926"/>
              <a:gd name="connsiteX40701" fmla="*/ 2084070 w 2556691"/>
              <a:gd name="connsiteY40701" fmla="*/ 1418011 h 2789926"/>
              <a:gd name="connsiteX40702" fmla="*/ 2063047 w 2556691"/>
              <a:gd name="connsiteY40702" fmla="*/ 1430128 h 2789926"/>
              <a:gd name="connsiteX40703" fmla="*/ 2064294 w 2556691"/>
              <a:gd name="connsiteY40703" fmla="*/ 1434372 h 2789926"/>
              <a:gd name="connsiteX40704" fmla="*/ 2094913 w 2556691"/>
              <a:gd name="connsiteY40704" fmla="*/ 1423212 h 2789926"/>
              <a:gd name="connsiteX40705" fmla="*/ 1274275 w 2556691"/>
              <a:gd name="connsiteY40705" fmla="*/ 665308 h 2789926"/>
              <a:gd name="connsiteX40706" fmla="*/ 1272403 w 2556691"/>
              <a:gd name="connsiteY40706" fmla="*/ 665474 h 2789926"/>
              <a:gd name="connsiteX40707" fmla="*/ 1264422 w 2556691"/>
              <a:gd name="connsiteY40707" fmla="*/ 664825 h 2789926"/>
              <a:gd name="connsiteX40708" fmla="*/ 1257500 w 2556691"/>
              <a:gd name="connsiteY40708" fmla="*/ 662724 h 2789926"/>
              <a:gd name="connsiteX40709" fmla="*/ 1228518 w 2556691"/>
              <a:gd name="connsiteY40709" fmla="*/ 670165 h 2789926"/>
              <a:gd name="connsiteX40710" fmla="*/ 1220972 w 2556691"/>
              <a:gd name="connsiteY40710" fmla="*/ 684345 h 2789926"/>
              <a:gd name="connsiteX40711" fmla="*/ 1248082 w 2556691"/>
              <a:gd name="connsiteY40711" fmla="*/ 663237 h 2789926"/>
              <a:gd name="connsiteX40712" fmla="*/ 1239053 w 2556691"/>
              <a:gd name="connsiteY40712" fmla="*/ 672591 h 2789926"/>
              <a:gd name="connsiteX40713" fmla="*/ 1228576 w 2556691"/>
              <a:gd name="connsiteY40713" fmla="*/ 685433 h 2789926"/>
              <a:gd name="connsiteX40714" fmla="*/ 1244833 w 2556691"/>
              <a:gd name="connsiteY40714" fmla="*/ 670688 h 2789926"/>
              <a:gd name="connsiteX40715" fmla="*/ 1258100 w 2556691"/>
              <a:gd name="connsiteY40715" fmla="*/ 666627 h 2789926"/>
              <a:gd name="connsiteX40716" fmla="*/ 1258265 w 2556691"/>
              <a:gd name="connsiteY40716" fmla="*/ 667749 h 2789926"/>
              <a:gd name="connsiteX40717" fmla="*/ 1257370 w 2556691"/>
              <a:gd name="connsiteY40717" fmla="*/ 668454 h 2789926"/>
              <a:gd name="connsiteX40718" fmla="*/ 1239289 w 2556691"/>
              <a:gd name="connsiteY40718" fmla="*/ 683447 h 2789926"/>
              <a:gd name="connsiteX40719" fmla="*/ 1258783 w 2556691"/>
              <a:gd name="connsiteY40719" fmla="*/ 671374 h 2789926"/>
              <a:gd name="connsiteX40720" fmla="*/ 1263292 w 2556691"/>
              <a:gd name="connsiteY40720" fmla="*/ 671585 h 2789926"/>
              <a:gd name="connsiteX40721" fmla="*/ 1259336 w 2556691"/>
              <a:gd name="connsiteY40721" fmla="*/ 675329 h 2789926"/>
              <a:gd name="connsiteX40722" fmla="*/ 1254486 w 2556691"/>
              <a:gd name="connsiteY40722" fmla="*/ 678008 h 2789926"/>
              <a:gd name="connsiteX40723" fmla="*/ 1239630 w 2556691"/>
              <a:gd name="connsiteY40723" fmla="*/ 687290 h 2789926"/>
              <a:gd name="connsiteX40724" fmla="*/ 1259866 w 2556691"/>
              <a:gd name="connsiteY40724" fmla="*/ 679341 h 2789926"/>
              <a:gd name="connsiteX40725" fmla="*/ 1265905 w 2556691"/>
              <a:gd name="connsiteY40725" fmla="*/ 673583 h 2789926"/>
              <a:gd name="connsiteX40726" fmla="*/ 1272627 w 2556691"/>
              <a:gd name="connsiteY40726" fmla="*/ 666841 h 2789926"/>
              <a:gd name="connsiteX40727" fmla="*/ 1274275 w 2556691"/>
              <a:gd name="connsiteY40727" fmla="*/ 665308 h 2789926"/>
              <a:gd name="connsiteX40728" fmla="*/ 1712504 w 2556691"/>
              <a:gd name="connsiteY40728" fmla="*/ 1069482 h 2789926"/>
              <a:gd name="connsiteX40729" fmla="*/ 1712540 w 2556691"/>
              <a:gd name="connsiteY40729" fmla="*/ 1069589 h 2789926"/>
              <a:gd name="connsiteX40730" fmla="*/ 1709973 w 2556691"/>
              <a:gd name="connsiteY40730" fmla="*/ 1075866 h 2789926"/>
              <a:gd name="connsiteX40731" fmla="*/ 1708078 w 2556691"/>
              <a:gd name="connsiteY40731" fmla="*/ 1073561 h 2789926"/>
              <a:gd name="connsiteX40732" fmla="*/ 1710927 w 2556691"/>
              <a:gd name="connsiteY40732" fmla="*/ 1070665 h 2789926"/>
              <a:gd name="connsiteX40733" fmla="*/ 1711574 w 2556691"/>
              <a:gd name="connsiteY40733" fmla="*/ 1069707 h 2789926"/>
              <a:gd name="connsiteX40734" fmla="*/ 1711892 w 2556691"/>
              <a:gd name="connsiteY40734" fmla="*/ 1069388 h 2789926"/>
              <a:gd name="connsiteX40735" fmla="*/ 1712504 w 2556691"/>
              <a:gd name="connsiteY40735" fmla="*/ 1069482 h 2789926"/>
              <a:gd name="connsiteX40736" fmla="*/ 1765266 w 2556691"/>
              <a:gd name="connsiteY40736" fmla="*/ 1116829 h 2789926"/>
              <a:gd name="connsiteX40737" fmla="*/ 1764030 w 2556691"/>
              <a:gd name="connsiteY40737" fmla="*/ 1117006 h 2789926"/>
              <a:gd name="connsiteX40738" fmla="*/ 1741275 w 2556691"/>
              <a:gd name="connsiteY40738" fmla="*/ 1132682 h 2789926"/>
              <a:gd name="connsiteX40739" fmla="*/ 1733435 w 2556691"/>
              <a:gd name="connsiteY40739" fmla="*/ 1133225 h 2789926"/>
              <a:gd name="connsiteX40740" fmla="*/ 1709162 w 2556691"/>
              <a:gd name="connsiteY40740" fmla="*/ 1137505 h 2789926"/>
              <a:gd name="connsiteX40741" fmla="*/ 1706996 w 2556691"/>
              <a:gd name="connsiteY40741" fmla="*/ 1142281 h 2789926"/>
              <a:gd name="connsiteX40742" fmla="*/ 1722181 w 2556691"/>
              <a:gd name="connsiteY40742" fmla="*/ 1135389 h 2789926"/>
              <a:gd name="connsiteX40743" fmla="*/ 1722323 w 2556691"/>
              <a:gd name="connsiteY40743" fmla="*/ 1136547 h 2789926"/>
              <a:gd name="connsiteX40744" fmla="*/ 1708373 w 2556691"/>
              <a:gd name="connsiteY40744" fmla="*/ 1145295 h 2789926"/>
              <a:gd name="connsiteX40745" fmla="*/ 1708608 w 2556691"/>
              <a:gd name="connsiteY40745" fmla="*/ 1145260 h 2789926"/>
              <a:gd name="connsiteX40746" fmla="*/ 1709173 w 2556691"/>
              <a:gd name="connsiteY40746" fmla="*/ 1145213 h 2789926"/>
              <a:gd name="connsiteX40747" fmla="*/ 1731493 w 2556691"/>
              <a:gd name="connsiteY40747" fmla="*/ 1138628 h 2789926"/>
              <a:gd name="connsiteX40748" fmla="*/ 1743736 w 2556691"/>
              <a:gd name="connsiteY40748" fmla="*/ 1138711 h 2789926"/>
              <a:gd name="connsiteX40749" fmla="*/ 1747503 w 2556691"/>
              <a:gd name="connsiteY40749" fmla="*/ 1139645 h 2789926"/>
              <a:gd name="connsiteX40750" fmla="*/ 1747067 w 2556691"/>
              <a:gd name="connsiteY40750" fmla="*/ 1142505 h 2789926"/>
              <a:gd name="connsiteX40751" fmla="*/ 1742888 w 2556691"/>
              <a:gd name="connsiteY40751" fmla="*/ 1142234 h 2789926"/>
              <a:gd name="connsiteX40752" fmla="*/ 1740592 w 2556691"/>
              <a:gd name="connsiteY40752" fmla="*/ 1145272 h 2789926"/>
              <a:gd name="connsiteX40753" fmla="*/ 1744430 w 2556691"/>
              <a:gd name="connsiteY40753" fmla="*/ 1145898 h 2789926"/>
              <a:gd name="connsiteX40754" fmla="*/ 1744218 w 2556691"/>
              <a:gd name="connsiteY40754" fmla="*/ 1147601 h 2789926"/>
              <a:gd name="connsiteX40755" fmla="*/ 1738273 w 2556691"/>
              <a:gd name="connsiteY40755" fmla="*/ 1147388 h 2789926"/>
              <a:gd name="connsiteX40756" fmla="*/ 1735460 w 2556691"/>
              <a:gd name="connsiteY40756" fmla="*/ 1149421 h 2789926"/>
              <a:gd name="connsiteX40757" fmla="*/ 1747903 w 2556691"/>
              <a:gd name="connsiteY40757" fmla="*/ 1153748 h 2789926"/>
              <a:gd name="connsiteX40758" fmla="*/ 1767420 w 2556691"/>
              <a:gd name="connsiteY40758" fmla="*/ 1158370 h 2789926"/>
              <a:gd name="connsiteX40759" fmla="*/ 1770269 w 2556691"/>
              <a:gd name="connsiteY40759" fmla="*/ 1150119 h 2789926"/>
              <a:gd name="connsiteX40760" fmla="*/ 1775578 w 2556691"/>
              <a:gd name="connsiteY40760" fmla="*/ 1144941 h 2789926"/>
              <a:gd name="connsiteX40761" fmla="*/ 1778357 w 2556691"/>
              <a:gd name="connsiteY40761" fmla="*/ 1133651 h 2789926"/>
              <a:gd name="connsiteX40762" fmla="*/ 1765266 w 2556691"/>
              <a:gd name="connsiteY40762" fmla="*/ 1116829 h 2789926"/>
              <a:gd name="connsiteX40763" fmla="*/ 2144131 w 2556691"/>
              <a:gd name="connsiteY40763" fmla="*/ 1465900 h 2789926"/>
              <a:gd name="connsiteX40764" fmla="*/ 2129522 w 2556691"/>
              <a:gd name="connsiteY40764" fmla="*/ 1474790 h 2789926"/>
              <a:gd name="connsiteX40765" fmla="*/ 2130099 w 2556691"/>
              <a:gd name="connsiteY40765" fmla="*/ 1474932 h 2789926"/>
              <a:gd name="connsiteX40766" fmla="*/ 2143578 w 2556691"/>
              <a:gd name="connsiteY40766" fmla="*/ 1468856 h 2789926"/>
              <a:gd name="connsiteX40767" fmla="*/ 2144096 w 2556691"/>
              <a:gd name="connsiteY40767" fmla="*/ 1466019 h 2789926"/>
              <a:gd name="connsiteX40768" fmla="*/ 2144108 w 2556691"/>
              <a:gd name="connsiteY40768" fmla="*/ 1466019 h 2789926"/>
              <a:gd name="connsiteX40769" fmla="*/ 2144131 w 2556691"/>
              <a:gd name="connsiteY40769" fmla="*/ 1465900 h 2789926"/>
              <a:gd name="connsiteX40770" fmla="*/ 1270790 w 2556691"/>
              <a:gd name="connsiteY40770" fmla="*/ 656089 h 2789926"/>
              <a:gd name="connsiteX40771" fmla="*/ 1263456 w 2556691"/>
              <a:gd name="connsiteY40771" fmla="*/ 659205 h 2789926"/>
              <a:gd name="connsiteX40772" fmla="*/ 1263515 w 2556691"/>
              <a:gd name="connsiteY40772" fmla="*/ 659522 h 2789926"/>
              <a:gd name="connsiteX40773" fmla="*/ 1271366 w 2556691"/>
              <a:gd name="connsiteY40773" fmla="*/ 659378 h 2789926"/>
              <a:gd name="connsiteX40774" fmla="*/ 1271367 w 2556691"/>
              <a:gd name="connsiteY40774" fmla="*/ 659379 h 2789926"/>
              <a:gd name="connsiteX40775" fmla="*/ 1271367 w 2556691"/>
              <a:gd name="connsiteY40775" fmla="*/ 659378 h 2789926"/>
              <a:gd name="connsiteX40776" fmla="*/ 1271366 w 2556691"/>
              <a:gd name="connsiteY40776" fmla="*/ 659378 h 2789926"/>
              <a:gd name="connsiteX40777" fmla="*/ 2081245 w 2556691"/>
              <a:gd name="connsiteY40777" fmla="*/ 1402761 h 2789926"/>
              <a:gd name="connsiteX40778" fmla="*/ 2073253 w 2556691"/>
              <a:gd name="connsiteY40778" fmla="*/ 1408459 h 2789926"/>
              <a:gd name="connsiteX40779" fmla="*/ 2055736 w 2556691"/>
              <a:gd name="connsiteY40779" fmla="*/ 1419205 h 2789926"/>
              <a:gd name="connsiteX40780" fmla="*/ 2055723 w 2556691"/>
              <a:gd name="connsiteY40780" fmla="*/ 1419205 h 2789926"/>
              <a:gd name="connsiteX40781" fmla="*/ 2057596 w 2556691"/>
              <a:gd name="connsiteY40781" fmla="*/ 1422018 h 2789926"/>
              <a:gd name="connsiteX40782" fmla="*/ 2081846 w 2556691"/>
              <a:gd name="connsiteY40782" fmla="*/ 1411993 h 2789926"/>
              <a:gd name="connsiteX40783" fmla="*/ 2081245 w 2556691"/>
              <a:gd name="connsiteY40783" fmla="*/ 1402761 h 2789926"/>
              <a:gd name="connsiteX40784" fmla="*/ 1681015 w 2556691"/>
              <a:gd name="connsiteY40784" fmla="*/ 1032831 h 2789926"/>
              <a:gd name="connsiteX40785" fmla="*/ 1653947 w 2556691"/>
              <a:gd name="connsiteY40785" fmla="*/ 1057398 h 2789926"/>
              <a:gd name="connsiteX40786" fmla="*/ 1649934 w 2556691"/>
              <a:gd name="connsiteY40786" fmla="*/ 1060936 h 2789926"/>
              <a:gd name="connsiteX40787" fmla="*/ 1649896 w 2556691"/>
              <a:gd name="connsiteY40787" fmla="*/ 1061075 h 2789926"/>
              <a:gd name="connsiteX40788" fmla="*/ 1636282 w 2556691"/>
              <a:gd name="connsiteY40788" fmla="*/ 1073431 h 2789926"/>
              <a:gd name="connsiteX40789" fmla="*/ 1633857 w 2556691"/>
              <a:gd name="connsiteY40789" fmla="*/ 1077096 h 2789926"/>
              <a:gd name="connsiteX40790" fmla="*/ 1639614 w 2556691"/>
              <a:gd name="connsiteY40790" fmla="*/ 1074779 h 2789926"/>
              <a:gd name="connsiteX40791" fmla="*/ 1644640 w 2556691"/>
              <a:gd name="connsiteY40791" fmla="*/ 1070038 h 2789926"/>
              <a:gd name="connsiteX40792" fmla="*/ 1644852 w 2556691"/>
              <a:gd name="connsiteY40792" fmla="*/ 1072805 h 2789926"/>
              <a:gd name="connsiteX40793" fmla="*/ 1654234 w 2556691"/>
              <a:gd name="connsiteY40793" fmla="*/ 1069577 h 2789926"/>
              <a:gd name="connsiteX40794" fmla="*/ 1681015 w 2556691"/>
              <a:gd name="connsiteY40794" fmla="*/ 1032831 h 2789926"/>
              <a:gd name="connsiteX40795" fmla="*/ 1726288 w 2556691"/>
              <a:gd name="connsiteY40795" fmla="*/ 1073419 h 2789926"/>
              <a:gd name="connsiteX40796" fmla="*/ 1728077 w 2556691"/>
              <a:gd name="connsiteY40796" fmla="*/ 1080418 h 2789926"/>
              <a:gd name="connsiteX40797" fmla="*/ 1725747 w 2556691"/>
              <a:gd name="connsiteY40797" fmla="*/ 1086636 h 2789926"/>
              <a:gd name="connsiteX40798" fmla="*/ 1725299 w 2556691"/>
              <a:gd name="connsiteY40798" fmla="*/ 1086340 h 2789926"/>
              <a:gd name="connsiteX40799" fmla="*/ 1725181 w 2556691"/>
              <a:gd name="connsiteY40799" fmla="*/ 1078597 h 2789926"/>
              <a:gd name="connsiteX40800" fmla="*/ 1725852 w 2556691"/>
              <a:gd name="connsiteY40800" fmla="*/ 1073490 h 2789926"/>
              <a:gd name="connsiteX40801" fmla="*/ 1726288 w 2556691"/>
              <a:gd name="connsiteY40801" fmla="*/ 1073419 h 2789926"/>
              <a:gd name="connsiteX40802" fmla="*/ 1234168 w 2556691"/>
              <a:gd name="connsiteY40802" fmla="*/ 619161 h 2789926"/>
              <a:gd name="connsiteX40803" fmla="*/ 1234168 w 2556691"/>
              <a:gd name="connsiteY40803" fmla="*/ 619162 h 2789926"/>
              <a:gd name="connsiteX40804" fmla="*/ 1208953 w 2556691"/>
              <a:gd name="connsiteY40804" fmla="*/ 654348 h 2789926"/>
              <a:gd name="connsiteX40805" fmla="*/ 1218523 w 2556691"/>
              <a:gd name="connsiteY40805" fmla="*/ 658767 h 2789926"/>
              <a:gd name="connsiteX40806" fmla="*/ 1220631 w 2556691"/>
              <a:gd name="connsiteY40806" fmla="*/ 639763 h 2789926"/>
              <a:gd name="connsiteX40807" fmla="*/ 1221125 w 2556691"/>
              <a:gd name="connsiteY40807" fmla="*/ 649755 h 2789926"/>
              <a:gd name="connsiteX40808" fmla="*/ 1221078 w 2556691"/>
              <a:gd name="connsiteY40808" fmla="*/ 660331 h 2789926"/>
              <a:gd name="connsiteX40809" fmla="*/ 1222596 w 2556691"/>
              <a:gd name="connsiteY40809" fmla="*/ 661286 h 2789926"/>
              <a:gd name="connsiteX40810" fmla="*/ 1223491 w 2556691"/>
              <a:gd name="connsiteY40810" fmla="*/ 661642 h 2789926"/>
              <a:gd name="connsiteX40811" fmla="*/ 1227293 w 2556691"/>
              <a:gd name="connsiteY40811" fmla="*/ 639975 h 2789926"/>
              <a:gd name="connsiteX40812" fmla="*/ 1226634 w 2556691"/>
              <a:gd name="connsiteY40812" fmla="*/ 650330 h 2789926"/>
              <a:gd name="connsiteX40813" fmla="*/ 1227729 w 2556691"/>
              <a:gd name="connsiteY40813" fmla="*/ 662441 h 2789926"/>
              <a:gd name="connsiteX40814" fmla="*/ 1232732 w 2556691"/>
              <a:gd name="connsiteY40814" fmla="*/ 643156 h 2789926"/>
              <a:gd name="connsiteX40815" fmla="*/ 1235475 w 2556691"/>
              <a:gd name="connsiteY40815" fmla="*/ 635541 h 2789926"/>
              <a:gd name="connsiteX40816" fmla="*/ 1229589 w 2556691"/>
              <a:gd name="connsiteY40816" fmla="*/ 664321 h 2789926"/>
              <a:gd name="connsiteX40817" fmla="*/ 1237076 w 2556691"/>
              <a:gd name="connsiteY40817" fmla="*/ 653999 h 2789926"/>
              <a:gd name="connsiteX40818" fmla="*/ 1234168 w 2556691"/>
              <a:gd name="connsiteY40818" fmla="*/ 619161 h 2789926"/>
              <a:gd name="connsiteX40819" fmla="*/ 2106214 w 2556691"/>
              <a:gd name="connsiteY40819" fmla="*/ 1423531 h 2789926"/>
              <a:gd name="connsiteX40820" fmla="*/ 2102835 w 2556691"/>
              <a:gd name="connsiteY40820" fmla="*/ 1424607 h 2789926"/>
              <a:gd name="connsiteX40821" fmla="*/ 2099280 w 2556691"/>
              <a:gd name="connsiteY40821" fmla="*/ 1426345 h 2789926"/>
              <a:gd name="connsiteX40822" fmla="*/ 2088085 w 2556691"/>
              <a:gd name="connsiteY40822" fmla="*/ 1428851 h 2789926"/>
              <a:gd name="connsiteX40823" fmla="*/ 2086625 w 2556691"/>
              <a:gd name="connsiteY40823" fmla="*/ 1429229 h 2789926"/>
              <a:gd name="connsiteX40824" fmla="*/ 2083082 w 2556691"/>
              <a:gd name="connsiteY40824" fmla="*/ 1430553 h 2789926"/>
              <a:gd name="connsiteX40825" fmla="*/ 2104554 w 2556691"/>
              <a:gd name="connsiteY40825" fmla="*/ 1434053 h 2789926"/>
              <a:gd name="connsiteX40826" fmla="*/ 2105802 w 2556691"/>
              <a:gd name="connsiteY40826" fmla="*/ 1433875 h 2789926"/>
              <a:gd name="connsiteX40827" fmla="*/ 2106214 w 2556691"/>
              <a:gd name="connsiteY40827" fmla="*/ 1423531 h 2789926"/>
              <a:gd name="connsiteX40828" fmla="*/ 1316630 w 2556691"/>
              <a:gd name="connsiteY40828" fmla="*/ 693921 h 2789926"/>
              <a:gd name="connsiteX40829" fmla="*/ 1283257 w 2556691"/>
              <a:gd name="connsiteY40829" fmla="*/ 686100 h 2789926"/>
              <a:gd name="connsiteX40830" fmla="*/ 1280902 w 2556691"/>
              <a:gd name="connsiteY40830" fmla="*/ 687154 h 2789926"/>
              <a:gd name="connsiteX40831" fmla="*/ 1280902 w 2556691"/>
              <a:gd name="connsiteY40831" fmla="*/ 687151 h 2789926"/>
              <a:gd name="connsiteX40832" fmla="*/ 1277783 w 2556691"/>
              <a:gd name="connsiteY40832" fmla="*/ 696408 h 2789926"/>
              <a:gd name="connsiteX40833" fmla="*/ 1284705 w 2556691"/>
              <a:gd name="connsiteY40833" fmla="*/ 696436 h 2789926"/>
              <a:gd name="connsiteX40834" fmla="*/ 1285317 w 2556691"/>
              <a:gd name="connsiteY40834" fmla="*/ 700823 h 2789926"/>
              <a:gd name="connsiteX40835" fmla="*/ 1281208 w 2556691"/>
              <a:gd name="connsiteY40835" fmla="*/ 700977 h 2789926"/>
              <a:gd name="connsiteX40836" fmla="*/ 1277712 w 2556691"/>
              <a:gd name="connsiteY40836" fmla="*/ 700873 h 2789926"/>
              <a:gd name="connsiteX40837" fmla="*/ 1271791 w 2556691"/>
              <a:gd name="connsiteY40837" fmla="*/ 702140 h 2789926"/>
              <a:gd name="connsiteX40838" fmla="*/ 1273474 w 2556691"/>
              <a:gd name="connsiteY40838" fmla="*/ 704473 h 2789926"/>
              <a:gd name="connsiteX40839" fmla="*/ 1278065 w 2556691"/>
              <a:gd name="connsiteY40839" fmla="*/ 703608 h 2789926"/>
              <a:gd name="connsiteX40840" fmla="*/ 1285623 w 2556691"/>
              <a:gd name="connsiteY40840" fmla="*/ 703175 h 2789926"/>
              <a:gd name="connsiteX40841" fmla="*/ 1288695 w 2556691"/>
              <a:gd name="connsiteY40841" fmla="*/ 704655 h 2789926"/>
              <a:gd name="connsiteX40842" fmla="*/ 1286188 w 2556691"/>
              <a:gd name="connsiteY40842" fmla="*/ 707420 h 2789926"/>
              <a:gd name="connsiteX40843" fmla="*/ 1283057 w 2556691"/>
              <a:gd name="connsiteY40843" fmla="*/ 707706 h 2789926"/>
              <a:gd name="connsiteX40844" fmla="*/ 1278607 w 2556691"/>
              <a:gd name="connsiteY40844" fmla="*/ 707777 h 2789926"/>
              <a:gd name="connsiteX40845" fmla="*/ 1277265 w 2556691"/>
              <a:gd name="connsiteY40845" fmla="*/ 708775 h 2789926"/>
              <a:gd name="connsiteX40846" fmla="*/ 1278925 w 2556691"/>
              <a:gd name="connsiteY40846" fmla="*/ 710245 h 2789926"/>
              <a:gd name="connsiteX40847" fmla="*/ 1286517 w 2556691"/>
              <a:gd name="connsiteY40847" fmla="*/ 709934 h 2789926"/>
              <a:gd name="connsiteX40848" fmla="*/ 1300314 w 2556691"/>
              <a:gd name="connsiteY40848" fmla="*/ 708158 h 2789926"/>
              <a:gd name="connsiteX40849" fmla="*/ 1295252 w 2556691"/>
              <a:gd name="connsiteY40849" fmla="*/ 713414 h 2789926"/>
              <a:gd name="connsiteX40850" fmla="*/ 1287082 w 2556691"/>
              <a:gd name="connsiteY40850" fmla="*/ 714282 h 2789926"/>
              <a:gd name="connsiteX40851" fmla="*/ 1280655 w 2556691"/>
              <a:gd name="connsiteY40851" fmla="*/ 716994 h 2789926"/>
              <a:gd name="connsiteX40852" fmla="*/ 1287553 w 2556691"/>
              <a:gd name="connsiteY40852" fmla="*/ 717977 h 2789926"/>
              <a:gd name="connsiteX40853" fmla="*/ 1292392 w 2556691"/>
              <a:gd name="connsiteY40853" fmla="*/ 717411 h 2789926"/>
              <a:gd name="connsiteX40854" fmla="*/ 1316100 w 2556691"/>
              <a:gd name="connsiteY40854" fmla="*/ 716374 h 2789926"/>
              <a:gd name="connsiteX40855" fmla="*/ 1315406 w 2556691"/>
              <a:gd name="connsiteY40855" fmla="*/ 720779 h 2789926"/>
              <a:gd name="connsiteX40856" fmla="*/ 1288035 w 2556691"/>
              <a:gd name="connsiteY40856" fmla="*/ 721858 h 2789926"/>
              <a:gd name="connsiteX40857" fmla="*/ 1280231 w 2556691"/>
              <a:gd name="connsiteY40857" fmla="*/ 720961 h 2789926"/>
              <a:gd name="connsiteX40858" fmla="*/ 1278018 w 2556691"/>
              <a:gd name="connsiteY40858" fmla="*/ 720458 h 2789926"/>
              <a:gd name="connsiteX40859" fmla="*/ 1277606 w 2556691"/>
              <a:gd name="connsiteY40859" fmla="*/ 721473 h 2789926"/>
              <a:gd name="connsiteX40860" fmla="*/ 1280361 w 2556691"/>
              <a:gd name="connsiteY40860" fmla="*/ 722137 h 2789926"/>
              <a:gd name="connsiteX40861" fmla="*/ 1288142 w 2556691"/>
              <a:gd name="connsiteY40861" fmla="*/ 722753 h 2789926"/>
              <a:gd name="connsiteX40862" fmla="*/ 1303834 w 2556691"/>
              <a:gd name="connsiteY40862" fmla="*/ 724435 h 2789926"/>
              <a:gd name="connsiteX40863" fmla="*/ 1303151 w 2556691"/>
              <a:gd name="connsiteY40863" fmla="*/ 727420 h 2789926"/>
              <a:gd name="connsiteX40864" fmla="*/ 1288613 w 2556691"/>
              <a:gd name="connsiteY40864" fmla="*/ 726586 h 2789926"/>
              <a:gd name="connsiteX40865" fmla="*/ 1280737 w 2556691"/>
              <a:gd name="connsiteY40865" fmla="*/ 725412 h 2789926"/>
              <a:gd name="connsiteX40866" fmla="*/ 1275840 w 2556691"/>
              <a:gd name="connsiteY40866" fmla="*/ 724049 h 2789926"/>
              <a:gd name="connsiteX40867" fmla="*/ 1274604 w 2556691"/>
              <a:gd name="connsiteY40867" fmla="*/ 725174 h 2789926"/>
              <a:gd name="connsiteX40868" fmla="*/ 1281067 w 2556691"/>
              <a:gd name="connsiteY40868" fmla="*/ 728230 h 2789926"/>
              <a:gd name="connsiteX40869" fmla="*/ 1282233 w 2556691"/>
              <a:gd name="connsiteY40869" fmla="*/ 728745 h 2789926"/>
              <a:gd name="connsiteX40870" fmla="*/ 1289048 w 2556691"/>
              <a:gd name="connsiteY40870" fmla="*/ 730133 h 2789926"/>
              <a:gd name="connsiteX40871" fmla="*/ 1294169 w 2556691"/>
              <a:gd name="connsiteY40871" fmla="*/ 731042 h 2789926"/>
              <a:gd name="connsiteX40872" fmla="*/ 1289602 w 2556691"/>
              <a:gd name="connsiteY40872" fmla="*/ 734882 h 2789926"/>
              <a:gd name="connsiteX40873" fmla="*/ 1283327 w 2556691"/>
              <a:gd name="connsiteY40873" fmla="*/ 734364 h 2789926"/>
              <a:gd name="connsiteX40874" fmla="*/ 1281691 w 2556691"/>
              <a:gd name="connsiteY40874" fmla="*/ 733850 h 2789926"/>
              <a:gd name="connsiteX40875" fmla="*/ 1274098 w 2556691"/>
              <a:gd name="connsiteY40875" fmla="*/ 730228 h 2789926"/>
              <a:gd name="connsiteX40876" fmla="*/ 1271660 w 2556691"/>
              <a:gd name="connsiteY40876" fmla="*/ 728093 h 2789926"/>
              <a:gd name="connsiteX40877" fmla="*/ 1274181 w 2556691"/>
              <a:gd name="connsiteY40877" fmla="*/ 730871 h 2789926"/>
              <a:gd name="connsiteX40878" fmla="*/ 1281891 w 2556691"/>
              <a:gd name="connsiteY40878" fmla="*/ 735691 h 2789926"/>
              <a:gd name="connsiteX40879" fmla="*/ 1289802 w 2556691"/>
              <a:gd name="connsiteY40879" fmla="*/ 738593 h 2789926"/>
              <a:gd name="connsiteX40880" fmla="*/ 1290073 w 2556691"/>
              <a:gd name="connsiteY40880" fmla="*/ 738838 h 2789926"/>
              <a:gd name="connsiteX40881" fmla="*/ 1290249 w 2556691"/>
              <a:gd name="connsiteY40881" fmla="*/ 740385 h 2789926"/>
              <a:gd name="connsiteX40882" fmla="*/ 1282421 w 2556691"/>
              <a:gd name="connsiteY40882" fmla="*/ 740669 h 2789926"/>
              <a:gd name="connsiteX40883" fmla="*/ 1277877 w 2556691"/>
              <a:gd name="connsiteY40883" fmla="*/ 738828 h 2789926"/>
              <a:gd name="connsiteX40884" fmla="*/ 1282503 w 2556691"/>
              <a:gd name="connsiteY40884" fmla="*/ 741443 h 2789926"/>
              <a:gd name="connsiteX40885" fmla="*/ 1290649 w 2556691"/>
              <a:gd name="connsiteY40885" fmla="*/ 743856 h 2789926"/>
              <a:gd name="connsiteX40886" fmla="*/ 1320750 w 2556691"/>
              <a:gd name="connsiteY40886" fmla="*/ 731810 h 2789926"/>
              <a:gd name="connsiteX40887" fmla="*/ 1323693 w 2556691"/>
              <a:gd name="connsiteY40887" fmla="*/ 721019 h 2789926"/>
              <a:gd name="connsiteX40888" fmla="*/ 1326047 w 2556691"/>
              <a:gd name="connsiteY40888" fmla="*/ 719830 h 2789926"/>
              <a:gd name="connsiteX40889" fmla="*/ 1329638 w 2556691"/>
              <a:gd name="connsiteY40889" fmla="*/ 719387 h 2789926"/>
              <a:gd name="connsiteX40890" fmla="*/ 1316630 w 2556691"/>
              <a:gd name="connsiteY40890" fmla="*/ 693921 h 2789926"/>
              <a:gd name="connsiteX40891" fmla="*/ 1713670 w 2556691"/>
              <a:gd name="connsiteY40891" fmla="*/ 1060137 h 2789926"/>
              <a:gd name="connsiteX40892" fmla="*/ 1713139 w 2556691"/>
              <a:gd name="connsiteY40892" fmla="*/ 1061473 h 2789926"/>
              <a:gd name="connsiteX40893" fmla="*/ 1709090 w 2556691"/>
              <a:gd name="connsiteY40893" fmla="*/ 1066361 h 2789926"/>
              <a:gd name="connsiteX40894" fmla="*/ 1706288 w 2556691"/>
              <a:gd name="connsiteY40894" fmla="*/ 1066728 h 2789926"/>
              <a:gd name="connsiteX40895" fmla="*/ 1707866 w 2556691"/>
              <a:gd name="connsiteY40895" fmla="*/ 1064541 h 2789926"/>
              <a:gd name="connsiteX40896" fmla="*/ 1709844 w 2556691"/>
              <a:gd name="connsiteY40896" fmla="*/ 1061896 h 2789926"/>
              <a:gd name="connsiteX40897" fmla="*/ 1710845 w 2556691"/>
              <a:gd name="connsiteY40897" fmla="*/ 1059655 h 2789926"/>
              <a:gd name="connsiteX40898" fmla="*/ 1713670 w 2556691"/>
              <a:gd name="connsiteY40898" fmla="*/ 1060137 h 2789926"/>
              <a:gd name="connsiteX40899" fmla="*/ 2085378 w 2556691"/>
              <a:gd name="connsiteY40899" fmla="*/ 1402170 h 2789926"/>
              <a:gd name="connsiteX40900" fmla="*/ 2086425 w 2556691"/>
              <a:gd name="connsiteY40900" fmla="*/ 1413105 h 2789926"/>
              <a:gd name="connsiteX40901" fmla="*/ 2087038 w 2556691"/>
              <a:gd name="connsiteY40901" fmla="*/ 1414606 h 2789926"/>
              <a:gd name="connsiteX40902" fmla="*/ 2103046 w 2556691"/>
              <a:gd name="connsiteY40902" fmla="*/ 1419985 h 2789926"/>
              <a:gd name="connsiteX40903" fmla="*/ 2099728 w 2556691"/>
              <a:gd name="connsiteY40903" fmla="*/ 1418081 h 2789926"/>
              <a:gd name="connsiteX40904" fmla="*/ 2085378 w 2556691"/>
              <a:gd name="connsiteY40904" fmla="*/ 1402170 h 2789926"/>
              <a:gd name="connsiteX40905" fmla="*/ 1672634 w 2556691"/>
              <a:gd name="connsiteY40905" fmla="*/ 1020507 h 2789926"/>
              <a:gd name="connsiteX40906" fmla="*/ 1669314 w 2556691"/>
              <a:gd name="connsiteY40906" fmla="*/ 1020602 h 2789926"/>
              <a:gd name="connsiteX40907" fmla="*/ 1665959 w 2556691"/>
              <a:gd name="connsiteY40907" fmla="*/ 1024582 h 2789926"/>
              <a:gd name="connsiteX40908" fmla="*/ 1665959 w 2556691"/>
              <a:gd name="connsiteY40908" fmla="*/ 1024580 h 2789926"/>
              <a:gd name="connsiteX40909" fmla="*/ 1627512 w 2556691"/>
              <a:gd name="connsiteY40909" fmla="*/ 1065168 h 2789926"/>
              <a:gd name="connsiteX40910" fmla="*/ 1625758 w 2556691"/>
              <a:gd name="connsiteY40910" fmla="*/ 1070653 h 2789926"/>
              <a:gd name="connsiteX40911" fmla="*/ 1629937 w 2556691"/>
              <a:gd name="connsiteY40911" fmla="*/ 1066267 h 2789926"/>
              <a:gd name="connsiteX40912" fmla="*/ 1662016 w 2556691"/>
              <a:gd name="connsiteY40912" fmla="*/ 1034193 h 2789926"/>
              <a:gd name="connsiteX40913" fmla="*/ 1662863 w 2556691"/>
              <a:gd name="connsiteY40913" fmla="*/ 1036311 h 2789926"/>
              <a:gd name="connsiteX40914" fmla="*/ 1654234 w 2556691"/>
              <a:gd name="connsiteY40914" fmla="*/ 1043765 h 2789926"/>
              <a:gd name="connsiteX40915" fmla="*/ 1655965 w 2556691"/>
              <a:gd name="connsiteY40915" fmla="*/ 1042275 h 2789926"/>
              <a:gd name="connsiteX40916" fmla="*/ 1666453 w 2556691"/>
              <a:gd name="connsiteY40916" fmla="*/ 1033386 h 2789926"/>
              <a:gd name="connsiteX40917" fmla="*/ 1665441 w 2556691"/>
              <a:gd name="connsiteY40917" fmla="*/ 1031875 h 2789926"/>
              <a:gd name="connsiteX40918" fmla="*/ 1668925 w 2556691"/>
              <a:gd name="connsiteY40918" fmla="*/ 1023574 h 2789926"/>
              <a:gd name="connsiteX40919" fmla="*/ 1671939 w 2556691"/>
              <a:gd name="connsiteY40919" fmla="*/ 1021469 h 2789926"/>
              <a:gd name="connsiteX40920" fmla="*/ 1672634 w 2556691"/>
              <a:gd name="connsiteY40920" fmla="*/ 1020507 h 2789926"/>
              <a:gd name="connsiteX40921" fmla="*/ 2012565 w 2556691"/>
              <a:gd name="connsiteY40921" fmla="*/ 1334101 h 2789926"/>
              <a:gd name="connsiteX40922" fmla="*/ 1997477 w 2556691"/>
              <a:gd name="connsiteY40922" fmla="*/ 1332647 h 2789926"/>
              <a:gd name="connsiteX40923" fmla="*/ 1997972 w 2556691"/>
              <a:gd name="connsiteY40923" fmla="*/ 1330058 h 2789926"/>
              <a:gd name="connsiteX40924" fmla="*/ 2012565 w 2556691"/>
              <a:gd name="connsiteY40924" fmla="*/ 1334101 h 2789926"/>
              <a:gd name="connsiteX40925" fmla="*/ 2229465 w 2556691"/>
              <a:gd name="connsiteY40925" fmla="*/ 1533674 h 2789926"/>
              <a:gd name="connsiteX40926" fmla="*/ 2228629 w 2556691"/>
              <a:gd name="connsiteY40926" fmla="*/ 1534242 h 2789926"/>
              <a:gd name="connsiteX40927" fmla="*/ 2229936 w 2556691"/>
              <a:gd name="connsiteY40927" fmla="*/ 1537339 h 2789926"/>
              <a:gd name="connsiteX40928" fmla="*/ 2230395 w 2556691"/>
              <a:gd name="connsiteY40928" fmla="*/ 1538474 h 2789926"/>
              <a:gd name="connsiteX40929" fmla="*/ 2232585 w 2556691"/>
              <a:gd name="connsiteY40929" fmla="*/ 1539597 h 2789926"/>
              <a:gd name="connsiteX40930" fmla="*/ 2230595 w 2556691"/>
              <a:gd name="connsiteY40930" fmla="*/ 1535755 h 2789926"/>
              <a:gd name="connsiteX40931" fmla="*/ 2229465 w 2556691"/>
              <a:gd name="connsiteY40931" fmla="*/ 1533674 h 2789926"/>
              <a:gd name="connsiteX40932" fmla="*/ 2194974 w 2556691"/>
              <a:gd name="connsiteY40932" fmla="*/ 1501188 h 2789926"/>
              <a:gd name="connsiteX40933" fmla="*/ 2184332 w 2556691"/>
              <a:gd name="connsiteY40933" fmla="*/ 1499663 h 2789926"/>
              <a:gd name="connsiteX40934" fmla="*/ 2182743 w 2556691"/>
              <a:gd name="connsiteY40934" fmla="*/ 1499462 h 2789926"/>
              <a:gd name="connsiteX40935" fmla="*/ 2182084 w 2556691"/>
              <a:gd name="connsiteY40935" fmla="*/ 1499391 h 2789926"/>
              <a:gd name="connsiteX40936" fmla="*/ 2179317 w 2556691"/>
              <a:gd name="connsiteY40936" fmla="*/ 1499143 h 2789926"/>
              <a:gd name="connsiteX40937" fmla="*/ 2170311 w 2556691"/>
              <a:gd name="connsiteY40937" fmla="*/ 1498788 h 2789926"/>
              <a:gd name="connsiteX40938" fmla="*/ 2169040 w 2556691"/>
              <a:gd name="connsiteY40938" fmla="*/ 1498847 h 2789926"/>
              <a:gd name="connsiteX40939" fmla="*/ 2161365 w 2556691"/>
              <a:gd name="connsiteY40939" fmla="*/ 1499616 h 2789926"/>
              <a:gd name="connsiteX40940" fmla="*/ 2160294 w 2556691"/>
              <a:gd name="connsiteY40940" fmla="*/ 1499770 h 2789926"/>
              <a:gd name="connsiteX40941" fmla="*/ 2160258 w 2556691"/>
              <a:gd name="connsiteY40941" fmla="*/ 1499781 h 2789926"/>
              <a:gd name="connsiteX40942" fmla="*/ 2158609 w 2556691"/>
              <a:gd name="connsiteY40942" fmla="*/ 1500893 h 2789926"/>
              <a:gd name="connsiteX40943" fmla="*/ 2158116 w 2556691"/>
              <a:gd name="connsiteY40943" fmla="*/ 1501236 h 2789926"/>
              <a:gd name="connsiteX40944" fmla="*/ 2161754 w 2556691"/>
              <a:gd name="connsiteY40944" fmla="*/ 1500893 h 2789926"/>
              <a:gd name="connsiteX40945" fmla="*/ 2168652 w 2556691"/>
              <a:gd name="connsiteY40945" fmla="*/ 1500432 h 2789926"/>
              <a:gd name="connsiteX40946" fmla="*/ 2169299 w 2556691"/>
              <a:gd name="connsiteY40946" fmla="*/ 1500396 h 2789926"/>
              <a:gd name="connsiteX40947" fmla="*/ 2170712 w 2556691"/>
              <a:gd name="connsiteY40947" fmla="*/ 1500313 h 2789926"/>
              <a:gd name="connsiteX40948" fmla="*/ 2171724 w 2556691"/>
              <a:gd name="connsiteY40948" fmla="*/ 1500254 h 2789926"/>
              <a:gd name="connsiteX40949" fmla="*/ 2182390 w 2556691"/>
              <a:gd name="connsiteY40949" fmla="*/ 1500467 h 2789926"/>
              <a:gd name="connsiteX40950" fmla="*/ 2186757 w 2556691"/>
              <a:gd name="connsiteY40950" fmla="*/ 1501141 h 2789926"/>
              <a:gd name="connsiteX40951" fmla="*/ 2195009 w 2556691"/>
              <a:gd name="connsiteY40951" fmla="*/ 1503352 h 2789926"/>
              <a:gd name="connsiteX40952" fmla="*/ 2194985 w 2556691"/>
              <a:gd name="connsiteY40952" fmla="*/ 1501626 h 2789926"/>
              <a:gd name="connsiteX40953" fmla="*/ 2194974 w 2556691"/>
              <a:gd name="connsiteY40953" fmla="*/ 1501188 h 2789926"/>
              <a:gd name="connsiteX40954" fmla="*/ 1211966 w 2556691"/>
              <a:gd name="connsiteY40954" fmla="*/ 591945 h 2789926"/>
              <a:gd name="connsiteX40955" fmla="*/ 1200009 w 2556691"/>
              <a:gd name="connsiteY40955" fmla="*/ 593679 h 2789926"/>
              <a:gd name="connsiteX40956" fmla="*/ 1187893 w 2556691"/>
              <a:gd name="connsiteY40956" fmla="*/ 612173 h 2789926"/>
              <a:gd name="connsiteX40957" fmla="*/ 1186881 w 2556691"/>
              <a:gd name="connsiteY40957" fmla="*/ 647749 h 2789926"/>
              <a:gd name="connsiteX40958" fmla="*/ 1188093 w 2556691"/>
              <a:gd name="connsiteY40958" fmla="*/ 631236 h 2789926"/>
              <a:gd name="connsiteX40959" fmla="*/ 1194262 w 2556691"/>
              <a:gd name="connsiteY40959" fmla="*/ 620020 h 2789926"/>
              <a:gd name="connsiteX40960" fmla="*/ 1191754 w 2556691"/>
              <a:gd name="connsiteY40960" fmla="*/ 637859 h 2789926"/>
              <a:gd name="connsiteX40961" fmla="*/ 1191695 w 2556691"/>
              <a:gd name="connsiteY40961" fmla="*/ 647017 h 2789926"/>
              <a:gd name="connsiteX40962" fmla="*/ 1196769 w 2556691"/>
              <a:gd name="connsiteY40962" fmla="*/ 634058 h 2789926"/>
              <a:gd name="connsiteX40963" fmla="*/ 1196122 w 2556691"/>
              <a:gd name="connsiteY40963" fmla="*/ 654336 h 2789926"/>
              <a:gd name="connsiteX40964" fmla="*/ 1197558 w 2556691"/>
              <a:gd name="connsiteY40964" fmla="*/ 654049 h 2789926"/>
              <a:gd name="connsiteX40965" fmla="*/ 1201019 w 2556691"/>
              <a:gd name="connsiteY40965" fmla="*/ 621499 h 2789926"/>
              <a:gd name="connsiteX40966" fmla="*/ 1200548 w 2556691"/>
              <a:gd name="connsiteY40966" fmla="*/ 653532 h 2789926"/>
              <a:gd name="connsiteX40967" fmla="*/ 1201525 w 2556691"/>
              <a:gd name="connsiteY40967" fmla="*/ 653529 h 2789926"/>
              <a:gd name="connsiteX40968" fmla="*/ 1208729 w 2556691"/>
              <a:gd name="connsiteY40968" fmla="*/ 637284 h 2789926"/>
              <a:gd name="connsiteX40969" fmla="*/ 1206269 w 2556691"/>
              <a:gd name="connsiteY40969" fmla="*/ 652231 h 2789926"/>
              <a:gd name="connsiteX40970" fmla="*/ 1222126 w 2556691"/>
              <a:gd name="connsiteY40970" fmla="*/ 619551 h 2789926"/>
              <a:gd name="connsiteX40971" fmla="*/ 1224821 w 2556691"/>
              <a:gd name="connsiteY40971" fmla="*/ 610138 h 2789926"/>
              <a:gd name="connsiteX40972" fmla="*/ 1213862 w 2556691"/>
              <a:gd name="connsiteY40972" fmla="*/ 603103 h 2789926"/>
              <a:gd name="connsiteX40973" fmla="*/ 1211966 w 2556691"/>
              <a:gd name="connsiteY40973" fmla="*/ 591945 h 2789926"/>
              <a:gd name="connsiteX40974" fmla="*/ 1712328 w 2556691"/>
              <a:gd name="connsiteY40974" fmla="*/ 1053510 h 2789926"/>
              <a:gd name="connsiteX40975" fmla="*/ 1710268 w 2556691"/>
              <a:gd name="connsiteY40975" fmla="*/ 1058568 h 2789926"/>
              <a:gd name="connsiteX40976" fmla="*/ 1710280 w 2556691"/>
              <a:gd name="connsiteY40976" fmla="*/ 1058568 h 2789926"/>
              <a:gd name="connsiteX40977" fmla="*/ 1706795 w 2556691"/>
              <a:gd name="connsiteY40977" fmla="*/ 1062323 h 2789926"/>
              <a:gd name="connsiteX40978" fmla="*/ 1699803 w 2556691"/>
              <a:gd name="connsiteY40978" fmla="*/ 1064387 h 2789926"/>
              <a:gd name="connsiteX40979" fmla="*/ 1699968 w 2556691"/>
              <a:gd name="connsiteY40979" fmla="*/ 1063747 h 2789926"/>
              <a:gd name="connsiteX40980" fmla="*/ 1701380 w 2556691"/>
              <a:gd name="connsiteY40980" fmla="*/ 1063196 h 2789926"/>
              <a:gd name="connsiteX40981" fmla="*/ 1706101 w 2556691"/>
              <a:gd name="connsiteY40981" fmla="*/ 1059013 h 2789926"/>
              <a:gd name="connsiteX40982" fmla="*/ 1706595 w 2556691"/>
              <a:gd name="connsiteY40982" fmla="*/ 1058430 h 2789926"/>
              <a:gd name="connsiteX40983" fmla="*/ 1710409 w 2556691"/>
              <a:gd name="connsiteY40983" fmla="*/ 1052789 h 2789926"/>
              <a:gd name="connsiteX40984" fmla="*/ 1712328 w 2556691"/>
              <a:gd name="connsiteY40984" fmla="*/ 1053510 h 2789926"/>
              <a:gd name="connsiteX40985" fmla="*/ 2224955 w 2556691"/>
              <a:gd name="connsiteY40985" fmla="*/ 1524442 h 2789926"/>
              <a:gd name="connsiteX40986" fmla="*/ 2225296 w 2556691"/>
              <a:gd name="connsiteY40986" fmla="*/ 1526038 h 2789926"/>
              <a:gd name="connsiteX40987" fmla="*/ 2224849 w 2556691"/>
              <a:gd name="connsiteY40987" fmla="*/ 1526380 h 2789926"/>
              <a:gd name="connsiteX40988" fmla="*/ 2224625 w 2556691"/>
              <a:gd name="connsiteY40988" fmla="*/ 1526428 h 2789926"/>
              <a:gd name="connsiteX40989" fmla="*/ 2224001 w 2556691"/>
              <a:gd name="connsiteY40989" fmla="*/ 1526546 h 2789926"/>
              <a:gd name="connsiteX40990" fmla="*/ 2221717 w 2556691"/>
              <a:gd name="connsiteY40990" fmla="*/ 1526983 h 2789926"/>
              <a:gd name="connsiteX40991" fmla="*/ 2220258 w 2556691"/>
              <a:gd name="connsiteY40991" fmla="*/ 1526936 h 2789926"/>
              <a:gd name="connsiteX40992" fmla="*/ 2219693 w 2556691"/>
              <a:gd name="connsiteY40992" fmla="*/ 1526901 h 2789926"/>
              <a:gd name="connsiteX40993" fmla="*/ 2215302 w 2556691"/>
              <a:gd name="connsiteY40993" fmla="*/ 1526309 h 2789926"/>
              <a:gd name="connsiteX40994" fmla="*/ 2211711 w 2556691"/>
              <a:gd name="connsiteY40994" fmla="*/ 1525576 h 2789926"/>
              <a:gd name="connsiteX40995" fmla="*/ 2211700 w 2556691"/>
              <a:gd name="connsiteY40995" fmla="*/ 1525576 h 2789926"/>
              <a:gd name="connsiteX40996" fmla="*/ 2207556 w 2556691"/>
              <a:gd name="connsiteY40996" fmla="*/ 1524702 h 2789926"/>
              <a:gd name="connsiteX40997" fmla="*/ 2206826 w 2556691"/>
              <a:gd name="connsiteY40997" fmla="*/ 1524536 h 2789926"/>
              <a:gd name="connsiteX40998" fmla="*/ 2202211 w 2556691"/>
              <a:gd name="connsiteY40998" fmla="*/ 1523023 h 2789926"/>
              <a:gd name="connsiteX40999" fmla="*/ 2201988 w 2556691"/>
              <a:gd name="connsiteY40999" fmla="*/ 1522917 h 2789926"/>
              <a:gd name="connsiteX41000" fmla="*/ 2201470 w 2556691"/>
              <a:gd name="connsiteY41000" fmla="*/ 1522704 h 2789926"/>
              <a:gd name="connsiteX41001" fmla="*/ 2200869 w 2556691"/>
              <a:gd name="connsiteY41001" fmla="*/ 1522444 h 2789926"/>
              <a:gd name="connsiteX41002" fmla="*/ 2200705 w 2556691"/>
              <a:gd name="connsiteY41002" fmla="*/ 1522266 h 2789926"/>
              <a:gd name="connsiteX41003" fmla="*/ 2200434 w 2556691"/>
              <a:gd name="connsiteY41003" fmla="*/ 1520351 h 2789926"/>
              <a:gd name="connsiteX41004" fmla="*/ 2200493 w 2556691"/>
              <a:gd name="connsiteY41004" fmla="*/ 1520269 h 2789926"/>
              <a:gd name="connsiteX41005" fmla="*/ 2201764 w 2556691"/>
              <a:gd name="connsiteY41005" fmla="*/ 1519737 h 2789926"/>
              <a:gd name="connsiteX41006" fmla="*/ 2204542 w 2556691"/>
              <a:gd name="connsiteY41006" fmla="*/ 1520363 h 2789926"/>
              <a:gd name="connsiteX41007" fmla="*/ 2205272 w 2556691"/>
              <a:gd name="connsiteY41007" fmla="*/ 1520529 h 2789926"/>
              <a:gd name="connsiteX41008" fmla="*/ 2209416 w 2556691"/>
              <a:gd name="connsiteY41008" fmla="*/ 1521522 h 2789926"/>
              <a:gd name="connsiteX41009" fmla="*/ 2212265 w 2556691"/>
              <a:gd name="connsiteY41009" fmla="*/ 1522278 h 2789926"/>
              <a:gd name="connsiteX41010" fmla="*/ 2213713 w 2556691"/>
              <a:gd name="connsiteY41010" fmla="*/ 1522657 h 2789926"/>
              <a:gd name="connsiteX41011" fmla="*/ 2220352 w 2556691"/>
              <a:gd name="connsiteY41011" fmla="*/ 1523390 h 2789926"/>
              <a:gd name="connsiteX41012" fmla="*/ 2221882 w 2556691"/>
              <a:gd name="connsiteY41012" fmla="*/ 1523555 h 2789926"/>
              <a:gd name="connsiteX41013" fmla="*/ 2222200 w 2556691"/>
              <a:gd name="connsiteY41013" fmla="*/ 1523590 h 2789926"/>
              <a:gd name="connsiteX41014" fmla="*/ 2222930 w 2556691"/>
              <a:gd name="connsiteY41014" fmla="*/ 1523815 h 2789926"/>
              <a:gd name="connsiteX41015" fmla="*/ 2224955 w 2556691"/>
              <a:gd name="connsiteY41015" fmla="*/ 1524442 h 2789926"/>
              <a:gd name="connsiteX41016" fmla="*/ 2121647 w 2556691"/>
              <a:gd name="connsiteY41016" fmla="*/ 1428546 h 2789926"/>
              <a:gd name="connsiteX41017" fmla="*/ 2115031 w 2556691"/>
              <a:gd name="connsiteY41017" fmla="*/ 1436582 h 2789926"/>
              <a:gd name="connsiteX41018" fmla="*/ 2112876 w 2556691"/>
              <a:gd name="connsiteY41018" fmla="*/ 1433863 h 2789926"/>
              <a:gd name="connsiteX41019" fmla="*/ 2121647 w 2556691"/>
              <a:gd name="connsiteY41019" fmla="*/ 1428546 h 2789926"/>
              <a:gd name="connsiteX41020" fmla="*/ 1708279 w 2556691"/>
              <a:gd name="connsiteY41020" fmla="*/ 1046972 h 2789926"/>
              <a:gd name="connsiteX41021" fmla="*/ 1704642 w 2556691"/>
              <a:gd name="connsiteY41021" fmla="*/ 1052456 h 2789926"/>
              <a:gd name="connsiteX41022" fmla="*/ 1698956 w 2556691"/>
              <a:gd name="connsiteY41022" fmla="*/ 1058342 h 2789926"/>
              <a:gd name="connsiteX41023" fmla="*/ 1696848 w 2556691"/>
              <a:gd name="connsiteY41023" fmla="*/ 1056516 h 2789926"/>
              <a:gd name="connsiteX41024" fmla="*/ 1702817 w 2556691"/>
              <a:gd name="connsiteY41024" fmla="*/ 1050669 h 2789926"/>
              <a:gd name="connsiteX41025" fmla="*/ 1707667 w 2556691"/>
              <a:gd name="connsiteY41025" fmla="*/ 1046530 h 2789926"/>
              <a:gd name="connsiteX41026" fmla="*/ 1708279 w 2556691"/>
              <a:gd name="connsiteY41026" fmla="*/ 1046972 h 2789926"/>
              <a:gd name="connsiteX41027" fmla="*/ 2233150 w 2556691"/>
              <a:gd name="connsiteY41027" fmla="*/ 1530660 h 2789926"/>
              <a:gd name="connsiteX41028" fmla="*/ 2232043 w 2556691"/>
              <a:gd name="connsiteY41028" fmla="*/ 1531617 h 2789926"/>
              <a:gd name="connsiteX41029" fmla="*/ 2233467 w 2556691"/>
              <a:gd name="connsiteY41029" fmla="*/ 1534194 h 2789926"/>
              <a:gd name="connsiteX41030" fmla="*/ 2237152 w 2556691"/>
              <a:gd name="connsiteY41030" fmla="*/ 1541938 h 2789926"/>
              <a:gd name="connsiteX41031" fmla="*/ 2240872 w 2556691"/>
              <a:gd name="connsiteY41031" fmla="*/ 1543758 h 2789926"/>
              <a:gd name="connsiteX41032" fmla="*/ 2235563 w 2556691"/>
              <a:gd name="connsiteY41032" fmla="*/ 1534348 h 2789926"/>
              <a:gd name="connsiteX41033" fmla="*/ 2233150 w 2556691"/>
              <a:gd name="connsiteY41033" fmla="*/ 1530660 h 2789926"/>
              <a:gd name="connsiteX41034" fmla="*/ 1723828 w 2556691"/>
              <a:gd name="connsiteY41034" fmla="*/ 1059101 h 2789926"/>
              <a:gd name="connsiteX41035" fmla="*/ 1724958 w 2556691"/>
              <a:gd name="connsiteY41035" fmla="*/ 1060151 h 2789926"/>
              <a:gd name="connsiteX41036" fmla="*/ 1725700 w 2556691"/>
              <a:gd name="connsiteY41036" fmla="*/ 1061859 h 2789926"/>
              <a:gd name="connsiteX41037" fmla="*/ 1726277 w 2556691"/>
              <a:gd name="connsiteY41037" fmla="*/ 1064494 h 2789926"/>
              <a:gd name="connsiteX41038" fmla="*/ 1726865 w 2556691"/>
              <a:gd name="connsiteY41038" fmla="*/ 1067851 h 2789926"/>
              <a:gd name="connsiteX41039" fmla="*/ 1726006 w 2556691"/>
              <a:gd name="connsiteY41039" fmla="*/ 1071280 h 2789926"/>
              <a:gd name="connsiteX41040" fmla="*/ 1725511 w 2556691"/>
              <a:gd name="connsiteY41040" fmla="*/ 1071327 h 2789926"/>
              <a:gd name="connsiteX41041" fmla="*/ 1723958 w 2556691"/>
              <a:gd name="connsiteY41041" fmla="*/ 1068194 h 2789926"/>
              <a:gd name="connsiteX41042" fmla="*/ 1723475 w 2556691"/>
              <a:gd name="connsiteY41042" fmla="*/ 1065168 h 2789926"/>
              <a:gd name="connsiteX41043" fmla="*/ 1722769 w 2556691"/>
              <a:gd name="connsiteY41043" fmla="*/ 1062390 h 2789926"/>
              <a:gd name="connsiteX41044" fmla="*/ 1722698 w 2556691"/>
              <a:gd name="connsiteY41044" fmla="*/ 1060368 h 2789926"/>
              <a:gd name="connsiteX41045" fmla="*/ 1722933 w 2556691"/>
              <a:gd name="connsiteY41045" fmla="*/ 1059369 h 2789926"/>
              <a:gd name="connsiteX41046" fmla="*/ 1723828 w 2556691"/>
              <a:gd name="connsiteY41046" fmla="*/ 1059101 h 2789926"/>
              <a:gd name="connsiteX41047" fmla="*/ 2151018 w 2556691"/>
              <a:gd name="connsiteY41047" fmla="*/ 1453086 h 2789926"/>
              <a:gd name="connsiteX41048" fmla="*/ 2150241 w 2556691"/>
              <a:gd name="connsiteY41048" fmla="*/ 1456514 h 2789926"/>
              <a:gd name="connsiteX41049" fmla="*/ 2149134 w 2556691"/>
              <a:gd name="connsiteY41049" fmla="*/ 1461763 h 2789926"/>
              <a:gd name="connsiteX41050" fmla="*/ 2148192 w 2556691"/>
              <a:gd name="connsiteY41050" fmla="*/ 1466645 h 2789926"/>
              <a:gd name="connsiteX41051" fmla="*/ 2146886 w 2556691"/>
              <a:gd name="connsiteY41051" fmla="*/ 1474128 h 2789926"/>
              <a:gd name="connsiteX41052" fmla="*/ 2146109 w 2556691"/>
              <a:gd name="connsiteY41052" fmla="*/ 1478786 h 2789926"/>
              <a:gd name="connsiteX41053" fmla="*/ 2144955 w 2556691"/>
              <a:gd name="connsiteY41053" fmla="*/ 1485820 h 2789926"/>
              <a:gd name="connsiteX41054" fmla="*/ 2144414 w 2556691"/>
              <a:gd name="connsiteY41054" fmla="*/ 1489012 h 2789926"/>
              <a:gd name="connsiteX41055" fmla="*/ 2144308 w 2556691"/>
              <a:gd name="connsiteY41055" fmla="*/ 1489615 h 2789926"/>
              <a:gd name="connsiteX41056" fmla="*/ 2144096 w 2556691"/>
              <a:gd name="connsiteY41056" fmla="*/ 1490726 h 2789926"/>
              <a:gd name="connsiteX41057" fmla="*/ 2143849 w 2556691"/>
              <a:gd name="connsiteY41057" fmla="*/ 1492074 h 2789926"/>
              <a:gd name="connsiteX41058" fmla="*/ 2143413 w 2556691"/>
              <a:gd name="connsiteY41058" fmla="*/ 1494237 h 2789926"/>
              <a:gd name="connsiteX41059" fmla="*/ 2143236 w 2556691"/>
              <a:gd name="connsiteY41059" fmla="*/ 1495124 h 2789926"/>
              <a:gd name="connsiteX41060" fmla="*/ 2143013 w 2556691"/>
              <a:gd name="connsiteY41060" fmla="*/ 1496093 h 2789926"/>
              <a:gd name="connsiteX41061" fmla="*/ 2142706 w 2556691"/>
              <a:gd name="connsiteY41061" fmla="*/ 1497393 h 2789926"/>
              <a:gd name="connsiteX41062" fmla="*/ 2141977 w 2556691"/>
              <a:gd name="connsiteY41062" fmla="*/ 1499947 h 2789926"/>
              <a:gd name="connsiteX41063" fmla="*/ 2141471 w 2556691"/>
              <a:gd name="connsiteY41063" fmla="*/ 1501413 h 2789926"/>
              <a:gd name="connsiteX41064" fmla="*/ 2140870 w 2556691"/>
              <a:gd name="connsiteY41064" fmla="*/ 1502701 h 2789926"/>
              <a:gd name="connsiteX41065" fmla="*/ 2140859 w 2556691"/>
              <a:gd name="connsiteY41065" fmla="*/ 1502701 h 2789926"/>
              <a:gd name="connsiteX41066" fmla="*/ 2140129 w 2556691"/>
              <a:gd name="connsiteY41066" fmla="*/ 1504262 h 2789926"/>
              <a:gd name="connsiteX41067" fmla="*/ 2139964 w 2556691"/>
              <a:gd name="connsiteY41067" fmla="*/ 1504758 h 2789926"/>
              <a:gd name="connsiteX41068" fmla="*/ 2140117 w 2556691"/>
              <a:gd name="connsiteY41068" fmla="*/ 1506331 h 2789926"/>
              <a:gd name="connsiteX41069" fmla="*/ 2140223 w 2556691"/>
              <a:gd name="connsiteY41069" fmla="*/ 1506591 h 2789926"/>
              <a:gd name="connsiteX41070" fmla="*/ 2142589 w 2556691"/>
              <a:gd name="connsiteY41070" fmla="*/ 1504380 h 2789926"/>
              <a:gd name="connsiteX41071" fmla="*/ 2142907 w 2556691"/>
              <a:gd name="connsiteY41071" fmla="*/ 1504085 h 2789926"/>
              <a:gd name="connsiteX41072" fmla="*/ 2143625 w 2556691"/>
              <a:gd name="connsiteY41072" fmla="*/ 1503245 h 2789926"/>
              <a:gd name="connsiteX41073" fmla="*/ 2144720 w 2556691"/>
              <a:gd name="connsiteY41073" fmla="*/ 1501886 h 2789926"/>
              <a:gd name="connsiteX41074" fmla="*/ 2145096 w 2556691"/>
              <a:gd name="connsiteY41074" fmla="*/ 1501413 h 2789926"/>
              <a:gd name="connsiteX41075" fmla="*/ 2146356 w 2556691"/>
              <a:gd name="connsiteY41075" fmla="*/ 1499758 h 2789926"/>
              <a:gd name="connsiteX41076" fmla="*/ 2147227 w 2556691"/>
              <a:gd name="connsiteY41076" fmla="*/ 1498363 h 2789926"/>
              <a:gd name="connsiteX41077" fmla="*/ 2148651 w 2556691"/>
              <a:gd name="connsiteY41077" fmla="*/ 1496105 h 2789926"/>
              <a:gd name="connsiteX41078" fmla="*/ 2150158 w 2556691"/>
              <a:gd name="connsiteY41078" fmla="*/ 1493138 h 2789926"/>
              <a:gd name="connsiteX41079" fmla="*/ 2153242 w 2556691"/>
              <a:gd name="connsiteY41079" fmla="*/ 1485524 h 2789926"/>
              <a:gd name="connsiteX41080" fmla="*/ 2154655 w 2556691"/>
              <a:gd name="connsiteY41080" fmla="*/ 1479318 h 2789926"/>
              <a:gd name="connsiteX41081" fmla="*/ 2154702 w 2556691"/>
              <a:gd name="connsiteY41081" fmla="*/ 1478821 h 2789926"/>
              <a:gd name="connsiteX41082" fmla="*/ 2155020 w 2556691"/>
              <a:gd name="connsiteY41082" fmla="*/ 1472213 h 2789926"/>
              <a:gd name="connsiteX41083" fmla="*/ 2154785 w 2556691"/>
              <a:gd name="connsiteY41083" fmla="*/ 1468749 h 2789926"/>
              <a:gd name="connsiteX41084" fmla="*/ 2154725 w 2556691"/>
              <a:gd name="connsiteY41084" fmla="*/ 1468466 h 2789926"/>
              <a:gd name="connsiteX41085" fmla="*/ 2153537 w 2556691"/>
              <a:gd name="connsiteY41085" fmla="*/ 1463264 h 2789926"/>
              <a:gd name="connsiteX41086" fmla="*/ 2152454 w 2556691"/>
              <a:gd name="connsiteY41086" fmla="*/ 1459174 h 2789926"/>
              <a:gd name="connsiteX41087" fmla="*/ 2151677 w 2556691"/>
              <a:gd name="connsiteY41087" fmla="*/ 1456088 h 2789926"/>
              <a:gd name="connsiteX41088" fmla="*/ 2151018 w 2556691"/>
              <a:gd name="connsiteY41088" fmla="*/ 1453086 h 2789926"/>
              <a:gd name="connsiteX41089" fmla="*/ 1689338 w 2556691"/>
              <a:gd name="connsiteY41089" fmla="*/ 1026612 h 2789926"/>
              <a:gd name="connsiteX41090" fmla="*/ 1688714 w 2556691"/>
              <a:gd name="connsiteY41090" fmla="*/ 1027053 h 2789926"/>
              <a:gd name="connsiteX41091" fmla="*/ 1688867 w 2556691"/>
              <a:gd name="connsiteY41091" fmla="*/ 1027608 h 2789926"/>
              <a:gd name="connsiteX41092" fmla="*/ 1689420 w 2556691"/>
              <a:gd name="connsiteY41092" fmla="*/ 1026959 h 2789926"/>
              <a:gd name="connsiteX41093" fmla="*/ 1689338 w 2556691"/>
              <a:gd name="connsiteY41093" fmla="*/ 1026612 h 2789926"/>
              <a:gd name="connsiteX41094" fmla="*/ 2237541 w 2556691"/>
              <a:gd name="connsiteY41094" fmla="*/ 1530991 h 2789926"/>
              <a:gd name="connsiteX41095" fmla="*/ 2239577 w 2556691"/>
              <a:gd name="connsiteY41095" fmla="*/ 1534419 h 2789926"/>
              <a:gd name="connsiteX41096" fmla="*/ 2245298 w 2556691"/>
              <a:gd name="connsiteY41096" fmla="*/ 1545933 h 2789926"/>
              <a:gd name="connsiteX41097" fmla="*/ 2247535 w 2556691"/>
              <a:gd name="connsiteY41097" fmla="*/ 1547033 h 2789926"/>
              <a:gd name="connsiteX41098" fmla="*/ 2240389 w 2556691"/>
              <a:gd name="connsiteY41098" fmla="*/ 1534419 h 2789926"/>
              <a:gd name="connsiteX41099" fmla="*/ 2237541 w 2556691"/>
              <a:gd name="connsiteY41099" fmla="*/ 1530991 h 2789926"/>
              <a:gd name="connsiteX41100" fmla="*/ 1656940 w 2556691"/>
              <a:gd name="connsiteY41100" fmla="*/ 995059 h 2789926"/>
              <a:gd name="connsiteX41101" fmla="*/ 1657247 w 2556691"/>
              <a:gd name="connsiteY41101" fmla="*/ 996187 h 2789926"/>
              <a:gd name="connsiteX41102" fmla="*/ 1652738 w 2556691"/>
              <a:gd name="connsiteY41102" fmla="*/ 998384 h 2789926"/>
              <a:gd name="connsiteX41103" fmla="*/ 1649053 w 2556691"/>
              <a:gd name="connsiteY41103" fmla="*/ 998581 h 2789926"/>
              <a:gd name="connsiteX41104" fmla="*/ 1648865 w 2556691"/>
              <a:gd name="connsiteY41104" fmla="*/ 997298 h 2789926"/>
              <a:gd name="connsiteX41105" fmla="*/ 1652903 w 2556691"/>
              <a:gd name="connsiteY41105" fmla="*/ 995565 h 2789926"/>
              <a:gd name="connsiteX41106" fmla="*/ 1656940 w 2556691"/>
              <a:gd name="connsiteY41106" fmla="*/ 995059 h 2789926"/>
              <a:gd name="connsiteX41107" fmla="*/ 1728113 w 2556691"/>
              <a:gd name="connsiteY41107" fmla="*/ 1060305 h 2789926"/>
              <a:gd name="connsiteX41108" fmla="*/ 1728880 w 2556691"/>
              <a:gd name="connsiteY41108" fmla="*/ 1061422 h 2789926"/>
              <a:gd name="connsiteX41109" fmla="*/ 1732376 w 2556691"/>
              <a:gd name="connsiteY41109" fmla="*/ 1067260 h 2789926"/>
              <a:gd name="connsiteX41110" fmla="*/ 1735566 w 2556691"/>
              <a:gd name="connsiteY41110" fmla="*/ 1073041 h 2789926"/>
              <a:gd name="connsiteX41111" fmla="*/ 1743417 w 2556691"/>
              <a:gd name="connsiteY41111" fmla="*/ 1083775 h 2789926"/>
              <a:gd name="connsiteX41112" fmla="*/ 1742169 w 2556691"/>
              <a:gd name="connsiteY41112" fmla="*/ 1085135 h 2789926"/>
              <a:gd name="connsiteX41113" fmla="*/ 1733424 w 2556691"/>
              <a:gd name="connsiteY41113" fmla="*/ 1074377 h 2789926"/>
              <a:gd name="connsiteX41114" fmla="*/ 1729526 w 2556691"/>
              <a:gd name="connsiteY41114" fmla="*/ 1067544 h 2789926"/>
              <a:gd name="connsiteX41115" fmla="*/ 1727654 w 2556691"/>
              <a:gd name="connsiteY41115" fmla="*/ 1061568 h 2789926"/>
              <a:gd name="connsiteX41116" fmla="*/ 1727432 w 2556691"/>
              <a:gd name="connsiteY41116" fmla="*/ 1060503 h 2789926"/>
              <a:gd name="connsiteX41117" fmla="*/ 1728113 w 2556691"/>
              <a:gd name="connsiteY41117" fmla="*/ 1060305 h 2789926"/>
              <a:gd name="connsiteX41118" fmla="*/ 2246699 w 2556691"/>
              <a:gd name="connsiteY41118" fmla="*/ 1537918 h 2789926"/>
              <a:gd name="connsiteX41119" fmla="*/ 2252138 w 2556691"/>
              <a:gd name="connsiteY41119" fmla="*/ 1549184 h 2789926"/>
              <a:gd name="connsiteX41120" fmla="*/ 2254186 w 2556691"/>
              <a:gd name="connsiteY41120" fmla="*/ 1550106 h 2789926"/>
              <a:gd name="connsiteX41121" fmla="*/ 2246699 w 2556691"/>
              <a:gd name="connsiteY41121" fmla="*/ 1537918 h 2789926"/>
              <a:gd name="connsiteX41122" fmla="*/ 1475785 w 2556691"/>
              <a:gd name="connsiteY41122" fmla="*/ 825390 h 2789926"/>
              <a:gd name="connsiteX41123" fmla="*/ 1476515 w 2556691"/>
              <a:gd name="connsiteY41123" fmla="*/ 829689 h 2789926"/>
              <a:gd name="connsiteX41124" fmla="*/ 1476515 w 2556691"/>
              <a:gd name="connsiteY41124" fmla="*/ 829688 h 2789926"/>
              <a:gd name="connsiteX41125" fmla="*/ 1480435 w 2556691"/>
              <a:gd name="connsiteY41125" fmla="*/ 853637 h 2789926"/>
              <a:gd name="connsiteX41126" fmla="*/ 1484437 w 2556691"/>
              <a:gd name="connsiteY41126" fmla="*/ 861571 h 2789926"/>
              <a:gd name="connsiteX41127" fmla="*/ 1484708 w 2556691"/>
              <a:gd name="connsiteY41127" fmla="*/ 862250 h 2789926"/>
              <a:gd name="connsiteX41128" fmla="*/ 1484579 w 2556691"/>
              <a:gd name="connsiteY41128" fmla="*/ 862910 h 2789926"/>
              <a:gd name="connsiteX41129" fmla="*/ 1486285 w 2556691"/>
              <a:gd name="connsiteY41129" fmla="*/ 863731 h 2789926"/>
              <a:gd name="connsiteX41130" fmla="*/ 1486568 w 2556691"/>
              <a:gd name="connsiteY41130" fmla="*/ 863128 h 2789926"/>
              <a:gd name="connsiteX41131" fmla="*/ 1478445 w 2556691"/>
              <a:gd name="connsiteY41131" fmla="*/ 834805 h 2789926"/>
              <a:gd name="connsiteX41132" fmla="*/ 1475785 w 2556691"/>
              <a:gd name="connsiteY41132" fmla="*/ 825390 h 2789926"/>
              <a:gd name="connsiteX41133" fmla="*/ 2110993 w 2556691"/>
              <a:gd name="connsiteY41133" fmla="*/ 1411071 h 2789926"/>
              <a:gd name="connsiteX41134" fmla="*/ 2105190 w 2556691"/>
              <a:gd name="connsiteY41134" fmla="*/ 1410386 h 2789926"/>
              <a:gd name="connsiteX41135" fmla="*/ 2099857 w 2556691"/>
              <a:gd name="connsiteY41135" fmla="*/ 1407253 h 2789926"/>
              <a:gd name="connsiteX41136" fmla="*/ 2104837 w 2556691"/>
              <a:gd name="connsiteY41136" fmla="*/ 1414618 h 2789926"/>
              <a:gd name="connsiteX41137" fmla="*/ 2110993 w 2556691"/>
              <a:gd name="connsiteY41137" fmla="*/ 1411071 h 2789926"/>
              <a:gd name="connsiteX41138" fmla="*/ 2119621 w 2556691"/>
              <a:gd name="connsiteY41138" fmla="*/ 1418697 h 2789926"/>
              <a:gd name="connsiteX41139" fmla="*/ 2116231 w 2556691"/>
              <a:gd name="connsiteY41139" fmla="*/ 1426345 h 2789926"/>
              <a:gd name="connsiteX41140" fmla="*/ 2113794 w 2556691"/>
              <a:gd name="connsiteY41140" fmla="*/ 1424632 h 2789926"/>
              <a:gd name="connsiteX41141" fmla="*/ 2119621 w 2556691"/>
              <a:gd name="connsiteY41141" fmla="*/ 1418697 h 2789926"/>
              <a:gd name="connsiteX41142" fmla="*/ 2022599 w 2556691"/>
              <a:gd name="connsiteY41142" fmla="*/ 1329088 h 2789926"/>
              <a:gd name="connsiteX41143" fmla="*/ 2021033 w 2556691"/>
              <a:gd name="connsiteY41143" fmla="*/ 1331322 h 2789926"/>
              <a:gd name="connsiteX41144" fmla="*/ 2012687 w 2556691"/>
              <a:gd name="connsiteY41144" fmla="*/ 1328426 h 2789926"/>
              <a:gd name="connsiteX41145" fmla="*/ 2005659 w 2556691"/>
              <a:gd name="connsiteY41145" fmla="*/ 1327657 h 2789926"/>
              <a:gd name="connsiteX41146" fmla="*/ 2005400 w 2556691"/>
              <a:gd name="connsiteY41146" fmla="*/ 1325376 h 2789926"/>
              <a:gd name="connsiteX41147" fmla="*/ 2022599 w 2556691"/>
              <a:gd name="connsiteY41147" fmla="*/ 1329088 h 2789926"/>
              <a:gd name="connsiteX41148" fmla="*/ 2057937 w 2556691"/>
              <a:gd name="connsiteY41148" fmla="*/ 1361349 h 2789926"/>
              <a:gd name="connsiteX41149" fmla="*/ 2057761 w 2556691"/>
              <a:gd name="connsiteY41149" fmla="*/ 1361266 h 2789926"/>
              <a:gd name="connsiteX41150" fmla="*/ 2053959 w 2556691"/>
              <a:gd name="connsiteY41150" fmla="*/ 1359363 h 2789926"/>
              <a:gd name="connsiteX41151" fmla="*/ 2016642 w 2556691"/>
              <a:gd name="connsiteY41151" fmla="*/ 1367934 h 2789926"/>
              <a:gd name="connsiteX41152" fmla="*/ 2015076 w 2556691"/>
              <a:gd name="connsiteY41152" fmla="*/ 1369790 h 2789926"/>
              <a:gd name="connsiteX41153" fmla="*/ 2019185 w 2556691"/>
              <a:gd name="connsiteY41153" fmla="*/ 1374755 h 2789926"/>
              <a:gd name="connsiteX41154" fmla="*/ 2019102 w 2556691"/>
              <a:gd name="connsiteY41154" fmla="*/ 1375074 h 2789926"/>
              <a:gd name="connsiteX41155" fmla="*/ 2018431 w 2556691"/>
              <a:gd name="connsiteY41155" fmla="*/ 1376694 h 2789926"/>
              <a:gd name="connsiteX41156" fmla="*/ 2015571 w 2556691"/>
              <a:gd name="connsiteY41156" fmla="*/ 1379945 h 2789926"/>
              <a:gd name="connsiteX41157" fmla="*/ 2009261 w 2556691"/>
              <a:gd name="connsiteY41157" fmla="*/ 1383408 h 2789926"/>
              <a:gd name="connsiteX41158" fmla="*/ 2008225 w 2556691"/>
              <a:gd name="connsiteY41158" fmla="*/ 1385087 h 2789926"/>
              <a:gd name="connsiteX41159" fmla="*/ 2008402 w 2556691"/>
              <a:gd name="connsiteY41159" fmla="*/ 1385052 h 2789926"/>
              <a:gd name="connsiteX41160" fmla="*/ 2014311 w 2556691"/>
              <a:gd name="connsiteY41160" fmla="*/ 1394166 h 2789926"/>
              <a:gd name="connsiteX41161" fmla="*/ 2014135 w 2556691"/>
              <a:gd name="connsiteY41161" fmla="*/ 1396294 h 2789926"/>
              <a:gd name="connsiteX41162" fmla="*/ 2013252 w 2556691"/>
              <a:gd name="connsiteY41162" fmla="*/ 1398564 h 2789926"/>
              <a:gd name="connsiteX41163" fmla="*/ 2018090 w 2556691"/>
              <a:gd name="connsiteY41163" fmla="*/ 1395195 h 2789926"/>
              <a:gd name="connsiteX41164" fmla="*/ 2018114 w 2556691"/>
              <a:gd name="connsiteY41164" fmla="*/ 1395183 h 2789926"/>
              <a:gd name="connsiteX41165" fmla="*/ 2018196 w 2556691"/>
              <a:gd name="connsiteY41165" fmla="*/ 1395147 h 2789926"/>
              <a:gd name="connsiteX41166" fmla="*/ 2026118 w 2556691"/>
              <a:gd name="connsiteY41166" fmla="*/ 1393989 h 2789926"/>
              <a:gd name="connsiteX41167" fmla="*/ 2030615 w 2556691"/>
              <a:gd name="connsiteY41167" fmla="*/ 1398753 h 2789926"/>
              <a:gd name="connsiteX41168" fmla="*/ 2028390 w 2556691"/>
              <a:gd name="connsiteY41168" fmla="*/ 1403813 h 2789926"/>
              <a:gd name="connsiteX41169" fmla="*/ 2025907 w 2556691"/>
              <a:gd name="connsiteY41169" fmla="*/ 1404971 h 2789926"/>
              <a:gd name="connsiteX41170" fmla="*/ 2026554 w 2556691"/>
              <a:gd name="connsiteY41170" fmla="*/ 1404995 h 2789926"/>
              <a:gd name="connsiteX41171" fmla="*/ 2033758 w 2556691"/>
              <a:gd name="connsiteY41171" fmla="*/ 1404936 h 2789926"/>
              <a:gd name="connsiteX41172" fmla="*/ 2042198 w 2556691"/>
              <a:gd name="connsiteY41172" fmla="*/ 1402276 h 2789926"/>
              <a:gd name="connsiteX41173" fmla="*/ 2043929 w 2556691"/>
              <a:gd name="connsiteY41173" fmla="*/ 1401484 h 2789926"/>
              <a:gd name="connsiteX41174" fmla="*/ 2039633 w 2556691"/>
              <a:gd name="connsiteY41174" fmla="*/ 1399060 h 2789926"/>
              <a:gd name="connsiteX41175" fmla="*/ 2036795 w 2556691"/>
              <a:gd name="connsiteY41175" fmla="*/ 1396838 h 2789926"/>
              <a:gd name="connsiteX41176" fmla="*/ 2036383 w 2556691"/>
              <a:gd name="connsiteY41176" fmla="*/ 1396483 h 2789926"/>
              <a:gd name="connsiteX41177" fmla="*/ 2037372 w 2556691"/>
              <a:gd name="connsiteY41177" fmla="*/ 1394946 h 2789926"/>
              <a:gd name="connsiteX41178" fmla="*/ 2038196 w 2556691"/>
              <a:gd name="connsiteY41178" fmla="*/ 1395277 h 2789926"/>
              <a:gd name="connsiteX41179" fmla="*/ 2041716 w 2556691"/>
              <a:gd name="connsiteY41179" fmla="*/ 1396708 h 2789926"/>
              <a:gd name="connsiteX41180" fmla="*/ 2047696 w 2556691"/>
              <a:gd name="connsiteY41180" fmla="*/ 1399120 h 2789926"/>
              <a:gd name="connsiteX41181" fmla="*/ 2050074 w 2556691"/>
              <a:gd name="connsiteY41181" fmla="*/ 1399935 h 2789926"/>
              <a:gd name="connsiteX41182" fmla="*/ 2061716 w 2556691"/>
              <a:gd name="connsiteY41182" fmla="*/ 1401779 h 2789926"/>
              <a:gd name="connsiteX41183" fmla="*/ 2062152 w 2556691"/>
              <a:gd name="connsiteY41183" fmla="*/ 1401921 h 2789926"/>
              <a:gd name="connsiteX41184" fmla="*/ 2062234 w 2556691"/>
              <a:gd name="connsiteY41184" fmla="*/ 1401791 h 2789926"/>
              <a:gd name="connsiteX41185" fmla="*/ 2063470 w 2556691"/>
              <a:gd name="connsiteY41185" fmla="*/ 1398257 h 2789926"/>
              <a:gd name="connsiteX41186" fmla="*/ 2059774 w 2556691"/>
              <a:gd name="connsiteY41186" fmla="*/ 1398174 h 2789926"/>
              <a:gd name="connsiteX41187" fmla="*/ 2053217 w 2556691"/>
              <a:gd name="connsiteY41187" fmla="*/ 1396661 h 2789926"/>
              <a:gd name="connsiteX41188" fmla="*/ 2052158 w 2556691"/>
              <a:gd name="connsiteY41188" fmla="*/ 1396140 h 2789926"/>
              <a:gd name="connsiteX41189" fmla="*/ 2052945 w 2556691"/>
              <a:gd name="connsiteY41189" fmla="*/ 1394083 h 2789926"/>
              <a:gd name="connsiteX41190" fmla="*/ 2057914 w 2556691"/>
              <a:gd name="connsiteY41190" fmla="*/ 1395100 h 2789926"/>
              <a:gd name="connsiteX41191" fmla="*/ 2057938 w 2556691"/>
              <a:gd name="connsiteY41191" fmla="*/ 1395100 h 2789926"/>
              <a:gd name="connsiteX41192" fmla="*/ 2063270 w 2556691"/>
              <a:gd name="connsiteY41192" fmla="*/ 1395029 h 2789926"/>
              <a:gd name="connsiteX41193" fmla="*/ 2062611 w 2556691"/>
              <a:gd name="connsiteY41193" fmla="*/ 1393528 h 2789926"/>
              <a:gd name="connsiteX41194" fmla="*/ 2060092 w 2556691"/>
              <a:gd name="connsiteY41194" fmla="*/ 1389780 h 2789926"/>
              <a:gd name="connsiteX41195" fmla="*/ 2059951 w 2556691"/>
              <a:gd name="connsiteY41195" fmla="*/ 1389591 h 2789926"/>
              <a:gd name="connsiteX41196" fmla="*/ 2058350 w 2556691"/>
              <a:gd name="connsiteY41196" fmla="*/ 1389603 h 2789926"/>
              <a:gd name="connsiteX41197" fmla="*/ 2054076 w 2556691"/>
              <a:gd name="connsiteY41197" fmla="*/ 1389189 h 2789926"/>
              <a:gd name="connsiteX41198" fmla="*/ 2053900 w 2556691"/>
              <a:gd name="connsiteY41198" fmla="*/ 1389166 h 2789926"/>
              <a:gd name="connsiteX41199" fmla="*/ 2051416 w 2556691"/>
              <a:gd name="connsiteY41199" fmla="*/ 1388716 h 2789926"/>
              <a:gd name="connsiteX41200" fmla="*/ 2047861 w 2556691"/>
              <a:gd name="connsiteY41200" fmla="*/ 1387901 h 2789926"/>
              <a:gd name="connsiteX41201" fmla="*/ 2045318 w 2556691"/>
              <a:gd name="connsiteY41201" fmla="*/ 1387168 h 2789926"/>
              <a:gd name="connsiteX41202" fmla="*/ 2045671 w 2556691"/>
              <a:gd name="connsiteY41202" fmla="*/ 1385087 h 2789926"/>
              <a:gd name="connsiteX41203" fmla="*/ 2048944 w 2556691"/>
              <a:gd name="connsiteY41203" fmla="*/ 1385418 h 2789926"/>
              <a:gd name="connsiteX41204" fmla="*/ 2052499 w 2556691"/>
              <a:gd name="connsiteY41204" fmla="*/ 1385926 h 2789926"/>
              <a:gd name="connsiteX41205" fmla="*/ 2054383 w 2556691"/>
              <a:gd name="connsiteY41205" fmla="*/ 1386246 h 2789926"/>
              <a:gd name="connsiteX41206" fmla="*/ 2055772 w 2556691"/>
              <a:gd name="connsiteY41206" fmla="*/ 1386317 h 2789926"/>
              <a:gd name="connsiteX41207" fmla="*/ 2056466 w 2556691"/>
              <a:gd name="connsiteY41207" fmla="*/ 1386352 h 2789926"/>
              <a:gd name="connsiteX41208" fmla="*/ 2056054 w 2556691"/>
              <a:gd name="connsiteY41208" fmla="*/ 1385879 h 2789926"/>
              <a:gd name="connsiteX41209" fmla="*/ 2053735 w 2556691"/>
              <a:gd name="connsiteY41209" fmla="*/ 1382049 h 2789926"/>
              <a:gd name="connsiteX41210" fmla="*/ 2053335 w 2556691"/>
              <a:gd name="connsiteY41210" fmla="*/ 1380264 h 2789926"/>
              <a:gd name="connsiteX41211" fmla="*/ 2051380 w 2556691"/>
              <a:gd name="connsiteY41211" fmla="*/ 1380879 h 2789926"/>
              <a:gd name="connsiteX41212" fmla="*/ 2046754 w 2556691"/>
              <a:gd name="connsiteY41212" fmla="*/ 1381612 h 2789926"/>
              <a:gd name="connsiteX41213" fmla="*/ 2046272 w 2556691"/>
              <a:gd name="connsiteY41213" fmla="*/ 1379779 h 2789926"/>
              <a:gd name="connsiteX41214" fmla="*/ 2051509 w 2556691"/>
              <a:gd name="connsiteY41214" fmla="*/ 1377379 h 2789926"/>
              <a:gd name="connsiteX41215" fmla="*/ 2053900 w 2556691"/>
              <a:gd name="connsiteY41215" fmla="*/ 1376505 h 2789926"/>
              <a:gd name="connsiteX41216" fmla="*/ 2054724 w 2556691"/>
              <a:gd name="connsiteY41216" fmla="*/ 1374850 h 2789926"/>
              <a:gd name="connsiteX41217" fmla="*/ 2055901 w 2556691"/>
              <a:gd name="connsiteY41217" fmla="*/ 1372308 h 2789926"/>
              <a:gd name="connsiteX41218" fmla="*/ 2049003 w 2556691"/>
              <a:gd name="connsiteY41218" fmla="*/ 1373395 h 2789926"/>
              <a:gd name="connsiteX41219" fmla="*/ 2048438 w 2556691"/>
              <a:gd name="connsiteY41219" fmla="*/ 1373053 h 2789926"/>
              <a:gd name="connsiteX41220" fmla="*/ 2048567 w 2556691"/>
              <a:gd name="connsiteY41220" fmla="*/ 1371575 h 2789926"/>
              <a:gd name="connsiteX41221" fmla="*/ 2050215 w 2556691"/>
              <a:gd name="connsiteY41221" fmla="*/ 1370889 h 2789926"/>
              <a:gd name="connsiteX41222" fmla="*/ 2054053 w 2556691"/>
              <a:gd name="connsiteY41222" fmla="*/ 1369518 h 2789926"/>
              <a:gd name="connsiteX41223" fmla="*/ 2057184 w 2556691"/>
              <a:gd name="connsiteY41223" fmla="*/ 1368418 h 2789926"/>
              <a:gd name="connsiteX41224" fmla="*/ 2058232 w 2556691"/>
              <a:gd name="connsiteY41224" fmla="*/ 1364494 h 2789926"/>
              <a:gd name="connsiteX41225" fmla="*/ 2057114 w 2556691"/>
              <a:gd name="connsiteY41225" fmla="*/ 1365049 h 2789926"/>
              <a:gd name="connsiteX41226" fmla="*/ 2053594 w 2556691"/>
              <a:gd name="connsiteY41226" fmla="*/ 1366551 h 2789926"/>
              <a:gd name="connsiteX41227" fmla="*/ 2048968 w 2556691"/>
              <a:gd name="connsiteY41227" fmla="*/ 1367224 h 2789926"/>
              <a:gd name="connsiteX41228" fmla="*/ 2048450 w 2556691"/>
              <a:gd name="connsiteY41228" fmla="*/ 1365238 h 2789926"/>
              <a:gd name="connsiteX41229" fmla="*/ 2053158 w 2556691"/>
              <a:gd name="connsiteY41229" fmla="*/ 1363276 h 2789926"/>
              <a:gd name="connsiteX41230" fmla="*/ 2056549 w 2556691"/>
              <a:gd name="connsiteY41230" fmla="*/ 1361976 h 2789926"/>
              <a:gd name="connsiteX41231" fmla="*/ 2057502 w 2556691"/>
              <a:gd name="connsiteY41231" fmla="*/ 1361550 h 2789926"/>
              <a:gd name="connsiteX41232" fmla="*/ 2057937 w 2556691"/>
              <a:gd name="connsiteY41232" fmla="*/ 1361349 h 2789926"/>
              <a:gd name="connsiteX41233" fmla="*/ 2249736 w 2556691"/>
              <a:gd name="connsiteY41233" fmla="*/ 1536949 h 2789926"/>
              <a:gd name="connsiteX41234" fmla="*/ 2258576 w 2556691"/>
              <a:gd name="connsiteY41234" fmla="*/ 1552116 h 2789926"/>
              <a:gd name="connsiteX41235" fmla="*/ 2262050 w 2556691"/>
              <a:gd name="connsiteY41235" fmla="*/ 1553712 h 2789926"/>
              <a:gd name="connsiteX41236" fmla="*/ 2249736 w 2556691"/>
              <a:gd name="connsiteY41236" fmla="*/ 1536949 h 2789926"/>
              <a:gd name="connsiteX41237" fmla="*/ 1746090 w 2556691"/>
              <a:gd name="connsiteY41237" fmla="*/ 1070866 h 2789926"/>
              <a:gd name="connsiteX41238" fmla="*/ 1744300 w 2556691"/>
              <a:gd name="connsiteY41238" fmla="*/ 1072828 h 2789926"/>
              <a:gd name="connsiteX41239" fmla="*/ 1741040 w 2556691"/>
              <a:gd name="connsiteY41239" fmla="*/ 1067981 h 2789926"/>
              <a:gd name="connsiteX41240" fmla="*/ 1741381 w 2556691"/>
              <a:gd name="connsiteY41240" fmla="*/ 1067698 h 2789926"/>
              <a:gd name="connsiteX41241" fmla="*/ 1746090 w 2556691"/>
              <a:gd name="connsiteY41241" fmla="*/ 1070866 h 2789926"/>
              <a:gd name="connsiteX41242" fmla="*/ 2139693 w 2556691"/>
              <a:gd name="connsiteY41242" fmla="*/ 1433320 h 2789926"/>
              <a:gd name="connsiteX41243" fmla="*/ 2140104 w 2556691"/>
              <a:gd name="connsiteY41243" fmla="*/ 1434147 h 2789926"/>
              <a:gd name="connsiteX41244" fmla="*/ 2139763 w 2556691"/>
              <a:gd name="connsiteY41244" fmla="*/ 1434940 h 2789926"/>
              <a:gd name="connsiteX41245" fmla="*/ 2135878 w 2556691"/>
              <a:gd name="connsiteY41245" fmla="*/ 1438592 h 2789926"/>
              <a:gd name="connsiteX41246" fmla="*/ 2135360 w 2556691"/>
              <a:gd name="connsiteY41246" fmla="*/ 1439113 h 2789926"/>
              <a:gd name="connsiteX41247" fmla="*/ 2133430 w 2556691"/>
              <a:gd name="connsiteY41247" fmla="*/ 1442151 h 2789926"/>
              <a:gd name="connsiteX41248" fmla="*/ 2131546 w 2556691"/>
              <a:gd name="connsiteY41248" fmla="*/ 1445260 h 2789926"/>
              <a:gd name="connsiteX41249" fmla="*/ 2131158 w 2556691"/>
              <a:gd name="connsiteY41249" fmla="*/ 1445804 h 2789926"/>
              <a:gd name="connsiteX41250" fmla="*/ 2129110 w 2556691"/>
              <a:gd name="connsiteY41250" fmla="*/ 1445733 h 2789926"/>
              <a:gd name="connsiteX41251" fmla="*/ 2128639 w 2556691"/>
              <a:gd name="connsiteY41251" fmla="*/ 1444787 h 2789926"/>
              <a:gd name="connsiteX41252" fmla="*/ 2128733 w 2556691"/>
              <a:gd name="connsiteY41252" fmla="*/ 1443215 h 2789926"/>
              <a:gd name="connsiteX41253" fmla="*/ 2130040 w 2556691"/>
              <a:gd name="connsiteY41253" fmla="*/ 1439810 h 2789926"/>
              <a:gd name="connsiteX41254" fmla="*/ 2133383 w 2556691"/>
              <a:gd name="connsiteY41254" fmla="*/ 1435779 h 2789926"/>
              <a:gd name="connsiteX41255" fmla="*/ 2133795 w 2556691"/>
              <a:gd name="connsiteY41255" fmla="*/ 1435460 h 2789926"/>
              <a:gd name="connsiteX41256" fmla="*/ 2138480 w 2556691"/>
              <a:gd name="connsiteY41256" fmla="*/ 1432930 h 2789926"/>
              <a:gd name="connsiteX41257" fmla="*/ 2139693 w 2556691"/>
              <a:gd name="connsiteY41257" fmla="*/ 1433320 h 2789926"/>
              <a:gd name="connsiteX41258" fmla="*/ 2263061 w 2556691"/>
              <a:gd name="connsiteY41258" fmla="*/ 1546052 h 2789926"/>
              <a:gd name="connsiteX41259" fmla="*/ 2261367 w 2556691"/>
              <a:gd name="connsiteY41259" fmla="*/ 1544834 h 2789926"/>
              <a:gd name="connsiteX41260" fmla="*/ 2261096 w 2556691"/>
              <a:gd name="connsiteY41260" fmla="*/ 1544799 h 2789926"/>
              <a:gd name="connsiteX41261" fmla="*/ 2266134 w 2556691"/>
              <a:gd name="connsiteY41261" fmla="*/ 1555639 h 2789926"/>
              <a:gd name="connsiteX41262" fmla="*/ 2268712 w 2556691"/>
              <a:gd name="connsiteY41262" fmla="*/ 1556939 h 2789926"/>
              <a:gd name="connsiteX41263" fmla="*/ 2263061 w 2556691"/>
              <a:gd name="connsiteY41263" fmla="*/ 1546052 h 2789926"/>
              <a:gd name="connsiteX41264" fmla="*/ 1688373 w 2556691"/>
              <a:gd name="connsiteY41264" fmla="*/ 1015186 h 2789926"/>
              <a:gd name="connsiteX41265" fmla="*/ 1678873 w 2556691"/>
              <a:gd name="connsiteY41265" fmla="*/ 1018868 h 2789926"/>
              <a:gd name="connsiteX41266" fmla="*/ 1677319 w 2556691"/>
              <a:gd name="connsiteY41266" fmla="*/ 1022164 h 2789926"/>
              <a:gd name="connsiteX41267" fmla="*/ 1675235 w 2556691"/>
              <a:gd name="connsiteY41267" fmla="*/ 1020038 h 2789926"/>
              <a:gd name="connsiteX41268" fmla="*/ 1674352 w 2556691"/>
              <a:gd name="connsiteY41268" fmla="*/ 1020234 h 2789926"/>
              <a:gd name="connsiteX41269" fmla="*/ 1672175 w 2556691"/>
              <a:gd name="connsiteY41269" fmla="*/ 1026614 h 2789926"/>
              <a:gd name="connsiteX41270" fmla="*/ 1669126 w 2556691"/>
              <a:gd name="connsiteY41270" fmla="*/ 1030500 h 2789926"/>
              <a:gd name="connsiteX41271" fmla="*/ 1669349 w 2556691"/>
              <a:gd name="connsiteY41271" fmla="*/ 1030951 h 2789926"/>
              <a:gd name="connsiteX41272" fmla="*/ 1686582 w 2556691"/>
              <a:gd name="connsiteY41272" fmla="*/ 1017708 h 2789926"/>
              <a:gd name="connsiteX41273" fmla="*/ 1688173 w 2556691"/>
              <a:gd name="connsiteY41273" fmla="*/ 1016601 h 2789926"/>
              <a:gd name="connsiteX41274" fmla="*/ 1688879 w 2556691"/>
              <a:gd name="connsiteY41274" fmla="*/ 1016109 h 2789926"/>
              <a:gd name="connsiteX41275" fmla="*/ 1688373 w 2556691"/>
              <a:gd name="connsiteY41275" fmla="*/ 1015186 h 2789926"/>
              <a:gd name="connsiteX41276" fmla="*/ 2232055 w 2556691"/>
              <a:gd name="connsiteY41276" fmla="*/ 1516272 h 2789926"/>
              <a:gd name="connsiteX41277" fmla="*/ 2232491 w 2556691"/>
              <a:gd name="connsiteY41277" fmla="*/ 1516900 h 2789926"/>
              <a:gd name="connsiteX41278" fmla="*/ 2231772 w 2556691"/>
              <a:gd name="connsiteY41278" fmla="*/ 1518105 h 2789926"/>
              <a:gd name="connsiteX41279" fmla="*/ 2221660 w 2556691"/>
              <a:gd name="connsiteY41279" fmla="*/ 1517798 h 2789926"/>
              <a:gd name="connsiteX41280" fmla="*/ 2219024 w 2556691"/>
              <a:gd name="connsiteY41280" fmla="*/ 1517562 h 2789926"/>
              <a:gd name="connsiteX41281" fmla="*/ 2218918 w 2556691"/>
              <a:gd name="connsiteY41281" fmla="*/ 1517550 h 2789926"/>
              <a:gd name="connsiteX41282" fmla="*/ 2214456 w 2556691"/>
              <a:gd name="connsiteY41282" fmla="*/ 1516959 h 2789926"/>
              <a:gd name="connsiteX41283" fmla="*/ 2211760 w 2556691"/>
              <a:gd name="connsiteY41283" fmla="*/ 1516497 h 2789926"/>
              <a:gd name="connsiteX41284" fmla="*/ 2211466 w 2556691"/>
              <a:gd name="connsiteY41284" fmla="*/ 1513860 h 2789926"/>
              <a:gd name="connsiteX41285" fmla="*/ 2211949 w 2556691"/>
              <a:gd name="connsiteY41285" fmla="*/ 1513600 h 2789926"/>
              <a:gd name="connsiteX41286" fmla="*/ 2220248 w 2556691"/>
              <a:gd name="connsiteY41286" fmla="*/ 1514168 h 2789926"/>
              <a:gd name="connsiteX41287" fmla="*/ 2222120 w 2556691"/>
              <a:gd name="connsiteY41287" fmla="*/ 1514404 h 2789926"/>
              <a:gd name="connsiteX41288" fmla="*/ 2223556 w 2556691"/>
              <a:gd name="connsiteY41288" fmla="*/ 1514547 h 2789926"/>
              <a:gd name="connsiteX41289" fmla="*/ 2225556 w 2556691"/>
              <a:gd name="connsiteY41289" fmla="*/ 1514771 h 2789926"/>
              <a:gd name="connsiteX41290" fmla="*/ 2228347 w 2556691"/>
              <a:gd name="connsiteY41290" fmla="*/ 1515184 h 2789926"/>
              <a:gd name="connsiteX41291" fmla="*/ 2230560 w 2556691"/>
              <a:gd name="connsiteY41291" fmla="*/ 1515753 h 2789926"/>
              <a:gd name="connsiteX41292" fmla="*/ 2232055 w 2556691"/>
              <a:gd name="connsiteY41292" fmla="*/ 1516272 h 2789926"/>
              <a:gd name="connsiteX41293" fmla="*/ 2150959 w 2556691"/>
              <a:gd name="connsiteY41293" fmla="*/ 1441217 h 2789926"/>
              <a:gd name="connsiteX41294" fmla="*/ 2147333 w 2556691"/>
              <a:gd name="connsiteY41294" fmla="*/ 1442021 h 2789926"/>
              <a:gd name="connsiteX41295" fmla="*/ 2140387 w 2556691"/>
              <a:gd name="connsiteY41295" fmla="*/ 1450556 h 2789926"/>
              <a:gd name="connsiteX41296" fmla="*/ 2129958 w 2556691"/>
              <a:gd name="connsiteY41296" fmla="*/ 1453523 h 2789926"/>
              <a:gd name="connsiteX41297" fmla="*/ 2121035 w 2556691"/>
              <a:gd name="connsiteY41297" fmla="*/ 1460001 h 2789926"/>
              <a:gd name="connsiteX41298" fmla="*/ 2121046 w 2556691"/>
              <a:gd name="connsiteY41298" fmla="*/ 1460001 h 2789926"/>
              <a:gd name="connsiteX41299" fmla="*/ 2119952 w 2556691"/>
              <a:gd name="connsiteY41299" fmla="*/ 1465487 h 2789926"/>
              <a:gd name="connsiteX41300" fmla="*/ 2124636 w 2556691"/>
              <a:gd name="connsiteY41300" fmla="*/ 1462638 h 2789926"/>
              <a:gd name="connsiteX41301" fmla="*/ 2139458 w 2556691"/>
              <a:gd name="connsiteY41301" fmla="*/ 1455994 h 2789926"/>
              <a:gd name="connsiteX41302" fmla="*/ 2140670 w 2556691"/>
              <a:gd name="connsiteY41302" fmla="*/ 1458193 h 2789926"/>
              <a:gd name="connsiteX41303" fmla="*/ 2126731 w 2556691"/>
              <a:gd name="connsiteY41303" fmla="*/ 1467863 h 2789926"/>
              <a:gd name="connsiteX41304" fmla="*/ 2118986 w 2556691"/>
              <a:gd name="connsiteY41304" fmla="*/ 1471859 h 2789926"/>
              <a:gd name="connsiteX41305" fmla="*/ 2119952 w 2556691"/>
              <a:gd name="connsiteY41305" fmla="*/ 1472142 h 2789926"/>
              <a:gd name="connsiteX41306" fmla="*/ 2120988 w 2556691"/>
              <a:gd name="connsiteY41306" fmla="*/ 1471598 h 2789926"/>
              <a:gd name="connsiteX41307" fmla="*/ 2135031 w 2556691"/>
              <a:gd name="connsiteY41307" fmla="*/ 1466101 h 2789926"/>
              <a:gd name="connsiteX41308" fmla="*/ 2145744 w 2556691"/>
              <a:gd name="connsiteY41308" fmla="*/ 1458713 h 2789926"/>
              <a:gd name="connsiteX41309" fmla="*/ 2147003 w 2556691"/>
              <a:gd name="connsiteY41309" fmla="*/ 1453712 h 2789926"/>
              <a:gd name="connsiteX41310" fmla="*/ 2143331 w 2556691"/>
              <a:gd name="connsiteY41310" fmla="*/ 1455403 h 2789926"/>
              <a:gd name="connsiteX41311" fmla="*/ 2141518 w 2556691"/>
              <a:gd name="connsiteY41311" fmla="*/ 1452861 h 2789926"/>
              <a:gd name="connsiteX41312" fmla="*/ 2148922 w 2556691"/>
              <a:gd name="connsiteY41312" fmla="*/ 1447045 h 2789926"/>
              <a:gd name="connsiteX41313" fmla="*/ 2150959 w 2556691"/>
              <a:gd name="connsiteY41313" fmla="*/ 1441217 h 2789926"/>
              <a:gd name="connsiteX41314" fmla="*/ 2272527 w 2556691"/>
              <a:gd name="connsiteY41314" fmla="*/ 1552932 h 2789926"/>
              <a:gd name="connsiteX41315" fmla="*/ 2268500 w 2556691"/>
              <a:gd name="connsiteY41315" fmla="*/ 1549965 h 2789926"/>
              <a:gd name="connsiteX41316" fmla="*/ 2272409 w 2556691"/>
              <a:gd name="connsiteY41316" fmla="*/ 1558784 h 2789926"/>
              <a:gd name="connsiteX41317" fmla="*/ 2275586 w 2556691"/>
              <a:gd name="connsiteY41317" fmla="*/ 1560533 h 2789926"/>
              <a:gd name="connsiteX41318" fmla="*/ 2272527 w 2556691"/>
              <a:gd name="connsiteY41318" fmla="*/ 1552932 h 2789926"/>
              <a:gd name="connsiteX41319" fmla="*/ 2279495 w 2556691"/>
              <a:gd name="connsiteY41319" fmla="*/ 1558086 h 2789926"/>
              <a:gd name="connsiteX41320" fmla="*/ 2276800 w 2556691"/>
              <a:gd name="connsiteY41320" fmla="*/ 1556088 h 2789926"/>
              <a:gd name="connsiteX41321" fmla="*/ 2279142 w 2556691"/>
              <a:gd name="connsiteY41321" fmla="*/ 1562590 h 2789926"/>
              <a:gd name="connsiteX41322" fmla="*/ 2283310 w 2556691"/>
              <a:gd name="connsiteY41322" fmla="*/ 1565274 h 2789926"/>
              <a:gd name="connsiteX41323" fmla="*/ 2279495 w 2556691"/>
              <a:gd name="connsiteY41323" fmla="*/ 1558086 h 2789926"/>
              <a:gd name="connsiteX41324" fmla="*/ 2288429 w 2556691"/>
              <a:gd name="connsiteY41324" fmla="*/ 1564706 h 2789926"/>
              <a:gd name="connsiteX41325" fmla="*/ 2285146 w 2556691"/>
              <a:gd name="connsiteY41325" fmla="*/ 1562259 h 2789926"/>
              <a:gd name="connsiteX41326" fmla="*/ 2287700 w 2556691"/>
              <a:gd name="connsiteY41326" fmla="*/ 1568395 h 2789926"/>
              <a:gd name="connsiteX41327" fmla="*/ 2290066 w 2556691"/>
              <a:gd name="connsiteY41327" fmla="*/ 1570168 h 2789926"/>
              <a:gd name="connsiteX41328" fmla="*/ 2288429 w 2556691"/>
              <a:gd name="connsiteY41328" fmla="*/ 1564706 h 2789926"/>
              <a:gd name="connsiteX41329" fmla="*/ 2070839 w 2556691"/>
              <a:gd name="connsiteY41329" fmla="*/ 1363489 h 2789926"/>
              <a:gd name="connsiteX41330" fmla="*/ 2067567 w 2556691"/>
              <a:gd name="connsiteY41330" fmla="*/ 1360604 h 2789926"/>
              <a:gd name="connsiteX41331" fmla="*/ 2063529 w 2556691"/>
              <a:gd name="connsiteY41331" fmla="*/ 1361172 h 2789926"/>
              <a:gd name="connsiteX41332" fmla="*/ 2062493 w 2556691"/>
              <a:gd name="connsiteY41332" fmla="*/ 1364328 h 2789926"/>
              <a:gd name="connsiteX41333" fmla="*/ 2059667 w 2556691"/>
              <a:gd name="connsiteY41333" fmla="*/ 1372580 h 2789926"/>
              <a:gd name="connsiteX41334" fmla="*/ 2059255 w 2556691"/>
              <a:gd name="connsiteY41334" fmla="*/ 1380500 h 2789926"/>
              <a:gd name="connsiteX41335" fmla="*/ 2061316 w 2556691"/>
              <a:gd name="connsiteY41335" fmla="*/ 1384898 h 2789926"/>
              <a:gd name="connsiteX41336" fmla="*/ 2062635 w 2556691"/>
              <a:gd name="connsiteY41336" fmla="*/ 1386340 h 2789926"/>
              <a:gd name="connsiteX41337" fmla="*/ 2063447 w 2556691"/>
              <a:gd name="connsiteY41337" fmla="*/ 1387061 h 2789926"/>
              <a:gd name="connsiteX41338" fmla="*/ 2067848 w 2556691"/>
              <a:gd name="connsiteY41338" fmla="*/ 1391282 h 2789926"/>
              <a:gd name="connsiteX41339" fmla="*/ 2067838 w 2556691"/>
              <a:gd name="connsiteY41339" fmla="*/ 1391294 h 2789926"/>
              <a:gd name="connsiteX41340" fmla="*/ 2069003 w 2556691"/>
              <a:gd name="connsiteY41340" fmla="*/ 1394805 h 2789926"/>
              <a:gd name="connsiteX41341" fmla="*/ 2066247 w 2556691"/>
              <a:gd name="connsiteY41341" fmla="*/ 1404333 h 2789926"/>
              <a:gd name="connsiteX41342" fmla="*/ 2065166 w 2556691"/>
              <a:gd name="connsiteY41342" fmla="*/ 1406153 h 2789926"/>
              <a:gd name="connsiteX41343" fmla="*/ 2061363 w 2556691"/>
              <a:gd name="connsiteY41343" fmla="*/ 1411249 h 2789926"/>
              <a:gd name="connsiteX41344" fmla="*/ 2059150 w 2556691"/>
              <a:gd name="connsiteY41344" fmla="*/ 1413613 h 2789926"/>
              <a:gd name="connsiteX41345" fmla="*/ 2063977 w 2556691"/>
              <a:gd name="connsiteY41345" fmla="*/ 1410752 h 2789926"/>
              <a:gd name="connsiteX41346" fmla="*/ 2075560 w 2556691"/>
              <a:gd name="connsiteY41346" fmla="*/ 1400905 h 2789926"/>
              <a:gd name="connsiteX41347" fmla="*/ 2081410 w 2556691"/>
              <a:gd name="connsiteY41347" fmla="*/ 1388835 h 2789926"/>
              <a:gd name="connsiteX41348" fmla="*/ 2077513 w 2556691"/>
              <a:gd name="connsiteY41348" fmla="*/ 1372178 h 2789926"/>
              <a:gd name="connsiteX41349" fmla="*/ 2074194 w 2556691"/>
              <a:gd name="connsiteY41349" fmla="*/ 1367579 h 2789926"/>
              <a:gd name="connsiteX41350" fmla="*/ 2072004 w 2556691"/>
              <a:gd name="connsiteY41350" fmla="*/ 1364872 h 2789926"/>
              <a:gd name="connsiteX41351" fmla="*/ 2070839 w 2556691"/>
              <a:gd name="connsiteY41351" fmla="*/ 1363489 h 2789926"/>
              <a:gd name="connsiteX41352" fmla="*/ 2296718 w 2556691"/>
              <a:gd name="connsiteY41352" fmla="*/ 1571078 h 2789926"/>
              <a:gd name="connsiteX41353" fmla="*/ 2292044 w 2556691"/>
              <a:gd name="connsiteY41353" fmla="*/ 1567484 h 2789926"/>
              <a:gd name="connsiteX41354" fmla="*/ 2293680 w 2556691"/>
              <a:gd name="connsiteY41354" fmla="*/ 1572851 h 2789926"/>
              <a:gd name="connsiteX41355" fmla="*/ 2299048 w 2556691"/>
              <a:gd name="connsiteY41355" fmla="*/ 1576528 h 2789926"/>
              <a:gd name="connsiteX41356" fmla="*/ 2296718 w 2556691"/>
              <a:gd name="connsiteY41356" fmla="*/ 1571078 h 2789926"/>
              <a:gd name="connsiteX41357" fmla="*/ 2133124 w 2556691"/>
              <a:gd name="connsiteY41357" fmla="*/ 1419559 h 2789926"/>
              <a:gd name="connsiteX41358" fmla="*/ 2133937 w 2556691"/>
              <a:gd name="connsiteY41358" fmla="*/ 1421604 h 2789926"/>
              <a:gd name="connsiteX41359" fmla="*/ 2124896 w 2556691"/>
              <a:gd name="connsiteY41359" fmla="*/ 1428248 h 2789926"/>
              <a:gd name="connsiteX41360" fmla="*/ 2122141 w 2556691"/>
              <a:gd name="connsiteY41360" fmla="*/ 1425422 h 2789926"/>
              <a:gd name="connsiteX41361" fmla="*/ 2133124 w 2556691"/>
              <a:gd name="connsiteY41361" fmla="*/ 1419559 h 2789926"/>
              <a:gd name="connsiteX41362" fmla="*/ 1704841 w 2556691"/>
              <a:gd name="connsiteY41362" fmla="*/ 1023943 h 2789926"/>
              <a:gd name="connsiteX41363" fmla="*/ 1704771 w 2556691"/>
              <a:gd name="connsiteY41363" fmla="*/ 1023947 h 2789926"/>
              <a:gd name="connsiteX41364" fmla="*/ 1700509 w 2556691"/>
              <a:gd name="connsiteY41364" fmla="*/ 1023724 h 2789926"/>
              <a:gd name="connsiteX41365" fmla="*/ 1699697 w 2556691"/>
              <a:gd name="connsiteY41365" fmla="*/ 1024777 h 2789926"/>
              <a:gd name="connsiteX41366" fmla="*/ 1701828 w 2556691"/>
              <a:gd name="connsiteY41366" fmla="*/ 1026720 h 2789926"/>
              <a:gd name="connsiteX41367" fmla="*/ 1702310 w 2556691"/>
              <a:gd name="connsiteY41367" fmla="*/ 1027760 h 2789926"/>
              <a:gd name="connsiteX41368" fmla="*/ 1704841 w 2556691"/>
              <a:gd name="connsiteY41368" fmla="*/ 1023943 h 2789926"/>
              <a:gd name="connsiteX41369" fmla="*/ 2304193 w 2556691"/>
              <a:gd name="connsiteY41369" fmla="*/ 1576812 h 2789926"/>
              <a:gd name="connsiteX41370" fmla="*/ 2301120 w 2556691"/>
              <a:gd name="connsiteY41370" fmla="*/ 1574447 h 2789926"/>
              <a:gd name="connsiteX41371" fmla="*/ 2301874 w 2556691"/>
              <a:gd name="connsiteY41371" fmla="*/ 1578230 h 2789926"/>
              <a:gd name="connsiteX41372" fmla="*/ 2301886 w 2556691"/>
              <a:gd name="connsiteY41372" fmla="*/ 1578230 h 2789926"/>
              <a:gd name="connsiteX41373" fmla="*/ 2305252 w 2556691"/>
              <a:gd name="connsiteY41373" fmla="*/ 1580134 h 2789926"/>
              <a:gd name="connsiteX41374" fmla="*/ 2304193 w 2556691"/>
              <a:gd name="connsiteY41374" fmla="*/ 1576812 h 2789926"/>
              <a:gd name="connsiteX41375" fmla="*/ 2250136 w 2556691"/>
              <a:gd name="connsiteY41375" fmla="*/ 1525434 h 2789926"/>
              <a:gd name="connsiteX41376" fmla="*/ 2249489 w 2556691"/>
              <a:gd name="connsiteY41376" fmla="*/ 1527834 h 2789926"/>
              <a:gd name="connsiteX41377" fmla="*/ 2246299 w 2556691"/>
              <a:gd name="connsiteY41377" fmla="*/ 1526510 h 2789926"/>
              <a:gd name="connsiteX41378" fmla="*/ 2246005 w 2556691"/>
              <a:gd name="connsiteY41378" fmla="*/ 1525056 h 2789926"/>
              <a:gd name="connsiteX41379" fmla="*/ 2247841 w 2556691"/>
              <a:gd name="connsiteY41379" fmla="*/ 1524287 h 2789926"/>
              <a:gd name="connsiteX41380" fmla="*/ 2248995 w 2556691"/>
              <a:gd name="connsiteY41380" fmla="*/ 1524866 h 2789926"/>
              <a:gd name="connsiteX41381" fmla="*/ 2250136 w 2556691"/>
              <a:gd name="connsiteY41381" fmla="*/ 1525434 h 2789926"/>
              <a:gd name="connsiteX41382" fmla="*/ 2315952 w 2556691"/>
              <a:gd name="connsiteY41382" fmla="*/ 1585844 h 2789926"/>
              <a:gd name="connsiteX41383" fmla="*/ 2308313 w 2556691"/>
              <a:gd name="connsiteY41383" fmla="*/ 1579968 h 2789926"/>
              <a:gd name="connsiteX41384" fmla="*/ 2309231 w 2556691"/>
              <a:gd name="connsiteY41384" fmla="*/ 1582368 h 2789926"/>
              <a:gd name="connsiteX41385" fmla="*/ 2315952 w 2556691"/>
              <a:gd name="connsiteY41385" fmla="*/ 1585844 h 2789926"/>
              <a:gd name="connsiteX41386" fmla="*/ 2220235 w 2556691"/>
              <a:gd name="connsiteY41386" fmla="*/ 1497358 h 2789926"/>
              <a:gd name="connsiteX41387" fmla="*/ 2220682 w 2556691"/>
              <a:gd name="connsiteY41387" fmla="*/ 1498209 h 2789926"/>
              <a:gd name="connsiteX41388" fmla="*/ 2220341 w 2556691"/>
              <a:gd name="connsiteY41388" fmla="*/ 1499083 h 2789926"/>
              <a:gd name="connsiteX41389" fmla="*/ 2219775 w 2556691"/>
              <a:gd name="connsiteY41389" fmla="*/ 1499509 h 2789926"/>
              <a:gd name="connsiteX41390" fmla="*/ 2214137 w 2556691"/>
              <a:gd name="connsiteY41390" fmla="*/ 1499864 h 2789926"/>
              <a:gd name="connsiteX41391" fmla="*/ 2213395 w 2556691"/>
              <a:gd name="connsiteY41391" fmla="*/ 1499781 h 2789926"/>
              <a:gd name="connsiteX41392" fmla="*/ 2213196 w 2556691"/>
              <a:gd name="connsiteY41392" fmla="*/ 1499639 h 2789926"/>
              <a:gd name="connsiteX41393" fmla="*/ 2213183 w 2556691"/>
              <a:gd name="connsiteY41393" fmla="*/ 1499639 h 2789926"/>
              <a:gd name="connsiteX41394" fmla="*/ 2213112 w 2556691"/>
              <a:gd name="connsiteY41394" fmla="*/ 1499592 h 2789926"/>
              <a:gd name="connsiteX41395" fmla="*/ 2213183 w 2556691"/>
              <a:gd name="connsiteY41395" fmla="*/ 1497263 h 2789926"/>
              <a:gd name="connsiteX41396" fmla="*/ 2214772 w 2556691"/>
              <a:gd name="connsiteY41396" fmla="*/ 1496826 h 2789926"/>
              <a:gd name="connsiteX41397" fmla="*/ 2216138 w 2556691"/>
              <a:gd name="connsiteY41397" fmla="*/ 1496684 h 2789926"/>
              <a:gd name="connsiteX41398" fmla="*/ 2216667 w 2556691"/>
              <a:gd name="connsiteY41398" fmla="*/ 1496660 h 2789926"/>
              <a:gd name="connsiteX41399" fmla="*/ 2217268 w 2556691"/>
              <a:gd name="connsiteY41399" fmla="*/ 1496696 h 2789926"/>
              <a:gd name="connsiteX41400" fmla="*/ 2219846 w 2556691"/>
              <a:gd name="connsiteY41400" fmla="*/ 1497086 h 2789926"/>
              <a:gd name="connsiteX41401" fmla="*/ 2220235 w 2556691"/>
              <a:gd name="connsiteY41401" fmla="*/ 1497358 h 2789926"/>
              <a:gd name="connsiteX41402" fmla="*/ 2033817 w 2556691"/>
              <a:gd name="connsiteY41402" fmla="*/ 1324962 h 2789926"/>
              <a:gd name="connsiteX41403" fmla="*/ 2032581 w 2556691"/>
              <a:gd name="connsiteY41403" fmla="*/ 1326854 h 2789926"/>
              <a:gd name="connsiteX41404" fmla="*/ 2019702 w 2556691"/>
              <a:gd name="connsiteY41404" fmla="*/ 1321806 h 2789926"/>
              <a:gd name="connsiteX41405" fmla="*/ 2020220 w 2556691"/>
              <a:gd name="connsiteY41405" fmla="*/ 1319229 h 2789926"/>
              <a:gd name="connsiteX41406" fmla="*/ 2033817 w 2556691"/>
              <a:gd name="connsiteY41406" fmla="*/ 1324962 h 2789926"/>
              <a:gd name="connsiteX41407" fmla="*/ 1742358 w 2556691"/>
              <a:gd name="connsiteY41407" fmla="*/ 1055993 h 2789926"/>
              <a:gd name="connsiteX41408" fmla="*/ 1742652 w 2556691"/>
              <a:gd name="connsiteY41408" fmla="*/ 1056273 h 2789926"/>
              <a:gd name="connsiteX41409" fmla="*/ 1744653 w 2556691"/>
              <a:gd name="connsiteY41409" fmla="*/ 1058804 h 2789926"/>
              <a:gd name="connsiteX41410" fmla="*/ 1744818 w 2556691"/>
              <a:gd name="connsiteY41410" fmla="*/ 1059544 h 2789926"/>
              <a:gd name="connsiteX41411" fmla="*/ 1744630 w 2556691"/>
              <a:gd name="connsiteY41411" fmla="*/ 1060084 h 2789926"/>
              <a:gd name="connsiteX41412" fmla="*/ 1743971 w 2556691"/>
              <a:gd name="connsiteY41412" fmla="*/ 1060398 h 2789926"/>
              <a:gd name="connsiteX41413" fmla="*/ 1742947 w 2556691"/>
              <a:gd name="connsiteY41413" fmla="*/ 1060148 h 2789926"/>
              <a:gd name="connsiteX41414" fmla="*/ 1741287 w 2556691"/>
              <a:gd name="connsiteY41414" fmla="*/ 1058926 h 2789926"/>
              <a:gd name="connsiteX41415" fmla="*/ 1739674 w 2556691"/>
              <a:gd name="connsiteY41415" fmla="*/ 1056394 h 2789926"/>
              <a:gd name="connsiteX41416" fmla="*/ 1739168 w 2556691"/>
              <a:gd name="connsiteY41416" fmla="*/ 1054769 h 2789926"/>
              <a:gd name="connsiteX41417" fmla="*/ 1740062 w 2556691"/>
              <a:gd name="connsiteY41417" fmla="*/ 1054144 h 2789926"/>
              <a:gd name="connsiteX41418" fmla="*/ 1742358 w 2556691"/>
              <a:gd name="connsiteY41418" fmla="*/ 1055993 h 2789926"/>
              <a:gd name="connsiteX41419" fmla="*/ 2083012 w 2556691"/>
              <a:gd name="connsiteY41419" fmla="*/ 1369199 h 2789926"/>
              <a:gd name="connsiteX41420" fmla="*/ 2082906 w 2556691"/>
              <a:gd name="connsiteY41420" fmla="*/ 1378018 h 2789926"/>
              <a:gd name="connsiteX41421" fmla="*/ 2084259 w 2556691"/>
              <a:gd name="connsiteY41421" fmla="*/ 1391506 h 2789926"/>
              <a:gd name="connsiteX41422" fmla="*/ 2081352 w 2556691"/>
              <a:gd name="connsiteY41422" fmla="*/ 1398505 h 2789926"/>
              <a:gd name="connsiteX41423" fmla="*/ 2084024 w 2556691"/>
              <a:gd name="connsiteY41423" fmla="*/ 1397760 h 2789926"/>
              <a:gd name="connsiteX41424" fmla="*/ 2085966 w 2556691"/>
              <a:gd name="connsiteY41424" fmla="*/ 1397784 h 2789926"/>
              <a:gd name="connsiteX41425" fmla="*/ 2089003 w 2556691"/>
              <a:gd name="connsiteY41425" fmla="*/ 1397157 h 2789926"/>
              <a:gd name="connsiteX41426" fmla="*/ 2093489 w 2556691"/>
              <a:gd name="connsiteY41426" fmla="*/ 1394332 h 2789926"/>
              <a:gd name="connsiteX41427" fmla="*/ 2083012 w 2556691"/>
              <a:gd name="connsiteY41427" fmla="*/ 1369199 h 2789926"/>
              <a:gd name="connsiteX41428" fmla="*/ 2161519 w 2556691"/>
              <a:gd name="connsiteY41428" fmla="*/ 1440723 h 2789926"/>
              <a:gd name="connsiteX41429" fmla="*/ 2161906 w 2556691"/>
              <a:gd name="connsiteY41429" fmla="*/ 1446312 h 2789926"/>
              <a:gd name="connsiteX41430" fmla="*/ 2160611 w 2556691"/>
              <a:gd name="connsiteY41430" fmla="*/ 1453062 h 2789926"/>
              <a:gd name="connsiteX41431" fmla="*/ 2160035 w 2556691"/>
              <a:gd name="connsiteY41431" fmla="*/ 1453310 h 2789926"/>
              <a:gd name="connsiteX41432" fmla="*/ 2158916 w 2556691"/>
              <a:gd name="connsiteY41432" fmla="*/ 1451797 h 2789926"/>
              <a:gd name="connsiteX41433" fmla="*/ 2158245 w 2556691"/>
              <a:gd name="connsiteY41433" fmla="*/ 1448889 h 2789926"/>
              <a:gd name="connsiteX41434" fmla="*/ 2159764 w 2556691"/>
              <a:gd name="connsiteY41434" fmla="*/ 1441004 h 2789926"/>
              <a:gd name="connsiteX41435" fmla="*/ 2161519 w 2556691"/>
              <a:gd name="connsiteY41435" fmla="*/ 1440723 h 2789926"/>
              <a:gd name="connsiteX41436" fmla="*/ 2143153 w 2556691"/>
              <a:gd name="connsiteY41436" fmla="*/ 1423023 h 2789926"/>
              <a:gd name="connsiteX41437" fmla="*/ 2143694 w 2556691"/>
              <a:gd name="connsiteY41437" fmla="*/ 1425742 h 2789926"/>
              <a:gd name="connsiteX41438" fmla="*/ 2129038 w 2556691"/>
              <a:gd name="connsiteY41438" fmla="*/ 1433722 h 2789926"/>
              <a:gd name="connsiteX41439" fmla="*/ 2126072 w 2556691"/>
              <a:gd name="connsiteY41439" fmla="*/ 1436145 h 2789926"/>
              <a:gd name="connsiteX41440" fmla="*/ 2124954 w 2556691"/>
              <a:gd name="connsiteY41440" fmla="*/ 1437280 h 2789926"/>
              <a:gd name="connsiteX41441" fmla="*/ 2121728 w 2556691"/>
              <a:gd name="connsiteY41441" fmla="*/ 1441489 h 2789926"/>
              <a:gd name="connsiteX41442" fmla="*/ 2120610 w 2556691"/>
              <a:gd name="connsiteY41442" fmla="*/ 1443309 h 2789926"/>
              <a:gd name="connsiteX41443" fmla="*/ 2116631 w 2556691"/>
              <a:gd name="connsiteY41443" fmla="*/ 1442470 h 2789926"/>
              <a:gd name="connsiteX41444" fmla="*/ 2116843 w 2556691"/>
              <a:gd name="connsiteY41444" fmla="*/ 1441347 h 2789926"/>
              <a:gd name="connsiteX41445" fmla="*/ 2117373 w 2556691"/>
              <a:gd name="connsiteY41445" fmla="*/ 1440460 h 2789926"/>
              <a:gd name="connsiteX41446" fmla="*/ 2118573 w 2556691"/>
              <a:gd name="connsiteY41446" fmla="*/ 1438509 h 2789926"/>
              <a:gd name="connsiteX41447" fmla="*/ 2120822 w 2556691"/>
              <a:gd name="connsiteY41447" fmla="*/ 1435578 h 2789926"/>
              <a:gd name="connsiteX41448" fmla="*/ 2143153 w 2556691"/>
              <a:gd name="connsiteY41448" fmla="*/ 1423023 h 2789926"/>
              <a:gd name="connsiteX41449" fmla="*/ 2235069 w 2556691"/>
              <a:gd name="connsiteY41449" fmla="*/ 1507169 h 2789926"/>
              <a:gd name="connsiteX41450" fmla="*/ 2235669 w 2556691"/>
              <a:gd name="connsiteY41450" fmla="*/ 1509120 h 2789926"/>
              <a:gd name="connsiteX41451" fmla="*/ 2234610 w 2556691"/>
              <a:gd name="connsiteY41451" fmla="*/ 1509924 h 2789926"/>
              <a:gd name="connsiteX41452" fmla="*/ 2234303 w 2556691"/>
              <a:gd name="connsiteY41452" fmla="*/ 1509924 h 2789926"/>
              <a:gd name="connsiteX41453" fmla="*/ 2226487 w 2556691"/>
              <a:gd name="connsiteY41453" fmla="*/ 1509344 h 2789926"/>
              <a:gd name="connsiteX41454" fmla="*/ 2215104 w 2556691"/>
              <a:gd name="connsiteY41454" fmla="*/ 1507299 h 2789926"/>
              <a:gd name="connsiteX41455" fmla="*/ 2214574 w 2556691"/>
              <a:gd name="connsiteY41455" fmla="*/ 1507098 h 2789926"/>
              <a:gd name="connsiteX41456" fmla="*/ 2213879 w 2556691"/>
              <a:gd name="connsiteY41456" fmla="*/ 1505999 h 2789926"/>
              <a:gd name="connsiteX41457" fmla="*/ 2214291 w 2556691"/>
              <a:gd name="connsiteY41457" fmla="*/ 1504746 h 2789926"/>
              <a:gd name="connsiteX41458" fmla="*/ 2215657 w 2556691"/>
              <a:gd name="connsiteY41458" fmla="*/ 1504214 h 2789926"/>
              <a:gd name="connsiteX41459" fmla="*/ 2219306 w 2556691"/>
              <a:gd name="connsiteY41459" fmla="*/ 1504592 h 2789926"/>
              <a:gd name="connsiteX41460" fmla="*/ 2219389 w 2556691"/>
              <a:gd name="connsiteY41460" fmla="*/ 1504592 h 2789926"/>
              <a:gd name="connsiteX41461" fmla="*/ 2235069 w 2556691"/>
              <a:gd name="connsiteY41461" fmla="*/ 1507169 h 2789926"/>
              <a:gd name="connsiteX41462" fmla="*/ 1825126 w 2556691"/>
              <a:gd name="connsiteY41462" fmla="*/ 1128189 h 2789926"/>
              <a:gd name="connsiteX41463" fmla="*/ 1825350 w 2556691"/>
              <a:gd name="connsiteY41463" fmla="*/ 1135022 h 2789926"/>
              <a:gd name="connsiteX41464" fmla="*/ 1825256 w 2556691"/>
              <a:gd name="connsiteY41464" fmla="*/ 1140425 h 2789926"/>
              <a:gd name="connsiteX41465" fmla="*/ 1824502 w 2556691"/>
              <a:gd name="connsiteY41465" fmla="*/ 1140590 h 2789926"/>
              <a:gd name="connsiteX41466" fmla="*/ 1822843 w 2556691"/>
              <a:gd name="connsiteY41466" fmla="*/ 1135129 h 2789926"/>
              <a:gd name="connsiteX41467" fmla="*/ 1824373 w 2556691"/>
              <a:gd name="connsiteY41467" fmla="*/ 1128118 h 2789926"/>
              <a:gd name="connsiteX41468" fmla="*/ 1825126 w 2556691"/>
              <a:gd name="connsiteY41468" fmla="*/ 1128189 h 2789926"/>
              <a:gd name="connsiteX41469" fmla="*/ 2098997 w 2556691"/>
              <a:gd name="connsiteY41469" fmla="*/ 1379696 h 2789926"/>
              <a:gd name="connsiteX41470" fmla="*/ 2104647 w 2556691"/>
              <a:gd name="connsiteY41470" fmla="*/ 1388267 h 2789926"/>
              <a:gd name="connsiteX41471" fmla="*/ 2105306 w 2556691"/>
              <a:gd name="connsiteY41471" fmla="*/ 1390053 h 2789926"/>
              <a:gd name="connsiteX41472" fmla="*/ 2108791 w 2556691"/>
              <a:gd name="connsiteY41472" fmla="*/ 1398954 h 2789926"/>
              <a:gd name="connsiteX41473" fmla="*/ 2108804 w 2556691"/>
              <a:gd name="connsiteY41473" fmla="*/ 1398955 h 2789926"/>
              <a:gd name="connsiteX41474" fmla="*/ 2109038 w 2556691"/>
              <a:gd name="connsiteY41474" fmla="*/ 1399533 h 2789926"/>
              <a:gd name="connsiteX41475" fmla="*/ 2107767 w 2556691"/>
              <a:gd name="connsiteY41475" fmla="*/ 1400916 h 2789926"/>
              <a:gd name="connsiteX41476" fmla="*/ 2104990 w 2556691"/>
              <a:gd name="connsiteY41476" fmla="*/ 1399096 h 2789926"/>
              <a:gd name="connsiteX41477" fmla="*/ 2102540 w 2556691"/>
              <a:gd name="connsiteY41477" fmla="*/ 1391944 h 2789926"/>
              <a:gd name="connsiteX41478" fmla="*/ 2102153 w 2556691"/>
              <a:gd name="connsiteY41478" fmla="*/ 1391093 h 2789926"/>
              <a:gd name="connsiteX41479" fmla="*/ 2097054 w 2556691"/>
              <a:gd name="connsiteY41479" fmla="*/ 1381151 h 2789926"/>
              <a:gd name="connsiteX41480" fmla="*/ 2098997 w 2556691"/>
              <a:gd name="connsiteY41480" fmla="*/ 1379696 h 2789926"/>
              <a:gd name="connsiteX41481" fmla="*/ 2154996 w 2556691"/>
              <a:gd name="connsiteY41481" fmla="*/ 1431239 h 2789926"/>
              <a:gd name="connsiteX41482" fmla="*/ 2154267 w 2556691"/>
              <a:gd name="connsiteY41482" fmla="*/ 1431405 h 2789926"/>
              <a:gd name="connsiteX41483" fmla="*/ 2153819 w 2556691"/>
              <a:gd name="connsiteY41483" fmla="*/ 1431984 h 2789926"/>
              <a:gd name="connsiteX41484" fmla="*/ 2151783 w 2556691"/>
              <a:gd name="connsiteY41484" fmla="*/ 1434845 h 2789926"/>
              <a:gd name="connsiteX41485" fmla="*/ 2153607 w 2556691"/>
              <a:gd name="connsiteY41485" fmla="*/ 1434360 h 2789926"/>
              <a:gd name="connsiteX41486" fmla="*/ 2154855 w 2556691"/>
              <a:gd name="connsiteY41486" fmla="*/ 1431558 h 2789926"/>
              <a:gd name="connsiteX41487" fmla="*/ 2154996 w 2556691"/>
              <a:gd name="connsiteY41487" fmla="*/ 1431239 h 2789926"/>
              <a:gd name="connsiteX41488" fmla="*/ 1710045 w 2556691"/>
              <a:gd name="connsiteY41488" fmla="*/ 1020470 h 2789926"/>
              <a:gd name="connsiteX41489" fmla="*/ 1708926 w 2556691"/>
              <a:gd name="connsiteY41489" fmla="*/ 1022916 h 2789926"/>
              <a:gd name="connsiteX41490" fmla="*/ 1709350 w 2556691"/>
              <a:gd name="connsiteY41490" fmla="*/ 1022733 h 2789926"/>
              <a:gd name="connsiteX41491" fmla="*/ 1710009 w 2556691"/>
              <a:gd name="connsiteY41491" fmla="*/ 1021502 h 2789926"/>
              <a:gd name="connsiteX41492" fmla="*/ 1710045 w 2556691"/>
              <a:gd name="connsiteY41492" fmla="*/ 1020470 h 2789926"/>
              <a:gd name="connsiteX41493" fmla="*/ 2111417 w 2556691"/>
              <a:gd name="connsiteY41493" fmla="*/ 1390702 h 2789926"/>
              <a:gd name="connsiteX41494" fmla="*/ 2112994 w 2556691"/>
              <a:gd name="connsiteY41494" fmla="*/ 1392795 h 2789926"/>
              <a:gd name="connsiteX41495" fmla="*/ 2113159 w 2556691"/>
              <a:gd name="connsiteY41495" fmla="*/ 1393008 h 2789926"/>
              <a:gd name="connsiteX41496" fmla="*/ 2115454 w 2556691"/>
              <a:gd name="connsiteY41496" fmla="*/ 1395727 h 2789926"/>
              <a:gd name="connsiteX41497" fmla="*/ 2109404 w 2556691"/>
              <a:gd name="connsiteY41497" fmla="*/ 1394154 h 2789926"/>
              <a:gd name="connsiteX41498" fmla="*/ 2109239 w 2556691"/>
              <a:gd name="connsiteY41498" fmla="*/ 1393871 h 2789926"/>
              <a:gd name="connsiteX41499" fmla="*/ 2108356 w 2556691"/>
              <a:gd name="connsiteY41499" fmla="*/ 1392417 h 2789926"/>
              <a:gd name="connsiteX41500" fmla="*/ 2111417 w 2556691"/>
              <a:gd name="connsiteY41500" fmla="*/ 1390702 h 2789926"/>
              <a:gd name="connsiteX41501" fmla="*/ 2079021 w 2556691"/>
              <a:gd name="connsiteY41501" fmla="*/ 1358642 h 2789926"/>
              <a:gd name="connsiteX41502" fmla="*/ 2076078 w 2556691"/>
              <a:gd name="connsiteY41502" fmla="*/ 1357188 h 2789926"/>
              <a:gd name="connsiteX41503" fmla="*/ 2067591 w 2556691"/>
              <a:gd name="connsiteY41503" fmla="*/ 1356479 h 2789926"/>
              <a:gd name="connsiteX41504" fmla="*/ 2078350 w 2556691"/>
              <a:gd name="connsiteY41504" fmla="*/ 1367154 h 2789926"/>
              <a:gd name="connsiteX41505" fmla="*/ 2079162 w 2556691"/>
              <a:gd name="connsiteY41505" fmla="*/ 1361302 h 2789926"/>
              <a:gd name="connsiteX41506" fmla="*/ 2079021 w 2556691"/>
              <a:gd name="connsiteY41506" fmla="*/ 1358642 h 2789926"/>
              <a:gd name="connsiteX41507" fmla="*/ 2306912 w 2556691"/>
              <a:gd name="connsiteY41507" fmla="*/ 1568688 h 2789926"/>
              <a:gd name="connsiteX41508" fmla="*/ 2306512 w 2556691"/>
              <a:gd name="connsiteY41508" fmla="*/ 1570970 h 2789926"/>
              <a:gd name="connsiteX41509" fmla="*/ 2304027 w 2556691"/>
              <a:gd name="connsiteY41509" fmla="*/ 1569894 h 2789926"/>
              <a:gd name="connsiteX41510" fmla="*/ 2305417 w 2556691"/>
              <a:gd name="connsiteY41510" fmla="*/ 1567957 h 2789926"/>
              <a:gd name="connsiteX41511" fmla="*/ 2306912 w 2556691"/>
              <a:gd name="connsiteY41511" fmla="*/ 1568688 h 2789926"/>
              <a:gd name="connsiteX41512" fmla="*/ 2272725 w 2556691"/>
              <a:gd name="connsiteY41512" fmla="*/ 1536961 h 2789926"/>
              <a:gd name="connsiteX41513" fmla="*/ 2272431 w 2556691"/>
              <a:gd name="connsiteY41513" fmla="*/ 1538108 h 2789926"/>
              <a:gd name="connsiteX41514" fmla="*/ 2269559 w 2556691"/>
              <a:gd name="connsiteY41514" fmla="*/ 1537883 h 2789926"/>
              <a:gd name="connsiteX41515" fmla="*/ 2268970 w 2556691"/>
              <a:gd name="connsiteY41515" fmla="*/ 1535850 h 2789926"/>
              <a:gd name="connsiteX41516" fmla="*/ 2272725 w 2556691"/>
              <a:gd name="connsiteY41516" fmla="*/ 1536961 h 2789926"/>
              <a:gd name="connsiteX41517" fmla="*/ 1676318 w 2556691"/>
              <a:gd name="connsiteY41517" fmla="*/ 986460 h 2789926"/>
              <a:gd name="connsiteX41518" fmla="*/ 1675294 w 2556691"/>
              <a:gd name="connsiteY41518" fmla="*/ 988627 h 2789926"/>
              <a:gd name="connsiteX41519" fmla="*/ 1664982 w 2556691"/>
              <a:gd name="connsiteY41519" fmla="*/ 985850 h 2789926"/>
              <a:gd name="connsiteX41520" fmla="*/ 1656812 w 2556691"/>
              <a:gd name="connsiteY41520" fmla="*/ 984158 h 2789926"/>
              <a:gd name="connsiteX41521" fmla="*/ 1656800 w 2556691"/>
              <a:gd name="connsiteY41521" fmla="*/ 983933 h 2789926"/>
              <a:gd name="connsiteX41522" fmla="*/ 1676318 w 2556691"/>
              <a:gd name="connsiteY41522" fmla="*/ 986460 h 2789926"/>
              <a:gd name="connsiteX41523" fmla="*/ 2175338 w 2556691"/>
              <a:gd name="connsiteY41523" fmla="*/ 1446323 h 2789926"/>
              <a:gd name="connsiteX41524" fmla="*/ 2175432 w 2556691"/>
              <a:gd name="connsiteY41524" fmla="*/ 1447458 h 2789926"/>
              <a:gd name="connsiteX41525" fmla="*/ 2175338 w 2556691"/>
              <a:gd name="connsiteY41525" fmla="*/ 1451962 h 2789926"/>
              <a:gd name="connsiteX41526" fmla="*/ 2175267 w 2556691"/>
              <a:gd name="connsiteY41526" fmla="*/ 1452636 h 2789926"/>
              <a:gd name="connsiteX41527" fmla="*/ 2174148 w 2556691"/>
              <a:gd name="connsiteY41527" fmla="*/ 1457731 h 2789926"/>
              <a:gd name="connsiteX41528" fmla="*/ 2171771 w 2556691"/>
              <a:gd name="connsiteY41528" fmla="*/ 1464540 h 2789926"/>
              <a:gd name="connsiteX41529" fmla="*/ 2169075 w 2556691"/>
              <a:gd name="connsiteY41529" fmla="*/ 1469683 h 2789926"/>
              <a:gd name="connsiteX41530" fmla="*/ 2168922 w 2556691"/>
              <a:gd name="connsiteY41530" fmla="*/ 1469872 h 2789926"/>
              <a:gd name="connsiteX41531" fmla="*/ 2167709 w 2556691"/>
              <a:gd name="connsiteY41531" fmla="*/ 1471444 h 2789926"/>
              <a:gd name="connsiteX41532" fmla="*/ 2166391 w 2556691"/>
              <a:gd name="connsiteY41532" fmla="*/ 1471787 h 2789926"/>
              <a:gd name="connsiteX41533" fmla="*/ 2165202 w 2556691"/>
              <a:gd name="connsiteY41533" fmla="*/ 1470132 h 2789926"/>
              <a:gd name="connsiteX41534" fmla="*/ 2165190 w 2556691"/>
              <a:gd name="connsiteY41534" fmla="*/ 1470037 h 2789926"/>
              <a:gd name="connsiteX41535" fmla="*/ 2168686 w 2556691"/>
              <a:gd name="connsiteY41535" fmla="*/ 1461774 h 2789926"/>
              <a:gd name="connsiteX41536" fmla="*/ 2169934 w 2556691"/>
              <a:gd name="connsiteY41536" fmla="*/ 1458535 h 2789926"/>
              <a:gd name="connsiteX41537" fmla="*/ 2170511 w 2556691"/>
              <a:gd name="connsiteY41537" fmla="*/ 1456218 h 2789926"/>
              <a:gd name="connsiteX41538" fmla="*/ 2171971 w 2556691"/>
              <a:gd name="connsiteY41538" fmla="*/ 1449539 h 2789926"/>
              <a:gd name="connsiteX41539" fmla="*/ 2173042 w 2556691"/>
              <a:gd name="connsiteY41539" fmla="*/ 1446122 h 2789926"/>
              <a:gd name="connsiteX41540" fmla="*/ 2175338 w 2556691"/>
              <a:gd name="connsiteY41540" fmla="*/ 1446323 h 2789926"/>
              <a:gd name="connsiteX41541" fmla="*/ 1739015 w 2556691"/>
              <a:gd name="connsiteY41541" fmla="*/ 1042571 h 2789926"/>
              <a:gd name="connsiteX41542" fmla="*/ 1742135 w 2556691"/>
              <a:gd name="connsiteY41542" fmla="*/ 1046388 h 2789926"/>
              <a:gd name="connsiteX41543" fmla="*/ 1742135 w 2556691"/>
              <a:gd name="connsiteY41543" fmla="*/ 1046389 h 2789926"/>
              <a:gd name="connsiteX41544" fmla="*/ 1740816 w 2556691"/>
              <a:gd name="connsiteY41544" fmla="*/ 1047785 h 2789926"/>
              <a:gd name="connsiteX41545" fmla="*/ 1735743 w 2556691"/>
              <a:gd name="connsiteY41545" fmla="*/ 1041445 h 2789926"/>
              <a:gd name="connsiteX41546" fmla="*/ 1736237 w 2556691"/>
              <a:gd name="connsiteY41546" fmla="*/ 1040937 h 2789926"/>
              <a:gd name="connsiteX41547" fmla="*/ 1739015 w 2556691"/>
              <a:gd name="connsiteY41547" fmla="*/ 1042571 h 2789926"/>
              <a:gd name="connsiteX41548" fmla="*/ 1700509 w 2556691"/>
              <a:gd name="connsiteY41548" fmla="*/ 1006422 h 2789926"/>
              <a:gd name="connsiteX41549" fmla="*/ 1699744 w 2556691"/>
              <a:gd name="connsiteY41549" fmla="*/ 1006263 h 2789926"/>
              <a:gd name="connsiteX41550" fmla="*/ 1699603 w 2556691"/>
              <a:gd name="connsiteY41550" fmla="*/ 1006218 h 2789926"/>
              <a:gd name="connsiteX41551" fmla="*/ 1698367 w 2556691"/>
              <a:gd name="connsiteY41551" fmla="*/ 1005811 h 2789926"/>
              <a:gd name="connsiteX41552" fmla="*/ 1697025 w 2556691"/>
              <a:gd name="connsiteY41552" fmla="*/ 1005365 h 2789926"/>
              <a:gd name="connsiteX41553" fmla="*/ 1696166 w 2556691"/>
              <a:gd name="connsiteY41553" fmla="*/ 1006732 h 2789926"/>
              <a:gd name="connsiteX41554" fmla="*/ 1695342 w 2556691"/>
              <a:gd name="connsiteY41554" fmla="*/ 1006959 h 2789926"/>
              <a:gd name="connsiteX41555" fmla="*/ 1695695 w 2556691"/>
              <a:gd name="connsiteY41555" fmla="*/ 1007985 h 2789926"/>
              <a:gd name="connsiteX41556" fmla="*/ 1695707 w 2556691"/>
              <a:gd name="connsiteY41556" fmla="*/ 1009092 h 2789926"/>
              <a:gd name="connsiteX41557" fmla="*/ 1695707 w 2556691"/>
              <a:gd name="connsiteY41557" fmla="*/ 1009090 h 2789926"/>
              <a:gd name="connsiteX41558" fmla="*/ 1697814 w 2556691"/>
              <a:gd name="connsiteY41558" fmla="*/ 1008791 h 2789926"/>
              <a:gd name="connsiteX41559" fmla="*/ 1698979 w 2556691"/>
              <a:gd name="connsiteY41559" fmla="*/ 1007986 h 2789926"/>
              <a:gd name="connsiteX41560" fmla="*/ 1700509 w 2556691"/>
              <a:gd name="connsiteY41560" fmla="*/ 1006422 h 2789926"/>
              <a:gd name="connsiteX41561" fmla="*/ 1540354 w 2556691"/>
              <a:gd name="connsiteY41561" fmla="*/ 858325 h 2789926"/>
              <a:gd name="connsiteX41562" fmla="*/ 1532031 w 2556691"/>
              <a:gd name="connsiteY41562" fmla="*/ 857880 h 2789926"/>
              <a:gd name="connsiteX41563" fmla="*/ 1529618 w 2556691"/>
              <a:gd name="connsiteY41563" fmla="*/ 856286 h 2789926"/>
              <a:gd name="connsiteX41564" fmla="*/ 1520659 w 2556691"/>
              <a:gd name="connsiteY41564" fmla="*/ 885076 h 2789926"/>
              <a:gd name="connsiteX41565" fmla="*/ 1518105 w 2556691"/>
              <a:gd name="connsiteY41565" fmla="*/ 885271 h 2789926"/>
              <a:gd name="connsiteX41566" fmla="*/ 1517610 w 2556691"/>
              <a:gd name="connsiteY41566" fmla="*/ 884417 h 2789926"/>
              <a:gd name="connsiteX41567" fmla="*/ 1517116 w 2556691"/>
              <a:gd name="connsiteY41567" fmla="*/ 883713 h 2789926"/>
              <a:gd name="connsiteX41568" fmla="*/ 1516445 w 2556691"/>
              <a:gd name="connsiteY41568" fmla="*/ 880432 h 2789926"/>
              <a:gd name="connsiteX41569" fmla="*/ 1501000 w 2556691"/>
              <a:gd name="connsiteY41569" fmla="*/ 860190 h 2789926"/>
              <a:gd name="connsiteX41570" fmla="*/ 1499600 w 2556691"/>
              <a:gd name="connsiteY41570" fmla="*/ 860039 h 2789926"/>
              <a:gd name="connsiteX41571" fmla="*/ 1499105 w 2556691"/>
              <a:gd name="connsiteY41571" fmla="*/ 860400 h 2789926"/>
              <a:gd name="connsiteX41572" fmla="*/ 1499093 w 2556691"/>
              <a:gd name="connsiteY41572" fmla="*/ 860788 h 2789926"/>
              <a:gd name="connsiteX41573" fmla="*/ 1499246 w 2556691"/>
              <a:gd name="connsiteY41573" fmla="*/ 861644 h 2789926"/>
              <a:gd name="connsiteX41574" fmla="*/ 1499482 w 2556691"/>
              <a:gd name="connsiteY41574" fmla="*/ 862847 h 2789926"/>
              <a:gd name="connsiteX41575" fmla="*/ 1501177 w 2556691"/>
              <a:gd name="connsiteY41575" fmla="*/ 866427 h 2789926"/>
              <a:gd name="connsiteX41576" fmla="*/ 1501059 w 2556691"/>
              <a:gd name="connsiteY41576" fmla="*/ 870123 h 2789926"/>
              <a:gd name="connsiteX41577" fmla="*/ 1496292 w 2556691"/>
              <a:gd name="connsiteY41577" fmla="*/ 868734 h 2789926"/>
              <a:gd name="connsiteX41578" fmla="*/ 1494455 w 2556691"/>
              <a:gd name="connsiteY41578" fmla="*/ 865410 h 2789926"/>
              <a:gd name="connsiteX41579" fmla="*/ 1494314 w 2556691"/>
              <a:gd name="connsiteY41579" fmla="*/ 865256 h 2789926"/>
              <a:gd name="connsiteX41580" fmla="*/ 1493855 w 2556691"/>
              <a:gd name="connsiteY41580" fmla="*/ 864727 h 2789926"/>
              <a:gd name="connsiteX41581" fmla="*/ 1492819 w 2556691"/>
              <a:gd name="connsiteY41581" fmla="*/ 864194 h 2789926"/>
              <a:gd name="connsiteX41582" fmla="*/ 1491630 w 2556691"/>
              <a:gd name="connsiteY41582" fmla="*/ 864294 h 2789926"/>
              <a:gd name="connsiteX41583" fmla="*/ 1491206 w 2556691"/>
              <a:gd name="connsiteY41583" fmla="*/ 864536 h 2789926"/>
              <a:gd name="connsiteX41584" fmla="*/ 1490735 w 2556691"/>
              <a:gd name="connsiteY41584" fmla="*/ 865019 h 2789926"/>
              <a:gd name="connsiteX41585" fmla="*/ 1490535 w 2556691"/>
              <a:gd name="connsiteY41585" fmla="*/ 865732 h 2789926"/>
              <a:gd name="connsiteX41586" fmla="*/ 1491359 w 2556691"/>
              <a:gd name="connsiteY41586" fmla="*/ 867503 h 2789926"/>
              <a:gd name="connsiteX41587" fmla="*/ 1491689 w 2556691"/>
              <a:gd name="connsiteY41587" fmla="*/ 869853 h 2789926"/>
              <a:gd name="connsiteX41588" fmla="*/ 1490806 w 2556691"/>
              <a:gd name="connsiteY41588" fmla="*/ 870986 h 2789926"/>
              <a:gd name="connsiteX41589" fmla="*/ 1487569 w 2556691"/>
              <a:gd name="connsiteY41589" fmla="*/ 870254 h 2789926"/>
              <a:gd name="connsiteX41590" fmla="*/ 1482754 w 2556691"/>
              <a:gd name="connsiteY41590" fmla="*/ 867826 h 2789926"/>
              <a:gd name="connsiteX41591" fmla="*/ 1481541 w 2556691"/>
              <a:gd name="connsiteY41591" fmla="*/ 867982 h 2789926"/>
              <a:gd name="connsiteX41592" fmla="*/ 1483908 w 2556691"/>
              <a:gd name="connsiteY41592" fmla="*/ 874663 h 2789926"/>
              <a:gd name="connsiteX41593" fmla="*/ 1484402 w 2556691"/>
              <a:gd name="connsiteY41593" fmla="*/ 875471 h 2789926"/>
              <a:gd name="connsiteX41594" fmla="*/ 1489476 w 2556691"/>
              <a:gd name="connsiteY41594" fmla="*/ 881049 h 2789926"/>
              <a:gd name="connsiteX41595" fmla="*/ 1492736 w 2556691"/>
              <a:gd name="connsiteY41595" fmla="*/ 886390 h 2789926"/>
              <a:gd name="connsiteX41596" fmla="*/ 1492736 w 2556691"/>
              <a:gd name="connsiteY41596" fmla="*/ 886389 h 2789926"/>
              <a:gd name="connsiteX41597" fmla="*/ 1493749 w 2556691"/>
              <a:gd name="connsiteY41597" fmla="*/ 888075 h 2789926"/>
              <a:gd name="connsiteX41598" fmla="*/ 1499776 w 2556691"/>
              <a:gd name="connsiteY41598" fmla="*/ 890504 h 2789926"/>
              <a:gd name="connsiteX41599" fmla="*/ 1500741 w 2556691"/>
              <a:gd name="connsiteY41599" fmla="*/ 890345 h 2789926"/>
              <a:gd name="connsiteX41600" fmla="*/ 1504085 w 2556691"/>
              <a:gd name="connsiteY41600" fmla="*/ 888705 h 2789926"/>
              <a:gd name="connsiteX41601" fmla="*/ 1507039 w 2556691"/>
              <a:gd name="connsiteY41601" fmla="*/ 886678 h 2789926"/>
              <a:gd name="connsiteX41602" fmla="*/ 1510147 w 2556691"/>
              <a:gd name="connsiteY41602" fmla="*/ 885241 h 2789926"/>
              <a:gd name="connsiteX41603" fmla="*/ 1511913 w 2556691"/>
              <a:gd name="connsiteY41603" fmla="*/ 885050 h 2789926"/>
              <a:gd name="connsiteX41604" fmla="*/ 1513926 w 2556691"/>
              <a:gd name="connsiteY41604" fmla="*/ 885373 h 2789926"/>
              <a:gd name="connsiteX41605" fmla="*/ 1514503 w 2556691"/>
              <a:gd name="connsiteY41605" fmla="*/ 885758 h 2789926"/>
              <a:gd name="connsiteX41606" fmla="*/ 1514773 w 2556691"/>
              <a:gd name="connsiteY41606" fmla="*/ 886376 h 2789926"/>
              <a:gd name="connsiteX41607" fmla="*/ 1514691 w 2556691"/>
              <a:gd name="connsiteY41607" fmla="*/ 887032 h 2789926"/>
              <a:gd name="connsiteX41608" fmla="*/ 1514197 w 2556691"/>
              <a:gd name="connsiteY41608" fmla="*/ 887532 h 2789926"/>
              <a:gd name="connsiteX41609" fmla="*/ 1511736 w 2556691"/>
              <a:gd name="connsiteY41609" fmla="*/ 889003 h 2789926"/>
              <a:gd name="connsiteX41610" fmla="*/ 1503567 w 2556691"/>
              <a:gd name="connsiteY41610" fmla="*/ 894577 h 2789926"/>
              <a:gd name="connsiteX41611" fmla="*/ 1504544 w 2556691"/>
              <a:gd name="connsiteY41611" fmla="*/ 906306 h 2789926"/>
              <a:gd name="connsiteX41612" fmla="*/ 1504626 w 2556691"/>
              <a:gd name="connsiteY41612" fmla="*/ 911898 h 2789926"/>
              <a:gd name="connsiteX41613" fmla="*/ 1458951 w 2556691"/>
              <a:gd name="connsiteY41613" fmla="*/ 1044890 h 2789926"/>
              <a:gd name="connsiteX41614" fmla="*/ 1460152 w 2556691"/>
              <a:gd name="connsiteY41614" fmla="*/ 1046267 h 2789926"/>
              <a:gd name="connsiteX41615" fmla="*/ 1461329 w 2556691"/>
              <a:gd name="connsiteY41615" fmla="*/ 1046468 h 2789926"/>
              <a:gd name="connsiteX41616" fmla="*/ 1462471 w 2556691"/>
              <a:gd name="connsiteY41616" fmla="*/ 1048717 h 2789926"/>
              <a:gd name="connsiteX41617" fmla="*/ 1463943 w 2556691"/>
              <a:gd name="connsiteY41617" fmla="*/ 1050148 h 2789926"/>
              <a:gd name="connsiteX41618" fmla="*/ 1468392 w 2556691"/>
              <a:gd name="connsiteY41618" fmla="*/ 1041671 h 2789926"/>
              <a:gd name="connsiteX41619" fmla="*/ 1467451 w 2556691"/>
              <a:gd name="connsiteY41619" fmla="*/ 1041810 h 2789926"/>
              <a:gd name="connsiteX41620" fmla="*/ 1492018 w 2556691"/>
              <a:gd name="connsiteY41620" fmla="*/ 985050 h 2789926"/>
              <a:gd name="connsiteX41621" fmla="*/ 1494173 w 2556691"/>
              <a:gd name="connsiteY41621" fmla="*/ 979835 h 2789926"/>
              <a:gd name="connsiteX41622" fmla="*/ 1496774 w 2556691"/>
              <a:gd name="connsiteY41622" fmla="*/ 972683 h 2789926"/>
              <a:gd name="connsiteX41623" fmla="*/ 1500529 w 2556691"/>
              <a:gd name="connsiteY41623" fmla="*/ 956304 h 2789926"/>
              <a:gd name="connsiteX41624" fmla="*/ 1501436 w 2556691"/>
              <a:gd name="connsiteY41624" fmla="*/ 955409 h 2789926"/>
              <a:gd name="connsiteX41625" fmla="*/ 1501542 w 2556691"/>
              <a:gd name="connsiteY41625" fmla="*/ 955434 h 2789926"/>
              <a:gd name="connsiteX41626" fmla="*/ 1502413 w 2556691"/>
              <a:gd name="connsiteY41626" fmla="*/ 956137 h 2789926"/>
              <a:gd name="connsiteX41627" fmla="*/ 1502860 w 2556691"/>
              <a:gd name="connsiteY41627" fmla="*/ 959997 h 2789926"/>
              <a:gd name="connsiteX41628" fmla="*/ 1488416 w 2556691"/>
              <a:gd name="connsiteY41628" fmla="*/ 1002272 h 2789926"/>
              <a:gd name="connsiteX41629" fmla="*/ 1484861 w 2556691"/>
              <a:gd name="connsiteY41629" fmla="*/ 1009359 h 2789926"/>
              <a:gd name="connsiteX41630" fmla="*/ 1474679 w 2556691"/>
              <a:gd name="connsiteY41630" fmla="*/ 1031983 h 2789926"/>
              <a:gd name="connsiteX41631" fmla="*/ 1479646 w 2556691"/>
              <a:gd name="connsiteY41631" fmla="*/ 1024600 h 2789926"/>
              <a:gd name="connsiteX41632" fmla="*/ 1480576 w 2556691"/>
              <a:gd name="connsiteY41632" fmla="*/ 1021819 h 2789926"/>
              <a:gd name="connsiteX41633" fmla="*/ 1486945 w 2556691"/>
              <a:gd name="connsiteY41633" fmla="*/ 1009277 h 2789926"/>
              <a:gd name="connsiteX41634" fmla="*/ 1486708 w 2556691"/>
              <a:gd name="connsiteY41634" fmla="*/ 1008836 h 2789926"/>
              <a:gd name="connsiteX41635" fmla="*/ 1486874 w 2556691"/>
              <a:gd name="connsiteY41635" fmla="*/ 1007181 h 2789926"/>
              <a:gd name="connsiteX41636" fmla="*/ 1488334 w 2556691"/>
              <a:gd name="connsiteY41636" fmla="*/ 1003333 h 2789926"/>
              <a:gd name="connsiteX41637" fmla="*/ 1489040 w 2556691"/>
              <a:gd name="connsiteY41637" fmla="*/ 1001839 h 2789926"/>
              <a:gd name="connsiteX41638" fmla="*/ 1490841 w 2556691"/>
              <a:gd name="connsiteY41638" fmla="*/ 998378 h 2789926"/>
              <a:gd name="connsiteX41639" fmla="*/ 1495432 w 2556691"/>
              <a:gd name="connsiteY41639" fmla="*/ 991009 h 2789926"/>
              <a:gd name="connsiteX41640" fmla="*/ 1499199 w 2556691"/>
              <a:gd name="connsiteY41640" fmla="*/ 981712 h 2789926"/>
              <a:gd name="connsiteX41641" fmla="*/ 1507581 w 2556691"/>
              <a:gd name="connsiteY41641" fmla="*/ 952862 h 2789926"/>
              <a:gd name="connsiteX41642" fmla="*/ 1528017 w 2556691"/>
              <a:gd name="connsiteY41642" fmla="*/ 876569 h 2789926"/>
              <a:gd name="connsiteX41643" fmla="*/ 1528711 w 2556691"/>
              <a:gd name="connsiteY41643" fmla="*/ 875254 h 2789926"/>
              <a:gd name="connsiteX41644" fmla="*/ 1529500 w 2556691"/>
              <a:gd name="connsiteY41644" fmla="*/ 874141 h 2789926"/>
              <a:gd name="connsiteX41645" fmla="*/ 1540777 w 2556691"/>
              <a:gd name="connsiteY41645" fmla="*/ 864798 h 2789926"/>
              <a:gd name="connsiteX41646" fmla="*/ 1537858 w 2556691"/>
              <a:gd name="connsiteY41646" fmla="*/ 865059 h 2789926"/>
              <a:gd name="connsiteX41647" fmla="*/ 1535504 w 2556691"/>
              <a:gd name="connsiteY41647" fmla="*/ 863047 h 2789926"/>
              <a:gd name="connsiteX41648" fmla="*/ 1537199 w 2556691"/>
              <a:gd name="connsiteY41648" fmla="*/ 860254 h 2789926"/>
              <a:gd name="connsiteX41649" fmla="*/ 1540342 w 2556691"/>
              <a:gd name="connsiteY41649" fmla="*/ 858326 h 2789926"/>
              <a:gd name="connsiteX41650" fmla="*/ 1540354 w 2556691"/>
              <a:gd name="connsiteY41650" fmla="*/ 858325 h 2789926"/>
              <a:gd name="connsiteX41651" fmla="*/ 1706666 w 2556691"/>
              <a:gd name="connsiteY41651" fmla="*/ 1010334 h 2789926"/>
              <a:gd name="connsiteX41652" fmla="*/ 1706042 w 2556691"/>
              <a:gd name="connsiteY41652" fmla="*/ 1009845 h 2789926"/>
              <a:gd name="connsiteX41653" fmla="*/ 1704359 w 2556691"/>
              <a:gd name="connsiteY41653" fmla="*/ 1010544 h 2789926"/>
              <a:gd name="connsiteX41654" fmla="*/ 1700097 w 2556691"/>
              <a:gd name="connsiteY41654" fmla="*/ 1012597 h 2789926"/>
              <a:gd name="connsiteX41655" fmla="*/ 1698273 w 2556691"/>
              <a:gd name="connsiteY41655" fmla="*/ 1013572 h 2789926"/>
              <a:gd name="connsiteX41656" fmla="*/ 1692917 w 2556691"/>
              <a:gd name="connsiteY41656" fmla="*/ 1016628 h 2789926"/>
              <a:gd name="connsiteX41657" fmla="*/ 1687431 w 2556691"/>
              <a:gd name="connsiteY41657" fmla="*/ 1020157 h 2789926"/>
              <a:gd name="connsiteX41658" fmla="*/ 1683817 w 2556691"/>
              <a:gd name="connsiteY41658" fmla="*/ 1022632 h 2789926"/>
              <a:gd name="connsiteX41659" fmla="*/ 1682852 w 2556691"/>
              <a:gd name="connsiteY41659" fmla="*/ 1023313 h 2789926"/>
              <a:gd name="connsiteX41660" fmla="*/ 1656388 w 2556691"/>
              <a:gd name="connsiteY41660" fmla="*/ 1044780 h 2789926"/>
              <a:gd name="connsiteX41661" fmla="*/ 1651786 w 2556691"/>
              <a:gd name="connsiteY41661" fmla="*/ 1048976 h 2789926"/>
              <a:gd name="connsiteX41662" fmla="*/ 1633139 w 2556691"/>
              <a:gd name="connsiteY41662" fmla="*/ 1067142 h 2789926"/>
              <a:gd name="connsiteX41663" fmla="*/ 1625876 w 2556691"/>
              <a:gd name="connsiteY41663" fmla="*/ 1074732 h 2789926"/>
              <a:gd name="connsiteX41664" fmla="*/ 1625770 w 2556691"/>
              <a:gd name="connsiteY41664" fmla="*/ 1076091 h 2789926"/>
              <a:gd name="connsiteX41665" fmla="*/ 1624734 w 2556691"/>
              <a:gd name="connsiteY41665" fmla="*/ 1081104 h 2789926"/>
              <a:gd name="connsiteX41666" fmla="*/ 1624263 w 2556691"/>
              <a:gd name="connsiteY41666" fmla="*/ 1082345 h 2789926"/>
              <a:gd name="connsiteX41667" fmla="*/ 1624240 w 2556691"/>
              <a:gd name="connsiteY41667" fmla="*/ 1082392 h 2789926"/>
              <a:gd name="connsiteX41668" fmla="*/ 1625911 w 2556691"/>
              <a:gd name="connsiteY41668" fmla="*/ 1080560 h 2789926"/>
              <a:gd name="connsiteX41669" fmla="*/ 1628619 w 2556691"/>
              <a:gd name="connsiteY41669" fmla="*/ 1077640 h 2789926"/>
              <a:gd name="connsiteX41670" fmla="*/ 1637907 w 2556691"/>
              <a:gd name="connsiteY41670" fmla="*/ 1067970 h 2789926"/>
              <a:gd name="connsiteX41671" fmla="*/ 1641379 w 2556691"/>
              <a:gd name="connsiteY41671" fmla="*/ 1064494 h 2789926"/>
              <a:gd name="connsiteX41672" fmla="*/ 1654175 w 2556691"/>
              <a:gd name="connsiteY41672" fmla="*/ 1052199 h 2789926"/>
              <a:gd name="connsiteX41673" fmla="*/ 1684005 w 2556691"/>
              <a:gd name="connsiteY41673" fmla="*/ 1027100 h 2789926"/>
              <a:gd name="connsiteX41674" fmla="*/ 1687313 w 2556691"/>
              <a:gd name="connsiteY41674" fmla="*/ 1024665 h 2789926"/>
              <a:gd name="connsiteX41675" fmla="*/ 1689515 w 2556691"/>
              <a:gd name="connsiteY41675" fmla="*/ 1023117 h 2789926"/>
              <a:gd name="connsiteX41676" fmla="*/ 1693305 w 2556691"/>
              <a:gd name="connsiteY41676" fmla="*/ 1020487 h 2789926"/>
              <a:gd name="connsiteX41677" fmla="*/ 1695495 w 2556691"/>
              <a:gd name="connsiteY41677" fmla="*/ 1019083 h 2789926"/>
              <a:gd name="connsiteX41678" fmla="*/ 1695447 w 2556691"/>
              <a:gd name="connsiteY41678" fmla="*/ 1018935 h 2789926"/>
              <a:gd name="connsiteX41679" fmla="*/ 1697684 w 2556691"/>
              <a:gd name="connsiteY41679" fmla="*/ 1015828 h 2789926"/>
              <a:gd name="connsiteX41680" fmla="*/ 1698237 w 2556691"/>
              <a:gd name="connsiteY41680" fmla="*/ 1015500 h 2789926"/>
              <a:gd name="connsiteX41681" fmla="*/ 1702063 w 2556691"/>
              <a:gd name="connsiteY41681" fmla="*/ 1014619 h 2789926"/>
              <a:gd name="connsiteX41682" fmla="*/ 1702970 w 2556691"/>
              <a:gd name="connsiteY41682" fmla="*/ 1013752 h 2789926"/>
              <a:gd name="connsiteX41683" fmla="*/ 1705383 w 2556691"/>
              <a:gd name="connsiteY41683" fmla="*/ 1011702 h 2789926"/>
              <a:gd name="connsiteX41684" fmla="*/ 1705948 w 2556691"/>
              <a:gd name="connsiteY41684" fmla="*/ 1011082 h 2789926"/>
              <a:gd name="connsiteX41685" fmla="*/ 1706666 w 2556691"/>
              <a:gd name="connsiteY41685" fmla="*/ 1010334 h 2789926"/>
              <a:gd name="connsiteX41686" fmla="*/ 2236280 w 2556691"/>
              <a:gd name="connsiteY41686" fmla="*/ 1499024 h 2789926"/>
              <a:gd name="connsiteX41687" fmla="*/ 2235280 w 2556691"/>
              <a:gd name="connsiteY41687" fmla="*/ 1502122 h 2789926"/>
              <a:gd name="connsiteX41688" fmla="*/ 2230488 w 2556691"/>
              <a:gd name="connsiteY41688" fmla="*/ 1500857 h 2789926"/>
              <a:gd name="connsiteX41689" fmla="*/ 2229158 w 2556691"/>
              <a:gd name="connsiteY41689" fmla="*/ 1500632 h 2789926"/>
              <a:gd name="connsiteX41690" fmla="*/ 2224567 w 2556691"/>
              <a:gd name="connsiteY41690" fmla="*/ 1499757 h 2789926"/>
              <a:gd name="connsiteX41691" fmla="*/ 2223943 w 2556691"/>
              <a:gd name="connsiteY41691" fmla="*/ 1499627 h 2789926"/>
              <a:gd name="connsiteX41692" fmla="*/ 2223578 w 2556691"/>
              <a:gd name="connsiteY41692" fmla="*/ 1499344 h 2789926"/>
              <a:gd name="connsiteX41693" fmla="*/ 2223037 w 2556691"/>
              <a:gd name="connsiteY41693" fmla="*/ 1498197 h 2789926"/>
              <a:gd name="connsiteX41694" fmla="*/ 2224073 w 2556691"/>
              <a:gd name="connsiteY41694" fmla="*/ 1496979 h 2789926"/>
              <a:gd name="connsiteX41695" fmla="*/ 2227581 w 2556691"/>
              <a:gd name="connsiteY41695" fmla="*/ 1496849 h 2789926"/>
              <a:gd name="connsiteX41696" fmla="*/ 2235644 w 2556691"/>
              <a:gd name="connsiteY41696" fmla="*/ 1498788 h 2789926"/>
              <a:gd name="connsiteX41697" fmla="*/ 2236280 w 2556691"/>
              <a:gd name="connsiteY41697" fmla="*/ 1499024 h 2789926"/>
              <a:gd name="connsiteX41698" fmla="*/ 2308489 w 2556691"/>
              <a:gd name="connsiteY41698" fmla="*/ 1565262 h 2789926"/>
              <a:gd name="connsiteX41699" fmla="*/ 2306382 w 2556691"/>
              <a:gd name="connsiteY41699" fmla="*/ 1567567 h 2789926"/>
              <a:gd name="connsiteX41700" fmla="*/ 2304040 w 2556691"/>
              <a:gd name="connsiteY41700" fmla="*/ 1567295 h 2789926"/>
              <a:gd name="connsiteX41701" fmla="*/ 2302062 w 2556691"/>
              <a:gd name="connsiteY41701" fmla="*/ 1568525 h 2789926"/>
              <a:gd name="connsiteX41702" fmla="*/ 2300438 w 2556691"/>
              <a:gd name="connsiteY41702" fmla="*/ 1567733 h 2789926"/>
              <a:gd name="connsiteX41703" fmla="*/ 2327842 w 2556691"/>
              <a:gd name="connsiteY41703" fmla="*/ 1588633 h 2789926"/>
              <a:gd name="connsiteX41704" fmla="*/ 2328536 w 2556691"/>
              <a:gd name="connsiteY41704" fmla="*/ 1586080 h 2789926"/>
              <a:gd name="connsiteX41705" fmla="*/ 2320626 w 2556691"/>
              <a:gd name="connsiteY41705" fmla="*/ 1581398 h 2789926"/>
              <a:gd name="connsiteX41706" fmla="*/ 2320508 w 2556691"/>
              <a:gd name="connsiteY41706" fmla="*/ 1581351 h 2789926"/>
              <a:gd name="connsiteX41707" fmla="*/ 2318743 w 2556691"/>
              <a:gd name="connsiteY41707" fmla="*/ 1576965 h 2789926"/>
              <a:gd name="connsiteX41708" fmla="*/ 2311515 w 2556691"/>
              <a:gd name="connsiteY41708" fmla="*/ 1572024 h 2789926"/>
              <a:gd name="connsiteX41709" fmla="*/ 2311444 w 2556691"/>
              <a:gd name="connsiteY41709" fmla="*/ 1571965 h 2789926"/>
              <a:gd name="connsiteX41710" fmla="*/ 2310149 w 2556691"/>
              <a:gd name="connsiteY41710" fmla="*/ 1567201 h 2789926"/>
              <a:gd name="connsiteX41711" fmla="*/ 2310220 w 2556691"/>
              <a:gd name="connsiteY41711" fmla="*/ 1567177 h 2789926"/>
              <a:gd name="connsiteX41712" fmla="*/ 2308489 w 2556691"/>
              <a:gd name="connsiteY41712" fmla="*/ 1565262 h 2789926"/>
              <a:gd name="connsiteX41713" fmla="*/ 1710045 w 2556691"/>
              <a:gd name="connsiteY41713" fmla="*/ 1012705 h 2789926"/>
              <a:gd name="connsiteX41714" fmla="*/ 1707643 w 2556691"/>
              <a:gd name="connsiteY41714" fmla="*/ 1013838 h 2789926"/>
              <a:gd name="connsiteX41715" fmla="*/ 1706395 w 2556691"/>
              <a:gd name="connsiteY41715" fmla="*/ 1015258 h 2789926"/>
              <a:gd name="connsiteX41716" fmla="*/ 1706925 w 2556691"/>
              <a:gd name="connsiteY41716" fmla="*/ 1015499 h 2789926"/>
              <a:gd name="connsiteX41717" fmla="*/ 1707172 w 2556691"/>
              <a:gd name="connsiteY41717" fmla="*/ 1015608 h 2789926"/>
              <a:gd name="connsiteX41718" fmla="*/ 1707596 w 2556691"/>
              <a:gd name="connsiteY41718" fmla="*/ 1016130 h 2789926"/>
              <a:gd name="connsiteX41719" fmla="*/ 1707596 w 2556691"/>
              <a:gd name="connsiteY41719" fmla="*/ 1016129 h 2789926"/>
              <a:gd name="connsiteX41720" fmla="*/ 1708856 w 2556691"/>
              <a:gd name="connsiteY41720" fmla="*/ 1015313 h 2789926"/>
              <a:gd name="connsiteX41721" fmla="*/ 1709232 w 2556691"/>
              <a:gd name="connsiteY41721" fmla="*/ 1014371 h 2789926"/>
              <a:gd name="connsiteX41722" fmla="*/ 1710045 w 2556691"/>
              <a:gd name="connsiteY41722" fmla="*/ 1012705 h 2789926"/>
              <a:gd name="connsiteX41723" fmla="*/ 2167862 w 2556691"/>
              <a:gd name="connsiteY41723" fmla="*/ 1434052 h 2789926"/>
              <a:gd name="connsiteX41724" fmla="*/ 2167968 w 2556691"/>
              <a:gd name="connsiteY41724" fmla="*/ 1434253 h 2789926"/>
              <a:gd name="connsiteX41725" fmla="*/ 2168863 w 2556691"/>
              <a:gd name="connsiteY41725" fmla="*/ 1438639 h 2789926"/>
              <a:gd name="connsiteX41726" fmla="*/ 2168804 w 2556691"/>
              <a:gd name="connsiteY41726" fmla="*/ 1440235 h 2789926"/>
              <a:gd name="connsiteX41727" fmla="*/ 2168769 w 2556691"/>
              <a:gd name="connsiteY41727" fmla="*/ 1441004 h 2789926"/>
              <a:gd name="connsiteX41728" fmla="*/ 2167462 w 2556691"/>
              <a:gd name="connsiteY41728" fmla="*/ 1448227 h 2789926"/>
              <a:gd name="connsiteX41729" fmla="*/ 2167286 w 2556691"/>
              <a:gd name="connsiteY41729" fmla="*/ 1452695 h 2789926"/>
              <a:gd name="connsiteX41730" fmla="*/ 2166450 w 2556691"/>
              <a:gd name="connsiteY41730" fmla="*/ 1457057 h 2789926"/>
              <a:gd name="connsiteX41731" fmla="*/ 2165284 w 2556691"/>
              <a:gd name="connsiteY41731" fmla="*/ 1460450 h 2789926"/>
              <a:gd name="connsiteX41732" fmla="*/ 2163766 w 2556691"/>
              <a:gd name="connsiteY41732" fmla="*/ 1461160 h 2789926"/>
              <a:gd name="connsiteX41733" fmla="*/ 2162659 w 2556691"/>
              <a:gd name="connsiteY41733" fmla="*/ 1459575 h 2789926"/>
              <a:gd name="connsiteX41734" fmla="*/ 2162918 w 2556691"/>
              <a:gd name="connsiteY41734" fmla="*/ 1457719 h 2789926"/>
              <a:gd name="connsiteX41735" fmla="*/ 2164507 w 2556691"/>
              <a:gd name="connsiteY41735" fmla="*/ 1450343 h 2789926"/>
              <a:gd name="connsiteX41736" fmla="*/ 2165084 w 2556691"/>
              <a:gd name="connsiteY41736" fmla="*/ 1447837 h 2789926"/>
              <a:gd name="connsiteX41737" fmla="*/ 2165261 w 2556691"/>
              <a:gd name="connsiteY41737" fmla="*/ 1445921 h 2789926"/>
              <a:gd name="connsiteX41738" fmla="*/ 2165190 w 2556691"/>
              <a:gd name="connsiteY41738" fmla="*/ 1441098 h 2789926"/>
              <a:gd name="connsiteX41739" fmla="*/ 2165061 w 2556691"/>
              <a:gd name="connsiteY41739" fmla="*/ 1437906 h 2789926"/>
              <a:gd name="connsiteX41740" fmla="*/ 2165520 w 2556691"/>
              <a:gd name="connsiteY41740" fmla="*/ 1434360 h 2789926"/>
              <a:gd name="connsiteX41741" fmla="*/ 2167862 w 2556691"/>
              <a:gd name="connsiteY41741" fmla="*/ 1434052 h 2789926"/>
              <a:gd name="connsiteX41742" fmla="*/ 2114983 w 2556691"/>
              <a:gd name="connsiteY41742" fmla="*/ 1384934 h 2789926"/>
              <a:gd name="connsiteX41743" fmla="*/ 2116479 w 2556691"/>
              <a:gd name="connsiteY41743" fmla="*/ 1386612 h 2789926"/>
              <a:gd name="connsiteX41744" fmla="*/ 2120010 w 2556691"/>
              <a:gd name="connsiteY41744" fmla="*/ 1390738 h 2789926"/>
              <a:gd name="connsiteX41745" fmla="*/ 2120175 w 2556691"/>
              <a:gd name="connsiteY41745" fmla="*/ 1390927 h 2789926"/>
              <a:gd name="connsiteX41746" fmla="*/ 2123318 w 2556691"/>
              <a:gd name="connsiteY41746" fmla="*/ 1394675 h 2789926"/>
              <a:gd name="connsiteX41747" fmla="*/ 2124954 w 2556691"/>
              <a:gd name="connsiteY41747" fmla="*/ 1396684 h 2789926"/>
              <a:gd name="connsiteX41748" fmla="*/ 2127638 w 2556691"/>
              <a:gd name="connsiteY41748" fmla="*/ 1400207 h 2789926"/>
              <a:gd name="connsiteX41749" fmla="*/ 2127662 w 2556691"/>
              <a:gd name="connsiteY41749" fmla="*/ 1400455 h 2789926"/>
              <a:gd name="connsiteX41750" fmla="*/ 2127697 w 2556691"/>
              <a:gd name="connsiteY41750" fmla="*/ 1400763 h 2789926"/>
              <a:gd name="connsiteX41751" fmla="*/ 2125355 w 2556691"/>
              <a:gd name="connsiteY41751" fmla="*/ 1402075 h 2789926"/>
              <a:gd name="connsiteX41752" fmla="*/ 2125249 w 2556691"/>
              <a:gd name="connsiteY41752" fmla="*/ 1401980 h 2789926"/>
              <a:gd name="connsiteX41753" fmla="*/ 2124660 w 2556691"/>
              <a:gd name="connsiteY41753" fmla="*/ 1401472 h 2789926"/>
              <a:gd name="connsiteX41754" fmla="*/ 2121399 w 2556691"/>
              <a:gd name="connsiteY41754" fmla="*/ 1397949 h 2789926"/>
              <a:gd name="connsiteX41755" fmla="*/ 2119445 w 2556691"/>
              <a:gd name="connsiteY41755" fmla="*/ 1395573 h 2789926"/>
              <a:gd name="connsiteX41756" fmla="*/ 2116643 w 2556691"/>
              <a:gd name="connsiteY41756" fmla="*/ 1391968 h 2789926"/>
              <a:gd name="connsiteX41757" fmla="*/ 2116502 w 2556691"/>
              <a:gd name="connsiteY41757" fmla="*/ 1391778 h 2789926"/>
              <a:gd name="connsiteX41758" fmla="*/ 2113465 w 2556691"/>
              <a:gd name="connsiteY41758" fmla="*/ 1387511 h 2789926"/>
              <a:gd name="connsiteX41759" fmla="*/ 2112829 w 2556691"/>
              <a:gd name="connsiteY41759" fmla="*/ 1386494 h 2789926"/>
              <a:gd name="connsiteX41760" fmla="*/ 2114983 w 2556691"/>
              <a:gd name="connsiteY41760" fmla="*/ 1384934 h 2789926"/>
              <a:gd name="connsiteX41761" fmla="*/ 2263980 w 2556691"/>
              <a:gd name="connsiteY41761" fmla="*/ 1522172 h 2789926"/>
              <a:gd name="connsiteX41762" fmla="*/ 2263990 w 2556691"/>
              <a:gd name="connsiteY41762" fmla="*/ 1522185 h 2789926"/>
              <a:gd name="connsiteX41763" fmla="*/ 2263979 w 2556691"/>
              <a:gd name="connsiteY41763" fmla="*/ 1522183 h 2789926"/>
              <a:gd name="connsiteX41764" fmla="*/ 2065647 w 2556691"/>
              <a:gd name="connsiteY41764" fmla="*/ 1339148 h 2789926"/>
              <a:gd name="connsiteX41765" fmla="*/ 2028861 w 2556691"/>
              <a:gd name="connsiteY41765" fmla="*/ 1316356 h 2789926"/>
              <a:gd name="connsiteX41766" fmla="*/ 1995205 w 2556691"/>
              <a:gd name="connsiteY41766" fmla="*/ 1328686 h 2789926"/>
              <a:gd name="connsiteX41767" fmla="*/ 1994534 w 2556691"/>
              <a:gd name="connsiteY41767" fmla="*/ 1329608 h 2789926"/>
              <a:gd name="connsiteX41768" fmla="*/ 1997995 w 2556691"/>
              <a:gd name="connsiteY41768" fmla="*/ 1338190 h 2789926"/>
              <a:gd name="connsiteX41769" fmla="*/ 2010226 w 2556691"/>
              <a:gd name="connsiteY41769" fmla="*/ 1340626 h 2789926"/>
              <a:gd name="connsiteX41770" fmla="*/ 2010050 w 2556691"/>
              <a:gd name="connsiteY41770" fmla="*/ 1343368 h 2789926"/>
              <a:gd name="connsiteX41771" fmla="*/ 1999043 w 2556691"/>
              <a:gd name="connsiteY41771" fmla="*/ 1342352 h 2789926"/>
              <a:gd name="connsiteX41772" fmla="*/ 1999797 w 2556691"/>
              <a:gd name="connsiteY41772" fmla="*/ 1346726 h 2789926"/>
              <a:gd name="connsiteX41773" fmla="*/ 2000103 w 2556691"/>
              <a:gd name="connsiteY41773" fmla="*/ 1350662 h 2789926"/>
              <a:gd name="connsiteX41774" fmla="*/ 2000279 w 2556691"/>
              <a:gd name="connsiteY41774" fmla="*/ 1354079 h 2789926"/>
              <a:gd name="connsiteX41775" fmla="*/ 2004517 w 2556691"/>
              <a:gd name="connsiteY41775" fmla="*/ 1354894 h 2789926"/>
              <a:gd name="connsiteX41776" fmla="*/ 2000114 w 2556691"/>
              <a:gd name="connsiteY41776" fmla="*/ 1358311 h 2789926"/>
              <a:gd name="connsiteX41777" fmla="*/ 1999043 w 2556691"/>
              <a:gd name="connsiteY41777" fmla="*/ 1367461 h 2789926"/>
              <a:gd name="connsiteX41778" fmla="*/ 2006106 w 2556691"/>
              <a:gd name="connsiteY41778" fmla="*/ 1371847 h 2789926"/>
              <a:gd name="connsiteX41779" fmla="*/ 2010674 w 2556691"/>
              <a:gd name="connsiteY41779" fmla="*/ 1370074 h 2789926"/>
              <a:gd name="connsiteX41780" fmla="*/ 2014476 w 2556691"/>
              <a:gd name="connsiteY41780" fmla="*/ 1365227 h 2789926"/>
              <a:gd name="connsiteX41781" fmla="*/ 2002469 w 2556691"/>
              <a:gd name="connsiteY41781" fmla="*/ 1364529 h 2789926"/>
              <a:gd name="connsiteX41782" fmla="*/ 2002904 w 2556691"/>
              <a:gd name="connsiteY41782" fmla="*/ 1361692 h 2789926"/>
              <a:gd name="connsiteX41783" fmla="*/ 2021351 w 2556691"/>
              <a:gd name="connsiteY41783" fmla="*/ 1358843 h 2789926"/>
              <a:gd name="connsiteX41784" fmla="*/ 2028190 w 2556691"/>
              <a:gd name="connsiteY41784" fmla="*/ 1354741 h 2789926"/>
              <a:gd name="connsiteX41785" fmla="*/ 2057420 w 2556691"/>
              <a:gd name="connsiteY41785" fmla="*/ 1356289 h 2789926"/>
              <a:gd name="connsiteX41786" fmla="*/ 2057997 w 2556691"/>
              <a:gd name="connsiteY41786" fmla="*/ 1355805 h 2789926"/>
              <a:gd name="connsiteX41787" fmla="*/ 2071028 w 2556691"/>
              <a:gd name="connsiteY41787" fmla="*/ 1351525 h 2789926"/>
              <a:gd name="connsiteX41788" fmla="*/ 2068685 w 2556691"/>
              <a:gd name="connsiteY41788" fmla="*/ 1343108 h 2789926"/>
              <a:gd name="connsiteX41789" fmla="*/ 2065647 w 2556691"/>
              <a:gd name="connsiteY41789" fmla="*/ 1339148 h 2789926"/>
              <a:gd name="connsiteX41790" fmla="*/ 2293103 w 2556691"/>
              <a:gd name="connsiteY41790" fmla="*/ 1548782 h 2789926"/>
              <a:gd name="connsiteX41791" fmla="*/ 2292797 w 2556691"/>
              <a:gd name="connsiteY41791" fmla="*/ 1549704 h 2789926"/>
              <a:gd name="connsiteX41792" fmla="*/ 2289430 w 2556691"/>
              <a:gd name="connsiteY41792" fmla="*/ 1549066 h 2789926"/>
              <a:gd name="connsiteX41793" fmla="*/ 2287570 w 2556691"/>
              <a:gd name="connsiteY41793" fmla="*/ 1547174 h 2789926"/>
              <a:gd name="connsiteX41794" fmla="*/ 2287935 w 2556691"/>
              <a:gd name="connsiteY41794" fmla="*/ 1546524 h 2789926"/>
              <a:gd name="connsiteX41795" fmla="*/ 2291232 w 2556691"/>
              <a:gd name="connsiteY41795" fmla="*/ 1547269 h 2789926"/>
              <a:gd name="connsiteX41796" fmla="*/ 2293103 w 2556691"/>
              <a:gd name="connsiteY41796" fmla="*/ 1548782 h 2789926"/>
              <a:gd name="connsiteX41797" fmla="*/ 1701840 w 2556691"/>
              <a:gd name="connsiteY41797" fmla="*/ 1002797 h 2789926"/>
              <a:gd name="connsiteX41798" fmla="*/ 1701840 w 2556691"/>
              <a:gd name="connsiteY41798" fmla="*/ 1002798 h 2789926"/>
              <a:gd name="connsiteX41799" fmla="*/ 1701663 w 2556691"/>
              <a:gd name="connsiteY41799" fmla="*/ 1002847 h 2789926"/>
              <a:gd name="connsiteX41800" fmla="*/ 1699497 w 2556691"/>
              <a:gd name="connsiteY41800" fmla="*/ 1003362 h 2789926"/>
              <a:gd name="connsiteX41801" fmla="*/ 1700768 w 2556691"/>
              <a:gd name="connsiteY41801" fmla="*/ 1003685 h 2789926"/>
              <a:gd name="connsiteX41802" fmla="*/ 1702040 w 2556691"/>
              <a:gd name="connsiteY41802" fmla="*/ 1003863 h 2789926"/>
              <a:gd name="connsiteX41803" fmla="*/ 1701840 w 2556691"/>
              <a:gd name="connsiteY41803" fmla="*/ 1002797 h 2789926"/>
              <a:gd name="connsiteX41804" fmla="*/ 2267628 w 2556691"/>
              <a:gd name="connsiteY41804" fmla="*/ 1522679 h 2789926"/>
              <a:gd name="connsiteX41805" fmla="*/ 2267922 w 2556691"/>
              <a:gd name="connsiteY41805" fmla="*/ 1524594 h 2789926"/>
              <a:gd name="connsiteX41806" fmla="*/ 2266309 w 2556691"/>
              <a:gd name="connsiteY41806" fmla="*/ 1525162 h 2789926"/>
              <a:gd name="connsiteX41807" fmla="*/ 2266240 w 2556691"/>
              <a:gd name="connsiteY41807" fmla="*/ 1525139 h 2789926"/>
              <a:gd name="connsiteX41808" fmla="*/ 2263990 w 2556691"/>
              <a:gd name="connsiteY41808" fmla="*/ 1522185 h 2789926"/>
              <a:gd name="connsiteX41809" fmla="*/ 2304087 w 2556691"/>
              <a:gd name="connsiteY41809" fmla="*/ 1556112 h 2789926"/>
              <a:gd name="connsiteX41810" fmla="*/ 2299684 w 2556691"/>
              <a:gd name="connsiteY41810" fmla="*/ 1553960 h 2789926"/>
              <a:gd name="connsiteX41811" fmla="*/ 2299484 w 2556691"/>
              <a:gd name="connsiteY41811" fmla="*/ 1554185 h 2789926"/>
              <a:gd name="connsiteX41812" fmla="*/ 2301426 w 2556691"/>
              <a:gd name="connsiteY41812" fmla="*/ 1555793 h 2789926"/>
              <a:gd name="connsiteX41813" fmla="*/ 2299955 w 2556691"/>
              <a:gd name="connsiteY41813" fmla="*/ 1557838 h 2789926"/>
              <a:gd name="connsiteX41814" fmla="*/ 2298578 w 2556691"/>
              <a:gd name="connsiteY41814" fmla="*/ 1557117 h 2789926"/>
              <a:gd name="connsiteX41815" fmla="*/ 2298837 w 2556691"/>
              <a:gd name="connsiteY41815" fmla="*/ 1557471 h 2789926"/>
              <a:gd name="connsiteX41816" fmla="*/ 2299225 w 2556691"/>
              <a:gd name="connsiteY41816" fmla="*/ 1557861 h 2789926"/>
              <a:gd name="connsiteX41817" fmla="*/ 2299343 w 2556691"/>
              <a:gd name="connsiteY41817" fmla="*/ 1558122 h 2789926"/>
              <a:gd name="connsiteX41818" fmla="*/ 2298342 w 2556691"/>
              <a:gd name="connsiteY41818" fmla="*/ 1559777 h 2789926"/>
              <a:gd name="connsiteX41819" fmla="*/ 2295929 w 2556691"/>
              <a:gd name="connsiteY41819" fmla="*/ 1558512 h 2789926"/>
              <a:gd name="connsiteX41820" fmla="*/ 2294940 w 2556691"/>
              <a:gd name="connsiteY41820" fmla="*/ 1558393 h 2789926"/>
              <a:gd name="connsiteX41821" fmla="*/ 2293763 w 2556691"/>
              <a:gd name="connsiteY41821" fmla="*/ 1560297 h 2789926"/>
              <a:gd name="connsiteX41822" fmla="*/ 2288501 w 2556691"/>
              <a:gd name="connsiteY41822" fmla="*/ 1558169 h 2789926"/>
              <a:gd name="connsiteX41823" fmla="*/ 2286770 w 2556691"/>
              <a:gd name="connsiteY41823" fmla="*/ 1557436 h 2789926"/>
              <a:gd name="connsiteX41824" fmla="*/ 2290443 w 2556691"/>
              <a:gd name="connsiteY41824" fmla="*/ 1560190 h 2789926"/>
              <a:gd name="connsiteX41825" fmla="*/ 2305629 w 2556691"/>
              <a:gd name="connsiteY41825" fmla="*/ 1562779 h 2789926"/>
              <a:gd name="connsiteX41826" fmla="*/ 2303769 w 2556691"/>
              <a:gd name="connsiteY41826" fmla="*/ 1561668 h 2789926"/>
              <a:gd name="connsiteX41827" fmla="*/ 2303745 w 2556691"/>
              <a:gd name="connsiteY41827" fmla="*/ 1561645 h 2789926"/>
              <a:gd name="connsiteX41828" fmla="*/ 2303439 w 2556691"/>
              <a:gd name="connsiteY41828" fmla="*/ 1561715 h 2789926"/>
              <a:gd name="connsiteX41829" fmla="*/ 2303568 w 2556691"/>
              <a:gd name="connsiteY41829" fmla="*/ 1561751 h 2789926"/>
              <a:gd name="connsiteX41830" fmla="*/ 2303263 w 2556691"/>
              <a:gd name="connsiteY41830" fmla="*/ 1561727 h 2789926"/>
              <a:gd name="connsiteX41831" fmla="*/ 2302921 w 2556691"/>
              <a:gd name="connsiteY41831" fmla="*/ 1561739 h 2789926"/>
              <a:gd name="connsiteX41832" fmla="*/ 2302780 w 2556691"/>
              <a:gd name="connsiteY41832" fmla="*/ 1561668 h 2789926"/>
              <a:gd name="connsiteX41833" fmla="*/ 2303063 w 2556691"/>
              <a:gd name="connsiteY41833" fmla="*/ 1556786 h 2789926"/>
              <a:gd name="connsiteX41834" fmla="*/ 2304087 w 2556691"/>
              <a:gd name="connsiteY41834" fmla="*/ 1556112 h 2789926"/>
              <a:gd name="connsiteX41835" fmla="*/ 2234021 w 2556691"/>
              <a:gd name="connsiteY41835" fmla="*/ 1491033 h 2789926"/>
              <a:gd name="connsiteX41836" fmla="*/ 2234374 w 2556691"/>
              <a:gd name="connsiteY41836" fmla="*/ 1492818 h 2789926"/>
              <a:gd name="connsiteX41837" fmla="*/ 2233562 w 2556691"/>
              <a:gd name="connsiteY41837" fmla="*/ 1493161 h 2789926"/>
              <a:gd name="connsiteX41838" fmla="*/ 2228653 w 2556691"/>
              <a:gd name="connsiteY41838" fmla="*/ 1492522 h 2789926"/>
              <a:gd name="connsiteX41839" fmla="*/ 2225557 w 2556691"/>
              <a:gd name="connsiteY41839" fmla="*/ 1491931 h 2789926"/>
              <a:gd name="connsiteX41840" fmla="*/ 2218282 w 2556691"/>
              <a:gd name="connsiteY41840" fmla="*/ 1491671 h 2789926"/>
              <a:gd name="connsiteX41841" fmla="*/ 2217293 w 2556691"/>
              <a:gd name="connsiteY41841" fmla="*/ 1491517 h 2789926"/>
              <a:gd name="connsiteX41842" fmla="*/ 2216681 w 2556691"/>
              <a:gd name="connsiteY41842" fmla="*/ 1491009 h 2789926"/>
              <a:gd name="connsiteX41843" fmla="*/ 2217481 w 2556691"/>
              <a:gd name="connsiteY41843" fmla="*/ 1488716 h 2789926"/>
              <a:gd name="connsiteX41844" fmla="*/ 2219047 w 2556691"/>
              <a:gd name="connsiteY41844" fmla="*/ 1488598 h 2789926"/>
              <a:gd name="connsiteX41845" fmla="*/ 2223132 w 2556691"/>
              <a:gd name="connsiteY41845" fmla="*/ 1488562 h 2789926"/>
              <a:gd name="connsiteX41846" fmla="*/ 2223202 w 2556691"/>
              <a:gd name="connsiteY41846" fmla="*/ 1488574 h 2789926"/>
              <a:gd name="connsiteX41847" fmla="*/ 2225098 w 2556691"/>
              <a:gd name="connsiteY41847" fmla="*/ 1488751 h 2789926"/>
              <a:gd name="connsiteX41848" fmla="*/ 2228641 w 2556691"/>
              <a:gd name="connsiteY41848" fmla="*/ 1489449 h 2789926"/>
              <a:gd name="connsiteX41849" fmla="*/ 2230619 w 2556691"/>
              <a:gd name="connsiteY41849" fmla="*/ 1489933 h 2789926"/>
              <a:gd name="connsiteX41850" fmla="*/ 2233067 w 2556691"/>
              <a:gd name="connsiteY41850" fmla="*/ 1490725 h 2789926"/>
              <a:gd name="connsiteX41851" fmla="*/ 2234021 w 2556691"/>
              <a:gd name="connsiteY41851" fmla="*/ 1491033 h 2789926"/>
              <a:gd name="connsiteX41852" fmla="*/ 1737490 w 2556691"/>
              <a:gd name="connsiteY41852" fmla="*/ 1031795 h 2789926"/>
              <a:gd name="connsiteX41853" fmla="*/ 1727078 w 2556691"/>
              <a:gd name="connsiteY41853" fmla="*/ 1024109 h 2789926"/>
              <a:gd name="connsiteX41854" fmla="*/ 1726337 w 2556691"/>
              <a:gd name="connsiteY41854" fmla="*/ 1024758 h 2789926"/>
              <a:gd name="connsiteX41855" fmla="*/ 1725348 w 2556691"/>
              <a:gd name="connsiteY41855" fmla="*/ 1025021 h 2789926"/>
              <a:gd name="connsiteX41856" fmla="*/ 1734401 w 2556691"/>
              <a:gd name="connsiteY41856" fmla="*/ 1038874 h 2789926"/>
              <a:gd name="connsiteX41857" fmla="*/ 1733058 w 2556691"/>
              <a:gd name="connsiteY41857" fmla="*/ 1040011 h 2789926"/>
              <a:gd name="connsiteX41858" fmla="*/ 1723382 w 2556691"/>
              <a:gd name="connsiteY41858" fmla="*/ 1027706 h 2789926"/>
              <a:gd name="connsiteX41859" fmla="*/ 1721546 w 2556691"/>
              <a:gd name="connsiteY41859" fmla="*/ 1024073 h 2789926"/>
              <a:gd name="connsiteX41860" fmla="*/ 1723064 w 2556691"/>
              <a:gd name="connsiteY41860" fmla="*/ 1030173 h 2789926"/>
              <a:gd name="connsiteX41861" fmla="*/ 1730410 w 2556691"/>
              <a:gd name="connsiteY41861" fmla="*/ 1042441 h 2789926"/>
              <a:gd name="connsiteX41862" fmla="*/ 1738415 w 2556691"/>
              <a:gd name="connsiteY41862" fmla="*/ 1052715 h 2789926"/>
              <a:gd name="connsiteX41863" fmla="*/ 1737626 w 2556691"/>
              <a:gd name="connsiteY41863" fmla="*/ 1053558 h 2789926"/>
              <a:gd name="connsiteX41864" fmla="*/ 1725760 w 2556691"/>
              <a:gd name="connsiteY41864" fmla="*/ 1040064 h 2789926"/>
              <a:gd name="connsiteX41865" fmla="*/ 1733353 w 2556691"/>
              <a:gd name="connsiteY41865" fmla="*/ 1056731 h 2789926"/>
              <a:gd name="connsiteX41866" fmla="*/ 1735566 w 2556691"/>
              <a:gd name="connsiteY41866" fmla="*/ 1059291 h 2789926"/>
              <a:gd name="connsiteX41867" fmla="*/ 1736672 w 2556691"/>
              <a:gd name="connsiteY41867" fmla="*/ 1060580 h 2789926"/>
              <a:gd name="connsiteX41868" fmla="*/ 1739886 w 2556691"/>
              <a:gd name="connsiteY41868" fmla="*/ 1064896 h 2789926"/>
              <a:gd name="connsiteX41869" fmla="*/ 1740381 w 2556691"/>
              <a:gd name="connsiteY41869" fmla="*/ 1066433 h 2789926"/>
              <a:gd name="connsiteX41870" fmla="*/ 1739733 w 2556691"/>
              <a:gd name="connsiteY41870" fmla="*/ 1066504 h 2789926"/>
              <a:gd name="connsiteX41871" fmla="*/ 1733529 w 2556691"/>
              <a:gd name="connsiteY41871" fmla="*/ 1060864 h 2789926"/>
              <a:gd name="connsiteX41872" fmla="*/ 1732505 w 2556691"/>
              <a:gd name="connsiteY41872" fmla="*/ 1059491 h 2789926"/>
              <a:gd name="connsiteX41873" fmla="*/ 1730716 w 2556691"/>
              <a:gd name="connsiteY41873" fmla="*/ 1056874 h 2789926"/>
              <a:gd name="connsiteX41874" fmla="*/ 1718261 w 2556691"/>
              <a:gd name="connsiteY41874" fmla="*/ 1021082 h 2789926"/>
              <a:gd name="connsiteX41875" fmla="*/ 1717873 w 2556691"/>
              <a:gd name="connsiteY41875" fmla="*/ 1020557 h 2789926"/>
              <a:gd name="connsiteX41876" fmla="*/ 1717473 w 2556691"/>
              <a:gd name="connsiteY41876" fmla="*/ 1016935 h 2789926"/>
              <a:gd name="connsiteX41877" fmla="*/ 1717449 w 2556691"/>
              <a:gd name="connsiteY41877" fmla="*/ 1016636 h 2789926"/>
              <a:gd name="connsiteX41878" fmla="*/ 1717613 w 2556691"/>
              <a:gd name="connsiteY41878" fmla="*/ 1016285 h 2789926"/>
              <a:gd name="connsiteX41879" fmla="*/ 1717284 w 2556691"/>
              <a:gd name="connsiteY41879" fmla="*/ 1013512 h 2789926"/>
              <a:gd name="connsiteX41880" fmla="*/ 1716753 w 2556691"/>
              <a:gd name="connsiteY41880" fmla="*/ 1013539 h 2789926"/>
              <a:gd name="connsiteX41881" fmla="*/ 1716437 w 2556691"/>
              <a:gd name="connsiteY41881" fmla="*/ 1013518 h 2789926"/>
              <a:gd name="connsiteX41882" fmla="*/ 1716437 w 2556691"/>
              <a:gd name="connsiteY41882" fmla="*/ 1013806 h 2789926"/>
              <a:gd name="connsiteX41883" fmla="*/ 1714836 w 2556691"/>
              <a:gd name="connsiteY41883" fmla="*/ 1019210 h 2789926"/>
              <a:gd name="connsiteX41884" fmla="*/ 1713529 w 2556691"/>
              <a:gd name="connsiteY41884" fmla="*/ 1022318 h 2789926"/>
              <a:gd name="connsiteX41885" fmla="*/ 1718014 w 2556691"/>
              <a:gd name="connsiteY41885" fmla="*/ 1025797 h 2789926"/>
              <a:gd name="connsiteX41886" fmla="*/ 1716460 w 2556691"/>
              <a:gd name="connsiteY41886" fmla="*/ 1027861 h 2789926"/>
              <a:gd name="connsiteX41887" fmla="*/ 1713117 w 2556691"/>
              <a:gd name="connsiteY41887" fmla="*/ 1029794 h 2789926"/>
              <a:gd name="connsiteX41888" fmla="*/ 1713270 w 2556691"/>
              <a:gd name="connsiteY41888" fmla="*/ 1033514 h 2789926"/>
              <a:gd name="connsiteX41889" fmla="*/ 1710198 w 2556691"/>
              <a:gd name="connsiteY41889" fmla="*/ 1044950 h 2789926"/>
              <a:gd name="connsiteX41890" fmla="*/ 1708808 w 2556691"/>
              <a:gd name="connsiteY41890" fmla="*/ 1044048 h 2789926"/>
              <a:gd name="connsiteX41891" fmla="*/ 1710327 w 2556691"/>
              <a:gd name="connsiteY41891" fmla="*/ 1030648 h 2789926"/>
              <a:gd name="connsiteX41892" fmla="*/ 1707514 w 2556691"/>
              <a:gd name="connsiteY41892" fmla="*/ 1036286 h 2789926"/>
              <a:gd name="connsiteX41893" fmla="*/ 1697025 w 2556691"/>
              <a:gd name="connsiteY41893" fmla="*/ 1045911 h 2789926"/>
              <a:gd name="connsiteX41894" fmla="*/ 1696672 w 2556691"/>
              <a:gd name="connsiteY41894" fmla="*/ 1045144 h 2789926"/>
              <a:gd name="connsiteX41895" fmla="*/ 1704182 w 2556691"/>
              <a:gd name="connsiteY41895" fmla="*/ 1036326 h 2789926"/>
              <a:gd name="connsiteX41896" fmla="*/ 1707325 w 2556691"/>
              <a:gd name="connsiteY41896" fmla="*/ 1029570 h 2789926"/>
              <a:gd name="connsiteX41897" fmla="*/ 1707313 w 2556691"/>
              <a:gd name="connsiteY41897" fmla="*/ 1029570 h 2789926"/>
              <a:gd name="connsiteX41898" fmla="*/ 1705830 w 2556691"/>
              <a:gd name="connsiteY41898" fmla="*/ 1028302 h 2789926"/>
              <a:gd name="connsiteX41899" fmla="*/ 1696648 w 2556691"/>
              <a:gd name="connsiteY41899" fmla="*/ 1036566 h 2789926"/>
              <a:gd name="connsiteX41900" fmla="*/ 1696283 w 2556691"/>
              <a:gd name="connsiteY41900" fmla="*/ 1036089 h 2789926"/>
              <a:gd name="connsiteX41901" fmla="*/ 1699615 w 2556691"/>
              <a:gd name="connsiteY41901" fmla="*/ 1031433 h 2789926"/>
              <a:gd name="connsiteX41902" fmla="*/ 1696695 w 2556691"/>
              <a:gd name="connsiteY41902" fmla="*/ 1031746 h 2789926"/>
              <a:gd name="connsiteX41903" fmla="*/ 1694294 w 2556691"/>
              <a:gd name="connsiteY41903" fmla="*/ 1031190 h 2789926"/>
              <a:gd name="connsiteX41904" fmla="*/ 1687501 w 2556691"/>
              <a:gd name="connsiteY41904" fmla="*/ 1042361 h 2789926"/>
              <a:gd name="connsiteX41905" fmla="*/ 1692140 w 2556691"/>
              <a:gd name="connsiteY41905" fmla="*/ 1060916 h 2789926"/>
              <a:gd name="connsiteX41906" fmla="*/ 1694753 w 2556691"/>
              <a:gd name="connsiteY41906" fmla="*/ 1064352 h 2789926"/>
              <a:gd name="connsiteX41907" fmla="*/ 1697896 w 2556691"/>
              <a:gd name="connsiteY41907" fmla="*/ 1067970 h 2789926"/>
              <a:gd name="connsiteX41908" fmla="*/ 1699591 w 2556691"/>
              <a:gd name="connsiteY41908" fmla="*/ 1069849 h 2789926"/>
              <a:gd name="connsiteX41909" fmla="*/ 1700662 w 2556691"/>
              <a:gd name="connsiteY41909" fmla="*/ 1071114 h 2789926"/>
              <a:gd name="connsiteX41910" fmla="*/ 1703923 w 2556691"/>
              <a:gd name="connsiteY41910" fmla="*/ 1076930 h 2789926"/>
              <a:gd name="connsiteX41911" fmla="*/ 1705312 w 2556691"/>
              <a:gd name="connsiteY41911" fmla="*/ 1080643 h 2789926"/>
              <a:gd name="connsiteX41912" fmla="*/ 1712729 w 2556691"/>
              <a:gd name="connsiteY41912" fmla="*/ 1091176 h 2789926"/>
              <a:gd name="connsiteX41913" fmla="*/ 1722923 w 2556691"/>
              <a:gd name="connsiteY41913" fmla="*/ 1089840 h 2789926"/>
              <a:gd name="connsiteX41914" fmla="*/ 1724936 w 2556691"/>
              <a:gd name="connsiteY41914" fmla="*/ 1088244 h 2789926"/>
              <a:gd name="connsiteX41915" fmla="*/ 1725748 w 2556691"/>
              <a:gd name="connsiteY41915" fmla="*/ 1088622 h 2789926"/>
              <a:gd name="connsiteX41916" fmla="*/ 1729880 w 2556691"/>
              <a:gd name="connsiteY41916" fmla="*/ 1094391 h 2789926"/>
              <a:gd name="connsiteX41917" fmla="*/ 1736931 w 2556691"/>
              <a:gd name="connsiteY41917" fmla="*/ 1094888 h 2789926"/>
              <a:gd name="connsiteX41918" fmla="*/ 1750893 w 2556691"/>
              <a:gd name="connsiteY41918" fmla="*/ 1077368 h 2789926"/>
              <a:gd name="connsiteX41919" fmla="*/ 1750893 w 2556691"/>
              <a:gd name="connsiteY41919" fmla="*/ 1077380 h 2789926"/>
              <a:gd name="connsiteX41920" fmla="*/ 1754224 w 2556691"/>
              <a:gd name="connsiteY41920" fmla="*/ 1065393 h 2789926"/>
              <a:gd name="connsiteX41921" fmla="*/ 1753954 w 2556691"/>
              <a:gd name="connsiteY41921" fmla="*/ 1059817 h 2789926"/>
              <a:gd name="connsiteX41922" fmla="*/ 1753718 w 2556691"/>
              <a:gd name="connsiteY41922" fmla="*/ 1058512 h 2789926"/>
              <a:gd name="connsiteX41923" fmla="*/ 1753176 w 2556691"/>
              <a:gd name="connsiteY41923" fmla="*/ 1055891 h 2789926"/>
              <a:gd name="connsiteX41924" fmla="*/ 1748327 w 2556691"/>
              <a:gd name="connsiteY41924" fmla="*/ 1044333 h 2789926"/>
              <a:gd name="connsiteX41925" fmla="*/ 1737490 w 2556691"/>
              <a:gd name="connsiteY41925" fmla="*/ 1031795 h 2789926"/>
              <a:gd name="connsiteX41926" fmla="*/ 2129887 w 2556691"/>
              <a:gd name="connsiteY41926" fmla="*/ 1393007 h 2789926"/>
              <a:gd name="connsiteX41927" fmla="*/ 2131300 w 2556691"/>
              <a:gd name="connsiteY41927" fmla="*/ 1394414 h 2789926"/>
              <a:gd name="connsiteX41928" fmla="*/ 2134349 w 2556691"/>
              <a:gd name="connsiteY41928" fmla="*/ 1397547 h 2789926"/>
              <a:gd name="connsiteX41929" fmla="*/ 2135561 w 2556691"/>
              <a:gd name="connsiteY41929" fmla="*/ 1398812 h 2789926"/>
              <a:gd name="connsiteX41930" fmla="*/ 2136444 w 2556691"/>
              <a:gd name="connsiteY41930" fmla="*/ 1399734 h 2789926"/>
              <a:gd name="connsiteX41931" fmla="*/ 2137421 w 2556691"/>
              <a:gd name="connsiteY41931" fmla="*/ 1400762 h 2789926"/>
              <a:gd name="connsiteX41932" fmla="*/ 2138398 w 2556691"/>
              <a:gd name="connsiteY41932" fmla="*/ 1401791 h 2789926"/>
              <a:gd name="connsiteX41933" fmla="*/ 2139246 w 2556691"/>
              <a:gd name="connsiteY41933" fmla="*/ 1402713 h 2789926"/>
              <a:gd name="connsiteX41934" fmla="*/ 2139293 w 2556691"/>
              <a:gd name="connsiteY41934" fmla="*/ 1402878 h 2789926"/>
              <a:gd name="connsiteX41935" fmla="*/ 2137668 w 2556691"/>
              <a:gd name="connsiteY41935" fmla="*/ 1404498 h 2789926"/>
              <a:gd name="connsiteX41936" fmla="*/ 2136632 w 2556691"/>
              <a:gd name="connsiteY41936" fmla="*/ 1403871 h 2789926"/>
              <a:gd name="connsiteX41937" fmla="*/ 2135938 w 2556691"/>
              <a:gd name="connsiteY41937" fmla="*/ 1403339 h 2789926"/>
              <a:gd name="connsiteX41938" fmla="*/ 2133795 w 2556691"/>
              <a:gd name="connsiteY41938" fmla="*/ 1401578 h 2789926"/>
              <a:gd name="connsiteX41939" fmla="*/ 2132383 w 2556691"/>
              <a:gd name="connsiteY41939" fmla="*/ 1400289 h 2789926"/>
              <a:gd name="connsiteX41940" fmla="*/ 2131806 w 2556691"/>
              <a:gd name="connsiteY41940" fmla="*/ 1399757 h 2789926"/>
              <a:gd name="connsiteX41941" fmla="*/ 2130876 w 2556691"/>
              <a:gd name="connsiteY41941" fmla="*/ 1398835 h 2789926"/>
              <a:gd name="connsiteX41942" fmla="*/ 2128004 w 2556691"/>
              <a:gd name="connsiteY41942" fmla="*/ 1395596 h 2789926"/>
              <a:gd name="connsiteX41943" fmla="*/ 2126862 w 2556691"/>
              <a:gd name="connsiteY41943" fmla="*/ 1393787 h 2789926"/>
              <a:gd name="connsiteX41944" fmla="*/ 2126697 w 2556691"/>
              <a:gd name="connsiteY41944" fmla="*/ 1393456 h 2789926"/>
              <a:gd name="connsiteX41945" fmla="*/ 2128592 w 2556691"/>
              <a:gd name="connsiteY41945" fmla="*/ 1391837 h 2789926"/>
              <a:gd name="connsiteX41946" fmla="*/ 2129887 w 2556691"/>
              <a:gd name="connsiteY41946" fmla="*/ 1393007 h 2789926"/>
              <a:gd name="connsiteX41947" fmla="*/ 1289013 w 2556691"/>
              <a:gd name="connsiteY41947" fmla="*/ 616932 h 2789926"/>
              <a:gd name="connsiteX41948" fmla="*/ 1271838 w 2556691"/>
              <a:gd name="connsiteY41948" fmla="*/ 617267 h 2789926"/>
              <a:gd name="connsiteX41949" fmla="*/ 1263480 w 2556691"/>
              <a:gd name="connsiteY41949" fmla="*/ 616540 h 2789926"/>
              <a:gd name="connsiteX41950" fmla="*/ 1255605 w 2556691"/>
              <a:gd name="connsiteY41950" fmla="*/ 616981 h 2789926"/>
              <a:gd name="connsiteX41951" fmla="*/ 1249542 w 2556691"/>
              <a:gd name="connsiteY41951" fmla="*/ 620072 h 2789926"/>
              <a:gd name="connsiteX41952" fmla="*/ 1249542 w 2556691"/>
              <a:gd name="connsiteY41952" fmla="*/ 620067 h 2789926"/>
              <a:gd name="connsiteX41953" fmla="*/ 1244469 w 2556691"/>
              <a:gd name="connsiteY41953" fmla="*/ 631468 h 2789926"/>
              <a:gd name="connsiteX41954" fmla="*/ 1250437 w 2556691"/>
              <a:gd name="connsiteY41954" fmla="*/ 624230 h 2789926"/>
              <a:gd name="connsiteX41955" fmla="*/ 1256593 w 2556691"/>
              <a:gd name="connsiteY41955" fmla="*/ 622056 h 2789926"/>
              <a:gd name="connsiteX41956" fmla="*/ 1256864 w 2556691"/>
              <a:gd name="connsiteY41956" fmla="*/ 623447 h 2789926"/>
              <a:gd name="connsiteX41957" fmla="*/ 1256605 w 2556691"/>
              <a:gd name="connsiteY41957" fmla="*/ 623945 h 2789926"/>
              <a:gd name="connsiteX41958" fmla="*/ 1251190 w 2556691"/>
              <a:gd name="connsiteY41958" fmla="*/ 627835 h 2789926"/>
              <a:gd name="connsiteX41959" fmla="*/ 1249024 w 2556691"/>
              <a:gd name="connsiteY41959" fmla="*/ 629895 h 2789926"/>
              <a:gd name="connsiteX41960" fmla="*/ 1245175 w 2556691"/>
              <a:gd name="connsiteY41960" fmla="*/ 638493 h 2789926"/>
              <a:gd name="connsiteX41961" fmla="*/ 1251944 w 2556691"/>
              <a:gd name="connsiteY41961" fmla="*/ 631513 h 2789926"/>
              <a:gd name="connsiteX41962" fmla="*/ 1257724 w 2556691"/>
              <a:gd name="connsiteY41962" fmla="*/ 627935 h 2789926"/>
              <a:gd name="connsiteX41963" fmla="*/ 1264963 w 2556691"/>
              <a:gd name="connsiteY41963" fmla="*/ 624678 h 2789926"/>
              <a:gd name="connsiteX41964" fmla="*/ 1272827 w 2556691"/>
              <a:gd name="connsiteY41964" fmla="*/ 622607 h 2789926"/>
              <a:gd name="connsiteX41965" fmla="*/ 1274580 w 2556691"/>
              <a:gd name="connsiteY41965" fmla="*/ 624623 h 2789926"/>
              <a:gd name="connsiteX41966" fmla="*/ 1273404 w 2556691"/>
              <a:gd name="connsiteY41966" fmla="*/ 625736 h 2789926"/>
              <a:gd name="connsiteX41967" fmla="*/ 1265834 w 2556691"/>
              <a:gd name="connsiteY41967" fmla="*/ 629304 h 2789926"/>
              <a:gd name="connsiteX41968" fmla="*/ 1258453 w 2556691"/>
              <a:gd name="connsiteY41968" fmla="*/ 631702 h 2789926"/>
              <a:gd name="connsiteX41969" fmla="*/ 1252803 w 2556691"/>
              <a:gd name="connsiteY41969" fmla="*/ 635902 h 2789926"/>
              <a:gd name="connsiteX41970" fmla="*/ 1246752 w 2556691"/>
              <a:gd name="connsiteY41970" fmla="*/ 644781 h 2789926"/>
              <a:gd name="connsiteX41971" fmla="*/ 1253392 w 2556691"/>
              <a:gd name="connsiteY41971" fmla="*/ 638890 h 2789926"/>
              <a:gd name="connsiteX41972" fmla="*/ 1259089 w 2556691"/>
              <a:gd name="connsiteY41972" fmla="*/ 634972 h 2789926"/>
              <a:gd name="connsiteX41973" fmla="*/ 1266305 w 2556691"/>
              <a:gd name="connsiteY41973" fmla="*/ 631757 h 2789926"/>
              <a:gd name="connsiteX41974" fmla="*/ 1266611 w 2556691"/>
              <a:gd name="connsiteY41974" fmla="*/ 633408 h 2789926"/>
              <a:gd name="connsiteX41975" fmla="*/ 1259925 w 2556691"/>
              <a:gd name="connsiteY41975" fmla="*/ 639347 h 2789926"/>
              <a:gd name="connsiteX41976" fmla="*/ 1255911 w 2556691"/>
              <a:gd name="connsiteY41976" fmla="*/ 642297 h 2789926"/>
              <a:gd name="connsiteX41977" fmla="*/ 1254274 w 2556691"/>
              <a:gd name="connsiteY41977" fmla="*/ 643653 h 2789926"/>
              <a:gd name="connsiteX41978" fmla="*/ 1244928 w 2556691"/>
              <a:gd name="connsiteY41978" fmla="*/ 652547 h 2789926"/>
              <a:gd name="connsiteX41979" fmla="*/ 1254781 w 2556691"/>
              <a:gd name="connsiteY41979" fmla="*/ 646472 h 2789926"/>
              <a:gd name="connsiteX41980" fmla="*/ 1260619 w 2556691"/>
              <a:gd name="connsiteY41980" fmla="*/ 642961 h 2789926"/>
              <a:gd name="connsiteX41981" fmla="*/ 1263680 w 2556691"/>
              <a:gd name="connsiteY41981" fmla="*/ 641278 h 2789926"/>
              <a:gd name="connsiteX41982" fmla="*/ 1261514 w 2556691"/>
              <a:gd name="connsiteY41982" fmla="*/ 647861 h 2789926"/>
              <a:gd name="connsiteX41983" fmla="*/ 1255722 w 2556691"/>
              <a:gd name="connsiteY41983" fmla="*/ 651798 h 2789926"/>
              <a:gd name="connsiteX41984" fmla="*/ 1248318 w 2556691"/>
              <a:gd name="connsiteY41984" fmla="*/ 655355 h 2789926"/>
              <a:gd name="connsiteX41985" fmla="*/ 1256276 w 2556691"/>
              <a:gd name="connsiteY41985" fmla="*/ 655156 h 2789926"/>
              <a:gd name="connsiteX41986" fmla="*/ 1262597 w 2556691"/>
              <a:gd name="connsiteY41986" fmla="*/ 654172 h 2789926"/>
              <a:gd name="connsiteX41987" fmla="*/ 1269660 w 2556691"/>
              <a:gd name="connsiteY41987" fmla="*/ 649754 h 2789926"/>
              <a:gd name="connsiteX41988" fmla="*/ 1276264 w 2556691"/>
              <a:gd name="connsiteY41988" fmla="*/ 641822 h 2789926"/>
              <a:gd name="connsiteX41989" fmla="*/ 1284705 w 2556691"/>
              <a:gd name="connsiteY41989" fmla="*/ 625837 h 2789926"/>
              <a:gd name="connsiteX41990" fmla="*/ 1289013 w 2556691"/>
              <a:gd name="connsiteY41990" fmla="*/ 616932 h 2789926"/>
              <a:gd name="connsiteX41991" fmla="*/ 1765302 w 2556691"/>
              <a:gd name="connsiteY41991" fmla="*/ 1055603 h 2789926"/>
              <a:gd name="connsiteX41992" fmla="*/ 1754483 w 2556691"/>
              <a:gd name="connsiteY41992" fmla="*/ 1048094 h 2789926"/>
              <a:gd name="connsiteX41993" fmla="*/ 1757862 w 2556691"/>
              <a:gd name="connsiteY41993" fmla="*/ 1055779 h 2789926"/>
              <a:gd name="connsiteX41994" fmla="*/ 1765302 w 2556691"/>
              <a:gd name="connsiteY41994" fmla="*/ 1055603 h 2789926"/>
              <a:gd name="connsiteX41995" fmla="*/ 1693093 w 2556691"/>
              <a:gd name="connsiteY41995" fmla="*/ 988788 h 2789926"/>
              <a:gd name="connsiteX41996" fmla="*/ 1693894 w 2556691"/>
              <a:gd name="connsiteY41996" fmla="*/ 989656 h 2789926"/>
              <a:gd name="connsiteX41997" fmla="*/ 1692387 w 2556691"/>
              <a:gd name="connsiteY41997" fmla="*/ 991284 h 2789926"/>
              <a:gd name="connsiteX41998" fmla="*/ 1691304 w 2556691"/>
              <a:gd name="connsiteY41998" fmla="*/ 990446 h 2789926"/>
              <a:gd name="connsiteX41999" fmla="*/ 1642533 w 2556691"/>
              <a:gd name="connsiteY41999" fmla="*/ 982990 h 2789926"/>
              <a:gd name="connsiteX42000" fmla="*/ 1642321 w 2556691"/>
              <a:gd name="connsiteY42000" fmla="*/ 982342 h 2789926"/>
              <a:gd name="connsiteX42001" fmla="*/ 1693093 w 2556691"/>
              <a:gd name="connsiteY42001" fmla="*/ 988788 h 2789926"/>
              <a:gd name="connsiteX42002" fmla="*/ 2117349 w 2556691"/>
              <a:gd name="connsiteY42002" fmla="*/ 1379933 h 2789926"/>
              <a:gd name="connsiteX42003" fmla="*/ 2115725 w 2556691"/>
              <a:gd name="connsiteY42003" fmla="*/ 1381611 h 2789926"/>
              <a:gd name="connsiteX42004" fmla="*/ 2110968 w 2556691"/>
              <a:gd name="connsiteY42004" fmla="*/ 1378644 h 2789926"/>
              <a:gd name="connsiteX42005" fmla="*/ 2106472 w 2556691"/>
              <a:gd name="connsiteY42005" fmla="*/ 1375334 h 2789926"/>
              <a:gd name="connsiteX42006" fmla="*/ 2107485 w 2556691"/>
              <a:gd name="connsiteY42006" fmla="*/ 1373159 h 2789926"/>
              <a:gd name="connsiteX42007" fmla="*/ 2107484 w 2556691"/>
              <a:gd name="connsiteY42007" fmla="*/ 1373147 h 2789926"/>
              <a:gd name="connsiteX42008" fmla="*/ 2117349 w 2556691"/>
              <a:gd name="connsiteY42008" fmla="*/ 1379933 h 2789926"/>
              <a:gd name="connsiteX42009" fmla="*/ 2174314 w 2556691"/>
              <a:gd name="connsiteY42009" fmla="*/ 1432161 h 2789926"/>
              <a:gd name="connsiteX42010" fmla="*/ 2174831 w 2556691"/>
              <a:gd name="connsiteY42010" fmla="*/ 1433532 h 2789926"/>
              <a:gd name="connsiteX42011" fmla="*/ 2175338 w 2556691"/>
              <a:gd name="connsiteY42011" fmla="*/ 1435116 h 2789926"/>
              <a:gd name="connsiteX42012" fmla="*/ 2175726 w 2556691"/>
              <a:gd name="connsiteY42012" fmla="*/ 1437835 h 2789926"/>
              <a:gd name="connsiteX42013" fmla="*/ 2175726 w 2556691"/>
              <a:gd name="connsiteY42013" fmla="*/ 1438852 h 2789926"/>
              <a:gd name="connsiteX42014" fmla="*/ 2172925 w 2556691"/>
              <a:gd name="connsiteY42014" fmla="*/ 1441157 h 2789926"/>
              <a:gd name="connsiteX42015" fmla="*/ 2172018 w 2556691"/>
              <a:gd name="connsiteY42015" fmla="*/ 1439159 h 2789926"/>
              <a:gd name="connsiteX42016" fmla="*/ 2171936 w 2556691"/>
              <a:gd name="connsiteY42016" fmla="*/ 1438852 h 2789926"/>
              <a:gd name="connsiteX42017" fmla="*/ 2171559 w 2556691"/>
              <a:gd name="connsiteY42017" fmla="*/ 1434915 h 2789926"/>
              <a:gd name="connsiteX42018" fmla="*/ 2171688 w 2556691"/>
              <a:gd name="connsiteY42018" fmla="*/ 1433745 h 2789926"/>
              <a:gd name="connsiteX42019" fmla="*/ 2174314 w 2556691"/>
              <a:gd name="connsiteY42019" fmla="*/ 1432161 h 2789926"/>
              <a:gd name="connsiteX42020" fmla="*/ 2278836 w 2556691"/>
              <a:gd name="connsiteY42020" fmla="*/ 1528579 h 2789926"/>
              <a:gd name="connsiteX42021" fmla="*/ 2277788 w 2556691"/>
              <a:gd name="connsiteY42021" fmla="*/ 1531251 h 2789926"/>
              <a:gd name="connsiteX42022" fmla="*/ 2276328 w 2556691"/>
              <a:gd name="connsiteY42022" fmla="*/ 1530648 h 2789926"/>
              <a:gd name="connsiteX42023" fmla="*/ 2277222 w 2556691"/>
              <a:gd name="connsiteY42023" fmla="*/ 1528059 h 2789926"/>
              <a:gd name="connsiteX42024" fmla="*/ 2278836 w 2556691"/>
              <a:gd name="connsiteY42024" fmla="*/ 1528579 h 2789926"/>
              <a:gd name="connsiteX42025" fmla="*/ 2221425 w 2556691"/>
              <a:gd name="connsiteY42025" fmla="*/ 1475582 h 2789926"/>
              <a:gd name="connsiteX42026" fmla="*/ 2220071 w 2556691"/>
              <a:gd name="connsiteY42026" fmla="*/ 1475370 h 2789926"/>
              <a:gd name="connsiteX42027" fmla="*/ 2218929 w 2556691"/>
              <a:gd name="connsiteY42027" fmla="*/ 1475192 h 2789926"/>
              <a:gd name="connsiteX42028" fmla="*/ 2218623 w 2556691"/>
              <a:gd name="connsiteY42028" fmla="*/ 1475145 h 2789926"/>
              <a:gd name="connsiteX42029" fmla="*/ 2215268 w 2556691"/>
              <a:gd name="connsiteY42029" fmla="*/ 1474838 h 2789926"/>
              <a:gd name="connsiteX42030" fmla="*/ 2211760 w 2556691"/>
              <a:gd name="connsiteY42030" fmla="*/ 1474743 h 2789926"/>
              <a:gd name="connsiteX42031" fmla="*/ 2211454 w 2556691"/>
              <a:gd name="connsiteY42031" fmla="*/ 1474743 h 2789926"/>
              <a:gd name="connsiteX42032" fmla="*/ 2209865 w 2556691"/>
              <a:gd name="connsiteY42032" fmla="*/ 1474767 h 2789926"/>
              <a:gd name="connsiteX42033" fmla="*/ 2208005 w 2556691"/>
              <a:gd name="connsiteY42033" fmla="*/ 1474826 h 2789926"/>
              <a:gd name="connsiteX42034" fmla="*/ 2207652 w 2556691"/>
              <a:gd name="connsiteY42034" fmla="*/ 1474838 h 2789926"/>
              <a:gd name="connsiteX42035" fmla="*/ 2207393 w 2556691"/>
              <a:gd name="connsiteY42035" fmla="*/ 1474861 h 2789926"/>
              <a:gd name="connsiteX42036" fmla="*/ 2206239 w 2556691"/>
              <a:gd name="connsiteY42036" fmla="*/ 1474956 h 2789926"/>
              <a:gd name="connsiteX42037" fmla="*/ 2203320 w 2556691"/>
              <a:gd name="connsiteY42037" fmla="*/ 1475180 h 2789926"/>
              <a:gd name="connsiteX42038" fmla="*/ 2198682 w 2556691"/>
              <a:gd name="connsiteY42038" fmla="*/ 1475866 h 2789926"/>
              <a:gd name="connsiteX42039" fmla="*/ 2196950 w 2556691"/>
              <a:gd name="connsiteY42039" fmla="*/ 1476197 h 2789926"/>
              <a:gd name="connsiteX42040" fmla="*/ 2196645 w 2556691"/>
              <a:gd name="connsiteY42040" fmla="*/ 1476268 h 2789926"/>
              <a:gd name="connsiteX42041" fmla="*/ 2194997 w 2556691"/>
              <a:gd name="connsiteY42041" fmla="*/ 1476587 h 2789926"/>
              <a:gd name="connsiteX42042" fmla="*/ 2194373 w 2556691"/>
              <a:gd name="connsiteY42042" fmla="*/ 1476729 h 2789926"/>
              <a:gd name="connsiteX42043" fmla="*/ 2190842 w 2556691"/>
              <a:gd name="connsiteY42043" fmla="*/ 1477568 h 2789926"/>
              <a:gd name="connsiteX42044" fmla="*/ 2190817 w 2556691"/>
              <a:gd name="connsiteY42044" fmla="*/ 1477568 h 2789926"/>
              <a:gd name="connsiteX42045" fmla="*/ 2190830 w 2556691"/>
              <a:gd name="connsiteY42045" fmla="*/ 1477580 h 2789926"/>
              <a:gd name="connsiteX42046" fmla="*/ 2192666 w 2556691"/>
              <a:gd name="connsiteY42046" fmla="*/ 1478727 h 2789926"/>
              <a:gd name="connsiteX42047" fmla="*/ 2193608 w 2556691"/>
              <a:gd name="connsiteY42047" fmla="*/ 1479318 h 2789926"/>
              <a:gd name="connsiteX42048" fmla="*/ 2194067 w 2556691"/>
              <a:gd name="connsiteY42048" fmla="*/ 1479613 h 2789926"/>
              <a:gd name="connsiteX42049" fmla="*/ 2197140 w 2556691"/>
              <a:gd name="connsiteY42049" fmla="*/ 1481588 h 2789926"/>
              <a:gd name="connsiteX42050" fmla="*/ 2198552 w 2556691"/>
              <a:gd name="connsiteY42050" fmla="*/ 1482415 h 2789926"/>
              <a:gd name="connsiteX42051" fmla="*/ 2200707 w 2556691"/>
              <a:gd name="connsiteY42051" fmla="*/ 1483349 h 2789926"/>
              <a:gd name="connsiteX42052" fmla="*/ 2201248 w 2556691"/>
              <a:gd name="connsiteY42052" fmla="*/ 1483562 h 2789926"/>
              <a:gd name="connsiteX42053" fmla="*/ 2201625 w 2556691"/>
              <a:gd name="connsiteY42053" fmla="*/ 1483704 h 2789926"/>
              <a:gd name="connsiteX42054" fmla="*/ 2202742 w 2556691"/>
              <a:gd name="connsiteY42054" fmla="*/ 1483834 h 2789926"/>
              <a:gd name="connsiteX42055" fmla="*/ 2205451 w 2556691"/>
              <a:gd name="connsiteY42055" fmla="*/ 1483917 h 2789926"/>
              <a:gd name="connsiteX42056" fmla="*/ 2209100 w 2556691"/>
              <a:gd name="connsiteY42056" fmla="*/ 1483066 h 2789926"/>
              <a:gd name="connsiteX42057" fmla="*/ 2209653 w 2556691"/>
              <a:gd name="connsiteY42057" fmla="*/ 1482888 h 2789926"/>
              <a:gd name="connsiteX42058" fmla="*/ 2213526 w 2556691"/>
              <a:gd name="connsiteY42058" fmla="*/ 1480760 h 2789926"/>
              <a:gd name="connsiteX42059" fmla="*/ 2213620 w 2556691"/>
              <a:gd name="connsiteY42059" fmla="*/ 1480701 h 2789926"/>
              <a:gd name="connsiteX42060" fmla="*/ 2214809 w 2556691"/>
              <a:gd name="connsiteY42060" fmla="*/ 1479933 h 2789926"/>
              <a:gd name="connsiteX42061" fmla="*/ 2218435 w 2556691"/>
              <a:gd name="connsiteY42061" fmla="*/ 1477450 h 2789926"/>
              <a:gd name="connsiteX42062" fmla="*/ 2219671 w 2556691"/>
              <a:gd name="connsiteY42062" fmla="*/ 1476646 h 2789926"/>
              <a:gd name="connsiteX42063" fmla="*/ 2221425 w 2556691"/>
              <a:gd name="connsiteY42063" fmla="*/ 1475582 h 2789926"/>
              <a:gd name="connsiteX42064" fmla="*/ 2273914 w 2556691"/>
              <a:gd name="connsiteY42064" fmla="*/ 1523117 h 2789926"/>
              <a:gd name="connsiteX42065" fmla="*/ 2272420 w 2556691"/>
              <a:gd name="connsiteY42065" fmla="*/ 1525162 h 2789926"/>
              <a:gd name="connsiteX42066" fmla="*/ 2270124 w 2556691"/>
              <a:gd name="connsiteY42066" fmla="*/ 1523282 h 2789926"/>
              <a:gd name="connsiteX42067" fmla="*/ 2271738 w 2556691"/>
              <a:gd name="connsiteY42067" fmla="*/ 1521568 h 2789926"/>
              <a:gd name="connsiteX42068" fmla="*/ 2273914 w 2556691"/>
              <a:gd name="connsiteY42068" fmla="*/ 1523117 h 2789926"/>
              <a:gd name="connsiteX42069" fmla="*/ 2123718 w 2556691"/>
              <a:gd name="connsiteY42069" fmla="*/ 1384508 h 2789926"/>
              <a:gd name="connsiteX42070" fmla="*/ 2126673 w 2556691"/>
              <a:gd name="connsiteY42070" fmla="*/ 1388137 h 2789926"/>
              <a:gd name="connsiteX42071" fmla="*/ 2126814 w 2556691"/>
              <a:gd name="connsiteY42071" fmla="*/ 1388717 h 2789926"/>
              <a:gd name="connsiteX42072" fmla="*/ 2126873 w 2556691"/>
              <a:gd name="connsiteY42072" fmla="*/ 1388965 h 2789926"/>
              <a:gd name="connsiteX42073" fmla="*/ 2124907 w 2556691"/>
              <a:gd name="connsiteY42073" fmla="*/ 1390478 h 2789926"/>
              <a:gd name="connsiteX42074" fmla="*/ 2123895 w 2556691"/>
              <a:gd name="connsiteY42074" fmla="*/ 1389828 h 2789926"/>
              <a:gd name="connsiteX42075" fmla="*/ 2123636 w 2556691"/>
              <a:gd name="connsiteY42075" fmla="*/ 1389662 h 2789926"/>
              <a:gd name="connsiteX42076" fmla="*/ 2119433 w 2556691"/>
              <a:gd name="connsiteY42076" fmla="*/ 1385749 h 2789926"/>
              <a:gd name="connsiteX42077" fmla="*/ 2118597 w 2556691"/>
              <a:gd name="connsiteY42077" fmla="*/ 1384425 h 2789926"/>
              <a:gd name="connsiteX42078" fmla="*/ 2120469 w 2556691"/>
              <a:gd name="connsiteY42078" fmla="*/ 1382250 h 2789926"/>
              <a:gd name="connsiteX42079" fmla="*/ 2123718 w 2556691"/>
              <a:gd name="connsiteY42079" fmla="*/ 1384508 h 2789926"/>
              <a:gd name="connsiteX42080" fmla="*/ 1483353 w 2556691"/>
              <a:gd name="connsiteY42080" fmla="*/ 792994 h 2789926"/>
              <a:gd name="connsiteX42081" fmla="*/ 1482176 w 2556691"/>
              <a:gd name="connsiteY42081" fmla="*/ 799183 h 2789926"/>
              <a:gd name="connsiteX42082" fmla="*/ 1482176 w 2556691"/>
              <a:gd name="connsiteY42082" fmla="*/ 799185 h 2789926"/>
              <a:gd name="connsiteX42083" fmla="*/ 1480280 w 2556691"/>
              <a:gd name="connsiteY42083" fmla="*/ 799384 h 2789926"/>
              <a:gd name="connsiteX42084" fmla="*/ 1478456 w 2556691"/>
              <a:gd name="connsiteY42084" fmla="*/ 792992 h 2789926"/>
              <a:gd name="connsiteX42085" fmla="*/ 1483353 w 2556691"/>
              <a:gd name="connsiteY42085" fmla="*/ 792994 h 2789926"/>
              <a:gd name="connsiteX42086" fmla="*/ 1838321 w 2556691"/>
              <a:gd name="connsiteY42086" fmla="*/ 1120163 h 2789926"/>
              <a:gd name="connsiteX42087" fmla="*/ 1840452 w 2556691"/>
              <a:gd name="connsiteY42087" fmla="*/ 1130684 h 2789926"/>
              <a:gd name="connsiteX42088" fmla="*/ 1842477 w 2556691"/>
              <a:gd name="connsiteY42088" fmla="*/ 1137186 h 2789926"/>
              <a:gd name="connsiteX42089" fmla="*/ 1843877 w 2556691"/>
              <a:gd name="connsiteY42089" fmla="*/ 1142198 h 2789926"/>
              <a:gd name="connsiteX42090" fmla="*/ 1842947 w 2556691"/>
              <a:gd name="connsiteY42090" fmla="*/ 1142648 h 2789926"/>
              <a:gd name="connsiteX42091" fmla="*/ 1837850 w 2556691"/>
              <a:gd name="connsiteY42091" fmla="*/ 1131157 h 2789926"/>
              <a:gd name="connsiteX42092" fmla="*/ 1837756 w 2556691"/>
              <a:gd name="connsiteY42092" fmla="*/ 1120163 h 2789926"/>
              <a:gd name="connsiteX42093" fmla="*/ 1838321 w 2556691"/>
              <a:gd name="connsiteY42093" fmla="*/ 1120163 h 2789926"/>
              <a:gd name="connsiteX42094" fmla="*/ 1823630 w 2556691"/>
              <a:gd name="connsiteY42094" fmla="*/ 1106579 h 2789926"/>
              <a:gd name="connsiteX42095" fmla="*/ 1820311 w 2556691"/>
              <a:gd name="connsiteY42095" fmla="*/ 1117290 h 2789926"/>
              <a:gd name="connsiteX42096" fmla="*/ 1816850 w 2556691"/>
              <a:gd name="connsiteY42096" fmla="*/ 1131760 h 2789926"/>
              <a:gd name="connsiteX42097" fmla="*/ 1815967 w 2556691"/>
              <a:gd name="connsiteY42097" fmla="*/ 1131618 h 2789926"/>
              <a:gd name="connsiteX42098" fmla="*/ 1822500 w 2556691"/>
              <a:gd name="connsiteY42098" fmla="*/ 1105976 h 2789926"/>
              <a:gd name="connsiteX42099" fmla="*/ 1823630 w 2556691"/>
              <a:gd name="connsiteY42099" fmla="*/ 1106579 h 2789926"/>
              <a:gd name="connsiteX42100" fmla="*/ 2232773 w 2556691"/>
              <a:gd name="connsiteY42100" fmla="*/ 1483645 h 2789926"/>
              <a:gd name="connsiteX42101" fmla="*/ 2232513 w 2556691"/>
              <a:gd name="connsiteY42101" fmla="*/ 1483420 h 2789926"/>
              <a:gd name="connsiteX42102" fmla="*/ 2230689 w 2556691"/>
              <a:gd name="connsiteY42102" fmla="*/ 1481919 h 2789926"/>
              <a:gd name="connsiteX42103" fmla="*/ 2228688 w 2556691"/>
              <a:gd name="connsiteY42103" fmla="*/ 1480890 h 2789926"/>
              <a:gd name="connsiteX42104" fmla="*/ 2226711 w 2556691"/>
              <a:gd name="connsiteY42104" fmla="*/ 1480382 h 2789926"/>
              <a:gd name="connsiteX42105" fmla="*/ 2224698 w 2556691"/>
              <a:gd name="connsiteY42105" fmla="*/ 1480323 h 2789926"/>
              <a:gd name="connsiteX42106" fmla="*/ 2222555 w 2556691"/>
              <a:gd name="connsiteY42106" fmla="*/ 1480642 h 2789926"/>
              <a:gd name="connsiteX42107" fmla="*/ 2220459 w 2556691"/>
              <a:gd name="connsiteY42107" fmla="*/ 1481316 h 2789926"/>
              <a:gd name="connsiteX42108" fmla="*/ 2217870 w 2556691"/>
              <a:gd name="connsiteY42108" fmla="*/ 1482522 h 2789926"/>
              <a:gd name="connsiteX42109" fmla="*/ 2218329 w 2556691"/>
              <a:gd name="connsiteY42109" fmla="*/ 1482486 h 2789926"/>
              <a:gd name="connsiteX42110" fmla="*/ 2221684 w 2556691"/>
              <a:gd name="connsiteY42110" fmla="*/ 1482333 h 2789926"/>
              <a:gd name="connsiteX42111" fmla="*/ 2222036 w 2556691"/>
              <a:gd name="connsiteY42111" fmla="*/ 1482321 h 2789926"/>
              <a:gd name="connsiteX42112" fmla="*/ 2224321 w 2556691"/>
              <a:gd name="connsiteY42112" fmla="*/ 1482404 h 2789926"/>
              <a:gd name="connsiteX42113" fmla="*/ 2226393 w 2556691"/>
              <a:gd name="connsiteY42113" fmla="*/ 1482687 h 2789926"/>
              <a:gd name="connsiteX42114" fmla="*/ 2226569 w 2556691"/>
              <a:gd name="connsiteY42114" fmla="*/ 1482711 h 2789926"/>
              <a:gd name="connsiteX42115" fmla="*/ 2227228 w 2556691"/>
              <a:gd name="connsiteY42115" fmla="*/ 1482829 h 2789926"/>
              <a:gd name="connsiteX42116" fmla="*/ 2227205 w 2556691"/>
              <a:gd name="connsiteY42116" fmla="*/ 1485016 h 2789926"/>
              <a:gd name="connsiteX42117" fmla="*/ 2226287 w 2556691"/>
              <a:gd name="connsiteY42117" fmla="*/ 1485099 h 2789926"/>
              <a:gd name="connsiteX42118" fmla="*/ 2225722 w 2556691"/>
              <a:gd name="connsiteY42118" fmla="*/ 1485146 h 2789926"/>
              <a:gd name="connsiteX42119" fmla="*/ 2217682 w 2556691"/>
              <a:gd name="connsiteY42119" fmla="*/ 1485749 h 2789926"/>
              <a:gd name="connsiteX42120" fmla="*/ 2216363 w 2556691"/>
              <a:gd name="connsiteY42120" fmla="*/ 1485962 h 2789926"/>
              <a:gd name="connsiteX42121" fmla="*/ 2211113 w 2556691"/>
              <a:gd name="connsiteY42121" fmla="*/ 1486553 h 2789926"/>
              <a:gd name="connsiteX42122" fmla="*/ 2210595 w 2556691"/>
              <a:gd name="connsiteY42122" fmla="*/ 1486777 h 2789926"/>
              <a:gd name="connsiteX42123" fmla="*/ 2208511 w 2556691"/>
              <a:gd name="connsiteY42123" fmla="*/ 1487676 h 2789926"/>
              <a:gd name="connsiteX42124" fmla="*/ 2205062 w 2556691"/>
              <a:gd name="connsiteY42124" fmla="*/ 1488409 h 2789926"/>
              <a:gd name="connsiteX42125" fmla="*/ 2204933 w 2556691"/>
              <a:gd name="connsiteY42125" fmla="*/ 1488421 h 2789926"/>
              <a:gd name="connsiteX42126" fmla="*/ 2202460 w 2556691"/>
              <a:gd name="connsiteY42126" fmla="*/ 1488326 h 2789926"/>
              <a:gd name="connsiteX42127" fmla="*/ 2200246 w 2556691"/>
              <a:gd name="connsiteY42127" fmla="*/ 1487747 h 2789926"/>
              <a:gd name="connsiteX42128" fmla="*/ 2199741 w 2556691"/>
              <a:gd name="connsiteY42128" fmla="*/ 1487510 h 2789926"/>
              <a:gd name="connsiteX42129" fmla="*/ 2199082 w 2556691"/>
              <a:gd name="connsiteY42129" fmla="*/ 1487203 h 2789926"/>
              <a:gd name="connsiteX42130" fmla="*/ 2196033 w 2556691"/>
              <a:gd name="connsiteY42130" fmla="*/ 1485631 h 2789926"/>
              <a:gd name="connsiteX42131" fmla="*/ 2195786 w 2556691"/>
              <a:gd name="connsiteY42131" fmla="*/ 1485513 h 2789926"/>
              <a:gd name="connsiteX42132" fmla="*/ 2194855 w 2556691"/>
              <a:gd name="connsiteY42132" fmla="*/ 1485016 h 2789926"/>
              <a:gd name="connsiteX42133" fmla="*/ 2191807 w 2556691"/>
              <a:gd name="connsiteY42133" fmla="*/ 1483550 h 2789926"/>
              <a:gd name="connsiteX42134" fmla="*/ 2186651 w 2556691"/>
              <a:gd name="connsiteY42134" fmla="*/ 1482002 h 2789926"/>
              <a:gd name="connsiteX42135" fmla="*/ 2185992 w 2556691"/>
              <a:gd name="connsiteY42135" fmla="*/ 1481954 h 2789926"/>
              <a:gd name="connsiteX42136" fmla="*/ 2185768 w 2556691"/>
              <a:gd name="connsiteY42136" fmla="*/ 1481942 h 2789926"/>
              <a:gd name="connsiteX42137" fmla="*/ 2182295 w 2556691"/>
              <a:gd name="connsiteY42137" fmla="*/ 1482309 h 2789926"/>
              <a:gd name="connsiteX42138" fmla="*/ 2180836 w 2556691"/>
              <a:gd name="connsiteY42138" fmla="*/ 1482876 h 2789926"/>
              <a:gd name="connsiteX42139" fmla="*/ 2178729 w 2556691"/>
              <a:gd name="connsiteY42139" fmla="*/ 1484141 h 2789926"/>
              <a:gd name="connsiteX42140" fmla="*/ 2176986 w 2556691"/>
              <a:gd name="connsiteY42140" fmla="*/ 1485784 h 2789926"/>
              <a:gd name="connsiteX42141" fmla="*/ 2176657 w 2556691"/>
              <a:gd name="connsiteY42141" fmla="*/ 1486175 h 2789926"/>
              <a:gd name="connsiteX42142" fmla="*/ 2175762 w 2556691"/>
              <a:gd name="connsiteY42142" fmla="*/ 1487227 h 2789926"/>
              <a:gd name="connsiteX42143" fmla="*/ 2175668 w 2556691"/>
              <a:gd name="connsiteY42143" fmla="*/ 1487333 h 2789926"/>
              <a:gd name="connsiteX42144" fmla="*/ 2174338 w 2556691"/>
              <a:gd name="connsiteY42144" fmla="*/ 1489071 h 2789926"/>
              <a:gd name="connsiteX42145" fmla="*/ 2173819 w 2556691"/>
              <a:gd name="connsiteY42145" fmla="*/ 1489721 h 2789926"/>
              <a:gd name="connsiteX42146" fmla="*/ 2171524 w 2556691"/>
              <a:gd name="connsiteY42146" fmla="*/ 1492405 h 2789926"/>
              <a:gd name="connsiteX42147" fmla="*/ 2169758 w 2556691"/>
              <a:gd name="connsiteY42147" fmla="*/ 1494178 h 2789926"/>
              <a:gd name="connsiteX42148" fmla="*/ 2169570 w 2556691"/>
              <a:gd name="connsiteY42148" fmla="*/ 1494343 h 2789926"/>
              <a:gd name="connsiteX42149" fmla="*/ 2169123 w 2556691"/>
              <a:gd name="connsiteY42149" fmla="*/ 1494722 h 2789926"/>
              <a:gd name="connsiteX42150" fmla="*/ 2164649 w 2556691"/>
              <a:gd name="connsiteY42150" fmla="*/ 1497878 h 2789926"/>
              <a:gd name="connsiteX42151" fmla="*/ 2181483 w 2556691"/>
              <a:gd name="connsiteY42151" fmla="*/ 1497594 h 2789926"/>
              <a:gd name="connsiteX42152" fmla="*/ 2189017 w 2556691"/>
              <a:gd name="connsiteY42152" fmla="*/ 1498552 h 2789926"/>
              <a:gd name="connsiteX42153" fmla="*/ 2189194 w 2556691"/>
              <a:gd name="connsiteY42153" fmla="*/ 1498576 h 2789926"/>
              <a:gd name="connsiteX42154" fmla="*/ 2193714 w 2556691"/>
              <a:gd name="connsiteY42154" fmla="*/ 1499651 h 2789926"/>
              <a:gd name="connsiteX42155" fmla="*/ 2193914 w 2556691"/>
              <a:gd name="connsiteY42155" fmla="*/ 1499699 h 2789926"/>
              <a:gd name="connsiteX42156" fmla="*/ 2194538 w 2556691"/>
              <a:gd name="connsiteY42156" fmla="*/ 1499852 h 2789926"/>
              <a:gd name="connsiteX42157" fmla="*/ 2195056 w 2556691"/>
              <a:gd name="connsiteY42157" fmla="*/ 1499994 h 2789926"/>
              <a:gd name="connsiteX42158" fmla="*/ 2196610 w 2556691"/>
              <a:gd name="connsiteY42158" fmla="*/ 1496649 h 2789926"/>
              <a:gd name="connsiteX42159" fmla="*/ 2197975 w 2556691"/>
              <a:gd name="connsiteY42159" fmla="*/ 1495750 h 2789926"/>
              <a:gd name="connsiteX42160" fmla="*/ 2199376 w 2556691"/>
              <a:gd name="connsiteY42160" fmla="*/ 1495514 h 2789926"/>
              <a:gd name="connsiteX42161" fmla="*/ 2199941 w 2556691"/>
              <a:gd name="connsiteY42161" fmla="*/ 1495620 h 2789926"/>
              <a:gd name="connsiteX42162" fmla="*/ 2202377 w 2556691"/>
              <a:gd name="connsiteY42162" fmla="*/ 1496921 h 2789926"/>
              <a:gd name="connsiteX42163" fmla="*/ 2202814 w 2556691"/>
              <a:gd name="connsiteY42163" fmla="*/ 1497322 h 2789926"/>
              <a:gd name="connsiteX42164" fmla="*/ 2204144 w 2556691"/>
              <a:gd name="connsiteY42164" fmla="*/ 1499498 h 2789926"/>
              <a:gd name="connsiteX42165" fmla="*/ 2204627 w 2556691"/>
              <a:gd name="connsiteY42165" fmla="*/ 1500585 h 2789926"/>
              <a:gd name="connsiteX42166" fmla="*/ 2205062 w 2556691"/>
              <a:gd name="connsiteY42166" fmla="*/ 1501886 h 2789926"/>
              <a:gd name="connsiteX42167" fmla="*/ 2205273 w 2556691"/>
              <a:gd name="connsiteY42167" fmla="*/ 1502737 h 2789926"/>
              <a:gd name="connsiteX42168" fmla="*/ 2205427 w 2556691"/>
              <a:gd name="connsiteY42168" fmla="*/ 1503399 h 2789926"/>
              <a:gd name="connsiteX42169" fmla="*/ 2205745 w 2556691"/>
              <a:gd name="connsiteY42169" fmla="*/ 1505527 h 2789926"/>
              <a:gd name="connsiteX42170" fmla="*/ 2205780 w 2556691"/>
              <a:gd name="connsiteY42170" fmla="*/ 1505775 h 2789926"/>
              <a:gd name="connsiteX42171" fmla="*/ 2205804 w 2556691"/>
              <a:gd name="connsiteY42171" fmla="*/ 1507726 h 2789926"/>
              <a:gd name="connsiteX42172" fmla="*/ 2205462 w 2556691"/>
              <a:gd name="connsiteY42172" fmla="*/ 1509853 h 2789926"/>
              <a:gd name="connsiteX42173" fmla="*/ 2205321 w 2556691"/>
              <a:gd name="connsiteY42173" fmla="*/ 1510350 h 2789926"/>
              <a:gd name="connsiteX42174" fmla="*/ 2198882 w 2556691"/>
              <a:gd name="connsiteY42174" fmla="*/ 1512088 h 2789926"/>
              <a:gd name="connsiteX42175" fmla="*/ 2197387 w 2556691"/>
              <a:gd name="connsiteY42175" fmla="*/ 1510397 h 2789926"/>
              <a:gd name="connsiteX42176" fmla="*/ 2196716 w 2556691"/>
              <a:gd name="connsiteY42176" fmla="*/ 1509298 h 2789926"/>
              <a:gd name="connsiteX42177" fmla="*/ 2195409 w 2556691"/>
              <a:gd name="connsiteY42177" fmla="*/ 1505692 h 2789926"/>
              <a:gd name="connsiteX42178" fmla="*/ 2195185 w 2556691"/>
              <a:gd name="connsiteY42178" fmla="*/ 1504853 h 2789926"/>
              <a:gd name="connsiteX42179" fmla="*/ 2195138 w 2556691"/>
              <a:gd name="connsiteY42179" fmla="*/ 1504841 h 2789926"/>
              <a:gd name="connsiteX42180" fmla="*/ 2182778 w 2556691"/>
              <a:gd name="connsiteY42180" fmla="*/ 1502619 h 2789926"/>
              <a:gd name="connsiteX42181" fmla="*/ 2174773 w 2556691"/>
              <a:gd name="connsiteY42181" fmla="*/ 1501826 h 2789926"/>
              <a:gd name="connsiteX42182" fmla="*/ 2170946 w 2556691"/>
              <a:gd name="connsiteY42182" fmla="*/ 1501720 h 2789926"/>
              <a:gd name="connsiteX42183" fmla="*/ 2169582 w 2556691"/>
              <a:gd name="connsiteY42183" fmla="*/ 1501685 h 2789926"/>
              <a:gd name="connsiteX42184" fmla="*/ 2169146 w 2556691"/>
              <a:gd name="connsiteY42184" fmla="*/ 1501673 h 2789926"/>
              <a:gd name="connsiteX42185" fmla="*/ 2162966 w 2556691"/>
              <a:gd name="connsiteY42185" fmla="*/ 1501815 h 2789926"/>
              <a:gd name="connsiteX42186" fmla="*/ 2158940 w 2556691"/>
              <a:gd name="connsiteY42186" fmla="*/ 1502146 h 2789926"/>
              <a:gd name="connsiteX42187" fmla="*/ 2155550 w 2556691"/>
              <a:gd name="connsiteY42187" fmla="*/ 1502796 h 2789926"/>
              <a:gd name="connsiteX42188" fmla="*/ 2155502 w 2556691"/>
              <a:gd name="connsiteY42188" fmla="*/ 1502819 h 2789926"/>
              <a:gd name="connsiteX42189" fmla="*/ 2159623 w 2556691"/>
              <a:gd name="connsiteY42189" fmla="*/ 1502583 h 2789926"/>
              <a:gd name="connsiteX42190" fmla="*/ 2163943 w 2556691"/>
              <a:gd name="connsiteY42190" fmla="*/ 1502571 h 2789926"/>
              <a:gd name="connsiteX42191" fmla="*/ 2170429 w 2556691"/>
              <a:gd name="connsiteY42191" fmla="*/ 1503103 h 2789926"/>
              <a:gd name="connsiteX42192" fmla="*/ 2172325 w 2556691"/>
              <a:gd name="connsiteY42192" fmla="*/ 1503375 h 2789926"/>
              <a:gd name="connsiteX42193" fmla="*/ 2176880 w 2556691"/>
              <a:gd name="connsiteY42193" fmla="*/ 1504416 h 2789926"/>
              <a:gd name="connsiteX42194" fmla="*/ 2178034 w 2556691"/>
              <a:gd name="connsiteY42194" fmla="*/ 1504711 h 2789926"/>
              <a:gd name="connsiteX42195" fmla="*/ 2179599 w 2556691"/>
              <a:gd name="connsiteY42195" fmla="*/ 1505113 h 2789926"/>
              <a:gd name="connsiteX42196" fmla="*/ 2180294 w 2556691"/>
              <a:gd name="connsiteY42196" fmla="*/ 1504309 h 2789926"/>
              <a:gd name="connsiteX42197" fmla="*/ 2182790 w 2556691"/>
              <a:gd name="connsiteY42197" fmla="*/ 1503304 h 2789926"/>
              <a:gd name="connsiteX42198" fmla="*/ 2184379 w 2556691"/>
              <a:gd name="connsiteY42198" fmla="*/ 1503245 h 2789926"/>
              <a:gd name="connsiteX42199" fmla="*/ 2186875 w 2556691"/>
              <a:gd name="connsiteY42199" fmla="*/ 1503801 h 2789926"/>
              <a:gd name="connsiteX42200" fmla="*/ 2186933 w 2556691"/>
              <a:gd name="connsiteY42200" fmla="*/ 1503813 h 2789926"/>
              <a:gd name="connsiteX42201" fmla="*/ 2187004 w 2556691"/>
              <a:gd name="connsiteY42201" fmla="*/ 1503848 h 2789926"/>
              <a:gd name="connsiteX42202" fmla="*/ 2191065 w 2556691"/>
              <a:gd name="connsiteY42202" fmla="*/ 1506472 h 2789926"/>
              <a:gd name="connsiteX42203" fmla="*/ 2192831 w 2556691"/>
              <a:gd name="connsiteY42203" fmla="*/ 1508423 h 2789926"/>
              <a:gd name="connsiteX42204" fmla="*/ 2193396 w 2556691"/>
              <a:gd name="connsiteY42204" fmla="*/ 1509357 h 2789926"/>
              <a:gd name="connsiteX42205" fmla="*/ 2193632 w 2556691"/>
              <a:gd name="connsiteY42205" fmla="*/ 1509783 h 2789926"/>
              <a:gd name="connsiteX42206" fmla="*/ 2194279 w 2556691"/>
              <a:gd name="connsiteY42206" fmla="*/ 1511544 h 2789926"/>
              <a:gd name="connsiteX42207" fmla="*/ 2194468 w 2556691"/>
              <a:gd name="connsiteY42207" fmla="*/ 1513211 h 2789926"/>
              <a:gd name="connsiteX42208" fmla="*/ 2194479 w 2556691"/>
              <a:gd name="connsiteY42208" fmla="*/ 1513577 h 2789926"/>
              <a:gd name="connsiteX42209" fmla="*/ 2194291 w 2556691"/>
              <a:gd name="connsiteY42209" fmla="*/ 1514287 h 2789926"/>
              <a:gd name="connsiteX42210" fmla="*/ 2194078 w 2556691"/>
              <a:gd name="connsiteY42210" fmla="*/ 1515102 h 2789926"/>
              <a:gd name="connsiteX42211" fmla="*/ 2188205 w 2556691"/>
              <a:gd name="connsiteY42211" fmla="*/ 1517325 h 2789926"/>
              <a:gd name="connsiteX42212" fmla="*/ 2181895 w 2556691"/>
              <a:gd name="connsiteY42212" fmla="*/ 1513542 h 2789926"/>
              <a:gd name="connsiteX42213" fmla="*/ 2180942 w 2556691"/>
              <a:gd name="connsiteY42213" fmla="*/ 1512596 h 2789926"/>
              <a:gd name="connsiteX42214" fmla="*/ 2179447 w 2556691"/>
              <a:gd name="connsiteY42214" fmla="*/ 1510811 h 2789926"/>
              <a:gd name="connsiteX42215" fmla="*/ 2170817 w 2556691"/>
              <a:gd name="connsiteY42215" fmla="*/ 1508376 h 2789926"/>
              <a:gd name="connsiteX42216" fmla="*/ 2167675 w 2556691"/>
              <a:gd name="connsiteY42216" fmla="*/ 1507702 h 2789926"/>
              <a:gd name="connsiteX42217" fmla="*/ 2155797 w 2556691"/>
              <a:gd name="connsiteY42217" fmla="*/ 1506721 h 2789926"/>
              <a:gd name="connsiteX42218" fmla="*/ 2151889 w 2556691"/>
              <a:gd name="connsiteY42218" fmla="*/ 1507052 h 2789926"/>
              <a:gd name="connsiteX42219" fmla="*/ 2148310 w 2556691"/>
              <a:gd name="connsiteY42219" fmla="*/ 1507560 h 2789926"/>
              <a:gd name="connsiteX42220" fmla="*/ 2147816 w 2556691"/>
              <a:gd name="connsiteY42220" fmla="*/ 1507891 h 2789926"/>
              <a:gd name="connsiteX42221" fmla="*/ 2146226 w 2556691"/>
              <a:gd name="connsiteY42221" fmla="*/ 1508837 h 2789926"/>
              <a:gd name="connsiteX42222" fmla="*/ 2145779 w 2556691"/>
              <a:gd name="connsiteY42222" fmla="*/ 1509109 h 2789926"/>
              <a:gd name="connsiteX42223" fmla="*/ 2148569 w 2556691"/>
              <a:gd name="connsiteY42223" fmla="*/ 1509357 h 2789926"/>
              <a:gd name="connsiteX42224" fmla="*/ 2156135 w 2556691"/>
              <a:gd name="connsiteY42224" fmla="*/ 1512247 h 2789926"/>
              <a:gd name="connsiteX42225" fmla="*/ 2147922 w 2556691"/>
              <a:gd name="connsiteY42225" fmla="*/ 1510918 h 2789926"/>
              <a:gd name="connsiteX42226" fmla="*/ 2140847 w 2556691"/>
              <a:gd name="connsiteY42226" fmla="*/ 1510965 h 2789926"/>
              <a:gd name="connsiteX42227" fmla="*/ 2140482 w 2556691"/>
              <a:gd name="connsiteY42227" fmla="*/ 1511059 h 2789926"/>
              <a:gd name="connsiteX42228" fmla="*/ 2139799 w 2556691"/>
              <a:gd name="connsiteY42228" fmla="*/ 1511225 h 2789926"/>
              <a:gd name="connsiteX42229" fmla="*/ 2140329 w 2556691"/>
              <a:gd name="connsiteY42229" fmla="*/ 1511260 h 2789926"/>
              <a:gd name="connsiteX42230" fmla="*/ 2156079 w 2556691"/>
              <a:gd name="connsiteY42230" fmla="*/ 1514027 h 2789926"/>
              <a:gd name="connsiteX42231" fmla="*/ 2160247 w 2556691"/>
              <a:gd name="connsiteY42231" fmla="*/ 1515398 h 2789926"/>
              <a:gd name="connsiteX42232" fmla="*/ 2176092 w 2556691"/>
              <a:gd name="connsiteY42232" fmla="*/ 1524111 h 2789926"/>
              <a:gd name="connsiteX42233" fmla="*/ 2179670 w 2556691"/>
              <a:gd name="connsiteY42233" fmla="*/ 1526995 h 2789926"/>
              <a:gd name="connsiteX42234" fmla="*/ 2179741 w 2556691"/>
              <a:gd name="connsiteY42234" fmla="*/ 1526451 h 2789926"/>
              <a:gd name="connsiteX42235" fmla="*/ 2180376 w 2556691"/>
              <a:gd name="connsiteY42235" fmla="*/ 1523295 h 2789926"/>
              <a:gd name="connsiteX42236" fmla="*/ 2159527 w 2556691"/>
              <a:gd name="connsiteY42236" fmla="*/ 1513542 h 2789926"/>
              <a:gd name="connsiteX42237" fmla="*/ 2181165 w 2556691"/>
              <a:gd name="connsiteY42237" fmla="*/ 1521805 h 2789926"/>
              <a:gd name="connsiteX42238" fmla="*/ 2181577 w 2556691"/>
              <a:gd name="connsiteY42238" fmla="*/ 1521403 h 2789926"/>
              <a:gd name="connsiteX42239" fmla="*/ 2182260 w 2556691"/>
              <a:gd name="connsiteY42239" fmla="*/ 1520741 h 2789926"/>
              <a:gd name="connsiteX42240" fmla="*/ 2185697 w 2556691"/>
              <a:gd name="connsiteY42240" fmla="*/ 1520115 h 2789926"/>
              <a:gd name="connsiteX42241" fmla="*/ 2186380 w 2556691"/>
              <a:gd name="connsiteY42241" fmla="*/ 1520304 h 2789926"/>
              <a:gd name="connsiteX42242" fmla="*/ 2189700 w 2556691"/>
              <a:gd name="connsiteY42242" fmla="*/ 1523366 h 2789926"/>
              <a:gd name="connsiteX42243" fmla="*/ 2190324 w 2556691"/>
              <a:gd name="connsiteY42243" fmla="*/ 1524560 h 2789926"/>
              <a:gd name="connsiteX42244" fmla="*/ 2190571 w 2556691"/>
              <a:gd name="connsiteY42244" fmla="*/ 1525234 h 2789926"/>
              <a:gd name="connsiteX42245" fmla="*/ 2191266 w 2556691"/>
              <a:gd name="connsiteY42245" fmla="*/ 1525127 h 2789926"/>
              <a:gd name="connsiteX42246" fmla="*/ 2200577 w 2556691"/>
              <a:gd name="connsiteY42246" fmla="*/ 1528130 h 2789926"/>
              <a:gd name="connsiteX42247" fmla="*/ 2201342 w 2556691"/>
              <a:gd name="connsiteY42247" fmla="*/ 1528307 h 2789926"/>
              <a:gd name="connsiteX42248" fmla="*/ 2202825 w 2556691"/>
              <a:gd name="connsiteY42248" fmla="*/ 1528662 h 2789926"/>
              <a:gd name="connsiteX42249" fmla="*/ 2206710 w 2556691"/>
              <a:gd name="connsiteY42249" fmla="*/ 1529643 h 2789926"/>
              <a:gd name="connsiteX42250" fmla="*/ 2209170 w 2556691"/>
              <a:gd name="connsiteY42250" fmla="*/ 1530742 h 2789926"/>
              <a:gd name="connsiteX42251" fmla="*/ 2209606 w 2556691"/>
              <a:gd name="connsiteY42251" fmla="*/ 1532433 h 2789926"/>
              <a:gd name="connsiteX42252" fmla="*/ 2208346 w 2556691"/>
              <a:gd name="connsiteY42252" fmla="*/ 1533272 h 2789926"/>
              <a:gd name="connsiteX42253" fmla="*/ 2205486 w 2556691"/>
              <a:gd name="connsiteY42253" fmla="*/ 1532835 h 2789926"/>
              <a:gd name="connsiteX42254" fmla="*/ 2199859 w 2556691"/>
              <a:gd name="connsiteY42254" fmla="*/ 1530837 h 2789926"/>
              <a:gd name="connsiteX42255" fmla="*/ 2192772 w 2556691"/>
              <a:gd name="connsiteY42255" fmla="*/ 1528473 h 2789926"/>
              <a:gd name="connsiteX42256" fmla="*/ 2191089 w 2556691"/>
              <a:gd name="connsiteY42256" fmla="*/ 1527799 h 2789926"/>
              <a:gd name="connsiteX42257" fmla="*/ 2190830 w 2556691"/>
              <a:gd name="connsiteY42257" fmla="*/ 1529962 h 2789926"/>
              <a:gd name="connsiteX42258" fmla="*/ 2190324 w 2556691"/>
              <a:gd name="connsiteY42258" fmla="*/ 1533237 h 2789926"/>
              <a:gd name="connsiteX42259" fmla="*/ 2210960 w 2556691"/>
              <a:gd name="connsiteY42259" fmla="*/ 1537150 h 2789926"/>
              <a:gd name="connsiteX42260" fmla="*/ 2215704 w 2556691"/>
              <a:gd name="connsiteY42260" fmla="*/ 1535814 h 2789926"/>
              <a:gd name="connsiteX42261" fmla="*/ 2222367 w 2556691"/>
              <a:gd name="connsiteY42261" fmla="*/ 1533237 h 2789926"/>
              <a:gd name="connsiteX42262" fmla="*/ 2222649 w 2556691"/>
              <a:gd name="connsiteY42262" fmla="*/ 1533095 h 2789926"/>
              <a:gd name="connsiteX42263" fmla="*/ 2223438 w 2556691"/>
              <a:gd name="connsiteY42263" fmla="*/ 1532717 h 2789926"/>
              <a:gd name="connsiteX42264" fmla="*/ 2223743 w 2556691"/>
              <a:gd name="connsiteY42264" fmla="*/ 1532551 h 2789926"/>
              <a:gd name="connsiteX42265" fmla="*/ 2226733 w 2556691"/>
              <a:gd name="connsiteY42265" fmla="*/ 1530837 h 2789926"/>
              <a:gd name="connsiteX42266" fmla="*/ 2227476 w 2556691"/>
              <a:gd name="connsiteY42266" fmla="*/ 1530376 h 2789926"/>
              <a:gd name="connsiteX42267" fmla="*/ 2230030 w 2556691"/>
              <a:gd name="connsiteY42267" fmla="*/ 1528390 h 2789926"/>
              <a:gd name="connsiteX42268" fmla="*/ 2230160 w 2556691"/>
              <a:gd name="connsiteY42268" fmla="*/ 1528272 h 2789926"/>
              <a:gd name="connsiteX42269" fmla="*/ 2230890 w 2556691"/>
              <a:gd name="connsiteY42269" fmla="*/ 1527610 h 2789926"/>
              <a:gd name="connsiteX42270" fmla="*/ 2232997 w 2556691"/>
              <a:gd name="connsiteY42270" fmla="*/ 1525281 h 2789926"/>
              <a:gd name="connsiteX42271" fmla="*/ 2235528 w 2556691"/>
              <a:gd name="connsiteY42271" fmla="*/ 1520741 h 2789926"/>
              <a:gd name="connsiteX42272" fmla="*/ 2236199 w 2556691"/>
              <a:gd name="connsiteY42272" fmla="*/ 1518542 h 2789926"/>
              <a:gd name="connsiteX42273" fmla="*/ 2236611 w 2556691"/>
              <a:gd name="connsiteY42273" fmla="*/ 1516001 h 2789926"/>
              <a:gd name="connsiteX42274" fmla="*/ 2236634 w 2556691"/>
              <a:gd name="connsiteY42274" fmla="*/ 1515221 h 2789926"/>
              <a:gd name="connsiteX42275" fmla="*/ 2236705 w 2556691"/>
              <a:gd name="connsiteY42275" fmla="*/ 1513755 h 2789926"/>
              <a:gd name="connsiteX42276" fmla="*/ 2236634 w 2556691"/>
              <a:gd name="connsiteY42276" fmla="*/ 1513081 h 2789926"/>
              <a:gd name="connsiteX42277" fmla="*/ 2236481 w 2556691"/>
              <a:gd name="connsiteY42277" fmla="*/ 1511331 h 2789926"/>
              <a:gd name="connsiteX42278" fmla="*/ 2236434 w 2556691"/>
              <a:gd name="connsiteY42278" fmla="*/ 1510846 h 2789926"/>
              <a:gd name="connsiteX42279" fmla="*/ 2236540 w 2556691"/>
              <a:gd name="connsiteY42279" fmla="*/ 1510338 h 2789926"/>
              <a:gd name="connsiteX42280" fmla="*/ 2236822 w 2556691"/>
              <a:gd name="connsiteY42280" fmla="*/ 1509652 h 2789926"/>
              <a:gd name="connsiteX42281" fmla="*/ 2237317 w 2556691"/>
              <a:gd name="connsiteY42281" fmla="*/ 1509109 h 2789926"/>
              <a:gd name="connsiteX42282" fmla="*/ 2239295 w 2556691"/>
              <a:gd name="connsiteY42282" fmla="*/ 1507525 h 2789926"/>
              <a:gd name="connsiteX42283" fmla="*/ 2239518 w 2556691"/>
              <a:gd name="connsiteY42283" fmla="*/ 1507288 h 2789926"/>
              <a:gd name="connsiteX42284" fmla="*/ 2239565 w 2556691"/>
              <a:gd name="connsiteY42284" fmla="*/ 1507241 h 2789926"/>
              <a:gd name="connsiteX42285" fmla="*/ 2241048 w 2556691"/>
              <a:gd name="connsiteY42285" fmla="*/ 1504593 h 2789926"/>
              <a:gd name="connsiteX42286" fmla="*/ 2241142 w 2556691"/>
              <a:gd name="connsiteY42286" fmla="*/ 1504297 h 2789926"/>
              <a:gd name="connsiteX42287" fmla="*/ 2241284 w 2556691"/>
              <a:gd name="connsiteY42287" fmla="*/ 1500006 h 2789926"/>
              <a:gd name="connsiteX42288" fmla="*/ 2240789 w 2556691"/>
              <a:gd name="connsiteY42288" fmla="*/ 1497724 h 2789926"/>
              <a:gd name="connsiteX42289" fmla="*/ 2240130 w 2556691"/>
              <a:gd name="connsiteY42289" fmla="*/ 1495786 h 2789926"/>
              <a:gd name="connsiteX42290" fmla="*/ 2239542 w 2556691"/>
              <a:gd name="connsiteY42290" fmla="*/ 1494367 h 2789926"/>
              <a:gd name="connsiteX42291" fmla="*/ 2237622 w 2556691"/>
              <a:gd name="connsiteY42291" fmla="*/ 1490643 h 2789926"/>
              <a:gd name="connsiteX42292" fmla="*/ 2234633 w 2556691"/>
              <a:gd name="connsiteY42292" fmla="*/ 1485938 h 2789926"/>
              <a:gd name="connsiteX42293" fmla="*/ 2233809 w 2556691"/>
              <a:gd name="connsiteY42293" fmla="*/ 1484910 h 2789926"/>
              <a:gd name="connsiteX42294" fmla="*/ 2232773 w 2556691"/>
              <a:gd name="connsiteY42294" fmla="*/ 1483645 h 2789926"/>
              <a:gd name="connsiteX42295" fmla="*/ 1833531 w 2556691"/>
              <a:gd name="connsiteY42295" fmla="*/ 1115173 h 2789926"/>
              <a:gd name="connsiteX42296" fmla="*/ 1833083 w 2556691"/>
              <a:gd name="connsiteY42296" fmla="*/ 1131629 h 2789926"/>
              <a:gd name="connsiteX42297" fmla="*/ 1833860 w 2556691"/>
              <a:gd name="connsiteY42297" fmla="*/ 1148061 h 2789926"/>
              <a:gd name="connsiteX42298" fmla="*/ 1832942 w 2556691"/>
              <a:gd name="connsiteY42298" fmla="*/ 1148215 h 2789926"/>
              <a:gd name="connsiteX42299" fmla="*/ 1830245 w 2556691"/>
              <a:gd name="connsiteY42299" fmla="*/ 1131664 h 2789926"/>
              <a:gd name="connsiteX42300" fmla="*/ 1832554 w 2556691"/>
              <a:gd name="connsiteY42300" fmla="*/ 1115043 h 2789926"/>
              <a:gd name="connsiteX42301" fmla="*/ 1833531 w 2556691"/>
              <a:gd name="connsiteY42301" fmla="*/ 1115173 h 2789926"/>
              <a:gd name="connsiteX42302" fmla="*/ 1682263 w 2556691"/>
              <a:gd name="connsiteY42302" fmla="*/ 974883 h 2789926"/>
              <a:gd name="connsiteX42303" fmla="*/ 1681639 w 2556691"/>
              <a:gd name="connsiteY42303" fmla="*/ 976405 h 2789926"/>
              <a:gd name="connsiteX42304" fmla="*/ 1639849 w 2556691"/>
              <a:gd name="connsiteY42304" fmla="*/ 977602 h 2789926"/>
              <a:gd name="connsiteX42305" fmla="*/ 1639637 w 2556691"/>
              <a:gd name="connsiteY42305" fmla="*/ 976985 h 2789926"/>
              <a:gd name="connsiteX42306" fmla="*/ 1682263 w 2556691"/>
              <a:gd name="connsiteY42306" fmla="*/ 974883 h 2789926"/>
              <a:gd name="connsiteX42307" fmla="*/ 1249741 w 2556691"/>
              <a:gd name="connsiteY42307" fmla="*/ 573563 h 2789926"/>
              <a:gd name="connsiteX42308" fmla="*/ 1252555 w 2556691"/>
              <a:gd name="connsiteY42308" fmla="*/ 582705 h 2789926"/>
              <a:gd name="connsiteX42309" fmla="*/ 1246916 w 2556691"/>
              <a:gd name="connsiteY42309" fmla="*/ 574192 h 2789926"/>
              <a:gd name="connsiteX42310" fmla="*/ 1249741 w 2556691"/>
              <a:gd name="connsiteY42310" fmla="*/ 573563 h 2789926"/>
              <a:gd name="connsiteX42311" fmla="*/ 1676577 w 2556691"/>
              <a:gd name="connsiteY42311" fmla="*/ 967313 h 2789926"/>
              <a:gd name="connsiteX42312" fmla="*/ 1675624 w 2556691"/>
              <a:gd name="connsiteY42312" fmla="*/ 969401 h 2789926"/>
              <a:gd name="connsiteX42313" fmla="*/ 1675624 w 2556691"/>
              <a:gd name="connsiteY42313" fmla="*/ 969400 h 2789926"/>
              <a:gd name="connsiteX42314" fmla="*/ 1652598 w 2556691"/>
              <a:gd name="connsiteY42314" fmla="*/ 967423 h 2789926"/>
              <a:gd name="connsiteX42315" fmla="*/ 1637554 w 2556691"/>
              <a:gd name="connsiteY42315" fmla="*/ 973826 h 2789926"/>
              <a:gd name="connsiteX42316" fmla="*/ 1636718 w 2556691"/>
              <a:gd name="connsiteY42316" fmla="*/ 972521 h 2789926"/>
              <a:gd name="connsiteX42317" fmla="*/ 1676577 w 2556691"/>
              <a:gd name="connsiteY42317" fmla="*/ 967313 h 2789926"/>
              <a:gd name="connsiteX42318" fmla="*/ 1703911 w 2556691"/>
              <a:gd name="connsiteY42318" fmla="*/ 992352 h 2789926"/>
              <a:gd name="connsiteX42319" fmla="*/ 1702887 w 2556691"/>
              <a:gd name="connsiteY42319" fmla="*/ 992799 h 2789926"/>
              <a:gd name="connsiteX42320" fmla="*/ 1702993 w 2556691"/>
              <a:gd name="connsiteY42320" fmla="*/ 993158 h 2789926"/>
              <a:gd name="connsiteX42321" fmla="*/ 1704547 w 2556691"/>
              <a:gd name="connsiteY42321" fmla="*/ 995614 h 2789926"/>
              <a:gd name="connsiteX42322" fmla="*/ 1704582 w 2556691"/>
              <a:gd name="connsiteY42322" fmla="*/ 995603 h 2789926"/>
              <a:gd name="connsiteX42323" fmla="*/ 1704641 w 2556691"/>
              <a:gd name="connsiteY42323" fmla="*/ 995584 h 2789926"/>
              <a:gd name="connsiteX42324" fmla="*/ 1705442 w 2556691"/>
              <a:gd name="connsiteY42324" fmla="*/ 995675 h 2789926"/>
              <a:gd name="connsiteX42325" fmla="*/ 1705383 w 2556691"/>
              <a:gd name="connsiteY42325" fmla="*/ 995285 h 2789926"/>
              <a:gd name="connsiteX42326" fmla="*/ 1705183 w 2556691"/>
              <a:gd name="connsiteY42326" fmla="*/ 994876 h 2789926"/>
              <a:gd name="connsiteX42327" fmla="*/ 1705006 w 2556691"/>
              <a:gd name="connsiteY42327" fmla="*/ 994528 h 2789926"/>
              <a:gd name="connsiteX42328" fmla="*/ 1703994 w 2556691"/>
              <a:gd name="connsiteY42328" fmla="*/ 992520 h 2789926"/>
              <a:gd name="connsiteX42329" fmla="*/ 1703911 w 2556691"/>
              <a:gd name="connsiteY42329" fmla="*/ 992352 h 2789926"/>
              <a:gd name="connsiteX42330" fmla="*/ 1724936 w 2556691"/>
              <a:gd name="connsiteY42330" fmla="*/ 1011530 h 2789926"/>
              <a:gd name="connsiteX42331" fmla="*/ 1724441 w 2556691"/>
              <a:gd name="connsiteY42331" fmla="*/ 1011788 h 2789926"/>
              <a:gd name="connsiteX42332" fmla="*/ 1723170 w 2556691"/>
              <a:gd name="connsiteY42332" fmla="*/ 1014221 h 2789926"/>
              <a:gd name="connsiteX42333" fmla="*/ 1723688 w 2556691"/>
              <a:gd name="connsiteY42333" fmla="*/ 1014907 h 2789926"/>
              <a:gd name="connsiteX42334" fmla="*/ 1727761 w 2556691"/>
              <a:gd name="connsiteY42334" fmla="*/ 1018181 h 2789926"/>
              <a:gd name="connsiteX42335" fmla="*/ 1728338 w 2556691"/>
              <a:gd name="connsiteY42335" fmla="*/ 1019678 h 2789926"/>
              <a:gd name="connsiteX42336" fmla="*/ 1728338 w 2556691"/>
              <a:gd name="connsiteY42336" fmla="*/ 1019679 h 2789926"/>
              <a:gd name="connsiteX42337" fmla="*/ 1733106 w 2556691"/>
              <a:gd name="connsiteY42337" fmla="*/ 1023150 h 2789926"/>
              <a:gd name="connsiteX42338" fmla="*/ 1724936 w 2556691"/>
              <a:gd name="connsiteY42338" fmla="*/ 1011530 h 2789926"/>
              <a:gd name="connsiteX42339" fmla="*/ 1691303 w 2556691"/>
              <a:gd name="connsiteY42339" fmla="*/ 980420 h 2789926"/>
              <a:gd name="connsiteX42340" fmla="*/ 1689949 w 2556691"/>
              <a:gd name="connsiteY42340" fmla="*/ 982559 h 2789926"/>
              <a:gd name="connsiteX42341" fmla="*/ 1684640 w 2556691"/>
              <a:gd name="connsiteY42341" fmla="*/ 977530 h 2789926"/>
              <a:gd name="connsiteX42342" fmla="*/ 1684899 w 2556691"/>
              <a:gd name="connsiteY42342" fmla="*/ 977169 h 2789926"/>
              <a:gd name="connsiteX42343" fmla="*/ 1691303 w 2556691"/>
              <a:gd name="connsiteY42343" fmla="*/ 980420 h 2789926"/>
              <a:gd name="connsiteX42344" fmla="*/ 1744348 w 2556691"/>
              <a:gd name="connsiteY42344" fmla="*/ 1028967 h 2789926"/>
              <a:gd name="connsiteX42345" fmla="*/ 1742582 w 2556691"/>
              <a:gd name="connsiteY42345" fmla="*/ 1031187 h 2789926"/>
              <a:gd name="connsiteX42346" fmla="*/ 1749598 w 2556691"/>
              <a:gd name="connsiteY42346" fmla="*/ 1040404 h 2789926"/>
              <a:gd name="connsiteX42347" fmla="*/ 1744348 w 2556691"/>
              <a:gd name="connsiteY42347" fmla="*/ 1028969 h 2789926"/>
              <a:gd name="connsiteX42348" fmla="*/ 2052475 w 2556691"/>
              <a:gd name="connsiteY42348" fmla="*/ 1313258 h 2789926"/>
              <a:gd name="connsiteX42349" fmla="*/ 2048014 w 2556691"/>
              <a:gd name="connsiteY42349" fmla="*/ 1312856 h 2789926"/>
              <a:gd name="connsiteX42350" fmla="*/ 2046872 w 2556691"/>
              <a:gd name="connsiteY42350" fmla="*/ 1312242 h 2789926"/>
              <a:gd name="connsiteX42351" fmla="*/ 2046531 w 2556691"/>
              <a:gd name="connsiteY42351" fmla="*/ 1312017 h 2789926"/>
              <a:gd name="connsiteX42352" fmla="*/ 2049638 w 2556691"/>
              <a:gd name="connsiteY42352" fmla="*/ 1315729 h 2789926"/>
              <a:gd name="connsiteX42353" fmla="*/ 2058150 w 2556691"/>
              <a:gd name="connsiteY42353" fmla="*/ 1325506 h 2789926"/>
              <a:gd name="connsiteX42354" fmla="*/ 2058150 w 2556691"/>
              <a:gd name="connsiteY42354" fmla="*/ 1325494 h 2789926"/>
              <a:gd name="connsiteX42355" fmla="*/ 2052475 w 2556691"/>
              <a:gd name="connsiteY42355" fmla="*/ 1313258 h 2789926"/>
              <a:gd name="connsiteX42356" fmla="*/ 2277070 w 2556691"/>
              <a:gd name="connsiteY42356" fmla="*/ 1520304 h 2789926"/>
              <a:gd name="connsiteX42357" fmla="*/ 2276317 w 2556691"/>
              <a:gd name="connsiteY42357" fmla="*/ 1519961 h 2789926"/>
              <a:gd name="connsiteX42358" fmla="*/ 2268041 w 2556691"/>
              <a:gd name="connsiteY42358" fmla="*/ 1516840 h 2789926"/>
              <a:gd name="connsiteX42359" fmla="*/ 2267971 w 2556691"/>
              <a:gd name="connsiteY42359" fmla="*/ 1516840 h 2789926"/>
              <a:gd name="connsiteX42360" fmla="*/ 2265710 w 2556691"/>
              <a:gd name="connsiteY42360" fmla="*/ 1517171 h 2789926"/>
              <a:gd name="connsiteX42361" fmla="*/ 2269054 w 2556691"/>
              <a:gd name="connsiteY42361" fmla="*/ 1519689 h 2789926"/>
              <a:gd name="connsiteX42362" fmla="*/ 2269289 w 2556691"/>
              <a:gd name="connsiteY42362" fmla="*/ 1520422 h 2789926"/>
              <a:gd name="connsiteX42363" fmla="*/ 2269229 w 2556691"/>
              <a:gd name="connsiteY42363" fmla="*/ 1520942 h 2789926"/>
              <a:gd name="connsiteX42364" fmla="*/ 2269159 w 2556691"/>
              <a:gd name="connsiteY42364" fmla="*/ 1521037 h 2789926"/>
              <a:gd name="connsiteX42365" fmla="*/ 2265556 w 2556691"/>
              <a:gd name="connsiteY42365" fmla="*/ 1520269 h 2789926"/>
              <a:gd name="connsiteX42366" fmla="*/ 2262003 w 2556691"/>
              <a:gd name="connsiteY42366" fmla="*/ 1518495 h 2789926"/>
              <a:gd name="connsiteX42367" fmla="*/ 2260390 w 2556691"/>
              <a:gd name="connsiteY42367" fmla="*/ 1517963 h 2789926"/>
              <a:gd name="connsiteX42368" fmla="*/ 2259507 w 2556691"/>
              <a:gd name="connsiteY42368" fmla="*/ 1518093 h 2789926"/>
              <a:gd name="connsiteX42369" fmla="*/ 2262426 w 2556691"/>
              <a:gd name="connsiteY42369" fmla="*/ 1520079 h 2789926"/>
              <a:gd name="connsiteX42370" fmla="*/ 2263921 w 2556691"/>
              <a:gd name="connsiteY42370" fmla="*/ 1521983 h 2789926"/>
              <a:gd name="connsiteX42371" fmla="*/ 2263733 w 2556691"/>
              <a:gd name="connsiteY42371" fmla="*/ 1522408 h 2789926"/>
              <a:gd name="connsiteX42372" fmla="*/ 2257470 w 2556691"/>
              <a:gd name="connsiteY42372" fmla="*/ 1520446 h 2789926"/>
              <a:gd name="connsiteX42373" fmla="*/ 2256093 w 2556691"/>
              <a:gd name="connsiteY42373" fmla="*/ 1519831 h 2789926"/>
              <a:gd name="connsiteX42374" fmla="*/ 2253043 w 2556691"/>
              <a:gd name="connsiteY42374" fmla="*/ 1519051 h 2789926"/>
              <a:gd name="connsiteX42375" fmla="*/ 2252185 w 2556691"/>
              <a:gd name="connsiteY42375" fmla="*/ 1519169 h 2789926"/>
              <a:gd name="connsiteX42376" fmla="*/ 2255281 w 2556691"/>
              <a:gd name="connsiteY42376" fmla="*/ 1520292 h 2789926"/>
              <a:gd name="connsiteX42377" fmla="*/ 2256858 w 2556691"/>
              <a:gd name="connsiteY42377" fmla="*/ 1522148 h 2789926"/>
              <a:gd name="connsiteX42378" fmla="*/ 2261273 w 2556691"/>
              <a:gd name="connsiteY42378" fmla="*/ 1523165 h 2789926"/>
              <a:gd name="connsiteX42379" fmla="*/ 2260755 w 2556691"/>
              <a:gd name="connsiteY42379" fmla="*/ 1525624 h 2789926"/>
              <a:gd name="connsiteX42380" fmla="*/ 2260060 w 2556691"/>
              <a:gd name="connsiteY42380" fmla="*/ 1525647 h 2789926"/>
              <a:gd name="connsiteX42381" fmla="*/ 2259566 w 2556691"/>
              <a:gd name="connsiteY42381" fmla="*/ 1525446 h 2789926"/>
              <a:gd name="connsiteX42382" fmla="*/ 2257164 w 2556691"/>
              <a:gd name="connsiteY42382" fmla="*/ 1523638 h 2789926"/>
              <a:gd name="connsiteX42383" fmla="*/ 2256846 w 2556691"/>
              <a:gd name="connsiteY42383" fmla="*/ 1522255 h 2789926"/>
              <a:gd name="connsiteX42384" fmla="*/ 2251667 w 2556691"/>
              <a:gd name="connsiteY42384" fmla="*/ 1521545 h 2789926"/>
              <a:gd name="connsiteX42385" fmla="*/ 2249595 w 2556691"/>
              <a:gd name="connsiteY42385" fmla="*/ 1520682 h 2789926"/>
              <a:gd name="connsiteX42386" fmla="*/ 2246840 w 2556691"/>
              <a:gd name="connsiteY42386" fmla="*/ 1520008 h 2789926"/>
              <a:gd name="connsiteX42387" fmla="*/ 2246109 w 2556691"/>
              <a:gd name="connsiteY42387" fmla="*/ 1520127 h 2789926"/>
              <a:gd name="connsiteX42388" fmla="*/ 2251537 w 2556691"/>
              <a:gd name="connsiteY42388" fmla="*/ 1522195 h 2789926"/>
              <a:gd name="connsiteX42389" fmla="*/ 2254951 w 2556691"/>
              <a:gd name="connsiteY42389" fmla="*/ 1525304 h 2789926"/>
              <a:gd name="connsiteX42390" fmla="*/ 2254363 w 2556691"/>
              <a:gd name="connsiteY42390" fmla="*/ 1526179 h 2789926"/>
              <a:gd name="connsiteX42391" fmla="*/ 2250183 w 2556691"/>
              <a:gd name="connsiteY42391" fmla="*/ 1524773 h 2789926"/>
              <a:gd name="connsiteX42392" fmla="*/ 2247617 w 2556691"/>
              <a:gd name="connsiteY42392" fmla="*/ 1523354 h 2789926"/>
              <a:gd name="connsiteX42393" fmla="*/ 2247005 w 2556691"/>
              <a:gd name="connsiteY42393" fmla="*/ 1523035 h 2789926"/>
              <a:gd name="connsiteX42394" fmla="*/ 2241472 w 2556691"/>
              <a:gd name="connsiteY42394" fmla="*/ 1520859 h 2789926"/>
              <a:gd name="connsiteX42395" fmla="*/ 2240036 w 2556691"/>
              <a:gd name="connsiteY42395" fmla="*/ 1521084 h 2789926"/>
              <a:gd name="connsiteX42396" fmla="*/ 2244992 w 2556691"/>
              <a:gd name="connsiteY42396" fmla="*/ 1524122 h 2789926"/>
              <a:gd name="connsiteX42397" fmla="*/ 2244757 w 2556691"/>
              <a:gd name="connsiteY42397" fmla="*/ 1524690 h 2789926"/>
              <a:gd name="connsiteX42398" fmla="*/ 2244439 w 2556691"/>
              <a:gd name="connsiteY42398" fmla="*/ 1524879 h 2789926"/>
              <a:gd name="connsiteX42399" fmla="*/ 2238753 w 2556691"/>
              <a:gd name="connsiteY42399" fmla="*/ 1524075 h 2789926"/>
              <a:gd name="connsiteX42400" fmla="*/ 2247593 w 2556691"/>
              <a:gd name="connsiteY42400" fmla="*/ 1529454 h 2789926"/>
              <a:gd name="connsiteX42401" fmla="*/ 2259989 w 2556691"/>
              <a:gd name="connsiteY42401" fmla="*/ 1526960 h 2789926"/>
              <a:gd name="connsiteX42402" fmla="*/ 2272938 w 2556691"/>
              <a:gd name="connsiteY42402" fmla="*/ 1526865 h 2789926"/>
              <a:gd name="connsiteX42403" fmla="*/ 2274457 w 2556691"/>
              <a:gd name="connsiteY42403" fmla="*/ 1529986 h 2789926"/>
              <a:gd name="connsiteX42404" fmla="*/ 2278224 w 2556691"/>
              <a:gd name="connsiteY42404" fmla="*/ 1531830 h 2789926"/>
              <a:gd name="connsiteX42405" fmla="*/ 2279554 w 2556691"/>
              <a:gd name="connsiteY42405" fmla="*/ 1532575 h 2789926"/>
              <a:gd name="connsiteX42406" fmla="*/ 2278248 w 2556691"/>
              <a:gd name="connsiteY42406" fmla="*/ 1534608 h 2789926"/>
              <a:gd name="connsiteX42407" fmla="*/ 2271432 w 2556691"/>
              <a:gd name="connsiteY42407" fmla="*/ 1531452 h 2789926"/>
              <a:gd name="connsiteX42408" fmla="*/ 2272350 w 2556691"/>
              <a:gd name="connsiteY42408" fmla="*/ 1532102 h 2789926"/>
              <a:gd name="connsiteX42409" fmla="*/ 2278895 w 2556691"/>
              <a:gd name="connsiteY42409" fmla="*/ 1536854 h 2789926"/>
              <a:gd name="connsiteX42410" fmla="*/ 2278342 w 2556691"/>
              <a:gd name="connsiteY42410" fmla="*/ 1537883 h 2789926"/>
              <a:gd name="connsiteX42411" fmla="*/ 2270996 w 2556691"/>
              <a:gd name="connsiteY42411" fmla="*/ 1534242 h 2789926"/>
              <a:gd name="connsiteX42412" fmla="*/ 2266111 w 2556691"/>
              <a:gd name="connsiteY42412" fmla="*/ 1531913 h 2789926"/>
              <a:gd name="connsiteX42413" fmla="*/ 2264463 w 2556691"/>
              <a:gd name="connsiteY42413" fmla="*/ 1532137 h 2789926"/>
              <a:gd name="connsiteX42414" fmla="*/ 2259248 w 2556691"/>
              <a:gd name="connsiteY42414" fmla="*/ 1533095 h 2789926"/>
              <a:gd name="connsiteX42415" fmla="*/ 2258365 w 2556691"/>
              <a:gd name="connsiteY42415" fmla="*/ 1533261 h 2789926"/>
              <a:gd name="connsiteX42416" fmla="*/ 2265462 w 2556691"/>
              <a:gd name="connsiteY42416" fmla="*/ 1537315 h 2789926"/>
              <a:gd name="connsiteX42417" fmla="*/ 2264827 w 2556691"/>
              <a:gd name="connsiteY42417" fmla="*/ 1538687 h 2789926"/>
              <a:gd name="connsiteX42418" fmla="*/ 2258317 w 2556691"/>
              <a:gd name="connsiteY42418" fmla="*/ 1535979 h 2789926"/>
              <a:gd name="connsiteX42419" fmla="*/ 2256375 w 2556691"/>
              <a:gd name="connsiteY42419" fmla="*/ 1535459 h 2789926"/>
              <a:gd name="connsiteX42420" fmla="*/ 2262532 w 2556691"/>
              <a:gd name="connsiteY42420" fmla="*/ 1539833 h 2789926"/>
              <a:gd name="connsiteX42421" fmla="*/ 2270737 w 2556691"/>
              <a:gd name="connsiteY42421" fmla="*/ 1539313 h 2789926"/>
              <a:gd name="connsiteX42422" fmla="*/ 2283368 w 2556691"/>
              <a:gd name="connsiteY42422" fmla="*/ 1542682 h 2789926"/>
              <a:gd name="connsiteX42423" fmla="*/ 2286217 w 2556691"/>
              <a:gd name="connsiteY42423" fmla="*/ 1546383 h 2789926"/>
              <a:gd name="connsiteX42424" fmla="*/ 2280202 w 2556691"/>
              <a:gd name="connsiteY42424" fmla="*/ 1544160 h 2789926"/>
              <a:gd name="connsiteX42425" fmla="*/ 2279425 w 2556691"/>
              <a:gd name="connsiteY42425" fmla="*/ 1544267 h 2789926"/>
              <a:gd name="connsiteX42426" fmla="*/ 2285805 w 2556691"/>
              <a:gd name="connsiteY42426" fmla="*/ 1548546 h 2789926"/>
              <a:gd name="connsiteX42427" fmla="*/ 2284687 w 2556691"/>
              <a:gd name="connsiteY42427" fmla="*/ 1549988 h 2789926"/>
              <a:gd name="connsiteX42428" fmla="*/ 2274398 w 2556691"/>
              <a:gd name="connsiteY42428" fmla="*/ 1544728 h 2789926"/>
              <a:gd name="connsiteX42429" fmla="*/ 2274033 w 2556691"/>
              <a:gd name="connsiteY42429" fmla="*/ 1544751 h 2789926"/>
              <a:gd name="connsiteX42430" fmla="*/ 2279812 w 2556691"/>
              <a:gd name="connsiteY42430" fmla="*/ 1549078 h 2789926"/>
              <a:gd name="connsiteX42431" fmla="*/ 2279247 w 2556691"/>
              <a:gd name="connsiteY42431" fmla="*/ 1550000 h 2789926"/>
              <a:gd name="connsiteX42432" fmla="*/ 2271785 w 2556691"/>
              <a:gd name="connsiteY42432" fmla="*/ 1546454 h 2789926"/>
              <a:gd name="connsiteX42433" fmla="*/ 2278224 w 2556691"/>
              <a:gd name="connsiteY42433" fmla="*/ 1551147 h 2789926"/>
              <a:gd name="connsiteX42434" fmla="*/ 2288054 w 2556691"/>
              <a:gd name="connsiteY42434" fmla="*/ 1550934 h 2789926"/>
              <a:gd name="connsiteX42435" fmla="*/ 2295929 w 2556691"/>
              <a:gd name="connsiteY42435" fmla="*/ 1550662 h 2789926"/>
              <a:gd name="connsiteX42436" fmla="*/ 2296023 w 2556691"/>
              <a:gd name="connsiteY42436" fmla="*/ 1550485 h 2789926"/>
              <a:gd name="connsiteX42437" fmla="*/ 2298460 w 2556691"/>
              <a:gd name="connsiteY42437" fmla="*/ 1548239 h 2789926"/>
              <a:gd name="connsiteX42438" fmla="*/ 2298224 w 2556691"/>
              <a:gd name="connsiteY42438" fmla="*/ 1547979 h 2789926"/>
              <a:gd name="connsiteX42439" fmla="*/ 2296376 w 2556691"/>
              <a:gd name="connsiteY42439" fmla="*/ 1546406 h 2789926"/>
              <a:gd name="connsiteX42440" fmla="*/ 2291420 w 2556691"/>
              <a:gd name="connsiteY42440" fmla="*/ 1545354 h 2789926"/>
              <a:gd name="connsiteX42441" fmla="*/ 2287547 w 2556691"/>
              <a:gd name="connsiteY42441" fmla="*/ 1542056 h 2789926"/>
              <a:gd name="connsiteX42442" fmla="*/ 2285393 w 2556691"/>
              <a:gd name="connsiteY42442" fmla="*/ 1541985 h 2789926"/>
              <a:gd name="connsiteX42443" fmla="*/ 2285452 w 2556691"/>
              <a:gd name="connsiteY42443" fmla="*/ 1539325 h 2789926"/>
              <a:gd name="connsiteX42444" fmla="*/ 2289148 w 2556691"/>
              <a:gd name="connsiteY42444" fmla="*/ 1540957 h 2789926"/>
              <a:gd name="connsiteX42445" fmla="*/ 2283557 w 2556691"/>
              <a:gd name="connsiteY42445" fmla="*/ 1535152 h 2789926"/>
              <a:gd name="connsiteX42446" fmla="*/ 2282449 w 2556691"/>
              <a:gd name="connsiteY42446" fmla="*/ 1530541 h 2789926"/>
              <a:gd name="connsiteX42447" fmla="*/ 2284086 w 2556691"/>
              <a:gd name="connsiteY42447" fmla="*/ 1529891 h 2789926"/>
              <a:gd name="connsiteX42448" fmla="*/ 2277730 w 2556691"/>
              <a:gd name="connsiteY42448" fmla="*/ 1525009 h 2789926"/>
              <a:gd name="connsiteX42449" fmla="*/ 2276235 w 2556691"/>
              <a:gd name="connsiteY42449" fmla="*/ 1520611 h 2789926"/>
              <a:gd name="connsiteX42450" fmla="*/ 2277070 w 2556691"/>
              <a:gd name="connsiteY42450" fmla="*/ 1520304 h 2789926"/>
              <a:gd name="connsiteX42451" fmla="*/ 2267994 w 2556691"/>
              <a:gd name="connsiteY42451" fmla="*/ 1511674 h 2789926"/>
              <a:gd name="connsiteX42452" fmla="*/ 2259860 w 2556691"/>
              <a:gd name="connsiteY42452" fmla="*/ 1505527 h 2789926"/>
              <a:gd name="connsiteX42453" fmla="*/ 2260955 w 2556691"/>
              <a:gd name="connsiteY42453" fmla="*/ 1508801 h 2789926"/>
              <a:gd name="connsiteX42454" fmla="*/ 2254563 w 2556691"/>
              <a:gd name="connsiteY42454" fmla="*/ 1505231 h 2789926"/>
              <a:gd name="connsiteX42455" fmla="*/ 2247923 w 2556691"/>
              <a:gd name="connsiteY42455" fmla="*/ 1502394 h 2789926"/>
              <a:gd name="connsiteX42456" fmla="*/ 2245969 w 2556691"/>
              <a:gd name="connsiteY42456" fmla="*/ 1502690 h 2789926"/>
              <a:gd name="connsiteX42457" fmla="*/ 2248241 w 2556691"/>
              <a:gd name="connsiteY42457" fmla="*/ 1503458 h 2789926"/>
              <a:gd name="connsiteX42458" fmla="*/ 2256233 w 2556691"/>
              <a:gd name="connsiteY42458" fmla="*/ 1508328 h 2789926"/>
              <a:gd name="connsiteX42459" fmla="*/ 2255940 w 2556691"/>
              <a:gd name="connsiteY42459" fmla="*/ 1509191 h 2789926"/>
              <a:gd name="connsiteX42460" fmla="*/ 2255681 w 2556691"/>
              <a:gd name="connsiteY42460" fmla="*/ 1509357 h 2789926"/>
              <a:gd name="connsiteX42461" fmla="*/ 2248324 w 2556691"/>
              <a:gd name="connsiteY42461" fmla="*/ 1506000 h 2789926"/>
              <a:gd name="connsiteX42462" fmla="*/ 2245122 w 2556691"/>
              <a:gd name="connsiteY42462" fmla="*/ 1504900 h 2789926"/>
              <a:gd name="connsiteX42463" fmla="*/ 2244816 w 2556691"/>
              <a:gd name="connsiteY42463" fmla="*/ 1506118 h 2789926"/>
              <a:gd name="connsiteX42464" fmla="*/ 2248630 w 2556691"/>
              <a:gd name="connsiteY42464" fmla="*/ 1509913 h 2789926"/>
              <a:gd name="connsiteX42465" fmla="*/ 2248277 w 2556691"/>
              <a:gd name="connsiteY42465" fmla="*/ 1510492 h 2789926"/>
              <a:gd name="connsiteX42466" fmla="*/ 2247029 w 2556691"/>
              <a:gd name="connsiteY42466" fmla="*/ 1510776 h 2789926"/>
              <a:gd name="connsiteX42467" fmla="*/ 2243285 w 2556691"/>
              <a:gd name="connsiteY42467" fmla="*/ 1509463 h 2789926"/>
              <a:gd name="connsiteX42468" fmla="*/ 2242909 w 2556691"/>
              <a:gd name="connsiteY42468" fmla="*/ 1509830 h 2789926"/>
              <a:gd name="connsiteX42469" fmla="*/ 2243332 w 2556691"/>
              <a:gd name="connsiteY42469" fmla="*/ 1509960 h 2789926"/>
              <a:gd name="connsiteX42470" fmla="*/ 2245428 w 2556691"/>
              <a:gd name="connsiteY42470" fmla="*/ 1511485 h 2789926"/>
              <a:gd name="connsiteX42471" fmla="*/ 2244544 w 2556691"/>
              <a:gd name="connsiteY42471" fmla="*/ 1513388 h 2789926"/>
              <a:gd name="connsiteX42472" fmla="*/ 2242108 w 2556691"/>
              <a:gd name="connsiteY42472" fmla="*/ 1512419 h 2789926"/>
              <a:gd name="connsiteX42473" fmla="*/ 2241425 w 2556691"/>
              <a:gd name="connsiteY42473" fmla="*/ 1511390 h 2789926"/>
              <a:gd name="connsiteX42474" fmla="*/ 2240283 w 2556691"/>
              <a:gd name="connsiteY42474" fmla="*/ 1515185 h 2789926"/>
              <a:gd name="connsiteX42475" fmla="*/ 2240260 w 2556691"/>
              <a:gd name="connsiteY42475" fmla="*/ 1515351 h 2789926"/>
              <a:gd name="connsiteX42476" fmla="*/ 2241378 w 2556691"/>
              <a:gd name="connsiteY42476" fmla="*/ 1515173 h 2789926"/>
              <a:gd name="connsiteX42477" fmla="*/ 2253162 w 2556691"/>
              <a:gd name="connsiteY42477" fmla="*/ 1513518 h 2789926"/>
              <a:gd name="connsiteX42478" fmla="*/ 2261002 w 2556691"/>
              <a:gd name="connsiteY42478" fmla="*/ 1512738 h 2789926"/>
              <a:gd name="connsiteX42479" fmla="*/ 2267158 w 2556691"/>
              <a:gd name="connsiteY42479" fmla="*/ 1512253 h 2789926"/>
              <a:gd name="connsiteX42480" fmla="*/ 2267994 w 2556691"/>
              <a:gd name="connsiteY42480" fmla="*/ 1511674 h 2789926"/>
              <a:gd name="connsiteX42481" fmla="*/ 2159705 w 2556691"/>
              <a:gd name="connsiteY42481" fmla="*/ 1411556 h 2789926"/>
              <a:gd name="connsiteX42482" fmla="*/ 2159705 w 2556691"/>
              <a:gd name="connsiteY42482" fmla="*/ 1414145 h 2789926"/>
              <a:gd name="connsiteX42483" fmla="*/ 2149828 w 2556691"/>
              <a:gd name="connsiteY42483" fmla="*/ 1416178 h 2789926"/>
              <a:gd name="connsiteX42484" fmla="*/ 2139763 w 2556691"/>
              <a:gd name="connsiteY42484" fmla="*/ 1419630 h 2789926"/>
              <a:gd name="connsiteX42485" fmla="*/ 2138174 w 2556691"/>
              <a:gd name="connsiteY42485" fmla="*/ 1416769 h 2789926"/>
              <a:gd name="connsiteX42486" fmla="*/ 2149134 w 2556691"/>
              <a:gd name="connsiteY42486" fmla="*/ 1412372 h 2789926"/>
              <a:gd name="connsiteX42487" fmla="*/ 2159705 w 2556691"/>
              <a:gd name="connsiteY42487" fmla="*/ 1411556 h 2789926"/>
              <a:gd name="connsiteX42488" fmla="*/ 2226381 w 2556691"/>
              <a:gd name="connsiteY42488" fmla="*/ 1472190 h 2789926"/>
              <a:gd name="connsiteX42489" fmla="*/ 2226275 w 2556691"/>
              <a:gd name="connsiteY42489" fmla="*/ 1472792 h 2789926"/>
              <a:gd name="connsiteX42490" fmla="*/ 2226440 w 2556691"/>
              <a:gd name="connsiteY42490" fmla="*/ 1472863 h 2789926"/>
              <a:gd name="connsiteX42491" fmla="*/ 2226381 w 2556691"/>
              <a:gd name="connsiteY42491" fmla="*/ 1472190 h 2789926"/>
              <a:gd name="connsiteX42492" fmla="*/ 1225516 w 2556691"/>
              <a:gd name="connsiteY42492" fmla="*/ 548527 h 2789926"/>
              <a:gd name="connsiteX42493" fmla="*/ 1205315 w 2556691"/>
              <a:gd name="connsiteY42493" fmla="*/ 537699 h 2789926"/>
              <a:gd name="connsiteX42494" fmla="*/ 1199947 w 2556691"/>
              <a:gd name="connsiteY42494" fmla="*/ 542280 h 2789926"/>
              <a:gd name="connsiteX42495" fmla="*/ 1183549 w 2556691"/>
              <a:gd name="connsiteY42495" fmla="*/ 539902 h 2789926"/>
              <a:gd name="connsiteX42496" fmla="*/ 1219759 w 2556691"/>
              <a:gd name="connsiteY42496" fmla="*/ 551417 h 2789926"/>
              <a:gd name="connsiteX42497" fmla="*/ 1197958 w 2556691"/>
              <a:gd name="connsiteY42497" fmla="*/ 545353 h 2789926"/>
              <a:gd name="connsiteX42498" fmla="*/ 1197958 w 2556691"/>
              <a:gd name="connsiteY42498" fmla="*/ 545350 h 2789926"/>
              <a:gd name="connsiteX42499" fmla="*/ 1198876 w 2556691"/>
              <a:gd name="connsiteY42499" fmla="*/ 543416 h 2789926"/>
              <a:gd name="connsiteX42500" fmla="*/ 1225516 w 2556691"/>
              <a:gd name="connsiteY42500" fmla="*/ 548527 h 2789926"/>
              <a:gd name="connsiteX42501" fmla="*/ 1684594 w 2556691"/>
              <a:gd name="connsiteY42501" fmla="*/ 971654 h 2789926"/>
              <a:gd name="connsiteX42502" fmla="*/ 1682698 w 2556691"/>
              <a:gd name="connsiteY42502" fmla="*/ 974027 h 2789926"/>
              <a:gd name="connsiteX42503" fmla="*/ 1682698 w 2556691"/>
              <a:gd name="connsiteY42503" fmla="*/ 974026 h 2789926"/>
              <a:gd name="connsiteX42504" fmla="*/ 1679473 w 2556691"/>
              <a:gd name="connsiteY42504" fmla="*/ 971330 h 2789926"/>
              <a:gd name="connsiteX42505" fmla="*/ 1679143 w 2556691"/>
              <a:gd name="connsiteY42505" fmla="*/ 970085 h 2789926"/>
              <a:gd name="connsiteX42506" fmla="*/ 1679367 w 2556691"/>
              <a:gd name="connsiteY42506" fmla="*/ 969545 h 2789926"/>
              <a:gd name="connsiteX42507" fmla="*/ 1679732 w 2556691"/>
              <a:gd name="connsiteY42507" fmla="*/ 969305 h 2789926"/>
              <a:gd name="connsiteX42508" fmla="*/ 1681003 w 2556691"/>
              <a:gd name="connsiteY42508" fmla="*/ 969299 h 2789926"/>
              <a:gd name="connsiteX42509" fmla="*/ 1684594 w 2556691"/>
              <a:gd name="connsiteY42509" fmla="*/ 971654 h 2789926"/>
              <a:gd name="connsiteX42510" fmla="*/ 2253703 w 2556691"/>
              <a:gd name="connsiteY42510" fmla="*/ 1496400 h 2789926"/>
              <a:gd name="connsiteX42511" fmla="*/ 2247582 w 2556691"/>
              <a:gd name="connsiteY42511" fmla="*/ 1495478 h 2789926"/>
              <a:gd name="connsiteX42512" fmla="*/ 2245946 w 2556691"/>
              <a:gd name="connsiteY42512" fmla="*/ 1494769 h 2789926"/>
              <a:gd name="connsiteX42513" fmla="*/ 2245133 w 2556691"/>
              <a:gd name="connsiteY42513" fmla="*/ 1490927 h 2789926"/>
              <a:gd name="connsiteX42514" fmla="*/ 2246110 w 2556691"/>
              <a:gd name="connsiteY42514" fmla="*/ 1490312 h 2789926"/>
              <a:gd name="connsiteX42515" fmla="*/ 2241202 w 2556691"/>
              <a:gd name="connsiteY42515" fmla="*/ 1489437 h 2789926"/>
              <a:gd name="connsiteX42516" fmla="*/ 2244156 w 2556691"/>
              <a:gd name="connsiteY42516" fmla="*/ 1496909 h 2789926"/>
              <a:gd name="connsiteX42517" fmla="*/ 2244227 w 2556691"/>
              <a:gd name="connsiteY42517" fmla="*/ 1497192 h 2789926"/>
              <a:gd name="connsiteX42518" fmla="*/ 2244851 w 2556691"/>
              <a:gd name="connsiteY42518" fmla="*/ 1497110 h 2789926"/>
              <a:gd name="connsiteX42519" fmla="*/ 2253703 w 2556691"/>
              <a:gd name="connsiteY42519" fmla="*/ 1496400 h 2789926"/>
              <a:gd name="connsiteX42520" fmla="*/ 2230831 w 2556691"/>
              <a:gd name="connsiteY42520" fmla="*/ 1475251 h 2789926"/>
              <a:gd name="connsiteX42521" fmla="*/ 2230725 w 2556691"/>
              <a:gd name="connsiteY42521" fmla="*/ 1475358 h 2789926"/>
              <a:gd name="connsiteX42522" fmla="*/ 2230972 w 2556691"/>
              <a:gd name="connsiteY42522" fmla="*/ 1475606 h 2789926"/>
              <a:gd name="connsiteX42523" fmla="*/ 2231054 w 2556691"/>
              <a:gd name="connsiteY42523" fmla="*/ 1475689 h 2789926"/>
              <a:gd name="connsiteX42524" fmla="*/ 2230831 w 2556691"/>
              <a:gd name="connsiteY42524" fmla="*/ 1475251 h 2789926"/>
              <a:gd name="connsiteX42525" fmla="*/ 2134924 w 2556691"/>
              <a:gd name="connsiteY42525" fmla="*/ 1385820 h 2789926"/>
              <a:gd name="connsiteX42526" fmla="*/ 2135253 w 2556691"/>
              <a:gd name="connsiteY42526" fmla="*/ 1386222 h 2789926"/>
              <a:gd name="connsiteX42527" fmla="*/ 2135465 w 2556691"/>
              <a:gd name="connsiteY42527" fmla="*/ 1386470 h 2789926"/>
              <a:gd name="connsiteX42528" fmla="*/ 2136666 w 2556691"/>
              <a:gd name="connsiteY42528" fmla="*/ 1387924 h 2789926"/>
              <a:gd name="connsiteX42529" fmla="*/ 2138820 w 2556691"/>
              <a:gd name="connsiteY42529" fmla="*/ 1390513 h 2789926"/>
              <a:gd name="connsiteX42530" fmla="*/ 2139915 w 2556691"/>
              <a:gd name="connsiteY42530" fmla="*/ 1391826 h 2789926"/>
              <a:gd name="connsiteX42531" fmla="*/ 2143341 w 2556691"/>
              <a:gd name="connsiteY42531" fmla="*/ 1395951 h 2789926"/>
              <a:gd name="connsiteX42532" fmla="*/ 2143871 w 2556691"/>
              <a:gd name="connsiteY42532" fmla="*/ 1396590 h 2789926"/>
              <a:gd name="connsiteX42533" fmla="*/ 2145048 w 2556691"/>
              <a:gd name="connsiteY42533" fmla="*/ 1398008 h 2789926"/>
              <a:gd name="connsiteX42534" fmla="*/ 2145060 w 2556691"/>
              <a:gd name="connsiteY42534" fmla="*/ 1398008 h 2789926"/>
              <a:gd name="connsiteX42535" fmla="*/ 2145519 w 2556691"/>
              <a:gd name="connsiteY42535" fmla="*/ 1398552 h 2789926"/>
              <a:gd name="connsiteX42536" fmla="*/ 2145377 w 2556691"/>
              <a:gd name="connsiteY42536" fmla="*/ 1400526 h 2789926"/>
              <a:gd name="connsiteX42537" fmla="*/ 2143164 w 2556691"/>
              <a:gd name="connsiteY42537" fmla="*/ 1400751 h 2789926"/>
              <a:gd name="connsiteX42538" fmla="*/ 2142787 w 2556691"/>
              <a:gd name="connsiteY42538" fmla="*/ 1400455 h 2789926"/>
              <a:gd name="connsiteX42539" fmla="*/ 2139809 w 2556691"/>
              <a:gd name="connsiteY42539" fmla="*/ 1397701 h 2789926"/>
              <a:gd name="connsiteX42540" fmla="*/ 2138691 w 2556691"/>
              <a:gd name="connsiteY42540" fmla="*/ 1396483 h 2789926"/>
              <a:gd name="connsiteX42541" fmla="*/ 2135948 w 2556691"/>
              <a:gd name="connsiteY42541" fmla="*/ 1392972 h 2789926"/>
              <a:gd name="connsiteX42542" fmla="*/ 2135053 w 2556691"/>
              <a:gd name="connsiteY42542" fmla="*/ 1391601 h 2789926"/>
              <a:gd name="connsiteX42543" fmla="*/ 2132958 w 2556691"/>
              <a:gd name="connsiteY42543" fmla="*/ 1387191 h 2789926"/>
              <a:gd name="connsiteX42544" fmla="*/ 2132923 w 2556691"/>
              <a:gd name="connsiteY42544" fmla="*/ 1387073 h 2789926"/>
              <a:gd name="connsiteX42545" fmla="*/ 2132935 w 2556691"/>
              <a:gd name="connsiteY42545" fmla="*/ 1386908 h 2789926"/>
              <a:gd name="connsiteX42546" fmla="*/ 2133017 w 2556691"/>
              <a:gd name="connsiteY42546" fmla="*/ 1386340 h 2789926"/>
              <a:gd name="connsiteX42547" fmla="*/ 2133370 w 2556691"/>
              <a:gd name="connsiteY42547" fmla="*/ 1385891 h 2789926"/>
              <a:gd name="connsiteX42548" fmla="*/ 2134924 w 2556691"/>
              <a:gd name="connsiteY42548" fmla="*/ 1385820 h 2789926"/>
              <a:gd name="connsiteX42549" fmla="*/ 1706631 w 2556691"/>
              <a:gd name="connsiteY42549" fmla="*/ 990522 h 2789926"/>
              <a:gd name="connsiteX42550" fmla="*/ 1704794 w 2556691"/>
              <a:gd name="connsiteY42550" fmla="*/ 991939 h 2789926"/>
              <a:gd name="connsiteX42551" fmla="*/ 1705183 w 2556691"/>
              <a:gd name="connsiteY42551" fmla="*/ 992577 h 2789926"/>
              <a:gd name="connsiteX42552" fmla="*/ 1706007 w 2556691"/>
              <a:gd name="connsiteY42552" fmla="*/ 993542 h 2789926"/>
              <a:gd name="connsiteX42553" fmla="*/ 1707277 w 2556691"/>
              <a:gd name="connsiteY42553" fmla="*/ 992454 h 2789926"/>
              <a:gd name="connsiteX42554" fmla="*/ 1707278 w 2556691"/>
              <a:gd name="connsiteY42554" fmla="*/ 992455 h 2789926"/>
              <a:gd name="connsiteX42555" fmla="*/ 1707278 w 2556691"/>
              <a:gd name="connsiteY42555" fmla="*/ 992454 h 2789926"/>
              <a:gd name="connsiteX42556" fmla="*/ 1707277 w 2556691"/>
              <a:gd name="connsiteY42556" fmla="*/ 992454 h 2789926"/>
              <a:gd name="connsiteX42557" fmla="*/ 2055617 w 2556691"/>
              <a:gd name="connsiteY42557" fmla="*/ 1312525 h 2789926"/>
              <a:gd name="connsiteX42558" fmla="*/ 2053923 w 2556691"/>
              <a:gd name="connsiteY42558" fmla="*/ 1313046 h 2789926"/>
              <a:gd name="connsiteX42559" fmla="*/ 2061281 w 2556691"/>
              <a:gd name="connsiteY42559" fmla="*/ 1328828 h 2789926"/>
              <a:gd name="connsiteX42560" fmla="*/ 2071087 w 2556691"/>
              <a:gd name="connsiteY42560" fmla="*/ 1343108 h 2789926"/>
              <a:gd name="connsiteX42561" fmla="*/ 2074006 w 2556691"/>
              <a:gd name="connsiteY42561" fmla="*/ 1345603 h 2789926"/>
              <a:gd name="connsiteX42562" fmla="*/ 2074748 w 2556691"/>
              <a:gd name="connsiteY42562" fmla="*/ 1346241 h 2789926"/>
              <a:gd name="connsiteX42563" fmla="*/ 2074995 w 2556691"/>
              <a:gd name="connsiteY42563" fmla="*/ 1346217 h 2789926"/>
              <a:gd name="connsiteX42564" fmla="*/ 2077820 w 2556691"/>
              <a:gd name="connsiteY42564" fmla="*/ 1346182 h 2789926"/>
              <a:gd name="connsiteX42565" fmla="*/ 2074677 w 2556691"/>
              <a:gd name="connsiteY42565" fmla="*/ 1343770 h 2789926"/>
              <a:gd name="connsiteX42566" fmla="*/ 2072123 w 2556691"/>
              <a:gd name="connsiteY42566" fmla="*/ 1341382 h 2789926"/>
              <a:gd name="connsiteX42567" fmla="*/ 2065177 w 2556691"/>
              <a:gd name="connsiteY42567" fmla="*/ 1332587 h 2789926"/>
              <a:gd name="connsiteX42568" fmla="*/ 2055617 w 2556691"/>
              <a:gd name="connsiteY42568" fmla="*/ 1312525 h 2789926"/>
              <a:gd name="connsiteX42569" fmla="*/ 1538564 w 2556691"/>
              <a:gd name="connsiteY42569" fmla="*/ 834773 h 2789926"/>
              <a:gd name="connsiteX42570" fmla="*/ 1537787 w 2556691"/>
              <a:gd name="connsiteY42570" fmla="*/ 834536 h 2789926"/>
              <a:gd name="connsiteX42571" fmla="*/ 1536928 w 2556691"/>
              <a:gd name="connsiteY42571" fmla="*/ 834952 h 2789926"/>
              <a:gd name="connsiteX42572" fmla="*/ 1539847 w 2556691"/>
              <a:gd name="connsiteY42572" fmla="*/ 839903 h 2789926"/>
              <a:gd name="connsiteX42573" fmla="*/ 1538105 w 2556691"/>
              <a:gd name="connsiteY42573" fmla="*/ 840081 h 2789926"/>
              <a:gd name="connsiteX42574" fmla="*/ 1534409 w 2556691"/>
              <a:gd name="connsiteY42574" fmla="*/ 838841 h 2789926"/>
              <a:gd name="connsiteX42575" fmla="*/ 1534185 w 2556691"/>
              <a:gd name="connsiteY42575" fmla="*/ 839438 h 2789926"/>
              <a:gd name="connsiteX42576" fmla="*/ 1535445 w 2556691"/>
              <a:gd name="connsiteY42576" fmla="*/ 840710 h 2789926"/>
              <a:gd name="connsiteX42577" fmla="*/ 1537729 w 2556691"/>
              <a:gd name="connsiteY42577" fmla="*/ 842697 h 2789926"/>
              <a:gd name="connsiteX42578" fmla="*/ 1540789 w 2556691"/>
              <a:gd name="connsiteY42578" fmla="*/ 843623 h 2789926"/>
              <a:gd name="connsiteX42579" fmla="*/ 1541366 w 2556691"/>
              <a:gd name="connsiteY42579" fmla="*/ 844961 h 2789926"/>
              <a:gd name="connsiteX42580" fmla="*/ 1536999 w 2556691"/>
              <a:gd name="connsiteY42580" fmla="*/ 847295 h 2789926"/>
              <a:gd name="connsiteX42581" fmla="*/ 1535103 w 2556691"/>
              <a:gd name="connsiteY42581" fmla="*/ 846662 h 2789926"/>
              <a:gd name="connsiteX42582" fmla="*/ 1532796 w 2556691"/>
              <a:gd name="connsiteY42582" fmla="*/ 845194 h 2789926"/>
              <a:gd name="connsiteX42583" fmla="*/ 1532525 w 2556691"/>
              <a:gd name="connsiteY42583" fmla="*/ 846432 h 2789926"/>
              <a:gd name="connsiteX42584" fmla="*/ 1533749 w 2556691"/>
              <a:gd name="connsiteY42584" fmla="*/ 846906 h 2789926"/>
              <a:gd name="connsiteX42585" fmla="*/ 1534503 w 2556691"/>
              <a:gd name="connsiteY42585" fmla="*/ 848073 h 2789926"/>
              <a:gd name="connsiteX42586" fmla="*/ 1537634 w 2556691"/>
              <a:gd name="connsiteY42586" fmla="*/ 849703 h 2789926"/>
              <a:gd name="connsiteX42587" fmla="*/ 1539176 w 2556691"/>
              <a:gd name="connsiteY42587" fmla="*/ 849521 h 2789926"/>
              <a:gd name="connsiteX42588" fmla="*/ 1541131 w 2556691"/>
              <a:gd name="connsiteY42588" fmla="*/ 849089 h 2789926"/>
              <a:gd name="connsiteX42589" fmla="*/ 1542178 w 2556691"/>
              <a:gd name="connsiteY42589" fmla="*/ 842943 h 2789926"/>
              <a:gd name="connsiteX42590" fmla="*/ 1538564 w 2556691"/>
              <a:gd name="connsiteY42590" fmla="*/ 834773 h 2789926"/>
              <a:gd name="connsiteX42591" fmla="*/ 1210904 w 2556691"/>
              <a:gd name="connsiteY42591" fmla="*/ 532084 h 2789926"/>
              <a:gd name="connsiteX42592" fmla="*/ 1204350 w 2556691"/>
              <a:gd name="connsiteY42592" fmla="*/ 527409 h 2789926"/>
              <a:gd name="connsiteX42593" fmla="*/ 1209977 w 2556691"/>
              <a:gd name="connsiteY42593" fmla="*/ 534897 h 2789926"/>
              <a:gd name="connsiteX42594" fmla="*/ 1215922 w 2556691"/>
              <a:gd name="connsiteY42594" fmla="*/ 537222 h 2789926"/>
              <a:gd name="connsiteX42595" fmla="*/ 1210904 w 2556691"/>
              <a:gd name="connsiteY42595" fmla="*/ 532084 h 2789926"/>
              <a:gd name="connsiteX42596" fmla="*/ 2072002 w 2556691"/>
              <a:gd name="connsiteY42596" fmla="*/ 1326529 h 2789926"/>
              <a:gd name="connsiteX42597" fmla="*/ 2072063 w 2556691"/>
              <a:gd name="connsiteY42597" fmla="*/ 1326737 h 2789926"/>
              <a:gd name="connsiteX42598" fmla="*/ 2072005 w 2556691"/>
              <a:gd name="connsiteY42598" fmla="*/ 1326570 h 2789926"/>
              <a:gd name="connsiteX42599" fmla="*/ 2132488 w 2556691"/>
              <a:gd name="connsiteY42599" fmla="*/ 1382060 h 2789926"/>
              <a:gd name="connsiteX42600" fmla="*/ 2133242 w 2556691"/>
              <a:gd name="connsiteY42600" fmla="*/ 1383006 h 2789926"/>
              <a:gd name="connsiteX42601" fmla="*/ 2131264 w 2556691"/>
              <a:gd name="connsiteY42601" fmla="*/ 1384874 h 2789926"/>
              <a:gd name="connsiteX42602" fmla="*/ 2129169 w 2556691"/>
              <a:gd name="connsiteY42602" fmla="*/ 1382982 h 2789926"/>
              <a:gd name="connsiteX42603" fmla="*/ 2105130 w 2556691"/>
              <a:gd name="connsiteY42603" fmla="*/ 1368075 h 2789926"/>
              <a:gd name="connsiteX42604" fmla="*/ 2106343 w 2556691"/>
              <a:gd name="connsiteY42604" fmla="*/ 1365841 h 2789926"/>
              <a:gd name="connsiteX42605" fmla="*/ 2132488 w 2556691"/>
              <a:gd name="connsiteY42605" fmla="*/ 1382060 h 2789926"/>
              <a:gd name="connsiteX42606" fmla="*/ 1678625 w 2556691"/>
              <a:gd name="connsiteY42606" fmla="*/ 963086 h 2789926"/>
              <a:gd name="connsiteX42607" fmla="*/ 1678272 w 2556691"/>
              <a:gd name="connsiteY42607" fmla="*/ 964251 h 2789926"/>
              <a:gd name="connsiteX42608" fmla="*/ 1669749 w 2556691"/>
              <a:gd name="connsiteY42608" fmla="*/ 962102 h 2789926"/>
              <a:gd name="connsiteX42609" fmla="*/ 1657860 w 2556691"/>
              <a:gd name="connsiteY42609" fmla="*/ 960251 h 2789926"/>
              <a:gd name="connsiteX42610" fmla="*/ 1657801 w 2556691"/>
              <a:gd name="connsiteY42610" fmla="*/ 959692 h 2789926"/>
              <a:gd name="connsiteX42611" fmla="*/ 1669596 w 2556691"/>
              <a:gd name="connsiteY42611" fmla="*/ 958674 h 2789926"/>
              <a:gd name="connsiteX42612" fmla="*/ 1678625 w 2556691"/>
              <a:gd name="connsiteY42612" fmla="*/ 963086 h 2789926"/>
              <a:gd name="connsiteX42613" fmla="*/ 2192325 w 2556691"/>
              <a:gd name="connsiteY42613" fmla="*/ 1436890 h 2789926"/>
              <a:gd name="connsiteX42614" fmla="*/ 2192078 w 2556691"/>
              <a:gd name="connsiteY42614" fmla="*/ 1436973 h 2789926"/>
              <a:gd name="connsiteX42615" fmla="*/ 2191725 w 2556691"/>
              <a:gd name="connsiteY42615" fmla="*/ 1437434 h 2789926"/>
              <a:gd name="connsiteX42616" fmla="*/ 2191583 w 2556691"/>
              <a:gd name="connsiteY42616" fmla="*/ 1437445 h 2789926"/>
              <a:gd name="connsiteX42617" fmla="*/ 2189947 w 2556691"/>
              <a:gd name="connsiteY42617" fmla="*/ 1435861 h 2789926"/>
              <a:gd name="connsiteX42618" fmla="*/ 2189900 w 2556691"/>
              <a:gd name="connsiteY42618" fmla="*/ 1435826 h 2789926"/>
              <a:gd name="connsiteX42619" fmla="*/ 2189924 w 2556691"/>
              <a:gd name="connsiteY42619" fmla="*/ 1435885 h 2789926"/>
              <a:gd name="connsiteX42620" fmla="*/ 2190077 w 2556691"/>
              <a:gd name="connsiteY42620" fmla="*/ 1436594 h 2789926"/>
              <a:gd name="connsiteX42621" fmla="*/ 2191265 w 2556691"/>
              <a:gd name="connsiteY42621" fmla="*/ 1438557 h 2789926"/>
              <a:gd name="connsiteX42622" fmla="*/ 2195103 w 2556691"/>
              <a:gd name="connsiteY42622" fmla="*/ 1443274 h 2789926"/>
              <a:gd name="connsiteX42623" fmla="*/ 2200671 w 2556691"/>
              <a:gd name="connsiteY42623" fmla="*/ 1448995 h 2789926"/>
              <a:gd name="connsiteX42624" fmla="*/ 2202001 w 2556691"/>
              <a:gd name="connsiteY42624" fmla="*/ 1448440 h 2789926"/>
              <a:gd name="connsiteX42625" fmla="*/ 2193820 w 2556691"/>
              <a:gd name="connsiteY42625" fmla="*/ 1439266 h 2789926"/>
              <a:gd name="connsiteX42626" fmla="*/ 2193620 w 2556691"/>
              <a:gd name="connsiteY42626" fmla="*/ 1438947 h 2789926"/>
              <a:gd name="connsiteX42627" fmla="*/ 2193137 w 2556691"/>
              <a:gd name="connsiteY42627" fmla="*/ 1438202 h 2789926"/>
              <a:gd name="connsiteX42628" fmla="*/ 2192325 w 2556691"/>
              <a:gd name="connsiteY42628" fmla="*/ 1436890 h 2789926"/>
              <a:gd name="connsiteX42629" fmla="*/ 1771634 w 2556691"/>
              <a:gd name="connsiteY42629" fmla="*/ 1048621 h 2789926"/>
              <a:gd name="connsiteX42630" fmla="*/ 1771493 w 2556691"/>
              <a:gd name="connsiteY42630" fmla="*/ 1049910 h 2789926"/>
              <a:gd name="connsiteX42631" fmla="*/ 1763394 w 2556691"/>
              <a:gd name="connsiteY42631" fmla="*/ 1048722 h 2789926"/>
              <a:gd name="connsiteX42632" fmla="*/ 1755872 w 2556691"/>
              <a:gd name="connsiteY42632" fmla="*/ 1039835 h 2789926"/>
              <a:gd name="connsiteX42633" fmla="*/ 1756343 w 2556691"/>
              <a:gd name="connsiteY42633" fmla="*/ 1039553 h 2789926"/>
              <a:gd name="connsiteX42634" fmla="*/ 1762900 w 2556691"/>
              <a:gd name="connsiteY42634" fmla="*/ 1045214 h 2789926"/>
              <a:gd name="connsiteX42635" fmla="*/ 1768303 w 2556691"/>
              <a:gd name="connsiteY42635" fmla="*/ 1047567 h 2789926"/>
              <a:gd name="connsiteX42636" fmla="*/ 1771634 w 2556691"/>
              <a:gd name="connsiteY42636" fmla="*/ 1048621 h 2789926"/>
              <a:gd name="connsiteX42637" fmla="*/ 1738756 w 2556691"/>
              <a:gd name="connsiteY42637" fmla="*/ 1017825 h 2789926"/>
              <a:gd name="connsiteX42638" fmla="*/ 1732093 w 2556691"/>
              <a:gd name="connsiteY42638" fmla="*/ 1014138 h 2789926"/>
              <a:gd name="connsiteX42639" fmla="*/ 1728844 w 2556691"/>
              <a:gd name="connsiteY42639" fmla="*/ 1012516 h 2789926"/>
              <a:gd name="connsiteX42640" fmla="*/ 1727596 w 2556691"/>
              <a:gd name="connsiteY42640" fmla="*/ 1011560 h 2789926"/>
              <a:gd name="connsiteX42641" fmla="*/ 1730033 w 2556691"/>
              <a:gd name="connsiteY42641" fmla="*/ 1016557 h 2789926"/>
              <a:gd name="connsiteX42642" fmla="*/ 1735695 w 2556691"/>
              <a:gd name="connsiteY42642" fmla="*/ 1021685 h 2789926"/>
              <a:gd name="connsiteX42643" fmla="*/ 1736296 w 2556691"/>
              <a:gd name="connsiteY42643" fmla="*/ 1021081 h 2789926"/>
              <a:gd name="connsiteX42644" fmla="*/ 1736814 w 2556691"/>
              <a:gd name="connsiteY42644" fmla="*/ 1020874 h 2789926"/>
              <a:gd name="connsiteX42645" fmla="*/ 1739427 w 2556691"/>
              <a:gd name="connsiteY42645" fmla="*/ 1020093 h 2789926"/>
              <a:gd name="connsiteX42646" fmla="*/ 1740215 w 2556691"/>
              <a:gd name="connsiteY42646" fmla="*/ 1020348 h 2789926"/>
              <a:gd name="connsiteX42647" fmla="*/ 1740216 w 2556691"/>
              <a:gd name="connsiteY42647" fmla="*/ 1020349 h 2789926"/>
              <a:gd name="connsiteX42648" fmla="*/ 1740216 w 2556691"/>
              <a:gd name="connsiteY42648" fmla="*/ 1020348 h 2789926"/>
              <a:gd name="connsiteX42649" fmla="*/ 1740215 w 2556691"/>
              <a:gd name="connsiteY42649" fmla="*/ 1020348 h 2789926"/>
              <a:gd name="connsiteX42650" fmla="*/ 2178210 w 2556691"/>
              <a:gd name="connsiteY42650" fmla="*/ 1422255 h 2789926"/>
              <a:gd name="connsiteX42651" fmla="*/ 2177504 w 2556691"/>
              <a:gd name="connsiteY42651" fmla="*/ 1421947 h 2789926"/>
              <a:gd name="connsiteX42652" fmla="*/ 2172325 w 2556691"/>
              <a:gd name="connsiteY42652" fmla="*/ 1422988 h 2789926"/>
              <a:gd name="connsiteX42653" fmla="*/ 2168875 w 2556691"/>
              <a:gd name="connsiteY42653" fmla="*/ 1425576 h 2789926"/>
              <a:gd name="connsiteX42654" fmla="*/ 2167216 w 2556691"/>
              <a:gd name="connsiteY42654" fmla="*/ 1425872 h 2789926"/>
              <a:gd name="connsiteX42655" fmla="*/ 2166121 w 2556691"/>
              <a:gd name="connsiteY42655" fmla="*/ 1425872 h 2789926"/>
              <a:gd name="connsiteX42656" fmla="*/ 2158434 w 2556691"/>
              <a:gd name="connsiteY42656" fmla="*/ 1430152 h 2789926"/>
              <a:gd name="connsiteX42657" fmla="*/ 2158328 w 2556691"/>
              <a:gd name="connsiteY42657" fmla="*/ 1430388 h 2789926"/>
              <a:gd name="connsiteX42658" fmla="*/ 2157268 w 2556691"/>
              <a:gd name="connsiteY42658" fmla="*/ 1433402 h 2789926"/>
              <a:gd name="connsiteX42659" fmla="*/ 2156562 w 2556691"/>
              <a:gd name="connsiteY42659" fmla="*/ 1436878 h 2789926"/>
              <a:gd name="connsiteX42660" fmla="*/ 2156280 w 2556691"/>
              <a:gd name="connsiteY42660" fmla="*/ 1438923 h 2789926"/>
              <a:gd name="connsiteX42661" fmla="*/ 2155891 w 2556691"/>
              <a:gd name="connsiteY42661" fmla="*/ 1450887 h 2789926"/>
              <a:gd name="connsiteX42662" fmla="*/ 2156091 w 2556691"/>
              <a:gd name="connsiteY42662" fmla="*/ 1454433 h 2789926"/>
              <a:gd name="connsiteX42663" fmla="*/ 2156633 w 2556691"/>
              <a:gd name="connsiteY42663" fmla="*/ 1458914 h 2789926"/>
              <a:gd name="connsiteX42664" fmla="*/ 2157057 w 2556691"/>
              <a:gd name="connsiteY42664" fmla="*/ 1460923 h 2789926"/>
              <a:gd name="connsiteX42665" fmla="*/ 2157963 w 2556691"/>
              <a:gd name="connsiteY42665" fmla="*/ 1466184 h 2789926"/>
              <a:gd name="connsiteX42666" fmla="*/ 2158315 w 2556691"/>
              <a:gd name="connsiteY42666" fmla="*/ 1469672 h 2789926"/>
              <a:gd name="connsiteX42667" fmla="*/ 2158457 w 2556691"/>
              <a:gd name="connsiteY42667" fmla="*/ 1475748 h 2789926"/>
              <a:gd name="connsiteX42668" fmla="*/ 2158446 w 2556691"/>
              <a:gd name="connsiteY42668" fmla="*/ 1476587 h 2789926"/>
              <a:gd name="connsiteX42669" fmla="*/ 2157479 w 2556691"/>
              <a:gd name="connsiteY42669" fmla="*/ 1483905 h 2789926"/>
              <a:gd name="connsiteX42670" fmla="*/ 2156174 w 2556691"/>
              <a:gd name="connsiteY42670" fmla="*/ 1488894 h 2789926"/>
              <a:gd name="connsiteX42671" fmla="*/ 2155985 w 2556691"/>
              <a:gd name="connsiteY42671" fmla="*/ 1489378 h 2789926"/>
              <a:gd name="connsiteX42672" fmla="*/ 2155750 w 2556691"/>
              <a:gd name="connsiteY42672" fmla="*/ 1489993 h 2789926"/>
              <a:gd name="connsiteX42673" fmla="*/ 2155514 w 2556691"/>
              <a:gd name="connsiteY42673" fmla="*/ 1490596 h 2789926"/>
              <a:gd name="connsiteX42674" fmla="*/ 2154585 w 2556691"/>
              <a:gd name="connsiteY42674" fmla="*/ 1492996 h 2789926"/>
              <a:gd name="connsiteX42675" fmla="*/ 2156539 w 2556691"/>
              <a:gd name="connsiteY42675" fmla="*/ 1490903 h 2789926"/>
              <a:gd name="connsiteX42676" fmla="*/ 2157209 w 2556691"/>
              <a:gd name="connsiteY42676" fmla="*/ 1490194 h 2789926"/>
              <a:gd name="connsiteX42677" fmla="*/ 2157257 w 2556691"/>
              <a:gd name="connsiteY42677" fmla="*/ 1490147 h 2789926"/>
              <a:gd name="connsiteX42678" fmla="*/ 2157998 w 2556691"/>
              <a:gd name="connsiteY42678" fmla="*/ 1489355 h 2789926"/>
              <a:gd name="connsiteX42679" fmla="*/ 2164214 w 2556691"/>
              <a:gd name="connsiteY42679" fmla="*/ 1482191 h 2789926"/>
              <a:gd name="connsiteX42680" fmla="*/ 2165556 w 2556691"/>
              <a:gd name="connsiteY42680" fmla="*/ 1480559 h 2789926"/>
              <a:gd name="connsiteX42681" fmla="*/ 2168864 w 2556691"/>
              <a:gd name="connsiteY42681" fmla="*/ 1476221 h 2789926"/>
              <a:gd name="connsiteX42682" fmla="*/ 2169982 w 2556691"/>
              <a:gd name="connsiteY42682" fmla="*/ 1474708 h 2789926"/>
              <a:gd name="connsiteX42683" fmla="*/ 2174361 w 2556691"/>
              <a:gd name="connsiteY42683" fmla="*/ 1468111 h 2789926"/>
              <a:gd name="connsiteX42684" fmla="*/ 2175597 w 2556691"/>
              <a:gd name="connsiteY42684" fmla="*/ 1465983 h 2789926"/>
              <a:gd name="connsiteX42685" fmla="*/ 2180141 w 2556691"/>
              <a:gd name="connsiteY42685" fmla="*/ 1455781 h 2789926"/>
              <a:gd name="connsiteX42686" fmla="*/ 2180412 w 2556691"/>
              <a:gd name="connsiteY42686" fmla="*/ 1451123 h 2789926"/>
              <a:gd name="connsiteX42687" fmla="*/ 2180965 w 2556691"/>
              <a:gd name="connsiteY42687" fmla="*/ 1449433 h 2789926"/>
              <a:gd name="connsiteX42688" fmla="*/ 2182225 w 2556691"/>
              <a:gd name="connsiteY42688" fmla="*/ 1448723 h 2789926"/>
              <a:gd name="connsiteX42689" fmla="*/ 2182225 w 2556691"/>
              <a:gd name="connsiteY42689" fmla="*/ 1456478 h 2789926"/>
              <a:gd name="connsiteX42690" fmla="*/ 2182531 w 2556691"/>
              <a:gd name="connsiteY42690" fmla="*/ 1460001 h 2789926"/>
              <a:gd name="connsiteX42691" fmla="*/ 2182530 w 2556691"/>
              <a:gd name="connsiteY42691" fmla="*/ 1460013 h 2789926"/>
              <a:gd name="connsiteX42692" fmla="*/ 2181318 w 2556691"/>
              <a:gd name="connsiteY42692" fmla="*/ 1463702 h 2789926"/>
              <a:gd name="connsiteX42693" fmla="*/ 2175056 w 2556691"/>
              <a:gd name="connsiteY42693" fmla="*/ 1474306 h 2789926"/>
              <a:gd name="connsiteX42694" fmla="*/ 2174526 w 2556691"/>
              <a:gd name="connsiteY42694" fmla="*/ 1475027 h 2789926"/>
              <a:gd name="connsiteX42695" fmla="*/ 2174126 w 2556691"/>
              <a:gd name="connsiteY42695" fmla="*/ 1475582 h 2789926"/>
              <a:gd name="connsiteX42696" fmla="*/ 2172666 w 2556691"/>
              <a:gd name="connsiteY42696" fmla="*/ 1477557 h 2789926"/>
              <a:gd name="connsiteX42697" fmla="*/ 2171501 w 2556691"/>
              <a:gd name="connsiteY42697" fmla="*/ 1479070 h 2789926"/>
              <a:gd name="connsiteX42698" fmla="*/ 2161742 w 2556691"/>
              <a:gd name="connsiteY42698" fmla="*/ 1490667 h 2789926"/>
              <a:gd name="connsiteX42699" fmla="*/ 2161600 w 2556691"/>
              <a:gd name="connsiteY42699" fmla="*/ 1490820 h 2789926"/>
              <a:gd name="connsiteX42700" fmla="*/ 2161035 w 2556691"/>
              <a:gd name="connsiteY42700" fmla="*/ 1491447 h 2789926"/>
              <a:gd name="connsiteX42701" fmla="*/ 2160447 w 2556691"/>
              <a:gd name="connsiteY42701" fmla="*/ 1492097 h 2789926"/>
              <a:gd name="connsiteX42702" fmla="*/ 2155950 w 2556691"/>
              <a:gd name="connsiteY42702" fmla="*/ 1496861 h 2789926"/>
              <a:gd name="connsiteX42703" fmla="*/ 2154585 w 2556691"/>
              <a:gd name="connsiteY42703" fmla="*/ 1498245 h 2789926"/>
              <a:gd name="connsiteX42704" fmla="*/ 2154031 w 2556691"/>
              <a:gd name="connsiteY42704" fmla="*/ 1498812 h 2789926"/>
              <a:gd name="connsiteX42705" fmla="*/ 2154808 w 2556691"/>
              <a:gd name="connsiteY42705" fmla="*/ 1498327 h 2789926"/>
              <a:gd name="connsiteX42706" fmla="*/ 2156562 w 2556691"/>
              <a:gd name="connsiteY42706" fmla="*/ 1497275 h 2789926"/>
              <a:gd name="connsiteX42707" fmla="*/ 2163095 w 2556691"/>
              <a:gd name="connsiteY42707" fmla="*/ 1492889 h 2789926"/>
              <a:gd name="connsiteX42708" fmla="*/ 2163649 w 2556691"/>
              <a:gd name="connsiteY42708" fmla="*/ 1492487 h 2789926"/>
              <a:gd name="connsiteX42709" fmla="*/ 2164343 w 2556691"/>
              <a:gd name="connsiteY42709" fmla="*/ 1491955 h 2789926"/>
              <a:gd name="connsiteX42710" fmla="*/ 2165344 w 2556691"/>
              <a:gd name="connsiteY42710" fmla="*/ 1491223 h 2789926"/>
              <a:gd name="connsiteX42711" fmla="*/ 2168664 w 2556691"/>
              <a:gd name="connsiteY42711" fmla="*/ 1488421 h 2789926"/>
              <a:gd name="connsiteX42712" fmla="*/ 2168970 w 2556691"/>
              <a:gd name="connsiteY42712" fmla="*/ 1488161 h 2789926"/>
              <a:gd name="connsiteX42713" fmla="*/ 2171971 w 2556691"/>
              <a:gd name="connsiteY42713" fmla="*/ 1485264 h 2789926"/>
              <a:gd name="connsiteX42714" fmla="*/ 2173584 w 2556691"/>
              <a:gd name="connsiteY42714" fmla="*/ 1483456 h 2789926"/>
              <a:gd name="connsiteX42715" fmla="*/ 2173596 w 2556691"/>
              <a:gd name="connsiteY42715" fmla="*/ 1483444 h 2789926"/>
              <a:gd name="connsiteX42716" fmla="*/ 2174879 w 2556691"/>
              <a:gd name="connsiteY42716" fmla="*/ 1482002 h 2789926"/>
              <a:gd name="connsiteX42717" fmla="*/ 2175091 w 2556691"/>
              <a:gd name="connsiteY42717" fmla="*/ 1481741 h 2789926"/>
              <a:gd name="connsiteX42718" fmla="*/ 2176315 w 2556691"/>
              <a:gd name="connsiteY42718" fmla="*/ 1480098 h 2789926"/>
              <a:gd name="connsiteX42719" fmla="*/ 2176551 w 2556691"/>
              <a:gd name="connsiteY42719" fmla="*/ 1479791 h 2789926"/>
              <a:gd name="connsiteX42720" fmla="*/ 2176668 w 2556691"/>
              <a:gd name="connsiteY42720" fmla="*/ 1479625 h 2789926"/>
              <a:gd name="connsiteX42721" fmla="*/ 2178611 w 2556691"/>
              <a:gd name="connsiteY42721" fmla="*/ 1476741 h 2789926"/>
              <a:gd name="connsiteX42722" fmla="*/ 2179811 w 2556691"/>
              <a:gd name="connsiteY42722" fmla="*/ 1474755 h 2789926"/>
              <a:gd name="connsiteX42723" fmla="*/ 2180047 w 2556691"/>
              <a:gd name="connsiteY42723" fmla="*/ 1474377 h 2789926"/>
              <a:gd name="connsiteX42724" fmla="*/ 2180388 w 2556691"/>
              <a:gd name="connsiteY42724" fmla="*/ 1473691 h 2789926"/>
              <a:gd name="connsiteX42725" fmla="*/ 2182495 w 2556691"/>
              <a:gd name="connsiteY42725" fmla="*/ 1469305 h 2789926"/>
              <a:gd name="connsiteX42726" fmla="*/ 2184685 w 2556691"/>
              <a:gd name="connsiteY42726" fmla="*/ 1463418 h 2789926"/>
              <a:gd name="connsiteX42727" fmla="*/ 2185908 w 2556691"/>
              <a:gd name="connsiteY42727" fmla="*/ 1458618 h 2789926"/>
              <a:gd name="connsiteX42728" fmla="*/ 2186321 w 2556691"/>
              <a:gd name="connsiteY42728" fmla="*/ 1442068 h 2789926"/>
              <a:gd name="connsiteX42729" fmla="*/ 2186310 w 2556691"/>
              <a:gd name="connsiteY42729" fmla="*/ 1441961 h 2789926"/>
              <a:gd name="connsiteX42730" fmla="*/ 2185968 w 2556691"/>
              <a:gd name="connsiteY42730" fmla="*/ 1439526 h 2789926"/>
              <a:gd name="connsiteX42731" fmla="*/ 2185543 w 2556691"/>
              <a:gd name="connsiteY42731" fmla="*/ 1437044 h 2789926"/>
              <a:gd name="connsiteX42732" fmla="*/ 2185085 w 2556691"/>
              <a:gd name="connsiteY42732" fmla="*/ 1434786 h 2789926"/>
              <a:gd name="connsiteX42733" fmla="*/ 2183355 w 2556691"/>
              <a:gd name="connsiteY42733" fmla="*/ 1428898 h 2789926"/>
              <a:gd name="connsiteX42734" fmla="*/ 2183155 w 2556691"/>
              <a:gd name="connsiteY42734" fmla="*/ 1428425 h 2789926"/>
              <a:gd name="connsiteX42735" fmla="*/ 2182248 w 2556691"/>
              <a:gd name="connsiteY42735" fmla="*/ 1426510 h 2789926"/>
              <a:gd name="connsiteX42736" fmla="*/ 2182213 w 2556691"/>
              <a:gd name="connsiteY42736" fmla="*/ 1426428 h 2789926"/>
              <a:gd name="connsiteX42737" fmla="*/ 2178210 w 2556691"/>
              <a:gd name="connsiteY42737" fmla="*/ 1422255 h 2789926"/>
              <a:gd name="connsiteX42738" fmla="*/ 1688006 w 2556691"/>
              <a:gd name="connsiteY42738" fmla="*/ 969808 h 2789926"/>
              <a:gd name="connsiteX42739" fmla="*/ 1670009 w 2556691"/>
              <a:gd name="connsiteY42739" fmla="*/ 956764 h 2789926"/>
              <a:gd name="connsiteX42740" fmla="*/ 1644593 w 2556691"/>
              <a:gd name="connsiteY42740" fmla="*/ 966689 h 2789926"/>
              <a:gd name="connsiteX42741" fmla="*/ 1634187 w 2556691"/>
              <a:gd name="connsiteY42741" fmla="*/ 981337 h 2789926"/>
              <a:gd name="connsiteX42742" fmla="*/ 1638130 w 2556691"/>
              <a:gd name="connsiteY42742" fmla="*/ 993803 h 2789926"/>
              <a:gd name="connsiteX42743" fmla="*/ 1644405 w 2556691"/>
              <a:gd name="connsiteY42743" fmla="*/ 1001167 h 2789926"/>
              <a:gd name="connsiteX42744" fmla="*/ 1652857 w 2556691"/>
              <a:gd name="connsiteY42744" fmla="*/ 1003131 h 2789926"/>
              <a:gd name="connsiteX42745" fmla="*/ 1657801 w 2556691"/>
              <a:gd name="connsiteY42745" fmla="*/ 1004574 h 2789926"/>
              <a:gd name="connsiteX42746" fmla="*/ 1659167 w 2556691"/>
              <a:gd name="connsiteY42746" fmla="*/ 1006267 h 2789926"/>
              <a:gd name="connsiteX42747" fmla="*/ 1659167 w 2556691"/>
              <a:gd name="connsiteY42747" fmla="*/ 1006271 h 2789926"/>
              <a:gd name="connsiteX42748" fmla="*/ 1666936 w 2556691"/>
              <a:gd name="connsiteY42748" fmla="*/ 1015351 h 2789926"/>
              <a:gd name="connsiteX42749" fmla="*/ 1672587 w 2556691"/>
              <a:gd name="connsiteY42749" fmla="*/ 1016668 h 2789926"/>
              <a:gd name="connsiteX42750" fmla="*/ 1672598 w 2556691"/>
              <a:gd name="connsiteY42750" fmla="*/ 1016668 h 2789926"/>
              <a:gd name="connsiteX42751" fmla="*/ 1674246 w 2556691"/>
              <a:gd name="connsiteY42751" fmla="*/ 1016439 h 2789926"/>
              <a:gd name="connsiteX42752" fmla="*/ 1682840 w 2556691"/>
              <a:gd name="connsiteY42752" fmla="*/ 1012689 h 2789926"/>
              <a:gd name="connsiteX42753" fmla="*/ 1684547 w 2556691"/>
              <a:gd name="connsiteY42753" fmla="*/ 1011877 h 2789926"/>
              <a:gd name="connsiteX42754" fmla="*/ 1685500 w 2556691"/>
              <a:gd name="connsiteY42754" fmla="*/ 1011457 h 2789926"/>
              <a:gd name="connsiteX42755" fmla="*/ 1687372 w 2556691"/>
              <a:gd name="connsiteY42755" fmla="*/ 1010905 h 2789926"/>
              <a:gd name="connsiteX42756" fmla="*/ 1687407 w 2556691"/>
              <a:gd name="connsiteY42756" fmla="*/ 1010815 h 2789926"/>
              <a:gd name="connsiteX42757" fmla="*/ 1691504 w 2556691"/>
              <a:gd name="connsiteY42757" fmla="*/ 1006220 h 2789926"/>
              <a:gd name="connsiteX42758" fmla="*/ 1691680 w 2556691"/>
              <a:gd name="connsiteY42758" fmla="*/ 1006190 h 2789926"/>
              <a:gd name="connsiteX42759" fmla="*/ 1691739 w 2556691"/>
              <a:gd name="connsiteY42759" fmla="*/ 1006180 h 2789926"/>
              <a:gd name="connsiteX42760" fmla="*/ 1692293 w 2556691"/>
              <a:gd name="connsiteY42760" fmla="*/ 1005899 h 2789926"/>
              <a:gd name="connsiteX42761" fmla="*/ 1692140 w 2556691"/>
              <a:gd name="connsiteY42761" fmla="*/ 1005778 h 2789926"/>
              <a:gd name="connsiteX42762" fmla="*/ 1691751 w 2556691"/>
              <a:gd name="connsiteY42762" fmla="*/ 1005449 h 2789926"/>
              <a:gd name="connsiteX42763" fmla="*/ 1691527 w 2556691"/>
              <a:gd name="connsiteY42763" fmla="*/ 1005606 h 2789926"/>
              <a:gd name="connsiteX42764" fmla="*/ 1688820 w 2556691"/>
              <a:gd name="connsiteY42764" fmla="*/ 1007802 h 2789926"/>
              <a:gd name="connsiteX42765" fmla="*/ 1689326 w 2556691"/>
              <a:gd name="connsiteY42765" fmla="*/ 1003151 h 2789926"/>
              <a:gd name="connsiteX42766" fmla="*/ 1681192 w 2556691"/>
              <a:gd name="connsiteY42766" fmla="*/ 1006328 h 2789926"/>
              <a:gd name="connsiteX42767" fmla="*/ 1680544 w 2556691"/>
              <a:gd name="connsiteY42767" fmla="*/ 1006777 h 2789926"/>
              <a:gd name="connsiteX42768" fmla="*/ 1675942 w 2556691"/>
              <a:gd name="connsiteY42768" fmla="*/ 1010334 h 2789926"/>
              <a:gd name="connsiteX42769" fmla="*/ 1674517 w 2556691"/>
              <a:gd name="connsiteY42769" fmla="*/ 1009123 h 2789926"/>
              <a:gd name="connsiteX42770" fmla="*/ 1683935 w 2556691"/>
              <a:gd name="connsiteY42770" fmla="*/ 1001236 h 2789926"/>
              <a:gd name="connsiteX42771" fmla="*/ 1683040 w 2556691"/>
              <a:gd name="connsiteY42771" fmla="*/ 1000942 h 2789926"/>
              <a:gd name="connsiteX42772" fmla="*/ 1679803 w 2556691"/>
              <a:gd name="connsiteY42772" fmla="*/ 1001768 h 2789926"/>
              <a:gd name="connsiteX42773" fmla="*/ 1669008 w 2556691"/>
              <a:gd name="connsiteY42773" fmla="*/ 1007880 h 2789926"/>
              <a:gd name="connsiteX42774" fmla="*/ 1667607 w 2556691"/>
              <a:gd name="connsiteY42774" fmla="*/ 1008247 h 2789926"/>
              <a:gd name="connsiteX42775" fmla="*/ 1666607 w 2556691"/>
              <a:gd name="connsiteY42775" fmla="*/ 1007228 h 2789926"/>
              <a:gd name="connsiteX42776" fmla="*/ 1666983 w 2556691"/>
              <a:gd name="connsiteY42776" fmla="*/ 1005846 h 2789926"/>
              <a:gd name="connsiteX42777" fmla="*/ 1678402 w 2556691"/>
              <a:gd name="connsiteY42777" fmla="*/ 999400 h 2789926"/>
              <a:gd name="connsiteX42778" fmla="*/ 1675128 w 2556691"/>
              <a:gd name="connsiteY42778" fmla="*/ 998385 h 2789926"/>
              <a:gd name="connsiteX42779" fmla="*/ 1668902 w 2556691"/>
              <a:gd name="connsiteY42779" fmla="*/ 999751 h 2789926"/>
              <a:gd name="connsiteX42780" fmla="*/ 1661450 w 2556691"/>
              <a:gd name="connsiteY42780" fmla="*/ 1002457 h 2789926"/>
              <a:gd name="connsiteX42781" fmla="*/ 1660815 w 2556691"/>
              <a:gd name="connsiteY42781" fmla="*/ 1001504 h 2789926"/>
              <a:gd name="connsiteX42782" fmla="*/ 1668843 w 2556691"/>
              <a:gd name="connsiteY42782" fmla="*/ 997004 h 2789926"/>
              <a:gd name="connsiteX42783" fmla="*/ 1669055 w 2556691"/>
              <a:gd name="connsiteY42783" fmla="*/ 996945 h 2789926"/>
              <a:gd name="connsiteX42784" fmla="*/ 1661132 w 2556691"/>
              <a:gd name="connsiteY42784" fmla="*/ 996694 h 2789926"/>
              <a:gd name="connsiteX42785" fmla="*/ 1660238 w 2556691"/>
              <a:gd name="connsiteY42785" fmla="*/ 993402 h 2789926"/>
              <a:gd name="connsiteX42786" fmla="*/ 1681062 w 2556691"/>
              <a:gd name="connsiteY42786" fmla="*/ 996141 h 2789926"/>
              <a:gd name="connsiteX42787" fmla="*/ 1684194 w 2556691"/>
              <a:gd name="connsiteY42787" fmla="*/ 997329 h 2789926"/>
              <a:gd name="connsiteX42788" fmla="*/ 1687984 w 2556691"/>
              <a:gd name="connsiteY42788" fmla="*/ 998588 h 2789926"/>
              <a:gd name="connsiteX42789" fmla="*/ 1688231 w 2556691"/>
              <a:gd name="connsiteY42789" fmla="*/ 996952 h 2789926"/>
              <a:gd name="connsiteX42790" fmla="*/ 1691469 w 2556691"/>
              <a:gd name="connsiteY42790" fmla="*/ 996057 h 2789926"/>
              <a:gd name="connsiteX42791" fmla="*/ 1691881 w 2556691"/>
              <a:gd name="connsiteY42791" fmla="*/ 996227 h 2789926"/>
              <a:gd name="connsiteX42792" fmla="*/ 1695530 w 2556691"/>
              <a:gd name="connsiteY42792" fmla="*/ 999715 h 2789926"/>
              <a:gd name="connsiteX42793" fmla="*/ 1701534 w 2556691"/>
              <a:gd name="connsiteY42793" fmla="*/ 998581 h 2789926"/>
              <a:gd name="connsiteX42794" fmla="*/ 1702793 w 2556691"/>
              <a:gd name="connsiteY42794" fmla="*/ 998325 h 2789926"/>
              <a:gd name="connsiteX42795" fmla="*/ 1703123 w 2556691"/>
              <a:gd name="connsiteY42795" fmla="*/ 997706 h 2789926"/>
              <a:gd name="connsiteX42796" fmla="*/ 1703229 w 2556691"/>
              <a:gd name="connsiteY42796" fmla="*/ 997498 h 2789926"/>
              <a:gd name="connsiteX42797" fmla="*/ 1700815 w 2556691"/>
              <a:gd name="connsiteY42797" fmla="*/ 994307 h 2789926"/>
              <a:gd name="connsiteX42798" fmla="*/ 1700074 w 2556691"/>
              <a:gd name="connsiteY42798" fmla="*/ 992971 h 2789926"/>
              <a:gd name="connsiteX42799" fmla="*/ 1699968 w 2556691"/>
              <a:gd name="connsiteY42799" fmla="*/ 992774 h 2789926"/>
              <a:gd name="connsiteX42800" fmla="*/ 1699344 w 2556691"/>
              <a:gd name="connsiteY42800" fmla="*/ 991582 h 2789926"/>
              <a:gd name="connsiteX42801" fmla="*/ 1698555 w 2556691"/>
              <a:gd name="connsiteY42801" fmla="*/ 989949 h 2789926"/>
              <a:gd name="connsiteX42802" fmla="*/ 1698237 w 2556691"/>
              <a:gd name="connsiteY42802" fmla="*/ 989251 h 2789926"/>
              <a:gd name="connsiteX42803" fmla="*/ 1697978 w 2556691"/>
              <a:gd name="connsiteY42803" fmla="*/ 988683 h 2789926"/>
              <a:gd name="connsiteX42804" fmla="*/ 1696636 w 2556691"/>
              <a:gd name="connsiteY42804" fmla="*/ 985611 h 2789926"/>
              <a:gd name="connsiteX42805" fmla="*/ 1688006 w 2556691"/>
              <a:gd name="connsiteY42805" fmla="*/ 969808 h 2789926"/>
              <a:gd name="connsiteX42806" fmla="*/ 1784902 w 2556691"/>
              <a:gd name="connsiteY42806" fmla="*/ 1058933 h 2789926"/>
              <a:gd name="connsiteX42807" fmla="*/ 1784207 w 2556691"/>
              <a:gd name="connsiteY42807" fmla="*/ 1059077 h 2789926"/>
              <a:gd name="connsiteX42808" fmla="*/ 1784207 w 2556691"/>
              <a:gd name="connsiteY42808" fmla="*/ 1059076 h 2789926"/>
              <a:gd name="connsiteX42809" fmla="*/ 1758603 w 2556691"/>
              <a:gd name="connsiteY42809" fmla="*/ 1058465 h 2789926"/>
              <a:gd name="connsiteX42810" fmla="*/ 1758827 w 2556691"/>
              <a:gd name="connsiteY42810" fmla="*/ 1059762 h 2789926"/>
              <a:gd name="connsiteX42811" fmla="*/ 1784619 w 2556691"/>
              <a:gd name="connsiteY42811" fmla="*/ 1059632 h 2789926"/>
              <a:gd name="connsiteX42812" fmla="*/ 1784666 w 2556691"/>
              <a:gd name="connsiteY42812" fmla="*/ 1059159 h 2789926"/>
              <a:gd name="connsiteX42813" fmla="*/ 1784902 w 2556691"/>
              <a:gd name="connsiteY42813" fmla="*/ 1058933 h 2789926"/>
              <a:gd name="connsiteX42814" fmla="*/ 1719697 w 2556691"/>
              <a:gd name="connsiteY42814" fmla="*/ 998603 h 2789926"/>
              <a:gd name="connsiteX42815" fmla="*/ 1718403 w 2556691"/>
              <a:gd name="connsiteY42815" fmla="*/ 998620 h 2789926"/>
              <a:gd name="connsiteX42816" fmla="*/ 1715236 w 2556691"/>
              <a:gd name="connsiteY42816" fmla="*/ 999297 h 2789926"/>
              <a:gd name="connsiteX42817" fmla="*/ 1714318 w 2556691"/>
              <a:gd name="connsiteY42817" fmla="*/ 999294 h 2789926"/>
              <a:gd name="connsiteX42818" fmla="*/ 1714483 w 2556691"/>
              <a:gd name="connsiteY42818" fmla="*/ 999921 h 2789926"/>
              <a:gd name="connsiteX42819" fmla="*/ 1714647 w 2556691"/>
              <a:gd name="connsiteY42819" fmla="*/ 1000533 h 2789926"/>
              <a:gd name="connsiteX42820" fmla="*/ 1715471 w 2556691"/>
              <a:gd name="connsiteY42820" fmla="*/ 1002841 h 2789926"/>
              <a:gd name="connsiteX42821" fmla="*/ 1716095 w 2556691"/>
              <a:gd name="connsiteY42821" fmla="*/ 1003570 h 2789926"/>
              <a:gd name="connsiteX42822" fmla="*/ 1716095 w 2556691"/>
              <a:gd name="connsiteY42822" fmla="*/ 1003568 h 2789926"/>
              <a:gd name="connsiteX42823" fmla="*/ 1718638 w 2556691"/>
              <a:gd name="connsiteY42823" fmla="*/ 1002571 h 2789926"/>
              <a:gd name="connsiteX42824" fmla="*/ 1718768 w 2556691"/>
              <a:gd name="connsiteY42824" fmla="*/ 1001556 h 2789926"/>
              <a:gd name="connsiteX42825" fmla="*/ 1719697 w 2556691"/>
              <a:gd name="connsiteY42825" fmla="*/ 998603 h 2789926"/>
              <a:gd name="connsiteX42826" fmla="*/ 1734671 w 2556691"/>
              <a:gd name="connsiteY42826" fmla="*/ 1011334 h 2789926"/>
              <a:gd name="connsiteX42827" fmla="*/ 1734248 w 2556691"/>
              <a:gd name="connsiteY42827" fmla="*/ 1011177 h 2789926"/>
              <a:gd name="connsiteX42828" fmla="*/ 1732858 w 2556691"/>
              <a:gd name="connsiteY42828" fmla="*/ 1010664 h 2789926"/>
              <a:gd name="connsiteX42829" fmla="*/ 1729162 w 2556691"/>
              <a:gd name="connsiteY42829" fmla="*/ 1008178 h 2789926"/>
              <a:gd name="connsiteX42830" fmla="*/ 1728656 w 2556691"/>
              <a:gd name="connsiteY42830" fmla="*/ 1008922 h 2789926"/>
              <a:gd name="connsiteX42831" fmla="*/ 1727290 w 2556691"/>
              <a:gd name="connsiteY42831" fmla="*/ 1008515 h 2789926"/>
              <a:gd name="connsiteX42832" fmla="*/ 1727290 w 2556691"/>
              <a:gd name="connsiteY42832" fmla="*/ 1008517 h 2789926"/>
              <a:gd name="connsiteX42833" fmla="*/ 1727632 w 2556691"/>
              <a:gd name="connsiteY42833" fmla="*/ 1009782 h 2789926"/>
              <a:gd name="connsiteX42834" fmla="*/ 1733011 w 2556691"/>
              <a:gd name="connsiteY42834" fmla="*/ 1012090 h 2789926"/>
              <a:gd name="connsiteX42835" fmla="*/ 1734436 w 2556691"/>
              <a:gd name="connsiteY42835" fmla="*/ 1012140 h 2789926"/>
              <a:gd name="connsiteX42836" fmla="*/ 1734824 w 2556691"/>
              <a:gd name="connsiteY42836" fmla="*/ 1012090 h 2789926"/>
              <a:gd name="connsiteX42837" fmla="*/ 1734671 w 2556691"/>
              <a:gd name="connsiteY42837" fmla="*/ 1011335 h 2789926"/>
              <a:gd name="connsiteX42838" fmla="*/ 1757799 w 2556691"/>
              <a:gd name="connsiteY42838" fmla="*/ 1031174 h 2789926"/>
              <a:gd name="connsiteX42839" fmla="*/ 1762052 w 2556691"/>
              <a:gd name="connsiteY42839" fmla="*/ 1035544 h 2789926"/>
              <a:gd name="connsiteX42840" fmla="*/ 1761216 w 2556691"/>
              <a:gd name="connsiteY42840" fmla="*/ 1036609 h 2789926"/>
              <a:gd name="connsiteX42841" fmla="*/ 1751905 w 2556691"/>
              <a:gd name="connsiteY42841" fmla="*/ 1027265 h 2789926"/>
              <a:gd name="connsiteX42842" fmla="*/ 1757799 w 2556691"/>
              <a:gd name="connsiteY42842" fmla="*/ 1031174 h 2789926"/>
              <a:gd name="connsiteX42843" fmla="*/ 2217552 w 2556691"/>
              <a:gd name="connsiteY42843" fmla="*/ 1455391 h 2789926"/>
              <a:gd name="connsiteX42844" fmla="*/ 2217152 w 2556691"/>
              <a:gd name="connsiteY42844" fmla="*/ 1455072 h 2789926"/>
              <a:gd name="connsiteX42845" fmla="*/ 2213455 w 2556691"/>
              <a:gd name="connsiteY42845" fmla="*/ 1452435 h 2789926"/>
              <a:gd name="connsiteX42846" fmla="*/ 2203214 w 2556691"/>
              <a:gd name="connsiteY42846" fmla="*/ 1445685 h 2789926"/>
              <a:gd name="connsiteX42847" fmla="*/ 2211996 w 2556691"/>
              <a:gd name="connsiteY42847" fmla="*/ 1453570 h 2789926"/>
              <a:gd name="connsiteX42848" fmla="*/ 2213538 w 2556691"/>
              <a:gd name="connsiteY42848" fmla="*/ 1454894 h 2789926"/>
              <a:gd name="connsiteX42849" fmla="*/ 2217046 w 2556691"/>
              <a:gd name="connsiteY42849" fmla="*/ 1455166 h 2789926"/>
              <a:gd name="connsiteX42850" fmla="*/ 2217552 w 2556691"/>
              <a:gd name="connsiteY42850" fmla="*/ 1455391 h 2789926"/>
              <a:gd name="connsiteX42851" fmla="*/ 2221554 w 2556691"/>
              <a:gd name="connsiteY42851" fmla="*/ 1458772 h 2789926"/>
              <a:gd name="connsiteX42852" fmla="*/ 2221802 w 2556691"/>
              <a:gd name="connsiteY42852" fmla="*/ 1459126 h 2789926"/>
              <a:gd name="connsiteX42853" fmla="*/ 2223108 w 2556691"/>
              <a:gd name="connsiteY42853" fmla="*/ 1461905 h 2789926"/>
              <a:gd name="connsiteX42854" fmla="*/ 2223155 w 2556691"/>
              <a:gd name="connsiteY42854" fmla="*/ 1465758 h 2789926"/>
              <a:gd name="connsiteX42855" fmla="*/ 2220707 w 2556691"/>
              <a:gd name="connsiteY42855" fmla="*/ 1467685 h 2789926"/>
              <a:gd name="connsiteX42856" fmla="*/ 2220341 w 2556691"/>
              <a:gd name="connsiteY42856" fmla="*/ 1467815 h 2789926"/>
              <a:gd name="connsiteX42857" fmla="*/ 2215068 w 2556691"/>
              <a:gd name="connsiteY42857" fmla="*/ 1467473 h 2789926"/>
              <a:gd name="connsiteX42858" fmla="*/ 2212561 w 2556691"/>
              <a:gd name="connsiteY42858" fmla="*/ 1465167 h 2789926"/>
              <a:gd name="connsiteX42859" fmla="*/ 2210324 w 2556691"/>
              <a:gd name="connsiteY42859" fmla="*/ 1459056 h 2789926"/>
              <a:gd name="connsiteX42860" fmla="*/ 2210618 w 2556691"/>
              <a:gd name="connsiteY42860" fmla="*/ 1457566 h 2789926"/>
              <a:gd name="connsiteX42861" fmla="*/ 2209323 w 2556691"/>
              <a:gd name="connsiteY42861" fmla="*/ 1456396 h 2789926"/>
              <a:gd name="connsiteX42862" fmla="*/ 2207864 w 2556691"/>
              <a:gd name="connsiteY42862" fmla="*/ 1455083 h 2789926"/>
              <a:gd name="connsiteX42863" fmla="*/ 2207122 w 2556691"/>
              <a:gd name="connsiteY42863" fmla="*/ 1454421 h 2789926"/>
              <a:gd name="connsiteX42864" fmla="*/ 2206487 w 2556691"/>
              <a:gd name="connsiteY42864" fmla="*/ 1458937 h 2789926"/>
              <a:gd name="connsiteX42865" fmla="*/ 2205604 w 2556691"/>
              <a:gd name="connsiteY42865" fmla="*/ 1461030 h 2789926"/>
              <a:gd name="connsiteX42866" fmla="*/ 2199623 w 2556691"/>
              <a:gd name="connsiteY42866" fmla="*/ 1464269 h 2789926"/>
              <a:gd name="connsiteX42867" fmla="*/ 2197893 w 2556691"/>
              <a:gd name="connsiteY42867" fmla="*/ 1452932 h 2789926"/>
              <a:gd name="connsiteX42868" fmla="*/ 2199435 w 2556691"/>
              <a:gd name="connsiteY42868" fmla="*/ 1449988 h 2789926"/>
              <a:gd name="connsiteX42869" fmla="*/ 2192796 w 2556691"/>
              <a:gd name="connsiteY42869" fmla="*/ 1442730 h 2789926"/>
              <a:gd name="connsiteX42870" fmla="*/ 2190865 w 2556691"/>
              <a:gd name="connsiteY42870" fmla="*/ 1440957 h 2789926"/>
              <a:gd name="connsiteX42871" fmla="*/ 2190182 w 2556691"/>
              <a:gd name="connsiteY42871" fmla="*/ 1459174 h 2789926"/>
              <a:gd name="connsiteX42872" fmla="*/ 2190912 w 2556691"/>
              <a:gd name="connsiteY42872" fmla="*/ 1460344 h 2789926"/>
              <a:gd name="connsiteX42873" fmla="*/ 2190901 w 2556691"/>
              <a:gd name="connsiteY42873" fmla="*/ 1460912 h 2789926"/>
              <a:gd name="connsiteX42874" fmla="*/ 2189241 w 2556691"/>
              <a:gd name="connsiteY42874" fmla="*/ 1464765 h 2789926"/>
              <a:gd name="connsiteX42875" fmla="*/ 2188593 w 2556691"/>
              <a:gd name="connsiteY42875" fmla="*/ 1465002 h 2789926"/>
              <a:gd name="connsiteX42876" fmla="*/ 2188476 w 2556691"/>
              <a:gd name="connsiteY42876" fmla="*/ 1465345 h 2789926"/>
              <a:gd name="connsiteX42877" fmla="*/ 2188476 w 2556691"/>
              <a:gd name="connsiteY42877" fmla="*/ 1466125 h 2789926"/>
              <a:gd name="connsiteX42878" fmla="*/ 2187369 w 2556691"/>
              <a:gd name="connsiteY42878" fmla="*/ 1472249 h 2789926"/>
              <a:gd name="connsiteX42879" fmla="*/ 2186710 w 2556691"/>
              <a:gd name="connsiteY42879" fmla="*/ 1474258 h 2789926"/>
              <a:gd name="connsiteX42880" fmla="*/ 2186828 w 2556691"/>
              <a:gd name="connsiteY42880" fmla="*/ 1474211 h 2789926"/>
              <a:gd name="connsiteX42881" fmla="*/ 2191054 w 2556691"/>
              <a:gd name="connsiteY42881" fmla="*/ 1472887 h 2789926"/>
              <a:gd name="connsiteX42882" fmla="*/ 2191841 w 2556691"/>
              <a:gd name="connsiteY42882" fmla="*/ 1471125 h 2789926"/>
              <a:gd name="connsiteX42883" fmla="*/ 2192231 w 2556691"/>
              <a:gd name="connsiteY42883" fmla="*/ 1470487 h 2789926"/>
              <a:gd name="connsiteX42884" fmla="*/ 2193490 w 2556691"/>
              <a:gd name="connsiteY42884" fmla="*/ 1469151 h 2789926"/>
              <a:gd name="connsiteX42885" fmla="*/ 2194232 w 2556691"/>
              <a:gd name="connsiteY42885" fmla="*/ 1469080 h 2789926"/>
              <a:gd name="connsiteX42886" fmla="*/ 2194926 w 2556691"/>
              <a:gd name="connsiteY42886" fmla="*/ 1469577 h 2789926"/>
              <a:gd name="connsiteX42887" fmla="*/ 2195256 w 2556691"/>
              <a:gd name="connsiteY42887" fmla="*/ 1470440 h 2789926"/>
              <a:gd name="connsiteX42888" fmla="*/ 2195456 w 2556691"/>
              <a:gd name="connsiteY42888" fmla="*/ 1471835 h 2789926"/>
              <a:gd name="connsiteX42889" fmla="*/ 2198458 w 2556691"/>
              <a:gd name="connsiteY42889" fmla="*/ 1471374 h 2789926"/>
              <a:gd name="connsiteX42890" fmla="*/ 2199824 w 2556691"/>
              <a:gd name="connsiteY42890" fmla="*/ 1471197 h 2789926"/>
              <a:gd name="connsiteX42891" fmla="*/ 2200141 w 2556691"/>
              <a:gd name="connsiteY42891" fmla="*/ 1469991 h 2789926"/>
              <a:gd name="connsiteX42892" fmla="*/ 2200177 w 2556691"/>
              <a:gd name="connsiteY42892" fmla="*/ 1469884 h 2789926"/>
              <a:gd name="connsiteX42893" fmla="*/ 2201118 w 2556691"/>
              <a:gd name="connsiteY42893" fmla="*/ 1466787 h 2789926"/>
              <a:gd name="connsiteX42894" fmla="*/ 2203366 w 2556691"/>
              <a:gd name="connsiteY42894" fmla="*/ 1466941 h 2789926"/>
              <a:gd name="connsiteX42895" fmla="*/ 2203379 w 2556691"/>
              <a:gd name="connsiteY42895" fmla="*/ 1467213 h 2789926"/>
              <a:gd name="connsiteX42896" fmla="*/ 2203544 w 2556691"/>
              <a:gd name="connsiteY42896" fmla="*/ 1469742 h 2789926"/>
              <a:gd name="connsiteX42897" fmla="*/ 2203614 w 2556691"/>
              <a:gd name="connsiteY42897" fmla="*/ 1470747 h 2789926"/>
              <a:gd name="connsiteX42898" fmla="*/ 2204367 w 2556691"/>
              <a:gd name="connsiteY42898" fmla="*/ 1470735 h 2789926"/>
              <a:gd name="connsiteX42899" fmla="*/ 2208794 w 2556691"/>
              <a:gd name="connsiteY42899" fmla="*/ 1470641 h 2789926"/>
              <a:gd name="connsiteX42900" fmla="*/ 2208817 w 2556691"/>
              <a:gd name="connsiteY42900" fmla="*/ 1470511 h 2789926"/>
              <a:gd name="connsiteX42901" fmla="*/ 2208982 w 2556691"/>
              <a:gd name="connsiteY42901" fmla="*/ 1470168 h 2789926"/>
              <a:gd name="connsiteX42902" fmla="*/ 2210571 w 2556691"/>
              <a:gd name="connsiteY42902" fmla="*/ 1469825 h 2789926"/>
              <a:gd name="connsiteX42903" fmla="*/ 2211490 w 2556691"/>
              <a:gd name="connsiteY42903" fmla="*/ 1470594 h 2789926"/>
              <a:gd name="connsiteX42904" fmla="*/ 2211525 w 2556691"/>
              <a:gd name="connsiteY42904" fmla="*/ 1470641 h 2789926"/>
              <a:gd name="connsiteX42905" fmla="*/ 2211807 w 2556691"/>
              <a:gd name="connsiteY42905" fmla="*/ 1470641 h 2789926"/>
              <a:gd name="connsiteX42906" fmla="*/ 2212149 w 2556691"/>
              <a:gd name="connsiteY42906" fmla="*/ 1470653 h 2789926"/>
              <a:gd name="connsiteX42907" fmla="*/ 2216375 w 2556691"/>
              <a:gd name="connsiteY42907" fmla="*/ 1470854 h 2789926"/>
              <a:gd name="connsiteX42908" fmla="*/ 2217270 w 2556691"/>
              <a:gd name="connsiteY42908" fmla="*/ 1470381 h 2789926"/>
              <a:gd name="connsiteX42909" fmla="*/ 2218600 w 2556691"/>
              <a:gd name="connsiteY42909" fmla="*/ 1471043 h 2789926"/>
              <a:gd name="connsiteX42910" fmla="*/ 2221755 w 2556691"/>
              <a:gd name="connsiteY42910" fmla="*/ 1471516 h 2789926"/>
              <a:gd name="connsiteX42911" fmla="*/ 2226297 w 2556691"/>
              <a:gd name="connsiteY42911" fmla="*/ 1467626 h 2789926"/>
              <a:gd name="connsiteX42912" fmla="*/ 2226298 w 2556691"/>
              <a:gd name="connsiteY42912" fmla="*/ 1467614 h 2789926"/>
              <a:gd name="connsiteX42913" fmla="*/ 2225569 w 2556691"/>
              <a:gd name="connsiteY42913" fmla="*/ 1464009 h 2789926"/>
              <a:gd name="connsiteX42914" fmla="*/ 2223850 w 2556691"/>
              <a:gd name="connsiteY42914" fmla="*/ 1461219 h 2789926"/>
              <a:gd name="connsiteX42915" fmla="*/ 2221554 w 2556691"/>
              <a:gd name="connsiteY42915" fmla="*/ 1458772 h 2789926"/>
              <a:gd name="connsiteX42916" fmla="*/ 2065109 w 2556691"/>
              <a:gd name="connsiteY42916" fmla="*/ 1313801 h 2789926"/>
              <a:gd name="connsiteX42917" fmla="*/ 2067228 w 2556691"/>
              <a:gd name="connsiteY42917" fmla="*/ 1323173 h 2789926"/>
              <a:gd name="connsiteX42918" fmla="*/ 2066060 w 2556691"/>
              <a:gd name="connsiteY42918" fmla="*/ 1319855 h 2789926"/>
              <a:gd name="connsiteX42919" fmla="*/ 2097750 w 2556691"/>
              <a:gd name="connsiteY42919" fmla="*/ 1343144 h 2789926"/>
              <a:gd name="connsiteX42920" fmla="*/ 2096220 w 2556691"/>
              <a:gd name="connsiteY42920" fmla="*/ 1343735 h 2789926"/>
              <a:gd name="connsiteX42921" fmla="*/ 2097244 w 2556691"/>
              <a:gd name="connsiteY42921" fmla="*/ 1343404 h 2789926"/>
              <a:gd name="connsiteX42922" fmla="*/ 2097750 w 2556691"/>
              <a:gd name="connsiteY42922" fmla="*/ 1343144 h 2789926"/>
              <a:gd name="connsiteX42923" fmla="*/ 1843278 w 2556691"/>
              <a:gd name="connsiteY42923" fmla="*/ 1108187 h 2789926"/>
              <a:gd name="connsiteX42924" fmla="*/ 1846150 w 2556691"/>
              <a:gd name="connsiteY42924" fmla="*/ 1118874 h 2789926"/>
              <a:gd name="connsiteX42925" fmla="*/ 1850447 w 2556691"/>
              <a:gd name="connsiteY42925" fmla="*/ 1130353 h 2789926"/>
              <a:gd name="connsiteX42926" fmla="*/ 1848258 w 2556691"/>
              <a:gd name="connsiteY42926" fmla="*/ 1131452 h 2789926"/>
              <a:gd name="connsiteX42927" fmla="*/ 1843737 w 2556691"/>
              <a:gd name="connsiteY42927" fmla="*/ 1119583 h 2789926"/>
              <a:gd name="connsiteX42928" fmla="*/ 1842713 w 2556691"/>
              <a:gd name="connsiteY42928" fmla="*/ 1108270 h 2789926"/>
              <a:gd name="connsiteX42929" fmla="*/ 1843278 w 2556691"/>
              <a:gd name="connsiteY42929" fmla="*/ 1108187 h 2789926"/>
              <a:gd name="connsiteX42930" fmla="*/ 1737214 w 2556691"/>
              <a:gd name="connsiteY42930" fmla="*/ 1010275 h 2789926"/>
              <a:gd name="connsiteX42931" fmla="*/ 1734789 w 2556691"/>
              <a:gd name="connsiteY42931" fmla="*/ 1008382 h 2789926"/>
              <a:gd name="connsiteX42932" fmla="*/ 1736519 w 2556691"/>
              <a:gd name="connsiteY42932" fmla="*/ 1010352 h 2789926"/>
              <a:gd name="connsiteX42933" fmla="*/ 1737214 w 2556691"/>
              <a:gd name="connsiteY42933" fmla="*/ 1010275 h 2789926"/>
              <a:gd name="connsiteX42934" fmla="*/ 2175362 w 2556691"/>
              <a:gd name="connsiteY42934" fmla="*/ 1413991 h 2789926"/>
              <a:gd name="connsiteX42935" fmla="*/ 2163731 w 2556691"/>
              <a:gd name="connsiteY42935" fmla="*/ 1405432 h 2789926"/>
              <a:gd name="connsiteX42936" fmla="*/ 2150605 w 2556691"/>
              <a:gd name="connsiteY42936" fmla="*/ 1406543 h 2789926"/>
              <a:gd name="connsiteX42937" fmla="*/ 2147462 w 2556691"/>
              <a:gd name="connsiteY42937" fmla="*/ 1409487 h 2789926"/>
              <a:gd name="connsiteX42938" fmla="*/ 2134984 w 2556691"/>
              <a:gd name="connsiteY42938" fmla="*/ 1413542 h 2789926"/>
              <a:gd name="connsiteX42939" fmla="*/ 2134078 w 2556691"/>
              <a:gd name="connsiteY42939" fmla="*/ 1413412 h 2789926"/>
              <a:gd name="connsiteX42940" fmla="*/ 2131559 w 2556691"/>
              <a:gd name="connsiteY42940" fmla="*/ 1414440 h 2789926"/>
              <a:gd name="connsiteX42941" fmla="*/ 2123577 w 2556691"/>
              <a:gd name="connsiteY42941" fmla="*/ 1418318 h 2789926"/>
              <a:gd name="connsiteX42942" fmla="*/ 2122200 w 2556691"/>
              <a:gd name="connsiteY42942" fmla="*/ 1415670 h 2789926"/>
              <a:gd name="connsiteX42943" fmla="*/ 2128615 w 2556691"/>
              <a:gd name="connsiteY42943" fmla="*/ 1412123 h 2789926"/>
              <a:gd name="connsiteX42944" fmla="*/ 2128333 w 2556691"/>
              <a:gd name="connsiteY42944" fmla="*/ 1412112 h 2789926"/>
              <a:gd name="connsiteX42945" fmla="*/ 2112688 w 2556691"/>
              <a:gd name="connsiteY42945" fmla="*/ 1418614 h 2789926"/>
              <a:gd name="connsiteX42946" fmla="*/ 2111475 w 2556691"/>
              <a:gd name="connsiteY42946" fmla="*/ 1420481 h 2789926"/>
              <a:gd name="connsiteX42947" fmla="*/ 2109793 w 2556691"/>
              <a:gd name="connsiteY42947" fmla="*/ 1434656 h 2789926"/>
              <a:gd name="connsiteX42948" fmla="*/ 2112265 w 2556691"/>
              <a:gd name="connsiteY42948" fmla="*/ 1437209 h 2789926"/>
              <a:gd name="connsiteX42949" fmla="*/ 2113442 w 2556691"/>
              <a:gd name="connsiteY42949" fmla="*/ 1439479 h 2789926"/>
              <a:gd name="connsiteX42950" fmla="*/ 2114466 w 2556691"/>
              <a:gd name="connsiteY42950" fmla="*/ 1442352 h 2789926"/>
              <a:gd name="connsiteX42951" fmla="*/ 2114619 w 2556691"/>
              <a:gd name="connsiteY42951" fmla="*/ 1442848 h 2789926"/>
              <a:gd name="connsiteX42952" fmla="*/ 2115420 w 2556691"/>
              <a:gd name="connsiteY42952" fmla="*/ 1445721 h 2789926"/>
              <a:gd name="connsiteX42953" fmla="*/ 2115784 w 2556691"/>
              <a:gd name="connsiteY42953" fmla="*/ 1446087 h 2789926"/>
              <a:gd name="connsiteX42954" fmla="*/ 2118139 w 2556691"/>
              <a:gd name="connsiteY42954" fmla="*/ 1448061 h 2789926"/>
              <a:gd name="connsiteX42955" fmla="*/ 2126026 w 2556691"/>
              <a:gd name="connsiteY42955" fmla="*/ 1450733 h 2789926"/>
              <a:gd name="connsiteX42956" fmla="*/ 2144767 w 2556691"/>
              <a:gd name="connsiteY42956" fmla="*/ 1440424 h 2789926"/>
              <a:gd name="connsiteX42957" fmla="*/ 2145285 w 2556691"/>
              <a:gd name="connsiteY42957" fmla="*/ 1439431 h 2789926"/>
              <a:gd name="connsiteX42958" fmla="*/ 2145850 w 2556691"/>
              <a:gd name="connsiteY42958" fmla="*/ 1438356 h 2789926"/>
              <a:gd name="connsiteX42959" fmla="*/ 2147121 w 2556691"/>
              <a:gd name="connsiteY42959" fmla="*/ 1436027 h 2789926"/>
              <a:gd name="connsiteX42960" fmla="*/ 2149640 w 2556691"/>
              <a:gd name="connsiteY42960" fmla="*/ 1432268 h 2789926"/>
              <a:gd name="connsiteX42961" fmla="*/ 2150817 w 2556691"/>
              <a:gd name="connsiteY42961" fmla="*/ 1430766 h 2789926"/>
              <a:gd name="connsiteX42962" fmla="*/ 2152806 w 2556691"/>
              <a:gd name="connsiteY42962" fmla="*/ 1428473 h 2789926"/>
              <a:gd name="connsiteX42963" fmla="*/ 2163566 w 2556691"/>
              <a:gd name="connsiteY42963" fmla="*/ 1420777 h 2789926"/>
              <a:gd name="connsiteX42964" fmla="*/ 2169864 w 2556691"/>
              <a:gd name="connsiteY42964" fmla="*/ 1419808 h 2789926"/>
              <a:gd name="connsiteX42965" fmla="*/ 2173349 w 2556691"/>
              <a:gd name="connsiteY42965" fmla="*/ 1418448 h 2789926"/>
              <a:gd name="connsiteX42966" fmla="*/ 2177893 w 2556691"/>
              <a:gd name="connsiteY42966" fmla="*/ 1418625 h 2789926"/>
              <a:gd name="connsiteX42967" fmla="*/ 2178010 w 2556691"/>
              <a:gd name="connsiteY42967" fmla="*/ 1418649 h 2789926"/>
              <a:gd name="connsiteX42968" fmla="*/ 2177904 w 2556691"/>
              <a:gd name="connsiteY42968" fmla="*/ 1418424 h 2789926"/>
              <a:gd name="connsiteX42969" fmla="*/ 2177221 w 2556691"/>
              <a:gd name="connsiteY42969" fmla="*/ 1416994 h 2789926"/>
              <a:gd name="connsiteX42970" fmla="*/ 2175362 w 2556691"/>
              <a:gd name="connsiteY42970" fmla="*/ 1413991 h 2789926"/>
              <a:gd name="connsiteX42971" fmla="*/ 2209959 w 2556691"/>
              <a:gd name="connsiteY42971" fmla="*/ 1445886 h 2789926"/>
              <a:gd name="connsiteX42972" fmla="*/ 2209736 w 2556691"/>
              <a:gd name="connsiteY42972" fmla="*/ 1445803 h 2789926"/>
              <a:gd name="connsiteX42973" fmla="*/ 2209970 w 2556691"/>
              <a:gd name="connsiteY42973" fmla="*/ 1445957 h 2789926"/>
              <a:gd name="connsiteX42974" fmla="*/ 2209959 w 2556691"/>
              <a:gd name="connsiteY42974" fmla="*/ 1445886 h 2789926"/>
              <a:gd name="connsiteX42975" fmla="*/ 2140574 w 2556691"/>
              <a:gd name="connsiteY42975" fmla="*/ 1379874 h 2789926"/>
              <a:gd name="connsiteX42976" fmla="*/ 2144094 w 2556691"/>
              <a:gd name="connsiteY42976" fmla="*/ 1383645 h 2789926"/>
              <a:gd name="connsiteX42977" fmla="*/ 2144329 w 2556691"/>
              <a:gd name="connsiteY42977" fmla="*/ 1383917 h 2789926"/>
              <a:gd name="connsiteX42978" fmla="*/ 2147013 w 2556691"/>
              <a:gd name="connsiteY42978" fmla="*/ 1387865 h 2789926"/>
              <a:gd name="connsiteX42979" fmla="*/ 2147849 w 2556691"/>
              <a:gd name="connsiteY42979" fmla="*/ 1389568 h 2789926"/>
              <a:gd name="connsiteX42980" fmla="*/ 2149238 w 2556691"/>
              <a:gd name="connsiteY42980" fmla="*/ 1392866 h 2789926"/>
              <a:gd name="connsiteX42981" fmla="*/ 2147060 w 2556691"/>
              <a:gd name="connsiteY42981" fmla="*/ 1394024 h 2789926"/>
              <a:gd name="connsiteX42982" fmla="*/ 2144777 w 2556691"/>
              <a:gd name="connsiteY42982" fmla="*/ 1390431 h 2789926"/>
              <a:gd name="connsiteX42983" fmla="*/ 2143764 w 2556691"/>
              <a:gd name="connsiteY42983" fmla="*/ 1388965 h 2789926"/>
              <a:gd name="connsiteX42984" fmla="*/ 2140727 w 2556691"/>
              <a:gd name="connsiteY42984" fmla="*/ 1384957 h 2789926"/>
              <a:gd name="connsiteX42985" fmla="*/ 2140503 w 2556691"/>
              <a:gd name="connsiteY42985" fmla="*/ 1384685 h 2789926"/>
              <a:gd name="connsiteX42986" fmla="*/ 2136796 w 2556691"/>
              <a:gd name="connsiteY42986" fmla="*/ 1380890 h 2789926"/>
              <a:gd name="connsiteX42987" fmla="*/ 2135877 w 2556691"/>
              <a:gd name="connsiteY42987" fmla="*/ 1380027 h 2789926"/>
              <a:gd name="connsiteX42988" fmla="*/ 2137890 w 2556691"/>
              <a:gd name="connsiteY42988" fmla="*/ 1377450 h 2789926"/>
              <a:gd name="connsiteX42989" fmla="*/ 2140574 w 2556691"/>
              <a:gd name="connsiteY42989" fmla="*/ 1379874 h 2789926"/>
              <a:gd name="connsiteX42990" fmla="*/ 2134537 w 2556691"/>
              <a:gd name="connsiteY42990" fmla="*/ 1374295 h 2789926"/>
              <a:gd name="connsiteX42991" fmla="*/ 2133254 w 2556691"/>
              <a:gd name="connsiteY42991" fmla="*/ 1375996 h 2789926"/>
              <a:gd name="connsiteX42992" fmla="*/ 2116926 w 2556691"/>
              <a:gd name="connsiteY42992" fmla="*/ 1367508 h 2789926"/>
              <a:gd name="connsiteX42993" fmla="*/ 2101717 w 2556691"/>
              <a:gd name="connsiteY42993" fmla="*/ 1361514 h 2789926"/>
              <a:gd name="connsiteX42994" fmla="*/ 2101705 w 2556691"/>
              <a:gd name="connsiteY42994" fmla="*/ 1361515 h 2789926"/>
              <a:gd name="connsiteX42995" fmla="*/ 2102282 w 2556691"/>
              <a:gd name="connsiteY42995" fmla="*/ 1359328 h 2789926"/>
              <a:gd name="connsiteX42996" fmla="*/ 2134537 w 2556691"/>
              <a:gd name="connsiteY42996" fmla="*/ 1374295 h 2789926"/>
              <a:gd name="connsiteX42997" fmla="*/ 1200265 w 2556691"/>
              <a:gd name="connsiteY42997" fmla="*/ 511640 h 2789926"/>
              <a:gd name="connsiteX42998" fmla="*/ 1193108 w 2556691"/>
              <a:gd name="connsiteY42998" fmla="*/ 505819 h 2789926"/>
              <a:gd name="connsiteX42999" fmla="*/ 1201607 w 2556691"/>
              <a:gd name="connsiteY42999" fmla="*/ 529946 h 2789926"/>
              <a:gd name="connsiteX43000" fmla="*/ 1199712 w 2556691"/>
              <a:gd name="connsiteY43000" fmla="*/ 523150 h 2789926"/>
              <a:gd name="connsiteX43001" fmla="*/ 1201066 w 2556691"/>
              <a:gd name="connsiteY43001" fmla="*/ 520934 h 2789926"/>
              <a:gd name="connsiteX43002" fmla="*/ 1200265 w 2556691"/>
              <a:gd name="connsiteY43002" fmla="*/ 511640 h 2789926"/>
              <a:gd name="connsiteX43003" fmla="*/ 1204056 w 2556691"/>
              <a:gd name="connsiteY43003" fmla="*/ 514953 h 2789926"/>
              <a:gd name="connsiteX43004" fmla="*/ 1205739 w 2556691"/>
              <a:gd name="connsiteY43004" fmla="*/ 523511 h 2789926"/>
              <a:gd name="connsiteX43005" fmla="*/ 1214121 w 2556691"/>
              <a:gd name="connsiteY43005" fmla="*/ 528807 h 2789926"/>
              <a:gd name="connsiteX43006" fmla="*/ 1204056 w 2556691"/>
              <a:gd name="connsiteY43006" fmla="*/ 514953 h 2789926"/>
              <a:gd name="connsiteX43007" fmla="*/ 2209818 w 2556691"/>
              <a:gd name="connsiteY43007" fmla="*/ 1443002 h 2789926"/>
              <a:gd name="connsiteX43008" fmla="*/ 2205980 w 2556691"/>
              <a:gd name="connsiteY43008" fmla="*/ 1441217 h 2789926"/>
              <a:gd name="connsiteX43009" fmla="*/ 2199871 w 2556691"/>
              <a:gd name="connsiteY43009" fmla="*/ 1437741 h 2789926"/>
              <a:gd name="connsiteX43010" fmla="*/ 2199505 w 2556691"/>
              <a:gd name="connsiteY43010" fmla="*/ 1437516 h 2789926"/>
              <a:gd name="connsiteX43011" fmla="*/ 2199046 w 2556691"/>
              <a:gd name="connsiteY43011" fmla="*/ 1437185 h 2789926"/>
              <a:gd name="connsiteX43012" fmla="*/ 2192749 w 2556691"/>
              <a:gd name="connsiteY43012" fmla="*/ 1432291 h 2789926"/>
              <a:gd name="connsiteX43013" fmla="*/ 2192431 w 2556691"/>
              <a:gd name="connsiteY43013" fmla="*/ 1432031 h 2789926"/>
              <a:gd name="connsiteX43014" fmla="*/ 2190383 w 2556691"/>
              <a:gd name="connsiteY43014" fmla="*/ 1430234 h 2789926"/>
              <a:gd name="connsiteX43015" fmla="*/ 2190865 w 2556691"/>
              <a:gd name="connsiteY43015" fmla="*/ 1431145 h 2789926"/>
              <a:gd name="connsiteX43016" fmla="*/ 2191925 w 2556691"/>
              <a:gd name="connsiteY43016" fmla="*/ 1432090 h 2789926"/>
              <a:gd name="connsiteX43017" fmla="*/ 2192536 w 2556691"/>
              <a:gd name="connsiteY43017" fmla="*/ 1432646 h 2789926"/>
              <a:gd name="connsiteX43018" fmla="*/ 2198070 w 2556691"/>
              <a:gd name="connsiteY43018" fmla="*/ 1437339 h 2789926"/>
              <a:gd name="connsiteX43019" fmla="*/ 2199200 w 2556691"/>
              <a:gd name="connsiteY43019" fmla="*/ 1438249 h 2789926"/>
              <a:gd name="connsiteX43020" fmla="*/ 2199776 w 2556691"/>
              <a:gd name="connsiteY43020" fmla="*/ 1438710 h 2789926"/>
              <a:gd name="connsiteX43021" fmla="*/ 2202789 w 2556691"/>
              <a:gd name="connsiteY43021" fmla="*/ 1440578 h 2789926"/>
              <a:gd name="connsiteX43022" fmla="*/ 2204120 w 2556691"/>
              <a:gd name="connsiteY43022" fmla="*/ 1441406 h 2789926"/>
              <a:gd name="connsiteX43023" fmla="*/ 2209736 w 2556691"/>
              <a:gd name="connsiteY43023" fmla="*/ 1444621 h 2789926"/>
              <a:gd name="connsiteX43024" fmla="*/ 2209818 w 2556691"/>
              <a:gd name="connsiteY43024" fmla="*/ 1443002 h 2789926"/>
              <a:gd name="connsiteX43025" fmla="*/ 2067491 w 2556691"/>
              <a:gd name="connsiteY43025" fmla="*/ 1311204 h 2789926"/>
              <a:gd name="connsiteX43026" fmla="*/ 2069603 w 2556691"/>
              <a:gd name="connsiteY43026" fmla="*/ 1318379 h 2789926"/>
              <a:gd name="connsiteX43027" fmla="*/ 2071511 w 2556691"/>
              <a:gd name="connsiteY43027" fmla="*/ 1328473 h 2789926"/>
              <a:gd name="connsiteX43028" fmla="*/ 2069321 w 2556691"/>
              <a:gd name="connsiteY43028" fmla="*/ 1322692 h 2789926"/>
              <a:gd name="connsiteX43029" fmla="*/ 2220071 w 2556691"/>
              <a:gd name="connsiteY43029" fmla="*/ 1451561 h 2789926"/>
              <a:gd name="connsiteX43030" fmla="*/ 2220024 w 2556691"/>
              <a:gd name="connsiteY43030" fmla="*/ 1451643 h 2789926"/>
              <a:gd name="connsiteX43031" fmla="*/ 2219953 w 2556691"/>
              <a:gd name="connsiteY43031" fmla="*/ 1451951 h 2789926"/>
              <a:gd name="connsiteX43032" fmla="*/ 2220519 w 2556691"/>
              <a:gd name="connsiteY43032" fmla="*/ 1452288 h 2789926"/>
              <a:gd name="connsiteX43033" fmla="*/ 2220530 w 2556691"/>
              <a:gd name="connsiteY43033" fmla="*/ 1452305 h 2789926"/>
              <a:gd name="connsiteX43034" fmla="*/ 2220530 w 2556691"/>
              <a:gd name="connsiteY43034" fmla="*/ 1452294 h 2789926"/>
              <a:gd name="connsiteX43035" fmla="*/ 2220519 w 2556691"/>
              <a:gd name="connsiteY43035" fmla="*/ 1452288 h 2789926"/>
              <a:gd name="connsiteX43036" fmla="*/ 1776567 w 2556691"/>
              <a:gd name="connsiteY43036" fmla="*/ 1042159 h 2789926"/>
              <a:gd name="connsiteX43037" fmla="*/ 1775708 w 2556691"/>
              <a:gd name="connsiteY43037" fmla="*/ 1044936 h 2789926"/>
              <a:gd name="connsiteX43038" fmla="*/ 1763583 w 2556691"/>
              <a:gd name="connsiteY43038" fmla="*/ 1037774 h 2789926"/>
              <a:gd name="connsiteX43039" fmla="*/ 1764136 w 2556691"/>
              <a:gd name="connsiteY43039" fmla="*/ 1037183 h 2789926"/>
              <a:gd name="connsiteX43040" fmla="*/ 1776567 w 2556691"/>
              <a:gd name="connsiteY43040" fmla="*/ 1042159 h 2789926"/>
              <a:gd name="connsiteX43041" fmla="*/ 2187228 w 2556691"/>
              <a:gd name="connsiteY43041" fmla="*/ 1420741 h 2789926"/>
              <a:gd name="connsiteX43042" fmla="*/ 2186875 w 2556691"/>
              <a:gd name="connsiteY43042" fmla="*/ 1420470 h 2789926"/>
              <a:gd name="connsiteX43043" fmla="*/ 2183119 w 2556691"/>
              <a:gd name="connsiteY43043" fmla="*/ 1419228 h 2789926"/>
              <a:gd name="connsiteX43044" fmla="*/ 2182637 w 2556691"/>
              <a:gd name="connsiteY43044" fmla="*/ 1419477 h 2789926"/>
              <a:gd name="connsiteX43045" fmla="*/ 2181518 w 2556691"/>
              <a:gd name="connsiteY43045" fmla="*/ 1419961 h 2789926"/>
              <a:gd name="connsiteX43046" fmla="*/ 2181765 w 2556691"/>
              <a:gd name="connsiteY43046" fmla="*/ 1420588 h 2789926"/>
              <a:gd name="connsiteX43047" fmla="*/ 2182460 w 2556691"/>
              <a:gd name="connsiteY43047" fmla="*/ 1421072 h 2789926"/>
              <a:gd name="connsiteX43048" fmla="*/ 2184532 w 2556691"/>
              <a:gd name="connsiteY43048" fmla="*/ 1423366 h 2789926"/>
              <a:gd name="connsiteX43049" fmla="*/ 2185262 w 2556691"/>
              <a:gd name="connsiteY43049" fmla="*/ 1422621 h 2789926"/>
              <a:gd name="connsiteX43050" fmla="*/ 2185262 w 2556691"/>
              <a:gd name="connsiteY43050" fmla="*/ 1422633 h 2789926"/>
              <a:gd name="connsiteX43051" fmla="*/ 2187228 w 2556691"/>
              <a:gd name="connsiteY43051" fmla="*/ 1420741 h 2789926"/>
              <a:gd name="connsiteX43052" fmla="*/ 1800335 w 2556691"/>
              <a:gd name="connsiteY43052" fmla="*/ 1062438 h 2789926"/>
              <a:gd name="connsiteX43053" fmla="*/ 1796379 w 2556691"/>
              <a:gd name="connsiteY43053" fmla="*/ 1062166 h 2789926"/>
              <a:gd name="connsiteX43054" fmla="*/ 1791823 w 2556691"/>
              <a:gd name="connsiteY43054" fmla="*/ 1061854 h 2789926"/>
              <a:gd name="connsiteX43055" fmla="*/ 1792601 w 2556691"/>
              <a:gd name="connsiteY43055" fmla="*/ 1062236 h 2789926"/>
              <a:gd name="connsiteX43056" fmla="*/ 1797780 w 2556691"/>
              <a:gd name="connsiteY43056" fmla="*/ 1063828 h 2789926"/>
              <a:gd name="connsiteX43057" fmla="*/ 1799322 w 2556691"/>
              <a:gd name="connsiteY43057" fmla="*/ 1064269 h 2789926"/>
              <a:gd name="connsiteX43058" fmla="*/ 1799440 w 2556691"/>
              <a:gd name="connsiteY43058" fmla="*/ 1063866 h 2789926"/>
              <a:gd name="connsiteX43059" fmla="*/ 1799440 w 2556691"/>
              <a:gd name="connsiteY43059" fmla="*/ 1063865 h 2789926"/>
              <a:gd name="connsiteX43060" fmla="*/ 1800335 w 2556691"/>
              <a:gd name="connsiteY43060" fmla="*/ 1062438 h 2789926"/>
              <a:gd name="connsiteX43061" fmla="*/ 2191183 w 2556691"/>
              <a:gd name="connsiteY43061" fmla="*/ 1422385 h 2789926"/>
              <a:gd name="connsiteX43062" fmla="*/ 2188370 w 2556691"/>
              <a:gd name="connsiteY43062" fmla="*/ 1424406 h 2789926"/>
              <a:gd name="connsiteX43063" fmla="*/ 2186875 w 2556691"/>
              <a:gd name="connsiteY43063" fmla="*/ 1426274 h 2789926"/>
              <a:gd name="connsiteX43064" fmla="*/ 2187593 w 2556691"/>
              <a:gd name="connsiteY43064" fmla="*/ 1426629 h 2789926"/>
              <a:gd name="connsiteX43065" fmla="*/ 2188170 w 2556691"/>
              <a:gd name="connsiteY43065" fmla="*/ 1426983 h 2789926"/>
              <a:gd name="connsiteX43066" fmla="*/ 2191289 w 2556691"/>
              <a:gd name="connsiteY43066" fmla="*/ 1427456 h 2789926"/>
              <a:gd name="connsiteX43067" fmla="*/ 2191301 w 2556691"/>
              <a:gd name="connsiteY43067" fmla="*/ 1427409 h 2789926"/>
              <a:gd name="connsiteX43068" fmla="*/ 2191313 w 2556691"/>
              <a:gd name="connsiteY43068" fmla="*/ 1422668 h 2789926"/>
              <a:gd name="connsiteX43069" fmla="*/ 2191183 w 2556691"/>
              <a:gd name="connsiteY43069" fmla="*/ 1422385 h 2789926"/>
              <a:gd name="connsiteX43070" fmla="*/ 1730374 w 2556691"/>
              <a:gd name="connsiteY43070" fmla="*/ 996404 h 2789926"/>
              <a:gd name="connsiteX43071" fmla="*/ 1728821 w 2556691"/>
              <a:gd name="connsiteY43071" fmla="*/ 997408 h 2789926"/>
              <a:gd name="connsiteX43072" fmla="*/ 1728891 w 2556691"/>
              <a:gd name="connsiteY43072" fmla="*/ 997506 h 2789926"/>
              <a:gd name="connsiteX43073" fmla="*/ 1728891 w 2556691"/>
              <a:gd name="connsiteY43073" fmla="*/ 997507 h 2789926"/>
              <a:gd name="connsiteX43074" fmla="*/ 1729021 w 2556691"/>
              <a:gd name="connsiteY43074" fmla="*/ 997419 h 2789926"/>
              <a:gd name="connsiteX43075" fmla="*/ 1730374 w 2556691"/>
              <a:gd name="connsiteY43075" fmla="*/ 996404 h 2789926"/>
              <a:gd name="connsiteX43076" fmla="*/ 2285322 w 2556691"/>
              <a:gd name="connsiteY43076" fmla="*/ 1508340 h 2789926"/>
              <a:gd name="connsiteX43077" fmla="*/ 2273279 w 2556691"/>
              <a:gd name="connsiteY43077" fmla="*/ 1505432 h 2789926"/>
              <a:gd name="connsiteX43078" fmla="*/ 2265887 w 2556691"/>
              <a:gd name="connsiteY43078" fmla="*/ 1503352 h 2789926"/>
              <a:gd name="connsiteX43079" fmla="*/ 2272950 w 2556691"/>
              <a:gd name="connsiteY43079" fmla="*/ 1510291 h 2789926"/>
              <a:gd name="connsiteX43080" fmla="*/ 2274492 w 2556691"/>
              <a:gd name="connsiteY43080" fmla="*/ 1510492 h 2789926"/>
              <a:gd name="connsiteX43081" fmla="*/ 2281944 w 2556691"/>
              <a:gd name="connsiteY43081" fmla="*/ 1509948 h 2789926"/>
              <a:gd name="connsiteX43082" fmla="*/ 2286511 w 2556691"/>
              <a:gd name="connsiteY43082" fmla="*/ 1509664 h 2789926"/>
              <a:gd name="connsiteX43083" fmla="*/ 2285970 w 2556691"/>
              <a:gd name="connsiteY43083" fmla="*/ 1509239 h 2789926"/>
              <a:gd name="connsiteX43084" fmla="*/ 2285322 w 2556691"/>
              <a:gd name="connsiteY43084" fmla="*/ 1508340 h 2789926"/>
              <a:gd name="connsiteX43085" fmla="*/ 1805326 w 2556691"/>
              <a:gd name="connsiteY43085" fmla="*/ 1065369 h 2789926"/>
              <a:gd name="connsiteX43086" fmla="*/ 1806020 w 2556691"/>
              <a:gd name="connsiteY43086" fmla="*/ 1095727 h 2789926"/>
              <a:gd name="connsiteX43087" fmla="*/ 1813342 w 2556691"/>
              <a:gd name="connsiteY43087" fmla="*/ 1074980 h 2789926"/>
              <a:gd name="connsiteX43088" fmla="*/ 1805326 w 2556691"/>
              <a:gd name="connsiteY43088" fmla="*/ 1065369 h 2789926"/>
              <a:gd name="connsiteX43089" fmla="*/ 1847281 w 2556691"/>
              <a:gd name="connsiteY43089" fmla="*/ 1103813 h 2789926"/>
              <a:gd name="connsiteX43090" fmla="*/ 1850753 w 2556691"/>
              <a:gd name="connsiteY43090" fmla="*/ 1110137 h 2789926"/>
              <a:gd name="connsiteX43091" fmla="*/ 1852872 w 2556691"/>
              <a:gd name="connsiteY43091" fmla="*/ 1116048 h 2789926"/>
              <a:gd name="connsiteX43092" fmla="*/ 1851919 w 2556691"/>
              <a:gd name="connsiteY43092" fmla="*/ 1116663 h 2789926"/>
              <a:gd name="connsiteX43093" fmla="*/ 1848211 w 2556691"/>
              <a:gd name="connsiteY43093" fmla="*/ 1111130 h 2789926"/>
              <a:gd name="connsiteX43094" fmla="*/ 1846680 w 2556691"/>
              <a:gd name="connsiteY43094" fmla="*/ 1103943 h 2789926"/>
              <a:gd name="connsiteX43095" fmla="*/ 1847281 w 2556691"/>
              <a:gd name="connsiteY43095" fmla="*/ 1103813 h 2789926"/>
              <a:gd name="connsiteX43096" fmla="*/ 1770963 w 2556691"/>
              <a:gd name="connsiteY43096" fmla="*/ 1033372 h 2789926"/>
              <a:gd name="connsiteX43097" fmla="*/ 1769621 w 2556691"/>
              <a:gd name="connsiteY43097" fmla="*/ 1035596 h 2789926"/>
              <a:gd name="connsiteX43098" fmla="*/ 1770963 w 2556691"/>
              <a:gd name="connsiteY43098" fmla="*/ 1033372 h 2789926"/>
              <a:gd name="connsiteX43099" fmla="*/ 1720792 w 2556691"/>
              <a:gd name="connsiteY43099" fmla="*/ 987059 h 2789926"/>
              <a:gd name="connsiteX43100" fmla="*/ 1717861 w 2556691"/>
              <a:gd name="connsiteY43100" fmla="*/ 990328 h 2789926"/>
              <a:gd name="connsiteX43101" fmla="*/ 1717955 w 2556691"/>
              <a:gd name="connsiteY43101" fmla="*/ 990336 h 2789926"/>
              <a:gd name="connsiteX43102" fmla="*/ 1719768 w 2556691"/>
              <a:gd name="connsiteY43102" fmla="*/ 990696 h 2789926"/>
              <a:gd name="connsiteX43103" fmla="*/ 1720522 w 2556691"/>
              <a:gd name="connsiteY43103" fmla="*/ 988147 h 2789926"/>
              <a:gd name="connsiteX43104" fmla="*/ 1720522 w 2556691"/>
              <a:gd name="connsiteY43104" fmla="*/ 988146 h 2789926"/>
              <a:gd name="connsiteX43105" fmla="*/ 1720792 w 2556691"/>
              <a:gd name="connsiteY43105" fmla="*/ 987059 h 2789926"/>
              <a:gd name="connsiteX43106" fmla="*/ 2245956 w 2556691"/>
              <a:gd name="connsiteY43106" fmla="*/ 1471658 h 2789926"/>
              <a:gd name="connsiteX43107" fmla="*/ 2247604 w 2556691"/>
              <a:gd name="connsiteY43107" fmla="*/ 1474366 h 2789926"/>
              <a:gd name="connsiteX43108" fmla="*/ 2247886 w 2556691"/>
              <a:gd name="connsiteY43108" fmla="*/ 1478538 h 2789926"/>
              <a:gd name="connsiteX43109" fmla="*/ 2245250 w 2556691"/>
              <a:gd name="connsiteY43109" fmla="*/ 1479070 h 2789926"/>
              <a:gd name="connsiteX43110" fmla="*/ 2244178 w 2556691"/>
              <a:gd name="connsiteY43110" fmla="*/ 1477237 h 2789926"/>
              <a:gd name="connsiteX43111" fmla="*/ 2243825 w 2556691"/>
              <a:gd name="connsiteY43111" fmla="*/ 1475996 h 2789926"/>
              <a:gd name="connsiteX43112" fmla="*/ 2243448 w 2556691"/>
              <a:gd name="connsiteY43112" fmla="*/ 1474956 h 2789926"/>
              <a:gd name="connsiteX43113" fmla="*/ 2242295 w 2556691"/>
              <a:gd name="connsiteY43113" fmla="*/ 1471764 h 2789926"/>
              <a:gd name="connsiteX43114" fmla="*/ 2242342 w 2556691"/>
              <a:gd name="connsiteY43114" fmla="*/ 1471161 h 2789926"/>
              <a:gd name="connsiteX43115" fmla="*/ 2243519 w 2556691"/>
              <a:gd name="connsiteY43115" fmla="*/ 1470357 h 2789926"/>
              <a:gd name="connsiteX43116" fmla="*/ 2243708 w 2556691"/>
              <a:gd name="connsiteY43116" fmla="*/ 1470416 h 2789926"/>
              <a:gd name="connsiteX43117" fmla="*/ 2245956 w 2556691"/>
              <a:gd name="connsiteY43117" fmla="*/ 1471658 h 2789926"/>
              <a:gd name="connsiteX43118" fmla="*/ 2168428 w 2556691"/>
              <a:gd name="connsiteY43118" fmla="*/ 1399581 h 2789926"/>
              <a:gd name="connsiteX43119" fmla="*/ 2164355 w 2556691"/>
              <a:gd name="connsiteY43119" fmla="*/ 1400562 h 2789926"/>
              <a:gd name="connsiteX43120" fmla="*/ 2171724 w 2556691"/>
              <a:gd name="connsiteY43120" fmla="*/ 1405681 h 2789926"/>
              <a:gd name="connsiteX43121" fmla="*/ 2168781 w 2556691"/>
              <a:gd name="connsiteY43121" fmla="*/ 1400183 h 2789926"/>
              <a:gd name="connsiteX43122" fmla="*/ 2168428 w 2556691"/>
              <a:gd name="connsiteY43122" fmla="*/ 1399581 h 2789926"/>
              <a:gd name="connsiteX43123" fmla="*/ 1741676 w 2556691"/>
              <a:gd name="connsiteY43123" fmla="*/ 1005111 h 2789926"/>
              <a:gd name="connsiteX43124" fmla="*/ 1741146 w 2556691"/>
              <a:gd name="connsiteY43124" fmla="*/ 1005226 h 2789926"/>
              <a:gd name="connsiteX43125" fmla="*/ 1742558 w 2556691"/>
              <a:gd name="connsiteY43125" fmla="*/ 1006058 h 2789926"/>
              <a:gd name="connsiteX43126" fmla="*/ 1741676 w 2556691"/>
              <a:gd name="connsiteY43126" fmla="*/ 1005111 h 2789926"/>
              <a:gd name="connsiteX43127" fmla="*/ 2150887 w 2556691"/>
              <a:gd name="connsiteY43127" fmla="*/ 1379933 h 2789926"/>
              <a:gd name="connsiteX43128" fmla="*/ 2152006 w 2556691"/>
              <a:gd name="connsiteY43128" fmla="*/ 1381399 h 2789926"/>
              <a:gd name="connsiteX43129" fmla="*/ 2153995 w 2556691"/>
              <a:gd name="connsiteY43129" fmla="*/ 1388043 h 2789926"/>
              <a:gd name="connsiteX43130" fmla="*/ 2153972 w 2556691"/>
              <a:gd name="connsiteY43130" fmla="*/ 1388811 h 2789926"/>
              <a:gd name="connsiteX43131" fmla="*/ 2151605 w 2556691"/>
              <a:gd name="connsiteY43131" fmla="*/ 1388977 h 2789926"/>
              <a:gd name="connsiteX43132" fmla="*/ 2151499 w 2556691"/>
              <a:gd name="connsiteY43132" fmla="*/ 1388657 h 2789926"/>
              <a:gd name="connsiteX43133" fmla="*/ 2150734 w 2556691"/>
              <a:gd name="connsiteY43133" fmla="*/ 1386328 h 2789926"/>
              <a:gd name="connsiteX43134" fmla="*/ 2149333 w 2556691"/>
              <a:gd name="connsiteY43134" fmla="*/ 1382569 h 2789926"/>
              <a:gd name="connsiteX43135" fmla="*/ 2149157 w 2556691"/>
              <a:gd name="connsiteY43135" fmla="*/ 1382203 h 2789926"/>
              <a:gd name="connsiteX43136" fmla="*/ 2148768 w 2556691"/>
              <a:gd name="connsiteY43136" fmla="*/ 1381411 h 2789926"/>
              <a:gd name="connsiteX43137" fmla="*/ 2150887 w 2556691"/>
              <a:gd name="connsiteY43137" fmla="*/ 1379933 h 2789926"/>
              <a:gd name="connsiteX43138" fmla="*/ 1741852 w 2556691"/>
              <a:gd name="connsiteY43138" fmla="*/ 1001944 h 2789926"/>
              <a:gd name="connsiteX43139" fmla="*/ 1738521 w 2556691"/>
              <a:gd name="connsiteY43139" fmla="*/ 1002502 h 2789926"/>
              <a:gd name="connsiteX43140" fmla="*/ 1730975 w 2556691"/>
              <a:gd name="connsiteY43140" fmla="*/ 1002892 h 2789926"/>
              <a:gd name="connsiteX43141" fmla="*/ 1730163 w 2556691"/>
              <a:gd name="connsiteY43141" fmla="*/ 1002903 h 2789926"/>
              <a:gd name="connsiteX43142" fmla="*/ 1729962 w 2556691"/>
              <a:gd name="connsiteY43142" fmla="*/ 1002986 h 2789926"/>
              <a:gd name="connsiteX43143" fmla="*/ 1729915 w 2556691"/>
              <a:gd name="connsiteY43143" fmla="*/ 1003431 h 2789926"/>
              <a:gd name="connsiteX43144" fmla="*/ 1730904 w 2556691"/>
              <a:gd name="connsiteY43144" fmla="*/ 1003853 h 2789926"/>
              <a:gd name="connsiteX43145" fmla="*/ 1733376 w 2556691"/>
              <a:gd name="connsiteY43145" fmla="*/ 1004150 h 2789926"/>
              <a:gd name="connsiteX43146" fmla="*/ 1737202 w 2556691"/>
              <a:gd name="connsiteY43146" fmla="*/ 1003805 h 2789926"/>
              <a:gd name="connsiteX43147" fmla="*/ 1741369 w 2556691"/>
              <a:gd name="connsiteY43147" fmla="*/ 1003233 h 2789926"/>
              <a:gd name="connsiteX43148" fmla="*/ 1741593 w 2556691"/>
              <a:gd name="connsiteY43148" fmla="*/ 1002653 h 2789926"/>
              <a:gd name="connsiteX43149" fmla="*/ 1741687 w 2556691"/>
              <a:gd name="connsiteY43149" fmla="*/ 1002555 h 2789926"/>
              <a:gd name="connsiteX43150" fmla="*/ 1741711 w 2556691"/>
              <a:gd name="connsiteY43150" fmla="*/ 1002210 h 2789926"/>
              <a:gd name="connsiteX43151" fmla="*/ 1741711 w 2556691"/>
              <a:gd name="connsiteY43151" fmla="*/ 1002213 h 2789926"/>
              <a:gd name="connsiteX43152" fmla="*/ 1741852 w 2556691"/>
              <a:gd name="connsiteY43152" fmla="*/ 1001944 h 2789926"/>
              <a:gd name="connsiteX43153" fmla="*/ 1779251 w 2556691"/>
              <a:gd name="connsiteY43153" fmla="*/ 1036339 h 2789926"/>
              <a:gd name="connsiteX43154" fmla="*/ 1778580 w 2556691"/>
              <a:gd name="connsiteY43154" fmla="*/ 1038936 h 2789926"/>
              <a:gd name="connsiteX43155" fmla="*/ 1774130 w 2556691"/>
              <a:gd name="connsiteY43155" fmla="*/ 1037300 h 2789926"/>
              <a:gd name="connsiteX43156" fmla="*/ 1774966 w 2556691"/>
              <a:gd name="connsiteY43156" fmla="*/ 1034952 h 2789926"/>
              <a:gd name="connsiteX43157" fmla="*/ 1779251 w 2556691"/>
              <a:gd name="connsiteY43157" fmla="*/ 1036339 h 2789926"/>
              <a:gd name="connsiteX43158" fmla="*/ 2163884 w 2556691"/>
              <a:gd name="connsiteY43158" fmla="*/ 1390762 h 2789926"/>
              <a:gd name="connsiteX43159" fmla="*/ 2163001 w 2556691"/>
              <a:gd name="connsiteY43159" fmla="*/ 1391022 h 2789926"/>
              <a:gd name="connsiteX43160" fmla="*/ 2155632 w 2556691"/>
              <a:gd name="connsiteY43160" fmla="*/ 1397181 h 2789926"/>
              <a:gd name="connsiteX43161" fmla="*/ 2157104 w 2556691"/>
              <a:gd name="connsiteY43161" fmla="*/ 1397571 h 2789926"/>
              <a:gd name="connsiteX43162" fmla="*/ 2166121 w 2556691"/>
              <a:gd name="connsiteY43162" fmla="*/ 1395549 h 2789926"/>
              <a:gd name="connsiteX43163" fmla="*/ 2163884 w 2556691"/>
              <a:gd name="connsiteY43163" fmla="*/ 1390762 h 2789926"/>
              <a:gd name="connsiteX43164" fmla="*/ 1771070 w 2556691"/>
              <a:gd name="connsiteY43164" fmla="*/ 1027593 h 2789926"/>
              <a:gd name="connsiteX43165" fmla="*/ 1770974 w 2556691"/>
              <a:gd name="connsiteY43165" fmla="*/ 1029640 h 2789926"/>
              <a:gd name="connsiteX43166" fmla="*/ 1766301 w 2556691"/>
              <a:gd name="connsiteY43166" fmla="*/ 1026341 h 2789926"/>
              <a:gd name="connsiteX43167" fmla="*/ 1771070 w 2556691"/>
              <a:gd name="connsiteY43167" fmla="*/ 1027593 h 2789926"/>
              <a:gd name="connsiteX43168" fmla="*/ 1803007 w 2556691"/>
              <a:gd name="connsiteY43168" fmla="*/ 1056416 h 2789926"/>
              <a:gd name="connsiteX43169" fmla="*/ 1798027 w 2556691"/>
              <a:gd name="connsiteY43169" fmla="*/ 1057074 h 2789926"/>
              <a:gd name="connsiteX43170" fmla="*/ 1798027 w 2556691"/>
              <a:gd name="connsiteY43170" fmla="*/ 1057075 h 2789926"/>
              <a:gd name="connsiteX43171" fmla="*/ 1790729 w 2556691"/>
              <a:gd name="connsiteY43171" fmla="*/ 1059037 h 2789926"/>
              <a:gd name="connsiteX43172" fmla="*/ 1795697 w 2556691"/>
              <a:gd name="connsiteY43172" fmla="*/ 1059413 h 2789926"/>
              <a:gd name="connsiteX43173" fmla="*/ 1802312 w 2556691"/>
              <a:gd name="connsiteY43173" fmla="*/ 1059635 h 2789926"/>
              <a:gd name="connsiteX43174" fmla="*/ 1803007 w 2556691"/>
              <a:gd name="connsiteY43174" fmla="*/ 1056416 h 2789926"/>
              <a:gd name="connsiteX43175" fmla="*/ 2091992 w 2556691"/>
              <a:gd name="connsiteY43175" fmla="*/ 1319792 h 2789926"/>
              <a:gd name="connsiteX43176" fmla="*/ 2091617 w 2556691"/>
              <a:gd name="connsiteY43176" fmla="*/ 1321297 h 2789926"/>
              <a:gd name="connsiteX43177" fmla="*/ 2088089 w 2556691"/>
              <a:gd name="connsiteY43177" fmla="*/ 1329522 h 2789926"/>
              <a:gd name="connsiteX43178" fmla="*/ 1727760 w 2556691"/>
              <a:gd name="connsiteY43178" fmla="*/ 983563 h 2789926"/>
              <a:gd name="connsiteX43179" fmla="*/ 1726478 w 2556691"/>
              <a:gd name="connsiteY43179" fmla="*/ 983233 h 2789926"/>
              <a:gd name="connsiteX43180" fmla="*/ 1724077 w 2556691"/>
              <a:gd name="connsiteY43180" fmla="*/ 986488 h 2789926"/>
              <a:gd name="connsiteX43181" fmla="*/ 1723453 w 2556691"/>
              <a:gd name="connsiteY43181" fmla="*/ 987602 h 2789926"/>
              <a:gd name="connsiteX43182" fmla="*/ 1721534 w 2556691"/>
              <a:gd name="connsiteY43182" fmla="*/ 991085 h 2789926"/>
              <a:gd name="connsiteX43183" fmla="*/ 1721758 w 2556691"/>
              <a:gd name="connsiteY43183" fmla="*/ 991091 h 2789926"/>
              <a:gd name="connsiteX43184" fmla="*/ 1722146 w 2556691"/>
              <a:gd name="connsiteY43184" fmla="*/ 991266 h 2789926"/>
              <a:gd name="connsiteX43185" fmla="*/ 1722464 w 2556691"/>
              <a:gd name="connsiteY43185" fmla="*/ 991951 h 2789926"/>
              <a:gd name="connsiteX43186" fmla="*/ 1722311 w 2556691"/>
              <a:gd name="connsiteY43186" fmla="*/ 992276 h 2789926"/>
              <a:gd name="connsiteX43187" fmla="*/ 1722311 w 2556691"/>
              <a:gd name="connsiteY43187" fmla="*/ 992279 h 2789926"/>
              <a:gd name="connsiteX43188" fmla="*/ 1722511 w 2556691"/>
              <a:gd name="connsiteY43188" fmla="*/ 992189 h 2789926"/>
              <a:gd name="connsiteX43189" fmla="*/ 1722570 w 2556691"/>
              <a:gd name="connsiteY43189" fmla="*/ 992244 h 2789926"/>
              <a:gd name="connsiteX43190" fmla="*/ 1722676 w 2556691"/>
              <a:gd name="connsiteY43190" fmla="*/ 992084 h 2789926"/>
              <a:gd name="connsiteX43191" fmla="*/ 1723429 w 2556691"/>
              <a:gd name="connsiteY43191" fmla="*/ 992542 h 2789926"/>
              <a:gd name="connsiteX43192" fmla="*/ 1725948 w 2556691"/>
              <a:gd name="connsiteY43192" fmla="*/ 990486 h 2789926"/>
              <a:gd name="connsiteX43193" fmla="*/ 1727008 w 2556691"/>
              <a:gd name="connsiteY43193" fmla="*/ 988716 h 2789926"/>
              <a:gd name="connsiteX43194" fmla="*/ 1722782 w 2556691"/>
              <a:gd name="connsiteY43194" fmla="*/ 991916 h 2789926"/>
              <a:gd name="connsiteX43195" fmla="*/ 1724630 w 2556691"/>
              <a:gd name="connsiteY43195" fmla="*/ 989012 h 2789926"/>
              <a:gd name="connsiteX43196" fmla="*/ 1727760 w 2556691"/>
              <a:gd name="connsiteY43196" fmla="*/ 983563 h 2789926"/>
              <a:gd name="connsiteX43197" fmla="*/ 2247451 w 2556691"/>
              <a:gd name="connsiteY43197" fmla="*/ 1462105 h 2789926"/>
              <a:gd name="connsiteX43198" fmla="*/ 2253384 w 2556691"/>
              <a:gd name="connsiteY43198" fmla="*/ 1468371 h 2789926"/>
              <a:gd name="connsiteX43199" fmla="*/ 2255173 w 2556691"/>
              <a:gd name="connsiteY43199" fmla="*/ 1472307 h 2789926"/>
              <a:gd name="connsiteX43200" fmla="*/ 2255467 w 2556691"/>
              <a:gd name="connsiteY43200" fmla="*/ 1472721 h 2789926"/>
              <a:gd name="connsiteX43201" fmla="*/ 2255620 w 2556691"/>
              <a:gd name="connsiteY43201" fmla="*/ 1473797 h 2789926"/>
              <a:gd name="connsiteX43202" fmla="*/ 2252583 w 2556691"/>
              <a:gd name="connsiteY43202" fmla="*/ 1475807 h 2789926"/>
              <a:gd name="connsiteX43203" fmla="*/ 2251488 w 2556691"/>
              <a:gd name="connsiteY43203" fmla="*/ 1474565 h 2789926"/>
              <a:gd name="connsiteX43204" fmla="*/ 2251288 w 2556691"/>
              <a:gd name="connsiteY43204" fmla="*/ 1473962 h 2789926"/>
              <a:gd name="connsiteX43205" fmla="*/ 2250723 w 2556691"/>
              <a:gd name="connsiteY43205" fmla="*/ 1473123 h 2789926"/>
              <a:gd name="connsiteX43206" fmla="*/ 2250535 w 2556691"/>
              <a:gd name="connsiteY43206" fmla="*/ 1472579 h 2789926"/>
              <a:gd name="connsiteX43207" fmla="*/ 2248593 w 2556691"/>
              <a:gd name="connsiteY43207" fmla="*/ 1468489 h 2789926"/>
              <a:gd name="connsiteX43208" fmla="*/ 2248416 w 2556691"/>
              <a:gd name="connsiteY43208" fmla="*/ 1467579 h 2789926"/>
              <a:gd name="connsiteX43209" fmla="*/ 2245850 w 2556691"/>
              <a:gd name="connsiteY43209" fmla="*/ 1463890 h 2789926"/>
              <a:gd name="connsiteX43210" fmla="*/ 2247451 w 2556691"/>
              <a:gd name="connsiteY43210" fmla="*/ 1462105 h 2789926"/>
              <a:gd name="connsiteX43211" fmla="*/ 2043975 w 2556691"/>
              <a:gd name="connsiteY43211" fmla="*/ 1274259 h 2789926"/>
              <a:gd name="connsiteX43212" fmla="*/ 2044352 w 2556691"/>
              <a:gd name="connsiteY43212" fmla="*/ 1275015 h 2789926"/>
              <a:gd name="connsiteX43213" fmla="*/ 2045058 w 2556691"/>
              <a:gd name="connsiteY43213" fmla="*/ 1276434 h 2789926"/>
              <a:gd name="connsiteX43214" fmla="*/ 2052627 w 2556691"/>
              <a:gd name="connsiteY43214" fmla="*/ 1291885 h 2789926"/>
              <a:gd name="connsiteX43215" fmla="*/ 2051510 w 2556691"/>
              <a:gd name="connsiteY43215" fmla="*/ 1293693 h 2789926"/>
              <a:gd name="connsiteX43216" fmla="*/ 2050720 w 2556691"/>
              <a:gd name="connsiteY43216" fmla="*/ 1293504 h 2789926"/>
              <a:gd name="connsiteX43217" fmla="*/ 2041785 w 2556691"/>
              <a:gd name="connsiteY43217" fmla="*/ 1274660 h 2789926"/>
              <a:gd name="connsiteX43218" fmla="*/ 2043975 w 2556691"/>
              <a:gd name="connsiteY43218" fmla="*/ 1274259 h 2789926"/>
              <a:gd name="connsiteX43219" fmla="*/ 1867257 w 2556691"/>
              <a:gd name="connsiteY43219" fmla="*/ 1110775 h 2789926"/>
              <a:gd name="connsiteX43220" fmla="*/ 1879206 w 2556691"/>
              <a:gd name="connsiteY43220" fmla="*/ 1123117 h 2789926"/>
              <a:gd name="connsiteX43221" fmla="*/ 1877793 w 2556691"/>
              <a:gd name="connsiteY43221" fmla="*/ 1125056 h 2789926"/>
              <a:gd name="connsiteX43222" fmla="*/ 1866692 w 2556691"/>
              <a:gd name="connsiteY43222" fmla="*/ 1111083 h 2789926"/>
              <a:gd name="connsiteX43223" fmla="*/ 1867257 w 2556691"/>
              <a:gd name="connsiteY43223" fmla="*/ 1110775 h 2789926"/>
              <a:gd name="connsiteX43224" fmla="*/ 2202814 w 2556691"/>
              <a:gd name="connsiteY43224" fmla="*/ 1420174 h 2789926"/>
              <a:gd name="connsiteX43225" fmla="*/ 2201601 w 2556691"/>
              <a:gd name="connsiteY43225" fmla="*/ 1419098 h 2789926"/>
              <a:gd name="connsiteX43226" fmla="*/ 2195762 w 2556691"/>
              <a:gd name="connsiteY43226" fmla="*/ 1420446 h 2789926"/>
              <a:gd name="connsiteX43227" fmla="*/ 2198305 w 2556691"/>
              <a:gd name="connsiteY43227" fmla="*/ 1420931 h 2789926"/>
              <a:gd name="connsiteX43228" fmla="*/ 2202814 w 2556691"/>
              <a:gd name="connsiteY43228" fmla="*/ 1420174 h 2789926"/>
              <a:gd name="connsiteX43229" fmla="*/ 2110275 w 2556691"/>
              <a:gd name="connsiteY43229" fmla="*/ 1334384 h 2789926"/>
              <a:gd name="connsiteX43230" fmla="*/ 2103495 w 2556691"/>
              <a:gd name="connsiteY43230" fmla="*/ 1341441 h 2789926"/>
              <a:gd name="connsiteX43231" fmla="*/ 2099916 w 2556691"/>
              <a:gd name="connsiteY43231" fmla="*/ 1343806 h 2789926"/>
              <a:gd name="connsiteX43232" fmla="*/ 2093630 w 2556691"/>
              <a:gd name="connsiteY43232" fmla="*/ 1346182 h 2789926"/>
              <a:gd name="connsiteX43233" fmla="*/ 2090993 w 2556691"/>
              <a:gd name="connsiteY43233" fmla="*/ 1346938 h 2789926"/>
              <a:gd name="connsiteX43234" fmla="*/ 2089121 w 2556691"/>
              <a:gd name="connsiteY43234" fmla="*/ 1347494 h 2789926"/>
              <a:gd name="connsiteX43235" fmla="*/ 2083870 w 2556691"/>
              <a:gd name="connsiteY43235" fmla="*/ 1349433 h 2789926"/>
              <a:gd name="connsiteX43236" fmla="*/ 2083883 w 2556691"/>
              <a:gd name="connsiteY43236" fmla="*/ 1349445 h 2789926"/>
              <a:gd name="connsiteX43237" fmla="*/ 2083906 w 2556691"/>
              <a:gd name="connsiteY43237" fmla="*/ 1349480 h 2789926"/>
              <a:gd name="connsiteX43238" fmla="*/ 2089262 w 2556691"/>
              <a:gd name="connsiteY43238" fmla="*/ 1348369 h 2789926"/>
              <a:gd name="connsiteX43239" fmla="*/ 2089839 w 2556691"/>
              <a:gd name="connsiteY43239" fmla="*/ 1348251 h 2789926"/>
              <a:gd name="connsiteX43240" fmla="*/ 2102106 w 2556691"/>
              <a:gd name="connsiteY43240" fmla="*/ 1344137 h 2789926"/>
              <a:gd name="connsiteX43241" fmla="*/ 2107003 w 2556691"/>
              <a:gd name="connsiteY43241" fmla="*/ 1340531 h 2789926"/>
              <a:gd name="connsiteX43242" fmla="*/ 2111063 w 2556691"/>
              <a:gd name="connsiteY43242" fmla="*/ 1336630 h 2789926"/>
              <a:gd name="connsiteX43243" fmla="*/ 2110275 w 2556691"/>
              <a:gd name="connsiteY43243" fmla="*/ 1334384 h 2789926"/>
              <a:gd name="connsiteX43244" fmla="*/ 2200400 w 2556691"/>
              <a:gd name="connsiteY43244" fmla="*/ 1417053 h 2789926"/>
              <a:gd name="connsiteX43245" fmla="*/ 2193067 w 2556691"/>
              <a:gd name="connsiteY43245" fmla="*/ 1419051 h 2789926"/>
              <a:gd name="connsiteX43246" fmla="*/ 2192243 w 2556691"/>
              <a:gd name="connsiteY43246" fmla="*/ 1419441 h 2789926"/>
              <a:gd name="connsiteX43247" fmla="*/ 2190335 w 2556691"/>
              <a:gd name="connsiteY43247" fmla="*/ 1420860 h 2789926"/>
              <a:gd name="connsiteX43248" fmla="*/ 2189488 w 2556691"/>
              <a:gd name="connsiteY43248" fmla="*/ 1421498 h 2789926"/>
              <a:gd name="connsiteX43249" fmla="*/ 2187799 w 2556691"/>
              <a:gd name="connsiteY43249" fmla="*/ 1423275 h 2789926"/>
              <a:gd name="connsiteX43250" fmla="*/ 2187569 w 2556691"/>
              <a:gd name="connsiteY43250" fmla="*/ 1423449 h 2789926"/>
              <a:gd name="connsiteX43251" fmla="*/ 2186294 w 2556691"/>
              <a:gd name="connsiteY43251" fmla="*/ 1424860 h 2789926"/>
              <a:gd name="connsiteX43252" fmla="*/ 2185827 w 2556691"/>
              <a:gd name="connsiteY43252" fmla="*/ 1425352 h 2789926"/>
              <a:gd name="connsiteX43253" fmla="*/ 2185839 w 2556691"/>
              <a:gd name="connsiteY43253" fmla="*/ 1425364 h 2789926"/>
              <a:gd name="connsiteX43254" fmla="*/ 2186294 w 2556691"/>
              <a:gd name="connsiteY43254" fmla="*/ 1424860 h 2789926"/>
              <a:gd name="connsiteX43255" fmla="*/ 2187799 w 2556691"/>
              <a:gd name="connsiteY43255" fmla="*/ 1423275 h 2789926"/>
              <a:gd name="connsiteX43256" fmla="*/ 2189594 w 2556691"/>
              <a:gd name="connsiteY43256" fmla="*/ 1421924 h 2789926"/>
              <a:gd name="connsiteX43257" fmla="*/ 2190630 w 2556691"/>
              <a:gd name="connsiteY43257" fmla="*/ 1421262 h 2789926"/>
              <a:gd name="connsiteX43258" fmla="*/ 2192608 w 2556691"/>
              <a:gd name="connsiteY43258" fmla="*/ 1420150 h 2789926"/>
              <a:gd name="connsiteX43259" fmla="*/ 2193455 w 2556691"/>
              <a:gd name="connsiteY43259" fmla="*/ 1419796 h 2789926"/>
              <a:gd name="connsiteX43260" fmla="*/ 2200860 w 2556691"/>
              <a:gd name="connsiteY43260" fmla="*/ 1418093 h 2789926"/>
              <a:gd name="connsiteX43261" fmla="*/ 2200400 w 2556691"/>
              <a:gd name="connsiteY43261" fmla="*/ 1417053 h 2789926"/>
              <a:gd name="connsiteX43262" fmla="*/ 2217375 w 2556691"/>
              <a:gd name="connsiteY43262" fmla="*/ 1432492 h 2789926"/>
              <a:gd name="connsiteX43263" fmla="*/ 2216528 w 2556691"/>
              <a:gd name="connsiteY43263" fmla="*/ 1432185 h 2789926"/>
              <a:gd name="connsiteX43264" fmla="*/ 2216504 w 2556691"/>
              <a:gd name="connsiteY43264" fmla="*/ 1432197 h 2789926"/>
              <a:gd name="connsiteX43265" fmla="*/ 2204603 w 2556691"/>
              <a:gd name="connsiteY43265" fmla="*/ 1431842 h 2789926"/>
              <a:gd name="connsiteX43266" fmla="*/ 2201931 w 2556691"/>
              <a:gd name="connsiteY43266" fmla="*/ 1431464 h 2789926"/>
              <a:gd name="connsiteX43267" fmla="*/ 2196104 w 2556691"/>
              <a:gd name="connsiteY43267" fmla="*/ 1430376 h 2789926"/>
              <a:gd name="connsiteX43268" fmla="*/ 2195150 w 2556691"/>
              <a:gd name="connsiteY43268" fmla="*/ 1430140 h 2789926"/>
              <a:gd name="connsiteX43269" fmla="*/ 2193914 w 2556691"/>
              <a:gd name="connsiteY43269" fmla="*/ 1429844 h 2789926"/>
              <a:gd name="connsiteX43270" fmla="*/ 2193137 w 2556691"/>
              <a:gd name="connsiteY43270" fmla="*/ 1429655 h 2789926"/>
              <a:gd name="connsiteX43271" fmla="*/ 2190712 w 2556691"/>
              <a:gd name="connsiteY43271" fmla="*/ 1428922 h 2789926"/>
              <a:gd name="connsiteX43272" fmla="*/ 2190677 w 2556691"/>
              <a:gd name="connsiteY43272" fmla="*/ 1428910 h 2789926"/>
              <a:gd name="connsiteX43273" fmla="*/ 2190712 w 2556691"/>
              <a:gd name="connsiteY43273" fmla="*/ 1428934 h 2789926"/>
              <a:gd name="connsiteX43274" fmla="*/ 2191960 w 2556691"/>
              <a:gd name="connsiteY43274" fmla="*/ 1429809 h 2789926"/>
              <a:gd name="connsiteX43275" fmla="*/ 2193726 w 2556691"/>
              <a:gd name="connsiteY43275" fmla="*/ 1430353 h 2789926"/>
              <a:gd name="connsiteX43276" fmla="*/ 2197257 w 2556691"/>
              <a:gd name="connsiteY43276" fmla="*/ 1431511 h 2789926"/>
              <a:gd name="connsiteX43277" fmla="*/ 2205733 w 2556691"/>
              <a:gd name="connsiteY43277" fmla="*/ 1433426 h 2789926"/>
              <a:gd name="connsiteX43278" fmla="*/ 2217517 w 2556691"/>
              <a:gd name="connsiteY43278" fmla="*/ 1433272 h 2789926"/>
              <a:gd name="connsiteX43279" fmla="*/ 2217375 w 2556691"/>
              <a:gd name="connsiteY43279" fmla="*/ 1432492 h 2789926"/>
              <a:gd name="connsiteX43280" fmla="*/ 1804231 w 2556691"/>
              <a:gd name="connsiteY43280" fmla="*/ 1051005 h 2789926"/>
              <a:gd name="connsiteX43281" fmla="*/ 1796367 w 2556691"/>
              <a:gd name="connsiteY43281" fmla="*/ 1052460 h 2789926"/>
              <a:gd name="connsiteX43282" fmla="*/ 1796367 w 2556691"/>
              <a:gd name="connsiteY43282" fmla="*/ 1052458 h 2789926"/>
              <a:gd name="connsiteX43283" fmla="*/ 1793566 w 2556691"/>
              <a:gd name="connsiteY43283" fmla="*/ 1054514 h 2789926"/>
              <a:gd name="connsiteX43284" fmla="*/ 1799310 w 2556691"/>
              <a:gd name="connsiteY43284" fmla="*/ 1053298 h 2789926"/>
              <a:gd name="connsiteX43285" fmla="*/ 1803948 w 2556691"/>
              <a:gd name="connsiteY43285" fmla="*/ 1052221 h 2789926"/>
              <a:gd name="connsiteX43286" fmla="*/ 1804231 w 2556691"/>
              <a:gd name="connsiteY43286" fmla="*/ 1051005 h 2789926"/>
              <a:gd name="connsiteX43287" fmla="*/ 1723335 w 2556691"/>
              <a:gd name="connsiteY43287" fmla="*/ 976287 h 2789926"/>
              <a:gd name="connsiteX43288" fmla="*/ 1722758 w 2556691"/>
              <a:gd name="connsiteY43288" fmla="*/ 977149 h 2789926"/>
              <a:gd name="connsiteX43289" fmla="*/ 1722758 w 2556691"/>
              <a:gd name="connsiteY43289" fmla="*/ 977147 h 2789926"/>
              <a:gd name="connsiteX43290" fmla="*/ 1719933 w 2556691"/>
              <a:gd name="connsiteY43290" fmla="*/ 982017 h 2789926"/>
              <a:gd name="connsiteX43291" fmla="*/ 1717190 w 2556691"/>
              <a:gd name="connsiteY43291" fmla="*/ 989181 h 2789926"/>
              <a:gd name="connsiteX43292" fmla="*/ 1721569 w 2556691"/>
              <a:gd name="connsiteY43292" fmla="*/ 983274 h 2789926"/>
              <a:gd name="connsiteX43293" fmla="*/ 1722228 w 2556691"/>
              <a:gd name="connsiteY43293" fmla="*/ 980169 h 2789926"/>
              <a:gd name="connsiteX43294" fmla="*/ 1723147 w 2556691"/>
              <a:gd name="connsiteY43294" fmla="*/ 976862 h 2789926"/>
              <a:gd name="connsiteX43295" fmla="*/ 1723335 w 2556691"/>
              <a:gd name="connsiteY43295" fmla="*/ 976287 h 2789926"/>
              <a:gd name="connsiteX43296" fmla="*/ 2063364 w 2556691"/>
              <a:gd name="connsiteY43296" fmla="*/ 1289922 h 2789926"/>
              <a:gd name="connsiteX43297" fmla="*/ 2065636 w 2556691"/>
              <a:gd name="connsiteY43297" fmla="*/ 1292192 h 2789926"/>
              <a:gd name="connsiteX43298" fmla="*/ 2065660 w 2556691"/>
              <a:gd name="connsiteY43298" fmla="*/ 1299699 h 2789926"/>
              <a:gd name="connsiteX43299" fmla="*/ 2067491 w 2556691"/>
              <a:gd name="connsiteY43299" fmla="*/ 1311204 h 2789926"/>
              <a:gd name="connsiteX43300" fmla="*/ 2064259 w 2556691"/>
              <a:gd name="connsiteY43300" fmla="*/ 1300219 h 2789926"/>
              <a:gd name="connsiteX43301" fmla="*/ 2062976 w 2556691"/>
              <a:gd name="connsiteY43301" fmla="*/ 1300207 h 2789926"/>
              <a:gd name="connsiteX43302" fmla="*/ 2065109 w 2556691"/>
              <a:gd name="connsiteY43302" fmla="*/ 1313801 h 2789926"/>
              <a:gd name="connsiteX43303" fmla="*/ 2062034 w 2556691"/>
              <a:gd name="connsiteY43303" fmla="*/ 1300195 h 2789926"/>
              <a:gd name="connsiteX43304" fmla="*/ 2057043 w 2556691"/>
              <a:gd name="connsiteY43304" fmla="*/ 1295727 h 2789926"/>
              <a:gd name="connsiteX43305" fmla="*/ 2057879 w 2556691"/>
              <a:gd name="connsiteY43305" fmla="*/ 1286801 h 2789926"/>
              <a:gd name="connsiteX43306" fmla="*/ 2063364 w 2556691"/>
              <a:gd name="connsiteY43306" fmla="*/ 1289922 h 2789926"/>
              <a:gd name="connsiteX43307" fmla="*/ 2078515 w 2556691"/>
              <a:gd name="connsiteY43307" fmla="*/ 1303813 h 2789926"/>
              <a:gd name="connsiteX43308" fmla="*/ 2077938 w 2556691"/>
              <a:gd name="connsiteY43308" fmla="*/ 1304191 h 2789926"/>
              <a:gd name="connsiteX43309" fmla="*/ 2076714 w 2556691"/>
              <a:gd name="connsiteY43309" fmla="*/ 1304298 h 2789926"/>
              <a:gd name="connsiteX43310" fmla="*/ 2079080 w 2556691"/>
              <a:gd name="connsiteY43310" fmla="*/ 1333332 h 2789926"/>
              <a:gd name="connsiteX43311" fmla="*/ 2079986 w 2556691"/>
              <a:gd name="connsiteY43311" fmla="*/ 1336855 h 2789926"/>
              <a:gd name="connsiteX43312" fmla="*/ 2080481 w 2556691"/>
              <a:gd name="connsiteY43312" fmla="*/ 1336878 h 2789926"/>
              <a:gd name="connsiteX43313" fmla="*/ 2080810 w 2556691"/>
              <a:gd name="connsiteY43313" fmla="*/ 1336890 h 2789926"/>
              <a:gd name="connsiteX43314" fmla="*/ 2080351 w 2556691"/>
              <a:gd name="connsiteY43314" fmla="*/ 1333438 h 2789926"/>
              <a:gd name="connsiteX43315" fmla="*/ 2079362 w 2556691"/>
              <a:gd name="connsiteY43315" fmla="*/ 1328828 h 2789926"/>
              <a:gd name="connsiteX43316" fmla="*/ 2078444 w 2556691"/>
              <a:gd name="connsiteY43316" fmla="*/ 1323638 h 2789926"/>
              <a:gd name="connsiteX43317" fmla="*/ 2078515 w 2556691"/>
              <a:gd name="connsiteY43317" fmla="*/ 1303813 h 2789926"/>
              <a:gd name="connsiteX43318" fmla="*/ 1769844 w 2556691"/>
              <a:gd name="connsiteY43318" fmla="*/ 1018785 h 2789926"/>
              <a:gd name="connsiteX43319" fmla="*/ 1763806 w 2556691"/>
              <a:gd name="connsiteY43319" fmla="*/ 1018183 h 2789926"/>
              <a:gd name="connsiteX43320" fmla="*/ 1763805 w 2556691"/>
              <a:gd name="connsiteY43320" fmla="*/ 1018182 h 2789926"/>
              <a:gd name="connsiteX43321" fmla="*/ 1758509 w 2556691"/>
              <a:gd name="connsiteY43321" fmla="*/ 1013021 h 2789926"/>
              <a:gd name="connsiteX43322" fmla="*/ 1758874 w 2556691"/>
              <a:gd name="connsiteY43322" fmla="*/ 1012544 h 2789926"/>
              <a:gd name="connsiteX43323" fmla="*/ 1769844 w 2556691"/>
              <a:gd name="connsiteY43323" fmla="*/ 1018785 h 2789926"/>
              <a:gd name="connsiteX43324" fmla="*/ 1828281 w 2556691"/>
              <a:gd name="connsiteY43324" fmla="*/ 1072402 h 2789926"/>
              <a:gd name="connsiteX43325" fmla="*/ 1822877 w 2556691"/>
              <a:gd name="connsiteY43325" fmla="*/ 1077498 h 2789926"/>
              <a:gd name="connsiteX43326" fmla="*/ 1828281 w 2556691"/>
              <a:gd name="connsiteY43326" fmla="*/ 1072402 h 2789926"/>
              <a:gd name="connsiteX43327" fmla="*/ 1743994 w 2556691"/>
              <a:gd name="connsiteY43327" fmla="*/ 993728 h 2789926"/>
              <a:gd name="connsiteX43328" fmla="*/ 1739686 w 2556691"/>
              <a:gd name="connsiteY43328" fmla="*/ 996278 h 2789926"/>
              <a:gd name="connsiteX43329" fmla="*/ 1736790 w 2556691"/>
              <a:gd name="connsiteY43329" fmla="*/ 998128 h 2789926"/>
              <a:gd name="connsiteX43330" fmla="*/ 1738897 w 2556691"/>
              <a:gd name="connsiteY43330" fmla="*/ 997572 h 2789926"/>
              <a:gd name="connsiteX43331" fmla="*/ 1745007 w 2556691"/>
              <a:gd name="connsiteY43331" fmla="*/ 995394 h 2789926"/>
              <a:gd name="connsiteX43332" fmla="*/ 1745007 w 2556691"/>
              <a:gd name="connsiteY43332" fmla="*/ 995393 h 2789926"/>
              <a:gd name="connsiteX43333" fmla="*/ 1743994 w 2556691"/>
              <a:gd name="connsiteY43333" fmla="*/ 993728 h 2789926"/>
              <a:gd name="connsiteX43334" fmla="*/ 2157880 w 2556691"/>
              <a:gd name="connsiteY43334" fmla="*/ 1374838 h 2789926"/>
              <a:gd name="connsiteX43335" fmla="*/ 2159940 w 2556691"/>
              <a:gd name="connsiteY43335" fmla="*/ 1379212 h 2789926"/>
              <a:gd name="connsiteX43336" fmla="*/ 2160411 w 2556691"/>
              <a:gd name="connsiteY43336" fmla="*/ 1380843 h 2789926"/>
              <a:gd name="connsiteX43337" fmla="*/ 2160681 w 2556691"/>
              <a:gd name="connsiteY43337" fmla="*/ 1381789 h 2789926"/>
              <a:gd name="connsiteX43338" fmla="*/ 2157809 w 2556691"/>
              <a:gd name="connsiteY43338" fmla="*/ 1382333 h 2789926"/>
              <a:gd name="connsiteX43339" fmla="*/ 2157632 w 2556691"/>
              <a:gd name="connsiteY43339" fmla="*/ 1381895 h 2789926"/>
              <a:gd name="connsiteX43340" fmla="*/ 2156926 w 2556691"/>
              <a:gd name="connsiteY43340" fmla="*/ 1380027 h 2789926"/>
              <a:gd name="connsiteX43341" fmla="*/ 2154760 w 2556691"/>
              <a:gd name="connsiteY43341" fmla="*/ 1375902 h 2789926"/>
              <a:gd name="connsiteX43342" fmla="*/ 2139445 w 2556691"/>
              <a:gd name="connsiteY43342" fmla="*/ 1362472 h 2789926"/>
              <a:gd name="connsiteX43343" fmla="*/ 2140563 w 2556691"/>
              <a:gd name="connsiteY43343" fmla="*/ 1360132 h 2789926"/>
              <a:gd name="connsiteX43344" fmla="*/ 2157880 w 2556691"/>
              <a:gd name="connsiteY43344" fmla="*/ 1374838 h 2789926"/>
              <a:gd name="connsiteX43345" fmla="*/ 2243638 w 2556691"/>
              <a:gd name="connsiteY43345" fmla="*/ 1451253 h 2789926"/>
              <a:gd name="connsiteX43346" fmla="*/ 2242802 w 2556691"/>
              <a:gd name="connsiteY43346" fmla="*/ 1453889 h 2789926"/>
              <a:gd name="connsiteX43347" fmla="*/ 2242508 w 2556691"/>
              <a:gd name="connsiteY43347" fmla="*/ 1453972 h 2789926"/>
              <a:gd name="connsiteX43348" fmla="*/ 2238588 w 2556691"/>
              <a:gd name="connsiteY43348" fmla="*/ 1452872 h 2789926"/>
              <a:gd name="connsiteX43349" fmla="*/ 2235315 w 2556691"/>
              <a:gd name="connsiteY43349" fmla="*/ 1450839 h 2789926"/>
              <a:gd name="connsiteX43350" fmla="*/ 2234962 w 2556691"/>
              <a:gd name="connsiteY43350" fmla="*/ 1450071 h 2789926"/>
              <a:gd name="connsiteX43351" fmla="*/ 2234986 w 2556691"/>
              <a:gd name="connsiteY43351" fmla="*/ 1449621 h 2789926"/>
              <a:gd name="connsiteX43352" fmla="*/ 2236069 w 2556691"/>
              <a:gd name="connsiteY43352" fmla="*/ 1448699 h 2789926"/>
              <a:gd name="connsiteX43353" fmla="*/ 2241837 w 2556691"/>
              <a:gd name="connsiteY43353" fmla="*/ 1450118 h 2789926"/>
              <a:gd name="connsiteX43354" fmla="*/ 2242625 w 2556691"/>
              <a:gd name="connsiteY43354" fmla="*/ 1450603 h 2789926"/>
              <a:gd name="connsiteX43355" fmla="*/ 2243638 w 2556691"/>
              <a:gd name="connsiteY43355" fmla="*/ 1451253 h 2789926"/>
              <a:gd name="connsiteX43356" fmla="*/ 1830388 w 2556691"/>
              <a:gd name="connsiteY43356" fmla="*/ 1069435 h 2789926"/>
              <a:gd name="connsiteX43357" fmla="*/ 1825491 w 2556691"/>
              <a:gd name="connsiteY43357" fmla="*/ 1072048 h 2789926"/>
              <a:gd name="connsiteX43358" fmla="*/ 1817992 w 2556691"/>
              <a:gd name="connsiteY43358" fmla="*/ 1080737 h 2789926"/>
              <a:gd name="connsiteX43359" fmla="*/ 1817039 w 2556691"/>
              <a:gd name="connsiteY43359" fmla="*/ 1085324 h 2789926"/>
              <a:gd name="connsiteX43360" fmla="*/ 1816403 w 2556691"/>
              <a:gd name="connsiteY43360" fmla="*/ 1090561 h 2789926"/>
              <a:gd name="connsiteX43361" fmla="*/ 1808445 w 2556691"/>
              <a:gd name="connsiteY43361" fmla="*/ 1098446 h 2789926"/>
              <a:gd name="connsiteX43362" fmla="*/ 1807998 w 2556691"/>
              <a:gd name="connsiteY43362" fmla="*/ 1099876 h 2789926"/>
              <a:gd name="connsiteX43363" fmla="*/ 1808022 w 2556691"/>
              <a:gd name="connsiteY43363" fmla="*/ 1100408 h 2789926"/>
              <a:gd name="connsiteX43364" fmla="*/ 1808587 w 2556691"/>
              <a:gd name="connsiteY43364" fmla="*/ 1100869 h 2789926"/>
              <a:gd name="connsiteX43365" fmla="*/ 1828022 w 2556691"/>
              <a:gd name="connsiteY43365" fmla="*/ 1075335 h 2789926"/>
              <a:gd name="connsiteX43366" fmla="*/ 1831801 w 2556691"/>
              <a:gd name="connsiteY43366" fmla="*/ 1071410 h 2789926"/>
              <a:gd name="connsiteX43367" fmla="*/ 1830388 w 2556691"/>
              <a:gd name="connsiteY43367" fmla="*/ 1069435 h 2789926"/>
              <a:gd name="connsiteX43368" fmla="*/ 1883689 w 2556691"/>
              <a:gd name="connsiteY43368" fmla="*/ 1118082 h 2789926"/>
              <a:gd name="connsiteX43369" fmla="*/ 1882783 w 2556691"/>
              <a:gd name="connsiteY43369" fmla="*/ 1119548 h 2789926"/>
              <a:gd name="connsiteX43370" fmla="*/ 1877650 w 2556691"/>
              <a:gd name="connsiteY43370" fmla="*/ 1116403 h 2789926"/>
              <a:gd name="connsiteX43371" fmla="*/ 1872624 w 2556691"/>
              <a:gd name="connsiteY43371" fmla="*/ 1110598 h 2789926"/>
              <a:gd name="connsiteX43372" fmla="*/ 1873330 w 2556691"/>
              <a:gd name="connsiteY43372" fmla="*/ 1109806 h 2789926"/>
              <a:gd name="connsiteX43373" fmla="*/ 1879216 w 2556691"/>
              <a:gd name="connsiteY43373" fmla="*/ 1114228 h 2789926"/>
              <a:gd name="connsiteX43374" fmla="*/ 1883689 w 2556691"/>
              <a:gd name="connsiteY43374" fmla="*/ 1118082 h 2789926"/>
              <a:gd name="connsiteX43375" fmla="*/ 1841842 w 2556691"/>
              <a:gd name="connsiteY43375" fmla="*/ 1076860 h 2789926"/>
              <a:gd name="connsiteX43376" fmla="*/ 1841430 w 2556691"/>
              <a:gd name="connsiteY43376" fmla="*/ 1076836 h 2789926"/>
              <a:gd name="connsiteX43377" fmla="*/ 1840535 w 2556691"/>
              <a:gd name="connsiteY43377" fmla="*/ 1078042 h 2789926"/>
              <a:gd name="connsiteX43378" fmla="*/ 1840488 w 2556691"/>
              <a:gd name="connsiteY43378" fmla="*/ 1078172 h 2789926"/>
              <a:gd name="connsiteX43379" fmla="*/ 1840253 w 2556691"/>
              <a:gd name="connsiteY43379" fmla="*/ 1077971 h 2789926"/>
              <a:gd name="connsiteX43380" fmla="*/ 1839417 w 2556691"/>
              <a:gd name="connsiteY43380" fmla="*/ 1078113 h 2789926"/>
              <a:gd name="connsiteX43381" fmla="*/ 1837285 w 2556691"/>
              <a:gd name="connsiteY43381" fmla="*/ 1079389 h 2789926"/>
              <a:gd name="connsiteX43382" fmla="*/ 1836509 w 2556691"/>
              <a:gd name="connsiteY43382" fmla="*/ 1080193 h 2789926"/>
              <a:gd name="connsiteX43383" fmla="*/ 1831106 w 2556691"/>
              <a:gd name="connsiteY43383" fmla="*/ 1088279 h 2789926"/>
              <a:gd name="connsiteX43384" fmla="*/ 1811753 w 2556691"/>
              <a:gd name="connsiteY43384" fmla="*/ 1124513 h 2789926"/>
              <a:gd name="connsiteX43385" fmla="*/ 1827669 w 2556691"/>
              <a:gd name="connsiteY43385" fmla="*/ 1149752 h 2789926"/>
              <a:gd name="connsiteX43386" fmla="*/ 1830282 w 2556691"/>
              <a:gd name="connsiteY43386" fmla="*/ 1154008 h 2789926"/>
              <a:gd name="connsiteX43387" fmla="*/ 1837663 w 2556691"/>
              <a:gd name="connsiteY43387" fmla="*/ 1151738 h 2789926"/>
              <a:gd name="connsiteX43388" fmla="*/ 1843043 w 2556691"/>
              <a:gd name="connsiteY43388" fmla="*/ 1146643 h 2789926"/>
              <a:gd name="connsiteX43389" fmla="*/ 1848258 w 2556691"/>
              <a:gd name="connsiteY43389" fmla="*/ 1145295 h 2789926"/>
              <a:gd name="connsiteX43390" fmla="*/ 1854461 w 2556691"/>
              <a:gd name="connsiteY43390" fmla="*/ 1106780 h 2789926"/>
              <a:gd name="connsiteX43391" fmla="*/ 1845797 w 2556691"/>
              <a:gd name="connsiteY43391" fmla="*/ 1082368 h 2789926"/>
              <a:gd name="connsiteX43392" fmla="*/ 1844938 w 2556691"/>
              <a:gd name="connsiteY43392" fmla="*/ 1085087 h 2789926"/>
              <a:gd name="connsiteX43393" fmla="*/ 1841748 w 2556691"/>
              <a:gd name="connsiteY43393" fmla="*/ 1095562 h 2789926"/>
              <a:gd name="connsiteX43394" fmla="*/ 1839794 w 2556691"/>
              <a:gd name="connsiteY43394" fmla="*/ 1115682 h 2789926"/>
              <a:gd name="connsiteX43395" fmla="*/ 1836945 w 2556691"/>
              <a:gd name="connsiteY43395" fmla="*/ 1115848 h 2789926"/>
              <a:gd name="connsiteX43396" fmla="*/ 1839170 w 2556691"/>
              <a:gd name="connsiteY43396" fmla="*/ 1093434 h 2789926"/>
              <a:gd name="connsiteX43397" fmla="*/ 1838181 w 2556691"/>
              <a:gd name="connsiteY43397" fmla="*/ 1091885 h 2789926"/>
              <a:gd name="connsiteX43398" fmla="*/ 1827115 w 2556691"/>
              <a:gd name="connsiteY43398" fmla="*/ 1125317 h 2789926"/>
              <a:gd name="connsiteX43399" fmla="*/ 1824255 w 2556691"/>
              <a:gd name="connsiteY43399" fmla="*/ 1124832 h 2789926"/>
              <a:gd name="connsiteX43400" fmla="*/ 1831024 w 2556691"/>
              <a:gd name="connsiteY43400" fmla="*/ 1097961 h 2789926"/>
              <a:gd name="connsiteX43401" fmla="*/ 1836969 w 2556691"/>
              <a:gd name="connsiteY43401" fmla="*/ 1087641 h 2789926"/>
              <a:gd name="connsiteX43402" fmla="*/ 1837075 w 2556691"/>
              <a:gd name="connsiteY43402" fmla="*/ 1083905 h 2789926"/>
              <a:gd name="connsiteX43403" fmla="*/ 1840359 w 2556691"/>
              <a:gd name="connsiteY43403" fmla="*/ 1080607 h 2789926"/>
              <a:gd name="connsiteX43404" fmla="*/ 1840535 w 2556691"/>
              <a:gd name="connsiteY43404" fmla="*/ 1080572 h 2789926"/>
              <a:gd name="connsiteX43405" fmla="*/ 1840735 w 2556691"/>
              <a:gd name="connsiteY43405" fmla="*/ 1080512 h 2789926"/>
              <a:gd name="connsiteX43406" fmla="*/ 1842819 w 2556691"/>
              <a:gd name="connsiteY43406" fmla="*/ 1081435 h 2789926"/>
              <a:gd name="connsiteX43407" fmla="*/ 1842713 w 2556691"/>
              <a:gd name="connsiteY43407" fmla="*/ 1080371 h 2789926"/>
              <a:gd name="connsiteX43408" fmla="*/ 1842713 w 2556691"/>
              <a:gd name="connsiteY43408" fmla="*/ 1079484 h 2789926"/>
              <a:gd name="connsiteX43409" fmla="*/ 1841842 w 2556691"/>
              <a:gd name="connsiteY43409" fmla="*/ 1076860 h 2789926"/>
              <a:gd name="connsiteX43410" fmla="*/ 1829905 w 2556691"/>
              <a:gd name="connsiteY43410" fmla="*/ 1065747 h 2789926"/>
              <a:gd name="connsiteX43411" fmla="*/ 1814767 w 2556691"/>
              <a:gd name="connsiteY43411" fmla="*/ 1071552 h 2789926"/>
              <a:gd name="connsiteX43412" fmla="*/ 1817498 w 2556691"/>
              <a:gd name="connsiteY43412" fmla="*/ 1077462 h 2789926"/>
              <a:gd name="connsiteX43413" fmla="*/ 1829693 w 2556691"/>
              <a:gd name="connsiteY43413" fmla="*/ 1067379 h 2789926"/>
              <a:gd name="connsiteX43414" fmla="*/ 1829905 w 2556691"/>
              <a:gd name="connsiteY43414" fmla="*/ 1065747 h 2789926"/>
              <a:gd name="connsiteX43415" fmla="*/ 2258412 w 2556691"/>
              <a:gd name="connsiteY43415" fmla="*/ 1459446 h 2789926"/>
              <a:gd name="connsiteX43416" fmla="*/ 2260613 w 2556691"/>
              <a:gd name="connsiteY43416" fmla="*/ 1464694 h 2789926"/>
              <a:gd name="connsiteX43417" fmla="*/ 2260790 w 2556691"/>
              <a:gd name="connsiteY43417" fmla="*/ 1465948 h 2789926"/>
              <a:gd name="connsiteX43418" fmla="*/ 2260919 w 2556691"/>
              <a:gd name="connsiteY43418" fmla="*/ 1466870 h 2789926"/>
              <a:gd name="connsiteX43419" fmla="*/ 2260990 w 2556691"/>
              <a:gd name="connsiteY43419" fmla="*/ 1468158 h 2789926"/>
              <a:gd name="connsiteX43420" fmla="*/ 2260908 w 2556691"/>
              <a:gd name="connsiteY43420" fmla="*/ 1468146 h 2789926"/>
              <a:gd name="connsiteX43421" fmla="*/ 2260908 w 2556691"/>
              <a:gd name="connsiteY43421" fmla="*/ 1468702 h 2789926"/>
              <a:gd name="connsiteX43422" fmla="*/ 2260755 w 2556691"/>
              <a:gd name="connsiteY43422" fmla="*/ 1469080 h 2789926"/>
              <a:gd name="connsiteX43423" fmla="*/ 2259754 w 2556691"/>
              <a:gd name="connsiteY43423" fmla="*/ 1470061 h 2789926"/>
              <a:gd name="connsiteX43424" fmla="*/ 2256823 w 2556691"/>
              <a:gd name="connsiteY43424" fmla="*/ 1468075 h 2789926"/>
              <a:gd name="connsiteX43425" fmla="*/ 2256787 w 2556691"/>
              <a:gd name="connsiteY43425" fmla="*/ 1467626 h 2789926"/>
              <a:gd name="connsiteX43426" fmla="*/ 2256693 w 2556691"/>
              <a:gd name="connsiteY43426" fmla="*/ 1466243 h 2789926"/>
              <a:gd name="connsiteX43427" fmla="*/ 2254680 w 2556691"/>
              <a:gd name="connsiteY43427" fmla="*/ 1462661 h 2789926"/>
              <a:gd name="connsiteX43428" fmla="*/ 2252679 w 2556691"/>
              <a:gd name="connsiteY43428" fmla="*/ 1460179 h 2789926"/>
              <a:gd name="connsiteX43429" fmla="*/ 2247770 w 2556691"/>
              <a:gd name="connsiteY43429" fmla="*/ 1455533 h 2789926"/>
              <a:gd name="connsiteX43430" fmla="*/ 2248865 w 2556691"/>
              <a:gd name="connsiteY43430" fmla="*/ 1453783 h 2789926"/>
              <a:gd name="connsiteX43431" fmla="*/ 2249065 w 2556691"/>
              <a:gd name="connsiteY43431" fmla="*/ 1453819 h 2789926"/>
              <a:gd name="connsiteX43432" fmla="*/ 2252161 w 2556691"/>
              <a:gd name="connsiteY43432" fmla="*/ 1454705 h 2789926"/>
              <a:gd name="connsiteX43433" fmla="*/ 2252950 w 2556691"/>
              <a:gd name="connsiteY43433" fmla="*/ 1454977 h 2789926"/>
              <a:gd name="connsiteX43434" fmla="*/ 2258412 w 2556691"/>
              <a:gd name="connsiteY43434" fmla="*/ 1459446 h 2789926"/>
              <a:gd name="connsiteX43435" fmla="*/ 2172902 w 2556691"/>
              <a:gd name="connsiteY43435" fmla="*/ 1380134 h 2789926"/>
              <a:gd name="connsiteX43436" fmla="*/ 2172678 w 2556691"/>
              <a:gd name="connsiteY43436" fmla="*/ 1381576 h 2789926"/>
              <a:gd name="connsiteX43437" fmla="*/ 2171877 w 2556691"/>
              <a:gd name="connsiteY43437" fmla="*/ 1383822 h 2789926"/>
              <a:gd name="connsiteX43438" fmla="*/ 2171265 w 2556691"/>
              <a:gd name="connsiteY43438" fmla="*/ 1384851 h 2789926"/>
              <a:gd name="connsiteX43439" fmla="*/ 2167451 w 2556691"/>
              <a:gd name="connsiteY43439" fmla="*/ 1388917 h 2789926"/>
              <a:gd name="connsiteX43440" fmla="*/ 2167710 w 2556691"/>
              <a:gd name="connsiteY43440" fmla="*/ 1389627 h 2789926"/>
              <a:gd name="connsiteX43441" fmla="*/ 2167887 w 2556691"/>
              <a:gd name="connsiteY43441" fmla="*/ 1390111 h 2789926"/>
              <a:gd name="connsiteX43442" fmla="*/ 2170217 w 2556691"/>
              <a:gd name="connsiteY43442" fmla="*/ 1394769 h 2789926"/>
              <a:gd name="connsiteX43443" fmla="*/ 2172548 w 2556691"/>
              <a:gd name="connsiteY43443" fmla="*/ 1398694 h 2789926"/>
              <a:gd name="connsiteX43444" fmla="*/ 2177692 w 2556691"/>
              <a:gd name="connsiteY43444" fmla="*/ 1407336 h 2789926"/>
              <a:gd name="connsiteX43445" fmla="*/ 2177551 w 2556691"/>
              <a:gd name="connsiteY43445" fmla="*/ 1404959 h 2789926"/>
              <a:gd name="connsiteX43446" fmla="*/ 2175833 w 2556691"/>
              <a:gd name="connsiteY43446" fmla="*/ 1402843 h 2789926"/>
              <a:gd name="connsiteX43447" fmla="*/ 2176868 w 2556691"/>
              <a:gd name="connsiteY43447" fmla="*/ 1399108 h 2789926"/>
              <a:gd name="connsiteX43448" fmla="*/ 2176621 w 2556691"/>
              <a:gd name="connsiteY43448" fmla="*/ 1397878 h 2789926"/>
              <a:gd name="connsiteX43449" fmla="*/ 2175609 w 2556691"/>
              <a:gd name="connsiteY43449" fmla="*/ 1393812 h 2789926"/>
              <a:gd name="connsiteX43450" fmla="*/ 2175020 w 2556691"/>
              <a:gd name="connsiteY43450" fmla="*/ 1391802 h 2789926"/>
              <a:gd name="connsiteX43451" fmla="*/ 2174349 w 2556691"/>
              <a:gd name="connsiteY43451" fmla="*/ 1389887 h 2789926"/>
              <a:gd name="connsiteX43452" fmla="*/ 2173667 w 2556691"/>
              <a:gd name="connsiteY43452" fmla="*/ 1387901 h 2789926"/>
              <a:gd name="connsiteX43453" fmla="*/ 2172878 w 2556691"/>
              <a:gd name="connsiteY43453" fmla="*/ 1383751 h 2789926"/>
              <a:gd name="connsiteX43454" fmla="*/ 2172890 w 2556691"/>
              <a:gd name="connsiteY43454" fmla="*/ 1383586 h 2789926"/>
              <a:gd name="connsiteX43455" fmla="*/ 2172902 w 2556691"/>
              <a:gd name="connsiteY43455" fmla="*/ 1381588 h 2789926"/>
              <a:gd name="connsiteX43456" fmla="*/ 2172902 w 2556691"/>
              <a:gd name="connsiteY43456" fmla="*/ 1380134 h 2789926"/>
              <a:gd name="connsiteX43457" fmla="*/ 1201030 w 2556691"/>
              <a:gd name="connsiteY43457" fmla="*/ 482424 h 2789926"/>
              <a:gd name="connsiteX43458" fmla="*/ 1188858 w 2556691"/>
              <a:gd name="connsiteY43458" fmla="*/ 477376 h 2789926"/>
              <a:gd name="connsiteX43459" fmla="*/ 1207222 w 2556691"/>
              <a:gd name="connsiteY43459" fmla="*/ 494848 h 2789926"/>
              <a:gd name="connsiteX43460" fmla="*/ 1201030 w 2556691"/>
              <a:gd name="connsiteY43460" fmla="*/ 482424 h 2789926"/>
              <a:gd name="connsiteX43461" fmla="*/ 2161412 w 2556691"/>
              <a:gd name="connsiteY43461" fmla="*/ 1368111 h 2789926"/>
              <a:gd name="connsiteX43462" fmla="*/ 2159305 w 2556691"/>
              <a:gd name="connsiteY43462" fmla="*/ 1369589 h 2789926"/>
              <a:gd name="connsiteX43463" fmla="*/ 2139764 w 2556691"/>
              <a:gd name="connsiteY43463" fmla="*/ 1355663 h 2789926"/>
              <a:gd name="connsiteX43464" fmla="*/ 2161412 w 2556691"/>
              <a:gd name="connsiteY43464" fmla="*/ 1368111 h 2789926"/>
              <a:gd name="connsiteX43465" fmla="*/ 1221819 w 2556691"/>
              <a:gd name="connsiteY43465" fmla="*/ 500216 h 2789926"/>
              <a:gd name="connsiteX43466" fmla="*/ 1235628 w 2556691"/>
              <a:gd name="connsiteY43466" fmla="*/ 548309 h 2789926"/>
              <a:gd name="connsiteX43467" fmla="*/ 1234745 w 2556691"/>
              <a:gd name="connsiteY43467" fmla="*/ 545401 h 2789926"/>
              <a:gd name="connsiteX43468" fmla="*/ 1221819 w 2556691"/>
              <a:gd name="connsiteY43468" fmla="*/ 500216 h 2789926"/>
              <a:gd name="connsiteX43469" fmla="*/ 2191101 w 2556691"/>
              <a:gd name="connsiteY43469" fmla="*/ 1394403 h 2789926"/>
              <a:gd name="connsiteX43470" fmla="*/ 2190559 w 2556691"/>
              <a:gd name="connsiteY43470" fmla="*/ 1395904 h 2789926"/>
              <a:gd name="connsiteX43471" fmla="*/ 2189547 w 2556691"/>
              <a:gd name="connsiteY43471" fmla="*/ 1398789 h 2789926"/>
              <a:gd name="connsiteX43472" fmla="*/ 2189099 w 2556691"/>
              <a:gd name="connsiteY43472" fmla="*/ 1400030 h 2789926"/>
              <a:gd name="connsiteX43473" fmla="*/ 2188982 w 2556691"/>
              <a:gd name="connsiteY43473" fmla="*/ 1403434 h 2789926"/>
              <a:gd name="connsiteX43474" fmla="*/ 2188276 w 2556691"/>
              <a:gd name="connsiteY43474" fmla="*/ 1404416 h 2789926"/>
              <a:gd name="connsiteX43475" fmla="*/ 2188086 w 2556691"/>
              <a:gd name="connsiteY43475" fmla="*/ 1405562 h 2789926"/>
              <a:gd name="connsiteX43476" fmla="*/ 2189676 w 2556691"/>
              <a:gd name="connsiteY43476" fmla="*/ 1403706 h 2789926"/>
              <a:gd name="connsiteX43477" fmla="*/ 2192513 w 2556691"/>
              <a:gd name="connsiteY43477" fmla="*/ 1400656 h 2789926"/>
              <a:gd name="connsiteX43478" fmla="*/ 2194538 w 2556691"/>
              <a:gd name="connsiteY43478" fmla="*/ 1398682 h 2789926"/>
              <a:gd name="connsiteX43479" fmla="*/ 2191536 w 2556691"/>
              <a:gd name="connsiteY43479" fmla="*/ 1395809 h 2789926"/>
              <a:gd name="connsiteX43480" fmla="*/ 2191101 w 2556691"/>
              <a:gd name="connsiteY43480" fmla="*/ 1394568 h 2789926"/>
              <a:gd name="connsiteX43481" fmla="*/ 2191101 w 2556691"/>
              <a:gd name="connsiteY43481" fmla="*/ 1394403 h 2789926"/>
              <a:gd name="connsiteX43482" fmla="*/ 2197328 w 2556691"/>
              <a:gd name="connsiteY43482" fmla="*/ 1400124 h 2789926"/>
              <a:gd name="connsiteX43483" fmla="*/ 2195562 w 2556691"/>
              <a:gd name="connsiteY43483" fmla="*/ 1399214 h 2789926"/>
              <a:gd name="connsiteX43484" fmla="*/ 2193832 w 2556691"/>
              <a:gd name="connsiteY43484" fmla="*/ 1401165 h 2789926"/>
              <a:gd name="connsiteX43485" fmla="*/ 2191183 w 2556691"/>
              <a:gd name="connsiteY43485" fmla="*/ 1404286 h 2789926"/>
              <a:gd name="connsiteX43486" fmla="*/ 2189594 w 2556691"/>
              <a:gd name="connsiteY43486" fmla="*/ 1406201 h 2789926"/>
              <a:gd name="connsiteX43487" fmla="*/ 2187440 w 2556691"/>
              <a:gd name="connsiteY43487" fmla="*/ 1409511 h 2789926"/>
              <a:gd name="connsiteX43488" fmla="*/ 2186874 w 2556691"/>
              <a:gd name="connsiteY43488" fmla="*/ 1412998 h 2789926"/>
              <a:gd name="connsiteX43489" fmla="*/ 2186828 w 2556691"/>
              <a:gd name="connsiteY43489" fmla="*/ 1413294 h 2789926"/>
              <a:gd name="connsiteX43490" fmla="*/ 2186957 w 2556691"/>
              <a:gd name="connsiteY43490" fmla="*/ 1413057 h 2789926"/>
              <a:gd name="connsiteX43491" fmla="*/ 2192584 w 2556691"/>
              <a:gd name="connsiteY43491" fmla="*/ 1404782 h 2789926"/>
              <a:gd name="connsiteX43492" fmla="*/ 2195550 w 2556691"/>
              <a:gd name="connsiteY43492" fmla="*/ 1401720 h 2789926"/>
              <a:gd name="connsiteX43493" fmla="*/ 2197328 w 2556691"/>
              <a:gd name="connsiteY43493" fmla="*/ 1400124 h 2789926"/>
              <a:gd name="connsiteX43494" fmla="*/ 2200459 w 2556691"/>
              <a:gd name="connsiteY43494" fmla="*/ 1400680 h 2789926"/>
              <a:gd name="connsiteX43495" fmla="*/ 2199282 w 2556691"/>
              <a:gd name="connsiteY43495" fmla="*/ 1400526 h 2789926"/>
              <a:gd name="connsiteX43496" fmla="*/ 2198504 w 2556691"/>
              <a:gd name="connsiteY43496" fmla="*/ 1400420 h 2789926"/>
              <a:gd name="connsiteX43497" fmla="*/ 2196810 w 2556691"/>
              <a:gd name="connsiteY43497" fmla="*/ 1402039 h 2789926"/>
              <a:gd name="connsiteX43498" fmla="*/ 2193655 w 2556691"/>
              <a:gd name="connsiteY43498" fmla="*/ 1405125 h 2789926"/>
              <a:gd name="connsiteX43499" fmla="*/ 2190029 w 2556691"/>
              <a:gd name="connsiteY43499" fmla="*/ 1409617 h 2789926"/>
              <a:gd name="connsiteX43500" fmla="*/ 2193479 w 2556691"/>
              <a:gd name="connsiteY43500" fmla="*/ 1406272 h 2789926"/>
              <a:gd name="connsiteX43501" fmla="*/ 2194468 w 2556691"/>
              <a:gd name="connsiteY43501" fmla="*/ 1405385 h 2789926"/>
              <a:gd name="connsiteX43502" fmla="*/ 2198234 w 2556691"/>
              <a:gd name="connsiteY43502" fmla="*/ 1402323 h 2789926"/>
              <a:gd name="connsiteX43503" fmla="*/ 2200459 w 2556691"/>
              <a:gd name="connsiteY43503" fmla="*/ 1400680 h 2789926"/>
              <a:gd name="connsiteX43504" fmla="*/ 1884903 w 2556691"/>
              <a:gd name="connsiteY43504" fmla="*/ 1109180 h 2789926"/>
              <a:gd name="connsiteX43505" fmla="*/ 1888011 w 2556691"/>
              <a:gd name="connsiteY43505" fmla="*/ 1112230 h 2789926"/>
              <a:gd name="connsiteX43506" fmla="*/ 1887622 w 2556691"/>
              <a:gd name="connsiteY43506" fmla="*/ 1112868 h 2789926"/>
              <a:gd name="connsiteX43507" fmla="*/ 1882666 w 2556691"/>
              <a:gd name="connsiteY43507" fmla="*/ 1110705 h 2789926"/>
              <a:gd name="connsiteX43508" fmla="*/ 1879217 w 2556691"/>
              <a:gd name="connsiteY43508" fmla="*/ 1107123 h 2789926"/>
              <a:gd name="connsiteX43509" fmla="*/ 1880030 w 2556691"/>
              <a:gd name="connsiteY43509" fmla="*/ 1106283 h 2789926"/>
              <a:gd name="connsiteX43510" fmla="*/ 1884903 w 2556691"/>
              <a:gd name="connsiteY43510" fmla="*/ 1109180 h 2789926"/>
              <a:gd name="connsiteX43511" fmla="*/ 1831106 w 2556691"/>
              <a:gd name="connsiteY43511" fmla="*/ 1058557 h 2789926"/>
              <a:gd name="connsiteX43512" fmla="*/ 1821182 w 2556691"/>
              <a:gd name="connsiteY43512" fmla="*/ 1050089 h 2789926"/>
              <a:gd name="connsiteX43513" fmla="*/ 1821182 w 2556691"/>
              <a:gd name="connsiteY43513" fmla="*/ 1050090 h 2789926"/>
              <a:gd name="connsiteX43514" fmla="*/ 1818051 w 2556691"/>
              <a:gd name="connsiteY43514" fmla="*/ 1055940 h 2789926"/>
              <a:gd name="connsiteX43515" fmla="*/ 1816556 w 2556691"/>
              <a:gd name="connsiteY43515" fmla="*/ 1057554 h 2789926"/>
              <a:gd name="connsiteX43516" fmla="*/ 1831106 w 2556691"/>
              <a:gd name="connsiteY43516" fmla="*/ 1058557 h 2789926"/>
              <a:gd name="connsiteX43517" fmla="*/ 2122718 w 2556691"/>
              <a:gd name="connsiteY43517" fmla="*/ 1327054 h 2789926"/>
              <a:gd name="connsiteX43518" fmla="*/ 2118009 w 2556691"/>
              <a:gd name="connsiteY43518" fmla="*/ 1330400 h 2789926"/>
              <a:gd name="connsiteX43519" fmla="*/ 2118115 w 2556691"/>
              <a:gd name="connsiteY43519" fmla="*/ 1330778 h 2789926"/>
              <a:gd name="connsiteX43520" fmla="*/ 2123589 w 2556691"/>
              <a:gd name="connsiteY43520" fmla="*/ 1327894 h 2789926"/>
              <a:gd name="connsiteX43521" fmla="*/ 2122718 w 2556691"/>
              <a:gd name="connsiteY43521" fmla="*/ 1327054 h 2789926"/>
              <a:gd name="connsiteX43522" fmla="*/ 2110193 w 2556691"/>
              <a:gd name="connsiteY43522" fmla="*/ 1315091 h 2789926"/>
              <a:gd name="connsiteX43523" fmla="*/ 2098233 w 2556691"/>
              <a:gd name="connsiteY43523" fmla="*/ 1331913 h 2789926"/>
              <a:gd name="connsiteX43524" fmla="*/ 2087556 w 2556691"/>
              <a:gd name="connsiteY43524" fmla="*/ 1344468 h 2789926"/>
              <a:gd name="connsiteX43525" fmla="*/ 2087285 w 2556691"/>
              <a:gd name="connsiteY43525" fmla="*/ 1344763 h 2789926"/>
              <a:gd name="connsiteX43526" fmla="*/ 2087238 w 2556691"/>
              <a:gd name="connsiteY43526" fmla="*/ 1344811 h 2789926"/>
              <a:gd name="connsiteX43527" fmla="*/ 2087296 w 2556691"/>
              <a:gd name="connsiteY43527" fmla="*/ 1344775 h 2789926"/>
              <a:gd name="connsiteX43528" fmla="*/ 2096125 w 2556691"/>
              <a:gd name="connsiteY43528" fmla="*/ 1337174 h 2789926"/>
              <a:gd name="connsiteX43529" fmla="*/ 2111040 w 2556691"/>
              <a:gd name="connsiteY43529" fmla="*/ 1316805 h 2789926"/>
              <a:gd name="connsiteX43530" fmla="*/ 2110193 w 2556691"/>
              <a:gd name="connsiteY43530" fmla="*/ 1315091 h 2789926"/>
              <a:gd name="connsiteX43531" fmla="*/ 1836733 w 2556691"/>
              <a:gd name="connsiteY43531" fmla="*/ 1062751 h 2789926"/>
              <a:gd name="connsiteX43532" fmla="*/ 1834485 w 2556691"/>
              <a:gd name="connsiteY43532" fmla="*/ 1061788 h 2789926"/>
              <a:gd name="connsiteX43533" fmla="*/ 1822936 w 2556691"/>
              <a:gd name="connsiteY43533" fmla="*/ 1060192 h 2789926"/>
              <a:gd name="connsiteX43534" fmla="*/ 1812295 w 2556691"/>
              <a:gd name="connsiteY43534" fmla="*/ 1061690 h 2789926"/>
              <a:gd name="connsiteX43535" fmla="*/ 1810623 w 2556691"/>
              <a:gd name="connsiteY43535" fmla="*/ 1066220 h 2789926"/>
              <a:gd name="connsiteX43536" fmla="*/ 1813484 w 2556691"/>
              <a:gd name="connsiteY43536" fmla="*/ 1069660 h 2789926"/>
              <a:gd name="connsiteX43537" fmla="*/ 1836733 w 2556691"/>
              <a:gd name="connsiteY43537" fmla="*/ 1062751 h 2789926"/>
              <a:gd name="connsiteX43538" fmla="*/ 2256281 w 2556691"/>
              <a:gd name="connsiteY43538" fmla="*/ 1449066 h 2789926"/>
              <a:gd name="connsiteX43539" fmla="*/ 2257129 w 2556691"/>
              <a:gd name="connsiteY43539" fmla="*/ 1450662 h 2789926"/>
              <a:gd name="connsiteX43540" fmla="*/ 2254362 w 2556691"/>
              <a:gd name="connsiteY43540" fmla="*/ 1452176 h 2789926"/>
              <a:gd name="connsiteX43541" fmla="*/ 2250172 w 2556691"/>
              <a:gd name="connsiteY43541" fmla="*/ 1450106 h 2789926"/>
              <a:gd name="connsiteX43542" fmla="*/ 2249288 w 2556691"/>
              <a:gd name="connsiteY43542" fmla="*/ 1449810 h 2789926"/>
              <a:gd name="connsiteX43543" fmla="*/ 2236669 w 2556691"/>
              <a:gd name="connsiteY43543" fmla="*/ 1446536 h 2789926"/>
              <a:gd name="connsiteX43544" fmla="*/ 2233632 w 2556691"/>
              <a:gd name="connsiteY43544" fmla="*/ 1445827 h 2789926"/>
              <a:gd name="connsiteX43545" fmla="*/ 2233514 w 2556691"/>
              <a:gd name="connsiteY43545" fmla="*/ 1445792 h 2789926"/>
              <a:gd name="connsiteX43546" fmla="*/ 2230054 w 2556691"/>
              <a:gd name="connsiteY43546" fmla="*/ 1444740 h 2789926"/>
              <a:gd name="connsiteX43547" fmla="*/ 2223438 w 2556691"/>
              <a:gd name="connsiteY43547" fmla="*/ 1439644 h 2789926"/>
              <a:gd name="connsiteX43548" fmla="*/ 2225133 w 2556691"/>
              <a:gd name="connsiteY43548" fmla="*/ 1438154 h 2789926"/>
              <a:gd name="connsiteX43549" fmla="*/ 2232408 w 2556691"/>
              <a:gd name="connsiteY43549" fmla="*/ 1441122 h 2789926"/>
              <a:gd name="connsiteX43550" fmla="*/ 2236952 w 2556691"/>
              <a:gd name="connsiteY43550" fmla="*/ 1442528 h 2789926"/>
              <a:gd name="connsiteX43551" fmla="*/ 2256281 w 2556691"/>
              <a:gd name="connsiteY43551" fmla="*/ 1449066 h 2789926"/>
              <a:gd name="connsiteX43552" fmla="*/ 1696035 w 2556691"/>
              <a:gd name="connsiteY43552" fmla="*/ 931528 h 2789926"/>
              <a:gd name="connsiteX43553" fmla="*/ 1701380 w 2556691"/>
              <a:gd name="connsiteY43553" fmla="*/ 939533 h 2789926"/>
              <a:gd name="connsiteX43554" fmla="*/ 1694281 w 2556691"/>
              <a:gd name="connsiteY43554" fmla="*/ 933498 h 2789926"/>
              <a:gd name="connsiteX43555" fmla="*/ 1696035 w 2556691"/>
              <a:gd name="connsiteY43555" fmla="*/ 931529 h 2789926"/>
              <a:gd name="connsiteX43556" fmla="*/ 2049378 w 2556691"/>
              <a:gd name="connsiteY43556" fmla="*/ 1257412 h 2789926"/>
              <a:gd name="connsiteX43557" fmla="*/ 2052038 w 2556691"/>
              <a:gd name="connsiteY43557" fmla="*/ 1268560 h 2789926"/>
              <a:gd name="connsiteX43558" fmla="*/ 2056182 w 2556691"/>
              <a:gd name="connsiteY43558" fmla="*/ 1280571 h 2789926"/>
              <a:gd name="connsiteX43559" fmla="*/ 2054193 w 2556691"/>
              <a:gd name="connsiteY43559" fmla="*/ 1281883 h 2789926"/>
              <a:gd name="connsiteX43560" fmla="*/ 2047236 w 2556691"/>
              <a:gd name="connsiteY43560" fmla="*/ 1257578 h 2789926"/>
              <a:gd name="connsiteX43561" fmla="*/ 2049378 w 2556691"/>
              <a:gd name="connsiteY43561" fmla="*/ 1257412 h 2789926"/>
              <a:gd name="connsiteX43562" fmla="*/ 1191354 w 2556691"/>
              <a:gd name="connsiteY43562" fmla="*/ 464718 h 2789926"/>
              <a:gd name="connsiteX43563" fmla="*/ 1177192 w 2556691"/>
              <a:gd name="connsiteY43563" fmla="*/ 455956 h 2789926"/>
              <a:gd name="connsiteX43564" fmla="*/ 1198288 w 2556691"/>
              <a:gd name="connsiteY43564" fmla="*/ 474835 h 2789926"/>
              <a:gd name="connsiteX43565" fmla="*/ 1191354 w 2556691"/>
              <a:gd name="connsiteY43565" fmla="*/ 464718 h 2789926"/>
              <a:gd name="connsiteX43566" fmla="*/ 2264462 w 2556691"/>
              <a:gd name="connsiteY43566" fmla="*/ 1454918 h 2789926"/>
              <a:gd name="connsiteX43567" fmla="*/ 2264933 w 2556691"/>
              <a:gd name="connsiteY43567" fmla="*/ 1455379 h 2789926"/>
              <a:gd name="connsiteX43568" fmla="*/ 2265251 w 2556691"/>
              <a:gd name="connsiteY43568" fmla="*/ 1455698 h 2789926"/>
              <a:gd name="connsiteX43569" fmla="*/ 2266911 w 2556691"/>
              <a:gd name="connsiteY43569" fmla="*/ 1459446 h 2789926"/>
              <a:gd name="connsiteX43570" fmla="*/ 2266911 w 2556691"/>
              <a:gd name="connsiteY43570" fmla="*/ 1459434 h 2789926"/>
              <a:gd name="connsiteX43571" fmla="*/ 2267111 w 2556691"/>
              <a:gd name="connsiteY43571" fmla="*/ 1460096 h 2789926"/>
              <a:gd name="connsiteX43572" fmla="*/ 2263332 w 2556691"/>
              <a:gd name="connsiteY43572" fmla="*/ 1461184 h 2789926"/>
              <a:gd name="connsiteX43573" fmla="*/ 2262473 w 2556691"/>
              <a:gd name="connsiteY43573" fmla="*/ 1458110 h 2789926"/>
              <a:gd name="connsiteX43574" fmla="*/ 2260942 w 2556691"/>
              <a:gd name="connsiteY43574" fmla="*/ 1457105 h 2789926"/>
              <a:gd name="connsiteX43575" fmla="*/ 2258918 w 2556691"/>
              <a:gd name="connsiteY43575" fmla="*/ 1454682 h 2789926"/>
              <a:gd name="connsiteX43576" fmla="*/ 2258883 w 2556691"/>
              <a:gd name="connsiteY43576" fmla="*/ 1454611 h 2789926"/>
              <a:gd name="connsiteX43577" fmla="*/ 2258223 w 2556691"/>
              <a:gd name="connsiteY43577" fmla="*/ 1453499 h 2789926"/>
              <a:gd name="connsiteX43578" fmla="*/ 2259648 w 2556691"/>
              <a:gd name="connsiteY43578" fmla="*/ 1451868 h 2789926"/>
              <a:gd name="connsiteX43579" fmla="*/ 2263344 w 2556691"/>
              <a:gd name="connsiteY43579" fmla="*/ 1453949 h 2789926"/>
              <a:gd name="connsiteX43580" fmla="*/ 2264462 w 2556691"/>
              <a:gd name="connsiteY43580" fmla="*/ 1454918 h 2789926"/>
              <a:gd name="connsiteX43581" fmla="*/ 1736920 w 2556691"/>
              <a:gd name="connsiteY43581" fmla="*/ 968101 h 2789926"/>
              <a:gd name="connsiteX43582" fmla="*/ 1736037 w 2556691"/>
              <a:gd name="connsiteY43582" fmla="*/ 967314 h 2789926"/>
              <a:gd name="connsiteX43583" fmla="*/ 1736037 w 2556691"/>
              <a:gd name="connsiteY43583" fmla="*/ 967312 h 2789926"/>
              <a:gd name="connsiteX43584" fmla="*/ 1730186 w 2556691"/>
              <a:gd name="connsiteY43584" fmla="*/ 971812 h 2789926"/>
              <a:gd name="connsiteX43585" fmla="*/ 1729915 w 2556691"/>
              <a:gd name="connsiteY43585" fmla="*/ 972756 h 2789926"/>
              <a:gd name="connsiteX43586" fmla="*/ 1727667 w 2556691"/>
              <a:gd name="connsiteY43586" fmla="*/ 974485 h 2789926"/>
              <a:gd name="connsiteX43587" fmla="*/ 1726949 w 2556691"/>
              <a:gd name="connsiteY43587" fmla="*/ 976425 h 2789926"/>
              <a:gd name="connsiteX43588" fmla="*/ 1736225 w 2556691"/>
              <a:gd name="connsiteY43588" fmla="*/ 969224 h 2789926"/>
              <a:gd name="connsiteX43589" fmla="*/ 1736802 w 2556691"/>
              <a:gd name="connsiteY43589" fmla="*/ 968739 h 2789926"/>
              <a:gd name="connsiteX43590" fmla="*/ 1736920 w 2556691"/>
              <a:gd name="connsiteY43590" fmla="*/ 968101 h 2789926"/>
              <a:gd name="connsiteX43591" fmla="*/ 2214939 w 2556691"/>
              <a:gd name="connsiteY43591" fmla="*/ 1408305 h 2789926"/>
              <a:gd name="connsiteX43592" fmla="*/ 2201684 w 2556691"/>
              <a:gd name="connsiteY43592" fmla="*/ 1411272 h 2789926"/>
              <a:gd name="connsiteX43593" fmla="*/ 2194079 w 2556691"/>
              <a:gd name="connsiteY43593" fmla="*/ 1415351 h 2789926"/>
              <a:gd name="connsiteX43594" fmla="*/ 2215798 w 2556691"/>
              <a:gd name="connsiteY43594" fmla="*/ 1409877 h 2789926"/>
              <a:gd name="connsiteX43595" fmla="*/ 2214939 w 2556691"/>
              <a:gd name="connsiteY43595" fmla="*/ 1408305 h 2789926"/>
              <a:gd name="connsiteX43596" fmla="*/ 2168405 w 2556691"/>
              <a:gd name="connsiteY43596" fmla="*/ 1364955 h 2789926"/>
              <a:gd name="connsiteX43597" fmla="*/ 2168381 w 2556691"/>
              <a:gd name="connsiteY43597" fmla="*/ 1365026 h 2789926"/>
              <a:gd name="connsiteX43598" fmla="*/ 2168369 w 2556691"/>
              <a:gd name="connsiteY43598" fmla="*/ 1365061 h 2789926"/>
              <a:gd name="connsiteX43599" fmla="*/ 2170653 w 2556691"/>
              <a:gd name="connsiteY43599" fmla="*/ 1370606 h 2789926"/>
              <a:gd name="connsiteX43600" fmla="*/ 2170641 w 2556691"/>
              <a:gd name="connsiteY43600" fmla="*/ 1370606 h 2789926"/>
              <a:gd name="connsiteX43601" fmla="*/ 2172690 w 2556691"/>
              <a:gd name="connsiteY43601" fmla="*/ 1375937 h 2789926"/>
              <a:gd name="connsiteX43602" fmla="*/ 2172806 w 2556691"/>
              <a:gd name="connsiteY43602" fmla="*/ 1376540 h 2789926"/>
              <a:gd name="connsiteX43603" fmla="*/ 2172772 w 2556691"/>
              <a:gd name="connsiteY43603" fmla="*/ 1375925 h 2789926"/>
              <a:gd name="connsiteX43604" fmla="*/ 2171583 w 2556691"/>
              <a:gd name="connsiteY43604" fmla="*/ 1370357 h 2789926"/>
              <a:gd name="connsiteX43605" fmla="*/ 2169782 w 2556691"/>
              <a:gd name="connsiteY43605" fmla="*/ 1367520 h 2789926"/>
              <a:gd name="connsiteX43606" fmla="*/ 2168405 w 2556691"/>
              <a:gd name="connsiteY43606" fmla="*/ 1364955 h 2789926"/>
              <a:gd name="connsiteX43607" fmla="*/ 2058713 w 2556691"/>
              <a:gd name="connsiteY43607" fmla="*/ 1261503 h 2789926"/>
              <a:gd name="connsiteX43608" fmla="*/ 2064424 w 2556691"/>
              <a:gd name="connsiteY43608" fmla="*/ 1278314 h 2789926"/>
              <a:gd name="connsiteX43609" fmla="*/ 2061999 w 2556691"/>
              <a:gd name="connsiteY43609" fmla="*/ 1279188 h 2789926"/>
              <a:gd name="connsiteX43610" fmla="*/ 2056678 w 2556691"/>
              <a:gd name="connsiteY43610" fmla="*/ 1262047 h 2789926"/>
              <a:gd name="connsiteX43611" fmla="*/ 2058713 w 2556691"/>
              <a:gd name="connsiteY43611" fmla="*/ 1261503 h 2789926"/>
              <a:gd name="connsiteX43612" fmla="*/ 2159941 w 2556691"/>
              <a:gd name="connsiteY43612" fmla="*/ 1354811 h 2789926"/>
              <a:gd name="connsiteX43613" fmla="*/ 2158081 w 2556691"/>
              <a:gd name="connsiteY43613" fmla="*/ 1357022 h 2789926"/>
              <a:gd name="connsiteX43614" fmla="*/ 2142648 w 2556691"/>
              <a:gd name="connsiteY43614" fmla="*/ 1349480 h 2789926"/>
              <a:gd name="connsiteX43615" fmla="*/ 2135020 w 2556691"/>
              <a:gd name="connsiteY43615" fmla="*/ 1347293 h 2789926"/>
              <a:gd name="connsiteX43616" fmla="*/ 2135655 w 2556691"/>
              <a:gd name="connsiteY43616" fmla="*/ 1344786 h 2789926"/>
              <a:gd name="connsiteX43617" fmla="*/ 2159941 w 2556691"/>
              <a:gd name="connsiteY43617" fmla="*/ 1354811 h 2789926"/>
              <a:gd name="connsiteX43618" fmla="*/ 1489028 w 2556691"/>
              <a:gd name="connsiteY43618" fmla="*/ 735386 h 2789926"/>
              <a:gd name="connsiteX43619" fmla="*/ 1484190 w 2556691"/>
              <a:gd name="connsiteY43619" fmla="*/ 744964 h 2789926"/>
              <a:gd name="connsiteX43620" fmla="*/ 1482413 w 2556691"/>
              <a:gd name="connsiteY43620" fmla="*/ 741528 h 2789926"/>
              <a:gd name="connsiteX43621" fmla="*/ 1482413 w 2556691"/>
              <a:gd name="connsiteY43621" fmla="*/ 741459 h 2789926"/>
              <a:gd name="connsiteX43622" fmla="*/ 1484684 w 2556691"/>
              <a:gd name="connsiteY43622" fmla="*/ 732978 h 2789926"/>
              <a:gd name="connsiteX43623" fmla="*/ 1483390 w 2556691"/>
              <a:gd name="connsiteY43623" fmla="*/ 732160 h 2789926"/>
              <a:gd name="connsiteX43624" fmla="*/ 1482695 w 2556691"/>
              <a:gd name="connsiteY43624" fmla="*/ 731759 h 2789926"/>
              <a:gd name="connsiteX43625" fmla="*/ 1481612 w 2556691"/>
              <a:gd name="connsiteY43625" fmla="*/ 731265 h 2789926"/>
              <a:gd name="connsiteX43626" fmla="*/ 1477315 w 2556691"/>
              <a:gd name="connsiteY43626" fmla="*/ 748885 h 2789926"/>
              <a:gd name="connsiteX43627" fmla="*/ 1476421 w 2556691"/>
              <a:gd name="connsiteY43627" fmla="*/ 749616 h 2789926"/>
              <a:gd name="connsiteX43628" fmla="*/ 1475691 w 2556691"/>
              <a:gd name="connsiteY43628" fmla="*/ 749696 h 2789926"/>
              <a:gd name="connsiteX43629" fmla="*/ 1474219 w 2556691"/>
              <a:gd name="connsiteY43629" fmla="*/ 748133 h 2789926"/>
              <a:gd name="connsiteX43630" fmla="*/ 1474184 w 2556691"/>
              <a:gd name="connsiteY43630" fmla="*/ 744997 h 2789926"/>
              <a:gd name="connsiteX43631" fmla="*/ 1474325 w 2556691"/>
              <a:gd name="connsiteY43631" fmla="*/ 743401 h 2789926"/>
              <a:gd name="connsiteX43632" fmla="*/ 1475550 w 2556691"/>
              <a:gd name="connsiteY43632" fmla="*/ 735530 h 2789926"/>
              <a:gd name="connsiteX43633" fmla="*/ 1475938 w 2556691"/>
              <a:gd name="connsiteY43633" fmla="*/ 733084 h 2789926"/>
              <a:gd name="connsiteX43634" fmla="*/ 1476538 w 2556691"/>
              <a:gd name="connsiteY43634" fmla="*/ 730487 h 2789926"/>
              <a:gd name="connsiteX43635" fmla="*/ 1476221 w 2556691"/>
              <a:gd name="connsiteY43635" fmla="*/ 730427 h 2789926"/>
              <a:gd name="connsiteX43636" fmla="*/ 1472924 w 2556691"/>
              <a:gd name="connsiteY43636" fmla="*/ 731292 h 2789926"/>
              <a:gd name="connsiteX43637" fmla="*/ 1471594 w 2556691"/>
              <a:gd name="connsiteY43637" fmla="*/ 739092 h 2789926"/>
              <a:gd name="connsiteX43638" fmla="*/ 1470347 w 2556691"/>
              <a:gd name="connsiteY43638" fmla="*/ 749981 h 2789926"/>
              <a:gd name="connsiteX43639" fmla="*/ 1469934 w 2556691"/>
              <a:gd name="connsiteY43639" fmla="*/ 756186 h 2789926"/>
              <a:gd name="connsiteX43640" fmla="*/ 1468628 w 2556691"/>
              <a:gd name="connsiteY43640" fmla="*/ 776813 h 2789926"/>
              <a:gd name="connsiteX43641" fmla="*/ 1468522 w 2556691"/>
              <a:gd name="connsiteY43641" fmla="*/ 777836 h 2789926"/>
              <a:gd name="connsiteX43642" fmla="*/ 1472312 w 2556691"/>
              <a:gd name="connsiteY43642" fmla="*/ 779300 h 2789926"/>
              <a:gd name="connsiteX43643" fmla="*/ 1474372 w 2556691"/>
              <a:gd name="connsiteY43643" fmla="*/ 756569 h 2789926"/>
              <a:gd name="connsiteX43644" fmla="*/ 1476997 w 2556691"/>
              <a:gd name="connsiteY43644" fmla="*/ 764501 h 2789926"/>
              <a:gd name="connsiteX43645" fmla="*/ 1477115 w 2556691"/>
              <a:gd name="connsiteY43645" fmla="*/ 771236 h 2789926"/>
              <a:gd name="connsiteX43646" fmla="*/ 1476750 w 2556691"/>
              <a:gd name="connsiteY43646" fmla="*/ 778109 h 2789926"/>
              <a:gd name="connsiteX43647" fmla="*/ 1474914 w 2556691"/>
              <a:gd name="connsiteY43647" fmla="*/ 782298 h 2789926"/>
              <a:gd name="connsiteX43648" fmla="*/ 1475679 w 2556691"/>
              <a:gd name="connsiteY43648" fmla="*/ 784345 h 2789926"/>
              <a:gd name="connsiteX43649" fmla="*/ 1473796 w 2556691"/>
              <a:gd name="connsiteY43649" fmla="*/ 787492 h 2789926"/>
              <a:gd name="connsiteX43650" fmla="*/ 1471983 w 2556691"/>
              <a:gd name="connsiteY43650" fmla="*/ 786795 h 2789926"/>
              <a:gd name="connsiteX43651" fmla="*/ 1471359 w 2556691"/>
              <a:gd name="connsiteY43651" fmla="*/ 785848 h 2789926"/>
              <a:gd name="connsiteX43652" fmla="*/ 1466167 w 2556691"/>
              <a:gd name="connsiteY43652" fmla="*/ 783427 h 2789926"/>
              <a:gd name="connsiteX43653" fmla="*/ 1465049 w 2556691"/>
              <a:gd name="connsiteY43653" fmla="*/ 782903 h 2789926"/>
              <a:gd name="connsiteX43654" fmla="*/ 1465026 w 2556691"/>
              <a:gd name="connsiteY43654" fmla="*/ 782894 h 2789926"/>
              <a:gd name="connsiteX43655" fmla="*/ 1464943 w 2556691"/>
              <a:gd name="connsiteY43655" fmla="*/ 782849 h 2789926"/>
              <a:gd name="connsiteX43656" fmla="*/ 1464131 w 2556691"/>
              <a:gd name="connsiteY43656" fmla="*/ 785065 h 2789926"/>
              <a:gd name="connsiteX43657" fmla="*/ 1464060 w 2556691"/>
              <a:gd name="connsiteY43657" fmla="*/ 786712 h 2789926"/>
              <a:gd name="connsiteX43658" fmla="*/ 1466403 w 2556691"/>
              <a:gd name="connsiteY43658" fmla="*/ 791807 h 2789926"/>
              <a:gd name="connsiteX43659" fmla="*/ 1466709 w 2556691"/>
              <a:gd name="connsiteY43659" fmla="*/ 792622 h 2789926"/>
              <a:gd name="connsiteX43660" fmla="*/ 1467733 w 2556691"/>
              <a:gd name="connsiteY43660" fmla="*/ 792305 h 2789926"/>
              <a:gd name="connsiteX43661" fmla="*/ 1468475 w 2556691"/>
              <a:gd name="connsiteY43661" fmla="*/ 792428 h 2789926"/>
              <a:gd name="connsiteX43662" fmla="*/ 1469228 w 2556691"/>
              <a:gd name="connsiteY43662" fmla="*/ 792651 h 2789926"/>
              <a:gd name="connsiteX43663" fmla="*/ 1470264 w 2556691"/>
              <a:gd name="connsiteY43663" fmla="*/ 792634 h 2789926"/>
              <a:gd name="connsiteX43664" fmla="*/ 1472383 w 2556691"/>
              <a:gd name="connsiteY43664" fmla="*/ 790783 h 2789926"/>
              <a:gd name="connsiteX43665" fmla="*/ 1474714 w 2556691"/>
              <a:gd name="connsiteY43665" fmla="*/ 792335 h 2789926"/>
              <a:gd name="connsiteX43666" fmla="*/ 1475267 w 2556691"/>
              <a:gd name="connsiteY43666" fmla="*/ 793233 h 2789926"/>
              <a:gd name="connsiteX43667" fmla="*/ 1476056 w 2556691"/>
              <a:gd name="connsiteY43667" fmla="*/ 795438 h 2789926"/>
              <a:gd name="connsiteX43668" fmla="*/ 1475903 w 2556691"/>
              <a:gd name="connsiteY43668" fmla="*/ 797001 h 2789926"/>
              <a:gd name="connsiteX43669" fmla="*/ 1475738 w 2556691"/>
              <a:gd name="connsiteY43669" fmla="*/ 798555 h 2789926"/>
              <a:gd name="connsiteX43670" fmla="*/ 1475726 w 2556691"/>
              <a:gd name="connsiteY43670" fmla="*/ 798553 h 2789926"/>
              <a:gd name="connsiteX43671" fmla="*/ 1475985 w 2556691"/>
              <a:gd name="connsiteY43671" fmla="*/ 799007 h 2789926"/>
              <a:gd name="connsiteX43672" fmla="*/ 1476421 w 2556691"/>
              <a:gd name="connsiteY43672" fmla="*/ 800259 h 2789926"/>
              <a:gd name="connsiteX43673" fmla="*/ 1479940 w 2556691"/>
              <a:gd name="connsiteY43673" fmla="*/ 816510 h 2789926"/>
              <a:gd name="connsiteX43674" fmla="*/ 1483708 w 2556691"/>
              <a:gd name="connsiteY43674" fmla="*/ 832714 h 2789926"/>
              <a:gd name="connsiteX43675" fmla="*/ 1489829 w 2556691"/>
              <a:gd name="connsiteY43675" fmla="*/ 851467 h 2789926"/>
              <a:gd name="connsiteX43676" fmla="*/ 1489935 w 2556691"/>
              <a:gd name="connsiteY43676" fmla="*/ 851955 h 2789926"/>
              <a:gd name="connsiteX43677" fmla="*/ 1490806 w 2556691"/>
              <a:gd name="connsiteY43677" fmla="*/ 853418 h 2789926"/>
              <a:gd name="connsiteX43678" fmla="*/ 1491147 w 2556691"/>
              <a:gd name="connsiteY43678" fmla="*/ 853662 h 2789926"/>
              <a:gd name="connsiteX43679" fmla="*/ 1486097 w 2556691"/>
              <a:gd name="connsiteY43679" fmla="*/ 835753 h 2789926"/>
              <a:gd name="connsiteX43680" fmla="*/ 1483201 w 2556691"/>
              <a:gd name="connsiteY43680" fmla="*/ 828241 h 2789926"/>
              <a:gd name="connsiteX43681" fmla="*/ 1480400 w 2556691"/>
              <a:gd name="connsiteY43681" fmla="*/ 816919 h 2789926"/>
              <a:gd name="connsiteX43682" fmla="*/ 1479858 w 2556691"/>
              <a:gd name="connsiteY43682" fmla="*/ 809654 h 2789926"/>
              <a:gd name="connsiteX43683" fmla="*/ 1479882 w 2556691"/>
              <a:gd name="connsiteY43683" fmla="*/ 809654 h 2789926"/>
              <a:gd name="connsiteX43684" fmla="*/ 1479858 w 2556691"/>
              <a:gd name="connsiteY43684" fmla="*/ 808994 h 2789926"/>
              <a:gd name="connsiteX43685" fmla="*/ 1480682 w 2556691"/>
              <a:gd name="connsiteY43685" fmla="*/ 807343 h 2789926"/>
              <a:gd name="connsiteX43686" fmla="*/ 1483284 w 2556691"/>
              <a:gd name="connsiteY43686" fmla="*/ 806958 h 2789926"/>
              <a:gd name="connsiteX43687" fmla="*/ 1484273 w 2556691"/>
              <a:gd name="connsiteY43687" fmla="*/ 807585 h 2789926"/>
              <a:gd name="connsiteX43688" fmla="*/ 1484967 w 2556691"/>
              <a:gd name="connsiteY43688" fmla="*/ 809017 h 2789926"/>
              <a:gd name="connsiteX43689" fmla="*/ 1491760 w 2556691"/>
              <a:gd name="connsiteY43689" fmla="*/ 836318 h 2789926"/>
              <a:gd name="connsiteX43690" fmla="*/ 1491865 w 2556691"/>
              <a:gd name="connsiteY43690" fmla="*/ 836691 h 2789926"/>
              <a:gd name="connsiteX43691" fmla="*/ 1497304 w 2556691"/>
              <a:gd name="connsiteY43691" fmla="*/ 850156 h 2789926"/>
              <a:gd name="connsiteX43692" fmla="*/ 1498163 w 2556691"/>
              <a:gd name="connsiteY43692" fmla="*/ 854436 h 2789926"/>
              <a:gd name="connsiteX43693" fmla="*/ 1500000 w 2556691"/>
              <a:gd name="connsiteY43693" fmla="*/ 854390 h 2789926"/>
              <a:gd name="connsiteX43694" fmla="*/ 1501895 w 2556691"/>
              <a:gd name="connsiteY43694" fmla="*/ 854630 h 2789926"/>
              <a:gd name="connsiteX43695" fmla="*/ 1497987 w 2556691"/>
              <a:gd name="connsiteY43695" fmla="*/ 847373 h 2789926"/>
              <a:gd name="connsiteX43696" fmla="*/ 1486521 w 2556691"/>
              <a:gd name="connsiteY43696" fmla="*/ 790899 h 2789926"/>
              <a:gd name="connsiteX43697" fmla="*/ 1488475 w 2556691"/>
              <a:gd name="connsiteY43697" fmla="*/ 740831 h 2789926"/>
              <a:gd name="connsiteX43698" fmla="*/ 1488828 w 2556691"/>
              <a:gd name="connsiteY43698" fmla="*/ 739548 h 2789926"/>
              <a:gd name="connsiteX43699" fmla="*/ 1489252 w 2556691"/>
              <a:gd name="connsiteY43699" fmla="*/ 737815 h 2789926"/>
              <a:gd name="connsiteX43700" fmla="*/ 1489429 w 2556691"/>
              <a:gd name="connsiteY43700" fmla="*/ 736229 h 2789926"/>
              <a:gd name="connsiteX43701" fmla="*/ 1489028 w 2556691"/>
              <a:gd name="connsiteY43701" fmla="*/ 735386 h 2789926"/>
              <a:gd name="connsiteX43702" fmla="*/ 1817604 w 2556691"/>
              <a:gd name="connsiteY43702" fmla="*/ 1038080 h 2789926"/>
              <a:gd name="connsiteX43703" fmla="*/ 1817592 w 2556691"/>
              <a:gd name="connsiteY43703" fmla="*/ 1038080 h 2789926"/>
              <a:gd name="connsiteX43704" fmla="*/ 1817591 w 2556691"/>
              <a:gd name="connsiteY43704" fmla="*/ 1038093 h 2789926"/>
              <a:gd name="connsiteX43705" fmla="*/ 1808375 w 2556691"/>
              <a:gd name="connsiteY43705" fmla="*/ 1047550 h 2789926"/>
              <a:gd name="connsiteX43706" fmla="*/ 1807362 w 2556691"/>
              <a:gd name="connsiteY43706" fmla="*/ 1051281 h 2789926"/>
              <a:gd name="connsiteX43707" fmla="*/ 1807292 w 2556691"/>
              <a:gd name="connsiteY43707" fmla="*/ 1051701 h 2789926"/>
              <a:gd name="connsiteX43708" fmla="*/ 1806680 w 2556691"/>
              <a:gd name="connsiteY43708" fmla="*/ 1056231 h 2789926"/>
              <a:gd name="connsiteX43709" fmla="*/ 1806421 w 2556691"/>
              <a:gd name="connsiteY43709" fmla="*/ 1058081 h 2789926"/>
              <a:gd name="connsiteX43710" fmla="*/ 1806173 w 2556691"/>
              <a:gd name="connsiteY43710" fmla="*/ 1059834 h 2789926"/>
              <a:gd name="connsiteX43711" fmla="*/ 1806079 w 2556691"/>
              <a:gd name="connsiteY43711" fmla="*/ 1060426 h 2789926"/>
              <a:gd name="connsiteX43712" fmla="*/ 1813354 w 2556691"/>
              <a:gd name="connsiteY43712" fmla="*/ 1056079 h 2789926"/>
              <a:gd name="connsiteX43713" fmla="*/ 1817439 w 2556691"/>
              <a:gd name="connsiteY43713" fmla="*/ 1051056 h 2789926"/>
              <a:gd name="connsiteX43714" fmla="*/ 1817591 w 2556691"/>
              <a:gd name="connsiteY43714" fmla="*/ 1038093 h 2789926"/>
              <a:gd name="connsiteX43715" fmla="*/ 1705469 w 2556691"/>
              <a:gd name="connsiteY43715" fmla="*/ 934303 h 2789926"/>
              <a:gd name="connsiteX43716" fmla="*/ 1709149 w 2556691"/>
              <a:gd name="connsiteY43716" fmla="*/ 943607 h 2789926"/>
              <a:gd name="connsiteX43717" fmla="*/ 1707524 w 2556691"/>
              <a:gd name="connsiteY43717" fmla="*/ 944074 h 2789926"/>
              <a:gd name="connsiteX43718" fmla="*/ 1707524 w 2556691"/>
              <a:gd name="connsiteY43718" fmla="*/ 944075 h 2789926"/>
              <a:gd name="connsiteX43719" fmla="*/ 1702580 w 2556691"/>
              <a:gd name="connsiteY43719" fmla="*/ 935756 h 2789926"/>
              <a:gd name="connsiteX43720" fmla="*/ 1697730 w 2556691"/>
              <a:gd name="connsiteY43720" fmla="*/ 928389 h 2789926"/>
              <a:gd name="connsiteX43721" fmla="*/ 1698319 w 2556691"/>
              <a:gd name="connsiteY43721" fmla="*/ 927876 h 2789926"/>
              <a:gd name="connsiteX43722" fmla="*/ 1705469 w 2556691"/>
              <a:gd name="connsiteY43722" fmla="*/ 934303 h 2789926"/>
              <a:gd name="connsiteX43723" fmla="*/ 2284085 w 2556691"/>
              <a:gd name="connsiteY43723" fmla="*/ 1467815 h 2789926"/>
              <a:gd name="connsiteX43724" fmla="*/ 2285544 w 2556691"/>
              <a:gd name="connsiteY43724" fmla="*/ 1469777 h 2789926"/>
              <a:gd name="connsiteX43725" fmla="*/ 2281083 w 2556691"/>
              <a:gd name="connsiteY43725" fmla="*/ 1473477 h 2789926"/>
              <a:gd name="connsiteX43726" fmla="*/ 2278658 w 2556691"/>
              <a:gd name="connsiteY43726" fmla="*/ 1473430 h 2789926"/>
              <a:gd name="connsiteX43727" fmla="*/ 2277904 w 2556691"/>
              <a:gd name="connsiteY43727" fmla="*/ 1472059 h 2789926"/>
              <a:gd name="connsiteX43728" fmla="*/ 2279187 w 2556691"/>
              <a:gd name="connsiteY43728" fmla="*/ 1469978 h 2789926"/>
              <a:gd name="connsiteX43729" fmla="*/ 2284085 w 2556691"/>
              <a:gd name="connsiteY43729" fmla="*/ 1467815 h 2789926"/>
              <a:gd name="connsiteX43730" fmla="*/ 1784101 w 2556691"/>
              <a:gd name="connsiteY43730" fmla="*/ 1006380 h 2789926"/>
              <a:gd name="connsiteX43731" fmla="*/ 1780687 w 2556691"/>
              <a:gd name="connsiteY43731" fmla="*/ 1006992 h 2789926"/>
              <a:gd name="connsiteX43732" fmla="*/ 1780687 w 2556691"/>
              <a:gd name="connsiteY43732" fmla="*/ 1006993 h 2789926"/>
              <a:gd name="connsiteX43733" fmla="*/ 1753530 w 2556691"/>
              <a:gd name="connsiteY43733" fmla="*/ 991230 h 2789926"/>
              <a:gd name="connsiteX43734" fmla="*/ 1755472 w 2556691"/>
              <a:gd name="connsiteY43734" fmla="*/ 995448 h 2789926"/>
              <a:gd name="connsiteX43735" fmla="*/ 1746985 w 2556691"/>
              <a:gd name="connsiteY43735" fmla="*/ 996647 h 2789926"/>
              <a:gd name="connsiteX43736" fmla="*/ 1739309 w 2556691"/>
              <a:gd name="connsiteY43736" fmla="*/ 999724 h 2789926"/>
              <a:gd name="connsiteX43737" fmla="*/ 1733235 w 2556691"/>
              <a:gd name="connsiteY43737" fmla="*/ 1000656 h 2789926"/>
              <a:gd name="connsiteX43738" fmla="*/ 1732976 w 2556691"/>
              <a:gd name="connsiteY43738" fmla="*/ 1000703 h 2789926"/>
              <a:gd name="connsiteX43739" fmla="*/ 1741946 w 2556691"/>
              <a:gd name="connsiteY43739" fmla="*/ 1001758 h 2789926"/>
              <a:gd name="connsiteX43740" fmla="*/ 1748009 w 2556691"/>
              <a:gd name="connsiteY43740" fmla="*/ 1002189 h 2789926"/>
              <a:gd name="connsiteX43741" fmla="*/ 1751187 w 2556691"/>
              <a:gd name="connsiteY43741" fmla="*/ 1005371 h 2789926"/>
              <a:gd name="connsiteX43742" fmla="*/ 1756237 w 2556691"/>
              <a:gd name="connsiteY43742" fmla="*/ 1009537 h 2789926"/>
              <a:gd name="connsiteX43743" fmla="*/ 1750928 w 2556691"/>
              <a:gd name="connsiteY43743" fmla="*/ 1008738 h 2789926"/>
              <a:gd name="connsiteX43744" fmla="*/ 1745313 w 2556691"/>
              <a:gd name="connsiteY43744" fmla="*/ 1007687 h 2789926"/>
              <a:gd name="connsiteX43745" fmla="*/ 1744324 w 2556691"/>
              <a:gd name="connsiteY43745" fmla="*/ 1007217 h 2789926"/>
              <a:gd name="connsiteX43746" fmla="*/ 1763324 w 2556691"/>
              <a:gd name="connsiteY43746" fmla="*/ 1026524 h 2789926"/>
              <a:gd name="connsiteX43747" fmla="*/ 1737850 w 2556691"/>
              <a:gd name="connsiteY43747" fmla="*/ 1007230 h 2789926"/>
              <a:gd name="connsiteX43748" fmla="*/ 1744901 w 2556691"/>
              <a:gd name="connsiteY43748" fmla="*/ 1017232 h 2789926"/>
              <a:gd name="connsiteX43749" fmla="*/ 1742841 w 2556691"/>
              <a:gd name="connsiteY43749" fmla="*/ 1015208 h 2789926"/>
              <a:gd name="connsiteX43750" fmla="*/ 1741146 w 2556691"/>
              <a:gd name="connsiteY43750" fmla="*/ 1017078 h 2789926"/>
              <a:gd name="connsiteX43751" fmla="*/ 1743853 w 2556691"/>
              <a:gd name="connsiteY43751" fmla="*/ 1021723 h 2789926"/>
              <a:gd name="connsiteX43752" fmla="*/ 1758603 w 2556691"/>
              <a:gd name="connsiteY43752" fmla="*/ 1047628 h 2789926"/>
              <a:gd name="connsiteX43753" fmla="*/ 1787409 w 2556691"/>
              <a:gd name="connsiteY43753" fmla="*/ 1047238 h 2789926"/>
              <a:gd name="connsiteX43754" fmla="*/ 1792518 w 2556691"/>
              <a:gd name="connsiteY43754" fmla="*/ 1036877 h 2789926"/>
              <a:gd name="connsiteX43755" fmla="*/ 1796320 w 2556691"/>
              <a:gd name="connsiteY43755" fmla="*/ 1026675 h 2789926"/>
              <a:gd name="connsiteX43756" fmla="*/ 1784101 w 2556691"/>
              <a:gd name="connsiteY43756" fmla="*/ 1006380 h 2789926"/>
              <a:gd name="connsiteX43757" fmla="*/ 1892896 w 2556691"/>
              <a:gd name="connsiteY43757" fmla="*/ 1106177 h 2789926"/>
              <a:gd name="connsiteX43758" fmla="*/ 1892496 w 2556691"/>
              <a:gd name="connsiteY43758" fmla="*/ 1107005 h 2789926"/>
              <a:gd name="connsiteX43759" fmla="*/ 1889200 w 2556691"/>
              <a:gd name="connsiteY43759" fmla="*/ 1106236 h 2789926"/>
              <a:gd name="connsiteX43760" fmla="*/ 1884950 w 2556691"/>
              <a:gd name="connsiteY43760" fmla="*/ 1103269 h 2789926"/>
              <a:gd name="connsiteX43761" fmla="*/ 1885327 w 2556691"/>
              <a:gd name="connsiteY43761" fmla="*/ 1102501 h 2789926"/>
              <a:gd name="connsiteX43762" fmla="*/ 1889212 w 2556691"/>
              <a:gd name="connsiteY43762" fmla="*/ 1103576 h 2789926"/>
              <a:gd name="connsiteX43763" fmla="*/ 1892896 w 2556691"/>
              <a:gd name="connsiteY43763" fmla="*/ 1106177 h 2789926"/>
              <a:gd name="connsiteX43764" fmla="*/ 2256422 w 2556691"/>
              <a:gd name="connsiteY43764" fmla="*/ 1440342 h 2789926"/>
              <a:gd name="connsiteX43765" fmla="*/ 2255727 w 2556691"/>
              <a:gd name="connsiteY43765" fmla="*/ 1442824 h 2789926"/>
              <a:gd name="connsiteX43766" fmla="*/ 2254267 w 2556691"/>
              <a:gd name="connsiteY43766" fmla="*/ 1442706 h 2789926"/>
              <a:gd name="connsiteX43767" fmla="*/ 2250477 w 2556691"/>
              <a:gd name="connsiteY43767" fmla="*/ 1442056 h 2789926"/>
              <a:gd name="connsiteX43768" fmla="*/ 2247828 w 2556691"/>
              <a:gd name="connsiteY43768" fmla="*/ 1441488 h 2789926"/>
              <a:gd name="connsiteX43769" fmla="*/ 2243579 w 2556691"/>
              <a:gd name="connsiteY43769" fmla="*/ 1440401 h 2789926"/>
              <a:gd name="connsiteX43770" fmla="*/ 2240518 w 2556691"/>
              <a:gd name="connsiteY43770" fmla="*/ 1439514 h 2789926"/>
              <a:gd name="connsiteX43771" fmla="*/ 2240412 w 2556691"/>
              <a:gd name="connsiteY43771" fmla="*/ 1439479 h 2789926"/>
              <a:gd name="connsiteX43772" fmla="*/ 2236080 w 2556691"/>
              <a:gd name="connsiteY43772" fmla="*/ 1437942 h 2789926"/>
              <a:gd name="connsiteX43773" fmla="*/ 2235668 w 2556691"/>
              <a:gd name="connsiteY43773" fmla="*/ 1437776 h 2789926"/>
              <a:gd name="connsiteX43774" fmla="*/ 2233290 w 2556691"/>
              <a:gd name="connsiteY43774" fmla="*/ 1436559 h 2789926"/>
              <a:gd name="connsiteX43775" fmla="*/ 2233926 w 2556691"/>
              <a:gd name="connsiteY43775" fmla="*/ 1434608 h 2789926"/>
              <a:gd name="connsiteX43776" fmla="*/ 2235692 w 2556691"/>
              <a:gd name="connsiteY43776" fmla="*/ 1434726 h 2789926"/>
              <a:gd name="connsiteX43777" fmla="*/ 2243002 w 2556691"/>
              <a:gd name="connsiteY43777" fmla="*/ 1436405 h 2789926"/>
              <a:gd name="connsiteX43778" fmla="*/ 2245191 w 2556691"/>
              <a:gd name="connsiteY43778" fmla="*/ 1437055 h 2789926"/>
              <a:gd name="connsiteX43779" fmla="*/ 2245238 w 2556691"/>
              <a:gd name="connsiteY43779" fmla="*/ 1437067 h 2789926"/>
              <a:gd name="connsiteX43780" fmla="*/ 2249818 w 2556691"/>
              <a:gd name="connsiteY43780" fmla="*/ 1438131 h 2789926"/>
              <a:gd name="connsiteX43781" fmla="*/ 2252137 w 2556691"/>
              <a:gd name="connsiteY43781" fmla="*/ 1438722 h 2789926"/>
              <a:gd name="connsiteX43782" fmla="*/ 2255244 w 2556691"/>
              <a:gd name="connsiteY43782" fmla="*/ 1439833 h 2789926"/>
              <a:gd name="connsiteX43783" fmla="*/ 2256422 w 2556691"/>
              <a:gd name="connsiteY43783" fmla="*/ 1440342 h 2789926"/>
              <a:gd name="connsiteX43784" fmla="*/ 1737532 w 2556691"/>
              <a:gd name="connsiteY43784" fmla="*/ 960307 h 2789926"/>
              <a:gd name="connsiteX43785" fmla="*/ 1731104 w 2556691"/>
              <a:gd name="connsiteY43785" fmla="*/ 964757 h 2789926"/>
              <a:gd name="connsiteX43786" fmla="*/ 1730245 w 2556691"/>
              <a:gd name="connsiteY43786" fmla="*/ 967364 h 2789926"/>
              <a:gd name="connsiteX43787" fmla="*/ 1735754 w 2556691"/>
              <a:gd name="connsiteY43787" fmla="*/ 964033 h 2789926"/>
              <a:gd name="connsiteX43788" fmla="*/ 1736767 w 2556691"/>
              <a:gd name="connsiteY43788" fmla="*/ 963200 h 2789926"/>
              <a:gd name="connsiteX43789" fmla="*/ 1736814 w 2556691"/>
              <a:gd name="connsiteY43789" fmla="*/ 963103 h 2789926"/>
              <a:gd name="connsiteX43790" fmla="*/ 1737532 w 2556691"/>
              <a:gd name="connsiteY43790" fmla="*/ 962533 h 2789926"/>
              <a:gd name="connsiteX43791" fmla="*/ 1737532 w 2556691"/>
              <a:gd name="connsiteY43791" fmla="*/ 960307 h 2789926"/>
              <a:gd name="connsiteX43792" fmla="*/ 2197151 w 2556691"/>
              <a:gd name="connsiteY43792" fmla="*/ 1384271 h 2789926"/>
              <a:gd name="connsiteX43793" fmla="*/ 2195433 w 2556691"/>
              <a:gd name="connsiteY43793" fmla="*/ 1383550 h 2789926"/>
              <a:gd name="connsiteX43794" fmla="*/ 2195315 w 2556691"/>
              <a:gd name="connsiteY43794" fmla="*/ 1383704 h 2789926"/>
              <a:gd name="connsiteX43795" fmla="*/ 2194279 w 2556691"/>
              <a:gd name="connsiteY43795" fmla="*/ 1385040 h 2789926"/>
              <a:gd name="connsiteX43796" fmla="*/ 2192937 w 2556691"/>
              <a:gd name="connsiteY43796" fmla="*/ 1386766 h 2789926"/>
              <a:gd name="connsiteX43797" fmla="*/ 2189888 w 2556691"/>
              <a:gd name="connsiteY43797" fmla="*/ 1391932 h 2789926"/>
              <a:gd name="connsiteX43798" fmla="*/ 2188040 w 2556691"/>
              <a:gd name="connsiteY43798" fmla="*/ 1396152 h 2789926"/>
              <a:gd name="connsiteX43799" fmla="*/ 2187663 w 2556691"/>
              <a:gd name="connsiteY43799" fmla="*/ 1397145 h 2789926"/>
              <a:gd name="connsiteX43800" fmla="*/ 2187428 w 2556691"/>
              <a:gd name="connsiteY43800" fmla="*/ 1397748 h 2789926"/>
              <a:gd name="connsiteX43801" fmla="*/ 2188358 w 2556691"/>
              <a:gd name="connsiteY43801" fmla="*/ 1398564 h 2789926"/>
              <a:gd name="connsiteX43802" fmla="*/ 2188581 w 2556691"/>
              <a:gd name="connsiteY43802" fmla="*/ 1397973 h 2789926"/>
              <a:gd name="connsiteX43803" fmla="*/ 2189358 w 2556691"/>
              <a:gd name="connsiteY43803" fmla="*/ 1396022 h 2789926"/>
              <a:gd name="connsiteX43804" fmla="*/ 2191429 w 2556691"/>
              <a:gd name="connsiteY43804" fmla="*/ 1391755 h 2789926"/>
              <a:gd name="connsiteX43805" fmla="*/ 2194443 w 2556691"/>
              <a:gd name="connsiteY43805" fmla="*/ 1387298 h 2789926"/>
              <a:gd name="connsiteX43806" fmla="*/ 2195786 w 2556691"/>
              <a:gd name="connsiteY43806" fmla="*/ 1385796 h 2789926"/>
              <a:gd name="connsiteX43807" fmla="*/ 2197045 w 2556691"/>
              <a:gd name="connsiteY43807" fmla="*/ 1384390 h 2789926"/>
              <a:gd name="connsiteX43808" fmla="*/ 2197151 w 2556691"/>
              <a:gd name="connsiteY43808" fmla="*/ 1384271 h 2789926"/>
              <a:gd name="connsiteX43809" fmla="*/ 1820994 w 2556691"/>
              <a:gd name="connsiteY43809" fmla="*/ 1036179 h 2789926"/>
              <a:gd name="connsiteX43810" fmla="*/ 1821901 w 2556691"/>
              <a:gd name="connsiteY43810" fmla="*/ 1042900 h 2789926"/>
              <a:gd name="connsiteX43811" fmla="*/ 1822006 w 2556691"/>
              <a:gd name="connsiteY43811" fmla="*/ 1047280 h 2789926"/>
              <a:gd name="connsiteX43812" fmla="*/ 1829164 w 2556691"/>
              <a:gd name="connsiteY43812" fmla="*/ 1052728 h 2789926"/>
              <a:gd name="connsiteX43813" fmla="*/ 1835273 w 2556691"/>
              <a:gd name="connsiteY43813" fmla="*/ 1058194 h 2789926"/>
              <a:gd name="connsiteX43814" fmla="*/ 1832601 w 2556691"/>
              <a:gd name="connsiteY43814" fmla="*/ 1053852 h 2789926"/>
              <a:gd name="connsiteX43815" fmla="*/ 1820994 w 2556691"/>
              <a:gd name="connsiteY43815" fmla="*/ 1036179 h 2789926"/>
              <a:gd name="connsiteX43816" fmla="*/ 2112371 w 2556691"/>
              <a:gd name="connsiteY43816" fmla="*/ 1304487 h 2789926"/>
              <a:gd name="connsiteX43817" fmla="*/ 2110723 w 2556691"/>
              <a:gd name="connsiteY43817" fmla="*/ 1303624 h 2789926"/>
              <a:gd name="connsiteX43818" fmla="*/ 2110146 w 2556691"/>
              <a:gd name="connsiteY43818" fmla="*/ 1305551 h 2789926"/>
              <a:gd name="connsiteX43819" fmla="*/ 2109286 w 2556691"/>
              <a:gd name="connsiteY43819" fmla="*/ 1308423 h 2789926"/>
              <a:gd name="connsiteX43820" fmla="*/ 2107509 w 2556691"/>
              <a:gd name="connsiteY43820" fmla="*/ 1313152 h 2789926"/>
              <a:gd name="connsiteX43821" fmla="*/ 2098751 w 2556691"/>
              <a:gd name="connsiteY43821" fmla="*/ 1328981 h 2789926"/>
              <a:gd name="connsiteX43822" fmla="*/ 2105567 w 2556691"/>
              <a:gd name="connsiteY43822" fmla="*/ 1320020 h 2789926"/>
              <a:gd name="connsiteX43823" fmla="*/ 2105508 w 2556691"/>
              <a:gd name="connsiteY43823" fmla="*/ 1319914 h 2789926"/>
              <a:gd name="connsiteX43824" fmla="*/ 2108286 w 2556691"/>
              <a:gd name="connsiteY43824" fmla="*/ 1313578 h 2789926"/>
              <a:gd name="connsiteX43825" fmla="*/ 2110499 w 2556691"/>
              <a:gd name="connsiteY43825" fmla="*/ 1309003 h 2789926"/>
              <a:gd name="connsiteX43826" fmla="*/ 2111994 w 2556691"/>
              <a:gd name="connsiteY43826" fmla="*/ 1305432 h 2789926"/>
              <a:gd name="connsiteX43827" fmla="*/ 2112371 w 2556691"/>
              <a:gd name="connsiteY43827" fmla="*/ 1304487 h 2789926"/>
              <a:gd name="connsiteX43828" fmla="*/ 1176051 w 2556691"/>
              <a:gd name="connsiteY43828" fmla="*/ 440351 h 2789926"/>
              <a:gd name="connsiteX43829" fmla="*/ 1185880 w 2556691"/>
              <a:gd name="connsiteY43829" fmla="*/ 454329 h 2789926"/>
              <a:gd name="connsiteX43830" fmla="*/ 1176051 w 2556691"/>
              <a:gd name="connsiteY43830" fmla="*/ 440351 h 2789926"/>
              <a:gd name="connsiteX43831" fmla="*/ 1713330 w 2556691"/>
              <a:gd name="connsiteY43831" fmla="*/ 935319 h 2789926"/>
              <a:gd name="connsiteX43832" fmla="*/ 1717178 w 2556691"/>
              <a:gd name="connsiteY43832" fmla="*/ 945790 h 2789926"/>
              <a:gd name="connsiteX43833" fmla="*/ 1715224 w 2556691"/>
              <a:gd name="connsiteY43833" fmla="*/ 946216 h 2789926"/>
              <a:gd name="connsiteX43834" fmla="*/ 1713258 w 2556691"/>
              <a:gd name="connsiteY43834" fmla="*/ 942140 h 2789926"/>
              <a:gd name="connsiteX43835" fmla="*/ 1704959 w 2556691"/>
              <a:gd name="connsiteY43835" fmla="*/ 928320 h 2789926"/>
              <a:gd name="connsiteX43836" fmla="*/ 1705253 w 2556691"/>
              <a:gd name="connsiteY43836" fmla="*/ 927991 h 2789926"/>
              <a:gd name="connsiteX43837" fmla="*/ 1713330 w 2556691"/>
              <a:gd name="connsiteY43837" fmla="*/ 935319 h 2789926"/>
              <a:gd name="connsiteX43838" fmla="*/ 2200436 w 2556691"/>
              <a:gd name="connsiteY43838" fmla="*/ 1384650 h 2789926"/>
              <a:gd name="connsiteX43839" fmla="*/ 2199412 w 2556691"/>
              <a:gd name="connsiteY43839" fmla="*/ 1384602 h 2789926"/>
              <a:gd name="connsiteX43840" fmla="*/ 2198210 w 2556691"/>
              <a:gd name="connsiteY43840" fmla="*/ 1384531 h 2789926"/>
              <a:gd name="connsiteX43841" fmla="*/ 2198011 w 2556691"/>
              <a:gd name="connsiteY43841" fmla="*/ 1384768 h 2789926"/>
              <a:gd name="connsiteX43842" fmla="*/ 2196645 w 2556691"/>
              <a:gd name="connsiteY43842" fmla="*/ 1386340 h 2789926"/>
              <a:gd name="connsiteX43843" fmla="*/ 2195492 w 2556691"/>
              <a:gd name="connsiteY43843" fmla="*/ 1387688 h 2789926"/>
              <a:gd name="connsiteX43844" fmla="*/ 2194644 w 2556691"/>
              <a:gd name="connsiteY43844" fmla="*/ 1388681 h 2789926"/>
              <a:gd name="connsiteX43845" fmla="*/ 2196245 w 2556691"/>
              <a:gd name="connsiteY43845" fmla="*/ 1387983 h 2789926"/>
              <a:gd name="connsiteX43846" fmla="*/ 2197917 w 2556691"/>
              <a:gd name="connsiteY43846" fmla="*/ 1387593 h 2789926"/>
              <a:gd name="connsiteX43847" fmla="*/ 2198270 w 2556691"/>
              <a:gd name="connsiteY43847" fmla="*/ 1387180 h 2789926"/>
              <a:gd name="connsiteX43848" fmla="*/ 2199106 w 2556691"/>
              <a:gd name="connsiteY43848" fmla="*/ 1386198 h 2789926"/>
              <a:gd name="connsiteX43849" fmla="*/ 2200436 w 2556691"/>
              <a:gd name="connsiteY43849" fmla="*/ 1384650 h 2789926"/>
              <a:gd name="connsiteX43850" fmla="*/ 2210324 w 2556691"/>
              <a:gd name="connsiteY43850" fmla="*/ 1393599 h 2789926"/>
              <a:gd name="connsiteX43851" fmla="*/ 2209677 w 2556691"/>
              <a:gd name="connsiteY43851" fmla="*/ 1394001 h 2789926"/>
              <a:gd name="connsiteX43852" fmla="*/ 2209076 w 2556691"/>
              <a:gd name="connsiteY43852" fmla="*/ 1394343 h 2789926"/>
              <a:gd name="connsiteX43853" fmla="*/ 2209017 w 2556691"/>
              <a:gd name="connsiteY43853" fmla="*/ 1396010 h 2789926"/>
              <a:gd name="connsiteX43854" fmla="*/ 2210289 w 2556691"/>
              <a:gd name="connsiteY43854" fmla="*/ 1395502 h 2789926"/>
              <a:gd name="connsiteX43855" fmla="*/ 2210877 w 2556691"/>
              <a:gd name="connsiteY43855" fmla="*/ 1395277 h 2789926"/>
              <a:gd name="connsiteX43856" fmla="*/ 2210583 w 2556691"/>
              <a:gd name="connsiteY43856" fmla="*/ 1394781 h 2789926"/>
              <a:gd name="connsiteX43857" fmla="*/ 2210324 w 2556691"/>
              <a:gd name="connsiteY43857" fmla="*/ 1393599 h 2789926"/>
              <a:gd name="connsiteX43858" fmla="*/ 2321509 w 2556691"/>
              <a:gd name="connsiteY43858" fmla="*/ 1495845 h 2789926"/>
              <a:gd name="connsiteX43859" fmla="*/ 2315411 w 2556691"/>
              <a:gd name="connsiteY43859" fmla="*/ 1493776 h 2789926"/>
              <a:gd name="connsiteX43860" fmla="*/ 2310655 w 2556691"/>
              <a:gd name="connsiteY43860" fmla="*/ 1490466 h 2789926"/>
              <a:gd name="connsiteX43861" fmla="*/ 2310644 w 2556691"/>
              <a:gd name="connsiteY43861" fmla="*/ 1490454 h 2789926"/>
              <a:gd name="connsiteX43862" fmla="*/ 2300155 w 2556691"/>
              <a:gd name="connsiteY43862" fmla="*/ 1489981 h 2789926"/>
              <a:gd name="connsiteX43863" fmla="*/ 2308819 w 2556691"/>
              <a:gd name="connsiteY43863" fmla="*/ 1494734 h 2789926"/>
              <a:gd name="connsiteX43864" fmla="*/ 2308536 w 2556691"/>
              <a:gd name="connsiteY43864" fmla="*/ 1497086 h 2789926"/>
              <a:gd name="connsiteX43865" fmla="*/ 2293987 w 2556691"/>
              <a:gd name="connsiteY43865" fmla="*/ 1493551 h 2789926"/>
              <a:gd name="connsiteX43866" fmla="*/ 2285252 w 2556691"/>
              <a:gd name="connsiteY43866" fmla="*/ 1489662 h 2789926"/>
              <a:gd name="connsiteX43867" fmla="*/ 2279294 w 2556691"/>
              <a:gd name="connsiteY43867" fmla="*/ 1489579 h 2789926"/>
              <a:gd name="connsiteX43868" fmla="*/ 2289172 w 2556691"/>
              <a:gd name="connsiteY43868" fmla="*/ 1497062 h 2789926"/>
              <a:gd name="connsiteX43869" fmla="*/ 2288701 w 2556691"/>
              <a:gd name="connsiteY43869" fmla="*/ 1498871 h 2789926"/>
              <a:gd name="connsiteX43870" fmla="*/ 2257023 w 2556691"/>
              <a:gd name="connsiteY43870" fmla="*/ 1491128 h 2789926"/>
              <a:gd name="connsiteX43871" fmla="*/ 2274869 w 2556691"/>
              <a:gd name="connsiteY43871" fmla="*/ 1501117 h 2789926"/>
              <a:gd name="connsiteX43872" fmla="*/ 2286453 w 2556691"/>
              <a:gd name="connsiteY43872" fmla="*/ 1504806 h 2789926"/>
              <a:gd name="connsiteX43873" fmla="*/ 2286664 w 2556691"/>
              <a:gd name="connsiteY43873" fmla="*/ 1504735 h 2789926"/>
              <a:gd name="connsiteX43874" fmla="*/ 2288136 w 2556691"/>
              <a:gd name="connsiteY43874" fmla="*/ 1503966 h 2789926"/>
              <a:gd name="connsiteX43875" fmla="*/ 2303275 w 2556691"/>
              <a:gd name="connsiteY43875" fmla="*/ 1504061 h 2789926"/>
              <a:gd name="connsiteX43876" fmla="*/ 2302380 w 2556691"/>
              <a:gd name="connsiteY43876" fmla="*/ 1501661 h 2789926"/>
              <a:gd name="connsiteX43877" fmla="*/ 2305699 w 2556691"/>
              <a:gd name="connsiteY43877" fmla="*/ 1499592 h 2789926"/>
              <a:gd name="connsiteX43878" fmla="*/ 2306276 w 2556691"/>
              <a:gd name="connsiteY43878" fmla="*/ 1500171 h 2789926"/>
              <a:gd name="connsiteX43879" fmla="*/ 2311961 w 2556691"/>
              <a:gd name="connsiteY43879" fmla="*/ 1500207 h 2789926"/>
              <a:gd name="connsiteX43880" fmla="*/ 2315341 w 2556691"/>
              <a:gd name="connsiteY43880" fmla="*/ 1500042 h 2789926"/>
              <a:gd name="connsiteX43881" fmla="*/ 2318107 w 2556691"/>
              <a:gd name="connsiteY43881" fmla="*/ 1496093 h 2789926"/>
              <a:gd name="connsiteX43882" fmla="*/ 2321509 w 2556691"/>
              <a:gd name="connsiteY43882" fmla="*/ 1495845 h 2789926"/>
              <a:gd name="connsiteX43883" fmla="*/ 1213979 w 2556691"/>
              <a:gd name="connsiteY43883" fmla="*/ 472463 h 2789926"/>
              <a:gd name="connsiteX43884" fmla="*/ 1217052 w 2556691"/>
              <a:gd name="connsiteY43884" fmla="*/ 518526 h 2789926"/>
              <a:gd name="connsiteX43885" fmla="*/ 1213979 w 2556691"/>
              <a:gd name="connsiteY43885" fmla="*/ 472463 h 2789926"/>
              <a:gd name="connsiteX43886" fmla="*/ 2055819 w 2556691"/>
              <a:gd name="connsiteY43886" fmla="*/ 1248522 h 2789926"/>
              <a:gd name="connsiteX43887" fmla="*/ 2057161 w 2556691"/>
              <a:gd name="connsiteY43887" fmla="*/ 1258145 h 2789926"/>
              <a:gd name="connsiteX43888" fmla="*/ 2053570 w 2556691"/>
              <a:gd name="connsiteY43888" fmla="*/ 1248404 h 2789926"/>
              <a:gd name="connsiteX43889" fmla="*/ 2055819 w 2556691"/>
              <a:gd name="connsiteY43889" fmla="*/ 1248522 h 2789926"/>
              <a:gd name="connsiteX43890" fmla="*/ 2254197 w 2556691"/>
              <a:gd name="connsiteY43890" fmla="*/ 1430730 h 2789926"/>
              <a:gd name="connsiteX43891" fmla="*/ 2256493 w 2556691"/>
              <a:gd name="connsiteY43891" fmla="*/ 1432858 h 2789926"/>
              <a:gd name="connsiteX43892" fmla="*/ 2255186 w 2556691"/>
              <a:gd name="connsiteY43892" fmla="*/ 1434820 h 2789926"/>
              <a:gd name="connsiteX43893" fmla="*/ 2254786 w 2556691"/>
              <a:gd name="connsiteY43893" fmla="*/ 1434809 h 2789926"/>
              <a:gd name="connsiteX43894" fmla="*/ 2251725 w 2556691"/>
              <a:gd name="connsiteY43894" fmla="*/ 1434147 h 2789926"/>
              <a:gd name="connsiteX43895" fmla="*/ 2249194 w 2556691"/>
              <a:gd name="connsiteY43895" fmla="*/ 1433165 h 2789926"/>
              <a:gd name="connsiteX43896" fmla="*/ 2246381 w 2556691"/>
              <a:gd name="connsiteY43896" fmla="*/ 1431782 h 2789926"/>
              <a:gd name="connsiteX43897" fmla="*/ 2246157 w 2556691"/>
              <a:gd name="connsiteY43897" fmla="*/ 1431652 h 2789926"/>
              <a:gd name="connsiteX43898" fmla="*/ 2246675 w 2556691"/>
              <a:gd name="connsiteY43898" fmla="*/ 1429595 h 2789926"/>
              <a:gd name="connsiteX43899" fmla="*/ 2248617 w 2556691"/>
              <a:gd name="connsiteY43899" fmla="*/ 1429418 h 2789926"/>
              <a:gd name="connsiteX43900" fmla="*/ 2252467 w 2556691"/>
              <a:gd name="connsiteY43900" fmla="*/ 1429985 h 2789926"/>
              <a:gd name="connsiteX43901" fmla="*/ 2254197 w 2556691"/>
              <a:gd name="connsiteY43901" fmla="*/ 1430730 h 2789926"/>
              <a:gd name="connsiteX43902" fmla="*/ 2159681 w 2556691"/>
              <a:gd name="connsiteY43902" fmla="*/ 1342328 h 2789926"/>
              <a:gd name="connsiteX43903" fmla="*/ 2157904 w 2556691"/>
              <a:gd name="connsiteY43903" fmla="*/ 1344586 h 2789926"/>
              <a:gd name="connsiteX43904" fmla="*/ 2155055 w 2556691"/>
              <a:gd name="connsiteY43904" fmla="*/ 1342883 h 2789926"/>
              <a:gd name="connsiteX43905" fmla="*/ 2151794 w 2556691"/>
              <a:gd name="connsiteY43905" fmla="*/ 1341311 h 2789926"/>
              <a:gd name="connsiteX43906" fmla="*/ 2150982 w 2556691"/>
              <a:gd name="connsiteY43906" fmla="*/ 1340909 h 2789926"/>
              <a:gd name="connsiteX43907" fmla="*/ 2143930 w 2556691"/>
              <a:gd name="connsiteY43907" fmla="*/ 1338391 h 2789926"/>
              <a:gd name="connsiteX43908" fmla="*/ 2144331 w 2556691"/>
              <a:gd name="connsiteY43908" fmla="*/ 1335743 h 2789926"/>
              <a:gd name="connsiteX43909" fmla="*/ 2144719 w 2556691"/>
              <a:gd name="connsiteY43909" fmla="*/ 1335707 h 2789926"/>
              <a:gd name="connsiteX43910" fmla="*/ 2152124 w 2556691"/>
              <a:gd name="connsiteY43910" fmla="*/ 1337221 h 2789926"/>
              <a:gd name="connsiteX43911" fmla="*/ 2157374 w 2556691"/>
              <a:gd name="connsiteY43911" fmla="*/ 1340424 h 2789926"/>
              <a:gd name="connsiteX43912" fmla="*/ 2159681 w 2556691"/>
              <a:gd name="connsiteY43912" fmla="*/ 1342328 h 2789926"/>
              <a:gd name="connsiteX43913" fmla="*/ 2292974 w 2556691"/>
              <a:gd name="connsiteY43913" fmla="*/ 1465037 h 2789926"/>
              <a:gd name="connsiteX43914" fmla="*/ 2287736 w 2556691"/>
              <a:gd name="connsiteY43914" fmla="*/ 1464541 h 2789926"/>
              <a:gd name="connsiteX43915" fmla="*/ 2279424 w 2556691"/>
              <a:gd name="connsiteY43915" fmla="*/ 1463607 h 2789926"/>
              <a:gd name="connsiteX43916" fmla="*/ 2280743 w 2556691"/>
              <a:gd name="connsiteY43916" fmla="*/ 1460522 h 2789926"/>
              <a:gd name="connsiteX43917" fmla="*/ 2280900 w 2556691"/>
              <a:gd name="connsiteY43917" fmla="*/ 1460273 h 2789926"/>
              <a:gd name="connsiteX43918" fmla="*/ 2280908 w 2556691"/>
              <a:gd name="connsiteY43918" fmla="*/ 1460273 h 2789926"/>
              <a:gd name="connsiteX43919" fmla="*/ 2280907 w 2556691"/>
              <a:gd name="connsiteY43919" fmla="*/ 1460261 h 2789926"/>
              <a:gd name="connsiteX43920" fmla="*/ 2280900 w 2556691"/>
              <a:gd name="connsiteY43920" fmla="*/ 1460273 h 2789926"/>
              <a:gd name="connsiteX43921" fmla="*/ 2276282 w 2556691"/>
              <a:gd name="connsiteY43921" fmla="*/ 1459836 h 2789926"/>
              <a:gd name="connsiteX43922" fmla="*/ 2276340 w 2556691"/>
              <a:gd name="connsiteY43922" fmla="*/ 1460391 h 2789926"/>
              <a:gd name="connsiteX43923" fmla="*/ 2274940 w 2556691"/>
              <a:gd name="connsiteY43923" fmla="*/ 1465652 h 2789926"/>
              <a:gd name="connsiteX43924" fmla="*/ 2275022 w 2556691"/>
              <a:gd name="connsiteY43924" fmla="*/ 1467532 h 2789926"/>
              <a:gd name="connsiteX43925" fmla="*/ 2268395 w 2556691"/>
              <a:gd name="connsiteY43925" fmla="*/ 1472899 h 2789926"/>
              <a:gd name="connsiteX43926" fmla="*/ 2266770 w 2556691"/>
              <a:gd name="connsiteY43926" fmla="*/ 1473112 h 2789926"/>
              <a:gd name="connsiteX43927" fmla="*/ 2259566 w 2556691"/>
              <a:gd name="connsiteY43927" fmla="*/ 1481777 h 2789926"/>
              <a:gd name="connsiteX43928" fmla="*/ 2258848 w 2556691"/>
              <a:gd name="connsiteY43928" fmla="*/ 1482368 h 2789926"/>
              <a:gd name="connsiteX43929" fmla="*/ 2266805 w 2556691"/>
              <a:gd name="connsiteY43929" fmla="*/ 1477852 h 2789926"/>
              <a:gd name="connsiteX43930" fmla="*/ 2270172 w 2556691"/>
              <a:gd name="connsiteY43930" fmla="*/ 1481895 h 2789926"/>
              <a:gd name="connsiteX43931" fmla="*/ 2274634 w 2556691"/>
              <a:gd name="connsiteY43931" fmla="*/ 1481741 h 2789926"/>
              <a:gd name="connsiteX43932" fmla="*/ 2287112 w 2556691"/>
              <a:gd name="connsiteY43932" fmla="*/ 1475050 h 2789926"/>
              <a:gd name="connsiteX43933" fmla="*/ 2288560 w 2556691"/>
              <a:gd name="connsiteY43933" fmla="*/ 1475393 h 2789926"/>
              <a:gd name="connsiteX43934" fmla="*/ 2288513 w 2556691"/>
              <a:gd name="connsiteY43934" fmla="*/ 1474223 h 2789926"/>
              <a:gd name="connsiteX43935" fmla="*/ 2296023 w 2556691"/>
              <a:gd name="connsiteY43935" fmla="*/ 1469825 h 2789926"/>
              <a:gd name="connsiteX43936" fmla="*/ 2291220 w 2556691"/>
              <a:gd name="connsiteY43936" fmla="*/ 1467059 h 2789926"/>
              <a:gd name="connsiteX43937" fmla="*/ 2292974 w 2556691"/>
              <a:gd name="connsiteY43937" fmla="*/ 1465037 h 2789926"/>
              <a:gd name="connsiteX43938" fmla="*/ 1869270 w 2556691"/>
              <a:gd name="connsiteY43938" fmla="*/ 1072521 h 2789926"/>
              <a:gd name="connsiteX43939" fmla="*/ 1865209 w 2556691"/>
              <a:gd name="connsiteY43939" fmla="*/ 1071670 h 2789926"/>
              <a:gd name="connsiteX43940" fmla="*/ 1855815 w 2556691"/>
              <a:gd name="connsiteY43940" fmla="*/ 1068265 h 2789926"/>
              <a:gd name="connsiteX43941" fmla="*/ 1853426 w 2556691"/>
              <a:gd name="connsiteY43941" fmla="*/ 1068750 h 2789926"/>
              <a:gd name="connsiteX43942" fmla="*/ 1853237 w 2556691"/>
              <a:gd name="connsiteY43942" fmla="*/ 1069956 h 2789926"/>
              <a:gd name="connsiteX43943" fmla="*/ 1867928 w 2556691"/>
              <a:gd name="connsiteY43943" fmla="*/ 1075240 h 2789926"/>
              <a:gd name="connsiteX43944" fmla="*/ 1869270 w 2556691"/>
              <a:gd name="connsiteY43944" fmla="*/ 1072521 h 2789926"/>
              <a:gd name="connsiteX43945" fmla="*/ 1899182 w 2556691"/>
              <a:gd name="connsiteY43945" fmla="*/ 1099652 h 2789926"/>
              <a:gd name="connsiteX43946" fmla="*/ 1899171 w 2556691"/>
              <a:gd name="connsiteY43946" fmla="*/ 1100337 h 2789926"/>
              <a:gd name="connsiteX43947" fmla="*/ 1890142 w 2556691"/>
              <a:gd name="connsiteY43947" fmla="*/ 1098422 h 2789926"/>
              <a:gd name="connsiteX43948" fmla="*/ 1890424 w 2556691"/>
              <a:gd name="connsiteY43948" fmla="*/ 1097831 h 2789926"/>
              <a:gd name="connsiteX43949" fmla="*/ 1895462 w 2556691"/>
              <a:gd name="connsiteY43949" fmla="*/ 1098552 h 2789926"/>
              <a:gd name="connsiteX43950" fmla="*/ 1899182 w 2556691"/>
              <a:gd name="connsiteY43950" fmla="*/ 1099652 h 2789926"/>
              <a:gd name="connsiteX43951" fmla="*/ 1189163 w 2556691"/>
              <a:gd name="connsiteY43951" fmla="*/ 444456 h 2789926"/>
              <a:gd name="connsiteX43952" fmla="*/ 1171212 w 2556691"/>
              <a:gd name="connsiteY43952" fmla="*/ 430479 h 2789926"/>
              <a:gd name="connsiteX43953" fmla="*/ 1198417 w 2556691"/>
              <a:gd name="connsiteY43953" fmla="*/ 466244 h 2789926"/>
              <a:gd name="connsiteX43954" fmla="*/ 1189163 w 2556691"/>
              <a:gd name="connsiteY43954" fmla="*/ 444456 h 2789926"/>
              <a:gd name="connsiteX43955" fmla="*/ 1844444 w 2556691"/>
              <a:gd name="connsiteY43955" fmla="*/ 1048883 h 2789926"/>
              <a:gd name="connsiteX43956" fmla="*/ 1842972 w 2556691"/>
              <a:gd name="connsiteY43956" fmla="*/ 1049349 h 2789926"/>
              <a:gd name="connsiteX43957" fmla="*/ 1842584 w 2556691"/>
              <a:gd name="connsiteY43957" fmla="*/ 1052067 h 2789926"/>
              <a:gd name="connsiteX43958" fmla="*/ 1842431 w 2556691"/>
              <a:gd name="connsiteY43958" fmla="*/ 1053622 h 2789926"/>
              <a:gd name="connsiteX43959" fmla="*/ 1842407 w 2556691"/>
              <a:gd name="connsiteY43959" fmla="*/ 1053930 h 2789926"/>
              <a:gd name="connsiteX43960" fmla="*/ 1842513 w 2556691"/>
              <a:gd name="connsiteY43960" fmla="*/ 1053775 h 2789926"/>
              <a:gd name="connsiteX43961" fmla="*/ 1843549 w 2556691"/>
              <a:gd name="connsiteY43961" fmla="*/ 1051495 h 2789926"/>
              <a:gd name="connsiteX43962" fmla="*/ 1844079 w 2556691"/>
              <a:gd name="connsiteY43962" fmla="*/ 1049781 h 2789926"/>
              <a:gd name="connsiteX43963" fmla="*/ 1844079 w 2556691"/>
              <a:gd name="connsiteY43963" fmla="*/ 1049780 h 2789926"/>
              <a:gd name="connsiteX43964" fmla="*/ 1844444 w 2556691"/>
              <a:gd name="connsiteY43964" fmla="*/ 1048883 h 2789926"/>
              <a:gd name="connsiteX43965" fmla="*/ 1714094 w 2556691"/>
              <a:gd name="connsiteY43965" fmla="*/ 928576 h 2789926"/>
              <a:gd name="connsiteX43966" fmla="*/ 1721593 w 2556691"/>
              <a:gd name="connsiteY43966" fmla="*/ 939708 h 2789926"/>
              <a:gd name="connsiteX43967" fmla="*/ 1722723 w 2556691"/>
              <a:gd name="connsiteY43967" fmla="*/ 953152 h 2789926"/>
              <a:gd name="connsiteX43968" fmla="*/ 1721793 w 2556691"/>
              <a:gd name="connsiteY43968" fmla="*/ 953149 h 2789926"/>
              <a:gd name="connsiteX43969" fmla="*/ 1720345 w 2556691"/>
              <a:gd name="connsiteY43969" fmla="*/ 946204 h 2789926"/>
              <a:gd name="connsiteX43970" fmla="*/ 1720345 w 2556691"/>
              <a:gd name="connsiteY43970" fmla="*/ 946205 h 2789926"/>
              <a:gd name="connsiteX43971" fmla="*/ 1718532 w 2556691"/>
              <a:gd name="connsiteY43971" fmla="*/ 939471 h 2789926"/>
              <a:gd name="connsiteX43972" fmla="*/ 1714094 w 2556691"/>
              <a:gd name="connsiteY43972" fmla="*/ 928576 h 2789926"/>
              <a:gd name="connsiteX43973" fmla="*/ 2305286 w 2556691"/>
              <a:gd name="connsiteY43973" fmla="*/ 1473407 h 2789926"/>
              <a:gd name="connsiteX43974" fmla="*/ 2305981 w 2556691"/>
              <a:gd name="connsiteY43974" fmla="*/ 1475073 h 2789926"/>
              <a:gd name="connsiteX43975" fmla="*/ 2302991 w 2556691"/>
              <a:gd name="connsiteY43975" fmla="*/ 1477461 h 2789926"/>
              <a:gd name="connsiteX43976" fmla="*/ 2301166 w 2556691"/>
              <a:gd name="connsiteY43976" fmla="*/ 1474116 h 2789926"/>
              <a:gd name="connsiteX43977" fmla="*/ 2305286 w 2556691"/>
              <a:gd name="connsiteY43977" fmla="*/ 1473407 h 2789926"/>
              <a:gd name="connsiteX43978" fmla="*/ 1862184 w 2556691"/>
              <a:gd name="connsiteY43978" fmla="*/ 1062825 h 2789926"/>
              <a:gd name="connsiteX43979" fmla="*/ 1860418 w 2556691"/>
              <a:gd name="connsiteY43979" fmla="*/ 1063280 h 2789926"/>
              <a:gd name="connsiteX43980" fmla="*/ 1854391 w 2556691"/>
              <a:gd name="connsiteY43980" fmla="*/ 1063915 h 2789926"/>
              <a:gd name="connsiteX43981" fmla="*/ 1854014 w 2556691"/>
              <a:gd name="connsiteY43981" fmla="*/ 1063936 h 2789926"/>
              <a:gd name="connsiteX43982" fmla="*/ 1853920 w 2556691"/>
              <a:gd name="connsiteY43982" fmla="*/ 1063941 h 2789926"/>
              <a:gd name="connsiteX43983" fmla="*/ 1845774 w 2556691"/>
              <a:gd name="connsiteY43983" fmla="*/ 1063591 h 2789926"/>
              <a:gd name="connsiteX43984" fmla="*/ 1845797 w 2556691"/>
              <a:gd name="connsiteY43984" fmla="*/ 1063843 h 2789926"/>
              <a:gd name="connsiteX43985" fmla="*/ 1845444 w 2556691"/>
              <a:gd name="connsiteY43985" fmla="*/ 1065724 h 2789926"/>
              <a:gd name="connsiteX43986" fmla="*/ 1846974 w 2556691"/>
              <a:gd name="connsiteY43986" fmla="*/ 1068147 h 2789926"/>
              <a:gd name="connsiteX43987" fmla="*/ 1848034 w 2556691"/>
              <a:gd name="connsiteY43987" fmla="*/ 1068159 h 2789926"/>
              <a:gd name="connsiteX43988" fmla="*/ 1850765 w 2556691"/>
              <a:gd name="connsiteY43988" fmla="*/ 1067213 h 2789926"/>
              <a:gd name="connsiteX43989" fmla="*/ 1852378 w 2556691"/>
              <a:gd name="connsiteY43989" fmla="*/ 1066906 h 2789926"/>
              <a:gd name="connsiteX43990" fmla="*/ 1853743 w 2556691"/>
              <a:gd name="connsiteY43990" fmla="*/ 1066657 h 2789926"/>
              <a:gd name="connsiteX43991" fmla="*/ 1859123 w 2556691"/>
              <a:gd name="connsiteY43991" fmla="*/ 1065653 h 2789926"/>
              <a:gd name="connsiteX43992" fmla="*/ 1860018 w 2556691"/>
              <a:gd name="connsiteY43992" fmla="*/ 1065487 h 2789926"/>
              <a:gd name="connsiteX43993" fmla="*/ 1862596 w 2556691"/>
              <a:gd name="connsiteY43993" fmla="*/ 1064246 h 2789926"/>
              <a:gd name="connsiteX43994" fmla="*/ 1862184 w 2556691"/>
              <a:gd name="connsiteY43994" fmla="*/ 1062825 h 2789926"/>
              <a:gd name="connsiteX43995" fmla="*/ 1723488 w 2556691"/>
              <a:gd name="connsiteY43995" fmla="*/ 934465 h 2789926"/>
              <a:gd name="connsiteX43996" fmla="*/ 1726878 w 2556691"/>
              <a:gd name="connsiteY43996" fmla="*/ 938883 h 2789926"/>
              <a:gd name="connsiteX43997" fmla="*/ 1726784 w 2556691"/>
              <a:gd name="connsiteY43997" fmla="*/ 940044 h 2789926"/>
              <a:gd name="connsiteX43998" fmla="*/ 1726784 w 2556691"/>
              <a:gd name="connsiteY43998" fmla="*/ 940045 h 2789926"/>
              <a:gd name="connsiteX43999" fmla="*/ 1723040 w 2556691"/>
              <a:gd name="connsiteY43999" fmla="*/ 934793 h 2789926"/>
              <a:gd name="connsiteX44000" fmla="*/ 1723488 w 2556691"/>
              <a:gd name="connsiteY44000" fmla="*/ 934465 h 2789926"/>
              <a:gd name="connsiteX44001" fmla="*/ 2253443 w 2556691"/>
              <a:gd name="connsiteY44001" fmla="*/ 1422253 h 2789926"/>
              <a:gd name="connsiteX44002" fmla="*/ 2253831 w 2556691"/>
              <a:gd name="connsiteY44002" fmla="*/ 1425009 h 2789926"/>
              <a:gd name="connsiteX44003" fmla="*/ 2243802 w 2556691"/>
              <a:gd name="connsiteY44003" fmla="*/ 1421828 h 2789926"/>
              <a:gd name="connsiteX44004" fmla="*/ 2253443 w 2556691"/>
              <a:gd name="connsiteY44004" fmla="*/ 1422253 h 2789926"/>
              <a:gd name="connsiteX44005" fmla="*/ 2061775 w 2556691"/>
              <a:gd name="connsiteY44005" fmla="*/ 1244148 h 2789926"/>
              <a:gd name="connsiteX44006" fmla="*/ 2068343 w 2556691"/>
              <a:gd name="connsiteY44006" fmla="*/ 1262117 h 2789926"/>
              <a:gd name="connsiteX44007" fmla="*/ 2068013 w 2556691"/>
              <a:gd name="connsiteY44007" fmla="*/ 1262838 h 2789926"/>
              <a:gd name="connsiteX44008" fmla="*/ 2065871 w 2556691"/>
              <a:gd name="connsiteY44008" fmla="*/ 1262756 h 2789926"/>
              <a:gd name="connsiteX44009" fmla="*/ 2061197 w 2556691"/>
              <a:gd name="connsiteY44009" fmla="*/ 1249823 h 2789926"/>
              <a:gd name="connsiteX44010" fmla="*/ 2060420 w 2556691"/>
              <a:gd name="connsiteY44010" fmla="*/ 1247659 h 2789926"/>
              <a:gd name="connsiteX44011" fmla="*/ 2059691 w 2556691"/>
              <a:gd name="connsiteY44011" fmla="*/ 1245626 h 2789926"/>
              <a:gd name="connsiteX44012" fmla="*/ 2059620 w 2556691"/>
              <a:gd name="connsiteY44012" fmla="*/ 1245437 h 2789926"/>
              <a:gd name="connsiteX44013" fmla="*/ 2061775 w 2556691"/>
              <a:gd name="connsiteY44013" fmla="*/ 1244148 h 2789926"/>
              <a:gd name="connsiteX44014" fmla="*/ 2184967 w 2556691"/>
              <a:gd name="connsiteY44014" fmla="*/ 1357660 h 2789926"/>
              <a:gd name="connsiteX44015" fmla="*/ 2185096 w 2556691"/>
              <a:gd name="connsiteY44015" fmla="*/ 1358724 h 2789926"/>
              <a:gd name="connsiteX44016" fmla="*/ 2184920 w 2556691"/>
              <a:gd name="connsiteY44016" fmla="*/ 1359162 h 2789926"/>
              <a:gd name="connsiteX44017" fmla="*/ 2183295 w 2556691"/>
              <a:gd name="connsiteY44017" fmla="*/ 1364068 h 2789926"/>
              <a:gd name="connsiteX44018" fmla="*/ 2183107 w 2556691"/>
              <a:gd name="connsiteY44018" fmla="*/ 1365144 h 2789926"/>
              <a:gd name="connsiteX44019" fmla="*/ 2182460 w 2556691"/>
              <a:gd name="connsiteY44019" fmla="*/ 1367532 h 2789926"/>
              <a:gd name="connsiteX44020" fmla="*/ 2179646 w 2556691"/>
              <a:gd name="connsiteY44020" fmla="*/ 1367319 h 2789926"/>
              <a:gd name="connsiteX44021" fmla="*/ 2179540 w 2556691"/>
              <a:gd name="connsiteY44021" fmla="*/ 1367165 h 2789926"/>
              <a:gd name="connsiteX44022" fmla="*/ 2179505 w 2556691"/>
              <a:gd name="connsiteY44022" fmla="*/ 1366704 h 2789926"/>
              <a:gd name="connsiteX44023" fmla="*/ 2182707 w 2556691"/>
              <a:gd name="connsiteY44023" fmla="*/ 1357270 h 2789926"/>
              <a:gd name="connsiteX44024" fmla="*/ 2182872 w 2556691"/>
              <a:gd name="connsiteY44024" fmla="*/ 1357188 h 2789926"/>
              <a:gd name="connsiteX44025" fmla="*/ 2184967 w 2556691"/>
              <a:gd name="connsiteY44025" fmla="*/ 1357660 h 2789926"/>
              <a:gd name="connsiteX44026" fmla="*/ 1198805 w 2556691"/>
              <a:gd name="connsiteY44026" fmla="*/ 447565 h 2789926"/>
              <a:gd name="connsiteX44027" fmla="*/ 1198817 w 2556691"/>
              <a:gd name="connsiteY44027" fmla="*/ 454036 h 2789926"/>
              <a:gd name="connsiteX44028" fmla="*/ 1203938 w 2556691"/>
              <a:gd name="connsiteY44028" fmla="*/ 475925 h 2789926"/>
              <a:gd name="connsiteX44029" fmla="*/ 1210471 w 2556691"/>
              <a:gd name="connsiteY44029" fmla="*/ 490867 h 2789926"/>
              <a:gd name="connsiteX44030" fmla="*/ 1198805 w 2556691"/>
              <a:gd name="connsiteY44030" fmla="*/ 447565 h 2789926"/>
              <a:gd name="connsiteX44031" fmla="*/ 2082869 w 2556691"/>
              <a:gd name="connsiteY44031" fmla="*/ 1263205 h 2789926"/>
              <a:gd name="connsiteX44032" fmla="*/ 2080268 w 2556691"/>
              <a:gd name="connsiteY44032" fmla="*/ 1274306 h 2789926"/>
              <a:gd name="connsiteX44033" fmla="*/ 2080821 w 2556691"/>
              <a:gd name="connsiteY44033" fmla="*/ 1263347 h 2789926"/>
              <a:gd name="connsiteX44034" fmla="*/ 2082869 w 2556691"/>
              <a:gd name="connsiteY44034" fmla="*/ 1263205 h 2789926"/>
              <a:gd name="connsiteX44035" fmla="*/ 1727101 w 2556691"/>
              <a:gd name="connsiteY44035" fmla="*/ 934628 h 2789926"/>
              <a:gd name="connsiteX44036" fmla="*/ 1714165 w 2556691"/>
              <a:gd name="connsiteY44036" fmla="*/ 924992 h 2789926"/>
              <a:gd name="connsiteX44037" fmla="*/ 1708267 w 2556691"/>
              <a:gd name="connsiteY44037" fmla="*/ 925312 h 2789926"/>
              <a:gd name="connsiteX44038" fmla="*/ 1692552 w 2556691"/>
              <a:gd name="connsiteY44038" fmla="*/ 923241 h 2789926"/>
              <a:gd name="connsiteX44039" fmla="*/ 1689550 w 2556691"/>
              <a:gd name="connsiteY44039" fmla="*/ 928230 h 2789926"/>
              <a:gd name="connsiteX44040" fmla="*/ 1683499 w 2556691"/>
              <a:gd name="connsiteY44040" fmla="*/ 928803 h 2789926"/>
              <a:gd name="connsiteX44041" fmla="*/ 1679120 w 2556691"/>
              <a:gd name="connsiteY44041" fmla="*/ 938837 h 2789926"/>
              <a:gd name="connsiteX44042" fmla="*/ 1679120 w 2556691"/>
              <a:gd name="connsiteY44042" fmla="*/ 938841 h 2789926"/>
              <a:gd name="connsiteX44043" fmla="*/ 1701380 w 2556691"/>
              <a:gd name="connsiteY44043" fmla="*/ 969531 h 2789926"/>
              <a:gd name="connsiteX44044" fmla="*/ 1707643 w 2556691"/>
              <a:gd name="connsiteY44044" fmla="*/ 975005 h 2789926"/>
              <a:gd name="connsiteX44045" fmla="*/ 1706525 w 2556691"/>
              <a:gd name="connsiteY44045" fmla="*/ 977188 h 2789926"/>
              <a:gd name="connsiteX44046" fmla="*/ 1706572 w 2556691"/>
              <a:gd name="connsiteY44046" fmla="*/ 977275 h 2789926"/>
              <a:gd name="connsiteX44047" fmla="*/ 1708573 w 2556691"/>
              <a:gd name="connsiteY44047" fmla="*/ 981790 h 2789926"/>
              <a:gd name="connsiteX44048" fmla="*/ 1708938 w 2556691"/>
              <a:gd name="connsiteY44048" fmla="*/ 982717 h 2789926"/>
              <a:gd name="connsiteX44049" fmla="*/ 1708973 w 2556691"/>
              <a:gd name="connsiteY44049" fmla="*/ 982802 h 2789926"/>
              <a:gd name="connsiteX44050" fmla="*/ 1709739 w 2556691"/>
              <a:gd name="connsiteY44050" fmla="*/ 984842 h 2789926"/>
              <a:gd name="connsiteX44051" fmla="*/ 1709997 w 2556691"/>
              <a:gd name="connsiteY44051" fmla="*/ 981793 h 2789926"/>
              <a:gd name="connsiteX44052" fmla="*/ 1710280 w 2556691"/>
              <a:gd name="connsiteY44052" fmla="*/ 980418 h 2789926"/>
              <a:gd name="connsiteX44053" fmla="*/ 1711846 w 2556691"/>
              <a:gd name="connsiteY44053" fmla="*/ 975599 h 2789926"/>
              <a:gd name="connsiteX44054" fmla="*/ 1710504 w 2556691"/>
              <a:gd name="connsiteY44054" fmla="*/ 974111 h 2789926"/>
              <a:gd name="connsiteX44055" fmla="*/ 1708244 w 2556691"/>
              <a:gd name="connsiteY44055" fmla="*/ 967249 h 2789926"/>
              <a:gd name="connsiteX44056" fmla="*/ 1712776 w 2556691"/>
              <a:gd name="connsiteY44056" fmla="*/ 964726 h 2789926"/>
              <a:gd name="connsiteX44057" fmla="*/ 1717002 w 2556691"/>
              <a:gd name="connsiteY44057" fmla="*/ 968865 h 2789926"/>
              <a:gd name="connsiteX44058" fmla="*/ 1718038 w 2556691"/>
              <a:gd name="connsiteY44058" fmla="*/ 974379 h 2789926"/>
              <a:gd name="connsiteX44059" fmla="*/ 1717037 w 2556691"/>
              <a:gd name="connsiteY44059" fmla="*/ 976308 h 2789926"/>
              <a:gd name="connsiteX44060" fmla="*/ 1716660 w 2556691"/>
              <a:gd name="connsiteY44060" fmla="*/ 976576 h 2789926"/>
              <a:gd name="connsiteX44061" fmla="*/ 1715024 w 2556691"/>
              <a:gd name="connsiteY44061" fmla="*/ 976962 h 2789926"/>
              <a:gd name="connsiteX44062" fmla="*/ 1714730 w 2556691"/>
              <a:gd name="connsiteY44062" fmla="*/ 976903 h 2789926"/>
              <a:gd name="connsiteX44063" fmla="*/ 1714683 w 2556691"/>
              <a:gd name="connsiteY44063" fmla="*/ 976894 h 2789926"/>
              <a:gd name="connsiteX44064" fmla="*/ 1712893 w 2556691"/>
              <a:gd name="connsiteY44064" fmla="*/ 976304 h 2789926"/>
              <a:gd name="connsiteX44065" fmla="*/ 1711928 w 2556691"/>
              <a:gd name="connsiteY44065" fmla="*/ 979080 h 2789926"/>
              <a:gd name="connsiteX44066" fmla="*/ 1711775 w 2556691"/>
              <a:gd name="connsiteY44066" fmla="*/ 979612 h 2789926"/>
              <a:gd name="connsiteX44067" fmla="*/ 1711645 w 2556691"/>
              <a:gd name="connsiteY44067" fmla="*/ 980314 h 2789926"/>
              <a:gd name="connsiteX44068" fmla="*/ 1711622 w 2556691"/>
              <a:gd name="connsiteY44068" fmla="*/ 980476 h 2789926"/>
              <a:gd name="connsiteX44069" fmla="*/ 1711351 w 2556691"/>
              <a:gd name="connsiteY44069" fmla="*/ 982515 h 2789926"/>
              <a:gd name="connsiteX44070" fmla="*/ 1711598 w 2556691"/>
              <a:gd name="connsiteY44070" fmla="*/ 986114 h 2789926"/>
              <a:gd name="connsiteX44071" fmla="*/ 1711999 w 2556691"/>
              <a:gd name="connsiteY44071" fmla="*/ 988498 h 2789926"/>
              <a:gd name="connsiteX44072" fmla="*/ 1712375 w 2556691"/>
              <a:gd name="connsiteY44072" fmla="*/ 990517 h 2789926"/>
              <a:gd name="connsiteX44073" fmla="*/ 1712387 w 2556691"/>
              <a:gd name="connsiteY44073" fmla="*/ 990606 h 2789926"/>
              <a:gd name="connsiteX44074" fmla="*/ 1712634 w 2556691"/>
              <a:gd name="connsiteY44074" fmla="*/ 990829 h 2789926"/>
              <a:gd name="connsiteX44075" fmla="*/ 1712729 w 2556691"/>
              <a:gd name="connsiteY44075" fmla="*/ 991196 h 2789926"/>
              <a:gd name="connsiteX44076" fmla="*/ 1712740 w 2556691"/>
              <a:gd name="connsiteY44076" fmla="*/ 991192 h 2789926"/>
              <a:gd name="connsiteX44077" fmla="*/ 1712740 w 2556691"/>
              <a:gd name="connsiteY44077" fmla="*/ 991237 h 2789926"/>
              <a:gd name="connsiteX44078" fmla="*/ 1712811 w 2556691"/>
              <a:gd name="connsiteY44078" fmla="*/ 991870 h 2789926"/>
              <a:gd name="connsiteX44079" fmla="*/ 1713411 w 2556691"/>
              <a:gd name="connsiteY44079" fmla="*/ 991207 h 2789926"/>
              <a:gd name="connsiteX44080" fmla="*/ 1713529 w 2556691"/>
              <a:gd name="connsiteY44080" fmla="*/ 990223 h 2789926"/>
              <a:gd name="connsiteX44081" fmla="*/ 1714989 w 2556691"/>
              <a:gd name="connsiteY44081" fmla="*/ 990202 h 2789926"/>
              <a:gd name="connsiteX44082" fmla="*/ 1715683 w 2556691"/>
              <a:gd name="connsiteY44082" fmla="*/ 985466 h 2789926"/>
              <a:gd name="connsiteX44083" fmla="*/ 1717426 w 2556691"/>
              <a:gd name="connsiteY44083" fmla="*/ 981072 h 2789926"/>
              <a:gd name="connsiteX44084" fmla="*/ 1722958 w 2556691"/>
              <a:gd name="connsiteY44084" fmla="*/ 972955 h 2789926"/>
              <a:gd name="connsiteX44085" fmla="*/ 1722570 w 2556691"/>
              <a:gd name="connsiteY44085" fmla="*/ 972393 h 2789926"/>
              <a:gd name="connsiteX44086" fmla="*/ 1721946 w 2556691"/>
              <a:gd name="connsiteY44086" fmla="*/ 971400 h 2789926"/>
              <a:gd name="connsiteX44087" fmla="*/ 1721369 w 2556691"/>
              <a:gd name="connsiteY44087" fmla="*/ 969620 h 2789926"/>
              <a:gd name="connsiteX44088" fmla="*/ 1720616 w 2556691"/>
              <a:gd name="connsiteY44088" fmla="*/ 965956 h 2789926"/>
              <a:gd name="connsiteX44089" fmla="*/ 1721534 w 2556691"/>
              <a:gd name="connsiteY44089" fmla="*/ 963914 h 2789926"/>
              <a:gd name="connsiteX44090" fmla="*/ 1724053 w 2556691"/>
              <a:gd name="connsiteY44090" fmla="*/ 962293 h 2789926"/>
              <a:gd name="connsiteX44091" fmla="*/ 1725560 w 2556691"/>
              <a:gd name="connsiteY44091" fmla="*/ 953903 h 2789926"/>
              <a:gd name="connsiteX44092" fmla="*/ 1726455 w 2556691"/>
              <a:gd name="connsiteY44092" fmla="*/ 944564 h 2789926"/>
              <a:gd name="connsiteX44093" fmla="*/ 1726902 w 2556691"/>
              <a:gd name="connsiteY44093" fmla="*/ 944513 h 2789926"/>
              <a:gd name="connsiteX44094" fmla="*/ 1727467 w 2556691"/>
              <a:gd name="connsiteY44094" fmla="*/ 955395 h 2789926"/>
              <a:gd name="connsiteX44095" fmla="*/ 1726643 w 2556691"/>
              <a:gd name="connsiteY44095" fmla="*/ 961197 h 2789926"/>
              <a:gd name="connsiteX44096" fmla="*/ 1725960 w 2556691"/>
              <a:gd name="connsiteY44096" fmla="*/ 963259 h 2789926"/>
              <a:gd name="connsiteX44097" fmla="*/ 1727573 w 2556691"/>
              <a:gd name="connsiteY44097" fmla="*/ 964251 h 2789926"/>
              <a:gd name="connsiteX44098" fmla="*/ 1728773 w 2556691"/>
              <a:gd name="connsiteY44098" fmla="*/ 959554 h 2789926"/>
              <a:gd name="connsiteX44099" fmla="*/ 1727101 w 2556691"/>
              <a:gd name="connsiteY44099" fmla="*/ 934628 h 2789926"/>
              <a:gd name="connsiteX44100" fmla="*/ 2158433 w 2556691"/>
              <a:gd name="connsiteY44100" fmla="*/ 1332386 h 2789926"/>
              <a:gd name="connsiteX44101" fmla="*/ 2157386 w 2556691"/>
              <a:gd name="connsiteY44101" fmla="*/ 1334431 h 2789926"/>
              <a:gd name="connsiteX44102" fmla="*/ 2150334 w 2556691"/>
              <a:gd name="connsiteY44102" fmla="*/ 1332327 h 2789926"/>
              <a:gd name="connsiteX44103" fmla="*/ 2143012 w 2556691"/>
              <a:gd name="connsiteY44103" fmla="*/ 1331322 h 2789926"/>
              <a:gd name="connsiteX44104" fmla="*/ 2143271 w 2556691"/>
              <a:gd name="connsiteY44104" fmla="*/ 1328615 h 2789926"/>
              <a:gd name="connsiteX44105" fmla="*/ 2158433 w 2556691"/>
              <a:gd name="connsiteY44105" fmla="*/ 1332386 h 2789926"/>
              <a:gd name="connsiteX44106" fmla="*/ 2145650 w 2556691"/>
              <a:gd name="connsiteY44106" fmla="*/ 1320588 h 2789926"/>
              <a:gd name="connsiteX44107" fmla="*/ 2139870 w 2556691"/>
              <a:gd name="connsiteY44107" fmla="*/ 1316025 h 2789926"/>
              <a:gd name="connsiteX44108" fmla="*/ 2139870 w 2556691"/>
              <a:gd name="connsiteY44108" fmla="*/ 1316036 h 2789926"/>
              <a:gd name="connsiteX44109" fmla="*/ 2137150 w 2556691"/>
              <a:gd name="connsiteY44109" fmla="*/ 1313578 h 2789926"/>
              <a:gd name="connsiteX44110" fmla="*/ 2126744 w 2556691"/>
              <a:gd name="connsiteY44110" fmla="*/ 1323827 h 2789926"/>
              <a:gd name="connsiteX44111" fmla="*/ 2128298 w 2556691"/>
              <a:gd name="connsiteY44111" fmla="*/ 1325565 h 2789926"/>
              <a:gd name="connsiteX44112" fmla="*/ 2143884 w 2556691"/>
              <a:gd name="connsiteY44112" fmla="*/ 1320635 h 2789926"/>
              <a:gd name="connsiteX44113" fmla="*/ 2145650 w 2556691"/>
              <a:gd name="connsiteY44113" fmla="*/ 1320588 h 2789926"/>
              <a:gd name="connsiteX44114" fmla="*/ 1874344 w 2556691"/>
              <a:gd name="connsiteY44114" fmla="*/ 1070062 h 2789926"/>
              <a:gd name="connsiteX44115" fmla="*/ 1872720 w 2556691"/>
              <a:gd name="connsiteY44115" fmla="*/ 1069625 h 2789926"/>
              <a:gd name="connsiteX44116" fmla="*/ 1869824 w 2556691"/>
              <a:gd name="connsiteY44116" fmla="*/ 1067107 h 2789926"/>
              <a:gd name="connsiteX44117" fmla="*/ 1866751 w 2556691"/>
              <a:gd name="connsiteY44117" fmla="*/ 1067710 h 2789926"/>
              <a:gd name="connsiteX44118" fmla="*/ 1862619 w 2556691"/>
              <a:gd name="connsiteY44118" fmla="*/ 1066906 h 2789926"/>
              <a:gd name="connsiteX44119" fmla="*/ 1872720 w 2556691"/>
              <a:gd name="connsiteY44119" fmla="*/ 1069625 h 2789926"/>
              <a:gd name="connsiteX44120" fmla="*/ 1872802 w 2556691"/>
              <a:gd name="connsiteY44120" fmla="*/ 1069696 h 2789926"/>
              <a:gd name="connsiteX44121" fmla="*/ 1874344 w 2556691"/>
              <a:gd name="connsiteY44121" fmla="*/ 1070062 h 2789926"/>
              <a:gd name="connsiteX44122" fmla="*/ 2073598 w 2556691"/>
              <a:gd name="connsiteY44122" fmla="*/ 1252645 h 2789926"/>
              <a:gd name="connsiteX44123" fmla="*/ 2076784 w 2556691"/>
              <a:gd name="connsiteY44123" fmla="*/ 1265061 h 2789926"/>
              <a:gd name="connsiteX44124" fmla="*/ 2073452 w 2556691"/>
              <a:gd name="connsiteY44124" fmla="*/ 1265321 h 2789926"/>
              <a:gd name="connsiteX44125" fmla="*/ 2071074 w 2556691"/>
              <a:gd name="connsiteY44125" fmla="*/ 1253192 h 2789926"/>
              <a:gd name="connsiteX44126" fmla="*/ 2073598 w 2556691"/>
              <a:gd name="connsiteY44126" fmla="*/ 1252645 h 2789926"/>
              <a:gd name="connsiteX44127" fmla="*/ 2315188 w 2556691"/>
              <a:gd name="connsiteY44127" fmla="*/ 1475523 h 2789926"/>
              <a:gd name="connsiteX44128" fmla="*/ 2309761 w 2556691"/>
              <a:gd name="connsiteY44128" fmla="*/ 1475500 h 2789926"/>
              <a:gd name="connsiteX44129" fmla="*/ 2308266 w 2556691"/>
              <a:gd name="connsiteY44129" fmla="*/ 1470936 h 2789926"/>
              <a:gd name="connsiteX44130" fmla="*/ 2297553 w 2556691"/>
              <a:gd name="connsiteY44130" fmla="*/ 1469837 h 2789926"/>
              <a:gd name="connsiteX44131" fmla="*/ 2297553 w 2556691"/>
              <a:gd name="connsiteY44131" fmla="*/ 1469825 h 2789926"/>
              <a:gd name="connsiteX44132" fmla="*/ 2296282 w 2556691"/>
              <a:gd name="connsiteY44132" fmla="*/ 1469825 h 2789926"/>
              <a:gd name="connsiteX44133" fmla="*/ 2297330 w 2556691"/>
              <a:gd name="connsiteY44133" fmla="*/ 1472095 h 2789926"/>
              <a:gd name="connsiteX44134" fmla="*/ 2289925 w 2556691"/>
              <a:gd name="connsiteY44134" fmla="*/ 1476457 h 2789926"/>
              <a:gd name="connsiteX44135" fmla="*/ 2288925 w 2556691"/>
              <a:gd name="connsiteY44135" fmla="*/ 1475937 h 2789926"/>
              <a:gd name="connsiteX44136" fmla="*/ 2288536 w 2556691"/>
              <a:gd name="connsiteY44136" fmla="*/ 1477509 h 2789926"/>
              <a:gd name="connsiteX44137" fmla="*/ 2282768 w 2556691"/>
              <a:gd name="connsiteY44137" fmla="*/ 1481541 h 2789926"/>
              <a:gd name="connsiteX44138" fmla="*/ 2286641 w 2556691"/>
              <a:gd name="connsiteY44138" fmla="*/ 1481493 h 2789926"/>
              <a:gd name="connsiteX44139" fmla="*/ 2290172 w 2556691"/>
              <a:gd name="connsiteY44139" fmla="*/ 1479779 h 2789926"/>
              <a:gd name="connsiteX44140" fmla="*/ 2297859 w 2556691"/>
              <a:gd name="connsiteY44140" fmla="*/ 1476611 h 2789926"/>
              <a:gd name="connsiteX44141" fmla="*/ 2298848 w 2556691"/>
              <a:gd name="connsiteY44141" fmla="*/ 1478573 h 2789926"/>
              <a:gd name="connsiteX44142" fmla="*/ 2295281 w 2556691"/>
              <a:gd name="connsiteY44142" fmla="*/ 1481481 h 2789926"/>
              <a:gd name="connsiteX44143" fmla="*/ 2302286 w 2556691"/>
              <a:gd name="connsiteY44143" fmla="*/ 1481671 h 2789926"/>
              <a:gd name="connsiteX44144" fmla="*/ 2309113 w 2556691"/>
              <a:gd name="connsiteY44144" fmla="*/ 1478372 h 2789926"/>
              <a:gd name="connsiteX44145" fmla="*/ 2315188 w 2556691"/>
              <a:gd name="connsiteY44145" fmla="*/ 1475523 h 2789926"/>
              <a:gd name="connsiteX44146" fmla="*/ 2271596 w 2556691"/>
              <a:gd name="connsiteY44146" fmla="*/ 1435164 h 2789926"/>
              <a:gd name="connsiteX44147" fmla="*/ 2271101 w 2556691"/>
              <a:gd name="connsiteY44147" fmla="*/ 1437717 h 2789926"/>
              <a:gd name="connsiteX44148" fmla="*/ 2260472 w 2556691"/>
              <a:gd name="connsiteY44148" fmla="*/ 1436027 h 2789926"/>
              <a:gd name="connsiteX44149" fmla="*/ 2259624 w 2556691"/>
              <a:gd name="connsiteY44149" fmla="*/ 1435566 h 2789926"/>
              <a:gd name="connsiteX44150" fmla="*/ 2259236 w 2556691"/>
              <a:gd name="connsiteY44150" fmla="*/ 1433793 h 2789926"/>
              <a:gd name="connsiteX44151" fmla="*/ 2261660 w 2556691"/>
              <a:gd name="connsiteY44151" fmla="*/ 1432303 h 2789926"/>
              <a:gd name="connsiteX44152" fmla="*/ 2266075 w 2556691"/>
              <a:gd name="connsiteY44152" fmla="*/ 1433119 h 2789926"/>
              <a:gd name="connsiteX44153" fmla="*/ 2269795 w 2556691"/>
              <a:gd name="connsiteY44153" fmla="*/ 1434206 h 2789926"/>
              <a:gd name="connsiteX44154" fmla="*/ 2271596 w 2556691"/>
              <a:gd name="connsiteY44154" fmla="*/ 1435164 h 2789926"/>
              <a:gd name="connsiteX44155" fmla="*/ 1863067 w 2556691"/>
              <a:gd name="connsiteY44155" fmla="*/ 1056739 h 2789926"/>
              <a:gd name="connsiteX44156" fmla="*/ 1862749 w 2556691"/>
              <a:gd name="connsiteY44156" fmla="*/ 1056868 h 2789926"/>
              <a:gd name="connsiteX44157" fmla="*/ 1853967 w 2556691"/>
              <a:gd name="connsiteY44157" fmla="*/ 1059632 h 2789926"/>
              <a:gd name="connsiteX44158" fmla="*/ 1854073 w 2556691"/>
              <a:gd name="connsiteY44158" fmla="*/ 1061438 h 2789926"/>
              <a:gd name="connsiteX44159" fmla="*/ 1858994 w 2556691"/>
              <a:gd name="connsiteY44159" fmla="*/ 1061341 h 2789926"/>
              <a:gd name="connsiteX44160" fmla="*/ 1860124 w 2556691"/>
              <a:gd name="connsiteY44160" fmla="*/ 1061021 h 2789926"/>
              <a:gd name="connsiteX44161" fmla="*/ 1860383 w 2556691"/>
              <a:gd name="connsiteY44161" fmla="*/ 1060868 h 2789926"/>
              <a:gd name="connsiteX44162" fmla="*/ 1860901 w 2556691"/>
              <a:gd name="connsiteY44162" fmla="*/ 1060498 h 2789926"/>
              <a:gd name="connsiteX44163" fmla="*/ 1861077 w 2556691"/>
              <a:gd name="connsiteY44163" fmla="*/ 1060300 h 2789926"/>
              <a:gd name="connsiteX44164" fmla="*/ 1861442 w 2556691"/>
              <a:gd name="connsiteY44164" fmla="*/ 1059787 h 2789926"/>
              <a:gd name="connsiteX44165" fmla="*/ 1861513 w 2556691"/>
              <a:gd name="connsiteY44165" fmla="*/ 1059654 h 2789926"/>
              <a:gd name="connsiteX44166" fmla="*/ 1863067 w 2556691"/>
              <a:gd name="connsiteY44166" fmla="*/ 1056740 h 2789926"/>
              <a:gd name="connsiteX44167" fmla="*/ 2319331 w 2556691"/>
              <a:gd name="connsiteY44167" fmla="*/ 1477320 h 2789926"/>
              <a:gd name="connsiteX44168" fmla="*/ 2309678 w 2556691"/>
              <a:gd name="connsiteY44168" fmla="*/ 1481907 h 2789926"/>
              <a:gd name="connsiteX44169" fmla="*/ 2309573 w 2556691"/>
              <a:gd name="connsiteY44169" fmla="*/ 1481966 h 2789926"/>
              <a:gd name="connsiteX44170" fmla="*/ 2318849 w 2556691"/>
              <a:gd name="connsiteY44170" fmla="*/ 1482628 h 2789926"/>
              <a:gd name="connsiteX44171" fmla="*/ 2322922 w 2556691"/>
              <a:gd name="connsiteY44171" fmla="*/ 1480772 h 2789926"/>
              <a:gd name="connsiteX44172" fmla="*/ 2321956 w 2556691"/>
              <a:gd name="connsiteY44172" fmla="*/ 1480748 h 2789926"/>
              <a:gd name="connsiteX44173" fmla="*/ 2319119 w 2556691"/>
              <a:gd name="connsiteY44173" fmla="*/ 1478668 h 2789926"/>
              <a:gd name="connsiteX44174" fmla="*/ 2319283 w 2556691"/>
              <a:gd name="connsiteY44174" fmla="*/ 1477427 h 2789926"/>
              <a:gd name="connsiteX44175" fmla="*/ 2319331 w 2556691"/>
              <a:gd name="connsiteY44175" fmla="*/ 1477320 h 2789926"/>
              <a:gd name="connsiteX44176" fmla="*/ 1902348 w 2556691"/>
              <a:gd name="connsiteY44176" fmla="*/ 1091483 h 2789926"/>
              <a:gd name="connsiteX44177" fmla="*/ 1903243 w 2556691"/>
              <a:gd name="connsiteY44177" fmla="*/ 1094131 h 2789926"/>
              <a:gd name="connsiteX44178" fmla="*/ 1897957 w 2556691"/>
              <a:gd name="connsiteY44178" fmla="*/ 1094793 h 2789926"/>
              <a:gd name="connsiteX44179" fmla="*/ 1897133 w 2556691"/>
              <a:gd name="connsiteY44179" fmla="*/ 1094048 h 2789926"/>
              <a:gd name="connsiteX44180" fmla="*/ 1897063 w 2556691"/>
              <a:gd name="connsiteY44180" fmla="*/ 1093670 h 2789926"/>
              <a:gd name="connsiteX44181" fmla="*/ 1902348 w 2556691"/>
              <a:gd name="connsiteY44181" fmla="*/ 1091483 h 2789926"/>
              <a:gd name="connsiteX44182" fmla="*/ 2156880 w 2556691"/>
              <a:gd name="connsiteY44182" fmla="*/ 1325553 h 2789926"/>
              <a:gd name="connsiteX44183" fmla="*/ 2154255 w 2556691"/>
              <a:gd name="connsiteY44183" fmla="*/ 1324536 h 2789926"/>
              <a:gd name="connsiteX44184" fmla="*/ 2152583 w 2556691"/>
              <a:gd name="connsiteY44184" fmla="*/ 1324241 h 2789926"/>
              <a:gd name="connsiteX44185" fmla="*/ 2132171 w 2556691"/>
              <a:gd name="connsiteY44185" fmla="*/ 1328887 h 2789926"/>
              <a:gd name="connsiteX44186" fmla="*/ 2130746 w 2556691"/>
              <a:gd name="connsiteY44186" fmla="*/ 1329525 h 2789926"/>
              <a:gd name="connsiteX44187" fmla="*/ 2127439 w 2556691"/>
              <a:gd name="connsiteY44187" fmla="*/ 1331168 h 2789926"/>
              <a:gd name="connsiteX44188" fmla="*/ 2118504 w 2556691"/>
              <a:gd name="connsiteY44188" fmla="*/ 1335791 h 2789926"/>
              <a:gd name="connsiteX44189" fmla="*/ 2114713 w 2556691"/>
              <a:gd name="connsiteY44189" fmla="*/ 1340094 h 2789926"/>
              <a:gd name="connsiteX44190" fmla="*/ 2112351 w 2556691"/>
              <a:gd name="connsiteY44190" fmla="*/ 1338666 h 2789926"/>
              <a:gd name="connsiteX44191" fmla="*/ 2112359 w 2556691"/>
              <a:gd name="connsiteY44191" fmla="*/ 1338663 h 2789926"/>
              <a:gd name="connsiteX44192" fmla="*/ 2112347 w 2556691"/>
              <a:gd name="connsiteY44192" fmla="*/ 1338663 h 2789926"/>
              <a:gd name="connsiteX44193" fmla="*/ 2112351 w 2556691"/>
              <a:gd name="connsiteY44193" fmla="*/ 1338666 h 2789926"/>
              <a:gd name="connsiteX44194" fmla="*/ 2111958 w 2556691"/>
              <a:gd name="connsiteY44194" fmla="*/ 1338829 h 2789926"/>
              <a:gd name="connsiteX44195" fmla="*/ 2105342 w 2556691"/>
              <a:gd name="connsiteY44195" fmla="*/ 1344574 h 2789926"/>
              <a:gd name="connsiteX44196" fmla="*/ 2096773 w 2556691"/>
              <a:gd name="connsiteY44196" fmla="*/ 1348771 h 2789926"/>
              <a:gd name="connsiteX44197" fmla="*/ 2089250 w 2556691"/>
              <a:gd name="connsiteY44197" fmla="*/ 1350520 h 2789926"/>
              <a:gd name="connsiteX44198" fmla="*/ 2089074 w 2556691"/>
              <a:gd name="connsiteY44198" fmla="*/ 1351312 h 2789926"/>
              <a:gd name="connsiteX44199" fmla="*/ 2109016 w 2556691"/>
              <a:gd name="connsiteY44199" fmla="*/ 1355840 h 2789926"/>
              <a:gd name="connsiteX44200" fmla="*/ 2146980 w 2556691"/>
              <a:gd name="connsiteY44200" fmla="*/ 1374920 h 2789926"/>
              <a:gd name="connsiteX44201" fmla="*/ 2144483 w 2556691"/>
              <a:gd name="connsiteY44201" fmla="*/ 1377297 h 2789926"/>
              <a:gd name="connsiteX44202" fmla="*/ 2118209 w 2556691"/>
              <a:gd name="connsiteY44202" fmla="*/ 1362839 h 2789926"/>
              <a:gd name="connsiteX44203" fmla="*/ 2083435 w 2556691"/>
              <a:gd name="connsiteY44203" fmla="*/ 1358039 h 2789926"/>
              <a:gd name="connsiteX44204" fmla="*/ 2083187 w 2556691"/>
              <a:gd name="connsiteY44204" fmla="*/ 1360332 h 2789926"/>
              <a:gd name="connsiteX44205" fmla="*/ 2083341 w 2556691"/>
              <a:gd name="connsiteY44205" fmla="*/ 1361680 h 2789926"/>
              <a:gd name="connsiteX44206" fmla="*/ 2095041 w 2556691"/>
              <a:gd name="connsiteY44206" fmla="*/ 1383858 h 2789926"/>
              <a:gd name="connsiteX44207" fmla="*/ 2097020 w 2556691"/>
              <a:gd name="connsiteY44207" fmla="*/ 1392913 h 2789926"/>
              <a:gd name="connsiteX44208" fmla="*/ 2098550 w 2556691"/>
              <a:gd name="connsiteY44208" fmla="*/ 1397524 h 2789926"/>
              <a:gd name="connsiteX44209" fmla="*/ 2099703 w 2556691"/>
              <a:gd name="connsiteY44209" fmla="*/ 1399652 h 2789926"/>
              <a:gd name="connsiteX44210" fmla="*/ 2112924 w 2556691"/>
              <a:gd name="connsiteY44210" fmla="*/ 1406413 h 2789926"/>
              <a:gd name="connsiteX44211" fmla="*/ 2120364 w 2556691"/>
              <a:gd name="connsiteY44211" fmla="*/ 1405858 h 2789926"/>
              <a:gd name="connsiteX44212" fmla="*/ 2121835 w 2556691"/>
              <a:gd name="connsiteY44212" fmla="*/ 1405799 h 2789926"/>
              <a:gd name="connsiteX44213" fmla="*/ 2124472 w 2556691"/>
              <a:gd name="connsiteY44213" fmla="*/ 1406118 h 2789926"/>
              <a:gd name="connsiteX44214" fmla="*/ 2124884 w 2556691"/>
              <a:gd name="connsiteY44214" fmla="*/ 1406212 h 2789926"/>
              <a:gd name="connsiteX44215" fmla="*/ 2128039 w 2556691"/>
              <a:gd name="connsiteY44215" fmla="*/ 1407324 h 2789926"/>
              <a:gd name="connsiteX44216" fmla="*/ 2131111 w 2556691"/>
              <a:gd name="connsiteY44216" fmla="*/ 1408601 h 2789926"/>
              <a:gd name="connsiteX44217" fmla="*/ 2134820 w 2556691"/>
              <a:gd name="connsiteY44217" fmla="*/ 1409582 h 2789926"/>
              <a:gd name="connsiteX44218" fmla="*/ 2135384 w 2556691"/>
              <a:gd name="connsiteY44218" fmla="*/ 1409665 h 2789926"/>
              <a:gd name="connsiteX44219" fmla="*/ 2146945 w 2556691"/>
              <a:gd name="connsiteY44219" fmla="*/ 1405444 h 2789926"/>
              <a:gd name="connsiteX44220" fmla="*/ 2148122 w 2556691"/>
              <a:gd name="connsiteY44220" fmla="*/ 1404321 h 2789926"/>
              <a:gd name="connsiteX44221" fmla="*/ 2151264 w 2556691"/>
              <a:gd name="connsiteY44221" fmla="*/ 1399108 h 2789926"/>
              <a:gd name="connsiteX44222" fmla="*/ 2152666 w 2556691"/>
              <a:gd name="connsiteY44222" fmla="*/ 1396530 h 2789926"/>
              <a:gd name="connsiteX44223" fmla="*/ 2154690 w 2556691"/>
              <a:gd name="connsiteY44223" fmla="*/ 1393504 h 2789926"/>
              <a:gd name="connsiteX44224" fmla="*/ 2155797 w 2556691"/>
              <a:gd name="connsiteY44224" fmla="*/ 1392097 h 2789926"/>
              <a:gd name="connsiteX44225" fmla="*/ 2162754 w 2556691"/>
              <a:gd name="connsiteY44225" fmla="*/ 1387428 h 2789926"/>
              <a:gd name="connsiteX44226" fmla="*/ 2165497 w 2556691"/>
              <a:gd name="connsiteY44226" fmla="*/ 1385276 h 2789926"/>
              <a:gd name="connsiteX44227" fmla="*/ 2166168 w 2556691"/>
              <a:gd name="connsiteY44227" fmla="*/ 1384650 h 2789926"/>
              <a:gd name="connsiteX44228" fmla="*/ 2168758 w 2556691"/>
              <a:gd name="connsiteY44228" fmla="*/ 1380429 h 2789926"/>
              <a:gd name="connsiteX44229" fmla="*/ 2169076 w 2556691"/>
              <a:gd name="connsiteY44229" fmla="*/ 1376824 h 2789926"/>
              <a:gd name="connsiteX44230" fmla="*/ 2167439 w 2556691"/>
              <a:gd name="connsiteY44230" fmla="*/ 1371575 h 2789926"/>
              <a:gd name="connsiteX44231" fmla="*/ 2166568 w 2556691"/>
              <a:gd name="connsiteY44231" fmla="*/ 1370109 h 2789926"/>
              <a:gd name="connsiteX44232" fmla="*/ 2165826 w 2556691"/>
              <a:gd name="connsiteY44232" fmla="*/ 1368868 h 2789926"/>
              <a:gd name="connsiteX44233" fmla="*/ 2164273 w 2556691"/>
              <a:gd name="connsiteY44233" fmla="*/ 1365806 h 2789926"/>
              <a:gd name="connsiteX44234" fmla="*/ 2163013 w 2556691"/>
              <a:gd name="connsiteY44234" fmla="*/ 1356821 h 2789926"/>
              <a:gd name="connsiteX44235" fmla="*/ 2164979 w 2556691"/>
              <a:gd name="connsiteY44235" fmla="*/ 1337753 h 2789926"/>
              <a:gd name="connsiteX44236" fmla="*/ 2164237 w 2556691"/>
              <a:gd name="connsiteY44236" fmla="*/ 1333474 h 2789926"/>
              <a:gd name="connsiteX44237" fmla="*/ 2163955 w 2556691"/>
              <a:gd name="connsiteY44237" fmla="*/ 1332764 h 2789926"/>
              <a:gd name="connsiteX44238" fmla="*/ 2156880 w 2556691"/>
              <a:gd name="connsiteY44238" fmla="*/ 1325553 h 2789926"/>
              <a:gd name="connsiteX44239" fmla="*/ 1868953 w 2556691"/>
              <a:gd name="connsiteY44239" fmla="*/ 1059802 h 2789926"/>
              <a:gd name="connsiteX44240" fmla="*/ 1868364 w 2556691"/>
              <a:gd name="connsiteY44240" fmla="*/ 1059425 h 2789926"/>
              <a:gd name="connsiteX44241" fmla="*/ 1863726 w 2556691"/>
              <a:gd name="connsiteY44241" fmla="*/ 1061005 h 2789926"/>
              <a:gd name="connsiteX44242" fmla="*/ 1863267 w 2556691"/>
              <a:gd name="connsiteY44242" fmla="*/ 1062156 h 2789926"/>
              <a:gd name="connsiteX44243" fmla="*/ 1863126 w 2556691"/>
              <a:gd name="connsiteY44243" fmla="*/ 1062273 h 2789926"/>
              <a:gd name="connsiteX44244" fmla="*/ 1865221 w 2556691"/>
              <a:gd name="connsiteY44244" fmla="*/ 1064293 h 2789926"/>
              <a:gd name="connsiteX44245" fmla="*/ 1868776 w 2556691"/>
              <a:gd name="connsiteY44245" fmla="*/ 1064246 h 2789926"/>
              <a:gd name="connsiteX44246" fmla="*/ 1868953 w 2556691"/>
              <a:gd name="connsiteY44246" fmla="*/ 1059802 h 2789926"/>
              <a:gd name="connsiteX44247" fmla="*/ 2078548 w 2556691"/>
              <a:gd name="connsiteY44247" fmla="*/ 1252984 h 2789926"/>
              <a:gd name="connsiteX44248" fmla="*/ 2064518 w 2556691"/>
              <a:gd name="connsiteY44248" fmla="*/ 1241903 h 2789926"/>
              <a:gd name="connsiteX44249" fmla="*/ 2046130 w 2556691"/>
              <a:gd name="connsiteY44249" fmla="*/ 1251975 h 2789926"/>
              <a:gd name="connsiteX44250" fmla="*/ 2043635 w 2556691"/>
              <a:gd name="connsiteY44250" fmla="*/ 1307797 h 2789926"/>
              <a:gd name="connsiteX44251" fmla="*/ 2043953 w 2556691"/>
              <a:gd name="connsiteY44251" fmla="*/ 1306425 h 2789926"/>
              <a:gd name="connsiteX44252" fmla="*/ 2043987 w 2556691"/>
              <a:gd name="connsiteY44252" fmla="*/ 1305964 h 2789926"/>
              <a:gd name="connsiteX44253" fmla="*/ 2052075 w 2556691"/>
              <a:gd name="connsiteY44253" fmla="*/ 1303990 h 2789926"/>
              <a:gd name="connsiteX44254" fmla="*/ 2057761 w 2556691"/>
              <a:gd name="connsiteY44254" fmla="*/ 1310788 h 2789926"/>
              <a:gd name="connsiteX44255" fmla="*/ 2056843 w 2556691"/>
              <a:gd name="connsiteY44255" fmla="*/ 1311852 h 2789926"/>
              <a:gd name="connsiteX44256" fmla="*/ 2064753 w 2556691"/>
              <a:gd name="connsiteY44256" fmla="*/ 1329029 h 2789926"/>
              <a:gd name="connsiteX44257" fmla="*/ 2071240 w 2556691"/>
              <a:gd name="connsiteY44257" fmla="*/ 1337316 h 2789926"/>
              <a:gd name="connsiteX44258" fmla="*/ 2071415 w 2556691"/>
              <a:gd name="connsiteY44258" fmla="*/ 1337422 h 2789926"/>
              <a:gd name="connsiteX44259" fmla="*/ 2069767 w 2556691"/>
              <a:gd name="connsiteY44259" fmla="*/ 1334407 h 2789926"/>
              <a:gd name="connsiteX44260" fmla="*/ 2067228 w 2556691"/>
              <a:gd name="connsiteY44260" fmla="*/ 1323173 h 2789926"/>
              <a:gd name="connsiteX44261" fmla="*/ 2070993 w 2556691"/>
              <a:gd name="connsiteY44261" fmla="*/ 1333864 h 2789926"/>
              <a:gd name="connsiteX44262" fmla="*/ 2074065 w 2556691"/>
              <a:gd name="connsiteY44262" fmla="*/ 1338852 h 2789926"/>
              <a:gd name="connsiteX44263" fmla="*/ 2074583 w 2556691"/>
              <a:gd name="connsiteY44263" fmla="*/ 1339609 h 2789926"/>
              <a:gd name="connsiteX44264" fmla="*/ 2077491 w 2556691"/>
              <a:gd name="connsiteY44264" fmla="*/ 1342836 h 2789926"/>
              <a:gd name="connsiteX44265" fmla="*/ 2077691 w 2556691"/>
              <a:gd name="connsiteY44265" fmla="*/ 1342623 h 2789926"/>
              <a:gd name="connsiteX44266" fmla="*/ 2077054 w 2556691"/>
              <a:gd name="connsiteY44266" fmla="*/ 1341347 h 2789926"/>
              <a:gd name="connsiteX44267" fmla="*/ 2075937 w 2556691"/>
              <a:gd name="connsiteY44267" fmla="*/ 1339562 h 2789926"/>
              <a:gd name="connsiteX44268" fmla="*/ 2075736 w 2556691"/>
              <a:gd name="connsiteY44268" fmla="*/ 1339219 h 2789926"/>
              <a:gd name="connsiteX44269" fmla="*/ 2072063 w 2556691"/>
              <a:gd name="connsiteY44269" fmla="*/ 1326737 h 2789926"/>
              <a:gd name="connsiteX44270" fmla="*/ 2072170 w 2556691"/>
              <a:gd name="connsiteY44270" fmla="*/ 1327042 h 2789926"/>
              <a:gd name="connsiteX44271" fmla="*/ 2071346 w 2556691"/>
              <a:gd name="connsiteY44271" fmla="*/ 1314724 h 2789926"/>
              <a:gd name="connsiteX44272" fmla="*/ 2071828 w 2556691"/>
              <a:gd name="connsiteY44272" fmla="*/ 1314701 h 2789926"/>
              <a:gd name="connsiteX44273" fmla="*/ 2071863 w 2556691"/>
              <a:gd name="connsiteY44273" fmla="*/ 1314902 h 2789926"/>
              <a:gd name="connsiteX44274" fmla="*/ 2071699 w 2556691"/>
              <a:gd name="connsiteY44274" fmla="*/ 1293268 h 2789926"/>
              <a:gd name="connsiteX44275" fmla="*/ 2069721 w 2556691"/>
              <a:gd name="connsiteY44275" fmla="*/ 1293729 h 2789926"/>
              <a:gd name="connsiteX44276" fmla="*/ 2072002 w 2556691"/>
              <a:gd name="connsiteY44276" fmla="*/ 1326529 h 2789926"/>
              <a:gd name="connsiteX44277" fmla="*/ 2069603 w 2556691"/>
              <a:gd name="connsiteY44277" fmla="*/ 1318379 h 2789926"/>
              <a:gd name="connsiteX44278" fmla="*/ 2069333 w 2556691"/>
              <a:gd name="connsiteY44278" fmla="*/ 1316947 h 2789926"/>
              <a:gd name="connsiteX44279" fmla="*/ 2068803 w 2556691"/>
              <a:gd name="connsiteY44279" fmla="*/ 1293433 h 2789926"/>
              <a:gd name="connsiteX44280" fmla="*/ 2067873 w 2556691"/>
              <a:gd name="connsiteY44280" fmla="*/ 1292807 h 2789926"/>
              <a:gd name="connsiteX44281" fmla="*/ 2066555 w 2556691"/>
              <a:gd name="connsiteY44281" fmla="*/ 1285253 h 2789926"/>
              <a:gd name="connsiteX44282" fmla="*/ 2072134 w 2556691"/>
              <a:gd name="connsiteY44282" fmla="*/ 1280595 h 2789926"/>
              <a:gd name="connsiteX44283" fmla="*/ 2074807 w 2556691"/>
              <a:gd name="connsiteY44283" fmla="*/ 1287664 h 2789926"/>
              <a:gd name="connsiteX44284" fmla="*/ 2073394 w 2556691"/>
              <a:gd name="connsiteY44284" fmla="*/ 1291932 h 2789926"/>
              <a:gd name="connsiteX44285" fmla="*/ 2072523 w 2556691"/>
              <a:gd name="connsiteY44285" fmla="*/ 1292641 h 2789926"/>
              <a:gd name="connsiteX44286" fmla="*/ 2073064 w 2556691"/>
              <a:gd name="connsiteY44286" fmla="*/ 1316214 h 2789926"/>
              <a:gd name="connsiteX44287" fmla="*/ 2074442 w 2556691"/>
              <a:gd name="connsiteY44287" fmla="*/ 1325860 h 2789926"/>
              <a:gd name="connsiteX44288" fmla="*/ 2077502 w 2556691"/>
              <a:gd name="connsiteY44288" fmla="*/ 1334809 h 2789926"/>
              <a:gd name="connsiteX44289" fmla="*/ 2078149 w 2556691"/>
              <a:gd name="connsiteY44289" fmla="*/ 1336252 h 2789926"/>
              <a:gd name="connsiteX44290" fmla="*/ 2075925 w 2556691"/>
              <a:gd name="connsiteY44290" fmla="*/ 1304144 h 2789926"/>
              <a:gd name="connsiteX44291" fmla="*/ 2073017 w 2556691"/>
              <a:gd name="connsiteY44291" fmla="*/ 1301401 h 2789926"/>
              <a:gd name="connsiteX44292" fmla="*/ 2076043 w 2556691"/>
              <a:gd name="connsiteY44292" fmla="*/ 1292228 h 2789926"/>
              <a:gd name="connsiteX44293" fmla="*/ 2082965 w 2556691"/>
              <a:gd name="connsiteY44293" fmla="*/ 1289308 h 2789926"/>
              <a:gd name="connsiteX44294" fmla="*/ 2082046 w 2556691"/>
              <a:gd name="connsiteY44294" fmla="*/ 1300396 h 2789926"/>
              <a:gd name="connsiteX44295" fmla="*/ 2080080 w 2556691"/>
              <a:gd name="connsiteY44295" fmla="*/ 1302773 h 2789926"/>
              <a:gd name="connsiteX44296" fmla="*/ 2079716 w 2556691"/>
              <a:gd name="connsiteY44296" fmla="*/ 1325813 h 2789926"/>
              <a:gd name="connsiteX44297" fmla="*/ 2080386 w 2556691"/>
              <a:gd name="connsiteY44297" fmla="*/ 1320080 h 2789926"/>
              <a:gd name="connsiteX44298" fmla="*/ 2085696 w 2556691"/>
              <a:gd name="connsiteY44298" fmla="*/ 1293516 h 2789926"/>
              <a:gd name="connsiteX44299" fmla="*/ 2086213 w 2556691"/>
              <a:gd name="connsiteY44299" fmla="*/ 1291270 h 2789926"/>
              <a:gd name="connsiteX44300" fmla="*/ 2087179 w 2556691"/>
              <a:gd name="connsiteY44300" fmla="*/ 1287014 h 2789926"/>
              <a:gd name="connsiteX44301" fmla="*/ 2088685 w 2556691"/>
              <a:gd name="connsiteY44301" fmla="*/ 1270901 h 2789926"/>
              <a:gd name="connsiteX44302" fmla="*/ 2078548 w 2556691"/>
              <a:gd name="connsiteY44302" fmla="*/ 1252984 h 2789926"/>
              <a:gd name="connsiteX44303" fmla="*/ 2270100 w 2556691"/>
              <a:gd name="connsiteY44303" fmla="*/ 1428366 h 2789926"/>
              <a:gd name="connsiteX44304" fmla="*/ 2269594 w 2556691"/>
              <a:gd name="connsiteY44304" fmla="*/ 1430387 h 2789926"/>
              <a:gd name="connsiteX44305" fmla="*/ 2268229 w 2556691"/>
              <a:gd name="connsiteY44305" fmla="*/ 1430553 h 2789926"/>
              <a:gd name="connsiteX44306" fmla="*/ 2266616 w 2556691"/>
              <a:gd name="connsiteY44306" fmla="*/ 1429785 h 2789926"/>
              <a:gd name="connsiteX44307" fmla="*/ 2263179 w 2556691"/>
              <a:gd name="connsiteY44307" fmla="*/ 1427858 h 2789926"/>
              <a:gd name="connsiteX44308" fmla="*/ 2257516 w 2556691"/>
              <a:gd name="connsiteY44308" fmla="*/ 1426108 h 2789926"/>
              <a:gd name="connsiteX44309" fmla="*/ 2270100 w 2556691"/>
              <a:gd name="connsiteY44309" fmla="*/ 1428366 h 2789926"/>
              <a:gd name="connsiteX44310" fmla="*/ 1756884 w 2556691"/>
              <a:gd name="connsiteY44310" fmla="*/ 954475 h 2789926"/>
              <a:gd name="connsiteX44311" fmla="*/ 1756778 w 2556691"/>
              <a:gd name="connsiteY44311" fmla="*/ 955541 h 2789926"/>
              <a:gd name="connsiteX44312" fmla="*/ 1751104 w 2556691"/>
              <a:gd name="connsiteY44312" fmla="*/ 962560 h 2789926"/>
              <a:gd name="connsiteX44313" fmla="*/ 1750657 w 2556691"/>
              <a:gd name="connsiteY44313" fmla="*/ 962309 h 2789926"/>
              <a:gd name="connsiteX44314" fmla="*/ 1750975 w 2556691"/>
              <a:gd name="connsiteY44314" fmla="*/ 959913 h 2789926"/>
              <a:gd name="connsiteX44315" fmla="*/ 1752058 w 2556691"/>
              <a:gd name="connsiteY44315" fmla="*/ 957683 h 2789926"/>
              <a:gd name="connsiteX44316" fmla="*/ 1755354 w 2556691"/>
              <a:gd name="connsiteY44316" fmla="*/ 953230 h 2789926"/>
              <a:gd name="connsiteX44317" fmla="*/ 2232408 w 2556691"/>
              <a:gd name="connsiteY44317" fmla="*/ 1392038 h 2789926"/>
              <a:gd name="connsiteX44318" fmla="*/ 2225686 w 2556691"/>
              <a:gd name="connsiteY44318" fmla="*/ 1398717 h 2789926"/>
              <a:gd name="connsiteX44319" fmla="*/ 2224580 w 2556691"/>
              <a:gd name="connsiteY44319" fmla="*/ 1396460 h 2789926"/>
              <a:gd name="connsiteX44320" fmla="*/ 2232149 w 2556691"/>
              <a:gd name="connsiteY44320" fmla="*/ 1392050 h 2789926"/>
              <a:gd name="connsiteX44321" fmla="*/ 2232408 w 2556691"/>
              <a:gd name="connsiteY44321" fmla="*/ 1392038 h 2789926"/>
              <a:gd name="connsiteX44322" fmla="*/ 2341086 w 2556691"/>
              <a:gd name="connsiteY44322" fmla="*/ 1492192 h 2789926"/>
              <a:gd name="connsiteX44323" fmla="*/ 2324146 w 2556691"/>
              <a:gd name="connsiteY44323" fmla="*/ 1491128 h 2789926"/>
              <a:gd name="connsiteX44324" fmla="*/ 2321803 w 2556691"/>
              <a:gd name="connsiteY44324" fmla="*/ 1495857 h 2789926"/>
              <a:gd name="connsiteX44325" fmla="*/ 2328619 w 2556691"/>
              <a:gd name="connsiteY44325" fmla="*/ 1496010 h 2789926"/>
              <a:gd name="connsiteX44326" fmla="*/ 2331951 w 2556691"/>
              <a:gd name="connsiteY44326" fmla="*/ 1493741 h 2789926"/>
              <a:gd name="connsiteX44327" fmla="*/ 2341298 w 2556691"/>
              <a:gd name="connsiteY44327" fmla="*/ 1493457 h 2789926"/>
              <a:gd name="connsiteX44328" fmla="*/ 2341086 w 2556691"/>
              <a:gd name="connsiteY44328" fmla="*/ 1492192 h 2789926"/>
              <a:gd name="connsiteX44329" fmla="*/ 1866738 w 2556691"/>
              <a:gd name="connsiteY44329" fmla="*/ 1053010 h 2789926"/>
              <a:gd name="connsiteX44330" fmla="*/ 1864103 w 2556691"/>
              <a:gd name="connsiteY44330" fmla="*/ 1052393 h 2789926"/>
              <a:gd name="connsiteX44331" fmla="*/ 1857781 w 2556691"/>
              <a:gd name="connsiteY44331" fmla="*/ 1055653 h 2789926"/>
              <a:gd name="connsiteX44332" fmla="*/ 1855180 w 2556691"/>
              <a:gd name="connsiteY44332" fmla="*/ 1057680 h 2789926"/>
              <a:gd name="connsiteX44333" fmla="*/ 1862148 w 2556691"/>
              <a:gd name="connsiteY44333" fmla="*/ 1055521 h 2789926"/>
              <a:gd name="connsiteX44334" fmla="*/ 1866738 w 2556691"/>
              <a:gd name="connsiteY44334" fmla="*/ 1053010 h 2789926"/>
              <a:gd name="connsiteX44335" fmla="*/ 2270702 w 2556691"/>
              <a:gd name="connsiteY44335" fmla="*/ 1424879 h 2789926"/>
              <a:gd name="connsiteX44336" fmla="*/ 2268312 w 2556691"/>
              <a:gd name="connsiteY44336" fmla="*/ 1422928 h 2789926"/>
              <a:gd name="connsiteX44337" fmla="*/ 2241673 w 2556691"/>
              <a:gd name="connsiteY44337" fmla="*/ 1417242 h 2789926"/>
              <a:gd name="connsiteX44338" fmla="*/ 2235457 w 2556691"/>
              <a:gd name="connsiteY44338" fmla="*/ 1417928 h 2789926"/>
              <a:gd name="connsiteX44339" fmla="*/ 2230536 w 2556691"/>
              <a:gd name="connsiteY44339" fmla="*/ 1418732 h 2789926"/>
              <a:gd name="connsiteX44340" fmla="*/ 2210854 w 2556691"/>
              <a:gd name="connsiteY44340" fmla="*/ 1423047 h 2789926"/>
              <a:gd name="connsiteX44341" fmla="*/ 2204968 w 2556691"/>
              <a:gd name="connsiteY44341" fmla="*/ 1424040 h 2789926"/>
              <a:gd name="connsiteX44342" fmla="*/ 2205815 w 2556691"/>
              <a:gd name="connsiteY44342" fmla="*/ 1425931 h 2789926"/>
              <a:gd name="connsiteX44343" fmla="*/ 2204921 w 2556691"/>
              <a:gd name="connsiteY44343" fmla="*/ 1428485 h 2789926"/>
              <a:gd name="connsiteX44344" fmla="*/ 2204886 w 2556691"/>
              <a:gd name="connsiteY44344" fmla="*/ 1428544 h 2789926"/>
              <a:gd name="connsiteX44345" fmla="*/ 2204862 w 2556691"/>
              <a:gd name="connsiteY44345" fmla="*/ 1428567 h 2789926"/>
              <a:gd name="connsiteX44346" fmla="*/ 2204214 w 2556691"/>
              <a:gd name="connsiteY44346" fmla="*/ 1429064 h 2789926"/>
              <a:gd name="connsiteX44347" fmla="*/ 2202155 w 2556691"/>
              <a:gd name="connsiteY44347" fmla="*/ 1430057 h 2789926"/>
              <a:gd name="connsiteX44348" fmla="*/ 2213491 w 2556691"/>
              <a:gd name="connsiteY44348" fmla="*/ 1430553 h 2789926"/>
              <a:gd name="connsiteX44349" fmla="*/ 2212690 w 2556691"/>
              <a:gd name="connsiteY44349" fmla="*/ 1429951 h 2789926"/>
              <a:gd name="connsiteX44350" fmla="*/ 2214420 w 2556691"/>
              <a:gd name="connsiteY44350" fmla="*/ 1422798 h 2789926"/>
              <a:gd name="connsiteX44351" fmla="*/ 2221966 w 2556691"/>
              <a:gd name="connsiteY44351" fmla="*/ 1424572 h 2789926"/>
              <a:gd name="connsiteX44352" fmla="*/ 2222602 w 2556691"/>
              <a:gd name="connsiteY44352" fmla="*/ 1424867 h 2789926"/>
              <a:gd name="connsiteX44353" fmla="*/ 2230348 w 2556691"/>
              <a:gd name="connsiteY44353" fmla="*/ 1423011 h 2789926"/>
              <a:gd name="connsiteX44354" fmla="*/ 2232938 w 2556691"/>
              <a:gd name="connsiteY44354" fmla="*/ 1429761 h 2789926"/>
              <a:gd name="connsiteX44355" fmla="*/ 2230878 w 2556691"/>
              <a:gd name="connsiteY44355" fmla="*/ 1431948 h 2789926"/>
              <a:gd name="connsiteX44356" fmla="*/ 2224509 w 2556691"/>
              <a:gd name="connsiteY44356" fmla="*/ 1435920 h 2789926"/>
              <a:gd name="connsiteX44357" fmla="*/ 2218046 w 2556691"/>
              <a:gd name="connsiteY44357" fmla="*/ 1434431 h 2789926"/>
              <a:gd name="connsiteX44358" fmla="*/ 2209099 w 2556691"/>
              <a:gd name="connsiteY44358" fmla="*/ 1434904 h 2789926"/>
              <a:gd name="connsiteX44359" fmla="*/ 2205709 w 2556691"/>
              <a:gd name="connsiteY44359" fmla="*/ 1434679 h 2789926"/>
              <a:gd name="connsiteX44360" fmla="*/ 2203825 w 2556691"/>
              <a:gd name="connsiteY44360" fmla="*/ 1434407 h 2789926"/>
              <a:gd name="connsiteX44361" fmla="*/ 2205580 w 2556691"/>
              <a:gd name="connsiteY44361" fmla="*/ 1435081 h 2789926"/>
              <a:gd name="connsiteX44362" fmla="*/ 2206156 w 2556691"/>
              <a:gd name="connsiteY44362" fmla="*/ 1435306 h 2789926"/>
              <a:gd name="connsiteX44363" fmla="*/ 2212855 w 2556691"/>
              <a:gd name="connsiteY44363" fmla="*/ 1438651 h 2789926"/>
              <a:gd name="connsiteX44364" fmla="*/ 2213008 w 2556691"/>
              <a:gd name="connsiteY44364" fmla="*/ 1438533 h 2789926"/>
              <a:gd name="connsiteX44365" fmla="*/ 2217446 w 2556691"/>
              <a:gd name="connsiteY44365" fmla="*/ 1440247 h 2789926"/>
              <a:gd name="connsiteX44366" fmla="*/ 2218023 w 2556691"/>
              <a:gd name="connsiteY44366" fmla="*/ 1440779 h 2789926"/>
              <a:gd name="connsiteX44367" fmla="*/ 2220989 w 2556691"/>
              <a:gd name="connsiteY44367" fmla="*/ 1445579 h 2789926"/>
              <a:gd name="connsiteX44368" fmla="*/ 2221212 w 2556691"/>
              <a:gd name="connsiteY44368" fmla="*/ 1446395 h 2789926"/>
              <a:gd name="connsiteX44369" fmla="*/ 2221213 w 2556691"/>
              <a:gd name="connsiteY44369" fmla="*/ 1446465 h 2789926"/>
              <a:gd name="connsiteX44370" fmla="*/ 2227287 w 2556691"/>
              <a:gd name="connsiteY44370" fmla="*/ 1458015 h 2789926"/>
              <a:gd name="connsiteX44371" fmla="*/ 2229265 w 2556691"/>
              <a:gd name="connsiteY44371" fmla="*/ 1461727 h 2789926"/>
              <a:gd name="connsiteX44372" fmla="*/ 2229948 w 2556691"/>
              <a:gd name="connsiteY44372" fmla="*/ 1464304 h 2789926"/>
              <a:gd name="connsiteX44373" fmla="*/ 2230254 w 2556691"/>
              <a:gd name="connsiteY44373" fmla="*/ 1465037 h 2789926"/>
              <a:gd name="connsiteX44374" fmla="*/ 2232373 w 2556691"/>
              <a:gd name="connsiteY44374" fmla="*/ 1469955 h 2789926"/>
              <a:gd name="connsiteX44375" fmla="*/ 2233525 w 2556691"/>
              <a:gd name="connsiteY44375" fmla="*/ 1472379 h 2789926"/>
              <a:gd name="connsiteX44376" fmla="*/ 2235422 w 2556691"/>
              <a:gd name="connsiteY44376" fmla="*/ 1475842 h 2789926"/>
              <a:gd name="connsiteX44377" fmla="*/ 2237952 w 2556691"/>
              <a:gd name="connsiteY44377" fmla="*/ 1479472 h 2789926"/>
              <a:gd name="connsiteX44378" fmla="*/ 2238942 w 2556691"/>
              <a:gd name="connsiteY44378" fmla="*/ 1480548 h 2789926"/>
              <a:gd name="connsiteX44379" fmla="*/ 2239212 w 2556691"/>
              <a:gd name="connsiteY44379" fmla="*/ 1480843 h 2789926"/>
              <a:gd name="connsiteX44380" fmla="*/ 2243297 w 2556691"/>
              <a:gd name="connsiteY44380" fmla="*/ 1483562 h 2789926"/>
              <a:gd name="connsiteX44381" fmla="*/ 2251620 w 2556691"/>
              <a:gd name="connsiteY44381" fmla="*/ 1482380 h 2789926"/>
              <a:gd name="connsiteX44382" fmla="*/ 2259565 w 2556691"/>
              <a:gd name="connsiteY44382" fmla="*/ 1474613 h 2789926"/>
              <a:gd name="connsiteX44383" fmla="*/ 2264722 w 2556691"/>
              <a:gd name="connsiteY44383" fmla="*/ 1468832 h 2789926"/>
              <a:gd name="connsiteX44384" fmla="*/ 2271738 w 2556691"/>
              <a:gd name="connsiteY44384" fmla="*/ 1463016 h 2789926"/>
              <a:gd name="connsiteX44385" fmla="*/ 2272609 w 2556691"/>
              <a:gd name="connsiteY44385" fmla="*/ 1459729 h 2789926"/>
              <a:gd name="connsiteX44386" fmla="*/ 2273303 w 2556691"/>
              <a:gd name="connsiteY44386" fmla="*/ 1454150 h 2789926"/>
              <a:gd name="connsiteX44387" fmla="*/ 2275399 w 2556691"/>
              <a:gd name="connsiteY44387" fmla="*/ 1451821 h 2789926"/>
              <a:gd name="connsiteX44388" fmla="*/ 2278365 w 2556691"/>
              <a:gd name="connsiteY44388" fmla="*/ 1446666 h 2789926"/>
              <a:gd name="connsiteX44389" fmla="*/ 2278177 w 2556691"/>
              <a:gd name="connsiteY44389" fmla="*/ 1441914 h 2789926"/>
              <a:gd name="connsiteX44390" fmla="*/ 2276235 w 2556691"/>
              <a:gd name="connsiteY44390" fmla="*/ 1434289 h 2789926"/>
              <a:gd name="connsiteX44391" fmla="*/ 2270702 w 2556691"/>
              <a:gd name="connsiteY44391" fmla="*/ 1424879 h 2789926"/>
              <a:gd name="connsiteX44392" fmla="*/ 2194878 w 2556691"/>
              <a:gd name="connsiteY44392" fmla="*/ 1354622 h 2789926"/>
              <a:gd name="connsiteX44393" fmla="*/ 2195231 w 2556691"/>
              <a:gd name="connsiteY44393" fmla="*/ 1354976 h 2789926"/>
              <a:gd name="connsiteX44394" fmla="*/ 2195385 w 2556691"/>
              <a:gd name="connsiteY44394" fmla="*/ 1355851 h 2789926"/>
              <a:gd name="connsiteX44395" fmla="*/ 2195184 w 2556691"/>
              <a:gd name="connsiteY44395" fmla="*/ 1356360 h 2789926"/>
              <a:gd name="connsiteX44396" fmla="*/ 2192430 w 2556691"/>
              <a:gd name="connsiteY44396" fmla="*/ 1362933 h 2789926"/>
              <a:gd name="connsiteX44397" fmla="*/ 2191288 w 2556691"/>
              <a:gd name="connsiteY44397" fmla="*/ 1365415 h 2789926"/>
              <a:gd name="connsiteX44398" fmla="*/ 2189970 w 2556691"/>
              <a:gd name="connsiteY44398" fmla="*/ 1369056 h 2789926"/>
              <a:gd name="connsiteX44399" fmla="*/ 2189582 w 2556691"/>
              <a:gd name="connsiteY44399" fmla="*/ 1370215 h 2789926"/>
              <a:gd name="connsiteX44400" fmla="*/ 2188770 w 2556691"/>
              <a:gd name="connsiteY44400" fmla="*/ 1373016 h 2789926"/>
              <a:gd name="connsiteX44401" fmla="*/ 2188358 w 2556691"/>
              <a:gd name="connsiteY44401" fmla="*/ 1374435 h 2789926"/>
              <a:gd name="connsiteX44402" fmla="*/ 2184802 w 2556691"/>
              <a:gd name="connsiteY44402" fmla="*/ 1373489 h 2789926"/>
              <a:gd name="connsiteX44403" fmla="*/ 2184813 w 2556691"/>
              <a:gd name="connsiteY44403" fmla="*/ 1373466 h 2789926"/>
              <a:gd name="connsiteX44404" fmla="*/ 2185909 w 2556691"/>
              <a:gd name="connsiteY44404" fmla="*/ 1369813 h 2789926"/>
              <a:gd name="connsiteX44405" fmla="*/ 2186320 w 2556691"/>
              <a:gd name="connsiteY44405" fmla="*/ 1368465 h 2789926"/>
              <a:gd name="connsiteX44406" fmla="*/ 2187097 w 2556691"/>
              <a:gd name="connsiteY44406" fmla="*/ 1366361 h 2789926"/>
              <a:gd name="connsiteX44407" fmla="*/ 2191523 w 2556691"/>
              <a:gd name="connsiteY44407" fmla="*/ 1357305 h 2789926"/>
              <a:gd name="connsiteX44408" fmla="*/ 2193313 w 2556691"/>
              <a:gd name="connsiteY44408" fmla="*/ 1354728 h 2789926"/>
              <a:gd name="connsiteX44409" fmla="*/ 2194878 w 2556691"/>
              <a:gd name="connsiteY44409" fmla="*/ 1354622 h 2789926"/>
              <a:gd name="connsiteX44410" fmla="*/ 2159376 w 2556691"/>
              <a:gd name="connsiteY44410" fmla="*/ 1321746 h 2789926"/>
              <a:gd name="connsiteX44411" fmla="*/ 2141777 w 2556691"/>
              <a:gd name="connsiteY44411" fmla="*/ 1309310 h 2789926"/>
              <a:gd name="connsiteX44412" fmla="*/ 2141081 w 2556691"/>
              <a:gd name="connsiteY44412" fmla="*/ 1308754 h 2789926"/>
              <a:gd name="connsiteX44413" fmla="*/ 2139705 w 2556691"/>
              <a:gd name="connsiteY44413" fmla="*/ 1310539 h 2789926"/>
              <a:gd name="connsiteX44414" fmla="*/ 2159376 w 2556691"/>
              <a:gd name="connsiteY44414" fmla="*/ 1321746 h 2789926"/>
              <a:gd name="connsiteX44415" fmla="*/ 1782371 w 2556691"/>
              <a:gd name="connsiteY44415" fmla="*/ 973510 h 2789926"/>
              <a:gd name="connsiteX44416" fmla="*/ 1781512 w 2556691"/>
              <a:gd name="connsiteY44416" fmla="*/ 976403 h 2789926"/>
              <a:gd name="connsiteX44417" fmla="*/ 1777803 w 2556691"/>
              <a:gd name="connsiteY44417" fmla="*/ 974597 h 2789926"/>
              <a:gd name="connsiteX44418" fmla="*/ 1777886 w 2556691"/>
              <a:gd name="connsiteY44418" fmla="*/ 973565 h 2789926"/>
              <a:gd name="connsiteX44419" fmla="*/ 1782371 w 2556691"/>
              <a:gd name="connsiteY44419" fmla="*/ 973510 h 2789926"/>
              <a:gd name="connsiteX44420" fmla="*/ 1768550 w 2556691"/>
              <a:gd name="connsiteY44420" fmla="*/ 960502 h 2789926"/>
              <a:gd name="connsiteX44421" fmla="*/ 1769622 w 2556691"/>
              <a:gd name="connsiteY44421" fmla="*/ 961674 h 2789926"/>
              <a:gd name="connsiteX44422" fmla="*/ 1769139 w 2556691"/>
              <a:gd name="connsiteY44422" fmla="*/ 963221 h 2789926"/>
              <a:gd name="connsiteX44423" fmla="*/ 1765396 w 2556691"/>
              <a:gd name="connsiteY44423" fmla="*/ 965490 h 2789926"/>
              <a:gd name="connsiteX44424" fmla="*/ 1764077 w 2556691"/>
              <a:gd name="connsiteY44424" fmla="*/ 963958 h 2789926"/>
              <a:gd name="connsiteX44425" fmla="*/ 1766973 w 2556691"/>
              <a:gd name="connsiteY44425" fmla="*/ 960848 h 2789926"/>
              <a:gd name="connsiteX44426" fmla="*/ 1768550 w 2556691"/>
              <a:gd name="connsiteY44426" fmla="*/ 960504 h 2789926"/>
              <a:gd name="connsiteX44427" fmla="*/ 1856710 w 2556691"/>
              <a:gd name="connsiteY44427" fmla="*/ 1041170 h 2789926"/>
              <a:gd name="connsiteX44428" fmla="*/ 1855815 w 2556691"/>
              <a:gd name="connsiteY44428" fmla="*/ 1040869 h 2789926"/>
              <a:gd name="connsiteX44429" fmla="*/ 1853484 w 2556691"/>
              <a:gd name="connsiteY44429" fmla="*/ 1044495 h 2789926"/>
              <a:gd name="connsiteX44430" fmla="*/ 1849847 w 2556691"/>
              <a:gd name="connsiteY44430" fmla="*/ 1051324 h 2789926"/>
              <a:gd name="connsiteX44431" fmla="*/ 1849847 w 2556691"/>
              <a:gd name="connsiteY44431" fmla="*/ 1051323 h 2789926"/>
              <a:gd name="connsiteX44432" fmla="*/ 1849847 w 2556691"/>
              <a:gd name="connsiteY44432" fmla="*/ 1051325 h 2789926"/>
              <a:gd name="connsiteX44433" fmla="*/ 1849847 w 2556691"/>
              <a:gd name="connsiteY44433" fmla="*/ 1051324 h 2789926"/>
              <a:gd name="connsiteX44434" fmla="*/ 1850106 w 2556691"/>
              <a:gd name="connsiteY44434" fmla="*/ 1051819 h 2789926"/>
              <a:gd name="connsiteX44435" fmla="*/ 1850294 w 2556691"/>
              <a:gd name="connsiteY44435" fmla="*/ 1052079 h 2789926"/>
              <a:gd name="connsiteX44436" fmla="*/ 1850377 w 2556691"/>
              <a:gd name="connsiteY44436" fmla="*/ 1052315 h 2789926"/>
              <a:gd name="connsiteX44437" fmla="*/ 1850518 w 2556691"/>
              <a:gd name="connsiteY44437" fmla="*/ 1052139 h 2789926"/>
              <a:gd name="connsiteX44438" fmla="*/ 1853614 w 2556691"/>
              <a:gd name="connsiteY44438" fmla="*/ 1046368 h 2789926"/>
              <a:gd name="connsiteX44439" fmla="*/ 1856710 w 2556691"/>
              <a:gd name="connsiteY44439" fmla="*/ 1041170 h 2789926"/>
              <a:gd name="connsiteX44440" fmla="*/ 1747974 w 2556691"/>
              <a:gd name="connsiteY44440" fmla="*/ 940252 h 2789926"/>
              <a:gd name="connsiteX44441" fmla="*/ 1748056 w 2556691"/>
              <a:gd name="connsiteY44441" fmla="*/ 946383 h 2789926"/>
              <a:gd name="connsiteX44442" fmla="*/ 1745396 w 2556691"/>
              <a:gd name="connsiteY44442" fmla="*/ 948017 h 2789926"/>
              <a:gd name="connsiteX44443" fmla="*/ 1746443 w 2556691"/>
              <a:gd name="connsiteY44443" fmla="*/ 940012 h 2789926"/>
              <a:gd name="connsiteX44444" fmla="*/ 1747974 w 2556691"/>
              <a:gd name="connsiteY44444" fmla="*/ 940252 h 2789926"/>
              <a:gd name="connsiteX44445" fmla="*/ 2256070 w 2556691"/>
              <a:gd name="connsiteY44445" fmla="*/ 1407784 h 2789926"/>
              <a:gd name="connsiteX44446" fmla="*/ 2255328 w 2556691"/>
              <a:gd name="connsiteY44446" fmla="*/ 1411177 h 2789926"/>
              <a:gd name="connsiteX44447" fmla="*/ 2237505 w 2556691"/>
              <a:gd name="connsiteY44447" fmla="*/ 1409948 h 2789926"/>
              <a:gd name="connsiteX44448" fmla="*/ 2235080 w 2556691"/>
              <a:gd name="connsiteY44448" fmla="*/ 1409971 h 2789926"/>
              <a:gd name="connsiteX44449" fmla="*/ 2234833 w 2556691"/>
              <a:gd name="connsiteY44449" fmla="*/ 1407371 h 2789926"/>
              <a:gd name="connsiteX44450" fmla="*/ 2238942 w 2556691"/>
              <a:gd name="connsiteY44450" fmla="*/ 1406496 h 2789926"/>
              <a:gd name="connsiteX44451" fmla="*/ 2256058 w 2556691"/>
              <a:gd name="connsiteY44451" fmla="*/ 1407784 h 2789926"/>
              <a:gd name="connsiteX44452" fmla="*/ 2104672 w 2556691"/>
              <a:gd name="connsiteY44452" fmla="*/ 1267437 h 2789926"/>
              <a:gd name="connsiteX44453" fmla="*/ 2104260 w 2556691"/>
              <a:gd name="connsiteY44453" fmla="*/ 1275086 h 2789926"/>
              <a:gd name="connsiteX44454" fmla="*/ 2104213 w 2556691"/>
              <a:gd name="connsiteY44454" fmla="*/ 1280985 h 2789926"/>
              <a:gd name="connsiteX44455" fmla="*/ 2102176 w 2556691"/>
              <a:gd name="connsiteY44455" fmla="*/ 1281883 h 2789926"/>
              <a:gd name="connsiteX44456" fmla="*/ 2100834 w 2556691"/>
              <a:gd name="connsiteY44456" fmla="*/ 1275712 h 2789926"/>
              <a:gd name="connsiteX44457" fmla="*/ 2102565 w 2556691"/>
              <a:gd name="connsiteY44457" fmla="*/ 1267023 h 2789926"/>
              <a:gd name="connsiteX44458" fmla="*/ 2104672 w 2556691"/>
              <a:gd name="connsiteY44458" fmla="*/ 1267437 h 2789926"/>
              <a:gd name="connsiteX44459" fmla="*/ 1859512 w 2556691"/>
              <a:gd name="connsiteY44459" fmla="*/ 1041043 h 2789926"/>
              <a:gd name="connsiteX44460" fmla="*/ 1850718 w 2556691"/>
              <a:gd name="connsiteY44460" fmla="*/ 1052291 h 2789926"/>
              <a:gd name="connsiteX44461" fmla="*/ 1851424 w 2556691"/>
              <a:gd name="connsiteY44461" fmla="*/ 1052879 h 2789926"/>
              <a:gd name="connsiteX44462" fmla="*/ 1851566 w 2556691"/>
              <a:gd name="connsiteY44462" fmla="*/ 1052711 h 2789926"/>
              <a:gd name="connsiteX44463" fmla="*/ 1859512 w 2556691"/>
              <a:gd name="connsiteY44463" fmla="*/ 1041043 h 2789926"/>
              <a:gd name="connsiteX44464" fmla="*/ 2136148 w 2556691"/>
              <a:gd name="connsiteY44464" fmla="*/ 1295833 h 2789926"/>
              <a:gd name="connsiteX44465" fmla="*/ 2138326 w 2556691"/>
              <a:gd name="connsiteY44465" fmla="*/ 1298245 h 2789926"/>
              <a:gd name="connsiteX44466" fmla="*/ 2136820 w 2556691"/>
              <a:gd name="connsiteY44466" fmla="*/ 1299947 h 2789926"/>
              <a:gd name="connsiteX44467" fmla="*/ 2133512 w 2556691"/>
              <a:gd name="connsiteY44467" fmla="*/ 1302501 h 2789926"/>
              <a:gd name="connsiteX44468" fmla="*/ 2131346 w 2556691"/>
              <a:gd name="connsiteY44468" fmla="*/ 1303257 h 2789926"/>
              <a:gd name="connsiteX44469" fmla="*/ 2128273 w 2556691"/>
              <a:gd name="connsiteY44469" fmla="*/ 1301709 h 2789926"/>
              <a:gd name="connsiteX44470" fmla="*/ 2128709 w 2556691"/>
              <a:gd name="connsiteY44470" fmla="*/ 1300763 h 2789926"/>
              <a:gd name="connsiteX44471" fmla="*/ 2130015 w 2556691"/>
              <a:gd name="connsiteY44471" fmla="*/ 1299510 h 2789926"/>
              <a:gd name="connsiteX44472" fmla="*/ 2133888 w 2556691"/>
              <a:gd name="connsiteY44472" fmla="*/ 1297098 h 2789926"/>
              <a:gd name="connsiteX44473" fmla="*/ 2136148 w 2556691"/>
              <a:gd name="connsiteY44473" fmla="*/ 1295845 h 2789926"/>
              <a:gd name="connsiteX44474" fmla="*/ 2341933 w 2556691"/>
              <a:gd name="connsiteY44474" fmla="*/ 1485205 h 2789926"/>
              <a:gd name="connsiteX44475" fmla="*/ 2337789 w 2556691"/>
              <a:gd name="connsiteY44475" fmla="*/ 1484484 h 2789926"/>
              <a:gd name="connsiteX44476" fmla="*/ 2332151 w 2556691"/>
              <a:gd name="connsiteY44476" fmla="*/ 1484035 h 2789926"/>
              <a:gd name="connsiteX44477" fmla="*/ 2330503 w 2556691"/>
              <a:gd name="connsiteY44477" fmla="*/ 1483243 h 2789926"/>
              <a:gd name="connsiteX44478" fmla="*/ 2330479 w 2556691"/>
              <a:gd name="connsiteY44478" fmla="*/ 1483231 h 2789926"/>
              <a:gd name="connsiteX44479" fmla="*/ 2330467 w 2556691"/>
              <a:gd name="connsiteY44479" fmla="*/ 1483207 h 2789926"/>
              <a:gd name="connsiteX44480" fmla="*/ 2330350 w 2556691"/>
              <a:gd name="connsiteY44480" fmla="*/ 1483125 h 2789926"/>
              <a:gd name="connsiteX44481" fmla="*/ 2330197 w 2556691"/>
              <a:gd name="connsiteY44481" fmla="*/ 1482865 h 2789926"/>
              <a:gd name="connsiteX44482" fmla="*/ 2330150 w 2556691"/>
              <a:gd name="connsiteY44482" fmla="*/ 1482794 h 2789926"/>
              <a:gd name="connsiteX44483" fmla="*/ 2329926 w 2556691"/>
              <a:gd name="connsiteY44483" fmla="*/ 1481221 h 2789926"/>
              <a:gd name="connsiteX44484" fmla="*/ 2330091 w 2556691"/>
              <a:gd name="connsiteY44484" fmla="*/ 1481032 h 2789926"/>
              <a:gd name="connsiteX44485" fmla="*/ 2329726 w 2556691"/>
              <a:gd name="connsiteY44485" fmla="*/ 1480985 h 2789926"/>
              <a:gd name="connsiteX44486" fmla="*/ 2324723 w 2556691"/>
              <a:gd name="connsiteY44486" fmla="*/ 1482486 h 2789926"/>
              <a:gd name="connsiteX44487" fmla="*/ 2323380 w 2556691"/>
              <a:gd name="connsiteY44487" fmla="*/ 1483077 h 2789926"/>
              <a:gd name="connsiteX44488" fmla="*/ 2341686 w 2556691"/>
              <a:gd name="connsiteY44488" fmla="*/ 1485844 h 2789926"/>
              <a:gd name="connsiteX44489" fmla="*/ 2341933 w 2556691"/>
              <a:gd name="connsiteY44489" fmla="*/ 1485205 h 2789926"/>
              <a:gd name="connsiteX44490" fmla="*/ 2120657 w 2556691"/>
              <a:gd name="connsiteY44490" fmla="*/ 1278951 h 2789926"/>
              <a:gd name="connsiteX44491" fmla="*/ 2118197 w 2556691"/>
              <a:gd name="connsiteY44491" fmla="*/ 1284756 h 2789926"/>
              <a:gd name="connsiteX44492" fmla="*/ 2114771 w 2556691"/>
              <a:gd name="connsiteY44492" fmla="*/ 1283467 h 2789926"/>
              <a:gd name="connsiteX44493" fmla="*/ 2118373 w 2556691"/>
              <a:gd name="connsiteY44493" fmla="*/ 1277415 h 2789926"/>
              <a:gd name="connsiteX44494" fmla="*/ 2120657 w 2556691"/>
              <a:gd name="connsiteY44494" fmla="*/ 1278951 h 2789926"/>
              <a:gd name="connsiteX44495" fmla="*/ 1782758 w 2556691"/>
              <a:gd name="connsiteY44495" fmla="*/ 967046 h 2789926"/>
              <a:gd name="connsiteX44496" fmla="*/ 1782758 w 2556691"/>
              <a:gd name="connsiteY44496" fmla="*/ 967047 h 2789926"/>
              <a:gd name="connsiteX44497" fmla="*/ 1782758 w 2556691"/>
              <a:gd name="connsiteY44497" fmla="*/ 967046 h 2789926"/>
              <a:gd name="connsiteX44498" fmla="*/ 1782605 w 2556691"/>
              <a:gd name="connsiteY44498" fmla="*/ 966031 h 2789926"/>
              <a:gd name="connsiteX44499" fmla="*/ 1782758 w 2556691"/>
              <a:gd name="connsiteY44499" fmla="*/ 967046 h 2789926"/>
              <a:gd name="connsiteX44500" fmla="*/ 1776730 w 2556691"/>
              <a:gd name="connsiteY44500" fmla="*/ 969478 h 2789926"/>
              <a:gd name="connsiteX44501" fmla="*/ 1776036 w 2556691"/>
              <a:gd name="connsiteY44501" fmla="*/ 968479 h 2789926"/>
              <a:gd name="connsiteX44502" fmla="*/ 1782605 w 2556691"/>
              <a:gd name="connsiteY44502" fmla="*/ 966031 h 2789926"/>
              <a:gd name="connsiteX44503" fmla="*/ 1902408 w 2556691"/>
              <a:gd name="connsiteY44503" fmla="*/ 1075961 h 2789926"/>
              <a:gd name="connsiteX44504" fmla="*/ 1893026 w 2556691"/>
              <a:gd name="connsiteY44504" fmla="*/ 1075015 h 2789926"/>
              <a:gd name="connsiteX44505" fmla="*/ 1873190 w 2556691"/>
              <a:gd name="connsiteY44505" fmla="*/ 1073254 h 2789926"/>
              <a:gd name="connsiteX44506" fmla="*/ 1873426 w 2556691"/>
              <a:gd name="connsiteY44506" fmla="*/ 1086293 h 2789926"/>
              <a:gd name="connsiteX44507" fmla="*/ 1867976 w 2556691"/>
              <a:gd name="connsiteY44507" fmla="*/ 1079307 h 2789926"/>
              <a:gd name="connsiteX44508" fmla="*/ 1867717 w 2556691"/>
              <a:gd name="connsiteY44508" fmla="*/ 1077451 h 2789926"/>
              <a:gd name="connsiteX44509" fmla="*/ 1860724 w 2556691"/>
              <a:gd name="connsiteY44509" fmla="*/ 1073077 h 2789926"/>
              <a:gd name="connsiteX44510" fmla="*/ 1852778 w 2556691"/>
              <a:gd name="connsiteY44510" fmla="*/ 1071859 h 2789926"/>
              <a:gd name="connsiteX44511" fmla="*/ 1851036 w 2556691"/>
              <a:gd name="connsiteY44511" fmla="*/ 1071445 h 2789926"/>
              <a:gd name="connsiteX44512" fmla="*/ 1850765 w 2556691"/>
              <a:gd name="connsiteY44512" fmla="*/ 1072143 h 2789926"/>
              <a:gd name="connsiteX44513" fmla="*/ 1851177 w 2556691"/>
              <a:gd name="connsiteY44513" fmla="*/ 1072332 h 2789926"/>
              <a:gd name="connsiteX44514" fmla="*/ 1852472 w 2556691"/>
              <a:gd name="connsiteY44514" fmla="*/ 1072580 h 2789926"/>
              <a:gd name="connsiteX44515" fmla="*/ 1852272 w 2556691"/>
              <a:gd name="connsiteY44515" fmla="*/ 1073053 h 2789926"/>
              <a:gd name="connsiteX44516" fmla="*/ 1860795 w 2556691"/>
              <a:gd name="connsiteY44516" fmla="*/ 1078704 h 2789926"/>
              <a:gd name="connsiteX44517" fmla="*/ 1874838 w 2556691"/>
              <a:gd name="connsiteY44517" fmla="*/ 1089970 h 2789926"/>
              <a:gd name="connsiteX44518" fmla="*/ 1875108 w 2556691"/>
              <a:gd name="connsiteY44518" fmla="*/ 1089509 h 2789926"/>
              <a:gd name="connsiteX44519" fmla="*/ 1876392 w 2556691"/>
              <a:gd name="connsiteY44519" fmla="*/ 1087499 h 2789926"/>
              <a:gd name="connsiteX44520" fmla="*/ 1880901 w 2556691"/>
              <a:gd name="connsiteY44520" fmla="*/ 1088031 h 2789926"/>
              <a:gd name="connsiteX44521" fmla="*/ 1881372 w 2556691"/>
              <a:gd name="connsiteY44521" fmla="*/ 1091696 h 2789926"/>
              <a:gd name="connsiteX44522" fmla="*/ 1881207 w 2556691"/>
              <a:gd name="connsiteY44522" fmla="*/ 1093717 h 2789926"/>
              <a:gd name="connsiteX44523" fmla="*/ 1879453 w 2556691"/>
              <a:gd name="connsiteY44523" fmla="*/ 1096365 h 2789926"/>
              <a:gd name="connsiteX44524" fmla="*/ 1875015 w 2556691"/>
              <a:gd name="connsiteY44524" fmla="*/ 1097488 h 2789926"/>
              <a:gd name="connsiteX44525" fmla="*/ 1874085 w 2556691"/>
              <a:gd name="connsiteY44525" fmla="*/ 1092228 h 2789926"/>
              <a:gd name="connsiteX44526" fmla="*/ 1861572 w 2556691"/>
              <a:gd name="connsiteY44526" fmla="*/ 1083811 h 2789926"/>
              <a:gd name="connsiteX44527" fmla="*/ 1851001 w 2556691"/>
              <a:gd name="connsiteY44527" fmla="*/ 1075536 h 2789926"/>
              <a:gd name="connsiteX44528" fmla="*/ 1850730 w 2556691"/>
              <a:gd name="connsiteY44528" fmla="*/ 1075914 h 2789926"/>
              <a:gd name="connsiteX44529" fmla="*/ 1857640 w 2556691"/>
              <a:gd name="connsiteY44529" fmla="*/ 1086388 h 2789926"/>
              <a:gd name="connsiteX44530" fmla="*/ 1864079 w 2556691"/>
              <a:gd name="connsiteY44530" fmla="*/ 1095916 h 2789926"/>
              <a:gd name="connsiteX44531" fmla="*/ 1864668 w 2556691"/>
              <a:gd name="connsiteY44531" fmla="*/ 1094840 h 2789926"/>
              <a:gd name="connsiteX44532" fmla="*/ 1867104 w 2556691"/>
              <a:gd name="connsiteY44532" fmla="*/ 1093753 h 2789926"/>
              <a:gd name="connsiteX44533" fmla="*/ 1868788 w 2556691"/>
              <a:gd name="connsiteY44533" fmla="*/ 1094415 h 2789926"/>
              <a:gd name="connsiteX44534" fmla="*/ 1868835 w 2556691"/>
              <a:gd name="connsiteY44534" fmla="*/ 1094746 h 2789926"/>
              <a:gd name="connsiteX44535" fmla="*/ 1867787 w 2556691"/>
              <a:gd name="connsiteY44535" fmla="*/ 1106059 h 2789926"/>
              <a:gd name="connsiteX44536" fmla="*/ 1861218 w 2556691"/>
              <a:gd name="connsiteY44536" fmla="*/ 1104676 h 2789926"/>
              <a:gd name="connsiteX44537" fmla="*/ 1862207 w 2556691"/>
              <a:gd name="connsiteY44537" fmla="*/ 1099285 h 2789926"/>
              <a:gd name="connsiteX44538" fmla="*/ 1855015 w 2556691"/>
              <a:gd name="connsiteY44538" fmla="*/ 1087712 h 2789926"/>
              <a:gd name="connsiteX44539" fmla="*/ 1848764 w 2556691"/>
              <a:gd name="connsiteY44539" fmla="*/ 1077923 h 2789926"/>
              <a:gd name="connsiteX44540" fmla="*/ 1847387 w 2556691"/>
              <a:gd name="connsiteY44540" fmla="*/ 1078857 h 2789926"/>
              <a:gd name="connsiteX44541" fmla="*/ 1847457 w 2556691"/>
              <a:gd name="connsiteY44541" fmla="*/ 1079047 h 2789926"/>
              <a:gd name="connsiteX44542" fmla="*/ 1853108 w 2556691"/>
              <a:gd name="connsiteY44542" fmla="*/ 1090904 h 2789926"/>
              <a:gd name="connsiteX44543" fmla="*/ 1858641 w 2556691"/>
              <a:gd name="connsiteY44543" fmla="*/ 1110823 h 2789926"/>
              <a:gd name="connsiteX44544" fmla="*/ 1858817 w 2556691"/>
              <a:gd name="connsiteY44544" fmla="*/ 1110965 h 2789926"/>
              <a:gd name="connsiteX44545" fmla="*/ 1886528 w 2556691"/>
              <a:gd name="connsiteY44545" fmla="*/ 1127102 h 2789926"/>
              <a:gd name="connsiteX44546" fmla="*/ 1890342 w 2556691"/>
              <a:gd name="connsiteY44546" fmla="*/ 1114287 h 2789926"/>
              <a:gd name="connsiteX44547" fmla="*/ 1908047 w 2556691"/>
              <a:gd name="connsiteY44547" fmla="*/ 1087747 h 2789926"/>
              <a:gd name="connsiteX44548" fmla="*/ 1905539 w 2556691"/>
              <a:gd name="connsiteY44548" fmla="*/ 1079496 h 2789926"/>
              <a:gd name="connsiteX44549" fmla="*/ 1902408 w 2556691"/>
              <a:gd name="connsiteY44549" fmla="*/ 1075961 h 2789926"/>
              <a:gd name="connsiteX44550" fmla="*/ 2205144 w 2556691"/>
              <a:gd name="connsiteY44550" fmla="*/ 1354894 h 2789926"/>
              <a:gd name="connsiteX44551" fmla="*/ 2202107 w 2556691"/>
              <a:gd name="connsiteY44551" fmla="*/ 1363027 h 2789926"/>
              <a:gd name="connsiteX44552" fmla="*/ 2198964 w 2556691"/>
              <a:gd name="connsiteY44552" fmla="*/ 1367260 h 2789926"/>
              <a:gd name="connsiteX44553" fmla="*/ 2198563 w 2556691"/>
              <a:gd name="connsiteY44553" fmla="*/ 1367591 h 2789926"/>
              <a:gd name="connsiteX44554" fmla="*/ 2198528 w 2556691"/>
              <a:gd name="connsiteY44554" fmla="*/ 1367614 h 2789926"/>
              <a:gd name="connsiteX44555" fmla="*/ 2196904 w 2556691"/>
              <a:gd name="connsiteY44555" fmla="*/ 1367874 h 2789926"/>
              <a:gd name="connsiteX44556" fmla="*/ 2197010 w 2556691"/>
              <a:gd name="connsiteY44556" fmla="*/ 1363867 h 2789926"/>
              <a:gd name="connsiteX44557" fmla="*/ 2197033 w 2556691"/>
              <a:gd name="connsiteY44557" fmla="*/ 1363784 h 2789926"/>
              <a:gd name="connsiteX44558" fmla="*/ 2201883 w 2556691"/>
              <a:gd name="connsiteY44558" fmla="*/ 1354953 h 2789926"/>
              <a:gd name="connsiteX44559" fmla="*/ 2202095 w 2556691"/>
              <a:gd name="connsiteY44559" fmla="*/ 1354717 h 2789926"/>
              <a:gd name="connsiteX44560" fmla="*/ 2203013 w 2556691"/>
              <a:gd name="connsiteY44560" fmla="*/ 1353842 h 2789926"/>
              <a:gd name="connsiteX44561" fmla="*/ 2203260 w 2556691"/>
              <a:gd name="connsiteY44561" fmla="*/ 1353605 h 2789926"/>
              <a:gd name="connsiteX44562" fmla="*/ 2203296 w 2556691"/>
              <a:gd name="connsiteY44562" fmla="*/ 1353594 h 2789926"/>
              <a:gd name="connsiteX44563" fmla="*/ 2205144 w 2556691"/>
              <a:gd name="connsiteY44563" fmla="*/ 1354894 h 2789926"/>
              <a:gd name="connsiteX44564" fmla="*/ 2184720 w 2556691"/>
              <a:gd name="connsiteY44564" fmla="*/ 1335530 h 2789926"/>
              <a:gd name="connsiteX44565" fmla="*/ 2183461 w 2556691"/>
              <a:gd name="connsiteY44565" fmla="*/ 1335980 h 2789926"/>
              <a:gd name="connsiteX44566" fmla="*/ 2181330 w 2556691"/>
              <a:gd name="connsiteY44566" fmla="*/ 1333923 h 2789926"/>
              <a:gd name="connsiteX44567" fmla="*/ 2179317 w 2556691"/>
              <a:gd name="connsiteY44567" fmla="*/ 1335448 h 2789926"/>
              <a:gd name="connsiteX44568" fmla="*/ 2167757 w 2556691"/>
              <a:gd name="connsiteY44568" fmla="*/ 1358476 h 2789926"/>
              <a:gd name="connsiteX44569" fmla="*/ 2177198 w 2556691"/>
              <a:gd name="connsiteY44569" fmla="*/ 1348972 h 2789926"/>
              <a:gd name="connsiteX44570" fmla="*/ 2177410 w 2556691"/>
              <a:gd name="connsiteY44570" fmla="*/ 1348771 h 2789926"/>
              <a:gd name="connsiteX44571" fmla="*/ 2177716 w 2556691"/>
              <a:gd name="connsiteY44571" fmla="*/ 1348735 h 2789926"/>
              <a:gd name="connsiteX44572" fmla="*/ 2178057 w 2556691"/>
              <a:gd name="connsiteY44572" fmla="*/ 1348582 h 2789926"/>
              <a:gd name="connsiteX44573" fmla="*/ 2189912 w 2556691"/>
              <a:gd name="connsiteY44573" fmla="*/ 1346217 h 2789926"/>
              <a:gd name="connsiteX44574" fmla="*/ 2189970 w 2556691"/>
              <a:gd name="connsiteY44574" fmla="*/ 1346087 h 2789926"/>
              <a:gd name="connsiteX44575" fmla="*/ 2184720 w 2556691"/>
              <a:gd name="connsiteY44575" fmla="*/ 1335530 h 2789926"/>
              <a:gd name="connsiteX44576" fmla="*/ 2175315 w 2556691"/>
              <a:gd name="connsiteY44576" fmla="*/ 1326014 h 2789926"/>
              <a:gd name="connsiteX44577" fmla="*/ 2172431 w 2556691"/>
              <a:gd name="connsiteY44577" fmla="*/ 1326038 h 2789926"/>
              <a:gd name="connsiteX44578" fmla="*/ 2162648 w 2556691"/>
              <a:gd name="connsiteY44578" fmla="*/ 1326392 h 2789926"/>
              <a:gd name="connsiteX44579" fmla="*/ 2166980 w 2556691"/>
              <a:gd name="connsiteY44579" fmla="*/ 1331168 h 2789926"/>
              <a:gd name="connsiteX44580" fmla="*/ 2175315 w 2556691"/>
              <a:gd name="connsiteY44580" fmla="*/ 1326014 h 2789926"/>
              <a:gd name="connsiteX44581" fmla="*/ 1776343 w 2556691"/>
              <a:gd name="connsiteY44581" fmla="*/ 956732 h 2789926"/>
              <a:gd name="connsiteX44582" fmla="*/ 1775778 w 2556691"/>
              <a:gd name="connsiteY44582" fmla="*/ 958965 h 2789926"/>
              <a:gd name="connsiteX44583" fmla="*/ 1771717 w 2556691"/>
              <a:gd name="connsiteY44583" fmla="*/ 960672 h 2789926"/>
              <a:gd name="connsiteX44584" fmla="*/ 1770881 w 2556691"/>
              <a:gd name="connsiteY44584" fmla="*/ 959739 h 2789926"/>
              <a:gd name="connsiteX44585" fmla="*/ 1771329 w 2556691"/>
              <a:gd name="connsiteY44585" fmla="*/ 958773 h 2789926"/>
              <a:gd name="connsiteX44586" fmla="*/ 1774272 w 2556691"/>
              <a:gd name="connsiteY44586" fmla="*/ 956126 h 2789926"/>
              <a:gd name="connsiteX44587" fmla="*/ 1776343 w 2556691"/>
              <a:gd name="connsiteY44587" fmla="*/ 956732 h 2789926"/>
              <a:gd name="connsiteX44588" fmla="*/ 1756017 w 2556691"/>
              <a:gd name="connsiteY44588" fmla="*/ 935775 h 2789926"/>
              <a:gd name="connsiteX44589" fmla="*/ 1754859 w 2556691"/>
              <a:gd name="connsiteY44589" fmla="*/ 942689 h 2789926"/>
              <a:gd name="connsiteX44590" fmla="*/ 1751752 w 2556691"/>
              <a:gd name="connsiteY44590" fmla="*/ 950765 h 2789926"/>
              <a:gd name="connsiteX44591" fmla="*/ 1748997 w 2556691"/>
              <a:gd name="connsiteY44591" fmla="*/ 954671 h 2789926"/>
              <a:gd name="connsiteX44592" fmla="*/ 1747855 w 2556691"/>
              <a:gd name="connsiteY44592" fmla="*/ 954242 h 2789926"/>
              <a:gd name="connsiteX44593" fmla="*/ 1747973 w 2556691"/>
              <a:gd name="connsiteY44593" fmla="*/ 953285 h 2789926"/>
              <a:gd name="connsiteX44594" fmla="*/ 1750092 w 2556691"/>
              <a:gd name="connsiteY44594" fmla="*/ 945255 h 2789926"/>
              <a:gd name="connsiteX44595" fmla="*/ 1754200 w 2556691"/>
              <a:gd name="connsiteY44595" fmla="*/ 935164 h 2789926"/>
              <a:gd name="connsiteX44596" fmla="*/ 1756017 w 2556691"/>
              <a:gd name="connsiteY44596" fmla="*/ 935775 h 2789926"/>
              <a:gd name="connsiteX44597" fmla="*/ 2179541 w 2556691"/>
              <a:gd name="connsiteY44597" fmla="*/ 1325659 h 2789926"/>
              <a:gd name="connsiteX44598" fmla="*/ 2169076 w 2556691"/>
              <a:gd name="connsiteY44598" fmla="*/ 1335649 h 2789926"/>
              <a:gd name="connsiteX44599" fmla="*/ 2168381 w 2556691"/>
              <a:gd name="connsiteY44599" fmla="*/ 1343948 h 2789926"/>
              <a:gd name="connsiteX44600" fmla="*/ 2167616 w 2556691"/>
              <a:gd name="connsiteY44600" fmla="*/ 1349480 h 2789926"/>
              <a:gd name="connsiteX44601" fmla="*/ 2174866 w 2556691"/>
              <a:gd name="connsiteY44601" fmla="*/ 1336689 h 2789926"/>
              <a:gd name="connsiteX44602" fmla="*/ 2180577 w 2556691"/>
              <a:gd name="connsiteY44602" fmla="*/ 1328307 h 2789926"/>
              <a:gd name="connsiteX44603" fmla="*/ 2181271 w 2556691"/>
              <a:gd name="connsiteY44603" fmla="*/ 1328024 h 2789926"/>
              <a:gd name="connsiteX44604" fmla="*/ 2179541 w 2556691"/>
              <a:gd name="connsiteY44604" fmla="*/ 1325659 h 2789926"/>
              <a:gd name="connsiteX44605" fmla="*/ 2257658 w 2556691"/>
              <a:gd name="connsiteY44605" fmla="*/ 1397003 h 2789926"/>
              <a:gd name="connsiteX44606" fmla="*/ 2258305 w 2556691"/>
              <a:gd name="connsiteY44606" fmla="*/ 1399982 h 2789926"/>
              <a:gd name="connsiteX44607" fmla="*/ 2257611 w 2556691"/>
              <a:gd name="connsiteY44607" fmla="*/ 1400172 h 2789926"/>
              <a:gd name="connsiteX44608" fmla="*/ 2257528 w 2556691"/>
              <a:gd name="connsiteY44608" fmla="*/ 1400171 h 2789926"/>
              <a:gd name="connsiteX44609" fmla="*/ 2245697 w 2556691"/>
              <a:gd name="connsiteY44609" fmla="*/ 1401365 h 2789926"/>
              <a:gd name="connsiteX44610" fmla="*/ 2241471 w 2556691"/>
              <a:gd name="connsiteY44610" fmla="*/ 1401874 h 2789926"/>
              <a:gd name="connsiteX44611" fmla="*/ 2236680 w 2556691"/>
              <a:gd name="connsiteY44611" fmla="*/ 1401874 h 2789926"/>
              <a:gd name="connsiteX44612" fmla="*/ 2235856 w 2556691"/>
              <a:gd name="connsiteY44612" fmla="*/ 1401247 h 2789926"/>
              <a:gd name="connsiteX44613" fmla="*/ 2236303 w 2556691"/>
              <a:gd name="connsiteY44613" fmla="*/ 1399663 h 2789926"/>
              <a:gd name="connsiteX44614" fmla="*/ 2237129 w 2556691"/>
              <a:gd name="connsiteY44614" fmla="*/ 1399333 h 2789926"/>
              <a:gd name="connsiteX44615" fmla="*/ 2244650 w 2556691"/>
              <a:gd name="connsiteY44615" fmla="*/ 1397583 h 2789926"/>
              <a:gd name="connsiteX44616" fmla="*/ 2257658 w 2556691"/>
              <a:gd name="connsiteY44616" fmla="*/ 1397003 h 2789926"/>
              <a:gd name="connsiteX44617" fmla="*/ 1876604 w 2556691"/>
              <a:gd name="connsiteY44617" fmla="*/ 1043863 h 2789926"/>
              <a:gd name="connsiteX44618" fmla="*/ 1876605 w 2556691"/>
              <a:gd name="connsiteY44618" fmla="*/ 1043864 h 2789926"/>
              <a:gd name="connsiteX44619" fmla="*/ 1876604 w 2556691"/>
              <a:gd name="connsiteY44619" fmla="*/ 1043865 h 2789926"/>
              <a:gd name="connsiteX44620" fmla="*/ 1836920 w 2556691"/>
              <a:gd name="connsiteY44620" fmla="*/ 1006780 h 2789926"/>
              <a:gd name="connsiteX44621" fmla="*/ 1839063 w 2556691"/>
              <a:gd name="connsiteY44621" fmla="*/ 1011072 h 2789926"/>
              <a:gd name="connsiteX44622" fmla="*/ 1839651 w 2556691"/>
              <a:gd name="connsiteY44622" fmla="*/ 1015383 h 2789926"/>
              <a:gd name="connsiteX44623" fmla="*/ 1838709 w 2556691"/>
              <a:gd name="connsiteY44623" fmla="*/ 1015813 h 2789926"/>
              <a:gd name="connsiteX44624" fmla="*/ 1836543 w 2556691"/>
              <a:gd name="connsiteY44624" fmla="*/ 1011851 h 2789926"/>
              <a:gd name="connsiteX44625" fmla="*/ 1835825 w 2556691"/>
              <a:gd name="connsiteY44625" fmla="*/ 1007110 h 2789926"/>
              <a:gd name="connsiteX44626" fmla="*/ 1836920 w 2556691"/>
              <a:gd name="connsiteY44626" fmla="*/ 1006780 h 2789926"/>
              <a:gd name="connsiteX44627" fmla="*/ 1780357 w 2556691"/>
              <a:gd name="connsiteY44627" fmla="*/ 954502 h 2789926"/>
              <a:gd name="connsiteX44628" fmla="*/ 1780416 w 2556691"/>
              <a:gd name="connsiteY44628" fmla="*/ 955753 h 2789926"/>
              <a:gd name="connsiteX44629" fmla="*/ 1778014 w 2556691"/>
              <a:gd name="connsiteY44629" fmla="*/ 957018 h 2789926"/>
              <a:gd name="connsiteX44630" fmla="*/ 1777143 w 2556691"/>
              <a:gd name="connsiteY44630" fmla="*/ 956294 h 2789926"/>
              <a:gd name="connsiteX44631" fmla="*/ 1777214 w 2556691"/>
              <a:gd name="connsiteY44631" fmla="*/ 955448 h 2789926"/>
              <a:gd name="connsiteX44632" fmla="*/ 1779180 w 2556691"/>
              <a:gd name="connsiteY44632" fmla="*/ 954033 h 2789926"/>
              <a:gd name="connsiteX44633" fmla="*/ 1780357 w 2556691"/>
              <a:gd name="connsiteY44633" fmla="*/ 954502 h 2789926"/>
              <a:gd name="connsiteX44634" fmla="*/ 1762323 w 2556691"/>
              <a:gd name="connsiteY44634" fmla="*/ 937207 h 2789926"/>
              <a:gd name="connsiteX44635" fmla="*/ 1762252 w 2556691"/>
              <a:gd name="connsiteY44635" fmla="*/ 939019 h 2789926"/>
              <a:gd name="connsiteX44636" fmla="*/ 1761581 w 2556691"/>
              <a:gd name="connsiteY44636" fmla="*/ 944085 h 2789926"/>
              <a:gd name="connsiteX44637" fmla="*/ 1761570 w 2556691"/>
              <a:gd name="connsiteY44637" fmla="*/ 944087 h 2789926"/>
              <a:gd name="connsiteX44638" fmla="*/ 1756755 w 2556691"/>
              <a:gd name="connsiteY44638" fmla="*/ 951056 h 2789926"/>
              <a:gd name="connsiteX44639" fmla="*/ 1757379 w 2556691"/>
              <a:gd name="connsiteY44639" fmla="*/ 946956 h 2789926"/>
              <a:gd name="connsiteX44640" fmla="*/ 1757967 w 2556691"/>
              <a:gd name="connsiteY44640" fmla="*/ 945364 h 2789926"/>
              <a:gd name="connsiteX44641" fmla="*/ 1758886 w 2556691"/>
              <a:gd name="connsiteY44641" fmla="*/ 940849 h 2789926"/>
              <a:gd name="connsiteX44642" fmla="*/ 1759180 w 2556691"/>
              <a:gd name="connsiteY44642" fmla="*/ 937238 h 2789926"/>
              <a:gd name="connsiteX44643" fmla="*/ 1762323 w 2556691"/>
              <a:gd name="connsiteY44643" fmla="*/ 937207 h 2789926"/>
              <a:gd name="connsiteX44644" fmla="*/ 2216022 w 2556691"/>
              <a:gd name="connsiteY44644" fmla="*/ 1355450 h 2789926"/>
              <a:gd name="connsiteX44645" fmla="*/ 2208476 w 2556691"/>
              <a:gd name="connsiteY44645" fmla="*/ 1349279 h 2789926"/>
              <a:gd name="connsiteX44646" fmla="*/ 2204638 w 2556691"/>
              <a:gd name="connsiteY44646" fmla="*/ 1346856 h 2789926"/>
              <a:gd name="connsiteX44647" fmla="*/ 2203614 w 2556691"/>
              <a:gd name="connsiteY44647" fmla="*/ 1346336 h 2789926"/>
              <a:gd name="connsiteX44648" fmla="*/ 2193926 w 2556691"/>
              <a:gd name="connsiteY44648" fmla="*/ 1347234 h 2789926"/>
              <a:gd name="connsiteX44649" fmla="*/ 2193078 w 2556691"/>
              <a:gd name="connsiteY44649" fmla="*/ 1349090 h 2789926"/>
              <a:gd name="connsiteX44650" fmla="*/ 2190759 w 2556691"/>
              <a:gd name="connsiteY44650" fmla="*/ 1351112 h 2789926"/>
              <a:gd name="connsiteX44651" fmla="*/ 2182707 w 2556691"/>
              <a:gd name="connsiteY44651" fmla="*/ 1352577 h 2789926"/>
              <a:gd name="connsiteX44652" fmla="*/ 2177233 w 2556691"/>
              <a:gd name="connsiteY44652" fmla="*/ 1354374 h 2789926"/>
              <a:gd name="connsiteX44653" fmla="*/ 2173867 w 2556691"/>
              <a:gd name="connsiteY44653" fmla="*/ 1357294 h 2789926"/>
              <a:gd name="connsiteX44654" fmla="*/ 2173478 w 2556691"/>
              <a:gd name="connsiteY44654" fmla="*/ 1365700 h 2789926"/>
              <a:gd name="connsiteX44655" fmla="*/ 2175949 w 2556691"/>
              <a:gd name="connsiteY44655" fmla="*/ 1369293 h 2789926"/>
              <a:gd name="connsiteX44656" fmla="*/ 2176974 w 2556691"/>
              <a:gd name="connsiteY44656" fmla="*/ 1371256 h 2789926"/>
              <a:gd name="connsiteX44657" fmla="*/ 2177292 w 2556691"/>
              <a:gd name="connsiteY44657" fmla="*/ 1374388 h 2789926"/>
              <a:gd name="connsiteX44658" fmla="*/ 2177245 w 2556691"/>
              <a:gd name="connsiteY44658" fmla="*/ 1374897 h 2789926"/>
              <a:gd name="connsiteX44659" fmla="*/ 2176986 w 2556691"/>
              <a:gd name="connsiteY44659" fmla="*/ 1377308 h 2789926"/>
              <a:gd name="connsiteX44660" fmla="*/ 2176951 w 2556691"/>
              <a:gd name="connsiteY44660" fmla="*/ 1377639 h 2789926"/>
              <a:gd name="connsiteX44661" fmla="*/ 2176938 w 2556691"/>
              <a:gd name="connsiteY44661" fmla="*/ 1380843 h 2789926"/>
              <a:gd name="connsiteX44662" fmla="*/ 2176939 w 2556691"/>
              <a:gd name="connsiteY44662" fmla="*/ 1381080 h 2789926"/>
              <a:gd name="connsiteX44663" fmla="*/ 2177104 w 2556691"/>
              <a:gd name="connsiteY44663" fmla="*/ 1382593 h 2789926"/>
              <a:gd name="connsiteX44664" fmla="*/ 2177728 w 2556691"/>
              <a:gd name="connsiteY44664" fmla="*/ 1386234 h 2789926"/>
              <a:gd name="connsiteX44665" fmla="*/ 2177846 w 2556691"/>
              <a:gd name="connsiteY44665" fmla="*/ 1386766 h 2789926"/>
              <a:gd name="connsiteX44666" fmla="*/ 2179234 w 2556691"/>
              <a:gd name="connsiteY44666" fmla="*/ 1392641 h 2789926"/>
              <a:gd name="connsiteX44667" fmla="*/ 2179376 w 2556691"/>
              <a:gd name="connsiteY44667" fmla="*/ 1393268 h 2789926"/>
              <a:gd name="connsiteX44668" fmla="*/ 2180152 w 2556691"/>
              <a:gd name="connsiteY44668" fmla="*/ 1396708 h 2789926"/>
              <a:gd name="connsiteX44669" fmla="*/ 2184756 w 2556691"/>
              <a:gd name="connsiteY44669" fmla="*/ 1396318 h 2789926"/>
              <a:gd name="connsiteX44670" fmla="*/ 2186051 w 2556691"/>
              <a:gd name="connsiteY44670" fmla="*/ 1396377 h 2789926"/>
              <a:gd name="connsiteX44671" fmla="*/ 2186285 w 2556691"/>
              <a:gd name="connsiteY44671" fmla="*/ 1396377 h 2789926"/>
              <a:gd name="connsiteX44672" fmla="*/ 2186310 w 2556691"/>
              <a:gd name="connsiteY44672" fmla="*/ 1396330 h 2789926"/>
              <a:gd name="connsiteX44673" fmla="*/ 2186451 w 2556691"/>
              <a:gd name="connsiteY44673" fmla="*/ 1395987 h 2789926"/>
              <a:gd name="connsiteX44674" fmla="*/ 2188181 w 2556691"/>
              <a:gd name="connsiteY44674" fmla="*/ 1392121 h 2789926"/>
              <a:gd name="connsiteX44675" fmla="*/ 2191736 w 2556691"/>
              <a:gd name="connsiteY44675" fmla="*/ 1386364 h 2789926"/>
              <a:gd name="connsiteX44676" fmla="*/ 2193077 w 2556691"/>
              <a:gd name="connsiteY44676" fmla="*/ 1384721 h 2789926"/>
              <a:gd name="connsiteX44677" fmla="*/ 2194291 w 2556691"/>
              <a:gd name="connsiteY44677" fmla="*/ 1383290 h 2789926"/>
              <a:gd name="connsiteX44678" fmla="*/ 2194573 w 2556691"/>
              <a:gd name="connsiteY44678" fmla="*/ 1382959 h 2789926"/>
              <a:gd name="connsiteX44679" fmla="*/ 2193501 w 2556691"/>
              <a:gd name="connsiteY44679" fmla="*/ 1379023 h 2789926"/>
              <a:gd name="connsiteX44680" fmla="*/ 2196869 w 2556691"/>
              <a:gd name="connsiteY44680" fmla="*/ 1375027 h 2789926"/>
              <a:gd name="connsiteX44681" fmla="*/ 2199011 w 2556691"/>
              <a:gd name="connsiteY44681" fmla="*/ 1373762 h 2789926"/>
              <a:gd name="connsiteX44682" fmla="*/ 2199482 w 2556691"/>
              <a:gd name="connsiteY44682" fmla="*/ 1373525 h 2789926"/>
              <a:gd name="connsiteX44683" fmla="*/ 2200459 w 2556691"/>
              <a:gd name="connsiteY44683" fmla="*/ 1371953 h 2789926"/>
              <a:gd name="connsiteX44684" fmla="*/ 2200471 w 2556691"/>
              <a:gd name="connsiteY44684" fmla="*/ 1371941 h 2789926"/>
              <a:gd name="connsiteX44685" fmla="*/ 2201907 w 2556691"/>
              <a:gd name="connsiteY44685" fmla="*/ 1369849 h 2789926"/>
              <a:gd name="connsiteX44686" fmla="*/ 2202625 w 2556691"/>
              <a:gd name="connsiteY44686" fmla="*/ 1368820 h 2789926"/>
              <a:gd name="connsiteX44687" fmla="*/ 2203803 w 2556691"/>
              <a:gd name="connsiteY44687" fmla="*/ 1367272 h 2789926"/>
              <a:gd name="connsiteX44688" fmla="*/ 2207958 w 2556691"/>
              <a:gd name="connsiteY44688" fmla="*/ 1362460 h 2789926"/>
              <a:gd name="connsiteX44689" fmla="*/ 2209112 w 2556691"/>
              <a:gd name="connsiteY44689" fmla="*/ 1361408 h 2789926"/>
              <a:gd name="connsiteX44690" fmla="*/ 2209993 w 2556691"/>
              <a:gd name="connsiteY44690" fmla="*/ 1360699 h 2789926"/>
              <a:gd name="connsiteX44691" fmla="*/ 2210924 w 2556691"/>
              <a:gd name="connsiteY44691" fmla="*/ 1360486 h 2789926"/>
              <a:gd name="connsiteX44692" fmla="*/ 2212042 w 2556691"/>
              <a:gd name="connsiteY44692" fmla="*/ 1362649 h 2789926"/>
              <a:gd name="connsiteX44693" fmla="*/ 2208935 w 2556691"/>
              <a:gd name="connsiteY44693" fmla="*/ 1366929 h 2789926"/>
              <a:gd name="connsiteX44694" fmla="*/ 2205757 w 2556691"/>
              <a:gd name="connsiteY44694" fmla="*/ 1371279 h 2789926"/>
              <a:gd name="connsiteX44695" fmla="*/ 2205721 w 2556691"/>
              <a:gd name="connsiteY44695" fmla="*/ 1371338 h 2789926"/>
              <a:gd name="connsiteX44696" fmla="*/ 2205380 w 2556691"/>
              <a:gd name="connsiteY44696" fmla="*/ 1371811 h 2789926"/>
              <a:gd name="connsiteX44697" fmla="*/ 2206285 w 2556691"/>
              <a:gd name="connsiteY44697" fmla="*/ 1371729 h 2789926"/>
              <a:gd name="connsiteX44698" fmla="*/ 2206545 w 2556691"/>
              <a:gd name="connsiteY44698" fmla="*/ 1371717 h 2789926"/>
              <a:gd name="connsiteX44699" fmla="*/ 2210866 w 2556691"/>
              <a:gd name="connsiteY44699" fmla="*/ 1372473 h 2789926"/>
              <a:gd name="connsiteX44700" fmla="*/ 2215457 w 2556691"/>
              <a:gd name="connsiteY44700" fmla="*/ 1367118 h 2789926"/>
              <a:gd name="connsiteX44701" fmla="*/ 2215763 w 2556691"/>
              <a:gd name="connsiteY44701" fmla="*/ 1366763 h 2789926"/>
              <a:gd name="connsiteX44702" fmla="*/ 2216740 w 2556691"/>
              <a:gd name="connsiteY44702" fmla="*/ 1365629 h 2789926"/>
              <a:gd name="connsiteX44703" fmla="*/ 2218659 w 2556691"/>
              <a:gd name="connsiteY44703" fmla="*/ 1365617 h 2789926"/>
              <a:gd name="connsiteX44704" fmla="*/ 2219071 w 2556691"/>
              <a:gd name="connsiteY44704" fmla="*/ 1366208 h 2789926"/>
              <a:gd name="connsiteX44705" fmla="*/ 2219118 w 2556691"/>
              <a:gd name="connsiteY44705" fmla="*/ 1367733 h 2789926"/>
              <a:gd name="connsiteX44706" fmla="*/ 2219034 w 2556691"/>
              <a:gd name="connsiteY44706" fmla="*/ 1367946 h 2789926"/>
              <a:gd name="connsiteX44707" fmla="*/ 2217905 w 2556691"/>
              <a:gd name="connsiteY44707" fmla="*/ 1369577 h 2789926"/>
              <a:gd name="connsiteX44708" fmla="*/ 2215751 w 2556691"/>
              <a:gd name="connsiteY44708" fmla="*/ 1372320 h 2789926"/>
              <a:gd name="connsiteX44709" fmla="*/ 2213314 w 2556691"/>
              <a:gd name="connsiteY44709" fmla="*/ 1375251 h 2789926"/>
              <a:gd name="connsiteX44710" fmla="*/ 2213032 w 2556691"/>
              <a:gd name="connsiteY44710" fmla="*/ 1375582 h 2789926"/>
              <a:gd name="connsiteX44711" fmla="*/ 2213090 w 2556691"/>
              <a:gd name="connsiteY44711" fmla="*/ 1377143 h 2789926"/>
              <a:gd name="connsiteX44712" fmla="*/ 2211866 w 2556691"/>
              <a:gd name="connsiteY44712" fmla="*/ 1379566 h 2789926"/>
              <a:gd name="connsiteX44713" fmla="*/ 2210995 w 2556691"/>
              <a:gd name="connsiteY44713" fmla="*/ 1380488 h 2789926"/>
              <a:gd name="connsiteX44714" fmla="*/ 2206946 w 2556691"/>
              <a:gd name="connsiteY44714" fmla="*/ 1383030 h 2789926"/>
              <a:gd name="connsiteX44715" fmla="*/ 2206392 w 2556691"/>
              <a:gd name="connsiteY44715" fmla="*/ 1383255 h 2789926"/>
              <a:gd name="connsiteX44716" fmla="*/ 2203602 w 2556691"/>
              <a:gd name="connsiteY44716" fmla="*/ 1386399 h 2789926"/>
              <a:gd name="connsiteX44717" fmla="*/ 2202448 w 2556691"/>
              <a:gd name="connsiteY44717" fmla="*/ 1387688 h 2789926"/>
              <a:gd name="connsiteX44718" fmla="*/ 2202260 w 2556691"/>
              <a:gd name="connsiteY44718" fmla="*/ 1387889 h 2789926"/>
              <a:gd name="connsiteX44719" fmla="*/ 2206804 w 2556691"/>
              <a:gd name="connsiteY44719" fmla="*/ 1390608 h 2789926"/>
              <a:gd name="connsiteX44720" fmla="*/ 2207099 w 2556691"/>
              <a:gd name="connsiteY44720" fmla="*/ 1390892 h 2789926"/>
              <a:gd name="connsiteX44721" fmla="*/ 2207617 w 2556691"/>
              <a:gd name="connsiteY44721" fmla="*/ 1390572 h 2789926"/>
              <a:gd name="connsiteX44722" fmla="*/ 2207674 w 2556691"/>
              <a:gd name="connsiteY44722" fmla="*/ 1390537 h 2789926"/>
              <a:gd name="connsiteX44723" fmla="*/ 2211478 w 2556691"/>
              <a:gd name="connsiteY44723" fmla="*/ 1388078 h 2789926"/>
              <a:gd name="connsiteX44724" fmla="*/ 2213114 w 2556691"/>
              <a:gd name="connsiteY44724" fmla="*/ 1385395 h 2789926"/>
              <a:gd name="connsiteX44725" fmla="*/ 2215221 w 2556691"/>
              <a:gd name="connsiteY44725" fmla="*/ 1383207 h 2789926"/>
              <a:gd name="connsiteX44726" fmla="*/ 2216610 w 2556691"/>
              <a:gd name="connsiteY44726" fmla="*/ 1382262 h 2789926"/>
              <a:gd name="connsiteX44727" fmla="*/ 2218388 w 2556691"/>
              <a:gd name="connsiteY44727" fmla="*/ 1381706 h 2789926"/>
              <a:gd name="connsiteX44728" fmla="*/ 2220023 w 2556691"/>
              <a:gd name="connsiteY44728" fmla="*/ 1380961 h 2789926"/>
              <a:gd name="connsiteX44729" fmla="*/ 2220048 w 2556691"/>
              <a:gd name="connsiteY44729" fmla="*/ 1380950 h 2789926"/>
              <a:gd name="connsiteX44730" fmla="*/ 2220483 w 2556691"/>
              <a:gd name="connsiteY44730" fmla="*/ 1380477 h 2789926"/>
              <a:gd name="connsiteX44731" fmla="*/ 2222755 w 2556691"/>
              <a:gd name="connsiteY44731" fmla="*/ 1378030 h 2789926"/>
              <a:gd name="connsiteX44732" fmla="*/ 2223073 w 2556691"/>
              <a:gd name="connsiteY44732" fmla="*/ 1377663 h 2789926"/>
              <a:gd name="connsiteX44733" fmla="*/ 2224321 w 2556691"/>
              <a:gd name="connsiteY44733" fmla="*/ 1375606 h 2789926"/>
              <a:gd name="connsiteX44734" fmla="*/ 2224968 w 2556691"/>
              <a:gd name="connsiteY44734" fmla="*/ 1374187 h 2789926"/>
              <a:gd name="connsiteX44735" fmla="*/ 2225851 w 2556691"/>
              <a:gd name="connsiteY44735" fmla="*/ 1369742 h 2789926"/>
              <a:gd name="connsiteX44736" fmla="*/ 2225851 w 2556691"/>
              <a:gd name="connsiteY44736" fmla="*/ 1369695 h 2789926"/>
              <a:gd name="connsiteX44737" fmla="*/ 2225204 w 2556691"/>
              <a:gd name="connsiteY44737" fmla="*/ 1366480 h 2789926"/>
              <a:gd name="connsiteX44738" fmla="*/ 2221755 w 2556691"/>
              <a:gd name="connsiteY44738" fmla="*/ 1361065 h 2789926"/>
              <a:gd name="connsiteX44739" fmla="*/ 2216810 w 2556691"/>
              <a:gd name="connsiteY44739" fmla="*/ 1356195 h 2789926"/>
              <a:gd name="connsiteX44740" fmla="*/ 2216022 w 2556691"/>
              <a:gd name="connsiteY44740" fmla="*/ 1355450 h 2789926"/>
              <a:gd name="connsiteX44741" fmla="*/ 2141269 w 2556691"/>
              <a:gd name="connsiteY44741" fmla="*/ 1285040 h 2789926"/>
              <a:gd name="connsiteX44742" fmla="*/ 2143341 w 2556691"/>
              <a:gd name="connsiteY44742" fmla="*/ 1287239 h 2789926"/>
              <a:gd name="connsiteX44743" fmla="*/ 2132453 w 2556691"/>
              <a:gd name="connsiteY44743" fmla="*/ 1290939 h 2789926"/>
              <a:gd name="connsiteX44744" fmla="*/ 2137091 w 2556691"/>
              <a:gd name="connsiteY44744" fmla="*/ 1288031 h 2789926"/>
              <a:gd name="connsiteX44745" fmla="*/ 2141269 w 2556691"/>
              <a:gd name="connsiteY44745" fmla="*/ 1285040 h 2789926"/>
              <a:gd name="connsiteX44746" fmla="*/ 1899358 w 2556691"/>
              <a:gd name="connsiteY44746" fmla="*/ 1061668 h 2789926"/>
              <a:gd name="connsiteX44747" fmla="*/ 1900029 w 2556691"/>
              <a:gd name="connsiteY44747" fmla="*/ 1063684 h 2789926"/>
              <a:gd name="connsiteX44748" fmla="*/ 1894861 w 2556691"/>
              <a:gd name="connsiteY44748" fmla="*/ 1064671 h 2789926"/>
              <a:gd name="connsiteX44749" fmla="*/ 1895038 w 2556691"/>
              <a:gd name="connsiteY44749" fmla="*/ 1061743 h 2789926"/>
              <a:gd name="connsiteX44750" fmla="*/ 1899358 w 2556691"/>
              <a:gd name="connsiteY44750" fmla="*/ 1061669 h 2789926"/>
              <a:gd name="connsiteX44751" fmla="*/ 2150641 w 2556691"/>
              <a:gd name="connsiteY44751" fmla="*/ 1293469 h 2789926"/>
              <a:gd name="connsiteX44752" fmla="*/ 2143236 w 2556691"/>
              <a:gd name="connsiteY44752" fmla="*/ 1305823 h 2789926"/>
              <a:gd name="connsiteX44753" fmla="*/ 2143849 w 2556691"/>
              <a:gd name="connsiteY44753" fmla="*/ 1306343 h 2789926"/>
              <a:gd name="connsiteX44754" fmla="*/ 2171748 w 2556691"/>
              <a:gd name="connsiteY44754" fmla="*/ 1322515 h 2789926"/>
              <a:gd name="connsiteX44755" fmla="*/ 2177622 w 2556691"/>
              <a:gd name="connsiteY44755" fmla="*/ 1322444 h 2789926"/>
              <a:gd name="connsiteX44756" fmla="*/ 2176562 w 2556691"/>
              <a:gd name="connsiteY44756" fmla="*/ 1319961 h 2789926"/>
              <a:gd name="connsiteX44757" fmla="*/ 2172419 w 2556691"/>
              <a:gd name="connsiteY44757" fmla="*/ 1320091 h 2789926"/>
              <a:gd name="connsiteX44758" fmla="*/ 2163166 w 2556691"/>
              <a:gd name="connsiteY44758" fmla="*/ 1315434 h 2789926"/>
              <a:gd name="connsiteX44759" fmla="*/ 2151795 w 2556691"/>
              <a:gd name="connsiteY44759" fmla="*/ 1296058 h 2789926"/>
              <a:gd name="connsiteX44760" fmla="*/ 2151794 w 2556691"/>
              <a:gd name="connsiteY44760" fmla="*/ 1296070 h 2789926"/>
              <a:gd name="connsiteX44761" fmla="*/ 2150641 w 2556691"/>
              <a:gd name="connsiteY44761" fmla="*/ 1293469 h 2789926"/>
              <a:gd name="connsiteX44762" fmla="*/ 2139749 w 2556691"/>
              <a:gd name="connsiteY44762" fmla="*/ 1282636 h 2789926"/>
              <a:gd name="connsiteX44763" fmla="*/ 2139751 w 2556691"/>
              <a:gd name="connsiteY44763" fmla="*/ 1282640 h 2789926"/>
              <a:gd name="connsiteX44764" fmla="*/ 2139740 w 2556691"/>
              <a:gd name="connsiteY44764" fmla="*/ 1282640 h 2789926"/>
              <a:gd name="connsiteX44765" fmla="*/ 2242095 w 2556691"/>
              <a:gd name="connsiteY44765" fmla="*/ 1376812 h 2789926"/>
              <a:gd name="connsiteX44766" fmla="*/ 2243025 w 2556691"/>
              <a:gd name="connsiteY44766" fmla="*/ 1379022 h 2789926"/>
              <a:gd name="connsiteX44767" fmla="*/ 2242931 w 2556691"/>
              <a:gd name="connsiteY44767" fmla="*/ 1379152 h 2789926"/>
              <a:gd name="connsiteX44768" fmla="*/ 2242660 w 2556691"/>
              <a:gd name="connsiteY44768" fmla="*/ 1379519 h 2789926"/>
              <a:gd name="connsiteX44769" fmla="*/ 2241601 w 2556691"/>
              <a:gd name="connsiteY44769" fmla="*/ 1380122 h 2789926"/>
              <a:gd name="connsiteX44770" fmla="*/ 2236574 w 2556691"/>
              <a:gd name="connsiteY44770" fmla="*/ 1382238 h 2789926"/>
              <a:gd name="connsiteX44771" fmla="*/ 2236256 w 2556691"/>
              <a:gd name="connsiteY44771" fmla="*/ 1382392 h 2789926"/>
              <a:gd name="connsiteX44772" fmla="*/ 2230888 w 2556691"/>
              <a:gd name="connsiteY44772" fmla="*/ 1386281 h 2789926"/>
              <a:gd name="connsiteX44773" fmla="*/ 2229111 w 2556691"/>
              <a:gd name="connsiteY44773" fmla="*/ 1384697 h 2789926"/>
              <a:gd name="connsiteX44774" fmla="*/ 2233290 w 2556691"/>
              <a:gd name="connsiteY44774" fmla="*/ 1379767 h 2789926"/>
              <a:gd name="connsiteX44775" fmla="*/ 2239022 w 2556691"/>
              <a:gd name="connsiteY44775" fmla="*/ 1377001 h 2789926"/>
              <a:gd name="connsiteX44776" fmla="*/ 2242095 w 2556691"/>
              <a:gd name="connsiteY44776" fmla="*/ 1376812 h 2789926"/>
              <a:gd name="connsiteX44777" fmla="*/ 2251618 w 2556691"/>
              <a:gd name="connsiteY44777" fmla="*/ 1385560 h 2789926"/>
              <a:gd name="connsiteX44778" fmla="*/ 2252937 w 2556691"/>
              <a:gd name="connsiteY44778" fmla="*/ 1388267 h 2789926"/>
              <a:gd name="connsiteX44779" fmla="*/ 2252113 w 2556691"/>
              <a:gd name="connsiteY44779" fmla="*/ 1388976 h 2789926"/>
              <a:gd name="connsiteX44780" fmla="*/ 2245250 w 2556691"/>
              <a:gd name="connsiteY44780" fmla="*/ 1390395 h 2789926"/>
              <a:gd name="connsiteX44781" fmla="*/ 2238952 w 2556691"/>
              <a:gd name="connsiteY44781" fmla="*/ 1392794 h 2789926"/>
              <a:gd name="connsiteX44782" fmla="*/ 2238928 w 2556691"/>
              <a:gd name="connsiteY44782" fmla="*/ 1392806 h 2789926"/>
              <a:gd name="connsiteX44783" fmla="*/ 2237539 w 2556691"/>
              <a:gd name="connsiteY44783" fmla="*/ 1392664 h 2789926"/>
              <a:gd name="connsiteX44784" fmla="*/ 2237492 w 2556691"/>
              <a:gd name="connsiteY44784" fmla="*/ 1389673 h 2789926"/>
              <a:gd name="connsiteX44785" fmla="*/ 2238080 w 2556691"/>
              <a:gd name="connsiteY44785" fmla="*/ 1389342 h 2789926"/>
              <a:gd name="connsiteX44786" fmla="*/ 2241000 w 2556691"/>
              <a:gd name="connsiteY44786" fmla="*/ 1387794 h 2789926"/>
              <a:gd name="connsiteX44787" fmla="*/ 2241435 w 2556691"/>
              <a:gd name="connsiteY44787" fmla="*/ 1387593 h 2789926"/>
              <a:gd name="connsiteX44788" fmla="*/ 2249735 w 2556691"/>
              <a:gd name="connsiteY44788" fmla="*/ 1385394 h 2789926"/>
              <a:gd name="connsiteX44789" fmla="*/ 2251618 w 2556691"/>
              <a:gd name="connsiteY44789" fmla="*/ 1385560 h 2789926"/>
              <a:gd name="connsiteX44790" fmla="*/ 1777815 w 2556691"/>
              <a:gd name="connsiteY44790" fmla="*/ 947966 h 2789926"/>
              <a:gd name="connsiteX44791" fmla="*/ 1778144 w 2556691"/>
              <a:gd name="connsiteY44791" fmla="*/ 948680 h 2789926"/>
              <a:gd name="connsiteX44792" fmla="*/ 1773730 w 2556691"/>
              <a:gd name="connsiteY44792" fmla="*/ 950860 h 2789926"/>
              <a:gd name="connsiteX44793" fmla="*/ 1773812 w 2556691"/>
              <a:gd name="connsiteY44793" fmla="*/ 949891 h 2789926"/>
              <a:gd name="connsiteX44794" fmla="*/ 1774860 w 2556691"/>
              <a:gd name="connsiteY44794" fmla="*/ 948707 h 2789926"/>
              <a:gd name="connsiteX44795" fmla="*/ 1774860 w 2556691"/>
              <a:gd name="connsiteY44795" fmla="*/ 948706 h 2789926"/>
              <a:gd name="connsiteX44796" fmla="*/ 1777815 w 2556691"/>
              <a:gd name="connsiteY44796" fmla="*/ 947966 h 2789926"/>
              <a:gd name="connsiteX44797" fmla="*/ 1769010 w 2556691"/>
              <a:gd name="connsiteY44797" fmla="*/ 938339 h 2789926"/>
              <a:gd name="connsiteX44798" fmla="*/ 1768904 w 2556691"/>
              <a:gd name="connsiteY44798" fmla="*/ 939246 h 2789926"/>
              <a:gd name="connsiteX44799" fmla="*/ 1766973 w 2556691"/>
              <a:gd name="connsiteY44799" fmla="*/ 948555 h 2789926"/>
              <a:gd name="connsiteX44800" fmla="*/ 1765231 w 2556691"/>
              <a:gd name="connsiteY44800" fmla="*/ 952894 h 2789926"/>
              <a:gd name="connsiteX44801" fmla="*/ 1760816 w 2556691"/>
              <a:gd name="connsiteY44801" fmla="*/ 959332 h 2789926"/>
              <a:gd name="connsiteX44802" fmla="*/ 1757214 w 2556691"/>
              <a:gd name="connsiteY44802" fmla="*/ 961973 h 2789926"/>
              <a:gd name="connsiteX44803" fmla="*/ 1756767 w 2556691"/>
              <a:gd name="connsiteY44803" fmla="*/ 961563 h 2789926"/>
              <a:gd name="connsiteX44804" fmla="*/ 1756944 w 2556691"/>
              <a:gd name="connsiteY44804" fmla="*/ 961035 h 2789926"/>
              <a:gd name="connsiteX44805" fmla="*/ 1757403 w 2556691"/>
              <a:gd name="connsiteY44805" fmla="*/ 959801 h 2789926"/>
              <a:gd name="connsiteX44806" fmla="*/ 1762111 w 2556691"/>
              <a:gd name="connsiteY44806" fmla="*/ 951373 h 2789926"/>
              <a:gd name="connsiteX44807" fmla="*/ 1765384 w 2556691"/>
              <a:gd name="connsiteY44807" fmla="*/ 941486 h 2789926"/>
              <a:gd name="connsiteX44808" fmla="*/ 1766090 w 2556691"/>
              <a:gd name="connsiteY44808" fmla="*/ 938155 h 2789926"/>
              <a:gd name="connsiteX44809" fmla="*/ 1769010 w 2556691"/>
              <a:gd name="connsiteY44809" fmla="*/ 938339 h 2789926"/>
              <a:gd name="connsiteX44810" fmla="*/ 2115066 w 2556691"/>
              <a:gd name="connsiteY44810" fmla="*/ 1256277 h 2789926"/>
              <a:gd name="connsiteX44811" fmla="*/ 2114937 w 2556691"/>
              <a:gd name="connsiteY44811" fmla="*/ 1256880 h 2789926"/>
              <a:gd name="connsiteX44812" fmla="*/ 2114678 w 2556691"/>
              <a:gd name="connsiteY44812" fmla="*/ 1258051 h 2789926"/>
              <a:gd name="connsiteX44813" fmla="*/ 2112076 w 2556691"/>
              <a:gd name="connsiteY44813" fmla="*/ 1270133 h 2789926"/>
              <a:gd name="connsiteX44814" fmla="*/ 2110063 w 2556691"/>
              <a:gd name="connsiteY44814" fmla="*/ 1270665 h 2789926"/>
              <a:gd name="connsiteX44815" fmla="*/ 2109592 w 2556691"/>
              <a:gd name="connsiteY44815" fmla="*/ 1269955 h 2789926"/>
              <a:gd name="connsiteX44816" fmla="*/ 2113053 w 2556691"/>
              <a:gd name="connsiteY44816" fmla="*/ 1255438 h 2789926"/>
              <a:gd name="connsiteX44817" fmla="*/ 2115066 w 2556691"/>
              <a:gd name="connsiteY44817" fmla="*/ 1256277 h 2789926"/>
              <a:gd name="connsiteX44818" fmla="*/ 2287452 w 2556691"/>
              <a:gd name="connsiteY44818" fmla="*/ 1414854 h 2789926"/>
              <a:gd name="connsiteX44819" fmla="*/ 2287970 w 2556691"/>
              <a:gd name="connsiteY44819" fmla="*/ 1419831 h 2789926"/>
              <a:gd name="connsiteX44820" fmla="*/ 2288441 w 2556691"/>
              <a:gd name="connsiteY44820" fmla="*/ 1425458 h 2789926"/>
              <a:gd name="connsiteX44821" fmla="*/ 2287923 w 2556691"/>
              <a:gd name="connsiteY44821" fmla="*/ 1430837 h 2789926"/>
              <a:gd name="connsiteX44822" fmla="*/ 2286369 w 2556691"/>
              <a:gd name="connsiteY44822" fmla="*/ 1429986 h 2789926"/>
              <a:gd name="connsiteX44823" fmla="*/ 2286534 w 2556691"/>
              <a:gd name="connsiteY44823" fmla="*/ 1414866 h 2789926"/>
              <a:gd name="connsiteX44824" fmla="*/ 2287452 w 2556691"/>
              <a:gd name="connsiteY44824" fmla="*/ 1414854 h 2789926"/>
              <a:gd name="connsiteX44825" fmla="*/ 2177092 w 2556691"/>
              <a:gd name="connsiteY44825" fmla="*/ 1312833 h 2789926"/>
              <a:gd name="connsiteX44826" fmla="*/ 2177163 w 2556691"/>
              <a:gd name="connsiteY44826" fmla="*/ 1313696 h 2789926"/>
              <a:gd name="connsiteX44827" fmla="*/ 2177657 w 2556691"/>
              <a:gd name="connsiteY44827" fmla="*/ 1316013 h 2789926"/>
              <a:gd name="connsiteX44828" fmla="*/ 2177233 w 2556691"/>
              <a:gd name="connsiteY44828" fmla="*/ 1313625 h 2789926"/>
              <a:gd name="connsiteX44829" fmla="*/ 2177092 w 2556691"/>
              <a:gd name="connsiteY44829" fmla="*/ 1312833 h 2789926"/>
              <a:gd name="connsiteX44830" fmla="*/ 1776638 w 2556691"/>
              <a:gd name="connsiteY44830" fmla="*/ 941527 h 2789926"/>
              <a:gd name="connsiteX44831" fmla="*/ 1777262 w 2556691"/>
              <a:gd name="connsiteY44831" fmla="*/ 942449 h 2789926"/>
              <a:gd name="connsiteX44832" fmla="*/ 1769622 w 2556691"/>
              <a:gd name="connsiteY44832" fmla="*/ 947490 h 2789926"/>
              <a:gd name="connsiteX44833" fmla="*/ 1770634 w 2556691"/>
              <a:gd name="connsiteY44833" fmla="*/ 946096 h 2789926"/>
              <a:gd name="connsiteX44834" fmla="*/ 1772082 w 2556691"/>
              <a:gd name="connsiteY44834" fmla="*/ 944332 h 2789926"/>
              <a:gd name="connsiteX44835" fmla="*/ 1776638 w 2556691"/>
              <a:gd name="connsiteY44835" fmla="*/ 941527 h 2789926"/>
              <a:gd name="connsiteX44836" fmla="*/ 2247370 w 2556691"/>
              <a:gd name="connsiteY44836" fmla="*/ 1375192 h 2789926"/>
              <a:gd name="connsiteX44837" fmla="*/ 2245322 w 2556691"/>
              <a:gd name="connsiteY44837" fmla="*/ 1374199 h 2789926"/>
              <a:gd name="connsiteX44838" fmla="*/ 2243226 w 2556691"/>
              <a:gd name="connsiteY44838" fmla="*/ 1373573 h 2789926"/>
              <a:gd name="connsiteX44839" fmla="*/ 2242320 w 2556691"/>
              <a:gd name="connsiteY44839" fmla="*/ 1373372 h 2789926"/>
              <a:gd name="connsiteX44840" fmla="*/ 2239576 w 2556691"/>
              <a:gd name="connsiteY44840" fmla="*/ 1373064 h 2789926"/>
              <a:gd name="connsiteX44841" fmla="*/ 2236775 w 2556691"/>
              <a:gd name="connsiteY44841" fmla="*/ 1373005 h 2789926"/>
              <a:gd name="connsiteX44842" fmla="*/ 2234503 w 2556691"/>
              <a:gd name="connsiteY44842" fmla="*/ 1373620 h 2789926"/>
              <a:gd name="connsiteX44843" fmla="*/ 2233868 w 2556691"/>
              <a:gd name="connsiteY44843" fmla="*/ 1373892 h 2789926"/>
              <a:gd name="connsiteX44844" fmla="*/ 2229524 w 2556691"/>
              <a:gd name="connsiteY44844" fmla="*/ 1376670 h 2789926"/>
              <a:gd name="connsiteX44845" fmla="*/ 2228559 w 2556691"/>
              <a:gd name="connsiteY44845" fmla="*/ 1378089 h 2789926"/>
              <a:gd name="connsiteX44846" fmla="*/ 2226816 w 2556691"/>
              <a:gd name="connsiteY44846" fmla="*/ 1380394 h 2789926"/>
              <a:gd name="connsiteX44847" fmla="*/ 2224780 w 2556691"/>
              <a:gd name="connsiteY44847" fmla="*/ 1382557 h 2789926"/>
              <a:gd name="connsiteX44848" fmla="*/ 2225439 w 2556691"/>
              <a:gd name="connsiteY44848" fmla="*/ 1383940 h 2789926"/>
              <a:gd name="connsiteX44849" fmla="*/ 2225545 w 2556691"/>
              <a:gd name="connsiteY44849" fmla="*/ 1384271 h 2789926"/>
              <a:gd name="connsiteX44850" fmla="*/ 2225132 w 2556691"/>
              <a:gd name="connsiteY44850" fmla="*/ 1388929 h 2789926"/>
              <a:gd name="connsiteX44851" fmla="*/ 2224720 w 2556691"/>
              <a:gd name="connsiteY44851" fmla="*/ 1389910 h 2789926"/>
              <a:gd name="connsiteX44852" fmla="*/ 2221943 w 2556691"/>
              <a:gd name="connsiteY44852" fmla="*/ 1394107 h 2789926"/>
              <a:gd name="connsiteX44853" fmla="*/ 2221836 w 2556691"/>
              <a:gd name="connsiteY44853" fmla="*/ 1394225 h 2789926"/>
              <a:gd name="connsiteX44854" fmla="*/ 2215810 w 2556691"/>
              <a:gd name="connsiteY44854" fmla="*/ 1398304 h 2789926"/>
              <a:gd name="connsiteX44855" fmla="*/ 2212054 w 2556691"/>
              <a:gd name="connsiteY44855" fmla="*/ 1396861 h 2789926"/>
              <a:gd name="connsiteX44856" fmla="*/ 2210877 w 2556691"/>
              <a:gd name="connsiteY44856" fmla="*/ 1397382 h 2789926"/>
              <a:gd name="connsiteX44857" fmla="*/ 2204191 w 2556691"/>
              <a:gd name="connsiteY44857" fmla="*/ 1400692 h 2789926"/>
              <a:gd name="connsiteX44858" fmla="*/ 2201389 w 2556691"/>
              <a:gd name="connsiteY44858" fmla="*/ 1402465 h 2789926"/>
              <a:gd name="connsiteX44859" fmla="*/ 2196904 w 2556691"/>
              <a:gd name="connsiteY44859" fmla="*/ 1406035 h 2789926"/>
              <a:gd name="connsiteX44860" fmla="*/ 2192949 w 2556691"/>
              <a:gd name="connsiteY44860" fmla="*/ 1410161 h 2789926"/>
              <a:gd name="connsiteX44861" fmla="*/ 2190277 w 2556691"/>
              <a:gd name="connsiteY44861" fmla="*/ 1414618 h 2789926"/>
              <a:gd name="connsiteX44862" fmla="*/ 2201354 w 2556691"/>
              <a:gd name="connsiteY44862" fmla="*/ 1409274 h 2789926"/>
              <a:gd name="connsiteX44863" fmla="*/ 2214574 w 2556691"/>
              <a:gd name="connsiteY44863" fmla="*/ 1406354 h 2789926"/>
              <a:gd name="connsiteX44864" fmla="*/ 2215986 w 2556691"/>
              <a:gd name="connsiteY44864" fmla="*/ 1403671 h 2789926"/>
              <a:gd name="connsiteX44865" fmla="*/ 2223438 w 2556691"/>
              <a:gd name="connsiteY44865" fmla="*/ 1403884 h 2789926"/>
              <a:gd name="connsiteX44866" fmla="*/ 2228064 w 2556691"/>
              <a:gd name="connsiteY44866" fmla="*/ 1414476 h 2789926"/>
              <a:gd name="connsiteX44867" fmla="*/ 2216481 w 2556691"/>
              <a:gd name="connsiteY44867" fmla="*/ 1410693 h 2789926"/>
              <a:gd name="connsiteX44868" fmla="*/ 2208840 w 2556691"/>
              <a:gd name="connsiteY44868" fmla="*/ 1412372 h 2789926"/>
              <a:gd name="connsiteX44869" fmla="*/ 2209394 w 2556691"/>
              <a:gd name="connsiteY44869" fmla="*/ 1412514 h 2789926"/>
              <a:gd name="connsiteX44870" fmla="*/ 2216222 w 2556691"/>
              <a:gd name="connsiteY44870" fmla="*/ 1417561 h 2789926"/>
              <a:gd name="connsiteX44871" fmla="*/ 2231101 w 2556691"/>
              <a:gd name="connsiteY44871" fmla="*/ 1414346 h 2789926"/>
              <a:gd name="connsiteX44872" fmla="*/ 2236352 w 2556691"/>
              <a:gd name="connsiteY44872" fmla="*/ 1413625 h 2789926"/>
              <a:gd name="connsiteX44873" fmla="*/ 2241649 w 2556691"/>
              <a:gd name="connsiteY44873" fmla="*/ 1413294 h 2789926"/>
              <a:gd name="connsiteX44874" fmla="*/ 2246169 w 2556691"/>
              <a:gd name="connsiteY44874" fmla="*/ 1413447 h 2789926"/>
              <a:gd name="connsiteX44875" fmla="*/ 2253256 w 2556691"/>
              <a:gd name="connsiteY44875" fmla="*/ 1414157 h 2789926"/>
              <a:gd name="connsiteX44876" fmla="*/ 2257329 w 2556691"/>
              <a:gd name="connsiteY44876" fmla="*/ 1414700 h 2789926"/>
              <a:gd name="connsiteX44877" fmla="*/ 2258977 w 2556691"/>
              <a:gd name="connsiteY44877" fmla="*/ 1413223 h 2789926"/>
              <a:gd name="connsiteX44878" fmla="*/ 2261802 w 2556691"/>
              <a:gd name="connsiteY44878" fmla="*/ 1408967 h 2789926"/>
              <a:gd name="connsiteX44879" fmla="*/ 2265146 w 2556691"/>
              <a:gd name="connsiteY44879" fmla="*/ 1402382 h 2789926"/>
              <a:gd name="connsiteX44880" fmla="*/ 2265922 w 2556691"/>
              <a:gd name="connsiteY44880" fmla="*/ 1401236 h 2789926"/>
              <a:gd name="connsiteX44881" fmla="*/ 2266947 w 2556691"/>
              <a:gd name="connsiteY44881" fmla="*/ 1399462 h 2789926"/>
              <a:gd name="connsiteX44882" fmla="*/ 2267182 w 2556691"/>
              <a:gd name="connsiteY44882" fmla="*/ 1396613 h 2789926"/>
              <a:gd name="connsiteX44883" fmla="*/ 2267110 w 2556691"/>
              <a:gd name="connsiteY44883" fmla="*/ 1396117 h 2789926"/>
              <a:gd name="connsiteX44884" fmla="*/ 2265063 w 2556691"/>
              <a:gd name="connsiteY44884" fmla="*/ 1394154 h 2789926"/>
              <a:gd name="connsiteX44885" fmla="*/ 2261284 w 2556691"/>
              <a:gd name="connsiteY44885" fmla="*/ 1392287 h 2789926"/>
              <a:gd name="connsiteX44886" fmla="*/ 2260872 w 2556691"/>
              <a:gd name="connsiteY44886" fmla="*/ 1392074 h 2789926"/>
              <a:gd name="connsiteX44887" fmla="*/ 2260613 w 2556691"/>
              <a:gd name="connsiteY44887" fmla="*/ 1391861 h 2789926"/>
              <a:gd name="connsiteX44888" fmla="*/ 2257341 w 2556691"/>
              <a:gd name="connsiteY44888" fmla="*/ 1388740 h 2789926"/>
              <a:gd name="connsiteX44889" fmla="*/ 2256905 w 2556691"/>
              <a:gd name="connsiteY44889" fmla="*/ 1388184 h 2789926"/>
              <a:gd name="connsiteX44890" fmla="*/ 2256187 w 2556691"/>
              <a:gd name="connsiteY44890" fmla="*/ 1387203 h 2789926"/>
              <a:gd name="connsiteX44891" fmla="*/ 2254151 w 2556691"/>
              <a:gd name="connsiteY44891" fmla="*/ 1383810 h 2789926"/>
              <a:gd name="connsiteX44892" fmla="*/ 2254080 w 2556691"/>
              <a:gd name="connsiteY44892" fmla="*/ 1383680 h 2789926"/>
              <a:gd name="connsiteX44893" fmla="*/ 2253797 w 2556691"/>
              <a:gd name="connsiteY44893" fmla="*/ 1383160 h 2789926"/>
              <a:gd name="connsiteX44894" fmla="*/ 2252478 w 2556691"/>
              <a:gd name="connsiteY44894" fmla="*/ 1380784 h 2789926"/>
              <a:gd name="connsiteX44895" fmla="*/ 2251526 w 2556691"/>
              <a:gd name="connsiteY44895" fmla="*/ 1379283 h 2789926"/>
              <a:gd name="connsiteX44896" fmla="*/ 2251373 w 2556691"/>
              <a:gd name="connsiteY44896" fmla="*/ 1379046 h 2789926"/>
              <a:gd name="connsiteX44897" fmla="*/ 2247370 w 2556691"/>
              <a:gd name="connsiteY44897" fmla="*/ 1375192 h 2789926"/>
              <a:gd name="connsiteX44898" fmla="*/ 1774519 w 2556691"/>
              <a:gd name="connsiteY44898" fmla="*/ 937419 h 2789926"/>
              <a:gd name="connsiteX44899" fmla="*/ 1773283 w 2556691"/>
              <a:gd name="connsiteY44899" fmla="*/ 936933 h 2789926"/>
              <a:gd name="connsiteX44900" fmla="*/ 1768586 w 2556691"/>
              <a:gd name="connsiteY44900" fmla="*/ 934778 h 2789926"/>
              <a:gd name="connsiteX44901" fmla="*/ 1745854 w 2556691"/>
              <a:gd name="connsiteY44901" fmla="*/ 934436 h 2789926"/>
              <a:gd name="connsiteX44902" fmla="*/ 1745337 w 2556691"/>
              <a:gd name="connsiteY44902" fmla="*/ 936719 h 2789926"/>
              <a:gd name="connsiteX44903" fmla="*/ 1740498 w 2556691"/>
              <a:gd name="connsiteY44903" fmla="*/ 941906 h 2789926"/>
              <a:gd name="connsiteX44904" fmla="*/ 1739898 w 2556691"/>
              <a:gd name="connsiteY44904" fmla="*/ 949929 h 2789926"/>
              <a:gd name="connsiteX44905" fmla="*/ 1739933 w 2556691"/>
              <a:gd name="connsiteY44905" fmla="*/ 951519 h 2789926"/>
              <a:gd name="connsiteX44906" fmla="*/ 1740039 w 2556691"/>
              <a:gd name="connsiteY44906" fmla="*/ 958573 h 2789926"/>
              <a:gd name="connsiteX44907" fmla="*/ 1740004 w 2556691"/>
              <a:gd name="connsiteY44907" fmla="*/ 961614 h 2789926"/>
              <a:gd name="connsiteX44908" fmla="*/ 1740133 w 2556691"/>
              <a:gd name="connsiteY44908" fmla="*/ 961608 h 2789926"/>
              <a:gd name="connsiteX44909" fmla="*/ 1742452 w 2556691"/>
              <a:gd name="connsiteY44909" fmla="*/ 961625 h 2789926"/>
              <a:gd name="connsiteX44910" fmla="*/ 1743912 w 2556691"/>
              <a:gd name="connsiteY44910" fmla="*/ 961887 h 2789926"/>
              <a:gd name="connsiteX44911" fmla="*/ 1745454 w 2556691"/>
              <a:gd name="connsiteY44911" fmla="*/ 962246 h 2789926"/>
              <a:gd name="connsiteX44912" fmla="*/ 1745513 w 2556691"/>
              <a:gd name="connsiteY44912" fmla="*/ 962305 h 2789926"/>
              <a:gd name="connsiteX44913" fmla="*/ 1745972 w 2556691"/>
              <a:gd name="connsiteY44913" fmla="*/ 963144 h 2789926"/>
              <a:gd name="connsiteX44914" fmla="*/ 1745949 w 2556691"/>
              <a:gd name="connsiteY44914" fmla="*/ 963306 h 2789926"/>
              <a:gd name="connsiteX44915" fmla="*/ 1746455 w 2556691"/>
              <a:gd name="connsiteY44915" fmla="*/ 965082 h 2789926"/>
              <a:gd name="connsiteX44916" fmla="*/ 1739403 w 2556691"/>
              <a:gd name="connsiteY44916" fmla="*/ 969167 h 2789926"/>
              <a:gd name="connsiteX44917" fmla="*/ 1739380 w 2556691"/>
              <a:gd name="connsiteY44917" fmla="*/ 969190 h 2789926"/>
              <a:gd name="connsiteX44918" fmla="*/ 1738791 w 2556691"/>
              <a:gd name="connsiteY44918" fmla="*/ 971897 h 2789926"/>
              <a:gd name="connsiteX44919" fmla="*/ 1739545 w 2556691"/>
              <a:gd name="connsiteY44919" fmla="*/ 972383 h 2789926"/>
              <a:gd name="connsiteX44920" fmla="*/ 1739898 w 2556691"/>
              <a:gd name="connsiteY44920" fmla="*/ 972661 h 2789926"/>
              <a:gd name="connsiteX44921" fmla="*/ 1742700 w 2556691"/>
              <a:gd name="connsiteY44921" fmla="*/ 976813 h 2789926"/>
              <a:gd name="connsiteX44922" fmla="*/ 1742900 w 2556691"/>
              <a:gd name="connsiteY44922" fmla="*/ 977393 h 2789926"/>
              <a:gd name="connsiteX44923" fmla="*/ 1743324 w 2556691"/>
              <a:gd name="connsiteY44923" fmla="*/ 981498 h 2789926"/>
              <a:gd name="connsiteX44924" fmla="*/ 1740051 w 2556691"/>
              <a:gd name="connsiteY44924" fmla="*/ 984469 h 2789926"/>
              <a:gd name="connsiteX44925" fmla="*/ 1739827 w 2556691"/>
              <a:gd name="connsiteY44925" fmla="*/ 984469 h 2789926"/>
              <a:gd name="connsiteX44926" fmla="*/ 1736437 w 2556691"/>
              <a:gd name="connsiteY44926" fmla="*/ 982702 h 2789926"/>
              <a:gd name="connsiteX44927" fmla="*/ 1729009 w 2556691"/>
              <a:gd name="connsiteY44927" fmla="*/ 991244 h 2789926"/>
              <a:gd name="connsiteX44928" fmla="*/ 1727231 w 2556691"/>
              <a:gd name="connsiteY44928" fmla="*/ 994851 h 2789926"/>
              <a:gd name="connsiteX44929" fmla="*/ 1726984 w 2556691"/>
              <a:gd name="connsiteY44929" fmla="*/ 995428 h 2789926"/>
              <a:gd name="connsiteX44930" fmla="*/ 1727008 w 2556691"/>
              <a:gd name="connsiteY44930" fmla="*/ 995446 h 2789926"/>
              <a:gd name="connsiteX44931" fmla="*/ 1727290 w 2556691"/>
              <a:gd name="connsiteY44931" fmla="*/ 995714 h 2789926"/>
              <a:gd name="connsiteX44932" fmla="*/ 1726678 w 2556691"/>
              <a:gd name="connsiteY44932" fmla="*/ 996273 h 2789926"/>
              <a:gd name="connsiteX44933" fmla="*/ 1726643 w 2556691"/>
              <a:gd name="connsiteY44933" fmla="*/ 996368 h 2789926"/>
              <a:gd name="connsiteX44934" fmla="*/ 1726867 w 2556691"/>
              <a:gd name="connsiteY44934" fmla="*/ 996402 h 2789926"/>
              <a:gd name="connsiteX44935" fmla="*/ 1727973 w 2556691"/>
              <a:gd name="connsiteY44935" fmla="*/ 996401 h 2789926"/>
              <a:gd name="connsiteX44936" fmla="*/ 1739086 w 2556691"/>
              <a:gd name="connsiteY44936" fmla="*/ 987465 h 2789926"/>
              <a:gd name="connsiteX44937" fmla="*/ 1744477 w 2556691"/>
              <a:gd name="connsiteY44937" fmla="*/ 982386 h 2789926"/>
              <a:gd name="connsiteX44938" fmla="*/ 1749939 w 2556691"/>
              <a:gd name="connsiteY44938" fmla="*/ 975816 h 2789926"/>
              <a:gd name="connsiteX44939" fmla="*/ 1751011 w 2556691"/>
              <a:gd name="connsiteY44939" fmla="*/ 974169 h 2789926"/>
              <a:gd name="connsiteX44940" fmla="*/ 1750081 w 2556691"/>
              <a:gd name="connsiteY44940" fmla="*/ 974209 h 2789926"/>
              <a:gd name="connsiteX44941" fmla="*/ 1748903 w 2556691"/>
              <a:gd name="connsiteY44941" fmla="*/ 975533 h 2789926"/>
              <a:gd name="connsiteX44942" fmla="*/ 1746843 w 2556691"/>
              <a:gd name="connsiteY44942" fmla="*/ 974572 h 2789926"/>
              <a:gd name="connsiteX44943" fmla="*/ 1746102 w 2556691"/>
              <a:gd name="connsiteY44943" fmla="*/ 974057 h 2789926"/>
              <a:gd name="connsiteX44944" fmla="*/ 1747679 w 2556691"/>
              <a:gd name="connsiteY44944" fmla="*/ 967930 h 2789926"/>
              <a:gd name="connsiteX44945" fmla="*/ 1753541 w 2556691"/>
              <a:gd name="connsiteY44945" fmla="*/ 967920 h 2789926"/>
              <a:gd name="connsiteX44946" fmla="*/ 1755684 w 2556691"/>
              <a:gd name="connsiteY44946" fmla="*/ 968823 h 2789926"/>
              <a:gd name="connsiteX44947" fmla="*/ 1757744 w 2556691"/>
              <a:gd name="connsiteY44947" fmla="*/ 971549 h 2789926"/>
              <a:gd name="connsiteX44948" fmla="*/ 1757462 w 2556691"/>
              <a:gd name="connsiteY44948" fmla="*/ 973317 h 2789926"/>
              <a:gd name="connsiteX44949" fmla="*/ 1752353 w 2556691"/>
              <a:gd name="connsiteY44949" fmla="*/ 976108 h 2789926"/>
              <a:gd name="connsiteX44950" fmla="*/ 1751411 w 2556691"/>
              <a:gd name="connsiteY44950" fmla="*/ 976060 h 2789926"/>
              <a:gd name="connsiteX44951" fmla="*/ 1750493 w 2556691"/>
              <a:gd name="connsiteY44951" fmla="*/ 977635 h 2789926"/>
              <a:gd name="connsiteX44952" fmla="*/ 1744983 w 2556691"/>
              <a:gd name="connsiteY44952" fmla="*/ 983881 h 2789926"/>
              <a:gd name="connsiteX44953" fmla="*/ 1741699 w 2556691"/>
              <a:gd name="connsiteY44953" fmla="*/ 986952 h 2789926"/>
              <a:gd name="connsiteX44954" fmla="*/ 1731705 w 2556691"/>
              <a:gd name="connsiteY44954" fmla="*/ 995513 h 2789926"/>
              <a:gd name="connsiteX44955" fmla="*/ 1742170 w 2556691"/>
              <a:gd name="connsiteY44955" fmla="*/ 989981 h 2789926"/>
              <a:gd name="connsiteX44956" fmla="*/ 1740969 w 2556691"/>
              <a:gd name="connsiteY44956" fmla="*/ 990967 h 2789926"/>
              <a:gd name="connsiteX44957" fmla="*/ 1729598 w 2556691"/>
              <a:gd name="connsiteY44957" fmla="*/ 998444 h 2789926"/>
              <a:gd name="connsiteX44958" fmla="*/ 1728114 w 2556691"/>
              <a:gd name="connsiteY44958" fmla="*/ 998921 h 2789926"/>
              <a:gd name="connsiteX44959" fmla="*/ 1728326 w 2556691"/>
              <a:gd name="connsiteY44959" fmla="*/ 998946 h 2789926"/>
              <a:gd name="connsiteX44960" fmla="*/ 1729386 w 2556691"/>
              <a:gd name="connsiteY44960" fmla="*/ 999153 h 2789926"/>
              <a:gd name="connsiteX44961" fmla="*/ 1729986 w 2556691"/>
              <a:gd name="connsiteY44961" fmla="*/ 999155 h 2789926"/>
              <a:gd name="connsiteX44962" fmla="*/ 1730575 w 2556691"/>
              <a:gd name="connsiteY44962" fmla="*/ 999158 h 2789926"/>
              <a:gd name="connsiteX44963" fmla="*/ 1743006 w 2556691"/>
              <a:gd name="connsiteY44963" fmla="*/ 992111 h 2789926"/>
              <a:gd name="connsiteX44964" fmla="*/ 1744053 w 2556691"/>
              <a:gd name="connsiteY44964" fmla="*/ 991208 h 2789926"/>
              <a:gd name="connsiteX44965" fmla="*/ 1745113 w 2556691"/>
              <a:gd name="connsiteY44965" fmla="*/ 990284 h 2789926"/>
              <a:gd name="connsiteX44966" fmla="*/ 1748197 w 2556691"/>
              <a:gd name="connsiteY44966" fmla="*/ 987480 h 2789926"/>
              <a:gd name="connsiteX44967" fmla="*/ 1749916 w 2556691"/>
              <a:gd name="connsiteY44967" fmla="*/ 985830 h 2789926"/>
              <a:gd name="connsiteX44968" fmla="*/ 1749727 w 2556691"/>
              <a:gd name="connsiteY44968" fmla="*/ 985770 h 2789926"/>
              <a:gd name="connsiteX44969" fmla="*/ 1748209 w 2556691"/>
              <a:gd name="connsiteY44969" fmla="*/ 984688 h 2789926"/>
              <a:gd name="connsiteX44970" fmla="*/ 1747797 w 2556691"/>
              <a:gd name="connsiteY44970" fmla="*/ 981695 h 2789926"/>
              <a:gd name="connsiteX44971" fmla="*/ 1748209 w 2556691"/>
              <a:gd name="connsiteY44971" fmla="*/ 980591 h 2789926"/>
              <a:gd name="connsiteX44972" fmla="*/ 1753235 w 2556691"/>
              <a:gd name="connsiteY44972" fmla="*/ 977516 h 2789926"/>
              <a:gd name="connsiteX44973" fmla="*/ 1757061 w 2556691"/>
              <a:gd name="connsiteY44973" fmla="*/ 977737 h 2789926"/>
              <a:gd name="connsiteX44974" fmla="*/ 1759204 w 2556691"/>
              <a:gd name="connsiteY44974" fmla="*/ 975443 h 2789926"/>
              <a:gd name="connsiteX44975" fmla="*/ 1767468 w 2556691"/>
              <a:gd name="connsiteY44975" fmla="*/ 975209 h 2789926"/>
              <a:gd name="connsiteX44976" fmla="*/ 1768751 w 2556691"/>
              <a:gd name="connsiteY44976" fmla="*/ 981630 h 2789926"/>
              <a:gd name="connsiteX44977" fmla="*/ 1760616 w 2556691"/>
              <a:gd name="connsiteY44977" fmla="*/ 982409 h 2789926"/>
              <a:gd name="connsiteX44978" fmla="*/ 1759333 w 2556691"/>
              <a:gd name="connsiteY44978" fmla="*/ 984579 h 2789926"/>
              <a:gd name="connsiteX44979" fmla="*/ 1775442 w 2556691"/>
              <a:gd name="connsiteY44979" fmla="*/ 984135 h 2789926"/>
              <a:gd name="connsiteX44980" fmla="*/ 1784949 w 2556691"/>
              <a:gd name="connsiteY44980" fmla="*/ 974933 h 2789926"/>
              <a:gd name="connsiteX44981" fmla="*/ 1784949 w 2556691"/>
              <a:gd name="connsiteY44981" fmla="*/ 974934 h 2789926"/>
              <a:gd name="connsiteX44982" fmla="*/ 1784949 w 2556691"/>
              <a:gd name="connsiteY44982" fmla="*/ 974933 h 2789926"/>
              <a:gd name="connsiteX44983" fmla="*/ 1784949 w 2556691"/>
              <a:gd name="connsiteY44983" fmla="*/ 974933 h 2789926"/>
              <a:gd name="connsiteX44984" fmla="*/ 1784902 w 2556691"/>
              <a:gd name="connsiteY44984" fmla="*/ 964741 h 2789926"/>
              <a:gd name="connsiteX44985" fmla="*/ 1782959 w 2556691"/>
              <a:gd name="connsiteY44985" fmla="*/ 957707 h 2789926"/>
              <a:gd name="connsiteX44986" fmla="*/ 1781853 w 2556691"/>
              <a:gd name="connsiteY44986" fmla="*/ 953407 h 2789926"/>
              <a:gd name="connsiteX44987" fmla="*/ 1781323 w 2556691"/>
              <a:gd name="connsiteY44987" fmla="*/ 949616 h 2789926"/>
              <a:gd name="connsiteX44988" fmla="*/ 1781511 w 2556691"/>
              <a:gd name="connsiteY44988" fmla="*/ 945306 h 2789926"/>
              <a:gd name="connsiteX44989" fmla="*/ 1774519 w 2556691"/>
              <a:gd name="connsiteY44989" fmla="*/ 937419 h 2789926"/>
              <a:gd name="connsiteX44990" fmla="*/ 1499741 w 2556691"/>
              <a:gd name="connsiteY44990" fmla="*/ 683784 h 2789926"/>
              <a:gd name="connsiteX44991" fmla="*/ 1501142 w 2556691"/>
              <a:gd name="connsiteY44991" fmla="*/ 687203 h 2789926"/>
              <a:gd name="connsiteX44992" fmla="*/ 1500000 w 2556691"/>
              <a:gd name="connsiteY44992" fmla="*/ 689681 h 2789926"/>
              <a:gd name="connsiteX44993" fmla="*/ 1494844 w 2556691"/>
              <a:gd name="connsiteY44993" fmla="*/ 688690 h 2789926"/>
              <a:gd name="connsiteX44994" fmla="*/ 1499741 w 2556691"/>
              <a:gd name="connsiteY44994" fmla="*/ 683784 h 2789926"/>
              <a:gd name="connsiteX44995" fmla="*/ 2207710 w 2556691"/>
              <a:gd name="connsiteY44995" fmla="*/ 1336500 h 2789926"/>
              <a:gd name="connsiteX44996" fmla="*/ 2207475 w 2556691"/>
              <a:gd name="connsiteY44996" fmla="*/ 1336429 h 2789926"/>
              <a:gd name="connsiteX44997" fmla="*/ 2205156 w 2556691"/>
              <a:gd name="connsiteY44997" fmla="*/ 1335850 h 2789926"/>
              <a:gd name="connsiteX44998" fmla="*/ 2206322 w 2556691"/>
              <a:gd name="connsiteY44998" fmla="*/ 1337729 h 2789926"/>
              <a:gd name="connsiteX44999" fmla="*/ 2201813 w 2556691"/>
              <a:gd name="connsiteY44999" fmla="*/ 1334939 h 2789926"/>
              <a:gd name="connsiteX45000" fmla="*/ 2198646 w 2556691"/>
              <a:gd name="connsiteY45000" fmla="*/ 1333946 h 2789926"/>
              <a:gd name="connsiteX45001" fmla="*/ 2196363 w 2556691"/>
              <a:gd name="connsiteY45001" fmla="*/ 1333072 h 2789926"/>
              <a:gd name="connsiteX45002" fmla="*/ 2195480 w 2556691"/>
              <a:gd name="connsiteY45002" fmla="*/ 1332729 h 2789926"/>
              <a:gd name="connsiteX45003" fmla="*/ 2194291 w 2556691"/>
              <a:gd name="connsiteY45003" fmla="*/ 1332268 h 2789926"/>
              <a:gd name="connsiteX45004" fmla="*/ 2189723 w 2556691"/>
              <a:gd name="connsiteY45004" fmla="*/ 1331015 h 2789926"/>
              <a:gd name="connsiteX45005" fmla="*/ 2193361 w 2556691"/>
              <a:gd name="connsiteY45005" fmla="*/ 1333107 h 2789926"/>
              <a:gd name="connsiteX45006" fmla="*/ 2194350 w 2556691"/>
              <a:gd name="connsiteY45006" fmla="*/ 1333615 h 2789926"/>
              <a:gd name="connsiteX45007" fmla="*/ 2190642 w 2556691"/>
              <a:gd name="connsiteY45007" fmla="*/ 1334514 h 2789926"/>
              <a:gd name="connsiteX45008" fmla="*/ 2193184 w 2556691"/>
              <a:gd name="connsiteY45008" fmla="*/ 1342009 h 2789926"/>
              <a:gd name="connsiteX45009" fmla="*/ 2193208 w 2556691"/>
              <a:gd name="connsiteY45009" fmla="*/ 1342162 h 2789926"/>
              <a:gd name="connsiteX45010" fmla="*/ 2201813 w 2556691"/>
              <a:gd name="connsiteY45010" fmla="*/ 1341642 h 2789926"/>
              <a:gd name="connsiteX45011" fmla="*/ 2197975 w 2556691"/>
              <a:gd name="connsiteY45011" fmla="*/ 1335471 h 2789926"/>
              <a:gd name="connsiteX45012" fmla="*/ 2203873 w 2556691"/>
              <a:gd name="connsiteY45012" fmla="*/ 1338770 h 2789926"/>
              <a:gd name="connsiteX45013" fmla="*/ 2208394 w 2556691"/>
              <a:gd name="connsiteY45013" fmla="*/ 1342718 h 2789926"/>
              <a:gd name="connsiteX45014" fmla="*/ 2208640 w 2556691"/>
              <a:gd name="connsiteY45014" fmla="*/ 1342955 h 2789926"/>
              <a:gd name="connsiteX45015" fmla="*/ 2209853 w 2556691"/>
              <a:gd name="connsiteY45015" fmla="*/ 1343959 h 2789926"/>
              <a:gd name="connsiteX45016" fmla="*/ 2210442 w 2556691"/>
              <a:gd name="connsiteY45016" fmla="*/ 1345059 h 2789926"/>
              <a:gd name="connsiteX45017" fmla="*/ 2211513 w 2556691"/>
              <a:gd name="connsiteY45017" fmla="*/ 1345709 h 2789926"/>
              <a:gd name="connsiteX45018" fmla="*/ 2211313 w 2556691"/>
              <a:gd name="connsiteY45018" fmla="*/ 1344822 h 2789926"/>
              <a:gd name="connsiteX45019" fmla="*/ 2210936 w 2556691"/>
              <a:gd name="connsiteY45019" fmla="*/ 1341808 h 2789926"/>
              <a:gd name="connsiteX45020" fmla="*/ 2210924 w 2556691"/>
              <a:gd name="connsiteY45020" fmla="*/ 1340768 h 2789926"/>
              <a:gd name="connsiteX45021" fmla="*/ 2210924 w 2556691"/>
              <a:gd name="connsiteY45021" fmla="*/ 1340673 h 2789926"/>
              <a:gd name="connsiteX45022" fmla="*/ 2210724 w 2556691"/>
              <a:gd name="connsiteY45022" fmla="*/ 1340567 h 2789926"/>
              <a:gd name="connsiteX45023" fmla="*/ 2209535 w 2556691"/>
              <a:gd name="connsiteY45023" fmla="*/ 1339940 h 2789926"/>
              <a:gd name="connsiteX45024" fmla="*/ 2209100 w 2556691"/>
              <a:gd name="connsiteY45024" fmla="*/ 1339467 h 2789926"/>
              <a:gd name="connsiteX45025" fmla="*/ 2208158 w 2556691"/>
              <a:gd name="connsiteY45025" fmla="*/ 1337978 h 2789926"/>
              <a:gd name="connsiteX45026" fmla="*/ 2207710 w 2556691"/>
              <a:gd name="connsiteY45026" fmla="*/ 1336500 h 2789926"/>
              <a:gd name="connsiteX45027" fmla="*/ 1904927 w 2556691"/>
              <a:gd name="connsiteY45027" fmla="*/ 1056610 h 2789926"/>
              <a:gd name="connsiteX45028" fmla="*/ 1905561 w 2556691"/>
              <a:gd name="connsiteY45028" fmla="*/ 1058366 h 2789926"/>
              <a:gd name="connsiteX45029" fmla="*/ 1900523 w 2556691"/>
              <a:gd name="connsiteY45029" fmla="*/ 1060016 h 2789926"/>
              <a:gd name="connsiteX45030" fmla="*/ 1900865 w 2556691"/>
              <a:gd name="connsiteY45030" fmla="*/ 1057043 h 2789926"/>
              <a:gd name="connsiteX45031" fmla="*/ 1904927 w 2556691"/>
              <a:gd name="connsiteY45031" fmla="*/ 1056610 h 2789926"/>
              <a:gd name="connsiteX45032" fmla="*/ 1785620 w 2556691"/>
              <a:gd name="connsiteY45032" fmla="*/ 944741 h 2789926"/>
              <a:gd name="connsiteX45033" fmla="*/ 1784972 w 2556691"/>
              <a:gd name="connsiteY45033" fmla="*/ 948087 h 2789926"/>
              <a:gd name="connsiteX45034" fmla="*/ 1784713 w 2556691"/>
              <a:gd name="connsiteY45034" fmla="*/ 951264 h 2789926"/>
              <a:gd name="connsiteX45035" fmla="*/ 1785361 w 2556691"/>
              <a:gd name="connsiteY45035" fmla="*/ 956156 h 2789926"/>
              <a:gd name="connsiteX45036" fmla="*/ 1785396 w 2556691"/>
              <a:gd name="connsiteY45036" fmla="*/ 956259 h 2789926"/>
              <a:gd name="connsiteX45037" fmla="*/ 1787444 w 2556691"/>
              <a:gd name="connsiteY45037" fmla="*/ 963313 h 2789926"/>
              <a:gd name="connsiteX45038" fmla="*/ 1788221 w 2556691"/>
              <a:gd name="connsiteY45038" fmla="*/ 973911 h 2789926"/>
              <a:gd name="connsiteX45039" fmla="*/ 1788598 w 2556691"/>
              <a:gd name="connsiteY45039" fmla="*/ 974333 h 2789926"/>
              <a:gd name="connsiteX45040" fmla="*/ 1790152 w 2556691"/>
              <a:gd name="connsiteY45040" fmla="*/ 970416 h 2789926"/>
              <a:gd name="connsiteX45041" fmla="*/ 1790152 w 2556691"/>
              <a:gd name="connsiteY45041" fmla="*/ 970418 h 2789926"/>
              <a:gd name="connsiteX45042" fmla="*/ 1790752 w 2556691"/>
              <a:gd name="connsiteY45042" fmla="*/ 961458 h 2789926"/>
              <a:gd name="connsiteX45043" fmla="*/ 1790505 w 2556691"/>
              <a:gd name="connsiteY45043" fmla="*/ 958693 h 2789926"/>
              <a:gd name="connsiteX45044" fmla="*/ 1789505 w 2556691"/>
              <a:gd name="connsiteY45044" fmla="*/ 953875 h 2789926"/>
              <a:gd name="connsiteX45045" fmla="*/ 1788775 w 2556691"/>
              <a:gd name="connsiteY45045" fmla="*/ 951463 h 2789926"/>
              <a:gd name="connsiteX45046" fmla="*/ 1787845 w 2556691"/>
              <a:gd name="connsiteY45046" fmla="*/ 949660 h 2789926"/>
              <a:gd name="connsiteX45047" fmla="*/ 1786562 w 2556691"/>
              <a:gd name="connsiteY45047" fmla="*/ 947354 h 2789926"/>
              <a:gd name="connsiteX45048" fmla="*/ 1785620 w 2556691"/>
              <a:gd name="connsiteY45048" fmla="*/ 944741 h 2789926"/>
              <a:gd name="connsiteX45049" fmla="*/ 1827327 w 2556691"/>
              <a:gd name="connsiteY45049" fmla="*/ 980319 h 2789926"/>
              <a:gd name="connsiteX45050" fmla="*/ 1827327 w 2556691"/>
              <a:gd name="connsiteY45050" fmla="*/ 980320 h 2789926"/>
              <a:gd name="connsiteX45051" fmla="*/ 1841242 w 2556691"/>
              <a:gd name="connsiteY45051" fmla="*/ 1042724 h 2789926"/>
              <a:gd name="connsiteX45052" fmla="*/ 1841442 w 2556691"/>
              <a:gd name="connsiteY45052" fmla="*/ 1042192 h 2789926"/>
              <a:gd name="connsiteX45053" fmla="*/ 1824785 w 2556691"/>
              <a:gd name="connsiteY45053" fmla="*/ 998262 h 2789926"/>
              <a:gd name="connsiteX45054" fmla="*/ 1827327 w 2556691"/>
              <a:gd name="connsiteY45054" fmla="*/ 980319 h 2789926"/>
              <a:gd name="connsiteX45055" fmla="*/ 2245321 w 2556691"/>
              <a:gd name="connsiteY45055" fmla="*/ 1365794 h 2789926"/>
              <a:gd name="connsiteX45056" fmla="*/ 2245286 w 2556691"/>
              <a:gd name="connsiteY45056" fmla="*/ 1366361 h 2789926"/>
              <a:gd name="connsiteX45057" fmla="*/ 2244474 w 2556691"/>
              <a:gd name="connsiteY45057" fmla="*/ 1366539 h 2789926"/>
              <a:gd name="connsiteX45058" fmla="*/ 2240566 w 2556691"/>
              <a:gd name="connsiteY45058" fmla="*/ 1366905 h 2789926"/>
              <a:gd name="connsiteX45059" fmla="*/ 2236246 w 2556691"/>
              <a:gd name="connsiteY45059" fmla="*/ 1365971 h 2789926"/>
              <a:gd name="connsiteX45060" fmla="*/ 2229135 w 2556691"/>
              <a:gd name="connsiteY45060" fmla="*/ 1361562 h 2789926"/>
              <a:gd name="connsiteX45061" fmla="*/ 2225321 w 2556691"/>
              <a:gd name="connsiteY45061" fmla="*/ 1355710 h 2789926"/>
              <a:gd name="connsiteX45062" fmla="*/ 2225980 w 2556691"/>
              <a:gd name="connsiteY45062" fmla="*/ 1355060 h 2789926"/>
              <a:gd name="connsiteX45063" fmla="*/ 2226192 w 2556691"/>
              <a:gd name="connsiteY45063" fmla="*/ 1355013 h 2789926"/>
              <a:gd name="connsiteX45064" fmla="*/ 2227770 w 2556691"/>
              <a:gd name="connsiteY45064" fmla="*/ 1355675 h 2789926"/>
              <a:gd name="connsiteX45065" fmla="*/ 2230772 w 2556691"/>
              <a:gd name="connsiteY45065" fmla="*/ 1358642 h 2789926"/>
              <a:gd name="connsiteX45066" fmla="*/ 2233420 w 2556691"/>
              <a:gd name="connsiteY45066" fmla="*/ 1361479 h 2789926"/>
              <a:gd name="connsiteX45067" fmla="*/ 2235056 w 2556691"/>
              <a:gd name="connsiteY45067" fmla="*/ 1362437 h 2789926"/>
              <a:gd name="connsiteX45068" fmla="*/ 2239671 w 2556691"/>
              <a:gd name="connsiteY45068" fmla="*/ 1363666 h 2789926"/>
              <a:gd name="connsiteX45069" fmla="*/ 2243579 w 2556691"/>
              <a:gd name="connsiteY45069" fmla="*/ 1364919 h 2789926"/>
              <a:gd name="connsiteX45070" fmla="*/ 2245321 w 2556691"/>
              <a:gd name="connsiteY45070" fmla="*/ 1365794 h 2789926"/>
              <a:gd name="connsiteX45071" fmla="*/ 2146767 w 2556691"/>
              <a:gd name="connsiteY45071" fmla="*/ 1274530 h 2789926"/>
              <a:gd name="connsiteX45072" fmla="*/ 2147697 w 2556691"/>
              <a:gd name="connsiteY45072" fmla="*/ 1276965 h 2789926"/>
              <a:gd name="connsiteX45073" fmla="*/ 2144484 w 2556691"/>
              <a:gd name="connsiteY45073" fmla="*/ 1280453 h 2789926"/>
              <a:gd name="connsiteX45074" fmla="*/ 2139749 w 2556691"/>
              <a:gd name="connsiteY45074" fmla="*/ 1282636 h 2789926"/>
              <a:gd name="connsiteX45075" fmla="*/ 2138433 w 2556691"/>
              <a:gd name="connsiteY45075" fmla="*/ 1279980 h 2789926"/>
              <a:gd name="connsiteX45076" fmla="*/ 2142070 w 2556691"/>
              <a:gd name="connsiteY45076" fmla="*/ 1277297 h 2789926"/>
              <a:gd name="connsiteX45077" fmla="*/ 2142941 w 2556691"/>
              <a:gd name="connsiteY45077" fmla="*/ 1276705 h 2789926"/>
              <a:gd name="connsiteX45078" fmla="*/ 2146767 w 2556691"/>
              <a:gd name="connsiteY45078" fmla="*/ 1274530 h 2789926"/>
              <a:gd name="connsiteX45079" fmla="*/ 2125897 w 2556691"/>
              <a:gd name="connsiteY45079" fmla="*/ 1254741 h 2789926"/>
              <a:gd name="connsiteX45080" fmla="*/ 2119175 w 2556691"/>
              <a:gd name="connsiteY45080" fmla="*/ 1267946 h 2789926"/>
              <a:gd name="connsiteX45081" fmla="*/ 2116927 w 2556691"/>
              <a:gd name="connsiteY45081" fmla="*/ 1267378 h 2789926"/>
              <a:gd name="connsiteX45082" fmla="*/ 2124166 w 2556691"/>
              <a:gd name="connsiteY45082" fmla="*/ 1253405 h 2789926"/>
              <a:gd name="connsiteX45083" fmla="*/ 2125897 w 2556691"/>
              <a:gd name="connsiteY45083" fmla="*/ 1254741 h 2789926"/>
              <a:gd name="connsiteX45084" fmla="*/ 1230177 w 2556691"/>
              <a:gd name="connsiteY45084" fmla="*/ 427156 h 2789926"/>
              <a:gd name="connsiteX45085" fmla="*/ 1229989 w 2556691"/>
              <a:gd name="connsiteY45085" fmla="*/ 427566 h 2789926"/>
              <a:gd name="connsiteX45086" fmla="*/ 1230142 w 2556691"/>
              <a:gd name="connsiteY45086" fmla="*/ 427676 h 2789926"/>
              <a:gd name="connsiteX45087" fmla="*/ 1230177 w 2556691"/>
              <a:gd name="connsiteY45087" fmla="*/ 427156 h 2789926"/>
              <a:gd name="connsiteX45088" fmla="*/ 2293987 w 2556691"/>
              <a:gd name="connsiteY45088" fmla="*/ 1407206 h 2789926"/>
              <a:gd name="connsiteX45089" fmla="*/ 2295340 w 2556691"/>
              <a:gd name="connsiteY45089" fmla="*/ 1413389 h 2789926"/>
              <a:gd name="connsiteX45090" fmla="*/ 2296223 w 2556691"/>
              <a:gd name="connsiteY45090" fmla="*/ 1420317 h 2789926"/>
              <a:gd name="connsiteX45091" fmla="*/ 2295234 w 2556691"/>
              <a:gd name="connsiteY45091" fmla="*/ 1420706 h 2789926"/>
              <a:gd name="connsiteX45092" fmla="*/ 2292303 w 2556691"/>
              <a:gd name="connsiteY45092" fmla="*/ 1414690 h 2789926"/>
              <a:gd name="connsiteX45093" fmla="*/ 2293351 w 2556691"/>
              <a:gd name="connsiteY45093" fmla="*/ 1407418 h 2789926"/>
              <a:gd name="connsiteX45094" fmla="*/ 2293987 w 2556691"/>
              <a:gd name="connsiteY45094" fmla="*/ 1407206 h 2789926"/>
              <a:gd name="connsiteX45095" fmla="*/ 1879924 w 2556691"/>
              <a:gd name="connsiteY45095" fmla="*/ 1023703 h 2789926"/>
              <a:gd name="connsiteX45096" fmla="*/ 1880442 w 2556691"/>
              <a:gd name="connsiteY45096" fmla="*/ 1024200 h 2789926"/>
              <a:gd name="connsiteX45097" fmla="*/ 1877758 w 2556691"/>
              <a:gd name="connsiteY45097" fmla="*/ 1028767 h 2789926"/>
              <a:gd name="connsiteX45098" fmla="*/ 1873190 w 2556691"/>
              <a:gd name="connsiteY45098" fmla="*/ 1033314 h 2789926"/>
              <a:gd name="connsiteX45099" fmla="*/ 1872037 w 2556691"/>
              <a:gd name="connsiteY45099" fmla="*/ 1032451 h 2789926"/>
              <a:gd name="connsiteX45100" fmla="*/ 1876169 w 2556691"/>
              <a:gd name="connsiteY45100" fmla="*/ 1026114 h 2789926"/>
              <a:gd name="connsiteX45101" fmla="*/ 1879924 w 2556691"/>
              <a:gd name="connsiteY45101" fmla="*/ 1023703 h 2789926"/>
              <a:gd name="connsiteX45102" fmla="*/ 2298236 w 2556691"/>
              <a:gd name="connsiteY45102" fmla="*/ 1408399 h 2789926"/>
              <a:gd name="connsiteX45103" fmla="*/ 2300837 w 2556691"/>
              <a:gd name="connsiteY45103" fmla="*/ 1415729 h 2789926"/>
              <a:gd name="connsiteX45104" fmla="*/ 2299943 w 2556691"/>
              <a:gd name="connsiteY45104" fmla="*/ 1416391 h 2789926"/>
              <a:gd name="connsiteX45105" fmla="*/ 2296635 w 2556691"/>
              <a:gd name="connsiteY45105" fmla="*/ 1408766 h 2789926"/>
              <a:gd name="connsiteX45106" fmla="*/ 2298236 w 2556691"/>
              <a:gd name="connsiteY45106" fmla="*/ 1408399 h 2789926"/>
              <a:gd name="connsiteX45107" fmla="*/ 1911412 w 2556691"/>
              <a:gd name="connsiteY45107" fmla="*/ 1050915 h 2789926"/>
              <a:gd name="connsiteX45108" fmla="*/ 1898169 w 2556691"/>
              <a:gd name="connsiteY45108" fmla="*/ 1052834 h 2789926"/>
              <a:gd name="connsiteX45109" fmla="*/ 1898063 w 2556691"/>
              <a:gd name="connsiteY45109" fmla="*/ 1052284 h 2789926"/>
              <a:gd name="connsiteX45110" fmla="*/ 1911412 w 2556691"/>
              <a:gd name="connsiteY45110" fmla="*/ 1050915 h 2789926"/>
              <a:gd name="connsiteX45111" fmla="*/ 2246086 w 2556691"/>
              <a:gd name="connsiteY45111" fmla="*/ 1359658 h 2789926"/>
              <a:gd name="connsiteX45112" fmla="*/ 2245686 w 2556691"/>
              <a:gd name="connsiteY45112" fmla="*/ 1360616 h 2789926"/>
              <a:gd name="connsiteX45113" fmla="*/ 2240318 w 2556691"/>
              <a:gd name="connsiteY45113" fmla="*/ 1359434 h 2789926"/>
              <a:gd name="connsiteX45114" fmla="*/ 2235645 w 2556691"/>
              <a:gd name="connsiteY45114" fmla="*/ 1356668 h 2789926"/>
              <a:gd name="connsiteX45115" fmla="*/ 2224450 w 2556691"/>
              <a:gd name="connsiteY45115" fmla="*/ 1346276 h 2789926"/>
              <a:gd name="connsiteX45116" fmla="*/ 2225439 w 2556691"/>
              <a:gd name="connsiteY45116" fmla="*/ 1345189 h 2789926"/>
              <a:gd name="connsiteX45117" fmla="*/ 2236492 w 2556691"/>
              <a:gd name="connsiteY45117" fmla="*/ 1353795 h 2789926"/>
              <a:gd name="connsiteX45118" fmla="*/ 2238552 w 2556691"/>
              <a:gd name="connsiteY45118" fmla="*/ 1355178 h 2789926"/>
              <a:gd name="connsiteX45119" fmla="*/ 2239094 w 2556691"/>
              <a:gd name="connsiteY45119" fmla="*/ 1355521 h 2789926"/>
              <a:gd name="connsiteX45120" fmla="*/ 2239106 w 2556691"/>
              <a:gd name="connsiteY45120" fmla="*/ 1355521 h 2789926"/>
              <a:gd name="connsiteX45121" fmla="*/ 2246086 w 2556691"/>
              <a:gd name="connsiteY45121" fmla="*/ 1359658 h 2789926"/>
              <a:gd name="connsiteX45122" fmla="*/ 1848128 w 2556691"/>
              <a:gd name="connsiteY45122" fmla="*/ 990350 h 2789926"/>
              <a:gd name="connsiteX45123" fmla="*/ 1850117 w 2556691"/>
              <a:gd name="connsiteY45123" fmla="*/ 993327 h 2789926"/>
              <a:gd name="connsiteX45124" fmla="*/ 1855908 w 2556691"/>
              <a:gd name="connsiteY45124" fmla="*/ 1008452 h 2789926"/>
              <a:gd name="connsiteX45125" fmla="*/ 1855026 w 2556691"/>
              <a:gd name="connsiteY45125" fmla="*/ 1027372 h 2789926"/>
              <a:gd name="connsiteX45126" fmla="*/ 1853319 w 2556691"/>
              <a:gd name="connsiteY45126" fmla="*/ 1026981 h 2789926"/>
              <a:gd name="connsiteX45127" fmla="*/ 1853072 w 2556691"/>
              <a:gd name="connsiteY45127" fmla="*/ 1007315 h 2789926"/>
              <a:gd name="connsiteX45128" fmla="*/ 1847126 w 2556691"/>
              <a:gd name="connsiteY45128" fmla="*/ 992939 h 2789926"/>
              <a:gd name="connsiteX45129" fmla="*/ 1846349 w 2556691"/>
              <a:gd name="connsiteY45129" fmla="*/ 991576 h 2789926"/>
              <a:gd name="connsiteX45130" fmla="*/ 1846338 w 2556691"/>
              <a:gd name="connsiteY45130" fmla="*/ 991573 h 2789926"/>
              <a:gd name="connsiteX45131" fmla="*/ 1846291 w 2556691"/>
              <a:gd name="connsiteY45131" fmla="*/ 990585 h 2789926"/>
              <a:gd name="connsiteX45132" fmla="*/ 1846244 w 2556691"/>
              <a:gd name="connsiteY45132" fmla="*/ 990458 h 2789926"/>
              <a:gd name="connsiteX45133" fmla="*/ 1846597 w 2556691"/>
              <a:gd name="connsiteY45133" fmla="*/ 990169 h 2789926"/>
              <a:gd name="connsiteX45134" fmla="*/ 1848128 w 2556691"/>
              <a:gd name="connsiteY45134" fmla="*/ 990350 h 2789926"/>
              <a:gd name="connsiteX45135" fmla="*/ 1839793 w 2556691"/>
              <a:gd name="connsiteY45135" fmla="*/ 982103 h 2789926"/>
              <a:gd name="connsiteX45136" fmla="*/ 1845255 w 2556691"/>
              <a:gd name="connsiteY45136" fmla="*/ 987430 h 2789926"/>
              <a:gd name="connsiteX45137" fmla="*/ 1845385 w 2556691"/>
              <a:gd name="connsiteY45137" fmla="*/ 988640 h 2789926"/>
              <a:gd name="connsiteX45138" fmla="*/ 1844702 w 2556691"/>
              <a:gd name="connsiteY45138" fmla="*/ 989294 h 2789926"/>
              <a:gd name="connsiteX45139" fmla="*/ 1843513 w 2556691"/>
              <a:gd name="connsiteY45139" fmla="*/ 989108 h 2789926"/>
              <a:gd name="connsiteX45140" fmla="*/ 1839793 w 2556691"/>
              <a:gd name="connsiteY45140" fmla="*/ 982103 h 2789926"/>
              <a:gd name="connsiteX45141" fmla="*/ 2136231 w 2556691"/>
              <a:gd name="connsiteY45141" fmla="*/ 1254386 h 2789926"/>
              <a:gd name="connsiteX45142" fmla="*/ 2124353 w 2556691"/>
              <a:gd name="connsiteY45142" fmla="*/ 1272189 h 2789926"/>
              <a:gd name="connsiteX45143" fmla="*/ 2122388 w 2556691"/>
              <a:gd name="connsiteY45143" fmla="*/ 1271315 h 2789926"/>
              <a:gd name="connsiteX45144" fmla="*/ 2127085 w 2556691"/>
              <a:gd name="connsiteY45144" fmla="*/ 1264186 h 2789926"/>
              <a:gd name="connsiteX45145" fmla="*/ 2134018 w 2556691"/>
              <a:gd name="connsiteY45145" fmla="*/ 1253854 h 2789926"/>
              <a:gd name="connsiteX45146" fmla="*/ 2136231 w 2556691"/>
              <a:gd name="connsiteY45146" fmla="*/ 1254386 h 2789926"/>
              <a:gd name="connsiteX45147" fmla="*/ 2199588 w 2556691"/>
              <a:gd name="connsiteY45147" fmla="*/ 1312714 h 2789926"/>
              <a:gd name="connsiteX45148" fmla="*/ 2191407 w 2556691"/>
              <a:gd name="connsiteY45148" fmla="*/ 1316816 h 2789926"/>
              <a:gd name="connsiteX45149" fmla="*/ 2189229 w 2556691"/>
              <a:gd name="connsiteY45149" fmla="*/ 1317786 h 2789926"/>
              <a:gd name="connsiteX45150" fmla="*/ 2187899 w 2556691"/>
              <a:gd name="connsiteY45150" fmla="*/ 1318365 h 2789926"/>
              <a:gd name="connsiteX45151" fmla="*/ 2187216 w 2556691"/>
              <a:gd name="connsiteY45151" fmla="*/ 1318672 h 2789926"/>
              <a:gd name="connsiteX45152" fmla="*/ 2187463 w 2556691"/>
              <a:gd name="connsiteY45152" fmla="*/ 1317797 h 2789926"/>
              <a:gd name="connsiteX45153" fmla="*/ 2188593 w 2556691"/>
              <a:gd name="connsiteY45153" fmla="*/ 1314475 h 2789926"/>
              <a:gd name="connsiteX45154" fmla="*/ 2190995 w 2556691"/>
              <a:gd name="connsiteY45154" fmla="*/ 1316450 h 2789926"/>
              <a:gd name="connsiteX45155" fmla="*/ 2199588 w 2556691"/>
              <a:gd name="connsiteY45155" fmla="*/ 1312714 h 2789926"/>
              <a:gd name="connsiteX45156" fmla="*/ 2157703 w 2556691"/>
              <a:gd name="connsiteY45156" fmla="*/ 1273502 h 2789926"/>
              <a:gd name="connsiteX45157" fmla="*/ 2157704 w 2556691"/>
              <a:gd name="connsiteY45157" fmla="*/ 1273514 h 2789926"/>
              <a:gd name="connsiteX45158" fmla="*/ 2152866 w 2556691"/>
              <a:gd name="connsiteY45158" fmla="*/ 1288681 h 2789926"/>
              <a:gd name="connsiteX45159" fmla="*/ 2155255 w 2556691"/>
              <a:gd name="connsiteY45159" fmla="*/ 1294379 h 2789926"/>
              <a:gd name="connsiteX45160" fmla="*/ 2169735 w 2556691"/>
              <a:gd name="connsiteY45160" fmla="*/ 1314913 h 2789926"/>
              <a:gd name="connsiteX45161" fmla="*/ 2160540 w 2556691"/>
              <a:gd name="connsiteY45161" fmla="*/ 1294947 h 2789926"/>
              <a:gd name="connsiteX45162" fmla="*/ 2157703 w 2556691"/>
              <a:gd name="connsiteY45162" fmla="*/ 1273502 h 2789926"/>
              <a:gd name="connsiteX45163" fmla="*/ 2269748 w 2556691"/>
              <a:gd name="connsiteY45163" fmla="*/ 1376717 h 2789926"/>
              <a:gd name="connsiteX45164" fmla="*/ 2267712 w 2556691"/>
              <a:gd name="connsiteY45164" fmla="*/ 1376977 h 2789926"/>
              <a:gd name="connsiteX45165" fmla="*/ 2266087 w 2556691"/>
              <a:gd name="connsiteY45165" fmla="*/ 1377308 h 2789926"/>
              <a:gd name="connsiteX45166" fmla="*/ 2264027 w 2556691"/>
              <a:gd name="connsiteY45166" fmla="*/ 1377947 h 2789926"/>
              <a:gd name="connsiteX45167" fmla="*/ 2258695 w 2556691"/>
              <a:gd name="connsiteY45167" fmla="*/ 1379826 h 2789926"/>
              <a:gd name="connsiteX45168" fmla="*/ 2256481 w 2556691"/>
              <a:gd name="connsiteY45168" fmla="*/ 1380288 h 2789926"/>
              <a:gd name="connsiteX45169" fmla="*/ 2257600 w 2556691"/>
              <a:gd name="connsiteY45169" fmla="*/ 1382155 h 2789926"/>
              <a:gd name="connsiteX45170" fmla="*/ 2263804 w 2556691"/>
              <a:gd name="connsiteY45170" fmla="*/ 1379377 h 2789926"/>
              <a:gd name="connsiteX45171" fmla="*/ 2263968 w 2556691"/>
              <a:gd name="connsiteY45171" fmla="*/ 1379295 h 2789926"/>
              <a:gd name="connsiteX45172" fmla="*/ 2268665 w 2556691"/>
              <a:gd name="connsiteY45172" fmla="*/ 1377202 h 2789926"/>
              <a:gd name="connsiteX45173" fmla="*/ 2269748 w 2556691"/>
              <a:gd name="connsiteY45173" fmla="*/ 1376717 h 2789926"/>
              <a:gd name="connsiteX45174" fmla="*/ 2148355 w 2556691"/>
              <a:gd name="connsiteY45174" fmla="*/ 1264174 h 2789926"/>
              <a:gd name="connsiteX45175" fmla="*/ 2150392 w 2556691"/>
              <a:gd name="connsiteY45175" fmla="*/ 1266125 h 2789926"/>
              <a:gd name="connsiteX45176" fmla="*/ 2149933 w 2556691"/>
              <a:gd name="connsiteY45176" fmla="*/ 1266846 h 2789926"/>
              <a:gd name="connsiteX45177" fmla="*/ 2145777 w 2556691"/>
              <a:gd name="connsiteY45177" fmla="*/ 1271208 h 2789926"/>
              <a:gd name="connsiteX45178" fmla="*/ 2141904 w 2556691"/>
              <a:gd name="connsiteY45178" fmla="*/ 1270369 h 2789926"/>
              <a:gd name="connsiteX45179" fmla="*/ 2144859 w 2556691"/>
              <a:gd name="connsiteY45179" fmla="*/ 1266409 h 2789926"/>
              <a:gd name="connsiteX45180" fmla="*/ 2147296 w 2556691"/>
              <a:gd name="connsiteY45180" fmla="*/ 1264742 h 2789926"/>
              <a:gd name="connsiteX45181" fmla="*/ 2148355 w 2556691"/>
              <a:gd name="connsiteY45181" fmla="*/ 1264174 h 2789926"/>
              <a:gd name="connsiteX45182" fmla="*/ 1910330 w 2556691"/>
              <a:gd name="connsiteY45182" fmla="*/ 1043442 h 2789926"/>
              <a:gd name="connsiteX45183" fmla="*/ 1910801 w 2556691"/>
              <a:gd name="connsiteY45183" fmla="*/ 1046394 h 2789926"/>
              <a:gd name="connsiteX45184" fmla="*/ 1904197 w 2556691"/>
              <a:gd name="connsiteY45184" fmla="*/ 1046295 h 2789926"/>
              <a:gd name="connsiteX45185" fmla="*/ 1904009 w 2556691"/>
              <a:gd name="connsiteY45185" fmla="*/ 1045016 h 2789926"/>
              <a:gd name="connsiteX45186" fmla="*/ 1910330 w 2556691"/>
              <a:gd name="connsiteY45186" fmla="*/ 1043442 h 2789926"/>
              <a:gd name="connsiteX45187" fmla="*/ 1892025 w 2556691"/>
              <a:gd name="connsiteY45187" fmla="*/ 1024574 h 2789926"/>
              <a:gd name="connsiteX45188" fmla="*/ 1893626 w 2556691"/>
              <a:gd name="connsiteY45188" fmla="*/ 1027029 h 2789926"/>
              <a:gd name="connsiteX45189" fmla="*/ 1886257 w 2556691"/>
              <a:gd name="connsiteY45189" fmla="*/ 1031608 h 2789926"/>
              <a:gd name="connsiteX45190" fmla="*/ 1878252 w 2556691"/>
              <a:gd name="connsiteY45190" fmla="*/ 1036255 h 2789926"/>
              <a:gd name="connsiteX45191" fmla="*/ 1877675 w 2556691"/>
              <a:gd name="connsiteY45191" fmla="*/ 1034931 h 2789926"/>
              <a:gd name="connsiteX45192" fmla="*/ 1892025 w 2556691"/>
              <a:gd name="connsiteY45192" fmla="*/ 1024574 h 2789926"/>
              <a:gd name="connsiteX45193" fmla="*/ 2203496 w 2556691"/>
              <a:gd name="connsiteY45193" fmla="*/ 1311521 h 2789926"/>
              <a:gd name="connsiteX45194" fmla="*/ 2201860 w 2556691"/>
              <a:gd name="connsiteY45194" fmla="*/ 1311591 h 2789926"/>
              <a:gd name="connsiteX45195" fmla="*/ 2201636 w 2556691"/>
              <a:gd name="connsiteY45195" fmla="*/ 1311497 h 2789926"/>
              <a:gd name="connsiteX45196" fmla="*/ 2197587 w 2556691"/>
              <a:gd name="connsiteY45196" fmla="*/ 1307939 h 2789926"/>
              <a:gd name="connsiteX45197" fmla="*/ 2197010 w 2556691"/>
              <a:gd name="connsiteY45197" fmla="*/ 1306520 h 2789926"/>
              <a:gd name="connsiteX45198" fmla="*/ 2190053 w 2556691"/>
              <a:gd name="connsiteY45198" fmla="*/ 1310398 h 2789926"/>
              <a:gd name="connsiteX45199" fmla="*/ 2187404 w 2556691"/>
              <a:gd name="connsiteY45199" fmla="*/ 1313649 h 2789926"/>
              <a:gd name="connsiteX45200" fmla="*/ 2186486 w 2556691"/>
              <a:gd name="connsiteY45200" fmla="*/ 1315800 h 2789926"/>
              <a:gd name="connsiteX45201" fmla="*/ 2185849 w 2556691"/>
              <a:gd name="connsiteY45201" fmla="*/ 1318767 h 2789926"/>
              <a:gd name="connsiteX45202" fmla="*/ 2186251 w 2556691"/>
              <a:gd name="connsiteY45202" fmla="*/ 1320115 h 2789926"/>
              <a:gd name="connsiteX45203" fmla="*/ 2192148 w 2556691"/>
              <a:gd name="connsiteY45203" fmla="*/ 1317621 h 2789926"/>
              <a:gd name="connsiteX45204" fmla="*/ 2194326 w 2556691"/>
              <a:gd name="connsiteY45204" fmla="*/ 1316639 h 2789926"/>
              <a:gd name="connsiteX45205" fmla="*/ 2202661 w 2556691"/>
              <a:gd name="connsiteY45205" fmla="*/ 1312041 h 2789926"/>
              <a:gd name="connsiteX45206" fmla="*/ 2202802 w 2556691"/>
              <a:gd name="connsiteY45206" fmla="*/ 1311958 h 2789926"/>
              <a:gd name="connsiteX45207" fmla="*/ 2203496 w 2556691"/>
              <a:gd name="connsiteY45207" fmla="*/ 1311521 h 2789926"/>
              <a:gd name="connsiteX45208" fmla="*/ 2257681 w 2556691"/>
              <a:gd name="connsiteY45208" fmla="*/ 1361514 h 2789926"/>
              <a:gd name="connsiteX45209" fmla="*/ 2259329 w 2556691"/>
              <a:gd name="connsiteY45209" fmla="*/ 1363193 h 2789926"/>
              <a:gd name="connsiteX45210" fmla="*/ 2248911 w 2556691"/>
              <a:gd name="connsiteY45210" fmla="*/ 1361242 h 2789926"/>
              <a:gd name="connsiteX45211" fmla="*/ 2248995 w 2556691"/>
              <a:gd name="connsiteY45211" fmla="*/ 1360911 h 2789926"/>
              <a:gd name="connsiteX45212" fmla="*/ 2254409 w 2556691"/>
              <a:gd name="connsiteY45212" fmla="*/ 1361041 h 2789926"/>
              <a:gd name="connsiteX45213" fmla="*/ 2257681 w 2556691"/>
              <a:gd name="connsiteY45213" fmla="*/ 1361514 h 2789926"/>
              <a:gd name="connsiteX45214" fmla="*/ 2278401 w 2556691"/>
              <a:gd name="connsiteY45214" fmla="*/ 1379507 h 2789926"/>
              <a:gd name="connsiteX45215" fmla="*/ 2276622 w 2556691"/>
              <a:gd name="connsiteY45215" fmla="*/ 1378479 h 2789926"/>
              <a:gd name="connsiteX45216" fmla="*/ 2274787 w 2556691"/>
              <a:gd name="connsiteY45216" fmla="*/ 1379224 h 2789926"/>
              <a:gd name="connsiteX45217" fmla="*/ 2278541 w 2556691"/>
              <a:gd name="connsiteY45217" fmla="*/ 1380571 h 2789926"/>
              <a:gd name="connsiteX45218" fmla="*/ 2278401 w 2556691"/>
              <a:gd name="connsiteY45218" fmla="*/ 1379507 h 2789926"/>
              <a:gd name="connsiteX45219" fmla="*/ 2196538 w 2556691"/>
              <a:gd name="connsiteY45219" fmla="*/ 1303825 h 2789926"/>
              <a:gd name="connsiteX45220" fmla="*/ 2195079 w 2556691"/>
              <a:gd name="connsiteY45220" fmla="*/ 1304983 h 2789926"/>
              <a:gd name="connsiteX45221" fmla="*/ 2196550 w 2556691"/>
              <a:gd name="connsiteY45221" fmla="*/ 1304498 h 2789926"/>
              <a:gd name="connsiteX45222" fmla="*/ 2196538 w 2556691"/>
              <a:gd name="connsiteY45222" fmla="*/ 1303825 h 2789926"/>
              <a:gd name="connsiteX45223" fmla="*/ 1909542 w 2556691"/>
              <a:gd name="connsiteY45223" fmla="*/ 1038329 h 2789926"/>
              <a:gd name="connsiteX45224" fmla="*/ 1899065 w 2556691"/>
              <a:gd name="connsiteY45224" fmla="*/ 1041425 h 2789926"/>
              <a:gd name="connsiteX45225" fmla="*/ 1894733 w 2556691"/>
              <a:gd name="connsiteY45225" fmla="*/ 1041654 h 2789926"/>
              <a:gd name="connsiteX45226" fmla="*/ 1894721 w 2556691"/>
              <a:gd name="connsiteY45226" fmla="*/ 1041018 h 2789926"/>
              <a:gd name="connsiteX45227" fmla="*/ 1909542 w 2556691"/>
              <a:gd name="connsiteY45227" fmla="*/ 1038329 h 2789926"/>
              <a:gd name="connsiteX45228" fmla="*/ 1856000 w 2556691"/>
              <a:gd name="connsiteY45228" fmla="*/ 988578 h 2789926"/>
              <a:gd name="connsiteX45229" fmla="*/ 1833296 w 2556691"/>
              <a:gd name="connsiteY45229" fmla="*/ 978193 h 2789926"/>
              <a:gd name="connsiteX45230" fmla="*/ 1830765 w 2556691"/>
              <a:gd name="connsiteY45230" fmla="*/ 978045 h 2789926"/>
              <a:gd name="connsiteX45231" fmla="*/ 1833143 w 2556691"/>
              <a:gd name="connsiteY45231" fmla="*/ 982638 h 2789926"/>
              <a:gd name="connsiteX45232" fmla="*/ 1842513 w 2556691"/>
              <a:gd name="connsiteY45232" fmla="*/ 1001367 h 2789926"/>
              <a:gd name="connsiteX45233" fmla="*/ 1841371 w 2556691"/>
              <a:gd name="connsiteY45233" fmla="*/ 1001857 h 2789926"/>
              <a:gd name="connsiteX45234" fmla="*/ 1838593 w 2556691"/>
              <a:gd name="connsiteY45234" fmla="*/ 997230 h 2789926"/>
              <a:gd name="connsiteX45235" fmla="*/ 1836992 w 2556691"/>
              <a:gd name="connsiteY45235" fmla="*/ 994558 h 2789926"/>
              <a:gd name="connsiteX45236" fmla="*/ 1832648 w 2556691"/>
              <a:gd name="connsiteY45236" fmla="*/ 987291 h 2789926"/>
              <a:gd name="connsiteX45237" fmla="*/ 1833413 w 2556691"/>
              <a:gd name="connsiteY45237" fmla="*/ 991074 h 2789926"/>
              <a:gd name="connsiteX45238" fmla="*/ 1834143 w 2556691"/>
              <a:gd name="connsiteY45238" fmla="*/ 994799 h 2789926"/>
              <a:gd name="connsiteX45239" fmla="*/ 1836003 w 2556691"/>
              <a:gd name="connsiteY45239" fmla="*/ 1004545 h 2789926"/>
              <a:gd name="connsiteX45240" fmla="*/ 1835026 w 2556691"/>
              <a:gd name="connsiteY45240" fmla="*/ 1004756 h 2789926"/>
              <a:gd name="connsiteX45241" fmla="*/ 1830977 w 2556691"/>
              <a:gd name="connsiteY45241" fmla="*/ 993219 h 2789926"/>
              <a:gd name="connsiteX45242" fmla="*/ 1829835 w 2556691"/>
              <a:gd name="connsiteY45242" fmla="*/ 996584 h 2789926"/>
              <a:gd name="connsiteX45243" fmla="*/ 1830883 w 2556691"/>
              <a:gd name="connsiteY45243" fmla="*/ 1004959 h 2789926"/>
              <a:gd name="connsiteX45244" fmla="*/ 1832319 w 2556691"/>
              <a:gd name="connsiteY45244" fmla="*/ 1012798 h 2789926"/>
              <a:gd name="connsiteX45245" fmla="*/ 1831542 w 2556691"/>
              <a:gd name="connsiteY45245" fmla="*/ 1013103 h 2789926"/>
              <a:gd name="connsiteX45246" fmla="*/ 1828575 w 2556691"/>
              <a:gd name="connsiteY45246" fmla="*/ 1005385 h 2789926"/>
              <a:gd name="connsiteX45247" fmla="*/ 1828410 w 2556691"/>
              <a:gd name="connsiteY45247" fmla="*/ 1000557 h 2789926"/>
              <a:gd name="connsiteX45248" fmla="*/ 1827092 w 2556691"/>
              <a:gd name="connsiteY45248" fmla="*/ 1005831 h 2789926"/>
              <a:gd name="connsiteX45249" fmla="*/ 1844067 w 2556691"/>
              <a:gd name="connsiteY45249" fmla="*/ 1038044 h 2789926"/>
              <a:gd name="connsiteX45250" fmla="*/ 1848681 w 2556691"/>
              <a:gd name="connsiteY45250" fmla="*/ 1039270 h 2789926"/>
              <a:gd name="connsiteX45251" fmla="*/ 1847245 w 2556691"/>
              <a:gd name="connsiteY45251" fmla="*/ 1046151 h 2789926"/>
              <a:gd name="connsiteX45252" fmla="*/ 1846021 w 2556691"/>
              <a:gd name="connsiteY45252" fmla="*/ 1047797 h 2789926"/>
              <a:gd name="connsiteX45253" fmla="*/ 1845986 w 2556691"/>
              <a:gd name="connsiteY45253" fmla="*/ 1050767 h 2789926"/>
              <a:gd name="connsiteX45254" fmla="*/ 1847151 w 2556691"/>
              <a:gd name="connsiteY45254" fmla="*/ 1050721 h 2789926"/>
              <a:gd name="connsiteX45255" fmla="*/ 1849317 w 2556691"/>
              <a:gd name="connsiteY45255" fmla="*/ 1048072 h 2789926"/>
              <a:gd name="connsiteX45256" fmla="*/ 1850753 w 2556691"/>
              <a:gd name="connsiteY45256" fmla="*/ 1045244 h 2789926"/>
              <a:gd name="connsiteX45257" fmla="*/ 1854638 w 2556691"/>
              <a:gd name="connsiteY45257" fmla="*/ 1039190 h 2789926"/>
              <a:gd name="connsiteX45258" fmla="*/ 1863432 w 2556691"/>
              <a:gd name="connsiteY45258" fmla="*/ 1026127 h 2789926"/>
              <a:gd name="connsiteX45259" fmla="*/ 1866398 w 2556691"/>
              <a:gd name="connsiteY45259" fmla="*/ 1008815 h 2789926"/>
              <a:gd name="connsiteX45260" fmla="*/ 1856000 w 2556691"/>
              <a:gd name="connsiteY45260" fmla="*/ 988578 h 2789926"/>
              <a:gd name="connsiteX45261" fmla="*/ 2272350 w 2556691"/>
              <a:gd name="connsiteY45261" fmla="*/ 1372473 h 2789926"/>
              <a:gd name="connsiteX45262" fmla="*/ 2271538 w 2556691"/>
              <a:gd name="connsiteY45262" fmla="*/ 1372083 h 2789926"/>
              <a:gd name="connsiteX45263" fmla="*/ 2270878 w 2556691"/>
              <a:gd name="connsiteY45263" fmla="*/ 1372509 h 2789926"/>
              <a:gd name="connsiteX45264" fmla="*/ 2272350 w 2556691"/>
              <a:gd name="connsiteY45264" fmla="*/ 1372473 h 2789926"/>
              <a:gd name="connsiteX45265" fmla="*/ 2289218 w 2556691"/>
              <a:gd name="connsiteY45265" fmla="*/ 1387250 h 2789926"/>
              <a:gd name="connsiteX45266" fmla="*/ 2282002 w 2556691"/>
              <a:gd name="connsiteY45266" fmla="*/ 1397889 h 2789926"/>
              <a:gd name="connsiteX45267" fmla="*/ 2271161 w 2556691"/>
              <a:gd name="connsiteY45267" fmla="*/ 1406838 h 2789926"/>
              <a:gd name="connsiteX45268" fmla="*/ 2270372 w 2556691"/>
              <a:gd name="connsiteY45268" fmla="*/ 1405301 h 2789926"/>
              <a:gd name="connsiteX45269" fmla="*/ 2276033 w 2556691"/>
              <a:gd name="connsiteY45269" fmla="*/ 1399639 h 2789926"/>
              <a:gd name="connsiteX45270" fmla="*/ 2280260 w 2556691"/>
              <a:gd name="connsiteY45270" fmla="*/ 1394792 h 2789926"/>
              <a:gd name="connsiteX45271" fmla="*/ 2288441 w 2556691"/>
              <a:gd name="connsiteY45271" fmla="*/ 1386860 h 2789926"/>
              <a:gd name="connsiteX45272" fmla="*/ 2289218 w 2556691"/>
              <a:gd name="connsiteY45272" fmla="*/ 1387250 h 2789926"/>
              <a:gd name="connsiteX45273" fmla="*/ 2228793 w 2556691"/>
              <a:gd name="connsiteY45273" fmla="*/ 1331263 h 2789926"/>
              <a:gd name="connsiteX45274" fmla="*/ 2239036 w 2556691"/>
              <a:gd name="connsiteY45274" fmla="*/ 1341453 h 2789926"/>
              <a:gd name="connsiteX45275" fmla="*/ 2239211 w 2556691"/>
              <a:gd name="connsiteY45275" fmla="*/ 1341678 h 2789926"/>
              <a:gd name="connsiteX45276" fmla="*/ 2248182 w 2556691"/>
              <a:gd name="connsiteY45276" fmla="*/ 1349398 h 2789926"/>
              <a:gd name="connsiteX45277" fmla="*/ 2247829 w 2556691"/>
              <a:gd name="connsiteY45277" fmla="*/ 1350450 h 2789926"/>
              <a:gd name="connsiteX45278" fmla="*/ 2245156 w 2556691"/>
              <a:gd name="connsiteY45278" fmla="*/ 1350048 h 2789926"/>
              <a:gd name="connsiteX45279" fmla="*/ 2240601 w 2556691"/>
              <a:gd name="connsiteY45279" fmla="*/ 1346915 h 2789926"/>
              <a:gd name="connsiteX45280" fmla="*/ 2234515 w 2556691"/>
              <a:gd name="connsiteY45280" fmla="*/ 1339869 h 2789926"/>
              <a:gd name="connsiteX45281" fmla="*/ 2227546 w 2556691"/>
              <a:gd name="connsiteY45281" fmla="*/ 1333627 h 2789926"/>
              <a:gd name="connsiteX45282" fmla="*/ 2228793 w 2556691"/>
              <a:gd name="connsiteY45282" fmla="*/ 1331263 h 2789926"/>
              <a:gd name="connsiteX45283" fmla="*/ 1902797 w 2556691"/>
              <a:gd name="connsiteY45283" fmla="*/ 1030225 h 2789926"/>
              <a:gd name="connsiteX45284" fmla="*/ 1903527 w 2556691"/>
              <a:gd name="connsiteY45284" fmla="*/ 1033007 h 2789926"/>
              <a:gd name="connsiteX45285" fmla="*/ 1889118 w 2556691"/>
              <a:gd name="connsiteY45285" fmla="*/ 1037798 h 2789926"/>
              <a:gd name="connsiteX45286" fmla="*/ 1876722 w 2556691"/>
              <a:gd name="connsiteY45286" fmla="*/ 1044036 h 2789926"/>
              <a:gd name="connsiteX45287" fmla="*/ 1876605 w 2556691"/>
              <a:gd name="connsiteY45287" fmla="*/ 1043864 h 2789926"/>
              <a:gd name="connsiteX45288" fmla="*/ 1886752 w 2556691"/>
              <a:gd name="connsiteY45288" fmla="*/ 1035984 h 2789926"/>
              <a:gd name="connsiteX45289" fmla="*/ 1902797 w 2556691"/>
              <a:gd name="connsiteY45289" fmla="*/ 1030225 h 2789926"/>
              <a:gd name="connsiteX45290" fmla="*/ 1886774 w 2556691"/>
              <a:gd name="connsiteY45290" fmla="*/ 1015083 h 2789926"/>
              <a:gd name="connsiteX45291" fmla="*/ 1888304 w 2556691"/>
              <a:gd name="connsiteY45291" fmla="*/ 1016714 h 2789926"/>
              <a:gd name="connsiteX45292" fmla="*/ 1882513 w 2556691"/>
              <a:gd name="connsiteY45292" fmla="*/ 1022539 h 2789926"/>
              <a:gd name="connsiteX45293" fmla="*/ 1882513 w 2556691"/>
              <a:gd name="connsiteY45293" fmla="*/ 1022540 h 2789926"/>
              <a:gd name="connsiteX45294" fmla="*/ 1880911 w 2556691"/>
              <a:gd name="connsiteY45294" fmla="*/ 1021245 h 2789926"/>
              <a:gd name="connsiteX45295" fmla="*/ 1886774 w 2556691"/>
              <a:gd name="connsiteY45295" fmla="*/ 1015083 h 2789926"/>
              <a:gd name="connsiteX45296" fmla="*/ 2217222 w 2556691"/>
              <a:gd name="connsiteY45296" fmla="*/ 1318448 h 2789926"/>
              <a:gd name="connsiteX45297" fmla="*/ 2216834 w 2556691"/>
              <a:gd name="connsiteY45297" fmla="*/ 1318389 h 2789926"/>
              <a:gd name="connsiteX45298" fmla="*/ 2214527 w 2556691"/>
              <a:gd name="connsiteY45298" fmla="*/ 1317491 h 2789926"/>
              <a:gd name="connsiteX45299" fmla="*/ 2212796 w 2556691"/>
              <a:gd name="connsiteY45299" fmla="*/ 1315481 h 2789926"/>
              <a:gd name="connsiteX45300" fmla="*/ 2212549 w 2556691"/>
              <a:gd name="connsiteY45300" fmla="*/ 1314831 h 2789926"/>
              <a:gd name="connsiteX45301" fmla="*/ 2210713 w 2556691"/>
              <a:gd name="connsiteY45301" fmla="*/ 1315516 h 2789926"/>
              <a:gd name="connsiteX45302" fmla="*/ 2197917 w 2556691"/>
              <a:gd name="connsiteY45302" fmla="*/ 1317431 h 2789926"/>
              <a:gd name="connsiteX45303" fmla="*/ 2193643 w 2556691"/>
              <a:gd name="connsiteY45303" fmla="*/ 1319394 h 2789926"/>
              <a:gd name="connsiteX45304" fmla="*/ 2194350 w 2556691"/>
              <a:gd name="connsiteY45304" fmla="*/ 1320387 h 2789926"/>
              <a:gd name="connsiteX45305" fmla="*/ 2193467 w 2556691"/>
              <a:gd name="connsiteY45305" fmla="*/ 1320529 h 2789926"/>
              <a:gd name="connsiteX45306" fmla="*/ 2189241 w 2556691"/>
              <a:gd name="connsiteY45306" fmla="*/ 1321203 h 2789926"/>
              <a:gd name="connsiteX45307" fmla="*/ 2189841 w 2556691"/>
              <a:gd name="connsiteY45307" fmla="*/ 1320954 h 2789926"/>
              <a:gd name="connsiteX45308" fmla="*/ 2185827 w 2556691"/>
              <a:gd name="connsiteY45308" fmla="*/ 1322420 h 2789926"/>
              <a:gd name="connsiteX45309" fmla="*/ 2185850 w 2556691"/>
              <a:gd name="connsiteY45309" fmla="*/ 1322515 h 2789926"/>
              <a:gd name="connsiteX45310" fmla="*/ 2187016 w 2556691"/>
              <a:gd name="connsiteY45310" fmla="*/ 1324524 h 2789926"/>
              <a:gd name="connsiteX45311" fmla="*/ 2188699 w 2556691"/>
              <a:gd name="connsiteY45311" fmla="*/ 1325376 h 2789926"/>
              <a:gd name="connsiteX45312" fmla="*/ 2197210 w 2556691"/>
              <a:gd name="connsiteY45312" fmla="*/ 1327244 h 2789926"/>
              <a:gd name="connsiteX45313" fmla="*/ 2197799 w 2556691"/>
              <a:gd name="connsiteY45313" fmla="*/ 1327279 h 2789926"/>
              <a:gd name="connsiteX45314" fmla="*/ 2201507 w 2556691"/>
              <a:gd name="connsiteY45314" fmla="*/ 1327184 h 2789926"/>
              <a:gd name="connsiteX45315" fmla="*/ 2210477 w 2556691"/>
              <a:gd name="connsiteY45315" fmla="*/ 1326250 h 2789926"/>
              <a:gd name="connsiteX45316" fmla="*/ 2210795 w 2556691"/>
              <a:gd name="connsiteY45316" fmla="*/ 1324524 h 2789926"/>
              <a:gd name="connsiteX45317" fmla="*/ 2211148 w 2556691"/>
              <a:gd name="connsiteY45317" fmla="*/ 1323981 h 2789926"/>
              <a:gd name="connsiteX45318" fmla="*/ 2205003 w 2556691"/>
              <a:gd name="connsiteY45318" fmla="*/ 1324690 h 2789926"/>
              <a:gd name="connsiteX45319" fmla="*/ 2196492 w 2556691"/>
              <a:gd name="connsiteY45319" fmla="*/ 1324489 h 2789926"/>
              <a:gd name="connsiteX45320" fmla="*/ 2196822 w 2556691"/>
              <a:gd name="connsiteY45320" fmla="*/ 1325435 h 2789926"/>
              <a:gd name="connsiteX45321" fmla="*/ 2195832 w 2556691"/>
              <a:gd name="connsiteY45321" fmla="*/ 1325447 h 2789926"/>
              <a:gd name="connsiteX45322" fmla="*/ 2189629 w 2556691"/>
              <a:gd name="connsiteY45322" fmla="*/ 1324383 h 2789926"/>
              <a:gd name="connsiteX45323" fmla="*/ 2196092 w 2556691"/>
              <a:gd name="connsiteY45323" fmla="*/ 1323579 h 2789926"/>
              <a:gd name="connsiteX45324" fmla="*/ 2206122 w 2556691"/>
              <a:gd name="connsiteY45324" fmla="*/ 1320848 h 2789926"/>
              <a:gd name="connsiteX45325" fmla="*/ 2207805 w 2556691"/>
              <a:gd name="connsiteY45325" fmla="*/ 1320789 h 2789926"/>
              <a:gd name="connsiteX45326" fmla="*/ 2217222 w 2556691"/>
              <a:gd name="connsiteY45326" fmla="*/ 1318448 h 2789926"/>
              <a:gd name="connsiteX45327" fmla="*/ 2295964 w 2556691"/>
              <a:gd name="connsiteY45327" fmla="*/ 1391022 h 2789926"/>
              <a:gd name="connsiteX45328" fmla="*/ 2287065 w 2556691"/>
              <a:gd name="connsiteY45328" fmla="*/ 1403943 h 2789926"/>
              <a:gd name="connsiteX45329" fmla="*/ 2272562 w 2556691"/>
              <a:gd name="connsiteY45329" fmla="*/ 1421002 h 2789926"/>
              <a:gd name="connsiteX45330" fmla="*/ 2275752 w 2556691"/>
              <a:gd name="connsiteY45330" fmla="*/ 1424548 h 2789926"/>
              <a:gd name="connsiteX45331" fmla="*/ 2275858 w 2556691"/>
              <a:gd name="connsiteY45331" fmla="*/ 1423957 h 2789926"/>
              <a:gd name="connsiteX45332" fmla="*/ 2277518 w 2556691"/>
              <a:gd name="connsiteY45332" fmla="*/ 1419938 h 2789926"/>
              <a:gd name="connsiteX45333" fmla="*/ 2278777 w 2556691"/>
              <a:gd name="connsiteY45333" fmla="*/ 1420209 h 2789926"/>
              <a:gd name="connsiteX45334" fmla="*/ 2278930 w 2556691"/>
              <a:gd name="connsiteY45334" fmla="*/ 1426581 h 2789926"/>
              <a:gd name="connsiteX45335" fmla="*/ 2280355 w 2556691"/>
              <a:gd name="connsiteY45335" fmla="*/ 1433024 h 2789926"/>
              <a:gd name="connsiteX45336" fmla="*/ 2279884 w 2556691"/>
              <a:gd name="connsiteY45336" fmla="*/ 1435329 h 2789926"/>
              <a:gd name="connsiteX45337" fmla="*/ 2280084 w 2556691"/>
              <a:gd name="connsiteY45337" fmla="*/ 1436228 h 2789926"/>
              <a:gd name="connsiteX45338" fmla="*/ 2280789 w 2556691"/>
              <a:gd name="connsiteY45338" fmla="*/ 1439999 h 2789926"/>
              <a:gd name="connsiteX45339" fmla="*/ 2302286 w 2556691"/>
              <a:gd name="connsiteY45339" fmla="*/ 1423058 h 2789926"/>
              <a:gd name="connsiteX45340" fmla="*/ 2302274 w 2556691"/>
              <a:gd name="connsiteY45340" fmla="*/ 1423058 h 2789926"/>
              <a:gd name="connsiteX45341" fmla="*/ 2303486 w 2556691"/>
              <a:gd name="connsiteY45341" fmla="*/ 1403600 h 2789926"/>
              <a:gd name="connsiteX45342" fmla="*/ 2295964 w 2556691"/>
              <a:gd name="connsiteY45342" fmla="*/ 1391022 h 2789926"/>
              <a:gd name="connsiteX45343" fmla="*/ 2259777 w 2556691"/>
              <a:gd name="connsiteY45343" fmla="*/ 1353736 h 2789926"/>
              <a:gd name="connsiteX45344" fmla="*/ 2259789 w 2556691"/>
              <a:gd name="connsiteY45344" fmla="*/ 1354256 h 2789926"/>
              <a:gd name="connsiteX45345" fmla="*/ 2258447 w 2556691"/>
              <a:gd name="connsiteY45345" fmla="*/ 1354942 h 2789926"/>
              <a:gd name="connsiteX45346" fmla="*/ 2251290 w 2556691"/>
              <a:gd name="connsiteY45346" fmla="*/ 1352660 h 2789926"/>
              <a:gd name="connsiteX45347" fmla="*/ 2251913 w 2556691"/>
              <a:gd name="connsiteY45347" fmla="*/ 1351300 h 2789926"/>
              <a:gd name="connsiteX45348" fmla="*/ 2255786 w 2556691"/>
              <a:gd name="connsiteY45348" fmla="*/ 1351903 h 2789926"/>
              <a:gd name="connsiteX45349" fmla="*/ 2256610 w 2556691"/>
              <a:gd name="connsiteY45349" fmla="*/ 1352187 h 2789926"/>
              <a:gd name="connsiteX45350" fmla="*/ 2259777 w 2556691"/>
              <a:gd name="connsiteY45350" fmla="*/ 1353736 h 2789926"/>
              <a:gd name="connsiteX45351" fmla="*/ 2320367 w 2556691"/>
              <a:gd name="connsiteY45351" fmla="*/ 1409299 h 2789926"/>
              <a:gd name="connsiteX45352" fmla="*/ 2326347 w 2556691"/>
              <a:gd name="connsiteY45352" fmla="*/ 1417965 h 2789926"/>
              <a:gd name="connsiteX45353" fmla="*/ 2332138 w 2556691"/>
              <a:gd name="connsiteY45353" fmla="*/ 1422859 h 2789926"/>
              <a:gd name="connsiteX45354" fmla="*/ 2333163 w 2556691"/>
              <a:gd name="connsiteY45354" fmla="*/ 1424762 h 2789926"/>
              <a:gd name="connsiteX45355" fmla="*/ 2332751 w 2556691"/>
              <a:gd name="connsiteY45355" fmla="*/ 1425448 h 2789926"/>
              <a:gd name="connsiteX45356" fmla="*/ 2324604 w 2556691"/>
              <a:gd name="connsiteY45356" fmla="*/ 1420731 h 2789926"/>
              <a:gd name="connsiteX45357" fmla="*/ 2320049 w 2556691"/>
              <a:gd name="connsiteY45357" fmla="*/ 1409477 h 2789926"/>
              <a:gd name="connsiteX45358" fmla="*/ 2320367 w 2556691"/>
              <a:gd name="connsiteY45358" fmla="*/ 1409299 h 2789926"/>
              <a:gd name="connsiteX45359" fmla="*/ 2294187 w 2556691"/>
              <a:gd name="connsiteY45359" fmla="*/ 1384910 h 2789926"/>
              <a:gd name="connsiteX45360" fmla="*/ 2290526 w 2556691"/>
              <a:gd name="connsiteY45360" fmla="*/ 1381907 h 2789926"/>
              <a:gd name="connsiteX45361" fmla="*/ 2281861 w 2556691"/>
              <a:gd name="connsiteY45361" fmla="*/ 1386423 h 2789926"/>
              <a:gd name="connsiteX45362" fmla="*/ 2279860 w 2556691"/>
              <a:gd name="connsiteY45362" fmla="*/ 1387085 h 2789926"/>
              <a:gd name="connsiteX45363" fmla="*/ 2266158 w 2556691"/>
              <a:gd name="connsiteY45363" fmla="*/ 1386116 h 2789926"/>
              <a:gd name="connsiteX45364" fmla="*/ 2261002 w 2556691"/>
              <a:gd name="connsiteY45364" fmla="*/ 1386789 h 2789926"/>
              <a:gd name="connsiteX45365" fmla="*/ 2260790 w 2556691"/>
              <a:gd name="connsiteY45365" fmla="*/ 1386837 h 2789926"/>
              <a:gd name="connsiteX45366" fmla="*/ 2260849 w 2556691"/>
              <a:gd name="connsiteY45366" fmla="*/ 1386908 h 2789926"/>
              <a:gd name="connsiteX45367" fmla="*/ 2265099 w 2556691"/>
              <a:gd name="connsiteY45367" fmla="*/ 1390632 h 2789926"/>
              <a:gd name="connsiteX45368" fmla="*/ 2265699 w 2556691"/>
              <a:gd name="connsiteY45368" fmla="*/ 1390998 h 2789926"/>
              <a:gd name="connsiteX45369" fmla="*/ 2268347 w 2556691"/>
              <a:gd name="connsiteY45369" fmla="*/ 1391636 h 2789926"/>
              <a:gd name="connsiteX45370" fmla="*/ 2268724 w 2556691"/>
              <a:gd name="connsiteY45370" fmla="*/ 1391873 h 2789926"/>
              <a:gd name="connsiteX45371" fmla="*/ 2268571 w 2556691"/>
              <a:gd name="connsiteY45371" fmla="*/ 1392901 h 2789926"/>
              <a:gd name="connsiteX45372" fmla="*/ 2268465 w 2556691"/>
              <a:gd name="connsiteY45372" fmla="*/ 1392937 h 2789926"/>
              <a:gd name="connsiteX45373" fmla="*/ 2270148 w 2556691"/>
              <a:gd name="connsiteY45373" fmla="*/ 1394627 h 2789926"/>
              <a:gd name="connsiteX45374" fmla="*/ 2270396 w 2556691"/>
              <a:gd name="connsiteY45374" fmla="*/ 1395065 h 2789926"/>
              <a:gd name="connsiteX45375" fmla="*/ 2272562 w 2556691"/>
              <a:gd name="connsiteY45375" fmla="*/ 1394202 h 2789926"/>
              <a:gd name="connsiteX45376" fmla="*/ 2273339 w 2556691"/>
              <a:gd name="connsiteY45376" fmla="*/ 1394698 h 2789926"/>
              <a:gd name="connsiteX45377" fmla="*/ 2270843 w 2556691"/>
              <a:gd name="connsiteY45377" fmla="*/ 1398883 h 2789926"/>
              <a:gd name="connsiteX45378" fmla="*/ 2267406 w 2556691"/>
              <a:gd name="connsiteY45378" fmla="*/ 1405468 h 2789926"/>
              <a:gd name="connsiteX45379" fmla="*/ 2266852 w 2556691"/>
              <a:gd name="connsiteY45379" fmla="*/ 1407241 h 2789926"/>
              <a:gd name="connsiteX45380" fmla="*/ 2268336 w 2556691"/>
              <a:gd name="connsiteY45380" fmla="*/ 1406886 h 2789926"/>
              <a:gd name="connsiteX45381" fmla="*/ 2268712 w 2556691"/>
              <a:gd name="connsiteY45381" fmla="*/ 1407241 h 2789926"/>
              <a:gd name="connsiteX45382" fmla="*/ 2265227 w 2556691"/>
              <a:gd name="connsiteY45382" fmla="*/ 1411698 h 2789926"/>
              <a:gd name="connsiteX45383" fmla="*/ 2262615 w 2556691"/>
              <a:gd name="connsiteY45383" fmla="*/ 1415894 h 2789926"/>
              <a:gd name="connsiteX45384" fmla="*/ 2270619 w 2556691"/>
              <a:gd name="connsiteY45384" fmla="*/ 1419488 h 2789926"/>
              <a:gd name="connsiteX45385" fmla="*/ 2275022 w 2556691"/>
              <a:gd name="connsiteY45385" fmla="*/ 1414795 h 2789926"/>
              <a:gd name="connsiteX45386" fmla="*/ 2277965 w 2556691"/>
              <a:gd name="connsiteY45386" fmla="*/ 1410007 h 2789926"/>
              <a:gd name="connsiteX45387" fmla="*/ 2289231 w 2556691"/>
              <a:gd name="connsiteY45387" fmla="*/ 1395490 h 2789926"/>
              <a:gd name="connsiteX45388" fmla="*/ 2294681 w 2556691"/>
              <a:gd name="connsiteY45388" fmla="*/ 1385737 h 2789926"/>
              <a:gd name="connsiteX45389" fmla="*/ 2294727 w 2556691"/>
              <a:gd name="connsiteY45389" fmla="*/ 1385643 h 2789926"/>
              <a:gd name="connsiteX45390" fmla="*/ 2294187 w 2556691"/>
              <a:gd name="connsiteY45390" fmla="*/ 1384910 h 2789926"/>
              <a:gd name="connsiteX45391" fmla="*/ 2152360 w 2556691"/>
              <a:gd name="connsiteY45391" fmla="*/ 1253393 h 2789926"/>
              <a:gd name="connsiteX45392" fmla="*/ 2150970 w 2556691"/>
              <a:gd name="connsiteY45392" fmla="*/ 1252483 h 2789926"/>
              <a:gd name="connsiteX45393" fmla="*/ 2148451 w 2556691"/>
              <a:gd name="connsiteY45393" fmla="*/ 1252105 h 2789926"/>
              <a:gd name="connsiteX45394" fmla="*/ 2142106 w 2556691"/>
              <a:gd name="connsiteY45394" fmla="*/ 1252483 h 2789926"/>
              <a:gd name="connsiteX45395" fmla="*/ 2141846 w 2556691"/>
              <a:gd name="connsiteY45395" fmla="*/ 1252483 h 2789926"/>
              <a:gd name="connsiteX45396" fmla="*/ 2131264 w 2556691"/>
              <a:gd name="connsiteY45396" fmla="*/ 1249835 h 2789926"/>
              <a:gd name="connsiteX45397" fmla="*/ 2092523 w 2556691"/>
              <a:gd name="connsiteY45397" fmla="*/ 1283645 h 2789926"/>
              <a:gd name="connsiteX45398" fmla="*/ 2092147 w 2556691"/>
              <a:gd name="connsiteY45398" fmla="*/ 1284910 h 2789926"/>
              <a:gd name="connsiteX45399" fmla="*/ 2091005 w 2556691"/>
              <a:gd name="connsiteY45399" fmla="*/ 1289130 h 2789926"/>
              <a:gd name="connsiteX45400" fmla="*/ 2090487 w 2556691"/>
              <a:gd name="connsiteY45400" fmla="*/ 1291034 h 2789926"/>
              <a:gd name="connsiteX45401" fmla="*/ 2088109 w 2556691"/>
              <a:gd name="connsiteY45401" fmla="*/ 1300574 h 2789926"/>
              <a:gd name="connsiteX45402" fmla="*/ 2083752 w 2556691"/>
              <a:gd name="connsiteY45402" fmla="*/ 1325695 h 2789926"/>
              <a:gd name="connsiteX45403" fmla="*/ 2084530 w 2556691"/>
              <a:gd name="connsiteY45403" fmla="*/ 1335968 h 2789926"/>
              <a:gd name="connsiteX45404" fmla="*/ 2086942 w 2556691"/>
              <a:gd name="connsiteY45404" fmla="*/ 1332197 h 2789926"/>
              <a:gd name="connsiteX45405" fmla="*/ 2088089 w 2556691"/>
              <a:gd name="connsiteY45405" fmla="*/ 1329522 h 2789926"/>
              <a:gd name="connsiteX45406" fmla="*/ 2084907 w 2556691"/>
              <a:gd name="connsiteY45406" fmla="*/ 1337457 h 2789926"/>
              <a:gd name="connsiteX45407" fmla="*/ 2082906 w 2556691"/>
              <a:gd name="connsiteY45407" fmla="*/ 1340377 h 2789926"/>
              <a:gd name="connsiteX45408" fmla="*/ 2081823 w 2556691"/>
              <a:gd name="connsiteY45408" fmla="*/ 1341938 h 2789926"/>
              <a:gd name="connsiteX45409" fmla="*/ 2083694 w 2556691"/>
              <a:gd name="connsiteY45409" fmla="*/ 1340838 h 2789926"/>
              <a:gd name="connsiteX45410" fmla="*/ 2085319 w 2556691"/>
              <a:gd name="connsiteY45410" fmla="*/ 1339112 h 2789926"/>
              <a:gd name="connsiteX45411" fmla="*/ 2088368 w 2556691"/>
              <a:gd name="connsiteY45411" fmla="*/ 1334975 h 2789926"/>
              <a:gd name="connsiteX45412" fmla="*/ 2093547 w 2556691"/>
              <a:gd name="connsiteY45412" fmla="*/ 1325045 h 2789926"/>
              <a:gd name="connsiteX45413" fmla="*/ 2097044 w 2556691"/>
              <a:gd name="connsiteY45413" fmla="*/ 1310906 h 2789926"/>
              <a:gd name="connsiteX45414" fmla="*/ 2097044 w 2556691"/>
              <a:gd name="connsiteY45414" fmla="*/ 1310894 h 2789926"/>
              <a:gd name="connsiteX45415" fmla="*/ 2095619 w 2556691"/>
              <a:gd name="connsiteY45415" fmla="*/ 1310752 h 2789926"/>
              <a:gd name="connsiteX45416" fmla="*/ 2091992 w 2556691"/>
              <a:gd name="connsiteY45416" fmla="*/ 1319792 h 2789926"/>
              <a:gd name="connsiteX45417" fmla="*/ 2094454 w 2556691"/>
              <a:gd name="connsiteY45417" fmla="*/ 1309936 h 2789926"/>
              <a:gd name="connsiteX45418" fmla="*/ 2092676 w 2556691"/>
              <a:gd name="connsiteY45418" fmla="*/ 1307052 h 2789926"/>
              <a:gd name="connsiteX45419" fmla="*/ 2091982 w 2556691"/>
              <a:gd name="connsiteY45419" fmla="*/ 1303766 h 2789926"/>
              <a:gd name="connsiteX45420" fmla="*/ 2092511 w 2556691"/>
              <a:gd name="connsiteY45420" fmla="*/ 1297524 h 2789926"/>
              <a:gd name="connsiteX45421" fmla="*/ 2095090 w 2556691"/>
              <a:gd name="connsiteY45421" fmla="*/ 1295821 h 2789926"/>
              <a:gd name="connsiteX45422" fmla="*/ 2095243 w 2556691"/>
              <a:gd name="connsiteY45422" fmla="*/ 1295786 h 2789926"/>
              <a:gd name="connsiteX45423" fmla="*/ 2099681 w 2556691"/>
              <a:gd name="connsiteY45423" fmla="*/ 1300018 h 2789926"/>
              <a:gd name="connsiteX45424" fmla="*/ 2099692 w 2556691"/>
              <a:gd name="connsiteY45424" fmla="*/ 1308553 h 2789926"/>
              <a:gd name="connsiteX45425" fmla="*/ 2099457 w 2556691"/>
              <a:gd name="connsiteY45425" fmla="*/ 1308908 h 2789926"/>
              <a:gd name="connsiteX45426" fmla="*/ 2097703 w 2556691"/>
              <a:gd name="connsiteY45426" fmla="*/ 1310752 h 2789926"/>
              <a:gd name="connsiteX45427" fmla="*/ 2097173 w 2556691"/>
              <a:gd name="connsiteY45427" fmla="*/ 1315067 h 2789926"/>
              <a:gd name="connsiteX45428" fmla="*/ 2096137 w 2556691"/>
              <a:gd name="connsiteY45428" fmla="*/ 1319772 h 2789926"/>
              <a:gd name="connsiteX45429" fmla="*/ 2085837 w 2556691"/>
              <a:gd name="connsiteY45429" fmla="*/ 1341039 h 2789926"/>
              <a:gd name="connsiteX45430" fmla="*/ 2086002 w 2556691"/>
              <a:gd name="connsiteY45430" fmla="*/ 1341630 h 2789926"/>
              <a:gd name="connsiteX45431" fmla="*/ 2088203 w 2556691"/>
              <a:gd name="connsiteY45431" fmla="*/ 1339881 h 2789926"/>
              <a:gd name="connsiteX45432" fmla="*/ 2093830 w 2556691"/>
              <a:gd name="connsiteY45432" fmla="*/ 1333497 h 2789926"/>
              <a:gd name="connsiteX45433" fmla="*/ 2100281 w 2556691"/>
              <a:gd name="connsiteY45433" fmla="*/ 1323685 h 2789926"/>
              <a:gd name="connsiteX45434" fmla="*/ 2105720 w 2556691"/>
              <a:gd name="connsiteY45434" fmla="*/ 1313388 h 2789926"/>
              <a:gd name="connsiteX45435" fmla="*/ 2106131 w 2556691"/>
              <a:gd name="connsiteY45435" fmla="*/ 1312395 h 2789926"/>
              <a:gd name="connsiteX45436" fmla="*/ 2107956 w 2556691"/>
              <a:gd name="connsiteY45436" fmla="*/ 1307974 h 2789926"/>
              <a:gd name="connsiteX45437" fmla="*/ 2108003 w 2556691"/>
              <a:gd name="connsiteY45437" fmla="*/ 1307880 h 2789926"/>
              <a:gd name="connsiteX45438" fmla="*/ 2108956 w 2556691"/>
              <a:gd name="connsiteY45438" fmla="*/ 1305622 h 2789926"/>
              <a:gd name="connsiteX45439" fmla="*/ 2109757 w 2556691"/>
              <a:gd name="connsiteY45439" fmla="*/ 1302607 h 2789926"/>
              <a:gd name="connsiteX45440" fmla="*/ 2109086 w 2556691"/>
              <a:gd name="connsiteY45440" fmla="*/ 1301153 h 2789926"/>
              <a:gd name="connsiteX45441" fmla="*/ 2108627 w 2556691"/>
              <a:gd name="connsiteY45441" fmla="*/ 1300160 h 2789926"/>
              <a:gd name="connsiteX45442" fmla="*/ 2107933 w 2556691"/>
              <a:gd name="connsiteY45442" fmla="*/ 1295845 h 2789926"/>
              <a:gd name="connsiteX45443" fmla="*/ 2108498 w 2556691"/>
              <a:gd name="connsiteY45443" fmla="*/ 1291991 h 2789926"/>
              <a:gd name="connsiteX45444" fmla="*/ 2112712 w 2556691"/>
              <a:gd name="connsiteY45444" fmla="*/ 1288705 h 2789926"/>
              <a:gd name="connsiteX45445" fmla="*/ 2113536 w 2556691"/>
              <a:gd name="connsiteY45445" fmla="*/ 1288575 h 2789926"/>
              <a:gd name="connsiteX45446" fmla="*/ 2114419 w 2556691"/>
              <a:gd name="connsiteY45446" fmla="*/ 1288847 h 2789926"/>
              <a:gd name="connsiteX45447" fmla="*/ 2114466 w 2556691"/>
              <a:gd name="connsiteY45447" fmla="*/ 1288894 h 2789926"/>
              <a:gd name="connsiteX45448" fmla="*/ 2117926 w 2556691"/>
              <a:gd name="connsiteY45448" fmla="*/ 1296188 h 2789926"/>
              <a:gd name="connsiteX45449" fmla="*/ 2117621 w 2556691"/>
              <a:gd name="connsiteY45449" fmla="*/ 1299864 h 2789926"/>
              <a:gd name="connsiteX45450" fmla="*/ 2117503 w 2556691"/>
              <a:gd name="connsiteY45450" fmla="*/ 1300325 h 2789926"/>
              <a:gd name="connsiteX45451" fmla="*/ 2114807 w 2556691"/>
              <a:gd name="connsiteY45451" fmla="*/ 1304073 h 2789926"/>
              <a:gd name="connsiteX45452" fmla="*/ 2113512 w 2556691"/>
              <a:gd name="connsiteY45452" fmla="*/ 1304522 h 2789926"/>
              <a:gd name="connsiteX45453" fmla="*/ 2113289 w 2556691"/>
              <a:gd name="connsiteY45453" fmla="*/ 1305350 h 2789926"/>
              <a:gd name="connsiteX45454" fmla="*/ 2111853 w 2556691"/>
              <a:gd name="connsiteY45454" fmla="*/ 1309806 h 2789926"/>
              <a:gd name="connsiteX45455" fmla="*/ 2111535 w 2556691"/>
              <a:gd name="connsiteY45455" fmla="*/ 1310658 h 2789926"/>
              <a:gd name="connsiteX45456" fmla="*/ 2112371 w 2556691"/>
              <a:gd name="connsiteY45456" fmla="*/ 1310173 h 2789926"/>
              <a:gd name="connsiteX45457" fmla="*/ 2113395 w 2556691"/>
              <a:gd name="connsiteY45457" fmla="*/ 1309582 h 2789926"/>
              <a:gd name="connsiteX45458" fmla="*/ 2121481 w 2556691"/>
              <a:gd name="connsiteY45458" fmla="*/ 1306142 h 2789926"/>
              <a:gd name="connsiteX45459" fmla="*/ 2125473 w 2556691"/>
              <a:gd name="connsiteY45459" fmla="*/ 1311828 h 2789926"/>
              <a:gd name="connsiteX45460" fmla="*/ 2120529 w 2556691"/>
              <a:gd name="connsiteY45460" fmla="*/ 1315954 h 2789926"/>
              <a:gd name="connsiteX45461" fmla="*/ 2119540 w 2556691"/>
              <a:gd name="connsiteY45461" fmla="*/ 1316521 h 2789926"/>
              <a:gd name="connsiteX45462" fmla="*/ 2114902 w 2556691"/>
              <a:gd name="connsiteY45462" fmla="*/ 1318484 h 2789926"/>
              <a:gd name="connsiteX45463" fmla="*/ 2114525 w 2556691"/>
              <a:gd name="connsiteY45463" fmla="*/ 1318566 h 2789926"/>
              <a:gd name="connsiteX45464" fmla="*/ 2111759 w 2556691"/>
              <a:gd name="connsiteY45464" fmla="*/ 1317455 h 2789926"/>
              <a:gd name="connsiteX45465" fmla="*/ 2098350 w 2556691"/>
              <a:gd name="connsiteY45465" fmla="*/ 1335850 h 2789926"/>
              <a:gd name="connsiteX45466" fmla="*/ 2109592 w 2556691"/>
              <a:gd name="connsiteY45466" fmla="*/ 1330435 h 2789926"/>
              <a:gd name="connsiteX45467" fmla="*/ 2113194 w 2556691"/>
              <a:gd name="connsiteY45467" fmla="*/ 1324146 h 2789926"/>
              <a:gd name="connsiteX45468" fmla="*/ 2115867 w 2556691"/>
              <a:gd name="connsiteY45468" fmla="*/ 1325979 h 2789926"/>
              <a:gd name="connsiteX45469" fmla="*/ 2116102 w 2556691"/>
              <a:gd name="connsiteY45469" fmla="*/ 1326333 h 2789926"/>
              <a:gd name="connsiteX45470" fmla="*/ 2119551 w 2556691"/>
              <a:gd name="connsiteY45470" fmla="*/ 1323768 h 2789926"/>
              <a:gd name="connsiteX45471" fmla="*/ 2123542 w 2556691"/>
              <a:gd name="connsiteY45471" fmla="*/ 1320470 h 2789926"/>
              <a:gd name="connsiteX45472" fmla="*/ 2133372 w 2556691"/>
              <a:gd name="connsiteY45472" fmla="*/ 1310622 h 2789926"/>
              <a:gd name="connsiteX45473" fmla="*/ 2136162 w 2556691"/>
              <a:gd name="connsiteY45473" fmla="*/ 1307005 h 2789926"/>
              <a:gd name="connsiteX45474" fmla="*/ 2137209 w 2556691"/>
              <a:gd name="connsiteY45474" fmla="*/ 1305586 h 2789926"/>
              <a:gd name="connsiteX45475" fmla="*/ 2139234 w 2556691"/>
              <a:gd name="connsiteY45475" fmla="*/ 1302843 h 2789926"/>
              <a:gd name="connsiteX45476" fmla="*/ 2139493 w 2556691"/>
              <a:gd name="connsiteY45476" fmla="*/ 1302489 h 2789926"/>
              <a:gd name="connsiteX45477" fmla="*/ 2148063 w 2556691"/>
              <a:gd name="connsiteY45477" fmla="*/ 1288031 h 2789926"/>
              <a:gd name="connsiteX45478" fmla="*/ 2150394 w 2556691"/>
              <a:gd name="connsiteY45478" fmla="*/ 1283231 h 2789926"/>
              <a:gd name="connsiteX45479" fmla="*/ 2154761 w 2556691"/>
              <a:gd name="connsiteY45479" fmla="*/ 1270369 h 2789926"/>
              <a:gd name="connsiteX45480" fmla="*/ 2155079 w 2556691"/>
              <a:gd name="connsiteY45480" fmla="*/ 1263891 h 2789926"/>
              <a:gd name="connsiteX45481" fmla="*/ 2154902 w 2556691"/>
              <a:gd name="connsiteY45481" fmla="*/ 1262366 h 2789926"/>
              <a:gd name="connsiteX45482" fmla="*/ 2153984 w 2556691"/>
              <a:gd name="connsiteY45482" fmla="*/ 1256349 h 2789926"/>
              <a:gd name="connsiteX45483" fmla="*/ 2152360 w 2556691"/>
              <a:gd name="connsiteY45483" fmla="*/ 1253393 h 2789926"/>
              <a:gd name="connsiteX45484" fmla="*/ 2269701 w 2556691"/>
              <a:gd name="connsiteY45484" fmla="*/ 1361207 h 2789926"/>
              <a:gd name="connsiteX45485" fmla="*/ 2271219 w 2556691"/>
              <a:gd name="connsiteY45485" fmla="*/ 1362661 h 2789926"/>
              <a:gd name="connsiteX45486" fmla="*/ 2270184 w 2556691"/>
              <a:gd name="connsiteY45486" fmla="*/ 1363560 h 2789926"/>
              <a:gd name="connsiteX45487" fmla="*/ 2265428 w 2556691"/>
              <a:gd name="connsiteY45487" fmla="*/ 1363501 h 2789926"/>
              <a:gd name="connsiteX45488" fmla="*/ 2263780 w 2556691"/>
              <a:gd name="connsiteY45488" fmla="*/ 1362567 h 2789926"/>
              <a:gd name="connsiteX45489" fmla="*/ 2263780 w 2556691"/>
              <a:gd name="connsiteY45489" fmla="*/ 1362508 h 2789926"/>
              <a:gd name="connsiteX45490" fmla="*/ 2265145 w 2556691"/>
              <a:gd name="connsiteY45490" fmla="*/ 1361893 h 2789926"/>
              <a:gd name="connsiteX45491" fmla="*/ 2269642 w 2556691"/>
              <a:gd name="connsiteY45491" fmla="*/ 1361219 h 2789926"/>
              <a:gd name="connsiteX45492" fmla="*/ 2269701 w 2556691"/>
              <a:gd name="connsiteY45492" fmla="*/ 1361207 h 2789926"/>
              <a:gd name="connsiteX45493" fmla="*/ 2343956 w 2556691"/>
              <a:gd name="connsiteY45493" fmla="*/ 1429572 h 2789926"/>
              <a:gd name="connsiteX45494" fmla="*/ 2343391 w 2556691"/>
              <a:gd name="connsiteY45494" fmla="*/ 1430943 h 2789926"/>
              <a:gd name="connsiteX45495" fmla="*/ 2335929 w 2556691"/>
              <a:gd name="connsiteY45495" fmla="*/ 1427763 h 2789926"/>
              <a:gd name="connsiteX45496" fmla="*/ 2336599 w 2556691"/>
              <a:gd name="connsiteY45496" fmla="*/ 1426640 h 2789926"/>
              <a:gd name="connsiteX45497" fmla="*/ 2343956 w 2556691"/>
              <a:gd name="connsiteY45497" fmla="*/ 1429572 h 2789926"/>
              <a:gd name="connsiteX45498" fmla="*/ 1892131 w 2556691"/>
              <a:gd name="connsiteY45498" fmla="*/ 1011825 h 2789926"/>
              <a:gd name="connsiteX45499" fmla="*/ 1873885 w 2556691"/>
              <a:gd name="connsiteY45499" fmla="*/ 1019004 h 2789926"/>
              <a:gd name="connsiteX45500" fmla="*/ 1873885 w 2556691"/>
              <a:gd name="connsiteY45500" fmla="*/ 1019008 h 2789926"/>
              <a:gd name="connsiteX45501" fmla="*/ 1864609 w 2556691"/>
              <a:gd name="connsiteY45501" fmla="*/ 1040108 h 2789926"/>
              <a:gd name="connsiteX45502" fmla="*/ 1855533 w 2556691"/>
              <a:gd name="connsiteY45502" fmla="*/ 1053919 h 2789926"/>
              <a:gd name="connsiteX45503" fmla="*/ 1853119 w 2556691"/>
              <a:gd name="connsiteY45503" fmla="*/ 1055741 h 2789926"/>
              <a:gd name="connsiteX45504" fmla="*/ 1851095 w 2556691"/>
              <a:gd name="connsiteY45504" fmla="*/ 1057794 h 2789926"/>
              <a:gd name="connsiteX45505" fmla="*/ 1851001 w 2556691"/>
              <a:gd name="connsiteY45505" fmla="*/ 1058138 h 2789926"/>
              <a:gd name="connsiteX45506" fmla="*/ 1851448 w 2556691"/>
              <a:gd name="connsiteY45506" fmla="*/ 1057798 h 2789926"/>
              <a:gd name="connsiteX45507" fmla="*/ 1853484 w 2556691"/>
              <a:gd name="connsiteY45507" fmla="*/ 1056910 h 2789926"/>
              <a:gd name="connsiteX45508" fmla="*/ 1853932 w 2556691"/>
              <a:gd name="connsiteY45508" fmla="*/ 1056604 h 2789926"/>
              <a:gd name="connsiteX45509" fmla="*/ 1859017 w 2556691"/>
              <a:gd name="connsiteY45509" fmla="*/ 1052818 h 2789926"/>
              <a:gd name="connsiteX45510" fmla="*/ 1863020 w 2556691"/>
              <a:gd name="connsiteY45510" fmla="*/ 1050789 h 2789926"/>
              <a:gd name="connsiteX45511" fmla="*/ 1862867 w 2556691"/>
              <a:gd name="connsiteY45511" fmla="*/ 1050243 h 2789926"/>
              <a:gd name="connsiteX45512" fmla="*/ 1863008 w 2556691"/>
              <a:gd name="connsiteY45512" fmla="*/ 1049048 h 2789926"/>
              <a:gd name="connsiteX45513" fmla="*/ 1872060 w 2556691"/>
              <a:gd name="connsiteY45513" fmla="*/ 1040613 h 2789926"/>
              <a:gd name="connsiteX45514" fmla="*/ 1872025 w 2556691"/>
              <a:gd name="connsiteY45514" fmla="*/ 1046763 h 2789926"/>
              <a:gd name="connsiteX45515" fmla="*/ 1877675 w 2556691"/>
              <a:gd name="connsiteY45515" fmla="*/ 1044383 h 2789926"/>
              <a:gd name="connsiteX45516" fmla="*/ 1876557 w 2556691"/>
              <a:gd name="connsiteY45516" fmla="*/ 1051046 h 2789926"/>
              <a:gd name="connsiteX45517" fmla="*/ 1874485 w 2556691"/>
              <a:gd name="connsiteY45517" fmla="*/ 1053544 h 2789926"/>
              <a:gd name="connsiteX45518" fmla="*/ 1871119 w 2556691"/>
              <a:gd name="connsiteY45518" fmla="*/ 1053775 h 2789926"/>
              <a:gd name="connsiteX45519" fmla="*/ 1870848 w 2556691"/>
              <a:gd name="connsiteY45519" fmla="*/ 1053315 h 2789926"/>
              <a:gd name="connsiteX45520" fmla="*/ 1864962 w 2556691"/>
              <a:gd name="connsiteY45520" fmla="*/ 1055959 h 2789926"/>
              <a:gd name="connsiteX45521" fmla="*/ 1866339 w 2556691"/>
              <a:gd name="connsiteY45521" fmla="*/ 1055873 h 2789926"/>
              <a:gd name="connsiteX45522" fmla="*/ 1866410 w 2556691"/>
              <a:gd name="connsiteY45522" fmla="*/ 1055883 h 2789926"/>
              <a:gd name="connsiteX45523" fmla="*/ 1867564 w 2556691"/>
              <a:gd name="connsiteY45523" fmla="*/ 1056162 h 2789926"/>
              <a:gd name="connsiteX45524" fmla="*/ 1867917 w 2556691"/>
              <a:gd name="connsiteY45524" fmla="*/ 1056360 h 2789926"/>
              <a:gd name="connsiteX45525" fmla="*/ 1868682 w 2556691"/>
              <a:gd name="connsiteY45525" fmla="*/ 1056841 h 2789926"/>
              <a:gd name="connsiteX45526" fmla="*/ 1869635 w 2556691"/>
              <a:gd name="connsiteY45526" fmla="*/ 1057966 h 2789926"/>
              <a:gd name="connsiteX45527" fmla="*/ 1869647 w 2556691"/>
              <a:gd name="connsiteY45527" fmla="*/ 1057931 h 2789926"/>
              <a:gd name="connsiteX45528" fmla="*/ 1871436 w 2556691"/>
              <a:gd name="connsiteY45528" fmla="*/ 1056156 h 2789926"/>
              <a:gd name="connsiteX45529" fmla="*/ 1872296 w 2556691"/>
              <a:gd name="connsiteY45529" fmla="*/ 1055538 h 2789926"/>
              <a:gd name="connsiteX45530" fmla="*/ 1873520 w 2556691"/>
              <a:gd name="connsiteY45530" fmla="*/ 1055202 h 2789926"/>
              <a:gd name="connsiteX45531" fmla="*/ 1873932 w 2556691"/>
              <a:gd name="connsiteY45531" fmla="*/ 1055187 h 2789926"/>
              <a:gd name="connsiteX45532" fmla="*/ 1874579 w 2556691"/>
              <a:gd name="connsiteY45532" fmla="*/ 1055326 h 2789926"/>
              <a:gd name="connsiteX45533" fmla="*/ 1875545 w 2556691"/>
              <a:gd name="connsiteY45533" fmla="*/ 1055806 h 2789926"/>
              <a:gd name="connsiteX45534" fmla="*/ 1878276 w 2556691"/>
              <a:gd name="connsiteY45534" fmla="*/ 1054981 h 2789926"/>
              <a:gd name="connsiteX45535" fmla="*/ 1880242 w 2556691"/>
              <a:gd name="connsiteY45535" fmla="*/ 1054029 h 2789926"/>
              <a:gd name="connsiteX45536" fmla="*/ 1884162 w 2556691"/>
              <a:gd name="connsiteY45536" fmla="*/ 1050105 h 2789926"/>
              <a:gd name="connsiteX45537" fmla="*/ 1888564 w 2556691"/>
              <a:gd name="connsiteY45537" fmla="*/ 1052253 h 2789926"/>
              <a:gd name="connsiteX45538" fmla="*/ 1881136 w 2556691"/>
              <a:gd name="connsiteY45538" fmla="*/ 1061178 h 2789926"/>
              <a:gd name="connsiteX45539" fmla="*/ 1879465 w 2556691"/>
              <a:gd name="connsiteY45539" fmla="*/ 1056634 h 2789926"/>
              <a:gd name="connsiteX45540" fmla="*/ 1877228 w 2556691"/>
              <a:gd name="connsiteY45540" fmla="*/ 1057705 h 2789926"/>
              <a:gd name="connsiteX45541" fmla="*/ 1877240 w 2556691"/>
              <a:gd name="connsiteY45541" fmla="*/ 1057708 h 2789926"/>
              <a:gd name="connsiteX45542" fmla="*/ 1878911 w 2556691"/>
              <a:gd name="connsiteY45542" fmla="*/ 1061790 h 2789926"/>
              <a:gd name="connsiteX45543" fmla="*/ 1879159 w 2556691"/>
              <a:gd name="connsiteY45543" fmla="*/ 1062917 h 2789926"/>
              <a:gd name="connsiteX45544" fmla="*/ 1874415 w 2556691"/>
              <a:gd name="connsiteY45544" fmla="*/ 1070074 h 2789926"/>
              <a:gd name="connsiteX45545" fmla="*/ 1896640 w 2556691"/>
              <a:gd name="connsiteY45545" fmla="*/ 1070854 h 2789926"/>
              <a:gd name="connsiteX45546" fmla="*/ 1911790 w 2556691"/>
              <a:gd name="connsiteY45546" fmla="*/ 1054966 h 2789926"/>
              <a:gd name="connsiteX45547" fmla="*/ 1912720 w 2556691"/>
              <a:gd name="connsiteY45547" fmla="*/ 1039345 h 2789926"/>
              <a:gd name="connsiteX45548" fmla="*/ 1896581 w 2556691"/>
              <a:gd name="connsiteY45548" fmla="*/ 1021040 h 2789926"/>
              <a:gd name="connsiteX45549" fmla="*/ 1892131 w 2556691"/>
              <a:gd name="connsiteY45549" fmla="*/ 1011825 h 2789926"/>
              <a:gd name="connsiteX45550" fmla="*/ 2294493 w 2556691"/>
              <a:gd name="connsiteY45550" fmla="*/ 1381718 h 2789926"/>
              <a:gd name="connsiteX45551" fmla="*/ 2294316 w 2556691"/>
              <a:gd name="connsiteY45551" fmla="*/ 1381588 h 2789926"/>
              <a:gd name="connsiteX45552" fmla="*/ 2294339 w 2556691"/>
              <a:gd name="connsiteY45552" fmla="*/ 1381730 h 2789926"/>
              <a:gd name="connsiteX45553" fmla="*/ 2296799 w 2556691"/>
              <a:gd name="connsiteY45553" fmla="*/ 1383468 h 2789926"/>
              <a:gd name="connsiteX45554" fmla="*/ 2297917 w 2556691"/>
              <a:gd name="connsiteY45554" fmla="*/ 1385217 h 2789926"/>
              <a:gd name="connsiteX45555" fmla="*/ 2297683 w 2556691"/>
              <a:gd name="connsiteY45555" fmla="*/ 1386399 h 2789926"/>
              <a:gd name="connsiteX45556" fmla="*/ 2299872 w 2556691"/>
              <a:gd name="connsiteY45556" fmla="*/ 1390608 h 2789926"/>
              <a:gd name="connsiteX45557" fmla="*/ 2299896 w 2556691"/>
              <a:gd name="connsiteY45557" fmla="*/ 1390454 h 2789926"/>
              <a:gd name="connsiteX45558" fmla="*/ 2301780 w 2556691"/>
              <a:gd name="connsiteY45558" fmla="*/ 1388504 h 2789926"/>
              <a:gd name="connsiteX45559" fmla="*/ 2301874 w 2556691"/>
              <a:gd name="connsiteY45559" fmla="*/ 1388456 h 2789926"/>
              <a:gd name="connsiteX45560" fmla="*/ 2301886 w 2556691"/>
              <a:gd name="connsiteY45560" fmla="*/ 1388444 h 2789926"/>
              <a:gd name="connsiteX45561" fmla="*/ 2297777 w 2556691"/>
              <a:gd name="connsiteY45561" fmla="*/ 1384531 h 2789926"/>
              <a:gd name="connsiteX45562" fmla="*/ 2296799 w 2556691"/>
              <a:gd name="connsiteY45562" fmla="*/ 1383468 h 2789926"/>
              <a:gd name="connsiteX45563" fmla="*/ 2290620 w 2556691"/>
              <a:gd name="connsiteY45563" fmla="*/ 1376883 h 2789926"/>
              <a:gd name="connsiteX45564" fmla="*/ 2289031 w 2556691"/>
              <a:gd name="connsiteY45564" fmla="*/ 1377190 h 2789926"/>
              <a:gd name="connsiteX45565" fmla="*/ 2288842 w 2556691"/>
              <a:gd name="connsiteY45565" fmla="*/ 1377557 h 2789926"/>
              <a:gd name="connsiteX45566" fmla="*/ 2281120 w 2556691"/>
              <a:gd name="connsiteY45566" fmla="*/ 1380347 h 2789926"/>
              <a:gd name="connsiteX45567" fmla="*/ 2281308 w 2556691"/>
              <a:gd name="connsiteY45567" fmla="*/ 1381411 h 2789926"/>
              <a:gd name="connsiteX45568" fmla="*/ 2281132 w 2556691"/>
              <a:gd name="connsiteY45568" fmla="*/ 1381860 h 2789926"/>
              <a:gd name="connsiteX45569" fmla="*/ 2291313 w 2556691"/>
              <a:gd name="connsiteY45569" fmla="*/ 1378148 h 2789926"/>
              <a:gd name="connsiteX45570" fmla="*/ 2290620 w 2556691"/>
              <a:gd name="connsiteY45570" fmla="*/ 1376883 h 2789926"/>
              <a:gd name="connsiteX45571" fmla="*/ 2339892 w 2556691"/>
              <a:gd name="connsiteY45571" fmla="*/ 1418659 h 2789926"/>
              <a:gd name="connsiteX45572" fmla="*/ 2338848 w 2556691"/>
              <a:gd name="connsiteY45572" fmla="*/ 1421108 h 2789926"/>
              <a:gd name="connsiteX45573" fmla="*/ 2333715 w 2556691"/>
              <a:gd name="connsiteY45573" fmla="*/ 1418448 h 2789926"/>
              <a:gd name="connsiteX45574" fmla="*/ 2333292 w 2556691"/>
              <a:gd name="connsiteY45574" fmla="*/ 1417030 h 2789926"/>
              <a:gd name="connsiteX45575" fmla="*/ 2333374 w 2556691"/>
              <a:gd name="connsiteY45575" fmla="*/ 1417301 h 2789926"/>
              <a:gd name="connsiteX45576" fmla="*/ 2335081 w 2556691"/>
              <a:gd name="connsiteY45576" fmla="*/ 1415895 h 2789926"/>
              <a:gd name="connsiteX45577" fmla="*/ 2339896 w 2556691"/>
              <a:gd name="connsiteY45577" fmla="*/ 1418649 h 2789926"/>
              <a:gd name="connsiteX45578" fmla="*/ 2339896 w 2556691"/>
              <a:gd name="connsiteY45578" fmla="*/ 1418661 h 2789926"/>
              <a:gd name="connsiteX45579" fmla="*/ 2339892 w 2556691"/>
              <a:gd name="connsiteY45579" fmla="*/ 1418659 h 2789926"/>
              <a:gd name="connsiteX45580" fmla="*/ 2200942 w 2556691"/>
              <a:gd name="connsiteY45580" fmla="*/ 1290064 h 2789926"/>
              <a:gd name="connsiteX45581" fmla="*/ 2199659 w 2556691"/>
              <a:gd name="connsiteY45581" fmla="*/ 1290880 h 2789926"/>
              <a:gd name="connsiteX45582" fmla="*/ 2193925 w 2556691"/>
              <a:gd name="connsiteY45582" fmla="*/ 1293079 h 2789926"/>
              <a:gd name="connsiteX45583" fmla="*/ 2192396 w 2556691"/>
              <a:gd name="connsiteY45583" fmla="*/ 1293008 h 2789926"/>
              <a:gd name="connsiteX45584" fmla="*/ 2185427 w 2556691"/>
              <a:gd name="connsiteY45584" fmla="*/ 1307040 h 2789926"/>
              <a:gd name="connsiteX45585" fmla="*/ 2184202 w 2556691"/>
              <a:gd name="connsiteY45585" fmla="*/ 1312218 h 2789926"/>
              <a:gd name="connsiteX45586" fmla="*/ 2183802 w 2556691"/>
              <a:gd name="connsiteY45586" fmla="*/ 1317124 h 2789926"/>
              <a:gd name="connsiteX45587" fmla="*/ 2184779 w 2556691"/>
              <a:gd name="connsiteY45587" fmla="*/ 1313932 h 2789926"/>
              <a:gd name="connsiteX45588" fmla="*/ 2185438 w 2556691"/>
              <a:gd name="connsiteY45588" fmla="*/ 1312655 h 2789926"/>
              <a:gd name="connsiteX45589" fmla="*/ 2186792 w 2556691"/>
              <a:gd name="connsiteY45589" fmla="*/ 1310622 h 2789926"/>
              <a:gd name="connsiteX45590" fmla="*/ 2188240 w 2556691"/>
              <a:gd name="connsiteY45590" fmla="*/ 1304818 h 2789926"/>
              <a:gd name="connsiteX45591" fmla="*/ 2194785 w 2556691"/>
              <a:gd name="connsiteY45591" fmla="*/ 1300124 h 2789926"/>
              <a:gd name="connsiteX45592" fmla="*/ 2200942 w 2556691"/>
              <a:gd name="connsiteY45592" fmla="*/ 1290064 h 2789926"/>
              <a:gd name="connsiteX45593" fmla="*/ 2327312 w 2556691"/>
              <a:gd name="connsiteY45593" fmla="*/ 1406377 h 2789926"/>
              <a:gd name="connsiteX45594" fmla="*/ 2331244 w 2556691"/>
              <a:gd name="connsiteY45594" fmla="*/ 1413068 h 2789926"/>
              <a:gd name="connsiteX45595" fmla="*/ 2329891 w 2556691"/>
              <a:gd name="connsiteY45595" fmla="*/ 1413577 h 2789926"/>
              <a:gd name="connsiteX45596" fmla="*/ 2325252 w 2556691"/>
              <a:gd name="connsiteY45596" fmla="*/ 1408494 h 2789926"/>
              <a:gd name="connsiteX45597" fmla="*/ 2322157 w 2556691"/>
              <a:gd name="connsiteY45597" fmla="*/ 1404888 h 2789926"/>
              <a:gd name="connsiteX45598" fmla="*/ 2321321 w 2556691"/>
              <a:gd name="connsiteY45598" fmla="*/ 1403375 h 2789926"/>
              <a:gd name="connsiteX45599" fmla="*/ 2321874 w 2556691"/>
              <a:gd name="connsiteY45599" fmla="*/ 1402488 h 2789926"/>
              <a:gd name="connsiteX45600" fmla="*/ 2327312 w 2556691"/>
              <a:gd name="connsiteY45600" fmla="*/ 1406377 h 2789926"/>
              <a:gd name="connsiteX45601" fmla="*/ 2292091 w 2556691"/>
              <a:gd name="connsiteY45601" fmla="*/ 1373691 h 2789926"/>
              <a:gd name="connsiteX45602" fmla="*/ 2289231 w 2556691"/>
              <a:gd name="connsiteY45602" fmla="*/ 1373124 h 2789926"/>
              <a:gd name="connsiteX45603" fmla="*/ 2289066 w 2556691"/>
              <a:gd name="connsiteY45603" fmla="*/ 1373088 h 2789926"/>
              <a:gd name="connsiteX45604" fmla="*/ 2289266 w 2556691"/>
              <a:gd name="connsiteY45604" fmla="*/ 1373502 h 2789926"/>
              <a:gd name="connsiteX45605" fmla="*/ 2289572 w 2556691"/>
              <a:gd name="connsiteY45605" fmla="*/ 1374424 h 2789926"/>
              <a:gd name="connsiteX45606" fmla="*/ 2289606 w 2556691"/>
              <a:gd name="connsiteY45606" fmla="*/ 1374424 h 2789926"/>
              <a:gd name="connsiteX45607" fmla="*/ 2289607 w 2556691"/>
              <a:gd name="connsiteY45607" fmla="*/ 1374412 h 2789926"/>
              <a:gd name="connsiteX45608" fmla="*/ 2292091 w 2556691"/>
              <a:gd name="connsiteY45608" fmla="*/ 1373691 h 2789926"/>
              <a:gd name="connsiteX45609" fmla="*/ 2280308 w 2556691"/>
              <a:gd name="connsiteY45609" fmla="*/ 1361550 h 2789926"/>
              <a:gd name="connsiteX45610" fmla="*/ 2279943 w 2556691"/>
              <a:gd name="connsiteY45610" fmla="*/ 1364009 h 2789926"/>
              <a:gd name="connsiteX45611" fmla="*/ 2279790 w 2556691"/>
              <a:gd name="connsiteY45611" fmla="*/ 1364364 h 2789926"/>
              <a:gd name="connsiteX45612" fmla="*/ 2278729 w 2556691"/>
              <a:gd name="connsiteY45612" fmla="*/ 1366338 h 2789926"/>
              <a:gd name="connsiteX45613" fmla="*/ 2282992 w 2556691"/>
              <a:gd name="connsiteY45613" fmla="*/ 1369057 h 2789926"/>
              <a:gd name="connsiteX45614" fmla="*/ 2288207 w 2556691"/>
              <a:gd name="connsiteY45614" fmla="*/ 1371244 h 2789926"/>
              <a:gd name="connsiteX45615" fmla="*/ 2289407 w 2556691"/>
              <a:gd name="connsiteY45615" fmla="*/ 1371563 h 2789926"/>
              <a:gd name="connsiteX45616" fmla="*/ 2291502 w 2556691"/>
              <a:gd name="connsiteY45616" fmla="*/ 1372036 h 2789926"/>
              <a:gd name="connsiteX45617" fmla="*/ 2289631 w 2556691"/>
              <a:gd name="connsiteY45617" fmla="*/ 1370913 h 2789926"/>
              <a:gd name="connsiteX45618" fmla="*/ 2287783 w 2556691"/>
              <a:gd name="connsiteY45618" fmla="*/ 1369636 h 2789926"/>
              <a:gd name="connsiteX45619" fmla="*/ 2284275 w 2556691"/>
              <a:gd name="connsiteY45619" fmla="*/ 1366610 h 2789926"/>
              <a:gd name="connsiteX45620" fmla="*/ 2282132 w 2556691"/>
              <a:gd name="connsiteY45620" fmla="*/ 1365723 h 2789926"/>
              <a:gd name="connsiteX45621" fmla="*/ 2281520 w 2556691"/>
              <a:gd name="connsiteY45621" fmla="*/ 1363300 h 2789926"/>
              <a:gd name="connsiteX45622" fmla="*/ 2280308 w 2556691"/>
              <a:gd name="connsiteY45622" fmla="*/ 1361550 h 2789926"/>
              <a:gd name="connsiteX45623" fmla="*/ 2313339 w 2556691"/>
              <a:gd name="connsiteY45623" fmla="*/ 1391554 h 2789926"/>
              <a:gd name="connsiteX45624" fmla="*/ 2305570 w 2556691"/>
              <a:gd name="connsiteY45624" fmla="*/ 1386612 h 2789926"/>
              <a:gd name="connsiteX45625" fmla="*/ 2305099 w 2556691"/>
              <a:gd name="connsiteY45625" fmla="*/ 1386246 h 2789926"/>
              <a:gd name="connsiteX45626" fmla="*/ 2300944 w 2556691"/>
              <a:gd name="connsiteY45626" fmla="*/ 1384709 h 2789926"/>
              <a:gd name="connsiteX45627" fmla="*/ 2299931 w 2556691"/>
              <a:gd name="connsiteY45627" fmla="*/ 1384283 h 2789926"/>
              <a:gd name="connsiteX45628" fmla="*/ 2299296 w 2556691"/>
              <a:gd name="connsiteY45628" fmla="*/ 1384011 h 2789926"/>
              <a:gd name="connsiteX45629" fmla="*/ 2299496 w 2556691"/>
              <a:gd name="connsiteY45629" fmla="*/ 1384212 h 2789926"/>
              <a:gd name="connsiteX45630" fmla="*/ 2303898 w 2556691"/>
              <a:gd name="connsiteY45630" fmla="*/ 1388137 h 2789926"/>
              <a:gd name="connsiteX45631" fmla="*/ 2305888 w 2556691"/>
              <a:gd name="connsiteY45631" fmla="*/ 1388634 h 2789926"/>
              <a:gd name="connsiteX45632" fmla="*/ 2309573 w 2556691"/>
              <a:gd name="connsiteY45632" fmla="*/ 1391589 h 2789926"/>
              <a:gd name="connsiteX45633" fmla="*/ 2312127 w 2556691"/>
              <a:gd name="connsiteY45633" fmla="*/ 1392783 h 2789926"/>
              <a:gd name="connsiteX45634" fmla="*/ 2313339 w 2556691"/>
              <a:gd name="connsiteY45634" fmla="*/ 1391554 h 2789926"/>
              <a:gd name="connsiteX45635" fmla="*/ 1814401 w 2556691"/>
              <a:gd name="connsiteY45635" fmla="*/ 931107 h 2789926"/>
              <a:gd name="connsiteX45636" fmla="*/ 1814401 w 2556691"/>
              <a:gd name="connsiteY45636" fmla="*/ 931108 h 2789926"/>
              <a:gd name="connsiteX45637" fmla="*/ 1815013 w 2556691"/>
              <a:gd name="connsiteY45637" fmla="*/ 931954 h 2789926"/>
              <a:gd name="connsiteX45638" fmla="*/ 1815130 w 2556691"/>
              <a:gd name="connsiteY45638" fmla="*/ 932692 h 2789926"/>
              <a:gd name="connsiteX45639" fmla="*/ 1814518 w 2556691"/>
              <a:gd name="connsiteY45639" fmla="*/ 934144 h 2789926"/>
              <a:gd name="connsiteX45640" fmla="*/ 1808915 w 2556691"/>
              <a:gd name="connsiteY45640" fmla="*/ 937759 h 2789926"/>
              <a:gd name="connsiteX45641" fmla="*/ 1808609 w 2556691"/>
              <a:gd name="connsiteY45641" fmla="*/ 934254 h 2789926"/>
              <a:gd name="connsiteX45642" fmla="*/ 1800192 w 2556691"/>
              <a:gd name="connsiteY45642" fmla="*/ 939680 h 2789926"/>
              <a:gd name="connsiteX45643" fmla="*/ 1793423 w 2556691"/>
              <a:gd name="connsiteY45643" fmla="*/ 942843 h 2789926"/>
              <a:gd name="connsiteX45644" fmla="*/ 1792105 w 2556691"/>
              <a:gd name="connsiteY45644" fmla="*/ 939600 h 2789926"/>
              <a:gd name="connsiteX45645" fmla="*/ 1805913 w 2556691"/>
              <a:gd name="connsiteY45645" fmla="*/ 930891 h 2789926"/>
              <a:gd name="connsiteX45646" fmla="*/ 1812858 w 2556691"/>
              <a:gd name="connsiteY45646" fmla="*/ 930972 h 2789926"/>
              <a:gd name="connsiteX45647" fmla="*/ 1814401 w 2556691"/>
              <a:gd name="connsiteY45647" fmla="*/ 931107 h 2789926"/>
              <a:gd name="connsiteX45648" fmla="*/ 1524862 w 2556691"/>
              <a:gd name="connsiteY45648" fmla="*/ 663069 h 2789926"/>
              <a:gd name="connsiteX45649" fmla="*/ 1519282 w 2556691"/>
              <a:gd name="connsiteY45649" fmla="*/ 661924 h 2789926"/>
              <a:gd name="connsiteX45650" fmla="*/ 1507640 w 2556691"/>
              <a:gd name="connsiteY45650" fmla="*/ 657907 h 2789926"/>
              <a:gd name="connsiteX45651" fmla="*/ 1507310 w 2556691"/>
              <a:gd name="connsiteY45651" fmla="*/ 657783 h 2789926"/>
              <a:gd name="connsiteX45652" fmla="*/ 1507051 w 2556691"/>
              <a:gd name="connsiteY45652" fmla="*/ 657685 h 2789926"/>
              <a:gd name="connsiteX45653" fmla="*/ 1507181 w 2556691"/>
              <a:gd name="connsiteY45653" fmla="*/ 658918 h 2789926"/>
              <a:gd name="connsiteX45654" fmla="*/ 1507569 w 2556691"/>
              <a:gd name="connsiteY45654" fmla="*/ 660235 h 2789926"/>
              <a:gd name="connsiteX45655" fmla="*/ 1508546 w 2556691"/>
              <a:gd name="connsiteY45655" fmla="*/ 662560 h 2789926"/>
              <a:gd name="connsiteX45656" fmla="*/ 1509335 w 2556691"/>
              <a:gd name="connsiteY45656" fmla="*/ 664363 h 2789926"/>
              <a:gd name="connsiteX45657" fmla="*/ 1510124 w 2556691"/>
              <a:gd name="connsiteY45657" fmla="*/ 668067 h 2789926"/>
              <a:gd name="connsiteX45658" fmla="*/ 1509794 w 2556691"/>
              <a:gd name="connsiteY45658" fmla="*/ 668657 h 2789926"/>
              <a:gd name="connsiteX45659" fmla="*/ 1503884 w 2556691"/>
              <a:gd name="connsiteY45659" fmla="*/ 663335 h 2789926"/>
              <a:gd name="connsiteX45660" fmla="*/ 1503779 w 2556691"/>
              <a:gd name="connsiteY45660" fmla="*/ 665330 h 2789926"/>
              <a:gd name="connsiteX45661" fmla="*/ 1506816 w 2556691"/>
              <a:gd name="connsiteY45661" fmla="*/ 668877 h 2789926"/>
              <a:gd name="connsiteX45662" fmla="*/ 1509770 w 2556691"/>
              <a:gd name="connsiteY45662" fmla="*/ 672546 h 2789926"/>
              <a:gd name="connsiteX45663" fmla="*/ 1509994 w 2556691"/>
              <a:gd name="connsiteY45663" fmla="*/ 674100 h 2789926"/>
              <a:gd name="connsiteX45664" fmla="*/ 1506250 w 2556691"/>
              <a:gd name="connsiteY45664" fmla="*/ 675764 h 2789926"/>
              <a:gd name="connsiteX45665" fmla="*/ 1505638 w 2556691"/>
              <a:gd name="connsiteY45665" fmla="*/ 675004 h 2789926"/>
              <a:gd name="connsiteX45666" fmla="*/ 1503025 w 2556691"/>
              <a:gd name="connsiteY45666" fmla="*/ 672002 h 2789926"/>
              <a:gd name="connsiteX45667" fmla="*/ 1502472 w 2556691"/>
              <a:gd name="connsiteY45667" fmla="*/ 676287 h 2789926"/>
              <a:gd name="connsiteX45668" fmla="*/ 1502672 w 2556691"/>
              <a:gd name="connsiteY45668" fmla="*/ 678214 h 2789926"/>
              <a:gd name="connsiteX45669" fmla="*/ 1503508 w 2556691"/>
              <a:gd name="connsiteY45669" fmla="*/ 679847 h 2789926"/>
              <a:gd name="connsiteX45670" fmla="*/ 1504155 w 2556691"/>
              <a:gd name="connsiteY45670" fmla="*/ 681054 h 2789926"/>
              <a:gd name="connsiteX45671" fmla="*/ 1501318 w 2556691"/>
              <a:gd name="connsiteY45671" fmla="*/ 683334 h 2789926"/>
              <a:gd name="connsiteX45672" fmla="*/ 1497622 w 2556691"/>
              <a:gd name="connsiteY45672" fmla="*/ 678768 h 2789926"/>
              <a:gd name="connsiteX45673" fmla="*/ 1495432 w 2556691"/>
              <a:gd name="connsiteY45673" fmla="*/ 684385 h 2789926"/>
              <a:gd name="connsiteX45674" fmla="*/ 1490111 w 2556691"/>
              <a:gd name="connsiteY45674" fmla="*/ 690503 h 2789926"/>
              <a:gd name="connsiteX45675" fmla="*/ 1487227 w 2556691"/>
              <a:gd name="connsiteY45675" fmla="*/ 688975 h 2789926"/>
              <a:gd name="connsiteX45676" fmla="*/ 1487238 w 2556691"/>
              <a:gd name="connsiteY45676" fmla="*/ 687035 h 2789926"/>
              <a:gd name="connsiteX45677" fmla="*/ 1488507 w 2556691"/>
              <a:gd name="connsiteY45677" fmla="*/ 674213 h 2789926"/>
              <a:gd name="connsiteX45678" fmla="*/ 1488510 w 2556691"/>
              <a:gd name="connsiteY45678" fmla="*/ 674197 h 2789926"/>
              <a:gd name="connsiteX45679" fmla="*/ 1488510 w 2556691"/>
              <a:gd name="connsiteY45679" fmla="*/ 674189 h 2789926"/>
              <a:gd name="connsiteX45680" fmla="*/ 1488507 w 2556691"/>
              <a:gd name="connsiteY45680" fmla="*/ 674213 h 2789926"/>
              <a:gd name="connsiteX45681" fmla="*/ 1486285 w 2556691"/>
              <a:gd name="connsiteY45681" fmla="*/ 688682 h 2789926"/>
              <a:gd name="connsiteX45682" fmla="*/ 1484061 w 2556691"/>
              <a:gd name="connsiteY45682" fmla="*/ 703174 h 2789926"/>
              <a:gd name="connsiteX45683" fmla="*/ 1484437 w 2556691"/>
              <a:gd name="connsiteY45683" fmla="*/ 703441 h 2789926"/>
              <a:gd name="connsiteX45684" fmla="*/ 1485379 w 2556691"/>
              <a:gd name="connsiteY45684" fmla="*/ 704695 h 2789926"/>
              <a:gd name="connsiteX45685" fmla="*/ 1485378 w 2556691"/>
              <a:gd name="connsiteY45685" fmla="*/ 704697 h 2789926"/>
              <a:gd name="connsiteX45686" fmla="*/ 1492007 w 2556691"/>
              <a:gd name="connsiteY45686" fmla="*/ 691160 h 2789926"/>
              <a:gd name="connsiteX45687" fmla="*/ 1492654 w 2556691"/>
              <a:gd name="connsiteY45687" fmla="*/ 690795 h 2789926"/>
              <a:gd name="connsiteX45688" fmla="*/ 1493113 w 2556691"/>
              <a:gd name="connsiteY45688" fmla="*/ 690607 h 2789926"/>
              <a:gd name="connsiteX45689" fmla="*/ 1494855 w 2556691"/>
              <a:gd name="connsiteY45689" fmla="*/ 691216 h 2789926"/>
              <a:gd name="connsiteX45690" fmla="*/ 1495256 w 2556691"/>
              <a:gd name="connsiteY45690" fmla="*/ 692830 h 2789926"/>
              <a:gd name="connsiteX45691" fmla="*/ 1494161 w 2556691"/>
              <a:gd name="connsiteY45691" fmla="*/ 696547 h 2789926"/>
              <a:gd name="connsiteX45692" fmla="*/ 1487969 w 2556691"/>
              <a:gd name="connsiteY45692" fmla="*/ 722474 h 2789926"/>
              <a:gd name="connsiteX45693" fmla="*/ 1488911 w 2556691"/>
              <a:gd name="connsiteY45693" fmla="*/ 720638 h 2789926"/>
              <a:gd name="connsiteX45694" fmla="*/ 1496009 w 2556691"/>
              <a:gd name="connsiteY45694" fmla="*/ 702521 h 2789926"/>
              <a:gd name="connsiteX45695" fmla="*/ 1496692 w 2556691"/>
              <a:gd name="connsiteY45695" fmla="*/ 700450 h 2789926"/>
              <a:gd name="connsiteX45696" fmla="*/ 1497516 w 2556691"/>
              <a:gd name="connsiteY45696" fmla="*/ 697871 h 2789926"/>
              <a:gd name="connsiteX45697" fmla="*/ 1498022 w 2556691"/>
              <a:gd name="connsiteY45697" fmla="*/ 696252 h 2789926"/>
              <a:gd name="connsiteX45698" fmla="*/ 1499305 w 2556691"/>
              <a:gd name="connsiteY45698" fmla="*/ 695356 h 2789926"/>
              <a:gd name="connsiteX45699" fmla="*/ 1500058 w 2556691"/>
              <a:gd name="connsiteY45699" fmla="*/ 695508 h 2789926"/>
              <a:gd name="connsiteX45700" fmla="*/ 1501353 w 2556691"/>
              <a:gd name="connsiteY45700" fmla="*/ 697041 h 2789926"/>
              <a:gd name="connsiteX45701" fmla="*/ 1501589 w 2556691"/>
              <a:gd name="connsiteY45701" fmla="*/ 702523 h 2789926"/>
              <a:gd name="connsiteX45702" fmla="*/ 1504838 w 2556691"/>
              <a:gd name="connsiteY45702" fmla="*/ 695434 h 2789926"/>
              <a:gd name="connsiteX45703" fmla="*/ 1523532 w 2556691"/>
              <a:gd name="connsiteY45703" fmla="*/ 665413 h 2789926"/>
              <a:gd name="connsiteX45704" fmla="*/ 1524862 w 2556691"/>
              <a:gd name="connsiteY45704" fmla="*/ 663069 h 2789926"/>
              <a:gd name="connsiteX45705" fmla="*/ 2282603 w 2556691"/>
              <a:gd name="connsiteY45705" fmla="*/ 1358807 h 2789926"/>
              <a:gd name="connsiteX45706" fmla="*/ 2281238 w 2556691"/>
              <a:gd name="connsiteY45706" fmla="*/ 1359493 h 2789926"/>
              <a:gd name="connsiteX45707" fmla="*/ 2287006 w 2556691"/>
              <a:gd name="connsiteY45707" fmla="*/ 1366740 h 2789926"/>
              <a:gd name="connsiteX45708" fmla="*/ 2290620 w 2556691"/>
              <a:gd name="connsiteY45708" fmla="*/ 1369648 h 2789926"/>
              <a:gd name="connsiteX45709" fmla="*/ 2290938 w 2556691"/>
              <a:gd name="connsiteY45709" fmla="*/ 1369873 h 2789926"/>
              <a:gd name="connsiteX45710" fmla="*/ 2290832 w 2556691"/>
              <a:gd name="connsiteY45710" fmla="*/ 1369341 h 2789926"/>
              <a:gd name="connsiteX45711" fmla="*/ 2290573 w 2556691"/>
              <a:gd name="connsiteY45711" fmla="*/ 1367946 h 2789926"/>
              <a:gd name="connsiteX45712" fmla="*/ 2290467 w 2556691"/>
              <a:gd name="connsiteY45712" fmla="*/ 1366539 h 2789926"/>
              <a:gd name="connsiteX45713" fmla="*/ 2288501 w 2556691"/>
              <a:gd name="connsiteY45713" fmla="*/ 1366137 h 2789926"/>
              <a:gd name="connsiteX45714" fmla="*/ 2286559 w 2556691"/>
              <a:gd name="connsiteY45714" fmla="*/ 1364907 h 2789926"/>
              <a:gd name="connsiteX45715" fmla="*/ 2283933 w 2556691"/>
              <a:gd name="connsiteY45715" fmla="*/ 1360912 h 2789926"/>
              <a:gd name="connsiteX45716" fmla="*/ 2282603 w 2556691"/>
              <a:gd name="connsiteY45716" fmla="*/ 1358807 h 2789926"/>
              <a:gd name="connsiteX45717" fmla="*/ 2355683 w 2556691"/>
              <a:gd name="connsiteY45717" fmla="*/ 1425352 h 2789926"/>
              <a:gd name="connsiteX45718" fmla="*/ 2355682 w 2556691"/>
              <a:gd name="connsiteY45718" fmla="*/ 1425364 h 2789926"/>
              <a:gd name="connsiteX45719" fmla="*/ 2356377 w 2556691"/>
              <a:gd name="connsiteY45719" fmla="*/ 1427562 h 2789926"/>
              <a:gd name="connsiteX45720" fmla="*/ 2347702 w 2556691"/>
              <a:gd name="connsiteY45720" fmla="*/ 1426794 h 2789926"/>
              <a:gd name="connsiteX45721" fmla="*/ 2343004 w 2556691"/>
              <a:gd name="connsiteY45721" fmla="*/ 1423129 h 2789926"/>
              <a:gd name="connsiteX45722" fmla="*/ 2343286 w 2556691"/>
              <a:gd name="connsiteY45722" fmla="*/ 1422621 h 2789926"/>
              <a:gd name="connsiteX45723" fmla="*/ 2348819 w 2556691"/>
              <a:gd name="connsiteY45723" fmla="*/ 1423815 h 2789926"/>
              <a:gd name="connsiteX45724" fmla="*/ 2352174 w 2556691"/>
              <a:gd name="connsiteY45724" fmla="*/ 1424855 h 2789926"/>
              <a:gd name="connsiteX45725" fmla="*/ 2355318 w 2556691"/>
              <a:gd name="connsiteY45725" fmla="*/ 1425293 h 2789926"/>
              <a:gd name="connsiteX45726" fmla="*/ 2355235 w 2556691"/>
              <a:gd name="connsiteY45726" fmla="*/ 1425565 h 2789926"/>
              <a:gd name="connsiteX45727" fmla="*/ 2355247 w 2556691"/>
              <a:gd name="connsiteY45727" fmla="*/ 1425541 h 2789926"/>
              <a:gd name="connsiteX45728" fmla="*/ 2271090 w 2556691"/>
              <a:gd name="connsiteY45728" fmla="*/ 1344646 h 2789926"/>
              <a:gd name="connsiteX45729" fmla="*/ 2269984 w 2556691"/>
              <a:gd name="connsiteY45729" fmla="*/ 1346928 h 2789926"/>
              <a:gd name="connsiteX45730" fmla="*/ 2269901 w 2556691"/>
              <a:gd name="connsiteY45730" fmla="*/ 1346928 h 2789926"/>
              <a:gd name="connsiteX45731" fmla="*/ 2268783 w 2556691"/>
              <a:gd name="connsiteY45731" fmla="*/ 1346631 h 2789926"/>
              <a:gd name="connsiteX45732" fmla="*/ 2267017 w 2556691"/>
              <a:gd name="connsiteY45732" fmla="*/ 1346632 h 2789926"/>
              <a:gd name="connsiteX45733" fmla="*/ 2265087 w 2556691"/>
              <a:gd name="connsiteY45733" fmla="*/ 1346300 h 2789926"/>
              <a:gd name="connsiteX45734" fmla="*/ 2261626 w 2556691"/>
              <a:gd name="connsiteY45734" fmla="*/ 1345106 h 2789926"/>
              <a:gd name="connsiteX45735" fmla="*/ 2261979 w 2556691"/>
              <a:gd name="connsiteY45735" fmla="*/ 1343215 h 2789926"/>
              <a:gd name="connsiteX45736" fmla="*/ 2265593 w 2556691"/>
              <a:gd name="connsiteY45736" fmla="*/ 1343664 h 2789926"/>
              <a:gd name="connsiteX45737" fmla="*/ 2266370 w 2556691"/>
              <a:gd name="connsiteY45737" fmla="*/ 1343818 h 2789926"/>
              <a:gd name="connsiteX45738" fmla="*/ 2267782 w 2556691"/>
              <a:gd name="connsiteY45738" fmla="*/ 1343959 h 2789926"/>
              <a:gd name="connsiteX45739" fmla="*/ 2270290 w 2556691"/>
              <a:gd name="connsiteY45739" fmla="*/ 1344184 h 2789926"/>
              <a:gd name="connsiteX45740" fmla="*/ 2271090 w 2556691"/>
              <a:gd name="connsiteY45740" fmla="*/ 1344646 h 2789926"/>
              <a:gd name="connsiteX45741" fmla="*/ 2265639 w 2556691"/>
              <a:gd name="connsiteY45741" fmla="*/ 1338273 h 2789926"/>
              <a:gd name="connsiteX45742" fmla="*/ 2265486 w 2556691"/>
              <a:gd name="connsiteY45742" fmla="*/ 1339254 h 2789926"/>
              <a:gd name="connsiteX45743" fmla="*/ 2261519 w 2556691"/>
              <a:gd name="connsiteY45743" fmla="*/ 1339621 h 2789926"/>
              <a:gd name="connsiteX45744" fmla="*/ 2260860 w 2556691"/>
              <a:gd name="connsiteY45744" fmla="*/ 1339490 h 2789926"/>
              <a:gd name="connsiteX45745" fmla="*/ 2255398 w 2556691"/>
              <a:gd name="connsiteY45745" fmla="*/ 1337847 h 2789926"/>
              <a:gd name="connsiteX45746" fmla="*/ 2255163 w 2556691"/>
              <a:gd name="connsiteY45746" fmla="*/ 1337469 h 2789926"/>
              <a:gd name="connsiteX45747" fmla="*/ 2255139 w 2556691"/>
              <a:gd name="connsiteY45747" fmla="*/ 1337268 h 2789926"/>
              <a:gd name="connsiteX45748" fmla="*/ 2255586 w 2556691"/>
              <a:gd name="connsiteY45748" fmla="*/ 1336559 h 2789926"/>
              <a:gd name="connsiteX45749" fmla="*/ 2255610 w 2556691"/>
              <a:gd name="connsiteY45749" fmla="*/ 1336559 h 2789926"/>
              <a:gd name="connsiteX45750" fmla="*/ 2255716 w 2556691"/>
              <a:gd name="connsiteY45750" fmla="*/ 1336547 h 2789926"/>
              <a:gd name="connsiteX45751" fmla="*/ 2261484 w 2556691"/>
              <a:gd name="connsiteY45751" fmla="*/ 1336665 h 2789926"/>
              <a:gd name="connsiteX45752" fmla="*/ 2261908 w 2556691"/>
              <a:gd name="connsiteY45752" fmla="*/ 1336712 h 2789926"/>
              <a:gd name="connsiteX45753" fmla="*/ 2265639 w 2556691"/>
              <a:gd name="connsiteY45753" fmla="*/ 1338273 h 2789926"/>
              <a:gd name="connsiteX45754" fmla="*/ 2313869 w 2556691"/>
              <a:gd name="connsiteY45754" fmla="*/ 1382167 h 2789926"/>
              <a:gd name="connsiteX45755" fmla="*/ 2307206 w 2556691"/>
              <a:gd name="connsiteY45755" fmla="*/ 1382167 h 2789926"/>
              <a:gd name="connsiteX45756" fmla="*/ 2307100 w 2556691"/>
              <a:gd name="connsiteY45756" fmla="*/ 1382250 h 2789926"/>
              <a:gd name="connsiteX45757" fmla="*/ 2306512 w 2556691"/>
              <a:gd name="connsiteY45757" fmla="*/ 1382132 h 2789926"/>
              <a:gd name="connsiteX45758" fmla="*/ 2306029 w 2556691"/>
              <a:gd name="connsiteY45758" fmla="*/ 1382108 h 2789926"/>
              <a:gd name="connsiteX45759" fmla="*/ 2304805 w 2556691"/>
              <a:gd name="connsiteY45759" fmla="*/ 1382214 h 2789926"/>
              <a:gd name="connsiteX45760" fmla="*/ 2300473 w 2556691"/>
              <a:gd name="connsiteY45760" fmla="*/ 1382002 h 2789926"/>
              <a:gd name="connsiteX45761" fmla="*/ 2304369 w 2556691"/>
              <a:gd name="connsiteY45761" fmla="*/ 1383917 h 2789926"/>
              <a:gd name="connsiteX45762" fmla="*/ 2304770 w 2556691"/>
              <a:gd name="connsiteY45762" fmla="*/ 1384035 h 2789926"/>
              <a:gd name="connsiteX45763" fmla="*/ 2307030 w 2556691"/>
              <a:gd name="connsiteY45763" fmla="*/ 1384768 h 2789926"/>
              <a:gd name="connsiteX45764" fmla="*/ 2312527 w 2556691"/>
              <a:gd name="connsiteY45764" fmla="*/ 1385300 h 2789926"/>
              <a:gd name="connsiteX45765" fmla="*/ 2312857 w 2556691"/>
              <a:gd name="connsiteY45765" fmla="*/ 1383787 h 2789926"/>
              <a:gd name="connsiteX45766" fmla="*/ 2313257 w 2556691"/>
              <a:gd name="connsiteY45766" fmla="*/ 1383137 h 2789926"/>
              <a:gd name="connsiteX45767" fmla="*/ 2313869 w 2556691"/>
              <a:gd name="connsiteY45767" fmla="*/ 1382167 h 2789926"/>
              <a:gd name="connsiteX45768" fmla="*/ 2260401 w 2556691"/>
              <a:gd name="connsiteY45768" fmla="*/ 1330837 h 2789926"/>
              <a:gd name="connsiteX45769" fmla="*/ 2260036 w 2556691"/>
              <a:gd name="connsiteY45769" fmla="*/ 1331735 h 2789926"/>
              <a:gd name="connsiteX45770" fmla="*/ 2255680 w 2556691"/>
              <a:gd name="connsiteY45770" fmla="*/ 1330742 h 2789926"/>
              <a:gd name="connsiteX45771" fmla="*/ 2246004 w 2556691"/>
              <a:gd name="connsiteY45771" fmla="*/ 1329784 h 2789926"/>
              <a:gd name="connsiteX45772" fmla="*/ 2245957 w 2556691"/>
              <a:gd name="connsiteY45772" fmla="*/ 1329312 h 2789926"/>
              <a:gd name="connsiteX45773" fmla="*/ 2260401 w 2556691"/>
              <a:gd name="connsiteY45773" fmla="*/ 1330837 h 2789926"/>
              <a:gd name="connsiteX45774" fmla="*/ 2246969 w 2556691"/>
              <a:gd name="connsiteY45774" fmla="*/ 1314783 h 2789926"/>
              <a:gd name="connsiteX45775" fmla="*/ 2245391 w 2556691"/>
              <a:gd name="connsiteY45775" fmla="*/ 1316178 h 2789926"/>
              <a:gd name="connsiteX45776" fmla="*/ 2243119 w 2556691"/>
              <a:gd name="connsiteY45776" fmla="*/ 1316308 h 2789926"/>
              <a:gd name="connsiteX45777" fmla="*/ 2240435 w 2556691"/>
              <a:gd name="connsiteY45777" fmla="*/ 1316698 h 2789926"/>
              <a:gd name="connsiteX45778" fmla="*/ 2237304 w 2556691"/>
              <a:gd name="connsiteY45778" fmla="*/ 1317738 h 2789926"/>
              <a:gd name="connsiteX45779" fmla="*/ 2230406 w 2556691"/>
              <a:gd name="connsiteY45779" fmla="*/ 1320434 h 2789926"/>
              <a:gd name="connsiteX45780" fmla="*/ 2230111 w 2556691"/>
              <a:gd name="connsiteY45780" fmla="*/ 1320044 h 2789926"/>
              <a:gd name="connsiteX45781" fmla="*/ 2241024 w 2556691"/>
              <a:gd name="connsiteY45781" fmla="*/ 1313376 h 2789926"/>
              <a:gd name="connsiteX45782" fmla="*/ 2245839 w 2556691"/>
              <a:gd name="connsiteY45782" fmla="*/ 1313955 h 2789926"/>
              <a:gd name="connsiteX45783" fmla="*/ 2246969 w 2556691"/>
              <a:gd name="connsiteY45783" fmla="*/ 1314783 h 2789926"/>
              <a:gd name="connsiteX45784" fmla="*/ 2360567 w 2556691"/>
              <a:gd name="connsiteY45784" fmla="*/ 1417550 h 2789926"/>
              <a:gd name="connsiteX45785" fmla="*/ 2360756 w 2556691"/>
              <a:gd name="connsiteY45785" fmla="*/ 1418555 h 2789926"/>
              <a:gd name="connsiteX45786" fmla="*/ 2345794 w 2556691"/>
              <a:gd name="connsiteY45786" fmla="*/ 1416947 h 2789926"/>
              <a:gd name="connsiteX45787" fmla="*/ 2335717 w 2556691"/>
              <a:gd name="connsiteY45787" fmla="*/ 1403446 h 2789926"/>
              <a:gd name="connsiteX45788" fmla="*/ 2336247 w 2556691"/>
              <a:gd name="connsiteY45788" fmla="*/ 1403198 h 2789926"/>
              <a:gd name="connsiteX45789" fmla="*/ 2345841 w 2556691"/>
              <a:gd name="connsiteY45789" fmla="*/ 1413235 h 2789926"/>
              <a:gd name="connsiteX45790" fmla="*/ 2354552 w 2556691"/>
              <a:gd name="connsiteY45790" fmla="*/ 1417030 h 2789926"/>
              <a:gd name="connsiteX45791" fmla="*/ 2354552 w 2556691"/>
              <a:gd name="connsiteY45791" fmla="*/ 1417018 h 2789926"/>
              <a:gd name="connsiteX45792" fmla="*/ 2360567 w 2556691"/>
              <a:gd name="connsiteY45792" fmla="*/ 1417550 h 2789926"/>
              <a:gd name="connsiteX45793" fmla="*/ 2257623 w 2556691"/>
              <a:gd name="connsiteY45793" fmla="*/ 1321982 h 2789926"/>
              <a:gd name="connsiteX45794" fmla="*/ 2257235 w 2556691"/>
              <a:gd name="connsiteY45794" fmla="*/ 1323023 h 2789926"/>
              <a:gd name="connsiteX45795" fmla="*/ 2244780 w 2556691"/>
              <a:gd name="connsiteY45795" fmla="*/ 1321947 h 2789926"/>
              <a:gd name="connsiteX45796" fmla="*/ 2240001 w 2556691"/>
              <a:gd name="connsiteY45796" fmla="*/ 1323259 h 2789926"/>
              <a:gd name="connsiteX45797" fmla="*/ 2239106 w 2556691"/>
              <a:gd name="connsiteY45797" fmla="*/ 1323566 h 2789926"/>
              <a:gd name="connsiteX45798" fmla="*/ 2237470 w 2556691"/>
              <a:gd name="connsiteY45798" fmla="*/ 1323105 h 2789926"/>
              <a:gd name="connsiteX45799" fmla="*/ 2237188 w 2556691"/>
              <a:gd name="connsiteY45799" fmla="*/ 1322656 h 2789926"/>
              <a:gd name="connsiteX45800" fmla="*/ 2237211 w 2556691"/>
              <a:gd name="connsiteY45800" fmla="*/ 1322089 h 2789926"/>
              <a:gd name="connsiteX45801" fmla="*/ 2238070 w 2556691"/>
              <a:gd name="connsiteY45801" fmla="*/ 1320989 h 2789926"/>
              <a:gd name="connsiteX45802" fmla="*/ 2240060 w 2556691"/>
              <a:gd name="connsiteY45802" fmla="*/ 1320315 h 2789926"/>
              <a:gd name="connsiteX45803" fmla="*/ 2244969 w 2556691"/>
              <a:gd name="connsiteY45803" fmla="*/ 1319311 h 2789926"/>
              <a:gd name="connsiteX45804" fmla="*/ 2257623 w 2556691"/>
              <a:gd name="connsiteY45804" fmla="*/ 1321982 h 2789926"/>
              <a:gd name="connsiteX45805" fmla="*/ 2344487 w 2556691"/>
              <a:gd name="connsiteY45805" fmla="*/ 1401626 h 2789926"/>
              <a:gd name="connsiteX45806" fmla="*/ 2348584 w 2556691"/>
              <a:gd name="connsiteY45806" fmla="*/ 1406839 h 2789926"/>
              <a:gd name="connsiteX45807" fmla="*/ 2348384 w 2556691"/>
              <a:gd name="connsiteY45807" fmla="*/ 1407265 h 2789926"/>
              <a:gd name="connsiteX45808" fmla="*/ 2342674 w 2556691"/>
              <a:gd name="connsiteY45808" fmla="*/ 1404569 h 2789926"/>
              <a:gd name="connsiteX45809" fmla="*/ 2339979 w 2556691"/>
              <a:gd name="connsiteY45809" fmla="*/ 1399450 h 2789926"/>
              <a:gd name="connsiteX45810" fmla="*/ 2344487 w 2556691"/>
              <a:gd name="connsiteY45810" fmla="*/ 1401626 h 2789926"/>
              <a:gd name="connsiteX45811" fmla="*/ 2239153 w 2556691"/>
              <a:gd name="connsiteY45811" fmla="*/ 1303044 h 2789926"/>
              <a:gd name="connsiteX45812" fmla="*/ 2239318 w 2556691"/>
              <a:gd name="connsiteY45812" fmla="*/ 1303576 h 2789926"/>
              <a:gd name="connsiteX45813" fmla="*/ 2234339 w 2556691"/>
              <a:gd name="connsiteY45813" fmla="*/ 1304758 h 2789926"/>
              <a:gd name="connsiteX45814" fmla="*/ 2234280 w 2556691"/>
              <a:gd name="connsiteY45814" fmla="*/ 1303505 h 2789926"/>
              <a:gd name="connsiteX45815" fmla="*/ 2239153 w 2556691"/>
              <a:gd name="connsiteY45815" fmla="*/ 1303044 h 2789926"/>
              <a:gd name="connsiteX45816" fmla="*/ 1517622 w 2556691"/>
              <a:gd name="connsiteY45816" fmla="*/ 634433 h 2789926"/>
              <a:gd name="connsiteX45817" fmla="*/ 1508228 w 2556691"/>
              <a:gd name="connsiteY45817" fmla="*/ 652160 h 2789926"/>
              <a:gd name="connsiteX45818" fmla="*/ 1509382 w 2556691"/>
              <a:gd name="connsiteY45818" fmla="*/ 653111 h 2789926"/>
              <a:gd name="connsiteX45819" fmla="*/ 1512749 w 2556691"/>
              <a:gd name="connsiteY45819" fmla="*/ 656138 h 2789926"/>
              <a:gd name="connsiteX45820" fmla="*/ 1526545 w 2556691"/>
              <a:gd name="connsiteY45820" fmla="*/ 658243 h 2789926"/>
              <a:gd name="connsiteX45821" fmla="*/ 1517622 w 2556691"/>
              <a:gd name="connsiteY45821" fmla="*/ 634433 h 2789926"/>
              <a:gd name="connsiteX45822" fmla="*/ 2172642 w 2556691"/>
              <a:gd name="connsiteY45822" fmla="*/ 1237978 h 2789926"/>
              <a:gd name="connsiteX45823" fmla="*/ 2168922 w 2556691"/>
              <a:gd name="connsiteY45823" fmla="*/ 1244397 h 2789926"/>
              <a:gd name="connsiteX45824" fmla="*/ 2166556 w 2556691"/>
              <a:gd name="connsiteY45824" fmla="*/ 1242115 h 2789926"/>
              <a:gd name="connsiteX45825" fmla="*/ 2171453 w 2556691"/>
              <a:gd name="connsiteY45825" fmla="*/ 1237209 h 2789926"/>
              <a:gd name="connsiteX45826" fmla="*/ 2172642 w 2556691"/>
              <a:gd name="connsiteY45826" fmla="*/ 1237978 h 2789926"/>
              <a:gd name="connsiteX45827" fmla="*/ 2261108 w 2556691"/>
              <a:gd name="connsiteY45827" fmla="*/ 1318034 h 2789926"/>
              <a:gd name="connsiteX45828" fmla="*/ 2250183 w 2556691"/>
              <a:gd name="connsiteY45828" fmla="*/ 1309877 h 2789926"/>
              <a:gd name="connsiteX45829" fmla="*/ 2247087 w 2556691"/>
              <a:gd name="connsiteY45829" fmla="*/ 1309641 h 2789926"/>
              <a:gd name="connsiteX45830" fmla="*/ 2241720 w 2556691"/>
              <a:gd name="connsiteY45830" fmla="*/ 1310587 h 2789926"/>
              <a:gd name="connsiteX45831" fmla="*/ 2235645 w 2556691"/>
              <a:gd name="connsiteY45831" fmla="*/ 1313329 h 2789926"/>
              <a:gd name="connsiteX45832" fmla="*/ 2221095 w 2556691"/>
              <a:gd name="connsiteY45832" fmla="*/ 1321876 h 2789926"/>
              <a:gd name="connsiteX45833" fmla="*/ 2222578 w 2556691"/>
              <a:gd name="connsiteY45833" fmla="*/ 1322385 h 2789926"/>
              <a:gd name="connsiteX45834" fmla="*/ 2223297 w 2556691"/>
              <a:gd name="connsiteY45834" fmla="*/ 1322550 h 2789926"/>
              <a:gd name="connsiteX45835" fmla="*/ 2226287 w 2556691"/>
              <a:gd name="connsiteY45835" fmla="*/ 1328248 h 2789926"/>
              <a:gd name="connsiteX45836" fmla="*/ 2218988 w 2556691"/>
              <a:gd name="connsiteY45836" fmla="*/ 1331677 h 2789926"/>
              <a:gd name="connsiteX45837" fmla="*/ 2211360 w 2556691"/>
              <a:gd name="connsiteY45837" fmla="*/ 1328627 h 2789926"/>
              <a:gd name="connsiteX45838" fmla="*/ 2199835 w 2556691"/>
              <a:gd name="connsiteY45838" fmla="*/ 1329253 h 2789926"/>
              <a:gd name="connsiteX45839" fmla="*/ 2200083 w 2556691"/>
              <a:gd name="connsiteY45839" fmla="*/ 1329490 h 2789926"/>
              <a:gd name="connsiteX45840" fmla="*/ 2199364 w 2556691"/>
              <a:gd name="connsiteY45840" fmla="*/ 1329253 h 2789926"/>
              <a:gd name="connsiteX45841" fmla="*/ 2197740 w 2556691"/>
              <a:gd name="connsiteY45841" fmla="*/ 1329265 h 2789926"/>
              <a:gd name="connsiteX45842" fmla="*/ 2197222 w 2556691"/>
              <a:gd name="connsiteY45842" fmla="*/ 1329241 h 2789926"/>
              <a:gd name="connsiteX45843" fmla="*/ 2193361 w 2556691"/>
              <a:gd name="connsiteY45843" fmla="*/ 1329088 h 2789926"/>
              <a:gd name="connsiteX45844" fmla="*/ 2192231 w 2556691"/>
              <a:gd name="connsiteY45844" fmla="*/ 1329052 h 2789926"/>
              <a:gd name="connsiteX45845" fmla="*/ 2194161 w 2556691"/>
              <a:gd name="connsiteY45845" fmla="*/ 1330045 h 2789926"/>
              <a:gd name="connsiteX45846" fmla="*/ 2196633 w 2556691"/>
              <a:gd name="connsiteY45846" fmla="*/ 1331180 h 2789926"/>
              <a:gd name="connsiteX45847" fmla="*/ 2197787 w 2556691"/>
              <a:gd name="connsiteY45847" fmla="*/ 1331677 h 2789926"/>
              <a:gd name="connsiteX45848" fmla="*/ 2203697 w 2556691"/>
              <a:gd name="connsiteY45848" fmla="*/ 1333698 h 2789926"/>
              <a:gd name="connsiteX45849" fmla="*/ 2208405 w 2556691"/>
              <a:gd name="connsiteY45849" fmla="*/ 1335188 h 2789926"/>
              <a:gd name="connsiteX45850" fmla="*/ 2209135 w 2556691"/>
              <a:gd name="connsiteY45850" fmla="*/ 1334668 h 2789926"/>
              <a:gd name="connsiteX45851" fmla="*/ 2209524 w 2556691"/>
              <a:gd name="connsiteY45851" fmla="*/ 1334396 h 2789926"/>
              <a:gd name="connsiteX45852" fmla="*/ 2210300 w 2556691"/>
              <a:gd name="connsiteY45852" fmla="*/ 1333958 h 2789926"/>
              <a:gd name="connsiteX45853" fmla="*/ 2211207 w 2556691"/>
              <a:gd name="connsiteY45853" fmla="*/ 1333639 h 2789926"/>
              <a:gd name="connsiteX45854" fmla="*/ 2211219 w 2556691"/>
              <a:gd name="connsiteY45854" fmla="*/ 1333639 h 2789926"/>
              <a:gd name="connsiteX45855" fmla="*/ 2222578 w 2556691"/>
              <a:gd name="connsiteY45855" fmla="*/ 1338687 h 2789926"/>
              <a:gd name="connsiteX45856" fmla="*/ 2222673 w 2556691"/>
              <a:gd name="connsiteY45856" fmla="*/ 1339396 h 2789926"/>
              <a:gd name="connsiteX45857" fmla="*/ 2220836 w 2556691"/>
              <a:gd name="connsiteY45857" fmla="*/ 1341548 h 2789926"/>
              <a:gd name="connsiteX45858" fmla="*/ 2219718 w 2556691"/>
              <a:gd name="connsiteY45858" fmla="*/ 1341690 h 2789926"/>
              <a:gd name="connsiteX45859" fmla="*/ 2220142 w 2556691"/>
              <a:gd name="connsiteY45859" fmla="*/ 1342824 h 2789926"/>
              <a:gd name="connsiteX45860" fmla="*/ 2220142 w 2556691"/>
              <a:gd name="connsiteY45860" fmla="*/ 1342836 h 2789926"/>
              <a:gd name="connsiteX45861" fmla="*/ 2220766 w 2556691"/>
              <a:gd name="connsiteY45861" fmla="*/ 1347092 h 2789926"/>
              <a:gd name="connsiteX45862" fmla="*/ 2223732 w 2556691"/>
              <a:gd name="connsiteY45862" fmla="*/ 1352849 h 2789926"/>
              <a:gd name="connsiteX45863" fmla="*/ 2223061 w 2556691"/>
              <a:gd name="connsiteY45863" fmla="*/ 1353322 h 2789926"/>
              <a:gd name="connsiteX45864" fmla="*/ 2218812 w 2556691"/>
              <a:gd name="connsiteY45864" fmla="*/ 1349610 h 2789926"/>
              <a:gd name="connsiteX45865" fmla="*/ 2217328 w 2556691"/>
              <a:gd name="connsiteY45865" fmla="*/ 1350048 h 2789926"/>
              <a:gd name="connsiteX45866" fmla="*/ 2230100 w 2556691"/>
              <a:gd name="connsiteY45866" fmla="*/ 1367012 h 2789926"/>
              <a:gd name="connsiteX45867" fmla="*/ 2230488 w 2556691"/>
              <a:gd name="connsiteY45867" fmla="*/ 1367957 h 2789926"/>
              <a:gd name="connsiteX45868" fmla="*/ 2230760 w 2556691"/>
              <a:gd name="connsiteY45868" fmla="*/ 1369352 h 2789926"/>
              <a:gd name="connsiteX45869" fmla="*/ 2230819 w 2556691"/>
              <a:gd name="connsiteY45869" fmla="*/ 1369683 h 2789926"/>
              <a:gd name="connsiteX45870" fmla="*/ 2232160 w 2556691"/>
              <a:gd name="connsiteY45870" fmla="*/ 1369530 h 2789926"/>
              <a:gd name="connsiteX45871" fmla="*/ 2234256 w 2556691"/>
              <a:gd name="connsiteY45871" fmla="*/ 1369293 h 2789926"/>
              <a:gd name="connsiteX45872" fmla="*/ 2234738 w 2556691"/>
              <a:gd name="connsiteY45872" fmla="*/ 1369246 h 2789926"/>
              <a:gd name="connsiteX45873" fmla="*/ 2238847 w 2556691"/>
              <a:gd name="connsiteY45873" fmla="*/ 1369128 h 2789926"/>
              <a:gd name="connsiteX45874" fmla="*/ 2241979 w 2556691"/>
              <a:gd name="connsiteY45874" fmla="*/ 1369411 h 2789926"/>
              <a:gd name="connsiteX45875" fmla="*/ 2247382 w 2556691"/>
              <a:gd name="connsiteY45875" fmla="*/ 1370984 h 2789926"/>
              <a:gd name="connsiteX45876" fmla="*/ 2249277 w 2556691"/>
              <a:gd name="connsiteY45876" fmla="*/ 1372048 h 2789926"/>
              <a:gd name="connsiteX45877" fmla="*/ 2251290 w 2556691"/>
              <a:gd name="connsiteY45877" fmla="*/ 1373585 h 2789926"/>
              <a:gd name="connsiteX45878" fmla="*/ 2254292 w 2556691"/>
              <a:gd name="connsiteY45878" fmla="*/ 1373206 h 2789926"/>
              <a:gd name="connsiteX45879" fmla="*/ 2257105 w 2556691"/>
              <a:gd name="connsiteY45879" fmla="*/ 1372651 h 2789926"/>
              <a:gd name="connsiteX45880" fmla="*/ 2258200 w 2556691"/>
              <a:gd name="connsiteY45880" fmla="*/ 1372402 h 2789926"/>
              <a:gd name="connsiteX45881" fmla="*/ 2266758 w 2556691"/>
              <a:gd name="connsiteY45881" fmla="*/ 1369435 h 2789926"/>
              <a:gd name="connsiteX45882" fmla="*/ 2273916 w 2556691"/>
              <a:gd name="connsiteY45882" fmla="*/ 1364695 h 2789926"/>
              <a:gd name="connsiteX45883" fmla="*/ 2273927 w 2556691"/>
              <a:gd name="connsiteY45883" fmla="*/ 1364683 h 2789926"/>
              <a:gd name="connsiteX45884" fmla="*/ 2274339 w 2556691"/>
              <a:gd name="connsiteY45884" fmla="*/ 1364316 h 2789926"/>
              <a:gd name="connsiteX45885" fmla="*/ 2275140 w 2556691"/>
              <a:gd name="connsiteY45885" fmla="*/ 1363158 h 2789926"/>
              <a:gd name="connsiteX45886" fmla="*/ 2275493 w 2556691"/>
              <a:gd name="connsiteY45886" fmla="*/ 1362638 h 2789926"/>
              <a:gd name="connsiteX45887" fmla="*/ 2276011 w 2556691"/>
              <a:gd name="connsiteY45887" fmla="*/ 1361278 h 2789926"/>
              <a:gd name="connsiteX45888" fmla="*/ 2277859 w 2556691"/>
              <a:gd name="connsiteY45888" fmla="*/ 1357613 h 2789926"/>
              <a:gd name="connsiteX45889" fmla="*/ 2278283 w 2556691"/>
              <a:gd name="connsiteY45889" fmla="*/ 1357152 h 2789926"/>
              <a:gd name="connsiteX45890" fmla="*/ 2278282 w 2556691"/>
              <a:gd name="connsiteY45890" fmla="*/ 1357141 h 2789926"/>
              <a:gd name="connsiteX45891" fmla="*/ 2277047 w 2556691"/>
              <a:gd name="connsiteY45891" fmla="*/ 1357093 h 2789926"/>
              <a:gd name="connsiteX45892" fmla="*/ 2275021 w 2556691"/>
              <a:gd name="connsiteY45892" fmla="*/ 1357011 h 2789926"/>
              <a:gd name="connsiteX45893" fmla="*/ 2274257 w 2556691"/>
              <a:gd name="connsiteY45893" fmla="*/ 1356928 h 2789926"/>
              <a:gd name="connsiteX45894" fmla="*/ 2268312 w 2556691"/>
              <a:gd name="connsiteY45894" fmla="*/ 1356242 h 2789926"/>
              <a:gd name="connsiteX45895" fmla="*/ 2266040 w 2556691"/>
              <a:gd name="connsiteY45895" fmla="*/ 1356077 h 2789926"/>
              <a:gd name="connsiteX45896" fmla="*/ 2265781 w 2556691"/>
              <a:gd name="connsiteY45896" fmla="*/ 1356077 h 2789926"/>
              <a:gd name="connsiteX45897" fmla="*/ 2262567 w 2556691"/>
              <a:gd name="connsiteY45897" fmla="*/ 1355190 h 2789926"/>
              <a:gd name="connsiteX45898" fmla="*/ 2262615 w 2556691"/>
              <a:gd name="connsiteY45898" fmla="*/ 1353819 h 2789926"/>
              <a:gd name="connsiteX45899" fmla="*/ 2265156 w 2556691"/>
              <a:gd name="connsiteY45899" fmla="*/ 1353334 h 2789926"/>
              <a:gd name="connsiteX45900" fmla="*/ 2267252 w 2556691"/>
              <a:gd name="connsiteY45900" fmla="*/ 1353381 h 2789926"/>
              <a:gd name="connsiteX45901" fmla="*/ 2273527 w 2556691"/>
              <a:gd name="connsiteY45901" fmla="*/ 1354102 h 2789926"/>
              <a:gd name="connsiteX45902" fmla="*/ 2274185 w 2556691"/>
              <a:gd name="connsiteY45902" fmla="*/ 1354173 h 2789926"/>
              <a:gd name="connsiteX45903" fmla="*/ 2275575 w 2556691"/>
              <a:gd name="connsiteY45903" fmla="*/ 1354221 h 2789926"/>
              <a:gd name="connsiteX45904" fmla="*/ 2277577 w 2556691"/>
              <a:gd name="connsiteY45904" fmla="*/ 1354280 h 2789926"/>
              <a:gd name="connsiteX45905" fmla="*/ 2278212 w 2556691"/>
              <a:gd name="connsiteY45905" fmla="*/ 1354292 h 2789926"/>
              <a:gd name="connsiteX45906" fmla="*/ 2278695 w 2556691"/>
              <a:gd name="connsiteY45906" fmla="*/ 1354268 h 2789926"/>
              <a:gd name="connsiteX45907" fmla="*/ 2279531 w 2556691"/>
              <a:gd name="connsiteY45907" fmla="*/ 1354221 h 2789926"/>
              <a:gd name="connsiteX45908" fmla="*/ 2279637 w 2556691"/>
              <a:gd name="connsiteY45908" fmla="*/ 1354209 h 2789926"/>
              <a:gd name="connsiteX45909" fmla="*/ 2282415 w 2556691"/>
              <a:gd name="connsiteY45909" fmla="*/ 1354031 h 2789926"/>
              <a:gd name="connsiteX45910" fmla="*/ 2284275 w 2556691"/>
              <a:gd name="connsiteY45910" fmla="*/ 1354008 h 2789926"/>
              <a:gd name="connsiteX45911" fmla="*/ 2284487 w 2556691"/>
              <a:gd name="connsiteY45911" fmla="*/ 1354043 h 2789926"/>
              <a:gd name="connsiteX45912" fmla="*/ 2284651 w 2556691"/>
              <a:gd name="connsiteY45912" fmla="*/ 1353653 h 2789926"/>
              <a:gd name="connsiteX45913" fmla="*/ 2283910 w 2556691"/>
              <a:gd name="connsiteY45913" fmla="*/ 1351265 h 2789926"/>
              <a:gd name="connsiteX45914" fmla="*/ 2283404 w 2556691"/>
              <a:gd name="connsiteY45914" fmla="*/ 1350615 h 2789926"/>
              <a:gd name="connsiteX45915" fmla="*/ 2278636 w 2556691"/>
              <a:gd name="connsiteY45915" fmla="*/ 1345910 h 2789926"/>
              <a:gd name="connsiteX45916" fmla="*/ 2277694 w 2556691"/>
              <a:gd name="connsiteY45916" fmla="*/ 1345071 h 2789926"/>
              <a:gd name="connsiteX45917" fmla="*/ 2273574 w 2556691"/>
              <a:gd name="connsiteY45917" fmla="*/ 1341087 h 2789926"/>
              <a:gd name="connsiteX45918" fmla="*/ 2273055 w 2556691"/>
              <a:gd name="connsiteY45918" fmla="*/ 1340460 h 2789926"/>
              <a:gd name="connsiteX45919" fmla="*/ 2270890 w 2556691"/>
              <a:gd name="connsiteY45919" fmla="*/ 1337836 h 2789926"/>
              <a:gd name="connsiteX45920" fmla="*/ 2269254 w 2556691"/>
              <a:gd name="connsiteY45920" fmla="*/ 1335625 h 2789926"/>
              <a:gd name="connsiteX45921" fmla="*/ 2268265 w 2556691"/>
              <a:gd name="connsiteY45921" fmla="*/ 1334147 h 2789926"/>
              <a:gd name="connsiteX45922" fmla="*/ 2267759 w 2556691"/>
              <a:gd name="connsiteY45922" fmla="*/ 1333332 h 2789926"/>
              <a:gd name="connsiteX45923" fmla="*/ 2261108 w 2556691"/>
              <a:gd name="connsiteY45923" fmla="*/ 1318034 h 2789926"/>
              <a:gd name="connsiteX45924" fmla="*/ 2363840 w 2556691"/>
              <a:gd name="connsiteY45924" fmla="*/ 1409995 h 2789926"/>
              <a:gd name="connsiteX45925" fmla="*/ 2364076 w 2556691"/>
              <a:gd name="connsiteY45925" fmla="*/ 1410822 h 2789926"/>
              <a:gd name="connsiteX45926" fmla="*/ 2351609 w 2556691"/>
              <a:gd name="connsiteY45926" fmla="*/ 1410290 h 2789926"/>
              <a:gd name="connsiteX45927" fmla="*/ 2352598 w 2556691"/>
              <a:gd name="connsiteY45927" fmla="*/ 1407465 h 2789926"/>
              <a:gd name="connsiteX45928" fmla="*/ 2358931 w 2556691"/>
              <a:gd name="connsiteY45928" fmla="*/ 1409392 h 2789926"/>
              <a:gd name="connsiteX45929" fmla="*/ 2363840 w 2556691"/>
              <a:gd name="connsiteY45929" fmla="*/ 1409995 h 2789926"/>
              <a:gd name="connsiteX45930" fmla="*/ 2250666 w 2556691"/>
              <a:gd name="connsiteY45930" fmla="*/ 1299912 h 2789926"/>
              <a:gd name="connsiteX45931" fmla="*/ 2251019 w 2556691"/>
              <a:gd name="connsiteY45931" fmla="*/ 1300515 h 2789926"/>
              <a:gd name="connsiteX45932" fmla="*/ 2245474 w 2556691"/>
              <a:gd name="connsiteY45932" fmla="*/ 1303979 h 2789926"/>
              <a:gd name="connsiteX45933" fmla="*/ 2244262 w 2556691"/>
              <a:gd name="connsiteY45933" fmla="*/ 1303530 h 2789926"/>
              <a:gd name="connsiteX45934" fmla="*/ 2244050 w 2556691"/>
              <a:gd name="connsiteY45934" fmla="*/ 1303364 h 2789926"/>
              <a:gd name="connsiteX45935" fmla="*/ 2243732 w 2556691"/>
              <a:gd name="connsiteY45935" fmla="*/ 1302962 h 2789926"/>
              <a:gd name="connsiteX45936" fmla="*/ 2243685 w 2556691"/>
              <a:gd name="connsiteY45936" fmla="*/ 1302229 h 2789926"/>
              <a:gd name="connsiteX45937" fmla="*/ 2245592 w 2556691"/>
              <a:gd name="connsiteY45937" fmla="*/ 1300787 h 2789926"/>
              <a:gd name="connsiteX45938" fmla="*/ 2245957 w 2556691"/>
              <a:gd name="connsiteY45938" fmla="*/ 1300704 h 2789926"/>
              <a:gd name="connsiteX45939" fmla="*/ 2250666 w 2556691"/>
              <a:gd name="connsiteY45939" fmla="*/ 1299912 h 2789926"/>
              <a:gd name="connsiteX45940" fmla="*/ 2361875 w 2556691"/>
              <a:gd name="connsiteY45940" fmla="*/ 1400609 h 2789926"/>
              <a:gd name="connsiteX45941" fmla="*/ 2362310 w 2556691"/>
              <a:gd name="connsiteY45941" fmla="*/ 1401307 h 2789926"/>
              <a:gd name="connsiteX45942" fmla="*/ 2348608 w 2556691"/>
              <a:gd name="connsiteY45942" fmla="*/ 1399309 h 2789926"/>
              <a:gd name="connsiteX45943" fmla="*/ 2350350 w 2556691"/>
              <a:gd name="connsiteY45943" fmla="*/ 1397357 h 2789926"/>
              <a:gd name="connsiteX45944" fmla="*/ 2355906 w 2556691"/>
              <a:gd name="connsiteY45944" fmla="*/ 1400266 h 2789926"/>
              <a:gd name="connsiteX45945" fmla="*/ 2361875 w 2556691"/>
              <a:gd name="connsiteY45945" fmla="*/ 1400609 h 2789926"/>
              <a:gd name="connsiteX45946" fmla="*/ 2180129 w 2556691"/>
              <a:gd name="connsiteY45946" fmla="*/ 1231097 h 2789926"/>
              <a:gd name="connsiteX45947" fmla="*/ 2177904 w 2556691"/>
              <a:gd name="connsiteY45947" fmla="*/ 1231050 h 2789926"/>
              <a:gd name="connsiteX45948" fmla="*/ 2177256 w 2556691"/>
              <a:gd name="connsiteY45948" fmla="*/ 1232102 h 2789926"/>
              <a:gd name="connsiteX45949" fmla="*/ 2175315 w 2556691"/>
              <a:gd name="connsiteY45949" fmla="*/ 1232835 h 2789926"/>
              <a:gd name="connsiteX45950" fmla="*/ 2174808 w 2556691"/>
              <a:gd name="connsiteY45950" fmla="*/ 1229218 h 2789926"/>
              <a:gd name="connsiteX45951" fmla="*/ 2150935 w 2556691"/>
              <a:gd name="connsiteY45951" fmla="*/ 1247589 h 2789926"/>
              <a:gd name="connsiteX45952" fmla="*/ 2155290 w 2556691"/>
              <a:gd name="connsiteY45952" fmla="*/ 1249244 h 2789926"/>
              <a:gd name="connsiteX45953" fmla="*/ 2155796 w 2556691"/>
              <a:gd name="connsiteY45953" fmla="*/ 1248570 h 2789926"/>
              <a:gd name="connsiteX45954" fmla="*/ 2156455 w 2556691"/>
              <a:gd name="connsiteY45954" fmla="*/ 1248818 h 2789926"/>
              <a:gd name="connsiteX45955" fmla="*/ 2156327 w 2556691"/>
              <a:gd name="connsiteY45955" fmla="*/ 1250497 h 2789926"/>
              <a:gd name="connsiteX45956" fmla="*/ 2158163 w 2556691"/>
              <a:gd name="connsiteY45956" fmla="*/ 1254836 h 2789926"/>
              <a:gd name="connsiteX45957" fmla="*/ 2161659 w 2556691"/>
              <a:gd name="connsiteY45957" fmla="*/ 1249965 h 2789926"/>
              <a:gd name="connsiteX45958" fmla="*/ 2164944 w 2556691"/>
              <a:gd name="connsiteY45958" fmla="*/ 1246749 h 2789926"/>
              <a:gd name="connsiteX45959" fmla="*/ 2165309 w 2556691"/>
              <a:gd name="connsiteY45959" fmla="*/ 1246927 h 2789926"/>
              <a:gd name="connsiteX45960" fmla="*/ 2159493 w 2556691"/>
              <a:gd name="connsiteY45960" fmla="*/ 1258725 h 2789926"/>
              <a:gd name="connsiteX45961" fmla="*/ 2158940 w 2556691"/>
              <a:gd name="connsiteY45961" fmla="*/ 1260262 h 2789926"/>
              <a:gd name="connsiteX45962" fmla="*/ 2158587 w 2556691"/>
              <a:gd name="connsiteY45962" fmla="*/ 1268277 h 2789926"/>
              <a:gd name="connsiteX45963" fmla="*/ 2159281 w 2556691"/>
              <a:gd name="connsiteY45963" fmla="*/ 1268891 h 2789926"/>
              <a:gd name="connsiteX45964" fmla="*/ 2166109 w 2556691"/>
              <a:gd name="connsiteY45964" fmla="*/ 1256963 h 2789926"/>
              <a:gd name="connsiteX45965" fmla="*/ 2169005 w 2556691"/>
              <a:gd name="connsiteY45965" fmla="*/ 1252258 h 2789926"/>
              <a:gd name="connsiteX45966" fmla="*/ 2170900 w 2556691"/>
              <a:gd name="connsiteY45966" fmla="*/ 1253157 h 2789926"/>
              <a:gd name="connsiteX45967" fmla="*/ 2166674 w 2556691"/>
              <a:gd name="connsiteY45967" fmla="*/ 1260675 h 2789926"/>
              <a:gd name="connsiteX45968" fmla="*/ 2161341 w 2556691"/>
              <a:gd name="connsiteY45968" fmla="*/ 1270156 h 2789926"/>
              <a:gd name="connsiteX45969" fmla="*/ 2160847 w 2556691"/>
              <a:gd name="connsiteY45969" fmla="*/ 1270972 h 2789926"/>
              <a:gd name="connsiteX45970" fmla="*/ 2163095 w 2556691"/>
              <a:gd name="connsiteY45970" fmla="*/ 1278077 h 2789926"/>
              <a:gd name="connsiteX45971" fmla="*/ 2171477 w 2556691"/>
              <a:gd name="connsiteY45971" fmla="*/ 1263654 h 2789926"/>
              <a:gd name="connsiteX45972" fmla="*/ 2172431 w 2556691"/>
              <a:gd name="connsiteY45972" fmla="*/ 1264647 h 2789926"/>
              <a:gd name="connsiteX45973" fmla="*/ 2166462 w 2556691"/>
              <a:gd name="connsiteY45973" fmla="*/ 1276576 h 2789926"/>
              <a:gd name="connsiteX45974" fmla="*/ 2164131 w 2556691"/>
              <a:gd name="connsiteY45974" fmla="*/ 1286494 h 2789926"/>
              <a:gd name="connsiteX45975" fmla="*/ 2164437 w 2556691"/>
              <a:gd name="connsiteY45975" fmla="*/ 1289757 h 2789926"/>
              <a:gd name="connsiteX45976" fmla="*/ 2165697 w 2556691"/>
              <a:gd name="connsiteY45976" fmla="*/ 1287960 h 2789926"/>
              <a:gd name="connsiteX45977" fmla="*/ 2171183 w 2556691"/>
              <a:gd name="connsiteY45977" fmla="*/ 1280489 h 2789926"/>
              <a:gd name="connsiteX45978" fmla="*/ 2171477 w 2556691"/>
              <a:gd name="connsiteY45978" fmla="*/ 1280678 h 2789926"/>
              <a:gd name="connsiteX45979" fmla="*/ 2170406 w 2556691"/>
              <a:gd name="connsiteY45979" fmla="*/ 1285016 h 2789926"/>
              <a:gd name="connsiteX45980" fmla="*/ 2168534 w 2556691"/>
              <a:gd name="connsiteY45980" fmla="*/ 1287534 h 2789926"/>
              <a:gd name="connsiteX45981" fmla="*/ 2167910 w 2556691"/>
              <a:gd name="connsiteY45981" fmla="*/ 1289556 h 2789926"/>
              <a:gd name="connsiteX45982" fmla="*/ 2166168 w 2556691"/>
              <a:gd name="connsiteY45982" fmla="*/ 1296341 h 2789926"/>
              <a:gd name="connsiteX45983" fmla="*/ 2165826 w 2556691"/>
              <a:gd name="connsiteY45983" fmla="*/ 1299522 h 2789926"/>
              <a:gd name="connsiteX45984" fmla="*/ 2174338 w 2556691"/>
              <a:gd name="connsiteY45984" fmla="*/ 1313282 h 2789926"/>
              <a:gd name="connsiteX45985" fmla="*/ 2173207 w 2556691"/>
              <a:gd name="connsiteY45985" fmla="*/ 1305220 h 2789926"/>
              <a:gd name="connsiteX45986" fmla="*/ 2172960 w 2556691"/>
              <a:gd name="connsiteY45986" fmla="*/ 1304960 h 2789926"/>
              <a:gd name="connsiteX45987" fmla="*/ 2171289 w 2556691"/>
              <a:gd name="connsiteY45987" fmla="*/ 1296318 h 2789926"/>
              <a:gd name="connsiteX45988" fmla="*/ 2173772 w 2556691"/>
              <a:gd name="connsiteY45988" fmla="*/ 1292807 h 2789926"/>
              <a:gd name="connsiteX45989" fmla="*/ 2174114 w 2556691"/>
              <a:gd name="connsiteY45989" fmla="*/ 1290289 h 2789926"/>
              <a:gd name="connsiteX45990" fmla="*/ 2174160 w 2556691"/>
              <a:gd name="connsiteY45990" fmla="*/ 1285146 h 2789926"/>
              <a:gd name="connsiteX45991" fmla="*/ 2175750 w 2556691"/>
              <a:gd name="connsiteY45991" fmla="*/ 1284224 h 2789926"/>
              <a:gd name="connsiteX45992" fmla="*/ 2180589 w 2556691"/>
              <a:gd name="connsiteY45992" fmla="*/ 1258429 h 2789926"/>
              <a:gd name="connsiteX45993" fmla="*/ 2184685 w 2556691"/>
              <a:gd name="connsiteY45993" fmla="*/ 1237410 h 2789926"/>
              <a:gd name="connsiteX45994" fmla="*/ 2184296 w 2556691"/>
              <a:gd name="connsiteY45994" fmla="*/ 1235223 h 2789926"/>
              <a:gd name="connsiteX45995" fmla="*/ 2180129 w 2556691"/>
              <a:gd name="connsiteY45995" fmla="*/ 1231097 h 2789926"/>
              <a:gd name="connsiteX45996" fmla="*/ 2211147 w 2556691"/>
              <a:gd name="connsiteY45996" fmla="*/ 1259103 h 2789926"/>
              <a:gd name="connsiteX45997" fmla="*/ 2212524 w 2556691"/>
              <a:gd name="connsiteY45997" fmla="*/ 1265486 h 2789926"/>
              <a:gd name="connsiteX45998" fmla="*/ 2211712 w 2556691"/>
              <a:gd name="connsiteY45998" fmla="*/ 1265569 h 2789926"/>
              <a:gd name="connsiteX45999" fmla="*/ 2208863 w 2556691"/>
              <a:gd name="connsiteY45999" fmla="*/ 1261479 h 2789926"/>
              <a:gd name="connsiteX46000" fmla="*/ 2208463 w 2556691"/>
              <a:gd name="connsiteY46000" fmla="*/ 1259564 h 2789926"/>
              <a:gd name="connsiteX46001" fmla="*/ 2209028 w 2556691"/>
              <a:gd name="connsiteY46001" fmla="*/ 1258854 h 2789926"/>
              <a:gd name="connsiteX46002" fmla="*/ 2209546 w 2556691"/>
              <a:gd name="connsiteY46002" fmla="*/ 1258712 h 2789926"/>
              <a:gd name="connsiteX46003" fmla="*/ 2211147 w 2556691"/>
              <a:gd name="connsiteY46003" fmla="*/ 1259103 h 2789926"/>
              <a:gd name="connsiteX46004" fmla="*/ 2319095 w 2556691"/>
              <a:gd name="connsiteY46004" fmla="*/ 1358547 h 2789926"/>
              <a:gd name="connsiteX46005" fmla="*/ 2319131 w 2556691"/>
              <a:gd name="connsiteY46005" fmla="*/ 1358704 h 2789926"/>
              <a:gd name="connsiteX46006" fmla="*/ 2314217 w 2556691"/>
              <a:gd name="connsiteY46006" fmla="*/ 1357188 h 2789926"/>
              <a:gd name="connsiteX46007" fmla="*/ 2315022 w 2556691"/>
              <a:gd name="connsiteY46007" fmla="*/ 1357022 h 2789926"/>
              <a:gd name="connsiteX46008" fmla="*/ 2318637 w 2556691"/>
              <a:gd name="connsiteY46008" fmla="*/ 1358228 h 2789926"/>
              <a:gd name="connsiteX46009" fmla="*/ 2319095 w 2556691"/>
              <a:gd name="connsiteY46009" fmla="*/ 1358547 h 2789926"/>
              <a:gd name="connsiteX46010" fmla="*/ 1525521 w 2556691"/>
              <a:gd name="connsiteY46010" fmla="*/ 625580 h 2789926"/>
              <a:gd name="connsiteX46011" fmla="*/ 1521942 w 2556691"/>
              <a:gd name="connsiteY46011" fmla="*/ 627997 h 2789926"/>
              <a:gd name="connsiteX46012" fmla="*/ 1521942 w 2556691"/>
              <a:gd name="connsiteY46012" fmla="*/ 627996 h 2789926"/>
              <a:gd name="connsiteX46013" fmla="*/ 1519976 w 2556691"/>
              <a:gd name="connsiteY46013" fmla="*/ 631365 h 2789926"/>
              <a:gd name="connsiteX46014" fmla="*/ 1524744 w 2556691"/>
              <a:gd name="connsiteY46014" fmla="*/ 638904 h 2789926"/>
              <a:gd name="connsiteX46015" fmla="*/ 1528193 w 2556691"/>
              <a:gd name="connsiteY46015" fmla="*/ 647576 h 2789926"/>
              <a:gd name="connsiteX46016" fmla="*/ 1528099 w 2556691"/>
              <a:gd name="connsiteY46016" fmla="*/ 628737 h 2789926"/>
              <a:gd name="connsiteX46017" fmla="*/ 1525521 w 2556691"/>
              <a:gd name="connsiteY46017" fmla="*/ 625580 h 2789926"/>
              <a:gd name="connsiteX46018" fmla="*/ 2248806 w 2556691"/>
              <a:gd name="connsiteY46018" fmla="*/ 1292747 h 2789926"/>
              <a:gd name="connsiteX46019" fmla="*/ 2232208 w 2556691"/>
              <a:gd name="connsiteY46019" fmla="*/ 1296223 h 2789926"/>
              <a:gd name="connsiteX46020" fmla="*/ 2232255 w 2556691"/>
              <a:gd name="connsiteY46020" fmla="*/ 1295336 h 2789926"/>
              <a:gd name="connsiteX46021" fmla="*/ 2240342 w 2556691"/>
              <a:gd name="connsiteY46021" fmla="*/ 1293244 h 2789926"/>
              <a:gd name="connsiteX46022" fmla="*/ 2248806 w 2556691"/>
              <a:gd name="connsiteY46022" fmla="*/ 1292747 h 2789926"/>
              <a:gd name="connsiteX46023" fmla="*/ 1835073 w 2556691"/>
              <a:gd name="connsiteY46023" fmla="*/ 909554 h 2789926"/>
              <a:gd name="connsiteX46024" fmla="*/ 1778698 w 2556691"/>
              <a:gd name="connsiteY46024" fmla="*/ 934239 h 2789926"/>
              <a:gd name="connsiteX46025" fmla="*/ 1791717 w 2556691"/>
              <a:gd name="connsiteY46025" fmla="*/ 949301 h 2789926"/>
              <a:gd name="connsiteX46026" fmla="*/ 1792601 w 2556691"/>
              <a:gd name="connsiteY46026" fmla="*/ 952142 h 2789926"/>
              <a:gd name="connsiteX46027" fmla="*/ 1833543 w 2556691"/>
              <a:gd name="connsiteY46027" fmla="*/ 932166 h 2789926"/>
              <a:gd name="connsiteX46028" fmla="*/ 1832813 w 2556691"/>
              <a:gd name="connsiteY46028" fmla="*/ 930232 h 2789926"/>
              <a:gd name="connsiteX46029" fmla="*/ 1831671 w 2556691"/>
              <a:gd name="connsiteY46029" fmla="*/ 927138 h 2789926"/>
              <a:gd name="connsiteX46030" fmla="*/ 1816449 w 2556691"/>
              <a:gd name="connsiteY46030" fmla="*/ 932172 h 2789926"/>
              <a:gd name="connsiteX46031" fmla="*/ 1821818 w 2556691"/>
              <a:gd name="connsiteY46031" fmla="*/ 927033 h 2789926"/>
              <a:gd name="connsiteX46032" fmla="*/ 1831412 w 2556691"/>
              <a:gd name="connsiteY46032" fmla="*/ 923801 h 2789926"/>
              <a:gd name="connsiteX46033" fmla="*/ 1831330 w 2556691"/>
              <a:gd name="connsiteY46033" fmla="*/ 919680 h 2789926"/>
              <a:gd name="connsiteX46034" fmla="*/ 1828634 w 2556691"/>
              <a:gd name="connsiteY46034" fmla="*/ 920745 h 2789926"/>
              <a:gd name="connsiteX46035" fmla="*/ 1826951 w 2556691"/>
              <a:gd name="connsiteY46035" fmla="*/ 917141 h 2789926"/>
              <a:gd name="connsiteX46036" fmla="*/ 1827422 w 2556691"/>
              <a:gd name="connsiteY46036" fmla="*/ 916922 h 2789926"/>
              <a:gd name="connsiteX46037" fmla="*/ 1827422 w 2556691"/>
              <a:gd name="connsiteY46037" fmla="*/ 916920 h 2789926"/>
              <a:gd name="connsiteX46038" fmla="*/ 1827504 w 2556691"/>
              <a:gd name="connsiteY46038" fmla="*/ 916888 h 2789926"/>
              <a:gd name="connsiteX46039" fmla="*/ 1828881 w 2556691"/>
              <a:gd name="connsiteY46039" fmla="*/ 916327 h 2789926"/>
              <a:gd name="connsiteX46040" fmla="*/ 1829917 w 2556691"/>
              <a:gd name="connsiteY46040" fmla="*/ 915912 h 2789926"/>
              <a:gd name="connsiteX46041" fmla="*/ 1832389 w 2556691"/>
              <a:gd name="connsiteY46041" fmla="*/ 914400 h 2789926"/>
              <a:gd name="connsiteX46042" fmla="*/ 1835073 w 2556691"/>
              <a:gd name="connsiteY46042" fmla="*/ 909554 h 2789926"/>
              <a:gd name="connsiteX46043" fmla="*/ 2361120 w 2556691"/>
              <a:gd name="connsiteY46043" fmla="*/ 1392618 h 2789926"/>
              <a:gd name="connsiteX46044" fmla="*/ 2362462 w 2556691"/>
              <a:gd name="connsiteY46044" fmla="*/ 1394143 h 2789926"/>
              <a:gd name="connsiteX46045" fmla="*/ 2361320 w 2556691"/>
              <a:gd name="connsiteY46045" fmla="*/ 1395467 h 2789926"/>
              <a:gd name="connsiteX46046" fmla="*/ 2352680 w 2556691"/>
              <a:gd name="connsiteY46046" fmla="*/ 1392771 h 2789926"/>
              <a:gd name="connsiteX46047" fmla="*/ 2353327 w 2556691"/>
              <a:gd name="connsiteY46047" fmla="*/ 1392074 h 2789926"/>
              <a:gd name="connsiteX46048" fmla="*/ 2357942 w 2556691"/>
              <a:gd name="connsiteY46048" fmla="*/ 1393197 h 2789926"/>
              <a:gd name="connsiteX46049" fmla="*/ 2361120 w 2556691"/>
              <a:gd name="connsiteY46049" fmla="*/ 1392618 h 2789926"/>
              <a:gd name="connsiteX46050" fmla="*/ 2274350 w 2556691"/>
              <a:gd name="connsiteY46050" fmla="*/ 1306142 h 2789926"/>
              <a:gd name="connsiteX46051" fmla="*/ 2270889 w 2556691"/>
              <a:gd name="connsiteY46051" fmla="*/ 1310882 h 2789926"/>
              <a:gd name="connsiteX46052" fmla="*/ 2266946 w 2556691"/>
              <a:gd name="connsiteY46052" fmla="*/ 1317892 h 2789926"/>
              <a:gd name="connsiteX46053" fmla="*/ 2265027 w 2556691"/>
              <a:gd name="connsiteY46053" fmla="*/ 1317077 h 2789926"/>
              <a:gd name="connsiteX46054" fmla="*/ 2271690 w 2556691"/>
              <a:gd name="connsiteY46054" fmla="*/ 1304439 h 2789926"/>
              <a:gd name="connsiteX46055" fmla="*/ 2274350 w 2556691"/>
              <a:gd name="connsiteY46055" fmla="*/ 1306142 h 2789926"/>
              <a:gd name="connsiteX46056" fmla="*/ 1844314 w 2556691"/>
              <a:gd name="connsiteY46056" fmla="*/ 908317 h 2789926"/>
              <a:gd name="connsiteX46057" fmla="*/ 1838805 w 2556691"/>
              <a:gd name="connsiteY46057" fmla="*/ 911028 h 2789926"/>
              <a:gd name="connsiteX46058" fmla="*/ 1838710 w 2556691"/>
              <a:gd name="connsiteY46058" fmla="*/ 911101 h 2789926"/>
              <a:gd name="connsiteX46059" fmla="*/ 1835627 w 2556691"/>
              <a:gd name="connsiteY46059" fmla="*/ 917986 h 2789926"/>
              <a:gd name="connsiteX46060" fmla="*/ 1835579 w 2556691"/>
              <a:gd name="connsiteY46060" fmla="*/ 921767 h 2789926"/>
              <a:gd name="connsiteX46061" fmla="*/ 1837039 w 2556691"/>
              <a:gd name="connsiteY46061" fmla="*/ 928832 h 2789926"/>
              <a:gd name="connsiteX46062" fmla="*/ 1837651 w 2556691"/>
              <a:gd name="connsiteY46062" fmla="*/ 930475 h 2789926"/>
              <a:gd name="connsiteX46063" fmla="*/ 1837663 w 2556691"/>
              <a:gd name="connsiteY46063" fmla="*/ 930498 h 2789926"/>
              <a:gd name="connsiteX46064" fmla="*/ 1840712 w 2556691"/>
              <a:gd name="connsiteY46064" fmla="*/ 936245 h 2789926"/>
              <a:gd name="connsiteX46065" fmla="*/ 1840771 w 2556691"/>
              <a:gd name="connsiteY46065" fmla="*/ 936341 h 2789926"/>
              <a:gd name="connsiteX46066" fmla="*/ 1840994 w 2556691"/>
              <a:gd name="connsiteY46066" fmla="*/ 936626 h 2789926"/>
              <a:gd name="connsiteX46067" fmla="*/ 1840830 w 2556691"/>
              <a:gd name="connsiteY46067" fmla="*/ 936236 h 2789926"/>
              <a:gd name="connsiteX46068" fmla="*/ 1838958 w 2556691"/>
              <a:gd name="connsiteY46068" fmla="*/ 929976 h 2789926"/>
              <a:gd name="connsiteX46069" fmla="*/ 1839382 w 2556691"/>
              <a:gd name="connsiteY46069" fmla="*/ 927090 h 2789926"/>
              <a:gd name="connsiteX46070" fmla="*/ 1839452 w 2556691"/>
              <a:gd name="connsiteY46070" fmla="*/ 926874 h 2789926"/>
              <a:gd name="connsiteX46071" fmla="*/ 1840065 w 2556691"/>
              <a:gd name="connsiteY46071" fmla="*/ 926419 h 2789926"/>
              <a:gd name="connsiteX46072" fmla="*/ 1841465 w 2556691"/>
              <a:gd name="connsiteY46072" fmla="*/ 926908 h 2789926"/>
              <a:gd name="connsiteX46073" fmla="*/ 1841571 w 2556691"/>
              <a:gd name="connsiteY46073" fmla="*/ 927088 h 2789926"/>
              <a:gd name="connsiteX46074" fmla="*/ 1841560 w 2556691"/>
              <a:gd name="connsiteY46074" fmla="*/ 927225 h 2789926"/>
              <a:gd name="connsiteX46075" fmla="*/ 1841583 w 2556691"/>
              <a:gd name="connsiteY46075" fmla="*/ 927201 h 2789926"/>
              <a:gd name="connsiteX46076" fmla="*/ 1842089 w 2556691"/>
              <a:gd name="connsiteY46076" fmla="*/ 928848 h 2789926"/>
              <a:gd name="connsiteX46077" fmla="*/ 1844844 w 2556691"/>
              <a:gd name="connsiteY46077" fmla="*/ 935396 h 2789926"/>
              <a:gd name="connsiteX46078" fmla="*/ 1844844 w 2556691"/>
              <a:gd name="connsiteY46078" fmla="*/ 935402 h 2789926"/>
              <a:gd name="connsiteX46079" fmla="*/ 1845915 w 2556691"/>
              <a:gd name="connsiteY46079" fmla="*/ 937619 h 2789926"/>
              <a:gd name="connsiteX46080" fmla="*/ 1847469 w 2556691"/>
              <a:gd name="connsiteY46080" fmla="*/ 940466 h 2789926"/>
              <a:gd name="connsiteX46081" fmla="*/ 1847175 w 2556691"/>
              <a:gd name="connsiteY46081" fmla="*/ 939236 h 2789926"/>
              <a:gd name="connsiteX46082" fmla="*/ 1846115 w 2556691"/>
              <a:gd name="connsiteY46082" fmla="*/ 934809 h 2789926"/>
              <a:gd name="connsiteX46083" fmla="*/ 1846080 w 2556691"/>
              <a:gd name="connsiteY46083" fmla="*/ 934599 h 2789926"/>
              <a:gd name="connsiteX46084" fmla="*/ 1845385 w 2556691"/>
              <a:gd name="connsiteY46084" fmla="*/ 927729 h 2789926"/>
              <a:gd name="connsiteX46085" fmla="*/ 1845409 w 2556691"/>
              <a:gd name="connsiteY46085" fmla="*/ 926602 h 2789926"/>
              <a:gd name="connsiteX46086" fmla="*/ 1847540 w 2556691"/>
              <a:gd name="connsiteY46086" fmla="*/ 926406 h 2789926"/>
              <a:gd name="connsiteX46087" fmla="*/ 1847752 w 2556691"/>
              <a:gd name="connsiteY46087" fmla="*/ 926927 h 2789926"/>
              <a:gd name="connsiteX46088" fmla="*/ 1847881 w 2556691"/>
              <a:gd name="connsiteY46088" fmla="*/ 927276 h 2789926"/>
              <a:gd name="connsiteX46089" fmla="*/ 1849776 w 2556691"/>
              <a:gd name="connsiteY46089" fmla="*/ 933130 h 2789926"/>
              <a:gd name="connsiteX46090" fmla="*/ 1851318 w 2556691"/>
              <a:gd name="connsiteY46090" fmla="*/ 939192 h 2789926"/>
              <a:gd name="connsiteX46091" fmla="*/ 1851354 w 2556691"/>
              <a:gd name="connsiteY46091" fmla="*/ 939323 h 2789926"/>
              <a:gd name="connsiteX46092" fmla="*/ 1851354 w 2556691"/>
              <a:gd name="connsiteY46092" fmla="*/ 939326 h 2789926"/>
              <a:gd name="connsiteX46093" fmla="*/ 1851377 w 2556691"/>
              <a:gd name="connsiteY46093" fmla="*/ 934337 h 2789926"/>
              <a:gd name="connsiteX46094" fmla="*/ 1851071 w 2556691"/>
              <a:gd name="connsiteY46094" fmla="*/ 932541 h 2789926"/>
              <a:gd name="connsiteX46095" fmla="*/ 1850765 w 2556691"/>
              <a:gd name="connsiteY46095" fmla="*/ 925903 h 2789926"/>
              <a:gd name="connsiteX46096" fmla="*/ 1850789 w 2556691"/>
              <a:gd name="connsiteY46096" fmla="*/ 925008 h 2789926"/>
              <a:gd name="connsiteX46097" fmla="*/ 1850683 w 2556691"/>
              <a:gd name="connsiteY46097" fmla="*/ 921166 h 2789926"/>
              <a:gd name="connsiteX46098" fmla="*/ 1850647 w 2556691"/>
              <a:gd name="connsiteY46098" fmla="*/ 920629 h 2789926"/>
              <a:gd name="connsiteX46099" fmla="*/ 1850624 w 2556691"/>
              <a:gd name="connsiteY46099" fmla="*/ 920078 h 2789926"/>
              <a:gd name="connsiteX46100" fmla="*/ 1850412 w 2556691"/>
              <a:gd name="connsiteY46100" fmla="*/ 918742 h 2789926"/>
              <a:gd name="connsiteX46101" fmla="*/ 1849941 w 2556691"/>
              <a:gd name="connsiteY46101" fmla="*/ 916461 h 2789926"/>
              <a:gd name="connsiteX46102" fmla="*/ 1848693 w 2556691"/>
              <a:gd name="connsiteY46102" fmla="*/ 913222 h 2789926"/>
              <a:gd name="connsiteX46103" fmla="*/ 1847351 w 2556691"/>
              <a:gd name="connsiteY46103" fmla="*/ 911425 h 2789926"/>
              <a:gd name="connsiteX46104" fmla="*/ 1846786 w 2556691"/>
              <a:gd name="connsiteY46104" fmla="*/ 910760 h 2789926"/>
              <a:gd name="connsiteX46105" fmla="*/ 1844644 w 2556691"/>
              <a:gd name="connsiteY46105" fmla="*/ 908691 h 2789926"/>
              <a:gd name="connsiteX46106" fmla="*/ 1844514 w 2556691"/>
              <a:gd name="connsiteY46106" fmla="*/ 908549 h 2789926"/>
              <a:gd name="connsiteX46107" fmla="*/ 1844314 w 2556691"/>
              <a:gd name="connsiteY46107" fmla="*/ 908317 h 2789926"/>
              <a:gd name="connsiteX46108" fmla="*/ 2257045 w 2556691"/>
              <a:gd name="connsiteY46108" fmla="*/ 1287487 h 2789926"/>
              <a:gd name="connsiteX46109" fmla="*/ 2257728 w 2556691"/>
              <a:gd name="connsiteY46109" fmla="*/ 1288350 h 2789926"/>
              <a:gd name="connsiteX46110" fmla="*/ 2256775 w 2556691"/>
              <a:gd name="connsiteY46110" fmla="*/ 1290135 h 2789926"/>
              <a:gd name="connsiteX46111" fmla="*/ 2252279 w 2556691"/>
              <a:gd name="connsiteY46111" fmla="*/ 1292582 h 2789926"/>
              <a:gd name="connsiteX46112" fmla="*/ 2250429 w 2556691"/>
              <a:gd name="connsiteY46112" fmla="*/ 1291920 h 2789926"/>
              <a:gd name="connsiteX46113" fmla="*/ 2250300 w 2556691"/>
              <a:gd name="connsiteY46113" fmla="*/ 1291412 h 2789926"/>
              <a:gd name="connsiteX46114" fmla="*/ 2257045 w 2556691"/>
              <a:gd name="connsiteY46114" fmla="*/ 1287487 h 2789926"/>
              <a:gd name="connsiteX46115" fmla="*/ 2280354 w 2556691"/>
              <a:gd name="connsiteY46115" fmla="*/ 1308316 h 2789926"/>
              <a:gd name="connsiteX46116" fmla="*/ 2276517 w 2556691"/>
              <a:gd name="connsiteY46116" fmla="*/ 1312938 h 2789926"/>
              <a:gd name="connsiteX46117" fmla="*/ 2275269 w 2556691"/>
              <a:gd name="connsiteY46117" fmla="*/ 1311165 h 2789926"/>
              <a:gd name="connsiteX46118" fmla="*/ 2279319 w 2556691"/>
              <a:gd name="connsiteY46118" fmla="*/ 1307453 h 2789926"/>
              <a:gd name="connsiteX46119" fmla="*/ 2280354 w 2556691"/>
              <a:gd name="connsiteY46119" fmla="*/ 1308316 h 2789926"/>
              <a:gd name="connsiteX46120" fmla="*/ 2215868 w 2556691"/>
              <a:gd name="connsiteY46120" fmla="*/ 1248274 h 2789926"/>
              <a:gd name="connsiteX46121" fmla="*/ 2218082 w 2556691"/>
              <a:gd name="connsiteY46121" fmla="*/ 1265935 h 2789926"/>
              <a:gd name="connsiteX46122" fmla="*/ 2216528 w 2556691"/>
              <a:gd name="connsiteY46122" fmla="*/ 1265758 h 2789926"/>
              <a:gd name="connsiteX46123" fmla="*/ 2214008 w 2556691"/>
              <a:gd name="connsiteY46123" fmla="*/ 1249988 h 2789926"/>
              <a:gd name="connsiteX46124" fmla="*/ 2215868 w 2556691"/>
              <a:gd name="connsiteY46124" fmla="*/ 1248274 h 2789926"/>
              <a:gd name="connsiteX46125" fmla="*/ 2251560 w 2556691"/>
              <a:gd name="connsiteY46125" fmla="*/ 1280287 h 2789926"/>
              <a:gd name="connsiteX46126" fmla="*/ 2252666 w 2556691"/>
              <a:gd name="connsiteY46126" fmla="*/ 1281753 h 2789926"/>
              <a:gd name="connsiteX46127" fmla="*/ 2234891 w 2556691"/>
              <a:gd name="connsiteY46127" fmla="*/ 1288197 h 2789926"/>
              <a:gd name="connsiteX46128" fmla="*/ 2234608 w 2556691"/>
              <a:gd name="connsiteY46128" fmla="*/ 1286837 h 2789926"/>
              <a:gd name="connsiteX46129" fmla="*/ 2251560 w 2556691"/>
              <a:gd name="connsiteY46129" fmla="*/ 1280287 h 2789926"/>
              <a:gd name="connsiteX46130" fmla="*/ 2281660 w 2556691"/>
              <a:gd name="connsiteY46130" fmla="*/ 1302823 h 2789926"/>
              <a:gd name="connsiteX46131" fmla="*/ 2269136 w 2556691"/>
              <a:gd name="connsiteY46131" fmla="*/ 1300491 h 2789926"/>
              <a:gd name="connsiteX46132" fmla="*/ 2266723 w 2556691"/>
              <a:gd name="connsiteY46132" fmla="*/ 1301413 h 2789926"/>
              <a:gd name="connsiteX46133" fmla="*/ 2257153 w 2556691"/>
              <a:gd name="connsiteY46133" fmla="*/ 1307820 h 2789926"/>
              <a:gd name="connsiteX46134" fmla="*/ 2260507 w 2556691"/>
              <a:gd name="connsiteY46134" fmla="*/ 1310929 h 2789926"/>
              <a:gd name="connsiteX46135" fmla="*/ 2261826 w 2556691"/>
              <a:gd name="connsiteY46135" fmla="*/ 1306756 h 2789926"/>
              <a:gd name="connsiteX46136" fmla="*/ 2264698 w 2556691"/>
              <a:gd name="connsiteY46136" fmla="*/ 1303565 h 2789926"/>
              <a:gd name="connsiteX46137" fmla="*/ 2265452 w 2556691"/>
              <a:gd name="connsiteY46137" fmla="*/ 1303860 h 2789926"/>
              <a:gd name="connsiteX46138" fmla="*/ 2264580 w 2556691"/>
              <a:gd name="connsiteY46138" fmla="*/ 1308955 h 2789926"/>
              <a:gd name="connsiteX46139" fmla="*/ 2261932 w 2556691"/>
              <a:gd name="connsiteY46139" fmla="*/ 1312715 h 2789926"/>
              <a:gd name="connsiteX46140" fmla="*/ 2267441 w 2556691"/>
              <a:gd name="connsiteY46140" fmla="*/ 1323508 h 2789926"/>
              <a:gd name="connsiteX46141" fmla="*/ 2272337 w 2556691"/>
              <a:gd name="connsiteY46141" fmla="*/ 1314405 h 2789926"/>
              <a:gd name="connsiteX46142" fmla="*/ 2275069 w 2556691"/>
              <a:gd name="connsiteY46142" fmla="*/ 1316036 h 2789926"/>
              <a:gd name="connsiteX46143" fmla="*/ 2268983 w 2556691"/>
              <a:gd name="connsiteY46143" fmla="*/ 1325411 h 2789926"/>
              <a:gd name="connsiteX46144" fmla="*/ 2268299 w 2556691"/>
              <a:gd name="connsiteY46144" fmla="*/ 1325612 h 2789926"/>
              <a:gd name="connsiteX46145" fmla="*/ 2270396 w 2556691"/>
              <a:gd name="connsiteY46145" fmla="*/ 1330246 h 2789926"/>
              <a:gd name="connsiteX46146" fmla="*/ 2272644 w 2556691"/>
              <a:gd name="connsiteY46146" fmla="*/ 1327775 h 2789926"/>
              <a:gd name="connsiteX46147" fmla="*/ 2276305 w 2556691"/>
              <a:gd name="connsiteY46147" fmla="*/ 1323189 h 2789926"/>
              <a:gd name="connsiteX46148" fmla="*/ 2276917 w 2556691"/>
              <a:gd name="connsiteY46148" fmla="*/ 1323271 h 2789926"/>
              <a:gd name="connsiteX46149" fmla="*/ 2272256 w 2556691"/>
              <a:gd name="connsiteY46149" fmla="*/ 1333544 h 2789926"/>
              <a:gd name="connsiteX46150" fmla="*/ 2272691 w 2556691"/>
              <a:gd name="connsiteY46150" fmla="*/ 1334301 h 2789926"/>
              <a:gd name="connsiteX46151" fmla="*/ 2273539 w 2556691"/>
              <a:gd name="connsiteY46151" fmla="*/ 1335093 h 2789926"/>
              <a:gd name="connsiteX46152" fmla="*/ 2274022 w 2556691"/>
              <a:gd name="connsiteY46152" fmla="*/ 1334750 h 2789926"/>
              <a:gd name="connsiteX46153" fmla="*/ 2274634 w 2556691"/>
              <a:gd name="connsiteY46153" fmla="*/ 1334939 h 2789926"/>
              <a:gd name="connsiteX46154" fmla="*/ 2274845 w 2556691"/>
              <a:gd name="connsiteY46154" fmla="*/ 1336358 h 2789926"/>
              <a:gd name="connsiteX46155" fmla="*/ 2278670 w 2556691"/>
              <a:gd name="connsiteY46155" fmla="*/ 1340141 h 2789926"/>
              <a:gd name="connsiteX46156" fmla="*/ 2285064 w 2556691"/>
              <a:gd name="connsiteY46156" fmla="*/ 1321628 h 2789926"/>
              <a:gd name="connsiteX46157" fmla="*/ 2281660 w 2556691"/>
              <a:gd name="connsiteY46157" fmla="*/ 1302823 h 2789926"/>
              <a:gd name="connsiteX46158" fmla="*/ 1270437 w 2556691"/>
              <a:gd name="connsiteY46158" fmla="*/ 367266 h 2789926"/>
              <a:gd name="connsiteX46159" fmla="*/ 1241384 w 2556691"/>
              <a:gd name="connsiteY46159" fmla="*/ 395807 h 2789926"/>
              <a:gd name="connsiteX46160" fmla="*/ 1237452 w 2556691"/>
              <a:gd name="connsiteY46160" fmla="*/ 402943 h 2789926"/>
              <a:gd name="connsiteX46161" fmla="*/ 1239866 w 2556691"/>
              <a:gd name="connsiteY46161" fmla="*/ 400452 h 2789926"/>
              <a:gd name="connsiteX46162" fmla="*/ 1253768 w 2556691"/>
              <a:gd name="connsiteY46162" fmla="*/ 386848 h 2789926"/>
              <a:gd name="connsiteX46163" fmla="*/ 1270437 w 2556691"/>
              <a:gd name="connsiteY46163" fmla="*/ 367268 h 2789926"/>
              <a:gd name="connsiteX46164" fmla="*/ 1222985 w 2556691"/>
              <a:gd name="connsiteY46164" fmla="*/ 323126 h 2789926"/>
              <a:gd name="connsiteX46165" fmla="*/ 1219053 w 2556691"/>
              <a:gd name="connsiteY46165" fmla="*/ 324853 h 2789926"/>
              <a:gd name="connsiteX46166" fmla="*/ 1224421 w 2556691"/>
              <a:gd name="connsiteY46166" fmla="*/ 348281 h 2789926"/>
              <a:gd name="connsiteX46167" fmla="*/ 1224421 w 2556691"/>
              <a:gd name="connsiteY46167" fmla="*/ 348283 h 2789926"/>
              <a:gd name="connsiteX46168" fmla="*/ 1236311 w 2556691"/>
              <a:gd name="connsiteY46168" fmla="*/ 383181 h 2789926"/>
              <a:gd name="connsiteX46169" fmla="*/ 1230695 w 2556691"/>
              <a:gd name="connsiteY46169" fmla="*/ 349675 h 2789926"/>
              <a:gd name="connsiteX46170" fmla="*/ 1241019 w 2556691"/>
              <a:gd name="connsiteY46170" fmla="*/ 363729 h 2789926"/>
              <a:gd name="connsiteX46171" fmla="*/ 1242126 w 2556691"/>
              <a:gd name="connsiteY46171" fmla="*/ 375244 h 2789926"/>
              <a:gd name="connsiteX46172" fmla="*/ 1242479 w 2556691"/>
              <a:gd name="connsiteY46172" fmla="*/ 355757 h 2789926"/>
              <a:gd name="connsiteX46173" fmla="*/ 1240113 w 2556691"/>
              <a:gd name="connsiteY46173" fmla="*/ 347436 h 2789926"/>
              <a:gd name="connsiteX46174" fmla="*/ 1235934 w 2556691"/>
              <a:gd name="connsiteY46174" fmla="*/ 347332 h 2789926"/>
              <a:gd name="connsiteX46175" fmla="*/ 1232261 w 2556691"/>
              <a:gd name="connsiteY46175" fmla="*/ 332465 h 2789926"/>
              <a:gd name="connsiteX46176" fmla="*/ 1222985 w 2556691"/>
              <a:gd name="connsiteY46176" fmla="*/ 323126 h 2789926"/>
              <a:gd name="connsiteX46177" fmla="*/ 1824632 w 2556691"/>
              <a:gd name="connsiteY46177" fmla="*/ 878075 h 2789926"/>
              <a:gd name="connsiteX46178" fmla="*/ 1826750 w 2556691"/>
              <a:gd name="connsiteY46178" fmla="*/ 884408 h 2789926"/>
              <a:gd name="connsiteX46179" fmla="*/ 1826750 w 2556691"/>
              <a:gd name="connsiteY46179" fmla="*/ 884407 h 2789926"/>
              <a:gd name="connsiteX46180" fmla="*/ 1827586 w 2556691"/>
              <a:gd name="connsiteY46180" fmla="*/ 884663 h 2789926"/>
              <a:gd name="connsiteX46181" fmla="*/ 1835050 w 2556691"/>
              <a:gd name="connsiteY46181" fmla="*/ 891212 h 2789926"/>
              <a:gd name="connsiteX46182" fmla="*/ 1836933 w 2556691"/>
              <a:gd name="connsiteY46182" fmla="*/ 892975 h 2789926"/>
              <a:gd name="connsiteX46183" fmla="*/ 1835768 w 2556691"/>
              <a:gd name="connsiteY46183" fmla="*/ 890559 h 2789926"/>
              <a:gd name="connsiteX46184" fmla="*/ 1833884 w 2556691"/>
              <a:gd name="connsiteY46184" fmla="*/ 887422 h 2789926"/>
              <a:gd name="connsiteX46185" fmla="*/ 1824632 w 2556691"/>
              <a:gd name="connsiteY46185" fmla="*/ 878075 h 2789926"/>
              <a:gd name="connsiteX46186" fmla="*/ 2378049 w 2556691"/>
              <a:gd name="connsiteY46186" fmla="*/ 1386943 h 2789926"/>
              <a:gd name="connsiteX46187" fmla="*/ 2368879 w 2556691"/>
              <a:gd name="connsiteY46187" fmla="*/ 1379413 h 2789926"/>
              <a:gd name="connsiteX46188" fmla="*/ 2358237 w 2556691"/>
              <a:gd name="connsiteY46188" fmla="*/ 1380240 h 2789926"/>
              <a:gd name="connsiteX46189" fmla="*/ 2350774 w 2556691"/>
              <a:gd name="connsiteY46189" fmla="*/ 1378857 h 2789926"/>
              <a:gd name="connsiteX46190" fmla="*/ 2345582 w 2556691"/>
              <a:gd name="connsiteY46190" fmla="*/ 1378278 h 2789926"/>
              <a:gd name="connsiteX46191" fmla="*/ 2342239 w 2556691"/>
              <a:gd name="connsiteY46191" fmla="*/ 1380181 h 2789926"/>
              <a:gd name="connsiteX46192" fmla="*/ 2339803 w 2556691"/>
              <a:gd name="connsiteY46192" fmla="*/ 1379992 h 2789926"/>
              <a:gd name="connsiteX46193" fmla="*/ 2337930 w 2556691"/>
              <a:gd name="connsiteY46193" fmla="*/ 1378408 h 2789926"/>
              <a:gd name="connsiteX46194" fmla="*/ 2334611 w 2556691"/>
              <a:gd name="connsiteY46194" fmla="*/ 1378928 h 2789926"/>
              <a:gd name="connsiteX46195" fmla="*/ 2327442 w 2556691"/>
              <a:gd name="connsiteY46195" fmla="*/ 1380548 h 2789926"/>
              <a:gd name="connsiteX46196" fmla="*/ 2327018 w 2556691"/>
              <a:gd name="connsiteY46196" fmla="*/ 1383302 h 2789926"/>
              <a:gd name="connsiteX46197" fmla="*/ 2313716 w 2556691"/>
              <a:gd name="connsiteY46197" fmla="*/ 1387416 h 2789926"/>
              <a:gd name="connsiteX46198" fmla="*/ 2309196 w 2556691"/>
              <a:gd name="connsiteY46198" fmla="*/ 1387156 h 2789926"/>
              <a:gd name="connsiteX46199" fmla="*/ 2313751 w 2556691"/>
              <a:gd name="connsiteY46199" fmla="*/ 1391234 h 2789926"/>
              <a:gd name="connsiteX46200" fmla="*/ 2326818 w 2556691"/>
              <a:gd name="connsiteY46200" fmla="*/ 1393752 h 2789926"/>
              <a:gd name="connsiteX46201" fmla="*/ 2315541 w 2556691"/>
              <a:gd name="connsiteY46201" fmla="*/ 1398789 h 2789926"/>
              <a:gd name="connsiteX46202" fmla="*/ 2316718 w 2556691"/>
              <a:gd name="connsiteY46202" fmla="*/ 1407903 h 2789926"/>
              <a:gd name="connsiteX46203" fmla="*/ 2357849 w 2556691"/>
              <a:gd name="connsiteY46203" fmla="*/ 1432811 h 2789926"/>
              <a:gd name="connsiteX46204" fmla="*/ 2366735 w 2556691"/>
              <a:gd name="connsiteY46204" fmla="*/ 1423910 h 2789926"/>
              <a:gd name="connsiteX46205" fmla="*/ 2368844 w 2556691"/>
              <a:gd name="connsiteY46205" fmla="*/ 1414287 h 2789926"/>
              <a:gd name="connsiteX46206" fmla="*/ 2367384 w 2556691"/>
              <a:gd name="connsiteY46206" fmla="*/ 1400976 h 2789926"/>
              <a:gd name="connsiteX46207" fmla="*/ 2371057 w 2556691"/>
              <a:gd name="connsiteY46207" fmla="*/ 1398789 h 2789926"/>
              <a:gd name="connsiteX46208" fmla="*/ 2378049 w 2556691"/>
              <a:gd name="connsiteY46208" fmla="*/ 1386943 h 2789926"/>
              <a:gd name="connsiteX46209" fmla="*/ 1496162 w 2556691"/>
              <a:gd name="connsiteY46209" fmla="*/ 572701 h 2789926"/>
              <a:gd name="connsiteX46210" fmla="*/ 1492678 w 2556691"/>
              <a:gd name="connsiteY46210" fmla="*/ 571875 h 2789926"/>
              <a:gd name="connsiteX46211" fmla="*/ 1492525 w 2556691"/>
              <a:gd name="connsiteY46211" fmla="*/ 578124 h 2789926"/>
              <a:gd name="connsiteX46212" fmla="*/ 1490206 w 2556691"/>
              <a:gd name="connsiteY46212" fmla="*/ 596716 h 2789926"/>
              <a:gd name="connsiteX46213" fmla="*/ 1487898 w 2556691"/>
              <a:gd name="connsiteY46213" fmla="*/ 617244 h 2789926"/>
              <a:gd name="connsiteX46214" fmla="*/ 1486756 w 2556691"/>
              <a:gd name="connsiteY46214" fmla="*/ 633298 h 2789926"/>
              <a:gd name="connsiteX46215" fmla="*/ 1485615 w 2556691"/>
              <a:gd name="connsiteY46215" fmla="*/ 650511 h 2789926"/>
              <a:gd name="connsiteX46216" fmla="*/ 1483331 w 2556691"/>
              <a:gd name="connsiteY46216" fmla="*/ 677122 h 2789926"/>
              <a:gd name="connsiteX46217" fmla="*/ 1482283 w 2556691"/>
              <a:gd name="connsiteY46217" fmla="*/ 685888 h 2789926"/>
              <a:gd name="connsiteX46218" fmla="*/ 1479564 w 2556691"/>
              <a:gd name="connsiteY46218" fmla="*/ 702791 h 2789926"/>
              <a:gd name="connsiteX46219" fmla="*/ 1478292 w 2556691"/>
              <a:gd name="connsiteY46219" fmla="*/ 708812 h 2789926"/>
              <a:gd name="connsiteX46220" fmla="*/ 1475244 w 2556691"/>
              <a:gd name="connsiteY46220" fmla="*/ 720143 h 2789926"/>
              <a:gd name="connsiteX46221" fmla="*/ 1473443 w 2556691"/>
              <a:gd name="connsiteY46221" fmla="*/ 725387 h 2789926"/>
              <a:gd name="connsiteX46222" fmla="*/ 1473443 w 2556691"/>
              <a:gd name="connsiteY46222" fmla="*/ 725389 h 2789926"/>
              <a:gd name="connsiteX46223" fmla="*/ 1474785 w 2556691"/>
              <a:gd name="connsiteY46223" fmla="*/ 725602 h 2789926"/>
              <a:gd name="connsiteX46224" fmla="*/ 1475550 w 2556691"/>
              <a:gd name="connsiteY46224" fmla="*/ 722552 h 2789926"/>
              <a:gd name="connsiteX46225" fmla="*/ 1476303 w 2556691"/>
              <a:gd name="connsiteY46225" fmla="*/ 721278 h 2789926"/>
              <a:gd name="connsiteX46226" fmla="*/ 1477433 w 2556691"/>
              <a:gd name="connsiteY46226" fmla="*/ 720612 h 2789926"/>
              <a:gd name="connsiteX46227" fmla="*/ 1486639 w 2556691"/>
              <a:gd name="connsiteY46227" fmla="*/ 653186 h 2789926"/>
              <a:gd name="connsiteX46228" fmla="*/ 1487792 w 2556691"/>
              <a:gd name="connsiteY46228" fmla="*/ 641966 h 2789926"/>
              <a:gd name="connsiteX46229" fmla="*/ 1489405 w 2556691"/>
              <a:gd name="connsiteY46229" fmla="*/ 624108 h 2789926"/>
              <a:gd name="connsiteX46230" fmla="*/ 1491583 w 2556691"/>
              <a:gd name="connsiteY46230" fmla="*/ 592155 h 2789926"/>
              <a:gd name="connsiteX46231" fmla="*/ 1491901 w 2556691"/>
              <a:gd name="connsiteY46231" fmla="*/ 587104 h 2789926"/>
              <a:gd name="connsiteX46232" fmla="*/ 1492489 w 2556691"/>
              <a:gd name="connsiteY46232" fmla="*/ 582339 h 2789926"/>
              <a:gd name="connsiteX46233" fmla="*/ 1493337 w 2556691"/>
              <a:gd name="connsiteY46233" fmla="*/ 578757 h 2789926"/>
              <a:gd name="connsiteX46234" fmla="*/ 1494855 w 2556691"/>
              <a:gd name="connsiteY46234" fmla="*/ 574835 h 2789926"/>
              <a:gd name="connsiteX46235" fmla="*/ 1496162 w 2556691"/>
              <a:gd name="connsiteY46235" fmla="*/ 572701 h 2789926"/>
              <a:gd name="connsiteX46236" fmla="*/ 2304922 w 2556691"/>
              <a:gd name="connsiteY46236" fmla="*/ 1318886 h 2789926"/>
              <a:gd name="connsiteX46237" fmla="*/ 2303497 w 2556691"/>
              <a:gd name="connsiteY46237" fmla="*/ 1325198 h 2789926"/>
              <a:gd name="connsiteX46238" fmla="*/ 2300707 w 2556691"/>
              <a:gd name="connsiteY46238" fmla="*/ 1329135 h 2789926"/>
              <a:gd name="connsiteX46239" fmla="*/ 2299436 w 2556691"/>
              <a:gd name="connsiteY46239" fmla="*/ 1328615 h 2789926"/>
              <a:gd name="connsiteX46240" fmla="*/ 2300495 w 2556691"/>
              <a:gd name="connsiteY46240" fmla="*/ 1323792 h 2789926"/>
              <a:gd name="connsiteX46241" fmla="*/ 2303815 w 2556691"/>
              <a:gd name="connsiteY46241" fmla="*/ 1318602 h 2789926"/>
              <a:gd name="connsiteX46242" fmla="*/ 2304922 w 2556691"/>
              <a:gd name="connsiteY46242" fmla="*/ 1318886 h 2789926"/>
              <a:gd name="connsiteX46243" fmla="*/ 1861419 w 2556691"/>
              <a:gd name="connsiteY46243" fmla="*/ 908754 h 2789926"/>
              <a:gd name="connsiteX46244" fmla="*/ 1860006 w 2556691"/>
              <a:gd name="connsiteY46244" fmla="*/ 907506 h 2789926"/>
              <a:gd name="connsiteX46245" fmla="*/ 1855698 w 2556691"/>
              <a:gd name="connsiteY46245" fmla="*/ 905793 h 2789926"/>
              <a:gd name="connsiteX46246" fmla="*/ 1855521 w 2556691"/>
              <a:gd name="connsiteY46246" fmla="*/ 905754 h 2789926"/>
              <a:gd name="connsiteX46247" fmla="*/ 1854909 w 2556691"/>
              <a:gd name="connsiteY46247" fmla="*/ 905618 h 2789926"/>
              <a:gd name="connsiteX46248" fmla="*/ 1855321 w 2556691"/>
              <a:gd name="connsiteY46248" fmla="*/ 905962 h 2789926"/>
              <a:gd name="connsiteX46249" fmla="*/ 1855545 w 2556691"/>
              <a:gd name="connsiteY46249" fmla="*/ 906139 h 2789926"/>
              <a:gd name="connsiteX46250" fmla="*/ 1858923 w 2556691"/>
              <a:gd name="connsiteY46250" fmla="*/ 910002 h 2789926"/>
              <a:gd name="connsiteX46251" fmla="*/ 1860736 w 2556691"/>
              <a:gd name="connsiteY46251" fmla="*/ 913820 h 2789926"/>
              <a:gd name="connsiteX46252" fmla="*/ 1861442 w 2556691"/>
              <a:gd name="connsiteY46252" fmla="*/ 916669 h 2789926"/>
              <a:gd name="connsiteX46253" fmla="*/ 1861595 w 2556691"/>
              <a:gd name="connsiteY46253" fmla="*/ 918216 h 2789926"/>
              <a:gd name="connsiteX46254" fmla="*/ 1861631 w 2556691"/>
              <a:gd name="connsiteY46254" fmla="*/ 919164 h 2789926"/>
              <a:gd name="connsiteX46255" fmla="*/ 1858982 w 2556691"/>
              <a:gd name="connsiteY46255" fmla="*/ 919830 h 2789926"/>
              <a:gd name="connsiteX46256" fmla="*/ 1858593 w 2556691"/>
              <a:gd name="connsiteY46256" fmla="*/ 918933 h 2789926"/>
              <a:gd name="connsiteX46257" fmla="*/ 1858134 w 2556691"/>
              <a:gd name="connsiteY46257" fmla="*/ 917885 h 2789926"/>
              <a:gd name="connsiteX46258" fmla="*/ 1856828 w 2556691"/>
              <a:gd name="connsiteY46258" fmla="*/ 914553 h 2789926"/>
              <a:gd name="connsiteX46259" fmla="*/ 1854991 w 2556691"/>
              <a:gd name="connsiteY46259" fmla="*/ 911555 h 2789926"/>
              <a:gd name="connsiteX46260" fmla="*/ 1853920 w 2556691"/>
              <a:gd name="connsiteY46260" fmla="*/ 910349 h 2789926"/>
              <a:gd name="connsiteX46261" fmla="*/ 1853720 w 2556691"/>
              <a:gd name="connsiteY46261" fmla="*/ 910221 h 2789926"/>
              <a:gd name="connsiteX46262" fmla="*/ 1850742 w 2556691"/>
              <a:gd name="connsiteY46262" fmla="*/ 908577 h 2789926"/>
              <a:gd name="connsiteX46263" fmla="*/ 1852919 w 2556691"/>
              <a:gd name="connsiteY46263" fmla="*/ 912072 h 2789926"/>
              <a:gd name="connsiteX46264" fmla="*/ 1852931 w 2556691"/>
              <a:gd name="connsiteY46264" fmla="*/ 912092 h 2789926"/>
              <a:gd name="connsiteX46265" fmla="*/ 1854061 w 2556691"/>
              <a:gd name="connsiteY46265" fmla="*/ 915241 h 2789926"/>
              <a:gd name="connsiteX46266" fmla="*/ 1854508 w 2556691"/>
              <a:gd name="connsiteY46266" fmla="*/ 916584 h 2789926"/>
              <a:gd name="connsiteX46267" fmla="*/ 1855015 w 2556691"/>
              <a:gd name="connsiteY46267" fmla="*/ 919034 h 2789926"/>
              <a:gd name="connsiteX46268" fmla="*/ 1855180 w 2556691"/>
              <a:gd name="connsiteY46268" fmla="*/ 919795 h 2789926"/>
              <a:gd name="connsiteX46269" fmla="*/ 1855721 w 2556691"/>
              <a:gd name="connsiteY46269" fmla="*/ 923949 h 2789926"/>
              <a:gd name="connsiteX46270" fmla="*/ 1855733 w 2556691"/>
              <a:gd name="connsiteY46270" fmla="*/ 924368 h 2789926"/>
              <a:gd name="connsiteX46271" fmla="*/ 1855497 w 2556691"/>
              <a:gd name="connsiteY46271" fmla="*/ 930548 h 2789926"/>
              <a:gd name="connsiteX46272" fmla="*/ 1855462 w 2556691"/>
              <a:gd name="connsiteY46272" fmla="*/ 930909 h 2789926"/>
              <a:gd name="connsiteX46273" fmla="*/ 1855627 w 2556691"/>
              <a:gd name="connsiteY46273" fmla="*/ 937612 h 2789926"/>
              <a:gd name="connsiteX46274" fmla="*/ 1855639 w 2556691"/>
              <a:gd name="connsiteY46274" fmla="*/ 938365 h 2789926"/>
              <a:gd name="connsiteX46275" fmla="*/ 1855674 w 2556691"/>
              <a:gd name="connsiteY46275" fmla="*/ 938272 h 2789926"/>
              <a:gd name="connsiteX46276" fmla="*/ 1857487 w 2556691"/>
              <a:gd name="connsiteY46276" fmla="*/ 929670 h 2789926"/>
              <a:gd name="connsiteX46277" fmla="*/ 1859123 w 2556691"/>
              <a:gd name="connsiteY46277" fmla="*/ 923460 h 2789926"/>
              <a:gd name="connsiteX46278" fmla="*/ 1859276 w 2556691"/>
              <a:gd name="connsiteY46278" fmla="*/ 923000 h 2789926"/>
              <a:gd name="connsiteX46279" fmla="*/ 1859370 w 2556691"/>
              <a:gd name="connsiteY46279" fmla="*/ 922735 h 2789926"/>
              <a:gd name="connsiteX46280" fmla="*/ 1860959 w 2556691"/>
              <a:gd name="connsiteY46280" fmla="*/ 922539 h 2789926"/>
              <a:gd name="connsiteX46281" fmla="*/ 1861207 w 2556691"/>
              <a:gd name="connsiteY46281" fmla="*/ 922905 h 2789926"/>
              <a:gd name="connsiteX46282" fmla="*/ 1861254 w 2556691"/>
              <a:gd name="connsiteY46282" fmla="*/ 922974 h 2789926"/>
              <a:gd name="connsiteX46283" fmla="*/ 1861736 w 2556691"/>
              <a:gd name="connsiteY46283" fmla="*/ 927860 h 2789926"/>
              <a:gd name="connsiteX46284" fmla="*/ 1861127 w 2556691"/>
              <a:gd name="connsiteY46284" fmla="*/ 932728 h 2789926"/>
              <a:gd name="connsiteX46285" fmla="*/ 1861113 w 2556691"/>
              <a:gd name="connsiteY46285" fmla="*/ 932760 h 2789926"/>
              <a:gd name="connsiteX46286" fmla="*/ 1861124 w 2556691"/>
              <a:gd name="connsiteY46286" fmla="*/ 932759 h 2789926"/>
              <a:gd name="connsiteX46287" fmla="*/ 1861127 w 2556691"/>
              <a:gd name="connsiteY46287" fmla="*/ 932728 h 2789926"/>
              <a:gd name="connsiteX46288" fmla="*/ 1863714 w 2556691"/>
              <a:gd name="connsiteY46288" fmla="*/ 927122 h 2789926"/>
              <a:gd name="connsiteX46289" fmla="*/ 1863844 w 2556691"/>
              <a:gd name="connsiteY46289" fmla="*/ 926838 h 2789926"/>
              <a:gd name="connsiteX46290" fmla="*/ 1865209 w 2556691"/>
              <a:gd name="connsiteY46290" fmla="*/ 921832 h 2789926"/>
              <a:gd name="connsiteX46291" fmla="*/ 1865280 w 2556691"/>
              <a:gd name="connsiteY46291" fmla="*/ 921302 h 2789926"/>
              <a:gd name="connsiteX46292" fmla="*/ 1861419 w 2556691"/>
              <a:gd name="connsiteY46292" fmla="*/ 908754 h 2789926"/>
              <a:gd name="connsiteX46293" fmla="*/ 2226285 w 2556691"/>
              <a:gd name="connsiteY46293" fmla="*/ 1244716 h 2789926"/>
              <a:gd name="connsiteX46294" fmla="*/ 2228699 w 2556691"/>
              <a:gd name="connsiteY46294" fmla="*/ 1255569 h 2789926"/>
              <a:gd name="connsiteX46295" fmla="*/ 2226203 w 2556691"/>
              <a:gd name="connsiteY46295" fmla="*/ 1262543 h 2789926"/>
              <a:gd name="connsiteX46296" fmla="*/ 2223578 w 2556691"/>
              <a:gd name="connsiteY46296" fmla="*/ 1267142 h 2789926"/>
              <a:gd name="connsiteX46297" fmla="*/ 2222448 w 2556691"/>
              <a:gd name="connsiteY46297" fmla="*/ 1266646 h 2789926"/>
              <a:gd name="connsiteX46298" fmla="*/ 2225226 w 2556691"/>
              <a:gd name="connsiteY46298" fmla="*/ 1247908 h 2789926"/>
              <a:gd name="connsiteX46299" fmla="*/ 2225297 w 2556691"/>
              <a:gd name="connsiteY46299" fmla="*/ 1245106 h 2789926"/>
              <a:gd name="connsiteX46300" fmla="*/ 2226285 w 2556691"/>
              <a:gd name="connsiteY46300" fmla="*/ 1244716 h 2789926"/>
              <a:gd name="connsiteX46301" fmla="*/ 2249489 w 2556691"/>
              <a:gd name="connsiteY46301" fmla="*/ 1265687 h 2789926"/>
              <a:gd name="connsiteX46302" fmla="*/ 2250007 w 2556691"/>
              <a:gd name="connsiteY46302" fmla="*/ 1266255 h 2789926"/>
              <a:gd name="connsiteX46303" fmla="*/ 2241025 w 2556691"/>
              <a:gd name="connsiteY46303" fmla="*/ 1272840 h 2789926"/>
              <a:gd name="connsiteX46304" fmla="*/ 2240107 w 2556691"/>
              <a:gd name="connsiteY46304" fmla="*/ 1269967 h 2789926"/>
              <a:gd name="connsiteX46305" fmla="*/ 2245145 w 2556691"/>
              <a:gd name="connsiteY46305" fmla="*/ 1267804 h 2789926"/>
              <a:gd name="connsiteX46306" fmla="*/ 2249489 w 2556691"/>
              <a:gd name="connsiteY46306" fmla="*/ 1265687 h 2789926"/>
              <a:gd name="connsiteX46307" fmla="*/ 2340284 w 2556691"/>
              <a:gd name="connsiteY46307" fmla="*/ 1348995 h 2789926"/>
              <a:gd name="connsiteX46308" fmla="*/ 2329007 w 2556691"/>
              <a:gd name="connsiteY46308" fmla="*/ 1355449 h 2789926"/>
              <a:gd name="connsiteX46309" fmla="*/ 2326370 w 2556691"/>
              <a:gd name="connsiteY46309" fmla="*/ 1354941 h 2789926"/>
              <a:gd name="connsiteX46310" fmla="*/ 2322932 w 2556691"/>
              <a:gd name="connsiteY46310" fmla="*/ 1352340 h 2789926"/>
              <a:gd name="connsiteX46311" fmla="*/ 2340284 w 2556691"/>
              <a:gd name="connsiteY46311" fmla="*/ 1348995 h 2789926"/>
              <a:gd name="connsiteX46312" fmla="*/ 1881631 w 2556691"/>
              <a:gd name="connsiteY46312" fmla="*/ 924688 h 2789926"/>
              <a:gd name="connsiteX46313" fmla="*/ 1871684 w 2556691"/>
              <a:gd name="connsiteY46313" fmla="*/ 917453 h 2789926"/>
              <a:gd name="connsiteX46314" fmla="*/ 1871319 w 2556691"/>
              <a:gd name="connsiteY46314" fmla="*/ 919093 h 2789926"/>
              <a:gd name="connsiteX46315" fmla="*/ 1881631 w 2556691"/>
              <a:gd name="connsiteY46315" fmla="*/ 924688 h 2789926"/>
              <a:gd name="connsiteX46316" fmla="*/ 2236527 w 2556691"/>
              <a:gd name="connsiteY46316" fmla="*/ 1250958 h 2789926"/>
              <a:gd name="connsiteX46317" fmla="*/ 2234608 w 2556691"/>
              <a:gd name="connsiteY46317" fmla="*/ 1260865 h 2789926"/>
              <a:gd name="connsiteX46318" fmla="*/ 2228487 w 2556691"/>
              <a:gd name="connsiteY46318" fmla="*/ 1268395 h 2789926"/>
              <a:gd name="connsiteX46319" fmla="*/ 2227757 w 2556691"/>
              <a:gd name="connsiteY46319" fmla="*/ 1267875 h 2789926"/>
              <a:gd name="connsiteX46320" fmla="*/ 2233466 w 2556691"/>
              <a:gd name="connsiteY46320" fmla="*/ 1251325 h 2789926"/>
              <a:gd name="connsiteX46321" fmla="*/ 2236527 w 2556691"/>
              <a:gd name="connsiteY46321" fmla="*/ 1250958 h 2789926"/>
              <a:gd name="connsiteX46322" fmla="*/ 2261837 w 2556691"/>
              <a:gd name="connsiteY46322" fmla="*/ 1274199 h 2789926"/>
              <a:gd name="connsiteX46323" fmla="*/ 2261461 w 2556691"/>
              <a:gd name="connsiteY46323" fmla="*/ 1277131 h 2789926"/>
              <a:gd name="connsiteX46324" fmla="*/ 2256811 w 2556691"/>
              <a:gd name="connsiteY46324" fmla="*/ 1279378 h 2789926"/>
              <a:gd name="connsiteX46325" fmla="*/ 2256151 w 2556691"/>
              <a:gd name="connsiteY46325" fmla="*/ 1278561 h 2789926"/>
              <a:gd name="connsiteX46326" fmla="*/ 2260742 w 2556691"/>
              <a:gd name="connsiteY46326" fmla="*/ 1274164 h 2789926"/>
              <a:gd name="connsiteX46327" fmla="*/ 2261837 w 2556691"/>
              <a:gd name="connsiteY46327" fmla="*/ 1274199 h 2789926"/>
              <a:gd name="connsiteX46328" fmla="*/ 1501754 w 2556691"/>
              <a:gd name="connsiteY46328" fmla="*/ 571849 h 2789926"/>
              <a:gd name="connsiteX46329" fmla="*/ 1500058 w 2556691"/>
              <a:gd name="connsiteY46329" fmla="*/ 572550 h 2789926"/>
              <a:gd name="connsiteX46330" fmla="*/ 1499564 w 2556691"/>
              <a:gd name="connsiteY46330" fmla="*/ 573227 h 2789926"/>
              <a:gd name="connsiteX46331" fmla="*/ 1494514 w 2556691"/>
              <a:gd name="connsiteY46331" fmla="*/ 613445 h 2789926"/>
              <a:gd name="connsiteX46332" fmla="*/ 1493525 w 2556691"/>
              <a:gd name="connsiteY46332" fmla="*/ 624103 h 2789926"/>
              <a:gd name="connsiteX46333" fmla="*/ 1499517 w 2556691"/>
              <a:gd name="connsiteY46333" fmla="*/ 592102 h 2789926"/>
              <a:gd name="connsiteX46334" fmla="*/ 1501754 w 2556691"/>
              <a:gd name="connsiteY46334" fmla="*/ 571849 h 2789926"/>
              <a:gd name="connsiteX46335" fmla="*/ 1823937 w 2556691"/>
              <a:gd name="connsiteY46335" fmla="*/ 868859 h 2789926"/>
              <a:gd name="connsiteX46336" fmla="*/ 1823713 w 2556691"/>
              <a:gd name="connsiteY46336" fmla="*/ 872243 h 2789926"/>
              <a:gd name="connsiteX46337" fmla="*/ 1835897 w 2556691"/>
              <a:gd name="connsiteY46337" fmla="*/ 885304 h 2789926"/>
              <a:gd name="connsiteX46338" fmla="*/ 1832248 w 2556691"/>
              <a:gd name="connsiteY46338" fmla="*/ 877993 h 2789926"/>
              <a:gd name="connsiteX46339" fmla="*/ 1823937 w 2556691"/>
              <a:gd name="connsiteY46339" fmla="*/ 868859 h 2789926"/>
              <a:gd name="connsiteX46340" fmla="*/ 1870906 w 2556691"/>
              <a:gd name="connsiteY46340" fmla="*/ 909724 h 2789926"/>
              <a:gd name="connsiteX46341" fmla="*/ 1870907 w 2556691"/>
              <a:gd name="connsiteY46341" fmla="*/ 909725 h 2789926"/>
              <a:gd name="connsiteX46342" fmla="*/ 1871943 w 2556691"/>
              <a:gd name="connsiteY46342" fmla="*/ 914393 h 2789926"/>
              <a:gd name="connsiteX46343" fmla="*/ 1880842 w 2556691"/>
              <a:gd name="connsiteY46343" fmla="*/ 921929 h 2789926"/>
              <a:gd name="connsiteX46344" fmla="*/ 1871625 w 2556691"/>
              <a:gd name="connsiteY46344" fmla="*/ 910563 h 2789926"/>
              <a:gd name="connsiteX46345" fmla="*/ 1870906 w 2556691"/>
              <a:gd name="connsiteY46345" fmla="*/ 909724 h 2789926"/>
              <a:gd name="connsiteX46346" fmla="*/ 2324675 w 2556691"/>
              <a:gd name="connsiteY46346" fmla="*/ 1326497 h 2789926"/>
              <a:gd name="connsiteX46347" fmla="*/ 2325841 w 2556691"/>
              <a:gd name="connsiteY46347" fmla="*/ 1327585 h 2789926"/>
              <a:gd name="connsiteX46348" fmla="*/ 2323416 w 2556691"/>
              <a:gd name="connsiteY46348" fmla="*/ 1331970 h 2789926"/>
              <a:gd name="connsiteX46349" fmla="*/ 2320426 w 2556691"/>
              <a:gd name="connsiteY46349" fmla="*/ 1330126 h 2789926"/>
              <a:gd name="connsiteX46350" fmla="*/ 2324675 w 2556691"/>
              <a:gd name="connsiteY46350" fmla="*/ 1326497 h 2789926"/>
              <a:gd name="connsiteX46351" fmla="*/ 1495291 w 2556691"/>
              <a:gd name="connsiteY46351" fmla="*/ 559813 h 2789926"/>
              <a:gd name="connsiteX46352" fmla="*/ 1493818 w 2556691"/>
              <a:gd name="connsiteY46352" fmla="*/ 558870 h 2789926"/>
              <a:gd name="connsiteX46353" fmla="*/ 1493819 w 2556691"/>
              <a:gd name="connsiteY46353" fmla="*/ 558869 h 2789926"/>
              <a:gd name="connsiteX46354" fmla="*/ 1492854 w 2556691"/>
              <a:gd name="connsiteY46354" fmla="*/ 562390 h 2789926"/>
              <a:gd name="connsiteX46355" fmla="*/ 1492901 w 2556691"/>
              <a:gd name="connsiteY46355" fmla="*/ 566068 h 2789926"/>
              <a:gd name="connsiteX46356" fmla="*/ 1496774 w 2556691"/>
              <a:gd name="connsiteY46356" fmla="*/ 563089 h 2789926"/>
              <a:gd name="connsiteX46357" fmla="*/ 1495291 w 2556691"/>
              <a:gd name="connsiteY46357" fmla="*/ 559813 h 2789926"/>
              <a:gd name="connsiteX46358" fmla="*/ 2235669 w 2556691"/>
              <a:gd name="connsiteY46358" fmla="*/ 1242943 h 2789926"/>
              <a:gd name="connsiteX46359" fmla="*/ 2235597 w 2556691"/>
              <a:gd name="connsiteY46359" fmla="*/ 1247648 h 2789926"/>
              <a:gd name="connsiteX46360" fmla="*/ 2234127 w 2556691"/>
              <a:gd name="connsiteY46360" fmla="*/ 1247707 h 2789926"/>
              <a:gd name="connsiteX46361" fmla="*/ 2233055 w 2556691"/>
              <a:gd name="connsiteY46361" fmla="*/ 1242494 h 2789926"/>
              <a:gd name="connsiteX46362" fmla="*/ 2233867 w 2556691"/>
              <a:gd name="connsiteY46362" fmla="*/ 1242009 h 2789926"/>
              <a:gd name="connsiteX46363" fmla="*/ 2234433 w 2556691"/>
              <a:gd name="connsiteY46363" fmla="*/ 1242009 h 2789926"/>
              <a:gd name="connsiteX46364" fmla="*/ 2235669 w 2556691"/>
              <a:gd name="connsiteY46364" fmla="*/ 1242943 h 2789926"/>
              <a:gd name="connsiteX46365" fmla="*/ 2260177 w 2556691"/>
              <a:gd name="connsiteY46365" fmla="*/ 1264482 h 2789926"/>
              <a:gd name="connsiteX46366" fmla="*/ 2239470 w 2556691"/>
              <a:gd name="connsiteY46366" fmla="*/ 1279318 h 2789926"/>
              <a:gd name="connsiteX46367" fmla="*/ 2239023 w 2556691"/>
              <a:gd name="connsiteY46367" fmla="*/ 1276693 h 2789926"/>
              <a:gd name="connsiteX46368" fmla="*/ 2251842 w 2556691"/>
              <a:gd name="connsiteY46368" fmla="*/ 1270333 h 2789926"/>
              <a:gd name="connsiteX46369" fmla="*/ 2259847 w 2556691"/>
              <a:gd name="connsiteY46369" fmla="*/ 1264198 h 2789926"/>
              <a:gd name="connsiteX46370" fmla="*/ 2260177 w 2556691"/>
              <a:gd name="connsiteY46370" fmla="*/ 1264482 h 2789926"/>
              <a:gd name="connsiteX46371" fmla="*/ 1826009 w 2556691"/>
              <a:gd name="connsiteY46371" fmla="*/ 861567 h 2789926"/>
              <a:gd name="connsiteX46372" fmla="*/ 1824832 w 2556691"/>
              <a:gd name="connsiteY46372" fmla="*/ 864649 h 2789926"/>
              <a:gd name="connsiteX46373" fmla="*/ 1835544 w 2556691"/>
              <a:gd name="connsiteY46373" fmla="*/ 875595 h 2789926"/>
              <a:gd name="connsiteX46374" fmla="*/ 1833908 w 2556691"/>
              <a:gd name="connsiteY46374" fmla="*/ 871046 h 2789926"/>
              <a:gd name="connsiteX46375" fmla="*/ 1826009 w 2556691"/>
              <a:gd name="connsiteY46375" fmla="*/ 861567 h 2789926"/>
              <a:gd name="connsiteX46376" fmla="*/ 2340403 w 2556691"/>
              <a:gd name="connsiteY46376" fmla="*/ 1332492 h 2789926"/>
              <a:gd name="connsiteX46377" fmla="*/ 2341863 w 2556691"/>
              <a:gd name="connsiteY46377" fmla="*/ 1333993 h 2789926"/>
              <a:gd name="connsiteX46378" fmla="*/ 2333928 w 2556691"/>
              <a:gd name="connsiteY46378" fmla="*/ 1338485 h 2789926"/>
              <a:gd name="connsiteX46379" fmla="*/ 2333316 w 2556691"/>
              <a:gd name="connsiteY46379" fmla="*/ 1335293 h 2789926"/>
              <a:gd name="connsiteX46380" fmla="*/ 2340403 w 2556691"/>
              <a:gd name="connsiteY46380" fmla="*/ 1332492 h 2789926"/>
              <a:gd name="connsiteX46381" fmla="*/ 2319402 w 2556691"/>
              <a:gd name="connsiteY46381" fmla="*/ 1309014 h 2789926"/>
              <a:gd name="connsiteX46382" fmla="*/ 2315094 w 2556691"/>
              <a:gd name="connsiteY46382" fmla="*/ 1316119 h 2789926"/>
              <a:gd name="connsiteX46383" fmla="*/ 2311798 w 2556691"/>
              <a:gd name="connsiteY46383" fmla="*/ 1322207 h 2789926"/>
              <a:gd name="connsiteX46384" fmla="*/ 2309996 w 2556691"/>
              <a:gd name="connsiteY46384" fmla="*/ 1325162 h 2789926"/>
              <a:gd name="connsiteX46385" fmla="*/ 2309172 w 2556691"/>
              <a:gd name="connsiteY46385" fmla="*/ 1325091 h 2789926"/>
              <a:gd name="connsiteX46386" fmla="*/ 2310903 w 2556691"/>
              <a:gd name="connsiteY46386" fmla="*/ 1316414 h 2789926"/>
              <a:gd name="connsiteX46387" fmla="*/ 2318719 w 2556691"/>
              <a:gd name="connsiteY46387" fmla="*/ 1308506 h 2789926"/>
              <a:gd name="connsiteX46388" fmla="*/ 2319402 w 2556691"/>
              <a:gd name="connsiteY46388" fmla="*/ 1309014 h 2789926"/>
              <a:gd name="connsiteX46389" fmla="*/ 1886116 w 2556691"/>
              <a:gd name="connsiteY46389" fmla="*/ 908776 h 2789926"/>
              <a:gd name="connsiteX46390" fmla="*/ 1883232 w 2556691"/>
              <a:gd name="connsiteY46390" fmla="*/ 908218 h 2789926"/>
              <a:gd name="connsiteX46391" fmla="*/ 1884750 w 2556691"/>
              <a:gd name="connsiteY46391" fmla="*/ 911737 h 2789926"/>
              <a:gd name="connsiteX46392" fmla="*/ 1887552 w 2556691"/>
              <a:gd name="connsiteY46392" fmla="*/ 918783 h 2789926"/>
              <a:gd name="connsiteX46393" fmla="*/ 1887552 w 2556691"/>
              <a:gd name="connsiteY46393" fmla="*/ 918782 h 2789926"/>
              <a:gd name="connsiteX46394" fmla="*/ 1888564 w 2556691"/>
              <a:gd name="connsiteY46394" fmla="*/ 912159 h 2789926"/>
              <a:gd name="connsiteX46395" fmla="*/ 1886116 w 2556691"/>
              <a:gd name="connsiteY46395" fmla="*/ 908776 h 2789926"/>
              <a:gd name="connsiteX46396" fmla="*/ 1093989 w 2556691"/>
              <a:gd name="connsiteY46396" fmla="*/ 176585 h 2789926"/>
              <a:gd name="connsiteX46397" fmla="*/ 1077461 w 2556691"/>
              <a:gd name="connsiteY46397" fmla="*/ 161404 h 2789926"/>
              <a:gd name="connsiteX46398" fmla="*/ 1067397 w 2556691"/>
              <a:gd name="connsiteY46398" fmla="*/ 155138 h 2789926"/>
              <a:gd name="connsiteX46399" fmla="*/ 1072729 w 2556691"/>
              <a:gd name="connsiteY46399" fmla="*/ 167235 h 2789926"/>
              <a:gd name="connsiteX46400" fmla="*/ 1074636 w 2556691"/>
              <a:gd name="connsiteY46400" fmla="*/ 172470 h 2789926"/>
              <a:gd name="connsiteX46401" fmla="*/ 1069633 w 2556691"/>
              <a:gd name="connsiteY46401" fmla="*/ 173020 h 2789926"/>
              <a:gd name="connsiteX46402" fmla="*/ 1094378 w 2556691"/>
              <a:gd name="connsiteY46402" fmla="*/ 185924 h 2789926"/>
              <a:gd name="connsiteX46403" fmla="*/ 1086538 w 2556691"/>
              <a:gd name="connsiteY46403" fmla="*/ 177763 h 2789926"/>
              <a:gd name="connsiteX46404" fmla="*/ 1093989 w 2556691"/>
              <a:gd name="connsiteY46404" fmla="*/ 176585 h 2789926"/>
              <a:gd name="connsiteX46405" fmla="*/ 1876593 w 2556691"/>
              <a:gd name="connsiteY46405" fmla="*/ 898198 h 2789926"/>
              <a:gd name="connsiteX46406" fmla="*/ 1868988 w 2556691"/>
              <a:gd name="connsiteY46406" fmla="*/ 895326 h 2789926"/>
              <a:gd name="connsiteX46407" fmla="*/ 1866716 w 2556691"/>
              <a:gd name="connsiteY46407" fmla="*/ 896678 h 2789926"/>
              <a:gd name="connsiteX46408" fmla="*/ 1867458 w 2556691"/>
              <a:gd name="connsiteY46408" fmla="*/ 896747 h 2789926"/>
              <a:gd name="connsiteX46409" fmla="*/ 1872284 w 2556691"/>
              <a:gd name="connsiteY46409" fmla="*/ 902985 h 2789926"/>
              <a:gd name="connsiteX46410" fmla="*/ 1871330 w 2556691"/>
              <a:gd name="connsiteY46410" fmla="*/ 903947 h 2789926"/>
              <a:gd name="connsiteX46411" fmla="*/ 1865574 w 2556691"/>
              <a:gd name="connsiteY46411" fmla="*/ 898707 h 2789926"/>
              <a:gd name="connsiteX46412" fmla="*/ 1865833 w 2556691"/>
              <a:gd name="connsiteY46412" fmla="*/ 897259 h 2789926"/>
              <a:gd name="connsiteX46413" fmla="*/ 1859205 w 2556691"/>
              <a:gd name="connsiteY46413" fmla="*/ 902242 h 2789926"/>
              <a:gd name="connsiteX46414" fmla="*/ 1861407 w 2556691"/>
              <a:gd name="connsiteY46414" fmla="*/ 902879 h 2789926"/>
              <a:gd name="connsiteX46415" fmla="*/ 1862160 w 2556691"/>
              <a:gd name="connsiteY46415" fmla="*/ 901997 h 2789926"/>
              <a:gd name="connsiteX46416" fmla="*/ 1864185 w 2556691"/>
              <a:gd name="connsiteY46416" fmla="*/ 903884 h 2789926"/>
              <a:gd name="connsiteX46417" fmla="*/ 1869682 w 2556691"/>
              <a:gd name="connsiteY46417" fmla="*/ 907620 h 2789926"/>
              <a:gd name="connsiteX46418" fmla="*/ 1870224 w 2556691"/>
              <a:gd name="connsiteY46418" fmla="*/ 908525 h 2789926"/>
              <a:gd name="connsiteX46419" fmla="*/ 1870601 w 2556691"/>
              <a:gd name="connsiteY46419" fmla="*/ 906685 h 2789926"/>
              <a:gd name="connsiteX46420" fmla="*/ 1870601 w 2556691"/>
              <a:gd name="connsiteY46420" fmla="*/ 906684 h 2789926"/>
              <a:gd name="connsiteX46421" fmla="*/ 1884939 w 2556691"/>
              <a:gd name="connsiteY46421" fmla="*/ 920238 h 2789926"/>
              <a:gd name="connsiteX46422" fmla="*/ 1876357 w 2556691"/>
              <a:gd name="connsiteY46422" fmla="*/ 905285 h 2789926"/>
              <a:gd name="connsiteX46423" fmla="*/ 1877193 w 2556691"/>
              <a:gd name="connsiteY46423" fmla="*/ 901528 h 2789926"/>
              <a:gd name="connsiteX46424" fmla="*/ 1876593 w 2556691"/>
              <a:gd name="connsiteY46424" fmla="*/ 898198 h 2789926"/>
              <a:gd name="connsiteX46425" fmla="*/ 1830047 w 2556691"/>
              <a:gd name="connsiteY46425" fmla="*/ 855089 h 2789926"/>
              <a:gd name="connsiteX46426" fmla="*/ 1827716 w 2556691"/>
              <a:gd name="connsiteY46426" fmla="*/ 858398 h 2789926"/>
              <a:gd name="connsiteX46427" fmla="*/ 1827775 w 2556691"/>
              <a:gd name="connsiteY46427" fmla="*/ 858412 h 2789926"/>
              <a:gd name="connsiteX46428" fmla="*/ 1835026 w 2556691"/>
              <a:gd name="connsiteY46428" fmla="*/ 865683 h 2789926"/>
              <a:gd name="connsiteX46429" fmla="*/ 1830047 w 2556691"/>
              <a:gd name="connsiteY46429" fmla="*/ 855090 h 2789926"/>
              <a:gd name="connsiteX46430" fmla="*/ 1865621 w 2556691"/>
              <a:gd name="connsiteY46430" fmla="*/ 886939 h 2789926"/>
              <a:gd name="connsiteX46431" fmla="*/ 1864738 w 2556691"/>
              <a:gd name="connsiteY46431" fmla="*/ 888544 h 2789926"/>
              <a:gd name="connsiteX46432" fmla="*/ 1864738 w 2556691"/>
              <a:gd name="connsiteY46432" fmla="*/ 888761 h 2789926"/>
              <a:gd name="connsiteX46433" fmla="*/ 1865503 w 2556691"/>
              <a:gd name="connsiteY46433" fmla="*/ 888268 h 2789926"/>
              <a:gd name="connsiteX46434" fmla="*/ 1865621 w 2556691"/>
              <a:gd name="connsiteY46434" fmla="*/ 886939 h 2789926"/>
              <a:gd name="connsiteX46435" fmla="*/ 2345770 w 2556691"/>
              <a:gd name="connsiteY46435" fmla="*/ 1329205 h 2789926"/>
              <a:gd name="connsiteX46436" fmla="*/ 2347607 w 2556691"/>
              <a:gd name="connsiteY46436" fmla="*/ 1331227 h 2789926"/>
              <a:gd name="connsiteX46437" fmla="*/ 2345900 w 2556691"/>
              <a:gd name="connsiteY46437" fmla="*/ 1333071 h 2789926"/>
              <a:gd name="connsiteX46438" fmla="*/ 2343993 w 2556691"/>
              <a:gd name="connsiteY46438" fmla="*/ 1330021 h 2789926"/>
              <a:gd name="connsiteX46439" fmla="*/ 2345770 w 2556691"/>
              <a:gd name="connsiteY46439" fmla="*/ 1329205 h 2789926"/>
              <a:gd name="connsiteX46440" fmla="*/ 2330419 w 2556691"/>
              <a:gd name="connsiteY46440" fmla="*/ 1310610 h 2789926"/>
              <a:gd name="connsiteX46441" fmla="*/ 2330784 w 2556691"/>
              <a:gd name="connsiteY46441" fmla="*/ 1311177 h 2789926"/>
              <a:gd name="connsiteX46442" fmla="*/ 2325628 w 2556691"/>
              <a:gd name="connsiteY46442" fmla="*/ 1316131 h 2789926"/>
              <a:gd name="connsiteX46443" fmla="*/ 2319966 w 2556691"/>
              <a:gd name="connsiteY46443" fmla="*/ 1323850 h 2789926"/>
              <a:gd name="connsiteX46444" fmla="*/ 2317623 w 2556691"/>
              <a:gd name="connsiteY46444" fmla="*/ 1324075 h 2789926"/>
              <a:gd name="connsiteX46445" fmla="*/ 2317400 w 2556691"/>
              <a:gd name="connsiteY46445" fmla="*/ 1324004 h 2789926"/>
              <a:gd name="connsiteX46446" fmla="*/ 2317494 w 2556691"/>
              <a:gd name="connsiteY46446" fmla="*/ 1323992 h 2789926"/>
              <a:gd name="connsiteX46447" fmla="*/ 2317247 w 2556691"/>
              <a:gd name="connsiteY46447" fmla="*/ 1321427 h 2789926"/>
              <a:gd name="connsiteX46448" fmla="*/ 2330419 w 2556691"/>
              <a:gd name="connsiteY46448" fmla="*/ 1310610 h 2789926"/>
              <a:gd name="connsiteX46449" fmla="*/ 1107643 w 2556691"/>
              <a:gd name="connsiteY46449" fmla="*/ 181929 h 2789926"/>
              <a:gd name="connsiteX46450" fmla="*/ 1095096 w 2556691"/>
              <a:gd name="connsiteY46450" fmla="*/ 180159 h 2789926"/>
              <a:gd name="connsiteX46451" fmla="*/ 1091340 w 2556691"/>
              <a:gd name="connsiteY46451" fmla="*/ 179707 h 2789926"/>
              <a:gd name="connsiteX46452" fmla="*/ 1115708 w 2556691"/>
              <a:gd name="connsiteY46452" fmla="*/ 189934 h 2789926"/>
              <a:gd name="connsiteX46453" fmla="*/ 1116968 w 2556691"/>
              <a:gd name="connsiteY46453" fmla="*/ 190866 h 2789926"/>
              <a:gd name="connsiteX46454" fmla="*/ 1107643 w 2556691"/>
              <a:gd name="connsiteY46454" fmla="*/ 181929 h 2789926"/>
              <a:gd name="connsiteX46455" fmla="*/ 2345017 w 2556691"/>
              <a:gd name="connsiteY46455" fmla="*/ 1321520 h 2789926"/>
              <a:gd name="connsiteX46456" fmla="*/ 2345747 w 2556691"/>
              <a:gd name="connsiteY46456" fmla="*/ 1322206 h 2789926"/>
              <a:gd name="connsiteX46457" fmla="*/ 2339296 w 2556691"/>
              <a:gd name="connsiteY46457" fmla="*/ 1327762 h 2789926"/>
              <a:gd name="connsiteX46458" fmla="*/ 2329996 w 2556691"/>
              <a:gd name="connsiteY46458" fmla="*/ 1332148 h 2789926"/>
              <a:gd name="connsiteX46459" fmla="*/ 2329479 w 2556691"/>
              <a:gd name="connsiteY46459" fmla="*/ 1331273 h 2789926"/>
              <a:gd name="connsiteX46460" fmla="*/ 2336824 w 2556691"/>
              <a:gd name="connsiteY46460" fmla="*/ 1325079 h 2789926"/>
              <a:gd name="connsiteX46461" fmla="*/ 2345017 w 2556691"/>
              <a:gd name="connsiteY46461" fmla="*/ 1321520 h 2789926"/>
              <a:gd name="connsiteX46462" fmla="*/ 1097844 w 2556691"/>
              <a:gd name="connsiteY46462" fmla="*/ 170023 h 2789926"/>
              <a:gd name="connsiteX46463" fmla="*/ 1091976 w 2556691"/>
              <a:gd name="connsiteY46463" fmla="*/ 166090 h 2789926"/>
              <a:gd name="connsiteX46464" fmla="*/ 1096449 w 2556691"/>
              <a:gd name="connsiteY46464" fmla="*/ 172959 h 2789926"/>
              <a:gd name="connsiteX46465" fmla="*/ 1097897 w 2556691"/>
              <a:gd name="connsiteY46465" fmla="*/ 174129 h 2789926"/>
              <a:gd name="connsiteX46466" fmla="*/ 1102335 w 2556691"/>
              <a:gd name="connsiteY46466" fmla="*/ 175433 h 2789926"/>
              <a:gd name="connsiteX46467" fmla="*/ 1102335 w 2556691"/>
              <a:gd name="connsiteY46467" fmla="*/ 175431 h 2789926"/>
              <a:gd name="connsiteX46468" fmla="*/ 1097844 w 2556691"/>
              <a:gd name="connsiteY46468" fmla="*/ 170023 h 2789926"/>
              <a:gd name="connsiteX46469" fmla="*/ 1834590 w 2556691"/>
              <a:gd name="connsiteY46469" fmla="*/ 849688 h 2789926"/>
              <a:gd name="connsiteX46470" fmla="*/ 1832589 w 2556691"/>
              <a:gd name="connsiteY46470" fmla="*/ 852073 h 2789926"/>
              <a:gd name="connsiteX46471" fmla="*/ 1836380 w 2556691"/>
              <a:gd name="connsiteY46471" fmla="*/ 857082 h 2789926"/>
              <a:gd name="connsiteX46472" fmla="*/ 1835780 w 2556691"/>
              <a:gd name="connsiteY46472" fmla="*/ 853018 h 2789926"/>
              <a:gd name="connsiteX46473" fmla="*/ 1834590 w 2556691"/>
              <a:gd name="connsiteY46473" fmla="*/ 849688 h 2789926"/>
              <a:gd name="connsiteX46474" fmla="*/ 2263250 w 2556691"/>
              <a:gd name="connsiteY46474" fmla="*/ 1244196 h 2789926"/>
              <a:gd name="connsiteX46475" fmla="*/ 2253479 w 2556691"/>
              <a:gd name="connsiteY46475" fmla="*/ 1264600 h 2789926"/>
              <a:gd name="connsiteX46476" fmla="*/ 2251879 w 2556691"/>
              <a:gd name="connsiteY46476" fmla="*/ 1263122 h 2789926"/>
              <a:gd name="connsiteX46477" fmla="*/ 2258647 w 2556691"/>
              <a:gd name="connsiteY46477" fmla="*/ 1253358 h 2789926"/>
              <a:gd name="connsiteX46478" fmla="*/ 2262485 w 2556691"/>
              <a:gd name="connsiteY46478" fmla="*/ 1243971 h 2789926"/>
              <a:gd name="connsiteX46479" fmla="*/ 2263250 w 2556691"/>
              <a:gd name="connsiteY46479" fmla="*/ 1244196 h 2789926"/>
              <a:gd name="connsiteX46480" fmla="*/ 1308272 w 2556691"/>
              <a:gd name="connsiteY46480" fmla="*/ 362674 h 2789926"/>
              <a:gd name="connsiteX46481" fmla="*/ 1308270 w 2556691"/>
              <a:gd name="connsiteY46481" fmla="*/ 362675 h 2789926"/>
              <a:gd name="connsiteX46482" fmla="*/ 1284087 w 2556691"/>
              <a:gd name="connsiteY46482" fmla="*/ 370255 h 2789926"/>
              <a:gd name="connsiteX46483" fmla="*/ 1237358 w 2556691"/>
              <a:gd name="connsiteY46483" fmla="*/ 407733 h 2789926"/>
              <a:gd name="connsiteX46484" fmla="*/ 1232909 w 2556691"/>
              <a:gd name="connsiteY46484" fmla="*/ 413360 h 2789926"/>
              <a:gd name="connsiteX46485" fmla="*/ 1235616 w 2556691"/>
              <a:gd name="connsiteY46485" fmla="*/ 412609 h 2789926"/>
              <a:gd name="connsiteX46486" fmla="*/ 1253921 w 2556691"/>
              <a:gd name="connsiteY46486" fmla="*/ 403832 h 2789926"/>
              <a:gd name="connsiteX46487" fmla="*/ 1249413 w 2556691"/>
              <a:gd name="connsiteY46487" fmla="*/ 400086 h 2789926"/>
              <a:gd name="connsiteX46488" fmla="*/ 1249907 w 2556691"/>
              <a:gd name="connsiteY46488" fmla="*/ 399506 h 2789926"/>
              <a:gd name="connsiteX46489" fmla="*/ 1257547 w 2556691"/>
              <a:gd name="connsiteY46489" fmla="*/ 396192 h 2789926"/>
              <a:gd name="connsiteX46490" fmla="*/ 1264728 w 2556691"/>
              <a:gd name="connsiteY46490" fmla="*/ 393823 h 2789926"/>
              <a:gd name="connsiteX46491" fmla="*/ 1278006 w 2556691"/>
              <a:gd name="connsiteY46491" fmla="*/ 385068 h 2789926"/>
              <a:gd name="connsiteX46492" fmla="*/ 1271944 w 2556691"/>
              <a:gd name="connsiteY46492" fmla="*/ 385562 h 2789926"/>
              <a:gd name="connsiteX46493" fmla="*/ 1275935 w 2556691"/>
              <a:gd name="connsiteY46493" fmla="*/ 381435 h 2789926"/>
              <a:gd name="connsiteX46494" fmla="*/ 1289072 w 2556691"/>
              <a:gd name="connsiteY46494" fmla="*/ 377356 h 2789926"/>
              <a:gd name="connsiteX46495" fmla="*/ 1300517 w 2556691"/>
              <a:gd name="connsiteY46495" fmla="*/ 370018 h 2789926"/>
              <a:gd name="connsiteX46496" fmla="*/ 1308270 w 2556691"/>
              <a:gd name="connsiteY46496" fmla="*/ 362675 h 2789926"/>
              <a:gd name="connsiteX46497" fmla="*/ 1308272 w 2556691"/>
              <a:gd name="connsiteY46497" fmla="*/ 362674 h 2789926"/>
              <a:gd name="connsiteX46498" fmla="*/ 2341178 w 2556691"/>
              <a:gd name="connsiteY46498" fmla="*/ 1313802 h 2789926"/>
              <a:gd name="connsiteX46499" fmla="*/ 2341672 w 2556691"/>
              <a:gd name="connsiteY46499" fmla="*/ 1314665 h 2789926"/>
              <a:gd name="connsiteX46500" fmla="*/ 2338494 w 2556691"/>
              <a:gd name="connsiteY46500" fmla="*/ 1317230 h 2789926"/>
              <a:gd name="connsiteX46501" fmla="*/ 2332102 w 2556691"/>
              <a:gd name="connsiteY46501" fmla="*/ 1321604 h 2789926"/>
              <a:gd name="connsiteX46502" fmla="*/ 2327240 w 2556691"/>
              <a:gd name="connsiteY46502" fmla="*/ 1324973 h 2789926"/>
              <a:gd name="connsiteX46503" fmla="*/ 2326499 w 2556691"/>
              <a:gd name="connsiteY46503" fmla="*/ 1324122 h 2789926"/>
              <a:gd name="connsiteX46504" fmla="*/ 2326499 w 2556691"/>
              <a:gd name="connsiteY46504" fmla="*/ 1324110 h 2789926"/>
              <a:gd name="connsiteX46505" fmla="*/ 2332149 w 2556691"/>
              <a:gd name="connsiteY46505" fmla="*/ 1317029 h 2789926"/>
              <a:gd name="connsiteX46506" fmla="*/ 2341178 w 2556691"/>
              <a:gd name="connsiteY46506" fmla="*/ 1313802 h 2789926"/>
              <a:gd name="connsiteX46507" fmla="*/ 2265707 w 2556691"/>
              <a:gd name="connsiteY46507" fmla="*/ 1241434 h 2789926"/>
              <a:gd name="connsiteX46508" fmla="*/ 2251784 w 2556691"/>
              <a:gd name="connsiteY46508" fmla="*/ 1237718 h 2789926"/>
              <a:gd name="connsiteX46509" fmla="*/ 2209559 w 2556691"/>
              <a:gd name="connsiteY46509" fmla="*/ 1245957 h 2789926"/>
              <a:gd name="connsiteX46510" fmla="*/ 2205298 w 2556691"/>
              <a:gd name="connsiteY46510" fmla="*/ 1293717 h 2789926"/>
              <a:gd name="connsiteX46511" fmla="*/ 2204132 w 2556691"/>
              <a:gd name="connsiteY46511" fmla="*/ 1296330 h 2789926"/>
              <a:gd name="connsiteX46512" fmla="*/ 2205861 w 2556691"/>
              <a:gd name="connsiteY46512" fmla="*/ 1298517 h 2789926"/>
              <a:gd name="connsiteX46513" fmla="*/ 2205957 w 2556691"/>
              <a:gd name="connsiteY46513" fmla="*/ 1298777 h 2789926"/>
              <a:gd name="connsiteX46514" fmla="*/ 2207358 w 2556691"/>
              <a:gd name="connsiteY46514" fmla="*/ 1307407 h 2789926"/>
              <a:gd name="connsiteX46515" fmla="*/ 2206263 w 2556691"/>
              <a:gd name="connsiteY46515" fmla="*/ 1309783 h 2789926"/>
              <a:gd name="connsiteX46516" fmla="*/ 2206403 w 2556691"/>
              <a:gd name="connsiteY46516" fmla="*/ 1309688 h 2789926"/>
              <a:gd name="connsiteX46517" fmla="*/ 2211772 w 2556691"/>
              <a:gd name="connsiteY46517" fmla="*/ 1305610 h 2789926"/>
              <a:gd name="connsiteX46518" fmla="*/ 2210465 w 2556691"/>
              <a:gd name="connsiteY46518" fmla="*/ 1304546 h 2789926"/>
              <a:gd name="connsiteX46519" fmla="*/ 2209488 w 2556691"/>
              <a:gd name="connsiteY46519" fmla="*/ 1302359 h 2789926"/>
              <a:gd name="connsiteX46520" fmla="*/ 2220189 w 2556691"/>
              <a:gd name="connsiteY46520" fmla="*/ 1293883 h 2789926"/>
              <a:gd name="connsiteX46521" fmla="*/ 2225733 w 2556691"/>
              <a:gd name="connsiteY46521" fmla="*/ 1296483 h 2789926"/>
              <a:gd name="connsiteX46522" fmla="*/ 2214044 w 2556691"/>
              <a:gd name="connsiteY46522" fmla="*/ 1306354 h 2789926"/>
              <a:gd name="connsiteX46523" fmla="*/ 2207711 w 2556691"/>
              <a:gd name="connsiteY46523" fmla="*/ 1311414 h 2789926"/>
              <a:gd name="connsiteX46524" fmla="*/ 2213395 w 2556691"/>
              <a:gd name="connsiteY46524" fmla="*/ 1311119 h 2789926"/>
              <a:gd name="connsiteX46525" fmla="*/ 2214020 w 2556691"/>
              <a:gd name="connsiteY46525" fmla="*/ 1310575 h 2789926"/>
              <a:gd name="connsiteX46526" fmla="*/ 2214421 w 2556691"/>
              <a:gd name="connsiteY46526" fmla="*/ 1310232 h 2789926"/>
              <a:gd name="connsiteX46527" fmla="*/ 2215845 w 2556691"/>
              <a:gd name="connsiteY46527" fmla="*/ 1309416 h 2789926"/>
              <a:gd name="connsiteX46528" fmla="*/ 2217493 w 2556691"/>
              <a:gd name="connsiteY46528" fmla="*/ 1308896 h 2789926"/>
              <a:gd name="connsiteX46529" fmla="*/ 2217599 w 2556691"/>
              <a:gd name="connsiteY46529" fmla="*/ 1308873 h 2789926"/>
              <a:gd name="connsiteX46530" fmla="*/ 2221131 w 2556691"/>
              <a:gd name="connsiteY46530" fmla="*/ 1308719 h 2789926"/>
              <a:gd name="connsiteX46531" fmla="*/ 2225321 w 2556691"/>
              <a:gd name="connsiteY46531" fmla="*/ 1310799 h 2789926"/>
              <a:gd name="connsiteX46532" fmla="*/ 2233503 w 2556691"/>
              <a:gd name="connsiteY46532" fmla="*/ 1309806 h 2789926"/>
              <a:gd name="connsiteX46533" fmla="*/ 2233656 w 2556691"/>
              <a:gd name="connsiteY46533" fmla="*/ 1309806 h 2789926"/>
              <a:gd name="connsiteX46534" fmla="*/ 2234044 w 2556691"/>
              <a:gd name="connsiteY46534" fmla="*/ 1309594 h 2789926"/>
              <a:gd name="connsiteX46535" fmla="*/ 2243168 w 2556691"/>
              <a:gd name="connsiteY46535" fmla="*/ 1306094 h 2789926"/>
              <a:gd name="connsiteX46536" fmla="*/ 2248806 w 2556691"/>
              <a:gd name="connsiteY46536" fmla="*/ 1305326 h 2789926"/>
              <a:gd name="connsiteX46537" fmla="*/ 2249877 w 2556691"/>
              <a:gd name="connsiteY46537" fmla="*/ 1305361 h 2789926"/>
              <a:gd name="connsiteX46538" fmla="*/ 2253209 w 2556691"/>
              <a:gd name="connsiteY46538" fmla="*/ 1305858 h 2789926"/>
              <a:gd name="connsiteX46539" fmla="*/ 2255033 w 2556691"/>
              <a:gd name="connsiteY46539" fmla="*/ 1304735 h 2789926"/>
              <a:gd name="connsiteX46540" fmla="*/ 2257128 w 2556691"/>
              <a:gd name="connsiteY46540" fmla="*/ 1303435 h 2789926"/>
              <a:gd name="connsiteX46541" fmla="*/ 2260378 w 2556691"/>
              <a:gd name="connsiteY46541" fmla="*/ 1301047 h 2789926"/>
              <a:gd name="connsiteX46542" fmla="*/ 2262626 w 2556691"/>
              <a:gd name="connsiteY46542" fmla="*/ 1299273 h 2789926"/>
              <a:gd name="connsiteX46543" fmla="*/ 2262803 w 2556691"/>
              <a:gd name="connsiteY46543" fmla="*/ 1299096 h 2789926"/>
              <a:gd name="connsiteX46544" fmla="*/ 2265393 w 2556691"/>
              <a:gd name="connsiteY46544" fmla="*/ 1296318 h 2789926"/>
              <a:gd name="connsiteX46545" fmla="*/ 2267111 w 2556691"/>
              <a:gd name="connsiteY46545" fmla="*/ 1272781 h 2789926"/>
              <a:gd name="connsiteX46546" fmla="*/ 2267747 w 2556691"/>
              <a:gd name="connsiteY46546" fmla="*/ 1254611 h 2789926"/>
              <a:gd name="connsiteX46547" fmla="*/ 2265707 w 2556691"/>
              <a:gd name="connsiteY46547" fmla="*/ 1241434 h 2789926"/>
              <a:gd name="connsiteX46548" fmla="*/ 1931213 w 2556691"/>
              <a:gd name="connsiteY46548" fmla="*/ 931988 h 2789926"/>
              <a:gd name="connsiteX46549" fmla="*/ 1931213 w 2556691"/>
              <a:gd name="connsiteY46549" fmla="*/ 931989 h 2789926"/>
              <a:gd name="connsiteX46550" fmla="*/ 1930400 w 2556691"/>
              <a:gd name="connsiteY46550" fmla="*/ 938787 h 2789926"/>
              <a:gd name="connsiteX46551" fmla="*/ 1930789 w 2556691"/>
              <a:gd name="connsiteY46551" fmla="*/ 945661 h 2789926"/>
              <a:gd name="connsiteX46552" fmla="*/ 1930471 w 2556691"/>
              <a:gd name="connsiteY46552" fmla="*/ 949169 h 2789926"/>
              <a:gd name="connsiteX46553" fmla="*/ 1929094 w 2556691"/>
              <a:gd name="connsiteY46553" fmla="*/ 949625 h 2789926"/>
              <a:gd name="connsiteX46554" fmla="*/ 1925845 w 2556691"/>
              <a:gd name="connsiteY46554" fmla="*/ 940646 h 2789926"/>
              <a:gd name="connsiteX46555" fmla="*/ 1928858 w 2556691"/>
              <a:gd name="connsiteY46555" fmla="*/ 931187 h 2789926"/>
              <a:gd name="connsiteX46556" fmla="*/ 1931213 w 2556691"/>
              <a:gd name="connsiteY46556" fmla="*/ 931988 h 2789926"/>
              <a:gd name="connsiteX46557" fmla="*/ 1925998 w 2556691"/>
              <a:gd name="connsiteY46557" fmla="*/ 926356 h 2789926"/>
              <a:gd name="connsiteX46558" fmla="*/ 1925362 w 2556691"/>
              <a:gd name="connsiteY46558" fmla="*/ 930901 h 2789926"/>
              <a:gd name="connsiteX46559" fmla="*/ 1921937 w 2556691"/>
              <a:gd name="connsiteY46559" fmla="*/ 938136 h 2789926"/>
              <a:gd name="connsiteX46560" fmla="*/ 1919300 w 2556691"/>
              <a:gd name="connsiteY46560" fmla="*/ 937239 h 2789926"/>
              <a:gd name="connsiteX46561" fmla="*/ 1920724 w 2556691"/>
              <a:gd name="connsiteY46561" fmla="*/ 931252 h 2789926"/>
              <a:gd name="connsiteX46562" fmla="*/ 1923750 w 2556691"/>
              <a:gd name="connsiteY46562" fmla="*/ 925601 h 2789926"/>
              <a:gd name="connsiteX46563" fmla="*/ 1925998 w 2556691"/>
              <a:gd name="connsiteY46563" fmla="*/ 926356 h 2789926"/>
              <a:gd name="connsiteX46564" fmla="*/ 1139699 w 2556691"/>
              <a:gd name="connsiteY46564" fmla="*/ 198203 h 2789926"/>
              <a:gd name="connsiteX46565" fmla="*/ 1135191 w 2556691"/>
              <a:gd name="connsiteY46565" fmla="*/ 196394 h 2789926"/>
              <a:gd name="connsiteX46566" fmla="*/ 1127539 w 2556691"/>
              <a:gd name="connsiteY46566" fmla="*/ 193319 h 2789926"/>
              <a:gd name="connsiteX46567" fmla="*/ 1127927 w 2556691"/>
              <a:gd name="connsiteY46567" fmla="*/ 198991 h 2789926"/>
              <a:gd name="connsiteX46568" fmla="*/ 1134637 w 2556691"/>
              <a:gd name="connsiteY46568" fmla="*/ 204452 h 2789926"/>
              <a:gd name="connsiteX46569" fmla="*/ 1139464 w 2556691"/>
              <a:gd name="connsiteY46569" fmla="*/ 208799 h 2789926"/>
              <a:gd name="connsiteX46570" fmla="*/ 1138451 w 2556691"/>
              <a:gd name="connsiteY46570" fmla="*/ 205263 h 2789926"/>
              <a:gd name="connsiteX46571" fmla="*/ 1135485 w 2556691"/>
              <a:gd name="connsiteY46571" fmla="*/ 202291 h 2789926"/>
              <a:gd name="connsiteX46572" fmla="*/ 1134461 w 2556691"/>
              <a:gd name="connsiteY46572" fmla="*/ 201573 h 2789926"/>
              <a:gd name="connsiteX46573" fmla="*/ 1130188 w 2556691"/>
              <a:gd name="connsiteY46573" fmla="*/ 197106 h 2789926"/>
              <a:gd name="connsiteX46574" fmla="*/ 1134884 w 2556691"/>
              <a:gd name="connsiteY46574" fmla="*/ 197893 h 2789926"/>
              <a:gd name="connsiteX46575" fmla="*/ 1139899 w 2556691"/>
              <a:gd name="connsiteY46575" fmla="*/ 200388 h 2789926"/>
              <a:gd name="connsiteX46576" fmla="*/ 1139699 w 2556691"/>
              <a:gd name="connsiteY46576" fmla="*/ 198203 h 2789926"/>
              <a:gd name="connsiteX46577" fmla="*/ 2344429 w 2556691"/>
              <a:gd name="connsiteY46577" fmla="*/ 1309322 h 2789926"/>
              <a:gd name="connsiteX46578" fmla="*/ 2308854 w 2556691"/>
              <a:gd name="connsiteY46578" fmla="*/ 1310468 h 2789926"/>
              <a:gd name="connsiteX46579" fmla="*/ 2293209 w 2556691"/>
              <a:gd name="connsiteY46579" fmla="*/ 1339077 h 2789926"/>
              <a:gd name="connsiteX46580" fmla="*/ 2294881 w 2556691"/>
              <a:gd name="connsiteY46580" fmla="*/ 1337398 h 2789926"/>
              <a:gd name="connsiteX46581" fmla="*/ 2303569 w 2556691"/>
              <a:gd name="connsiteY46581" fmla="*/ 1350012 h 2789926"/>
              <a:gd name="connsiteX46582" fmla="*/ 2300873 w 2556691"/>
              <a:gd name="connsiteY46582" fmla="*/ 1351714 h 2789926"/>
              <a:gd name="connsiteX46583" fmla="*/ 2298790 w 2556691"/>
              <a:gd name="connsiteY46583" fmla="*/ 1351265 h 2789926"/>
              <a:gd name="connsiteX46584" fmla="*/ 2297883 w 2556691"/>
              <a:gd name="connsiteY46584" fmla="*/ 1350792 h 2789926"/>
              <a:gd name="connsiteX46585" fmla="*/ 2298377 w 2556691"/>
              <a:gd name="connsiteY46585" fmla="*/ 1352518 h 2789926"/>
              <a:gd name="connsiteX46586" fmla="*/ 2296953 w 2556691"/>
              <a:gd name="connsiteY46586" fmla="*/ 1360439 h 2789926"/>
              <a:gd name="connsiteX46587" fmla="*/ 2295882 w 2556691"/>
              <a:gd name="connsiteY46587" fmla="*/ 1367615 h 2789926"/>
              <a:gd name="connsiteX46588" fmla="*/ 2295269 w 2556691"/>
              <a:gd name="connsiteY46588" fmla="*/ 1369293 h 2789926"/>
              <a:gd name="connsiteX46589" fmla="*/ 2294586 w 2556691"/>
              <a:gd name="connsiteY46589" fmla="*/ 1370724 h 2789926"/>
              <a:gd name="connsiteX46590" fmla="*/ 2294446 w 2556691"/>
              <a:gd name="connsiteY46590" fmla="*/ 1370121 h 2789926"/>
              <a:gd name="connsiteX46591" fmla="*/ 2294245 w 2556691"/>
              <a:gd name="connsiteY46591" fmla="*/ 1367591 h 2789926"/>
              <a:gd name="connsiteX46592" fmla="*/ 2294116 w 2556691"/>
              <a:gd name="connsiteY46592" fmla="*/ 1366385 h 2789926"/>
              <a:gd name="connsiteX46593" fmla="*/ 2294128 w 2556691"/>
              <a:gd name="connsiteY46593" fmla="*/ 1365877 h 2789926"/>
              <a:gd name="connsiteX46594" fmla="*/ 2294150 w 2556691"/>
              <a:gd name="connsiteY46594" fmla="*/ 1365321 h 2789926"/>
              <a:gd name="connsiteX46595" fmla="*/ 2293998 w 2556691"/>
              <a:gd name="connsiteY46595" fmla="*/ 1365463 h 2789926"/>
              <a:gd name="connsiteX46596" fmla="*/ 2292774 w 2556691"/>
              <a:gd name="connsiteY46596" fmla="*/ 1366196 h 2789926"/>
              <a:gd name="connsiteX46597" fmla="*/ 2292998 w 2556691"/>
              <a:gd name="connsiteY46597" fmla="*/ 1367839 h 2789926"/>
              <a:gd name="connsiteX46598" fmla="*/ 2294151 w 2556691"/>
              <a:gd name="connsiteY46598" fmla="*/ 1370511 h 2789926"/>
              <a:gd name="connsiteX46599" fmla="*/ 2295505 w 2556691"/>
              <a:gd name="connsiteY46599" fmla="*/ 1372178 h 2789926"/>
              <a:gd name="connsiteX46600" fmla="*/ 2295540 w 2556691"/>
              <a:gd name="connsiteY46600" fmla="*/ 1372225 h 2789926"/>
              <a:gd name="connsiteX46601" fmla="*/ 2295552 w 2556691"/>
              <a:gd name="connsiteY46601" fmla="*/ 1372249 h 2789926"/>
              <a:gd name="connsiteX46602" fmla="*/ 2295576 w 2556691"/>
              <a:gd name="connsiteY46602" fmla="*/ 1372320 h 2789926"/>
              <a:gd name="connsiteX46603" fmla="*/ 2295670 w 2556691"/>
              <a:gd name="connsiteY46603" fmla="*/ 1372592 h 2789926"/>
              <a:gd name="connsiteX46604" fmla="*/ 2295694 w 2556691"/>
              <a:gd name="connsiteY46604" fmla="*/ 1373455 h 2789926"/>
              <a:gd name="connsiteX46605" fmla="*/ 2297389 w 2556691"/>
              <a:gd name="connsiteY46605" fmla="*/ 1370570 h 2789926"/>
              <a:gd name="connsiteX46606" fmla="*/ 2297824 w 2556691"/>
              <a:gd name="connsiteY46606" fmla="*/ 1369837 h 2789926"/>
              <a:gd name="connsiteX46607" fmla="*/ 2297847 w 2556691"/>
              <a:gd name="connsiteY46607" fmla="*/ 1369778 h 2789926"/>
              <a:gd name="connsiteX46608" fmla="*/ 2298236 w 2556691"/>
              <a:gd name="connsiteY46608" fmla="*/ 1368844 h 2789926"/>
              <a:gd name="connsiteX46609" fmla="*/ 2298401 w 2556691"/>
              <a:gd name="connsiteY46609" fmla="*/ 1368206 h 2789926"/>
              <a:gd name="connsiteX46610" fmla="*/ 2298601 w 2556691"/>
              <a:gd name="connsiteY46610" fmla="*/ 1368265 h 2789926"/>
              <a:gd name="connsiteX46611" fmla="*/ 2301167 w 2556691"/>
              <a:gd name="connsiteY46611" fmla="*/ 1363595 h 2789926"/>
              <a:gd name="connsiteX46612" fmla="*/ 2302804 w 2556691"/>
              <a:gd name="connsiteY46612" fmla="*/ 1358784 h 2789926"/>
              <a:gd name="connsiteX46613" fmla="*/ 2306571 w 2556691"/>
              <a:gd name="connsiteY46613" fmla="*/ 1351064 h 2789926"/>
              <a:gd name="connsiteX46614" fmla="*/ 2306122 w 2556691"/>
              <a:gd name="connsiteY46614" fmla="*/ 1347943 h 2789926"/>
              <a:gd name="connsiteX46615" fmla="*/ 2318437 w 2556691"/>
              <a:gd name="connsiteY46615" fmla="*/ 1342257 h 2789926"/>
              <a:gd name="connsiteX46616" fmla="*/ 2317483 w 2556691"/>
              <a:gd name="connsiteY46616" fmla="*/ 1351041 h 2789926"/>
              <a:gd name="connsiteX46617" fmla="*/ 2311009 w 2556691"/>
              <a:gd name="connsiteY46617" fmla="*/ 1352447 h 2789926"/>
              <a:gd name="connsiteX46618" fmla="*/ 2308619 w 2556691"/>
              <a:gd name="connsiteY46618" fmla="*/ 1352199 h 2789926"/>
              <a:gd name="connsiteX46619" fmla="*/ 2302392 w 2556691"/>
              <a:gd name="connsiteY46619" fmla="*/ 1365487 h 2789926"/>
              <a:gd name="connsiteX46620" fmla="*/ 2300661 w 2556691"/>
              <a:gd name="connsiteY46620" fmla="*/ 1369128 h 2789926"/>
              <a:gd name="connsiteX46621" fmla="*/ 2299449 w 2556691"/>
              <a:gd name="connsiteY46621" fmla="*/ 1372012 h 2789926"/>
              <a:gd name="connsiteX46622" fmla="*/ 2297848 w 2556691"/>
              <a:gd name="connsiteY46622" fmla="*/ 1374885 h 2789926"/>
              <a:gd name="connsiteX46623" fmla="*/ 2295717 w 2556691"/>
              <a:gd name="connsiteY46623" fmla="*/ 1377190 h 2789926"/>
              <a:gd name="connsiteX46624" fmla="*/ 2299613 w 2556691"/>
              <a:gd name="connsiteY46624" fmla="*/ 1375287 h 2789926"/>
              <a:gd name="connsiteX46625" fmla="*/ 2299649 w 2556691"/>
              <a:gd name="connsiteY46625" fmla="*/ 1375240 h 2789926"/>
              <a:gd name="connsiteX46626" fmla="*/ 2301768 w 2556691"/>
              <a:gd name="connsiteY46626" fmla="*/ 1371031 h 2789926"/>
              <a:gd name="connsiteX46627" fmla="*/ 2302203 w 2556691"/>
              <a:gd name="connsiteY46627" fmla="*/ 1369991 h 2789926"/>
              <a:gd name="connsiteX46628" fmla="*/ 2302579 w 2556691"/>
              <a:gd name="connsiteY46628" fmla="*/ 1370215 h 2789926"/>
              <a:gd name="connsiteX46629" fmla="*/ 2307701 w 2556691"/>
              <a:gd name="connsiteY46629" fmla="*/ 1367414 h 2789926"/>
              <a:gd name="connsiteX46630" fmla="*/ 2310149 w 2556691"/>
              <a:gd name="connsiteY46630" fmla="*/ 1363926 h 2789926"/>
              <a:gd name="connsiteX46631" fmla="*/ 2311291 w 2556691"/>
              <a:gd name="connsiteY46631" fmla="*/ 1362212 h 2789926"/>
              <a:gd name="connsiteX46632" fmla="*/ 2308748 w 2556691"/>
              <a:gd name="connsiteY46632" fmla="*/ 1359954 h 2789926"/>
              <a:gd name="connsiteX46633" fmla="*/ 2309419 w 2556691"/>
              <a:gd name="connsiteY46633" fmla="*/ 1356668 h 2789926"/>
              <a:gd name="connsiteX46634" fmla="*/ 2309773 w 2556691"/>
              <a:gd name="connsiteY46634" fmla="*/ 1355817 h 2789926"/>
              <a:gd name="connsiteX46635" fmla="*/ 2314217 w 2556691"/>
              <a:gd name="connsiteY46635" fmla="*/ 1357188 h 2789926"/>
              <a:gd name="connsiteX46636" fmla="*/ 2311350 w 2556691"/>
              <a:gd name="connsiteY46636" fmla="*/ 1357779 h 2789926"/>
              <a:gd name="connsiteX46637" fmla="*/ 2310914 w 2556691"/>
              <a:gd name="connsiteY46637" fmla="*/ 1358228 h 2789926"/>
              <a:gd name="connsiteX46638" fmla="*/ 2311172 w 2556691"/>
              <a:gd name="connsiteY46638" fmla="*/ 1359434 h 2789926"/>
              <a:gd name="connsiteX46639" fmla="*/ 2313269 w 2556691"/>
              <a:gd name="connsiteY46639" fmla="*/ 1362224 h 2789926"/>
              <a:gd name="connsiteX46640" fmla="*/ 2315388 w 2556691"/>
              <a:gd name="connsiteY46640" fmla="*/ 1364104 h 2789926"/>
              <a:gd name="connsiteX46641" fmla="*/ 2319260 w 2556691"/>
              <a:gd name="connsiteY46641" fmla="*/ 1362945 h 2789926"/>
              <a:gd name="connsiteX46642" fmla="*/ 2320591 w 2556691"/>
              <a:gd name="connsiteY46642" fmla="*/ 1361148 h 2789926"/>
              <a:gd name="connsiteX46643" fmla="*/ 2319331 w 2556691"/>
              <a:gd name="connsiteY46643" fmla="*/ 1359576 h 2789926"/>
              <a:gd name="connsiteX46644" fmla="*/ 2319131 w 2556691"/>
              <a:gd name="connsiteY46644" fmla="*/ 1358704 h 2789926"/>
              <a:gd name="connsiteX46645" fmla="*/ 2322380 w 2556691"/>
              <a:gd name="connsiteY46645" fmla="*/ 1359706 h 2789926"/>
              <a:gd name="connsiteX46646" fmla="*/ 2322885 w 2556691"/>
              <a:gd name="connsiteY46646" fmla="*/ 1360959 h 2789926"/>
              <a:gd name="connsiteX46647" fmla="*/ 2320556 w 2556691"/>
              <a:gd name="connsiteY46647" fmla="*/ 1364293 h 2789926"/>
              <a:gd name="connsiteX46648" fmla="*/ 2316753 w 2556691"/>
              <a:gd name="connsiteY46648" fmla="*/ 1365510 h 2789926"/>
              <a:gd name="connsiteX46649" fmla="*/ 2314976 w 2556691"/>
              <a:gd name="connsiteY46649" fmla="*/ 1366125 h 2789926"/>
              <a:gd name="connsiteX46650" fmla="*/ 2319802 w 2556691"/>
              <a:gd name="connsiteY46650" fmla="*/ 1365238 h 2789926"/>
              <a:gd name="connsiteX46651" fmla="*/ 2319061 w 2556691"/>
              <a:gd name="connsiteY46651" fmla="*/ 1366161 h 2789926"/>
              <a:gd name="connsiteX46652" fmla="*/ 2313681 w 2556691"/>
              <a:gd name="connsiteY46652" fmla="*/ 1370996 h 2789926"/>
              <a:gd name="connsiteX46653" fmla="*/ 2310773 w 2556691"/>
              <a:gd name="connsiteY46653" fmla="*/ 1371457 h 2789926"/>
              <a:gd name="connsiteX46654" fmla="*/ 2308725 w 2556691"/>
              <a:gd name="connsiteY46654" fmla="*/ 1374223 h 2789926"/>
              <a:gd name="connsiteX46655" fmla="*/ 2307748 w 2556691"/>
              <a:gd name="connsiteY46655" fmla="*/ 1375370 h 2789926"/>
              <a:gd name="connsiteX46656" fmla="*/ 2305617 w 2556691"/>
              <a:gd name="connsiteY46656" fmla="*/ 1377604 h 2789926"/>
              <a:gd name="connsiteX46657" fmla="*/ 2303734 w 2556691"/>
              <a:gd name="connsiteY46657" fmla="*/ 1379235 h 2789926"/>
              <a:gd name="connsiteX46658" fmla="*/ 2307146 w 2556691"/>
              <a:gd name="connsiteY46658" fmla="*/ 1377876 h 2789926"/>
              <a:gd name="connsiteX46659" fmla="*/ 2308548 w 2556691"/>
              <a:gd name="connsiteY46659" fmla="*/ 1377167 h 2789926"/>
              <a:gd name="connsiteX46660" fmla="*/ 2308689 w 2556691"/>
              <a:gd name="connsiteY46660" fmla="*/ 1377781 h 2789926"/>
              <a:gd name="connsiteX46661" fmla="*/ 2308042 w 2556691"/>
              <a:gd name="connsiteY46661" fmla="*/ 1378030 h 2789926"/>
              <a:gd name="connsiteX46662" fmla="*/ 2303616 w 2556691"/>
              <a:gd name="connsiteY46662" fmla="*/ 1379318 h 2789926"/>
              <a:gd name="connsiteX46663" fmla="*/ 2302474 w 2556691"/>
              <a:gd name="connsiteY46663" fmla="*/ 1380110 h 2789926"/>
              <a:gd name="connsiteX46664" fmla="*/ 2308784 w 2556691"/>
              <a:gd name="connsiteY46664" fmla="*/ 1379093 h 2789926"/>
              <a:gd name="connsiteX46665" fmla="*/ 2311244 w 2556691"/>
              <a:gd name="connsiteY46665" fmla="*/ 1378195 h 2789926"/>
              <a:gd name="connsiteX46666" fmla="*/ 2315659 w 2556691"/>
              <a:gd name="connsiteY46666" fmla="*/ 1376103 h 2789926"/>
              <a:gd name="connsiteX46667" fmla="*/ 2326065 w 2556691"/>
              <a:gd name="connsiteY46667" fmla="*/ 1369613 h 2789926"/>
              <a:gd name="connsiteX46668" fmla="*/ 2328348 w 2556691"/>
              <a:gd name="connsiteY46668" fmla="*/ 1367177 h 2789926"/>
              <a:gd name="connsiteX46669" fmla="*/ 2329314 w 2556691"/>
              <a:gd name="connsiteY46669" fmla="*/ 1365806 h 2789926"/>
              <a:gd name="connsiteX46670" fmla="*/ 2328266 w 2556691"/>
              <a:gd name="connsiteY46670" fmla="*/ 1365759 h 2789926"/>
              <a:gd name="connsiteX46671" fmla="*/ 2325335 w 2556691"/>
              <a:gd name="connsiteY46671" fmla="*/ 1367898 h 2789926"/>
              <a:gd name="connsiteX46672" fmla="*/ 2324028 w 2556691"/>
              <a:gd name="connsiteY46672" fmla="*/ 1368832 h 2789926"/>
              <a:gd name="connsiteX46673" fmla="*/ 2322698 w 2556691"/>
              <a:gd name="connsiteY46673" fmla="*/ 1369341 h 2789926"/>
              <a:gd name="connsiteX46674" fmla="*/ 2318448 w 2556691"/>
              <a:gd name="connsiteY46674" fmla="*/ 1370369 h 2789926"/>
              <a:gd name="connsiteX46675" fmla="*/ 2324864 w 2556691"/>
              <a:gd name="connsiteY46675" fmla="*/ 1363713 h 2789926"/>
              <a:gd name="connsiteX46676" fmla="*/ 2325912 w 2556691"/>
              <a:gd name="connsiteY46676" fmla="*/ 1363406 h 2789926"/>
              <a:gd name="connsiteX46677" fmla="*/ 2329926 w 2556691"/>
              <a:gd name="connsiteY46677" fmla="*/ 1357543 h 2789926"/>
              <a:gd name="connsiteX46678" fmla="*/ 2335635 w 2556691"/>
              <a:gd name="connsiteY46678" fmla="*/ 1356041 h 2789926"/>
              <a:gd name="connsiteX46679" fmla="*/ 2337954 w 2556691"/>
              <a:gd name="connsiteY46679" fmla="*/ 1358051 h 2789926"/>
              <a:gd name="connsiteX46680" fmla="*/ 2339649 w 2556691"/>
              <a:gd name="connsiteY46680" fmla="*/ 1357188 h 2789926"/>
              <a:gd name="connsiteX46681" fmla="*/ 2349856 w 2556691"/>
              <a:gd name="connsiteY46681" fmla="*/ 1326345 h 2789926"/>
              <a:gd name="connsiteX46682" fmla="*/ 2344429 w 2556691"/>
              <a:gd name="connsiteY46682" fmla="*/ 1309322 h 2789926"/>
              <a:gd name="connsiteX46683" fmla="*/ 1939007 w 2556691"/>
              <a:gd name="connsiteY46683" fmla="*/ 934875 h 2789926"/>
              <a:gd name="connsiteX46684" fmla="*/ 1938971 w 2556691"/>
              <a:gd name="connsiteY46684" fmla="*/ 940403 h 2789926"/>
              <a:gd name="connsiteX46685" fmla="*/ 1939207 w 2556691"/>
              <a:gd name="connsiteY46685" fmla="*/ 940670 h 2789926"/>
              <a:gd name="connsiteX46686" fmla="*/ 1939207 w 2556691"/>
              <a:gd name="connsiteY46686" fmla="*/ 940669 h 2789926"/>
              <a:gd name="connsiteX46687" fmla="*/ 1940608 w 2556691"/>
              <a:gd name="connsiteY46687" fmla="*/ 945156 h 2789926"/>
              <a:gd name="connsiteX46688" fmla="*/ 1940690 w 2556691"/>
              <a:gd name="connsiteY46688" fmla="*/ 949090 h 2789926"/>
              <a:gd name="connsiteX46689" fmla="*/ 1938924 w 2556691"/>
              <a:gd name="connsiteY46689" fmla="*/ 949812 h 2789926"/>
              <a:gd name="connsiteX46690" fmla="*/ 1936829 w 2556691"/>
              <a:gd name="connsiteY46690" fmla="*/ 940917 h 2789926"/>
              <a:gd name="connsiteX46691" fmla="*/ 1936570 w 2556691"/>
              <a:gd name="connsiteY46691" fmla="*/ 940506 h 2789926"/>
              <a:gd name="connsiteX46692" fmla="*/ 1936546 w 2556691"/>
              <a:gd name="connsiteY46692" fmla="*/ 934934 h 2789926"/>
              <a:gd name="connsiteX46693" fmla="*/ 1939007 w 2556691"/>
              <a:gd name="connsiteY46693" fmla="*/ 934875 h 2789926"/>
              <a:gd name="connsiteX46694" fmla="*/ 1841348 w 2556691"/>
              <a:gd name="connsiteY46694" fmla="*/ 841614 h 2789926"/>
              <a:gd name="connsiteX46695" fmla="*/ 1837322 w 2556691"/>
              <a:gd name="connsiteY46695" fmla="*/ 846419 h 2789926"/>
              <a:gd name="connsiteX46696" fmla="*/ 1839123 w 2556691"/>
              <a:gd name="connsiteY46696" fmla="*/ 850866 h 2789926"/>
              <a:gd name="connsiteX46697" fmla="*/ 1841348 w 2556691"/>
              <a:gd name="connsiteY46697" fmla="*/ 841614 h 2789926"/>
              <a:gd name="connsiteX46698" fmla="*/ 1155946 w 2556691"/>
              <a:gd name="connsiteY46698" fmla="*/ 209077 h 2789926"/>
              <a:gd name="connsiteX46699" fmla="*/ 1158804 w 2556691"/>
              <a:gd name="connsiteY46699" fmla="*/ 217121 h 2789926"/>
              <a:gd name="connsiteX46700" fmla="*/ 1155072 w 2556691"/>
              <a:gd name="connsiteY46700" fmla="*/ 217718 h 2789926"/>
              <a:gd name="connsiteX46701" fmla="*/ 1153353 w 2556691"/>
              <a:gd name="connsiteY46701" fmla="*/ 209464 h 2789926"/>
              <a:gd name="connsiteX46702" fmla="*/ 1153353 w 2556691"/>
              <a:gd name="connsiteY46702" fmla="*/ 209463 h 2789926"/>
              <a:gd name="connsiteX46703" fmla="*/ 1155946 w 2556691"/>
              <a:gd name="connsiteY46703" fmla="*/ 209077 h 2789926"/>
              <a:gd name="connsiteX46704" fmla="*/ 1093930 w 2556691"/>
              <a:gd name="connsiteY46704" fmla="*/ 151157 h 2789926"/>
              <a:gd name="connsiteX46705" fmla="*/ 1100393 w 2556691"/>
              <a:gd name="connsiteY46705" fmla="*/ 166658 h 2789926"/>
              <a:gd name="connsiteX46706" fmla="*/ 1103736 w 2556691"/>
              <a:gd name="connsiteY46706" fmla="*/ 170077 h 2789926"/>
              <a:gd name="connsiteX46707" fmla="*/ 1103042 w 2556691"/>
              <a:gd name="connsiteY46707" fmla="*/ 162982 h 2789926"/>
              <a:gd name="connsiteX46708" fmla="*/ 1103042 w 2556691"/>
              <a:gd name="connsiteY46708" fmla="*/ 162981 h 2789926"/>
              <a:gd name="connsiteX46709" fmla="*/ 1093930 w 2556691"/>
              <a:gd name="connsiteY46709" fmla="*/ 151157 h 2789926"/>
              <a:gd name="connsiteX46710" fmla="*/ 1243197 w 2556691"/>
              <a:gd name="connsiteY46710" fmla="*/ 287821 h 2789926"/>
              <a:gd name="connsiteX46711" fmla="*/ 1223785 w 2556691"/>
              <a:gd name="connsiteY46711" fmla="*/ 276821 h 2789926"/>
              <a:gd name="connsiteX46712" fmla="*/ 1227470 w 2556691"/>
              <a:gd name="connsiteY46712" fmla="*/ 282960 h 2789926"/>
              <a:gd name="connsiteX46713" fmla="*/ 1228777 w 2556691"/>
              <a:gd name="connsiteY46713" fmla="*/ 286936 h 2789926"/>
              <a:gd name="connsiteX46714" fmla="*/ 1230637 w 2556691"/>
              <a:gd name="connsiteY46714" fmla="*/ 293749 h 2789926"/>
              <a:gd name="connsiteX46715" fmla="*/ 1230896 w 2556691"/>
              <a:gd name="connsiteY46715" fmla="*/ 294301 h 2789926"/>
              <a:gd name="connsiteX46716" fmla="*/ 1231249 w 2556691"/>
              <a:gd name="connsiteY46716" fmla="*/ 294950 h 2789926"/>
              <a:gd name="connsiteX46717" fmla="*/ 1231896 w 2556691"/>
              <a:gd name="connsiteY46717" fmla="*/ 295926 h 2789926"/>
              <a:gd name="connsiteX46718" fmla="*/ 1232037 w 2556691"/>
              <a:gd name="connsiteY46718" fmla="*/ 296088 h 2789926"/>
              <a:gd name="connsiteX46719" fmla="*/ 1232967 w 2556691"/>
              <a:gd name="connsiteY46719" fmla="*/ 296922 h 2789926"/>
              <a:gd name="connsiteX46720" fmla="*/ 1233297 w 2556691"/>
              <a:gd name="connsiteY46720" fmla="*/ 297113 h 2789926"/>
              <a:gd name="connsiteX46721" fmla="*/ 1234039 w 2556691"/>
              <a:gd name="connsiteY46721" fmla="*/ 297436 h 2789926"/>
              <a:gd name="connsiteX46722" fmla="*/ 1235322 w 2556691"/>
              <a:gd name="connsiteY46722" fmla="*/ 297584 h 2789926"/>
              <a:gd name="connsiteX46723" fmla="*/ 1235322 w 2556691"/>
              <a:gd name="connsiteY46723" fmla="*/ 297580 h 2789926"/>
              <a:gd name="connsiteX46724" fmla="*/ 1230578 w 2556691"/>
              <a:gd name="connsiteY46724" fmla="*/ 285871 h 2789926"/>
              <a:gd name="connsiteX46725" fmla="*/ 1230790 w 2556691"/>
              <a:gd name="connsiteY46725" fmla="*/ 285251 h 2789926"/>
              <a:gd name="connsiteX46726" fmla="*/ 1232096 w 2556691"/>
              <a:gd name="connsiteY46726" fmla="*/ 285341 h 2789926"/>
              <a:gd name="connsiteX46727" fmla="*/ 1232496 w 2556691"/>
              <a:gd name="connsiteY46727" fmla="*/ 286215 h 2789926"/>
              <a:gd name="connsiteX46728" fmla="*/ 1235675 w 2556691"/>
              <a:gd name="connsiteY46728" fmla="*/ 292132 h 2789926"/>
              <a:gd name="connsiteX46729" fmla="*/ 1239713 w 2556691"/>
              <a:gd name="connsiteY46729" fmla="*/ 297076 h 2789926"/>
              <a:gd name="connsiteX46730" fmla="*/ 1239772 w 2556691"/>
              <a:gd name="connsiteY46730" fmla="*/ 297068 h 2789926"/>
              <a:gd name="connsiteX46731" fmla="*/ 1240231 w 2556691"/>
              <a:gd name="connsiteY46731" fmla="*/ 297018 h 2789926"/>
              <a:gd name="connsiteX46732" fmla="*/ 1240231 w 2556691"/>
              <a:gd name="connsiteY46732" fmla="*/ 297016 h 2789926"/>
              <a:gd name="connsiteX46733" fmla="*/ 1239948 w 2556691"/>
              <a:gd name="connsiteY46733" fmla="*/ 289974 h 2789926"/>
              <a:gd name="connsiteX46734" fmla="*/ 1243762 w 2556691"/>
              <a:gd name="connsiteY46734" fmla="*/ 296736 h 2789926"/>
              <a:gd name="connsiteX46735" fmla="*/ 1244833 w 2556691"/>
              <a:gd name="connsiteY46735" fmla="*/ 296885 h 2789926"/>
              <a:gd name="connsiteX46736" fmla="*/ 1244904 w 2556691"/>
              <a:gd name="connsiteY46736" fmla="*/ 296911 h 2789926"/>
              <a:gd name="connsiteX46737" fmla="*/ 1244928 w 2556691"/>
              <a:gd name="connsiteY46737" fmla="*/ 296878 h 2789926"/>
              <a:gd name="connsiteX46738" fmla="*/ 1244669 w 2556691"/>
              <a:gd name="connsiteY46738" fmla="*/ 295516 h 2789926"/>
              <a:gd name="connsiteX46739" fmla="*/ 1244586 w 2556691"/>
              <a:gd name="connsiteY46739" fmla="*/ 295050 h 2789926"/>
              <a:gd name="connsiteX46740" fmla="*/ 1244527 w 2556691"/>
              <a:gd name="connsiteY46740" fmla="*/ 294639 h 2789926"/>
              <a:gd name="connsiteX46741" fmla="*/ 1244139 w 2556691"/>
              <a:gd name="connsiteY46741" fmla="*/ 290822 h 2789926"/>
              <a:gd name="connsiteX46742" fmla="*/ 1243915 w 2556691"/>
              <a:gd name="connsiteY46742" fmla="*/ 290032 h 2789926"/>
              <a:gd name="connsiteX46743" fmla="*/ 1243892 w 2556691"/>
              <a:gd name="connsiteY46743" fmla="*/ 289939 h 2789926"/>
              <a:gd name="connsiteX46744" fmla="*/ 1243197 w 2556691"/>
              <a:gd name="connsiteY46744" fmla="*/ 287821 h 2789926"/>
              <a:gd name="connsiteX46745" fmla="*/ 1107056 w 2556691"/>
              <a:gd name="connsiteY46745" fmla="*/ 161415 h 2789926"/>
              <a:gd name="connsiteX46746" fmla="*/ 1123007 w 2556691"/>
              <a:gd name="connsiteY46746" fmla="*/ 193530 h 2789926"/>
              <a:gd name="connsiteX46747" fmla="*/ 1107056 w 2556691"/>
              <a:gd name="connsiteY46747" fmla="*/ 161415 h 2789926"/>
              <a:gd name="connsiteX46748" fmla="*/ 1265787 w 2556691"/>
              <a:gd name="connsiteY46748" fmla="*/ 305238 h 2789926"/>
              <a:gd name="connsiteX46749" fmla="*/ 1264893 w 2556691"/>
              <a:gd name="connsiteY46749" fmla="*/ 304610 h 2789926"/>
              <a:gd name="connsiteX46750" fmla="*/ 1264704 w 2556691"/>
              <a:gd name="connsiteY46750" fmla="*/ 304509 h 2789926"/>
              <a:gd name="connsiteX46751" fmla="*/ 1263480 w 2556691"/>
              <a:gd name="connsiteY46751" fmla="*/ 303946 h 2789926"/>
              <a:gd name="connsiteX46752" fmla="*/ 1263445 w 2556691"/>
              <a:gd name="connsiteY46752" fmla="*/ 303929 h 2789926"/>
              <a:gd name="connsiteX46753" fmla="*/ 1260772 w 2556691"/>
              <a:gd name="connsiteY46753" fmla="*/ 304121 h 2789926"/>
              <a:gd name="connsiteX46754" fmla="*/ 1257441 w 2556691"/>
              <a:gd name="connsiteY46754" fmla="*/ 304959 h 2789926"/>
              <a:gd name="connsiteX46755" fmla="*/ 1255758 w 2556691"/>
              <a:gd name="connsiteY46755" fmla="*/ 302516 h 2789926"/>
              <a:gd name="connsiteX46756" fmla="*/ 1255275 w 2556691"/>
              <a:gd name="connsiteY46756" fmla="*/ 301771 h 2789926"/>
              <a:gd name="connsiteX46757" fmla="*/ 1251649 w 2556691"/>
              <a:gd name="connsiteY46757" fmla="*/ 301160 h 2789926"/>
              <a:gd name="connsiteX46758" fmla="*/ 1249989 w 2556691"/>
              <a:gd name="connsiteY46758" fmla="*/ 301528 h 2789926"/>
              <a:gd name="connsiteX46759" fmla="*/ 1247035 w 2556691"/>
              <a:gd name="connsiteY46759" fmla="*/ 303536 h 2789926"/>
              <a:gd name="connsiteX46760" fmla="*/ 1244339 w 2556691"/>
              <a:gd name="connsiteY46760" fmla="*/ 300438 h 2789926"/>
              <a:gd name="connsiteX46761" fmla="*/ 1244315 w 2556691"/>
              <a:gd name="connsiteY46761" fmla="*/ 300436 h 2789926"/>
              <a:gd name="connsiteX46762" fmla="*/ 1241961 w 2556691"/>
              <a:gd name="connsiteY46762" fmla="*/ 300406 h 2789926"/>
              <a:gd name="connsiteX46763" fmla="*/ 1241573 w 2556691"/>
              <a:gd name="connsiteY46763" fmla="*/ 300416 h 2789926"/>
              <a:gd name="connsiteX46764" fmla="*/ 1239677 w 2556691"/>
              <a:gd name="connsiteY46764" fmla="*/ 300556 h 2789926"/>
              <a:gd name="connsiteX46765" fmla="*/ 1239395 w 2556691"/>
              <a:gd name="connsiteY46765" fmla="*/ 300608 h 2789926"/>
              <a:gd name="connsiteX46766" fmla="*/ 1238324 w 2556691"/>
              <a:gd name="connsiteY46766" fmla="*/ 300898 h 2789926"/>
              <a:gd name="connsiteX46767" fmla="*/ 1238065 w 2556691"/>
              <a:gd name="connsiteY46767" fmla="*/ 301013 h 2789926"/>
              <a:gd name="connsiteX46768" fmla="*/ 1237535 w 2556691"/>
              <a:gd name="connsiteY46768" fmla="*/ 301596 h 2789926"/>
              <a:gd name="connsiteX46769" fmla="*/ 1243103 w 2556691"/>
              <a:gd name="connsiteY46769" fmla="*/ 308560 h 2789926"/>
              <a:gd name="connsiteX46770" fmla="*/ 1244621 w 2556691"/>
              <a:gd name="connsiteY46770" fmla="*/ 304003 h 2789926"/>
              <a:gd name="connsiteX46771" fmla="*/ 1244633 w 2556691"/>
              <a:gd name="connsiteY46771" fmla="*/ 304004 h 2789926"/>
              <a:gd name="connsiteX46772" fmla="*/ 1247035 w 2556691"/>
              <a:gd name="connsiteY46772" fmla="*/ 308424 h 2789926"/>
              <a:gd name="connsiteX46773" fmla="*/ 1248165 w 2556691"/>
              <a:gd name="connsiteY46773" fmla="*/ 304430 h 2789926"/>
              <a:gd name="connsiteX46774" fmla="*/ 1250719 w 2556691"/>
              <a:gd name="connsiteY46774" fmla="*/ 304377 h 2789926"/>
              <a:gd name="connsiteX46775" fmla="*/ 1250366 w 2556691"/>
              <a:gd name="connsiteY46775" fmla="*/ 310228 h 2789926"/>
              <a:gd name="connsiteX46776" fmla="*/ 1254004 w 2556691"/>
              <a:gd name="connsiteY46776" fmla="*/ 304871 h 2789926"/>
              <a:gd name="connsiteX46777" fmla="*/ 1255981 w 2556691"/>
              <a:gd name="connsiteY46777" fmla="*/ 306182 h 2789926"/>
              <a:gd name="connsiteX46778" fmla="*/ 1254227 w 2556691"/>
              <a:gd name="connsiteY46778" fmla="*/ 310832 h 2789926"/>
              <a:gd name="connsiteX46779" fmla="*/ 1258818 w 2556691"/>
              <a:gd name="connsiteY46779" fmla="*/ 308699 h 2789926"/>
              <a:gd name="connsiteX46780" fmla="*/ 1265787 w 2556691"/>
              <a:gd name="connsiteY46780" fmla="*/ 305238 h 2789926"/>
              <a:gd name="connsiteX46781" fmla="*/ 1846186 w 2556691"/>
              <a:gd name="connsiteY46781" fmla="*/ 838691 h 2789926"/>
              <a:gd name="connsiteX46782" fmla="*/ 1844985 w 2556691"/>
              <a:gd name="connsiteY46782" fmla="*/ 879238 h 2789926"/>
              <a:gd name="connsiteX46783" fmla="*/ 1846139 w 2556691"/>
              <a:gd name="connsiteY46783" fmla="*/ 881509 h 2789926"/>
              <a:gd name="connsiteX46784" fmla="*/ 1848116 w 2556691"/>
              <a:gd name="connsiteY46784" fmla="*/ 873021 h 2789926"/>
              <a:gd name="connsiteX46785" fmla="*/ 1846186 w 2556691"/>
              <a:gd name="connsiteY46785" fmla="*/ 838691 h 2789926"/>
              <a:gd name="connsiteX46786" fmla="*/ 1948400 w 2556691"/>
              <a:gd name="connsiteY46786" fmla="*/ 930814 h 2789926"/>
              <a:gd name="connsiteX46787" fmla="*/ 1949836 w 2556691"/>
              <a:gd name="connsiteY46787" fmla="*/ 937055 h 2789926"/>
              <a:gd name="connsiteX46788" fmla="*/ 1952509 w 2556691"/>
              <a:gd name="connsiteY46788" fmla="*/ 946219 h 2789926"/>
              <a:gd name="connsiteX46789" fmla="*/ 1949695 w 2556691"/>
              <a:gd name="connsiteY46789" fmla="*/ 947766 h 2789926"/>
              <a:gd name="connsiteX46790" fmla="*/ 1946293 w 2556691"/>
              <a:gd name="connsiteY46790" fmla="*/ 930862 h 2789926"/>
              <a:gd name="connsiteX46791" fmla="*/ 1948400 w 2556691"/>
              <a:gd name="connsiteY46791" fmla="*/ 930814 h 2789926"/>
              <a:gd name="connsiteX46792" fmla="*/ 1261067 w 2556691"/>
              <a:gd name="connsiteY46792" fmla="*/ 276318 h 2789926"/>
              <a:gd name="connsiteX46793" fmla="*/ 1258795 w 2556691"/>
              <a:gd name="connsiteY46793" fmla="*/ 277813 h 2789926"/>
              <a:gd name="connsiteX46794" fmla="*/ 1256252 w 2556691"/>
              <a:gd name="connsiteY46794" fmla="*/ 279166 h 2789926"/>
              <a:gd name="connsiteX46795" fmla="*/ 1248330 w 2556691"/>
              <a:gd name="connsiteY46795" fmla="*/ 291063 h 2789926"/>
              <a:gd name="connsiteX46796" fmla="*/ 1248330 w 2556691"/>
              <a:gd name="connsiteY46796" fmla="*/ 291059 h 2789926"/>
              <a:gd name="connsiteX46797" fmla="*/ 1248294 w 2556691"/>
              <a:gd name="connsiteY46797" fmla="*/ 291577 h 2789926"/>
              <a:gd name="connsiteX46798" fmla="*/ 1248212 w 2556691"/>
              <a:gd name="connsiteY46798" fmla="*/ 292649 h 2789926"/>
              <a:gd name="connsiteX46799" fmla="*/ 1248353 w 2556691"/>
              <a:gd name="connsiteY46799" fmla="*/ 296626 h 2789926"/>
              <a:gd name="connsiteX46800" fmla="*/ 1248365 w 2556691"/>
              <a:gd name="connsiteY46800" fmla="*/ 296638 h 2789926"/>
              <a:gd name="connsiteX46801" fmla="*/ 1248718 w 2556691"/>
              <a:gd name="connsiteY46801" fmla="*/ 296846 h 2789926"/>
              <a:gd name="connsiteX46802" fmla="*/ 1248777 w 2556691"/>
              <a:gd name="connsiteY46802" fmla="*/ 296869 h 2789926"/>
              <a:gd name="connsiteX46803" fmla="*/ 1249295 w 2556691"/>
              <a:gd name="connsiteY46803" fmla="*/ 296955 h 2789926"/>
              <a:gd name="connsiteX46804" fmla="*/ 1250213 w 2556691"/>
              <a:gd name="connsiteY46804" fmla="*/ 297012 h 2789926"/>
              <a:gd name="connsiteX46805" fmla="*/ 1250213 w 2556691"/>
              <a:gd name="connsiteY46805" fmla="*/ 297006 h 2789926"/>
              <a:gd name="connsiteX46806" fmla="*/ 1253085 w 2556691"/>
              <a:gd name="connsiteY46806" fmla="*/ 292010 h 2789926"/>
              <a:gd name="connsiteX46807" fmla="*/ 1253992 w 2556691"/>
              <a:gd name="connsiteY46807" fmla="*/ 289652 h 2789926"/>
              <a:gd name="connsiteX46808" fmla="*/ 1256711 w 2556691"/>
              <a:gd name="connsiteY46808" fmla="*/ 291599 h 2789926"/>
              <a:gd name="connsiteX46809" fmla="*/ 1259442 w 2556691"/>
              <a:gd name="connsiteY46809" fmla="*/ 291853 h 2789926"/>
              <a:gd name="connsiteX46810" fmla="*/ 1255781 w 2556691"/>
              <a:gd name="connsiteY46810" fmla="*/ 297778 h 2789926"/>
              <a:gd name="connsiteX46811" fmla="*/ 1255758 w 2556691"/>
              <a:gd name="connsiteY46811" fmla="*/ 297800 h 2789926"/>
              <a:gd name="connsiteX46812" fmla="*/ 1258041 w 2556691"/>
              <a:gd name="connsiteY46812" fmla="*/ 298398 h 2789926"/>
              <a:gd name="connsiteX46813" fmla="*/ 1262868 w 2556691"/>
              <a:gd name="connsiteY46813" fmla="*/ 291476 h 2789926"/>
              <a:gd name="connsiteX46814" fmla="*/ 1263409 w 2556691"/>
              <a:gd name="connsiteY46814" fmla="*/ 281824 h 2789926"/>
              <a:gd name="connsiteX46815" fmla="*/ 1261067 w 2556691"/>
              <a:gd name="connsiteY46815" fmla="*/ 276318 h 2789926"/>
              <a:gd name="connsiteX46816" fmla="*/ 1987671 w 2556691"/>
              <a:gd name="connsiteY46816" fmla="*/ 946206 h 2789926"/>
              <a:gd name="connsiteX46817" fmla="*/ 1986341 w 2556691"/>
              <a:gd name="connsiteY46817" fmla="*/ 948815 h 2789926"/>
              <a:gd name="connsiteX46818" fmla="*/ 1977512 w 2556691"/>
              <a:gd name="connsiteY46818" fmla="*/ 941673 h 2789926"/>
              <a:gd name="connsiteX46819" fmla="*/ 1979019 w 2556691"/>
              <a:gd name="connsiteY46819" fmla="*/ 940145 h 2789926"/>
              <a:gd name="connsiteX46820" fmla="*/ 1983610 w 2556691"/>
              <a:gd name="connsiteY46820" fmla="*/ 942742 h 2789926"/>
              <a:gd name="connsiteX46821" fmla="*/ 1987671 w 2556691"/>
              <a:gd name="connsiteY46821" fmla="*/ 946206 h 2789926"/>
              <a:gd name="connsiteX46822" fmla="*/ 1934557 w 2556691"/>
              <a:gd name="connsiteY46822" fmla="*/ 894742 h 2789926"/>
              <a:gd name="connsiteX46823" fmla="*/ 1916016 w 2556691"/>
              <a:gd name="connsiteY46823" fmla="*/ 902209 h 2789926"/>
              <a:gd name="connsiteX46824" fmla="*/ 1916016 w 2556691"/>
              <a:gd name="connsiteY46824" fmla="*/ 902210 h 2789926"/>
              <a:gd name="connsiteX46825" fmla="*/ 1932462 w 2556691"/>
              <a:gd name="connsiteY46825" fmla="*/ 897557 h 2789926"/>
              <a:gd name="connsiteX46826" fmla="*/ 1934557 w 2556691"/>
              <a:gd name="connsiteY46826" fmla="*/ 894742 h 2789926"/>
              <a:gd name="connsiteX46827" fmla="*/ 1281114 w 2556691"/>
              <a:gd name="connsiteY46827" fmla="*/ 286198 h 2789926"/>
              <a:gd name="connsiteX46828" fmla="*/ 1280325 w 2556691"/>
              <a:gd name="connsiteY46828" fmla="*/ 286249 h 2789926"/>
              <a:gd name="connsiteX46829" fmla="*/ 1269130 w 2556691"/>
              <a:gd name="connsiteY46829" fmla="*/ 288914 h 2789926"/>
              <a:gd name="connsiteX46830" fmla="*/ 1268518 w 2556691"/>
              <a:gd name="connsiteY46830" fmla="*/ 290355 h 2789926"/>
              <a:gd name="connsiteX46831" fmla="*/ 1260772 w 2556691"/>
              <a:gd name="connsiteY46831" fmla="*/ 299458 h 2789926"/>
              <a:gd name="connsiteX46832" fmla="*/ 1261161 w 2556691"/>
              <a:gd name="connsiteY46832" fmla="*/ 299702 h 2789926"/>
              <a:gd name="connsiteX46833" fmla="*/ 1271756 w 2556691"/>
              <a:gd name="connsiteY46833" fmla="*/ 294039 h 2789926"/>
              <a:gd name="connsiteX46834" fmla="*/ 1265481 w 2556691"/>
              <a:gd name="connsiteY46834" fmla="*/ 300823 h 2789926"/>
              <a:gd name="connsiteX46835" fmla="*/ 1265493 w 2556691"/>
              <a:gd name="connsiteY46835" fmla="*/ 300821 h 2789926"/>
              <a:gd name="connsiteX46836" fmla="*/ 1268059 w 2556691"/>
              <a:gd name="connsiteY46836" fmla="*/ 300555 h 2789926"/>
              <a:gd name="connsiteX46837" fmla="*/ 1274769 w 2556691"/>
              <a:gd name="connsiteY46837" fmla="*/ 297275 h 2789926"/>
              <a:gd name="connsiteX46838" fmla="*/ 1280137 w 2556691"/>
              <a:gd name="connsiteY46838" fmla="*/ 288183 h 2789926"/>
              <a:gd name="connsiteX46839" fmla="*/ 1281114 w 2556691"/>
              <a:gd name="connsiteY46839" fmla="*/ 286201 h 2789926"/>
              <a:gd name="connsiteX46840" fmla="*/ 1220854 w 2556691"/>
              <a:gd name="connsiteY46840" fmla="*/ 227014 h 2789926"/>
              <a:gd name="connsiteX46841" fmla="*/ 1211578 w 2556691"/>
              <a:gd name="connsiteY46841" fmla="*/ 219737 h 2789926"/>
              <a:gd name="connsiteX46842" fmla="*/ 1210818 w 2556691"/>
              <a:gd name="connsiteY46842" fmla="*/ 239573 h 2789926"/>
              <a:gd name="connsiteX46843" fmla="*/ 1213262 w 2556691"/>
              <a:gd name="connsiteY46843" fmla="*/ 250130 h 2789926"/>
              <a:gd name="connsiteX46844" fmla="*/ 1213144 w 2556691"/>
              <a:gd name="connsiteY46844" fmla="*/ 250196 h 2789926"/>
              <a:gd name="connsiteX46845" fmla="*/ 1215992 w 2556691"/>
              <a:gd name="connsiteY46845" fmla="*/ 261924 h 2789926"/>
              <a:gd name="connsiteX46846" fmla="*/ 1213262 w 2556691"/>
              <a:gd name="connsiteY46846" fmla="*/ 250130 h 2789926"/>
              <a:gd name="connsiteX46847" fmla="*/ 1214509 w 2556691"/>
              <a:gd name="connsiteY46847" fmla="*/ 249426 h 2789926"/>
              <a:gd name="connsiteX46848" fmla="*/ 1225504 w 2556691"/>
              <a:gd name="connsiteY46848" fmla="*/ 268858 h 2789926"/>
              <a:gd name="connsiteX46849" fmla="*/ 1217923 w 2556691"/>
              <a:gd name="connsiteY46849" fmla="*/ 236389 h 2789926"/>
              <a:gd name="connsiteX46850" fmla="*/ 1235734 w 2556691"/>
              <a:gd name="connsiteY46850" fmla="*/ 274318 h 2789926"/>
              <a:gd name="connsiteX46851" fmla="*/ 1230754 w 2556691"/>
              <a:gd name="connsiteY46851" fmla="*/ 258071 h 2789926"/>
              <a:gd name="connsiteX46852" fmla="*/ 1224221 w 2556691"/>
              <a:gd name="connsiteY46852" fmla="*/ 245826 h 2789926"/>
              <a:gd name="connsiteX46853" fmla="*/ 1220854 w 2556691"/>
              <a:gd name="connsiteY46853" fmla="*/ 227014 h 2789926"/>
              <a:gd name="connsiteX46854" fmla="*/ 1898429 w 2556691"/>
              <a:gd name="connsiteY46854" fmla="*/ 851170 h 2789926"/>
              <a:gd name="connsiteX46855" fmla="*/ 1893367 w 2556691"/>
              <a:gd name="connsiteY46855" fmla="*/ 855156 h 2789926"/>
              <a:gd name="connsiteX46856" fmla="*/ 1883008 w 2556691"/>
              <a:gd name="connsiteY46856" fmla="*/ 868809 h 2789926"/>
              <a:gd name="connsiteX46857" fmla="*/ 1881572 w 2556691"/>
              <a:gd name="connsiteY46857" fmla="*/ 871692 h 2789926"/>
              <a:gd name="connsiteX46858" fmla="*/ 1881242 w 2556691"/>
              <a:gd name="connsiteY46858" fmla="*/ 872599 h 2789926"/>
              <a:gd name="connsiteX46859" fmla="*/ 1881019 w 2556691"/>
              <a:gd name="connsiteY46859" fmla="*/ 873229 h 2789926"/>
              <a:gd name="connsiteX46860" fmla="*/ 1880983 w 2556691"/>
              <a:gd name="connsiteY46860" fmla="*/ 873368 h 2789926"/>
              <a:gd name="connsiteX46861" fmla="*/ 1880524 w 2556691"/>
              <a:gd name="connsiteY46861" fmla="*/ 880119 h 2789926"/>
              <a:gd name="connsiteX46862" fmla="*/ 1880548 w 2556691"/>
              <a:gd name="connsiteY46862" fmla="*/ 880521 h 2789926"/>
              <a:gd name="connsiteX46863" fmla="*/ 1880607 w 2556691"/>
              <a:gd name="connsiteY46863" fmla="*/ 881250 h 2789926"/>
              <a:gd name="connsiteX46864" fmla="*/ 1880972 w 2556691"/>
              <a:gd name="connsiteY46864" fmla="*/ 885920 h 2789926"/>
              <a:gd name="connsiteX46865" fmla="*/ 1880866 w 2556691"/>
              <a:gd name="connsiteY46865" fmla="*/ 888572 h 2789926"/>
              <a:gd name="connsiteX46866" fmla="*/ 1880842 w 2556691"/>
              <a:gd name="connsiteY46866" fmla="*/ 888728 h 2789926"/>
              <a:gd name="connsiteX46867" fmla="*/ 1880760 w 2556691"/>
              <a:gd name="connsiteY46867" fmla="*/ 889260 h 2789926"/>
              <a:gd name="connsiteX46868" fmla="*/ 1880583 w 2556691"/>
              <a:gd name="connsiteY46868" fmla="*/ 890507 h 2789926"/>
              <a:gd name="connsiteX46869" fmla="*/ 1879983 w 2556691"/>
              <a:gd name="connsiteY46869" fmla="*/ 895834 h 2789926"/>
              <a:gd name="connsiteX46870" fmla="*/ 1880065 w 2556691"/>
              <a:gd name="connsiteY46870" fmla="*/ 897411 h 2789926"/>
              <a:gd name="connsiteX46871" fmla="*/ 1880371 w 2556691"/>
              <a:gd name="connsiteY46871" fmla="*/ 899808 h 2789926"/>
              <a:gd name="connsiteX46872" fmla="*/ 1882608 w 2556691"/>
              <a:gd name="connsiteY46872" fmla="*/ 904318 h 2789926"/>
              <a:gd name="connsiteX46873" fmla="*/ 1884185 w 2556691"/>
              <a:gd name="connsiteY46873" fmla="*/ 905213 h 2789926"/>
              <a:gd name="connsiteX46874" fmla="*/ 1885433 w 2556691"/>
              <a:gd name="connsiteY46874" fmla="*/ 904680 h 2789926"/>
              <a:gd name="connsiteX46875" fmla="*/ 1885822 w 2556691"/>
              <a:gd name="connsiteY46875" fmla="*/ 904422 h 2789926"/>
              <a:gd name="connsiteX46876" fmla="*/ 1889400 w 2556691"/>
              <a:gd name="connsiteY46876" fmla="*/ 903948 h 2789926"/>
              <a:gd name="connsiteX46877" fmla="*/ 1889859 w 2556691"/>
              <a:gd name="connsiteY46877" fmla="*/ 904097 h 2789926"/>
              <a:gd name="connsiteX46878" fmla="*/ 1889871 w 2556691"/>
              <a:gd name="connsiteY46878" fmla="*/ 904102 h 2789926"/>
              <a:gd name="connsiteX46879" fmla="*/ 1893049 w 2556691"/>
              <a:gd name="connsiteY46879" fmla="*/ 905637 h 2789926"/>
              <a:gd name="connsiteX46880" fmla="*/ 1898370 w 2556691"/>
              <a:gd name="connsiteY46880" fmla="*/ 916186 h 2789926"/>
              <a:gd name="connsiteX46881" fmla="*/ 1899053 w 2556691"/>
              <a:gd name="connsiteY46881" fmla="*/ 915935 h 2789926"/>
              <a:gd name="connsiteX46882" fmla="*/ 1899041 w 2556691"/>
              <a:gd name="connsiteY46882" fmla="*/ 915938 h 2789926"/>
              <a:gd name="connsiteX46883" fmla="*/ 1903785 w 2556691"/>
              <a:gd name="connsiteY46883" fmla="*/ 913053 h 2789926"/>
              <a:gd name="connsiteX46884" fmla="*/ 1905492 w 2556691"/>
              <a:gd name="connsiteY46884" fmla="*/ 898626 h 2789926"/>
              <a:gd name="connsiteX46885" fmla="*/ 1905375 w 2556691"/>
              <a:gd name="connsiteY46885" fmla="*/ 898149 h 2789926"/>
              <a:gd name="connsiteX46886" fmla="*/ 1905210 w 2556691"/>
              <a:gd name="connsiteY46886" fmla="*/ 897612 h 2789926"/>
              <a:gd name="connsiteX46887" fmla="*/ 1902879 w 2556691"/>
              <a:gd name="connsiteY46887" fmla="*/ 891391 h 2789926"/>
              <a:gd name="connsiteX46888" fmla="*/ 1902055 w 2556691"/>
              <a:gd name="connsiteY46888" fmla="*/ 889621 h 2789926"/>
              <a:gd name="connsiteX46889" fmla="*/ 1898217 w 2556691"/>
              <a:gd name="connsiteY46889" fmla="*/ 882903 h 2789926"/>
              <a:gd name="connsiteX46890" fmla="*/ 1897958 w 2556691"/>
              <a:gd name="connsiteY46890" fmla="*/ 882526 h 2789926"/>
              <a:gd name="connsiteX46891" fmla="*/ 1897181 w 2556691"/>
              <a:gd name="connsiteY46891" fmla="*/ 881383 h 2789926"/>
              <a:gd name="connsiteX46892" fmla="*/ 1893744 w 2556691"/>
              <a:gd name="connsiteY46892" fmla="*/ 874543 h 2789926"/>
              <a:gd name="connsiteX46893" fmla="*/ 1892661 w 2556691"/>
              <a:gd name="connsiteY46893" fmla="*/ 867322 h 2789926"/>
              <a:gd name="connsiteX46894" fmla="*/ 1892720 w 2556691"/>
              <a:gd name="connsiteY46894" fmla="*/ 865574 h 2789926"/>
              <a:gd name="connsiteX46895" fmla="*/ 1896817 w 2556691"/>
              <a:gd name="connsiteY46895" fmla="*/ 853248 h 2789926"/>
              <a:gd name="connsiteX46896" fmla="*/ 1898429 w 2556691"/>
              <a:gd name="connsiteY46896" fmla="*/ 851170 h 2789926"/>
              <a:gd name="connsiteX46897" fmla="*/ 1954911 w 2556691"/>
              <a:gd name="connsiteY46897" fmla="*/ 900013 h 2789926"/>
              <a:gd name="connsiteX46898" fmla="*/ 1955122 w 2556691"/>
              <a:gd name="connsiteY46898" fmla="*/ 900510 h 2789926"/>
              <a:gd name="connsiteX46899" fmla="*/ 1955052 w 2556691"/>
              <a:gd name="connsiteY46899" fmla="*/ 900198 h 2789926"/>
              <a:gd name="connsiteX46900" fmla="*/ 1954911 w 2556691"/>
              <a:gd name="connsiteY46900" fmla="*/ 900013 h 2789926"/>
              <a:gd name="connsiteX46901" fmla="*/ 1949519 w 2556691"/>
              <a:gd name="connsiteY46901" fmla="*/ 892364 h 2789926"/>
              <a:gd name="connsiteX46902" fmla="*/ 1949625 w 2556691"/>
              <a:gd name="connsiteY46902" fmla="*/ 892643 h 2789926"/>
              <a:gd name="connsiteX46903" fmla="*/ 1952062 w 2556691"/>
              <a:gd name="connsiteY46903" fmla="*/ 899080 h 2789926"/>
              <a:gd name="connsiteX46904" fmla="*/ 1965104 w 2556691"/>
              <a:gd name="connsiteY46904" fmla="*/ 926658 h 2789926"/>
              <a:gd name="connsiteX46905" fmla="*/ 1966588 w 2556691"/>
              <a:gd name="connsiteY46905" fmla="*/ 927004 h 2789926"/>
              <a:gd name="connsiteX46906" fmla="*/ 1953569 w 2556691"/>
              <a:gd name="connsiteY46906" fmla="*/ 898639 h 2789926"/>
              <a:gd name="connsiteX46907" fmla="*/ 1953357 w 2556691"/>
              <a:gd name="connsiteY46907" fmla="*/ 898029 h 2789926"/>
              <a:gd name="connsiteX46908" fmla="*/ 1949696 w 2556691"/>
              <a:gd name="connsiteY46908" fmla="*/ 892623 h 2789926"/>
              <a:gd name="connsiteX46909" fmla="*/ 1949519 w 2556691"/>
              <a:gd name="connsiteY46909" fmla="*/ 892364 h 2789926"/>
              <a:gd name="connsiteX46910" fmla="*/ 1984317 w 2556691"/>
              <a:gd name="connsiteY46910" fmla="*/ 924357 h 2789926"/>
              <a:gd name="connsiteX46911" fmla="*/ 1977102 w 2556691"/>
              <a:gd name="connsiteY46911" fmla="*/ 920272 h 2789926"/>
              <a:gd name="connsiteX46912" fmla="*/ 1964210 w 2556691"/>
              <a:gd name="connsiteY46912" fmla="*/ 909792 h 2789926"/>
              <a:gd name="connsiteX46913" fmla="*/ 1964646 w 2556691"/>
              <a:gd name="connsiteY46913" fmla="*/ 910197 h 2789926"/>
              <a:gd name="connsiteX46914" fmla="*/ 1975170 w 2556691"/>
              <a:gd name="connsiteY46914" fmla="*/ 919178 h 2789926"/>
              <a:gd name="connsiteX46915" fmla="*/ 1977102 w 2556691"/>
              <a:gd name="connsiteY46915" fmla="*/ 920272 h 2789926"/>
              <a:gd name="connsiteX46916" fmla="*/ 1984305 w 2556691"/>
              <a:gd name="connsiteY46916" fmla="*/ 926127 h 2789926"/>
              <a:gd name="connsiteX46917" fmla="*/ 1984317 w 2556691"/>
              <a:gd name="connsiteY46917" fmla="*/ 925708 h 2789926"/>
              <a:gd name="connsiteX46918" fmla="*/ 1984317 w 2556691"/>
              <a:gd name="connsiteY46918" fmla="*/ 924357 h 2789926"/>
              <a:gd name="connsiteX46919" fmla="*/ 1948354 w 2556691"/>
              <a:gd name="connsiteY46919" fmla="*/ 890718 h 2789926"/>
              <a:gd name="connsiteX46920" fmla="*/ 1948530 w 2556691"/>
              <a:gd name="connsiteY46920" fmla="*/ 892950 h 2789926"/>
              <a:gd name="connsiteX46921" fmla="*/ 1948648 w 2556691"/>
              <a:gd name="connsiteY46921" fmla="*/ 900065 h 2789926"/>
              <a:gd name="connsiteX46922" fmla="*/ 1948601 w 2556691"/>
              <a:gd name="connsiteY46922" fmla="*/ 901532 h 2789926"/>
              <a:gd name="connsiteX46923" fmla="*/ 1948530 w 2556691"/>
              <a:gd name="connsiteY46923" fmla="*/ 911406 h 2789926"/>
              <a:gd name="connsiteX46924" fmla="*/ 1951414 w 2556691"/>
              <a:gd name="connsiteY46924" fmla="*/ 921751 h 2789926"/>
              <a:gd name="connsiteX46925" fmla="*/ 1950732 w 2556691"/>
              <a:gd name="connsiteY46925" fmla="*/ 923621 h 2789926"/>
              <a:gd name="connsiteX46926" fmla="*/ 1952297 w 2556691"/>
              <a:gd name="connsiteY46926" fmla="*/ 924329 h 2789926"/>
              <a:gd name="connsiteX46927" fmla="*/ 1956382 w 2556691"/>
              <a:gd name="connsiteY46927" fmla="*/ 934558 h 2789926"/>
              <a:gd name="connsiteX46928" fmla="*/ 1965411 w 2556691"/>
              <a:gd name="connsiteY46928" fmla="*/ 951011 h 2789926"/>
              <a:gd name="connsiteX46929" fmla="*/ 1963374 w 2556691"/>
              <a:gd name="connsiteY46929" fmla="*/ 952889 h 2789926"/>
              <a:gd name="connsiteX46930" fmla="*/ 1956947 w 2556691"/>
              <a:gd name="connsiteY46930" fmla="*/ 943836 h 2789926"/>
              <a:gd name="connsiteX46931" fmla="*/ 1949719 w 2556691"/>
              <a:gd name="connsiteY46931" fmla="*/ 925042 h 2789926"/>
              <a:gd name="connsiteX46932" fmla="*/ 1949778 w 2556691"/>
              <a:gd name="connsiteY46932" fmla="*/ 924661 h 2789926"/>
              <a:gd name="connsiteX46933" fmla="*/ 1945787 w 2556691"/>
              <a:gd name="connsiteY46933" fmla="*/ 924960 h 2789926"/>
              <a:gd name="connsiteX46934" fmla="*/ 1940431 w 2556691"/>
              <a:gd name="connsiteY46934" fmla="*/ 919381 h 2789926"/>
              <a:gd name="connsiteX46935" fmla="*/ 1940054 w 2556691"/>
              <a:gd name="connsiteY46935" fmla="*/ 917614 h 2789926"/>
              <a:gd name="connsiteX46936" fmla="*/ 1943763 w 2556691"/>
              <a:gd name="connsiteY46936" fmla="*/ 909498 h 2789926"/>
              <a:gd name="connsiteX46937" fmla="*/ 1944151 w 2556691"/>
              <a:gd name="connsiteY46937" fmla="*/ 902564 h 2789926"/>
              <a:gd name="connsiteX46938" fmla="*/ 1944234 w 2556691"/>
              <a:gd name="connsiteY46938" fmla="*/ 901352 h 2789926"/>
              <a:gd name="connsiteX46939" fmla="*/ 1944669 w 2556691"/>
              <a:gd name="connsiteY46939" fmla="*/ 894065 h 2789926"/>
              <a:gd name="connsiteX46940" fmla="*/ 1944704 w 2556691"/>
              <a:gd name="connsiteY46940" fmla="*/ 891056 h 2789926"/>
              <a:gd name="connsiteX46941" fmla="*/ 1944634 w 2556691"/>
              <a:gd name="connsiteY46941" fmla="*/ 888300 h 2789926"/>
              <a:gd name="connsiteX46942" fmla="*/ 1939902 w 2556691"/>
              <a:gd name="connsiteY46942" fmla="*/ 892918 h 2789926"/>
              <a:gd name="connsiteX46943" fmla="*/ 1937041 w 2556691"/>
              <a:gd name="connsiteY46943" fmla="*/ 896253 h 2789926"/>
              <a:gd name="connsiteX46944" fmla="*/ 1929860 w 2556691"/>
              <a:gd name="connsiteY46944" fmla="*/ 905531 h 2789926"/>
              <a:gd name="connsiteX46945" fmla="*/ 1923044 w 2556691"/>
              <a:gd name="connsiteY46945" fmla="*/ 914698 h 2789926"/>
              <a:gd name="connsiteX46946" fmla="*/ 1914604 w 2556691"/>
              <a:gd name="connsiteY46946" fmla="*/ 935157 h 2789926"/>
              <a:gd name="connsiteX46947" fmla="*/ 1919477 w 2556691"/>
              <a:gd name="connsiteY46947" fmla="*/ 949478 h 2789926"/>
              <a:gd name="connsiteX46948" fmla="*/ 1920419 w 2556691"/>
              <a:gd name="connsiteY46948" fmla="*/ 950511 h 2789926"/>
              <a:gd name="connsiteX46949" fmla="*/ 1925563 w 2556691"/>
              <a:gd name="connsiteY46949" fmla="*/ 954911 h 2789926"/>
              <a:gd name="connsiteX46950" fmla="*/ 1934404 w 2556691"/>
              <a:gd name="connsiteY46950" fmla="*/ 958430 h 2789926"/>
              <a:gd name="connsiteX46951" fmla="*/ 1951520 w 2556691"/>
              <a:gd name="connsiteY46951" fmla="*/ 952249 h 2789926"/>
              <a:gd name="connsiteX46952" fmla="*/ 1953003 w 2556691"/>
              <a:gd name="connsiteY46952" fmla="*/ 953036 h 2789926"/>
              <a:gd name="connsiteX46953" fmla="*/ 1959007 w 2556691"/>
              <a:gd name="connsiteY46953" fmla="*/ 956907 h 2789926"/>
              <a:gd name="connsiteX46954" fmla="*/ 1964316 w 2556691"/>
              <a:gd name="connsiteY46954" fmla="*/ 959447 h 2789926"/>
              <a:gd name="connsiteX46955" fmla="*/ 1990709 w 2556691"/>
              <a:gd name="connsiteY46955" fmla="*/ 956451 h 2789926"/>
              <a:gd name="connsiteX46956" fmla="*/ 1990709 w 2556691"/>
              <a:gd name="connsiteY46956" fmla="*/ 956448 h 2789926"/>
              <a:gd name="connsiteX46957" fmla="*/ 1977454 w 2556691"/>
              <a:gd name="connsiteY46957" fmla="*/ 926672 h 2789926"/>
              <a:gd name="connsiteX46958" fmla="*/ 1961055 w 2556691"/>
              <a:gd name="connsiteY46958" fmla="*/ 912975 h 2789926"/>
              <a:gd name="connsiteX46959" fmla="*/ 1959537 w 2556691"/>
              <a:gd name="connsiteY46959" fmla="*/ 910980 h 2789926"/>
              <a:gd name="connsiteX46960" fmla="*/ 1959972 w 2556691"/>
              <a:gd name="connsiteY46960" fmla="*/ 912019 h 2789926"/>
              <a:gd name="connsiteX46961" fmla="*/ 1967860 w 2556691"/>
              <a:gd name="connsiteY46961" fmla="*/ 927424 h 2789926"/>
              <a:gd name="connsiteX46962" fmla="*/ 1972403 w 2556691"/>
              <a:gd name="connsiteY46962" fmla="*/ 933312 h 2789926"/>
              <a:gd name="connsiteX46963" fmla="*/ 1964681 w 2556691"/>
              <a:gd name="connsiteY46963" fmla="*/ 935137 h 2789926"/>
              <a:gd name="connsiteX46964" fmla="*/ 1968801 w 2556691"/>
              <a:gd name="connsiteY46964" fmla="*/ 941199 h 2789926"/>
              <a:gd name="connsiteX46965" fmla="*/ 1978207 w 2556691"/>
              <a:gd name="connsiteY46965" fmla="*/ 950598 h 2789926"/>
              <a:gd name="connsiteX46966" fmla="*/ 1976347 w 2556691"/>
              <a:gd name="connsiteY46966" fmla="*/ 953323 h 2789926"/>
              <a:gd name="connsiteX46967" fmla="*/ 1968189 w 2556691"/>
              <a:gd name="connsiteY46967" fmla="*/ 945368 h 2789926"/>
              <a:gd name="connsiteX46968" fmla="*/ 1961950 w 2556691"/>
              <a:gd name="connsiteY46968" fmla="*/ 935774 h 2789926"/>
              <a:gd name="connsiteX46969" fmla="*/ 1962751 w 2556691"/>
              <a:gd name="connsiteY46969" fmla="*/ 934431 h 2789926"/>
              <a:gd name="connsiteX46970" fmla="*/ 1959454 w 2556691"/>
              <a:gd name="connsiteY46970" fmla="*/ 927354 h 2789926"/>
              <a:gd name="connsiteX46971" fmla="*/ 1962809 w 2556691"/>
              <a:gd name="connsiteY46971" fmla="*/ 926471 h 2789926"/>
              <a:gd name="connsiteX46972" fmla="*/ 1950873 w 2556691"/>
              <a:gd name="connsiteY46972" fmla="*/ 899414 h 2789926"/>
              <a:gd name="connsiteX46973" fmla="*/ 1948954 w 2556691"/>
              <a:gd name="connsiteY46973" fmla="*/ 892827 h 2789926"/>
              <a:gd name="connsiteX46974" fmla="*/ 1948354 w 2556691"/>
              <a:gd name="connsiteY46974" fmla="*/ 890718 h 2789926"/>
              <a:gd name="connsiteX46975" fmla="*/ 1945564 w 2556691"/>
              <a:gd name="connsiteY46975" fmla="*/ 885650 h 2789926"/>
              <a:gd name="connsiteX46976" fmla="*/ 1945587 w 2556691"/>
              <a:gd name="connsiteY46976" fmla="*/ 885754 h 2789926"/>
              <a:gd name="connsiteX46977" fmla="*/ 1945799 w 2556691"/>
              <a:gd name="connsiteY46977" fmla="*/ 887485 h 2789926"/>
              <a:gd name="connsiteX46978" fmla="*/ 1946152 w 2556691"/>
              <a:gd name="connsiteY46978" fmla="*/ 890592 h 2789926"/>
              <a:gd name="connsiteX46979" fmla="*/ 1946199 w 2556691"/>
              <a:gd name="connsiteY46979" fmla="*/ 893637 h 2789926"/>
              <a:gd name="connsiteX46980" fmla="*/ 1946211 w 2556691"/>
              <a:gd name="connsiteY46980" fmla="*/ 895043 h 2789926"/>
              <a:gd name="connsiteX46981" fmla="*/ 1946070 w 2556691"/>
              <a:gd name="connsiteY46981" fmla="*/ 900829 h 2789926"/>
              <a:gd name="connsiteX46982" fmla="*/ 1945846 w 2556691"/>
              <a:gd name="connsiteY46982" fmla="*/ 909747 h 2789926"/>
              <a:gd name="connsiteX46983" fmla="*/ 1946906 w 2556691"/>
              <a:gd name="connsiteY46983" fmla="*/ 910234 h 2789926"/>
              <a:gd name="connsiteX46984" fmla="*/ 1947341 w 2556691"/>
              <a:gd name="connsiteY46984" fmla="*/ 902713 h 2789926"/>
              <a:gd name="connsiteX46985" fmla="*/ 1947435 w 2556691"/>
              <a:gd name="connsiteY46985" fmla="*/ 900431 h 2789926"/>
              <a:gd name="connsiteX46986" fmla="*/ 1947530 w 2556691"/>
              <a:gd name="connsiteY46986" fmla="*/ 893252 h 2789926"/>
              <a:gd name="connsiteX46987" fmla="*/ 1947400 w 2556691"/>
              <a:gd name="connsiteY46987" fmla="*/ 890251 h 2789926"/>
              <a:gd name="connsiteX46988" fmla="*/ 1947329 w 2556691"/>
              <a:gd name="connsiteY46988" fmla="*/ 888713 h 2789926"/>
              <a:gd name="connsiteX46989" fmla="*/ 1946411 w 2556691"/>
              <a:gd name="connsiteY46989" fmla="*/ 887107 h 2789926"/>
              <a:gd name="connsiteX46990" fmla="*/ 1945623 w 2556691"/>
              <a:gd name="connsiteY46990" fmla="*/ 885745 h 2789926"/>
              <a:gd name="connsiteX46991" fmla="*/ 1945564 w 2556691"/>
              <a:gd name="connsiteY46991" fmla="*/ 885650 h 2789926"/>
              <a:gd name="connsiteX46992" fmla="*/ 1986071 w 2556691"/>
              <a:gd name="connsiteY46992" fmla="*/ 921022 h 2789926"/>
              <a:gd name="connsiteX46993" fmla="*/ 1976630 w 2556691"/>
              <a:gd name="connsiteY46993" fmla="*/ 917772 h 2789926"/>
              <a:gd name="connsiteX46994" fmla="*/ 1984576 w 2556691"/>
              <a:gd name="connsiteY46994" fmla="*/ 923259 h 2789926"/>
              <a:gd name="connsiteX46995" fmla="*/ 1986071 w 2556691"/>
              <a:gd name="connsiteY46995" fmla="*/ 921022 h 2789926"/>
              <a:gd name="connsiteX46996" fmla="*/ 1978912 w 2556691"/>
              <a:gd name="connsiteY46996" fmla="*/ 914040 h 2789926"/>
              <a:gd name="connsiteX46997" fmla="*/ 1973463 w 2556691"/>
              <a:gd name="connsiteY46997" fmla="*/ 911249 h 2789926"/>
              <a:gd name="connsiteX46998" fmla="*/ 1970186 w 2556691"/>
              <a:gd name="connsiteY46998" fmla="*/ 908419 h 2789926"/>
              <a:gd name="connsiteX46999" fmla="*/ 1229422 w 2556691"/>
              <a:gd name="connsiteY46999" fmla="*/ 221997 h 2789926"/>
              <a:gd name="connsiteX47000" fmla="*/ 1224315 w 2556691"/>
              <a:gd name="connsiteY47000" fmla="*/ 220363 h 2789926"/>
              <a:gd name="connsiteX47001" fmla="*/ 1218311 w 2556691"/>
              <a:gd name="connsiteY47001" fmla="*/ 212324 h 2789926"/>
              <a:gd name="connsiteX47002" fmla="*/ 1218311 w 2556691"/>
              <a:gd name="connsiteY47002" fmla="*/ 212326 h 2789926"/>
              <a:gd name="connsiteX47003" fmla="*/ 1212955 w 2556691"/>
              <a:gd name="connsiteY47003" fmla="*/ 214651 h 2789926"/>
              <a:gd name="connsiteX47004" fmla="*/ 1222879 w 2556691"/>
              <a:gd name="connsiteY47004" fmla="*/ 222580 h 2789926"/>
              <a:gd name="connsiteX47005" fmla="*/ 1230554 w 2556691"/>
              <a:gd name="connsiteY47005" fmla="*/ 250233 h 2789926"/>
              <a:gd name="connsiteX47006" fmla="*/ 1232685 w 2556691"/>
              <a:gd name="connsiteY47006" fmla="*/ 241415 h 2789926"/>
              <a:gd name="connsiteX47007" fmla="*/ 1229422 w 2556691"/>
              <a:gd name="connsiteY47007" fmla="*/ 221997 h 2789926"/>
              <a:gd name="connsiteX47008" fmla="*/ 1942103 w 2556691"/>
              <a:gd name="connsiteY47008" fmla="*/ 878644 h 2789926"/>
              <a:gd name="connsiteX47009" fmla="*/ 1935899 w 2556691"/>
              <a:gd name="connsiteY47009" fmla="*/ 883324 h 2789926"/>
              <a:gd name="connsiteX47010" fmla="*/ 1930672 w 2556691"/>
              <a:gd name="connsiteY47010" fmla="*/ 884948 h 2789926"/>
              <a:gd name="connsiteX47011" fmla="*/ 1930260 w 2556691"/>
              <a:gd name="connsiteY47011" fmla="*/ 886474 h 2789926"/>
              <a:gd name="connsiteX47012" fmla="*/ 1923550 w 2556691"/>
              <a:gd name="connsiteY47012" fmla="*/ 890333 h 2789926"/>
              <a:gd name="connsiteX47013" fmla="*/ 1920466 w 2556691"/>
              <a:gd name="connsiteY47013" fmla="*/ 887343 h 2789926"/>
              <a:gd name="connsiteX47014" fmla="*/ 1918689 w 2556691"/>
              <a:gd name="connsiteY47014" fmla="*/ 887873 h 2789926"/>
              <a:gd name="connsiteX47015" fmla="*/ 1911461 w 2556691"/>
              <a:gd name="connsiteY47015" fmla="*/ 895364 h 2789926"/>
              <a:gd name="connsiteX47016" fmla="*/ 1911696 w 2556691"/>
              <a:gd name="connsiteY47016" fmla="*/ 896207 h 2789926"/>
              <a:gd name="connsiteX47017" fmla="*/ 1911696 w 2556691"/>
              <a:gd name="connsiteY47017" fmla="*/ 896206 h 2789926"/>
              <a:gd name="connsiteX47018" fmla="*/ 1939336 w 2556691"/>
              <a:gd name="connsiteY47018" fmla="*/ 887237 h 2789926"/>
              <a:gd name="connsiteX47019" fmla="*/ 1941785 w 2556691"/>
              <a:gd name="connsiteY47019" fmla="*/ 884091 h 2789926"/>
              <a:gd name="connsiteX47020" fmla="*/ 1941314 w 2556691"/>
              <a:gd name="connsiteY47020" fmla="*/ 882786 h 2789926"/>
              <a:gd name="connsiteX47021" fmla="*/ 1943221 w 2556691"/>
              <a:gd name="connsiteY47021" fmla="*/ 881091 h 2789926"/>
              <a:gd name="connsiteX47022" fmla="*/ 1942103 w 2556691"/>
              <a:gd name="connsiteY47022" fmla="*/ 878644 h 2789926"/>
              <a:gd name="connsiteX47023" fmla="*/ 1852524 w 2556691"/>
              <a:gd name="connsiteY47023" fmla="*/ 791216 h 2789926"/>
              <a:gd name="connsiteX47024" fmla="*/ 1854637 w 2556691"/>
              <a:gd name="connsiteY47024" fmla="*/ 793620 h 2789926"/>
              <a:gd name="connsiteX47025" fmla="*/ 1857733 w 2556691"/>
              <a:gd name="connsiteY47025" fmla="*/ 803843 h 2789926"/>
              <a:gd name="connsiteX47026" fmla="*/ 1861088 w 2556691"/>
              <a:gd name="connsiteY47026" fmla="*/ 809031 h 2789926"/>
              <a:gd name="connsiteX47027" fmla="*/ 1858722 w 2556691"/>
              <a:gd name="connsiteY47027" fmla="*/ 810426 h 2789926"/>
              <a:gd name="connsiteX47028" fmla="*/ 1851824 w 2556691"/>
              <a:gd name="connsiteY47028" fmla="*/ 802616 h 2789926"/>
              <a:gd name="connsiteX47029" fmla="*/ 1850058 w 2556691"/>
              <a:gd name="connsiteY47029" fmla="*/ 793268 h 2789926"/>
              <a:gd name="connsiteX47030" fmla="*/ 1852524 w 2556691"/>
              <a:gd name="connsiteY47030" fmla="*/ 791216 h 2789926"/>
              <a:gd name="connsiteX47031" fmla="*/ 1976053 w 2556691"/>
              <a:gd name="connsiteY47031" fmla="*/ 903095 h 2789926"/>
              <a:gd name="connsiteX47032" fmla="*/ 1972086 w 2556691"/>
              <a:gd name="connsiteY47032" fmla="*/ 901236 h 2789926"/>
              <a:gd name="connsiteX47033" fmla="*/ 1963021 w 2556691"/>
              <a:gd name="connsiteY47033" fmla="*/ 895858 h 2789926"/>
              <a:gd name="connsiteX47034" fmla="*/ 1959078 w 2556691"/>
              <a:gd name="connsiteY47034" fmla="*/ 893126 h 2789926"/>
              <a:gd name="connsiteX47035" fmla="*/ 1957818 w 2556691"/>
              <a:gd name="connsiteY47035" fmla="*/ 892234 h 2789926"/>
              <a:gd name="connsiteX47036" fmla="*/ 1956041 w 2556691"/>
              <a:gd name="connsiteY47036" fmla="*/ 890761 h 2789926"/>
              <a:gd name="connsiteX47037" fmla="*/ 1953062 w 2556691"/>
              <a:gd name="connsiteY47037" fmla="*/ 888154 h 2789926"/>
              <a:gd name="connsiteX47038" fmla="*/ 1950166 w 2556691"/>
              <a:gd name="connsiteY47038" fmla="*/ 885246 h 2789926"/>
              <a:gd name="connsiteX47039" fmla="*/ 1949837 w 2556691"/>
              <a:gd name="connsiteY47039" fmla="*/ 884790 h 2789926"/>
              <a:gd name="connsiteX47040" fmla="*/ 1948813 w 2556691"/>
              <a:gd name="connsiteY47040" fmla="*/ 883336 h 2789926"/>
              <a:gd name="connsiteX47041" fmla="*/ 1948648 w 2556691"/>
              <a:gd name="connsiteY47041" fmla="*/ 883082 h 2789926"/>
              <a:gd name="connsiteX47042" fmla="*/ 1948283 w 2556691"/>
              <a:gd name="connsiteY47042" fmla="*/ 882566 h 2789926"/>
              <a:gd name="connsiteX47043" fmla="*/ 1946482 w 2556691"/>
              <a:gd name="connsiteY47043" fmla="*/ 880011 h 2789926"/>
              <a:gd name="connsiteX47044" fmla="*/ 1944869 w 2556691"/>
              <a:gd name="connsiteY47044" fmla="*/ 877843 h 2789926"/>
              <a:gd name="connsiteX47045" fmla="*/ 1943174 w 2556691"/>
              <a:gd name="connsiteY47045" fmla="*/ 876068 h 2789926"/>
              <a:gd name="connsiteX47046" fmla="*/ 1943162 w 2556691"/>
              <a:gd name="connsiteY47046" fmla="*/ 876055 h 2789926"/>
              <a:gd name="connsiteX47047" fmla="*/ 1943174 w 2556691"/>
              <a:gd name="connsiteY47047" fmla="*/ 876130 h 2789926"/>
              <a:gd name="connsiteX47048" fmla="*/ 1943468 w 2556691"/>
              <a:gd name="connsiteY47048" fmla="*/ 877554 h 2789926"/>
              <a:gd name="connsiteX47049" fmla="*/ 1943598 w 2556691"/>
              <a:gd name="connsiteY47049" fmla="*/ 878172 h 2789926"/>
              <a:gd name="connsiteX47050" fmla="*/ 1944398 w 2556691"/>
              <a:gd name="connsiteY47050" fmla="*/ 880566 h 2789926"/>
              <a:gd name="connsiteX47051" fmla="*/ 1945187 w 2556691"/>
              <a:gd name="connsiteY47051" fmla="*/ 882291 h 2789926"/>
              <a:gd name="connsiteX47052" fmla="*/ 1946317 w 2556691"/>
              <a:gd name="connsiteY47052" fmla="*/ 883939 h 2789926"/>
              <a:gd name="connsiteX47053" fmla="*/ 1947341 w 2556691"/>
              <a:gd name="connsiteY47053" fmla="*/ 885341 h 2789926"/>
              <a:gd name="connsiteX47054" fmla="*/ 1950767 w 2556691"/>
              <a:gd name="connsiteY47054" fmla="*/ 888822 h 2789926"/>
              <a:gd name="connsiteX47055" fmla="*/ 1951026 w 2556691"/>
              <a:gd name="connsiteY47055" fmla="*/ 889051 h 2789926"/>
              <a:gd name="connsiteX47056" fmla="*/ 1952638 w 2556691"/>
              <a:gd name="connsiteY47056" fmla="*/ 890451 h 2789926"/>
              <a:gd name="connsiteX47057" fmla="*/ 1953851 w 2556691"/>
              <a:gd name="connsiteY47057" fmla="*/ 891405 h 2789926"/>
              <a:gd name="connsiteX47058" fmla="*/ 1959384 w 2556691"/>
              <a:gd name="connsiteY47058" fmla="*/ 895472 h 2789926"/>
              <a:gd name="connsiteX47059" fmla="*/ 1960396 w 2556691"/>
              <a:gd name="connsiteY47059" fmla="*/ 896192 h 2789926"/>
              <a:gd name="connsiteX47060" fmla="*/ 1960396 w 2556691"/>
              <a:gd name="connsiteY47060" fmla="*/ 896191 h 2789926"/>
              <a:gd name="connsiteX47061" fmla="*/ 1960855 w 2556691"/>
              <a:gd name="connsiteY47061" fmla="*/ 896494 h 2789926"/>
              <a:gd name="connsiteX47062" fmla="*/ 1975323 w 2556691"/>
              <a:gd name="connsiteY47062" fmla="*/ 904621 h 2789926"/>
              <a:gd name="connsiteX47063" fmla="*/ 1975547 w 2556691"/>
              <a:gd name="connsiteY47063" fmla="*/ 903825 h 2789926"/>
              <a:gd name="connsiteX47064" fmla="*/ 1976053 w 2556691"/>
              <a:gd name="connsiteY47064" fmla="*/ 903095 h 2789926"/>
              <a:gd name="connsiteX47065" fmla="*/ 1957371 w 2556691"/>
              <a:gd name="connsiteY47065" fmla="*/ 885506 h 2789926"/>
              <a:gd name="connsiteX47066" fmla="*/ 1957324 w 2556691"/>
              <a:gd name="connsiteY47066" fmla="*/ 885493 h 2789926"/>
              <a:gd name="connsiteX47067" fmla="*/ 1957253 w 2556691"/>
              <a:gd name="connsiteY47067" fmla="*/ 885590 h 2789926"/>
              <a:gd name="connsiteX47068" fmla="*/ 1957182 w 2556691"/>
              <a:gd name="connsiteY47068" fmla="*/ 885694 h 2789926"/>
              <a:gd name="connsiteX47069" fmla="*/ 1958654 w 2556691"/>
              <a:gd name="connsiteY47069" fmla="*/ 889987 h 2789926"/>
              <a:gd name="connsiteX47070" fmla="*/ 1958842 w 2556691"/>
              <a:gd name="connsiteY47070" fmla="*/ 891025 h 2789926"/>
              <a:gd name="connsiteX47071" fmla="*/ 1958948 w 2556691"/>
              <a:gd name="connsiteY47071" fmla="*/ 891928 h 2789926"/>
              <a:gd name="connsiteX47072" fmla="*/ 1959796 w 2556691"/>
              <a:gd name="connsiteY47072" fmla="*/ 892644 h 2789926"/>
              <a:gd name="connsiteX47073" fmla="*/ 1963951 w 2556691"/>
              <a:gd name="connsiteY47073" fmla="*/ 895585 h 2789926"/>
              <a:gd name="connsiteX47074" fmla="*/ 1968271 w 2556691"/>
              <a:gd name="connsiteY47074" fmla="*/ 898223 h 2789926"/>
              <a:gd name="connsiteX47075" fmla="*/ 1969884 w 2556691"/>
              <a:gd name="connsiteY47075" fmla="*/ 899069 h 2789926"/>
              <a:gd name="connsiteX47076" fmla="*/ 1966211 w 2556691"/>
              <a:gd name="connsiteY47076" fmla="*/ 894920 h 2789926"/>
              <a:gd name="connsiteX47077" fmla="*/ 1966211 w 2556691"/>
              <a:gd name="connsiteY47077" fmla="*/ 894917 h 2789926"/>
              <a:gd name="connsiteX47078" fmla="*/ 1961138 w 2556691"/>
              <a:gd name="connsiteY47078" fmla="*/ 889242 h 2789926"/>
              <a:gd name="connsiteX47079" fmla="*/ 1957371 w 2556691"/>
              <a:gd name="connsiteY47079" fmla="*/ 885506 h 2789926"/>
              <a:gd name="connsiteX47080" fmla="*/ 1936770 w 2556691"/>
              <a:gd name="connsiteY47080" fmla="*/ 864737 h 2789926"/>
              <a:gd name="connsiteX47081" fmla="*/ 1935169 w 2556691"/>
              <a:gd name="connsiteY47081" fmla="*/ 863653 h 2789926"/>
              <a:gd name="connsiteX47082" fmla="*/ 1932991 w 2556691"/>
              <a:gd name="connsiteY47082" fmla="*/ 862351 h 2789926"/>
              <a:gd name="connsiteX47083" fmla="*/ 1927435 w 2556691"/>
              <a:gd name="connsiteY47083" fmla="*/ 859380 h 2789926"/>
              <a:gd name="connsiteX47084" fmla="*/ 1922844 w 2556691"/>
              <a:gd name="connsiteY47084" fmla="*/ 856920 h 2789926"/>
              <a:gd name="connsiteX47085" fmla="*/ 1920902 w 2556691"/>
              <a:gd name="connsiteY47085" fmla="*/ 855661 h 2789926"/>
              <a:gd name="connsiteX47086" fmla="*/ 1906681 w 2556691"/>
              <a:gd name="connsiteY47086" fmla="*/ 850448 h 2789926"/>
              <a:gd name="connsiteX47087" fmla="*/ 1906564 w 2556691"/>
              <a:gd name="connsiteY47087" fmla="*/ 850458 h 2789926"/>
              <a:gd name="connsiteX47088" fmla="*/ 1900607 w 2556691"/>
              <a:gd name="connsiteY47088" fmla="*/ 856643 h 2789926"/>
              <a:gd name="connsiteX47089" fmla="*/ 1899395 w 2556691"/>
              <a:gd name="connsiteY47089" fmla="*/ 860735 h 2789926"/>
              <a:gd name="connsiteX47090" fmla="*/ 1901867 w 2556691"/>
              <a:gd name="connsiteY47090" fmla="*/ 859775 h 2789926"/>
              <a:gd name="connsiteX47091" fmla="*/ 1906258 w 2556691"/>
              <a:gd name="connsiteY47091" fmla="*/ 858789 h 2789926"/>
              <a:gd name="connsiteX47092" fmla="*/ 1925775 w 2556691"/>
              <a:gd name="connsiteY47092" fmla="*/ 863005 h 2789926"/>
              <a:gd name="connsiteX47093" fmla="*/ 1926246 w 2556691"/>
              <a:gd name="connsiteY47093" fmla="*/ 864167 h 2789926"/>
              <a:gd name="connsiteX47094" fmla="*/ 1925069 w 2556691"/>
              <a:gd name="connsiteY47094" fmla="*/ 865183 h 2789926"/>
              <a:gd name="connsiteX47095" fmla="*/ 1923515 w 2556691"/>
              <a:gd name="connsiteY47095" fmla="*/ 864915 h 2789926"/>
              <a:gd name="connsiteX47096" fmla="*/ 1910849 w 2556691"/>
              <a:gd name="connsiteY47096" fmla="*/ 862253 h 2789926"/>
              <a:gd name="connsiteX47097" fmla="*/ 1908647 w 2556691"/>
              <a:gd name="connsiteY47097" fmla="*/ 862329 h 2789926"/>
              <a:gd name="connsiteX47098" fmla="*/ 1906987 w 2556691"/>
              <a:gd name="connsiteY47098" fmla="*/ 862421 h 2789926"/>
              <a:gd name="connsiteX47099" fmla="*/ 1898041 w 2556691"/>
              <a:gd name="connsiteY47099" fmla="*/ 866720 h 2789926"/>
              <a:gd name="connsiteX47100" fmla="*/ 1897794 w 2556691"/>
              <a:gd name="connsiteY47100" fmla="*/ 870446 h 2789926"/>
              <a:gd name="connsiteX47101" fmla="*/ 1898064 w 2556691"/>
              <a:gd name="connsiteY47101" fmla="*/ 872947 h 2789926"/>
              <a:gd name="connsiteX47102" fmla="*/ 1898818 w 2556691"/>
              <a:gd name="connsiteY47102" fmla="*/ 875458 h 2789926"/>
              <a:gd name="connsiteX47103" fmla="*/ 1905575 w 2556691"/>
              <a:gd name="connsiteY47103" fmla="*/ 871056 h 2789926"/>
              <a:gd name="connsiteX47104" fmla="*/ 1906163 w 2556691"/>
              <a:gd name="connsiteY47104" fmla="*/ 870866 h 2789926"/>
              <a:gd name="connsiteX47105" fmla="*/ 1910872 w 2556691"/>
              <a:gd name="connsiteY47105" fmla="*/ 869771 h 2789926"/>
              <a:gd name="connsiteX47106" fmla="*/ 1914380 w 2556691"/>
              <a:gd name="connsiteY47106" fmla="*/ 868968 h 2789926"/>
              <a:gd name="connsiteX47107" fmla="*/ 1914922 w 2556691"/>
              <a:gd name="connsiteY47107" fmla="*/ 868817 h 2789926"/>
              <a:gd name="connsiteX47108" fmla="*/ 1921867 w 2556691"/>
              <a:gd name="connsiteY47108" fmla="*/ 868686 h 2789926"/>
              <a:gd name="connsiteX47109" fmla="*/ 1922985 w 2556691"/>
              <a:gd name="connsiteY47109" fmla="*/ 868583 h 2789926"/>
              <a:gd name="connsiteX47110" fmla="*/ 1928589 w 2556691"/>
              <a:gd name="connsiteY47110" fmla="*/ 869652 h 2789926"/>
              <a:gd name="connsiteX47111" fmla="*/ 1929177 w 2556691"/>
              <a:gd name="connsiteY47111" fmla="*/ 870444 h 2789926"/>
              <a:gd name="connsiteX47112" fmla="*/ 1928271 w 2556691"/>
              <a:gd name="connsiteY47112" fmla="*/ 872236 h 2789926"/>
              <a:gd name="connsiteX47113" fmla="*/ 1921561 w 2556691"/>
              <a:gd name="connsiteY47113" fmla="*/ 871958 h 2789926"/>
              <a:gd name="connsiteX47114" fmla="*/ 1918547 w 2556691"/>
              <a:gd name="connsiteY47114" fmla="*/ 872074 h 2789926"/>
              <a:gd name="connsiteX47115" fmla="*/ 1915369 w 2556691"/>
              <a:gd name="connsiteY47115" fmla="*/ 872395 h 2789926"/>
              <a:gd name="connsiteX47116" fmla="*/ 1913368 w 2556691"/>
              <a:gd name="connsiteY47116" fmla="*/ 872382 h 2789926"/>
              <a:gd name="connsiteX47117" fmla="*/ 1908694 w 2556691"/>
              <a:gd name="connsiteY47117" fmla="*/ 873716 h 2789926"/>
              <a:gd name="connsiteX47118" fmla="*/ 1900972 w 2556691"/>
              <a:gd name="connsiteY47118" fmla="*/ 879178 h 2789926"/>
              <a:gd name="connsiteX47119" fmla="*/ 1900960 w 2556691"/>
              <a:gd name="connsiteY47119" fmla="*/ 879189 h 2789926"/>
              <a:gd name="connsiteX47120" fmla="*/ 1902337 w 2556691"/>
              <a:gd name="connsiteY47120" fmla="*/ 881055 h 2789926"/>
              <a:gd name="connsiteX47121" fmla="*/ 1902750 w 2556691"/>
              <a:gd name="connsiteY47121" fmla="*/ 881609 h 2789926"/>
              <a:gd name="connsiteX47122" fmla="*/ 1903715 w 2556691"/>
              <a:gd name="connsiteY47122" fmla="*/ 882909 h 2789926"/>
              <a:gd name="connsiteX47123" fmla="*/ 1904515 w 2556691"/>
              <a:gd name="connsiteY47123" fmla="*/ 882382 h 2789926"/>
              <a:gd name="connsiteX47124" fmla="*/ 1908447 w 2556691"/>
              <a:gd name="connsiteY47124" fmla="*/ 880166 h 2789926"/>
              <a:gd name="connsiteX47125" fmla="*/ 1908894 w 2556691"/>
              <a:gd name="connsiteY47125" fmla="*/ 879891 h 2789926"/>
              <a:gd name="connsiteX47126" fmla="*/ 1910707 w 2556691"/>
              <a:gd name="connsiteY47126" fmla="*/ 878399 h 2789926"/>
              <a:gd name="connsiteX47127" fmla="*/ 1911673 w 2556691"/>
              <a:gd name="connsiteY47127" fmla="*/ 877917 h 2789926"/>
              <a:gd name="connsiteX47128" fmla="*/ 1912767 w 2556691"/>
              <a:gd name="connsiteY47128" fmla="*/ 877770 h 2789926"/>
              <a:gd name="connsiteX47129" fmla="*/ 1913674 w 2556691"/>
              <a:gd name="connsiteY47129" fmla="*/ 877649 h 2789926"/>
              <a:gd name="connsiteX47130" fmla="*/ 1915651 w 2556691"/>
              <a:gd name="connsiteY47130" fmla="*/ 878027 h 2789926"/>
              <a:gd name="connsiteX47131" fmla="*/ 1915687 w 2556691"/>
              <a:gd name="connsiteY47131" fmla="*/ 878056 h 2789926"/>
              <a:gd name="connsiteX47132" fmla="*/ 1915946 w 2556691"/>
              <a:gd name="connsiteY47132" fmla="*/ 880114 h 2789926"/>
              <a:gd name="connsiteX47133" fmla="*/ 1910790 w 2556691"/>
              <a:gd name="connsiteY47133" fmla="*/ 882662 h 2789926"/>
              <a:gd name="connsiteX47134" fmla="*/ 1909883 w 2556691"/>
              <a:gd name="connsiteY47134" fmla="*/ 883136 h 2789926"/>
              <a:gd name="connsiteX47135" fmla="*/ 1908459 w 2556691"/>
              <a:gd name="connsiteY47135" fmla="*/ 884011 h 2789926"/>
              <a:gd name="connsiteX47136" fmla="*/ 1905940 w 2556691"/>
              <a:gd name="connsiteY47136" fmla="*/ 885864 h 2789926"/>
              <a:gd name="connsiteX47137" fmla="*/ 1905940 w 2556691"/>
              <a:gd name="connsiteY47137" fmla="*/ 885866 h 2789926"/>
              <a:gd name="connsiteX47138" fmla="*/ 1907152 w 2556691"/>
              <a:gd name="connsiteY47138" fmla="*/ 887544 h 2789926"/>
              <a:gd name="connsiteX47139" fmla="*/ 1908188 w 2556691"/>
              <a:gd name="connsiteY47139" fmla="*/ 888977 h 2789926"/>
              <a:gd name="connsiteX47140" fmla="*/ 1911296 w 2556691"/>
              <a:gd name="connsiteY47140" fmla="*/ 886478 h 2789926"/>
              <a:gd name="connsiteX47141" fmla="*/ 1916346 w 2556691"/>
              <a:gd name="connsiteY47141" fmla="*/ 884252 h 2789926"/>
              <a:gd name="connsiteX47142" fmla="*/ 1938936 w 2556691"/>
              <a:gd name="connsiteY47142" fmla="*/ 872643 h 2789926"/>
              <a:gd name="connsiteX47143" fmla="*/ 1938948 w 2556691"/>
              <a:gd name="connsiteY47143" fmla="*/ 872076 h 2789926"/>
              <a:gd name="connsiteX47144" fmla="*/ 1940525 w 2556691"/>
              <a:gd name="connsiteY47144" fmla="*/ 869066 h 2789926"/>
              <a:gd name="connsiteX47145" fmla="*/ 1936770 w 2556691"/>
              <a:gd name="connsiteY47145" fmla="*/ 864737 h 2789926"/>
              <a:gd name="connsiteX47146" fmla="*/ 1066333 w 2556691"/>
              <a:gd name="connsiteY47146" fmla="*/ 61012 h 2789926"/>
              <a:gd name="connsiteX47147" fmla="*/ 1059863 w 2556691"/>
              <a:gd name="connsiteY47147" fmla="*/ 57666 h 2789926"/>
              <a:gd name="connsiteX47148" fmla="*/ 1061299 w 2556691"/>
              <a:gd name="connsiteY47148" fmla="*/ 58912 h 2789926"/>
              <a:gd name="connsiteX47149" fmla="*/ 1062982 w 2556691"/>
              <a:gd name="connsiteY47149" fmla="*/ 61108 h 2789926"/>
              <a:gd name="connsiteX47150" fmla="*/ 1062982 w 2556691"/>
              <a:gd name="connsiteY47150" fmla="*/ 61107 h 2789926"/>
              <a:gd name="connsiteX47151" fmla="*/ 1066937 w 2556691"/>
              <a:gd name="connsiteY47151" fmla="*/ 65109 h 2789926"/>
              <a:gd name="connsiteX47152" fmla="*/ 1074719 w 2556691"/>
              <a:gd name="connsiteY47152" fmla="*/ 68885 h 2789926"/>
              <a:gd name="connsiteX47153" fmla="*/ 1066333 w 2556691"/>
              <a:gd name="connsiteY47153" fmla="*/ 61012 h 2789926"/>
              <a:gd name="connsiteX47154" fmla="*/ 1844054 w 2556691"/>
              <a:gd name="connsiteY47154" fmla="*/ 777473 h 2789926"/>
              <a:gd name="connsiteX47155" fmla="*/ 1844360 w 2556691"/>
              <a:gd name="connsiteY47155" fmla="*/ 777771 h 2789926"/>
              <a:gd name="connsiteX47156" fmla="*/ 1850422 w 2556691"/>
              <a:gd name="connsiteY47156" fmla="*/ 783356 h 2789926"/>
              <a:gd name="connsiteX47157" fmla="*/ 1850422 w 2556691"/>
              <a:gd name="connsiteY47157" fmla="*/ 783357 h 2789926"/>
              <a:gd name="connsiteX47158" fmla="*/ 1848492 w 2556691"/>
              <a:gd name="connsiteY47158" fmla="*/ 786831 h 2789926"/>
              <a:gd name="connsiteX47159" fmla="*/ 1846608 w 2556691"/>
              <a:gd name="connsiteY47159" fmla="*/ 787408 h 2789926"/>
              <a:gd name="connsiteX47160" fmla="*/ 1834012 w 2556691"/>
              <a:gd name="connsiteY47160" fmla="*/ 779967 h 2789926"/>
              <a:gd name="connsiteX47161" fmla="*/ 1833683 w 2556691"/>
              <a:gd name="connsiteY47161" fmla="*/ 778087 h 2789926"/>
              <a:gd name="connsiteX47162" fmla="*/ 1834012 w 2556691"/>
              <a:gd name="connsiteY47162" fmla="*/ 777363 h 2789926"/>
              <a:gd name="connsiteX47163" fmla="*/ 1834848 w 2556691"/>
              <a:gd name="connsiteY47163" fmla="*/ 776889 h 2789926"/>
              <a:gd name="connsiteX47164" fmla="*/ 1840346 w 2556691"/>
              <a:gd name="connsiteY47164" fmla="*/ 780540 h 2789926"/>
              <a:gd name="connsiteX47165" fmla="*/ 1843065 w 2556691"/>
              <a:gd name="connsiteY47165" fmla="*/ 781919 h 2789926"/>
              <a:gd name="connsiteX47166" fmla="*/ 1841888 w 2556691"/>
              <a:gd name="connsiteY47166" fmla="*/ 780551 h 2789926"/>
              <a:gd name="connsiteX47167" fmla="*/ 1838874 w 2556691"/>
              <a:gd name="connsiteY47167" fmla="*/ 775194 h 2789926"/>
              <a:gd name="connsiteX47168" fmla="*/ 1839569 w 2556691"/>
              <a:gd name="connsiteY47168" fmla="*/ 774505 h 2789926"/>
              <a:gd name="connsiteX47169" fmla="*/ 1839745 w 2556691"/>
              <a:gd name="connsiteY47169" fmla="*/ 774460 h 2789926"/>
              <a:gd name="connsiteX47170" fmla="*/ 1844054 w 2556691"/>
              <a:gd name="connsiteY47170" fmla="*/ 777473 h 2789926"/>
              <a:gd name="connsiteX47171" fmla="*/ 1270084 w 2556691"/>
              <a:gd name="connsiteY47171" fmla="*/ 240163 h 2789926"/>
              <a:gd name="connsiteX47172" fmla="*/ 1260478 w 2556691"/>
              <a:gd name="connsiteY47172" fmla="*/ 241381 h 2789926"/>
              <a:gd name="connsiteX47173" fmla="*/ 1252626 w 2556691"/>
              <a:gd name="connsiteY47173" fmla="*/ 236761 h 2789926"/>
              <a:gd name="connsiteX47174" fmla="*/ 1249071 w 2556691"/>
              <a:gd name="connsiteY47174" fmla="*/ 238943 h 2789926"/>
              <a:gd name="connsiteX47175" fmla="*/ 1245081 w 2556691"/>
              <a:gd name="connsiteY47175" fmla="*/ 234974 h 2789926"/>
              <a:gd name="connsiteX47176" fmla="*/ 1241396 w 2556691"/>
              <a:gd name="connsiteY47176" fmla="*/ 237786 h 2789926"/>
              <a:gd name="connsiteX47177" fmla="*/ 1245987 w 2556691"/>
              <a:gd name="connsiteY47177" fmla="*/ 282720 h 2789926"/>
              <a:gd name="connsiteX47178" fmla="*/ 1246682 w 2556691"/>
              <a:gd name="connsiteY47178" fmla="*/ 281648 h 2789926"/>
              <a:gd name="connsiteX47179" fmla="*/ 1241478 w 2556691"/>
              <a:gd name="connsiteY47179" fmla="*/ 253991 h 2789926"/>
              <a:gd name="connsiteX47180" fmla="*/ 1250142 w 2556691"/>
              <a:gd name="connsiteY47180" fmla="*/ 278285 h 2789926"/>
              <a:gd name="connsiteX47181" fmla="*/ 1250731 w 2556691"/>
              <a:gd name="connsiteY47181" fmla="*/ 277875 h 2789926"/>
              <a:gd name="connsiteX47182" fmla="*/ 1249801 w 2556691"/>
              <a:gd name="connsiteY47182" fmla="*/ 243781 h 2789926"/>
              <a:gd name="connsiteX47183" fmla="*/ 1254781 w 2556691"/>
              <a:gd name="connsiteY47183" fmla="*/ 275681 h 2789926"/>
              <a:gd name="connsiteX47184" fmla="*/ 1258783 w 2556691"/>
              <a:gd name="connsiteY47184" fmla="*/ 273209 h 2789926"/>
              <a:gd name="connsiteX47185" fmla="*/ 1258124 w 2556691"/>
              <a:gd name="connsiteY47185" fmla="*/ 251359 h 2789926"/>
              <a:gd name="connsiteX47186" fmla="*/ 1264021 w 2556691"/>
              <a:gd name="connsiteY47186" fmla="*/ 273291 h 2789926"/>
              <a:gd name="connsiteX47187" fmla="*/ 1265611 w 2556691"/>
              <a:gd name="connsiteY47187" fmla="*/ 277085 h 2789926"/>
              <a:gd name="connsiteX47188" fmla="*/ 1266376 w 2556691"/>
              <a:gd name="connsiteY47188" fmla="*/ 275657 h 2789926"/>
              <a:gd name="connsiteX47189" fmla="*/ 1271544 w 2556691"/>
              <a:gd name="connsiteY47189" fmla="*/ 258465 h 2789926"/>
              <a:gd name="connsiteX47190" fmla="*/ 1268542 w 2556691"/>
              <a:gd name="connsiteY47190" fmla="*/ 282231 h 2789926"/>
              <a:gd name="connsiteX47191" fmla="*/ 1268977 w 2556691"/>
              <a:gd name="connsiteY47191" fmla="*/ 283211 h 2789926"/>
              <a:gd name="connsiteX47192" fmla="*/ 1268977 w 2556691"/>
              <a:gd name="connsiteY47192" fmla="*/ 283208 h 2789926"/>
              <a:gd name="connsiteX47193" fmla="*/ 1279631 w 2556691"/>
              <a:gd name="connsiteY47193" fmla="*/ 251620 h 2789926"/>
              <a:gd name="connsiteX47194" fmla="*/ 1279678 w 2556691"/>
              <a:gd name="connsiteY47194" fmla="*/ 251329 h 2789926"/>
              <a:gd name="connsiteX47195" fmla="*/ 1270084 w 2556691"/>
              <a:gd name="connsiteY47195" fmla="*/ 240163 h 2789926"/>
              <a:gd name="connsiteX47196" fmla="*/ 1923668 w 2556691"/>
              <a:gd name="connsiteY47196" fmla="*/ 842365 h 2789926"/>
              <a:gd name="connsiteX47197" fmla="*/ 1919006 w 2556691"/>
              <a:gd name="connsiteY47197" fmla="*/ 844855 h 2789926"/>
              <a:gd name="connsiteX47198" fmla="*/ 1923668 w 2556691"/>
              <a:gd name="connsiteY47198" fmla="*/ 842365 h 2789926"/>
              <a:gd name="connsiteX47199" fmla="*/ 1237970 w 2556691"/>
              <a:gd name="connsiteY47199" fmla="*/ 208858 h 2789926"/>
              <a:gd name="connsiteX47200" fmla="*/ 1231461 w 2556691"/>
              <a:gd name="connsiteY47200" fmla="*/ 205424 h 2789926"/>
              <a:gd name="connsiteX47201" fmla="*/ 1231449 w 2556691"/>
              <a:gd name="connsiteY47201" fmla="*/ 205424 h 2789926"/>
              <a:gd name="connsiteX47202" fmla="*/ 1227352 w 2556691"/>
              <a:gd name="connsiteY47202" fmla="*/ 215338 h 2789926"/>
              <a:gd name="connsiteX47203" fmla="*/ 1233991 w 2556691"/>
              <a:gd name="connsiteY47203" fmla="*/ 219233 h 2789926"/>
              <a:gd name="connsiteX47204" fmla="*/ 1237970 w 2556691"/>
              <a:gd name="connsiteY47204" fmla="*/ 208858 h 2789926"/>
              <a:gd name="connsiteX47205" fmla="*/ 1054577 w 2556691"/>
              <a:gd name="connsiteY47205" fmla="*/ 39158 h 2789926"/>
              <a:gd name="connsiteX47206" fmla="*/ 1061393 w 2556691"/>
              <a:gd name="connsiteY47206" fmla="*/ 53518 h 2789926"/>
              <a:gd name="connsiteX47207" fmla="*/ 1072176 w 2556691"/>
              <a:gd name="connsiteY47207" fmla="*/ 60848 h 2789926"/>
              <a:gd name="connsiteX47208" fmla="*/ 1071093 w 2556691"/>
              <a:gd name="connsiteY47208" fmla="*/ 56917 h 2789926"/>
              <a:gd name="connsiteX47209" fmla="*/ 1070481 w 2556691"/>
              <a:gd name="connsiteY47209" fmla="*/ 56304 h 2789926"/>
              <a:gd name="connsiteX47210" fmla="*/ 1054577 w 2556691"/>
              <a:gd name="connsiteY47210" fmla="*/ 39158 h 2789926"/>
              <a:gd name="connsiteX47211" fmla="*/ 1084301 w 2556691"/>
              <a:gd name="connsiteY47211" fmla="*/ 66365 h 2789926"/>
              <a:gd name="connsiteX47212" fmla="*/ 1119098 w 2556691"/>
              <a:gd name="connsiteY47212" fmla="*/ 139792 h 2789926"/>
              <a:gd name="connsiteX47213" fmla="*/ 1141229 w 2556691"/>
              <a:gd name="connsiteY47213" fmla="*/ 193725 h 2789926"/>
              <a:gd name="connsiteX47214" fmla="*/ 1143654 w 2556691"/>
              <a:gd name="connsiteY47214" fmla="*/ 200602 h 2789926"/>
              <a:gd name="connsiteX47215" fmla="*/ 1145950 w 2556691"/>
              <a:gd name="connsiteY47215" fmla="*/ 201634 h 2789926"/>
              <a:gd name="connsiteX47216" fmla="*/ 1153025 w 2556691"/>
              <a:gd name="connsiteY47216" fmla="*/ 215115 h 2789926"/>
              <a:gd name="connsiteX47217" fmla="*/ 1149799 w 2556691"/>
              <a:gd name="connsiteY47217" fmla="*/ 217805 h 2789926"/>
              <a:gd name="connsiteX47218" fmla="*/ 1143301 w 2556691"/>
              <a:gd name="connsiteY47218" fmla="*/ 207428 h 2789926"/>
              <a:gd name="connsiteX47219" fmla="*/ 1142407 w 2556691"/>
              <a:gd name="connsiteY47219" fmla="*/ 213296 h 2789926"/>
              <a:gd name="connsiteX47220" fmla="*/ 1142218 w 2556691"/>
              <a:gd name="connsiteY47220" fmla="*/ 213846 h 2789926"/>
              <a:gd name="connsiteX47221" fmla="*/ 1198405 w 2556691"/>
              <a:gd name="connsiteY47221" fmla="*/ 377347 h 2789926"/>
              <a:gd name="connsiteX47222" fmla="*/ 1255546 w 2556691"/>
              <a:gd name="connsiteY47222" fmla="*/ 554510 h 2789926"/>
              <a:gd name="connsiteX47223" fmla="*/ 1251885 w 2556691"/>
              <a:gd name="connsiteY47223" fmla="*/ 564788 h 2789926"/>
              <a:gd name="connsiteX47224" fmla="*/ 1250837 w 2556691"/>
              <a:gd name="connsiteY47224" fmla="*/ 562778 h 2789926"/>
              <a:gd name="connsiteX47225" fmla="*/ 1248200 w 2556691"/>
              <a:gd name="connsiteY47225" fmla="*/ 555187 h 2789926"/>
              <a:gd name="connsiteX47226" fmla="*/ 1242926 w 2556691"/>
              <a:gd name="connsiteY47226" fmla="*/ 562964 h 2789926"/>
              <a:gd name="connsiteX47227" fmla="*/ 1241655 w 2556691"/>
              <a:gd name="connsiteY47227" fmla="*/ 561190 h 2789926"/>
              <a:gd name="connsiteX47228" fmla="*/ 1243939 w 2556691"/>
              <a:gd name="connsiteY47228" fmla="*/ 555001 h 2789926"/>
              <a:gd name="connsiteX47229" fmla="*/ 1242550 w 2556691"/>
              <a:gd name="connsiteY47229" fmla="*/ 554777 h 2789926"/>
              <a:gd name="connsiteX47230" fmla="*/ 1238312 w 2556691"/>
              <a:gd name="connsiteY47230" fmla="*/ 561929 h 2789926"/>
              <a:gd name="connsiteX47231" fmla="*/ 1242055 w 2556691"/>
              <a:gd name="connsiteY47231" fmla="*/ 568027 h 2789926"/>
              <a:gd name="connsiteX47232" fmla="*/ 1247470 w 2556691"/>
              <a:gd name="connsiteY47232" fmla="*/ 566202 h 2789926"/>
              <a:gd name="connsiteX47233" fmla="*/ 1246140 w 2556691"/>
              <a:gd name="connsiteY47233" fmla="*/ 571577 h 2789926"/>
              <a:gd name="connsiteX47234" fmla="*/ 1246117 w 2556691"/>
              <a:gd name="connsiteY47234" fmla="*/ 577801 h 2789926"/>
              <a:gd name="connsiteX47235" fmla="*/ 1246117 w 2556691"/>
              <a:gd name="connsiteY47235" fmla="*/ 577800 h 2789926"/>
              <a:gd name="connsiteX47236" fmla="*/ 1254498 w 2556691"/>
              <a:gd name="connsiteY47236" fmla="*/ 611611 h 2789926"/>
              <a:gd name="connsiteX47237" fmla="*/ 1262562 w 2556691"/>
              <a:gd name="connsiteY47237" fmla="*/ 611322 h 2789926"/>
              <a:gd name="connsiteX47238" fmla="*/ 1257347 w 2556691"/>
              <a:gd name="connsiteY47238" fmla="*/ 572040 h 2789926"/>
              <a:gd name="connsiteX47239" fmla="*/ 1260772 w 2556691"/>
              <a:gd name="connsiteY47239" fmla="*/ 560271 h 2789926"/>
              <a:gd name="connsiteX47240" fmla="*/ 1248612 w 2556691"/>
              <a:gd name="connsiteY47240" fmla="*/ 543461 h 2789926"/>
              <a:gd name="connsiteX47241" fmla="*/ 1229012 w 2556691"/>
              <a:gd name="connsiteY47241" fmla="*/ 443477 h 2789926"/>
              <a:gd name="connsiteX47242" fmla="*/ 1224244 w 2556691"/>
              <a:gd name="connsiteY47242" fmla="*/ 429384 h 2789926"/>
              <a:gd name="connsiteX47243" fmla="*/ 1222820 w 2556691"/>
              <a:gd name="connsiteY47243" fmla="*/ 438263 h 2789926"/>
              <a:gd name="connsiteX47244" fmla="*/ 1216793 w 2556691"/>
              <a:gd name="connsiteY47244" fmla="*/ 413502 h 2789926"/>
              <a:gd name="connsiteX47245" fmla="*/ 1207576 w 2556691"/>
              <a:gd name="connsiteY47245" fmla="*/ 382324 h 2789926"/>
              <a:gd name="connsiteX47246" fmla="*/ 1094189 w 2556691"/>
              <a:gd name="connsiteY47246" fmla="*/ 87096 h 2789926"/>
              <a:gd name="connsiteX47247" fmla="*/ 1084301 w 2556691"/>
              <a:gd name="connsiteY47247" fmla="*/ 66365 h 2789926"/>
              <a:gd name="connsiteX47248" fmla="*/ 1897099 w 2556691"/>
              <a:gd name="connsiteY47248" fmla="*/ 815804 h 2789926"/>
              <a:gd name="connsiteX47249" fmla="*/ 1878947 w 2556691"/>
              <a:gd name="connsiteY47249" fmla="*/ 821286 h 2789926"/>
              <a:gd name="connsiteX47250" fmla="*/ 1875156 w 2556691"/>
              <a:gd name="connsiteY47250" fmla="*/ 818468 h 2789926"/>
              <a:gd name="connsiteX47251" fmla="*/ 1874203 w 2556691"/>
              <a:gd name="connsiteY47251" fmla="*/ 818092 h 2789926"/>
              <a:gd name="connsiteX47252" fmla="*/ 1866798 w 2556691"/>
              <a:gd name="connsiteY47252" fmla="*/ 811914 h 2789926"/>
              <a:gd name="connsiteX47253" fmla="*/ 1865892 w 2556691"/>
              <a:gd name="connsiteY47253" fmla="*/ 813069 h 2789926"/>
              <a:gd name="connsiteX47254" fmla="*/ 1864126 w 2556691"/>
              <a:gd name="connsiteY47254" fmla="*/ 863870 h 2789926"/>
              <a:gd name="connsiteX47255" fmla="*/ 1863949 w 2556691"/>
              <a:gd name="connsiteY47255" fmla="*/ 864828 h 2789926"/>
              <a:gd name="connsiteX47256" fmla="*/ 1865256 w 2556691"/>
              <a:gd name="connsiteY47256" fmla="*/ 868628 h 2789926"/>
              <a:gd name="connsiteX47257" fmla="*/ 1895851 w 2556691"/>
              <a:gd name="connsiteY47257" fmla="*/ 827793 h 2789926"/>
              <a:gd name="connsiteX47258" fmla="*/ 1897099 w 2556691"/>
              <a:gd name="connsiteY47258" fmla="*/ 815804 h 2789926"/>
              <a:gd name="connsiteX47259" fmla="*/ 1836543 w 2556691"/>
              <a:gd name="connsiteY47259" fmla="*/ 759876 h 2789926"/>
              <a:gd name="connsiteX47260" fmla="*/ 1839557 w 2556691"/>
              <a:gd name="connsiteY47260" fmla="*/ 762957 h 2789926"/>
              <a:gd name="connsiteX47261" fmla="*/ 1839910 w 2556691"/>
              <a:gd name="connsiteY47261" fmla="*/ 764346 h 2789926"/>
              <a:gd name="connsiteX47262" fmla="*/ 1838921 w 2556691"/>
              <a:gd name="connsiteY47262" fmla="*/ 765334 h 2789926"/>
              <a:gd name="connsiteX47263" fmla="*/ 1837532 w 2556691"/>
              <a:gd name="connsiteY47263" fmla="*/ 764957 h 2789926"/>
              <a:gd name="connsiteX47264" fmla="*/ 1837533 w 2556691"/>
              <a:gd name="connsiteY47264" fmla="*/ 764958 h 2789926"/>
              <a:gd name="connsiteX47265" fmla="*/ 1834754 w 2556691"/>
              <a:gd name="connsiteY47265" fmla="*/ 761519 h 2789926"/>
              <a:gd name="connsiteX47266" fmla="*/ 1836543 w 2556691"/>
              <a:gd name="connsiteY47266" fmla="*/ 759876 h 2789926"/>
              <a:gd name="connsiteX47267" fmla="*/ 2019489 w 2556691"/>
              <a:gd name="connsiteY47267" fmla="*/ 925937 h 2789926"/>
              <a:gd name="connsiteX47268" fmla="*/ 2018865 w 2556691"/>
              <a:gd name="connsiteY47268" fmla="*/ 929647 h 2789926"/>
              <a:gd name="connsiteX47269" fmla="*/ 2010978 w 2556691"/>
              <a:gd name="connsiteY47269" fmla="*/ 928730 h 2789926"/>
              <a:gd name="connsiteX47270" fmla="*/ 2004963 w 2556691"/>
              <a:gd name="connsiteY47270" fmla="*/ 927213 h 2789926"/>
              <a:gd name="connsiteX47271" fmla="*/ 2005080 w 2556691"/>
              <a:gd name="connsiteY47271" fmla="*/ 924732 h 2789926"/>
              <a:gd name="connsiteX47272" fmla="*/ 2011696 w 2556691"/>
              <a:gd name="connsiteY47272" fmla="*/ 924768 h 2789926"/>
              <a:gd name="connsiteX47273" fmla="*/ 2019489 w 2556691"/>
              <a:gd name="connsiteY47273" fmla="*/ 925937 h 2789926"/>
              <a:gd name="connsiteX47274" fmla="*/ 1946388 w 2556691"/>
              <a:gd name="connsiteY47274" fmla="*/ 858295 h 2789926"/>
              <a:gd name="connsiteX47275" fmla="*/ 1941149 w 2556691"/>
              <a:gd name="connsiteY47275" fmla="*/ 861183 h 2789926"/>
              <a:gd name="connsiteX47276" fmla="*/ 1944951 w 2556691"/>
              <a:gd name="connsiteY47276" fmla="*/ 864936 h 2789926"/>
              <a:gd name="connsiteX47277" fmla="*/ 1945905 w 2556691"/>
              <a:gd name="connsiteY47277" fmla="*/ 862433 h 2789926"/>
              <a:gd name="connsiteX47278" fmla="*/ 1946470 w 2556691"/>
              <a:gd name="connsiteY47278" fmla="*/ 860650 h 2789926"/>
              <a:gd name="connsiteX47279" fmla="*/ 1946458 w 2556691"/>
              <a:gd name="connsiteY47279" fmla="*/ 860650 h 2789926"/>
              <a:gd name="connsiteX47280" fmla="*/ 1946388 w 2556691"/>
              <a:gd name="connsiteY47280" fmla="*/ 858295 h 2789926"/>
              <a:gd name="connsiteX47281" fmla="*/ 1901690 w 2556691"/>
              <a:gd name="connsiteY47281" fmla="*/ 815994 h 2789926"/>
              <a:gd name="connsiteX47282" fmla="*/ 1901643 w 2556691"/>
              <a:gd name="connsiteY47282" fmla="*/ 815992 h 2789926"/>
              <a:gd name="connsiteX47283" fmla="*/ 1901537 w 2556691"/>
              <a:gd name="connsiteY47283" fmla="*/ 816285 h 2789926"/>
              <a:gd name="connsiteX47284" fmla="*/ 1901690 w 2556691"/>
              <a:gd name="connsiteY47284" fmla="*/ 815994 h 2789926"/>
              <a:gd name="connsiteX47285" fmla="*/ 1966317 w 2556691"/>
              <a:gd name="connsiteY47285" fmla="*/ 875120 h 2789926"/>
              <a:gd name="connsiteX47286" fmla="*/ 1962786 w 2556691"/>
              <a:gd name="connsiteY47286" fmla="*/ 874850 h 2789926"/>
              <a:gd name="connsiteX47287" fmla="*/ 1963951 w 2556691"/>
              <a:gd name="connsiteY47287" fmla="*/ 875653 h 2789926"/>
              <a:gd name="connsiteX47288" fmla="*/ 1964611 w 2556691"/>
              <a:gd name="connsiteY47288" fmla="*/ 875491 h 2789926"/>
              <a:gd name="connsiteX47289" fmla="*/ 1966317 w 2556691"/>
              <a:gd name="connsiteY47289" fmla="*/ 875120 h 2789926"/>
              <a:gd name="connsiteX47290" fmla="*/ 1939383 w 2556691"/>
              <a:gd name="connsiteY47290" fmla="*/ 848108 h 2789926"/>
              <a:gd name="connsiteX47291" fmla="*/ 1934510 w 2556691"/>
              <a:gd name="connsiteY47291" fmla="*/ 844320 h 2789926"/>
              <a:gd name="connsiteX47292" fmla="*/ 1928130 w 2556691"/>
              <a:gd name="connsiteY47292" fmla="*/ 848680 h 2789926"/>
              <a:gd name="connsiteX47293" fmla="*/ 1926693 w 2556691"/>
              <a:gd name="connsiteY47293" fmla="*/ 851899 h 2789926"/>
              <a:gd name="connsiteX47294" fmla="*/ 1923397 w 2556691"/>
              <a:gd name="connsiteY47294" fmla="*/ 851908 h 2789926"/>
              <a:gd name="connsiteX47295" fmla="*/ 1922891 w 2556691"/>
              <a:gd name="connsiteY47295" fmla="*/ 852252 h 2789926"/>
              <a:gd name="connsiteX47296" fmla="*/ 1935087 w 2556691"/>
              <a:gd name="connsiteY47296" fmla="*/ 859131 h 2789926"/>
              <a:gd name="connsiteX47297" fmla="*/ 1944457 w 2556691"/>
              <a:gd name="connsiteY47297" fmla="*/ 853513 h 2789926"/>
              <a:gd name="connsiteX47298" fmla="*/ 1941855 w 2556691"/>
              <a:gd name="connsiteY47298" fmla="*/ 850415 h 2789926"/>
              <a:gd name="connsiteX47299" fmla="*/ 1941173 w 2556691"/>
              <a:gd name="connsiteY47299" fmla="*/ 849948 h 2789926"/>
              <a:gd name="connsiteX47300" fmla="*/ 1939383 w 2556691"/>
              <a:gd name="connsiteY47300" fmla="*/ 848108 h 2789926"/>
              <a:gd name="connsiteX47301" fmla="*/ 1917794 w 2556691"/>
              <a:gd name="connsiteY47301" fmla="*/ 825772 h 2789926"/>
              <a:gd name="connsiteX47302" fmla="*/ 1906199 w 2556691"/>
              <a:gd name="connsiteY47302" fmla="*/ 831719 h 2789926"/>
              <a:gd name="connsiteX47303" fmla="*/ 1885998 w 2556691"/>
              <a:gd name="connsiteY47303" fmla="*/ 853671 h 2789926"/>
              <a:gd name="connsiteX47304" fmla="*/ 1878735 w 2556691"/>
              <a:gd name="connsiteY47304" fmla="*/ 864513 h 2789926"/>
              <a:gd name="connsiteX47305" fmla="*/ 1882455 w 2556691"/>
              <a:gd name="connsiteY47305" fmla="*/ 862039 h 2789926"/>
              <a:gd name="connsiteX47306" fmla="*/ 1895439 w 2556691"/>
              <a:gd name="connsiteY47306" fmla="*/ 848557 h 2789926"/>
              <a:gd name="connsiteX47307" fmla="*/ 1913956 w 2556691"/>
              <a:gd name="connsiteY47307" fmla="*/ 847174 h 2789926"/>
              <a:gd name="connsiteX47308" fmla="*/ 1917664 w 2556691"/>
              <a:gd name="connsiteY47308" fmla="*/ 835497 h 2789926"/>
              <a:gd name="connsiteX47309" fmla="*/ 1923456 w 2556691"/>
              <a:gd name="connsiteY47309" fmla="*/ 836016 h 2789926"/>
              <a:gd name="connsiteX47310" fmla="*/ 1917794 w 2556691"/>
              <a:gd name="connsiteY47310" fmla="*/ 825772 h 2789926"/>
              <a:gd name="connsiteX47311" fmla="*/ 2016570 w 2556691"/>
              <a:gd name="connsiteY47311" fmla="*/ 915978 h 2789926"/>
              <a:gd name="connsiteX47312" fmla="*/ 2016441 w 2556691"/>
              <a:gd name="connsiteY47312" fmla="*/ 918512 h 2789926"/>
              <a:gd name="connsiteX47313" fmla="*/ 2016441 w 2556691"/>
              <a:gd name="connsiteY47313" fmla="*/ 918511 h 2789926"/>
              <a:gd name="connsiteX47314" fmla="*/ 2003374 w 2556691"/>
              <a:gd name="connsiteY47314" fmla="*/ 918255 h 2789926"/>
              <a:gd name="connsiteX47315" fmla="*/ 1992921 w 2556691"/>
              <a:gd name="connsiteY47315" fmla="*/ 915053 h 2789926"/>
              <a:gd name="connsiteX47316" fmla="*/ 1993980 w 2556691"/>
              <a:gd name="connsiteY47316" fmla="*/ 912862 h 2789926"/>
              <a:gd name="connsiteX47317" fmla="*/ 2004810 w 2556691"/>
              <a:gd name="connsiteY47317" fmla="*/ 915173 h 2789926"/>
              <a:gd name="connsiteX47318" fmla="*/ 2016570 w 2556691"/>
              <a:gd name="connsiteY47318" fmla="*/ 915978 h 2789926"/>
              <a:gd name="connsiteX47319" fmla="*/ 1831788 w 2556691"/>
              <a:gd name="connsiteY47319" fmla="*/ 741522 h 2789926"/>
              <a:gd name="connsiteX47320" fmla="*/ 1833790 w 2556691"/>
              <a:gd name="connsiteY47320" fmla="*/ 755064 h 2789926"/>
              <a:gd name="connsiteX47321" fmla="*/ 1833660 w 2556691"/>
              <a:gd name="connsiteY47321" fmla="*/ 756398 h 2789926"/>
              <a:gd name="connsiteX47322" fmla="*/ 1832435 w 2556691"/>
              <a:gd name="connsiteY47322" fmla="*/ 756938 h 2789926"/>
              <a:gd name="connsiteX47323" fmla="*/ 1831375 w 2556691"/>
              <a:gd name="connsiteY47323" fmla="*/ 756166 h 2789926"/>
              <a:gd name="connsiteX47324" fmla="*/ 1829622 w 2556691"/>
              <a:gd name="connsiteY47324" fmla="*/ 741317 h 2789926"/>
              <a:gd name="connsiteX47325" fmla="*/ 1831788 w 2556691"/>
              <a:gd name="connsiteY47325" fmla="*/ 741522 h 2789926"/>
              <a:gd name="connsiteX47326" fmla="*/ 1973392 w 2556691"/>
              <a:gd name="connsiteY47326" fmla="*/ 871612 h 2789926"/>
              <a:gd name="connsiteX47327" fmla="*/ 1970485 w 2556691"/>
              <a:gd name="connsiteY47327" fmla="*/ 871704 h 2789926"/>
              <a:gd name="connsiteX47328" fmla="*/ 1968307 w 2556691"/>
              <a:gd name="connsiteY47328" fmla="*/ 871773 h 2789926"/>
              <a:gd name="connsiteX47329" fmla="*/ 1962327 w 2556691"/>
              <a:gd name="connsiteY47329" fmla="*/ 871904 h 2789926"/>
              <a:gd name="connsiteX47330" fmla="*/ 1958508 w 2556691"/>
              <a:gd name="connsiteY47330" fmla="*/ 872472 h 2789926"/>
              <a:gd name="connsiteX47331" fmla="*/ 1958430 w 2556691"/>
              <a:gd name="connsiteY47331" fmla="*/ 872456 h 2789926"/>
              <a:gd name="connsiteX47332" fmla="*/ 1957983 w 2556691"/>
              <a:gd name="connsiteY47332" fmla="*/ 872550 h 2789926"/>
              <a:gd name="connsiteX47333" fmla="*/ 1958508 w 2556691"/>
              <a:gd name="connsiteY47333" fmla="*/ 872472 h 2789926"/>
              <a:gd name="connsiteX47334" fmla="*/ 1962397 w 2556691"/>
              <a:gd name="connsiteY47334" fmla="*/ 873259 h 2789926"/>
              <a:gd name="connsiteX47335" fmla="*/ 1963563 w 2556691"/>
              <a:gd name="connsiteY47335" fmla="*/ 873348 h 2789926"/>
              <a:gd name="connsiteX47336" fmla="*/ 1972050 w 2556691"/>
              <a:gd name="connsiteY47336" fmla="*/ 873600 h 2789926"/>
              <a:gd name="connsiteX47337" fmla="*/ 1973792 w 2556691"/>
              <a:gd name="connsiteY47337" fmla="*/ 873618 h 2789926"/>
              <a:gd name="connsiteX47338" fmla="*/ 1973793 w 2556691"/>
              <a:gd name="connsiteY47338" fmla="*/ 873619 h 2789926"/>
              <a:gd name="connsiteX47339" fmla="*/ 1973793 w 2556691"/>
              <a:gd name="connsiteY47339" fmla="*/ 873618 h 2789926"/>
              <a:gd name="connsiteX47340" fmla="*/ 1973792 w 2556691"/>
              <a:gd name="connsiteY47340" fmla="*/ 873618 h 2789926"/>
              <a:gd name="connsiteX47341" fmla="*/ 1973522 w 2556691"/>
              <a:gd name="connsiteY47341" fmla="*/ 873034 h 2789926"/>
              <a:gd name="connsiteX47342" fmla="*/ 1973392 w 2556691"/>
              <a:gd name="connsiteY47342" fmla="*/ 871612 h 2789926"/>
              <a:gd name="connsiteX47343" fmla="*/ 1872531 w 2556691"/>
              <a:gd name="connsiteY47343" fmla="*/ 777676 h 2789926"/>
              <a:gd name="connsiteX47344" fmla="*/ 1867599 w 2556691"/>
              <a:gd name="connsiteY47344" fmla="*/ 776432 h 2789926"/>
              <a:gd name="connsiteX47345" fmla="*/ 1861454 w 2556691"/>
              <a:gd name="connsiteY47345" fmla="*/ 782170 h 2789926"/>
              <a:gd name="connsiteX47346" fmla="*/ 1859606 w 2556691"/>
              <a:gd name="connsiteY47346" fmla="*/ 780118 h 2789926"/>
              <a:gd name="connsiteX47347" fmla="*/ 1859712 w 2556691"/>
              <a:gd name="connsiteY47347" fmla="*/ 779958 h 2789926"/>
              <a:gd name="connsiteX47348" fmla="*/ 1863455 w 2556691"/>
              <a:gd name="connsiteY47348" fmla="*/ 774931 h 2789926"/>
              <a:gd name="connsiteX47349" fmla="*/ 1860618 w 2556691"/>
              <a:gd name="connsiteY47349" fmla="*/ 773683 h 2789926"/>
              <a:gd name="connsiteX47350" fmla="*/ 1859229 w 2556691"/>
              <a:gd name="connsiteY47350" fmla="*/ 780266 h 2789926"/>
              <a:gd name="connsiteX47351" fmla="*/ 1858841 w 2556691"/>
              <a:gd name="connsiteY47351" fmla="*/ 782336 h 2789926"/>
              <a:gd name="connsiteX47352" fmla="*/ 1856686 w 2556691"/>
              <a:gd name="connsiteY47352" fmla="*/ 782637 h 2789926"/>
              <a:gd name="connsiteX47353" fmla="*/ 1856168 w 2556691"/>
              <a:gd name="connsiteY47353" fmla="*/ 781151 h 2789926"/>
              <a:gd name="connsiteX47354" fmla="*/ 1856121 w 2556691"/>
              <a:gd name="connsiteY47354" fmla="*/ 775905 h 2789926"/>
              <a:gd name="connsiteX47355" fmla="*/ 1857169 w 2556691"/>
              <a:gd name="connsiteY47355" fmla="*/ 772009 h 2789926"/>
              <a:gd name="connsiteX47356" fmla="*/ 1854073 w 2556691"/>
              <a:gd name="connsiteY47356" fmla="*/ 770306 h 2789926"/>
              <a:gd name="connsiteX47357" fmla="*/ 1854461 w 2556691"/>
              <a:gd name="connsiteY47357" fmla="*/ 776388 h 2789926"/>
              <a:gd name="connsiteX47358" fmla="*/ 1855191 w 2556691"/>
              <a:gd name="connsiteY47358" fmla="*/ 781245 h 2789926"/>
              <a:gd name="connsiteX47359" fmla="*/ 1855227 w 2556691"/>
              <a:gd name="connsiteY47359" fmla="*/ 782550 h 2789926"/>
              <a:gd name="connsiteX47360" fmla="*/ 1850953 w 2556691"/>
              <a:gd name="connsiteY47360" fmla="*/ 782382 h 2789926"/>
              <a:gd name="connsiteX47361" fmla="*/ 1850836 w 2556691"/>
              <a:gd name="connsiteY47361" fmla="*/ 781385 h 2789926"/>
              <a:gd name="connsiteX47362" fmla="*/ 1849764 w 2556691"/>
              <a:gd name="connsiteY47362" fmla="*/ 780233 h 2789926"/>
              <a:gd name="connsiteX47363" fmla="*/ 1838981 w 2556691"/>
              <a:gd name="connsiteY47363" fmla="*/ 770676 h 2789926"/>
              <a:gd name="connsiteX47364" fmla="*/ 1833084 w 2556691"/>
              <a:gd name="connsiteY47364" fmla="*/ 769289 h 2789926"/>
              <a:gd name="connsiteX47365" fmla="*/ 1827539 w 2556691"/>
              <a:gd name="connsiteY47365" fmla="*/ 769105 h 2789926"/>
              <a:gd name="connsiteX47366" fmla="*/ 1830200 w 2556691"/>
              <a:gd name="connsiteY47366" fmla="*/ 776945 h 2789926"/>
              <a:gd name="connsiteX47367" fmla="*/ 1837357 w 2556691"/>
              <a:gd name="connsiteY47367" fmla="*/ 785510 h 2789926"/>
              <a:gd name="connsiteX47368" fmla="*/ 1845538 w 2556691"/>
              <a:gd name="connsiteY47368" fmla="*/ 788248 h 2789926"/>
              <a:gd name="connsiteX47369" fmla="*/ 1845774 w 2556691"/>
              <a:gd name="connsiteY47369" fmla="*/ 790393 h 2789926"/>
              <a:gd name="connsiteX47370" fmla="*/ 1851283 w 2556691"/>
              <a:gd name="connsiteY47370" fmla="*/ 805227 h 2789926"/>
              <a:gd name="connsiteX47371" fmla="*/ 1851283 w 2556691"/>
              <a:gd name="connsiteY47371" fmla="*/ 805226 h 2789926"/>
              <a:gd name="connsiteX47372" fmla="*/ 1858346 w 2556691"/>
              <a:gd name="connsiteY47372" fmla="*/ 812433 h 2789926"/>
              <a:gd name="connsiteX47373" fmla="*/ 1860183 w 2556691"/>
              <a:gd name="connsiteY47373" fmla="*/ 814199 h 2789926"/>
              <a:gd name="connsiteX47374" fmla="*/ 1859688 w 2556691"/>
              <a:gd name="connsiteY47374" fmla="*/ 863973 h 2789926"/>
              <a:gd name="connsiteX47375" fmla="*/ 1857734 w 2556691"/>
              <a:gd name="connsiteY47375" fmla="*/ 873528 h 2789926"/>
              <a:gd name="connsiteX47376" fmla="*/ 1856157 w 2556691"/>
              <a:gd name="connsiteY47376" fmla="*/ 879438 h 2789926"/>
              <a:gd name="connsiteX47377" fmla="*/ 1854097 w 2556691"/>
              <a:gd name="connsiteY47377" fmla="*/ 885013 h 2789926"/>
              <a:gd name="connsiteX47378" fmla="*/ 1852825 w 2556691"/>
              <a:gd name="connsiteY47378" fmla="*/ 888410 h 2789926"/>
              <a:gd name="connsiteX47379" fmla="*/ 1850777 w 2556691"/>
              <a:gd name="connsiteY47379" fmla="*/ 895122 h 2789926"/>
              <a:gd name="connsiteX47380" fmla="*/ 1856321 w 2556691"/>
              <a:gd name="connsiteY47380" fmla="*/ 884197 h 2789926"/>
              <a:gd name="connsiteX47381" fmla="*/ 1858122 w 2556691"/>
              <a:gd name="connsiteY47381" fmla="*/ 880945 h 2789926"/>
              <a:gd name="connsiteX47382" fmla="*/ 1858464 w 2556691"/>
              <a:gd name="connsiteY47382" fmla="*/ 879600 h 2789926"/>
              <a:gd name="connsiteX47383" fmla="*/ 1861183 w 2556691"/>
              <a:gd name="connsiteY47383" fmla="*/ 867860 h 2789926"/>
              <a:gd name="connsiteX47384" fmla="*/ 1862078 w 2556691"/>
              <a:gd name="connsiteY47384" fmla="*/ 863593 h 2789926"/>
              <a:gd name="connsiteX47385" fmla="*/ 1862666 w 2556691"/>
              <a:gd name="connsiteY47385" fmla="*/ 813883 h 2789926"/>
              <a:gd name="connsiteX47386" fmla="*/ 1863102 w 2556691"/>
              <a:gd name="connsiteY47386" fmla="*/ 812650 h 2789926"/>
              <a:gd name="connsiteX47387" fmla="*/ 1864679 w 2556691"/>
              <a:gd name="connsiteY47387" fmla="*/ 809443 h 2789926"/>
              <a:gd name="connsiteX47388" fmla="*/ 1865857 w 2556691"/>
              <a:gd name="connsiteY47388" fmla="*/ 789435 h 2789926"/>
              <a:gd name="connsiteX47389" fmla="*/ 1865186 w 2556691"/>
              <a:gd name="connsiteY47389" fmla="*/ 788624 h 2789926"/>
              <a:gd name="connsiteX47390" fmla="*/ 1865021 w 2556691"/>
              <a:gd name="connsiteY47390" fmla="*/ 786389 h 2789926"/>
              <a:gd name="connsiteX47391" fmla="*/ 1864938 w 2556691"/>
              <a:gd name="connsiteY47391" fmla="*/ 786400 h 2789926"/>
              <a:gd name="connsiteX47392" fmla="*/ 1865091 w 2556691"/>
              <a:gd name="connsiteY47392" fmla="*/ 786275 h 2789926"/>
              <a:gd name="connsiteX47393" fmla="*/ 1864880 w 2556691"/>
              <a:gd name="connsiteY47393" fmla="*/ 784652 h 2789926"/>
              <a:gd name="connsiteX47394" fmla="*/ 1872531 w 2556691"/>
              <a:gd name="connsiteY47394" fmla="*/ 777676 h 2789926"/>
              <a:gd name="connsiteX47395" fmla="*/ 1040040 w 2556691"/>
              <a:gd name="connsiteY47395" fmla="*/ 8739 h 2789926"/>
              <a:gd name="connsiteX47396" fmla="*/ 1049861 w 2556691"/>
              <a:gd name="connsiteY47396" fmla="*/ 37816 h 2789926"/>
              <a:gd name="connsiteX47397" fmla="*/ 1049861 w 2556691"/>
              <a:gd name="connsiteY47397" fmla="*/ 37817 h 2789926"/>
              <a:gd name="connsiteX47398" fmla="*/ 1051632 w 2556691"/>
              <a:gd name="connsiteY47398" fmla="*/ 35403 h 2789926"/>
              <a:gd name="connsiteX47399" fmla="*/ 1040040 w 2556691"/>
              <a:gd name="connsiteY47399" fmla="*/ 8739 h 2789926"/>
              <a:gd name="connsiteX47400" fmla="*/ 2019062 w 2556691"/>
              <a:gd name="connsiteY47400" fmla="*/ 912018 h 2789926"/>
              <a:gd name="connsiteX47401" fmla="*/ 1988707 w 2556691"/>
              <a:gd name="connsiteY47401" fmla="*/ 908255 h 2789926"/>
              <a:gd name="connsiteX47402" fmla="*/ 1988660 w 2556691"/>
              <a:gd name="connsiteY47402" fmla="*/ 908246 h 2789926"/>
              <a:gd name="connsiteX47403" fmla="*/ 1978819 w 2556691"/>
              <a:gd name="connsiteY47403" fmla="*/ 909050 h 2789926"/>
              <a:gd name="connsiteX47404" fmla="*/ 1975664 w 2556691"/>
              <a:gd name="connsiteY47404" fmla="*/ 906210 h 2789926"/>
              <a:gd name="connsiteX47405" fmla="*/ 1959808 w 2556691"/>
              <a:gd name="connsiteY47405" fmla="*/ 897584 h 2789926"/>
              <a:gd name="connsiteX47406" fmla="*/ 1960443 w 2556691"/>
              <a:gd name="connsiteY47406" fmla="*/ 900002 h 2789926"/>
              <a:gd name="connsiteX47407" fmla="*/ 1970186 w 2556691"/>
              <a:gd name="connsiteY47407" fmla="*/ 908419 h 2789926"/>
              <a:gd name="connsiteX47408" fmla="*/ 1961350 w 2556691"/>
              <a:gd name="connsiteY47408" fmla="*/ 902727 h 2789926"/>
              <a:gd name="connsiteX47409" fmla="*/ 1956876 w 2556691"/>
              <a:gd name="connsiteY47409" fmla="*/ 897666 h 2789926"/>
              <a:gd name="connsiteX47410" fmla="*/ 1953380 w 2556691"/>
              <a:gd name="connsiteY47410" fmla="*/ 892890 h 2789926"/>
              <a:gd name="connsiteX47411" fmla="*/ 1952992 w 2556691"/>
              <a:gd name="connsiteY47411" fmla="*/ 892333 h 2789926"/>
              <a:gd name="connsiteX47412" fmla="*/ 1952438 w 2556691"/>
              <a:gd name="connsiteY47412" fmla="*/ 891822 h 2789926"/>
              <a:gd name="connsiteX47413" fmla="*/ 1949860 w 2556691"/>
              <a:gd name="connsiteY47413" fmla="*/ 889470 h 2789926"/>
              <a:gd name="connsiteX47414" fmla="*/ 1949178 w 2556691"/>
              <a:gd name="connsiteY47414" fmla="*/ 888849 h 2789926"/>
              <a:gd name="connsiteX47415" fmla="*/ 1947977 w 2556691"/>
              <a:gd name="connsiteY47415" fmla="*/ 887750 h 2789926"/>
              <a:gd name="connsiteX47416" fmla="*/ 1948200 w 2556691"/>
              <a:gd name="connsiteY47416" fmla="*/ 888092 h 2789926"/>
              <a:gd name="connsiteX47417" fmla="*/ 1948224 w 2556691"/>
              <a:gd name="connsiteY47417" fmla="*/ 888126 h 2789926"/>
              <a:gd name="connsiteX47418" fmla="*/ 1949366 w 2556691"/>
              <a:gd name="connsiteY47418" fmla="*/ 889647 h 2789926"/>
              <a:gd name="connsiteX47419" fmla="*/ 1951273 w 2556691"/>
              <a:gd name="connsiteY47419" fmla="*/ 892163 h 2789926"/>
              <a:gd name="connsiteX47420" fmla="*/ 1954110 w 2556691"/>
              <a:gd name="connsiteY47420" fmla="*/ 895830 h 2789926"/>
              <a:gd name="connsiteX47421" fmla="*/ 1955805 w 2556691"/>
              <a:gd name="connsiteY47421" fmla="*/ 897982 h 2789926"/>
              <a:gd name="connsiteX47422" fmla="*/ 1962715 w 2556691"/>
              <a:gd name="connsiteY47422" fmla="*/ 905751 h 2789926"/>
              <a:gd name="connsiteX47423" fmla="*/ 1962715 w 2556691"/>
              <a:gd name="connsiteY47423" fmla="*/ 905748 h 2789926"/>
              <a:gd name="connsiteX47424" fmla="*/ 1986494 w 2556691"/>
              <a:gd name="connsiteY47424" fmla="*/ 919845 h 2789926"/>
              <a:gd name="connsiteX47425" fmla="*/ 1986400 w 2556691"/>
              <a:gd name="connsiteY47425" fmla="*/ 918862 h 2789926"/>
              <a:gd name="connsiteX47426" fmla="*/ 1978912 w 2556691"/>
              <a:gd name="connsiteY47426" fmla="*/ 914040 h 2789926"/>
              <a:gd name="connsiteX47427" fmla="*/ 1986906 w 2556691"/>
              <a:gd name="connsiteY47427" fmla="*/ 918132 h 2789926"/>
              <a:gd name="connsiteX47428" fmla="*/ 1987107 w 2556691"/>
              <a:gd name="connsiteY47428" fmla="*/ 917847 h 2789926"/>
              <a:gd name="connsiteX47429" fmla="*/ 1992404 w 2556691"/>
              <a:gd name="connsiteY47429" fmla="*/ 918406 h 2789926"/>
              <a:gd name="connsiteX47430" fmla="*/ 1995182 w 2556691"/>
              <a:gd name="connsiteY47430" fmla="*/ 921857 h 2789926"/>
              <a:gd name="connsiteX47431" fmla="*/ 1996147 w 2556691"/>
              <a:gd name="connsiteY47431" fmla="*/ 922099 h 2789926"/>
              <a:gd name="connsiteX47432" fmla="*/ 2002339 w 2556691"/>
              <a:gd name="connsiteY47432" fmla="*/ 924196 h 2789926"/>
              <a:gd name="connsiteX47433" fmla="*/ 2001633 w 2556691"/>
              <a:gd name="connsiteY47433" fmla="*/ 926611 h 2789926"/>
              <a:gd name="connsiteX47434" fmla="*/ 1995453 w 2556691"/>
              <a:gd name="connsiteY47434" fmla="*/ 925811 h 2789926"/>
              <a:gd name="connsiteX47435" fmla="*/ 1995182 w 2556691"/>
              <a:gd name="connsiteY47435" fmla="*/ 925756 h 2789926"/>
              <a:gd name="connsiteX47436" fmla="*/ 1993734 w 2556691"/>
              <a:gd name="connsiteY47436" fmla="*/ 927351 h 2789926"/>
              <a:gd name="connsiteX47437" fmla="*/ 1992180 w 2556691"/>
              <a:gd name="connsiteY47437" fmla="*/ 927477 h 2789926"/>
              <a:gd name="connsiteX47438" fmla="*/ 1991756 w 2556691"/>
              <a:gd name="connsiteY47438" fmla="*/ 927181 h 2789926"/>
              <a:gd name="connsiteX47439" fmla="*/ 1992463 w 2556691"/>
              <a:gd name="connsiteY47439" fmla="*/ 928945 h 2789926"/>
              <a:gd name="connsiteX47440" fmla="*/ 1992486 w 2556691"/>
              <a:gd name="connsiteY47440" fmla="*/ 930344 h 2789926"/>
              <a:gd name="connsiteX47441" fmla="*/ 1998984 w 2556691"/>
              <a:gd name="connsiteY47441" fmla="*/ 932487 h 2789926"/>
              <a:gd name="connsiteX47442" fmla="*/ 2008967 w 2556691"/>
              <a:gd name="connsiteY47442" fmla="*/ 935156 h 2789926"/>
              <a:gd name="connsiteX47443" fmla="*/ 2015512 w 2556691"/>
              <a:gd name="connsiteY47443" fmla="*/ 936487 h 2789926"/>
              <a:gd name="connsiteX47444" fmla="*/ 2015041 w 2556691"/>
              <a:gd name="connsiteY47444" fmla="*/ 939295 h 2789926"/>
              <a:gd name="connsiteX47445" fmla="*/ 1993922 w 2556691"/>
              <a:gd name="connsiteY47445" fmla="*/ 934241 h 2789926"/>
              <a:gd name="connsiteX47446" fmla="*/ 1994864 w 2556691"/>
              <a:gd name="connsiteY47446" fmla="*/ 935273 h 2789926"/>
              <a:gd name="connsiteX47447" fmla="*/ 1997972 w 2556691"/>
              <a:gd name="connsiteY47447" fmla="*/ 939736 h 2789926"/>
              <a:gd name="connsiteX47448" fmla="*/ 2004399 w 2556691"/>
              <a:gd name="connsiteY47448" fmla="*/ 942438 h 2789926"/>
              <a:gd name="connsiteX47449" fmla="*/ 2011168 w 2556691"/>
              <a:gd name="connsiteY47449" fmla="*/ 945172 h 2789926"/>
              <a:gd name="connsiteX47450" fmla="*/ 2010297 w 2556691"/>
              <a:gd name="connsiteY47450" fmla="*/ 947811 h 2789926"/>
              <a:gd name="connsiteX47451" fmla="*/ 2003199 w 2556691"/>
              <a:gd name="connsiteY47451" fmla="*/ 945421 h 2789926"/>
              <a:gd name="connsiteX47452" fmla="*/ 1999926 w 2556691"/>
              <a:gd name="connsiteY47452" fmla="*/ 944111 h 2789926"/>
              <a:gd name="connsiteX47453" fmla="*/ 2000055 w 2556691"/>
              <a:gd name="connsiteY47453" fmla="*/ 952476 h 2789926"/>
              <a:gd name="connsiteX47454" fmla="*/ 2025400 w 2556691"/>
              <a:gd name="connsiteY47454" fmla="*/ 928288 h 2789926"/>
              <a:gd name="connsiteX47455" fmla="*/ 2025400 w 2556691"/>
              <a:gd name="connsiteY47455" fmla="*/ 928295 h 2789926"/>
              <a:gd name="connsiteX47456" fmla="*/ 2025447 w 2556691"/>
              <a:gd name="connsiteY47456" fmla="*/ 921964 h 2789926"/>
              <a:gd name="connsiteX47457" fmla="*/ 2024906 w 2556691"/>
              <a:gd name="connsiteY47457" fmla="*/ 919340 h 2789926"/>
              <a:gd name="connsiteX47458" fmla="*/ 2019062 w 2556691"/>
              <a:gd name="connsiteY47458" fmla="*/ 912018 h 2789926"/>
              <a:gd name="connsiteX47459" fmla="*/ 1079263 w 2556691"/>
              <a:gd name="connsiteY47459" fmla="*/ 43526 h 2789926"/>
              <a:gd name="connsiteX47460" fmla="*/ 1078356 w 2556691"/>
              <a:gd name="connsiteY47460" fmla="*/ 46523 h 2789926"/>
              <a:gd name="connsiteX47461" fmla="*/ 1078238 w 2556691"/>
              <a:gd name="connsiteY47461" fmla="*/ 46753 h 2789926"/>
              <a:gd name="connsiteX47462" fmla="*/ 1075107 w 2556691"/>
              <a:gd name="connsiteY47462" fmla="*/ 52140 h 2789926"/>
              <a:gd name="connsiteX47463" fmla="*/ 1074530 w 2556691"/>
              <a:gd name="connsiteY47463" fmla="*/ 55366 h 2789926"/>
              <a:gd name="connsiteX47464" fmla="*/ 1079439 w 2556691"/>
              <a:gd name="connsiteY47464" fmla="*/ 68374 h 2789926"/>
              <a:gd name="connsiteX47465" fmla="*/ 1080652 w 2556691"/>
              <a:gd name="connsiteY47465" fmla="*/ 61586 h 2789926"/>
              <a:gd name="connsiteX47466" fmla="*/ 1080652 w 2556691"/>
              <a:gd name="connsiteY47466" fmla="*/ 61585 h 2789926"/>
              <a:gd name="connsiteX47467" fmla="*/ 1080707 w 2556691"/>
              <a:gd name="connsiteY47467" fmla="*/ 50867 h 2789926"/>
              <a:gd name="connsiteX47468" fmla="*/ 1079263 w 2556691"/>
              <a:gd name="connsiteY47468" fmla="*/ 43526 h 2789926"/>
              <a:gd name="connsiteX47469" fmla="*/ 1889799 w 2556691"/>
              <a:gd name="connsiteY47469" fmla="*/ 789413 h 2789926"/>
              <a:gd name="connsiteX47470" fmla="*/ 1882418 w 2556691"/>
              <a:gd name="connsiteY47470" fmla="*/ 796229 h 2789926"/>
              <a:gd name="connsiteX47471" fmla="*/ 1874072 w 2556691"/>
              <a:gd name="connsiteY47471" fmla="*/ 801817 h 2789926"/>
              <a:gd name="connsiteX47472" fmla="*/ 1874072 w 2556691"/>
              <a:gd name="connsiteY47472" fmla="*/ 801817 h 2789926"/>
              <a:gd name="connsiteX47473" fmla="*/ 1872589 w 2556691"/>
              <a:gd name="connsiteY47473" fmla="*/ 798338 h 2789926"/>
              <a:gd name="connsiteX47474" fmla="*/ 1881936 w 2556691"/>
              <a:gd name="connsiteY47474" fmla="*/ 793352 h 2789926"/>
              <a:gd name="connsiteX47475" fmla="*/ 1888092 w 2556691"/>
              <a:gd name="connsiteY47475" fmla="*/ 787908 h 2789926"/>
              <a:gd name="connsiteX47476" fmla="*/ 1889799 w 2556691"/>
              <a:gd name="connsiteY47476" fmla="*/ 789413 h 2789926"/>
              <a:gd name="connsiteX47477" fmla="*/ 1994582 w 2556691"/>
              <a:gd name="connsiteY47477" fmla="*/ 883151 h 2789926"/>
              <a:gd name="connsiteX47478" fmla="*/ 1980903 w 2556691"/>
              <a:gd name="connsiteY47478" fmla="*/ 883257 h 2789926"/>
              <a:gd name="connsiteX47479" fmla="*/ 1974334 w 2556691"/>
              <a:gd name="connsiteY47479" fmla="*/ 882157 h 2789926"/>
              <a:gd name="connsiteX47480" fmla="*/ 1966847 w 2556691"/>
              <a:gd name="connsiteY47480" fmla="*/ 879211 h 2789926"/>
              <a:gd name="connsiteX47481" fmla="*/ 1964434 w 2556691"/>
              <a:gd name="connsiteY47481" fmla="*/ 877985 h 2789926"/>
              <a:gd name="connsiteX47482" fmla="*/ 1962150 w 2556691"/>
              <a:gd name="connsiteY47482" fmla="*/ 876393 h 2789926"/>
              <a:gd name="connsiteX47483" fmla="*/ 1961915 w 2556691"/>
              <a:gd name="connsiteY47483" fmla="*/ 876220 h 2789926"/>
              <a:gd name="connsiteX47484" fmla="*/ 1958854 w 2556691"/>
              <a:gd name="connsiteY47484" fmla="*/ 874472 h 2789926"/>
              <a:gd name="connsiteX47485" fmla="*/ 1956712 w 2556691"/>
              <a:gd name="connsiteY47485" fmla="*/ 874272 h 2789926"/>
              <a:gd name="connsiteX47486" fmla="*/ 1956712 w 2556691"/>
              <a:gd name="connsiteY47486" fmla="*/ 874279 h 2789926"/>
              <a:gd name="connsiteX47487" fmla="*/ 1956064 w 2556691"/>
              <a:gd name="connsiteY47487" fmla="*/ 875134 h 2789926"/>
              <a:gd name="connsiteX47488" fmla="*/ 1956441 w 2556691"/>
              <a:gd name="connsiteY47488" fmla="*/ 878045 h 2789926"/>
              <a:gd name="connsiteX47489" fmla="*/ 1956629 w 2556691"/>
              <a:gd name="connsiteY47489" fmla="*/ 878147 h 2789926"/>
              <a:gd name="connsiteX47490" fmla="*/ 1957853 w 2556691"/>
              <a:gd name="connsiteY47490" fmla="*/ 878798 h 2789926"/>
              <a:gd name="connsiteX47491" fmla="*/ 1957901 w 2556691"/>
              <a:gd name="connsiteY47491" fmla="*/ 878822 h 2789926"/>
              <a:gd name="connsiteX47492" fmla="*/ 1960855 w 2556691"/>
              <a:gd name="connsiteY47492" fmla="*/ 880364 h 2789926"/>
              <a:gd name="connsiteX47493" fmla="*/ 1962032 w 2556691"/>
              <a:gd name="connsiteY47493" fmla="*/ 880830 h 2789926"/>
              <a:gd name="connsiteX47494" fmla="*/ 1964257 w 2556691"/>
              <a:gd name="connsiteY47494" fmla="*/ 881713 h 2789926"/>
              <a:gd name="connsiteX47495" fmla="*/ 1965599 w 2556691"/>
              <a:gd name="connsiteY47495" fmla="*/ 882181 h 2789926"/>
              <a:gd name="connsiteX47496" fmla="*/ 1976583 w 2556691"/>
              <a:gd name="connsiteY47496" fmla="*/ 884551 h 2789926"/>
              <a:gd name="connsiteX47497" fmla="*/ 1993840 w 2556691"/>
              <a:gd name="connsiteY47497" fmla="*/ 884566 h 2789926"/>
              <a:gd name="connsiteX47498" fmla="*/ 1993969 w 2556691"/>
              <a:gd name="connsiteY47498" fmla="*/ 884513 h 2789926"/>
              <a:gd name="connsiteX47499" fmla="*/ 1994582 w 2556691"/>
              <a:gd name="connsiteY47499" fmla="*/ 883151 h 2789926"/>
              <a:gd name="connsiteX47500" fmla="*/ 1269743 w 2556691"/>
              <a:gd name="connsiteY47500" fmla="*/ 213848 h 2789926"/>
              <a:gd name="connsiteX47501" fmla="*/ 1255275 w 2556691"/>
              <a:gd name="connsiteY47501" fmla="*/ 200634 h 2789926"/>
              <a:gd name="connsiteX47502" fmla="*/ 1252297 w 2556691"/>
              <a:gd name="connsiteY47502" fmla="*/ 205428 h 2789926"/>
              <a:gd name="connsiteX47503" fmla="*/ 1251249 w 2556691"/>
              <a:gd name="connsiteY47503" fmla="*/ 206530 h 2789926"/>
              <a:gd name="connsiteX47504" fmla="*/ 1244939 w 2556691"/>
              <a:gd name="connsiteY47504" fmla="*/ 208037 h 2789926"/>
              <a:gd name="connsiteX47505" fmla="*/ 1240972 w 2556691"/>
              <a:gd name="connsiteY47505" fmla="*/ 212357 h 2789926"/>
              <a:gd name="connsiteX47506" fmla="*/ 1237782 w 2556691"/>
              <a:gd name="connsiteY47506" fmla="*/ 224520 h 2789926"/>
              <a:gd name="connsiteX47507" fmla="*/ 1237653 w 2556691"/>
              <a:gd name="connsiteY47507" fmla="*/ 233991 h 2789926"/>
              <a:gd name="connsiteX47508" fmla="*/ 1244986 w 2556691"/>
              <a:gd name="connsiteY47508" fmla="*/ 229077 h 2789926"/>
              <a:gd name="connsiteX47509" fmla="*/ 1244763 w 2556691"/>
              <a:gd name="connsiteY47509" fmla="*/ 219379 h 2789926"/>
              <a:gd name="connsiteX47510" fmla="*/ 1247470 w 2556691"/>
              <a:gd name="connsiteY47510" fmla="*/ 226324 h 2789926"/>
              <a:gd name="connsiteX47511" fmla="*/ 1250696 w 2556691"/>
              <a:gd name="connsiteY47511" fmla="*/ 231523 h 2789926"/>
              <a:gd name="connsiteX47512" fmla="*/ 1253250 w 2556691"/>
              <a:gd name="connsiteY47512" fmla="*/ 229871 h 2789926"/>
              <a:gd name="connsiteX47513" fmla="*/ 1250401 w 2556691"/>
              <a:gd name="connsiteY47513" fmla="*/ 218398 h 2789926"/>
              <a:gd name="connsiteX47514" fmla="*/ 1253003 w 2556691"/>
              <a:gd name="connsiteY47514" fmla="*/ 212884 h 2789926"/>
              <a:gd name="connsiteX47515" fmla="*/ 1255616 w 2556691"/>
              <a:gd name="connsiteY47515" fmla="*/ 223512 h 2789926"/>
              <a:gd name="connsiteX47516" fmla="*/ 1261726 w 2556691"/>
              <a:gd name="connsiteY47516" fmla="*/ 234651 h 2789926"/>
              <a:gd name="connsiteX47517" fmla="*/ 1259536 w 2556691"/>
              <a:gd name="connsiteY47517" fmla="*/ 224052 h 2789926"/>
              <a:gd name="connsiteX47518" fmla="*/ 1260054 w 2556691"/>
              <a:gd name="connsiteY47518" fmla="*/ 209797 h 2789926"/>
              <a:gd name="connsiteX47519" fmla="*/ 1263610 w 2556691"/>
              <a:gd name="connsiteY47519" fmla="*/ 220711 h 2789926"/>
              <a:gd name="connsiteX47520" fmla="*/ 1266388 w 2556691"/>
              <a:gd name="connsiteY47520" fmla="*/ 230153 h 2789926"/>
              <a:gd name="connsiteX47521" fmla="*/ 1272556 w 2556691"/>
              <a:gd name="connsiteY47521" fmla="*/ 236496 h 2789926"/>
              <a:gd name="connsiteX47522" fmla="*/ 1271708 w 2556691"/>
              <a:gd name="connsiteY47522" fmla="*/ 231822 h 2789926"/>
              <a:gd name="connsiteX47523" fmla="*/ 1275770 w 2556691"/>
              <a:gd name="connsiteY47523" fmla="*/ 229445 h 2789926"/>
              <a:gd name="connsiteX47524" fmla="*/ 1277677 w 2556691"/>
              <a:gd name="connsiteY47524" fmla="*/ 237916 h 2789926"/>
              <a:gd name="connsiteX47525" fmla="*/ 1281691 w 2556691"/>
              <a:gd name="connsiteY47525" fmla="*/ 240413 h 2789926"/>
              <a:gd name="connsiteX47526" fmla="*/ 1280361 w 2556691"/>
              <a:gd name="connsiteY47526" fmla="*/ 225781 h 2789926"/>
              <a:gd name="connsiteX47527" fmla="*/ 1269743 w 2556691"/>
              <a:gd name="connsiteY47527" fmla="*/ 213848 h 2789926"/>
              <a:gd name="connsiteX47528" fmla="*/ 1070173 w 2556691"/>
              <a:gd name="connsiteY47528" fmla="*/ 28410 h 2789926"/>
              <a:gd name="connsiteX47529" fmla="*/ 1062653 w 2556691"/>
              <a:gd name="connsiteY47529" fmla="*/ 24720 h 2789926"/>
              <a:gd name="connsiteX47530" fmla="*/ 1061899 w 2556691"/>
              <a:gd name="connsiteY47530" fmla="*/ 33802 h 2789926"/>
              <a:gd name="connsiteX47531" fmla="*/ 1071776 w 2556691"/>
              <a:gd name="connsiteY47531" fmla="*/ 52669 h 2789926"/>
              <a:gd name="connsiteX47532" fmla="*/ 1073318 w 2556691"/>
              <a:gd name="connsiteY47532" fmla="*/ 47550 h 2789926"/>
              <a:gd name="connsiteX47533" fmla="*/ 1065301 w 2556691"/>
              <a:gd name="connsiteY47533" fmla="*/ 33599 h 2789926"/>
              <a:gd name="connsiteX47534" fmla="*/ 1067891 w 2556691"/>
              <a:gd name="connsiteY47534" fmla="*/ 32444 h 2789926"/>
              <a:gd name="connsiteX47535" fmla="*/ 1075696 w 2556691"/>
              <a:gd name="connsiteY47535" fmla="*/ 41818 h 2789926"/>
              <a:gd name="connsiteX47536" fmla="*/ 1077014 w 2556691"/>
              <a:gd name="connsiteY47536" fmla="*/ 39405 h 2789926"/>
              <a:gd name="connsiteX47537" fmla="*/ 1070173 w 2556691"/>
              <a:gd name="connsiteY47537" fmla="*/ 28410 h 2789926"/>
              <a:gd name="connsiteX47538" fmla="*/ 1998631 w 2556691"/>
              <a:gd name="connsiteY47538" fmla="*/ 883336 h 2789926"/>
              <a:gd name="connsiteX47539" fmla="*/ 1995182 w 2556691"/>
              <a:gd name="connsiteY47539" fmla="*/ 885027 h 2789926"/>
              <a:gd name="connsiteX47540" fmla="*/ 1995182 w 2556691"/>
              <a:gd name="connsiteY47540" fmla="*/ 885029 h 2789926"/>
              <a:gd name="connsiteX47541" fmla="*/ 1995476 w 2556691"/>
              <a:gd name="connsiteY47541" fmla="*/ 886084 h 2789926"/>
              <a:gd name="connsiteX47542" fmla="*/ 1996030 w 2556691"/>
              <a:gd name="connsiteY47542" fmla="*/ 886997 h 2789926"/>
              <a:gd name="connsiteX47543" fmla="*/ 1998655 w 2556691"/>
              <a:gd name="connsiteY47543" fmla="*/ 885073 h 2789926"/>
              <a:gd name="connsiteX47544" fmla="*/ 1998631 w 2556691"/>
              <a:gd name="connsiteY47544" fmla="*/ 883336 h 2789926"/>
              <a:gd name="connsiteX47545" fmla="*/ 1920407 w 2556691"/>
              <a:gd name="connsiteY47545" fmla="*/ 810850 h 2789926"/>
              <a:gd name="connsiteX47546" fmla="*/ 1912567 w 2556691"/>
              <a:gd name="connsiteY47546" fmla="*/ 815448 h 2789926"/>
              <a:gd name="connsiteX47547" fmla="*/ 1909000 w 2556691"/>
              <a:gd name="connsiteY47547" fmla="*/ 820023 h 2789926"/>
              <a:gd name="connsiteX47548" fmla="*/ 1916664 w 2556691"/>
              <a:gd name="connsiteY47548" fmla="*/ 815869 h 2789926"/>
              <a:gd name="connsiteX47549" fmla="*/ 1915004 w 2556691"/>
              <a:gd name="connsiteY47549" fmla="*/ 821486 h 2789926"/>
              <a:gd name="connsiteX47550" fmla="*/ 1917770 w 2556691"/>
              <a:gd name="connsiteY47550" fmla="*/ 821215 h 2789926"/>
              <a:gd name="connsiteX47551" fmla="*/ 1920407 w 2556691"/>
              <a:gd name="connsiteY47551" fmla="*/ 810850 h 2789926"/>
              <a:gd name="connsiteX47552" fmla="*/ 1056569 w 2556691"/>
              <a:gd name="connsiteY47552" fmla="*/ 13119 h 2789926"/>
              <a:gd name="connsiteX47553" fmla="*/ 1056569 w 2556691"/>
              <a:gd name="connsiteY47553" fmla="*/ 13120 h 2789926"/>
              <a:gd name="connsiteX47554" fmla="*/ 1048879 w 2556691"/>
              <a:gd name="connsiteY47554" fmla="*/ 7491 h 2789926"/>
              <a:gd name="connsiteX47555" fmla="*/ 1043539 w 2556691"/>
              <a:gd name="connsiteY47555" fmla="*/ 5965 h 2789926"/>
              <a:gd name="connsiteX47556" fmla="*/ 1057994 w 2556691"/>
              <a:gd name="connsiteY47556" fmla="*/ 36442 h 2789926"/>
              <a:gd name="connsiteX47557" fmla="*/ 1054546 w 2556691"/>
              <a:gd name="connsiteY47557" fmla="*/ 24767 h 2789926"/>
              <a:gd name="connsiteX47558" fmla="*/ 1050358 w 2556691"/>
              <a:gd name="connsiteY47558" fmla="*/ 17104 h 2789926"/>
              <a:gd name="connsiteX47559" fmla="*/ 1059052 w 2556691"/>
              <a:gd name="connsiteY47559" fmla="*/ 25580 h 2789926"/>
              <a:gd name="connsiteX47560" fmla="*/ 1056569 w 2556691"/>
              <a:gd name="connsiteY47560" fmla="*/ 13120 h 2789926"/>
              <a:gd name="connsiteX47561" fmla="*/ 1056570 w 2556691"/>
              <a:gd name="connsiteY47561" fmla="*/ 13120 h 2789926"/>
              <a:gd name="connsiteX47562" fmla="*/ 1957665 w 2556691"/>
              <a:gd name="connsiteY47562" fmla="*/ 843201 h 2789926"/>
              <a:gd name="connsiteX47563" fmla="*/ 1954487 w 2556691"/>
              <a:gd name="connsiteY47563" fmla="*/ 847394 h 2789926"/>
              <a:gd name="connsiteX47564" fmla="*/ 1952438 w 2556691"/>
              <a:gd name="connsiteY47564" fmla="*/ 850309 h 2789926"/>
              <a:gd name="connsiteX47565" fmla="*/ 1951002 w 2556691"/>
              <a:gd name="connsiteY47565" fmla="*/ 852368 h 2789926"/>
              <a:gd name="connsiteX47566" fmla="*/ 1949660 w 2556691"/>
              <a:gd name="connsiteY47566" fmla="*/ 854922 h 2789926"/>
              <a:gd name="connsiteX47567" fmla="*/ 1948306 w 2556691"/>
              <a:gd name="connsiteY47567" fmla="*/ 857553 h 2789926"/>
              <a:gd name="connsiteX47568" fmla="*/ 1946541 w 2556691"/>
              <a:gd name="connsiteY47568" fmla="*/ 862729 h 2789926"/>
              <a:gd name="connsiteX47569" fmla="*/ 1946152 w 2556691"/>
              <a:gd name="connsiteY47569" fmla="*/ 863928 h 2789926"/>
              <a:gd name="connsiteX47570" fmla="*/ 1945917 w 2556691"/>
              <a:gd name="connsiteY47570" fmla="*/ 864747 h 2789926"/>
              <a:gd name="connsiteX47571" fmla="*/ 1946070 w 2556691"/>
              <a:gd name="connsiteY47571" fmla="*/ 868822 h 2789926"/>
              <a:gd name="connsiteX47572" fmla="*/ 1946423 w 2556691"/>
              <a:gd name="connsiteY47572" fmla="*/ 867845 h 2789926"/>
              <a:gd name="connsiteX47573" fmla="*/ 1947847 w 2556691"/>
              <a:gd name="connsiteY47573" fmla="*/ 863562 h 2789926"/>
              <a:gd name="connsiteX47574" fmla="*/ 1950166 w 2556691"/>
              <a:gd name="connsiteY47574" fmla="*/ 856834 h 2789926"/>
              <a:gd name="connsiteX47575" fmla="*/ 1950237 w 2556691"/>
              <a:gd name="connsiteY47575" fmla="*/ 856641 h 2789926"/>
              <a:gd name="connsiteX47576" fmla="*/ 1950461 w 2556691"/>
              <a:gd name="connsiteY47576" fmla="*/ 856103 h 2789926"/>
              <a:gd name="connsiteX47577" fmla="*/ 1953062 w 2556691"/>
              <a:gd name="connsiteY47577" fmla="*/ 851629 h 2789926"/>
              <a:gd name="connsiteX47578" fmla="*/ 1955111 w 2556691"/>
              <a:gd name="connsiteY47578" fmla="*/ 848764 h 2789926"/>
              <a:gd name="connsiteX47579" fmla="*/ 1956582 w 2556691"/>
              <a:gd name="connsiteY47579" fmla="*/ 846926 h 2789926"/>
              <a:gd name="connsiteX47580" fmla="*/ 1958901 w 2556691"/>
              <a:gd name="connsiteY47580" fmla="*/ 844439 h 2789926"/>
              <a:gd name="connsiteX47581" fmla="*/ 1958442 w 2556691"/>
              <a:gd name="connsiteY47581" fmla="*/ 843973 h 2789926"/>
              <a:gd name="connsiteX47582" fmla="*/ 1958442 w 2556691"/>
              <a:gd name="connsiteY47582" fmla="*/ 843976 h 2789926"/>
              <a:gd name="connsiteX47583" fmla="*/ 1957665 w 2556691"/>
              <a:gd name="connsiteY47583" fmla="*/ 843201 h 2789926"/>
              <a:gd name="connsiteX47584" fmla="*/ 1888294 w 2556691"/>
              <a:gd name="connsiteY47584" fmla="*/ 777497 h 2789926"/>
              <a:gd name="connsiteX47585" fmla="*/ 1877146 w 2556691"/>
              <a:gd name="connsiteY47585" fmla="*/ 778297 h 2789926"/>
              <a:gd name="connsiteX47586" fmla="*/ 1868046 w 2556691"/>
              <a:gd name="connsiteY47586" fmla="*/ 786336 h 2789926"/>
              <a:gd name="connsiteX47587" fmla="*/ 1868046 w 2556691"/>
              <a:gd name="connsiteY47587" fmla="*/ 786335 h 2789926"/>
              <a:gd name="connsiteX47588" fmla="*/ 1868046 w 2556691"/>
              <a:gd name="connsiteY47588" fmla="*/ 786337 h 2789926"/>
              <a:gd name="connsiteX47589" fmla="*/ 1868046 w 2556691"/>
              <a:gd name="connsiteY47589" fmla="*/ 786336 h 2789926"/>
              <a:gd name="connsiteX47590" fmla="*/ 1868964 w 2556691"/>
              <a:gd name="connsiteY47590" fmla="*/ 787508 h 2789926"/>
              <a:gd name="connsiteX47591" fmla="*/ 1869847 w 2556691"/>
              <a:gd name="connsiteY47591" fmla="*/ 787018 h 2789926"/>
              <a:gd name="connsiteX47592" fmla="*/ 1888294 w 2556691"/>
              <a:gd name="connsiteY47592" fmla="*/ 777497 h 2789926"/>
              <a:gd name="connsiteX47593" fmla="*/ 1832707 w 2556691"/>
              <a:gd name="connsiteY47593" fmla="*/ 726005 h 2789926"/>
              <a:gd name="connsiteX47594" fmla="*/ 1817380 w 2556691"/>
              <a:gd name="connsiteY47594" fmla="*/ 719508 h 2789926"/>
              <a:gd name="connsiteX47595" fmla="*/ 1808269 w 2556691"/>
              <a:gd name="connsiteY47595" fmla="*/ 719314 h 2789926"/>
              <a:gd name="connsiteX47596" fmla="*/ 1805090 w 2556691"/>
              <a:gd name="connsiteY47596" fmla="*/ 718026 h 2789926"/>
              <a:gd name="connsiteX47597" fmla="*/ 1800805 w 2556691"/>
              <a:gd name="connsiteY47597" fmla="*/ 714881 h 2789926"/>
              <a:gd name="connsiteX47598" fmla="*/ 1803937 w 2556691"/>
              <a:gd name="connsiteY47598" fmla="*/ 722083 h 2789926"/>
              <a:gd name="connsiteX47599" fmla="*/ 1812742 w 2556691"/>
              <a:gd name="connsiteY47599" fmla="*/ 725569 h 2789926"/>
              <a:gd name="connsiteX47600" fmla="*/ 1826492 w 2556691"/>
              <a:gd name="connsiteY47600" fmla="*/ 732541 h 2789926"/>
              <a:gd name="connsiteX47601" fmla="*/ 1832707 w 2556691"/>
              <a:gd name="connsiteY47601" fmla="*/ 726005 h 2789926"/>
              <a:gd name="connsiteX47602" fmla="*/ 1981491 w 2556691"/>
              <a:gd name="connsiteY47602" fmla="*/ 861969 h 2789926"/>
              <a:gd name="connsiteX47603" fmla="*/ 1981209 w 2556691"/>
              <a:gd name="connsiteY47603" fmla="*/ 861871 h 2789926"/>
              <a:gd name="connsiteX47604" fmla="*/ 1978901 w 2556691"/>
              <a:gd name="connsiteY47604" fmla="*/ 860407 h 2789926"/>
              <a:gd name="connsiteX47605" fmla="*/ 1965823 w 2556691"/>
              <a:gd name="connsiteY47605" fmla="*/ 863342 h 2789926"/>
              <a:gd name="connsiteX47606" fmla="*/ 1976088 w 2556691"/>
              <a:gd name="connsiteY47606" fmla="*/ 863076 h 2789926"/>
              <a:gd name="connsiteX47607" fmla="*/ 1978431 w 2556691"/>
              <a:gd name="connsiteY47607" fmla="*/ 863164 h 2789926"/>
              <a:gd name="connsiteX47608" fmla="*/ 1981491 w 2556691"/>
              <a:gd name="connsiteY47608" fmla="*/ 861969 h 2789926"/>
              <a:gd name="connsiteX47609" fmla="*/ 1977371 w 2556691"/>
              <a:gd name="connsiteY47609" fmla="*/ 857900 h 2789926"/>
              <a:gd name="connsiteX47610" fmla="*/ 1958360 w 2556691"/>
              <a:gd name="connsiteY47610" fmla="*/ 863862 h 2789926"/>
              <a:gd name="connsiteX47611" fmla="*/ 1955075 w 2556691"/>
              <a:gd name="connsiteY47611" fmla="*/ 865543 h 2789926"/>
              <a:gd name="connsiteX47612" fmla="*/ 1954993 w 2556691"/>
              <a:gd name="connsiteY47612" fmla="*/ 865585 h 2789926"/>
              <a:gd name="connsiteX47613" fmla="*/ 1955087 w 2556691"/>
              <a:gd name="connsiteY47613" fmla="*/ 865550 h 2789926"/>
              <a:gd name="connsiteX47614" fmla="*/ 1958748 w 2556691"/>
              <a:gd name="connsiteY47614" fmla="*/ 864162 h 2789926"/>
              <a:gd name="connsiteX47615" fmla="*/ 1978360 w 2556691"/>
              <a:gd name="connsiteY47615" fmla="*/ 859753 h 2789926"/>
              <a:gd name="connsiteX47616" fmla="*/ 1977371 w 2556691"/>
              <a:gd name="connsiteY47616" fmla="*/ 857900 h 2789926"/>
              <a:gd name="connsiteX47617" fmla="*/ 1859523 w 2556691"/>
              <a:gd name="connsiteY47617" fmla="*/ 748587 h 2789926"/>
              <a:gd name="connsiteX47618" fmla="*/ 1859051 w 2556691"/>
              <a:gd name="connsiteY47618" fmla="*/ 751211 h 2789926"/>
              <a:gd name="connsiteX47619" fmla="*/ 1850787 w 2556691"/>
              <a:gd name="connsiteY47619" fmla="*/ 748869 h 2789926"/>
              <a:gd name="connsiteX47620" fmla="*/ 1852224 w 2556691"/>
              <a:gd name="connsiteY47620" fmla="*/ 746169 h 2789926"/>
              <a:gd name="connsiteX47621" fmla="*/ 1858451 w 2556691"/>
              <a:gd name="connsiteY47621" fmla="*/ 747921 h 2789926"/>
              <a:gd name="connsiteX47622" fmla="*/ 1859523 w 2556691"/>
              <a:gd name="connsiteY47622" fmla="*/ 748587 h 2789926"/>
              <a:gd name="connsiteX47623" fmla="*/ 2022716 w 2556691"/>
              <a:gd name="connsiteY47623" fmla="*/ 897505 h 2789926"/>
              <a:gd name="connsiteX47624" fmla="*/ 2031980 w 2556691"/>
              <a:gd name="connsiteY47624" fmla="*/ 909181 h 2789926"/>
              <a:gd name="connsiteX47625" fmla="*/ 2030415 w 2556691"/>
              <a:gd name="connsiteY47625" fmla="*/ 910535 h 2789926"/>
              <a:gd name="connsiteX47626" fmla="*/ 2020267 w 2556691"/>
              <a:gd name="connsiteY47626" fmla="*/ 899932 h 2789926"/>
              <a:gd name="connsiteX47627" fmla="*/ 2010485 w 2556691"/>
              <a:gd name="connsiteY47627" fmla="*/ 890784 h 2789926"/>
              <a:gd name="connsiteX47628" fmla="*/ 2011697 w 2556691"/>
              <a:gd name="connsiteY47628" fmla="*/ 888622 h 2789926"/>
              <a:gd name="connsiteX47629" fmla="*/ 2022716 w 2556691"/>
              <a:gd name="connsiteY47629" fmla="*/ 897505 h 2789926"/>
              <a:gd name="connsiteX47630" fmla="*/ 1989084 w 2556691"/>
              <a:gd name="connsiteY47630" fmla="*/ 865531 h 2789926"/>
              <a:gd name="connsiteX47631" fmla="*/ 1988496 w 2556691"/>
              <a:gd name="connsiteY47631" fmla="*/ 865488 h 2789926"/>
              <a:gd name="connsiteX47632" fmla="*/ 1973957 w 2556691"/>
              <a:gd name="connsiteY47632" fmla="*/ 864627 h 2789926"/>
              <a:gd name="connsiteX47633" fmla="*/ 1970508 w 2556691"/>
              <a:gd name="connsiteY47633" fmla="*/ 864767 h 2789926"/>
              <a:gd name="connsiteX47634" fmla="*/ 1968636 w 2556691"/>
              <a:gd name="connsiteY47634" fmla="*/ 864843 h 2789926"/>
              <a:gd name="connsiteX47635" fmla="*/ 1965705 w 2556691"/>
              <a:gd name="connsiteY47635" fmla="*/ 865253 h 2789926"/>
              <a:gd name="connsiteX47636" fmla="*/ 1960325 w 2556691"/>
              <a:gd name="connsiteY47636" fmla="*/ 866295 h 2789926"/>
              <a:gd name="connsiteX47637" fmla="*/ 1952697 w 2556691"/>
              <a:gd name="connsiteY47637" fmla="*/ 868327 h 2789926"/>
              <a:gd name="connsiteX47638" fmla="*/ 1951344 w 2556691"/>
              <a:gd name="connsiteY47638" fmla="*/ 869012 h 2789926"/>
              <a:gd name="connsiteX47639" fmla="*/ 1950049 w 2556691"/>
              <a:gd name="connsiteY47639" fmla="*/ 869672 h 2789926"/>
              <a:gd name="connsiteX47640" fmla="*/ 1957041 w 2556691"/>
              <a:gd name="connsiteY47640" fmla="*/ 868092 h 2789926"/>
              <a:gd name="connsiteX47641" fmla="*/ 1960961 w 2556691"/>
              <a:gd name="connsiteY47641" fmla="*/ 867463 h 2789926"/>
              <a:gd name="connsiteX47642" fmla="*/ 1969331 w 2556691"/>
              <a:gd name="connsiteY47642" fmla="*/ 866486 h 2789926"/>
              <a:gd name="connsiteX47643" fmla="*/ 1987271 w 2556691"/>
              <a:gd name="connsiteY47643" fmla="*/ 866912 h 2789926"/>
              <a:gd name="connsiteX47644" fmla="*/ 1989143 w 2556691"/>
              <a:gd name="connsiteY47644" fmla="*/ 867147 h 2789926"/>
              <a:gd name="connsiteX47645" fmla="*/ 1989072 w 2556691"/>
              <a:gd name="connsiteY47645" fmla="*/ 865532 h 2789926"/>
              <a:gd name="connsiteX47646" fmla="*/ 1856038 w 2556691"/>
              <a:gd name="connsiteY47646" fmla="*/ 739373 h 2789926"/>
              <a:gd name="connsiteX47647" fmla="*/ 1848304 w 2556691"/>
              <a:gd name="connsiteY47647" fmla="*/ 740100 h 2789926"/>
              <a:gd name="connsiteX47648" fmla="*/ 1848104 w 2556691"/>
              <a:gd name="connsiteY47648" fmla="*/ 737887 h 2789926"/>
              <a:gd name="connsiteX47649" fmla="*/ 1849564 w 2556691"/>
              <a:gd name="connsiteY47649" fmla="*/ 737239 h 2789926"/>
              <a:gd name="connsiteX47650" fmla="*/ 1849940 w 2556691"/>
              <a:gd name="connsiteY47650" fmla="*/ 737334 h 2789926"/>
              <a:gd name="connsiteX47651" fmla="*/ 1856038 w 2556691"/>
              <a:gd name="connsiteY47651" fmla="*/ 739373 h 2789926"/>
              <a:gd name="connsiteX47652" fmla="*/ 1972015 w 2556691"/>
              <a:gd name="connsiteY47652" fmla="*/ 846307 h 2789926"/>
              <a:gd name="connsiteX47653" fmla="*/ 1970485 w 2556691"/>
              <a:gd name="connsiteY47653" fmla="*/ 845102 h 2789926"/>
              <a:gd name="connsiteX47654" fmla="*/ 1960033 w 2556691"/>
              <a:gd name="connsiteY47654" fmla="*/ 854393 h 2789926"/>
              <a:gd name="connsiteX47655" fmla="*/ 1959431 w 2556691"/>
              <a:gd name="connsiteY47655" fmla="*/ 854799 h 2789926"/>
              <a:gd name="connsiteX47656" fmla="*/ 1958741 w 2556691"/>
              <a:gd name="connsiteY47656" fmla="*/ 855541 h 2789926"/>
              <a:gd name="connsiteX47657" fmla="*/ 1951968 w 2556691"/>
              <a:gd name="connsiteY47657" fmla="*/ 861562 h 2789926"/>
              <a:gd name="connsiteX47658" fmla="*/ 1951968 w 2556691"/>
              <a:gd name="connsiteY47658" fmla="*/ 861565 h 2789926"/>
              <a:gd name="connsiteX47659" fmla="*/ 1951556 w 2556691"/>
              <a:gd name="connsiteY47659" fmla="*/ 862178 h 2789926"/>
              <a:gd name="connsiteX47660" fmla="*/ 1949731 w 2556691"/>
              <a:gd name="connsiteY47660" fmla="*/ 865128 h 2789926"/>
              <a:gd name="connsiteX47661" fmla="*/ 1949437 w 2556691"/>
              <a:gd name="connsiteY47661" fmla="*/ 865926 h 2789926"/>
              <a:gd name="connsiteX47662" fmla="*/ 1952438 w 2556691"/>
              <a:gd name="connsiteY47662" fmla="*/ 862532 h 2789926"/>
              <a:gd name="connsiteX47663" fmla="*/ 1952850 w 2556691"/>
              <a:gd name="connsiteY47663" fmla="*/ 862042 h 2789926"/>
              <a:gd name="connsiteX47664" fmla="*/ 1954039 w 2556691"/>
              <a:gd name="connsiteY47664" fmla="*/ 860601 h 2789926"/>
              <a:gd name="connsiteX47665" fmla="*/ 1958741 w 2556691"/>
              <a:gd name="connsiteY47665" fmla="*/ 855541 h 2789926"/>
              <a:gd name="connsiteX47666" fmla="*/ 1960033 w 2556691"/>
              <a:gd name="connsiteY47666" fmla="*/ 854393 h 2789926"/>
              <a:gd name="connsiteX47667" fmla="*/ 1875874 w 2556691"/>
              <a:gd name="connsiteY47667" fmla="*/ 756314 h 2789926"/>
              <a:gd name="connsiteX47668" fmla="*/ 1876675 w 2556691"/>
              <a:gd name="connsiteY47668" fmla="*/ 758385 h 2789926"/>
              <a:gd name="connsiteX47669" fmla="*/ 1876380 w 2556691"/>
              <a:gd name="connsiteY47669" fmla="*/ 758800 h 2789926"/>
              <a:gd name="connsiteX47670" fmla="*/ 1872178 w 2556691"/>
              <a:gd name="connsiteY47670" fmla="*/ 760546 h 2789926"/>
              <a:gd name="connsiteX47671" fmla="*/ 1870789 w 2556691"/>
              <a:gd name="connsiteY47671" fmla="*/ 760795 h 2789926"/>
              <a:gd name="connsiteX47672" fmla="*/ 1870742 w 2556691"/>
              <a:gd name="connsiteY47672" fmla="*/ 760800 h 2789926"/>
              <a:gd name="connsiteX47673" fmla="*/ 1867292 w 2556691"/>
              <a:gd name="connsiteY47673" fmla="*/ 760878 h 2789926"/>
              <a:gd name="connsiteX47674" fmla="*/ 1866198 w 2556691"/>
              <a:gd name="connsiteY47674" fmla="*/ 760811 h 2789926"/>
              <a:gd name="connsiteX47675" fmla="*/ 1861406 w 2556691"/>
              <a:gd name="connsiteY47675" fmla="*/ 759825 h 2789926"/>
              <a:gd name="connsiteX47676" fmla="*/ 1861348 w 2556691"/>
              <a:gd name="connsiteY47676" fmla="*/ 759808 h 2789926"/>
              <a:gd name="connsiteX47677" fmla="*/ 1859358 w 2556691"/>
              <a:gd name="connsiteY47677" fmla="*/ 759172 h 2789926"/>
              <a:gd name="connsiteX47678" fmla="*/ 1856792 w 2556691"/>
              <a:gd name="connsiteY47678" fmla="*/ 758157 h 2789926"/>
              <a:gd name="connsiteX47679" fmla="*/ 1855426 w 2556691"/>
              <a:gd name="connsiteY47679" fmla="*/ 757547 h 2789926"/>
              <a:gd name="connsiteX47680" fmla="*/ 1856474 w 2556691"/>
              <a:gd name="connsiteY47680" fmla="*/ 754872 h 2789926"/>
              <a:gd name="connsiteX47681" fmla="*/ 1859499 w 2556691"/>
              <a:gd name="connsiteY47681" fmla="*/ 755394 h 2789926"/>
              <a:gd name="connsiteX47682" fmla="*/ 1859523 w 2556691"/>
              <a:gd name="connsiteY47682" fmla="*/ 755400 h 2789926"/>
              <a:gd name="connsiteX47683" fmla="*/ 1861771 w 2556691"/>
              <a:gd name="connsiteY47683" fmla="*/ 755800 h 2789926"/>
              <a:gd name="connsiteX47684" fmla="*/ 1864126 w 2556691"/>
              <a:gd name="connsiteY47684" fmla="*/ 756232 h 2789926"/>
              <a:gd name="connsiteX47685" fmla="*/ 1864514 w 2556691"/>
              <a:gd name="connsiteY47685" fmla="*/ 756304 h 2789926"/>
              <a:gd name="connsiteX47686" fmla="*/ 1864667 w 2556691"/>
              <a:gd name="connsiteY47686" fmla="*/ 756333 h 2789926"/>
              <a:gd name="connsiteX47687" fmla="*/ 1865644 w 2556691"/>
              <a:gd name="connsiteY47687" fmla="*/ 756511 h 2789926"/>
              <a:gd name="connsiteX47688" fmla="*/ 1868246 w 2556691"/>
              <a:gd name="connsiteY47688" fmla="*/ 756695 h 2789926"/>
              <a:gd name="connsiteX47689" fmla="*/ 1869600 w 2556691"/>
              <a:gd name="connsiteY47689" fmla="*/ 756533 h 2789926"/>
              <a:gd name="connsiteX47690" fmla="*/ 1871813 w 2556691"/>
              <a:gd name="connsiteY47690" fmla="*/ 756332 h 2789926"/>
              <a:gd name="connsiteX47691" fmla="*/ 1872154 w 2556691"/>
              <a:gd name="connsiteY47691" fmla="*/ 756308 h 2789926"/>
              <a:gd name="connsiteX47692" fmla="*/ 1875215 w 2556691"/>
              <a:gd name="connsiteY47692" fmla="*/ 756133 h 2789926"/>
              <a:gd name="connsiteX47693" fmla="*/ 1875874 w 2556691"/>
              <a:gd name="connsiteY47693" fmla="*/ 756314 h 2789926"/>
              <a:gd name="connsiteX47694" fmla="*/ 1885445 w 2556691"/>
              <a:gd name="connsiteY47694" fmla="*/ 761039 h 2789926"/>
              <a:gd name="connsiteX47695" fmla="*/ 1886469 w 2556691"/>
              <a:gd name="connsiteY47695" fmla="*/ 763717 h 2789926"/>
              <a:gd name="connsiteX47696" fmla="*/ 1878664 w 2556691"/>
              <a:gd name="connsiteY47696" fmla="*/ 767268 h 2789926"/>
              <a:gd name="connsiteX47697" fmla="*/ 1878664 w 2556691"/>
              <a:gd name="connsiteY47697" fmla="*/ 767269 h 2789926"/>
              <a:gd name="connsiteX47698" fmla="*/ 1874827 w 2556691"/>
              <a:gd name="connsiteY47698" fmla="*/ 767666 h 2789926"/>
              <a:gd name="connsiteX47699" fmla="*/ 1873332 w 2556691"/>
              <a:gd name="connsiteY47699" fmla="*/ 767472 h 2789926"/>
              <a:gd name="connsiteX47700" fmla="*/ 1873626 w 2556691"/>
              <a:gd name="connsiteY47700" fmla="*/ 765281 h 2789926"/>
              <a:gd name="connsiteX47701" fmla="*/ 1874238 w 2556691"/>
              <a:gd name="connsiteY47701" fmla="*/ 764953 h 2789926"/>
              <a:gd name="connsiteX47702" fmla="*/ 1874391 w 2556691"/>
              <a:gd name="connsiteY47702" fmla="*/ 764875 h 2789926"/>
              <a:gd name="connsiteX47703" fmla="*/ 1878028 w 2556691"/>
              <a:gd name="connsiteY47703" fmla="*/ 763148 h 2789926"/>
              <a:gd name="connsiteX47704" fmla="*/ 1885445 w 2556691"/>
              <a:gd name="connsiteY47704" fmla="*/ 761039 h 2789926"/>
              <a:gd name="connsiteX47705" fmla="*/ 2022705 w 2556691"/>
              <a:gd name="connsiteY47705" fmla="*/ 885936 h 2789926"/>
              <a:gd name="connsiteX47706" fmla="*/ 2032534 w 2556691"/>
              <a:gd name="connsiteY47706" fmla="*/ 895786 h 2789926"/>
              <a:gd name="connsiteX47707" fmla="*/ 2032546 w 2556691"/>
              <a:gd name="connsiteY47707" fmla="*/ 896103 h 2789926"/>
              <a:gd name="connsiteX47708" fmla="*/ 2033323 w 2556691"/>
              <a:gd name="connsiteY47708" fmla="*/ 896111 h 2789926"/>
              <a:gd name="connsiteX47709" fmla="*/ 2033323 w 2556691"/>
              <a:gd name="connsiteY47709" fmla="*/ 896107 h 2789926"/>
              <a:gd name="connsiteX47710" fmla="*/ 2038255 w 2556691"/>
              <a:gd name="connsiteY47710" fmla="*/ 900541 h 2789926"/>
              <a:gd name="connsiteX47711" fmla="*/ 2035642 w 2556691"/>
              <a:gd name="connsiteY47711" fmla="*/ 903158 h 2789926"/>
              <a:gd name="connsiteX47712" fmla="*/ 2031439 w 2556691"/>
              <a:gd name="connsiteY47712" fmla="*/ 897772 h 2789926"/>
              <a:gd name="connsiteX47713" fmla="*/ 2031510 w 2556691"/>
              <a:gd name="connsiteY47713" fmla="*/ 897042 h 2789926"/>
              <a:gd name="connsiteX47714" fmla="*/ 2031086 w 2556691"/>
              <a:gd name="connsiteY47714" fmla="*/ 896974 h 2789926"/>
              <a:gd name="connsiteX47715" fmla="*/ 2026272 w 2556691"/>
              <a:gd name="connsiteY47715" fmla="*/ 893349 h 2789926"/>
              <a:gd name="connsiteX47716" fmla="*/ 2020986 w 2556691"/>
              <a:gd name="connsiteY47716" fmla="*/ 888197 h 2789926"/>
              <a:gd name="connsiteX47717" fmla="*/ 2022705 w 2556691"/>
              <a:gd name="connsiteY47717" fmla="*/ 885936 h 2789926"/>
              <a:gd name="connsiteX47718" fmla="*/ 1810057 w 2556691"/>
              <a:gd name="connsiteY47718" fmla="*/ 686027 h 2789926"/>
              <a:gd name="connsiteX47719" fmla="*/ 1810010 w 2556691"/>
              <a:gd name="connsiteY47719" fmla="*/ 686682 h 2789926"/>
              <a:gd name="connsiteX47720" fmla="*/ 1801310 w 2556691"/>
              <a:gd name="connsiteY47720" fmla="*/ 684343 h 2789926"/>
              <a:gd name="connsiteX47721" fmla="*/ 1801617 w 2556691"/>
              <a:gd name="connsiteY47721" fmla="*/ 683060 h 2789926"/>
              <a:gd name="connsiteX47722" fmla="*/ 1801617 w 2556691"/>
              <a:gd name="connsiteY47722" fmla="*/ 683058 h 2789926"/>
              <a:gd name="connsiteX47723" fmla="*/ 1804654 w 2556691"/>
              <a:gd name="connsiteY47723" fmla="*/ 683693 h 2789926"/>
              <a:gd name="connsiteX47724" fmla="*/ 1810057 w 2556691"/>
              <a:gd name="connsiteY47724" fmla="*/ 686027 h 2789926"/>
              <a:gd name="connsiteX47725" fmla="*/ 1848763 w 2556691"/>
              <a:gd name="connsiteY47725" fmla="*/ 721116 h 2789926"/>
              <a:gd name="connsiteX47726" fmla="*/ 1848033 w 2556691"/>
              <a:gd name="connsiteY47726" fmla="*/ 721001 h 2789926"/>
              <a:gd name="connsiteX47727" fmla="*/ 1836969 w 2556691"/>
              <a:gd name="connsiteY47727" fmla="*/ 726583 h 2789926"/>
              <a:gd name="connsiteX47728" fmla="*/ 1836109 w 2556691"/>
              <a:gd name="connsiteY47728" fmla="*/ 729403 h 2789926"/>
              <a:gd name="connsiteX47729" fmla="*/ 1835627 w 2556691"/>
              <a:gd name="connsiteY47729" fmla="*/ 730671 h 2789926"/>
              <a:gd name="connsiteX47730" fmla="*/ 1827492 w 2556691"/>
              <a:gd name="connsiteY47730" fmla="*/ 737514 h 2789926"/>
              <a:gd name="connsiteX47731" fmla="*/ 1822948 w 2556691"/>
              <a:gd name="connsiteY47731" fmla="*/ 743651 h 2789926"/>
              <a:gd name="connsiteX47732" fmla="*/ 1833814 w 2556691"/>
              <a:gd name="connsiteY47732" fmla="*/ 764871 h 2789926"/>
              <a:gd name="connsiteX47733" fmla="*/ 1835191 w 2556691"/>
              <a:gd name="connsiteY47733" fmla="*/ 764828 h 2789926"/>
              <a:gd name="connsiteX47734" fmla="*/ 1840865 w 2556691"/>
              <a:gd name="connsiteY47734" fmla="*/ 767150 h 2789926"/>
              <a:gd name="connsiteX47735" fmla="*/ 1849105 w 2556691"/>
              <a:gd name="connsiteY47735" fmla="*/ 773049 h 2789926"/>
              <a:gd name="connsiteX47736" fmla="*/ 1850400 w 2556691"/>
              <a:gd name="connsiteY47736" fmla="*/ 767704 h 2789926"/>
              <a:gd name="connsiteX47737" fmla="*/ 1845515 w 2556691"/>
              <a:gd name="connsiteY47737" fmla="*/ 761143 h 2789926"/>
              <a:gd name="connsiteX47738" fmla="*/ 1837169 w 2556691"/>
              <a:gd name="connsiteY47738" fmla="*/ 748718 h 2789926"/>
              <a:gd name="connsiteX47739" fmla="*/ 1836321 w 2556691"/>
              <a:gd name="connsiteY47739" fmla="*/ 736517 h 2789926"/>
              <a:gd name="connsiteX47740" fmla="*/ 1840618 w 2556691"/>
              <a:gd name="connsiteY47740" fmla="*/ 750078 h 2789926"/>
              <a:gd name="connsiteX47741" fmla="*/ 1842654 w 2556691"/>
              <a:gd name="connsiteY47741" fmla="*/ 753456 h 2789926"/>
              <a:gd name="connsiteX47742" fmla="*/ 1837875 w 2556691"/>
              <a:gd name="connsiteY47742" fmla="*/ 734699 h 2789926"/>
              <a:gd name="connsiteX47743" fmla="*/ 1836792 w 2556691"/>
              <a:gd name="connsiteY47743" fmla="*/ 731927 h 2789926"/>
              <a:gd name="connsiteX47744" fmla="*/ 1836945 w 2556691"/>
              <a:gd name="connsiteY47744" fmla="*/ 730157 h 2789926"/>
              <a:gd name="connsiteX47745" fmla="*/ 1837616 w 2556691"/>
              <a:gd name="connsiteY47745" fmla="*/ 729373 h 2789926"/>
              <a:gd name="connsiteX47746" fmla="*/ 1848763 w 2556691"/>
              <a:gd name="connsiteY47746" fmla="*/ 721116 h 2789926"/>
              <a:gd name="connsiteX47747" fmla="*/ 1315217 w 2556691"/>
              <a:gd name="connsiteY47747" fmla="*/ 228495 h 2789926"/>
              <a:gd name="connsiteX47748" fmla="*/ 1307966 w 2556691"/>
              <a:gd name="connsiteY47748" fmla="*/ 229695 h 2789926"/>
              <a:gd name="connsiteX47749" fmla="*/ 1298289 w 2556691"/>
              <a:gd name="connsiteY47749" fmla="*/ 236211 h 2789926"/>
              <a:gd name="connsiteX47750" fmla="*/ 1285258 w 2556691"/>
              <a:gd name="connsiteY47750" fmla="*/ 245798 h 2789926"/>
              <a:gd name="connsiteX47751" fmla="*/ 1286188 w 2556691"/>
              <a:gd name="connsiteY47751" fmla="*/ 249610 h 2789926"/>
              <a:gd name="connsiteX47752" fmla="*/ 1290744 w 2556691"/>
              <a:gd name="connsiteY47752" fmla="*/ 243503 h 2789926"/>
              <a:gd name="connsiteX47753" fmla="*/ 1286317 w 2556691"/>
              <a:gd name="connsiteY47753" fmla="*/ 259298 h 2789926"/>
              <a:gd name="connsiteX47754" fmla="*/ 1283316 w 2556691"/>
              <a:gd name="connsiteY47754" fmla="*/ 271288 h 2789926"/>
              <a:gd name="connsiteX47755" fmla="*/ 1300114 w 2556691"/>
              <a:gd name="connsiteY47755" fmla="*/ 240102 h 2789926"/>
              <a:gd name="connsiteX47756" fmla="*/ 1302574 w 2556691"/>
              <a:gd name="connsiteY47756" fmla="*/ 242113 h 2789926"/>
              <a:gd name="connsiteX47757" fmla="*/ 1288872 w 2556691"/>
              <a:gd name="connsiteY47757" fmla="*/ 271741 h 2789926"/>
              <a:gd name="connsiteX47758" fmla="*/ 1305623 w 2556691"/>
              <a:gd name="connsiteY47758" fmla="*/ 239238 h 2789926"/>
              <a:gd name="connsiteX47759" fmla="*/ 1309649 w 2556691"/>
              <a:gd name="connsiteY47759" fmla="*/ 239693 h 2789926"/>
              <a:gd name="connsiteX47760" fmla="*/ 1299313 w 2556691"/>
              <a:gd name="connsiteY47760" fmla="*/ 266597 h 2789926"/>
              <a:gd name="connsiteX47761" fmla="*/ 1316758 w 2556691"/>
              <a:gd name="connsiteY47761" fmla="*/ 238083 h 2789926"/>
              <a:gd name="connsiteX47762" fmla="*/ 1315216 w 2556691"/>
              <a:gd name="connsiteY47762" fmla="*/ 228496 h 2789926"/>
              <a:gd name="connsiteX47763" fmla="*/ 1925762 w 2556691"/>
              <a:gd name="connsiteY47763" fmla="*/ 790642 h 2789926"/>
              <a:gd name="connsiteX47764" fmla="*/ 1908777 w 2556691"/>
              <a:gd name="connsiteY47764" fmla="*/ 798884 h 2789926"/>
              <a:gd name="connsiteX47765" fmla="*/ 1880323 w 2556691"/>
              <a:gd name="connsiteY47765" fmla="*/ 811759 h 2789926"/>
              <a:gd name="connsiteX47766" fmla="*/ 1878594 w 2556691"/>
              <a:gd name="connsiteY47766" fmla="*/ 815596 h 2789926"/>
              <a:gd name="connsiteX47767" fmla="*/ 1899124 w 2556691"/>
              <a:gd name="connsiteY47767" fmla="*/ 811015 h 2789926"/>
              <a:gd name="connsiteX47768" fmla="*/ 1903727 w 2556691"/>
              <a:gd name="connsiteY47768" fmla="*/ 810909 h 2789926"/>
              <a:gd name="connsiteX47769" fmla="*/ 1904492 w 2556691"/>
              <a:gd name="connsiteY47769" fmla="*/ 810874 h 2789926"/>
              <a:gd name="connsiteX47770" fmla="*/ 1910884 w 2556691"/>
              <a:gd name="connsiteY47770" fmla="*/ 809977 h 2789926"/>
              <a:gd name="connsiteX47771" fmla="*/ 1912897 w 2556691"/>
              <a:gd name="connsiteY47771" fmla="*/ 809325 h 2789926"/>
              <a:gd name="connsiteX47772" fmla="*/ 1917405 w 2556691"/>
              <a:gd name="connsiteY47772" fmla="*/ 806757 h 2789926"/>
              <a:gd name="connsiteX47773" fmla="*/ 1924774 w 2556691"/>
              <a:gd name="connsiteY47773" fmla="*/ 794345 h 2789926"/>
              <a:gd name="connsiteX47774" fmla="*/ 1925762 w 2556691"/>
              <a:gd name="connsiteY47774" fmla="*/ 790642 h 2789926"/>
              <a:gd name="connsiteX47775" fmla="*/ 1948576 w 2556691"/>
              <a:gd name="connsiteY47775" fmla="*/ 810719 h 2789926"/>
              <a:gd name="connsiteX47776" fmla="*/ 1951083 w 2556691"/>
              <a:gd name="connsiteY47776" fmla="*/ 816132 h 2789926"/>
              <a:gd name="connsiteX47777" fmla="*/ 1951520 w 2556691"/>
              <a:gd name="connsiteY47777" fmla="*/ 817196 h 2789926"/>
              <a:gd name="connsiteX47778" fmla="*/ 1951520 w 2556691"/>
              <a:gd name="connsiteY47778" fmla="*/ 817197 h 2789926"/>
              <a:gd name="connsiteX47779" fmla="*/ 1953119 w 2556691"/>
              <a:gd name="connsiteY47779" fmla="*/ 821937 h 2789926"/>
              <a:gd name="connsiteX47780" fmla="*/ 1953191 w 2556691"/>
              <a:gd name="connsiteY47780" fmla="*/ 822222 h 2789926"/>
              <a:gd name="connsiteX47781" fmla="*/ 1953155 w 2556691"/>
              <a:gd name="connsiteY47781" fmla="*/ 822360 h 2789926"/>
              <a:gd name="connsiteX47782" fmla="*/ 1953143 w 2556691"/>
              <a:gd name="connsiteY47782" fmla="*/ 822444 h 2789926"/>
              <a:gd name="connsiteX47783" fmla="*/ 1951295 w 2556691"/>
              <a:gd name="connsiteY47783" fmla="*/ 823786 h 2789926"/>
              <a:gd name="connsiteX47784" fmla="*/ 1951095 w 2556691"/>
              <a:gd name="connsiteY47784" fmla="*/ 823741 h 2789926"/>
              <a:gd name="connsiteX47785" fmla="*/ 1950883 w 2556691"/>
              <a:gd name="connsiteY47785" fmla="*/ 823575 h 2789926"/>
              <a:gd name="connsiteX47786" fmla="*/ 1948270 w 2556691"/>
              <a:gd name="connsiteY47786" fmla="*/ 820576 h 2789926"/>
              <a:gd name="connsiteX47787" fmla="*/ 1946480 w 2556691"/>
              <a:gd name="connsiteY47787" fmla="*/ 816499 h 2789926"/>
              <a:gd name="connsiteX47788" fmla="*/ 1946092 w 2556691"/>
              <a:gd name="connsiteY47788" fmla="*/ 811148 h 2789926"/>
              <a:gd name="connsiteX47789" fmla="*/ 1947293 w 2556691"/>
              <a:gd name="connsiteY47789" fmla="*/ 810228 h 2789926"/>
              <a:gd name="connsiteX47790" fmla="*/ 1948400 w 2556691"/>
              <a:gd name="connsiteY47790" fmla="*/ 810594 h 2789926"/>
              <a:gd name="connsiteX47791" fmla="*/ 1948576 w 2556691"/>
              <a:gd name="connsiteY47791" fmla="*/ 810719 h 2789926"/>
              <a:gd name="connsiteX47792" fmla="*/ 1868209 w 2556691"/>
              <a:gd name="connsiteY47792" fmla="*/ 735916 h 2789926"/>
              <a:gd name="connsiteX47793" fmla="*/ 1867479 w 2556691"/>
              <a:gd name="connsiteY47793" fmla="*/ 738541 h 2789926"/>
              <a:gd name="connsiteX47794" fmla="*/ 1867420 w 2556691"/>
              <a:gd name="connsiteY47794" fmla="*/ 738554 h 2789926"/>
              <a:gd name="connsiteX47795" fmla="*/ 1863359 w 2556691"/>
              <a:gd name="connsiteY47795" fmla="*/ 737434 h 2789926"/>
              <a:gd name="connsiteX47796" fmla="*/ 1861464 w 2556691"/>
              <a:gd name="connsiteY47796" fmla="*/ 736811 h 2789926"/>
              <a:gd name="connsiteX47797" fmla="*/ 1861464 w 2556691"/>
              <a:gd name="connsiteY47797" fmla="*/ 736812 h 2789926"/>
              <a:gd name="connsiteX47798" fmla="*/ 1850610 w 2556691"/>
              <a:gd name="connsiteY47798" fmla="*/ 732133 h 2789926"/>
              <a:gd name="connsiteX47799" fmla="*/ 1851234 w 2556691"/>
              <a:gd name="connsiteY47799" fmla="*/ 729674 h 2789926"/>
              <a:gd name="connsiteX47800" fmla="*/ 1857591 w 2556691"/>
              <a:gd name="connsiteY47800" fmla="*/ 731108 h 2789926"/>
              <a:gd name="connsiteX47801" fmla="*/ 1860805 w 2556691"/>
              <a:gd name="connsiteY47801" fmla="*/ 732319 h 2789926"/>
              <a:gd name="connsiteX47802" fmla="*/ 1866126 w 2556691"/>
              <a:gd name="connsiteY47802" fmla="*/ 734718 h 2789926"/>
              <a:gd name="connsiteX47803" fmla="*/ 1868209 w 2556691"/>
              <a:gd name="connsiteY47803" fmla="*/ 735916 h 2789926"/>
              <a:gd name="connsiteX47804" fmla="*/ 1845078 w 2556691"/>
              <a:gd name="connsiteY47804" fmla="*/ 710659 h 2789926"/>
              <a:gd name="connsiteX47805" fmla="*/ 1842500 w 2556691"/>
              <a:gd name="connsiteY47805" fmla="*/ 708503 h 2789926"/>
              <a:gd name="connsiteX47806" fmla="*/ 1827998 w 2556691"/>
              <a:gd name="connsiteY47806" fmla="*/ 716718 h 2789926"/>
              <a:gd name="connsiteX47807" fmla="*/ 1831036 w 2556691"/>
              <a:gd name="connsiteY47807" fmla="*/ 719242 h 2789926"/>
              <a:gd name="connsiteX47808" fmla="*/ 1839157 w 2556691"/>
              <a:gd name="connsiteY47808" fmla="*/ 714893 h 2789926"/>
              <a:gd name="connsiteX47809" fmla="*/ 1845078 w 2556691"/>
              <a:gd name="connsiteY47809" fmla="*/ 710659 h 2789926"/>
              <a:gd name="connsiteX47810" fmla="*/ 1836308 w 2556691"/>
              <a:gd name="connsiteY47810" fmla="*/ 702378 h 2789926"/>
              <a:gd name="connsiteX47811" fmla="*/ 1837391 w 2556691"/>
              <a:gd name="connsiteY47811" fmla="*/ 704222 h 2789926"/>
              <a:gd name="connsiteX47812" fmla="*/ 1829939 w 2556691"/>
              <a:gd name="connsiteY47812" fmla="*/ 707444 h 2789926"/>
              <a:gd name="connsiteX47813" fmla="*/ 1829939 w 2556691"/>
              <a:gd name="connsiteY47813" fmla="*/ 707442 h 2789926"/>
              <a:gd name="connsiteX47814" fmla="*/ 1829692 w 2556691"/>
              <a:gd name="connsiteY47814" fmla="*/ 707004 h 2789926"/>
              <a:gd name="connsiteX47815" fmla="*/ 1836308 w 2556691"/>
              <a:gd name="connsiteY47815" fmla="*/ 702378 h 2789926"/>
              <a:gd name="connsiteX47816" fmla="*/ 1933261 w 2556691"/>
              <a:gd name="connsiteY47816" fmla="*/ 790315 h 2789926"/>
              <a:gd name="connsiteX47817" fmla="*/ 1930412 w 2556691"/>
              <a:gd name="connsiteY47817" fmla="*/ 795598 h 2789926"/>
              <a:gd name="connsiteX47818" fmla="*/ 1928505 w 2556691"/>
              <a:gd name="connsiteY47818" fmla="*/ 799937 h 2789926"/>
              <a:gd name="connsiteX47819" fmla="*/ 1927469 w 2556691"/>
              <a:gd name="connsiteY47819" fmla="*/ 802357 h 2789926"/>
              <a:gd name="connsiteX47820" fmla="*/ 1926434 w 2556691"/>
              <a:gd name="connsiteY47820" fmla="*/ 804696 h 2789926"/>
              <a:gd name="connsiteX47821" fmla="*/ 1925387 w 2556691"/>
              <a:gd name="connsiteY47821" fmla="*/ 807093 h 2789926"/>
              <a:gd name="connsiteX47822" fmla="*/ 1922102 w 2556691"/>
              <a:gd name="connsiteY47822" fmla="*/ 816071 h 2789926"/>
              <a:gd name="connsiteX47823" fmla="*/ 1926988 w 2556691"/>
              <a:gd name="connsiteY47823" fmla="*/ 808643 h 2789926"/>
              <a:gd name="connsiteX47824" fmla="*/ 1932202 w 2556691"/>
              <a:gd name="connsiteY47824" fmla="*/ 795545 h 2789926"/>
              <a:gd name="connsiteX47825" fmla="*/ 1932437 w 2556691"/>
              <a:gd name="connsiteY47825" fmla="*/ 794447 h 2789926"/>
              <a:gd name="connsiteX47826" fmla="*/ 1933261 w 2556691"/>
              <a:gd name="connsiteY47826" fmla="*/ 790315 h 2789926"/>
              <a:gd name="connsiteX47827" fmla="*/ 1308119 w 2556691"/>
              <a:gd name="connsiteY47827" fmla="*/ 212664 h 2789926"/>
              <a:gd name="connsiteX47828" fmla="*/ 1289472 w 2556691"/>
              <a:gd name="connsiteY47828" fmla="*/ 231745 h 2789926"/>
              <a:gd name="connsiteX47829" fmla="*/ 1293698 w 2556691"/>
              <a:gd name="connsiteY47829" fmla="*/ 227733 h 2789926"/>
              <a:gd name="connsiteX47830" fmla="*/ 1301609 w 2556691"/>
              <a:gd name="connsiteY47830" fmla="*/ 217667 h 2789926"/>
              <a:gd name="connsiteX47831" fmla="*/ 1303504 w 2556691"/>
              <a:gd name="connsiteY47831" fmla="*/ 218063 h 2789926"/>
              <a:gd name="connsiteX47832" fmla="*/ 1293027 w 2556691"/>
              <a:gd name="connsiteY47832" fmla="*/ 233534 h 2789926"/>
              <a:gd name="connsiteX47833" fmla="*/ 1304233 w 2556691"/>
              <a:gd name="connsiteY47833" fmla="*/ 225683 h 2789926"/>
              <a:gd name="connsiteX47834" fmla="*/ 1308824 w 2556691"/>
              <a:gd name="connsiteY47834" fmla="*/ 224277 h 2789926"/>
              <a:gd name="connsiteX47835" fmla="*/ 1308118 w 2556691"/>
              <a:gd name="connsiteY47835" fmla="*/ 212664 h 2789926"/>
              <a:gd name="connsiteX47836" fmla="*/ 2039020 w 2556691"/>
              <a:gd name="connsiteY47836" fmla="*/ 886139 h 2789926"/>
              <a:gd name="connsiteX47837" fmla="*/ 2036407 w 2556691"/>
              <a:gd name="connsiteY47837" fmla="*/ 888756 h 2789926"/>
              <a:gd name="connsiteX47838" fmla="*/ 2031969 w 2556691"/>
              <a:gd name="connsiteY47838" fmla="*/ 885476 h 2789926"/>
              <a:gd name="connsiteX47839" fmla="*/ 2026813 w 2556691"/>
              <a:gd name="connsiteY47839" fmla="*/ 881365 h 2789926"/>
              <a:gd name="connsiteX47840" fmla="*/ 2026731 w 2556691"/>
              <a:gd name="connsiteY47840" fmla="*/ 880039 h 2789926"/>
              <a:gd name="connsiteX47841" fmla="*/ 2028190 w 2556691"/>
              <a:gd name="connsiteY47841" fmla="*/ 879227 h 2789926"/>
              <a:gd name="connsiteX47842" fmla="*/ 2029744 w 2556691"/>
              <a:gd name="connsiteY47842" fmla="*/ 879545 h 2789926"/>
              <a:gd name="connsiteX47843" fmla="*/ 2029744 w 2556691"/>
              <a:gd name="connsiteY47843" fmla="*/ 879546 h 2789926"/>
              <a:gd name="connsiteX47844" fmla="*/ 2039020 w 2556691"/>
              <a:gd name="connsiteY47844" fmla="*/ 886139 h 2789926"/>
              <a:gd name="connsiteX47845" fmla="*/ 1295405 w 2556691"/>
              <a:gd name="connsiteY47845" fmla="*/ 198832 h 2789926"/>
              <a:gd name="connsiteX47846" fmla="*/ 1283633 w 2556691"/>
              <a:gd name="connsiteY47846" fmla="*/ 220861 h 2789926"/>
              <a:gd name="connsiteX47847" fmla="*/ 1290013 w 2556691"/>
              <a:gd name="connsiteY47847" fmla="*/ 212699 h 2789926"/>
              <a:gd name="connsiteX47848" fmla="*/ 1286423 w 2556691"/>
              <a:gd name="connsiteY47848" fmla="*/ 227235 h 2789926"/>
              <a:gd name="connsiteX47849" fmla="*/ 1286906 w 2556691"/>
              <a:gd name="connsiteY47849" fmla="*/ 228764 h 2789926"/>
              <a:gd name="connsiteX47850" fmla="*/ 1295405 w 2556691"/>
              <a:gd name="connsiteY47850" fmla="*/ 198833 h 2789926"/>
              <a:gd name="connsiteX47851" fmla="*/ 1855955 w 2556691"/>
              <a:gd name="connsiteY47851" fmla="*/ 715445 h 2789926"/>
              <a:gd name="connsiteX47852" fmla="*/ 1852273 w 2556691"/>
              <a:gd name="connsiteY47852" fmla="*/ 717795 h 2789926"/>
              <a:gd name="connsiteX47853" fmla="*/ 1852271 w 2556691"/>
              <a:gd name="connsiteY47853" fmla="*/ 717794 h 2789926"/>
              <a:gd name="connsiteX47854" fmla="*/ 1852271 w 2556691"/>
              <a:gd name="connsiteY47854" fmla="*/ 717795 h 2789926"/>
              <a:gd name="connsiteX47855" fmla="*/ 1852273 w 2556691"/>
              <a:gd name="connsiteY47855" fmla="*/ 717795 h 2789926"/>
              <a:gd name="connsiteX47856" fmla="*/ 1852777 w 2556691"/>
              <a:gd name="connsiteY47856" fmla="*/ 717893 h 2789926"/>
              <a:gd name="connsiteX47857" fmla="*/ 1855955 w 2556691"/>
              <a:gd name="connsiteY47857" fmla="*/ 715445 h 2789926"/>
              <a:gd name="connsiteX47858" fmla="*/ 1826020 w 2556691"/>
              <a:gd name="connsiteY47858" fmla="*/ 687818 h 2789926"/>
              <a:gd name="connsiteX47859" fmla="*/ 1825961 w 2556691"/>
              <a:gd name="connsiteY47859" fmla="*/ 688934 h 2789926"/>
              <a:gd name="connsiteX47860" fmla="*/ 1818651 w 2556691"/>
              <a:gd name="connsiteY47860" fmla="*/ 689347 h 2789926"/>
              <a:gd name="connsiteX47861" fmla="*/ 1813365 w 2556691"/>
              <a:gd name="connsiteY47861" fmla="*/ 687343 h 2789926"/>
              <a:gd name="connsiteX47862" fmla="*/ 1813459 w 2556691"/>
              <a:gd name="connsiteY47862" fmla="*/ 686854 h 2789926"/>
              <a:gd name="connsiteX47863" fmla="*/ 1820111 w 2556691"/>
              <a:gd name="connsiteY47863" fmla="*/ 686543 h 2789926"/>
              <a:gd name="connsiteX47864" fmla="*/ 1826020 w 2556691"/>
              <a:gd name="connsiteY47864" fmla="*/ 687818 h 2789926"/>
              <a:gd name="connsiteX47865" fmla="*/ 1871470 w 2556691"/>
              <a:gd name="connsiteY47865" fmla="*/ 729374 h 2789926"/>
              <a:gd name="connsiteX47866" fmla="*/ 1868834 w 2556691"/>
              <a:gd name="connsiteY47866" fmla="*/ 731199 h 2789926"/>
              <a:gd name="connsiteX47867" fmla="*/ 1861770 w 2556691"/>
              <a:gd name="connsiteY47867" fmla="*/ 727887 h 2789926"/>
              <a:gd name="connsiteX47868" fmla="*/ 1858239 w 2556691"/>
              <a:gd name="connsiteY47868" fmla="*/ 725767 h 2789926"/>
              <a:gd name="connsiteX47869" fmla="*/ 1857497 w 2556691"/>
              <a:gd name="connsiteY47869" fmla="*/ 725321 h 2789926"/>
              <a:gd name="connsiteX47870" fmla="*/ 1857015 w 2556691"/>
              <a:gd name="connsiteY47870" fmla="*/ 724274 h 2789926"/>
              <a:gd name="connsiteX47871" fmla="*/ 1858557 w 2556691"/>
              <a:gd name="connsiteY47871" fmla="*/ 722903 h 2789926"/>
              <a:gd name="connsiteX47872" fmla="*/ 1863348 w 2556691"/>
              <a:gd name="connsiteY47872" fmla="*/ 723856 h 2789926"/>
              <a:gd name="connsiteX47873" fmla="*/ 1863618 w 2556691"/>
              <a:gd name="connsiteY47873" fmla="*/ 723968 h 2789926"/>
              <a:gd name="connsiteX47874" fmla="*/ 1871470 w 2556691"/>
              <a:gd name="connsiteY47874" fmla="*/ 729374 h 2789926"/>
              <a:gd name="connsiteX47875" fmla="*/ 1931931 w 2556691"/>
              <a:gd name="connsiteY47875" fmla="*/ 784647 h 2789926"/>
              <a:gd name="connsiteX47876" fmla="*/ 1931120 w 2556691"/>
              <a:gd name="connsiteY47876" fmla="*/ 787855 h 2789926"/>
              <a:gd name="connsiteX47877" fmla="*/ 1931119 w 2556691"/>
              <a:gd name="connsiteY47877" fmla="*/ 787855 h 2789926"/>
              <a:gd name="connsiteX47878" fmla="*/ 1931119 w 2556691"/>
              <a:gd name="connsiteY47878" fmla="*/ 787856 h 2789926"/>
              <a:gd name="connsiteX47879" fmla="*/ 1931120 w 2556691"/>
              <a:gd name="connsiteY47879" fmla="*/ 787855 h 2789926"/>
              <a:gd name="connsiteX47880" fmla="*/ 1932661 w 2556691"/>
              <a:gd name="connsiteY47880" fmla="*/ 785830 h 2789926"/>
              <a:gd name="connsiteX47881" fmla="*/ 1931931 w 2556691"/>
              <a:gd name="connsiteY47881" fmla="*/ 784647 h 2789926"/>
              <a:gd name="connsiteX47882" fmla="*/ 1960231 w 2556691"/>
              <a:gd name="connsiteY47882" fmla="*/ 809107 h 2789926"/>
              <a:gd name="connsiteX47883" fmla="*/ 1961632 w 2556691"/>
              <a:gd name="connsiteY47883" fmla="*/ 815981 h 2789926"/>
              <a:gd name="connsiteX47884" fmla="*/ 1961703 w 2556691"/>
              <a:gd name="connsiteY47884" fmla="*/ 816780 h 2789926"/>
              <a:gd name="connsiteX47885" fmla="*/ 1962291 w 2556691"/>
              <a:gd name="connsiteY47885" fmla="*/ 820107 h 2789926"/>
              <a:gd name="connsiteX47886" fmla="*/ 1962868 w 2556691"/>
              <a:gd name="connsiteY47886" fmla="*/ 823977 h 2789926"/>
              <a:gd name="connsiteX47887" fmla="*/ 1962868 w 2556691"/>
              <a:gd name="connsiteY47887" fmla="*/ 823978 h 2789926"/>
              <a:gd name="connsiteX47888" fmla="*/ 1962892 w 2556691"/>
              <a:gd name="connsiteY47888" fmla="*/ 824714 h 2789926"/>
              <a:gd name="connsiteX47889" fmla="*/ 1962915 w 2556691"/>
              <a:gd name="connsiteY47889" fmla="*/ 825509 h 2789926"/>
              <a:gd name="connsiteX47890" fmla="*/ 1960996 w 2556691"/>
              <a:gd name="connsiteY47890" fmla="*/ 826930 h 2789926"/>
              <a:gd name="connsiteX47891" fmla="*/ 1960455 w 2556691"/>
              <a:gd name="connsiteY47891" fmla="*/ 826710 h 2789926"/>
              <a:gd name="connsiteX47892" fmla="*/ 1960302 w 2556691"/>
              <a:gd name="connsiteY47892" fmla="*/ 826523 h 2789926"/>
              <a:gd name="connsiteX47893" fmla="*/ 1958418 w 2556691"/>
              <a:gd name="connsiteY47893" fmla="*/ 823296 h 2789926"/>
              <a:gd name="connsiteX47894" fmla="*/ 1957783 w 2556691"/>
              <a:gd name="connsiteY47894" fmla="*/ 819471 h 2789926"/>
              <a:gd name="connsiteX47895" fmla="*/ 1957712 w 2556691"/>
              <a:gd name="connsiteY47895" fmla="*/ 818695 h 2789926"/>
              <a:gd name="connsiteX47896" fmla="*/ 1957571 w 2556691"/>
              <a:gd name="connsiteY47896" fmla="*/ 817223 h 2789926"/>
              <a:gd name="connsiteX47897" fmla="*/ 1957488 w 2556691"/>
              <a:gd name="connsiteY47897" fmla="*/ 816321 h 2789926"/>
              <a:gd name="connsiteX47898" fmla="*/ 1957324 w 2556691"/>
              <a:gd name="connsiteY47898" fmla="*/ 812209 h 2789926"/>
              <a:gd name="connsiteX47899" fmla="*/ 1957312 w 2556691"/>
              <a:gd name="connsiteY47899" fmla="*/ 809816 h 2789926"/>
              <a:gd name="connsiteX47900" fmla="*/ 1957335 w 2556691"/>
              <a:gd name="connsiteY47900" fmla="*/ 809771 h 2789926"/>
              <a:gd name="connsiteX47901" fmla="*/ 1960231 w 2556691"/>
              <a:gd name="connsiteY47901" fmla="*/ 809107 h 2789926"/>
              <a:gd name="connsiteX47902" fmla="*/ 1852471 w 2556691"/>
              <a:gd name="connsiteY47902" fmla="*/ 709034 h 2789926"/>
              <a:gd name="connsiteX47903" fmla="*/ 1851376 w 2556691"/>
              <a:gd name="connsiteY47903" fmla="*/ 709437 h 2789926"/>
              <a:gd name="connsiteX47904" fmla="*/ 1849316 w 2556691"/>
              <a:gd name="connsiteY47904" fmla="*/ 710361 h 2789926"/>
              <a:gd name="connsiteX47905" fmla="*/ 1840381 w 2556691"/>
              <a:gd name="connsiteY47905" fmla="*/ 717230 h 2789926"/>
              <a:gd name="connsiteX47906" fmla="*/ 1832236 w 2556691"/>
              <a:gd name="connsiteY47906" fmla="*/ 720824 h 2789926"/>
              <a:gd name="connsiteX47907" fmla="*/ 1834073 w 2556691"/>
              <a:gd name="connsiteY47907" fmla="*/ 722877 h 2789926"/>
              <a:gd name="connsiteX47908" fmla="*/ 1847197 w 2556691"/>
              <a:gd name="connsiteY47908" fmla="*/ 717101 h 2789926"/>
              <a:gd name="connsiteX47909" fmla="*/ 1854413 w 2556691"/>
              <a:gd name="connsiteY47909" fmla="*/ 711189 h 2789926"/>
              <a:gd name="connsiteX47910" fmla="*/ 1852471 w 2556691"/>
              <a:gd name="connsiteY47910" fmla="*/ 709034 h 2789926"/>
              <a:gd name="connsiteX47911" fmla="*/ 2025141 w 2556691"/>
              <a:gd name="connsiteY47911" fmla="*/ 867333 h 2789926"/>
              <a:gd name="connsiteX47912" fmla="*/ 2025141 w 2556691"/>
              <a:gd name="connsiteY47912" fmla="*/ 867334 h 2789926"/>
              <a:gd name="connsiteX47913" fmla="*/ 2025141 w 2556691"/>
              <a:gd name="connsiteY47913" fmla="*/ 867337 h 2789926"/>
              <a:gd name="connsiteX47914" fmla="*/ 1996852 w 2556691"/>
              <a:gd name="connsiteY47914" fmla="*/ 840291 h 2789926"/>
              <a:gd name="connsiteX47915" fmla="*/ 1997912 w 2556691"/>
              <a:gd name="connsiteY47915" fmla="*/ 841842 h 2789926"/>
              <a:gd name="connsiteX47916" fmla="*/ 1997559 w 2556691"/>
              <a:gd name="connsiteY47916" fmla="*/ 842593 h 2789926"/>
              <a:gd name="connsiteX47917" fmla="*/ 1994604 w 2556691"/>
              <a:gd name="connsiteY47917" fmla="*/ 844969 h 2789926"/>
              <a:gd name="connsiteX47918" fmla="*/ 1987293 w 2556691"/>
              <a:gd name="connsiteY47918" fmla="*/ 847526 h 2789926"/>
              <a:gd name="connsiteX47919" fmla="*/ 1986081 w 2556691"/>
              <a:gd name="connsiteY47919" fmla="*/ 845521 h 2789926"/>
              <a:gd name="connsiteX47920" fmla="*/ 1990954 w 2556691"/>
              <a:gd name="connsiteY47920" fmla="*/ 842361 h 2789926"/>
              <a:gd name="connsiteX47921" fmla="*/ 1991873 w 2556691"/>
              <a:gd name="connsiteY47921" fmla="*/ 841953 h 2789926"/>
              <a:gd name="connsiteX47922" fmla="*/ 1996852 w 2556691"/>
              <a:gd name="connsiteY47922" fmla="*/ 840292 h 2789926"/>
              <a:gd name="connsiteX47923" fmla="*/ 1826644 w 2556691"/>
              <a:gd name="connsiteY47923" fmla="*/ 679412 h 2789926"/>
              <a:gd name="connsiteX47924" fmla="*/ 1827809 w 2556691"/>
              <a:gd name="connsiteY47924" fmla="*/ 680558 h 2789926"/>
              <a:gd name="connsiteX47925" fmla="*/ 1827668 w 2556691"/>
              <a:gd name="connsiteY47925" fmla="*/ 681807 h 2789926"/>
              <a:gd name="connsiteX47926" fmla="*/ 1825832 w 2556691"/>
              <a:gd name="connsiteY47926" fmla="*/ 682600 h 2789926"/>
              <a:gd name="connsiteX47927" fmla="*/ 1815920 w 2556691"/>
              <a:gd name="connsiteY47927" fmla="*/ 680206 h 2789926"/>
              <a:gd name="connsiteX47928" fmla="*/ 1814884 w 2556691"/>
              <a:gd name="connsiteY47928" fmla="*/ 680093 h 2789926"/>
              <a:gd name="connsiteX47929" fmla="*/ 1809304 w 2556691"/>
              <a:gd name="connsiteY47929" fmla="*/ 678767 h 2789926"/>
              <a:gd name="connsiteX47930" fmla="*/ 1809928 w 2556691"/>
              <a:gd name="connsiteY47930" fmla="*/ 675997 h 2789926"/>
              <a:gd name="connsiteX47931" fmla="*/ 1809892 w 2556691"/>
              <a:gd name="connsiteY47931" fmla="*/ 675951 h 2789926"/>
              <a:gd name="connsiteX47932" fmla="*/ 1815272 w 2556691"/>
              <a:gd name="connsiteY47932" fmla="*/ 677347 h 2789926"/>
              <a:gd name="connsiteX47933" fmla="*/ 1826645 w 2556691"/>
              <a:gd name="connsiteY47933" fmla="*/ 679414 h 2789926"/>
              <a:gd name="connsiteX47934" fmla="*/ 1821700 w 2556691"/>
              <a:gd name="connsiteY47934" fmla="*/ 673751 h 2789926"/>
              <a:gd name="connsiteX47935" fmla="*/ 1821688 w 2556691"/>
              <a:gd name="connsiteY47935" fmla="*/ 673751 h 2789926"/>
              <a:gd name="connsiteX47936" fmla="*/ 1821693 w 2556691"/>
              <a:gd name="connsiteY47936" fmla="*/ 673749 h 2789926"/>
              <a:gd name="connsiteX47937" fmla="*/ 2043387 w 2556691"/>
              <a:gd name="connsiteY47937" fmla="*/ 876927 h 2789926"/>
              <a:gd name="connsiteX47938" fmla="*/ 2043376 w 2556691"/>
              <a:gd name="connsiteY47938" fmla="*/ 876927 h 2789926"/>
              <a:gd name="connsiteX47939" fmla="*/ 2043822 w 2556691"/>
              <a:gd name="connsiteY47939" fmla="*/ 877392 h 2789926"/>
              <a:gd name="connsiteX47940" fmla="*/ 2041891 w 2556691"/>
              <a:gd name="connsiteY47940" fmla="*/ 879836 h 2789926"/>
              <a:gd name="connsiteX47941" fmla="*/ 2038290 w 2556691"/>
              <a:gd name="connsiteY47941" fmla="*/ 877967 h 2789926"/>
              <a:gd name="connsiteX47942" fmla="*/ 2034959 w 2556691"/>
              <a:gd name="connsiteY47942" fmla="*/ 876730 h 2789926"/>
              <a:gd name="connsiteX47943" fmla="*/ 2029814 w 2556691"/>
              <a:gd name="connsiteY47943" fmla="*/ 875547 h 2789926"/>
              <a:gd name="connsiteX47944" fmla="*/ 2029813 w 2556691"/>
              <a:gd name="connsiteY47944" fmla="*/ 873406 h 2789926"/>
              <a:gd name="connsiteX47945" fmla="*/ 2043387 w 2556691"/>
              <a:gd name="connsiteY47945" fmla="*/ 876927 h 2789926"/>
              <a:gd name="connsiteX47946" fmla="*/ 1956217 w 2556691"/>
              <a:gd name="connsiteY47946" fmla="*/ 796416 h 2789926"/>
              <a:gd name="connsiteX47947" fmla="*/ 1957700 w 2556691"/>
              <a:gd name="connsiteY47947" fmla="*/ 800402 h 2789926"/>
              <a:gd name="connsiteX47948" fmla="*/ 1958053 w 2556691"/>
              <a:gd name="connsiteY47948" fmla="*/ 801558 h 2789926"/>
              <a:gd name="connsiteX47949" fmla="*/ 1958430 w 2556691"/>
              <a:gd name="connsiteY47949" fmla="*/ 802631 h 2789926"/>
              <a:gd name="connsiteX47950" fmla="*/ 1958854 w 2556691"/>
              <a:gd name="connsiteY47950" fmla="*/ 803835 h 2789926"/>
              <a:gd name="connsiteX47951" fmla="*/ 1959089 w 2556691"/>
              <a:gd name="connsiteY47951" fmla="*/ 805150 h 2789926"/>
              <a:gd name="connsiteX47952" fmla="*/ 1959101 w 2556691"/>
              <a:gd name="connsiteY47952" fmla="*/ 805891 h 2789926"/>
              <a:gd name="connsiteX47953" fmla="*/ 1957111 w 2556691"/>
              <a:gd name="connsiteY47953" fmla="*/ 807103 h 2789926"/>
              <a:gd name="connsiteX47954" fmla="*/ 1952850 w 2556691"/>
              <a:gd name="connsiteY47954" fmla="*/ 798062 h 2789926"/>
              <a:gd name="connsiteX47955" fmla="*/ 1952779 w 2556691"/>
              <a:gd name="connsiteY47955" fmla="*/ 797619 h 2789926"/>
              <a:gd name="connsiteX47956" fmla="*/ 1955204 w 2556691"/>
              <a:gd name="connsiteY47956" fmla="*/ 795663 h 2789926"/>
              <a:gd name="connsiteX47957" fmla="*/ 1956217 w 2556691"/>
              <a:gd name="connsiteY47957" fmla="*/ 796416 h 2789926"/>
              <a:gd name="connsiteX47958" fmla="*/ 1882783 w 2556691"/>
              <a:gd name="connsiteY47958" fmla="*/ 727364 h 2789926"/>
              <a:gd name="connsiteX47959" fmla="*/ 1880770 w 2556691"/>
              <a:gd name="connsiteY47959" fmla="*/ 729202 h 2789926"/>
              <a:gd name="connsiteX47960" fmla="*/ 1873260 w 2556691"/>
              <a:gd name="connsiteY47960" fmla="*/ 724543 h 2789926"/>
              <a:gd name="connsiteX47961" fmla="*/ 1866985 w 2556691"/>
              <a:gd name="connsiteY47961" fmla="*/ 722491 h 2789926"/>
              <a:gd name="connsiteX47962" fmla="*/ 1866573 w 2556691"/>
              <a:gd name="connsiteY47962" fmla="*/ 722250 h 2789926"/>
              <a:gd name="connsiteX47963" fmla="*/ 1866809 w 2556691"/>
              <a:gd name="connsiteY47963" fmla="*/ 719968 h 2789926"/>
              <a:gd name="connsiteX47964" fmla="*/ 1873119 w 2556691"/>
              <a:gd name="connsiteY47964" fmla="*/ 720329 h 2789926"/>
              <a:gd name="connsiteX47965" fmla="*/ 1882783 w 2556691"/>
              <a:gd name="connsiteY47965" fmla="*/ 727364 h 2789926"/>
              <a:gd name="connsiteX47966" fmla="*/ 1823537 w 2556691"/>
              <a:gd name="connsiteY47966" fmla="*/ 671347 h 2789926"/>
              <a:gd name="connsiteX47967" fmla="*/ 1823313 w 2556691"/>
              <a:gd name="connsiteY47967" fmla="*/ 673088 h 2789926"/>
              <a:gd name="connsiteX47968" fmla="*/ 1821693 w 2556691"/>
              <a:gd name="connsiteY47968" fmla="*/ 673749 h 2789926"/>
              <a:gd name="connsiteX47969" fmla="*/ 1813966 w 2556691"/>
              <a:gd name="connsiteY47969" fmla="*/ 671374 h 2789926"/>
              <a:gd name="connsiteX47970" fmla="*/ 1814143 w 2556691"/>
              <a:gd name="connsiteY47970" fmla="*/ 670165 h 2789926"/>
              <a:gd name="connsiteX47971" fmla="*/ 1822183 w 2556691"/>
              <a:gd name="connsiteY47971" fmla="*/ 670292 h 2789926"/>
              <a:gd name="connsiteX47972" fmla="*/ 1823537 w 2556691"/>
              <a:gd name="connsiteY47972" fmla="*/ 671347 h 2789926"/>
              <a:gd name="connsiteX47973" fmla="*/ 1852283 w 2556691"/>
              <a:gd name="connsiteY47973" fmla="*/ 697249 h 2789926"/>
              <a:gd name="connsiteX47974" fmla="*/ 1828044 w 2556691"/>
              <a:gd name="connsiteY47974" fmla="*/ 699861 h 2789926"/>
              <a:gd name="connsiteX47975" fmla="*/ 1828044 w 2556691"/>
              <a:gd name="connsiteY47975" fmla="*/ 699865 h 2789926"/>
              <a:gd name="connsiteX47976" fmla="*/ 1805467 w 2556691"/>
              <a:gd name="connsiteY47976" fmla="*/ 709676 h 2789926"/>
              <a:gd name="connsiteX47977" fmla="*/ 1814790 w 2556691"/>
              <a:gd name="connsiteY47977" fmla="*/ 706806 h 2789926"/>
              <a:gd name="connsiteX47978" fmla="*/ 1820417 w 2556691"/>
              <a:gd name="connsiteY47978" fmla="*/ 705313 h 2789926"/>
              <a:gd name="connsiteX47979" fmla="*/ 1820817 w 2556691"/>
              <a:gd name="connsiteY47979" fmla="*/ 705996 h 2789926"/>
              <a:gd name="connsiteX47980" fmla="*/ 1815238 w 2556691"/>
              <a:gd name="connsiteY47980" fmla="*/ 709818 h 2789926"/>
              <a:gd name="connsiteX47981" fmla="*/ 1806221 w 2556691"/>
              <a:gd name="connsiteY47981" fmla="*/ 712158 h 2789926"/>
              <a:gd name="connsiteX47982" fmla="*/ 1807645 w 2556691"/>
              <a:gd name="connsiteY47982" fmla="*/ 713728 h 2789926"/>
              <a:gd name="connsiteX47983" fmla="*/ 1810376 w 2556691"/>
              <a:gd name="connsiteY47983" fmla="*/ 713349 h 2789926"/>
              <a:gd name="connsiteX47984" fmla="*/ 1817439 w 2556691"/>
              <a:gd name="connsiteY47984" fmla="*/ 711416 h 2789926"/>
              <a:gd name="connsiteX47985" fmla="*/ 1823713 w 2556691"/>
              <a:gd name="connsiteY47985" fmla="*/ 708834 h 2789926"/>
              <a:gd name="connsiteX47986" fmla="*/ 1827515 w 2556691"/>
              <a:gd name="connsiteY47986" fmla="*/ 708055 h 2789926"/>
              <a:gd name="connsiteX47987" fmla="*/ 1827880 w 2556691"/>
              <a:gd name="connsiteY47987" fmla="*/ 708853 h 2789926"/>
              <a:gd name="connsiteX47988" fmla="*/ 1823878 w 2556691"/>
              <a:gd name="connsiteY47988" fmla="*/ 711676 h 2789926"/>
              <a:gd name="connsiteX47989" fmla="*/ 1813178 w 2556691"/>
              <a:gd name="connsiteY47989" fmla="*/ 715492 h 2789926"/>
              <a:gd name="connsiteX47990" fmla="*/ 1823937 w 2556691"/>
              <a:gd name="connsiteY47990" fmla="*/ 715818 h 2789926"/>
              <a:gd name="connsiteX47991" fmla="*/ 1831635 w 2556691"/>
              <a:gd name="connsiteY47991" fmla="*/ 712628 h 2789926"/>
              <a:gd name="connsiteX47992" fmla="*/ 1841723 w 2556691"/>
              <a:gd name="connsiteY47992" fmla="*/ 706502 h 2789926"/>
              <a:gd name="connsiteX47993" fmla="*/ 1841617 w 2556691"/>
              <a:gd name="connsiteY47993" fmla="*/ 705344 h 2789926"/>
              <a:gd name="connsiteX47994" fmla="*/ 1846444 w 2556691"/>
              <a:gd name="connsiteY47994" fmla="*/ 699457 h 2789926"/>
              <a:gd name="connsiteX47995" fmla="*/ 1852283 w 2556691"/>
              <a:gd name="connsiteY47995" fmla="*/ 697249 h 2789926"/>
              <a:gd name="connsiteX47996" fmla="*/ 1931413 w 2556691"/>
              <a:gd name="connsiteY47996" fmla="*/ 768594 h 2789926"/>
              <a:gd name="connsiteX47997" fmla="*/ 1928858 w 2556691"/>
              <a:gd name="connsiteY47997" fmla="*/ 766528 h 2789926"/>
              <a:gd name="connsiteX47998" fmla="*/ 1905432 w 2556691"/>
              <a:gd name="connsiteY47998" fmla="*/ 770280 h 2789926"/>
              <a:gd name="connsiteX47999" fmla="*/ 1887540 w 2556691"/>
              <a:gd name="connsiteY47999" fmla="*/ 783200 h 2789926"/>
              <a:gd name="connsiteX48000" fmla="*/ 1870848 w 2556691"/>
              <a:gd name="connsiteY48000" fmla="*/ 792470 h 2789926"/>
              <a:gd name="connsiteX48001" fmla="*/ 1867740 w 2556691"/>
              <a:gd name="connsiteY48001" fmla="*/ 795868 h 2789926"/>
              <a:gd name="connsiteX48002" fmla="*/ 1867740 w 2556691"/>
              <a:gd name="connsiteY48002" fmla="*/ 795867 h 2789926"/>
              <a:gd name="connsiteX48003" fmla="*/ 1866962 w 2556691"/>
              <a:gd name="connsiteY48003" fmla="*/ 803841 h 2789926"/>
              <a:gd name="connsiteX48004" fmla="*/ 1869388 w 2556691"/>
              <a:gd name="connsiteY48004" fmla="*/ 807640 h 2789926"/>
              <a:gd name="connsiteX48005" fmla="*/ 1875086 w 2556691"/>
              <a:gd name="connsiteY48005" fmla="*/ 812783 h 2789926"/>
              <a:gd name="connsiteX48006" fmla="*/ 1877687 w 2556691"/>
              <a:gd name="connsiteY48006" fmla="*/ 807496 h 2789926"/>
              <a:gd name="connsiteX48007" fmla="*/ 1876581 w 2556691"/>
              <a:gd name="connsiteY48007" fmla="*/ 808080 h 2789926"/>
              <a:gd name="connsiteX48008" fmla="*/ 1874992 w 2556691"/>
              <a:gd name="connsiteY48008" fmla="*/ 805124 h 2789926"/>
              <a:gd name="connsiteX48009" fmla="*/ 1882985 w 2556691"/>
              <a:gd name="connsiteY48009" fmla="*/ 800418 h 2789926"/>
              <a:gd name="connsiteX48010" fmla="*/ 1883126 w 2556691"/>
              <a:gd name="connsiteY48010" fmla="*/ 800146 h 2789926"/>
              <a:gd name="connsiteX48011" fmla="*/ 1900242 w 2556691"/>
              <a:gd name="connsiteY48011" fmla="*/ 783559 h 2789926"/>
              <a:gd name="connsiteX48012" fmla="*/ 1902149 w 2556691"/>
              <a:gd name="connsiteY48012" fmla="*/ 784945 h 2789926"/>
              <a:gd name="connsiteX48013" fmla="*/ 1894309 w 2556691"/>
              <a:gd name="connsiteY48013" fmla="*/ 796342 h 2789926"/>
              <a:gd name="connsiteX48014" fmla="*/ 1897640 w 2556691"/>
              <a:gd name="connsiteY48014" fmla="*/ 795523 h 2789926"/>
              <a:gd name="connsiteX48015" fmla="*/ 1906352 w 2556691"/>
              <a:gd name="connsiteY48015" fmla="*/ 786804 h 2789926"/>
              <a:gd name="connsiteX48016" fmla="*/ 1913178 w 2556691"/>
              <a:gd name="connsiteY48016" fmla="*/ 778673 h 2789926"/>
              <a:gd name="connsiteX48017" fmla="*/ 1915215 w 2556691"/>
              <a:gd name="connsiteY48017" fmla="*/ 779760 h 2789926"/>
              <a:gd name="connsiteX48018" fmla="*/ 1903774 w 2556691"/>
              <a:gd name="connsiteY48018" fmla="*/ 794955 h 2789926"/>
              <a:gd name="connsiteX48019" fmla="*/ 1906375 w 2556691"/>
              <a:gd name="connsiteY48019" fmla="*/ 794806 h 2789926"/>
              <a:gd name="connsiteX48020" fmla="*/ 1917816 w 2556691"/>
              <a:gd name="connsiteY48020" fmla="*/ 782621 h 2789926"/>
              <a:gd name="connsiteX48021" fmla="*/ 1923914 w 2556691"/>
              <a:gd name="connsiteY48021" fmla="*/ 771922 h 2789926"/>
              <a:gd name="connsiteX48022" fmla="*/ 1925810 w 2556691"/>
              <a:gd name="connsiteY48022" fmla="*/ 772829 h 2789926"/>
              <a:gd name="connsiteX48023" fmla="*/ 1912450 w 2556691"/>
              <a:gd name="connsiteY48023" fmla="*/ 794012 h 2789926"/>
              <a:gd name="connsiteX48024" fmla="*/ 1919088 w 2556691"/>
              <a:gd name="connsiteY48024" fmla="*/ 791678 h 2789926"/>
              <a:gd name="connsiteX48025" fmla="*/ 1919382 w 2556691"/>
              <a:gd name="connsiteY48025" fmla="*/ 791531 h 2789926"/>
              <a:gd name="connsiteX48026" fmla="*/ 1930966 w 2556691"/>
              <a:gd name="connsiteY48026" fmla="*/ 771214 h 2789926"/>
              <a:gd name="connsiteX48027" fmla="*/ 1931413 w 2556691"/>
              <a:gd name="connsiteY48027" fmla="*/ 768594 h 2789926"/>
              <a:gd name="connsiteX48028" fmla="*/ 1854484 w 2556691"/>
              <a:gd name="connsiteY48028" fmla="*/ 697239 h 2789926"/>
              <a:gd name="connsiteX48029" fmla="*/ 1852836 w 2556691"/>
              <a:gd name="connsiteY48029" fmla="*/ 697245 h 2789926"/>
              <a:gd name="connsiteX48030" fmla="*/ 1854402 w 2556691"/>
              <a:gd name="connsiteY48030" fmla="*/ 697442 h 2789926"/>
              <a:gd name="connsiteX48031" fmla="*/ 1854484 w 2556691"/>
              <a:gd name="connsiteY48031" fmla="*/ 697239 h 2789926"/>
              <a:gd name="connsiteX48032" fmla="*/ 2028448 w 2556691"/>
              <a:gd name="connsiteY48032" fmla="*/ 857367 h 2789926"/>
              <a:gd name="connsiteX48033" fmla="*/ 2029308 w 2556691"/>
              <a:gd name="connsiteY48033" fmla="*/ 858297 h 2789926"/>
              <a:gd name="connsiteX48034" fmla="*/ 2028472 w 2556691"/>
              <a:gd name="connsiteY48034" fmla="*/ 860340 h 2789926"/>
              <a:gd name="connsiteX48035" fmla="*/ 2026482 w 2556691"/>
              <a:gd name="connsiteY48035" fmla="*/ 860977 h 2789926"/>
              <a:gd name="connsiteX48036" fmla="*/ 2024658 w 2556691"/>
              <a:gd name="connsiteY48036" fmla="*/ 861470 h 2789926"/>
              <a:gd name="connsiteX48037" fmla="*/ 2021397 w 2556691"/>
              <a:gd name="connsiteY48037" fmla="*/ 862534 h 2789926"/>
              <a:gd name="connsiteX48038" fmla="*/ 2020620 w 2556691"/>
              <a:gd name="connsiteY48038" fmla="*/ 862558 h 2789926"/>
              <a:gd name="connsiteX48039" fmla="*/ 2020608 w 2556691"/>
              <a:gd name="connsiteY48039" fmla="*/ 862558 h 2789926"/>
              <a:gd name="connsiteX48040" fmla="*/ 2019372 w 2556691"/>
              <a:gd name="connsiteY48040" fmla="*/ 860142 h 2789926"/>
              <a:gd name="connsiteX48041" fmla="*/ 2023198 w 2556691"/>
              <a:gd name="connsiteY48041" fmla="*/ 857478 h 2789926"/>
              <a:gd name="connsiteX48042" fmla="*/ 2028448 w 2556691"/>
              <a:gd name="connsiteY48042" fmla="*/ 857367 h 2789926"/>
              <a:gd name="connsiteX48043" fmla="*/ 1982255 w 2556691"/>
              <a:gd name="connsiteY48043" fmla="*/ 813938 h 2789926"/>
              <a:gd name="connsiteX48044" fmla="*/ 1982420 w 2556691"/>
              <a:gd name="connsiteY48044" fmla="*/ 814580 h 2789926"/>
              <a:gd name="connsiteX48045" fmla="*/ 1981961 w 2556691"/>
              <a:gd name="connsiteY48045" fmla="*/ 816660 h 2789926"/>
              <a:gd name="connsiteX48046" fmla="*/ 1981219 w 2556691"/>
              <a:gd name="connsiteY48046" fmla="*/ 818187 h 2789926"/>
              <a:gd name="connsiteX48047" fmla="*/ 1981019 w 2556691"/>
              <a:gd name="connsiteY48047" fmla="*/ 818500 h 2789926"/>
              <a:gd name="connsiteX48048" fmla="*/ 1979936 w 2556691"/>
              <a:gd name="connsiteY48048" fmla="*/ 819485 h 2789926"/>
              <a:gd name="connsiteX48049" fmla="*/ 1977653 w 2556691"/>
              <a:gd name="connsiteY48049" fmla="*/ 818153 h 2789926"/>
              <a:gd name="connsiteX48050" fmla="*/ 1977652 w 2556691"/>
              <a:gd name="connsiteY48050" fmla="*/ 818152 h 2789926"/>
              <a:gd name="connsiteX48051" fmla="*/ 1977653 w 2556691"/>
              <a:gd name="connsiteY48051" fmla="*/ 818147 h 2789926"/>
              <a:gd name="connsiteX48052" fmla="*/ 1977876 w 2556691"/>
              <a:gd name="connsiteY48052" fmla="*/ 816645 h 2789926"/>
              <a:gd name="connsiteX48053" fmla="*/ 1978241 w 2556691"/>
              <a:gd name="connsiteY48053" fmla="*/ 815876 h 2789926"/>
              <a:gd name="connsiteX48054" fmla="*/ 1979430 w 2556691"/>
              <a:gd name="connsiteY48054" fmla="*/ 814393 h 2789926"/>
              <a:gd name="connsiteX48055" fmla="*/ 1980466 w 2556691"/>
              <a:gd name="connsiteY48055" fmla="*/ 813567 h 2789926"/>
              <a:gd name="connsiteX48056" fmla="*/ 1980478 w 2556691"/>
              <a:gd name="connsiteY48056" fmla="*/ 813566 h 2789926"/>
              <a:gd name="connsiteX48057" fmla="*/ 1982255 w 2556691"/>
              <a:gd name="connsiteY48057" fmla="*/ 813938 h 2789926"/>
              <a:gd name="connsiteX48058" fmla="*/ 2038748 w 2556691"/>
              <a:gd name="connsiteY48058" fmla="*/ 865191 h 2789926"/>
              <a:gd name="connsiteX48059" fmla="*/ 2039079 w 2556691"/>
              <a:gd name="connsiteY48059" fmla="*/ 865510 h 2789926"/>
              <a:gd name="connsiteX48060" fmla="*/ 2038690 w 2556691"/>
              <a:gd name="connsiteY48060" fmla="*/ 867707 h 2789926"/>
              <a:gd name="connsiteX48061" fmla="*/ 2035005 w 2556691"/>
              <a:gd name="connsiteY48061" fmla="*/ 868196 h 2789926"/>
              <a:gd name="connsiteX48062" fmla="*/ 2032098 w 2556691"/>
              <a:gd name="connsiteY48062" fmla="*/ 868293 h 2789926"/>
              <a:gd name="connsiteX48063" fmla="*/ 2026130 w 2556691"/>
              <a:gd name="connsiteY48063" fmla="*/ 868459 h 2789926"/>
              <a:gd name="connsiteX48064" fmla="*/ 2025247 w 2556691"/>
              <a:gd name="connsiteY48064" fmla="*/ 867599 h 2789926"/>
              <a:gd name="connsiteX48065" fmla="*/ 2025141 w 2556691"/>
              <a:gd name="connsiteY48065" fmla="*/ 867334 h 2789926"/>
              <a:gd name="connsiteX48066" fmla="*/ 2025529 w 2556691"/>
              <a:gd name="connsiteY48066" fmla="*/ 866062 h 2789926"/>
              <a:gd name="connsiteX48067" fmla="*/ 2030085 w 2556691"/>
              <a:gd name="connsiteY48067" fmla="*/ 864287 h 2789926"/>
              <a:gd name="connsiteX48068" fmla="*/ 2038396 w 2556691"/>
              <a:gd name="connsiteY48068" fmla="*/ 865054 h 2789926"/>
              <a:gd name="connsiteX48069" fmla="*/ 2038748 w 2556691"/>
              <a:gd name="connsiteY48069" fmla="*/ 865191 h 2789926"/>
              <a:gd name="connsiteX48070" fmla="*/ 1963479 w 2556691"/>
              <a:gd name="connsiteY48070" fmla="*/ 792072 h 2789926"/>
              <a:gd name="connsiteX48071" fmla="*/ 1964221 w 2556691"/>
              <a:gd name="connsiteY48071" fmla="*/ 792799 h 2789926"/>
              <a:gd name="connsiteX48072" fmla="*/ 1965198 w 2556691"/>
              <a:gd name="connsiteY48072" fmla="*/ 795354 h 2789926"/>
              <a:gd name="connsiteX48073" fmla="*/ 1967022 w 2556691"/>
              <a:gd name="connsiteY48073" fmla="*/ 800977 h 2789926"/>
              <a:gd name="connsiteX48074" fmla="*/ 1967175 w 2556691"/>
              <a:gd name="connsiteY48074" fmla="*/ 801481 h 2789926"/>
              <a:gd name="connsiteX48075" fmla="*/ 1967399 w 2556691"/>
              <a:gd name="connsiteY48075" fmla="*/ 802778 h 2789926"/>
              <a:gd name="connsiteX48076" fmla="*/ 1967752 w 2556691"/>
              <a:gd name="connsiteY48076" fmla="*/ 805425 h 2789926"/>
              <a:gd name="connsiteX48077" fmla="*/ 1967752 w 2556691"/>
              <a:gd name="connsiteY48077" fmla="*/ 805427 h 2789926"/>
              <a:gd name="connsiteX48078" fmla="*/ 1968600 w 2556691"/>
              <a:gd name="connsiteY48078" fmla="*/ 809033 h 2789926"/>
              <a:gd name="connsiteX48079" fmla="*/ 1968729 w 2556691"/>
              <a:gd name="connsiteY48079" fmla="*/ 809690 h 2789926"/>
              <a:gd name="connsiteX48080" fmla="*/ 1966634 w 2556691"/>
              <a:gd name="connsiteY48080" fmla="*/ 811210 h 2789926"/>
              <a:gd name="connsiteX48081" fmla="*/ 1964079 w 2556691"/>
              <a:gd name="connsiteY48081" fmla="*/ 805920 h 2789926"/>
              <a:gd name="connsiteX48082" fmla="*/ 1962784 w 2556691"/>
              <a:gd name="connsiteY48082" fmla="*/ 799215 h 2789926"/>
              <a:gd name="connsiteX48083" fmla="*/ 1962655 w 2556691"/>
              <a:gd name="connsiteY48083" fmla="*/ 798635 h 2789926"/>
              <a:gd name="connsiteX48084" fmla="*/ 1961466 w 2556691"/>
              <a:gd name="connsiteY48084" fmla="*/ 793673 h 2789926"/>
              <a:gd name="connsiteX48085" fmla="*/ 1961490 w 2556691"/>
              <a:gd name="connsiteY48085" fmla="*/ 793562 h 2789926"/>
              <a:gd name="connsiteX48086" fmla="*/ 1963479 w 2556691"/>
              <a:gd name="connsiteY48086" fmla="*/ 792072 h 2789926"/>
              <a:gd name="connsiteX48087" fmla="*/ 2046765 w 2556691"/>
              <a:gd name="connsiteY48087" fmla="*/ 867343 h 2789926"/>
              <a:gd name="connsiteX48088" fmla="*/ 2037866 w 2556691"/>
              <a:gd name="connsiteY48088" fmla="*/ 860386 h 2789926"/>
              <a:gd name="connsiteX48089" fmla="*/ 2037512 w 2556691"/>
              <a:gd name="connsiteY48089" fmla="*/ 860234 h 2789926"/>
              <a:gd name="connsiteX48090" fmla="*/ 2036641 w 2556691"/>
              <a:gd name="connsiteY48090" fmla="*/ 859860 h 2789926"/>
              <a:gd name="connsiteX48091" fmla="*/ 2033651 w 2556691"/>
              <a:gd name="connsiteY48091" fmla="*/ 858236 h 2789926"/>
              <a:gd name="connsiteX48092" fmla="*/ 2032768 w 2556691"/>
              <a:gd name="connsiteY48092" fmla="*/ 857532 h 2789926"/>
              <a:gd name="connsiteX48093" fmla="*/ 2032074 w 2556691"/>
              <a:gd name="connsiteY48093" fmla="*/ 856974 h 2789926"/>
              <a:gd name="connsiteX48094" fmla="*/ 2025470 w 2556691"/>
              <a:gd name="connsiteY48094" fmla="*/ 851729 h 2789926"/>
              <a:gd name="connsiteX48095" fmla="*/ 2023057 w 2556691"/>
              <a:gd name="connsiteY48095" fmla="*/ 850431 h 2789926"/>
              <a:gd name="connsiteX48096" fmla="*/ 2016888 w 2556691"/>
              <a:gd name="connsiteY48096" fmla="*/ 848511 h 2789926"/>
              <a:gd name="connsiteX48097" fmla="*/ 1999136 w 2556691"/>
              <a:gd name="connsiteY48097" fmla="*/ 853992 h 2789926"/>
              <a:gd name="connsiteX48098" fmla="*/ 1999101 w 2556691"/>
              <a:gd name="connsiteY48098" fmla="*/ 854011 h 2789926"/>
              <a:gd name="connsiteX48099" fmla="*/ 1998301 w 2556691"/>
              <a:gd name="connsiteY48099" fmla="*/ 854899 h 2789926"/>
              <a:gd name="connsiteX48100" fmla="*/ 1998159 w 2556691"/>
              <a:gd name="connsiteY48100" fmla="*/ 855289 h 2789926"/>
              <a:gd name="connsiteX48101" fmla="*/ 1994934 w 2556691"/>
              <a:gd name="connsiteY48101" fmla="*/ 858672 h 2789926"/>
              <a:gd name="connsiteX48102" fmla="*/ 1991650 w 2556691"/>
              <a:gd name="connsiteY48102" fmla="*/ 861892 h 2789926"/>
              <a:gd name="connsiteX48103" fmla="*/ 1989414 w 2556691"/>
              <a:gd name="connsiteY48103" fmla="*/ 864447 h 2789926"/>
              <a:gd name="connsiteX48104" fmla="*/ 1989626 w 2556691"/>
              <a:gd name="connsiteY48104" fmla="*/ 864478 h 2789926"/>
              <a:gd name="connsiteX48105" fmla="*/ 2001750 w 2556691"/>
              <a:gd name="connsiteY48105" fmla="*/ 864319 h 2789926"/>
              <a:gd name="connsiteX48106" fmla="*/ 1995947 w 2556691"/>
              <a:gd name="connsiteY48106" fmla="*/ 869922 h 2789926"/>
              <a:gd name="connsiteX48107" fmla="*/ 1991874 w 2556691"/>
              <a:gd name="connsiteY48107" fmla="*/ 869400 h 2789926"/>
              <a:gd name="connsiteX48108" fmla="*/ 1989908 w 2556691"/>
              <a:gd name="connsiteY48108" fmla="*/ 868198 h 2789926"/>
              <a:gd name="connsiteX48109" fmla="*/ 1987648 w 2556691"/>
              <a:gd name="connsiteY48109" fmla="*/ 868057 h 2789926"/>
              <a:gd name="connsiteX48110" fmla="*/ 1986353 w 2556691"/>
              <a:gd name="connsiteY48110" fmla="*/ 867992 h 2789926"/>
              <a:gd name="connsiteX48111" fmla="*/ 1984905 w 2556691"/>
              <a:gd name="connsiteY48111" fmla="*/ 869690 h 2789926"/>
              <a:gd name="connsiteX48112" fmla="*/ 1986365 w 2556691"/>
              <a:gd name="connsiteY48112" fmla="*/ 872314 h 2789926"/>
              <a:gd name="connsiteX48113" fmla="*/ 1977607 w 2556691"/>
              <a:gd name="connsiteY48113" fmla="*/ 876126 h 2789926"/>
              <a:gd name="connsiteX48114" fmla="*/ 1975029 w 2556691"/>
              <a:gd name="connsiteY48114" fmla="*/ 877590 h 2789926"/>
              <a:gd name="connsiteX48115" fmla="*/ 1970096 w 2556691"/>
              <a:gd name="connsiteY48115" fmla="*/ 878718 h 2789926"/>
              <a:gd name="connsiteX48116" fmla="*/ 1973416 w 2556691"/>
              <a:gd name="connsiteY48116" fmla="*/ 879935 h 2789926"/>
              <a:gd name="connsiteX48117" fmla="*/ 1978501 w 2556691"/>
              <a:gd name="connsiteY48117" fmla="*/ 881257 h 2789926"/>
              <a:gd name="connsiteX48118" fmla="*/ 1984740 w 2556691"/>
              <a:gd name="connsiteY48118" fmla="*/ 882103 h 2789926"/>
              <a:gd name="connsiteX48119" fmla="*/ 1995123 w 2556691"/>
              <a:gd name="connsiteY48119" fmla="*/ 881838 h 2789926"/>
              <a:gd name="connsiteX48120" fmla="*/ 1995406 w 2556691"/>
              <a:gd name="connsiteY48120" fmla="*/ 881919 h 2789926"/>
              <a:gd name="connsiteX48121" fmla="*/ 2000020 w 2556691"/>
              <a:gd name="connsiteY48121" fmla="*/ 882981 h 2789926"/>
              <a:gd name="connsiteX48122" fmla="*/ 2000291 w 2556691"/>
              <a:gd name="connsiteY48122" fmla="*/ 884530 h 2789926"/>
              <a:gd name="connsiteX48123" fmla="*/ 1993593 w 2556691"/>
              <a:gd name="connsiteY48123" fmla="*/ 886660 h 2789926"/>
              <a:gd name="connsiteX48124" fmla="*/ 1993416 w 2556691"/>
              <a:gd name="connsiteY48124" fmla="*/ 886219 h 2789926"/>
              <a:gd name="connsiteX48125" fmla="*/ 1979843 w 2556691"/>
              <a:gd name="connsiteY48125" fmla="*/ 886546 h 2789926"/>
              <a:gd name="connsiteX48126" fmla="*/ 1972427 w 2556691"/>
              <a:gd name="connsiteY48126" fmla="*/ 885799 h 2789926"/>
              <a:gd name="connsiteX48127" fmla="*/ 1966059 w 2556691"/>
              <a:gd name="connsiteY48127" fmla="*/ 884379 h 2789926"/>
              <a:gd name="connsiteX48128" fmla="*/ 1961715 w 2556691"/>
              <a:gd name="connsiteY48128" fmla="*/ 882811 h 2789926"/>
              <a:gd name="connsiteX48129" fmla="*/ 1964469 w 2556691"/>
              <a:gd name="connsiteY48129" fmla="*/ 885440 h 2789926"/>
              <a:gd name="connsiteX48130" fmla="*/ 1966353 w 2556691"/>
              <a:gd name="connsiteY48130" fmla="*/ 887651 h 2789926"/>
              <a:gd name="connsiteX48131" fmla="*/ 1966871 w 2556691"/>
              <a:gd name="connsiteY48131" fmla="*/ 888281 h 2789926"/>
              <a:gd name="connsiteX48132" fmla="*/ 1967389 w 2556691"/>
              <a:gd name="connsiteY48132" fmla="*/ 888895 h 2789926"/>
              <a:gd name="connsiteX48133" fmla="*/ 1968507 w 2556691"/>
              <a:gd name="connsiteY48133" fmla="*/ 886991 h 2789926"/>
              <a:gd name="connsiteX48134" fmla="*/ 1971356 w 2556691"/>
              <a:gd name="connsiteY48134" fmla="*/ 886122 h 2789926"/>
              <a:gd name="connsiteX48135" fmla="*/ 1971886 w 2556691"/>
              <a:gd name="connsiteY48135" fmla="*/ 886161 h 2789926"/>
              <a:gd name="connsiteX48136" fmla="*/ 1972980 w 2556691"/>
              <a:gd name="connsiteY48136" fmla="*/ 886537 h 2789926"/>
              <a:gd name="connsiteX48137" fmla="*/ 1974605 w 2556691"/>
              <a:gd name="connsiteY48137" fmla="*/ 886818 h 2789926"/>
              <a:gd name="connsiteX48138" fmla="*/ 1978407 w 2556691"/>
              <a:gd name="connsiteY48138" fmla="*/ 890454 h 2789926"/>
              <a:gd name="connsiteX48139" fmla="*/ 1978890 w 2556691"/>
              <a:gd name="connsiteY48139" fmla="*/ 891136 h 2789926"/>
              <a:gd name="connsiteX48140" fmla="*/ 1978925 w 2556691"/>
              <a:gd name="connsiteY48140" fmla="*/ 896991 h 2789926"/>
              <a:gd name="connsiteX48141" fmla="*/ 1977265 w 2556691"/>
              <a:gd name="connsiteY48141" fmla="*/ 898289 h 2789926"/>
              <a:gd name="connsiteX48142" fmla="*/ 1997442 w 2556691"/>
              <a:gd name="connsiteY48142" fmla="*/ 904385 h 2789926"/>
              <a:gd name="connsiteX48143" fmla="*/ 1999114 w 2556691"/>
              <a:gd name="connsiteY48143" fmla="*/ 904385 h 2789926"/>
              <a:gd name="connsiteX48144" fmla="*/ 1997336 w 2556691"/>
              <a:gd name="connsiteY48144" fmla="*/ 902871 h 2789926"/>
              <a:gd name="connsiteX48145" fmla="*/ 1993393 w 2556691"/>
              <a:gd name="connsiteY48145" fmla="*/ 897859 h 2789926"/>
              <a:gd name="connsiteX48146" fmla="*/ 1994888 w 2556691"/>
              <a:gd name="connsiteY48146" fmla="*/ 896121 h 2789926"/>
              <a:gd name="connsiteX48147" fmla="*/ 2000526 w 2556691"/>
              <a:gd name="connsiteY48147" fmla="*/ 899865 h 2789926"/>
              <a:gd name="connsiteX48148" fmla="*/ 2004835 w 2556691"/>
              <a:gd name="connsiteY48148" fmla="*/ 904305 h 2789926"/>
              <a:gd name="connsiteX48149" fmla="*/ 2012416 w 2556691"/>
              <a:gd name="connsiteY48149" fmla="*/ 904562 h 2789926"/>
              <a:gd name="connsiteX48150" fmla="*/ 2010662 w 2556691"/>
              <a:gd name="connsiteY48150" fmla="*/ 901007 h 2789926"/>
              <a:gd name="connsiteX48151" fmla="*/ 2010956 w 2556691"/>
              <a:gd name="connsiteY48151" fmla="*/ 900032 h 2789926"/>
              <a:gd name="connsiteX48152" fmla="*/ 2009897 w 2556691"/>
              <a:gd name="connsiteY48152" fmla="*/ 899927 h 2789926"/>
              <a:gd name="connsiteX48153" fmla="*/ 2002763 w 2556691"/>
              <a:gd name="connsiteY48153" fmla="*/ 892986 h 2789926"/>
              <a:gd name="connsiteX48154" fmla="*/ 2004717 w 2556691"/>
              <a:gd name="connsiteY48154" fmla="*/ 891060 h 2789926"/>
              <a:gd name="connsiteX48155" fmla="*/ 2011745 w 2556691"/>
              <a:gd name="connsiteY48155" fmla="*/ 898466 h 2789926"/>
              <a:gd name="connsiteX48156" fmla="*/ 2011568 w 2556691"/>
              <a:gd name="connsiteY48156" fmla="*/ 899593 h 2789926"/>
              <a:gd name="connsiteX48157" fmla="*/ 2012522 w 2556691"/>
              <a:gd name="connsiteY48157" fmla="*/ 899573 h 2789926"/>
              <a:gd name="connsiteX48158" fmla="*/ 2018431 w 2556691"/>
              <a:gd name="connsiteY48158" fmla="*/ 906031 h 2789926"/>
              <a:gd name="connsiteX48159" fmla="*/ 2021727 w 2556691"/>
              <a:gd name="connsiteY48159" fmla="*/ 907898 h 2789926"/>
              <a:gd name="connsiteX48160" fmla="*/ 2028072 w 2556691"/>
              <a:gd name="connsiteY48160" fmla="*/ 916528 h 2789926"/>
              <a:gd name="connsiteX48161" fmla="*/ 2041833 w 2556691"/>
              <a:gd name="connsiteY48161" fmla="*/ 894806 h 2789926"/>
              <a:gd name="connsiteX48162" fmla="*/ 2044211 w 2556691"/>
              <a:gd name="connsiteY48162" fmla="*/ 888134 h 2789926"/>
              <a:gd name="connsiteX48163" fmla="*/ 2044223 w 2556691"/>
              <a:gd name="connsiteY48163" fmla="*/ 888141 h 2789926"/>
              <a:gd name="connsiteX48164" fmla="*/ 2050391 w 2556691"/>
              <a:gd name="connsiteY48164" fmla="*/ 877363 h 2789926"/>
              <a:gd name="connsiteX48165" fmla="*/ 2050297 w 2556691"/>
              <a:gd name="connsiteY48165" fmla="*/ 875423 h 2789926"/>
              <a:gd name="connsiteX48166" fmla="*/ 2049108 w 2556691"/>
              <a:gd name="connsiteY48166" fmla="*/ 871234 h 2789926"/>
              <a:gd name="connsiteX48167" fmla="*/ 2046836 w 2556691"/>
              <a:gd name="connsiteY48167" fmla="*/ 867433 h 2789926"/>
              <a:gd name="connsiteX48168" fmla="*/ 2046765 w 2556691"/>
              <a:gd name="connsiteY48168" fmla="*/ 867343 h 2789926"/>
              <a:gd name="connsiteX48169" fmla="*/ 1894639 w 2556691"/>
              <a:gd name="connsiteY48169" fmla="*/ 725792 h 2789926"/>
              <a:gd name="connsiteX48170" fmla="*/ 1894238 w 2556691"/>
              <a:gd name="connsiteY48170" fmla="*/ 727290 h 2789926"/>
              <a:gd name="connsiteX48171" fmla="*/ 1893013 w 2556691"/>
              <a:gd name="connsiteY48171" fmla="*/ 727364 h 2789926"/>
              <a:gd name="connsiteX48172" fmla="*/ 1893014 w 2556691"/>
              <a:gd name="connsiteY48172" fmla="*/ 727365 h 2789926"/>
              <a:gd name="connsiteX48173" fmla="*/ 1881548 w 2556691"/>
              <a:gd name="connsiteY48173" fmla="*/ 719626 h 2789926"/>
              <a:gd name="connsiteX48174" fmla="*/ 1881536 w 2556691"/>
              <a:gd name="connsiteY48174" fmla="*/ 717787 h 2789926"/>
              <a:gd name="connsiteX48175" fmla="*/ 1882055 w 2556691"/>
              <a:gd name="connsiteY48175" fmla="*/ 717378 h 2789926"/>
              <a:gd name="connsiteX48176" fmla="*/ 1882265 w 2556691"/>
              <a:gd name="connsiteY48176" fmla="*/ 717317 h 2789926"/>
              <a:gd name="connsiteX48177" fmla="*/ 1882607 w 2556691"/>
              <a:gd name="connsiteY48177" fmla="*/ 717216 h 2789926"/>
              <a:gd name="connsiteX48178" fmla="*/ 1883278 w 2556691"/>
              <a:gd name="connsiteY48178" fmla="*/ 717326 h 2789926"/>
              <a:gd name="connsiteX48179" fmla="*/ 1883337 w 2556691"/>
              <a:gd name="connsiteY48179" fmla="*/ 717336 h 2789926"/>
              <a:gd name="connsiteX48180" fmla="*/ 1894639 w 2556691"/>
              <a:gd name="connsiteY48180" fmla="*/ 725792 h 2789926"/>
              <a:gd name="connsiteX48181" fmla="*/ 2012438 w 2556691"/>
              <a:gd name="connsiteY48181" fmla="*/ 833148 h 2789926"/>
              <a:gd name="connsiteX48182" fmla="*/ 2005022 w 2556691"/>
              <a:gd name="connsiteY48182" fmla="*/ 845898 h 2789926"/>
              <a:gd name="connsiteX48183" fmla="*/ 2014640 w 2556691"/>
              <a:gd name="connsiteY48183" fmla="*/ 843648 h 2789926"/>
              <a:gd name="connsiteX48184" fmla="*/ 2012438 w 2556691"/>
              <a:gd name="connsiteY48184" fmla="*/ 833148 h 2789926"/>
              <a:gd name="connsiteX48185" fmla="*/ 1833977 w 2556691"/>
              <a:gd name="connsiteY48185" fmla="*/ 665856 h 2789926"/>
              <a:gd name="connsiteX48186" fmla="*/ 1833176 w 2556691"/>
              <a:gd name="connsiteY48186" fmla="*/ 668534 h 2789926"/>
              <a:gd name="connsiteX48187" fmla="*/ 1826619 w 2556691"/>
              <a:gd name="connsiteY48187" fmla="*/ 667414 h 2789926"/>
              <a:gd name="connsiteX48188" fmla="*/ 1821145 w 2556691"/>
              <a:gd name="connsiteY48188" fmla="*/ 665747 h 2789926"/>
              <a:gd name="connsiteX48189" fmla="*/ 1821228 w 2556691"/>
              <a:gd name="connsiteY48189" fmla="*/ 665110 h 2789926"/>
              <a:gd name="connsiteX48190" fmla="*/ 1825572 w 2556691"/>
              <a:gd name="connsiteY48190" fmla="*/ 664386 h 2789926"/>
              <a:gd name="connsiteX48191" fmla="*/ 1833977 w 2556691"/>
              <a:gd name="connsiteY48191" fmla="*/ 665856 h 2789926"/>
              <a:gd name="connsiteX48192" fmla="*/ 2006576 w 2556691"/>
              <a:gd name="connsiteY48192" fmla="*/ 824881 h 2789926"/>
              <a:gd name="connsiteX48193" fmla="*/ 2007223 w 2556691"/>
              <a:gd name="connsiteY48193" fmla="*/ 825563 h 2789926"/>
              <a:gd name="connsiteX48194" fmla="*/ 2007223 w 2556691"/>
              <a:gd name="connsiteY48194" fmla="*/ 825564 h 2789926"/>
              <a:gd name="connsiteX48195" fmla="*/ 2007259 w 2556691"/>
              <a:gd name="connsiteY48195" fmla="*/ 825799 h 2789926"/>
              <a:gd name="connsiteX48196" fmla="*/ 2006599 w 2556691"/>
              <a:gd name="connsiteY48196" fmla="*/ 827800 h 2789926"/>
              <a:gd name="connsiteX48197" fmla="*/ 2004386 w 2556691"/>
              <a:gd name="connsiteY48197" fmla="*/ 829185 h 2789926"/>
              <a:gd name="connsiteX48198" fmla="*/ 2004351 w 2556691"/>
              <a:gd name="connsiteY48198" fmla="*/ 829208 h 2789926"/>
              <a:gd name="connsiteX48199" fmla="*/ 2000737 w 2556691"/>
              <a:gd name="connsiteY48199" fmla="*/ 831671 h 2789926"/>
              <a:gd name="connsiteX48200" fmla="*/ 2000572 w 2556691"/>
              <a:gd name="connsiteY48200" fmla="*/ 831824 h 2789926"/>
              <a:gd name="connsiteX48201" fmla="*/ 2000278 w 2556691"/>
              <a:gd name="connsiteY48201" fmla="*/ 832107 h 2789926"/>
              <a:gd name="connsiteX48202" fmla="*/ 1997535 w 2556691"/>
              <a:gd name="connsiteY48202" fmla="*/ 834324 h 2789926"/>
              <a:gd name="connsiteX48203" fmla="*/ 1992932 w 2556691"/>
              <a:gd name="connsiteY48203" fmla="*/ 836976 h 2789926"/>
              <a:gd name="connsiteX48204" fmla="*/ 1992544 w 2556691"/>
              <a:gd name="connsiteY48204" fmla="*/ 837197 h 2789926"/>
              <a:gd name="connsiteX48205" fmla="*/ 1988424 w 2556691"/>
              <a:gd name="connsiteY48205" fmla="*/ 839958 h 2789926"/>
              <a:gd name="connsiteX48206" fmla="*/ 1987835 w 2556691"/>
              <a:gd name="connsiteY48206" fmla="*/ 839880 h 2789926"/>
              <a:gd name="connsiteX48207" fmla="*/ 1987188 w 2556691"/>
              <a:gd name="connsiteY48207" fmla="*/ 839483 h 2789926"/>
              <a:gd name="connsiteX48208" fmla="*/ 1987046 w 2556691"/>
              <a:gd name="connsiteY48208" fmla="*/ 839375 h 2789926"/>
              <a:gd name="connsiteX48209" fmla="*/ 1986811 w 2556691"/>
              <a:gd name="connsiteY48209" fmla="*/ 838995 h 2789926"/>
              <a:gd name="connsiteX48210" fmla="*/ 1986799 w 2556691"/>
              <a:gd name="connsiteY48210" fmla="*/ 837054 h 2789926"/>
              <a:gd name="connsiteX48211" fmla="*/ 1990649 w 2556691"/>
              <a:gd name="connsiteY48211" fmla="*/ 833718 h 2789926"/>
              <a:gd name="connsiteX48212" fmla="*/ 1995240 w 2556691"/>
              <a:gd name="connsiteY48212" fmla="*/ 831385 h 2789926"/>
              <a:gd name="connsiteX48213" fmla="*/ 1997606 w 2556691"/>
              <a:gd name="connsiteY48213" fmla="*/ 829780 h 2789926"/>
              <a:gd name="connsiteX48214" fmla="*/ 1998654 w 2556691"/>
              <a:gd name="connsiteY48214" fmla="*/ 828859 h 2789926"/>
              <a:gd name="connsiteX48215" fmla="*/ 2001832 w 2556691"/>
              <a:gd name="connsiteY48215" fmla="*/ 826139 h 2789926"/>
              <a:gd name="connsiteX48216" fmla="*/ 2003009 w 2556691"/>
              <a:gd name="connsiteY48216" fmla="*/ 825395 h 2789926"/>
              <a:gd name="connsiteX48217" fmla="*/ 2003715 w 2556691"/>
              <a:gd name="connsiteY48217" fmla="*/ 825013 h 2789926"/>
              <a:gd name="connsiteX48218" fmla="*/ 2005152 w 2556691"/>
              <a:gd name="connsiteY48218" fmla="*/ 824572 h 2789926"/>
              <a:gd name="connsiteX48219" fmla="*/ 2006576 w 2556691"/>
              <a:gd name="connsiteY48219" fmla="*/ 824881 h 2789926"/>
              <a:gd name="connsiteX48220" fmla="*/ 1900830 w 2556691"/>
              <a:gd name="connsiteY48220" fmla="*/ 721589 h 2789926"/>
              <a:gd name="connsiteX48221" fmla="*/ 1893920 w 2556691"/>
              <a:gd name="connsiteY48221" fmla="*/ 717511 h 2789926"/>
              <a:gd name="connsiteX48222" fmla="*/ 1891659 w 2556691"/>
              <a:gd name="connsiteY48222" fmla="*/ 716327 h 2789926"/>
              <a:gd name="connsiteX48223" fmla="*/ 1891306 w 2556691"/>
              <a:gd name="connsiteY48223" fmla="*/ 716179 h 2789926"/>
              <a:gd name="connsiteX48224" fmla="*/ 1890000 w 2556691"/>
              <a:gd name="connsiteY48224" fmla="*/ 715621 h 2789926"/>
              <a:gd name="connsiteX48225" fmla="*/ 1886892 w 2556691"/>
              <a:gd name="connsiteY48225" fmla="*/ 714293 h 2789926"/>
              <a:gd name="connsiteX48226" fmla="*/ 1885809 w 2556691"/>
              <a:gd name="connsiteY48226" fmla="*/ 713970 h 2789926"/>
              <a:gd name="connsiteX48227" fmla="*/ 1871000 w 2556691"/>
              <a:gd name="connsiteY48227" fmla="*/ 713046 h 2789926"/>
              <a:gd name="connsiteX48228" fmla="*/ 1864054 w 2556691"/>
              <a:gd name="connsiteY48228" fmla="*/ 715557 h 2789926"/>
              <a:gd name="connsiteX48229" fmla="*/ 1857804 w 2556691"/>
              <a:gd name="connsiteY48229" fmla="*/ 719690 h 2789926"/>
              <a:gd name="connsiteX48230" fmla="*/ 1856144 w 2556691"/>
              <a:gd name="connsiteY48230" fmla="*/ 720970 h 2789926"/>
              <a:gd name="connsiteX48231" fmla="*/ 1854096 w 2556691"/>
              <a:gd name="connsiteY48231" fmla="*/ 722777 h 2789926"/>
              <a:gd name="connsiteX48232" fmla="*/ 1854060 w 2556691"/>
              <a:gd name="connsiteY48232" fmla="*/ 722803 h 2789926"/>
              <a:gd name="connsiteX48233" fmla="*/ 1844055 w 2556691"/>
              <a:gd name="connsiteY48233" fmla="*/ 730704 h 2789926"/>
              <a:gd name="connsiteX48234" fmla="*/ 1842972 w 2556691"/>
              <a:gd name="connsiteY48234" fmla="*/ 732368 h 2789926"/>
              <a:gd name="connsiteX48235" fmla="*/ 1843055 w 2556691"/>
              <a:gd name="connsiteY48235" fmla="*/ 737028 h 2789926"/>
              <a:gd name="connsiteX48236" fmla="*/ 1845915 w 2556691"/>
              <a:gd name="connsiteY48236" fmla="*/ 746872 h 2789926"/>
              <a:gd name="connsiteX48237" fmla="*/ 1846951 w 2556691"/>
              <a:gd name="connsiteY48237" fmla="*/ 750213 h 2789926"/>
              <a:gd name="connsiteX48238" fmla="*/ 1853602 w 2556691"/>
              <a:gd name="connsiteY48238" fmla="*/ 762149 h 2789926"/>
              <a:gd name="connsiteX48239" fmla="*/ 1856934 w 2556691"/>
              <a:gd name="connsiteY48239" fmla="*/ 765127 h 2789926"/>
              <a:gd name="connsiteX48240" fmla="*/ 1859029 w 2556691"/>
              <a:gd name="connsiteY48240" fmla="*/ 766672 h 2789926"/>
              <a:gd name="connsiteX48241" fmla="*/ 1862643 w 2556691"/>
              <a:gd name="connsiteY48241" fmla="*/ 768793 h 2789926"/>
              <a:gd name="connsiteX48242" fmla="*/ 1863620 w 2556691"/>
              <a:gd name="connsiteY48242" fmla="*/ 769260 h 2789926"/>
              <a:gd name="connsiteX48243" fmla="*/ 1866198 w 2556691"/>
              <a:gd name="connsiteY48243" fmla="*/ 770397 h 2789926"/>
              <a:gd name="connsiteX48244" fmla="*/ 1866834 w 2556691"/>
              <a:gd name="connsiteY48244" fmla="*/ 770617 h 2789926"/>
              <a:gd name="connsiteX48245" fmla="*/ 1866834 w 2556691"/>
              <a:gd name="connsiteY48245" fmla="*/ 770614 h 2789926"/>
              <a:gd name="connsiteX48246" fmla="*/ 1870919 w 2556691"/>
              <a:gd name="connsiteY48246" fmla="*/ 771853 h 2789926"/>
              <a:gd name="connsiteX48247" fmla="*/ 1874650 w 2556691"/>
              <a:gd name="connsiteY48247" fmla="*/ 772583 h 2789926"/>
              <a:gd name="connsiteX48248" fmla="*/ 1878558 w 2556691"/>
              <a:gd name="connsiteY48248" fmla="*/ 772958 h 2789926"/>
              <a:gd name="connsiteX48249" fmla="*/ 1903796 w 2556691"/>
              <a:gd name="connsiteY48249" fmla="*/ 765995 h 2789926"/>
              <a:gd name="connsiteX48250" fmla="*/ 1911518 w 2556691"/>
              <a:gd name="connsiteY48250" fmla="*/ 761213 h 2789926"/>
              <a:gd name="connsiteX48251" fmla="*/ 1925162 w 2556691"/>
              <a:gd name="connsiteY48251" fmla="*/ 759895 h 2789926"/>
              <a:gd name="connsiteX48252" fmla="*/ 1924609 w 2556691"/>
              <a:gd name="connsiteY48252" fmla="*/ 752993 h 2789926"/>
              <a:gd name="connsiteX48253" fmla="*/ 1924703 w 2556691"/>
              <a:gd name="connsiteY48253" fmla="*/ 751161 h 2789926"/>
              <a:gd name="connsiteX48254" fmla="*/ 1922596 w 2556691"/>
              <a:gd name="connsiteY48254" fmla="*/ 746629 h 2789926"/>
              <a:gd name="connsiteX48255" fmla="*/ 1900830 w 2556691"/>
              <a:gd name="connsiteY48255" fmla="*/ 721589 h 2789926"/>
              <a:gd name="connsiteX48256" fmla="*/ 1858416 w 2556691"/>
              <a:gd name="connsiteY48256" fmla="*/ 682163 h 2789926"/>
              <a:gd name="connsiteX48257" fmla="*/ 1843171 w 2556691"/>
              <a:gd name="connsiteY48257" fmla="*/ 679106 h 2789926"/>
              <a:gd name="connsiteX48258" fmla="*/ 1843454 w 2556691"/>
              <a:gd name="connsiteY48258" fmla="*/ 680764 h 2789926"/>
              <a:gd name="connsiteX48259" fmla="*/ 1843560 w 2556691"/>
              <a:gd name="connsiteY48259" fmla="*/ 681366 h 2789926"/>
              <a:gd name="connsiteX48260" fmla="*/ 1843418 w 2556691"/>
              <a:gd name="connsiteY48260" fmla="*/ 684152 h 2789926"/>
              <a:gd name="connsiteX48261" fmla="*/ 1847680 w 2556691"/>
              <a:gd name="connsiteY48261" fmla="*/ 682214 h 2789926"/>
              <a:gd name="connsiteX48262" fmla="*/ 1848539 w 2556691"/>
              <a:gd name="connsiteY48262" fmla="*/ 682101 h 2789926"/>
              <a:gd name="connsiteX48263" fmla="*/ 1850976 w 2556691"/>
              <a:gd name="connsiteY48263" fmla="*/ 682663 h 2789926"/>
              <a:gd name="connsiteX48264" fmla="*/ 1852506 w 2556691"/>
              <a:gd name="connsiteY48264" fmla="*/ 686605 h 2789926"/>
              <a:gd name="connsiteX48265" fmla="*/ 1852177 w 2556691"/>
              <a:gd name="connsiteY48265" fmla="*/ 688231 h 2789926"/>
              <a:gd name="connsiteX48266" fmla="*/ 1851000 w 2556691"/>
              <a:gd name="connsiteY48266" fmla="*/ 690600 h 2789926"/>
              <a:gd name="connsiteX48267" fmla="*/ 1851000 w 2556691"/>
              <a:gd name="connsiteY48267" fmla="*/ 690599 h 2789926"/>
              <a:gd name="connsiteX48268" fmla="*/ 1849799 w 2556691"/>
              <a:gd name="connsiteY48268" fmla="*/ 692215 h 2789926"/>
              <a:gd name="connsiteX48269" fmla="*/ 1855402 w 2556691"/>
              <a:gd name="connsiteY48269" fmla="*/ 692234 h 2789926"/>
              <a:gd name="connsiteX48270" fmla="*/ 1855414 w 2556691"/>
              <a:gd name="connsiteY48270" fmla="*/ 691534 h 2789926"/>
              <a:gd name="connsiteX48271" fmla="*/ 1856014 w 2556691"/>
              <a:gd name="connsiteY48271" fmla="*/ 686915 h 2789926"/>
              <a:gd name="connsiteX48272" fmla="*/ 1857286 w 2556691"/>
              <a:gd name="connsiteY48272" fmla="*/ 683866 h 2789926"/>
              <a:gd name="connsiteX48273" fmla="*/ 1858416 w 2556691"/>
              <a:gd name="connsiteY48273" fmla="*/ 682163 h 2789926"/>
              <a:gd name="connsiteX48274" fmla="*/ 1834624 w 2556691"/>
              <a:gd name="connsiteY48274" fmla="*/ 660148 h 2789926"/>
              <a:gd name="connsiteX48275" fmla="*/ 1829221 w 2556691"/>
              <a:gd name="connsiteY48275" fmla="*/ 659964 h 2789926"/>
              <a:gd name="connsiteX48276" fmla="*/ 1829221 w 2556691"/>
              <a:gd name="connsiteY48276" fmla="*/ 659963 h 2789926"/>
              <a:gd name="connsiteX48277" fmla="*/ 1823158 w 2556691"/>
              <a:gd name="connsiteY48277" fmla="*/ 658479 h 2789926"/>
              <a:gd name="connsiteX48278" fmla="*/ 1823453 w 2556691"/>
              <a:gd name="connsiteY48278" fmla="*/ 656968 h 2789926"/>
              <a:gd name="connsiteX48279" fmla="*/ 1834624 w 2556691"/>
              <a:gd name="connsiteY48279" fmla="*/ 660148 h 2789926"/>
              <a:gd name="connsiteX48280" fmla="*/ 1961231 w 2556691"/>
              <a:gd name="connsiteY48280" fmla="*/ 776402 h 2789926"/>
              <a:gd name="connsiteX48281" fmla="*/ 1960419 w 2556691"/>
              <a:gd name="connsiteY48281" fmla="*/ 775888 h 2789926"/>
              <a:gd name="connsiteX48282" fmla="*/ 1948824 w 2556691"/>
              <a:gd name="connsiteY48282" fmla="*/ 769737 h 2789926"/>
              <a:gd name="connsiteX48283" fmla="*/ 1943762 w 2556691"/>
              <a:gd name="connsiteY48283" fmla="*/ 768283 h 2789926"/>
              <a:gd name="connsiteX48284" fmla="*/ 1940760 w 2556691"/>
              <a:gd name="connsiteY48284" fmla="*/ 768023 h 2789926"/>
              <a:gd name="connsiteX48285" fmla="*/ 1936416 w 2556691"/>
              <a:gd name="connsiteY48285" fmla="*/ 768779 h 2789926"/>
              <a:gd name="connsiteX48286" fmla="*/ 1935863 w 2556691"/>
              <a:gd name="connsiteY48286" fmla="*/ 768968 h 2789926"/>
              <a:gd name="connsiteX48287" fmla="*/ 1935109 w 2556691"/>
              <a:gd name="connsiteY48287" fmla="*/ 771148 h 2789926"/>
              <a:gd name="connsiteX48288" fmla="*/ 1934968 w 2556691"/>
              <a:gd name="connsiteY48288" fmla="*/ 772501 h 2789926"/>
              <a:gd name="connsiteX48289" fmla="*/ 1935345 w 2556691"/>
              <a:gd name="connsiteY48289" fmla="*/ 775822 h 2789926"/>
              <a:gd name="connsiteX48290" fmla="*/ 1936039 w 2556691"/>
              <a:gd name="connsiteY48290" fmla="*/ 778722 h 2789926"/>
              <a:gd name="connsiteX48291" fmla="*/ 1937299 w 2556691"/>
              <a:gd name="connsiteY48291" fmla="*/ 782535 h 2789926"/>
              <a:gd name="connsiteX48292" fmla="*/ 1938205 w 2556691"/>
              <a:gd name="connsiteY48292" fmla="*/ 781856 h 2789926"/>
              <a:gd name="connsiteX48293" fmla="*/ 1940701 w 2556691"/>
              <a:gd name="connsiteY48293" fmla="*/ 780567 h 2789926"/>
              <a:gd name="connsiteX48294" fmla="*/ 1941325 w 2556691"/>
              <a:gd name="connsiteY48294" fmla="*/ 780365 h 2789926"/>
              <a:gd name="connsiteX48295" fmla="*/ 1943467 w 2556691"/>
              <a:gd name="connsiteY48295" fmla="*/ 779669 h 2789926"/>
              <a:gd name="connsiteX48296" fmla="*/ 1946128 w 2556691"/>
              <a:gd name="connsiteY48296" fmla="*/ 778795 h 2789926"/>
              <a:gd name="connsiteX48297" fmla="*/ 1948094 w 2556691"/>
              <a:gd name="connsiteY48297" fmla="*/ 778174 h 2789926"/>
              <a:gd name="connsiteX48298" fmla="*/ 1948094 w 2556691"/>
              <a:gd name="connsiteY48298" fmla="*/ 778176 h 2789926"/>
              <a:gd name="connsiteX48299" fmla="*/ 1948694 w 2556691"/>
              <a:gd name="connsiteY48299" fmla="*/ 777994 h 2789926"/>
              <a:gd name="connsiteX48300" fmla="*/ 1953568 w 2556691"/>
              <a:gd name="connsiteY48300" fmla="*/ 776772 h 2789926"/>
              <a:gd name="connsiteX48301" fmla="*/ 1952944 w 2556691"/>
              <a:gd name="connsiteY48301" fmla="*/ 776356 h 2789926"/>
              <a:gd name="connsiteX48302" fmla="*/ 1952555 w 2556691"/>
              <a:gd name="connsiteY48302" fmla="*/ 775355 h 2789926"/>
              <a:gd name="connsiteX48303" fmla="*/ 1952814 w 2556691"/>
              <a:gd name="connsiteY48303" fmla="*/ 774698 h 2789926"/>
              <a:gd name="connsiteX48304" fmla="*/ 1953968 w 2556691"/>
              <a:gd name="connsiteY48304" fmla="*/ 774354 h 2789926"/>
              <a:gd name="connsiteX48305" fmla="*/ 1957499 w 2556691"/>
              <a:gd name="connsiteY48305" fmla="*/ 776198 h 2789926"/>
              <a:gd name="connsiteX48306" fmla="*/ 1960501 w 2556691"/>
              <a:gd name="connsiteY48306" fmla="*/ 776264 h 2789926"/>
              <a:gd name="connsiteX48307" fmla="*/ 1961231 w 2556691"/>
              <a:gd name="connsiteY48307" fmla="*/ 776402 h 2789926"/>
              <a:gd name="connsiteX48308" fmla="*/ 1998347 w 2556691"/>
              <a:gd name="connsiteY48308" fmla="*/ 808551 h 2789926"/>
              <a:gd name="connsiteX48309" fmla="*/ 1999289 w 2556691"/>
              <a:gd name="connsiteY48309" fmla="*/ 810479 h 2789926"/>
              <a:gd name="connsiteX48310" fmla="*/ 1998571 w 2556691"/>
              <a:gd name="connsiteY48310" fmla="*/ 811813 h 2789926"/>
              <a:gd name="connsiteX48311" fmla="*/ 1995828 w 2556691"/>
              <a:gd name="connsiteY48311" fmla="*/ 814456 h 2789926"/>
              <a:gd name="connsiteX48312" fmla="*/ 1992708 w 2556691"/>
              <a:gd name="connsiteY48312" fmla="*/ 816812 h 2789926"/>
              <a:gd name="connsiteX48313" fmla="*/ 1992449 w 2556691"/>
              <a:gd name="connsiteY48313" fmla="*/ 817058 h 2789926"/>
              <a:gd name="connsiteX48314" fmla="*/ 1991096 w 2556691"/>
              <a:gd name="connsiteY48314" fmla="*/ 818618 h 2789926"/>
              <a:gd name="connsiteX48315" fmla="*/ 1991025 w 2556691"/>
              <a:gd name="connsiteY48315" fmla="*/ 818712 h 2789926"/>
              <a:gd name="connsiteX48316" fmla="*/ 1989024 w 2556691"/>
              <a:gd name="connsiteY48316" fmla="*/ 821054 h 2789926"/>
              <a:gd name="connsiteX48317" fmla="*/ 1988176 w 2556691"/>
              <a:gd name="connsiteY48317" fmla="*/ 821800 h 2789926"/>
              <a:gd name="connsiteX48318" fmla="*/ 1987647 w 2556691"/>
              <a:gd name="connsiteY48318" fmla="*/ 822192 h 2789926"/>
              <a:gd name="connsiteX48319" fmla="*/ 1985292 w 2556691"/>
              <a:gd name="connsiteY48319" fmla="*/ 823523 h 2789926"/>
              <a:gd name="connsiteX48320" fmla="*/ 1985292 w 2556691"/>
              <a:gd name="connsiteY48320" fmla="*/ 823520 h 2789926"/>
              <a:gd name="connsiteX48321" fmla="*/ 1984715 w 2556691"/>
              <a:gd name="connsiteY48321" fmla="*/ 823565 h 2789926"/>
              <a:gd name="connsiteX48322" fmla="*/ 1983515 w 2556691"/>
              <a:gd name="connsiteY48322" fmla="*/ 822001 h 2789926"/>
              <a:gd name="connsiteX48323" fmla="*/ 1983597 w 2556691"/>
              <a:gd name="connsiteY48323" fmla="*/ 821621 h 2789926"/>
              <a:gd name="connsiteX48324" fmla="*/ 1984139 w 2556691"/>
              <a:gd name="connsiteY48324" fmla="*/ 820976 h 2789926"/>
              <a:gd name="connsiteX48325" fmla="*/ 1985904 w 2556691"/>
              <a:gd name="connsiteY48325" fmla="*/ 818850 h 2789926"/>
              <a:gd name="connsiteX48326" fmla="*/ 1985928 w 2556691"/>
              <a:gd name="connsiteY48326" fmla="*/ 818811 h 2789926"/>
              <a:gd name="connsiteX48327" fmla="*/ 1989036 w 2556691"/>
              <a:gd name="connsiteY48327" fmla="*/ 816397 h 2789926"/>
              <a:gd name="connsiteX48328" fmla="*/ 1989083 w 2556691"/>
              <a:gd name="connsiteY48328" fmla="*/ 816362 h 2789926"/>
              <a:gd name="connsiteX48329" fmla="*/ 1989424 w 2556691"/>
              <a:gd name="connsiteY48329" fmla="*/ 816084 h 2789926"/>
              <a:gd name="connsiteX48330" fmla="*/ 1991826 w 2556691"/>
              <a:gd name="connsiteY48330" fmla="*/ 813634 h 2789926"/>
              <a:gd name="connsiteX48331" fmla="*/ 1994403 w 2556691"/>
              <a:gd name="connsiteY48331" fmla="*/ 810481 h 2789926"/>
              <a:gd name="connsiteX48332" fmla="*/ 1995228 w 2556691"/>
              <a:gd name="connsiteY48332" fmla="*/ 809733 h 2789926"/>
              <a:gd name="connsiteX48333" fmla="*/ 1997464 w 2556691"/>
              <a:gd name="connsiteY48333" fmla="*/ 808478 h 2789926"/>
              <a:gd name="connsiteX48334" fmla="*/ 1998206 w 2556691"/>
              <a:gd name="connsiteY48334" fmla="*/ 808491 h 2789926"/>
              <a:gd name="connsiteX48335" fmla="*/ 1998347 w 2556691"/>
              <a:gd name="connsiteY48335" fmla="*/ 808551 h 2789926"/>
              <a:gd name="connsiteX48336" fmla="*/ 1978124 w 2556691"/>
              <a:gd name="connsiteY48336" fmla="*/ 787561 h 2789926"/>
              <a:gd name="connsiteX48337" fmla="*/ 1976052 w 2556691"/>
              <a:gd name="connsiteY48337" fmla="*/ 786064 h 2789926"/>
              <a:gd name="connsiteX48338" fmla="*/ 1974392 w 2556691"/>
              <a:gd name="connsiteY48338" fmla="*/ 784902 h 2789926"/>
              <a:gd name="connsiteX48339" fmla="*/ 1969671 w 2556691"/>
              <a:gd name="connsiteY48339" fmla="*/ 781851 h 2789926"/>
              <a:gd name="connsiteX48340" fmla="*/ 1972026 w 2556691"/>
              <a:gd name="connsiteY48340" fmla="*/ 785872 h 2789926"/>
              <a:gd name="connsiteX48341" fmla="*/ 1974568 w 2556691"/>
              <a:gd name="connsiteY48341" fmla="*/ 788043 h 2789926"/>
              <a:gd name="connsiteX48342" fmla="*/ 1974827 w 2556691"/>
              <a:gd name="connsiteY48342" fmla="*/ 788277 h 2789926"/>
              <a:gd name="connsiteX48343" fmla="*/ 1975969 w 2556691"/>
              <a:gd name="connsiteY48343" fmla="*/ 789287 h 2789926"/>
              <a:gd name="connsiteX48344" fmla="*/ 1978124 w 2556691"/>
              <a:gd name="connsiteY48344" fmla="*/ 787561 h 2789926"/>
              <a:gd name="connsiteX48345" fmla="*/ 1879382 w 2556691"/>
              <a:gd name="connsiteY48345" fmla="*/ 696443 h 2789926"/>
              <a:gd name="connsiteX48346" fmla="*/ 1879817 w 2556691"/>
              <a:gd name="connsiteY48346" fmla="*/ 697030 h 2789926"/>
              <a:gd name="connsiteX48347" fmla="*/ 1879828 w 2556691"/>
              <a:gd name="connsiteY48347" fmla="*/ 697079 h 2789926"/>
              <a:gd name="connsiteX48348" fmla="*/ 1879334 w 2556691"/>
              <a:gd name="connsiteY48348" fmla="*/ 698123 h 2789926"/>
              <a:gd name="connsiteX48349" fmla="*/ 1877381 w 2556691"/>
              <a:gd name="connsiteY48349" fmla="*/ 697716 h 2789926"/>
              <a:gd name="connsiteX48350" fmla="*/ 1876109 w 2556691"/>
              <a:gd name="connsiteY48350" fmla="*/ 697368 h 2789926"/>
              <a:gd name="connsiteX48351" fmla="*/ 1868504 w 2556691"/>
              <a:gd name="connsiteY48351" fmla="*/ 695291 h 2789926"/>
              <a:gd name="connsiteX48352" fmla="*/ 1868516 w 2556691"/>
              <a:gd name="connsiteY48352" fmla="*/ 695286 h 2789926"/>
              <a:gd name="connsiteX48353" fmla="*/ 1867762 w 2556691"/>
              <a:gd name="connsiteY48353" fmla="*/ 694614 h 2789926"/>
              <a:gd name="connsiteX48354" fmla="*/ 1867481 w 2556691"/>
              <a:gd name="connsiteY48354" fmla="*/ 693595 h 2789926"/>
              <a:gd name="connsiteX48355" fmla="*/ 1867468 w 2556691"/>
              <a:gd name="connsiteY48355" fmla="*/ 693491 h 2789926"/>
              <a:gd name="connsiteX48356" fmla="*/ 1869469 w 2556691"/>
              <a:gd name="connsiteY48356" fmla="*/ 692087 h 2789926"/>
              <a:gd name="connsiteX48357" fmla="*/ 1879382 w 2556691"/>
              <a:gd name="connsiteY48357" fmla="*/ 696443 h 2789926"/>
              <a:gd name="connsiteX48358" fmla="*/ 2043411 w 2556691"/>
              <a:gd name="connsiteY48358" fmla="*/ 847747 h 2789926"/>
              <a:gd name="connsiteX48359" fmla="*/ 2043765 w 2556691"/>
              <a:gd name="connsiteY48359" fmla="*/ 848564 h 2789926"/>
              <a:gd name="connsiteX48360" fmla="*/ 2043046 w 2556691"/>
              <a:gd name="connsiteY48360" fmla="*/ 850415 h 2789926"/>
              <a:gd name="connsiteX48361" fmla="*/ 2041092 w 2556691"/>
              <a:gd name="connsiteY48361" fmla="*/ 850701 h 2789926"/>
              <a:gd name="connsiteX48362" fmla="*/ 2037596 w 2556691"/>
              <a:gd name="connsiteY48362" fmla="*/ 849033 h 2789926"/>
              <a:gd name="connsiteX48363" fmla="*/ 2033594 w 2556691"/>
              <a:gd name="connsiteY48363" fmla="*/ 845318 h 2789926"/>
              <a:gd name="connsiteX48364" fmla="*/ 2033982 w 2556691"/>
              <a:gd name="connsiteY48364" fmla="*/ 844556 h 2789926"/>
              <a:gd name="connsiteX48365" fmla="*/ 2042564 w 2556691"/>
              <a:gd name="connsiteY48365" fmla="*/ 847037 h 2789926"/>
              <a:gd name="connsiteX48366" fmla="*/ 2043411 w 2556691"/>
              <a:gd name="connsiteY48366" fmla="*/ 847747 h 2789926"/>
              <a:gd name="connsiteX48367" fmla="*/ 2033876 w 2556691"/>
              <a:gd name="connsiteY48367" fmla="*/ 836559 h 2789926"/>
              <a:gd name="connsiteX48368" fmla="*/ 2032145 w 2556691"/>
              <a:gd name="connsiteY48368" fmla="*/ 839861 h 2789926"/>
              <a:gd name="connsiteX48369" fmla="*/ 2027354 w 2556691"/>
              <a:gd name="connsiteY48369" fmla="*/ 836923 h 2789926"/>
              <a:gd name="connsiteX48370" fmla="*/ 2028885 w 2556691"/>
              <a:gd name="connsiteY48370" fmla="*/ 834348 h 2789926"/>
              <a:gd name="connsiteX48371" fmla="*/ 2033876 w 2556691"/>
              <a:gd name="connsiteY48371" fmla="*/ 836559 h 2789926"/>
              <a:gd name="connsiteX48372" fmla="*/ 2052358 w 2556691"/>
              <a:gd name="connsiteY48372" fmla="*/ 852000 h 2789926"/>
              <a:gd name="connsiteX48373" fmla="*/ 2053394 w 2556691"/>
              <a:gd name="connsiteY48373" fmla="*/ 853136 h 2789926"/>
              <a:gd name="connsiteX48374" fmla="*/ 2050945 w 2556691"/>
              <a:gd name="connsiteY48374" fmla="*/ 855331 h 2789926"/>
              <a:gd name="connsiteX48375" fmla="*/ 2048344 w 2556691"/>
              <a:gd name="connsiteY48375" fmla="*/ 854195 h 2789926"/>
              <a:gd name="connsiteX48376" fmla="*/ 2047496 w 2556691"/>
              <a:gd name="connsiteY48376" fmla="*/ 853618 h 2789926"/>
              <a:gd name="connsiteX48377" fmla="*/ 2046154 w 2556691"/>
              <a:gd name="connsiteY48377" fmla="*/ 852196 h 2789926"/>
              <a:gd name="connsiteX48378" fmla="*/ 2045989 w 2556691"/>
              <a:gd name="connsiteY48378" fmla="*/ 851645 h 2789926"/>
              <a:gd name="connsiteX48379" fmla="*/ 2046872 w 2556691"/>
              <a:gd name="connsiteY48379" fmla="*/ 850456 h 2789926"/>
              <a:gd name="connsiteX48380" fmla="*/ 2052358 w 2556691"/>
              <a:gd name="connsiteY48380" fmla="*/ 852001 h 2789926"/>
              <a:gd name="connsiteX48381" fmla="*/ 1987930 w 2556691"/>
              <a:gd name="connsiteY48381" fmla="*/ 792535 h 2789926"/>
              <a:gd name="connsiteX48382" fmla="*/ 1989296 w 2556691"/>
              <a:gd name="connsiteY48382" fmla="*/ 795578 h 2789926"/>
              <a:gd name="connsiteX48383" fmla="*/ 1989096 w 2556691"/>
              <a:gd name="connsiteY48383" fmla="*/ 795871 h 2789926"/>
              <a:gd name="connsiteX48384" fmla="*/ 1988201 w 2556691"/>
              <a:gd name="connsiteY48384" fmla="*/ 796998 h 2789926"/>
              <a:gd name="connsiteX48385" fmla="*/ 1988154 w 2556691"/>
              <a:gd name="connsiteY48385" fmla="*/ 797066 h 2789926"/>
              <a:gd name="connsiteX48386" fmla="*/ 1987212 w 2556691"/>
              <a:gd name="connsiteY48386" fmla="*/ 798252 h 2789926"/>
              <a:gd name="connsiteX48387" fmla="*/ 1985482 w 2556691"/>
              <a:gd name="connsiteY48387" fmla="*/ 800834 h 2789926"/>
              <a:gd name="connsiteX48388" fmla="*/ 1983881 w 2556691"/>
              <a:gd name="connsiteY48388" fmla="*/ 803615 h 2789926"/>
              <a:gd name="connsiteX48389" fmla="*/ 1983881 w 2556691"/>
              <a:gd name="connsiteY48389" fmla="*/ 803617 h 2789926"/>
              <a:gd name="connsiteX48390" fmla="*/ 1983668 w 2556691"/>
              <a:gd name="connsiteY48390" fmla="*/ 803996 h 2789926"/>
              <a:gd name="connsiteX48391" fmla="*/ 1980738 w 2556691"/>
              <a:gd name="connsiteY48391" fmla="*/ 808698 h 2789926"/>
              <a:gd name="connsiteX48392" fmla="*/ 1979408 w 2556691"/>
              <a:gd name="connsiteY48392" fmla="*/ 810522 h 2789926"/>
              <a:gd name="connsiteX48393" fmla="*/ 1978278 w 2556691"/>
              <a:gd name="connsiteY48393" fmla="*/ 810931 h 2789926"/>
              <a:gd name="connsiteX48394" fmla="*/ 1976853 w 2556691"/>
              <a:gd name="connsiteY48394" fmla="*/ 808959 h 2789926"/>
              <a:gd name="connsiteX48395" fmla="*/ 1977465 w 2556691"/>
              <a:gd name="connsiteY48395" fmla="*/ 806902 h 2789926"/>
              <a:gd name="connsiteX48396" fmla="*/ 1977689 w 2556691"/>
              <a:gd name="connsiteY48396" fmla="*/ 806151 h 2789926"/>
              <a:gd name="connsiteX48397" fmla="*/ 1978690 w 2556691"/>
              <a:gd name="connsiteY48397" fmla="*/ 803521 h 2789926"/>
              <a:gd name="connsiteX48398" fmla="*/ 1982374 w 2556691"/>
              <a:gd name="connsiteY48398" fmla="*/ 797208 h 2789926"/>
              <a:gd name="connsiteX48399" fmla="*/ 1985211 w 2556691"/>
              <a:gd name="connsiteY48399" fmla="*/ 793804 h 2789926"/>
              <a:gd name="connsiteX48400" fmla="*/ 1985435 w 2556691"/>
              <a:gd name="connsiteY48400" fmla="*/ 793548 h 2789926"/>
              <a:gd name="connsiteX48401" fmla="*/ 1985847 w 2556691"/>
              <a:gd name="connsiteY48401" fmla="*/ 793080 h 2789926"/>
              <a:gd name="connsiteX48402" fmla="*/ 1987930 w 2556691"/>
              <a:gd name="connsiteY48402" fmla="*/ 792535 h 2789926"/>
              <a:gd name="connsiteX48403" fmla="*/ 2008930 w 2556691"/>
              <a:gd name="connsiteY48403" fmla="*/ 811786 h 2789926"/>
              <a:gd name="connsiteX48404" fmla="*/ 2008518 w 2556691"/>
              <a:gd name="connsiteY48404" fmla="*/ 813238 h 2789926"/>
              <a:gd name="connsiteX48405" fmla="*/ 2007718 w 2556691"/>
              <a:gd name="connsiteY48405" fmla="*/ 814699 h 2789926"/>
              <a:gd name="connsiteX48406" fmla="*/ 2006658 w 2556691"/>
              <a:gd name="connsiteY48406" fmla="*/ 815990 h 2789926"/>
              <a:gd name="connsiteX48407" fmla="*/ 2001808 w 2556691"/>
              <a:gd name="connsiteY48407" fmla="*/ 819963 h 2789926"/>
              <a:gd name="connsiteX48408" fmla="*/ 2001537 w 2556691"/>
              <a:gd name="connsiteY48408" fmla="*/ 820176 h 2789926"/>
              <a:gd name="connsiteX48409" fmla="*/ 2000596 w 2556691"/>
              <a:gd name="connsiteY48409" fmla="*/ 820978 h 2789926"/>
              <a:gd name="connsiteX48410" fmla="*/ 1999948 w 2556691"/>
              <a:gd name="connsiteY48410" fmla="*/ 821518 h 2789926"/>
              <a:gd name="connsiteX48411" fmla="*/ 1996617 w 2556691"/>
              <a:gd name="connsiteY48411" fmla="*/ 824336 h 2789926"/>
              <a:gd name="connsiteX48412" fmla="*/ 1996452 w 2556691"/>
              <a:gd name="connsiteY48412" fmla="*/ 824475 h 2789926"/>
              <a:gd name="connsiteX48413" fmla="*/ 1996440 w 2556691"/>
              <a:gd name="connsiteY48413" fmla="*/ 824491 h 2789926"/>
              <a:gd name="connsiteX48414" fmla="*/ 1991661 w 2556691"/>
              <a:gd name="connsiteY48414" fmla="*/ 828384 h 2789926"/>
              <a:gd name="connsiteX48415" fmla="*/ 1986811 w 2556691"/>
              <a:gd name="connsiteY48415" fmla="*/ 831883 h 2789926"/>
              <a:gd name="connsiteX48416" fmla="*/ 1986811 w 2556691"/>
              <a:gd name="connsiteY48416" fmla="*/ 831885 h 2789926"/>
              <a:gd name="connsiteX48417" fmla="*/ 1984527 w 2556691"/>
              <a:gd name="connsiteY48417" fmla="*/ 830533 h 2789926"/>
              <a:gd name="connsiteX48418" fmla="*/ 1984715 w 2556691"/>
              <a:gd name="connsiteY48418" fmla="*/ 829772 h 2789926"/>
              <a:gd name="connsiteX48419" fmla="*/ 1986940 w 2556691"/>
              <a:gd name="connsiteY48419" fmla="*/ 827296 h 2789926"/>
              <a:gd name="connsiteX48420" fmla="*/ 1992402 w 2556691"/>
              <a:gd name="connsiteY48420" fmla="*/ 822913 h 2789926"/>
              <a:gd name="connsiteX48421" fmla="*/ 1993909 w 2556691"/>
              <a:gd name="connsiteY48421" fmla="*/ 821837 h 2789926"/>
              <a:gd name="connsiteX48422" fmla="*/ 1994863 w 2556691"/>
              <a:gd name="connsiteY48422" fmla="*/ 821156 h 2789926"/>
              <a:gd name="connsiteX48423" fmla="*/ 2000749 w 2556691"/>
              <a:gd name="connsiteY48423" fmla="*/ 816364 h 2789926"/>
              <a:gd name="connsiteX48424" fmla="*/ 2000984 w 2556691"/>
              <a:gd name="connsiteY48424" fmla="*/ 816135 h 2789926"/>
              <a:gd name="connsiteX48425" fmla="*/ 2005987 w 2556691"/>
              <a:gd name="connsiteY48425" fmla="*/ 811326 h 2789926"/>
              <a:gd name="connsiteX48426" fmla="*/ 2007211 w 2556691"/>
              <a:gd name="connsiteY48426" fmla="*/ 810617 h 2789926"/>
              <a:gd name="connsiteX48427" fmla="*/ 2008930 w 2556691"/>
              <a:gd name="connsiteY48427" fmla="*/ 811786 h 2789926"/>
              <a:gd name="connsiteX48428" fmla="*/ 1904267 w 2556691"/>
              <a:gd name="connsiteY48428" fmla="*/ 712856 h 2789926"/>
              <a:gd name="connsiteX48429" fmla="*/ 1903761 w 2556691"/>
              <a:gd name="connsiteY48429" fmla="*/ 713526 h 2789926"/>
              <a:gd name="connsiteX48430" fmla="*/ 1903608 w 2556691"/>
              <a:gd name="connsiteY48430" fmla="*/ 713728 h 2789926"/>
              <a:gd name="connsiteX48431" fmla="*/ 1903572 w 2556691"/>
              <a:gd name="connsiteY48431" fmla="*/ 713739 h 2789926"/>
              <a:gd name="connsiteX48432" fmla="*/ 1899193 w 2556691"/>
              <a:gd name="connsiteY48432" fmla="*/ 711820 h 2789926"/>
              <a:gd name="connsiteX48433" fmla="*/ 1896627 w 2556691"/>
              <a:gd name="connsiteY48433" fmla="*/ 711709 h 2789926"/>
              <a:gd name="connsiteX48434" fmla="*/ 1895450 w 2556691"/>
              <a:gd name="connsiteY48434" fmla="*/ 712038 h 2789926"/>
              <a:gd name="connsiteX48435" fmla="*/ 1895450 w 2556691"/>
              <a:gd name="connsiteY48435" fmla="*/ 712039 h 2789926"/>
              <a:gd name="connsiteX48436" fmla="*/ 1894720 w 2556691"/>
              <a:gd name="connsiteY48436" fmla="*/ 712475 h 2789926"/>
              <a:gd name="connsiteX48437" fmla="*/ 1895097 w 2556691"/>
              <a:gd name="connsiteY48437" fmla="*/ 712675 h 2789926"/>
              <a:gd name="connsiteX48438" fmla="*/ 1895991 w 2556691"/>
              <a:gd name="connsiteY48438" fmla="*/ 713144 h 2789926"/>
              <a:gd name="connsiteX48439" fmla="*/ 1898946 w 2556691"/>
              <a:gd name="connsiteY48439" fmla="*/ 714940 h 2789926"/>
              <a:gd name="connsiteX48440" fmla="*/ 1900853 w 2556691"/>
              <a:gd name="connsiteY48440" fmla="*/ 716193 h 2789926"/>
              <a:gd name="connsiteX48441" fmla="*/ 1903125 w 2556691"/>
              <a:gd name="connsiteY48441" fmla="*/ 717775 h 2789926"/>
              <a:gd name="connsiteX48442" fmla="*/ 1906869 w 2556691"/>
              <a:gd name="connsiteY48442" fmla="*/ 720737 h 2789926"/>
              <a:gd name="connsiteX48443" fmla="*/ 1905939 w 2556691"/>
              <a:gd name="connsiteY48443" fmla="*/ 717473 h 2789926"/>
              <a:gd name="connsiteX48444" fmla="*/ 1905833 w 2556691"/>
              <a:gd name="connsiteY48444" fmla="*/ 717207 h 2789926"/>
              <a:gd name="connsiteX48445" fmla="*/ 1904279 w 2556691"/>
              <a:gd name="connsiteY48445" fmla="*/ 712914 h 2789926"/>
              <a:gd name="connsiteX48446" fmla="*/ 1904267 w 2556691"/>
              <a:gd name="connsiteY48446" fmla="*/ 712856 h 2789926"/>
              <a:gd name="connsiteX48447" fmla="*/ 2046541 w 2556691"/>
              <a:gd name="connsiteY48447" fmla="*/ 843902 h 2789926"/>
              <a:gd name="connsiteX48448" fmla="*/ 2045564 w 2556691"/>
              <a:gd name="connsiteY48448" fmla="*/ 845641 h 2789926"/>
              <a:gd name="connsiteX48449" fmla="*/ 2041420 w 2556691"/>
              <a:gd name="connsiteY48449" fmla="*/ 844248 h 2789926"/>
              <a:gd name="connsiteX48450" fmla="*/ 2040490 w 2556691"/>
              <a:gd name="connsiteY48450" fmla="*/ 843666 h 2789926"/>
              <a:gd name="connsiteX48451" fmla="*/ 2036923 w 2556691"/>
              <a:gd name="connsiteY48451" fmla="*/ 840532 h 2789926"/>
              <a:gd name="connsiteX48452" fmla="*/ 2037265 w 2556691"/>
              <a:gd name="connsiteY48452" fmla="*/ 839606 h 2789926"/>
              <a:gd name="connsiteX48453" fmla="*/ 2038783 w 2556691"/>
              <a:gd name="connsiteY48453" fmla="*/ 839522 h 2789926"/>
              <a:gd name="connsiteX48454" fmla="*/ 2046541 w 2556691"/>
              <a:gd name="connsiteY48454" fmla="*/ 843902 h 2789926"/>
              <a:gd name="connsiteX48455" fmla="*/ 1953050 w 2556691"/>
              <a:gd name="connsiteY48455" fmla="*/ 757567 h 2789926"/>
              <a:gd name="connsiteX48456" fmla="*/ 1951990 w 2556691"/>
              <a:gd name="connsiteY48456" fmla="*/ 757759 h 2789926"/>
              <a:gd name="connsiteX48457" fmla="*/ 1952508 w 2556691"/>
              <a:gd name="connsiteY48457" fmla="*/ 757713 h 2789926"/>
              <a:gd name="connsiteX48458" fmla="*/ 1952508 w 2556691"/>
              <a:gd name="connsiteY48458" fmla="*/ 757712 h 2789926"/>
              <a:gd name="connsiteX48459" fmla="*/ 1953050 w 2556691"/>
              <a:gd name="connsiteY48459" fmla="*/ 757567 h 2789926"/>
              <a:gd name="connsiteX48460" fmla="*/ 1839566 w 2556691"/>
              <a:gd name="connsiteY48460" fmla="*/ 652768 h 2789926"/>
              <a:gd name="connsiteX48461" fmla="*/ 1842501 w 2556691"/>
              <a:gd name="connsiteY48461" fmla="*/ 655539 h 2789926"/>
              <a:gd name="connsiteX48462" fmla="*/ 1841583 w 2556691"/>
              <a:gd name="connsiteY48462" fmla="*/ 656500 h 2789926"/>
              <a:gd name="connsiteX48463" fmla="*/ 1836403 w 2556691"/>
              <a:gd name="connsiteY48463" fmla="*/ 653878 h 2789926"/>
              <a:gd name="connsiteX48464" fmla="*/ 1830835 w 2556691"/>
              <a:gd name="connsiteY48464" fmla="*/ 652559 h 2789926"/>
              <a:gd name="connsiteX48465" fmla="*/ 1830576 w 2556691"/>
              <a:gd name="connsiteY48465" fmla="*/ 650873 h 2789926"/>
              <a:gd name="connsiteX48466" fmla="*/ 1836925 w 2556691"/>
              <a:gd name="connsiteY48466" fmla="*/ 650970 h 2789926"/>
              <a:gd name="connsiteX48467" fmla="*/ 2051957 w 2556691"/>
              <a:gd name="connsiteY48467" fmla="*/ 845872 h 2789926"/>
              <a:gd name="connsiteX48468" fmla="*/ 2050415 w 2556691"/>
              <a:gd name="connsiteY48468" fmla="*/ 848644 h 2789926"/>
              <a:gd name="connsiteX48469" fmla="*/ 2049555 w 2556691"/>
              <a:gd name="connsiteY48469" fmla="*/ 848267 h 2789926"/>
              <a:gd name="connsiteX48470" fmla="*/ 2049555 w 2556691"/>
              <a:gd name="connsiteY48470" fmla="*/ 848266 h 2789926"/>
              <a:gd name="connsiteX48471" fmla="*/ 2048190 w 2556691"/>
              <a:gd name="connsiteY48471" fmla="*/ 846695 h 2789926"/>
              <a:gd name="connsiteX48472" fmla="*/ 2047954 w 2556691"/>
              <a:gd name="connsiteY48472" fmla="*/ 846282 h 2789926"/>
              <a:gd name="connsiteX48473" fmla="*/ 2047954 w 2556691"/>
              <a:gd name="connsiteY48473" fmla="*/ 845508 h 2789926"/>
              <a:gd name="connsiteX48474" fmla="*/ 2048661 w 2556691"/>
              <a:gd name="connsiteY48474" fmla="*/ 845045 h 2789926"/>
              <a:gd name="connsiteX48475" fmla="*/ 2051415 w 2556691"/>
              <a:gd name="connsiteY48475" fmla="*/ 845509 h 2789926"/>
              <a:gd name="connsiteX48476" fmla="*/ 2051957 w 2556691"/>
              <a:gd name="connsiteY48476" fmla="*/ 845872 h 2789926"/>
              <a:gd name="connsiteX48477" fmla="*/ 1853495 w 2556691"/>
              <a:gd name="connsiteY48477" fmla="*/ 662254 h 2789926"/>
              <a:gd name="connsiteX48478" fmla="*/ 1839566 w 2556691"/>
              <a:gd name="connsiteY48478" fmla="*/ 652768 h 2789926"/>
              <a:gd name="connsiteX48479" fmla="*/ 1837673 w 2556691"/>
              <a:gd name="connsiteY48479" fmla="*/ 650981 h 2789926"/>
              <a:gd name="connsiteX48480" fmla="*/ 1836925 w 2556691"/>
              <a:gd name="connsiteY48480" fmla="*/ 650970 h 2789926"/>
              <a:gd name="connsiteX48481" fmla="*/ 1830935 w 2556691"/>
              <a:gd name="connsiteY48481" fmla="*/ 646890 h 2789926"/>
              <a:gd name="connsiteX48482" fmla="*/ 1812435 w 2556691"/>
              <a:gd name="connsiteY48482" fmla="*/ 664268 h 2789926"/>
              <a:gd name="connsiteX48483" fmla="*/ 1807975 w 2556691"/>
              <a:gd name="connsiteY48483" fmla="*/ 693193 h 2789926"/>
              <a:gd name="connsiteX48484" fmla="*/ 1838145 w 2556691"/>
              <a:gd name="connsiteY48484" fmla="*/ 692928 h 2789926"/>
              <a:gd name="connsiteX48485" fmla="*/ 1838345 w 2556691"/>
              <a:gd name="connsiteY48485" fmla="*/ 690603 h 2789926"/>
              <a:gd name="connsiteX48486" fmla="*/ 1839663 w 2556691"/>
              <a:gd name="connsiteY48486" fmla="*/ 687780 h 2789926"/>
              <a:gd name="connsiteX48487" fmla="*/ 1835496 w 2556691"/>
              <a:gd name="connsiteY48487" fmla="*/ 686029 h 2789926"/>
              <a:gd name="connsiteX48488" fmla="*/ 1833895 w 2556691"/>
              <a:gd name="connsiteY48488" fmla="*/ 684126 h 2789926"/>
              <a:gd name="connsiteX48489" fmla="*/ 1830505 w 2556691"/>
              <a:gd name="connsiteY48489" fmla="*/ 682079 h 2789926"/>
              <a:gd name="connsiteX48490" fmla="*/ 1830599 w 2556691"/>
              <a:gd name="connsiteY48490" fmla="*/ 681589 h 2789926"/>
              <a:gd name="connsiteX48491" fmla="*/ 1832153 w 2556691"/>
              <a:gd name="connsiteY48491" fmla="*/ 680943 h 2789926"/>
              <a:gd name="connsiteX48492" fmla="*/ 1840181 w 2556691"/>
              <a:gd name="connsiteY48492" fmla="*/ 671567 h 2789926"/>
              <a:gd name="connsiteX48493" fmla="*/ 1842347 w 2556691"/>
              <a:gd name="connsiteY48493" fmla="*/ 676141 h 2789926"/>
              <a:gd name="connsiteX48494" fmla="*/ 1842453 w 2556691"/>
              <a:gd name="connsiteY48494" fmla="*/ 676454 h 2789926"/>
              <a:gd name="connsiteX48495" fmla="*/ 1844678 w 2556691"/>
              <a:gd name="connsiteY48495" fmla="*/ 676495 h 2789926"/>
              <a:gd name="connsiteX48496" fmla="*/ 1860958 w 2556691"/>
              <a:gd name="connsiteY48496" fmla="*/ 679236 h 2789926"/>
              <a:gd name="connsiteX48497" fmla="*/ 1863890 w 2556691"/>
              <a:gd name="connsiteY48497" fmla="*/ 676887 h 2789926"/>
              <a:gd name="connsiteX48498" fmla="*/ 1860664 w 2556691"/>
              <a:gd name="connsiteY48498" fmla="*/ 674440 h 2789926"/>
              <a:gd name="connsiteX48499" fmla="*/ 1860087 w 2556691"/>
              <a:gd name="connsiteY48499" fmla="*/ 674006 h 2789926"/>
              <a:gd name="connsiteX48500" fmla="*/ 1848987 w 2556691"/>
              <a:gd name="connsiteY48500" fmla="*/ 664999 h 2789926"/>
              <a:gd name="connsiteX48501" fmla="*/ 1853495 w 2556691"/>
              <a:gd name="connsiteY48501" fmla="*/ 662254 h 2789926"/>
              <a:gd name="connsiteX48502" fmla="*/ 2000114 w 2556691"/>
              <a:gd name="connsiteY48502" fmla="*/ 797180 h 2789926"/>
              <a:gd name="connsiteX48503" fmla="*/ 1999938 w 2556691"/>
              <a:gd name="connsiteY48503" fmla="*/ 797861 h 2789926"/>
              <a:gd name="connsiteX48504" fmla="*/ 1999702 w 2556691"/>
              <a:gd name="connsiteY48504" fmla="*/ 798150 h 2789926"/>
              <a:gd name="connsiteX48505" fmla="*/ 1997819 w 2556691"/>
              <a:gd name="connsiteY48505" fmla="*/ 800341 h 2789926"/>
              <a:gd name="connsiteX48506" fmla="*/ 1995959 w 2556691"/>
              <a:gd name="connsiteY48506" fmla="*/ 802121 h 2789926"/>
              <a:gd name="connsiteX48507" fmla="*/ 1993051 w 2556691"/>
              <a:gd name="connsiteY48507" fmla="*/ 804797 h 2789926"/>
              <a:gd name="connsiteX48508" fmla="*/ 1991297 w 2556691"/>
              <a:gd name="connsiteY48508" fmla="*/ 806726 h 2789926"/>
              <a:gd name="connsiteX48509" fmla="*/ 1990002 w 2556691"/>
              <a:gd name="connsiteY48509" fmla="*/ 808259 h 2789926"/>
              <a:gd name="connsiteX48510" fmla="*/ 1987460 w 2556691"/>
              <a:gd name="connsiteY48510" fmla="*/ 811038 h 2789926"/>
              <a:gd name="connsiteX48511" fmla="*/ 1985188 w 2556691"/>
              <a:gd name="connsiteY48511" fmla="*/ 812730 h 2789926"/>
              <a:gd name="connsiteX48512" fmla="*/ 1985188 w 2556691"/>
              <a:gd name="connsiteY48512" fmla="*/ 812732 h 2789926"/>
              <a:gd name="connsiteX48513" fmla="*/ 1983539 w 2556691"/>
              <a:gd name="connsiteY48513" fmla="*/ 812474 h 2789926"/>
              <a:gd name="connsiteX48514" fmla="*/ 1983139 w 2556691"/>
              <a:gd name="connsiteY48514" fmla="*/ 811097 h 2789926"/>
              <a:gd name="connsiteX48515" fmla="*/ 1985599 w 2556691"/>
              <a:gd name="connsiteY48515" fmla="*/ 807169 h 2789926"/>
              <a:gd name="connsiteX48516" fmla="*/ 1988048 w 2556691"/>
              <a:gd name="connsiteY48516" fmla="*/ 804646 h 2789926"/>
              <a:gd name="connsiteX48517" fmla="*/ 1989578 w 2556691"/>
              <a:gd name="connsiteY48517" fmla="*/ 803141 h 2789926"/>
              <a:gd name="connsiteX48518" fmla="*/ 1990155 w 2556691"/>
              <a:gd name="connsiteY48518" fmla="*/ 802539 h 2789926"/>
              <a:gd name="connsiteX48519" fmla="*/ 1990720 w 2556691"/>
              <a:gd name="connsiteY48519" fmla="*/ 801931 h 2789926"/>
              <a:gd name="connsiteX48520" fmla="*/ 1991356 w 2556691"/>
              <a:gd name="connsiteY48520" fmla="*/ 801259 h 2789926"/>
              <a:gd name="connsiteX48521" fmla="*/ 1993816 w 2556691"/>
              <a:gd name="connsiteY48521" fmla="*/ 798816 h 2789926"/>
              <a:gd name="connsiteX48522" fmla="*/ 1995441 w 2556691"/>
              <a:gd name="connsiteY48522" fmla="*/ 797430 h 2789926"/>
              <a:gd name="connsiteX48523" fmla="*/ 1998137 w 2556691"/>
              <a:gd name="connsiteY48523" fmla="*/ 795686 h 2789926"/>
              <a:gd name="connsiteX48524" fmla="*/ 1998184 w 2556691"/>
              <a:gd name="connsiteY48524" fmla="*/ 795681 h 2789926"/>
              <a:gd name="connsiteX48525" fmla="*/ 2000114 w 2556691"/>
              <a:gd name="connsiteY48525" fmla="*/ 797180 h 2789926"/>
              <a:gd name="connsiteX48526" fmla="*/ 1915380 w 2556691"/>
              <a:gd name="connsiteY48526" fmla="*/ 718475 h 2789926"/>
              <a:gd name="connsiteX48527" fmla="*/ 1915297 w 2556691"/>
              <a:gd name="connsiteY48527" fmla="*/ 718461 h 2789926"/>
              <a:gd name="connsiteX48528" fmla="*/ 1911118 w 2556691"/>
              <a:gd name="connsiteY48528" fmla="*/ 717111 h 2789926"/>
              <a:gd name="connsiteX48529" fmla="*/ 1910141 w 2556691"/>
              <a:gd name="connsiteY48529" fmla="*/ 716258 h 2789926"/>
              <a:gd name="connsiteX48530" fmla="*/ 1909850 w 2556691"/>
              <a:gd name="connsiteY48530" fmla="*/ 715965 h 2789926"/>
              <a:gd name="connsiteX48531" fmla="*/ 1909847 w 2556691"/>
              <a:gd name="connsiteY48531" fmla="*/ 715961 h 2789926"/>
              <a:gd name="connsiteX48532" fmla="*/ 1909847 w 2556691"/>
              <a:gd name="connsiteY48532" fmla="*/ 715963 h 2789926"/>
              <a:gd name="connsiteX48533" fmla="*/ 1909850 w 2556691"/>
              <a:gd name="connsiteY48533" fmla="*/ 715965 h 2789926"/>
              <a:gd name="connsiteX48534" fmla="*/ 1910271 w 2556691"/>
              <a:gd name="connsiteY48534" fmla="*/ 716776 h 2789926"/>
              <a:gd name="connsiteX48535" fmla="*/ 1912072 w 2556691"/>
              <a:gd name="connsiteY48535" fmla="*/ 720268 h 2789926"/>
              <a:gd name="connsiteX48536" fmla="*/ 1918264 w 2556691"/>
              <a:gd name="connsiteY48536" fmla="*/ 731667 h 2789926"/>
              <a:gd name="connsiteX48537" fmla="*/ 1915380 w 2556691"/>
              <a:gd name="connsiteY48537" fmla="*/ 718475 h 2789926"/>
              <a:gd name="connsiteX48538" fmla="*/ 2004233 w 2556691"/>
              <a:gd name="connsiteY48538" fmla="*/ 800089 h 2789926"/>
              <a:gd name="connsiteX48539" fmla="*/ 2006281 w 2556691"/>
              <a:gd name="connsiteY48539" fmla="*/ 803186 h 2789926"/>
              <a:gd name="connsiteX48540" fmla="*/ 2005504 w 2556691"/>
              <a:gd name="connsiteY48540" fmla="*/ 804169 h 2789926"/>
              <a:gd name="connsiteX48541" fmla="*/ 2004492 w 2556691"/>
              <a:gd name="connsiteY48541" fmla="*/ 805443 h 2789926"/>
              <a:gd name="connsiteX48542" fmla="*/ 2002832 w 2556691"/>
              <a:gd name="connsiteY48542" fmla="*/ 806789 h 2789926"/>
              <a:gd name="connsiteX48543" fmla="*/ 2002208 w 2556691"/>
              <a:gd name="connsiteY48543" fmla="*/ 807264 h 2789926"/>
              <a:gd name="connsiteX48544" fmla="*/ 2001961 w 2556691"/>
              <a:gd name="connsiteY48544" fmla="*/ 807456 h 2789926"/>
              <a:gd name="connsiteX48545" fmla="*/ 2000819 w 2556691"/>
              <a:gd name="connsiteY48545" fmla="*/ 807397 h 2789926"/>
              <a:gd name="connsiteX48546" fmla="*/ 2000819 w 2556691"/>
              <a:gd name="connsiteY48546" fmla="*/ 807399 h 2789926"/>
              <a:gd name="connsiteX48547" fmla="*/ 2000077 w 2556691"/>
              <a:gd name="connsiteY48547" fmla="*/ 805441 h 2789926"/>
              <a:gd name="connsiteX48548" fmla="*/ 2001502 w 2556691"/>
              <a:gd name="connsiteY48548" fmla="*/ 802812 h 2789926"/>
              <a:gd name="connsiteX48549" fmla="*/ 2001737 w 2556691"/>
              <a:gd name="connsiteY48549" fmla="*/ 802484 h 2789926"/>
              <a:gd name="connsiteX48550" fmla="*/ 2002785 w 2556691"/>
              <a:gd name="connsiteY48550" fmla="*/ 800982 h 2789926"/>
              <a:gd name="connsiteX48551" fmla="*/ 2004233 w 2556691"/>
              <a:gd name="connsiteY48551" fmla="*/ 800089 h 2789926"/>
              <a:gd name="connsiteX48552" fmla="*/ 1882571 w 2556691"/>
              <a:gd name="connsiteY48552" fmla="*/ 687371 h 2789926"/>
              <a:gd name="connsiteX48553" fmla="*/ 1884761 w 2556691"/>
              <a:gd name="connsiteY48553" fmla="*/ 689716 h 2789926"/>
              <a:gd name="connsiteX48554" fmla="*/ 1884820 w 2556691"/>
              <a:gd name="connsiteY48554" fmla="*/ 689853 h 2789926"/>
              <a:gd name="connsiteX48555" fmla="*/ 1884961 w 2556691"/>
              <a:gd name="connsiteY48555" fmla="*/ 690157 h 2789926"/>
              <a:gd name="connsiteX48556" fmla="*/ 1884961 w 2556691"/>
              <a:gd name="connsiteY48556" fmla="*/ 690154 h 2789926"/>
              <a:gd name="connsiteX48557" fmla="*/ 1885161 w 2556691"/>
              <a:gd name="connsiteY48557" fmla="*/ 690584 h 2789926"/>
              <a:gd name="connsiteX48558" fmla="*/ 1885279 w 2556691"/>
              <a:gd name="connsiteY48558" fmla="*/ 690834 h 2789926"/>
              <a:gd name="connsiteX48559" fmla="*/ 1884938 w 2556691"/>
              <a:gd name="connsiteY48559" fmla="*/ 691349 h 2789926"/>
              <a:gd name="connsiteX48560" fmla="*/ 1879052 w 2556691"/>
              <a:gd name="connsiteY48560" fmla="*/ 689334 h 2789926"/>
              <a:gd name="connsiteX48561" fmla="*/ 1877780 w 2556691"/>
              <a:gd name="connsiteY48561" fmla="*/ 688655 h 2789926"/>
              <a:gd name="connsiteX48562" fmla="*/ 1877533 w 2556691"/>
              <a:gd name="connsiteY48562" fmla="*/ 688523 h 2789926"/>
              <a:gd name="connsiteX48563" fmla="*/ 1876780 w 2556691"/>
              <a:gd name="connsiteY48563" fmla="*/ 687546 h 2789926"/>
              <a:gd name="connsiteX48564" fmla="*/ 1876768 w 2556691"/>
              <a:gd name="connsiteY48564" fmla="*/ 687177 h 2789926"/>
              <a:gd name="connsiteX48565" fmla="*/ 1876756 w 2556691"/>
              <a:gd name="connsiteY48565" fmla="*/ 687092 h 2789926"/>
              <a:gd name="connsiteX48566" fmla="*/ 1878910 w 2556691"/>
              <a:gd name="connsiteY48566" fmla="*/ 685496 h 2789926"/>
              <a:gd name="connsiteX48567" fmla="*/ 1882571 w 2556691"/>
              <a:gd name="connsiteY48567" fmla="*/ 687371 h 2789926"/>
              <a:gd name="connsiteX48568" fmla="*/ 1869199 w 2556691"/>
              <a:gd name="connsiteY48568" fmla="*/ 674075 h 2789926"/>
              <a:gd name="connsiteX48569" fmla="*/ 1864620 w 2556691"/>
              <a:gd name="connsiteY48569" fmla="*/ 670928 h 2789926"/>
              <a:gd name="connsiteX48570" fmla="*/ 1864549 w 2556691"/>
              <a:gd name="connsiteY48570" fmla="*/ 671108 h 2789926"/>
              <a:gd name="connsiteX48571" fmla="*/ 1863077 w 2556691"/>
              <a:gd name="connsiteY48571" fmla="*/ 672847 h 2789926"/>
              <a:gd name="connsiteX48572" fmla="*/ 1863030 w 2556691"/>
              <a:gd name="connsiteY48572" fmla="*/ 672883 h 2789926"/>
              <a:gd name="connsiteX48573" fmla="*/ 1863242 w 2556691"/>
              <a:gd name="connsiteY48573" fmla="*/ 673019 h 2789926"/>
              <a:gd name="connsiteX48574" fmla="*/ 1866644 w 2556691"/>
              <a:gd name="connsiteY48574" fmla="*/ 675255 h 2789926"/>
              <a:gd name="connsiteX48575" fmla="*/ 1869187 w 2556691"/>
              <a:gd name="connsiteY48575" fmla="*/ 674078 h 2789926"/>
              <a:gd name="connsiteX48576" fmla="*/ 1869199 w 2556691"/>
              <a:gd name="connsiteY48576" fmla="*/ 674077 h 2789926"/>
              <a:gd name="connsiteX48577" fmla="*/ 1869199 w 2556691"/>
              <a:gd name="connsiteY48577" fmla="*/ 674075 h 2789926"/>
              <a:gd name="connsiteX48578" fmla="*/ 1918605 w 2556691"/>
              <a:gd name="connsiteY48578" fmla="*/ 718450 h 2789926"/>
              <a:gd name="connsiteX48579" fmla="*/ 1917593 w 2556691"/>
              <a:gd name="connsiteY48579" fmla="*/ 718527 h 2789926"/>
              <a:gd name="connsiteX48580" fmla="*/ 1916839 w 2556691"/>
              <a:gd name="connsiteY48580" fmla="*/ 718584 h 2789926"/>
              <a:gd name="connsiteX48581" fmla="*/ 1920430 w 2556691"/>
              <a:gd name="connsiteY48581" fmla="*/ 734990 h 2789926"/>
              <a:gd name="connsiteX48582" fmla="*/ 1920583 w 2556691"/>
              <a:gd name="connsiteY48582" fmla="*/ 735594 h 2789926"/>
              <a:gd name="connsiteX48583" fmla="*/ 1924197 w 2556691"/>
              <a:gd name="connsiteY48583" fmla="*/ 746290 h 2789926"/>
              <a:gd name="connsiteX48584" fmla="*/ 1927046 w 2556691"/>
              <a:gd name="connsiteY48584" fmla="*/ 751680 h 2789926"/>
              <a:gd name="connsiteX48585" fmla="*/ 1929353 w 2556691"/>
              <a:gd name="connsiteY48585" fmla="*/ 754762 h 2789926"/>
              <a:gd name="connsiteX48586" fmla="*/ 1929930 w 2556691"/>
              <a:gd name="connsiteY48586" fmla="*/ 755548 h 2789926"/>
              <a:gd name="connsiteX48587" fmla="*/ 1929965 w 2556691"/>
              <a:gd name="connsiteY48587" fmla="*/ 755551 h 2789926"/>
              <a:gd name="connsiteX48588" fmla="*/ 1930189 w 2556691"/>
              <a:gd name="connsiteY48588" fmla="*/ 755572 h 2789926"/>
              <a:gd name="connsiteX48589" fmla="*/ 1932955 w 2556691"/>
              <a:gd name="connsiteY48589" fmla="*/ 756159 h 2789926"/>
              <a:gd name="connsiteX48590" fmla="*/ 1930401 w 2556691"/>
              <a:gd name="connsiteY48590" fmla="*/ 753122 h 2789926"/>
              <a:gd name="connsiteX48591" fmla="*/ 1928435 w 2556691"/>
              <a:gd name="connsiteY48591" fmla="*/ 750234 h 2789926"/>
              <a:gd name="connsiteX48592" fmla="*/ 1923573 w 2556691"/>
              <a:gd name="connsiteY48592" fmla="*/ 740131 h 2789926"/>
              <a:gd name="connsiteX48593" fmla="*/ 1923573 w 2556691"/>
              <a:gd name="connsiteY48593" fmla="*/ 740127 h 2789926"/>
              <a:gd name="connsiteX48594" fmla="*/ 1922867 w 2556691"/>
              <a:gd name="connsiteY48594" fmla="*/ 738174 h 2789926"/>
              <a:gd name="connsiteX48595" fmla="*/ 1919794 w 2556691"/>
              <a:gd name="connsiteY48595" fmla="*/ 725828 h 2789926"/>
              <a:gd name="connsiteX48596" fmla="*/ 1918605 w 2556691"/>
              <a:gd name="connsiteY48596" fmla="*/ 718450 h 2789926"/>
              <a:gd name="connsiteX48597" fmla="*/ 1892637 w 2556691"/>
              <a:gd name="connsiteY48597" fmla="*/ 693439 h 2789926"/>
              <a:gd name="connsiteX48598" fmla="*/ 1895156 w 2556691"/>
              <a:gd name="connsiteY48598" fmla="*/ 696887 h 2789926"/>
              <a:gd name="connsiteX48599" fmla="*/ 1894320 w 2556691"/>
              <a:gd name="connsiteY48599" fmla="*/ 697600 h 2789926"/>
              <a:gd name="connsiteX48600" fmla="*/ 1892625 w 2556691"/>
              <a:gd name="connsiteY48600" fmla="*/ 697256 h 2789926"/>
              <a:gd name="connsiteX48601" fmla="*/ 1889341 w 2556691"/>
              <a:gd name="connsiteY48601" fmla="*/ 694751 h 2789926"/>
              <a:gd name="connsiteX48602" fmla="*/ 1888811 w 2556691"/>
              <a:gd name="connsiteY48602" fmla="*/ 693472 h 2789926"/>
              <a:gd name="connsiteX48603" fmla="*/ 1889364 w 2556691"/>
              <a:gd name="connsiteY48603" fmla="*/ 692740 h 2789926"/>
              <a:gd name="connsiteX48604" fmla="*/ 1891577 w 2556691"/>
              <a:gd name="connsiteY48604" fmla="*/ 692953 h 2789926"/>
              <a:gd name="connsiteX48605" fmla="*/ 1892637 w 2556691"/>
              <a:gd name="connsiteY48605" fmla="*/ 693439 h 2789926"/>
              <a:gd name="connsiteX48606" fmla="*/ 2045364 w 2556691"/>
              <a:gd name="connsiteY48606" fmla="*/ 831774 h 2789926"/>
              <a:gd name="connsiteX48607" fmla="*/ 2042186 w 2556691"/>
              <a:gd name="connsiteY48607" fmla="*/ 834018 h 2789926"/>
              <a:gd name="connsiteX48608" fmla="*/ 2043104 w 2556691"/>
              <a:gd name="connsiteY48608" fmla="*/ 834355 h 2789926"/>
              <a:gd name="connsiteX48609" fmla="*/ 2048755 w 2556691"/>
              <a:gd name="connsiteY48609" fmla="*/ 837480 h 2789926"/>
              <a:gd name="connsiteX48610" fmla="*/ 2048284 w 2556691"/>
              <a:gd name="connsiteY48610" fmla="*/ 838670 h 2789926"/>
              <a:gd name="connsiteX48611" fmla="*/ 2043375 w 2556691"/>
              <a:gd name="connsiteY48611" fmla="*/ 838021 h 2789926"/>
              <a:gd name="connsiteX48612" fmla="*/ 2042810 w 2556691"/>
              <a:gd name="connsiteY48612" fmla="*/ 837771 h 2789926"/>
              <a:gd name="connsiteX48613" fmla="*/ 2038454 w 2556691"/>
              <a:gd name="connsiteY48613" fmla="*/ 835431 h 2789926"/>
              <a:gd name="connsiteX48614" fmla="*/ 2036536 w 2556691"/>
              <a:gd name="connsiteY48614" fmla="*/ 835431 h 2789926"/>
              <a:gd name="connsiteX48615" fmla="*/ 2029154 w 2556691"/>
              <a:gd name="connsiteY48615" fmla="*/ 831927 h 2789926"/>
              <a:gd name="connsiteX48616" fmla="*/ 2025705 w 2556691"/>
              <a:gd name="connsiteY48616" fmla="*/ 828556 h 2789926"/>
              <a:gd name="connsiteX48617" fmla="*/ 2023210 w 2556691"/>
              <a:gd name="connsiteY48617" fmla="*/ 825829 h 2789926"/>
              <a:gd name="connsiteX48618" fmla="*/ 2021209 w 2556691"/>
              <a:gd name="connsiteY48618" fmla="*/ 823697 h 2789926"/>
              <a:gd name="connsiteX48619" fmla="*/ 2018324 w 2556691"/>
              <a:gd name="connsiteY48619" fmla="*/ 820887 h 2789926"/>
              <a:gd name="connsiteX48620" fmla="*/ 2017865 w 2556691"/>
              <a:gd name="connsiteY48620" fmla="*/ 820455 h 2789926"/>
              <a:gd name="connsiteX48621" fmla="*/ 2017748 w 2556691"/>
              <a:gd name="connsiteY48621" fmla="*/ 820938 h 2789926"/>
              <a:gd name="connsiteX48622" fmla="*/ 2016594 w 2556691"/>
              <a:gd name="connsiteY48622" fmla="*/ 825074 h 2789926"/>
              <a:gd name="connsiteX48623" fmla="*/ 2016170 w 2556691"/>
              <a:gd name="connsiteY48623" fmla="*/ 826393 h 2789926"/>
              <a:gd name="connsiteX48624" fmla="*/ 2015370 w 2556691"/>
              <a:gd name="connsiteY48624" fmla="*/ 829387 h 2789926"/>
              <a:gd name="connsiteX48625" fmla="*/ 2015028 w 2556691"/>
              <a:gd name="connsiteY48625" fmla="*/ 832887 h 2789926"/>
              <a:gd name="connsiteX48626" fmla="*/ 2018748 w 2556691"/>
              <a:gd name="connsiteY48626" fmla="*/ 843786 h 2789926"/>
              <a:gd name="connsiteX48627" fmla="*/ 2025329 w 2556691"/>
              <a:gd name="connsiteY48627" fmla="*/ 845056 h 2789926"/>
              <a:gd name="connsiteX48628" fmla="*/ 2031579 w 2556691"/>
              <a:gd name="connsiteY48628" fmla="*/ 850359 h 2789926"/>
              <a:gd name="connsiteX48629" fmla="*/ 2032050 w 2556691"/>
              <a:gd name="connsiteY48629" fmla="*/ 850880 h 2789926"/>
              <a:gd name="connsiteX48630" fmla="*/ 2038007 w 2556691"/>
              <a:gd name="connsiteY48630" fmla="*/ 855947 h 2789926"/>
              <a:gd name="connsiteX48631" fmla="*/ 2037548 w 2556691"/>
              <a:gd name="connsiteY48631" fmla="*/ 855419 h 2789926"/>
              <a:gd name="connsiteX48632" fmla="*/ 2038619 w 2556691"/>
              <a:gd name="connsiteY48632" fmla="*/ 853655 h 2789926"/>
              <a:gd name="connsiteX48633" fmla="*/ 2043245 w 2556691"/>
              <a:gd name="connsiteY48633" fmla="*/ 855264 h 2789926"/>
              <a:gd name="connsiteX48634" fmla="*/ 2045141 w 2556691"/>
              <a:gd name="connsiteY48634" fmla="*/ 856201 h 2789926"/>
              <a:gd name="connsiteX48635" fmla="*/ 2045258 w 2556691"/>
              <a:gd name="connsiteY48635" fmla="*/ 856254 h 2789926"/>
              <a:gd name="connsiteX48636" fmla="*/ 2049296 w 2556691"/>
              <a:gd name="connsiteY48636" fmla="*/ 858204 h 2789926"/>
              <a:gd name="connsiteX48637" fmla="*/ 2049849 w 2556691"/>
              <a:gd name="connsiteY48637" fmla="*/ 858557 h 2789926"/>
              <a:gd name="connsiteX48638" fmla="*/ 2051462 w 2556691"/>
              <a:gd name="connsiteY48638" fmla="*/ 860190 h 2789926"/>
              <a:gd name="connsiteX48639" fmla="*/ 2051650 w 2556691"/>
              <a:gd name="connsiteY48639" fmla="*/ 860746 h 2789926"/>
              <a:gd name="connsiteX48640" fmla="*/ 2050850 w 2556691"/>
              <a:gd name="connsiteY48640" fmla="*/ 862135 h 2789926"/>
              <a:gd name="connsiteX48641" fmla="*/ 2050662 w 2556691"/>
              <a:gd name="connsiteY48641" fmla="*/ 862210 h 2789926"/>
              <a:gd name="connsiteX48642" fmla="*/ 2050532 w 2556691"/>
              <a:gd name="connsiteY48642" fmla="*/ 862200 h 2789926"/>
              <a:gd name="connsiteX48643" fmla="*/ 2049908 w 2556691"/>
              <a:gd name="connsiteY48643" fmla="*/ 862149 h 2789926"/>
              <a:gd name="connsiteX48644" fmla="*/ 2050050 w 2556691"/>
              <a:gd name="connsiteY48644" fmla="*/ 862299 h 2789926"/>
              <a:gd name="connsiteX48645" fmla="*/ 2052074 w 2556691"/>
              <a:gd name="connsiteY48645" fmla="*/ 865759 h 2789926"/>
              <a:gd name="connsiteX48646" fmla="*/ 2052204 w 2556691"/>
              <a:gd name="connsiteY48646" fmla="*/ 866213 h 2789926"/>
              <a:gd name="connsiteX48647" fmla="*/ 2052227 w 2556691"/>
              <a:gd name="connsiteY48647" fmla="*/ 866283 h 2789926"/>
              <a:gd name="connsiteX48648" fmla="*/ 2053781 w 2556691"/>
              <a:gd name="connsiteY48648" fmla="*/ 873462 h 2789926"/>
              <a:gd name="connsiteX48649" fmla="*/ 2055535 w 2556691"/>
              <a:gd name="connsiteY48649" fmla="*/ 874235 h 2789926"/>
              <a:gd name="connsiteX48650" fmla="*/ 2071545 w 2556691"/>
              <a:gd name="connsiteY48650" fmla="*/ 874987 h 2789926"/>
              <a:gd name="connsiteX48651" fmla="*/ 2068626 w 2556691"/>
              <a:gd name="connsiteY48651" fmla="*/ 871241 h 2789926"/>
              <a:gd name="connsiteX48652" fmla="*/ 2063481 w 2556691"/>
              <a:gd name="connsiteY48652" fmla="*/ 864629 h 2789926"/>
              <a:gd name="connsiteX48653" fmla="*/ 2060067 w 2556691"/>
              <a:gd name="connsiteY48653" fmla="*/ 860242 h 2789926"/>
              <a:gd name="connsiteX48654" fmla="*/ 2059750 w 2556691"/>
              <a:gd name="connsiteY48654" fmla="*/ 859835 h 2789926"/>
              <a:gd name="connsiteX48655" fmla="*/ 2059585 w 2556691"/>
              <a:gd name="connsiteY48655" fmla="*/ 859627 h 2789926"/>
              <a:gd name="connsiteX48656" fmla="*/ 2057383 w 2556691"/>
              <a:gd name="connsiteY48656" fmla="*/ 855857 h 2789926"/>
              <a:gd name="connsiteX48657" fmla="*/ 2056983 w 2556691"/>
              <a:gd name="connsiteY48657" fmla="*/ 854861 h 2789926"/>
              <a:gd name="connsiteX48658" fmla="*/ 2056194 w 2556691"/>
              <a:gd name="connsiteY48658" fmla="*/ 852541 h 2789926"/>
              <a:gd name="connsiteX48659" fmla="*/ 2054558 w 2556691"/>
              <a:gd name="connsiteY48659" fmla="*/ 845293 h 2789926"/>
              <a:gd name="connsiteX48660" fmla="*/ 2045364 w 2556691"/>
              <a:gd name="connsiteY48660" fmla="*/ 831774 h 2789926"/>
              <a:gd name="connsiteX48661" fmla="*/ 2005470 w 2556691"/>
              <a:gd name="connsiteY48661" fmla="*/ 794843 h 2789926"/>
              <a:gd name="connsiteX48662" fmla="*/ 2001808 w 2556691"/>
              <a:gd name="connsiteY48662" fmla="*/ 791758 h 2789926"/>
              <a:gd name="connsiteX48663" fmla="*/ 2001161 w 2556691"/>
              <a:gd name="connsiteY48663" fmla="*/ 791281 h 2789926"/>
              <a:gd name="connsiteX48664" fmla="*/ 2001032 w 2556691"/>
              <a:gd name="connsiteY48664" fmla="*/ 791193 h 2789926"/>
              <a:gd name="connsiteX48665" fmla="*/ 1997688 w 2556691"/>
              <a:gd name="connsiteY48665" fmla="*/ 789191 h 2789926"/>
              <a:gd name="connsiteX48666" fmla="*/ 1997629 w 2556691"/>
              <a:gd name="connsiteY48666" fmla="*/ 789159 h 2789926"/>
              <a:gd name="connsiteX48667" fmla="*/ 1990837 w 2556691"/>
              <a:gd name="connsiteY48667" fmla="*/ 786911 h 2789926"/>
              <a:gd name="connsiteX48668" fmla="*/ 1986941 w 2556691"/>
              <a:gd name="connsiteY48668" fmla="*/ 786843 h 2789926"/>
              <a:gd name="connsiteX48669" fmla="*/ 1986305 w 2556691"/>
              <a:gd name="connsiteY48669" fmla="*/ 786973 h 2789926"/>
              <a:gd name="connsiteX48670" fmla="*/ 1984139 w 2556691"/>
              <a:gd name="connsiteY48670" fmla="*/ 787488 h 2789926"/>
              <a:gd name="connsiteX48671" fmla="*/ 1982620 w 2556691"/>
              <a:gd name="connsiteY48671" fmla="*/ 788250 h 2789926"/>
              <a:gd name="connsiteX48672" fmla="*/ 1980784 w 2556691"/>
              <a:gd name="connsiteY48672" fmla="*/ 789539 h 2789926"/>
              <a:gd name="connsiteX48673" fmla="*/ 1980690 w 2556691"/>
              <a:gd name="connsiteY48673" fmla="*/ 789620 h 2789926"/>
              <a:gd name="connsiteX48674" fmla="*/ 1978630 w 2556691"/>
              <a:gd name="connsiteY48674" fmla="*/ 791949 h 2789926"/>
              <a:gd name="connsiteX48675" fmla="*/ 1977123 w 2556691"/>
              <a:gd name="connsiteY48675" fmla="*/ 794587 h 2789926"/>
              <a:gd name="connsiteX48676" fmla="*/ 1975910 w 2556691"/>
              <a:gd name="connsiteY48676" fmla="*/ 797926 h 2789926"/>
              <a:gd name="connsiteX48677" fmla="*/ 1975675 w 2556691"/>
              <a:gd name="connsiteY48677" fmla="*/ 798394 h 2789926"/>
              <a:gd name="connsiteX48678" fmla="*/ 1974639 w 2556691"/>
              <a:gd name="connsiteY48678" fmla="*/ 799504 h 2789926"/>
              <a:gd name="connsiteX48679" fmla="*/ 1972179 w 2556691"/>
              <a:gd name="connsiteY48679" fmla="*/ 799740 h 2789926"/>
              <a:gd name="connsiteX48680" fmla="*/ 1971661 w 2556691"/>
              <a:gd name="connsiteY48680" fmla="*/ 799283 h 2789926"/>
              <a:gd name="connsiteX48681" fmla="*/ 1971390 w 2556691"/>
              <a:gd name="connsiteY48681" fmla="*/ 798872 h 2789926"/>
              <a:gd name="connsiteX48682" fmla="*/ 1971296 w 2556691"/>
              <a:gd name="connsiteY48682" fmla="*/ 798725 h 2789926"/>
              <a:gd name="connsiteX48683" fmla="*/ 1968953 w 2556691"/>
              <a:gd name="connsiteY48683" fmla="*/ 791398 h 2789926"/>
              <a:gd name="connsiteX48684" fmla="*/ 1967647 w 2556691"/>
              <a:gd name="connsiteY48684" fmla="*/ 788556 h 2789926"/>
              <a:gd name="connsiteX48685" fmla="*/ 1965645 w 2556691"/>
              <a:gd name="connsiteY48685" fmla="*/ 785496 h 2789926"/>
              <a:gd name="connsiteX48686" fmla="*/ 1964115 w 2556691"/>
              <a:gd name="connsiteY48686" fmla="*/ 783908 h 2789926"/>
              <a:gd name="connsiteX48687" fmla="*/ 1963409 w 2556691"/>
              <a:gd name="connsiteY48687" fmla="*/ 783414 h 2789926"/>
              <a:gd name="connsiteX48688" fmla="*/ 1962220 w 2556691"/>
              <a:gd name="connsiteY48688" fmla="*/ 782642 h 2789926"/>
              <a:gd name="connsiteX48689" fmla="*/ 1956098 w 2556691"/>
              <a:gd name="connsiteY48689" fmla="*/ 781492 h 2789926"/>
              <a:gd name="connsiteX48690" fmla="*/ 1955369 w 2556691"/>
              <a:gd name="connsiteY48690" fmla="*/ 781532 h 2789926"/>
              <a:gd name="connsiteX48691" fmla="*/ 1952885 w 2556691"/>
              <a:gd name="connsiteY48691" fmla="*/ 781931 h 2789926"/>
              <a:gd name="connsiteX48692" fmla="*/ 1951072 w 2556691"/>
              <a:gd name="connsiteY48692" fmla="*/ 782405 h 2789926"/>
              <a:gd name="connsiteX48693" fmla="*/ 1950825 w 2556691"/>
              <a:gd name="connsiteY48693" fmla="*/ 782485 h 2789926"/>
              <a:gd name="connsiteX48694" fmla="*/ 1948329 w 2556691"/>
              <a:gd name="connsiteY48694" fmla="*/ 783442 h 2789926"/>
              <a:gd name="connsiteX48695" fmla="*/ 1943597 w 2556691"/>
              <a:gd name="connsiteY48695" fmla="*/ 786078 h 2789926"/>
              <a:gd name="connsiteX48696" fmla="*/ 1940925 w 2556691"/>
              <a:gd name="connsiteY48696" fmla="*/ 788138 h 2789926"/>
              <a:gd name="connsiteX48697" fmla="*/ 1939724 w 2556691"/>
              <a:gd name="connsiteY48697" fmla="*/ 789261 h 2789926"/>
              <a:gd name="connsiteX48698" fmla="*/ 1937499 w 2556691"/>
              <a:gd name="connsiteY48698" fmla="*/ 791901 h 2789926"/>
              <a:gd name="connsiteX48699" fmla="*/ 1936369 w 2556691"/>
              <a:gd name="connsiteY48699" fmla="*/ 794142 h 2789926"/>
              <a:gd name="connsiteX48700" fmla="*/ 1936063 w 2556691"/>
              <a:gd name="connsiteY48700" fmla="*/ 794975 h 2789926"/>
              <a:gd name="connsiteX48701" fmla="*/ 1933332 w 2556691"/>
              <a:gd name="connsiteY48701" fmla="*/ 805139 h 2789926"/>
              <a:gd name="connsiteX48702" fmla="*/ 1931367 w 2556691"/>
              <a:gd name="connsiteY48702" fmla="*/ 809625 h 2789926"/>
              <a:gd name="connsiteX48703" fmla="*/ 1929884 w 2556691"/>
              <a:gd name="connsiteY48703" fmla="*/ 812106 h 2789926"/>
              <a:gd name="connsiteX48704" fmla="*/ 1926234 w 2556691"/>
              <a:gd name="connsiteY48704" fmla="*/ 816873 h 2789926"/>
              <a:gd name="connsiteX48705" fmla="*/ 1924304 w 2556691"/>
              <a:gd name="connsiteY48705" fmla="*/ 821207 h 2789926"/>
              <a:gd name="connsiteX48706" fmla="*/ 1929519 w 2556691"/>
              <a:gd name="connsiteY48706" fmla="*/ 832943 h 2789926"/>
              <a:gd name="connsiteX48707" fmla="*/ 1932791 w 2556691"/>
              <a:gd name="connsiteY48707" fmla="*/ 836643 h 2789926"/>
              <a:gd name="connsiteX48708" fmla="*/ 1933050 w 2556691"/>
              <a:gd name="connsiteY48708" fmla="*/ 836908 h 2789926"/>
              <a:gd name="connsiteX48709" fmla="*/ 1934745 w 2556691"/>
              <a:gd name="connsiteY48709" fmla="*/ 838632 h 2789926"/>
              <a:gd name="connsiteX48710" fmla="*/ 1938112 w 2556691"/>
              <a:gd name="connsiteY48710" fmla="*/ 841856 h 2789926"/>
              <a:gd name="connsiteX48711" fmla="*/ 1948542 w 2556691"/>
              <a:gd name="connsiteY48711" fmla="*/ 852382 h 2789926"/>
              <a:gd name="connsiteX48712" fmla="*/ 1949142 w 2556691"/>
              <a:gd name="connsiteY48712" fmla="*/ 853600 h 2789926"/>
              <a:gd name="connsiteX48713" fmla="*/ 1949154 w 2556691"/>
              <a:gd name="connsiteY48713" fmla="*/ 853552 h 2789926"/>
              <a:gd name="connsiteX48714" fmla="*/ 1951921 w 2556691"/>
              <a:gd name="connsiteY48714" fmla="*/ 849204 h 2789926"/>
              <a:gd name="connsiteX48715" fmla="*/ 1949601 w 2556691"/>
              <a:gd name="connsiteY48715" fmla="*/ 844021 h 2789926"/>
              <a:gd name="connsiteX48716" fmla="*/ 1947000 w 2556691"/>
              <a:gd name="connsiteY48716" fmla="*/ 838983 h 2789926"/>
              <a:gd name="connsiteX48717" fmla="*/ 1945764 w 2556691"/>
              <a:gd name="connsiteY48717" fmla="*/ 836596 h 2789926"/>
              <a:gd name="connsiteX48718" fmla="*/ 1944587 w 2556691"/>
              <a:gd name="connsiteY48718" fmla="*/ 833976 h 2789926"/>
              <a:gd name="connsiteX48719" fmla="*/ 1943857 w 2556691"/>
              <a:gd name="connsiteY48719" fmla="*/ 832086 h 2789926"/>
              <a:gd name="connsiteX48720" fmla="*/ 1946070 w 2556691"/>
              <a:gd name="connsiteY48720" fmla="*/ 830612 h 2789926"/>
              <a:gd name="connsiteX48721" fmla="*/ 1946152 w 2556691"/>
              <a:gd name="connsiteY48721" fmla="*/ 830652 h 2789926"/>
              <a:gd name="connsiteX48722" fmla="*/ 1948047 w 2556691"/>
              <a:gd name="connsiteY48722" fmla="*/ 833203 h 2789926"/>
              <a:gd name="connsiteX48723" fmla="*/ 1948801 w 2556691"/>
              <a:gd name="connsiteY48723" fmla="*/ 834500 h 2789926"/>
              <a:gd name="connsiteX48724" fmla="*/ 1951096 w 2556691"/>
              <a:gd name="connsiteY48724" fmla="*/ 839667 h 2789926"/>
              <a:gd name="connsiteX48725" fmla="*/ 1954039 w 2556691"/>
              <a:gd name="connsiteY48725" fmla="*/ 846416 h 2789926"/>
              <a:gd name="connsiteX48726" fmla="*/ 1957241 w 2556691"/>
              <a:gd name="connsiteY48726" fmla="*/ 842672 h 2789926"/>
              <a:gd name="connsiteX48727" fmla="*/ 1955935 w 2556691"/>
              <a:gd name="connsiteY48727" fmla="*/ 840221 h 2789926"/>
              <a:gd name="connsiteX48728" fmla="*/ 1955276 w 2556691"/>
              <a:gd name="connsiteY48728" fmla="*/ 837382 h 2789926"/>
              <a:gd name="connsiteX48729" fmla="*/ 1954734 w 2556691"/>
              <a:gd name="connsiteY48729" fmla="*/ 836634 h 2789926"/>
              <a:gd name="connsiteX48730" fmla="*/ 1953463 w 2556691"/>
              <a:gd name="connsiteY48730" fmla="*/ 833388 h 2789926"/>
              <a:gd name="connsiteX48731" fmla="*/ 1952921 w 2556691"/>
              <a:gd name="connsiteY48731" fmla="*/ 831656 h 2789926"/>
              <a:gd name="connsiteX48732" fmla="*/ 1951815 w 2556691"/>
              <a:gd name="connsiteY48732" fmla="*/ 826934 h 2789926"/>
              <a:gd name="connsiteX48733" fmla="*/ 1951803 w 2556691"/>
              <a:gd name="connsiteY48733" fmla="*/ 826827 h 2789926"/>
              <a:gd name="connsiteX48734" fmla="*/ 1952944 w 2556691"/>
              <a:gd name="connsiteY48734" fmla="*/ 825468 h 2789926"/>
              <a:gd name="connsiteX48735" fmla="*/ 1954144 w 2556691"/>
              <a:gd name="connsiteY48735" fmla="*/ 825752 h 2789926"/>
              <a:gd name="connsiteX48736" fmla="*/ 1955498 w 2556691"/>
              <a:gd name="connsiteY48736" fmla="*/ 827508 h 2789926"/>
              <a:gd name="connsiteX48737" fmla="*/ 1956347 w 2556691"/>
              <a:gd name="connsiteY48737" fmla="*/ 829280 h 2789926"/>
              <a:gd name="connsiteX48738" fmla="*/ 1957065 w 2556691"/>
              <a:gd name="connsiteY48738" fmla="*/ 831209 h 2789926"/>
              <a:gd name="connsiteX48739" fmla="*/ 1957218 w 2556691"/>
              <a:gd name="connsiteY48739" fmla="*/ 831633 h 2789926"/>
              <a:gd name="connsiteX48740" fmla="*/ 1958994 w 2556691"/>
              <a:gd name="connsiteY48740" fmla="*/ 829318 h 2789926"/>
              <a:gd name="connsiteX48741" fmla="*/ 1962373 w 2556691"/>
              <a:gd name="connsiteY48741" fmla="*/ 829494 h 2789926"/>
              <a:gd name="connsiteX48742" fmla="*/ 1965245 w 2556691"/>
              <a:gd name="connsiteY48742" fmla="*/ 833258 h 2789926"/>
              <a:gd name="connsiteX48743" fmla="*/ 1965281 w 2556691"/>
              <a:gd name="connsiteY48743" fmla="*/ 840426 h 2789926"/>
              <a:gd name="connsiteX48744" fmla="*/ 1960526 w 2556691"/>
              <a:gd name="connsiteY48744" fmla="*/ 845099 h 2789926"/>
              <a:gd name="connsiteX48745" fmla="*/ 1957253 w 2556691"/>
              <a:gd name="connsiteY48745" fmla="*/ 849167 h 2789926"/>
              <a:gd name="connsiteX48746" fmla="*/ 1956005 w 2556691"/>
              <a:gd name="connsiteY48746" fmla="*/ 850728 h 2789926"/>
              <a:gd name="connsiteX48747" fmla="*/ 1956547 w 2556691"/>
              <a:gd name="connsiteY48747" fmla="*/ 851919 h 2789926"/>
              <a:gd name="connsiteX48748" fmla="*/ 1954039 w 2556691"/>
              <a:gd name="connsiteY48748" fmla="*/ 853475 h 2789926"/>
              <a:gd name="connsiteX48749" fmla="*/ 1952803 w 2556691"/>
              <a:gd name="connsiteY48749" fmla="*/ 855668 h 2789926"/>
              <a:gd name="connsiteX48750" fmla="*/ 1952191 w 2556691"/>
              <a:gd name="connsiteY48750" fmla="*/ 856781 h 2789926"/>
              <a:gd name="connsiteX48751" fmla="*/ 1951191 w 2556691"/>
              <a:gd name="connsiteY48751" fmla="*/ 859552 h 2789926"/>
              <a:gd name="connsiteX48752" fmla="*/ 1951414 w 2556691"/>
              <a:gd name="connsiteY48752" fmla="*/ 860147 h 2789926"/>
              <a:gd name="connsiteX48753" fmla="*/ 1970014 w 2556691"/>
              <a:gd name="connsiteY48753" fmla="*/ 844093 h 2789926"/>
              <a:gd name="connsiteX48754" fmla="*/ 1975958 w 2556691"/>
              <a:gd name="connsiteY48754" fmla="*/ 837069 h 2789926"/>
              <a:gd name="connsiteX48755" fmla="*/ 1977959 w 2556691"/>
              <a:gd name="connsiteY48755" fmla="*/ 837031 h 2789926"/>
              <a:gd name="connsiteX48756" fmla="*/ 1980914 w 2556691"/>
              <a:gd name="connsiteY48756" fmla="*/ 837401 h 2789926"/>
              <a:gd name="connsiteX48757" fmla="*/ 1982868 w 2556691"/>
              <a:gd name="connsiteY48757" fmla="*/ 839771 h 2789926"/>
              <a:gd name="connsiteX48758" fmla="*/ 1973039 w 2556691"/>
              <a:gd name="connsiteY48758" fmla="*/ 846641 h 2789926"/>
              <a:gd name="connsiteX48759" fmla="*/ 1958266 w 2556691"/>
              <a:gd name="connsiteY48759" fmla="*/ 857398 h 2789926"/>
              <a:gd name="connsiteX48760" fmla="*/ 1954192 w 2556691"/>
              <a:gd name="connsiteY48760" fmla="*/ 861987 h 2789926"/>
              <a:gd name="connsiteX48761" fmla="*/ 1953015 w 2556691"/>
              <a:gd name="connsiteY48761" fmla="*/ 863535 h 2789926"/>
              <a:gd name="connsiteX48762" fmla="*/ 1953992 w 2556691"/>
              <a:gd name="connsiteY48762" fmla="*/ 864754 h 2789926"/>
              <a:gd name="connsiteX48763" fmla="*/ 1957241 w 2556691"/>
              <a:gd name="connsiteY48763" fmla="*/ 863005 h 2789926"/>
              <a:gd name="connsiteX48764" fmla="*/ 1977206 w 2556691"/>
              <a:gd name="connsiteY48764" fmla="*/ 857009 h 2789926"/>
              <a:gd name="connsiteX48765" fmla="*/ 1988024 w 2556691"/>
              <a:gd name="connsiteY48765" fmla="*/ 857998 h 2789926"/>
              <a:gd name="connsiteX48766" fmla="*/ 1988024 w 2556691"/>
              <a:gd name="connsiteY48766" fmla="*/ 857999 h 2789926"/>
              <a:gd name="connsiteX48767" fmla="*/ 2000207 w 2556691"/>
              <a:gd name="connsiteY48767" fmla="*/ 845010 h 2789926"/>
              <a:gd name="connsiteX48768" fmla="*/ 2004069 w 2556691"/>
              <a:gd name="connsiteY48768" fmla="*/ 839219 h 2789926"/>
              <a:gd name="connsiteX48769" fmla="*/ 2007894 w 2556691"/>
              <a:gd name="connsiteY48769" fmla="*/ 832866 h 2789926"/>
              <a:gd name="connsiteX48770" fmla="*/ 2008201 w 2556691"/>
              <a:gd name="connsiteY48770" fmla="*/ 832290 h 2789926"/>
              <a:gd name="connsiteX48771" fmla="*/ 2009707 w 2556691"/>
              <a:gd name="connsiteY48771" fmla="*/ 829394 h 2789926"/>
              <a:gd name="connsiteX48772" fmla="*/ 2011038 w 2556691"/>
              <a:gd name="connsiteY48772" fmla="*/ 826269 h 2789926"/>
              <a:gd name="connsiteX48773" fmla="*/ 2011379 w 2556691"/>
              <a:gd name="connsiteY48773" fmla="*/ 825467 h 2789926"/>
              <a:gd name="connsiteX48774" fmla="*/ 2012697 w 2556691"/>
              <a:gd name="connsiteY48774" fmla="*/ 821373 h 2789926"/>
              <a:gd name="connsiteX48775" fmla="*/ 2013580 w 2556691"/>
              <a:gd name="connsiteY48775" fmla="*/ 816983 h 2789926"/>
              <a:gd name="connsiteX48776" fmla="*/ 2013686 w 2556691"/>
              <a:gd name="connsiteY48776" fmla="*/ 816114 h 2789926"/>
              <a:gd name="connsiteX48777" fmla="*/ 2013886 w 2556691"/>
              <a:gd name="connsiteY48777" fmla="*/ 811907 h 2789926"/>
              <a:gd name="connsiteX48778" fmla="*/ 2013816 w 2556691"/>
              <a:gd name="connsiteY48778" fmla="*/ 811284 h 2789926"/>
              <a:gd name="connsiteX48779" fmla="*/ 2013698 w 2556691"/>
              <a:gd name="connsiteY48779" fmla="*/ 810372 h 2789926"/>
              <a:gd name="connsiteX48780" fmla="*/ 2008589 w 2556691"/>
              <a:gd name="connsiteY48780" fmla="*/ 798314 h 2789926"/>
              <a:gd name="connsiteX48781" fmla="*/ 2006694 w 2556691"/>
              <a:gd name="connsiteY48781" fmla="*/ 796116 h 2789926"/>
              <a:gd name="connsiteX48782" fmla="*/ 2005470 w 2556691"/>
              <a:gd name="connsiteY48782" fmla="*/ 794843 h 2789926"/>
              <a:gd name="connsiteX48783" fmla="*/ 1930156 w 2556691"/>
              <a:gd name="connsiteY48783" fmla="*/ 724863 h 2789926"/>
              <a:gd name="connsiteX48784" fmla="*/ 1930459 w 2556691"/>
              <a:gd name="connsiteY48784" fmla="*/ 736273 h 2789926"/>
              <a:gd name="connsiteX48785" fmla="*/ 1929753 w 2556691"/>
              <a:gd name="connsiteY48785" fmla="*/ 731387 h 2789926"/>
              <a:gd name="connsiteX48786" fmla="*/ 2067389 w 2556691"/>
              <a:gd name="connsiteY48786" fmla="*/ 849697 h 2789926"/>
              <a:gd name="connsiteX48787" fmla="*/ 2067790 w 2556691"/>
              <a:gd name="connsiteY48787" fmla="*/ 850174 h 2789926"/>
              <a:gd name="connsiteX48788" fmla="*/ 2070403 w 2556691"/>
              <a:gd name="connsiteY48788" fmla="*/ 853248 h 2789926"/>
              <a:gd name="connsiteX48789" fmla="*/ 2073087 w 2556691"/>
              <a:gd name="connsiteY48789" fmla="*/ 857033 h 2789926"/>
              <a:gd name="connsiteX48790" fmla="*/ 2073381 w 2556691"/>
              <a:gd name="connsiteY48790" fmla="*/ 857453 h 2789926"/>
              <a:gd name="connsiteX48791" fmla="*/ 2073381 w 2556691"/>
              <a:gd name="connsiteY48791" fmla="*/ 857452 h 2789926"/>
              <a:gd name="connsiteX48792" fmla="*/ 2073464 w 2556691"/>
              <a:gd name="connsiteY48792" fmla="*/ 857569 h 2789926"/>
              <a:gd name="connsiteX48793" fmla="*/ 2071074 w 2556691"/>
              <a:gd name="connsiteY48793" fmla="*/ 859659 h 2789926"/>
              <a:gd name="connsiteX48794" fmla="*/ 2069779 w 2556691"/>
              <a:gd name="connsiteY48794" fmla="*/ 858214 h 2789926"/>
              <a:gd name="connsiteX48795" fmla="*/ 2069096 w 2556691"/>
              <a:gd name="connsiteY48795" fmla="*/ 857395 h 2789926"/>
              <a:gd name="connsiteX48796" fmla="*/ 2067107 w 2556691"/>
              <a:gd name="connsiteY48796" fmla="*/ 854680 h 2789926"/>
              <a:gd name="connsiteX48797" fmla="*/ 2065247 w 2556691"/>
              <a:gd name="connsiteY48797" fmla="*/ 851387 h 2789926"/>
              <a:gd name="connsiteX48798" fmla="*/ 2065200 w 2556691"/>
              <a:gd name="connsiteY48798" fmla="*/ 850700 h 2789926"/>
              <a:gd name="connsiteX48799" fmla="*/ 2067389 w 2556691"/>
              <a:gd name="connsiteY48799" fmla="*/ 849697 h 2789926"/>
              <a:gd name="connsiteX48800" fmla="*/ 1862866 w 2556691"/>
              <a:gd name="connsiteY48800" fmla="*/ 660468 h 2789926"/>
              <a:gd name="connsiteX48801" fmla="*/ 1862866 w 2556691"/>
              <a:gd name="connsiteY48801" fmla="*/ 660469 h 2789926"/>
              <a:gd name="connsiteX48802" fmla="*/ 1862842 w 2556691"/>
              <a:gd name="connsiteY48802" fmla="*/ 660466 h 2789926"/>
              <a:gd name="connsiteX48803" fmla="*/ 1863030 w 2556691"/>
              <a:gd name="connsiteY48803" fmla="*/ 660976 h 2789926"/>
              <a:gd name="connsiteX48804" fmla="*/ 1862866 w 2556691"/>
              <a:gd name="connsiteY48804" fmla="*/ 660468 h 2789926"/>
              <a:gd name="connsiteX48805" fmla="*/ 1896392 w 2556691"/>
              <a:gd name="connsiteY48805" fmla="*/ 687438 h 2789926"/>
              <a:gd name="connsiteX48806" fmla="*/ 1896392 w 2556691"/>
              <a:gd name="connsiteY48806" fmla="*/ 687440 h 2789926"/>
              <a:gd name="connsiteX48807" fmla="*/ 1898452 w 2556691"/>
              <a:gd name="connsiteY48807" fmla="*/ 689582 h 2789926"/>
              <a:gd name="connsiteX48808" fmla="*/ 1899559 w 2556691"/>
              <a:gd name="connsiteY48808" fmla="*/ 692187 h 2789926"/>
              <a:gd name="connsiteX48809" fmla="*/ 1899347 w 2556691"/>
              <a:gd name="connsiteY48809" fmla="*/ 692728 h 2789926"/>
              <a:gd name="connsiteX48810" fmla="*/ 1898664 w 2556691"/>
              <a:gd name="connsiteY48810" fmla="*/ 693099 h 2789926"/>
              <a:gd name="connsiteX48811" fmla="*/ 1898546 w 2556691"/>
              <a:gd name="connsiteY48811" fmla="*/ 693137 h 2789926"/>
              <a:gd name="connsiteX48812" fmla="*/ 1898205 w 2556691"/>
              <a:gd name="connsiteY48812" fmla="*/ 692988 h 2789926"/>
              <a:gd name="connsiteX48813" fmla="*/ 1897357 w 2556691"/>
              <a:gd name="connsiteY48813" fmla="*/ 692557 h 2789926"/>
              <a:gd name="connsiteX48814" fmla="*/ 1896875 w 2556691"/>
              <a:gd name="connsiteY48814" fmla="*/ 692231 h 2789926"/>
              <a:gd name="connsiteX48815" fmla="*/ 1890318 w 2556691"/>
              <a:gd name="connsiteY48815" fmla="*/ 686465 h 2789926"/>
              <a:gd name="connsiteX48816" fmla="*/ 1889258 w 2556691"/>
              <a:gd name="connsiteY48816" fmla="*/ 685317 h 2789926"/>
              <a:gd name="connsiteX48817" fmla="*/ 1888423 w 2556691"/>
              <a:gd name="connsiteY48817" fmla="*/ 684240 h 2789926"/>
              <a:gd name="connsiteX48818" fmla="*/ 1888517 w 2556691"/>
              <a:gd name="connsiteY48818" fmla="*/ 684021 h 2789926"/>
              <a:gd name="connsiteX48819" fmla="*/ 1888564 w 2556691"/>
              <a:gd name="connsiteY48819" fmla="*/ 683920 h 2789926"/>
              <a:gd name="connsiteX48820" fmla="*/ 1889965 w 2556691"/>
              <a:gd name="connsiteY48820" fmla="*/ 683934 h 2789926"/>
              <a:gd name="connsiteX48821" fmla="*/ 1892201 w 2556691"/>
              <a:gd name="connsiteY48821" fmla="*/ 684705 h 2789926"/>
              <a:gd name="connsiteX48822" fmla="*/ 1893284 w 2556691"/>
              <a:gd name="connsiteY48822" fmla="*/ 685241 h 2789926"/>
              <a:gd name="connsiteX48823" fmla="*/ 1896368 w 2556691"/>
              <a:gd name="connsiteY48823" fmla="*/ 687422 h 2789926"/>
              <a:gd name="connsiteX48824" fmla="*/ 1896392 w 2556691"/>
              <a:gd name="connsiteY48824" fmla="*/ 687438 h 2789926"/>
              <a:gd name="connsiteX48825" fmla="*/ 1967199 w 2556691"/>
              <a:gd name="connsiteY48825" fmla="*/ 751765 h 2789926"/>
              <a:gd name="connsiteX48826" fmla="*/ 1962326 w 2556691"/>
              <a:gd name="connsiteY48826" fmla="*/ 755418 h 2789926"/>
              <a:gd name="connsiteX48827" fmla="*/ 1959030 w 2556691"/>
              <a:gd name="connsiteY48827" fmla="*/ 757170 h 2789926"/>
              <a:gd name="connsiteX48828" fmla="*/ 1957323 w 2556691"/>
              <a:gd name="connsiteY48828" fmla="*/ 757862 h 2789926"/>
              <a:gd name="connsiteX48829" fmla="*/ 1955039 w 2556691"/>
              <a:gd name="connsiteY48829" fmla="*/ 758685 h 2789926"/>
              <a:gd name="connsiteX48830" fmla="*/ 1953261 w 2556691"/>
              <a:gd name="connsiteY48830" fmla="*/ 759055 h 2789926"/>
              <a:gd name="connsiteX48831" fmla="*/ 1948388 w 2556691"/>
              <a:gd name="connsiteY48831" fmla="*/ 759629 h 2789926"/>
              <a:gd name="connsiteX48832" fmla="*/ 1945786 w 2556691"/>
              <a:gd name="connsiteY48832" fmla="*/ 759780 h 2789926"/>
              <a:gd name="connsiteX48833" fmla="*/ 1945386 w 2556691"/>
              <a:gd name="connsiteY48833" fmla="*/ 759806 h 2789926"/>
              <a:gd name="connsiteX48834" fmla="*/ 1943691 w 2556691"/>
              <a:gd name="connsiteY48834" fmla="*/ 759925 h 2789926"/>
              <a:gd name="connsiteX48835" fmla="*/ 1939512 w 2556691"/>
              <a:gd name="connsiteY48835" fmla="*/ 760307 h 2789926"/>
              <a:gd name="connsiteX48836" fmla="*/ 1938158 w 2556691"/>
              <a:gd name="connsiteY48836" fmla="*/ 760658 h 2789926"/>
              <a:gd name="connsiteX48837" fmla="*/ 1938146 w 2556691"/>
              <a:gd name="connsiteY48837" fmla="*/ 760662 h 2789926"/>
              <a:gd name="connsiteX48838" fmla="*/ 1938158 w 2556691"/>
              <a:gd name="connsiteY48838" fmla="*/ 760678 h 2789926"/>
              <a:gd name="connsiteX48839" fmla="*/ 1938182 w 2556691"/>
              <a:gd name="connsiteY48839" fmla="*/ 760715 h 2789926"/>
              <a:gd name="connsiteX48840" fmla="*/ 1939747 w 2556691"/>
              <a:gd name="connsiteY48840" fmla="*/ 760742 h 2789926"/>
              <a:gd name="connsiteX48841" fmla="*/ 1943644 w 2556691"/>
              <a:gd name="connsiteY48841" fmla="*/ 760808 h 2789926"/>
              <a:gd name="connsiteX48842" fmla="*/ 1944280 w 2556691"/>
              <a:gd name="connsiteY48842" fmla="*/ 760819 h 2789926"/>
              <a:gd name="connsiteX48843" fmla="*/ 1945327 w 2556691"/>
              <a:gd name="connsiteY48843" fmla="*/ 760835 h 2789926"/>
              <a:gd name="connsiteX48844" fmla="*/ 1955275 w 2556691"/>
              <a:gd name="connsiteY48844" fmla="*/ 759902 h 2789926"/>
              <a:gd name="connsiteX48845" fmla="*/ 1957099 w 2556691"/>
              <a:gd name="connsiteY48845" fmla="*/ 759485 h 2789926"/>
              <a:gd name="connsiteX48846" fmla="*/ 1957852 w 2556691"/>
              <a:gd name="connsiteY48846" fmla="*/ 759158 h 2789926"/>
              <a:gd name="connsiteX48847" fmla="*/ 1962031 w 2556691"/>
              <a:gd name="connsiteY48847" fmla="*/ 757343 h 2789926"/>
              <a:gd name="connsiteX48848" fmla="*/ 1962655 w 2556691"/>
              <a:gd name="connsiteY48848" fmla="*/ 757047 h 2789926"/>
              <a:gd name="connsiteX48849" fmla="*/ 1962773 w 2556691"/>
              <a:gd name="connsiteY48849" fmla="*/ 756977 h 2789926"/>
              <a:gd name="connsiteX48850" fmla="*/ 1964739 w 2556691"/>
              <a:gd name="connsiteY48850" fmla="*/ 755789 h 2789926"/>
              <a:gd name="connsiteX48851" fmla="*/ 1964798 w 2556691"/>
              <a:gd name="connsiteY48851" fmla="*/ 755754 h 2789926"/>
              <a:gd name="connsiteX48852" fmla="*/ 1967470 w 2556691"/>
              <a:gd name="connsiteY48852" fmla="*/ 754130 h 2789926"/>
              <a:gd name="connsiteX48853" fmla="*/ 1967246 w 2556691"/>
              <a:gd name="connsiteY48853" fmla="*/ 752211 h 2789926"/>
              <a:gd name="connsiteX48854" fmla="*/ 1967199 w 2556691"/>
              <a:gd name="connsiteY48854" fmla="*/ 751765 h 2789926"/>
              <a:gd name="connsiteX48855" fmla="*/ 1842665 w 2556691"/>
              <a:gd name="connsiteY48855" fmla="*/ 634087 h 2789926"/>
              <a:gd name="connsiteX48856" fmla="*/ 1846668 w 2556691"/>
              <a:gd name="connsiteY48856" fmla="*/ 638098 h 2789926"/>
              <a:gd name="connsiteX48857" fmla="*/ 1849693 w 2556691"/>
              <a:gd name="connsiteY48857" fmla="*/ 642111 h 2789926"/>
              <a:gd name="connsiteX48858" fmla="*/ 1849116 w 2556691"/>
              <a:gd name="connsiteY48858" fmla="*/ 642845 h 2789926"/>
              <a:gd name="connsiteX48859" fmla="*/ 1841794 w 2556691"/>
              <a:gd name="connsiteY48859" fmla="*/ 634605 h 2789926"/>
              <a:gd name="connsiteX48860" fmla="*/ 1842665 w 2556691"/>
              <a:gd name="connsiteY48860" fmla="*/ 634087 h 2789926"/>
              <a:gd name="connsiteX48861" fmla="*/ 2075300 w 2556691"/>
              <a:gd name="connsiteY48861" fmla="*/ 848661 h 2789926"/>
              <a:gd name="connsiteX48862" fmla="*/ 2078172 w 2556691"/>
              <a:gd name="connsiteY48862" fmla="*/ 851407 h 2789926"/>
              <a:gd name="connsiteX48863" fmla="*/ 2080280 w 2556691"/>
              <a:gd name="connsiteY48863" fmla="*/ 853687 h 2789926"/>
              <a:gd name="connsiteX48864" fmla="*/ 2082057 w 2556691"/>
              <a:gd name="connsiteY48864" fmla="*/ 855589 h 2789926"/>
              <a:gd name="connsiteX48865" fmla="*/ 2082081 w 2556691"/>
              <a:gd name="connsiteY48865" fmla="*/ 855610 h 2789926"/>
              <a:gd name="connsiteX48866" fmla="*/ 2082069 w 2556691"/>
              <a:gd name="connsiteY48866" fmla="*/ 855609 h 2789926"/>
              <a:gd name="connsiteX48867" fmla="*/ 2087896 w 2556691"/>
              <a:gd name="connsiteY48867" fmla="*/ 861859 h 2789926"/>
              <a:gd name="connsiteX48868" fmla="*/ 2085259 w 2556691"/>
              <a:gd name="connsiteY48868" fmla="*/ 863964 h 2789926"/>
              <a:gd name="connsiteX48869" fmla="*/ 2078961 w 2556691"/>
              <a:gd name="connsiteY48869" fmla="*/ 856748 h 2789926"/>
              <a:gd name="connsiteX48870" fmla="*/ 2078584 w 2556691"/>
              <a:gd name="connsiteY48870" fmla="*/ 856350 h 2789926"/>
              <a:gd name="connsiteX48871" fmla="*/ 2078443 w 2556691"/>
              <a:gd name="connsiteY48871" fmla="*/ 856208 h 2789926"/>
              <a:gd name="connsiteX48872" fmla="*/ 2074547 w 2556691"/>
              <a:gd name="connsiteY48872" fmla="*/ 852150 h 2789926"/>
              <a:gd name="connsiteX48873" fmla="*/ 2072122 w 2556691"/>
              <a:gd name="connsiteY48873" fmla="*/ 849297 h 2789926"/>
              <a:gd name="connsiteX48874" fmla="*/ 2071521 w 2556691"/>
              <a:gd name="connsiteY48874" fmla="*/ 848513 h 2789926"/>
              <a:gd name="connsiteX48875" fmla="*/ 2073217 w 2556691"/>
              <a:gd name="connsiteY48875" fmla="*/ 846858 h 2789926"/>
              <a:gd name="connsiteX48876" fmla="*/ 2075300 w 2556691"/>
              <a:gd name="connsiteY48876" fmla="*/ 848661 h 2789926"/>
              <a:gd name="connsiteX48877" fmla="*/ 1952531 w 2556691"/>
              <a:gd name="connsiteY48877" fmla="*/ 733507 h 2789926"/>
              <a:gd name="connsiteX48878" fmla="*/ 1951825 w 2556691"/>
              <a:gd name="connsiteY48878" fmla="*/ 734913 h 2789926"/>
              <a:gd name="connsiteX48879" fmla="*/ 1946466 w 2556691"/>
              <a:gd name="connsiteY48879" fmla="*/ 742343 h 2789926"/>
              <a:gd name="connsiteX48880" fmla="*/ 2009107 w 2556691"/>
              <a:gd name="connsiteY48880" fmla="*/ 779491 h 2789926"/>
              <a:gd name="connsiteX48881" fmla="*/ 2009249 w 2556691"/>
              <a:gd name="connsiteY48881" fmla="*/ 779637 h 2789926"/>
              <a:gd name="connsiteX48882" fmla="*/ 2010907 w 2556691"/>
              <a:gd name="connsiteY48882" fmla="*/ 782121 h 2789926"/>
              <a:gd name="connsiteX48883" fmla="*/ 2011215 w 2556691"/>
              <a:gd name="connsiteY48883" fmla="*/ 782585 h 2789926"/>
              <a:gd name="connsiteX48884" fmla="*/ 2010155 w 2556691"/>
              <a:gd name="connsiteY48884" fmla="*/ 784509 h 2789926"/>
              <a:gd name="connsiteX48885" fmla="*/ 2008931 w 2556691"/>
              <a:gd name="connsiteY48885" fmla="*/ 784339 h 2789926"/>
              <a:gd name="connsiteX48886" fmla="*/ 2008471 w 2556691"/>
              <a:gd name="connsiteY48886" fmla="*/ 783980 h 2789926"/>
              <a:gd name="connsiteX48887" fmla="*/ 2005587 w 2556691"/>
              <a:gd name="connsiteY48887" fmla="*/ 781560 h 2789926"/>
              <a:gd name="connsiteX48888" fmla="*/ 1995711 w 2556691"/>
              <a:gd name="connsiteY48888" fmla="*/ 773721 h 2789926"/>
              <a:gd name="connsiteX48889" fmla="*/ 1995499 w 2556691"/>
              <a:gd name="connsiteY48889" fmla="*/ 773595 h 2789926"/>
              <a:gd name="connsiteX48890" fmla="*/ 1991191 w 2556691"/>
              <a:gd name="connsiteY48890" fmla="*/ 771571 h 2789926"/>
              <a:gd name="connsiteX48891" fmla="*/ 1988542 w 2556691"/>
              <a:gd name="connsiteY48891" fmla="*/ 769789 h 2789926"/>
              <a:gd name="connsiteX48892" fmla="*/ 1989696 w 2556691"/>
              <a:gd name="connsiteY48892" fmla="*/ 767474 h 2789926"/>
              <a:gd name="connsiteX48893" fmla="*/ 1991320 w 2556691"/>
              <a:gd name="connsiteY48893" fmla="*/ 767744 h 2789926"/>
              <a:gd name="connsiteX48894" fmla="*/ 1992745 w 2556691"/>
              <a:gd name="connsiteY48894" fmla="*/ 768189 h 2789926"/>
              <a:gd name="connsiteX48895" fmla="*/ 2001937 w 2556691"/>
              <a:gd name="connsiteY48895" fmla="*/ 773101 h 2789926"/>
              <a:gd name="connsiteX48896" fmla="*/ 2002668 w 2556691"/>
              <a:gd name="connsiteY48896" fmla="*/ 773614 h 2789926"/>
              <a:gd name="connsiteX48897" fmla="*/ 2009107 w 2556691"/>
              <a:gd name="connsiteY48897" fmla="*/ 779491 h 2789926"/>
              <a:gd name="connsiteX48898" fmla="*/ 1847421 w 2556691"/>
              <a:gd name="connsiteY48898" fmla="*/ 628931 h 2789926"/>
              <a:gd name="connsiteX48899" fmla="*/ 1852435 w 2556691"/>
              <a:gd name="connsiteY48899" fmla="*/ 633650 h 2789926"/>
              <a:gd name="connsiteX48900" fmla="*/ 1852824 w 2556691"/>
              <a:gd name="connsiteY48900" fmla="*/ 635296 h 2789926"/>
              <a:gd name="connsiteX48901" fmla="*/ 1852035 w 2556691"/>
              <a:gd name="connsiteY48901" fmla="*/ 636275 h 2789926"/>
              <a:gd name="connsiteX48902" fmla="*/ 1850022 w 2556691"/>
              <a:gd name="connsiteY48902" fmla="*/ 635963 h 2789926"/>
              <a:gd name="connsiteX48903" fmla="*/ 1845243 w 2556691"/>
              <a:gd name="connsiteY48903" fmla="*/ 630625 h 2789926"/>
              <a:gd name="connsiteX48904" fmla="*/ 1847421 w 2556691"/>
              <a:gd name="connsiteY48904" fmla="*/ 628931 h 2789926"/>
              <a:gd name="connsiteX48905" fmla="*/ 2091310 w 2556691"/>
              <a:gd name="connsiteY48905" fmla="*/ 853580 h 2789926"/>
              <a:gd name="connsiteX48906" fmla="*/ 2094324 w 2556691"/>
              <a:gd name="connsiteY48906" fmla="*/ 857311 h 2789926"/>
              <a:gd name="connsiteX48907" fmla="*/ 2094324 w 2556691"/>
              <a:gd name="connsiteY48907" fmla="*/ 857323 h 2789926"/>
              <a:gd name="connsiteX48908" fmla="*/ 2095160 w 2556691"/>
              <a:gd name="connsiteY48908" fmla="*/ 858907 h 2789926"/>
              <a:gd name="connsiteX48909" fmla="*/ 2093100 w 2556691"/>
              <a:gd name="connsiteY48909" fmla="*/ 860433 h 2789926"/>
              <a:gd name="connsiteX48910" fmla="*/ 2087214 w 2556691"/>
              <a:gd name="connsiteY48910" fmla="*/ 854488 h 2789926"/>
              <a:gd name="connsiteX48911" fmla="*/ 2086849 w 2556691"/>
              <a:gd name="connsiteY48911" fmla="*/ 853738 h 2789926"/>
              <a:gd name="connsiteX48912" fmla="*/ 2086366 w 2556691"/>
              <a:gd name="connsiteY48912" fmla="*/ 852715 h 2789926"/>
              <a:gd name="connsiteX48913" fmla="*/ 2086884 w 2556691"/>
              <a:gd name="connsiteY48913" fmla="*/ 851244 h 2789926"/>
              <a:gd name="connsiteX48914" fmla="*/ 2087437 w 2556691"/>
              <a:gd name="connsiteY48914" fmla="*/ 851106 h 2789926"/>
              <a:gd name="connsiteX48915" fmla="*/ 2087838 w 2556691"/>
              <a:gd name="connsiteY48915" fmla="*/ 851139 h 2789926"/>
              <a:gd name="connsiteX48916" fmla="*/ 2090839 w 2556691"/>
              <a:gd name="connsiteY48916" fmla="*/ 853160 h 2789926"/>
              <a:gd name="connsiteX48917" fmla="*/ 2091310 w 2556691"/>
              <a:gd name="connsiteY48917" fmla="*/ 853580 h 2789926"/>
              <a:gd name="connsiteX48918" fmla="*/ 2084247 w 2556691"/>
              <a:gd name="connsiteY48918" fmla="*/ 846884 h 2789926"/>
              <a:gd name="connsiteX48919" fmla="*/ 2085648 w 2556691"/>
              <a:gd name="connsiteY48919" fmla="*/ 849046 h 2789926"/>
              <a:gd name="connsiteX48920" fmla="*/ 2084153 w 2556691"/>
              <a:gd name="connsiteY48920" fmla="*/ 850586 h 2789926"/>
              <a:gd name="connsiteX48921" fmla="*/ 2080739 w 2556691"/>
              <a:gd name="connsiteY48921" fmla="*/ 847575 h 2789926"/>
              <a:gd name="connsiteX48922" fmla="*/ 2080457 w 2556691"/>
              <a:gd name="connsiteY48922" fmla="*/ 847018 h 2789926"/>
              <a:gd name="connsiteX48923" fmla="*/ 2082458 w 2556691"/>
              <a:gd name="connsiteY48923" fmla="*/ 845467 h 2789926"/>
              <a:gd name="connsiteX48924" fmla="*/ 2084247 w 2556691"/>
              <a:gd name="connsiteY48924" fmla="*/ 846884 h 2789926"/>
              <a:gd name="connsiteX48925" fmla="*/ 1942843 w 2556691"/>
              <a:gd name="connsiteY48925" fmla="*/ 714961 h 2789926"/>
              <a:gd name="connsiteX48926" fmla="*/ 1942208 w 2556691"/>
              <a:gd name="connsiteY48926" fmla="*/ 715205 h 2789926"/>
              <a:gd name="connsiteX48927" fmla="*/ 1940983 w 2556691"/>
              <a:gd name="connsiteY48927" fmla="*/ 715046 h 2789926"/>
              <a:gd name="connsiteX48928" fmla="*/ 1936981 w 2556691"/>
              <a:gd name="connsiteY48928" fmla="*/ 743895 h 2789926"/>
              <a:gd name="connsiteX48929" fmla="*/ 1937087 w 2556691"/>
              <a:gd name="connsiteY48929" fmla="*/ 747532 h 2789926"/>
              <a:gd name="connsiteX48930" fmla="*/ 1937570 w 2556691"/>
              <a:gd name="connsiteY48930" fmla="*/ 747661 h 2789926"/>
              <a:gd name="connsiteX48931" fmla="*/ 1937887 w 2556691"/>
              <a:gd name="connsiteY48931" fmla="*/ 747748 h 2789926"/>
              <a:gd name="connsiteX48932" fmla="*/ 1938194 w 2556691"/>
              <a:gd name="connsiteY48932" fmla="*/ 744283 h 2789926"/>
              <a:gd name="connsiteX48933" fmla="*/ 1938241 w 2556691"/>
              <a:gd name="connsiteY48933" fmla="*/ 739571 h 2789926"/>
              <a:gd name="connsiteX48934" fmla="*/ 1938241 w 2556691"/>
              <a:gd name="connsiteY48934" fmla="*/ 739569 h 2789926"/>
              <a:gd name="connsiteX48935" fmla="*/ 1938476 w 2556691"/>
              <a:gd name="connsiteY48935" fmla="*/ 734296 h 2789926"/>
              <a:gd name="connsiteX48936" fmla="*/ 1942843 w 2556691"/>
              <a:gd name="connsiteY48936" fmla="*/ 714961 h 2789926"/>
              <a:gd name="connsiteX48937" fmla="*/ 2062198 w 2556691"/>
              <a:gd name="connsiteY48937" fmla="*/ 819825 h 2789926"/>
              <a:gd name="connsiteX48938" fmla="*/ 2052168 w 2556691"/>
              <a:gd name="connsiteY48938" fmla="*/ 821360 h 2789926"/>
              <a:gd name="connsiteX48939" fmla="*/ 2052168 w 2556691"/>
              <a:gd name="connsiteY48939" fmla="*/ 821362 h 2789926"/>
              <a:gd name="connsiteX48940" fmla="*/ 2051756 w 2556691"/>
              <a:gd name="connsiteY48940" fmla="*/ 822184 h 2789926"/>
              <a:gd name="connsiteX48941" fmla="*/ 2051804 w 2556691"/>
              <a:gd name="connsiteY48941" fmla="*/ 822193 h 2789926"/>
              <a:gd name="connsiteX48942" fmla="*/ 2051804 w 2556691"/>
              <a:gd name="connsiteY48942" fmla="*/ 822199 h 2789926"/>
              <a:gd name="connsiteX48943" fmla="*/ 2062810 w 2556691"/>
              <a:gd name="connsiteY48943" fmla="*/ 820612 h 2789926"/>
              <a:gd name="connsiteX48944" fmla="*/ 2062198 w 2556691"/>
              <a:gd name="connsiteY48944" fmla="*/ 819825 h 2789926"/>
              <a:gd name="connsiteX48945" fmla="*/ 1938488 w 2556691"/>
              <a:gd name="connsiteY48945" fmla="*/ 703192 h 2789926"/>
              <a:gd name="connsiteX48946" fmla="*/ 1936451 w 2556691"/>
              <a:gd name="connsiteY48946" fmla="*/ 703200 h 2789926"/>
              <a:gd name="connsiteX48947" fmla="*/ 1931531 w 2556691"/>
              <a:gd name="connsiteY48947" fmla="*/ 735755 h 2789926"/>
              <a:gd name="connsiteX48948" fmla="*/ 1931601 w 2556691"/>
              <a:gd name="connsiteY48948" fmla="*/ 736243 h 2789926"/>
              <a:gd name="connsiteX48949" fmla="*/ 1933485 w 2556691"/>
              <a:gd name="connsiteY48949" fmla="*/ 724044 h 2789926"/>
              <a:gd name="connsiteX48950" fmla="*/ 1933485 w 2556691"/>
              <a:gd name="connsiteY48950" fmla="*/ 724046 h 2789926"/>
              <a:gd name="connsiteX48951" fmla="*/ 1933944 w 2556691"/>
              <a:gd name="connsiteY48951" fmla="*/ 724123 h 2789926"/>
              <a:gd name="connsiteX48952" fmla="*/ 1933944 w 2556691"/>
              <a:gd name="connsiteY48952" fmla="*/ 724337 h 2789926"/>
              <a:gd name="connsiteX48953" fmla="*/ 1938488 w 2556691"/>
              <a:gd name="connsiteY48953" fmla="*/ 703192 h 2789926"/>
              <a:gd name="connsiteX48954" fmla="*/ 1971308 w 2556691"/>
              <a:gd name="connsiteY48954" fmla="*/ 732928 h 2789926"/>
              <a:gd name="connsiteX48955" fmla="*/ 1966987 w 2556691"/>
              <a:gd name="connsiteY48955" fmla="*/ 737047 h 2789926"/>
              <a:gd name="connsiteX48956" fmla="*/ 1962290 w 2556691"/>
              <a:gd name="connsiteY48956" fmla="*/ 741363 h 2789926"/>
              <a:gd name="connsiteX48957" fmla="*/ 1962302 w 2556691"/>
              <a:gd name="connsiteY48957" fmla="*/ 741365 h 2789926"/>
              <a:gd name="connsiteX48958" fmla="*/ 1956334 w 2556691"/>
              <a:gd name="connsiteY48958" fmla="*/ 746419 h 2789926"/>
              <a:gd name="connsiteX48959" fmla="*/ 1955981 w 2556691"/>
              <a:gd name="connsiteY48959" fmla="*/ 746722 h 2789926"/>
              <a:gd name="connsiteX48960" fmla="*/ 1942820 w 2556691"/>
              <a:gd name="connsiteY48960" fmla="*/ 756634 h 2789926"/>
              <a:gd name="connsiteX48961" fmla="*/ 1942502 w 2556691"/>
              <a:gd name="connsiteY48961" fmla="*/ 756856 h 2789926"/>
              <a:gd name="connsiteX48962" fmla="*/ 1942443 w 2556691"/>
              <a:gd name="connsiteY48962" fmla="*/ 756897 h 2789926"/>
              <a:gd name="connsiteX48963" fmla="*/ 1942502 w 2556691"/>
              <a:gd name="connsiteY48963" fmla="*/ 756869 h 2789926"/>
              <a:gd name="connsiteX48964" fmla="*/ 1952779 w 2556691"/>
              <a:gd name="connsiteY48964" fmla="*/ 751389 h 2789926"/>
              <a:gd name="connsiteX48965" fmla="*/ 1956075 w 2556691"/>
              <a:gd name="connsiteY48965" fmla="*/ 748924 h 2789926"/>
              <a:gd name="connsiteX48966" fmla="*/ 1961502 w 2556691"/>
              <a:gd name="connsiteY48966" fmla="*/ 744324 h 2789926"/>
              <a:gd name="connsiteX48967" fmla="*/ 1966375 w 2556691"/>
              <a:gd name="connsiteY48967" fmla="*/ 739788 h 2789926"/>
              <a:gd name="connsiteX48968" fmla="*/ 1970672 w 2556691"/>
              <a:gd name="connsiteY48968" fmla="*/ 735781 h 2789926"/>
              <a:gd name="connsiteX48969" fmla="*/ 1971755 w 2556691"/>
              <a:gd name="connsiteY48969" fmla="*/ 734778 h 2789926"/>
              <a:gd name="connsiteX48970" fmla="*/ 1971555 w 2556691"/>
              <a:gd name="connsiteY48970" fmla="*/ 733934 h 2789926"/>
              <a:gd name="connsiteX48971" fmla="*/ 1971308 w 2556691"/>
              <a:gd name="connsiteY48971" fmla="*/ 732928 h 2789926"/>
              <a:gd name="connsiteX48972" fmla="*/ 2040326 w 2556691"/>
              <a:gd name="connsiteY48972" fmla="*/ 796156 h 2789926"/>
              <a:gd name="connsiteX48973" fmla="*/ 2041397 w 2556691"/>
              <a:gd name="connsiteY48973" fmla="*/ 799175 h 2789926"/>
              <a:gd name="connsiteX48974" fmla="*/ 2032368 w 2556691"/>
              <a:gd name="connsiteY48974" fmla="*/ 801335 h 2789926"/>
              <a:gd name="connsiteX48975" fmla="*/ 2031956 w 2556691"/>
              <a:gd name="connsiteY48975" fmla="*/ 800142 h 2789926"/>
              <a:gd name="connsiteX48976" fmla="*/ 2040326 w 2556691"/>
              <a:gd name="connsiteY48976" fmla="*/ 796156 h 2789926"/>
              <a:gd name="connsiteX48977" fmla="*/ 1854354 w 2556691"/>
              <a:gd name="connsiteY48977" fmla="*/ 622708 h 2789926"/>
              <a:gd name="connsiteX48978" fmla="*/ 1856473 w 2556691"/>
              <a:gd name="connsiteY48978" fmla="*/ 624792 h 2789926"/>
              <a:gd name="connsiteX48979" fmla="*/ 1853918 w 2556691"/>
              <a:gd name="connsiteY48979" fmla="*/ 627546 h 2789926"/>
              <a:gd name="connsiteX48980" fmla="*/ 1853918 w 2556691"/>
              <a:gd name="connsiteY48980" fmla="*/ 627548 h 2789926"/>
              <a:gd name="connsiteX48981" fmla="*/ 1851776 w 2556691"/>
              <a:gd name="connsiteY48981" fmla="*/ 625091 h 2789926"/>
              <a:gd name="connsiteX48982" fmla="*/ 1854354 w 2556691"/>
              <a:gd name="connsiteY48982" fmla="*/ 622708 h 2789926"/>
              <a:gd name="connsiteX48983" fmla="*/ 2103577 w 2556691"/>
              <a:gd name="connsiteY48983" fmla="*/ 852601 h 2789926"/>
              <a:gd name="connsiteX48984" fmla="*/ 2101564 w 2556691"/>
              <a:gd name="connsiteY48984" fmla="*/ 855152 h 2789926"/>
              <a:gd name="connsiteX48985" fmla="*/ 2097727 w 2556691"/>
              <a:gd name="connsiteY48985" fmla="*/ 852151 h 2789926"/>
              <a:gd name="connsiteX48986" fmla="*/ 2091052 w 2556691"/>
              <a:gd name="connsiteY48986" fmla="*/ 846927 h 2789926"/>
              <a:gd name="connsiteX48987" fmla="*/ 2089533 w 2556691"/>
              <a:gd name="connsiteY48987" fmla="*/ 845844 h 2789926"/>
              <a:gd name="connsiteX48988" fmla="*/ 2083341 w 2556691"/>
              <a:gd name="connsiteY48988" fmla="*/ 840702 h 2789926"/>
              <a:gd name="connsiteX48989" fmla="*/ 2084601 w 2556691"/>
              <a:gd name="connsiteY48989" fmla="*/ 839084 h 2789926"/>
              <a:gd name="connsiteX48990" fmla="*/ 2093218 w 2556691"/>
              <a:gd name="connsiteY48990" fmla="*/ 844552 h 2789926"/>
              <a:gd name="connsiteX48991" fmla="*/ 2093818 w 2556691"/>
              <a:gd name="connsiteY48991" fmla="*/ 845011 h 2789926"/>
              <a:gd name="connsiteX48992" fmla="*/ 2097055 w 2556691"/>
              <a:gd name="connsiteY48992" fmla="*/ 847531 h 2789926"/>
              <a:gd name="connsiteX48993" fmla="*/ 2099739 w 2556691"/>
              <a:gd name="connsiteY48993" fmla="*/ 849619 h 2789926"/>
              <a:gd name="connsiteX48994" fmla="*/ 2101823 w 2556691"/>
              <a:gd name="connsiteY48994" fmla="*/ 851238 h 2789926"/>
              <a:gd name="connsiteX48995" fmla="*/ 2103577 w 2556691"/>
              <a:gd name="connsiteY48995" fmla="*/ 852601 h 2789926"/>
              <a:gd name="connsiteX48996" fmla="*/ 2011273 w 2556691"/>
              <a:gd name="connsiteY48996" fmla="*/ 767310 h 2789926"/>
              <a:gd name="connsiteX48997" fmla="*/ 2012061 w 2556691"/>
              <a:gd name="connsiteY48997" fmla="*/ 768236 h 2789926"/>
              <a:gd name="connsiteX48998" fmla="*/ 2013450 w 2556691"/>
              <a:gd name="connsiteY48998" fmla="*/ 770038 h 2789926"/>
              <a:gd name="connsiteX48999" fmla="*/ 2013674 w 2556691"/>
              <a:gd name="connsiteY48999" fmla="*/ 770347 h 2789926"/>
              <a:gd name="connsiteX49000" fmla="*/ 2012956 w 2556691"/>
              <a:gd name="connsiteY49000" fmla="*/ 772362 h 2789926"/>
              <a:gd name="connsiteX49001" fmla="*/ 2011461 w 2556691"/>
              <a:gd name="connsiteY49001" fmla="*/ 772162 h 2789926"/>
              <a:gd name="connsiteX49002" fmla="*/ 2010708 w 2556691"/>
              <a:gd name="connsiteY49002" fmla="*/ 771449 h 2789926"/>
              <a:gd name="connsiteX49003" fmla="*/ 2009213 w 2556691"/>
              <a:gd name="connsiteY49003" fmla="*/ 770034 h 2789926"/>
              <a:gd name="connsiteX49004" fmla="*/ 2009048 w 2556691"/>
              <a:gd name="connsiteY49004" fmla="*/ 769878 h 2789926"/>
              <a:gd name="connsiteX49005" fmla="*/ 2008236 w 2556691"/>
              <a:gd name="connsiteY49005" fmla="*/ 769238 h 2789926"/>
              <a:gd name="connsiteX49006" fmla="*/ 2005575 w 2556691"/>
              <a:gd name="connsiteY49006" fmla="*/ 767122 h 2789926"/>
              <a:gd name="connsiteX49007" fmla="*/ 2005505 w 2556691"/>
              <a:gd name="connsiteY49007" fmla="*/ 767060 h 2789926"/>
              <a:gd name="connsiteX49008" fmla="*/ 2001973 w 2556691"/>
              <a:gd name="connsiteY49008" fmla="*/ 764992 h 2789926"/>
              <a:gd name="connsiteX49009" fmla="*/ 1999171 w 2556691"/>
              <a:gd name="connsiteY49009" fmla="*/ 763058 h 2789926"/>
              <a:gd name="connsiteX49010" fmla="*/ 2000125 w 2556691"/>
              <a:gd name="connsiteY49010" fmla="*/ 760559 h 2789926"/>
              <a:gd name="connsiteX49011" fmla="*/ 2003362 w 2556691"/>
              <a:gd name="connsiteY49011" fmla="*/ 761278 h 2789926"/>
              <a:gd name="connsiteX49012" fmla="*/ 2011273 w 2556691"/>
              <a:gd name="connsiteY49012" fmla="*/ 767310 h 2789926"/>
              <a:gd name="connsiteX49013" fmla="*/ 2064623 w 2556691"/>
              <a:gd name="connsiteY49013" fmla="*/ 816088 h 2789926"/>
              <a:gd name="connsiteX49014" fmla="*/ 2054994 w 2556691"/>
              <a:gd name="connsiteY49014" fmla="*/ 816250 h 2789926"/>
              <a:gd name="connsiteX49015" fmla="*/ 2053016 w 2556691"/>
              <a:gd name="connsiteY49015" fmla="*/ 819666 h 2789926"/>
              <a:gd name="connsiteX49016" fmla="*/ 2052957 w 2556691"/>
              <a:gd name="connsiteY49016" fmla="*/ 819780 h 2789926"/>
              <a:gd name="connsiteX49017" fmla="*/ 2062975 w 2556691"/>
              <a:gd name="connsiteY49017" fmla="*/ 817940 h 2789926"/>
              <a:gd name="connsiteX49018" fmla="*/ 2063634 w 2556691"/>
              <a:gd name="connsiteY49018" fmla="*/ 817187 h 2789926"/>
              <a:gd name="connsiteX49019" fmla="*/ 2064623 w 2556691"/>
              <a:gd name="connsiteY49019" fmla="*/ 816088 h 2789926"/>
              <a:gd name="connsiteX49020" fmla="*/ 1915238 w 2556691"/>
              <a:gd name="connsiteY49020" fmla="*/ 678070 h 2789926"/>
              <a:gd name="connsiteX49021" fmla="*/ 1915579 w 2556691"/>
              <a:gd name="connsiteY49021" fmla="*/ 678544 h 2789926"/>
              <a:gd name="connsiteX49022" fmla="*/ 1917239 w 2556691"/>
              <a:gd name="connsiteY49022" fmla="*/ 685431 h 2789926"/>
              <a:gd name="connsiteX49023" fmla="*/ 1918263 w 2556691"/>
              <a:gd name="connsiteY49023" fmla="*/ 689684 h 2789926"/>
              <a:gd name="connsiteX49024" fmla="*/ 1918263 w 2556691"/>
              <a:gd name="connsiteY49024" fmla="*/ 689682 h 2789926"/>
              <a:gd name="connsiteX49025" fmla="*/ 1919405 w 2556691"/>
              <a:gd name="connsiteY49025" fmla="*/ 694397 h 2789926"/>
              <a:gd name="connsiteX49026" fmla="*/ 1920182 w 2556691"/>
              <a:gd name="connsiteY49026" fmla="*/ 697640 h 2789926"/>
              <a:gd name="connsiteX49027" fmla="*/ 1917969 w 2556691"/>
              <a:gd name="connsiteY49027" fmla="*/ 698808 h 2789926"/>
              <a:gd name="connsiteX49028" fmla="*/ 1917875 w 2556691"/>
              <a:gd name="connsiteY49028" fmla="*/ 698668 h 2789926"/>
              <a:gd name="connsiteX49029" fmla="*/ 1913778 w 2556691"/>
              <a:gd name="connsiteY49029" fmla="*/ 687839 h 2789926"/>
              <a:gd name="connsiteX49030" fmla="*/ 1913342 w 2556691"/>
              <a:gd name="connsiteY49030" fmla="*/ 678461 h 2789926"/>
              <a:gd name="connsiteX49031" fmla="*/ 1915238 w 2556691"/>
              <a:gd name="connsiteY49031" fmla="*/ 678070 h 2789926"/>
              <a:gd name="connsiteX49032" fmla="*/ 2078231 w 2556691"/>
              <a:gd name="connsiteY49032" fmla="*/ 825252 h 2789926"/>
              <a:gd name="connsiteX49033" fmla="*/ 2071486 w 2556691"/>
              <a:gd name="connsiteY49033" fmla="*/ 824998 h 2789926"/>
              <a:gd name="connsiteX49034" fmla="*/ 2071486 w 2556691"/>
              <a:gd name="connsiteY49034" fmla="*/ 824994 h 2789926"/>
              <a:gd name="connsiteX49035" fmla="*/ 2065730 w 2556691"/>
              <a:gd name="connsiteY49035" fmla="*/ 824940 h 2789926"/>
              <a:gd name="connsiteX49036" fmla="*/ 2051003 w 2556691"/>
              <a:gd name="connsiteY49036" fmla="*/ 824313 h 2789926"/>
              <a:gd name="connsiteX49037" fmla="*/ 2050744 w 2556691"/>
              <a:gd name="connsiteY49037" fmla="*/ 824250 h 2789926"/>
              <a:gd name="connsiteX49038" fmla="*/ 2050685 w 2556691"/>
              <a:gd name="connsiteY49038" fmla="*/ 824374 h 2789926"/>
              <a:gd name="connsiteX49039" fmla="*/ 2050367 w 2556691"/>
              <a:gd name="connsiteY49039" fmla="*/ 825014 h 2789926"/>
              <a:gd name="connsiteX49040" fmla="*/ 2051038 w 2556691"/>
              <a:gd name="connsiteY49040" fmla="*/ 825324 h 2789926"/>
              <a:gd name="connsiteX49041" fmla="*/ 2058325 w 2556691"/>
              <a:gd name="connsiteY49041" fmla="*/ 826428 h 2789926"/>
              <a:gd name="connsiteX49042" fmla="*/ 2066130 w 2556691"/>
              <a:gd name="connsiteY49042" fmla="*/ 825784 h 2789926"/>
              <a:gd name="connsiteX49043" fmla="*/ 2075971 w 2556691"/>
              <a:gd name="connsiteY49043" fmla="*/ 826357 h 2789926"/>
              <a:gd name="connsiteX49044" fmla="*/ 2077890 w 2556691"/>
              <a:gd name="connsiteY49044" fmla="*/ 826680 h 2789926"/>
              <a:gd name="connsiteX49045" fmla="*/ 2078231 w 2556691"/>
              <a:gd name="connsiteY49045" fmla="*/ 825252 h 2789926"/>
              <a:gd name="connsiteX49046" fmla="*/ 2035936 w 2556691"/>
              <a:gd name="connsiteY49046" fmla="*/ 784950 h 2789926"/>
              <a:gd name="connsiteX49047" fmla="*/ 2036570 w 2556691"/>
              <a:gd name="connsiteY49047" fmla="*/ 785620 h 2789926"/>
              <a:gd name="connsiteX49048" fmla="*/ 2030215 w 2556691"/>
              <a:gd name="connsiteY49048" fmla="*/ 792065 h 2789926"/>
              <a:gd name="connsiteX49049" fmla="*/ 2028695 w 2556691"/>
              <a:gd name="connsiteY49049" fmla="*/ 789376 h 2789926"/>
              <a:gd name="connsiteX49050" fmla="*/ 2032862 w 2556691"/>
              <a:gd name="connsiteY49050" fmla="*/ 786483 h 2789926"/>
              <a:gd name="connsiteX49051" fmla="*/ 2035936 w 2556691"/>
              <a:gd name="connsiteY49051" fmla="*/ 784950 h 2789926"/>
              <a:gd name="connsiteX49052" fmla="*/ 1873696 w 2556691"/>
              <a:gd name="connsiteY49052" fmla="*/ 631444 h 2789926"/>
              <a:gd name="connsiteX49053" fmla="*/ 1878499 w 2556691"/>
              <a:gd name="connsiteY49053" fmla="*/ 646075 h 2789926"/>
              <a:gd name="connsiteX49054" fmla="*/ 1876745 w 2556691"/>
              <a:gd name="connsiteY49054" fmla="*/ 648174 h 2789926"/>
              <a:gd name="connsiteX49055" fmla="*/ 1874308 w 2556691"/>
              <a:gd name="connsiteY49055" fmla="*/ 649276 h 2789926"/>
              <a:gd name="connsiteX49056" fmla="*/ 1872178 w 2556691"/>
              <a:gd name="connsiteY49056" fmla="*/ 649288 h 2789926"/>
              <a:gd name="connsiteX49057" fmla="*/ 1873696 w 2556691"/>
              <a:gd name="connsiteY49057" fmla="*/ 631444 h 2789926"/>
              <a:gd name="connsiteX49058" fmla="*/ 2014629 w 2556691"/>
              <a:gd name="connsiteY49058" fmla="*/ 760375 h 2789926"/>
              <a:gd name="connsiteX49059" fmla="*/ 2013158 w 2556691"/>
              <a:gd name="connsiteY49059" fmla="*/ 762139 h 2789926"/>
              <a:gd name="connsiteX49060" fmla="*/ 2006730 w 2556691"/>
              <a:gd name="connsiteY49060" fmla="*/ 758537 h 2789926"/>
              <a:gd name="connsiteX49061" fmla="*/ 2005188 w 2556691"/>
              <a:gd name="connsiteY49061" fmla="*/ 758098 h 2789926"/>
              <a:gd name="connsiteX49062" fmla="*/ 2002009 w 2556691"/>
              <a:gd name="connsiteY49062" fmla="*/ 757063 h 2789926"/>
              <a:gd name="connsiteX49063" fmla="*/ 1999808 w 2556691"/>
              <a:gd name="connsiteY49063" fmla="*/ 755950 h 2789926"/>
              <a:gd name="connsiteX49064" fmla="*/ 2000656 w 2556691"/>
              <a:gd name="connsiteY49064" fmla="*/ 753364 h 2789926"/>
              <a:gd name="connsiteX49065" fmla="*/ 2005541 w 2556691"/>
              <a:gd name="connsiteY49065" fmla="*/ 754044 h 2789926"/>
              <a:gd name="connsiteX49066" fmla="*/ 2007590 w 2556691"/>
              <a:gd name="connsiteY49066" fmla="*/ 754939 h 2789926"/>
              <a:gd name="connsiteX49067" fmla="*/ 2014629 w 2556691"/>
              <a:gd name="connsiteY49067" fmla="*/ 760375 h 2789926"/>
              <a:gd name="connsiteX49068" fmla="*/ 2102741 w 2556691"/>
              <a:gd name="connsiteY49068" fmla="*/ 840950 h 2789926"/>
              <a:gd name="connsiteX49069" fmla="*/ 2101870 w 2556691"/>
              <a:gd name="connsiteY49069" fmla="*/ 843450 h 2789926"/>
              <a:gd name="connsiteX49070" fmla="*/ 2101717 w 2556691"/>
              <a:gd name="connsiteY49070" fmla="*/ 843481 h 2789926"/>
              <a:gd name="connsiteX49071" fmla="*/ 2100705 w 2556691"/>
              <a:gd name="connsiteY49071" fmla="*/ 843230 h 2789926"/>
              <a:gd name="connsiteX49072" fmla="*/ 2091475 w 2556691"/>
              <a:gd name="connsiteY49072" fmla="*/ 837434 h 2789926"/>
              <a:gd name="connsiteX49073" fmla="*/ 2088744 w 2556691"/>
              <a:gd name="connsiteY49073" fmla="*/ 835781 h 2789926"/>
              <a:gd name="connsiteX49074" fmla="*/ 2089957 w 2556691"/>
              <a:gd name="connsiteY49074" fmla="*/ 833739 h 2789926"/>
              <a:gd name="connsiteX49075" fmla="*/ 2096314 w 2556691"/>
              <a:gd name="connsiteY49075" fmla="*/ 836433 h 2789926"/>
              <a:gd name="connsiteX49076" fmla="*/ 2102741 w 2556691"/>
              <a:gd name="connsiteY49076" fmla="*/ 840950 h 2789926"/>
              <a:gd name="connsiteX49077" fmla="*/ 1975734 w 2556691"/>
              <a:gd name="connsiteY49077" fmla="*/ 723051 h 2789926"/>
              <a:gd name="connsiteX49078" fmla="*/ 1974780 w 2556691"/>
              <a:gd name="connsiteY49078" fmla="*/ 722241 h 2789926"/>
              <a:gd name="connsiteX49079" fmla="*/ 1974309 w 2556691"/>
              <a:gd name="connsiteY49079" fmla="*/ 721845 h 2789926"/>
              <a:gd name="connsiteX49080" fmla="*/ 1973921 w 2556691"/>
              <a:gd name="connsiteY49080" fmla="*/ 722544 h 2789926"/>
              <a:gd name="connsiteX49081" fmla="*/ 1967294 w 2556691"/>
              <a:gd name="connsiteY49081" fmla="*/ 732952 h 2789926"/>
              <a:gd name="connsiteX49082" fmla="*/ 1966658 w 2556691"/>
              <a:gd name="connsiteY49082" fmla="*/ 733811 h 2789926"/>
              <a:gd name="connsiteX49083" fmla="*/ 1957111 w 2556691"/>
              <a:gd name="connsiteY49083" fmla="*/ 743967 h 2789926"/>
              <a:gd name="connsiteX49084" fmla="*/ 1963632 w 2556691"/>
              <a:gd name="connsiteY49084" fmla="*/ 738476 h 2789926"/>
              <a:gd name="connsiteX49085" fmla="*/ 1965716 w 2556691"/>
              <a:gd name="connsiteY49085" fmla="*/ 736723 h 2789926"/>
              <a:gd name="connsiteX49086" fmla="*/ 1965693 w 2556691"/>
              <a:gd name="connsiteY49086" fmla="*/ 736597 h 2789926"/>
              <a:gd name="connsiteX49087" fmla="*/ 1968930 w 2556691"/>
              <a:gd name="connsiteY49087" fmla="*/ 732074 h 2789926"/>
              <a:gd name="connsiteX49088" fmla="*/ 1975734 w 2556691"/>
              <a:gd name="connsiteY49088" fmla="*/ 723052 h 2789926"/>
              <a:gd name="connsiteX49089" fmla="*/ 1863643 w 2556691"/>
              <a:gd name="connsiteY49089" fmla="*/ 615492 h 2789926"/>
              <a:gd name="connsiteX49090" fmla="*/ 1866150 w 2556691"/>
              <a:gd name="connsiteY49090" fmla="*/ 617823 h 2789926"/>
              <a:gd name="connsiteX49091" fmla="*/ 1866433 w 2556691"/>
              <a:gd name="connsiteY49091" fmla="*/ 619543 h 2789926"/>
              <a:gd name="connsiteX49092" fmla="*/ 1865538 w 2556691"/>
              <a:gd name="connsiteY49092" fmla="*/ 620489 h 2789926"/>
              <a:gd name="connsiteX49093" fmla="*/ 1863502 w 2556691"/>
              <a:gd name="connsiteY49093" fmla="*/ 620017 h 2789926"/>
              <a:gd name="connsiteX49094" fmla="*/ 1863502 w 2556691"/>
              <a:gd name="connsiteY49094" fmla="*/ 620016 h 2789926"/>
              <a:gd name="connsiteX49095" fmla="*/ 1861383 w 2556691"/>
              <a:gd name="connsiteY49095" fmla="*/ 617667 h 2789926"/>
              <a:gd name="connsiteX49096" fmla="*/ 1863643 w 2556691"/>
              <a:gd name="connsiteY49096" fmla="*/ 615492 h 2789926"/>
              <a:gd name="connsiteX49097" fmla="*/ 1903184 w 2556691"/>
              <a:gd name="connsiteY49097" fmla="*/ 651322 h 2789926"/>
              <a:gd name="connsiteX49098" fmla="*/ 1903172 w 2556691"/>
              <a:gd name="connsiteY49098" fmla="*/ 651324 h 2789926"/>
              <a:gd name="connsiteX49099" fmla="*/ 1900841 w 2556691"/>
              <a:gd name="connsiteY49099" fmla="*/ 651609 h 2789926"/>
              <a:gd name="connsiteX49100" fmla="*/ 1900065 w 2556691"/>
              <a:gd name="connsiteY49100" fmla="*/ 651397 h 2789926"/>
              <a:gd name="connsiteX49101" fmla="*/ 1898793 w 2556691"/>
              <a:gd name="connsiteY49101" fmla="*/ 650649 h 2789926"/>
              <a:gd name="connsiteX49102" fmla="*/ 1898358 w 2556691"/>
              <a:gd name="connsiteY49102" fmla="*/ 650196 h 2789926"/>
              <a:gd name="connsiteX49103" fmla="*/ 1897687 w 2556691"/>
              <a:gd name="connsiteY49103" fmla="*/ 651145 h 2789926"/>
              <a:gd name="connsiteX49104" fmla="*/ 1898828 w 2556691"/>
              <a:gd name="connsiteY49104" fmla="*/ 656466 h 2789926"/>
              <a:gd name="connsiteX49105" fmla="*/ 1898840 w 2556691"/>
              <a:gd name="connsiteY49105" fmla="*/ 657884 h 2789926"/>
              <a:gd name="connsiteX49106" fmla="*/ 1899040 w 2556691"/>
              <a:gd name="connsiteY49106" fmla="*/ 657677 h 2789926"/>
              <a:gd name="connsiteX49107" fmla="*/ 1900018 w 2556691"/>
              <a:gd name="connsiteY49107" fmla="*/ 656704 h 2789926"/>
              <a:gd name="connsiteX49108" fmla="*/ 1901136 w 2556691"/>
              <a:gd name="connsiteY49108" fmla="*/ 655690 h 2789926"/>
              <a:gd name="connsiteX49109" fmla="*/ 1901830 w 2556691"/>
              <a:gd name="connsiteY49109" fmla="*/ 655089 h 2789926"/>
              <a:gd name="connsiteX49110" fmla="*/ 1903325 w 2556691"/>
              <a:gd name="connsiteY49110" fmla="*/ 654028 h 2789926"/>
              <a:gd name="connsiteX49111" fmla="*/ 1903419 w 2556691"/>
              <a:gd name="connsiteY49111" fmla="*/ 653959 h 2789926"/>
              <a:gd name="connsiteX49112" fmla="*/ 1903184 w 2556691"/>
              <a:gd name="connsiteY49112" fmla="*/ 651322 h 2789926"/>
              <a:gd name="connsiteX49113" fmla="*/ 2016876 w 2556691"/>
              <a:gd name="connsiteY49113" fmla="*/ 755606 h 2789926"/>
              <a:gd name="connsiteX49114" fmla="*/ 2012485 w 2556691"/>
              <a:gd name="connsiteY49114" fmla="*/ 751946 h 2789926"/>
              <a:gd name="connsiteX49115" fmla="*/ 2012250 w 2556691"/>
              <a:gd name="connsiteY49115" fmla="*/ 751806 h 2789926"/>
              <a:gd name="connsiteX49116" fmla="*/ 2010943 w 2556691"/>
              <a:gd name="connsiteY49116" fmla="*/ 751260 h 2789926"/>
              <a:gd name="connsiteX49117" fmla="*/ 2008365 w 2556691"/>
              <a:gd name="connsiteY49117" fmla="*/ 750392 h 2789926"/>
              <a:gd name="connsiteX49118" fmla="*/ 1988224 w 2556691"/>
              <a:gd name="connsiteY49118" fmla="*/ 751525 h 2789926"/>
              <a:gd name="connsiteX49119" fmla="*/ 1977029 w 2556691"/>
              <a:gd name="connsiteY49119" fmla="*/ 754409 h 2789926"/>
              <a:gd name="connsiteX49120" fmla="*/ 1974910 w 2556691"/>
              <a:gd name="connsiteY49120" fmla="*/ 754950 h 2789926"/>
              <a:gd name="connsiteX49121" fmla="*/ 1971837 w 2556691"/>
              <a:gd name="connsiteY49121" fmla="*/ 758359 h 2789926"/>
              <a:gd name="connsiteX49122" fmla="*/ 1970284 w 2556691"/>
              <a:gd name="connsiteY49122" fmla="*/ 758313 h 2789926"/>
              <a:gd name="connsiteX49123" fmla="*/ 1970236 w 2556691"/>
              <a:gd name="connsiteY49123" fmla="*/ 758282 h 2789926"/>
              <a:gd name="connsiteX49124" fmla="*/ 1969189 w 2556691"/>
              <a:gd name="connsiteY49124" fmla="*/ 757646 h 2789926"/>
              <a:gd name="connsiteX49125" fmla="*/ 1968282 w 2556691"/>
              <a:gd name="connsiteY49125" fmla="*/ 756408 h 2789926"/>
              <a:gd name="connsiteX49126" fmla="*/ 1967870 w 2556691"/>
              <a:gd name="connsiteY49126" fmla="*/ 756486 h 2789926"/>
              <a:gd name="connsiteX49127" fmla="*/ 1960160 w 2556691"/>
              <a:gd name="connsiteY49127" fmla="*/ 760637 h 2789926"/>
              <a:gd name="connsiteX49128" fmla="*/ 1959383 w 2556691"/>
              <a:gd name="connsiteY49128" fmla="*/ 760875 h 2789926"/>
              <a:gd name="connsiteX49129" fmla="*/ 1958665 w 2556691"/>
              <a:gd name="connsiteY49129" fmla="*/ 761096 h 2789926"/>
              <a:gd name="connsiteX49130" fmla="*/ 1957817 w 2556691"/>
              <a:gd name="connsiteY49130" fmla="*/ 761358 h 2789926"/>
              <a:gd name="connsiteX49131" fmla="*/ 1950884 w 2556691"/>
              <a:gd name="connsiteY49131" fmla="*/ 762855 h 2789926"/>
              <a:gd name="connsiteX49132" fmla="*/ 1945622 w 2556691"/>
              <a:gd name="connsiteY49132" fmla="*/ 763091 h 2789926"/>
              <a:gd name="connsiteX49133" fmla="*/ 1943161 w 2556691"/>
              <a:gd name="connsiteY49133" fmla="*/ 762910 h 2789926"/>
              <a:gd name="connsiteX49134" fmla="*/ 1942820 w 2556691"/>
              <a:gd name="connsiteY49134" fmla="*/ 763637 h 2789926"/>
              <a:gd name="connsiteX49135" fmla="*/ 1946010 w 2556691"/>
              <a:gd name="connsiteY49135" fmla="*/ 764273 h 2789926"/>
              <a:gd name="connsiteX49136" fmla="*/ 1952696 w 2556691"/>
              <a:gd name="connsiteY49136" fmla="*/ 767166 h 2789926"/>
              <a:gd name="connsiteX49137" fmla="*/ 1958983 w 2556691"/>
              <a:gd name="connsiteY49137" fmla="*/ 770987 h 2789926"/>
              <a:gd name="connsiteX49138" fmla="*/ 1961290 w 2556691"/>
              <a:gd name="connsiteY49138" fmla="*/ 772433 h 2789926"/>
              <a:gd name="connsiteX49139" fmla="*/ 1962302 w 2556691"/>
              <a:gd name="connsiteY49139" fmla="*/ 773039 h 2789926"/>
              <a:gd name="connsiteX49140" fmla="*/ 1966764 w 2556691"/>
              <a:gd name="connsiteY49140" fmla="*/ 775726 h 2789926"/>
              <a:gd name="connsiteX49141" fmla="*/ 1973627 w 2556691"/>
              <a:gd name="connsiteY49141" fmla="*/ 779908 h 2789926"/>
              <a:gd name="connsiteX49142" fmla="*/ 1978218 w 2556691"/>
              <a:gd name="connsiteY49142" fmla="*/ 782953 h 2789926"/>
              <a:gd name="connsiteX49143" fmla="*/ 1981302 w 2556691"/>
              <a:gd name="connsiteY49143" fmla="*/ 785217 h 2789926"/>
              <a:gd name="connsiteX49144" fmla="*/ 1981714 w 2556691"/>
              <a:gd name="connsiteY49144" fmla="*/ 785539 h 2789926"/>
              <a:gd name="connsiteX49145" fmla="*/ 1985057 w 2556691"/>
              <a:gd name="connsiteY49145" fmla="*/ 784219 h 2789926"/>
              <a:gd name="connsiteX49146" fmla="*/ 1985928 w 2556691"/>
              <a:gd name="connsiteY49146" fmla="*/ 783971 h 2789926"/>
              <a:gd name="connsiteX49147" fmla="*/ 1991861 w 2556691"/>
              <a:gd name="connsiteY49147" fmla="*/ 782855 h 2789926"/>
              <a:gd name="connsiteX49148" fmla="*/ 1993203 w 2556691"/>
              <a:gd name="connsiteY49148" fmla="*/ 782727 h 2789926"/>
              <a:gd name="connsiteX49149" fmla="*/ 1994004 w 2556691"/>
              <a:gd name="connsiteY49149" fmla="*/ 782768 h 2789926"/>
              <a:gd name="connsiteX49150" fmla="*/ 1996134 w 2556691"/>
              <a:gd name="connsiteY49150" fmla="*/ 782878 h 2789926"/>
              <a:gd name="connsiteX49151" fmla="*/ 1993910 w 2556691"/>
              <a:gd name="connsiteY49151" fmla="*/ 781362 h 2789926"/>
              <a:gd name="connsiteX49152" fmla="*/ 1991355 w 2556691"/>
              <a:gd name="connsiteY49152" fmla="*/ 778994 h 2789926"/>
              <a:gd name="connsiteX49153" fmla="*/ 1992874 w 2556691"/>
              <a:gd name="connsiteY49153" fmla="*/ 777581 h 2789926"/>
              <a:gd name="connsiteX49154" fmla="*/ 1997994 w 2556691"/>
              <a:gd name="connsiteY49154" fmla="*/ 780389 h 2789926"/>
              <a:gd name="connsiteX49155" fmla="*/ 2003445 w 2556691"/>
              <a:gd name="connsiteY49155" fmla="*/ 784971 h 2789926"/>
              <a:gd name="connsiteX49156" fmla="*/ 2003492 w 2556691"/>
              <a:gd name="connsiteY49156" fmla="*/ 785014 h 2789926"/>
              <a:gd name="connsiteX49157" fmla="*/ 2008483 w 2556691"/>
              <a:gd name="connsiteY49157" fmla="*/ 788297 h 2789926"/>
              <a:gd name="connsiteX49158" fmla="*/ 2009731 w 2556691"/>
              <a:gd name="connsiteY49158" fmla="*/ 789585 h 2789926"/>
              <a:gd name="connsiteX49159" fmla="*/ 2009790 w 2556691"/>
              <a:gd name="connsiteY49159" fmla="*/ 789647 h 2789926"/>
              <a:gd name="connsiteX49160" fmla="*/ 2012333 w 2556691"/>
              <a:gd name="connsiteY49160" fmla="*/ 792645 h 2789926"/>
              <a:gd name="connsiteX49161" fmla="*/ 2012909 w 2556691"/>
              <a:gd name="connsiteY49161" fmla="*/ 793471 h 2789926"/>
              <a:gd name="connsiteX49162" fmla="*/ 2012921 w 2556691"/>
              <a:gd name="connsiteY49162" fmla="*/ 793478 h 2789926"/>
              <a:gd name="connsiteX49163" fmla="*/ 2012921 w 2556691"/>
              <a:gd name="connsiteY49163" fmla="*/ 793467 h 2789926"/>
              <a:gd name="connsiteX49164" fmla="*/ 2012839 w 2556691"/>
              <a:gd name="connsiteY49164" fmla="*/ 792292 h 2789926"/>
              <a:gd name="connsiteX49165" fmla="*/ 2012933 w 2556691"/>
              <a:gd name="connsiteY49165" fmla="*/ 789595 h 2789926"/>
              <a:gd name="connsiteX49166" fmla="*/ 2013792 w 2556691"/>
              <a:gd name="connsiteY49166" fmla="*/ 785186 h 2789926"/>
              <a:gd name="connsiteX49167" fmla="*/ 2014016 w 2556691"/>
              <a:gd name="connsiteY49167" fmla="*/ 784363 h 2789926"/>
              <a:gd name="connsiteX49168" fmla="*/ 2014051 w 2556691"/>
              <a:gd name="connsiteY49168" fmla="*/ 784238 h 2789926"/>
              <a:gd name="connsiteX49169" fmla="*/ 2015805 w 2556691"/>
              <a:gd name="connsiteY49169" fmla="*/ 779346 h 2789926"/>
              <a:gd name="connsiteX49170" fmla="*/ 2016017 w 2556691"/>
              <a:gd name="connsiteY49170" fmla="*/ 778813 h 2789926"/>
              <a:gd name="connsiteX49171" fmla="*/ 2017277 w 2556691"/>
              <a:gd name="connsiteY49171" fmla="*/ 775613 h 2789926"/>
              <a:gd name="connsiteX49172" fmla="*/ 2019243 w 2556691"/>
              <a:gd name="connsiteY49172" fmla="*/ 769782 h 2789926"/>
              <a:gd name="connsiteX49173" fmla="*/ 2019949 w 2556691"/>
              <a:gd name="connsiteY49173" fmla="*/ 766093 h 2789926"/>
              <a:gd name="connsiteX49174" fmla="*/ 2020055 w 2556691"/>
              <a:gd name="connsiteY49174" fmla="*/ 762832 h 2789926"/>
              <a:gd name="connsiteX49175" fmla="*/ 2020055 w 2556691"/>
              <a:gd name="connsiteY49175" fmla="*/ 762713 h 2789926"/>
              <a:gd name="connsiteX49176" fmla="*/ 2019631 w 2556691"/>
              <a:gd name="connsiteY49176" fmla="*/ 760566 h 2789926"/>
              <a:gd name="connsiteX49177" fmla="*/ 2018795 w 2556691"/>
              <a:gd name="connsiteY49177" fmla="*/ 758472 h 2789926"/>
              <a:gd name="connsiteX49178" fmla="*/ 2018795 w 2556691"/>
              <a:gd name="connsiteY49178" fmla="*/ 758479 h 2789926"/>
              <a:gd name="connsiteX49179" fmla="*/ 2018619 w 2556691"/>
              <a:gd name="connsiteY49179" fmla="*/ 758131 h 2789926"/>
              <a:gd name="connsiteX49180" fmla="*/ 2016876 w 2556691"/>
              <a:gd name="connsiteY49180" fmla="*/ 755606 h 2789926"/>
              <a:gd name="connsiteX49181" fmla="*/ 2068649 w 2556691"/>
              <a:gd name="connsiteY49181" fmla="*/ 803010 h 2789926"/>
              <a:gd name="connsiteX49182" fmla="*/ 2062280 w 2556691"/>
              <a:gd name="connsiteY49182" fmla="*/ 803484 h 2789926"/>
              <a:gd name="connsiteX49183" fmla="*/ 2061927 w 2556691"/>
              <a:gd name="connsiteY49183" fmla="*/ 803530 h 2789926"/>
              <a:gd name="connsiteX49184" fmla="*/ 2061339 w 2556691"/>
              <a:gd name="connsiteY49184" fmla="*/ 805069 h 2789926"/>
              <a:gd name="connsiteX49185" fmla="*/ 2061774 w 2556691"/>
              <a:gd name="connsiteY49185" fmla="*/ 805064 h 2789926"/>
              <a:gd name="connsiteX49186" fmla="*/ 2064786 w 2556691"/>
              <a:gd name="connsiteY49186" fmla="*/ 804898 h 2789926"/>
              <a:gd name="connsiteX49187" fmla="*/ 2064776 w 2556691"/>
              <a:gd name="connsiteY49187" fmla="*/ 804899 h 2789926"/>
              <a:gd name="connsiteX49188" fmla="*/ 2064788 w 2556691"/>
              <a:gd name="connsiteY49188" fmla="*/ 804897 h 2789926"/>
              <a:gd name="connsiteX49189" fmla="*/ 2064786 w 2556691"/>
              <a:gd name="connsiteY49189" fmla="*/ 804898 h 2789926"/>
              <a:gd name="connsiteX49190" fmla="*/ 2068696 w 2556691"/>
              <a:gd name="connsiteY49190" fmla="*/ 804147 h 2789926"/>
              <a:gd name="connsiteX49191" fmla="*/ 2068649 w 2556691"/>
              <a:gd name="connsiteY49191" fmla="*/ 803010 h 2789926"/>
              <a:gd name="connsiteX49192" fmla="*/ 1896816 w 2556691"/>
              <a:gd name="connsiteY49192" fmla="*/ 644364 h 2789926"/>
              <a:gd name="connsiteX49193" fmla="*/ 1895921 w 2556691"/>
              <a:gd name="connsiteY49193" fmla="*/ 645083 h 2789926"/>
              <a:gd name="connsiteX49194" fmla="*/ 1895909 w 2556691"/>
              <a:gd name="connsiteY49194" fmla="*/ 645427 h 2789926"/>
              <a:gd name="connsiteX49195" fmla="*/ 1896733 w 2556691"/>
              <a:gd name="connsiteY49195" fmla="*/ 648063 h 2789926"/>
              <a:gd name="connsiteX49196" fmla="*/ 1897016 w 2556691"/>
              <a:gd name="connsiteY49196" fmla="*/ 647641 h 2789926"/>
              <a:gd name="connsiteX49197" fmla="*/ 1896816 w 2556691"/>
              <a:gd name="connsiteY49197" fmla="*/ 644364 h 2789926"/>
              <a:gd name="connsiteX49198" fmla="*/ 2035994 w 2556691"/>
              <a:gd name="connsiteY49198" fmla="*/ 770556 h 2789926"/>
              <a:gd name="connsiteX49199" fmla="*/ 2036041 w 2556691"/>
              <a:gd name="connsiteY49199" fmla="*/ 772328 h 2789926"/>
              <a:gd name="connsiteX49200" fmla="*/ 2031062 w 2556691"/>
              <a:gd name="connsiteY49200" fmla="*/ 777423 h 2789926"/>
              <a:gd name="connsiteX49201" fmla="*/ 2027495 w 2556691"/>
              <a:gd name="connsiteY49201" fmla="*/ 778559 h 2789926"/>
              <a:gd name="connsiteX49202" fmla="*/ 2027106 w 2556691"/>
              <a:gd name="connsiteY49202" fmla="*/ 778535 h 2789926"/>
              <a:gd name="connsiteX49203" fmla="*/ 2026883 w 2556691"/>
              <a:gd name="connsiteY49203" fmla="*/ 778522 h 2789926"/>
              <a:gd name="connsiteX49204" fmla="*/ 2026035 w 2556691"/>
              <a:gd name="connsiteY49204" fmla="*/ 777094 h 2789926"/>
              <a:gd name="connsiteX49205" fmla="*/ 2027236 w 2556691"/>
              <a:gd name="connsiteY49205" fmla="*/ 774989 h 2789926"/>
              <a:gd name="connsiteX49206" fmla="*/ 2028707 w 2556691"/>
              <a:gd name="connsiteY49206" fmla="*/ 773889 h 2789926"/>
              <a:gd name="connsiteX49207" fmla="*/ 2031945 w 2556691"/>
              <a:gd name="connsiteY49207" fmla="*/ 771430 h 2789926"/>
              <a:gd name="connsiteX49208" fmla="*/ 2034087 w 2556691"/>
              <a:gd name="connsiteY49208" fmla="*/ 769909 h 2789926"/>
              <a:gd name="connsiteX49209" fmla="*/ 2035994 w 2556691"/>
              <a:gd name="connsiteY49209" fmla="*/ 770556 h 2789926"/>
              <a:gd name="connsiteX49210" fmla="*/ 2077360 w 2556691"/>
              <a:gd name="connsiteY49210" fmla="*/ 808063 h 2789926"/>
              <a:gd name="connsiteX49211" fmla="*/ 2076065 w 2556691"/>
              <a:gd name="connsiteY49211" fmla="*/ 807840 h 2789926"/>
              <a:gd name="connsiteX49212" fmla="*/ 2069190 w 2556691"/>
              <a:gd name="connsiteY49212" fmla="*/ 807096 h 2789926"/>
              <a:gd name="connsiteX49213" fmla="*/ 2067319 w 2556691"/>
              <a:gd name="connsiteY49213" fmla="*/ 807041 h 2789926"/>
              <a:gd name="connsiteX49214" fmla="*/ 2066094 w 2556691"/>
              <a:gd name="connsiteY49214" fmla="*/ 807032 h 2789926"/>
              <a:gd name="connsiteX49215" fmla="*/ 2066930 w 2556691"/>
              <a:gd name="connsiteY49215" fmla="*/ 807343 h 2789926"/>
              <a:gd name="connsiteX49216" fmla="*/ 2066930 w 2556691"/>
              <a:gd name="connsiteY49216" fmla="*/ 807345 h 2789926"/>
              <a:gd name="connsiteX49217" fmla="*/ 2068414 w 2556691"/>
              <a:gd name="connsiteY49217" fmla="*/ 811123 h 2789926"/>
              <a:gd name="connsiteX49218" fmla="*/ 2073758 w 2556691"/>
              <a:gd name="connsiteY49218" fmla="*/ 809484 h 2789926"/>
              <a:gd name="connsiteX49219" fmla="*/ 2077360 w 2556691"/>
              <a:gd name="connsiteY49219" fmla="*/ 808063 h 2789926"/>
              <a:gd name="connsiteX49220" fmla="*/ 1872538 w 2556691"/>
              <a:gd name="connsiteY49220" fmla="*/ 618913 h 2789926"/>
              <a:gd name="connsiteX49221" fmla="*/ 1872542 w 2556691"/>
              <a:gd name="connsiteY49221" fmla="*/ 618920 h 2789926"/>
              <a:gd name="connsiteX49222" fmla="*/ 1872530 w 2556691"/>
              <a:gd name="connsiteY49222" fmla="*/ 618920 h 2789926"/>
              <a:gd name="connsiteX49223" fmla="*/ 1876685 w 2556691"/>
              <a:gd name="connsiteY49223" fmla="*/ 620071 h 2789926"/>
              <a:gd name="connsiteX49224" fmla="*/ 1881088 w 2556691"/>
              <a:gd name="connsiteY49224" fmla="*/ 630961 h 2789926"/>
              <a:gd name="connsiteX49225" fmla="*/ 1880440 w 2556691"/>
              <a:gd name="connsiteY49225" fmla="*/ 631476 h 2789926"/>
              <a:gd name="connsiteX49226" fmla="*/ 1877651 w 2556691"/>
              <a:gd name="connsiteY49226" fmla="*/ 629728 h 2789926"/>
              <a:gd name="connsiteX49227" fmla="*/ 1876980 w 2556691"/>
              <a:gd name="connsiteY49227" fmla="*/ 627750 h 2789926"/>
              <a:gd name="connsiteX49228" fmla="*/ 1874519 w 2556691"/>
              <a:gd name="connsiteY49228" fmla="*/ 621721 h 2789926"/>
              <a:gd name="connsiteX49229" fmla="*/ 1876685 w 2556691"/>
              <a:gd name="connsiteY49229" fmla="*/ 620071 h 2789926"/>
              <a:gd name="connsiteX49230" fmla="*/ 2080150 w 2556691"/>
              <a:gd name="connsiteY49230" fmla="*/ 807692 h 2789926"/>
              <a:gd name="connsiteX49231" fmla="*/ 2078914 w 2556691"/>
              <a:gd name="connsiteY49231" fmla="*/ 808330 h 2789926"/>
              <a:gd name="connsiteX49232" fmla="*/ 2077949 w 2556691"/>
              <a:gd name="connsiteY49232" fmla="*/ 808829 h 2789926"/>
              <a:gd name="connsiteX49233" fmla="*/ 2070862 w 2556691"/>
              <a:gd name="connsiteY49233" fmla="*/ 811851 h 2789926"/>
              <a:gd name="connsiteX49234" fmla="*/ 2067248 w 2556691"/>
              <a:gd name="connsiteY49234" fmla="*/ 812882 h 2789926"/>
              <a:gd name="connsiteX49235" fmla="*/ 2065412 w 2556691"/>
              <a:gd name="connsiteY49235" fmla="*/ 814272 h 2789926"/>
              <a:gd name="connsiteX49236" fmla="*/ 2065753 w 2556691"/>
              <a:gd name="connsiteY49236" fmla="*/ 814242 h 2789926"/>
              <a:gd name="connsiteX49237" fmla="*/ 2068637 w 2556691"/>
              <a:gd name="connsiteY49237" fmla="*/ 813608 h 2789926"/>
              <a:gd name="connsiteX49238" fmla="*/ 2077702 w 2556691"/>
              <a:gd name="connsiteY49238" fmla="*/ 810237 h 2789926"/>
              <a:gd name="connsiteX49239" fmla="*/ 2080303 w 2556691"/>
              <a:gd name="connsiteY49239" fmla="*/ 809100 h 2789926"/>
              <a:gd name="connsiteX49240" fmla="*/ 2080303 w 2556691"/>
              <a:gd name="connsiteY49240" fmla="*/ 809100 h 2789926"/>
              <a:gd name="connsiteX49241" fmla="*/ 2080303 w 2556691"/>
              <a:gd name="connsiteY49241" fmla="*/ 809099 h 2789926"/>
              <a:gd name="connsiteX49242" fmla="*/ 2080303 w 2556691"/>
              <a:gd name="connsiteY49242" fmla="*/ 809100 h 2789926"/>
              <a:gd name="connsiteX49243" fmla="*/ 2080126 w 2556691"/>
              <a:gd name="connsiteY49243" fmla="*/ 808645 h 2789926"/>
              <a:gd name="connsiteX49244" fmla="*/ 2080056 w 2556691"/>
              <a:gd name="connsiteY49244" fmla="*/ 808471 h 2789926"/>
              <a:gd name="connsiteX49245" fmla="*/ 2080150 w 2556691"/>
              <a:gd name="connsiteY49245" fmla="*/ 807692 h 2789926"/>
              <a:gd name="connsiteX49246" fmla="*/ 1898934 w 2556691"/>
              <a:gd name="connsiteY49246" fmla="*/ 639826 h 2789926"/>
              <a:gd name="connsiteX49247" fmla="*/ 1898040 w 2556691"/>
              <a:gd name="connsiteY49247" fmla="*/ 640209 h 2789926"/>
              <a:gd name="connsiteX49248" fmla="*/ 1898110 w 2556691"/>
              <a:gd name="connsiteY49248" fmla="*/ 640975 h 2789926"/>
              <a:gd name="connsiteX49249" fmla="*/ 1898934 w 2556691"/>
              <a:gd name="connsiteY49249" fmla="*/ 639826 h 2789926"/>
              <a:gd name="connsiteX49250" fmla="*/ 1924515 w 2556691"/>
              <a:gd name="connsiteY49250" fmla="*/ 663293 h 2789926"/>
              <a:gd name="connsiteX49251" fmla="*/ 1924657 w 2556691"/>
              <a:gd name="connsiteY49251" fmla="*/ 672495 h 2789926"/>
              <a:gd name="connsiteX49252" fmla="*/ 1924680 w 2556691"/>
              <a:gd name="connsiteY49252" fmla="*/ 674752 h 2789926"/>
              <a:gd name="connsiteX49253" fmla="*/ 1925198 w 2556691"/>
              <a:gd name="connsiteY49253" fmla="*/ 678632 h 2789926"/>
              <a:gd name="connsiteX49254" fmla="*/ 1926116 w 2556691"/>
              <a:gd name="connsiteY49254" fmla="*/ 687379 h 2789926"/>
              <a:gd name="connsiteX49255" fmla="*/ 1923892 w 2556691"/>
              <a:gd name="connsiteY49255" fmla="*/ 688227 h 2789926"/>
              <a:gd name="connsiteX49256" fmla="*/ 1922514 w 2556691"/>
              <a:gd name="connsiteY49256" fmla="*/ 685589 h 2789926"/>
              <a:gd name="connsiteX49257" fmla="*/ 1921372 w 2556691"/>
              <a:gd name="connsiteY49257" fmla="*/ 681305 h 2789926"/>
              <a:gd name="connsiteX49258" fmla="*/ 1922385 w 2556691"/>
              <a:gd name="connsiteY49258" fmla="*/ 662979 h 2789926"/>
              <a:gd name="connsiteX49259" fmla="*/ 1924515 w 2556691"/>
              <a:gd name="connsiteY49259" fmla="*/ 663293 h 2789926"/>
              <a:gd name="connsiteX49260" fmla="*/ 1875438 w 2556691"/>
              <a:gd name="connsiteY49260" fmla="*/ 616495 h 2789926"/>
              <a:gd name="connsiteX49261" fmla="*/ 1872538 w 2556691"/>
              <a:gd name="connsiteY49261" fmla="*/ 618913 h 2789926"/>
              <a:gd name="connsiteX49262" fmla="*/ 1867374 w 2556691"/>
              <a:gd name="connsiteY49262" fmla="*/ 611872 h 2789926"/>
              <a:gd name="connsiteX49263" fmla="*/ 1867609 w 2556691"/>
              <a:gd name="connsiteY49263" fmla="*/ 611604 h 2789926"/>
              <a:gd name="connsiteX49264" fmla="*/ 1875438 w 2556691"/>
              <a:gd name="connsiteY49264" fmla="*/ 616495 h 2789926"/>
              <a:gd name="connsiteX49265" fmla="*/ 1932731 w 2556691"/>
              <a:gd name="connsiteY49265" fmla="*/ 669323 h 2789926"/>
              <a:gd name="connsiteX49266" fmla="*/ 1934649 w 2556691"/>
              <a:gd name="connsiteY49266" fmla="*/ 686991 h 2789926"/>
              <a:gd name="connsiteX49267" fmla="*/ 1932095 w 2556691"/>
              <a:gd name="connsiteY49267" fmla="*/ 687310 h 2789926"/>
              <a:gd name="connsiteX49268" fmla="*/ 1930635 w 2556691"/>
              <a:gd name="connsiteY49268" fmla="*/ 669414 h 2789926"/>
              <a:gd name="connsiteX49269" fmla="*/ 1932731 w 2556691"/>
              <a:gd name="connsiteY49269" fmla="*/ 669323 h 2789926"/>
              <a:gd name="connsiteX49270" fmla="*/ 2036853 w 2556691"/>
              <a:gd name="connsiteY49270" fmla="*/ 763303 h 2789926"/>
              <a:gd name="connsiteX49271" fmla="*/ 2032627 w 2556691"/>
              <a:gd name="connsiteY49271" fmla="*/ 766915 h 2789926"/>
              <a:gd name="connsiteX49272" fmla="*/ 2032627 w 2556691"/>
              <a:gd name="connsiteY49272" fmla="*/ 766916 h 2789926"/>
              <a:gd name="connsiteX49273" fmla="*/ 2031132 w 2556691"/>
              <a:gd name="connsiteY49273" fmla="*/ 765771 h 2789926"/>
              <a:gd name="connsiteX49274" fmla="*/ 2034511 w 2556691"/>
              <a:gd name="connsiteY49274" fmla="*/ 761192 h 2789926"/>
              <a:gd name="connsiteX49275" fmla="*/ 2036853 w 2556691"/>
              <a:gd name="connsiteY49275" fmla="*/ 763303 h 2789926"/>
              <a:gd name="connsiteX49276" fmla="*/ 2100362 w 2556691"/>
              <a:gd name="connsiteY49276" fmla="*/ 821805 h 2789926"/>
              <a:gd name="connsiteX49277" fmla="*/ 2088155 w 2556691"/>
              <a:gd name="connsiteY49277" fmla="*/ 811376 h 2789926"/>
              <a:gd name="connsiteX49278" fmla="*/ 2082116 w 2556691"/>
              <a:gd name="connsiteY49278" fmla="*/ 811068 h 2789926"/>
              <a:gd name="connsiteX49279" fmla="*/ 2080951 w 2556691"/>
              <a:gd name="connsiteY49279" fmla="*/ 810275 h 2789926"/>
              <a:gd name="connsiteX49280" fmla="*/ 2077760 w 2556691"/>
              <a:gd name="connsiteY49280" fmla="*/ 811748 h 2789926"/>
              <a:gd name="connsiteX49281" fmla="*/ 2071745 w 2556691"/>
              <a:gd name="connsiteY49281" fmla="*/ 814198 h 2789926"/>
              <a:gd name="connsiteX49282" fmla="*/ 2072769 w 2556691"/>
              <a:gd name="connsiteY49282" fmla="*/ 814391 h 2789926"/>
              <a:gd name="connsiteX49283" fmla="*/ 2077819 w 2556691"/>
              <a:gd name="connsiteY49283" fmla="*/ 813729 h 2789926"/>
              <a:gd name="connsiteX49284" fmla="*/ 2082669 w 2556691"/>
              <a:gd name="connsiteY49284" fmla="*/ 814590 h 2789926"/>
              <a:gd name="connsiteX49285" fmla="*/ 2091863 w 2556691"/>
              <a:gd name="connsiteY49285" fmla="*/ 818468 h 2789926"/>
              <a:gd name="connsiteX49286" fmla="*/ 2090968 w 2556691"/>
              <a:gd name="connsiteY49286" fmla="*/ 820999 h 2789926"/>
              <a:gd name="connsiteX49287" fmla="*/ 2086530 w 2556691"/>
              <a:gd name="connsiteY49287" fmla="*/ 819610 h 2789926"/>
              <a:gd name="connsiteX49288" fmla="*/ 2082210 w 2556691"/>
              <a:gd name="connsiteY49288" fmla="*/ 818258 h 2789926"/>
              <a:gd name="connsiteX49289" fmla="*/ 2077325 w 2556691"/>
              <a:gd name="connsiteY49289" fmla="*/ 817504 h 2789926"/>
              <a:gd name="connsiteX49290" fmla="*/ 2077572 w 2556691"/>
              <a:gd name="connsiteY49290" fmla="*/ 818031 h 2789926"/>
              <a:gd name="connsiteX49291" fmla="*/ 2077490 w 2556691"/>
              <a:gd name="connsiteY49291" fmla="*/ 819646 h 2789926"/>
              <a:gd name="connsiteX49292" fmla="*/ 2076748 w 2556691"/>
              <a:gd name="connsiteY49292" fmla="*/ 821001 h 2789926"/>
              <a:gd name="connsiteX49293" fmla="*/ 2064070 w 2556691"/>
              <a:gd name="connsiteY49293" fmla="*/ 821577 h 2789926"/>
              <a:gd name="connsiteX49294" fmla="*/ 2056359 w 2556691"/>
              <a:gd name="connsiteY49294" fmla="*/ 823722 h 2789926"/>
              <a:gd name="connsiteX49295" fmla="*/ 2078784 w 2556691"/>
              <a:gd name="connsiteY49295" fmla="*/ 824371 h 2789926"/>
              <a:gd name="connsiteX49296" fmla="*/ 2078949 w 2556691"/>
              <a:gd name="connsiteY49296" fmla="*/ 824110 h 2789926"/>
              <a:gd name="connsiteX49297" fmla="*/ 2080774 w 2556691"/>
              <a:gd name="connsiteY49297" fmla="*/ 823091 h 2789926"/>
              <a:gd name="connsiteX49298" fmla="*/ 2081786 w 2556691"/>
              <a:gd name="connsiteY49298" fmla="*/ 822219 h 2789926"/>
              <a:gd name="connsiteX49299" fmla="*/ 2086424 w 2556691"/>
              <a:gd name="connsiteY49299" fmla="*/ 823032 h 2789926"/>
              <a:gd name="connsiteX49300" fmla="*/ 2090356 w 2556691"/>
              <a:gd name="connsiteY49300" fmla="*/ 824510 h 2789926"/>
              <a:gd name="connsiteX49301" fmla="*/ 2097431 w 2556691"/>
              <a:gd name="connsiteY49301" fmla="*/ 828787 h 2789926"/>
              <a:gd name="connsiteX49302" fmla="*/ 2098361 w 2556691"/>
              <a:gd name="connsiteY49302" fmla="*/ 829507 h 2789926"/>
              <a:gd name="connsiteX49303" fmla="*/ 2096960 w 2556691"/>
              <a:gd name="connsiteY49303" fmla="*/ 831653 h 2789926"/>
              <a:gd name="connsiteX49304" fmla="*/ 2092675 w 2556691"/>
              <a:gd name="connsiteY49304" fmla="*/ 829254 h 2789926"/>
              <a:gd name="connsiteX49305" fmla="*/ 2092251 w 2556691"/>
              <a:gd name="connsiteY49305" fmla="*/ 829028 h 2789926"/>
              <a:gd name="connsiteX49306" fmla="*/ 2092193 w 2556691"/>
              <a:gd name="connsiteY49306" fmla="*/ 829170 h 2789926"/>
              <a:gd name="connsiteX49307" fmla="*/ 2092063 w 2556691"/>
              <a:gd name="connsiteY49307" fmla="*/ 829500 h 2789926"/>
              <a:gd name="connsiteX49308" fmla="*/ 2078161 w 2556691"/>
              <a:gd name="connsiteY49308" fmla="*/ 827895 h 2789926"/>
              <a:gd name="connsiteX49309" fmla="*/ 2071298 w 2556691"/>
              <a:gd name="connsiteY49309" fmla="*/ 827716 h 2789926"/>
              <a:gd name="connsiteX49310" fmla="*/ 2074123 w 2556691"/>
              <a:gd name="connsiteY49310" fmla="*/ 830046 h 2789926"/>
              <a:gd name="connsiteX49311" fmla="*/ 2061445 w 2556691"/>
              <a:gd name="connsiteY49311" fmla="*/ 830713 h 2789926"/>
              <a:gd name="connsiteX49312" fmla="*/ 2051156 w 2556691"/>
              <a:gd name="connsiteY49312" fmla="*/ 827839 h 2789926"/>
              <a:gd name="connsiteX49313" fmla="*/ 2049190 w 2556691"/>
              <a:gd name="connsiteY49313" fmla="*/ 826918 h 2789926"/>
              <a:gd name="connsiteX49314" fmla="*/ 2048260 w 2556691"/>
              <a:gd name="connsiteY49314" fmla="*/ 828407 h 2789926"/>
              <a:gd name="connsiteX49315" fmla="*/ 2047930 w 2556691"/>
              <a:gd name="connsiteY49315" fmla="*/ 828939 h 2789926"/>
              <a:gd name="connsiteX49316" fmla="*/ 2052722 w 2556691"/>
              <a:gd name="connsiteY49316" fmla="*/ 832534 h 2789926"/>
              <a:gd name="connsiteX49317" fmla="*/ 2055088 w 2556691"/>
              <a:gd name="connsiteY49317" fmla="*/ 832365 h 2789926"/>
              <a:gd name="connsiteX49318" fmla="*/ 2059891 w 2556691"/>
              <a:gd name="connsiteY49318" fmla="*/ 833541 h 2789926"/>
              <a:gd name="connsiteX49319" fmla="*/ 2066247 w 2556691"/>
              <a:gd name="connsiteY49319" fmla="*/ 841685 h 2789926"/>
              <a:gd name="connsiteX49320" fmla="*/ 2058690 w 2556691"/>
              <a:gd name="connsiteY49320" fmla="*/ 842317 h 2789926"/>
              <a:gd name="connsiteX49321" fmla="*/ 2059420 w 2556691"/>
              <a:gd name="connsiteY49321" fmla="*/ 844240 h 2789926"/>
              <a:gd name="connsiteX49322" fmla="*/ 2061833 w 2556691"/>
              <a:gd name="connsiteY49322" fmla="*/ 851383 h 2789926"/>
              <a:gd name="connsiteX49323" fmla="*/ 2064953 w 2556691"/>
              <a:gd name="connsiteY49323" fmla="*/ 859232 h 2789926"/>
              <a:gd name="connsiteX49324" fmla="*/ 2065353 w 2556691"/>
              <a:gd name="connsiteY49324" fmla="*/ 860065 h 2789926"/>
              <a:gd name="connsiteX49325" fmla="*/ 2070721 w 2556691"/>
              <a:gd name="connsiteY49325" fmla="*/ 862462 h 2789926"/>
              <a:gd name="connsiteX49326" fmla="*/ 2082198 w 2556691"/>
              <a:gd name="connsiteY49326" fmla="*/ 868153 h 2789926"/>
              <a:gd name="connsiteX49327" fmla="*/ 2095150 w 2556691"/>
              <a:gd name="connsiteY49327" fmla="*/ 867847 h 2789926"/>
              <a:gd name="connsiteX49328" fmla="*/ 2095147 w 2556691"/>
              <a:gd name="connsiteY49328" fmla="*/ 867848 h 2789926"/>
              <a:gd name="connsiteX49329" fmla="*/ 2095159 w 2556691"/>
              <a:gd name="connsiteY49329" fmla="*/ 867846 h 2789926"/>
              <a:gd name="connsiteX49330" fmla="*/ 2095150 w 2556691"/>
              <a:gd name="connsiteY49330" fmla="*/ 867847 h 2789926"/>
              <a:gd name="connsiteX49331" fmla="*/ 2101339 w 2556691"/>
              <a:gd name="connsiteY49331" fmla="*/ 863923 h 2789926"/>
              <a:gd name="connsiteX49332" fmla="*/ 2109945 w 2556691"/>
              <a:gd name="connsiteY49332" fmla="*/ 853955 h 2789926"/>
              <a:gd name="connsiteX49333" fmla="*/ 2109992 w 2556691"/>
              <a:gd name="connsiteY49333" fmla="*/ 853728 h 2789926"/>
              <a:gd name="connsiteX49334" fmla="*/ 2109862 w 2556691"/>
              <a:gd name="connsiteY49334" fmla="*/ 849444 h 2789926"/>
              <a:gd name="connsiteX49335" fmla="*/ 2109697 w 2556691"/>
              <a:gd name="connsiteY49335" fmla="*/ 848657 h 2789926"/>
              <a:gd name="connsiteX49336" fmla="*/ 2109639 w 2556691"/>
              <a:gd name="connsiteY49336" fmla="*/ 848417 h 2789926"/>
              <a:gd name="connsiteX49337" fmla="*/ 2108426 w 2556691"/>
              <a:gd name="connsiteY49337" fmla="*/ 844021 h 2789926"/>
              <a:gd name="connsiteX49338" fmla="*/ 2107943 w 2556691"/>
              <a:gd name="connsiteY49338" fmla="*/ 842286 h 2789926"/>
              <a:gd name="connsiteX49339" fmla="*/ 2105636 w 2556691"/>
              <a:gd name="connsiteY49339" fmla="*/ 834525 h 2789926"/>
              <a:gd name="connsiteX49340" fmla="*/ 2102823 w 2556691"/>
              <a:gd name="connsiteY49340" fmla="*/ 826664 h 2789926"/>
              <a:gd name="connsiteX49341" fmla="*/ 2102340 w 2556691"/>
              <a:gd name="connsiteY49341" fmla="*/ 825397 h 2789926"/>
              <a:gd name="connsiteX49342" fmla="*/ 2100362 w 2556691"/>
              <a:gd name="connsiteY49342" fmla="*/ 821805 h 2789926"/>
              <a:gd name="connsiteX49343" fmla="*/ 2064670 w 2556691"/>
              <a:gd name="connsiteY49343" fmla="*/ 787427 h 2789926"/>
              <a:gd name="connsiteX49344" fmla="*/ 2060150 w 2556691"/>
              <a:gd name="connsiteY49344" fmla="*/ 791066 h 2789926"/>
              <a:gd name="connsiteX49345" fmla="*/ 2060468 w 2556691"/>
              <a:gd name="connsiteY49345" fmla="*/ 791552 h 2789926"/>
              <a:gd name="connsiteX49346" fmla="*/ 2064964 w 2556691"/>
              <a:gd name="connsiteY49346" fmla="*/ 788148 h 2789926"/>
              <a:gd name="connsiteX49347" fmla="*/ 2064670 w 2556691"/>
              <a:gd name="connsiteY49347" fmla="*/ 787427 h 2789926"/>
              <a:gd name="connsiteX49348" fmla="*/ 1902996 w 2556691"/>
              <a:gd name="connsiteY49348" fmla="*/ 635037 h 2789926"/>
              <a:gd name="connsiteX49349" fmla="*/ 1901630 w 2556691"/>
              <a:gd name="connsiteY49349" fmla="*/ 636951 h 2789926"/>
              <a:gd name="connsiteX49350" fmla="*/ 1902690 w 2556691"/>
              <a:gd name="connsiteY49350" fmla="*/ 636244 h 2789926"/>
              <a:gd name="connsiteX49351" fmla="*/ 1902996 w 2556691"/>
              <a:gd name="connsiteY49351" fmla="*/ 635037 h 2789926"/>
              <a:gd name="connsiteX49352" fmla="*/ 1921560 w 2556691"/>
              <a:gd name="connsiteY49352" fmla="*/ 650577 h 2789926"/>
              <a:gd name="connsiteX49353" fmla="*/ 1920818 w 2556691"/>
              <a:gd name="connsiteY49353" fmla="*/ 650593 h 2789926"/>
              <a:gd name="connsiteX49354" fmla="*/ 1914626 w 2556691"/>
              <a:gd name="connsiteY49354" fmla="*/ 651999 h 2789926"/>
              <a:gd name="connsiteX49355" fmla="*/ 1904714 w 2556691"/>
              <a:gd name="connsiteY49355" fmla="*/ 656964 h 2789926"/>
              <a:gd name="connsiteX49356" fmla="*/ 1903726 w 2556691"/>
              <a:gd name="connsiteY49356" fmla="*/ 657587 h 2789926"/>
              <a:gd name="connsiteX49357" fmla="*/ 1903643 w 2556691"/>
              <a:gd name="connsiteY49357" fmla="*/ 657651 h 2789926"/>
              <a:gd name="connsiteX49358" fmla="*/ 1903537 w 2556691"/>
              <a:gd name="connsiteY49358" fmla="*/ 657735 h 2789926"/>
              <a:gd name="connsiteX49359" fmla="*/ 1901383 w 2556691"/>
              <a:gd name="connsiteY49359" fmla="*/ 659379 h 2789926"/>
              <a:gd name="connsiteX49360" fmla="*/ 1900018 w 2556691"/>
              <a:gd name="connsiteY49360" fmla="*/ 660691 h 2789926"/>
              <a:gd name="connsiteX49361" fmla="*/ 1899594 w 2556691"/>
              <a:gd name="connsiteY49361" fmla="*/ 661087 h 2789926"/>
              <a:gd name="connsiteX49362" fmla="*/ 1899488 w 2556691"/>
              <a:gd name="connsiteY49362" fmla="*/ 661193 h 2789926"/>
              <a:gd name="connsiteX49363" fmla="*/ 1898864 w 2556691"/>
              <a:gd name="connsiteY49363" fmla="*/ 661839 h 2789926"/>
              <a:gd name="connsiteX49364" fmla="*/ 1898793 w 2556691"/>
              <a:gd name="connsiteY49364" fmla="*/ 661914 h 2789926"/>
              <a:gd name="connsiteX49365" fmla="*/ 1897263 w 2556691"/>
              <a:gd name="connsiteY49365" fmla="*/ 663598 h 2789926"/>
              <a:gd name="connsiteX49366" fmla="*/ 1897192 w 2556691"/>
              <a:gd name="connsiteY49366" fmla="*/ 663675 h 2789926"/>
              <a:gd name="connsiteX49367" fmla="*/ 1895521 w 2556691"/>
              <a:gd name="connsiteY49367" fmla="*/ 665600 h 2789926"/>
              <a:gd name="connsiteX49368" fmla="*/ 1895462 w 2556691"/>
              <a:gd name="connsiteY49368" fmla="*/ 665675 h 2789926"/>
              <a:gd name="connsiteX49369" fmla="*/ 1889670 w 2556691"/>
              <a:gd name="connsiteY49369" fmla="*/ 671410 h 2789926"/>
              <a:gd name="connsiteX49370" fmla="*/ 1887822 w 2556691"/>
              <a:gd name="connsiteY49370" fmla="*/ 672681 h 2789926"/>
              <a:gd name="connsiteX49371" fmla="*/ 1886091 w 2556691"/>
              <a:gd name="connsiteY49371" fmla="*/ 673675 h 2789926"/>
              <a:gd name="connsiteX49372" fmla="*/ 1885515 w 2556691"/>
              <a:gd name="connsiteY49372" fmla="*/ 673897 h 2789926"/>
              <a:gd name="connsiteX49373" fmla="*/ 1885303 w 2556691"/>
              <a:gd name="connsiteY49373" fmla="*/ 673977 h 2789926"/>
              <a:gd name="connsiteX49374" fmla="*/ 1883855 w 2556691"/>
              <a:gd name="connsiteY49374" fmla="*/ 674528 h 2789926"/>
              <a:gd name="connsiteX49375" fmla="*/ 1883043 w 2556691"/>
              <a:gd name="connsiteY49375" fmla="*/ 674744 h 2789926"/>
              <a:gd name="connsiteX49376" fmla="*/ 1883031 w 2556691"/>
              <a:gd name="connsiteY49376" fmla="*/ 674744 h 2789926"/>
              <a:gd name="connsiteX49377" fmla="*/ 1882854 w 2556691"/>
              <a:gd name="connsiteY49377" fmla="*/ 674789 h 2789926"/>
              <a:gd name="connsiteX49378" fmla="*/ 1876450 w 2556691"/>
              <a:gd name="connsiteY49378" fmla="*/ 675947 h 2789926"/>
              <a:gd name="connsiteX49379" fmla="*/ 1876015 w 2556691"/>
              <a:gd name="connsiteY49379" fmla="*/ 676015 h 2789926"/>
              <a:gd name="connsiteX49380" fmla="*/ 1873060 w 2556691"/>
              <a:gd name="connsiteY49380" fmla="*/ 676510 h 2789926"/>
              <a:gd name="connsiteX49381" fmla="*/ 1872742 w 2556691"/>
              <a:gd name="connsiteY49381" fmla="*/ 676577 h 2789926"/>
              <a:gd name="connsiteX49382" fmla="*/ 1872624 w 2556691"/>
              <a:gd name="connsiteY49382" fmla="*/ 676601 h 2789926"/>
              <a:gd name="connsiteX49383" fmla="*/ 1872530 w 2556691"/>
              <a:gd name="connsiteY49383" fmla="*/ 676622 h 2789926"/>
              <a:gd name="connsiteX49384" fmla="*/ 1872071 w 2556691"/>
              <a:gd name="connsiteY49384" fmla="*/ 676718 h 2789926"/>
              <a:gd name="connsiteX49385" fmla="*/ 1869752 w 2556691"/>
              <a:gd name="connsiteY49385" fmla="*/ 677378 h 2789926"/>
              <a:gd name="connsiteX49386" fmla="*/ 1869587 w 2556691"/>
              <a:gd name="connsiteY49386" fmla="*/ 677431 h 2789926"/>
              <a:gd name="connsiteX49387" fmla="*/ 1868069 w 2556691"/>
              <a:gd name="connsiteY49387" fmla="*/ 678089 h 2789926"/>
              <a:gd name="connsiteX49388" fmla="*/ 1866986 w 2556691"/>
              <a:gd name="connsiteY49388" fmla="*/ 678614 h 2789926"/>
              <a:gd name="connsiteX49389" fmla="*/ 1866915 w 2556691"/>
              <a:gd name="connsiteY49389" fmla="*/ 678662 h 2789926"/>
              <a:gd name="connsiteX49390" fmla="*/ 1866750 w 2556691"/>
              <a:gd name="connsiteY49390" fmla="*/ 678786 h 2789926"/>
              <a:gd name="connsiteX49391" fmla="*/ 1866680 w 2556691"/>
              <a:gd name="connsiteY49391" fmla="*/ 678837 h 2789926"/>
              <a:gd name="connsiteX49392" fmla="*/ 1864667 w 2556691"/>
              <a:gd name="connsiteY49392" fmla="*/ 680330 h 2789926"/>
              <a:gd name="connsiteX49393" fmla="*/ 1864655 w 2556691"/>
              <a:gd name="connsiteY49393" fmla="*/ 680341 h 2789926"/>
              <a:gd name="connsiteX49394" fmla="*/ 1862218 w 2556691"/>
              <a:gd name="connsiteY49394" fmla="*/ 682910 h 2789926"/>
              <a:gd name="connsiteX49395" fmla="*/ 1861206 w 2556691"/>
              <a:gd name="connsiteY49395" fmla="*/ 684546 h 2789926"/>
              <a:gd name="connsiteX49396" fmla="*/ 1859946 w 2556691"/>
              <a:gd name="connsiteY49396" fmla="*/ 687276 h 2789926"/>
              <a:gd name="connsiteX49397" fmla="*/ 1859263 w 2556691"/>
              <a:gd name="connsiteY49397" fmla="*/ 689536 h 2789926"/>
              <a:gd name="connsiteX49398" fmla="*/ 1858993 w 2556691"/>
              <a:gd name="connsiteY49398" fmla="*/ 692247 h 2789926"/>
              <a:gd name="connsiteX49399" fmla="*/ 1858993 w 2556691"/>
              <a:gd name="connsiteY49399" fmla="*/ 692408 h 2789926"/>
              <a:gd name="connsiteX49400" fmla="*/ 1858734 w 2556691"/>
              <a:gd name="connsiteY49400" fmla="*/ 696510 h 2789926"/>
              <a:gd name="connsiteX49401" fmla="*/ 1858722 w 2556691"/>
              <a:gd name="connsiteY49401" fmla="*/ 696562 h 2789926"/>
              <a:gd name="connsiteX49402" fmla="*/ 1858486 w 2556691"/>
              <a:gd name="connsiteY49402" fmla="*/ 697408 h 2789926"/>
              <a:gd name="connsiteX49403" fmla="*/ 1857603 w 2556691"/>
              <a:gd name="connsiteY49403" fmla="*/ 699496 h 2789926"/>
              <a:gd name="connsiteX49404" fmla="*/ 1856285 w 2556691"/>
              <a:gd name="connsiteY49404" fmla="*/ 701832 h 2789926"/>
              <a:gd name="connsiteX49405" fmla="*/ 1856273 w 2556691"/>
              <a:gd name="connsiteY49405" fmla="*/ 701859 h 2789926"/>
              <a:gd name="connsiteX49406" fmla="*/ 1855131 w 2556691"/>
              <a:gd name="connsiteY49406" fmla="*/ 705976 h 2789926"/>
              <a:gd name="connsiteX49407" fmla="*/ 1855390 w 2556691"/>
              <a:gd name="connsiteY49407" fmla="*/ 707360 h 2789926"/>
              <a:gd name="connsiteX49408" fmla="*/ 1856591 w 2556691"/>
              <a:gd name="connsiteY49408" fmla="*/ 709734 h 2789926"/>
              <a:gd name="connsiteX49409" fmla="*/ 1856685 w 2556691"/>
              <a:gd name="connsiteY49409" fmla="*/ 709878 h 2789926"/>
              <a:gd name="connsiteX49410" fmla="*/ 1861418 w 2556691"/>
              <a:gd name="connsiteY49410" fmla="*/ 711740 h 2789926"/>
              <a:gd name="connsiteX49411" fmla="*/ 1872295 w 2556691"/>
              <a:gd name="connsiteY49411" fmla="*/ 707277 h 2789926"/>
              <a:gd name="connsiteX49412" fmla="*/ 1868598 w 2556691"/>
              <a:gd name="connsiteY49412" fmla="*/ 706092 h 2789926"/>
              <a:gd name="connsiteX49413" fmla="*/ 1863607 w 2556691"/>
              <a:gd name="connsiteY49413" fmla="*/ 703822 h 2789926"/>
              <a:gd name="connsiteX49414" fmla="*/ 1863631 w 2556691"/>
              <a:gd name="connsiteY49414" fmla="*/ 703287 h 2789926"/>
              <a:gd name="connsiteX49415" fmla="*/ 1874155 w 2556691"/>
              <a:gd name="connsiteY49415" fmla="*/ 704250 h 2789926"/>
              <a:gd name="connsiteX49416" fmla="*/ 1886339 w 2556691"/>
              <a:gd name="connsiteY49416" fmla="*/ 708231 h 2789926"/>
              <a:gd name="connsiteX49417" fmla="*/ 1886492 w 2556691"/>
              <a:gd name="connsiteY49417" fmla="*/ 708731 h 2789926"/>
              <a:gd name="connsiteX49418" fmla="*/ 1889140 w 2556691"/>
              <a:gd name="connsiteY49418" fmla="*/ 709809 h 2789926"/>
              <a:gd name="connsiteX49419" fmla="*/ 1888846 w 2556691"/>
              <a:gd name="connsiteY49419" fmla="*/ 709559 h 2789926"/>
              <a:gd name="connsiteX49420" fmla="*/ 1889105 w 2556691"/>
              <a:gd name="connsiteY49420" fmla="*/ 708815 h 2789926"/>
              <a:gd name="connsiteX49421" fmla="*/ 1893331 w 2556691"/>
              <a:gd name="connsiteY49421" fmla="*/ 709230 h 2789926"/>
              <a:gd name="connsiteX49422" fmla="*/ 1893508 w 2556691"/>
              <a:gd name="connsiteY49422" fmla="*/ 709181 h 2789926"/>
              <a:gd name="connsiteX49423" fmla="*/ 1898334 w 2556691"/>
              <a:gd name="connsiteY49423" fmla="*/ 708672 h 2789926"/>
              <a:gd name="connsiteX49424" fmla="*/ 1893649 w 2556691"/>
              <a:gd name="connsiteY49424" fmla="*/ 705655 h 2789926"/>
              <a:gd name="connsiteX49425" fmla="*/ 1881889 w 2556691"/>
              <a:gd name="connsiteY49425" fmla="*/ 699406 h 2789926"/>
              <a:gd name="connsiteX49426" fmla="*/ 1882419 w 2556691"/>
              <a:gd name="connsiteY49426" fmla="*/ 698113 h 2789926"/>
              <a:gd name="connsiteX49427" fmla="*/ 1883725 w 2556691"/>
              <a:gd name="connsiteY49427" fmla="*/ 698232 h 2789926"/>
              <a:gd name="connsiteX49428" fmla="*/ 1886727 w 2556691"/>
              <a:gd name="connsiteY49428" fmla="*/ 698890 h 2789926"/>
              <a:gd name="connsiteX49429" fmla="*/ 1897180 w 2556691"/>
              <a:gd name="connsiteY49429" fmla="*/ 704215 h 2789926"/>
              <a:gd name="connsiteX49430" fmla="*/ 1900688 w 2556691"/>
              <a:gd name="connsiteY49430" fmla="*/ 706373 h 2789926"/>
              <a:gd name="connsiteX49431" fmla="*/ 1902607 w 2556691"/>
              <a:gd name="connsiteY49431" fmla="*/ 707660 h 2789926"/>
              <a:gd name="connsiteX49432" fmla="*/ 1902678 w 2556691"/>
              <a:gd name="connsiteY49432" fmla="*/ 707708 h 2789926"/>
              <a:gd name="connsiteX49433" fmla="*/ 1902701 w 2556691"/>
              <a:gd name="connsiteY49433" fmla="*/ 707677 h 2789926"/>
              <a:gd name="connsiteX49434" fmla="*/ 1902643 w 2556691"/>
              <a:gd name="connsiteY49434" fmla="*/ 707594 h 2789926"/>
              <a:gd name="connsiteX49435" fmla="*/ 1899912 w 2556691"/>
              <a:gd name="connsiteY49435" fmla="*/ 703798 h 2789926"/>
              <a:gd name="connsiteX49436" fmla="*/ 1899052 w 2556691"/>
              <a:gd name="connsiteY49436" fmla="*/ 702681 h 2789926"/>
              <a:gd name="connsiteX49437" fmla="*/ 1897228 w 2556691"/>
              <a:gd name="connsiteY49437" fmla="*/ 700054 h 2789926"/>
              <a:gd name="connsiteX49438" fmla="*/ 1897745 w 2556691"/>
              <a:gd name="connsiteY49438" fmla="*/ 699152 h 2789926"/>
              <a:gd name="connsiteX49439" fmla="*/ 1898570 w 2556691"/>
              <a:gd name="connsiteY49439" fmla="*/ 699092 h 2789926"/>
              <a:gd name="connsiteX49440" fmla="*/ 1901713 w 2556691"/>
              <a:gd name="connsiteY49440" fmla="*/ 701181 h 2789926"/>
              <a:gd name="connsiteX49441" fmla="*/ 1902042 w 2556691"/>
              <a:gd name="connsiteY49441" fmla="*/ 688286 h 2789926"/>
              <a:gd name="connsiteX49442" fmla="*/ 1902172 w 2556691"/>
              <a:gd name="connsiteY49442" fmla="*/ 687146 h 2789926"/>
              <a:gd name="connsiteX49443" fmla="*/ 1903196 w 2556691"/>
              <a:gd name="connsiteY49443" fmla="*/ 683199 h 2789926"/>
              <a:gd name="connsiteX49444" fmla="*/ 1902490 w 2556691"/>
              <a:gd name="connsiteY49444" fmla="*/ 682123 h 2789926"/>
              <a:gd name="connsiteX49445" fmla="*/ 1902278 w 2556691"/>
              <a:gd name="connsiteY49445" fmla="*/ 681578 h 2789926"/>
              <a:gd name="connsiteX49446" fmla="*/ 1902266 w 2556691"/>
              <a:gd name="connsiteY49446" fmla="*/ 681565 h 2789926"/>
              <a:gd name="connsiteX49447" fmla="*/ 1902325 w 2556691"/>
              <a:gd name="connsiteY49447" fmla="*/ 680734 h 2789926"/>
              <a:gd name="connsiteX49448" fmla="*/ 1902478 w 2556691"/>
              <a:gd name="connsiteY49448" fmla="*/ 680389 h 2789926"/>
              <a:gd name="connsiteX49449" fmla="*/ 1903372 w 2556691"/>
              <a:gd name="connsiteY49449" fmla="*/ 679635 h 2789926"/>
              <a:gd name="connsiteX49450" fmla="*/ 1904244 w 2556691"/>
              <a:gd name="connsiteY49450" fmla="*/ 679643 h 2789926"/>
              <a:gd name="connsiteX49451" fmla="*/ 1904620 w 2556691"/>
              <a:gd name="connsiteY49451" fmla="*/ 678734 h 2789926"/>
              <a:gd name="connsiteX49452" fmla="*/ 1909506 w 2556691"/>
              <a:gd name="connsiteY49452" fmla="*/ 668912 h 2789926"/>
              <a:gd name="connsiteX49453" fmla="*/ 1910695 w 2556691"/>
              <a:gd name="connsiteY49453" fmla="*/ 666866 h 2789926"/>
              <a:gd name="connsiteX49454" fmla="*/ 1919712 w 2556691"/>
              <a:gd name="connsiteY49454" fmla="*/ 653005 h 2789926"/>
              <a:gd name="connsiteX49455" fmla="*/ 1921560 w 2556691"/>
              <a:gd name="connsiteY49455" fmla="*/ 650585 h 2789926"/>
              <a:gd name="connsiteX49456" fmla="*/ 2037290 w 2556691"/>
              <a:gd name="connsiteY49456" fmla="*/ 754401 h 2789926"/>
              <a:gd name="connsiteX49457" fmla="*/ 2033899 w 2556691"/>
              <a:gd name="connsiteY49457" fmla="*/ 758657 h 2789926"/>
              <a:gd name="connsiteX49458" fmla="*/ 2033899 w 2556691"/>
              <a:gd name="connsiteY49458" fmla="*/ 758655 h 2789926"/>
              <a:gd name="connsiteX49459" fmla="*/ 2031663 w 2556691"/>
              <a:gd name="connsiteY49459" fmla="*/ 757053 h 2789926"/>
              <a:gd name="connsiteX49460" fmla="*/ 2035395 w 2556691"/>
              <a:gd name="connsiteY49460" fmla="*/ 752748 h 2789926"/>
              <a:gd name="connsiteX49461" fmla="*/ 2037290 w 2556691"/>
              <a:gd name="connsiteY49461" fmla="*/ 754401 h 2789926"/>
              <a:gd name="connsiteX49462" fmla="*/ 2000833 w 2556691"/>
              <a:gd name="connsiteY49462" fmla="*/ 719822 h 2789926"/>
              <a:gd name="connsiteX49463" fmla="*/ 2002434 w 2556691"/>
              <a:gd name="connsiteY49463" fmla="*/ 722653 h 2789926"/>
              <a:gd name="connsiteX49464" fmla="*/ 1992498 w 2556691"/>
              <a:gd name="connsiteY49464" fmla="*/ 722989 h 2789926"/>
              <a:gd name="connsiteX49465" fmla="*/ 2000833 w 2556691"/>
              <a:gd name="connsiteY49465" fmla="*/ 719822 h 2789926"/>
              <a:gd name="connsiteX49466" fmla="*/ 2258883 w 2556691"/>
              <a:gd name="connsiteY49466" fmla="*/ 957652 h 2789926"/>
              <a:gd name="connsiteX49467" fmla="*/ 2253927 w 2556691"/>
              <a:gd name="connsiteY49467" fmla="*/ 965104 h 2789926"/>
              <a:gd name="connsiteX49468" fmla="*/ 2251514 w 2556691"/>
              <a:gd name="connsiteY49468" fmla="*/ 963647 h 2789926"/>
              <a:gd name="connsiteX49469" fmla="*/ 2258883 w 2556691"/>
              <a:gd name="connsiteY49469" fmla="*/ 957652 h 2789926"/>
              <a:gd name="connsiteX49470" fmla="*/ 1932731 w 2556691"/>
              <a:gd name="connsiteY49470" fmla="*/ 656028 h 2789926"/>
              <a:gd name="connsiteX49471" fmla="*/ 1931943 w 2556691"/>
              <a:gd name="connsiteY49471" fmla="*/ 665713 h 2789926"/>
              <a:gd name="connsiteX49472" fmla="*/ 1929576 w 2556691"/>
              <a:gd name="connsiteY49472" fmla="*/ 665105 h 2789926"/>
              <a:gd name="connsiteX49473" fmla="*/ 1930495 w 2556691"/>
              <a:gd name="connsiteY49473" fmla="*/ 655596 h 2789926"/>
              <a:gd name="connsiteX49474" fmla="*/ 1930554 w 2556691"/>
              <a:gd name="connsiteY49474" fmla="*/ 655416 h 2789926"/>
              <a:gd name="connsiteX49475" fmla="*/ 1932731 w 2556691"/>
              <a:gd name="connsiteY49475" fmla="*/ 656028 h 2789926"/>
              <a:gd name="connsiteX49476" fmla="*/ 1887327 w 2556691"/>
              <a:gd name="connsiteY49476" fmla="*/ 613620 h 2789926"/>
              <a:gd name="connsiteX49477" fmla="*/ 1856214 w 2556691"/>
              <a:gd name="connsiteY49477" fmla="*/ 614691 h 2789926"/>
              <a:gd name="connsiteX49478" fmla="*/ 1848622 w 2556691"/>
              <a:gd name="connsiteY49478" fmla="*/ 620038 h 2789926"/>
              <a:gd name="connsiteX49479" fmla="*/ 1837910 w 2556691"/>
              <a:gd name="connsiteY49479" fmla="*/ 629781 h 2789926"/>
              <a:gd name="connsiteX49480" fmla="*/ 1837909 w 2556691"/>
              <a:gd name="connsiteY49480" fmla="*/ 629780 h 2789926"/>
              <a:gd name="connsiteX49481" fmla="*/ 1837909 w 2556691"/>
              <a:gd name="connsiteY49481" fmla="*/ 629782 h 2789926"/>
              <a:gd name="connsiteX49482" fmla="*/ 1837910 w 2556691"/>
              <a:gd name="connsiteY49482" fmla="*/ 629781 h 2789926"/>
              <a:gd name="connsiteX49483" fmla="*/ 1840570 w 2556691"/>
              <a:gd name="connsiteY49483" fmla="*/ 640723 h 2789926"/>
              <a:gd name="connsiteX49484" fmla="*/ 1844172 w 2556691"/>
              <a:gd name="connsiteY49484" fmla="*/ 646826 h 2789926"/>
              <a:gd name="connsiteX49485" fmla="*/ 1851565 w 2556691"/>
              <a:gd name="connsiteY49485" fmla="*/ 654724 h 2789926"/>
              <a:gd name="connsiteX49486" fmla="*/ 1858534 w 2556691"/>
              <a:gd name="connsiteY49486" fmla="*/ 662319 h 2789926"/>
              <a:gd name="connsiteX49487" fmla="*/ 1865102 w 2556691"/>
              <a:gd name="connsiteY49487" fmla="*/ 669471 h 2789926"/>
              <a:gd name="connsiteX49488" fmla="*/ 1866185 w 2556691"/>
              <a:gd name="connsiteY49488" fmla="*/ 670656 h 2789926"/>
              <a:gd name="connsiteX49489" fmla="*/ 1869446 w 2556691"/>
              <a:gd name="connsiteY49489" fmla="*/ 674035 h 2789926"/>
              <a:gd name="connsiteX49490" fmla="*/ 1870117 w 2556691"/>
              <a:gd name="connsiteY49490" fmla="*/ 673922 h 2789926"/>
              <a:gd name="connsiteX49491" fmla="*/ 1863572 w 2556691"/>
              <a:gd name="connsiteY49491" fmla="*/ 662588 h 2789926"/>
              <a:gd name="connsiteX49492" fmla="*/ 1862512 w 2556691"/>
              <a:gd name="connsiteY49492" fmla="*/ 660415 h 2789926"/>
              <a:gd name="connsiteX49493" fmla="*/ 1865549 w 2556691"/>
              <a:gd name="connsiteY49493" fmla="*/ 648782 h 2789926"/>
              <a:gd name="connsiteX49494" fmla="*/ 1872142 w 2556691"/>
              <a:gd name="connsiteY49494" fmla="*/ 650814 h 2789926"/>
              <a:gd name="connsiteX49495" fmla="*/ 1873896 w 2556691"/>
              <a:gd name="connsiteY49495" fmla="*/ 653273 h 2789926"/>
              <a:gd name="connsiteX49496" fmla="*/ 1872413 w 2556691"/>
              <a:gd name="connsiteY49496" fmla="*/ 658146 h 2789926"/>
              <a:gd name="connsiteX49497" fmla="*/ 1868092 w 2556691"/>
              <a:gd name="connsiteY49497" fmla="*/ 660532 h 2789926"/>
              <a:gd name="connsiteX49498" fmla="*/ 1865232 w 2556691"/>
              <a:gd name="connsiteY49498" fmla="*/ 660772 h 2789926"/>
              <a:gd name="connsiteX49499" fmla="*/ 1865361 w 2556691"/>
              <a:gd name="connsiteY49499" fmla="*/ 661034 h 2789926"/>
              <a:gd name="connsiteX49500" fmla="*/ 1873919 w 2556691"/>
              <a:gd name="connsiteY49500" fmla="*/ 673705 h 2789926"/>
              <a:gd name="connsiteX49501" fmla="*/ 1874425 w 2556691"/>
              <a:gd name="connsiteY49501" fmla="*/ 673674 h 2789926"/>
              <a:gd name="connsiteX49502" fmla="*/ 1877663 w 2556691"/>
              <a:gd name="connsiteY49502" fmla="*/ 673330 h 2789926"/>
              <a:gd name="connsiteX49503" fmla="*/ 1877898 w 2556691"/>
              <a:gd name="connsiteY49503" fmla="*/ 673287 h 2789926"/>
              <a:gd name="connsiteX49504" fmla="*/ 1881442 w 2556691"/>
              <a:gd name="connsiteY49504" fmla="*/ 672331 h 2789926"/>
              <a:gd name="connsiteX49505" fmla="*/ 1881736 w 2556691"/>
              <a:gd name="connsiteY49505" fmla="*/ 672212 h 2789926"/>
              <a:gd name="connsiteX49506" fmla="*/ 1879947 w 2556691"/>
              <a:gd name="connsiteY49506" fmla="*/ 660243 h 2789926"/>
              <a:gd name="connsiteX49507" fmla="*/ 1881241 w 2556691"/>
              <a:gd name="connsiteY49507" fmla="*/ 648881 h 2789926"/>
              <a:gd name="connsiteX49508" fmla="*/ 1890847 w 2556691"/>
              <a:gd name="connsiteY49508" fmla="*/ 651087 h 2789926"/>
              <a:gd name="connsiteX49509" fmla="*/ 1885715 w 2556691"/>
              <a:gd name="connsiteY49509" fmla="*/ 663000 h 2789926"/>
              <a:gd name="connsiteX49510" fmla="*/ 1884337 w 2556691"/>
              <a:gd name="connsiteY49510" fmla="*/ 663151 h 2789926"/>
              <a:gd name="connsiteX49511" fmla="*/ 1882807 w 2556691"/>
              <a:gd name="connsiteY49511" fmla="*/ 662746 h 2789926"/>
              <a:gd name="connsiteX49512" fmla="*/ 1884361 w 2556691"/>
              <a:gd name="connsiteY49512" fmla="*/ 671008 h 2789926"/>
              <a:gd name="connsiteX49513" fmla="*/ 1886715 w 2556691"/>
              <a:gd name="connsiteY49513" fmla="*/ 669588 h 2789926"/>
              <a:gd name="connsiteX49514" fmla="*/ 1890482 w 2556691"/>
              <a:gd name="connsiteY49514" fmla="*/ 666628 h 2789926"/>
              <a:gd name="connsiteX49515" fmla="*/ 1892589 w 2556691"/>
              <a:gd name="connsiteY49515" fmla="*/ 650777 h 2789926"/>
              <a:gd name="connsiteX49516" fmla="*/ 1894956 w 2556691"/>
              <a:gd name="connsiteY49516" fmla="*/ 662115 h 2789926"/>
              <a:gd name="connsiteX49517" fmla="*/ 1895556 w 2556691"/>
              <a:gd name="connsiteY49517" fmla="*/ 661453 h 2789926"/>
              <a:gd name="connsiteX49518" fmla="*/ 1896557 w 2556691"/>
              <a:gd name="connsiteY49518" fmla="*/ 660356 h 2789926"/>
              <a:gd name="connsiteX49519" fmla="*/ 1895638 w 2556691"/>
              <a:gd name="connsiteY49519" fmla="*/ 657094 h 2789926"/>
              <a:gd name="connsiteX49520" fmla="*/ 1892801 w 2556691"/>
              <a:gd name="connsiteY49520" fmla="*/ 648217 h 2789926"/>
              <a:gd name="connsiteX49521" fmla="*/ 1891601 w 2556691"/>
              <a:gd name="connsiteY49521" fmla="*/ 645106 h 2789926"/>
              <a:gd name="connsiteX49522" fmla="*/ 1890682 w 2556691"/>
              <a:gd name="connsiteY49522" fmla="*/ 644703 h 2789926"/>
              <a:gd name="connsiteX49523" fmla="*/ 1889635 w 2556691"/>
              <a:gd name="connsiteY49523" fmla="*/ 644147 h 2789926"/>
              <a:gd name="connsiteX49524" fmla="*/ 1884585 w 2556691"/>
              <a:gd name="connsiteY49524" fmla="*/ 636833 h 2789926"/>
              <a:gd name="connsiteX49525" fmla="*/ 1886280 w 2556691"/>
              <a:gd name="connsiteY49525" fmla="*/ 631368 h 2789926"/>
              <a:gd name="connsiteX49526" fmla="*/ 1885774 w 2556691"/>
              <a:gd name="connsiteY49526" fmla="*/ 628196 h 2789926"/>
              <a:gd name="connsiteX49527" fmla="*/ 1882442 w 2556691"/>
              <a:gd name="connsiteY49527" fmla="*/ 619946 h 2789926"/>
              <a:gd name="connsiteX49528" fmla="*/ 1878404 w 2556691"/>
              <a:gd name="connsiteY49528" fmla="*/ 613535 h 2789926"/>
              <a:gd name="connsiteX49529" fmla="*/ 1876179 w 2556691"/>
              <a:gd name="connsiteY49529" fmla="*/ 609815 h 2789926"/>
              <a:gd name="connsiteX49530" fmla="*/ 1876509 w 2556691"/>
              <a:gd name="connsiteY49530" fmla="*/ 609421 h 2789926"/>
              <a:gd name="connsiteX49531" fmla="*/ 1886927 w 2556691"/>
              <a:gd name="connsiteY49531" fmla="*/ 620742 h 2789926"/>
              <a:gd name="connsiteX49532" fmla="*/ 1889929 w 2556691"/>
              <a:gd name="connsiteY49532" fmla="*/ 630879 h 2789926"/>
              <a:gd name="connsiteX49533" fmla="*/ 1892848 w 2556691"/>
              <a:gd name="connsiteY49533" fmla="*/ 631897 h 2789926"/>
              <a:gd name="connsiteX49534" fmla="*/ 1887327 w 2556691"/>
              <a:gd name="connsiteY49534" fmla="*/ 613620 h 2789926"/>
              <a:gd name="connsiteX49535" fmla="*/ 1955933 w 2556691"/>
              <a:gd name="connsiteY49535" fmla="*/ 676294 h 2789926"/>
              <a:gd name="connsiteX49536" fmla="*/ 1950989 w 2556691"/>
              <a:gd name="connsiteY49536" fmla="*/ 686556 h 2789926"/>
              <a:gd name="connsiteX49537" fmla="*/ 1953897 w 2556691"/>
              <a:gd name="connsiteY49537" fmla="*/ 675982 h 2789926"/>
              <a:gd name="connsiteX49538" fmla="*/ 1955933 w 2556691"/>
              <a:gd name="connsiteY49538" fmla="*/ 676294 h 2789926"/>
              <a:gd name="connsiteX49539" fmla="*/ 2108261 w 2556691"/>
              <a:gd name="connsiteY49539" fmla="*/ 815077 h 2789926"/>
              <a:gd name="connsiteX49540" fmla="*/ 2102105 w 2556691"/>
              <a:gd name="connsiteY49540" fmla="*/ 812039 h 2789926"/>
              <a:gd name="connsiteX49541" fmla="*/ 2096737 w 2556691"/>
              <a:gd name="connsiteY49541" fmla="*/ 810469 h 2789926"/>
              <a:gd name="connsiteX49542" fmla="*/ 2096407 w 2556691"/>
              <a:gd name="connsiteY49542" fmla="*/ 810588 h 2789926"/>
              <a:gd name="connsiteX49543" fmla="*/ 2095159 w 2556691"/>
              <a:gd name="connsiteY49543" fmla="*/ 811675 h 2789926"/>
              <a:gd name="connsiteX49544" fmla="*/ 2097137 w 2556691"/>
              <a:gd name="connsiteY49544" fmla="*/ 813076 h 2789926"/>
              <a:gd name="connsiteX49545" fmla="*/ 2100951 w 2556691"/>
              <a:gd name="connsiteY49545" fmla="*/ 816221 h 2789926"/>
              <a:gd name="connsiteX49546" fmla="*/ 2102399 w 2556691"/>
              <a:gd name="connsiteY49546" fmla="*/ 817790 h 2789926"/>
              <a:gd name="connsiteX49547" fmla="*/ 2103859 w 2556691"/>
              <a:gd name="connsiteY49547" fmla="*/ 819640 h 2789926"/>
              <a:gd name="connsiteX49548" fmla="*/ 2105824 w 2556691"/>
              <a:gd name="connsiteY49548" fmla="*/ 818263 h 2789926"/>
              <a:gd name="connsiteX49549" fmla="*/ 2108332 w 2556691"/>
              <a:gd name="connsiteY49549" fmla="*/ 815288 h 2789926"/>
              <a:gd name="connsiteX49550" fmla="*/ 2108261 w 2556691"/>
              <a:gd name="connsiteY49550" fmla="*/ 815077 h 2789926"/>
              <a:gd name="connsiteX49551" fmla="*/ 2031650 w 2556691"/>
              <a:gd name="connsiteY49551" fmla="*/ 744032 h 2789926"/>
              <a:gd name="connsiteX49552" fmla="*/ 2030190 w 2556691"/>
              <a:gd name="connsiteY49552" fmla="*/ 746858 h 2789926"/>
              <a:gd name="connsiteX49553" fmla="*/ 2031839 w 2556691"/>
              <a:gd name="connsiteY49553" fmla="*/ 745654 h 2789926"/>
              <a:gd name="connsiteX49554" fmla="*/ 2031650 w 2556691"/>
              <a:gd name="connsiteY49554" fmla="*/ 744032 h 2789926"/>
              <a:gd name="connsiteX49555" fmla="*/ 2210170 w 2556691"/>
              <a:gd name="connsiteY49555" fmla="*/ 908285 h 2789926"/>
              <a:gd name="connsiteX49556" fmla="*/ 2202636 w 2556691"/>
              <a:gd name="connsiteY49556" fmla="*/ 931934 h 2789926"/>
              <a:gd name="connsiteX49557" fmla="*/ 2210017 w 2556691"/>
              <a:gd name="connsiteY49557" fmla="*/ 919050 h 2789926"/>
              <a:gd name="connsiteX49558" fmla="*/ 2210170 w 2556691"/>
              <a:gd name="connsiteY49558" fmla="*/ 908285 h 2789926"/>
              <a:gd name="connsiteX49559" fmla="*/ 1949180 w 2556691"/>
              <a:gd name="connsiteY49559" fmla="*/ 663955 h 2789926"/>
              <a:gd name="connsiteX49560" fmla="*/ 1949588 w 2556691"/>
              <a:gd name="connsiteY49560" fmla="*/ 676762 h 2789926"/>
              <a:gd name="connsiteX49561" fmla="*/ 1946292 w 2556691"/>
              <a:gd name="connsiteY49561" fmla="*/ 676293 h 2789926"/>
              <a:gd name="connsiteX49562" fmla="*/ 1946598 w 2556691"/>
              <a:gd name="connsiteY49562" fmla="*/ 663935 h 2789926"/>
              <a:gd name="connsiteX49563" fmla="*/ 1949180 w 2556691"/>
              <a:gd name="connsiteY49563" fmla="*/ 663955 h 2789926"/>
              <a:gd name="connsiteX49564" fmla="*/ 1989496 w 2556691"/>
              <a:gd name="connsiteY49564" fmla="*/ 699388 h 2789926"/>
              <a:gd name="connsiteX49565" fmla="*/ 1989378 w 2556691"/>
              <a:gd name="connsiteY49565" fmla="*/ 699937 h 2789926"/>
              <a:gd name="connsiteX49566" fmla="*/ 1988802 w 2556691"/>
              <a:gd name="connsiteY49566" fmla="*/ 700760 h 2789926"/>
              <a:gd name="connsiteX49567" fmla="*/ 1986212 w 2556691"/>
              <a:gd name="connsiteY49567" fmla="*/ 704391 h 2789926"/>
              <a:gd name="connsiteX49568" fmla="*/ 1985729 w 2556691"/>
              <a:gd name="connsiteY49568" fmla="*/ 705065 h 2789926"/>
              <a:gd name="connsiteX49569" fmla="*/ 1982657 w 2556691"/>
              <a:gd name="connsiteY49569" fmla="*/ 703061 h 2789926"/>
              <a:gd name="connsiteX49570" fmla="*/ 1983740 w 2556691"/>
              <a:gd name="connsiteY49570" fmla="*/ 701611 h 2789926"/>
              <a:gd name="connsiteX49571" fmla="*/ 1987495 w 2556691"/>
              <a:gd name="connsiteY49571" fmla="*/ 697944 h 2789926"/>
              <a:gd name="connsiteX49572" fmla="*/ 1989496 w 2556691"/>
              <a:gd name="connsiteY49572" fmla="*/ 699388 h 2789926"/>
              <a:gd name="connsiteX49573" fmla="*/ 1939488 w 2556691"/>
              <a:gd name="connsiteY49573" fmla="*/ 653067 h 2789926"/>
              <a:gd name="connsiteX49574" fmla="*/ 1941995 w 2556691"/>
              <a:gd name="connsiteY49574" fmla="*/ 672040 h 2789926"/>
              <a:gd name="connsiteX49575" fmla="*/ 1941524 w 2556691"/>
              <a:gd name="connsiteY49575" fmla="*/ 672680 h 2789926"/>
              <a:gd name="connsiteX49576" fmla="*/ 1939452 w 2556691"/>
              <a:gd name="connsiteY49576" fmla="*/ 672123 h 2789926"/>
              <a:gd name="connsiteX49577" fmla="*/ 1939452 w 2556691"/>
              <a:gd name="connsiteY49577" fmla="*/ 672122 h 2789926"/>
              <a:gd name="connsiteX49578" fmla="*/ 1937345 w 2556691"/>
              <a:gd name="connsiteY49578" fmla="*/ 655686 h 2789926"/>
              <a:gd name="connsiteX49579" fmla="*/ 1937216 w 2556691"/>
              <a:gd name="connsiteY49579" fmla="*/ 654634 h 2789926"/>
              <a:gd name="connsiteX49580" fmla="*/ 1937110 w 2556691"/>
              <a:gd name="connsiteY49580" fmla="*/ 653847 h 2789926"/>
              <a:gd name="connsiteX49581" fmla="*/ 1939488 w 2556691"/>
              <a:gd name="connsiteY49581" fmla="*/ 653067 h 2789926"/>
              <a:gd name="connsiteX49582" fmla="*/ 1976288 w 2556691"/>
              <a:gd name="connsiteY49582" fmla="*/ 685196 h 2789926"/>
              <a:gd name="connsiteX49583" fmla="*/ 1974228 w 2556691"/>
              <a:gd name="connsiteY49583" fmla="*/ 692573 h 2789926"/>
              <a:gd name="connsiteX49584" fmla="*/ 1972898 w 2556691"/>
              <a:gd name="connsiteY49584" fmla="*/ 698327 h 2789926"/>
              <a:gd name="connsiteX49585" fmla="*/ 1972898 w 2556691"/>
              <a:gd name="connsiteY49585" fmla="*/ 698326 h 2789926"/>
              <a:gd name="connsiteX49586" fmla="*/ 1970708 w 2556691"/>
              <a:gd name="connsiteY49586" fmla="*/ 698749 h 2789926"/>
              <a:gd name="connsiteX49587" fmla="*/ 1970744 w 2556691"/>
              <a:gd name="connsiteY49587" fmla="*/ 692440 h 2789926"/>
              <a:gd name="connsiteX49588" fmla="*/ 1974322 w 2556691"/>
              <a:gd name="connsiteY49588" fmla="*/ 684337 h 2789926"/>
              <a:gd name="connsiteX49589" fmla="*/ 1976288 w 2556691"/>
              <a:gd name="connsiteY49589" fmla="*/ 685196 h 2789926"/>
              <a:gd name="connsiteX49590" fmla="*/ 2042413 w 2556691"/>
              <a:gd name="connsiteY49590" fmla="*/ 746059 h 2789926"/>
              <a:gd name="connsiteX49591" fmla="*/ 2022574 w 2556691"/>
              <a:gd name="connsiteY49591" fmla="*/ 759756 h 2789926"/>
              <a:gd name="connsiteX49592" fmla="*/ 2024093 w 2556691"/>
              <a:gd name="connsiteY49592" fmla="*/ 763467 h 2789926"/>
              <a:gd name="connsiteX49593" fmla="*/ 2024140 w 2556691"/>
              <a:gd name="connsiteY49593" fmla="*/ 764046 h 2789926"/>
              <a:gd name="connsiteX49594" fmla="*/ 2027259 w 2556691"/>
              <a:gd name="connsiteY49594" fmla="*/ 761274 h 2789926"/>
              <a:gd name="connsiteX49595" fmla="*/ 2028707 w 2556691"/>
              <a:gd name="connsiteY49595" fmla="*/ 762532 h 2789926"/>
              <a:gd name="connsiteX49596" fmla="*/ 2024446 w 2556691"/>
              <a:gd name="connsiteY49596" fmla="*/ 768684 h 2789926"/>
              <a:gd name="connsiteX49597" fmla="*/ 2023257 w 2556691"/>
              <a:gd name="connsiteY49597" fmla="*/ 770204 h 2789926"/>
              <a:gd name="connsiteX49598" fmla="*/ 2021809 w 2556691"/>
              <a:gd name="connsiteY49598" fmla="*/ 773849 h 2789926"/>
              <a:gd name="connsiteX49599" fmla="*/ 2021797 w 2556691"/>
              <a:gd name="connsiteY49599" fmla="*/ 773868 h 2789926"/>
              <a:gd name="connsiteX49600" fmla="*/ 2019584 w 2556691"/>
              <a:gd name="connsiteY49600" fmla="*/ 779897 h 2789926"/>
              <a:gd name="connsiteX49601" fmla="*/ 2023622 w 2556691"/>
              <a:gd name="connsiteY49601" fmla="*/ 779073 h 2789926"/>
              <a:gd name="connsiteX49602" fmla="*/ 2017477 w 2556691"/>
              <a:gd name="connsiteY49602" fmla="*/ 788469 h 2789926"/>
              <a:gd name="connsiteX49603" fmla="*/ 2017406 w 2556691"/>
              <a:gd name="connsiteY49603" fmla="*/ 788945 h 2789926"/>
              <a:gd name="connsiteX49604" fmla="*/ 2017288 w 2556691"/>
              <a:gd name="connsiteY49604" fmla="*/ 789798 h 2789926"/>
              <a:gd name="connsiteX49605" fmla="*/ 2018313 w 2556691"/>
              <a:gd name="connsiteY49605" fmla="*/ 800734 h 2789926"/>
              <a:gd name="connsiteX49606" fmla="*/ 2019031 w 2556691"/>
              <a:gd name="connsiteY49606" fmla="*/ 807068 h 2789926"/>
              <a:gd name="connsiteX49607" fmla="*/ 2018878 w 2556691"/>
              <a:gd name="connsiteY49607" fmla="*/ 807997 h 2789926"/>
              <a:gd name="connsiteX49608" fmla="*/ 2018124 w 2556691"/>
              <a:gd name="connsiteY49608" fmla="*/ 810734 h 2789926"/>
              <a:gd name="connsiteX49609" fmla="*/ 2018183 w 2556691"/>
              <a:gd name="connsiteY49609" fmla="*/ 814182 h 2789926"/>
              <a:gd name="connsiteX49610" fmla="*/ 2019831 w 2556691"/>
              <a:gd name="connsiteY49610" fmla="*/ 815302 h 2789926"/>
              <a:gd name="connsiteX49611" fmla="*/ 2022209 w 2556691"/>
              <a:gd name="connsiteY49611" fmla="*/ 817218 h 2789926"/>
              <a:gd name="connsiteX49612" fmla="*/ 2022197 w 2556691"/>
              <a:gd name="connsiteY49612" fmla="*/ 817219 h 2789926"/>
              <a:gd name="connsiteX49613" fmla="*/ 2025446 w 2556691"/>
              <a:gd name="connsiteY49613" fmla="*/ 820084 h 2789926"/>
              <a:gd name="connsiteX49614" fmla="*/ 2030485 w 2556691"/>
              <a:gd name="connsiteY49614" fmla="*/ 824551 h 2789926"/>
              <a:gd name="connsiteX49615" fmla="*/ 2030555 w 2556691"/>
              <a:gd name="connsiteY49615" fmla="*/ 824603 h 2789926"/>
              <a:gd name="connsiteX49616" fmla="*/ 2034275 w 2556691"/>
              <a:gd name="connsiteY49616" fmla="*/ 827230 h 2789926"/>
              <a:gd name="connsiteX49617" fmla="*/ 2038148 w 2556691"/>
              <a:gd name="connsiteY49617" fmla="*/ 828549 h 2789926"/>
              <a:gd name="connsiteX49618" fmla="*/ 2041998 w 2556691"/>
              <a:gd name="connsiteY49618" fmla="*/ 827436 h 2789926"/>
              <a:gd name="connsiteX49619" fmla="*/ 2043881 w 2556691"/>
              <a:gd name="connsiteY49619" fmla="*/ 825736 h 2789926"/>
              <a:gd name="connsiteX49620" fmla="*/ 2044011 w 2556691"/>
              <a:gd name="connsiteY49620" fmla="*/ 825589 h 2789926"/>
              <a:gd name="connsiteX49621" fmla="*/ 2044752 w 2556691"/>
              <a:gd name="connsiteY49621" fmla="*/ 824726 h 2789926"/>
              <a:gd name="connsiteX49622" fmla="*/ 2045882 w 2556691"/>
              <a:gd name="connsiteY49622" fmla="*/ 822968 h 2789926"/>
              <a:gd name="connsiteX49623" fmla="*/ 2045953 w 2556691"/>
              <a:gd name="connsiteY49623" fmla="*/ 822852 h 2789926"/>
              <a:gd name="connsiteX49624" fmla="*/ 2046954 w 2556691"/>
              <a:gd name="connsiteY49624" fmla="*/ 821038 h 2789926"/>
              <a:gd name="connsiteX49625" fmla="*/ 2047024 w 2556691"/>
              <a:gd name="connsiteY49625" fmla="*/ 820899 h 2789926"/>
              <a:gd name="connsiteX49626" fmla="*/ 2047177 w 2556691"/>
              <a:gd name="connsiteY49626" fmla="*/ 820578 h 2789926"/>
              <a:gd name="connsiteX49627" fmla="*/ 2047730 w 2556691"/>
              <a:gd name="connsiteY49627" fmla="*/ 819432 h 2789926"/>
              <a:gd name="connsiteX49628" fmla="*/ 2048072 w 2556691"/>
              <a:gd name="connsiteY49628" fmla="*/ 818755 h 2789926"/>
              <a:gd name="connsiteX49629" fmla="*/ 2049402 w 2556691"/>
              <a:gd name="connsiteY49629" fmla="*/ 816050 h 2789926"/>
              <a:gd name="connsiteX49630" fmla="*/ 2049896 w 2556691"/>
              <a:gd name="connsiteY49630" fmla="*/ 815115 h 2789926"/>
              <a:gd name="connsiteX49631" fmla="*/ 2052074 w 2556691"/>
              <a:gd name="connsiteY49631" fmla="*/ 811224 h 2789926"/>
              <a:gd name="connsiteX49632" fmla="*/ 2053687 w 2556691"/>
              <a:gd name="connsiteY49632" fmla="*/ 808163 h 2789926"/>
              <a:gd name="connsiteX49633" fmla="*/ 2054158 w 2556691"/>
              <a:gd name="connsiteY49633" fmla="*/ 807176 h 2789926"/>
              <a:gd name="connsiteX49634" fmla="*/ 2055006 w 2556691"/>
              <a:gd name="connsiteY49634" fmla="*/ 805181 h 2789926"/>
              <a:gd name="connsiteX49635" fmla="*/ 2055276 w 2556691"/>
              <a:gd name="connsiteY49635" fmla="*/ 804453 h 2789926"/>
              <a:gd name="connsiteX49636" fmla="*/ 2055382 w 2556691"/>
              <a:gd name="connsiteY49636" fmla="*/ 804156 h 2789926"/>
              <a:gd name="connsiteX49637" fmla="*/ 2055806 w 2556691"/>
              <a:gd name="connsiteY49637" fmla="*/ 802810 h 2789926"/>
              <a:gd name="connsiteX49638" fmla="*/ 2056395 w 2556691"/>
              <a:gd name="connsiteY49638" fmla="*/ 797376 h 2789926"/>
              <a:gd name="connsiteX49639" fmla="*/ 2055971 w 2556691"/>
              <a:gd name="connsiteY49639" fmla="*/ 795078 h 2789926"/>
              <a:gd name="connsiteX49640" fmla="*/ 2055782 w 2556691"/>
              <a:gd name="connsiteY49640" fmla="*/ 794506 h 2789926"/>
              <a:gd name="connsiteX49641" fmla="*/ 2055311 w 2556691"/>
              <a:gd name="connsiteY49641" fmla="*/ 793238 h 2789926"/>
              <a:gd name="connsiteX49642" fmla="*/ 2053287 w 2556691"/>
              <a:gd name="connsiteY49642" fmla="*/ 790020 h 2789926"/>
              <a:gd name="connsiteX49643" fmla="*/ 2052957 w 2556691"/>
              <a:gd name="connsiteY49643" fmla="*/ 789580 h 2789926"/>
              <a:gd name="connsiteX49644" fmla="*/ 2050414 w 2556691"/>
              <a:gd name="connsiteY49644" fmla="*/ 786625 h 2789926"/>
              <a:gd name="connsiteX49645" fmla="*/ 2042727 w 2556691"/>
              <a:gd name="connsiteY49645" fmla="*/ 762689 h 2789926"/>
              <a:gd name="connsiteX49646" fmla="*/ 2043210 w 2556691"/>
              <a:gd name="connsiteY49646" fmla="*/ 757996 h 2789926"/>
              <a:gd name="connsiteX49647" fmla="*/ 2044152 w 2556691"/>
              <a:gd name="connsiteY49647" fmla="*/ 751208 h 2789926"/>
              <a:gd name="connsiteX49648" fmla="*/ 2042413 w 2556691"/>
              <a:gd name="connsiteY49648" fmla="*/ 746059 h 2789926"/>
              <a:gd name="connsiteX49649" fmla="*/ 2258317 w 2556691"/>
              <a:gd name="connsiteY49649" fmla="*/ 945194 h 2789926"/>
              <a:gd name="connsiteX49650" fmla="*/ 2260177 w 2556691"/>
              <a:gd name="connsiteY49650" fmla="*/ 947511 h 2789926"/>
              <a:gd name="connsiteX49651" fmla="*/ 2257211 w 2556691"/>
              <a:gd name="connsiteY49651" fmla="*/ 950924 h 2789926"/>
              <a:gd name="connsiteX49652" fmla="*/ 2258317 w 2556691"/>
              <a:gd name="connsiteY49652" fmla="*/ 945194 h 2789926"/>
              <a:gd name="connsiteX49653" fmla="*/ 1942655 w 2556691"/>
              <a:gd name="connsiteY49653" fmla="*/ 651489 h 2789926"/>
              <a:gd name="connsiteX49654" fmla="*/ 1942655 w 2556691"/>
              <a:gd name="connsiteY49654" fmla="*/ 651494 h 2789926"/>
              <a:gd name="connsiteX49655" fmla="*/ 1927987 w 2556691"/>
              <a:gd name="connsiteY49655" fmla="*/ 650009 h 2789926"/>
              <a:gd name="connsiteX49656" fmla="*/ 1925974 w 2556691"/>
              <a:gd name="connsiteY49656" fmla="*/ 652607 h 2789926"/>
              <a:gd name="connsiteX49657" fmla="*/ 1922513 w 2556691"/>
              <a:gd name="connsiteY49657" fmla="*/ 657289 h 2789926"/>
              <a:gd name="connsiteX49658" fmla="*/ 1914461 w 2556691"/>
              <a:gd name="connsiteY49658" fmla="*/ 668708 h 2789926"/>
              <a:gd name="connsiteX49659" fmla="*/ 1907022 w 2556691"/>
              <a:gd name="connsiteY49659" fmla="*/ 685307 h 2789926"/>
              <a:gd name="connsiteX49660" fmla="*/ 1906869 w 2556691"/>
              <a:gd name="connsiteY49660" fmla="*/ 685871 h 2789926"/>
              <a:gd name="connsiteX49661" fmla="*/ 1906539 w 2556691"/>
              <a:gd name="connsiteY49661" fmla="*/ 687144 h 2789926"/>
              <a:gd name="connsiteX49662" fmla="*/ 1905421 w 2556691"/>
              <a:gd name="connsiteY49662" fmla="*/ 696632 h 2789926"/>
              <a:gd name="connsiteX49663" fmla="*/ 1905444 w 2556691"/>
              <a:gd name="connsiteY49663" fmla="*/ 697905 h 2789926"/>
              <a:gd name="connsiteX49664" fmla="*/ 1905974 w 2556691"/>
              <a:gd name="connsiteY49664" fmla="*/ 703777 h 2789926"/>
              <a:gd name="connsiteX49665" fmla="*/ 1906551 w 2556691"/>
              <a:gd name="connsiteY49665" fmla="*/ 706437 h 2789926"/>
              <a:gd name="connsiteX49666" fmla="*/ 1907022 w 2556691"/>
              <a:gd name="connsiteY49666" fmla="*/ 708335 h 2789926"/>
              <a:gd name="connsiteX49667" fmla="*/ 1907928 w 2556691"/>
              <a:gd name="connsiteY49667" fmla="*/ 711220 h 2789926"/>
              <a:gd name="connsiteX49668" fmla="*/ 1908540 w 2556691"/>
              <a:gd name="connsiteY49668" fmla="*/ 709952 h 2789926"/>
              <a:gd name="connsiteX49669" fmla="*/ 1908682 w 2556691"/>
              <a:gd name="connsiteY49669" fmla="*/ 709508 h 2789926"/>
              <a:gd name="connsiteX49670" fmla="*/ 1911577 w 2556691"/>
              <a:gd name="connsiteY49670" fmla="*/ 707796 h 2789926"/>
              <a:gd name="connsiteX49671" fmla="*/ 1912872 w 2556691"/>
              <a:gd name="connsiteY49671" fmla="*/ 707854 h 2789926"/>
              <a:gd name="connsiteX49672" fmla="*/ 1913873 w 2556691"/>
              <a:gd name="connsiteY49672" fmla="*/ 708049 h 2789926"/>
              <a:gd name="connsiteX49673" fmla="*/ 1917004 w 2556691"/>
              <a:gd name="connsiteY49673" fmla="*/ 709348 h 2789926"/>
              <a:gd name="connsiteX49674" fmla="*/ 1921077 w 2556691"/>
              <a:gd name="connsiteY49674" fmla="*/ 717235 h 2789926"/>
              <a:gd name="connsiteX49675" fmla="*/ 1919947 w 2556691"/>
              <a:gd name="connsiteY49675" fmla="*/ 718066 h 2789926"/>
              <a:gd name="connsiteX49676" fmla="*/ 1921948 w 2556691"/>
              <a:gd name="connsiteY49676" fmla="*/ 729409 h 2789926"/>
              <a:gd name="connsiteX49677" fmla="*/ 1923938 w 2556691"/>
              <a:gd name="connsiteY49677" fmla="*/ 736560 h 2789926"/>
              <a:gd name="connsiteX49678" fmla="*/ 1928458 w 2556691"/>
              <a:gd name="connsiteY49678" fmla="*/ 746073 h 2789926"/>
              <a:gd name="connsiteX49679" fmla="*/ 1928599 w 2556691"/>
              <a:gd name="connsiteY49679" fmla="*/ 746213 h 2789926"/>
              <a:gd name="connsiteX49680" fmla="*/ 1927658 w 2556691"/>
              <a:gd name="connsiteY49680" fmla="*/ 742916 h 2789926"/>
              <a:gd name="connsiteX49681" fmla="*/ 1926834 w 2556691"/>
              <a:gd name="connsiteY49681" fmla="*/ 736868 h 2789926"/>
              <a:gd name="connsiteX49682" fmla="*/ 1927552 w 2556691"/>
              <a:gd name="connsiteY49682" fmla="*/ 707831 h 2789926"/>
              <a:gd name="connsiteX49683" fmla="*/ 1923643 w 2556691"/>
              <a:gd name="connsiteY49683" fmla="*/ 702374 h 2789926"/>
              <a:gd name="connsiteX49684" fmla="*/ 1926410 w 2556691"/>
              <a:gd name="connsiteY49684" fmla="*/ 693852 h 2789926"/>
              <a:gd name="connsiteX49685" fmla="*/ 1931072 w 2556691"/>
              <a:gd name="connsiteY49685" fmla="*/ 698096 h 2789926"/>
              <a:gd name="connsiteX49686" fmla="*/ 1932802 w 2556691"/>
              <a:gd name="connsiteY49686" fmla="*/ 700812 h 2789926"/>
              <a:gd name="connsiteX49687" fmla="*/ 1931189 w 2556691"/>
              <a:gd name="connsiteY49687" fmla="*/ 708146 h 2789926"/>
              <a:gd name="connsiteX49688" fmla="*/ 1930156 w 2556691"/>
              <a:gd name="connsiteY49688" fmla="*/ 724863 h 2789926"/>
              <a:gd name="connsiteX49689" fmla="*/ 1929718 w 2556691"/>
              <a:gd name="connsiteY49689" fmla="*/ 708339 h 2789926"/>
              <a:gd name="connsiteX49690" fmla="*/ 1928458 w 2556691"/>
              <a:gd name="connsiteY49690" fmla="*/ 708042 h 2789926"/>
              <a:gd name="connsiteX49691" fmla="*/ 1927210 w 2556691"/>
              <a:gd name="connsiteY49691" fmla="*/ 727895 h 2789926"/>
              <a:gd name="connsiteX49692" fmla="*/ 1928234 w 2556691"/>
              <a:gd name="connsiteY49692" fmla="*/ 739049 h 2789926"/>
              <a:gd name="connsiteX49693" fmla="*/ 1928964 w 2556691"/>
              <a:gd name="connsiteY49693" fmla="*/ 742651 h 2789926"/>
              <a:gd name="connsiteX49694" fmla="*/ 1930883 w 2556691"/>
              <a:gd name="connsiteY49694" fmla="*/ 748190 h 2789926"/>
              <a:gd name="connsiteX49695" fmla="*/ 1931224 w 2556691"/>
              <a:gd name="connsiteY49695" fmla="*/ 749042 h 2789926"/>
              <a:gd name="connsiteX49696" fmla="*/ 1933367 w 2556691"/>
              <a:gd name="connsiteY49696" fmla="*/ 752833 h 2789926"/>
              <a:gd name="connsiteX49697" fmla="*/ 1933591 w 2556691"/>
              <a:gd name="connsiteY49697" fmla="*/ 752667 h 2789926"/>
              <a:gd name="connsiteX49698" fmla="*/ 1933249 w 2556691"/>
              <a:gd name="connsiteY49698" fmla="*/ 751285 h 2789926"/>
              <a:gd name="connsiteX49699" fmla="*/ 1932567 w 2556691"/>
              <a:gd name="connsiteY49699" fmla="*/ 749289 h 2789926"/>
              <a:gd name="connsiteX49700" fmla="*/ 1932437 w 2556691"/>
              <a:gd name="connsiteY49700" fmla="*/ 748916 h 2789926"/>
              <a:gd name="connsiteX49701" fmla="*/ 1930636 w 2556691"/>
              <a:gd name="connsiteY49701" fmla="*/ 742963 h 2789926"/>
              <a:gd name="connsiteX49702" fmla="*/ 1930459 w 2556691"/>
              <a:gd name="connsiteY49702" fmla="*/ 736273 h 2789926"/>
              <a:gd name="connsiteX49703" fmla="*/ 1930636 w 2556691"/>
              <a:gd name="connsiteY49703" fmla="*/ 737501 h 2789926"/>
              <a:gd name="connsiteX49704" fmla="*/ 1931024 w 2556691"/>
              <a:gd name="connsiteY49704" fmla="*/ 725784 h 2789926"/>
              <a:gd name="connsiteX49705" fmla="*/ 1935615 w 2556691"/>
              <a:gd name="connsiteY49705" fmla="*/ 702718 h 2789926"/>
              <a:gd name="connsiteX49706" fmla="*/ 1934850 w 2556691"/>
              <a:gd name="connsiteY49706" fmla="*/ 701905 h 2789926"/>
              <a:gd name="connsiteX49707" fmla="*/ 1935204 w 2556691"/>
              <a:gd name="connsiteY49707" fmla="*/ 694238 h 2789926"/>
              <a:gd name="connsiteX49708" fmla="*/ 1941666 w 2556691"/>
              <a:gd name="connsiteY49708" fmla="*/ 690927 h 2789926"/>
              <a:gd name="connsiteX49709" fmla="*/ 1942737 w 2556691"/>
              <a:gd name="connsiteY49709" fmla="*/ 698398 h 2789926"/>
              <a:gd name="connsiteX49710" fmla="*/ 1940430 w 2556691"/>
              <a:gd name="connsiteY49710" fmla="*/ 702254 h 2789926"/>
              <a:gd name="connsiteX49711" fmla="*/ 1939418 w 2556691"/>
              <a:gd name="connsiteY49711" fmla="*/ 702755 h 2789926"/>
              <a:gd name="connsiteX49712" fmla="*/ 1934827 w 2556691"/>
              <a:gd name="connsiteY49712" fmla="*/ 725879 h 2789926"/>
              <a:gd name="connsiteX49713" fmla="*/ 1934073 w 2556691"/>
              <a:gd name="connsiteY49713" fmla="*/ 735596 h 2789926"/>
              <a:gd name="connsiteX49714" fmla="*/ 1935109 w 2556691"/>
              <a:gd name="connsiteY49714" fmla="*/ 745005 h 2789926"/>
              <a:gd name="connsiteX49715" fmla="*/ 1935427 w 2556691"/>
              <a:gd name="connsiteY49715" fmla="*/ 746547 h 2789926"/>
              <a:gd name="connsiteX49716" fmla="*/ 1940242 w 2556691"/>
              <a:gd name="connsiteY49716" fmla="*/ 714727 h 2789926"/>
              <a:gd name="connsiteX49717" fmla="*/ 1938005 w 2556691"/>
              <a:gd name="connsiteY49717" fmla="*/ 711417 h 2789926"/>
              <a:gd name="connsiteX49718" fmla="*/ 1942961 w 2556691"/>
              <a:gd name="connsiteY49718" fmla="*/ 703130 h 2789926"/>
              <a:gd name="connsiteX49719" fmla="*/ 1950342 w 2556691"/>
              <a:gd name="connsiteY49719" fmla="*/ 701801 h 2789926"/>
              <a:gd name="connsiteX49720" fmla="*/ 1947034 w 2556691"/>
              <a:gd name="connsiteY49720" fmla="*/ 712416 h 2789926"/>
              <a:gd name="connsiteX49721" fmla="*/ 1944597 w 2556691"/>
              <a:gd name="connsiteY49721" fmla="*/ 714302 h 2789926"/>
              <a:gd name="connsiteX49722" fmla="*/ 1939229 w 2556691"/>
              <a:gd name="connsiteY49722" fmla="*/ 736714 h 2789926"/>
              <a:gd name="connsiteX49723" fmla="*/ 1941137 w 2556691"/>
              <a:gd name="connsiteY49723" fmla="*/ 731258 h 2789926"/>
              <a:gd name="connsiteX49724" fmla="*/ 1953085 w 2556691"/>
              <a:gd name="connsiteY49724" fmla="*/ 704426 h 2789926"/>
              <a:gd name="connsiteX49725" fmla="*/ 1959936 w 2556691"/>
              <a:gd name="connsiteY49725" fmla="*/ 685087 h 2789926"/>
              <a:gd name="connsiteX49726" fmla="*/ 1942655 w 2556691"/>
              <a:gd name="connsiteY49726" fmla="*/ 651489 h 2789926"/>
              <a:gd name="connsiteX49727" fmla="*/ 2103494 w 2556691"/>
              <a:gd name="connsiteY49727" fmla="*/ 799776 h 2789926"/>
              <a:gd name="connsiteX49728" fmla="*/ 2102305 w 2556691"/>
              <a:gd name="connsiteY49728" fmla="*/ 799400 h 2789926"/>
              <a:gd name="connsiteX49729" fmla="*/ 2099197 w 2556691"/>
              <a:gd name="connsiteY49729" fmla="*/ 798522 h 2789926"/>
              <a:gd name="connsiteX49730" fmla="*/ 2091333 w 2556691"/>
              <a:gd name="connsiteY49730" fmla="*/ 797717 h 2789926"/>
              <a:gd name="connsiteX49731" fmla="*/ 2091910 w 2556691"/>
              <a:gd name="connsiteY49731" fmla="*/ 801865 h 2789926"/>
              <a:gd name="connsiteX49732" fmla="*/ 2084247 w 2556691"/>
              <a:gd name="connsiteY49732" fmla="*/ 800846 h 2789926"/>
              <a:gd name="connsiteX49733" fmla="*/ 2083811 w 2556691"/>
              <a:gd name="connsiteY49733" fmla="*/ 803729 h 2789926"/>
              <a:gd name="connsiteX49734" fmla="*/ 2091357 w 2556691"/>
              <a:gd name="connsiteY49734" fmla="*/ 804253 h 2789926"/>
              <a:gd name="connsiteX49735" fmla="*/ 2093417 w 2556691"/>
              <a:gd name="connsiteY49735" fmla="*/ 806074 h 2789926"/>
              <a:gd name="connsiteX49736" fmla="*/ 2096713 w 2556691"/>
              <a:gd name="connsiteY49736" fmla="*/ 805405 h 2789926"/>
              <a:gd name="connsiteX49737" fmla="*/ 2097208 w 2556691"/>
              <a:gd name="connsiteY49737" fmla="*/ 805071 h 2789926"/>
              <a:gd name="connsiteX49738" fmla="*/ 2101163 w 2556691"/>
              <a:gd name="connsiteY49738" fmla="*/ 802592 h 2789926"/>
              <a:gd name="connsiteX49739" fmla="*/ 2103494 w 2556691"/>
              <a:gd name="connsiteY49739" fmla="*/ 799776 h 2789926"/>
              <a:gd name="connsiteX49740" fmla="*/ 2010073 w 2556691"/>
              <a:gd name="connsiteY49740" fmla="*/ 712108 h 2789926"/>
              <a:gd name="connsiteX49741" fmla="*/ 2009708 w 2556691"/>
              <a:gd name="connsiteY49741" fmla="*/ 713012 h 2789926"/>
              <a:gd name="connsiteX49742" fmla="*/ 2006894 w 2556691"/>
              <a:gd name="connsiteY49742" fmla="*/ 715352 h 2789926"/>
              <a:gd name="connsiteX49743" fmla="*/ 1998289 w 2556691"/>
              <a:gd name="connsiteY49743" fmla="*/ 714230 h 2789926"/>
              <a:gd name="connsiteX49744" fmla="*/ 1998854 w 2556691"/>
              <a:gd name="connsiteY49744" fmla="*/ 713902 h 2789926"/>
              <a:gd name="connsiteX49745" fmla="*/ 2003445 w 2556691"/>
              <a:gd name="connsiteY49745" fmla="*/ 712412 h 2789926"/>
              <a:gd name="connsiteX49746" fmla="*/ 2006824 w 2556691"/>
              <a:gd name="connsiteY49746" fmla="*/ 710963 h 2789926"/>
              <a:gd name="connsiteX49747" fmla="*/ 2008178 w 2556691"/>
              <a:gd name="connsiteY49747" fmla="*/ 710408 h 2789926"/>
              <a:gd name="connsiteX49748" fmla="*/ 2010073 w 2556691"/>
              <a:gd name="connsiteY49748" fmla="*/ 712108 h 2789926"/>
              <a:gd name="connsiteX49749" fmla="*/ 2222307 w 2556691"/>
              <a:gd name="connsiteY49749" fmla="*/ 904680 h 2789926"/>
              <a:gd name="connsiteX49750" fmla="*/ 2221907 w 2556691"/>
              <a:gd name="connsiteY49750" fmla="*/ 904354 h 2789926"/>
              <a:gd name="connsiteX49751" fmla="*/ 2221742 w 2556691"/>
              <a:gd name="connsiteY49751" fmla="*/ 905316 h 2789926"/>
              <a:gd name="connsiteX49752" fmla="*/ 2221742 w 2556691"/>
              <a:gd name="connsiteY49752" fmla="*/ 905317 h 2789926"/>
              <a:gd name="connsiteX49753" fmla="*/ 2222307 w 2556691"/>
              <a:gd name="connsiteY49753" fmla="*/ 904680 h 2789926"/>
              <a:gd name="connsiteX49754" fmla="*/ 2217610 w 2556691"/>
              <a:gd name="connsiteY49754" fmla="*/ 897772 h 2789926"/>
              <a:gd name="connsiteX49755" fmla="*/ 2214220 w 2556691"/>
              <a:gd name="connsiteY49755" fmla="*/ 913897 h 2789926"/>
              <a:gd name="connsiteX49756" fmla="*/ 2217645 w 2556691"/>
              <a:gd name="connsiteY49756" fmla="*/ 909979 h 2789926"/>
              <a:gd name="connsiteX49757" fmla="*/ 2218045 w 2556691"/>
              <a:gd name="connsiteY49757" fmla="*/ 899553 h 2789926"/>
              <a:gd name="connsiteX49758" fmla="*/ 2217610 w 2556691"/>
              <a:gd name="connsiteY49758" fmla="*/ 897772 h 2789926"/>
              <a:gd name="connsiteX49759" fmla="*/ 2277729 w 2556691"/>
              <a:gd name="connsiteY49759" fmla="*/ 952447 h 2789926"/>
              <a:gd name="connsiteX49760" fmla="*/ 2274692 w 2556691"/>
              <a:gd name="connsiteY49760" fmla="*/ 960432 h 2789926"/>
              <a:gd name="connsiteX49761" fmla="*/ 2270160 w 2556691"/>
              <a:gd name="connsiteY49761" fmla="*/ 972033 h 2789926"/>
              <a:gd name="connsiteX49762" fmla="*/ 2267899 w 2556691"/>
              <a:gd name="connsiteY49762" fmla="*/ 972003 h 2789926"/>
              <a:gd name="connsiteX49763" fmla="*/ 2275610 w 2556691"/>
              <a:gd name="connsiteY49763" fmla="*/ 952024 h 2789926"/>
              <a:gd name="connsiteX49764" fmla="*/ 2277729 w 2556691"/>
              <a:gd name="connsiteY49764" fmla="*/ 952447 h 2789926"/>
              <a:gd name="connsiteX49765" fmla="*/ 2283898 w 2556691"/>
              <a:gd name="connsiteY49765" fmla="*/ 955084 h 2789926"/>
              <a:gd name="connsiteX49766" fmla="*/ 2279883 w 2556691"/>
              <a:gd name="connsiteY49766" fmla="*/ 970309 h 2789926"/>
              <a:gd name="connsiteX49767" fmla="*/ 2277893 w 2556691"/>
              <a:gd name="connsiteY49767" fmla="*/ 969382 h 2789926"/>
              <a:gd name="connsiteX49768" fmla="*/ 2281578 w 2556691"/>
              <a:gd name="connsiteY49768" fmla="*/ 955027 h 2789926"/>
              <a:gd name="connsiteX49769" fmla="*/ 2281578 w 2556691"/>
              <a:gd name="connsiteY49769" fmla="*/ 955026 h 2789926"/>
              <a:gd name="connsiteX49770" fmla="*/ 2283898 w 2556691"/>
              <a:gd name="connsiteY49770" fmla="*/ 955084 h 2789926"/>
              <a:gd name="connsiteX49771" fmla="*/ 2263627 w 2556691"/>
              <a:gd name="connsiteY49771" fmla="*/ 935502 h 2789926"/>
              <a:gd name="connsiteX49772" fmla="*/ 2259742 w 2556691"/>
              <a:gd name="connsiteY49772" fmla="*/ 939352 h 2789926"/>
              <a:gd name="connsiteX49773" fmla="*/ 2256305 w 2556691"/>
              <a:gd name="connsiteY49773" fmla="*/ 943190 h 2789926"/>
              <a:gd name="connsiteX49774" fmla="*/ 2253809 w 2556691"/>
              <a:gd name="connsiteY49774" fmla="*/ 941493 h 2789926"/>
              <a:gd name="connsiteX49775" fmla="*/ 2263627 w 2556691"/>
              <a:gd name="connsiteY49775" fmla="*/ 935502 h 2789926"/>
              <a:gd name="connsiteX49776" fmla="*/ 2155137 w 2556691"/>
              <a:gd name="connsiteY49776" fmla="*/ 835386 h 2789926"/>
              <a:gd name="connsiteX49777" fmla="*/ 2155631 w 2556691"/>
              <a:gd name="connsiteY49777" fmla="*/ 838705 h 2789926"/>
              <a:gd name="connsiteX49778" fmla="*/ 2149581 w 2556691"/>
              <a:gd name="connsiteY49778" fmla="*/ 838299 h 2789926"/>
              <a:gd name="connsiteX49779" fmla="*/ 2149651 w 2556691"/>
              <a:gd name="connsiteY49779" fmla="*/ 837025 h 2789926"/>
              <a:gd name="connsiteX49780" fmla="*/ 2155137 w 2556691"/>
              <a:gd name="connsiteY49780" fmla="*/ 835387 h 2789926"/>
              <a:gd name="connsiteX49781" fmla="*/ 2124860 w 2556691"/>
              <a:gd name="connsiteY49781" fmla="*/ 806237 h 2789926"/>
              <a:gd name="connsiteX49782" fmla="*/ 2124365 w 2556691"/>
              <a:gd name="connsiteY49782" fmla="*/ 807672 h 2789926"/>
              <a:gd name="connsiteX49783" fmla="*/ 2122000 w 2556691"/>
              <a:gd name="connsiteY49783" fmla="*/ 807473 h 2789926"/>
              <a:gd name="connsiteX49784" fmla="*/ 2121999 w 2556691"/>
              <a:gd name="connsiteY49784" fmla="*/ 807472 h 2789926"/>
              <a:gd name="connsiteX49785" fmla="*/ 2123083 w 2556691"/>
              <a:gd name="connsiteY49785" fmla="*/ 804967 h 2789926"/>
              <a:gd name="connsiteX49786" fmla="*/ 2124860 w 2556691"/>
              <a:gd name="connsiteY49786" fmla="*/ 806237 h 2789926"/>
              <a:gd name="connsiteX49787" fmla="*/ 2126390 w 2556691"/>
              <a:gd name="connsiteY49787" fmla="*/ 805266 h 2789926"/>
              <a:gd name="connsiteX49788" fmla="*/ 2110451 w 2556691"/>
              <a:gd name="connsiteY49788" fmla="*/ 798070 h 2789926"/>
              <a:gd name="connsiteX49789" fmla="*/ 2110451 w 2556691"/>
              <a:gd name="connsiteY49789" fmla="*/ 798069 h 2789926"/>
              <a:gd name="connsiteX49790" fmla="*/ 2109733 w 2556691"/>
              <a:gd name="connsiteY49790" fmla="*/ 797998 h 2789926"/>
              <a:gd name="connsiteX49791" fmla="*/ 2109521 w 2556691"/>
              <a:gd name="connsiteY49791" fmla="*/ 799723 h 2789926"/>
              <a:gd name="connsiteX49792" fmla="*/ 2107155 w 2556691"/>
              <a:gd name="connsiteY49792" fmla="*/ 803141 h 2789926"/>
              <a:gd name="connsiteX49793" fmla="*/ 2120363 w 2556691"/>
              <a:gd name="connsiteY49793" fmla="*/ 804869 h 2789926"/>
              <a:gd name="connsiteX49794" fmla="*/ 2120292 w 2556691"/>
              <a:gd name="connsiteY49794" fmla="*/ 805342 h 2789926"/>
              <a:gd name="connsiteX49795" fmla="*/ 2113264 w 2556691"/>
              <a:gd name="connsiteY49795" fmla="*/ 806158 h 2789926"/>
              <a:gd name="connsiteX49796" fmla="*/ 2103576 w 2556691"/>
              <a:gd name="connsiteY49796" fmla="*/ 807543 h 2789926"/>
              <a:gd name="connsiteX49797" fmla="*/ 2106660 w 2556691"/>
              <a:gd name="connsiteY49797" fmla="*/ 809154 h 2789926"/>
              <a:gd name="connsiteX49798" fmla="*/ 2107755 w 2556691"/>
              <a:gd name="connsiteY49798" fmla="*/ 809373 h 2789926"/>
              <a:gd name="connsiteX49799" fmla="*/ 2118597 w 2556691"/>
              <a:gd name="connsiteY49799" fmla="*/ 807891 h 2789926"/>
              <a:gd name="connsiteX49800" fmla="*/ 2118950 w 2556691"/>
              <a:gd name="connsiteY49800" fmla="*/ 808476 h 2789926"/>
              <a:gd name="connsiteX49801" fmla="*/ 2111816 w 2556691"/>
              <a:gd name="connsiteY49801" fmla="*/ 812526 h 2789926"/>
              <a:gd name="connsiteX49802" fmla="*/ 2112958 w 2556691"/>
              <a:gd name="connsiteY49802" fmla="*/ 813473 h 2789926"/>
              <a:gd name="connsiteX49803" fmla="*/ 2113370 w 2556691"/>
              <a:gd name="connsiteY49803" fmla="*/ 815403 h 2789926"/>
              <a:gd name="connsiteX49804" fmla="*/ 2113123 w 2556691"/>
              <a:gd name="connsiteY49804" fmla="*/ 815971 h 2789926"/>
              <a:gd name="connsiteX49805" fmla="*/ 2120928 w 2556691"/>
              <a:gd name="connsiteY49805" fmla="*/ 812001 h 2789926"/>
              <a:gd name="connsiteX49806" fmla="*/ 2126519 w 2556691"/>
              <a:gd name="connsiteY49806" fmla="*/ 809333 h 2789926"/>
              <a:gd name="connsiteX49807" fmla="*/ 2127755 w 2556691"/>
              <a:gd name="connsiteY49807" fmla="*/ 807088 h 2789926"/>
              <a:gd name="connsiteX49808" fmla="*/ 2126390 w 2556691"/>
              <a:gd name="connsiteY49808" fmla="*/ 805266 h 2789926"/>
              <a:gd name="connsiteX49809" fmla="*/ 1988859 w 2556691"/>
              <a:gd name="connsiteY49809" fmla="*/ 676594 h 2789926"/>
              <a:gd name="connsiteX49810" fmla="*/ 1987823 w 2556691"/>
              <a:gd name="connsiteY49810" fmla="*/ 678845 h 2789926"/>
              <a:gd name="connsiteX49811" fmla="*/ 1985951 w 2556691"/>
              <a:gd name="connsiteY49811" fmla="*/ 682893 h 2789926"/>
              <a:gd name="connsiteX49812" fmla="*/ 1982926 w 2556691"/>
              <a:gd name="connsiteY49812" fmla="*/ 689455 h 2789926"/>
              <a:gd name="connsiteX49813" fmla="*/ 1982855 w 2556691"/>
              <a:gd name="connsiteY49813" fmla="*/ 689507 h 2789926"/>
              <a:gd name="connsiteX49814" fmla="*/ 1981925 w 2556691"/>
              <a:gd name="connsiteY49814" fmla="*/ 689992 h 2789926"/>
              <a:gd name="connsiteX49815" fmla="*/ 1980548 w 2556691"/>
              <a:gd name="connsiteY49815" fmla="*/ 688735 h 2789926"/>
              <a:gd name="connsiteX49816" fmla="*/ 1982808 w 2556691"/>
              <a:gd name="connsiteY49816" fmla="*/ 680854 h 2789926"/>
              <a:gd name="connsiteX49817" fmla="*/ 1985386 w 2556691"/>
              <a:gd name="connsiteY49817" fmla="*/ 677011 h 2789926"/>
              <a:gd name="connsiteX49818" fmla="*/ 1987070 w 2556691"/>
              <a:gd name="connsiteY49818" fmla="*/ 675334 h 2789926"/>
              <a:gd name="connsiteX49819" fmla="*/ 1988859 w 2556691"/>
              <a:gd name="connsiteY49819" fmla="*/ 676594 h 2789926"/>
              <a:gd name="connsiteX49820" fmla="*/ 2017150 w 2556691"/>
              <a:gd name="connsiteY49820" fmla="*/ 701323 h 2789926"/>
              <a:gd name="connsiteX49821" fmla="*/ 2007212 w 2556691"/>
              <a:gd name="connsiteY49821" fmla="*/ 707736 h 2789926"/>
              <a:gd name="connsiteX49822" fmla="*/ 2006600 w 2556691"/>
              <a:gd name="connsiteY49822" fmla="*/ 707417 h 2789926"/>
              <a:gd name="connsiteX49823" fmla="*/ 2006506 w 2556691"/>
              <a:gd name="connsiteY49823" fmla="*/ 704841 h 2789926"/>
              <a:gd name="connsiteX49824" fmla="*/ 2007142 w 2556691"/>
              <a:gd name="connsiteY49824" fmla="*/ 704416 h 2789926"/>
              <a:gd name="connsiteX49825" fmla="*/ 2010638 w 2556691"/>
              <a:gd name="connsiteY49825" fmla="*/ 703023 h 2789926"/>
              <a:gd name="connsiteX49826" fmla="*/ 2017150 w 2556691"/>
              <a:gd name="connsiteY49826" fmla="*/ 701323 h 2789926"/>
              <a:gd name="connsiteX49827" fmla="*/ 2070309 w 2556691"/>
              <a:gd name="connsiteY49827" fmla="*/ 750238 h 2789926"/>
              <a:gd name="connsiteX49828" fmla="*/ 2062799 w 2556691"/>
              <a:gd name="connsiteY49828" fmla="*/ 760048 h 2789926"/>
              <a:gd name="connsiteX49829" fmla="*/ 2060809 w 2556691"/>
              <a:gd name="connsiteY49829" fmla="*/ 758438 h 2789926"/>
              <a:gd name="connsiteX49830" fmla="*/ 2064965 w 2556691"/>
              <a:gd name="connsiteY49830" fmla="*/ 752952 h 2789926"/>
              <a:gd name="connsiteX49831" fmla="*/ 2068096 w 2556691"/>
              <a:gd name="connsiteY49831" fmla="*/ 748732 h 2789926"/>
              <a:gd name="connsiteX49832" fmla="*/ 2068096 w 2556691"/>
              <a:gd name="connsiteY49832" fmla="*/ 748733 h 2789926"/>
              <a:gd name="connsiteX49833" fmla="*/ 2070309 w 2556691"/>
              <a:gd name="connsiteY49833" fmla="*/ 750238 h 2789926"/>
              <a:gd name="connsiteX49834" fmla="*/ 2026047 w 2556691"/>
              <a:gd name="connsiteY49834" fmla="*/ 708164 h 2789926"/>
              <a:gd name="connsiteX49835" fmla="*/ 2017029 w 2556691"/>
              <a:gd name="connsiteY49835" fmla="*/ 718718 h 2789926"/>
              <a:gd name="connsiteX49836" fmla="*/ 2017029 w 2556691"/>
              <a:gd name="connsiteY49836" fmla="*/ 718716 h 2789926"/>
              <a:gd name="connsiteX49837" fmla="*/ 1975604 w 2556691"/>
              <a:gd name="connsiteY49837" fmla="*/ 749572 h 2789926"/>
              <a:gd name="connsiteX49838" fmla="*/ 1975616 w 2556691"/>
              <a:gd name="connsiteY49838" fmla="*/ 749963 h 2789926"/>
              <a:gd name="connsiteX49839" fmla="*/ 2002974 w 2556691"/>
              <a:gd name="connsiteY49839" fmla="*/ 745727 h 2789926"/>
              <a:gd name="connsiteX49840" fmla="*/ 2009990 w 2556691"/>
              <a:gd name="connsiteY49840" fmla="*/ 747544 h 2789926"/>
              <a:gd name="connsiteX49841" fmla="*/ 2013616 w 2556691"/>
              <a:gd name="connsiteY49841" fmla="*/ 748640 h 2789926"/>
              <a:gd name="connsiteX49842" fmla="*/ 2014086 w 2556691"/>
              <a:gd name="connsiteY49842" fmla="*/ 749698 h 2789926"/>
              <a:gd name="connsiteX49843" fmla="*/ 2014875 w 2556691"/>
              <a:gd name="connsiteY49843" fmla="*/ 750249 h 2789926"/>
              <a:gd name="connsiteX49844" fmla="*/ 2024046 w 2556691"/>
              <a:gd name="connsiteY49844" fmla="*/ 733385 h 2789926"/>
              <a:gd name="connsiteX49845" fmla="*/ 2029825 w 2556691"/>
              <a:gd name="connsiteY49845" fmla="*/ 716316 h 2789926"/>
              <a:gd name="connsiteX49846" fmla="*/ 2026047 w 2556691"/>
              <a:gd name="connsiteY49846" fmla="*/ 708164 h 2789926"/>
              <a:gd name="connsiteX49847" fmla="*/ 1916604 w 2556691"/>
              <a:gd name="connsiteY49847" fmla="*/ 607014 h 2789926"/>
              <a:gd name="connsiteX49848" fmla="*/ 1908717 w 2556691"/>
              <a:gd name="connsiteY49848" fmla="*/ 629314 h 2789926"/>
              <a:gd name="connsiteX49849" fmla="*/ 1908611 w 2556691"/>
              <a:gd name="connsiteY49849" fmla="*/ 635432 h 2789926"/>
              <a:gd name="connsiteX49850" fmla="*/ 1910777 w 2556691"/>
              <a:gd name="connsiteY49850" fmla="*/ 638575 h 2789926"/>
              <a:gd name="connsiteX49851" fmla="*/ 1904867 w 2556691"/>
              <a:gd name="connsiteY49851" fmla="*/ 650494 h 2789926"/>
              <a:gd name="connsiteX49852" fmla="*/ 1904867 w 2556691"/>
              <a:gd name="connsiteY49852" fmla="*/ 650578 h 2789926"/>
              <a:gd name="connsiteX49853" fmla="*/ 1904867 w 2556691"/>
              <a:gd name="connsiteY49853" fmla="*/ 653001 h 2789926"/>
              <a:gd name="connsiteX49854" fmla="*/ 1915839 w 2556691"/>
              <a:gd name="connsiteY49854" fmla="*/ 648262 h 2789926"/>
              <a:gd name="connsiteX49855" fmla="*/ 1916604 w 2556691"/>
              <a:gd name="connsiteY49855" fmla="*/ 607015 h 2789926"/>
              <a:gd name="connsiteX49856" fmla="*/ 2045683 w 2556691"/>
              <a:gd name="connsiteY49856" fmla="*/ 725922 h 2789926"/>
              <a:gd name="connsiteX49857" fmla="*/ 2042645 w 2556691"/>
              <a:gd name="connsiteY49857" fmla="*/ 734857 h 2789926"/>
              <a:gd name="connsiteX49858" fmla="*/ 2042269 w 2556691"/>
              <a:gd name="connsiteY49858" fmla="*/ 735130 h 2789926"/>
              <a:gd name="connsiteX49859" fmla="*/ 2040067 w 2556691"/>
              <a:gd name="connsiteY49859" fmla="*/ 733739 h 2789926"/>
              <a:gd name="connsiteX49860" fmla="*/ 2040456 w 2556691"/>
              <a:gd name="connsiteY49860" fmla="*/ 732182 h 2789926"/>
              <a:gd name="connsiteX49861" fmla="*/ 2043764 w 2556691"/>
              <a:gd name="connsiteY49861" fmla="*/ 725233 h 2789926"/>
              <a:gd name="connsiteX49862" fmla="*/ 2045683 w 2556691"/>
              <a:gd name="connsiteY49862" fmla="*/ 725922 h 2789926"/>
              <a:gd name="connsiteX49863" fmla="*/ 1907622 w 2556691"/>
              <a:gd name="connsiteY49863" fmla="*/ 598282 h 2789926"/>
              <a:gd name="connsiteX49864" fmla="*/ 1907222 w 2556691"/>
              <a:gd name="connsiteY49864" fmla="*/ 597994 h 2789926"/>
              <a:gd name="connsiteX49865" fmla="*/ 1900700 w 2556691"/>
              <a:gd name="connsiteY49865" fmla="*/ 606302 h 2789926"/>
              <a:gd name="connsiteX49866" fmla="*/ 1900323 w 2556691"/>
              <a:gd name="connsiteY49866" fmla="*/ 605973 h 2789926"/>
              <a:gd name="connsiteX49867" fmla="*/ 1902278 w 2556691"/>
              <a:gd name="connsiteY49867" fmla="*/ 600444 h 2789926"/>
              <a:gd name="connsiteX49868" fmla="*/ 1904279 w 2556691"/>
              <a:gd name="connsiteY49868" fmla="*/ 596685 h 2789926"/>
              <a:gd name="connsiteX49869" fmla="*/ 1904279 w 2556691"/>
              <a:gd name="connsiteY49869" fmla="*/ 596684 h 2789926"/>
              <a:gd name="connsiteX49870" fmla="*/ 1890635 w 2556691"/>
              <a:gd name="connsiteY49870" fmla="*/ 610814 h 2789926"/>
              <a:gd name="connsiteX49871" fmla="*/ 1896156 w 2556691"/>
              <a:gd name="connsiteY49871" fmla="*/ 634667 h 2789926"/>
              <a:gd name="connsiteX49872" fmla="*/ 1896144 w 2556691"/>
              <a:gd name="connsiteY49872" fmla="*/ 635170 h 2789926"/>
              <a:gd name="connsiteX49873" fmla="*/ 1897286 w 2556691"/>
              <a:gd name="connsiteY49873" fmla="*/ 637344 h 2789926"/>
              <a:gd name="connsiteX49874" fmla="*/ 1900877 w 2556691"/>
              <a:gd name="connsiteY49874" fmla="*/ 632906 h 2789926"/>
              <a:gd name="connsiteX49875" fmla="*/ 1903678 w 2556691"/>
              <a:gd name="connsiteY49875" fmla="*/ 628750 h 2789926"/>
              <a:gd name="connsiteX49876" fmla="*/ 1903678 w 2556691"/>
              <a:gd name="connsiteY49876" fmla="*/ 625031 h 2789926"/>
              <a:gd name="connsiteX49877" fmla="*/ 1898122 w 2556691"/>
              <a:gd name="connsiteY49877" fmla="*/ 628754 h 2789926"/>
              <a:gd name="connsiteX49878" fmla="*/ 1897793 w 2556691"/>
              <a:gd name="connsiteY49878" fmla="*/ 628520 h 2789926"/>
              <a:gd name="connsiteX49879" fmla="*/ 1901030 w 2556691"/>
              <a:gd name="connsiteY49879" fmla="*/ 622658 h 2789926"/>
              <a:gd name="connsiteX49880" fmla="*/ 1911448 w 2556691"/>
              <a:gd name="connsiteY49880" fmla="*/ 604268 h 2789926"/>
              <a:gd name="connsiteX49881" fmla="*/ 1907752 w 2556691"/>
              <a:gd name="connsiteY49881" fmla="*/ 610170 h 2789926"/>
              <a:gd name="connsiteX49882" fmla="*/ 1899064 w 2556691"/>
              <a:gd name="connsiteY49882" fmla="*/ 617918 h 2789926"/>
              <a:gd name="connsiteX49883" fmla="*/ 1898546 w 2556691"/>
              <a:gd name="connsiteY49883" fmla="*/ 617466 h 2789926"/>
              <a:gd name="connsiteX49884" fmla="*/ 1903219 w 2556691"/>
              <a:gd name="connsiteY49884" fmla="*/ 610671 h 2789926"/>
              <a:gd name="connsiteX49885" fmla="*/ 1909047 w 2556691"/>
              <a:gd name="connsiteY49885" fmla="*/ 602009 h 2789926"/>
              <a:gd name="connsiteX49886" fmla="*/ 1909812 w 2556691"/>
              <a:gd name="connsiteY49886" fmla="*/ 600634 h 2789926"/>
              <a:gd name="connsiteX49887" fmla="*/ 1907622 w 2556691"/>
              <a:gd name="connsiteY49887" fmla="*/ 598282 h 2789926"/>
              <a:gd name="connsiteX49888" fmla="*/ 2290501 w 2556691"/>
              <a:gd name="connsiteY49888" fmla="*/ 950970 h 2789926"/>
              <a:gd name="connsiteX49889" fmla="*/ 2290290 w 2556691"/>
              <a:gd name="connsiteY49889" fmla="*/ 965886 h 2789926"/>
              <a:gd name="connsiteX49890" fmla="*/ 2288135 w 2556691"/>
              <a:gd name="connsiteY49890" fmla="*/ 965510 h 2789926"/>
              <a:gd name="connsiteX49891" fmla="*/ 2288041 w 2556691"/>
              <a:gd name="connsiteY49891" fmla="*/ 951334 h 2789926"/>
              <a:gd name="connsiteX49892" fmla="*/ 2288041 w 2556691"/>
              <a:gd name="connsiteY49892" fmla="*/ 951336 h 2789926"/>
              <a:gd name="connsiteX49893" fmla="*/ 2290501 w 2556691"/>
              <a:gd name="connsiteY49893" fmla="*/ 950970 h 2789926"/>
              <a:gd name="connsiteX49894" fmla="*/ 2084059 w 2556691"/>
              <a:gd name="connsiteY49894" fmla="*/ 759030 h 2789926"/>
              <a:gd name="connsiteX49895" fmla="*/ 2078985 w 2556691"/>
              <a:gd name="connsiteY49895" fmla="*/ 766163 h 2789926"/>
              <a:gd name="connsiteX49896" fmla="*/ 2070816 w 2556691"/>
              <a:gd name="connsiteY49896" fmla="*/ 772579 h 2789926"/>
              <a:gd name="connsiteX49897" fmla="*/ 2069497 w 2556691"/>
              <a:gd name="connsiteY49897" fmla="*/ 770623 h 2789926"/>
              <a:gd name="connsiteX49898" fmla="*/ 2075289 w 2556691"/>
              <a:gd name="connsiteY49898" fmla="*/ 764701 h 2789926"/>
              <a:gd name="connsiteX49899" fmla="*/ 2082623 w 2556691"/>
              <a:gd name="connsiteY49899" fmla="*/ 757848 h 2789926"/>
              <a:gd name="connsiteX49900" fmla="*/ 2082623 w 2556691"/>
              <a:gd name="connsiteY49900" fmla="*/ 757849 h 2789926"/>
              <a:gd name="connsiteX49901" fmla="*/ 2084059 w 2556691"/>
              <a:gd name="connsiteY49901" fmla="*/ 759030 h 2789926"/>
              <a:gd name="connsiteX49902" fmla="*/ 2215620 w 2556691"/>
              <a:gd name="connsiteY49902" fmla="*/ 879852 h 2789926"/>
              <a:gd name="connsiteX49903" fmla="*/ 2200270 w 2556691"/>
              <a:gd name="connsiteY49903" fmla="*/ 905393 h 2789926"/>
              <a:gd name="connsiteX49904" fmla="*/ 2198645 w 2556691"/>
              <a:gd name="connsiteY49904" fmla="*/ 928766 h 2789926"/>
              <a:gd name="connsiteX49905" fmla="*/ 2210194 w 2556691"/>
              <a:gd name="connsiteY49905" fmla="*/ 898316 h 2789926"/>
              <a:gd name="connsiteX49906" fmla="*/ 2216927 w 2556691"/>
              <a:gd name="connsiteY49906" fmla="*/ 889726 h 2789926"/>
              <a:gd name="connsiteX49907" fmla="*/ 2215620 w 2556691"/>
              <a:gd name="connsiteY49907" fmla="*/ 879852 h 2789926"/>
              <a:gd name="connsiteX49908" fmla="*/ 2265144 w 2556691"/>
              <a:gd name="connsiteY49908" fmla="*/ 925099 h 2789926"/>
              <a:gd name="connsiteX49909" fmla="*/ 2258952 w 2556691"/>
              <a:gd name="connsiteY49909" fmla="*/ 931530 h 2789926"/>
              <a:gd name="connsiteX49910" fmla="*/ 2256303 w 2556691"/>
              <a:gd name="connsiteY49910" fmla="*/ 929655 h 2789926"/>
              <a:gd name="connsiteX49911" fmla="*/ 2256304 w 2556691"/>
              <a:gd name="connsiteY49911" fmla="*/ 929654 h 2789926"/>
              <a:gd name="connsiteX49912" fmla="*/ 2265144 w 2556691"/>
              <a:gd name="connsiteY49912" fmla="*/ 925099 h 2789926"/>
              <a:gd name="connsiteX49913" fmla="*/ 2051181 w 2556691"/>
              <a:gd name="connsiteY49913" fmla="*/ 725699 h 2789926"/>
              <a:gd name="connsiteX49914" fmla="*/ 2050097 w 2556691"/>
              <a:gd name="connsiteY49914" fmla="*/ 732452 h 2789926"/>
              <a:gd name="connsiteX49915" fmla="*/ 2047520 w 2556691"/>
              <a:gd name="connsiteY49915" fmla="*/ 736371 h 2789926"/>
              <a:gd name="connsiteX49916" fmla="*/ 2045565 w 2556691"/>
              <a:gd name="connsiteY49916" fmla="*/ 735660 h 2789926"/>
              <a:gd name="connsiteX49917" fmla="*/ 2045565 w 2556691"/>
              <a:gd name="connsiteY49917" fmla="*/ 735661 h 2789926"/>
              <a:gd name="connsiteX49918" fmla="*/ 2045507 w 2556691"/>
              <a:gd name="connsiteY49918" fmla="*/ 735431 h 2789926"/>
              <a:gd name="connsiteX49919" fmla="*/ 2046695 w 2556691"/>
              <a:gd name="connsiteY49919" fmla="*/ 731788 h 2789926"/>
              <a:gd name="connsiteX49920" fmla="*/ 2049025 w 2556691"/>
              <a:gd name="connsiteY49920" fmla="*/ 725254 h 2789926"/>
              <a:gd name="connsiteX49921" fmla="*/ 2051181 w 2556691"/>
              <a:gd name="connsiteY49921" fmla="*/ 725699 h 2789926"/>
              <a:gd name="connsiteX49922" fmla="*/ 2282508 w 2556691"/>
              <a:gd name="connsiteY49922" fmla="*/ 938911 h 2789926"/>
              <a:gd name="connsiteX49923" fmla="*/ 2280306 w 2556691"/>
              <a:gd name="connsiteY49923" fmla="*/ 945609 h 2789926"/>
              <a:gd name="connsiteX49924" fmla="*/ 2280306 w 2556691"/>
              <a:gd name="connsiteY49924" fmla="*/ 945611 h 2789926"/>
              <a:gd name="connsiteX49925" fmla="*/ 2277752 w 2556691"/>
              <a:gd name="connsiteY49925" fmla="*/ 944619 h 2789926"/>
              <a:gd name="connsiteX49926" fmla="*/ 2278883 w 2556691"/>
              <a:gd name="connsiteY49926" fmla="*/ 938413 h 2789926"/>
              <a:gd name="connsiteX49927" fmla="*/ 2282508 w 2556691"/>
              <a:gd name="connsiteY49927" fmla="*/ 938911 h 2789926"/>
              <a:gd name="connsiteX49928" fmla="*/ 1998360 w 2556691"/>
              <a:gd name="connsiteY49928" fmla="*/ 675784 h 2789926"/>
              <a:gd name="connsiteX49929" fmla="*/ 1999761 w 2556691"/>
              <a:gd name="connsiteY49929" fmla="*/ 677471 h 2789926"/>
              <a:gd name="connsiteX49930" fmla="*/ 1995041 w 2556691"/>
              <a:gd name="connsiteY49930" fmla="*/ 683123 h 2789926"/>
              <a:gd name="connsiteX49931" fmla="*/ 1992345 w 2556691"/>
              <a:gd name="connsiteY49931" fmla="*/ 686398 h 2789926"/>
              <a:gd name="connsiteX49932" fmla="*/ 1990497 w 2556691"/>
              <a:gd name="connsiteY49932" fmla="*/ 688683 h 2789926"/>
              <a:gd name="connsiteX49933" fmla="*/ 1990332 w 2556691"/>
              <a:gd name="connsiteY49933" fmla="*/ 688881 h 2789926"/>
              <a:gd name="connsiteX49934" fmla="*/ 1988331 w 2556691"/>
              <a:gd name="connsiteY49934" fmla="*/ 688450 h 2789926"/>
              <a:gd name="connsiteX49935" fmla="*/ 1988331 w 2556691"/>
              <a:gd name="connsiteY49935" fmla="*/ 688448 h 2789926"/>
              <a:gd name="connsiteX49936" fmla="*/ 1988259 w 2556691"/>
              <a:gd name="connsiteY49936" fmla="*/ 687834 h 2789926"/>
              <a:gd name="connsiteX49937" fmla="*/ 1989425 w 2556691"/>
              <a:gd name="connsiteY49937" fmla="*/ 684900 h 2789926"/>
              <a:gd name="connsiteX49938" fmla="*/ 1991698 w 2556691"/>
              <a:gd name="connsiteY49938" fmla="*/ 681360 h 2789926"/>
              <a:gd name="connsiteX49939" fmla="*/ 1998360 w 2556691"/>
              <a:gd name="connsiteY49939" fmla="*/ 675784 h 2789926"/>
              <a:gd name="connsiteX49940" fmla="*/ 2080985 w 2556691"/>
              <a:gd name="connsiteY49940" fmla="*/ 749178 h 2789926"/>
              <a:gd name="connsiteX49941" fmla="*/ 2074982 w 2556691"/>
              <a:gd name="connsiteY49941" fmla="*/ 760215 h 2789926"/>
              <a:gd name="connsiteX49942" fmla="*/ 2074982 w 2556691"/>
              <a:gd name="connsiteY49942" fmla="*/ 760215 h 2789926"/>
              <a:gd name="connsiteX49943" fmla="*/ 2068001 w 2556691"/>
              <a:gd name="connsiteY49943" fmla="*/ 767232 h 2789926"/>
              <a:gd name="connsiteX49944" fmla="*/ 2066341 w 2556691"/>
              <a:gd name="connsiteY49944" fmla="*/ 765394 h 2789926"/>
              <a:gd name="connsiteX49945" fmla="*/ 2072675 w 2556691"/>
              <a:gd name="connsiteY49945" fmla="*/ 756890 h 2789926"/>
              <a:gd name="connsiteX49946" fmla="*/ 2079325 w 2556691"/>
              <a:gd name="connsiteY49946" fmla="*/ 748095 h 2789926"/>
              <a:gd name="connsiteX49947" fmla="*/ 2080985 w 2556691"/>
              <a:gd name="connsiteY49947" fmla="*/ 749178 h 2789926"/>
              <a:gd name="connsiteX49948" fmla="*/ 2020537 w 2556691"/>
              <a:gd name="connsiteY49948" fmla="*/ 691759 h 2789926"/>
              <a:gd name="connsiteX49949" fmla="*/ 2021302 w 2556691"/>
              <a:gd name="connsiteY49949" fmla="*/ 693654 h 2789926"/>
              <a:gd name="connsiteX49950" fmla="*/ 2021196 w 2556691"/>
              <a:gd name="connsiteY49950" fmla="*/ 693955 h 2789926"/>
              <a:gd name="connsiteX49951" fmla="*/ 2020714 w 2556691"/>
              <a:gd name="connsiteY49951" fmla="*/ 694431 h 2789926"/>
              <a:gd name="connsiteX49952" fmla="*/ 2020278 w 2556691"/>
              <a:gd name="connsiteY49952" fmla="*/ 694862 h 2789926"/>
              <a:gd name="connsiteX49953" fmla="*/ 2020278 w 2556691"/>
              <a:gd name="connsiteY49953" fmla="*/ 694861 h 2789926"/>
              <a:gd name="connsiteX49954" fmla="*/ 2011991 w 2556691"/>
              <a:gd name="connsiteY49954" fmla="*/ 696224 h 2789926"/>
              <a:gd name="connsiteX49955" fmla="*/ 2012309 w 2556691"/>
              <a:gd name="connsiteY49955" fmla="*/ 695850 h 2789926"/>
              <a:gd name="connsiteX49956" fmla="*/ 2015146 w 2556691"/>
              <a:gd name="connsiteY49956" fmla="*/ 693334 h 2789926"/>
              <a:gd name="connsiteX49957" fmla="*/ 2019631 w 2556691"/>
              <a:gd name="connsiteY49957" fmla="*/ 691602 h 2789926"/>
              <a:gd name="connsiteX49958" fmla="*/ 2020537 w 2556691"/>
              <a:gd name="connsiteY49958" fmla="*/ 691759 h 2789926"/>
              <a:gd name="connsiteX49959" fmla="*/ 2244543 w 2556691"/>
              <a:gd name="connsiteY49959" fmla="*/ 898410 h 2789926"/>
              <a:gd name="connsiteX49960" fmla="*/ 2244543 w 2556691"/>
              <a:gd name="connsiteY49960" fmla="*/ 898411 h 2789926"/>
              <a:gd name="connsiteX49961" fmla="*/ 2244873 w 2556691"/>
              <a:gd name="connsiteY49961" fmla="*/ 901112 h 2789926"/>
              <a:gd name="connsiteX49962" fmla="*/ 2231700 w 2556691"/>
              <a:gd name="connsiteY49962" fmla="*/ 901625 h 2789926"/>
              <a:gd name="connsiteX49963" fmla="*/ 2229252 w 2556691"/>
              <a:gd name="connsiteY49963" fmla="*/ 900753 h 2789926"/>
              <a:gd name="connsiteX49964" fmla="*/ 2229840 w 2556691"/>
              <a:gd name="connsiteY49964" fmla="*/ 898527 h 2789926"/>
              <a:gd name="connsiteX49965" fmla="*/ 2233807 w 2556691"/>
              <a:gd name="connsiteY49965" fmla="*/ 898993 h 2789926"/>
              <a:gd name="connsiteX49966" fmla="*/ 2237174 w 2556691"/>
              <a:gd name="connsiteY49966" fmla="*/ 899036 h 2789926"/>
              <a:gd name="connsiteX49967" fmla="*/ 2244543 w 2556691"/>
              <a:gd name="connsiteY49967" fmla="*/ 898410 h 2789926"/>
              <a:gd name="connsiteX49968" fmla="*/ 2009920 w 2556691"/>
              <a:gd name="connsiteY49968" fmla="*/ 679384 h 2789926"/>
              <a:gd name="connsiteX49969" fmla="*/ 2004423 w 2556691"/>
              <a:gd name="connsiteY49969" fmla="*/ 686610 h 2789926"/>
              <a:gd name="connsiteX49970" fmla="*/ 2000256 w 2556691"/>
              <a:gd name="connsiteY49970" fmla="*/ 689766 h 2789926"/>
              <a:gd name="connsiteX49971" fmla="*/ 1997854 w 2556691"/>
              <a:gd name="connsiteY49971" fmla="*/ 691548 h 2789926"/>
              <a:gd name="connsiteX49972" fmla="*/ 1995253 w 2556691"/>
              <a:gd name="connsiteY49972" fmla="*/ 693550 h 2789926"/>
              <a:gd name="connsiteX49973" fmla="*/ 1994464 w 2556691"/>
              <a:gd name="connsiteY49973" fmla="*/ 694156 h 2789926"/>
              <a:gd name="connsiteX49974" fmla="*/ 1992722 w 2556691"/>
              <a:gd name="connsiteY49974" fmla="*/ 693105 h 2789926"/>
              <a:gd name="connsiteX49975" fmla="*/ 1992733 w 2556691"/>
              <a:gd name="connsiteY49975" fmla="*/ 692866 h 2789926"/>
              <a:gd name="connsiteX49976" fmla="*/ 1994640 w 2556691"/>
              <a:gd name="connsiteY49976" fmla="*/ 690076 h 2789926"/>
              <a:gd name="connsiteX49977" fmla="*/ 1996677 w 2556691"/>
              <a:gd name="connsiteY49977" fmla="*/ 688376 h 2789926"/>
              <a:gd name="connsiteX49978" fmla="*/ 1998866 w 2556691"/>
              <a:gd name="connsiteY49978" fmla="*/ 686945 h 2789926"/>
              <a:gd name="connsiteX49979" fmla="*/ 2000927 w 2556691"/>
              <a:gd name="connsiteY49979" fmla="*/ 685497 h 2789926"/>
              <a:gd name="connsiteX49980" fmla="*/ 2007884 w 2556691"/>
              <a:gd name="connsiteY49980" fmla="*/ 678387 h 2789926"/>
              <a:gd name="connsiteX49981" fmla="*/ 2009920 w 2556691"/>
              <a:gd name="connsiteY49981" fmla="*/ 679384 h 2789926"/>
              <a:gd name="connsiteX49982" fmla="*/ 2242108 w 2556691"/>
              <a:gd name="connsiteY49982" fmla="*/ 891708 h 2789926"/>
              <a:gd name="connsiteX49983" fmla="*/ 2242295 w 2556691"/>
              <a:gd name="connsiteY49983" fmla="*/ 894379 h 2789926"/>
              <a:gd name="connsiteX49984" fmla="*/ 2236644 w 2556691"/>
              <a:gd name="connsiteY49984" fmla="*/ 895036 h 2789926"/>
              <a:gd name="connsiteX49985" fmla="*/ 2230970 w 2556691"/>
              <a:gd name="connsiteY49985" fmla="*/ 893652 h 2789926"/>
              <a:gd name="connsiteX49986" fmla="*/ 2228228 w 2556691"/>
              <a:gd name="connsiteY49986" fmla="*/ 892536 h 2789926"/>
              <a:gd name="connsiteX49987" fmla="*/ 2225885 w 2556691"/>
              <a:gd name="connsiteY49987" fmla="*/ 891325 h 2789926"/>
              <a:gd name="connsiteX49988" fmla="*/ 2227121 w 2556691"/>
              <a:gd name="connsiteY49988" fmla="*/ 888734 h 2789926"/>
              <a:gd name="connsiteX49989" fmla="*/ 2228392 w 2556691"/>
              <a:gd name="connsiteY49989" fmla="*/ 889148 h 2789926"/>
              <a:gd name="connsiteX49990" fmla="*/ 2230276 w 2556691"/>
              <a:gd name="connsiteY49990" fmla="*/ 889766 h 2789926"/>
              <a:gd name="connsiteX49991" fmla="*/ 2231336 w 2556691"/>
              <a:gd name="connsiteY49991" fmla="*/ 890014 h 2789926"/>
              <a:gd name="connsiteX49992" fmla="*/ 2234678 w 2556691"/>
              <a:gd name="connsiteY49992" fmla="*/ 890797 h 2789926"/>
              <a:gd name="connsiteX49993" fmla="*/ 2238953 w 2556691"/>
              <a:gd name="connsiteY49993" fmla="*/ 891178 h 2789926"/>
              <a:gd name="connsiteX49994" fmla="*/ 2242108 w 2556691"/>
              <a:gd name="connsiteY49994" fmla="*/ 891708 h 2789926"/>
              <a:gd name="connsiteX49995" fmla="*/ 2058408 w 2556691"/>
              <a:gd name="connsiteY49995" fmla="*/ 721417 h 2789926"/>
              <a:gd name="connsiteX49996" fmla="*/ 2057442 w 2556691"/>
              <a:gd name="connsiteY49996" fmla="*/ 727551 h 2789926"/>
              <a:gd name="connsiteX49997" fmla="*/ 2057007 w 2556691"/>
              <a:gd name="connsiteY49997" fmla="*/ 728945 h 2789926"/>
              <a:gd name="connsiteX49998" fmla="*/ 2056595 w 2556691"/>
              <a:gd name="connsiteY49998" fmla="*/ 730320 h 2789926"/>
              <a:gd name="connsiteX49999" fmla="*/ 2053417 w 2556691"/>
              <a:gd name="connsiteY49999" fmla="*/ 737538 h 2789926"/>
              <a:gd name="connsiteX50000" fmla="*/ 2051180 w 2556691"/>
              <a:gd name="connsiteY50000" fmla="*/ 736737 h 2789926"/>
              <a:gd name="connsiteX50001" fmla="*/ 2051180 w 2556691"/>
              <a:gd name="connsiteY50001" fmla="*/ 736714 h 2789926"/>
              <a:gd name="connsiteX50002" fmla="*/ 2053958 w 2556691"/>
              <a:gd name="connsiteY50002" fmla="*/ 729434 h 2789926"/>
              <a:gd name="connsiteX50003" fmla="*/ 2057384 w 2556691"/>
              <a:gd name="connsiteY50003" fmla="*/ 721634 h 2789926"/>
              <a:gd name="connsiteX50004" fmla="*/ 2057678 w 2556691"/>
              <a:gd name="connsiteY50004" fmla="*/ 721166 h 2789926"/>
              <a:gd name="connsiteX50005" fmla="*/ 2058408 w 2556691"/>
              <a:gd name="connsiteY50005" fmla="*/ 721417 h 2789926"/>
              <a:gd name="connsiteX50006" fmla="*/ 2054582 w 2556691"/>
              <a:gd name="connsiteY50006" fmla="*/ 716457 h 2789926"/>
              <a:gd name="connsiteX50007" fmla="*/ 2053900 w 2556691"/>
              <a:gd name="connsiteY50007" fmla="*/ 720333 h 2789926"/>
              <a:gd name="connsiteX50008" fmla="*/ 2051439 w 2556691"/>
              <a:gd name="connsiteY50008" fmla="*/ 722302 h 2789926"/>
              <a:gd name="connsiteX50009" fmla="*/ 2051439 w 2556691"/>
              <a:gd name="connsiteY50009" fmla="*/ 722303 h 2789926"/>
              <a:gd name="connsiteX50010" fmla="*/ 2050215 w 2556691"/>
              <a:gd name="connsiteY50010" fmla="*/ 721457 h 2789926"/>
              <a:gd name="connsiteX50011" fmla="*/ 2052063 w 2556691"/>
              <a:gd name="connsiteY50011" fmla="*/ 716862 h 2789926"/>
              <a:gd name="connsiteX50012" fmla="*/ 2052911 w 2556691"/>
              <a:gd name="connsiteY50012" fmla="*/ 715992 h 2789926"/>
              <a:gd name="connsiteX50013" fmla="*/ 2054582 w 2556691"/>
              <a:gd name="connsiteY50013" fmla="*/ 716457 h 2789926"/>
              <a:gd name="connsiteX50014" fmla="*/ 2295152 w 2556691"/>
              <a:gd name="connsiteY50014" fmla="*/ 937696 h 2789926"/>
              <a:gd name="connsiteX50015" fmla="*/ 2297789 w 2556691"/>
              <a:gd name="connsiteY50015" fmla="*/ 943421 h 2789926"/>
              <a:gd name="connsiteX50016" fmla="*/ 2298000 w 2556691"/>
              <a:gd name="connsiteY50016" fmla="*/ 952279 h 2789926"/>
              <a:gd name="connsiteX50017" fmla="*/ 2295846 w 2556691"/>
              <a:gd name="connsiteY50017" fmla="*/ 952349 h 2789926"/>
              <a:gd name="connsiteX50018" fmla="*/ 2294587 w 2556691"/>
              <a:gd name="connsiteY50018" fmla="*/ 944790 h 2789926"/>
              <a:gd name="connsiteX50019" fmla="*/ 2293351 w 2556691"/>
              <a:gd name="connsiteY50019" fmla="*/ 939017 h 2789926"/>
              <a:gd name="connsiteX50020" fmla="*/ 2295152 w 2556691"/>
              <a:gd name="connsiteY50020" fmla="*/ 937697 h 2789926"/>
              <a:gd name="connsiteX50021" fmla="*/ 1988142 w 2556691"/>
              <a:gd name="connsiteY50021" fmla="*/ 649200 h 2789926"/>
              <a:gd name="connsiteX50022" fmla="*/ 1993605 w 2556691"/>
              <a:gd name="connsiteY50022" fmla="*/ 656580 h 2789926"/>
              <a:gd name="connsiteX50023" fmla="*/ 1992698 w 2556691"/>
              <a:gd name="connsiteY50023" fmla="*/ 657195 h 2789926"/>
              <a:gd name="connsiteX50024" fmla="*/ 1987542 w 2556691"/>
              <a:gd name="connsiteY50024" fmla="*/ 649608 h 2789926"/>
              <a:gd name="connsiteX50025" fmla="*/ 1988142 w 2556691"/>
              <a:gd name="connsiteY50025" fmla="*/ 649200 h 2789926"/>
              <a:gd name="connsiteX50026" fmla="*/ 2024716 w 2556691"/>
              <a:gd name="connsiteY50026" fmla="*/ 680781 h 2789926"/>
              <a:gd name="connsiteX50027" fmla="*/ 2024658 w 2556691"/>
              <a:gd name="connsiteY50027" fmla="*/ 680758 h 2789926"/>
              <a:gd name="connsiteX50028" fmla="*/ 2015805 w 2556691"/>
              <a:gd name="connsiteY50028" fmla="*/ 678770 h 2789926"/>
              <a:gd name="connsiteX50029" fmla="*/ 2006058 w 2556691"/>
              <a:gd name="connsiteY50029" fmla="*/ 673869 h 2789926"/>
              <a:gd name="connsiteX50030" fmla="*/ 1981078 w 2556691"/>
              <a:gd name="connsiteY50030" fmla="*/ 672902 h 2789926"/>
              <a:gd name="connsiteX50031" fmla="*/ 1976711 w 2556691"/>
              <a:gd name="connsiteY50031" fmla="*/ 676053 h 2789926"/>
              <a:gd name="connsiteX50032" fmla="*/ 1976711 w 2556691"/>
              <a:gd name="connsiteY50032" fmla="*/ 676056 h 2789926"/>
              <a:gd name="connsiteX50033" fmla="*/ 1960266 w 2556691"/>
              <a:gd name="connsiteY50033" fmla="*/ 699520 h 2789926"/>
              <a:gd name="connsiteX50034" fmla="*/ 1943197 w 2556691"/>
              <a:gd name="connsiteY50034" fmla="*/ 737479 h 2789926"/>
              <a:gd name="connsiteX50035" fmla="*/ 1941725 w 2556691"/>
              <a:gd name="connsiteY50035" fmla="*/ 747683 h 2789926"/>
              <a:gd name="connsiteX50036" fmla="*/ 1944892 w 2556691"/>
              <a:gd name="connsiteY50036" fmla="*/ 744525 h 2789926"/>
              <a:gd name="connsiteX50037" fmla="*/ 1946466 w 2556691"/>
              <a:gd name="connsiteY50037" fmla="*/ 742343 h 2789926"/>
              <a:gd name="connsiteX50038" fmla="*/ 1941760 w 2556691"/>
              <a:gd name="connsiteY50038" fmla="*/ 749200 h 2789926"/>
              <a:gd name="connsiteX50039" fmla="*/ 1939182 w 2556691"/>
              <a:gd name="connsiteY50039" fmla="*/ 751621 h 2789926"/>
              <a:gd name="connsiteX50040" fmla="*/ 1937781 w 2556691"/>
              <a:gd name="connsiteY50040" fmla="*/ 752893 h 2789926"/>
              <a:gd name="connsiteX50041" fmla="*/ 1939853 w 2556691"/>
              <a:gd name="connsiteY50041" fmla="*/ 752234 h 2789926"/>
              <a:gd name="connsiteX50042" fmla="*/ 1939853 w 2556691"/>
              <a:gd name="connsiteY50042" fmla="*/ 752233 h 2789926"/>
              <a:gd name="connsiteX50043" fmla="*/ 1941807 w 2556691"/>
              <a:gd name="connsiteY50043" fmla="*/ 750906 h 2789926"/>
              <a:gd name="connsiteX50044" fmla="*/ 1945680 w 2556691"/>
              <a:gd name="connsiteY50044" fmla="*/ 747544 h 2789926"/>
              <a:gd name="connsiteX50045" fmla="*/ 1952896 w 2556691"/>
              <a:gd name="connsiteY50045" fmla="*/ 738989 h 2789926"/>
              <a:gd name="connsiteX50046" fmla="*/ 1959383 w 2556691"/>
              <a:gd name="connsiteY50046" fmla="*/ 725947 h 2789926"/>
              <a:gd name="connsiteX50047" fmla="*/ 1958029 w 2556691"/>
              <a:gd name="connsiteY50047" fmla="*/ 725497 h 2789926"/>
              <a:gd name="connsiteX50048" fmla="*/ 1952531 w 2556691"/>
              <a:gd name="connsiteY50048" fmla="*/ 733507 h 2789926"/>
              <a:gd name="connsiteX50049" fmla="*/ 1957076 w 2556691"/>
              <a:gd name="connsiteY50049" fmla="*/ 724454 h 2789926"/>
              <a:gd name="connsiteX50050" fmla="*/ 1955957 w 2556691"/>
              <a:gd name="connsiteY50050" fmla="*/ 721242 h 2789926"/>
              <a:gd name="connsiteX50051" fmla="*/ 1960913 w 2556691"/>
              <a:gd name="connsiteY50051" fmla="*/ 710817 h 2789926"/>
              <a:gd name="connsiteX50052" fmla="*/ 1964327 w 2556691"/>
              <a:gd name="connsiteY50052" fmla="*/ 715917 h 2789926"/>
              <a:gd name="connsiteX50053" fmla="*/ 1962467 w 2556691"/>
              <a:gd name="connsiteY50053" fmla="*/ 724254 h 2789926"/>
              <a:gd name="connsiteX50054" fmla="*/ 1960054 w 2556691"/>
              <a:gd name="connsiteY50054" fmla="*/ 725953 h 2789926"/>
              <a:gd name="connsiteX50055" fmla="*/ 1958606 w 2556691"/>
              <a:gd name="connsiteY50055" fmla="*/ 730058 h 2789926"/>
              <a:gd name="connsiteX50056" fmla="*/ 1956558 w 2556691"/>
              <a:gd name="connsiteY50056" fmla="*/ 734419 h 2789926"/>
              <a:gd name="connsiteX50057" fmla="*/ 1941890 w 2556691"/>
              <a:gd name="connsiteY50057" fmla="*/ 752907 h 2789926"/>
              <a:gd name="connsiteX50058" fmla="*/ 1941925 w 2556691"/>
              <a:gd name="connsiteY50058" fmla="*/ 753525 h 2789926"/>
              <a:gd name="connsiteX50059" fmla="*/ 1944456 w 2556691"/>
              <a:gd name="connsiteY50059" fmla="*/ 752303 h 2789926"/>
              <a:gd name="connsiteX50060" fmla="*/ 1951343 w 2556691"/>
              <a:gd name="connsiteY50060" fmla="*/ 747307 h 2789926"/>
              <a:gd name="connsiteX50061" fmla="*/ 1957629 w 2556691"/>
              <a:gd name="connsiteY50061" fmla="*/ 741210 h 2789926"/>
              <a:gd name="connsiteX50062" fmla="*/ 1959760 w 2556691"/>
              <a:gd name="connsiteY50062" fmla="*/ 739143 h 2789926"/>
              <a:gd name="connsiteX50063" fmla="*/ 1967305 w 2556691"/>
              <a:gd name="connsiteY50063" fmla="*/ 730288 h 2789926"/>
              <a:gd name="connsiteX50064" fmla="*/ 1970672 w 2556691"/>
              <a:gd name="connsiteY50064" fmla="*/ 725495 h 2789926"/>
              <a:gd name="connsiteX50065" fmla="*/ 1972132 w 2556691"/>
              <a:gd name="connsiteY50065" fmla="*/ 723458 h 2789926"/>
              <a:gd name="connsiteX50066" fmla="*/ 1973603 w 2556691"/>
              <a:gd name="connsiteY50066" fmla="*/ 720648 h 2789926"/>
              <a:gd name="connsiteX50067" fmla="*/ 1974674 w 2556691"/>
              <a:gd name="connsiteY50067" fmla="*/ 710013 h 2789926"/>
              <a:gd name="connsiteX50068" fmla="*/ 1979501 w 2556691"/>
              <a:gd name="connsiteY50068" fmla="*/ 707737 h 2789926"/>
              <a:gd name="connsiteX50069" fmla="*/ 1981137 w 2556691"/>
              <a:gd name="connsiteY50069" fmla="*/ 708248 h 2789926"/>
              <a:gd name="connsiteX50070" fmla="*/ 1978194 w 2556691"/>
              <a:gd name="connsiteY50070" fmla="*/ 723194 h 2789926"/>
              <a:gd name="connsiteX50071" fmla="*/ 1976970 w 2556691"/>
              <a:gd name="connsiteY50071" fmla="*/ 723326 h 2789926"/>
              <a:gd name="connsiteX50072" fmla="*/ 1976840 w 2556691"/>
              <a:gd name="connsiteY50072" fmla="*/ 723341 h 2789926"/>
              <a:gd name="connsiteX50073" fmla="*/ 1973580 w 2556691"/>
              <a:gd name="connsiteY50073" fmla="*/ 728899 h 2789926"/>
              <a:gd name="connsiteX50074" fmla="*/ 1975628 w 2556691"/>
              <a:gd name="connsiteY50074" fmla="*/ 728255 h 2789926"/>
              <a:gd name="connsiteX50075" fmla="*/ 1976252 w 2556691"/>
              <a:gd name="connsiteY50075" fmla="*/ 727966 h 2789926"/>
              <a:gd name="connsiteX50076" fmla="*/ 1984269 w 2556691"/>
              <a:gd name="connsiteY50076" fmla="*/ 726673 h 2789926"/>
              <a:gd name="connsiteX50077" fmla="*/ 1986929 w 2556691"/>
              <a:gd name="connsiteY50077" fmla="*/ 733094 h 2789926"/>
              <a:gd name="connsiteX50078" fmla="*/ 1981208 w 2556691"/>
              <a:gd name="connsiteY50078" fmla="*/ 736039 h 2789926"/>
              <a:gd name="connsiteX50079" fmla="*/ 1976864 w 2556691"/>
              <a:gd name="connsiteY50079" fmla="*/ 737202 h 2789926"/>
              <a:gd name="connsiteX50080" fmla="*/ 1974769 w 2556691"/>
              <a:gd name="connsiteY50080" fmla="*/ 737270 h 2789926"/>
              <a:gd name="connsiteX50081" fmla="*/ 1972320 w 2556691"/>
              <a:gd name="connsiteY50081" fmla="*/ 735577 h 2789926"/>
              <a:gd name="connsiteX50082" fmla="*/ 1971943 w 2556691"/>
              <a:gd name="connsiteY50082" fmla="*/ 735975 h 2789926"/>
              <a:gd name="connsiteX50083" fmla="*/ 1969554 w 2556691"/>
              <a:gd name="connsiteY50083" fmla="*/ 738503 h 2789926"/>
              <a:gd name="connsiteX50084" fmla="*/ 1966505 w 2556691"/>
              <a:gd name="connsiteY50084" fmla="*/ 741490 h 2789926"/>
              <a:gd name="connsiteX50085" fmla="*/ 1961149 w 2556691"/>
              <a:gd name="connsiteY50085" fmla="*/ 746102 h 2789926"/>
              <a:gd name="connsiteX50086" fmla="*/ 1956087 w 2556691"/>
              <a:gd name="connsiteY50086" fmla="*/ 749975 h 2789926"/>
              <a:gd name="connsiteX50087" fmla="*/ 1955239 w 2556691"/>
              <a:gd name="connsiteY50087" fmla="*/ 750596 h 2789926"/>
              <a:gd name="connsiteX50088" fmla="*/ 1956087 w 2556691"/>
              <a:gd name="connsiteY50088" fmla="*/ 750383 h 2789926"/>
              <a:gd name="connsiteX50089" fmla="*/ 1961137 w 2556691"/>
              <a:gd name="connsiteY50089" fmla="*/ 749218 h 2789926"/>
              <a:gd name="connsiteX50090" fmla="*/ 1967388 w 2556691"/>
              <a:gd name="connsiteY50090" fmla="*/ 747775 h 2789926"/>
              <a:gd name="connsiteX50091" fmla="*/ 1972273 w 2556691"/>
              <a:gd name="connsiteY50091" fmla="*/ 742433 h 2789926"/>
              <a:gd name="connsiteX50092" fmla="*/ 1972402 w 2556691"/>
              <a:gd name="connsiteY50092" fmla="*/ 742544 h 2789926"/>
              <a:gd name="connsiteX50093" fmla="*/ 1974462 w 2556691"/>
              <a:gd name="connsiteY50093" fmla="*/ 744803 h 2789926"/>
              <a:gd name="connsiteX50094" fmla="*/ 1974627 w 2556691"/>
              <a:gd name="connsiteY50094" fmla="*/ 745193 h 2789926"/>
              <a:gd name="connsiteX50095" fmla="*/ 1976287 w 2556691"/>
              <a:gd name="connsiteY50095" fmla="*/ 744458 h 2789926"/>
              <a:gd name="connsiteX50096" fmla="*/ 2002315 w 2556691"/>
              <a:gd name="connsiteY50096" fmla="*/ 727354 h 2789926"/>
              <a:gd name="connsiteX50097" fmla="*/ 2009519 w 2556691"/>
              <a:gd name="connsiteY50097" fmla="*/ 720083 h 2789926"/>
              <a:gd name="connsiteX50098" fmla="*/ 2013545 w 2556691"/>
              <a:gd name="connsiteY50098" fmla="*/ 715550 h 2789926"/>
              <a:gd name="connsiteX50099" fmla="*/ 2023092 w 2556691"/>
              <a:gd name="connsiteY50099" fmla="*/ 702046 h 2789926"/>
              <a:gd name="connsiteX50100" fmla="*/ 2024328 w 2556691"/>
              <a:gd name="connsiteY50100" fmla="*/ 699491 h 2789926"/>
              <a:gd name="connsiteX50101" fmla="*/ 2025329 w 2556691"/>
              <a:gd name="connsiteY50101" fmla="*/ 696903 h 2789926"/>
              <a:gd name="connsiteX50102" fmla="*/ 2025423 w 2556691"/>
              <a:gd name="connsiteY50102" fmla="*/ 696615 h 2789926"/>
              <a:gd name="connsiteX50103" fmla="*/ 2026176 w 2556691"/>
              <a:gd name="connsiteY50103" fmla="*/ 693215 h 2789926"/>
              <a:gd name="connsiteX50104" fmla="*/ 2026247 w 2556691"/>
              <a:gd name="connsiteY50104" fmla="*/ 692809 h 2789926"/>
              <a:gd name="connsiteX50105" fmla="*/ 2026623 w 2556691"/>
              <a:gd name="connsiteY50105" fmla="*/ 689536 h 2789926"/>
              <a:gd name="connsiteX50106" fmla="*/ 2026682 w 2556691"/>
              <a:gd name="connsiteY50106" fmla="*/ 684188 h 2789926"/>
              <a:gd name="connsiteX50107" fmla="*/ 2024716 w 2556691"/>
              <a:gd name="connsiteY50107" fmla="*/ 680781 h 2789926"/>
              <a:gd name="connsiteX50108" fmla="*/ 2248864 w 2556691"/>
              <a:gd name="connsiteY50108" fmla="*/ 881070 h 2789926"/>
              <a:gd name="connsiteX50109" fmla="*/ 2248864 w 2556691"/>
              <a:gd name="connsiteY50109" fmla="*/ 881072 h 2789926"/>
              <a:gd name="connsiteX50110" fmla="*/ 2248794 w 2556691"/>
              <a:gd name="connsiteY50110" fmla="*/ 883660 h 2789926"/>
              <a:gd name="connsiteX50111" fmla="*/ 2241519 w 2556691"/>
              <a:gd name="connsiteY50111" fmla="*/ 884455 h 2789926"/>
              <a:gd name="connsiteX50112" fmla="*/ 2235739 w 2556691"/>
              <a:gd name="connsiteY50112" fmla="*/ 883880 h 2789926"/>
              <a:gd name="connsiteX50113" fmla="*/ 2234997 w 2556691"/>
              <a:gd name="connsiteY50113" fmla="*/ 883750 h 2789926"/>
              <a:gd name="connsiteX50114" fmla="*/ 2230465 w 2556691"/>
              <a:gd name="connsiteY50114" fmla="*/ 882697 h 2789926"/>
              <a:gd name="connsiteX50115" fmla="*/ 2229500 w 2556691"/>
              <a:gd name="connsiteY50115" fmla="*/ 882435 h 2789926"/>
              <a:gd name="connsiteX50116" fmla="*/ 2225439 w 2556691"/>
              <a:gd name="connsiteY50116" fmla="*/ 880728 h 2789926"/>
              <a:gd name="connsiteX50117" fmla="*/ 2222919 w 2556691"/>
              <a:gd name="connsiteY50117" fmla="*/ 879203 h 2789926"/>
              <a:gd name="connsiteX50118" fmla="*/ 2224250 w 2556691"/>
              <a:gd name="connsiteY50118" fmla="*/ 876635 h 2789926"/>
              <a:gd name="connsiteX50119" fmla="*/ 2228229 w 2556691"/>
              <a:gd name="connsiteY50119" fmla="*/ 877654 h 2789926"/>
              <a:gd name="connsiteX50120" fmla="*/ 2234903 w 2556691"/>
              <a:gd name="connsiteY50120" fmla="*/ 879711 h 2789926"/>
              <a:gd name="connsiteX50121" fmla="*/ 2236692 w 2556691"/>
              <a:gd name="connsiteY50121" fmla="*/ 880104 h 2789926"/>
              <a:gd name="connsiteX50122" fmla="*/ 2240954 w 2556691"/>
              <a:gd name="connsiteY50122" fmla="*/ 880605 h 2789926"/>
              <a:gd name="connsiteX50123" fmla="*/ 2242155 w 2556691"/>
              <a:gd name="connsiteY50123" fmla="*/ 880605 h 2789926"/>
              <a:gd name="connsiteX50124" fmla="*/ 2248864 w 2556691"/>
              <a:gd name="connsiteY50124" fmla="*/ 881070 h 2789926"/>
              <a:gd name="connsiteX50125" fmla="*/ 2013204 w 2556691"/>
              <a:gd name="connsiteY50125" fmla="*/ 663606 h 2789926"/>
              <a:gd name="connsiteX50126" fmla="*/ 2016383 w 2556691"/>
              <a:gd name="connsiteY50126" fmla="*/ 671174 h 2789926"/>
              <a:gd name="connsiteX50127" fmla="*/ 2015476 w 2556691"/>
              <a:gd name="connsiteY50127" fmla="*/ 671598 h 2789926"/>
              <a:gd name="connsiteX50128" fmla="*/ 2015476 w 2556691"/>
              <a:gd name="connsiteY50128" fmla="*/ 671599 h 2789926"/>
              <a:gd name="connsiteX50129" fmla="*/ 2012510 w 2556691"/>
              <a:gd name="connsiteY50129" fmla="*/ 663883 h 2789926"/>
              <a:gd name="connsiteX50130" fmla="*/ 2013204 w 2556691"/>
              <a:gd name="connsiteY50130" fmla="*/ 663606 h 2789926"/>
              <a:gd name="connsiteX50131" fmla="*/ 1993169 w 2556691"/>
              <a:gd name="connsiteY50131" fmla="*/ 644350 h 2789926"/>
              <a:gd name="connsiteX50132" fmla="*/ 1996712 w 2556691"/>
              <a:gd name="connsiteY50132" fmla="*/ 650144 h 2789926"/>
              <a:gd name="connsiteX50133" fmla="*/ 2000867 w 2556691"/>
              <a:gd name="connsiteY50133" fmla="*/ 658367 h 2789926"/>
              <a:gd name="connsiteX50134" fmla="*/ 1998478 w 2556691"/>
              <a:gd name="connsiteY50134" fmla="*/ 659605 h 2789926"/>
              <a:gd name="connsiteX50135" fmla="*/ 1998478 w 2556691"/>
              <a:gd name="connsiteY50135" fmla="*/ 659604 h 2789926"/>
              <a:gd name="connsiteX50136" fmla="*/ 1994628 w 2556691"/>
              <a:gd name="connsiteY50136" fmla="*/ 652350 h 2789926"/>
              <a:gd name="connsiteX50137" fmla="*/ 1992368 w 2556691"/>
              <a:gd name="connsiteY50137" fmla="*/ 644682 h 2789926"/>
              <a:gd name="connsiteX50138" fmla="*/ 1993169 w 2556691"/>
              <a:gd name="connsiteY50138" fmla="*/ 644350 h 2789926"/>
              <a:gd name="connsiteX50139" fmla="*/ 2242413 w 2556691"/>
              <a:gd name="connsiteY50139" fmla="*/ 873948 h 2789926"/>
              <a:gd name="connsiteX50140" fmla="*/ 2242366 w 2556691"/>
              <a:gd name="connsiteY50140" fmla="*/ 875805 h 2789926"/>
              <a:gd name="connsiteX50141" fmla="*/ 2237186 w 2556691"/>
              <a:gd name="connsiteY50141" fmla="*/ 875722 h 2789926"/>
              <a:gd name="connsiteX50142" fmla="*/ 2235232 w 2556691"/>
              <a:gd name="connsiteY50142" fmla="*/ 875429 h 2789926"/>
              <a:gd name="connsiteX50143" fmla="*/ 2230253 w 2556691"/>
              <a:gd name="connsiteY50143" fmla="*/ 874182 h 2789926"/>
              <a:gd name="connsiteX50144" fmla="*/ 2230253 w 2556691"/>
              <a:gd name="connsiteY50144" fmla="*/ 874181 h 2789926"/>
              <a:gd name="connsiteX50145" fmla="*/ 2224744 w 2556691"/>
              <a:gd name="connsiteY50145" fmla="*/ 871786 h 2789926"/>
              <a:gd name="connsiteX50146" fmla="*/ 2221000 w 2556691"/>
              <a:gd name="connsiteY50146" fmla="*/ 869082 h 2789926"/>
              <a:gd name="connsiteX50147" fmla="*/ 2218587 w 2556691"/>
              <a:gd name="connsiteY50147" fmla="*/ 866544 h 2789926"/>
              <a:gd name="connsiteX50148" fmla="*/ 2220329 w 2556691"/>
              <a:gd name="connsiteY50148" fmla="*/ 864636 h 2789926"/>
              <a:gd name="connsiteX50149" fmla="*/ 2223661 w 2556691"/>
              <a:gd name="connsiteY50149" fmla="*/ 866957 h 2789926"/>
              <a:gd name="connsiteX50150" fmla="*/ 2227863 w 2556691"/>
              <a:gd name="connsiteY50150" fmla="*/ 869670 h 2789926"/>
              <a:gd name="connsiteX50151" fmla="*/ 2231112 w 2556691"/>
              <a:gd name="connsiteY50151" fmla="*/ 871399 h 2789926"/>
              <a:gd name="connsiteX50152" fmla="*/ 2235621 w 2556691"/>
              <a:gd name="connsiteY50152" fmla="*/ 872434 h 2789926"/>
              <a:gd name="connsiteX50153" fmla="*/ 2237222 w 2556691"/>
              <a:gd name="connsiteY50153" fmla="*/ 872559 h 2789926"/>
              <a:gd name="connsiteX50154" fmla="*/ 2242237 w 2556691"/>
              <a:gd name="connsiteY50154" fmla="*/ 873885 h 2789926"/>
              <a:gd name="connsiteX50155" fmla="*/ 2242413 w 2556691"/>
              <a:gd name="connsiteY50155" fmla="*/ 873948 h 2789926"/>
              <a:gd name="connsiteX50156" fmla="*/ 2061339 w 2556691"/>
              <a:gd name="connsiteY50156" fmla="*/ 706501 h 2789926"/>
              <a:gd name="connsiteX50157" fmla="*/ 2055135 w 2556691"/>
              <a:gd name="connsiteY50157" fmla="*/ 706253 h 2789926"/>
              <a:gd name="connsiteX50158" fmla="*/ 2054593 w 2556691"/>
              <a:gd name="connsiteY50158" fmla="*/ 706762 h 2789926"/>
              <a:gd name="connsiteX50159" fmla="*/ 2052416 w 2556691"/>
              <a:gd name="connsiteY50159" fmla="*/ 708842 h 2789926"/>
              <a:gd name="connsiteX50160" fmla="*/ 2049649 w 2556691"/>
              <a:gd name="connsiteY50160" fmla="*/ 711505 h 2789926"/>
              <a:gd name="connsiteX50161" fmla="*/ 2048119 w 2556691"/>
              <a:gd name="connsiteY50161" fmla="*/ 713037 h 2789926"/>
              <a:gd name="connsiteX50162" fmla="*/ 2038937 w 2556691"/>
              <a:gd name="connsiteY50162" fmla="*/ 724323 h 2789926"/>
              <a:gd name="connsiteX50163" fmla="*/ 2038737 w 2556691"/>
              <a:gd name="connsiteY50163" fmla="*/ 724640 h 2789926"/>
              <a:gd name="connsiteX50164" fmla="*/ 2035629 w 2556691"/>
              <a:gd name="connsiteY50164" fmla="*/ 731661 h 2789926"/>
              <a:gd name="connsiteX50165" fmla="*/ 2034416 w 2556691"/>
              <a:gd name="connsiteY50165" fmla="*/ 737937 h 2789926"/>
              <a:gd name="connsiteX50166" fmla="*/ 2034499 w 2556691"/>
              <a:gd name="connsiteY50166" fmla="*/ 743956 h 2789926"/>
              <a:gd name="connsiteX50167" fmla="*/ 2041868 w 2556691"/>
              <a:gd name="connsiteY50167" fmla="*/ 740729 h 2789926"/>
              <a:gd name="connsiteX50168" fmla="*/ 2045141 w 2556691"/>
              <a:gd name="connsiteY50168" fmla="*/ 740657 h 2789926"/>
              <a:gd name="connsiteX50169" fmla="*/ 2047777 w 2556691"/>
              <a:gd name="connsiteY50169" fmla="*/ 753462 h 2789926"/>
              <a:gd name="connsiteX50170" fmla="*/ 2047424 w 2556691"/>
              <a:gd name="connsiteY50170" fmla="*/ 757334 h 2789926"/>
              <a:gd name="connsiteX50171" fmla="*/ 2054264 w 2556691"/>
              <a:gd name="connsiteY50171" fmla="*/ 748757 h 2789926"/>
              <a:gd name="connsiteX50172" fmla="*/ 2056618 w 2556691"/>
              <a:gd name="connsiteY50172" fmla="*/ 745638 h 2789926"/>
              <a:gd name="connsiteX50173" fmla="*/ 2062634 w 2556691"/>
              <a:gd name="connsiteY50173" fmla="*/ 722465 h 2789926"/>
              <a:gd name="connsiteX50174" fmla="*/ 2062563 w 2556691"/>
              <a:gd name="connsiteY50174" fmla="*/ 717073 h 2789926"/>
              <a:gd name="connsiteX50175" fmla="*/ 2062881 w 2556691"/>
              <a:gd name="connsiteY50175" fmla="*/ 712878 h 2789926"/>
              <a:gd name="connsiteX50176" fmla="*/ 2061339 w 2556691"/>
              <a:gd name="connsiteY50176" fmla="*/ 706501 h 2789926"/>
              <a:gd name="connsiteX50177" fmla="*/ 2004022 w 2556691"/>
              <a:gd name="connsiteY50177" fmla="*/ 653147 h 2789926"/>
              <a:gd name="connsiteX50178" fmla="*/ 2007624 w 2556691"/>
              <a:gd name="connsiteY50178" fmla="*/ 659738 h 2789926"/>
              <a:gd name="connsiteX50179" fmla="*/ 2009955 w 2556691"/>
              <a:gd name="connsiteY50179" fmla="*/ 666223 h 2789926"/>
              <a:gd name="connsiteX50180" fmla="*/ 2008683 w 2556691"/>
              <a:gd name="connsiteY50180" fmla="*/ 666920 h 2789926"/>
              <a:gd name="connsiteX50181" fmla="*/ 2005599 w 2556691"/>
              <a:gd name="connsiteY50181" fmla="*/ 661651 h 2789926"/>
              <a:gd name="connsiteX50182" fmla="*/ 2003398 w 2556691"/>
              <a:gd name="connsiteY50182" fmla="*/ 653340 h 2789926"/>
              <a:gd name="connsiteX50183" fmla="*/ 2004022 w 2556691"/>
              <a:gd name="connsiteY50183" fmla="*/ 653147 h 2789926"/>
              <a:gd name="connsiteX50184" fmla="*/ 2318165 w 2556691"/>
              <a:gd name="connsiteY50184" fmla="*/ 940286 h 2789926"/>
              <a:gd name="connsiteX50185" fmla="*/ 2320013 w 2556691"/>
              <a:gd name="connsiteY50185" fmla="*/ 951101 h 2789926"/>
              <a:gd name="connsiteX50186" fmla="*/ 2318047 w 2556691"/>
              <a:gd name="connsiteY50186" fmla="*/ 951689 h 2789926"/>
              <a:gd name="connsiteX50187" fmla="*/ 2318165 w 2556691"/>
              <a:gd name="connsiteY50187" fmla="*/ 940286 h 2789926"/>
              <a:gd name="connsiteX50188" fmla="*/ 2326771 w 2556691"/>
              <a:gd name="connsiteY50188" fmla="*/ 947559 h 2789926"/>
              <a:gd name="connsiteX50189" fmla="*/ 2330950 w 2556691"/>
              <a:gd name="connsiteY50189" fmla="*/ 956817 h 2789926"/>
              <a:gd name="connsiteX50190" fmla="*/ 2331739 w 2556691"/>
              <a:gd name="connsiteY50190" fmla="*/ 958871 h 2789926"/>
              <a:gd name="connsiteX50191" fmla="*/ 2331739 w 2556691"/>
              <a:gd name="connsiteY50191" fmla="*/ 958873 h 2789926"/>
              <a:gd name="connsiteX50192" fmla="*/ 2329561 w 2556691"/>
              <a:gd name="connsiteY50192" fmla="*/ 960082 h 2789926"/>
              <a:gd name="connsiteX50193" fmla="*/ 2323581 w 2556691"/>
              <a:gd name="connsiteY50193" fmla="*/ 948550 h 2789926"/>
              <a:gd name="connsiteX50194" fmla="*/ 2326771 w 2556691"/>
              <a:gd name="connsiteY50194" fmla="*/ 947559 h 2789926"/>
              <a:gd name="connsiteX50195" fmla="*/ 2360285 w 2556691"/>
              <a:gd name="connsiteY50195" fmla="*/ 977570 h 2789926"/>
              <a:gd name="connsiteX50196" fmla="*/ 2359625 w 2556691"/>
              <a:gd name="connsiteY50196" fmla="*/ 987837 h 2789926"/>
              <a:gd name="connsiteX50197" fmla="*/ 2359320 w 2556691"/>
              <a:gd name="connsiteY50197" fmla="*/ 995669 h 2789926"/>
              <a:gd name="connsiteX50198" fmla="*/ 2356848 w 2556691"/>
              <a:gd name="connsiteY50198" fmla="*/ 995784 h 2789926"/>
              <a:gd name="connsiteX50199" fmla="*/ 2355812 w 2556691"/>
              <a:gd name="connsiteY50199" fmla="*/ 987009 h 2789926"/>
              <a:gd name="connsiteX50200" fmla="*/ 2357341 w 2556691"/>
              <a:gd name="connsiteY50200" fmla="*/ 976992 h 2789926"/>
              <a:gd name="connsiteX50201" fmla="*/ 2357342 w 2556691"/>
              <a:gd name="connsiteY50201" fmla="*/ 976992 h 2789926"/>
              <a:gd name="connsiteX50202" fmla="*/ 2360285 w 2556691"/>
              <a:gd name="connsiteY50202" fmla="*/ 977570 h 2789926"/>
              <a:gd name="connsiteX50203" fmla="*/ 2085377 w 2556691"/>
              <a:gd name="connsiteY50203" fmla="*/ 722985 h 2789926"/>
              <a:gd name="connsiteX50204" fmla="*/ 2075347 w 2556691"/>
              <a:gd name="connsiteY50204" fmla="*/ 719221 h 2789926"/>
              <a:gd name="connsiteX50205" fmla="*/ 2075347 w 2556691"/>
              <a:gd name="connsiteY50205" fmla="*/ 719222 h 2789926"/>
              <a:gd name="connsiteX50206" fmla="*/ 2074123 w 2556691"/>
              <a:gd name="connsiteY50206" fmla="*/ 723830 h 2789926"/>
              <a:gd name="connsiteX50207" fmla="*/ 2066954 w 2556691"/>
              <a:gd name="connsiteY50207" fmla="*/ 725373 h 2789926"/>
              <a:gd name="connsiteX50208" fmla="*/ 2065706 w 2556691"/>
              <a:gd name="connsiteY50208" fmla="*/ 724780 h 2789926"/>
              <a:gd name="connsiteX50209" fmla="*/ 2063187 w 2556691"/>
              <a:gd name="connsiteY50209" fmla="*/ 740420 h 2789926"/>
              <a:gd name="connsiteX50210" fmla="*/ 2084058 w 2556691"/>
              <a:gd name="connsiteY50210" fmla="*/ 724217 h 2789926"/>
              <a:gd name="connsiteX50211" fmla="*/ 2085377 w 2556691"/>
              <a:gd name="connsiteY50211" fmla="*/ 722985 h 2789926"/>
              <a:gd name="connsiteX50212" fmla="*/ 2157398 w 2556691"/>
              <a:gd name="connsiteY50212" fmla="*/ 784979 h 2789926"/>
              <a:gd name="connsiteX50213" fmla="*/ 2157394 w 2556691"/>
              <a:gd name="connsiteY50213" fmla="*/ 784985 h 2789926"/>
              <a:gd name="connsiteX50214" fmla="*/ 2157385 w 2556691"/>
              <a:gd name="connsiteY50214" fmla="*/ 784979 h 2789926"/>
              <a:gd name="connsiteX50215" fmla="*/ 2091168 w 2556691"/>
              <a:gd name="connsiteY50215" fmla="*/ 723860 h 2789926"/>
              <a:gd name="connsiteX50216" fmla="*/ 2089450 w 2556691"/>
              <a:gd name="connsiteY50216" fmla="*/ 723687 h 2789926"/>
              <a:gd name="connsiteX50217" fmla="*/ 2087531 w 2556691"/>
              <a:gd name="connsiteY50217" fmla="*/ 724880 h 2789926"/>
              <a:gd name="connsiteX50218" fmla="*/ 2080856 w 2556691"/>
              <a:gd name="connsiteY50218" fmla="*/ 730972 h 2789926"/>
              <a:gd name="connsiteX50219" fmla="*/ 2058360 w 2556691"/>
              <a:gd name="connsiteY50219" fmla="*/ 747988 h 2789926"/>
              <a:gd name="connsiteX50220" fmla="*/ 2047413 w 2556691"/>
              <a:gd name="connsiteY50220" fmla="*/ 762169 h 2789926"/>
              <a:gd name="connsiteX50221" fmla="*/ 2052368 w 2556691"/>
              <a:gd name="connsiteY50221" fmla="*/ 781966 h 2789926"/>
              <a:gd name="connsiteX50222" fmla="*/ 2061421 w 2556691"/>
              <a:gd name="connsiteY50222" fmla="*/ 779339 h 2789926"/>
              <a:gd name="connsiteX50223" fmla="*/ 2057842 w 2556691"/>
              <a:gd name="connsiteY50223" fmla="*/ 788031 h 2789926"/>
              <a:gd name="connsiteX50224" fmla="*/ 2059314 w 2556691"/>
              <a:gd name="connsiteY50224" fmla="*/ 789904 h 2789926"/>
              <a:gd name="connsiteX50225" fmla="*/ 2064399 w 2556691"/>
              <a:gd name="connsiteY50225" fmla="*/ 786025 h 2789926"/>
              <a:gd name="connsiteX50226" fmla="*/ 2064752 w 2556691"/>
              <a:gd name="connsiteY50226" fmla="*/ 784243 h 2789926"/>
              <a:gd name="connsiteX50227" fmla="*/ 2065471 w 2556691"/>
              <a:gd name="connsiteY50227" fmla="*/ 782716 h 2789926"/>
              <a:gd name="connsiteX50228" fmla="*/ 2068673 w 2556691"/>
              <a:gd name="connsiteY50228" fmla="*/ 780086 h 2789926"/>
              <a:gd name="connsiteX50229" fmla="*/ 2072734 w 2556691"/>
              <a:gd name="connsiteY50229" fmla="*/ 779107 h 2789926"/>
              <a:gd name="connsiteX50230" fmla="*/ 2076360 w 2556691"/>
              <a:gd name="connsiteY50230" fmla="*/ 776616 h 2789926"/>
              <a:gd name="connsiteX50231" fmla="*/ 2081798 w 2556691"/>
              <a:gd name="connsiteY50231" fmla="*/ 771663 h 2789926"/>
              <a:gd name="connsiteX50232" fmla="*/ 2083705 w 2556691"/>
              <a:gd name="connsiteY50232" fmla="*/ 773017 h 2789926"/>
              <a:gd name="connsiteX50233" fmla="*/ 2079032 w 2556691"/>
              <a:gd name="connsiteY50233" fmla="*/ 778858 h 2789926"/>
              <a:gd name="connsiteX50234" fmla="*/ 2076218 w 2556691"/>
              <a:gd name="connsiteY50234" fmla="*/ 781339 h 2789926"/>
              <a:gd name="connsiteX50235" fmla="*/ 2075029 w 2556691"/>
              <a:gd name="connsiteY50235" fmla="*/ 785828 h 2789926"/>
              <a:gd name="connsiteX50236" fmla="*/ 2081621 w 2556691"/>
              <a:gd name="connsiteY50236" fmla="*/ 780936 h 2789926"/>
              <a:gd name="connsiteX50237" fmla="*/ 2083246 w 2556691"/>
              <a:gd name="connsiteY50237" fmla="*/ 782694 h 2789926"/>
              <a:gd name="connsiteX50238" fmla="*/ 2075606 w 2556691"/>
              <a:gd name="connsiteY50238" fmla="*/ 789491 h 2789926"/>
              <a:gd name="connsiteX50239" fmla="*/ 2066660 w 2556691"/>
              <a:gd name="connsiteY50239" fmla="*/ 794309 h 2789926"/>
              <a:gd name="connsiteX50240" fmla="*/ 2065471 w 2556691"/>
              <a:gd name="connsiteY50240" fmla="*/ 792197 h 2789926"/>
              <a:gd name="connsiteX50241" fmla="*/ 2068837 w 2556691"/>
              <a:gd name="connsiteY50241" fmla="*/ 789727 h 2789926"/>
              <a:gd name="connsiteX50242" fmla="*/ 2067284 w 2556691"/>
              <a:gd name="connsiteY50242" fmla="*/ 789260 h 2789926"/>
              <a:gd name="connsiteX50243" fmla="*/ 2065212 w 2556691"/>
              <a:gd name="connsiteY50243" fmla="*/ 790321 h 2789926"/>
              <a:gd name="connsiteX50244" fmla="*/ 2061551 w 2556691"/>
              <a:gd name="connsiteY50244" fmla="*/ 793283 h 2789926"/>
              <a:gd name="connsiteX50245" fmla="*/ 2062469 w 2556691"/>
              <a:gd name="connsiteY50245" fmla="*/ 801685 h 2789926"/>
              <a:gd name="connsiteX50246" fmla="*/ 2098114 w 2556691"/>
              <a:gd name="connsiteY50246" fmla="*/ 771171 h 2789926"/>
              <a:gd name="connsiteX50247" fmla="*/ 2093794 w 2556691"/>
              <a:gd name="connsiteY50247" fmla="*/ 738263 h 2789926"/>
              <a:gd name="connsiteX50248" fmla="*/ 2090921 w 2556691"/>
              <a:gd name="connsiteY50248" fmla="*/ 726661 h 2789926"/>
              <a:gd name="connsiteX50249" fmla="*/ 2091168 w 2556691"/>
              <a:gd name="connsiteY50249" fmla="*/ 723860 h 2789926"/>
              <a:gd name="connsiteX50250" fmla="*/ 2334728 w 2556691"/>
              <a:gd name="connsiteY50250" fmla="*/ 948405 h 2789926"/>
              <a:gd name="connsiteX50251" fmla="*/ 2334787 w 2556691"/>
              <a:gd name="connsiteY50251" fmla="*/ 948500 h 2789926"/>
              <a:gd name="connsiteX50252" fmla="*/ 2336870 w 2556691"/>
              <a:gd name="connsiteY50252" fmla="*/ 951776 h 2789926"/>
              <a:gd name="connsiteX50253" fmla="*/ 2340968 w 2556691"/>
              <a:gd name="connsiteY50253" fmla="*/ 958228 h 2789926"/>
              <a:gd name="connsiteX50254" fmla="*/ 2343050 w 2556691"/>
              <a:gd name="connsiteY50254" fmla="*/ 961497 h 2789926"/>
              <a:gd name="connsiteX50255" fmla="*/ 2343391 w 2556691"/>
              <a:gd name="connsiteY50255" fmla="*/ 962033 h 2789926"/>
              <a:gd name="connsiteX50256" fmla="*/ 2344180 w 2556691"/>
              <a:gd name="connsiteY50256" fmla="*/ 963266 h 2789926"/>
              <a:gd name="connsiteX50257" fmla="*/ 2344605 w 2556691"/>
              <a:gd name="connsiteY50257" fmla="*/ 963935 h 2789926"/>
              <a:gd name="connsiteX50258" fmla="*/ 2342781 w 2556691"/>
              <a:gd name="connsiteY50258" fmla="*/ 965661 h 2789926"/>
              <a:gd name="connsiteX50259" fmla="*/ 2340955 w 2556691"/>
              <a:gd name="connsiteY50259" fmla="*/ 963679 h 2789926"/>
              <a:gd name="connsiteX50260" fmla="*/ 2338695 w 2556691"/>
              <a:gd name="connsiteY50260" fmla="*/ 960755 h 2789926"/>
              <a:gd name="connsiteX50261" fmla="*/ 2335211 w 2556691"/>
              <a:gd name="connsiteY50261" fmla="*/ 955498 h 2789926"/>
              <a:gd name="connsiteX50262" fmla="*/ 2335210 w 2556691"/>
              <a:gd name="connsiteY50262" fmla="*/ 955496 h 2789926"/>
              <a:gd name="connsiteX50263" fmla="*/ 2333269 w 2556691"/>
              <a:gd name="connsiteY50263" fmla="*/ 951845 h 2789926"/>
              <a:gd name="connsiteX50264" fmla="*/ 2332456 w 2556691"/>
              <a:gd name="connsiteY50264" fmla="*/ 949569 h 2789926"/>
              <a:gd name="connsiteX50265" fmla="*/ 2334728 w 2556691"/>
              <a:gd name="connsiteY50265" fmla="*/ 948405 h 2789926"/>
              <a:gd name="connsiteX50266" fmla="*/ 2163565 w 2556691"/>
              <a:gd name="connsiteY50266" fmla="*/ 788633 h 2789926"/>
              <a:gd name="connsiteX50267" fmla="*/ 2162553 w 2556691"/>
              <a:gd name="connsiteY50267" fmla="*/ 790565 h 2789926"/>
              <a:gd name="connsiteX50268" fmla="*/ 2156267 w 2556691"/>
              <a:gd name="connsiteY50268" fmla="*/ 786781 h 2789926"/>
              <a:gd name="connsiteX50269" fmla="*/ 2157394 w 2556691"/>
              <a:gd name="connsiteY50269" fmla="*/ 784985 h 2789926"/>
              <a:gd name="connsiteX50270" fmla="*/ 2056088 w 2556691"/>
              <a:gd name="connsiteY50270" fmla="*/ 689312 h 2789926"/>
              <a:gd name="connsiteX50271" fmla="*/ 2054641 w 2556691"/>
              <a:gd name="connsiteY50271" fmla="*/ 688045 h 2789926"/>
              <a:gd name="connsiteX50272" fmla="*/ 2051062 w 2556691"/>
              <a:gd name="connsiteY50272" fmla="*/ 686318 h 2789926"/>
              <a:gd name="connsiteX50273" fmla="*/ 2045494 w 2556691"/>
              <a:gd name="connsiteY50273" fmla="*/ 685632 h 2789926"/>
              <a:gd name="connsiteX50274" fmla="*/ 2044105 w 2556691"/>
              <a:gd name="connsiteY50274" fmla="*/ 685526 h 2789926"/>
              <a:gd name="connsiteX50275" fmla="*/ 2040138 w 2556691"/>
              <a:gd name="connsiteY50275" fmla="*/ 685062 h 2789926"/>
              <a:gd name="connsiteX50276" fmla="*/ 2039502 w 2556691"/>
              <a:gd name="connsiteY50276" fmla="*/ 684965 h 2789926"/>
              <a:gd name="connsiteX50277" fmla="*/ 2038513 w 2556691"/>
              <a:gd name="connsiteY50277" fmla="*/ 684798 h 2789926"/>
              <a:gd name="connsiteX50278" fmla="*/ 2038501 w 2556691"/>
              <a:gd name="connsiteY50278" fmla="*/ 684798 h 2789926"/>
              <a:gd name="connsiteX50279" fmla="*/ 2033769 w 2556691"/>
              <a:gd name="connsiteY50279" fmla="*/ 683853 h 2789926"/>
              <a:gd name="connsiteX50280" fmla="*/ 2032604 w 2556691"/>
              <a:gd name="connsiteY50280" fmla="*/ 683597 h 2789926"/>
              <a:gd name="connsiteX50281" fmla="*/ 2031132 w 2556691"/>
              <a:gd name="connsiteY50281" fmla="*/ 683342 h 2789926"/>
              <a:gd name="connsiteX50282" fmla="*/ 2031215 w 2556691"/>
              <a:gd name="connsiteY50282" fmla="*/ 684552 h 2789926"/>
              <a:gd name="connsiteX50283" fmla="*/ 2031109 w 2556691"/>
              <a:gd name="connsiteY50283" fmla="*/ 687901 h 2789926"/>
              <a:gd name="connsiteX50284" fmla="*/ 2030179 w 2556691"/>
              <a:gd name="connsiteY50284" fmla="*/ 693118 h 2789926"/>
              <a:gd name="connsiteX50285" fmla="*/ 2028531 w 2556691"/>
              <a:gd name="connsiteY50285" fmla="*/ 698396 h 2789926"/>
              <a:gd name="connsiteX50286" fmla="*/ 2027342 w 2556691"/>
              <a:gd name="connsiteY50286" fmla="*/ 701369 h 2789926"/>
              <a:gd name="connsiteX50287" fmla="*/ 2028990 w 2556691"/>
              <a:gd name="connsiteY50287" fmla="*/ 704524 h 2789926"/>
              <a:gd name="connsiteX50288" fmla="*/ 2030061 w 2556691"/>
              <a:gd name="connsiteY50288" fmla="*/ 706594 h 2789926"/>
              <a:gd name="connsiteX50289" fmla="*/ 2032403 w 2556691"/>
              <a:gd name="connsiteY50289" fmla="*/ 714338 h 2789926"/>
              <a:gd name="connsiteX50290" fmla="*/ 2032933 w 2556691"/>
              <a:gd name="connsiteY50290" fmla="*/ 715214 h 2789926"/>
              <a:gd name="connsiteX50291" fmla="*/ 2018018 w 2556691"/>
              <a:gd name="connsiteY50291" fmla="*/ 753111 h 2789926"/>
              <a:gd name="connsiteX50292" fmla="*/ 2019702 w 2556691"/>
              <a:gd name="connsiteY50292" fmla="*/ 754973 h 2789926"/>
              <a:gd name="connsiteX50293" fmla="*/ 2020231 w 2556691"/>
              <a:gd name="connsiteY50293" fmla="*/ 755772 h 2789926"/>
              <a:gd name="connsiteX50294" fmla="*/ 2029296 w 2556691"/>
              <a:gd name="connsiteY50294" fmla="*/ 740779 h 2789926"/>
              <a:gd name="connsiteX50295" fmla="*/ 2031297 w 2556691"/>
              <a:gd name="connsiteY50295" fmla="*/ 736687 h 2789926"/>
              <a:gd name="connsiteX50296" fmla="*/ 2032780 w 2556691"/>
              <a:gd name="connsiteY50296" fmla="*/ 729653 h 2789926"/>
              <a:gd name="connsiteX50297" fmla="*/ 2034487 w 2556691"/>
              <a:gd name="connsiteY50297" fmla="*/ 725091 h 2789926"/>
              <a:gd name="connsiteX50298" fmla="*/ 2036618 w 2556691"/>
              <a:gd name="connsiteY50298" fmla="*/ 720817 h 2789926"/>
              <a:gd name="connsiteX50299" fmla="*/ 2037477 w 2556691"/>
              <a:gd name="connsiteY50299" fmla="*/ 715373 h 2789926"/>
              <a:gd name="connsiteX50300" fmla="*/ 2037489 w 2556691"/>
              <a:gd name="connsiteY50300" fmla="*/ 715298 h 2789926"/>
              <a:gd name="connsiteX50301" fmla="*/ 2036312 w 2556691"/>
              <a:gd name="connsiteY50301" fmla="*/ 714358 h 2789926"/>
              <a:gd name="connsiteX50302" fmla="*/ 2036276 w 2556691"/>
              <a:gd name="connsiteY50302" fmla="*/ 714159 h 2789926"/>
              <a:gd name="connsiteX50303" fmla="*/ 2036065 w 2556691"/>
              <a:gd name="connsiteY50303" fmla="*/ 713906 h 2789926"/>
              <a:gd name="connsiteX50304" fmla="*/ 2036006 w 2556691"/>
              <a:gd name="connsiteY50304" fmla="*/ 712948 h 2789926"/>
              <a:gd name="connsiteX50305" fmla="*/ 2035594 w 2556691"/>
              <a:gd name="connsiteY50305" fmla="*/ 714095 h 2789926"/>
              <a:gd name="connsiteX50306" fmla="*/ 2034299 w 2556691"/>
              <a:gd name="connsiteY50306" fmla="*/ 714392 h 2789926"/>
              <a:gd name="connsiteX50307" fmla="*/ 2031815 w 2556691"/>
              <a:gd name="connsiteY50307" fmla="*/ 706775 h 2789926"/>
              <a:gd name="connsiteX50308" fmla="*/ 2032380 w 2556691"/>
              <a:gd name="connsiteY50308" fmla="*/ 693669 h 2789926"/>
              <a:gd name="connsiteX50309" fmla="*/ 2032910 w 2556691"/>
              <a:gd name="connsiteY50309" fmla="*/ 692505 h 2789926"/>
              <a:gd name="connsiteX50310" fmla="*/ 2035417 w 2556691"/>
              <a:gd name="connsiteY50310" fmla="*/ 691935 h 2789926"/>
              <a:gd name="connsiteX50311" fmla="*/ 2037053 w 2556691"/>
              <a:gd name="connsiteY50311" fmla="*/ 693869 h 2789926"/>
              <a:gd name="connsiteX50312" fmla="*/ 2037195 w 2556691"/>
              <a:gd name="connsiteY50312" fmla="*/ 694648 h 2789926"/>
              <a:gd name="connsiteX50313" fmla="*/ 2036841 w 2556691"/>
              <a:gd name="connsiteY50313" fmla="*/ 695971 h 2789926"/>
              <a:gd name="connsiteX50314" fmla="*/ 2036135 w 2556691"/>
              <a:gd name="connsiteY50314" fmla="*/ 705359 h 2789926"/>
              <a:gd name="connsiteX50315" fmla="*/ 2036359 w 2556691"/>
              <a:gd name="connsiteY50315" fmla="*/ 708619 h 2789926"/>
              <a:gd name="connsiteX50316" fmla="*/ 2037807 w 2556691"/>
              <a:gd name="connsiteY50316" fmla="*/ 703747 h 2789926"/>
              <a:gd name="connsiteX50317" fmla="*/ 2041280 w 2556691"/>
              <a:gd name="connsiteY50317" fmla="*/ 693188 h 2789926"/>
              <a:gd name="connsiteX50318" fmla="*/ 2041844 w 2556691"/>
              <a:gd name="connsiteY50318" fmla="*/ 691563 h 2789926"/>
              <a:gd name="connsiteX50319" fmla="*/ 2043646 w 2556691"/>
              <a:gd name="connsiteY50319" fmla="*/ 690235 h 2789926"/>
              <a:gd name="connsiteX50320" fmla="*/ 2046388 w 2556691"/>
              <a:gd name="connsiteY50320" fmla="*/ 692333 h 2789926"/>
              <a:gd name="connsiteX50321" fmla="*/ 2046153 w 2556691"/>
              <a:gd name="connsiteY50321" fmla="*/ 693442 h 2789926"/>
              <a:gd name="connsiteX50322" fmla="*/ 2045223 w 2556691"/>
              <a:gd name="connsiteY50322" fmla="*/ 695906 h 2789926"/>
              <a:gd name="connsiteX50323" fmla="*/ 2042139 w 2556691"/>
              <a:gd name="connsiteY50323" fmla="*/ 704044 h 2789926"/>
              <a:gd name="connsiteX50324" fmla="*/ 2041515 w 2556691"/>
              <a:gd name="connsiteY50324" fmla="*/ 705932 h 2789926"/>
              <a:gd name="connsiteX50325" fmla="*/ 2042139 w 2556691"/>
              <a:gd name="connsiteY50325" fmla="*/ 705349 h 2789926"/>
              <a:gd name="connsiteX50326" fmla="*/ 2049237 w 2556691"/>
              <a:gd name="connsiteY50326" fmla="*/ 695478 h 2789926"/>
              <a:gd name="connsiteX50327" fmla="*/ 2049885 w 2556691"/>
              <a:gd name="connsiteY50327" fmla="*/ 694869 h 2789926"/>
              <a:gd name="connsiteX50328" fmla="*/ 2051462 w 2556691"/>
              <a:gd name="connsiteY50328" fmla="*/ 694486 h 2789926"/>
              <a:gd name="connsiteX50329" fmla="*/ 2053004 w 2556691"/>
              <a:gd name="connsiteY50329" fmla="*/ 696228 h 2789926"/>
              <a:gd name="connsiteX50330" fmla="*/ 2052121 w 2556691"/>
              <a:gd name="connsiteY50330" fmla="*/ 698909 h 2789926"/>
              <a:gd name="connsiteX50331" fmla="*/ 2047189 w 2556691"/>
              <a:gd name="connsiteY50331" fmla="*/ 706224 h 2789926"/>
              <a:gd name="connsiteX50332" fmla="*/ 2050144 w 2556691"/>
              <a:gd name="connsiteY50332" fmla="*/ 703467 h 2789926"/>
              <a:gd name="connsiteX50333" fmla="*/ 2050238 w 2556691"/>
              <a:gd name="connsiteY50333" fmla="*/ 703364 h 2789926"/>
              <a:gd name="connsiteX50334" fmla="*/ 2053793 w 2556691"/>
              <a:gd name="connsiteY50334" fmla="*/ 698990 h 2789926"/>
              <a:gd name="connsiteX50335" fmla="*/ 2056701 w 2556691"/>
              <a:gd name="connsiteY50335" fmla="*/ 693831 h 2789926"/>
              <a:gd name="connsiteX50336" fmla="*/ 2056842 w 2556691"/>
              <a:gd name="connsiteY50336" fmla="*/ 690566 h 2789926"/>
              <a:gd name="connsiteX50337" fmla="*/ 2056088 w 2556691"/>
              <a:gd name="connsiteY50337" fmla="*/ 689312 h 2789926"/>
              <a:gd name="connsiteX50338" fmla="*/ 2205826 w 2556691"/>
              <a:gd name="connsiteY50338" fmla="*/ 826494 h 2789926"/>
              <a:gd name="connsiteX50339" fmla="*/ 2112275 w 2556691"/>
              <a:gd name="connsiteY50339" fmla="*/ 841459 h 2789926"/>
              <a:gd name="connsiteX50340" fmla="*/ 2112876 w 2556691"/>
              <a:gd name="connsiteY50340" fmla="*/ 843246 h 2789926"/>
              <a:gd name="connsiteX50341" fmla="*/ 2125071 w 2556691"/>
              <a:gd name="connsiteY50341" fmla="*/ 841351 h 2789926"/>
              <a:gd name="connsiteX50342" fmla="*/ 2147426 w 2556691"/>
              <a:gd name="connsiteY50342" fmla="*/ 838167 h 2789926"/>
              <a:gd name="connsiteX50343" fmla="*/ 2147591 w 2556691"/>
              <a:gd name="connsiteY50343" fmla="*/ 838897 h 2789926"/>
              <a:gd name="connsiteX50344" fmla="*/ 2122258 w 2556691"/>
              <a:gd name="connsiteY50344" fmla="*/ 845861 h 2789926"/>
              <a:gd name="connsiteX50345" fmla="*/ 2114477 w 2556691"/>
              <a:gd name="connsiteY50345" fmla="*/ 847651 h 2789926"/>
              <a:gd name="connsiteX50346" fmla="*/ 2114724 w 2556691"/>
              <a:gd name="connsiteY50346" fmla="*/ 848369 h 2789926"/>
              <a:gd name="connsiteX50347" fmla="*/ 2135631 w 2556691"/>
              <a:gd name="connsiteY50347" fmla="*/ 843858 h 2789926"/>
              <a:gd name="connsiteX50348" fmla="*/ 2182059 w 2556691"/>
              <a:gd name="connsiteY50348" fmla="*/ 834286 h 2789926"/>
              <a:gd name="connsiteX50349" fmla="*/ 2182577 w 2556691"/>
              <a:gd name="connsiteY50349" fmla="*/ 835953 h 2789926"/>
              <a:gd name="connsiteX50350" fmla="*/ 2136396 w 2556691"/>
              <a:gd name="connsiteY50350" fmla="*/ 847406 h 2789926"/>
              <a:gd name="connsiteX50351" fmla="*/ 2115795 w 2556691"/>
              <a:gd name="connsiteY50351" fmla="*/ 852366 h 2789926"/>
              <a:gd name="connsiteX50352" fmla="*/ 2115854 w 2556691"/>
              <a:gd name="connsiteY50352" fmla="*/ 852675 h 2789926"/>
              <a:gd name="connsiteX50353" fmla="*/ 2176338 w 2556691"/>
              <a:gd name="connsiteY50353" fmla="*/ 840582 h 2789926"/>
              <a:gd name="connsiteX50354" fmla="*/ 2176338 w 2556691"/>
              <a:gd name="connsiteY50354" fmla="*/ 840585 h 2789926"/>
              <a:gd name="connsiteX50355" fmla="*/ 2207898 w 2556691"/>
              <a:gd name="connsiteY50355" fmla="*/ 839803 h 2789926"/>
              <a:gd name="connsiteX50356" fmla="*/ 2207145 w 2556691"/>
              <a:gd name="connsiteY50356" fmla="*/ 838077 h 2789926"/>
              <a:gd name="connsiteX50357" fmla="*/ 2200294 w 2556691"/>
              <a:gd name="connsiteY50357" fmla="*/ 836946 h 2789926"/>
              <a:gd name="connsiteX50358" fmla="*/ 2200176 w 2556691"/>
              <a:gd name="connsiteY50358" fmla="*/ 835396 h 2789926"/>
              <a:gd name="connsiteX50359" fmla="*/ 2205861 w 2556691"/>
              <a:gd name="connsiteY50359" fmla="*/ 834551 h 2789926"/>
              <a:gd name="connsiteX50360" fmla="*/ 2205508 w 2556691"/>
              <a:gd name="connsiteY50360" fmla="*/ 833475 h 2789926"/>
              <a:gd name="connsiteX50361" fmla="*/ 2201247 w 2556691"/>
              <a:gd name="connsiteY50361" fmla="*/ 833913 h 2789926"/>
              <a:gd name="connsiteX50362" fmla="*/ 2193336 w 2556691"/>
              <a:gd name="connsiteY50362" fmla="*/ 836413 h 2789926"/>
              <a:gd name="connsiteX50363" fmla="*/ 2187721 w 2556691"/>
              <a:gd name="connsiteY50363" fmla="*/ 836166 h 2789926"/>
              <a:gd name="connsiteX50364" fmla="*/ 2187592 w 2556691"/>
              <a:gd name="connsiteY50364" fmla="*/ 835304 h 2789926"/>
              <a:gd name="connsiteX50365" fmla="*/ 2193890 w 2556691"/>
              <a:gd name="connsiteY50365" fmla="*/ 832842 h 2789926"/>
              <a:gd name="connsiteX50366" fmla="*/ 2196009 w 2556691"/>
              <a:gd name="connsiteY50366" fmla="*/ 832515 h 2789926"/>
              <a:gd name="connsiteX50367" fmla="*/ 2205085 w 2556691"/>
              <a:gd name="connsiteY50367" fmla="*/ 830008 h 2789926"/>
              <a:gd name="connsiteX50368" fmla="*/ 2205826 w 2556691"/>
              <a:gd name="connsiteY50368" fmla="*/ 826494 h 2789926"/>
              <a:gd name="connsiteX50369" fmla="*/ 2240235 w 2556691"/>
              <a:gd name="connsiteY50369" fmla="*/ 857684 h 2789926"/>
              <a:gd name="connsiteX50370" fmla="*/ 2239199 w 2556691"/>
              <a:gd name="connsiteY50370" fmla="*/ 856938 h 2789926"/>
              <a:gd name="connsiteX50371" fmla="*/ 2233466 w 2556691"/>
              <a:gd name="connsiteY50371" fmla="*/ 854055 h 2789926"/>
              <a:gd name="connsiteX50372" fmla="*/ 2231771 w 2556691"/>
              <a:gd name="connsiteY50372" fmla="*/ 853788 h 2789926"/>
              <a:gd name="connsiteX50373" fmla="*/ 2220117 w 2556691"/>
              <a:gd name="connsiteY50373" fmla="*/ 853551 h 2789926"/>
              <a:gd name="connsiteX50374" fmla="*/ 2218881 w 2556691"/>
              <a:gd name="connsiteY50374" fmla="*/ 853539 h 2789926"/>
              <a:gd name="connsiteX50375" fmla="*/ 2221153 w 2556691"/>
              <a:gd name="connsiteY50375" fmla="*/ 855042 h 2789926"/>
              <a:gd name="connsiteX50376" fmla="*/ 2221177 w 2556691"/>
              <a:gd name="connsiteY50376" fmla="*/ 855061 h 2789926"/>
              <a:gd name="connsiteX50377" fmla="*/ 2232666 w 2556691"/>
              <a:gd name="connsiteY50377" fmla="*/ 861430 h 2789926"/>
              <a:gd name="connsiteX50378" fmla="*/ 2240436 w 2556691"/>
              <a:gd name="connsiteY50378" fmla="*/ 863557 h 2789926"/>
              <a:gd name="connsiteX50379" fmla="*/ 2243743 w 2556691"/>
              <a:gd name="connsiteY50379" fmla="*/ 864189 h 2789926"/>
              <a:gd name="connsiteX50380" fmla="*/ 2245898 w 2556691"/>
              <a:gd name="connsiteY50380" fmla="*/ 863460 h 2789926"/>
              <a:gd name="connsiteX50381" fmla="*/ 2245898 w 2556691"/>
              <a:gd name="connsiteY50381" fmla="*/ 863459 h 2789926"/>
              <a:gd name="connsiteX50382" fmla="*/ 2245815 w 2556691"/>
              <a:gd name="connsiteY50382" fmla="*/ 863331 h 2789926"/>
              <a:gd name="connsiteX50383" fmla="*/ 2240235 w 2556691"/>
              <a:gd name="connsiteY50383" fmla="*/ 857684 h 2789926"/>
              <a:gd name="connsiteX50384" fmla="*/ 2345501 w 2556691"/>
              <a:gd name="connsiteY50384" fmla="*/ 949529 h 2789926"/>
              <a:gd name="connsiteX50385" fmla="*/ 2348607 w 2556691"/>
              <a:gd name="connsiteY50385" fmla="*/ 953846 h 2789926"/>
              <a:gd name="connsiteX50386" fmla="*/ 2348595 w 2556691"/>
              <a:gd name="connsiteY50386" fmla="*/ 953847 h 2789926"/>
              <a:gd name="connsiteX50387" fmla="*/ 2349089 w 2556691"/>
              <a:gd name="connsiteY50387" fmla="*/ 955250 h 2789926"/>
              <a:gd name="connsiteX50388" fmla="*/ 2349855 w 2556691"/>
              <a:gd name="connsiteY50388" fmla="*/ 959714 h 2789926"/>
              <a:gd name="connsiteX50389" fmla="*/ 2347630 w 2556691"/>
              <a:gd name="connsiteY50389" fmla="*/ 960089 h 2789926"/>
              <a:gd name="connsiteX50390" fmla="*/ 2346817 w 2556691"/>
              <a:gd name="connsiteY50390" fmla="*/ 957943 h 2789926"/>
              <a:gd name="connsiteX50391" fmla="*/ 2345534 w 2556691"/>
              <a:gd name="connsiteY50391" fmla="*/ 954567 h 2789926"/>
              <a:gd name="connsiteX50392" fmla="*/ 2344239 w 2556691"/>
              <a:gd name="connsiteY50392" fmla="*/ 950991 h 2789926"/>
              <a:gd name="connsiteX50393" fmla="*/ 2345501 w 2556691"/>
              <a:gd name="connsiteY50393" fmla="*/ 949529 h 2789926"/>
              <a:gd name="connsiteX50394" fmla="*/ 2375070 w 2556691"/>
              <a:gd name="connsiteY50394" fmla="*/ 975569 h 2789926"/>
              <a:gd name="connsiteX50395" fmla="*/ 2375071 w 2556691"/>
              <a:gd name="connsiteY50395" fmla="*/ 975571 h 2789926"/>
              <a:gd name="connsiteX50396" fmla="*/ 2375070 w 2556691"/>
              <a:gd name="connsiteY50396" fmla="*/ 975571 h 2789926"/>
              <a:gd name="connsiteX50397" fmla="*/ 2094395 w 2556691"/>
              <a:gd name="connsiteY50397" fmla="*/ 715223 h 2789926"/>
              <a:gd name="connsiteX50398" fmla="*/ 2094324 w 2556691"/>
              <a:gd name="connsiteY50398" fmla="*/ 715740 h 2789926"/>
              <a:gd name="connsiteX50399" fmla="*/ 2094323 w 2556691"/>
              <a:gd name="connsiteY50399" fmla="*/ 715739 h 2789926"/>
              <a:gd name="connsiteX50400" fmla="*/ 2088614 w 2556691"/>
              <a:gd name="connsiteY50400" fmla="*/ 714064 h 2789926"/>
              <a:gd name="connsiteX50401" fmla="*/ 2089309 w 2556691"/>
              <a:gd name="connsiteY50401" fmla="*/ 712803 h 2789926"/>
              <a:gd name="connsiteX50402" fmla="*/ 2094395 w 2556691"/>
              <a:gd name="connsiteY50402" fmla="*/ 715223 h 2789926"/>
              <a:gd name="connsiteX50403" fmla="*/ 2377413 w 2556691"/>
              <a:gd name="connsiteY50403" fmla="*/ 974421 h 2789926"/>
              <a:gd name="connsiteX50404" fmla="*/ 2379025 w 2556691"/>
              <a:gd name="connsiteY50404" fmla="*/ 983938 h 2789926"/>
              <a:gd name="connsiteX50405" fmla="*/ 2376753 w 2556691"/>
              <a:gd name="connsiteY50405" fmla="*/ 983848 h 2789926"/>
              <a:gd name="connsiteX50406" fmla="*/ 2375717 w 2556691"/>
              <a:gd name="connsiteY50406" fmla="*/ 979305 h 2789926"/>
              <a:gd name="connsiteX50407" fmla="*/ 2375071 w 2556691"/>
              <a:gd name="connsiteY50407" fmla="*/ 975571 h 2789926"/>
              <a:gd name="connsiteX50408" fmla="*/ 2172407 w 2556691"/>
              <a:gd name="connsiteY50408" fmla="*/ 785222 h 2789926"/>
              <a:gd name="connsiteX50409" fmla="*/ 2172407 w 2556691"/>
              <a:gd name="connsiteY50409" fmla="*/ 787358 h 2789926"/>
              <a:gd name="connsiteX50410" fmla="*/ 2164166 w 2556691"/>
              <a:gd name="connsiteY50410" fmla="*/ 785020 h 2789926"/>
              <a:gd name="connsiteX50411" fmla="*/ 2157150 w 2556691"/>
              <a:gd name="connsiteY50411" fmla="*/ 779177 h 2789926"/>
              <a:gd name="connsiteX50412" fmla="*/ 2158869 w 2556691"/>
              <a:gd name="connsiteY50412" fmla="*/ 777613 h 2789926"/>
              <a:gd name="connsiteX50413" fmla="*/ 2165038 w 2556691"/>
              <a:gd name="connsiteY50413" fmla="*/ 781654 h 2789926"/>
              <a:gd name="connsiteX50414" fmla="*/ 2172407 w 2556691"/>
              <a:gd name="connsiteY50414" fmla="*/ 785222 h 2789926"/>
              <a:gd name="connsiteX50415" fmla="*/ 2288253 w 2556691"/>
              <a:gd name="connsiteY50415" fmla="*/ 890976 h 2789926"/>
              <a:gd name="connsiteX50416" fmla="*/ 2283544 w 2556691"/>
              <a:gd name="connsiteY50416" fmla="*/ 901210 h 2789926"/>
              <a:gd name="connsiteX50417" fmla="*/ 2283544 w 2556691"/>
              <a:gd name="connsiteY50417" fmla="*/ 901212 h 2789926"/>
              <a:gd name="connsiteX50418" fmla="*/ 2283626 w 2556691"/>
              <a:gd name="connsiteY50418" fmla="*/ 901314 h 2789926"/>
              <a:gd name="connsiteX50419" fmla="*/ 2280283 w 2556691"/>
              <a:gd name="connsiteY50419" fmla="*/ 917870 h 2789926"/>
              <a:gd name="connsiteX50420" fmla="*/ 2282072 w 2556691"/>
              <a:gd name="connsiteY50420" fmla="*/ 918353 h 2789926"/>
              <a:gd name="connsiteX50421" fmla="*/ 2288253 w 2556691"/>
              <a:gd name="connsiteY50421" fmla="*/ 890976 h 2789926"/>
              <a:gd name="connsiteX50422" fmla="*/ 2369385 w 2556691"/>
              <a:gd name="connsiteY50422" fmla="*/ 964179 h 2789926"/>
              <a:gd name="connsiteX50423" fmla="*/ 2368490 w 2556691"/>
              <a:gd name="connsiteY50423" fmla="*/ 977059 h 2789926"/>
              <a:gd name="connsiteX50424" fmla="*/ 2369479 w 2556691"/>
              <a:gd name="connsiteY50424" fmla="*/ 990416 h 2789926"/>
              <a:gd name="connsiteX50425" fmla="*/ 2366901 w 2556691"/>
              <a:gd name="connsiteY50425" fmla="*/ 991009 h 2789926"/>
              <a:gd name="connsiteX50426" fmla="*/ 2365170 w 2556691"/>
              <a:gd name="connsiteY50426" fmla="*/ 977195 h 2789926"/>
              <a:gd name="connsiteX50427" fmla="*/ 2366606 w 2556691"/>
              <a:gd name="connsiteY50427" fmla="*/ 963596 h 2789926"/>
              <a:gd name="connsiteX50428" fmla="*/ 2369385 w 2556691"/>
              <a:gd name="connsiteY50428" fmla="*/ 964179 h 2789926"/>
              <a:gd name="connsiteX50429" fmla="*/ 2334941 w 2556691"/>
              <a:gd name="connsiteY50429" fmla="*/ 931515 h 2789926"/>
              <a:gd name="connsiteX50430" fmla="*/ 2339885 w 2556691"/>
              <a:gd name="connsiteY50430" fmla="*/ 938089 h 2789926"/>
              <a:gd name="connsiteX50431" fmla="*/ 2341921 w 2556691"/>
              <a:gd name="connsiteY50431" fmla="*/ 941926 h 2789926"/>
              <a:gd name="connsiteX50432" fmla="*/ 2343852 w 2556691"/>
              <a:gd name="connsiteY50432" fmla="*/ 947079 h 2789926"/>
              <a:gd name="connsiteX50433" fmla="*/ 2341992 w 2556691"/>
              <a:gd name="connsiteY50433" fmla="*/ 948059 h 2789926"/>
              <a:gd name="connsiteX50434" fmla="*/ 2339897 w 2556691"/>
              <a:gd name="connsiteY50434" fmla="*/ 945584 h 2789926"/>
              <a:gd name="connsiteX50435" fmla="*/ 2339897 w 2556691"/>
              <a:gd name="connsiteY50435" fmla="*/ 945585 h 2789926"/>
              <a:gd name="connsiteX50436" fmla="*/ 2337660 w 2556691"/>
              <a:gd name="connsiteY50436" fmla="*/ 942316 h 2789926"/>
              <a:gd name="connsiteX50437" fmla="*/ 2332763 w 2556691"/>
              <a:gd name="connsiteY50437" fmla="*/ 932898 h 2789926"/>
              <a:gd name="connsiteX50438" fmla="*/ 2334941 w 2556691"/>
              <a:gd name="connsiteY50438" fmla="*/ 931515 h 2789926"/>
              <a:gd name="connsiteX50439" fmla="*/ 2202412 w 2556691"/>
              <a:gd name="connsiteY50439" fmla="*/ 807296 h 2789926"/>
              <a:gd name="connsiteX50440" fmla="*/ 2203966 w 2556691"/>
              <a:gd name="connsiteY50440" fmla="*/ 808771 h 2789926"/>
              <a:gd name="connsiteX50441" fmla="*/ 2192971 w 2556691"/>
              <a:gd name="connsiteY50441" fmla="*/ 814623 h 2789926"/>
              <a:gd name="connsiteX50442" fmla="*/ 2192583 w 2556691"/>
              <a:gd name="connsiteY50442" fmla="*/ 812372 h 2789926"/>
              <a:gd name="connsiteX50443" fmla="*/ 2198351 w 2556691"/>
              <a:gd name="connsiteY50443" fmla="*/ 809898 h 2789926"/>
              <a:gd name="connsiteX50444" fmla="*/ 2202412 w 2556691"/>
              <a:gd name="connsiteY50444" fmla="*/ 807296 h 2789926"/>
              <a:gd name="connsiteX50445" fmla="*/ 2017418 w 2556691"/>
              <a:gd name="connsiteY50445" fmla="*/ 636460 h 2789926"/>
              <a:gd name="connsiteX50446" fmla="*/ 2015923 w 2556691"/>
              <a:gd name="connsiteY50446" fmla="*/ 635431 h 2789926"/>
              <a:gd name="connsiteX50447" fmla="*/ 2013321 w 2556691"/>
              <a:gd name="connsiteY50447" fmla="*/ 634441 h 2789926"/>
              <a:gd name="connsiteX50448" fmla="*/ 2010402 w 2556691"/>
              <a:gd name="connsiteY50448" fmla="*/ 634271 h 2789926"/>
              <a:gd name="connsiteX50449" fmla="*/ 2007106 w 2556691"/>
              <a:gd name="connsiteY50449" fmla="*/ 634901 h 2789926"/>
              <a:gd name="connsiteX50450" fmla="*/ 2004693 w 2556691"/>
              <a:gd name="connsiteY50450" fmla="*/ 635683 h 2789926"/>
              <a:gd name="connsiteX50451" fmla="*/ 2002303 w 2556691"/>
              <a:gd name="connsiteY50451" fmla="*/ 636498 h 2789926"/>
              <a:gd name="connsiteX50452" fmla="*/ 1989801 w 2556691"/>
              <a:gd name="connsiteY50452" fmla="*/ 633977 h 2789926"/>
              <a:gd name="connsiteX50453" fmla="*/ 1984304 w 2556691"/>
              <a:gd name="connsiteY50453" fmla="*/ 630448 h 2789926"/>
              <a:gd name="connsiteX50454" fmla="*/ 1978124 w 2556691"/>
              <a:gd name="connsiteY50454" fmla="*/ 628554 h 2789926"/>
              <a:gd name="connsiteX50455" fmla="*/ 1977170 w 2556691"/>
              <a:gd name="connsiteY50455" fmla="*/ 629034 h 2789926"/>
              <a:gd name="connsiteX50456" fmla="*/ 1977217 w 2556691"/>
              <a:gd name="connsiteY50456" fmla="*/ 629481 h 2789926"/>
              <a:gd name="connsiteX50457" fmla="*/ 1981043 w 2556691"/>
              <a:gd name="connsiteY50457" fmla="*/ 636556 h 2789926"/>
              <a:gd name="connsiteX50458" fmla="*/ 1986964 w 2556691"/>
              <a:gd name="connsiteY50458" fmla="*/ 644508 h 2789926"/>
              <a:gd name="connsiteX50459" fmla="*/ 1984151 w 2556691"/>
              <a:gd name="connsiteY50459" fmla="*/ 647022 h 2789926"/>
              <a:gd name="connsiteX50460" fmla="*/ 1978065 w 2556691"/>
              <a:gd name="connsiteY50460" fmla="*/ 639179 h 2789926"/>
              <a:gd name="connsiteX50461" fmla="*/ 1975557 w 2556691"/>
              <a:gd name="connsiteY50461" fmla="*/ 635949 h 2789926"/>
              <a:gd name="connsiteX50462" fmla="*/ 1955063 w 2556691"/>
              <a:gd name="connsiteY50462" fmla="*/ 631390 h 2789926"/>
              <a:gd name="connsiteX50463" fmla="*/ 1955333 w 2556691"/>
              <a:gd name="connsiteY50463" fmla="*/ 643363 h 2789926"/>
              <a:gd name="connsiteX50464" fmla="*/ 1971190 w 2556691"/>
              <a:gd name="connsiteY50464" fmla="*/ 662631 h 2789926"/>
              <a:gd name="connsiteX50465" fmla="*/ 1971190 w 2556691"/>
              <a:gd name="connsiteY50465" fmla="*/ 662630 h 2789926"/>
              <a:gd name="connsiteX50466" fmla="*/ 1979207 w 2556691"/>
              <a:gd name="connsiteY50466" fmla="*/ 670948 h 2789926"/>
              <a:gd name="connsiteX50467" fmla="*/ 2009378 w 2556691"/>
              <a:gd name="connsiteY50467" fmla="*/ 671421 h 2789926"/>
              <a:gd name="connsiteX50468" fmla="*/ 2017347 w 2556691"/>
              <a:gd name="connsiteY50468" fmla="*/ 675710 h 2789926"/>
              <a:gd name="connsiteX50469" fmla="*/ 2024093 w 2556691"/>
              <a:gd name="connsiteY50469" fmla="*/ 675849 h 2789926"/>
              <a:gd name="connsiteX50470" fmla="*/ 2025364 w 2556691"/>
              <a:gd name="connsiteY50470" fmla="*/ 675900 h 2789926"/>
              <a:gd name="connsiteX50471" fmla="*/ 2030249 w 2556691"/>
              <a:gd name="connsiteY50471" fmla="*/ 679723 h 2789926"/>
              <a:gd name="connsiteX50472" fmla="*/ 2031756 w 2556691"/>
              <a:gd name="connsiteY50472" fmla="*/ 679916 h 2789926"/>
              <a:gd name="connsiteX50473" fmla="*/ 2030497 w 2556691"/>
              <a:gd name="connsiteY50473" fmla="*/ 677270 h 2789926"/>
              <a:gd name="connsiteX50474" fmla="*/ 2028825 w 2556691"/>
              <a:gd name="connsiteY50474" fmla="*/ 673765 h 2789926"/>
              <a:gd name="connsiteX50475" fmla="*/ 2028142 w 2556691"/>
              <a:gd name="connsiteY50475" fmla="*/ 672045 h 2789926"/>
              <a:gd name="connsiteX50476" fmla="*/ 2017677 w 2556691"/>
              <a:gd name="connsiteY50476" fmla="*/ 636722 h 2789926"/>
              <a:gd name="connsiteX50477" fmla="*/ 2017418 w 2556691"/>
              <a:gd name="connsiteY50477" fmla="*/ 636460 h 2789926"/>
              <a:gd name="connsiteX50478" fmla="*/ 2172841 w 2556691"/>
              <a:gd name="connsiteY50478" fmla="*/ 779482 h 2789926"/>
              <a:gd name="connsiteX50479" fmla="*/ 2171805 w 2556691"/>
              <a:gd name="connsiteY50479" fmla="*/ 781372 h 2789926"/>
              <a:gd name="connsiteX50480" fmla="*/ 2164766 w 2556691"/>
              <a:gd name="connsiteY50480" fmla="*/ 776964 h 2789926"/>
              <a:gd name="connsiteX50481" fmla="*/ 2160787 w 2556691"/>
              <a:gd name="connsiteY50481" fmla="*/ 771254 h 2789926"/>
              <a:gd name="connsiteX50482" fmla="*/ 2162329 w 2556691"/>
              <a:gd name="connsiteY50482" fmla="*/ 770063 h 2789926"/>
              <a:gd name="connsiteX50483" fmla="*/ 2166967 w 2556691"/>
              <a:gd name="connsiteY50483" fmla="*/ 774287 h 2789926"/>
              <a:gd name="connsiteX50484" fmla="*/ 2172841 w 2556691"/>
              <a:gd name="connsiteY50484" fmla="*/ 779482 h 2789926"/>
              <a:gd name="connsiteX50485" fmla="*/ 2104248 w 2556691"/>
              <a:gd name="connsiteY50485" fmla="*/ 714416 h 2789926"/>
              <a:gd name="connsiteX50486" fmla="*/ 2104248 w 2556691"/>
              <a:gd name="connsiteY50486" fmla="*/ 714416 h 2789926"/>
              <a:gd name="connsiteX50487" fmla="*/ 2104248 w 2556691"/>
              <a:gd name="connsiteY50487" fmla="*/ 714417 h 2789926"/>
              <a:gd name="connsiteX50488" fmla="*/ 2104212 w 2556691"/>
              <a:gd name="connsiteY50488" fmla="*/ 713883 h 2789926"/>
              <a:gd name="connsiteX50489" fmla="*/ 2104248 w 2556691"/>
              <a:gd name="connsiteY50489" fmla="*/ 714416 h 2789926"/>
              <a:gd name="connsiteX50490" fmla="*/ 2095430 w 2556691"/>
              <a:gd name="connsiteY50490" fmla="*/ 712234 h 2789926"/>
              <a:gd name="connsiteX50491" fmla="*/ 2095772 w 2556691"/>
              <a:gd name="connsiteY50491" fmla="*/ 711514 h 2789926"/>
              <a:gd name="connsiteX50492" fmla="*/ 2098420 w 2556691"/>
              <a:gd name="connsiteY50492" fmla="*/ 711815 h 2789926"/>
              <a:gd name="connsiteX50493" fmla="*/ 2104212 w 2556691"/>
              <a:gd name="connsiteY50493" fmla="*/ 713883 h 2789926"/>
              <a:gd name="connsiteX50494" fmla="*/ 2298472 w 2556691"/>
              <a:gd name="connsiteY50494" fmla="*/ 888489 h 2789926"/>
              <a:gd name="connsiteX50495" fmla="*/ 2296856 w 2556691"/>
              <a:gd name="connsiteY50495" fmla="*/ 898337 h 2789926"/>
              <a:gd name="connsiteX50496" fmla="*/ 2296893 w 2556691"/>
              <a:gd name="connsiteY50496" fmla="*/ 896895 h 2789926"/>
              <a:gd name="connsiteX50497" fmla="*/ 2240413 w 2556691"/>
              <a:gd name="connsiteY50497" fmla="*/ 834193 h 2789926"/>
              <a:gd name="connsiteX50498" fmla="*/ 2240625 w 2556691"/>
              <a:gd name="connsiteY50498" fmla="*/ 834725 h 2789926"/>
              <a:gd name="connsiteX50499" fmla="*/ 2240436 w 2556691"/>
              <a:gd name="connsiteY50499" fmla="*/ 836800 h 2789926"/>
              <a:gd name="connsiteX50500" fmla="*/ 2239706 w 2556691"/>
              <a:gd name="connsiteY50500" fmla="*/ 838340 h 2789926"/>
              <a:gd name="connsiteX50501" fmla="*/ 2237011 w 2556691"/>
              <a:gd name="connsiteY50501" fmla="*/ 840593 h 2789926"/>
              <a:gd name="connsiteX50502" fmla="*/ 2236905 w 2556691"/>
              <a:gd name="connsiteY50502" fmla="*/ 840608 h 2789926"/>
              <a:gd name="connsiteX50503" fmla="*/ 2236587 w 2556691"/>
              <a:gd name="connsiteY50503" fmla="*/ 840649 h 2789926"/>
              <a:gd name="connsiteX50504" fmla="*/ 2236363 w 2556691"/>
              <a:gd name="connsiteY50504" fmla="*/ 840615 h 2789926"/>
              <a:gd name="connsiteX50505" fmla="*/ 2235445 w 2556691"/>
              <a:gd name="connsiteY50505" fmla="*/ 839568 h 2789926"/>
              <a:gd name="connsiteX50506" fmla="*/ 2235445 w 2556691"/>
              <a:gd name="connsiteY50506" fmla="*/ 839485 h 2789926"/>
              <a:gd name="connsiteX50507" fmla="*/ 2236093 w 2556691"/>
              <a:gd name="connsiteY50507" fmla="*/ 836350 h 2789926"/>
              <a:gd name="connsiteX50508" fmla="*/ 2236610 w 2556691"/>
              <a:gd name="connsiteY50508" fmla="*/ 835452 h 2789926"/>
              <a:gd name="connsiteX50509" fmla="*/ 2238258 w 2556691"/>
              <a:gd name="connsiteY50509" fmla="*/ 833749 h 2789926"/>
              <a:gd name="connsiteX50510" fmla="*/ 2238400 w 2556691"/>
              <a:gd name="connsiteY50510" fmla="*/ 833626 h 2789926"/>
              <a:gd name="connsiteX50511" fmla="*/ 2240413 w 2556691"/>
              <a:gd name="connsiteY50511" fmla="*/ 834193 h 2789926"/>
              <a:gd name="connsiteX50512" fmla="*/ 2345558 w 2556691"/>
              <a:gd name="connsiteY50512" fmla="*/ 930302 h 2789926"/>
              <a:gd name="connsiteX50513" fmla="*/ 2348077 w 2556691"/>
              <a:gd name="connsiteY50513" fmla="*/ 933599 h 2789926"/>
              <a:gd name="connsiteX50514" fmla="*/ 2354045 w 2556691"/>
              <a:gd name="connsiteY50514" fmla="*/ 949370 h 2789926"/>
              <a:gd name="connsiteX50515" fmla="*/ 2351985 w 2556691"/>
              <a:gd name="connsiteY50515" fmla="*/ 949999 h 2789926"/>
              <a:gd name="connsiteX50516" fmla="*/ 2346970 w 2556691"/>
              <a:gd name="connsiteY50516" fmla="*/ 939705 h 2789926"/>
              <a:gd name="connsiteX50517" fmla="*/ 2345216 w 2556691"/>
              <a:gd name="connsiteY50517" fmla="*/ 936924 h 2789926"/>
              <a:gd name="connsiteX50518" fmla="*/ 2342827 w 2556691"/>
              <a:gd name="connsiteY50518" fmla="*/ 933514 h 2789926"/>
              <a:gd name="connsiteX50519" fmla="*/ 2342827 w 2556691"/>
              <a:gd name="connsiteY50519" fmla="*/ 933512 h 2789926"/>
              <a:gd name="connsiteX50520" fmla="*/ 2340307 w 2556691"/>
              <a:gd name="connsiteY50520" fmla="*/ 928896 h 2789926"/>
              <a:gd name="connsiteX50521" fmla="*/ 2341967 w 2556691"/>
              <a:gd name="connsiteY50521" fmla="*/ 927174 h 2789926"/>
              <a:gd name="connsiteX50522" fmla="*/ 2345558 w 2556691"/>
              <a:gd name="connsiteY50522" fmla="*/ 930302 h 2789926"/>
              <a:gd name="connsiteX50523" fmla="*/ 2287499 w 2556691"/>
              <a:gd name="connsiteY50523" fmla="*/ 876028 h 2789926"/>
              <a:gd name="connsiteX50524" fmla="*/ 2286581 w 2556691"/>
              <a:gd name="connsiteY50524" fmla="*/ 876572 h 2789926"/>
              <a:gd name="connsiteX50525" fmla="*/ 2286581 w 2556691"/>
              <a:gd name="connsiteY50525" fmla="*/ 876570 h 2789926"/>
              <a:gd name="connsiteX50526" fmla="*/ 2286146 w 2556691"/>
              <a:gd name="connsiteY50526" fmla="*/ 876940 h 2789926"/>
              <a:gd name="connsiteX50527" fmla="*/ 2287499 w 2556691"/>
              <a:gd name="connsiteY50527" fmla="*/ 876028 h 2789926"/>
              <a:gd name="connsiteX50528" fmla="*/ 2231731 w 2556691"/>
              <a:gd name="connsiteY50528" fmla="*/ 824393 h 2789926"/>
              <a:gd name="connsiteX50529" fmla="*/ 2231737 w 2556691"/>
              <a:gd name="connsiteY50529" fmla="*/ 824398 h 2789926"/>
              <a:gd name="connsiteX50530" fmla="*/ 2231725 w 2556691"/>
              <a:gd name="connsiteY50530" fmla="*/ 824398 h 2789926"/>
              <a:gd name="connsiteX50531" fmla="*/ 2239152 w 2556691"/>
              <a:gd name="connsiteY50531" fmla="*/ 826649 h 2789926"/>
              <a:gd name="connsiteX50532" fmla="*/ 2239083 w 2556691"/>
              <a:gd name="connsiteY50532" fmla="*/ 827274 h 2789926"/>
              <a:gd name="connsiteX50533" fmla="*/ 2238681 w 2556691"/>
              <a:gd name="connsiteY50533" fmla="*/ 828042 h 2789926"/>
              <a:gd name="connsiteX50534" fmla="*/ 2236657 w 2556691"/>
              <a:gd name="connsiteY50534" fmla="*/ 830598 h 2789926"/>
              <a:gd name="connsiteX50535" fmla="*/ 2236116 w 2556691"/>
              <a:gd name="connsiteY50535" fmla="*/ 831187 h 2789926"/>
              <a:gd name="connsiteX50536" fmla="*/ 2235515 w 2556691"/>
              <a:gd name="connsiteY50536" fmla="*/ 831843 h 2789926"/>
              <a:gd name="connsiteX50537" fmla="*/ 2234597 w 2556691"/>
              <a:gd name="connsiteY50537" fmla="*/ 832934 h 2789926"/>
              <a:gd name="connsiteX50538" fmla="*/ 2234091 w 2556691"/>
              <a:gd name="connsiteY50538" fmla="*/ 833523 h 2789926"/>
              <a:gd name="connsiteX50539" fmla="*/ 2231878 w 2556691"/>
              <a:gd name="connsiteY50539" fmla="*/ 835421 h 2789926"/>
              <a:gd name="connsiteX50540" fmla="*/ 2230323 w 2556691"/>
              <a:gd name="connsiteY50540" fmla="*/ 834319 h 2789926"/>
              <a:gd name="connsiteX50541" fmla="*/ 2231006 w 2556691"/>
              <a:gd name="connsiteY50541" fmla="*/ 831943 h 2789926"/>
              <a:gd name="connsiteX50542" fmla="*/ 2231136 w 2556691"/>
              <a:gd name="connsiteY50542" fmla="*/ 831612 h 2789926"/>
              <a:gd name="connsiteX50543" fmla="*/ 2231512 w 2556691"/>
              <a:gd name="connsiteY50543" fmla="*/ 830909 h 2789926"/>
              <a:gd name="connsiteX50544" fmla="*/ 2233314 w 2556691"/>
              <a:gd name="connsiteY50544" fmla="*/ 828346 h 2789926"/>
              <a:gd name="connsiteX50545" fmla="*/ 2235398 w 2556691"/>
              <a:gd name="connsiteY50545" fmla="*/ 826399 h 2789926"/>
              <a:gd name="connsiteX50546" fmla="*/ 2235738 w 2556691"/>
              <a:gd name="connsiteY50546" fmla="*/ 826161 h 2789926"/>
              <a:gd name="connsiteX50547" fmla="*/ 2237410 w 2556691"/>
              <a:gd name="connsiteY50547" fmla="*/ 825265 h 2789926"/>
              <a:gd name="connsiteX50548" fmla="*/ 2239152 w 2556691"/>
              <a:gd name="connsiteY50548" fmla="*/ 826649 h 2789926"/>
              <a:gd name="connsiteX50549" fmla="*/ 2170405 w 2556691"/>
              <a:gd name="connsiteY50549" fmla="*/ 763109 h 2789926"/>
              <a:gd name="connsiteX50550" fmla="*/ 2175702 w 2556691"/>
              <a:gd name="connsiteY50550" fmla="*/ 769593 h 2789926"/>
              <a:gd name="connsiteX50551" fmla="*/ 2181635 w 2556691"/>
              <a:gd name="connsiteY50551" fmla="*/ 775372 h 2789926"/>
              <a:gd name="connsiteX50552" fmla="*/ 2180163 w 2556691"/>
              <a:gd name="connsiteY50552" fmla="*/ 777386 h 2789926"/>
              <a:gd name="connsiteX50553" fmla="*/ 2180163 w 2556691"/>
              <a:gd name="connsiteY50553" fmla="*/ 777386 h 2789926"/>
              <a:gd name="connsiteX50554" fmla="*/ 2168203 w 2556691"/>
              <a:gd name="connsiteY50554" fmla="*/ 764323 h 2789926"/>
              <a:gd name="connsiteX50555" fmla="*/ 2170405 w 2556691"/>
              <a:gd name="connsiteY50555" fmla="*/ 763109 h 2789926"/>
              <a:gd name="connsiteX50556" fmla="*/ 2113324 w 2556691"/>
              <a:gd name="connsiteY50556" fmla="*/ 709902 h 2789926"/>
              <a:gd name="connsiteX50557" fmla="*/ 2113347 w 2556691"/>
              <a:gd name="connsiteY50557" fmla="*/ 710328 h 2789926"/>
              <a:gd name="connsiteX50558" fmla="*/ 2113347 w 2556691"/>
              <a:gd name="connsiteY50558" fmla="*/ 710330 h 2789926"/>
              <a:gd name="connsiteX50559" fmla="*/ 2104813 w 2556691"/>
              <a:gd name="connsiteY50559" fmla="*/ 709743 h 2789926"/>
              <a:gd name="connsiteX50560" fmla="*/ 2105036 w 2556691"/>
              <a:gd name="connsiteY50560" fmla="*/ 708649 h 2789926"/>
              <a:gd name="connsiteX50561" fmla="*/ 2109027 w 2556691"/>
              <a:gd name="connsiteY50561" fmla="*/ 708468 h 2789926"/>
              <a:gd name="connsiteX50562" fmla="*/ 2113324 w 2556691"/>
              <a:gd name="connsiteY50562" fmla="*/ 709902 h 2789926"/>
              <a:gd name="connsiteX50563" fmla="*/ 2064883 w 2556691"/>
              <a:gd name="connsiteY50563" fmla="*/ 664755 h 2789926"/>
              <a:gd name="connsiteX50564" fmla="*/ 2065213 w 2556691"/>
              <a:gd name="connsiteY50564" fmla="*/ 665204 h 2789926"/>
              <a:gd name="connsiteX50565" fmla="*/ 2063917 w 2556691"/>
              <a:gd name="connsiteY50565" fmla="*/ 667587 h 2789926"/>
              <a:gd name="connsiteX50566" fmla="*/ 2055960 w 2556691"/>
              <a:gd name="connsiteY50566" fmla="*/ 681608 h 2789926"/>
              <a:gd name="connsiteX50567" fmla="*/ 2053617 w 2556691"/>
              <a:gd name="connsiteY50567" fmla="*/ 680109 h 2789926"/>
              <a:gd name="connsiteX50568" fmla="*/ 2055713 w 2556691"/>
              <a:gd name="connsiteY50568" fmla="*/ 676656 h 2789926"/>
              <a:gd name="connsiteX50569" fmla="*/ 2059833 w 2556691"/>
              <a:gd name="connsiteY50569" fmla="*/ 670019 h 2789926"/>
              <a:gd name="connsiteX50570" fmla="*/ 2064883 w 2556691"/>
              <a:gd name="connsiteY50570" fmla="*/ 664755 h 2789926"/>
              <a:gd name="connsiteX50571" fmla="*/ 2006964 w 2556691"/>
              <a:gd name="connsiteY50571" fmla="*/ 611097 h 2789926"/>
              <a:gd name="connsiteX50572" fmla="*/ 2003974 w 2556691"/>
              <a:gd name="connsiteY50572" fmla="*/ 626252 h 2789926"/>
              <a:gd name="connsiteX50573" fmla="*/ 2003868 w 2556691"/>
              <a:gd name="connsiteY50573" fmla="*/ 626348 h 2789926"/>
              <a:gd name="connsiteX50574" fmla="*/ 1999583 w 2556691"/>
              <a:gd name="connsiteY50574" fmla="*/ 627026 h 2789926"/>
              <a:gd name="connsiteX50575" fmla="*/ 1999148 w 2556691"/>
              <a:gd name="connsiteY50575" fmla="*/ 626840 h 2789926"/>
              <a:gd name="connsiteX50576" fmla="*/ 1999148 w 2556691"/>
              <a:gd name="connsiteY50576" fmla="*/ 626841 h 2789926"/>
              <a:gd name="connsiteX50577" fmla="*/ 1994498 w 2556691"/>
              <a:gd name="connsiteY50577" fmla="*/ 617724 h 2789926"/>
              <a:gd name="connsiteX50578" fmla="*/ 2006964 w 2556691"/>
              <a:gd name="connsiteY50578" fmla="*/ 611097 h 2789926"/>
              <a:gd name="connsiteX50579" fmla="*/ 2073793 w 2556691"/>
              <a:gd name="connsiteY50579" fmla="*/ 672036 h 2789926"/>
              <a:gd name="connsiteX50580" fmla="*/ 2074441 w 2556691"/>
              <a:gd name="connsiteY50580" fmla="*/ 672699 h 2789926"/>
              <a:gd name="connsiteX50581" fmla="*/ 2068802 w 2556691"/>
              <a:gd name="connsiteY50581" fmla="*/ 678872 h 2789926"/>
              <a:gd name="connsiteX50582" fmla="*/ 2059243 w 2556691"/>
              <a:gd name="connsiteY50582" fmla="*/ 684736 h 2789926"/>
              <a:gd name="connsiteX50583" fmla="*/ 2058831 w 2556691"/>
              <a:gd name="connsiteY50583" fmla="*/ 684203 h 2789926"/>
              <a:gd name="connsiteX50584" fmla="*/ 2058831 w 2556691"/>
              <a:gd name="connsiteY50584" fmla="*/ 684202 h 2789926"/>
              <a:gd name="connsiteX50585" fmla="*/ 2066212 w 2556691"/>
              <a:gd name="connsiteY50585" fmla="*/ 677166 h 2789926"/>
              <a:gd name="connsiteX50586" fmla="*/ 2070521 w 2556691"/>
              <a:gd name="connsiteY50586" fmla="*/ 673695 h 2789926"/>
              <a:gd name="connsiteX50587" fmla="*/ 2073793 w 2556691"/>
              <a:gd name="connsiteY50587" fmla="*/ 672036 h 2789926"/>
              <a:gd name="connsiteX50588" fmla="*/ 2208981 w 2556691"/>
              <a:gd name="connsiteY50588" fmla="*/ 796734 h 2789926"/>
              <a:gd name="connsiteX50589" fmla="*/ 2210629 w 2556691"/>
              <a:gd name="connsiteY50589" fmla="*/ 798360 h 2789926"/>
              <a:gd name="connsiteX50590" fmla="*/ 2180976 w 2556691"/>
              <a:gd name="connsiteY50590" fmla="*/ 808953 h 2789926"/>
              <a:gd name="connsiteX50591" fmla="*/ 2181270 w 2556691"/>
              <a:gd name="connsiteY50591" fmla="*/ 806777 h 2789926"/>
              <a:gd name="connsiteX50592" fmla="*/ 2198539 w 2556691"/>
              <a:gd name="connsiteY50592" fmla="*/ 803967 h 2789926"/>
              <a:gd name="connsiteX50593" fmla="*/ 2208981 w 2556691"/>
              <a:gd name="connsiteY50593" fmla="*/ 796734 h 2789926"/>
              <a:gd name="connsiteX50594" fmla="*/ 2080233 w 2556691"/>
              <a:gd name="connsiteY50594" fmla="*/ 677202 h 2789926"/>
              <a:gd name="connsiteX50595" fmla="*/ 2081057 w 2556691"/>
              <a:gd name="connsiteY50595" fmla="*/ 678027 h 2789926"/>
              <a:gd name="connsiteX50596" fmla="*/ 2076195 w 2556691"/>
              <a:gd name="connsiteY50596" fmla="*/ 682544 h 2789926"/>
              <a:gd name="connsiteX50597" fmla="*/ 2071781 w 2556691"/>
              <a:gd name="connsiteY50597" fmla="*/ 684527 h 2789926"/>
              <a:gd name="connsiteX50598" fmla="*/ 2067155 w 2556691"/>
              <a:gd name="connsiteY50598" fmla="*/ 686552 h 2789926"/>
              <a:gd name="connsiteX50599" fmla="*/ 2066860 w 2556691"/>
              <a:gd name="connsiteY50599" fmla="*/ 686139 h 2789926"/>
              <a:gd name="connsiteX50600" fmla="*/ 2073088 w 2556691"/>
              <a:gd name="connsiteY50600" fmla="*/ 681034 h 2789926"/>
              <a:gd name="connsiteX50601" fmla="*/ 2077243 w 2556691"/>
              <a:gd name="connsiteY50601" fmla="*/ 678644 h 2789926"/>
              <a:gd name="connsiteX50602" fmla="*/ 2077243 w 2556691"/>
              <a:gd name="connsiteY50602" fmla="*/ 678643 h 2789926"/>
              <a:gd name="connsiteX50603" fmla="*/ 2080233 w 2556691"/>
              <a:gd name="connsiteY50603" fmla="*/ 677202 h 2789926"/>
              <a:gd name="connsiteX50604" fmla="*/ 2273043 w 2556691"/>
              <a:gd name="connsiteY50604" fmla="*/ 852130 h 2789926"/>
              <a:gd name="connsiteX50605" fmla="*/ 2269430 w 2556691"/>
              <a:gd name="connsiteY50605" fmla="*/ 852925 h 2789926"/>
              <a:gd name="connsiteX50606" fmla="*/ 2262873 w 2556691"/>
              <a:gd name="connsiteY50606" fmla="*/ 854447 h 2789926"/>
              <a:gd name="connsiteX50607" fmla="*/ 2256775 w 2556691"/>
              <a:gd name="connsiteY50607" fmla="*/ 856074 h 2789926"/>
              <a:gd name="connsiteX50608" fmla="*/ 2255374 w 2556691"/>
              <a:gd name="connsiteY50608" fmla="*/ 856598 h 2789926"/>
              <a:gd name="connsiteX50609" fmla="*/ 2253137 w 2556691"/>
              <a:gd name="connsiteY50609" fmla="*/ 858397 h 2789926"/>
              <a:gd name="connsiteX50610" fmla="*/ 2251654 w 2556691"/>
              <a:gd name="connsiteY50610" fmla="*/ 860707 h 2789926"/>
              <a:gd name="connsiteX50611" fmla="*/ 2250512 w 2556691"/>
              <a:gd name="connsiteY50611" fmla="*/ 863741 h 2789926"/>
              <a:gd name="connsiteX50612" fmla="*/ 2259812 w 2556691"/>
              <a:gd name="connsiteY50612" fmla="*/ 861967 h 2789926"/>
              <a:gd name="connsiteX50613" fmla="*/ 2262684 w 2556691"/>
              <a:gd name="connsiteY50613" fmla="*/ 860643 h 2789926"/>
              <a:gd name="connsiteX50614" fmla="*/ 2266663 w 2556691"/>
              <a:gd name="connsiteY50614" fmla="*/ 858134 h 2789926"/>
              <a:gd name="connsiteX50615" fmla="*/ 2267982 w 2556691"/>
              <a:gd name="connsiteY50615" fmla="*/ 857089 h 2789926"/>
              <a:gd name="connsiteX50616" fmla="*/ 2269159 w 2556691"/>
              <a:gd name="connsiteY50616" fmla="*/ 855802 h 2789926"/>
              <a:gd name="connsiteX50617" fmla="*/ 2271172 w 2556691"/>
              <a:gd name="connsiteY50617" fmla="*/ 853481 h 2789926"/>
              <a:gd name="connsiteX50618" fmla="*/ 2273043 w 2556691"/>
              <a:gd name="connsiteY50618" fmla="*/ 852130 h 2789926"/>
              <a:gd name="connsiteX50619" fmla="*/ 2379131 w 2556691"/>
              <a:gd name="connsiteY50619" fmla="*/ 949975 h 2789926"/>
              <a:gd name="connsiteX50620" fmla="*/ 2379037 w 2556691"/>
              <a:gd name="connsiteY50620" fmla="*/ 952152 h 2789926"/>
              <a:gd name="connsiteX50621" fmla="*/ 2379637 w 2556691"/>
              <a:gd name="connsiteY50621" fmla="*/ 952391 h 2789926"/>
              <a:gd name="connsiteX50622" fmla="*/ 2379131 w 2556691"/>
              <a:gd name="connsiteY50622" fmla="*/ 949975 h 2789926"/>
              <a:gd name="connsiteX50623" fmla="*/ 2296034 w 2556691"/>
              <a:gd name="connsiteY50623" fmla="*/ 873001 h 2789926"/>
              <a:gd name="connsiteX50624" fmla="*/ 2295987 w 2556691"/>
              <a:gd name="connsiteY50624" fmla="*/ 873053 h 2789926"/>
              <a:gd name="connsiteX50625" fmla="*/ 2289030 w 2556691"/>
              <a:gd name="connsiteY50625" fmla="*/ 882408 h 2789926"/>
              <a:gd name="connsiteX50626" fmla="*/ 2278906 w 2556691"/>
              <a:gd name="connsiteY50626" fmla="*/ 905559 h 2789926"/>
              <a:gd name="connsiteX50627" fmla="*/ 2280095 w 2556691"/>
              <a:gd name="connsiteY50627" fmla="*/ 907037 h 2789926"/>
              <a:gd name="connsiteX50628" fmla="*/ 2288111 w 2556691"/>
              <a:gd name="connsiteY50628" fmla="*/ 887999 h 2789926"/>
              <a:gd name="connsiteX50629" fmla="*/ 2295127 w 2556691"/>
              <a:gd name="connsiteY50629" fmla="*/ 874558 h 2789926"/>
              <a:gd name="connsiteX50630" fmla="*/ 2295999 w 2556691"/>
              <a:gd name="connsiteY50630" fmla="*/ 873063 h 2789926"/>
              <a:gd name="connsiteX50631" fmla="*/ 2296034 w 2556691"/>
              <a:gd name="connsiteY50631" fmla="*/ 873001 h 2789926"/>
              <a:gd name="connsiteX50632" fmla="*/ 2088579 w 2556691"/>
              <a:gd name="connsiteY50632" fmla="*/ 680847 h 2789926"/>
              <a:gd name="connsiteX50633" fmla="*/ 2077631 w 2556691"/>
              <a:gd name="connsiteY50633" fmla="*/ 686969 h 2789926"/>
              <a:gd name="connsiteX50634" fmla="*/ 2077372 w 2556691"/>
              <a:gd name="connsiteY50634" fmla="*/ 686381 h 2789926"/>
              <a:gd name="connsiteX50635" fmla="*/ 2081127 w 2556691"/>
              <a:gd name="connsiteY50635" fmla="*/ 683650 h 2789926"/>
              <a:gd name="connsiteX50636" fmla="*/ 2086931 w 2556691"/>
              <a:gd name="connsiteY50636" fmla="*/ 679444 h 2789926"/>
              <a:gd name="connsiteX50637" fmla="*/ 2088579 w 2556691"/>
              <a:gd name="connsiteY50637" fmla="*/ 680847 h 2789926"/>
              <a:gd name="connsiteX50638" fmla="*/ 2324312 w 2556691"/>
              <a:gd name="connsiteY50638" fmla="*/ 898246 h 2789926"/>
              <a:gd name="connsiteX50639" fmla="*/ 2330349 w 2556691"/>
              <a:gd name="connsiteY50639" fmla="*/ 911004 h 2789926"/>
              <a:gd name="connsiteX50640" fmla="*/ 2336187 w 2556691"/>
              <a:gd name="connsiteY50640" fmla="*/ 914270 h 2789926"/>
              <a:gd name="connsiteX50641" fmla="*/ 2337306 w 2556691"/>
              <a:gd name="connsiteY50641" fmla="*/ 923162 h 2789926"/>
              <a:gd name="connsiteX50642" fmla="*/ 2331290 w 2556691"/>
              <a:gd name="connsiteY50642" fmla="*/ 921319 h 2789926"/>
              <a:gd name="connsiteX50643" fmla="*/ 2328571 w 2556691"/>
              <a:gd name="connsiteY50643" fmla="*/ 919600 h 2789926"/>
              <a:gd name="connsiteX50644" fmla="*/ 2326911 w 2556691"/>
              <a:gd name="connsiteY50644" fmla="*/ 912279 h 2789926"/>
              <a:gd name="connsiteX50645" fmla="*/ 2322686 w 2556691"/>
              <a:gd name="connsiteY50645" fmla="*/ 901597 h 2789926"/>
              <a:gd name="connsiteX50646" fmla="*/ 2328159 w 2556691"/>
              <a:gd name="connsiteY50646" fmla="*/ 911480 h 2789926"/>
              <a:gd name="connsiteX50647" fmla="*/ 2329419 w 2556691"/>
              <a:gd name="connsiteY50647" fmla="*/ 911211 h 2789926"/>
              <a:gd name="connsiteX50648" fmla="*/ 2342827 w 2556691"/>
              <a:gd name="connsiteY50648" fmla="*/ 915072 h 2789926"/>
              <a:gd name="connsiteX50649" fmla="*/ 2352586 w 2556691"/>
              <a:gd name="connsiteY50649" fmla="*/ 925166 h 2789926"/>
              <a:gd name="connsiteX50650" fmla="*/ 2354422 w 2556691"/>
              <a:gd name="connsiteY50650" fmla="*/ 928491 h 2789926"/>
              <a:gd name="connsiteX50651" fmla="*/ 2355646 w 2556691"/>
              <a:gd name="connsiteY50651" fmla="*/ 931499 h 2789926"/>
              <a:gd name="connsiteX50652" fmla="*/ 2353586 w 2556691"/>
              <a:gd name="connsiteY50652" fmla="*/ 932380 h 2789926"/>
              <a:gd name="connsiteX50653" fmla="*/ 2351856 w 2556691"/>
              <a:gd name="connsiteY50653" fmla="*/ 930215 h 2789926"/>
              <a:gd name="connsiteX50654" fmla="*/ 2349337 w 2556691"/>
              <a:gd name="connsiteY50654" fmla="*/ 927068 h 2789926"/>
              <a:gd name="connsiteX50655" fmla="*/ 2341320 w 2556691"/>
              <a:gd name="connsiteY50655" fmla="*/ 917075 h 2789926"/>
              <a:gd name="connsiteX50656" fmla="*/ 2342827 w 2556691"/>
              <a:gd name="connsiteY50656" fmla="*/ 915072 h 2789926"/>
              <a:gd name="connsiteX50657" fmla="*/ 2236233 w 2556691"/>
              <a:gd name="connsiteY50657" fmla="*/ 816678 h 2789926"/>
              <a:gd name="connsiteX50658" fmla="*/ 2237752 w 2556691"/>
              <a:gd name="connsiteY50658" fmla="*/ 818518 h 2789926"/>
              <a:gd name="connsiteX50659" fmla="*/ 2236704 w 2556691"/>
              <a:gd name="connsiteY50659" fmla="*/ 820145 h 2789926"/>
              <a:gd name="connsiteX50660" fmla="*/ 2236434 w 2556691"/>
              <a:gd name="connsiteY50660" fmla="*/ 820472 h 2789926"/>
              <a:gd name="connsiteX50661" fmla="*/ 2231731 w 2556691"/>
              <a:gd name="connsiteY50661" fmla="*/ 824393 h 2789926"/>
              <a:gd name="connsiteX50662" fmla="*/ 2229900 w 2556691"/>
              <a:gd name="connsiteY50662" fmla="*/ 822703 h 2789926"/>
              <a:gd name="connsiteX50663" fmla="*/ 2230430 w 2556691"/>
              <a:gd name="connsiteY50663" fmla="*/ 821816 h 2789926"/>
              <a:gd name="connsiteX50664" fmla="*/ 2231489 w 2556691"/>
              <a:gd name="connsiteY50664" fmla="*/ 820288 h 2789926"/>
              <a:gd name="connsiteX50665" fmla="*/ 2236233 w 2556691"/>
              <a:gd name="connsiteY50665" fmla="*/ 816678 h 2789926"/>
              <a:gd name="connsiteX50666" fmla="*/ 2304851 w 2556691"/>
              <a:gd name="connsiteY50666" fmla="*/ 879183 h 2789926"/>
              <a:gd name="connsiteX50667" fmla="*/ 2304356 w 2556691"/>
              <a:gd name="connsiteY50667" fmla="*/ 879271 h 2789926"/>
              <a:gd name="connsiteX50668" fmla="*/ 2304039 w 2556691"/>
              <a:gd name="connsiteY50668" fmla="*/ 879329 h 2789926"/>
              <a:gd name="connsiteX50669" fmla="*/ 2305228 w 2556691"/>
              <a:gd name="connsiteY50669" fmla="*/ 882594 h 2789926"/>
              <a:gd name="connsiteX50670" fmla="*/ 2307193 w 2556691"/>
              <a:gd name="connsiteY50670" fmla="*/ 886876 h 2789926"/>
              <a:gd name="connsiteX50671" fmla="*/ 2309218 w 2556691"/>
              <a:gd name="connsiteY50671" fmla="*/ 891746 h 2789926"/>
              <a:gd name="connsiteX50672" fmla="*/ 2313468 w 2556691"/>
              <a:gd name="connsiteY50672" fmla="*/ 911108 h 2789926"/>
              <a:gd name="connsiteX50673" fmla="*/ 2313939 w 2556691"/>
              <a:gd name="connsiteY50673" fmla="*/ 910614 h 2789926"/>
              <a:gd name="connsiteX50674" fmla="*/ 2315116 w 2556691"/>
              <a:gd name="connsiteY50674" fmla="*/ 910235 h 2789926"/>
              <a:gd name="connsiteX50675" fmla="*/ 2306487 w 2556691"/>
              <a:gd name="connsiteY50675" fmla="*/ 882427 h 2789926"/>
              <a:gd name="connsiteX50676" fmla="*/ 2304851 w 2556691"/>
              <a:gd name="connsiteY50676" fmla="*/ 879183 h 2789926"/>
              <a:gd name="connsiteX50677" fmla="*/ 2208158 w 2556691"/>
              <a:gd name="connsiteY50677" fmla="*/ 789442 h 2789926"/>
              <a:gd name="connsiteX50678" fmla="*/ 2209441 w 2556691"/>
              <a:gd name="connsiteY50678" fmla="*/ 791039 h 2789926"/>
              <a:gd name="connsiteX50679" fmla="*/ 2172443 w 2556691"/>
              <a:gd name="connsiteY50679" fmla="*/ 800965 h 2789926"/>
              <a:gd name="connsiteX50680" fmla="*/ 2172949 w 2556691"/>
              <a:gd name="connsiteY50680" fmla="*/ 798608 h 2789926"/>
              <a:gd name="connsiteX50681" fmla="*/ 2198223 w 2556691"/>
              <a:gd name="connsiteY50681" fmla="*/ 795994 h 2789926"/>
              <a:gd name="connsiteX50682" fmla="*/ 2208158 w 2556691"/>
              <a:gd name="connsiteY50682" fmla="*/ 789442 h 2789926"/>
              <a:gd name="connsiteX50683" fmla="*/ 2314762 w 2556691"/>
              <a:gd name="connsiteY50683" fmla="*/ 887285 h 2789926"/>
              <a:gd name="connsiteX50684" fmla="*/ 2314869 w 2556691"/>
              <a:gd name="connsiteY50684" fmla="*/ 887458 h 2789926"/>
              <a:gd name="connsiteX50685" fmla="*/ 2314883 w 2556691"/>
              <a:gd name="connsiteY50685" fmla="*/ 887505 h 2789926"/>
              <a:gd name="connsiteX50686" fmla="*/ 2292844 w 2556691"/>
              <a:gd name="connsiteY50686" fmla="*/ 867055 h 2789926"/>
              <a:gd name="connsiteX50687" fmla="*/ 2272396 w 2556691"/>
              <a:gd name="connsiteY50687" fmla="*/ 867004 h 2789926"/>
              <a:gd name="connsiteX50688" fmla="*/ 2261095 w 2556691"/>
              <a:gd name="connsiteY50688" fmla="*/ 865874 h 2789926"/>
              <a:gd name="connsiteX50689" fmla="*/ 2248793 w 2556691"/>
              <a:gd name="connsiteY50689" fmla="*/ 867985 h 2789926"/>
              <a:gd name="connsiteX50690" fmla="*/ 2241354 w 2556691"/>
              <a:gd name="connsiteY50690" fmla="*/ 867310 h 2789926"/>
              <a:gd name="connsiteX50691" fmla="*/ 2241707 w 2556691"/>
              <a:gd name="connsiteY50691" fmla="*/ 869253 h 2789926"/>
              <a:gd name="connsiteX50692" fmla="*/ 2240683 w 2556691"/>
              <a:gd name="connsiteY50692" fmla="*/ 869743 h 2789926"/>
              <a:gd name="connsiteX50693" fmla="*/ 2236798 w 2556691"/>
              <a:gd name="connsiteY50693" fmla="*/ 869028 h 2789926"/>
              <a:gd name="connsiteX50694" fmla="*/ 2236256 w 2556691"/>
              <a:gd name="connsiteY50694" fmla="*/ 868851 h 2789926"/>
              <a:gd name="connsiteX50695" fmla="*/ 2232325 w 2556691"/>
              <a:gd name="connsiteY50695" fmla="*/ 867376 h 2789926"/>
              <a:gd name="connsiteX50696" fmla="*/ 2231818 w 2556691"/>
              <a:gd name="connsiteY50696" fmla="*/ 867143 h 2789926"/>
              <a:gd name="connsiteX50697" fmla="*/ 2227063 w 2556691"/>
              <a:gd name="connsiteY50697" fmla="*/ 864525 h 2789926"/>
              <a:gd name="connsiteX50698" fmla="*/ 2222813 w 2556691"/>
              <a:gd name="connsiteY50698" fmla="*/ 861311 h 2789926"/>
              <a:gd name="connsiteX50699" fmla="*/ 2214078 w 2556691"/>
              <a:gd name="connsiteY50699" fmla="*/ 853231 h 2789926"/>
              <a:gd name="connsiteX50700" fmla="*/ 2213878 w 2556691"/>
              <a:gd name="connsiteY50700" fmla="*/ 852723 h 2789926"/>
              <a:gd name="connsiteX50701" fmla="*/ 2211853 w 2556691"/>
              <a:gd name="connsiteY50701" fmla="*/ 849372 h 2789926"/>
              <a:gd name="connsiteX50702" fmla="*/ 2214125 w 2556691"/>
              <a:gd name="connsiteY50702" fmla="*/ 866752 h 2789926"/>
              <a:gd name="connsiteX50703" fmla="*/ 2217739 w 2556691"/>
              <a:gd name="connsiteY50703" fmla="*/ 871918 h 2789926"/>
              <a:gd name="connsiteX50704" fmla="*/ 2219176 w 2556691"/>
              <a:gd name="connsiteY50704" fmla="*/ 876260 h 2789926"/>
              <a:gd name="connsiteX50705" fmla="*/ 2220282 w 2556691"/>
              <a:gd name="connsiteY50705" fmla="*/ 886069 h 2789926"/>
              <a:gd name="connsiteX50706" fmla="*/ 2222754 w 2556691"/>
              <a:gd name="connsiteY50706" fmla="*/ 899651 h 2789926"/>
              <a:gd name="connsiteX50707" fmla="*/ 2223366 w 2556691"/>
              <a:gd name="connsiteY50707" fmla="*/ 900945 h 2789926"/>
              <a:gd name="connsiteX50708" fmla="*/ 2224437 w 2556691"/>
              <a:gd name="connsiteY50708" fmla="*/ 902265 h 2789926"/>
              <a:gd name="connsiteX50709" fmla="*/ 2228263 w 2556691"/>
              <a:gd name="connsiteY50709" fmla="*/ 905533 h 2789926"/>
              <a:gd name="connsiteX50710" fmla="*/ 2235056 w 2556691"/>
              <a:gd name="connsiteY50710" fmla="*/ 907480 h 2789926"/>
              <a:gd name="connsiteX50711" fmla="*/ 2256916 w 2556691"/>
              <a:gd name="connsiteY50711" fmla="*/ 897447 h 2789926"/>
              <a:gd name="connsiteX50712" fmla="*/ 2256916 w 2556691"/>
              <a:gd name="connsiteY50712" fmla="*/ 897448 h 2789926"/>
              <a:gd name="connsiteX50713" fmla="*/ 2267499 w 2556691"/>
              <a:gd name="connsiteY50713" fmla="*/ 888653 h 2789926"/>
              <a:gd name="connsiteX50714" fmla="*/ 2270265 w 2556691"/>
              <a:gd name="connsiteY50714" fmla="*/ 883628 h 2789926"/>
              <a:gd name="connsiteX50715" fmla="*/ 2272879 w 2556691"/>
              <a:gd name="connsiteY50715" fmla="*/ 884497 h 2789926"/>
              <a:gd name="connsiteX50716" fmla="*/ 2273220 w 2556691"/>
              <a:gd name="connsiteY50716" fmla="*/ 884247 h 2789926"/>
              <a:gd name="connsiteX50717" fmla="*/ 2278435 w 2556691"/>
              <a:gd name="connsiteY50717" fmla="*/ 877192 h 2789926"/>
              <a:gd name="connsiteX50718" fmla="*/ 2285886 w 2556691"/>
              <a:gd name="connsiteY50718" fmla="*/ 871214 h 2789926"/>
              <a:gd name="connsiteX50719" fmla="*/ 2292844 w 2556691"/>
              <a:gd name="connsiteY50719" fmla="*/ 867856 h 2789926"/>
              <a:gd name="connsiteX50720" fmla="*/ 2292844 w 2556691"/>
              <a:gd name="connsiteY50720" fmla="*/ 867055 h 2789926"/>
              <a:gd name="connsiteX50721" fmla="*/ 2118385 w 2556691"/>
              <a:gd name="connsiteY50721" fmla="*/ 705486 h 2789926"/>
              <a:gd name="connsiteX50722" fmla="*/ 2118385 w 2556691"/>
              <a:gd name="connsiteY50722" fmla="*/ 706038 h 2789926"/>
              <a:gd name="connsiteX50723" fmla="*/ 2111428 w 2556691"/>
              <a:gd name="connsiteY50723" fmla="*/ 705499 h 2789926"/>
              <a:gd name="connsiteX50724" fmla="*/ 2111628 w 2556691"/>
              <a:gd name="connsiteY50724" fmla="*/ 704668 h 2789926"/>
              <a:gd name="connsiteX50725" fmla="*/ 2118385 w 2556691"/>
              <a:gd name="connsiteY50725" fmla="*/ 705486 h 2789926"/>
              <a:gd name="connsiteX50726" fmla="*/ 2301955 w 2556691"/>
              <a:gd name="connsiteY50726" fmla="*/ 874624 h 2789926"/>
              <a:gd name="connsiteX50727" fmla="*/ 2300354 w 2556691"/>
              <a:gd name="connsiteY50727" fmla="*/ 876104 h 2789926"/>
              <a:gd name="connsiteX50728" fmla="*/ 2299142 w 2556691"/>
              <a:gd name="connsiteY50728" fmla="*/ 878146 h 2789926"/>
              <a:gd name="connsiteX50729" fmla="*/ 2297070 w 2556691"/>
              <a:gd name="connsiteY50729" fmla="*/ 882845 h 2789926"/>
              <a:gd name="connsiteX50730" fmla="*/ 2294174 w 2556691"/>
              <a:gd name="connsiteY50730" fmla="*/ 893671 h 2789926"/>
              <a:gd name="connsiteX50731" fmla="*/ 2293844 w 2556691"/>
              <a:gd name="connsiteY50731" fmla="*/ 908246 h 2789926"/>
              <a:gd name="connsiteX50732" fmla="*/ 2295257 w 2556691"/>
              <a:gd name="connsiteY50732" fmla="*/ 908076 h 2789926"/>
              <a:gd name="connsiteX50733" fmla="*/ 2295257 w 2556691"/>
              <a:gd name="connsiteY50733" fmla="*/ 908076 h 2789926"/>
              <a:gd name="connsiteX50734" fmla="*/ 2296856 w 2556691"/>
              <a:gd name="connsiteY50734" fmla="*/ 898337 h 2789926"/>
              <a:gd name="connsiteX50735" fmla="*/ 2296587 w 2556691"/>
              <a:gd name="connsiteY50735" fmla="*/ 908602 h 2789926"/>
              <a:gd name="connsiteX50736" fmla="*/ 2298953 w 2556691"/>
              <a:gd name="connsiteY50736" fmla="*/ 911033 h 2789926"/>
              <a:gd name="connsiteX50737" fmla="*/ 2298894 w 2556691"/>
              <a:gd name="connsiteY50737" fmla="*/ 922584 h 2789926"/>
              <a:gd name="connsiteX50738" fmla="*/ 2293644 w 2556691"/>
              <a:gd name="connsiteY50738" fmla="*/ 919432 h 2789926"/>
              <a:gd name="connsiteX50739" fmla="*/ 2291784 w 2556691"/>
              <a:gd name="connsiteY50739" fmla="*/ 911095 h 2789926"/>
              <a:gd name="connsiteX50740" fmla="*/ 2293256 w 2556691"/>
              <a:gd name="connsiteY50740" fmla="*/ 908524 h 2789926"/>
              <a:gd name="connsiteX50741" fmla="*/ 2292820 w 2556691"/>
              <a:gd name="connsiteY50741" fmla="*/ 904190 h 2789926"/>
              <a:gd name="connsiteX50742" fmla="*/ 2292820 w 2556691"/>
              <a:gd name="connsiteY50742" fmla="*/ 899371 h 2789926"/>
              <a:gd name="connsiteX50743" fmla="*/ 2298247 w 2556691"/>
              <a:gd name="connsiteY50743" fmla="*/ 876365 h 2789926"/>
              <a:gd name="connsiteX50744" fmla="*/ 2297953 w 2556691"/>
              <a:gd name="connsiteY50744" fmla="*/ 875821 h 2789926"/>
              <a:gd name="connsiteX50745" fmla="*/ 2296175 w 2556691"/>
              <a:gd name="connsiteY50745" fmla="*/ 878009 h 2789926"/>
              <a:gd name="connsiteX50746" fmla="*/ 2292067 w 2556691"/>
              <a:gd name="connsiteY50746" fmla="*/ 885474 h 2789926"/>
              <a:gd name="connsiteX50747" fmla="*/ 2287923 w 2556691"/>
              <a:gd name="connsiteY50747" fmla="*/ 896466 h 2789926"/>
              <a:gd name="connsiteX50748" fmla="*/ 2284851 w 2556691"/>
              <a:gd name="connsiteY50748" fmla="*/ 907704 h 2789926"/>
              <a:gd name="connsiteX50749" fmla="*/ 2283838 w 2556691"/>
              <a:gd name="connsiteY50749" fmla="*/ 913483 h 2789926"/>
              <a:gd name="connsiteX50750" fmla="*/ 2283250 w 2556691"/>
              <a:gd name="connsiteY50750" fmla="*/ 919119 h 2789926"/>
              <a:gd name="connsiteX50751" fmla="*/ 2286793 w 2556691"/>
              <a:gd name="connsiteY50751" fmla="*/ 929199 h 2789926"/>
              <a:gd name="connsiteX50752" fmla="*/ 2283391 w 2556691"/>
              <a:gd name="connsiteY50752" fmla="*/ 933324 h 2789926"/>
              <a:gd name="connsiteX50753" fmla="*/ 2281696 w 2556691"/>
              <a:gd name="connsiteY50753" fmla="*/ 933558 h 2789926"/>
              <a:gd name="connsiteX50754" fmla="*/ 2278011 w 2556691"/>
              <a:gd name="connsiteY50754" fmla="*/ 918782 h 2789926"/>
              <a:gd name="connsiteX50755" fmla="*/ 2279177 w 2556691"/>
              <a:gd name="connsiteY50755" fmla="*/ 918070 h 2789926"/>
              <a:gd name="connsiteX50756" fmla="*/ 2279765 w 2556691"/>
              <a:gd name="connsiteY50756" fmla="*/ 911643 h 2789926"/>
              <a:gd name="connsiteX50757" fmla="*/ 2278188 w 2556691"/>
              <a:gd name="connsiteY50757" fmla="*/ 913102 h 2789926"/>
              <a:gd name="connsiteX50758" fmla="*/ 2271042 w 2556691"/>
              <a:gd name="connsiteY50758" fmla="*/ 918236 h 2789926"/>
              <a:gd name="connsiteX50759" fmla="*/ 2265910 w 2556691"/>
              <a:gd name="connsiteY50759" fmla="*/ 913564 h 2789926"/>
              <a:gd name="connsiteX50760" fmla="*/ 2269842 w 2556691"/>
              <a:gd name="connsiteY50760" fmla="*/ 908449 h 2789926"/>
              <a:gd name="connsiteX50761" fmla="*/ 2275139 w 2556691"/>
              <a:gd name="connsiteY50761" fmla="*/ 904584 h 2789926"/>
              <a:gd name="connsiteX50762" fmla="*/ 2278070 w 2556691"/>
              <a:gd name="connsiteY50762" fmla="*/ 905064 h 2789926"/>
              <a:gd name="connsiteX50763" fmla="*/ 2287146 w 2556691"/>
              <a:gd name="connsiteY50763" fmla="*/ 884166 h 2789926"/>
              <a:gd name="connsiteX50764" fmla="*/ 2277352 w 2556691"/>
              <a:gd name="connsiteY50764" fmla="*/ 891918 h 2789926"/>
              <a:gd name="connsiteX50765" fmla="*/ 2275209 w 2556691"/>
              <a:gd name="connsiteY50765" fmla="*/ 898841 h 2789926"/>
              <a:gd name="connsiteX50766" fmla="*/ 2272208 w 2556691"/>
              <a:gd name="connsiteY50766" fmla="*/ 897639 h 2789926"/>
              <a:gd name="connsiteX50767" fmla="*/ 2271902 w 2556691"/>
              <a:gd name="connsiteY50767" fmla="*/ 897357 h 2789926"/>
              <a:gd name="connsiteX50768" fmla="*/ 2254432 w 2556691"/>
              <a:gd name="connsiteY50768" fmla="*/ 925343 h 2789926"/>
              <a:gd name="connsiteX50769" fmla="*/ 2247440 w 2556691"/>
              <a:gd name="connsiteY50769" fmla="*/ 966836 h 2789926"/>
              <a:gd name="connsiteX50770" fmla="*/ 2253938 w 2556691"/>
              <a:gd name="connsiteY50770" fmla="*/ 977059 h 2789926"/>
              <a:gd name="connsiteX50771" fmla="*/ 2262837 w 2556691"/>
              <a:gd name="connsiteY50771" fmla="*/ 975069 h 2789926"/>
              <a:gd name="connsiteX50772" fmla="*/ 2273738 w 2556691"/>
              <a:gd name="connsiteY50772" fmla="*/ 975329 h 2789926"/>
              <a:gd name="connsiteX50773" fmla="*/ 2298018 w 2556691"/>
              <a:gd name="connsiteY50773" fmla="*/ 963545 h 2789926"/>
              <a:gd name="connsiteX50774" fmla="*/ 2304286 w 2556691"/>
              <a:gd name="connsiteY50774" fmla="*/ 932526 h 2789926"/>
              <a:gd name="connsiteX50775" fmla="*/ 2304286 w 2556691"/>
              <a:gd name="connsiteY50775" fmla="*/ 932525 h 2789926"/>
              <a:gd name="connsiteX50776" fmla="*/ 2304286 w 2556691"/>
              <a:gd name="connsiteY50776" fmla="*/ 932526 h 2789926"/>
              <a:gd name="connsiteX50777" fmla="*/ 2303615 w 2556691"/>
              <a:gd name="connsiteY50777" fmla="*/ 890879 h 2789926"/>
              <a:gd name="connsiteX50778" fmla="*/ 2300613 w 2556691"/>
              <a:gd name="connsiteY50778" fmla="*/ 881020 h 2789926"/>
              <a:gd name="connsiteX50779" fmla="*/ 2299083 w 2556691"/>
              <a:gd name="connsiteY50779" fmla="*/ 885233 h 2789926"/>
              <a:gd name="connsiteX50780" fmla="*/ 2298472 w 2556691"/>
              <a:gd name="connsiteY50780" fmla="*/ 888489 h 2789926"/>
              <a:gd name="connsiteX50781" fmla="*/ 2299919 w 2556691"/>
              <a:gd name="connsiteY50781" fmla="*/ 879669 h 2789926"/>
              <a:gd name="connsiteX50782" fmla="*/ 2301225 w 2556691"/>
              <a:gd name="connsiteY50782" fmla="*/ 876373 h 2789926"/>
              <a:gd name="connsiteX50783" fmla="*/ 2301955 w 2556691"/>
              <a:gd name="connsiteY50783" fmla="*/ 874624 h 2789926"/>
              <a:gd name="connsiteX50784" fmla="*/ 2177763 w 2556691"/>
              <a:gd name="connsiteY50784" fmla="*/ 759217 h 2789926"/>
              <a:gd name="connsiteX50785" fmla="*/ 2183978 w 2556691"/>
              <a:gd name="connsiteY50785" fmla="*/ 766825 h 2789926"/>
              <a:gd name="connsiteX50786" fmla="*/ 2188240 w 2556691"/>
              <a:gd name="connsiteY50786" fmla="*/ 770707 h 2789926"/>
              <a:gd name="connsiteX50787" fmla="*/ 2187062 w 2556691"/>
              <a:gd name="connsiteY50787" fmla="*/ 772764 h 2789926"/>
              <a:gd name="connsiteX50788" fmla="*/ 2175903 w 2556691"/>
              <a:gd name="connsiteY50788" fmla="*/ 760116 h 2789926"/>
              <a:gd name="connsiteX50789" fmla="*/ 2177763 w 2556691"/>
              <a:gd name="connsiteY50789" fmla="*/ 759217 h 2789926"/>
              <a:gd name="connsiteX50790" fmla="*/ 2314951 w 2556691"/>
              <a:gd name="connsiteY50790" fmla="*/ 885486 h 2789926"/>
              <a:gd name="connsiteX50791" fmla="*/ 2318353 w 2556691"/>
              <a:gd name="connsiteY50791" fmla="*/ 890641 h 2789926"/>
              <a:gd name="connsiteX50792" fmla="*/ 2322686 w 2556691"/>
              <a:gd name="connsiteY50792" fmla="*/ 901597 h 2789926"/>
              <a:gd name="connsiteX50793" fmla="*/ 2319111 w 2556691"/>
              <a:gd name="connsiteY50793" fmla="*/ 895140 h 2789926"/>
              <a:gd name="connsiteX50794" fmla="*/ 2320321 w 2556691"/>
              <a:gd name="connsiteY50794" fmla="*/ 889813 h 2789926"/>
              <a:gd name="connsiteX50795" fmla="*/ 2322132 w 2556691"/>
              <a:gd name="connsiteY50795" fmla="*/ 892713 h 2789926"/>
              <a:gd name="connsiteX50796" fmla="*/ 2324312 w 2556691"/>
              <a:gd name="connsiteY50796" fmla="*/ 898246 h 2789926"/>
              <a:gd name="connsiteX50797" fmla="*/ 2298318 w 2556691"/>
              <a:gd name="connsiteY50797" fmla="*/ 867758 h 2789926"/>
              <a:gd name="connsiteX50798" fmla="*/ 2298306 w 2556691"/>
              <a:gd name="connsiteY50798" fmla="*/ 867748 h 2789926"/>
              <a:gd name="connsiteX50799" fmla="*/ 2298270 w 2556691"/>
              <a:gd name="connsiteY50799" fmla="*/ 867723 h 2789926"/>
              <a:gd name="connsiteX50800" fmla="*/ 2293279 w 2556691"/>
              <a:gd name="connsiteY50800" fmla="*/ 869978 h 2789926"/>
              <a:gd name="connsiteX50801" fmla="*/ 2292750 w 2556691"/>
              <a:gd name="connsiteY50801" fmla="*/ 870220 h 2789926"/>
              <a:gd name="connsiteX50802" fmla="*/ 2281672 w 2556691"/>
              <a:gd name="connsiteY50802" fmla="*/ 876934 h 2789926"/>
              <a:gd name="connsiteX50803" fmla="*/ 2277681 w 2556691"/>
              <a:gd name="connsiteY50803" fmla="*/ 881516 h 2789926"/>
              <a:gd name="connsiteX50804" fmla="*/ 2274562 w 2556691"/>
              <a:gd name="connsiteY50804" fmla="*/ 886218 h 2789926"/>
              <a:gd name="connsiteX50805" fmla="*/ 2275810 w 2556691"/>
              <a:gd name="connsiteY50805" fmla="*/ 888239 h 2789926"/>
              <a:gd name="connsiteX50806" fmla="*/ 2280907 w 2556691"/>
              <a:gd name="connsiteY50806" fmla="*/ 879868 h 2789926"/>
              <a:gd name="connsiteX50807" fmla="*/ 2283873 w 2556691"/>
              <a:gd name="connsiteY50807" fmla="*/ 876776 h 2789926"/>
              <a:gd name="connsiteX50808" fmla="*/ 2289501 w 2556691"/>
              <a:gd name="connsiteY50808" fmla="*/ 873076 h 2789926"/>
              <a:gd name="connsiteX50809" fmla="*/ 2291902 w 2556691"/>
              <a:gd name="connsiteY50809" fmla="*/ 871756 h 2789926"/>
              <a:gd name="connsiteX50810" fmla="*/ 2293609 w 2556691"/>
              <a:gd name="connsiteY50810" fmla="*/ 870799 h 2789926"/>
              <a:gd name="connsiteX50811" fmla="*/ 2298306 w 2556691"/>
              <a:gd name="connsiteY50811" fmla="*/ 867764 h 2789926"/>
              <a:gd name="connsiteX50812" fmla="*/ 2298318 w 2556691"/>
              <a:gd name="connsiteY50812" fmla="*/ 867758 h 2789926"/>
              <a:gd name="connsiteX50813" fmla="*/ 2079856 w 2556691"/>
              <a:gd name="connsiteY50813" fmla="*/ 665941 h 2789926"/>
              <a:gd name="connsiteX50814" fmla="*/ 2080668 w 2556691"/>
              <a:gd name="connsiteY50814" fmla="*/ 666856 h 2789926"/>
              <a:gd name="connsiteX50815" fmla="*/ 2075688 w 2556691"/>
              <a:gd name="connsiteY50815" fmla="*/ 671545 h 2789926"/>
              <a:gd name="connsiteX50816" fmla="*/ 2075688 w 2556691"/>
              <a:gd name="connsiteY50816" fmla="*/ 671545 h 2789926"/>
              <a:gd name="connsiteX50817" fmla="*/ 2075076 w 2556691"/>
              <a:gd name="connsiteY50817" fmla="*/ 670993 h 2789926"/>
              <a:gd name="connsiteX50818" fmla="*/ 2079856 w 2556691"/>
              <a:gd name="connsiteY50818" fmla="*/ 665941 h 2789926"/>
              <a:gd name="connsiteX50819" fmla="*/ 2377671 w 2556691"/>
              <a:gd name="connsiteY50819" fmla="*/ 940087 h 2789926"/>
              <a:gd name="connsiteX50820" fmla="*/ 2377530 w 2556691"/>
              <a:gd name="connsiteY50820" fmla="*/ 940031 h 2789926"/>
              <a:gd name="connsiteX50821" fmla="*/ 2376471 w 2556691"/>
              <a:gd name="connsiteY50821" fmla="*/ 945280 h 2789926"/>
              <a:gd name="connsiteX50822" fmla="*/ 2376118 w 2556691"/>
              <a:gd name="connsiteY50822" fmla="*/ 951802 h 2789926"/>
              <a:gd name="connsiteX50823" fmla="*/ 2377236 w 2556691"/>
              <a:gd name="connsiteY50823" fmla="*/ 951790 h 2789926"/>
              <a:gd name="connsiteX50824" fmla="*/ 2377412 w 2556691"/>
              <a:gd name="connsiteY50824" fmla="*/ 945177 h 2789926"/>
              <a:gd name="connsiteX50825" fmla="*/ 2377671 w 2556691"/>
              <a:gd name="connsiteY50825" fmla="*/ 940087 h 2789926"/>
              <a:gd name="connsiteX50826" fmla="*/ 2238516 w 2556691"/>
              <a:gd name="connsiteY50826" fmla="*/ 808508 h 2789926"/>
              <a:gd name="connsiteX50827" fmla="*/ 2240034 w 2556691"/>
              <a:gd name="connsiteY50827" fmla="*/ 810569 h 2789926"/>
              <a:gd name="connsiteX50828" fmla="*/ 2234949 w 2556691"/>
              <a:gd name="connsiteY50828" fmla="*/ 814519 h 2789926"/>
              <a:gd name="connsiteX50829" fmla="*/ 2233560 w 2556691"/>
              <a:gd name="connsiteY50829" fmla="*/ 812480 h 2789926"/>
              <a:gd name="connsiteX50830" fmla="*/ 2238516 w 2556691"/>
              <a:gd name="connsiteY50830" fmla="*/ 808508 h 2789926"/>
              <a:gd name="connsiteX50831" fmla="*/ 2091122 w 2556691"/>
              <a:gd name="connsiteY50831" fmla="*/ 671391 h 2789926"/>
              <a:gd name="connsiteX50832" fmla="*/ 2087897 w 2556691"/>
              <a:gd name="connsiteY50832" fmla="*/ 674207 h 2789926"/>
              <a:gd name="connsiteX50833" fmla="*/ 2083317 w 2556691"/>
              <a:gd name="connsiteY50833" fmla="*/ 676033 h 2789926"/>
              <a:gd name="connsiteX50834" fmla="*/ 2083082 w 2556691"/>
              <a:gd name="connsiteY50834" fmla="*/ 675671 h 2789926"/>
              <a:gd name="connsiteX50835" fmla="*/ 2088626 w 2556691"/>
              <a:gd name="connsiteY50835" fmla="*/ 669936 h 2789926"/>
              <a:gd name="connsiteX50836" fmla="*/ 2091122 w 2556691"/>
              <a:gd name="connsiteY50836" fmla="*/ 671391 h 2789926"/>
              <a:gd name="connsiteX50837" fmla="*/ 2185662 w 2556691"/>
              <a:gd name="connsiteY50837" fmla="*/ 755811 h 2789926"/>
              <a:gd name="connsiteX50838" fmla="*/ 2194209 w 2556691"/>
              <a:gd name="connsiteY50838" fmla="*/ 765382 h 2789926"/>
              <a:gd name="connsiteX50839" fmla="*/ 2192972 w 2556691"/>
              <a:gd name="connsiteY50839" fmla="*/ 766971 h 2789926"/>
              <a:gd name="connsiteX50840" fmla="*/ 2188005 w 2556691"/>
              <a:gd name="connsiteY50840" fmla="*/ 763343 h 2789926"/>
              <a:gd name="connsiteX50841" fmla="*/ 2183849 w 2556691"/>
              <a:gd name="connsiteY50841" fmla="*/ 757047 h 2789926"/>
              <a:gd name="connsiteX50842" fmla="*/ 2185662 w 2556691"/>
              <a:gd name="connsiteY50842" fmla="*/ 755811 h 2789926"/>
              <a:gd name="connsiteX50843" fmla="*/ 2312173 w 2556691"/>
              <a:gd name="connsiteY50843" fmla="*/ 871132 h 2789926"/>
              <a:gd name="connsiteX50844" fmla="*/ 2308783 w 2556691"/>
              <a:gd name="connsiteY50844" fmla="*/ 869329 h 2789926"/>
              <a:gd name="connsiteX50845" fmla="*/ 2307912 w 2556691"/>
              <a:gd name="connsiteY50845" fmla="*/ 868869 h 2789926"/>
              <a:gd name="connsiteX50846" fmla="*/ 2307688 w 2556691"/>
              <a:gd name="connsiteY50846" fmla="*/ 868955 h 2789926"/>
              <a:gd name="connsiteX50847" fmla="*/ 2304933 w 2556691"/>
              <a:gd name="connsiteY50847" fmla="*/ 869607 h 2789926"/>
              <a:gd name="connsiteX50848" fmla="*/ 2308524 w 2556691"/>
              <a:gd name="connsiteY50848" fmla="*/ 871266 h 2789926"/>
              <a:gd name="connsiteX50849" fmla="*/ 2311537 w 2556691"/>
              <a:gd name="connsiteY50849" fmla="*/ 873032 h 2789926"/>
              <a:gd name="connsiteX50850" fmla="*/ 2311537 w 2556691"/>
              <a:gd name="connsiteY50850" fmla="*/ 873031 h 2789926"/>
              <a:gd name="connsiteX50851" fmla="*/ 2320225 w 2556691"/>
              <a:gd name="connsiteY50851" fmla="*/ 880093 h 2789926"/>
              <a:gd name="connsiteX50852" fmla="*/ 2333916 w 2556691"/>
              <a:gd name="connsiteY50852" fmla="*/ 897577 h 2789926"/>
              <a:gd name="connsiteX50853" fmla="*/ 2335458 w 2556691"/>
              <a:gd name="connsiteY50853" fmla="*/ 896698 h 2789926"/>
              <a:gd name="connsiteX50854" fmla="*/ 2324840 w 2556691"/>
              <a:gd name="connsiteY50854" fmla="*/ 882917 h 2789926"/>
              <a:gd name="connsiteX50855" fmla="*/ 2312173 w 2556691"/>
              <a:gd name="connsiteY50855" fmla="*/ 871132 h 2789926"/>
              <a:gd name="connsiteX50856" fmla="*/ 2404524 w 2556691"/>
              <a:gd name="connsiteY50856" fmla="*/ 955655 h 2789926"/>
              <a:gd name="connsiteX50857" fmla="*/ 2407361 w 2556691"/>
              <a:gd name="connsiteY50857" fmla="*/ 964042 h 2789926"/>
              <a:gd name="connsiteX50858" fmla="*/ 2405230 w 2556691"/>
              <a:gd name="connsiteY50858" fmla="*/ 964969 h 2789926"/>
              <a:gd name="connsiteX50859" fmla="*/ 2401934 w 2556691"/>
              <a:gd name="connsiteY50859" fmla="*/ 956434 h 2789926"/>
              <a:gd name="connsiteX50860" fmla="*/ 2404524 w 2556691"/>
              <a:gd name="connsiteY50860" fmla="*/ 955655 h 2789926"/>
              <a:gd name="connsiteX50861" fmla="*/ 2021870 w 2556691"/>
              <a:gd name="connsiteY50861" fmla="*/ 600981 h 2789926"/>
              <a:gd name="connsiteX50862" fmla="*/ 2022304 w 2556691"/>
              <a:gd name="connsiteY50862" fmla="*/ 611475 h 2789926"/>
              <a:gd name="connsiteX50863" fmla="*/ 2015794 w 2556691"/>
              <a:gd name="connsiteY50863" fmla="*/ 616183 h 2789926"/>
              <a:gd name="connsiteX50864" fmla="*/ 2011862 w 2556691"/>
              <a:gd name="connsiteY50864" fmla="*/ 612887 h 2789926"/>
              <a:gd name="connsiteX50865" fmla="*/ 2013499 w 2556691"/>
              <a:gd name="connsiteY50865" fmla="*/ 602778 h 2789926"/>
              <a:gd name="connsiteX50866" fmla="*/ 2021870 w 2556691"/>
              <a:gd name="connsiteY50866" fmla="*/ 600981 h 2789926"/>
              <a:gd name="connsiteX50867" fmla="*/ 2292997 w 2556691"/>
              <a:gd name="connsiteY50867" fmla="*/ 851034 h 2789926"/>
              <a:gd name="connsiteX50868" fmla="*/ 2290619 w 2556691"/>
              <a:gd name="connsiteY50868" fmla="*/ 850549 h 2789926"/>
              <a:gd name="connsiteX50869" fmla="*/ 2283697 w 2556691"/>
              <a:gd name="connsiteY50869" fmla="*/ 845386 h 2789926"/>
              <a:gd name="connsiteX50870" fmla="*/ 2283179 w 2556691"/>
              <a:gd name="connsiteY50870" fmla="*/ 844673 h 2789926"/>
              <a:gd name="connsiteX50871" fmla="*/ 2282025 w 2556691"/>
              <a:gd name="connsiteY50871" fmla="*/ 842538 h 2789926"/>
              <a:gd name="connsiteX50872" fmla="*/ 2281990 w 2556691"/>
              <a:gd name="connsiteY50872" fmla="*/ 842492 h 2789926"/>
              <a:gd name="connsiteX50873" fmla="*/ 2281990 w 2556691"/>
              <a:gd name="connsiteY50873" fmla="*/ 842528 h 2789926"/>
              <a:gd name="connsiteX50874" fmla="*/ 2278270 w 2556691"/>
              <a:gd name="connsiteY50874" fmla="*/ 849637 h 2789926"/>
              <a:gd name="connsiteX50875" fmla="*/ 2278117 w 2556691"/>
              <a:gd name="connsiteY50875" fmla="*/ 849764 h 2789926"/>
              <a:gd name="connsiteX50876" fmla="*/ 2277658 w 2556691"/>
              <a:gd name="connsiteY50876" fmla="*/ 850703 h 2789926"/>
              <a:gd name="connsiteX50877" fmla="*/ 2271925 w 2556691"/>
              <a:gd name="connsiteY50877" fmla="*/ 858976 h 2789926"/>
              <a:gd name="connsiteX50878" fmla="*/ 2278270 w 2556691"/>
              <a:gd name="connsiteY50878" fmla="*/ 859894 h 2789926"/>
              <a:gd name="connsiteX50879" fmla="*/ 2278188 w 2556691"/>
              <a:gd name="connsiteY50879" fmla="*/ 862145 h 2789926"/>
              <a:gd name="connsiteX50880" fmla="*/ 2268970 w 2556691"/>
              <a:gd name="connsiteY50880" fmla="*/ 861551 h 2789926"/>
              <a:gd name="connsiteX50881" fmla="*/ 2268970 w 2556691"/>
              <a:gd name="connsiteY50881" fmla="*/ 861552 h 2789926"/>
              <a:gd name="connsiteX50882" fmla="*/ 2267087 w 2556691"/>
              <a:gd name="connsiteY50882" fmla="*/ 862897 h 2789926"/>
              <a:gd name="connsiteX50883" fmla="*/ 2289654 w 2556691"/>
              <a:gd name="connsiteY50883" fmla="*/ 863375 h 2789926"/>
              <a:gd name="connsiteX50884" fmla="*/ 2295151 w 2556691"/>
              <a:gd name="connsiteY50884" fmla="*/ 860845 h 2789926"/>
              <a:gd name="connsiteX50885" fmla="*/ 2296587 w 2556691"/>
              <a:gd name="connsiteY50885" fmla="*/ 859537 h 2789926"/>
              <a:gd name="connsiteX50886" fmla="*/ 2296870 w 2556691"/>
              <a:gd name="connsiteY50886" fmla="*/ 859264 h 2789926"/>
              <a:gd name="connsiteX50887" fmla="*/ 2296611 w 2556691"/>
              <a:gd name="connsiteY50887" fmla="*/ 856971 h 2789926"/>
              <a:gd name="connsiteX50888" fmla="*/ 2296222 w 2556691"/>
              <a:gd name="connsiteY50888" fmla="*/ 856042 h 2789926"/>
              <a:gd name="connsiteX50889" fmla="*/ 2296163 w 2556691"/>
              <a:gd name="connsiteY50889" fmla="*/ 855687 h 2789926"/>
              <a:gd name="connsiteX50890" fmla="*/ 2293856 w 2556691"/>
              <a:gd name="connsiteY50890" fmla="*/ 852123 h 2789926"/>
              <a:gd name="connsiteX50891" fmla="*/ 2292997 w 2556691"/>
              <a:gd name="connsiteY50891" fmla="*/ 851034 h 2789926"/>
              <a:gd name="connsiteX50892" fmla="*/ 2342886 w 2556691"/>
              <a:gd name="connsiteY50892" fmla="*/ 896084 h 2789926"/>
              <a:gd name="connsiteX50893" fmla="*/ 2339048 w 2556691"/>
              <a:gd name="connsiteY50893" fmla="*/ 893138 h 2789926"/>
              <a:gd name="connsiteX50894" fmla="*/ 2328618 w 2556691"/>
              <a:gd name="connsiteY50894" fmla="*/ 885474 h 2789926"/>
              <a:gd name="connsiteX50895" fmla="*/ 2336823 w 2556691"/>
              <a:gd name="connsiteY50895" fmla="*/ 896176 h 2789926"/>
              <a:gd name="connsiteX50896" fmla="*/ 2341261 w 2556691"/>
              <a:gd name="connsiteY50896" fmla="*/ 895585 h 2789926"/>
              <a:gd name="connsiteX50897" fmla="*/ 2342509 w 2556691"/>
              <a:gd name="connsiteY50897" fmla="*/ 895938 h 2789926"/>
              <a:gd name="connsiteX50898" fmla="*/ 2342886 w 2556691"/>
              <a:gd name="connsiteY50898" fmla="*/ 896084 h 2789926"/>
              <a:gd name="connsiteX50899" fmla="*/ 2346653 w 2556691"/>
              <a:gd name="connsiteY50899" fmla="*/ 899543 h 2789926"/>
              <a:gd name="connsiteX50900" fmla="*/ 2346641 w 2556691"/>
              <a:gd name="connsiteY50900" fmla="*/ 900951 h 2789926"/>
              <a:gd name="connsiteX50901" fmla="*/ 2346700 w 2556691"/>
              <a:gd name="connsiteY50901" fmla="*/ 901412 h 2789926"/>
              <a:gd name="connsiteX50902" fmla="*/ 2339236 w 2556691"/>
              <a:gd name="connsiteY50902" fmla="*/ 905121 h 2789926"/>
              <a:gd name="connsiteX50903" fmla="*/ 2332209 w 2556691"/>
              <a:gd name="connsiteY50903" fmla="*/ 899729 h 2789926"/>
              <a:gd name="connsiteX50904" fmla="*/ 2332880 w 2556691"/>
              <a:gd name="connsiteY50904" fmla="*/ 898492 h 2789926"/>
              <a:gd name="connsiteX50905" fmla="*/ 2321426 w 2556691"/>
              <a:gd name="connsiteY50905" fmla="*/ 883468 h 2789926"/>
              <a:gd name="connsiteX50906" fmla="*/ 2313291 w 2556691"/>
              <a:gd name="connsiteY50906" fmla="*/ 876797 h 2789926"/>
              <a:gd name="connsiteX50907" fmla="*/ 2313103 w 2556691"/>
              <a:gd name="connsiteY50907" fmla="*/ 876733 h 2789926"/>
              <a:gd name="connsiteX50908" fmla="*/ 2315351 w 2556691"/>
              <a:gd name="connsiteY50908" fmla="*/ 879310 h 2789926"/>
              <a:gd name="connsiteX50909" fmla="*/ 2320321 w 2556691"/>
              <a:gd name="connsiteY50909" fmla="*/ 889813 h 2789926"/>
              <a:gd name="connsiteX50910" fmla="*/ 2314268 w 2556691"/>
              <a:gd name="connsiteY50910" fmla="*/ 880119 h 2789926"/>
              <a:gd name="connsiteX50911" fmla="*/ 2314268 w 2556691"/>
              <a:gd name="connsiteY50911" fmla="*/ 880120 h 2789926"/>
              <a:gd name="connsiteX50912" fmla="*/ 2310183 w 2556691"/>
              <a:gd name="connsiteY50912" fmla="*/ 875933 h 2789926"/>
              <a:gd name="connsiteX50913" fmla="*/ 2309524 w 2556691"/>
              <a:gd name="connsiteY50913" fmla="*/ 875305 h 2789926"/>
              <a:gd name="connsiteX50914" fmla="*/ 2305969 w 2556691"/>
              <a:gd name="connsiteY50914" fmla="*/ 872791 h 2789926"/>
              <a:gd name="connsiteX50915" fmla="*/ 2305840 w 2556691"/>
              <a:gd name="connsiteY50915" fmla="*/ 873042 h 2789926"/>
              <a:gd name="connsiteX50916" fmla="*/ 2306734 w 2556691"/>
              <a:gd name="connsiteY50916" fmla="*/ 874144 h 2789926"/>
              <a:gd name="connsiteX50917" fmla="*/ 2308206 w 2556691"/>
              <a:gd name="connsiteY50917" fmla="*/ 875653 h 2789926"/>
              <a:gd name="connsiteX50918" fmla="*/ 2308477 w 2556691"/>
              <a:gd name="connsiteY50918" fmla="*/ 875935 h 2789926"/>
              <a:gd name="connsiteX50919" fmla="*/ 2314762 w 2556691"/>
              <a:gd name="connsiteY50919" fmla="*/ 887285 h 2789926"/>
              <a:gd name="connsiteX50920" fmla="*/ 2314610 w 2556691"/>
              <a:gd name="connsiteY50920" fmla="*/ 887043 h 2789926"/>
              <a:gd name="connsiteX50921" fmla="*/ 2314610 w 2556691"/>
              <a:gd name="connsiteY50921" fmla="*/ 887043 h 2789926"/>
              <a:gd name="connsiteX50922" fmla="*/ 2318082 w 2556691"/>
              <a:gd name="connsiteY50922" fmla="*/ 898881 h 2789926"/>
              <a:gd name="connsiteX50923" fmla="*/ 2317635 w 2556691"/>
              <a:gd name="connsiteY50923" fmla="*/ 899011 h 2789926"/>
              <a:gd name="connsiteX50924" fmla="*/ 2317541 w 2556691"/>
              <a:gd name="connsiteY50924" fmla="*/ 898815 h 2789926"/>
              <a:gd name="connsiteX50925" fmla="*/ 2322414 w 2556691"/>
              <a:gd name="connsiteY50925" fmla="*/ 919890 h 2789926"/>
              <a:gd name="connsiteX50926" fmla="*/ 2324239 w 2556691"/>
              <a:gd name="connsiteY50926" fmla="*/ 919010 h 2789926"/>
              <a:gd name="connsiteX50927" fmla="*/ 2314883 w 2556691"/>
              <a:gd name="connsiteY50927" fmla="*/ 887505 h 2789926"/>
              <a:gd name="connsiteX50928" fmla="*/ 2319111 w 2556691"/>
              <a:gd name="connsiteY50928" fmla="*/ 895140 h 2789926"/>
              <a:gd name="connsiteX50929" fmla="*/ 2319589 w 2556691"/>
              <a:gd name="connsiteY50929" fmla="*/ 896249 h 2789926"/>
              <a:gd name="connsiteX50930" fmla="*/ 2325216 w 2556691"/>
              <a:gd name="connsiteY50930" fmla="*/ 919082 h 2789926"/>
              <a:gd name="connsiteX50931" fmla="*/ 2326252 w 2556691"/>
              <a:gd name="connsiteY50931" fmla="*/ 919488 h 2789926"/>
              <a:gd name="connsiteX50932" fmla="*/ 2329183 w 2556691"/>
              <a:gd name="connsiteY50932" fmla="*/ 926576 h 2789926"/>
              <a:gd name="connsiteX50933" fmla="*/ 2324745 w 2556691"/>
              <a:gd name="connsiteY50933" fmla="*/ 932338 h 2789926"/>
              <a:gd name="connsiteX50934" fmla="*/ 2320613 w 2556691"/>
              <a:gd name="connsiteY50934" fmla="*/ 926036 h 2789926"/>
              <a:gd name="connsiteX50935" fmla="*/ 2321061 w 2556691"/>
              <a:gd name="connsiteY50935" fmla="*/ 921559 h 2789926"/>
              <a:gd name="connsiteX50936" fmla="*/ 2321755 w 2556691"/>
              <a:gd name="connsiteY50936" fmla="*/ 920676 h 2789926"/>
              <a:gd name="connsiteX50937" fmla="*/ 2316105 w 2556691"/>
              <a:gd name="connsiteY50937" fmla="*/ 897790 h 2789926"/>
              <a:gd name="connsiteX50938" fmla="*/ 2312656 w 2556691"/>
              <a:gd name="connsiteY50938" fmla="*/ 888678 h 2789926"/>
              <a:gd name="connsiteX50939" fmla="*/ 2307723 w 2556691"/>
              <a:gd name="connsiteY50939" fmla="*/ 880612 h 2789926"/>
              <a:gd name="connsiteX50940" fmla="*/ 2306781 w 2556691"/>
              <a:gd name="connsiteY50940" fmla="*/ 879351 h 2789926"/>
              <a:gd name="connsiteX50941" fmla="*/ 2315928 w 2556691"/>
              <a:gd name="connsiteY50941" fmla="*/ 910197 h 2789926"/>
              <a:gd name="connsiteX50942" fmla="*/ 2319366 w 2556691"/>
              <a:gd name="connsiteY50942" fmla="*/ 912235 h 2789926"/>
              <a:gd name="connsiteX50943" fmla="*/ 2318400 w 2556691"/>
              <a:gd name="connsiteY50943" fmla="*/ 921848 h 2789926"/>
              <a:gd name="connsiteX50944" fmla="*/ 2312291 w 2556691"/>
              <a:gd name="connsiteY50944" fmla="*/ 926213 h 2789926"/>
              <a:gd name="connsiteX50945" fmla="*/ 2310772 w 2556691"/>
              <a:gd name="connsiteY50945" fmla="*/ 915196 h 2789926"/>
              <a:gd name="connsiteX50946" fmla="*/ 2312173 w 2556691"/>
              <a:gd name="connsiteY50946" fmla="*/ 912447 h 2789926"/>
              <a:gd name="connsiteX50947" fmla="*/ 2307523 w 2556691"/>
              <a:gd name="connsiteY50947" fmla="*/ 889874 h 2789926"/>
              <a:gd name="connsiteX50948" fmla="*/ 2308112 w 2556691"/>
              <a:gd name="connsiteY50948" fmla="*/ 895624 h 2789926"/>
              <a:gd name="connsiteX50949" fmla="*/ 2308688 w 2556691"/>
              <a:gd name="connsiteY50949" fmla="*/ 925014 h 2789926"/>
              <a:gd name="connsiteX50950" fmla="*/ 2310702 w 2556691"/>
              <a:gd name="connsiteY50950" fmla="*/ 945439 h 2789926"/>
              <a:gd name="connsiteX50951" fmla="*/ 2310702 w 2556691"/>
              <a:gd name="connsiteY50951" fmla="*/ 945440 h 2789926"/>
              <a:gd name="connsiteX50952" fmla="*/ 2328465 w 2556691"/>
              <a:gd name="connsiteY50952" fmla="*/ 963278 h 2789926"/>
              <a:gd name="connsiteX50953" fmla="*/ 2331961 w 2556691"/>
              <a:gd name="connsiteY50953" fmla="*/ 965123 h 2789926"/>
              <a:gd name="connsiteX50954" fmla="*/ 2340602 w 2556691"/>
              <a:gd name="connsiteY50954" fmla="*/ 968433 h 2789926"/>
              <a:gd name="connsiteX50955" fmla="*/ 2342744 w 2556691"/>
              <a:gd name="connsiteY50955" fmla="*/ 968958 h 2789926"/>
              <a:gd name="connsiteX50956" fmla="*/ 2346582 w 2556691"/>
              <a:gd name="connsiteY50956" fmla="*/ 969514 h 2789926"/>
              <a:gd name="connsiteX50957" fmla="*/ 2356353 w 2556691"/>
              <a:gd name="connsiteY50957" fmla="*/ 954571 h 2789926"/>
              <a:gd name="connsiteX50958" fmla="*/ 2358943 w 2556691"/>
              <a:gd name="connsiteY50958" fmla="*/ 925994 h 2789926"/>
              <a:gd name="connsiteX50959" fmla="*/ 2358413 w 2556691"/>
              <a:gd name="connsiteY50959" fmla="*/ 922270 h 2789926"/>
              <a:gd name="connsiteX50960" fmla="*/ 2346653 w 2556691"/>
              <a:gd name="connsiteY50960" fmla="*/ 899543 h 2789926"/>
              <a:gd name="connsiteX50961" fmla="*/ 2412307 w 2556691"/>
              <a:gd name="connsiteY50961" fmla="*/ 957405 h 2789926"/>
              <a:gd name="connsiteX50962" fmla="*/ 2416765 w 2556691"/>
              <a:gd name="connsiteY50962" fmla="*/ 963750 h 2789926"/>
              <a:gd name="connsiteX50963" fmla="*/ 2419708 w 2556691"/>
              <a:gd name="connsiteY50963" fmla="*/ 968793 h 2789926"/>
              <a:gd name="connsiteX50964" fmla="*/ 2418307 w 2556691"/>
              <a:gd name="connsiteY50964" fmla="*/ 970136 h 2789926"/>
              <a:gd name="connsiteX50965" fmla="*/ 2410161 w 2556691"/>
              <a:gd name="connsiteY50965" fmla="*/ 958246 h 2789926"/>
              <a:gd name="connsiteX50966" fmla="*/ 2412316 w 2556691"/>
              <a:gd name="connsiteY50966" fmla="*/ 957402 h 2789926"/>
              <a:gd name="connsiteX50967" fmla="*/ 2412307 w 2556691"/>
              <a:gd name="connsiteY50967" fmla="*/ 957405 h 2789926"/>
              <a:gd name="connsiteX50968" fmla="*/ 2412304 w 2556691"/>
              <a:gd name="connsiteY50968" fmla="*/ 957402 h 2789926"/>
              <a:gd name="connsiteX50969" fmla="*/ 2193678 w 2556691"/>
              <a:gd name="connsiteY50969" fmla="*/ 753359 h 2789926"/>
              <a:gd name="connsiteX50970" fmla="*/ 2195914 w 2556691"/>
              <a:gd name="connsiteY50970" fmla="*/ 756821 h 2789926"/>
              <a:gd name="connsiteX50971" fmla="*/ 2198598 w 2556691"/>
              <a:gd name="connsiteY50971" fmla="*/ 760614 h 2789926"/>
              <a:gd name="connsiteX50972" fmla="*/ 2197080 w 2556691"/>
              <a:gd name="connsiteY50972" fmla="*/ 762562 h 2789926"/>
              <a:gd name="connsiteX50973" fmla="*/ 2191606 w 2556691"/>
              <a:gd name="connsiteY50973" fmla="*/ 754358 h 2789926"/>
              <a:gd name="connsiteX50974" fmla="*/ 2193678 w 2556691"/>
              <a:gd name="connsiteY50974" fmla="*/ 753359 h 2789926"/>
              <a:gd name="connsiteX50975" fmla="*/ 2059279 w 2556691"/>
              <a:gd name="connsiteY50975" fmla="*/ 626333 h 2789926"/>
              <a:gd name="connsiteX50976" fmla="*/ 2055041 w 2556691"/>
              <a:gd name="connsiteY50976" fmla="*/ 624965 h 2789926"/>
              <a:gd name="connsiteX50977" fmla="*/ 2053663 w 2556691"/>
              <a:gd name="connsiteY50977" fmla="*/ 635155 h 2789926"/>
              <a:gd name="connsiteX50978" fmla="*/ 2053051 w 2556691"/>
              <a:gd name="connsiteY50978" fmla="*/ 643369 h 2789926"/>
              <a:gd name="connsiteX50979" fmla="*/ 2054452 w 2556691"/>
              <a:gd name="connsiteY50979" fmla="*/ 643381 h 2789926"/>
              <a:gd name="connsiteX50980" fmla="*/ 2057442 w 2556691"/>
              <a:gd name="connsiteY50980" fmla="*/ 630645 h 2789926"/>
              <a:gd name="connsiteX50981" fmla="*/ 2059279 w 2556691"/>
              <a:gd name="connsiteY50981" fmla="*/ 626333 h 2789926"/>
              <a:gd name="connsiteX50982" fmla="*/ 2273196 w 2556691"/>
              <a:gd name="connsiteY50982" fmla="*/ 822919 h 2789926"/>
              <a:gd name="connsiteX50983" fmla="*/ 2273808 w 2556691"/>
              <a:gd name="connsiteY50983" fmla="*/ 823910 h 2789926"/>
              <a:gd name="connsiteX50984" fmla="*/ 2274479 w 2556691"/>
              <a:gd name="connsiteY50984" fmla="*/ 825491 h 2789926"/>
              <a:gd name="connsiteX50985" fmla="*/ 2273855 w 2556691"/>
              <a:gd name="connsiteY50985" fmla="*/ 830152 h 2789926"/>
              <a:gd name="connsiteX50986" fmla="*/ 2273855 w 2556691"/>
              <a:gd name="connsiteY50986" fmla="*/ 830151 h 2789926"/>
              <a:gd name="connsiteX50987" fmla="*/ 2271689 w 2556691"/>
              <a:gd name="connsiteY50987" fmla="*/ 830079 h 2789926"/>
              <a:gd name="connsiteX50988" fmla="*/ 2271041 w 2556691"/>
              <a:gd name="connsiteY50988" fmla="*/ 823613 h 2789926"/>
              <a:gd name="connsiteX50989" fmla="*/ 2271041 w 2556691"/>
              <a:gd name="connsiteY50989" fmla="*/ 823543 h 2789926"/>
              <a:gd name="connsiteX50990" fmla="*/ 2272230 w 2556691"/>
              <a:gd name="connsiteY50990" fmla="*/ 822538 h 2789926"/>
              <a:gd name="connsiteX50991" fmla="*/ 2273196 w 2556691"/>
              <a:gd name="connsiteY50991" fmla="*/ 822919 h 2789926"/>
              <a:gd name="connsiteX50992" fmla="*/ 2419238 w 2556691"/>
              <a:gd name="connsiteY50992" fmla="*/ 954246 h 2789926"/>
              <a:gd name="connsiteX50993" fmla="*/ 2423546 w 2556691"/>
              <a:gd name="connsiteY50993" fmla="*/ 959655 h 2789926"/>
              <a:gd name="connsiteX50994" fmla="*/ 2429798 w 2556691"/>
              <a:gd name="connsiteY50994" fmla="*/ 965540 h 2789926"/>
              <a:gd name="connsiteX50995" fmla="*/ 2428149 w 2556691"/>
              <a:gd name="connsiteY50995" fmla="*/ 967770 h 2789926"/>
              <a:gd name="connsiteX50996" fmla="*/ 2421251 w 2556691"/>
              <a:gd name="connsiteY50996" fmla="*/ 961429 h 2789926"/>
              <a:gd name="connsiteX50997" fmla="*/ 2417189 w 2556691"/>
              <a:gd name="connsiteY50997" fmla="*/ 955745 h 2789926"/>
              <a:gd name="connsiteX50998" fmla="*/ 2419238 w 2556691"/>
              <a:gd name="connsiteY50998" fmla="*/ 954246 h 2789926"/>
              <a:gd name="connsiteX50999" fmla="*/ 2201825 w 2556691"/>
              <a:gd name="connsiteY50999" fmla="*/ 753099 h 2789926"/>
              <a:gd name="connsiteX51000" fmla="*/ 2205945 w 2556691"/>
              <a:gd name="connsiteY51000" fmla="*/ 759357 h 2789926"/>
              <a:gd name="connsiteX51001" fmla="*/ 2204473 w 2556691"/>
              <a:gd name="connsiteY51001" fmla="*/ 760743 h 2789926"/>
              <a:gd name="connsiteX51002" fmla="*/ 2199647 w 2556691"/>
              <a:gd name="connsiteY51002" fmla="*/ 754567 h 2789926"/>
              <a:gd name="connsiteX51003" fmla="*/ 2201825 w 2556691"/>
              <a:gd name="connsiteY51003" fmla="*/ 753099 h 2789926"/>
              <a:gd name="connsiteX51004" fmla="*/ 2377542 w 2556691"/>
              <a:gd name="connsiteY51004" fmla="*/ 914939 h 2789926"/>
              <a:gd name="connsiteX51005" fmla="*/ 2363051 w 2556691"/>
              <a:gd name="connsiteY51005" fmla="*/ 924047 h 2789926"/>
              <a:gd name="connsiteX51006" fmla="*/ 2362980 w 2556691"/>
              <a:gd name="connsiteY51006" fmla="*/ 940839 h 2789926"/>
              <a:gd name="connsiteX51007" fmla="*/ 2353951 w 2556691"/>
              <a:gd name="connsiteY51007" fmla="*/ 973086 h 2789926"/>
              <a:gd name="connsiteX51008" fmla="*/ 2353940 w 2556691"/>
              <a:gd name="connsiteY51008" fmla="*/ 973522 h 2789926"/>
              <a:gd name="connsiteX51009" fmla="*/ 2348536 w 2556691"/>
              <a:gd name="connsiteY51009" fmla="*/ 985582 h 2789926"/>
              <a:gd name="connsiteX51010" fmla="*/ 2345629 w 2556691"/>
              <a:gd name="connsiteY51010" fmla="*/ 996180 h 2789926"/>
              <a:gd name="connsiteX51011" fmla="*/ 2343392 w 2556691"/>
              <a:gd name="connsiteY51011" fmla="*/ 995798 h 2789926"/>
              <a:gd name="connsiteX51012" fmla="*/ 2349902 w 2556691"/>
              <a:gd name="connsiteY51012" fmla="*/ 974180 h 2789926"/>
              <a:gd name="connsiteX51013" fmla="*/ 2349419 w 2556691"/>
              <a:gd name="connsiteY51013" fmla="*/ 974148 h 2789926"/>
              <a:gd name="connsiteX51014" fmla="*/ 2344122 w 2556691"/>
              <a:gd name="connsiteY51014" fmla="*/ 972729 h 2789926"/>
              <a:gd name="connsiteX51015" fmla="*/ 2341273 w 2556691"/>
              <a:gd name="connsiteY51015" fmla="*/ 976354 h 2789926"/>
              <a:gd name="connsiteX51016" fmla="*/ 2337730 w 2556691"/>
              <a:gd name="connsiteY51016" fmla="*/ 982650 h 2789926"/>
              <a:gd name="connsiteX51017" fmla="*/ 2335714 w 2556691"/>
              <a:gd name="connsiteY51017" fmla="*/ 982100 h 2789926"/>
              <a:gd name="connsiteX51018" fmla="*/ 2335554 w 2556691"/>
              <a:gd name="connsiteY51018" fmla="*/ 981582 h 2789926"/>
              <a:gd name="connsiteX51019" fmla="*/ 2340084 w 2556691"/>
              <a:gd name="connsiteY51019" fmla="*/ 971490 h 2789926"/>
              <a:gd name="connsiteX51020" fmla="*/ 2331420 w 2556691"/>
              <a:gd name="connsiteY51020" fmla="*/ 968250 h 2789926"/>
              <a:gd name="connsiteX51021" fmla="*/ 2335554 w 2556691"/>
              <a:gd name="connsiteY51021" fmla="*/ 981582 h 2789926"/>
              <a:gd name="connsiteX51022" fmla="*/ 2335364 w 2556691"/>
              <a:gd name="connsiteY51022" fmla="*/ 982004 h 2789926"/>
              <a:gd name="connsiteX51023" fmla="*/ 2335714 w 2556691"/>
              <a:gd name="connsiteY51023" fmla="*/ 982100 h 2789926"/>
              <a:gd name="connsiteX51024" fmla="*/ 2340578 w 2556691"/>
              <a:gd name="connsiteY51024" fmla="*/ 997788 h 2789926"/>
              <a:gd name="connsiteX51025" fmla="*/ 2354763 w 2556691"/>
              <a:gd name="connsiteY51025" fmla="*/ 1001913 h 2789926"/>
              <a:gd name="connsiteX51026" fmla="*/ 2376318 w 2556691"/>
              <a:gd name="connsiteY51026" fmla="*/ 992824 h 2789926"/>
              <a:gd name="connsiteX51027" fmla="*/ 2386795 w 2556691"/>
              <a:gd name="connsiteY51027" fmla="*/ 975339 h 2789926"/>
              <a:gd name="connsiteX51028" fmla="*/ 2386795 w 2556691"/>
              <a:gd name="connsiteY51028" fmla="*/ 975337 h 2789926"/>
              <a:gd name="connsiteX51029" fmla="*/ 2390126 w 2556691"/>
              <a:gd name="connsiteY51029" fmla="*/ 958191 h 2789926"/>
              <a:gd name="connsiteX51030" fmla="*/ 2387560 w 2556691"/>
              <a:gd name="connsiteY51030" fmla="*/ 951340 h 2789926"/>
              <a:gd name="connsiteX51031" fmla="*/ 2387277 w 2556691"/>
              <a:gd name="connsiteY51031" fmla="*/ 950912 h 2789926"/>
              <a:gd name="connsiteX51032" fmla="*/ 2385759 w 2556691"/>
              <a:gd name="connsiteY51032" fmla="*/ 946122 h 2789926"/>
              <a:gd name="connsiteX51033" fmla="*/ 2383899 w 2556691"/>
              <a:gd name="connsiteY51033" fmla="*/ 939989 h 2789926"/>
              <a:gd name="connsiteX51034" fmla="*/ 2379555 w 2556691"/>
              <a:gd name="connsiteY51034" fmla="*/ 940521 h 2789926"/>
              <a:gd name="connsiteX51035" fmla="*/ 2379496 w 2556691"/>
              <a:gd name="connsiteY51035" fmla="*/ 940878 h 2789926"/>
              <a:gd name="connsiteX51036" fmla="*/ 2379437 w 2556691"/>
              <a:gd name="connsiteY51036" fmla="*/ 942038 h 2789926"/>
              <a:gd name="connsiteX51037" fmla="*/ 2381497 w 2556691"/>
              <a:gd name="connsiteY51037" fmla="*/ 942470 h 2789926"/>
              <a:gd name="connsiteX51038" fmla="*/ 2384511 w 2556691"/>
              <a:gd name="connsiteY51038" fmla="*/ 957503 h 2789926"/>
              <a:gd name="connsiteX51039" fmla="*/ 2384617 w 2556691"/>
              <a:gd name="connsiteY51039" fmla="*/ 957803 h 2789926"/>
              <a:gd name="connsiteX51040" fmla="*/ 2384617 w 2556691"/>
              <a:gd name="connsiteY51040" fmla="*/ 958076 h 2789926"/>
              <a:gd name="connsiteX51041" fmla="*/ 2384735 w 2556691"/>
              <a:gd name="connsiteY51041" fmla="*/ 958709 h 2789926"/>
              <a:gd name="connsiteX51042" fmla="*/ 2385064 w 2556691"/>
              <a:gd name="connsiteY51042" fmla="*/ 969024 h 2789926"/>
              <a:gd name="connsiteX51043" fmla="*/ 2382511 w 2556691"/>
              <a:gd name="connsiteY51043" fmla="*/ 968718 h 2789926"/>
              <a:gd name="connsiteX51044" fmla="*/ 2381686 w 2556691"/>
              <a:gd name="connsiteY51044" fmla="*/ 961777 h 2789926"/>
              <a:gd name="connsiteX51045" fmla="*/ 2376636 w 2556691"/>
              <a:gd name="connsiteY51045" fmla="*/ 962941 h 2789926"/>
              <a:gd name="connsiteX51046" fmla="*/ 2376706 w 2556691"/>
              <a:gd name="connsiteY51046" fmla="*/ 970385 h 2789926"/>
              <a:gd name="connsiteX51047" fmla="*/ 2374717 w 2556691"/>
              <a:gd name="connsiteY51047" fmla="*/ 970677 h 2789926"/>
              <a:gd name="connsiteX51048" fmla="*/ 2373999 w 2556691"/>
              <a:gd name="connsiteY51048" fmla="*/ 966727 h 2789926"/>
              <a:gd name="connsiteX51049" fmla="*/ 2373210 w 2556691"/>
              <a:gd name="connsiteY51049" fmla="*/ 962571 h 2789926"/>
              <a:gd name="connsiteX51050" fmla="*/ 2368831 w 2556691"/>
              <a:gd name="connsiteY51050" fmla="*/ 954838 h 2789926"/>
              <a:gd name="connsiteX51051" fmla="*/ 2374929 w 2556691"/>
              <a:gd name="connsiteY51051" fmla="*/ 951801 h 2789926"/>
              <a:gd name="connsiteX51052" fmla="*/ 2375176 w 2556691"/>
              <a:gd name="connsiteY51052" fmla="*/ 945018 h 2789926"/>
              <a:gd name="connsiteX51053" fmla="*/ 2375894 w 2556691"/>
              <a:gd name="connsiteY51053" fmla="*/ 939369 h 2789926"/>
              <a:gd name="connsiteX51054" fmla="*/ 2371680 w 2556691"/>
              <a:gd name="connsiteY51054" fmla="*/ 930041 h 2789926"/>
              <a:gd name="connsiteX51055" fmla="*/ 2375706 w 2556691"/>
              <a:gd name="connsiteY51055" fmla="*/ 928138 h 2789926"/>
              <a:gd name="connsiteX51056" fmla="*/ 2377412 w 2556691"/>
              <a:gd name="connsiteY51056" fmla="*/ 928083 h 2789926"/>
              <a:gd name="connsiteX51057" fmla="*/ 2377495 w 2556691"/>
              <a:gd name="connsiteY51057" fmla="*/ 915813 h 2789926"/>
              <a:gd name="connsiteX51058" fmla="*/ 2377542 w 2556691"/>
              <a:gd name="connsiteY51058" fmla="*/ 914939 h 2789926"/>
              <a:gd name="connsiteX51059" fmla="*/ 2131534 w 2556691"/>
              <a:gd name="connsiteY51059" fmla="*/ 687015 h 2789926"/>
              <a:gd name="connsiteX51060" fmla="*/ 2126272 w 2556691"/>
              <a:gd name="connsiteY51060" fmla="*/ 686071 h 2789926"/>
              <a:gd name="connsiteX51061" fmla="*/ 2119456 w 2556691"/>
              <a:gd name="connsiteY51061" fmla="*/ 690268 h 2789926"/>
              <a:gd name="connsiteX51062" fmla="*/ 2109121 w 2556691"/>
              <a:gd name="connsiteY51062" fmla="*/ 691579 h 2789926"/>
              <a:gd name="connsiteX51063" fmla="*/ 2069143 w 2556691"/>
              <a:gd name="connsiteY51063" fmla="*/ 705972 h 2789926"/>
              <a:gd name="connsiteX51064" fmla="*/ 2064988 w 2556691"/>
              <a:gd name="connsiteY51064" fmla="*/ 704591 h 2789926"/>
              <a:gd name="connsiteX51065" fmla="*/ 2065883 w 2556691"/>
              <a:gd name="connsiteY51065" fmla="*/ 719848 h 2789926"/>
              <a:gd name="connsiteX51066" fmla="*/ 2071945 w 2556691"/>
              <a:gd name="connsiteY51066" fmla="*/ 719448 h 2789926"/>
              <a:gd name="connsiteX51067" fmla="*/ 2068472 w 2556691"/>
              <a:gd name="connsiteY51067" fmla="*/ 713163 h 2789926"/>
              <a:gd name="connsiteX51068" fmla="*/ 2072946 w 2556691"/>
              <a:gd name="connsiteY51068" fmla="*/ 712690 h 2789926"/>
              <a:gd name="connsiteX51069" fmla="*/ 2119668 w 2556691"/>
              <a:gd name="connsiteY51069" fmla="*/ 709403 h 2789926"/>
              <a:gd name="connsiteX51070" fmla="*/ 2128026 w 2556691"/>
              <a:gd name="connsiteY51070" fmla="*/ 700736 h 2789926"/>
              <a:gd name="connsiteX51071" fmla="*/ 2132547 w 2556691"/>
              <a:gd name="connsiteY51071" fmla="*/ 689658 h 2789926"/>
              <a:gd name="connsiteX51072" fmla="*/ 2131534 w 2556691"/>
              <a:gd name="connsiteY51072" fmla="*/ 687015 h 2789926"/>
              <a:gd name="connsiteX51073" fmla="*/ 2315587 w 2556691"/>
              <a:gd name="connsiteY51073" fmla="*/ 855963 h 2789926"/>
              <a:gd name="connsiteX51074" fmla="*/ 2311361 w 2556691"/>
              <a:gd name="connsiteY51074" fmla="*/ 854123 h 2789926"/>
              <a:gd name="connsiteX51075" fmla="*/ 2310078 w 2556691"/>
              <a:gd name="connsiteY51075" fmla="*/ 853599 h 2789926"/>
              <a:gd name="connsiteX51076" fmla="*/ 2300048 w 2556691"/>
              <a:gd name="connsiteY51076" fmla="*/ 851700 h 2789926"/>
              <a:gd name="connsiteX51077" fmla="*/ 2300130 w 2556691"/>
              <a:gd name="connsiteY51077" fmla="*/ 852685 h 2789926"/>
              <a:gd name="connsiteX51078" fmla="*/ 2300342 w 2556691"/>
              <a:gd name="connsiteY51078" fmla="*/ 855137 h 2789926"/>
              <a:gd name="connsiteX51079" fmla="*/ 2300342 w 2556691"/>
              <a:gd name="connsiteY51079" fmla="*/ 855136 h 2789926"/>
              <a:gd name="connsiteX51080" fmla="*/ 2300766 w 2556691"/>
              <a:gd name="connsiteY51080" fmla="*/ 856684 h 2789926"/>
              <a:gd name="connsiteX51081" fmla="*/ 2301049 w 2556691"/>
              <a:gd name="connsiteY51081" fmla="*/ 857696 h 2789926"/>
              <a:gd name="connsiteX51082" fmla="*/ 2304239 w 2556691"/>
              <a:gd name="connsiteY51082" fmla="*/ 858470 h 2789926"/>
              <a:gd name="connsiteX51083" fmla="*/ 2308830 w 2556691"/>
              <a:gd name="connsiteY51083" fmla="*/ 858223 h 2789926"/>
              <a:gd name="connsiteX51084" fmla="*/ 2315587 w 2556691"/>
              <a:gd name="connsiteY51084" fmla="*/ 855963 h 2789926"/>
              <a:gd name="connsiteX51085" fmla="*/ 2209547 w 2556691"/>
              <a:gd name="connsiteY51085" fmla="*/ 756044 h 2789926"/>
              <a:gd name="connsiteX51086" fmla="*/ 2212160 w 2556691"/>
              <a:gd name="connsiteY51086" fmla="*/ 760433 h 2789926"/>
              <a:gd name="connsiteX51087" fmla="*/ 2210124 w 2556691"/>
              <a:gd name="connsiteY51087" fmla="*/ 761670 h 2789926"/>
              <a:gd name="connsiteX51088" fmla="*/ 2207357 w 2556691"/>
              <a:gd name="connsiteY51088" fmla="*/ 757513 h 2789926"/>
              <a:gd name="connsiteX51089" fmla="*/ 2209547 w 2556691"/>
              <a:gd name="connsiteY51089" fmla="*/ 756044 h 2789926"/>
              <a:gd name="connsiteX51090" fmla="*/ 2232678 w 2556691"/>
              <a:gd name="connsiteY51090" fmla="*/ 776957 h 2789926"/>
              <a:gd name="connsiteX51091" fmla="*/ 2232678 w 2556691"/>
              <a:gd name="connsiteY51091" fmla="*/ 776959 h 2789926"/>
              <a:gd name="connsiteX51092" fmla="*/ 2227133 w 2556691"/>
              <a:gd name="connsiteY51092" fmla="*/ 774215 h 2789926"/>
              <a:gd name="connsiteX51093" fmla="*/ 2225626 w 2556691"/>
              <a:gd name="connsiteY51093" fmla="*/ 775234 h 2789926"/>
              <a:gd name="connsiteX51094" fmla="*/ 2225956 w 2556691"/>
              <a:gd name="connsiteY51094" fmla="*/ 775206 h 2789926"/>
              <a:gd name="connsiteX51095" fmla="*/ 2229346 w 2556691"/>
              <a:gd name="connsiteY51095" fmla="*/ 778600 h 2789926"/>
              <a:gd name="connsiteX51096" fmla="*/ 2233749 w 2556691"/>
              <a:gd name="connsiteY51096" fmla="*/ 779844 h 2789926"/>
              <a:gd name="connsiteX51097" fmla="*/ 2232878 w 2556691"/>
              <a:gd name="connsiteY51097" fmla="*/ 778355 h 2789926"/>
              <a:gd name="connsiteX51098" fmla="*/ 2232678 w 2556691"/>
              <a:gd name="connsiteY51098" fmla="*/ 776957 h 2789926"/>
              <a:gd name="connsiteX51099" fmla="*/ 2379920 w 2556691"/>
              <a:gd name="connsiteY51099" fmla="*/ 912759 h 2789926"/>
              <a:gd name="connsiteX51100" fmla="*/ 2379908 w 2556691"/>
              <a:gd name="connsiteY51100" fmla="*/ 912775 h 2789926"/>
              <a:gd name="connsiteX51101" fmla="*/ 2379237 w 2556691"/>
              <a:gd name="connsiteY51101" fmla="*/ 918990 h 2789926"/>
              <a:gd name="connsiteX51102" fmla="*/ 2379225 w 2556691"/>
              <a:gd name="connsiteY51102" fmla="*/ 918991 h 2789926"/>
              <a:gd name="connsiteX51103" fmla="*/ 2379296 w 2556691"/>
              <a:gd name="connsiteY51103" fmla="*/ 928162 h 2789926"/>
              <a:gd name="connsiteX51104" fmla="*/ 2381851 w 2556691"/>
              <a:gd name="connsiteY51104" fmla="*/ 928590 h 2789926"/>
              <a:gd name="connsiteX51105" fmla="*/ 2379920 w 2556691"/>
              <a:gd name="connsiteY51105" fmla="*/ 912772 h 2789926"/>
              <a:gd name="connsiteX51106" fmla="*/ 2379920 w 2556691"/>
              <a:gd name="connsiteY51106" fmla="*/ 912759 h 2789926"/>
              <a:gd name="connsiteX51107" fmla="*/ 2358460 w 2556691"/>
              <a:gd name="connsiteY51107" fmla="*/ 892780 h 2789926"/>
              <a:gd name="connsiteX51108" fmla="*/ 2342909 w 2556691"/>
              <a:gd name="connsiteY51108" fmla="*/ 890334 h 2789926"/>
              <a:gd name="connsiteX51109" fmla="*/ 2362344 w 2556691"/>
              <a:gd name="connsiteY51109" fmla="*/ 920251 h 2789926"/>
              <a:gd name="connsiteX51110" fmla="*/ 2373587 w 2556691"/>
              <a:gd name="connsiteY51110" fmla="*/ 913356 h 2789926"/>
              <a:gd name="connsiteX51111" fmla="*/ 2358460 w 2556691"/>
              <a:gd name="connsiteY51111" fmla="*/ 892780 h 2789926"/>
              <a:gd name="connsiteX51112" fmla="*/ 2299094 w 2556691"/>
              <a:gd name="connsiteY51112" fmla="*/ 837253 h 2789926"/>
              <a:gd name="connsiteX51113" fmla="*/ 2298965 w 2556691"/>
              <a:gd name="connsiteY51113" fmla="*/ 838480 h 2789926"/>
              <a:gd name="connsiteX51114" fmla="*/ 2297611 w 2556691"/>
              <a:gd name="connsiteY51114" fmla="*/ 841809 h 2789926"/>
              <a:gd name="connsiteX51115" fmla="*/ 2295351 w 2556691"/>
              <a:gd name="connsiteY51115" fmla="*/ 841238 h 2789926"/>
              <a:gd name="connsiteX51116" fmla="*/ 2295610 w 2556691"/>
              <a:gd name="connsiteY51116" fmla="*/ 838537 h 2789926"/>
              <a:gd name="connsiteX51117" fmla="*/ 2296457 w 2556691"/>
              <a:gd name="connsiteY51117" fmla="*/ 836507 h 2789926"/>
              <a:gd name="connsiteX51118" fmla="*/ 2299094 w 2556691"/>
              <a:gd name="connsiteY51118" fmla="*/ 837253 h 2789926"/>
              <a:gd name="connsiteX51119" fmla="*/ 2294149 w 2556691"/>
              <a:gd name="connsiteY51119" fmla="*/ 832052 h 2789926"/>
              <a:gd name="connsiteX51120" fmla="*/ 2294114 w 2556691"/>
              <a:gd name="connsiteY51120" fmla="*/ 832340 h 2789926"/>
              <a:gd name="connsiteX51121" fmla="*/ 2293761 w 2556691"/>
              <a:gd name="connsiteY51121" fmla="*/ 834298 h 2789926"/>
              <a:gd name="connsiteX51122" fmla="*/ 2292643 w 2556691"/>
              <a:gd name="connsiteY51122" fmla="*/ 837244 h 2789926"/>
              <a:gd name="connsiteX51123" fmla="*/ 2291995 w 2556691"/>
              <a:gd name="connsiteY51123" fmla="*/ 838544 h 2789926"/>
              <a:gd name="connsiteX51124" fmla="*/ 2291383 w 2556691"/>
              <a:gd name="connsiteY51124" fmla="*/ 839699 h 2789926"/>
              <a:gd name="connsiteX51125" fmla="*/ 2289088 w 2556691"/>
              <a:gd name="connsiteY51125" fmla="*/ 839183 h 2789926"/>
              <a:gd name="connsiteX51126" fmla="*/ 2289064 w 2556691"/>
              <a:gd name="connsiteY51126" fmla="*/ 838478 h 2789926"/>
              <a:gd name="connsiteX51127" fmla="*/ 2289476 w 2556691"/>
              <a:gd name="connsiteY51127" fmla="*/ 834635 h 2789926"/>
              <a:gd name="connsiteX51128" fmla="*/ 2290547 w 2556691"/>
              <a:gd name="connsiteY51128" fmla="*/ 832353 h 2789926"/>
              <a:gd name="connsiteX51129" fmla="*/ 2291831 w 2556691"/>
              <a:gd name="connsiteY51129" fmla="*/ 830929 h 2789926"/>
              <a:gd name="connsiteX51130" fmla="*/ 2291972 w 2556691"/>
              <a:gd name="connsiteY51130" fmla="*/ 830776 h 2789926"/>
              <a:gd name="connsiteX51131" fmla="*/ 2291972 w 2556691"/>
              <a:gd name="connsiteY51131" fmla="*/ 830777 h 2789926"/>
              <a:gd name="connsiteX51132" fmla="*/ 2294149 w 2556691"/>
              <a:gd name="connsiteY51132" fmla="*/ 832052 h 2789926"/>
              <a:gd name="connsiteX51133" fmla="*/ 2248217 w 2556691"/>
              <a:gd name="connsiteY51133" fmla="*/ 788517 h 2789926"/>
              <a:gd name="connsiteX51134" fmla="*/ 2236409 w 2556691"/>
              <a:gd name="connsiteY51134" fmla="*/ 789645 h 2789926"/>
              <a:gd name="connsiteX51135" fmla="*/ 2236280 w 2556691"/>
              <a:gd name="connsiteY51135" fmla="*/ 789768 h 2789926"/>
              <a:gd name="connsiteX51136" fmla="*/ 2235668 w 2556691"/>
              <a:gd name="connsiteY51136" fmla="*/ 791555 h 2789926"/>
              <a:gd name="connsiteX51137" fmla="*/ 2232972 w 2556691"/>
              <a:gd name="connsiteY51137" fmla="*/ 793395 h 2789926"/>
              <a:gd name="connsiteX51138" fmla="*/ 2221730 w 2556691"/>
              <a:gd name="connsiteY51138" fmla="*/ 802265 h 2789926"/>
              <a:gd name="connsiteX51139" fmla="*/ 2205603 w 2556691"/>
              <a:gd name="connsiteY51139" fmla="*/ 819941 h 2789926"/>
              <a:gd name="connsiteX51140" fmla="*/ 2203519 w 2556691"/>
              <a:gd name="connsiteY51140" fmla="*/ 820775 h 2789926"/>
              <a:gd name="connsiteX51141" fmla="*/ 2210876 w 2556691"/>
              <a:gd name="connsiteY51141" fmla="*/ 820412 h 2789926"/>
              <a:gd name="connsiteX51142" fmla="*/ 2214867 w 2556691"/>
              <a:gd name="connsiteY51142" fmla="*/ 817495 h 2789926"/>
              <a:gd name="connsiteX51143" fmla="*/ 2248217 w 2556691"/>
              <a:gd name="connsiteY51143" fmla="*/ 788517 h 2789926"/>
              <a:gd name="connsiteX51144" fmla="*/ 2288560 w 2556691"/>
              <a:gd name="connsiteY51144" fmla="*/ 823966 h 2789926"/>
              <a:gd name="connsiteX51145" fmla="*/ 2288924 w 2556691"/>
              <a:gd name="connsiteY51145" fmla="*/ 825290 h 2789926"/>
              <a:gd name="connsiteX51146" fmla="*/ 2288265 w 2556691"/>
              <a:gd name="connsiteY51146" fmla="*/ 832339 h 2789926"/>
              <a:gd name="connsiteX51147" fmla="*/ 2287783 w 2556691"/>
              <a:gd name="connsiteY51147" fmla="*/ 833418 h 2789926"/>
              <a:gd name="connsiteX51148" fmla="*/ 2285287 w 2556691"/>
              <a:gd name="connsiteY51148" fmla="*/ 832872 h 2789926"/>
              <a:gd name="connsiteX51149" fmla="*/ 2285275 w 2556691"/>
              <a:gd name="connsiteY51149" fmla="*/ 832304 h 2789926"/>
              <a:gd name="connsiteX51150" fmla="*/ 2286123 w 2556691"/>
              <a:gd name="connsiteY51150" fmla="*/ 825073 h 2789926"/>
              <a:gd name="connsiteX51151" fmla="*/ 2286358 w 2556691"/>
              <a:gd name="connsiteY51151" fmla="*/ 824199 h 2789926"/>
              <a:gd name="connsiteX51152" fmla="*/ 2288560 w 2556691"/>
              <a:gd name="connsiteY51152" fmla="*/ 823966 h 2789926"/>
              <a:gd name="connsiteX51153" fmla="*/ 2439697 w 2556691"/>
              <a:gd name="connsiteY51153" fmla="*/ 963161 h 2789926"/>
              <a:gd name="connsiteX51154" fmla="*/ 2438061 w 2556691"/>
              <a:gd name="connsiteY51154" fmla="*/ 965079 h 2789926"/>
              <a:gd name="connsiteX51155" fmla="*/ 2430221 w 2556691"/>
              <a:gd name="connsiteY51155" fmla="*/ 958713 h 2789926"/>
              <a:gd name="connsiteX51156" fmla="*/ 2431457 w 2556691"/>
              <a:gd name="connsiteY51156" fmla="*/ 957013 h 2789926"/>
              <a:gd name="connsiteX51157" fmla="*/ 2439697 w 2556691"/>
              <a:gd name="connsiteY51157" fmla="*/ 963161 h 2789926"/>
              <a:gd name="connsiteX51158" fmla="*/ 2420956 w 2556691"/>
              <a:gd name="connsiteY51158" fmla="*/ 945647 h 2789926"/>
              <a:gd name="connsiteX51159" fmla="*/ 2428785 w 2556691"/>
              <a:gd name="connsiteY51159" fmla="*/ 953292 h 2789926"/>
              <a:gd name="connsiteX51160" fmla="*/ 2426654 w 2556691"/>
              <a:gd name="connsiteY51160" fmla="*/ 955228 h 2789926"/>
              <a:gd name="connsiteX51161" fmla="*/ 2426654 w 2556691"/>
              <a:gd name="connsiteY51161" fmla="*/ 955230 h 2789926"/>
              <a:gd name="connsiteX51162" fmla="*/ 2419214 w 2556691"/>
              <a:gd name="connsiteY51162" fmla="*/ 947382 h 2789926"/>
              <a:gd name="connsiteX51163" fmla="*/ 2420956 w 2556691"/>
              <a:gd name="connsiteY51163" fmla="*/ 945647 h 2789926"/>
              <a:gd name="connsiteX51164" fmla="*/ 2304591 w 2556691"/>
              <a:gd name="connsiteY51164" fmla="*/ 836356 h 2789926"/>
              <a:gd name="connsiteX51165" fmla="*/ 2304732 w 2556691"/>
              <a:gd name="connsiteY51165" fmla="*/ 836524 h 2789926"/>
              <a:gd name="connsiteX51166" fmla="*/ 2305192 w 2556691"/>
              <a:gd name="connsiteY51166" fmla="*/ 838288 h 2789926"/>
              <a:gd name="connsiteX51167" fmla="*/ 2305286 w 2556691"/>
              <a:gd name="connsiteY51167" fmla="*/ 841145 h 2789926"/>
              <a:gd name="connsiteX51168" fmla="*/ 2305286 w 2556691"/>
              <a:gd name="connsiteY51168" fmla="*/ 841214 h 2789926"/>
              <a:gd name="connsiteX51169" fmla="*/ 2303755 w 2556691"/>
              <a:gd name="connsiteY51169" fmla="*/ 842625 h 2789926"/>
              <a:gd name="connsiteX51170" fmla="*/ 2302048 w 2556691"/>
              <a:gd name="connsiteY51170" fmla="*/ 841453 h 2789926"/>
              <a:gd name="connsiteX51171" fmla="*/ 2301931 w 2556691"/>
              <a:gd name="connsiteY51171" fmla="*/ 840786 h 2789926"/>
              <a:gd name="connsiteX51172" fmla="*/ 2302096 w 2556691"/>
              <a:gd name="connsiteY51172" fmla="*/ 838397 h 2789926"/>
              <a:gd name="connsiteX51173" fmla="*/ 2302661 w 2556691"/>
              <a:gd name="connsiteY51173" fmla="*/ 836386 h 2789926"/>
              <a:gd name="connsiteX51174" fmla="*/ 2304591 w 2556691"/>
              <a:gd name="connsiteY51174" fmla="*/ 836356 h 2789926"/>
              <a:gd name="connsiteX51175" fmla="*/ 2381650 w 2556691"/>
              <a:gd name="connsiteY51175" fmla="*/ 905342 h 2789926"/>
              <a:gd name="connsiteX51176" fmla="*/ 2381639 w 2556691"/>
              <a:gd name="connsiteY51176" fmla="*/ 905634 h 2789926"/>
              <a:gd name="connsiteX51177" fmla="*/ 2381603 w 2556691"/>
              <a:gd name="connsiteY51177" fmla="*/ 906790 h 2789926"/>
              <a:gd name="connsiteX51178" fmla="*/ 2381627 w 2556691"/>
              <a:gd name="connsiteY51178" fmla="*/ 907752 h 2789926"/>
              <a:gd name="connsiteX51179" fmla="*/ 2381768 w 2556691"/>
              <a:gd name="connsiteY51179" fmla="*/ 911248 h 2789926"/>
              <a:gd name="connsiteX51180" fmla="*/ 2381827 w 2556691"/>
              <a:gd name="connsiteY51180" fmla="*/ 912069 h 2789926"/>
              <a:gd name="connsiteX51181" fmla="*/ 2382404 w 2556691"/>
              <a:gd name="connsiteY51181" fmla="*/ 918073 h 2789926"/>
              <a:gd name="connsiteX51182" fmla="*/ 2383451 w 2556691"/>
              <a:gd name="connsiteY51182" fmla="*/ 924836 h 2789926"/>
              <a:gd name="connsiteX51183" fmla="*/ 2384629 w 2556691"/>
              <a:gd name="connsiteY51183" fmla="*/ 929725 h 2789926"/>
              <a:gd name="connsiteX51184" fmla="*/ 2387101 w 2556691"/>
              <a:gd name="connsiteY51184" fmla="*/ 932090 h 2789926"/>
              <a:gd name="connsiteX51185" fmla="*/ 2382604 w 2556691"/>
              <a:gd name="connsiteY51185" fmla="*/ 912216 h 2789926"/>
              <a:gd name="connsiteX51186" fmla="*/ 2382592 w 2556691"/>
              <a:gd name="connsiteY51186" fmla="*/ 912106 h 2789926"/>
              <a:gd name="connsiteX51187" fmla="*/ 2382404 w 2556691"/>
              <a:gd name="connsiteY51187" fmla="*/ 910740 h 2789926"/>
              <a:gd name="connsiteX51188" fmla="*/ 2381945 w 2556691"/>
              <a:gd name="connsiteY51188" fmla="*/ 907483 h 2789926"/>
              <a:gd name="connsiteX51189" fmla="*/ 2381815 w 2556691"/>
              <a:gd name="connsiteY51189" fmla="*/ 906571 h 2789926"/>
              <a:gd name="connsiteX51190" fmla="*/ 2381674 w 2556691"/>
              <a:gd name="connsiteY51190" fmla="*/ 905573 h 2789926"/>
              <a:gd name="connsiteX51191" fmla="*/ 2381650 w 2556691"/>
              <a:gd name="connsiteY51191" fmla="*/ 905342 h 2789926"/>
              <a:gd name="connsiteX51192" fmla="*/ 2385700 w 2556691"/>
              <a:gd name="connsiteY51192" fmla="*/ 907671 h 2789926"/>
              <a:gd name="connsiteX51193" fmla="*/ 2385570 w 2556691"/>
              <a:gd name="connsiteY51193" fmla="*/ 907613 h 2789926"/>
              <a:gd name="connsiteX51194" fmla="*/ 2384853 w 2556691"/>
              <a:gd name="connsiteY51194" fmla="*/ 907283 h 2789926"/>
              <a:gd name="connsiteX51195" fmla="*/ 2384852 w 2556691"/>
              <a:gd name="connsiteY51195" fmla="*/ 907281 h 2789926"/>
              <a:gd name="connsiteX51196" fmla="*/ 2384852 w 2556691"/>
              <a:gd name="connsiteY51196" fmla="*/ 907282 h 2789926"/>
              <a:gd name="connsiteX51197" fmla="*/ 2384853 w 2556691"/>
              <a:gd name="connsiteY51197" fmla="*/ 907283 h 2789926"/>
              <a:gd name="connsiteX51198" fmla="*/ 2385147 w 2556691"/>
              <a:gd name="connsiteY51198" fmla="*/ 908108 h 2789926"/>
              <a:gd name="connsiteX51199" fmla="*/ 2386689 w 2556691"/>
              <a:gd name="connsiteY51199" fmla="*/ 912369 h 2789926"/>
              <a:gd name="connsiteX51200" fmla="*/ 2392139 w 2556691"/>
              <a:gd name="connsiteY51200" fmla="*/ 925212 h 2789926"/>
              <a:gd name="connsiteX51201" fmla="*/ 2403464 w 2556691"/>
              <a:gd name="connsiteY51201" fmla="*/ 943529 h 2789926"/>
              <a:gd name="connsiteX51202" fmla="*/ 2404876 w 2556691"/>
              <a:gd name="connsiteY51202" fmla="*/ 941469 h 2789926"/>
              <a:gd name="connsiteX51203" fmla="*/ 2395659 w 2556691"/>
              <a:gd name="connsiteY51203" fmla="*/ 926892 h 2789926"/>
              <a:gd name="connsiteX51204" fmla="*/ 2386865 w 2556691"/>
              <a:gd name="connsiteY51204" fmla="*/ 910266 h 2789926"/>
              <a:gd name="connsiteX51205" fmla="*/ 2385700 w 2556691"/>
              <a:gd name="connsiteY51205" fmla="*/ 907671 h 2789926"/>
              <a:gd name="connsiteX51206" fmla="*/ 2252643 w 2556691"/>
              <a:gd name="connsiteY51206" fmla="*/ 784130 h 2789926"/>
              <a:gd name="connsiteX51207" fmla="*/ 2252502 w 2556691"/>
              <a:gd name="connsiteY51207" fmla="*/ 784055 h 2789926"/>
              <a:gd name="connsiteX51208" fmla="*/ 2251772 w 2556691"/>
              <a:gd name="connsiteY51208" fmla="*/ 784053 h 2789926"/>
              <a:gd name="connsiteX51209" fmla="*/ 2251619 w 2556691"/>
              <a:gd name="connsiteY51209" fmla="*/ 784088 h 2789926"/>
              <a:gd name="connsiteX51210" fmla="*/ 2247393 w 2556691"/>
              <a:gd name="connsiteY51210" fmla="*/ 785833 h 2789926"/>
              <a:gd name="connsiteX51211" fmla="*/ 2247169 w 2556691"/>
              <a:gd name="connsiteY51211" fmla="*/ 785870 h 2789926"/>
              <a:gd name="connsiteX51212" fmla="*/ 2247369 w 2556691"/>
              <a:gd name="connsiteY51212" fmla="*/ 785802 h 2789926"/>
              <a:gd name="connsiteX51213" fmla="*/ 2246180 w 2556691"/>
              <a:gd name="connsiteY51213" fmla="*/ 784745 h 2789926"/>
              <a:gd name="connsiteX51214" fmla="*/ 2242943 w 2556691"/>
              <a:gd name="connsiteY51214" fmla="*/ 786063 h 2789926"/>
              <a:gd name="connsiteX51215" fmla="*/ 2239611 w 2556691"/>
              <a:gd name="connsiteY51215" fmla="*/ 785798 h 2789926"/>
              <a:gd name="connsiteX51216" fmla="*/ 2236103 w 2556691"/>
              <a:gd name="connsiteY51216" fmla="*/ 785556 h 2789926"/>
              <a:gd name="connsiteX51217" fmla="*/ 2235350 w 2556691"/>
              <a:gd name="connsiteY51217" fmla="*/ 785411 h 2789926"/>
              <a:gd name="connsiteX51218" fmla="*/ 2234467 w 2556691"/>
              <a:gd name="connsiteY51218" fmla="*/ 785239 h 2789926"/>
              <a:gd name="connsiteX51219" fmla="*/ 2235574 w 2556691"/>
              <a:gd name="connsiteY51219" fmla="*/ 785230 h 2789926"/>
              <a:gd name="connsiteX51220" fmla="*/ 2238693 w 2556691"/>
              <a:gd name="connsiteY51220" fmla="*/ 783559 h 2789926"/>
              <a:gd name="connsiteX51221" fmla="*/ 2228699 w 2556691"/>
              <a:gd name="connsiteY51221" fmla="*/ 781340 h 2789926"/>
              <a:gd name="connsiteX51222" fmla="*/ 2227086 w 2556691"/>
              <a:gd name="connsiteY51222" fmla="*/ 783753 h 2789926"/>
              <a:gd name="connsiteX51223" fmla="*/ 2233466 w 2556691"/>
              <a:gd name="connsiteY51223" fmla="*/ 785262 h 2789926"/>
              <a:gd name="connsiteX51224" fmla="*/ 2234138 w 2556691"/>
              <a:gd name="connsiteY51224" fmla="*/ 785246 h 2789926"/>
              <a:gd name="connsiteX51225" fmla="*/ 2233914 w 2556691"/>
              <a:gd name="connsiteY51225" fmla="*/ 786238 h 2789926"/>
              <a:gd name="connsiteX51226" fmla="*/ 2234267 w 2556691"/>
              <a:gd name="connsiteY51226" fmla="*/ 786404 h 2789926"/>
              <a:gd name="connsiteX51227" fmla="*/ 2238434 w 2556691"/>
              <a:gd name="connsiteY51227" fmla="*/ 787501 h 2789926"/>
              <a:gd name="connsiteX51228" fmla="*/ 2239235 w 2556691"/>
              <a:gd name="connsiteY51228" fmla="*/ 787576 h 2789926"/>
              <a:gd name="connsiteX51229" fmla="*/ 2243343 w 2556691"/>
              <a:gd name="connsiteY51229" fmla="*/ 787609 h 2789926"/>
              <a:gd name="connsiteX51230" fmla="*/ 2247086 w 2556691"/>
              <a:gd name="connsiteY51230" fmla="*/ 786869 h 2789926"/>
              <a:gd name="connsiteX51231" fmla="*/ 2248346 w 2556691"/>
              <a:gd name="connsiteY51231" fmla="*/ 786648 h 2789926"/>
              <a:gd name="connsiteX51232" fmla="*/ 2250182 w 2556691"/>
              <a:gd name="connsiteY51232" fmla="*/ 786303 h 2789926"/>
              <a:gd name="connsiteX51233" fmla="*/ 2252749 w 2556691"/>
              <a:gd name="connsiteY51233" fmla="*/ 785322 h 2789926"/>
              <a:gd name="connsiteX51234" fmla="*/ 2252643 w 2556691"/>
              <a:gd name="connsiteY51234" fmla="*/ 784130 h 2789926"/>
              <a:gd name="connsiteX51235" fmla="*/ 2115042 w 2556691"/>
              <a:gd name="connsiteY51235" fmla="*/ 656304 h 2789926"/>
              <a:gd name="connsiteX51236" fmla="*/ 2101151 w 2556691"/>
              <a:gd name="connsiteY51236" fmla="*/ 653838 h 2789926"/>
              <a:gd name="connsiteX51237" fmla="*/ 2094771 w 2556691"/>
              <a:gd name="connsiteY51237" fmla="*/ 649319 h 2789926"/>
              <a:gd name="connsiteX51238" fmla="*/ 2094465 w 2556691"/>
              <a:gd name="connsiteY51238" fmla="*/ 649177 h 2789926"/>
              <a:gd name="connsiteX51239" fmla="*/ 2086318 w 2556691"/>
              <a:gd name="connsiteY51239" fmla="*/ 648262 h 2789926"/>
              <a:gd name="connsiteX51240" fmla="*/ 2081033 w 2556691"/>
              <a:gd name="connsiteY51240" fmla="*/ 650960 h 2789926"/>
              <a:gd name="connsiteX51241" fmla="*/ 2077925 w 2556691"/>
              <a:gd name="connsiteY51241" fmla="*/ 652247 h 2789926"/>
              <a:gd name="connsiteX51242" fmla="*/ 2076042 w 2556691"/>
              <a:gd name="connsiteY51242" fmla="*/ 652503 h 2789926"/>
              <a:gd name="connsiteX51243" fmla="*/ 2073252 w 2556691"/>
              <a:gd name="connsiteY51243" fmla="*/ 651633 h 2789926"/>
              <a:gd name="connsiteX51244" fmla="*/ 2073063 w 2556691"/>
              <a:gd name="connsiteY51244" fmla="*/ 651564 h 2789926"/>
              <a:gd name="connsiteX51245" fmla="*/ 2069508 w 2556691"/>
              <a:gd name="connsiteY51245" fmla="*/ 650221 h 2789926"/>
              <a:gd name="connsiteX51246" fmla="*/ 2069085 w 2556691"/>
              <a:gd name="connsiteY51246" fmla="*/ 650065 h 2789926"/>
              <a:gd name="connsiteX51247" fmla="*/ 2064188 w 2556691"/>
              <a:gd name="connsiteY51247" fmla="*/ 648374 h 2789926"/>
              <a:gd name="connsiteX51248" fmla="*/ 2063257 w 2556691"/>
              <a:gd name="connsiteY51248" fmla="*/ 648117 h 2789926"/>
              <a:gd name="connsiteX51249" fmla="*/ 2056371 w 2556691"/>
              <a:gd name="connsiteY51249" fmla="*/ 647605 h 2789926"/>
              <a:gd name="connsiteX51250" fmla="*/ 2054829 w 2556691"/>
              <a:gd name="connsiteY51250" fmla="*/ 647617 h 2789926"/>
              <a:gd name="connsiteX51251" fmla="*/ 2053110 w 2556691"/>
              <a:gd name="connsiteY51251" fmla="*/ 647688 h 2789926"/>
              <a:gd name="connsiteX51252" fmla="*/ 2052321 w 2556691"/>
              <a:gd name="connsiteY51252" fmla="*/ 647719 h 2789926"/>
              <a:gd name="connsiteX51253" fmla="*/ 2049732 w 2556691"/>
              <a:gd name="connsiteY51253" fmla="*/ 647810 h 2789926"/>
              <a:gd name="connsiteX51254" fmla="*/ 2047660 w 2556691"/>
              <a:gd name="connsiteY51254" fmla="*/ 647872 h 2789926"/>
              <a:gd name="connsiteX51255" fmla="*/ 2047154 w 2556691"/>
              <a:gd name="connsiteY51255" fmla="*/ 647888 h 2789926"/>
              <a:gd name="connsiteX51256" fmla="*/ 2041138 w 2556691"/>
              <a:gd name="connsiteY51256" fmla="*/ 649527 h 2789926"/>
              <a:gd name="connsiteX51257" fmla="*/ 2041138 w 2556691"/>
              <a:gd name="connsiteY51257" fmla="*/ 649522 h 2789926"/>
              <a:gd name="connsiteX51258" fmla="*/ 2041079 w 2556691"/>
              <a:gd name="connsiteY51258" fmla="*/ 669173 h 2789926"/>
              <a:gd name="connsiteX51259" fmla="*/ 2041232 w 2556691"/>
              <a:gd name="connsiteY51259" fmla="*/ 669622 h 2789926"/>
              <a:gd name="connsiteX51260" fmla="*/ 2043222 w 2556691"/>
              <a:gd name="connsiteY51260" fmla="*/ 675285 h 2789926"/>
              <a:gd name="connsiteX51261" fmla="*/ 2044022 w 2556691"/>
              <a:gd name="connsiteY51261" fmla="*/ 679456 h 2789926"/>
              <a:gd name="connsiteX51262" fmla="*/ 2044117 w 2556691"/>
              <a:gd name="connsiteY51262" fmla="*/ 679948 h 2789926"/>
              <a:gd name="connsiteX51263" fmla="*/ 2046918 w 2556691"/>
              <a:gd name="connsiteY51263" fmla="*/ 680157 h 2789926"/>
              <a:gd name="connsiteX51264" fmla="*/ 2047389 w 2556691"/>
              <a:gd name="connsiteY51264" fmla="*/ 680230 h 2789926"/>
              <a:gd name="connsiteX51265" fmla="*/ 2047224 w 2556691"/>
              <a:gd name="connsiteY51265" fmla="*/ 678028 h 2789926"/>
              <a:gd name="connsiteX51266" fmla="*/ 2047389 w 2556691"/>
              <a:gd name="connsiteY51266" fmla="*/ 676958 h 2789926"/>
              <a:gd name="connsiteX51267" fmla="*/ 2048437 w 2556691"/>
              <a:gd name="connsiteY51267" fmla="*/ 673650 h 2789926"/>
              <a:gd name="connsiteX51268" fmla="*/ 2048555 w 2556691"/>
              <a:gd name="connsiteY51268" fmla="*/ 673316 h 2789926"/>
              <a:gd name="connsiteX51269" fmla="*/ 2052604 w 2556691"/>
              <a:gd name="connsiteY51269" fmla="*/ 666663 h 2789926"/>
              <a:gd name="connsiteX51270" fmla="*/ 2052651 w 2556691"/>
              <a:gd name="connsiteY51270" fmla="*/ 666621 h 2789926"/>
              <a:gd name="connsiteX51271" fmla="*/ 2053098 w 2556691"/>
              <a:gd name="connsiteY51271" fmla="*/ 666891 h 2789926"/>
              <a:gd name="connsiteX51272" fmla="*/ 2050744 w 2556691"/>
              <a:gd name="connsiteY51272" fmla="*/ 674353 h 2789926"/>
              <a:gd name="connsiteX51273" fmla="*/ 2048896 w 2556691"/>
              <a:gd name="connsiteY51273" fmla="*/ 680471 h 2789926"/>
              <a:gd name="connsiteX51274" fmla="*/ 2049932 w 2556691"/>
              <a:gd name="connsiteY51274" fmla="*/ 680752 h 2789926"/>
              <a:gd name="connsiteX51275" fmla="*/ 2050379 w 2556691"/>
              <a:gd name="connsiteY51275" fmla="*/ 680871 h 2789926"/>
              <a:gd name="connsiteX51276" fmla="*/ 2055877 w 2556691"/>
              <a:gd name="connsiteY51276" fmla="*/ 683142 h 2789926"/>
              <a:gd name="connsiteX51277" fmla="*/ 2058737 w 2556691"/>
              <a:gd name="connsiteY51277" fmla="*/ 684828 h 2789926"/>
              <a:gd name="connsiteX51278" fmla="*/ 2060974 w 2556691"/>
              <a:gd name="connsiteY51278" fmla="*/ 686658 h 2789926"/>
              <a:gd name="connsiteX51279" fmla="*/ 2061880 w 2556691"/>
              <a:gd name="connsiteY51279" fmla="*/ 689142 h 2789926"/>
              <a:gd name="connsiteX51280" fmla="*/ 2074135 w 2556691"/>
              <a:gd name="connsiteY51280" fmla="*/ 690114 h 2789926"/>
              <a:gd name="connsiteX51281" fmla="*/ 2086413 w 2556691"/>
              <a:gd name="connsiteY51281" fmla="*/ 687648 h 2789926"/>
              <a:gd name="connsiteX51282" fmla="*/ 2097361 w 2556691"/>
              <a:gd name="connsiteY51282" fmla="*/ 672809 h 2789926"/>
              <a:gd name="connsiteX51283" fmla="*/ 2111181 w 2556691"/>
              <a:gd name="connsiteY51283" fmla="*/ 662395 h 2789926"/>
              <a:gd name="connsiteX51284" fmla="*/ 2117490 w 2556691"/>
              <a:gd name="connsiteY51284" fmla="*/ 660663 h 2789926"/>
              <a:gd name="connsiteX51285" fmla="*/ 2115042 w 2556691"/>
              <a:gd name="connsiteY51285" fmla="*/ 656304 h 2789926"/>
              <a:gd name="connsiteX51286" fmla="*/ 2226368 w 2556691"/>
              <a:gd name="connsiteY51286" fmla="*/ 758464 h 2789926"/>
              <a:gd name="connsiteX51287" fmla="*/ 2200282 w 2556691"/>
              <a:gd name="connsiteY51287" fmla="*/ 747865 h 2789926"/>
              <a:gd name="connsiteX51288" fmla="*/ 2175196 w 2556691"/>
              <a:gd name="connsiteY51288" fmla="*/ 756309 h 2789926"/>
              <a:gd name="connsiteX51289" fmla="*/ 2155725 w 2556691"/>
              <a:gd name="connsiteY51289" fmla="*/ 771475 h 2789926"/>
              <a:gd name="connsiteX51290" fmla="*/ 2148497 w 2556691"/>
              <a:gd name="connsiteY51290" fmla="*/ 780508 h 2789926"/>
              <a:gd name="connsiteX51291" fmla="*/ 2159704 w 2556691"/>
              <a:gd name="connsiteY51291" fmla="*/ 802260 h 2789926"/>
              <a:gd name="connsiteX51292" fmla="*/ 2159704 w 2556691"/>
              <a:gd name="connsiteY51292" fmla="*/ 802261 h 2789926"/>
              <a:gd name="connsiteX51293" fmla="*/ 2189369 w 2556691"/>
              <a:gd name="connsiteY51293" fmla="*/ 818859 h 2789926"/>
              <a:gd name="connsiteX51294" fmla="*/ 2207404 w 2556691"/>
              <a:gd name="connsiteY51294" fmla="*/ 811797 h 2789926"/>
              <a:gd name="connsiteX51295" fmla="*/ 2214290 w 2556691"/>
              <a:gd name="connsiteY51295" fmla="*/ 803634 h 2789926"/>
              <a:gd name="connsiteX51296" fmla="*/ 2224767 w 2556691"/>
              <a:gd name="connsiteY51296" fmla="*/ 795558 h 2789926"/>
              <a:gd name="connsiteX51297" fmla="*/ 2226345 w 2556691"/>
              <a:gd name="connsiteY51297" fmla="*/ 794151 h 2789926"/>
              <a:gd name="connsiteX51298" fmla="*/ 2219423 w 2556691"/>
              <a:gd name="connsiteY51298" fmla="*/ 788440 h 2789926"/>
              <a:gd name="connsiteX51299" fmla="*/ 2216904 w 2556691"/>
              <a:gd name="connsiteY51299" fmla="*/ 788697 h 2789926"/>
              <a:gd name="connsiteX51300" fmla="*/ 2214855 w 2556691"/>
              <a:gd name="connsiteY51300" fmla="*/ 785819 h 2789926"/>
              <a:gd name="connsiteX51301" fmla="*/ 2214867 w 2556691"/>
              <a:gd name="connsiteY51301" fmla="*/ 785768 h 2789926"/>
              <a:gd name="connsiteX51302" fmla="*/ 2215091 w 2556691"/>
              <a:gd name="connsiteY51302" fmla="*/ 783646 h 2789926"/>
              <a:gd name="connsiteX51303" fmla="*/ 2201600 w 2556691"/>
              <a:gd name="connsiteY51303" fmla="*/ 788199 h 2789926"/>
              <a:gd name="connsiteX51304" fmla="*/ 2190217 w 2556691"/>
              <a:gd name="connsiteY51304" fmla="*/ 794972 h 2789926"/>
              <a:gd name="connsiteX51305" fmla="*/ 2166249 w 2556691"/>
              <a:gd name="connsiteY51305" fmla="*/ 791869 h 2789926"/>
              <a:gd name="connsiteX51306" fmla="*/ 2167097 w 2556691"/>
              <a:gd name="connsiteY51306" fmla="*/ 789847 h 2789926"/>
              <a:gd name="connsiteX51307" fmla="*/ 2202624 w 2556691"/>
              <a:gd name="connsiteY51307" fmla="*/ 784156 h 2789926"/>
              <a:gd name="connsiteX51308" fmla="*/ 2216974 w 2556691"/>
              <a:gd name="connsiteY51308" fmla="*/ 780599 h 2789926"/>
              <a:gd name="connsiteX51309" fmla="*/ 2221365 w 2556691"/>
              <a:gd name="connsiteY51309" fmla="*/ 776613 h 2789926"/>
              <a:gd name="connsiteX51310" fmla="*/ 2220353 w 2556691"/>
              <a:gd name="connsiteY51310" fmla="*/ 766823 h 2789926"/>
              <a:gd name="connsiteX51311" fmla="*/ 2226498 w 2556691"/>
              <a:gd name="connsiteY51311" fmla="*/ 764802 h 2789926"/>
              <a:gd name="connsiteX51312" fmla="*/ 2226368 w 2556691"/>
              <a:gd name="connsiteY51312" fmla="*/ 758464 h 2789926"/>
              <a:gd name="connsiteX51313" fmla="*/ 2264368 w 2556691"/>
              <a:gd name="connsiteY51313" fmla="*/ 792732 h 2789926"/>
              <a:gd name="connsiteX51314" fmla="*/ 2259082 w 2556691"/>
              <a:gd name="connsiteY51314" fmla="*/ 790369 h 2789926"/>
              <a:gd name="connsiteX51315" fmla="*/ 2258658 w 2556691"/>
              <a:gd name="connsiteY51315" fmla="*/ 790039 h 2789926"/>
              <a:gd name="connsiteX51316" fmla="*/ 2258435 w 2556691"/>
              <a:gd name="connsiteY51316" fmla="*/ 790408 h 2789926"/>
              <a:gd name="connsiteX51317" fmla="*/ 2258093 w 2556691"/>
              <a:gd name="connsiteY51317" fmla="*/ 790973 h 2789926"/>
              <a:gd name="connsiteX51318" fmla="*/ 2258917 w 2556691"/>
              <a:gd name="connsiteY51318" fmla="*/ 791834 h 2789926"/>
              <a:gd name="connsiteX51319" fmla="*/ 2255150 w 2556691"/>
              <a:gd name="connsiteY51319" fmla="*/ 800805 h 2789926"/>
              <a:gd name="connsiteX51320" fmla="*/ 2251230 w 2556691"/>
              <a:gd name="connsiteY51320" fmla="*/ 802137 h 2789926"/>
              <a:gd name="connsiteX51321" fmla="*/ 2248299 w 2556691"/>
              <a:gd name="connsiteY51321" fmla="*/ 801933 h 2789926"/>
              <a:gd name="connsiteX51322" fmla="*/ 2246427 w 2556691"/>
              <a:gd name="connsiteY51322" fmla="*/ 799305 h 2789926"/>
              <a:gd name="connsiteX51323" fmla="*/ 2247051 w 2556691"/>
              <a:gd name="connsiteY51323" fmla="*/ 796816 h 2789926"/>
              <a:gd name="connsiteX51324" fmla="*/ 2250265 w 2556691"/>
              <a:gd name="connsiteY51324" fmla="*/ 792405 h 2789926"/>
              <a:gd name="connsiteX51325" fmla="*/ 2253608 w 2556691"/>
              <a:gd name="connsiteY51325" fmla="*/ 790481 h 2789926"/>
              <a:gd name="connsiteX51326" fmla="*/ 2254067 w 2556691"/>
              <a:gd name="connsiteY51326" fmla="*/ 789893 h 2789926"/>
              <a:gd name="connsiteX51327" fmla="*/ 2255727 w 2556691"/>
              <a:gd name="connsiteY51327" fmla="*/ 787735 h 2789926"/>
              <a:gd name="connsiteX51328" fmla="*/ 2252101 w 2556691"/>
              <a:gd name="connsiteY51328" fmla="*/ 789150 h 2789926"/>
              <a:gd name="connsiteX51329" fmla="*/ 2250100 w 2556691"/>
              <a:gd name="connsiteY51329" fmla="*/ 791878 h 2789926"/>
              <a:gd name="connsiteX51330" fmla="*/ 2217951 w 2556691"/>
              <a:gd name="connsiteY51330" fmla="*/ 820210 h 2789926"/>
              <a:gd name="connsiteX51331" fmla="*/ 2212324 w 2556691"/>
              <a:gd name="connsiteY51331" fmla="*/ 825964 h 2789926"/>
              <a:gd name="connsiteX51332" fmla="*/ 2210876 w 2556691"/>
              <a:gd name="connsiteY51332" fmla="*/ 829847 h 2789926"/>
              <a:gd name="connsiteX51333" fmla="*/ 2210947 w 2556691"/>
              <a:gd name="connsiteY51333" fmla="*/ 833792 h 2789926"/>
              <a:gd name="connsiteX51334" fmla="*/ 2211112 w 2556691"/>
              <a:gd name="connsiteY51334" fmla="*/ 834367 h 2789926"/>
              <a:gd name="connsiteX51335" fmla="*/ 2211806 w 2556691"/>
              <a:gd name="connsiteY51335" fmla="*/ 836778 h 2789926"/>
              <a:gd name="connsiteX51336" fmla="*/ 2212489 w 2556691"/>
              <a:gd name="connsiteY51336" fmla="*/ 834336 h 2789926"/>
              <a:gd name="connsiteX51337" fmla="*/ 2212619 w 2556691"/>
              <a:gd name="connsiteY51337" fmla="*/ 833881 h 2789926"/>
              <a:gd name="connsiteX51338" fmla="*/ 2214161 w 2556691"/>
              <a:gd name="connsiteY51338" fmla="*/ 830196 h 2789926"/>
              <a:gd name="connsiteX51339" fmla="*/ 2217021 w 2556691"/>
              <a:gd name="connsiteY51339" fmla="*/ 825680 h 2789926"/>
              <a:gd name="connsiteX51340" fmla="*/ 2222013 w 2556691"/>
              <a:gd name="connsiteY51340" fmla="*/ 820175 h 2789926"/>
              <a:gd name="connsiteX51341" fmla="*/ 2229700 w 2556691"/>
              <a:gd name="connsiteY51341" fmla="*/ 814721 h 2789926"/>
              <a:gd name="connsiteX51342" fmla="*/ 2231018 w 2556691"/>
              <a:gd name="connsiteY51342" fmla="*/ 816775 h 2789926"/>
              <a:gd name="connsiteX51343" fmla="*/ 2229594 w 2556691"/>
              <a:gd name="connsiteY51343" fmla="*/ 818040 h 2789926"/>
              <a:gd name="connsiteX51344" fmla="*/ 2227121 w 2556691"/>
              <a:gd name="connsiteY51344" fmla="*/ 820201 h 2789926"/>
              <a:gd name="connsiteX51345" fmla="*/ 2221542 w 2556691"/>
              <a:gd name="connsiteY51345" fmla="*/ 825269 h 2789926"/>
              <a:gd name="connsiteX51346" fmla="*/ 2221341 w 2556691"/>
              <a:gd name="connsiteY51346" fmla="*/ 825529 h 2789926"/>
              <a:gd name="connsiteX51347" fmla="*/ 2218846 w 2556691"/>
              <a:gd name="connsiteY51347" fmla="*/ 828725 h 2789926"/>
              <a:gd name="connsiteX51348" fmla="*/ 2216080 w 2556691"/>
              <a:gd name="connsiteY51348" fmla="*/ 834484 h 2789926"/>
              <a:gd name="connsiteX51349" fmla="*/ 2214926 w 2556691"/>
              <a:gd name="connsiteY51349" fmla="*/ 838737 h 2789926"/>
              <a:gd name="connsiteX51350" fmla="*/ 2214738 w 2556691"/>
              <a:gd name="connsiteY51350" fmla="*/ 840068 h 2789926"/>
              <a:gd name="connsiteX51351" fmla="*/ 2214408 w 2556691"/>
              <a:gd name="connsiteY51351" fmla="*/ 842495 h 2789926"/>
              <a:gd name="connsiteX51352" fmla="*/ 2214479 w 2556691"/>
              <a:gd name="connsiteY51352" fmla="*/ 842615 h 2789926"/>
              <a:gd name="connsiteX51353" fmla="*/ 2215950 w 2556691"/>
              <a:gd name="connsiteY51353" fmla="*/ 845105 h 2789926"/>
              <a:gd name="connsiteX51354" fmla="*/ 2216809 w 2556691"/>
              <a:gd name="connsiteY51354" fmla="*/ 846569 h 2789926"/>
              <a:gd name="connsiteX51355" fmla="*/ 2216845 w 2556691"/>
              <a:gd name="connsiteY51355" fmla="*/ 846635 h 2789926"/>
              <a:gd name="connsiteX51356" fmla="*/ 2216856 w 2556691"/>
              <a:gd name="connsiteY51356" fmla="*/ 846570 h 2789926"/>
              <a:gd name="connsiteX51357" fmla="*/ 2217221 w 2556691"/>
              <a:gd name="connsiteY51357" fmla="*/ 843831 h 2789926"/>
              <a:gd name="connsiteX51358" fmla="*/ 2218069 w 2556691"/>
              <a:gd name="connsiteY51358" fmla="*/ 840220 h 2789926"/>
              <a:gd name="connsiteX51359" fmla="*/ 2218457 w 2556691"/>
              <a:gd name="connsiteY51359" fmla="*/ 838918 h 2789926"/>
              <a:gd name="connsiteX51360" fmla="*/ 2220082 w 2556691"/>
              <a:gd name="connsiteY51360" fmla="*/ 834722 h 2789926"/>
              <a:gd name="connsiteX51361" fmla="*/ 2221153 w 2556691"/>
              <a:gd name="connsiteY51361" fmla="*/ 832579 h 2789926"/>
              <a:gd name="connsiteX51362" fmla="*/ 2223237 w 2556691"/>
              <a:gd name="connsiteY51362" fmla="*/ 829411 h 2789926"/>
              <a:gd name="connsiteX51363" fmla="*/ 2223719 w 2556691"/>
              <a:gd name="connsiteY51363" fmla="*/ 828800 h 2789926"/>
              <a:gd name="connsiteX51364" fmla="*/ 2226250 w 2556691"/>
              <a:gd name="connsiteY51364" fmla="*/ 826146 h 2789926"/>
              <a:gd name="connsiteX51365" fmla="*/ 2228110 w 2556691"/>
              <a:gd name="connsiteY51365" fmla="*/ 827502 h 2789926"/>
              <a:gd name="connsiteX51366" fmla="*/ 2227169 w 2556691"/>
              <a:gd name="connsiteY51366" fmla="*/ 829383 h 2789926"/>
              <a:gd name="connsiteX51367" fmla="*/ 2225415 w 2556691"/>
              <a:gd name="connsiteY51367" fmla="*/ 832652 h 2789926"/>
              <a:gd name="connsiteX51368" fmla="*/ 2224084 w 2556691"/>
              <a:gd name="connsiteY51368" fmla="*/ 835140 h 2789926"/>
              <a:gd name="connsiteX51369" fmla="*/ 2222342 w 2556691"/>
              <a:gd name="connsiteY51369" fmla="*/ 839121 h 2789926"/>
              <a:gd name="connsiteX51370" fmla="*/ 2222154 w 2556691"/>
              <a:gd name="connsiteY51370" fmla="*/ 839575 h 2789926"/>
              <a:gd name="connsiteX51371" fmla="*/ 2221942 w 2556691"/>
              <a:gd name="connsiteY51371" fmla="*/ 840415 h 2789926"/>
              <a:gd name="connsiteX51372" fmla="*/ 2220518 w 2556691"/>
              <a:gd name="connsiteY51372" fmla="*/ 846690 h 2789926"/>
              <a:gd name="connsiteX51373" fmla="*/ 2219976 w 2556691"/>
              <a:gd name="connsiteY51373" fmla="*/ 849666 h 2789926"/>
              <a:gd name="connsiteX51374" fmla="*/ 2221695 w 2556691"/>
              <a:gd name="connsiteY51374" fmla="*/ 850221 h 2789926"/>
              <a:gd name="connsiteX51375" fmla="*/ 2222083 w 2556691"/>
              <a:gd name="connsiteY51375" fmla="*/ 847616 h 2789926"/>
              <a:gd name="connsiteX51376" fmla="*/ 2222354 w 2556691"/>
              <a:gd name="connsiteY51376" fmla="*/ 846765 h 2789926"/>
              <a:gd name="connsiteX51377" fmla="*/ 2223178 w 2556691"/>
              <a:gd name="connsiteY51377" fmla="*/ 844767 h 2789926"/>
              <a:gd name="connsiteX51378" fmla="*/ 2223543 w 2556691"/>
              <a:gd name="connsiteY51378" fmla="*/ 843976 h 2789926"/>
              <a:gd name="connsiteX51379" fmla="*/ 2225215 w 2556691"/>
              <a:gd name="connsiteY51379" fmla="*/ 840590 h 2789926"/>
              <a:gd name="connsiteX51380" fmla="*/ 2225438 w 2556691"/>
              <a:gd name="connsiteY51380" fmla="*/ 840227 h 2789926"/>
              <a:gd name="connsiteX51381" fmla="*/ 2225968 w 2556691"/>
              <a:gd name="connsiteY51381" fmla="*/ 839373 h 2789926"/>
              <a:gd name="connsiteX51382" fmla="*/ 2226863 w 2556691"/>
              <a:gd name="connsiteY51382" fmla="*/ 838076 h 2789926"/>
              <a:gd name="connsiteX51383" fmla="*/ 2227946 w 2556691"/>
              <a:gd name="connsiteY51383" fmla="*/ 836776 h 2789926"/>
              <a:gd name="connsiteX51384" fmla="*/ 2230147 w 2556691"/>
              <a:gd name="connsiteY51384" fmla="*/ 837947 h 2789926"/>
              <a:gd name="connsiteX51385" fmla="*/ 2229464 w 2556691"/>
              <a:gd name="connsiteY51385" fmla="*/ 839632 h 2789926"/>
              <a:gd name="connsiteX51386" fmla="*/ 2229182 w 2556691"/>
              <a:gd name="connsiteY51386" fmla="*/ 840346 h 2789926"/>
              <a:gd name="connsiteX51387" fmla="*/ 2228993 w 2556691"/>
              <a:gd name="connsiteY51387" fmla="*/ 840818 h 2789926"/>
              <a:gd name="connsiteX51388" fmla="*/ 2227840 w 2556691"/>
              <a:gd name="connsiteY51388" fmla="*/ 843603 h 2789926"/>
              <a:gd name="connsiteX51389" fmla="*/ 2227286 w 2556691"/>
              <a:gd name="connsiteY51389" fmla="*/ 844925 h 2789926"/>
              <a:gd name="connsiteX51390" fmla="*/ 2226580 w 2556691"/>
              <a:gd name="connsiteY51390" fmla="*/ 846961 h 2789926"/>
              <a:gd name="connsiteX51391" fmla="*/ 2226133 w 2556691"/>
              <a:gd name="connsiteY51391" fmla="*/ 848238 h 2789926"/>
              <a:gd name="connsiteX51392" fmla="*/ 2226133 w 2556691"/>
              <a:gd name="connsiteY51392" fmla="*/ 848244 h 2789926"/>
              <a:gd name="connsiteX51393" fmla="*/ 2225532 w 2556691"/>
              <a:gd name="connsiteY51393" fmla="*/ 850037 h 2789926"/>
              <a:gd name="connsiteX51394" fmla="*/ 2227392 w 2556691"/>
              <a:gd name="connsiteY51394" fmla="*/ 849998 h 2789926"/>
              <a:gd name="connsiteX51395" fmla="*/ 2229064 w 2556691"/>
              <a:gd name="connsiteY51395" fmla="*/ 849963 h 2789926"/>
              <a:gd name="connsiteX51396" fmla="*/ 2229853 w 2556691"/>
              <a:gd name="connsiteY51396" fmla="*/ 847438 h 2789926"/>
              <a:gd name="connsiteX51397" fmla="*/ 2229982 w 2556691"/>
              <a:gd name="connsiteY51397" fmla="*/ 847141 h 2789926"/>
              <a:gd name="connsiteX51398" fmla="*/ 2230394 w 2556691"/>
              <a:gd name="connsiteY51398" fmla="*/ 846109 h 2789926"/>
              <a:gd name="connsiteX51399" fmla="*/ 2232019 w 2556691"/>
              <a:gd name="connsiteY51399" fmla="*/ 843015 h 2789926"/>
              <a:gd name="connsiteX51400" fmla="*/ 2232854 w 2556691"/>
              <a:gd name="connsiteY51400" fmla="*/ 842142 h 2789926"/>
              <a:gd name="connsiteX51401" fmla="*/ 2235185 w 2556691"/>
              <a:gd name="connsiteY51401" fmla="*/ 843193 h 2789926"/>
              <a:gd name="connsiteX51402" fmla="*/ 2234856 w 2556691"/>
              <a:gd name="connsiteY51402" fmla="*/ 845383 h 2789926"/>
              <a:gd name="connsiteX51403" fmla="*/ 2234020 w 2556691"/>
              <a:gd name="connsiteY51403" fmla="*/ 847375 h 2789926"/>
              <a:gd name="connsiteX51404" fmla="*/ 2233443 w 2556691"/>
              <a:gd name="connsiteY51404" fmla="*/ 848557 h 2789926"/>
              <a:gd name="connsiteX51405" fmla="*/ 2233384 w 2556691"/>
              <a:gd name="connsiteY51405" fmla="*/ 848681 h 2789926"/>
              <a:gd name="connsiteX51406" fmla="*/ 2232548 w 2556691"/>
              <a:gd name="connsiteY51406" fmla="*/ 850410 h 2789926"/>
              <a:gd name="connsiteX51407" fmla="*/ 2235550 w 2556691"/>
              <a:gd name="connsiteY51407" fmla="*/ 851397 h 2789926"/>
              <a:gd name="connsiteX51408" fmla="*/ 2236115 w 2556691"/>
              <a:gd name="connsiteY51408" fmla="*/ 851728 h 2789926"/>
              <a:gd name="connsiteX51409" fmla="*/ 2236433 w 2556691"/>
              <a:gd name="connsiteY51409" fmla="*/ 850545 h 2789926"/>
              <a:gd name="connsiteX51410" fmla="*/ 2237763 w 2556691"/>
              <a:gd name="connsiteY51410" fmla="*/ 847612 h 2789926"/>
              <a:gd name="connsiteX51411" fmla="*/ 2237822 w 2556691"/>
              <a:gd name="connsiteY51411" fmla="*/ 847499 h 2789926"/>
              <a:gd name="connsiteX51412" fmla="*/ 2238740 w 2556691"/>
              <a:gd name="connsiteY51412" fmla="*/ 846089 h 2789926"/>
              <a:gd name="connsiteX51413" fmla="*/ 2241165 w 2556691"/>
              <a:gd name="connsiteY51413" fmla="*/ 846671 h 2789926"/>
              <a:gd name="connsiteX51414" fmla="*/ 2241259 w 2556691"/>
              <a:gd name="connsiteY51414" fmla="*/ 847846 h 2789926"/>
              <a:gd name="connsiteX51415" fmla="*/ 2241142 w 2556691"/>
              <a:gd name="connsiteY51415" fmla="*/ 849497 h 2789926"/>
              <a:gd name="connsiteX51416" fmla="*/ 2240094 w 2556691"/>
              <a:gd name="connsiteY51416" fmla="*/ 852435 h 2789926"/>
              <a:gd name="connsiteX51417" fmla="*/ 2239093 w 2556691"/>
              <a:gd name="connsiteY51417" fmla="*/ 853718 h 2789926"/>
              <a:gd name="connsiteX51418" fmla="*/ 2244508 w 2556691"/>
              <a:gd name="connsiteY51418" fmla="*/ 857491 h 2789926"/>
              <a:gd name="connsiteX51419" fmla="*/ 2245062 w 2556691"/>
              <a:gd name="connsiteY51419" fmla="*/ 855345 h 2789926"/>
              <a:gd name="connsiteX51420" fmla="*/ 2245744 w 2556691"/>
              <a:gd name="connsiteY51420" fmla="*/ 853024 h 2789926"/>
              <a:gd name="connsiteX51421" fmla="*/ 2246145 w 2556691"/>
              <a:gd name="connsiteY51421" fmla="*/ 851713 h 2789926"/>
              <a:gd name="connsiteX51422" fmla="*/ 2246875 w 2556691"/>
              <a:gd name="connsiteY51422" fmla="*/ 848849 h 2789926"/>
              <a:gd name="connsiteX51423" fmla="*/ 2247028 w 2556691"/>
              <a:gd name="connsiteY51423" fmla="*/ 848251 h 2789926"/>
              <a:gd name="connsiteX51424" fmla="*/ 2247911 w 2556691"/>
              <a:gd name="connsiteY51424" fmla="*/ 845575 h 2789926"/>
              <a:gd name="connsiteX51425" fmla="*/ 2248805 w 2556691"/>
              <a:gd name="connsiteY51425" fmla="*/ 843868 h 2789926"/>
              <a:gd name="connsiteX51426" fmla="*/ 2251089 w 2556691"/>
              <a:gd name="connsiteY51426" fmla="*/ 844656 h 2789926"/>
              <a:gd name="connsiteX51427" fmla="*/ 2251089 w 2556691"/>
              <a:gd name="connsiteY51427" fmla="*/ 847042 h 2789926"/>
              <a:gd name="connsiteX51428" fmla="*/ 2250842 w 2556691"/>
              <a:gd name="connsiteY51428" fmla="*/ 848527 h 2789926"/>
              <a:gd name="connsiteX51429" fmla="*/ 2250300 w 2556691"/>
              <a:gd name="connsiteY51429" fmla="*/ 850651 h 2789926"/>
              <a:gd name="connsiteX51430" fmla="*/ 2249582 w 2556691"/>
              <a:gd name="connsiteY51430" fmla="*/ 853085 h 2789926"/>
              <a:gd name="connsiteX51431" fmla="*/ 2249335 w 2556691"/>
              <a:gd name="connsiteY51431" fmla="*/ 853940 h 2789926"/>
              <a:gd name="connsiteX51432" fmla="*/ 2248429 w 2556691"/>
              <a:gd name="connsiteY51432" fmla="*/ 856786 h 2789926"/>
              <a:gd name="connsiteX51433" fmla="*/ 2247463 w 2556691"/>
              <a:gd name="connsiteY51433" fmla="*/ 859092 h 2789926"/>
              <a:gd name="connsiteX51434" fmla="*/ 2248499 w 2556691"/>
              <a:gd name="connsiteY51434" fmla="*/ 859157 h 2789926"/>
              <a:gd name="connsiteX51435" fmla="*/ 2250206 w 2556691"/>
              <a:gd name="connsiteY51435" fmla="*/ 857438 h 2789926"/>
              <a:gd name="connsiteX51436" fmla="*/ 2250818 w 2556691"/>
              <a:gd name="connsiteY51436" fmla="*/ 856823 h 2789926"/>
              <a:gd name="connsiteX51437" fmla="*/ 2250771 w 2556691"/>
              <a:gd name="connsiteY51437" fmla="*/ 856565 h 2789926"/>
              <a:gd name="connsiteX51438" fmla="*/ 2251219 w 2556691"/>
              <a:gd name="connsiteY51438" fmla="*/ 854486 h 2789926"/>
              <a:gd name="connsiteX51439" fmla="*/ 2252372 w 2556691"/>
              <a:gd name="connsiteY51439" fmla="*/ 851512 h 2789926"/>
              <a:gd name="connsiteX51440" fmla="*/ 2253043 w 2556691"/>
              <a:gd name="connsiteY51440" fmla="*/ 849885 h 2789926"/>
              <a:gd name="connsiteX51441" fmla="*/ 2253420 w 2556691"/>
              <a:gd name="connsiteY51441" fmla="*/ 848724 h 2789926"/>
              <a:gd name="connsiteX51442" fmla="*/ 2253643 w 2556691"/>
              <a:gd name="connsiteY51442" fmla="*/ 848048 h 2789926"/>
              <a:gd name="connsiteX51443" fmla="*/ 2254974 w 2556691"/>
              <a:gd name="connsiteY51443" fmla="*/ 843615 h 2789926"/>
              <a:gd name="connsiteX51444" fmla="*/ 2255303 w 2556691"/>
              <a:gd name="connsiteY51444" fmla="*/ 842763 h 2789926"/>
              <a:gd name="connsiteX51445" fmla="*/ 2255821 w 2556691"/>
              <a:gd name="connsiteY51445" fmla="*/ 841492 h 2789926"/>
              <a:gd name="connsiteX51446" fmla="*/ 2256480 w 2556691"/>
              <a:gd name="connsiteY51446" fmla="*/ 840898 h 2789926"/>
              <a:gd name="connsiteX51447" fmla="*/ 2258152 w 2556691"/>
              <a:gd name="connsiteY51447" fmla="*/ 841759 h 2789926"/>
              <a:gd name="connsiteX51448" fmla="*/ 2258164 w 2556691"/>
              <a:gd name="connsiteY51448" fmla="*/ 843003 h 2789926"/>
              <a:gd name="connsiteX51449" fmla="*/ 2257163 w 2556691"/>
              <a:gd name="connsiteY51449" fmla="*/ 849012 h 2789926"/>
              <a:gd name="connsiteX51450" fmla="*/ 2257081 w 2556691"/>
              <a:gd name="connsiteY51450" fmla="*/ 849258 h 2789926"/>
              <a:gd name="connsiteX51451" fmla="*/ 2256363 w 2556691"/>
              <a:gd name="connsiteY51451" fmla="*/ 851403 h 2789926"/>
              <a:gd name="connsiteX51452" fmla="*/ 2255868 w 2556691"/>
              <a:gd name="connsiteY51452" fmla="*/ 852684 h 2789926"/>
              <a:gd name="connsiteX51453" fmla="*/ 2255833 w 2556691"/>
              <a:gd name="connsiteY51453" fmla="*/ 852793 h 2789926"/>
              <a:gd name="connsiteX51454" fmla="*/ 2255974 w 2556691"/>
              <a:gd name="connsiteY51454" fmla="*/ 852715 h 2789926"/>
              <a:gd name="connsiteX51455" fmla="*/ 2259635 w 2556691"/>
              <a:gd name="connsiteY51455" fmla="*/ 851117 h 2789926"/>
              <a:gd name="connsiteX51456" fmla="*/ 2259941 w 2556691"/>
              <a:gd name="connsiteY51456" fmla="*/ 850158 h 2789926"/>
              <a:gd name="connsiteX51457" fmla="*/ 2260236 w 2556691"/>
              <a:gd name="connsiteY51457" fmla="*/ 849256 h 2789926"/>
              <a:gd name="connsiteX51458" fmla="*/ 2260989 w 2556691"/>
              <a:gd name="connsiteY51458" fmla="*/ 846790 h 2789926"/>
              <a:gd name="connsiteX51459" fmla="*/ 2261660 w 2556691"/>
              <a:gd name="connsiteY51459" fmla="*/ 843767 h 2789926"/>
              <a:gd name="connsiteX51460" fmla="*/ 2261754 w 2556691"/>
              <a:gd name="connsiteY51460" fmla="*/ 843322 h 2789926"/>
              <a:gd name="connsiteX51461" fmla="*/ 2262731 w 2556691"/>
              <a:gd name="connsiteY51461" fmla="*/ 837724 h 2789926"/>
              <a:gd name="connsiteX51462" fmla="*/ 2263238 w 2556691"/>
              <a:gd name="connsiteY51462" fmla="*/ 834750 h 2789926"/>
              <a:gd name="connsiteX51463" fmla="*/ 2265580 w 2556691"/>
              <a:gd name="connsiteY51463" fmla="*/ 834883 h 2789926"/>
              <a:gd name="connsiteX51464" fmla="*/ 2265721 w 2556691"/>
              <a:gd name="connsiteY51464" fmla="*/ 838047 h 2789926"/>
              <a:gd name="connsiteX51465" fmla="*/ 2265639 w 2556691"/>
              <a:gd name="connsiteY51465" fmla="*/ 840939 h 2789926"/>
              <a:gd name="connsiteX51466" fmla="*/ 2265145 w 2556691"/>
              <a:gd name="connsiteY51466" fmla="*/ 845049 h 2789926"/>
              <a:gd name="connsiteX51467" fmla="*/ 2264273 w 2556691"/>
              <a:gd name="connsiteY51467" fmla="*/ 848488 h 2789926"/>
              <a:gd name="connsiteX51468" fmla="*/ 2263920 w 2556691"/>
              <a:gd name="connsiteY51468" fmla="*/ 849553 h 2789926"/>
              <a:gd name="connsiteX51469" fmla="*/ 2263650 w 2556691"/>
              <a:gd name="connsiteY51469" fmla="*/ 850380 h 2789926"/>
              <a:gd name="connsiteX51470" fmla="*/ 2267570 w 2556691"/>
              <a:gd name="connsiteY51470" fmla="*/ 849910 h 2789926"/>
              <a:gd name="connsiteX51471" fmla="*/ 2267570 w 2556691"/>
              <a:gd name="connsiteY51471" fmla="*/ 849851 h 2789926"/>
              <a:gd name="connsiteX51472" fmla="*/ 2267570 w 2556691"/>
              <a:gd name="connsiteY51472" fmla="*/ 849807 h 2789926"/>
              <a:gd name="connsiteX51473" fmla="*/ 2267699 w 2556691"/>
              <a:gd name="connsiteY51473" fmla="*/ 849474 h 2789926"/>
              <a:gd name="connsiteX51474" fmla="*/ 2268794 w 2556691"/>
              <a:gd name="connsiteY51474" fmla="*/ 846516 h 2789926"/>
              <a:gd name="connsiteX51475" fmla="*/ 2270030 w 2556691"/>
              <a:gd name="connsiteY51475" fmla="*/ 840935 h 2789926"/>
              <a:gd name="connsiteX51476" fmla="*/ 2270301 w 2556691"/>
              <a:gd name="connsiteY51476" fmla="*/ 838445 h 2789926"/>
              <a:gd name="connsiteX51477" fmla="*/ 2270571 w 2556691"/>
              <a:gd name="connsiteY51477" fmla="*/ 835853 h 2789926"/>
              <a:gd name="connsiteX51478" fmla="*/ 2270724 w 2556691"/>
              <a:gd name="connsiteY51478" fmla="*/ 834338 h 2789926"/>
              <a:gd name="connsiteX51479" fmla="*/ 2270936 w 2556691"/>
              <a:gd name="connsiteY51479" fmla="*/ 832346 h 2789926"/>
              <a:gd name="connsiteX51480" fmla="*/ 2271266 w 2556691"/>
              <a:gd name="connsiteY51480" fmla="*/ 831723 h 2789926"/>
              <a:gd name="connsiteX51481" fmla="*/ 2271654 w 2556691"/>
              <a:gd name="connsiteY51481" fmla="*/ 831449 h 2789926"/>
              <a:gd name="connsiteX51482" fmla="*/ 2273138 w 2556691"/>
              <a:gd name="connsiteY51482" fmla="*/ 831852 h 2789926"/>
              <a:gd name="connsiteX51483" fmla="*/ 2273373 w 2556691"/>
              <a:gd name="connsiteY51483" fmla="*/ 832248 h 2789926"/>
              <a:gd name="connsiteX51484" fmla="*/ 2273514 w 2556691"/>
              <a:gd name="connsiteY51484" fmla="*/ 833761 h 2789926"/>
              <a:gd name="connsiteX51485" fmla="*/ 2273597 w 2556691"/>
              <a:gd name="connsiteY51485" fmla="*/ 834711 h 2789926"/>
              <a:gd name="connsiteX51486" fmla="*/ 2273703 w 2556691"/>
              <a:gd name="connsiteY51486" fmla="*/ 838617 h 2789926"/>
              <a:gd name="connsiteX51487" fmla="*/ 2273691 w 2556691"/>
              <a:gd name="connsiteY51487" fmla="*/ 839380 h 2789926"/>
              <a:gd name="connsiteX51488" fmla="*/ 2273597 w 2556691"/>
              <a:gd name="connsiteY51488" fmla="*/ 841168 h 2789926"/>
              <a:gd name="connsiteX51489" fmla="*/ 2271513 w 2556691"/>
              <a:gd name="connsiteY51489" fmla="*/ 849104 h 2789926"/>
              <a:gd name="connsiteX51490" fmla="*/ 2279377 w 2556691"/>
              <a:gd name="connsiteY51490" fmla="*/ 841935 h 2789926"/>
              <a:gd name="connsiteX51491" fmla="*/ 2279742 w 2556691"/>
              <a:gd name="connsiteY51491" fmla="*/ 838347 h 2789926"/>
              <a:gd name="connsiteX51492" fmla="*/ 2279553 w 2556691"/>
              <a:gd name="connsiteY51492" fmla="*/ 835822 h 2789926"/>
              <a:gd name="connsiteX51493" fmla="*/ 2279541 w 2556691"/>
              <a:gd name="connsiteY51493" fmla="*/ 835706 h 2789926"/>
              <a:gd name="connsiteX51494" fmla="*/ 2279165 w 2556691"/>
              <a:gd name="connsiteY51494" fmla="*/ 833331 h 2789926"/>
              <a:gd name="connsiteX51495" fmla="*/ 2278871 w 2556691"/>
              <a:gd name="connsiteY51495" fmla="*/ 832137 h 2789926"/>
              <a:gd name="connsiteX51496" fmla="*/ 2276516 w 2556691"/>
              <a:gd name="connsiteY51496" fmla="*/ 824194 h 2789926"/>
              <a:gd name="connsiteX51497" fmla="*/ 2274844 w 2556691"/>
              <a:gd name="connsiteY51497" fmla="*/ 819042 h 2789926"/>
              <a:gd name="connsiteX51498" fmla="*/ 2264368 w 2556691"/>
              <a:gd name="connsiteY51498" fmla="*/ 792732 h 2789926"/>
              <a:gd name="connsiteX51499" fmla="*/ 2310808 w 2556691"/>
              <a:gd name="connsiteY51499" fmla="*/ 835155 h 2789926"/>
              <a:gd name="connsiteX51500" fmla="*/ 2311056 w 2556691"/>
              <a:gd name="connsiteY51500" fmla="*/ 835690 h 2789926"/>
              <a:gd name="connsiteX51501" fmla="*/ 2311927 w 2556691"/>
              <a:gd name="connsiteY51501" fmla="*/ 837990 h 2789926"/>
              <a:gd name="connsiteX51502" fmla="*/ 2312115 w 2556691"/>
              <a:gd name="connsiteY51502" fmla="*/ 841256 h 2789926"/>
              <a:gd name="connsiteX51503" fmla="*/ 2312080 w 2556691"/>
              <a:gd name="connsiteY51503" fmla="*/ 841548 h 2789926"/>
              <a:gd name="connsiteX51504" fmla="*/ 2311067 w 2556691"/>
              <a:gd name="connsiteY51504" fmla="*/ 844403 h 2789926"/>
              <a:gd name="connsiteX51505" fmla="*/ 2310926 w 2556691"/>
              <a:gd name="connsiteY51505" fmla="*/ 844695 h 2789926"/>
              <a:gd name="connsiteX51506" fmla="*/ 2309278 w 2556691"/>
              <a:gd name="connsiteY51506" fmla="*/ 844802 h 2789926"/>
              <a:gd name="connsiteX51507" fmla="*/ 2308854 w 2556691"/>
              <a:gd name="connsiteY51507" fmla="*/ 844246 h 2789926"/>
              <a:gd name="connsiteX51508" fmla="*/ 2308689 w 2556691"/>
              <a:gd name="connsiteY51508" fmla="*/ 841045 h 2789926"/>
              <a:gd name="connsiteX51509" fmla="*/ 2308784 w 2556691"/>
              <a:gd name="connsiteY51509" fmla="*/ 839397 h 2789926"/>
              <a:gd name="connsiteX51510" fmla="*/ 2308760 w 2556691"/>
              <a:gd name="connsiteY51510" fmla="*/ 838140 h 2789926"/>
              <a:gd name="connsiteX51511" fmla="*/ 2308948 w 2556691"/>
              <a:gd name="connsiteY51511" fmla="*/ 835602 h 2789926"/>
              <a:gd name="connsiteX51512" fmla="*/ 2310808 w 2556691"/>
              <a:gd name="connsiteY51512" fmla="*/ 835155 h 2789926"/>
              <a:gd name="connsiteX51513" fmla="*/ 2447996 w 2556691"/>
              <a:gd name="connsiteY51513" fmla="*/ 961458 h 2789926"/>
              <a:gd name="connsiteX51514" fmla="*/ 2446230 w 2556691"/>
              <a:gd name="connsiteY51514" fmla="*/ 963504 h 2789926"/>
              <a:gd name="connsiteX51515" fmla="*/ 2431127 w 2556691"/>
              <a:gd name="connsiteY51515" fmla="*/ 950946 h 2789926"/>
              <a:gd name="connsiteX51516" fmla="*/ 2422157 w 2556691"/>
              <a:gd name="connsiteY51516" fmla="*/ 942359 h 2789926"/>
              <a:gd name="connsiteX51517" fmla="*/ 2423675 w 2556691"/>
              <a:gd name="connsiteY51517" fmla="*/ 940361 h 2789926"/>
              <a:gd name="connsiteX51518" fmla="*/ 2436706 w 2556691"/>
              <a:gd name="connsiteY51518" fmla="*/ 951264 h 2789926"/>
              <a:gd name="connsiteX51519" fmla="*/ 2447996 w 2556691"/>
              <a:gd name="connsiteY51519" fmla="*/ 961458 h 2789926"/>
              <a:gd name="connsiteX51520" fmla="*/ 2236680 w 2556691"/>
              <a:gd name="connsiteY51520" fmla="*/ 764822 h 2789926"/>
              <a:gd name="connsiteX51521" fmla="*/ 2229299 w 2556691"/>
              <a:gd name="connsiteY51521" fmla="*/ 766101 h 2789926"/>
              <a:gd name="connsiteX51522" fmla="*/ 2230476 w 2556691"/>
              <a:gd name="connsiteY51522" fmla="*/ 772214 h 2789926"/>
              <a:gd name="connsiteX51523" fmla="*/ 2234161 w 2556691"/>
              <a:gd name="connsiteY51523" fmla="*/ 774325 h 2789926"/>
              <a:gd name="connsiteX51524" fmla="*/ 2241365 w 2556691"/>
              <a:gd name="connsiteY51524" fmla="*/ 774621 h 2789926"/>
              <a:gd name="connsiteX51525" fmla="*/ 2242731 w 2556691"/>
              <a:gd name="connsiteY51525" fmla="*/ 775219 h 2789926"/>
              <a:gd name="connsiteX51526" fmla="*/ 2242908 w 2556691"/>
              <a:gd name="connsiteY51526" fmla="*/ 774118 h 2789926"/>
              <a:gd name="connsiteX51527" fmla="*/ 2242943 w 2556691"/>
              <a:gd name="connsiteY51527" fmla="*/ 773934 h 2789926"/>
              <a:gd name="connsiteX51528" fmla="*/ 2242637 w 2556691"/>
              <a:gd name="connsiteY51528" fmla="*/ 771052 h 2789926"/>
              <a:gd name="connsiteX51529" fmla="*/ 2242637 w 2556691"/>
              <a:gd name="connsiteY51529" fmla="*/ 771050 h 2789926"/>
              <a:gd name="connsiteX51530" fmla="*/ 2236680 w 2556691"/>
              <a:gd name="connsiteY51530" fmla="*/ 764822 h 2789926"/>
              <a:gd name="connsiteX51531" fmla="*/ 2386865 w 2556691"/>
              <a:gd name="connsiteY51531" fmla="*/ 902078 h 2789926"/>
              <a:gd name="connsiteX51532" fmla="*/ 2385935 w 2556691"/>
              <a:gd name="connsiteY51532" fmla="*/ 902150 h 2789926"/>
              <a:gd name="connsiteX51533" fmla="*/ 2386642 w 2556691"/>
              <a:gd name="connsiteY51533" fmla="*/ 902391 h 2789926"/>
              <a:gd name="connsiteX51534" fmla="*/ 2386865 w 2556691"/>
              <a:gd name="connsiteY51534" fmla="*/ 902078 h 2789926"/>
              <a:gd name="connsiteX51535" fmla="*/ 2366936 w 2556691"/>
              <a:gd name="connsiteY51535" fmla="*/ 880650 h 2789926"/>
              <a:gd name="connsiteX51536" fmla="*/ 2367007 w 2556691"/>
              <a:gd name="connsiteY51536" fmla="*/ 883281 h 2789926"/>
              <a:gd name="connsiteX51537" fmla="*/ 2352480 w 2556691"/>
              <a:gd name="connsiteY51537" fmla="*/ 880672 h 2789926"/>
              <a:gd name="connsiteX51538" fmla="*/ 2353281 w 2556691"/>
              <a:gd name="connsiteY51538" fmla="*/ 878556 h 2789926"/>
              <a:gd name="connsiteX51539" fmla="*/ 2354258 w 2556691"/>
              <a:gd name="connsiteY51539" fmla="*/ 878759 h 2789926"/>
              <a:gd name="connsiteX51540" fmla="*/ 2354658 w 2556691"/>
              <a:gd name="connsiteY51540" fmla="*/ 878843 h 2789926"/>
              <a:gd name="connsiteX51541" fmla="*/ 2366936 w 2556691"/>
              <a:gd name="connsiteY51541" fmla="*/ 880650 h 2789926"/>
              <a:gd name="connsiteX51542" fmla="*/ 2315999 w 2556691"/>
              <a:gd name="connsiteY51542" fmla="*/ 830808 h 2789926"/>
              <a:gd name="connsiteX51543" fmla="*/ 2316446 w 2556691"/>
              <a:gd name="connsiteY51543" fmla="*/ 831696 h 2789926"/>
              <a:gd name="connsiteX51544" fmla="*/ 2317047 w 2556691"/>
              <a:gd name="connsiteY51544" fmla="*/ 832882 h 2789926"/>
              <a:gd name="connsiteX51545" fmla="*/ 2318566 w 2556691"/>
              <a:gd name="connsiteY51545" fmla="*/ 837627 h 2789926"/>
              <a:gd name="connsiteX51546" fmla="*/ 2318825 w 2556691"/>
              <a:gd name="connsiteY51546" fmla="*/ 840426 h 2789926"/>
              <a:gd name="connsiteX51547" fmla="*/ 2318788 w 2556691"/>
              <a:gd name="connsiteY51547" fmla="*/ 844037 h 2789926"/>
              <a:gd name="connsiteX51548" fmla="*/ 2318624 w 2556691"/>
              <a:gd name="connsiteY51548" fmla="*/ 846219 h 2789926"/>
              <a:gd name="connsiteX51549" fmla="*/ 2315340 w 2556691"/>
              <a:gd name="connsiteY51549" fmla="*/ 845632 h 2789926"/>
              <a:gd name="connsiteX51550" fmla="*/ 2315528 w 2556691"/>
              <a:gd name="connsiteY51550" fmla="*/ 842681 h 2789926"/>
              <a:gd name="connsiteX51551" fmla="*/ 2315540 w 2556691"/>
              <a:gd name="connsiteY51551" fmla="*/ 841498 h 2789926"/>
              <a:gd name="connsiteX51552" fmla="*/ 2315246 w 2556691"/>
              <a:gd name="connsiteY51552" fmla="*/ 837814 h 2789926"/>
              <a:gd name="connsiteX51553" fmla="*/ 2314846 w 2556691"/>
              <a:gd name="connsiteY51553" fmla="*/ 835157 h 2789926"/>
              <a:gd name="connsiteX51554" fmla="*/ 2314469 w 2556691"/>
              <a:gd name="connsiteY51554" fmla="*/ 833033 h 2789926"/>
              <a:gd name="connsiteX51555" fmla="*/ 2314244 w 2556691"/>
              <a:gd name="connsiteY51555" fmla="*/ 831793 h 2789926"/>
              <a:gd name="connsiteX51556" fmla="*/ 2314187 w 2556691"/>
              <a:gd name="connsiteY51556" fmla="*/ 831459 h 2789926"/>
              <a:gd name="connsiteX51557" fmla="*/ 2315928 w 2556691"/>
              <a:gd name="connsiteY51557" fmla="*/ 830750 h 2789926"/>
              <a:gd name="connsiteX51558" fmla="*/ 2315999 w 2556691"/>
              <a:gd name="connsiteY51558" fmla="*/ 830808 h 2789926"/>
              <a:gd name="connsiteX51559" fmla="*/ 2449763 w 2556691"/>
              <a:gd name="connsiteY51559" fmla="*/ 953437 h 2789926"/>
              <a:gd name="connsiteX51560" fmla="*/ 2447750 w 2556691"/>
              <a:gd name="connsiteY51560" fmla="*/ 955982 h 2789926"/>
              <a:gd name="connsiteX51561" fmla="*/ 2437414 w 2556691"/>
              <a:gd name="connsiteY51561" fmla="*/ 947154 h 2789926"/>
              <a:gd name="connsiteX51562" fmla="*/ 2439015 w 2556691"/>
              <a:gd name="connsiteY51562" fmla="*/ 945178 h 2789926"/>
              <a:gd name="connsiteX51563" fmla="*/ 2439015 w 2556691"/>
              <a:gd name="connsiteY51563" fmla="*/ 945177 h 2789926"/>
              <a:gd name="connsiteX51564" fmla="*/ 2449763 w 2556691"/>
              <a:gd name="connsiteY51564" fmla="*/ 953437 h 2789926"/>
              <a:gd name="connsiteX51565" fmla="*/ 2429232 w 2556691"/>
              <a:gd name="connsiteY51565" fmla="*/ 933405 h 2789926"/>
              <a:gd name="connsiteX51566" fmla="*/ 2410350 w 2556691"/>
              <a:gd name="connsiteY51566" fmla="*/ 916514 h 2789926"/>
              <a:gd name="connsiteX51567" fmla="*/ 2392728 w 2556691"/>
              <a:gd name="connsiteY51567" fmla="*/ 906204 h 2789926"/>
              <a:gd name="connsiteX51568" fmla="*/ 2392728 w 2556691"/>
              <a:gd name="connsiteY51568" fmla="*/ 906206 h 2789926"/>
              <a:gd name="connsiteX51569" fmla="*/ 2392363 w 2556691"/>
              <a:gd name="connsiteY51569" fmla="*/ 906074 h 2789926"/>
              <a:gd name="connsiteX51570" fmla="*/ 2388301 w 2556691"/>
              <a:gd name="connsiteY51570" fmla="*/ 904588 h 2789926"/>
              <a:gd name="connsiteX51571" fmla="*/ 2388148 w 2556691"/>
              <a:gd name="connsiteY51571" fmla="*/ 904531 h 2789926"/>
              <a:gd name="connsiteX51572" fmla="*/ 2386689 w 2556691"/>
              <a:gd name="connsiteY51572" fmla="*/ 903998 h 2789926"/>
              <a:gd name="connsiteX51573" fmla="*/ 2386959 w 2556691"/>
              <a:gd name="connsiteY51573" fmla="*/ 904468 h 2789926"/>
              <a:gd name="connsiteX51574" fmla="*/ 2387948 w 2556691"/>
              <a:gd name="connsiteY51574" fmla="*/ 904784 h 2789926"/>
              <a:gd name="connsiteX51575" fmla="*/ 2388172 w 2556691"/>
              <a:gd name="connsiteY51575" fmla="*/ 904854 h 2789926"/>
              <a:gd name="connsiteX51576" fmla="*/ 2392292 w 2556691"/>
              <a:gd name="connsiteY51576" fmla="*/ 906332 h 2789926"/>
              <a:gd name="connsiteX51577" fmla="*/ 2392492 w 2556691"/>
              <a:gd name="connsiteY51577" fmla="*/ 906409 h 2789926"/>
              <a:gd name="connsiteX51578" fmla="*/ 2401239 w 2556691"/>
              <a:gd name="connsiteY51578" fmla="*/ 912105 h 2789926"/>
              <a:gd name="connsiteX51579" fmla="*/ 2400874 w 2556691"/>
              <a:gd name="connsiteY51579" fmla="*/ 912699 h 2789926"/>
              <a:gd name="connsiteX51580" fmla="*/ 2425595 w 2556691"/>
              <a:gd name="connsiteY51580" fmla="*/ 936329 h 2789926"/>
              <a:gd name="connsiteX51581" fmla="*/ 2426795 w 2556691"/>
              <a:gd name="connsiteY51581" fmla="*/ 935068 h 2789926"/>
              <a:gd name="connsiteX51582" fmla="*/ 2429232 w 2556691"/>
              <a:gd name="connsiteY51582" fmla="*/ 933405 h 2789926"/>
              <a:gd name="connsiteX51583" fmla="*/ 2270571 w 2556691"/>
              <a:gd name="connsiteY51583" fmla="*/ 786182 h 2789926"/>
              <a:gd name="connsiteX51584" fmla="*/ 2267310 w 2556691"/>
              <a:gd name="connsiteY51584" fmla="*/ 788012 h 2789926"/>
              <a:gd name="connsiteX51585" fmla="*/ 2269559 w 2556691"/>
              <a:gd name="connsiteY51585" fmla="*/ 792037 h 2789926"/>
              <a:gd name="connsiteX51586" fmla="*/ 2278400 w 2556691"/>
              <a:gd name="connsiteY51586" fmla="*/ 814369 h 2789926"/>
              <a:gd name="connsiteX51587" fmla="*/ 2270571 w 2556691"/>
              <a:gd name="connsiteY51587" fmla="*/ 786182 h 2789926"/>
              <a:gd name="connsiteX51588" fmla="*/ 2386948 w 2556691"/>
              <a:gd name="connsiteY51588" fmla="*/ 891662 h 2789926"/>
              <a:gd name="connsiteX51589" fmla="*/ 2385959 w 2556691"/>
              <a:gd name="connsiteY51589" fmla="*/ 891623 h 2789926"/>
              <a:gd name="connsiteX51590" fmla="*/ 2380049 w 2556691"/>
              <a:gd name="connsiteY51590" fmla="*/ 888197 h 2789926"/>
              <a:gd name="connsiteX51591" fmla="*/ 2379531 w 2556691"/>
              <a:gd name="connsiteY51591" fmla="*/ 888544 h 2789926"/>
              <a:gd name="connsiteX51592" fmla="*/ 2382133 w 2556691"/>
              <a:gd name="connsiteY51592" fmla="*/ 891921 h 2789926"/>
              <a:gd name="connsiteX51593" fmla="*/ 2380155 w 2556691"/>
              <a:gd name="connsiteY51593" fmla="*/ 893649 h 2789926"/>
              <a:gd name="connsiteX51594" fmla="*/ 2375129 w 2556691"/>
              <a:gd name="connsiteY51594" fmla="*/ 890890 h 2789926"/>
              <a:gd name="connsiteX51595" fmla="*/ 2374269 w 2556691"/>
              <a:gd name="connsiteY51595" fmla="*/ 891165 h 2789926"/>
              <a:gd name="connsiteX51596" fmla="*/ 2375576 w 2556691"/>
              <a:gd name="connsiteY51596" fmla="*/ 892786 h 2789926"/>
              <a:gd name="connsiteX51597" fmla="*/ 2373716 w 2556691"/>
              <a:gd name="connsiteY51597" fmla="*/ 894765 h 2789926"/>
              <a:gd name="connsiteX51598" fmla="*/ 2369584 w 2556691"/>
              <a:gd name="connsiteY51598" fmla="*/ 892326 h 2789926"/>
              <a:gd name="connsiteX51599" fmla="*/ 2368607 w 2556691"/>
              <a:gd name="connsiteY51599" fmla="*/ 892495 h 2789926"/>
              <a:gd name="connsiteX51600" fmla="*/ 2368772 w 2556691"/>
              <a:gd name="connsiteY51600" fmla="*/ 892736 h 2789926"/>
              <a:gd name="connsiteX51601" fmla="*/ 2376871 w 2556691"/>
              <a:gd name="connsiteY51601" fmla="*/ 902538 h 2789926"/>
              <a:gd name="connsiteX51602" fmla="*/ 2374882 w 2556691"/>
              <a:gd name="connsiteY51602" fmla="*/ 904229 h 2789926"/>
              <a:gd name="connsiteX51603" fmla="*/ 2365794 w 2556691"/>
              <a:gd name="connsiteY51603" fmla="*/ 895059 h 2789926"/>
              <a:gd name="connsiteX51604" fmla="*/ 2363736 w 2556691"/>
              <a:gd name="connsiteY51604" fmla="*/ 892812 h 2789926"/>
              <a:gd name="connsiteX51605" fmla="*/ 2363745 w 2556691"/>
              <a:gd name="connsiteY51605" fmla="*/ 892811 h 2789926"/>
              <a:gd name="connsiteX51606" fmla="*/ 2363734 w 2556691"/>
              <a:gd name="connsiteY51606" fmla="*/ 892810 h 2789926"/>
              <a:gd name="connsiteX51607" fmla="*/ 2363736 w 2556691"/>
              <a:gd name="connsiteY51607" fmla="*/ 892812 h 2789926"/>
              <a:gd name="connsiteX51608" fmla="*/ 2362215 w 2556691"/>
              <a:gd name="connsiteY51608" fmla="*/ 892895 h 2789926"/>
              <a:gd name="connsiteX51609" fmla="*/ 2367289 w 2556691"/>
              <a:gd name="connsiteY51609" fmla="*/ 902086 h 2789926"/>
              <a:gd name="connsiteX51610" fmla="*/ 2375341 w 2556691"/>
              <a:gd name="connsiteY51610" fmla="*/ 910751 h 2789926"/>
              <a:gd name="connsiteX51611" fmla="*/ 2385382 w 2556691"/>
              <a:gd name="connsiteY51611" fmla="*/ 895882 h 2789926"/>
              <a:gd name="connsiteX51612" fmla="*/ 2386948 w 2556691"/>
              <a:gd name="connsiteY51612" fmla="*/ 891662 h 2789926"/>
              <a:gd name="connsiteX51613" fmla="*/ 2438132 w 2556691"/>
              <a:gd name="connsiteY51613" fmla="*/ 937089 h 2789926"/>
              <a:gd name="connsiteX51614" fmla="*/ 2434223 w 2556691"/>
              <a:gd name="connsiteY51614" fmla="*/ 936007 h 2789926"/>
              <a:gd name="connsiteX51615" fmla="*/ 2432316 w 2556691"/>
              <a:gd name="connsiteY51615" fmla="*/ 935190 h 2789926"/>
              <a:gd name="connsiteX51616" fmla="*/ 2431999 w 2556691"/>
              <a:gd name="connsiteY51616" fmla="*/ 935194 h 2789926"/>
              <a:gd name="connsiteX51617" fmla="*/ 2427878 w 2556691"/>
              <a:gd name="connsiteY51617" fmla="*/ 936186 h 2789926"/>
              <a:gd name="connsiteX51618" fmla="*/ 2430398 w 2556691"/>
              <a:gd name="connsiteY51618" fmla="*/ 940675 h 2789926"/>
              <a:gd name="connsiteX51619" fmla="*/ 2432258 w 2556691"/>
              <a:gd name="connsiteY51619" fmla="*/ 940049 h 2789926"/>
              <a:gd name="connsiteX51620" fmla="*/ 2436531 w 2556691"/>
              <a:gd name="connsiteY51620" fmla="*/ 937895 h 2789926"/>
              <a:gd name="connsiteX51621" fmla="*/ 2438132 w 2556691"/>
              <a:gd name="connsiteY51621" fmla="*/ 937089 h 2789926"/>
              <a:gd name="connsiteX51622" fmla="*/ 2094806 w 2556691"/>
              <a:gd name="connsiteY51622" fmla="*/ 619895 h 2789926"/>
              <a:gd name="connsiteX51623" fmla="*/ 2099421 w 2556691"/>
              <a:gd name="connsiteY51623" fmla="*/ 626219 h 2789926"/>
              <a:gd name="connsiteX51624" fmla="*/ 2090121 w 2556691"/>
              <a:gd name="connsiteY51624" fmla="*/ 635707 h 2789926"/>
              <a:gd name="connsiteX51625" fmla="*/ 2088320 w 2556691"/>
              <a:gd name="connsiteY51625" fmla="*/ 634279 h 2789926"/>
              <a:gd name="connsiteX51626" fmla="*/ 2087307 w 2556691"/>
              <a:gd name="connsiteY51626" fmla="*/ 632327 h 2789926"/>
              <a:gd name="connsiteX51627" fmla="*/ 2086825 w 2556691"/>
              <a:gd name="connsiteY51627" fmla="*/ 630190 h 2789926"/>
              <a:gd name="connsiteX51628" fmla="*/ 2083694 w 2556691"/>
              <a:gd name="connsiteY51628" fmla="*/ 634962 h 2789926"/>
              <a:gd name="connsiteX51629" fmla="*/ 2074205 w 2556691"/>
              <a:gd name="connsiteY51629" fmla="*/ 638705 h 2789926"/>
              <a:gd name="connsiteX51630" fmla="*/ 2069697 w 2556691"/>
              <a:gd name="connsiteY51630" fmla="*/ 635842 h 2789926"/>
              <a:gd name="connsiteX51631" fmla="*/ 2071816 w 2556691"/>
              <a:gd name="connsiteY51631" fmla="*/ 627247 h 2789926"/>
              <a:gd name="connsiteX51632" fmla="*/ 2087084 w 2556691"/>
              <a:gd name="connsiteY51632" fmla="*/ 627609 h 2789926"/>
              <a:gd name="connsiteX51633" fmla="*/ 2094806 w 2556691"/>
              <a:gd name="connsiteY51633" fmla="*/ 619895 h 2789926"/>
              <a:gd name="connsiteX51634" fmla="*/ 2318353 w 2556691"/>
              <a:gd name="connsiteY51634" fmla="*/ 821720 h 2789926"/>
              <a:gd name="connsiteX51635" fmla="*/ 2318883 w 2556691"/>
              <a:gd name="connsiteY51635" fmla="*/ 822520 h 2789926"/>
              <a:gd name="connsiteX51636" fmla="*/ 2320919 w 2556691"/>
              <a:gd name="connsiteY51636" fmla="*/ 825911 h 2789926"/>
              <a:gd name="connsiteX51637" fmla="*/ 2321025 w 2556691"/>
              <a:gd name="connsiteY51637" fmla="*/ 826131 h 2789926"/>
              <a:gd name="connsiteX51638" fmla="*/ 2322920 w 2556691"/>
              <a:gd name="connsiteY51638" fmla="*/ 830754 h 2789926"/>
              <a:gd name="connsiteX51639" fmla="*/ 2323132 w 2556691"/>
              <a:gd name="connsiteY51639" fmla="*/ 831352 h 2789926"/>
              <a:gd name="connsiteX51640" fmla="*/ 2323497 w 2556691"/>
              <a:gd name="connsiteY51640" fmla="*/ 832504 h 2789926"/>
              <a:gd name="connsiteX51641" fmla="*/ 2324133 w 2556691"/>
              <a:gd name="connsiteY51641" fmla="*/ 834549 h 2789926"/>
              <a:gd name="connsiteX51642" fmla="*/ 2325016 w 2556691"/>
              <a:gd name="connsiteY51642" fmla="*/ 837223 h 2789926"/>
              <a:gd name="connsiteX51643" fmla="*/ 2325793 w 2556691"/>
              <a:gd name="connsiteY51643" fmla="*/ 839917 h 2789926"/>
              <a:gd name="connsiteX51644" fmla="*/ 2325934 w 2556691"/>
              <a:gd name="connsiteY51644" fmla="*/ 840599 h 2789926"/>
              <a:gd name="connsiteX51645" fmla="*/ 2326087 w 2556691"/>
              <a:gd name="connsiteY51645" fmla="*/ 844218 h 2789926"/>
              <a:gd name="connsiteX51646" fmla="*/ 2325793 w 2556691"/>
              <a:gd name="connsiteY51646" fmla="*/ 845427 h 2789926"/>
              <a:gd name="connsiteX51647" fmla="*/ 2323580 w 2556691"/>
              <a:gd name="connsiteY51647" fmla="*/ 845702 h 2789926"/>
              <a:gd name="connsiteX51648" fmla="*/ 2323368 w 2556691"/>
              <a:gd name="connsiteY51648" fmla="*/ 845235 h 2789926"/>
              <a:gd name="connsiteX51649" fmla="*/ 2323309 w 2556691"/>
              <a:gd name="connsiteY51649" fmla="*/ 844417 h 2789926"/>
              <a:gd name="connsiteX51650" fmla="*/ 2322873 w 2556691"/>
              <a:gd name="connsiteY51650" fmla="*/ 839980 h 2789926"/>
              <a:gd name="connsiteX51651" fmla="*/ 2322414 w 2556691"/>
              <a:gd name="connsiteY51651" fmla="*/ 837392 h 2789926"/>
              <a:gd name="connsiteX51652" fmla="*/ 2320884 w 2556691"/>
              <a:gd name="connsiteY51652" fmla="*/ 832656 h 2789926"/>
              <a:gd name="connsiteX51653" fmla="*/ 2320684 w 2556691"/>
              <a:gd name="connsiteY51653" fmla="*/ 832155 h 2789926"/>
              <a:gd name="connsiteX51654" fmla="*/ 2320378 w 2556691"/>
              <a:gd name="connsiteY51654" fmla="*/ 831500 h 2789926"/>
              <a:gd name="connsiteX51655" fmla="*/ 2318012 w 2556691"/>
              <a:gd name="connsiteY51655" fmla="*/ 826177 h 2789926"/>
              <a:gd name="connsiteX51656" fmla="*/ 2318012 w 2556691"/>
              <a:gd name="connsiteY51656" fmla="*/ 826176 h 2789926"/>
              <a:gd name="connsiteX51657" fmla="*/ 2317764 w 2556691"/>
              <a:gd name="connsiteY51657" fmla="*/ 825496 h 2789926"/>
              <a:gd name="connsiteX51658" fmla="*/ 2316681 w 2556691"/>
              <a:gd name="connsiteY51658" fmla="*/ 822537 h 2789926"/>
              <a:gd name="connsiteX51659" fmla="*/ 2318353 w 2556691"/>
              <a:gd name="connsiteY51659" fmla="*/ 821720 h 2789926"/>
              <a:gd name="connsiteX51660" fmla="*/ 2388490 w 2556691"/>
              <a:gd name="connsiteY51660" fmla="*/ 886251 h 2789926"/>
              <a:gd name="connsiteX51661" fmla="*/ 2385252 w 2556691"/>
              <a:gd name="connsiteY51661" fmla="*/ 883471 h 2789926"/>
              <a:gd name="connsiteX51662" fmla="*/ 2383040 w 2556691"/>
              <a:gd name="connsiteY51662" fmla="*/ 885780 h 2789926"/>
              <a:gd name="connsiteX51663" fmla="*/ 2387383 w 2556691"/>
              <a:gd name="connsiteY51663" fmla="*/ 889102 h 2789926"/>
              <a:gd name="connsiteX51664" fmla="*/ 2387383 w 2556691"/>
              <a:gd name="connsiteY51664" fmla="*/ 889100 h 2789926"/>
              <a:gd name="connsiteX51665" fmla="*/ 2387595 w 2556691"/>
              <a:gd name="connsiteY51665" fmla="*/ 889517 h 2789926"/>
              <a:gd name="connsiteX51666" fmla="*/ 2388490 w 2556691"/>
              <a:gd name="connsiteY51666" fmla="*/ 886251 h 2789926"/>
              <a:gd name="connsiteX51667" fmla="*/ 2339084 w 2556691"/>
              <a:gd name="connsiteY51667" fmla="*/ 837018 h 2789926"/>
              <a:gd name="connsiteX51668" fmla="*/ 2340178 w 2556691"/>
              <a:gd name="connsiteY51668" fmla="*/ 838553 h 2789926"/>
              <a:gd name="connsiteX51669" fmla="*/ 2341732 w 2556691"/>
              <a:gd name="connsiteY51669" fmla="*/ 841749 h 2789926"/>
              <a:gd name="connsiteX51670" fmla="*/ 2341685 w 2556691"/>
              <a:gd name="connsiteY51670" fmla="*/ 842962 h 2789926"/>
              <a:gd name="connsiteX51671" fmla="*/ 2339154 w 2556691"/>
              <a:gd name="connsiteY51671" fmla="*/ 843031 h 2789926"/>
              <a:gd name="connsiteX51672" fmla="*/ 2339001 w 2556691"/>
              <a:gd name="connsiteY51672" fmla="*/ 842828 h 2789926"/>
              <a:gd name="connsiteX51673" fmla="*/ 2337636 w 2556691"/>
              <a:gd name="connsiteY51673" fmla="*/ 838990 h 2789926"/>
              <a:gd name="connsiteX51674" fmla="*/ 2337400 w 2556691"/>
              <a:gd name="connsiteY51674" fmla="*/ 837831 h 2789926"/>
              <a:gd name="connsiteX51675" fmla="*/ 2339084 w 2556691"/>
              <a:gd name="connsiteY51675" fmla="*/ 837018 h 2789926"/>
              <a:gd name="connsiteX51676" fmla="*/ 2447032 w 2556691"/>
              <a:gd name="connsiteY51676" fmla="*/ 934754 h 2789926"/>
              <a:gd name="connsiteX51677" fmla="*/ 2445772 w 2556691"/>
              <a:gd name="connsiteY51677" fmla="*/ 936736 h 2789926"/>
              <a:gd name="connsiteX51678" fmla="*/ 2434213 w 2556691"/>
              <a:gd name="connsiteY51678" fmla="*/ 929277 h 2789926"/>
              <a:gd name="connsiteX51679" fmla="*/ 2424112 w 2556691"/>
              <a:gd name="connsiteY51679" fmla="*/ 923057 h 2789926"/>
              <a:gd name="connsiteX51680" fmla="*/ 2425125 w 2556691"/>
              <a:gd name="connsiteY51680" fmla="*/ 920780 h 2789926"/>
              <a:gd name="connsiteX51681" fmla="*/ 2447032 w 2556691"/>
              <a:gd name="connsiteY51681" fmla="*/ 934754 h 2789926"/>
              <a:gd name="connsiteX51682" fmla="*/ 2379379 w 2556691"/>
              <a:gd name="connsiteY51682" fmla="*/ 871863 h 2789926"/>
              <a:gd name="connsiteX51683" fmla="*/ 2380132 w 2556691"/>
              <a:gd name="connsiteY51683" fmla="*/ 874027 h 2789926"/>
              <a:gd name="connsiteX51684" fmla="*/ 2377578 w 2556691"/>
              <a:gd name="connsiteY51684" fmla="*/ 875656 h 2789926"/>
              <a:gd name="connsiteX51685" fmla="*/ 2366571 w 2556691"/>
              <a:gd name="connsiteY51685" fmla="*/ 875775 h 2789926"/>
              <a:gd name="connsiteX51686" fmla="*/ 2362534 w 2556691"/>
              <a:gd name="connsiteY51686" fmla="*/ 874177 h 2789926"/>
              <a:gd name="connsiteX51687" fmla="*/ 2363581 w 2556691"/>
              <a:gd name="connsiteY51687" fmla="*/ 871652 h 2789926"/>
              <a:gd name="connsiteX51688" fmla="*/ 2372351 w 2556691"/>
              <a:gd name="connsiteY51688" fmla="*/ 872651 h 2789926"/>
              <a:gd name="connsiteX51689" fmla="*/ 2379367 w 2556691"/>
              <a:gd name="connsiteY51689" fmla="*/ 871865 h 2789926"/>
              <a:gd name="connsiteX51690" fmla="*/ 2323204 w 2556691"/>
              <a:gd name="connsiteY51690" fmla="*/ 819057 h 2789926"/>
              <a:gd name="connsiteX51691" fmla="*/ 2325264 w 2556691"/>
              <a:gd name="connsiteY51691" fmla="*/ 821528 h 2789926"/>
              <a:gd name="connsiteX51692" fmla="*/ 2328184 w 2556691"/>
              <a:gd name="connsiteY51692" fmla="*/ 825936 h 2789926"/>
              <a:gd name="connsiteX51693" fmla="*/ 2330738 w 2556691"/>
              <a:gd name="connsiteY51693" fmla="*/ 830903 h 2789926"/>
              <a:gd name="connsiteX51694" fmla="*/ 2330879 w 2556691"/>
              <a:gd name="connsiteY51694" fmla="*/ 831255 h 2789926"/>
              <a:gd name="connsiteX51695" fmla="*/ 2331162 w 2556691"/>
              <a:gd name="connsiteY51695" fmla="*/ 831990 h 2789926"/>
              <a:gd name="connsiteX51696" fmla="*/ 2332810 w 2556691"/>
              <a:gd name="connsiteY51696" fmla="*/ 836679 h 2789926"/>
              <a:gd name="connsiteX51697" fmla="*/ 2333540 w 2556691"/>
              <a:gd name="connsiteY51697" fmla="*/ 839652 h 2789926"/>
              <a:gd name="connsiteX51698" fmla="*/ 2333693 w 2556691"/>
              <a:gd name="connsiteY51698" fmla="*/ 840317 h 2789926"/>
              <a:gd name="connsiteX51699" fmla="*/ 2334128 w 2556691"/>
              <a:gd name="connsiteY51699" fmla="*/ 843264 h 2789926"/>
              <a:gd name="connsiteX51700" fmla="*/ 2334270 w 2556691"/>
              <a:gd name="connsiteY51700" fmla="*/ 844318 h 2789926"/>
              <a:gd name="connsiteX51701" fmla="*/ 2334117 w 2556691"/>
              <a:gd name="connsiteY51701" fmla="*/ 844738 h 2789926"/>
              <a:gd name="connsiteX51702" fmla="*/ 2331515 w 2556691"/>
              <a:gd name="connsiteY51702" fmla="*/ 844602 h 2789926"/>
              <a:gd name="connsiteX51703" fmla="*/ 2331492 w 2556691"/>
              <a:gd name="connsiteY51703" fmla="*/ 844580 h 2789926"/>
              <a:gd name="connsiteX51704" fmla="*/ 2331268 w 2556691"/>
              <a:gd name="connsiteY51704" fmla="*/ 843533 h 2789926"/>
              <a:gd name="connsiteX51705" fmla="*/ 2331162 w 2556691"/>
              <a:gd name="connsiteY51705" fmla="*/ 842996 h 2789926"/>
              <a:gd name="connsiteX51706" fmla="*/ 2330432 w 2556691"/>
              <a:gd name="connsiteY51706" fmla="*/ 839884 h 2789926"/>
              <a:gd name="connsiteX51707" fmla="*/ 2329596 w 2556691"/>
              <a:gd name="connsiteY51707" fmla="*/ 836911 h 2789926"/>
              <a:gd name="connsiteX51708" fmla="*/ 2328855 w 2556691"/>
              <a:gd name="connsiteY51708" fmla="*/ 834788 h 2789926"/>
              <a:gd name="connsiteX51709" fmla="*/ 2327807 w 2556691"/>
              <a:gd name="connsiteY51709" fmla="*/ 832218 h 2789926"/>
              <a:gd name="connsiteX51710" fmla="*/ 2327312 w 2556691"/>
              <a:gd name="connsiteY51710" fmla="*/ 831117 h 2789926"/>
              <a:gd name="connsiteX51711" fmla="*/ 2326959 w 2556691"/>
              <a:gd name="connsiteY51711" fmla="*/ 830340 h 2789926"/>
              <a:gd name="connsiteX51712" fmla="*/ 2324581 w 2556691"/>
              <a:gd name="connsiteY51712" fmla="*/ 826050 h 2789926"/>
              <a:gd name="connsiteX51713" fmla="*/ 2324405 w 2556691"/>
              <a:gd name="connsiteY51713" fmla="*/ 825745 h 2789926"/>
              <a:gd name="connsiteX51714" fmla="*/ 2324417 w 2556691"/>
              <a:gd name="connsiteY51714" fmla="*/ 825745 h 2789926"/>
              <a:gd name="connsiteX51715" fmla="*/ 2321780 w 2556691"/>
              <a:gd name="connsiteY51715" fmla="*/ 820593 h 2789926"/>
              <a:gd name="connsiteX51716" fmla="*/ 2321568 w 2556691"/>
              <a:gd name="connsiteY51716" fmla="*/ 820126 h 2789926"/>
              <a:gd name="connsiteX51717" fmla="*/ 2322215 w 2556691"/>
              <a:gd name="connsiteY51717" fmla="*/ 818903 h 2789926"/>
              <a:gd name="connsiteX51718" fmla="*/ 2323204 w 2556691"/>
              <a:gd name="connsiteY51718" fmla="*/ 819057 h 2789926"/>
              <a:gd name="connsiteX51719" fmla="*/ 2451763 w 2556691"/>
              <a:gd name="connsiteY51719" fmla="*/ 937194 h 2789926"/>
              <a:gd name="connsiteX51720" fmla="*/ 2451752 w 2556691"/>
              <a:gd name="connsiteY51720" fmla="*/ 937192 h 2789926"/>
              <a:gd name="connsiteX51721" fmla="*/ 2445136 w 2556691"/>
              <a:gd name="connsiteY51721" fmla="*/ 931285 h 2789926"/>
              <a:gd name="connsiteX51722" fmla="*/ 2436213 w 2556691"/>
              <a:gd name="connsiteY51722" fmla="*/ 925414 h 2789926"/>
              <a:gd name="connsiteX51723" fmla="*/ 2432364 w 2556691"/>
              <a:gd name="connsiteY51723" fmla="*/ 922904 h 2789926"/>
              <a:gd name="connsiteX51724" fmla="*/ 2417966 w 2556691"/>
              <a:gd name="connsiteY51724" fmla="*/ 912365 h 2789926"/>
              <a:gd name="connsiteX51725" fmla="*/ 2393116 w 2556691"/>
              <a:gd name="connsiteY51725" fmla="*/ 904216 h 2789926"/>
              <a:gd name="connsiteX51726" fmla="*/ 2392810 w 2556691"/>
              <a:gd name="connsiteY51726" fmla="*/ 904514 h 2789926"/>
              <a:gd name="connsiteX51727" fmla="*/ 2392798 w 2556691"/>
              <a:gd name="connsiteY51727" fmla="*/ 904557 h 2789926"/>
              <a:gd name="connsiteX51728" fmla="*/ 2431410 w 2556691"/>
              <a:gd name="connsiteY51728" fmla="*/ 932676 h 2789926"/>
              <a:gd name="connsiteX51729" fmla="*/ 2433399 w 2556691"/>
              <a:gd name="connsiteY51729" fmla="*/ 932052 h 2789926"/>
              <a:gd name="connsiteX51730" fmla="*/ 2437390 w 2556691"/>
              <a:gd name="connsiteY51730" fmla="*/ 934319 h 2789926"/>
              <a:gd name="connsiteX51731" fmla="*/ 2438567 w 2556691"/>
              <a:gd name="connsiteY51731" fmla="*/ 934688 h 2789926"/>
              <a:gd name="connsiteX51732" fmla="*/ 2441028 w 2556691"/>
              <a:gd name="connsiteY51732" fmla="*/ 936680 h 2789926"/>
              <a:gd name="connsiteX51733" fmla="*/ 2441028 w 2556691"/>
              <a:gd name="connsiteY51733" fmla="*/ 936682 h 2789926"/>
              <a:gd name="connsiteX51734" fmla="*/ 2443276 w 2556691"/>
              <a:gd name="connsiteY51734" fmla="*/ 938223 h 2789926"/>
              <a:gd name="connsiteX51735" fmla="*/ 2451351 w 2556691"/>
              <a:gd name="connsiteY51735" fmla="*/ 944521 h 2789926"/>
              <a:gd name="connsiteX51736" fmla="*/ 2449903 w 2556691"/>
              <a:gd name="connsiteY51736" fmla="*/ 946725 h 2789926"/>
              <a:gd name="connsiteX51737" fmla="*/ 2441628 w 2556691"/>
              <a:gd name="connsiteY51737" fmla="*/ 941064 h 2789926"/>
              <a:gd name="connsiteX51738" fmla="*/ 2439014 w 2556691"/>
              <a:gd name="connsiteY51738" fmla="*/ 939308 h 2789926"/>
              <a:gd name="connsiteX51739" fmla="*/ 2425006 w 2556691"/>
              <a:gd name="connsiteY51739" fmla="*/ 939724 h 2789926"/>
              <a:gd name="connsiteX51740" fmla="*/ 2424865 w 2556691"/>
              <a:gd name="connsiteY51740" fmla="*/ 937793 h 2789926"/>
              <a:gd name="connsiteX51741" fmla="*/ 2389820 w 2556691"/>
              <a:gd name="connsiteY51741" fmla="*/ 909556 h 2789926"/>
              <a:gd name="connsiteX51742" fmla="*/ 2388937 w 2556691"/>
              <a:gd name="connsiteY51742" fmla="*/ 910019 h 2789926"/>
              <a:gd name="connsiteX51743" fmla="*/ 2406595 w 2556691"/>
              <a:gd name="connsiteY51743" fmla="*/ 940316 h 2789926"/>
              <a:gd name="connsiteX51744" fmla="*/ 2411574 w 2556691"/>
              <a:gd name="connsiteY51744" fmla="*/ 941369 h 2789926"/>
              <a:gd name="connsiteX51745" fmla="*/ 2405206 w 2556691"/>
              <a:gd name="connsiteY51745" fmla="*/ 955286 h 2789926"/>
              <a:gd name="connsiteX51746" fmla="*/ 2402734 w 2556691"/>
              <a:gd name="connsiteY51746" fmla="*/ 945495 h 2789926"/>
              <a:gd name="connsiteX51747" fmla="*/ 2386606 w 2556691"/>
              <a:gd name="connsiteY51747" fmla="*/ 918596 h 2789926"/>
              <a:gd name="connsiteX51748" fmla="*/ 2386771 w 2556691"/>
              <a:gd name="connsiteY51748" fmla="*/ 923072 h 2789926"/>
              <a:gd name="connsiteX51749" fmla="*/ 2387195 w 2556691"/>
              <a:gd name="connsiteY51749" fmla="*/ 924702 h 2789926"/>
              <a:gd name="connsiteX51750" fmla="*/ 2391774 w 2556691"/>
              <a:gd name="connsiteY51750" fmla="*/ 940683 h 2789926"/>
              <a:gd name="connsiteX51751" fmla="*/ 2396012 w 2556691"/>
              <a:gd name="connsiteY51751" fmla="*/ 944814 h 2789926"/>
              <a:gd name="connsiteX51752" fmla="*/ 2393328 w 2556691"/>
              <a:gd name="connsiteY51752" fmla="*/ 955388 h 2789926"/>
              <a:gd name="connsiteX51753" fmla="*/ 2397225 w 2556691"/>
              <a:gd name="connsiteY51753" fmla="*/ 962815 h 2789926"/>
              <a:gd name="connsiteX51754" fmla="*/ 2438756 w 2556691"/>
              <a:gd name="connsiteY51754" fmla="*/ 971731 h 2789926"/>
              <a:gd name="connsiteX51755" fmla="*/ 2453788 w 2556691"/>
              <a:gd name="connsiteY51755" fmla="*/ 957737 h 2789926"/>
              <a:gd name="connsiteX51756" fmla="*/ 2454801 w 2556691"/>
              <a:gd name="connsiteY51756" fmla="*/ 952174 h 2789926"/>
              <a:gd name="connsiteX51757" fmla="*/ 2451763 w 2556691"/>
              <a:gd name="connsiteY51757" fmla="*/ 937194 h 2789926"/>
              <a:gd name="connsiteX51758" fmla="*/ 2420630 w 2556691"/>
              <a:gd name="connsiteY51758" fmla="*/ 906557 h 2789926"/>
              <a:gd name="connsiteX51759" fmla="*/ 2409292 w 2556691"/>
              <a:gd name="connsiteY51759" fmla="*/ 902623 h 2789926"/>
              <a:gd name="connsiteX51760" fmla="*/ 2416269 w 2556691"/>
              <a:gd name="connsiteY51760" fmla="*/ 904330 h 2789926"/>
              <a:gd name="connsiteX51761" fmla="*/ 2334021 w 2556691"/>
              <a:gd name="connsiteY51761" fmla="*/ 825679 h 2789926"/>
              <a:gd name="connsiteX51762" fmla="*/ 2334292 w 2556691"/>
              <a:gd name="connsiteY51762" fmla="*/ 826061 h 2789926"/>
              <a:gd name="connsiteX51763" fmla="*/ 2335893 w 2556691"/>
              <a:gd name="connsiteY51763" fmla="*/ 828327 h 2789926"/>
              <a:gd name="connsiteX51764" fmla="*/ 2336964 w 2556691"/>
              <a:gd name="connsiteY51764" fmla="*/ 830241 h 2789926"/>
              <a:gd name="connsiteX51765" fmla="*/ 2337082 w 2556691"/>
              <a:gd name="connsiteY51765" fmla="*/ 830482 h 2789926"/>
              <a:gd name="connsiteX51766" fmla="*/ 2337129 w 2556691"/>
              <a:gd name="connsiteY51766" fmla="*/ 830578 h 2789926"/>
              <a:gd name="connsiteX51767" fmla="*/ 2337588 w 2556691"/>
              <a:gd name="connsiteY51767" fmla="*/ 831495 h 2789926"/>
              <a:gd name="connsiteX51768" fmla="*/ 2338271 w 2556691"/>
              <a:gd name="connsiteY51768" fmla="*/ 834755 h 2789926"/>
              <a:gd name="connsiteX51769" fmla="*/ 2336211 w 2556691"/>
              <a:gd name="connsiteY51769" fmla="*/ 835670 h 2789926"/>
              <a:gd name="connsiteX51770" fmla="*/ 2334198 w 2556691"/>
              <a:gd name="connsiteY51770" fmla="*/ 831782 h 2789926"/>
              <a:gd name="connsiteX51771" fmla="*/ 2333703 w 2556691"/>
              <a:gd name="connsiteY51771" fmla="*/ 830714 h 2789926"/>
              <a:gd name="connsiteX51772" fmla="*/ 2333221 w 2556691"/>
              <a:gd name="connsiteY51772" fmla="*/ 829732 h 2789926"/>
              <a:gd name="connsiteX51773" fmla="*/ 2332538 w 2556691"/>
              <a:gd name="connsiteY51773" fmla="*/ 828654 h 2789926"/>
              <a:gd name="connsiteX51774" fmla="*/ 2330749 w 2556691"/>
              <a:gd name="connsiteY51774" fmla="*/ 825839 h 2789926"/>
              <a:gd name="connsiteX51775" fmla="*/ 2329913 w 2556691"/>
              <a:gd name="connsiteY51775" fmla="*/ 824518 h 2789926"/>
              <a:gd name="connsiteX51776" fmla="*/ 2331255 w 2556691"/>
              <a:gd name="connsiteY51776" fmla="*/ 823151 h 2789926"/>
              <a:gd name="connsiteX51777" fmla="*/ 2334021 w 2556691"/>
              <a:gd name="connsiteY51777" fmla="*/ 825679 h 2789926"/>
              <a:gd name="connsiteX51778" fmla="*/ 2240518 w 2556691"/>
              <a:gd name="connsiteY51778" fmla="*/ 736217 h 2789926"/>
              <a:gd name="connsiteX51779" fmla="*/ 2239188 w 2556691"/>
              <a:gd name="connsiteY51779" fmla="*/ 736785 h 2789926"/>
              <a:gd name="connsiteX51780" fmla="*/ 2238281 w 2556691"/>
              <a:gd name="connsiteY51780" fmla="*/ 737174 h 2789926"/>
              <a:gd name="connsiteX51781" fmla="*/ 2238281 w 2556691"/>
              <a:gd name="connsiteY51781" fmla="*/ 737808 h 2789926"/>
              <a:gd name="connsiteX51782" fmla="*/ 2240388 w 2556691"/>
              <a:gd name="connsiteY51782" fmla="*/ 739940 h 2789926"/>
              <a:gd name="connsiteX51783" fmla="*/ 2251819 w 2556691"/>
              <a:gd name="connsiteY51783" fmla="*/ 757277 h 2789926"/>
              <a:gd name="connsiteX51784" fmla="*/ 2251819 w 2556691"/>
              <a:gd name="connsiteY51784" fmla="*/ 757272 h 2789926"/>
              <a:gd name="connsiteX51785" fmla="*/ 2252584 w 2556691"/>
              <a:gd name="connsiteY51785" fmla="*/ 759219 h 2789926"/>
              <a:gd name="connsiteX51786" fmla="*/ 2253867 w 2556691"/>
              <a:gd name="connsiteY51786" fmla="*/ 762480 h 2789926"/>
              <a:gd name="connsiteX51787" fmla="*/ 2255868 w 2556691"/>
              <a:gd name="connsiteY51787" fmla="*/ 768667 h 2789926"/>
              <a:gd name="connsiteX51788" fmla="*/ 2256010 w 2556691"/>
              <a:gd name="connsiteY51788" fmla="*/ 769307 h 2789926"/>
              <a:gd name="connsiteX51789" fmla="*/ 2257964 w 2556691"/>
              <a:gd name="connsiteY51789" fmla="*/ 775059 h 2789926"/>
              <a:gd name="connsiteX51790" fmla="*/ 2260965 w 2556691"/>
              <a:gd name="connsiteY51790" fmla="*/ 775805 h 2789926"/>
              <a:gd name="connsiteX51791" fmla="*/ 2261754 w 2556691"/>
              <a:gd name="connsiteY51791" fmla="*/ 775620 h 2789926"/>
              <a:gd name="connsiteX51792" fmla="*/ 2262637 w 2556691"/>
              <a:gd name="connsiteY51792" fmla="*/ 772909 h 2789926"/>
              <a:gd name="connsiteX51793" fmla="*/ 2261943 w 2556691"/>
              <a:gd name="connsiteY51793" fmla="*/ 769428 h 2789926"/>
              <a:gd name="connsiteX51794" fmla="*/ 2261071 w 2556691"/>
              <a:gd name="connsiteY51794" fmla="*/ 766670 h 2789926"/>
              <a:gd name="connsiteX51795" fmla="*/ 2261060 w 2556691"/>
              <a:gd name="connsiteY51795" fmla="*/ 766621 h 2789926"/>
              <a:gd name="connsiteX51796" fmla="*/ 2258729 w 2556691"/>
              <a:gd name="connsiteY51796" fmla="*/ 761395 h 2789926"/>
              <a:gd name="connsiteX51797" fmla="*/ 2252090 w 2556691"/>
              <a:gd name="connsiteY51797" fmla="*/ 750593 h 2789926"/>
              <a:gd name="connsiteX51798" fmla="*/ 2244614 w 2556691"/>
              <a:gd name="connsiteY51798" fmla="*/ 740935 h 2789926"/>
              <a:gd name="connsiteX51799" fmla="*/ 2240518 w 2556691"/>
              <a:gd name="connsiteY51799" fmla="*/ 736217 h 2789926"/>
              <a:gd name="connsiteX51800" fmla="*/ 2391033 w 2556691"/>
              <a:gd name="connsiteY51800" fmla="*/ 875009 h 2789926"/>
              <a:gd name="connsiteX51801" fmla="*/ 2387148 w 2556691"/>
              <a:gd name="connsiteY51801" fmla="*/ 881104 h 2789926"/>
              <a:gd name="connsiteX51802" fmla="*/ 2389337 w 2556691"/>
              <a:gd name="connsiteY51802" fmla="*/ 882818 h 2789926"/>
              <a:gd name="connsiteX51803" fmla="*/ 2391033 w 2556691"/>
              <a:gd name="connsiteY51803" fmla="*/ 875009 h 2789926"/>
              <a:gd name="connsiteX51804" fmla="*/ 2333174 w 2556691"/>
              <a:gd name="connsiteY51804" fmla="*/ 819165 h 2789926"/>
              <a:gd name="connsiteX51805" fmla="*/ 2330408 w 2556691"/>
              <a:gd name="connsiteY51805" fmla="*/ 818290 h 2789926"/>
              <a:gd name="connsiteX51806" fmla="*/ 2326570 w 2556691"/>
              <a:gd name="connsiteY51806" fmla="*/ 817629 h 2789926"/>
              <a:gd name="connsiteX51807" fmla="*/ 2322732 w 2556691"/>
              <a:gd name="connsiteY51807" fmla="*/ 817060 h 2789926"/>
              <a:gd name="connsiteX51808" fmla="*/ 2322462 w 2556691"/>
              <a:gd name="connsiteY51808" fmla="*/ 817018 h 2789926"/>
              <a:gd name="connsiteX51809" fmla="*/ 2317388 w 2556691"/>
              <a:gd name="connsiteY51809" fmla="*/ 815297 h 2789926"/>
              <a:gd name="connsiteX51810" fmla="*/ 2316858 w 2556691"/>
              <a:gd name="connsiteY51810" fmla="*/ 815017 h 2789926"/>
              <a:gd name="connsiteX51811" fmla="*/ 2310207 w 2556691"/>
              <a:gd name="connsiteY51811" fmla="*/ 807018 h 2789926"/>
              <a:gd name="connsiteX51812" fmla="*/ 2309995 w 2556691"/>
              <a:gd name="connsiteY51812" fmla="*/ 806618 h 2789926"/>
              <a:gd name="connsiteX51813" fmla="*/ 2308065 w 2556691"/>
              <a:gd name="connsiteY51813" fmla="*/ 802789 h 2789926"/>
              <a:gd name="connsiteX51814" fmla="*/ 2307735 w 2556691"/>
              <a:gd name="connsiteY51814" fmla="*/ 802126 h 2789926"/>
              <a:gd name="connsiteX51815" fmla="*/ 2305769 w 2556691"/>
              <a:gd name="connsiteY51815" fmla="*/ 798352 h 2789926"/>
              <a:gd name="connsiteX51816" fmla="*/ 2304651 w 2556691"/>
              <a:gd name="connsiteY51816" fmla="*/ 796821 h 2789926"/>
              <a:gd name="connsiteX51817" fmla="*/ 2301225 w 2556691"/>
              <a:gd name="connsiteY51817" fmla="*/ 792889 h 2789926"/>
              <a:gd name="connsiteX51818" fmla="*/ 2298376 w 2556691"/>
              <a:gd name="connsiteY51818" fmla="*/ 790598 h 2789926"/>
              <a:gd name="connsiteX51819" fmla="*/ 2295881 w 2556691"/>
              <a:gd name="connsiteY51819" fmla="*/ 789105 h 2789926"/>
              <a:gd name="connsiteX51820" fmla="*/ 2290595 w 2556691"/>
              <a:gd name="connsiteY51820" fmla="*/ 786688 h 2789926"/>
              <a:gd name="connsiteX51821" fmla="*/ 2288982 w 2556691"/>
              <a:gd name="connsiteY51821" fmla="*/ 786372 h 2789926"/>
              <a:gd name="connsiteX51822" fmla="*/ 2282932 w 2556691"/>
              <a:gd name="connsiteY51822" fmla="*/ 785231 h 2789926"/>
              <a:gd name="connsiteX51823" fmla="*/ 2273867 w 2556691"/>
              <a:gd name="connsiteY51823" fmla="*/ 784077 h 2789926"/>
              <a:gd name="connsiteX51824" fmla="*/ 2282084 w 2556691"/>
              <a:gd name="connsiteY51824" fmla="*/ 824732 h 2789926"/>
              <a:gd name="connsiteX51825" fmla="*/ 2282143 w 2556691"/>
              <a:gd name="connsiteY51825" fmla="*/ 826551 h 2789926"/>
              <a:gd name="connsiteX51826" fmla="*/ 2282979 w 2556691"/>
              <a:gd name="connsiteY51826" fmla="*/ 832265 h 2789926"/>
              <a:gd name="connsiteX51827" fmla="*/ 2283002 w 2556691"/>
              <a:gd name="connsiteY51827" fmla="*/ 832494 h 2789926"/>
              <a:gd name="connsiteX51828" fmla="*/ 2283097 w 2556691"/>
              <a:gd name="connsiteY51828" fmla="*/ 834662 h 2789926"/>
              <a:gd name="connsiteX51829" fmla="*/ 2283191 w 2556691"/>
              <a:gd name="connsiteY51829" fmla="*/ 835139 h 2789926"/>
              <a:gd name="connsiteX51830" fmla="*/ 2284097 w 2556691"/>
              <a:gd name="connsiteY51830" fmla="*/ 838070 h 2789926"/>
              <a:gd name="connsiteX51831" fmla="*/ 2285427 w 2556691"/>
              <a:gd name="connsiteY51831" fmla="*/ 840655 h 2789926"/>
              <a:gd name="connsiteX51832" fmla="*/ 2290477 w 2556691"/>
              <a:gd name="connsiteY51832" fmla="*/ 846064 h 2789926"/>
              <a:gd name="connsiteX51833" fmla="*/ 2290477 w 2556691"/>
              <a:gd name="connsiteY51833" fmla="*/ 846066 h 2789926"/>
              <a:gd name="connsiteX51834" fmla="*/ 2294303 w 2556691"/>
              <a:gd name="connsiteY51834" fmla="*/ 847631 h 2789926"/>
              <a:gd name="connsiteX51835" fmla="*/ 2294727 w 2556691"/>
              <a:gd name="connsiteY51835" fmla="*/ 847691 h 2789926"/>
              <a:gd name="connsiteX51836" fmla="*/ 2299765 w 2556691"/>
              <a:gd name="connsiteY51836" fmla="*/ 847784 h 2789926"/>
              <a:gd name="connsiteX51837" fmla="*/ 2303803 w 2556691"/>
              <a:gd name="connsiteY51837" fmla="*/ 847804 h 2789926"/>
              <a:gd name="connsiteX51838" fmla="*/ 2306146 w 2556691"/>
              <a:gd name="connsiteY51838" fmla="*/ 848111 h 2789926"/>
              <a:gd name="connsiteX51839" fmla="*/ 2306781 w 2556691"/>
              <a:gd name="connsiteY51839" fmla="*/ 848270 h 2789926"/>
              <a:gd name="connsiteX51840" fmla="*/ 2319165 w 2556691"/>
              <a:gd name="connsiteY51840" fmla="*/ 853150 h 2789926"/>
              <a:gd name="connsiteX51841" fmla="*/ 2323568 w 2556691"/>
              <a:gd name="connsiteY51841" fmla="*/ 854053 h 2789926"/>
              <a:gd name="connsiteX51842" fmla="*/ 2331691 w 2556691"/>
              <a:gd name="connsiteY51842" fmla="*/ 851098 h 2789926"/>
              <a:gd name="connsiteX51843" fmla="*/ 2332232 w 2556691"/>
              <a:gd name="connsiteY51843" fmla="*/ 850585 h 2789926"/>
              <a:gd name="connsiteX51844" fmla="*/ 2339236 w 2556691"/>
              <a:gd name="connsiteY51844" fmla="*/ 846666 h 2789926"/>
              <a:gd name="connsiteX51845" fmla="*/ 2343851 w 2556691"/>
              <a:gd name="connsiteY51845" fmla="*/ 845633 h 2789926"/>
              <a:gd name="connsiteX51846" fmla="*/ 2348336 w 2556691"/>
              <a:gd name="connsiteY51846" fmla="*/ 843844 h 2789926"/>
              <a:gd name="connsiteX51847" fmla="*/ 2349478 w 2556691"/>
              <a:gd name="connsiteY51847" fmla="*/ 842285 h 2789926"/>
              <a:gd name="connsiteX51848" fmla="*/ 2349607 w 2556691"/>
              <a:gd name="connsiteY51848" fmla="*/ 841818 h 2789926"/>
              <a:gd name="connsiteX51849" fmla="*/ 2348124 w 2556691"/>
              <a:gd name="connsiteY51849" fmla="*/ 837713 h 2789926"/>
              <a:gd name="connsiteX51850" fmla="*/ 2347948 w 2556691"/>
              <a:gd name="connsiteY51850" fmla="*/ 837470 h 2789926"/>
              <a:gd name="connsiteX51851" fmla="*/ 2346464 w 2556691"/>
              <a:gd name="connsiteY51851" fmla="*/ 835572 h 2789926"/>
              <a:gd name="connsiteX51852" fmla="*/ 2343910 w 2556691"/>
              <a:gd name="connsiteY51852" fmla="*/ 832662 h 2789926"/>
              <a:gd name="connsiteX51853" fmla="*/ 2342474 w 2556691"/>
              <a:gd name="connsiteY51853" fmla="*/ 831079 h 2789926"/>
              <a:gd name="connsiteX51854" fmla="*/ 2341662 w 2556691"/>
              <a:gd name="connsiteY51854" fmla="*/ 830163 h 2789926"/>
              <a:gd name="connsiteX51855" fmla="*/ 2340237 w 2556691"/>
              <a:gd name="connsiteY51855" fmla="*/ 828472 h 2789926"/>
              <a:gd name="connsiteX51856" fmla="*/ 2339225 w 2556691"/>
              <a:gd name="connsiteY51856" fmla="*/ 827140 h 2789926"/>
              <a:gd name="connsiteX51857" fmla="*/ 2338130 w 2556691"/>
              <a:gd name="connsiteY51857" fmla="*/ 825471 h 2789926"/>
              <a:gd name="connsiteX51858" fmla="*/ 2337000 w 2556691"/>
              <a:gd name="connsiteY51858" fmla="*/ 823048 h 2789926"/>
              <a:gd name="connsiteX51859" fmla="*/ 2336870 w 2556691"/>
              <a:gd name="connsiteY51859" fmla="*/ 822804 h 2789926"/>
              <a:gd name="connsiteX51860" fmla="*/ 2333174 w 2556691"/>
              <a:gd name="connsiteY51860" fmla="*/ 819165 h 2789926"/>
              <a:gd name="connsiteX51861" fmla="*/ 2386277 w 2556691"/>
              <a:gd name="connsiteY51861" fmla="*/ 865206 h 2789926"/>
              <a:gd name="connsiteX51862" fmla="*/ 2386348 w 2556691"/>
              <a:gd name="connsiteY51862" fmla="*/ 867840 h 2789926"/>
              <a:gd name="connsiteX51863" fmla="*/ 2386277 w 2556691"/>
              <a:gd name="connsiteY51863" fmla="*/ 865206 h 2789926"/>
              <a:gd name="connsiteX51864" fmla="*/ 2292832 w 2556691"/>
              <a:gd name="connsiteY51864" fmla="*/ 776627 h 2789926"/>
              <a:gd name="connsiteX51865" fmla="*/ 2278800 w 2556691"/>
              <a:gd name="connsiteY51865" fmla="*/ 775452 h 2789926"/>
              <a:gd name="connsiteX51866" fmla="*/ 2278776 w 2556691"/>
              <a:gd name="connsiteY51866" fmla="*/ 778502 h 2789926"/>
              <a:gd name="connsiteX51867" fmla="*/ 2287429 w 2556691"/>
              <a:gd name="connsiteY51867" fmla="*/ 781045 h 2789926"/>
              <a:gd name="connsiteX51868" fmla="*/ 2292832 w 2556691"/>
              <a:gd name="connsiteY51868" fmla="*/ 776627 h 2789926"/>
              <a:gd name="connsiteX51869" fmla="*/ 2272679 w 2556691"/>
              <a:gd name="connsiteY51869" fmla="*/ 757567 h 2789926"/>
              <a:gd name="connsiteX51870" fmla="*/ 2270183 w 2556691"/>
              <a:gd name="connsiteY51870" fmla="*/ 757433 h 2789926"/>
              <a:gd name="connsiteX51871" fmla="*/ 2268841 w 2556691"/>
              <a:gd name="connsiteY51871" fmla="*/ 763599 h 2789926"/>
              <a:gd name="connsiteX51872" fmla="*/ 2269547 w 2556691"/>
              <a:gd name="connsiteY51872" fmla="*/ 763947 h 2789926"/>
              <a:gd name="connsiteX51873" fmla="*/ 2269677 w 2556691"/>
              <a:gd name="connsiteY51873" fmla="*/ 763740 h 2789926"/>
              <a:gd name="connsiteX51874" fmla="*/ 2272679 w 2556691"/>
              <a:gd name="connsiteY51874" fmla="*/ 757567 h 2789926"/>
              <a:gd name="connsiteX51875" fmla="*/ 2419848 w 2556691"/>
              <a:gd name="connsiteY51875" fmla="*/ 893020 h 2789926"/>
              <a:gd name="connsiteX51876" fmla="*/ 2416521 w 2556691"/>
              <a:gd name="connsiteY51876" fmla="*/ 892738 h 2789926"/>
              <a:gd name="connsiteX51877" fmla="*/ 2418270 w 2556691"/>
              <a:gd name="connsiteY51877" fmla="*/ 892672 h 2789926"/>
              <a:gd name="connsiteX51878" fmla="*/ 2239834 w 2556691"/>
              <a:gd name="connsiteY51878" fmla="*/ 725762 h 2789926"/>
              <a:gd name="connsiteX51879" fmla="*/ 2239023 w 2556691"/>
              <a:gd name="connsiteY51879" fmla="*/ 727900 h 2789926"/>
              <a:gd name="connsiteX51880" fmla="*/ 2239022 w 2556691"/>
              <a:gd name="connsiteY51880" fmla="*/ 727899 h 2789926"/>
              <a:gd name="connsiteX51881" fmla="*/ 2227957 w 2556691"/>
              <a:gd name="connsiteY51881" fmla="*/ 722419 h 2789926"/>
              <a:gd name="connsiteX51882" fmla="*/ 2219999 w 2556691"/>
              <a:gd name="connsiteY51882" fmla="*/ 714938 h 2789926"/>
              <a:gd name="connsiteX51883" fmla="*/ 2222048 w 2556691"/>
              <a:gd name="connsiteY51883" fmla="*/ 713080 h 2789926"/>
              <a:gd name="connsiteX51884" fmla="*/ 2231182 w 2556691"/>
              <a:gd name="connsiteY51884" fmla="*/ 720038 h 2789926"/>
              <a:gd name="connsiteX51885" fmla="*/ 2239834 w 2556691"/>
              <a:gd name="connsiteY51885" fmla="*/ 725762 h 2789926"/>
              <a:gd name="connsiteX51886" fmla="*/ 2294221 w 2556691"/>
              <a:gd name="connsiteY51886" fmla="*/ 772844 h 2789926"/>
              <a:gd name="connsiteX51887" fmla="*/ 2288994 w 2556691"/>
              <a:gd name="connsiteY51887" fmla="*/ 772196 h 2789926"/>
              <a:gd name="connsiteX51888" fmla="*/ 2288441 w 2556691"/>
              <a:gd name="connsiteY51888" fmla="*/ 772174 h 2789926"/>
              <a:gd name="connsiteX51889" fmla="*/ 2288665 w 2556691"/>
              <a:gd name="connsiteY51889" fmla="*/ 772218 h 2789926"/>
              <a:gd name="connsiteX51890" fmla="*/ 2295092 w 2556691"/>
              <a:gd name="connsiteY51890" fmla="*/ 773884 h 2789926"/>
              <a:gd name="connsiteX51891" fmla="*/ 2294221 w 2556691"/>
              <a:gd name="connsiteY51891" fmla="*/ 772845 h 2789926"/>
              <a:gd name="connsiteX51892" fmla="*/ 2302956 w 2556691"/>
              <a:gd name="connsiteY51892" fmla="*/ 780357 h 2789926"/>
              <a:gd name="connsiteX51893" fmla="*/ 2297470 w 2556691"/>
              <a:gd name="connsiteY51893" fmla="*/ 778366 h 2789926"/>
              <a:gd name="connsiteX51894" fmla="*/ 2297470 w 2556691"/>
              <a:gd name="connsiteY51894" fmla="*/ 778367 h 2789926"/>
              <a:gd name="connsiteX51895" fmla="*/ 2292679 w 2556691"/>
              <a:gd name="connsiteY51895" fmla="*/ 782462 h 2789926"/>
              <a:gd name="connsiteX51896" fmla="*/ 2300460 w 2556691"/>
              <a:gd name="connsiteY51896" fmla="*/ 783889 h 2789926"/>
              <a:gd name="connsiteX51897" fmla="*/ 2302956 w 2556691"/>
              <a:gd name="connsiteY51897" fmla="*/ 780357 h 2789926"/>
              <a:gd name="connsiteX51898" fmla="*/ 2373446 w 2556691"/>
              <a:gd name="connsiteY51898" fmla="*/ 843190 h 2789926"/>
              <a:gd name="connsiteX51899" fmla="*/ 2373446 w 2556691"/>
              <a:gd name="connsiteY51899" fmla="*/ 843191 h 2789926"/>
              <a:gd name="connsiteX51900" fmla="*/ 2373446 w 2556691"/>
              <a:gd name="connsiteY51900" fmla="*/ 843192 h 2789926"/>
              <a:gd name="connsiteX51901" fmla="*/ 2230819 w 2556691"/>
              <a:gd name="connsiteY51901" fmla="*/ 710443 h 2789926"/>
              <a:gd name="connsiteX51902" fmla="*/ 2236858 w 2556691"/>
              <a:gd name="connsiteY51902" fmla="*/ 716101 h 2789926"/>
              <a:gd name="connsiteX51903" fmla="*/ 2235339 w 2556691"/>
              <a:gd name="connsiteY51903" fmla="*/ 718062 h 2789926"/>
              <a:gd name="connsiteX51904" fmla="*/ 2227428 w 2556691"/>
              <a:gd name="connsiteY51904" fmla="*/ 712328 h 2789926"/>
              <a:gd name="connsiteX51905" fmla="*/ 2221036 w 2556691"/>
              <a:gd name="connsiteY51905" fmla="*/ 704782 h 2789926"/>
              <a:gd name="connsiteX51906" fmla="*/ 2222779 w 2556691"/>
              <a:gd name="connsiteY51906" fmla="*/ 703263 h 2789926"/>
              <a:gd name="connsiteX51907" fmla="*/ 2230819 w 2556691"/>
              <a:gd name="connsiteY51907" fmla="*/ 710443 h 2789926"/>
              <a:gd name="connsiteX51908" fmla="*/ 2389619 w 2556691"/>
              <a:gd name="connsiteY51908" fmla="*/ 856091 h 2789926"/>
              <a:gd name="connsiteX51909" fmla="*/ 2390090 w 2556691"/>
              <a:gd name="connsiteY51909" fmla="*/ 858583 h 2789926"/>
              <a:gd name="connsiteX51910" fmla="*/ 2375022 w 2556691"/>
              <a:gd name="connsiteY51910" fmla="*/ 860415 h 2789926"/>
              <a:gd name="connsiteX51911" fmla="*/ 2372091 w 2556691"/>
              <a:gd name="connsiteY51911" fmla="*/ 860201 h 2789926"/>
              <a:gd name="connsiteX51912" fmla="*/ 2371291 w 2556691"/>
              <a:gd name="connsiteY51912" fmla="*/ 859695 h 2789926"/>
              <a:gd name="connsiteX51913" fmla="*/ 2371679 w 2556691"/>
              <a:gd name="connsiteY51913" fmla="*/ 857482 h 2789926"/>
              <a:gd name="connsiteX51914" fmla="*/ 2382027 w 2556691"/>
              <a:gd name="connsiteY51914" fmla="*/ 856106 h 2789926"/>
              <a:gd name="connsiteX51915" fmla="*/ 2382027 w 2556691"/>
              <a:gd name="connsiteY51915" fmla="*/ 856104 h 2789926"/>
              <a:gd name="connsiteX51916" fmla="*/ 2388230 w 2556691"/>
              <a:gd name="connsiteY51916" fmla="*/ 855888 h 2789926"/>
              <a:gd name="connsiteX51917" fmla="*/ 2389619 w 2556691"/>
              <a:gd name="connsiteY51917" fmla="*/ 856091 h 2789926"/>
              <a:gd name="connsiteX51918" fmla="*/ 2309677 w 2556691"/>
              <a:gd name="connsiteY51918" fmla="*/ 782284 h 2789926"/>
              <a:gd name="connsiteX51919" fmla="*/ 2305592 w 2556691"/>
              <a:gd name="connsiteY51919" fmla="*/ 781147 h 2789926"/>
              <a:gd name="connsiteX51920" fmla="*/ 2303580 w 2556691"/>
              <a:gd name="connsiteY51920" fmla="*/ 784557 h 2789926"/>
              <a:gd name="connsiteX51921" fmla="*/ 2307417 w 2556691"/>
              <a:gd name="connsiteY51921" fmla="*/ 785496 h 2789926"/>
              <a:gd name="connsiteX51922" fmla="*/ 2309677 w 2556691"/>
              <a:gd name="connsiteY51922" fmla="*/ 782284 h 2789926"/>
              <a:gd name="connsiteX51923" fmla="*/ 2269842 w 2556691"/>
              <a:gd name="connsiteY51923" fmla="*/ 743705 h 2789926"/>
              <a:gd name="connsiteX51924" fmla="*/ 2267358 w 2556691"/>
              <a:gd name="connsiteY51924" fmla="*/ 746056 h 2789926"/>
              <a:gd name="connsiteX51925" fmla="*/ 2267381 w 2556691"/>
              <a:gd name="connsiteY51925" fmla="*/ 747029 h 2789926"/>
              <a:gd name="connsiteX51926" fmla="*/ 2267440 w 2556691"/>
              <a:gd name="connsiteY51926" fmla="*/ 749744 h 2789926"/>
              <a:gd name="connsiteX51927" fmla="*/ 2267216 w 2556691"/>
              <a:gd name="connsiteY51927" fmla="*/ 753760 h 2789926"/>
              <a:gd name="connsiteX51928" fmla="*/ 2267181 w 2556691"/>
              <a:gd name="connsiteY51928" fmla="*/ 754303 h 2789926"/>
              <a:gd name="connsiteX51929" fmla="*/ 2267275 w 2556691"/>
              <a:gd name="connsiteY51929" fmla="*/ 754780 h 2789926"/>
              <a:gd name="connsiteX51930" fmla="*/ 2267628 w 2556691"/>
              <a:gd name="connsiteY51930" fmla="*/ 757109 h 2789926"/>
              <a:gd name="connsiteX51931" fmla="*/ 2268040 w 2556691"/>
              <a:gd name="connsiteY51931" fmla="*/ 760519 h 2789926"/>
              <a:gd name="connsiteX51932" fmla="*/ 2268641 w 2556691"/>
              <a:gd name="connsiteY51932" fmla="*/ 757252 h 2789926"/>
              <a:gd name="connsiteX51933" fmla="*/ 2269265 w 2556691"/>
              <a:gd name="connsiteY51933" fmla="*/ 753637 h 2789926"/>
              <a:gd name="connsiteX51934" fmla="*/ 2269842 w 2556691"/>
              <a:gd name="connsiteY51934" fmla="*/ 747596 h 2789926"/>
              <a:gd name="connsiteX51935" fmla="*/ 2269853 w 2556691"/>
              <a:gd name="connsiteY51935" fmla="*/ 744412 h 2789926"/>
              <a:gd name="connsiteX51936" fmla="*/ 2269842 w 2556691"/>
              <a:gd name="connsiteY51936" fmla="*/ 743705 h 2789926"/>
              <a:gd name="connsiteX51937" fmla="*/ 2334692 w 2556691"/>
              <a:gd name="connsiteY51937" fmla="*/ 803117 h 2789926"/>
              <a:gd name="connsiteX51938" fmla="*/ 2332115 w 2556691"/>
              <a:gd name="connsiteY51938" fmla="*/ 800876 h 2789926"/>
              <a:gd name="connsiteX51939" fmla="*/ 2328830 w 2556691"/>
              <a:gd name="connsiteY51939" fmla="*/ 798362 h 2789926"/>
              <a:gd name="connsiteX51940" fmla="*/ 2326641 w 2556691"/>
              <a:gd name="connsiteY51940" fmla="*/ 796921 h 2789926"/>
              <a:gd name="connsiteX51941" fmla="*/ 2326005 w 2556691"/>
              <a:gd name="connsiteY51941" fmla="*/ 796506 h 2789926"/>
              <a:gd name="connsiteX51942" fmla="*/ 2325899 w 2556691"/>
              <a:gd name="connsiteY51942" fmla="*/ 796451 h 2789926"/>
              <a:gd name="connsiteX51943" fmla="*/ 2321390 w 2556691"/>
              <a:gd name="connsiteY51943" fmla="*/ 794214 h 2789926"/>
              <a:gd name="connsiteX51944" fmla="*/ 2311655 w 2556691"/>
              <a:gd name="connsiteY51944" fmla="*/ 790461 h 2789926"/>
              <a:gd name="connsiteX51945" fmla="*/ 2304945 w 2556691"/>
              <a:gd name="connsiteY51945" fmla="*/ 788507 h 2789926"/>
              <a:gd name="connsiteX51946" fmla="*/ 2302779 w 2556691"/>
              <a:gd name="connsiteY51946" fmla="*/ 787926 h 2789926"/>
              <a:gd name="connsiteX51947" fmla="*/ 2304274 w 2556691"/>
              <a:gd name="connsiteY51947" fmla="*/ 789293 h 2789926"/>
              <a:gd name="connsiteX51948" fmla="*/ 2306993 w 2556691"/>
              <a:gd name="connsiteY51948" fmla="*/ 792636 h 2789926"/>
              <a:gd name="connsiteX51949" fmla="*/ 2307464 w 2556691"/>
              <a:gd name="connsiteY51949" fmla="*/ 793467 h 2789926"/>
              <a:gd name="connsiteX51950" fmla="*/ 2311643 w 2556691"/>
              <a:gd name="connsiteY51950" fmla="*/ 800480 h 2789926"/>
              <a:gd name="connsiteX51951" fmla="*/ 2312032 w 2556691"/>
              <a:gd name="connsiteY51951" fmla="*/ 801065 h 2789926"/>
              <a:gd name="connsiteX51952" fmla="*/ 2314363 w 2556691"/>
              <a:gd name="connsiteY51952" fmla="*/ 804453 h 2789926"/>
              <a:gd name="connsiteX51953" fmla="*/ 2314786 w 2556691"/>
              <a:gd name="connsiteY51953" fmla="*/ 805020 h 2789926"/>
              <a:gd name="connsiteX51954" fmla="*/ 2321932 w 2556691"/>
              <a:gd name="connsiteY51954" fmla="*/ 812046 h 2789926"/>
              <a:gd name="connsiteX51955" fmla="*/ 2328606 w 2556691"/>
              <a:gd name="connsiteY51955" fmla="*/ 813440 h 2789926"/>
              <a:gd name="connsiteX51956" fmla="*/ 2332444 w 2556691"/>
              <a:gd name="connsiteY51956" fmla="*/ 813858 h 2789926"/>
              <a:gd name="connsiteX51957" fmla="*/ 2334963 w 2556691"/>
              <a:gd name="connsiteY51957" fmla="*/ 814922 h 2789926"/>
              <a:gd name="connsiteX51958" fmla="*/ 2338907 w 2556691"/>
              <a:gd name="connsiteY51958" fmla="*/ 818063 h 2789926"/>
              <a:gd name="connsiteX51959" fmla="*/ 2339802 w 2556691"/>
              <a:gd name="connsiteY51959" fmla="*/ 819190 h 2789926"/>
              <a:gd name="connsiteX51960" fmla="*/ 2341803 w 2556691"/>
              <a:gd name="connsiteY51960" fmla="*/ 823610 h 2789926"/>
              <a:gd name="connsiteX51961" fmla="*/ 2342450 w 2556691"/>
              <a:gd name="connsiteY51961" fmla="*/ 825191 h 2789926"/>
              <a:gd name="connsiteX51962" fmla="*/ 2343274 w 2556691"/>
              <a:gd name="connsiteY51962" fmla="*/ 826818 h 2789926"/>
              <a:gd name="connsiteX51963" fmla="*/ 2345217 w 2556691"/>
              <a:gd name="connsiteY51963" fmla="*/ 829294 h 2789926"/>
              <a:gd name="connsiteX51964" fmla="*/ 2345793 w 2556691"/>
              <a:gd name="connsiteY51964" fmla="*/ 829849 h 2789926"/>
              <a:gd name="connsiteX51965" fmla="*/ 2346653 w 2556691"/>
              <a:gd name="connsiteY51965" fmla="*/ 830668 h 2789926"/>
              <a:gd name="connsiteX51966" fmla="*/ 2347088 w 2556691"/>
              <a:gd name="connsiteY51966" fmla="*/ 831084 h 2789926"/>
              <a:gd name="connsiteX51967" fmla="*/ 2349902 w 2556691"/>
              <a:gd name="connsiteY51967" fmla="*/ 834117 h 2789926"/>
              <a:gd name="connsiteX51968" fmla="*/ 2349902 w 2556691"/>
              <a:gd name="connsiteY51968" fmla="*/ 834118 h 2789926"/>
              <a:gd name="connsiteX51969" fmla="*/ 2349902 w 2556691"/>
              <a:gd name="connsiteY51969" fmla="*/ 834117 h 2789926"/>
              <a:gd name="connsiteX51970" fmla="*/ 2349902 w 2556691"/>
              <a:gd name="connsiteY51970" fmla="*/ 834117 h 2789926"/>
              <a:gd name="connsiteX51971" fmla="*/ 2349325 w 2556691"/>
              <a:gd name="connsiteY51971" fmla="*/ 830370 h 2789926"/>
              <a:gd name="connsiteX51972" fmla="*/ 2349313 w 2556691"/>
              <a:gd name="connsiteY51972" fmla="*/ 830283 h 2789926"/>
              <a:gd name="connsiteX51973" fmla="*/ 2349207 w 2556691"/>
              <a:gd name="connsiteY51973" fmla="*/ 829589 h 2789926"/>
              <a:gd name="connsiteX51974" fmla="*/ 2348866 w 2556691"/>
              <a:gd name="connsiteY51974" fmla="*/ 827875 h 2789926"/>
              <a:gd name="connsiteX51975" fmla="*/ 2348089 w 2556691"/>
              <a:gd name="connsiteY51975" fmla="*/ 825260 h 2789926"/>
              <a:gd name="connsiteX51976" fmla="*/ 2348065 w 2556691"/>
              <a:gd name="connsiteY51976" fmla="*/ 825198 h 2789926"/>
              <a:gd name="connsiteX51977" fmla="*/ 2348007 w 2556691"/>
              <a:gd name="connsiteY51977" fmla="*/ 824968 h 2789926"/>
              <a:gd name="connsiteX51978" fmla="*/ 2347948 w 2556691"/>
              <a:gd name="connsiteY51978" fmla="*/ 824799 h 2789926"/>
              <a:gd name="connsiteX51979" fmla="*/ 2345617 w 2556691"/>
              <a:gd name="connsiteY51979" fmla="*/ 818782 h 2789926"/>
              <a:gd name="connsiteX51980" fmla="*/ 2345452 w 2556691"/>
              <a:gd name="connsiteY51980" fmla="*/ 818410 h 2789926"/>
              <a:gd name="connsiteX51981" fmla="*/ 2343310 w 2556691"/>
              <a:gd name="connsiteY51981" fmla="*/ 814395 h 2789926"/>
              <a:gd name="connsiteX51982" fmla="*/ 2340119 w 2556691"/>
              <a:gd name="connsiteY51982" fmla="*/ 809541 h 2789926"/>
              <a:gd name="connsiteX51983" fmla="*/ 2339236 w 2556691"/>
              <a:gd name="connsiteY51983" fmla="*/ 808318 h 2789926"/>
              <a:gd name="connsiteX51984" fmla="*/ 2337224 w 2556691"/>
              <a:gd name="connsiteY51984" fmla="*/ 805912 h 2789926"/>
              <a:gd name="connsiteX51985" fmla="*/ 2337094 w 2556691"/>
              <a:gd name="connsiteY51985" fmla="*/ 805764 h 2789926"/>
              <a:gd name="connsiteX51986" fmla="*/ 2334692 w 2556691"/>
              <a:gd name="connsiteY51986" fmla="*/ 803117 h 2789926"/>
              <a:gd name="connsiteX51987" fmla="*/ 2315493 w 2556691"/>
              <a:gd name="connsiteY51987" fmla="*/ 783397 h 2789926"/>
              <a:gd name="connsiteX51988" fmla="*/ 2313374 w 2556691"/>
              <a:gd name="connsiteY51988" fmla="*/ 783135 h 2789926"/>
              <a:gd name="connsiteX51989" fmla="*/ 2312126 w 2556691"/>
              <a:gd name="connsiteY51989" fmla="*/ 785515 h 2789926"/>
              <a:gd name="connsiteX51990" fmla="*/ 2315175 w 2556691"/>
              <a:gd name="connsiteY51990" fmla="*/ 783954 h 2789926"/>
              <a:gd name="connsiteX51991" fmla="*/ 2315493 w 2556691"/>
              <a:gd name="connsiteY51991" fmla="*/ 783397 h 2789926"/>
              <a:gd name="connsiteX51992" fmla="*/ 2295963 w 2556691"/>
              <a:gd name="connsiteY51992" fmla="*/ 764829 h 2789926"/>
              <a:gd name="connsiteX51993" fmla="*/ 2289971 w 2556691"/>
              <a:gd name="connsiteY51993" fmla="*/ 762828 h 2789926"/>
              <a:gd name="connsiteX51994" fmla="*/ 2282661 w 2556691"/>
              <a:gd name="connsiteY51994" fmla="*/ 767070 h 2789926"/>
              <a:gd name="connsiteX51995" fmla="*/ 2277481 w 2556691"/>
              <a:gd name="connsiteY51995" fmla="*/ 771081 h 2789926"/>
              <a:gd name="connsiteX51996" fmla="*/ 2276693 w 2556691"/>
              <a:gd name="connsiteY51996" fmla="*/ 771695 h 2789926"/>
              <a:gd name="connsiteX51997" fmla="*/ 2276563 w 2556691"/>
              <a:gd name="connsiteY51997" fmla="*/ 771794 h 2789926"/>
              <a:gd name="connsiteX51998" fmla="*/ 2276787 w 2556691"/>
              <a:gd name="connsiteY51998" fmla="*/ 771707 h 2789926"/>
              <a:gd name="connsiteX51999" fmla="*/ 2277634 w 2556691"/>
              <a:gd name="connsiteY51999" fmla="*/ 771367 h 2789926"/>
              <a:gd name="connsiteX52000" fmla="*/ 2292161 w 2556691"/>
              <a:gd name="connsiteY52000" fmla="*/ 768835 h 2789926"/>
              <a:gd name="connsiteX52001" fmla="*/ 2293185 w 2556691"/>
              <a:gd name="connsiteY52001" fmla="*/ 765932 h 2789926"/>
              <a:gd name="connsiteX52002" fmla="*/ 2295963 w 2556691"/>
              <a:gd name="connsiteY52002" fmla="*/ 764829 h 2789926"/>
              <a:gd name="connsiteX52003" fmla="*/ 2289960 w 2556691"/>
              <a:gd name="connsiteY52003" fmla="*/ 757764 h 2789926"/>
              <a:gd name="connsiteX52004" fmla="*/ 2289630 w 2556691"/>
              <a:gd name="connsiteY52004" fmla="*/ 758146 h 2789926"/>
              <a:gd name="connsiteX52005" fmla="*/ 2288135 w 2556691"/>
              <a:gd name="connsiteY52005" fmla="*/ 759429 h 2789926"/>
              <a:gd name="connsiteX52006" fmla="*/ 2285392 w 2556691"/>
              <a:gd name="connsiteY52006" fmla="*/ 759600 h 2789926"/>
              <a:gd name="connsiteX52007" fmla="*/ 2284097 w 2556691"/>
              <a:gd name="connsiteY52007" fmla="*/ 758814 h 2789926"/>
              <a:gd name="connsiteX52008" fmla="*/ 2282167 w 2556691"/>
              <a:gd name="connsiteY52008" fmla="*/ 755893 h 2789926"/>
              <a:gd name="connsiteX52009" fmla="*/ 2282120 w 2556691"/>
              <a:gd name="connsiteY52009" fmla="*/ 755784 h 2789926"/>
              <a:gd name="connsiteX52010" fmla="*/ 2281919 w 2556691"/>
              <a:gd name="connsiteY52010" fmla="*/ 756023 h 2789926"/>
              <a:gd name="connsiteX52011" fmla="*/ 2273820 w 2556691"/>
              <a:gd name="connsiteY52011" fmla="*/ 765675 h 2789926"/>
              <a:gd name="connsiteX52012" fmla="*/ 2273444 w 2556691"/>
              <a:gd name="connsiteY52012" fmla="*/ 766218 h 2789926"/>
              <a:gd name="connsiteX52013" fmla="*/ 2270819 w 2556691"/>
              <a:gd name="connsiteY52013" fmla="*/ 770361 h 2789926"/>
              <a:gd name="connsiteX52014" fmla="*/ 2271019 w 2556691"/>
              <a:gd name="connsiteY52014" fmla="*/ 770520 h 2789926"/>
              <a:gd name="connsiteX52015" fmla="*/ 2272372 w 2556691"/>
              <a:gd name="connsiteY52015" fmla="*/ 771541 h 2789926"/>
              <a:gd name="connsiteX52016" fmla="*/ 2270854 w 2556691"/>
              <a:gd name="connsiteY52016" fmla="*/ 773376 h 2789926"/>
              <a:gd name="connsiteX52017" fmla="*/ 2272443 w 2556691"/>
              <a:gd name="connsiteY52017" fmla="*/ 771587 h 2789926"/>
              <a:gd name="connsiteX52018" fmla="*/ 2273067 w 2556691"/>
              <a:gd name="connsiteY52018" fmla="*/ 770973 h 2789926"/>
              <a:gd name="connsiteX52019" fmla="*/ 2275892 w 2556691"/>
              <a:gd name="connsiteY52019" fmla="*/ 768463 h 2789926"/>
              <a:gd name="connsiteX52020" fmla="*/ 2278023 w 2556691"/>
              <a:gd name="connsiteY52020" fmla="*/ 766619 h 2789926"/>
              <a:gd name="connsiteX52021" fmla="*/ 2284827 w 2556691"/>
              <a:gd name="connsiteY52021" fmla="*/ 762225 h 2789926"/>
              <a:gd name="connsiteX52022" fmla="*/ 2284968 w 2556691"/>
              <a:gd name="connsiteY52022" fmla="*/ 762154 h 2789926"/>
              <a:gd name="connsiteX52023" fmla="*/ 2289206 w 2556691"/>
              <a:gd name="connsiteY52023" fmla="*/ 760016 h 2789926"/>
              <a:gd name="connsiteX52024" fmla="*/ 2289206 w 2556691"/>
              <a:gd name="connsiteY52024" fmla="*/ 759956 h 2789926"/>
              <a:gd name="connsiteX52025" fmla="*/ 2289912 w 2556691"/>
              <a:gd name="connsiteY52025" fmla="*/ 757900 h 2789926"/>
              <a:gd name="connsiteX52026" fmla="*/ 2289960 w 2556691"/>
              <a:gd name="connsiteY52026" fmla="*/ 757764 h 2789926"/>
              <a:gd name="connsiteX52027" fmla="*/ 2281343 w 2556691"/>
              <a:gd name="connsiteY52027" fmla="*/ 749484 h 2789926"/>
              <a:gd name="connsiteX52028" fmla="*/ 2279871 w 2556691"/>
              <a:gd name="connsiteY52028" fmla="*/ 752137 h 2789926"/>
              <a:gd name="connsiteX52029" fmla="*/ 2277058 w 2556691"/>
              <a:gd name="connsiteY52029" fmla="*/ 757319 h 2789926"/>
              <a:gd name="connsiteX52030" fmla="*/ 2276999 w 2556691"/>
              <a:gd name="connsiteY52030" fmla="*/ 757430 h 2789926"/>
              <a:gd name="connsiteX52031" fmla="*/ 2277105 w 2556691"/>
              <a:gd name="connsiteY52031" fmla="*/ 757310 h 2789926"/>
              <a:gd name="connsiteX52032" fmla="*/ 2281531 w 2556691"/>
              <a:gd name="connsiteY52032" fmla="*/ 753468 h 2789926"/>
              <a:gd name="connsiteX52033" fmla="*/ 2281307 w 2556691"/>
              <a:gd name="connsiteY52033" fmla="*/ 751672 h 2789926"/>
              <a:gd name="connsiteX52034" fmla="*/ 2281307 w 2556691"/>
              <a:gd name="connsiteY52034" fmla="*/ 751671 h 2789926"/>
              <a:gd name="connsiteX52035" fmla="*/ 2281295 w 2556691"/>
              <a:gd name="connsiteY52035" fmla="*/ 751547 h 2789926"/>
              <a:gd name="connsiteX52036" fmla="*/ 2281343 w 2556691"/>
              <a:gd name="connsiteY52036" fmla="*/ 749484 h 2789926"/>
              <a:gd name="connsiteX52037" fmla="*/ 2388325 w 2556691"/>
              <a:gd name="connsiteY52037" fmla="*/ 847895 h 2789926"/>
              <a:gd name="connsiteX52038" fmla="*/ 2388643 w 2556691"/>
              <a:gd name="connsiteY52038" fmla="*/ 850852 h 2789926"/>
              <a:gd name="connsiteX52039" fmla="*/ 2388396 w 2556691"/>
              <a:gd name="connsiteY52039" fmla="*/ 851022 h 2789926"/>
              <a:gd name="connsiteX52040" fmla="*/ 2384746 w 2556691"/>
              <a:gd name="connsiteY52040" fmla="*/ 851542 h 2789926"/>
              <a:gd name="connsiteX52041" fmla="*/ 2381639 w 2556691"/>
              <a:gd name="connsiteY52041" fmla="*/ 851865 h 2789926"/>
              <a:gd name="connsiteX52042" fmla="*/ 2378707 w 2556691"/>
              <a:gd name="connsiteY52042" fmla="*/ 848712 h 2789926"/>
              <a:gd name="connsiteX52043" fmla="*/ 2378707 w 2556691"/>
              <a:gd name="connsiteY52043" fmla="*/ 848711 h 2789926"/>
              <a:gd name="connsiteX52044" fmla="*/ 2382557 w 2556691"/>
              <a:gd name="connsiteY52044" fmla="*/ 847446 h 2789926"/>
              <a:gd name="connsiteX52045" fmla="*/ 2384217 w 2556691"/>
              <a:gd name="connsiteY52045" fmla="*/ 847323 h 2789926"/>
              <a:gd name="connsiteX52046" fmla="*/ 2387737 w 2556691"/>
              <a:gd name="connsiteY52046" fmla="*/ 847758 h 2789926"/>
              <a:gd name="connsiteX52047" fmla="*/ 2388325 w 2556691"/>
              <a:gd name="connsiteY52047" fmla="*/ 847895 h 2789926"/>
              <a:gd name="connsiteX52048" fmla="*/ 2374894 w 2556691"/>
              <a:gd name="connsiteY52048" fmla="*/ 835336 h 2789926"/>
              <a:gd name="connsiteX52049" fmla="*/ 2375765 w 2556691"/>
              <a:gd name="connsiteY52049" fmla="*/ 836491 h 2789926"/>
              <a:gd name="connsiteX52050" fmla="*/ 2374670 w 2556691"/>
              <a:gd name="connsiteY52050" fmla="*/ 838031 h 2789926"/>
              <a:gd name="connsiteX52051" fmla="*/ 2374328 w 2556691"/>
              <a:gd name="connsiteY52051" fmla="*/ 838123 h 2789926"/>
              <a:gd name="connsiteX52052" fmla="*/ 2373187 w 2556691"/>
              <a:gd name="connsiteY52052" fmla="*/ 838441 h 2789926"/>
              <a:gd name="connsiteX52053" fmla="*/ 2370749 w 2556691"/>
              <a:gd name="connsiteY52053" fmla="*/ 839114 h 2789926"/>
              <a:gd name="connsiteX52054" fmla="*/ 2369185 w 2556691"/>
              <a:gd name="connsiteY52054" fmla="*/ 839538 h 2789926"/>
              <a:gd name="connsiteX52055" fmla="*/ 2364522 w 2556691"/>
              <a:gd name="connsiteY52055" fmla="*/ 840811 h 2789926"/>
              <a:gd name="connsiteX52056" fmla="*/ 2360332 w 2556691"/>
              <a:gd name="connsiteY52056" fmla="*/ 843190 h 2789926"/>
              <a:gd name="connsiteX52057" fmla="*/ 2357166 w 2556691"/>
              <a:gd name="connsiteY52057" fmla="*/ 844916 h 2789926"/>
              <a:gd name="connsiteX52058" fmla="*/ 2357166 w 2556691"/>
              <a:gd name="connsiteY52058" fmla="*/ 844915 h 2789926"/>
              <a:gd name="connsiteX52059" fmla="*/ 2354988 w 2556691"/>
              <a:gd name="connsiteY52059" fmla="*/ 843000 h 2789926"/>
              <a:gd name="connsiteX52060" fmla="*/ 2358131 w 2556691"/>
              <a:gd name="connsiteY52060" fmla="*/ 839549 h 2789926"/>
              <a:gd name="connsiteX52061" fmla="*/ 2366641 w 2556691"/>
              <a:gd name="connsiteY52061" fmla="*/ 835916 h 2789926"/>
              <a:gd name="connsiteX52062" fmla="*/ 2370997 w 2556691"/>
              <a:gd name="connsiteY52062" fmla="*/ 835305 h 2789926"/>
              <a:gd name="connsiteX52063" fmla="*/ 2372316 w 2556691"/>
              <a:gd name="connsiteY52063" fmla="*/ 835211 h 2789926"/>
              <a:gd name="connsiteX52064" fmla="*/ 2374470 w 2556691"/>
              <a:gd name="connsiteY52064" fmla="*/ 835164 h 2789926"/>
              <a:gd name="connsiteX52065" fmla="*/ 2374894 w 2556691"/>
              <a:gd name="connsiteY52065" fmla="*/ 835336 h 2789926"/>
              <a:gd name="connsiteX52066" fmla="*/ 2328877 w 2556691"/>
              <a:gd name="connsiteY52066" fmla="*/ 792566 h 2789926"/>
              <a:gd name="connsiteX52067" fmla="*/ 2327983 w 2556691"/>
              <a:gd name="connsiteY52067" fmla="*/ 793813 h 2789926"/>
              <a:gd name="connsiteX52068" fmla="*/ 2328901 w 2556691"/>
              <a:gd name="connsiteY52068" fmla="*/ 794430 h 2789926"/>
              <a:gd name="connsiteX52069" fmla="*/ 2382358 w 2556691"/>
              <a:gd name="connsiteY52069" fmla="*/ 841029 h 2789926"/>
              <a:gd name="connsiteX52070" fmla="*/ 2383287 w 2556691"/>
              <a:gd name="connsiteY52070" fmla="*/ 841947 h 2789926"/>
              <a:gd name="connsiteX52071" fmla="*/ 2382827 w 2556691"/>
              <a:gd name="connsiteY52071" fmla="*/ 843680 h 2789926"/>
              <a:gd name="connsiteX52072" fmla="*/ 2382205 w 2556691"/>
              <a:gd name="connsiteY52072" fmla="*/ 844085 h 2789926"/>
              <a:gd name="connsiteX52073" fmla="*/ 2378425 w 2556691"/>
              <a:gd name="connsiteY52073" fmla="*/ 844996 h 2789926"/>
              <a:gd name="connsiteX52074" fmla="*/ 2374576 w 2556691"/>
              <a:gd name="connsiteY52074" fmla="*/ 845023 h 2789926"/>
              <a:gd name="connsiteX52075" fmla="*/ 2373446 w 2556691"/>
              <a:gd name="connsiteY52075" fmla="*/ 843191 h 2789926"/>
              <a:gd name="connsiteX52076" fmla="*/ 2378119 w 2556691"/>
              <a:gd name="connsiteY52076" fmla="*/ 840717 h 2789926"/>
              <a:gd name="connsiteX52077" fmla="*/ 2379497 w 2556691"/>
              <a:gd name="connsiteY52077" fmla="*/ 840649 h 2789926"/>
              <a:gd name="connsiteX52078" fmla="*/ 2382358 w 2556691"/>
              <a:gd name="connsiteY52078" fmla="*/ 841029 h 2789926"/>
              <a:gd name="connsiteX52079" fmla="*/ 2225851 w 2556691"/>
              <a:gd name="connsiteY52079" fmla="*/ 695344 h 2789926"/>
              <a:gd name="connsiteX52080" fmla="*/ 2228359 w 2556691"/>
              <a:gd name="connsiteY52080" fmla="*/ 698420 h 2789926"/>
              <a:gd name="connsiteX52081" fmla="*/ 2232608 w 2556691"/>
              <a:gd name="connsiteY52081" fmla="*/ 703242 h 2789926"/>
              <a:gd name="connsiteX52082" fmla="*/ 2231231 w 2556691"/>
              <a:gd name="connsiteY52082" fmla="*/ 704957 h 2789926"/>
              <a:gd name="connsiteX52083" fmla="*/ 2231231 w 2556691"/>
              <a:gd name="connsiteY52083" fmla="*/ 704956 h 2789926"/>
              <a:gd name="connsiteX52084" fmla="*/ 2223685 w 2556691"/>
              <a:gd name="connsiteY52084" fmla="*/ 696877 h 2789926"/>
              <a:gd name="connsiteX52085" fmla="*/ 2225851 w 2556691"/>
              <a:gd name="connsiteY52085" fmla="*/ 695344 h 2789926"/>
              <a:gd name="connsiteX52086" fmla="*/ 2269524 w 2556691"/>
              <a:gd name="connsiteY52086" fmla="*/ 734128 h 2789926"/>
              <a:gd name="connsiteX52087" fmla="*/ 2266604 w 2556691"/>
              <a:gd name="connsiteY52087" fmla="*/ 733668 h 2789926"/>
              <a:gd name="connsiteX52088" fmla="*/ 2266710 w 2556691"/>
              <a:gd name="connsiteY52088" fmla="*/ 735126 h 2789926"/>
              <a:gd name="connsiteX52089" fmla="*/ 2266816 w 2556691"/>
              <a:gd name="connsiteY52089" fmla="*/ 736368 h 2789926"/>
              <a:gd name="connsiteX52090" fmla="*/ 2267099 w 2556691"/>
              <a:gd name="connsiteY52090" fmla="*/ 736614 h 2789926"/>
              <a:gd name="connsiteX52091" fmla="*/ 2269618 w 2556691"/>
              <a:gd name="connsiteY52091" fmla="*/ 738385 h 2789926"/>
              <a:gd name="connsiteX52092" fmla="*/ 2269524 w 2556691"/>
              <a:gd name="connsiteY52092" fmla="*/ 735359 h 2789926"/>
              <a:gd name="connsiteX52093" fmla="*/ 2269524 w 2556691"/>
              <a:gd name="connsiteY52093" fmla="*/ 734128 h 2789926"/>
              <a:gd name="connsiteX52094" fmla="*/ 2381898 w 2556691"/>
              <a:gd name="connsiteY52094" fmla="*/ 834637 h 2789926"/>
              <a:gd name="connsiteX52095" fmla="*/ 2380226 w 2556691"/>
              <a:gd name="connsiteY52095" fmla="*/ 833355 h 2789926"/>
              <a:gd name="connsiteX52096" fmla="*/ 2377719 w 2556691"/>
              <a:gd name="connsiteY52096" fmla="*/ 831814 h 2789926"/>
              <a:gd name="connsiteX52097" fmla="*/ 2377036 w 2556691"/>
              <a:gd name="connsiteY52097" fmla="*/ 831483 h 2789926"/>
              <a:gd name="connsiteX52098" fmla="*/ 2374670 w 2556691"/>
              <a:gd name="connsiteY52098" fmla="*/ 830397 h 2789926"/>
              <a:gd name="connsiteX52099" fmla="*/ 2373787 w 2556691"/>
              <a:gd name="connsiteY52099" fmla="*/ 830088 h 2789926"/>
              <a:gd name="connsiteX52100" fmla="*/ 2352539 w 2556691"/>
              <a:gd name="connsiteY52100" fmla="*/ 829271 h 2789926"/>
              <a:gd name="connsiteX52101" fmla="*/ 2352550 w 2556691"/>
              <a:gd name="connsiteY52101" fmla="*/ 829315 h 2789926"/>
              <a:gd name="connsiteX52102" fmla="*/ 2352680 w 2556691"/>
              <a:gd name="connsiteY52102" fmla="*/ 829993 h 2789926"/>
              <a:gd name="connsiteX52103" fmla="*/ 2353198 w 2556691"/>
              <a:gd name="connsiteY52103" fmla="*/ 834089 h 2789926"/>
              <a:gd name="connsiteX52104" fmla="*/ 2355329 w 2556691"/>
              <a:gd name="connsiteY52104" fmla="*/ 834672 h 2789926"/>
              <a:gd name="connsiteX52105" fmla="*/ 2354752 w 2556691"/>
              <a:gd name="connsiteY52105" fmla="*/ 835910 h 2789926"/>
              <a:gd name="connsiteX52106" fmla="*/ 2354728 w 2556691"/>
              <a:gd name="connsiteY52106" fmla="*/ 835955 h 2789926"/>
              <a:gd name="connsiteX52107" fmla="*/ 2353245 w 2556691"/>
              <a:gd name="connsiteY52107" fmla="*/ 837931 h 2789926"/>
              <a:gd name="connsiteX52108" fmla="*/ 2353198 w 2556691"/>
              <a:gd name="connsiteY52108" fmla="*/ 840328 h 2789926"/>
              <a:gd name="connsiteX52109" fmla="*/ 2353327 w 2556691"/>
              <a:gd name="connsiteY52109" fmla="*/ 842254 h 2789926"/>
              <a:gd name="connsiteX52110" fmla="*/ 2353009 w 2556691"/>
              <a:gd name="connsiteY52110" fmla="*/ 844157 h 2789926"/>
              <a:gd name="connsiteX52111" fmla="*/ 2344487 w 2556691"/>
              <a:gd name="connsiteY52111" fmla="*/ 849043 h 2789926"/>
              <a:gd name="connsiteX52112" fmla="*/ 2337530 w 2556691"/>
              <a:gd name="connsiteY52112" fmla="*/ 851179 h 2789926"/>
              <a:gd name="connsiteX52113" fmla="*/ 2336093 w 2556691"/>
              <a:gd name="connsiteY52113" fmla="*/ 852157 h 2789926"/>
              <a:gd name="connsiteX52114" fmla="*/ 2331502 w 2556691"/>
              <a:gd name="connsiteY52114" fmla="*/ 856038 h 2789926"/>
              <a:gd name="connsiteX52115" fmla="*/ 2330549 w 2556691"/>
              <a:gd name="connsiteY52115" fmla="*/ 856757 h 2789926"/>
              <a:gd name="connsiteX52116" fmla="*/ 2320566 w 2556691"/>
              <a:gd name="connsiteY52116" fmla="*/ 857458 h 2789926"/>
              <a:gd name="connsiteX52117" fmla="*/ 2317270 w 2556691"/>
              <a:gd name="connsiteY52117" fmla="*/ 860277 h 2789926"/>
              <a:gd name="connsiteX52118" fmla="*/ 2313303 w 2556691"/>
              <a:gd name="connsiteY52118" fmla="*/ 862383 h 2789926"/>
              <a:gd name="connsiteX52119" fmla="*/ 2310395 w 2556691"/>
              <a:gd name="connsiteY52119" fmla="*/ 862888 h 2789926"/>
              <a:gd name="connsiteX52120" fmla="*/ 2311043 w 2556691"/>
              <a:gd name="connsiteY52120" fmla="*/ 863766 h 2789926"/>
              <a:gd name="connsiteX52121" fmla="*/ 2313174 w 2556691"/>
              <a:gd name="connsiteY52121" fmla="*/ 867432 h 2789926"/>
              <a:gd name="connsiteX52122" fmla="*/ 2314516 w 2556691"/>
              <a:gd name="connsiteY52122" fmla="*/ 870594 h 2789926"/>
              <a:gd name="connsiteX52123" fmla="*/ 2318341 w 2556691"/>
              <a:gd name="connsiteY52123" fmla="*/ 873794 h 2789926"/>
              <a:gd name="connsiteX52124" fmla="*/ 2318330 w 2556691"/>
              <a:gd name="connsiteY52124" fmla="*/ 873793 h 2789926"/>
              <a:gd name="connsiteX52125" fmla="*/ 2357283 w 2556691"/>
              <a:gd name="connsiteY52125" fmla="*/ 887883 h 2789926"/>
              <a:gd name="connsiteX52126" fmla="*/ 2359190 w 2556691"/>
              <a:gd name="connsiteY52126" fmla="*/ 887960 h 2789926"/>
              <a:gd name="connsiteX52127" fmla="*/ 2377907 w 2556691"/>
              <a:gd name="connsiteY52127" fmla="*/ 883137 h 2789926"/>
              <a:gd name="connsiteX52128" fmla="*/ 2377978 w 2556691"/>
              <a:gd name="connsiteY52128" fmla="*/ 883084 h 2789926"/>
              <a:gd name="connsiteX52129" fmla="*/ 2380556 w 2556691"/>
              <a:gd name="connsiteY52129" fmla="*/ 881079 h 2789926"/>
              <a:gd name="connsiteX52130" fmla="*/ 2381121 w 2556691"/>
              <a:gd name="connsiteY52130" fmla="*/ 880608 h 2789926"/>
              <a:gd name="connsiteX52131" fmla="*/ 2383157 w 2556691"/>
              <a:gd name="connsiteY52131" fmla="*/ 878408 h 2789926"/>
              <a:gd name="connsiteX52132" fmla="*/ 2389349 w 2556691"/>
              <a:gd name="connsiteY52132" fmla="*/ 868557 h 2789926"/>
              <a:gd name="connsiteX52133" fmla="*/ 2394152 w 2556691"/>
              <a:gd name="connsiteY52133" fmla="*/ 857918 h 2789926"/>
              <a:gd name="connsiteX52134" fmla="*/ 2396094 w 2556691"/>
              <a:gd name="connsiteY52134" fmla="*/ 854668 h 2789926"/>
              <a:gd name="connsiteX52135" fmla="*/ 2396153 w 2556691"/>
              <a:gd name="connsiteY52135" fmla="*/ 854573 h 2789926"/>
              <a:gd name="connsiteX52136" fmla="*/ 2395647 w 2556691"/>
              <a:gd name="connsiteY52136" fmla="*/ 850451 h 2789926"/>
              <a:gd name="connsiteX52137" fmla="*/ 2395529 w 2556691"/>
              <a:gd name="connsiteY52137" fmla="*/ 850259 h 2789926"/>
              <a:gd name="connsiteX52138" fmla="*/ 2394988 w 2556691"/>
              <a:gd name="connsiteY52138" fmla="*/ 849334 h 2789926"/>
              <a:gd name="connsiteX52139" fmla="*/ 2392398 w 2556691"/>
              <a:gd name="connsiteY52139" fmla="*/ 845919 h 2789926"/>
              <a:gd name="connsiteX52140" fmla="*/ 2387595 w 2556691"/>
              <a:gd name="connsiteY52140" fmla="*/ 840747 h 2789926"/>
              <a:gd name="connsiteX52141" fmla="*/ 2385252 w 2556691"/>
              <a:gd name="connsiteY52141" fmla="*/ 838167 h 2789926"/>
              <a:gd name="connsiteX52142" fmla="*/ 2381898 w 2556691"/>
              <a:gd name="connsiteY52142" fmla="*/ 834637 h 2789926"/>
              <a:gd name="connsiteX52143" fmla="*/ 2343180 w 2556691"/>
              <a:gd name="connsiteY52143" fmla="*/ 797330 h 2789926"/>
              <a:gd name="connsiteX52144" fmla="*/ 2339578 w 2556691"/>
              <a:gd name="connsiteY52144" fmla="*/ 795458 h 2789926"/>
              <a:gd name="connsiteX52145" fmla="*/ 2333421 w 2556691"/>
              <a:gd name="connsiteY52145" fmla="*/ 793659 h 2789926"/>
              <a:gd name="connsiteX52146" fmla="*/ 2333245 w 2556691"/>
              <a:gd name="connsiteY52146" fmla="*/ 793614 h 2789926"/>
              <a:gd name="connsiteX52147" fmla="*/ 2333256 w 2556691"/>
              <a:gd name="connsiteY52147" fmla="*/ 793786 h 2789926"/>
              <a:gd name="connsiteX52148" fmla="*/ 2333339 w 2556691"/>
              <a:gd name="connsiteY52148" fmla="*/ 797614 h 2789926"/>
              <a:gd name="connsiteX52149" fmla="*/ 2334116 w 2556691"/>
              <a:gd name="connsiteY52149" fmla="*/ 798308 h 2789926"/>
              <a:gd name="connsiteX52150" fmla="*/ 2336494 w 2556691"/>
              <a:gd name="connsiteY52150" fmla="*/ 798502 h 2789926"/>
              <a:gd name="connsiteX52151" fmla="*/ 2336576 w 2556691"/>
              <a:gd name="connsiteY52151" fmla="*/ 800501 h 2789926"/>
              <a:gd name="connsiteX52152" fmla="*/ 2336576 w 2556691"/>
              <a:gd name="connsiteY52152" fmla="*/ 800503 h 2789926"/>
              <a:gd name="connsiteX52153" fmla="*/ 2337212 w 2556691"/>
              <a:gd name="connsiteY52153" fmla="*/ 801073 h 2789926"/>
              <a:gd name="connsiteX52154" fmla="*/ 2338883 w 2556691"/>
              <a:gd name="connsiteY52154" fmla="*/ 802973 h 2789926"/>
              <a:gd name="connsiteX52155" fmla="*/ 2338919 w 2556691"/>
              <a:gd name="connsiteY52155" fmla="*/ 803010 h 2789926"/>
              <a:gd name="connsiteX52156" fmla="*/ 2341638 w 2556691"/>
              <a:gd name="connsiteY52156" fmla="*/ 805611 h 2789926"/>
              <a:gd name="connsiteX52157" fmla="*/ 2341355 w 2556691"/>
              <a:gd name="connsiteY52157" fmla="*/ 805927 h 2789926"/>
              <a:gd name="connsiteX52158" fmla="*/ 2344922 w 2556691"/>
              <a:gd name="connsiteY52158" fmla="*/ 811033 h 2789926"/>
              <a:gd name="connsiteX52159" fmla="*/ 2345122 w 2556691"/>
              <a:gd name="connsiteY52159" fmla="*/ 811357 h 2789926"/>
              <a:gd name="connsiteX52160" fmla="*/ 2345264 w 2556691"/>
              <a:gd name="connsiteY52160" fmla="*/ 811073 h 2789926"/>
              <a:gd name="connsiteX52161" fmla="*/ 2346923 w 2556691"/>
              <a:gd name="connsiteY52161" fmla="*/ 806578 h 2789926"/>
              <a:gd name="connsiteX52162" fmla="*/ 2346817 w 2556691"/>
              <a:gd name="connsiteY52162" fmla="*/ 801823 h 2789926"/>
              <a:gd name="connsiteX52163" fmla="*/ 2343180 w 2556691"/>
              <a:gd name="connsiteY52163" fmla="*/ 797330 h 2789926"/>
              <a:gd name="connsiteX52164" fmla="*/ 2445878 w 2556691"/>
              <a:gd name="connsiteY52164" fmla="*/ 889854 h 2789926"/>
              <a:gd name="connsiteX52165" fmla="*/ 2412245 w 2556691"/>
              <a:gd name="connsiteY52165" fmla="*/ 888638 h 2789926"/>
              <a:gd name="connsiteX52166" fmla="*/ 2411151 w 2556691"/>
              <a:gd name="connsiteY52166" fmla="*/ 888811 h 2789926"/>
              <a:gd name="connsiteX52167" fmla="*/ 2409503 w 2556691"/>
              <a:gd name="connsiteY52167" fmla="*/ 889951 h 2789926"/>
              <a:gd name="connsiteX52168" fmla="*/ 2409503 w 2556691"/>
              <a:gd name="connsiteY52168" fmla="*/ 889953 h 2789926"/>
              <a:gd name="connsiteX52169" fmla="*/ 2409020 w 2556691"/>
              <a:gd name="connsiteY52169" fmla="*/ 890288 h 2789926"/>
              <a:gd name="connsiteX52170" fmla="*/ 2422616 w 2556691"/>
              <a:gd name="connsiteY52170" fmla="*/ 889164 h 2789926"/>
              <a:gd name="connsiteX52171" fmla="*/ 2445936 w 2556691"/>
              <a:gd name="connsiteY52171" fmla="*/ 892021 h 2789926"/>
              <a:gd name="connsiteX52172" fmla="*/ 2445878 w 2556691"/>
              <a:gd name="connsiteY52172" fmla="*/ 889854 h 2789926"/>
              <a:gd name="connsiteX52173" fmla="*/ 2384381 w 2556691"/>
              <a:gd name="connsiteY52173" fmla="*/ 829638 h 2789926"/>
              <a:gd name="connsiteX52174" fmla="*/ 2378731 w 2556691"/>
              <a:gd name="connsiteY52174" fmla="*/ 825490 h 2789926"/>
              <a:gd name="connsiteX52175" fmla="*/ 2378731 w 2556691"/>
              <a:gd name="connsiteY52175" fmla="*/ 825516 h 2789926"/>
              <a:gd name="connsiteX52176" fmla="*/ 2384381 w 2556691"/>
              <a:gd name="connsiteY52176" fmla="*/ 829802 h 2789926"/>
              <a:gd name="connsiteX52177" fmla="*/ 2384381 w 2556691"/>
              <a:gd name="connsiteY52177" fmla="*/ 829638 h 2789926"/>
              <a:gd name="connsiteX52178" fmla="*/ 2230030 w 2556691"/>
              <a:gd name="connsiteY52178" fmla="*/ 686730 h 2789926"/>
              <a:gd name="connsiteX52179" fmla="*/ 2232855 w 2556691"/>
              <a:gd name="connsiteY52179" fmla="*/ 693955 h 2789926"/>
              <a:gd name="connsiteX52180" fmla="*/ 2236175 w 2556691"/>
              <a:gd name="connsiteY52180" fmla="*/ 700071 h 2789926"/>
              <a:gd name="connsiteX52181" fmla="*/ 2234409 w 2556691"/>
              <a:gd name="connsiteY52181" fmla="*/ 701522 h 2789926"/>
              <a:gd name="connsiteX52182" fmla="*/ 2234409 w 2556691"/>
              <a:gd name="connsiteY52182" fmla="*/ 701524 h 2789926"/>
              <a:gd name="connsiteX52183" fmla="*/ 2227604 w 2556691"/>
              <a:gd name="connsiteY52183" fmla="*/ 687259 h 2789926"/>
              <a:gd name="connsiteX52184" fmla="*/ 2230030 w 2556691"/>
              <a:gd name="connsiteY52184" fmla="*/ 686730 h 2789926"/>
              <a:gd name="connsiteX52185" fmla="*/ 2342509 w 2556691"/>
              <a:gd name="connsiteY52185" fmla="*/ 790320 h 2789926"/>
              <a:gd name="connsiteX52186" fmla="*/ 2342109 w 2556691"/>
              <a:gd name="connsiteY52186" fmla="*/ 791237 h 2789926"/>
              <a:gd name="connsiteX52187" fmla="*/ 2345169 w 2556691"/>
              <a:gd name="connsiteY52187" fmla="*/ 792787 h 2789926"/>
              <a:gd name="connsiteX52188" fmla="*/ 2342509 w 2556691"/>
              <a:gd name="connsiteY52188" fmla="*/ 790320 h 2789926"/>
              <a:gd name="connsiteX52189" fmla="*/ 2476108 w 2556691"/>
              <a:gd name="connsiteY52189" fmla="*/ 912769 h 2789926"/>
              <a:gd name="connsiteX52190" fmla="*/ 2476026 w 2556691"/>
              <a:gd name="connsiteY52190" fmla="*/ 914712 h 2789926"/>
              <a:gd name="connsiteX52191" fmla="*/ 2462888 w 2556691"/>
              <a:gd name="connsiteY52191" fmla="*/ 914044 h 2789926"/>
              <a:gd name="connsiteX52192" fmla="*/ 2452011 w 2556691"/>
              <a:gd name="connsiteY52192" fmla="*/ 911030 h 2789926"/>
              <a:gd name="connsiteX52193" fmla="*/ 2452882 w 2556691"/>
              <a:gd name="connsiteY52193" fmla="*/ 908316 h 2789926"/>
              <a:gd name="connsiteX52194" fmla="*/ 2464854 w 2556691"/>
              <a:gd name="connsiteY52194" fmla="*/ 911109 h 2789926"/>
              <a:gd name="connsiteX52195" fmla="*/ 2476108 w 2556691"/>
              <a:gd name="connsiteY52195" fmla="*/ 912770 h 2789926"/>
              <a:gd name="connsiteX52196" fmla="*/ 2401415 w 2556691"/>
              <a:gd name="connsiteY52196" fmla="*/ 842217 h 2789926"/>
              <a:gd name="connsiteX52197" fmla="*/ 2401180 w 2556691"/>
              <a:gd name="connsiteY52197" fmla="*/ 843338 h 2789926"/>
              <a:gd name="connsiteX52198" fmla="*/ 2400120 w 2556691"/>
              <a:gd name="connsiteY52198" fmla="*/ 848391 h 2789926"/>
              <a:gd name="connsiteX52199" fmla="*/ 2401203 w 2556691"/>
              <a:gd name="connsiteY52199" fmla="*/ 849432 h 2789926"/>
              <a:gd name="connsiteX52200" fmla="*/ 2402216 w 2556691"/>
              <a:gd name="connsiteY52200" fmla="*/ 850363 h 2789926"/>
              <a:gd name="connsiteX52201" fmla="*/ 2402545 w 2556691"/>
              <a:gd name="connsiteY52201" fmla="*/ 853026 h 2789926"/>
              <a:gd name="connsiteX52202" fmla="*/ 2397778 w 2556691"/>
              <a:gd name="connsiteY52202" fmla="*/ 861573 h 2789926"/>
              <a:gd name="connsiteX52203" fmla="*/ 2393575 w 2556691"/>
              <a:gd name="connsiteY52203" fmla="*/ 886613 h 2789926"/>
              <a:gd name="connsiteX52204" fmla="*/ 2391798 w 2556691"/>
              <a:gd name="connsiteY52204" fmla="*/ 891942 h 2789926"/>
              <a:gd name="connsiteX52205" fmla="*/ 2391080 w 2556691"/>
              <a:gd name="connsiteY52205" fmla="*/ 893505 h 2789926"/>
              <a:gd name="connsiteX52206" fmla="*/ 2390903 w 2556691"/>
              <a:gd name="connsiteY52206" fmla="*/ 894000 h 2789926"/>
              <a:gd name="connsiteX52207" fmla="*/ 2391080 w 2556691"/>
              <a:gd name="connsiteY52207" fmla="*/ 895575 h 2789926"/>
              <a:gd name="connsiteX52208" fmla="*/ 2391186 w 2556691"/>
              <a:gd name="connsiteY52208" fmla="*/ 895832 h 2789926"/>
              <a:gd name="connsiteX52209" fmla="*/ 2393528 w 2556691"/>
              <a:gd name="connsiteY52209" fmla="*/ 893598 h 2789926"/>
              <a:gd name="connsiteX52210" fmla="*/ 2393846 w 2556691"/>
              <a:gd name="connsiteY52210" fmla="*/ 893293 h 2789926"/>
              <a:gd name="connsiteX52211" fmla="*/ 2394564 w 2556691"/>
              <a:gd name="connsiteY52211" fmla="*/ 892457 h 2789926"/>
              <a:gd name="connsiteX52212" fmla="*/ 2396012 w 2556691"/>
              <a:gd name="connsiteY52212" fmla="*/ 890607 h 2789926"/>
              <a:gd name="connsiteX52213" fmla="*/ 2405347 w 2556691"/>
              <a:gd name="connsiteY52213" fmla="*/ 857840 h 2789926"/>
              <a:gd name="connsiteX52214" fmla="*/ 2402851 w 2556691"/>
              <a:gd name="connsiteY52214" fmla="*/ 848088 h 2789926"/>
              <a:gd name="connsiteX52215" fmla="*/ 2402851 w 2556691"/>
              <a:gd name="connsiteY52215" fmla="*/ 848087 h 2789926"/>
              <a:gd name="connsiteX52216" fmla="*/ 2401651 w 2556691"/>
              <a:gd name="connsiteY52216" fmla="*/ 843236 h 2789926"/>
              <a:gd name="connsiteX52217" fmla="*/ 2401415 w 2556691"/>
              <a:gd name="connsiteY52217" fmla="*/ 842217 h 2789926"/>
              <a:gd name="connsiteX52218" fmla="*/ 2235185 w 2556691"/>
              <a:gd name="connsiteY52218" fmla="*/ 683890 h 2789926"/>
              <a:gd name="connsiteX52219" fmla="*/ 2237775 w 2556691"/>
              <a:gd name="connsiteY52219" fmla="*/ 691339 h 2789926"/>
              <a:gd name="connsiteX52220" fmla="*/ 2235515 w 2556691"/>
              <a:gd name="connsiteY52220" fmla="*/ 691821 h 2789926"/>
              <a:gd name="connsiteX52221" fmla="*/ 2233914 w 2556691"/>
              <a:gd name="connsiteY52221" fmla="*/ 684363 h 2789926"/>
              <a:gd name="connsiteX52222" fmla="*/ 2235185 w 2556691"/>
              <a:gd name="connsiteY52222" fmla="*/ 683890 h 2789926"/>
              <a:gd name="connsiteX52223" fmla="*/ 2368843 w 2556691"/>
              <a:gd name="connsiteY52223" fmla="*/ 801460 h 2789926"/>
              <a:gd name="connsiteX52224" fmla="*/ 2368631 w 2556691"/>
              <a:gd name="connsiteY52224" fmla="*/ 801432 h 2789926"/>
              <a:gd name="connsiteX52225" fmla="*/ 2359814 w 2556691"/>
              <a:gd name="connsiteY52225" fmla="*/ 793766 h 2789926"/>
              <a:gd name="connsiteX52226" fmla="*/ 2351044 w 2556691"/>
              <a:gd name="connsiteY52226" fmla="*/ 797750 h 2789926"/>
              <a:gd name="connsiteX52227" fmla="*/ 2353221 w 2556691"/>
              <a:gd name="connsiteY52227" fmla="*/ 805694 h 2789926"/>
              <a:gd name="connsiteX52228" fmla="*/ 2368843 w 2556691"/>
              <a:gd name="connsiteY52228" fmla="*/ 801460 h 2789926"/>
              <a:gd name="connsiteX52229" fmla="*/ 2341344 w 2556691"/>
              <a:gd name="connsiteY52229" fmla="*/ 774784 h 2789926"/>
              <a:gd name="connsiteX52230" fmla="*/ 2339460 w 2556691"/>
              <a:gd name="connsiteY52230" fmla="*/ 775827 h 2789926"/>
              <a:gd name="connsiteX52231" fmla="*/ 2330937 w 2556691"/>
              <a:gd name="connsiteY52231" fmla="*/ 782806 h 2789926"/>
              <a:gd name="connsiteX52232" fmla="*/ 2316434 w 2556691"/>
              <a:gd name="connsiteY52232" fmla="*/ 788305 h 2789926"/>
              <a:gd name="connsiteX52233" fmla="*/ 2323756 w 2556691"/>
              <a:gd name="connsiteY52233" fmla="*/ 791496 h 2789926"/>
              <a:gd name="connsiteX52234" fmla="*/ 2326146 w 2556691"/>
              <a:gd name="connsiteY52234" fmla="*/ 787578 h 2789926"/>
              <a:gd name="connsiteX52235" fmla="*/ 2329995 w 2556691"/>
              <a:gd name="connsiteY52235" fmla="*/ 787693 h 2789926"/>
              <a:gd name="connsiteX52236" fmla="*/ 2330773 w 2556691"/>
              <a:gd name="connsiteY52236" fmla="*/ 788502 h 2789926"/>
              <a:gd name="connsiteX52237" fmla="*/ 2331785 w 2556691"/>
              <a:gd name="connsiteY52237" fmla="*/ 788436 h 2789926"/>
              <a:gd name="connsiteX52238" fmla="*/ 2337482 w 2556691"/>
              <a:gd name="connsiteY52238" fmla="*/ 789626 h 2789926"/>
              <a:gd name="connsiteX52239" fmla="*/ 2340625 w 2556691"/>
              <a:gd name="connsiteY52239" fmla="*/ 781625 h 2789926"/>
              <a:gd name="connsiteX52240" fmla="*/ 2341238 w 2556691"/>
              <a:gd name="connsiteY52240" fmla="*/ 777225 h 2789926"/>
              <a:gd name="connsiteX52241" fmla="*/ 2483125 w 2556691"/>
              <a:gd name="connsiteY52241" fmla="*/ 904523 h 2789926"/>
              <a:gd name="connsiteX52242" fmla="*/ 2482866 w 2556691"/>
              <a:gd name="connsiteY52242" fmla="*/ 906361 h 2789926"/>
              <a:gd name="connsiteX52243" fmla="*/ 2472742 w 2556691"/>
              <a:gd name="connsiteY52243" fmla="*/ 906167 h 2789926"/>
              <a:gd name="connsiteX52244" fmla="*/ 2462830 w 2556691"/>
              <a:gd name="connsiteY52244" fmla="*/ 904964 h 2789926"/>
              <a:gd name="connsiteX52245" fmla="*/ 2462995 w 2556691"/>
              <a:gd name="connsiteY52245" fmla="*/ 902075 h 2789926"/>
              <a:gd name="connsiteX52246" fmla="*/ 2473166 w 2556691"/>
              <a:gd name="connsiteY52246" fmla="*/ 902763 h 2789926"/>
              <a:gd name="connsiteX52247" fmla="*/ 2483125 w 2556691"/>
              <a:gd name="connsiteY52247" fmla="*/ 904523 h 2789926"/>
              <a:gd name="connsiteX52248" fmla="*/ 2401604 w 2556691"/>
              <a:gd name="connsiteY52248" fmla="*/ 829255 h 2789926"/>
              <a:gd name="connsiteX52249" fmla="*/ 2387583 w 2556691"/>
              <a:gd name="connsiteY52249" fmla="*/ 828011 h 2789926"/>
              <a:gd name="connsiteX52250" fmla="*/ 2386453 w 2556691"/>
              <a:gd name="connsiteY52250" fmla="*/ 831909 h 2789926"/>
              <a:gd name="connsiteX52251" fmla="*/ 2393104 w 2556691"/>
              <a:gd name="connsiteY52251" fmla="*/ 840067 h 2789926"/>
              <a:gd name="connsiteX52252" fmla="*/ 2394187 w 2556691"/>
              <a:gd name="connsiteY52252" fmla="*/ 839178 h 2789926"/>
              <a:gd name="connsiteX52253" fmla="*/ 2394117 w 2556691"/>
              <a:gd name="connsiteY52253" fmla="*/ 837854 h 2789926"/>
              <a:gd name="connsiteX52254" fmla="*/ 2395459 w 2556691"/>
              <a:gd name="connsiteY52254" fmla="*/ 835505 h 2789926"/>
              <a:gd name="connsiteX52255" fmla="*/ 2397919 w 2556691"/>
              <a:gd name="connsiteY52255" fmla="*/ 838372 h 2789926"/>
              <a:gd name="connsiteX52256" fmla="*/ 2397684 w 2556691"/>
              <a:gd name="connsiteY52256" fmla="*/ 840517 h 2789926"/>
              <a:gd name="connsiteX52257" fmla="*/ 2396554 w 2556691"/>
              <a:gd name="connsiteY52257" fmla="*/ 842191 h 2789926"/>
              <a:gd name="connsiteX52258" fmla="*/ 2395341 w 2556691"/>
              <a:gd name="connsiteY52258" fmla="*/ 842922 h 2789926"/>
              <a:gd name="connsiteX52259" fmla="*/ 2396683 w 2556691"/>
              <a:gd name="connsiteY52259" fmla="*/ 844578 h 2789926"/>
              <a:gd name="connsiteX52260" fmla="*/ 2396954 w 2556691"/>
              <a:gd name="connsiteY52260" fmla="*/ 844499 h 2789926"/>
              <a:gd name="connsiteX52261" fmla="*/ 2401604 w 2556691"/>
              <a:gd name="connsiteY52261" fmla="*/ 829255 h 2789926"/>
              <a:gd name="connsiteX52262" fmla="*/ 2242390 w 2556691"/>
              <a:gd name="connsiteY52262" fmla="*/ 681363 h 2789926"/>
              <a:gd name="connsiteX52263" fmla="*/ 2243967 w 2556691"/>
              <a:gd name="connsiteY52263" fmla="*/ 688046 h 2789926"/>
              <a:gd name="connsiteX52264" fmla="*/ 2244144 w 2556691"/>
              <a:gd name="connsiteY52264" fmla="*/ 691350 h 2789926"/>
              <a:gd name="connsiteX52265" fmla="*/ 2241860 w 2556691"/>
              <a:gd name="connsiteY52265" fmla="*/ 692076 h 2789926"/>
              <a:gd name="connsiteX52266" fmla="*/ 2240365 w 2556691"/>
              <a:gd name="connsiteY52266" fmla="*/ 681678 h 2789926"/>
              <a:gd name="connsiteX52267" fmla="*/ 2242390 w 2556691"/>
              <a:gd name="connsiteY52267" fmla="*/ 681363 h 2789926"/>
              <a:gd name="connsiteX52268" fmla="*/ 2312108 w 2556691"/>
              <a:gd name="connsiteY52268" fmla="*/ 745422 h 2789926"/>
              <a:gd name="connsiteX52269" fmla="*/ 2305310 w 2556691"/>
              <a:gd name="connsiteY52269" fmla="*/ 751534 h 2789926"/>
              <a:gd name="connsiteX52270" fmla="*/ 2298376 w 2556691"/>
              <a:gd name="connsiteY52270" fmla="*/ 751774 h 2789926"/>
              <a:gd name="connsiteX52271" fmla="*/ 2298376 w 2556691"/>
              <a:gd name="connsiteY52271" fmla="*/ 751772 h 2789926"/>
              <a:gd name="connsiteX52272" fmla="*/ 2296881 w 2556691"/>
              <a:gd name="connsiteY52272" fmla="*/ 749940 h 2789926"/>
              <a:gd name="connsiteX52273" fmla="*/ 2296858 w 2556691"/>
              <a:gd name="connsiteY52273" fmla="*/ 749546 h 2789926"/>
              <a:gd name="connsiteX52274" fmla="*/ 2306511 w 2556691"/>
              <a:gd name="connsiteY52274" fmla="*/ 741214 h 2789926"/>
              <a:gd name="connsiteX52275" fmla="*/ 2312108 w 2556691"/>
              <a:gd name="connsiteY52275" fmla="*/ 745422 h 2789926"/>
              <a:gd name="connsiteX52276" fmla="*/ 2345652 w 2556691"/>
              <a:gd name="connsiteY52276" fmla="*/ 775623 h 2789926"/>
              <a:gd name="connsiteX52277" fmla="*/ 2344993 w 2556691"/>
              <a:gd name="connsiteY52277" fmla="*/ 780871 h 2789926"/>
              <a:gd name="connsiteX52278" fmla="*/ 2345888 w 2556691"/>
              <a:gd name="connsiteY52278" fmla="*/ 780744 h 2789926"/>
              <a:gd name="connsiteX52279" fmla="*/ 2347536 w 2556691"/>
              <a:gd name="connsiteY52279" fmla="*/ 781035 h 2789926"/>
              <a:gd name="connsiteX52280" fmla="*/ 2345652 w 2556691"/>
              <a:gd name="connsiteY52280" fmla="*/ 775623 h 2789926"/>
              <a:gd name="connsiteX52281" fmla="*/ 2383569 w 2556691"/>
              <a:gd name="connsiteY52281" fmla="*/ 809743 h 2789926"/>
              <a:gd name="connsiteX52282" fmla="*/ 2349431 w 2556691"/>
              <a:gd name="connsiteY52282" fmla="*/ 819483 h 2789926"/>
              <a:gd name="connsiteX52283" fmla="*/ 2351173 w 2556691"/>
              <a:gd name="connsiteY52283" fmla="*/ 824075 h 2789926"/>
              <a:gd name="connsiteX52284" fmla="*/ 2352068 w 2556691"/>
              <a:gd name="connsiteY52284" fmla="*/ 823884 h 2789926"/>
              <a:gd name="connsiteX52285" fmla="*/ 2385841 w 2556691"/>
              <a:gd name="connsiteY52285" fmla="*/ 812746 h 2789926"/>
              <a:gd name="connsiteX52286" fmla="*/ 2385841 w 2556691"/>
              <a:gd name="connsiteY52286" fmla="*/ 812744 h 2789926"/>
              <a:gd name="connsiteX52287" fmla="*/ 2383569 w 2556691"/>
              <a:gd name="connsiteY52287" fmla="*/ 809743 h 2789926"/>
              <a:gd name="connsiteX52288" fmla="*/ 2381674 w 2556691"/>
              <a:gd name="connsiteY52288" fmla="*/ 806269 h 2789926"/>
              <a:gd name="connsiteX52289" fmla="*/ 2356412 w 2556691"/>
              <a:gd name="connsiteY52289" fmla="*/ 809347 h 2789926"/>
              <a:gd name="connsiteX52290" fmla="*/ 2351385 w 2556691"/>
              <a:gd name="connsiteY52290" fmla="*/ 811020 h 2789926"/>
              <a:gd name="connsiteX52291" fmla="*/ 2348925 w 2556691"/>
              <a:gd name="connsiteY52291" fmla="*/ 814675 h 2789926"/>
              <a:gd name="connsiteX52292" fmla="*/ 2347783 w 2556691"/>
              <a:gd name="connsiteY52292" fmla="*/ 816082 h 2789926"/>
              <a:gd name="connsiteX52293" fmla="*/ 2348089 w 2556691"/>
              <a:gd name="connsiteY52293" fmla="*/ 816678 h 2789926"/>
              <a:gd name="connsiteX52294" fmla="*/ 2382262 w 2556691"/>
              <a:gd name="connsiteY52294" fmla="*/ 807585 h 2789926"/>
              <a:gd name="connsiteX52295" fmla="*/ 2381674 w 2556691"/>
              <a:gd name="connsiteY52295" fmla="*/ 806269 h 2789926"/>
              <a:gd name="connsiteX52296" fmla="*/ 2355364 w 2556691"/>
              <a:gd name="connsiteY52296" fmla="*/ 781177 h 2789926"/>
              <a:gd name="connsiteX52297" fmla="*/ 2349207 w 2556691"/>
              <a:gd name="connsiteY52297" fmla="*/ 787042 h 2789926"/>
              <a:gd name="connsiteX52298" fmla="*/ 2349737 w 2556691"/>
              <a:gd name="connsiteY52298" fmla="*/ 792296 h 2789926"/>
              <a:gd name="connsiteX52299" fmla="*/ 2357812 w 2556691"/>
              <a:gd name="connsiteY52299" fmla="*/ 788885 h 2789926"/>
              <a:gd name="connsiteX52300" fmla="*/ 2357812 w 2556691"/>
              <a:gd name="connsiteY52300" fmla="*/ 788885 h 2789926"/>
              <a:gd name="connsiteX52301" fmla="*/ 2357812 w 2556691"/>
              <a:gd name="connsiteY52301" fmla="*/ 788884 h 2789926"/>
              <a:gd name="connsiteX52302" fmla="*/ 2357812 w 2556691"/>
              <a:gd name="connsiteY52302" fmla="*/ 788885 h 2789926"/>
              <a:gd name="connsiteX52303" fmla="*/ 2470716 w 2556691"/>
              <a:gd name="connsiteY52303" fmla="*/ 885481 h 2789926"/>
              <a:gd name="connsiteX52304" fmla="*/ 2470668 w 2556691"/>
              <a:gd name="connsiteY52304" fmla="*/ 887904 h 2789926"/>
              <a:gd name="connsiteX52305" fmla="*/ 2464288 w 2556691"/>
              <a:gd name="connsiteY52305" fmla="*/ 888244 h 2789926"/>
              <a:gd name="connsiteX52306" fmla="*/ 2464053 w 2556691"/>
              <a:gd name="connsiteY52306" fmla="*/ 885717 h 2789926"/>
              <a:gd name="connsiteX52307" fmla="*/ 2470716 w 2556691"/>
              <a:gd name="connsiteY52307" fmla="*/ 885481 h 2789926"/>
              <a:gd name="connsiteX52308" fmla="*/ 2326594 w 2556691"/>
              <a:gd name="connsiteY52308" fmla="*/ 751181 h 2789926"/>
              <a:gd name="connsiteX52309" fmla="*/ 2325628 w 2556691"/>
              <a:gd name="connsiteY52309" fmla="*/ 753113 h 2789926"/>
              <a:gd name="connsiteX52310" fmla="*/ 2321496 w 2556691"/>
              <a:gd name="connsiteY52310" fmla="*/ 752023 h 2789926"/>
              <a:gd name="connsiteX52311" fmla="*/ 2317788 w 2556691"/>
              <a:gd name="connsiteY52311" fmla="*/ 749987 h 2789926"/>
              <a:gd name="connsiteX52312" fmla="*/ 2317788 w 2556691"/>
              <a:gd name="connsiteY52312" fmla="*/ 749989 h 2789926"/>
              <a:gd name="connsiteX52313" fmla="*/ 2316893 w 2556691"/>
              <a:gd name="connsiteY52313" fmla="*/ 749445 h 2789926"/>
              <a:gd name="connsiteX52314" fmla="*/ 2317611 w 2556691"/>
              <a:gd name="connsiteY52314" fmla="*/ 747528 h 2789926"/>
              <a:gd name="connsiteX52315" fmla="*/ 2320213 w 2556691"/>
              <a:gd name="connsiteY52315" fmla="*/ 747925 h 2789926"/>
              <a:gd name="connsiteX52316" fmla="*/ 2324933 w 2556691"/>
              <a:gd name="connsiteY52316" fmla="*/ 749670 h 2789926"/>
              <a:gd name="connsiteX52317" fmla="*/ 2326594 w 2556691"/>
              <a:gd name="connsiteY52317" fmla="*/ 751181 h 2789926"/>
              <a:gd name="connsiteX52318" fmla="*/ 2411740 w 2556691"/>
              <a:gd name="connsiteY52318" fmla="*/ 829639 h 2789926"/>
              <a:gd name="connsiteX52319" fmla="*/ 2411998 w 2556691"/>
              <a:gd name="connsiteY52319" fmla="*/ 830701 h 2789926"/>
              <a:gd name="connsiteX52320" fmla="*/ 2412163 w 2556691"/>
              <a:gd name="connsiteY52320" fmla="*/ 836927 h 2789926"/>
              <a:gd name="connsiteX52321" fmla="*/ 2411729 w 2556691"/>
              <a:gd name="connsiteY52321" fmla="*/ 840231 h 2789926"/>
              <a:gd name="connsiteX52322" fmla="*/ 2409303 w 2556691"/>
              <a:gd name="connsiteY52322" fmla="*/ 840841 h 2789926"/>
              <a:gd name="connsiteX52323" fmla="*/ 2409186 w 2556691"/>
              <a:gd name="connsiteY52323" fmla="*/ 840374 h 2789926"/>
              <a:gd name="connsiteX52324" fmla="*/ 2408597 w 2556691"/>
              <a:gd name="connsiteY52324" fmla="*/ 836496 h 2789926"/>
              <a:gd name="connsiteX52325" fmla="*/ 2410044 w 2556691"/>
              <a:gd name="connsiteY52325" fmla="*/ 830032 h 2789926"/>
              <a:gd name="connsiteX52326" fmla="*/ 2411739 w 2556691"/>
              <a:gd name="connsiteY52326" fmla="*/ 829640 h 2789926"/>
              <a:gd name="connsiteX52327" fmla="*/ 2248712 w 2556691"/>
              <a:gd name="connsiteY52327" fmla="*/ 679124 h 2789926"/>
              <a:gd name="connsiteX52328" fmla="*/ 2249971 w 2556691"/>
              <a:gd name="connsiteY52328" fmla="*/ 687888 h 2789926"/>
              <a:gd name="connsiteX52329" fmla="*/ 2249901 w 2556691"/>
              <a:gd name="connsiteY52329" fmla="*/ 695659 h 2789926"/>
              <a:gd name="connsiteX52330" fmla="*/ 2247488 w 2556691"/>
              <a:gd name="connsiteY52330" fmla="*/ 695850 h 2789926"/>
              <a:gd name="connsiteX52331" fmla="*/ 2246781 w 2556691"/>
              <a:gd name="connsiteY52331" fmla="*/ 688108 h 2789926"/>
              <a:gd name="connsiteX52332" fmla="*/ 2246711 w 2556691"/>
              <a:gd name="connsiteY52332" fmla="*/ 679409 h 2789926"/>
              <a:gd name="connsiteX52333" fmla="*/ 2248712 w 2556691"/>
              <a:gd name="connsiteY52333" fmla="*/ 679124 h 2789926"/>
              <a:gd name="connsiteX52334" fmla="*/ 2348630 w 2556691"/>
              <a:gd name="connsiteY52334" fmla="*/ 769971 h 2789926"/>
              <a:gd name="connsiteX52335" fmla="*/ 2347677 w 2556691"/>
              <a:gd name="connsiteY52335" fmla="*/ 770679 h 2789926"/>
              <a:gd name="connsiteX52336" fmla="*/ 2348807 w 2556691"/>
              <a:gd name="connsiteY52336" fmla="*/ 771016 h 2789926"/>
              <a:gd name="connsiteX52337" fmla="*/ 2348630 w 2556691"/>
              <a:gd name="connsiteY52337" fmla="*/ 769971 h 2789926"/>
              <a:gd name="connsiteX52338" fmla="*/ 2486043 w 2556691"/>
              <a:gd name="connsiteY52338" fmla="*/ 895391 h 2789926"/>
              <a:gd name="connsiteX52339" fmla="*/ 2485619 w 2556691"/>
              <a:gd name="connsiteY52339" fmla="*/ 898159 h 2789926"/>
              <a:gd name="connsiteX52340" fmla="*/ 2466078 w 2556691"/>
              <a:gd name="connsiteY52340" fmla="*/ 895738 h 2789926"/>
              <a:gd name="connsiteX52341" fmla="*/ 2466608 w 2556691"/>
              <a:gd name="connsiteY52341" fmla="*/ 892644 h 2789926"/>
              <a:gd name="connsiteX52342" fmla="*/ 2486043 w 2556691"/>
              <a:gd name="connsiteY52342" fmla="*/ 895391 h 2789926"/>
              <a:gd name="connsiteX52343" fmla="*/ 2405229 w 2556691"/>
              <a:gd name="connsiteY52343" fmla="*/ 820163 h 2789926"/>
              <a:gd name="connsiteX52344" fmla="*/ 2388713 w 2556691"/>
              <a:gd name="connsiteY52344" fmla="*/ 815515 h 2789926"/>
              <a:gd name="connsiteX52345" fmla="*/ 2386430 w 2556691"/>
              <a:gd name="connsiteY52345" fmla="*/ 816342 h 2789926"/>
              <a:gd name="connsiteX52346" fmla="*/ 2366559 w 2556691"/>
              <a:gd name="connsiteY52346" fmla="*/ 822819 h 2789926"/>
              <a:gd name="connsiteX52347" fmla="*/ 2368160 w 2556691"/>
              <a:gd name="connsiteY52347" fmla="*/ 822915 h 2789926"/>
              <a:gd name="connsiteX52348" fmla="*/ 2373339 w 2556691"/>
              <a:gd name="connsiteY52348" fmla="*/ 822355 h 2789926"/>
              <a:gd name="connsiteX52349" fmla="*/ 2373999 w 2556691"/>
              <a:gd name="connsiteY52349" fmla="*/ 822417 h 2789926"/>
              <a:gd name="connsiteX52350" fmla="*/ 2375729 w 2556691"/>
              <a:gd name="connsiteY52350" fmla="*/ 820820 h 2789926"/>
              <a:gd name="connsiteX52351" fmla="*/ 2377848 w 2556691"/>
              <a:gd name="connsiteY52351" fmla="*/ 821130 h 2789926"/>
              <a:gd name="connsiteX52352" fmla="*/ 2385311 w 2556691"/>
              <a:gd name="connsiteY52352" fmla="*/ 824694 h 2789926"/>
              <a:gd name="connsiteX52353" fmla="*/ 2403016 w 2556691"/>
              <a:gd name="connsiteY52353" fmla="*/ 825292 h 2789926"/>
              <a:gd name="connsiteX52354" fmla="*/ 2403016 w 2556691"/>
              <a:gd name="connsiteY52354" fmla="*/ 825291 h 2789926"/>
              <a:gd name="connsiteX52355" fmla="*/ 2405229 w 2556691"/>
              <a:gd name="connsiteY52355" fmla="*/ 820163 h 2789926"/>
              <a:gd name="connsiteX52356" fmla="*/ 2248840 w 2556691"/>
              <a:gd name="connsiteY52356" fmla="*/ 674281 h 2789926"/>
              <a:gd name="connsiteX52357" fmla="*/ 2233408 w 2556691"/>
              <a:gd name="connsiteY52357" fmla="*/ 681346 h 2789926"/>
              <a:gd name="connsiteX52358" fmla="*/ 2227675 w 2556691"/>
              <a:gd name="connsiteY52358" fmla="*/ 683123 h 2789926"/>
              <a:gd name="connsiteX52359" fmla="*/ 2223602 w 2556691"/>
              <a:gd name="connsiteY52359" fmla="*/ 688961 h 2789926"/>
              <a:gd name="connsiteX52360" fmla="*/ 2218387 w 2556691"/>
              <a:gd name="connsiteY52360" fmla="*/ 702205 h 2789926"/>
              <a:gd name="connsiteX52361" fmla="*/ 2217569 w 2556691"/>
              <a:gd name="connsiteY52361" fmla="*/ 708734 h 2789926"/>
              <a:gd name="connsiteX52362" fmla="*/ 2216610 w 2556691"/>
              <a:gd name="connsiteY52362" fmla="*/ 714462 h 2789926"/>
              <a:gd name="connsiteX52363" fmla="*/ 2216609 w 2556691"/>
              <a:gd name="connsiteY52363" fmla="*/ 714460 h 2789926"/>
              <a:gd name="connsiteX52364" fmla="*/ 2216609 w 2556691"/>
              <a:gd name="connsiteY52364" fmla="*/ 714466 h 2789926"/>
              <a:gd name="connsiteX52365" fmla="*/ 2216610 w 2556691"/>
              <a:gd name="connsiteY52365" fmla="*/ 714462 h 2789926"/>
              <a:gd name="connsiteX52366" fmla="*/ 2223973 w 2556691"/>
              <a:gd name="connsiteY52366" fmla="*/ 733022 h 2789926"/>
              <a:gd name="connsiteX52367" fmla="*/ 2236351 w 2556691"/>
              <a:gd name="connsiteY52367" fmla="*/ 742965 h 2789926"/>
              <a:gd name="connsiteX52368" fmla="*/ 2238787 w 2556691"/>
              <a:gd name="connsiteY52368" fmla="*/ 742681 h 2789926"/>
              <a:gd name="connsiteX52369" fmla="*/ 2235220 w 2556691"/>
              <a:gd name="connsiteY52369" fmla="*/ 739264 h 2789926"/>
              <a:gd name="connsiteX52370" fmla="*/ 2233360 w 2556691"/>
              <a:gd name="connsiteY52370" fmla="*/ 738605 h 2789926"/>
              <a:gd name="connsiteX52371" fmla="*/ 2232725 w 2556691"/>
              <a:gd name="connsiteY52371" fmla="*/ 737715 h 2789926"/>
              <a:gd name="connsiteX52372" fmla="*/ 2232666 w 2556691"/>
              <a:gd name="connsiteY52372" fmla="*/ 737705 h 2789926"/>
              <a:gd name="connsiteX52373" fmla="*/ 2231524 w 2556691"/>
              <a:gd name="connsiteY52373" fmla="*/ 733183 h 2789926"/>
              <a:gd name="connsiteX52374" fmla="*/ 2231877 w 2556691"/>
              <a:gd name="connsiteY52374" fmla="*/ 732829 h 2789926"/>
              <a:gd name="connsiteX52375" fmla="*/ 2224367 w 2556691"/>
              <a:gd name="connsiteY52375" fmla="*/ 727764 h 2789926"/>
              <a:gd name="connsiteX52376" fmla="*/ 2225438 w 2556691"/>
              <a:gd name="connsiteY52376" fmla="*/ 726245 h 2789926"/>
              <a:gd name="connsiteX52377" fmla="*/ 2231171 w 2556691"/>
              <a:gd name="connsiteY52377" fmla="*/ 728678 h 2789926"/>
              <a:gd name="connsiteX52378" fmla="*/ 2234785 w 2556691"/>
              <a:gd name="connsiteY52378" fmla="*/ 730278 h 2789926"/>
              <a:gd name="connsiteX52379" fmla="*/ 2238681 w 2556691"/>
              <a:gd name="connsiteY52379" fmla="*/ 729116 h 2789926"/>
              <a:gd name="connsiteX52380" fmla="*/ 2243743 w 2556691"/>
              <a:gd name="connsiteY52380" fmla="*/ 731161 h 2789926"/>
              <a:gd name="connsiteX52381" fmla="*/ 2245074 w 2556691"/>
              <a:gd name="connsiteY52381" fmla="*/ 732633 h 2789926"/>
              <a:gd name="connsiteX52382" fmla="*/ 2244108 w 2556691"/>
              <a:gd name="connsiteY52382" fmla="*/ 735132 h 2789926"/>
              <a:gd name="connsiteX52383" fmla="*/ 2243025 w 2556691"/>
              <a:gd name="connsiteY52383" fmla="*/ 735304 h 2789926"/>
              <a:gd name="connsiteX52384" fmla="*/ 2253161 w 2556691"/>
              <a:gd name="connsiteY52384" fmla="*/ 748224 h 2789926"/>
              <a:gd name="connsiteX52385" fmla="*/ 2255633 w 2556691"/>
              <a:gd name="connsiteY52385" fmla="*/ 751736 h 2789926"/>
              <a:gd name="connsiteX52386" fmla="*/ 2259082 w 2556691"/>
              <a:gd name="connsiteY52386" fmla="*/ 756900 h 2789926"/>
              <a:gd name="connsiteX52387" fmla="*/ 2261578 w 2556691"/>
              <a:gd name="connsiteY52387" fmla="*/ 761334 h 2789926"/>
              <a:gd name="connsiteX52388" fmla="*/ 2262508 w 2556691"/>
              <a:gd name="connsiteY52388" fmla="*/ 763241 h 2789926"/>
              <a:gd name="connsiteX52389" fmla="*/ 2262696 w 2556691"/>
              <a:gd name="connsiteY52389" fmla="*/ 761456 h 2789926"/>
              <a:gd name="connsiteX52390" fmla="*/ 2262790 w 2556691"/>
              <a:gd name="connsiteY52390" fmla="*/ 760242 h 2789926"/>
              <a:gd name="connsiteX52391" fmla="*/ 2262908 w 2556691"/>
              <a:gd name="connsiteY52391" fmla="*/ 758563 h 2789926"/>
              <a:gd name="connsiteX52392" fmla="*/ 2263049 w 2556691"/>
              <a:gd name="connsiteY52392" fmla="*/ 756264 h 2789926"/>
              <a:gd name="connsiteX52393" fmla="*/ 2263932 w 2556691"/>
              <a:gd name="connsiteY52393" fmla="*/ 761110 h 2789926"/>
              <a:gd name="connsiteX52394" fmla="*/ 2264003 w 2556691"/>
              <a:gd name="connsiteY52394" fmla="*/ 761747 h 2789926"/>
              <a:gd name="connsiteX52395" fmla="*/ 2264297 w 2556691"/>
              <a:gd name="connsiteY52395" fmla="*/ 767947 h 2789926"/>
              <a:gd name="connsiteX52396" fmla="*/ 2264226 w 2556691"/>
              <a:gd name="connsiteY52396" fmla="*/ 768173 h 2789926"/>
              <a:gd name="connsiteX52397" fmla="*/ 2264297 w 2556691"/>
              <a:gd name="connsiteY52397" fmla="*/ 768445 h 2789926"/>
              <a:gd name="connsiteX52398" fmla="*/ 2264544 w 2556691"/>
              <a:gd name="connsiteY52398" fmla="*/ 769459 h 2789926"/>
              <a:gd name="connsiteX52399" fmla="*/ 2264886 w 2556691"/>
              <a:gd name="connsiteY52399" fmla="*/ 772433 h 2789926"/>
              <a:gd name="connsiteX52400" fmla="*/ 2264697 w 2556691"/>
              <a:gd name="connsiteY52400" fmla="*/ 774565 h 2789926"/>
              <a:gd name="connsiteX52401" fmla="*/ 2266651 w 2556691"/>
              <a:gd name="connsiteY52401" fmla="*/ 769315 h 2789926"/>
              <a:gd name="connsiteX52402" fmla="*/ 2266804 w 2556691"/>
              <a:gd name="connsiteY52402" fmla="*/ 762856 h 2789926"/>
              <a:gd name="connsiteX52403" fmla="*/ 2266793 w 2556691"/>
              <a:gd name="connsiteY52403" fmla="*/ 762663 h 2789926"/>
              <a:gd name="connsiteX52404" fmla="*/ 2266345 w 2556691"/>
              <a:gd name="connsiteY52404" fmla="*/ 758587 h 2789926"/>
              <a:gd name="connsiteX52405" fmla="*/ 2266334 w 2556691"/>
              <a:gd name="connsiteY52405" fmla="*/ 758449 h 2789926"/>
              <a:gd name="connsiteX52406" fmla="*/ 2265992 w 2556691"/>
              <a:gd name="connsiteY52406" fmla="*/ 756793 h 2789926"/>
              <a:gd name="connsiteX52407" fmla="*/ 2265392 w 2556691"/>
              <a:gd name="connsiteY52407" fmla="*/ 754045 h 2789926"/>
              <a:gd name="connsiteX52408" fmla="*/ 2264544 w 2556691"/>
              <a:gd name="connsiteY52408" fmla="*/ 750570 h 2789926"/>
              <a:gd name="connsiteX52409" fmla="*/ 2264368 w 2556691"/>
              <a:gd name="connsiteY52409" fmla="*/ 749714 h 2789926"/>
              <a:gd name="connsiteX52410" fmla="*/ 2263944 w 2556691"/>
              <a:gd name="connsiteY52410" fmla="*/ 747418 h 2789926"/>
              <a:gd name="connsiteX52411" fmla="*/ 2261307 w 2556691"/>
              <a:gd name="connsiteY52411" fmla="*/ 747939 h 2789926"/>
              <a:gd name="connsiteX52412" fmla="*/ 2258223 w 2556691"/>
              <a:gd name="connsiteY52412" fmla="*/ 748097 h 2789926"/>
              <a:gd name="connsiteX52413" fmla="*/ 2252490 w 2556691"/>
              <a:gd name="connsiteY52413" fmla="*/ 743920 h 2789926"/>
              <a:gd name="connsiteX52414" fmla="*/ 2253726 w 2556691"/>
              <a:gd name="connsiteY52414" fmla="*/ 740006 h 2789926"/>
              <a:gd name="connsiteX52415" fmla="*/ 2255433 w 2556691"/>
              <a:gd name="connsiteY52415" fmla="*/ 738270 h 2789926"/>
              <a:gd name="connsiteX52416" fmla="*/ 2266569 w 2556691"/>
              <a:gd name="connsiteY52416" fmla="*/ 736154 h 2789926"/>
              <a:gd name="connsiteX52417" fmla="*/ 2266604 w 2556691"/>
              <a:gd name="connsiteY52417" fmla="*/ 735115 h 2789926"/>
              <a:gd name="connsiteX52418" fmla="*/ 2266581 w 2556691"/>
              <a:gd name="connsiteY52418" fmla="*/ 733662 h 2789926"/>
              <a:gd name="connsiteX52419" fmla="*/ 2261790 w 2556691"/>
              <a:gd name="connsiteY52419" fmla="*/ 730874 h 2789926"/>
              <a:gd name="connsiteX52420" fmla="*/ 2261166 w 2556691"/>
              <a:gd name="connsiteY52420" fmla="*/ 730424 h 2789926"/>
              <a:gd name="connsiteX52421" fmla="*/ 2262449 w 2556691"/>
              <a:gd name="connsiteY52421" fmla="*/ 721311 h 2789926"/>
              <a:gd name="connsiteX52422" fmla="*/ 2260224 w 2556691"/>
              <a:gd name="connsiteY52422" fmla="*/ 717947 h 2789926"/>
              <a:gd name="connsiteX52423" fmla="*/ 2257811 w 2556691"/>
              <a:gd name="connsiteY52423" fmla="*/ 713888 h 2789926"/>
              <a:gd name="connsiteX52424" fmla="*/ 2252042 w 2556691"/>
              <a:gd name="connsiteY52424" fmla="*/ 678390 h 2789926"/>
              <a:gd name="connsiteX52425" fmla="*/ 2248840 w 2556691"/>
              <a:gd name="connsiteY52425" fmla="*/ 674281 h 2789926"/>
              <a:gd name="connsiteX52426" fmla="*/ 2425677 w 2556691"/>
              <a:gd name="connsiteY52426" fmla="*/ 835186 h 2789926"/>
              <a:gd name="connsiteX52427" fmla="*/ 2425783 w 2556691"/>
              <a:gd name="connsiteY52427" fmla="*/ 836436 h 2789926"/>
              <a:gd name="connsiteX52428" fmla="*/ 2418308 w 2556691"/>
              <a:gd name="connsiteY52428" fmla="*/ 860394 h 2789926"/>
              <a:gd name="connsiteX52429" fmla="*/ 2415777 w 2556691"/>
              <a:gd name="connsiteY52429" fmla="*/ 859007 h 2789926"/>
              <a:gd name="connsiteX52430" fmla="*/ 2420391 w 2556691"/>
              <a:gd name="connsiteY52430" fmla="*/ 847454 h 2789926"/>
              <a:gd name="connsiteX52431" fmla="*/ 2422039 w 2556691"/>
              <a:gd name="connsiteY52431" fmla="*/ 839838 h 2789926"/>
              <a:gd name="connsiteX52432" fmla="*/ 2423370 w 2556691"/>
              <a:gd name="connsiteY52432" fmla="*/ 835008 h 2789926"/>
              <a:gd name="connsiteX52433" fmla="*/ 2425677 w 2556691"/>
              <a:gd name="connsiteY52433" fmla="*/ 835186 h 2789926"/>
              <a:gd name="connsiteX52434" fmla="*/ 2256857 w 2556691"/>
              <a:gd name="connsiteY52434" fmla="*/ 677415 h 2789926"/>
              <a:gd name="connsiteX52435" fmla="*/ 2256857 w 2556691"/>
              <a:gd name="connsiteY52435" fmla="*/ 677416 h 2789926"/>
              <a:gd name="connsiteX52436" fmla="*/ 2256692 w 2556691"/>
              <a:gd name="connsiteY52436" fmla="*/ 701131 h 2789926"/>
              <a:gd name="connsiteX52437" fmla="*/ 2261189 w 2556691"/>
              <a:gd name="connsiteY52437" fmla="*/ 710365 h 2789926"/>
              <a:gd name="connsiteX52438" fmla="*/ 2263638 w 2556691"/>
              <a:gd name="connsiteY52438" fmla="*/ 714429 h 2789926"/>
              <a:gd name="connsiteX52439" fmla="*/ 2268217 w 2556691"/>
              <a:gd name="connsiteY52439" fmla="*/ 722572 h 2789926"/>
              <a:gd name="connsiteX52440" fmla="*/ 2269488 w 2556691"/>
              <a:gd name="connsiteY52440" fmla="*/ 725472 h 2789926"/>
              <a:gd name="connsiteX52441" fmla="*/ 2270807 w 2556691"/>
              <a:gd name="connsiteY52441" fmla="*/ 726963 h 2789926"/>
              <a:gd name="connsiteX52442" fmla="*/ 2271337 w 2556691"/>
              <a:gd name="connsiteY52442" fmla="*/ 723596 h 2789926"/>
              <a:gd name="connsiteX52443" fmla="*/ 2271713 w 2556691"/>
              <a:gd name="connsiteY52443" fmla="*/ 720393 h 2789926"/>
              <a:gd name="connsiteX52444" fmla="*/ 2271996 w 2556691"/>
              <a:gd name="connsiteY52444" fmla="*/ 716298 h 2789926"/>
              <a:gd name="connsiteX52445" fmla="*/ 2271972 w 2556691"/>
              <a:gd name="connsiteY52445" fmla="*/ 709055 h 2789926"/>
              <a:gd name="connsiteX52446" fmla="*/ 2271442 w 2556691"/>
              <a:gd name="connsiteY52446" fmla="*/ 703456 h 2789926"/>
              <a:gd name="connsiteX52447" fmla="*/ 2256857 w 2556691"/>
              <a:gd name="connsiteY52447" fmla="*/ 677415 h 2789926"/>
              <a:gd name="connsiteX52448" fmla="*/ 2487161 w 2556691"/>
              <a:gd name="connsiteY52448" fmla="*/ 887237 h 2789926"/>
              <a:gd name="connsiteX52449" fmla="*/ 2486195 w 2556691"/>
              <a:gd name="connsiteY52449" fmla="*/ 890346 h 2789926"/>
              <a:gd name="connsiteX52450" fmla="*/ 2481392 w 2556691"/>
              <a:gd name="connsiteY52450" fmla="*/ 889136 h 2789926"/>
              <a:gd name="connsiteX52451" fmla="*/ 2474835 w 2556691"/>
              <a:gd name="connsiteY52451" fmla="*/ 887974 h 2789926"/>
              <a:gd name="connsiteX52452" fmla="*/ 2474941 w 2556691"/>
              <a:gd name="connsiteY52452" fmla="*/ 885319 h 2789926"/>
              <a:gd name="connsiteX52453" fmla="*/ 2474941 w 2556691"/>
              <a:gd name="connsiteY52453" fmla="*/ 885320 h 2789926"/>
              <a:gd name="connsiteX52454" fmla="*/ 2487161 w 2556691"/>
              <a:gd name="connsiteY52454" fmla="*/ 887237 h 2789926"/>
              <a:gd name="connsiteX52455" fmla="*/ 2418049 w 2556691"/>
              <a:gd name="connsiteY52455" fmla="*/ 822956 h 2789926"/>
              <a:gd name="connsiteX52456" fmla="*/ 2419061 w 2556691"/>
              <a:gd name="connsiteY52456" fmla="*/ 829612 h 2789926"/>
              <a:gd name="connsiteX52457" fmla="*/ 2419049 w 2556691"/>
              <a:gd name="connsiteY52457" fmla="*/ 829947 h 2789926"/>
              <a:gd name="connsiteX52458" fmla="*/ 2418696 w 2556691"/>
              <a:gd name="connsiteY52458" fmla="*/ 831985 h 2789926"/>
              <a:gd name="connsiteX52459" fmla="*/ 2417884 w 2556691"/>
              <a:gd name="connsiteY52459" fmla="*/ 836084 h 2789926"/>
              <a:gd name="connsiteX52460" fmla="*/ 2417825 w 2556691"/>
              <a:gd name="connsiteY52460" fmla="*/ 837181 h 2789926"/>
              <a:gd name="connsiteX52461" fmla="*/ 2417825 w 2556691"/>
              <a:gd name="connsiteY52461" fmla="*/ 837315 h 2789926"/>
              <a:gd name="connsiteX52462" fmla="*/ 2417825 w 2556691"/>
              <a:gd name="connsiteY52462" fmla="*/ 840424 h 2789926"/>
              <a:gd name="connsiteX52463" fmla="*/ 2415765 w 2556691"/>
              <a:gd name="connsiteY52463" fmla="*/ 849428 h 2789926"/>
              <a:gd name="connsiteX52464" fmla="*/ 2413140 w 2556691"/>
              <a:gd name="connsiteY52464" fmla="*/ 848581 h 2789926"/>
              <a:gd name="connsiteX52465" fmla="*/ 2413587 w 2556691"/>
              <a:gd name="connsiteY52465" fmla="*/ 845291 h 2789926"/>
              <a:gd name="connsiteX52466" fmla="*/ 2415294 w 2556691"/>
              <a:gd name="connsiteY52466" fmla="*/ 837452 h 2789926"/>
              <a:gd name="connsiteX52467" fmla="*/ 2415435 w 2556691"/>
              <a:gd name="connsiteY52467" fmla="*/ 836809 h 2789926"/>
              <a:gd name="connsiteX52468" fmla="*/ 2415518 w 2556691"/>
              <a:gd name="connsiteY52468" fmla="*/ 835782 h 2789926"/>
              <a:gd name="connsiteX52469" fmla="*/ 2415635 w 2556691"/>
              <a:gd name="connsiteY52469" fmla="*/ 832644 h 2789926"/>
              <a:gd name="connsiteX52470" fmla="*/ 2415494 w 2556691"/>
              <a:gd name="connsiteY52470" fmla="*/ 830500 h 2789926"/>
              <a:gd name="connsiteX52471" fmla="*/ 2415682 w 2556691"/>
              <a:gd name="connsiteY52471" fmla="*/ 823629 h 2789926"/>
              <a:gd name="connsiteX52472" fmla="*/ 2415718 w 2556691"/>
              <a:gd name="connsiteY52472" fmla="*/ 823337 h 2789926"/>
              <a:gd name="connsiteX52473" fmla="*/ 2415718 w 2556691"/>
              <a:gd name="connsiteY52473" fmla="*/ 823336 h 2789926"/>
              <a:gd name="connsiteX52474" fmla="*/ 2418049 w 2556691"/>
              <a:gd name="connsiteY52474" fmla="*/ 822956 h 2789926"/>
              <a:gd name="connsiteX52475" fmla="*/ 2362132 w 2556691"/>
              <a:gd name="connsiteY52475" fmla="*/ 770807 h 2789926"/>
              <a:gd name="connsiteX52476" fmla="*/ 2367865 w 2556691"/>
              <a:gd name="connsiteY52476" fmla="*/ 779307 h 2789926"/>
              <a:gd name="connsiteX52477" fmla="*/ 2371656 w 2556691"/>
              <a:gd name="connsiteY52477" fmla="*/ 788850 h 2789926"/>
              <a:gd name="connsiteX52478" fmla="*/ 2372009 w 2556691"/>
              <a:gd name="connsiteY52478" fmla="*/ 789684 h 2789926"/>
              <a:gd name="connsiteX52479" fmla="*/ 2372374 w 2556691"/>
              <a:gd name="connsiteY52479" fmla="*/ 790537 h 2789926"/>
              <a:gd name="connsiteX52480" fmla="*/ 2371114 w 2556691"/>
              <a:gd name="connsiteY52480" fmla="*/ 791931 h 2789926"/>
              <a:gd name="connsiteX52481" fmla="*/ 2365793 w 2556691"/>
              <a:gd name="connsiteY52481" fmla="*/ 783008 h 2789926"/>
              <a:gd name="connsiteX52482" fmla="*/ 2360202 w 2556691"/>
              <a:gd name="connsiteY52482" fmla="*/ 772277 h 2789926"/>
              <a:gd name="connsiteX52483" fmla="*/ 2362132 w 2556691"/>
              <a:gd name="connsiteY52483" fmla="*/ 770807 h 2789926"/>
              <a:gd name="connsiteX52484" fmla="*/ 2374658 w 2556691"/>
              <a:gd name="connsiteY52484" fmla="*/ 781671 h 2789926"/>
              <a:gd name="connsiteX52485" fmla="*/ 2378719 w 2556691"/>
              <a:gd name="connsiteY52485" fmla="*/ 786619 h 2789926"/>
              <a:gd name="connsiteX52486" fmla="*/ 2378754 w 2556691"/>
              <a:gd name="connsiteY52486" fmla="*/ 786658 h 2789926"/>
              <a:gd name="connsiteX52487" fmla="*/ 2378942 w 2556691"/>
              <a:gd name="connsiteY52487" fmla="*/ 786857 h 2789926"/>
              <a:gd name="connsiteX52488" fmla="*/ 2380851 w 2556691"/>
              <a:gd name="connsiteY52488" fmla="*/ 789007 h 2789926"/>
              <a:gd name="connsiteX52489" fmla="*/ 2382098 w 2556691"/>
              <a:gd name="connsiteY52489" fmla="*/ 791508 h 2789926"/>
              <a:gd name="connsiteX52490" fmla="*/ 2379944 w 2556691"/>
              <a:gd name="connsiteY52490" fmla="*/ 792141 h 2789926"/>
              <a:gd name="connsiteX52491" fmla="*/ 2377683 w 2556691"/>
              <a:gd name="connsiteY52491" fmla="*/ 790765 h 2789926"/>
              <a:gd name="connsiteX52492" fmla="*/ 2371620 w 2556691"/>
              <a:gd name="connsiteY52492" fmla="*/ 783419 h 2789926"/>
              <a:gd name="connsiteX52493" fmla="*/ 2374658 w 2556691"/>
              <a:gd name="connsiteY52493" fmla="*/ 781671 h 2789926"/>
              <a:gd name="connsiteX52494" fmla="*/ 2484831 w 2556691"/>
              <a:gd name="connsiteY52494" fmla="*/ 879271 h 2789926"/>
              <a:gd name="connsiteX52495" fmla="*/ 2484383 w 2556691"/>
              <a:gd name="connsiteY52495" fmla="*/ 881407 h 2789926"/>
              <a:gd name="connsiteX52496" fmla="*/ 2469091 w 2556691"/>
              <a:gd name="connsiteY52496" fmla="*/ 880078 h 2789926"/>
              <a:gd name="connsiteX52497" fmla="*/ 2468257 w 2556691"/>
              <a:gd name="connsiteY52497" fmla="*/ 877127 h 2789926"/>
              <a:gd name="connsiteX52498" fmla="*/ 2468267 w 2556691"/>
              <a:gd name="connsiteY52498" fmla="*/ 877127 h 2789926"/>
              <a:gd name="connsiteX52499" fmla="*/ 2484831 w 2556691"/>
              <a:gd name="connsiteY52499" fmla="*/ 879271 h 2789926"/>
              <a:gd name="connsiteX52500" fmla="*/ 2304533 w 2556691"/>
              <a:gd name="connsiteY52500" fmla="*/ 712519 h 2789926"/>
              <a:gd name="connsiteX52501" fmla="*/ 2291313 w 2556691"/>
              <a:gd name="connsiteY52501" fmla="*/ 708236 h 2789926"/>
              <a:gd name="connsiteX52502" fmla="*/ 2275951 w 2556691"/>
              <a:gd name="connsiteY52502" fmla="*/ 707828 h 2789926"/>
              <a:gd name="connsiteX52503" fmla="*/ 2276057 w 2556691"/>
              <a:gd name="connsiteY52503" fmla="*/ 716733 h 2789926"/>
              <a:gd name="connsiteX52504" fmla="*/ 2285180 w 2556691"/>
              <a:gd name="connsiteY52504" fmla="*/ 721020 h 2789926"/>
              <a:gd name="connsiteX52505" fmla="*/ 2283638 w 2556691"/>
              <a:gd name="connsiteY52505" fmla="*/ 723272 h 2789926"/>
              <a:gd name="connsiteX52506" fmla="*/ 2275845 w 2556691"/>
              <a:gd name="connsiteY52506" fmla="*/ 720584 h 2789926"/>
              <a:gd name="connsiteX52507" fmla="*/ 2275033 w 2556691"/>
              <a:gd name="connsiteY52507" fmla="*/ 725964 h 2789926"/>
              <a:gd name="connsiteX52508" fmla="*/ 2274727 w 2556691"/>
              <a:gd name="connsiteY52508" fmla="*/ 727892 h 2789926"/>
              <a:gd name="connsiteX52509" fmla="*/ 2273397 w 2556691"/>
              <a:gd name="connsiteY52509" fmla="*/ 733122 h 2789926"/>
              <a:gd name="connsiteX52510" fmla="*/ 2272785 w 2556691"/>
              <a:gd name="connsiteY52510" fmla="*/ 735441 h 2789926"/>
              <a:gd name="connsiteX52511" fmla="*/ 2272761 w 2556691"/>
              <a:gd name="connsiteY52511" fmla="*/ 735441 h 2789926"/>
              <a:gd name="connsiteX52512" fmla="*/ 2271454 w 2556691"/>
              <a:gd name="connsiteY52512" fmla="*/ 739052 h 2789926"/>
              <a:gd name="connsiteX52513" fmla="*/ 2270842 w 2556691"/>
              <a:gd name="connsiteY52513" fmla="*/ 753547 h 2789926"/>
              <a:gd name="connsiteX52514" fmla="*/ 2274574 w 2556691"/>
              <a:gd name="connsiteY52514" fmla="*/ 753361 h 2789926"/>
              <a:gd name="connsiteX52515" fmla="*/ 2279789 w 2556691"/>
              <a:gd name="connsiteY52515" fmla="*/ 741604 h 2789926"/>
              <a:gd name="connsiteX52516" fmla="*/ 2277870 w 2556691"/>
              <a:gd name="connsiteY52516" fmla="*/ 739524 h 2789926"/>
              <a:gd name="connsiteX52517" fmla="*/ 2287099 w 2556691"/>
              <a:gd name="connsiteY52517" fmla="*/ 728270 h 2789926"/>
              <a:gd name="connsiteX52518" fmla="*/ 2295445 w 2556691"/>
              <a:gd name="connsiteY52518" fmla="*/ 718677 h 2789926"/>
              <a:gd name="connsiteX52519" fmla="*/ 2295139 w 2556691"/>
              <a:gd name="connsiteY52519" fmla="*/ 718671 h 2789926"/>
              <a:gd name="connsiteX52520" fmla="*/ 2282225 w 2556691"/>
              <a:gd name="connsiteY52520" fmla="*/ 713770 h 2789926"/>
              <a:gd name="connsiteX52521" fmla="*/ 2282708 w 2556691"/>
              <a:gd name="connsiteY52521" fmla="*/ 711182 h 2789926"/>
              <a:gd name="connsiteX52522" fmla="*/ 2296363 w 2556691"/>
              <a:gd name="connsiteY52522" fmla="*/ 716768 h 2789926"/>
              <a:gd name="connsiteX52523" fmla="*/ 2296587 w 2556691"/>
              <a:gd name="connsiteY52523" fmla="*/ 717720 h 2789926"/>
              <a:gd name="connsiteX52524" fmla="*/ 2304533 w 2556691"/>
              <a:gd name="connsiteY52524" fmla="*/ 712519 h 2789926"/>
              <a:gd name="connsiteX52525" fmla="*/ 2424489 w 2556691"/>
              <a:gd name="connsiteY52525" fmla="*/ 821040 h 2789926"/>
              <a:gd name="connsiteX52526" fmla="*/ 2424548 w 2556691"/>
              <a:gd name="connsiteY52526" fmla="*/ 821173 h 2789926"/>
              <a:gd name="connsiteX52527" fmla="*/ 2425914 w 2556691"/>
              <a:gd name="connsiteY52527" fmla="*/ 828195 h 2789926"/>
              <a:gd name="connsiteX52528" fmla="*/ 2423571 w 2556691"/>
              <a:gd name="connsiteY52528" fmla="*/ 830388 h 2789926"/>
              <a:gd name="connsiteX52529" fmla="*/ 2423206 w 2556691"/>
              <a:gd name="connsiteY52529" fmla="*/ 830048 h 2789926"/>
              <a:gd name="connsiteX52530" fmla="*/ 2422052 w 2556691"/>
              <a:gd name="connsiteY52530" fmla="*/ 821793 h 2789926"/>
              <a:gd name="connsiteX52531" fmla="*/ 2424489 w 2556691"/>
              <a:gd name="connsiteY52531" fmla="*/ 821040 h 2789926"/>
              <a:gd name="connsiteX52532" fmla="*/ 2472058 w 2556691"/>
              <a:gd name="connsiteY52532" fmla="*/ 863962 h 2789926"/>
              <a:gd name="connsiteX52533" fmla="*/ 2465890 w 2556691"/>
              <a:gd name="connsiteY52533" fmla="*/ 863286 h 2789926"/>
              <a:gd name="connsiteX52534" fmla="*/ 2458273 w 2556691"/>
              <a:gd name="connsiteY52534" fmla="*/ 863368 h 2789926"/>
              <a:gd name="connsiteX52535" fmla="*/ 2441475 w 2556691"/>
              <a:gd name="connsiteY52535" fmla="*/ 866279 h 2789926"/>
              <a:gd name="connsiteX52536" fmla="*/ 2452340 w 2556691"/>
              <a:gd name="connsiteY52536" fmla="*/ 872296 h 2789926"/>
              <a:gd name="connsiteX52537" fmla="*/ 2466325 w 2556691"/>
              <a:gd name="connsiteY52537" fmla="*/ 867796 h 2789926"/>
              <a:gd name="connsiteX52538" fmla="*/ 2472058 w 2556691"/>
              <a:gd name="connsiteY52538" fmla="*/ 863962 h 2789926"/>
              <a:gd name="connsiteX52539" fmla="*/ 2378166 w 2556691"/>
              <a:gd name="connsiteY52539" fmla="*/ 775871 h 2789926"/>
              <a:gd name="connsiteX52540" fmla="*/ 2384382 w 2556691"/>
              <a:gd name="connsiteY52540" fmla="*/ 782916 h 2789926"/>
              <a:gd name="connsiteX52541" fmla="*/ 2385972 w 2556691"/>
              <a:gd name="connsiteY52541" fmla="*/ 784784 h 2789926"/>
              <a:gd name="connsiteX52542" fmla="*/ 2386712 w 2556691"/>
              <a:gd name="connsiteY52542" fmla="*/ 785660 h 2789926"/>
              <a:gd name="connsiteX52543" fmla="*/ 2388444 w 2556691"/>
              <a:gd name="connsiteY52543" fmla="*/ 787734 h 2789926"/>
              <a:gd name="connsiteX52544" fmla="*/ 2389302 w 2556691"/>
              <a:gd name="connsiteY52544" fmla="*/ 788787 h 2789926"/>
              <a:gd name="connsiteX52545" fmla="*/ 2389303 w 2556691"/>
              <a:gd name="connsiteY52545" fmla="*/ 788786 h 2789926"/>
              <a:gd name="connsiteX52546" fmla="*/ 2390975 w 2556691"/>
              <a:gd name="connsiteY52546" fmla="*/ 791003 h 2789926"/>
              <a:gd name="connsiteX52547" fmla="*/ 2390974 w 2556691"/>
              <a:gd name="connsiteY52547" fmla="*/ 792201 h 2789926"/>
              <a:gd name="connsiteX52548" fmla="*/ 2390598 w 2556691"/>
              <a:gd name="connsiteY52548" fmla="*/ 792751 h 2789926"/>
              <a:gd name="connsiteX52549" fmla="*/ 2389114 w 2556691"/>
              <a:gd name="connsiteY52549" fmla="*/ 792998 h 2789926"/>
              <a:gd name="connsiteX52550" fmla="*/ 2388714 w 2556691"/>
              <a:gd name="connsiteY52550" fmla="*/ 792895 h 2789926"/>
              <a:gd name="connsiteX52551" fmla="*/ 2387726 w 2556691"/>
              <a:gd name="connsiteY52551" fmla="*/ 792039 h 2789926"/>
              <a:gd name="connsiteX52552" fmla="*/ 2387701 w 2556691"/>
              <a:gd name="connsiteY52552" fmla="*/ 792014 h 2789926"/>
              <a:gd name="connsiteX52553" fmla="*/ 2384794 w 2556691"/>
              <a:gd name="connsiteY52553" fmla="*/ 788905 h 2789926"/>
              <a:gd name="connsiteX52554" fmla="*/ 2383464 w 2556691"/>
              <a:gd name="connsiteY52554" fmla="*/ 787346 h 2789926"/>
              <a:gd name="connsiteX52555" fmla="*/ 2382333 w 2556691"/>
              <a:gd name="connsiteY52555" fmla="*/ 785956 h 2789926"/>
              <a:gd name="connsiteX52556" fmla="*/ 2381956 w 2556691"/>
              <a:gd name="connsiteY52556" fmla="*/ 785491 h 2789926"/>
              <a:gd name="connsiteX52557" fmla="*/ 2376023 w 2556691"/>
              <a:gd name="connsiteY52557" fmla="*/ 777453 h 2789926"/>
              <a:gd name="connsiteX52558" fmla="*/ 2378166 w 2556691"/>
              <a:gd name="connsiteY52558" fmla="*/ 775871 h 2789926"/>
              <a:gd name="connsiteX52559" fmla="*/ 2485384 w 2556691"/>
              <a:gd name="connsiteY52559" fmla="*/ 874160 h 2789926"/>
              <a:gd name="connsiteX52560" fmla="*/ 2468585 w 2556691"/>
              <a:gd name="connsiteY52560" fmla="*/ 870921 h 2789926"/>
              <a:gd name="connsiteX52561" fmla="*/ 2469045 w 2556691"/>
              <a:gd name="connsiteY52561" fmla="*/ 870883 h 2789926"/>
              <a:gd name="connsiteX52562" fmla="*/ 2477944 w 2556691"/>
              <a:gd name="connsiteY52562" fmla="*/ 871125 h 2789926"/>
              <a:gd name="connsiteX52563" fmla="*/ 2477932 w 2556691"/>
              <a:gd name="connsiteY52563" fmla="*/ 873320 h 2789926"/>
              <a:gd name="connsiteX52564" fmla="*/ 2468432 w 2556691"/>
              <a:gd name="connsiteY52564" fmla="*/ 874152 h 2789926"/>
              <a:gd name="connsiteX52565" fmla="*/ 2461875 w 2556691"/>
              <a:gd name="connsiteY52565" fmla="*/ 875021 h 2789926"/>
              <a:gd name="connsiteX52566" fmla="*/ 2451010 w 2556691"/>
              <a:gd name="connsiteY52566" fmla="*/ 876336 h 2789926"/>
              <a:gd name="connsiteX52567" fmla="*/ 2426430 w 2556691"/>
              <a:gd name="connsiteY52567" fmla="*/ 876182 h 2789926"/>
              <a:gd name="connsiteX52568" fmla="*/ 2415530 w 2556691"/>
              <a:gd name="connsiteY52568" fmla="*/ 886847 h 2789926"/>
              <a:gd name="connsiteX52569" fmla="*/ 2445960 w 2556691"/>
              <a:gd name="connsiteY52569" fmla="*/ 888631 h 2789926"/>
              <a:gd name="connsiteX52570" fmla="*/ 2448820 w 2556691"/>
              <a:gd name="connsiteY52570" fmla="*/ 884363 h 2789926"/>
              <a:gd name="connsiteX52571" fmla="*/ 2453682 w 2556691"/>
              <a:gd name="connsiteY52571" fmla="*/ 885887 h 2789926"/>
              <a:gd name="connsiteX52572" fmla="*/ 2456331 w 2556691"/>
              <a:gd name="connsiteY52572" fmla="*/ 898884 h 2789926"/>
              <a:gd name="connsiteX52573" fmla="*/ 2446137 w 2556691"/>
              <a:gd name="connsiteY52573" fmla="*/ 893489 h 2789926"/>
              <a:gd name="connsiteX52574" fmla="*/ 2437944 w 2556691"/>
              <a:gd name="connsiteY52574" fmla="*/ 892581 h 2789926"/>
              <a:gd name="connsiteX52575" fmla="*/ 2437924 w 2556691"/>
              <a:gd name="connsiteY52575" fmla="*/ 892566 h 2789926"/>
              <a:gd name="connsiteX52576" fmla="*/ 2437858 w 2556691"/>
              <a:gd name="connsiteY52576" fmla="*/ 892571 h 2789926"/>
              <a:gd name="connsiteX52577" fmla="*/ 2420062 w 2556691"/>
              <a:gd name="connsiteY52577" fmla="*/ 890598 h 2789926"/>
              <a:gd name="connsiteX52578" fmla="*/ 2406489 w 2556691"/>
              <a:gd name="connsiteY52578" fmla="*/ 891857 h 2789926"/>
              <a:gd name="connsiteX52579" fmla="*/ 2406442 w 2556691"/>
              <a:gd name="connsiteY52579" fmla="*/ 891886 h 2789926"/>
              <a:gd name="connsiteX52580" fmla="*/ 2416521 w 2556691"/>
              <a:gd name="connsiteY52580" fmla="*/ 892738 h 2789926"/>
              <a:gd name="connsiteX52581" fmla="*/ 2407136 w 2556691"/>
              <a:gd name="connsiteY52581" fmla="*/ 893093 h 2789926"/>
              <a:gd name="connsiteX52582" fmla="*/ 2407136 w 2556691"/>
              <a:gd name="connsiteY52582" fmla="*/ 893095 h 2789926"/>
              <a:gd name="connsiteX52583" fmla="*/ 2429409 w 2556691"/>
              <a:gd name="connsiteY52583" fmla="*/ 896744 h 2789926"/>
              <a:gd name="connsiteX52584" fmla="*/ 2429703 w 2556691"/>
              <a:gd name="connsiteY52584" fmla="*/ 895191 h 2789926"/>
              <a:gd name="connsiteX52585" fmla="*/ 2419848 w 2556691"/>
              <a:gd name="connsiteY52585" fmla="*/ 893020 h 2789926"/>
              <a:gd name="connsiteX52586" fmla="*/ 2430562 w 2556691"/>
              <a:gd name="connsiteY52586" fmla="*/ 893926 h 2789926"/>
              <a:gd name="connsiteX52587" fmla="*/ 2431245 w 2556691"/>
              <a:gd name="connsiteY52587" fmla="*/ 893109 h 2789926"/>
              <a:gd name="connsiteX52588" fmla="*/ 2437858 w 2556691"/>
              <a:gd name="connsiteY52588" fmla="*/ 892571 h 2789926"/>
              <a:gd name="connsiteX52589" fmla="*/ 2437944 w 2556691"/>
              <a:gd name="connsiteY52589" fmla="*/ 892581 h 2789926"/>
              <a:gd name="connsiteX52590" fmla="*/ 2443817 w 2556691"/>
              <a:gd name="connsiteY52590" fmla="*/ 897094 h 2789926"/>
              <a:gd name="connsiteX52591" fmla="*/ 2445536 w 2556691"/>
              <a:gd name="connsiteY52591" fmla="*/ 902229 h 2789926"/>
              <a:gd name="connsiteX52592" fmla="*/ 2439297 w 2556691"/>
              <a:gd name="connsiteY52592" fmla="*/ 906048 h 2789926"/>
              <a:gd name="connsiteX52593" fmla="*/ 2430468 w 2556691"/>
              <a:gd name="connsiteY52593" fmla="*/ 899622 h 2789926"/>
              <a:gd name="connsiteX52594" fmla="*/ 2399296 w 2556691"/>
              <a:gd name="connsiteY52594" fmla="*/ 896707 h 2789926"/>
              <a:gd name="connsiteX52595" fmla="*/ 2398802 w 2556691"/>
              <a:gd name="connsiteY52595" fmla="*/ 897050 h 2789926"/>
              <a:gd name="connsiteX52596" fmla="*/ 2396777 w 2556691"/>
              <a:gd name="connsiteY52596" fmla="*/ 898280 h 2789926"/>
              <a:gd name="connsiteX52597" fmla="*/ 2409292 w 2556691"/>
              <a:gd name="connsiteY52597" fmla="*/ 902623 h 2789926"/>
              <a:gd name="connsiteX52598" fmla="*/ 2398931 w 2556691"/>
              <a:gd name="connsiteY52598" fmla="*/ 900088 h 2789926"/>
              <a:gd name="connsiteX52599" fmla="*/ 2391857 w 2556691"/>
              <a:gd name="connsiteY52599" fmla="*/ 900210 h 2789926"/>
              <a:gd name="connsiteX52600" fmla="*/ 2391492 w 2556691"/>
              <a:gd name="connsiteY52600" fmla="*/ 900302 h 2789926"/>
              <a:gd name="connsiteX52601" fmla="*/ 2390809 w 2556691"/>
              <a:gd name="connsiteY52601" fmla="*/ 900477 h 2789926"/>
              <a:gd name="connsiteX52602" fmla="*/ 2391339 w 2556691"/>
              <a:gd name="connsiteY52602" fmla="*/ 900510 h 2789926"/>
              <a:gd name="connsiteX52603" fmla="*/ 2411304 w 2556691"/>
              <a:gd name="connsiteY52603" fmla="*/ 904430 h 2789926"/>
              <a:gd name="connsiteX52604" fmla="*/ 2427231 w 2556691"/>
              <a:gd name="connsiteY52604" fmla="*/ 912974 h 2789926"/>
              <a:gd name="connsiteX52605" fmla="*/ 2430845 w 2556691"/>
              <a:gd name="connsiteY52605" fmla="*/ 915818 h 2789926"/>
              <a:gd name="connsiteX52606" fmla="*/ 2430904 w 2556691"/>
              <a:gd name="connsiteY52606" fmla="*/ 915279 h 2789926"/>
              <a:gd name="connsiteX52607" fmla="*/ 2431504 w 2556691"/>
              <a:gd name="connsiteY52607" fmla="*/ 912111 h 2789926"/>
              <a:gd name="connsiteX52608" fmla="*/ 2420630 w 2556691"/>
              <a:gd name="connsiteY52608" fmla="*/ 906557 h 2789926"/>
              <a:gd name="connsiteX52609" fmla="*/ 2432293 w 2556691"/>
              <a:gd name="connsiteY52609" fmla="*/ 910604 h 2789926"/>
              <a:gd name="connsiteX52610" fmla="*/ 2433376 w 2556691"/>
              <a:gd name="connsiteY52610" fmla="*/ 909530 h 2789926"/>
              <a:gd name="connsiteX52611" fmla="*/ 2441734 w 2556691"/>
              <a:gd name="connsiteY52611" fmla="*/ 913933 h 2789926"/>
              <a:gd name="connsiteX52612" fmla="*/ 2442428 w 2556691"/>
              <a:gd name="connsiteY52612" fmla="*/ 913814 h 2789926"/>
              <a:gd name="connsiteX52613" fmla="*/ 2451775 w 2556691"/>
              <a:gd name="connsiteY52613" fmla="*/ 916716 h 2789926"/>
              <a:gd name="connsiteX52614" fmla="*/ 2460392 w 2556691"/>
              <a:gd name="connsiteY52614" fmla="*/ 919233 h 2789926"/>
              <a:gd name="connsiteX52615" fmla="*/ 2459604 w 2556691"/>
              <a:gd name="connsiteY52615" fmla="*/ 921775 h 2789926"/>
              <a:gd name="connsiteX52616" fmla="*/ 2451081 w 2556691"/>
              <a:gd name="connsiteY52616" fmla="*/ 919434 h 2789926"/>
              <a:gd name="connsiteX52617" fmla="*/ 2442287 w 2556691"/>
              <a:gd name="connsiteY52617" fmla="*/ 916484 h 2789926"/>
              <a:gd name="connsiteX52618" fmla="*/ 2442052 w 2556691"/>
              <a:gd name="connsiteY52618" fmla="*/ 918654 h 2789926"/>
              <a:gd name="connsiteX52619" fmla="*/ 2441581 w 2556691"/>
              <a:gd name="connsiteY52619" fmla="*/ 921939 h 2789926"/>
              <a:gd name="connsiteX52620" fmla="*/ 2462264 w 2556691"/>
              <a:gd name="connsiteY52620" fmla="*/ 925631 h 2789926"/>
              <a:gd name="connsiteX52621" fmla="*/ 2487444 w 2556691"/>
              <a:gd name="connsiteY52621" fmla="*/ 899047 h 2789926"/>
              <a:gd name="connsiteX52622" fmla="*/ 2488303 w 2556691"/>
              <a:gd name="connsiteY52622" fmla="*/ 897298 h 2789926"/>
              <a:gd name="connsiteX52623" fmla="*/ 2485384 w 2556691"/>
              <a:gd name="connsiteY52623" fmla="*/ 874162 h 2789926"/>
              <a:gd name="connsiteX52624" fmla="*/ 2394140 w 2556691"/>
              <a:gd name="connsiteY52624" fmla="*/ 784740 h 2789926"/>
              <a:gd name="connsiteX52625" fmla="*/ 2395341 w 2556691"/>
              <a:gd name="connsiteY52625" fmla="*/ 785935 h 2789926"/>
              <a:gd name="connsiteX52626" fmla="*/ 2396777 w 2556691"/>
              <a:gd name="connsiteY52626" fmla="*/ 787383 h 2789926"/>
              <a:gd name="connsiteX52627" fmla="*/ 2396813 w 2556691"/>
              <a:gd name="connsiteY52627" fmla="*/ 787418 h 2789926"/>
              <a:gd name="connsiteX52628" fmla="*/ 2398896 w 2556691"/>
              <a:gd name="connsiteY52628" fmla="*/ 789530 h 2789926"/>
              <a:gd name="connsiteX52629" fmla="*/ 2401921 w 2556691"/>
              <a:gd name="connsiteY52629" fmla="*/ 792653 h 2789926"/>
              <a:gd name="connsiteX52630" fmla="*/ 2402616 w 2556691"/>
              <a:gd name="connsiteY52630" fmla="*/ 793386 h 2789926"/>
              <a:gd name="connsiteX52631" fmla="*/ 2402569 w 2556691"/>
              <a:gd name="connsiteY52631" fmla="*/ 794772 h 2789926"/>
              <a:gd name="connsiteX52632" fmla="*/ 2401097 w 2556691"/>
              <a:gd name="connsiteY52632" fmla="*/ 795195 h 2789926"/>
              <a:gd name="connsiteX52633" fmla="*/ 2401062 w 2556691"/>
              <a:gd name="connsiteY52633" fmla="*/ 795191 h 2789926"/>
              <a:gd name="connsiteX52634" fmla="*/ 2399861 w 2556691"/>
              <a:gd name="connsiteY52634" fmla="*/ 794460 h 2789926"/>
              <a:gd name="connsiteX52635" fmla="*/ 2396671 w 2556691"/>
              <a:gd name="connsiteY52635" fmla="*/ 791911 h 2789926"/>
              <a:gd name="connsiteX52636" fmla="*/ 2393717 w 2556691"/>
              <a:gd name="connsiteY52636" fmla="*/ 789115 h 2789926"/>
              <a:gd name="connsiteX52637" fmla="*/ 2392351 w 2556691"/>
              <a:gd name="connsiteY52637" fmla="*/ 787653 h 2789926"/>
              <a:gd name="connsiteX52638" fmla="*/ 2391727 w 2556691"/>
              <a:gd name="connsiteY52638" fmla="*/ 786951 h 2789926"/>
              <a:gd name="connsiteX52639" fmla="*/ 2391150 w 2556691"/>
              <a:gd name="connsiteY52639" fmla="*/ 786205 h 2789926"/>
              <a:gd name="connsiteX52640" fmla="*/ 2389961 w 2556691"/>
              <a:gd name="connsiteY52640" fmla="*/ 784272 h 2789926"/>
              <a:gd name="connsiteX52641" fmla="*/ 2391845 w 2556691"/>
              <a:gd name="connsiteY52641" fmla="*/ 782627 h 2789926"/>
              <a:gd name="connsiteX52642" fmla="*/ 2394140 w 2556691"/>
              <a:gd name="connsiteY52642" fmla="*/ 784740 h 2789926"/>
              <a:gd name="connsiteX52643" fmla="*/ 2379472 w 2556691"/>
              <a:gd name="connsiteY52643" fmla="*/ 769732 h 2789926"/>
              <a:gd name="connsiteX52644" fmla="*/ 2380473 w 2556691"/>
              <a:gd name="connsiteY52644" fmla="*/ 770849 h 2789926"/>
              <a:gd name="connsiteX52645" fmla="*/ 2380532 w 2556691"/>
              <a:gd name="connsiteY52645" fmla="*/ 771916 h 2789926"/>
              <a:gd name="connsiteX52646" fmla="*/ 2378873 w 2556691"/>
              <a:gd name="connsiteY52646" fmla="*/ 772541 h 2789926"/>
              <a:gd name="connsiteX52647" fmla="*/ 2378860 w 2556691"/>
              <a:gd name="connsiteY52647" fmla="*/ 772538 h 2789926"/>
              <a:gd name="connsiteX52648" fmla="*/ 2377024 w 2556691"/>
              <a:gd name="connsiteY52648" fmla="*/ 771543 h 2789926"/>
              <a:gd name="connsiteX52649" fmla="*/ 2374082 w 2556691"/>
              <a:gd name="connsiteY52649" fmla="*/ 769625 h 2789926"/>
              <a:gd name="connsiteX52650" fmla="*/ 2369550 w 2556691"/>
              <a:gd name="connsiteY52650" fmla="*/ 766360 h 2789926"/>
              <a:gd name="connsiteX52651" fmla="*/ 2370537 w 2556691"/>
              <a:gd name="connsiteY52651" fmla="*/ 764169 h 2789926"/>
              <a:gd name="connsiteX52652" fmla="*/ 2379472 w 2556691"/>
              <a:gd name="connsiteY52652" fmla="*/ 769732 h 2789926"/>
              <a:gd name="connsiteX52653" fmla="*/ 2387736 w 2556691"/>
              <a:gd name="connsiteY52653" fmla="*/ 776214 h 2789926"/>
              <a:gd name="connsiteX52654" fmla="*/ 2388302 w 2556691"/>
              <a:gd name="connsiteY52654" fmla="*/ 776831 h 2789926"/>
              <a:gd name="connsiteX52655" fmla="*/ 2388666 w 2556691"/>
              <a:gd name="connsiteY52655" fmla="*/ 777240 h 2789926"/>
              <a:gd name="connsiteX52656" fmla="*/ 2389891 w 2556691"/>
              <a:gd name="connsiteY52656" fmla="*/ 778951 h 2789926"/>
              <a:gd name="connsiteX52657" fmla="*/ 2388136 w 2556691"/>
              <a:gd name="connsiteY52657" fmla="*/ 781311 h 2789926"/>
              <a:gd name="connsiteX52658" fmla="*/ 2386394 w 2556691"/>
              <a:gd name="connsiteY52658" fmla="*/ 780216 h 2789926"/>
              <a:gd name="connsiteX52659" fmla="*/ 2381780 w 2556691"/>
              <a:gd name="connsiteY52659" fmla="*/ 775328 h 2789926"/>
              <a:gd name="connsiteX52660" fmla="*/ 2383628 w 2556691"/>
              <a:gd name="connsiteY52660" fmla="*/ 773128 h 2789926"/>
              <a:gd name="connsiteX52661" fmla="*/ 2387736 w 2556691"/>
              <a:gd name="connsiteY52661" fmla="*/ 776214 h 2789926"/>
              <a:gd name="connsiteX52662" fmla="*/ 2429450 w 2556691"/>
              <a:gd name="connsiteY52662" fmla="*/ 811701 h 2789926"/>
              <a:gd name="connsiteX52663" fmla="*/ 2418967 w 2556691"/>
              <a:gd name="connsiteY52663" fmla="*/ 814519 h 2789926"/>
              <a:gd name="connsiteX52664" fmla="*/ 2418967 w 2556691"/>
              <a:gd name="connsiteY52664" fmla="*/ 814518 h 2789926"/>
              <a:gd name="connsiteX52665" fmla="*/ 2417778 w 2556691"/>
              <a:gd name="connsiteY52665" fmla="*/ 814881 h 2789926"/>
              <a:gd name="connsiteX52666" fmla="*/ 2417307 w 2556691"/>
              <a:gd name="connsiteY52666" fmla="*/ 814829 h 2789926"/>
              <a:gd name="connsiteX52667" fmla="*/ 2416224 w 2556691"/>
              <a:gd name="connsiteY52667" fmla="*/ 814849 h 2789926"/>
              <a:gd name="connsiteX52668" fmla="*/ 2408419 w 2556691"/>
              <a:gd name="connsiteY52668" fmla="*/ 819556 h 2789926"/>
              <a:gd name="connsiteX52669" fmla="*/ 2406913 w 2556691"/>
              <a:gd name="connsiteY52669" fmla="*/ 825077 h 2789926"/>
              <a:gd name="connsiteX52670" fmla="*/ 2406430 w 2556691"/>
              <a:gd name="connsiteY52670" fmla="*/ 828919 h 2789926"/>
              <a:gd name="connsiteX52671" fmla="*/ 2406159 w 2556691"/>
              <a:gd name="connsiteY52671" fmla="*/ 836661 h 2789926"/>
              <a:gd name="connsiteX52672" fmla="*/ 2406289 w 2556691"/>
              <a:gd name="connsiteY52672" fmla="*/ 840643 h 2789926"/>
              <a:gd name="connsiteX52673" fmla="*/ 2406418 w 2556691"/>
              <a:gd name="connsiteY52673" fmla="*/ 842539 h 2789926"/>
              <a:gd name="connsiteX52674" fmla="*/ 2406713 w 2556691"/>
              <a:gd name="connsiteY52674" fmla="*/ 845589 h 2789926"/>
              <a:gd name="connsiteX52675" fmla="*/ 2407089 w 2556691"/>
              <a:gd name="connsiteY52675" fmla="*/ 847989 h 2789926"/>
              <a:gd name="connsiteX52676" fmla="*/ 2405394 w 2556691"/>
              <a:gd name="connsiteY52676" fmla="*/ 882092 h 2789926"/>
              <a:gd name="connsiteX52677" fmla="*/ 2430551 w 2556691"/>
              <a:gd name="connsiteY52677" fmla="*/ 844598 h 2789926"/>
              <a:gd name="connsiteX52678" fmla="*/ 2431304 w 2556691"/>
              <a:gd name="connsiteY52678" fmla="*/ 838245 h 2789926"/>
              <a:gd name="connsiteX52679" fmla="*/ 2432646 w 2556691"/>
              <a:gd name="connsiteY52679" fmla="*/ 845274 h 2789926"/>
              <a:gd name="connsiteX52680" fmla="*/ 2404900 w 2556691"/>
              <a:gd name="connsiteY52680" fmla="*/ 887907 h 2789926"/>
              <a:gd name="connsiteX52681" fmla="*/ 2422699 w 2556691"/>
              <a:gd name="connsiteY52681" fmla="*/ 874177 h 2789926"/>
              <a:gd name="connsiteX52682" fmla="*/ 2427219 w 2556691"/>
              <a:gd name="connsiteY52682" fmla="*/ 868645 h 2789926"/>
              <a:gd name="connsiteX52683" fmla="*/ 2430657 w 2556691"/>
              <a:gd name="connsiteY52683" fmla="*/ 863199 h 2789926"/>
              <a:gd name="connsiteX52684" fmla="*/ 2436590 w 2556691"/>
              <a:gd name="connsiteY52684" fmla="*/ 830826 h 2789926"/>
              <a:gd name="connsiteX52685" fmla="*/ 2435000 w 2556691"/>
              <a:gd name="connsiteY52685" fmla="*/ 822378 h 2789926"/>
              <a:gd name="connsiteX52686" fmla="*/ 2434706 w 2556691"/>
              <a:gd name="connsiteY52686" fmla="*/ 821352 h 2789926"/>
              <a:gd name="connsiteX52687" fmla="*/ 2429450 w 2556691"/>
              <a:gd name="connsiteY52687" fmla="*/ 811701 h 2789926"/>
              <a:gd name="connsiteX52688" fmla="*/ 2314892 w 2556691"/>
              <a:gd name="connsiteY52688" fmla="*/ 704876 h 2789926"/>
              <a:gd name="connsiteX52689" fmla="*/ 2310431 w 2556691"/>
              <a:gd name="connsiteY52689" fmla="*/ 704527 h 2789926"/>
              <a:gd name="connsiteX52690" fmla="*/ 2309289 w 2556691"/>
              <a:gd name="connsiteY52690" fmla="*/ 703923 h 2789926"/>
              <a:gd name="connsiteX52691" fmla="*/ 2308936 w 2556691"/>
              <a:gd name="connsiteY52691" fmla="*/ 703700 h 2789926"/>
              <a:gd name="connsiteX52692" fmla="*/ 2312079 w 2556691"/>
              <a:gd name="connsiteY52692" fmla="*/ 707381 h 2789926"/>
              <a:gd name="connsiteX52693" fmla="*/ 2313656 w 2556691"/>
              <a:gd name="connsiteY52693" fmla="*/ 709137 h 2789926"/>
              <a:gd name="connsiteX52694" fmla="*/ 2316611 w 2556691"/>
              <a:gd name="connsiteY52694" fmla="*/ 708638 h 2789926"/>
              <a:gd name="connsiteX52695" fmla="*/ 2314892 w 2556691"/>
              <a:gd name="connsiteY52695" fmla="*/ 704876 h 2789926"/>
              <a:gd name="connsiteX52696" fmla="*/ 2318024 w 2556691"/>
              <a:gd name="connsiteY52696" fmla="*/ 704114 h 2789926"/>
              <a:gd name="connsiteX52697" fmla="*/ 2316340 w 2556691"/>
              <a:gd name="connsiteY52697" fmla="*/ 704650 h 2789926"/>
              <a:gd name="connsiteX52698" fmla="*/ 2318177 w 2556691"/>
              <a:gd name="connsiteY52698" fmla="*/ 708541 h 2789926"/>
              <a:gd name="connsiteX52699" fmla="*/ 2318177 w 2556691"/>
              <a:gd name="connsiteY52699" fmla="*/ 708542 h 2789926"/>
              <a:gd name="connsiteX52700" fmla="*/ 2319778 w 2556691"/>
              <a:gd name="connsiteY52700" fmla="*/ 708517 h 2789926"/>
              <a:gd name="connsiteX52701" fmla="*/ 2318024 w 2556691"/>
              <a:gd name="connsiteY52701" fmla="*/ 704114 h 2789926"/>
              <a:gd name="connsiteX52702" fmla="*/ 2470005 w 2556691"/>
              <a:gd name="connsiteY52702" fmla="*/ 843190 h 2789926"/>
              <a:gd name="connsiteX52703" fmla="*/ 2462264 w 2556691"/>
              <a:gd name="connsiteY52703" fmla="*/ 838473 h 2789926"/>
              <a:gd name="connsiteX52704" fmla="*/ 2452317 w 2556691"/>
              <a:gd name="connsiteY52704" fmla="*/ 833361 h 2789926"/>
              <a:gd name="connsiteX52705" fmla="*/ 2452317 w 2556691"/>
              <a:gd name="connsiteY52705" fmla="*/ 833362 h 2789926"/>
              <a:gd name="connsiteX52706" fmla="*/ 2468056 w 2556691"/>
              <a:gd name="connsiteY52706" fmla="*/ 856717 h 2789926"/>
              <a:gd name="connsiteX52707" fmla="*/ 2470005 w 2556691"/>
              <a:gd name="connsiteY52707" fmla="*/ 843190 h 2789926"/>
              <a:gd name="connsiteX52708" fmla="*/ 2398108 w 2556691"/>
              <a:gd name="connsiteY52708" fmla="*/ 776545 h 2789926"/>
              <a:gd name="connsiteX52709" fmla="*/ 2400192 w 2556691"/>
              <a:gd name="connsiteY52709" fmla="*/ 778999 h 2789926"/>
              <a:gd name="connsiteX52710" fmla="*/ 2400286 w 2556691"/>
              <a:gd name="connsiteY52710" fmla="*/ 779100 h 2789926"/>
              <a:gd name="connsiteX52711" fmla="*/ 2402476 w 2556691"/>
              <a:gd name="connsiteY52711" fmla="*/ 781683 h 2789926"/>
              <a:gd name="connsiteX52712" fmla="*/ 2403123 w 2556691"/>
              <a:gd name="connsiteY52712" fmla="*/ 782444 h 2789926"/>
              <a:gd name="connsiteX52713" fmla="*/ 2403817 w 2556691"/>
              <a:gd name="connsiteY52713" fmla="*/ 783264 h 2789926"/>
              <a:gd name="connsiteX52714" fmla="*/ 2405960 w 2556691"/>
              <a:gd name="connsiteY52714" fmla="*/ 785786 h 2789926"/>
              <a:gd name="connsiteX52715" fmla="*/ 2407090 w 2556691"/>
              <a:gd name="connsiteY52715" fmla="*/ 787117 h 2789926"/>
              <a:gd name="connsiteX52716" fmla="*/ 2408373 w 2556691"/>
              <a:gd name="connsiteY52716" fmla="*/ 788621 h 2789926"/>
              <a:gd name="connsiteX52717" fmla="*/ 2408373 w 2556691"/>
              <a:gd name="connsiteY52717" fmla="*/ 788618 h 2789926"/>
              <a:gd name="connsiteX52718" fmla="*/ 2408832 w 2556691"/>
              <a:gd name="connsiteY52718" fmla="*/ 789162 h 2789926"/>
              <a:gd name="connsiteX52719" fmla="*/ 2409185 w 2556691"/>
              <a:gd name="connsiteY52719" fmla="*/ 790303 h 2789926"/>
              <a:gd name="connsiteX52720" fmla="*/ 2407726 w 2556691"/>
              <a:gd name="connsiteY52720" fmla="*/ 791633 h 2789926"/>
              <a:gd name="connsiteX52721" fmla="*/ 2407573 w 2556691"/>
              <a:gd name="connsiteY52721" fmla="*/ 791653 h 2789926"/>
              <a:gd name="connsiteX52722" fmla="*/ 2407067 w 2556691"/>
              <a:gd name="connsiteY52722" fmla="*/ 791627 h 2789926"/>
              <a:gd name="connsiteX52723" fmla="*/ 2406501 w 2556691"/>
              <a:gd name="connsiteY52723" fmla="*/ 791385 h 2789926"/>
              <a:gd name="connsiteX52724" fmla="*/ 2404912 w 2556691"/>
              <a:gd name="connsiteY52724" fmla="*/ 790109 h 2789926"/>
              <a:gd name="connsiteX52725" fmla="*/ 2401946 w 2556691"/>
              <a:gd name="connsiteY52725" fmla="*/ 787100 h 2789926"/>
              <a:gd name="connsiteX52726" fmla="*/ 2399285 w 2556691"/>
              <a:gd name="connsiteY52726" fmla="*/ 783776 h 2789926"/>
              <a:gd name="connsiteX52727" fmla="*/ 2398496 w 2556691"/>
              <a:gd name="connsiteY52727" fmla="*/ 782627 h 2789926"/>
              <a:gd name="connsiteX52728" fmla="*/ 2397990 w 2556691"/>
              <a:gd name="connsiteY52728" fmla="*/ 781843 h 2789926"/>
              <a:gd name="connsiteX52729" fmla="*/ 2397484 w 2556691"/>
              <a:gd name="connsiteY52729" fmla="*/ 780974 h 2789926"/>
              <a:gd name="connsiteX52730" fmla="*/ 2396684 w 2556691"/>
              <a:gd name="connsiteY52730" fmla="*/ 779434 h 2789926"/>
              <a:gd name="connsiteX52731" fmla="*/ 2396119 w 2556691"/>
              <a:gd name="connsiteY52731" fmla="*/ 777820 h 2789926"/>
              <a:gd name="connsiteX52732" fmla="*/ 2397414 w 2556691"/>
              <a:gd name="connsiteY52732" fmla="*/ 776280 h 2789926"/>
              <a:gd name="connsiteX52733" fmla="*/ 2397461 w 2556691"/>
              <a:gd name="connsiteY52733" fmla="*/ 776298 h 2789926"/>
              <a:gd name="connsiteX52734" fmla="*/ 2398108 w 2556691"/>
              <a:gd name="connsiteY52734" fmla="*/ 776545 h 2789926"/>
              <a:gd name="connsiteX52735" fmla="*/ 2335729 w 2556691"/>
              <a:gd name="connsiteY52735" fmla="*/ 718741 h 2789926"/>
              <a:gd name="connsiteX52736" fmla="*/ 2334692 w 2556691"/>
              <a:gd name="connsiteY52736" fmla="*/ 718261 h 2789926"/>
              <a:gd name="connsiteX52737" fmla="*/ 2334657 w 2556691"/>
              <a:gd name="connsiteY52737" fmla="*/ 718245 h 2789926"/>
              <a:gd name="connsiteX52738" fmla="*/ 2333539 w 2556691"/>
              <a:gd name="connsiteY52738" fmla="*/ 717699 h 2789926"/>
              <a:gd name="connsiteX52739" fmla="*/ 2333150 w 2556691"/>
              <a:gd name="connsiteY52739" fmla="*/ 717509 h 2789926"/>
              <a:gd name="connsiteX52740" fmla="*/ 2331549 w 2556691"/>
              <a:gd name="connsiteY52740" fmla="*/ 716712 h 2789926"/>
              <a:gd name="connsiteX52741" fmla="*/ 2329984 w 2556691"/>
              <a:gd name="connsiteY52741" fmla="*/ 715978 h 2789926"/>
              <a:gd name="connsiteX52742" fmla="*/ 2328665 w 2556691"/>
              <a:gd name="connsiteY52742" fmla="*/ 715396 h 2789926"/>
              <a:gd name="connsiteX52743" fmla="*/ 2326229 w 2556691"/>
              <a:gd name="connsiteY52743" fmla="*/ 714477 h 2789926"/>
              <a:gd name="connsiteX52744" fmla="*/ 2323651 w 2556691"/>
              <a:gd name="connsiteY52744" fmla="*/ 713739 h 2789926"/>
              <a:gd name="connsiteX52745" fmla="*/ 2321897 w 2556691"/>
              <a:gd name="connsiteY52745" fmla="*/ 713368 h 2789926"/>
              <a:gd name="connsiteX52746" fmla="*/ 2320331 w 2556691"/>
              <a:gd name="connsiteY52746" fmla="*/ 713163 h 2789926"/>
              <a:gd name="connsiteX52747" fmla="*/ 2318648 w 2556691"/>
              <a:gd name="connsiteY52747" fmla="*/ 713060 h 2789926"/>
              <a:gd name="connsiteX52748" fmla="*/ 2317081 w 2556691"/>
              <a:gd name="connsiteY52748" fmla="*/ 713034 h 2789926"/>
              <a:gd name="connsiteX52749" fmla="*/ 2317082 w 2556691"/>
              <a:gd name="connsiteY52749" fmla="*/ 713033 h 2789926"/>
              <a:gd name="connsiteX52750" fmla="*/ 2317070 w 2556691"/>
              <a:gd name="connsiteY52750" fmla="*/ 713034 h 2789926"/>
              <a:gd name="connsiteX52751" fmla="*/ 2317081 w 2556691"/>
              <a:gd name="connsiteY52751" fmla="*/ 713034 h 2789926"/>
              <a:gd name="connsiteX52752" fmla="*/ 2308995 w 2556691"/>
              <a:gd name="connsiteY52752" fmla="*/ 714765 h 2789926"/>
              <a:gd name="connsiteX52753" fmla="*/ 2293244 w 2556691"/>
              <a:gd name="connsiteY52753" fmla="*/ 725997 h 2789926"/>
              <a:gd name="connsiteX52754" fmla="*/ 2291643 w 2556691"/>
              <a:gd name="connsiteY52754" fmla="*/ 727927 h 2789926"/>
              <a:gd name="connsiteX52755" fmla="*/ 2295940 w 2556691"/>
              <a:gd name="connsiteY52755" fmla="*/ 732995 h 2789926"/>
              <a:gd name="connsiteX52756" fmla="*/ 2295174 w 2556691"/>
              <a:gd name="connsiteY52756" fmla="*/ 735011 h 2789926"/>
              <a:gd name="connsiteX52757" fmla="*/ 2285804 w 2556691"/>
              <a:gd name="connsiteY52757" fmla="*/ 742027 h 2789926"/>
              <a:gd name="connsiteX52758" fmla="*/ 2284756 w 2556691"/>
              <a:gd name="connsiteY52758" fmla="*/ 743776 h 2789926"/>
              <a:gd name="connsiteX52759" fmla="*/ 2284933 w 2556691"/>
              <a:gd name="connsiteY52759" fmla="*/ 743739 h 2789926"/>
              <a:gd name="connsiteX52760" fmla="*/ 2291125 w 2556691"/>
              <a:gd name="connsiteY52760" fmla="*/ 753064 h 2789926"/>
              <a:gd name="connsiteX52761" fmla="*/ 2290972 w 2556691"/>
              <a:gd name="connsiteY52761" fmla="*/ 755263 h 2789926"/>
              <a:gd name="connsiteX52762" fmla="*/ 2290866 w 2556691"/>
              <a:gd name="connsiteY52762" fmla="*/ 755537 h 2789926"/>
              <a:gd name="connsiteX52763" fmla="*/ 2290077 w 2556691"/>
              <a:gd name="connsiteY52763" fmla="*/ 757615 h 2789926"/>
              <a:gd name="connsiteX52764" fmla="*/ 2295033 w 2556691"/>
              <a:gd name="connsiteY52764" fmla="*/ 754082 h 2789926"/>
              <a:gd name="connsiteX52765" fmla="*/ 2295057 w 2556691"/>
              <a:gd name="connsiteY52765" fmla="*/ 754074 h 2789926"/>
              <a:gd name="connsiteX52766" fmla="*/ 2296658 w 2556691"/>
              <a:gd name="connsiteY52766" fmla="*/ 753346 h 2789926"/>
              <a:gd name="connsiteX52767" fmla="*/ 2308065 w 2556691"/>
              <a:gd name="connsiteY52767" fmla="*/ 759021 h 2789926"/>
              <a:gd name="connsiteX52768" fmla="*/ 2299024 w 2556691"/>
              <a:gd name="connsiteY52768" fmla="*/ 764831 h 2789926"/>
              <a:gd name="connsiteX52769" fmla="*/ 2306240 w 2556691"/>
              <a:gd name="connsiteY52769" fmla="*/ 770734 h 2789926"/>
              <a:gd name="connsiteX52770" fmla="*/ 2308135 w 2556691"/>
              <a:gd name="connsiteY52770" fmla="*/ 775543 h 2789926"/>
              <a:gd name="connsiteX52771" fmla="*/ 2306275 w 2556691"/>
              <a:gd name="connsiteY52771" fmla="*/ 777835 h 2789926"/>
              <a:gd name="connsiteX52772" fmla="*/ 2306158 w 2556691"/>
              <a:gd name="connsiteY52772" fmla="*/ 777910 h 2789926"/>
              <a:gd name="connsiteX52773" fmla="*/ 2311302 w 2556691"/>
              <a:gd name="connsiteY52773" fmla="*/ 779022 h 2789926"/>
              <a:gd name="connsiteX52774" fmla="*/ 2315163 w 2556691"/>
              <a:gd name="connsiteY52774" fmla="*/ 779114 h 2789926"/>
              <a:gd name="connsiteX52775" fmla="*/ 2318436 w 2556691"/>
              <a:gd name="connsiteY52775" fmla="*/ 778730 h 2789926"/>
              <a:gd name="connsiteX52776" fmla="*/ 2324345 w 2556691"/>
              <a:gd name="connsiteY52776" fmla="*/ 776711 h 2789926"/>
              <a:gd name="connsiteX52777" fmla="*/ 2325228 w 2556691"/>
              <a:gd name="connsiteY52777" fmla="*/ 776296 h 2789926"/>
              <a:gd name="connsiteX52778" fmla="*/ 2324616 w 2556691"/>
              <a:gd name="connsiteY52778" fmla="*/ 776190 h 2789926"/>
              <a:gd name="connsiteX52779" fmla="*/ 2320496 w 2556691"/>
              <a:gd name="connsiteY52779" fmla="*/ 775461 h 2789926"/>
              <a:gd name="connsiteX52780" fmla="*/ 2319966 w 2556691"/>
              <a:gd name="connsiteY52780" fmla="*/ 775367 h 2789926"/>
              <a:gd name="connsiteX52781" fmla="*/ 2316623 w 2556691"/>
              <a:gd name="connsiteY52781" fmla="*/ 774614 h 2789926"/>
              <a:gd name="connsiteX52782" fmla="*/ 2313798 w 2556691"/>
              <a:gd name="connsiteY52782" fmla="*/ 773767 h 2789926"/>
              <a:gd name="connsiteX52783" fmla="*/ 2310101 w 2556691"/>
              <a:gd name="connsiteY52783" fmla="*/ 771236 h 2789926"/>
              <a:gd name="connsiteX52784" fmla="*/ 2311361 w 2556691"/>
              <a:gd name="connsiteY52784" fmla="*/ 769280 h 2789926"/>
              <a:gd name="connsiteX52785" fmla="*/ 2321343 w 2556691"/>
              <a:gd name="connsiteY52785" fmla="*/ 772359 h 2789926"/>
              <a:gd name="connsiteX52786" fmla="*/ 2322179 w 2556691"/>
              <a:gd name="connsiteY52786" fmla="*/ 772476 h 2789926"/>
              <a:gd name="connsiteX52787" fmla="*/ 2326217 w 2556691"/>
              <a:gd name="connsiteY52787" fmla="*/ 772997 h 2789926"/>
              <a:gd name="connsiteX52788" fmla="*/ 2328818 w 2556691"/>
              <a:gd name="connsiteY52788" fmla="*/ 773129 h 2789926"/>
              <a:gd name="connsiteX52789" fmla="*/ 2329972 w 2556691"/>
              <a:gd name="connsiteY52789" fmla="*/ 773188 h 2789926"/>
              <a:gd name="connsiteX52790" fmla="*/ 2332091 w 2556691"/>
              <a:gd name="connsiteY52790" fmla="*/ 771384 h 2789926"/>
              <a:gd name="connsiteX52791" fmla="*/ 2329995 w 2556691"/>
              <a:gd name="connsiteY52791" fmla="*/ 771067 h 2789926"/>
              <a:gd name="connsiteX52792" fmla="*/ 2327159 w 2556691"/>
              <a:gd name="connsiteY52792" fmla="*/ 770550 h 2789926"/>
              <a:gd name="connsiteX52793" fmla="*/ 2323639 w 2556691"/>
              <a:gd name="connsiteY52793" fmla="*/ 769425 h 2789926"/>
              <a:gd name="connsiteX52794" fmla="*/ 2316175 w 2556691"/>
              <a:gd name="connsiteY52794" fmla="*/ 764803 h 2789926"/>
              <a:gd name="connsiteX52795" fmla="*/ 2317506 w 2556691"/>
              <a:gd name="connsiteY52795" fmla="*/ 762940 h 2789926"/>
              <a:gd name="connsiteX52796" fmla="*/ 2325181 w 2556691"/>
              <a:gd name="connsiteY52796" fmla="*/ 766201 h 2789926"/>
              <a:gd name="connsiteX52797" fmla="*/ 2326982 w 2556691"/>
              <a:gd name="connsiteY52797" fmla="*/ 766797 h 2789926"/>
              <a:gd name="connsiteX52798" fmla="*/ 2328171 w 2556691"/>
              <a:gd name="connsiteY52798" fmla="*/ 767017 h 2789926"/>
              <a:gd name="connsiteX52799" fmla="*/ 2331526 w 2556691"/>
              <a:gd name="connsiteY52799" fmla="*/ 767618 h 2789926"/>
              <a:gd name="connsiteX52800" fmla="*/ 2334857 w 2556691"/>
              <a:gd name="connsiteY52800" fmla="*/ 768087 h 2789926"/>
              <a:gd name="connsiteX52801" fmla="*/ 2335175 w 2556691"/>
              <a:gd name="connsiteY52801" fmla="*/ 768132 h 2789926"/>
              <a:gd name="connsiteX52802" fmla="*/ 2338577 w 2556691"/>
              <a:gd name="connsiteY52802" fmla="*/ 763666 h 2789926"/>
              <a:gd name="connsiteX52803" fmla="*/ 2336293 w 2556691"/>
              <a:gd name="connsiteY52803" fmla="*/ 763602 h 2789926"/>
              <a:gd name="connsiteX52804" fmla="*/ 2332880 w 2556691"/>
              <a:gd name="connsiteY52804" fmla="*/ 763309 h 2789926"/>
              <a:gd name="connsiteX52805" fmla="*/ 2316976 w 2556691"/>
              <a:gd name="connsiteY52805" fmla="*/ 757645 h 2789926"/>
              <a:gd name="connsiteX52806" fmla="*/ 2313904 w 2556691"/>
              <a:gd name="connsiteY52806" fmla="*/ 755215 h 2789926"/>
              <a:gd name="connsiteX52807" fmla="*/ 2313692 w 2556691"/>
              <a:gd name="connsiteY52807" fmla="*/ 754462 h 2789926"/>
              <a:gd name="connsiteX52808" fmla="*/ 2314598 w 2556691"/>
              <a:gd name="connsiteY52808" fmla="*/ 753629 h 2789926"/>
              <a:gd name="connsiteX52809" fmla="*/ 2314904 w 2556691"/>
              <a:gd name="connsiteY52809" fmla="*/ 753617 h 2789926"/>
              <a:gd name="connsiteX52810" fmla="*/ 2318718 w 2556691"/>
              <a:gd name="connsiteY52810" fmla="*/ 755095 h 2789926"/>
              <a:gd name="connsiteX52811" fmla="*/ 2328053 w 2556691"/>
              <a:gd name="connsiteY52811" fmla="*/ 758613 h 2789926"/>
              <a:gd name="connsiteX52812" fmla="*/ 2333927 w 2556691"/>
              <a:gd name="connsiteY52812" fmla="*/ 759742 h 2789926"/>
              <a:gd name="connsiteX52813" fmla="*/ 2337035 w 2556691"/>
              <a:gd name="connsiteY52813" fmla="*/ 760092 h 2789926"/>
              <a:gd name="connsiteX52814" fmla="*/ 2340072 w 2556691"/>
              <a:gd name="connsiteY52814" fmla="*/ 760396 h 2789926"/>
              <a:gd name="connsiteX52815" fmla="*/ 2340531 w 2556691"/>
              <a:gd name="connsiteY52815" fmla="*/ 760541 h 2789926"/>
              <a:gd name="connsiteX52816" fmla="*/ 2340614 w 2556691"/>
              <a:gd name="connsiteY52816" fmla="*/ 760403 h 2789926"/>
              <a:gd name="connsiteX52817" fmla="*/ 2341285 w 2556691"/>
              <a:gd name="connsiteY52817" fmla="*/ 758897 h 2789926"/>
              <a:gd name="connsiteX52818" fmla="*/ 2341850 w 2556691"/>
              <a:gd name="connsiteY52818" fmla="*/ 756737 h 2789926"/>
              <a:gd name="connsiteX52819" fmla="*/ 2341579 w 2556691"/>
              <a:gd name="connsiteY52819" fmla="*/ 756746 h 2789926"/>
              <a:gd name="connsiteX52820" fmla="*/ 2338036 w 2556691"/>
              <a:gd name="connsiteY52820" fmla="*/ 756691 h 2789926"/>
              <a:gd name="connsiteX52821" fmla="*/ 2337377 w 2556691"/>
              <a:gd name="connsiteY52821" fmla="*/ 756623 h 2789926"/>
              <a:gd name="connsiteX52822" fmla="*/ 2334975 w 2556691"/>
              <a:gd name="connsiteY52822" fmla="*/ 756304 h 2789926"/>
              <a:gd name="connsiteX52823" fmla="*/ 2330160 w 2556691"/>
              <a:gd name="connsiteY52823" fmla="*/ 754687 h 2789926"/>
              <a:gd name="connsiteX52824" fmla="*/ 2330949 w 2556691"/>
              <a:gd name="connsiteY52824" fmla="*/ 752547 h 2789926"/>
              <a:gd name="connsiteX52825" fmla="*/ 2336105 w 2556691"/>
              <a:gd name="connsiteY52825" fmla="*/ 753543 h 2789926"/>
              <a:gd name="connsiteX52826" fmla="*/ 2341603 w 2556691"/>
              <a:gd name="connsiteY52826" fmla="*/ 753417 h 2789926"/>
              <a:gd name="connsiteX52827" fmla="*/ 2338660 w 2556691"/>
              <a:gd name="connsiteY52827" fmla="*/ 748496 h 2789926"/>
              <a:gd name="connsiteX52828" fmla="*/ 2338118 w 2556691"/>
              <a:gd name="connsiteY52828" fmla="*/ 747846 h 2789926"/>
              <a:gd name="connsiteX52829" fmla="*/ 2335528 w 2556691"/>
              <a:gd name="connsiteY52829" fmla="*/ 747897 h 2789926"/>
              <a:gd name="connsiteX52830" fmla="*/ 2334598 w 2556691"/>
              <a:gd name="connsiteY52830" fmla="*/ 747846 h 2789926"/>
              <a:gd name="connsiteX52831" fmla="*/ 2332067 w 2556691"/>
              <a:gd name="connsiteY52831" fmla="*/ 747498 h 2789926"/>
              <a:gd name="connsiteX52832" fmla="*/ 2323568 w 2556691"/>
              <a:gd name="connsiteY52832" fmla="*/ 745658 h 2789926"/>
              <a:gd name="connsiteX52833" fmla="*/ 2323015 w 2556691"/>
              <a:gd name="connsiteY52833" fmla="*/ 745507 h 2789926"/>
              <a:gd name="connsiteX52834" fmla="*/ 2323345 w 2556691"/>
              <a:gd name="connsiteY52834" fmla="*/ 743360 h 2789926"/>
              <a:gd name="connsiteX52835" fmla="*/ 2327441 w 2556691"/>
              <a:gd name="connsiteY52835" fmla="*/ 743707 h 2789926"/>
              <a:gd name="connsiteX52836" fmla="*/ 2332338 w 2556691"/>
              <a:gd name="connsiteY52836" fmla="*/ 744448 h 2789926"/>
              <a:gd name="connsiteX52837" fmla="*/ 2334492 w 2556691"/>
              <a:gd name="connsiteY52837" fmla="*/ 744546 h 2789926"/>
              <a:gd name="connsiteX52838" fmla="*/ 2333080 w 2556691"/>
              <a:gd name="connsiteY52838" fmla="*/ 742857 h 2789926"/>
              <a:gd name="connsiteX52839" fmla="*/ 2331208 w 2556691"/>
              <a:gd name="connsiteY52839" fmla="*/ 738304 h 2789926"/>
              <a:gd name="connsiteX52840" fmla="*/ 2324427 w 2556691"/>
              <a:gd name="connsiteY52840" fmla="*/ 739757 h 2789926"/>
              <a:gd name="connsiteX52841" fmla="*/ 2323909 w 2556691"/>
              <a:gd name="connsiteY52841" fmla="*/ 737877 h 2789926"/>
              <a:gd name="connsiteX52842" fmla="*/ 2329289 w 2556691"/>
              <a:gd name="connsiteY52842" fmla="*/ 735350 h 2789926"/>
              <a:gd name="connsiteX52843" fmla="*/ 2331420 w 2556691"/>
              <a:gd name="connsiteY52843" fmla="*/ 734539 h 2789926"/>
              <a:gd name="connsiteX52844" fmla="*/ 2331420 w 2556691"/>
              <a:gd name="connsiteY52844" fmla="*/ 734537 h 2789926"/>
              <a:gd name="connsiteX52845" fmla="*/ 2331750 w 2556691"/>
              <a:gd name="connsiteY52845" fmla="*/ 734414 h 2789926"/>
              <a:gd name="connsiteX52846" fmla="*/ 2332432 w 2556691"/>
              <a:gd name="connsiteY52846" fmla="*/ 732995 h 2789926"/>
              <a:gd name="connsiteX52847" fmla="*/ 2332574 w 2556691"/>
              <a:gd name="connsiteY52847" fmla="*/ 732702 h 2789926"/>
              <a:gd name="connsiteX52848" fmla="*/ 2333245 w 2556691"/>
              <a:gd name="connsiteY52848" fmla="*/ 731223 h 2789926"/>
              <a:gd name="connsiteX52849" fmla="*/ 2333763 w 2556691"/>
              <a:gd name="connsiteY52849" fmla="*/ 730068 h 2789926"/>
              <a:gd name="connsiteX52850" fmla="*/ 2332597 w 2556691"/>
              <a:gd name="connsiteY52850" fmla="*/ 730479 h 2789926"/>
              <a:gd name="connsiteX52851" fmla="*/ 2330631 w 2556691"/>
              <a:gd name="connsiteY52851" fmla="*/ 731013 h 2789926"/>
              <a:gd name="connsiteX52852" fmla="*/ 2328889 w 2556691"/>
              <a:gd name="connsiteY52852" fmla="*/ 731266 h 2789926"/>
              <a:gd name="connsiteX52853" fmla="*/ 2328795 w 2556691"/>
              <a:gd name="connsiteY52853" fmla="*/ 731277 h 2789926"/>
              <a:gd name="connsiteX52854" fmla="*/ 2326652 w 2556691"/>
              <a:gd name="connsiteY52854" fmla="*/ 731262 h 2789926"/>
              <a:gd name="connsiteX52855" fmla="*/ 2326193 w 2556691"/>
              <a:gd name="connsiteY52855" fmla="*/ 729390 h 2789926"/>
              <a:gd name="connsiteX52856" fmla="*/ 2326511 w 2556691"/>
              <a:gd name="connsiteY52856" fmla="*/ 729251 h 2789926"/>
              <a:gd name="connsiteX52857" fmla="*/ 2327217 w 2556691"/>
              <a:gd name="connsiteY52857" fmla="*/ 728948 h 2789926"/>
              <a:gd name="connsiteX52858" fmla="*/ 2328665 w 2556691"/>
              <a:gd name="connsiteY52858" fmla="*/ 728329 h 2789926"/>
              <a:gd name="connsiteX52859" fmla="*/ 2330349 w 2556691"/>
              <a:gd name="connsiteY52859" fmla="*/ 727720 h 2789926"/>
              <a:gd name="connsiteX52860" fmla="*/ 2331714 w 2556691"/>
              <a:gd name="connsiteY52860" fmla="*/ 727249 h 2789926"/>
              <a:gd name="connsiteX52861" fmla="*/ 2331820 w 2556691"/>
              <a:gd name="connsiteY52861" fmla="*/ 727212 h 2789926"/>
              <a:gd name="connsiteX52862" fmla="*/ 2332232 w 2556691"/>
              <a:gd name="connsiteY52862" fmla="*/ 727062 h 2789926"/>
              <a:gd name="connsiteX52863" fmla="*/ 2332409 w 2556691"/>
              <a:gd name="connsiteY52863" fmla="*/ 726998 h 2789926"/>
              <a:gd name="connsiteX52864" fmla="*/ 2332927 w 2556691"/>
              <a:gd name="connsiteY52864" fmla="*/ 726810 h 2789926"/>
              <a:gd name="connsiteX52865" fmla="*/ 2334257 w 2556691"/>
              <a:gd name="connsiteY52865" fmla="*/ 726332 h 2789926"/>
              <a:gd name="connsiteX52866" fmla="*/ 2335034 w 2556691"/>
              <a:gd name="connsiteY52866" fmla="*/ 726047 h 2789926"/>
              <a:gd name="connsiteX52867" fmla="*/ 2335281 w 2556691"/>
              <a:gd name="connsiteY52867" fmla="*/ 725115 h 2789926"/>
              <a:gd name="connsiteX52868" fmla="*/ 2335740 w 2556691"/>
              <a:gd name="connsiteY52868" fmla="*/ 723286 h 2789926"/>
              <a:gd name="connsiteX52869" fmla="*/ 2335881 w 2556691"/>
              <a:gd name="connsiteY52869" fmla="*/ 722758 h 2789926"/>
              <a:gd name="connsiteX52870" fmla="*/ 2336070 w 2556691"/>
              <a:gd name="connsiteY52870" fmla="*/ 721986 h 2789926"/>
              <a:gd name="connsiteX52871" fmla="*/ 2334999 w 2556691"/>
              <a:gd name="connsiteY52871" fmla="*/ 722537 h 2789926"/>
              <a:gd name="connsiteX52872" fmla="*/ 2334916 w 2556691"/>
              <a:gd name="connsiteY52872" fmla="*/ 722576 h 2789926"/>
              <a:gd name="connsiteX52873" fmla="*/ 2334151 w 2556691"/>
              <a:gd name="connsiteY52873" fmla="*/ 722932 h 2789926"/>
              <a:gd name="connsiteX52874" fmla="*/ 2333197 w 2556691"/>
              <a:gd name="connsiteY52874" fmla="*/ 723376 h 2789926"/>
              <a:gd name="connsiteX52875" fmla="*/ 2332891 w 2556691"/>
              <a:gd name="connsiteY52875" fmla="*/ 723520 h 2789926"/>
              <a:gd name="connsiteX52876" fmla="*/ 2331714 w 2556691"/>
              <a:gd name="connsiteY52876" fmla="*/ 723999 h 2789926"/>
              <a:gd name="connsiteX52877" fmla="*/ 2330302 w 2556691"/>
              <a:gd name="connsiteY52877" fmla="*/ 724490 h 2789926"/>
              <a:gd name="connsiteX52878" fmla="*/ 2329019 w 2556691"/>
              <a:gd name="connsiteY52878" fmla="*/ 724816 h 2789926"/>
              <a:gd name="connsiteX52879" fmla="*/ 2328736 w 2556691"/>
              <a:gd name="connsiteY52879" fmla="*/ 724887 h 2789926"/>
              <a:gd name="connsiteX52880" fmla="*/ 2328359 w 2556691"/>
              <a:gd name="connsiteY52880" fmla="*/ 724901 h 2789926"/>
              <a:gd name="connsiteX52881" fmla="*/ 2326546 w 2556691"/>
              <a:gd name="connsiteY52881" fmla="*/ 724902 h 2789926"/>
              <a:gd name="connsiteX52882" fmla="*/ 2326370 w 2556691"/>
              <a:gd name="connsiteY52882" fmla="*/ 724805 h 2789926"/>
              <a:gd name="connsiteX52883" fmla="*/ 2325687 w 2556691"/>
              <a:gd name="connsiteY52883" fmla="*/ 723671 h 2789926"/>
              <a:gd name="connsiteX52884" fmla="*/ 2325993 w 2556691"/>
              <a:gd name="connsiteY52884" fmla="*/ 722856 h 2789926"/>
              <a:gd name="connsiteX52885" fmla="*/ 2325993 w 2556691"/>
              <a:gd name="connsiteY52885" fmla="*/ 722854 h 2789926"/>
              <a:gd name="connsiteX52886" fmla="*/ 2326264 w 2556691"/>
              <a:gd name="connsiteY52886" fmla="*/ 722672 h 2789926"/>
              <a:gd name="connsiteX52887" fmla="*/ 2326688 w 2556691"/>
              <a:gd name="connsiteY52887" fmla="*/ 722376 h 2789926"/>
              <a:gd name="connsiteX52888" fmla="*/ 2328171 w 2556691"/>
              <a:gd name="connsiteY52888" fmla="*/ 721635 h 2789926"/>
              <a:gd name="connsiteX52889" fmla="*/ 2330043 w 2556691"/>
              <a:gd name="connsiteY52889" fmla="*/ 721032 h 2789926"/>
              <a:gd name="connsiteX52890" fmla="*/ 2330514 w 2556691"/>
              <a:gd name="connsiteY52890" fmla="*/ 720886 h 2789926"/>
              <a:gd name="connsiteX52891" fmla="*/ 2330831 w 2556691"/>
              <a:gd name="connsiteY52891" fmla="*/ 720787 h 2789926"/>
              <a:gd name="connsiteX52892" fmla="*/ 2331608 w 2556691"/>
              <a:gd name="connsiteY52892" fmla="*/ 720479 h 2789926"/>
              <a:gd name="connsiteX52893" fmla="*/ 2331914 w 2556691"/>
              <a:gd name="connsiteY52893" fmla="*/ 720354 h 2789926"/>
              <a:gd name="connsiteX52894" fmla="*/ 2332856 w 2556691"/>
              <a:gd name="connsiteY52894" fmla="*/ 719982 h 2789926"/>
              <a:gd name="connsiteX52895" fmla="*/ 2333951 w 2556691"/>
              <a:gd name="connsiteY52895" fmla="*/ 719545 h 2789926"/>
              <a:gd name="connsiteX52896" fmla="*/ 2333998 w 2556691"/>
              <a:gd name="connsiteY52896" fmla="*/ 719527 h 2789926"/>
              <a:gd name="connsiteX52897" fmla="*/ 2334304 w 2556691"/>
              <a:gd name="connsiteY52897" fmla="*/ 719400 h 2789926"/>
              <a:gd name="connsiteX52898" fmla="*/ 2335729 w 2556691"/>
              <a:gd name="connsiteY52898" fmla="*/ 718741 h 2789926"/>
              <a:gd name="connsiteX52899" fmla="*/ 2393999 w 2556691"/>
              <a:gd name="connsiteY52899" fmla="*/ 770817 h 2789926"/>
              <a:gd name="connsiteX52900" fmla="*/ 2394011 w 2556691"/>
              <a:gd name="connsiteY52900" fmla="*/ 770832 h 2789926"/>
              <a:gd name="connsiteX52901" fmla="*/ 2394129 w 2556691"/>
              <a:gd name="connsiteY52901" fmla="*/ 770974 h 2789926"/>
              <a:gd name="connsiteX52902" fmla="*/ 2396177 w 2556691"/>
              <a:gd name="connsiteY52902" fmla="*/ 773461 h 2789926"/>
              <a:gd name="connsiteX52903" fmla="*/ 2396412 w 2556691"/>
              <a:gd name="connsiteY52903" fmla="*/ 773744 h 2789926"/>
              <a:gd name="connsiteX52904" fmla="*/ 2394446 w 2556691"/>
              <a:gd name="connsiteY52904" fmla="*/ 775639 h 2789926"/>
              <a:gd name="connsiteX52905" fmla="*/ 2394270 w 2556691"/>
              <a:gd name="connsiteY52905" fmla="*/ 775480 h 2789926"/>
              <a:gd name="connsiteX52906" fmla="*/ 2391880 w 2556691"/>
              <a:gd name="connsiteY52906" fmla="*/ 773368 h 2789926"/>
              <a:gd name="connsiteX52907" fmla="*/ 2391727 w 2556691"/>
              <a:gd name="connsiteY52907" fmla="*/ 773237 h 2789926"/>
              <a:gd name="connsiteX52908" fmla="*/ 2391727 w 2556691"/>
              <a:gd name="connsiteY52908" fmla="*/ 773238 h 2789926"/>
              <a:gd name="connsiteX52909" fmla="*/ 2390515 w 2556691"/>
              <a:gd name="connsiteY52909" fmla="*/ 772290 h 2789926"/>
              <a:gd name="connsiteX52910" fmla="*/ 2385935 w 2556691"/>
              <a:gd name="connsiteY52910" fmla="*/ 769091 h 2789926"/>
              <a:gd name="connsiteX52911" fmla="*/ 2383193 w 2556691"/>
              <a:gd name="connsiteY52911" fmla="*/ 767430 h 2789926"/>
              <a:gd name="connsiteX52912" fmla="*/ 2368136 w 2556691"/>
              <a:gd name="connsiteY52912" fmla="*/ 759124 h 2789926"/>
              <a:gd name="connsiteX52913" fmla="*/ 2369314 w 2556691"/>
              <a:gd name="connsiteY52913" fmla="*/ 756878 h 2789926"/>
              <a:gd name="connsiteX52914" fmla="*/ 2387183 w 2556691"/>
              <a:gd name="connsiteY52914" fmla="*/ 765517 h 2789926"/>
              <a:gd name="connsiteX52915" fmla="*/ 2388501 w 2556691"/>
              <a:gd name="connsiteY52915" fmla="*/ 766379 h 2789926"/>
              <a:gd name="connsiteX52916" fmla="*/ 2393999 w 2556691"/>
              <a:gd name="connsiteY52916" fmla="*/ 770817 h 2789926"/>
              <a:gd name="connsiteX52917" fmla="*/ 2349066 w 2556691"/>
              <a:gd name="connsiteY52917" fmla="*/ 720806 h 2789926"/>
              <a:gd name="connsiteX52918" fmla="*/ 2346300 w 2556691"/>
              <a:gd name="connsiteY52918" fmla="*/ 718314 h 2789926"/>
              <a:gd name="connsiteX52919" fmla="*/ 2345664 w 2556691"/>
              <a:gd name="connsiteY52919" fmla="*/ 717875 h 2789926"/>
              <a:gd name="connsiteX52920" fmla="*/ 2342415 w 2556691"/>
              <a:gd name="connsiteY52920" fmla="*/ 717813 h 2789926"/>
              <a:gd name="connsiteX52921" fmla="*/ 2342179 w 2556691"/>
              <a:gd name="connsiteY52921" fmla="*/ 717969 h 2789926"/>
              <a:gd name="connsiteX52922" fmla="*/ 2342179 w 2556691"/>
              <a:gd name="connsiteY52922" fmla="*/ 717965 h 2789926"/>
              <a:gd name="connsiteX52923" fmla="*/ 2341873 w 2556691"/>
              <a:gd name="connsiteY52923" fmla="*/ 718204 h 2789926"/>
              <a:gd name="connsiteX52924" fmla="*/ 2341614 w 2556691"/>
              <a:gd name="connsiteY52924" fmla="*/ 718405 h 2789926"/>
              <a:gd name="connsiteX52925" fmla="*/ 2341485 w 2556691"/>
              <a:gd name="connsiteY52925" fmla="*/ 718496 h 2789926"/>
              <a:gd name="connsiteX52926" fmla="*/ 2340696 w 2556691"/>
              <a:gd name="connsiteY52926" fmla="*/ 720451 h 2789926"/>
              <a:gd name="connsiteX52927" fmla="*/ 2340461 w 2556691"/>
              <a:gd name="connsiteY52927" fmla="*/ 721760 h 2789926"/>
              <a:gd name="connsiteX52928" fmla="*/ 2339978 w 2556691"/>
              <a:gd name="connsiteY52928" fmla="*/ 723744 h 2789926"/>
              <a:gd name="connsiteX52929" fmla="*/ 2339613 w 2556691"/>
              <a:gd name="connsiteY52929" fmla="*/ 724827 h 2789926"/>
              <a:gd name="connsiteX52930" fmla="*/ 2339060 w 2556691"/>
              <a:gd name="connsiteY52930" fmla="*/ 726396 h 2789926"/>
              <a:gd name="connsiteX52931" fmla="*/ 2338719 w 2556691"/>
              <a:gd name="connsiteY52931" fmla="*/ 727289 h 2789926"/>
              <a:gd name="connsiteX52932" fmla="*/ 2337859 w 2556691"/>
              <a:gd name="connsiteY52932" fmla="*/ 729684 h 2789926"/>
              <a:gd name="connsiteX52933" fmla="*/ 2337635 w 2556691"/>
              <a:gd name="connsiteY52933" fmla="*/ 730306 h 2789926"/>
              <a:gd name="connsiteX52934" fmla="*/ 2337565 w 2556691"/>
              <a:gd name="connsiteY52934" fmla="*/ 730598 h 2789926"/>
              <a:gd name="connsiteX52935" fmla="*/ 2337494 w 2556691"/>
              <a:gd name="connsiteY52935" fmla="*/ 730888 h 2789926"/>
              <a:gd name="connsiteX52936" fmla="*/ 2337424 w 2556691"/>
              <a:gd name="connsiteY52936" fmla="*/ 731196 h 2789926"/>
              <a:gd name="connsiteX52937" fmla="*/ 2337224 w 2556691"/>
              <a:gd name="connsiteY52937" fmla="*/ 732020 h 2789926"/>
              <a:gd name="connsiteX52938" fmla="*/ 2336929 w 2556691"/>
              <a:gd name="connsiteY52938" fmla="*/ 734788 h 2789926"/>
              <a:gd name="connsiteX52939" fmla="*/ 2336929 w 2556691"/>
              <a:gd name="connsiteY52939" fmla="*/ 735039 h 2789926"/>
              <a:gd name="connsiteX52940" fmla="*/ 2337094 w 2556691"/>
              <a:gd name="connsiteY52940" fmla="*/ 737277 h 2789926"/>
              <a:gd name="connsiteX52941" fmla="*/ 2337753 w 2556691"/>
              <a:gd name="connsiteY52941" fmla="*/ 739887 h 2789926"/>
              <a:gd name="connsiteX52942" fmla="*/ 2341308 w 2556691"/>
              <a:gd name="connsiteY52942" fmla="*/ 744852 h 2789926"/>
              <a:gd name="connsiteX52943" fmla="*/ 2341697 w 2556691"/>
              <a:gd name="connsiteY52943" fmla="*/ 745193 h 2789926"/>
              <a:gd name="connsiteX52944" fmla="*/ 2343992 w 2556691"/>
              <a:gd name="connsiteY52944" fmla="*/ 746962 h 2789926"/>
              <a:gd name="connsiteX52945" fmla="*/ 2345617 w 2556691"/>
              <a:gd name="connsiteY52945" fmla="*/ 748492 h 2789926"/>
              <a:gd name="connsiteX52946" fmla="*/ 2346311 w 2556691"/>
              <a:gd name="connsiteY52946" fmla="*/ 749554 h 2789926"/>
              <a:gd name="connsiteX52947" fmla="*/ 2347512 w 2556691"/>
              <a:gd name="connsiteY52947" fmla="*/ 753110 h 2789926"/>
              <a:gd name="connsiteX52948" fmla="*/ 2347277 w 2556691"/>
              <a:gd name="connsiteY52948" fmla="*/ 755889 h 2789926"/>
              <a:gd name="connsiteX52949" fmla="*/ 2346817 w 2556691"/>
              <a:gd name="connsiteY52949" fmla="*/ 758004 h 2789926"/>
              <a:gd name="connsiteX52950" fmla="*/ 2346099 w 2556691"/>
              <a:gd name="connsiteY52950" fmla="*/ 760060 h 2789926"/>
              <a:gd name="connsiteX52951" fmla="*/ 2338895 w 2556691"/>
              <a:gd name="connsiteY52951" fmla="*/ 771171 h 2789926"/>
              <a:gd name="connsiteX52952" fmla="*/ 2337553 w 2556691"/>
              <a:gd name="connsiteY52952" fmla="*/ 772614 h 2789926"/>
              <a:gd name="connsiteX52953" fmla="*/ 2338259 w 2556691"/>
              <a:gd name="connsiteY52953" fmla="*/ 772199 h 2789926"/>
              <a:gd name="connsiteX52954" fmla="*/ 2346052 w 2556691"/>
              <a:gd name="connsiteY52954" fmla="*/ 767132 h 2789926"/>
              <a:gd name="connsiteX52955" fmla="*/ 2348560 w 2556691"/>
              <a:gd name="connsiteY52955" fmla="*/ 765189 h 2789926"/>
              <a:gd name="connsiteX52956" fmla="*/ 2351185 w 2556691"/>
              <a:gd name="connsiteY52956" fmla="*/ 762768 h 2789926"/>
              <a:gd name="connsiteX52957" fmla="*/ 2354563 w 2556691"/>
              <a:gd name="connsiteY52957" fmla="*/ 759060 h 2789926"/>
              <a:gd name="connsiteX52958" fmla="*/ 2355070 w 2556691"/>
              <a:gd name="connsiteY52958" fmla="*/ 758384 h 2789926"/>
              <a:gd name="connsiteX52959" fmla="*/ 2357989 w 2556691"/>
              <a:gd name="connsiteY52959" fmla="*/ 753532 h 2789926"/>
              <a:gd name="connsiteX52960" fmla="*/ 2359519 w 2556691"/>
              <a:gd name="connsiteY52960" fmla="*/ 749539 h 2789926"/>
              <a:gd name="connsiteX52961" fmla="*/ 2360120 w 2556691"/>
              <a:gd name="connsiteY52961" fmla="*/ 747254 h 2789926"/>
              <a:gd name="connsiteX52962" fmla="*/ 2360237 w 2556691"/>
              <a:gd name="connsiteY52962" fmla="*/ 746818 h 2789926"/>
              <a:gd name="connsiteX52963" fmla="*/ 2360508 w 2556691"/>
              <a:gd name="connsiteY52963" fmla="*/ 743232 h 2789926"/>
              <a:gd name="connsiteX52964" fmla="*/ 2360190 w 2556691"/>
              <a:gd name="connsiteY52964" fmla="*/ 739652 h 2789926"/>
              <a:gd name="connsiteX52965" fmla="*/ 2359672 w 2556691"/>
              <a:gd name="connsiteY52965" fmla="*/ 737598 h 2789926"/>
              <a:gd name="connsiteX52966" fmla="*/ 2359343 w 2556691"/>
              <a:gd name="connsiteY52966" fmla="*/ 736415 h 2789926"/>
              <a:gd name="connsiteX52967" fmla="*/ 2358790 w 2556691"/>
              <a:gd name="connsiteY52967" fmla="*/ 734953 h 2789926"/>
              <a:gd name="connsiteX52968" fmla="*/ 2358778 w 2556691"/>
              <a:gd name="connsiteY52968" fmla="*/ 734942 h 2789926"/>
              <a:gd name="connsiteX52969" fmla="*/ 2357094 w 2556691"/>
              <a:gd name="connsiteY52969" fmla="*/ 731506 h 2789926"/>
              <a:gd name="connsiteX52970" fmla="*/ 2356612 w 2556691"/>
              <a:gd name="connsiteY52970" fmla="*/ 730672 h 2789926"/>
              <a:gd name="connsiteX52971" fmla="*/ 2356294 w 2556691"/>
              <a:gd name="connsiteY52971" fmla="*/ 730127 h 2789926"/>
              <a:gd name="connsiteX52972" fmla="*/ 2355799 w 2556691"/>
              <a:gd name="connsiteY52972" fmla="*/ 729326 h 2789926"/>
              <a:gd name="connsiteX52973" fmla="*/ 2354528 w 2556691"/>
              <a:gd name="connsiteY52973" fmla="*/ 727538 h 2789926"/>
              <a:gd name="connsiteX52974" fmla="*/ 2354434 w 2556691"/>
              <a:gd name="connsiteY52974" fmla="*/ 727411 h 2789926"/>
              <a:gd name="connsiteX52975" fmla="*/ 2352856 w 2556691"/>
              <a:gd name="connsiteY52975" fmla="*/ 725343 h 2789926"/>
              <a:gd name="connsiteX52976" fmla="*/ 2352080 w 2556691"/>
              <a:gd name="connsiteY52976" fmla="*/ 724370 h 2789926"/>
              <a:gd name="connsiteX52977" fmla="*/ 2350950 w 2556691"/>
              <a:gd name="connsiteY52977" fmla="*/ 723014 h 2789926"/>
              <a:gd name="connsiteX52978" fmla="*/ 2350172 w 2556691"/>
              <a:gd name="connsiteY52978" fmla="*/ 722106 h 2789926"/>
              <a:gd name="connsiteX52979" fmla="*/ 2349066 w 2556691"/>
              <a:gd name="connsiteY52979" fmla="*/ 720806 h 2789926"/>
              <a:gd name="connsiteX52980" fmla="*/ 2397613 w 2556691"/>
              <a:gd name="connsiteY52980" fmla="*/ 765019 h 2789926"/>
              <a:gd name="connsiteX52981" fmla="*/ 2396342 w 2556691"/>
              <a:gd name="connsiteY52981" fmla="*/ 766733 h 2789926"/>
              <a:gd name="connsiteX52982" fmla="*/ 2392257 w 2556691"/>
              <a:gd name="connsiteY52982" fmla="*/ 764741 h 2789926"/>
              <a:gd name="connsiteX52983" fmla="*/ 2390715 w 2556691"/>
              <a:gd name="connsiteY52983" fmla="*/ 763918 h 2789926"/>
              <a:gd name="connsiteX52984" fmla="*/ 2379920 w 2556691"/>
              <a:gd name="connsiteY52984" fmla="*/ 758429 h 2789926"/>
              <a:gd name="connsiteX52985" fmla="*/ 2364641 w 2556691"/>
              <a:gd name="connsiteY52985" fmla="*/ 752591 h 2789926"/>
              <a:gd name="connsiteX52986" fmla="*/ 2364641 w 2556691"/>
              <a:gd name="connsiteY52986" fmla="*/ 752588 h 2789926"/>
              <a:gd name="connsiteX52987" fmla="*/ 2365194 w 2556691"/>
              <a:gd name="connsiteY52987" fmla="*/ 750404 h 2789926"/>
              <a:gd name="connsiteX52988" fmla="*/ 2379226 w 2556691"/>
              <a:gd name="connsiteY52988" fmla="*/ 754779 h 2789926"/>
              <a:gd name="connsiteX52989" fmla="*/ 2379532 w 2556691"/>
              <a:gd name="connsiteY52989" fmla="*/ 754904 h 2789926"/>
              <a:gd name="connsiteX52990" fmla="*/ 2393882 w 2556691"/>
              <a:gd name="connsiteY52990" fmla="*/ 762293 h 2789926"/>
              <a:gd name="connsiteX52991" fmla="*/ 2395930 w 2556691"/>
              <a:gd name="connsiteY52991" fmla="*/ 763779 h 2789926"/>
              <a:gd name="connsiteX52992" fmla="*/ 2397613 w 2556691"/>
              <a:gd name="connsiteY52992" fmla="*/ 765019 h 2789926"/>
              <a:gd name="connsiteX52993" fmla="*/ 2402205 w 2556691"/>
              <a:gd name="connsiteY52993" fmla="*/ 769202 h 2789926"/>
              <a:gd name="connsiteX52994" fmla="*/ 2406961 w 2556691"/>
              <a:gd name="connsiteY52994" fmla="*/ 773933 h 2789926"/>
              <a:gd name="connsiteX52995" fmla="*/ 2407867 w 2556691"/>
              <a:gd name="connsiteY52995" fmla="*/ 774941 h 2789926"/>
              <a:gd name="connsiteX52996" fmla="*/ 2409810 w 2556691"/>
              <a:gd name="connsiteY52996" fmla="*/ 777834 h 2789926"/>
              <a:gd name="connsiteX52997" fmla="*/ 2410222 w 2556691"/>
              <a:gd name="connsiteY52997" fmla="*/ 778456 h 2789926"/>
              <a:gd name="connsiteX52998" fmla="*/ 2411705 w 2556691"/>
              <a:gd name="connsiteY52998" fmla="*/ 781585 h 2789926"/>
              <a:gd name="connsiteX52999" fmla="*/ 2411705 w 2556691"/>
              <a:gd name="connsiteY52999" fmla="*/ 781584 h 2789926"/>
              <a:gd name="connsiteX53000" fmla="*/ 2412505 w 2556691"/>
              <a:gd name="connsiteY53000" fmla="*/ 783433 h 2789926"/>
              <a:gd name="connsiteX53001" fmla="*/ 2411258 w 2556691"/>
              <a:gd name="connsiteY53001" fmla="*/ 785097 h 2789926"/>
              <a:gd name="connsiteX53002" fmla="*/ 2410340 w 2556691"/>
              <a:gd name="connsiteY53002" fmla="*/ 784609 h 2789926"/>
              <a:gd name="connsiteX53003" fmla="*/ 2409621 w 2556691"/>
              <a:gd name="connsiteY53003" fmla="*/ 783498 h 2789926"/>
              <a:gd name="connsiteX53004" fmla="*/ 2409351 w 2556691"/>
              <a:gd name="connsiteY53004" fmla="*/ 783078 h 2789926"/>
              <a:gd name="connsiteX53005" fmla="*/ 2406702 w 2556691"/>
              <a:gd name="connsiteY53005" fmla="*/ 779178 h 2789926"/>
              <a:gd name="connsiteX53006" fmla="*/ 2405937 w 2556691"/>
              <a:gd name="connsiteY53006" fmla="*/ 778122 h 2789926"/>
              <a:gd name="connsiteX53007" fmla="*/ 2404618 w 2556691"/>
              <a:gd name="connsiteY53007" fmla="*/ 776434 h 2789926"/>
              <a:gd name="connsiteX53008" fmla="*/ 2403382 w 2556691"/>
              <a:gd name="connsiteY53008" fmla="*/ 774993 h 2789926"/>
              <a:gd name="connsiteX53009" fmla="*/ 2400027 w 2556691"/>
              <a:gd name="connsiteY53009" fmla="*/ 771673 h 2789926"/>
              <a:gd name="connsiteX53010" fmla="*/ 2399227 w 2556691"/>
              <a:gd name="connsiteY53010" fmla="*/ 770939 h 2789926"/>
              <a:gd name="connsiteX53011" fmla="*/ 2399168 w 2556691"/>
              <a:gd name="connsiteY53011" fmla="*/ 770885 h 2789926"/>
              <a:gd name="connsiteX53012" fmla="*/ 2399015 w 2556691"/>
              <a:gd name="connsiteY53012" fmla="*/ 770744 h 2789926"/>
              <a:gd name="connsiteX53013" fmla="*/ 2400993 w 2556691"/>
              <a:gd name="connsiteY53013" fmla="*/ 768133 h 2789926"/>
              <a:gd name="connsiteX53014" fmla="*/ 2400993 w 2556691"/>
              <a:gd name="connsiteY53014" fmla="*/ 768136 h 2789926"/>
              <a:gd name="connsiteX53015" fmla="*/ 2402052 w 2556691"/>
              <a:gd name="connsiteY53015" fmla="*/ 769066 h 2789926"/>
              <a:gd name="connsiteX53016" fmla="*/ 2402205 w 2556691"/>
              <a:gd name="connsiteY53016" fmla="*/ 769202 h 2789926"/>
              <a:gd name="connsiteX53017" fmla="*/ 2432646 w 2556691"/>
              <a:gd name="connsiteY53017" fmla="*/ 792888 h 2789926"/>
              <a:gd name="connsiteX53018" fmla="*/ 2428349 w 2556691"/>
              <a:gd name="connsiteY53018" fmla="*/ 794816 h 2789926"/>
              <a:gd name="connsiteX53019" fmla="*/ 2426336 w 2556691"/>
              <a:gd name="connsiteY53019" fmla="*/ 798541 h 2789926"/>
              <a:gd name="connsiteX53020" fmla="*/ 2433470 w 2556691"/>
              <a:gd name="connsiteY53020" fmla="*/ 795658 h 2789926"/>
              <a:gd name="connsiteX53021" fmla="*/ 2433364 w 2556691"/>
              <a:gd name="connsiteY53021" fmla="*/ 794814 h 2789926"/>
              <a:gd name="connsiteX53022" fmla="*/ 2432646 w 2556691"/>
              <a:gd name="connsiteY53022" fmla="*/ 792888 h 2789926"/>
              <a:gd name="connsiteX53023" fmla="*/ 2326535 w 2556691"/>
              <a:gd name="connsiteY53023" fmla="*/ 691716 h 2789926"/>
              <a:gd name="connsiteX53024" fmla="*/ 2325251 w 2556691"/>
              <a:gd name="connsiteY53024" fmla="*/ 691716 h 2789926"/>
              <a:gd name="connsiteX53025" fmla="*/ 2328324 w 2556691"/>
              <a:gd name="connsiteY53025" fmla="*/ 710384 h 2789926"/>
              <a:gd name="connsiteX53026" fmla="*/ 2328324 w 2556691"/>
              <a:gd name="connsiteY53026" fmla="*/ 710383 h 2789926"/>
              <a:gd name="connsiteX53027" fmla="*/ 2329631 w 2556691"/>
              <a:gd name="connsiteY53027" fmla="*/ 710928 h 2789926"/>
              <a:gd name="connsiteX53028" fmla="*/ 2326535 w 2556691"/>
              <a:gd name="connsiteY53028" fmla="*/ 691716 h 2789926"/>
              <a:gd name="connsiteX53029" fmla="*/ 2414011 w 2556691"/>
              <a:gd name="connsiteY53029" fmla="*/ 770483 h 2789926"/>
              <a:gd name="connsiteX53030" fmla="*/ 2416471 w 2556691"/>
              <a:gd name="connsiteY53030" fmla="*/ 774333 h 2789926"/>
              <a:gd name="connsiteX53031" fmla="*/ 2416836 w 2556691"/>
              <a:gd name="connsiteY53031" fmla="*/ 775469 h 2789926"/>
              <a:gd name="connsiteX53032" fmla="*/ 2417213 w 2556691"/>
              <a:gd name="connsiteY53032" fmla="*/ 778284 h 2789926"/>
              <a:gd name="connsiteX53033" fmla="*/ 2417189 w 2556691"/>
              <a:gd name="connsiteY53033" fmla="*/ 779200 h 2789926"/>
              <a:gd name="connsiteX53034" fmla="*/ 2417189 w 2556691"/>
              <a:gd name="connsiteY53034" fmla="*/ 779329 h 2789926"/>
              <a:gd name="connsiteX53035" fmla="*/ 2414823 w 2556691"/>
              <a:gd name="connsiteY53035" fmla="*/ 779521 h 2789926"/>
              <a:gd name="connsiteX53036" fmla="*/ 2414823 w 2556691"/>
              <a:gd name="connsiteY53036" fmla="*/ 779518 h 2789926"/>
              <a:gd name="connsiteX53037" fmla="*/ 2414611 w 2556691"/>
              <a:gd name="connsiteY53037" fmla="*/ 778882 h 2789926"/>
              <a:gd name="connsiteX53038" fmla="*/ 2413740 w 2556691"/>
              <a:gd name="connsiteY53038" fmla="*/ 776316 h 2789926"/>
              <a:gd name="connsiteX53039" fmla="*/ 2413175 w 2556691"/>
              <a:gd name="connsiteY53039" fmla="*/ 774717 h 2789926"/>
              <a:gd name="connsiteX53040" fmla="*/ 2411915 w 2556691"/>
              <a:gd name="connsiteY53040" fmla="*/ 771987 h 2789926"/>
              <a:gd name="connsiteX53041" fmla="*/ 2411786 w 2556691"/>
              <a:gd name="connsiteY53041" fmla="*/ 771105 h 2789926"/>
              <a:gd name="connsiteX53042" fmla="*/ 2413081 w 2556691"/>
              <a:gd name="connsiteY53042" fmla="*/ 770110 h 2789926"/>
              <a:gd name="connsiteX53043" fmla="*/ 2414011 w 2556691"/>
              <a:gd name="connsiteY53043" fmla="*/ 770483 h 2789926"/>
              <a:gd name="connsiteX53044" fmla="*/ 2305993 w 2556691"/>
              <a:gd name="connsiteY53044" fmla="*/ 665958 h 2789926"/>
              <a:gd name="connsiteX53045" fmla="*/ 2306369 w 2556691"/>
              <a:gd name="connsiteY53045" fmla="*/ 666712 h 2789926"/>
              <a:gd name="connsiteX53046" fmla="*/ 2314822 w 2556691"/>
              <a:gd name="connsiteY53046" fmla="*/ 683490 h 2789926"/>
              <a:gd name="connsiteX53047" fmla="*/ 2313727 w 2556691"/>
              <a:gd name="connsiteY53047" fmla="*/ 685319 h 2789926"/>
              <a:gd name="connsiteX53048" fmla="*/ 2312938 w 2556691"/>
              <a:gd name="connsiteY53048" fmla="*/ 685135 h 2789926"/>
              <a:gd name="connsiteX53049" fmla="*/ 2303803 w 2556691"/>
              <a:gd name="connsiteY53049" fmla="*/ 666390 h 2789926"/>
              <a:gd name="connsiteX53050" fmla="*/ 2305993 w 2556691"/>
              <a:gd name="connsiteY53050" fmla="*/ 665958 h 2789926"/>
              <a:gd name="connsiteX53051" fmla="*/ 2372916 w 2556691"/>
              <a:gd name="connsiteY53051" fmla="*/ 725381 h 2789926"/>
              <a:gd name="connsiteX53052" fmla="*/ 2368843 w 2556691"/>
              <a:gd name="connsiteY53052" fmla="*/ 730224 h 2789926"/>
              <a:gd name="connsiteX53053" fmla="*/ 2367795 w 2556691"/>
              <a:gd name="connsiteY53053" fmla="*/ 731196 h 2789926"/>
              <a:gd name="connsiteX53054" fmla="*/ 2366206 w 2556691"/>
              <a:gd name="connsiteY53054" fmla="*/ 732507 h 2789926"/>
              <a:gd name="connsiteX53055" fmla="*/ 2362651 w 2556691"/>
              <a:gd name="connsiteY53055" fmla="*/ 734909 h 2789926"/>
              <a:gd name="connsiteX53056" fmla="*/ 2362427 w 2556691"/>
              <a:gd name="connsiteY53056" fmla="*/ 735016 h 2789926"/>
              <a:gd name="connsiteX53057" fmla="*/ 2361568 w 2556691"/>
              <a:gd name="connsiteY53057" fmla="*/ 735419 h 2789926"/>
              <a:gd name="connsiteX53058" fmla="*/ 2361944 w 2556691"/>
              <a:gd name="connsiteY53058" fmla="*/ 736639 h 2789926"/>
              <a:gd name="connsiteX53059" fmla="*/ 2362674 w 2556691"/>
              <a:gd name="connsiteY53059" fmla="*/ 736279 h 2789926"/>
              <a:gd name="connsiteX53060" fmla="*/ 2364852 w 2556691"/>
              <a:gd name="connsiteY53060" fmla="*/ 735217 h 2789926"/>
              <a:gd name="connsiteX53061" fmla="*/ 2367571 w 2556691"/>
              <a:gd name="connsiteY53061" fmla="*/ 733325 h 2789926"/>
              <a:gd name="connsiteX53062" fmla="*/ 2368289 w 2556691"/>
              <a:gd name="connsiteY53062" fmla="*/ 732734 h 2789926"/>
              <a:gd name="connsiteX53063" fmla="*/ 2369702 w 2556691"/>
              <a:gd name="connsiteY53063" fmla="*/ 731570 h 2789926"/>
              <a:gd name="connsiteX53064" fmla="*/ 2369702 w 2556691"/>
              <a:gd name="connsiteY53064" fmla="*/ 731568 h 2789926"/>
              <a:gd name="connsiteX53065" fmla="*/ 2373716 w 2556691"/>
              <a:gd name="connsiteY53065" fmla="*/ 727620 h 2789926"/>
              <a:gd name="connsiteX53066" fmla="*/ 2372916 w 2556691"/>
              <a:gd name="connsiteY53066" fmla="*/ 725381 h 2789926"/>
              <a:gd name="connsiteX53067" fmla="*/ 2340826 w 2556691"/>
              <a:gd name="connsiteY53067" fmla="*/ 695153 h 2789926"/>
              <a:gd name="connsiteX53068" fmla="*/ 2340261 w 2556691"/>
              <a:gd name="connsiteY53068" fmla="*/ 695536 h 2789926"/>
              <a:gd name="connsiteX53069" fmla="*/ 2339036 w 2556691"/>
              <a:gd name="connsiteY53069" fmla="*/ 695662 h 2789926"/>
              <a:gd name="connsiteX53070" fmla="*/ 2339507 w 2556691"/>
              <a:gd name="connsiteY53070" fmla="*/ 714351 h 2789926"/>
              <a:gd name="connsiteX53071" fmla="*/ 2340755 w 2556691"/>
              <a:gd name="connsiteY53071" fmla="*/ 713482 h 2789926"/>
              <a:gd name="connsiteX53072" fmla="*/ 2340778 w 2556691"/>
              <a:gd name="connsiteY53072" fmla="*/ 713481 h 2789926"/>
              <a:gd name="connsiteX53073" fmla="*/ 2340826 w 2556691"/>
              <a:gd name="connsiteY53073" fmla="*/ 695153 h 2789926"/>
              <a:gd name="connsiteX53074" fmla="*/ 2318259 w 2556691"/>
              <a:gd name="connsiteY53074" fmla="*/ 672134 h 2789926"/>
              <a:gd name="connsiteX53075" fmla="*/ 2318259 w 2556691"/>
              <a:gd name="connsiteY53075" fmla="*/ 672136 h 2789926"/>
              <a:gd name="connsiteX53076" fmla="*/ 2318259 w 2556691"/>
              <a:gd name="connsiteY53076" fmla="*/ 672135 h 2789926"/>
              <a:gd name="connsiteX53077" fmla="*/ 2333904 w 2556691"/>
              <a:gd name="connsiteY53077" fmla="*/ 684688 h 2789926"/>
              <a:gd name="connsiteX53078" fmla="*/ 2331926 w 2556691"/>
              <a:gd name="connsiteY53078" fmla="*/ 685165 h 2789926"/>
              <a:gd name="connsiteX53079" fmla="*/ 2333292 w 2556691"/>
              <a:gd name="connsiteY53079" fmla="*/ 712659 h 2789926"/>
              <a:gd name="connsiteX53080" fmla="*/ 2333763 w 2556691"/>
              <a:gd name="connsiteY53080" fmla="*/ 712890 h 2789926"/>
              <a:gd name="connsiteX53081" fmla="*/ 2333774 w 2556691"/>
              <a:gd name="connsiteY53081" fmla="*/ 706140 h 2789926"/>
              <a:gd name="connsiteX53082" fmla="*/ 2334257 w 2556691"/>
              <a:gd name="connsiteY53082" fmla="*/ 706108 h 2789926"/>
              <a:gd name="connsiteX53083" fmla="*/ 2334292 w 2556691"/>
              <a:gd name="connsiteY53083" fmla="*/ 706317 h 2789926"/>
              <a:gd name="connsiteX53084" fmla="*/ 2334292 w 2556691"/>
              <a:gd name="connsiteY53084" fmla="*/ 706319 h 2789926"/>
              <a:gd name="connsiteX53085" fmla="*/ 2334292 w 2556691"/>
              <a:gd name="connsiteY53085" fmla="*/ 706317 h 2789926"/>
              <a:gd name="connsiteX53086" fmla="*/ 2334292 w 2556691"/>
              <a:gd name="connsiteY53086" fmla="*/ 706317 h 2789926"/>
              <a:gd name="connsiteX53087" fmla="*/ 2442982 w 2556691"/>
              <a:gd name="connsiteY53087" fmla="*/ 784274 h 2789926"/>
              <a:gd name="connsiteX53088" fmla="*/ 2440427 w 2556691"/>
              <a:gd name="connsiteY53088" fmla="*/ 784640 h 2789926"/>
              <a:gd name="connsiteX53089" fmla="*/ 2439038 w 2556691"/>
              <a:gd name="connsiteY53089" fmla="*/ 786824 h 2789926"/>
              <a:gd name="connsiteX53090" fmla="*/ 2442982 w 2556691"/>
              <a:gd name="connsiteY53090" fmla="*/ 784274 h 2789926"/>
              <a:gd name="connsiteX53091" fmla="*/ 2411728 w 2556691"/>
              <a:gd name="connsiteY53091" fmla="*/ 755284 h 2789926"/>
              <a:gd name="connsiteX53092" fmla="*/ 2417320 w 2556691"/>
              <a:gd name="connsiteY53092" fmla="*/ 760491 h 2789926"/>
              <a:gd name="connsiteX53093" fmla="*/ 2418308 w 2556691"/>
              <a:gd name="connsiteY53093" fmla="*/ 761636 h 2789926"/>
              <a:gd name="connsiteX53094" fmla="*/ 2418638 w 2556691"/>
              <a:gd name="connsiteY53094" fmla="*/ 762007 h 2789926"/>
              <a:gd name="connsiteX53095" fmla="*/ 2422240 w 2556691"/>
              <a:gd name="connsiteY53095" fmla="*/ 767752 h 2789926"/>
              <a:gd name="connsiteX53096" fmla="*/ 2423100 w 2556691"/>
              <a:gd name="connsiteY53096" fmla="*/ 769816 h 2789926"/>
              <a:gd name="connsiteX53097" fmla="*/ 2423100 w 2556691"/>
              <a:gd name="connsiteY53097" fmla="*/ 769814 h 2789926"/>
              <a:gd name="connsiteX53098" fmla="*/ 2423464 w 2556691"/>
              <a:gd name="connsiteY53098" fmla="*/ 770995 h 2789926"/>
              <a:gd name="connsiteX53099" fmla="*/ 2423829 w 2556691"/>
              <a:gd name="connsiteY53099" fmla="*/ 772230 h 2789926"/>
              <a:gd name="connsiteX53100" fmla="*/ 2420957 w 2556691"/>
              <a:gd name="connsiteY53100" fmla="*/ 772804 h 2789926"/>
              <a:gd name="connsiteX53101" fmla="*/ 2420368 w 2556691"/>
              <a:gd name="connsiteY53101" fmla="*/ 771314 h 2789926"/>
              <a:gd name="connsiteX53102" fmla="*/ 2420121 w 2556691"/>
              <a:gd name="connsiteY53102" fmla="*/ 770698 h 2789926"/>
              <a:gd name="connsiteX53103" fmla="*/ 2419462 w 2556691"/>
              <a:gd name="connsiteY53103" fmla="*/ 769165 h 2789926"/>
              <a:gd name="connsiteX53104" fmla="*/ 2417802 w 2556691"/>
              <a:gd name="connsiteY53104" fmla="*/ 766346 h 2789926"/>
              <a:gd name="connsiteX53105" fmla="*/ 2416908 w 2556691"/>
              <a:gd name="connsiteY53105" fmla="*/ 765189 h 2789926"/>
              <a:gd name="connsiteX53106" fmla="*/ 2413647 w 2556691"/>
              <a:gd name="connsiteY53106" fmla="*/ 761514 h 2789926"/>
              <a:gd name="connsiteX53107" fmla="*/ 2413117 w 2556691"/>
              <a:gd name="connsiteY53107" fmla="*/ 761033 h 2789926"/>
              <a:gd name="connsiteX53108" fmla="*/ 2412681 w 2556691"/>
              <a:gd name="connsiteY53108" fmla="*/ 760647 h 2789926"/>
              <a:gd name="connsiteX53109" fmla="*/ 2407725 w 2556691"/>
              <a:gd name="connsiteY53109" fmla="*/ 756714 h 2789926"/>
              <a:gd name="connsiteX53110" fmla="*/ 2405265 w 2556691"/>
              <a:gd name="connsiteY53110" fmla="*/ 755018 h 2789926"/>
              <a:gd name="connsiteX53111" fmla="*/ 2402381 w 2556691"/>
              <a:gd name="connsiteY53111" fmla="*/ 753140 h 2789926"/>
              <a:gd name="connsiteX53112" fmla="*/ 2403476 w 2556691"/>
              <a:gd name="connsiteY53112" fmla="*/ 750795 h 2789926"/>
              <a:gd name="connsiteX53113" fmla="*/ 2408797 w 2556691"/>
              <a:gd name="connsiteY53113" fmla="*/ 753274 h 2789926"/>
              <a:gd name="connsiteX53114" fmla="*/ 2411728 w 2556691"/>
              <a:gd name="connsiteY53114" fmla="*/ 755284 h 2789926"/>
              <a:gd name="connsiteX53115" fmla="*/ 2458120 w 2556691"/>
              <a:gd name="connsiteY53115" fmla="*/ 797415 h 2789926"/>
              <a:gd name="connsiteX53116" fmla="*/ 2447726 w 2556691"/>
              <a:gd name="connsiteY53116" fmla="*/ 799851 h 2789926"/>
              <a:gd name="connsiteX53117" fmla="*/ 2435624 w 2556691"/>
              <a:gd name="connsiteY53117" fmla="*/ 798411 h 2789926"/>
              <a:gd name="connsiteX53118" fmla="*/ 2428126 w 2556691"/>
              <a:gd name="connsiteY53118" fmla="*/ 801101 h 2789926"/>
              <a:gd name="connsiteX53119" fmla="*/ 2424500 w 2556691"/>
              <a:gd name="connsiteY53119" fmla="*/ 802439 h 2789926"/>
              <a:gd name="connsiteX53120" fmla="*/ 2422193 w 2556691"/>
              <a:gd name="connsiteY53120" fmla="*/ 807633 h 2789926"/>
              <a:gd name="connsiteX53121" fmla="*/ 2432517 w 2556691"/>
              <a:gd name="connsiteY53121" fmla="*/ 809869 h 2789926"/>
              <a:gd name="connsiteX53122" fmla="*/ 2434612 w 2556691"/>
              <a:gd name="connsiteY53122" fmla="*/ 864048 h 2789926"/>
              <a:gd name="connsiteX53123" fmla="*/ 2460934 w 2556691"/>
              <a:gd name="connsiteY53123" fmla="*/ 859102 h 2789926"/>
              <a:gd name="connsiteX53124" fmla="*/ 2464818 w 2556691"/>
              <a:gd name="connsiteY53124" fmla="*/ 859192 h 2789926"/>
              <a:gd name="connsiteX53125" fmla="*/ 2447102 w 2556691"/>
              <a:gd name="connsiteY53125" fmla="*/ 825164 h 2789926"/>
              <a:gd name="connsiteX53126" fmla="*/ 2458120 w 2556691"/>
              <a:gd name="connsiteY53126" fmla="*/ 797415 h 2789926"/>
              <a:gd name="connsiteX53127" fmla="*/ 2456661 w 2556691"/>
              <a:gd name="connsiteY53127" fmla="*/ 791812 h 2789926"/>
              <a:gd name="connsiteX53128" fmla="*/ 2456543 w 2556691"/>
              <a:gd name="connsiteY53128" fmla="*/ 791944 h 2789926"/>
              <a:gd name="connsiteX53129" fmla="*/ 2456413 w 2556691"/>
              <a:gd name="connsiteY53129" fmla="*/ 791998 h 2789926"/>
              <a:gd name="connsiteX53130" fmla="*/ 2444642 w 2556691"/>
              <a:gd name="connsiteY53130" fmla="*/ 795135 h 2789926"/>
              <a:gd name="connsiteX53131" fmla="*/ 2441557 w 2556691"/>
              <a:gd name="connsiteY53131" fmla="*/ 795833 h 2789926"/>
              <a:gd name="connsiteX53132" fmla="*/ 2449703 w 2556691"/>
              <a:gd name="connsiteY53132" fmla="*/ 795803 h 2789926"/>
              <a:gd name="connsiteX53133" fmla="*/ 2457284 w 2556691"/>
              <a:gd name="connsiteY53133" fmla="*/ 793668 h 2789926"/>
              <a:gd name="connsiteX53134" fmla="*/ 2458226 w 2556691"/>
              <a:gd name="connsiteY53134" fmla="*/ 793363 h 2789926"/>
              <a:gd name="connsiteX53135" fmla="*/ 2456661 w 2556691"/>
              <a:gd name="connsiteY53135" fmla="*/ 791812 h 2789926"/>
              <a:gd name="connsiteX53136" fmla="*/ 2359437 w 2556691"/>
              <a:gd name="connsiteY53136" fmla="*/ 702040 h 2789926"/>
              <a:gd name="connsiteX53137" fmla="*/ 2358013 w 2556691"/>
              <a:gd name="connsiteY53137" fmla="*/ 701913 h 2789926"/>
              <a:gd name="connsiteX53138" fmla="*/ 2355046 w 2556691"/>
              <a:gd name="connsiteY53138" fmla="*/ 714062 h 2789926"/>
              <a:gd name="connsiteX53139" fmla="*/ 2352986 w 2556691"/>
              <a:gd name="connsiteY53139" fmla="*/ 718988 h 2789926"/>
              <a:gd name="connsiteX53140" fmla="*/ 2354198 w 2556691"/>
              <a:gd name="connsiteY53140" fmla="*/ 720483 h 2789926"/>
              <a:gd name="connsiteX53141" fmla="*/ 2355988 w 2556691"/>
              <a:gd name="connsiteY53141" fmla="*/ 716462 h 2789926"/>
              <a:gd name="connsiteX53142" fmla="*/ 2355988 w 2556691"/>
              <a:gd name="connsiteY53142" fmla="*/ 716460 h 2789926"/>
              <a:gd name="connsiteX53143" fmla="*/ 2356082 w 2556691"/>
              <a:gd name="connsiteY53143" fmla="*/ 716226 h 2789926"/>
              <a:gd name="connsiteX53144" fmla="*/ 2359437 w 2556691"/>
              <a:gd name="connsiteY53144" fmla="*/ 702040 h 2789926"/>
              <a:gd name="connsiteX53145" fmla="*/ 2452223 w 2556691"/>
              <a:gd name="connsiteY53145" fmla="*/ 785824 h 2789926"/>
              <a:gd name="connsiteX53146" fmla="*/ 2448385 w 2556691"/>
              <a:gd name="connsiteY53146" fmla="*/ 784683 h 2789926"/>
              <a:gd name="connsiteX53147" fmla="*/ 2443288 w 2556691"/>
              <a:gd name="connsiteY53147" fmla="*/ 787755 h 2789926"/>
              <a:gd name="connsiteX53148" fmla="*/ 2450563 w 2556691"/>
              <a:gd name="connsiteY53148" fmla="*/ 786067 h 2789926"/>
              <a:gd name="connsiteX53149" fmla="*/ 2450563 w 2556691"/>
              <a:gd name="connsiteY53149" fmla="*/ 786068 h 2789926"/>
              <a:gd name="connsiteX53150" fmla="*/ 2451340 w 2556691"/>
              <a:gd name="connsiteY53150" fmla="*/ 789596 h 2789926"/>
              <a:gd name="connsiteX53151" fmla="*/ 2443476 w 2556691"/>
              <a:gd name="connsiteY53151" fmla="*/ 792123 h 2789926"/>
              <a:gd name="connsiteX53152" fmla="*/ 2444983 w 2556691"/>
              <a:gd name="connsiteY53152" fmla="*/ 791956 h 2789926"/>
              <a:gd name="connsiteX53153" fmla="*/ 2454730 w 2556691"/>
              <a:gd name="connsiteY53153" fmla="*/ 789618 h 2789926"/>
              <a:gd name="connsiteX53154" fmla="*/ 2453459 w 2556691"/>
              <a:gd name="connsiteY53154" fmla="*/ 787985 h 2789926"/>
              <a:gd name="connsiteX53155" fmla="*/ 2452223 w 2556691"/>
              <a:gd name="connsiteY53155" fmla="*/ 785824 h 2789926"/>
              <a:gd name="connsiteX53156" fmla="*/ 2421709 w 2556691"/>
              <a:gd name="connsiteY53156" fmla="*/ 754441 h 2789926"/>
              <a:gd name="connsiteX53157" fmla="*/ 2423016 w 2556691"/>
              <a:gd name="connsiteY53157" fmla="*/ 756124 h 2789926"/>
              <a:gd name="connsiteX53158" fmla="*/ 2424417 w 2556691"/>
              <a:gd name="connsiteY53158" fmla="*/ 758552 h 2789926"/>
              <a:gd name="connsiteX53159" fmla="*/ 2423204 w 2556691"/>
              <a:gd name="connsiteY53159" fmla="*/ 760466 h 2789926"/>
              <a:gd name="connsiteX53160" fmla="*/ 2423134 w 2556691"/>
              <a:gd name="connsiteY53160" fmla="*/ 760464 h 2789926"/>
              <a:gd name="connsiteX53161" fmla="*/ 2422310 w 2556691"/>
              <a:gd name="connsiteY53161" fmla="*/ 760056 h 2789926"/>
              <a:gd name="connsiteX53162" fmla="*/ 2421156 w 2556691"/>
              <a:gd name="connsiteY53162" fmla="*/ 758811 h 2789926"/>
              <a:gd name="connsiteX53163" fmla="*/ 2420049 w 2556691"/>
              <a:gd name="connsiteY53163" fmla="*/ 757627 h 2789926"/>
              <a:gd name="connsiteX53164" fmla="*/ 2414705 w 2556691"/>
              <a:gd name="connsiteY53164" fmla="*/ 752407 h 2789926"/>
              <a:gd name="connsiteX53165" fmla="*/ 2412998 w 2556691"/>
              <a:gd name="connsiteY53165" fmla="*/ 751069 h 2789926"/>
              <a:gd name="connsiteX53166" fmla="*/ 2402639 w 2556691"/>
              <a:gd name="connsiteY53166" fmla="*/ 746332 h 2789926"/>
              <a:gd name="connsiteX53167" fmla="*/ 2402356 w 2556691"/>
              <a:gd name="connsiteY53167" fmla="*/ 746114 h 2789926"/>
              <a:gd name="connsiteX53168" fmla="*/ 2403816 w 2556691"/>
              <a:gd name="connsiteY53168" fmla="*/ 744609 h 2789926"/>
              <a:gd name="connsiteX53169" fmla="*/ 2410561 w 2556691"/>
              <a:gd name="connsiteY53169" fmla="*/ 746617 h 2789926"/>
              <a:gd name="connsiteX53170" fmla="*/ 2410797 w 2556691"/>
              <a:gd name="connsiteY53170" fmla="*/ 746713 h 2789926"/>
              <a:gd name="connsiteX53171" fmla="*/ 2415658 w 2556691"/>
              <a:gd name="connsiteY53171" fmla="*/ 749297 h 2789926"/>
              <a:gd name="connsiteX53172" fmla="*/ 2417036 w 2556691"/>
              <a:gd name="connsiteY53172" fmla="*/ 750217 h 2789926"/>
              <a:gd name="connsiteX53173" fmla="*/ 2421709 w 2556691"/>
              <a:gd name="connsiteY53173" fmla="*/ 754441 h 2789926"/>
              <a:gd name="connsiteX53174" fmla="*/ 2466784 w 2556691"/>
              <a:gd name="connsiteY53174" fmla="*/ 795386 h 2789926"/>
              <a:gd name="connsiteX53175" fmla="*/ 2466549 w 2556691"/>
              <a:gd name="connsiteY53175" fmla="*/ 795497 h 2789926"/>
              <a:gd name="connsiteX53176" fmla="*/ 2466255 w 2556691"/>
              <a:gd name="connsiteY53176" fmla="*/ 796003 h 2789926"/>
              <a:gd name="connsiteX53177" fmla="*/ 2466113 w 2556691"/>
              <a:gd name="connsiteY53177" fmla="*/ 796029 h 2789926"/>
              <a:gd name="connsiteX53178" fmla="*/ 2464300 w 2556691"/>
              <a:gd name="connsiteY53178" fmla="*/ 794674 h 2789926"/>
              <a:gd name="connsiteX53179" fmla="*/ 2464300 w 2556691"/>
              <a:gd name="connsiteY53179" fmla="*/ 794677 h 2789926"/>
              <a:gd name="connsiteX53180" fmla="*/ 2463700 w 2556691"/>
              <a:gd name="connsiteY53180" fmla="*/ 794234 h 2789926"/>
              <a:gd name="connsiteX53181" fmla="*/ 2463688 w 2556691"/>
              <a:gd name="connsiteY53181" fmla="*/ 794226 h 2789926"/>
              <a:gd name="connsiteX53182" fmla="*/ 2464136 w 2556691"/>
              <a:gd name="connsiteY53182" fmla="*/ 794843 h 2789926"/>
              <a:gd name="connsiteX53183" fmla="*/ 2470351 w 2556691"/>
              <a:gd name="connsiteY53183" fmla="*/ 801360 h 2789926"/>
              <a:gd name="connsiteX53184" fmla="*/ 2476602 w 2556691"/>
              <a:gd name="connsiteY53184" fmla="*/ 806328 h 2789926"/>
              <a:gd name="connsiteX53185" fmla="*/ 2477850 w 2556691"/>
              <a:gd name="connsiteY53185" fmla="*/ 805602 h 2789926"/>
              <a:gd name="connsiteX53186" fmla="*/ 2468562 w 2556691"/>
              <a:gd name="connsiteY53186" fmla="*/ 797556 h 2789926"/>
              <a:gd name="connsiteX53187" fmla="*/ 2468326 w 2556691"/>
              <a:gd name="connsiteY53187" fmla="*/ 797267 h 2789926"/>
              <a:gd name="connsiteX53188" fmla="*/ 2466784 w 2556691"/>
              <a:gd name="connsiteY53188" fmla="*/ 795386 h 2789926"/>
              <a:gd name="connsiteX53189" fmla="*/ 2372633 w 2556691"/>
              <a:gd name="connsiteY53189" fmla="*/ 706096 h 2789926"/>
              <a:gd name="connsiteX53190" fmla="*/ 2369961 w 2556691"/>
              <a:gd name="connsiteY53190" fmla="*/ 710183 h 2789926"/>
              <a:gd name="connsiteX53191" fmla="*/ 2360849 w 2556691"/>
              <a:gd name="connsiteY53191" fmla="*/ 723044 h 2789926"/>
              <a:gd name="connsiteX53192" fmla="*/ 2359390 w 2556691"/>
              <a:gd name="connsiteY53192" fmla="*/ 724877 h 2789926"/>
              <a:gd name="connsiteX53193" fmla="*/ 2358013 w 2556691"/>
              <a:gd name="connsiteY53193" fmla="*/ 726609 h 2789926"/>
              <a:gd name="connsiteX53194" fmla="*/ 2358813 w 2556691"/>
              <a:gd name="connsiteY53194" fmla="*/ 728307 h 2789926"/>
              <a:gd name="connsiteX53195" fmla="*/ 2360120 w 2556691"/>
              <a:gd name="connsiteY53195" fmla="*/ 726849 h 2789926"/>
              <a:gd name="connsiteX53196" fmla="*/ 2369137 w 2556691"/>
              <a:gd name="connsiteY53196" fmla="*/ 714293 h 2789926"/>
              <a:gd name="connsiteX53197" fmla="*/ 2373492 w 2556691"/>
              <a:gd name="connsiteY53197" fmla="*/ 707791 h 2789926"/>
              <a:gd name="connsiteX53198" fmla="*/ 2372633 w 2556691"/>
              <a:gd name="connsiteY53198" fmla="*/ 706096 h 2789926"/>
              <a:gd name="connsiteX53199" fmla="*/ 2445006 w 2556691"/>
              <a:gd name="connsiteY53199" fmla="*/ 772849 h 2789926"/>
              <a:gd name="connsiteX53200" fmla="*/ 2441557 w 2556691"/>
              <a:gd name="connsiteY53200" fmla="*/ 770409 h 2789926"/>
              <a:gd name="connsiteX53201" fmla="*/ 2436955 w 2556691"/>
              <a:gd name="connsiteY53201" fmla="*/ 768418 h 2789926"/>
              <a:gd name="connsiteX53202" fmla="*/ 2436036 w 2556691"/>
              <a:gd name="connsiteY53202" fmla="*/ 768209 h 2789926"/>
              <a:gd name="connsiteX53203" fmla="*/ 2436036 w 2556691"/>
              <a:gd name="connsiteY53203" fmla="*/ 768366 h 2789926"/>
              <a:gd name="connsiteX53204" fmla="*/ 2435883 w 2556691"/>
              <a:gd name="connsiteY53204" fmla="*/ 771405 h 2789926"/>
              <a:gd name="connsiteX53205" fmla="*/ 2426407 w 2556691"/>
              <a:gd name="connsiteY53205" fmla="*/ 781378 h 2789926"/>
              <a:gd name="connsiteX53206" fmla="*/ 2418308 w 2556691"/>
              <a:gd name="connsiteY53206" fmla="*/ 788696 h 2789926"/>
              <a:gd name="connsiteX53207" fmla="*/ 2418049 w 2556691"/>
              <a:gd name="connsiteY53207" fmla="*/ 789244 h 2789926"/>
              <a:gd name="connsiteX53208" fmla="*/ 2414576 w 2556691"/>
              <a:gd name="connsiteY53208" fmla="*/ 796331 h 2789926"/>
              <a:gd name="connsiteX53209" fmla="*/ 2412928 w 2556691"/>
              <a:gd name="connsiteY53209" fmla="*/ 798343 h 2789926"/>
              <a:gd name="connsiteX53210" fmla="*/ 2414659 w 2556691"/>
              <a:gd name="connsiteY53210" fmla="*/ 799348 h 2789926"/>
              <a:gd name="connsiteX53211" fmla="*/ 2414411 w 2556691"/>
              <a:gd name="connsiteY53211" fmla="*/ 800175 h 2789926"/>
              <a:gd name="connsiteX53212" fmla="*/ 2411021 w 2556691"/>
              <a:gd name="connsiteY53212" fmla="*/ 804299 h 2789926"/>
              <a:gd name="connsiteX53213" fmla="*/ 2410574 w 2556691"/>
              <a:gd name="connsiteY53213" fmla="*/ 804875 h 2789926"/>
              <a:gd name="connsiteX53214" fmla="*/ 2409043 w 2556691"/>
              <a:gd name="connsiteY53214" fmla="*/ 808145 h 2789926"/>
              <a:gd name="connsiteX53215" fmla="*/ 2407254 w 2556691"/>
              <a:gd name="connsiteY53215" fmla="*/ 812054 h 2789926"/>
              <a:gd name="connsiteX53216" fmla="*/ 2404629 w 2556691"/>
              <a:gd name="connsiteY53216" fmla="*/ 811371 h 2789926"/>
              <a:gd name="connsiteX53217" fmla="*/ 2404535 w 2556691"/>
              <a:gd name="connsiteY53217" fmla="*/ 809794 h 2789926"/>
              <a:gd name="connsiteX53218" fmla="*/ 2405382 w 2556691"/>
              <a:gd name="connsiteY53218" fmla="*/ 806257 h 2789926"/>
              <a:gd name="connsiteX53219" fmla="*/ 2408302 w 2556691"/>
              <a:gd name="connsiteY53219" fmla="*/ 801713 h 2789926"/>
              <a:gd name="connsiteX53220" fmla="*/ 2400638 w 2556691"/>
              <a:gd name="connsiteY53220" fmla="*/ 804182 h 2789926"/>
              <a:gd name="connsiteX53221" fmla="*/ 2400156 w 2556691"/>
              <a:gd name="connsiteY53221" fmla="*/ 804201 h 2789926"/>
              <a:gd name="connsiteX53222" fmla="*/ 2400026 w 2556691"/>
              <a:gd name="connsiteY53222" fmla="*/ 804395 h 2789926"/>
              <a:gd name="connsiteX53223" fmla="*/ 2397354 w 2556691"/>
              <a:gd name="connsiteY53223" fmla="*/ 808977 h 2789926"/>
              <a:gd name="connsiteX53224" fmla="*/ 2396471 w 2556691"/>
              <a:gd name="connsiteY53224" fmla="*/ 810930 h 2789926"/>
              <a:gd name="connsiteX53225" fmla="*/ 2392433 w 2556691"/>
              <a:gd name="connsiteY53225" fmla="*/ 810607 h 2789926"/>
              <a:gd name="connsiteX53226" fmla="*/ 2392492 w 2556691"/>
              <a:gd name="connsiteY53226" fmla="*/ 809464 h 2789926"/>
              <a:gd name="connsiteX53227" fmla="*/ 2393858 w 2556691"/>
              <a:gd name="connsiteY53227" fmla="*/ 806431 h 2789926"/>
              <a:gd name="connsiteX53228" fmla="*/ 2395153 w 2556691"/>
              <a:gd name="connsiteY53228" fmla="*/ 804162 h 2789926"/>
              <a:gd name="connsiteX53229" fmla="*/ 2395412 w 2556691"/>
              <a:gd name="connsiteY53229" fmla="*/ 803741 h 2789926"/>
              <a:gd name="connsiteX53230" fmla="*/ 2394752 w 2556691"/>
              <a:gd name="connsiteY53230" fmla="*/ 803585 h 2789926"/>
              <a:gd name="connsiteX53231" fmla="*/ 2392539 w 2556691"/>
              <a:gd name="connsiteY53231" fmla="*/ 802921 h 2789926"/>
              <a:gd name="connsiteX53232" fmla="*/ 2390091 w 2556691"/>
              <a:gd name="connsiteY53232" fmla="*/ 804969 h 2789926"/>
              <a:gd name="connsiteX53233" fmla="*/ 2387607 w 2556691"/>
              <a:gd name="connsiteY53233" fmla="*/ 802553 h 2789926"/>
              <a:gd name="connsiteX53234" fmla="*/ 2388195 w 2556691"/>
              <a:gd name="connsiteY53234" fmla="*/ 801615 h 2789926"/>
              <a:gd name="connsiteX53235" fmla="*/ 2383887 w 2556691"/>
              <a:gd name="connsiteY53235" fmla="*/ 801109 h 2789926"/>
              <a:gd name="connsiteX53236" fmla="*/ 2385488 w 2556691"/>
              <a:gd name="connsiteY53236" fmla="*/ 805855 h 2789926"/>
              <a:gd name="connsiteX53237" fmla="*/ 2385771 w 2556691"/>
              <a:gd name="connsiteY53237" fmla="*/ 806471 h 2789926"/>
              <a:gd name="connsiteX53238" fmla="*/ 2386995 w 2556691"/>
              <a:gd name="connsiteY53238" fmla="*/ 808670 h 2789926"/>
              <a:gd name="connsiteX53239" fmla="*/ 2389173 w 2556691"/>
              <a:gd name="connsiteY53239" fmla="*/ 811670 h 2789926"/>
              <a:gd name="connsiteX53240" fmla="*/ 2392045 w 2556691"/>
              <a:gd name="connsiteY53240" fmla="*/ 814314 h 2789926"/>
              <a:gd name="connsiteX53241" fmla="*/ 2402781 w 2556691"/>
              <a:gd name="connsiteY53241" fmla="*/ 817607 h 2789926"/>
              <a:gd name="connsiteX53242" fmla="*/ 2406607 w 2556691"/>
              <a:gd name="connsiteY53242" fmla="*/ 816974 h 2789926"/>
              <a:gd name="connsiteX53243" fmla="*/ 2406901 w 2556691"/>
              <a:gd name="connsiteY53243" fmla="*/ 816296 h 2789926"/>
              <a:gd name="connsiteX53244" fmla="*/ 2410998 w 2556691"/>
              <a:gd name="connsiteY53244" fmla="*/ 811598 h 2789926"/>
              <a:gd name="connsiteX53245" fmla="*/ 2416672 w 2556691"/>
              <a:gd name="connsiteY53245" fmla="*/ 811064 h 2789926"/>
              <a:gd name="connsiteX53246" fmla="*/ 2420450 w 2556691"/>
              <a:gd name="connsiteY53246" fmla="*/ 803932 h 2789926"/>
              <a:gd name="connsiteX53247" fmla="*/ 2420874 w 2556691"/>
              <a:gd name="connsiteY53247" fmla="*/ 802785 h 2789926"/>
              <a:gd name="connsiteX53248" fmla="*/ 2420862 w 2556691"/>
              <a:gd name="connsiteY53248" fmla="*/ 802789 h 2789926"/>
              <a:gd name="connsiteX53249" fmla="*/ 2421839 w 2556691"/>
              <a:gd name="connsiteY53249" fmla="*/ 800318 h 2789926"/>
              <a:gd name="connsiteX53250" fmla="*/ 2423852 w 2556691"/>
              <a:gd name="connsiteY53250" fmla="*/ 796270 h 2789926"/>
              <a:gd name="connsiteX53251" fmla="*/ 2426525 w 2556691"/>
              <a:gd name="connsiteY53251" fmla="*/ 792097 h 2789926"/>
              <a:gd name="connsiteX53252" fmla="*/ 2436213 w 2556691"/>
              <a:gd name="connsiteY53252" fmla="*/ 783084 h 2789926"/>
              <a:gd name="connsiteX53253" fmla="*/ 2442676 w 2556691"/>
              <a:gd name="connsiteY53253" fmla="*/ 781287 h 2789926"/>
              <a:gd name="connsiteX53254" fmla="*/ 2443194 w 2556691"/>
              <a:gd name="connsiteY53254" fmla="*/ 781288 h 2789926"/>
              <a:gd name="connsiteX53255" fmla="*/ 2448185 w 2556691"/>
              <a:gd name="connsiteY53255" fmla="*/ 781527 h 2789926"/>
              <a:gd name="connsiteX53256" fmla="*/ 2449892 w 2556691"/>
              <a:gd name="connsiteY53256" fmla="*/ 781779 h 2789926"/>
              <a:gd name="connsiteX53257" fmla="*/ 2450716 w 2556691"/>
              <a:gd name="connsiteY53257" fmla="*/ 781951 h 2789926"/>
              <a:gd name="connsiteX53258" fmla="*/ 2452293 w 2556691"/>
              <a:gd name="connsiteY53258" fmla="*/ 782845 h 2789926"/>
              <a:gd name="connsiteX53259" fmla="*/ 2450127 w 2556691"/>
              <a:gd name="connsiteY53259" fmla="*/ 778917 h 2789926"/>
              <a:gd name="connsiteX53260" fmla="*/ 2449280 w 2556691"/>
              <a:gd name="connsiteY53260" fmla="*/ 777584 h 2789926"/>
              <a:gd name="connsiteX53261" fmla="*/ 2447055 w 2556691"/>
              <a:gd name="connsiteY53261" fmla="*/ 774854 h 2789926"/>
              <a:gd name="connsiteX53262" fmla="*/ 2445006 w 2556691"/>
              <a:gd name="connsiteY53262" fmla="*/ 772849 h 2789926"/>
              <a:gd name="connsiteX53263" fmla="*/ 2311219 w 2556691"/>
              <a:gd name="connsiteY53263" fmla="*/ 649057 h 2789926"/>
              <a:gd name="connsiteX53264" fmla="*/ 2313986 w 2556691"/>
              <a:gd name="connsiteY53264" fmla="*/ 660173 h 2789926"/>
              <a:gd name="connsiteX53265" fmla="*/ 2318259 w 2556691"/>
              <a:gd name="connsiteY53265" fmla="*/ 672135 h 2789926"/>
              <a:gd name="connsiteX53266" fmla="*/ 2316281 w 2556691"/>
              <a:gd name="connsiteY53266" fmla="*/ 673474 h 2789926"/>
              <a:gd name="connsiteX53267" fmla="*/ 2309065 w 2556691"/>
              <a:gd name="connsiteY53267" fmla="*/ 649240 h 2789926"/>
              <a:gd name="connsiteX53268" fmla="*/ 2311219 w 2556691"/>
              <a:gd name="connsiteY53268" fmla="*/ 649057 h 2789926"/>
              <a:gd name="connsiteX53269" fmla="*/ 2505054 w 2556691"/>
              <a:gd name="connsiteY53269" fmla="*/ 826021 h 2789926"/>
              <a:gd name="connsiteX53270" fmla="*/ 2503277 w 2556691"/>
              <a:gd name="connsiteY53270" fmla="*/ 831528 h 2789926"/>
              <a:gd name="connsiteX53271" fmla="*/ 2498957 w 2556691"/>
              <a:gd name="connsiteY53271" fmla="*/ 839872 h 2789926"/>
              <a:gd name="connsiteX53272" fmla="*/ 2497214 w 2556691"/>
              <a:gd name="connsiteY53272" fmla="*/ 840548 h 2789926"/>
              <a:gd name="connsiteX53273" fmla="*/ 2481946 w 2556691"/>
              <a:gd name="connsiteY53273" fmla="*/ 852201 h 2789926"/>
              <a:gd name="connsiteX53274" fmla="*/ 2478615 w 2556691"/>
              <a:gd name="connsiteY53274" fmla="*/ 861856 h 2789926"/>
              <a:gd name="connsiteX53275" fmla="*/ 2480145 w 2556691"/>
              <a:gd name="connsiteY53275" fmla="*/ 862808 h 2789926"/>
              <a:gd name="connsiteX53276" fmla="*/ 2497485 w 2556691"/>
              <a:gd name="connsiteY53276" fmla="*/ 847102 h 2789926"/>
              <a:gd name="connsiteX53277" fmla="*/ 2506608 w 2556691"/>
              <a:gd name="connsiteY53277" fmla="*/ 839482 h 2789926"/>
              <a:gd name="connsiteX53278" fmla="*/ 2505054 w 2556691"/>
              <a:gd name="connsiteY53278" fmla="*/ 826021 h 2789926"/>
              <a:gd name="connsiteX53279" fmla="*/ 2320590 w 2556691"/>
              <a:gd name="connsiteY53279" fmla="*/ 653040 h 2789926"/>
              <a:gd name="connsiteX53280" fmla="*/ 2326475 w 2556691"/>
              <a:gd name="connsiteY53280" fmla="*/ 669799 h 2789926"/>
              <a:gd name="connsiteX53281" fmla="*/ 2324062 w 2556691"/>
              <a:gd name="connsiteY53281" fmla="*/ 670697 h 2789926"/>
              <a:gd name="connsiteX53282" fmla="*/ 2318565 w 2556691"/>
              <a:gd name="connsiteY53282" fmla="*/ 653611 h 2789926"/>
              <a:gd name="connsiteX53283" fmla="*/ 2318565 w 2556691"/>
              <a:gd name="connsiteY53283" fmla="*/ 653610 h 2789926"/>
              <a:gd name="connsiteX53284" fmla="*/ 2320590 w 2556691"/>
              <a:gd name="connsiteY53284" fmla="*/ 653040 h 2789926"/>
              <a:gd name="connsiteX53285" fmla="*/ 2437472 w 2556691"/>
              <a:gd name="connsiteY53285" fmla="*/ 760318 h 2789926"/>
              <a:gd name="connsiteX53286" fmla="*/ 2435648 w 2556691"/>
              <a:gd name="connsiteY53286" fmla="*/ 760269 h 2789926"/>
              <a:gd name="connsiteX53287" fmla="*/ 2433859 w 2556691"/>
              <a:gd name="connsiteY53287" fmla="*/ 761359 h 2789926"/>
              <a:gd name="connsiteX53288" fmla="*/ 2434659 w 2556691"/>
              <a:gd name="connsiteY53288" fmla="*/ 763013 h 2789926"/>
              <a:gd name="connsiteX53289" fmla="*/ 2435365 w 2556691"/>
              <a:gd name="connsiteY53289" fmla="*/ 763302 h 2789926"/>
              <a:gd name="connsiteX53290" fmla="*/ 2440156 w 2556691"/>
              <a:gd name="connsiteY53290" fmla="*/ 763780 h 2789926"/>
              <a:gd name="connsiteX53291" fmla="*/ 2438779 w 2556691"/>
              <a:gd name="connsiteY53291" fmla="*/ 761993 h 2789926"/>
              <a:gd name="connsiteX53292" fmla="*/ 2437472 w 2556691"/>
              <a:gd name="connsiteY53292" fmla="*/ 760318 h 2789926"/>
              <a:gd name="connsiteX53293" fmla="*/ 2459674 w 2556691"/>
              <a:gd name="connsiteY53293" fmla="*/ 780022 h 2789926"/>
              <a:gd name="connsiteX53294" fmla="*/ 2459297 w 2556691"/>
              <a:gd name="connsiteY53294" fmla="*/ 779796 h 2789926"/>
              <a:gd name="connsiteX53295" fmla="*/ 2455413 w 2556691"/>
              <a:gd name="connsiteY53295" fmla="*/ 779050 h 2789926"/>
              <a:gd name="connsiteX53296" fmla="*/ 2454965 w 2556691"/>
              <a:gd name="connsiteY53296" fmla="*/ 779352 h 2789926"/>
              <a:gd name="connsiteX53297" fmla="*/ 2453918 w 2556691"/>
              <a:gd name="connsiteY53297" fmla="*/ 779976 h 2789926"/>
              <a:gd name="connsiteX53298" fmla="*/ 2455989 w 2556691"/>
              <a:gd name="connsiteY53298" fmla="*/ 784681 h 2789926"/>
              <a:gd name="connsiteX53299" fmla="*/ 2456013 w 2556691"/>
              <a:gd name="connsiteY53299" fmla="*/ 784954 h 2789926"/>
              <a:gd name="connsiteX53300" fmla="*/ 2456037 w 2556691"/>
              <a:gd name="connsiteY53300" fmla="*/ 784998 h 2789926"/>
              <a:gd name="connsiteX53301" fmla="*/ 2457967 w 2556691"/>
              <a:gd name="connsiteY53301" fmla="*/ 782147 h 2789926"/>
              <a:gd name="connsiteX53302" fmla="*/ 2457967 w 2556691"/>
              <a:gd name="connsiteY53302" fmla="*/ 782145 h 2789926"/>
              <a:gd name="connsiteX53303" fmla="*/ 2459674 w 2556691"/>
              <a:gd name="connsiteY53303" fmla="*/ 780022 h 2789926"/>
              <a:gd name="connsiteX53304" fmla="*/ 2422806 w 2556691"/>
              <a:gd name="connsiteY53304" fmla="*/ 745266 h 2789926"/>
              <a:gd name="connsiteX53305" fmla="*/ 2420969 w 2556691"/>
              <a:gd name="connsiteY53305" fmla="*/ 747501 h 2789926"/>
              <a:gd name="connsiteX53306" fmla="*/ 2418661 w 2556691"/>
              <a:gd name="connsiteY53306" fmla="*/ 746407 h 2789926"/>
              <a:gd name="connsiteX53307" fmla="*/ 2415566 w 2556691"/>
              <a:gd name="connsiteY53307" fmla="*/ 744695 h 2789926"/>
              <a:gd name="connsiteX53308" fmla="*/ 2413200 w 2556691"/>
              <a:gd name="connsiteY53308" fmla="*/ 743328 h 2789926"/>
              <a:gd name="connsiteX53309" fmla="*/ 2405442 w 2556691"/>
              <a:gd name="connsiteY53309" fmla="*/ 740126 h 2789926"/>
              <a:gd name="connsiteX53310" fmla="*/ 2405454 w 2556691"/>
              <a:gd name="connsiteY53310" fmla="*/ 740128 h 2789926"/>
              <a:gd name="connsiteX53311" fmla="*/ 2404277 w 2556691"/>
              <a:gd name="connsiteY53311" fmla="*/ 739876 h 2789926"/>
              <a:gd name="connsiteX53312" fmla="*/ 2397802 w 2556691"/>
              <a:gd name="connsiteY53312" fmla="*/ 738020 h 2789926"/>
              <a:gd name="connsiteX53313" fmla="*/ 2398403 w 2556691"/>
              <a:gd name="connsiteY53313" fmla="*/ 735502 h 2789926"/>
              <a:gd name="connsiteX53314" fmla="*/ 2407502 w 2556691"/>
              <a:gd name="connsiteY53314" fmla="*/ 736745 h 2789926"/>
              <a:gd name="connsiteX53315" fmla="*/ 2417060 w 2556691"/>
              <a:gd name="connsiteY53315" fmla="*/ 740745 h 2789926"/>
              <a:gd name="connsiteX53316" fmla="*/ 2422806 w 2556691"/>
              <a:gd name="connsiteY53316" fmla="*/ 745266 h 2789926"/>
              <a:gd name="connsiteX53317" fmla="*/ 2433505 w 2556691"/>
              <a:gd name="connsiteY53317" fmla="*/ 754604 h 2789926"/>
              <a:gd name="connsiteX53318" fmla="*/ 2433070 w 2556691"/>
              <a:gd name="connsiteY53318" fmla="*/ 755315 h 2789926"/>
              <a:gd name="connsiteX53319" fmla="*/ 2433564 w 2556691"/>
              <a:gd name="connsiteY53319" fmla="*/ 754701 h 2789926"/>
              <a:gd name="connsiteX53320" fmla="*/ 2433564 w 2556691"/>
              <a:gd name="connsiteY53320" fmla="*/ 754700 h 2789926"/>
              <a:gd name="connsiteX53321" fmla="*/ 2433505 w 2556691"/>
              <a:gd name="connsiteY53321" fmla="*/ 754604 h 2789926"/>
              <a:gd name="connsiteX53322" fmla="*/ 2494283 w 2556691"/>
              <a:gd name="connsiteY53322" fmla="*/ 810587 h 2789926"/>
              <a:gd name="connsiteX53323" fmla="*/ 2478697 w 2556691"/>
              <a:gd name="connsiteY53323" fmla="*/ 802721 h 2789926"/>
              <a:gd name="connsiteX53324" fmla="*/ 2490116 w 2556691"/>
              <a:gd name="connsiteY53324" fmla="*/ 810525 h 2789926"/>
              <a:gd name="connsiteX53325" fmla="*/ 2494283 w 2556691"/>
              <a:gd name="connsiteY53325" fmla="*/ 810587 h 2789926"/>
              <a:gd name="connsiteX53326" fmla="*/ 2485419 w 2556691"/>
              <a:gd name="connsiteY53326" fmla="*/ 802060 h 2789926"/>
              <a:gd name="connsiteX53327" fmla="*/ 2485184 w 2556691"/>
              <a:gd name="connsiteY53327" fmla="*/ 801999 h 2789926"/>
              <a:gd name="connsiteX53328" fmla="*/ 2485443 w 2556691"/>
              <a:gd name="connsiteY53328" fmla="*/ 802125 h 2789926"/>
              <a:gd name="connsiteX53329" fmla="*/ 2485419 w 2556691"/>
              <a:gd name="connsiteY53329" fmla="*/ 802060 h 2789926"/>
              <a:gd name="connsiteX53330" fmla="*/ 2498403 w 2556691"/>
              <a:gd name="connsiteY53330" fmla="*/ 813235 h 2789926"/>
              <a:gd name="connsiteX53331" fmla="*/ 2498855 w 2556691"/>
              <a:gd name="connsiteY53331" fmla="*/ 813860 h 2789926"/>
              <a:gd name="connsiteX53332" fmla="*/ 2498509 w 2556691"/>
              <a:gd name="connsiteY53332" fmla="*/ 822479 h 2789926"/>
              <a:gd name="connsiteX53333" fmla="*/ 2487562 w 2556691"/>
              <a:gd name="connsiteY53333" fmla="*/ 813559 h 2789926"/>
              <a:gd name="connsiteX53334" fmla="*/ 2484525 w 2556691"/>
              <a:gd name="connsiteY53334" fmla="*/ 811449 h 2789926"/>
              <a:gd name="connsiteX53335" fmla="*/ 2483700 w 2556691"/>
              <a:gd name="connsiteY53335" fmla="*/ 810885 h 2789926"/>
              <a:gd name="connsiteX53336" fmla="*/ 2483029 w 2556691"/>
              <a:gd name="connsiteY53336" fmla="*/ 817630 h 2789926"/>
              <a:gd name="connsiteX53337" fmla="*/ 2477520 w 2556691"/>
              <a:gd name="connsiteY53337" fmla="*/ 821615 h 2789926"/>
              <a:gd name="connsiteX53338" fmla="*/ 2474354 w 2556691"/>
              <a:gd name="connsiteY53338" fmla="*/ 810591 h 2789926"/>
              <a:gd name="connsiteX53339" fmla="*/ 2475507 w 2556691"/>
              <a:gd name="connsiteY53339" fmla="*/ 807476 h 2789926"/>
              <a:gd name="connsiteX53340" fmla="*/ 2467997 w 2556691"/>
              <a:gd name="connsiteY53340" fmla="*/ 801124 h 2789926"/>
              <a:gd name="connsiteX53341" fmla="*/ 2461970 w 2556691"/>
              <a:gd name="connsiteY53341" fmla="*/ 796565 h 2789926"/>
              <a:gd name="connsiteX53342" fmla="*/ 2451457 w 2556691"/>
              <a:gd name="connsiteY53342" fmla="*/ 822644 h 2789926"/>
              <a:gd name="connsiteX53343" fmla="*/ 2451740 w 2556691"/>
              <a:gd name="connsiteY53343" fmla="*/ 823613 h 2789926"/>
              <a:gd name="connsiteX53344" fmla="*/ 2453412 w 2556691"/>
              <a:gd name="connsiteY53344" fmla="*/ 829335 h 2789926"/>
              <a:gd name="connsiteX53345" fmla="*/ 2458497 w 2556691"/>
              <a:gd name="connsiteY53345" fmla="*/ 819379 h 2789926"/>
              <a:gd name="connsiteX53346" fmla="*/ 2460380 w 2556691"/>
              <a:gd name="connsiteY53346" fmla="*/ 820526 h 2789926"/>
              <a:gd name="connsiteX53347" fmla="*/ 2456837 w 2556691"/>
              <a:gd name="connsiteY53347" fmla="*/ 832037 h 2789926"/>
              <a:gd name="connsiteX53348" fmla="*/ 2461075 w 2556691"/>
              <a:gd name="connsiteY53348" fmla="*/ 834057 h 2789926"/>
              <a:gd name="connsiteX53349" fmla="*/ 2464312 w 2556691"/>
              <a:gd name="connsiteY53349" fmla="*/ 823707 h 2789926"/>
              <a:gd name="connsiteX53350" fmla="*/ 2465054 w 2556691"/>
              <a:gd name="connsiteY53350" fmla="*/ 823116 h 2789926"/>
              <a:gd name="connsiteX53351" fmla="*/ 2464901 w 2556691"/>
              <a:gd name="connsiteY53351" fmla="*/ 822876 h 2789926"/>
              <a:gd name="connsiteX53352" fmla="*/ 2465772 w 2556691"/>
              <a:gd name="connsiteY53352" fmla="*/ 818125 h 2789926"/>
              <a:gd name="connsiteX53353" fmla="*/ 2468373 w 2556691"/>
              <a:gd name="connsiteY53353" fmla="*/ 818830 h 2789926"/>
              <a:gd name="connsiteX53354" fmla="*/ 2467279 w 2556691"/>
              <a:gd name="connsiteY53354" fmla="*/ 823439 h 2789926"/>
              <a:gd name="connsiteX53355" fmla="*/ 2466478 w 2556691"/>
              <a:gd name="connsiteY53355" fmla="*/ 823845 h 2789926"/>
              <a:gd name="connsiteX53356" fmla="*/ 2466584 w 2556691"/>
              <a:gd name="connsiteY53356" fmla="*/ 824058 h 2789926"/>
              <a:gd name="connsiteX53357" fmla="*/ 2465066 w 2556691"/>
              <a:gd name="connsiteY53357" fmla="*/ 835689 h 2789926"/>
              <a:gd name="connsiteX53358" fmla="*/ 2469304 w 2556691"/>
              <a:gd name="connsiteY53358" fmla="*/ 837557 h 2789926"/>
              <a:gd name="connsiteX53359" fmla="*/ 2472046 w 2556691"/>
              <a:gd name="connsiteY53359" fmla="*/ 827237 h 2789926"/>
              <a:gd name="connsiteX53360" fmla="*/ 2473530 w 2556691"/>
              <a:gd name="connsiteY53360" fmla="*/ 827475 h 2789926"/>
              <a:gd name="connsiteX53361" fmla="*/ 2474024 w 2556691"/>
              <a:gd name="connsiteY53361" fmla="*/ 833305 h 2789926"/>
              <a:gd name="connsiteX53362" fmla="*/ 2472600 w 2556691"/>
              <a:gd name="connsiteY53362" fmla="*/ 839556 h 2789926"/>
              <a:gd name="connsiteX53363" fmla="*/ 2476072 w 2556691"/>
              <a:gd name="connsiteY53363" fmla="*/ 844511 h 2789926"/>
              <a:gd name="connsiteX53364" fmla="*/ 2479310 w 2556691"/>
              <a:gd name="connsiteY53364" fmla="*/ 823916 h 2789926"/>
              <a:gd name="connsiteX53365" fmla="*/ 2481558 w 2556691"/>
              <a:gd name="connsiteY53365" fmla="*/ 823774 h 2789926"/>
              <a:gd name="connsiteX53366" fmla="*/ 2475884 w 2556691"/>
              <a:gd name="connsiteY53366" fmla="*/ 858116 h 2789926"/>
              <a:gd name="connsiteX53367" fmla="*/ 2485808 w 2556691"/>
              <a:gd name="connsiteY53367" fmla="*/ 842051 h 2789926"/>
              <a:gd name="connsiteX53368" fmla="*/ 2487008 w 2556691"/>
              <a:gd name="connsiteY53368" fmla="*/ 833514 h 2789926"/>
              <a:gd name="connsiteX53369" fmla="*/ 2487420 w 2556691"/>
              <a:gd name="connsiteY53369" fmla="*/ 826629 h 2789926"/>
              <a:gd name="connsiteX53370" fmla="*/ 2489080 w 2556691"/>
              <a:gd name="connsiteY53370" fmla="*/ 825720 h 2789926"/>
              <a:gd name="connsiteX53371" fmla="*/ 2490740 w 2556691"/>
              <a:gd name="connsiteY53371" fmla="*/ 831702 h 2789926"/>
              <a:gd name="connsiteX53372" fmla="*/ 2489751 w 2556691"/>
              <a:gd name="connsiteY53372" fmla="*/ 839206 h 2789926"/>
              <a:gd name="connsiteX53373" fmla="*/ 2492682 w 2556691"/>
              <a:gd name="connsiteY53373" fmla="*/ 837870 h 2789926"/>
              <a:gd name="connsiteX53374" fmla="*/ 2492659 w 2556691"/>
              <a:gd name="connsiteY53374" fmla="*/ 837791 h 2789926"/>
              <a:gd name="connsiteX53375" fmla="*/ 2493459 w 2556691"/>
              <a:gd name="connsiteY53375" fmla="*/ 836152 h 2789926"/>
              <a:gd name="connsiteX53376" fmla="*/ 2494495 w 2556691"/>
              <a:gd name="connsiteY53376" fmla="*/ 831721 h 2789926"/>
              <a:gd name="connsiteX53377" fmla="*/ 2494837 w 2556691"/>
              <a:gd name="connsiteY53377" fmla="*/ 831210 h 2789926"/>
              <a:gd name="connsiteX53378" fmla="*/ 2494884 w 2556691"/>
              <a:gd name="connsiteY53378" fmla="*/ 826087 h 2789926"/>
              <a:gd name="connsiteX53379" fmla="*/ 2497320 w 2556691"/>
              <a:gd name="connsiteY53379" fmla="*/ 826006 h 2789926"/>
              <a:gd name="connsiteX53380" fmla="*/ 2497544 w 2556691"/>
              <a:gd name="connsiteY53380" fmla="*/ 831051 h 2789926"/>
              <a:gd name="connsiteX53381" fmla="*/ 2497544 w 2556691"/>
              <a:gd name="connsiteY53381" fmla="*/ 831056 h 2789926"/>
              <a:gd name="connsiteX53382" fmla="*/ 2497838 w 2556691"/>
              <a:gd name="connsiteY53382" fmla="*/ 832264 h 2789926"/>
              <a:gd name="connsiteX53383" fmla="*/ 2497674 w 2556691"/>
              <a:gd name="connsiteY53383" fmla="*/ 834181 h 2789926"/>
              <a:gd name="connsiteX53384" fmla="*/ 2504395 w 2556691"/>
              <a:gd name="connsiteY53384" fmla="*/ 821521 h 2789926"/>
              <a:gd name="connsiteX53385" fmla="*/ 2498855 w 2556691"/>
              <a:gd name="connsiteY53385" fmla="*/ 813860 h 2789926"/>
              <a:gd name="connsiteX53386" fmla="*/ 2498862 w 2556691"/>
              <a:gd name="connsiteY53386" fmla="*/ 813670 h 2789926"/>
              <a:gd name="connsiteX53387" fmla="*/ 2498403 w 2556691"/>
              <a:gd name="connsiteY53387" fmla="*/ 813235 h 2789926"/>
              <a:gd name="connsiteX53388" fmla="*/ 2463818 w 2556691"/>
              <a:gd name="connsiteY53388" fmla="*/ 781142 h 2789926"/>
              <a:gd name="connsiteX53389" fmla="*/ 2461275 w 2556691"/>
              <a:gd name="connsiteY53389" fmla="*/ 783512 h 2789926"/>
              <a:gd name="connsiteX53390" fmla="*/ 2460039 w 2556691"/>
              <a:gd name="connsiteY53390" fmla="*/ 785560 h 2789926"/>
              <a:gd name="connsiteX53391" fmla="*/ 2460792 w 2556691"/>
              <a:gd name="connsiteY53391" fmla="*/ 785820 h 2789926"/>
              <a:gd name="connsiteX53392" fmla="*/ 2461405 w 2556691"/>
              <a:gd name="connsiteY53392" fmla="*/ 786093 h 2789926"/>
              <a:gd name="connsiteX53393" fmla="*/ 2464559 w 2556691"/>
              <a:gd name="connsiteY53393" fmla="*/ 786167 h 2789926"/>
              <a:gd name="connsiteX53394" fmla="*/ 2464559 w 2556691"/>
              <a:gd name="connsiteY53394" fmla="*/ 786115 h 2789926"/>
              <a:gd name="connsiteX53395" fmla="*/ 2463983 w 2556691"/>
              <a:gd name="connsiteY53395" fmla="*/ 781409 h 2789926"/>
              <a:gd name="connsiteX53396" fmla="*/ 2463818 w 2556691"/>
              <a:gd name="connsiteY53396" fmla="*/ 781142 h 2789926"/>
              <a:gd name="connsiteX53397" fmla="*/ 2390656 w 2556691"/>
              <a:gd name="connsiteY53397" fmla="*/ 713409 h 2789926"/>
              <a:gd name="connsiteX53398" fmla="*/ 2380603 w 2556691"/>
              <a:gd name="connsiteY53398" fmla="*/ 721316 h 2789926"/>
              <a:gd name="connsiteX53399" fmla="*/ 2380709 w 2556691"/>
              <a:gd name="connsiteY53399" fmla="*/ 721693 h 2789926"/>
              <a:gd name="connsiteX53400" fmla="*/ 2390291 w 2556691"/>
              <a:gd name="connsiteY53400" fmla="*/ 716644 h 2789926"/>
              <a:gd name="connsiteX53401" fmla="*/ 2390291 w 2556691"/>
              <a:gd name="connsiteY53401" fmla="*/ 716643 h 2789926"/>
              <a:gd name="connsiteX53402" fmla="*/ 2390656 w 2556691"/>
              <a:gd name="connsiteY53402" fmla="*/ 713409 h 2789926"/>
              <a:gd name="connsiteX53403" fmla="*/ 2484913 w 2556691"/>
              <a:gd name="connsiteY53403" fmla="*/ 799216 h 2789926"/>
              <a:gd name="connsiteX53404" fmla="*/ 2474389 w 2556691"/>
              <a:gd name="connsiteY53404" fmla="*/ 795267 h 2789926"/>
              <a:gd name="connsiteX53405" fmla="*/ 2466619 w 2556691"/>
              <a:gd name="connsiteY53405" fmla="*/ 790776 h 2789926"/>
              <a:gd name="connsiteX53406" fmla="*/ 2464006 w 2556691"/>
              <a:gd name="connsiteY53406" fmla="*/ 789037 h 2789926"/>
              <a:gd name="connsiteX53407" fmla="*/ 2464607 w 2556691"/>
              <a:gd name="connsiteY53407" fmla="*/ 789881 h 2789926"/>
              <a:gd name="connsiteX53408" fmla="*/ 2466455 w 2556691"/>
              <a:gd name="connsiteY53408" fmla="*/ 791152 h 2789926"/>
              <a:gd name="connsiteX53409" fmla="*/ 2474401 w 2556691"/>
              <a:gd name="connsiteY53409" fmla="*/ 796245 h 2789926"/>
              <a:gd name="connsiteX53410" fmla="*/ 2477626 w 2556691"/>
              <a:gd name="connsiteY53410" fmla="*/ 797712 h 2789926"/>
              <a:gd name="connsiteX53411" fmla="*/ 2485042 w 2556691"/>
              <a:gd name="connsiteY53411" fmla="*/ 800832 h 2789926"/>
              <a:gd name="connsiteX53412" fmla="*/ 2484913 w 2556691"/>
              <a:gd name="connsiteY53412" fmla="*/ 799218 h 2789926"/>
              <a:gd name="connsiteX53413" fmla="*/ 2374693 w 2556691"/>
              <a:gd name="connsiteY53413" fmla="*/ 695464 h 2789926"/>
              <a:gd name="connsiteX53414" fmla="*/ 2373033 w 2556691"/>
              <a:gd name="connsiteY53414" fmla="*/ 694616 h 2789926"/>
              <a:gd name="connsiteX53415" fmla="*/ 2371786 w 2556691"/>
              <a:gd name="connsiteY53415" fmla="*/ 698937 h 2789926"/>
              <a:gd name="connsiteX53416" fmla="*/ 2361332 w 2556691"/>
              <a:gd name="connsiteY53416" fmla="*/ 720103 h 2789926"/>
              <a:gd name="connsiteX53417" fmla="*/ 2368042 w 2556691"/>
              <a:gd name="connsiteY53417" fmla="*/ 711076 h 2789926"/>
              <a:gd name="connsiteX53418" fmla="*/ 2367995 w 2556691"/>
              <a:gd name="connsiteY53418" fmla="*/ 710961 h 2789926"/>
              <a:gd name="connsiteX53419" fmla="*/ 2371326 w 2556691"/>
              <a:gd name="connsiteY53419" fmla="*/ 703268 h 2789926"/>
              <a:gd name="connsiteX53420" fmla="*/ 2374693 w 2556691"/>
              <a:gd name="connsiteY53420" fmla="*/ 695464 h 2789926"/>
              <a:gd name="connsiteX53421" fmla="*/ 2496179 w 2556691"/>
              <a:gd name="connsiteY53421" fmla="*/ 806388 h 2789926"/>
              <a:gd name="connsiteX53422" fmla="*/ 2495990 w 2556691"/>
              <a:gd name="connsiteY53422" fmla="*/ 806733 h 2789926"/>
              <a:gd name="connsiteX53423" fmla="*/ 2496720 w 2556691"/>
              <a:gd name="connsiteY53423" fmla="*/ 807066 h 2789926"/>
              <a:gd name="connsiteX53424" fmla="*/ 2496179 w 2556691"/>
              <a:gd name="connsiteY53424" fmla="*/ 806388 h 2789926"/>
              <a:gd name="connsiteX53425" fmla="*/ 2317552 w 2556691"/>
              <a:gd name="connsiteY53425" fmla="*/ 640098 h 2789926"/>
              <a:gd name="connsiteX53426" fmla="*/ 2319000 w 2556691"/>
              <a:gd name="connsiteY53426" fmla="*/ 649706 h 2789926"/>
              <a:gd name="connsiteX53427" fmla="*/ 2319000 w 2556691"/>
              <a:gd name="connsiteY53427" fmla="*/ 649707 h 2789926"/>
              <a:gd name="connsiteX53428" fmla="*/ 2315304 w 2556691"/>
              <a:gd name="connsiteY53428" fmla="*/ 640000 h 2789926"/>
              <a:gd name="connsiteX53429" fmla="*/ 2317552 w 2556691"/>
              <a:gd name="connsiteY53429" fmla="*/ 640098 h 2789926"/>
              <a:gd name="connsiteX53430" fmla="*/ 2422404 w 2556691"/>
              <a:gd name="connsiteY53430" fmla="*/ 732786 h 2789926"/>
              <a:gd name="connsiteX53431" fmla="*/ 2420662 w 2556691"/>
              <a:gd name="connsiteY53431" fmla="*/ 735062 h 2789926"/>
              <a:gd name="connsiteX53432" fmla="*/ 2419178 w 2556691"/>
              <a:gd name="connsiteY53432" fmla="*/ 734201 h 2789926"/>
              <a:gd name="connsiteX53433" fmla="*/ 2417789 w 2556691"/>
              <a:gd name="connsiteY53433" fmla="*/ 733392 h 2789926"/>
              <a:gd name="connsiteX53434" fmla="*/ 2417307 w 2556691"/>
              <a:gd name="connsiteY53434" fmla="*/ 733165 h 2789926"/>
              <a:gd name="connsiteX53435" fmla="*/ 2413693 w 2556691"/>
              <a:gd name="connsiteY53435" fmla="*/ 731464 h 2789926"/>
              <a:gd name="connsiteX53436" fmla="*/ 2411480 w 2556691"/>
              <a:gd name="connsiteY53436" fmla="*/ 730727 h 2789926"/>
              <a:gd name="connsiteX53437" fmla="*/ 2406618 w 2556691"/>
              <a:gd name="connsiteY53437" fmla="*/ 729023 h 2789926"/>
              <a:gd name="connsiteX53438" fmla="*/ 2406983 w 2556691"/>
              <a:gd name="connsiteY53438" fmla="*/ 726370 h 2789926"/>
              <a:gd name="connsiteX53439" fmla="*/ 2411845 w 2556691"/>
              <a:gd name="connsiteY53439" fmla="*/ 726674 h 2789926"/>
              <a:gd name="connsiteX53440" fmla="*/ 2411845 w 2556691"/>
              <a:gd name="connsiteY53440" fmla="*/ 726673 h 2789926"/>
              <a:gd name="connsiteX53441" fmla="*/ 2419155 w 2556691"/>
              <a:gd name="connsiteY53441" fmla="*/ 730236 h 2789926"/>
              <a:gd name="connsiteX53442" fmla="*/ 2422310 w 2556691"/>
              <a:gd name="connsiteY53442" fmla="*/ 732702 h 2789926"/>
              <a:gd name="connsiteX53443" fmla="*/ 2422404 w 2556691"/>
              <a:gd name="connsiteY53443" fmla="*/ 732786 h 2789926"/>
              <a:gd name="connsiteX53444" fmla="*/ 2396801 w 2556691"/>
              <a:gd name="connsiteY53444" fmla="*/ 707382 h 2789926"/>
              <a:gd name="connsiteX53445" fmla="*/ 2395471 w 2556691"/>
              <a:gd name="connsiteY53445" fmla="*/ 708786 h 2789926"/>
              <a:gd name="connsiteX53446" fmla="*/ 2395506 w 2556691"/>
              <a:gd name="connsiteY53446" fmla="*/ 712457 h 2789926"/>
              <a:gd name="connsiteX53447" fmla="*/ 2396801 w 2556691"/>
              <a:gd name="connsiteY53447" fmla="*/ 707382 h 2789926"/>
              <a:gd name="connsiteX53448" fmla="*/ 2521824 w 2556691"/>
              <a:gd name="connsiteY53448" fmla="*/ 822028 h 2789926"/>
              <a:gd name="connsiteX53449" fmla="*/ 2527198 w 2556691"/>
              <a:gd name="connsiteY53449" fmla="*/ 829567 h 2789926"/>
              <a:gd name="connsiteX53450" fmla="*/ 2524644 w 2556691"/>
              <a:gd name="connsiteY53450" fmla="*/ 830435 h 2789926"/>
              <a:gd name="connsiteX53451" fmla="*/ 2522854 w 2556691"/>
              <a:gd name="connsiteY53451" fmla="*/ 827567 h 2789926"/>
              <a:gd name="connsiteX53452" fmla="*/ 2520794 w 2556691"/>
              <a:gd name="connsiteY53452" fmla="*/ 823573 h 2789926"/>
              <a:gd name="connsiteX53453" fmla="*/ 2521830 w 2556691"/>
              <a:gd name="connsiteY53453" fmla="*/ 822020 h 2789926"/>
              <a:gd name="connsiteX53454" fmla="*/ 2521824 w 2556691"/>
              <a:gd name="connsiteY53454" fmla="*/ 822028 h 2789926"/>
              <a:gd name="connsiteX53455" fmla="*/ 2521818 w 2556691"/>
              <a:gd name="connsiteY53455" fmla="*/ 822020 h 2789926"/>
              <a:gd name="connsiteX53456" fmla="*/ 2475072 w 2556691"/>
              <a:gd name="connsiteY53456" fmla="*/ 777468 h 2789926"/>
              <a:gd name="connsiteX53457" fmla="*/ 2473730 w 2556691"/>
              <a:gd name="connsiteY53457" fmla="*/ 776562 h 2789926"/>
              <a:gd name="connsiteX53458" fmla="*/ 2468114 w 2556691"/>
              <a:gd name="connsiteY53458" fmla="*/ 778641 h 2789926"/>
              <a:gd name="connsiteX53459" fmla="*/ 2470693 w 2556691"/>
              <a:gd name="connsiteY53459" fmla="*/ 778802 h 2789926"/>
              <a:gd name="connsiteX53460" fmla="*/ 2475072 w 2556691"/>
              <a:gd name="connsiteY53460" fmla="*/ 777468 h 2789926"/>
              <a:gd name="connsiteX53461" fmla="*/ 2472282 w 2556691"/>
              <a:gd name="connsiteY53461" fmla="*/ 774680 h 2789926"/>
              <a:gd name="connsiteX53462" fmla="*/ 2472270 w 2556691"/>
              <a:gd name="connsiteY53462" fmla="*/ 774680 h 2789926"/>
              <a:gd name="connsiteX53463" fmla="*/ 2465254 w 2556691"/>
              <a:gd name="connsiteY53463" fmla="*/ 777603 h 2789926"/>
              <a:gd name="connsiteX53464" fmla="*/ 2464489 w 2556691"/>
              <a:gd name="connsiteY53464" fmla="*/ 778088 h 2789926"/>
              <a:gd name="connsiteX53465" fmla="*/ 2462688 w 2556691"/>
              <a:gd name="connsiteY53465" fmla="*/ 779646 h 2789926"/>
              <a:gd name="connsiteX53466" fmla="*/ 2461981 w 2556691"/>
              <a:gd name="connsiteY53466" fmla="*/ 780392 h 2789926"/>
              <a:gd name="connsiteX53467" fmla="*/ 2460475 w 2556691"/>
              <a:gd name="connsiteY53467" fmla="*/ 782551 h 2789926"/>
              <a:gd name="connsiteX53468" fmla="*/ 2460357 w 2556691"/>
              <a:gd name="connsiteY53468" fmla="*/ 782666 h 2789926"/>
              <a:gd name="connsiteX53469" fmla="*/ 2458403 w 2556691"/>
              <a:gd name="connsiteY53469" fmla="*/ 785523 h 2789926"/>
              <a:gd name="connsiteX53470" fmla="*/ 2460475 w 2556691"/>
              <a:gd name="connsiteY53470" fmla="*/ 782551 h 2789926"/>
              <a:gd name="connsiteX53471" fmla="*/ 2462181 w 2556691"/>
              <a:gd name="connsiteY53471" fmla="*/ 780884 h 2789926"/>
              <a:gd name="connsiteX53472" fmla="*/ 2463112 w 2556691"/>
              <a:gd name="connsiteY53472" fmla="*/ 780107 h 2789926"/>
              <a:gd name="connsiteX53473" fmla="*/ 2464948 w 2556691"/>
              <a:gd name="connsiteY53473" fmla="*/ 778743 h 2789926"/>
              <a:gd name="connsiteX53474" fmla="*/ 2465737 w 2556691"/>
              <a:gd name="connsiteY53474" fmla="*/ 778290 h 2789926"/>
              <a:gd name="connsiteX53475" fmla="*/ 2472858 w 2556691"/>
              <a:gd name="connsiteY53475" fmla="*/ 775646 h 2789926"/>
              <a:gd name="connsiteX53476" fmla="*/ 2472282 w 2556691"/>
              <a:gd name="connsiteY53476" fmla="*/ 774680 h 2789926"/>
              <a:gd name="connsiteX53477" fmla="*/ 2323463 w 2556691"/>
              <a:gd name="connsiteY53477" fmla="*/ 635661 h 2789926"/>
              <a:gd name="connsiteX53478" fmla="*/ 2330232 w 2556691"/>
              <a:gd name="connsiteY53478" fmla="*/ 653557 h 2789926"/>
              <a:gd name="connsiteX53479" fmla="*/ 2327772 w 2556691"/>
              <a:gd name="connsiteY53479" fmla="*/ 654225 h 2789926"/>
              <a:gd name="connsiteX53480" fmla="*/ 2321321 w 2556691"/>
              <a:gd name="connsiteY53480" fmla="*/ 636968 h 2789926"/>
              <a:gd name="connsiteX53481" fmla="*/ 2323463 w 2556691"/>
              <a:gd name="connsiteY53481" fmla="*/ 635661 h 2789926"/>
              <a:gd name="connsiteX53482" fmla="*/ 2344770 w 2556691"/>
              <a:gd name="connsiteY53482" fmla="*/ 654493 h 2789926"/>
              <a:gd name="connsiteX53483" fmla="*/ 2342286 w 2556691"/>
              <a:gd name="connsiteY53483" fmla="*/ 665622 h 2789926"/>
              <a:gd name="connsiteX53484" fmla="*/ 2342710 w 2556691"/>
              <a:gd name="connsiteY53484" fmla="*/ 654658 h 2789926"/>
              <a:gd name="connsiteX53485" fmla="*/ 2344770 w 2556691"/>
              <a:gd name="connsiteY53485" fmla="*/ 654493 h 2789926"/>
              <a:gd name="connsiteX53486" fmla="*/ 2491081 w 2556691"/>
              <a:gd name="connsiteY53486" fmla="*/ 787820 h 2789926"/>
              <a:gd name="connsiteX53487" fmla="*/ 2490198 w 2556691"/>
              <a:gd name="connsiteY53487" fmla="*/ 787626 h 2789926"/>
              <a:gd name="connsiteX53488" fmla="*/ 2469704 w 2556691"/>
              <a:gd name="connsiteY53488" fmla="*/ 788444 h 2789926"/>
              <a:gd name="connsiteX53489" fmla="*/ 2468691 w 2556691"/>
              <a:gd name="connsiteY53489" fmla="*/ 788330 h 2789926"/>
              <a:gd name="connsiteX53490" fmla="*/ 2467479 w 2556691"/>
              <a:gd name="connsiteY53490" fmla="*/ 788192 h 2789926"/>
              <a:gd name="connsiteX53491" fmla="*/ 2467479 w 2556691"/>
              <a:gd name="connsiteY53491" fmla="*/ 788194 h 2789926"/>
              <a:gd name="connsiteX53492" fmla="*/ 2466690 w 2556691"/>
              <a:gd name="connsiteY53492" fmla="*/ 788106 h 2789926"/>
              <a:gd name="connsiteX53493" fmla="*/ 2464183 w 2556691"/>
              <a:gd name="connsiteY53493" fmla="*/ 787693 h 2789926"/>
              <a:gd name="connsiteX53494" fmla="*/ 2464147 w 2556691"/>
              <a:gd name="connsiteY53494" fmla="*/ 787687 h 2789926"/>
              <a:gd name="connsiteX53495" fmla="*/ 2464183 w 2556691"/>
              <a:gd name="connsiteY53495" fmla="*/ 787705 h 2789926"/>
              <a:gd name="connsiteX53496" fmla="*/ 2465525 w 2556691"/>
              <a:gd name="connsiteY53496" fmla="*/ 788413 h 2789926"/>
              <a:gd name="connsiteX53497" fmla="*/ 2467349 w 2556691"/>
              <a:gd name="connsiteY53497" fmla="*/ 788730 h 2789926"/>
              <a:gd name="connsiteX53498" fmla="*/ 2491317 w 2556691"/>
              <a:gd name="connsiteY53498" fmla="*/ 788574 h 2789926"/>
              <a:gd name="connsiteX53499" fmla="*/ 2491081 w 2556691"/>
              <a:gd name="connsiteY53499" fmla="*/ 787821 h 2789926"/>
              <a:gd name="connsiteX53500" fmla="*/ 2335378 w 2556691"/>
              <a:gd name="connsiteY53500" fmla="*/ 644035 h 2789926"/>
              <a:gd name="connsiteX53501" fmla="*/ 2338695 w 2556691"/>
              <a:gd name="connsiteY53501" fmla="*/ 656408 h 2789926"/>
              <a:gd name="connsiteX53502" fmla="*/ 2338695 w 2556691"/>
              <a:gd name="connsiteY53502" fmla="*/ 656409 h 2789926"/>
              <a:gd name="connsiteX53503" fmla="*/ 2335375 w 2556691"/>
              <a:gd name="connsiteY53503" fmla="*/ 656711 h 2789926"/>
              <a:gd name="connsiteX53504" fmla="*/ 2332856 w 2556691"/>
              <a:gd name="connsiteY53504" fmla="*/ 644609 h 2789926"/>
              <a:gd name="connsiteX53505" fmla="*/ 2335378 w 2556691"/>
              <a:gd name="connsiteY53505" fmla="*/ 644035 h 2789926"/>
              <a:gd name="connsiteX53506" fmla="*/ 2421062 w 2556691"/>
              <a:gd name="connsiteY53506" fmla="*/ 722859 h 2789926"/>
              <a:gd name="connsiteX53507" fmla="*/ 2420026 w 2556691"/>
              <a:gd name="connsiteY53507" fmla="*/ 724914 h 2789926"/>
              <a:gd name="connsiteX53508" fmla="*/ 2413893 w 2556691"/>
              <a:gd name="connsiteY53508" fmla="*/ 723035 h 2789926"/>
              <a:gd name="connsiteX53509" fmla="*/ 2412951 w 2556691"/>
              <a:gd name="connsiteY53509" fmla="*/ 722884 h 2789926"/>
              <a:gd name="connsiteX53510" fmla="*/ 2405618 w 2556691"/>
              <a:gd name="connsiteY53510" fmla="*/ 721959 h 2789926"/>
              <a:gd name="connsiteX53511" fmla="*/ 2405618 w 2556691"/>
              <a:gd name="connsiteY53511" fmla="*/ 721957 h 2789926"/>
              <a:gd name="connsiteX53512" fmla="*/ 2405853 w 2556691"/>
              <a:gd name="connsiteY53512" fmla="*/ 719245 h 2789926"/>
              <a:gd name="connsiteX53513" fmla="*/ 2415882 w 2556691"/>
              <a:gd name="connsiteY53513" fmla="*/ 720095 h 2789926"/>
              <a:gd name="connsiteX53514" fmla="*/ 2421062 w 2556691"/>
              <a:gd name="connsiteY53514" fmla="*/ 722859 h 2789926"/>
              <a:gd name="connsiteX53515" fmla="*/ 2340330 w 2556691"/>
              <a:gd name="connsiteY53515" fmla="*/ 644331 h 2789926"/>
              <a:gd name="connsiteX53516" fmla="*/ 2326182 w 2556691"/>
              <a:gd name="connsiteY53516" fmla="*/ 633400 h 2789926"/>
              <a:gd name="connsiteX53517" fmla="*/ 2307900 w 2556691"/>
              <a:gd name="connsiteY53517" fmla="*/ 643668 h 2789926"/>
              <a:gd name="connsiteX53518" fmla="*/ 2307888 w 2556691"/>
              <a:gd name="connsiteY53518" fmla="*/ 643668 h 2789926"/>
              <a:gd name="connsiteX53519" fmla="*/ 2305981 w 2556691"/>
              <a:gd name="connsiteY53519" fmla="*/ 699517 h 2789926"/>
              <a:gd name="connsiteX53520" fmla="*/ 2306287 w 2556691"/>
              <a:gd name="connsiteY53520" fmla="*/ 698145 h 2789926"/>
              <a:gd name="connsiteX53521" fmla="*/ 2306322 w 2556691"/>
              <a:gd name="connsiteY53521" fmla="*/ 697682 h 2789926"/>
              <a:gd name="connsiteX53522" fmla="*/ 2314398 w 2556691"/>
              <a:gd name="connsiteY53522" fmla="*/ 695614 h 2789926"/>
              <a:gd name="connsiteX53523" fmla="*/ 2320154 w 2556691"/>
              <a:gd name="connsiteY53523" fmla="*/ 702356 h 2789926"/>
              <a:gd name="connsiteX53524" fmla="*/ 2319236 w 2556691"/>
              <a:gd name="connsiteY53524" fmla="*/ 703425 h 2789926"/>
              <a:gd name="connsiteX53525" fmla="*/ 2321414 w 2556691"/>
              <a:gd name="connsiteY53525" fmla="*/ 708614 h 2789926"/>
              <a:gd name="connsiteX53526" fmla="*/ 2327170 w 2556691"/>
              <a:gd name="connsiteY53526" fmla="*/ 709948 h 2789926"/>
              <a:gd name="connsiteX53527" fmla="*/ 2324310 w 2556691"/>
              <a:gd name="connsiteY53527" fmla="*/ 691715 h 2789926"/>
              <a:gd name="connsiteX53528" fmla="*/ 2319271 w 2556691"/>
              <a:gd name="connsiteY53528" fmla="*/ 687302 h 2789926"/>
              <a:gd name="connsiteX53529" fmla="*/ 2320013 w 2556691"/>
              <a:gd name="connsiteY53529" fmla="*/ 678372 h 2789926"/>
              <a:gd name="connsiteX53530" fmla="*/ 2325534 w 2556691"/>
              <a:gd name="connsiteY53530" fmla="*/ 681432 h 2789926"/>
              <a:gd name="connsiteX53531" fmla="*/ 2327818 w 2556691"/>
              <a:gd name="connsiteY53531" fmla="*/ 683678 h 2789926"/>
              <a:gd name="connsiteX53532" fmla="*/ 2327936 w 2556691"/>
              <a:gd name="connsiteY53532" fmla="*/ 691185 h 2789926"/>
              <a:gd name="connsiteX53533" fmla="*/ 2331161 w 2556691"/>
              <a:gd name="connsiteY53533" fmla="*/ 711628 h 2789926"/>
              <a:gd name="connsiteX53534" fmla="*/ 2332350 w 2556691"/>
              <a:gd name="connsiteY53534" fmla="*/ 712208 h 2789926"/>
              <a:gd name="connsiteX53535" fmla="*/ 2331785 w 2556691"/>
              <a:gd name="connsiteY53535" fmla="*/ 708396 h 2789926"/>
              <a:gd name="connsiteX53536" fmla="*/ 2331008 w 2556691"/>
              <a:gd name="connsiteY53536" fmla="*/ 684886 h 2789926"/>
              <a:gd name="connsiteX53537" fmla="*/ 2330078 w 2556691"/>
              <a:gd name="connsiteY53537" fmla="*/ 684270 h 2789926"/>
              <a:gd name="connsiteX53538" fmla="*/ 2328677 w 2556691"/>
              <a:gd name="connsiteY53538" fmla="*/ 676724 h 2789926"/>
              <a:gd name="connsiteX53539" fmla="*/ 2334210 w 2556691"/>
              <a:gd name="connsiteY53539" fmla="*/ 672018 h 2789926"/>
              <a:gd name="connsiteX53540" fmla="*/ 2336953 w 2556691"/>
              <a:gd name="connsiteY53540" fmla="*/ 679046 h 2789926"/>
              <a:gd name="connsiteX53541" fmla="*/ 2335575 w 2556691"/>
              <a:gd name="connsiteY53541" fmla="*/ 683330 h 2789926"/>
              <a:gd name="connsiteX53542" fmla="*/ 2334716 w 2556691"/>
              <a:gd name="connsiteY53542" fmla="*/ 684048 h 2789926"/>
              <a:gd name="connsiteX53543" fmla="*/ 2335517 w 2556691"/>
              <a:gd name="connsiteY53543" fmla="*/ 707614 h 2789926"/>
              <a:gd name="connsiteX53544" fmla="*/ 2336423 w 2556691"/>
              <a:gd name="connsiteY53544" fmla="*/ 714097 h 2789926"/>
              <a:gd name="connsiteX53545" fmla="*/ 2338342 w 2556691"/>
              <a:gd name="connsiteY53545" fmla="*/ 714785 h 2789926"/>
              <a:gd name="connsiteX53546" fmla="*/ 2338248 w 2556691"/>
              <a:gd name="connsiteY53546" fmla="*/ 695513 h 2789926"/>
              <a:gd name="connsiteX53547" fmla="*/ 2335316 w 2556691"/>
              <a:gd name="connsiteY53547" fmla="*/ 692804 h 2789926"/>
              <a:gd name="connsiteX53548" fmla="*/ 2338236 w 2556691"/>
              <a:gd name="connsiteY53548" fmla="*/ 683601 h 2789926"/>
              <a:gd name="connsiteX53549" fmla="*/ 2345122 w 2556691"/>
              <a:gd name="connsiteY53549" fmla="*/ 680610 h 2789926"/>
              <a:gd name="connsiteX53550" fmla="*/ 2344334 w 2556691"/>
              <a:gd name="connsiteY53550" fmla="*/ 691702 h 2789926"/>
              <a:gd name="connsiteX53551" fmla="*/ 2342391 w 2556691"/>
              <a:gd name="connsiteY53551" fmla="*/ 694099 h 2789926"/>
              <a:gd name="connsiteX53552" fmla="*/ 2341838 w 2556691"/>
              <a:gd name="connsiteY53552" fmla="*/ 713365 h 2789926"/>
              <a:gd name="connsiteX53553" fmla="*/ 2342674 w 2556691"/>
              <a:gd name="connsiteY53553" fmla="*/ 713276 h 2789926"/>
              <a:gd name="connsiteX53554" fmla="*/ 2342874 w 2556691"/>
              <a:gd name="connsiteY53554" fmla="*/ 711402 h 2789926"/>
              <a:gd name="connsiteX53555" fmla="*/ 2348395 w 2556691"/>
              <a:gd name="connsiteY53555" fmla="*/ 682533 h 2789926"/>
              <a:gd name="connsiteX53556" fmla="*/ 2349502 w 2556691"/>
              <a:gd name="connsiteY53556" fmla="*/ 677355 h 2789926"/>
              <a:gd name="connsiteX53557" fmla="*/ 2350443 w 2556691"/>
              <a:gd name="connsiteY53557" fmla="*/ 671024 h 2789926"/>
              <a:gd name="connsiteX53558" fmla="*/ 2350655 w 2556691"/>
              <a:gd name="connsiteY53558" fmla="*/ 662134 h 2789926"/>
              <a:gd name="connsiteX53559" fmla="*/ 2340330 w 2556691"/>
              <a:gd name="connsiteY53559" fmla="*/ 644331 h 2789926"/>
              <a:gd name="connsiteX53560" fmla="*/ 2426348 w 2556691"/>
              <a:gd name="connsiteY53560" fmla="*/ 722619 h 2789926"/>
              <a:gd name="connsiteX53561" fmla="*/ 2416789 w 2556691"/>
              <a:gd name="connsiteY53561" fmla="*/ 715058 h 2789926"/>
              <a:gd name="connsiteX53562" fmla="*/ 2416177 w 2556691"/>
              <a:gd name="connsiteY53562" fmla="*/ 714959 h 2789926"/>
              <a:gd name="connsiteX53563" fmla="*/ 2404040 w 2556691"/>
              <a:gd name="connsiteY53563" fmla="*/ 715943 h 2789926"/>
              <a:gd name="connsiteX53564" fmla="*/ 2393328 w 2556691"/>
              <a:gd name="connsiteY53564" fmla="*/ 720306 h 2789926"/>
              <a:gd name="connsiteX53565" fmla="*/ 2388772 w 2556691"/>
              <a:gd name="connsiteY53565" fmla="*/ 722619 h 2789926"/>
              <a:gd name="connsiteX53566" fmla="*/ 2387054 w 2556691"/>
              <a:gd name="connsiteY53566" fmla="*/ 723531 h 2789926"/>
              <a:gd name="connsiteX53567" fmla="*/ 2381156 w 2556691"/>
              <a:gd name="connsiteY53567" fmla="*/ 726698 h 2789926"/>
              <a:gd name="connsiteX53568" fmla="*/ 2377412 w 2556691"/>
              <a:gd name="connsiteY53568" fmla="*/ 731037 h 2789926"/>
              <a:gd name="connsiteX53569" fmla="*/ 2376377 w 2556691"/>
              <a:gd name="connsiteY53569" fmla="*/ 730697 h 2789926"/>
              <a:gd name="connsiteX53570" fmla="*/ 2375035 w 2556691"/>
              <a:gd name="connsiteY53570" fmla="*/ 729640 h 2789926"/>
              <a:gd name="connsiteX53571" fmla="*/ 2374799 w 2556691"/>
              <a:gd name="connsiteY53571" fmla="*/ 729748 h 2789926"/>
              <a:gd name="connsiteX53572" fmla="*/ 2374646 w 2556691"/>
              <a:gd name="connsiteY53572" fmla="*/ 729813 h 2789926"/>
              <a:gd name="connsiteX53573" fmla="*/ 2368089 w 2556691"/>
              <a:gd name="connsiteY53573" fmla="*/ 735625 h 2789926"/>
              <a:gd name="connsiteX53574" fmla="*/ 2362969 w 2556691"/>
              <a:gd name="connsiteY53574" fmla="*/ 738469 h 2789926"/>
              <a:gd name="connsiteX53575" fmla="*/ 2362474 w 2556691"/>
              <a:gd name="connsiteY53575" fmla="*/ 738677 h 2789926"/>
              <a:gd name="connsiteX53576" fmla="*/ 2363286 w 2556691"/>
              <a:gd name="connsiteY53576" fmla="*/ 743012 h 2789926"/>
              <a:gd name="connsiteX53577" fmla="*/ 2363392 w 2556691"/>
              <a:gd name="connsiteY53577" fmla="*/ 744012 h 2789926"/>
              <a:gd name="connsiteX53578" fmla="*/ 2371880 w 2556691"/>
              <a:gd name="connsiteY53578" fmla="*/ 746849 h 2789926"/>
              <a:gd name="connsiteX53579" fmla="*/ 2376930 w 2556691"/>
              <a:gd name="connsiteY53579" fmla="*/ 748469 h 2789926"/>
              <a:gd name="connsiteX53580" fmla="*/ 2377813 w 2556691"/>
              <a:gd name="connsiteY53580" fmla="*/ 748750 h 2789926"/>
              <a:gd name="connsiteX53581" fmla="*/ 2381321 w 2556691"/>
              <a:gd name="connsiteY53581" fmla="*/ 749866 h 2789926"/>
              <a:gd name="connsiteX53582" fmla="*/ 2381368 w 2556691"/>
              <a:gd name="connsiteY53582" fmla="*/ 749878 h 2789926"/>
              <a:gd name="connsiteX53583" fmla="*/ 2387807 w 2556691"/>
              <a:gd name="connsiteY53583" fmla="*/ 752069 h 2789926"/>
              <a:gd name="connsiteX53584" fmla="*/ 2390444 w 2556691"/>
              <a:gd name="connsiteY53584" fmla="*/ 753083 h 2789926"/>
              <a:gd name="connsiteX53585" fmla="*/ 2399909 w 2556691"/>
              <a:gd name="connsiteY53585" fmla="*/ 757594 h 2789926"/>
              <a:gd name="connsiteX53586" fmla="*/ 2402263 w 2556691"/>
              <a:gd name="connsiteY53586" fmla="*/ 759011 h 2789926"/>
              <a:gd name="connsiteX53587" fmla="*/ 2407054 w 2556691"/>
              <a:gd name="connsiteY53587" fmla="*/ 762692 h 2789926"/>
              <a:gd name="connsiteX53588" fmla="*/ 2409809 w 2556691"/>
              <a:gd name="connsiteY53588" fmla="*/ 765308 h 2789926"/>
              <a:gd name="connsiteX53589" fmla="*/ 2410044 w 2556691"/>
              <a:gd name="connsiteY53589" fmla="*/ 765528 h 2789926"/>
              <a:gd name="connsiteX53590" fmla="*/ 2410338 w 2556691"/>
              <a:gd name="connsiteY53590" fmla="*/ 766036 h 2789926"/>
              <a:gd name="connsiteX53591" fmla="*/ 2410421 w 2556691"/>
              <a:gd name="connsiteY53591" fmla="*/ 766626 h 2789926"/>
              <a:gd name="connsiteX53592" fmla="*/ 2409161 w 2556691"/>
              <a:gd name="connsiteY53592" fmla="*/ 768183 h 2789926"/>
              <a:gd name="connsiteX53593" fmla="*/ 2408055 w 2556691"/>
              <a:gd name="connsiteY53593" fmla="*/ 768204 h 2789926"/>
              <a:gd name="connsiteX53594" fmla="*/ 2407572 w 2556691"/>
              <a:gd name="connsiteY53594" fmla="*/ 767919 h 2789926"/>
              <a:gd name="connsiteX53595" fmla="*/ 2406512 w 2556691"/>
              <a:gd name="connsiteY53595" fmla="*/ 767010 h 2789926"/>
              <a:gd name="connsiteX53596" fmla="*/ 2403205 w 2556691"/>
              <a:gd name="connsiteY53596" fmla="*/ 764342 h 2789926"/>
              <a:gd name="connsiteX53597" fmla="*/ 2401415 w 2556691"/>
              <a:gd name="connsiteY53597" fmla="*/ 763031 h 2789926"/>
              <a:gd name="connsiteX53598" fmla="*/ 2396177 w 2556691"/>
              <a:gd name="connsiteY53598" fmla="*/ 759906 h 2789926"/>
              <a:gd name="connsiteX53599" fmla="*/ 2395612 w 2556691"/>
              <a:gd name="connsiteY53599" fmla="*/ 759598 h 2789926"/>
              <a:gd name="connsiteX53600" fmla="*/ 2395529 w 2556691"/>
              <a:gd name="connsiteY53600" fmla="*/ 759553 h 2789926"/>
              <a:gd name="connsiteX53601" fmla="*/ 2386430 w 2556691"/>
              <a:gd name="connsiteY53601" fmla="*/ 755594 h 2789926"/>
              <a:gd name="connsiteX53602" fmla="*/ 2385641 w 2556691"/>
              <a:gd name="connsiteY53602" fmla="*/ 755298 h 2789926"/>
              <a:gd name="connsiteX53603" fmla="*/ 2381144 w 2556691"/>
              <a:gd name="connsiteY53603" fmla="*/ 753742 h 2789926"/>
              <a:gd name="connsiteX53604" fmla="*/ 2380661 w 2556691"/>
              <a:gd name="connsiteY53604" fmla="*/ 753576 h 2789926"/>
              <a:gd name="connsiteX53605" fmla="*/ 2380155 w 2556691"/>
              <a:gd name="connsiteY53605" fmla="*/ 753405 h 2789926"/>
              <a:gd name="connsiteX53606" fmla="*/ 2363439 w 2556691"/>
              <a:gd name="connsiteY53606" fmla="*/ 747908 h 2789926"/>
              <a:gd name="connsiteX53607" fmla="*/ 2363192 w 2556691"/>
              <a:gd name="connsiteY53607" fmla="*/ 749552 h 2789926"/>
              <a:gd name="connsiteX53608" fmla="*/ 2360802 w 2556691"/>
              <a:gd name="connsiteY53608" fmla="*/ 755830 h 2789926"/>
              <a:gd name="connsiteX53609" fmla="*/ 2360108 w 2556691"/>
              <a:gd name="connsiteY53609" fmla="*/ 757077 h 2789926"/>
              <a:gd name="connsiteX53610" fmla="*/ 2357000 w 2556691"/>
              <a:gd name="connsiteY53610" fmla="*/ 761807 h 2789926"/>
              <a:gd name="connsiteX53611" fmla="*/ 2353257 w 2556691"/>
              <a:gd name="connsiteY53611" fmla="*/ 765932 h 2789926"/>
              <a:gd name="connsiteX53612" fmla="*/ 2355011 w 2556691"/>
              <a:gd name="connsiteY53612" fmla="*/ 768641 h 2789926"/>
              <a:gd name="connsiteX53613" fmla="*/ 2357236 w 2556691"/>
              <a:gd name="connsiteY53613" fmla="*/ 772550 h 2789926"/>
              <a:gd name="connsiteX53614" fmla="*/ 2358201 w 2556691"/>
              <a:gd name="connsiteY53614" fmla="*/ 775017 h 2789926"/>
              <a:gd name="connsiteX53615" fmla="*/ 2358307 w 2556691"/>
              <a:gd name="connsiteY53615" fmla="*/ 775478 h 2789926"/>
              <a:gd name="connsiteX53616" fmla="*/ 2359213 w 2556691"/>
              <a:gd name="connsiteY53616" fmla="*/ 779420 h 2789926"/>
              <a:gd name="connsiteX53617" fmla="*/ 2360473 w 2556691"/>
              <a:gd name="connsiteY53617" fmla="*/ 784824 h 2789926"/>
              <a:gd name="connsiteX53618" fmla="*/ 2361850 w 2556691"/>
              <a:gd name="connsiteY53618" fmla="*/ 788635 h 2789926"/>
              <a:gd name="connsiteX53619" fmla="*/ 2364981 w 2556691"/>
              <a:gd name="connsiteY53619" fmla="*/ 793317 h 2789926"/>
              <a:gd name="connsiteX53620" fmla="*/ 2379473 w 2556691"/>
              <a:gd name="connsiteY53620" fmla="*/ 797147 h 2789926"/>
              <a:gd name="connsiteX53621" fmla="*/ 2379802 w 2556691"/>
              <a:gd name="connsiteY53621" fmla="*/ 797113 h 2789926"/>
              <a:gd name="connsiteX53622" fmla="*/ 2383298 w 2556691"/>
              <a:gd name="connsiteY53622" fmla="*/ 796777 h 2789926"/>
              <a:gd name="connsiteX53623" fmla="*/ 2385229 w 2556691"/>
              <a:gd name="connsiteY53623" fmla="*/ 796664 h 2789926"/>
              <a:gd name="connsiteX53624" fmla="*/ 2391009 w 2556691"/>
              <a:gd name="connsiteY53624" fmla="*/ 797951 h 2789926"/>
              <a:gd name="connsiteX53625" fmla="*/ 2395282 w 2556691"/>
              <a:gd name="connsiteY53625" fmla="*/ 799649 h 2789926"/>
              <a:gd name="connsiteX53626" fmla="*/ 2397848 w 2556691"/>
              <a:gd name="connsiteY53626" fmla="*/ 800257 h 2789926"/>
              <a:gd name="connsiteX53627" fmla="*/ 2398343 w 2556691"/>
              <a:gd name="connsiteY53627" fmla="*/ 800325 h 2789926"/>
              <a:gd name="connsiteX53628" fmla="*/ 2398814 w 2556691"/>
              <a:gd name="connsiteY53628" fmla="*/ 800390 h 2789926"/>
              <a:gd name="connsiteX53629" fmla="*/ 2404558 w 2556691"/>
              <a:gd name="connsiteY53629" fmla="*/ 799534 h 2789926"/>
              <a:gd name="connsiteX53630" fmla="*/ 2411504 w 2556691"/>
              <a:gd name="connsiteY53630" fmla="*/ 794915 h 2789926"/>
              <a:gd name="connsiteX53631" fmla="*/ 2412128 w 2556691"/>
              <a:gd name="connsiteY53631" fmla="*/ 793952 h 2789926"/>
              <a:gd name="connsiteX53632" fmla="*/ 2414188 w 2556691"/>
              <a:gd name="connsiteY53632" fmla="*/ 790465 h 2789926"/>
              <a:gd name="connsiteX53633" fmla="*/ 2415389 w 2556691"/>
              <a:gd name="connsiteY53633" fmla="*/ 788126 h 2789926"/>
              <a:gd name="connsiteX53634" fmla="*/ 2419049 w 2556691"/>
              <a:gd name="connsiteY53634" fmla="*/ 782606 h 2789926"/>
              <a:gd name="connsiteX53635" fmla="*/ 2422440 w 2556691"/>
              <a:gd name="connsiteY53635" fmla="*/ 780139 h 2789926"/>
              <a:gd name="connsiteX53636" fmla="*/ 2423688 w 2556691"/>
              <a:gd name="connsiteY53636" fmla="*/ 779354 h 2789926"/>
              <a:gd name="connsiteX53637" fmla="*/ 2428055 w 2556691"/>
              <a:gd name="connsiteY53637" fmla="*/ 776253 h 2789926"/>
              <a:gd name="connsiteX53638" fmla="*/ 2429903 w 2556691"/>
              <a:gd name="connsiteY53638" fmla="*/ 774369 h 2789926"/>
              <a:gd name="connsiteX53639" fmla="*/ 2431704 w 2556691"/>
              <a:gd name="connsiteY53639" fmla="*/ 771299 h 2789926"/>
              <a:gd name="connsiteX53640" fmla="*/ 2432234 w 2556691"/>
              <a:gd name="connsiteY53640" fmla="*/ 768280 h 2789926"/>
              <a:gd name="connsiteX53641" fmla="*/ 2432187 w 2556691"/>
              <a:gd name="connsiteY53641" fmla="*/ 767691 h 2789926"/>
              <a:gd name="connsiteX53642" fmla="*/ 2430268 w 2556691"/>
              <a:gd name="connsiteY53642" fmla="*/ 761636 h 2789926"/>
              <a:gd name="connsiteX53643" fmla="*/ 2428832 w 2556691"/>
              <a:gd name="connsiteY53643" fmla="*/ 759270 h 2789926"/>
              <a:gd name="connsiteX53644" fmla="*/ 2425924 w 2556691"/>
              <a:gd name="connsiteY53644" fmla="*/ 746309 h 2789926"/>
              <a:gd name="connsiteX53645" fmla="*/ 2427525 w 2556691"/>
              <a:gd name="connsiteY53645" fmla="*/ 733551 h 2789926"/>
              <a:gd name="connsiteX53646" fmla="*/ 2427631 w 2556691"/>
              <a:gd name="connsiteY53646" fmla="*/ 727977 h 2789926"/>
              <a:gd name="connsiteX53647" fmla="*/ 2426866 w 2556691"/>
              <a:gd name="connsiteY53647" fmla="*/ 723894 h 2789926"/>
              <a:gd name="connsiteX53648" fmla="*/ 2426866 w 2556691"/>
              <a:gd name="connsiteY53648" fmla="*/ 723888 h 2789926"/>
              <a:gd name="connsiteX53649" fmla="*/ 2426348 w 2556691"/>
              <a:gd name="connsiteY53649" fmla="*/ 722619 h 2789926"/>
              <a:gd name="connsiteX53650" fmla="*/ 2460169 w 2556691"/>
              <a:gd name="connsiteY53650" fmla="*/ 753408 h 2789926"/>
              <a:gd name="connsiteX53651" fmla="*/ 2459933 w 2556691"/>
              <a:gd name="connsiteY53651" fmla="*/ 754520 h 2789926"/>
              <a:gd name="connsiteX53652" fmla="*/ 2459356 w 2556691"/>
              <a:gd name="connsiteY53652" fmla="*/ 757156 h 2789926"/>
              <a:gd name="connsiteX53653" fmla="*/ 2458909 w 2556691"/>
              <a:gd name="connsiteY53653" fmla="*/ 759237 h 2789926"/>
              <a:gd name="connsiteX53654" fmla="*/ 2459309 w 2556691"/>
              <a:gd name="connsiteY53654" fmla="*/ 762280 h 2789926"/>
              <a:gd name="connsiteX53655" fmla="*/ 2458862 w 2556691"/>
              <a:gd name="connsiteY53655" fmla="*/ 763314 h 2789926"/>
              <a:gd name="connsiteX53656" fmla="*/ 2458638 w 2556691"/>
              <a:gd name="connsiteY53656" fmla="*/ 763695 h 2789926"/>
              <a:gd name="connsiteX53657" fmla="*/ 2458603 w 2556691"/>
              <a:gd name="connsiteY53657" fmla="*/ 764864 h 2789926"/>
              <a:gd name="connsiteX53658" fmla="*/ 2459227 w 2556691"/>
              <a:gd name="connsiteY53658" fmla="*/ 763915 h 2789926"/>
              <a:gd name="connsiteX53659" fmla="*/ 2460887 w 2556691"/>
              <a:gd name="connsiteY53659" fmla="*/ 761396 h 2789926"/>
              <a:gd name="connsiteX53660" fmla="*/ 2464124 w 2556691"/>
              <a:gd name="connsiteY53660" fmla="*/ 757211 h 2789926"/>
              <a:gd name="connsiteX53661" fmla="*/ 2461722 w 2556691"/>
              <a:gd name="connsiteY53661" fmla="*/ 755786 h 2789926"/>
              <a:gd name="connsiteX53662" fmla="*/ 2461722 w 2556691"/>
              <a:gd name="connsiteY53662" fmla="*/ 755784 h 2789926"/>
              <a:gd name="connsiteX53663" fmla="*/ 2460686 w 2556691"/>
              <a:gd name="connsiteY53663" fmla="*/ 754527 h 2789926"/>
              <a:gd name="connsiteX53664" fmla="*/ 2460192 w 2556691"/>
              <a:gd name="connsiteY53664" fmla="*/ 753571 h 2789926"/>
              <a:gd name="connsiteX53665" fmla="*/ 2460169 w 2556691"/>
              <a:gd name="connsiteY53665" fmla="*/ 753408 h 2789926"/>
              <a:gd name="connsiteX53666" fmla="*/ 2531353 w 2556691"/>
              <a:gd name="connsiteY53666" fmla="*/ 818781 h 2789926"/>
              <a:gd name="connsiteX53667" fmla="*/ 2533625 w 2556691"/>
              <a:gd name="connsiteY53667" fmla="*/ 822458 h 2789926"/>
              <a:gd name="connsiteX53668" fmla="*/ 2533978 w 2556691"/>
              <a:gd name="connsiteY53668" fmla="*/ 822830 h 2789926"/>
              <a:gd name="connsiteX53669" fmla="*/ 2533978 w 2556691"/>
              <a:gd name="connsiteY53669" fmla="*/ 822831 h 2789926"/>
              <a:gd name="connsiteX53670" fmla="*/ 2534261 w 2556691"/>
              <a:gd name="connsiteY53670" fmla="*/ 823872 h 2789926"/>
              <a:gd name="connsiteX53671" fmla="*/ 2530259 w 2556691"/>
              <a:gd name="connsiteY53671" fmla="*/ 825167 h 2789926"/>
              <a:gd name="connsiteX53672" fmla="*/ 2529988 w 2556691"/>
              <a:gd name="connsiteY53672" fmla="*/ 824598 h 2789926"/>
              <a:gd name="connsiteX53673" fmla="*/ 2529317 w 2556691"/>
              <a:gd name="connsiteY53673" fmla="*/ 823837 h 2789926"/>
              <a:gd name="connsiteX53674" fmla="*/ 2526621 w 2556691"/>
              <a:gd name="connsiteY53674" fmla="*/ 819508 h 2789926"/>
              <a:gd name="connsiteX53675" fmla="*/ 2526327 w 2556691"/>
              <a:gd name="connsiteY53675" fmla="*/ 818630 h 2789926"/>
              <a:gd name="connsiteX53676" fmla="*/ 2523313 w 2556691"/>
              <a:gd name="connsiteY53676" fmla="*/ 815298 h 2789926"/>
              <a:gd name="connsiteX53677" fmla="*/ 2524679 w 2556691"/>
              <a:gd name="connsiteY53677" fmla="*/ 813331 h 2789926"/>
              <a:gd name="connsiteX53678" fmla="*/ 2531353 w 2556691"/>
              <a:gd name="connsiteY53678" fmla="*/ 818781 h 2789926"/>
              <a:gd name="connsiteX53679" fmla="*/ 2467079 w 2556691"/>
              <a:gd name="connsiteY53679" fmla="*/ 758275 h 2789926"/>
              <a:gd name="connsiteX53680" fmla="*/ 2466384 w 2556691"/>
              <a:gd name="connsiteY53680" fmla="*/ 758027 h 2789926"/>
              <a:gd name="connsiteX53681" fmla="*/ 2465207 w 2556691"/>
              <a:gd name="connsiteY53681" fmla="*/ 757601 h 2789926"/>
              <a:gd name="connsiteX53682" fmla="*/ 2463747 w 2556691"/>
              <a:gd name="connsiteY53682" fmla="*/ 759756 h 2789926"/>
              <a:gd name="connsiteX53683" fmla="*/ 2460192 w 2556691"/>
              <a:gd name="connsiteY53683" fmla="*/ 765301 h 2789926"/>
              <a:gd name="connsiteX53684" fmla="*/ 2458462 w 2556691"/>
              <a:gd name="connsiteY53684" fmla="*/ 768852 h 2789926"/>
              <a:gd name="connsiteX53685" fmla="*/ 2458344 w 2556691"/>
              <a:gd name="connsiteY53685" fmla="*/ 772392 h 2789926"/>
              <a:gd name="connsiteX53686" fmla="*/ 2458332 w 2556691"/>
              <a:gd name="connsiteY53686" fmla="*/ 772689 h 2789926"/>
              <a:gd name="connsiteX53687" fmla="*/ 2458438 w 2556691"/>
              <a:gd name="connsiteY53687" fmla="*/ 772434 h 2789926"/>
              <a:gd name="connsiteX53688" fmla="*/ 2467079 w 2556691"/>
              <a:gd name="connsiteY53688" fmla="*/ 758277 h 2789926"/>
              <a:gd name="connsiteX53689" fmla="*/ 2433929 w 2556691"/>
              <a:gd name="connsiteY53689" fmla="*/ 727098 h 2789926"/>
              <a:gd name="connsiteX53690" fmla="*/ 2433388 w 2556691"/>
              <a:gd name="connsiteY53690" fmla="*/ 729192 h 2789926"/>
              <a:gd name="connsiteX53691" fmla="*/ 2432622 w 2556691"/>
              <a:gd name="connsiteY53691" fmla="*/ 740020 h 2789926"/>
              <a:gd name="connsiteX53692" fmla="*/ 2435836 w 2556691"/>
              <a:gd name="connsiteY53692" fmla="*/ 750638 h 2789926"/>
              <a:gd name="connsiteX53693" fmla="*/ 2436189 w 2556691"/>
              <a:gd name="connsiteY53693" fmla="*/ 751307 h 2789926"/>
              <a:gd name="connsiteX53694" fmla="*/ 2436601 w 2556691"/>
              <a:gd name="connsiteY53694" fmla="*/ 752113 h 2789926"/>
              <a:gd name="connsiteX53695" fmla="*/ 2442629 w 2556691"/>
              <a:gd name="connsiteY53695" fmla="*/ 760424 h 2789926"/>
              <a:gd name="connsiteX53696" fmla="*/ 2445607 w 2556691"/>
              <a:gd name="connsiteY53696" fmla="*/ 764092 h 2789926"/>
              <a:gd name="connsiteX53697" fmla="*/ 2448526 w 2556691"/>
              <a:gd name="connsiteY53697" fmla="*/ 767951 h 2789926"/>
              <a:gd name="connsiteX53698" fmla="*/ 2448079 w 2556691"/>
              <a:gd name="connsiteY53698" fmla="*/ 765603 h 2789926"/>
              <a:gd name="connsiteX53699" fmla="*/ 2446360 w 2556691"/>
              <a:gd name="connsiteY53699" fmla="*/ 764052 h 2789926"/>
              <a:gd name="connsiteX53700" fmla="*/ 2446113 w 2556691"/>
              <a:gd name="connsiteY53700" fmla="*/ 763731 h 2789926"/>
              <a:gd name="connsiteX53701" fmla="*/ 2446266 w 2556691"/>
              <a:gd name="connsiteY53701" fmla="*/ 760586 h 2789926"/>
              <a:gd name="connsiteX53702" fmla="*/ 2446654 w 2556691"/>
              <a:gd name="connsiteY53702" fmla="*/ 759895 h 2789926"/>
              <a:gd name="connsiteX53703" fmla="*/ 2445713 w 2556691"/>
              <a:gd name="connsiteY53703" fmla="*/ 757090 h 2789926"/>
              <a:gd name="connsiteX53704" fmla="*/ 2444689 w 2556691"/>
              <a:gd name="connsiteY53704" fmla="*/ 754698 h 2789926"/>
              <a:gd name="connsiteX53705" fmla="*/ 2443900 w 2556691"/>
              <a:gd name="connsiteY53705" fmla="*/ 752881 h 2789926"/>
              <a:gd name="connsiteX53706" fmla="*/ 2442358 w 2556691"/>
              <a:gd name="connsiteY53706" fmla="*/ 749806 h 2789926"/>
              <a:gd name="connsiteX53707" fmla="*/ 2442099 w 2556691"/>
              <a:gd name="connsiteY53707" fmla="*/ 749271 h 2789926"/>
              <a:gd name="connsiteX53708" fmla="*/ 2440757 w 2556691"/>
              <a:gd name="connsiteY53708" fmla="*/ 745176 h 2789926"/>
              <a:gd name="connsiteX53709" fmla="*/ 2440639 w 2556691"/>
              <a:gd name="connsiteY53709" fmla="*/ 744165 h 2789926"/>
              <a:gd name="connsiteX53710" fmla="*/ 2440415 w 2556691"/>
              <a:gd name="connsiteY53710" fmla="*/ 742281 h 2789926"/>
              <a:gd name="connsiteX53711" fmla="*/ 2440415 w 2556691"/>
              <a:gd name="connsiteY53711" fmla="*/ 742280 h 2789926"/>
              <a:gd name="connsiteX53712" fmla="*/ 2439309 w 2556691"/>
              <a:gd name="connsiteY53712" fmla="*/ 735873 h 2789926"/>
              <a:gd name="connsiteX53713" fmla="*/ 2434365 w 2556691"/>
              <a:gd name="connsiteY53713" fmla="*/ 727765 h 2789926"/>
              <a:gd name="connsiteX53714" fmla="*/ 2433929 w 2556691"/>
              <a:gd name="connsiteY53714" fmla="*/ 727098 h 2789926"/>
              <a:gd name="connsiteX53715" fmla="*/ 2470257 w 2556691"/>
              <a:gd name="connsiteY53715" fmla="*/ 758427 h 2789926"/>
              <a:gd name="connsiteX53716" fmla="*/ 2469068 w 2556691"/>
              <a:gd name="connsiteY53716" fmla="*/ 758425 h 2789926"/>
              <a:gd name="connsiteX53717" fmla="*/ 2468291 w 2556691"/>
              <a:gd name="connsiteY53717" fmla="*/ 758424 h 2789926"/>
              <a:gd name="connsiteX53718" fmla="*/ 2461051 w 2556691"/>
              <a:gd name="connsiteY53718" fmla="*/ 768628 h 2789926"/>
              <a:gd name="connsiteX53719" fmla="*/ 2464041 w 2556691"/>
              <a:gd name="connsiteY53719" fmla="*/ 764865 h 2789926"/>
              <a:gd name="connsiteX53720" fmla="*/ 2470257 w 2556691"/>
              <a:gd name="connsiteY53720" fmla="*/ 758427 h 2789926"/>
              <a:gd name="connsiteX53721" fmla="*/ 2519522 w 2556691"/>
              <a:gd name="connsiteY53721" fmla="*/ 803053 h 2789926"/>
              <a:gd name="connsiteX53722" fmla="*/ 2518733 w 2556691"/>
              <a:gd name="connsiteY53722" fmla="*/ 805888 h 2789926"/>
              <a:gd name="connsiteX53723" fmla="*/ 2511211 w 2556691"/>
              <a:gd name="connsiteY53723" fmla="*/ 803711 h 2789926"/>
              <a:gd name="connsiteX53724" fmla="*/ 2511682 w 2556691"/>
              <a:gd name="connsiteY53724" fmla="*/ 801482 h 2789926"/>
              <a:gd name="connsiteX53725" fmla="*/ 2519522 w 2556691"/>
              <a:gd name="connsiteY53725" fmla="*/ 803053 h 2789926"/>
              <a:gd name="connsiteX53726" fmla="*/ 2366606 w 2556691"/>
              <a:gd name="connsiteY53726" fmla="*/ 658483 h 2789926"/>
              <a:gd name="connsiteX53727" fmla="*/ 2366347 w 2556691"/>
              <a:gd name="connsiteY53727" fmla="*/ 665553 h 2789926"/>
              <a:gd name="connsiteX53728" fmla="*/ 2366277 w 2556691"/>
              <a:gd name="connsiteY53728" fmla="*/ 666139 h 2789926"/>
              <a:gd name="connsiteX53729" fmla="*/ 2366265 w 2556691"/>
              <a:gd name="connsiteY53729" fmla="*/ 667219 h 2789926"/>
              <a:gd name="connsiteX53730" fmla="*/ 2366253 w 2556691"/>
              <a:gd name="connsiteY53730" fmla="*/ 667980 h 2789926"/>
              <a:gd name="connsiteX53731" fmla="*/ 2366300 w 2556691"/>
              <a:gd name="connsiteY53731" fmla="*/ 672047 h 2789926"/>
              <a:gd name="connsiteX53732" fmla="*/ 2364264 w 2556691"/>
              <a:gd name="connsiteY53732" fmla="*/ 672962 h 2789926"/>
              <a:gd name="connsiteX53733" fmla="*/ 2364264 w 2556691"/>
              <a:gd name="connsiteY53733" fmla="*/ 672959 h 2789926"/>
              <a:gd name="connsiteX53734" fmla="*/ 2363310 w 2556691"/>
              <a:gd name="connsiteY53734" fmla="*/ 671382 h 2789926"/>
              <a:gd name="connsiteX53735" fmla="*/ 2362863 w 2556691"/>
              <a:gd name="connsiteY53735" fmla="*/ 666807 h 2789926"/>
              <a:gd name="connsiteX53736" fmla="*/ 2364487 w 2556691"/>
              <a:gd name="connsiteY53736" fmla="*/ 658101 h 2789926"/>
              <a:gd name="connsiteX53737" fmla="*/ 2366606 w 2556691"/>
              <a:gd name="connsiteY53737" fmla="*/ 658483 h 2789926"/>
              <a:gd name="connsiteX53738" fmla="*/ 2400144 w 2556691"/>
              <a:gd name="connsiteY53738" fmla="*/ 686777 h 2789926"/>
              <a:gd name="connsiteX53739" fmla="*/ 2400591 w 2556691"/>
              <a:gd name="connsiteY53739" fmla="*/ 688942 h 2789926"/>
              <a:gd name="connsiteX53740" fmla="*/ 2395376 w 2556691"/>
              <a:gd name="connsiteY53740" fmla="*/ 693454 h 2789926"/>
              <a:gd name="connsiteX53741" fmla="*/ 2390997 w 2556691"/>
              <a:gd name="connsiteY53741" fmla="*/ 691550 h 2789926"/>
              <a:gd name="connsiteX53742" fmla="*/ 2398390 w 2556691"/>
              <a:gd name="connsiteY53742" fmla="*/ 686554 h 2789926"/>
              <a:gd name="connsiteX53743" fmla="*/ 2400144 w 2556691"/>
              <a:gd name="connsiteY53743" fmla="*/ 686777 h 2789926"/>
              <a:gd name="connsiteX53744" fmla="*/ 2434200 w 2556691"/>
              <a:gd name="connsiteY53744" fmla="*/ 717400 h 2789926"/>
              <a:gd name="connsiteX53745" fmla="*/ 2432105 w 2556691"/>
              <a:gd name="connsiteY53745" fmla="*/ 717568 h 2789926"/>
              <a:gd name="connsiteX53746" fmla="*/ 2428655 w 2556691"/>
              <a:gd name="connsiteY53746" fmla="*/ 720435 h 2789926"/>
              <a:gd name="connsiteX53747" fmla="*/ 2430974 w 2556691"/>
              <a:gd name="connsiteY53747" fmla="*/ 723695 h 2789926"/>
              <a:gd name="connsiteX53748" fmla="*/ 2431127 w 2556691"/>
              <a:gd name="connsiteY53748" fmla="*/ 724167 h 2789926"/>
              <a:gd name="connsiteX53749" fmla="*/ 2434200 w 2556691"/>
              <a:gd name="connsiteY53749" fmla="*/ 717400 h 2789926"/>
              <a:gd name="connsiteX53750" fmla="*/ 2382711 w 2556691"/>
              <a:gd name="connsiteY53750" fmla="*/ 669826 h 2789926"/>
              <a:gd name="connsiteX53751" fmla="*/ 2382251 w 2556691"/>
              <a:gd name="connsiteY53751" fmla="*/ 670950 h 2789926"/>
              <a:gd name="connsiteX53752" fmla="*/ 2380321 w 2556691"/>
              <a:gd name="connsiteY53752" fmla="*/ 675657 h 2789926"/>
              <a:gd name="connsiteX53753" fmla="*/ 2376872 w 2556691"/>
              <a:gd name="connsiteY53753" fmla="*/ 674413 h 2789926"/>
              <a:gd name="connsiteX53754" fmla="*/ 2380415 w 2556691"/>
              <a:gd name="connsiteY53754" fmla="*/ 668321 h 2789926"/>
              <a:gd name="connsiteX53755" fmla="*/ 2380556 w 2556691"/>
              <a:gd name="connsiteY53755" fmla="*/ 668258 h 2789926"/>
              <a:gd name="connsiteX53756" fmla="*/ 2382711 w 2556691"/>
              <a:gd name="connsiteY53756" fmla="*/ 669826 h 2789926"/>
              <a:gd name="connsiteX53757" fmla="*/ 2485584 w 2556691"/>
              <a:gd name="connsiteY53757" fmla="*/ 764136 h 2789926"/>
              <a:gd name="connsiteX53758" fmla="*/ 2472823 w 2556691"/>
              <a:gd name="connsiteY53758" fmla="*/ 768773 h 2789926"/>
              <a:gd name="connsiteX53759" fmla="*/ 2465784 w 2556691"/>
              <a:gd name="connsiteY53759" fmla="*/ 773800 h 2789926"/>
              <a:gd name="connsiteX53760" fmla="*/ 2486643 w 2556691"/>
              <a:gd name="connsiteY53760" fmla="*/ 765589 h 2789926"/>
              <a:gd name="connsiteX53761" fmla="*/ 2485584 w 2556691"/>
              <a:gd name="connsiteY53761" fmla="*/ 764136 h 2789926"/>
              <a:gd name="connsiteX53762" fmla="*/ 2535214 w 2556691"/>
              <a:gd name="connsiteY53762" fmla="*/ 809286 h 2789926"/>
              <a:gd name="connsiteX53763" fmla="*/ 2538063 w 2556691"/>
              <a:gd name="connsiteY53763" fmla="*/ 814212 h 2789926"/>
              <a:gd name="connsiteX53764" fmla="*/ 2538640 w 2556691"/>
              <a:gd name="connsiteY53764" fmla="*/ 816324 h 2789926"/>
              <a:gd name="connsiteX53765" fmla="*/ 2538640 w 2556691"/>
              <a:gd name="connsiteY53765" fmla="*/ 816325 h 2789926"/>
              <a:gd name="connsiteX53766" fmla="*/ 2538863 w 2556691"/>
              <a:gd name="connsiteY53766" fmla="*/ 817599 h 2789926"/>
              <a:gd name="connsiteX53767" fmla="*/ 2538793 w 2556691"/>
              <a:gd name="connsiteY53767" fmla="*/ 817596 h 2789926"/>
              <a:gd name="connsiteX53768" fmla="*/ 2538863 w 2556691"/>
              <a:gd name="connsiteY53768" fmla="*/ 818141 h 2789926"/>
              <a:gd name="connsiteX53769" fmla="*/ 2534720 w 2556691"/>
              <a:gd name="connsiteY53769" fmla="*/ 818047 h 2789926"/>
              <a:gd name="connsiteX53770" fmla="*/ 2534366 w 2556691"/>
              <a:gd name="connsiteY53770" fmla="*/ 816245 h 2789926"/>
              <a:gd name="connsiteX53771" fmla="*/ 2531918 w 2556691"/>
              <a:gd name="connsiteY53771" fmla="*/ 812954 h 2789926"/>
              <a:gd name="connsiteX53772" fmla="*/ 2529611 w 2556691"/>
              <a:gd name="connsiteY53772" fmla="*/ 810742 h 2789926"/>
              <a:gd name="connsiteX53773" fmla="*/ 2524160 w 2556691"/>
              <a:gd name="connsiteY53773" fmla="*/ 806760 h 2789926"/>
              <a:gd name="connsiteX53774" fmla="*/ 2525020 w 2556691"/>
              <a:gd name="connsiteY53774" fmla="*/ 804895 h 2789926"/>
              <a:gd name="connsiteX53775" fmla="*/ 2528410 w 2556691"/>
              <a:gd name="connsiteY53775" fmla="*/ 805380 h 2789926"/>
              <a:gd name="connsiteX53776" fmla="*/ 2535214 w 2556691"/>
              <a:gd name="connsiteY53776" fmla="*/ 809286 h 2789926"/>
              <a:gd name="connsiteX53777" fmla="*/ 2464901 w 2556691"/>
              <a:gd name="connsiteY53777" fmla="*/ 742584 h 2789926"/>
              <a:gd name="connsiteX53778" fmla="*/ 2463088 w 2556691"/>
              <a:gd name="connsiteY53778" fmla="*/ 742083 h 2789926"/>
              <a:gd name="connsiteX53779" fmla="*/ 2462158 w 2556691"/>
              <a:gd name="connsiteY53779" fmla="*/ 743681 h 2789926"/>
              <a:gd name="connsiteX53780" fmla="*/ 2460945 w 2556691"/>
              <a:gd name="connsiteY53780" fmla="*/ 745747 h 2789926"/>
              <a:gd name="connsiteX53781" fmla="*/ 2459133 w 2556691"/>
              <a:gd name="connsiteY53781" fmla="*/ 749756 h 2789926"/>
              <a:gd name="connsiteX53782" fmla="*/ 2458850 w 2556691"/>
              <a:gd name="connsiteY53782" fmla="*/ 750548 h 2789926"/>
              <a:gd name="connsiteX53783" fmla="*/ 2457614 w 2556691"/>
              <a:gd name="connsiteY53783" fmla="*/ 754505 h 2789926"/>
              <a:gd name="connsiteX53784" fmla="*/ 2456967 w 2556691"/>
              <a:gd name="connsiteY53784" fmla="*/ 757197 h 2789926"/>
              <a:gd name="connsiteX53785" fmla="*/ 2456967 w 2556691"/>
              <a:gd name="connsiteY53785" fmla="*/ 757198 h 2789926"/>
              <a:gd name="connsiteX53786" fmla="*/ 2457226 w 2556691"/>
              <a:gd name="connsiteY53786" fmla="*/ 757374 h 2789926"/>
              <a:gd name="connsiteX53787" fmla="*/ 2457979 w 2556691"/>
              <a:gd name="connsiteY53787" fmla="*/ 757886 h 2789926"/>
              <a:gd name="connsiteX53788" fmla="*/ 2458120 w 2556691"/>
              <a:gd name="connsiteY53788" fmla="*/ 757348 h 2789926"/>
              <a:gd name="connsiteX53789" fmla="*/ 2458838 w 2556691"/>
              <a:gd name="connsiteY53789" fmla="*/ 754512 h 2789926"/>
              <a:gd name="connsiteX53790" fmla="*/ 2460227 w 2556691"/>
              <a:gd name="connsiteY53790" fmla="*/ 750580 h 2789926"/>
              <a:gd name="connsiteX53791" fmla="*/ 2460522 w 2556691"/>
              <a:gd name="connsiteY53791" fmla="*/ 749843 h 2789926"/>
              <a:gd name="connsiteX53792" fmla="*/ 2462700 w 2556691"/>
              <a:gd name="connsiteY53792" fmla="*/ 745759 h 2789926"/>
              <a:gd name="connsiteX53793" fmla="*/ 2464359 w 2556691"/>
              <a:gd name="connsiteY53793" fmla="*/ 743355 h 2789926"/>
              <a:gd name="connsiteX53794" fmla="*/ 2464901 w 2556691"/>
              <a:gd name="connsiteY53794" fmla="*/ 742584 h 2789926"/>
              <a:gd name="connsiteX53795" fmla="*/ 2468197 w 2556691"/>
              <a:gd name="connsiteY53795" fmla="*/ 742536 h 2789926"/>
              <a:gd name="connsiteX53796" fmla="*/ 2465972 w 2556691"/>
              <a:gd name="connsiteY53796" fmla="*/ 742702 h 2789926"/>
              <a:gd name="connsiteX53797" fmla="*/ 2465678 w 2556691"/>
              <a:gd name="connsiteY53797" fmla="*/ 743163 h 2789926"/>
              <a:gd name="connsiteX53798" fmla="*/ 2463971 w 2556691"/>
              <a:gd name="connsiteY53798" fmla="*/ 745744 h 2789926"/>
              <a:gd name="connsiteX53799" fmla="*/ 2463971 w 2556691"/>
              <a:gd name="connsiteY53799" fmla="*/ 745743 h 2789926"/>
              <a:gd name="connsiteX53800" fmla="*/ 2462959 w 2556691"/>
              <a:gd name="connsiteY53800" fmla="*/ 747272 h 2789926"/>
              <a:gd name="connsiteX53801" fmla="*/ 2466078 w 2556691"/>
              <a:gd name="connsiteY53801" fmla="*/ 745770 h 2789926"/>
              <a:gd name="connsiteX53802" fmla="*/ 2466266 w 2556691"/>
              <a:gd name="connsiteY53802" fmla="*/ 745483 h 2789926"/>
              <a:gd name="connsiteX53803" fmla="*/ 2467079 w 2556691"/>
              <a:gd name="connsiteY53803" fmla="*/ 744243 h 2789926"/>
              <a:gd name="connsiteX53804" fmla="*/ 2467997 w 2556691"/>
              <a:gd name="connsiteY53804" fmla="*/ 742839 h 2789926"/>
              <a:gd name="connsiteX53805" fmla="*/ 2468197 w 2556691"/>
              <a:gd name="connsiteY53805" fmla="*/ 742536 h 2789926"/>
              <a:gd name="connsiteX53806" fmla="*/ 2531789 w 2556691"/>
              <a:gd name="connsiteY53806" fmla="*/ 799256 h 2789926"/>
              <a:gd name="connsiteX53807" fmla="*/ 2530269 w 2556691"/>
              <a:gd name="connsiteY53807" fmla="*/ 802594 h 2789926"/>
              <a:gd name="connsiteX53808" fmla="*/ 2511999 w 2556691"/>
              <a:gd name="connsiteY53808" fmla="*/ 799262 h 2789926"/>
              <a:gd name="connsiteX53809" fmla="*/ 2498002 w 2556691"/>
              <a:gd name="connsiteY53809" fmla="*/ 794127 h 2789926"/>
              <a:gd name="connsiteX53810" fmla="*/ 2499497 w 2556691"/>
              <a:gd name="connsiteY53810" fmla="*/ 792424 h 2789926"/>
              <a:gd name="connsiteX53811" fmla="*/ 2531789 w 2556691"/>
              <a:gd name="connsiteY53811" fmla="*/ 799256 h 2789926"/>
              <a:gd name="connsiteX53812" fmla="*/ 2479145 w 2556691"/>
              <a:gd name="connsiteY53812" fmla="*/ 750142 h 2789926"/>
              <a:gd name="connsiteX53813" fmla="*/ 2478003 w 2556691"/>
              <a:gd name="connsiteY53813" fmla="*/ 751042 h 2789926"/>
              <a:gd name="connsiteX53814" fmla="*/ 2478156 w 2556691"/>
              <a:gd name="connsiteY53814" fmla="*/ 752702 h 2789926"/>
              <a:gd name="connsiteX53815" fmla="*/ 2479898 w 2556691"/>
              <a:gd name="connsiteY53815" fmla="*/ 751736 h 2789926"/>
              <a:gd name="connsiteX53816" fmla="*/ 2479545 w 2556691"/>
              <a:gd name="connsiteY53816" fmla="*/ 751279 h 2789926"/>
              <a:gd name="connsiteX53817" fmla="*/ 2479145 w 2556691"/>
              <a:gd name="connsiteY53817" fmla="*/ 750142 h 2789926"/>
              <a:gd name="connsiteX53818" fmla="*/ 2541523 w 2556691"/>
              <a:gd name="connsiteY53818" fmla="*/ 804688 h 2789926"/>
              <a:gd name="connsiteX53819" fmla="*/ 2541512 w 2556691"/>
              <a:gd name="connsiteY53819" fmla="*/ 804689 h 2789926"/>
              <a:gd name="connsiteX53820" fmla="*/ 2543924 w 2556691"/>
              <a:gd name="connsiteY53820" fmla="*/ 808823 h 2789926"/>
              <a:gd name="connsiteX53821" fmla="*/ 2540311 w 2556691"/>
              <a:gd name="connsiteY53821" fmla="*/ 810382 h 2789926"/>
              <a:gd name="connsiteX53822" fmla="*/ 2539075 w 2556691"/>
              <a:gd name="connsiteY53822" fmla="*/ 807444 h 2789926"/>
              <a:gd name="connsiteX53823" fmla="*/ 2537426 w 2556691"/>
              <a:gd name="connsiteY53823" fmla="*/ 806644 h 2789926"/>
              <a:gd name="connsiteX53824" fmla="*/ 2534272 w 2556691"/>
              <a:gd name="connsiteY53824" fmla="*/ 803407 h 2789926"/>
              <a:gd name="connsiteX53825" fmla="*/ 2535472 w 2556691"/>
              <a:gd name="connsiteY53825" fmla="*/ 801604 h 2789926"/>
              <a:gd name="connsiteX53826" fmla="*/ 2541523 w 2556691"/>
              <a:gd name="connsiteY53826" fmla="*/ 804688 h 2789926"/>
              <a:gd name="connsiteX53827" fmla="*/ 2403394 w 2556691"/>
              <a:gd name="connsiteY53827" fmla="*/ 675703 h 2789926"/>
              <a:gd name="connsiteX53828" fmla="*/ 2405477 w 2556691"/>
              <a:gd name="connsiteY53828" fmla="*/ 677884 h 2789926"/>
              <a:gd name="connsiteX53829" fmla="*/ 2401474 w 2556691"/>
              <a:gd name="connsiteY53829" fmla="*/ 682274 h 2789926"/>
              <a:gd name="connsiteX53830" fmla="*/ 2398026 w 2556691"/>
              <a:gd name="connsiteY53830" fmla="*/ 683878 h 2789926"/>
              <a:gd name="connsiteX53831" fmla="*/ 2398026 w 2556691"/>
              <a:gd name="connsiteY53831" fmla="*/ 683879 h 2789926"/>
              <a:gd name="connsiteX53832" fmla="*/ 2394635 w 2556691"/>
              <a:gd name="connsiteY53832" fmla="*/ 681695 h 2789926"/>
              <a:gd name="connsiteX53833" fmla="*/ 2399238 w 2556691"/>
              <a:gd name="connsiteY53833" fmla="*/ 678740 h 2789926"/>
              <a:gd name="connsiteX53834" fmla="*/ 2400098 w 2556691"/>
              <a:gd name="connsiteY53834" fmla="*/ 678101 h 2789926"/>
              <a:gd name="connsiteX53835" fmla="*/ 2401921 w 2556691"/>
              <a:gd name="connsiteY53835" fmla="*/ 676759 h 2789926"/>
              <a:gd name="connsiteX53836" fmla="*/ 2403394 w 2556691"/>
              <a:gd name="connsiteY53836" fmla="*/ 675703 h 2789926"/>
              <a:gd name="connsiteX53837" fmla="*/ 2449386 w 2556691"/>
              <a:gd name="connsiteY53837" fmla="*/ 717692 h 2789926"/>
              <a:gd name="connsiteX53838" fmla="*/ 2449704 w 2556691"/>
              <a:gd name="connsiteY53838" fmla="*/ 718769 h 2789926"/>
              <a:gd name="connsiteX53839" fmla="*/ 2449292 w 2556691"/>
              <a:gd name="connsiteY53839" fmla="*/ 720422 h 2789926"/>
              <a:gd name="connsiteX53840" fmla="*/ 2448598 w 2556691"/>
              <a:gd name="connsiteY53840" fmla="*/ 724304 h 2789926"/>
              <a:gd name="connsiteX53841" fmla="*/ 2448209 w 2556691"/>
              <a:gd name="connsiteY53841" fmla="*/ 727842 h 2789926"/>
              <a:gd name="connsiteX53842" fmla="*/ 2445266 w 2556691"/>
              <a:gd name="connsiteY53842" fmla="*/ 727861 h 2789926"/>
              <a:gd name="connsiteX53843" fmla="*/ 2444724 w 2556691"/>
              <a:gd name="connsiteY53843" fmla="*/ 725201 h 2789926"/>
              <a:gd name="connsiteX53844" fmla="*/ 2447150 w 2556691"/>
              <a:gd name="connsiteY53844" fmla="*/ 717637 h 2789926"/>
              <a:gd name="connsiteX53845" fmla="*/ 2448586 w 2556691"/>
              <a:gd name="connsiteY53845" fmla="*/ 717207 h 2789926"/>
              <a:gd name="connsiteX53846" fmla="*/ 2448586 w 2556691"/>
              <a:gd name="connsiteY53846" fmla="*/ 717206 h 2789926"/>
              <a:gd name="connsiteX53847" fmla="*/ 2449386 w 2556691"/>
              <a:gd name="connsiteY53847" fmla="*/ 717692 h 2789926"/>
              <a:gd name="connsiteX53848" fmla="*/ 2413352 w 2556691"/>
              <a:gd name="connsiteY53848" fmla="*/ 682980 h 2789926"/>
              <a:gd name="connsiteX53849" fmla="*/ 2413352 w 2556691"/>
              <a:gd name="connsiteY53849" fmla="*/ 682981 h 2789926"/>
              <a:gd name="connsiteX53850" fmla="*/ 2410456 w 2556691"/>
              <a:gd name="connsiteY53850" fmla="*/ 688611 h 2789926"/>
              <a:gd name="connsiteX53851" fmla="*/ 2411221 w 2556691"/>
              <a:gd name="connsiteY53851" fmla="*/ 689260 h 2789926"/>
              <a:gd name="connsiteX53852" fmla="*/ 2405830 w 2556691"/>
              <a:gd name="connsiteY53852" fmla="*/ 699730 h 2789926"/>
              <a:gd name="connsiteX53853" fmla="*/ 2402769 w 2556691"/>
              <a:gd name="connsiteY53853" fmla="*/ 704265 h 2789926"/>
              <a:gd name="connsiteX53854" fmla="*/ 2401721 w 2556691"/>
              <a:gd name="connsiteY53854" fmla="*/ 708665 h 2789926"/>
              <a:gd name="connsiteX53855" fmla="*/ 2413152 w 2556691"/>
              <a:gd name="connsiteY53855" fmla="*/ 691295 h 2789926"/>
              <a:gd name="connsiteX53856" fmla="*/ 2413352 w 2556691"/>
              <a:gd name="connsiteY53856" fmla="*/ 682981 h 2789926"/>
              <a:gd name="connsiteX53857" fmla="*/ 2413352 w 2556691"/>
              <a:gd name="connsiteY53857" fmla="*/ 682981 h 2789926"/>
              <a:gd name="connsiteX53858" fmla="*/ 2530811 w 2556691"/>
              <a:gd name="connsiteY53858" fmla="*/ 790596 h 2789926"/>
              <a:gd name="connsiteX53859" fmla="*/ 2530446 w 2556691"/>
              <a:gd name="connsiteY53859" fmla="*/ 793138 h 2789926"/>
              <a:gd name="connsiteX53860" fmla="*/ 2519423 w 2556691"/>
              <a:gd name="connsiteY53860" fmla="*/ 792493 h 2789926"/>
              <a:gd name="connsiteX53861" fmla="*/ 2507385 w 2556691"/>
              <a:gd name="connsiteY53861" fmla="*/ 789805 h 2789926"/>
              <a:gd name="connsiteX53862" fmla="*/ 2507774 w 2556691"/>
              <a:gd name="connsiteY53862" fmla="*/ 787791 h 2789926"/>
              <a:gd name="connsiteX53863" fmla="*/ 2519251 w 2556691"/>
              <a:gd name="connsiteY53863" fmla="*/ 788767 h 2789926"/>
              <a:gd name="connsiteX53864" fmla="*/ 2530811 w 2556691"/>
              <a:gd name="connsiteY53864" fmla="*/ 790596 h 2789926"/>
              <a:gd name="connsiteX53865" fmla="*/ 2375717 w 2556691"/>
              <a:gd name="connsiteY53865" fmla="*/ 646028 h 2789926"/>
              <a:gd name="connsiteX53866" fmla="*/ 2376883 w 2556691"/>
              <a:gd name="connsiteY53866" fmla="*/ 647226 h 2789926"/>
              <a:gd name="connsiteX53867" fmla="*/ 2376023 w 2556691"/>
              <a:gd name="connsiteY53867" fmla="*/ 651408 h 2789926"/>
              <a:gd name="connsiteX53868" fmla="*/ 2374034 w 2556691"/>
              <a:gd name="connsiteY53868" fmla="*/ 661109 h 2789926"/>
              <a:gd name="connsiteX53869" fmla="*/ 2374034 w 2556691"/>
              <a:gd name="connsiteY53869" fmla="*/ 661111 h 2789926"/>
              <a:gd name="connsiteX53870" fmla="*/ 2371562 w 2556691"/>
              <a:gd name="connsiteY53870" fmla="*/ 660955 h 2789926"/>
              <a:gd name="connsiteX53871" fmla="*/ 2371256 w 2556691"/>
              <a:gd name="connsiteY53871" fmla="*/ 658988 h 2789926"/>
              <a:gd name="connsiteX53872" fmla="*/ 2371550 w 2556691"/>
              <a:gd name="connsiteY53872" fmla="*/ 654646 h 2789926"/>
              <a:gd name="connsiteX53873" fmla="*/ 2374858 w 2556691"/>
              <a:gd name="connsiteY53873" fmla="*/ 646410 h 2789926"/>
              <a:gd name="connsiteX53874" fmla="*/ 2375717 w 2556691"/>
              <a:gd name="connsiteY53874" fmla="*/ 646028 h 2789926"/>
              <a:gd name="connsiteX53875" fmla="*/ 2423640 w 2556691"/>
              <a:gd name="connsiteY53875" fmla="*/ 686939 h 2789926"/>
              <a:gd name="connsiteX53876" fmla="*/ 2407101 w 2556691"/>
              <a:gd name="connsiteY53876" fmla="*/ 711255 h 2789926"/>
              <a:gd name="connsiteX53877" fmla="*/ 2416730 w 2556691"/>
              <a:gd name="connsiteY53877" fmla="*/ 712065 h 2789926"/>
              <a:gd name="connsiteX53878" fmla="*/ 2420803 w 2556691"/>
              <a:gd name="connsiteY53878" fmla="*/ 704715 h 2789926"/>
              <a:gd name="connsiteX53879" fmla="*/ 2423640 w 2556691"/>
              <a:gd name="connsiteY53879" fmla="*/ 686939 h 2789926"/>
              <a:gd name="connsiteX53880" fmla="*/ 2528581 w 2556691"/>
              <a:gd name="connsiteY53880" fmla="*/ 781890 h 2789926"/>
              <a:gd name="connsiteX53881" fmla="*/ 2528881 w 2556691"/>
              <a:gd name="connsiteY53881" fmla="*/ 785272 h 2789926"/>
              <a:gd name="connsiteX53882" fmla="*/ 2519535 w 2556691"/>
              <a:gd name="connsiteY53882" fmla="*/ 783283 h 2789926"/>
              <a:gd name="connsiteX53883" fmla="*/ 2519770 w 2556691"/>
              <a:gd name="connsiteY53883" fmla="*/ 781180 h 2789926"/>
              <a:gd name="connsiteX53884" fmla="*/ 2528581 w 2556691"/>
              <a:gd name="connsiteY53884" fmla="*/ 781890 h 2789926"/>
              <a:gd name="connsiteX53885" fmla="*/ 2366653 w 2556691"/>
              <a:gd name="connsiteY53885" fmla="*/ 629880 h 2789926"/>
              <a:gd name="connsiteX53886" fmla="*/ 2360320 w 2556691"/>
              <a:gd name="connsiteY53886" fmla="*/ 648371 h 2789926"/>
              <a:gd name="connsiteX53887" fmla="*/ 2365911 w 2556691"/>
              <a:gd name="connsiteY53887" fmla="*/ 640931 h 2789926"/>
              <a:gd name="connsiteX53888" fmla="*/ 2366865 w 2556691"/>
              <a:gd name="connsiteY53888" fmla="*/ 641411 h 2789926"/>
              <a:gd name="connsiteX53889" fmla="*/ 2365817 w 2556691"/>
              <a:gd name="connsiteY53889" fmla="*/ 644298 h 2789926"/>
              <a:gd name="connsiteX53890" fmla="*/ 2369596 w 2556691"/>
              <a:gd name="connsiteY53890" fmla="*/ 641129 h 2789926"/>
              <a:gd name="connsiteX53891" fmla="*/ 2370126 w 2556691"/>
              <a:gd name="connsiteY53891" fmla="*/ 636533 h 2789926"/>
              <a:gd name="connsiteX53892" fmla="*/ 2369514 w 2556691"/>
              <a:gd name="connsiteY53892" fmla="*/ 636358 h 2789926"/>
              <a:gd name="connsiteX53893" fmla="*/ 2366688 w 2556691"/>
              <a:gd name="connsiteY53893" fmla="*/ 632983 h 2789926"/>
              <a:gd name="connsiteX53894" fmla="*/ 2366653 w 2556691"/>
              <a:gd name="connsiteY53894" fmla="*/ 629880 h 2789926"/>
              <a:gd name="connsiteX53895" fmla="*/ 2459544 w 2556691"/>
              <a:gd name="connsiteY53895" fmla="*/ 714613 h 2789926"/>
              <a:gd name="connsiteX53896" fmla="*/ 2456883 w 2556691"/>
              <a:gd name="connsiteY53896" fmla="*/ 724035 h 2789926"/>
              <a:gd name="connsiteX53897" fmla="*/ 2456695 w 2556691"/>
              <a:gd name="connsiteY53897" fmla="*/ 724616 h 2789926"/>
              <a:gd name="connsiteX53898" fmla="*/ 2454929 w 2556691"/>
              <a:gd name="connsiteY53898" fmla="*/ 733944 h 2789926"/>
              <a:gd name="connsiteX53899" fmla="*/ 2451292 w 2556691"/>
              <a:gd name="connsiteY53899" fmla="*/ 733452 h 2789926"/>
              <a:gd name="connsiteX53900" fmla="*/ 2451433 w 2556691"/>
              <a:gd name="connsiteY53900" fmla="*/ 732613 h 2789926"/>
              <a:gd name="connsiteX53901" fmla="*/ 2451516 w 2556691"/>
              <a:gd name="connsiteY53901" fmla="*/ 732104 h 2789926"/>
              <a:gd name="connsiteX53902" fmla="*/ 2452681 w 2556691"/>
              <a:gd name="connsiteY53902" fmla="*/ 726001 h 2789926"/>
              <a:gd name="connsiteX53903" fmla="*/ 2453493 w 2556691"/>
              <a:gd name="connsiteY53903" fmla="*/ 722734 h 2789926"/>
              <a:gd name="connsiteX53904" fmla="*/ 2457272 w 2556691"/>
              <a:gd name="connsiteY53904" fmla="*/ 713901 h 2789926"/>
              <a:gd name="connsiteX53905" fmla="*/ 2457343 w 2556691"/>
              <a:gd name="connsiteY53905" fmla="*/ 713765 h 2789926"/>
              <a:gd name="connsiteX53906" fmla="*/ 2457343 w 2556691"/>
              <a:gd name="connsiteY53906" fmla="*/ 713766 h 2789926"/>
              <a:gd name="connsiteX53907" fmla="*/ 2459544 w 2556691"/>
              <a:gd name="connsiteY53907" fmla="*/ 714613 h 2789926"/>
              <a:gd name="connsiteX53908" fmla="*/ 2525564 w 2556691"/>
              <a:gd name="connsiteY53908" fmla="*/ 773035 h 2789926"/>
              <a:gd name="connsiteX53909" fmla="*/ 2526302 w 2556691"/>
              <a:gd name="connsiteY53909" fmla="*/ 775723 h 2789926"/>
              <a:gd name="connsiteX53910" fmla="*/ 2515944 w 2556691"/>
              <a:gd name="connsiteY53910" fmla="*/ 773848 h 2789926"/>
              <a:gd name="connsiteX53911" fmla="*/ 2525564 w 2556691"/>
              <a:gd name="connsiteY53911" fmla="*/ 773035 h 2789926"/>
              <a:gd name="connsiteX53912" fmla="*/ 2387701 w 2556691"/>
              <a:gd name="connsiteY53912" fmla="*/ 645573 h 2789926"/>
              <a:gd name="connsiteX53913" fmla="*/ 2381120 w 2556691"/>
              <a:gd name="connsiteY53913" fmla="*/ 658846 h 2789926"/>
              <a:gd name="connsiteX53914" fmla="*/ 2379837 w 2556691"/>
              <a:gd name="connsiteY53914" fmla="*/ 659418 h 2789926"/>
              <a:gd name="connsiteX53915" fmla="*/ 2379837 w 2556691"/>
              <a:gd name="connsiteY53915" fmla="*/ 659417 h 2789926"/>
              <a:gd name="connsiteX53916" fmla="*/ 2378860 w 2556691"/>
              <a:gd name="connsiteY53916" fmla="*/ 658303 h 2789926"/>
              <a:gd name="connsiteX53917" fmla="*/ 2378978 w 2556691"/>
              <a:gd name="connsiteY53917" fmla="*/ 657120 h 2789926"/>
              <a:gd name="connsiteX53918" fmla="*/ 2385947 w 2556691"/>
              <a:gd name="connsiteY53918" fmla="*/ 644252 h 2789926"/>
              <a:gd name="connsiteX53919" fmla="*/ 2387701 w 2556691"/>
              <a:gd name="connsiteY53919" fmla="*/ 645573 h 2789926"/>
              <a:gd name="connsiteX53920" fmla="*/ 2410002 w 2556691"/>
              <a:gd name="connsiteY53920" fmla="*/ 664788 h 2789926"/>
              <a:gd name="connsiteX53921" fmla="*/ 2402252 w 2556691"/>
              <a:gd name="connsiteY53921" fmla="*/ 673258 h 2789926"/>
              <a:gd name="connsiteX53922" fmla="*/ 2401840 w 2556691"/>
              <a:gd name="connsiteY53922" fmla="*/ 673323 h 2789926"/>
              <a:gd name="connsiteX53923" fmla="*/ 2401840 w 2556691"/>
              <a:gd name="connsiteY53923" fmla="*/ 673322 h 2789926"/>
              <a:gd name="connsiteX53924" fmla="*/ 2400498 w 2556691"/>
              <a:gd name="connsiteY53924" fmla="*/ 670667 h 2789926"/>
              <a:gd name="connsiteX53925" fmla="*/ 2402829 w 2556691"/>
              <a:gd name="connsiteY53925" fmla="*/ 668779 h 2789926"/>
              <a:gd name="connsiteX53926" fmla="*/ 2404112 w 2556691"/>
              <a:gd name="connsiteY53926" fmla="*/ 667948 h 2789926"/>
              <a:gd name="connsiteX53927" fmla="*/ 2410002 w 2556691"/>
              <a:gd name="connsiteY53927" fmla="*/ 664788 h 2789926"/>
              <a:gd name="connsiteX53928" fmla="*/ 2502921 w 2556691"/>
              <a:gd name="connsiteY53928" fmla="*/ 746336 h 2789926"/>
              <a:gd name="connsiteX53929" fmla="*/ 2495037 w 2556691"/>
              <a:gd name="connsiteY53929" fmla="*/ 753248 h 2789926"/>
              <a:gd name="connsiteX53930" fmla="*/ 2493659 w 2556691"/>
              <a:gd name="connsiteY53930" fmla="*/ 751151 h 2789926"/>
              <a:gd name="connsiteX53931" fmla="*/ 2502921 w 2556691"/>
              <a:gd name="connsiteY53931" fmla="*/ 746336 h 2789926"/>
              <a:gd name="connsiteX53932" fmla="*/ 2545197 w 2556691"/>
              <a:gd name="connsiteY53932" fmla="*/ 783512 h 2789926"/>
              <a:gd name="connsiteX53933" fmla="*/ 2545044 w 2556691"/>
              <a:gd name="connsiteY53933" fmla="*/ 786112 h 2789926"/>
              <a:gd name="connsiteX53934" fmla="*/ 2534285 w 2556691"/>
              <a:gd name="connsiteY53934" fmla="*/ 785793 h 2789926"/>
              <a:gd name="connsiteX53935" fmla="*/ 2534978 w 2556691"/>
              <a:gd name="connsiteY53935" fmla="*/ 781951 h 2789926"/>
              <a:gd name="connsiteX53936" fmla="*/ 2545197 w 2556691"/>
              <a:gd name="connsiteY53936" fmla="*/ 783512 h 2789926"/>
              <a:gd name="connsiteX53937" fmla="*/ 2469104 w 2556691"/>
              <a:gd name="connsiteY53937" fmla="*/ 712413 h 2789926"/>
              <a:gd name="connsiteX53938" fmla="*/ 2467256 w 2556691"/>
              <a:gd name="connsiteY53938" fmla="*/ 720544 h 2789926"/>
              <a:gd name="connsiteX53939" fmla="*/ 2464536 w 2556691"/>
              <a:gd name="connsiteY53939" fmla="*/ 725461 h 2789926"/>
              <a:gd name="connsiteX53940" fmla="*/ 2462335 w 2556691"/>
              <a:gd name="connsiteY53940" fmla="*/ 721279 h 2789926"/>
              <a:gd name="connsiteX53941" fmla="*/ 2467067 w 2556691"/>
              <a:gd name="connsiteY53941" fmla="*/ 711377 h 2789926"/>
              <a:gd name="connsiteX53942" fmla="*/ 2469104 w 2556691"/>
              <a:gd name="connsiteY53942" fmla="*/ 712413 h 2789926"/>
              <a:gd name="connsiteX53943" fmla="*/ 2398024 w 2556691"/>
              <a:gd name="connsiteY53943" fmla="*/ 645099 h 2789926"/>
              <a:gd name="connsiteX53944" fmla="*/ 2386347 w 2556691"/>
              <a:gd name="connsiteY53944" fmla="*/ 663031 h 2789926"/>
              <a:gd name="connsiteX53945" fmla="*/ 2386347 w 2556691"/>
              <a:gd name="connsiteY53945" fmla="*/ 663032 h 2789926"/>
              <a:gd name="connsiteX53946" fmla="*/ 2384357 w 2556691"/>
              <a:gd name="connsiteY53946" fmla="*/ 662176 h 2789926"/>
              <a:gd name="connsiteX53947" fmla="*/ 2388983 w 2556691"/>
              <a:gd name="connsiteY53947" fmla="*/ 654999 h 2789926"/>
              <a:gd name="connsiteX53948" fmla="*/ 2395811 w 2556691"/>
              <a:gd name="connsiteY53948" fmla="*/ 644598 h 2789926"/>
              <a:gd name="connsiteX53949" fmla="*/ 2398024 w 2556691"/>
              <a:gd name="connsiteY53949" fmla="*/ 645099 h 2789926"/>
              <a:gd name="connsiteX53950" fmla="*/ 2507429 w 2556691"/>
              <a:gd name="connsiteY53950" fmla="*/ 745681 h 2789926"/>
              <a:gd name="connsiteX53951" fmla="*/ 2507432 w 2556691"/>
              <a:gd name="connsiteY53951" fmla="*/ 745685 h 2789926"/>
              <a:gd name="connsiteX53952" fmla="*/ 2507420 w 2556691"/>
              <a:gd name="connsiteY53952" fmla="*/ 745685 h 2789926"/>
              <a:gd name="connsiteX53953" fmla="*/ 2542854 w 2556691"/>
              <a:gd name="connsiteY53953" fmla="*/ 776962 h 2789926"/>
              <a:gd name="connsiteX53954" fmla="*/ 2541276 w 2556691"/>
              <a:gd name="connsiteY53954" fmla="*/ 779377 h 2789926"/>
              <a:gd name="connsiteX53955" fmla="*/ 2535921 w 2556691"/>
              <a:gd name="connsiteY53955" fmla="*/ 777341 h 2789926"/>
              <a:gd name="connsiteX53956" fmla="*/ 2530081 w 2556691"/>
              <a:gd name="connsiteY53956" fmla="*/ 776342 h 2789926"/>
              <a:gd name="connsiteX53957" fmla="*/ 2530081 w 2556691"/>
              <a:gd name="connsiteY53957" fmla="*/ 776341 h 2789926"/>
              <a:gd name="connsiteX53958" fmla="*/ 2542854 w 2556691"/>
              <a:gd name="connsiteY53958" fmla="*/ 776962 h 2789926"/>
              <a:gd name="connsiteX53959" fmla="*/ 2412352 w 2556691"/>
              <a:gd name="connsiteY53959" fmla="*/ 655676 h 2789926"/>
              <a:gd name="connsiteX53960" fmla="*/ 2412317 w 2556691"/>
              <a:gd name="connsiteY53960" fmla="*/ 656694 h 2789926"/>
              <a:gd name="connsiteX53961" fmla="*/ 2410398 w 2556691"/>
              <a:gd name="connsiteY53961" fmla="*/ 659501 h 2789926"/>
              <a:gd name="connsiteX53962" fmla="*/ 2403877 w 2556691"/>
              <a:gd name="connsiteY53962" fmla="*/ 661019 h 2789926"/>
              <a:gd name="connsiteX53963" fmla="*/ 2410257 w 2556691"/>
              <a:gd name="connsiteY53963" fmla="*/ 654764 h 2789926"/>
              <a:gd name="connsiteX53964" fmla="*/ 2412352 w 2556691"/>
              <a:gd name="connsiteY53964" fmla="*/ 655676 h 2789926"/>
              <a:gd name="connsiteX53965" fmla="*/ 2549705 w 2556691"/>
              <a:gd name="connsiteY53965" fmla="*/ 782053 h 2789926"/>
              <a:gd name="connsiteX53966" fmla="*/ 2513248 w 2556691"/>
              <a:gd name="connsiteY53966" fmla="*/ 769565 h 2789926"/>
              <a:gd name="connsiteX53967" fmla="*/ 2483430 w 2556691"/>
              <a:gd name="connsiteY53967" fmla="*/ 779270 h 2789926"/>
              <a:gd name="connsiteX53968" fmla="*/ 2477720 w 2556691"/>
              <a:gd name="connsiteY53968" fmla="*/ 781010 h 2789926"/>
              <a:gd name="connsiteX53969" fmla="*/ 2478792 w 2556691"/>
              <a:gd name="connsiteY53969" fmla="*/ 782781 h 2789926"/>
              <a:gd name="connsiteX53970" fmla="*/ 2478238 w 2556691"/>
              <a:gd name="connsiteY53970" fmla="*/ 785425 h 2789926"/>
              <a:gd name="connsiteX53971" fmla="*/ 2478203 w 2556691"/>
              <a:gd name="connsiteY53971" fmla="*/ 785487 h 2789926"/>
              <a:gd name="connsiteX53972" fmla="*/ 2478179 w 2556691"/>
              <a:gd name="connsiteY53972" fmla="*/ 785511 h 2789926"/>
              <a:gd name="connsiteX53973" fmla="*/ 2477603 w 2556691"/>
              <a:gd name="connsiteY53973" fmla="*/ 786094 h 2789926"/>
              <a:gd name="connsiteX53974" fmla="*/ 2475684 w 2556691"/>
              <a:gd name="connsiteY53974" fmla="*/ 787333 h 2789926"/>
              <a:gd name="connsiteX53975" fmla="*/ 2486997 w 2556691"/>
              <a:gd name="connsiteY53975" fmla="*/ 786380 h 2789926"/>
              <a:gd name="connsiteX53976" fmla="*/ 2486125 w 2556691"/>
              <a:gd name="connsiteY53976" fmla="*/ 785883 h 2789926"/>
              <a:gd name="connsiteX53977" fmla="*/ 2486926 w 2556691"/>
              <a:gd name="connsiteY53977" fmla="*/ 778567 h 2789926"/>
              <a:gd name="connsiteX53978" fmla="*/ 2494648 w 2556691"/>
              <a:gd name="connsiteY53978" fmla="*/ 779362 h 2789926"/>
              <a:gd name="connsiteX53979" fmla="*/ 2495308 w 2556691"/>
              <a:gd name="connsiteY53979" fmla="*/ 779575 h 2789926"/>
              <a:gd name="connsiteX53980" fmla="*/ 2506185 w 2556691"/>
              <a:gd name="connsiteY53980" fmla="*/ 783104 h 2789926"/>
              <a:gd name="connsiteX53981" fmla="*/ 2492000 w 2556691"/>
              <a:gd name="connsiteY53981" fmla="*/ 789643 h 2789926"/>
              <a:gd name="connsiteX53982" fmla="*/ 2477897 w 2556691"/>
              <a:gd name="connsiteY53982" fmla="*/ 791441 h 2789926"/>
              <a:gd name="connsiteX53983" fmla="*/ 2487397 w 2556691"/>
              <a:gd name="connsiteY53983" fmla="*/ 794491 h 2789926"/>
              <a:gd name="connsiteX53984" fmla="*/ 2487526 w 2556691"/>
              <a:gd name="connsiteY53984" fmla="*/ 794356 h 2789926"/>
              <a:gd name="connsiteX53985" fmla="*/ 2496661 w 2556691"/>
              <a:gd name="connsiteY53985" fmla="*/ 801106 h 2789926"/>
              <a:gd name="connsiteX53986" fmla="*/ 2496673 w 2556691"/>
              <a:gd name="connsiteY53986" fmla="*/ 801169 h 2789926"/>
              <a:gd name="connsiteX53987" fmla="*/ 2504160 w 2556691"/>
              <a:gd name="connsiteY53987" fmla="*/ 811849 h 2789926"/>
              <a:gd name="connsiteX53988" fmla="*/ 2507609 w 2556691"/>
              <a:gd name="connsiteY53988" fmla="*/ 817745 h 2789926"/>
              <a:gd name="connsiteX53989" fmla="*/ 2531388 w 2556691"/>
              <a:gd name="connsiteY53989" fmla="*/ 832902 h 2789926"/>
              <a:gd name="connsiteX53990" fmla="*/ 2542666 w 2556691"/>
              <a:gd name="connsiteY53990" fmla="*/ 817788 h 2789926"/>
              <a:gd name="connsiteX53991" fmla="*/ 2548893 w 2556691"/>
              <a:gd name="connsiteY53991" fmla="*/ 811112 h 2789926"/>
              <a:gd name="connsiteX53992" fmla="*/ 2551094 w 2556691"/>
              <a:gd name="connsiteY53992" fmla="*/ 799547 h 2789926"/>
              <a:gd name="connsiteX53993" fmla="*/ 2551094 w 2556691"/>
              <a:gd name="connsiteY53993" fmla="*/ 799545 h 2789926"/>
              <a:gd name="connsiteX53994" fmla="*/ 2549705 w 2556691"/>
              <a:gd name="connsiteY53994" fmla="*/ 782053 h 2789926"/>
              <a:gd name="connsiteX53995" fmla="*/ 2526315 w 2556691"/>
              <a:gd name="connsiteY53995" fmla="*/ 758342 h 2789926"/>
              <a:gd name="connsiteX53996" fmla="*/ 2526021 w 2556691"/>
              <a:gd name="connsiteY53996" fmla="*/ 761803 h 2789926"/>
              <a:gd name="connsiteX53997" fmla="*/ 2505785 w 2556691"/>
              <a:gd name="connsiteY53997" fmla="*/ 763199 h 2789926"/>
              <a:gd name="connsiteX53998" fmla="*/ 2505208 w 2556691"/>
              <a:gd name="connsiteY53998" fmla="*/ 760653 h 2789926"/>
              <a:gd name="connsiteX53999" fmla="*/ 2526315 w 2556691"/>
              <a:gd name="connsiteY53999" fmla="*/ 758342 h 2789926"/>
              <a:gd name="connsiteX54000" fmla="*/ 2445607 w 2556691"/>
              <a:gd name="connsiteY54000" fmla="*/ 681031 h 2789926"/>
              <a:gd name="connsiteX54001" fmla="*/ 2446996 w 2556691"/>
              <a:gd name="connsiteY54001" fmla="*/ 682957 h 2789926"/>
              <a:gd name="connsiteX54002" fmla="*/ 2438532 w 2556691"/>
              <a:gd name="connsiteY54002" fmla="*/ 686435 h 2789926"/>
              <a:gd name="connsiteX54003" fmla="*/ 2445607 w 2556691"/>
              <a:gd name="connsiteY54003" fmla="*/ 681031 h 2789926"/>
              <a:gd name="connsiteX54004" fmla="*/ 2486349 w 2556691"/>
              <a:gd name="connsiteY54004" fmla="*/ 716413 h 2789926"/>
              <a:gd name="connsiteX54005" fmla="*/ 2484042 w 2556691"/>
              <a:gd name="connsiteY54005" fmla="*/ 714602 h 2789926"/>
              <a:gd name="connsiteX54006" fmla="*/ 2461381 w 2556691"/>
              <a:gd name="connsiteY54006" fmla="*/ 703237 h 2789926"/>
              <a:gd name="connsiteX54007" fmla="*/ 2456390 w 2556691"/>
              <a:gd name="connsiteY54007" fmla="*/ 708211 h 2789926"/>
              <a:gd name="connsiteX54008" fmla="*/ 2449397 w 2556691"/>
              <a:gd name="connsiteY54008" fmla="*/ 712265 h 2789926"/>
              <a:gd name="connsiteX54009" fmla="*/ 2446548 w 2556691"/>
              <a:gd name="connsiteY54009" fmla="*/ 713004 h 2789926"/>
              <a:gd name="connsiteX54010" fmla="*/ 2439062 w 2556691"/>
              <a:gd name="connsiteY54010" fmla="*/ 727198 h 2789926"/>
              <a:gd name="connsiteX54011" fmla="*/ 2440509 w 2556691"/>
              <a:gd name="connsiteY54011" fmla="*/ 728875 h 2789926"/>
              <a:gd name="connsiteX54012" fmla="*/ 2443229 w 2556691"/>
              <a:gd name="connsiteY54012" fmla="*/ 732260 h 2789926"/>
              <a:gd name="connsiteX54013" fmla="*/ 2444018 w 2556691"/>
              <a:gd name="connsiteY54013" fmla="*/ 738599 h 2789926"/>
              <a:gd name="connsiteX54014" fmla="*/ 2444936 w 2556691"/>
              <a:gd name="connsiteY54014" fmla="*/ 743985 h 2789926"/>
              <a:gd name="connsiteX54015" fmla="*/ 2445230 w 2556691"/>
              <a:gd name="connsiteY54015" fmla="*/ 745045 h 2789926"/>
              <a:gd name="connsiteX54016" fmla="*/ 2448196 w 2556691"/>
              <a:gd name="connsiteY54016" fmla="*/ 753176 h 2789926"/>
              <a:gd name="connsiteX54017" fmla="*/ 2448691 w 2556691"/>
              <a:gd name="connsiteY54017" fmla="*/ 754551 h 2789926"/>
              <a:gd name="connsiteX54018" fmla="*/ 2449609 w 2556691"/>
              <a:gd name="connsiteY54018" fmla="*/ 757092 h 2789926"/>
              <a:gd name="connsiteX54019" fmla="*/ 2454130 w 2556691"/>
              <a:gd name="connsiteY54019" fmla="*/ 756127 h 2789926"/>
              <a:gd name="connsiteX54020" fmla="*/ 2455660 w 2556691"/>
              <a:gd name="connsiteY54020" fmla="*/ 755984 h 2789926"/>
              <a:gd name="connsiteX54021" fmla="*/ 2456084 w 2556691"/>
              <a:gd name="connsiteY54021" fmla="*/ 754503 h 2789926"/>
              <a:gd name="connsiteX54022" fmla="*/ 2457379 w 2556691"/>
              <a:gd name="connsiteY54022" fmla="*/ 750536 h 2789926"/>
              <a:gd name="connsiteX54023" fmla="*/ 2457767 w 2556691"/>
              <a:gd name="connsiteY54023" fmla="*/ 749562 h 2789926"/>
              <a:gd name="connsiteX54024" fmla="*/ 2459604 w 2556691"/>
              <a:gd name="connsiteY54024" fmla="*/ 745727 h 2789926"/>
              <a:gd name="connsiteX54025" fmla="*/ 2460734 w 2556691"/>
              <a:gd name="connsiteY54025" fmla="*/ 743823 h 2789926"/>
              <a:gd name="connsiteX54026" fmla="*/ 2462170 w 2556691"/>
              <a:gd name="connsiteY54026" fmla="*/ 741619 h 2789926"/>
              <a:gd name="connsiteX54027" fmla="*/ 2465843 w 2556691"/>
              <a:gd name="connsiteY54027" fmla="*/ 731630 h 2789926"/>
              <a:gd name="connsiteX54028" fmla="*/ 2474636 w 2556691"/>
              <a:gd name="connsiteY54028" fmla="*/ 717561 h 2789926"/>
              <a:gd name="connsiteX54029" fmla="*/ 2475543 w 2556691"/>
              <a:gd name="connsiteY54029" fmla="*/ 717234 h 2789926"/>
              <a:gd name="connsiteX54030" fmla="*/ 2476920 w 2556691"/>
              <a:gd name="connsiteY54030" fmla="*/ 719235 h 2789926"/>
              <a:gd name="connsiteX54031" fmla="*/ 2476920 w 2556691"/>
              <a:gd name="connsiteY54031" fmla="*/ 719237 h 2789926"/>
              <a:gd name="connsiteX54032" fmla="*/ 2471458 w 2556691"/>
              <a:gd name="connsiteY54032" fmla="*/ 729177 h 2789926"/>
              <a:gd name="connsiteX54033" fmla="*/ 2477002 w 2556691"/>
              <a:gd name="connsiteY54033" fmla="*/ 729128 h 2789926"/>
              <a:gd name="connsiteX54034" fmla="*/ 2481946 w 2556691"/>
              <a:gd name="connsiteY54034" fmla="*/ 721585 h 2789926"/>
              <a:gd name="connsiteX54035" fmla="*/ 2483853 w 2556691"/>
              <a:gd name="connsiteY54035" fmla="*/ 721327 h 2789926"/>
              <a:gd name="connsiteX54036" fmla="*/ 2484336 w 2556691"/>
              <a:gd name="connsiteY54036" fmla="*/ 721862 h 2789926"/>
              <a:gd name="connsiteX54037" fmla="*/ 2484525 w 2556691"/>
              <a:gd name="connsiteY54037" fmla="*/ 723595 h 2789926"/>
              <a:gd name="connsiteX54038" fmla="*/ 2481911 w 2556691"/>
              <a:gd name="connsiteY54038" fmla="*/ 728204 h 2789926"/>
              <a:gd name="connsiteX54039" fmla="*/ 2480275 w 2556691"/>
              <a:gd name="connsiteY54039" fmla="*/ 730794 h 2789926"/>
              <a:gd name="connsiteX54040" fmla="*/ 2479533 w 2556691"/>
              <a:gd name="connsiteY54040" fmla="*/ 731940 h 2789926"/>
              <a:gd name="connsiteX54041" fmla="*/ 2479792 w 2556691"/>
              <a:gd name="connsiteY54041" fmla="*/ 733475 h 2789926"/>
              <a:gd name="connsiteX54042" fmla="*/ 2479592 w 2556691"/>
              <a:gd name="connsiteY54042" fmla="*/ 734460 h 2789926"/>
              <a:gd name="connsiteX54043" fmla="*/ 2476826 w 2556691"/>
              <a:gd name="connsiteY54043" fmla="*/ 738398 h 2789926"/>
              <a:gd name="connsiteX54044" fmla="*/ 2473930 w 2556691"/>
              <a:gd name="connsiteY54044" fmla="*/ 740393 h 2789926"/>
              <a:gd name="connsiteX54045" fmla="*/ 2470422 w 2556691"/>
              <a:gd name="connsiteY54045" fmla="*/ 745526 h 2789926"/>
              <a:gd name="connsiteX54046" fmla="*/ 2475366 w 2556691"/>
              <a:gd name="connsiteY54046" fmla="*/ 747702 h 2789926"/>
              <a:gd name="connsiteX54047" fmla="*/ 2475590 w 2556691"/>
              <a:gd name="connsiteY54047" fmla="*/ 747878 h 2789926"/>
              <a:gd name="connsiteX54048" fmla="*/ 2479604 w 2556691"/>
              <a:gd name="connsiteY54048" fmla="*/ 744481 h 2789926"/>
              <a:gd name="connsiteX54049" fmla="*/ 2481452 w 2556691"/>
              <a:gd name="connsiteY54049" fmla="*/ 740747 h 2789926"/>
              <a:gd name="connsiteX54050" fmla="*/ 2485596 w 2556691"/>
              <a:gd name="connsiteY54050" fmla="*/ 737332 h 2789926"/>
              <a:gd name="connsiteX54051" fmla="*/ 2485619 w 2556691"/>
              <a:gd name="connsiteY54051" fmla="*/ 737316 h 2789926"/>
              <a:gd name="connsiteX54052" fmla="*/ 2487161 w 2556691"/>
              <a:gd name="connsiteY54052" fmla="*/ 736374 h 2789926"/>
              <a:gd name="connsiteX54053" fmla="*/ 2489763 w 2556691"/>
              <a:gd name="connsiteY54053" fmla="*/ 732714 h 2789926"/>
              <a:gd name="connsiteX54054" fmla="*/ 2490434 w 2556691"/>
              <a:gd name="connsiteY54054" fmla="*/ 731254 h 2789926"/>
              <a:gd name="connsiteX54055" fmla="*/ 2491093 w 2556691"/>
              <a:gd name="connsiteY54055" fmla="*/ 722837 h 2789926"/>
              <a:gd name="connsiteX54056" fmla="*/ 2491046 w 2556691"/>
              <a:gd name="connsiteY54056" fmla="*/ 722650 h 2789926"/>
              <a:gd name="connsiteX54057" fmla="*/ 2486349 w 2556691"/>
              <a:gd name="connsiteY54057" fmla="*/ 716413 h 2789926"/>
              <a:gd name="connsiteX54058" fmla="*/ 2414882 w 2556691"/>
              <a:gd name="connsiteY54058" fmla="*/ 644841 h 2789926"/>
              <a:gd name="connsiteX54059" fmla="*/ 2412740 w 2556691"/>
              <a:gd name="connsiteY54059" fmla="*/ 643061 h 2789926"/>
              <a:gd name="connsiteX54060" fmla="*/ 2403617 w 2556691"/>
              <a:gd name="connsiteY54060" fmla="*/ 643148 h 2789926"/>
              <a:gd name="connsiteX54061" fmla="*/ 2393010 w 2556691"/>
              <a:gd name="connsiteY54061" fmla="*/ 640617 h 2789926"/>
              <a:gd name="connsiteX54062" fmla="*/ 2373928 w 2556691"/>
              <a:gd name="connsiteY54062" fmla="*/ 641656 h 2789926"/>
              <a:gd name="connsiteX54063" fmla="*/ 2368678 w 2556691"/>
              <a:gd name="connsiteY54063" fmla="*/ 645208 h 2789926"/>
              <a:gd name="connsiteX54064" fmla="*/ 2360332 w 2556691"/>
              <a:gd name="connsiteY54064" fmla="*/ 657929 h 2789926"/>
              <a:gd name="connsiteX54065" fmla="*/ 2354269 w 2556691"/>
              <a:gd name="connsiteY54065" fmla="*/ 676107 h 2789926"/>
              <a:gd name="connsiteX54066" fmla="*/ 2354269 w 2556691"/>
              <a:gd name="connsiteY54066" fmla="*/ 676113 h 2789926"/>
              <a:gd name="connsiteX54067" fmla="*/ 2350055 w 2556691"/>
              <a:gd name="connsiteY54067" fmla="*/ 693337 h 2789926"/>
              <a:gd name="connsiteX54068" fmla="*/ 2346653 w 2556691"/>
              <a:gd name="connsiteY54068" fmla="*/ 714066 h 2789926"/>
              <a:gd name="connsiteX54069" fmla="*/ 2352080 w 2556691"/>
              <a:gd name="connsiteY54069" fmla="*/ 717995 h 2789926"/>
              <a:gd name="connsiteX54070" fmla="*/ 2354116 w 2556691"/>
              <a:gd name="connsiteY54070" fmla="*/ 712507 h 2789926"/>
              <a:gd name="connsiteX54071" fmla="*/ 2354257 w 2556691"/>
              <a:gd name="connsiteY54071" fmla="*/ 711960 h 2789926"/>
              <a:gd name="connsiteX54072" fmla="*/ 2356835 w 2556691"/>
              <a:gd name="connsiteY54072" fmla="*/ 701119 h 2789926"/>
              <a:gd name="connsiteX54073" fmla="*/ 2355022 w 2556691"/>
              <a:gd name="connsiteY54073" fmla="*/ 698247 h 2789926"/>
              <a:gd name="connsiteX54074" fmla="*/ 2356459 w 2556691"/>
              <a:gd name="connsiteY54074" fmla="*/ 687200 h 2789926"/>
              <a:gd name="connsiteX54075" fmla="*/ 2357424 w 2556691"/>
              <a:gd name="connsiteY54075" fmla="*/ 686972 h 2789926"/>
              <a:gd name="connsiteX54076" fmla="*/ 2357471 w 2556691"/>
              <a:gd name="connsiteY54076" fmla="*/ 686959 h 2789926"/>
              <a:gd name="connsiteX54077" fmla="*/ 2361956 w 2556691"/>
              <a:gd name="connsiteY54077" fmla="*/ 691139 h 2789926"/>
              <a:gd name="connsiteX54078" fmla="*/ 2362003 w 2556691"/>
              <a:gd name="connsiteY54078" fmla="*/ 691283 h 2789926"/>
              <a:gd name="connsiteX54079" fmla="*/ 2362050 w 2556691"/>
              <a:gd name="connsiteY54079" fmla="*/ 699682 h 2789926"/>
              <a:gd name="connsiteX54080" fmla="*/ 2360767 w 2556691"/>
              <a:gd name="connsiteY54080" fmla="*/ 701363 h 2789926"/>
              <a:gd name="connsiteX54081" fmla="*/ 2360084 w 2556691"/>
              <a:gd name="connsiteY54081" fmla="*/ 701890 h 2789926"/>
              <a:gd name="connsiteX54082" fmla="*/ 2359613 w 2556691"/>
              <a:gd name="connsiteY54082" fmla="*/ 706219 h 2789926"/>
              <a:gd name="connsiteX54083" fmla="*/ 2358613 w 2556691"/>
              <a:gd name="connsiteY54083" fmla="*/ 710934 h 2789926"/>
              <a:gd name="connsiteX54084" fmla="*/ 2356435 w 2556691"/>
              <a:gd name="connsiteY54084" fmla="*/ 717596 h 2789926"/>
              <a:gd name="connsiteX54085" fmla="*/ 2354787 w 2556691"/>
              <a:gd name="connsiteY54085" fmla="*/ 721301 h 2789926"/>
              <a:gd name="connsiteX54086" fmla="*/ 2356718 w 2556691"/>
              <a:gd name="connsiteY54086" fmla="*/ 724296 h 2789926"/>
              <a:gd name="connsiteX54087" fmla="*/ 2358224 w 2556691"/>
              <a:gd name="connsiteY54087" fmla="*/ 721941 h 2789926"/>
              <a:gd name="connsiteX54088" fmla="*/ 2362804 w 2556691"/>
              <a:gd name="connsiteY54088" fmla="*/ 714798 h 2789926"/>
              <a:gd name="connsiteX54089" fmla="*/ 2362839 w 2556691"/>
              <a:gd name="connsiteY54089" fmla="*/ 714739 h 2789926"/>
              <a:gd name="connsiteX54090" fmla="*/ 2363333 w 2556691"/>
              <a:gd name="connsiteY54090" fmla="*/ 713843 h 2789926"/>
              <a:gd name="connsiteX54091" fmla="*/ 2368136 w 2556691"/>
              <a:gd name="connsiteY54091" fmla="*/ 704446 h 2789926"/>
              <a:gd name="connsiteX54092" fmla="*/ 2370314 w 2556691"/>
              <a:gd name="connsiteY54092" fmla="*/ 699006 h 2789926"/>
              <a:gd name="connsiteX54093" fmla="*/ 2371703 w 2556691"/>
              <a:gd name="connsiteY54093" fmla="*/ 695542 h 2789926"/>
              <a:gd name="connsiteX54094" fmla="*/ 2372056 w 2556691"/>
              <a:gd name="connsiteY54094" fmla="*/ 693615 h 2789926"/>
              <a:gd name="connsiteX54095" fmla="*/ 2370667 w 2556691"/>
              <a:gd name="connsiteY54095" fmla="*/ 690253 h 2789926"/>
              <a:gd name="connsiteX54096" fmla="*/ 2370185 w 2556691"/>
              <a:gd name="connsiteY54096" fmla="*/ 687684 h 2789926"/>
              <a:gd name="connsiteX54097" fmla="*/ 2370691 w 2556691"/>
              <a:gd name="connsiteY54097" fmla="*/ 683014 h 2789926"/>
              <a:gd name="connsiteX54098" fmla="*/ 2374870 w 2556691"/>
              <a:gd name="connsiteY54098" fmla="*/ 679690 h 2789926"/>
              <a:gd name="connsiteX54099" fmla="*/ 2376565 w 2556691"/>
              <a:gd name="connsiteY54099" fmla="*/ 679813 h 2789926"/>
              <a:gd name="connsiteX54100" fmla="*/ 2377118 w 2556691"/>
              <a:gd name="connsiteY54100" fmla="*/ 695037 h 2789926"/>
              <a:gd name="connsiteX54101" fmla="*/ 2375835 w 2556691"/>
              <a:gd name="connsiteY54101" fmla="*/ 695490 h 2789926"/>
              <a:gd name="connsiteX54102" fmla="*/ 2373916 w 2556691"/>
              <a:gd name="connsiteY54102" fmla="*/ 701654 h 2789926"/>
              <a:gd name="connsiteX54103" fmla="*/ 2375764 w 2556691"/>
              <a:gd name="connsiteY54103" fmla="*/ 700555 h 2789926"/>
              <a:gd name="connsiteX54104" fmla="*/ 2383828 w 2556691"/>
              <a:gd name="connsiteY54104" fmla="*/ 697028 h 2789926"/>
              <a:gd name="connsiteX54105" fmla="*/ 2387666 w 2556691"/>
              <a:gd name="connsiteY54105" fmla="*/ 698755 h 2789926"/>
              <a:gd name="connsiteX54106" fmla="*/ 2387866 w 2556691"/>
              <a:gd name="connsiteY54106" fmla="*/ 702667 h 2789926"/>
              <a:gd name="connsiteX54107" fmla="*/ 2387631 w 2556691"/>
              <a:gd name="connsiteY54107" fmla="*/ 703030 h 2789926"/>
              <a:gd name="connsiteX54108" fmla="*/ 2382969 w 2556691"/>
              <a:gd name="connsiteY54108" fmla="*/ 706849 h 2789926"/>
              <a:gd name="connsiteX54109" fmla="*/ 2381427 w 2556691"/>
              <a:gd name="connsiteY54109" fmla="*/ 707751 h 2789926"/>
              <a:gd name="connsiteX54110" fmla="*/ 2376989 w 2556691"/>
              <a:gd name="connsiteY54110" fmla="*/ 709525 h 2789926"/>
              <a:gd name="connsiteX54111" fmla="*/ 2375564 w 2556691"/>
              <a:gd name="connsiteY54111" fmla="*/ 709263 h 2789926"/>
              <a:gd name="connsiteX54112" fmla="*/ 2374211 w 2556691"/>
              <a:gd name="connsiteY54112" fmla="*/ 708440 h 2789926"/>
              <a:gd name="connsiteX54113" fmla="*/ 2368678 w 2556691"/>
              <a:gd name="connsiteY54113" fmla="*/ 717317 h 2789926"/>
              <a:gd name="connsiteX54114" fmla="*/ 2361003 w 2556691"/>
              <a:gd name="connsiteY54114" fmla="*/ 726986 h 2789926"/>
              <a:gd name="connsiteX54115" fmla="*/ 2368372 w 2556691"/>
              <a:gd name="connsiteY54115" fmla="*/ 723371 h 2789926"/>
              <a:gd name="connsiteX54116" fmla="*/ 2370679 w 2556691"/>
              <a:gd name="connsiteY54116" fmla="*/ 722251 h 2789926"/>
              <a:gd name="connsiteX54117" fmla="*/ 2372198 w 2556691"/>
              <a:gd name="connsiteY54117" fmla="*/ 721449 h 2789926"/>
              <a:gd name="connsiteX54118" fmla="*/ 2372268 w 2556691"/>
              <a:gd name="connsiteY54118" fmla="*/ 719119 h 2789926"/>
              <a:gd name="connsiteX54119" fmla="*/ 2373834 w 2556691"/>
              <a:gd name="connsiteY54119" fmla="*/ 715353 h 2789926"/>
              <a:gd name="connsiteX54120" fmla="*/ 2375729 w 2556691"/>
              <a:gd name="connsiteY54120" fmla="*/ 715127 h 2789926"/>
              <a:gd name="connsiteX54121" fmla="*/ 2377742 w 2556691"/>
              <a:gd name="connsiteY54121" fmla="*/ 716324 h 2789926"/>
              <a:gd name="connsiteX54122" fmla="*/ 2378413 w 2556691"/>
              <a:gd name="connsiteY54122" fmla="*/ 716930 h 2789926"/>
              <a:gd name="connsiteX54123" fmla="*/ 2378660 w 2556691"/>
              <a:gd name="connsiteY54123" fmla="*/ 717271 h 2789926"/>
              <a:gd name="connsiteX54124" fmla="*/ 2389961 w 2556691"/>
              <a:gd name="connsiteY54124" fmla="*/ 707737 h 2789926"/>
              <a:gd name="connsiteX54125" fmla="*/ 2398037 w 2556691"/>
              <a:gd name="connsiteY54125" fmla="*/ 698383 h 2789926"/>
              <a:gd name="connsiteX54126" fmla="*/ 2399449 w 2556691"/>
              <a:gd name="connsiteY54126" fmla="*/ 696434 h 2789926"/>
              <a:gd name="connsiteX54127" fmla="*/ 2401545 w 2556691"/>
              <a:gd name="connsiteY54127" fmla="*/ 693544 h 2789926"/>
              <a:gd name="connsiteX54128" fmla="*/ 2408125 w 2556691"/>
              <a:gd name="connsiteY54128" fmla="*/ 682615 h 2789926"/>
              <a:gd name="connsiteX54129" fmla="*/ 2409091 w 2556691"/>
              <a:gd name="connsiteY54129" fmla="*/ 680807 h 2789926"/>
              <a:gd name="connsiteX54130" fmla="*/ 2414588 w 2556691"/>
              <a:gd name="connsiteY54130" fmla="*/ 668630 h 2789926"/>
              <a:gd name="connsiteX54131" fmla="*/ 2416966 w 2556691"/>
              <a:gd name="connsiteY54131" fmla="*/ 654418 h 2789926"/>
              <a:gd name="connsiteX54132" fmla="*/ 2416907 w 2556691"/>
              <a:gd name="connsiteY54132" fmla="*/ 653946 h 2789926"/>
              <a:gd name="connsiteX54133" fmla="*/ 2414882 w 2556691"/>
              <a:gd name="connsiteY54133" fmla="*/ 644841 h 2789926"/>
              <a:gd name="connsiteX54134" fmla="*/ 2526538 w 2556691"/>
              <a:gd name="connsiteY54134" fmla="*/ 747453 h 2789926"/>
              <a:gd name="connsiteX54135" fmla="*/ 2526892 w 2556691"/>
              <a:gd name="connsiteY54135" fmla="*/ 750593 h 2789926"/>
              <a:gd name="connsiteX54136" fmla="*/ 2515225 w 2556691"/>
              <a:gd name="connsiteY54136" fmla="*/ 753302 h 2789926"/>
              <a:gd name="connsiteX54137" fmla="*/ 2506349 w 2556691"/>
              <a:gd name="connsiteY54137" fmla="*/ 754957 h 2789926"/>
              <a:gd name="connsiteX54138" fmla="*/ 2505689 w 2556691"/>
              <a:gd name="connsiteY54138" fmla="*/ 752817 h 2789926"/>
              <a:gd name="connsiteX54139" fmla="*/ 2526538 w 2556691"/>
              <a:gd name="connsiteY54139" fmla="*/ 747453 h 2789926"/>
              <a:gd name="connsiteX54140" fmla="*/ 2508528 w 2556691"/>
              <a:gd name="connsiteY54140" fmla="*/ 729414 h 2789926"/>
              <a:gd name="connsiteX54141" fmla="*/ 2509434 w 2556691"/>
              <a:gd name="connsiteY54141" fmla="*/ 732027 h 2789926"/>
              <a:gd name="connsiteX54142" fmla="*/ 2503454 w 2556691"/>
              <a:gd name="connsiteY54142" fmla="*/ 735698 h 2789926"/>
              <a:gd name="connsiteX54143" fmla="*/ 2498616 w 2556691"/>
              <a:gd name="connsiteY54143" fmla="*/ 740242 h 2789926"/>
              <a:gd name="connsiteX54144" fmla="*/ 2496650 w 2556691"/>
              <a:gd name="connsiteY54144" fmla="*/ 738894 h 2789926"/>
              <a:gd name="connsiteX54145" fmla="*/ 2508528 w 2556691"/>
              <a:gd name="connsiteY54145" fmla="*/ 729414 h 2789926"/>
              <a:gd name="connsiteX54146" fmla="*/ 2519086 w 2556691"/>
              <a:gd name="connsiteY54146" fmla="*/ 736869 h 2789926"/>
              <a:gd name="connsiteX54147" fmla="*/ 2520016 w 2556691"/>
              <a:gd name="connsiteY54147" fmla="*/ 740195 h 2789926"/>
              <a:gd name="connsiteX54148" fmla="*/ 2515114 w 2556691"/>
              <a:gd name="connsiteY54148" fmla="*/ 741917 h 2789926"/>
              <a:gd name="connsiteX54149" fmla="*/ 2507429 w 2556691"/>
              <a:gd name="connsiteY54149" fmla="*/ 745681 h 2789926"/>
              <a:gd name="connsiteX54150" fmla="*/ 2505607 w 2556691"/>
              <a:gd name="connsiteY54150" fmla="*/ 742764 h 2789926"/>
              <a:gd name="connsiteX54151" fmla="*/ 2519086 w 2556691"/>
              <a:gd name="connsiteY54151" fmla="*/ 736869 h 2789926"/>
              <a:gd name="connsiteX54152" fmla="*/ 2535791 w 2556691"/>
              <a:gd name="connsiteY54152" fmla="*/ 745367 h 2789926"/>
              <a:gd name="connsiteX54153" fmla="*/ 2529093 w 2556691"/>
              <a:gd name="connsiteY54153" fmla="*/ 742154 h 2789926"/>
              <a:gd name="connsiteX54154" fmla="*/ 2502771 w 2556691"/>
              <a:gd name="connsiteY54154" fmla="*/ 726337 h 2789926"/>
              <a:gd name="connsiteX54155" fmla="*/ 2502771 w 2556691"/>
              <a:gd name="connsiteY54155" fmla="*/ 726335 h 2789926"/>
              <a:gd name="connsiteX54156" fmla="*/ 2496049 w 2556691"/>
              <a:gd name="connsiteY54156" fmla="*/ 730898 h 2789926"/>
              <a:gd name="connsiteX54157" fmla="*/ 2492082 w 2556691"/>
              <a:gd name="connsiteY54157" fmla="*/ 737340 h 2789926"/>
              <a:gd name="connsiteX54158" fmla="*/ 2490740 w 2556691"/>
              <a:gd name="connsiteY54158" fmla="*/ 749166 h 2789926"/>
              <a:gd name="connsiteX54159" fmla="*/ 2485184 w 2556691"/>
              <a:gd name="connsiteY54159" fmla="*/ 754113 h 2789926"/>
              <a:gd name="connsiteX54160" fmla="*/ 2481275 w 2556691"/>
              <a:gd name="connsiteY54160" fmla="*/ 753166 h 2789926"/>
              <a:gd name="connsiteX54161" fmla="*/ 2464006 w 2556691"/>
              <a:gd name="connsiteY54161" fmla="*/ 768796 h 2789926"/>
              <a:gd name="connsiteX54162" fmla="*/ 2461934 w 2556691"/>
              <a:gd name="connsiteY54162" fmla="*/ 773562 h 2789926"/>
              <a:gd name="connsiteX54163" fmla="*/ 2472235 w 2556691"/>
              <a:gd name="connsiteY54163" fmla="*/ 766840 h 2789926"/>
              <a:gd name="connsiteX54164" fmla="*/ 2484983 w 2556691"/>
              <a:gd name="connsiteY54164" fmla="*/ 762252 h 2789926"/>
              <a:gd name="connsiteX54165" fmla="*/ 2486031 w 2556691"/>
              <a:gd name="connsiteY54165" fmla="*/ 759406 h 2789926"/>
              <a:gd name="connsiteX54166" fmla="*/ 2493459 w 2556691"/>
              <a:gd name="connsiteY54166" fmla="*/ 758673 h 2789926"/>
              <a:gd name="connsiteX54167" fmla="*/ 2499392 w 2556691"/>
              <a:gd name="connsiteY54167" fmla="*/ 768582 h 2789926"/>
              <a:gd name="connsiteX54168" fmla="*/ 2487432 w 2556691"/>
              <a:gd name="connsiteY54168" fmla="*/ 766317 h 2789926"/>
              <a:gd name="connsiteX54169" fmla="*/ 2480063 w 2556691"/>
              <a:gd name="connsiteY54169" fmla="*/ 768954 h 2789926"/>
              <a:gd name="connsiteX54170" fmla="*/ 2480628 w 2556691"/>
              <a:gd name="connsiteY54170" fmla="*/ 769023 h 2789926"/>
              <a:gd name="connsiteX54171" fmla="*/ 2488044 w 2556691"/>
              <a:gd name="connsiteY54171" fmla="*/ 773155 h 2789926"/>
              <a:gd name="connsiteX54172" fmla="*/ 2517215 w 2556691"/>
              <a:gd name="connsiteY54172" fmla="*/ 765238 h 2789926"/>
              <a:gd name="connsiteX54173" fmla="*/ 2528445 w 2556691"/>
              <a:gd name="connsiteY54173" fmla="*/ 765051 h 2789926"/>
              <a:gd name="connsiteX54174" fmla="*/ 2534637 w 2556691"/>
              <a:gd name="connsiteY54174" fmla="*/ 751841 h 2789926"/>
              <a:gd name="connsiteX54175" fmla="*/ 2536050 w 2556691"/>
              <a:gd name="connsiteY54175" fmla="*/ 748705 h 2789926"/>
              <a:gd name="connsiteX54176" fmla="*/ 2535791 w 2556691"/>
              <a:gd name="connsiteY54176" fmla="*/ 745367 h 2789926"/>
              <a:gd name="connsiteX54177" fmla="*/ 2453035 w 2556691"/>
              <a:gd name="connsiteY54177" fmla="*/ 668700 h 2789926"/>
              <a:gd name="connsiteX54178" fmla="*/ 2448785 w 2556691"/>
              <a:gd name="connsiteY54178" fmla="*/ 672830 h 2789926"/>
              <a:gd name="connsiteX54179" fmla="*/ 2448785 w 2556691"/>
              <a:gd name="connsiteY54179" fmla="*/ 672829 h 2789926"/>
              <a:gd name="connsiteX54180" fmla="*/ 2446690 w 2556691"/>
              <a:gd name="connsiteY54180" fmla="*/ 671044 h 2789926"/>
              <a:gd name="connsiteX54181" fmla="*/ 2451281 w 2556691"/>
              <a:gd name="connsiteY54181" fmla="*/ 667535 h 2789926"/>
              <a:gd name="connsiteX54182" fmla="*/ 2453035 w 2556691"/>
              <a:gd name="connsiteY54182" fmla="*/ 668700 h 2789926"/>
              <a:gd name="connsiteX54183" fmla="*/ 2427702 w 2556691"/>
              <a:gd name="connsiteY54183" fmla="*/ 641282 h 2789926"/>
              <a:gd name="connsiteX54184" fmla="*/ 2421769 w 2556691"/>
              <a:gd name="connsiteY54184" fmla="*/ 651080 h 2789926"/>
              <a:gd name="connsiteX54185" fmla="*/ 2421769 w 2556691"/>
              <a:gd name="connsiteY54185" fmla="*/ 651080 h 2789926"/>
              <a:gd name="connsiteX54186" fmla="*/ 2421533 w 2556691"/>
              <a:gd name="connsiteY54186" fmla="*/ 652904 h 2789926"/>
              <a:gd name="connsiteX54187" fmla="*/ 2421851 w 2556691"/>
              <a:gd name="connsiteY54187" fmla="*/ 653784 h 2789926"/>
              <a:gd name="connsiteX54188" fmla="*/ 2422522 w 2556691"/>
              <a:gd name="connsiteY54188" fmla="*/ 653121 h 2789926"/>
              <a:gd name="connsiteX54189" fmla="*/ 2423099 w 2556691"/>
              <a:gd name="connsiteY54189" fmla="*/ 651290 h 2789926"/>
              <a:gd name="connsiteX54190" fmla="*/ 2427478 w 2556691"/>
              <a:gd name="connsiteY54190" fmla="*/ 648206 h 2789926"/>
              <a:gd name="connsiteX54191" fmla="*/ 2425865 w 2556691"/>
              <a:gd name="connsiteY54191" fmla="*/ 653914 h 2789926"/>
              <a:gd name="connsiteX54192" fmla="*/ 2424547 w 2556691"/>
              <a:gd name="connsiteY54192" fmla="*/ 654635 h 2789926"/>
              <a:gd name="connsiteX54193" fmla="*/ 2422734 w 2556691"/>
              <a:gd name="connsiteY54193" fmla="*/ 658043 h 2789926"/>
              <a:gd name="connsiteX54194" fmla="*/ 2422734 w 2556691"/>
              <a:gd name="connsiteY54194" fmla="*/ 659369 h 2789926"/>
              <a:gd name="connsiteX54195" fmla="*/ 2426560 w 2556691"/>
              <a:gd name="connsiteY54195" fmla="*/ 656362 h 2789926"/>
              <a:gd name="connsiteX54196" fmla="*/ 2421922 w 2556691"/>
              <a:gd name="connsiteY54196" fmla="*/ 668294 h 2789926"/>
              <a:gd name="connsiteX54197" fmla="*/ 2420756 w 2556691"/>
              <a:gd name="connsiteY54197" fmla="*/ 673362 h 2789926"/>
              <a:gd name="connsiteX54198" fmla="*/ 2418320 w 2556691"/>
              <a:gd name="connsiteY54198" fmla="*/ 683567 h 2789926"/>
              <a:gd name="connsiteX54199" fmla="*/ 2418143 w 2556691"/>
              <a:gd name="connsiteY54199" fmla="*/ 684628 h 2789926"/>
              <a:gd name="connsiteX54200" fmla="*/ 2427278 w 2556691"/>
              <a:gd name="connsiteY54200" fmla="*/ 674241 h 2789926"/>
              <a:gd name="connsiteX54201" fmla="*/ 2427702 w 2556691"/>
              <a:gd name="connsiteY54201" fmla="*/ 641282 h 2789926"/>
              <a:gd name="connsiteX54202" fmla="*/ 2438273 w 2556691"/>
              <a:gd name="connsiteY54202" fmla="*/ 633057 h 2789926"/>
              <a:gd name="connsiteX54203" fmla="*/ 2436366 w 2556691"/>
              <a:gd name="connsiteY54203" fmla="*/ 637995 h 2789926"/>
              <a:gd name="connsiteX54204" fmla="*/ 2436366 w 2556691"/>
              <a:gd name="connsiteY54204" fmla="*/ 637993 h 2789926"/>
              <a:gd name="connsiteX54205" fmla="*/ 2433211 w 2556691"/>
              <a:gd name="connsiteY54205" fmla="*/ 641901 h 2789926"/>
              <a:gd name="connsiteX54206" fmla="*/ 2433600 w 2556691"/>
              <a:gd name="connsiteY54206" fmla="*/ 643044 h 2789926"/>
              <a:gd name="connsiteX54207" fmla="*/ 2436625 w 2556691"/>
              <a:gd name="connsiteY54207" fmla="*/ 639846 h 2789926"/>
              <a:gd name="connsiteX54208" fmla="*/ 2437767 w 2556691"/>
              <a:gd name="connsiteY54208" fmla="*/ 640498 h 2789926"/>
              <a:gd name="connsiteX54209" fmla="*/ 2435789 w 2556691"/>
              <a:gd name="connsiteY54209" fmla="*/ 648688 h 2789926"/>
              <a:gd name="connsiteX54210" fmla="*/ 2437979 w 2556691"/>
              <a:gd name="connsiteY54210" fmla="*/ 646806 h 2789926"/>
              <a:gd name="connsiteX54211" fmla="*/ 2439014 w 2556691"/>
              <a:gd name="connsiteY54211" fmla="*/ 647288 h 2789926"/>
              <a:gd name="connsiteX54212" fmla="*/ 2436849 w 2556691"/>
              <a:gd name="connsiteY54212" fmla="*/ 655652 h 2789926"/>
              <a:gd name="connsiteX54213" fmla="*/ 2435036 w 2556691"/>
              <a:gd name="connsiteY54213" fmla="*/ 659675 h 2789926"/>
              <a:gd name="connsiteX54214" fmla="*/ 2437013 w 2556691"/>
              <a:gd name="connsiteY54214" fmla="*/ 657527 h 2789926"/>
              <a:gd name="connsiteX54215" fmla="*/ 2438273 w 2556691"/>
              <a:gd name="connsiteY54215" fmla="*/ 657936 h 2789926"/>
              <a:gd name="connsiteX54216" fmla="*/ 2438603 w 2556691"/>
              <a:gd name="connsiteY54216" fmla="*/ 659506 h 2789926"/>
              <a:gd name="connsiteX54217" fmla="*/ 2440415 w 2556691"/>
              <a:gd name="connsiteY54217" fmla="*/ 656855 h 2789926"/>
              <a:gd name="connsiteX54218" fmla="*/ 2438273 w 2556691"/>
              <a:gd name="connsiteY54218" fmla="*/ 633057 h 2789926"/>
              <a:gd name="connsiteX54219" fmla="*/ 2470387 w 2556691"/>
              <a:gd name="connsiteY54219" fmla="*/ 656381 h 2789926"/>
              <a:gd name="connsiteX54220" fmla="*/ 2460239 w 2556691"/>
              <a:gd name="connsiteY54220" fmla="*/ 658186 h 2789926"/>
              <a:gd name="connsiteX54221" fmla="*/ 2459486 w 2556691"/>
              <a:gd name="connsiteY54221" fmla="*/ 658902 h 2789926"/>
              <a:gd name="connsiteX54222" fmla="*/ 2435365 w 2556691"/>
              <a:gd name="connsiteY54222" fmla="*/ 676932 h 2789926"/>
              <a:gd name="connsiteX54223" fmla="*/ 2444594 w 2556691"/>
              <a:gd name="connsiteY54223" fmla="*/ 672528 h 2789926"/>
              <a:gd name="connsiteX54224" fmla="*/ 2444959 w 2556691"/>
              <a:gd name="connsiteY54224" fmla="*/ 672973 h 2789926"/>
              <a:gd name="connsiteX54225" fmla="*/ 2435730 w 2556691"/>
              <a:gd name="connsiteY54225" fmla="*/ 682109 h 2789926"/>
              <a:gd name="connsiteX54226" fmla="*/ 2429291 w 2556691"/>
              <a:gd name="connsiteY54226" fmla="*/ 687311 h 2789926"/>
              <a:gd name="connsiteX54227" fmla="*/ 2427278 w 2556691"/>
              <a:gd name="connsiteY54227" fmla="*/ 692049 h 2789926"/>
              <a:gd name="connsiteX54228" fmla="*/ 2434388 w 2556691"/>
              <a:gd name="connsiteY54228" fmla="*/ 686411 h 2789926"/>
              <a:gd name="connsiteX54229" fmla="*/ 2436672 w 2556691"/>
              <a:gd name="connsiteY54229" fmla="*/ 689429 h 2789926"/>
              <a:gd name="connsiteX54230" fmla="*/ 2426113 w 2556691"/>
              <a:gd name="connsiteY54230" fmla="*/ 698974 h 2789926"/>
              <a:gd name="connsiteX54231" fmla="*/ 2427054 w 2556691"/>
              <a:gd name="connsiteY54231" fmla="*/ 704438 h 2789926"/>
              <a:gd name="connsiteX54232" fmla="*/ 2436437 w 2556691"/>
              <a:gd name="connsiteY54232" fmla="*/ 698975 h 2789926"/>
              <a:gd name="connsiteX54233" fmla="*/ 2439544 w 2556691"/>
              <a:gd name="connsiteY54233" fmla="*/ 695489 h 2789926"/>
              <a:gd name="connsiteX54234" fmla="*/ 2443558 w 2556691"/>
              <a:gd name="connsiteY54234" fmla="*/ 692639 h 2789926"/>
              <a:gd name="connsiteX54235" fmla="*/ 2445842 w 2556691"/>
              <a:gd name="connsiteY54235" fmla="*/ 695101 h 2789926"/>
              <a:gd name="connsiteX54236" fmla="*/ 2437308 w 2556691"/>
              <a:gd name="connsiteY54236" fmla="*/ 700566 h 2789926"/>
              <a:gd name="connsiteX54237" fmla="*/ 2425630 w 2556691"/>
              <a:gd name="connsiteY54237" fmla="*/ 712151 h 2789926"/>
              <a:gd name="connsiteX54238" fmla="*/ 2424771 w 2556691"/>
              <a:gd name="connsiteY54238" fmla="*/ 716439 h 2789926"/>
              <a:gd name="connsiteX54239" fmla="*/ 2425606 w 2556691"/>
              <a:gd name="connsiteY54239" fmla="*/ 717220 h 2789926"/>
              <a:gd name="connsiteX54240" fmla="*/ 2428243 w 2556691"/>
              <a:gd name="connsiteY54240" fmla="*/ 716706 h 2789926"/>
              <a:gd name="connsiteX54241" fmla="*/ 2431198 w 2556691"/>
              <a:gd name="connsiteY54241" fmla="*/ 713321 h 2789926"/>
              <a:gd name="connsiteX54242" fmla="*/ 2440533 w 2556691"/>
              <a:gd name="connsiteY54242" fmla="*/ 707538 h 2789926"/>
              <a:gd name="connsiteX54243" fmla="*/ 2441487 w 2556691"/>
              <a:gd name="connsiteY54243" fmla="*/ 708301 h 2789926"/>
              <a:gd name="connsiteX54244" fmla="*/ 2441298 w 2556691"/>
              <a:gd name="connsiteY54244" fmla="*/ 709692 h 2789926"/>
              <a:gd name="connsiteX54245" fmla="*/ 2441428 w 2556691"/>
              <a:gd name="connsiteY54245" fmla="*/ 709629 h 2789926"/>
              <a:gd name="connsiteX54246" fmla="*/ 2452882 w 2556691"/>
              <a:gd name="connsiteY54246" fmla="*/ 705762 h 2789926"/>
              <a:gd name="connsiteX54247" fmla="*/ 2455177 w 2556691"/>
              <a:gd name="connsiteY54247" fmla="*/ 701524 h 2789926"/>
              <a:gd name="connsiteX54248" fmla="*/ 2456943 w 2556691"/>
              <a:gd name="connsiteY54248" fmla="*/ 700749 h 2789926"/>
              <a:gd name="connsiteX54249" fmla="*/ 2457520 w 2556691"/>
              <a:gd name="connsiteY54249" fmla="*/ 699547 h 2789926"/>
              <a:gd name="connsiteX54250" fmla="*/ 2454883 w 2556691"/>
              <a:gd name="connsiteY54250" fmla="*/ 698065 h 2789926"/>
              <a:gd name="connsiteX54251" fmla="*/ 2454165 w 2556691"/>
              <a:gd name="connsiteY54251" fmla="*/ 694616 h 2789926"/>
              <a:gd name="connsiteX54252" fmla="*/ 2461110 w 2556691"/>
              <a:gd name="connsiteY54252" fmla="*/ 684483 h 2789926"/>
              <a:gd name="connsiteX54253" fmla="*/ 2459780 w 2556691"/>
              <a:gd name="connsiteY54253" fmla="*/ 684364 h 2789926"/>
              <a:gd name="connsiteX54254" fmla="*/ 2457920 w 2556691"/>
              <a:gd name="connsiteY54254" fmla="*/ 680504 h 2789926"/>
              <a:gd name="connsiteX54255" fmla="*/ 2465054 w 2556691"/>
              <a:gd name="connsiteY54255" fmla="*/ 670340 h 2789926"/>
              <a:gd name="connsiteX54256" fmla="*/ 2464253 w 2556691"/>
              <a:gd name="connsiteY54256" fmla="*/ 670091 h 2789926"/>
              <a:gd name="connsiteX54257" fmla="*/ 2462735 w 2556691"/>
              <a:gd name="connsiteY54257" fmla="*/ 665790 h 2789926"/>
              <a:gd name="connsiteX54258" fmla="*/ 2470387 w 2556691"/>
              <a:gd name="connsiteY54258" fmla="*/ 656381 h 2789926"/>
              <a:gd name="connsiteX54259" fmla="*/ 2464736 w 2556691"/>
              <a:gd name="connsiteY54259" fmla="*/ 646891 h 2789926"/>
              <a:gd name="connsiteX54260" fmla="*/ 2446184 w 2556691"/>
              <a:gd name="connsiteY54260" fmla="*/ 657282 h 2789926"/>
              <a:gd name="connsiteX54261" fmla="*/ 2444418 w 2556691"/>
              <a:gd name="connsiteY54261" fmla="*/ 660417 h 2789926"/>
              <a:gd name="connsiteX54262" fmla="*/ 2457590 w 2556691"/>
              <a:gd name="connsiteY54262" fmla="*/ 654861 h 2789926"/>
              <a:gd name="connsiteX54263" fmla="*/ 2464736 w 2556691"/>
              <a:gd name="connsiteY54263" fmla="*/ 646891 h 2789926"/>
              <a:gd name="connsiteX54264" fmla="*/ 2465831 w 2556691"/>
              <a:gd name="connsiteY54264" fmla="*/ 640716 h 2789926"/>
              <a:gd name="connsiteX54265" fmla="*/ 2448244 w 2556691"/>
              <a:gd name="connsiteY54265" fmla="*/ 653343 h 2789926"/>
              <a:gd name="connsiteX54266" fmla="*/ 2448232 w 2556691"/>
              <a:gd name="connsiteY54266" fmla="*/ 653364 h 2789926"/>
              <a:gd name="connsiteX54267" fmla="*/ 2463570 w 2556691"/>
              <a:gd name="connsiteY54267" fmla="*/ 644756 h 2789926"/>
              <a:gd name="connsiteX54268" fmla="*/ 2465831 w 2556691"/>
              <a:gd name="connsiteY54268" fmla="*/ 640716 h 2789926"/>
              <a:gd name="connsiteX54269" fmla="*/ 2470869 w 2556691"/>
              <a:gd name="connsiteY54269" fmla="*/ 632860 h 2789926"/>
              <a:gd name="connsiteX54270" fmla="*/ 2467467 w 2556691"/>
              <a:gd name="connsiteY54270" fmla="*/ 633276 h 2789926"/>
              <a:gd name="connsiteX54271" fmla="*/ 2455307 w 2556691"/>
              <a:gd name="connsiteY54271" fmla="*/ 641182 h 2789926"/>
              <a:gd name="connsiteX54272" fmla="*/ 2452152 w 2556691"/>
              <a:gd name="connsiteY54272" fmla="*/ 645430 h 2789926"/>
              <a:gd name="connsiteX54273" fmla="*/ 2469351 w 2556691"/>
              <a:gd name="connsiteY54273" fmla="*/ 635381 h 2789926"/>
              <a:gd name="connsiteX54274" fmla="*/ 2470869 w 2556691"/>
              <a:gd name="connsiteY54274" fmla="*/ 632860 h 2789926"/>
              <a:gd name="connsiteX54275" fmla="*/ 2469468 w 2556691"/>
              <a:gd name="connsiteY54275" fmla="*/ 623799 h 2789926"/>
              <a:gd name="connsiteX54276" fmla="*/ 2461828 w 2556691"/>
              <a:gd name="connsiteY54276" fmla="*/ 630903 h 2789926"/>
              <a:gd name="connsiteX54277" fmla="*/ 2468409 w 2556691"/>
              <a:gd name="connsiteY54277" fmla="*/ 627300 h 2789926"/>
              <a:gd name="connsiteX54278" fmla="*/ 2469468 w 2556691"/>
              <a:gd name="connsiteY54278" fmla="*/ 623799 h 2789926"/>
              <a:gd name="connsiteX54279" fmla="*/ 2470563 w 2556691"/>
              <a:gd name="connsiteY54279" fmla="*/ 617393 h 2789926"/>
              <a:gd name="connsiteX54280" fmla="*/ 2468150 w 2556691"/>
              <a:gd name="connsiteY54280" fmla="*/ 616695 h 2789926"/>
              <a:gd name="connsiteX54281" fmla="*/ 2468150 w 2556691"/>
              <a:gd name="connsiteY54281" fmla="*/ 616693 h 2789926"/>
              <a:gd name="connsiteX54282" fmla="*/ 2460675 w 2556691"/>
              <a:gd name="connsiteY54282" fmla="*/ 625879 h 2789926"/>
              <a:gd name="connsiteX54283" fmla="*/ 2459227 w 2556691"/>
              <a:gd name="connsiteY54283" fmla="*/ 629088 h 2789926"/>
              <a:gd name="connsiteX54284" fmla="*/ 2470292 w 2556691"/>
              <a:gd name="connsiteY54284" fmla="*/ 619378 h 2789926"/>
              <a:gd name="connsiteX54285" fmla="*/ 2470563 w 2556691"/>
              <a:gd name="connsiteY54285" fmla="*/ 617393 h 2789926"/>
              <a:gd name="connsiteX54286" fmla="*/ 2463370 w 2556691"/>
              <a:gd name="connsiteY54286" fmla="*/ 608318 h 2789926"/>
              <a:gd name="connsiteX54287" fmla="*/ 2459250 w 2556691"/>
              <a:gd name="connsiteY54287" fmla="*/ 609012 h 2789926"/>
              <a:gd name="connsiteX54288" fmla="*/ 2455107 w 2556691"/>
              <a:gd name="connsiteY54288" fmla="*/ 614472 h 2789926"/>
              <a:gd name="connsiteX54289" fmla="*/ 2456260 w 2556691"/>
              <a:gd name="connsiteY54289" fmla="*/ 618237 h 2789926"/>
              <a:gd name="connsiteX54290" fmla="*/ 2452117 w 2556691"/>
              <a:gd name="connsiteY54290" fmla="*/ 619420 h 2789926"/>
              <a:gd name="connsiteX54291" fmla="*/ 2451092 w 2556691"/>
              <a:gd name="connsiteY54291" fmla="*/ 616816 h 2789926"/>
              <a:gd name="connsiteX54292" fmla="*/ 2449444 w 2556691"/>
              <a:gd name="connsiteY54292" fmla="*/ 623397 h 2789926"/>
              <a:gd name="connsiteX54293" fmla="*/ 2448503 w 2556691"/>
              <a:gd name="connsiteY54293" fmla="*/ 632643 h 2789926"/>
              <a:gd name="connsiteX54294" fmla="*/ 2446960 w 2556691"/>
              <a:gd name="connsiteY54294" fmla="*/ 629266 h 2789926"/>
              <a:gd name="connsiteX54295" fmla="*/ 2445383 w 2556691"/>
              <a:gd name="connsiteY54295" fmla="*/ 625167 h 2789926"/>
              <a:gd name="connsiteX54296" fmla="*/ 2445383 w 2556691"/>
              <a:gd name="connsiteY54296" fmla="*/ 625166 h 2789926"/>
              <a:gd name="connsiteX54297" fmla="*/ 2443170 w 2556691"/>
              <a:gd name="connsiteY54297" fmla="*/ 632792 h 2789926"/>
              <a:gd name="connsiteX54298" fmla="*/ 2445195 w 2556691"/>
              <a:gd name="connsiteY54298" fmla="*/ 649616 h 2789926"/>
              <a:gd name="connsiteX54299" fmla="*/ 2463370 w 2556691"/>
              <a:gd name="connsiteY54299" fmla="*/ 608318 h 2789926"/>
              <a:gd name="connsiteX54300" fmla="*/ 2466513 w 2556691"/>
              <a:gd name="connsiteY54300" fmla="*/ 600347 h 2789926"/>
              <a:gd name="connsiteX54301" fmla="*/ 2464395 w 2556691"/>
              <a:gd name="connsiteY54301" fmla="*/ 616308 h 2789926"/>
              <a:gd name="connsiteX54302" fmla="*/ 2467797 w 2556691"/>
              <a:gd name="connsiteY54302" fmla="*/ 613265 h 2789926"/>
              <a:gd name="connsiteX54303" fmla="*/ 2466513 w 2556691"/>
              <a:gd name="connsiteY54303" fmla="*/ 600347 h 2789926"/>
              <a:gd name="connsiteX54304" fmla="*/ 2465372 w 2556691"/>
              <a:gd name="connsiteY54304" fmla="*/ 589196 h 2789926"/>
              <a:gd name="connsiteX54305" fmla="*/ 2471752 w 2556691"/>
              <a:gd name="connsiteY54305" fmla="*/ 612225 h 2789926"/>
              <a:gd name="connsiteX54306" fmla="*/ 2474742 w 2556691"/>
              <a:gd name="connsiteY54306" fmla="*/ 613918 h 2789926"/>
              <a:gd name="connsiteX54307" fmla="*/ 2472682 w 2556691"/>
              <a:gd name="connsiteY54307" fmla="*/ 628296 h 2789926"/>
              <a:gd name="connsiteX54308" fmla="*/ 2474989 w 2556691"/>
              <a:gd name="connsiteY54308" fmla="*/ 628263 h 2789926"/>
              <a:gd name="connsiteX54309" fmla="*/ 2476673 w 2556691"/>
              <a:gd name="connsiteY54309" fmla="*/ 631227 h 2789926"/>
              <a:gd name="connsiteX54310" fmla="*/ 2469939 w 2556691"/>
              <a:gd name="connsiteY54310" fmla="*/ 642708 h 2789926"/>
              <a:gd name="connsiteX54311" fmla="*/ 2465501 w 2556691"/>
              <a:gd name="connsiteY54311" fmla="*/ 652800 h 2789926"/>
              <a:gd name="connsiteX54312" fmla="*/ 2476037 w 2556691"/>
              <a:gd name="connsiteY54312" fmla="*/ 650579 h 2789926"/>
              <a:gd name="connsiteX54313" fmla="*/ 2478050 w 2556691"/>
              <a:gd name="connsiteY54313" fmla="*/ 654471 h 2789926"/>
              <a:gd name="connsiteX54314" fmla="*/ 2468997 w 2556691"/>
              <a:gd name="connsiteY54314" fmla="*/ 666224 h 2789926"/>
              <a:gd name="connsiteX54315" fmla="*/ 2469386 w 2556691"/>
              <a:gd name="connsiteY54315" fmla="*/ 666358 h 2789926"/>
              <a:gd name="connsiteX54316" fmla="*/ 2470963 w 2556691"/>
              <a:gd name="connsiteY54316" fmla="*/ 670096 h 2789926"/>
              <a:gd name="connsiteX54317" fmla="*/ 2464701 w 2556691"/>
              <a:gd name="connsiteY54317" fmla="*/ 679943 h 2789926"/>
              <a:gd name="connsiteX54318" fmla="*/ 2465748 w 2556691"/>
              <a:gd name="connsiteY54318" fmla="*/ 680060 h 2789926"/>
              <a:gd name="connsiteX54319" fmla="*/ 2467314 w 2556691"/>
              <a:gd name="connsiteY54319" fmla="*/ 683932 h 2789926"/>
              <a:gd name="connsiteX54320" fmla="*/ 2461075 w 2556691"/>
              <a:gd name="connsiteY54320" fmla="*/ 695172 h 2789926"/>
              <a:gd name="connsiteX54321" fmla="*/ 2463429 w 2556691"/>
              <a:gd name="connsiteY54321" fmla="*/ 698392 h 2789926"/>
              <a:gd name="connsiteX54322" fmla="*/ 2462911 w 2556691"/>
              <a:gd name="connsiteY54322" fmla="*/ 699646 h 2789926"/>
              <a:gd name="connsiteX54323" fmla="*/ 2490481 w 2556691"/>
              <a:gd name="connsiteY54323" fmla="*/ 714589 h 2789926"/>
              <a:gd name="connsiteX54324" fmla="*/ 2505808 w 2556691"/>
              <a:gd name="connsiteY54324" fmla="*/ 712929 h 2789926"/>
              <a:gd name="connsiteX54325" fmla="*/ 2510564 w 2556691"/>
              <a:gd name="connsiteY54325" fmla="*/ 712278 h 2789926"/>
              <a:gd name="connsiteX54326" fmla="*/ 2510764 w 2556691"/>
              <a:gd name="connsiteY54326" fmla="*/ 716447 h 2789926"/>
              <a:gd name="connsiteX54327" fmla="*/ 2504560 w 2556691"/>
              <a:gd name="connsiteY54327" fmla="*/ 717757 h 2789926"/>
              <a:gd name="connsiteX54328" fmla="*/ 2503442 w 2556691"/>
              <a:gd name="connsiteY54328" fmla="*/ 719838 h 2789926"/>
              <a:gd name="connsiteX54329" fmla="*/ 2496249 w 2556691"/>
              <a:gd name="connsiteY54329" fmla="*/ 723189 h 2789926"/>
              <a:gd name="connsiteX54330" fmla="*/ 2496449 w 2556691"/>
              <a:gd name="connsiteY54330" fmla="*/ 723797 h 2789926"/>
              <a:gd name="connsiteX54331" fmla="*/ 2533095 w 2556691"/>
              <a:gd name="connsiteY54331" fmla="*/ 740189 h 2789926"/>
              <a:gd name="connsiteX54332" fmla="*/ 2538616 w 2556691"/>
              <a:gd name="connsiteY54332" fmla="*/ 743505 h 2789926"/>
              <a:gd name="connsiteX54333" fmla="*/ 2537274 w 2556691"/>
              <a:gd name="connsiteY54333" fmla="*/ 754603 h 2789926"/>
              <a:gd name="connsiteX54334" fmla="*/ 2533848 w 2556691"/>
              <a:gd name="connsiteY54334" fmla="*/ 765561 h 2789926"/>
              <a:gd name="connsiteX54335" fmla="*/ 2553755 w 2556691"/>
              <a:gd name="connsiteY54335" fmla="*/ 783497 h 2789926"/>
              <a:gd name="connsiteX54336" fmla="*/ 2553731 w 2556691"/>
              <a:gd name="connsiteY54336" fmla="*/ 783511 h 2789926"/>
              <a:gd name="connsiteX54337" fmla="*/ 2555991 w 2556691"/>
              <a:gd name="connsiteY54337" fmla="*/ 798992 h 2789926"/>
              <a:gd name="connsiteX54338" fmla="*/ 2553072 w 2556691"/>
              <a:gd name="connsiteY54338" fmla="*/ 807951 h 2789926"/>
              <a:gd name="connsiteX54339" fmla="*/ 2546209 w 2556691"/>
              <a:gd name="connsiteY54339" fmla="*/ 819954 h 2789926"/>
              <a:gd name="connsiteX54340" fmla="*/ 2539169 w 2556691"/>
              <a:gd name="connsiteY54340" fmla="*/ 831307 h 2789926"/>
              <a:gd name="connsiteX54341" fmla="*/ 2519946 w 2556691"/>
              <a:gd name="connsiteY54341" fmla="*/ 838181 h 2789926"/>
              <a:gd name="connsiteX54342" fmla="*/ 2509410 w 2556691"/>
              <a:gd name="connsiteY54342" fmla="*/ 827926 h 2789926"/>
              <a:gd name="connsiteX54343" fmla="*/ 2509963 w 2556691"/>
              <a:gd name="connsiteY54343" fmla="*/ 841854 h 2789926"/>
              <a:gd name="connsiteX54344" fmla="*/ 2497862 w 2556691"/>
              <a:gd name="connsiteY54344" fmla="*/ 852152 h 2789926"/>
              <a:gd name="connsiteX54345" fmla="*/ 2483124 w 2556691"/>
              <a:gd name="connsiteY54345" fmla="*/ 865493 h 2789926"/>
              <a:gd name="connsiteX54346" fmla="*/ 2496179 w 2556691"/>
              <a:gd name="connsiteY54346" fmla="*/ 891467 h 2789926"/>
              <a:gd name="connsiteX54347" fmla="*/ 2492835 w 2556691"/>
              <a:gd name="connsiteY54347" fmla="*/ 899028 h 2789926"/>
              <a:gd name="connsiteX54348" fmla="*/ 2489704 w 2556691"/>
              <a:gd name="connsiteY54348" fmla="*/ 911952 h 2789926"/>
              <a:gd name="connsiteX54349" fmla="*/ 2462782 w 2556691"/>
              <a:gd name="connsiteY54349" fmla="*/ 929563 h 2789926"/>
              <a:gd name="connsiteX54350" fmla="*/ 2451705 w 2556691"/>
              <a:gd name="connsiteY54350" fmla="*/ 929984 h 2789926"/>
              <a:gd name="connsiteX54351" fmla="*/ 2458379 w 2556691"/>
              <a:gd name="connsiteY54351" fmla="*/ 954588 h 2789926"/>
              <a:gd name="connsiteX54352" fmla="*/ 2447455 w 2556691"/>
              <a:gd name="connsiteY54352" fmla="*/ 973816 h 2789926"/>
              <a:gd name="connsiteX54353" fmla="*/ 2410633 w 2556691"/>
              <a:gd name="connsiteY54353" fmla="*/ 979895 h 2789926"/>
              <a:gd name="connsiteX54354" fmla="*/ 2393717 w 2556691"/>
              <a:gd name="connsiteY54354" fmla="*/ 965208 h 2789926"/>
              <a:gd name="connsiteX54355" fmla="*/ 2367536 w 2556691"/>
              <a:gd name="connsiteY54355" fmla="*/ 1002400 h 2789926"/>
              <a:gd name="connsiteX54356" fmla="*/ 2356435 w 2556691"/>
              <a:gd name="connsiteY54356" fmla="*/ 1007086 h 2789926"/>
              <a:gd name="connsiteX54357" fmla="*/ 2351279 w 2556691"/>
              <a:gd name="connsiteY54357" fmla="*/ 1005209 h 2789926"/>
              <a:gd name="connsiteX54358" fmla="*/ 2347053 w 2556691"/>
              <a:gd name="connsiteY54358" fmla="*/ 1005667 h 2789926"/>
              <a:gd name="connsiteX54359" fmla="*/ 2346606 w 2556691"/>
              <a:gd name="connsiteY54359" fmla="*/ 1005565 h 2789926"/>
              <a:gd name="connsiteX54360" fmla="*/ 2337388 w 2556691"/>
              <a:gd name="connsiteY54360" fmla="*/ 999456 h 2789926"/>
              <a:gd name="connsiteX54361" fmla="*/ 2327559 w 2556691"/>
              <a:gd name="connsiteY54361" fmla="*/ 966507 h 2789926"/>
              <a:gd name="connsiteX54362" fmla="*/ 2306664 w 2556691"/>
              <a:gd name="connsiteY54362" fmla="*/ 947632 h 2789926"/>
              <a:gd name="connsiteX54363" fmla="*/ 2271748 w 2556691"/>
              <a:gd name="connsiteY54363" fmla="*/ 978984 h 2789926"/>
              <a:gd name="connsiteX54364" fmla="*/ 2262708 w 2556691"/>
              <a:gd name="connsiteY54364" fmla="*/ 978518 h 2789926"/>
              <a:gd name="connsiteX54365" fmla="*/ 2255374 w 2556691"/>
              <a:gd name="connsiteY54365" fmla="*/ 981780 h 2789926"/>
              <a:gd name="connsiteX54366" fmla="*/ 2269123 w 2556691"/>
              <a:gd name="connsiteY54366" fmla="*/ 893829 h 2789926"/>
              <a:gd name="connsiteX54367" fmla="*/ 2268935 w 2556691"/>
              <a:gd name="connsiteY54367" fmla="*/ 893483 h 2789926"/>
              <a:gd name="connsiteX54368" fmla="*/ 2245992 w 2556691"/>
              <a:gd name="connsiteY54368" fmla="*/ 909024 h 2789926"/>
              <a:gd name="connsiteX54369" fmla="*/ 2226933 w 2556691"/>
              <a:gd name="connsiteY54369" fmla="*/ 907826 h 2789926"/>
              <a:gd name="connsiteX54370" fmla="*/ 2226427 w 2556691"/>
              <a:gd name="connsiteY54370" fmla="*/ 907518 h 2789926"/>
              <a:gd name="connsiteX54371" fmla="*/ 2217422 w 2556691"/>
              <a:gd name="connsiteY54371" fmla="*/ 916979 h 2789926"/>
              <a:gd name="connsiteX54372" fmla="*/ 2207827 w 2556691"/>
              <a:gd name="connsiteY54372" fmla="*/ 929176 h 2789926"/>
              <a:gd name="connsiteX54373" fmla="*/ 2203672 w 2556691"/>
              <a:gd name="connsiteY54373" fmla="*/ 941954 h 2789926"/>
              <a:gd name="connsiteX54374" fmla="*/ 2201341 w 2556691"/>
              <a:gd name="connsiteY54374" fmla="*/ 945585 h 2789926"/>
              <a:gd name="connsiteX54375" fmla="*/ 2197774 w 2556691"/>
              <a:gd name="connsiteY54375" fmla="*/ 943068 h 2789926"/>
              <a:gd name="connsiteX54376" fmla="*/ 2214361 w 2556691"/>
              <a:gd name="connsiteY54376" fmla="*/ 875358 h 2789926"/>
              <a:gd name="connsiteX54377" fmla="*/ 2205426 w 2556691"/>
              <a:gd name="connsiteY54377" fmla="*/ 860416 h 2789926"/>
              <a:gd name="connsiteX54378" fmla="*/ 2209322 w 2556691"/>
              <a:gd name="connsiteY54378" fmla="*/ 846482 h 2789926"/>
              <a:gd name="connsiteX54379" fmla="*/ 2182083 w 2556691"/>
              <a:gd name="connsiteY54379" fmla="*/ 847749 h 2789926"/>
              <a:gd name="connsiteX54380" fmla="*/ 2112876 w 2556691"/>
              <a:gd name="connsiteY54380" fmla="*/ 861470 h 2789926"/>
              <a:gd name="connsiteX54381" fmla="*/ 2111557 w 2556691"/>
              <a:gd name="connsiteY54381" fmla="*/ 862617 h 2789926"/>
              <a:gd name="connsiteX54382" fmla="*/ 2089685 w 2556691"/>
              <a:gd name="connsiteY54382" fmla="*/ 876382 h 2789926"/>
              <a:gd name="connsiteX54383" fmla="*/ 2084235 w 2556691"/>
              <a:gd name="connsiteY54383" fmla="*/ 875209 h 2789926"/>
              <a:gd name="connsiteX54384" fmla="*/ 2074935 w 2556691"/>
              <a:gd name="connsiteY54384" fmla="*/ 869814 h 2789926"/>
              <a:gd name="connsiteX54385" fmla="*/ 2072569 w 2556691"/>
              <a:gd name="connsiteY54385" fmla="*/ 870354 h 2789926"/>
              <a:gd name="connsiteX54386" fmla="*/ 2074488 w 2556691"/>
              <a:gd name="connsiteY54386" fmla="*/ 885140 h 2789926"/>
              <a:gd name="connsiteX54387" fmla="*/ 2053887 w 2556691"/>
              <a:gd name="connsiteY54387" fmla="*/ 879002 h 2789926"/>
              <a:gd name="connsiteX54388" fmla="*/ 2048484 w 2556691"/>
              <a:gd name="connsiteY54388" fmla="*/ 889597 h 2789926"/>
              <a:gd name="connsiteX54389" fmla="*/ 2042776 w 2556691"/>
              <a:gd name="connsiteY54389" fmla="*/ 909494 h 2789926"/>
              <a:gd name="connsiteX54390" fmla="*/ 2029461 w 2556691"/>
              <a:gd name="connsiteY54390" fmla="*/ 921402 h 2789926"/>
              <a:gd name="connsiteX54391" fmla="*/ 1997395 w 2556691"/>
              <a:gd name="connsiteY54391" fmla="*/ 956576 h 2789926"/>
              <a:gd name="connsiteX54392" fmla="*/ 1996712 w 2556691"/>
              <a:gd name="connsiteY54392" fmla="*/ 957363 h 2789926"/>
              <a:gd name="connsiteX54393" fmla="*/ 1949648 w 2556691"/>
              <a:gd name="connsiteY54393" fmla="*/ 958078 h 2789926"/>
              <a:gd name="connsiteX54394" fmla="*/ 1933651 w 2556691"/>
              <a:gd name="connsiteY54394" fmla="*/ 962671 h 2789926"/>
              <a:gd name="connsiteX54395" fmla="*/ 1917606 w 2556691"/>
              <a:gd name="connsiteY54395" fmla="*/ 952638 h 2789926"/>
              <a:gd name="connsiteX54396" fmla="*/ 1908812 w 2556691"/>
              <a:gd name="connsiteY54396" fmla="*/ 942409 h 2789926"/>
              <a:gd name="connsiteX54397" fmla="*/ 1909201 w 2556691"/>
              <a:gd name="connsiteY54397" fmla="*/ 930757 h 2789926"/>
              <a:gd name="connsiteX54398" fmla="*/ 1911979 w 2556691"/>
              <a:gd name="connsiteY54398" fmla="*/ 921357 h 2789926"/>
              <a:gd name="connsiteX54399" fmla="*/ 1923998 w 2556691"/>
              <a:gd name="connsiteY54399" fmla="*/ 907240 h 2789926"/>
              <a:gd name="connsiteX54400" fmla="*/ 1908953 w 2556691"/>
              <a:gd name="connsiteY54400" fmla="*/ 911577 h 2789926"/>
              <a:gd name="connsiteX54401" fmla="*/ 1899065 w 2556691"/>
              <a:gd name="connsiteY54401" fmla="*/ 919477 h 2789926"/>
              <a:gd name="connsiteX54402" fmla="*/ 1894439 w 2556691"/>
              <a:gd name="connsiteY54402" fmla="*/ 924993 h 2789926"/>
              <a:gd name="connsiteX54403" fmla="*/ 1884515 w 2556691"/>
              <a:gd name="connsiteY54403" fmla="*/ 927899 h 2789926"/>
              <a:gd name="connsiteX54404" fmla="*/ 1871625 w 2556691"/>
              <a:gd name="connsiteY54404" fmla="*/ 925305 h 2789926"/>
              <a:gd name="connsiteX54405" fmla="*/ 1868517 w 2556691"/>
              <a:gd name="connsiteY54405" fmla="*/ 926453 h 2789926"/>
              <a:gd name="connsiteX54406" fmla="*/ 1866410 w 2556691"/>
              <a:gd name="connsiteY54406" fmla="*/ 931087 h 2789926"/>
              <a:gd name="connsiteX54407" fmla="*/ 1859052 w 2556691"/>
              <a:gd name="connsiteY54407" fmla="*/ 947350 h 2789926"/>
              <a:gd name="connsiteX54408" fmla="*/ 1857993 w 2556691"/>
              <a:gd name="connsiteY54408" fmla="*/ 950262 h 2789926"/>
              <a:gd name="connsiteX54409" fmla="*/ 1857322 w 2556691"/>
              <a:gd name="connsiteY54409" fmla="*/ 951126 h 2789926"/>
              <a:gd name="connsiteX54410" fmla="*/ 1854391 w 2556691"/>
              <a:gd name="connsiteY54410" fmla="*/ 957472 h 2789926"/>
              <a:gd name="connsiteX54411" fmla="*/ 1850377 w 2556691"/>
              <a:gd name="connsiteY54411" fmla="*/ 957116 h 2789926"/>
              <a:gd name="connsiteX54412" fmla="*/ 1837486 w 2556691"/>
              <a:gd name="connsiteY54412" fmla="*/ 938826 h 2789926"/>
              <a:gd name="connsiteX54413" fmla="*/ 1793990 w 2556691"/>
              <a:gd name="connsiteY54413" fmla="*/ 959770 h 2789926"/>
              <a:gd name="connsiteX54414" fmla="*/ 1794154 w 2556691"/>
              <a:gd name="connsiteY54414" fmla="*/ 964521 h 2789926"/>
              <a:gd name="connsiteX54415" fmla="*/ 1757532 w 2556691"/>
              <a:gd name="connsiteY54415" fmla="*/ 988743 h 2789926"/>
              <a:gd name="connsiteX54416" fmla="*/ 1768562 w 2556691"/>
              <a:gd name="connsiteY54416" fmla="*/ 994361 h 2789926"/>
              <a:gd name="connsiteX54417" fmla="*/ 1779663 w 2556691"/>
              <a:gd name="connsiteY54417" fmla="*/ 1004015 h 2789926"/>
              <a:gd name="connsiteX54418" fmla="*/ 1803984 w 2556691"/>
              <a:gd name="connsiteY54418" fmla="*/ 1029491 h 2789926"/>
              <a:gd name="connsiteX54419" fmla="*/ 1803807 w 2556691"/>
              <a:gd name="connsiteY54419" fmla="*/ 1032184 h 2789926"/>
              <a:gd name="connsiteX54420" fmla="*/ 1795049 w 2556691"/>
              <a:gd name="connsiteY54420" fmla="*/ 1039230 h 2789926"/>
              <a:gd name="connsiteX54421" fmla="*/ 1789151 w 2556691"/>
              <a:gd name="connsiteY54421" fmla="*/ 1049175 h 2789926"/>
              <a:gd name="connsiteX54422" fmla="*/ 1780264 w 2556691"/>
              <a:gd name="connsiteY54422" fmla="*/ 1055410 h 2789926"/>
              <a:gd name="connsiteX54423" fmla="*/ 1782665 w 2556691"/>
              <a:gd name="connsiteY54423" fmla="*/ 1055378 h 2789926"/>
              <a:gd name="connsiteX54424" fmla="*/ 1791317 w 2556691"/>
              <a:gd name="connsiteY54424" fmla="*/ 1051363 h 2789926"/>
              <a:gd name="connsiteX54425" fmla="*/ 1798263 w 2556691"/>
              <a:gd name="connsiteY54425" fmla="*/ 1047438 h 2789926"/>
              <a:gd name="connsiteX54426" fmla="*/ 1805455 w 2556691"/>
              <a:gd name="connsiteY54426" fmla="*/ 1046961 h 2789926"/>
              <a:gd name="connsiteX54427" fmla="*/ 1816015 w 2556691"/>
              <a:gd name="connsiteY54427" fmla="*/ 1035383 h 2789926"/>
              <a:gd name="connsiteX54428" fmla="*/ 1817863 w 2556691"/>
              <a:gd name="connsiteY54428" fmla="*/ 1031686 h 2789926"/>
              <a:gd name="connsiteX54429" fmla="*/ 1832566 w 2556691"/>
              <a:gd name="connsiteY54429" fmla="*/ 1046427 h 2789926"/>
              <a:gd name="connsiteX54430" fmla="*/ 1835568 w 2556691"/>
              <a:gd name="connsiteY54430" fmla="*/ 1051677 h 2789926"/>
              <a:gd name="connsiteX54431" fmla="*/ 1837486 w 2556691"/>
              <a:gd name="connsiteY54431" fmla="*/ 1050612 h 2789926"/>
              <a:gd name="connsiteX54432" fmla="*/ 1839841 w 2556691"/>
              <a:gd name="connsiteY54432" fmla="*/ 1051028 h 2789926"/>
              <a:gd name="connsiteX54433" fmla="*/ 1824383 w 2556691"/>
              <a:gd name="connsiteY54433" fmla="*/ 1025924 h 2789926"/>
              <a:gd name="connsiteX54434" fmla="*/ 1812566 w 2556691"/>
              <a:gd name="connsiteY54434" fmla="*/ 1009058 h 2789926"/>
              <a:gd name="connsiteX54435" fmla="*/ 1826456 w 2556691"/>
              <a:gd name="connsiteY54435" fmla="*/ 975158 h 2789926"/>
              <a:gd name="connsiteX54436" fmla="*/ 1827528 w 2556691"/>
              <a:gd name="connsiteY54436" fmla="*/ 974470 h 2789926"/>
              <a:gd name="connsiteX54437" fmla="*/ 1827998 w 2556691"/>
              <a:gd name="connsiteY54437" fmla="*/ 974196 h 2789926"/>
              <a:gd name="connsiteX54438" fmla="*/ 1868588 w 2556691"/>
              <a:gd name="connsiteY54438" fmla="*/ 997794 h 2789926"/>
              <a:gd name="connsiteX54439" fmla="*/ 1868340 w 2556691"/>
              <a:gd name="connsiteY54439" fmla="*/ 1021753 h 2789926"/>
              <a:gd name="connsiteX54440" fmla="*/ 1897052 w 2556691"/>
              <a:gd name="connsiteY54440" fmla="*/ 1010055 h 2789926"/>
              <a:gd name="connsiteX54441" fmla="*/ 1899147 w 2556691"/>
              <a:gd name="connsiteY54441" fmla="*/ 1018432 h 2789926"/>
              <a:gd name="connsiteX54442" fmla="*/ 1915781 w 2556691"/>
              <a:gd name="connsiteY54442" fmla="*/ 1036560 h 2789926"/>
              <a:gd name="connsiteX54443" fmla="*/ 1914922 w 2556691"/>
              <a:gd name="connsiteY54443" fmla="*/ 1058045 h 2789926"/>
              <a:gd name="connsiteX54444" fmla="*/ 1905068 w 2556691"/>
              <a:gd name="connsiteY54444" fmla="*/ 1071930 h 2789926"/>
              <a:gd name="connsiteX54445" fmla="*/ 1909671 w 2556691"/>
              <a:gd name="connsiteY54445" fmla="*/ 1082605 h 2789926"/>
              <a:gd name="connsiteX54446" fmla="*/ 1912508 w 2556691"/>
              <a:gd name="connsiteY54446" fmla="*/ 1088315 h 2789926"/>
              <a:gd name="connsiteX54447" fmla="*/ 1892579 w 2556691"/>
              <a:gd name="connsiteY54447" fmla="*/ 1116651 h 2789926"/>
              <a:gd name="connsiteX54448" fmla="*/ 1891896 w 2556691"/>
              <a:gd name="connsiteY54448" fmla="*/ 1124217 h 2789926"/>
              <a:gd name="connsiteX54449" fmla="*/ 1889683 w 2556691"/>
              <a:gd name="connsiteY54449" fmla="*/ 1129171 h 2789926"/>
              <a:gd name="connsiteX54450" fmla="*/ 1859017 w 2556691"/>
              <a:gd name="connsiteY54450" fmla="*/ 1117916 h 2789926"/>
              <a:gd name="connsiteX54451" fmla="*/ 1859064 w 2556691"/>
              <a:gd name="connsiteY54451" fmla="*/ 1118874 h 2789926"/>
              <a:gd name="connsiteX54452" fmla="*/ 1851401 w 2556691"/>
              <a:gd name="connsiteY54452" fmla="*/ 1148251 h 2789926"/>
              <a:gd name="connsiteX54453" fmla="*/ 1842136 w 2556691"/>
              <a:gd name="connsiteY54453" fmla="*/ 1150639 h 2789926"/>
              <a:gd name="connsiteX54454" fmla="*/ 1837851 w 2556691"/>
              <a:gd name="connsiteY54454" fmla="*/ 1155214 h 2789926"/>
              <a:gd name="connsiteX54455" fmla="*/ 1831848 w 2556691"/>
              <a:gd name="connsiteY54455" fmla="*/ 1156916 h 2789926"/>
              <a:gd name="connsiteX54456" fmla="*/ 1822772 w 2556691"/>
              <a:gd name="connsiteY54456" fmla="*/ 1148263 h 2789926"/>
              <a:gd name="connsiteX54457" fmla="*/ 1808339 w 2556691"/>
              <a:gd name="connsiteY54457" fmla="*/ 1127764 h 2789926"/>
              <a:gd name="connsiteX54458" fmla="*/ 1825891 w 2556691"/>
              <a:gd name="connsiteY54458" fmla="*/ 1088823 h 2789926"/>
              <a:gd name="connsiteX54459" fmla="*/ 1831012 w 2556691"/>
              <a:gd name="connsiteY54459" fmla="*/ 1082156 h 2789926"/>
              <a:gd name="connsiteX54460" fmla="*/ 1829470 w 2556691"/>
              <a:gd name="connsiteY54460" fmla="*/ 1080264 h 2789926"/>
              <a:gd name="connsiteX54461" fmla="*/ 1824585 w 2556691"/>
              <a:gd name="connsiteY54461" fmla="*/ 1088137 h 2789926"/>
              <a:gd name="connsiteX54462" fmla="*/ 1809022 w 2556691"/>
              <a:gd name="connsiteY54462" fmla="*/ 1104676 h 2789926"/>
              <a:gd name="connsiteX54463" fmla="*/ 1804561 w 2556691"/>
              <a:gd name="connsiteY54463" fmla="*/ 1100846 h 2789926"/>
              <a:gd name="connsiteX54464" fmla="*/ 1799981 w 2556691"/>
              <a:gd name="connsiteY54464" fmla="*/ 1072143 h 2789926"/>
              <a:gd name="connsiteX54465" fmla="*/ 1791164 w 2556691"/>
              <a:gd name="connsiteY54465" fmla="*/ 1070062 h 2789926"/>
              <a:gd name="connsiteX54466" fmla="*/ 1785455 w 2556691"/>
              <a:gd name="connsiteY54466" fmla="*/ 1064813 h 2789926"/>
              <a:gd name="connsiteX54467" fmla="*/ 1759121 w 2556691"/>
              <a:gd name="connsiteY54467" fmla="*/ 1065144 h 2789926"/>
              <a:gd name="connsiteX54468" fmla="*/ 1758568 w 2556691"/>
              <a:gd name="connsiteY54468" fmla="*/ 1068868 h 2789926"/>
              <a:gd name="connsiteX54469" fmla="*/ 1750410 w 2556691"/>
              <a:gd name="connsiteY54469" fmla="*/ 1088859 h 2789926"/>
              <a:gd name="connsiteX54470" fmla="*/ 1741004 w 2556691"/>
              <a:gd name="connsiteY54470" fmla="*/ 1098304 h 2789926"/>
              <a:gd name="connsiteX54471" fmla="*/ 1724453 w 2556691"/>
              <a:gd name="connsiteY54471" fmla="*/ 1094356 h 2789926"/>
              <a:gd name="connsiteX54472" fmla="*/ 1712116 w 2556691"/>
              <a:gd name="connsiteY54472" fmla="*/ 1094947 h 2789926"/>
              <a:gd name="connsiteX54473" fmla="*/ 1696801 w 2556691"/>
              <a:gd name="connsiteY54473" fmla="*/ 1071646 h 2789926"/>
              <a:gd name="connsiteX54474" fmla="*/ 1695659 w 2556691"/>
              <a:gd name="connsiteY54474" fmla="*/ 1071800 h 2789926"/>
              <a:gd name="connsiteX54475" fmla="*/ 1664181 w 2556691"/>
              <a:gd name="connsiteY54475" fmla="*/ 1077935 h 2789926"/>
              <a:gd name="connsiteX54476" fmla="*/ 1653928 w 2556691"/>
              <a:gd name="connsiteY54476" fmla="*/ 1080737 h 2789926"/>
              <a:gd name="connsiteX54477" fmla="*/ 1652127 w 2556691"/>
              <a:gd name="connsiteY54477" fmla="*/ 1082676 h 2789926"/>
              <a:gd name="connsiteX54478" fmla="*/ 1678166 w 2556691"/>
              <a:gd name="connsiteY54478" fmla="*/ 1093883 h 2789926"/>
              <a:gd name="connsiteX54479" fmla="*/ 1688431 w 2556691"/>
              <a:gd name="connsiteY54479" fmla="*/ 1098694 h 2789926"/>
              <a:gd name="connsiteX54480" fmla="*/ 1690021 w 2556691"/>
              <a:gd name="connsiteY54480" fmla="*/ 1100066 h 2789926"/>
              <a:gd name="connsiteX54481" fmla="*/ 1687737 w 2556691"/>
              <a:gd name="connsiteY54481" fmla="*/ 1102962 h 2789926"/>
              <a:gd name="connsiteX54482" fmla="*/ 1684088 w 2556691"/>
              <a:gd name="connsiteY54482" fmla="*/ 1104499 h 2789926"/>
              <a:gd name="connsiteX54483" fmla="*/ 1725713 w 2556691"/>
              <a:gd name="connsiteY54483" fmla="*/ 1117302 h 2789926"/>
              <a:gd name="connsiteX54484" fmla="*/ 1726784 w 2556691"/>
              <a:gd name="connsiteY54484" fmla="*/ 1119240 h 2789926"/>
              <a:gd name="connsiteX54485" fmla="*/ 1770104 w 2556691"/>
              <a:gd name="connsiteY54485" fmla="*/ 1114287 h 2789926"/>
              <a:gd name="connsiteX54486" fmla="*/ 1782889 w 2556691"/>
              <a:gd name="connsiteY54486" fmla="*/ 1130128 h 2789926"/>
              <a:gd name="connsiteX54487" fmla="*/ 1773318 w 2556691"/>
              <a:gd name="connsiteY54487" fmla="*/ 1155001 h 2789926"/>
              <a:gd name="connsiteX54488" fmla="*/ 1769222 w 2556691"/>
              <a:gd name="connsiteY54488" fmla="*/ 1164648 h 2789926"/>
              <a:gd name="connsiteX54489" fmla="*/ 1771293 w 2556691"/>
              <a:gd name="connsiteY54489" fmla="*/ 1171090 h 2789926"/>
              <a:gd name="connsiteX54490" fmla="*/ 1775119 w 2556691"/>
              <a:gd name="connsiteY54490" fmla="*/ 1177628 h 2789926"/>
              <a:gd name="connsiteX54491" fmla="*/ 1771564 w 2556691"/>
              <a:gd name="connsiteY54491" fmla="*/ 1197157 h 2789926"/>
              <a:gd name="connsiteX54492" fmla="*/ 1760616 w 2556691"/>
              <a:gd name="connsiteY54492" fmla="*/ 1210043 h 2789926"/>
              <a:gd name="connsiteX54493" fmla="*/ 1743700 w 2556691"/>
              <a:gd name="connsiteY54493" fmla="*/ 1213850 h 2789926"/>
              <a:gd name="connsiteX54494" fmla="*/ 1735013 w 2556691"/>
              <a:gd name="connsiteY54494" fmla="*/ 1218425 h 2789926"/>
              <a:gd name="connsiteX54495" fmla="*/ 1723547 w 2556691"/>
              <a:gd name="connsiteY54495" fmla="*/ 1209393 h 2789926"/>
              <a:gd name="connsiteX54496" fmla="*/ 1721852 w 2556691"/>
              <a:gd name="connsiteY54496" fmla="*/ 1205373 h 2789926"/>
              <a:gd name="connsiteX54497" fmla="*/ 1720039 w 2556691"/>
              <a:gd name="connsiteY54497" fmla="*/ 1207655 h 2789926"/>
              <a:gd name="connsiteX54498" fmla="*/ 1716731 w 2556691"/>
              <a:gd name="connsiteY54498" fmla="*/ 1208553 h 2789926"/>
              <a:gd name="connsiteX54499" fmla="*/ 1718897 w 2556691"/>
              <a:gd name="connsiteY54499" fmla="*/ 1212561 h 2789926"/>
              <a:gd name="connsiteX54500" fmla="*/ 1711798 w 2556691"/>
              <a:gd name="connsiteY54500" fmla="*/ 1233154 h 2789926"/>
              <a:gd name="connsiteX54501" fmla="*/ 1697084 w 2556691"/>
              <a:gd name="connsiteY54501" fmla="*/ 1250048 h 2789926"/>
              <a:gd name="connsiteX54502" fmla="*/ 1678790 w 2556691"/>
              <a:gd name="connsiteY54502" fmla="*/ 1248286 h 2789926"/>
              <a:gd name="connsiteX54503" fmla="*/ 1666866 w 2556691"/>
              <a:gd name="connsiteY54503" fmla="*/ 1228154 h 2789926"/>
              <a:gd name="connsiteX54504" fmla="*/ 1655941 w 2556691"/>
              <a:gd name="connsiteY54504" fmla="*/ 1213625 h 2789926"/>
              <a:gd name="connsiteX54505" fmla="*/ 1655082 w 2556691"/>
              <a:gd name="connsiteY54505" fmla="*/ 1213353 h 2789926"/>
              <a:gd name="connsiteX54506" fmla="*/ 1647383 w 2556691"/>
              <a:gd name="connsiteY54506" fmla="*/ 1203104 h 2789926"/>
              <a:gd name="connsiteX54507" fmla="*/ 1645158 w 2556691"/>
              <a:gd name="connsiteY54507" fmla="*/ 1204782 h 2789926"/>
              <a:gd name="connsiteX54508" fmla="*/ 1641720 w 2556691"/>
              <a:gd name="connsiteY54508" fmla="*/ 1203801 h 2789926"/>
              <a:gd name="connsiteX54509" fmla="*/ 1638283 w 2556691"/>
              <a:gd name="connsiteY54509" fmla="*/ 1197075 h 2789926"/>
              <a:gd name="connsiteX54510" fmla="*/ 1633480 w 2556691"/>
              <a:gd name="connsiteY54510" fmla="*/ 1194249 h 2789926"/>
              <a:gd name="connsiteX54511" fmla="*/ 1614128 w 2556691"/>
              <a:gd name="connsiteY54511" fmla="*/ 1185277 h 2789926"/>
              <a:gd name="connsiteX54512" fmla="*/ 1615069 w 2556691"/>
              <a:gd name="connsiteY54512" fmla="*/ 1178384 h 2789926"/>
              <a:gd name="connsiteX54513" fmla="*/ 1613621 w 2556691"/>
              <a:gd name="connsiteY54513" fmla="*/ 1163501 h 2789926"/>
              <a:gd name="connsiteX54514" fmla="*/ 1613551 w 2556691"/>
              <a:gd name="connsiteY54514" fmla="*/ 1162768 h 2789926"/>
              <a:gd name="connsiteX54515" fmla="*/ 1612797 w 2556691"/>
              <a:gd name="connsiteY54515" fmla="*/ 1158678 h 2789926"/>
              <a:gd name="connsiteX54516" fmla="*/ 1602120 w 2556691"/>
              <a:gd name="connsiteY54516" fmla="*/ 1164317 h 2789926"/>
              <a:gd name="connsiteX54517" fmla="*/ 1601414 w 2556691"/>
              <a:gd name="connsiteY54517" fmla="*/ 1165073 h 2789926"/>
              <a:gd name="connsiteX54518" fmla="*/ 1603545 w 2556691"/>
              <a:gd name="connsiteY54518" fmla="*/ 1182959 h 2789926"/>
              <a:gd name="connsiteX54519" fmla="*/ 1615810 w 2556691"/>
              <a:gd name="connsiteY54519" fmla="*/ 1202524 h 2789926"/>
              <a:gd name="connsiteX54520" fmla="*/ 1631856 w 2556691"/>
              <a:gd name="connsiteY54520" fmla="*/ 1222503 h 2789926"/>
              <a:gd name="connsiteX54521" fmla="*/ 1645853 w 2556691"/>
              <a:gd name="connsiteY54521" fmla="*/ 1241347 h 2789926"/>
              <a:gd name="connsiteX54522" fmla="*/ 1645135 w 2556691"/>
              <a:gd name="connsiteY54522" fmla="*/ 1245236 h 2789926"/>
              <a:gd name="connsiteX54523" fmla="*/ 1649843 w 2556691"/>
              <a:gd name="connsiteY54523" fmla="*/ 1257649 h 2789926"/>
              <a:gd name="connsiteX54524" fmla="*/ 1648101 w 2556691"/>
              <a:gd name="connsiteY54524" fmla="*/ 1257744 h 2789926"/>
              <a:gd name="connsiteX54525" fmla="*/ 1651386 w 2556691"/>
              <a:gd name="connsiteY54525" fmla="*/ 1269400 h 2789926"/>
              <a:gd name="connsiteX54526" fmla="*/ 1651515 w 2556691"/>
              <a:gd name="connsiteY54526" fmla="*/ 1278609 h 2789926"/>
              <a:gd name="connsiteX54527" fmla="*/ 1652669 w 2556691"/>
              <a:gd name="connsiteY54527" fmla="*/ 1290703 h 2789926"/>
              <a:gd name="connsiteX54528" fmla="*/ 1648654 w 2556691"/>
              <a:gd name="connsiteY54528" fmla="*/ 1293209 h 2789926"/>
              <a:gd name="connsiteX54529" fmla="*/ 1635859 w 2556691"/>
              <a:gd name="connsiteY54529" fmla="*/ 1278999 h 2789926"/>
              <a:gd name="connsiteX54530" fmla="*/ 1635611 w 2556691"/>
              <a:gd name="connsiteY54530" fmla="*/ 1279637 h 2789926"/>
              <a:gd name="connsiteX54531" fmla="*/ 1631727 w 2556691"/>
              <a:gd name="connsiteY54531" fmla="*/ 1280808 h 2789926"/>
              <a:gd name="connsiteX54532" fmla="*/ 1622085 w 2556691"/>
              <a:gd name="connsiteY54532" fmla="*/ 1269447 h 2789926"/>
              <a:gd name="connsiteX54533" fmla="*/ 1621991 w 2556691"/>
              <a:gd name="connsiteY54533" fmla="*/ 1269884 h 2789926"/>
              <a:gd name="connsiteX54534" fmla="*/ 1618106 w 2556691"/>
              <a:gd name="connsiteY54534" fmla="*/ 1271055 h 2789926"/>
              <a:gd name="connsiteX54535" fmla="*/ 1612173 w 2556691"/>
              <a:gd name="connsiteY54535" fmla="*/ 1263052 h 2789926"/>
              <a:gd name="connsiteX54536" fmla="*/ 1609372 w 2556691"/>
              <a:gd name="connsiteY54536" fmla="*/ 1258796 h 2789926"/>
              <a:gd name="connsiteX54537" fmla="*/ 1609160 w 2556691"/>
              <a:gd name="connsiteY54537" fmla="*/ 1260770 h 2789926"/>
              <a:gd name="connsiteX54538" fmla="*/ 1605122 w 2556691"/>
              <a:gd name="connsiteY54538" fmla="*/ 1262614 h 2789926"/>
              <a:gd name="connsiteX54539" fmla="*/ 1598271 w 2556691"/>
              <a:gd name="connsiteY54539" fmla="*/ 1252648 h 2789926"/>
              <a:gd name="connsiteX54540" fmla="*/ 1594822 w 2556691"/>
              <a:gd name="connsiteY54540" fmla="*/ 1253287 h 2789926"/>
              <a:gd name="connsiteX54541" fmla="*/ 1583250 w 2556691"/>
              <a:gd name="connsiteY54541" fmla="*/ 1235779 h 2789926"/>
              <a:gd name="connsiteX54542" fmla="*/ 1581284 w 2556691"/>
              <a:gd name="connsiteY54542" fmla="*/ 1236535 h 2789926"/>
              <a:gd name="connsiteX54543" fmla="*/ 1573221 w 2556691"/>
              <a:gd name="connsiteY54543" fmla="*/ 1222444 h 2789926"/>
              <a:gd name="connsiteX54544" fmla="*/ 1568429 w 2556691"/>
              <a:gd name="connsiteY54544" fmla="*/ 1221817 h 2789926"/>
              <a:gd name="connsiteX54545" fmla="*/ 1566899 w 2556691"/>
              <a:gd name="connsiteY54545" fmla="*/ 1207667 h 2789926"/>
              <a:gd name="connsiteX54546" fmla="*/ 1562532 w 2556691"/>
              <a:gd name="connsiteY54546" fmla="*/ 1206437 h 2789926"/>
              <a:gd name="connsiteX54547" fmla="*/ 1562343 w 2556691"/>
              <a:gd name="connsiteY54547" fmla="*/ 1193812 h 2789926"/>
              <a:gd name="connsiteX54548" fmla="*/ 1561566 w 2556691"/>
              <a:gd name="connsiteY54548" fmla="*/ 1194308 h 2789926"/>
              <a:gd name="connsiteX54549" fmla="*/ 1536610 w 2556691"/>
              <a:gd name="connsiteY54549" fmla="*/ 1223709 h 2789926"/>
              <a:gd name="connsiteX54550" fmla="*/ 1521907 w 2556691"/>
              <a:gd name="connsiteY54550" fmla="*/ 1237635 h 2789926"/>
              <a:gd name="connsiteX54551" fmla="*/ 1472536 w 2556691"/>
              <a:gd name="connsiteY54551" fmla="*/ 1298434 h 2789926"/>
              <a:gd name="connsiteX54552" fmla="*/ 1492654 w 2556691"/>
              <a:gd name="connsiteY54552" fmla="*/ 1305787 h 2789926"/>
              <a:gd name="connsiteX54553" fmla="*/ 1489464 w 2556691"/>
              <a:gd name="connsiteY54553" fmla="*/ 1312691 h 2789926"/>
              <a:gd name="connsiteX54554" fmla="*/ 1480223 w 2556691"/>
              <a:gd name="connsiteY54554" fmla="*/ 1330128 h 2789926"/>
              <a:gd name="connsiteX54555" fmla="*/ 1526321 w 2556691"/>
              <a:gd name="connsiteY54555" fmla="*/ 1325506 h 2789926"/>
              <a:gd name="connsiteX54556" fmla="*/ 1522201 w 2556691"/>
              <a:gd name="connsiteY54556" fmla="*/ 1330329 h 2789926"/>
              <a:gd name="connsiteX54557" fmla="*/ 1519341 w 2556691"/>
              <a:gd name="connsiteY54557" fmla="*/ 1335259 h 2789926"/>
              <a:gd name="connsiteX54558" fmla="*/ 1582732 w 2556691"/>
              <a:gd name="connsiteY54558" fmla="*/ 1367508 h 2789926"/>
              <a:gd name="connsiteX54559" fmla="*/ 1582002 w 2556691"/>
              <a:gd name="connsiteY54559" fmla="*/ 1374176 h 2789926"/>
              <a:gd name="connsiteX54560" fmla="*/ 1564863 w 2556691"/>
              <a:gd name="connsiteY54560" fmla="*/ 1385442 h 2789926"/>
              <a:gd name="connsiteX54561" fmla="*/ 1489052 w 2556691"/>
              <a:gd name="connsiteY54561" fmla="*/ 1417916 h 2789926"/>
              <a:gd name="connsiteX54562" fmla="*/ 1504085 w 2556691"/>
              <a:gd name="connsiteY54562" fmla="*/ 1421959 h 2789926"/>
              <a:gd name="connsiteX54563" fmla="*/ 1515656 w 2556691"/>
              <a:gd name="connsiteY54563" fmla="*/ 1425470 h 2789926"/>
              <a:gd name="connsiteX54564" fmla="*/ 1517151 w 2556691"/>
              <a:gd name="connsiteY54564" fmla="*/ 1425139 h 2789926"/>
              <a:gd name="connsiteX54565" fmla="*/ 1521354 w 2556691"/>
              <a:gd name="connsiteY54565" fmla="*/ 1423827 h 2789926"/>
              <a:gd name="connsiteX54566" fmla="*/ 1547169 w 2556691"/>
              <a:gd name="connsiteY54566" fmla="*/ 1424312 h 2789926"/>
              <a:gd name="connsiteX54567" fmla="*/ 1553762 w 2556691"/>
              <a:gd name="connsiteY54567" fmla="*/ 1421463 h 2789926"/>
              <a:gd name="connsiteX54568" fmla="*/ 1570407 w 2556691"/>
              <a:gd name="connsiteY54568" fmla="*/ 1438226 h 2789926"/>
              <a:gd name="connsiteX54569" fmla="*/ 1580625 w 2556691"/>
              <a:gd name="connsiteY54569" fmla="*/ 1458736 h 2789926"/>
              <a:gd name="connsiteX54570" fmla="*/ 1615105 w 2556691"/>
              <a:gd name="connsiteY54570" fmla="*/ 1432906 h 2789926"/>
              <a:gd name="connsiteX54571" fmla="*/ 1629502 w 2556691"/>
              <a:gd name="connsiteY54571" fmla="*/ 1433958 h 2789926"/>
              <a:gd name="connsiteX54572" fmla="*/ 1637379 w 2556691"/>
              <a:gd name="connsiteY54572" fmla="*/ 1437471 h 2789926"/>
              <a:gd name="connsiteX54573" fmla="*/ 1644199 w 2556691"/>
              <a:gd name="connsiteY54573" fmla="*/ 1443602 h 2789926"/>
              <a:gd name="connsiteX54574" fmla="*/ 1644346 w 2556691"/>
              <a:gd name="connsiteY54574" fmla="*/ 1444302 h 2789926"/>
              <a:gd name="connsiteX54575" fmla="*/ 1644216 w 2556691"/>
              <a:gd name="connsiteY54575" fmla="*/ 1443616 h 2789926"/>
              <a:gd name="connsiteX54576" fmla="*/ 1644199 w 2556691"/>
              <a:gd name="connsiteY54576" fmla="*/ 1443602 h 2789926"/>
              <a:gd name="connsiteX54577" fmla="*/ 1639225 w 2556691"/>
              <a:gd name="connsiteY54577" fmla="*/ 1419760 h 2789926"/>
              <a:gd name="connsiteX54578" fmla="*/ 1628054 w 2556691"/>
              <a:gd name="connsiteY54578" fmla="*/ 1402914 h 2789926"/>
              <a:gd name="connsiteX54579" fmla="*/ 1610184 w 2556691"/>
              <a:gd name="connsiteY54579" fmla="*/ 1393776 h 2789926"/>
              <a:gd name="connsiteX54580" fmla="*/ 1604428 w 2556691"/>
              <a:gd name="connsiteY54580" fmla="*/ 1380689 h 2789926"/>
              <a:gd name="connsiteX54581" fmla="*/ 1604687 w 2556691"/>
              <a:gd name="connsiteY54581" fmla="*/ 1377628 h 2789926"/>
              <a:gd name="connsiteX54582" fmla="*/ 1607524 w 2556691"/>
              <a:gd name="connsiteY54582" fmla="*/ 1376114 h 2789926"/>
              <a:gd name="connsiteX54583" fmla="*/ 1599825 w 2556691"/>
              <a:gd name="connsiteY54583" fmla="*/ 1364328 h 2789926"/>
              <a:gd name="connsiteX54584" fmla="*/ 1599330 w 2556691"/>
              <a:gd name="connsiteY54584" fmla="*/ 1343770 h 2789926"/>
              <a:gd name="connsiteX54585" fmla="*/ 1607418 w 2556691"/>
              <a:gd name="connsiteY54585" fmla="*/ 1325636 h 2789926"/>
              <a:gd name="connsiteX54586" fmla="*/ 1611008 w 2556691"/>
              <a:gd name="connsiteY54586" fmla="*/ 1323969 h 2789926"/>
              <a:gd name="connsiteX54587" fmla="*/ 1621556 w 2556691"/>
              <a:gd name="connsiteY54587" fmla="*/ 1327468 h 2789926"/>
              <a:gd name="connsiteX54588" fmla="*/ 1628960 w 2556691"/>
              <a:gd name="connsiteY54588" fmla="*/ 1331204 h 2789926"/>
              <a:gd name="connsiteX54589" fmla="*/ 1629619 w 2556691"/>
              <a:gd name="connsiteY54589" fmla="*/ 1332918 h 2789926"/>
              <a:gd name="connsiteX54590" fmla="*/ 1637565 w 2556691"/>
              <a:gd name="connsiteY54590" fmla="*/ 1339869 h 2789926"/>
              <a:gd name="connsiteX54591" fmla="*/ 1643039 w 2556691"/>
              <a:gd name="connsiteY54591" fmla="*/ 1350851 h 2789926"/>
              <a:gd name="connsiteX54592" fmla="*/ 1643475 w 2556691"/>
              <a:gd name="connsiteY54592" fmla="*/ 1352376 h 2789926"/>
              <a:gd name="connsiteX54593" fmla="*/ 1646995 w 2556691"/>
              <a:gd name="connsiteY54593" fmla="*/ 1353807 h 2789926"/>
              <a:gd name="connsiteX54594" fmla="*/ 1655529 w 2556691"/>
              <a:gd name="connsiteY54594" fmla="*/ 1363914 h 2789926"/>
              <a:gd name="connsiteX54595" fmla="*/ 1658260 w 2556691"/>
              <a:gd name="connsiteY54595" fmla="*/ 1371776 h 2789926"/>
              <a:gd name="connsiteX54596" fmla="*/ 1653987 w 2556691"/>
              <a:gd name="connsiteY54596" fmla="*/ 1384331 h 2789926"/>
              <a:gd name="connsiteX54597" fmla="*/ 1656683 w 2556691"/>
              <a:gd name="connsiteY54597" fmla="*/ 1404498 h 2789926"/>
              <a:gd name="connsiteX54598" fmla="*/ 1651433 w 2556691"/>
              <a:gd name="connsiteY54598" fmla="*/ 1417077 h 2789926"/>
              <a:gd name="connsiteX54599" fmla="*/ 1654446 w 2556691"/>
              <a:gd name="connsiteY54599" fmla="*/ 1431015 h 2789926"/>
              <a:gd name="connsiteX54600" fmla="*/ 1672869 w 2556691"/>
              <a:gd name="connsiteY54600" fmla="*/ 1414121 h 2789926"/>
              <a:gd name="connsiteX54601" fmla="*/ 1676295 w 2556691"/>
              <a:gd name="connsiteY54601" fmla="*/ 1404156 h 2789926"/>
              <a:gd name="connsiteX54602" fmla="*/ 1679555 w 2556691"/>
              <a:gd name="connsiteY54602" fmla="*/ 1403222 h 2789926"/>
              <a:gd name="connsiteX54603" fmla="*/ 1682510 w 2556691"/>
              <a:gd name="connsiteY54603" fmla="*/ 1392145 h 2789926"/>
              <a:gd name="connsiteX54604" fmla="*/ 1684617 w 2556691"/>
              <a:gd name="connsiteY54604" fmla="*/ 1391069 h 2789926"/>
              <a:gd name="connsiteX54605" fmla="*/ 1687866 w 2556691"/>
              <a:gd name="connsiteY54605" fmla="*/ 1381375 h 2789926"/>
              <a:gd name="connsiteX54606" fmla="*/ 1690527 w 2556691"/>
              <a:gd name="connsiteY54606" fmla="*/ 1381186 h 2789926"/>
              <a:gd name="connsiteX54607" fmla="*/ 1692151 w 2556691"/>
              <a:gd name="connsiteY54607" fmla="*/ 1375086 h 2789926"/>
              <a:gd name="connsiteX54608" fmla="*/ 1691092 w 2556691"/>
              <a:gd name="connsiteY54608" fmla="*/ 1369341 h 2789926"/>
              <a:gd name="connsiteX54609" fmla="*/ 1694035 w 2556691"/>
              <a:gd name="connsiteY54609" fmla="*/ 1367969 h 2789926"/>
              <a:gd name="connsiteX54610" fmla="*/ 1699874 w 2556691"/>
              <a:gd name="connsiteY54610" fmla="*/ 1376032 h 2789926"/>
              <a:gd name="connsiteX54611" fmla="*/ 1699968 w 2556691"/>
              <a:gd name="connsiteY54611" fmla="*/ 1375949 h 2789926"/>
              <a:gd name="connsiteX54612" fmla="*/ 1702852 w 2556691"/>
              <a:gd name="connsiteY54612" fmla="*/ 1376244 h 2789926"/>
              <a:gd name="connsiteX54613" fmla="*/ 1704594 w 2556691"/>
              <a:gd name="connsiteY54613" fmla="*/ 1386210 h 2789926"/>
              <a:gd name="connsiteX54614" fmla="*/ 1708608 w 2556691"/>
              <a:gd name="connsiteY54614" fmla="*/ 1388149 h 2789926"/>
              <a:gd name="connsiteX54615" fmla="*/ 1708420 w 2556691"/>
              <a:gd name="connsiteY54615" fmla="*/ 1402772 h 2789926"/>
              <a:gd name="connsiteX54616" fmla="*/ 1712705 w 2556691"/>
              <a:gd name="connsiteY54616" fmla="*/ 1403458 h 2789926"/>
              <a:gd name="connsiteX54617" fmla="*/ 1714894 w 2556691"/>
              <a:gd name="connsiteY54617" fmla="*/ 1406721 h 2789926"/>
              <a:gd name="connsiteX54618" fmla="*/ 1711940 w 2556691"/>
              <a:gd name="connsiteY54618" fmla="*/ 1414961 h 2789926"/>
              <a:gd name="connsiteX54619" fmla="*/ 1717567 w 2556691"/>
              <a:gd name="connsiteY54619" fmla="*/ 1416627 h 2789926"/>
              <a:gd name="connsiteX54620" fmla="*/ 1717779 w 2556691"/>
              <a:gd name="connsiteY54620" fmla="*/ 1420091 h 2789926"/>
              <a:gd name="connsiteX54621" fmla="*/ 1717248 w 2556691"/>
              <a:gd name="connsiteY54621" fmla="*/ 1423624 h 2789926"/>
              <a:gd name="connsiteX54622" fmla="*/ 1715130 w 2556691"/>
              <a:gd name="connsiteY54622" fmla="*/ 1427775 h 2789926"/>
              <a:gd name="connsiteX54623" fmla="*/ 1714483 w 2556691"/>
              <a:gd name="connsiteY54623" fmla="*/ 1428839 h 2789926"/>
              <a:gd name="connsiteX54624" fmla="*/ 1716319 w 2556691"/>
              <a:gd name="connsiteY54624" fmla="*/ 1429809 h 2789926"/>
              <a:gd name="connsiteX54625" fmla="*/ 1717248 w 2556691"/>
              <a:gd name="connsiteY54625" fmla="*/ 1423624 h 2789926"/>
              <a:gd name="connsiteX54626" fmla="*/ 1717915 w 2556691"/>
              <a:gd name="connsiteY54626" fmla="*/ 1422317 h 2789926"/>
              <a:gd name="connsiteX54627" fmla="*/ 1717779 w 2556691"/>
              <a:gd name="connsiteY54627" fmla="*/ 1420091 h 2789926"/>
              <a:gd name="connsiteX54628" fmla="*/ 1718424 w 2556691"/>
              <a:gd name="connsiteY54628" fmla="*/ 1415797 h 2789926"/>
              <a:gd name="connsiteX54629" fmla="*/ 1726172 w 2556691"/>
              <a:gd name="connsiteY54629" fmla="*/ 1400597 h 2789926"/>
              <a:gd name="connsiteX54630" fmla="*/ 1723700 w 2556691"/>
              <a:gd name="connsiteY54630" fmla="*/ 1387097 h 2789926"/>
              <a:gd name="connsiteX54631" fmla="*/ 1730115 w 2556691"/>
              <a:gd name="connsiteY54631" fmla="*/ 1372012 h 2789926"/>
              <a:gd name="connsiteX54632" fmla="*/ 1730374 w 2556691"/>
              <a:gd name="connsiteY54632" fmla="*/ 1370771 h 2789926"/>
              <a:gd name="connsiteX54633" fmla="*/ 1752341 w 2556691"/>
              <a:gd name="connsiteY54633" fmla="*/ 1345354 h 2789926"/>
              <a:gd name="connsiteX54634" fmla="*/ 1753518 w 2556691"/>
              <a:gd name="connsiteY54634" fmla="*/ 1345780 h 2789926"/>
              <a:gd name="connsiteX54635" fmla="*/ 1758839 w 2556691"/>
              <a:gd name="connsiteY54635" fmla="*/ 1344089 h 2789926"/>
              <a:gd name="connsiteX54636" fmla="*/ 1761570 w 2556691"/>
              <a:gd name="connsiteY54636" fmla="*/ 1346336 h 2789926"/>
              <a:gd name="connsiteX54637" fmla="*/ 1763383 w 2556691"/>
              <a:gd name="connsiteY54637" fmla="*/ 1350355 h 2789926"/>
              <a:gd name="connsiteX54638" fmla="*/ 1763865 w 2556691"/>
              <a:gd name="connsiteY54638" fmla="*/ 1350272 h 2789926"/>
              <a:gd name="connsiteX54639" fmla="*/ 1771752 w 2556691"/>
              <a:gd name="connsiteY54639" fmla="*/ 1391625 h 2789926"/>
              <a:gd name="connsiteX54640" fmla="*/ 1770834 w 2556691"/>
              <a:gd name="connsiteY54640" fmla="*/ 1392972 h 2789926"/>
              <a:gd name="connsiteX54641" fmla="*/ 1772141 w 2556691"/>
              <a:gd name="connsiteY54641" fmla="*/ 1394994 h 2789926"/>
              <a:gd name="connsiteX54642" fmla="*/ 1754012 w 2556691"/>
              <a:gd name="connsiteY54642" fmla="*/ 1408920 h 2789926"/>
              <a:gd name="connsiteX54643" fmla="*/ 1753318 w 2556691"/>
              <a:gd name="connsiteY54643" fmla="*/ 1408979 h 2789926"/>
              <a:gd name="connsiteX54644" fmla="*/ 1752788 w 2556691"/>
              <a:gd name="connsiteY54644" fmla="*/ 1409133 h 2789926"/>
              <a:gd name="connsiteX54645" fmla="*/ 1749221 w 2556691"/>
              <a:gd name="connsiteY54645" fmla="*/ 1410847 h 2789926"/>
              <a:gd name="connsiteX54646" fmla="*/ 1747926 w 2556691"/>
              <a:gd name="connsiteY54646" fmla="*/ 1411934 h 2789926"/>
              <a:gd name="connsiteX54647" fmla="*/ 1726148 w 2556691"/>
              <a:gd name="connsiteY54647" fmla="*/ 1431937 h 2789926"/>
              <a:gd name="connsiteX54648" fmla="*/ 1719074 w 2556691"/>
              <a:gd name="connsiteY54648" fmla="*/ 1443593 h 2789926"/>
              <a:gd name="connsiteX54649" fmla="*/ 1738109 w 2556691"/>
              <a:gd name="connsiteY54649" fmla="*/ 1449965 h 2789926"/>
              <a:gd name="connsiteX54650" fmla="*/ 1744406 w 2556691"/>
              <a:gd name="connsiteY54650" fmla="*/ 1454788 h 2789926"/>
              <a:gd name="connsiteX54651" fmla="*/ 1751317 w 2556691"/>
              <a:gd name="connsiteY54651" fmla="*/ 1456076 h 2789926"/>
              <a:gd name="connsiteX54652" fmla="*/ 1753459 w 2556691"/>
              <a:gd name="connsiteY54652" fmla="*/ 1457259 h 2789926"/>
              <a:gd name="connsiteX54653" fmla="*/ 1753859 w 2556691"/>
              <a:gd name="connsiteY54653" fmla="*/ 1457176 h 2789926"/>
              <a:gd name="connsiteX54654" fmla="*/ 1763559 w 2556691"/>
              <a:gd name="connsiteY54654" fmla="*/ 1459115 h 2789926"/>
              <a:gd name="connsiteX54655" fmla="*/ 1760746 w 2556691"/>
              <a:gd name="connsiteY54655" fmla="*/ 1442257 h 2789926"/>
              <a:gd name="connsiteX54656" fmla="*/ 1771446 w 2556691"/>
              <a:gd name="connsiteY54656" fmla="*/ 1423460 h 2789926"/>
              <a:gd name="connsiteX54657" fmla="*/ 1772129 w 2556691"/>
              <a:gd name="connsiteY54657" fmla="*/ 1422846 h 2789926"/>
              <a:gd name="connsiteX54658" fmla="*/ 1772506 w 2556691"/>
              <a:gd name="connsiteY54658" fmla="*/ 1422810 h 2789926"/>
              <a:gd name="connsiteX54659" fmla="*/ 1782065 w 2556691"/>
              <a:gd name="connsiteY54659" fmla="*/ 1402654 h 2789926"/>
              <a:gd name="connsiteX54660" fmla="*/ 1796414 w 2556691"/>
              <a:gd name="connsiteY54660" fmla="*/ 1390797 h 2789926"/>
              <a:gd name="connsiteX54661" fmla="*/ 1820217 w 2556691"/>
              <a:gd name="connsiteY54661" fmla="*/ 1379235 h 2789926"/>
              <a:gd name="connsiteX54662" fmla="*/ 1821736 w 2556691"/>
              <a:gd name="connsiteY54662" fmla="*/ 1381470 h 2789926"/>
              <a:gd name="connsiteX54663" fmla="*/ 1822254 w 2556691"/>
              <a:gd name="connsiteY54663" fmla="*/ 1381505 h 2789926"/>
              <a:gd name="connsiteX54664" fmla="*/ 1824067 w 2556691"/>
              <a:gd name="connsiteY54664" fmla="*/ 1396779 h 2789926"/>
              <a:gd name="connsiteX54665" fmla="*/ 1818639 w 2556691"/>
              <a:gd name="connsiteY54665" fmla="*/ 1408589 h 2789926"/>
              <a:gd name="connsiteX54666" fmla="*/ 1819052 w 2556691"/>
              <a:gd name="connsiteY54666" fmla="*/ 1408589 h 2789926"/>
              <a:gd name="connsiteX54667" fmla="*/ 1854250 w 2556691"/>
              <a:gd name="connsiteY54667" fmla="*/ 1415634 h 2789926"/>
              <a:gd name="connsiteX54668" fmla="*/ 1854508 w 2556691"/>
              <a:gd name="connsiteY54668" fmla="*/ 1419122 h 2789926"/>
              <a:gd name="connsiteX54669" fmla="*/ 1855521 w 2556691"/>
              <a:gd name="connsiteY54669" fmla="*/ 1442257 h 2789926"/>
              <a:gd name="connsiteX54670" fmla="*/ 1846068 w 2556691"/>
              <a:gd name="connsiteY54670" fmla="*/ 1449113 h 2789926"/>
              <a:gd name="connsiteX54671" fmla="*/ 1857640 w 2556691"/>
              <a:gd name="connsiteY54671" fmla="*/ 1455533 h 2789926"/>
              <a:gd name="connsiteX54672" fmla="*/ 1861419 w 2556691"/>
              <a:gd name="connsiteY54672" fmla="*/ 1463749 h 2789926"/>
              <a:gd name="connsiteX54673" fmla="*/ 1861842 w 2556691"/>
              <a:gd name="connsiteY54673" fmla="*/ 1472863 h 2789926"/>
              <a:gd name="connsiteX54674" fmla="*/ 1864550 w 2556691"/>
              <a:gd name="connsiteY54674" fmla="*/ 1488137 h 2789926"/>
              <a:gd name="connsiteX54675" fmla="*/ 1851342 w 2556691"/>
              <a:gd name="connsiteY54675" fmla="*/ 1495289 h 2789926"/>
              <a:gd name="connsiteX54676" fmla="*/ 1840888 w 2556691"/>
              <a:gd name="connsiteY54676" fmla="*/ 1496897 h 2789926"/>
              <a:gd name="connsiteX54677" fmla="*/ 1841783 w 2556691"/>
              <a:gd name="connsiteY54677" fmla="*/ 1516355 h 2789926"/>
              <a:gd name="connsiteX54678" fmla="*/ 1840936 w 2556691"/>
              <a:gd name="connsiteY54678" fmla="*/ 1519346 h 2789926"/>
              <a:gd name="connsiteX54679" fmla="*/ 1836521 w 2556691"/>
              <a:gd name="connsiteY54679" fmla="*/ 1520410 h 2789926"/>
              <a:gd name="connsiteX54680" fmla="*/ 1837828 w 2556691"/>
              <a:gd name="connsiteY54680" fmla="*/ 1526286 h 2789926"/>
              <a:gd name="connsiteX54681" fmla="*/ 1916334 w 2556691"/>
              <a:gd name="connsiteY54681" fmla="*/ 1506945 h 2789926"/>
              <a:gd name="connsiteX54682" fmla="*/ 1920372 w 2556691"/>
              <a:gd name="connsiteY54682" fmla="*/ 1505361 h 2789926"/>
              <a:gd name="connsiteX54683" fmla="*/ 1930848 w 2556691"/>
              <a:gd name="connsiteY54683" fmla="*/ 1500408 h 2789926"/>
              <a:gd name="connsiteX54684" fmla="*/ 1940418 w 2556691"/>
              <a:gd name="connsiteY54684" fmla="*/ 1492960 h 2789926"/>
              <a:gd name="connsiteX54685" fmla="*/ 1938548 w 2556691"/>
              <a:gd name="connsiteY54685" fmla="*/ 1490537 h 2789926"/>
              <a:gd name="connsiteX54686" fmla="*/ 1938358 w 2556691"/>
              <a:gd name="connsiteY54686" fmla="*/ 1490052 h 2789926"/>
              <a:gd name="connsiteX54687" fmla="*/ 1933202 w 2556691"/>
              <a:gd name="connsiteY54687" fmla="*/ 1478656 h 2789926"/>
              <a:gd name="connsiteX54688" fmla="*/ 1939690 w 2556691"/>
              <a:gd name="connsiteY54688" fmla="*/ 1455876 h 2789926"/>
              <a:gd name="connsiteX54689" fmla="*/ 1972321 w 2556691"/>
              <a:gd name="connsiteY54689" fmla="*/ 1428118 h 2789926"/>
              <a:gd name="connsiteX54690" fmla="*/ 1960867 w 2556691"/>
              <a:gd name="connsiteY54690" fmla="*/ 1429087 h 2789926"/>
              <a:gd name="connsiteX54691" fmla="*/ 1960738 w 2556691"/>
              <a:gd name="connsiteY54691" fmla="*/ 1429206 h 2789926"/>
              <a:gd name="connsiteX54692" fmla="*/ 1960124 w 2556691"/>
              <a:gd name="connsiteY54692" fmla="*/ 1430932 h 2789926"/>
              <a:gd name="connsiteX54693" fmla="*/ 1957488 w 2556691"/>
              <a:gd name="connsiteY54693" fmla="*/ 1432693 h 2789926"/>
              <a:gd name="connsiteX54694" fmla="*/ 1946493 w 2556691"/>
              <a:gd name="connsiteY54694" fmla="*/ 1441181 h 2789926"/>
              <a:gd name="connsiteX54695" fmla="*/ 1930672 w 2556691"/>
              <a:gd name="connsiteY54695" fmla="*/ 1458157 h 2789926"/>
              <a:gd name="connsiteX54696" fmla="*/ 1910543 w 2556691"/>
              <a:gd name="connsiteY54696" fmla="*/ 1460344 h 2789926"/>
              <a:gd name="connsiteX54697" fmla="*/ 1886398 w 2556691"/>
              <a:gd name="connsiteY54697" fmla="*/ 1446217 h 2789926"/>
              <a:gd name="connsiteX54698" fmla="*/ 1879276 w 2556691"/>
              <a:gd name="connsiteY54698" fmla="*/ 1434218 h 2789926"/>
              <a:gd name="connsiteX54699" fmla="*/ 1871825 w 2556691"/>
              <a:gd name="connsiteY54699" fmla="*/ 1420824 h 2789926"/>
              <a:gd name="connsiteX54700" fmla="*/ 1871825 w 2556691"/>
              <a:gd name="connsiteY54700" fmla="*/ 1412939 h 2789926"/>
              <a:gd name="connsiteX54701" fmla="*/ 1890083 w 2556691"/>
              <a:gd name="connsiteY54701" fmla="*/ 1397429 h 2789926"/>
              <a:gd name="connsiteX54702" fmla="*/ 1896522 w 2556691"/>
              <a:gd name="connsiteY54702" fmla="*/ 1393019 h 2789926"/>
              <a:gd name="connsiteX54703" fmla="*/ 1905881 w 2556691"/>
              <a:gd name="connsiteY54703" fmla="*/ 1391400 h 2789926"/>
              <a:gd name="connsiteX54704" fmla="*/ 1933580 w 2556691"/>
              <a:gd name="connsiteY54704" fmla="*/ 1386683 h 2789926"/>
              <a:gd name="connsiteX54705" fmla="*/ 1953875 w 2556691"/>
              <a:gd name="connsiteY54705" fmla="*/ 1397027 h 2789926"/>
              <a:gd name="connsiteX54706" fmla="*/ 1960349 w 2556691"/>
              <a:gd name="connsiteY54706" fmla="*/ 1396164 h 2789926"/>
              <a:gd name="connsiteX54707" fmla="*/ 1966565 w 2556691"/>
              <a:gd name="connsiteY54707" fmla="*/ 1400160 h 2789926"/>
              <a:gd name="connsiteX54708" fmla="*/ 1966082 w 2556691"/>
              <a:gd name="connsiteY54708" fmla="*/ 1402761 h 2789926"/>
              <a:gd name="connsiteX54709" fmla="*/ 1965152 w 2556691"/>
              <a:gd name="connsiteY54709" fmla="*/ 1403304 h 2789926"/>
              <a:gd name="connsiteX54710" fmla="*/ 1964387 w 2556691"/>
              <a:gd name="connsiteY54710" fmla="*/ 1403718 h 2789926"/>
              <a:gd name="connsiteX54711" fmla="*/ 1962704 w 2556691"/>
              <a:gd name="connsiteY54711" fmla="*/ 1404498 h 2789926"/>
              <a:gd name="connsiteX54712" fmla="*/ 1968001 w 2556691"/>
              <a:gd name="connsiteY54712" fmla="*/ 1409665 h 2789926"/>
              <a:gd name="connsiteX54713" fmla="*/ 1970744 w 2556691"/>
              <a:gd name="connsiteY54713" fmla="*/ 1413341 h 2789926"/>
              <a:gd name="connsiteX54714" fmla="*/ 1975076 w 2556691"/>
              <a:gd name="connsiteY54714" fmla="*/ 1416876 h 2789926"/>
              <a:gd name="connsiteX54715" fmla="*/ 1975687 w 2556691"/>
              <a:gd name="connsiteY54715" fmla="*/ 1417810 h 2789926"/>
              <a:gd name="connsiteX54716" fmla="*/ 1975452 w 2556691"/>
              <a:gd name="connsiteY54716" fmla="*/ 1415611 h 2789926"/>
              <a:gd name="connsiteX54717" fmla="*/ 1971050 w 2556691"/>
              <a:gd name="connsiteY54717" fmla="*/ 1410315 h 2789926"/>
              <a:gd name="connsiteX54718" fmla="*/ 1969402 w 2556691"/>
              <a:gd name="connsiteY54718" fmla="*/ 1408116 h 2789926"/>
              <a:gd name="connsiteX54719" fmla="*/ 1967530 w 2556691"/>
              <a:gd name="connsiteY54719" fmla="*/ 1405787 h 2789926"/>
              <a:gd name="connsiteX54720" fmla="*/ 1968330 w 2556691"/>
              <a:gd name="connsiteY54720" fmla="*/ 1406307 h 2789926"/>
              <a:gd name="connsiteX54721" fmla="*/ 1969813 w 2556691"/>
              <a:gd name="connsiteY54721" fmla="*/ 1407678 h 2789926"/>
              <a:gd name="connsiteX54722" fmla="*/ 1972144 w 2556691"/>
              <a:gd name="connsiteY54722" fmla="*/ 1405846 h 2789926"/>
              <a:gd name="connsiteX54723" fmla="*/ 1974911 w 2556691"/>
              <a:gd name="connsiteY54723" fmla="*/ 1404250 h 2789926"/>
              <a:gd name="connsiteX54724" fmla="*/ 1973332 w 2556691"/>
              <a:gd name="connsiteY54724" fmla="*/ 1399900 h 2789926"/>
              <a:gd name="connsiteX54725" fmla="*/ 1972580 w 2556691"/>
              <a:gd name="connsiteY54725" fmla="*/ 1398410 h 2789926"/>
              <a:gd name="connsiteX54726" fmla="*/ 1969896 w 2556691"/>
              <a:gd name="connsiteY54726" fmla="*/ 1395124 h 2789926"/>
              <a:gd name="connsiteX54727" fmla="*/ 1966800 w 2556691"/>
              <a:gd name="connsiteY54727" fmla="*/ 1396022 h 2789926"/>
              <a:gd name="connsiteX54728" fmla="*/ 1960549 w 2556691"/>
              <a:gd name="connsiteY54728" fmla="*/ 1392830 h 2789926"/>
              <a:gd name="connsiteX54729" fmla="*/ 1958454 w 2556691"/>
              <a:gd name="connsiteY54729" fmla="*/ 1386884 h 2789926"/>
              <a:gd name="connsiteX54730" fmla="*/ 1941301 w 2556691"/>
              <a:gd name="connsiteY54730" fmla="*/ 1370901 h 2789926"/>
              <a:gd name="connsiteX54731" fmla="*/ 1940714 w 2556691"/>
              <a:gd name="connsiteY54731" fmla="*/ 1344219 h 2789926"/>
              <a:gd name="connsiteX54732" fmla="*/ 1953274 w 2556691"/>
              <a:gd name="connsiteY54732" fmla="*/ 1321959 h 2789926"/>
              <a:gd name="connsiteX54733" fmla="*/ 1973298 w 2556691"/>
              <a:gd name="connsiteY54733" fmla="*/ 1313282 h 2789926"/>
              <a:gd name="connsiteX54734" fmla="*/ 1992063 w 2556691"/>
              <a:gd name="connsiteY54734" fmla="*/ 1325399 h 2789926"/>
              <a:gd name="connsiteX54735" fmla="*/ 2021009 w 2556691"/>
              <a:gd name="connsiteY54735" fmla="*/ 1309913 h 2789926"/>
              <a:gd name="connsiteX54736" fmla="*/ 2045236 w 2556691"/>
              <a:gd name="connsiteY54736" fmla="*/ 1317644 h 2789926"/>
              <a:gd name="connsiteX54737" fmla="*/ 2036654 w 2556691"/>
              <a:gd name="connsiteY54737" fmla="*/ 1263938 h 2789926"/>
              <a:gd name="connsiteX54738" fmla="*/ 2057125 w 2556691"/>
              <a:gd name="connsiteY54738" fmla="*/ 1234408 h 2789926"/>
              <a:gd name="connsiteX54739" fmla="*/ 2093053 w 2556691"/>
              <a:gd name="connsiteY54739" fmla="*/ 1269672 h 2789926"/>
              <a:gd name="connsiteX54740" fmla="*/ 2133937 w 2556691"/>
              <a:gd name="connsiteY54740" fmla="*/ 1246738 h 2789926"/>
              <a:gd name="connsiteX54741" fmla="*/ 2142660 w 2556691"/>
              <a:gd name="connsiteY54741" fmla="*/ 1249173 h 2789926"/>
              <a:gd name="connsiteX54742" fmla="*/ 2143849 w 2556691"/>
              <a:gd name="connsiteY54742" fmla="*/ 1249043 h 2789926"/>
              <a:gd name="connsiteX54743" fmla="*/ 2162118 w 2556691"/>
              <a:gd name="connsiteY54743" fmla="*/ 1229147 h 2789926"/>
              <a:gd name="connsiteX54744" fmla="*/ 2177646 w 2556691"/>
              <a:gd name="connsiteY54744" fmla="*/ 1226653 h 2789926"/>
              <a:gd name="connsiteX54745" fmla="*/ 2189276 w 2556691"/>
              <a:gd name="connsiteY54745" fmla="*/ 1240685 h 2789926"/>
              <a:gd name="connsiteX54746" fmla="*/ 2185768 w 2556691"/>
              <a:gd name="connsiteY54746" fmla="*/ 1247612 h 2789926"/>
              <a:gd name="connsiteX54747" fmla="*/ 2187886 w 2556691"/>
              <a:gd name="connsiteY54747" fmla="*/ 1271279 h 2789926"/>
              <a:gd name="connsiteX54748" fmla="*/ 2181189 w 2556691"/>
              <a:gd name="connsiteY54748" fmla="*/ 1282096 h 2789926"/>
              <a:gd name="connsiteX54749" fmla="*/ 2180341 w 2556691"/>
              <a:gd name="connsiteY54749" fmla="*/ 1284886 h 2789926"/>
              <a:gd name="connsiteX54750" fmla="*/ 2186038 w 2556691"/>
              <a:gd name="connsiteY54750" fmla="*/ 1289863 h 2789926"/>
              <a:gd name="connsiteX54751" fmla="*/ 2187051 w 2556691"/>
              <a:gd name="connsiteY54751" fmla="*/ 1294947 h 2789926"/>
              <a:gd name="connsiteX54752" fmla="*/ 2184909 w 2556691"/>
              <a:gd name="connsiteY54752" fmla="*/ 1298280 h 2789926"/>
              <a:gd name="connsiteX54753" fmla="*/ 2183284 w 2556691"/>
              <a:gd name="connsiteY54753" fmla="*/ 1298505 h 2789926"/>
              <a:gd name="connsiteX54754" fmla="*/ 2182072 w 2556691"/>
              <a:gd name="connsiteY54754" fmla="*/ 1298245 h 2789926"/>
              <a:gd name="connsiteX54755" fmla="*/ 2179164 w 2556691"/>
              <a:gd name="connsiteY54755" fmla="*/ 1296968 h 2789926"/>
              <a:gd name="connsiteX54756" fmla="*/ 2179622 w 2556691"/>
              <a:gd name="connsiteY54756" fmla="*/ 1298966 h 2789926"/>
              <a:gd name="connsiteX54757" fmla="*/ 2179882 w 2556691"/>
              <a:gd name="connsiteY54757" fmla="*/ 1304120 h 2789926"/>
              <a:gd name="connsiteX54758" fmla="*/ 2178446 w 2556691"/>
              <a:gd name="connsiteY54758" fmla="*/ 1306094 h 2789926"/>
              <a:gd name="connsiteX54759" fmla="*/ 2177715 w 2556691"/>
              <a:gd name="connsiteY54759" fmla="*/ 1306284 h 2789926"/>
              <a:gd name="connsiteX54760" fmla="*/ 2177704 w 2556691"/>
              <a:gd name="connsiteY54760" fmla="*/ 1306295 h 2789926"/>
              <a:gd name="connsiteX54761" fmla="*/ 2177904 w 2556691"/>
              <a:gd name="connsiteY54761" fmla="*/ 1307489 h 2789926"/>
              <a:gd name="connsiteX54762" fmla="*/ 2178893 w 2556691"/>
              <a:gd name="connsiteY54762" fmla="*/ 1312549 h 2789926"/>
              <a:gd name="connsiteX54763" fmla="*/ 2179552 w 2556691"/>
              <a:gd name="connsiteY54763" fmla="*/ 1314701 h 2789926"/>
              <a:gd name="connsiteX54764" fmla="*/ 2181024 w 2556691"/>
              <a:gd name="connsiteY54764" fmla="*/ 1318448 h 2789926"/>
              <a:gd name="connsiteX54765" fmla="*/ 2181730 w 2556691"/>
              <a:gd name="connsiteY54765" fmla="*/ 1319607 h 2789926"/>
              <a:gd name="connsiteX54766" fmla="*/ 2181836 w 2556691"/>
              <a:gd name="connsiteY54766" fmla="*/ 1314157 h 2789926"/>
              <a:gd name="connsiteX54767" fmla="*/ 2181871 w 2556691"/>
              <a:gd name="connsiteY54767" fmla="*/ 1311852 h 2789926"/>
              <a:gd name="connsiteX54768" fmla="*/ 2181942 w 2556691"/>
              <a:gd name="connsiteY54768" fmla="*/ 1311237 h 2789926"/>
              <a:gd name="connsiteX54769" fmla="*/ 2182460 w 2556691"/>
              <a:gd name="connsiteY54769" fmla="*/ 1310303 h 2789926"/>
              <a:gd name="connsiteX54770" fmla="*/ 2183414 w 2556691"/>
              <a:gd name="connsiteY54770" fmla="*/ 1306685 h 2789926"/>
              <a:gd name="connsiteX54771" fmla="*/ 2190383 w 2556691"/>
              <a:gd name="connsiteY54771" fmla="*/ 1292062 h 2789926"/>
              <a:gd name="connsiteX54772" fmla="*/ 2189559 w 2556691"/>
              <a:gd name="connsiteY54772" fmla="*/ 1290549 h 2789926"/>
              <a:gd name="connsiteX54773" fmla="*/ 2189653 w 2556691"/>
              <a:gd name="connsiteY54773" fmla="*/ 1288456 h 2789926"/>
              <a:gd name="connsiteX54774" fmla="*/ 2196527 w 2556691"/>
              <a:gd name="connsiteY54774" fmla="*/ 1282333 h 2789926"/>
              <a:gd name="connsiteX54775" fmla="*/ 2201565 w 2556691"/>
              <a:gd name="connsiteY54775" fmla="*/ 1282546 h 2789926"/>
              <a:gd name="connsiteX54776" fmla="*/ 2201307 w 2556691"/>
              <a:gd name="connsiteY54776" fmla="*/ 1254918 h 2789926"/>
              <a:gd name="connsiteX54777" fmla="*/ 2241554 w 2556691"/>
              <a:gd name="connsiteY54777" fmla="*/ 1233202 h 2789926"/>
              <a:gd name="connsiteX54778" fmla="*/ 2268464 w 2556691"/>
              <a:gd name="connsiteY54778" fmla="*/ 1237895 h 2789926"/>
              <a:gd name="connsiteX54779" fmla="*/ 2270125 w 2556691"/>
              <a:gd name="connsiteY54779" fmla="*/ 1264068 h 2789926"/>
              <a:gd name="connsiteX54780" fmla="*/ 2274069 w 2556691"/>
              <a:gd name="connsiteY54780" fmla="*/ 1291542 h 2789926"/>
              <a:gd name="connsiteX54781" fmla="*/ 2272103 w 2556691"/>
              <a:gd name="connsiteY54781" fmla="*/ 1295419 h 2789926"/>
              <a:gd name="connsiteX54782" fmla="*/ 2290255 w 2556691"/>
              <a:gd name="connsiteY54782" fmla="*/ 1319713 h 2789926"/>
              <a:gd name="connsiteX54783" fmla="*/ 2283674 w 2556691"/>
              <a:gd name="connsiteY54783" fmla="*/ 1341973 h 2789926"/>
              <a:gd name="connsiteX54784" fmla="*/ 2286017 w 2556691"/>
              <a:gd name="connsiteY54784" fmla="*/ 1348014 h 2789926"/>
              <a:gd name="connsiteX54785" fmla="*/ 2287912 w 2556691"/>
              <a:gd name="connsiteY54785" fmla="*/ 1350769 h 2789926"/>
              <a:gd name="connsiteX54786" fmla="*/ 2288124 w 2556691"/>
              <a:gd name="connsiteY54786" fmla="*/ 1353653 h 2789926"/>
              <a:gd name="connsiteX54787" fmla="*/ 2289254 w 2556691"/>
              <a:gd name="connsiteY54787" fmla="*/ 1353831 h 2789926"/>
              <a:gd name="connsiteX54788" fmla="*/ 2293845 w 2556691"/>
              <a:gd name="connsiteY54788" fmla="*/ 1359446 h 2789926"/>
              <a:gd name="connsiteX54789" fmla="*/ 2294234 w 2556691"/>
              <a:gd name="connsiteY54789" fmla="*/ 1360250 h 2789926"/>
              <a:gd name="connsiteX54790" fmla="*/ 2292550 w 2556691"/>
              <a:gd name="connsiteY54790" fmla="*/ 1349256 h 2789926"/>
              <a:gd name="connsiteX54791" fmla="*/ 2287724 w 2556691"/>
              <a:gd name="connsiteY54791" fmla="*/ 1336299 h 2789926"/>
              <a:gd name="connsiteX54792" fmla="*/ 2294481 w 2556691"/>
              <a:gd name="connsiteY54792" fmla="*/ 1318200 h 2789926"/>
              <a:gd name="connsiteX54793" fmla="*/ 2331609 w 2556691"/>
              <a:gd name="connsiteY54793" fmla="*/ 1303647 h 2789926"/>
              <a:gd name="connsiteX54794" fmla="*/ 2349632 w 2556691"/>
              <a:gd name="connsiteY54794" fmla="*/ 1306556 h 2789926"/>
              <a:gd name="connsiteX54795" fmla="*/ 2356012 w 2556691"/>
              <a:gd name="connsiteY54795" fmla="*/ 1318093 h 2789926"/>
              <a:gd name="connsiteX54796" fmla="*/ 2354800 w 2556691"/>
              <a:gd name="connsiteY54796" fmla="*/ 1333757 h 2789926"/>
              <a:gd name="connsiteX54797" fmla="*/ 2355153 w 2556691"/>
              <a:gd name="connsiteY54797" fmla="*/ 1345555 h 2789926"/>
              <a:gd name="connsiteX54798" fmla="*/ 2341439 w 2556691"/>
              <a:gd name="connsiteY54798" fmla="*/ 1361314 h 2789926"/>
              <a:gd name="connsiteX54799" fmla="*/ 2337789 w 2556691"/>
              <a:gd name="connsiteY54799" fmla="*/ 1363051 h 2789926"/>
              <a:gd name="connsiteX54800" fmla="*/ 2330915 w 2556691"/>
              <a:gd name="connsiteY54800" fmla="*/ 1371007 h 2789926"/>
              <a:gd name="connsiteX54801" fmla="*/ 2327466 w 2556691"/>
              <a:gd name="connsiteY54801" fmla="*/ 1370854 h 2789926"/>
              <a:gd name="connsiteX54802" fmla="*/ 2316271 w 2556691"/>
              <a:gd name="connsiteY54802" fmla="*/ 1378030 h 2789926"/>
              <a:gd name="connsiteX54803" fmla="*/ 2319272 w 2556691"/>
              <a:gd name="connsiteY54803" fmla="*/ 1377675 h 2789926"/>
              <a:gd name="connsiteX54804" fmla="*/ 2323910 w 2556691"/>
              <a:gd name="connsiteY54804" fmla="*/ 1375393 h 2789926"/>
              <a:gd name="connsiteX54805" fmla="*/ 2326065 w 2556691"/>
              <a:gd name="connsiteY54805" fmla="*/ 1376398 h 2789926"/>
              <a:gd name="connsiteX54806" fmla="*/ 2326218 w 2556691"/>
              <a:gd name="connsiteY54806" fmla="*/ 1376363 h 2789926"/>
              <a:gd name="connsiteX54807" fmla="*/ 2326877 w 2556691"/>
              <a:gd name="connsiteY54807" fmla="*/ 1376185 h 2789926"/>
              <a:gd name="connsiteX54808" fmla="*/ 2335471 w 2556691"/>
              <a:gd name="connsiteY54808" fmla="*/ 1372828 h 2789926"/>
              <a:gd name="connsiteX54809" fmla="*/ 2335671 w 2556691"/>
              <a:gd name="connsiteY54809" fmla="*/ 1369613 h 2789926"/>
              <a:gd name="connsiteX54810" fmla="*/ 2345534 w 2556691"/>
              <a:gd name="connsiteY54810" fmla="*/ 1365499 h 2789926"/>
              <a:gd name="connsiteX54811" fmla="*/ 2347855 w 2556691"/>
              <a:gd name="connsiteY54811" fmla="*/ 1373502 h 2789926"/>
              <a:gd name="connsiteX54812" fmla="*/ 2352175 w 2556691"/>
              <a:gd name="connsiteY54812" fmla="*/ 1374258 h 2789926"/>
              <a:gd name="connsiteX54813" fmla="*/ 2370186 w 2556691"/>
              <a:gd name="connsiteY54813" fmla="*/ 1374554 h 2789926"/>
              <a:gd name="connsiteX54814" fmla="*/ 2371987 w 2556691"/>
              <a:gd name="connsiteY54814" fmla="*/ 1402784 h 2789926"/>
              <a:gd name="connsiteX54815" fmla="*/ 2374259 w 2556691"/>
              <a:gd name="connsiteY54815" fmla="*/ 1419252 h 2789926"/>
              <a:gd name="connsiteX54816" fmla="*/ 2365124 w 2556691"/>
              <a:gd name="connsiteY54816" fmla="*/ 1432421 h 2789926"/>
              <a:gd name="connsiteX54817" fmla="*/ 2312610 w 2556691"/>
              <a:gd name="connsiteY54817" fmla="*/ 1414074 h 2789926"/>
              <a:gd name="connsiteX54818" fmla="*/ 2312704 w 2556691"/>
              <a:gd name="connsiteY54818" fmla="*/ 1409747 h 2789926"/>
              <a:gd name="connsiteX54819" fmla="*/ 2312056 w 2556691"/>
              <a:gd name="connsiteY54819" fmla="*/ 1404877 h 2789926"/>
              <a:gd name="connsiteX54820" fmla="*/ 2311903 w 2556691"/>
              <a:gd name="connsiteY54820" fmla="*/ 1398919 h 2789926"/>
              <a:gd name="connsiteX54821" fmla="*/ 2306265 w 2556691"/>
              <a:gd name="connsiteY54821" fmla="*/ 1400444 h 2789926"/>
              <a:gd name="connsiteX54822" fmla="*/ 2307760 w 2556691"/>
              <a:gd name="connsiteY54822" fmla="*/ 1402855 h 2789926"/>
              <a:gd name="connsiteX54823" fmla="*/ 2309467 w 2556691"/>
              <a:gd name="connsiteY54823" fmla="*/ 1414736 h 2789926"/>
              <a:gd name="connsiteX54824" fmla="*/ 2300897 w 2556691"/>
              <a:gd name="connsiteY54824" fmla="*/ 1433190 h 2789926"/>
              <a:gd name="connsiteX54825" fmla="*/ 2285522 w 2556691"/>
              <a:gd name="connsiteY54825" fmla="*/ 1441843 h 2789926"/>
              <a:gd name="connsiteX54826" fmla="*/ 2281402 w 2556691"/>
              <a:gd name="connsiteY54826" fmla="*/ 1444385 h 2789926"/>
              <a:gd name="connsiteX54827" fmla="*/ 2280343 w 2556691"/>
              <a:gd name="connsiteY54827" fmla="*/ 1451892 h 2789926"/>
              <a:gd name="connsiteX54828" fmla="*/ 2277941 w 2556691"/>
              <a:gd name="connsiteY54828" fmla="*/ 1454540 h 2789926"/>
              <a:gd name="connsiteX54829" fmla="*/ 2286099 w 2556691"/>
              <a:gd name="connsiteY54829" fmla="*/ 1456880 h 2789926"/>
              <a:gd name="connsiteX54830" fmla="*/ 2287147 w 2556691"/>
              <a:gd name="connsiteY54830" fmla="*/ 1459611 h 2789926"/>
              <a:gd name="connsiteX54831" fmla="*/ 2298554 w 2556691"/>
              <a:gd name="connsiteY54831" fmla="*/ 1461633 h 2789926"/>
              <a:gd name="connsiteX54832" fmla="*/ 2299825 w 2556691"/>
              <a:gd name="connsiteY54832" fmla="*/ 1464955 h 2789926"/>
              <a:gd name="connsiteX54833" fmla="*/ 2312963 w 2556691"/>
              <a:gd name="connsiteY54833" fmla="*/ 1467248 h 2789926"/>
              <a:gd name="connsiteX54834" fmla="*/ 2314363 w 2556691"/>
              <a:gd name="connsiteY54834" fmla="*/ 1469920 h 2789926"/>
              <a:gd name="connsiteX54835" fmla="*/ 2325004 w 2556691"/>
              <a:gd name="connsiteY54835" fmla="*/ 1473915 h 2789926"/>
              <a:gd name="connsiteX54836" fmla="*/ 2325828 w 2556691"/>
              <a:gd name="connsiteY54836" fmla="*/ 1475263 h 2789926"/>
              <a:gd name="connsiteX54837" fmla="*/ 2337130 w 2556691"/>
              <a:gd name="connsiteY54837" fmla="*/ 1477781 h 2789926"/>
              <a:gd name="connsiteX54838" fmla="*/ 2338237 w 2556691"/>
              <a:gd name="connsiteY54838" fmla="*/ 1480488 h 2789926"/>
              <a:gd name="connsiteX54839" fmla="*/ 2339520 w 2556691"/>
              <a:gd name="connsiteY54839" fmla="*/ 1480595 h 2789926"/>
              <a:gd name="connsiteX54840" fmla="*/ 2348714 w 2556691"/>
              <a:gd name="connsiteY54840" fmla="*/ 1483113 h 2789926"/>
              <a:gd name="connsiteX54841" fmla="*/ 2349832 w 2556691"/>
              <a:gd name="connsiteY54841" fmla="*/ 1484910 h 2789926"/>
              <a:gd name="connsiteX54842" fmla="*/ 2361451 w 2556691"/>
              <a:gd name="connsiteY54842" fmla="*/ 1488645 h 2789926"/>
              <a:gd name="connsiteX54843" fmla="*/ 2361427 w 2556691"/>
              <a:gd name="connsiteY54843" fmla="*/ 1493197 h 2789926"/>
              <a:gd name="connsiteX54844" fmla="*/ 2352033 w 2556691"/>
              <a:gd name="connsiteY54844" fmla="*/ 1495573 h 2789926"/>
              <a:gd name="connsiteX54845" fmla="*/ 2349196 w 2556691"/>
              <a:gd name="connsiteY54845" fmla="*/ 1495750 h 2789926"/>
              <a:gd name="connsiteX54846" fmla="*/ 2346948 w 2556691"/>
              <a:gd name="connsiteY54846" fmla="*/ 1498126 h 2789926"/>
              <a:gd name="connsiteX54847" fmla="*/ 2335529 w 2556691"/>
              <a:gd name="connsiteY54847" fmla="*/ 1497653 h 2789926"/>
              <a:gd name="connsiteX54848" fmla="*/ 2321592 w 2556691"/>
              <a:gd name="connsiteY54848" fmla="*/ 1500609 h 2789926"/>
              <a:gd name="connsiteX54849" fmla="*/ 2310655 w 2556691"/>
              <a:gd name="connsiteY54849" fmla="*/ 1504841 h 2789926"/>
              <a:gd name="connsiteX54850" fmla="*/ 2309266 w 2556691"/>
              <a:gd name="connsiteY54850" fmla="*/ 1504711 h 2789926"/>
              <a:gd name="connsiteX54851" fmla="*/ 2307642 w 2556691"/>
              <a:gd name="connsiteY54851" fmla="*/ 1508659 h 2789926"/>
              <a:gd name="connsiteX54852" fmla="*/ 2293492 w 2556691"/>
              <a:gd name="connsiteY54852" fmla="*/ 1509014 h 2789926"/>
              <a:gd name="connsiteX54853" fmla="*/ 2280166 w 2556691"/>
              <a:gd name="connsiteY54853" fmla="*/ 1514677 h 2789926"/>
              <a:gd name="connsiteX54854" fmla="*/ 2280790 w 2556691"/>
              <a:gd name="connsiteY54854" fmla="*/ 1517289 h 2789926"/>
              <a:gd name="connsiteX54855" fmla="*/ 2283027 w 2556691"/>
              <a:gd name="connsiteY54855" fmla="*/ 1518814 h 2789926"/>
              <a:gd name="connsiteX54856" fmla="*/ 2282945 w 2556691"/>
              <a:gd name="connsiteY54856" fmla="*/ 1522160 h 2789926"/>
              <a:gd name="connsiteX54857" fmla="*/ 2282415 w 2556691"/>
              <a:gd name="connsiteY54857" fmla="*/ 1522668 h 2789926"/>
              <a:gd name="connsiteX54858" fmla="*/ 2284781 w 2556691"/>
              <a:gd name="connsiteY54858" fmla="*/ 1524382 h 2789926"/>
              <a:gd name="connsiteX54859" fmla="*/ 2289207 w 2556691"/>
              <a:gd name="connsiteY54859" fmla="*/ 1531901 h 2789926"/>
              <a:gd name="connsiteX54860" fmla="*/ 2295105 w 2556691"/>
              <a:gd name="connsiteY54860" fmla="*/ 1536429 h 2789926"/>
              <a:gd name="connsiteX54861" fmla="*/ 2295598 w 2556691"/>
              <a:gd name="connsiteY54861" fmla="*/ 1540684 h 2789926"/>
              <a:gd name="connsiteX54862" fmla="*/ 2300885 w 2556691"/>
              <a:gd name="connsiteY54862" fmla="*/ 1543723 h 2789926"/>
              <a:gd name="connsiteX54863" fmla="*/ 2303944 w 2556691"/>
              <a:gd name="connsiteY54863" fmla="*/ 1549444 h 2789926"/>
              <a:gd name="connsiteX54864" fmla="*/ 2303639 w 2556691"/>
              <a:gd name="connsiteY54864" fmla="*/ 1549917 h 2789926"/>
              <a:gd name="connsiteX54865" fmla="*/ 2308489 w 2556691"/>
              <a:gd name="connsiteY54865" fmla="*/ 1558642 h 2789926"/>
              <a:gd name="connsiteX54866" fmla="*/ 2316824 w 2556691"/>
              <a:gd name="connsiteY54866" fmla="*/ 1569376 h 2789926"/>
              <a:gd name="connsiteX54867" fmla="*/ 2324852 w 2556691"/>
              <a:gd name="connsiteY54867" fmla="*/ 1577568 h 2789926"/>
              <a:gd name="connsiteX54868" fmla="*/ 2334199 w 2556691"/>
              <a:gd name="connsiteY54868" fmla="*/ 1588208 h 2789926"/>
              <a:gd name="connsiteX54869" fmla="*/ 2337507 w 2556691"/>
              <a:gd name="connsiteY54869" fmla="*/ 1592168 h 2789926"/>
              <a:gd name="connsiteX54870" fmla="*/ 2339331 w 2556691"/>
              <a:gd name="connsiteY54870" fmla="*/ 1596188 h 2789926"/>
              <a:gd name="connsiteX54871" fmla="*/ 2341392 w 2556691"/>
              <a:gd name="connsiteY54871" fmla="*/ 1599793 h 2789926"/>
              <a:gd name="connsiteX54872" fmla="*/ 2338508 w 2556691"/>
              <a:gd name="connsiteY54872" fmla="*/ 1602737 h 2789926"/>
              <a:gd name="connsiteX54873" fmla="*/ 2336695 w 2556691"/>
              <a:gd name="connsiteY54873" fmla="*/ 1602512 h 2789926"/>
              <a:gd name="connsiteX54874" fmla="*/ 2291526 w 2556691"/>
              <a:gd name="connsiteY54874" fmla="*/ 1577355 h 2789926"/>
              <a:gd name="connsiteX54875" fmla="*/ 2246687 w 2556691"/>
              <a:gd name="connsiteY54875" fmla="*/ 1552022 h 2789926"/>
              <a:gd name="connsiteX54876" fmla="*/ 2220695 w 2556691"/>
              <a:gd name="connsiteY54876" fmla="*/ 1538616 h 2789926"/>
              <a:gd name="connsiteX54877" fmla="*/ 2220071 w 2556691"/>
              <a:gd name="connsiteY54877" fmla="*/ 1538592 h 2789926"/>
              <a:gd name="connsiteX54878" fmla="*/ 2211466 w 2556691"/>
              <a:gd name="connsiteY54878" fmla="*/ 1541075 h 2789926"/>
              <a:gd name="connsiteX54879" fmla="*/ 2200377 w 2556691"/>
              <a:gd name="connsiteY54879" fmla="*/ 1541382 h 2789926"/>
              <a:gd name="connsiteX54880" fmla="*/ 2206793 w 2556691"/>
              <a:gd name="connsiteY54880" fmla="*/ 1566054 h 2789926"/>
              <a:gd name="connsiteX54881" fmla="*/ 2195668 w 2556691"/>
              <a:gd name="connsiteY54881" fmla="*/ 1585170 h 2789926"/>
              <a:gd name="connsiteX54882" fmla="*/ 2158775 w 2556691"/>
              <a:gd name="connsiteY54882" fmla="*/ 1590856 h 2789926"/>
              <a:gd name="connsiteX54883" fmla="*/ 2142024 w 2556691"/>
              <a:gd name="connsiteY54883" fmla="*/ 1575984 h 2789926"/>
              <a:gd name="connsiteX54884" fmla="*/ 2115455 w 2556691"/>
              <a:gd name="connsiteY54884" fmla="*/ 1612892 h 2789926"/>
              <a:gd name="connsiteX54885" fmla="*/ 2104307 w 2556691"/>
              <a:gd name="connsiteY54885" fmla="*/ 1617467 h 2789926"/>
              <a:gd name="connsiteX54886" fmla="*/ 2099174 w 2556691"/>
              <a:gd name="connsiteY54886" fmla="*/ 1615528 h 2789926"/>
              <a:gd name="connsiteX54887" fmla="*/ 2094937 w 2556691"/>
              <a:gd name="connsiteY54887" fmla="*/ 1615941 h 2789926"/>
              <a:gd name="connsiteX54888" fmla="*/ 2094488 w 2556691"/>
              <a:gd name="connsiteY54888" fmla="*/ 1615835 h 2789926"/>
              <a:gd name="connsiteX54889" fmla="*/ 2085331 w 2556691"/>
              <a:gd name="connsiteY54889" fmla="*/ 1609629 h 2789926"/>
              <a:gd name="connsiteX54890" fmla="*/ 2081093 w 2556691"/>
              <a:gd name="connsiteY54890" fmla="*/ 1563288 h 2789926"/>
              <a:gd name="connsiteX54891" fmla="*/ 2074018 w 2556691"/>
              <a:gd name="connsiteY54891" fmla="*/ 1556325 h 2789926"/>
              <a:gd name="connsiteX54892" fmla="*/ 2064954 w 2556691"/>
              <a:gd name="connsiteY54892" fmla="*/ 1578774 h 2789926"/>
              <a:gd name="connsiteX54893" fmla="*/ 2047331 w 2556691"/>
              <a:gd name="connsiteY54893" fmla="*/ 1592003 h 2789926"/>
              <a:gd name="connsiteX54894" fmla="*/ 2018031 w 2556691"/>
              <a:gd name="connsiteY54894" fmla="*/ 1596069 h 2789926"/>
              <a:gd name="connsiteX54895" fmla="*/ 2014923 w 2556691"/>
              <a:gd name="connsiteY54895" fmla="*/ 1590773 h 2789926"/>
              <a:gd name="connsiteX54896" fmla="*/ 2005235 w 2556691"/>
              <a:gd name="connsiteY54896" fmla="*/ 1577911 h 2789926"/>
              <a:gd name="connsiteX54897" fmla="*/ 1994770 w 2556691"/>
              <a:gd name="connsiteY54897" fmla="*/ 1552755 h 2789926"/>
              <a:gd name="connsiteX54898" fmla="*/ 1994381 w 2556691"/>
              <a:gd name="connsiteY54898" fmla="*/ 1553700 h 2789926"/>
              <a:gd name="connsiteX54899" fmla="*/ 1971815 w 2556691"/>
              <a:gd name="connsiteY54899" fmla="*/ 1580654 h 2789926"/>
              <a:gd name="connsiteX54900" fmla="*/ 1962090 w 2556691"/>
              <a:gd name="connsiteY54900" fmla="*/ 1592747 h 2789926"/>
              <a:gd name="connsiteX54901" fmla="*/ 1957806 w 2556691"/>
              <a:gd name="connsiteY54901" fmla="*/ 1605491 h 2789926"/>
              <a:gd name="connsiteX54902" fmla="*/ 1955428 w 2556691"/>
              <a:gd name="connsiteY54902" fmla="*/ 1609097 h 2789926"/>
              <a:gd name="connsiteX54903" fmla="*/ 1951897 w 2556691"/>
              <a:gd name="connsiteY54903" fmla="*/ 1606532 h 2789926"/>
              <a:gd name="connsiteX54904" fmla="*/ 1967388 w 2556691"/>
              <a:gd name="connsiteY54904" fmla="*/ 1541015 h 2789926"/>
              <a:gd name="connsiteX54905" fmla="*/ 1959796 w 2556691"/>
              <a:gd name="connsiteY54905" fmla="*/ 1538072 h 2789926"/>
              <a:gd name="connsiteX54906" fmla="*/ 1956994 w 2556691"/>
              <a:gd name="connsiteY54906" fmla="*/ 1538923 h 2789926"/>
              <a:gd name="connsiteX54907" fmla="*/ 1942561 w 2556691"/>
              <a:gd name="connsiteY54907" fmla="*/ 1539963 h 2789926"/>
              <a:gd name="connsiteX54908" fmla="*/ 1944268 w 2556691"/>
              <a:gd name="connsiteY54908" fmla="*/ 1545082 h 2789926"/>
              <a:gd name="connsiteX54909" fmla="*/ 1912296 w 2556691"/>
              <a:gd name="connsiteY54909" fmla="*/ 1544893 h 2789926"/>
              <a:gd name="connsiteX54910" fmla="*/ 1909130 w 2556691"/>
              <a:gd name="connsiteY54910" fmla="*/ 1545224 h 2789926"/>
              <a:gd name="connsiteX54911" fmla="*/ 1793966 w 2556691"/>
              <a:gd name="connsiteY54911" fmla="*/ 1565735 h 2789926"/>
              <a:gd name="connsiteX54912" fmla="*/ 1773046 w 2556691"/>
              <a:gd name="connsiteY54912" fmla="*/ 1582179 h 2789926"/>
              <a:gd name="connsiteX54913" fmla="*/ 1768068 w 2556691"/>
              <a:gd name="connsiteY54913" fmla="*/ 1591411 h 2789926"/>
              <a:gd name="connsiteX54914" fmla="*/ 1761005 w 2556691"/>
              <a:gd name="connsiteY54914" fmla="*/ 1592452 h 2789926"/>
              <a:gd name="connsiteX54915" fmla="*/ 1764254 w 2556691"/>
              <a:gd name="connsiteY54915" fmla="*/ 1589780 h 2789926"/>
              <a:gd name="connsiteX54916" fmla="*/ 1760558 w 2556691"/>
              <a:gd name="connsiteY54916" fmla="*/ 1587593 h 2789926"/>
              <a:gd name="connsiteX54917" fmla="*/ 1760534 w 2556691"/>
              <a:gd name="connsiteY54917" fmla="*/ 1587463 h 2789926"/>
              <a:gd name="connsiteX54918" fmla="*/ 1760087 w 2556691"/>
              <a:gd name="connsiteY54918" fmla="*/ 1584271 h 2789926"/>
              <a:gd name="connsiteX54919" fmla="*/ 1760322 w 2556691"/>
              <a:gd name="connsiteY54919" fmla="*/ 1582864 h 2789926"/>
              <a:gd name="connsiteX54920" fmla="*/ 1756637 w 2556691"/>
              <a:gd name="connsiteY54920" fmla="*/ 1584165 h 2789926"/>
              <a:gd name="connsiteX54921" fmla="*/ 1762053 w 2556691"/>
              <a:gd name="connsiteY54921" fmla="*/ 1578821 h 2789926"/>
              <a:gd name="connsiteX54922" fmla="*/ 1767220 w 2556691"/>
              <a:gd name="connsiteY54922" fmla="*/ 1575169 h 2789926"/>
              <a:gd name="connsiteX54923" fmla="*/ 1767738 w 2556691"/>
              <a:gd name="connsiteY54923" fmla="*/ 1575606 h 2789926"/>
              <a:gd name="connsiteX54924" fmla="*/ 1767032 w 2556691"/>
              <a:gd name="connsiteY54924" fmla="*/ 1576894 h 2789926"/>
              <a:gd name="connsiteX54925" fmla="*/ 1770705 w 2556691"/>
              <a:gd name="connsiteY54925" fmla="*/ 1577474 h 2789926"/>
              <a:gd name="connsiteX54926" fmla="*/ 1774766 w 2556691"/>
              <a:gd name="connsiteY54926" fmla="*/ 1571504 h 2789926"/>
              <a:gd name="connsiteX54927" fmla="*/ 1785396 w 2556691"/>
              <a:gd name="connsiteY54927" fmla="*/ 1566716 h 2789926"/>
              <a:gd name="connsiteX54928" fmla="*/ 1785620 w 2556691"/>
              <a:gd name="connsiteY54928" fmla="*/ 1566621 h 2789926"/>
              <a:gd name="connsiteX54929" fmla="*/ 1791988 w 2556691"/>
              <a:gd name="connsiteY54929" fmla="*/ 1560628 h 2789926"/>
              <a:gd name="connsiteX54930" fmla="*/ 1793837 w 2556691"/>
              <a:gd name="connsiteY54930" fmla="*/ 1554374 h 2789926"/>
              <a:gd name="connsiteX54931" fmla="*/ 1794154 w 2556691"/>
              <a:gd name="connsiteY54931" fmla="*/ 1548298 h 2789926"/>
              <a:gd name="connsiteX54932" fmla="*/ 1794166 w 2556691"/>
              <a:gd name="connsiteY54932" fmla="*/ 1548049 h 2789926"/>
              <a:gd name="connsiteX54933" fmla="*/ 1791270 w 2556691"/>
              <a:gd name="connsiteY54933" fmla="*/ 1547778 h 2789926"/>
              <a:gd name="connsiteX54934" fmla="*/ 1767562 w 2556691"/>
              <a:gd name="connsiteY54934" fmla="*/ 1545319 h 2789926"/>
              <a:gd name="connsiteX54935" fmla="*/ 1761876 w 2556691"/>
              <a:gd name="connsiteY54935" fmla="*/ 1548865 h 2789926"/>
              <a:gd name="connsiteX54936" fmla="*/ 1758274 w 2556691"/>
              <a:gd name="connsiteY54936" fmla="*/ 1552175 h 2789926"/>
              <a:gd name="connsiteX54937" fmla="*/ 1758250 w 2556691"/>
              <a:gd name="connsiteY54937" fmla="*/ 1552199 h 2789926"/>
              <a:gd name="connsiteX54938" fmla="*/ 1756167 w 2556691"/>
              <a:gd name="connsiteY54938" fmla="*/ 1557802 h 2789926"/>
              <a:gd name="connsiteX54939" fmla="*/ 1756061 w 2556691"/>
              <a:gd name="connsiteY54939" fmla="*/ 1558086 h 2789926"/>
              <a:gd name="connsiteX54940" fmla="*/ 1755390 w 2556691"/>
              <a:gd name="connsiteY54940" fmla="*/ 1559729 h 2789926"/>
              <a:gd name="connsiteX54941" fmla="*/ 1757426 w 2556691"/>
              <a:gd name="connsiteY54941" fmla="*/ 1557968 h 2789926"/>
              <a:gd name="connsiteX54942" fmla="*/ 1757732 w 2556691"/>
              <a:gd name="connsiteY54942" fmla="*/ 1557720 h 2789926"/>
              <a:gd name="connsiteX54943" fmla="*/ 1765572 w 2556691"/>
              <a:gd name="connsiteY54943" fmla="*/ 1551596 h 2789926"/>
              <a:gd name="connsiteX54944" fmla="*/ 1773059 w 2556691"/>
              <a:gd name="connsiteY54944" fmla="*/ 1547659 h 2789926"/>
              <a:gd name="connsiteX54945" fmla="*/ 1773376 w 2556691"/>
              <a:gd name="connsiteY54945" fmla="*/ 1548179 h 2789926"/>
              <a:gd name="connsiteX54946" fmla="*/ 1769021 w 2556691"/>
              <a:gd name="connsiteY54946" fmla="*/ 1551253 h 2789926"/>
              <a:gd name="connsiteX54947" fmla="*/ 1765172 w 2556691"/>
              <a:gd name="connsiteY54947" fmla="*/ 1554150 h 2789926"/>
              <a:gd name="connsiteX54948" fmla="*/ 1761722 w 2556691"/>
              <a:gd name="connsiteY54948" fmla="*/ 1557460 h 2789926"/>
              <a:gd name="connsiteX54949" fmla="*/ 1761523 w 2556691"/>
              <a:gd name="connsiteY54949" fmla="*/ 1557661 h 2789926"/>
              <a:gd name="connsiteX54950" fmla="*/ 1760993 w 2556691"/>
              <a:gd name="connsiteY54950" fmla="*/ 1558169 h 2789926"/>
              <a:gd name="connsiteX54951" fmla="*/ 1754330 w 2556691"/>
              <a:gd name="connsiteY54951" fmla="*/ 1563607 h 2789926"/>
              <a:gd name="connsiteX54952" fmla="*/ 1753848 w 2556691"/>
              <a:gd name="connsiteY54952" fmla="*/ 1563524 h 2789926"/>
              <a:gd name="connsiteX54953" fmla="*/ 1753247 w 2556691"/>
              <a:gd name="connsiteY54953" fmla="*/ 1565002 h 2789926"/>
              <a:gd name="connsiteX54954" fmla="*/ 1751234 w 2556691"/>
              <a:gd name="connsiteY54954" fmla="*/ 1568832 h 2789926"/>
              <a:gd name="connsiteX54955" fmla="*/ 1746796 w 2556691"/>
              <a:gd name="connsiteY54955" fmla="*/ 1574802 h 2789926"/>
              <a:gd name="connsiteX54956" fmla="*/ 1742935 w 2556691"/>
              <a:gd name="connsiteY54956" fmla="*/ 1588267 h 2789926"/>
              <a:gd name="connsiteX54957" fmla="*/ 1740851 w 2556691"/>
              <a:gd name="connsiteY54957" fmla="*/ 1593339 h 2789926"/>
              <a:gd name="connsiteX54958" fmla="*/ 1732870 w 2556691"/>
              <a:gd name="connsiteY54958" fmla="*/ 1600077 h 2789926"/>
              <a:gd name="connsiteX54959" fmla="*/ 1732552 w 2556691"/>
              <a:gd name="connsiteY54959" fmla="*/ 1601188 h 2789926"/>
              <a:gd name="connsiteX54960" fmla="*/ 1732152 w 2556691"/>
              <a:gd name="connsiteY54960" fmla="*/ 1602701 h 2789926"/>
              <a:gd name="connsiteX54961" fmla="*/ 1749975 w 2556691"/>
              <a:gd name="connsiteY54961" fmla="*/ 1608175 h 2789926"/>
              <a:gd name="connsiteX54962" fmla="*/ 1761405 w 2556691"/>
              <a:gd name="connsiteY54962" fmla="*/ 1614878 h 2789926"/>
              <a:gd name="connsiteX54963" fmla="*/ 1765207 w 2556691"/>
              <a:gd name="connsiteY54963" fmla="*/ 1614393 h 2789926"/>
              <a:gd name="connsiteX54964" fmla="*/ 1776426 w 2556691"/>
              <a:gd name="connsiteY54964" fmla="*/ 1619985 h 2789926"/>
              <a:gd name="connsiteX54965" fmla="*/ 1760875 w 2556691"/>
              <a:gd name="connsiteY54965" fmla="*/ 1621309 h 2789926"/>
              <a:gd name="connsiteX54966" fmla="*/ 1759604 w 2556691"/>
              <a:gd name="connsiteY54966" fmla="*/ 1615563 h 2789926"/>
              <a:gd name="connsiteX54967" fmla="*/ 1747114 w 2556691"/>
              <a:gd name="connsiteY54967" fmla="*/ 1609321 h 2789926"/>
              <a:gd name="connsiteX54968" fmla="*/ 1739286 w 2556691"/>
              <a:gd name="connsiteY54968" fmla="*/ 1606803 h 2789926"/>
              <a:gd name="connsiteX54969" fmla="*/ 1732258 w 2556691"/>
              <a:gd name="connsiteY54969" fmla="*/ 1604687 h 2789926"/>
              <a:gd name="connsiteX54970" fmla="*/ 1733341 w 2556691"/>
              <a:gd name="connsiteY54970" fmla="*/ 1606425 h 2789926"/>
              <a:gd name="connsiteX54971" fmla="*/ 1743168 w 2556691"/>
              <a:gd name="connsiteY54971" fmla="*/ 1618762 h 2789926"/>
              <a:gd name="connsiteX54972" fmla="*/ 1743406 w 2556691"/>
              <a:gd name="connsiteY54972" fmla="*/ 1619464 h 2789926"/>
              <a:gd name="connsiteX54973" fmla="*/ 1744299 w 2556691"/>
              <a:gd name="connsiteY54973" fmla="*/ 1620181 h 2789926"/>
              <a:gd name="connsiteX54974" fmla="*/ 1750669 w 2556691"/>
              <a:gd name="connsiteY54974" fmla="*/ 1628177 h 2789926"/>
              <a:gd name="connsiteX54975" fmla="*/ 1751093 w 2556691"/>
              <a:gd name="connsiteY54975" fmla="*/ 1627645 h 2789926"/>
              <a:gd name="connsiteX54976" fmla="*/ 1752423 w 2556691"/>
              <a:gd name="connsiteY54976" fmla="*/ 1626782 h 2789926"/>
              <a:gd name="connsiteX54977" fmla="*/ 1766985 w 2556691"/>
              <a:gd name="connsiteY54977" fmla="*/ 1631404 h 2789926"/>
              <a:gd name="connsiteX54978" fmla="*/ 1749586 w 2556691"/>
              <a:gd name="connsiteY54978" fmla="*/ 1630246 h 2789926"/>
              <a:gd name="connsiteX54979" fmla="*/ 1745313 w 2556691"/>
              <a:gd name="connsiteY54979" fmla="*/ 1626475 h 2789926"/>
              <a:gd name="connsiteX54980" fmla="*/ 1745231 w 2556691"/>
              <a:gd name="connsiteY54980" fmla="*/ 1626404 h 2789926"/>
              <a:gd name="connsiteX54981" fmla="*/ 1742088 w 2556691"/>
              <a:gd name="connsiteY54981" fmla="*/ 1623188 h 2789926"/>
              <a:gd name="connsiteX54982" fmla="*/ 1740534 w 2556691"/>
              <a:gd name="connsiteY54982" fmla="*/ 1621380 h 2789926"/>
              <a:gd name="connsiteX54983" fmla="*/ 1738356 w 2556691"/>
              <a:gd name="connsiteY54983" fmla="*/ 1618838 h 2789926"/>
              <a:gd name="connsiteX54984" fmla="*/ 1734118 w 2556691"/>
              <a:gd name="connsiteY54984" fmla="*/ 1612643 h 2789926"/>
              <a:gd name="connsiteX54985" fmla="*/ 1737601 w 2556691"/>
              <a:gd name="connsiteY54985" fmla="*/ 1622030 h 2789926"/>
              <a:gd name="connsiteX54986" fmla="*/ 1743665 w 2556691"/>
              <a:gd name="connsiteY54986" fmla="*/ 1631546 h 2789926"/>
              <a:gd name="connsiteX54987" fmla="*/ 1751540 w 2556691"/>
              <a:gd name="connsiteY54987" fmla="*/ 1641346 h 2789926"/>
              <a:gd name="connsiteX54988" fmla="*/ 1750575 w 2556691"/>
              <a:gd name="connsiteY54988" fmla="*/ 1644987 h 2789926"/>
              <a:gd name="connsiteX54989" fmla="*/ 1736708 w 2556691"/>
              <a:gd name="connsiteY54989" fmla="*/ 1634478 h 2789926"/>
              <a:gd name="connsiteX54990" fmla="*/ 1737355 w 2556691"/>
              <a:gd name="connsiteY54990" fmla="*/ 1631558 h 2789926"/>
              <a:gd name="connsiteX54991" fmla="*/ 1739168 w 2556691"/>
              <a:gd name="connsiteY54991" fmla="*/ 1630541 h 2789926"/>
              <a:gd name="connsiteX54992" fmla="*/ 1730068 w 2556691"/>
              <a:gd name="connsiteY54992" fmla="*/ 1607974 h 2789926"/>
              <a:gd name="connsiteX54993" fmla="*/ 1729408 w 2556691"/>
              <a:gd name="connsiteY54993" fmla="*/ 1610102 h 2789926"/>
              <a:gd name="connsiteX54994" fmla="*/ 1727985 w 2556691"/>
              <a:gd name="connsiteY54994" fmla="*/ 1631653 h 2789926"/>
              <a:gd name="connsiteX54995" fmla="*/ 1725018 w 2556691"/>
              <a:gd name="connsiteY54995" fmla="*/ 1641406 h 2789926"/>
              <a:gd name="connsiteX54996" fmla="*/ 1722946 w 2556691"/>
              <a:gd name="connsiteY54996" fmla="*/ 1644609 h 2789926"/>
              <a:gd name="connsiteX54997" fmla="*/ 1723135 w 2556691"/>
              <a:gd name="connsiteY54997" fmla="*/ 1655745 h 2789926"/>
              <a:gd name="connsiteX54998" fmla="*/ 1723429 w 2556691"/>
              <a:gd name="connsiteY54998" fmla="*/ 1660521 h 2789926"/>
              <a:gd name="connsiteX54999" fmla="*/ 1723158 w 2556691"/>
              <a:gd name="connsiteY54999" fmla="*/ 1671031 h 2789926"/>
              <a:gd name="connsiteX55000" fmla="*/ 1768233 w 2556691"/>
              <a:gd name="connsiteY55000" fmla="*/ 1687475 h 2789926"/>
              <a:gd name="connsiteX55001" fmla="*/ 1772271 w 2556691"/>
              <a:gd name="connsiteY55001" fmla="*/ 1690466 h 2789926"/>
              <a:gd name="connsiteX55002" fmla="*/ 1772577 w 2556691"/>
              <a:gd name="connsiteY55002" fmla="*/ 1696495 h 2789926"/>
              <a:gd name="connsiteX55003" fmla="*/ 1723441 w 2556691"/>
              <a:gd name="connsiteY55003" fmla="*/ 1749882 h 2789926"/>
              <a:gd name="connsiteX55004" fmla="*/ 1729645 w 2556691"/>
              <a:gd name="connsiteY55004" fmla="*/ 1755532 h 2789926"/>
              <a:gd name="connsiteX55005" fmla="*/ 1694282 w 2556691"/>
              <a:gd name="connsiteY55005" fmla="*/ 1785051 h 2789926"/>
              <a:gd name="connsiteX55006" fmla="*/ 1687066 w 2556691"/>
              <a:gd name="connsiteY55006" fmla="*/ 1807063 h 2789926"/>
              <a:gd name="connsiteX55007" fmla="*/ 1723535 w 2556691"/>
              <a:gd name="connsiteY55007" fmla="*/ 1841902 h 2789926"/>
              <a:gd name="connsiteX55008" fmla="*/ 1724112 w 2556691"/>
              <a:gd name="connsiteY55008" fmla="*/ 1851336 h 2789926"/>
              <a:gd name="connsiteX55009" fmla="*/ 1672987 w 2556691"/>
              <a:gd name="connsiteY55009" fmla="*/ 1885217 h 2789926"/>
              <a:gd name="connsiteX55010" fmla="*/ 1675906 w 2556691"/>
              <a:gd name="connsiteY55010" fmla="*/ 1902122 h 2789926"/>
              <a:gd name="connsiteX55011" fmla="*/ 1547511 w 2556691"/>
              <a:gd name="connsiteY55011" fmla="*/ 1878656 h 2789926"/>
              <a:gd name="connsiteX55012" fmla="*/ 1492018 w 2556691"/>
              <a:gd name="connsiteY55012" fmla="*/ 1869316 h 2789926"/>
              <a:gd name="connsiteX55013" fmla="*/ 1498527 w 2556691"/>
              <a:gd name="connsiteY55013" fmla="*/ 1870629 h 2789926"/>
              <a:gd name="connsiteX55014" fmla="*/ 1518164 w 2556691"/>
              <a:gd name="connsiteY55014" fmla="*/ 1874908 h 2789926"/>
              <a:gd name="connsiteX55015" fmla="*/ 1526451 w 2556691"/>
              <a:gd name="connsiteY55015" fmla="*/ 1878502 h 2789926"/>
              <a:gd name="connsiteX55016" fmla="*/ 1529335 w 2556691"/>
              <a:gd name="connsiteY55016" fmla="*/ 1877438 h 2789926"/>
              <a:gd name="connsiteX55017" fmla="*/ 1532372 w 2556691"/>
              <a:gd name="connsiteY55017" fmla="*/ 1878632 h 2789926"/>
              <a:gd name="connsiteX55018" fmla="*/ 1532961 w 2556691"/>
              <a:gd name="connsiteY55018" fmla="*/ 1881883 h 2789926"/>
              <a:gd name="connsiteX55019" fmla="*/ 1592197 w 2556691"/>
              <a:gd name="connsiteY55019" fmla="*/ 1932610 h 2789926"/>
              <a:gd name="connsiteX55020" fmla="*/ 1589348 w 2556691"/>
              <a:gd name="connsiteY55020" fmla="*/ 1941890 h 2789926"/>
              <a:gd name="connsiteX55021" fmla="*/ 1575622 w 2556691"/>
              <a:gd name="connsiteY55021" fmla="*/ 1944112 h 2789926"/>
              <a:gd name="connsiteX55022" fmla="*/ 1589713 w 2556691"/>
              <a:gd name="connsiteY55022" fmla="*/ 1947683 h 2789926"/>
              <a:gd name="connsiteX55023" fmla="*/ 1590772 w 2556691"/>
              <a:gd name="connsiteY55023" fmla="*/ 1952577 h 2789926"/>
              <a:gd name="connsiteX55024" fmla="*/ 1581283 w 2556691"/>
              <a:gd name="connsiteY55024" fmla="*/ 1967921 h 2789926"/>
              <a:gd name="connsiteX55025" fmla="*/ 1571855 w 2556691"/>
              <a:gd name="connsiteY55025" fmla="*/ 1974624 h 2789926"/>
              <a:gd name="connsiteX55026" fmla="*/ 1555551 w 2556691"/>
              <a:gd name="connsiteY55026" fmla="*/ 1985713 h 2789926"/>
              <a:gd name="connsiteX55027" fmla="*/ 1555445 w 2556691"/>
              <a:gd name="connsiteY55027" fmla="*/ 1985713 h 2789926"/>
              <a:gd name="connsiteX55028" fmla="*/ 1555045 w 2556691"/>
              <a:gd name="connsiteY55028" fmla="*/ 1989118 h 2789926"/>
              <a:gd name="connsiteX55029" fmla="*/ 1550571 w 2556691"/>
              <a:gd name="connsiteY55029" fmla="*/ 1995454 h 2789926"/>
              <a:gd name="connsiteX55030" fmla="*/ 1543202 w 2556691"/>
              <a:gd name="connsiteY55030" fmla="*/ 2008493 h 2789926"/>
              <a:gd name="connsiteX55031" fmla="*/ 1538270 w 2556691"/>
              <a:gd name="connsiteY55031" fmla="*/ 2014984 h 2789926"/>
              <a:gd name="connsiteX55032" fmla="*/ 1624993 w 2556691"/>
              <a:gd name="connsiteY55032" fmla="*/ 1965108 h 2789926"/>
              <a:gd name="connsiteX55033" fmla="*/ 1649372 w 2556691"/>
              <a:gd name="connsiteY55033" fmla="*/ 1974541 h 2789926"/>
              <a:gd name="connsiteX55034" fmla="*/ 1649467 w 2556691"/>
              <a:gd name="connsiteY55034" fmla="*/ 1977532 h 2789926"/>
              <a:gd name="connsiteX55035" fmla="*/ 1597871 w 2556691"/>
              <a:gd name="connsiteY55035" fmla="*/ 2014274 h 2789926"/>
              <a:gd name="connsiteX55036" fmla="*/ 1638648 w 2556691"/>
              <a:gd name="connsiteY55036" fmla="*/ 2045696 h 2789926"/>
              <a:gd name="connsiteX55037" fmla="*/ 1630337 w 2556691"/>
              <a:gd name="connsiteY55037" fmla="*/ 2049598 h 2789926"/>
              <a:gd name="connsiteX55038" fmla="*/ 1649113 w 2556691"/>
              <a:gd name="connsiteY55038" fmla="*/ 2062980 h 2789926"/>
              <a:gd name="connsiteX55039" fmla="*/ 1648172 w 2556691"/>
              <a:gd name="connsiteY55039" fmla="*/ 2068902 h 2789926"/>
              <a:gd name="connsiteX55040" fmla="*/ 1635953 w 2556691"/>
              <a:gd name="connsiteY55040" fmla="*/ 2079518 h 2789926"/>
              <a:gd name="connsiteX55041" fmla="*/ 1630867 w 2556691"/>
              <a:gd name="connsiteY55041" fmla="*/ 2083644 h 2789926"/>
              <a:gd name="connsiteX55042" fmla="*/ 1645653 w 2556691"/>
              <a:gd name="connsiteY55042" fmla="*/ 2079116 h 2789926"/>
              <a:gd name="connsiteX55043" fmla="*/ 1659861 w 2556691"/>
              <a:gd name="connsiteY55043" fmla="*/ 2091742 h 2789926"/>
              <a:gd name="connsiteX55044" fmla="*/ 1663240 w 2556691"/>
              <a:gd name="connsiteY55044" fmla="*/ 2108481 h 2789926"/>
              <a:gd name="connsiteX55045" fmla="*/ 1628159 w 2556691"/>
              <a:gd name="connsiteY55045" fmla="*/ 2127349 h 2789926"/>
              <a:gd name="connsiteX55046" fmla="*/ 1609324 w 2556691"/>
              <a:gd name="connsiteY55046" fmla="*/ 2138426 h 2789926"/>
              <a:gd name="connsiteX55047" fmla="*/ 1624722 w 2556691"/>
              <a:gd name="connsiteY55047" fmla="*/ 2174187 h 2789926"/>
              <a:gd name="connsiteX55048" fmla="*/ 1604933 w 2556691"/>
              <a:gd name="connsiteY55048" fmla="*/ 2180050 h 2789926"/>
              <a:gd name="connsiteX55049" fmla="*/ 1596622 w 2556691"/>
              <a:gd name="connsiteY55049" fmla="*/ 2191777 h 2789926"/>
              <a:gd name="connsiteX55050" fmla="*/ 1560118 w 2556691"/>
              <a:gd name="connsiteY55050" fmla="*/ 2165143 h 2789926"/>
              <a:gd name="connsiteX55051" fmla="*/ 1572867 w 2556691"/>
              <a:gd name="connsiteY55051" fmla="*/ 2185311 h 2789926"/>
              <a:gd name="connsiteX55052" fmla="*/ 1571408 w 2556691"/>
              <a:gd name="connsiteY55052" fmla="*/ 2187415 h 2789926"/>
              <a:gd name="connsiteX55053" fmla="*/ 1565498 w 2556691"/>
              <a:gd name="connsiteY55053" fmla="*/ 2189070 h 2789926"/>
              <a:gd name="connsiteX55054" fmla="*/ 1560060 w 2556691"/>
              <a:gd name="connsiteY55054" fmla="*/ 2239785 h 2789926"/>
              <a:gd name="connsiteX55055" fmla="*/ 1554255 w 2556691"/>
              <a:gd name="connsiteY55055" fmla="*/ 2239939 h 2789926"/>
              <a:gd name="connsiteX55056" fmla="*/ 1526216 w 2556691"/>
              <a:gd name="connsiteY55056" fmla="*/ 2212347 h 2789926"/>
              <a:gd name="connsiteX55057" fmla="*/ 1525473 w 2556691"/>
              <a:gd name="connsiteY55057" fmla="*/ 2218624 h 2789926"/>
              <a:gd name="connsiteX55058" fmla="*/ 1522966 w 2556691"/>
              <a:gd name="connsiteY55058" fmla="*/ 2220079 h 2789926"/>
              <a:gd name="connsiteX55059" fmla="*/ 1508405 w 2556691"/>
              <a:gd name="connsiteY55059" fmla="*/ 2214830 h 2789926"/>
              <a:gd name="connsiteX55060" fmla="*/ 1478327 w 2556691"/>
              <a:gd name="connsiteY55060" fmla="*/ 2256584 h 2789926"/>
              <a:gd name="connsiteX55061" fmla="*/ 1474926 w 2556691"/>
              <a:gd name="connsiteY55061" fmla="*/ 2251016 h 2789926"/>
              <a:gd name="connsiteX55062" fmla="*/ 1467733 w 2556691"/>
              <a:gd name="connsiteY55062" fmla="*/ 2251465 h 2789926"/>
              <a:gd name="connsiteX55063" fmla="*/ 1442847 w 2556691"/>
              <a:gd name="connsiteY55063" fmla="*/ 2250236 h 2789926"/>
              <a:gd name="connsiteX55064" fmla="*/ 1443270 w 2556691"/>
              <a:gd name="connsiteY55064" fmla="*/ 2216591 h 2789926"/>
              <a:gd name="connsiteX55065" fmla="*/ 1437609 w 2556691"/>
              <a:gd name="connsiteY55065" fmla="*/ 2190607 h 2789926"/>
              <a:gd name="connsiteX55066" fmla="*/ 1430181 w 2556691"/>
              <a:gd name="connsiteY55066" fmla="*/ 2195513 h 2789926"/>
              <a:gd name="connsiteX55067" fmla="*/ 1393512 w 2556691"/>
              <a:gd name="connsiteY55067" fmla="*/ 2226143 h 2789926"/>
              <a:gd name="connsiteX55068" fmla="*/ 1370733 w 2556691"/>
              <a:gd name="connsiteY55068" fmla="*/ 2223046 h 2789926"/>
              <a:gd name="connsiteX55069" fmla="*/ 1369073 w 2556691"/>
              <a:gd name="connsiteY55069" fmla="*/ 2220646 h 2789926"/>
              <a:gd name="connsiteX55070" fmla="*/ 1371993 w 2556691"/>
              <a:gd name="connsiteY55070" fmla="*/ 2208363 h 2789926"/>
              <a:gd name="connsiteX55071" fmla="*/ 1371734 w 2556691"/>
              <a:gd name="connsiteY55071" fmla="*/ 2182131 h 2789926"/>
              <a:gd name="connsiteX55072" fmla="*/ 1389639 w 2556691"/>
              <a:gd name="connsiteY55072" fmla="*/ 2156466 h 2789926"/>
              <a:gd name="connsiteX55073" fmla="*/ 1370839 w 2556691"/>
              <a:gd name="connsiteY55073" fmla="*/ 2159717 h 2789926"/>
              <a:gd name="connsiteX55074" fmla="*/ 1366848 w 2556691"/>
              <a:gd name="connsiteY55074" fmla="*/ 2159078 h 2789926"/>
              <a:gd name="connsiteX55075" fmla="*/ 1299043 w 2556691"/>
              <a:gd name="connsiteY55075" fmla="*/ 2207477 h 2789926"/>
              <a:gd name="connsiteX55076" fmla="*/ 1352063 w 2556691"/>
              <a:gd name="connsiteY55076" fmla="*/ 2250567 h 2789926"/>
              <a:gd name="connsiteX55077" fmla="*/ 1352605 w 2556691"/>
              <a:gd name="connsiteY55077" fmla="*/ 2254007 h 2789926"/>
              <a:gd name="connsiteX55078" fmla="*/ 1341315 w 2556691"/>
              <a:gd name="connsiteY55078" fmla="*/ 2271219 h 2789926"/>
              <a:gd name="connsiteX55079" fmla="*/ 1348978 w 2556691"/>
              <a:gd name="connsiteY55079" fmla="*/ 2272744 h 2789926"/>
              <a:gd name="connsiteX55080" fmla="*/ 1350250 w 2556691"/>
              <a:gd name="connsiteY55080" fmla="*/ 2286186 h 2789926"/>
              <a:gd name="connsiteX55081" fmla="*/ 1392476 w 2556691"/>
              <a:gd name="connsiteY55081" fmla="*/ 2293822 h 2789926"/>
              <a:gd name="connsiteX55082" fmla="*/ 1388238 w 2556691"/>
              <a:gd name="connsiteY55082" fmla="*/ 2299757 h 2789926"/>
              <a:gd name="connsiteX55083" fmla="*/ 1401658 w 2556691"/>
              <a:gd name="connsiteY55083" fmla="*/ 2303552 h 2789926"/>
              <a:gd name="connsiteX55084" fmla="*/ 1408096 w 2556691"/>
              <a:gd name="connsiteY55084" fmla="*/ 2306649 h 2789926"/>
              <a:gd name="connsiteX55085" fmla="*/ 1406531 w 2556691"/>
              <a:gd name="connsiteY55085" fmla="*/ 2310373 h 2789926"/>
              <a:gd name="connsiteX55086" fmla="*/ 1424801 w 2556691"/>
              <a:gd name="connsiteY55086" fmla="*/ 2317371 h 2789926"/>
              <a:gd name="connsiteX55087" fmla="*/ 1433301 w 2556691"/>
              <a:gd name="connsiteY55087" fmla="*/ 2317738 h 2789926"/>
              <a:gd name="connsiteX55088" fmla="*/ 1447709 w 2556691"/>
              <a:gd name="connsiteY55088" fmla="*/ 2320563 h 2789926"/>
              <a:gd name="connsiteX55089" fmla="*/ 1449251 w 2556691"/>
              <a:gd name="connsiteY55089" fmla="*/ 2320575 h 2789926"/>
              <a:gd name="connsiteX55090" fmla="*/ 1451829 w 2556691"/>
              <a:gd name="connsiteY55090" fmla="*/ 2326663 h 2789926"/>
              <a:gd name="connsiteX55091" fmla="*/ 1464543 w 2556691"/>
              <a:gd name="connsiteY55091" fmla="*/ 2333283 h 2789926"/>
              <a:gd name="connsiteX55092" fmla="*/ 1463318 w 2556691"/>
              <a:gd name="connsiteY55092" fmla="*/ 2336286 h 2789926"/>
              <a:gd name="connsiteX55093" fmla="*/ 1453054 w 2556691"/>
              <a:gd name="connsiteY55093" fmla="*/ 2336144 h 2789926"/>
              <a:gd name="connsiteX55094" fmla="*/ 1435243 w 2556691"/>
              <a:gd name="connsiteY55094" fmla="*/ 2333662 h 2789926"/>
              <a:gd name="connsiteX55095" fmla="*/ 1438327 w 2556691"/>
              <a:gd name="connsiteY55095" fmla="*/ 2339667 h 2789926"/>
              <a:gd name="connsiteX55096" fmla="*/ 1432665 w 2556691"/>
              <a:gd name="connsiteY55096" fmla="*/ 2339620 h 2789926"/>
              <a:gd name="connsiteX55097" fmla="*/ 1416161 w 2556691"/>
              <a:gd name="connsiteY55097" fmla="*/ 2336676 h 2789926"/>
              <a:gd name="connsiteX55098" fmla="*/ 1407591 w 2556691"/>
              <a:gd name="connsiteY55098" fmla="*/ 2337988 h 2789926"/>
              <a:gd name="connsiteX55099" fmla="*/ 1386884 w 2556691"/>
              <a:gd name="connsiteY55099" fmla="*/ 2332692 h 2789926"/>
              <a:gd name="connsiteX55100" fmla="*/ 1388673 w 2556691"/>
              <a:gd name="connsiteY55100" fmla="*/ 2337894 h 2789926"/>
              <a:gd name="connsiteX55101" fmla="*/ 1382811 w 2556691"/>
              <a:gd name="connsiteY55101" fmla="*/ 2338438 h 2789926"/>
              <a:gd name="connsiteX55102" fmla="*/ 1372227 w 2556691"/>
              <a:gd name="connsiteY55102" fmla="*/ 2336038 h 2789926"/>
              <a:gd name="connsiteX55103" fmla="*/ 1375666 w 2556691"/>
              <a:gd name="connsiteY55103" fmla="*/ 2347836 h 2789926"/>
              <a:gd name="connsiteX55104" fmla="*/ 1370145 w 2556691"/>
              <a:gd name="connsiteY55104" fmla="*/ 2348900 h 2789926"/>
              <a:gd name="connsiteX55105" fmla="*/ 1342269 w 2556691"/>
              <a:gd name="connsiteY55105" fmla="*/ 2340447 h 2789926"/>
              <a:gd name="connsiteX55106" fmla="*/ 1347954 w 2556691"/>
              <a:gd name="connsiteY55106" fmla="*/ 2353191 h 2789926"/>
              <a:gd name="connsiteX55107" fmla="*/ 1349815 w 2556691"/>
              <a:gd name="connsiteY55107" fmla="*/ 2356241 h 2789926"/>
              <a:gd name="connsiteX55108" fmla="*/ 1302480 w 2556691"/>
              <a:gd name="connsiteY55108" fmla="*/ 2332562 h 2789926"/>
              <a:gd name="connsiteX55109" fmla="*/ 1296783 w 2556691"/>
              <a:gd name="connsiteY55109" fmla="*/ 2327041 h 2789926"/>
              <a:gd name="connsiteX55110" fmla="*/ 1308754 w 2556691"/>
              <a:gd name="connsiteY55110" fmla="*/ 2355189 h 2789926"/>
              <a:gd name="connsiteX55111" fmla="*/ 1305788 w 2556691"/>
              <a:gd name="connsiteY55111" fmla="*/ 2385027 h 2789926"/>
              <a:gd name="connsiteX55112" fmla="*/ 1301785 w 2556691"/>
              <a:gd name="connsiteY55112" fmla="*/ 2385299 h 2789926"/>
              <a:gd name="connsiteX55113" fmla="*/ 1274428 w 2556691"/>
              <a:gd name="connsiteY55113" fmla="*/ 2382627 h 2789926"/>
              <a:gd name="connsiteX55114" fmla="*/ 1254887 w 2556691"/>
              <a:gd name="connsiteY55114" fmla="*/ 2374151 h 2789926"/>
              <a:gd name="connsiteX55115" fmla="*/ 1256039 w 2556691"/>
              <a:gd name="connsiteY55115" fmla="*/ 2380015 h 2789926"/>
              <a:gd name="connsiteX55116" fmla="*/ 1248765 w 2556691"/>
              <a:gd name="connsiteY55116" fmla="*/ 2398397 h 2789926"/>
              <a:gd name="connsiteX55117" fmla="*/ 1238371 w 2556691"/>
              <a:gd name="connsiteY55117" fmla="*/ 2405762 h 2789926"/>
              <a:gd name="connsiteX55118" fmla="*/ 1222067 w 2556691"/>
              <a:gd name="connsiteY55118" fmla="*/ 2428070 h 2789926"/>
              <a:gd name="connsiteX55119" fmla="*/ 1217817 w 2556691"/>
              <a:gd name="connsiteY55119" fmla="*/ 2429157 h 2789926"/>
              <a:gd name="connsiteX55120" fmla="*/ 1203008 w 2556691"/>
              <a:gd name="connsiteY55120" fmla="*/ 2420516 h 2789926"/>
              <a:gd name="connsiteX55121" fmla="*/ 1202783 w 2556691"/>
              <a:gd name="connsiteY55121" fmla="*/ 2422644 h 2789926"/>
              <a:gd name="connsiteX55122" fmla="*/ 1205103 w 2556691"/>
              <a:gd name="connsiteY55122" fmla="*/ 2427467 h 2789926"/>
              <a:gd name="connsiteX55123" fmla="*/ 1204750 w 2556691"/>
              <a:gd name="connsiteY55123" fmla="*/ 2430647 h 2789926"/>
              <a:gd name="connsiteX55124" fmla="*/ 1201866 w 2556691"/>
              <a:gd name="connsiteY55124" fmla="*/ 2432148 h 2789926"/>
              <a:gd name="connsiteX55125" fmla="*/ 1239124 w 2556691"/>
              <a:gd name="connsiteY55125" fmla="*/ 2476657 h 2789926"/>
              <a:gd name="connsiteX55126" fmla="*/ 1316948 w 2556691"/>
              <a:gd name="connsiteY55126" fmla="*/ 2573725 h 2789926"/>
              <a:gd name="connsiteX55127" fmla="*/ 1320278 w 2556691"/>
              <a:gd name="connsiteY55127" fmla="*/ 2576681 h 2789926"/>
              <a:gd name="connsiteX55128" fmla="*/ 1324199 w 2556691"/>
              <a:gd name="connsiteY55128" fmla="*/ 2574304 h 2789926"/>
              <a:gd name="connsiteX55129" fmla="*/ 1350462 w 2556691"/>
              <a:gd name="connsiteY55129" fmla="*/ 2589885 h 2789926"/>
              <a:gd name="connsiteX55130" fmla="*/ 1352428 w 2556691"/>
              <a:gd name="connsiteY55130" fmla="*/ 2620776 h 2789926"/>
              <a:gd name="connsiteX55131" fmla="*/ 1408674 w 2556691"/>
              <a:gd name="connsiteY55131" fmla="*/ 2686563 h 2789926"/>
              <a:gd name="connsiteX55132" fmla="*/ 1409991 w 2556691"/>
              <a:gd name="connsiteY55132" fmla="*/ 2691127 h 2789926"/>
              <a:gd name="connsiteX55133" fmla="*/ 1405236 w 2556691"/>
              <a:gd name="connsiteY55133" fmla="*/ 2692923 h 2789926"/>
              <a:gd name="connsiteX55134" fmla="*/ 1373323 w 2556691"/>
              <a:gd name="connsiteY55134" fmla="*/ 2690571 h 2789926"/>
              <a:gd name="connsiteX55135" fmla="*/ 1372781 w 2556691"/>
              <a:gd name="connsiteY55135" fmla="*/ 2691138 h 2789926"/>
              <a:gd name="connsiteX55136" fmla="*/ 1370039 w 2556691"/>
              <a:gd name="connsiteY55136" fmla="*/ 2689909 h 2789926"/>
              <a:gd name="connsiteX55137" fmla="*/ 1355347 w 2556691"/>
              <a:gd name="connsiteY55137" fmla="*/ 2671408 h 2789926"/>
              <a:gd name="connsiteX55138" fmla="*/ 1326047 w 2556691"/>
              <a:gd name="connsiteY55138" fmla="*/ 2636392 h 2789926"/>
              <a:gd name="connsiteX55139" fmla="*/ 1200853 w 2556691"/>
              <a:gd name="connsiteY55139" fmla="*/ 2478182 h 2789926"/>
              <a:gd name="connsiteX55140" fmla="*/ 1322716 w 2556691"/>
              <a:gd name="connsiteY55140" fmla="*/ 2683785 h 2789926"/>
              <a:gd name="connsiteX55141" fmla="*/ 1328720 w 2556691"/>
              <a:gd name="connsiteY55141" fmla="*/ 2688928 h 2789926"/>
              <a:gd name="connsiteX55142" fmla="*/ 1332381 w 2556691"/>
              <a:gd name="connsiteY55142" fmla="*/ 2695122 h 2789926"/>
              <a:gd name="connsiteX55143" fmla="*/ 1336818 w 2556691"/>
              <a:gd name="connsiteY55143" fmla="*/ 2702818 h 2789926"/>
              <a:gd name="connsiteX55144" fmla="*/ 1349213 w 2556691"/>
              <a:gd name="connsiteY55144" fmla="*/ 2719369 h 2789926"/>
              <a:gd name="connsiteX55145" fmla="*/ 1358102 w 2556691"/>
              <a:gd name="connsiteY55145" fmla="*/ 2732361 h 2789926"/>
              <a:gd name="connsiteX55146" fmla="*/ 1373441 w 2556691"/>
              <a:gd name="connsiteY55146" fmla="*/ 2755188 h 2789926"/>
              <a:gd name="connsiteX55147" fmla="*/ 1370179 w 2556691"/>
              <a:gd name="connsiteY55147" fmla="*/ 2773146 h 2789926"/>
              <a:gd name="connsiteX55148" fmla="*/ 1358442 w 2556691"/>
              <a:gd name="connsiteY55148" fmla="*/ 2789389 h 2789926"/>
              <a:gd name="connsiteX55149" fmla="*/ 1351321 w 2556691"/>
              <a:gd name="connsiteY55149" fmla="*/ 2787946 h 2789926"/>
              <a:gd name="connsiteX55150" fmla="*/ 1331192 w 2556691"/>
              <a:gd name="connsiteY55150" fmla="*/ 2757647 h 2789926"/>
              <a:gd name="connsiteX55151" fmla="*/ 1316512 w 2556691"/>
              <a:gd name="connsiteY55151" fmla="*/ 2736333 h 2789926"/>
              <a:gd name="connsiteX55152" fmla="*/ 1313051 w 2556691"/>
              <a:gd name="connsiteY55152" fmla="*/ 2731699 h 2789926"/>
              <a:gd name="connsiteX55153" fmla="*/ 1307353 w 2556691"/>
              <a:gd name="connsiteY55153" fmla="*/ 2721910 h 2789926"/>
              <a:gd name="connsiteX55154" fmla="*/ 1298313 w 2556691"/>
              <a:gd name="connsiteY55154" fmla="*/ 2710266 h 2789926"/>
              <a:gd name="connsiteX55155" fmla="*/ 1228588 w 2556691"/>
              <a:gd name="connsiteY55155" fmla="*/ 2600986 h 2789926"/>
              <a:gd name="connsiteX55156" fmla="*/ 1192249 w 2556691"/>
              <a:gd name="connsiteY55156" fmla="*/ 2531581 h 2789926"/>
              <a:gd name="connsiteX55157" fmla="*/ 1191013 w 2556691"/>
              <a:gd name="connsiteY55157" fmla="*/ 2555118 h 2789926"/>
              <a:gd name="connsiteX55158" fmla="*/ 1190765 w 2556691"/>
              <a:gd name="connsiteY55158" fmla="*/ 2556111 h 2789926"/>
              <a:gd name="connsiteX55159" fmla="*/ 1193426 w 2556691"/>
              <a:gd name="connsiteY55159" fmla="*/ 2557884 h 2789926"/>
              <a:gd name="connsiteX55160" fmla="*/ 1196675 w 2556691"/>
              <a:gd name="connsiteY55160" fmla="*/ 2558440 h 2789926"/>
              <a:gd name="connsiteX55161" fmla="*/ 1198947 w 2556691"/>
              <a:gd name="connsiteY55161" fmla="*/ 2559314 h 2789926"/>
              <a:gd name="connsiteX55162" fmla="*/ 1199582 w 2556691"/>
              <a:gd name="connsiteY55162" fmla="*/ 2560118 h 2789926"/>
              <a:gd name="connsiteX55163" fmla="*/ 1200146 w 2556691"/>
              <a:gd name="connsiteY55163" fmla="*/ 2562223 h 2789926"/>
              <a:gd name="connsiteX55164" fmla="*/ 1199852 w 2556691"/>
              <a:gd name="connsiteY55164" fmla="*/ 2562991 h 2789926"/>
              <a:gd name="connsiteX55165" fmla="*/ 1198382 w 2556691"/>
              <a:gd name="connsiteY55165" fmla="*/ 2564232 h 2789926"/>
              <a:gd name="connsiteX55166" fmla="*/ 1193991 w 2556691"/>
              <a:gd name="connsiteY55166" fmla="*/ 2567933 h 2789926"/>
              <a:gd name="connsiteX55167" fmla="*/ 1195898 w 2556691"/>
              <a:gd name="connsiteY55167" fmla="*/ 2570474 h 2789926"/>
              <a:gd name="connsiteX55168" fmla="*/ 1198205 w 2556691"/>
              <a:gd name="connsiteY55168" fmla="*/ 2573075 h 2789926"/>
              <a:gd name="connsiteX55169" fmla="*/ 1197605 w 2556691"/>
              <a:gd name="connsiteY55169" fmla="*/ 2575215 h 2789926"/>
              <a:gd name="connsiteX55170" fmla="*/ 1192672 w 2556691"/>
              <a:gd name="connsiteY55170" fmla="*/ 2582509 h 2789926"/>
              <a:gd name="connsiteX55171" fmla="*/ 1191848 w 2556691"/>
              <a:gd name="connsiteY55171" fmla="*/ 2584152 h 2789926"/>
              <a:gd name="connsiteX55172" fmla="*/ 1193179 w 2556691"/>
              <a:gd name="connsiteY55172" fmla="*/ 2595796 h 2789926"/>
              <a:gd name="connsiteX55173" fmla="*/ 1194768 w 2556691"/>
              <a:gd name="connsiteY55173" fmla="*/ 2617808 h 2789926"/>
              <a:gd name="connsiteX55174" fmla="*/ 1194085 w 2556691"/>
              <a:gd name="connsiteY55174" fmla="*/ 2621225 h 2789926"/>
              <a:gd name="connsiteX55175" fmla="*/ 1192013 w 2556691"/>
              <a:gd name="connsiteY55175" fmla="*/ 2627313 h 2789926"/>
              <a:gd name="connsiteX55176" fmla="*/ 1195768 w 2556691"/>
              <a:gd name="connsiteY55176" fmla="*/ 2647611 h 2789926"/>
              <a:gd name="connsiteX55177" fmla="*/ 1198863 w 2556691"/>
              <a:gd name="connsiteY55177" fmla="*/ 2647966 h 2789926"/>
              <a:gd name="connsiteX55178" fmla="*/ 1199594 w 2556691"/>
              <a:gd name="connsiteY55178" fmla="*/ 2649360 h 2789926"/>
              <a:gd name="connsiteX55179" fmla="*/ 1200324 w 2556691"/>
              <a:gd name="connsiteY55179" fmla="*/ 2651607 h 2789926"/>
              <a:gd name="connsiteX55180" fmla="*/ 1203879 w 2556691"/>
              <a:gd name="connsiteY55180" fmla="*/ 2649762 h 2789926"/>
              <a:gd name="connsiteX55181" fmla="*/ 1205008 w 2556691"/>
              <a:gd name="connsiteY55181" fmla="*/ 2650614 h 2789926"/>
              <a:gd name="connsiteX55182" fmla="*/ 1205832 w 2556691"/>
              <a:gd name="connsiteY55182" fmla="*/ 2652647 h 2789926"/>
              <a:gd name="connsiteX55183" fmla="*/ 1206457 w 2556691"/>
              <a:gd name="connsiteY55183" fmla="*/ 2655862 h 2789926"/>
              <a:gd name="connsiteX55184" fmla="*/ 1206952 w 2556691"/>
              <a:gd name="connsiteY55184" fmla="*/ 2660272 h 2789926"/>
              <a:gd name="connsiteX55185" fmla="*/ 1207964 w 2556691"/>
              <a:gd name="connsiteY55185" fmla="*/ 2672637 h 2789926"/>
              <a:gd name="connsiteX55186" fmla="*/ 1207658 w 2556691"/>
              <a:gd name="connsiteY55186" fmla="*/ 2690536 h 2789926"/>
              <a:gd name="connsiteX55187" fmla="*/ 1209435 w 2556691"/>
              <a:gd name="connsiteY55187" fmla="*/ 2708197 h 2789926"/>
              <a:gd name="connsiteX55188" fmla="*/ 1209812 w 2556691"/>
              <a:gd name="connsiteY55188" fmla="*/ 2727218 h 2789926"/>
              <a:gd name="connsiteX55189" fmla="*/ 1209552 w 2556691"/>
              <a:gd name="connsiteY55189" fmla="*/ 2730292 h 2789926"/>
              <a:gd name="connsiteX55190" fmla="*/ 1208304 w 2556691"/>
              <a:gd name="connsiteY55190" fmla="*/ 2736936 h 2789926"/>
              <a:gd name="connsiteX55191" fmla="*/ 1207446 w 2556691"/>
              <a:gd name="connsiteY55191" fmla="*/ 2743627 h 2789926"/>
              <a:gd name="connsiteX55192" fmla="*/ 1204856 w 2556691"/>
              <a:gd name="connsiteY55192" fmla="*/ 2744206 h 2789926"/>
              <a:gd name="connsiteX55193" fmla="*/ 1202171 w 2556691"/>
              <a:gd name="connsiteY55193" fmla="*/ 2741783 h 2789926"/>
              <a:gd name="connsiteX55194" fmla="*/ 1200960 w 2556691"/>
              <a:gd name="connsiteY55194" fmla="*/ 2740683 h 2789926"/>
              <a:gd name="connsiteX55195" fmla="*/ 1199889 w 2556691"/>
              <a:gd name="connsiteY55195" fmla="*/ 2737692 h 2789926"/>
              <a:gd name="connsiteX55196" fmla="*/ 1196239 w 2556691"/>
              <a:gd name="connsiteY55196" fmla="*/ 2730919 h 2789926"/>
              <a:gd name="connsiteX55197" fmla="*/ 1190777 w 2556691"/>
              <a:gd name="connsiteY55197" fmla="*/ 2722099 h 2789926"/>
              <a:gd name="connsiteX55198" fmla="*/ 1175533 w 2556691"/>
              <a:gd name="connsiteY55198" fmla="*/ 2713564 h 2789926"/>
              <a:gd name="connsiteX55199" fmla="*/ 1173119 w 2556691"/>
              <a:gd name="connsiteY55199" fmla="*/ 2711945 h 2789926"/>
              <a:gd name="connsiteX55200" fmla="*/ 1171330 w 2556691"/>
              <a:gd name="connsiteY55200" fmla="*/ 2710219 h 2789926"/>
              <a:gd name="connsiteX55201" fmla="*/ 1170577 w 2556691"/>
              <a:gd name="connsiteY55201" fmla="*/ 2707961 h 2789926"/>
              <a:gd name="connsiteX55202" fmla="*/ 1159393 w 2556691"/>
              <a:gd name="connsiteY55202" fmla="*/ 2692616 h 2789926"/>
              <a:gd name="connsiteX55203" fmla="*/ 1157993 w 2556691"/>
              <a:gd name="connsiteY55203" fmla="*/ 2692321 h 2789926"/>
              <a:gd name="connsiteX55204" fmla="*/ 1150529 w 2556691"/>
              <a:gd name="connsiteY55204" fmla="*/ 2690311 h 2789926"/>
              <a:gd name="connsiteX55205" fmla="*/ 1148658 w 2556691"/>
              <a:gd name="connsiteY55205" fmla="*/ 2689318 h 2789926"/>
              <a:gd name="connsiteX55206" fmla="*/ 1147822 w 2556691"/>
              <a:gd name="connsiteY55206" fmla="*/ 2688467 h 2789926"/>
              <a:gd name="connsiteX55207" fmla="*/ 1145479 w 2556691"/>
              <a:gd name="connsiteY55207" fmla="*/ 2686611 h 2789926"/>
              <a:gd name="connsiteX55208" fmla="*/ 1145020 w 2556691"/>
              <a:gd name="connsiteY55208" fmla="*/ 2684329 h 2789926"/>
              <a:gd name="connsiteX55209" fmla="*/ 1145985 w 2556691"/>
              <a:gd name="connsiteY55209" fmla="*/ 2682201 h 2789926"/>
              <a:gd name="connsiteX55210" fmla="*/ 1146703 w 2556691"/>
              <a:gd name="connsiteY55210" fmla="*/ 2681078 h 2789926"/>
              <a:gd name="connsiteX55211" fmla="*/ 1146103 w 2556691"/>
              <a:gd name="connsiteY55211" fmla="*/ 2678418 h 2789926"/>
              <a:gd name="connsiteX55212" fmla="*/ 1144948 w 2556691"/>
              <a:gd name="connsiteY55212" fmla="*/ 2672874 h 2789926"/>
              <a:gd name="connsiteX55213" fmla="*/ 1145750 w 2556691"/>
              <a:gd name="connsiteY55213" fmla="*/ 2659657 h 2789926"/>
              <a:gd name="connsiteX55214" fmla="*/ 1144324 w 2556691"/>
              <a:gd name="connsiteY55214" fmla="*/ 2652269 h 2789926"/>
              <a:gd name="connsiteX55215" fmla="*/ 1144420 w 2556691"/>
              <a:gd name="connsiteY55215" fmla="*/ 2650673 h 2789926"/>
              <a:gd name="connsiteX55216" fmla="*/ 1142983 w 2556691"/>
              <a:gd name="connsiteY55216" fmla="*/ 2648190 h 2789926"/>
              <a:gd name="connsiteX55217" fmla="*/ 1142053 w 2556691"/>
              <a:gd name="connsiteY55217" fmla="*/ 2646937 h 2789926"/>
              <a:gd name="connsiteX55218" fmla="*/ 1140769 w 2556691"/>
              <a:gd name="connsiteY55218" fmla="*/ 2637953 h 2789926"/>
              <a:gd name="connsiteX55219" fmla="*/ 1144113 w 2556691"/>
              <a:gd name="connsiteY55219" fmla="*/ 2630245 h 2789926"/>
              <a:gd name="connsiteX55220" fmla="*/ 1141971 w 2556691"/>
              <a:gd name="connsiteY55220" fmla="*/ 2624854 h 2789926"/>
              <a:gd name="connsiteX55221" fmla="*/ 1141617 w 2556691"/>
              <a:gd name="connsiteY55221" fmla="*/ 2622762 h 2789926"/>
              <a:gd name="connsiteX55222" fmla="*/ 1137980 w 2556691"/>
              <a:gd name="connsiteY55222" fmla="*/ 2611838 h 2789926"/>
              <a:gd name="connsiteX55223" fmla="*/ 1136827 w 2556691"/>
              <a:gd name="connsiteY55223" fmla="*/ 2608363 h 2789926"/>
              <a:gd name="connsiteX55224" fmla="*/ 1114048 w 2556691"/>
              <a:gd name="connsiteY55224" fmla="*/ 2573855 h 2789926"/>
              <a:gd name="connsiteX55225" fmla="*/ 1110270 w 2556691"/>
              <a:gd name="connsiteY55225" fmla="*/ 2565994 h 2789926"/>
              <a:gd name="connsiteX55226" fmla="*/ 1106244 w 2556691"/>
              <a:gd name="connsiteY55226" fmla="*/ 2563027 h 2789926"/>
              <a:gd name="connsiteX55227" fmla="*/ 1104936 w 2556691"/>
              <a:gd name="connsiteY55227" fmla="*/ 2554444 h 2789926"/>
              <a:gd name="connsiteX55228" fmla="*/ 1102382 w 2556691"/>
              <a:gd name="connsiteY55228" fmla="*/ 2547516 h 2789926"/>
              <a:gd name="connsiteX55229" fmla="*/ 1104289 w 2556691"/>
              <a:gd name="connsiteY55229" fmla="*/ 2545507 h 2789926"/>
              <a:gd name="connsiteX55230" fmla="*/ 1107973 w 2556691"/>
              <a:gd name="connsiteY55230" fmla="*/ 2536321 h 2789926"/>
              <a:gd name="connsiteX55231" fmla="*/ 1112964 w 2556691"/>
              <a:gd name="connsiteY55231" fmla="*/ 2533224 h 2789926"/>
              <a:gd name="connsiteX55232" fmla="*/ 1122006 w 2556691"/>
              <a:gd name="connsiteY55232" fmla="*/ 2530292 h 2789926"/>
              <a:gd name="connsiteX55233" fmla="*/ 1122430 w 2556691"/>
              <a:gd name="connsiteY55233" fmla="*/ 2535435 h 2789926"/>
              <a:gd name="connsiteX55234" fmla="*/ 1128457 w 2556691"/>
              <a:gd name="connsiteY55234" fmla="*/ 2533567 h 2789926"/>
              <a:gd name="connsiteX55235" fmla="*/ 1129764 w 2556691"/>
              <a:gd name="connsiteY55235" fmla="*/ 2533460 h 2789926"/>
              <a:gd name="connsiteX55236" fmla="*/ 1130964 w 2556691"/>
              <a:gd name="connsiteY55236" fmla="*/ 2533508 h 2789926"/>
              <a:gd name="connsiteX55237" fmla="*/ 1132966 w 2556691"/>
              <a:gd name="connsiteY55237" fmla="*/ 2534052 h 2789926"/>
              <a:gd name="connsiteX55238" fmla="*/ 1134343 w 2556691"/>
              <a:gd name="connsiteY55238" fmla="*/ 2535210 h 2789926"/>
              <a:gd name="connsiteX55239" fmla="*/ 1134943 w 2556691"/>
              <a:gd name="connsiteY55239" fmla="*/ 2536983 h 2789926"/>
              <a:gd name="connsiteX55240" fmla="*/ 1134661 w 2556691"/>
              <a:gd name="connsiteY55240" fmla="*/ 2539407 h 2789926"/>
              <a:gd name="connsiteX55241" fmla="*/ 1133353 w 2556691"/>
              <a:gd name="connsiteY55241" fmla="*/ 2542480 h 2789926"/>
              <a:gd name="connsiteX55242" fmla="*/ 1140476 w 2556691"/>
              <a:gd name="connsiteY55242" fmla="*/ 2546145 h 2789926"/>
              <a:gd name="connsiteX55243" fmla="*/ 1143101 w 2556691"/>
              <a:gd name="connsiteY55243" fmla="*/ 2535376 h 2789926"/>
              <a:gd name="connsiteX55244" fmla="*/ 1144608 w 2556691"/>
              <a:gd name="connsiteY55244" fmla="*/ 2502807 h 2789926"/>
              <a:gd name="connsiteX55245" fmla="*/ 1147975 w 2556691"/>
              <a:gd name="connsiteY55245" fmla="*/ 2494472 h 2789926"/>
              <a:gd name="connsiteX55246" fmla="*/ 1147257 w 2556691"/>
              <a:gd name="connsiteY55246" fmla="*/ 2491564 h 2789926"/>
              <a:gd name="connsiteX55247" fmla="*/ 1148163 w 2556691"/>
              <a:gd name="connsiteY55247" fmla="*/ 2469517 h 2789926"/>
              <a:gd name="connsiteX55248" fmla="*/ 1146338 w 2556691"/>
              <a:gd name="connsiteY55248" fmla="*/ 2461490 h 2789926"/>
              <a:gd name="connsiteX55249" fmla="*/ 1145267 w 2556691"/>
              <a:gd name="connsiteY55249" fmla="*/ 2457778 h 2789926"/>
              <a:gd name="connsiteX55250" fmla="*/ 1145409 w 2556691"/>
              <a:gd name="connsiteY55250" fmla="*/ 2456442 h 2789926"/>
              <a:gd name="connsiteX55251" fmla="*/ 1145090 w 2556691"/>
              <a:gd name="connsiteY55251" fmla="*/ 2449349 h 2789926"/>
              <a:gd name="connsiteX55252" fmla="*/ 1142971 w 2556691"/>
              <a:gd name="connsiteY55252" fmla="*/ 2441547 h 2789926"/>
              <a:gd name="connsiteX55253" fmla="*/ 1131917 w 2556691"/>
              <a:gd name="connsiteY55253" fmla="*/ 2471325 h 2789926"/>
              <a:gd name="connsiteX55254" fmla="*/ 1100546 w 2556691"/>
              <a:gd name="connsiteY55254" fmla="*/ 2463062 h 2789926"/>
              <a:gd name="connsiteX55255" fmla="*/ 1070422 w 2556691"/>
              <a:gd name="connsiteY55255" fmla="*/ 2431735 h 2789926"/>
              <a:gd name="connsiteX55256" fmla="*/ 1059710 w 2556691"/>
              <a:gd name="connsiteY55256" fmla="*/ 2439348 h 2789926"/>
              <a:gd name="connsiteX55257" fmla="*/ 1050081 w 2556691"/>
              <a:gd name="connsiteY55257" fmla="*/ 2446665 h 2789926"/>
              <a:gd name="connsiteX55258" fmla="*/ 1048032 w 2556691"/>
              <a:gd name="connsiteY55258" fmla="*/ 2446393 h 2789926"/>
              <a:gd name="connsiteX55259" fmla="*/ 1046755 w 2556691"/>
              <a:gd name="connsiteY55259" fmla="*/ 2445152 h 2789926"/>
              <a:gd name="connsiteX55260" fmla="*/ 1035085 w 2556691"/>
              <a:gd name="connsiteY55260" fmla="*/ 2425185 h 2789926"/>
              <a:gd name="connsiteX55261" fmla="*/ 1018514 w 2556691"/>
              <a:gd name="connsiteY55261" fmla="*/ 2385051 h 2789926"/>
              <a:gd name="connsiteX55262" fmla="*/ 979504 w 2556691"/>
              <a:gd name="connsiteY55262" fmla="*/ 2401305 h 2789926"/>
              <a:gd name="connsiteX55263" fmla="*/ 973299 w 2556691"/>
              <a:gd name="connsiteY55263" fmla="*/ 2378218 h 2789926"/>
              <a:gd name="connsiteX55264" fmla="*/ 951823 w 2556691"/>
              <a:gd name="connsiteY55264" fmla="*/ 2355307 h 2789926"/>
              <a:gd name="connsiteX55265" fmla="*/ 953080 w 2556691"/>
              <a:gd name="connsiteY55265" fmla="*/ 2331037 h 2789926"/>
              <a:gd name="connsiteX55266" fmla="*/ 951773 w 2556691"/>
              <a:gd name="connsiteY55266" fmla="*/ 2331522 h 2789926"/>
              <a:gd name="connsiteX55267" fmla="*/ 906552 w 2556691"/>
              <a:gd name="connsiteY55267" fmla="*/ 2315196 h 2789926"/>
              <a:gd name="connsiteX55268" fmla="*/ 902851 w 2556691"/>
              <a:gd name="connsiteY55268" fmla="*/ 2310326 h 2789926"/>
              <a:gd name="connsiteX55269" fmla="*/ 910501 w 2556691"/>
              <a:gd name="connsiteY55269" fmla="*/ 2298137 h 2789926"/>
              <a:gd name="connsiteX55270" fmla="*/ 921035 w 2556691"/>
              <a:gd name="connsiteY55270" fmla="*/ 2280405 h 2789926"/>
              <a:gd name="connsiteX55271" fmla="*/ 915104 w 2556691"/>
              <a:gd name="connsiteY55271" fmla="*/ 2279447 h 2789926"/>
              <a:gd name="connsiteX55272" fmla="*/ 891626 w 2556691"/>
              <a:gd name="connsiteY55272" fmla="*/ 2297688 h 2789926"/>
              <a:gd name="connsiteX55273" fmla="*/ 877600 w 2556691"/>
              <a:gd name="connsiteY55273" fmla="*/ 2268524 h 2789926"/>
              <a:gd name="connsiteX55274" fmla="*/ 873321 w 2556691"/>
              <a:gd name="connsiteY55274" fmla="*/ 2275558 h 2789926"/>
              <a:gd name="connsiteX55275" fmla="*/ 867805 w 2556691"/>
              <a:gd name="connsiteY55275" fmla="*/ 2275487 h 2789926"/>
              <a:gd name="connsiteX55276" fmla="*/ 849060 w 2556691"/>
              <a:gd name="connsiteY55276" fmla="*/ 2230824 h 2789926"/>
              <a:gd name="connsiteX55277" fmla="*/ 846108 w 2556691"/>
              <a:gd name="connsiteY55277" fmla="*/ 2233437 h 2789926"/>
              <a:gd name="connsiteX55278" fmla="*/ 840789 w 2556691"/>
              <a:gd name="connsiteY55278" fmla="*/ 2231014 h 2789926"/>
              <a:gd name="connsiteX55279" fmla="*/ 842923 w 2556691"/>
              <a:gd name="connsiteY55279" fmla="*/ 2181126 h 2789926"/>
              <a:gd name="connsiteX55280" fmla="*/ 900610 w 2556691"/>
              <a:gd name="connsiteY55280" fmla="*/ 2072319 h 2789926"/>
              <a:gd name="connsiteX55281" fmla="*/ 891704 w 2556691"/>
              <a:gd name="connsiteY55281" fmla="*/ 2059386 h 2789926"/>
              <a:gd name="connsiteX55282" fmla="*/ 830621 w 2556691"/>
              <a:gd name="connsiteY55282" fmla="*/ 2136865 h 2789926"/>
              <a:gd name="connsiteX55283" fmla="*/ 791881 w 2556691"/>
              <a:gd name="connsiteY55283" fmla="*/ 2264351 h 2789926"/>
              <a:gd name="connsiteX55284" fmla="*/ 785898 w 2556691"/>
              <a:gd name="connsiteY55284" fmla="*/ 2278466 h 2789926"/>
              <a:gd name="connsiteX55285" fmla="*/ 776128 w 2556691"/>
              <a:gd name="connsiteY55285" fmla="*/ 2270108 h 2789926"/>
              <a:gd name="connsiteX55286" fmla="*/ 722537 w 2556691"/>
              <a:gd name="connsiteY55286" fmla="*/ 2340459 h 2789926"/>
              <a:gd name="connsiteX55287" fmla="*/ 722602 w 2556691"/>
              <a:gd name="connsiteY55287" fmla="*/ 2336144 h 2789926"/>
              <a:gd name="connsiteX55288" fmla="*/ 704850 w 2556691"/>
              <a:gd name="connsiteY55288" fmla="*/ 2356348 h 2789926"/>
              <a:gd name="connsiteX55289" fmla="*/ 699112 w 2556691"/>
              <a:gd name="connsiteY55289" fmla="*/ 2355567 h 2789926"/>
              <a:gd name="connsiteX55290" fmla="*/ 683152 w 2556691"/>
              <a:gd name="connsiteY55290" fmla="*/ 2326214 h 2789926"/>
              <a:gd name="connsiteX55291" fmla="*/ 679218 w 2556691"/>
              <a:gd name="connsiteY55291" fmla="*/ 2331345 h 2789926"/>
              <a:gd name="connsiteX55292" fmla="*/ 671427 w 2556691"/>
              <a:gd name="connsiteY55292" fmla="*/ 2300194 h 2789926"/>
              <a:gd name="connsiteX55293" fmla="*/ 668486 w 2556691"/>
              <a:gd name="connsiteY55293" fmla="*/ 2261135 h 2789926"/>
              <a:gd name="connsiteX55294" fmla="*/ 661607 w 2556691"/>
              <a:gd name="connsiteY55294" fmla="*/ 2257293 h 2789926"/>
              <a:gd name="connsiteX55295" fmla="*/ 667241 w 2556691"/>
              <a:gd name="connsiteY55295" fmla="*/ 2221899 h 2789926"/>
              <a:gd name="connsiteX55296" fmla="*/ 719425 w 2556691"/>
              <a:gd name="connsiteY55296" fmla="*/ 2095820 h 2789926"/>
              <a:gd name="connsiteX55297" fmla="*/ 628847 w 2556691"/>
              <a:gd name="connsiteY55297" fmla="*/ 2196187 h 2789926"/>
              <a:gd name="connsiteX55298" fmla="*/ 620026 w 2556691"/>
              <a:gd name="connsiteY55298" fmla="*/ 2186588 h 2789926"/>
              <a:gd name="connsiteX55299" fmla="*/ 578685 w 2556691"/>
              <a:gd name="connsiteY55299" fmla="*/ 2211709 h 2789926"/>
              <a:gd name="connsiteX55300" fmla="*/ 575058 w 2556691"/>
              <a:gd name="connsiteY55300" fmla="*/ 2202582 h 2789926"/>
              <a:gd name="connsiteX55301" fmla="*/ 545363 w 2556691"/>
              <a:gd name="connsiteY55301" fmla="*/ 2215539 h 2789926"/>
              <a:gd name="connsiteX55302" fmla="*/ 542639 w 2556691"/>
              <a:gd name="connsiteY55302" fmla="*/ 2213529 h 2789926"/>
              <a:gd name="connsiteX55303" fmla="*/ 548646 w 2556691"/>
              <a:gd name="connsiteY55303" fmla="*/ 2174305 h 2789926"/>
              <a:gd name="connsiteX55304" fmla="*/ 540503 w 2556691"/>
              <a:gd name="connsiteY55304" fmla="*/ 2181221 h 2789926"/>
              <a:gd name="connsiteX55305" fmla="*/ 536433 w 2556691"/>
              <a:gd name="connsiteY55305" fmla="*/ 2179991 h 2789926"/>
              <a:gd name="connsiteX55306" fmla="*/ 542012 w 2556691"/>
              <a:gd name="connsiteY55306" fmla="*/ 2143899 h 2789926"/>
              <a:gd name="connsiteX55307" fmla="*/ 567562 w 2556691"/>
              <a:gd name="connsiteY55307" fmla="*/ 2100644 h 2789926"/>
              <a:gd name="connsiteX55308" fmla="*/ 543506 w 2556691"/>
              <a:gd name="connsiteY55308" fmla="*/ 2128058 h 2789926"/>
              <a:gd name="connsiteX55309" fmla="*/ 514132 w 2556691"/>
              <a:gd name="connsiteY55309" fmla="*/ 2142741 h 2789926"/>
              <a:gd name="connsiteX55310" fmla="*/ 511487 w 2556691"/>
              <a:gd name="connsiteY55310" fmla="*/ 2136026 h 2789926"/>
              <a:gd name="connsiteX55311" fmla="*/ 463378 w 2556691"/>
              <a:gd name="connsiteY55311" fmla="*/ 2145637 h 2789926"/>
              <a:gd name="connsiteX55312" fmla="*/ 460259 w 2556691"/>
              <a:gd name="connsiteY55312" fmla="*/ 2139431 h 2789926"/>
              <a:gd name="connsiteX55313" fmla="*/ 473258 w 2556691"/>
              <a:gd name="connsiteY55313" fmla="*/ 2119606 h 2789926"/>
              <a:gd name="connsiteX55314" fmla="*/ 461837 w 2556691"/>
              <a:gd name="connsiteY55314" fmla="*/ 2123223 h 2789926"/>
              <a:gd name="connsiteX55315" fmla="*/ 439643 w 2556691"/>
              <a:gd name="connsiteY55315" fmla="*/ 2121746 h 2789926"/>
              <a:gd name="connsiteX55316" fmla="*/ 437866 w 2556691"/>
              <a:gd name="connsiteY55316" fmla="*/ 2114972 h 2789926"/>
              <a:gd name="connsiteX55317" fmla="*/ 438626 w 2556691"/>
              <a:gd name="connsiteY55317" fmla="*/ 2113092 h 2789926"/>
              <a:gd name="connsiteX55318" fmla="*/ 405003 w 2556691"/>
              <a:gd name="connsiteY55318" fmla="*/ 2103682 h 2789926"/>
              <a:gd name="connsiteX55319" fmla="*/ 403680 w 2556691"/>
              <a:gd name="connsiteY55319" fmla="*/ 2095348 h 2789926"/>
              <a:gd name="connsiteX55320" fmla="*/ 422666 w 2556691"/>
              <a:gd name="connsiteY55320" fmla="*/ 2070179 h 2789926"/>
              <a:gd name="connsiteX55321" fmla="*/ 429547 w 2556691"/>
              <a:gd name="connsiteY55321" fmla="*/ 2065959 h 2789926"/>
              <a:gd name="connsiteX55322" fmla="*/ 424998 w 2556691"/>
              <a:gd name="connsiteY55322" fmla="*/ 2062554 h 2789926"/>
              <a:gd name="connsiteX55323" fmla="*/ 423721 w 2556691"/>
              <a:gd name="connsiteY55323" fmla="*/ 2058949 h 2789926"/>
              <a:gd name="connsiteX55324" fmla="*/ 433666 w 2556691"/>
              <a:gd name="connsiteY55324" fmla="*/ 2041925 h 2789926"/>
              <a:gd name="connsiteX55325" fmla="*/ 467033 w 2556691"/>
              <a:gd name="connsiteY55325" fmla="*/ 2028519 h 2789926"/>
              <a:gd name="connsiteX55326" fmla="*/ 449488 w 2556691"/>
              <a:gd name="connsiteY55326" fmla="*/ 2015598 h 2789926"/>
              <a:gd name="connsiteX55327" fmla="*/ 447979 w 2556691"/>
              <a:gd name="connsiteY55327" fmla="*/ 2008730 h 2789926"/>
              <a:gd name="connsiteX55328" fmla="*/ 475790 w 2556691"/>
              <a:gd name="connsiteY55328" fmla="*/ 1990205 h 2789926"/>
              <a:gd name="connsiteX55329" fmla="*/ 475239 w 2556691"/>
              <a:gd name="connsiteY55329" fmla="*/ 1984342 h 2789926"/>
              <a:gd name="connsiteX55330" fmla="*/ 538849 w 2556691"/>
              <a:gd name="connsiteY55330" fmla="*/ 1980984 h 2789926"/>
              <a:gd name="connsiteX55331" fmla="*/ 522273 w 2556691"/>
              <a:gd name="connsiteY55331" fmla="*/ 1971905 h 2789926"/>
              <a:gd name="connsiteX55332" fmla="*/ 502088 w 2556691"/>
              <a:gd name="connsiteY55332" fmla="*/ 1950472 h 2789926"/>
              <a:gd name="connsiteX55333" fmla="*/ 501796 w 2556691"/>
              <a:gd name="connsiteY55333" fmla="*/ 1950130 h 2789926"/>
              <a:gd name="connsiteX55334" fmla="*/ 477537 w 2556691"/>
              <a:gd name="connsiteY55334" fmla="*/ 1965522 h 2789926"/>
              <a:gd name="connsiteX55335" fmla="*/ 426010 w 2556691"/>
              <a:gd name="connsiteY55335" fmla="*/ 1988503 h 2789926"/>
              <a:gd name="connsiteX55336" fmla="*/ 440238 w 2556691"/>
              <a:gd name="connsiteY55336" fmla="*/ 1973253 h 2789926"/>
              <a:gd name="connsiteX55337" fmla="*/ 444685 w 2556691"/>
              <a:gd name="connsiteY55337" fmla="*/ 1971491 h 2789926"/>
              <a:gd name="connsiteX55338" fmla="*/ 439194 w 2556691"/>
              <a:gd name="connsiteY55338" fmla="*/ 1967330 h 2789926"/>
              <a:gd name="connsiteX55339" fmla="*/ 455928 w 2556691"/>
              <a:gd name="connsiteY55339" fmla="*/ 1958830 h 2789926"/>
              <a:gd name="connsiteX55340" fmla="*/ 453399 w 2556691"/>
              <a:gd name="connsiteY55340" fmla="*/ 1955142 h 2789926"/>
              <a:gd name="connsiteX55341" fmla="*/ 468595 w 2556691"/>
              <a:gd name="connsiteY55341" fmla="*/ 1947553 h 2789926"/>
              <a:gd name="connsiteX55342" fmla="*/ 465767 w 2556691"/>
              <a:gd name="connsiteY55342" fmla="*/ 1945259 h 2789926"/>
              <a:gd name="connsiteX55343" fmla="*/ 472099 w 2556691"/>
              <a:gd name="connsiteY55343" fmla="*/ 1938592 h 2789926"/>
              <a:gd name="connsiteX55344" fmla="*/ 480206 w 2556691"/>
              <a:gd name="connsiteY55344" fmla="*/ 1934596 h 2789926"/>
              <a:gd name="connsiteX55345" fmla="*/ 476304 w 2556691"/>
              <a:gd name="connsiteY55345" fmla="*/ 1928791 h 2789926"/>
              <a:gd name="connsiteX55346" fmla="*/ 489424 w 2556691"/>
              <a:gd name="connsiteY55346" fmla="*/ 1921994 h 2789926"/>
              <a:gd name="connsiteX55347" fmla="*/ 489909 w 2556691"/>
              <a:gd name="connsiteY55347" fmla="*/ 1919358 h 2789926"/>
              <a:gd name="connsiteX55348" fmla="*/ 489270 w 2556691"/>
              <a:gd name="connsiteY55348" fmla="*/ 1911142 h 2789926"/>
              <a:gd name="connsiteX55349" fmla="*/ 499501 w 2556691"/>
              <a:gd name="connsiteY55349" fmla="*/ 1906106 h 2789926"/>
              <a:gd name="connsiteX55350" fmla="*/ 496236 w 2556691"/>
              <a:gd name="connsiteY55350" fmla="*/ 1904309 h 2789926"/>
              <a:gd name="connsiteX55351" fmla="*/ 513699 w 2556691"/>
              <a:gd name="connsiteY55351" fmla="*/ 1888515 h 2789926"/>
              <a:gd name="connsiteX55352" fmla="*/ 509346 w 2556691"/>
              <a:gd name="connsiteY55352" fmla="*/ 1886080 h 2789926"/>
              <a:gd name="connsiteX55353" fmla="*/ 513839 w 2556691"/>
              <a:gd name="connsiteY55353" fmla="*/ 1880523 h 2789926"/>
              <a:gd name="connsiteX55354" fmla="*/ 524908 w 2556691"/>
              <a:gd name="connsiteY55354" fmla="*/ 1874152 h 2789926"/>
              <a:gd name="connsiteX55355" fmla="*/ 518488 w 2556691"/>
              <a:gd name="connsiteY55355" fmla="*/ 1870735 h 2789926"/>
              <a:gd name="connsiteX55356" fmla="*/ 523523 w 2556691"/>
              <a:gd name="connsiteY55356" fmla="*/ 1866834 h 2789926"/>
              <a:gd name="connsiteX55357" fmla="*/ 534208 w 2556691"/>
              <a:gd name="connsiteY55357" fmla="*/ 1860817 h 2789926"/>
              <a:gd name="connsiteX55358" fmla="*/ 523319 w 2556691"/>
              <a:gd name="connsiteY55358" fmla="*/ 1853038 h 2789926"/>
              <a:gd name="connsiteX55359" fmla="*/ 530424 w 2556691"/>
              <a:gd name="connsiteY55359" fmla="*/ 1848983 h 2789926"/>
              <a:gd name="connsiteX55360" fmla="*/ 542588 w 2556691"/>
              <a:gd name="connsiteY55360" fmla="*/ 1841701 h 2789926"/>
              <a:gd name="connsiteX55361" fmla="*/ 536664 w 2556691"/>
              <a:gd name="connsiteY55361" fmla="*/ 1834608 h 2789926"/>
              <a:gd name="connsiteX55362" fmla="*/ 541168 w 2556691"/>
              <a:gd name="connsiteY55362" fmla="*/ 1833485 h 2789926"/>
              <a:gd name="connsiteX55363" fmla="*/ 548002 w 2556691"/>
              <a:gd name="connsiteY55363" fmla="*/ 1831558 h 2789926"/>
              <a:gd name="connsiteX55364" fmla="*/ 530498 w 2556691"/>
              <a:gd name="connsiteY55364" fmla="*/ 1824701 h 2789926"/>
              <a:gd name="connsiteX55365" fmla="*/ 530048 w 2556691"/>
              <a:gd name="connsiteY55365" fmla="*/ 1825080 h 2789926"/>
              <a:gd name="connsiteX55366" fmla="*/ 523488 w 2556691"/>
              <a:gd name="connsiteY55366" fmla="*/ 1829335 h 2789926"/>
              <a:gd name="connsiteX55367" fmla="*/ 517163 w 2556691"/>
              <a:gd name="connsiteY55367" fmla="*/ 1831085 h 2789926"/>
              <a:gd name="connsiteX55368" fmla="*/ 515841 w 2556691"/>
              <a:gd name="connsiteY55368" fmla="*/ 1831002 h 2789926"/>
              <a:gd name="connsiteX55369" fmla="*/ 504026 w 2556691"/>
              <a:gd name="connsiteY55369" fmla="*/ 1833307 h 2789926"/>
              <a:gd name="connsiteX55370" fmla="*/ 499049 w 2556691"/>
              <a:gd name="connsiteY55370" fmla="*/ 1835234 h 2789926"/>
              <a:gd name="connsiteX55371" fmla="*/ 489136 w 2556691"/>
              <a:gd name="connsiteY55371" fmla="*/ 1846500 h 2789926"/>
              <a:gd name="connsiteX55372" fmla="*/ 478827 w 2556691"/>
              <a:gd name="connsiteY55372" fmla="*/ 1851040 h 2789926"/>
              <a:gd name="connsiteX55373" fmla="*/ 435907 w 2556691"/>
              <a:gd name="connsiteY55373" fmla="*/ 1888066 h 2789926"/>
              <a:gd name="connsiteX55374" fmla="*/ 435600 w 2556691"/>
              <a:gd name="connsiteY55374" fmla="*/ 1888479 h 2789926"/>
              <a:gd name="connsiteX55375" fmla="*/ 429731 w 2556691"/>
              <a:gd name="connsiteY55375" fmla="*/ 1897984 h 2789926"/>
              <a:gd name="connsiteX55376" fmla="*/ 425253 w 2556691"/>
              <a:gd name="connsiteY55376" fmla="*/ 1913920 h 2789926"/>
              <a:gd name="connsiteX55377" fmla="*/ 419967 w 2556691"/>
              <a:gd name="connsiteY55377" fmla="*/ 1921509 h 2789926"/>
              <a:gd name="connsiteX55378" fmla="*/ 415457 w 2556691"/>
              <a:gd name="connsiteY55378" fmla="*/ 1924926 h 2789926"/>
              <a:gd name="connsiteX55379" fmla="*/ 413548 w 2556691"/>
              <a:gd name="connsiteY55379" fmla="*/ 1923744 h 2789926"/>
              <a:gd name="connsiteX55380" fmla="*/ 413930 w 2556691"/>
              <a:gd name="connsiteY55380" fmla="*/ 1905065 h 2789926"/>
              <a:gd name="connsiteX55381" fmla="*/ 391227 w 2556691"/>
              <a:gd name="connsiteY55381" fmla="*/ 1929063 h 2789926"/>
              <a:gd name="connsiteX55382" fmla="*/ 377117 w 2556691"/>
              <a:gd name="connsiteY55382" fmla="*/ 1948191 h 2789926"/>
              <a:gd name="connsiteX55383" fmla="*/ 370682 w 2556691"/>
              <a:gd name="connsiteY55383" fmla="*/ 1956513 h 2789926"/>
              <a:gd name="connsiteX55384" fmla="*/ 365763 w 2556691"/>
              <a:gd name="connsiteY55384" fmla="*/ 1956939 h 2789926"/>
              <a:gd name="connsiteX55385" fmla="*/ 362667 w 2556691"/>
              <a:gd name="connsiteY55385" fmla="*/ 1959126 h 2789926"/>
              <a:gd name="connsiteX55386" fmla="*/ 352507 w 2556691"/>
              <a:gd name="connsiteY55386" fmla="*/ 1965297 h 2789926"/>
              <a:gd name="connsiteX55387" fmla="*/ 351211 w 2556691"/>
              <a:gd name="connsiteY55387" fmla="*/ 1964954 h 2789926"/>
              <a:gd name="connsiteX55388" fmla="*/ 335224 w 2556691"/>
              <a:gd name="connsiteY55388" fmla="*/ 1969789 h 2789926"/>
              <a:gd name="connsiteX55389" fmla="*/ 318661 w 2556691"/>
              <a:gd name="connsiteY55389" fmla="*/ 1969033 h 2789926"/>
              <a:gd name="connsiteX55390" fmla="*/ 317777 w 2556691"/>
              <a:gd name="connsiteY55390" fmla="*/ 1967519 h 2789926"/>
              <a:gd name="connsiteX55391" fmla="*/ 323558 w 2556691"/>
              <a:gd name="connsiteY55391" fmla="*/ 1961313 h 2789926"/>
              <a:gd name="connsiteX55392" fmla="*/ 328850 w 2556691"/>
              <a:gd name="connsiteY55392" fmla="*/ 1953357 h 2789926"/>
              <a:gd name="connsiteX55393" fmla="*/ 338277 w 2556691"/>
              <a:gd name="connsiteY55393" fmla="*/ 1947990 h 2789926"/>
              <a:gd name="connsiteX55394" fmla="*/ 338750 w 2556691"/>
              <a:gd name="connsiteY55394" fmla="*/ 1946311 h 2789926"/>
              <a:gd name="connsiteX55395" fmla="*/ 354905 w 2556691"/>
              <a:gd name="connsiteY55395" fmla="*/ 1942280 h 2789926"/>
              <a:gd name="connsiteX55396" fmla="*/ 357445 w 2556691"/>
              <a:gd name="connsiteY55396" fmla="*/ 1934844 h 2789926"/>
              <a:gd name="connsiteX55397" fmla="*/ 372226 w 2556691"/>
              <a:gd name="connsiteY55397" fmla="*/ 1926924 h 2789926"/>
              <a:gd name="connsiteX55398" fmla="*/ 368682 w 2556691"/>
              <a:gd name="connsiteY55398" fmla="*/ 1925280 h 2789926"/>
              <a:gd name="connsiteX55399" fmla="*/ 367201 w 2556691"/>
              <a:gd name="connsiteY55399" fmla="*/ 1926084 h 2789926"/>
              <a:gd name="connsiteX55400" fmla="*/ 349993 w 2556691"/>
              <a:gd name="connsiteY55400" fmla="*/ 1932728 h 2789926"/>
              <a:gd name="connsiteX55401" fmla="*/ 348188 w 2556691"/>
              <a:gd name="connsiteY55401" fmla="*/ 1931581 h 2789926"/>
              <a:gd name="connsiteX55402" fmla="*/ 324844 w 2556691"/>
              <a:gd name="connsiteY55402" fmla="*/ 1936003 h 2789926"/>
              <a:gd name="connsiteX55403" fmla="*/ 323305 w 2556691"/>
              <a:gd name="connsiteY55403" fmla="*/ 1934064 h 2789926"/>
              <a:gd name="connsiteX55404" fmla="*/ 324014 w 2556691"/>
              <a:gd name="connsiteY55404" fmla="*/ 1932894 h 2789926"/>
              <a:gd name="connsiteX55405" fmla="*/ 310622 w 2556691"/>
              <a:gd name="connsiteY55405" fmla="*/ 1923354 h 2789926"/>
              <a:gd name="connsiteX55406" fmla="*/ 311228 w 2556691"/>
              <a:gd name="connsiteY55406" fmla="*/ 1920883 h 2789926"/>
              <a:gd name="connsiteX55407" fmla="*/ 312291 w 2556691"/>
              <a:gd name="connsiteY55407" fmla="*/ 1920563 h 2789926"/>
              <a:gd name="connsiteX55408" fmla="*/ 333096 w 2556691"/>
              <a:gd name="connsiteY55408" fmla="*/ 1910160 h 2789926"/>
              <a:gd name="connsiteX55409" fmla="*/ 347260 w 2556691"/>
              <a:gd name="connsiteY55409" fmla="*/ 1904841 h 2789926"/>
              <a:gd name="connsiteX55410" fmla="*/ 368095 w 2556691"/>
              <a:gd name="connsiteY55410" fmla="*/ 1913553 h 2789926"/>
              <a:gd name="connsiteX55411" fmla="*/ 383280 w 2556691"/>
              <a:gd name="connsiteY55411" fmla="*/ 1907240 h 2789926"/>
              <a:gd name="connsiteX55412" fmla="*/ 462969 w 2556691"/>
              <a:gd name="connsiteY55412" fmla="*/ 1841559 h 2789926"/>
              <a:gd name="connsiteX55413" fmla="*/ 494879 w 2556691"/>
              <a:gd name="connsiteY55413" fmla="*/ 1813423 h 2789926"/>
              <a:gd name="connsiteX55414" fmla="*/ 474363 w 2556691"/>
              <a:gd name="connsiteY55414" fmla="*/ 1806224 h 2789926"/>
              <a:gd name="connsiteX55415" fmla="*/ 450677 w 2556691"/>
              <a:gd name="connsiteY55415" fmla="*/ 1796908 h 2789926"/>
              <a:gd name="connsiteX55416" fmla="*/ 443508 w 2556691"/>
              <a:gd name="connsiteY55416" fmla="*/ 1794733 h 2789926"/>
              <a:gd name="connsiteX55417" fmla="*/ 436581 w 2556691"/>
              <a:gd name="connsiteY55417" fmla="*/ 1795076 h 2789926"/>
              <a:gd name="connsiteX55418" fmla="*/ 427767 w 2556691"/>
              <a:gd name="connsiteY55418" fmla="*/ 1792073 h 2789926"/>
              <a:gd name="connsiteX55419" fmla="*/ 417098 w 2556691"/>
              <a:gd name="connsiteY55419" fmla="*/ 1788503 h 2789926"/>
              <a:gd name="connsiteX55420" fmla="*/ 415272 w 2556691"/>
              <a:gd name="connsiteY55420" fmla="*/ 1787002 h 2789926"/>
              <a:gd name="connsiteX55421" fmla="*/ 415194 w 2556691"/>
              <a:gd name="connsiteY55421" fmla="*/ 1786931 h 2789926"/>
              <a:gd name="connsiteX55422" fmla="*/ 410864 w 2556691"/>
              <a:gd name="connsiteY55422" fmla="*/ 1785985 h 2789926"/>
              <a:gd name="connsiteX55423" fmla="*/ 392096 w 2556691"/>
              <a:gd name="connsiteY55423" fmla="*/ 1786269 h 2789926"/>
              <a:gd name="connsiteX55424" fmla="*/ 392020 w 2556691"/>
              <a:gd name="connsiteY55424" fmla="*/ 1781647 h 2789926"/>
              <a:gd name="connsiteX55425" fmla="*/ 343555 w 2556691"/>
              <a:gd name="connsiteY55425" fmla="*/ 1772768 h 2789926"/>
              <a:gd name="connsiteX55426" fmla="*/ 333305 w 2556691"/>
              <a:gd name="connsiteY55426" fmla="*/ 1775523 h 2789926"/>
              <a:gd name="connsiteX55427" fmla="*/ 328205 w 2556691"/>
              <a:gd name="connsiteY55427" fmla="*/ 1779731 h 2789926"/>
              <a:gd name="connsiteX55428" fmla="*/ 324644 w 2556691"/>
              <a:gd name="connsiteY55428" fmla="*/ 1780500 h 2789926"/>
              <a:gd name="connsiteX55429" fmla="*/ 306662 w 2556691"/>
              <a:gd name="connsiteY55429" fmla="*/ 1782947 h 2789926"/>
              <a:gd name="connsiteX55430" fmla="*/ 305879 w 2556691"/>
              <a:gd name="connsiteY55430" fmla="*/ 1781044 h 2789926"/>
              <a:gd name="connsiteX55431" fmla="*/ 322256 w 2556691"/>
              <a:gd name="connsiteY55431" fmla="*/ 1769033 h 2789926"/>
              <a:gd name="connsiteX55432" fmla="*/ 264323 w 2556691"/>
              <a:gd name="connsiteY55432" fmla="*/ 1760167 h 2789926"/>
              <a:gd name="connsiteX55433" fmla="*/ 231078 w 2556691"/>
              <a:gd name="connsiteY55433" fmla="*/ 1761715 h 2789926"/>
              <a:gd name="connsiteX55434" fmla="*/ 211929 w 2556691"/>
              <a:gd name="connsiteY55434" fmla="*/ 1765025 h 2789926"/>
              <a:gd name="connsiteX55435" fmla="*/ 210860 w 2556691"/>
              <a:gd name="connsiteY55435" fmla="*/ 1767141 h 2789926"/>
              <a:gd name="connsiteX55436" fmla="*/ 208800 w 2556691"/>
              <a:gd name="connsiteY55436" fmla="*/ 1772036 h 2789926"/>
              <a:gd name="connsiteX55437" fmla="*/ 199855 w 2556691"/>
              <a:gd name="connsiteY55437" fmla="*/ 1778608 h 2789926"/>
              <a:gd name="connsiteX55438" fmla="*/ 198688 w 2556691"/>
              <a:gd name="connsiteY55438" fmla="*/ 1780855 h 2789926"/>
              <a:gd name="connsiteX55439" fmla="*/ 187173 w 2556691"/>
              <a:gd name="connsiteY55439" fmla="*/ 1793350 h 2789926"/>
              <a:gd name="connsiteX55440" fmla="*/ 187006 w 2556691"/>
              <a:gd name="connsiteY55440" fmla="*/ 1793586 h 2789926"/>
              <a:gd name="connsiteX55441" fmla="*/ 186895 w 2556691"/>
              <a:gd name="connsiteY55441" fmla="*/ 1794024 h 2789926"/>
              <a:gd name="connsiteX55442" fmla="*/ 167041 w 2556691"/>
              <a:gd name="connsiteY55442" fmla="*/ 1802382 h 2789926"/>
              <a:gd name="connsiteX55443" fmla="*/ 166411 w 2556691"/>
              <a:gd name="connsiteY55443" fmla="*/ 1802701 h 2789926"/>
              <a:gd name="connsiteX55444" fmla="*/ 164065 w 2556691"/>
              <a:gd name="connsiteY55444" fmla="*/ 1800999 h 2789926"/>
              <a:gd name="connsiteX55445" fmla="*/ 170748 w 2556691"/>
              <a:gd name="connsiteY55445" fmla="*/ 1786600 h 2789926"/>
              <a:gd name="connsiteX55446" fmla="*/ 176910 w 2556691"/>
              <a:gd name="connsiteY55446" fmla="*/ 1779625 h 2789926"/>
              <a:gd name="connsiteX55447" fmla="*/ 176637 w 2556691"/>
              <a:gd name="connsiteY55447" fmla="*/ 1776717 h 2789926"/>
              <a:gd name="connsiteX55448" fmla="*/ 181850 w 2556691"/>
              <a:gd name="connsiteY55448" fmla="*/ 1772047 h 2789926"/>
              <a:gd name="connsiteX55449" fmla="*/ 126841 w 2556691"/>
              <a:gd name="connsiteY55449" fmla="*/ 1797027 h 2789926"/>
              <a:gd name="connsiteX55450" fmla="*/ 95653 w 2556691"/>
              <a:gd name="connsiteY55450" fmla="*/ 1815291 h 2789926"/>
              <a:gd name="connsiteX55451" fmla="*/ 95354 w 2556691"/>
              <a:gd name="connsiteY55451" fmla="*/ 1815539 h 2789926"/>
              <a:gd name="connsiteX55452" fmla="*/ 82793 w 2556691"/>
              <a:gd name="connsiteY55452" fmla="*/ 1835459 h 2789926"/>
              <a:gd name="connsiteX55453" fmla="*/ 75738 w 2556691"/>
              <a:gd name="connsiteY55453" fmla="*/ 1848215 h 2789926"/>
              <a:gd name="connsiteX55454" fmla="*/ 73814 w 2556691"/>
              <a:gd name="connsiteY55454" fmla="*/ 1848664 h 2789926"/>
              <a:gd name="connsiteX55455" fmla="*/ 54956 w 2556691"/>
              <a:gd name="connsiteY55455" fmla="*/ 1860320 h 2789926"/>
              <a:gd name="connsiteX55456" fmla="*/ 53900 w 2556691"/>
              <a:gd name="connsiteY55456" fmla="*/ 1859126 h 2789926"/>
              <a:gd name="connsiteX55457" fmla="*/ 55593 w 2556691"/>
              <a:gd name="connsiteY55457" fmla="*/ 1853499 h 2789926"/>
              <a:gd name="connsiteX55458" fmla="*/ 63398 w 2556691"/>
              <a:gd name="connsiteY55458" fmla="*/ 1837433 h 2789926"/>
              <a:gd name="connsiteX55459" fmla="*/ 63410 w 2556691"/>
              <a:gd name="connsiteY55459" fmla="*/ 1837138 h 2789926"/>
              <a:gd name="connsiteX55460" fmla="*/ 64532 w 2556691"/>
              <a:gd name="connsiteY55460" fmla="*/ 1834170 h 2789926"/>
              <a:gd name="connsiteX55461" fmla="*/ 37321 w 2556691"/>
              <a:gd name="connsiteY55461" fmla="*/ 1854114 h 2789926"/>
              <a:gd name="connsiteX55462" fmla="*/ 33649 w 2556691"/>
              <a:gd name="connsiteY55462" fmla="*/ 1855662 h 2789926"/>
              <a:gd name="connsiteX55463" fmla="*/ 32383 w 2556691"/>
              <a:gd name="connsiteY55463" fmla="*/ 1858180 h 2789926"/>
              <a:gd name="connsiteX55464" fmla="*/ 26611 w 2556691"/>
              <a:gd name="connsiteY55464" fmla="*/ 1863346 h 2789926"/>
              <a:gd name="connsiteX55465" fmla="*/ 24280 w 2556691"/>
              <a:gd name="connsiteY55465" fmla="*/ 1865321 h 2789926"/>
              <a:gd name="connsiteX55466" fmla="*/ 23106 w 2556691"/>
              <a:gd name="connsiteY55466" fmla="*/ 1865569 h 2789926"/>
              <a:gd name="connsiteX55467" fmla="*/ 21138 w 2556691"/>
              <a:gd name="connsiteY55467" fmla="*/ 1868808 h 2789926"/>
              <a:gd name="connsiteX55468" fmla="*/ 14067 w 2556691"/>
              <a:gd name="connsiteY55468" fmla="*/ 1874329 h 2789926"/>
              <a:gd name="connsiteX55469" fmla="*/ 12822 w 2556691"/>
              <a:gd name="connsiteY55469" fmla="*/ 1874282 h 2789926"/>
              <a:gd name="connsiteX55470" fmla="*/ 3140 w 2556691"/>
              <a:gd name="connsiteY55470" fmla="*/ 1880121 h 2789926"/>
              <a:gd name="connsiteX55471" fmla="*/ 1849 w 2556691"/>
              <a:gd name="connsiteY55471" fmla="*/ 1879601 h 2789926"/>
              <a:gd name="connsiteX55472" fmla="*/ 1032 w 2556691"/>
              <a:gd name="connsiteY55472" fmla="*/ 1870298 h 2789926"/>
              <a:gd name="connsiteX55473" fmla="*/ 1420 w 2556691"/>
              <a:gd name="connsiteY55473" fmla="*/ 1870014 h 2789926"/>
              <a:gd name="connsiteX55474" fmla="*/ 3213 w 2556691"/>
              <a:gd name="connsiteY55474" fmla="*/ 1866101 h 2789926"/>
              <a:gd name="connsiteX55475" fmla="*/ 6503 w 2556691"/>
              <a:gd name="connsiteY55475" fmla="*/ 1862448 h 2789926"/>
              <a:gd name="connsiteX55476" fmla="*/ 6158 w 2556691"/>
              <a:gd name="connsiteY55476" fmla="*/ 1859410 h 2789926"/>
              <a:gd name="connsiteX55477" fmla="*/ 11724 w 2556691"/>
              <a:gd name="connsiteY55477" fmla="*/ 1854362 h 2789926"/>
              <a:gd name="connsiteX55478" fmla="*/ 11904 w 2556691"/>
              <a:gd name="connsiteY55478" fmla="*/ 1853168 h 2789926"/>
              <a:gd name="connsiteX55479" fmla="*/ 25308 w 2556691"/>
              <a:gd name="connsiteY55479" fmla="*/ 1844148 h 2789926"/>
              <a:gd name="connsiteX55480" fmla="*/ 27456 w 2556691"/>
              <a:gd name="connsiteY55480" fmla="*/ 1843864 h 2789926"/>
              <a:gd name="connsiteX55481" fmla="*/ 40163 w 2556691"/>
              <a:gd name="connsiteY55481" fmla="*/ 1836145 h 2789926"/>
              <a:gd name="connsiteX55482" fmla="*/ 104779 w 2556691"/>
              <a:gd name="connsiteY55482" fmla="*/ 1793066 h 2789926"/>
              <a:gd name="connsiteX55483" fmla="*/ 104583 w 2556691"/>
              <a:gd name="connsiteY55483" fmla="*/ 1792558 h 2789926"/>
              <a:gd name="connsiteX55484" fmla="*/ 95145 w 2556691"/>
              <a:gd name="connsiteY55484" fmla="*/ 1794828 h 2789926"/>
              <a:gd name="connsiteX55485" fmla="*/ 92947 w 2556691"/>
              <a:gd name="connsiteY55485" fmla="*/ 1793906 h 2789926"/>
              <a:gd name="connsiteX55486" fmla="*/ 79430 w 2556691"/>
              <a:gd name="connsiteY55486" fmla="*/ 1792144 h 2789926"/>
              <a:gd name="connsiteX55487" fmla="*/ 79325 w 2556691"/>
              <a:gd name="connsiteY55487" fmla="*/ 1792192 h 2789926"/>
              <a:gd name="connsiteX55488" fmla="*/ 62746 w 2556691"/>
              <a:gd name="connsiteY55488" fmla="*/ 1783373 h 2789926"/>
              <a:gd name="connsiteX55489" fmla="*/ 63434 w 2556691"/>
              <a:gd name="connsiteY55489" fmla="*/ 1782202 h 2789926"/>
              <a:gd name="connsiteX55490" fmla="*/ 70427 w 2556691"/>
              <a:gd name="connsiteY55490" fmla="*/ 1779708 h 2789926"/>
              <a:gd name="connsiteX55491" fmla="*/ 83624 w 2556691"/>
              <a:gd name="connsiteY55491" fmla="*/ 1778041 h 2789926"/>
              <a:gd name="connsiteX55492" fmla="*/ 92859 w 2556691"/>
              <a:gd name="connsiteY55492" fmla="*/ 1777296 h 2789926"/>
              <a:gd name="connsiteX55493" fmla="*/ 93775 w 2556691"/>
              <a:gd name="connsiteY55493" fmla="*/ 1776894 h 2789926"/>
              <a:gd name="connsiteX55494" fmla="*/ 110234 w 2556691"/>
              <a:gd name="connsiteY55494" fmla="*/ 1779802 h 2789926"/>
              <a:gd name="connsiteX55495" fmla="*/ 110831 w 2556691"/>
              <a:gd name="connsiteY55495" fmla="*/ 1779282 h 2789926"/>
              <a:gd name="connsiteX55496" fmla="*/ 119499 w 2556691"/>
              <a:gd name="connsiteY55496" fmla="*/ 1780086 h 2789926"/>
              <a:gd name="connsiteX55497" fmla="*/ 189414 w 2556691"/>
              <a:gd name="connsiteY55497" fmla="*/ 1754882 h 2789926"/>
              <a:gd name="connsiteX55498" fmla="*/ 250239 w 2556691"/>
              <a:gd name="connsiteY55498" fmla="*/ 1743049 h 2789926"/>
              <a:gd name="connsiteX55499" fmla="*/ 242239 w 2556691"/>
              <a:gd name="connsiteY55499" fmla="*/ 1740318 h 2789926"/>
              <a:gd name="connsiteX55500" fmla="*/ 241969 w 2556691"/>
              <a:gd name="connsiteY55500" fmla="*/ 1737682 h 2789926"/>
              <a:gd name="connsiteX55501" fmla="*/ 242446 w 2556691"/>
              <a:gd name="connsiteY55501" fmla="*/ 1737374 h 2789926"/>
              <a:gd name="connsiteX55502" fmla="*/ 224575 w 2556691"/>
              <a:gd name="connsiteY55502" fmla="*/ 1721722 h 2789926"/>
              <a:gd name="connsiteX55503" fmla="*/ 224426 w 2556691"/>
              <a:gd name="connsiteY55503" fmla="*/ 1720847 h 2789926"/>
              <a:gd name="connsiteX55504" fmla="*/ 215555 w 2556691"/>
              <a:gd name="connsiteY55504" fmla="*/ 1702760 h 2789926"/>
              <a:gd name="connsiteX55505" fmla="*/ 217163 w 2556691"/>
              <a:gd name="connsiteY55505" fmla="*/ 1700999 h 2789926"/>
              <a:gd name="connsiteX55506" fmla="*/ 230488 w 2556691"/>
              <a:gd name="connsiteY55506" fmla="*/ 1705822 h 2789926"/>
              <a:gd name="connsiteX55507" fmla="*/ 232492 w 2556691"/>
              <a:gd name="connsiteY55507" fmla="*/ 1705408 h 2789926"/>
              <a:gd name="connsiteX55508" fmla="*/ 252795 w 2556691"/>
              <a:gd name="connsiteY55508" fmla="*/ 1718696 h 2789926"/>
              <a:gd name="connsiteX55509" fmla="*/ 254555 w 2556691"/>
              <a:gd name="connsiteY55509" fmla="*/ 1718259 h 2789926"/>
              <a:gd name="connsiteX55510" fmla="*/ 263521 w 2556691"/>
              <a:gd name="connsiteY55510" fmla="*/ 1730790 h 2789926"/>
              <a:gd name="connsiteX55511" fmla="*/ 270021 w 2556691"/>
              <a:gd name="connsiteY55511" fmla="*/ 1731582 h 2789926"/>
              <a:gd name="connsiteX55512" fmla="*/ 270632 w 2556691"/>
              <a:gd name="connsiteY55512" fmla="*/ 1732516 h 2789926"/>
              <a:gd name="connsiteX55513" fmla="*/ 282315 w 2556691"/>
              <a:gd name="connsiteY55513" fmla="*/ 1739656 h 2789926"/>
              <a:gd name="connsiteX55514" fmla="*/ 377868 w 2556691"/>
              <a:gd name="connsiteY55514" fmla="*/ 1760628 h 2789926"/>
              <a:gd name="connsiteX55515" fmla="*/ 377788 w 2556691"/>
              <a:gd name="connsiteY55515" fmla="*/ 1759977 h 2789926"/>
              <a:gd name="connsiteX55516" fmla="*/ 372590 w 2556691"/>
              <a:gd name="connsiteY55516" fmla="*/ 1754610 h 2789926"/>
              <a:gd name="connsiteX55517" fmla="*/ 364699 w 2556691"/>
              <a:gd name="connsiteY55517" fmla="*/ 1743486 h 2789926"/>
              <a:gd name="connsiteX55518" fmla="*/ 364697 w 2556691"/>
              <a:gd name="connsiteY55518" fmla="*/ 1743474 h 2789926"/>
              <a:gd name="connsiteX55519" fmla="*/ 360012 w 2556691"/>
              <a:gd name="connsiteY55519" fmla="*/ 1736180 h 2789926"/>
              <a:gd name="connsiteX55520" fmla="*/ 361456 w 2556691"/>
              <a:gd name="connsiteY55520" fmla="*/ 1734029 h 2789926"/>
              <a:gd name="connsiteX55521" fmla="*/ 379276 w 2556691"/>
              <a:gd name="connsiteY55521" fmla="*/ 1742990 h 2789926"/>
              <a:gd name="connsiteX55522" fmla="*/ 381126 w 2556691"/>
              <a:gd name="connsiteY55522" fmla="*/ 1743628 h 2789926"/>
              <a:gd name="connsiteX55523" fmla="*/ 388488 w 2556691"/>
              <a:gd name="connsiteY55523" fmla="*/ 1751158 h 2789926"/>
              <a:gd name="connsiteX55524" fmla="*/ 390814 w 2556691"/>
              <a:gd name="connsiteY55524" fmla="*/ 1752092 h 2789926"/>
              <a:gd name="connsiteX55525" fmla="*/ 395879 w 2556691"/>
              <a:gd name="connsiteY55525" fmla="*/ 1758476 h 2789926"/>
              <a:gd name="connsiteX55526" fmla="*/ 423451 w 2556691"/>
              <a:gd name="connsiteY55526" fmla="*/ 1767650 h 2789926"/>
              <a:gd name="connsiteX55527" fmla="*/ 423439 w 2556691"/>
              <a:gd name="connsiteY55527" fmla="*/ 1767602 h 2789926"/>
              <a:gd name="connsiteX55528" fmla="*/ 415956 w 2556691"/>
              <a:gd name="connsiteY55528" fmla="*/ 1746619 h 2789926"/>
              <a:gd name="connsiteX55529" fmla="*/ 413130 w 2556691"/>
              <a:gd name="connsiteY55529" fmla="*/ 1738320 h 2789926"/>
              <a:gd name="connsiteX55530" fmla="*/ 412658 w 2556691"/>
              <a:gd name="connsiteY55530" fmla="*/ 1737729 h 2789926"/>
              <a:gd name="connsiteX55531" fmla="*/ 408287 w 2556691"/>
              <a:gd name="connsiteY55531" fmla="*/ 1727739 h 2789926"/>
              <a:gd name="connsiteX55532" fmla="*/ 404435 w 2556691"/>
              <a:gd name="connsiteY55532" fmla="*/ 1719996 h 2789926"/>
              <a:gd name="connsiteX55533" fmla="*/ 401215 w 2556691"/>
              <a:gd name="connsiteY55533" fmla="*/ 1711579 h 2789926"/>
              <a:gd name="connsiteX55534" fmla="*/ 399313 w 2556691"/>
              <a:gd name="connsiteY55534" fmla="*/ 1709286 h 2789926"/>
              <a:gd name="connsiteX55535" fmla="*/ 377153 w 2556691"/>
              <a:gd name="connsiteY55535" fmla="*/ 1671681 h 2789926"/>
              <a:gd name="connsiteX55536" fmla="*/ 371891 w 2556691"/>
              <a:gd name="connsiteY55536" fmla="*/ 1671196 h 2789926"/>
              <a:gd name="connsiteX55537" fmla="*/ 370147 w 2556691"/>
              <a:gd name="connsiteY55537" fmla="*/ 1668915 h 2789926"/>
              <a:gd name="connsiteX55538" fmla="*/ 364208 w 2556691"/>
              <a:gd name="connsiteY55538" fmla="*/ 1670877 h 2789926"/>
              <a:gd name="connsiteX55539" fmla="*/ 340251 w 2556691"/>
              <a:gd name="connsiteY55539" fmla="*/ 1665995 h 2789926"/>
              <a:gd name="connsiteX55540" fmla="*/ 339218 w 2556691"/>
              <a:gd name="connsiteY55540" fmla="*/ 1663902 h 2789926"/>
              <a:gd name="connsiteX55541" fmla="*/ 314578 w 2556691"/>
              <a:gd name="connsiteY55541" fmla="*/ 1645165 h 2789926"/>
              <a:gd name="connsiteX55542" fmla="*/ 314276 w 2556691"/>
              <a:gd name="connsiteY55542" fmla="*/ 1643628 h 2789926"/>
              <a:gd name="connsiteX55543" fmla="*/ 312942 w 2556691"/>
              <a:gd name="connsiteY55543" fmla="*/ 1642410 h 2789926"/>
              <a:gd name="connsiteX55544" fmla="*/ 313024 w 2556691"/>
              <a:gd name="connsiteY55544" fmla="*/ 1640141 h 2789926"/>
              <a:gd name="connsiteX55545" fmla="*/ 328590 w 2556691"/>
              <a:gd name="connsiteY55545" fmla="*/ 1638285 h 2789926"/>
              <a:gd name="connsiteX55546" fmla="*/ 328644 w 2556691"/>
              <a:gd name="connsiteY55546" fmla="*/ 1638320 h 2789926"/>
              <a:gd name="connsiteX55547" fmla="*/ 328711 w 2556691"/>
              <a:gd name="connsiteY55547" fmla="*/ 1638308 h 2789926"/>
              <a:gd name="connsiteX55548" fmla="*/ 346818 w 2556691"/>
              <a:gd name="connsiteY55548" fmla="*/ 1643214 h 2789926"/>
              <a:gd name="connsiteX55549" fmla="*/ 348284 w 2556691"/>
              <a:gd name="connsiteY55549" fmla="*/ 1642800 h 2789926"/>
              <a:gd name="connsiteX55550" fmla="*/ 361392 w 2556691"/>
              <a:gd name="connsiteY55550" fmla="*/ 1647435 h 2789926"/>
              <a:gd name="connsiteX55551" fmla="*/ 355187 w 2556691"/>
              <a:gd name="connsiteY55551" fmla="*/ 1640105 h 2789926"/>
              <a:gd name="connsiteX55552" fmla="*/ 322969 w 2556691"/>
              <a:gd name="connsiteY55552" fmla="*/ 1601188 h 2789926"/>
              <a:gd name="connsiteX55553" fmla="*/ 317762 w 2556691"/>
              <a:gd name="connsiteY55553" fmla="*/ 1596755 h 2789926"/>
              <a:gd name="connsiteX55554" fmla="*/ 316190 w 2556691"/>
              <a:gd name="connsiteY55554" fmla="*/ 1596223 h 2789926"/>
              <a:gd name="connsiteX55555" fmla="*/ 300357 w 2556691"/>
              <a:gd name="connsiteY55555" fmla="*/ 1577911 h 2789926"/>
              <a:gd name="connsiteX55556" fmla="*/ 292360 w 2556691"/>
              <a:gd name="connsiteY55556" fmla="*/ 1561053 h 2789926"/>
              <a:gd name="connsiteX55557" fmla="*/ 292903 w 2556691"/>
              <a:gd name="connsiteY55557" fmla="*/ 1559363 h 2789926"/>
              <a:gd name="connsiteX55558" fmla="*/ 291567 w 2556691"/>
              <a:gd name="connsiteY55558" fmla="*/ 1550745 h 2789926"/>
              <a:gd name="connsiteX55559" fmla="*/ 293375 w 2556691"/>
              <a:gd name="connsiteY55559" fmla="*/ 1548499 h 2789926"/>
              <a:gd name="connsiteX55560" fmla="*/ 298865 w 2556691"/>
              <a:gd name="connsiteY55560" fmla="*/ 1549752 h 2789926"/>
              <a:gd name="connsiteX55561" fmla="*/ 307413 w 2556691"/>
              <a:gd name="connsiteY55561" fmla="*/ 1552861 h 2789926"/>
              <a:gd name="connsiteX55562" fmla="*/ 316804 w 2556691"/>
              <a:gd name="connsiteY55562" fmla="*/ 1559386 h 2789926"/>
              <a:gd name="connsiteX55563" fmla="*/ 329763 w 2556691"/>
              <a:gd name="connsiteY55563" fmla="*/ 1576717 h 2789926"/>
              <a:gd name="connsiteX55564" fmla="*/ 334018 w 2556691"/>
              <a:gd name="connsiteY55564" fmla="*/ 1590820 h 2789926"/>
              <a:gd name="connsiteX55565" fmla="*/ 348181 w 2556691"/>
              <a:gd name="connsiteY55565" fmla="*/ 1611106 h 2789926"/>
              <a:gd name="connsiteX55566" fmla="*/ 350886 w 2556691"/>
              <a:gd name="connsiteY55566" fmla="*/ 1614050 h 2789926"/>
              <a:gd name="connsiteX55567" fmla="*/ 350871 w 2556691"/>
              <a:gd name="connsiteY55567" fmla="*/ 1614015 h 2789926"/>
              <a:gd name="connsiteX55568" fmla="*/ 347644 w 2556691"/>
              <a:gd name="connsiteY55568" fmla="*/ 1593350 h 2789926"/>
              <a:gd name="connsiteX55569" fmla="*/ 348647 w 2556691"/>
              <a:gd name="connsiteY55569" fmla="*/ 1591482 h 2789926"/>
              <a:gd name="connsiteX55570" fmla="*/ 350017 w 2556691"/>
              <a:gd name="connsiteY55570" fmla="*/ 1590761 h 2789926"/>
              <a:gd name="connsiteX55571" fmla="*/ 350148 w 2556691"/>
              <a:gd name="connsiteY55571" fmla="*/ 1590738 h 2789926"/>
              <a:gd name="connsiteX55572" fmla="*/ 351264 w 2556691"/>
              <a:gd name="connsiteY55572" fmla="*/ 1579105 h 2789926"/>
              <a:gd name="connsiteX55573" fmla="*/ 353249 w 2556691"/>
              <a:gd name="connsiteY55573" fmla="*/ 1576989 h 2789926"/>
              <a:gd name="connsiteX55574" fmla="*/ 362759 w 2556691"/>
              <a:gd name="connsiteY55574" fmla="*/ 1559871 h 2789926"/>
              <a:gd name="connsiteX55575" fmla="*/ 364338 w 2556691"/>
              <a:gd name="connsiteY55575" fmla="*/ 1559788 h 2789926"/>
              <a:gd name="connsiteX55576" fmla="*/ 366213 w 2556691"/>
              <a:gd name="connsiteY55576" fmla="*/ 1560758 h 2789926"/>
              <a:gd name="connsiteX55577" fmla="*/ 376066 w 2556691"/>
              <a:gd name="connsiteY55577" fmla="*/ 1598457 h 2789926"/>
              <a:gd name="connsiteX55578" fmla="*/ 377422 w 2556691"/>
              <a:gd name="connsiteY55578" fmla="*/ 1600561 h 2789926"/>
              <a:gd name="connsiteX55579" fmla="*/ 371537 w 2556691"/>
              <a:gd name="connsiteY55579" fmla="*/ 1619441 h 2789926"/>
              <a:gd name="connsiteX55580" fmla="*/ 372026 w 2556691"/>
              <a:gd name="connsiteY55580" fmla="*/ 1620126 h 2789926"/>
              <a:gd name="connsiteX55581" fmla="*/ 375222 w 2556691"/>
              <a:gd name="connsiteY55581" fmla="*/ 1636287 h 2789926"/>
              <a:gd name="connsiteX55582" fmla="*/ 384004 w 2556691"/>
              <a:gd name="connsiteY55582" fmla="*/ 1652199 h 2789926"/>
              <a:gd name="connsiteX55583" fmla="*/ 391288 w 2556691"/>
              <a:gd name="connsiteY55583" fmla="*/ 1664068 h 2789926"/>
              <a:gd name="connsiteX55584" fmla="*/ 392338 w 2556691"/>
              <a:gd name="connsiteY55584" fmla="*/ 1663985 h 2789926"/>
              <a:gd name="connsiteX55585" fmla="*/ 396091 w 2556691"/>
              <a:gd name="connsiteY55585" fmla="*/ 1667673 h 2789926"/>
              <a:gd name="connsiteX55586" fmla="*/ 396893 w 2556691"/>
              <a:gd name="connsiteY55586" fmla="*/ 1669482 h 2789926"/>
              <a:gd name="connsiteX55587" fmla="*/ 411220 w 2556691"/>
              <a:gd name="connsiteY55587" fmla="*/ 1641547 h 2789926"/>
              <a:gd name="connsiteX55588" fmla="*/ 420002 w 2556691"/>
              <a:gd name="connsiteY55588" fmla="*/ 1639171 h 2789926"/>
              <a:gd name="connsiteX55589" fmla="*/ 445388 w 2556691"/>
              <a:gd name="connsiteY55589" fmla="*/ 1641748 h 2789926"/>
              <a:gd name="connsiteX55590" fmla="*/ 450914 w 2556691"/>
              <a:gd name="connsiteY55590" fmla="*/ 1623874 h 2789926"/>
              <a:gd name="connsiteX55591" fmla="*/ 451767 w 2556691"/>
              <a:gd name="connsiteY55591" fmla="*/ 1602169 h 2789926"/>
              <a:gd name="connsiteX55592" fmla="*/ 450830 w 2556691"/>
              <a:gd name="connsiteY55592" fmla="*/ 1600940 h 2789926"/>
              <a:gd name="connsiteX55593" fmla="*/ 449335 w 2556691"/>
              <a:gd name="connsiteY55593" fmla="*/ 1599237 h 2789926"/>
              <a:gd name="connsiteX55594" fmla="*/ 446884 w 2556691"/>
              <a:gd name="connsiteY55594" fmla="*/ 1595584 h 2789926"/>
              <a:gd name="connsiteX55595" fmla="*/ 438045 w 2556691"/>
              <a:gd name="connsiteY55595" fmla="*/ 1589638 h 2789926"/>
              <a:gd name="connsiteX55596" fmla="*/ 439654 w 2556691"/>
              <a:gd name="connsiteY55596" fmla="*/ 1585477 h 2789926"/>
              <a:gd name="connsiteX55597" fmla="*/ 443520 w 2556691"/>
              <a:gd name="connsiteY55597" fmla="*/ 1579436 h 2789926"/>
              <a:gd name="connsiteX55598" fmla="*/ 445592 w 2556691"/>
              <a:gd name="connsiteY55598" fmla="*/ 1576977 h 2789926"/>
              <a:gd name="connsiteX55599" fmla="*/ 448008 w 2556691"/>
              <a:gd name="connsiteY55599" fmla="*/ 1576788 h 2789926"/>
              <a:gd name="connsiteX55600" fmla="*/ 450922 w 2556691"/>
              <a:gd name="connsiteY55600" fmla="*/ 1572934 h 2789926"/>
              <a:gd name="connsiteX55601" fmla="*/ 454397 w 2556691"/>
              <a:gd name="connsiteY55601" fmla="*/ 1573714 h 2789926"/>
              <a:gd name="connsiteX55602" fmla="*/ 457793 w 2556691"/>
              <a:gd name="connsiteY55602" fmla="*/ 1581446 h 2789926"/>
              <a:gd name="connsiteX55603" fmla="*/ 459820 w 2556691"/>
              <a:gd name="connsiteY55603" fmla="*/ 1590005 h 2789926"/>
              <a:gd name="connsiteX55604" fmla="*/ 461646 w 2556691"/>
              <a:gd name="connsiteY55604" fmla="*/ 1592097 h 2789926"/>
              <a:gd name="connsiteX55605" fmla="*/ 466690 w 2556691"/>
              <a:gd name="connsiteY55605" fmla="*/ 1582569 h 2789926"/>
              <a:gd name="connsiteX55606" fmla="*/ 468222 w 2556691"/>
              <a:gd name="connsiteY55606" fmla="*/ 1572024 h 2789926"/>
              <a:gd name="connsiteX55607" fmla="*/ 471169 w 2556691"/>
              <a:gd name="connsiteY55607" fmla="*/ 1571149 h 2789926"/>
              <a:gd name="connsiteX55608" fmla="*/ 489843 w 2556691"/>
              <a:gd name="connsiteY55608" fmla="*/ 1547376 h 2789926"/>
              <a:gd name="connsiteX55609" fmla="*/ 490870 w 2556691"/>
              <a:gd name="connsiteY55609" fmla="*/ 1547281 h 2789926"/>
              <a:gd name="connsiteX55610" fmla="*/ 496235 w 2556691"/>
              <a:gd name="connsiteY55610" fmla="*/ 1545803 h 2789926"/>
              <a:gd name="connsiteX55611" fmla="*/ 497397 w 2556691"/>
              <a:gd name="connsiteY55611" fmla="*/ 1547435 h 2789926"/>
              <a:gd name="connsiteX55612" fmla="*/ 497922 w 2556691"/>
              <a:gd name="connsiteY55612" fmla="*/ 1551312 h 2789926"/>
              <a:gd name="connsiteX55613" fmla="*/ 498977 w 2556691"/>
              <a:gd name="connsiteY55613" fmla="*/ 1552944 h 2789926"/>
              <a:gd name="connsiteX55614" fmla="*/ 501727 w 2556691"/>
              <a:gd name="connsiteY55614" fmla="*/ 1571752 h 2789926"/>
              <a:gd name="connsiteX55615" fmla="*/ 503832 w 2556691"/>
              <a:gd name="connsiteY55615" fmla="*/ 1569518 h 2789926"/>
              <a:gd name="connsiteX55616" fmla="*/ 513760 w 2556691"/>
              <a:gd name="connsiteY55616" fmla="*/ 1568477 h 2789926"/>
              <a:gd name="connsiteX55617" fmla="*/ 520076 w 2556691"/>
              <a:gd name="connsiteY55617" fmla="*/ 1583657 h 2789926"/>
              <a:gd name="connsiteX55618" fmla="*/ 522708 w 2556691"/>
              <a:gd name="connsiteY55618" fmla="*/ 1593811 h 2789926"/>
              <a:gd name="connsiteX55619" fmla="*/ 536590 w 2556691"/>
              <a:gd name="connsiteY55619" fmla="*/ 1556242 h 2789926"/>
              <a:gd name="connsiteX55620" fmla="*/ 549194 w 2556691"/>
              <a:gd name="connsiteY55620" fmla="*/ 1548286 h 2789926"/>
              <a:gd name="connsiteX55621" fmla="*/ 428770 w 2556691"/>
              <a:gd name="connsiteY55621" fmla="*/ 1399782 h 2789926"/>
              <a:gd name="connsiteX55622" fmla="*/ 416199 w 2556691"/>
              <a:gd name="connsiteY55622" fmla="*/ 1389367 h 2789926"/>
              <a:gd name="connsiteX55623" fmla="*/ 388964 w 2556691"/>
              <a:gd name="connsiteY55623" fmla="*/ 1375476 h 2789926"/>
              <a:gd name="connsiteX55624" fmla="*/ 347206 w 2556691"/>
              <a:gd name="connsiteY55624" fmla="*/ 1379460 h 2789926"/>
              <a:gd name="connsiteX55625" fmla="*/ 333207 w 2556691"/>
              <a:gd name="connsiteY55625" fmla="*/ 1379176 h 2789926"/>
              <a:gd name="connsiteX55626" fmla="*/ 344530 w 2556691"/>
              <a:gd name="connsiteY55626" fmla="*/ 1364943 h 2789926"/>
              <a:gd name="connsiteX55627" fmla="*/ 337301 w 2556691"/>
              <a:gd name="connsiteY55627" fmla="*/ 1361432 h 2789926"/>
              <a:gd name="connsiteX55628" fmla="*/ 342463 w 2556691"/>
              <a:gd name="connsiteY55628" fmla="*/ 1357519 h 2789926"/>
              <a:gd name="connsiteX55629" fmla="*/ 358057 w 2556691"/>
              <a:gd name="connsiteY55629" fmla="*/ 1357566 h 2789926"/>
              <a:gd name="connsiteX55630" fmla="*/ 359011 w 2556691"/>
              <a:gd name="connsiteY55630" fmla="*/ 1357815 h 2789926"/>
              <a:gd name="connsiteX55631" fmla="*/ 374563 w 2556691"/>
              <a:gd name="connsiteY55631" fmla="*/ 1355462 h 2789926"/>
              <a:gd name="connsiteX55632" fmla="*/ 374617 w 2556691"/>
              <a:gd name="connsiteY55632" fmla="*/ 1345130 h 2789926"/>
              <a:gd name="connsiteX55633" fmla="*/ 421851 w 2556691"/>
              <a:gd name="connsiteY55633" fmla="*/ 1363063 h 2789926"/>
              <a:gd name="connsiteX55634" fmla="*/ 404393 w 2556691"/>
              <a:gd name="connsiteY55634" fmla="*/ 1317455 h 2789926"/>
              <a:gd name="connsiteX55635" fmla="*/ 399273 w 2556691"/>
              <a:gd name="connsiteY55635" fmla="*/ 1315776 h 2789926"/>
              <a:gd name="connsiteX55636" fmla="*/ 381309 w 2556691"/>
              <a:gd name="connsiteY55636" fmla="*/ 1302726 h 2789926"/>
              <a:gd name="connsiteX55637" fmla="*/ 322663 w 2556691"/>
              <a:gd name="connsiteY55637" fmla="*/ 1308719 h 2789926"/>
              <a:gd name="connsiteX55638" fmla="*/ 320596 w 2556691"/>
              <a:gd name="connsiteY55638" fmla="*/ 1304829 h 2789926"/>
              <a:gd name="connsiteX55639" fmla="*/ 322157 w 2556691"/>
              <a:gd name="connsiteY55639" fmla="*/ 1298150 h 2789926"/>
              <a:gd name="connsiteX55640" fmla="*/ 314007 w 2556691"/>
              <a:gd name="connsiteY55640" fmla="*/ 1300846 h 2789926"/>
              <a:gd name="connsiteX55641" fmla="*/ 300301 w 2556691"/>
              <a:gd name="connsiteY55641" fmla="*/ 1278018 h 2789926"/>
              <a:gd name="connsiteX55642" fmla="*/ 275579 w 2556691"/>
              <a:gd name="connsiteY55642" fmla="*/ 1239183 h 2789926"/>
              <a:gd name="connsiteX55643" fmla="*/ 258937 w 2556691"/>
              <a:gd name="connsiteY55643" fmla="*/ 1206106 h 2789926"/>
              <a:gd name="connsiteX55644" fmla="*/ 252825 w 2556691"/>
              <a:gd name="connsiteY55644" fmla="*/ 1204853 h 2789926"/>
              <a:gd name="connsiteX55645" fmla="*/ 247907 w 2556691"/>
              <a:gd name="connsiteY55645" fmla="*/ 1202122 h 2789926"/>
              <a:gd name="connsiteX55646" fmla="*/ 254831 w 2556691"/>
              <a:gd name="connsiteY55646" fmla="*/ 1191991 h 2789926"/>
              <a:gd name="connsiteX55647" fmla="*/ 244023 w 2556691"/>
              <a:gd name="connsiteY55647" fmla="*/ 1190963 h 2789926"/>
              <a:gd name="connsiteX55648" fmla="*/ 238623 w 2556691"/>
              <a:gd name="connsiteY55648" fmla="*/ 1188610 h 2789926"/>
              <a:gd name="connsiteX55649" fmla="*/ 241938 w 2556691"/>
              <a:gd name="connsiteY55649" fmla="*/ 1184224 h 2789926"/>
              <a:gd name="connsiteX55650" fmla="*/ 220613 w 2556691"/>
              <a:gd name="connsiteY55650" fmla="*/ 1182794 h 2789926"/>
              <a:gd name="connsiteX55651" fmla="*/ 212881 w 2556691"/>
              <a:gd name="connsiteY55651" fmla="*/ 1178857 h 2789926"/>
              <a:gd name="connsiteX55652" fmla="*/ 196288 w 2556691"/>
              <a:gd name="connsiteY55652" fmla="*/ 1176505 h 2789926"/>
              <a:gd name="connsiteX55653" fmla="*/ 190893 w 2556691"/>
              <a:gd name="connsiteY55653" fmla="*/ 1174779 h 2789926"/>
              <a:gd name="connsiteX55654" fmla="*/ 195677 w 2556691"/>
              <a:gd name="connsiteY55654" fmla="*/ 1170027 h 2789926"/>
              <a:gd name="connsiteX55655" fmla="*/ 177988 w 2556691"/>
              <a:gd name="connsiteY55655" fmla="*/ 1166823 h 2789926"/>
              <a:gd name="connsiteX55656" fmla="*/ 168187 w 2556691"/>
              <a:gd name="connsiteY55656" fmla="*/ 1163761 h 2789926"/>
              <a:gd name="connsiteX55657" fmla="*/ 167955 w 2556691"/>
              <a:gd name="connsiteY55657" fmla="*/ 1160510 h 2789926"/>
              <a:gd name="connsiteX55658" fmla="*/ 182080 w 2556691"/>
              <a:gd name="connsiteY55658" fmla="*/ 1158194 h 2789926"/>
              <a:gd name="connsiteX55659" fmla="*/ 186416 w 2556691"/>
              <a:gd name="connsiteY55659" fmla="*/ 1153216 h 2789926"/>
              <a:gd name="connsiteX55660" fmla="*/ 187891 w 2556691"/>
              <a:gd name="connsiteY55660" fmla="*/ 1153689 h 2789926"/>
              <a:gd name="connsiteX55661" fmla="*/ 202464 w 2556691"/>
              <a:gd name="connsiteY55661" fmla="*/ 1155509 h 2789926"/>
              <a:gd name="connsiteX55662" fmla="*/ 210651 w 2556691"/>
              <a:gd name="connsiteY55662" fmla="*/ 1157816 h 2789926"/>
              <a:gd name="connsiteX55663" fmla="*/ 230176 w 2556691"/>
              <a:gd name="connsiteY55663" fmla="*/ 1156881 h 2789926"/>
              <a:gd name="connsiteX55664" fmla="*/ 229848 w 2556691"/>
              <a:gd name="connsiteY55664" fmla="*/ 1152849 h 2789926"/>
              <a:gd name="connsiteX55665" fmla="*/ 236932 w 2556691"/>
              <a:gd name="connsiteY55665" fmla="*/ 1151916 h 2789926"/>
              <a:gd name="connsiteX55666" fmla="*/ 250860 w 2556691"/>
              <a:gd name="connsiteY55666" fmla="*/ 1152507 h 2789926"/>
              <a:gd name="connsiteX55667" fmla="*/ 248672 w 2556691"/>
              <a:gd name="connsiteY55667" fmla="*/ 1145544 h 2789926"/>
              <a:gd name="connsiteX55668" fmla="*/ 276496 w 2556691"/>
              <a:gd name="connsiteY55668" fmla="*/ 1145331 h 2789926"/>
              <a:gd name="connsiteX55669" fmla="*/ 273533 w 2556691"/>
              <a:gd name="connsiteY55669" fmla="*/ 1131570 h 2789926"/>
              <a:gd name="connsiteX55670" fmla="*/ 272575 w 2556691"/>
              <a:gd name="connsiteY55670" fmla="*/ 1130270 h 2789926"/>
              <a:gd name="connsiteX55671" fmla="*/ 274180 w 2556691"/>
              <a:gd name="connsiteY55671" fmla="*/ 1124868 h 2789926"/>
              <a:gd name="connsiteX55672" fmla="*/ 276134 w 2556691"/>
              <a:gd name="connsiteY55672" fmla="*/ 1123106 h 2789926"/>
              <a:gd name="connsiteX55673" fmla="*/ 285938 w 2556691"/>
              <a:gd name="connsiteY55673" fmla="*/ 1120162 h 2789926"/>
              <a:gd name="connsiteX55674" fmla="*/ 286927 w 2556691"/>
              <a:gd name="connsiteY55674" fmla="*/ 1105433 h 2789926"/>
              <a:gd name="connsiteX55675" fmla="*/ 326298 w 2556691"/>
              <a:gd name="connsiteY55675" fmla="*/ 1096105 h 2789926"/>
              <a:gd name="connsiteX55676" fmla="*/ 328148 w 2556691"/>
              <a:gd name="connsiteY55676" fmla="*/ 1093126 h 2789926"/>
              <a:gd name="connsiteX55677" fmla="*/ 323469 w 2556691"/>
              <a:gd name="connsiteY55677" fmla="*/ 1077285 h 2789926"/>
              <a:gd name="connsiteX55678" fmla="*/ 321482 w 2556691"/>
              <a:gd name="connsiteY55678" fmla="*/ 1067900 h 2789926"/>
              <a:gd name="connsiteX55679" fmla="*/ 325063 w 2556691"/>
              <a:gd name="connsiteY55679" fmla="*/ 1064850 h 2789926"/>
              <a:gd name="connsiteX55680" fmla="*/ 337777 w 2556691"/>
              <a:gd name="connsiteY55680" fmla="*/ 1081943 h 2789926"/>
              <a:gd name="connsiteX55681" fmla="*/ 338400 w 2556691"/>
              <a:gd name="connsiteY55681" fmla="*/ 1081529 h 2789926"/>
              <a:gd name="connsiteX55682" fmla="*/ 342330 w 2556691"/>
              <a:gd name="connsiteY55682" fmla="*/ 1079401 h 2789926"/>
              <a:gd name="connsiteX55683" fmla="*/ 341148 w 2556691"/>
              <a:gd name="connsiteY55683" fmla="*/ 1078705 h 2789926"/>
              <a:gd name="connsiteX55684" fmla="*/ 334363 w 2556691"/>
              <a:gd name="connsiteY55684" fmla="*/ 1069093 h 2789926"/>
              <a:gd name="connsiteX55685" fmla="*/ 325212 w 2556691"/>
              <a:gd name="connsiteY55685" fmla="*/ 1056984 h 2789926"/>
              <a:gd name="connsiteX55686" fmla="*/ 318602 w 2556691"/>
              <a:gd name="connsiteY55686" fmla="*/ 1049975 h 2789926"/>
              <a:gd name="connsiteX55687" fmla="*/ 259718 w 2556691"/>
              <a:gd name="connsiteY55687" fmla="*/ 1052476 h 2789926"/>
              <a:gd name="connsiteX55688" fmla="*/ 238994 w 2556691"/>
              <a:gd name="connsiteY55688" fmla="*/ 1055706 h 2789926"/>
              <a:gd name="connsiteX55689" fmla="*/ 200619 w 2556691"/>
              <a:gd name="connsiteY55689" fmla="*/ 1045562 h 2789926"/>
              <a:gd name="connsiteX55690" fmla="*/ 182090 w 2556691"/>
              <a:gd name="connsiteY55690" fmla="*/ 1035859 h 2789926"/>
              <a:gd name="connsiteX55691" fmla="*/ 181884 w 2556691"/>
              <a:gd name="connsiteY55691" fmla="*/ 1031374 h 2789926"/>
              <a:gd name="connsiteX55692" fmla="*/ 197139 w 2556691"/>
              <a:gd name="connsiteY55692" fmla="*/ 1023687 h 2789926"/>
              <a:gd name="connsiteX55693" fmla="*/ 163425 w 2556691"/>
              <a:gd name="connsiteY55693" fmla="*/ 1006514 h 2789926"/>
              <a:gd name="connsiteX55694" fmla="*/ 163361 w 2556691"/>
              <a:gd name="connsiteY55694" fmla="*/ 1001140 h 2789926"/>
              <a:gd name="connsiteX55695" fmla="*/ 180552 w 2556691"/>
              <a:gd name="connsiteY55695" fmla="*/ 994974 h 2789926"/>
              <a:gd name="connsiteX55696" fmla="*/ 176750 w 2556691"/>
              <a:gd name="connsiteY55696" fmla="*/ 992831 h 2789926"/>
              <a:gd name="connsiteX55697" fmla="*/ 156471 w 2556691"/>
              <a:gd name="connsiteY55697" fmla="*/ 976628 h 2789926"/>
              <a:gd name="connsiteX55698" fmla="*/ 156600 w 2556691"/>
              <a:gd name="connsiteY55698" fmla="*/ 971320 h 2789926"/>
              <a:gd name="connsiteX55699" fmla="*/ 160294 w 2556691"/>
              <a:gd name="connsiteY55699" fmla="*/ 969353 h 2789926"/>
              <a:gd name="connsiteX55700" fmla="*/ 146232 w 2556691"/>
              <a:gd name="connsiteY55700" fmla="*/ 957429 h 2789926"/>
              <a:gd name="connsiteX55701" fmla="*/ 148196 w 2556691"/>
              <a:gd name="connsiteY55701" fmla="*/ 953403 h 2789926"/>
              <a:gd name="connsiteX55702" fmla="*/ 149302 w 2556691"/>
              <a:gd name="connsiteY55702" fmla="*/ 953132 h 2789926"/>
              <a:gd name="connsiteX55703" fmla="*/ 141542 w 2556691"/>
              <a:gd name="connsiteY55703" fmla="*/ 946980 h 2789926"/>
              <a:gd name="connsiteX55704" fmla="*/ 142812 w 2556691"/>
              <a:gd name="connsiteY55704" fmla="*/ 942170 h 2789926"/>
              <a:gd name="connsiteX55705" fmla="*/ 136674 w 2556691"/>
              <a:gd name="connsiteY55705" fmla="*/ 935933 h 2789926"/>
              <a:gd name="connsiteX55706" fmla="*/ 136887 w 2556691"/>
              <a:gd name="connsiteY55706" fmla="*/ 933436 h 2789926"/>
              <a:gd name="connsiteX55707" fmla="*/ 138926 w 2556691"/>
              <a:gd name="connsiteY55707" fmla="*/ 931736 h 2789926"/>
              <a:gd name="connsiteX55708" fmla="*/ 133454 w 2556691"/>
              <a:gd name="connsiteY55708" fmla="*/ 916516 h 2789926"/>
              <a:gd name="connsiteX55709" fmla="*/ 136760 w 2556691"/>
              <a:gd name="connsiteY55709" fmla="*/ 915183 h 2789926"/>
              <a:gd name="connsiteX55710" fmla="*/ 161262 w 2556691"/>
              <a:gd name="connsiteY55710" fmla="*/ 924160 h 2789926"/>
              <a:gd name="connsiteX55711" fmla="*/ 163314 w 2556691"/>
              <a:gd name="connsiteY55711" fmla="*/ 921436 h 2789926"/>
              <a:gd name="connsiteX55712" fmla="*/ 166612 w 2556691"/>
              <a:gd name="connsiteY55712" fmla="*/ 920840 h 2789926"/>
              <a:gd name="connsiteX55713" fmla="*/ 179448 w 2556691"/>
              <a:gd name="connsiteY55713" fmla="*/ 926248 h 2789926"/>
              <a:gd name="connsiteX55714" fmla="*/ 185461 w 2556691"/>
              <a:gd name="connsiteY55714" fmla="*/ 931918 h 2789926"/>
              <a:gd name="connsiteX55715" fmla="*/ 193471 w 2556691"/>
              <a:gd name="connsiteY55715" fmla="*/ 922397 h 2789926"/>
              <a:gd name="connsiteX55716" fmla="*/ 205024 w 2556691"/>
              <a:gd name="connsiteY55716" fmla="*/ 921650 h 2789926"/>
              <a:gd name="connsiteX55717" fmla="*/ 225814 w 2556691"/>
              <a:gd name="connsiteY55717" fmla="*/ 932614 h 2789926"/>
              <a:gd name="connsiteX55718" fmla="*/ 234215 w 2556691"/>
              <a:gd name="connsiteY55718" fmla="*/ 926113 h 2789926"/>
              <a:gd name="connsiteX55719" fmla="*/ 256691 w 2556691"/>
              <a:gd name="connsiteY55719" fmla="*/ 933955 h 2789926"/>
              <a:gd name="connsiteX55720" fmla="*/ 265857 w 2556691"/>
              <a:gd name="connsiteY55720" fmla="*/ 943350 h 2789926"/>
              <a:gd name="connsiteX55721" fmla="*/ 270901 w 2556691"/>
              <a:gd name="connsiteY55721" fmla="*/ 937740 h 2789926"/>
              <a:gd name="connsiteX55722" fmla="*/ 293435 w 2556691"/>
              <a:gd name="connsiteY55722" fmla="*/ 939549 h 2789926"/>
              <a:gd name="connsiteX55723" fmla="*/ 308084 w 2556691"/>
              <a:gd name="connsiteY55723" fmla="*/ 957820 h 2789926"/>
              <a:gd name="connsiteX55724" fmla="*/ 323793 w 2556691"/>
              <a:gd name="connsiteY55724" fmla="*/ 951821 h 2789926"/>
              <a:gd name="connsiteX55725" fmla="*/ 326490 w 2556691"/>
              <a:gd name="connsiteY55725" fmla="*/ 952568 h 2789926"/>
              <a:gd name="connsiteX55726" fmla="*/ 336481 w 2556691"/>
              <a:gd name="connsiteY55726" fmla="*/ 962272 h 2789926"/>
              <a:gd name="connsiteX55727" fmla="*/ 329318 w 2556691"/>
              <a:gd name="connsiteY55727" fmla="*/ 947817 h 2789926"/>
              <a:gd name="connsiteX55728" fmla="*/ 309211 w 2556691"/>
              <a:gd name="connsiteY55728" fmla="*/ 936224 h 2789926"/>
              <a:gd name="connsiteX55729" fmla="*/ 310343 w 2556691"/>
              <a:gd name="connsiteY55729" fmla="*/ 891088 h 2789926"/>
              <a:gd name="connsiteX55730" fmla="*/ 313035 w 2556691"/>
              <a:gd name="connsiteY55730" fmla="*/ 890268 h 2789926"/>
              <a:gd name="connsiteX55731" fmla="*/ 315385 w 2556691"/>
              <a:gd name="connsiteY55731" fmla="*/ 892852 h 2789926"/>
              <a:gd name="connsiteX55732" fmla="*/ 333481 w 2556691"/>
              <a:gd name="connsiteY55732" fmla="*/ 872162 h 2789926"/>
              <a:gd name="connsiteX55733" fmla="*/ 351669 w 2556691"/>
              <a:gd name="connsiteY55733" fmla="*/ 885191 h 2789926"/>
              <a:gd name="connsiteX55734" fmla="*/ 354540 w 2556691"/>
              <a:gd name="connsiteY55734" fmla="*/ 891015 h 2789926"/>
              <a:gd name="connsiteX55735" fmla="*/ 354954 w 2556691"/>
              <a:gd name="connsiteY55735" fmla="*/ 886881 h 2789926"/>
              <a:gd name="connsiteX55736" fmla="*/ 358648 w 2556691"/>
              <a:gd name="connsiteY55736" fmla="*/ 885930 h 2789926"/>
              <a:gd name="connsiteX55737" fmla="*/ 371431 w 2556691"/>
              <a:gd name="connsiteY55737" fmla="*/ 923897 h 2789926"/>
              <a:gd name="connsiteX55738" fmla="*/ 362135 w 2556691"/>
              <a:gd name="connsiteY55738" fmla="*/ 938075 h 2789926"/>
              <a:gd name="connsiteX55739" fmla="*/ 352806 w 2556691"/>
              <a:gd name="connsiteY55739" fmla="*/ 955757 h 2789926"/>
              <a:gd name="connsiteX55740" fmla="*/ 352589 w 2556691"/>
              <a:gd name="connsiteY55740" fmla="*/ 956108 h 2789926"/>
              <a:gd name="connsiteX55741" fmla="*/ 354939 w 2556691"/>
              <a:gd name="connsiteY55741" fmla="*/ 1048951 h 2789926"/>
              <a:gd name="connsiteX55742" fmla="*/ 397294 w 2556691"/>
              <a:gd name="connsiteY55742" fmla="*/ 1029175 h 2789926"/>
              <a:gd name="connsiteX55743" fmla="*/ 399312 w 2556691"/>
              <a:gd name="connsiteY55743" fmla="*/ 1032273 h 2789926"/>
              <a:gd name="connsiteX55744" fmla="*/ 372377 w 2556691"/>
              <a:gd name="connsiteY55744" fmla="*/ 1054546 h 2789926"/>
              <a:gd name="connsiteX55745" fmla="*/ 357700 w 2556691"/>
              <a:gd name="connsiteY55745" fmla="*/ 1072426 h 2789926"/>
              <a:gd name="connsiteX55746" fmla="*/ 358283 w 2556691"/>
              <a:gd name="connsiteY55746" fmla="*/ 1075796 h 2789926"/>
              <a:gd name="connsiteX55747" fmla="*/ 366173 w 2556691"/>
              <a:gd name="connsiteY55747" fmla="*/ 1077049 h 2789926"/>
              <a:gd name="connsiteX55748" fmla="*/ 423836 w 2556691"/>
              <a:gd name="connsiteY55748" fmla="*/ 1089758 h 2789926"/>
              <a:gd name="connsiteX55749" fmla="*/ 442618 w 2556691"/>
              <a:gd name="connsiteY55749" fmla="*/ 1090810 h 2789926"/>
              <a:gd name="connsiteX55750" fmla="*/ 456171 w 2556691"/>
              <a:gd name="connsiteY55750" fmla="*/ 1090514 h 2789926"/>
              <a:gd name="connsiteX55751" fmla="*/ 469262 w 2556691"/>
              <a:gd name="connsiteY55751" fmla="*/ 1088551 h 2789926"/>
              <a:gd name="connsiteX55752" fmla="*/ 476939 w 2556691"/>
              <a:gd name="connsiteY55752" fmla="*/ 1096495 h 2789926"/>
              <a:gd name="connsiteX55753" fmla="*/ 482526 w 2556691"/>
              <a:gd name="connsiteY55753" fmla="*/ 1107194 h 2789926"/>
              <a:gd name="connsiteX55754" fmla="*/ 485877 w 2556691"/>
              <a:gd name="connsiteY55754" fmla="*/ 1114229 h 2789926"/>
              <a:gd name="connsiteX55755" fmla="*/ 504065 w 2556691"/>
              <a:gd name="connsiteY55755" fmla="*/ 1108625 h 2789926"/>
              <a:gd name="connsiteX55756" fmla="*/ 506942 w 2556691"/>
              <a:gd name="connsiteY55756" fmla="*/ 1115469 h 2789926"/>
              <a:gd name="connsiteX55757" fmla="*/ 506745 w 2556691"/>
              <a:gd name="connsiteY55757" fmla="*/ 1124241 h 2789926"/>
              <a:gd name="connsiteX55758" fmla="*/ 497338 w 2556691"/>
              <a:gd name="connsiteY55758" fmla="*/ 1140058 h 2789926"/>
              <a:gd name="connsiteX55759" fmla="*/ 506452 w 2556691"/>
              <a:gd name="connsiteY55759" fmla="*/ 1147766 h 2789926"/>
              <a:gd name="connsiteX55760" fmla="*/ 515090 w 2556691"/>
              <a:gd name="connsiteY55760" fmla="*/ 1153157 h 2789926"/>
              <a:gd name="connsiteX55761" fmla="*/ 508270 w 2556691"/>
              <a:gd name="connsiteY55761" fmla="*/ 1162910 h 2789926"/>
              <a:gd name="connsiteX55762" fmla="*/ 515303 w 2556691"/>
              <a:gd name="connsiteY55762" fmla="*/ 1166775 h 2789926"/>
              <a:gd name="connsiteX55763" fmla="*/ 525914 w 2556691"/>
              <a:gd name="connsiteY55763" fmla="*/ 1175287 h 2789926"/>
              <a:gd name="connsiteX55764" fmla="*/ 528554 w 2556691"/>
              <a:gd name="connsiteY55764" fmla="*/ 1177498 h 2789926"/>
              <a:gd name="connsiteX55765" fmla="*/ 525737 w 2556691"/>
              <a:gd name="connsiteY55765" fmla="*/ 1182689 h 2789926"/>
              <a:gd name="connsiteX55766" fmla="*/ 522681 w 2556691"/>
              <a:gd name="connsiteY55766" fmla="*/ 1187275 h 2789926"/>
              <a:gd name="connsiteX55767" fmla="*/ 503526 w 2556691"/>
              <a:gd name="connsiteY55767" fmla="*/ 1211710 h 2789926"/>
              <a:gd name="connsiteX55768" fmla="*/ 516462 w 2556691"/>
              <a:gd name="connsiteY55768" fmla="*/ 1243120 h 2789926"/>
              <a:gd name="connsiteX55769" fmla="*/ 502792 w 2556691"/>
              <a:gd name="connsiteY55769" fmla="*/ 1243794 h 2789926"/>
              <a:gd name="connsiteX55770" fmla="*/ 488535 w 2556691"/>
              <a:gd name="connsiteY55770" fmla="*/ 1251667 h 2789926"/>
              <a:gd name="connsiteX55771" fmla="*/ 484891 w 2556691"/>
              <a:gd name="connsiteY55771" fmla="*/ 1290844 h 2789926"/>
              <a:gd name="connsiteX55772" fmla="*/ 458346 w 2556691"/>
              <a:gd name="connsiteY55772" fmla="*/ 1316356 h 2789926"/>
              <a:gd name="connsiteX55773" fmla="*/ 434945 w 2556691"/>
              <a:gd name="connsiteY55773" fmla="*/ 1323307 h 2789926"/>
              <a:gd name="connsiteX55774" fmla="*/ 543531 w 2556691"/>
              <a:gd name="connsiteY55774" fmla="*/ 1496850 h 2789926"/>
              <a:gd name="connsiteX55775" fmla="*/ 577455 w 2556691"/>
              <a:gd name="connsiteY55775" fmla="*/ 1540578 h 2789926"/>
              <a:gd name="connsiteX55776" fmla="*/ 599664 w 2556691"/>
              <a:gd name="connsiteY55776" fmla="*/ 1546099 h 2789926"/>
              <a:gd name="connsiteX55777" fmla="*/ 578537 w 2556691"/>
              <a:gd name="connsiteY55777" fmla="*/ 1499852 h 2789926"/>
              <a:gd name="connsiteX55778" fmla="*/ 568422 w 2556691"/>
              <a:gd name="connsiteY55778" fmla="*/ 1471941 h 2789926"/>
              <a:gd name="connsiteX55779" fmla="*/ 586862 w 2556691"/>
              <a:gd name="connsiteY55779" fmla="*/ 1476008 h 2789926"/>
              <a:gd name="connsiteX55780" fmla="*/ 570208 w 2556691"/>
              <a:gd name="connsiteY55780" fmla="*/ 1446194 h 2789926"/>
              <a:gd name="connsiteX55781" fmla="*/ 586642 w 2556691"/>
              <a:gd name="connsiteY55781" fmla="*/ 1446607 h 2789926"/>
              <a:gd name="connsiteX55782" fmla="*/ 576732 w 2556691"/>
              <a:gd name="connsiteY55782" fmla="*/ 1411130 h 2789926"/>
              <a:gd name="connsiteX55783" fmla="*/ 589034 w 2556691"/>
              <a:gd name="connsiteY55783" fmla="*/ 1419252 h 2789926"/>
              <a:gd name="connsiteX55784" fmla="*/ 584305 w 2556691"/>
              <a:gd name="connsiteY55784" fmla="*/ 1409416 h 2789926"/>
              <a:gd name="connsiteX55785" fmla="*/ 583845 w 2556691"/>
              <a:gd name="connsiteY55785" fmla="*/ 1383160 h 2789926"/>
              <a:gd name="connsiteX55786" fmla="*/ 580512 w 2556691"/>
              <a:gd name="connsiteY55786" fmla="*/ 1364919 h 2789926"/>
              <a:gd name="connsiteX55787" fmla="*/ 577012 w 2556691"/>
              <a:gd name="connsiteY55787" fmla="*/ 1346513 h 2789926"/>
              <a:gd name="connsiteX55788" fmla="*/ 579635 w 2556691"/>
              <a:gd name="connsiteY55788" fmla="*/ 1343995 h 2789926"/>
              <a:gd name="connsiteX55789" fmla="*/ 603787 w 2556691"/>
              <a:gd name="connsiteY55789" fmla="*/ 1383574 h 2789926"/>
              <a:gd name="connsiteX55790" fmla="*/ 610597 w 2556691"/>
              <a:gd name="connsiteY55790" fmla="*/ 1385300 h 2789926"/>
              <a:gd name="connsiteX55791" fmla="*/ 613292 w 2556691"/>
              <a:gd name="connsiteY55791" fmla="*/ 1404900 h 2789926"/>
              <a:gd name="connsiteX55792" fmla="*/ 612595 w 2556691"/>
              <a:gd name="connsiteY55792" fmla="*/ 1412951 h 2789926"/>
              <a:gd name="connsiteX55793" fmla="*/ 622305 w 2556691"/>
              <a:gd name="connsiteY55793" fmla="*/ 1429028 h 2789926"/>
              <a:gd name="connsiteX55794" fmla="*/ 634835 w 2556691"/>
              <a:gd name="connsiteY55794" fmla="*/ 1449977 h 2789926"/>
              <a:gd name="connsiteX55795" fmla="*/ 639955 w 2556691"/>
              <a:gd name="connsiteY55795" fmla="*/ 1443214 h 2789926"/>
              <a:gd name="connsiteX55796" fmla="*/ 644849 w 2556691"/>
              <a:gd name="connsiteY55796" fmla="*/ 1439467 h 2789926"/>
              <a:gd name="connsiteX55797" fmla="*/ 645803 w 2556691"/>
              <a:gd name="connsiteY55797" fmla="*/ 1464872 h 2789926"/>
              <a:gd name="connsiteX55798" fmla="*/ 660197 w 2556691"/>
              <a:gd name="connsiteY55798" fmla="*/ 1459978 h 2789926"/>
              <a:gd name="connsiteX55799" fmla="*/ 655665 w 2556691"/>
              <a:gd name="connsiteY55799" fmla="*/ 1481836 h 2789926"/>
              <a:gd name="connsiteX55800" fmla="*/ 656197 w 2556691"/>
              <a:gd name="connsiteY55800" fmla="*/ 1504309 h 2789926"/>
              <a:gd name="connsiteX55801" fmla="*/ 675693 w 2556691"/>
              <a:gd name="connsiteY55801" fmla="*/ 1503162 h 2789926"/>
              <a:gd name="connsiteX55802" fmla="*/ 669404 w 2556691"/>
              <a:gd name="connsiteY55802" fmla="*/ 1516403 h 2789926"/>
              <a:gd name="connsiteX55803" fmla="*/ 662442 w 2556691"/>
              <a:gd name="connsiteY55803" fmla="*/ 1530104 h 2789926"/>
              <a:gd name="connsiteX55804" fmla="*/ 662049 w 2556691"/>
              <a:gd name="connsiteY55804" fmla="*/ 1536642 h 2789926"/>
              <a:gd name="connsiteX55805" fmla="*/ 657185 w 2556691"/>
              <a:gd name="connsiteY55805" fmla="*/ 1541607 h 2789926"/>
              <a:gd name="connsiteX55806" fmla="*/ 665994 w 2556691"/>
              <a:gd name="connsiteY55806" fmla="*/ 1536098 h 2789926"/>
              <a:gd name="connsiteX55807" fmla="*/ 662410 w 2556691"/>
              <a:gd name="connsiteY55807" fmla="*/ 1565687 h 2789926"/>
              <a:gd name="connsiteX55808" fmla="*/ 673491 w 2556691"/>
              <a:gd name="connsiteY55808" fmla="*/ 1569317 h 2789926"/>
              <a:gd name="connsiteX55809" fmla="*/ 687375 w 2556691"/>
              <a:gd name="connsiteY55809" fmla="*/ 1562437 h 2789926"/>
              <a:gd name="connsiteX55810" fmla="*/ 682999 w 2556691"/>
              <a:gd name="connsiteY55810" fmla="*/ 1559658 h 2789926"/>
              <a:gd name="connsiteX55811" fmla="*/ 683681 w 2556691"/>
              <a:gd name="connsiteY55811" fmla="*/ 1553523 h 2789926"/>
              <a:gd name="connsiteX55812" fmla="*/ 756427 w 2556691"/>
              <a:gd name="connsiteY55812" fmla="*/ 1547104 h 2789926"/>
              <a:gd name="connsiteX55813" fmla="*/ 754738 w 2556691"/>
              <a:gd name="connsiteY55813" fmla="*/ 1544054 h 2789926"/>
              <a:gd name="connsiteX55814" fmla="*/ 749198 w 2556691"/>
              <a:gd name="connsiteY55814" fmla="*/ 1530270 h 2789926"/>
              <a:gd name="connsiteX55815" fmla="*/ 749122 w 2556691"/>
              <a:gd name="connsiteY55815" fmla="*/ 1500491 h 2789926"/>
              <a:gd name="connsiteX55816" fmla="*/ 757139 w 2556691"/>
              <a:gd name="connsiteY55816" fmla="*/ 1487771 h 2789926"/>
              <a:gd name="connsiteX55817" fmla="*/ 735852 w 2556691"/>
              <a:gd name="connsiteY55817" fmla="*/ 1480630 h 2789926"/>
              <a:gd name="connsiteX55818" fmla="*/ 725413 w 2556691"/>
              <a:gd name="connsiteY55818" fmla="*/ 1478183 h 2789926"/>
              <a:gd name="connsiteX55819" fmla="*/ 729580 w 2556691"/>
              <a:gd name="connsiteY55819" fmla="*/ 1465274 h 2789926"/>
              <a:gd name="connsiteX55820" fmla="*/ 699736 w 2556691"/>
              <a:gd name="connsiteY55820" fmla="*/ 1448653 h 2789926"/>
              <a:gd name="connsiteX55821" fmla="*/ 684512 w 2556691"/>
              <a:gd name="connsiteY55821" fmla="*/ 1440413 h 2789926"/>
              <a:gd name="connsiteX55822" fmla="*/ 687156 w 2556691"/>
              <a:gd name="connsiteY55822" fmla="*/ 1435507 h 2789926"/>
              <a:gd name="connsiteX55823" fmla="*/ 647621 w 2556691"/>
              <a:gd name="connsiteY55823" fmla="*/ 1408837 h 2789926"/>
              <a:gd name="connsiteX55824" fmla="*/ 651179 w 2556691"/>
              <a:gd name="connsiteY55824" fmla="*/ 1403257 h 2789926"/>
              <a:gd name="connsiteX55825" fmla="*/ 667966 w 2556691"/>
              <a:gd name="connsiteY55825" fmla="*/ 1393942 h 2789926"/>
              <a:gd name="connsiteX55826" fmla="*/ 744559 w 2556691"/>
              <a:gd name="connsiteY55826" fmla="*/ 1385276 h 2789926"/>
              <a:gd name="connsiteX55827" fmla="*/ 729328 w 2556691"/>
              <a:gd name="connsiteY55827" fmla="*/ 1368572 h 2789926"/>
              <a:gd name="connsiteX55828" fmla="*/ 723412 w 2556691"/>
              <a:gd name="connsiteY55828" fmla="*/ 1367910 h 2789926"/>
              <a:gd name="connsiteX55829" fmla="*/ 724849 w 2556691"/>
              <a:gd name="connsiteY55829" fmla="*/ 1361538 h 2789926"/>
              <a:gd name="connsiteX55830" fmla="*/ 722286 w 2556691"/>
              <a:gd name="connsiteY55830" fmla="*/ 1356715 h 2789926"/>
              <a:gd name="connsiteX55831" fmla="*/ 684133 w 2556691"/>
              <a:gd name="connsiteY55831" fmla="*/ 1310764 h 2789926"/>
              <a:gd name="connsiteX55832" fmla="*/ 683641 w 2556691"/>
              <a:gd name="connsiteY55832" fmla="*/ 1305551 h 2789926"/>
              <a:gd name="connsiteX55833" fmla="*/ 691931 w 2556691"/>
              <a:gd name="connsiteY55833" fmla="*/ 1301378 h 2789926"/>
              <a:gd name="connsiteX55834" fmla="*/ 661651 w 2556691"/>
              <a:gd name="connsiteY55834" fmla="*/ 1249208 h 2789926"/>
              <a:gd name="connsiteX55835" fmla="*/ 707627 w 2556691"/>
              <a:gd name="connsiteY55835" fmla="*/ 1240448 h 2789926"/>
              <a:gd name="connsiteX55836" fmla="*/ 750173 w 2556691"/>
              <a:gd name="connsiteY55836" fmla="*/ 1258228 h 2789926"/>
              <a:gd name="connsiteX55837" fmla="*/ 753745 w 2556691"/>
              <a:gd name="connsiteY55837" fmla="*/ 1256089 h 2789926"/>
              <a:gd name="connsiteX55838" fmla="*/ 761494 w 2556691"/>
              <a:gd name="connsiteY55838" fmla="*/ 1248747 h 2789926"/>
              <a:gd name="connsiteX55839" fmla="*/ 757240 w 2556691"/>
              <a:gd name="connsiteY55839" fmla="*/ 1244728 h 2789926"/>
              <a:gd name="connsiteX55840" fmla="*/ 740909 w 2556691"/>
              <a:gd name="connsiteY55840" fmla="*/ 1244184 h 2789926"/>
              <a:gd name="connsiteX55841" fmla="*/ 740456 w 2556691"/>
              <a:gd name="connsiteY55841" fmla="*/ 1240670 h 2789926"/>
              <a:gd name="connsiteX55842" fmla="*/ 743253 w 2556691"/>
              <a:gd name="connsiteY55842" fmla="*/ 1240835 h 2789926"/>
              <a:gd name="connsiteX55843" fmla="*/ 747313 w 2556691"/>
              <a:gd name="connsiteY55843" fmla="*/ 1241548 h 2789926"/>
              <a:gd name="connsiteX55844" fmla="*/ 754478 w 2556691"/>
              <a:gd name="connsiteY55844" fmla="*/ 1242115 h 2789926"/>
              <a:gd name="connsiteX55845" fmla="*/ 753549 w 2556691"/>
              <a:gd name="connsiteY55845" fmla="*/ 1241241 h 2789926"/>
              <a:gd name="connsiteX55846" fmla="*/ 749822 w 2556691"/>
              <a:gd name="connsiteY55846" fmla="*/ 1237422 h 2789926"/>
              <a:gd name="connsiteX55847" fmla="*/ 740405 w 2556691"/>
              <a:gd name="connsiteY55847" fmla="*/ 1240270 h 2789926"/>
              <a:gd name="connsiteX55848" fmla="*/ 739464 w 2556691"/>
              <a:gd name="connsiteY55848" fmla="*/ 1232965 h 2789926"/>
              <a:gd name="connsiteX55849" fmla="*/ 740148 w 2556691"/>
              <a:gd name="connsiteY55849" fmla="*/ 1231972 h 2789926"/>
              <a:gd name="connsiteX55850" fmla="*/ 741758 w 2556691"/>
              <a:gd name="connsiteY55850" fmla="*/ 1229903 h 2789926"/>
              <a:gd name="connsiteX55851" fmla="*/ 741745 w 2556691"/>
              <a:gd name="connsiteY55851" fmla="*/ 1229892 h 2789926"/>
              <a:gd name="connsiteX55852" fmla="*/ 734440 w 2556691"/>
              <a:gd name="connsiteY55852" fmla="*/ 1224879 h 2789926"/>
              <a:gd name="connsiteX55853" fmla="*/ 723939 w 2556691"/>
              <a:gd name="connsiteY55853" fmla="*/ 1215304 h 2789926"/>
              <a:gd name="connsiteX55854" fmla="*/ 732860 w 2556691"/>
              <a:gd name="connsiteY55854" fmla="*/ 1211119 h 2789926"/>
              <a:gd name="connsiteX55855" fmla="*/ 722564 w 2556691"/>
              <a:gd name="connsiteY55855" fmla="*/ 1200704 h 2789926"/>
              <a:gd name="connsiteX55856" fmla="*/ 709546 w 2556691"/>
              <a:gd name="connsiteY55856" fmla="*/ 1163513 h 2789926"/>
              <a:gd name="connsiteX55857" fmla="*/ 730097 w 2556691"/>
              <a:gd name="connsiteY55857" fmla="*/ 1146619 h 2789926"/>
              <a:gd name="connsiteX55858" fmla="*/ 747772 w 2556691"/>
              <a:gd name="connsiteY55858" fmla="*/ 1153890 h 2789926"/>
              <a:gd name="connsiteX55859" fmla="*/ 735109 w 2556691"/>
              <a:gd name="connsiteY55859" fmla="*/ 1093977 h 2789926"/>
              <a:gd name="connsiteX55860" fmla="*/ 745272 w 2556691"/>
              <a:gd name="connsiteY55860" fmla="*/ 1094367 h 2789926"/>
              <a:gd name="connsiteX55861" fmla="*/ 751809 w 2556691"/>
              <a:gd name="connsiteY55861" fmla="*/ 1057334 h 2789926"/>
              <a:gd name="connsiteX55862" fmla="*/ 756157 w 2556691"/>
              <a:gd name="connsiteY55862" fmla="*/ 1056633 h 2789926"/>
              <a:gd name="connsiteX55863" fmla="*/ 758502 w 2556691"/>
              <a:gd name="connsiteY55863" fmla="*/ 1059761 h 2789926"/>
              <a:gd name="connsiteX55864" fmla="*/ 774525 w 2556691"/>
              <a:gd name="connsiteY55864" fmla="*/ 1032560 h 2789926"/>
              <a:gd name="connsiteX55865" fmla="*/ 794504 w 2556691"/>
              <a:gd name="connsiteY55865" fmla="*/ 1055289 h 2789926"/>
              <a:gd name="connsiteX55866" fmla="*/ 798819 w 2556691"/>
              <a:gd name="connsiteY55866" fmla="*/ 1049114 h 2789926"/>
              <a:gd name="connsiteX55867" fmla="*/ 819971 w 2556691"/>
              <a:gd name="connsiteY55867" fmla="*/ 1075382 h 2789926"/>
              <a:gd name="connsiteX55868" fmla="*/ 828419 w 2556691"/>
              <a:gd name="connsiteY55868" fmla="*/ 1063554 h 2789926"/>
              <a:gd name="connsiteX55869" fmla="*/ 836493 w 2556691"/>
              <a:gd name="connsiteY55869" fmla="*/ 1072391 h 2789926"/>
              <a:gd name="connsiteX55870" fmla="*/ 839868 w 2556691"/>
              <a:gd name="connsiteY55870" fmla="*/ 1079141 h 2789926"/>
              <a:gd name="connsiteX55871" fmla="*/ 851296 w 2556691"/>
              <a:gd name="connsiteY55871" fmla="*/ 1112537 h 2789926"/>
              <a:gd name="connsiteX55872" fmla="*/ 887915 w 2556691"/>
              <a:gd name="connsiteY55872" fmla="*/ 1078432 h 2789926"/>
              <a:gd name="connsiteX55873" fmla="*/ 902251 w 2556691"/>
              <a:gd name="connsiteY55873" fmla="*/ 1113613 h 2789926"/>
              <a:gd name="connsiteX55874" fmla="*/ 915315 w 2556691"/>
              <a:gd name="connsiteY55874" fmla="*/ 1113968 h 2789926"/>
              <a:gd name="connsiteX55875" fmla="*/ 912898 w 2556691"/>
              <a:gd name="connsiteY55875" fmla="*/ 1127102 h 2789926"/>
              <a:gd name="connsiteX55876" fmla="*/ 909895 w 2556691"/>
              <a:gd name="connsiteY55876" fmla="*/ 1208920 h 2789926"/>
              <a:gd name="connsiteX55877" fmla="*/ 930085 w 2556691"/>
              <a:gd name="connsiteY55877" fmla="*/ 1171327 h 2789926"/>
              <a:gd name="connsiteX55878" fmla="*/ 934477 w 2556691"/>
              <a:gd name="connsiteY55878" fmla="*/ 1176658 h 2789926"/>
              <a:gd name="connsiteX55879" fmla="*/ 936012 w 2556691"/>
              <a:gd name="connsiteY55879" fmla="*/ 1177143 h 2789926"/>
              <a:gd name="connsiteX55880" fmla="*/ 945173 w 2556691"/>
              <a:gd name="connsiteY55880" fmla="*/ 1146418 h 2789926"/>
              <a:gd name="connsiteX55881" fmla="*/ 904802 w 2556691"/>
              <a:gd name="connsiteY55881" fmla="*/ 1067639 h 2789926"/>
              <a:gd name="connsiteX55882" fmla="*/ 899932 w 2556691"/>
              <a:gd name="connsiteY55882" fmla="*/ 1063729 h 2789926"/>
              <a:gd name="connsiteX55883" fmla="*/ 900471 w 2556691"/>
              <a:gd name="connsiteY55883" fmla="*/ 1060261 h 2789926"/>
              <a:gd name="connsiteX55884" fmla="*/ 896561 w 2556691"/>
              <a:gd name="connsiteY55884" fmla="*/ 1051659 h 2789926"/>
              <a:gd name="connsiteX55885" fmla="*/ 894355 w 2556691"/>
              <a:gd name="connsiteY55885" fmla="*/ 1042419 h 2789926"/>
              <a:gd name="connsiteX55886" fmla="*/ 887678 w 2556691"/>
              <a:gd name="connsiteY55886" fmla="*/ 1031267 h 2789926"/>
              <a:gd name="connsiteX55887" fmla="*/ 877191 w 2556691"/>
              <a:gd name="connsiteY55887" fmla="*/ 1023486 h 2789926"/>
              <a:gd name="connsiteX55888" fmla="*/ 875454 w 2556691"/>
              <a:gd name="connsiteY55888" fmla="*/ 1019787 h 2789926"/>
              <a:gd name="connsiteX55889" fmla="*/ 878436 w 2556691"/>
              <a:gd name="connsiteY55889" fmla="*/ 1016965 h 2789926"/>
              <a:gd name="connsiteX55890" fmla="*/ 883232 w 2556691"/>
              <a:gd name="connsiteY55890" fmla="*/ 1015624 h 2789926"/>
              <a:gd name="connsiteX55891" fmla="*/ 840827 w 2556691"/>
              <a:gd name="connsiteY55891" fmla="*/ 931860 h 2789926"/>
              <a:gd name="connsiteX55892" fmla="*/ 823611 w 2556691"/>
              <a:gd name="connsiteY55892" fmla="*/ 921075 h 2789926"/>
              <a:gd name="connsiteX55893" fmla="*/ 819581 w 2556691"/>
              <a:gd name="connsiteY55893" fmla="*/ 921742 h 2789926"/>
              <a:gd name="connsiteX55894" fmla="*/ 792284 w 2556691"/>
              <a:gd name="connsiteY55894" fmla="*/ 945455 h 2789926"/>
              <a:gd name="connsiteX55895" fmla="*/ 796354 w 2556691"/>
              <a:gd name="connsiteY55895" fmla="*/ 947516 h 2789926"/>
              <a:gd name="connsiteX55896" fmla="*/ 797492 w 2556691"/>
              <a:gd name="connsiteY55896" fmla="*/ 948089 h 2789926"/>
              <a:gd name="connsiteX55897" fmla="*/ 797745 w 2556691"/>
              <a:gd name="connsiteY55897" fmla="*/ 955794 h 2789926"/>
              <a:gd name="connsiteX55898" fmla="*/ 796962 w 2556691"/>
              <a:gd name="connsiteY55898" fmla="*/ 956889 h 2789926"/>
              <a:gd name="connsiteX55899" fmla="*/ 797006 w 2556691"/>
              <a:gd name="connsiteY55899" fmla="*/ 956944 h 2789926"/>
              <a:gd name="connsiteX55900" fmla="*/ 804083 w 2556691"/>
              <a:gd name="connsiteY55900" fmla="*/ 977231 h 2789926"/>
              <a:gd name="connsiteX55901" fmla="*/ 802810 w 2556691"/>
              <a:gd name="connsiteY55901" fmla="*/ 988719 h 2789926"/>
              <a:gd name="connsiteX55902" fmla="*/ 801540 w 2556691"/>
              <a:gd name="connsiteY55902" fmla="*/ 992157 h 2789926"/>
              <a:gd name="connsiteX55903" fmla="*/ 800610 w 2556691"/>
              <a:gd name="connsiteY55903" fmla="*/ 998233 h 2789926"/>
              <a:gd name="connsiteX55904" fmla="*/ 796783 w 2556691"/>
              <a:gd name="connsiteY55904" fmla="*/ 1010666 h 2789926"/>
              <a:gd name="connsiteX55905" fmla="*/ 792503 w 2556691"/>
              <a:gd name="connsiteY55905" fmla="*/ 1010607 h 2789926"/>
              <a:gd name="connsiteX55906" fmla="*/ 784592 w 2556691"/>
              <a:gd name="connsiteY55906" fmla="*/ 1004415 h 2789926"/>
              <a:gd name="connsiteX55907" fmla="*/ 777421 w 2556691"/>
              <a:gd name="connsiteY55907" fmla="*/ 989829 h 2789926"/>
              <a:gd name="connsiteX55908" fmla="*/ 777098 w 2556691"/>
              <a:gd name="connsiteY55908" fmla="*/ 985196 h 2789926"/>
              <a:gd name="connsiteX55909" fmla="*/ 774775 w 2556691"/>
              <a:gd name="connsiteY55909" fmla="*/ 984442 h 2789926"/>
              <a:gd name="connsiteX55910" fmla="*/ 773732 w 2556691"/>
              <a:gd name="connsiteY55910" fmla="*/ 980133 h 2789926"/>
              <a:gd name="connsiteX55911" fmla="*/ 772712 w 2556691"/>
              <a:gd name="connsiteY55911" fmla="*/ 962684 h 2789926"/>
              <a:gd name="connsiteX55912" fmla="*/ 774358 w 2556691"/>
              <a:gd name="connsiteY55912" fmla="*/ 956630 h 2789926"/>
              <a:gd name="connsiteX55913" fmla="*/ 774201 w 2556691"/>
              <a:gd name="connsiteY55913" fmla="*/ 955829 h 2789926"/>
              <a:gd name="connsiteX55914" fmla="*/ 775184 w 2556691"/>
              <a:gd name="connsiteY55914" fmla="*/ 938530 h 2789926"/>
              <a:gd name="connsiteX55915" fmla="*/ 774902 w 2556691"/>
              <a:gd name="connsiteY55915" fmla="*/ 938757 h 2789926"/>
              <a:gd name="connsiteX55916" fmla="*/ 774533 w 2556691"/>
              <a:gd name="connsiteY55916" fmla="*/ 939108 h 2789926"/>
              <a:gd name="connsiteX55917" fmla="*/ 773486 w 2556691"/>
              <a:gd name="connsiteY55917" fmla="*/ 940338 h 2789926"/>
              <a:gd name="connsiteX55918" fmla="*/ 768966 w 2556691"/>
              <a:gd name="connsiteY55918" fmla="*/ 946696 h 2789926"/>
              <a:gd name="connsiteX55919" fmla="*/ 768485 w 2556691"/>
              <a:gd name="connsiteY55919" fmla="*/ 947286 h 2789926"/>
              <a:gd name="connsiteX55920" fmla="*/ 767323 w 2556691"/>
              <a:gd name="connsiteY55920" fmla="*/ 948511 h 2789926"/>
              <a:gd name="connsiteX55921" fmla="*/ 760941 w 2556691"/>
              <a:gd name="connsiteY55921" fmla="*/ 952794 h 2789926"/>
              <a:gd name="connsiteX55922" fmla="*/ 753649 w 2556691"/>
              <a:gd name="connsiteY55922" fmla="*/ 954260 h 2789926"/>
              <a:gd name="connsiteX55923" fmla="*/ 741417 w 2556691"/>
              <a:gd name="connsiteY55923" fmla="*/ 954610 h 2789926"/>
              <a:gd name="connsiteX55924" fmla="*/ 731194 w 2556691"/>
              <a:gd name="connsiteY55924" fmla="*/ 952886 h 2789926"/>
              <a:gd name="connsiteX55925" fmla="*/ 731081 w 2556691"/>
              <a:gd name="connsiteY55925" fmla="*/ 952865 h 2789926"/>
              <a:gd name="connsiteX55926" fmla="*/ 730869 w 2556691"/>
              <a:gd name="connsiteY55926" fmla="*/ 952761 h 2789926"/>
              <a:gd name="connsiteX55927" fmla="*/ 729799 w 2556691"/>
              <a:gd name="connsiteY55927" fmla="*/ 951834 h 2789926"/>
              <a:gd name="connsiteX55928" fmla="*/ 729698 w 2556691"/>
              <a:gd name="connsiteY55928" fmla="*/ 950656 h 2789926"/>
              <a:gd name="connsiteX55929" fmla="*/ 729903 w 2556691"/>
              <a:gd name="connsiteY55929" fmla="*/ 950243 h 2789926"/>
              <a:gd name="connsiteX55930" fmla="*/ 737094 w 2556691"/>
              <a:gd name="connsiteY55930" fmla="*/ 939271 h 2789926"/>
              <a:gd name="connsiteX55931" fmla="*/ 749476 w 2556691"/>
              <a:gd name="connsiteY55931" fmla="*/ 930784 h 2789926"/>
              <a:gd name="connsiteX55932" fmla="*/ 754000 w 2556691"/>
              <a:gd name="connsiteY55932" fmla="*/ 929867 h 2789926"/>
              <a:gd name="connsiteX55933" fmla="*/ 756096 w 2556691"/>
              <a:gd name="connsiteY55933" fmla="*/ 928248 h 2789926"/>
              <a:gd name="connsiteX55934" fmla="*/ 774702 w 2556691"/>
              <a:gd name="connsiteY55934" fmla="*/ 921441 h 2789926"/>
              <a:gd name="connsiteX55935" fmla="*/ 780632 w 2556691"/>
              <a:gd name="connsiteY55935" fmla="*/ 923827 h 2789926"/>
              <a:gd name="connsiteX55936" fmla="*/ 781440 w 2556691"/>
              <a:gd name="connsiteY55936" fmla="*/ 925345 h 2789926"/>
              <a:gd name="connsiteX55937" fmla="*/ 785698 w 2556691"/>
              <a:gd name="connsiteY55937" fmla="*/ 923591 h 2789926"/>
              <a:gd name="connsiteX55938" fmla="*/ 799526 w 2556691"/>
              <a:gd name="connsiteY55938" fmla="*/ 911721 h 2789926"/>
              <a:gd name="connsiteX55939" fmla="*/ 822738 w 2556691"/>
              <a:gd name="connsiteY55939" fmla="*/ 903684 h 2789926"/>
              <a:gd name="connsiteX55940" fmla="*/ 826300 w 2556691"/>
              <a:gd name="connsiteY55940" fmla="*/ 901971 h 2789926"/>
              <a:gd name="connsiteX55941" fmla="*/ 828567 w 2556691"/>
              <a:gd name="connsiteY55941" fmla="*/ 901966 h 2789926"/>
              <a:gd name="connsiteX55942" fmla="*/ 824084 w 2556691"/>
              <a:gd name="connsiteY55942" fmla="*/ 894876 h 2789926"/>
              <a:gd name="connsiteX55943" fmla="*/ 820481 w 2556691"/>
              <a:gd name="connsiteY55943" fmla="*/ 885017 h 2789926"/>
              <a:gd name="connsiteX55944" fmla="*/ 812129 w 2556691"/>
              <a:gd name="connsiteY55944" fmla="*/ 884364 h 2789926"/>
              <a:gd name="connsiteX55945" fmla="*/ 796922 w 2556691"/>
              <a:gd name="connsiteY55945" fmla="*/ 879514 h 2789926"/>
              <a:gd name="connsiteX55946" fmla="*/ 793520 w 2556691"/>
              <a:gd name="connsiteY55946" fmla="*/ 877988 h 2789926"/>
              <a:gd name="connsiteX55947" fmla="*/ 792566 w 2556691"/>
              <a:gd name="connsiteY55947" fmla="*/ 874109 h 2789926"/>
              <a:gd name="connsiteX55948" fmla="*/ 789288 w 2556691"/>
              <a:gd name="connsiteY55948" fmla="*/ 875286 h 2789926"/>
              <a:gd name="connsiteX55949" fmla="*/ 788279 w 2556691"/>
              <a:gd name="connsiteY55949" fmla="*/ 871834 h 2789926"/>
              <a:gd name="connsiteX55950" fmla="*/ 758708 w 2556691"/>
              <a:gd name="connsiteY55950" fmla="*/ 859572 h 2789926"/>
              <a:gd name="connsiteX55951" fmla="*/ 751602 w 2556691"/>
              <a:gd name="connsiteY55951" fmla="*/ 858171 h 2789926"/>
              <a:gd name="connsiteX55952" fmla="*/ 749857 w 2556691"/>
              <a:gd name="connsiteY55952" fmla="*/ 856798 h 2789926"/>
              <a:gd name="connsiteX55953" fmla="*/ 746710 w 2556691"/>
              <a:gd name="connsiteY55953" fmla="*/ 857447 h 2789926"/>
              <a:gd name="connsiteX55954" fmla="*/ 742154 w 2556691"/>
              <a:gd name="connsiteY55954" fmla="*/ 853363 h 2789926"/>
              <a:gd name="connsiteX55955" fmla="*/ 739323 w 2556691"/>
              <a:gd name="connsiteY55955" fmla="*/ 853132 h 2789926"/>
              <a:gd name="connsiteX55956" fmla="*/ 735674 w 2556691"/>
              <a:gd name="connsiteY55956" fmla="*/ 853343 h 2789926"/>
              <a:gd name="connsiteX55957" fmla="*/ 720264 w 2556691"/>
              <a:gd name="connsiteY55957" fmla="*/ 850293 h 2789926"/>
              <a:gd name="connsiteX55958" fmla="*/ 712499 w 2556691"/>
              <a:gd name="connsiteY55958" fmla="*/ 851215 h 2789926"/>
              <a:gd name="connsiteX55959" fmla="*/ 706505 w 2556691"/>
              <a:gd name="connsiteY55959" fmla="*/ 852195 h 2789926"/>
              <a:gd name="connsiteX55960" fmla="*/ 701963 w 2556691"/>
              <a:gd name="connsiteY55960" fmla="*/ 853199 h 2789926"/>
              <a:gd name="connsiteX55961" fmla="*/ 697183 w 2556691"/>
              <a:gd name="connsiteY55961" fmla="*/ 854609 h 2789926"/>
              <a:gd name="connsiteX55962" fmla="*/ 688035 w 2556691"/>
              <a:gd name="connsiteY55962" fmla="*/ 857844 h 2789926"/>
              <a:gd name="connsiteX55963" fmla="*/ 682419 w 2556691"/>
              <a:gd name="connsiteY55963" fmla="*/ 859407 h 2789926"/>
              <a:gd name="connsiteX55964" fmla="*/ 674231 w 2556691"/>
              <a:gd name="connsiteY55964" fmla="*/ 863967 h 2789926"/>
              <a:gd name="connsiteX55965" fmla="*/ 668328 w 2556691"/>
              <a:gd name="connsiteY55965" fmla="*/ 868495 h 2789926"/>
              <a:gd name="connsiteX55966" fmla="*/ 665103 w 2556691"/>
              <a:gd name="connsiteY55966" fmla="*/ 869581 h 2789926"/>
              <a:gd name="connsiteX55967" fmla="*/ 664879 w 2556691"/>
              <a:gd name="connsiteY55967" fmla="*/ 869994 h 2789926"/>
              <a:gd name="connsiteX55968" fmla="*/ 663867 w 2556691"/>
              <a:gd name="connsiteY55968" fmla="*/ 871585 h 2789926"/>
              <a:gd name="connsiteX55969" fmla="*/ 662964 w 2556691"/>
              <a:gd name="connsiteY55969" fmla="*/ 872795 h 2789926"/>
              <a:gd name="connsiteX55970" fmla="*/ 662148 w 2556691"/>
              <a:gd name="connsiteY55970" fmla="*/ 873741 h 2789926"/>
              <a:gd name="connsiteX55971" fmla="*/ 660522 w 2556691"/>
              <a:gd name="connsiteY55971" fmla="*/ 875336 h 2789926"/>
              <a:gd name="connsiteX55972" fmla="*/ 659833 w 2556691"/>
              <a:gd name="connsiteY55972" fmla="*/ 875901 h 2789926"/>
              <a:gd name="connsiteX55973" fmla="*/ 657585 w 2556691"/>
              <a:gd name="connsiteY55973" fmla="*/ 877491 h 2789926"/>
              <a:gd name="connsiteX55974" fmla="*/ 657172 w 2556691"/>
              <a:gd name="connsiteY55974" fmla="*/ 877721 h 2789926"/>
              <a:gd name="connsiteX55975" fmla="*/ 654197 w 2556691"/>
              <a:gd name="connsiteY55975" fmla="*/ 879160 h 2789926"/>
              <a:gd name="connsiteX55976" fmla="*/ 653139 w 2556691"/>
              <a:gd name="connsiteY55976" fmla="*/ 878869 h 2789926"/>
              <a:gd name="connsiteX55977" fmla="*/ 649122 w 2556691"/>
              <a:gd name="connsiteY55977" fmla="*/ 883530 h 2789926"/>
              <a:gd name="connsiteX55978" fmla="*/ 634634 w 2556691"/>
              <a:gd name="connsiteY55978" fmla="*/ 890943 h 2789926"/>
              <a:gd name="connsiteX55979" fmla="*/ 626945 w 2556691"/>
              <a:gd name="connsiteY55979" fmla="*/ 892088 h 2789926"/>
              <a:gd name="connsiteX55980" fmla="*/ 626183 w 2556691"/>
              <a:gd name="connsiteY55980" fmla="*/ 887180 h 2789926"/>
              <a:gd name="connsiteX55981" fmla="*/ 633717 w 2556691"/>
              <a:gd name="connsiteY55981" fmla="*/ 874662 h 2789926"/>
              <a:gd name="connsiteX55982" fmla="*/ 639861 w 2556691"/>
              <a:gd name="connsiteY55982" fmla="*/ 869828 h 2789926"/>
              <a:gd name="connsiteX55983" fmla="*/ 642735 w 2556691"/>
              <a:gd name="connsiteY55983" fmla="*/ 867617 h 2789926"/>
              <a:gd name="connsiteX55984" fmla="*/ 643370 w 2556691"/>
              <a:gd name="connsiteY55984" fmla="*/ 865389 h 2789926"/>
              <a:gd name="connsiteX55985" fmla="*/ 643736 w 2556691"/>
              <a:gd name="connsiteY55985" fmla="*/ 864783 h 2789926"/>
              <a:gd name="connsiteX55986" fmla="*/ 645868 w 2556691"/>
              <a:gd name="connsiteY55986" fmla="*/ 862409 h 2789926"/>
              <a:gd name="connsiteX55987" fmla="*/ 646621 w 2556691"/>
              <a:gd name="connsiteY55987" fmla="*/ 861719 h 2789926"/>
              <a:gd name="connsiteX55988" fmla="*/ 661923 w 2556691"/>
              <a:gd name="connsiteY55988" fmla="*/ 853754 h 2789926"/>
              <a:gd name="connsiteX55989" fmla="*/ 663110 w 2556691"/>
              <a:gd name="connsiteY55989" fmla="*/ 851347 h 2789926"/>
              <a:gd name="connsiteX55990" fmla="*/ 669428 w 2556691"/>
              <a:gd name="connsiteY55990" fmla="*/ 849307 h 2789926"/>
              <a:gd name="connsiteX55991" fmla="*/ 667925 w 2556691"/>
              <a:gd name="connsiteY55991" fmla="*/ 848715 h 2789926"/>
              <a:gd name="connsiteX55992" fmla="*/ 666370 w 2556691"/>
              <a:gd name="connsiteY55992" fmla="*/ 847038 h 2789926"/>
              <a:gd name="connsiteX55993" fmla="*/ 652622 w 2556691"/>
              <a:gd name="connsiteY55993" fmla="*/ 845814 h 2789926"/>
              <a:gd name="connsiteX55994" fmla="*/ 643381 w 2556691"/>
              <a:gd name="connsiteY55994" fmla="*/ 839653 h 2789926"/>
              <a:gd name="connsiteX55995" fmla="*/ 643101 w 2556691"/>
              <a:gd name="connsiteY55995" fmla="*/ 838105 h 2789926"/>
              <a:gd name="connsiteX55996" fmla="*/ 637441 w 2556691"/>
              <a:gd name="connsiteY55996" fmla="*/ 836115 h 2789926"/>
              <a:gd name="connsiteX55997" fmla="*/ 632428 w 2556691"/>
              <a:gd name="connsiteY55997" fmla="*/ 828485 h 2789926"/>
              <a:gd name="connsiteX55998" fmla="*/ 634437 w 2556691"/>
              <a:gd name="connsiteY55998" fmla="*/ 826712 h 2789926"/>
              <a:gd name="connsiteX55999" fmla="*/ 635267 w 2556691"/>
              <a:gd name="connsiteY55999" fmla="*/ 825999 h 2789926"/>
              <a:gd name="connsiteX56000" fmla="*/ 643247 w 2556691"/>
              <a:gd name="connsiteY56000" fmla="*/ 821560 h 2789926"/>
              <a:gd name="connsiteX56001" fmla="*/ 647877 w 2556691"/>
              <a:gd name="connsiteY56001" fmla="*/ 820296 h 2789926"/>
              <a:gd name="connsiteX56002" fmla="*/ 656315 w 2556691"/>
              <a:gd name="connsiteY56002" fmla="*/ 818190 h 2789926"/>
              <a:gd name="connsiteX56003" fmla="*/ 658600 w 2556691"/>
              <a:gd name="connsiteY56003" fmla="*/ 818400 h 2789926"/>
              <a:gd name="connsiteX56004" fmla="*/ 659334 w 2556691"/>
              <a:gd name="connsiteY56004" fmla="*/ 818507 h 2789926"/>
              <a:gd name="connsiteX56005" fmla="*/ 661999 w 2556691"/>
              <a:gd name="connsiteY56005" fmla="*/ 818998 h 2789926"/>
              <a:gd name="connsiteX56006" fmla="*/ 663957 w 2556691"/>
              <a:gd name="connsiteY56006" fmla="*/ 819487 h 2789926"/>
              <a:gd name="connsiteX56007" fmla="*/ 665287 w 2556691"/>
              <a:gd name="connsiteY56007" fmla="*/ 819853 h 2789926"/>
              <a:gd name="connsiteX56008" fmla="*/ 668316 w 2556691"/>
              <a:gd name="connsiteY56008" fmla="*/ 820864 h 2789926"/>
              <a:gd name="connsiteX56009" fmla="*/ 668885 w 2556691"/>
              <a:gd name="connsiteY56009" fmla="*/ 821076 h 2789926"/>
              <a:gd name="connsiteX56010" fmla="*/ 671565 w 2556691"/>
              <a:gd name="connsiteY56010" fmla="*/ 822172 h 2789926"/>
              <a:gd name="connsiteX56011" fmla="*/ 674867 w 2556691"/>
              <a:gd name="connsiteY56011" fmla="*/ 823749 h 2789926"/>
              <a:gd name="connsiteX56012" fmla="*/ 675567 w 2556691"/>
              <a:gd name="connsiteY56012" fmla="*/ 823459 h 2789926"/>
              <a:gd name="connsiteX56013" fmla="*/ 675941 w 2556691"/>
              <a:gd name="connsiteY56013" fmla="*/ 823466 h 2789926"/>
              <a:gd name="connsiteX56014" fmla="*/ 676562 w 2556691"/>
              <a:gd name="connsiteY56014" fmla="*/ 823589 h 2789926"/>
              <a:gd name="connsiteX56015" fmla="*/ 677097 w 2556691"/>
              <a:gd name="connsiteY56015" fmla="*/ 823750 h 2789926"/>
              <a:gd name="connsiteX56016" fmla="*/ 678094 w 2556691"/>
              <a:gd name="connsiteY56016" fmla="*/ 824206 h 2789926"/>
              <a:gd name="connsiteX56017" fmla="*/ 678827 w 2556691"/>
              <a:gd name="connsiteY56017" fmla="*/ 824607 h 2789926"/>
              <a:gd name="connsiteX56018" fmla="*/ 679836 w 2556691"/>
              <a:gd name="connsiteY56018" fmla="*/ 825213 h 2789926"/>
              <a:gd name="connsiteX56019" fmla="*/ 680416 w 2556691"/>
              <a:gd name="connsiteY56019" fmla="*/ 825601 h 2789926"/>
              <a:gd name="connsiteX56020" fmla="*/ 681320 w 2556691"/>
              <a:gd name="connsiteY56020" fmla="*/ 826228 h 2789926"/>
              <a:gd name="connsiteX56021" fmla="*/ 682314 w 2556691"/>
              <a:gd name="connsiteY56021" fmla="*/ 826965 h 2789926"/>
              <a:gd name="connsiteX56022" fmla="*/ 682505 w 2556691"/>
              <a:gd name="connsiteY56022" fmla="*/ 827109 h 2789926"/>
              <a:gd name="connsiteX56023" fmla="*/ 685306 w 2556691"/>
              <a:gd name="connsiteY56023" fmla="*/ 829424 h 2789926"/>
              <a:gd name="connsiteX56024" fmla="*/ 691418 w 2556691"/>
              <a:gd name="connsiteY56024" fmla="*/ 836893 h 2789926"/>
              <a:gd name="connsiteX56025" fmla="*/ 691534 w 2556691"/>
              <a:gd name="connsiteY56025" fmla="*/ 837103 h 2789926"/>
              <a:gd name="connsiteX56026" fmla="*/ 711089 w 2556691"/>
              <a:gd name="connsiteY56026" fmla="*/ 839414 h 2789926"/>
              <a:gd name="connsiteX56027" fmla="*/ 714688 w 2556691"/>
              <a:gd name="connsiteY56027" fmla="*/ 839672 h 2789926"/>
              <a:gd name="connsiteX56028" fmla="*/ 702721 w 2556691"/>
              <a:gd name="connsiteY56028" fmla="*/ 828973 h 2789926"/>
              <a:gd name="connsiteX56029" fmla="*/ 702045 w 2556691"/>
              <a:gd name="connsiteY56029" fmla="*/ 827479 h 2789926"/>
              <a:gd name="connsiteX56030" fmla="*/ 699306 w 2556691"/>
              <a:gd name="connsiteY56030" fmla="*/ 825481 h 2789926"/>
              <a:gd name="connsiteX56031" fmla="*/ 698777 w 2556691"/>
              <a:gd name="connsiteY56031" fmla="*/ 824874 h 2789926"/>
              <a:gd name="connsiteX56032" fmla="*/ 697188 w 2556691"/>
              <a:gd name="connsiteY56032" fmla="*/ 823047 h 2789926"/>
              <a:gd name="connsiteX56033" fmla="*/ 696803 w 2556691"/>
              <a:gd name="connsiteY56033" fmla="*/ 822382 h 2789926"/>
              <a:gd name="connsiteX56034" fmla="*/ 694223 w 2556691"/>
              <a:gd name="connsiteY56034" fmla="*/ 816958 h 2789926"/>
              <a:gd name="connsiteX56035" fmla="*/ 693422 w 2556691"/>
              <a:gd name="connsiteY56035" fmla="*/ 814384 h 2789926"/>
              <a:gd name="connsiteX56036" fmla="*/ 692201 w 2556691"/>
              <a:gd name="connsiteY56036" fmla="*/ 812495 h 2789926"/>
              <a:gd name="connsiteX56037" fmla="*/ 691501 w 2556691"/>
              <a:gd name="connsiteY56037" fmla="*/ 810186 h 2789926"/>
              <a:gd name="connsiteX56038" fmla="*/ 691434 w 2556691"/>
              <a:gd name="connsiteY56038" fmla="*/ 809753 h 2789926"/>
              <a:gd name="connsiteX56039" fmla="*/ 691670 w 2556691"/>
              <a:gd name="connsiteY56039" fmla="*/ 805038 h 2789926"/>
              <a:gd name="connsiteX56040" fmla="*/ 692904 w 2556691"/>
              <a:gd name="connsiteY56040" fmla="*/ 801617 h 2789926"/>
              <a:gd name="connsiteX56041" fmla="*/ 692946 w 2556691"/>
              <a:gd name="connsiteY56041" fmla="*/ 801519 h 2789926"/>
              <a:gd name="connsiteX56042" fmla="*/ 694487 w 2556691"/>
              <a:gd name="connsiteY56042" fmla="*/ 800805 h 2789926"/>
              <a:gd name="connsiteX56043" fmla="*/ 705182 w 2556691"/>
              <a:gd name="connsiteY56043" fmla="*/ 804081 h 2789926"/>
              <a:gd name="connsiteX56044" fmla="*/ 717293 w 2556691"/>
              <a:gd name="connsiteY56044" fmla="*/ 809904 h 2789926"/>
              <a:gd name="connsiteX56045" fmla="*/ 720971 w 2556691"/>
              <a:gd name="connsiteY56045" fmla="*/ 813201 h 2789926"/>
              <a:gd name="connsiteX56046" fmla="*/ 737126 w 2556691"/>
              <a:gd name="connsiteY56046" fmla="*/ 827433 h 2789926"/>
              <a:gd name="connsiteX56047" fmla="*/ 738970 w 2556691"/>
              <a:gd name="connsiteY56047" fmla="*/ 833151 h 2789926"/>
              <a:gd name="connsiteX56048" fmla="*/ 738785 w 2556691"/>
              <a:gd name="connsiteY56048" fmla="*/ 837739 h 2789926"/>
              <a:gd name="connsiteX56049" fmla="*/ 737822 w 2556691"/>
              <a:gd name="connsiteY56049" fmla="*/ 839405 h 2789926"/>
              <a:gd name="connsiteX56050" fmla="*/ 735575 w 2556691"/>
              <a:gd name="connsiteY56050" fmla="*/ 840969 h 2789926"/>
              <a:gd name="connsiteX56051" fmla="*/ 737829 w 2556691"/>
              <a:gd name="connsiteY56051" fmla="*/ 839424 h 2789926"/>
              <a:gd name="connsiteX56052" fmla="*/ 738341 w 2556691"/>
              <a:gd name="connsiteY56052" fmla="*/ 840077 h 2789926"/>
              <a:gd name="connsiteX56053" fmla="*/ 742003 w 2556691"/>
              <a:gd name="connsiteY56053" fmla="*/ 840657 h 2789926"/>
              <a:gd name="connsiteX56054" fmla="*/ 741214 w 2556691"/>
              <a:gd name="connsiteY56054" fmla="*/ 843239 h 2789926"/>
              <a:gd name="connsiteX56055" fmla="*/ 736522 w 2556691"/>
              <a:gd name="connsiteY56055" fmla="*/ 842222 h 2789926"/>
              <a:gd name="connsiteX56056" fmla="*/ 734340 w 2556691"/>
              <a:gd name="connsiteY56056" fmla="*/ 841313 h 2789926"/>
              <a:gd name="connsiteX56057" fmla="*/ 732276 w 2556691"/>
              <a:gd name="connsiteY56057" fmla="*/ 841851 h 2789926"/>
              <a:gd name="connsiteX56058" fmla="*/ 730225 w 2556691"/>
              <a:gd name="connsiteY56058" fmla="*/ 842167 h 2789926"/>
              <a:gd name="connsiteX56059" fmla="*/ 729311 w 2556691"/>
              <a:gd name="connsiteY56059" fmla="*/ 842275 h 2789926"/>
              <a:gd name="connsiteX56060" fmla="*/ 728425 w 2556691"/>
              <a:gd name="connsiteY56060" fmla="*/ 842312 h 2789926"/>
              <a:gd name="connsiteX56061" fmla="*/ 715888 w 2556691"/>
              <a:gd name="connsiteY56061" fmla="*/ 840191 h 2789926"/>
              <a:gd name="connsiteX56062" fmla="*/ 728237 w 2556691"/>
              <a:gd name="connsiteY56062" fmla="*/ 842403 h 2789926"/>
              <a:gd name="connsiteX56063" fmla="*/ 715791 w 2556691"/>
              <a:gd name="connsiteY56063" fmla="*/ 844076 h 2789926"/>
              <a:gd name="connsiteX56064" fmla="*/ 693552 w 2556691"/>
              <a:gd name="connsiteY56064" fmla="*/ 840591 h 2789926"/>
              <a:gd name="connsiteX56065" fmla="*/ 684847 w 2556691"/>
              <a:gd name="connsiteY56065" fmla="*/ 845994 h 2789926"/>
              <a:gd name="connsiteX56066" fmla="*/ 666108 w 2556691"/>
              <a:gd name="connsiteY56066" fmla="*/ 854093 h 2789926"/>
              <a:gd name="connsiteX56067" fmla="*/ 666451 w 2556691"/>
              <a:gd name="connsiteY56067" fmla="*/ 857082 h 2789926"/>
              <a:gd name="connsiteX56068" fmla="*/ 666733 w 2556691"/>
              <a:gd name="connsiteY56068" fmla="*/ 857699 h 2789926"/>
              <a:gd name="connsiteX56069" fmla="*/ 670629 w 2556691"/>
              <a:gd name="connsiteY56069" fmla="*/ 858100 h 2789926"/>
              <a:gd name="connsiteX56070" fmla="*/ 669470 w 2556691"/>
              <a:gd name="connsiteY56070" fmla="*/ 862526 h 2789926"/>
              <a:gd name="connsiteX56071" fmla="*/ 679562 w 2556691"/>
              <a:gd name="connsiteY56071" fmla="*/ 853927 h 2789926"/>
              <a:gd name="connsiteX56072" fmla="*/ 682592 w 2556691"/>
              <a:gd name="connsiteY56072" fmla="*/ 855854 h 2789926"/>
              <a:gd name="connsiteX56073" fmla="*/ 683377 w 2556691"/>
              <a:gd name="connsiteY56073" fmla="*/ 855633 h 2789926"/>
              <a:gd name="connsiteX56074" fmla="*/ 686618 w 2556691"/>
              <a:gd name="connsiteY56074" fmla="*/ 853838 h 2789926"/>
              <a:gd name="connsiteX56075" fmla="*/ 688115 w 2556691"/>
              <a:gd name="connsiteY56075" fmla="*/ 849685 h 2789926"/>
              <a:gd name="connsiteX56076" fmla="*/ 691404 w 2556691"/>
              <a:gd name="connsiteY56076" fmla="*/ 849274 h 2789926"/>
              <a:gd name="connsiteX56077" fmla="*/ 691273 w 2556691"/>
              <a:gd name="connsiteY56077" fmla="*/ 852398 h 2789926"/>
              <a:gd name="connsiteX56078" fmla="*/ 693410 w 2556691"/>
              <a:gd name="connsiteY56078" fmla="*/ 846996 h 2789926"/>
              <a:gd name="connsiteX56079" fmla="*/ 696074 w 2556691"/>
              <a:gd name="connsiteY56079" fmla="*/ 847256 h 2789926"/>
              <a:gd name="connsiteX56080" fmla="*/ 695846 w 2556691"/>
              <a:gd name="connsiteY56080" fmla="*/ 849834 h 2789926"/>
              <a:gd name="connsiteX56081" fmla="*/ 701388 w 2556691"/>
              <a:gd name="connsiteY56081" fmla="*/ 848830 h 2789926"/>
              <a:gd name="connsiteX56082" fmla="*/ 703846 w 2556691"/>
              <a:gd name="connsiteY56082" fmla="*/ 845276 h 2789926"/>
              <a:gd name="connsiteX56083" fmla="*/ 706817 w 2556691"/>
              <a:gd name="connsiteY56083" fmla="*/ 845879 h 2789926"/>
              <a:gd name="connsiteX56084" fmla="*/ 706025 w 2556691"/>
              <a:gd name="connsiteY56084" fmla="*/ 848717 h 2789926"/>
              <a:gd name="connsiteX56085" fmla="*/ 712154 w 2556691"/>
              <a:gd name="connsiteY56085" fmla="*/ 848511 h 2789926"/>
              <a:gd name="connsiteX56086" fmla="*/ 738117 w 2556691"/>
              <a:gd name="connsiteY56086" fmla="*/ 849685 h 2789926"/>
              <a:gd name="connsiteX56087" fmla="*/ 740265 w 2556691"/>
              <a:gd name="connsiteY56087" fmla="*/ 850193 h 2789926"/>
              <a:gd name="connsiteX56088" fmla="*/ 745582 w 2556691"/>
              <a:gd name="connsiteY56088" fmla="*/ 850241 h 2789926"/>
              <a:gd name="connsiteX56089" fmla="*/ 748552 w 2556691"/>
              <a:gd name="connsiteY56089" fmla="*/ 852328 h 2789926"/>
              <a:gd name="connsiteX56090" fmla="*/ 751612 w 2556691"/>
              <a:gd name="connsiteY56090" fmla="*/ 848643 h 2789926"/>
              <a:gd name="connsiteX56091" fmla="*/ 753173 w 2556691"/>
              <a:gd name="connsiteY56091" fmla="*/ 850598 h 2789926"/>
              <a:gd name="connsiteX56092" fmla="*/ 751312 w 2556691"/>
              <a:gd name="connsiteY56092" fmla="*/ 855020 h 2789926"/>
              <a:gd name="connsiteX56093" fmla="*/ 760086 w 2556691"/>
              <a:gd name="connsiteY56093" fmla="*/ 855997 h 2789926"/>
              <a:gd name="connsiteX56094" fmla="*/ 786907 w 2556691"/>
              <a:gd name="connsiteY56094" fmla="*/ 866025 h 2789926"/>
              <a:gd name="connsiteX56095" fmla="*/ 789846 w 2556691"/>
              <a:gd name="connsiteY56095" fmla="*/ 858307 h 2789926"/>
              <a:gd name="connsiteX56096" fmla="*/ 779202 w 2556691"/>
              <a:gd name="connsiteY56096" fmla="*/ 853469 h 2789926"/>
              <a:gd name="connsiteX56097" fmla="*/ 767807 w 2556691"/>
              <a:gd name="connsiteY56097" fmla="*/ 850341 h 2789926"/>
              <a:gd name="connsiteX56098" fmla="*/ 758427 w 2556691"/>
              <a:gd name="connsiteY56098" fmla="*/ 849100 h 2789926"/>
              <a:gd name="connsiteX56099" fmla="*/ 755468 w 2556691"/>
              <a:gd name="connsiteY56099" fmla="*/ 845756 h 2789926"/>
              <a:gd name="connsiteX56100" fmla="*/ 754146 w 2556691"/>
              <a:gd name="connsiteY56100" fmla="*/ 844352 h 2789926"/>
              <a:gd name="connsiteX56101" fmla="*/ 747848 w 2556691"/>
              <a:gd name="connsiteY56101" fmla="*/ 842487 h 2789926"/>
              <a:gd name="connsiteX56102" fmla="*/ 739282 w 2556691"/>
              <a:gd name="connsiteY56102" fmla="*/ 836971 h 2789926"/>
              <a:gd name="connsiteX56103" fmla="*/ 738834 w 2556691"/>
              <a:gd name="connsiteY56103" fmla="*/ 837683 h 2789926"/>
              <a:gd name="connsiteX56104" fmla="*/ 739002 w 2556691"/>
              <a:gd name="connsiteY56104" fmla="*/ 833148 h 2789926"/>
              <a:gd name="connsiteX56105" fmla="*/ 741939 w 2556691"/>
              <a:gd name="connsiteY56105" fmla="*/ 834550 h 2789926"/>
              <a:gd name="connsiteX56106" fmla="*/ 753450 w 2556691"/>
              <a:gd name="connsiteY56106" fmla="*/ 840287 h 2789926"/>
              <a:gd name="connsiteX56107" fmla="*/ 755019 w 2556691"/>
              <a:gd name="connsiteY56107" fmla="*/ 839783 h 2789926"/>
              <a:gd name="connsiteX56108" fmla="*/ 758436 w 2556691"/>
              <a:gd name="connsiteY56108" fmla="*/ 842852 h 2789926"/>
              <a:gd name="connsiteX56109" fmla="*/ 779768 w 2556691"/>
              <a:gd name="connsiteY56109" fmla="*/ 850403 h 2789926"/>
              <a:gd name="connsiteX56110" fmla="*/ 791770 w 2556691"/>
              <a:gd name="connsiteY56110" fmla="*/ 855816 h 2789926"/>
              <a:gd name="connsiteX56111" fmla="*/ 798246 w 2556691"/>
              <a:gd name="connsiteY56111" fmla="*/ 856148 h 2789926"/>
              <a:gd name="connsiteX56112" fmla="*/ 803811 w 2556691"/>
              <a:gd name="connsiteY56112" fmla="*/ 859425 h 2789926"/>
              <a:gd name="connsiteX56113" fmla="*/ 810968 w 2556691"/>
              <a:gd name="connsiteY56113" fmla="*/ 865947 h 2789926"/>
              <a:gd name="connsiteX56114" fmla="*/ 825308 w 2556691"/>
              <a:gd name="connsiteY56114" fmla="*/ 867897 h 2789926"/>
              <a:gd name="connsiteX56115" fmla="*/ 825900 w 2556691"/>
              <a:gd name="connsiteY56115" fmla="*/ 866403 h 2789926"/>
              <a:gd name="connsiteX56116" fmla="*/ 826731 w 2556691"/>
              <a:gd name="connsiteY56116" fmla="*/ 864135 h 2789926"/>
              <a:gd name="connsiteX56117" fmla="*/ 827404 w 2556691"/>
              <a:gd name="connsiteY56117" fmla="*/ 857592 h 2789926"/>
              <a:gd name="connsiteX56118" fmla="*/ 828787 w 2556691"/>
              <a:gd name="connsiteY56118" fmla="*/ 852057 h 2789926"/>
              <a:gd name="connsiteX56119" fmla="*/ 830198 w 2556691"/>
              <a:gd name="connsiteY56119" fmla="*/ 846315 h 2789926"/>
              <a:gd name="connsiteX56120" fmla="*/ 835203 w 2556691"/>
              <a:gd name="connsiteY56120" fmla="*/ 812561 h 2789926"/>
              <a:gd name="connsiteX56121" fmla="*/ 830200 w 2556691"/>
              <a:gd name="connsiteY56121" fmla="*/ 807712 h 2789926"/>
              <a:gd name="connsiteX56122" fmla="*/ 829372 w 2556691"/>
              <a:gd name="connsiteY56122" fmla="*/ 806757 h 2789926"/>
              <a:gd name="connsiteX56123" fmla="*/ 813133 w 2556691"/>
              <a:gd name="connsiteY56123" fmla="*/ 799272 h 2789926"/>
              <a:gd name="connsiteX56124" fmla="*/ 812400 w 2556691"/>
              <a:gd name="connsiteY56124" fmla="*/ 798740 h 2789926"/>
              <a:gd name="connsiteX56125" fmla="*/ 813171 w 2556691"/>
              <a:gd name="connsiteY56125" fmla="*/ 795609 h 2789926"/>
              <a:gd name="connsiteX56126" fmla="*/ 793687 w 2556691"/>
              <a:gd name="connsiteY56126" fmla="*/ 775036 h 2789926"/>
              <a:gd name="connsiteX56127" fmla="*/ 794871 w 2556691"/>
              <a:gd name="connsiteY56127" fmla="*/ 773034 h 2789926"/>
              <a:gd name="connsiteX56128" fmla="*/ 816914 w 2556691"/>
              <a:gd name="connsiteY56128" fmla="*/ 759683 h 2789926"/>
              <a:gd name="connsiteX56129" fmla="*/ 818971 w 2556691"/>
              <a:gd name="connsiteY56129" fmla="*/ 759218 h 2789926"/>
              <a:gd name="connsiteX56130" fmla="*/ 837614 w 2556691"/>
              <a:gd name="connsiteY56130" fmla="*/ 775623 h 2789926"/>
              <a:gd name="connsiteX56131" fmla="*/ 842241 w 2556691"/>
              <a:gd name="connsiteY56131" fmla="*/ 785542 h 2789926"/>
              <a:gd name="connsiteX56132" fmla="*/ 844404 w 2556691"/>
              <a:gd name="connsiteY56132" fmla="*/ 775214 h 2789926"/>
              <a:gd name="connsiteX56133" fmla="*/ 844338 w 2556691"/>
              <a:gd name="connsiteY56133" fmla="*/ 771652 h 2789926"/>
              <a:gd name="connsiteX56134" fmla="*/ 845138 w 2556691"/>
              <a:gd name="connsiteY56134" fmla="*/ 767650 h 2789926"/>
              <a:gd name="connsiteX56135" fmla="*/ 843343 w 2556691"/>
              <a:gd name="connsiteY56135" fmla="*/ 765552 h 2789926"/>
              <a:gd name="connsiteX56136" fmla="*/ 844954 w 2556691"/>
              <a:gd name="connsiteY56136" fmla="*/ 763453 h 2789926"/>
              <a:gd name="connsiteX56137" fmla="*/ 847075 w 2556691"/>
              <a:gd name="connsiteY56137" fmla="*/ 759983 h 2789926"/>
              <a:gd name="connsiteX56138" fmla="*/ 849865 w 2556691"/>
              <a:gd name="connsiteY56138" fmla="*/ 761617 h 2789926"/>
              <a:gd name="connsiteX56139" fmla="*/ 849379 w 2556691"/>
              <a:gd name="connsiteY56139" fmla="*/ 762043 h 2789926"/>
              <a:gd name="connsiteX56140" fmla="*/ 851806 w 2556691"/>
              <a:gd name="connsiteY56140" fmla="*/ 764570 h 2789926"/>
              <a:gd name="connsiteX56141" fmla="*/ 854822 w 2556691"/>
              <a:gd name="connsiteY56141" fmla="*/ 762509 h 2789926"/>
              <a:gd name="connsiteX56142" fmla="*/ 864123 w 2556691"/>
              <a:gd name="connsiteY56142" fmla="*/ 759564 h 2789926"/>
              <a:gd name="connsiteX56143" fmla="*/ 862717 w 2556691"/>
              <a:gd name="connsiteY56143" fmla="*/ 761533 h 2789926"/>
              <a:gd name="connsiteX56144" fmla="*/ 863608 w 2556691"/>
              <a:gd name="connsiteY56144" fmla="*/ 764761 h 2789926"/>
              <a:gd name="connsiteX56145" fmla="*/ 861843 w 2556691"/>
              <a:gd name="connsiteY56145" fmla="*/ 768600 h 2789926"/>
              <a:gd name="connsiteX56146" fmla="*/ 857302 w 2556691"/>
              <a:gd name="connsiteY56146" fmla="*/ 799632 h 2789926"/>
              <a:gd name="connsiteX56147" fmla="*/ 857687 w 2556691"/>
              <a:gd name="connsiteY56147" fmla="*/ 799607 h 2789926"/>
              <a:gd name="connsiteX56148" fmla="*/ 873545 w 2556691"/>
              <a:gd name="connsiteY56148" fmla="*/ 793755 h 2789926"/>
              <a:gd name="connsiteX56149" fmla="*/ 880144 w 2556691"/>
              <a:gd name="connsiteY56149" fmla="*/ 797685 h 2789926"/>
              <a:gd name="connsiteX56150" fmla="*/ 869835 w 2556691"/>
              <a:gd name="connsiteY56150" fmla="*/ 811585 h 2789926"/>
              <a:gd name="connsiteX56151" fmla="*/ 863068 w 2556691"/>
              <a:gd name="connsiteY56151" fmla="*/ 813794 h 2789926"/>
              <a:gd name="connsiteX56152" fmla="*/ 852305 w 2556691"/>
              <a:gd name="connsiteY56152" fmla="*/ 826922 h 2789926"/>
              <a:gd name="connsiteX56153" fmla="*/ 845176 w 2556691"/>
              <a:gd name="connsiteY56153" fmla="*/ 846356 h 2789926"/>
              <a:gd name="connsiteX56154" fmla="*/ 844204 w 2556691"/>
              <a:gd name="connsiteY56154" fmla="*/ 855050 h 2789926"/>
              <a:gd name="connsiteX56155" fmla="*/ 842237 w 2556691"/>
              <a:gd name="connsiteY56155" fmla="*/ 863041 h 2789926"/>
              <a:gd name="connsiteX56156" fmla="*/ 842055 w 2556691"/>
              <a:gd name="connsiteY56156" fmla="*/ 866645 h 2789926"/>
              <a:gd name="connsiteX56157" fmla="*/ 843700 w 2556691"/>
              <a:gd name="connsiteY56157" fmla="*/ 868183 h 2789926"/>
              <a:gd name="connsiteX56158" fmla="*/ 843667 w 2556691"/>
              <a:gd name="connsiteY56158" fmla="*/ 880763 h 2789926"/>
              <a:gd name="connsiteX56159" fmla="*/ 852681 w 2556691"/>
              <a:gd name="connsiteY56159" fmla="*/ 909739 h 2789926"/>
              <a:gd name="connsiteX56160" fmla="*/ 870631 w 2556691"/>
              <a:gd name="connsiteY56160" fmla="*/ 942137 h 2789926"/>
              <a:gd name="connsiteX56161" fmla="*/ 873013 w 2556691"/>
              <a:gd name="connsiteY56161" fmla="*/ 939949 h 2789926"/>
              <a:gd name="connsiteX56162" fmla="*/ 877823 w 2556691"/>
              <a:gd name="connsiteY56162" fmla="*/ 945143 h 2789926"/>
              <a:gd name="connsiteX56163" fmla="*/ 884080 w 2556691"/>
              <a:gd name="connsiteY56163" fmla="*/ 971770 h 2789926"/>
              <a:gd name="connsiteX56164" fmla="*/ 903385 w 2556691"/>
              <a:gd name="connsiteY56164" fmla="*/ 1008983 h 2789926"/>
              <a:gd name="connsiteX56165" fmla="*/ 906594 w 2556691"/>
              <a:gd name="connsiteY56165" fmla="*/ 1004872 h 2789926"/>
              <a:gd name="connsiteX56166" fmla="*/ 913560 w 2556691"/>
              <a:gd name="connsiteY56166" fmla="*/ 1026943 h 2789926"/>
              <a:gd name="connsiteX56167" fmla="*/ 922424 w 2556691"/>
              <a:gd name="connsiteY56167" fmla="*/ 1042251 h 2789926"/>
              <a:gd name="connsiteX56168" fmla="*/ 945420 w 2556691"/>
              <a:gd name="connsiteY56168" fmla="*/ 1087499 h 2789926"/>
              <a:gd name="connsiteX56169" fmla="*/ 954409 w 2556691"/>
              <a:gd name="connsiteY56169" fmla="*/ 1103529 h 2789926"/>
              <a:gd name="connsiteX56170" fmla="*/ 955245 w 2556691"/>
              <a:gd name="connsiteY56170" fmla="*/ 1102938 h 2789926"/>
              <a:gd name="connsiteX56171" fmla="*/ 960597 w 2556691"/>
              <a:gd name="connsiteY56171" fmla="*/ 1084071 h 2789926"/>
              <a:gd name="connsiteX56172" fmla="*/ 962112 w 2556691"/>
              <a:gd name="connsiteY56172" fmla="*/ 1065192 h 2789926"/>
              <a:gd name="connsiteX56173" fmla="*/ 962444 w 2556691"/>
              <a:gd name="connsiteY56173" fmla="*/ 1064577 h 2789926"/>
              <a:gd name="connsiteX56174" fmla="*/ 969418 w 2556691"/>
              <a:gd name="connsiteY56174" fmla="*/ 1066894 h 2789926"/>
              <a:gd name="connsiteX56175" fmla="*/ 974008 w 2556691"/>
              <a:gd name="connsiteY56175" fmla="*/ 1057384 h 2789926"/>
              <a:gd name="connsiteX56176" fmla="*/ 989715 w 2556691"/>
              <a:gd name="connsiteY56176" fmla="*/ 1013022 h 2789926"/>
              <a:gd name="connsiteX56177" fmla="*/ 990094 w 2556691"/>
              <a:gd name="connsiteY56177" fmla="*/ 1000151 h 2789926"/>
              <a:gd name="connsiteX56178" fmla="*/ 988764 w 2556691"/>
              <a:gd name="connsiteY56178" fmla="*/ 994474 h 2789926"/>
              <a:gd name="connsiteX56179" fmla="*/ 995020 w 2556691"/>
              <a:gd name="connsiteY56179" fmla="*/ 990835 h 2789926"/>
              <a:gd name="connsiteX56180" fmla="*/ 999467 w 2556691"/>
              <a:gd name="connsiteY56180" fmla="*/ 979227 h 2789926"/>
              <a:gd name="connsiteX56181" fmla="*/ 1003878 w 2556691"/>
              <a:gd name="connsiteY56181" fmla="*/ 915141 h 2789926"/>
              <a:gd name="connsiteX56182" fmla="*/ 999995 w 2556691"/>
              <a:gd name="connsiteY56182" fmla="*/ 906181 h 2789926"/>
              <a:gd name="connsiteX56183" fmla="*/ 1000161 w 2556691"/>
              <a:gd name="connsiteY56183" fmla="*/ 905991 h 2789926"/>
              <a:gd name="connsiteX56184" fmla="*/ 1000538 w 2556691"/>
              <a:gd name="connsiteY56184" fmla="*/ 906113 h 2789926"/>
              <a:gd name="connsiteX56185" fmla="*/ 1000171 w 2556691"/>
              <a:gd name="connsiteY56185" fmla="*/ 905979 h 2789926"/>
              <a:gd name="connsiteX56186" fmla="*/ 998474 w 2556691"/>
              <a:gd name="connsiteY56186" fmla="*/ 905363 h 2789926"/>
              <a:gd name="connsiteX56187" fmla="*/ 997210 w 2556691"/>
              <a:gd name="connsiteY56187" fmla="*/ 904752 h 2789926"/>
              <a:gd name="connsiteX56188" fmla="*/ 995715 w 2556691"/>
              <a:gd name="connsiteY56188" fmla="*/ 903950 h 2789926"/>
              <a:gd name="connsiteX56189" fmla="*/ 993908 w 2556691"/>
              <a:gd name="connsiteY56189" fmla="*/ 902806 h 2789926"/>
              <a:gd name="connsiteX56190" fmla="*/ 993283 w 2556691"/>
              <a:gd name="connsiteY56190" fmla="*/ 902376 h 2789926"/>
              <a:gd name="connsiteX56191" fmla="*/ 986617 w 2556691"/>
              <a:gd name="connsiteY56191" fmla="*/ 896445 h 2789926"/>
              <a:gd name="connsiteX56192" fmla="*/ 984658 w 2556691"/>
              <a:gd name="connsiteY56192" fmla="*/ 894073 h 2789926"/>
              <a:gd name="connsiteX56193" fmla="*/ 973438 w 2556691"/>
              <a:gd name="connsiteY56193" fmla="*/ 876887 h 2789926"/>
              <a:gd name="connsiteX56194" fmla="*/ 971408 w 2556691"/>
              <a:gd name="connsiteY56194" fmla="*/ 870244 h 2789926"/>
              <a:gd name="connsiteX56195" fmla="*/ 970779 w 2556691"/>
              <a:gd name="connsiteY56195" fmla="*/ 861343 h 2789926"/>
              <a:gd name="connsiteX56196" fmla="*/ 970264 w 2556691"/>
              <a:gd name="connsiteY56196" fmla="*/ 856760 h 2789926"/>
              <a:gd name="connsiteX56197" fmla="*/ 973872 w 2556691"/>
              <a:gd name="connsiteY56197" fmla="*/ 855335 h 2789926"/>
              <a:gd name="connsiteX56198" fmla="*/ 982069 w 2556691"/>
              <a:gd name="connsiteY56198" fmla="*/ 858427 h 2789926"/>
              <a:gd name="connsiteX56199" fmla="*/ 982731 w 2556691"/>
              <a:gd name="connsiteY56199" fmla="*/ 858899 h 2789926"/>
              <a:gd name="connsiteX56200" fmla="*/ 986851 w 2556691"/>
              <a:gd name="connsiteY56200" fmla="*/ 859702 h 2789926"/>
              <a:gd name="connsiteX56201" fmla="*/ 995203 w 2556691"/>
              <a:gd name="connsiteY56201" fmla="*/ 864779 h 2789926"/>
              <a:gd name="connsiteX56202" fmla="*/ 1006390 w 2556691"/>
              <a:gd name="connsiteY56202" fmla="*/ 877543 h 2789926"/>
              <a:gd name="connsiteX56203" fmla="*/ 1012446 w 2556691"/>
              <a:gd name="connsiteY56203" fmla="*/ 884698 h 2789926"/>
              <a:gd name="connsiteX56204" fmla="*/ 1013934 w 2556691"/>
              <a:gd name="connsiteY56204" fmla="*/ 894777 h 2789926"/>
              <a:gd name="connsiteX56205" fmla="*/ 1013437 w 2556691"/>
              <a:gd name="connsiteY56205" fmla="*/ 897824 h 2789926"/>
              <a:gd name="connsiteX56206" fmla="*/ 1013945 w 2556691"/>
              <a:gd name="connsiteY56206" fmla="*/ 894728 h 2789926"/>
              <a:gd name="connsiteX56207" fmla="*/ 1014484 w 2556691"/>
              <a:gd name="connsiteY56207" fmla="*/ 888797 h 2789926"/>
              <a:gd name="connsiteX56208" fmla="*/ 1013672 w 2556691"/>
              <a:gd name="connsiteY56208" fmla="*/ 872644 h 2789926"/>
              <a:gd name="connsiteX56209" fmla="*/ 1005935 w 2556691"/>
              <a:gd name="connsiteY56209" fmla="*/ 858207 h 2789926"/>
              <a:gd name="connsiteX56210" fmla="*/ 1006282 w 2556691"/>
              <a:gd name="connsiteY56210" fmla="*/ 857537 h 2789926"/>
              <a:gd name="connsiteX56211" fmla="*/ 1009651 w 2556691"/>
              <a:gd name="connsiteY56211" fmla="*/ 858855 h 2789926"/>
              <a:gd name="connsiteX56212" fmla="*/ 1009526 w 2556691"/>
              <a:gd name="connsiteY56212" fmla="*/ 858918 h 2789926"/>
              <a:gd name="connsiteX56213" fmla="*/ 1017895 w 2556691"/>
              <a:gd name="connsiteY56213" fmla="*/ 875691 h 2789926"/>
              <a:gd name="connsiteX56214" fmla="*/ 1021526 w 2556691"/>
              <a:gd name="connsiteY56214" fmla="*/ 876299 h 2789926"/>
              <a:gd name="connsiteX56215" fmla="*/ 1020093 w 2556691"/>
              <a:gd name="connsiteY56215" fmla="*/ 881424 h 2789926"/>
              <a:gd name="connsiteX56216" fmla="*/ 1012931 w 2556691"/>
              <a:gd name="connsiteY56216" fmla="*/ 902735 h 2789926"/>
              <a:gd name="connsiteX56217" fmla="*/ 1011288 w 2556691"/>
              <a:gd name="connsiteY56217" fmla="*/ 903148 h 2789926"/>
              <a:gd name="connsiteX56218" fmla="*/ 1006370 w 2556691"/>
              <a:gd name="connsiteY56218" fmla="*/ 906769 h 2789926"/>
              <a:gd name="connsiteX56219" fmla="*/ 1006056 w 2556691"/>
              <a:gd name="connsiteY56219" fmla="*/ 910195 h 2789926"/>
              <a:gd name="connsiteX56220" fmla="*/ 1014015 w 2556691"/>
              <a:gd name="connsiteY56220" fmla="*/ 906892 h 2789926"/>
              <a:gd name="connsiteX56221" fmla="*/ 1016168 w 2556691"/>
              <a:gd name="connsiteY56221" fmla="*/ 909482 h 2789926"/>
              <a:gd name="connsiteX56222" fmla="*/ 1008903 w 2556691"/>
              <a:gd name="connsiteY56222" fmla="*/ 913785 h 2789926"/>
              <a:gd name="connsiteX56223" fmla="*/ 1012862 w 2556691"/>
              <a:gd name="connsiteY56223" fmla="*/ 914780 h 2789926"/>
              <a:gd name="connsiteX56224" fmla="*/ 1015676 w 2556691"/>
              <a:gd name="connsiteY56224" fmla="*/ 916875 h 2789926"/>
              <a:gd name="connsiteX56225" fmla="*/ 1011418 w 2556691"/>
              <a:gd name="connsiteY56225" fmla="*/ 919684 h 2789926"/>
              <a:gd name="connsiteX56226" fmla="*/ 1001085 w 2556691"/>
              <a:gd name="connsiteY56226" fmla="*/ 992006 h 2789926"/>
              <a:gd name="connsiteX56227" fmla="*/ 997871 w 2556691"/>
              <a:gd name="connsiteY56227" fmla="*/ 996495 h 2789926"/>
              <a:gd name="connsiteX56228" fmla="*/ 997314 w 2556691"/>
              <a:gd name="connsiteY56228" fmla="*/ 992769 h 2789926"/>
              <a:gd name="connsiteX56229" fmla="*/ 994763 w 2556691"/>
              <a:gd name="connsiteY56229" fmla="*/ 995473 h 2789926"/>
              <a:gd name="connsiteX56230" fmla="*/ 993261 w 2556691"/>
              <a:gd name="connsiteY56230" fmla="*/ 996264 h 2789926"/>
              <a:gd name="connsiteX56231" fmla="*/ 995620 w 2556691"/>
              <a:gd name="connsiteY56231" fmla="*/ 1005117 h 2789926"/>
              <a:gd name="connsiteX56232" fmla="*/ 972461 w 2556691"/>
              <a:gd name="connsiteY56232" fmla="*/ 1074673 h 2789926"/>
              <a:gd name="connsiteX56233" fmla="*/ 971236 w 2556691"/>
              <a:gd name="connsiteY56233" fmla="*/ 1080843 h 2789926"/>
              <a:gd name="connsiteX56234" fmla="*/ 968760 w 2556691"/>
              <a:gd name="connsiteY56234" fmla="*/ 1085726 h 2789926"/>
              <a:gd name="connsiteX56235" fmla="*/ 974420 w 2556691"/>
              <a:gd name="connsiteY56235" fmla="*/ 1080477 h 2789926"/>
              <a:gd name="connsiteX56236" fmla="*/ 977716 w 2556691"/>
              <a:gd name="connsiteY56236" fmla="*/ 1081104 h 2789926"/>
              <a:gd name="connsiteX56237" fmla="*/ 963959 w 2556691"/>
              <a:gd name="connsiteY56237" fmla="*/ 1088338 h 2789926"/>
              <a:gd name="connsiteX56238" fmla="*/ 963851 w 2556691"/>
              <a:gd name="connsiteY56238" fmla="*/ 1088894 h 2789926"/>
              <a:gd name="connsiteX56239" fmla="*/ 971131 w 2556691"/>
              <a:gd name="connsiteY56239" fmla="*/ 1091696 h 2789926"/>
              <a:gd name="connsiteX56240" fmla="*/ 971789 w 2556691"/>
              <a:gd name="connsiteY56240" fmla="*/ 1095621 h 2789926"/>
              <a:gd name="connsiteX56241" fmla="*/ 969381 w 2556691"/>
              <a:gd name="connsiteY56241" fmla="*/ 1095833 h 2789926"/>
              <a:gd name="connsiteX56242" fmla="*/ 966657 w 2556691"/>
              <a:gd name="connsiteY56242" fmla="*/ 1098221 h 2789926"/>
              <a:gd name="connsiteX56243" fmla="*/ 962196 w 2556691"/>
              <a:gd name="connsiteY56243" fmla="*/ 1094746 h 2789926"/>
              <a:gd name="connsiteX56244" fmla="*/ 962019 w 2556691"/>
              <a:gd name="connsiteY56244" fmla="*/ 1095325 h 2789926"/>
              <a:gd name="connsiteX56245" fmla="*/ 960866 w 2556691"/>
              <a:gd name="connsiteY56245" fmla="*/ 1098966 h 2789926"/>
              <a:gd name="connsiteX56246" fmla="*/ 959751 w 2556691"/>
              <a:gd name="connsiteY56246" fmla="*/ 1101744 h 2789926"/>
              <a:gd name="connsiteX56247" fmla="*/ 971142 w 2556691"/>
              <a:gd name="connsiteY56247" fmla="*/ 1109724 h 2789926"/>
              <a:gd name="connsiteX56248" fmla="*/ 974459 w 2556691"/>
              <a:gd name="connsiteY56248" fmla="*/ 1110469 h 2789926"/>
              <a:gd name="connsiteX56249" fmla="*/ 977710 w 2556691"/>
              <a:gd name="connsiteY56249" fmla="*/ 1098233 h 2789926"/>
              <a:gd name="connsiteX56250" fmla="*/ 981129 w 2556691"/>
              <a:gd name="connsiteY56250" fmla="*/ 1088350 h 2789926"/>
              <a:gd name="connsiteX56251" fmla="*/ 980072 w 2556691"/>
              <a:gd name="connsiteY56251" fmla="*/ 1085087 h 2789926"/>
              <a:gd name="connsiteX56252" fmla="*/ 982084 w 2556691"/>
              <a:gd name="connsiteY56252" fmla="*/ 1084272 h 2789926"/>
              <a:gd name="connsiteX56253" fmla="*/ 983120 w 2556691"/>
              <a:gd name="connsiteY56253" fmla="*/ 1082203 h 2789926"/>
              <a:gd name="connsiteX56254" fmla="*/ 981849 w 2556691"/>
              <a:gd name="connsiteY56254" fmla="*/ 1078621 h 2789926"/>
              <a:gd name="connsiteX56255" fmla="*/ 984854 w 2556691"/>
              <a:gd name="connsiteY56255" fmla="*/ 1075760 h 2789926"/>
              <a:gd name="connsiteX56256" fmla="*/ 989069 w 2556691"/>
              <a:gd name="connsiteY56256" fmla="*/ 1071847 h 2789926"/>
              <a:gd name="connsiteX56257" fmla="*/ 999052 w 2556691"/>
              <a:gd name="connsiteY56257" fmla="*/ 1065333 h 2789926"/>
              <a:gd name="connsiteX56258" fmla="*/ 996238 w 2556691"/>
              <a:gd name="connsiteY56258" fmla="*/ 1066752 h 2789926"/>
              <a:gd name="connsiteX56259" fmla="*/ 995110 w 2556691"/>
              <a:gd name="connsiteY56259" fmla="*/ 1063831 h 2789926"/>
              <a:gd name="connsiteX56260" fmla="*/ 1000613 w 2556691"/>
              <a:gd name="connsiteY56260" fmla="*/ 1058894 h 2789926"/>
              <a:gd name="connsiteX56261" fmla="*/ 986788 w 2556691"/>
              <a:gd name="connsiteY56261" fmla="*/ 1068466 h 2789926"/>
              <a:gd name="connsiteX56262" fmla="*/ 984635 w 2556691"/>
              <a:gd name="connsiteY56262" fmla="*/ 1066610 h 2789926"/>
              <a:gd name="connsiteX56263" fmla="*/ 992504 w 2556691"/>
              <a:gd name="connsiteY56263" fmla="*/ 1055177 h 2789926"/>
              <a:gd name="connsiteX56264" fmla="*/ 999295 w 2556691"/>
              <a:gd name="connsiteY56264" fmla="*/ 1032565 h 2789926"/>
              <a:gd name="connsiteX56265" fmla="*/ 999852 w 2556691"/>
              <a:gd name="connsiteY56265" fmla="*/ 1026799 h 2789926"/>
              <a:gd name="connsiteX56266" fmla="*/ 997434 w 2556691"/>
              <a:gd name="connsiteY56266" fmla="*/ 1026291 h 2789926"/>
              <a:gd name="connsiteX56267" fmla="*/ 1002081 w 2556691"/>
              <a:gd name="connsiteY56267" fmla="*/ 1021929 h 2789926"/>
              <a:gd name="connsiteX56268" fmla="*/ 1004421 w 2556691"/>
              <a:gd name="connsiteY56268" fmla="*/ 1015674 h 2789926"/>
              <a:gd name="connsiteX56269" fmla="*/ 1004589 w 2556691"/>
              <a:gd name="connsiteY56269" fmla="*/ 1005815 h 2789926"/>
              <a:gd name="connsiteX56270" fmla="*/ 1006936 w 2556691"/>
              <a:gd name="connsiteY56270" fmla="*/ 1002452 h 2789926"/>
              <a:gd name="connsiteX56271" fmla="*/ 1009034 w 2556691"/>
              <a:gd name="connsiteY56271" fmla="*/ 997770 h 2789926"/>
              <a:gd name="connsiteX56272" fmla="*/ 1005454 w 2556691"/>
              <a:gd name="connsiteY56272" fmla="*/ 991360 h 2789926"/>
              <a:gd name="connsiteX56273" fmla="*/ 1010528 w 2556691"/>
              <a:gd name="connsiteY56273" fmla="*/ 990260 h 2789926"/>
              <a:gd name="connsiteX56274" fmla="*/ 1013392 w 2556691"/>
              <a:gd name="connsiteY56274" fmla="*/ 983766 h 2789926"/>
              <a:gd name="connsiteX56275" fmla="*/ 1009371 w 2556691"/>
              <a:gd name="connsiteY56275" fmla="*/ 979212 h 2789926"/>
              <a:gd name="connsiteX56276" fmla="*/ 1013875 w 2556691"/>
              <a:gd name="connsiteY56276" fmla="*/ 978874 h 2789926"/>
              <a:gd name="connsiteX56277" fmla="*/ 1016093 w 2556691"/>
              <a:gd name="connsiteY56277" fmla="*/ 972566 h 2789926"/>
              <a:gd name="connsiteX56278" fmla="*/ 1010922 w 2556691"/>
              <a:gd name="connsiteY56278" fmla="*/ 968290 h 2789926"/>
              <a:gd name="connsiteX56279" fmla="*/ 1011902 w 2556691"/>
              <a:gd name="connsiteY56279" fmla="*/ 967174 h 2789926"/>
              <a:gd name="connsiteX56280" fmla="*/ 1018933 w 2556691"/>
              <a:gd name="connsiteY56280" fmla="*/ 968099 h 2789926"/>
              <a:gd name="connsiteX56281" fmla="*/ 1017463 w 2556691"/>
              <a:gd name="connsiteY56281" fmla="*/ 964902 h 2789926"/>
              <a:gd name="connsiteX56282" fmla="*/ 1014681 w 2556691"/>
              <a:gd name="connsiteY56282" fmla="*/ 956974 h 2789926"/>
              <a:gd name="connsiteX56283" fmla="*/ 1017084 w 2556691"/>
              <a:gd name="connsiteY56283" fmla="*/ 956901 h 2789926"/>
              <a:gd name="connsiteX56284" fmla="*/ 1018970 w 2556691"/>
              <a:gd name="connsiteY56284" fmla="*/ 961600 h 2789926"/>
              <a:gd name="connsiteX56285" fmla="*/ 1022499 w 2556691"/>
              <a:gd name="connsiteY56285" fmla="*/ 964160 h 2789926"/>
              <a:gd name="connsiteX56286" fmla="*/ 1024512 w 2556691"/>
              <a:gd name="connsiteY56286" fmla="*/ 962274 h 2789926"/>
              <a:gd name="connsiteX56287" fmla="*/ 1021196 w 2556691"/>
              <a:gd name="connsiteY56287" fmla="*/ 960319 h 2789926"/>
              <a:gd name="connsiteX56288" fmla="*/ 1019751 w 2556691"/>
              <a:gd name="connsiteY56288" fmla="*/ 950766 h 2789926"/>
              <a:gd name="connsiteX56289" fmla="*/ 1026820 w 2556691"/>
              <a:gd name="connsiteY56289" fmla="*/ 958472 h 2789926"/>
              <a:gd name="connsiteX56290" fmla="*/ 1027750 w 2556691"/>
              <a:gd name="connsiteY56290" fmla="*/ 956050 h 2789926"/>
              <a:gd name="connsiteX56291" fmla="*/ 1025805 w 2556691"/>
              <a:gd name="connsiteY56291" fmla="*/ 947142 h 2789926"/>
              <a:gd name="connsiteX56292" fmla="*/ 1022113 w 2556691"/>
              <a:gd name="connsiteY56292" fmla="*/ 925229 h 2789926"/>
              <a:gd name="connsiteX56293" fmla="*/ 1026133 w 2556691"/>
              <a:gd name="connsiteY56293" fmla="*/ 890714 h 2789926"/>
              <a:gd name="connsiteX56294" fmla="*/ 1032995 w 2556691"/>
              <a:gd name="connsiteY56294" fmla="*/ 882917 h 2789926"/>
              <a:gd name="connsiteX56295" fmla="*/ 1035503 w 2556691"/>
              <a:gd name="connsiteY56295" fmla="*/ 879437 h 2789926"/>
              <a:gd name="connsiteX56296" fmla="*/ 1038139 w 2556691"/>
              <a:gd name="connsiteY56296" fmla="*/ 879526 h 2789926"/>
              <a:gd name="connsiteX56297" fmla="*/ 1035657 w 2556691"/>
              <a:gd name="connsiteY56297" fmla="*/ 879048 h 2789926"/>
              <a:gd name="connsiteX56298" fmla="*/ 1032718 w 2556691"/>
              <a:gd name="connsiteY56298" fmla="*/ 877802 h 2789926"/>
              <a:gd name="connsiteX56299" fmla="*/ 1031897 w 2556691"/>
              <a:gd name="connsiteY56299" fmla="*/ 877388 h 2789926"/>
              <a:gd name="connsiteX56300" fmla="*/ 1027469 w 2556691"/>
              <a:gd name="connsiteY56300" fmla="*/ 867063 h 2789926"/>
              <a:gd name="connsiteX56301" fmla="*/ 1031937 w 2556691"/>
              <a:gd name="connsiteY56301" fmla="*/ 878313 h 2789926"/>
              <a:gd name="connsiteX56302" fmla="*/ 1029348 w 2556691"/>
              <a:gd name="connsiteY56302" fmla="*/ 876422 h 2789926"/>
              <a:gd name="connsiteX56303" fmla="*/ 1026523 w 2556691"/>
              <a:gd name="connsiteY56303" fmla="*/ 868345 h 2789926"/>
              <a:gd name="connsiteX56304" fmla="*/ 1023416 w 2556691"/>
              <a:gd name="connsiteY56304" fmla="*/ 866565 h 2789926"/>
              <a:gd name="connsiteX56305" fmla="*/ 1019497 w 2556691"/>
              <a:gd name="connsiteY56305" fmla="*/ 860468 h 2789926"/>
              <a:gd name="connsiteX56306" fmla="*/ 1015460 w 2556691"/>
              <a:gd name="connsiteY56306" fmla="*/ 859775 h 2789926"/>
              <a:gd name="connsiteX56307" fmla="*/ 1011004 w 2556691"/>
              <a:gd name="connsiteY56307" fmla="*/ 859125 h 2789926"/>
              <a:gd name="connsiteX56308" fmla="*/ 1009895 w 2556691"/>
              <a:gd name="connsiteY56308" fmla="*/ 858735 h 2789926"/>
              <a:gd name="connsiteX56309" fmla="*/ 1006527 w 2556691"/>
              <a:gd name="connsiteY56309" fmla="*/ 857063 h 2789926"/>
              <a:gd name="connsiteX56310" fmla="*/ 1001108 w 2556691"/>
              <a:gd name="connsiteY56310" fmla="*/ 852299 h 2789926"/>
              <a:gd name="connsiteX56311" fmla="*/ 996171 w 2556691"/>
              <a:gd name="connsiteY56311" fmla="*/ 842019 h 2789926"/>
              <a:gd name="connsiteX56312" fmla="*/ 995671 w 2556691"/>
              <a:gd name="connsiteY56312" fmla="*/ 838358 h 2789926"/>
              <a:gd name="connsiteX56313" fmla="*/ 995661 w 2556691"/>
              <a:gd name="connsiteY56313" fmla="*/ 838288 h 2789926"/>
              <a:gd name="connsiteX56314" fmla="*/ 995679 w 2556691"/>
              <a:gd name="connsiteY56314" fmla="*/ 838172 h 2789926"/>
              <a:gd name="connsiteX56315" fmla="*/ 995682 w 2556691"/>
              <a:gd name="connsiteY56315" fmla="*/ 838148 h 2789926"/>
              <a:gd name="connsiteX56316" fmla="*/ 995930 w 2556691"/>
              <a:gd name="connsiteY56316" fmla="*/ 837350 h 2789926"/>
              <a:gd name="connsiteX56317" fmla="*/ 995952 w 2556691"/>
              <a:gd name="connsiteY56317" fmla="*/ 837313 h 2789926"/>
              <a:gd name="connsiteX56318" fmla="*/ 996284 w 2556691"/>
              <a:gd name="connsiteY56318" fmla="*/ 836912 h 2789926"/>
              <a:gd name="connsiteX56319" fmla="*/ 996535 w 2556691"/>
              <a:gd name="connsiteY56319" fmla="*/ 836699 h 2789926"/>
              <a:gd name="connsiteX56320" fmla="*/ 997162 w 2556691"/>
              <a:gd name="connsiteY56320" fmla="*/ 836434 h 2789926"/>
              <a:gd name="connsiteX56321" fmla="*/ 999207 w 2556691"/>
              <a:gd name="connsiteY56321" fmla="*/ 810032 h 2789926"/>
              <a:gd name="connsiteX56322" fmla="*/ 1003991 w 2556691"/>
              <a:gd name="connsiteY56322" fmla="*/ 806931 h 2789926"/>
              <a:gd name="connsiteX56323" fmla="*/ 1007710 w 2556691"/>
              <a:gd name="connsiteY56323" fmla="*/ 798700 h 2789926"/>
              <a:gd name="connsiteX56324" fmla="*/ 1009979 w 2556691"/>
              <a:gd name="connsiteY56324" fmla="*/ 796771 h 2789926"/>
              <a:gd name="connsiteX56325" fmla="*/ 1011420 w 2556691"/>
              <a:gd name="connsiteY56325" fmla="*/ 797707 h 2789926"/>
              <a:gd name="connsiteX56326" fmla="*/ 1012052 w 2556691"/>
              <a:gd name="connsiteY56326" fmla="*/ 798946 h 2789926"/>
              <a:gd name="connsiteX56327" fmla="*/ 1015031 w 2556691"/>
              <a:gd name="connsiteY56327" fmla="*/ 805175 h 2789926"/>
              <a:gd name="connsiteX56328" fmla="*/ 1015062 w 2556691"/>
              <a:gd name="connsiteY56328" fmla="*/ 805071 h 2789926"/>
              <a:gd name="connsiteX56329" fmla="*/ 1032954 w 2556691"/>
              <a:gd name="connsiteY56329" fmla="*/ 779503 h 2789926"/>
              <a:gd name="connsiteX56330" fmla="*/ 1032960 w 2556691"/>
              <a:gd name="connsiteY56330" fmla="*/ 779488 h 2789926"/>
              <a:gd name="connsiteX56331" fmla="*/ 1037319 w 2556691"/>
              <a:gd name="connsiteY56331" fmla="*/ 770691 h 2789926"/>
              <a:gd name="connsiteX56332" fmla="*/ 1037967 w 2556691"/>
              <a:gd name="connsiteY56332" fmla="*/ 769838 h 2789926"/>
              <a:gd name="connsiteX56333" fmla="*/ 1039634 w 2556691"/>
              <a:gd name="connsiteY56333" fmla="*/ 767659 h 2789926"/>
              <a:gd name="connsiteX56334" fmla="*/ 1040448 w 2556691"/>
              <a:gd name="connsiteY56334" fmla="*/ 766789 h 2789926"/>
              <a:gd name="connsiteX56335" fmla="*/ 1040437 w 2556691"/>
              <a:gd name="connsiteY56335" fmla="*/ 766782 h 2789926"/>
              <a:gd name="connsiteX56336" fmla="*/ 1021774 w 2556691"/>
              <a:gd name="connsiteY56336" fmla="*/ 756122 h 2789926"/>
              <a:gd name="connsiteX56337" fmla="*/ 1025007 w 2556691"/>
              <a:gd name="connsiteY56337" fmla="*/ 744965 h 2789926"/>
              <a:gd name="connsiteX56338" fmla="*/ 1019332 w 2556691"/>
              <a:gd name="connsiteY56338" fmla="*/ 739153 h 2789926"/>
              <a:gd name="connsiteX56339" fmla="*/ 1060439 w 2556691"/>
              <a:gd name="connsiteY56339" fmla="*/ 727977 h 2789926"/>
              <a:gd name="connsiteX56340" fmla="*/ 1036191 w 2556691"/>
              <a:gd name="connsiteY56340" fmla="*/ 705646 h 2789926"/>
              <a:gd name="connsiteX56341" fmla="*/ 1045001 w 2556691"/>
              <a:gd name="connsiteY56341" fmla="*/ 703493 h 2789926"/>
              <a:gd name="connsiteX56342" fmla="*/ 1026910 w 2556691"/>
              <a:gd name="connsiteY56342" fmla="*/ 686566 h 2789926"/>
              <a:gd name="connsiteX56343" fmla="*/ 1038526 w 2556691"/>
              <a:gd name="connsiteY56343" fmla="*/ 682570 h 2789926"/>
              <a:gd name="connsiteX56344" fmla="*/ 1027967 w 2556691"/>
              <a:gd name="connsiteY56344" fmla="*/ 658569 h 2789926"/>
              <a:gd name="connsiteX56345" fmla="*/ 1031034 w 2556691"/>
              <a:gd name="connsiteY56345" fmla="*/ 649455 h 2789926"/>
              <a:gd name="connsiteX56346" fmla="*/ 1042956 w 2556691"/>
              <a:gd name="connsiteY56346" fmla="*/ 660172 h 2789926"/>
              <a:gd name="connsiteX56347" fmla="*/ 1062805 w 2556691"/>
              <a:gd name="connsiteY56347" fmla="*/ 674025 h 2789926"/>
              <a:gd name="connsiteX56348" fmla="*/ 1067585 w 2556691"/>
              <a:gd name="connsiteY56348" fmla="*/ 656596 h 2789926"/>
              <a:gd name="connsiteX56349" fmla="*/ 1071917 w 2556691"/>
              <a:gd name="connsiteY56349" fmla="*/ 662194 h 2789926"/>
              <a:gd name="connsiteX56350" fmla="*/ 1102783 w 2556691"/>
              <a:gd name="connsiteY56350" fmla="*/ 687852 h 2789926"/>
              <a:gd name="connsiteX56351" fmla="*/ 1093389 w 2556691"/>
              <a:gd name="connsiteY56351" fmla="*/ 678217 h 2789926"/>
              <a:gd name="connsiteX56352" fmla="*/ 1082959 w 2556691"/>
              <a:gd name="connsiteY56352" fmla="*/ 655400 h 2789926"/>
              <a:gd name="connsiteX56353" fmla="*/ 1088492 w 2556691"/>
              <a:gd name="connsiteY56353" fmla="*/ 652566 h 2789926"/>
              <a:gd name="connsiteX56354" fmla="*/ 1084595 w 2556691"/>
              <a:gd name="connsiteY56354" fmla="*/ 629488 h 2789926"/>
              <a:gd name="connsiteX56355" fmla="*/ 1096202 w 2556691"/>
              <a:gd name="connsiteY56355" fmla="*/ 640085 h 2789926"/>
              <a:gd name="connsiteX56356" fmla="*/ 1104089 w 2556691"/>
              <a:gd name="connsiteY56356" fmla="*/ 646615 h 2789926"/>
              <a:gd name="connsiteX56357" fmla="*/ 1100134 w 2556691"/>
              <a:gd name="connsiteY56357" fmla="*/ 632402 h 2789926"/>
              <a:gd name="connsiteX56358" fmla="*/ 1093248 w 2556691"/>
              <a:gd name="connsiteY56358" fmla="*/ 619934 h 2789926"/>
              <a:gd name="connsiteX56359" fmla="*/ 1096037 w 2556691"/>
              <a:gd name="connsiteY56359" fmla="*/ 616583 h 2789926"/>
              <a:gd name="connsiteX56360" fmla="*/ 1111176 w 2556691"/>
              <a:gd name="connsiteY56360" fmla="*/ 622384 h 2789926"/>
              <a:gd name="connsiteX56361" fmla="*/ 1107279 w 2556691"/>
              <a:gd name="connsiteY56361" fmla="*/ 604542 h 2789926"/>
              <a:gd name="connsiteX56362" fmla="*/ 1116073 w 2556691"/>
              <a:gd name="connsiteY56362" fmla="*/ 590584 h 2789926"/>
              <a:gd name="connsiteX56363" fmla="*/ 1126350 w 2556691"/>
              <a:gd name="connsiteY56363" fmla="*/ 606528 h 2789926"/>
              <a:gd name="connsiteX56364" fmla="*/ 1153272 w 2556691"/>
              <a:gd name="connsiteY56364" fmla="*/ 636336 h 2789926"/>
              <a:gd name="connsiteX56365" fmla="*/ 1143737 w 2556691"/>
              <a:gd name="connsiteY56365" fmla="*/ 611998 h 2789926"/>
              <a:gd name="connsiteX56366" fmla="*/ 1155556 w 2556691"/>
              <a:gd name="connsiteY56366" fmla="*/ 606330 h 2789926"/>
              <a:gd name="connsiteX56367" fmla="*/ 1181218 w 2556691"/>
              <a:gd name="connsiteY56367" fmla="*/ 627763 h 2789926"/>
              <a:gd name="connsiteX56368" fmla="*/ 1182855 w 2556691"/>
              <a:gd name="connsiteY56368" fmla="*/ 613212 h 2789926"/>
              <a:gd name="connsiteX56369" fmla="*/ 1218535 w 2556691"/>
              <a:gd name="connsiteY56369" fmla="*/ 605925 h 2789926"/>
              <a:gd name="connsiteX56370" fmla="*/ 1228906 w 2556691"/>
              <a:gd name="connsiteY56370" fmla="*/ 606998 h 2789926"/>
              <a:gd name="connsiteX56371" fmla="*/ 1230425 w 2556691"/>
              <a:gd name="connsiteY56371" fmla="*/ 613747 h 2789926"/>
              <a:gd name="connsiteX56372" fmla="*/ 1237217 w 2556691"/>
              <a:gd name="connsiteY56372" fmla="*/ 617398 h 2789926"/>
              <a:gd name="connsiteX56373" fmla="*/ 1240796 w 2556691"/>
              <a:gd name="connsiteY56373" fmla="*/ 628861 h 2789926"/>
              <a:gd name="connsiteX56374" fmla="*/ 1248177 w 2556691"/>
              <a:gd name="connsiteY56374" fmla="*/ 613976 h 2789926"/>
              <a:gd name="connsiteX56375" fmla="*/ 1233249 w 2556691"/>
              <a:gd name="connsiteY56375" fmla="*/ 559200 h 2789926"/>
              <a:gd name="connsiteX56376" fmla="*/ 1234086 w 2556691"/>
              <a:gd name="connsiteY56376" fmla="*/ 556314 h 2789926"/>
              <a:gd name="connsiteX56377" fmla="*/ 1233968 w 2556691"/>
              <a:gd name="connsiteY56377" fmla="*/ 556027 h 2789926"/>
              <a:gd name="connsiteX56378" fmla="*/ 1225669 w 2556691"/>
              <a:gd name="connsiteY56378" fmla="*/ 555476 h 2789926"/>
              <a:gd name="connsiteX56379" fmla="*/ 1200159 w 2556691"/>
              <a:gd name="connsiteY56379" fmla="*/ 553878 h 2789926"/>
              <a:gd name="connsiteX56380" fmla="*/ 1176981 w 2556691"/>
              <a:gd name="connsiteY56380" fmla="*/ 540004 h 2789926"/>
              <a:gd name="connsiteX56381" fmla="*/ 1171401 w 2556691"/>
              <a:gd name="connsiteY56381" fmla="*/ 535929 h 2789926"/>
              <a:gd name="connsiteX56382" fmla="*/ 1201113 w 2556691"/>
              <a:gd name="connsiteY56382" fmla="*/ 538471 h 2789926"/>
              <a:gd name="connsiteX56383" fmla="*/ 1200842 w 2556691"/>
              <a:gd name="connsiteY56383" fmla="*/ 533175 h 2789926"/>
              <a:gd name="connsiteX56384" fmla="*/ 1186810 w 2556691"/>
              <a:gd name="connsiteY56384" fmla="*/ 500635 h 2789926"/>
              <a:gd name="connsiteX56385" fmla="*/ 1190342 w 2556691"/>
              <a:gd name="connsiteY56385" fmla="*/ 498192 h 2789926"/>
              <a:gd name="connsiteX56386" fmla="*/ 1201125 w 2556691"/>
              <a:gd name="connsiteY56386" fmla="*/ 506419 h 2789926"/>
              <a:gd name="connsiteX56387" fmla="*/ 1203938 w 2556691"/>
              <a:gd name="connsiteY56387" fmla="*/ 507153 h 2789926"/>
              <a:gd name="connsiteX56388" fmla="*/ 1212437 w 2556691"/>
              <a:gd name="connsiteY56388" fmla="*/ 517688 h 2789926"/>
              <a:gd name="connsiteX56389" fmla="*/ 1190036 w 2556691"/>
              <a:gd name="connsiteY56389" fmla="*/ 473726 h 2789926"/>
              <a:gd name="connsiteX56390" fmla="*/ 1174379 w 2556691"/>
              <a:gd name="connsiteY56390" fmla="*/ 456863 h 2789926"/>
              <a:gd name="connsiteX56391" fmla="*/ 1177287 w 2556691"/>
              <a:gd name="connsiteY56391" fmla="*/ 452545 h 2789926"/>
              <a:gd name="connsiteX56392" fmla="*/ 1164161 w 2556691"/>
              <a:gd name="connsiteY56392" fmla="*/ 428775 h 2789926"/>
              <a:gd name="connsiteX56393" fmla="*/ 1196051 w 2556691"/>
              <a:gd name="connsiteY56393" fmla="*/ 447059 h 2789926"/>
              <a:gd name="connsiteX56394" fmla="*/ 1204609 w 2556691"/>
              <a:gd name="connsiteY56394" fmla="*/ 450254 h 2789926"/>
              <a:gd name="connsiteX56395" fmla="*/ 1211766 w 2556691"/>
              <a:gd name="connsiteY56395" fmla="*/ 459009 h 2789926"/>
              <a:gd name="connsiteX56396" fmla="*/ 1140723 w 2556691"/>
              <a:gd name="connsiteY56396" fmla="*/ 221536 h 2789926"/>
              <a:gd name="connsiteX56397" fmla="*/ 1136638 w 2556691"/>
              <a:gd name="connsiteY56397" fmla="*/ 212421 h 2789926"/>
              <a:gd name="connsiteX56398" fmla="*/ 1136250 w 2556691"/>
              <a:gd name="connsiteY56398" fmla="*/ 211203 h 2789926"/>
              <a:gd name="connsiteX56399" fmla="*/ 1127456 w 2556691"/>
              <a:gd name="connsiteY56399" fmla="*/ 204558 h 2789926"/>
              <a:gd name="connsiteX56400" fmla="*/ 1120287 w 2556691"/>
              <a:gd name="connsiteY56400" fmla="*/ 197473 h 2789926"/>
              <a:gd name="connsiteX56401" fmla="*/ 1115614 w 2556691"/>
              <a:gd name="connsiteY56401" fmla="*/ 194179 h 2789926"/>
              <a:gd name="connsiteX56402" fmla="*/ 1085525 w 2556691"/>
              <a:gd name="connsiteY56402" fmla="*/ 189927 h 2789926"/>
              <a:gd name="connsiteX56403" fmla="*/ 1066737 w 2556691"/>
              <a:gd name="connsiteY56403" fmla="*/ 175466 h 2789926"/>
              <a:gd name="connsiteX56404" fmla="*/ 1063877 w 2556691"/>
              <a:gd name="connsiteY56404" fmla="*/ 170615 h 2789926"/>
              <a:gd name="connsiteX56405" fmla="*/ 1070398 w 2556691"/>
              <a:gd name="connsiteY56405" fmla="*/ 169564 h 2789926"/>
              <a:gd name="connsiteX56406" fmla="*/ 1065407 w 2556691"/>
              <a:gd name="connsiteY56406" fmla="*/ 150524 h 2789926"/>
              <a:gd name="connsiteX56407" fmla="*/ 1066961 w 2556691"/>
              <a:gd name="connsiteY56407" fmla="*/ 151822 h 2789926"/>
              <a:gd name="connsiteX56408" fmla="*/ 1070587 w 2556691"/>
              <a:gd name="connsiteY56408" fmla="*/ 153284 h 2789926"/>
              <a:gd name="connsiteX56409" fmla="*/ 1089869 w 2556691"/>
              <a:gd name="connsiteY56409" fmla="*/ 168376 h 2789926"/>
              <a:gd name="connsiteX56410" fmla="*/ 1086985 w 2556691"/>
              <a:gd name="connsiteY56410" fmla="*/ 159269 h 2789926"/>
              <a:gd name="connsiteX56411" fmla="*/ 1093871 w 2556691"/>
              <a:gd name="connsiteY56411" fmla="*/ 162899 h 2789926"/>
              <a:gd name="connsiteX56412" fmla="*/ 1092035 w 2556691"/>
              <a:gd name="connsiteY56412" fmla="*/ 145985 h 2789926"/>
              <a:gd name="connsiteX56413" fmla="*/ 1103359 w 2556691"/>
              <a:gd name="connsiteY56413" fmla="*/ 155004 h 2789926"/>
              <a:gd name="connsiteX56414" fmla="*/ 1107397 w 2556691"/>
              <a:gd name="connsiteY56414" fmla="*/ 153042 h 2789926"/>
              <a:gd name="connsiteX56415" fmla="*/ 1127539 w 2556691"/>
              <a:gd name="connsiteY56415" fmla="*/ 190050 h 2789926"/>
              <a:gd name="connsiteX56416" fmla="*/ 1135708 w 2556691"/>
              <a:gd name="connsiteY56416" fmla="*/ 191997 h 2789926"/>
              <a:gd name="connsiteX56417" fmla="*/ 1135438 w 2556691"/>
              <a:gd name="connsiteY56417" fmla="*/ 187883 h 2789926"/>
              <a:gd name="connsiteX56418" fmla="*/ 1076284 w 2556691"/>
              <a:gd name="connsiteY56418" fmla="*/ 74431 h 2789926"/>
              <a:gd name="connsiteX56419" fmla="*/ 1066961 w 2556691"/>
              <a:gd name="connsiteY56419" fmla="*/ 71219 h 2789926"/>
              <a:gd name="connsiteX56420" fmla="*/ 1061817 w 2556691"/>
              <a:gd name="connsiteY56420" fmla="*/ 66569 h 2789926"/>
              <a:gd name="connsiteX56421" fmla="*/ 1049324 w 2556691"/>
              <a:gd name="connsiteY56421" fmla="*/ 41212 h 2789926"/>
              <a:gd name="connsiteX56422" fmla="*/ 1040191 w 2556691"/>
              <a:gd name="connsiteY56422" fmla="*/ 32290 h 2789926"/>
              <a:gd name="connsiteX56423" fmla="*/ 1036812 w 2556691"/>
              <a:gd name="connsiteY56423" fmla="*/ 2560 h 2789926"/>
              <a:gd name="connsiteX56424" fmla="*/ 1063006 w 2556691"/>
              <a:gd name="connsiteY56424" fmla="*/ 20394 h 2789926"/>
              <a:gd name="connsiteX56425" fmla="*/ 1080628 w 2556691"/>
              <a:gd name="connsiteY56425" fmla="*/ 36570 h 2789926"/>
              <a:gd name="connsiteX56426" fmla="*/ 1080722 w 2556691"/>
              <a:gd name="connsiteY56426" fmla="*/ 36646 h 2789926"/>
              <a:gd name="connsiteX56427" fmla="*/ 1080816 w 2556691"/>
              <a:gd name="connsiteY56427" fmla="*/ 36985 h 2789926"/>
              <a:gd name="connsiteX56428" fmla="*/ 1082370 w 2556691"/>
              <a:gd name="connsiteY56428" fmla="*/ 41387 h 2789926"/>
              <a:gd name="connsiteX56429" fmla="*/ 1082982 w 2556691"/>
              <a:gd name="connsiteY56429" fmla="*/ 42969 h 2789926"/>
              <a:gd name="connsiteX56430" fmla="*/ 1085937 w 2556691"/>
              <a:gd name="connsiteY56430" fmla="*/ 57812 h 2789926"/>
              <a:gd name="connsiteX56431" fmla="*/ 1086114 w 2556691"/>
              <a:gd name="connsiteY56431" fmla="*/ 62050 h 2789926"/>
              <a:gd name="connsiteX56432" fmla="*/ 1216475 w 2556691"/>
              <a:gd name="connsiteY56432" fmla="*/ 390773 h 2789926"/>
              <a:gd name="connsiteX56433" fmla="*/ 1223762 w 2556691"/>
              <a:gd name="connsiteY56433" fmla="*/ 414335 h 2789926"/>
              <a:gd name="connsiteX56434" fmla="*/ 1224091 w 2556691"/>
              <a:gd name="connsiteY56434" fmla="*/ 413515 h 2789926"/>
              <a:gd name="connsiteX56435" fmla="*/ 1229660 w 2556691"/>
              <a:gd name="connsiteY56435" fmla="*/ 399666 h 2789926"/>
              <a:gd name="connsiteX56436" fmla="*/ 1230919 w 2556691"/>
              <a:gd name="connsiteY56436" fmla="*/ 376075 h 2789926"/>
              <a:gd name="connsiteX56437" fmla="*/ 1226469 w 2556691"/>
              <a:gd name="connsiteY56437" fmla="*/ 363807 h 2789926"/>
              <a:gd name="connsiteX56438" fmla="*/ 1211319 w 2556691"/>
              <a:gd name="connsiteY56438" fmla="*/ 313369 h 2789926"/>
              <a:gd name="connsiteX56439" fmla="*/ 1220124 w 2556691"/>
              <a:gd name="connsiteY56439" fmla="*/ 318039 h 2789926"/>
              <a:gd name="connsiteX56440" fmla="*/ 1230507 w 2556691"/>
              <a:gd name="connsiteY56440" fmla="*/ 326912 h 2789926"/>
              <a:gd name="connsiteX56441" fmla="*/ 1238677 w 2556691"/>
              <a:gd name="connsiteY56441" fmla="*/ 342837 h 2789926"/>
              <a:gd name="connsiteX56442" fmla="*/ 1241926 w 2556691"/>
              <a:gd name="connsiteY56442" fmla="*/ 341720 h 2789926"/>
              <a:gd name="connsiteX56443" fmla="*/ 1244045 w 2556691"/>
              <a:gd name="connsiteY56443" fmla="*/ 345757 h 2789926"/>
              <a:gd name="connsiteX56444" fmla="*/ 1243845 w 2556691"/>
              <a:gd name="connsiteY56444" fmla="*/ 312739 h 2789926"/>
              <a:gd name="connsiteX56445" fmla="*/ 1235275 w 2556691"/>
              <a:gd name="connsiteY56445" fmla="*/ 302658 h 2789926"/>
              <a:gd name="connsiteX56446" fmla="*/ 1225504 w 2556691"/>
              <a:gd name="connsiteY56446" fmla="*/ 291343 h 2789926"/>
              <a:gd name="connsiteX56447" fmla="*/ 1221914 w 2556691"/>
              <a:gd name="connsiteY56447" fmla="*/ 280110 h 2789926"/>
              <a:gd name="connsiteX56448" fmla="*/ 1219112 w 2556691"/>
              <a:gd name="connsiteY56448" fmla="*/ 275158 h 2789926"/>
              <a:gd name="connsiteX56449" fmla="*/ 1215074 w 2556691"/>
              <a:gd name="connsiteY56449" fmla="*/ 270019 h 2789926"/>
              <a:gd name="connsiteX56450" fmla="*/ 1208906 w 2556691"/>
              <a:gd name="connsiteY56450" fmla="*/ 212008 h 2789926"/>
              <a:gd name="connsiteX56451" fmla="*/ 1211778 w 2556691"/>
              <a:gd name="connsiteY56451" fmla="*/ 211465 h 2789926"/>
              <a:gd name="connsiteX56452" fmla="*/ 1223609 w 2556691"/>
              <a:gd name="connsiteY56452" fmla="*/ 212607 h 2789926"/>
              <a:gd name="connsiteX56453" fmla="*/ 1234698 w 2556691"/>
              <a:gd name="connsiteY56453" fmla="*/ 201332 h 2789926"/>
              <a:gd name="connsiteX56454" fmla="*/ 1240890 w 2556691"/>
              <a:gd name="connsiteY56454" fmla="*/ 203939 h 2789926"/>
              <a:gd name="connsiteX56455" fmla="*/ 1248930 w 2556691"/>
              <a:gd name="connsiteY56455" fmla="*/ 201361 h 2789926"/>
              <a:gd name="connsiteX56456" fmla="*/ 1259890 w 2556691"/>
              <a:gd name="connsiteY56456" fmla="*/ 196386 h 2789926"/>
              <a:gd name="connsiteX56457" fmla="*/ 1278218 w 2556691"/>
              <a:gd name="connsiteY56457" fmla="*/ 214618 h 2789926"/>
              <a:gd name="connsiteX56458" fmla="*/ 1280961 w 2556691"/>
              <a:gd name="connsiteY56458" fmla="*/ 208349 h 2789926"/>
              <a:gd name="connsiteX56459" fmla="*/ 1292203 w 2556691"/>
              <a:gd name="connsiteY56459" fmla="*/ 197236 h 2789926"/>
              <a:gd name="connsiteX56460" fmla="*/ 1301290 w 2556691"/>
              <a:gd name="connsiteY56460" fmla="*/ 208647 h 2789926"/>
              <a:gd name="connsiteX56461" fmla="*/ 1310579 w 2556691"/>
              <a:gd name="connsiteY56461" fmla="*/ 204484 h 2789926"/>
              <a:gd name="connsiteX56462" fmla="*/ 1313709 w 2556691"/>
              <a:gd name="connsiteY56462" fmla="*/ 223912 h 2789926"/>
              <a:gd name="connsiteX56463" fmla="*/ 1316230 w 2556691"/>
              <a:gd name="connsiteY56463" fmla="*/ 220403 h 2789926"/>
              <a:gd name="connsiteX56464" fmla="*/ 1322644 w 2556691"/>
              <a:gd name="connsiteY56464" fmla="*/ 229977 h 2789926"/>
              <a:gd name="connsiteX56465" fmla="*/ 1290473 w 2556691"/>
              <a:gd name="connsiteY56465" fmla="*/ 280836 h 2789926"/>
              <a:gd name="connsiteX56466" fmla="*/ 1291697 w 2556691"/>
              <a:gd name="connsiteY56466" fmla="*/ 284017 h 2789926"/>
              <a:gd name="connsiteX56467" fmla="*/ 1286965 w 2556691"/>
              <a:gd name="connsiteY56467" fmla="*/ 286486 h 2789926"/>
              <a:gd name="connsiteX56468" fmla="*/ 1270390 w 2556691"/>
              <a:gd name="connsiteY56468" fmla="*/ 303258 h 2789926"/>
              <a:gd name="connsiteX56469" fmla="*/ 1253415 w 2556691"/>
              <a:gd name="connsiteY56469" fmla="*/ 317487 h 2789926"/>
              <a:gd name="connsiteX56470" fmla="*/ 1245763 w 2556691"/>
              <a:gd name="connsiteY56470" fmla="*/ 381110 h 2789926"/>
              <a:gd name="connsiteX56471" fmla="*/ 1258960 w 2556691"/>
              <a:gd name="connsiteY56471" fmla="*/ 368687 h 2789926"/>
              <a:gd name="connsiteX56472" fmla="*/ 1269660 w 2556691"/>
              <a:gd name="connsiteY56472" fmla="*/ 363423 h 2789926"/>
              <a:gd name="connsiteX56473" fmla="*/ 1270955 w 2556691"/>
              <a:gd name="connsiteY56473" fmla="*/ 372564 h 2789926"/>
              <a:gd name="connsiteX56474" fmla="*/ 1314146 w 2556691"/>
              <a:gd name="connsiteY56474" fmla="*/ 360983 h 2789926"/>
              <a:gd name="connsiteX56475" fmla="*/ 1284657 w 2556691"/>
              <a:gd name="connsiteY56475" fmla="*/ 382227 h 2789926"/>
              <a:gd name="connsiteX56476" fmla="*/ 1281126 w 2556691"/>
              <a:gd name="connsiteY56476" fmla="*/ 382613 h 2789926"/>
              <a:gd name="connsiteX56477" fmla="*/ 1254604 w 2556691"/>
              <a:gd name="connsiteY56477" fmla="*/ 400545 h 2789926"/>
              <a:gd name="connsiteX56478" fmla="*/ 1257312 w 2556691"/>
              <a:gd name="connsiteY56478" fmla="*/ 404624 h 2789926"/>
              <a:gd name="connsiteX56479" fmla="*/ 1239513 w 2556691"/>
              <a:gd name="connsiteY56479" fmla="*/ 415221 h 2789926"/>
              <a:gd name="connsiteX56480" fmla="*/ 1233132 w 2556691"/>
              <a:gd name="connsiteY56480" fmla="*/ 419337 h 2789926"/>
              <a:gd name="connsiteX56481" fmla="*/ 1233109 w 2556691"/>
              <a:gd name="connsiteY56481" fmla="*/ 419397 h 2789926"/>
              <a:gd name="connsiteX56482" fmla="*/ 1233780 w 2556691"/>
              <a:gd name="connsiteY56482" fmla="*/ 420004 h 2789926"/>
              <a:gd name="connsiteX56483" fmla="*/ 1235381 w 2556691"/>
              <a:gd name="connsiteY56483" fmla="*/ 439052 h 2789926"/>
              <a:gd name="connsiteX56484" fmla="*/ 1254404 w 2556691"/>
              <a:gd name="connsiteY56484" fmla="*/ 541383 h 2789926"/>
              <a:gd name="connsiteX56485" fmla="*/ 1261255 w 2556691"/>
              <a:gd name="connsiteY56485" fmla="*/ 547361 h 2789926"/>
              <a:gd name="connsiteX56486" fmla="*/ 1264893 w 2556691"/>
              <a:gd name="connsiteY56486" fmla="*/ 574258 h 2789926"/>
              <a:gd name="connsiteX56487" fmla="*/ 1270837 w 2556691"/>
              <a:gd name="connsiteY56487" fmla="*/ 611962 h 2789926"/>
              <a:gd name="connsiteX56488" fmla="*/ 1292686 w 2556691"/>
              <a:gd name="connsiteY56488" fmla="*/ 608899 h 2789926"/>
              <a:gd name="connsiteX56489" fmla="*/ 1277712 w 2556691"/>
              <a:gd name="connsiteY56489" fmla="*/ 650418 h 2789926"/>
              <a:gd name="connsiteX56490" fmla="*/ 1278854 w 2556691"/>
              <a:gd name="connsiteY56490" fmla="*/ 657359 h 2789926"/>
              <a:gd name="connsiteX56491" fmla="*/ 1287271 w 2556691"/>
              <a:gd name="connsiteY56491" fmla="*/ 661187 h 2789926"/>
              <a:gd name="connsiteX56492" fmla="*/ 1283021 w 2556691"/>
              <a:gd name="connsiteY56492" fmla="*/ 673319 h 2789926"/>
              <a:gd name="connsiteX56493" fmla="*/ 1282539 w 2556691"/>
              <a:gd name="connsiteY56493" fmla="*/ 681258 h 2789926"/>
              <a:gd name="connsiteX56494" fmla="*/ 1282703 w 2556691"/>
              <a:gd name="connsiteY56494" fmla="*/ 682344 h 2789926"/>
              <a:gd name="connsiteX56495" fmla="*/ 1332498 w 2556691"/>
              <a:gd name="connsiteY56495" fmla="*/ 727604 h 2789926"/>
              <a:gd name="connsiteX56496" fmla="*/ 1327189 w 2556691"/>
              <a:gd name="connsiteY56496" fmla="*/ 724323 h 2789926"/>
              <a:gd name="connsiteX56497" fmla="*/ 1325058 w 2556691"/>
              <a:gd name="connsiteY56497" fmla="*/ 733294 h 2789926"/>
              <a:gd name="connsiteX56498" fmla="*/ 1291379 w 2556691"/>
              <a:gd name="connsiteY56498" fmla="*/ 750482 h 2789926"/>
              <a:gd name="connsiteX56499" fmla="*/ 1310308 w 2556691"/>
              <a:gd name="connsiteY56499" fmla="*/ 1028360 h 2789926"/>
              <a:gd name="connsiteX56500" fmla="*/ 1322681 w 2556691"/>
              <a:gd name="connsiteY56500" fmla="*/ 1038590 h 2789926"/>
              <a:gd name="connsiteX56501" fmla="*/ 1319879 w 2556691"/>
              <a:gd name="connsiteY56501" fmla="*/ 1046078 h 2789926"/>
              <a:gd name="connsiteX56502" fmla="*/ 1343646 w 2556691"/>
              <a:gd name="connsiteY56502" fmla="*/ 1033846 h 2789926"/>
              <a:gd name="connsiteX56503" fmla="*/ 1344235 w 2556691"/>
              <a:gd name="connsiteY56503" fmla="*/ 1021399 h 2789926"/>
              <a:gd name="connsiteX56504" fmla="*/ 1345906 w 2556691"/>
              <a:gd name="connsiteY56504" fmla="*/ 1019397 h 2789926"/>
              <a:gd name="connsiteX56505" fmla="*/ 1347955 w 2556691"/>
              <a:gd name="connsiteY56505" fmla="*/ 1020351 h 2789926"/>
              <a:gd name="connsiteX56506" fmla="*/ 1346931 w 2556691"/>
              <a:gd name="connsiteY56506" fmla="*/ 1005573 h 2789926"/>
              <a:gd name="connsiteX56507" fmla="*/ 1352087 w 2556691"/>
              <a:gd name="connsiteY56507" fmla="*/ 1008727 h 2789926"/>
              <a:gd name="connsiteX56508" fmla="*/ 1351698 w 2556691"/>
              <a:gd name="connsiteY56508" fmla="*/ 985878 h 2789926"/>
              <a:gd name="connsiteX56509" fmla="*/ 1357596 w 2556691"/>
              <a:gd name="connsiteY56509" fmla="*/ 986191 h 2789926"/>
              <a:gd name="connsiteX56510" fmla="*/ 1365259 w 2556691"/>
              <a:gd name="connsiteY56510" fmla="*/ 973375 h 2789926"/>
              <a:gd name="connsiteX56511" fmla="*/ 1375136 w 2556691"/>
              <a:gd name="connsiteY56511" fmla="*/ 962572 h 2789926"/>
              <a:gd name="connsiteX56512" fmla="*/ 1382776 w 2556691"/>
              <a:gd name="connsiteY56512" fmla="*/ 955617 h 2789926"/>
              <a:gd name="connsiteX56513" fmla="*/ 1382376 w 2556691"/>
              <a:gd name="connsiteY56513" fmla="*/ 951639 h 2789926"/>
              <a:gd name="connsiteX56514" fmla="*/ 1386060 w 2556691"/>
              <a:gd name="connsiteY56514" fmla="*/ 942669 h 2789926"/>
              <a:gd name="connsiteX56515" fmla="*/ 1387590 w 2556691"/>
              <a:gd name="connsiteY56515" fmla="*/ 943870 h 2789926"/>
              <a:gd name="connsiteX56516" fmla="*/ 1387014 w 2556691"/>
              <a:gd name="connsiteY56516" fmla="*/ 934557 h 2789926"/>
              <a:gd name="connsiteX56517" fmla="*/ 1393017 w 2556691"/>
              <a:gd name="connsiteY56517" fmla="*/ 930238 h 2789926"/>
              <a:gd name="connsiteX56518" fmla="*/ 1401010 w 2556691"/>
              <a:gd name="connsiteY56518" fmla="*/ 916271 h 2789926"/>
              <a:gd name="connsiteX56519" fmla="*/ 1398727 w 2556691"/>
              <a:gd name="connsiteY56519" fmla="*/ 955982 h 2789926"/>
              <a:gd name="connsiteX56520" fmla="*/ 1396525 w 2556691"/>
              <a:gd name="connsiteY56520" fmla="*/ 976856 h 2789926"/>
              <a:gd name="connsiteX56521" fmla="*/ 1399162 w 2556691"/>
              <a:gd name="connsiteY56521" fmla="*/ 979404 h 2789926"/>
              <a:gd name="connsiteX56522" fmla="*/ 1394583 w 2556691"/>
              <a:gd name="connsiteY56522" fmla="*/ 993808 h 2789926"/>
              <a:gd name="connsiteX56523" fmla="*/ 1397667 w 2556691"/>
              <a:gd name="connsiteY56523" fmla="*/ 992876 h 2789926"/>
              <a:gd name="connsiteX56524" fmla="*/ 1391016 w 2556691"/>
              <a:gd name="connsiteY56524" fmla="*/ 1009906 h 2789926"/>
              <a:gd name="connsiteX56525" fmla="*/ 1387178 w 2556691"/>
              <a:gd name="connsiteY56525" fmla="*/ 1014066 h 2789926"/>
              <a:gd name="connsiteX56526" fmla="*/ 1395219 w 2556691"/>
              <a:gd name="connsiteY56526" fmla="*/ 1017180 h 2789926"/>
              <a:gd name="connsiteX56527" fmla="*/ 1386602 w 2556691"/>
              <a:gd name="connsiteY56527" fmla="*/ 1026131 h 2789926"/>
              <a:gd name="connsiteX56528" fmla="*/ 1389533 w 2556691"/>
              <a:gd name="connsiteY56528" fmla="*/ 1031048 h 2789926"/>
              <a:gd name="connsiteX56529" fmla="*/ 1407661 w 2556691"/>
              <a:gd name="connsiteY56529" fmla="*/ 1025825 h 2789926"/>
              <a:gd name="connsiteX56530" fmla="*/ 1413583 w 2556691"/>
              <a:gd name="connsiteY56530" fmla="*/ 1024006 h 2789926"/>
              <a:gd name="connsiteX56531" fmla="*/ 1420116 w 2556691"/>
              <a:gd name="connsiteY56531" fmla="*/ 1029439 h 2789926"/>
              <a:gd name="connsiteX56532" fmla="*/ 1428863 w 2556691"/>
              <a:gd name="connsiteY56532" fmla="*/ 1029077 h 2789926"/>
              <a:gd name="connsiteX56533" fmla="*/ 1428969 w 2556691"/>
              <a:gd name="connsiteY56533" fmla="*/ 1015793 h 2789926"/>
              <a:gd name="connsiteX56534" fmla="*/ 1431464 w 2556691"/>
              <a:gd name="connsiteY56534" fmla="*/ 994595 h 2789926"/>
              <a:gd name="connsiteX56535" fmla="*/ 1431311 w 2556691"/>
              <a:gd name="connsiteY56535" fmla="*/ 994225 h 2789926"/>
              <a:gd name="connsiteX56536" fmla="*/ 1434018 w 2556691"/>
              <a:gd name="connsiteY56536" fmla="*/ 986373 h 2789926"/>
              <a:gd name="connsiteX56537" fmla="*/ 1452759 w 2556691"/>
              <a:gd name="connsiteY56537" fmla="*/ 987219 h 2789926"/>
              <a:gd name="connsiteX56538" fmla="*/ 1452783 w 2556691"/>
              <a:gd name="connsiteY56538" fmla="*/ 988019 h 2789926"/>
              <a:gd name="connsiteX56539" fmla="*/ 1452948 w 2556691"/>
              <a:gd name="connsiteY56539" fmla="*/ 988655 h 2789926"/>
              <a:gd name="connsiteX56540" fmla="*/ 1455761 w 2556691"/>
              <a:gd name="connsiteY56540" fmla="*/ 990867 h 2789926"/>
              <a:gd name="connsiteX56541" fmla="*/ 1457091 w 2556691"/>
              <a:gd name="connsiteY56541" fmla="*/ 1042462 h 2789926"/>
              <a:gd name="connsiteX56542" fmla="*/ 1457185 w 2556691"/>
              <a:gd name="connsiteY56542" fmla="*/ 1042121 h 2789926"/>
              <a:gd name="connsiteX56543" fmla="*/ 1471253 w 2556691"/>
              <a:gd name="connsiteY56543" fmla="*/ 1005962 h 2789926"/>
              <a:gd name="connsiteX56544" fmla="*/ 1470982 w 2556691"/>
              <a:gd name="connsiteY56544" fmla="*/ 1005403 h 2789926"/>
              <a:gd name="connsiteX56545" fmla="*/ 1458834 w 2556691"/>
              <a:gd name="connsiteY56545" fmla="*/ 1035930 h 2789926"/>
              <a:gd name="connsiteX56546" fmla="*/ 1455938 w 2556691"/>
              <a:gd name="connsiteY56546" fmla="*/ 1034449 h 2789926"/>
              <a:gd name="connsiteX56547" fmla="*/ 1490618 w 2556691"/>
              <a:gd name="connsiteY56547" fmla="*/ 939645 h 2789926"/>
              <a:gd name="connsiteX56548" fmla="*/ 1492030 w 2556691"/>
              <a:gd name="connsiteY56548" fmla="*/ 900092 h 2789926"/>
              <a:gd name="connsiteX56549" fmla="*/ 1493619 w 2556691"/>
              <a:gd name="connsiteY56549" fmla="*/ 895588 h 2789926"/>
              <a:gd name="connsiteX56550" fmla="*/ 1488087 w 2556691"/>
              <a:gd name="connsiteY56550" fmla="*/ 889315 h 2789926"/>
              <a:gd name="connsiteX56551" fmla="*/ 1478999 w 2556691"/>
              <a:gd name="connsiteY56551" fmla="*/ 877544 h 2789926"/>
              <a:gd name="connsiteX56552" fmla="*/ 1479411 w 2556691"/>
              <a:gd name="connsiteY56552" fmla="*/ 862217 h 2789926"/>
              <a:gd name="connsiteX56553" fmla="*/ 1480070 w 2556691"/>
              <a:gd name="connsiteY56553" fmla="*/ 862161 h 2789926"/>
              <a:gd name="connsiteX56554" fmla="*/ 1472195 w 2556691"/>
              <a:gd name="connsiteY56554" fmla="*/ 835245 h 2789926"/>
              <a:gd name="connsiteX56555" fmla="*/ 1467145 w 2556691"/>
              <a:gd name="connsiteY56555" fmla="*/ 810753 h 2789926"/>
              <a:gd name="connsiteX56556" fmla="*/ 1464037 w 2556691"/>
              <a:gd name="connsiteY56556" fmla="*/ 777743 h 2789926"/>
              <a:gd name="connsiteX56557" fmla="*/ 1470193 w 2556691"/>
              <a:gd name="connsiteY56557" fmla="*/ 725447 h 2789926"/>
              <a:gd name="connsiteX56558" fmla="*/ 1488275 w 2556691"/>
              <a:gd name="connsiteY56558" fmla="*/ 568551 h 2789926"/>
              <a:gd name="connsiteX56559" fmla="*/ 1488958 w 2556691"/>
              <a:gd name="connsiteY56559" fmla="*/ 567041 h 2789926"/>
              <a:gd name="connsiteX56560" fmla="*/ 1491654 w 2556691"/>
              <a:gd name="connsiteY56560" fmla="*/ 553954 h 2789926"/>
              <a:gd name="connsiteX56561" fmla="*/ 1494785 w 2556691"/>
              <a:gd name="connsiteY56561" fmla="*/ 553601 h 2789926"/>
              <a:gd name="connsiteX56562" fmla="*/ 1504191 w 2556691"/>
              <a:gd name="connsiteY56562" fmla="*/ 567821 h 2789926"/>
              <a:gd name="connsiteX56563" fmla="*/ 1500058 w 2556691"/>
              <a:gd name="connsiteY56563" fmla="*/ 612266 h 2789926"/>
              <a:gd name="connsiteX56564" fmla="*/ 1493196 w 2556691"/>
              <a:gd name="connsiteY56564" fmla="*/ 678166 h 2789926"/>
              <a:gd name="connsiteX56565" fmla="*/ 1500235 w 2556691"/>
              <a:gd name="connsiteY56565" fmla="*/ 670222 h 2789926"/>
              <a:gd name="connsiteX56566" fmla="*/ 1500577 w 2556691"/>
              <a:gd name="connsiteY56566" fmla="*/ 669596 h 2789926"/>
              <a:gd name="connsiteX56567" fmla="*/ 1504238 w 2556691"/>
              <a:gd name="connsiteY56567" fmla="*/ 652186 h 2789926"/>
              <a:gd name="connsiteX56568" fmla="*/ 1505203 w 2556691"/>
              <a:gd name="connsiteY56568" fmla="*/ 651311 h 2789926"/>
              <a:gd name="connsiteX56569" fmla="*/ 1505485 w 2556691"/>
              <a:gd name="connsiteY56569" fmla="*/ 650617 h 2789926"/>
              <a:gd name="connsiteX56570" fmla="*/ 1516186 w 2556691"/>
              <a:gd name="connsiteY56570" fmla="*/ 630596 h 2789926"/>
              <a:gd name="connsiteX56571" fmla="*/ 1529700 w 2556691"/>
              <a:gd name="connsiteY56571" fmla="*/ 624557 h 2789926"/>
              <a:gd name="connsiteX56572" fmla="*/ 1530948 w 2556691"/>
              <a:gd name="connsiteY56572" fmla="*/ 662372 h 2789926"/>
              <a:gd name="connsiteX56573" fmla="*/ 1529853 w 2556691"/>
              <a:gd name="connsiteY56573" fmla="*/ 666951 h 2789926"/>
              <a:gd name="connsiteX56574" fmla="*/ 1496562 w 2556691"/>
              <a:gd name="connsiteY56574" fmla="*/ 726246 h 2789926"/>
              <a:gd name="connsiteX56575" fmla="*/ 1493784 w 2556691"/>
              <a:gd name="connsiteY56575" fmla="*/ 733732 h 2789926"/>
              <a:gd name="connsiteX56576" fmla="*/ 1492572 w 2556691"/>
              <a:gd name="connsiteY56576" fmla="*/ 741599 h 2789926"/>
              <a:gd name="connsiteX56577" fmla="*/ 1490959 w 2556691"/>
              <a:gd name="connsiteY56577" fmla="*/ 785215 h 2789926"/>
              <a:gd name="connsiteX56578" fmla="*/ 1505403 w 2556691"/>
              <a:gd name="connsiteY56578" fmla="*/ 855409 h 2789926"/>
              <a:gd name="connsiteX56579" fmla="*/ 1519329 w 2556691"/>
              <a:gd name="connsiteY56579" fmla="*/ 866844 h 2789926"/>
              <a:gd name="connsiteX56580" fmla="*/ 1527416 w 2556691"/>
              <a:gd name="connsiteY56580" fmla="*/ 851778 h 2789926"/>
              <a:gd name="connsiteX56581" fmla="*/ 1537740 w 2556691"/>
              <a:gd name="connsiteY56581" fmla="*/ 831049 h 2789926"/>
              <a:gd name="connsiteX56582" fmla="*/ 1538152 w 2556691"/>
              <a:gd name="connsiteY56582" fmla="*/ 830897 h 2789926"/>
              <a:gd name="connsiteX56583" fmla="*/ 1545710 w 2556691"/>
              <a:gd name="connsiteY56583" fmla="*/ 838718 h 2789926"/>
              <a:gd name="connsiteX56584" fmla="*/ 1543803 w 2556691"/>
              <a:gd name="connsiteY56584" fmla="*/ 849180 h 2789926"/>
              <a:gd name="connsiteX56585" fmla="*/ 1543968 w 2556691"/>
              <a:gd name="connsiteY56585" fmla="*/ 851157 h 2789926"/>
              <a:gd name="connsiteX56586" fmla="*/ 1546510 w 2556691"/>
              <a:gd name="connsiteY56586" fmla="*/ 851463 h 2789926"/>
              <a:gd name="connsiteX56587" fmla="*/ 1546510 w 2556691"/>
              <a:gd name="connsiteY56587" fmla="*/ 859332 h 2789926"/>
              <a:gd name="connsiteX56588" fmla="*/ 1547334 w 2556691"/>
              <a:gd name="connsiteY56588" fmla="*/ 861377 h 2789926"/>
              <a:gd name="connsiteX56589" fmla="*/ 1529735 w 2556691"/>
              <a:gd name="connsiteY56589" fmla="*/ 884693 h 2789926"/>
              <a:gd name="connsiteX56590" fmla="*/ 1513454 w 2556691"/>
              <a:gd name="connsiteY56590" fmla="*/ 952463 h 2789926"/>
              <a:gd name="connsiteX56591" fmla="*/ 1517257 w 2556691"/>
              <a:gd name="connsiteY56591" fmla="*/ 951126 h 2789926"/>
              <a:gd name="connsiteX56592" fmla="*/ 1528923 w 2556691"/>
              <a:gd name="connsiteY56592" fmla="*/ 967072 h 2789926"/>
              <a:gd name="connsiteX56593" fmla="*/ 1516833 w 2556691"/>
              <a:gd name="connsiteY56593" fmla="*/ 982995 h 2789926"/>
              <a:gd name="connsiteX56594" fmla="*/ 1485214 w 2556691"/>
              <a:gd name="connsiteY56594" fmla="*/ 1024875 h 2789926"/>
              <a:gd name="connsiteX56595" fmla="*/ 1483531 w 2556691"/>
              <a:gd name="connsiteY56595" fmla="*/ 1025780 h 2789926"/>
              <a:gd name="connsiteX56596" fmla="*/ 1467097 w 2556691"/>
              <a:gd name="connsiteY56596" fmla="*/ 1055215 h 2789926"/>
              <a:gd name="connsiteX56597" fmla="*/ 1464225 w 2556691"/>
              <a:gd name="connsiteY56597" fmla="*/ 1056975 h 2789926"/>
              <a:gd name="connsiteX56598" fmla="*/ 1402694 w 2556691"/>
              <a:gd name="connsiteY56598" fmla="*/ 1179141 h 2789926"/>
              <a:gd name="connsiteX56599" fmla="*/ 1414783 w 2556691"/>
              <a:gd name="connsiteY56599" fmla="*/ 1186577 h 2789926"/>
              <a:gd name="connsiteX56600" fmla="*/ 1414630 w 2556691"/>
              <a:gd name="connsiteY56600" fmla="*/ 1190655 h 2789926"/>
              <a:gd name="connsiteX56601" fmla="*/ 1402635 w 2556691"/>
              <a:gd name="connsiteY56601" fmla="*/ 1202099 h 2789926"/>
              <a:gd name="connsiteX56602" fmla="*/ 1396243 w 2556691"/>
              <a:gd name="connsiteY56602" fmla="*/ 1209440 h 2789926"/>
              <a:gd name="connsiteX56603" fmla="*/ 1392464 w 2556691"/>
              <a:gd name="connsiteY56603" fmla="*/ 1303565 h 2789926"/>
              <a:gd name="connsiteX56604" fmla="*/ 1403482 w 2556691"/>
              <a:gd name="connsiteY56604" fmla="*/ 1299510 h 2789926"/>
              <a:gd name="connsiteX56605" fmla="*/ 1415878 w 2556691"/>
              <a:gd name="connsiteY56605" fmla="*/ 1310303 h 2789926"/>
              <a:gd name="connsiteX56606" fmla="*/ 1428180 w 2556691"/>
              <a:gd name="connsiteY56606" fmla="*/ 1304227 h 2789926"/>
              <a:gd name="connsiteX56607" fmla="*/ 1505262 w 2556691"/>
              <a:gd name="connsiteY56607" fmla="*/ 1209866 h 2789926"/>
              <a:gd name="connsiteX56608" fmla="*/ 1552267 w 2556691"/>
              <a:gd name="connsiteY56608" fmla="*/ 1149977 h 2789926"/>
              <a:gd name="connsiteX56609" fmla="*/ 1574150 w 2556691"/>
              <a:gd name="connsiteY56609" fmla="*/ 1123603 h 2789926"/>
              <a:gd name="connsiteX56610" fmla="*/ 1574904 w 2556691"/>
              <a:gd name="connsiteY56610" fmla="*/ 1122681 h 2789926"/>
              <a:gd name="connsiteX56611" fmla="*/ 1584239 w 2556691"/>
              <a:gd name="connsiteY56611" fmla="*/ 1113601 h 2789926"/>
              <a:gd name="connsiteX56612" fmla="*/ 1587288 w 2556691"/>
              <a:gd name="connsiteY56612" fmla="*/ 1109428 h 2789926"/>
              <a:gd name="connsiteX56613" fmla="*/ 1543002 w 2556691"/>
              <a:gd name="connsiteY56613" fmla="*/ 1115398 h 2789926"/>
              <a:gd name="connsiteX56614" fmla="*/ 1541966 w 2556691"/>
              <a:gd name="connsiteY56614" fmla="*/ 1112384 h 2789926"/>
              <a:gd name="connsiteX56615" fmla="*/ 1544121 w 2556691"/>
              <a:gd name="connsiteY56615" fmla="*/ 1108825 h 2789926"/>
              <a:gd name="connsiteX56616" fmla="*/ 1540236 w 2556691"/>
              <a:gd name="connsiteY56616" fmla="*/ 1101969 h 2789926"/>
              <a:gd name="connsiteX56617" fmla="*/ 1545416 w 2556691"/>
              <a:gd name="connsiteY56617" fmla="*/ 1096803 h 2789926"/>
              <a:gd name="connsiteX56618" fmla="*/ 1546145 w 2556691"/>
              <a:gd name="connsiteY56618" fmla="*/ 1079850 h 2789926"/>
              <a:gd name="connsiteX56619" fmla="*/ 1543873 w 2556691"/>
              <a:gd name="connsiteY56619" fmla="*/ 1067851 h 2789926"/>
              <a:gd name="connsiteX56620" fmla="*/ 1549406 w 2556691"/>
              <a:gd name="connsiteY56620" fmla="*/ 1065073 h 2789926"/>
              <a:gd name="connsiteX56621" fmla="*/ 1547782 w 2556691"/>
              <a:gd name="connsiteY56621" fmla="*/ 1053351 h 2789926"/>
              <a:gd name="connsiteX56622" fmla="*/ 1552820 w 2556691"/>
              <a:gd name="connsiteY56622" fmla="*/ 1051716 h 2789926"/>
              <a:gd name="connsiteX56623" fmla="*/ 1556293 w 2556691"/>
              <a:gd name="connsiteY56623" fmla="*/ 1038292 h 2789926"/>
              <a:gd name="connsiteX56624" fmla="*/ 1557058 w 2556691"/>
              <a:gd name="connsiteY56624" fmla="*/ 1023032 h 2789926"/>
              <a:gd name="connsiteX56625" fmla="*/ 1558847 w 2556691"/>
              <a:gd name="connsiteY56625" fmla="*/ 1022988 h 2789926"/>
              <a:gd name="connsiteX56626" fmla="*/ 1559612 w 2556691"/>
              <a:gd name="connsiteY56626" fmla="*/ 1008807 h 2789926"/>
              <a:gd name="connsiteX56627" fmla="*/ 1560001 w 2556691"/>
              <a:gd name="connsiteY56627" fmla="*/ 994998 h 2789926"/>
              <a:gd name="connsiteX56628" fmla="*/ 1561555 w 2556691"/>
              <a:gd name="connsiteY56628" fmla="*/ 995271 h 2789926"/>
              <a:gd name="connsiteX56629" fmla="*/ 1560719 w 2556691"/>
              <a:gd name="connsiteY56629" fmla="*/ 987149 h 2789926"/>
              <a:gd name="connsiteX56630" fmla="*/ 1563309 w 2556691"/>
              <a:gd name="connsiteY56630" fmla="*/ 984734 h 2789926"/>
              <a:gd name="connsiteX56631" fmla="*/ 1562108 w 2556691"/>
              <a:gd name="connsiteY56631" fmla="*/ 978525 h 2789926"/>
              <a:gd name="connsiteX56632" fmla="*/ 1562955 w 2556691"/>
              <a:gd name="connsiteY56632" fmla="*/ 975909 h 2789926"/>
              <a:gd name="connsiteX56633" fmla="*/ 1562155 w 2556691"/>
              <a:gd name="connsiteY56633" fmla="*/ 963513 h 2789926"/>
              <a:gd name="connsiteX56634" fmla="*/ 1566252 w 2556691"/>
              <a:gd name="connsiteY56634" fmla="*/ 962056 h 2789926"/>
              <a:gd name="connsiteX56635" fmla="*/ 1568265 w 2556691"/>
              <a:gd name="connsiteY56635" fmla="*/ 964930 h 2789926"/>
              <a:gd name="connsiteX56636" fmla="*/ 1568582 w 2556691"/>
              <a:gd name="connsiteY56636" fmla="*/ 965267 h 2789926"/>
              <a:gd name="connsiteX56637" fmla="*/ 1568806 w 2556691"/>
              <a:gd name="connsiteY56637" fmla="*/ 965416 h 2789926"/>
              <a:gd name="connsiteX56638" fmla="*/ 1575646 w 2556691"/>
              <a:gd name="connsiteY56638" fmla="*/ 972370 h 2789926"/>
              <a:gd name="connsiteX56639" fmla="*/ 1584368 w 2556691"/>
              <a:gd name="connsiteY56639" fmla="*/ 981958 h 2789926"/>
              <a:gd name="connsiteX56640" fmla="*/ 1591585 w 2556691"/>
              <a:gd name="connsiteY56640" fmla="*/ 990676 h 2789926"/>
              <a:gd name="connsiteX56641" fmla="*/ 1592385 w 2556691"/>
              <a:gd name="connsiteY56641" fmla="*/ 993484 h 2789926"/>
              <a:gd name="connsiteX56642" fmla="*/ 1595469 w 2556691"/>
              <a:gd name="connsiteY56642" fmla="*/ 993899 h 2789926"/>
              <a:gd name="connsiteX56643" fmla="*/ 1600849 w 2556691"/>
              <a:gd name="connsiteY56643" fmla="*/ 1006225 h 2789926"/>
              <a:gd name="connsiteX56644" fmla="*/ 1612327 w 2556691"/>
              <a:gd name="connsiteY56644" fmla="*/ 1021171 h 2789926"/>
              <a:gd name="connsiteX56645" fmla="*/ 1620084 w 2556691"/>
              <a:gd name="connsiteY56645" fmla="*/ 1040775 h 2789926"/>
              <a:gd name="connsiteX56646" fmla="*/ 1625852 w 2556691"/>
              <a:gd name="connsiteY56646" fmla="*/ 1048581 h 2789926"/>
              <a:gd name="connsiteX56647" fmla="*/ 1624852 w 2556691"/>
              <a:gd name="connsiteY56647" fmla="*/ 1055679 h 2789926"/>
              <a:gd name="connsiteX56648" fmla="*/ 1627536 w 2556691"/>
              <a:gd name="connsiteY56648" fmla="*/ 1058630 h 2789926"/>
              <a:gd name="connsiteX56649" fmla="*/ 1627618 w 2556691"/>
              <a:gd name="connsiteY56649" fmla="*/ 1059464 h 2789926"/>
              <a:gd name="connsiteX56650" fmla="*/ 1663711 w 2556691"/>
              <a:gd name="connsiteY56650" fmla="*/ 1018839 h 2789926"/>
              <a:gd name="connsiteX56651" fmla="*/ 1655835 w 2556691"/>
              <a:gd name="connsiteY56651" fmla="*/ 1006407 h 2789926"/>
              <a:gd name="connsiteX56652" fmla="*/ 1633280 w 2556691"/>
              <a:gd name="connsiteY56652" fmla="*/ 987724 h 2789926"/>
              <a:gd name="connsiteX56653" fmla="*/ 1628183 w 2556691"/>
              <a:gd name="connsiteY56653" fmla="*/ 966089 h 2789926"/>
              <a:gd name="connsiteX56654" fmla="*/ 1650667 w 2556691"/>
              <a:gd name="connsiteY56654" fmla="*/ 955902 h 2789926"/>
              <a:gd name="connsiteX56655" fmla="*/ 1670856 w 2556691"/>
              <a:gd name="connsiteY56655" fmla="*/ 953109 h 2789926"/>
              <a:gd name="connsiteX56656" fmla="*/ 1698720 w 2556691"/>
              <a:gd name="connsiteY56656" fmla="*/ 981048 h 2789926"/>
              <a:gd name="connsiteX56657" fmla="*/ 1702852 w 2556691"/>
              <a:gd name="connsiteY56657" fmla="*/ 980297 h 2789926"/>
              <a:gd name="connsiteX56658" fmla="*/ 1702864 w 2556691"/>
              <a:gd name="connsiteY56658" fmla="*/ 980287 h 2789926"/>
              <a:gd name="connsiteX56659" fmla="*/ 1701557 w 2556691"/>
              <a:gd name="connsiteY56659" fmla="*/ 977303 h 2789926"/>
              <a:gd name="connsiteX56660" fmla="*/ 1696024 w 2556691"/>
              <a:gd name="connsiteY56660" fmla="*/ 974399 h 2789926"/>
              <a:gd name="connsiteX56661" fmla="*/ 1694871 w 2556691"/>
              <a:gd name="connsiteY56661" fmla="*/ 973669 h 2789926"/>
              <a:gd name="connsiteX56662" fmla="*/ 1695871 w 2556691"/>
              <a:gd name="connsiteY56662" fmla="*/ 969496 h 2789926"/>
              <a:gd name="connsiteX56663" fmla="*/ 1697343 w 2556691"/>
              <a:gd name="connsiteY56663" fmla="*/ 969082 h 2789926"/>
              <a:gd name="connsiteX56664" fmla="*/ 1675247 w 2556691"/>
              <a:gd name="connsiteY56664" fmla="*/ 933164 h 2789926"/>
              <a:gd name="connsiteX56665" fmla="*/ 1686913 w 2556691"/>
              <a:gd name="connsiteY56665" fmla="*/ 926084 h 2789926"/>
              <a:gd name="connsiteX56666" fmla="*/ 1701510 w 2556691"/>
              <a:gd name="connsiteY56666" fmla="*/ 919517 h 2789926"/>
              <a:gd name="connsiteX56667" fmla="*/ 1726137 w 2556691"/>
              <a:gd name="connsiteY56667" fmla="*/ 926817 h 2789926"/>
              <a:gd name="connsiteX56668" fmla="*/ 1733423 w 2556691"/>
              <a:gd name="connsiteY56668" fmla="*/ 943865 h 2789926"/>
              <a:gd name="connsiteX56669" fmla="*/ 1733223 w 2556691"/>
              <a:gd name="connsiteY56669" fmla="*/ 956230 h 2789926"/>
              <a:gd name="connsiteX56670" fmla="*/ 1737190 w 2556691"/>
              <a:gd name="connsiteY56670" fmla="*/ 953373 h 2789926"/>
              <a:gd name="connsiteX56671" fmla="*/ 1737085 w 2556691"/>
              <a:gd name="connsiteY56671" fmla="*/ 938790 h 2789926"/>
              <a:gd name="connsiteX56672" fmla="*/ 1741793 w 2556691"/>
              <a:gd name="connsiteY56672" fmla="*/ 935147 h 2789926"/>
              <a:gd name="connsiteX56673" fmla="*/ 1767185 w 2556691"/>
              <a:gd name="connsiteY56673" fmla="*/ 929029 h 2789926"/>
              <a:gd name="connsiteX56674" fmla="*/ 1773212 w 2556691"/>
              <a:gd name="connsiteY56674" fmla="*/ 932139 h 2789926"/>
              <a:gd name="connsiteX56675" fmla="*/ 1826680 w 2556691"/>
              <a:gd name="connsiteY56675" fmla="*/ 908135 h 2789926"/>
              <a:gd name="connsiteX56676" fmla="*/ 1833154 w 2556691"/>
              <a:gd name="connsiteY56676" fmla="*/ 901149 h 2789926"/>
              <a:gd name="connsiteX56677" fmla="*/ 1827033 w 2556691"/>
              <a:gd name="connsiteY56677" fmla="*/ 893268 h 2789926"/>
              <a:gd name="connsiteX56678" fmla="*/ 1819711 w 2556691"/>
              <a:gd name="connsiteY56678" fmla="*/ 876009 h 2789926"/>
              <a:gd name="connsiteX56679" fmla="*/ 1843949 w 2556691"/>
              <a:gd name="connsiteY56679" fmla="*/ 831243 h 2789926"/>
              <a:gd name="connsiteX56680" fmla="*/ 1844220 w 2556691"/>
              <a:gd name="connsiteY56680" fmla="*/ 831048 h 2789926"/>
              <a:gd name="connsiteX56681" fmla="*/ 1847339 w 2556691"/>
              <a:gd name="connsiteY56681" fmla="*/ 830950 h 2789926"/>
              <a:gd name="connsiteX56682" fmla="*/ 1853072 w 2556691"/>
              <a:gd name="connsiteY56682" fmla="*/ 863580 h 2789926"/>
              <a:gd name="connsiteX56683" fmla="*/ 1851083 w 2556691"/>
              <a:gd name="connsiteY56683" fmla="*/ 877269 h 2789926"/>
              <a:gd name="connsiteX56684" fmla="*/ 1852449 w 2556691"/>
              <a:gd name="connsiteY56684" fmla="*/ 875310 h 2789926"/>
              <a:gd name="connsiteX56685" fmla="*/ 1855545 w 2556691"/>
              <a:gd name="connsiteY56685" fmla="*/ 863284 h 2789926"/>
              <a:gd name="connsiteX56686" fmla="*/ 1856251 w 2556691"/>
              <a:gd name="connsiteY56686" fmla="*/ 814661 h 2789926"/>
              <a:gd name="connsiteX56687" fmla="*/ 1842843 w 2556691"/>
              <a:gd name="connsiteY56687" fmla="*/ 791254 h 2789926"/>
              <a:gd name="connsiteX56688" fmla="*/ 1830247 w 2556691"/>
              <a:gd name="connsiteY56688" fmla="*/ 785279 h 2789926"/>
              <a:gd name="connsiteX56689" fmla="*/ 1823584 w 2556691"/>
              <a:gd name="connsiteY56689" fmla="*/ 771135 h 2789926"/>
              <a:gd name="connsiteX56690" fmla="*/ 1820347 w 2556691"/>
              <a:gd name="connsiteY56690" fmla="*/ 766794 h 2789926"/>
              <a:gd name="connsiteX56691" fmla="*/ 1821500 w 2556691"/>
              <a:gd name="connsiteY56691" fmla="*/ 764043 h 2789926"/>
              <a:gd name="connsiteX56692" fmla="*/ 1827998 w 2556691"/>
              <a:gd name="connsiteY56692" fmla="*/ 764829 h 2789926"/>
              <a:gd name="connsiteX56693" fmla="*/ 1828469 w 2556691"/>
              <a:gd name="connsiteY56693" fmla="*/ 764843 h 2789926"/>
              <a:gd name="connsiteX56694" fmla="*/ 1820441 w 2556691"/>
              <a:gd name="connsiteY56694" fmla="*/ 738164 h 2789926"/>
              <a:gd name="connsiteX56695" fmla="*/ 1821489 w 2556691"/>
              <a:gd name="connsiteY56695" fmla="*/ 736307 h 2789926"/>
              <a:gd name="connsiteX56696" fmla="*/ 1805055 w 2556691"/>
              <a:gd name="connsiteY56696" fmla="*/ 725792 h 2789926"/>
              <a:gd name="connsiteX56697" fmla="*/ 1795708 w 2556691"/>
              <a:gd name="connsiteY56697" fmla="*/ 718023 h 2789926"/>
              <a:gd name="connsiteX56698" fmla="*/ 1814708 w 2556691"/>
              <a:gd name="connsiteY56698" fmla="*/ 698717 h 2789926"/>
              <a:gd name="connsiteX56699" fmla="*/ 1815543 w 2556691"/>
              <a:gd name="connsiteY56699" fmla="*/ 698455 h 2789926"/>
              <a:gd name="connsiteX56700" fmla="*/ 1792848 w 2556691"/>
              <a:gd name="connsiteY56700" fmla="*/ 690384 h 2789926"/>
              <a:gd name="connsiteX56701" fmla="*/ 1791871 w 2556691"/>
              <a:gd name="connsiteY56701" fmla="*/ 679759 h 2789926"/>
              <a:gd name="connsiteX56702" fmla="*/ 1801040 w 2556691"/>
              <a:gd name="connsiteY56702" fmla="*/ 670453 h 2789926"/>
              <a:gd name="connsiteX56703" fmla="*/ 1811587 w 2556691"/>
              <a:gd name="connsiteY56703" fmla="*/ 651210 h 2789926"/>
              <a:gd name="connsiteX56704" fmla="*/ 1837074 w 2556691"/>
              <a:gd name="connsiteY56704" fmla="*/ 643591 h 2789926"/>
              <a:gd name="connsiteX56705" fmla="*/ 1835166 w 2556691"/>
              <a:gd name="connsiteY56705" fmla="*/ 621154 h 2789926"/>
              <a:gd name="connsiteX56706" fmla="*/ 1839063 w 2556691"/>
              <a:gd name="connsiteY56706" fmla="*/ 618191 h 2789926"/>
              <a:gd name="connsiteX56707" fmla="*/ 1872954 w 2556691"/>
              <a:gd name="connsiteY56707" fmla="*/ 598536 h 2789926"/>
              <a:gd name="connsiteX56708" fmla="*/ 1888257 w 2556691"/>
              <a:gd name="connsiteY56708" fmla="*/ 607378 h 2789926"/>
              <a:gd name="connsiteX56709" fmla="*/ 1900559 w 2556691"/>
              <a:gd name="connsiteY56709" fmla="*/ 591072 h 2789926"/>
              <a:gd name="connsiteX56710" fmla="*/ 1905303 w 2556691"/>
              <a:gd name="connsiteY56710" fmla="*/ 591502 h 2789926"/>
              <a:gd name="connsiteX56711" fmla="*/ 1922690 w 2556691"/>
              <a:gd name="connsiteY56711" fmla="*/ 646931 h 2789926"/>
              <a:gd name="connsiteX56712" fmla="*/ 1922254 w 2556691"/>
              <a:gd name="connsiteY56712" fmla="*/ 647774 h 2789926"/>
              <a:gd name="connsiteX56713" fmla="*/ 1923738 w 2556691"/>
              <a:gd name="connsiteY56713" fmla="*/ 647968 h 2789926"/>
              <a:gd name="connsiteX56714" fmla="*/ 1937087 w 2556691"/>
              <a:gd name="connsiteY56714" fmla="*/ 642531 h 2789926"/>
              <a:gd name="connsiteX56715" fmla="*/ 1964480 w 2556691"/>
              <a:gd name="connsiteY56715" fmla="*/ 684829 h 2789926"/>
              <a:gd name="connsiteX56716" fmla="*/ 1974663 w 2556691"/>
              <a:gd name="connsiteY56716" fmla="*/ 674058 h 2789926"/>
              <a:gd name="connsiteX56717" fmla="*/ 1960042 w 2556691"/>
              <a:gd name="connsiteY56717" fmla="*/ 660819 h 2789926"/>
              <a:gd name="connsiteX56718" fmla="*/ 1954474 w 2556691"/>
              <a:gd name="connsiteY56718" fmla="*/ 656316 h 2789926"/>
              <a:gd name="connsiteX56719" fmla="*/ 1947835 w 2556691"/>
              <a:gd name="connsiteY56719" fmla="*/ 630262 h 2789926"/>
              <a:gd name="connsiteX56720" fmla="*/ 1949742 w 2556691"/>
              <a:gd name="connsiteY56720" fmla="*/ 627624 h 2789926"/>
              <a:gd name="connsiteX56721" fmla="*/ 1972791 w 2556691"/>
              <a:gd name="connsiteY56721" fmla="*/ 629920 h 2789926"/>
              <a:gd name="connsiteX56722" fmla="*/ 1972167 w 2556691"/>
              <a:gd name="connsiteY56722" fmla="*/ 627818 h 2789926"/>
              <a:gd name="connsiteX56723" fmla="*/ 1974663 w 2556691"/>
              <a:gd name="connsiteY56723" fmla="*/ 624710 h 2789926"/>
              <a:gd name="connsiteX56724" fmla="*/ 2000514 w 2556691"/>
              <a:gd name="connsiteY56724" fmla="*/ 631024 h 2789926"/>
              <a:gd name="connsiteX56725" fmla="*/ 2004975 w 2556691"/>
              <a:gd name="connsiteY56725" fmla="*/ 629793 h 2789926"/>
              <a:gd name="connsiteX56726" fmla="*/ 2005411 w 2556691"/>
              <a:gd name="connsiteY56726" fmla="*/ 629629 h 2789926"/>
              <a:gd name="connsiteX56727" fmla="*/ 2009813 w 2556691"/>
              <a:gd name="connsiteY56727" fmla="*/ 628646 h 2789926"/>
              <a:gd name="connsiteX56728" fmla="*/ 2009931 w 2556691"/>
              <a:gd name="connsiteY56728" fmla="*/ 628655 h 2789926"/>
              <a:gd name="connsiteX56729" fmla="*/ 2009802 w 2556691"/>
              <a:gd name="connsiteY56729" fmla="*/ 628074 h 2789926"/>
              <a:gd name="connsiteX56730" fmla="*/ 2009884 w 2556691"/>
              <a:gd name="connsiteY56730" fmla="*/ 623037 h 2789926"/>
              <a:gd name="connsiteX56731" fmla="*/ 2011026 w 2556691"/>
              <a:gd name="connsiteY56731" fmla="*/ 620870 h 2789926"/>
              <a:gd name="connsiteX56732" fmla="*/ 2015370 w 2556691"/>
              <a:gd name="connsiteY56732" fmla="*/ 618715 h 2789926"/>
              <a:gd name="connsiteX56733" fmla="*/ 2022668 w 2556691"/>
              <a:gd name="connsiteY56733" fmla="*/ 625252 h 2789926"/>
              <a:gd name="connsiteX56734" fmla="*/ 2022503 w 2556691"/>
              <a:gd name="connsiteY56734" fmla="*/ 634331 h 2789926"/>
              <a:gd name="connsiteX56735" fmla="*/ 2028260 w 2556691"/>
              <a:gd name="connsiteY56735" fmla="*/ 644271 h 2789926"/>
              <a:gd name="connsiteX56736" fmla="*/ 2031156 w 2556691"/>
              <a:gd name="connsiteY56736" fmla="*/ 663202 h 2789926"/>
              <a:gd name="connsiteX56737" fmla="*/ 2037877 w 2556691"/>
              <a:gd name="connsiteY56737" fmla="*/ 681618 h 2789926"/>
              <a:gd name="connsiteX56738" fmla="*/ 2039384 w 2556691"/>
              <a:gd name="connsiteY56738" fmla="*/ 681559 h 2789926"/>
              <a:gd name="connsiteX56739" fmla="*/ 2038690 w 2556691"/>
              <a:gd name="connsiteY56739" fmla="*/ 676880 h 2789926"/>
              <a:gd name="connsiteX56740" fmla="*/ 2036712 w 2556691"/>
              <a:gd name="connsiteY56740" fmla="*/ 669921 h 2789926"/>
              <a:gd name="connsiteX56741" fmla="*/ 2034263 w 2556691"/>
              <a:gd name="connsiteY56741" fmla="*/ 661380 h 2789926"/>
              <a:gd name="connsiteX56742" fmla="*/ 2036253 w 2556691"/>
              <a:gd name="connsiteY56742" fmla="*/ 649475 h 2789926"/>
              <a:gd name="connsiteX56743" fmla="*/ 2037571 w 2556691"/>
              <a:gd name="connsiteY56743" fmla="*/ 647296 h 2789926"/>
              <a:gd name="connsiteX56744" fmla="*/ 2037913 w 2556691"/>
              <a:gd name="connsiteY56744" fmla="*/ 646932 h 2789926"/>
              <a:gd name="connsiteX56745" fmla="*/ 2036759 w 2556691"/>
              <a:gd name="connsiteY56745" fmla="*/ 646437 h 2789926"/>
              <a:gd name="connsiteX56746" fmla="*/ 2035123 w 2556691"/>
              <a:gd name="connsiteY56746" fmla="*/ 644798 h 2789926"/>
              <a:gd name="connsiteX56747" fmla="*/ 2037771 w 2556691"/>
              <a:gd name="connsiteY56747" fmla="*/ 631832 h 2789926"/>
              <a:gd name="connsiteX56748" fmla="*/ 2036594 w 2556691"/>
              <a:gd name="connsiteY56748" fmla="*/ 632273 h 2789926"/>
              <a:gd name="connsiteX56749" fmla="*/ 2034628 w 2556691"/>
              <a:gd name="connsiteY56749" fmla="*/ 632966 h 2789926"/>
              <a:gd name="connsiteX56750" fmla="*/ 2030320 w 2556691"/>
              <a:gd name="connsiteY56750" fmla="*/ 630897 h 2789926"/>
              <a:gd name="connsiteX56751" fmla="*/ 2029555 w 2556691"/>
              <a:gd name="connsiteY56751" fmla="*/ 629164 h 2789926"/>
              <a:gd name="connsiteX56752" fmla="*/ 2041844 w 2556691"/>
              <a:gd name="connsiteY56752" fmla="*/ 613851 h 2789926"/>
              <a:gd name="connsiteX56753" fmla="*/ 2040338 w 2556691"/>
              <a:gd name="connsiteY56753" fmla="*/ 629565 h 2789926"/>
              <a:gd name="connsiteX56754" fmla="*/ 2047707 w 2556691"/>
              <a:gd name="connsiteY56754" fmla="*/ 626983 h 2789926"/>
              <a:gd name="connsiteX56755" fmla="*/ 2050073 w 2556691"/>
              <a:gd name="connsiteY56755" fmla="*/ 628378 h 2789926"/>
              <a:gd name="connsiteX56756" fmla="*/ 2050002 w 2556691"/>
              <a:gd name="connsiteY56756" fmla="*/ 636832 h 2789926"/>
              <a:gd name="connsiteX56757" fmla="*/ 2049802 w 2556691"/>
              <a:gd name="connsiteY56757" fmla="*/ 636992 h 2789926"/>
              <a:gd name="connsiteX56758" fmla="*/ 2046271 w 2556691"/>
              <a:gd name="connsiteY56758" fmla="*/ 643402 h 2789926"/>
              <a:gd name="connsiteX56759" fmla="*/ 2046212 w 2556691"/>
              <a:gd name="connsiteY56759" fmla="*/ 643461 h 2789926"/>
              <a:gd name="connsiteX56760" fmla="*/ 2049190 w 2556691"/>
              <a:gd name="connsiteY56760" fmla="*/ 643342 h 2789926"/>
              <a:gd name="connsiteX56761" fmla="*/ 2050897 w 2556691"/>
              <a:gd name="connsiteY56761" fmla="*/ 623371 h 2789926"/>
              <a:gd name="connsiteX56762" fmla="*/ 2055723 w 2556691"/>
              <a:gd name="connsiteY56762" fmla="*/ 616886 h 2789926"/>
              <a:gd name="connsiteX56763" fmla="*/ 2066683 w 2556691"/>
              <a:gd name="connsiteY56763" fmla="*/ 618023 h 2789926"/>
              <a:gd name="connsiteX56764" fmla="*/ 2067060 w 2556691"/>
              <a:gd name="connsiteY56764" fmla="*/ 624550 h 2789926"/>
              <a:gd name="connsiteX56765" fmla="*/ 2063564 w 2556691"/>
              <a:gd name="connsiteY56765" fmla="*/ 626990 h 2789926"/>
              <a:gd name="connsiteX56766" fmla="*/ 2057407 w 2556691"/>
              <a:gd name="connsiteY56766" fmla="*/ 643485 h 2789926"/>
              <a:gd name="connsiteX56767" fmla="*/ 2065824 w 2556691"/>
              <a:gd name="connsiteY56767" fmla="*/ 644833 h 2789926"/>
              <a:gd name="connsiteX56768" fmla="*/ 2068743 w 2556691"/>
              <a:gd name="connsiteY56768" fmla="*/ 645873 h 2789926"/>
              <a:gd name="connsiteX56769" fmla="*/ 2070638 w 2556691"/>
              <a:gd name="connsiteY56769" fmla="*/ 646754 h 2789926"/>
              <a:gd name="connsiteX56770" fmla="*/ 2072357 w 2556691"/>
              <a:gd name="connsiteY56770" fmla="*/ 647464 h 2789926"/>
              <a:gd name="connsiteX56771" fmla="*/ 2074653 w 2556691"/>
              <a:gd name="connsiteY56771" fmla="*/ 648230 h 2789926"/>
              <a:gd name="connsiteX56772" fmla="*/ 2079185 w 2556691"/>
              <a:gd name="connsiteY56772" fmla="*/ 644005 h 2789926"/>
              <a:gd name="connsiteX56773" fmla="*/ 2085801 w 2556691"/>
              <a:gd name="connsiteY56773" fmla="*/ 640216 h 2789926"/>
              <a:gd name="connsiteX56774" fmla="*/ 2086001 w 2556691"/>
              <a:gd name="connsiteY56774" fmla="*/ 640201 h 2789926"/>
              <a:gd name="connsiteX56775" fmla="*/ 2093028 w 2556691"/>
              <a:gd name="connsiteY56775" fmla="*/ 643846 h 2789926"/>
              <a:gd name="connsiteX56776" fmla="*/ 2100598 w 2556691"/>
              <a:gd name="connsiteY56776" fmla="*/ 649925 h 2789926"/>
              <a:gd name="connsiteX56777" fmla="*/ 2122340 w 2556691"/>
              <a:gd name="connsiteY56777" fmla="*/ 662206 h 2789926"/>
              <a:gd name="connsiteX56778" fmla="*/ 2120480 w 2556691"/>
              <a:gd name="connsiteY56778" fmla="*/ 665181 h 2789926"/>
              <a:gd name="connsiteX56779" fmla="*/ 2091239 w 2556691"/>
              <a:gd name="connsiteY56779" fmla="*/ 689274 h 2789926"/>
              <a:gd name="connsiteX56780" fmla="*/ 2079503 w 2556691"/>
              <a:gd name="connsiteY56780" fmla="*/ 694479 h 2789926"/>
              <a:gd name="connsiteX56781" fmla="*/ 2061256 w 2556691"/>
              <a:gd name="connsiteY56781" fmla="*/ 693877 h 2789926"/>
              <a:gd name="connsiteX56782" fmla="*/ 2059196 w 2556691"/>
              <a:gd name="connsiteY56782" fmla="*/ 698691 h 2789926"/>
              <a:gd name="connsiteX56783" fmla="*/ 2064517 w 2556691"/>
              <a:gd name="connsiteY56783" fmla="*/ 699956 h 2789926"/>
              <a:gd name="connsiteX56784" fmla="*/ 2103906 w 2556691"/>
              <a:gd name="connsiteY56784" fmla="*/ 692643 h 2789926"/>
              <a:gd name="connsiteX56785" fmla="*/ 2124094 w 2556691"/>
              <a:gd name="connsiteY56785" fmla="*/ 682981 h 2789926"/>
              <a:gd name="connsiteX56786" fmla="*/ 2135796 w 2556691"/>
              <a:gd name="connsiteY56786" fmla="*/ 692108 h 2789926"/>
              <a:gd name="connsiteX56787" fmla="*/ 2122034 w 2556691"/>
              <a:gd name="connsiteY56787" fmla="*/ 713196 h 2789926"/>
              <a:gd name="connsiteX56788" fmla="*/ 2094406 w 2556691"/>
              <a:gd name="connsiteY56788" fmla="*/ 723966 h 2789926"/>
              <a:gd name="connsiteX56789" fmla="*/ 2101610 w 2556691"/>
              <a:gd name="connsiteY56789" fmla="*/ 750849 h 2789926"/>
              <a:gd name="connsiteX56790" fmla="*/ 2098856 w 2556691"/>
              <a:gd name="connsiteY56790" fmla="*/ 776664 h 2789926"/>
              <a:gd name="connsiteX56791" fmla="*/ 2079350 w 2556691"/>
              <a:gd name="connsiteY56791" fmla="*/ 796870 h 2789926"/>
              <a:gd name="connsiteX56792" fmla="*/ 2079891 w 2556691"/>
              <a:gd name="connsiteY56792" fmla="*/ 797373 h 2789926"/>
              <a:gd name="connsiteX56793" fmla="*/ 2080009 w 2556691"/>
              <a:gd name="connsiteY56793" fmla="*/ 797609 h 2789926"/>
              <a:gd name="connsiteX56794" fmla="*/ 2085612 w 2556691"/>
              <a:gd name="connsiteY56794" fmla="*/ 794622 h 2789926"/>
              <a:gd name="connsiteX56795" fmla="*/ 2093158 w 2556691"/>
              <a:gd name="connsiteY56795" fmla="*/ 792976 h 2789926"/>
              <a:gd name="connsiteX56796" fmla="*/ 2107355 w 2556691"/>
              <a:gd name="connsiteY56796" fmla="*/ 795981 h 2789926"/>
              <a:gd name="connsiteX56797" fmla="*/ 2131016 w 2556691"/>
              <a:gd name="connsiteY56797" fmla="*/ 806302 h 2789926"/>
              <a:gd name="connsiteX56798" fmla="*/ 2130275 w 2556691"/>
              <a:gd name="connsiteY56798" fmla="*/ 809854 h 2789926"/>
              <a:gd name="connsiteX56799" fmla="*/ 2111652 w 2556691"/>
              <a:gd name="connsiteY56799" fmla="*/ 818829 h 2789926"/>
              <a:gd name="connsiteX56800" fmla="*/ 2106566 w 2556691"/>
              <a:gd name="connsiteY56800" fmla="*/ 824289 h 2789926"/>
              <a:gd name="connsiteX56801" fmla="*/ 2109956 w 2556691"/>
              <a:gd name="connsiteY56801" fmla="*/ 833658 h 2789926"/>
              <a:gd name="connsiteX56802" fmla="*/ 2132770 w 2556691"/>
              <a:gd name="connsiteY56802" fmla="*/ 829386 h 2789926"/>
              <a:gd name="connsiteX56803" fmla="*/ 2175596 w 2556691"/>
              <a:gd name="connsiteY56803" fmla="*/ 823306 h 2789926"/>
              <a:gd name="connsiteX56804" fmla="*/ 2184543 w 2556691"/>
              <a:gd name="connsiteY56804" fmla="*/ 822313 h 2789926"/>
              <a:gd name="connsiteX56805" fmla="*/ 2159822 w 2556691"/>
              <a:gd name="connsiteY56805" fmla="*/ 808114 h 2789926"/>
              <a:gd name="connsiteX56806" fmla="*/ 2152347 w 2556691"/>
              <a:gd name="connsiteY56806" fmla="*/ 795825 h 2789926"/>
              <a:gd name="connsiteX56807" fmla="*/ 2144530 w 2556691"/>
              <a:gd name="connsiteY56807" fmla="*/ 782093 h 2789926"/>
              <a:gd name="connsiteX56808" fmla="*/ 2144436 w 2556691"/>
              <a:gd name="connsiteY56808" fmla="*/ 773973 h 2789926"/>
              <a:gd name="connsiteX56809" fmla="*/ 2163083 w 2556691"/>
              <a:gd name="connsiteY56809" fmla="*/ 757770 h 2789926"/>
              <a:gd name="connsiteX56810" fmla="*/ 2169687 w 2556691"/>
              <a:gd name="connsiteY56810" fmla="*/ 753158 h 2789926"/>
              <a:gd name="connsiteX56811" fmla="*/ 2179316 w 2556691"/>
              <a:gd name="connsiteY56811" fmla="*/ 751378 h 2789926"/>
              <a:gd name="connsiteX56812" fmla="*/ 2207816 w 2556691"/>
              <a:gd name="connsiteY56812" fmla="*/ 746216 h 2789926"/>
              <a:gd name="connsiteX56813" fmla="*/ 2228852 w 2556691"/>
              <a:gd name="connsiteY56813" fmla="*/ 756654 h 2789926"/>
              <a:gd name="connsiteX56814" fmla="*/ 2235515 w 2556691"/>
              <a:gd name="connsiteY56814" fmla="*/ 755697 h 2789926"/>
              <a:gd name="connsiteX56815" fmla="*/ 2241978 w 2556691"/>
              <a:gd name="connsiteY56815" fmla="*/ 759750 h 2789926"/>
              <a:gd name="connsiteX56816" fmla="*/ 2241507 w 2556691"/>
              <a:gd name="connsiteY56816" fmla="*/ 762434 h 2789926"/>
              <a:gd name="connsiteX56817" fmla="*/ 2240541 w 2556691"/>
              <a:gd name="connsiteY56817" fmla="*/ 763001 h 2789926"/>
              <a:gd name="connsiteX56818" fmla="*/ 2239776 w 2556691"/>
              <a:gd name="connsiteY56818" fmla="*/ 763437 h 2789926"/>
              <a:gd name="connsiteX56819" fmla="*/ 2238046 w 2556691"/>
              <a:gd name="connsiteY56819" fmla="*/ 764266 h 2789926"/>
              <a:gd name="connsiteX56820" fmla="*/ 2243555 w 2556691"/>
              <a:gd name="connsiteY56820" fmla="*/ 769530 h 2789926"/>
              <a:gd name="connsiteX56821" fmla="*/ 2246427 w 2556691"/>
              <a:gd name="connsiteY56821" fmla="*/ 773288 h 2789926"/>
              <a:gd name="connsiteX56822" fmla="*/ 2250924 w 2556691"/>
              <a:gd name="connsiteY56822" fmla="*/ 776894 h 2789926"/>
              <a:gd name="connsiteX56823" fmla="*/ 2251572 w 2556691"/>
              <a:gd name="connsiteY56823" fmla="*/ 777838 h 2789926"/>
              <a:gd name="connsiteX56824" fmla="*/ 2251313 w 2556691"/>
              <a:gd name="connsiteY56824" fmla="*/ 775576 h 2789926"/>
              <a:gd name="connsiteX56825" fmla="*/ 2246710 w 2556691"/>
              <a:gd name="connsiteY56825" fmla="*/ 770162 h 2789926"/>
              <a:gd name="connsiteX56826" fmla="*/ 2244979 w 2556691"/>
              <a:gd name="connsiteY56826" fmla="*/ 767918 h 2789926"/>
              <a:gd name="connsiteX56827" fmla="*/ 2243025 w 2556691"/>
              <a:gd name="connsiteY56827" fmla="*/ 765536 h 2789926"/>
              <a:gd name="connsiteX56828" fmla="*/ 2243861 w 2556691"/>
              <a:gd name="connsiteY56828" fmla="*/ 766073 h 2789926"/>
              <a:gd name="connsiteX56829" fmla="*/ 2245415 w 2556691"/>
              <a:gd name="connsiteY56829" fmla="*/ 767462 h 2789926"/>
              <a:gd name="connsiteX56830" fmla="*/ 2247793 w 2556691"/>
              <a:gd name="connsiteY56830" fmla="*/ 765550 h 2789926"/>
              <a:gd name="connsiteX56831" fmla="*/ 2250630 w 2556691"/>
              <a:gd name="connsiteY56831" fmla="*/ 763876 h 2789926"/>
              <a:gd name="connsiteX56832" fmla="*/ 2248958 w 2556691"/>
              <a:gd name="connsiteY56832" fmla="*/ 759400 h 2789926"/>
              <a:gd name="connsiteX56833" fmla="*/ 2248158 w 2556691"/>
              <a:gd name="connsiteY56833" fmla="*/ 757881 h 2789926"/>
              <a:gd name="connsiteX56834" fmla="*/ 2245356 w 2556691"/>
              <a:gd name="connsiteY56834" fmla="*/ 754524 h 2789926"/>
              <a:gd name="connsiteX56835" fmla="*/ 2242166 w 2556691"/>
              <a:gd name="connsiteY56835" fmla="*/ 755486 h 2789926"/>
              <a:gd name="connsiteX56836" fmla="*/ 2235691 w 2556691"/>
              <a:gd name="connsiteY56836" fmla="*/ 752261 h 2789926"/>
              <a:gd name="connsiteX56837" fmla="*/ 2233466 w 2556691"/>
              <a:gd name="connsiteY56837" fmla="*/ 746151 h 2789926"/>
              <a:gd name="connsiteX56838" fmla="*/ 2215620 w 2556691"/>
              <a:gd name="connsiteY56838" fmla="*/ 729865 h 2789926"/>
              <a:gd name="connsiteX56839" fmla="*/ 2214714 w 2556691"/>
              <a:gd name="connsiteY56839" fmla="*/ 702361 h 2789926"/>
              <a:gd name="connsiteX56840" fmla="*/ 2227416 w 2556691"/>
              <a:gd name="connsiteY56840" fmla="*/ 679262 h 2789926"/>
              <a:gd name="connsiteX56841" fmla="*/ 2247969 w 2556691"/>
              <a:gd name="connsiteY56841" fmla="*/ 670103 h 2789926"/>
              <a:gd name="connsiteX56842" fmla="*/ 2268841 w 2556691"/>
              <a:gd name="connsiteY56842" fmla="*/ 684412 h 2789926"/>
              <a:gd name="connsiteX56843" fmla="*/ 2275257 w 2556691"/>
              <a:gd name="connsiteY56843" fmla="*/ 702279 h 2789926"/>
              <a:gd name="connsiteX56844" fmla="*/ 2283414 w 2556691"/>
              <a:gd name="connsiteY56844" fmla="*/ 701845 h 2789926"/>
              <a:gd name="connsiteX56845" fmla="*/ 2307723 w 2556691"/>
              <a:gd name="connsiteY56845" fmla="*/ 709317 h 2789926"/>
              <a:gd name="connsiteX56846" fmla="*/ 2298577 w 2556691"/>
              <a:gd name="connsiteY56846" fmla="*/ 655707 h 2789926"/>
              <a:gd name="connsiteX56847" fmla="*/ 2318730 w 2556691"/>
              <a:gd name="connsiteY56847" fmla="*/ 625960 h 2789926"/>
              <a:gd name="connsiteX56848" fmla="*/ 2353327 w 2556691"/>
              <a:gd name="connsiteY56848" fmla="*/ 655883 h 2789926"/>
              <a:gd name="connsiteX56849" fmla="*/ 2366300 w 2556691"/>
              <a:gd name="connsiteY56849" fmla="*/ 617865 h 2789926"/>
              <a:gd name="connsiteX56850" fmla="*/ 2370502 w 2556691"/>
              <a:gd name="connsiteY56850" fmla="*/ 617255 h 2789926"/>
              <a:gd name="connsiteX56851" fmla="*/ 2371597 w 2556691"/>
              <a:gd name="connsiteY56851" fmla="*/ 632498 h 2789926"/>
              <a:gd name="connsiteX56852" fmla="*/ 2371821 w 2556691"/>
              <a:gd name="connsiteY56852" fmla="*/ 632454 h 2789926"/>
              <a:gd name="connsiteX56853" fmla="*/ 2374422 w 2556691"/>
              <a:gd name="connsiteY56853" fmla="*/ 634399 h 2789926"/>
              <a:gd name="connsiteX56854" fmla="*/ 2374269 w 2556691"/>
              <a:gd name="connsiteY56854" fmla="*/ 638309 h 2789926"/>
              <a:gd name="connsiteX56855" fmla="*/ 2395671 w 2556691"/>
              <a:gd name="connsiteY56855" fmla="*/ 637470 h 2789926"/>
              <a:gd name="connsiteX56856" fmla="*/ 2404405 w 2556691"/>
              <a:gd name="connsiteY56856" fmla="*/ 639813 h 2789926"/>
              <a:gd name="connsiteX56857" fmla="*/ 2412257 w 2556691"/>
              <a:gd name="connsiteY56857" fmla="*/ 638155 h 2789926"/>
              <a:gd name="connsiteX56858" fmla="*/ 2419179 w 2556691"/>
              <a:gd name="connsiteY56858" fmla="*/ 642998 h 2789926"/>
              <a:gd name="connsiteX56859" fmla="*/ 2420391 w 2556691"/>
              <a:gd name="connsiteY56859" fmla="*/ 644085 h 2789926"/>
              <a:gd name="connsiteX56860" fmla="*/ 2426160 w 2556691"/>
              <a:gd name="connsiteY56860" fmla="*/ 635153 h 2789926"/>
              <a:gd name="connsiteX56861" fmla="*/ 2429856 w 2556691"/>
              <a:gd name="connsiteY56861" fmla="*/ 635452 h 2789926"/>
              <a:gd name="connsiteX56862" fmla="*/ 2430963 w 2556691"/>
              <a:gd name="connsiteY56862" fmla="*/ 637335 h 2789926"/>
              <a:gd name="connsiteX56863" fmla="*/ 2432399 w 2556691"/>
              <a:gd name="connsiteY56863" fmla="*/ 635138 h 2789926"/>
              <a:gd name="connsiteX56864" fmla="*/ 2437108 w 2556691"/>
              <a:gd name="connsiteY56864" fmla="*/ 625973 h 2789926"/>
              <a:gd name="connsiteX56865" fmla="*/ 2440180 w 2556691"/>
              <a:gd name="connsiteY56865" fmla="*/ 625826 h 2789926"/>
              <a:gd name="connsiteX56866" fmla="*/ 2446749 w 2556691"/>
              <a:gd name="connsiteY56866" fmla="*/ 619901 h 2789926"/>
              <a:gd name="connsiteX56867" fmla="*/ 2450598 w 2556691"/>
              <a:gd name="connsiteY56867" fmla="*/ 610066 h 2789926"/>
              <a:gd name="connsiteX56868" fmla="*/ 2453623 w 2556691"/>
              <a:gd name="connsiteY56868" fmla="*/ 611025 h 2789926"/>
              <a:gd name="connsiteX56869" fmla="*/ 2453941 w 2556691"/>
              <a:gd name="connsiteY56869" fmla="*/ 611739 h 2789926"/>
              <a:gd name="connsiteX56870" fmla="*/ 2457743 w 2556691"/>
              <a:gd name="connsiteY56870" fmla="*/ 602744 h 2789926"/>
              <a:gd name="connsiteX56871" fmla="*/ 2460404 w 2556691"/>
              <a:gd name="connsiteY56871" fmla="*/ 601572 h 2789926"/>
              <a:gd name="connsiteX56872" fmla="*/ 2462511 w 2556691"/>
              <a:gd name="connsiteY56872" fmla="*/ 589776 h 2789926"/>
              <a:gd name="connsiteX56873" fmla="*/ 2465372 w 2556691"/>
              <a:gd name="connsiteY56873" fmla="*/ 589196 h 2789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  <a:cxn ang="0">
                <a:pos x="connsiteX49645" y="connsiteY49645"/>
              </a:cxn>
              <a:cxn ang="0">
                <a:pos x="connsiteX49646" y="connsiteY49646"/>
              </a:cxn>
              <a:cxn ang="0">
                <a:pos x="connsiteX49647" y="connsiteY49647"/>
              </a:cxn>
              <a:cxn ang="0">
                <a:pos x="connsiteX49648" y="connsiteY49648"/>
              </a:cxn>
              <a:cxn ang="0">
                <a:pos x="connsiteX49649" y="connsiteY49649"/>
              </a:cxn>
              <a:cxn ang="0">
                <a:pos x="connsiteX49650" y="connsiteY49650"/>
              </a:cxn>
              <a:cxn ang="0">
                <a:pos x="connsiteX49651" y="connsiteY49651"/>
              </a:cxn>
              <a:cxn ang="0">
                <a:pos x="connsiteX49652" y="connsiteY49652"/>
              </a:cxn>
              <a:cxn ang="0">
                <a:pos x="connsiteX49653" y="connsiteY49653"/>
              </a:cxn>
              <a:cxn ang="0">
                <a:pos x="connsiteX49654" y="connsiteY49654"/>
              </a:cxn>
              <a:cxn ang="0">
                <a:pos x="connsiteX49655" y="connsiteY49655"/>
              </a:cxn>
              <a:cxn ang="0">
                <a:pos x="connsiteX49656" y="connsiteY49656"/>
              </a:cxn>
              <a:cxn ang="0">
                <a:pos x="connsiteX49657" y="connsiteY49657"/>
              </a:cxn>
              <a:cxn ang="0">
                <a:pos x="connsiteX49658" y="connsiteY49658"/>
              </a:cxn>
              <a:cxn ang="0">
                <a:pos x="connsiteX49659" y="connsiteY49659"/>
              </a:cxn>
              <a:cxn ang="0">
                <a:pos x="connsiteX49660" y="connsiteY49660"/>
              </a:cxn>
              <a:cxn ang="0">
                <a:pos x="connsiteX49661" y="connsiteY49661"/>
              </a:cxn>
              <a:cxn ang="0">
                <a:pos x="connsiteX49662" y="connsiteY49662"/>
              </a:cxn>
              <a:cxn ang="0">
                <a:pos x="connsiteX49663" y="connsiteY49663"/>
              </a:cxn>
              <a:cxn ang="0">
                <a:pos x="connsiteX49664" y="connsiteY49664"/>
              </a:cxn>
              <a:cxn ang="0">
                <a:pos x="connsiteX49665" y="connsiteY49665"/>
              </a:cxn>
              <a:cxn ang="0">
                <a:pos x="connsiteX49666" y="connsiteY49666"/>
              </a:cxn>
              <a:cxn ang="0">
                <a:pos x="connsiteX49667" y="connsiteY49667"/>
              </a:cxn>
              <a:cxn ang="0">
                <a:pos x="connsiteX49668" y="connsiteY49668"/>
              </a:cxn>
              <a:cxn ang="0">
                <a:pos x="connsiteX49669" y="connsiteY49669"/>
              </a:cxn>
              <a:cxn ang="0">
                <a:pos x="connsiteX49670" y="connsiteY49670"/>
              </a:cxn>
              <a:cxn ang="0">
                <a:pos x="connsiteX49671" y="connsiteY49671"/>
              </a:cxn>
              <a:cxn ang="0">
                <a:pos x="connsiteX49672" y="connsiteY49672"/>
              </a:cxn>
              <a:cxn ang="0">
                <a:pos x="connsiteX49673" y="connsiteY49673"/>
              </a:cxn>
              <a:cxn ang="0">
                <a:pos x="connsiteX49674" y="connsiteY49674"/>
              </a:cxn>
              <a:cxn ang="0">
                <a:pos x="connsiteX49675" y="connsiteY49675"/>
              </a:cxn>
              <a:cxn ang="0">
                <a:pos x="connsiteX49676" y="connsiteY49676"/>
              </a:cxn>
              <a:cxn ang="0">
                <a:pos x="connsiteX49677" y="connsiteY49677"/>
              </a:cxn>
              <a:cxn ang="0">
                <a:pos x="connsiteX49678" y="connsiteY49678"/>
              </a:cxn>
              <a:cxn ang="0">
                <a:pos x="connsiteX49679" y="connsiteY49679"/>
              </a:cxn>
              <a:cxn ang="0">
                <a:pos x="connsiteX49680" y="connsiteY49680"/>
              </a:cxn>
              <a:cxn ang="0">
                <a:pos x="connsiteX49681" y="connsiteY49681"/>
              </a:cxn>
              <a:cxn ang="0">
                <a:pos x="connsiteX49682" y="connsiteY49682"/>
              </a:cxn>
              <a:cxn ang="0">
                <a:pos x="connsiteX49683" y="connsiteY49683"/>
              </a:cxn>
              <a:cxn ang="0">
                <a:pos x="connsiteX49684" y="connsiteY49684"/>
              </a:cxn>
              <a:cxn ang="0">
                <a:pos x="connsiteX49685" y="connsiteY49685"/>
              </a:cxn>
              <a:cxn ang="0">
                <a:pos x="connsiteX49686" y="connsiteY49686"/>
              </a:cxn>
              <a:cxn ang="0">
                <a:pos x="connsiteX49687" y="connsiteY49687"/>
              </a:cxn>
              <a:cxn ang="0">
                <a:pos x="connsiteX49688" y="connsiteY49688"/>
              </a:cxn>
              <a:cxn ang="0">
                <a:pos x="connsiteX49689" y="connsiteY49689"/>
              </a:cxn>
              <a:cxn ang="0">
                <a:pos x="connsiteX49690" y="connsiteY49690"/>
              </a:cxn>
              <a:cxn ang="0">
                <a:pos x="connsiteX49691" y="connsiteY49691"/>
              </a:cxn>
              <a:cxn ang="0">
                <a:pos x="connsiteX49692" y="connsiteY49692"/>
              </a:cxn>
              <a:cxn ang="0">
                <a:pos x="connsiteX49693" y="connsiteY49693"/>
              </a:cxn>
              <a:cxn ang="0">
                <a:pos x="connsiteX49694" y="connsiteY49694"/>
              </a:cxn>
              <a:cxn ang="0">
                <a:pos x="connsiteX49695" y="connsiteY49695"/>
              </a:cxn>
              <a:cxn ang="0">
                <a:pos x="connsiteX49696" y="connsiteY49696"/>
              </a:cxn>
              <a:cxn ang="0">
                <a:pos x="connsiteX49697" y="connsiteY49697"/>
              </a:cxn>
              <a:cxn ang="0">
                <a:pos x="connsiteX49698" y="connsiteY49698"/>
              </a:cxn>
              <a:cxn ang="0">
                <a:pos x="connsiteX49699" y="connsiteY49699"/>
              </a:cxn>
              <a:cxn ang="0">
                <a:pos x="connsiteX49700" y="connsiteY49700"/>
              </a:cxn>
              <a:cxn ang="0">
                <a:pos x="connsiteX49701" y="connsiteY49701"/>
              </a:cxn>
              <a:cxn ang="0">
                <a:pos x="connsiteX49702" y="connsiteY49702"/>
              </a:cxn>
              <a:cxn ang="0">
                <a:pos x="connsiteX49703" y="connsiteY49703"/>
              </a:cxn>
              <a:cxn ang="0">
                <a:pos x="connsiteX49704" y="connsiteY49704"/>
              </a:cxn>
              <a:cxn ang="0">
                <a:pos x="connsiteX49705" y="connsiteY49705"/>
              </a:cxn>
              <a:cxn ang="0">
                <a:pos x="connsiteX49706" y="connsiteY49706"/>
              </a:cxn>
              <a:cxn ang="0">
                <a:pos x="connsiteX49707" y="connsiteY49707"/>
              </a:cxn>
              <a:cxn ang="0">
                <a:pos x="connsiteX49708" y="connsiteY49708"/>
              </a:cxn>
              <a:cxn ang="0">
                <a:pos x="connsiteX49709" y="connsiteY49709"/>
              </a:cxn>
              <a:cxn ang="0">
                <a:pos x="connsiteX49710" y="connsiteY49710"/>
              </a:cxn>
              <a:cxn ang="0">
                <a:pos x="connsiteX49711" y="connsiteY49711"/>
              </a:cxn>
              <a:cxn ang="0">
                <a:pos x="connsiteX49712" y="connsiteY49712"/>
              </a:cxn>
              <a:cxn ang="0">
                <a:pos x="connsiteX49713" y="connsiteY49713"/>
              </a:cxn>
              <a:cxn ang="0">
                <a:pos x="connsiteX49714" y="connsiteY49714"/>
              </a:cxn>
              <a:cxn ang="0">
                <a:pos x="connsiteX49715" y="connsiteY49715"/>
              </a:cxn>
              <a:cxn ang="0">
                <a:pos x="connsiteX49716" y="connsiteY49716"/>
              </a:cxn>
              <a:cxn ang="0">
                <a:pos x="connsiteX49717" y="connsiteY49717"/>
              </a:cxn>
              <a:cxn ang="0">
                <a:pos x="connsiteX49718" y="connsiteY49718"/>
              </a:cxn>
              <a:cxn ang="0">
                <a:pos x="connsiteX49719" y="connsiteY49719"/>
              </a:cxn>
              <a:cxn ang="0">
                <a:pos x="connsiteX49720" y="connsiteY49720"/>
              </a:cxn>
              <a:cxn ang="0">
                <a:pos x="connsiteX49721" y="connsiteY49721"/>
              </a:cxn>
              <a:cxn ang="0">
                <a:pos x="connsiteX49722" y="connsiteY49722"/>
              </a:cxn>
              <a:cxn ang="0">
                <a:pos x="connsiteX49723" y="connsiteY49723"/>
              </a:cxn>
              <a:cxn ang="0">
                <a:pos x="connsiteX49724" y="connsiteY49724"/>
              </a:cxn>
              <a:cxn ang="0">
                <a:pos x="connsiteX49725" y="connsiteY49725"/>
              </a:cxn>
              <a:cxn ang="0">
                <a:pos x="connsiteX49726" y="connsiteY49726"/>
              </a:cxn>
              <a:cxn ang="0">
                <a:pos x="connsiteX49727" y="connsiteY49727"/>
              </a:cxn>
              <a:cxn ang="0">
                <a:pos x="connsiteX49728" y="connsiteY49728"/>
              </a:cxn>
              <a:cxn ang="0">
                <a:pos x="connsiteX49729" y="connsiteY49729"/>
              </a:cxn>
              <a:cxn ang="0">
                <a:pos x="connsiteX49730" y="connsiteY49730"/>
              </a:cxn>
              <a:cxn ang="0">
                <a:pos x="connsiteX49731" y="connsiteY49731"/>
              </a:cxn>
              <a:cxn ang="0">
                <a:pos x="connsiteX49732" y="connsiteY49732"/>
              </a:cxn>
              <a:cxn ang="0">
                <a:pos x="connsiteX49733" y="connsiteY49733"/>
              </a:cxn>
              <a:cxn ang="0">
                <a:pos x="connsiteX49734" y="connsiteY49734"/>
              </a:cxn>
              <a:cxn ang="0">
                <a:pos x="connsiteX49735" y="connsiteY49735"/>
              </a:cxn>
              <a:cxn ang="0">
                <a:pos x="connsiteX49736" y="connsiteY49736"/>
              </a:cxn>
              <a:cxn ang="0">
                <a:pos x="connsiteX49737" y="connsiteY49737"/>
              </a:cxn>
              <a:cxn ang="0">
                <a:pos x="connsiteX49738" y="connsiteY49738"/>
              </a:cxn>
              <a:cxn ang="0">
                <a:pos x="connsiteX49739" y="connsiteY49739"/>
              </a:cxn>
              <a:cxn ang="0">
                <a:pos x="connsiteX49740" y="connsiteY49740"/>
              </a:cxn>
              <a:cxn ang="0">
                <a:pos x="connsiteX49741" y="connsiteY49741"/>
              </a:cxn>
              <a:cxn ang="0">
                <a:pos x="connsiteX49742" y="connsiteY49742"/>
              </a:cxn>
              <a:cxn ang="0">
                <a:pos x="connsiteX49743" y="connsiteY49743"/>
              </a:cxn>
              <a:cxn ang="0">
                <a:pos x="connsiteX49744" y="connsiteY49744"/>
              </a:cxn>
              <a:cxn ang="0">
                <a:pos x="connsiteX49745" y="connsiteY49745"/>
              </a:cxn>
              <a:cxn ang="0">
                <a:pos x="connsiteX49746" y="connsiteY49746"/>
              </a:cxn>
              <a:cxn ang="0">
                <a:pos x="connsiteX49747" y="connsiteY49747"/>
              </a:cxn>
              <a:cxn ang="0">
                <a:pos x="connsiteX49748" y="connsiteY49748"/>
              </a:cxn>
              <a:cxn ang="0">
                <a:pos x="connsiteX49749" y="connsiteY49749"/>
              </a:cxn>
              <a:cxn ang="0">
                <a:pos x="connsiteX49750" y="connsiteY49750"/>
              </a:cxn>
              <a:cxn ang="0">
                <a:pos x="connsiteX49751" y="connsiteY49751"/>
              </a:cxn>
              <a:cxn ang="0">
                <a:pos x="connsiteX49752" y="connsiteY49752"/>
              </a:cxn>
              <a:cxn ang="0">
                <a:pos x="connsiteX49753" y="connsiteY49753"/>
              </a:cxn>
              <a:cxn ang="0">
                <a:pos x="connsiteX49754" y="connsiteY49754"/>
              </a:cxn>
              <a:cxn ang="0">
                <a:pos x="connsiteX49755" y="connsiteY49755"/>
              </a:cxn>
              <a:cxn ang="0">
                <a:pos x="connsiteX49756" y="connsiteY49756"/>
              </a:cxn>
              <a:cxn ang="0">
                <a:pos x="connsiteX49757" y="connsiteY49757"/>
              </a:cxn>
              <a:cxn ang="0">
                <a:pos x="connsiteX49758" y="connsiteY49758"/>
              </a:cxn>
              <a:cxn ang="0">
                <a:pos x="connsiteX49759" y="connsiteY49759"/>
              </a:cxn>
              <a:cxn ang="0">
                <a:pos x="connsiteX49760" y="connsiteY49760"/>
              </a:cxn>
              <a:cxn ang="0">
                <a:pos x="connsiteX49761" y="connsiteY49761"/>
              </a:cxn>
              <a:cxn ang="0">
                <a:pos x="connsiteX49762" y="connsiteY49762"/>
              </a:cxn>
              <a:cxn ang="0">
                <a:pos x="connsiteX49763" y="connsiteY49763"/>
              </a:cxn>
              <a:cxn ang="0">
                <a:pos x="connsiteX49764" y="connsiteY49764"/>
              </a:cxn>
              <a:cxn ang="0">
                <a:pos x="connsiteX49765" y="connsiteY49765"/>
              </a:cxn>
              <a:cxn ang="0">
                <a:pos x="connsiteX49766" y="connsiteY49766"/>
              </a:cxn>
              <a:cxn ang="0">
                <a:pos x="connsiteX49767" y="connsiteY49767"/>
              </a:cxn>
              <a:cxn ang="0">
                <a:pos x="connsiteX49768" y="connsiteY49768"/>
              </a:cxn>
              <a:cxn ang="0">
                <a:pos x="connsiteX49769" y="connsiteY49769"/>
              </a:cxn>
              <a:cxn ang="0">
                <a:pos x="connsiteX49770" y="connsiteY49770"/>
              </a:cxn>
              <a:cxn ang="0">
                <a:pos x="connsiteX49771" y="connsiteY49771"/>
              </a:cxn>
              <a:cxn ang="0">
                <a:pos x="connsiteX49772" y="connsiteY49772"/>
              </a:cxn>
              <a:cxn ang="0">
                <a:pos x="connsiteX49773" y="connsiteY49773"/>
              </a:cxn>
              <a:cxn ang="0">
                <a:pos x="connsiteX49774" y="connsiteY49774"/>
              </a:cxn>
              <a:cxn ang="0">
                <a:pos x="connsiteX49775" y="connsiteY49775"/>
              </a:cxn>
              <a:cxn ang="0">
                <a:pos x="connsiteX49776" y="connsiteY49776"/>
              </a:cxn>
              <a:cxn ang="0">
                <a:pos x="connsiteX49777" y="connsiteY49777"/>
              </a:cxn>
              <a:cxn ang="0">
                <a:pos x="connsiteX49778" y="connsiteY49778"/>
              </a:cxn>
              <a:cxn ang="0">
                <a:pos x="connsiteX49779" y="connsiteY49779"/>
              </a:cxn>
              <a:cxn ang="0">
                <a:pos x="connsiteX49780" y="connsiteY49780"/>
              </a:cxn>
              <a:cxn ang="0">
                <a:pos x="connsiteX49781" y="connsiteY49781"/>
              </a:cxn>
              <a:cxn ang="0">
                <a:pos x="connsiteX49782" y="connsiteY49782"/>
              </a:cxn>
              <a:cxn ang="0">
                <a:pos x="connsiteX49783" y="connsiteY49783"/>
              </a:cxn>
              <a:cxn ang="0">
                <a:pos x="connsiteX49784" y="connsiteY49784"/>
              </a:cxn>
              <a:cxn ang="0">
                <a:pos x="connsiteX49785" y="connsiteY49785"/>
              </a:cxn>
              <a:cxn ang="0">
                <a:pos x="connsiteX49786" y="connsiteY49786"/>
              </a:cxn>
              <a:cxn ang="0">
                <a:pos x="connsiteX49787" y="connsiteY49787"/>
              </a:cxn>
              <a:cxn ang="0">
                <a:pos x="connsiteX49788" y="connsiteY49788"/>
              </a:cxn>
              <a:cxn ang="0">
                <a:pos x="connsiteX49789" y="connsiteY49789"/>
              </a:cxn>
              <a:cxn ang="0">
                <a:pos x="connsiteX49790" y="connsiteY49790"/>
              </a:cxn>
              <a:cxn ang="0">
                <a:pos x="connsiteX49791" y="connsiteY49791"/>
              </a:cxn>
              <a:cxn ang="0">
                <a:pos x="connsiteX49792" y="connsiteY49792"/>
              </a:cxn>
              <a:cxn ang="0">
                <a:pos x="connsiteX49793" y="connsiteY49793"/>
              </a:cxn>
              <a:cxn ang="0">
                <a:pos x="connsiteX49794" y="connsiteY49794"/>
              </a:cxn>
              <a:cxn ang="0">
                <a:pos x="connsiteX49795" y="connsiteY49795"/>
              </a:cxn>
              <a:cxn ang="0">
                <a:pos x="connsiteX49796" y="connsiteY49796"/>
              </a:cxn>
              <a:cxn ang="0">
                <a:pos x="connsiteX49797" y="connsiteY49797"/>
              </a:cxn>
              <a:cxn ang="0">
                <a:pos x="connsiteX49798" y="connsiteY49798"/>
              </a:cxn>
              <a:cxn ang="0">
                <a:pos x="connsiteX49799" y="connsiteY49799"/>
              </a:cxn>
              <a:cxn ang="0">
                <a:pos x="connsiteX49800" y="connsiteY49800"/>
              </a:cxn>
              <a:cxn ang="0">
                <a:pos x="connsiteX49801" y="connsiteY49801"/>
              </a:cxn>
              <a:cxn ang="0">
                <a:pos x="connsiteX49802" y="connsiteY49802"/>
              </a:cxn>
              <a:cxn ang="0">
                <a:pos x="connsiteX49803" y="connsiteY49803"/>
              </a:cxn>
              <a:cxn ang="0">
                <a:pos x="connsiteX49804" y="connsiteY49804"/>
              </a:cxn>
              <a:cxn ang="0">
                <a:pos x="connsiteX49805" y="connsiteY49805"/>
              </a:cxn>
              <a:cxn ang="0">
                <a:pos x="connsiteX49806" y="connsiteY49806"/>
              </a:cxn>
              <a:cxn ang="0">
                <a:pos x="connsiteX49807" y="connsiteY49807"/>
              </a:cxn>
              <a:cxn ang="0">
                <a:pos x="connsiteX49808" y="connsiteY49808"/>
              </a:cxn>
              <a:cxn ang="0">
                <a:pos x="connsiteX49809" y="connsiteY49809"/>
              </a:cxn>
              <a:cxn ang="0">
                <a:pos x="connsiteX49810" y="connsiteY49810"/>
              </a:cxn>
              <a:cxn ang="0">
                <a:pos x="connsiteX49811" y="connsiteY49811"/>
              </a:cxn>
              <a:cxn ang="0">
                <a:pos x="connsiteX49812" y="connsiteY49812"/>
              </a:cxn>
              <a:cxn ang="0">
                <a:pos x="connsiteX49813" y="connsiteY49813"/>
              </a:cxn>
              <a:cxn ang="0">
                <a:pos x="connsiteX49814" y="connsiteY49814"/>
              </a:cxn>
              <a:cxn ang="0">
                <a:pos x="connsiteX49815" y="connsiteY49815"/>
              </a:cxn>
              <a:cxn ang="0">
                <a:pos x="connsiteX49816" y="connsiteY49816"/>
              </a:cxn>
              <a:cxn ang="0">
                <a:pos x="connsiteX49817" y="connsiteY49817"/>
              </a:cxn>
              <a:cxn ang="0">
                <a:pos x="connsiteX49818" y="connsiteY49818"/>
              </a:cxn>
              <a:cxn ang="0">
                <a:pos x="connsiteX49819" y="connsiteY49819"/>
              </a:cxn>
              <a:cxn ang="0">
                <a:pos x="connsiteX49820" y="connsiteY49820"/>
              </a:cxn>
              <a:cxn ang="0">
                <a:pos x="connsiteX49821" y="connsiteY49821"/>
              </a:cxn>
              <a:cxn ang="0">
                <a:pos x="connsiteX49822" y="connsiteY49822"/>
              </a:cxn>
              <a:cxn ang="0">
                <a:pos x="connsiteX49823" y="connsiteY49823"/>
              </a:cxn>
              <a:cxn ang="0">
                <a:pos x="connsiteX49824" y="connsiteY49824"/>
              </a:cxn>
              <a:cxn ang="0">
                <a:pos x="connsiteX49825" y="connsiteY49825"/>
              </a:cxn>
              <a:cxn ang="0">
                <a:pos x="connsiteX49826" y="connsiteY49826"/>
              </a:cxn>
              <a:cxn ang="0">
                <a:pos x="connsiteX49827" y="connsiteY49827"/>
              </a:cxn>
              <a:cxn ang="0">
                <a:pos x="connsiteX49828" y="connsiteY49828"/>
              </a:cxn>
              <a:cxn ang="0">
                <a:pos x="connsiteX49829" y="connsiteY49829"/>
              </a:cxn>
              <a:cxn ang="0">
                <a:pos x="connsiteX49830" y="connsiteY49830"/>
              </a:cxn>
              <a:cxn ang="0">
                <a:pos x="connsiteX49831" y="connsiteY49831"/>
              </a:cxn>
              <a:cxn ang="0">
                <a:pos x="connsiteX49832" y="connsiteY49832"/>
              </a:cxn>
              <a:cxn ang="0">
                <a:pos x="connsiteX49833" y="connsiteY49833"/>
              </a:cxn>
              <a:cxn ang="0">
                <a:pos x="connsiteX49834" y="connsiteY49834"/>
              </a:cxn>
              <a:cxn ang="0">
                <a:pos x="connsiteX49835" y="connsiteY49835"/>
              </a:cxn>
              <a:cxn ang="0">
                <a:pos x="connsiteX49836" y="connsiteY49836"/>
              </a:cxn>
              <a:cxn ang="0">
                <a:pos x="connsiteX49837" y="connsiteY49837"/>
              </a:cxn>
              <a:cxn ang="0">
                <a:pos x="connsiteX49838" y="connsiteY49838"/>
              </a:cxn>
              <a:cxn ang="0">
                <a:pos x="connsiteX49839" y="connsiteY49839"/>
              </a:cxn>
              <a:cxn ang="0">
                <a:pos x="connsiteX49840" y="connsiteY49840"/>
              </a:cxn>
              <a:cxn ang="0">
                <a:pos x="connsiteX49841" y="connsiteY49841"/>
              </a:cxn>
              <a:cxn ang="0">
                <a:pos x="connsiteX49842" y="connsiteY49842"/>
              </a:cxn>
              <a:cxn ang="0">
                <a:pos x="connsiteX49843" y="connsiteY49843"/>
              </a:cxn>
              <a:cxn ang="0">
                <a:pos x="connsiteX49844" y="connsiteY49844"/>
              </a:cxn>
              <a:cxn ang="0">
                <a:pos x="connsiteX49845" y="connsiteY49845"/>
              </a:cxn>
              <a:cxn ang="0">
                <a:pos x="connsiteX49846" y="connsiteY49846"/>
              </a:cxn>
              <a:cxn ang="0">
                <a:pos x="connsiteX49847" y="connsiteY49847"/>
              </a:cxn>
              <a:cxn ang="0">
                <a:pos x="connsiteX49848" y="connsiteY49848"/>
              </a:cxn>
              <a:cxn ang="0">
                <a:pos x="connsiteX49849" y="connsiteY49849"/>
              </a:cxn>
              <a:cxn ang="0">
                <a:pos x="connsiteX49850" y="connsiteY49850"/>
              </a:cxn>
              <a:cxn ang="0">
                <a:pos x="connsiteX49851" y="connsiteY49851"/>
              </a:cxn>
              <a:cxn ang="0">
                <a:pos x="connsiteX49852" y="connsiteY49852"/>
              </a:cxn>
              <a:cxn ang="0">
                <a:pos x="connsiteX49853" y="connsiteY49853"/>
              </a:cxn>
              <a:cxn ang="0">
                <a:pos x="connsiteX49854" y="connsiteY49854"/>
              </a:cxn>
              <a:cxn ang="0">
                <a:pos x="connsiteX49855" y="connsiteY49855"/>
              </a:cxn>
              <a:cxn ang="0">
                <a:pos x="connsiteX49856" y="connsiteY49856"/>
              </a:cxn>
              <a:cxn ang="0">
                <a:pos x="connsiteX49857" y="connsiteY49857"/>
              </a:cxn>
              <a:cxn ang="0">
                <a:pos x="connsiteX49858" y="connsiteY49858"/>
              </a:cxn>
              <a:cxn ang="0">
                <a:pos x="connsiteX49859" y="connsiteY49859"/>
              </a:cxn>
              <a:cxn ang="0">
                <a:pos x="connsiteX49860" y="connsiteY49860"/>
              </a:cxn>
              <a:cxn ang="0">
                <a:pos x="connsiteX49861" y="connsiteY49861"/>
              </a:cxn>
              <a:cxn ang="0">
                <a:pos x="connsiteX49862" y="connsiteY49862"/>
              </a:cxn>
              <a:cxn ang="0">
                <a:pos x="connsiteX49863" y="connsiteY49863"/>
              </a:cxn>
              <a:cxn ang="0">
                <a:pos x="connsiteX49864" y="connsiteY49864"/>
              </a:cxn>
              <a:cxn ang="0">
                <a:pos x="connsiteX49865" y="connsiteY49865"/>
              </a:cxn>
              <a:cxn ang="0">
                <a:pos x="connsiteX49866" y="connsiteY49866"/>
              </a:cxn>
              <a:cxn ang="0">
                <a:pos x="connsiteX49867" y="connsiteY49867"/>
              </a:cxn>
              <a:cxn ang="0">
                <a:pos x="connsiteX49868" y="connsiteY49868"/>
              </a:cxn>
              <a:cxn ang="0">
                <a:pos x="connsiteX49869" y="connsiteY49869"/>
              </a:cxn>
              <a:cxn ang="0">
                <a:pos x="connsiteX49870" y="connsiteY49870"/>
              </a:cxn>
              <a:cxn ang="0">
                <a:pos x="connsiteX49871" y="connsiteY49871"/>
              </a:cxn>
              <a:cxn ang="0">
                <a:pos x="connsiteX49872" y="connsiteY49872"/>
              </a:cxn>
              <a:cxn ang="0">
                <a:pos x="connsiteX49873" y="connsiteY49873"/>
              </a:cxn>
              <a:cxn ang="0">
                <a:pos x="connsiteX49874" y="connsiteY49874"/>
              </a:cxn>
              <a:cxn ang="0">
                <a:pos x="connsiteX49875" y="connsiteY49875"/>
              </a:cxn>
              <a:cxn ang="0">
                <a:pos x="connsiteX49876" y="connsiteY49876"/>
              </a:cxn>
              <a:cxn ang="0">
                <a:pos x="connsiteX49877" y="connsiteY49877"/>
              </a:cxn>
              <a:cxn ang="0">
                <a:pos x="connsiteX49878" y="connsiteY49878"/>
              </a:cxn>
              <a:cxn ang="0">
                <a:pos x="connsiteX49879" y="connsiteY49879"/>
              </a:cxn>
              <a:cxn ang="0">
                <a:pos x="connsiteX49880" y="connsiteY49880"/>
              </a:cxn>
              <a:cxn ang="0">
                <a:pos x="connsiteX49881" y="connsiteY49881"/>
              </a:cxn>
              <a:cxn ang="0">
                <a:pos x="connsiteX49882" y="connsiteY49882"/>
              </a:cxn>
              <a:cxn ang="0">
                <a:pos x="connsiteX49883" y="connsiteY49883"/>
              </a:cxn>
              <a:cxn ang="0">
                <a:pos x="connsiteX49884" y="connsiteY49884"/>
              </a:cxn>
              <a:cxn ang="0">
                <a:pos x="connsiteX49885" y="connsiteY49885"/>
              </a:cxn>
              <a:cxn ang="0">
                <a:pos x="connsiteX49886" y="connsiteY49886"/>
              </a:cxn>
              <a:cxn ang="0">
                <a:pos x="connsiteX49887" y="connsiteY49887"/>
              </a:cxn>
              <a:cxn ang="0">
                <a:pos x="connsiteX49888" y="connsiteY49888"/>
              </a:cxn>
              <a:cxn ang="0">
                <a:pos x="connsiteX49889" y="connsiteY49889"/>
              </a:cxn>
              <a:cxn ang="0">
                <a:pos x="connsiteX49890" y="connsiteY49890"/>
              </a:cxn>
              <a:cxn ang="0">
                <a:pos x="connsiteX49891" y="connsiteY49891"/>
              </a:cxn>
              <a:cxn ang="0">
                <a:pos x="connsiteX49892" y="connsiteY49892"/>
              </a:cxn>
              <a:cxn ang="0">
                <a:pos x="connsiteX49893" y="connsiteY49893"/>
              </a:cxn>
              <a:cxn ang="0">
                <a:pos x="connsiteX49894" y="connsiteY49894"/>
              </a:cxn>
              <a:cxn ang="0">
                <a:pos x="connsiteX49895" y="connsiteY49895"/>
              </a:cxn>
              <a:cxn ang="0">
                <a:pos x="connsiteX49896" y="connsiteY49896"/>
              </a:cxn>
              <a:cxn ang="0">
                <a:pos x="connsiteX49897" y="connsiteY49897"/>
              </a:cxn>
              <a:cxn ang="0">
                <a:pos x="connsiteX49898" y="connsiteY49898"/>
              </a:cxn>
              <a:cxn ang="0">
                <a:pos x="connsiteX49899" y="connsiteY49899"/>
              </a:cxn>
              <a:cxn ang="0">
                <a:pos x="connsiteX49900" y="connsiteY49900"/>
              </a:cxn>
              <a:cxn ang="0">
                <a:pos x="connsiteX49901" y="connsiteY49901"/>
              </a:cxn>
              <a:cxn ang="0">
                <a:pos x="connsiteX49902" y="connsiteY49902"/>
              </a:cxn>
              <a:cxn ang="0">
                <a:pos x="connsiteX49903" y="connsiteY49903"/>
              </a:cxn>
              <a:cxn ang="0">
                <a:pos x="connsiteX49904" y="connsiteY49904"/>
              </a:cxn>
              <a:cxn ang="0">
                <a:pos x="connsiteX49905" y="connsiteY49905"/>
              </a:cxn>
              <a:cxn ang="0">
                <a:pos x="connsiteX49906" y="connsiteY49906"/>
              </a:cxn>
              <a:cxn ang="0">
                <a:pos x="connsiteX49907" y="connsiteY49907"/>
              </a:cxn>
              <a:cxn ang="0">
                <a:pos x="connsiteX49908" y="connsiteY49908"/>
              </a:cxn>
              <a:cxn ang="0">
                <a:pos x="connsiteX49909" y="connsiteY49909"/>
              </a:cxn>
              <a:cxn ang="0">
                <a:pos x="connsiteX49910" y="connsiteY49910"/>
              </a:cxn>
              <a:cxn ang="0">
                <a:pos x="connsiteX49911" y="connsiteY49911"/>
              </a:cxn>
              <a:cxn ang="0">
                <a:pos x="connsiteX49912" y="connsiteY49912"/>
              </a:cxn>
              <a:cxn ang="0">
                <a:pos x="connsiteX49913" y="connsiteY49913"/>
              </a:cxn>
              <a:cxn ang="0">
                <a:pos x="connsiteX49914" y="connsiteY49914"/>
              </a:cxn>
              <a:cxn ang="0">
                <a:pos x="connsiteX49915" y="connsiteY49915"/>
              </a:cxn>
              <a:cxn ang="0">
                <a:pos x="connsiteX49916" y="connsiteY49916"/>
              </a:cxn>
              <a:cxn ang="0">
                <a:pos x="connsiteX49917" y="connsiteY49917"/>
              </a:cxn>
              <a:cxn ang="0">
                <a:pos x="connsiteX49918" y="connsiteY49918"/>
              </a:cxn>
              <a:cxn ang="0">
                <a:pos x="connsiteX49919" y="connsiteY49919"/>
              </a:cxn>
              <a:cxn ang="0">
                <a:pos x="connsiteX49920" y="connsiteY49920"/>
              </a:cxn>
              <a:cxn ang="0">
                <a:pos x="connsiteX49921" y="connsiteY49921"/>
              </a:cxn>
              <a:cxn ang="0">
                <a:pos x="connsiteX49922" y="connsiteY49922"/>
              </a:cxn>
              <a:cxn ang="0">
                <a:pos x="connsiteX49923" y="connsiteY49923"/>
              </a:cxn>
              <a:cxn ang="0">
                <a:pos x="connsiteX49924" y="connsiteY49924"/>
              </a:cxn>
              <a:cxn ang="0">
                <a:pos x="connsiteX49925" y="connsiteY49925"/>
              </a:cxn>
              <a:cxn ang="0">
                <a:pos x="connsiteX49926" y="connsiteY49926"/>
              </a:cxn>
              <a:cxn ang="0">
                <a:pos x="connsiteX49927" y="connsiteY49927"/>
              </a:cxn>
              <a:cxn ang="0">
                <a:pos x="connsiteX49928" y="connsiteY49928"/>
              </a:cxn>
              <a:cxn ang="0">
                <a:pos x="connsiteX49929" y="connsiteY49929"/>
              </a:cxn>
              <a:cxn ang="0">
                <a:pos x="connsiteX49930" y="connsiteY49930"/>
              </a:cxn>
              <a:cxn ang="0">
                <a:pos x="connsiteX49931" y="connsiteY49931"/>
              </a:cxn>
              <a:cxn ang="0">
                <a:pos x="connsiteX49932" y="connsiteY49932"/>
              </a:cxn>
              <a:cxn ang="0">
                <a:pos x="connsiteX49933" y="connsiteY49933"/>
              </a:cxn>
              <a:cxn ang="0">
                <a:pos x="connsiteX49934" y="connsiteY49934"/>
              </a:cxn>
              <a:cxn ang="0">
                <a:pos x="connsiteX49935" y="connsiteY49935"/>
              </a:cxn>
              <a:cxn ang="0">
                <a:pos x="connsiteX49936" y="connsiteY49936"/>
              </a:cxn>
              <a:cxn ang="0">
                <a:pos x="connsiteX49937" y="connsiteY49937"/>
              </a:cxn>
              <a:cxn ang="0">
                <a:pos x="connsiteX49938" y="connsiteY49938"/>
              </a:cxn>
              <a:cxn ang="0">
                <a:pos x="connsiteX49939" y="connsiteY49939"/>
              </a:cxn>
              <a:cxn ang="0">
                <a:pos x="connsiteX49940" y="connsiteY49940"/>
              </a:cxn>
              <a:cxn ang="0">
                <a:pos x="connsiteX49941" y="connsiteY49941"/>
              </a:cxn>
              <a:cxn ang="0">
                <a:pos x="connsiteX49942" y="connsiteY49942"/>
              </a:cxn>
              <a:cxn ang="0">
                <a:pos x="connsiteX49943" y="connsiteY49943"/>
              </a:cxn>
              <a:cxn ang="0">
                <a:pos x="connsiteX49944" y="connsiteY49944"/>
              </a:cxn>
              <a:cxn ang="0">
                <a:pos x="connsiteX49945" y="connsiteY49945"/>
              </a:cxn>
              <a:cxn ang="0">
                <a:pos x="connsiteX49946" y="connsiteY49946"/>
              </a:cxn>
              <a:cxn ang="0">
                <a:pos x="connsiteX49947" y="connsiteY49947"/>
              </a:cxn>
              <a:cxn ang="0">
                <a:pos x="connsiteX49948" y="connsiteY49948"/>
              </a:cxn>
              <a:cxn ang="0">
                <a:pos x="connsiteX49949" y="connsiteY49949"/>
              </a:cxn>
              <a:cxn ang="0">
                <a:pos x="connsiteX49950" y="connsiteY49950"/>
              </a:cxn>
              <a:cxn ang="0">
                <a:pos x="connsiteX49951" y="connsiteY49951"/>
              </a:cxn>
              <a:cxn ang="0">
                <a:pos x="connsiteX49952" y="connsiteY49952"/>
              </a:cxn>
              <a:cxn ang="0">
                <a:pos x="connsiteX49953" y="connsiteY49953"/>
              </a:cxn>
              <a:cxn ang="0">
                <a:pos x="connsiteX49954" y="connsiteY49954"/>
              </a:cxn>
              <a:cxn ang="0">
                <a:pos x="connsiteX49955" y="connsiteY49955"/>
              </a:cxn>
              <a:cxn ang="0">
                <a:pos x="connsiteX49956" y="connsiteY49956"/>
              </a:cxn>
              <a:cxn ang="0">
                <a:pos x="connsiteX49957" y="connsiteY49957"/>
              </a:cxn>
              <a:cxn ang="0">
                <a:pos x="connsiteX49958" y="connsiteY49958"/>
              </a:cxn>
              <a:cxn ang="0">
                <a:pos x="connsiteX49959" y="connsiteY49959"/>
              </a:cxn>
              <a:cxn ang="0">
                <a:pos x="connsiteX49960" y="connsiteY49960"/>
              </a:cxn>
              <a:cxn ang="0">
                <a:pos x="connsiteX49961" y="connsiteY49961"/>
              </a:cxn>
              <a:cxn ang="0">
                <a:pos x="connsiteX49962" y="connsiteY49962"/>
              </a:cxn>
              <a:cxn ang="0">
                <a:pos x="connsiteX49963" y="connsiteY49963"/>
              </a:cxn>
              <a:cxn ang="0">
                <a:pos x="connsiteX49964" y="connsiteY49964"/>
              </a:cxn>
              <a:cxn ang="0">
                <a:pos x="connsiteX49965" y="connsiteY49965"/>
              </a:cxn>
              <a:cxn ang="0">
                <a:pos x="connsiteX49966" y="connsiteY49966"/>
              </a:cxn>
              <a:cxn ang="0">
                <a:pos x="connsiteX49967" y="connsiteY49967"/>
              </a:cxn>
              <a:cxn ang="0">
                <a:pos x="connsiteX49968" y="connsiteY49968"/>
              </a:cxn>
              <a:cxn ang="0">
                <a:pos x="connsiteX49969" y="connsiteY49969"/>
              </a:cxn>
              <a:cxn ang="0">
                <a:pos x="connsiteX49970" y="connsiteY49970"/>
              </a:cxn>
              <a:cxn ang="0">
                <a:pos x="connsiteX49971" y="connsiteY49971"/>
              </a:cxn>
              <a:cxn ang="0">
                <a:pos x="connsiteX49972" y="connsiteY49972"/>
              </a:cxn>
              <a:cxn ang="0">
                <a:pos x="connsiteX49973" y="connsiteY49973"/>
              </a:cxn>
              <a:cxn ang="0">
                <a:pos x="connsiteX49974" y="connsiteY49974"/>
              </a:cxn>
              <a:cxn ang="0">
                <a:pos x="connsiteX49975" y="connsiteY49975"/>
              </a:cxn>
              <a:cxn ang="0">
                <a:pos x="connsiteX49976" y="connsiteY49976"/>
              </a:cxn>
              <a:cxn ang="0">
                <a:pos x="connsiteX49977" y="connsiteY49977"/>
              </a:cxn>
              <a:cxn ang="0">
                <a:pos x="connsiteX49978" y="connsiteY49978"/>
              </a:cxn>
              <a:cxn ang="0">
                <a:pos x="connsiteX49979" y="connsiteY49979"/>
              </a:cxn>
              <a:cxn ang="0">
                <a:pos x="connsiteX49980" y="connsiteY49980"/>
              </a:cxn>
              <a:cxn ang="0">
                <a:pos x="connsiteX49981" y="connsiteY49981"/>
              </a:cxn>
              <a:cxn ang="0">
                <a:pos x="connsiteX49982" y="connsiteY49982"/>
              </a:cxn>
              <a:cxn ang="0">
                <a:pos x="connsiteX49983" y="connsiteY49983"/>
              </a:cxn>
              <a:cxn ang="0">
                <a:pos x="connsiteX49984" y="connsiteY49984"/>
              </a:cxn>
              <a:cxn ang="0">
                <a:pos x="connsiteX49985" y="connsiteY49985"/>
              </a:cxn>
              <a:cxn ang="0">
                <a:pos x="connsiteX49986" y="connsiteY49986"/>
              </a:cxn>
              <a:cxn ang="0">
                <a:pos x="connsiteX49987" y="connsiteY49987"/>
              </a:cxn>
              <a:cxn ang="0">
                <a:pos x="connsiteX49988" y="connsiteY49988"/>
              </a:cxn>
              <a:cxn ang="0">
                <a:pos x="connsiteX49989" y="connsiteY49989"/>
              </a:cxn>
              <a:cxn ang="0">
                <a:pos x="connsiteX49990" y="connsiteY49990"/>
              </a:cxn>
              <a:cxn ang="0">
                <a:pos x="connsiteX49991" y="connsiteY49991"/>
              </a:cxn>
              <a:cxn ang="0">
                <a:pos x="connsiteX49992" y="connsiteY49992"/>
              </a:cxn>
              <a:cxn ang="0">
                <a:pos x="connsiteX49993" y="connsiteY49993"/>
              </a:cxn>
              <a:cxn ang="0">
                <a:pos x="connsiteX49994" y="connsiteY49994"/>
              </a:cxn>
              <a:cxn ang="0">
                <a:pos x="connsiteX49995" y="connsiteY49995"/>
              </a:cxn>
              <a:cxn ang="0">
                <a:pos x="connsiteX49996" y="connsiteY49996"/>
              </a:cxn>
              <a:cxn ang="0">
                <a:pos x="connsiteX49997" y="connsiteY49997"/>
              </a:cxn>
              <a:cxn ang="0">
                <a:pos x="connsiteX49998" y="connsiteY49998"/>
              </a:cxn>
              <a:cxn ang="0">
                <a:pos x="connsiteX49999" y="connsiteY49999"/>
              </a:cxn>
              <a:cxn ang="0">
                <a:pos x="connsiteX50000" y="connsiteY50000"/>
              </a:cxn>
              <a:cxn ang="0">
                <a:pos x="connsiteX50001" y="connsiteY50001"/>
              </a:cxn>
              <a:cxn ang="0">
                <a:pos x="connsiteX50002" y="connsiteY50002"/>
              </a:cxn>
              <a:cxn ang="0">
                <a:pos x="connsiteX50003" y="connsiteY50003"/>
              </a:cxn>
              <a:cxn ang="0">
                <a:pos x="connsiteX50004" y="connsiteY50004"/>
              </a:cxn>
              <a:cxn ang="0">
                <a:pos x="connsiteX50005" y="connsiteY50005"/>
              </a:cxn>
              <a:cxn ang="0">
                <a:pos x="connsiteX50006" y="connsiteY50006"/>
              </a:cxn>
              <a:cxn ang="0">
                <a:pos x="connsiteX50007" y="connsiteY50007"/>
              </a:cxn>
              <a:cxn ang="0">
                <a:pos x="connsiteX50008" y="connsiteY50008"/>
              </a:cxn>
              <a:cxn ang="0">
                <a:pos x="connsiteX50009" y="connsiteY50009"/>
              </a:cxn>
              <a:cxn ang="0">
                <a:pos x="connsiteX50010" y="connsiteY50010"/>
              </a:cxn>
              <a:cxn ang="0">
                <a:pos x="connsiteX50011" y="connsiteY50011"/>
              </a:cxn>
              <a:cxn ang="0">
                <a:pos x="connsiteX50012" y="connsiteY50012"/>
              </a:cxn>
              <a:cxn ang="0">
                <a:pos x="connsiteX50013" y="connsiteY50013"/>
              </a:cxn>
              <a:cxn ang="0">
                <a:pos x="connsiteX50014" y="connsiteY50014"/>
              </a:cxn>
              <a:cxn ang="0">
                <a:pos x="connsiteX50015" y="connsiteY50015"/>
              </a:cxn>
              <a:cxn ang="0">
                <a:pos x="connsiteX50016" y="connsiteY50016"/>
              </a:cxn>
              <a:cxn ang="0">
                <a:pos x="connsiteX50017" y="connsiteY50017"/>
              </a:cxn>
              <a:cxn ang="0">
                <a:pos x="connsiteX50018" y="connsiteY50018"/>
              </a:cxn>
              <a:cxn ang="0">
                <a:pos x="connsiteX50019" y="connsiteY50019"/>
              </a:cxn>
              <a:cxn ang="0">
                <a:pos x="connsiteX50020" y="connsiteY50020"/>
              </a:cxn>
              <a:cxn ang="0">
                <a:pos x="connsiteX50021" y="connsiteY50021"/>
              </a:cxn>
              <a:cxn ang="0">
                <a:pos x="connsiteX50022" y="connsiteY50022"/>
              </a:cxn>
              <a:cxn ang="0">
                <a:pos x="connsiteX50023" y="connsiteY50023"/>
              </a:cxn>
              <a:cxn ang="0">
                <a:pos x="connsiteX50024" y="connsiteY50024"/>
              </a:cxn>
              <a:cxn ang="0">
                <a:pos x="connsiteX50025" y="connsiteY50025"/>
              </a:cxn>
              <a:cxn ang="0">
                <a:pos x="connsiteX50026" y="connsiteY50026"/>
              </a:cxn>
              <a:cxn ang="0">
                <a:pos x="connsiteX50027" y="connsiteY50027"/>
              </a:cxn>
              <a:cxn ang="0">
                <a:pos x="connsiteX50028" y="connsiteY50028"/>
              </a:cxn>
              <a:cxn ang="0">
                <a:pos x="connsiteX50029" y="connsiteY50029"/>
              </a:cxn>
              <a:cxn ang="0">
                <a:pos x="connsiteX50030" y="connsiteY50030"/>
              </a:cxn>
              <a:cxn ang="0">
                <a:pos x="connsiteX50031" y="connsiteY50031"/>
              </a:cxn>
              <a:cxn ang="0">
                <a:pos x="connsiteX50032" y="connsiteY50032"/>
              </a:cxn>
              <a:cxn ang="0">
                <a:pos x="connsiteX50033" y="connsiteY50033"/>
              </a:cxn>
              <a:cxn ang="0">
                <a:pos x="connsiteX50034" y="connsiteY50034"/>
              </a:cxn>
              <a:cxn ang="0">
                <a:pos x="connsiteX50035" y="connsiteY50035"/>
              </a:cxn>
              <a:cxn ang="0">
                <a:pos x="connsiteX50036" y="connsiteY50036"/>
              </a:cxn>
              <a:cxn ang="0">
                <a:pos x="connsiteX50037" y="connsiteY50037"/>
              </a:cxn>
              <a:cxn ang="0">
                <a:pos x="connsiteX50038" y="connsiteY50038"/>
              </a:cxn>
              <a:cxn ang="0">
                <a:pos x="connsiteX50039" y="connsiteY50039"/>
              </a:cxn>
              <a:cxn ang="0">
                <a:pos x="connsiteX50040" y="connsiteY50040"/>
              </a:cxn>
              <a:cxn ang="0">
                <a:pos x="connsiteX50041" y="connsiteY50041"/>
              </a:cxn>
              <a:cxn ang="0">
                <a:pos x="connsiteX50042" y="connsiteY50042"/>
              </a:cxn>
              <a:cxn ang="0">
                <a:pos x="connsiteX50043" y="connsiteY50043"/>
              </a:cxn>
              <a:cxn ang="0">
                <a:pos x="connsiteX50044" y="connsiteY50044"/>
              </a:cxn>
              <a:cxn ang="0">
                <a:pos x="connsiteX50045" y="connsiteY50045"/>
              </a:cxn>
              <a:cxn ang="0">
                <a:pos x="connsiteX50046" y="connsiteY50046"/>
              </a:cxn>
              <a:cxn ang="0">
                <a:pos x="connsiteX50047" y="connsiteY50047"/>
              </a:cxn>
              <a:cxn ang="0">
                <a:pos x="connsiteX50048" y="connsiteY50048"/>
              </a:cxn>
              <a:cxn ang="0">
                <a:pos x="connsiteX50049" y="connsiteY50049"/>
              </a:cxn>
              <a:cxn ang="0">
                <a:pos x="connsiteX50050" y="connsiteY50050"/>
              </a:cxn>
              <a:cxn ang="0">
                <a:pos x="connsiteX50051" y="connsiteY50051"/>
              </a:cxn>
              <a:cxn ang="0">
                <a:pos x="connsiteX50052" y="connsiteY50052"/>
              </a:cxn>
              <a:cxn ang="0">
                <a:pos x="connsiteX50053" y="connsiteY50053"/>
              </a:cxn>
              <a:cxn ang="0">
                <a:pos x="connsiteX50054" y="connsiteY50054"/>
              </a:cxn>
              <a:cxn ang="0">
                <a:pos x="connsiteX50055" y="connsiteY50055"/>
              </a:cxn>
              <a:cxn ang="0">
                <a:pos x="connsiteX50056" y="connsiteY50056"/>
              </a:cxn>
              <a:cxn ang="0">
                <a:pos x="connsiteX50057" y="connsiteY50057"/>
              </a:cxn>
              <a:cxn ang="0">
                <a:pos x="connsiteX50058" y="connsiteY50058"/>
              </a:cxn>
              <a:cxn ang="0">
                <a:pos x="connsiteX50059" y="connsiteY50059"/>
              </a:cxn>
              <a:cxn ang="0">
                <a:pos x="connsiteX50060" y="connsiteY50060"/>
              </a:cxn>
              <a:cxn ang="0">
                <a:pos x="connsiteX50061" y="connsiteY50061"/>
              </a:cxn>
              <a:cxn ang="0">
                <a:pos x="connsiteX50062" y="connsiteY50062"/>
              </a:cxn>
              <a:cxn ang="0">
                <a:pos x="connsiteX50063" y="connsiteY50063"/>
              </a:cxn>
              <a:cxn ang="0">
                <a:pos x="connsiteX50064" y="connsiteY50064"/>
              </a:cxn>
              <a:cxn ang="0">
                <a:pos x="connsiteX50065" y="connsiteY50065"/>
              </a:cxn>
              <a:cxn ang="0">
                <a:pos x="connsiteX50066" y="connsiteY50066"/>
              </a:cxn>
              <a:cxn ang="0">
                <a:pos x="connsiteX50067" y="connsiteY50067"/>
              </a:cxn>
              <a:cxn ang="0">
                <a:pos x="connsiteX50068" y="connsiteY50068"/>
              </a:cxn>
              <a:cxn ang="0">
                <a:pos x="connsiteX50069" y="connsiteY50069"/>
              </a:cxn>
              <a:cxn ang="0">
                <a:pos x="connsiteX50070" y="connsiteY50070"/>
              </a:cxn>
              <a:cxn ang="0">
                <a:pos x="connsiteX50071" y="connsiteY50071"/>
              </a:cxn>
              <a:cxn ang="0">
                <a:pos x="connsiteX50072" y="connsiteY50072"/>
              </a:cxn>
              <a:cxn ang="0">
                <a:pos x="connsiteX50073" y="connsiteY50073"/>
              </a:cxn>
              <a:cxn ang="0">
                <a:pos x="connsiteX50074" y="connsiteY50074"/>
              </a:cxn>
              <a:cxn ang="0">
                <a:pos x="connsiteX50075" y="connsiteY50075"/>
              </a:cxn>
              <a:cxn ang="0">
                <a:pos x="connsiteX50076" y="connsiteY50076"/>
              </a:cxn>
              <a:cxn ang="0">
                <a:pos x="connsiteX50077" y="connsiteY50077"/>
              </a:cxn>
              <a:cxn ang="0">
                <a:pos x="connsiteX50078" y="connsiteY50078"/>
              </a:cxn>
              <a:cxn ang="0">
                <a:pos x="connsiteX50079" y="connsiteY50079"/>
              </a:cxn>
              <a:cxn ang="0">
                <a:pos x="connsiteX50080" y="connsiteY50080"/>
              </a:cxn>
              <a:cxn ang="0">
                <a:pos x="connsiteX50081" y="connsiteY50081"/>
              </a:cxn>
              <a:cxn ang="0">
                <a:pos x="connsiteX50082" y="connsiteY50082"/>
              </a:cxn>
              <a:cxn ang="0">
                <a:pos x="connsiteX50083" y="connsiteY50083"/>
              </a:cxn>
              <a:cxn ang="0">
                <a:pos x="connsiteX50084" y="connsiteY50084"/>
              </a:cxn>
              <a:cxn ang="0">
                <a:pos x="connsiteX50085" y="connsiteY50085"/>
              </a:cxn>
              <a:cxn ang="0">
                <a:pos x="connsiteX50086" y="connsiteY50086"/>
              </a:cxn>
              <a:cxn ang="0">
                <a:pos x="connsiteX50087" y="connsiteY50087"/>
              </a:cxn>
              <a:cxn ang="0">
                <a:pos x="connsiteX50088" y="connsiteY50088"/>
              </a:cxn>
              <a:cxn ang="0">
                <a:pos x="connsiteX50089" y="connsiteY50089"/>
              </a:cxn>
              <a:cxn ang="0">
                <a:pos x="connsiteX50090" y="connsiteY50090"/>
              </a:cxn>
              <a:cxn ang="0">
                <a:pos x="connsiteX50091" y="connsiteY50091"/>
              </a:cxn>
              <a:cxn ang="0">
                <a:pos x="connsiteX50092" y="connsiteY50092"/>
              </a:cxn>
              <a:cxn ang="0">
                <a:pos x="connsiteX50093" y="connsiteY50093"/>
              </a:cxn>
              <a:cxn ang="0">
                <a:pos x="connsiteX50094" y="connsiteY50094"/>
              </a:cxn>
              <a:cxn ang="0">
                <a:pos x="connsiteX50095" y="connsiteY50095"/>
              </a:cxn>
              <a:cxn ang="0">
                <a:pos x="connsiteX50096" y="connsiteY50096"/>
              </a:cxn>
              <a:cxn ang="0">
                <a:pos x="connsiteX50097" y="connsiteY50097"/>
              </a:cxn>
              <a:cxn ang="0">
                <a:pos x="connsiteX50098" y="connsiteY50098"/>
              </a:cxn>
              <a:cxn ang="0">
                <a:pos x="connsiteX50099" y="connsiteY50099"/>
              </a:cxn>
              <a:cxn ang="0">
                <a:pos x="connsiteX50100" y="connsiteY50100"/>
              </a:cxn>
              <a:cxn ang="0">
                <a:pos x="connsiteX50101" y="connsiteY50101"/>
              </a:cxn>
              <a:cxn ang="0">
                <a:pos x="connsiteX50102" y="connsiteY50102"/>
              </a:cxn>
              <a:cxn ang="0">
                <a:pos x="connsiteX50103" y="connsiteY50103"/>
              </a:cxn>
              <a:cxn ang="0">
                <a:pos x="connsiteX50104" y="connsiteY50104"/>
              </a:cxn>
              <a:cxn ang="0">
                <a:pos x="connsiteX50105" y="connsiteY50105"/>
              </a:cxn>
              <a:cxn ang="0">
                <a:pos x="connsiteX50106" y="connsiteY50106"/>
              </a:cxn>
              <a:cxn ang="0">
                <a:pos x="connsiteX50107" y="connsiteY50107"/>
              </a:cxn>
              <a:cxn ang="0">
                <a:pos x="connsiteX50108" y="connsiteY50108"/>
              </a:cxn>
              <a:cxn ang="0">
                <a:pos x="connsiteX50109" y="connsiteY50109"/>
              </a:cxn>
              <a:cxn ang="0">
                <a:pos x="connsiteX50110" y="connsiteY50110"/>
              </a:cxn>
              <a:cxn ang="0">
                <a:pos x="connsiteX50111" y="connsiteY50111"/>
              </a:cxn>
              <a:cxn ang="0">
                <a:pos x="connsiteX50112" y="connsiteY50112"/>
              </a:cxn>
              <a:cxn ang="0">
                <a:pos x="connsiteX50113" y="connsiteY50113"/>
              </a:cxn>
              <a:cxn ang="0">
                <a:pos x="connsiteX50114" y="connsiteY50114"/>
              </a:cxn>
              <a:cxn ang="0">
                <a:pos x="connsiteX50115" y="connsiteY50115"/>
              </a:cxn>
              <a:cxn ang="0">
                <a:pos x="connsiteX50116" y="connsiteY50116"/>
              </a:cxn>
              <a:cxn ang="0">
                <a:pos x="connsiteX50117" y="connsiteY50117"/>
              </a:cxn>
              <a:cxn ang="0">
                <a:pos x="connsiteX50118" y="connsiteY50118"/>
              </a:cxn>
              <a:cxn ang="0">
                <a:pos x="connsiteX50119" y="connsiteY50119"/>
              </a:cxn>
              <a:cxn ang="0">
                <a:pos x="connsiteX50120" y="connsiteY50120"/>
              </a:cxn>
              <a:cxn ang="0">
                <a:pos x="connsiteX50121" y="connsiteY50121"/>
              </a:cxn>
              <a:cxn ang="0">
                <a:pos x="connsiteX50122" y="connsiteY50122"/>
              </a:cxn>
              <a:cxn ang="0">
                <a:pos x="connsiteX50123" y="connsiteY50123"/>
              </a:cxn>
              <a:cxn ang="0">
                <a:pos x="connsiteX50124" y="connsiteY50124"/>
              </a:cxn>
              <a:cxn ang="0">
                <a:pos x="connsiteX50125" y="connsiteY50125"/>
              </a:cxn>
              <a:cxn ang="0">
                <a:pos x="connsiteX50126" y="connsiteY50126"/>
              </a:cxn>
              <a:cxn ang="0">
                <a:pos x="connsiteX50127" y="connsiteY50127"/>
              </a:cxn>
              <a:cxn ang="0">
                <a:pos x="connsiteX50128" y="connsiteY50128"/>
              </a:cxn>
              <a:cxn ang="0">
                <a:pos x="connsiteX50129" y="connsiteY50129"/>
              </a:cxn>
              <a:cxn ang="0">
                <a:pos x="connsiteX50130" y="connsiteY50130"/>
              </a:cxn>
              <a:cxn ang="0">
                <a:pos x="connsiteX50131" y="connsiteY50131"/>
              </a:cxn>
              <a:cxn ang="0">
                <a:pos x="connsiteX50132" y="connsiteY50132"/>
              </a:cxn>
              <a:cxn ang="0">
                <a:pos x="connsiteX50133" y="connsiteY50133"/>
              </a:cxn>
              <a:cxn ang="0">
                <a:pos x="connsiteX50134" y="connsiteY50134"/>
              </a:cxn>
              <a:cxn ang="0">
                <a:pos x="connsiteX50135" y="connsiteY50135"/>
              </a:cxn>
              <a:cxn ang="0">
                <a:pos x="connsiteX50136" y="connsiteY50136"/>
              </a:cxn>
              <a:cxn ang="0">
                <a:pos x="connsiteX50137" y="connsiteY50137"/>
              </a:cxn>
              <a:cxn ang="0">
                <a:pos x="connsiteX50138" y="connsiteY50138"/>
              </a:cxn>
              <a:cxn ang="0">
                <a:pos x="connsiteX50139" y="connsiteY50139"/>
              </a:cxn>
              <a:cxn ang="0">
                <a:pos x="connsiteX50140" y="connsiteY50140"/>
              </a:cxn>
              <a:cxn ang="0">
                <a:pos x="connsiteX50141" y="connsiteY50141"/>
              </a:cxn>
              <a:cxn ang="0">
                <a:pos x="connsiteX50142" y="connsiteY50142"/>
              </a:cxn>
              <a:cxn ang="0">
                <a:pos x="connsiteX50143" y="connsiteY50143"/>
              </a:cxn>
              <a:cxn ang="0">
                <a:pos x="connsiteX50144" y="connsiteY50144"/>
              </a:cxn>
              <a:cxn ang="0">
                <a:pos x="connsiteX50145" y="connsiteY50145"/>
              </a:cxn>
              <a:cxn ang="0">
                <a:pos x="connsiteX50146" y="connsiteY50146"/>
              </a:cxn>
              <a:cxn ang="0">
                <a:pos x="connsiteX50147" y="connsiteY50147"/>
              </a:cxn>
              <a:cxn ang="0">
                <a:pos x="connsiteX50148" y="connsiteY50148"/>
              </a:cxn>
              <a:cxn ang="0">
                <a:pos x="connsiteX50149" y="connsiteY50149"/>
              </a:cxn>
              <a:cxn ang="0">
                <a:pos x="connsiteX50150" y="connsiteY50150"/>
              </a:cxn>
              <a:cxn ang="0">
                <a:pos x="connsiteX50151" y="connsiteY50151"/>
              </a:cxn>
              <a:cxn ang="0">
                <a:pos x="connsiteX50152" y="connsiteY50152"/>
              </a:cxn>
              <a:cxn ang="0">
                <a:pos x="connsiteX50153" y="connsiteY50153"/>
              </a:cxn>
              <a:cxn ang="0">
                <a:pos x="connsiteX50154" y="connsiteY50154"/>
              </a:cxn>
              <a:cxn ang="0">
                <a:pos x="connsiteX50155" y="connsiteY50155"/>
              </a:cxn>
              <a:cxn ang="0">
                <a:pos x="connsiteX50156" y="connsiteY50156"/>
              </a:cxn>
              <a:cxn ang="0">
                <a:pos x="connsiteX50157" y="connsiteY50157"/>
              </a:cxn>
              <a:cxn ang="0">
                <a:pos x="connsiteX50158" y="connsiteY50158"/>
              </a:cxn>
              <a:cxn ang="0">
                <a:pos x="connsiteX50159" y="connsiteY50159"/>
              </a:cxn>
              <a:cxn ang="0">
                <a:pos x="connsiteX50160" y="connsiteY50160"/>
              </a:cxn>
              <a:cxn ang="0">
                <a:pos x="connsiteX50161" y="connsiteY50161"/>
              </a:cxn>
              <a:cxn ang="0">
                <a:pos x="connsiteX50162" y="connsiteY50162"/>
              </a:cxn>
              <a:cxn ang="0">
                <a:pos x="connsiteX50163" y="connsiteY50163"/>
              </a:cxn>
              <a:cxn ang="0">
                <a:pos x="connsiteX50164" y="connsiteY50164"/>
              </a:cxn>
              <a:cxn ang="0">
                <a:pos x="connsiteX50165" y="connsiteY50165"/>
              </a:cxn>
              <a:cxn ang="0">
                <a:pos x="connsiteX50166" y="connsiteY50166"/>
              </a:cxn>
              <a:cxn ang="0">
                <a:pos x="connsiteX50167" y="connsiteY50167"/>
              </a:cxn>
              <a:cxn ang="0">
                <a:pos x="connsiteX50168" y="connsiteY50168"/>
              </a:cxn>
              <a:cxn ang="0">
                <a:pos x="connsiteX50169" y="connsiteY50169"/>
              </a:cxn>
              <a:cxn ang="0">
                <a:pos x="connsiteX50170" y="connsiteY50170"/>
              </a:cxn>
              <a:cxn ang="0">
                <a:pos x="connsiteX50171" y="connsiteY50171"/>
              </a:cxn>
              <a:cxn ang="0">
                <a:pos x="connsiteX50172" y="connsiteY50172"/>
              </a:cxn>
              <a:cxn ang="0">
                <a:pos x="connsiteX50173" y="connsiteY50173"/>
              </a:cxn>
              <a:cxn ang="0">
                <a:pos x="connsiteX50174" y="connsiteY50174"/>
              </a:cxn>
              <a:cxn ang="0">
                <a:pos x="connsiteX50175" y="connsiteY50175"/>
              </a:cxn>
              <a:cxn ang="0">
                <a:pos x="connsiteX50176" y="connsiteY50176"/>
              </a:cxn>
              <a:cxn ang="0">
                <a:pos x="connsiteX50177" y="connsiteY50177"/>
              </a:cxn>
              <a:cxn ang="0">
                <a:pos x="connsiteX50178" y="connsiteY50178"/>
              </a:cxn>
              <a:cxn ang="0">
                <a:pos x="connsiteX50179" y="connsiteY50179"/>
              </a:cxn>
              <a:cxn ang="0">
                <a:pos x="connsiteX50180" y="connsiteY50180"/>
              </a:cxn>
              <a:cxn ang="0">
                <a:pos x="connsiteX50181" y="connsiteY50181"/>
              </a:cxn>
              <a:cxn ang="0">
                <a:pos x="connsiteX50182" y="connsiteY50182"/>
              </a:cxn>
              <a:cxn ang="0">
                <a:pos x="connsiteX50183" y="connsiteY50183"/>
              </a:cxn>
              <a:cxn ang="0">
                <a:pos x="connsiteX50184" y="connsiteY50184"/>
              </a:cxn>
              <a:cxn ang="0">
                <a:pos x="connsiteX50185" y="connsiteY50185"/>
              </a:cxn>
              <a:cxn ang="0">
                <a:pos x="connsiteX50186" y="connsiteY50186"/>
              </a:cxn>
              <a:cxn ang="0">
                <a:pos x="connsiteX50187" y="connsiteY50187"/>
              </a:cxn>
              <a:cxn ang="0">
                <a:pos x="connsiteX50188" y="connsiteY50188"/>
              </a:cxn>
              <a:cxn ang="0">
                <a:pos x="connsiteX50189" y="connsiteY50189"/>
              </a:cxn>
              <a:cxn ang="0">
                <a:pos x="connsiteX50190" y="connsiteY50190"/>
              </a:cxn>
              <a:cxn ang="0">
                <a:pos x="connsiteX50191" y="connsiteY50191"/>
              </a:cxn>
              <a:cxn ang="0">
                <a:pos x="connsiteX50192" y="connsiteY50192"/>
              </a:cxn>
              <a:cxn ang="0">
                <a:pos x="connsiteX50193" y="connsiteY50193"/>
              </a:cxn>
              <a:cxn ang="0">
                <a:pos x="connsiteX50194" y="connsiteY50194"/>
              </a:cxn>
              <a:cxn ang="0">
                <a:pos x="connsiteX50195" y="connsiteY50195"/>
              </a:cxn>
              <a:cxn ang="0">
                <a:pos x="connsiteX50196" y="connsiteY50196"/>
              </a:cxn>
              <a:cxn ang="0">
                <a:pos x="connsiteX50197" y="connsiteY50197"/>
              </a:cxn>
              <a:cxn ang="0">
                <a:pos x="connsiteX50198" y="connsiteY50198"/>
              </a:cxn>
              <a:cxn ang="0">
                <a:pos x="connsiteX50199" y="connsiteY50199"/>
              </a:cxn>
              <a:cxn ang="0">
                <a:pos x="connsiteX50200" y="connsiteY50200"/>
              </a:cxn>
              <a:cxn ang="0">
                <a:pos x="connsiteX50201" y="connsiteY50201"/>
              </a:cxn>
              <a:cxn ang="0">
                <a:pos x="connsiteX50202" y="connsiteY50202"/>
              </a:cxn>
              <a:cxn ang="0">
                <a:pos x="connsiteX50203" y="connsiteY50203"/>
              </a:cxn>
              <a:cxn ang="0">
                <a:pos x="connsiteX50204" y="connsiteY50204"/>
              </a:cxn>
              <a:cxn ang="0">
                <a:pos x="connsiteX50205" y="connsiteY50205"/>
              </a:cxn>
              <a:cxn ang="0">
                <a:pos x="connsiteX50206" y="connsiteY50206"/>
              </a:cxn>
              <a:cxn ang="0">
                <a:pos x="connsiteX50207" y="connsiteY50207"/>
              </a:cxn>
              <a:cxn ang="0">
                <a:pos x="connsiteX50208" y="connsiteY50208"/>
              </a:cxn>
              <a:cxn ang="0">
                <a:pos x="connsiteX50209" y="connsiteY50209"/>
              </a:cxn>
              <a:cxn ang="0">
                <a:pos x="connsiteX50210" y="connsiteY50210"/>
              </a:cxn>
              <a:cxn ang="0">
                <a:pos x="connsiteX50211" y="connsiteY50211"/>
              </a:cxn>
              <a:cxn ang="0">
                <a:pos x="connsiteX50212" y="connsiteY50212"/>
              </a:cxn>
              <a:cxn ang="0">
                <a:pos x="connsiteX50213" y="connsiteY50213"/>
              </a:cxn>
              <a:cxn ang="0">
                <a:pos x="connsiteX50214" y="connsiteY50214"/>
              </a:cxn>
              <a:cxn ang="0">
                <a:pos x="connsiteX50215" y="connsiteY50215"/>
              </a:cxn>
              <a:cxn ang="0">
                <a:pos x="connsiteX50216" y="connsiteY50216"/>
              </a:cxn>
              <a:cxn ang="0">
                <a:pos x="connsiteX50217" y="connsiteY50217"/>
              </a:cxn>
              <a:cxn ang="0">
                <a:pos x="connsiteX50218" y="connsiteY50218"/>
              </a:cxn>
              <a:cxn ang="0">
                <a:pos x="connsiteX50219" y="connsiteY50219"/>
              </a:cxn>
              <a:cxn ang="0">
                <a:pos x="connsiteX50220" y="connsiteY50220"/>
              </a:cxn>
              <a:cxn ang="0">
                <a:pos x="connsiteX50221" y="connsiteY50221"/>
              </a:cxn>
              <a:cxn ang="0">
                <a:pos x="connsiteX50222" y="connsiteY50222"/>
              </a:cxn>
              <a:cxn ang="0">
                <a:pos x="connsiteX50223" y="connsiteY50223"/>
              </a:cxn>
              <a:cxn ang="0">
                <a:pos x="connsiteX50224" y="connsiteY50224"/>
              </a:cxn>
              <a:cxn ang="0">
                <a:pos x="connsiteX50225" y="connsiteY50225"/>
              </a:cxn>
              <a:cxn ang="0">
                <a:pos x="connsiteX50226" y="connsiteY50226"/>
              </a:cxn>
              <a:cxn ang="0">
                <a:pos x="connsiteX50227" y="connsiteY50227"/>
              </a:cxn>
              <a:cxn ang="0">
                <a:pos x="connsiteX50228" y="connsiteY50228"/>
              </a:cxn>
              <a:cxn ang="0">
                <a:pos x="connsiteX50229" y="connsiteY50229"/>
              </a:cxn>
              <a:cxn ang="0">
                <a:pos x="connsiteX50230" y="connsiteY50230"/>
              </a:cxn>
              <a:cxn ang="0">
                <a:pos x="connsiteX50231" y="connsiteY50231"/>
              </a:cxn>
              <a:cxn ang="0">
                <a:pos x="connsiteX50232" y="connsiteY50232"/>
              </a:cxn>
              <a:cxn ang="0">
                <a:pos x="connsiteX50233" y="connsiteY50233"/>
              </a:cxn>
              <a:cxn ang="0">
                <a:pos x="connsiteX50234" y="connsiteY50234"/>
              </a:cxn>
              <a:cxn ang="0">
                <a:pos x="connsiteX50235" y="connsiteY50235"/>
              </a:cxn>
              <a:cxn ang="0">
                <a:pos x="connsiteX50236" y="connsiteY50236"/>
              </a:cxn>
              <a:cxn ang="0">
                <a:pos x="connsiteX50237" y="connsiteY50237"/>
              </a:cxn>
              <a:cxn ang="0">
                <a:pos x="connsiteX50238" y="connsiteY50238"/>
              </a:cxn>
              <a:cxn ang="0">
                <a:pos x="connsiteX50239" y="connsiteY50239"/>
              </a:cxn>
              <a:cxn ang="0">
                <a:pos x="connsiteX50240" y="connsiteY50240"/>
              </a:cxn>
              <a:cxn ang="0">
                <a:pos x="connsiteX50241" y="connsiteY50241"/>
              </a:cxn>
              <a:cxn ang="0">
                <a:pos x="connsiteX50242" y="connsiteY50242"/>
              </a:cxn>
              <a:cxn ang="0">
                <a:pos x="connsiteX50243" y="connsiteY50243"/>
              </a:cxn>
              <a:cxn ang="0">
                <a:pos x="connsiteX50244" y="connsiteY50244"/>
              </a:cxn>
              <a:cxn ang="0">
                <a:pos x="connsiteX50245" y="connsiteY50245"/>
              </a:cxn>
              <a:cxn ang="0">
                <a:pos x="connsiteX50246" y="connsiteY50246"/>
              </a:cxn>
              <a:cxn ang="0">
                <a:pos x="connsiteX50247" y="connsiteY50247"/>
              </a:cxn>
              <a:cxn ang="0">
                <a:pos x="connsiteX50248" y="connsiteY50248"/>
              </a:cxn>
              <a:cxn ang="0">
                <a:pos x="connsiteX50249" y="connsiteY50249"/>
              </a:cxn>
              <a:cxn ang="0">
                <a:pos x="connsiteX50250" y="connsiteY50250"/>
              </a:cxn>
              <a:cxn ang="0">
                <a:pos x="connsiteX50251" y="connsiteY50251"/>
              </a:cxn>
              <a:cxn ang="0">
                <a:pos x="connsiteX50252" y="connsiteY50252"/>
              </a:cxn>
              <a:cxn ang="0">
                <a:pos x="connsiteX50253" y="connsiteY50253"/>
              </a:cxn>
              <a:cxn ang="0">
                <a:pos x="connsiteX50254" y="connsiteY50254"/>
              </a:cxn>
              <a:cxn ang="0">
                <a:pos x="connsiteX50255" y="connsiteY50255"/>
              </a:cxn>
              <a:cxn ang="0">
                <a:pos x="connsiteX50256" y="connsiteY50256"/>
              </a:cxn>
              <a:cxn ang="0">
                <a:pos x="connsiteX50257" y="connsiteY50257"/>
              </a:cxn>
              <a:cxn ang="0">
                <a:pos x="connsiteX50258" y="connsiteY50258"/>
              </a:cxn>
              <a:cxn ang="0">
                <a:pos x="connsiteX50259" y="connsiteY50259"/>
              </a:cxn>
              <a:cxn ang="0">
                <a:pos x="connsiteX50260" y="connsiteY50260"/>
              </a:cxn>
              <a:cxn ang="0">
                <a:pos x="connsiteX50261" y="connsiteY50261"/>
              </a:cxn>
              <a:cxn ang="0">
                <a:pos x="connsiteX50262" y="connsiteY50262"/>
              </a:cxn>
              <a:cxn ang="0">
                <a:pos x="connsiteX50263" y="connsiteY50263"/>
              </a:cxn>
              <a:cxn ang="0">
                <a:pos x="connsiteX50264" y="connsiteY50264"/>
              </a:cxn>
              <a:cxn ang="0">
                <a:pos x="connsiteX50265" y="connsiteY50265"/>
              </a:cxn>
              <a:cxn ang="0">
                <a:pos x="connsiteX50266" y="connsiteY50266"/>
              </a:cxn>
              <a:cxn ang="0">
                <a:pos x="connsiteX50267" y="connsiteY50267"/>
              </a:cxn>
              <a:cxn ang="0">
                <a:pos x="connsiteX50268" y="connsiteY50268"/>
              </a:cxn>
              <a:cxn ang="0">
                <a:pos x="connsiteX50269" y="connsiteY50269"/>
              </a:cxn>
              <a:cxn ang="0">
                <a:pos x="connsiteX50270" y="connsiteY50270"/>
              </a:cxn>
              <a:cxn ang="0">
                <a:pos x="connsiteX50271" y="connsiteY50271"/>
              </a:cxn>
              <a:cxn ang="0">
                <a:pos x="connsiteX50272" y="connsiteY50272"/>
              </a:cxn>
              <a:cxn ang="0">
                <a:pos x="connsiteX50273" y="connsiteY50273"/>
              </a:cxn>
              <a:cxn ang="0">
                <a:pos x="connsiteX50274" y="connsiteY50274"/>
              </a:cxn>
              <a:cxn ang="0">
                <a:pos x="connsiteX50275" y="connsiteY50275"/>
              </a:cxn>
              <a:cxn ang="0">
                <a:pos x="connsiteX50276" y="connsiteY50276"/>
              </a:cxn>
              <a:cxn ang="0">
                <a:pos x="connsiteX50277" y="connsiteY50277"/>
              </a:cxn>
              <a:cxn ang="0">
                <a:pos x="connsiteX50278" y="connsiteY50278"/>
              </a:cxn>
              <a:cxn ang="0">
                <a:pos x="connsiteX50279" y="connsiteY50279"/>
              </a:cxn>
              <a:cxn ang="0">
                <a:pos x="connsiteX50280" y="connsiteY50280"/>
              </a:cxn>
              <a:cxn ang="0">
                <a:pos x="connsiteX50281" y="connsiteY50281"/>
              </a:cxn>
              <a:cxn ang="0">
                <a:pos x="connsiteX50282" y="connsiteY50282"/>
              </a:cxn>
              <a:cxn ang="0">
                <a:pos x="connsiteX50283" y="connsiteY50283"/>
              </a:cxn>
              <a:cxn ang="0">
                <a:pos x="connsiteX50284" y="connsiteY50284"/>
              </a:cxn>
              <a:cxn ang="0">
                <a:pos x="connsiteX50285" y="connsiteY50285"/>
              </a:cxn>
              <a:cxn ang="0">
                <a:pos x="connsiteX50286" y="connsiteY50286"/>
              </a:cxn>
              <a:cxn ang="0">
                <a:pos x="connsiteX50287" y="connsiteY50287"/>
              </a:cxn>
              <a:cxn ang="0">
                <a:pos x="connsiteX50288" y="connsiteY50288"/>
              </a:cxn>
              <a:cxn ang="0">
                <a:pos x="connsiteX50289" y="connsiteY50289"/>
              </a:cxn>
              <a:cxn ang="0">
                <a:pos x="connsiteX50290" y="connsiteY50290"/>
              </a:cxn>
              <a:cxn ang="0">
                <a:pos x="connsiteX50291" y="connsiteY50291"/>
              </a:cxn>
              <a:cxn ang="0">
                <a:pos x="connsiteX50292" y="connsiteY50292"/>
              </a:cxn>
              <a:cxn ang="0">
                <a:pos x="connsiteX50293" y="connsiteY50293"/>
              </a:cxn>
              <a:cxn ang="0">
                <a:pos x="connsiteX50294" y="connsiteY50294"/>
              </a:cxn>
              <a:cxn ang="0">
                <a:pos x="connsiteX50295" y="connsiteY50295"/>
              </a:cxn>
              <a:cxn ang="0">
                <a:pos x="connsiteX50296" y="connsiteY50296"/>
              </a:cxn>
              <a:cxn ang="0">
                <a:pos x="connsiteX50297" y="connsiteY50297"/>
              </a:cxn>
              <a:cxn ang="0">
                <a:pos x="connsiteX50298" y="connsiteY50298"/>
              </a:cxn>
              <a:cxn ang="0">
                <a:pos x="connsiteX50299" y="connsiteY50299"/>
              </a:cxn>
              <a:cxn ang="0">
                <a:pos x="connsiteX50300" y="connsiteY50300"/>
              </a:cxn>
              <a:cxn ang="0">
                <a:pos x="connsiteX50301" y="connsiteY50301"/>
              </a:cxn>
              <a:cxn ang="0">
                <a:pos x="connsiteX50302" y="connsiteY50302"/>
              </a:cxn>
              <a:cxn ang="0">
                <a:pos x="connsiteX50303" y="connsiteY50303"/>
              </a:cxn>
              <a:cxn ang="0">
                <a:pos x="connsiteX50304" y="connsiteY50304"/>
              </a:cxn>
              <a:cxn ang="0">
                <a:pos x="connsiteX50305" y="connsiteY50305"/>
              </a:cxn>
              <a:cxn ang="0">
                <a:pos x="connsiteX50306" y="connsiteY50306"/>
              </a:cxn>
              <a:cxn ang="0">
                <a:pos x="connsiteX50307" y="connsiteY50307"/>
              </a:cxn>
              <a:cxn ang="0">
                <a:pos x="connsiteX50308" y="connsiteY50308"/>
              </a:cxn>
              <a:cxn ang="0">
                <a:pos x="connsiteX50309" y="connsiteY50309"/>
              </a:cxn>
              <a:cxn ang="0">
                <a:pos x="connsiteX50310" y="connsiteY50310"/>
              </a:cxn>
              <a:cxn ang="0">
                <a:pos x="connsiteX50311" y="connsiteY50311"/>
              </a:cxn>
              <a:cxn ang="0">
                <a:pos x="connsiteX50312" y="connsiteY50312"/>
              </a:cxn>
              <a:cxn ang="0">
                <a:pos x="connsiteX50313" y="connsiteY50313"/>
              </a:cxn>
              <a:cxn ang="0">
                <a:pos x="connsiteX50314" y="connsiteY50314"/>
              </a:cxn>
              <a:cxn ang="0">
                <a:pos x="connsiteX50315" y="connsiteY50315"/>
              </a:cxn>
              <a:cxn ang="0">
                <a:pos x="connsiteX50316" y="connsiteY50316"/>
              </a:cxn>
              <a:cxn ang="0">
                <a:pos x="connsiteX50317" y="connsiteY50317"/>
              </a:cxn>
              <a:cxn ang="0">
                <a:pos x="connsiteX50318" y="connsiteY50318"/>
              </a:cxn>
              <a:cxn ang="0">
                <a:pos x="connsiteX50319" y="connsiteY50319"/>
              </a:cxn>
              <a:cxn ang="0">
                <a:pos x="connsiteX50320" y="connsiteY50320"/>
              </a:cxn>
              <a:cxn ang="0">
                <a:pos x="connsiteX50321" y="connsiteY50321"/>
              </a:cxn>
              <a:cxn ang="0">
                <a:pos x="connsiteX50322" y="connsiteY50322"/>
              </a:cxn>
              <a:cxn ang="0">
                <a:pos x="connsiteX50323" y="connsiteY50323"/>
              </a:cxn>
              <a:cxn ang="0">
                <a:pos x="connsiteX50324" y="connsiteY50324"/>
              </a:cxn>
              <a:cxn ang="0">
                <a:pos x="connsiteX50325" y="connsiteY50325"/>
              </a:cxn>
              <a:cxn ang="0">
                <a:pos x="connsiteX50326" y="connsiteY50326"/>
              </a:cxn>
              <a:cxn ang="0">
                <a:pos x="connsiteX50327" y="connsiteY50327"/>
              </a:cxn>
              <a:cxn ang="0">
                <a:pos x="connsiteX50328" y="connsiteY50328"/>
              </a:cxn>
              <a:cxn ang="0">
                <a:pos x="connsiteX50329" y="connsiteY50329"/>
              </a:cxn>
              <a:cxn ang="0">
                <a:pos x="connsiteX50330" y="connsiteY50330"/>
              </a:cxn>
              <a:cxn ang="0">
                <a:pos x="connsiteX50331" y="connsiteY50331"/>
              </a:cxn>
              <a:cxn ang="0">
                <a:pos x="connsiteX50332" y="connsiteY50332"/>
              </a:cxn>
              <a:cxn ang="0">
                <a:pos x="connsiteX50333" y="connsiteY50333"/>
              </a:cxn>
              <a:cxn ang="0">
                <a:pos x="connsiteX50334" y="connsiteY50334"/>
              </a:cxn>
              <a:cxn ang="0">
                <a:pos x="connsiteX50335" y="connsiteY50335"/>
              </a:cxn>
              <a:cxn ang="0">
                <a:pos x="connsiteX50336" y="connsiteY50336"/>
              </a:cxn>
              <a:cxn ang="0">
                <a:pos x="connsiteX50337" y="connsiteY50337"/>
              </a:cxn>
              <a:cxn ang="0">
                <a:pos x="connsiteX50338" y="connsiteY50338"/>
              </a:cxn>
              <a:cxn ang="0">
                <a:pos x="connsiteX50339" y="connsiteY50339"/>
              </a:cxn>
              <a:cxn ang="0">
                <a:pos x="connsiteX50340" y="connsiteY50340"/>
              </a:cxn>
              <a:cxn ang="0">
                <a:pos x="connsiteX50341" y="connsiteY50341"/>
              </a:cxn>
              <a:cxn ang="0">
                <a:pos x="connsiteX50342" y="connsiteY50342"/>
              </a:cxn>
              <a:cxn ang="0">
                <a:pos x="connsiteX50343" y="connsiteY50343"/>
              </a:cxn>
              <a:cxn ang="0">
                <a:pos x="connsiteX50344" y="connsiteY50344"/>
              </a:cxn>
              <a:cxn ang="0">
                <a:pos x="connsiteX50345" y="connsiteY50345"/>
              </a:cxn>
              <a:cxn ang="0">
                <a:pos x="connsiteX50346" y="connsiteY50346"/>
              </a:cxn>
              <a:cxn ang="0">
                <a:pos x="connsiteX50347" y="connsiteY50347"/>
              </a:cxn>
              <a:cxn ang="0">
                <a:pos x="connsiteX50348" y="connsiteY50348"/>
              </a:cxn>
              <a:cxn ang="0">
                <a:pos x="connsiteX50349" y="connsiteY50349"/>
              </a:cxn>
              <a:cxn ang="0">
                <a:pos x="connsiteX50350" y="connsiteY50350"/>
              </a:cxn>
              <a:cxn ang="0">
                <a:pos x="connsiteX50351" y="connsiteY50351"/>
              </a:cxn>
              <a:cxn ang="0">
                <a:pos x="connsiteX50352" y="connsiteY50352"/>
              </a:cxn>
              <a:cxn ang="0">
                <a:pos x="connsiteX50353" y="connsiteY50353"/>
              </a:cxn>
              <a:cxn ang="0">
                <a:pos x="connsiteX50354" y="connsiteY50354"/>
              </a:cxn>
              <a:cxn ang="0">
                <a:pos x="connsiteX50355" y="connsiteY50355"/>
              </a:cxn>
              <a:cxn ang="0">
                <a:pos x="connsiteX50356" y="connsiteY50356"/>
              </a:cxn>
              <a:cxn ang="0">
                <a:pos x="connsiteX50357" y="connsiteY50357"/>
              </a:cxn>
              <a:cxn ang="0">
                <a:pos x="connsiteX50358" y="connsiteY50358"/>
              </a:cxn>
              <a:cxn ang="0">
                <a:pos x="connsiteX50359" y="connsiteY50359"/>
              </a:cxn>
              <a:cxn ang="0">
                <a:pos x="connsiteX50360" y="connsiteY50360"/>
              </a:cxn>
              <a:cxn ang="0">
                <a:pos x="connsiteX50361" y="connsiteY50361"/>
              </a:cxn>
              <a:cxn ang="0">
                <a:pos x="connsiteX50362" y="connsiteY50362"/>
              </a:cxn>
              <a:cxn ang="0">
                <a:pos x="connsiteX50363" y="connsiteY50363"/>
              </a:cxn>
              <a:cxn ang="0">
                <a:pos x="connsiteX50364" y="connsiteY50364"/>
              </a:cxn>
              <a:cxn ang="0">
                <a:pos x="connsiteX50365" y="connsiteY50365"/>
              </a:cxn>
              <a:cxn ang="0">
                <a:pos x="connsiteX50366" y="connsiteY50366"/>
              </a:cxn>
              <a:cxn ang="0">
                <a:pos x="connsiteX50367" y="connsiteY50367"/>
              </a:cxn>
              <a:cxn ang="0">
                <a:pos x="connsiteX50368" y="connsiteY50368"/>
              </a:cxn>
              <a:cxn ang="0">
                <a:pos x="connsiteX50369" y="connsiteY50369"/>
              </a:cxn>
              <a:cxn ang="0">
                <a:pos x="connsiteX50370" y="connsiteY50370"/>
              </a:cxn>
              <a:cxn ang="0">
                <a:pos x="connsiteX50371" y="connsiteY50371"/>
              </a:cxn>
              <a:cxn ang="0">
                <a:pos x="connsiteX50372" y="connsiteY50372"/>
              </a:cxn>
              <a:cxn ang="0">
                <a:pos x="connsiteX50373" y="connsiteY50373"/>
              </a:cxn>
              <a:cxn ang="0">
                <a:pos x="connsiteX50374" y="connsiteY50374"/>
              </a:cxn>
              <a:cxn ang="0">
                <a:pos x="connsiteX50375" y="connsiteY50375"/>
              </a:cxn>
              <a:cxn ang="0">
                <a:pos x="connsiteX50376" y="connsiteY50376"/>
              </a:cxn>
              <a:cxn ang="0">
                <a:pos x="connsiteX50377" y="connsiteY50377"/>
              </a:cxn>
              <a:cxn ang="0">
                <a:pos x="connsiteX50378" y="connsiteY50378"/>
              </a:cxn>
              <a:cxn ang="0">
                <a:pos x="connsiteX50379" y="connsiteY50379"/>
              </a:cxn>
              <a:cxn ang="0">
                <a:pos x="connsiteX50380" y="connsiteY50380"/>
              </a:cxn>
              <a:cxn ang="0">
                <a:pos x="connsiteX50381" y="connsiteY50381"/>
              </a:cxn>
              <a:cxn ang="0">
                <a:pos x="connsiteX50382" y="connsiteY50382"/>
              </a:cxn>
              <a:cxn ang="0">
                <a:pos x="connsiteX50383" y="connsiteY50383"/>
              </a:cxn>
              <a:cxn ang="0">
                <a:pos x="connsiteX50384" y="connsiteY50384"/>
              </a:cxn>
              <a:cxn ang="0">
                <a:pos x="connsiteX50385" y="connsiteY50385"/>
              </a:cxn>
              <a:cxn ang="0">
                <a:pos x="connsiteX50386" y="connsiteY50386"/>
              </a:cxn>
              <a:cxn ang="0">
                <a:pos x="connsiteX50387" y="connsiteY50387"/>
              </a:cxn>
              <a:cxn ang="0">
                <a:pos x="connsiteX50388" y="connsiteY50388"/>
              </a:cxn>
              <a:cxn ang="0">
                <a:pos x="connsiteX50389" y="connsiteY50389"/>
              </a:cxn>
              <a:cxn ang="0">
                <a:pos x="connsiteX50390" y="connsiteY50390"/>
              </a:cxn>
              <a:cxn ang="0">
                <a:pos x="connsiteX50391" y="connsiteY50391"/>
              </a:cxn>
              <a:cxn ang="0">
                <a:pos x="connsiteX50392" y="connsiteY50392"/>
              </a:cxn>
              <a:cxn ang="0">
                <a:pos x="connsiteX50393" y="connsiteY50393"/>
              </a:cxn>
              <a:cxn ang="0">
                <a:pos x="connsiteX50394" y="connsiteY50394"/>
              </a:cxn>
              <a:cxn ang="0">
                <a:pos x="connsiteX50395" y="connsiteY50395"/>
              </a:cxn>
              <a:cxn ang="0">
                <a:pos x="connsiteX50396" y="connsiteY50396"/>
              </a:cxn>
              <a:cxn ang="0">
                <a:pos x="connsiteX50397" y="connsiteY50397"/>
              </a:cxn>
              <a:cxn ang="0">
                <a:pos x="connsiteX50398" y="connsiteY50398"/>
              </a:cxn>
              <a:cxn ang="0">
                <a:pos x="connsiteX50399" y="connsiteY50399"/>
              </a:cxn>
              <a:cxn ang="0">
                <a:pos x="connsiteX50400" y="connsiteY50400"/>
              </a:cxn>
              <a:cxn ang="0">
                <a:pos x="connsiteX50401" y="connsiteY50401"/>
              </a:cxn>
              <a:cxn ang="0">
                <a:pos x="connsiteX50402" y="connsiteY50402"/>
              </a:cxn>
              <a:cxn ang="0">
                <a:pos x="connsiteX50403" y="connsiteY50403"/>
              </a:cxn>
              <a:cxn ang="0">
                <a:pos x="connsiteX50404" y="connsiteY50404"/>
              </a:cxn>
              <a:cxn ang="0">
                <a:pos x="connsiteX50405" y="connsiteY50405"/>
              </a:cxn>
              <a:cxn ang="0">
                <a:pos x="connsiteX50406" y="connsiteY50406"/>
              </a:cxn>
              <a:cxn ang="0">
                <a:pos x="connsiteX50407" y="connsiteY50407"/>
              </a:cxn>
              <a:cxn ang="0">
                <a:pos x="connsiteX50408" y="connsiteY50408"/>
              </a:cxn>
              <a:cxn ang="0">
                <a:pos x="connsiteX50409" y="connsiteY50409"/>
              </a:cxn>
              <a:cxn ang="0">
                <a:pos x="connsiteX50410" y="connsiteY50410"/>
              </a:cxn>
              <a:cxn ang="0">
                <a:pos x="connsiteX50411" y="connsiteY50411"/>
              </a:cxn>
              <a:cxn ang="0">
                <a:pos x="connsiteX50412" y="connsiteY50412"/>
              </a:cxn>
              <a:cxn ang="0">
                <a:pos x="connsiteX50413" y="connsiteY50413"/>
              </a:cxn>
              <a:cxn ang="0">
                <a:pos x="connsiteX50414" y="connsiteY50414"/>
              </a:cxn>
              <a:cxn ang="0">
                <a:pos x="connsiteX50415" y="connsiteY50415"/>
              </a:cxn>
              <a:cxn ang="0">
                <a:pos x="connsiteX50416" y="connsiteY50416"/>
              </a:cxn>
              <a:cxn ang="0">
                <a:pos x="connsiteX50417" y="connsiteY50417"/>
              </a:cxn>
              <a:cxn ang="0">
                <a:pos x="connsiteX50418" y="connsiteY50418"/>
              </a:cxn>
              <a:cxn ang="0">
                <a:pos x="connsiteX50419" y="connsiteY50419"/>
              </a:cxn>
              <a:cxn ang="0">
                <a:pos x="connsiteX50420" y="connsiteY50420"/>
              </a:cxn>
              <a:cxn ang="0">
                <a:pos x="connsiteX50421" y="connsiteY50421"/>
              </a:cxn>
              <a:cxn ang="0">
                <a:pos x="connsiteX50422" y="connsiteY50422"/>
              </a:cxn>
              <a:cxn ang="0">
                <a:pos x="connsiteX50423" y="connsiteY50423"/>
              </a:cxn>
              <a:cxn ang="0">
                <a:pos x="connsiteX50424" y="connsiteY50424"/>
              </a:cxn>
              <a:cxn ang="0">
                <a:pos x="connsiteX50425" y="connsiteY50425"/>
              </a:cxn>
              <a:cxn ang="0">
                <a:pos x="connsiteX50426" y="connsiteY50426"/>
              </a:cxn>
              <a:cxn ang="0">
                <a:pos x="connsiteX50427" y="connsiteY50427"/>
              </a:cxn>
              <a:cxn ang="0">
                <a:pos x="connsiteX50428" y="connsiteY50428"/>
              </a:cxn>
              <a:cxn ang="0">
                <a:pos x="connsiteX50429" y="connsiteY50429"/>
              </a:cxn>
              <a:cxn ang="0">
                <a:pos x="connsiteX50430" y="connsiteY50430"/>
              </a:cxn>
              <a:cxn ang="0">
                <a:pos x="connsiteX50431" y="connsiteY50431"/>
              </a:cxn>
              <a:cxn ang="0">
                <a:pos x="connsiteX50432" y="connsiteY50432"/>
              </a:cxn>
              <a:cxn ang="0">
                <a:pos x="connsiteX50433" y="connsiteY50433"/>
              </a:cxn>
              <a:cxn ang="0">
                <a:pos x="connsiteX50434" y="connsiteY50434"/>
              </a:cxn>
              <a:cxn ang="0">
                <a:pos x="connsiteX50435" y="connsiteY50435"/>
              </a:cxn>
              <a:cxn ang="0">
                <a:pos x="connsiteX50436" y="connsiteY50436"/>
              </a:cxn>
              <a:cxn ang="0">
                <a:pos x="connsiteX50437" y="connsiteY50437"/>
              </a:cxn>
              <a:cxn ang="0">
                <a:pos x="connsiteX50438" y="connsiteY50438"/>
              </a:cxn>
              <a:cxn ang="0">
                <a:pos x="connsiteX50439" y="connsiteY50439"/>
              </a:cxn>
              <a:cxn ang="0">
                <a:pos x="connsiteX50440" y="connsiteY50440"/>
              </a:cxn>
              <a:cxn ang="0">
                <a:pos x="connsiteX50441" y="connsiteY50441"/>
              </a:cxn>
              <a:cxn ang="0">
                <a:pos x="connsiteX50442" y="connsiteY50442"/>
              </a:cxn>
              <a:cxn ang="0">
                <a:pos x="connsiteX50443" y="connsiteY50443"/>
              </a:cxn>
              <a:cxn ang="0">
                <a:pos x="connsiteX50444" y="connsiteY50444"/>
              </a:cxn>
              <a:cxn ang="0">
                <a:pos x="connsiteX50445" y="connsiteY50445"/>
              </a:cxn>
              <a:cxn ang="0">
                <a:pos x="connsiteX50446" y="connsiteY50446"/>
              </a:cxn>
              <a:cxn ang="0">
                <a:pos x="connsiteX50447" y="connsiteY50447"/>
              </a:cxn>
              <a:cxn ang="0">
                <a:pos x="connsiteX50448" y="connsiteY50448"/>
              </a:cxn>
              <a:cxn ang="0">
                <a:pos x="connsiteX50449" y="connsiteY50449"/>
              </a:cxn>
              <a:cxn ang="0">
                <a:pos x="connsiteX50450" y="connsiteY50450"/>
              </a:cxn>
              <a:cxn ang="0">
                <a:pos x="connsiteX50451" y="connsiteY50451"/>
              </a:cxn>
              <a:cxn ang="0">
                <a:pos x="connsiteX50452" y="connsiteY50452"/>
              </a:cxn>
              <a:cxn ang="0">
                <a:pos x="connsiteX50453" y="connsiteY50453"/>
              </a:cxn>
              <a:cxn ang="0">
                <a:pos x="connsiteX50454" y="connsiteY50454"/>
              </a:cxn>
              <a:cxn ang="0">
                <a:pos x="connsiteX50455" y="connsiteY50455"/>
              </a:cxn>
              <a:cxn ang="0">
                <a:pos x="connsiteX50456" y="connsiteY50456"/>
              </a:cxn>
              <a:cxn ang="0">
                <a:pos x="connsiteX50457" y="connsiteY50457"/>
              </a:cxn>
              <a:cxn ang="0">
                <a:pos x="connsiteX50458" y="connsiteY50458"/>
              </a:cxn>
              <a:cxn ang="0">
                <a:pos x="connsiteX50459" y="connsiteY50459"/>
              </a:cxn>
              <a:cxn ang="0">
                <a:pos x="connsiteX50460" y="connsiteY50460"/>
              </a:cxn>
              <a:cxn ang="0">
                <a:pos x="connsiteX50461" y="connsiteY50461"/>
              </a:cxn>
              <a:cxn ang="0">
                <a:pos x="connsiteX50462" y="connsiteY50462"/>
              </a:cxn>
              <a:cxn ang="0">
                <a:pos x="connsiteX50463" y="connsiteY50463"/>
              </a:cxn>
              <a:cxn ang="0">
                <a:pos x="connsiteX50464" y="connsiteY50464"/>
              </a:cxn>
              <a:cxn ang="0">
                <a:pos x="connsiteX50465" y="connsiteY50465"/>
              </a:cxn>
              <a:cxn ang="0">
                <a:pos x="connsiteX50466" y="connsiteY50466"/>
              </a:cxn>
              <a:cxn ang="0">
                <a:pos x="connsiteX50467" y="connsiteY50467"/>
              </a:cxn>
              <a:cxn ang="0">
                <a:pos x="connsiteX50468" y="connsiteY50468"/>
              </a:cxn>
              <a:cxn ang="0">
                <a:pos x="connsiteX50469" y="connsiteY50469"/>
              </a:cxn>
              <a:cxn ang="0">
                <a:pos x="connsiteX50470" y="connsiteY50470"/>
              </a:cxn>
              <a:cxn ang="0">
                <a:pos x="connsiteX50471" y="connsiteY50471"/>
              </a:cxn>
              <a:cxn ang="0">
                <a:pos x="connsiteX50472" y="connsiteY50472"/>
              </a:cxn>
              <a:cxn ang="0">
                <a:pos x="connsiteX50473" y="connsiteY50473"/>
              </a:cxn>
              <a:cxn ang="0">
                <a:pos x="connsiteX50474" y="connsiteY50474"/>
              </a:cxn>
              <a:cxn ang="0">
                <a:pos x="connsiteX50475" y="connsiteY50475"/>
              </a:cxn>
              <a:cxn ang="0">
                <a:pos x="connsiteX50476" y="connsiteY50476"/>
              </a:cxn>
              <a:cxn ang="0">
                <a:pos x="connsiteX50477" y="connsiteY50477"/>
              </a:cxn>
              <a:cxn ang="0">
                <a:pos x="connsiteX50478" y="connsiteY50478"/>
              </a:cxn>
              <a:cxn ang="0">
                <a:pos x="connsiteX50479" y="connsiteY50479"/>
              </a:cxn>
              <a:cxn ang="0">
                <a:pos x="connsiteX50480" y="connsiteY50480"/>
              </a:cxn>
              <a:cxn ang="0">
                <a:pos x="connsiteX50481" y="connsiteY50481"/>
              </a:cxn>
              <a:cxn ang="0">
                <a:pos x="connsiteX50482" y="connsiteY50482"/>
              </a:cxn>
              <a:cxn ang="0">
                <a:pos x="connsiteX50483" y="connsiteY50483"/>
              </a:cxn>
              <a:cxn ang="0">
                <a:pos x="connsiteX50484" y="connsiteY50484"/>
              </a:cxn>
              <a:cxn ang="0">
                <a:pos x="connsiteX50485" y="connsiteY50485"/>
              </a:cxn>
              <a:cxn ang="0">
                <a:pos x="connsiteX50486" y="connsiteY50486"/>
              </a:cxn>
              <a:cxn ang="0">
                <a:pos x="connsiteX50487" y="connsiteY50487"/>
              </a:cxn>
              <a:cxn ang="0">
                <a:pos x="connsiteX50488" y="connsiteY50488"/>
              </a:cxn>
              <a:cxn ang="0">
                <a:pos x="connsiteX50489" y="connsiteY50489"/>
              </a:cxn>
              <a:cxn ang="0">
                <a:pos x="connsiteX50490" y="connsiteY50490"/>
              </a:cxn>
              <a:cxn ang="0">
                <a:pos x="connsiteX50491" y="connsiteY50491"/>
              </a:cxn>
              <a:cxn ang="0">
                <a:pos x="connsiteX50492" y="connsiteY50492"/>
              </a:cxn>
              <a:cxn ang="0">
                <a:pos x="connsiteX50493" y="connsiteY50493"/>
              </a:cxn>
              <a:cxn ang="0">
                <a:pos x="connsiteX50494" y="connsiteY50494"/>
              </a:cxn>
              <a:cxn ang="0">
                <a:pos x="connsiteX50495" y="connsiteY50495"/>
              </a:cxn>
              <a:cxn ang="0">
                <a:pos x="connsiteX50496" y="connsiteY50496"/>
              </a:cxn>
              <a:cxn ang="0">
                <a:pos x="connsiteX50497" y="connsiteY50497"/>
              </a:cxn>
              <a:cxn ang="0">
                <a:pos x="connsiteX50498" y="connsiteY50498"/>
              </a:cxn>
              <a:cxn ang="0">
                <a:pos x="connsiteX50499" y="connsiteY50499"/>
              </a:cxn>
              <a:cxn ang="0">
                <a:pos x="connsiteX50500" y="connsiteY50500"/>
              </a:cxn>
              <a:cxn ang="0">
                <a:pos x="connsiteX50501" y="connsiteY50501"/>
              </a:cxn>
              <a:cxn ang="0">
                <a:pos x="connsiteX50502" y="connsiteY50502"/>
              </a:cxn>
              <a:cxn ang="0">
                <a:pos x="connsiteX50503" y="connsiteY50503"/>
              </a:cxn>
              <a:cxn ang="0">
                <a:pos x="connsiteX50504" y="connsiteY50504"/>
              </a:cxn>
              <a:cxn ang="0">
                <a:pos x="connsiteX50505" y="connsiteY50505"/>
              </a:cxn>
              <a:cxn ang="0">
                <a:pos x="connsiteX50506" y="connsiteY50506"/>
              </a:cxn>
              <a:cxn ang="0">
                <a:pos x="connsiteX50507" y="connsiteY50507"/>
              </a:cxn>
              <a:cxn ang="0">
                <a:pos x="connsiteX50508" y="connsiteY50508"/>
              </a:cxn>
              <a:cxn ang="0">
                <a:pos x="connsiteX50509" y="connsiteY50509"/>
              </a:cxn>
              <a:cxn ang="0">
                <a:pos x="connsiteX50510" y="connsiteY50510"/>
              </a:cxn>
              <a:cxn ang="0">
                <a:pos x="connsiteX50511" y="connsiteY50511"/>
              </a:cxn>
              <a:cxn ang="0">
                <a:pos x="connsiteX50512" y="connsiteY50512"/>
              </a:cxn>
              <a:cxn ang="0">
                <a:pos x="connsiteX50513" y="connsiteY50513"/>
              </a:cxn>
              <a:cxn ang="0">
                <a:pos x="connsiteX50514" y="connsiteY50514"/>
              </a:cxn>
              <a:cxn ang="0">
                <a:pos x="connsiteX50515" y="connsiteY50515"/>
              </a:cxn>
              <a:cxn ang="0">
                <a:pos x="connsiteX50516" y="connsiteY50516"/>
              </a:cxn>
              <a:cxn ang="0">
                <a:pos x="connsiteX50517" y="connsiteY50517"/>
              </a:cxn>
              <a:cxn ang="0">
                <a:pos x="connsiteX50518" y="connsiteY50518"/>
              </a:cxn>
              <a:cxn ang="0">
                <a:pos x="connsiteX50519" y="connsiteY50519"/>
              </a:cxn>
              <a:cxn ang="0">
                <a:pos x="connsiteX50520" y="connsiteY50520"/>
              </a:cxn>
              <a:cxn ang="0">
                <a:pos x="connsiteX50521" y="connsiteY50521"/>
              </a:cxn>
              <a:cxn ang="0">
                <a:pos x="connsiteX50522" y="connsiteY50522"/>
              </a:cxn>
              <a:cxn ang="0">
                <a:pos x="connsiteX50523" y="connsiteY50523"/>
              </a:cxn>
              <a:cxn ang="0">
                <a:pos x="connsiteX50524" y="connsiteY50524"/>
              </a:cxn>
              <a:cxn ang="0">
                <a:pos x="connsiteX50525" y="connsiteY50525"/>
              </a:cxn>
              <a:cxn ang="0">
                <a:pos x="connsiteX50526" y="connsiteY50526"/>
              </a:cxn>
              <a:cxn ang="0">
                <a:pos x="connsiteX50527" y="connsiteY50527"/>
              </a:cxn>
              <a:cxn ang="0">
                <a:pos x="connsiteX50528" y="connsiteY50528"/>
              </a:cxn>
              <a:cxn ang="0">
                <a:pos x="connsiteX50529" y="connsiteY50529"/>
              </a:cxn>
              <a:cxn ang="0">
                <a:pos x="connsiteX50530" y="connsiteY50530"/>
              </a:cxn>
              <a:cxn ang="0">
                <a:pos x="connsiteX50531" y="connsiteY50531"/>
              </a:cxn>
              <a:cxn ang="0">
                <a:pos x="connsiteX50532" y="connsiteY50532"/>
              </a:cxn>
              <a:cxn ang="0">
                <a:pos x="connsiteX50533" y="connsiteY50533"/>
              </a:cxn>
              <a:cxn ang="0">
                <a:pos x="connsiteX50534" y="connsiteY50534"/>
              </a:cxn>
              <a:cxn ang="0">
                <a:pos x="connsiteX50535" y="connsiteY50535"/>
              </a:cxn>
              <a:cxn ang="0">
                <a:pos x="connsiteX50536" y="connsiteY50536"/>
              </a:cxn>
              <a:cxn ang="0">
                <a:pos x="connsiteX50537" y="connsiteY50537"/>
              </a:cxn>
              <a:cxn ang="0">
                <a:pos x="connsiteX50538" y="connsiteY50538"/>
              </a:cxn>
              <a:cxn ang="0">
                <a:pos x="connsiteX50539" y="connsiteY50539"/>
              </a:cxn>
              <a:cxn ang="0">
                <a:pos x="connsiteX50540" y="connsiteY50540"/>
              </a:cxn>
              <a:cxn ang="0">
                <a:pos x="connsiteX50541" y="connsiteY50541"/>
              </a:cxn>
              <a:cxn ang="0">
                <a:pos x="connsiteX50542" y="connsiteY50542"/>
              </a:cxn>
              <a:cxn ang="0">
                <a:pos x="connsiteX50543" y="connsiteY50543"/>
              </a:cxn>
              <a:cxn ang="0">
                <a:pos x="connsiteX50544" y="connsiteY50544"/>
              </a:cxn>
              <a:cxn ang="0">
                <a:pos x="connsiteX50545" y="connsiteY50545"/>
              </a:cxn>
              <a:cxn ang="0">
                <a:pos x="connsiteX50546" y="connsiteY50546"/>
              </a:cxn>
              <a:cxn ang="0">
                <a:pos x="connsiteX50547" y="connsiteY50547"/>
              </a:cxn>
              <a:cxn ang="0">
                <a:pos x="connsiteX50548" y="connsiteY50548"/>
              </a:cxn>
              <a:cxn ang="0">
                <a:pos x="connsiteX50549" y="connsiteY50549"/>
              </a:cxn>
              <a:cxn ang="0">
                <a:pos x="connsiteX50550" y="connsiteY50550"/>
              </a:cxn>
              <a:cxn ang="0">
                <a:pos x="connsiteX50551" y="connsiteY50551"/>
              </a:cxn>
              <a:cxn ang="0">
                <a:pos x="connsiteX50552" y="connsiteY50552"/>
              </a:cxn>
              <a:cxn ang="0">
                <a:pos x="connsiteX50553" y="connsiteY50553"/>
              </a:cxn>
              <a:cxn ang="0">
                <a:pos x="connsiteX50554" y="connsiteY50554"/>
              </a:cxn>
              <a:cxn ang="0">
                <a:pos x="connsiteX50555" y="connsiteY50555"/>
              </a:cxn>
              <a:cxn ang="0">
                <a:pos x="connsiteX50556" y="connsiteY50556"/>
              </a:cxn>
              <a:cxn ang="0">
                <a:pos x="connsiteX50557" y="connsiteY50557"/>
              </a:cxn>
              <a:cxn ang="0">
                <a:pos x="connsiteX50558" y="connsiteY50558"/>
              </a:cxn>
              <a:cxn ang="0">
                <a:pos x="connsiteX50559" y="connsiteY50559"/>
              </a:cxn>
              <a:cxn ang="0">
                <a:pos x="connsiteX50560" y="connsiteY50560"/>
              </a:cxn>
              <a:cxn ang="0">
                <a:pos x="connsiteX50561" y="connsiteY50561"/>
              </a:cxn>
              <a:cxn ang="0">
                <a:pos x="connsiteX50562" y="connsiteY50562"/>
              </a:cxn>
              <a:cxn ang="0">
                <a:pos x="connsiteX50563" y="connsiteY50563"/>
              </a:cxn>
              <a:cxn ang="0">
                <a:pos x="connsiteX50564" y="connsiteY50564"/>
              </a:cxn>
              <a:cxn ang="0">
                <a:pos x="connsiteX50565" y="connsiteY50565"/>
              </a:cxn>
              <a:cxn ang="0">
                <a:pos x="connsiteX50566" y="connsiteY50566"/>
              </a:cxn>
              <a:cxn ang="0">
                <a:pos x="connsiteX50567" y="connsiteY50567"/>
              </a:cxn>
              <a:cxn ang="0">
                <a:pos x="connsiteX50568" y="connsiteY50568"/>
              </a:cxn>
              <a:cxn ang="0">
                <a:pos x="connsiteX50569" y="connsiteY50569"/>
              </a:cxn>
              <a:cxn ang="0">
                <a:pos x="connsiteX50570" y="connsiteY50570"/>
              </a:cxn>
              <a:cxn ang="0">
                <a:pos x="connsiteX50571" y="connsiteY50571"/>
              </a:cxn>
              <a:cxn ang="0">
                <a:pos x="connsiteX50572" y="connsiteY50572"/>
              </a:cxn>
              <a:cxn ang="0">
                <a:pos x="connsiteX50573" y="connsiteY50573"/>
              </a:cxn>
              <a:cxn ang="0">
                <a:pos x="connsiteX50574" y="connsiteY50574"/>
              </a:cxn>
              <a:cxn ang="0">
                <a:pos x="connsiteX50575" y="connsiteY50575"/>
              </a:cxn>
              <a:cxn ang="0">
                <a:pos x="connsiteX50576" y="connsiteY50576"/>
              </a:cxn>
              <a:cxn ang="0">
                <a:pos x="connsiteX50577" y="connsiteY50577"/>
              </a:cxn>
              <a:cxn ang="0">
                <a:pos x="connsiteX50578" y="connsiteY50578"/>
              </a:cxn>
              <a:cxn ang="0">
                <a:pos x="connsiteX50579" y="connsiteY50579"/>
              </a:cxn>
              <a:cxn ang="0">
                <a:pos x="connsiteX50580" y="connsiteY50580"/>
              </a:cxn>
              <a:cxn ang="0">
                <a:pos x="connsiteX50581" y="connsiteY50581"/>
              </a:cxn>
              <a:cxn ang="0">
                <a:pos x="connsiteX50582" y="connsiteY50582"/>
              </a:cxn>
              <a:cxn ang="0">
                <a:pos x="connsiteX50583" y="connsiteY50583"/>
              </a:cxn>
              <a:cxn ang="0">
                <a:pos x="connsiteX50584" y="connsiteY50584"/>
              </a:cxn>
              <a:cxn ang="0">
                <a:pos x="connsiteX50585" y="connsiteY50585"/>
              </a:cxn>
              <a:cxn ang="0">
                <a:pos x="connsiteX50586" y="connsiteY50586"/>
              </a:cxn>
              <a:cxn ang="0">
                <a:pos x="connsiteX50587" y="connsiteY50587"/>
              </a:cxn>
              <a:cxn ang="0">
                <a:pos x="connsiteX50588" y="connsiteY50588"/>
              </a:cxn>
              <a:cxn ang="0">
                <a:pos x="connsiteX50589" y="connsiteY50589"/>
              </a:cxn>
              <a:cxn ang="0">
                <a:pos x="connsiteX50590" y="connsiteY50590"/>
              </a:cxn>
              <a:cxn ang="0">
                <a:pos x="connsiteX50591" y="connsiteY50591"/>
              </a:cxn>
              <a:cxn ang="0">
                <a:pos x="connsiteX50592" y="connsiteY50592"/>
              </a:cxn>
              <a:cxn ang="0">
                <a:pos x="connsiteX50593" y="connsiteY50593"/>
              </a:cxn>
              <a:cxn ang="0">
                <a:pos x="connsiteX50594" y="connsiteY50594"/>
              </a:cxn>
              <a:cxn ang="0">
                <a:pos x="connsiteX50595" y="connsiteY50595"/>
              </a:cxn>
              <a:cxn ang="0">
                <a:pos x="connsiteX50596" y="connsiteY50596"/>
              </a:cxn>
              <a:cxn ang="0">
                <a:pos x="connsiteX50597" y="connsiteY50597"/>
              </a:cxn>
              <a:cxn ang="0">
                <a:pos x="connsiteX50598" y="connsiteY50598"/>
              </a:cxn>
              <a:cxn ang="0">
                <a:pos x="connsiteX50599" y="connsiteY50599"/>
              </a:cxn>
              <a:cxn ang="0">
                <a:pos x="connsiteX50600" y="connsiteY50600"/>
              </a:cxn>
              <a:cxn ang="0">
                <a:pos x="connsiteX50601" y="connsiteY50601"/>
              </a:cxn>
              <a:cxn ang="0">
                <a:pos x="connsiteX50602" y="connsiteY50602"/>
              </a:cxn>
              <a:cxn ang="0">
                <a:pos x="connsiteX50603" y="connsiteY50603"/>
              </a:cxn>
              <a:cxn ang="0">
                <a:pos x="connsiteX50604" y="connsiteY50604"/>
              </a:cxn>
              <a:cxn ang="0">
                <a:pos x="connsiteX50605" y="connsiteY50605"/>
              </a:cxn>
              <a:cxn ang="0">
                <a:pos x="connsiteX50606" y="connsiteY50606"/>
              </a:cxn>
              <a:cxn ang="0">
                <a:pos x="connsiteX50607" y="connsiteY50607"/>
              </a:cxn>
              <a:cxn ang="0">
                <a:pos x="connsiteX50608" y="connsiteY50608"/>
              </a:cxn>
              <a:cxn ang="0">
                <a:pos x="connsiteX50609" y="connsiteY50609"/>
              </a:cxn>
              <a:cxn ang="0">
                <a:pos x="connsiteX50610" y="connsiteY50610"/>
              </a:cxn>
              <a:cxn ang="0">
                <a:pos x="connsiteX50611" y="connsiteY50611"/>
              </a:cxn>
              <a:cxn ang="0">
                <a:pos x="connsiteX50612" y="connsiteY50612"/>
              </a:cxn>
              <a:cxn ang="0">
                <a:pos x="connsiteX50613" y="connsiteY50613"/>
              </a:cxn>
              <a:cxn ang="0">
                <a:pos x="connsiteX50614" y="connsiteY50614"/>
              </a:cxn>
              <a:cxn ang="0">
                <a:pos x="connsiteX50615" y="connsiteY50615"/>
              </a:cxn>
              <a:cxn ang="0">
                <a:pos x="connsiteX50616" y="connsiteY50616"/>
              </a:cxn>
              <a:cxn ang="0">
                <a:pos x="connsiteX50617" y="connsiteY50617"/>
              </a:cxn>
              <a:cxn ang="0">
                <a:pos x="connsiteX50618" y="connsiteY50618"/>
              </a:cxn>
              <a:cxn ang="0">
                <a:pos x="connsiteX50619" y="connsiteY50619"/>
              </a:cxn>
              <a:cxn ang="0">
                <a:pos x="connsiteX50620" y="connsiteY50620"/>
              </a:cxn>
              <a:cxn ang="0">
                <a:pos x="connsiteX50621" y="connsiteY50621"/>
              </a:cxn>
              <a:cxn ang="0">
                <a:pos x="connsiteX50622" y="connsiteY50622"/>
              </a:cxn>
              <a:cxn ang="0">
                <a:pos x="connsiteX50623" y="connsiteY50623"/>
              </a:cxn>
              <a:cxn ang="0">
                <a:pos x="connsiteX50624" y="connsiteY50624"/>
              </a:cxn>
              <a:cxn ang="0">
                <a:pos x="connsiteX50625" y="connsiteY50625"/>
              </a:cxn>
              <a:cxn ang="0">
                <a:pos x="connsiteX50626" y="connsiteY50626"/>
              </a:cxn>
              <a:cxn ang="0">
                <a:pos x="connsiteX50627" y="connsiteY50627"/>
              </a:cxn>
              <a:cxn ang="0">
                <a:pos x="connsiteX50628" y="connsiteY50628"/>
              </a:cxn>
              <a:cxn ang="0">
                <a:pos x="connsiteX50629" y="connsiteY50629"/>
              </a:cxn>
              <a:cxn ang="0">
                <a:pos x="connsiteX50630" y="connsiteY50630"/>
              </a:cxn>
              <a:cxn ang="0">
                <a:pos x="connsiteX50631" y="connsiteY50631"/>
              </a:cxn>
              <a:cxn ang="0">
                <a:pos x="connsiteX50632" y="connsiteY50632"/>
              </a:cxn>
              <a:cxn ang="0">
                <a:pos x="connsiteX50633" y="connsiteY50633"/>
              </a:cxn>
              <a:cxn ang="0">
                <a:pos x="connsiteX50634" y="connsiteY50634"/>
              </a:cxn>
              <a:cxn ang="0">
                <a:pos x="connsiteX50635" y="connsiteY50635"/>
              </a:cxn>
              <a:cxn ang="0">
                <a:pos x="connsiteX50636" y="connsiteY50636"/>
              </a:cxn>
              <a:cxn ang="0">
                <a:pos x="connsiteX50637" y="connsiteY50637"/>
              </a:cxn>
              <a:cxn ang="0">
                <a:pos x="connsiteX50638" y="connsiteY50638"/>
              </a:cxn>
              <a:cxn ang="0">
                <a:pos x="connsiteX50639" y="connsiteY50639"/>
              </a:cxn>
              <a:cxn ang="0">
                <a:pos x="connsiteX50640" y="connsiteY50640"/>
              </a:cxn>
              <a:cxn ang="0">
                <a:pos x="connsiteX50641" y="connsiteY50641"/>
              </a:cxn>
              <a:cxn ang="0">
                <a:pos x="connsiteX50642" y="connsiteY50642"/>
              </a:cxn>
              <a:cxn ang="0">
                <a:pos x="connsiteX50643" y="connsiteY50643"/>
              </a:cxn>
              <a:cxn ang="0">
                <a:pos x="connsiteX50644" y="connsiteY50644"/>
              </a:cxn>
              <a:cxn ang="0">
                <a:pos x="connsiteX50645" y="connsiteY50645"/>
              </a:cxn>
              <a:cxn ang="0">
                <a:pos x="connsiteX50646" y="connsiteY50646"/>
              </a:cxn>
              <a:cxn ang="0">
                <a:pos x="connsiteX50647" y="connsiteY50647"/>
              </a:cxn>
              <a:cxn ang="0">
                <a:pos x="connsiteX50648" y="connsiteY50648"/>
              </a:cxn>
              <a:cxn ang="0">
                <a:pos x="connsiteX50649" y="connsiteY50649"/>
              </a:cxn>
              <a:cxn ang="0">
                <a:pos x="connsiteX50650" y="connsiteY50650"/>
              </a:cxn>
              <a:cxn ang="0">
                <a:pos x="connsiteX50651" y="connsiteY50651"/>
              </a:cxn>
              <a:cxn ang="0">
                <a:pos x="connsiteX50652" y="connsiteY50652"/>
              </a:cxn>
              <a:cxn ang="0">
                <a:pos x="connsiteX50653" y="connsiteY50653"/>
              </a:cxn>
              <a:cxn ang="0">
                <a:pos x="connsiteX50654" y="connsiteY50654"/>
              </a:cxn>
              <a:cxn ang="0">
                <a:pos x="connsiteX50655" y="connsiteY50655"/>
              </a:cxn>
              <a:cxn ang="0">
                <a:pos x="connsiteX50656" y="connsiteY50656"/>
              </a:cxn>
              <a:cxn ang="0">
                <a:pos x="connsiteX50657" y="connsiteY50657"/>
              </a:cxn>
              <a:cxn ang="0">
                <a:pos x="connsiteX50658" y="connsiteY50658"/>
              </a:cxn>
              <a:cxn ang="0">
                <a:pos x="connsiteX50659" y="connsiteY50659"/>
              </a:cxn>
              <a:cxn ang="0">
                <a:pos x="connsiteX50660" y="connsiteY50660"/>
              </a:cxn>
              <a:cxn ang="0">
                <a:pos x="connsiteX50661" y="connsiteY50661"/>
              </a:cxn>
              <a:cxn ang="0">
                <a:pos x="connsiteX50662" y="connsiteY50662"/>
              </a:cxn>
              <a:cxn ang="0">
                <a:pos x="connsiteX50663" y="connsiteY50663"/>
              </a:cxn>
              <a:cxn ang="0">
                <a:pos x="connsiteX50664" y="connsiteY50664"/>
              </a:cxn>
              <a:cxn ang="0">
                <a:pos x="connsiteX50665" y="connsiteY50665"/>
              </a:cxn>
              <a:cxn ang="0">
                <a:pos x="connsiteX50666" y="connsiteY50666"/>
              </a:cxn>
              <a:cxn ang="0">
                <a:pos x="connsiteX50667" y="connsiteY50667"/>
              </a:cxn>
              <a:cxn ang="0">
                <a:pos x="connsiteX50668" y="connsiteY50668"/>
              </a:cxn>
              <a:cxn ang="0">
                <a:pos x="connsiteX50669" y="connsiteY50669"/>
              </a:cxn>
              <a:cxn ang="0">
                <a:pos x="connsiteX50670" y="connsiteY50670"/>
              </a:cxn>
              <a:cxn ang="0">
                <a:pos x="connsiteX50671" y="connsiteY50671"/>
              </a:cxn>
              <a:cxn ang="0">
                <a:pos x="connsiteX50672" y="connsiteY50672"/>
              </a:cxn>
              <a:cxn ang="0">
                <a:pos x="connsiteX50673" y="connsiteY50673"/>
              </a:cxn>
              <a:cxn ang="0">
                <a:pos x="connsiteX50674" y="connsiteY50674"/>
              </a:cxn>
              <a:cxn ang="0">
                <a:pos x="connsiteX50675" y="connsiteY50675"/>
              </a:cxn>
              <a:cxn ang="0">
                <a:pos x="connsiteX50676" y="connsiteY50676"/>
              </a:cxn>
              <a:cxn ang="0">
                <a:pos x="connsiteX50677" y="connsiteY50677"/>
              </a:cxn>
              <a:cxn ang="0">
                <a:pos x="connsiteX50678" y="connsiteY50678"/>
              </a:cxn>
              <a:cxn ang="0">
                <a:pos x="connsiteX50679" y="connsiteY50679"/>
              </a:cxn>
              <a:cxn ang="0">
                <a:pos x="connsiteX50680" y="connsiteY50680"/>
              </a:cxn>
              <a:cxn ang="0">
                <a:pos x="connsiteX50681" y="connsiteY50681"/>
              </a:cxn>
              <a:cxn ang="0">
                <a:pos x="connsiteX50682" y="connsiteY50682"/>
              </a:cxn>
              <a:cxn ang="0">
                <a:pos x="connsiteX50683" y="connsiteY50683"/>
              </a:cxn>
              <a:cxn ang="0">
                <a:pos x="connsiteX50684" y="connsiteY50684"/>
              </a:cxn>
              <a:cxn ang="0">
                <a:pos x="connsiteX50685" y="connsiteY50685"/>
              </a:cxn>
              <a:cxn ang="0">
                <a:pos x="connsiteX50686" y="connsiteY50686"/>
              </a:cxn>
              <a:cxn ang="0">
                <a:pos x="connsiteX50687" y="connsiteY50687"/>
              </a:cxn>
              <a:cxn ang="0">
                <a:pos x="connsiteX50688" y="connsiteY50688"/>
              </a:cxn>
              <a:cxn ang="0">
                <a:pos x="connsiteX50689" y="connsiteY50689"/>
              </a:cxn>
              <a:cxn ang="0">
                <a:pos x="connsiteX50690" y="connsiteY50690"/>
              </a:cxn>
              <a:cxn ang="0">
                <a:pos x="connsiteX50691" y="connsiteY50691"/>
              </a:cxn>
              <a:cxn ang="0">
                <a:pos x="connsiteX50692" y="connsiteY50692"/>
              </a:cxn>
              <a:cxn ang="0">
                <a:pos x="connsiteX50693" y="connsiteY50693"/>
              </a:cxn>
              <a:cxn ang="0">
                <a:pos x="connsiteX50694" y="connsiteY50694"/>
              </a:cxn>
              <a:cxn ang="0">
                <a:pos x="connsiteX50695" y="connsiteY50695"/>
              </a:cxn>
              <a:cxn ang="0">
                <a:pos x="connsiteX50696" y="connsiteY50696"/>
              </a:cxn>
              <a:cxn ang="0">
                <a:pos x="connsiteX50697" y="connsiteY50697"/>
              </a:cxn>
              <a:cxn ang="0">
                <a:pos x="connsiteX50698" y="connsiteY50698"/>
              </a:cxn>
              <a:cxn ang="0">
                <a:pos x="connsiteX50699" y="connsiteY50699"/>
              </a:cxn>
              <a:cxn ang="0">
                <a:pos x="connsiteX50700" y="connsiteY50700"/>
              </a:cxn>
              <a:cxn ang="0">
                <a:pos x="connsiteX50701" y="connsiteY50701"/>
              </a:cxn>
              <a:cxn ang="0">
                <a:pos x="connsiteX50702" y="connsiteY50702"/>
              </a:cxn>
              <a:cxn ang="0">
                <a:pos x="connsiteX50703" y="connsiteY50703"/>
              </a:cxn>
              <a:cxn ang="0">
                <a:pos x="connsiteX50704" y="connsiteY50704"/>
              </a:cxn>
              <a:cxn ang="0">
                <a:pos x="connsiteX50705" y="connsiteY50705"/>
              </a:cxn>
              <a:cxn ang="0">
                <a:pos x="connsiteX50706" y="connsiteY50706"/>
              </a:cxn>
              <a:cxn ang="0">
                <a:pos x="connsiteX50707" y="connsiteY50707"/>
              </a:cxn>
              <a:cxn ang="0">
                <a:pos x="connsiteX50708" y="connsiteY50708"/>
              </a:cxn>
              <a:cxn ang="0">
                <a:pos x="connsiteX50709" y="connsiteY50709"/>
              </a:cxn>
              <a:cxn ang="0">
                <a:pos x="connsiteX50710" y="connsiteY50710"/>
              </a:cxn>
              <a:cxn ang="0">
                <a:pos x="connsiteX50711" y="connsiteY50711"/>
              </a:cxn>
              <a:cxn ang="0">
                <a:pos x="connsiteX50712" y="connsiteY50712"/>
              </a:cxn>
              <a:cxn ang="0">
                <a:pos x="connsiteX50713" y="connsiteY50713"/>
              </a:cxn>
              <a:cxn ang="0">
                <a:pos x="connsiteX50714" y="connsiteY50714"/>
              </a:cxn>
              <a:cxn ang="0">
                <a:pos x="connsiteX50715" y="connsiteY50715"/>
              </a:cxn>
              <a:cxn ang="0">
                <a:pos x="connsiteX50716" y="connsiteY50716"/>
              </a:cxn>
              <a:cxn ang="0">
                <a:pos x="connsiteX50717" y="connsiteY50717"/>
              </a:cxn>
              <a:cxn ang="0">
                <a:pos x="connsiteX50718" y="connsiteY50718"/>
              </a:cxn>
              <a:cxn ang="0">
                <a:pos x="connsiteX50719" y="connsiteY50719"/>
              </a:cxn>
              <a:cxn ang="0">
                <a:pos x="connsiteX50720" y="connsiteY50720"/>
              </a:cxn>
              <a:cxn ang="0">
                <a:pos x="connsiteX50721" y="connsiteY50721"/>
              </a:cxn>
              <a:cxn ang="0">
                <a:pos x="connsiteX50722" y="connsiteY50722"/>
              </a:cxn>
              <a:cxn ang="0">
                <a:pos x="connsiteX50723" y="connsiteY50723"/>
              </a:cxn>
              <a:cxn ang="0">
                <a:pos x="connsiteX50724" y="connsiteY50724"/>
              </a:cxn>
              <a:cxn ang="0">
                <a:pos x="connsiteX50725" y="connsiteY50725"/>
              </a:cxn>
              <a:cxn ang="0">
                <a:pos x="connsiteX50726" y="connsiteY50726"/>
              </a:cxn>
              <a:cxn ang="0">
                <a:pos x="connsiteX50727" y="connsiteY50727"/>
              </a:cxn>
              <a:cxn ang="0">
                <a:pos x="connsiteX50728" y="connsiteY50728"/>
              </a:cxn>
              <a:cxn ang="0">
                <a:pos x="connsiteX50729" y="connsiteY50729"/>
              </a:cxn>
              <a:cxn ang="0">
                <a:pos x="connsiteX50730" y="connsiteY50730"/>
              </a:cxn>
              <a:cxn ang="0">
                <a:pos x="connsiteX50731" y="connsiteY50731"/>
              </a:cxn>
              <a:cxn ang="0">
                <a:pos x="connsiteX50732" y="connsiteY50732"/>
              </a:cxn>
              <a:cxn ang="0">
                <a:pos x="connsiteX50733" y="connsiteY50733"/>
              </a:cxn>
              <a:cxn ang="0">
                <a:pos x="connsiteX50734" y="connsiteY50734"/>
              </a:cxn>
              <a:cxn ang="0">
                <a:pos x="connsiteX50735" y="connsiteY50735"/>
              </a:cxn>
              <a:cxn ang="0">
                <a:pos x="connsiteX50736" y="connsiteY50736"/>
              </a:cxn>
              <a:cxn ang="0">
                <a:pos x="connsiteX50737" y="connsiteY50737"/>
              </a:cxn>
              <a:cxn ang="0">
                <a:pos x="connsiteX50738" y="connsiteY50738"/>
              </a:cxn>
              <a:cxn ang="0">
                <a:pos x="connsiteX50739" y="connsiteY50739"/>
              </a:cxn>
              <a:cxn ang="0">
                <a:pos x="connsiteX50740" y="connsiteY50740"/>
              </a:cxn>
              <a:cxn ang="0">
                <a:pos x="connsiteX50741" y="connsiteY50741"/>
              </a:cxn>
              <a:cxn ang="0">
                <a:pos x="connsiteX50742" y="connsiteY50742"/>
              </a:cxn>
              <a:cxn ang="0">
                <a:pos x="connsiteX50743" y="connsiteY50743"/>
              </a:cxn>
              <a:cxn ang="0">
                <a:pos x="connsiteX50744" y="connsiteY50744"/>
              </a:cxn>
              <a:cxn ang="0">
                <a:pos x="connsiteX50745" y="connsiteY50745"/>
              </a:cxn>
              <a:cxn ang="0">
                <a:pos x="connsiteX50746" y="connsiteY50746"/>
              </a:cxn>
              <a:cxn ang="0">
                <a:pos x="connsiteX50747" y="connsiteY50747"/>
              </a:cxn>
              <a:cxn ang="0">
                <a:pos x="connsiteX50748" y="connsiteY50748"/>
              </a:cxn>
              <a:cxn ang="0">
                <a:pos x="connsiteX50749" y="connsiteY50749"/>
              </a:cxn>
              <a:cxn ang="0">
                <a:pos x="connsiteX50750" y="connsiteY50750"/>
              </a:cxn>
              <a:cxn ang="0">
                <a:pos x="connsiteX50751" y="connsiteY50751"/>
              </a:cxn>
              <a:cxn ang="0">
                <a:pos x="connsiteX50752" y="connsiteY50752"/>
              </a:cxn>
              <a:cxn ang="0">
                <a:pos x="connsiteX50753" y="connsiteY50753"/>
              </a:cxn>
              <a:cxn ang="0">
                <a:pos x="connsiteX50754" y="connsiteY50754"/>
              </a:cxn>
              <a:cxn ang="0">
                <a:pos x="connsiteX50755" y="connsiteY50755"/>
              </a:cxn>
              <a:cxn ang="0">
                <a:pos x="connsiteX50756" y="connsiteY50756"/>
              </a:cxn>
              <a:cxn ang="0">
                <a:pos x="connsiteX50757" y="connsiteY50757"/>
              </a:cxn>
              <a:cxn ang="0">
                <a:pos x="connsiteX50758" y="connsiteY50758"/>
              </a:cxn>
              <a:cxn ang="0">
                <a:pos x="connsiteX50759" y="connsiteY50759"/>
              </a:cxn>
              <a:cxn ang="0">
                <a:pos x="connsiteX50760" y="connsiteY50760"/>
              </a:cxn>
              <a:cxn ang="0">
                <a:pos x="connsiteX50761" y="connsiteY50761"/>
              </a:cxn>
              <a:cxn ang="0">
                <a:pos x="connsiteX50762" y="connsiteY50762"/>
              </a:cxn>
              <a:cxn ang="0">
                <a:pos x="connsiteX50763" y="connsiteY50763"/>
              </a:cxn>
              <a:cxn ang="0">
                <a:pos x="connsiteX50764" y="connsiteY50764"/>
              </a:cxn>
              <a:cxn ang="0">
                <a:pos x="connsiteX50765" y="connsiteY50765"/>
              </a:cxn>
              <a:cxn ang="0">
                <a:pos x="connsiteX50766" y="connsiteY50766"/>
              </a:cxn>
              <a:cxn ang="0">
                <a:pos x="connsiteX50767" y="connsiteY50767"/>
              </a:cxn>
              <a:cxn ang="0">
                <a:pos x="connsiteX50768" y="connsiteY50768"/>
              </a:cxn>
              <a:cxn ang="0">
                <a:pos x="connsiteX50769" y="connsiteY50769"/>
              </a:cxn>
              <a:cxn ang="0">
                <a:pos x="connsiteX50770" y="connsiteY50770"/>
              </a:cxn>
              <a:cxn ang="0">
                <a:pos x="connsiteX50771" y="connsiteY50771"/>
              </a:cxn>
              <a:cxn ang="0">
                <a:pos x="connsiteX50772" y="connsiteY50772"/>
              </a:cxn>
              <a:cxn ang="0">
                <a:pos x="connsiteX50773" y="connsiteY50773"/>
              </a:cxn>
              <a:cxn ang="0">
                <a:pos x="connsiteX50774" y="connsiteY50774"/>
              </a:cxn>
              <a:cxn ang="0">
                <a:pos x="connsiteX50775" y="connsiteY50775"/>
              </a:cxn>
              <a:cxn ang="0">
                <a:pos x="connsiteX50776" y="connsiteY50776"/>
              </a:cxn>
              <a:cxn ang="0">
                <a:pos x="connsiteX50777" y="connsiteY50777"/>
              </a:cxn>
              <a:cxn ang="0">
                <a:pos x="connsiteX50778" y="connsiteY50778"/>
              </a:cxn>
              <a:cxn ang="0">
                <a:pos x="connsiteX50779" y="connsiteY50779"/>
              </a:cxn>
              <a:cxn ang="0">
                <a:pos x="connsiteX50780" y="connsiteY50780"/>
              </a:cxn>
              <a:cxn ang="0">
                <a:pos x="connsiteX50781" y="connsiteY50781"/>
              </a:cxn>
              <a:cxn ang="0">
                <a:pos x="connsiteX50782" y="connsiteY50782"/>
              </a:cxn>
              <a:cxn ang="0">
                <a:pos x="connsiteX50783" y="connsiteY50783"/>
              </a:cxn>
              <a:cxn ang="0">
                <a:pos x="connsiteX50784" y="connsiteY50784"/>
              </a:cxn>
              <a:cxn ang="0">
                <a:pos x="connsiteX50785" y="connsiteY50785"/>
              </a:cxn>
              <a:cxn ang="0">
                <a:pos x="connsiteX50786" y="connsiteY50786"/>
              </a:cxn>
              <a:cxn ang="0">
                <a:pos x="connsiteX50787" y="connsiteY50787"/>
              </a:cxn>
              <a:cxn ang="0">
                <a:pos x="connsiteX50788" y="connsiteY50788"/>
              </a:cxn>
              <a:cxn ang="0">
                <a:pos x="connsiteX50789" y="connsiteY50789"/>
              </a:cxn>
              <a:cxn ang="0">
                <a:pos x="connsiteX50790" y="connsiteY50790"/>
              </a:cxn>
              <a:cxn ang="0">
                <a:pos x="connsiteX50791" y="connsiteY50791"/>
              </a:cxn>
              <a:cxn ang="0">
                <a:pos x="connsiteX50792" y="connsiteY50792"/>
              </a:cxn>
              <a:cxn ang="0">
                <a:pos x="connsiteX50793" y="connsiteY50793"/>
              </a:cxn>
              <a:cxn ang="0">
                <a:pos x="connsiteX50794" y="connsiteY50794"/>
              </a:cxn>
              <a:cxn ang="0">
                <a:pos x="connsiteX50795" y="connsiteY50795"/>
              </a:cxn>
              <a:cxn ang="0">
                <a:pos x="connsiteX50796" y="connsiteY50796"/>
              </a:cxn>
              <a:cxn ang="0">
                <a:pos x="connsiteX50797" y="connsiteY50797"/>
              </a:cxn>
              <a:cxn ang="0">
                <a:pos x="connsiteX50798" y="connsiteY50798"/>
              </a:cxn>
              <a:cxn ang="0">
                <a:pos x="connsiteX50799" y="connsiteY50799"/>
              </a:cxn>
              <a:cxn ang="0">
                <a:pos x="connsiteX50800" y="connsiteY50800"/>
              </a:cxn>
              <a:cxn ang="0">
                <a:pos x="connsiteX50801" y="connsiteY50801"/>
              </a:cxn>
              <a:cxn ang="0">
                <a:pos x="connsiteX50802" y="connsiteY50802"/>
              </a:cxn>
              <a:cxn ang="0">
                <a:pos x="connsiteX50803" y="connsiteY50803"/>
              </a:cxn>
              <a:cxn ang="0">
                <a:pos x="connsiteX50804" y="connsiteY50804"/>
              </a:cxn>
              <a:cxn ang="0">
                <a:pos x="connsiteX50805" y="connsiteY50805"/>
              </a:cxn>
              <a:cxn ang="0">
                <a:pos x="connsiteX50806" y="connsiteY50806"/>
              </a:cxn>
              <a:cxn ang="0">
                <a:pos x="connsiteX50807" y="connsiteY50807"/>
              </a:cxn>
              <a:cxn ang="0">
                <a:pos x="connsiteX50808" y="connsiteY50808"/>
              </a:cxn>
              <a:cxn ang="0">
                <a:pos x="connsiteX50809" y="connsiteY50809"/>
              </a:cxn>
              <a:cxn ang="0">
                <a:pos x="connsiteX50810" y="connsiteY50810"/>
              </a:cxn>
              <a:cxn ang="0">
                <a:pos x="connsiteX50811" y="connsiteY50811"/>
              </a:cxn>
              <a:cxn ang="0">
                <a:pos x="connsiteX50812" y="connsiteY50812"/>
              </a:cxn>
              <a:cxn ang="0">
                <a:pos x="connsiteX50813" y="connsiteY50813"/>
              </a:cxn>
              <a:cxn ang="0">
                <a:pos x="connsiteX50814" y="connsiteY50814"/>
              </a:cxn>
              <a:cxn ang="0">
                <a:pos x="connsiteX50815" y="connsiteY50815"/>
              </a:cxn>
              <a:cxn ang="0">
                <a:pos x="connsiteX50816" y="connsiteY50816"/>
              </a:cxn>
              <a:cxn ang="0">
                <a:pos x="connsiteX50817" y="connsiteY50817"/>
              </a:cxn>
              <a:cxn ang="0">
                <a:pos x="connsiteX50818" y="connsiteY50818"/>
              </a:cxn>
              <a:cxn ang="0">
                <a:pos x="connsiteX50819" y="connsiteY50819"/>
              </a:cxn>
              <a:cxn ang="0">
                <a:pos x="connsiteX50820" y="connsiteY50820"/>
              </a:cxn>
              <a:cxn ang="0">
                <a:pos x="connsiteX50821" y="connsiteY50821"/>
              </a:cxn>
              <a:cxn ang="0">
                <a:pos x="connsiteX50822" y="connsiteY50822"/>
              </a:cxn>
              <a:cxn ang="0">
                <a:pos x="connsiteX50823" y="connsiteY50823"/>
              </a:cxn>
              <a:cxn ang="0">
                <a:pos x="connsiteX50824" y="connsiteY50824"/>
              </a:cxn>
              <a:cxn ang="0">
                <a:pos x="connsiteX50825" y="connsiteY50825"/>
              </a:cxn>
              <a:cxn ang="0">
                <a:pos x="connsiteX50826" y="connsiteY50826"/>
              </a:cxn>
              <a:cxn ang="0">
                <a:pos x="connsiteX50827" y="connsiteY50827"/>
              </a:cxn>
              <a:cxn ang="0">
                <a:pos x="connsiteX50828" y="connsiteY50828"/>
              </a:cxn>
              <a:cxn ang="0">
                <a:pos x="connsiteX50829" y="connsiteY50829"/>
              </a:cxn>
              <a:cxn ang="0">
                <a:pos x="connsiteX50830" y="connsiteY50830"/>
              </a:cxn>
              <a:cxn ang="0">
                <a:pos x="connsiteX50831" y="connsiteY50831"/>
              </a:cxn>
              <a:cxn ang="0">
                <a:pos x="connsiteX50832" y="connsiteY50832"/>
              </a:cxn>
              <a:cxn ang="0">
                <a:pos x="connsiteX50833" y="connsiteY50833"/>
              </a:cxn>
              <a:cxn ang="0">
                <a:pos x="connsiteX50834" y="connsiteY50834"/>
              </a:cxn>
              <a:cxn ang="0">
                <a:pos x="connsiteX50835" y="connsiteY50835"/>
              </a:cxn>
              <a:cxn ang="0">
                <a:pos x="connsiteX50836" y="connsiteY50836"/>
              </a:cxn>
              <a:cxn ang="0">
                <a:pos x="connsiteX50837" y="connsiteY50837"/>
              </a:cxn>
              <a:cxn ang="0">
                <a:pos x="connsiteX50838" y="connsiteY50838"/>
              </a:cxn>
              <a:cxn ang="0">
                <a:pos x="connsiteX50839" y="connsiteY50839"/>
              </a:cxn>
              <a:cxn ang="0">
                <a:pos x="connsiteX50840" y="connsiteY50840"/>
              </a:cxn>
              <a:cxn ang="0">
                <a:pos x="connsiteX50841" y="connsiteY50841"/>
              </a:cxn>
              <a:cxn ang="0">
                <a:pos x="connsiteX50842" y="connsiteY50842"/>
              </a:cxn>
              <a:cxn ang="0">
                <a:pos x="connsiteX50843" y="connsiteY50843"/>
              </a:cxn>
              <a:cxn ang="0">
                <a:pos x="connsiteX50844" y="connsiteY50844"/>
              </a:cxn>
              <a:cxn ang="0">
                <a:pos x="connsiteX50845" y="connsiteY50845"/>
              </a:cxn>
              <a:cxn ang="0">
                <a:pos x="connsiteX50846" y="connsiteY50846"/>
              </a:cxn>
              <a:cxn ang="0">
                <a:pos x="connsiteX50847" y="connsiteY50847"/>
              </a:cxn>
              <a:cxn ang="0">
                <a:pos x="connsiteX50848" y="connsiteY50848"/>
              </a:cxn>
              <a:cxn ang="0">
                <a:pos x="connsiteX50849" y="connsiteY50849"/>
              </a:cxn>
              <a:cxn ang="0">
                <a:pos x="connsiteX50850" y="connsiteY50850"/>
              </a:cxn>
              <a:cxn ang="0">
                <a:pos x="connsiteX50851" y="connsiteY50851"/>
              </a:cxn>
              <a:cxn ang="0">
                <a:pos x="connsiteX50852" y="connsiteY50852"/>
              </a:cxn>
              <a:cxn ang="0">
                <a:pos x="connsiteX50853" y="connsiteY50853"/>
              </a:cxn>
              <a:cxn ang="0">
                <a:pos x="connsiteX50854" y="connsiteY50854"/>
              </a:cxn>
              <a:cxn ang="0">
                <a:pos x="connsiteX50855" y="connsiteY50855"/>
              </a:cxn>
              <a:cxn ang="0">
                <a:pos x="connsiteX50856" y="connsiteY50856"/>
              </a:cxn>
              <a:cxn ang="0">
                <a:pos x="connsiteX50857" y="connsiteY50857"/>
              </a:cxn>
              <a:cxn ang="0">
                <a:pos x="connsiteX50858" y="connsiteY50858"/>
              </a:cxn>
              <a:cxn ang="0">
                <a:pos x="connsiteX50859" y="connsiteY50859"/>
              </a:cxn>
              <a:cxn ang="0">
                <a:pos x="connsiteX50860" y="connsiteY50860"/>
              </a:cxn>
              <a:cxn ang="0">
                <a:pos x="connsiteX50861" y="connsiteY50861"/>
              </a:cxn>
              <a:cxn ang="0">
                <a:pos x="connsiteX50862" y="connsiteY50862"/>
              </a:cxn>
              <a:cxn ang="0">
                <a:pos x="connsiteX50863" y="connsiteY50863"/>
              </a:cxn>
              <a:cxn ang="0">
                <a:pos x="connsiteX50864" y="connsiteY50864"/>
              </a:cxn>
              <a:cxn ang="0">
                <a:pos x="connsiteX50865" y="connsiteY50865"/>
              </a:cxn>
              <a:cxn ang="0">
                <a:pos x="connsiteX50866" y="connsiteY50866"/>
              </a:cxn>
              <a:cxn ang="0">
                <a:pos x="connsiteX50867" y="connsiteY50867"/>
              </a:cxn>
              <a:cxn ang="0">
                <a:pos x="connsiteX50868" y="connsiteY50868"/>
              </a:cxn>
              <a:cxn ang="0">
                <a:pos x="connsiteX50869" y="connsiteY50869"/>
              </a:cxn>
              <a:cxn ang="0">
                <a:pos x="connsiteX50870" y="connsiteY50870"/>
              </a:cxn>
              <a:cxn ang="0">
                <a:pos x="connsiteX50871" y="connsiteY50871"/>
              </a:cxn>
              <a:cxn ang="0">
                <a:pos x="connsiteX50872" y="connsiteY50872"/>
              </a:cxn>
              <a:cxn ang="0">
                <a:pos x="connsiteX50873" y="connsiteY50873"/>
              </a:cxn>
              <a:cxn ang="0">
                <a:pos x="connsiteX50874" y="connsiteY50874"/>
              </a:cxn>
              <a:cxn ang="0">
                <a:pos x="connsiteX50875" y="connsiteY50875"/>
              </a:cxn>
              <a:cxn ang="0">
                <a:pos x="connsiteX50876" y="connsiteY50876"/>
              </a:cxn>
              <a:cxn ang="0">
                <a:pos x="connsiteX50877" y="connsiteY50877"/>
              </a:cxn>
              <a:cxn ang="0">
                <a:pos x="connsiteX50878" y="connsiteY50878"/>
              </a:cxn>
              <a:cxn ang="0">
                <a:pos x="connsiteX50879" y="connsiteY50879"/>
              </a:cxn>
              <a:cxn ang="0">
                <a:pos x="connsiteX50880" y="connsiteY50880"/>
              </a:cxn>
              <a:cxn ang="0">
                <a:pos x="connsiteX50881" y="connsiteY50881"/>
              </a:cxn>
              <a:cxn ang="0">
                <a:pos x="connsiteX50882" y="connsiteY50882"/>
              </a:cxn>
              <a:cxn ang="0">
                <a:pos x="connsiteX50883" y="connsiteY50883"/>
              </a:cxn>
              <a:cxn ang="0">
                <a:pos x="connsiteX50884" y="connsiteY50884"/>
              </a:cxn>
              <a:cxn ang="0">
                <a:pos x="connsiteX50885" y="connsiteY50885"/>
              </a:cxn>
              <a:cxn ang="0">
                <a:pos x="connsiteX50886" y="connsiteY50886"/>
              </a:cxn>
              <a:cxn ang="0">
                <a:pos x="connsiteX50887" y="connsiteY50887"/>
              </a:cxn>
              <a:cxn ang="0">
                <a:pos x="connsiteX50888" y="connsiteY50888"/>
              </a:cxn>
              <a:cxn ang="0">
                <a:pos x="connsiteX50889" y="connsiteY50889"/>
              </a:cxn>
              <a:cxn ang="0">
                <a:pos x="connsiteX50890" y="connsiteY50890"/>
              </a:cxn>
              <a:cxn ang="0">
                <a:pos x="connsiteX50891" y="connsiteY50891"/>
              </a:cxn>
              <a:cxn ang="0">
                <a:pos x="connsiteX50892" y="connsiteY50892"/>
              </a:cxn>
              <a:cxn ang="0">
                <a:pos x="connsiteX50893" y="connsiteY50893"/>
              </a:cxn>
              <a:cxn ang="0">
                <a:pos x="connsiteX50894" y="connsiteY50894"/>
              </a:cxn>
              <a:cxn ang="0">
                <a:pos x="connsiteX50895" y="connsiteY50895"/>
              </a:cxn>
              <a:cxn ang="0">
                <a:pos x="connsiteX50896" y="connsiteY50896"/>
              </a:cxn>
              <a:cxn ang="0">
                <a:pos x="connsiteX50897" y="connsiteY50897"/>
              </a:cxn>
              <a:cxn ang="0">
                <a:pos x="connsiteX50898" y="connsiteY50898"/>
              </a:cxn>
              <a:cxn ang="0">
                <a:pos x="connsiteX50899" y="connsiteY50899"/>
              </a:cxn>
              <a:cxn ang="0">
                <a:pos x="connsiteX50900" y="connsiteY50900"/>
              </a:cxn>
              <a:cxn ang="0">
                <a:pos x="connsiteX50901" y="connsiteY50901"/>
              </a:cxn>
              <a:cxn ang="0">
                <a:pos x="connsiteX50902" y="connsiteY50902"/>
              </a:cxn>
              <a:cxn ang="0">
                <a:pos x="connsiteX50903" y="connsiteY50903"/>
              </a:cxn>
              <a:cxn ang="0">
                <a:pos x="connsiteX50904" y="connsiteY50904"/>
              </a:cxn>
              <a:cxn ang="0">
                <a:pos x="connsiteX50905" y="connsiteY50905"/>
              </a:cxn>
              <a:cxn ang="0">
                <a:pos x="connsiteX50906" y="connsiteY50906"/>
              </a:cxn>
              <a:cxn ang="0">
                <a:pos x="connsiteX50907" y="connsiteY50907"/>
              </a:cxn>
              <a:cxn ang="0">
                <a:pos x="connsiteX50908" y="connsiteY50908"/>
              </a:cxn>
              <a:cxn ang="0">
                <a:pos x="connsiteX50909" y="connsiteY50909"/>
              </a:cxn>
              <a:cxn ang="0">
                <a:pos x="connsiteX50910" y="connsiteY50910"/>
              </a:cxn>
              <a:cxn ang="0">
                <a:pos x="connsiteX50911" y="connsiteY50911"/>
              </a:cxn>
              <a:cxn ang="0">
                <a:pos x="connsiteX50912" y="connsiteY50912"/>
              </a:cxn>
              <a:cxn ang="0">
                <a:pos x="connsiteX50913" y="connsiteY50913"/>
              </a:cxn>
              <a:cxn ang="0">
                <a:pos x="connsiteX50914" y="connsiteY50914"/>
              </a:cxn>
              <a:cxn ang="0">
                <a:pos x="connsiteX50915" y="connsiteY50915"/>
              </a:cxn>
              <a:cxn ang="0">
                <a:pos x="connsiteX50916" y="connsiteY50916"/>
              </a:cxn>
              <a:cxn ang="0">
                <a:pos x="connsiteX50917" y="connsiteY50917"/>
              </a:cxn>
              <a:cxn ang="0">
                <a:pos x="connsiteX50918" y="connsiteY50918"/>
              </a:cxn>
              <a:cxn ang="0">
                <a:pos x="connsiteX50919" y="connsiteY50919"/>
              </a:cxn>
              <a:cxn ang="0">
                <a:pos x="connsiteX50920" y="connsiteY50920"/>
              </a:cxn>
              <a:cxn ang="0">
                <a:pos x="connsiteX50921" y="connsiteY50921"/>
              </a:cxn>
              <a:cxn ang="0">
                <a:pos x="connsiteX50922" y="connsiteY50922"/>
              </a:cxn>
              <a:cxn ang="0">
                <a:pos x="connsiteX50923" y="connsiteY50923"/>
              </a:cxn>
              <a:cxn ang="0">
                <a:pos x="connsiteX50924" y="connsiteY50924"/>
              </a:cxn>
              <a:cxn ang="0">
                <a:pos x="connsiteX50925" y="connsiteY50925"/>
              </a:cxn>
              <a:cxn ang="0">
                <a:pos x="connsiteX50926" y="connsiteY50926"/>
              </a:cxn>
              <a:cxn ang="0">
                <a:pos x="connsiteX50927" y="connsiteY50927"/>
              </a:cxn>
              <a:cxn ang="0">
                <a:pos x="connsiteX50928" y="connsiteY50928"/>
              </a:cxn>
              <a:cxn ang="0">
                <a:pos x="connsiteX50929" y="connsiteY50929"/>
              </a:cxn>
              <a:cxn ang="0">
                <a:pos x="connsiteX50930" y="connsiteY50930"/>
              </a:cxn>
              <a:cxn ang="0">
                <a:pos x="connsiteX50931" y="connsiteY50931"/>
              </a:cxn>
              <a:cxn ang="0">
                <a:pos x="connsiteX50932" y="connsiteY50932"/>
              </a:cxn>
              <a:cxn ang="0">
                <a:pos x="connsiteX50933" y="connsiteY50933"/>
              </a:cxn>
              <a:cxn ang="0">
                <a:pos x="connsiteX50934" y="connsiteY50934"/>
              </a:cxn>
              <a:cxn ang="0">
                <a:pos x="connsiteX50935" y="connsiteY50935"/>
              </a:cxn>
              <a:cxn ang="0">
                <a:pos x="connsiteX50936" y="connsiteY50936"/>
              </a:cxn>
              <a:cxn ang="0">
                <a:pos x="connsiteX50937" y="connsiteY50937"/>
              </a:cxn>
              <a:cxn ang="0">
                <a:pos x="connsiteX50938" y="connsiteY50938"/>
              </a:cxn>
              <a:cxn ang="0">
                <a:pos x="connsiteX50939" y="connsiteY50939"/>
              </a:cxn>
              <a:cxn ang="0">
                <a:pos x="connsiteX50940" y="connsiteY50940"/>
              </a:cxn>
              <a:cxn ang="0">
                <a:pos x="connsiteX50941" y="connsiteY50941"/>
              </a:cxn>
              <a:cxn ang="0">
                <a:pos x="connsiteX50942" y="connsiteY50942"/>
              </a:cxn>
              <a:cxn ang="0">
                <a:pos x="connsiteX50943" y="connsiteY50943"/>
              </a:cxn>
              <a:cxn ang="0">
                <a:pos x="connsiteX50944" y="connsiteY50944"/>
              </a:cxn>
              <a:cxn ang="0">
                <a:pos x="connsiteX50945" y="connsiteY50945"/>
              </a:cxn>
              <a:cxn ang="0">
                <a:pos x="connsiteX50946" y="connsiteY50946"/>
              </a:cxn>
              <a:cxn ang="0">
                <a:pos x="connsiteX50947" y="connsiteY50947"/>
              </a:cxn>
              <a:cxn ang="0">
                <a:pos x="connsiteX50948" y="connsiteY50948"/>
              </a:cxn>
              <a:cxn ang="0">
                <a:pos x="connsiteX50949" y="connsiteY50949"/>
              </a:cxn>
              <a:cxn ang="0">
                <a:pos x="connsiteX50950" y="connsiteY50950"/>
              </a:cxn>
              <a:cxn ang="0">
                <a:pos x="connsiteX50951" y="connsiteY50951"/>
              </a:cxn>
              <a:cxn ang="0">
                <a:pos x="connsiteX50952" y="connsiteY50952"/>
              </a:cxn>
              <a:cxn ang="0">
                <a:pos x="connsiteX50953" y="connsiteY50953"/>
              </a:cxn>
              <a:cxn ang="0">
                <a:pos x="connsiteX50954" y="connsiteY50954"/>
              </a:cxn>
              <a:cxn ang="0">
                <a:pos x="connsiteX50955" y="connsiteY50955"/>
              </a:cxn>
              <a:cxn ang="0">
                <a:pos x="connsiteX50956" y="connsiteY50956"/>
              </a:cxn>
              <a:cxn ang="0">
                <a:pos x="connsiteX50957" y="connsiteY50957"/>
              </a:cxn>
              <a:cxn ang="0">
                <a:pos x="connsiteX50958" y="connsiteY50958"/>
              </a:cxn>
              <a:cxn ang="0">
                <a:pos x="connsiteX50959" y="connsiteY50959"/>
              </a:cxn>
              <a:cxn ang="0">
                <a:pos x="connsiteX50960" y="connsiteY50960"/>
              </a:cxn>
              <a:cxn ang="0">
                <a:pos x="connsiteX50961" y="connsiteY50961"/>
              </a:cxn>
              <a:cxn ang="0">
                <a:pos x="connsiteX50962" y="connsiteY50962"/>
              </a:cxn>
              <a:cxn ang="0">
                <a:pos x="connsiteX50963" y="connsiteY50963"/>
              </a:cxn>
              <a:cxn ang="0">
                <a:pos x="connsiteX50964" y="connsiteY50964"/>
              </a:cxn>
              <a:cxn ang="0">
                <a:pos x="connsiteX50965" y="connsiteY50965"/>
              </a:cxn>
              <a:cxn ang="0">
                <a:pos x="connsiteX50966" y="connsiteY50966"/>
              </a:cxn>
              <a:cxn ang="0">
                <a:pos x="connsiteX50967" y="connsiteY50967"/>
              </a:cxn>
              <a:cxn ang="0">
                <a:pos x="connsiteX50968" y="connsiteY50968"/>
              </a:cxn>
              <a:cxn ang="0">
                <a:pos x="connsiteX50969" y="connsiteY50969"/>
              </a:cxn>
              <a:cxn ang="0">
                <a:pos x="connsiteX50970" y="connsiteY50970"/>
              </a:cxn>
              <a:cxn ang="0">
                <a:pos x="connsiteX50971" y="connsiteY50971"/>
              </a:cxn>
              <a:cxn ang="0">
                <a:pos x="connsiteX50972" y="connsiteY50972"/>
              </a:cxn>
              <a:cxn ang="0">
                <a:pos x="connsiteX50973" y="connsiteY50973"/>
              </a:cxn>
              <a:cxn ang="0">
                <a:pos x="connsiteX50974" y="connsiteY50974"/>
              </a:cxn>
              <a:cxn ang="0">
                <a:pos x="connsiteX50975" y="connsiteY50975"/>
              </a:cxn>
              <a:cxn ang="0">
                <a:pos x="connsiteX50976" y="connsiteY50976"/>
              </a:cxn>
              <a:cxn ang="0">
                <a:pos x="connsiteX50977" y="connsiteY50977"/>
              </a:cxn>
              <a:cxn ang="0">
                <a:pos x="connsiteX50978" y="connsiteY50978"/>
              </a:cxn>
              <a:cxn ang="0">
                <a:pos x="connsiteX50979" y="connsiteY50979"/>
              </a:cxn>
              <a:cxn ang="0">
                <a:pos x="connsiteX50980" y="connsiteY50980"/>
              </a:cxn>
              <a:cxn ang="0">
                <a:pos x="connsiteX50981" y="connsiteY50981"/>
              </a:cxn>
              <a:cxn ang="0">
                <a:pos x="connsiteX50982" y="connsiteY50982"/>
              </a:cxn>
              <a:cxn ang="0">
                <a:pos x="connsiteX50983" y="connsiteY50983"/>
              </a:cxn>
              <a:cxn ang="0">
                <a:pos x="connsiteX50984" y="connsiteY50984"/>
              </a:cxn>
              <a:cxn ang="0">
                <a:pos x="connsiteX50985" y="connsiteY50985"/>
              </a:cxn>
              <a:cxn ang="0">
                <a:pos x="connsiteX50986" y="connsiteY50986"/>
              </a:cxn>
              <a:cxn ang="0">
                <a:pos x="connsiteX50987" y="connsiteY50987"/>
              </a:cxn>
              <a:cxn ang="0">
                <a:pos x="connsiteX50988" y="connsiteY50988"/>
              </a:cxn>
              <a:cxn ang="0">
                <a:pos x="connsiteX50989" y="connsiteY50989"/>
              </a:cxn>
              <a:cxn ang="0">
                <a:pos x="connsiteX50990" y="connsiteY50990"/>
              </a:cxn>
              <a:cxn ang="0">
                <a:pos x="connsiteX50991" y="connsiteY50991"/>
              </a:cxn>
              <a:cxn ang="0">
                <a:pos x="connsiteX50992" y="connsiteY50992"/>
              </a:cxn>
              <a:cxn ang="0">
                <a:pos x="connsiteX50993" y="connsiteY50993"/>
              </a:cxn>
              <a:cxn ang="0">
                <a:pos x="connsiteX50994" y="connsiteY50994"/>
              </a:cxn>
              <a:cxn ang="0">
                <a:pos x="connsiteX50995" y="connsiteY50995"/>
              </a:cxn>
              <a:cxn ang="0">
                <a:pos x="connsiteX50996" y="connsiteY50996"/>
              </a:cxn>
              <a:cxn ang="0">
                <a:pos x="connsiteX50997" y="connsiteY50997"/>
              </a:cxn>
              <a:cxn ang="0">
                <a:pos x="connsiteX50998" y="connsiteY50998"/>
              </a:cxn>
              <a:cxn ang="0">
                <a:pos x="connsiteX50999" y="connsiteY50999"/>
              </a:cxn>
              <a:cxn ang="0">
                <a:pos x="connsiteX51000" y="connsiteY51000"/>
              </a:cxn>
              <a:cxn ang="0">
                <a:pos x="connsiteX51001" y="connsiteY51001"/>
              </a:cxn>
              <a:cxn ang="0">
                <a:pos x="connsiteX51002" y="connsiteY51002"/>
              </a:cxn>
              <a:cxn ang="0">
                <a:pos x="connsiteX51003" y="connsiteY51003"/>
              </a:cxn>
              <a:cxn ang="0">
                <a:pos x="connsiteX51004" y="connsiteY51004"/>
              </a:cxn>
              <a:cxn ang="0">
                <a:pos x="connsiteX51005" y="connsiteY51005"/>
              </a:cxn>
              <a:cxn ang="0">
                <a:pos x="connsiteX51006" y="connsiteY51006"/>
              </a:cxn>
              <a:cxn ang="0">
                <a:pos x="connsiteX51007" y="connsiteY51007"/>
              </a:cxn>
              <a:cxn ang="0">
                <a:pos x="connsiteX51008" y="connsiteY51008"/>
              </a:cxn>
              <a:cxn ang="0">
                <a:pos x="connsiteX51009" y="connsiteY51009"/>
              </a:cxn>
              <a:cxn ang="0">
                <a:pos x="connsiteX51010" y="connsiteY51010"/>
              </a:cxn>
              <a:cxn ang="0">
                <a:pos x="connsiteX51011" y="connsiteY51011"/>
              </a:cxn>
              <a:cxn ang="0">
                <a:pos x="connsiteX51012" y="connsiteY51012"/>
              </a:cxn>
              <a:cxn ang="0">
                <a:pos x="connsiteX51013" y="connsiteY51013"/>
              </a:cxn>
              <a:cxn ang="0">
                <a:pos x="connsiteX51014" y="connsiteY51014"/>
              </a:cxn>
              <a:cxn ang="0">
                <a:pos x="connsiteX51015" y="connsiteY51015"/>
              </a:cxn>
              <a:cxn ang="0">
                <a:pos x="connsiteX51016" y="connsiteY51016"/>
              </a:cxn>
              <a:cxn ang="0">
                <a:pos x="connsiteX51017" y="connsiteY51017"/>
              </a:cxn>
              <a:cxn ang="0">
                <a:pos x="connsiteX51018" y="connsiteY51018"/>
              </a:cxn>
              <a:cxn ang="0">
                <a:pos x="connsiteX51019" y="connsiteY51019"/>
              </a:cxn>
              <a:cxn ang="0">
                <a:pos x="connsiteX51020" y="connsiteY51020"/>
              </a:cxn>
              <a:cxn ang="0">
                <a:pos x="connsiteX51021" y="connsiteY51021"/>
              </a:cxn>
              <a:cxn ang="0">
                <a:pos x="connsiteX51022" y="connsiteY51022"/>
              </a:cxn>
              <a:cxn ang="0">
                <a:pos x="connsiteX51023" y="connsiteY51023"/>
              </a:cxn>
              <a:cxn ang="0">
                <a:pos x="connsiteX51024" y="connsiteY51024"/>
              </a:cxn>
              <a:cxn ang="0">
                <a:pos x="connsiteX51025" y="connsiteY51025"/>
              </a:cxn>
              <a:cxn ang="0">
                <a:pos x="connsiteX51026" y="connsiteY51026"/>
              </a:cxn>
              <a:cxn ang="0">
                <a:pos x="connsiteX51027" y="connsiteY51027"/>
              </a:cxn>
              <a:cxn ang="0">
                <a:pos x="connsiteX51028" y="connsiteY51028"/>
              </a:cxn>
              <a:cxn ang="0">
                <a:pos x="connsiteX51029" y="connsiteY51029"/>
              </a:cxn>
              <a:cxn ang="0">
                <a:pos x="connsiteX51030" y="connsiteY51030"/>
              </a:cxn>
              <a:cxn ang="0">
                <a:pos x="connsiteX51031" y="connsiteY51031"/>
              </a:cxn>
              <a:cxn ang="0">
                <a:pos x="connsiteX51032" y="connsiteY51032"/>
              </a:cxn>
              <a:cxn ang="0">
                <a:pos x="connsiteX51033" y="connsiteY51033"/>
              </a:cxn>
              <a:cxn ang="0">
                <a:pos x="connsiteX51034" y="connsiteY51034"/>
              </a:cxn>
              <a:cxn ang="0">
                <a:pos x="connsiteX51035" y="connsiteY51035"/>
              </a:cxn>
              <a:cxn ang="0">
                <a:pos x="connsiteX51036" y="connsiteY51036"/>
              </a:cxn>
              <a:cxn ang="0">
                <a:pos x="connsiteX51037" y="connsiteY51037"/>
              </a:cxn>
              <a:cxn ang="0">
                <a:pos x="connsiteX51038" y="connsiteY51038"/>
              </a:cxn>
              <a:cxn ang="0">
                <a:pos x="connsiteX51039" y="connsiteY51039"/>
              </a:cxn>
              <a:cxn ang="0">
                <a:pos x="connsiteX51040" y="connsiteY51040"/>
              </a:cxn>
              <a:cxn ang="0">
                <a:pos x="connsiteX51041" y="connsiteY51041"/>
              </a:cxn>
              <a:cxn ang="0">
                <a:pos x="connsiteX51042" y="connsiteY51042"/>
              </a:cxn>
              <a:cxn ang="0">
                <a:pos x="connsiteX51043" y="connsiteY51043"/>
              </a:cxn>
              <a:cxn ang="0">
                <a:pos x="connsiteX51044" y="connsiteY51044"/>
              </a:cxn>
              <a:cxn ang="0">
                <a:pos x="connsiteX51045" y="connsiteY51045"/>
              </a:cxn>
              <a:cxn ang="0">
                <a:pos x="connsiteX51046" y="connsiteY51046"/>
              </a:cxn>
              <a:cxn ang="0">
                <a:pos x="connsiteX51047" y="connsiteY51047"/>
              </a:cxn>
              <a:cxn ang="0">
                <a:pos x="connsiteX51048" y="connsiteY51048"/>
              </a:cxn>
              <a:cxn ang="0">
                <a:pos x="connsiteX51049" y="connsiteY51049"/>
              </a:cxn>
              <a:cxn ang="0">
                <a:pos x="connsiteX51050" y="connsiteY51050"/>
              </a:cxn>
              <a:cxn ang="0">
                <a:pos x="connsiteX51051" y="connsiteY51051"/>
              </a:cxn>
              <a:cxn ang="0">
                <a:pos x="connsiteX51052" y="connsiteY51052"/>
              </a:cxn>
              <a:cxn ang="0">
                <a:pos x="connsiteX51053" y="connsiteY51053"/>
              </a:cxn>
              <a:cxn ang="0">
                <a:pos x="connsiteX51054" y="connsiteY51054"/>
              </a:cxn>
              <a:cxn ang="0">
                <a:pos x="connsiteX51055" y="connsiteY51055"/>
              </a:cxn>
              <a:cxn ang="0">
                <a:pos x="connsiteX51056" y="connsiteY51056"/>
              </a:cxn>
              <a:cxn ang="0">
                <a:pos x="connsiteX51057" y="connsiteY51057"/>
              </a:cxn>
              <a:cxn ang="0">
                <a:pos x="connsiteX51058" y="connsiteY51058"/>
              </a:cxn>
              <a:cxn ang="0">
                <a:pos x="connsiteX51059" y="connsiteY51059"/>
              </a:cxn>
              <a:cxn ang="0">
                <a:pos x="connsiteX51060" y="connsiteY51060"/>
              </a:cxn>
              <a:cxn ang="0">
                <a:pos x="connsiteX51061" y="connsiteY51061"/>
              </a:cxn>
              <a:cxn ang="0">
                <a:pos x="connsiteX51062" y="connsiteY51062"/>
              </a:cxn>
              <a:cxn ang="0">
                <a:pos x="connsiteX51063" y="connsiteY51063"/>
              </a:cxn>
              <a:cxn ang="0">
                <a:pos x="connsiteX51064" y="connsiteY51064"/>
              </a:cxn>
              <a:cxn ang="0">
                <a:pos x="connsiteX51065" y="connsiteY51065"/>
              </a:cxn>
              <a:cxn ang="0">
                <a:pos x="connsiteX51066" y="connsiteY51066"/>
              </a:cxn>
              <a:cxn ang="0">
                <a:pos x="connsiteX51067" y="connsiteY51067"/>
              </a:cxn>
              <a:cxn ang="0">
                <a:pos x="connsiteX51068" y="connsiteY51068"/>
              </a:cxn>
              <a:cxn ang="0">
                <a:pos x="connsiteX51069" y="connsiteY51069"/>
              </a:cxn>
              <a:cxn ang="0">
                <a:pos x="connsiteX51070" y="connsiteY51070"/>
              </a:cxn>
              <a:cxn ang="0">
                <a:pos x="connsiteX51071" y="connsiteY51071"/>
              </a:cxn>
              <a:cxn ang="0">
                <a:pos x="connsiteX51072" y="connsiteY51072"/>
              </a:cxn>
              <a:cxn ang="0">
                <a:pos x="connsiteX51073" y="connsiteY51073"/>
              </a:cxn>
              <a:cxn ang="0">
                <a:pos x="connsiteX51074" y="connsiteY51074"/>
              </a:cxn>
              <a:cxn ang="0">
                <a:pos x="connsiteX51075" y="connsiteY51075"/>
              </a:cxn>
              <a:cxn ang="0">
                <a:pos x="connsiteX51076" y="connsiteY51076"/>
              </a:cxn>
              <a:cxn ang="0">
                <a:pos x="connsiteX51077" y="connsiteY51077"/>
              </a:cxn>
              <a:cxn ang="0">
                <a:pos x="connsiteX51078" y="connsiteY51078"/>
              </a:cxn>
              <a:cxn ang="0">
                <a:pos x="connsiteX51079" y="connsiteY51079"/>
              </a:cxn>
              <a:cxn ang="0">
                <a:pos x="connsiteX51080" y="connsiteY51080"/>
              </a:cxn>
              <a:cxn ang="0">
                <a:pos x="connsiteX51081" y="connsiteY51081"/>
              </a:cxn>
              <a:cxn ang="0">
                <a:pos x="connsiteX51082" y="connsiteY51082"/>
              </a:cxn>
              <a:cxn ang="0">
                <a:pos x="connsiteX51083" y="connsiteY51083"/>
              </a:cxn>
              <a:cxn ang="0">
                <a:pos x="connsiteX51084" y="connsiteY51084"/>
              </a:cxn>
              <a:cxn ang="0">
                <a:pos x="connsiteX51085" y="connsiteY51085"/>
              </a:cxn>
              <a:cxn ang="0">
                <a:pos x="connsiteX51086" y="connsiteY51086"/>
              </a:cxn>
              <a:cxn ang="0">
                <a:pos x="connsiteX51087" y="connsiteY51087"/>
              </a:cxn>
              <a:cxn ang="0">
                <a:pos x="connsiteX51088" y="connsiteY51088"/>
              </a:cxn>
              <a:cxn ang="0">
                <a:pos x="connsiteX51089" y="connsiteY51089"/>
              </a:cxn>
              <a:cxn ang="0">
                <a:pos x="connsiteX51090" y="connsiteY51090"/>
              </a:cxn>
              <a:cxn ang="0">
                <a:pos x="connsiteX51091" y="connsiteY51091"/>
              </a:cxn>
              <a:cxn ang="0">
                <a:pos x="connsiteX51092" y="connsiteY51092"/>
              </a:cxn>
              <a:cxn ang="0">
                <a:pos x="connsiteX51093" y="connsiteY51093"/>
              </a:cxn>
              <a:cxn ang="0">
                <a:pos x="connsiteX51094" y="connsiteY51094"/>
              </a:cxn>
              <a:cxn ang="0">
                <a:pos x="connsiteX51095" y="connsiteY51095"/>
              </a:cxn>
              <a:cxn ang="0">
                <a:pos x="connsiteX51096" y="connsiteY51096"/>
              </a:cxn>
              <a:cxn ang="0">
                <a:pos x="connsiteX51097" y="connsiteY51097"/>
              </a:cxn>
              <a:cxn ang="0">
                <a:pos x="connsiteX51098" y="connsiteY51098"/>
              </a:cxn>
              <a:cxn ang="0">
                <a:pos x="connsiteX51099" y="connsiteY51099"/>
              </a:cxn>
              <a:cxn ang="0">
                <a:pos x="connsiteX51100" y="connsiteY51100"/>
              </a:cxn>
              <a:cxn ang="0">
                <a:pos x="connsiteX51101" y="connsiteY51101"/>
              </a:cxn>
              <a:cxn ang="0">
                <a:pos x="connsiteX51102" y="connsiteY51102"/>
              </a:cxn>
              <a:cxn ang="0">
                <a:pos x="connsiteX51103" y="connsiteY51103"/>
              </a:cxn>
              <a:cxn ang="0">
                <a:pos x="connsiteX51104" y="connsiteY51104"/>
              </a:cxn>
              <a:cxn ang="0">
                <a:pos x="connsiteX51105" y="connsiteY51105"/>
              </a:cxn>
              <a:cxn ang="0">
                <a:pos x="connsiteX51106" y="connsiteY51106"/>
              </a:cxn>
              <a:cxn ang="0">
                <a:pos x="connsiteX51107" y="connsiteY51107"/>
              </a:cxn>
              <a:cxn ang="0">
                <a:pos x="connsiteX51108" y="connsiteY51108"/>
              </a:cxn>
              <a:cxn ang="0">
                <a:pos x="connsiteX51109" y="connsiteY51109"/>
              </a:cxn>
              <a:cxn ang="0">
                <a:pos x="connsiteX51110" y="connsiteY51110"/>
              </a:cxn>
              <a:cxn ang="0">
                <a:pos x="connsiteX51111" y="connsiteY51111"/>
              </a:cxn>
              <a:cxn ang="0">
                <a:pos x="connsiteX51112" y="connsiteY51112"/>
              </a:cxn>
              <a:cxn ang="0">
                <a:pos x="connsiteX51113" y="connsiteY51113"/>
              </a:cxn>
              <a:cxn ang="0">
                <a:pos x="connsiteX51114" y="connsiteY51114"/>
              </a:cxn>
              <a:cxn ang="0">
                <a:pos x="connsiteX51115" y="connsiteY51115"/>
              </a:cxn>
              <a:cxn ang="0">
                <a:pos x="connsiteX51116" y="connsiteY51116"/>
              </a:cxn>
              <a:cxn ang="0">
                <a:pos x="connsiteX51117" y="connsiteY51117"/>
              </a:cxn>
              <a:cxn ang="0">
                <a:pos x="connsiteX51118" y="connsiteY51118"/>
              </a:cxn>
              <a:cxn ang="0">
                <a:pos x="connsiteX51119" y="connsiteY51119"/>
              </a:cxn>
              <a:cxn ang="0">
                <a:pos x="connsiteX51120" y="connsiteY51120"/>
              </a:cxn>
              <a:cxn ang="0">
                <a:pos x="connsiteX51121" y="connsiteY51121"/>
              </a:cxn>
              <a:cxn ang="0">
                <a:pos x="connsiteX51122" y="connsiteY51122"/>
              </a:cxn>
              <a:cxn ang="0">
                <a:pos x="connsiteX51123" y="connsiteY51123"/>
              </a:cxn>
              <a:cxn ang="0">
                <a:pos x="connsiteX51124" y="connsiteY51124"/>
              </a:cxn>
              <a:cxn ang="0">
                <a:pos x="connsiteX51125" y="connsiteY51125"/>
              </a:cxn>
              <a:cxn ang="0">
                <a:pos x="connsiteX51126" y="connsiteY51126"/>
              </a:cxn>
              <a:cxn ang="0">
                <a:pos x="connsiteX51127" y="connsiteY51127"/>
              </a:cxn>
              <a:cxn ang="0">
                <a:pos x="connsiteX51128" y="connsiteY51128"/>
              </a:cxn>
              <a:cxn ang="0">
                <a:pos x="connsiteX51129" y="connsiteY51129"/>
              </a:cxn>
              <a:cxn ang="0">
                <a:pos x="connsiteX51130" y="connsiteY51130"/>
              </a:cxn>
              <a:cxn ang="0">
                <a:pos x="connsiteX51131" y="connsiteY51131"/>
              </a:cxn>
              <a:cxn ang="0">
                <a:pos x="connsiteX51132" y="connsiteY51132"/>
              </a:cxn>
              <a:cxn ang="0">
                <a:pos x="connsiteX51133" y="connsiteY51133"/>
              </a:cxn>
              <a:cxn ang="0">
                <a:pos x="connsiteX51134" y="connsiteY51134"/>
              </a:cxn>
              <a:cxn ang="0">
                <a:pos x="connsiteX51135" y="connsiteY51135"/>
              </a:cxn>
              <a:cxn ang="0">
                <a:pos x="connsiteX51136" y="connsiteY51136"/>
              </a:cxn>
              <a:cxn ang="0">
                <a:pos x="connsiteX51137" y="connsiteY51137"/>
              </a:cxn>
              <a:cxn ang="0">
                <a:pos x="connsiteX51138" y="connsiteY51138"/>
              </a:cxn>
              <a:cxn ang="0">
                <a:pos x="connsiteX51139" y="connsiteY51139"/>
              </a:cxn>
              <a:cxn ang="0">
                <a:pos x="connsiteX51140" y="connsiteY51140"/>
              </a:cxn>
              <a:cxn ang="0">
                <a:pos x="connsiteX51141" y="connsiteY51141"/>
              </a:cxn>
              <a:cxn ang="0">
                <a:pos x="connsiteX51142" y="connsiteY51142"/>
              </a:cxn>
              <a:cxn ang="0">
                <a:pos x="connsiteX51143" y="connsiteY51143"/>
              </a:cxn>
              <a:cxn ang="0">
                <a:pos x="connsiteX51144" y="connsiteY51144"/>
              </a:cxn>
              <a:cxn ang="0">
                <a:pos x="connsiteX51145" y="connsiteY51145"/>
              </a:cxn>
              <a:cxn ang="0">
                <a:pos x="connsiteX51146" y="connsiteY51146"/>
              </a:cxn>
              <a:cxn ang="0">
                <a:pos x="connsiteX51147" y="connsiteY51147"/>
              </a:cxn>
              <a:cxn ang="0">
                <a:pos x="connsiteX51148" y="connsiteY51148"/>
              </a:cxn>
              <a:cxn ang="0">
                <a:pos x="connsiteX51149" y="connsiteY51149"/>
              </a:cxn>
              <a:cxn ang="0">
                <a:pos x="connsiteX51150" y="connsiteY51150"/>
              </a:cxn>
              <a:cxn ang="0">
                <a:pos x="connsiteX51151" y="connsiteY51151"/>
              </a:cxn>
              <a:cxn ang="0">
                <a:pos x="connsiteX51152" y="connsiteY51152"/>
              </a:cxn>
              <a:cxn ang="0">
                <a:pos x="connsiteX51153" y="connsiteY51153"/>
              </a:cxn>
              <a:cxn ang="0">
                <a:pos x="connsiteX51154" y="connsiteY51154"/>
              </a:cxn>
              <a:cxn ang="0">
                <a:pos x="connsiteX51155" y="connsiteY51155"/>
              </a:cxn>
              <a:cxn ang="0">
                <a:pos x="connsiteX51156" y="connsiteY51156"/>
              </a:cxn>
              <a:cxn ang="0">
                <a:pos x="connsiteX51157" y="connsiteY51157"/>
              </a:cxn>
              <a:cxn ang="0">
                <a:pos x="connsiteX51158" y="connsiteY51158"/>
              </a:cxn>
              <a:cxn ang="0">
                <a:pos x="connsiteX51159" y="connsiteY51159"/>
              </a:cxn>
              <a:cxn ang="0">
                <a:pos x="connsiteX51160" y="connsiteY51160"/>
              </a:cxn>
              <a:cxn ang="0">
                <a:pos x="connsiteX51161" y="connsiteY51161"/>
              </a:cxn>
              <a:cxn ang="0">
                <a:pos x="connsiteX51162" y="connsiteY51162"/>
              </a:cxn>
              <a:cxn ang="0">
                <a:pos x="connsiteX51163" y="connsiteY51163"/>
              </a:cxn>
              <a:cxn ang="0">
                <a:pos x="connsiteX51164" y="connsiteY51164"/>
              </a:cxn>
              <a:cxn ang="0">
                <a:pos x="connsiteX51165" y="connsiteY51165"/>
              </a:cxn>
              <a:cxn ang="0">
                <a:pos x="connsiteX51166" y="connsiteY51166"/>
              </a:cxn>
              <a:cxn ang="0">
                <a:pos x="connsiteX51167" y="connsiteY51167"/>
              </a:cxn>
              <a:cxn ang="0">
                <a:pos x="connsiteX51168" y="connsiteY51168"/>
              </a:cxn>
              <a:cxn ang="0">
                <a:pos x="connsiteX51169" y="connsiteY51169"/>
              </a:cxn>
              <a:cxn ang="0">
                <a:pos x="connsiteX51170" y="connsiteY51170"/>
              </a:cxn>
              <a:cxn ang="0">
                <a:pos x="connsiteX51171" y="connsiteY51171"/>
              </a:cxn>
              <a:cxn ang="0">
                <a:pos x="connsiteX51172" y="connsiteY51172"/>
              </a:cxn>
              <a:cxn ang="0">
                <a:pos x="connsiteX51173" y="connsiteY51173"/>
              </a:cxn>
              <a:cxn ang="0">
                <a:pos x="connsiteX51174" y="connsiteY51174"/>
              </a:cxn>
              <a:cxn ang="0">
                <a:pos x="connsiteX51175" y="connsiteY51175"/>
              </a:cxn>
              <a:cxn ang="0">
                <a:pos x="connsiteX51176" y="connsiteY51176"/>
              </a:cxn>
              <a:cxn ang="0">
                <a:pos x="connsiteX51177" y="connsiteY51177"/>
              </a:cxn>
              <a:cxn ang="0">
                <a:pos x="connsiteX51178" y="connsiteY51178"/>
              </a:cxn>
              <a:cxn ang="0">
                <a:pos x="connsiteX51179" y="connsiteY51179"/>
              </a:cxn>
              <a:cxn ang="0">
                <a:pos x="connsiteX51180" y="connsiteY51180"/>
              </a:cxn>
              <a:cxn ang="0">
                <a:pos x="connsiteX51181" y="connsiteY51181"/>
              </a:cxn>
              <a:cxn ang="0">
                <a:pos x="connsiteX51182" y="connsiteY51182"/>
              </a:cxn>
              <a:cxn ang="0">
                <a:pos x="connsiteX51183" y="connsiteY51183"/>
              </a:cxn>
              <a:cxn ang="0">
                <a:pos x="connsiteX51184" y="connsiteY51184"/>
              </a:cxn>
              <a:cxn ang="0">
                <a:pos x="connsiteX51185" y="connsiteY51185"/>
              </a:cxn>
              <a:cxn ang="0">
                <a:pos x="connsiteX51186" y="connsiteY51186"/>
              </a:cxn>
              <a:cxn ang="0">
                <a:pos x="connsiteX51187" y="connsiteY51187"/>
              </a:cxn>
              <a:cxn ang="0">
                <a:pos x="connsiteX51188" y="connsiteY51188"/>
              </a:cxn>
              <a:cxn ang="0">
                <a:pos x="connsiteX51189" y="connsiteY51189"/>
              </a:cxn>
              <a:cxn ang="0">
                <a:pos x="connsiteX51190" y="connsiteY51190"/>
              </a:cxn>
              <a:cxn ang="0">
                <a:pos x="connsiteX51191" y="connsiteY51191"/>
              </a:cxn>
              <a:cxn ang="0">
                <a:pos x="connsiteX51192" y="connsiteY51192"/>
              </a:cxn>
              <a:cxn ang="0">
                <a:pos x="connsiteX51193" y="connsiteY51193"/>
              </a:cxn>
              <a:cxn ang="0">
                <a:pos x="connsiteX51194" y="connsiteY51194"/>
              </a:cxn>
              <a:cxn ang="0">
                <a:pos x="connsiteX51195" y="connsiteY51195"/>
              </a:cxn>
              <a:cxn ang="0">
                <a:pos x="connsiteX51196" y="connsiteY51196"/>
              </a:cxn>
              <a:cxn ang="0">
                <a:pos x="connsiteX51197" y="connsiteY51197"/>
              </a:cxn>
              <a:cxn ang="0">
                <a:pos x="connsiteX51198" y="connsiteY51198"/>
              </a:cxn>
              <a:cxn ang="0">
                <a:pos x="connsiteX51199" y="connsiteY51199"/>
              </a:cxn>
              <a:cxn ang="0">
                <a:pos x="connsiteX51200" y="connsiteY51200"/>
              </a:cxn>
              <a:cxn ang="0">
                <a:pos x="connsiteX51201" y="connsiteY51201"/>
              </a:cxn>
              <a:cxn ang="0">
                <a:pos x="connsiteX51202" y="connsiteY51202"/>
              </a:cxn>
              <a:cxn ang="0">
                <a:pos x="connsiteX51203" y="connsiteY51203"/>
              </a:cxn>
              <a:cxn ang="0">
                <a:pos x="connsiteX51204" y="connsiteY51204"/>
              </a:cxn>
              <a:cxn ang="0">
                <a:pos x="connsiteX51205" y="connsiteY51205"/>
              </a:cxn>
              <a:cxn ang="0">
                <a:pos x="connsiteX51206" y="connsiteY51206"/>
              </a:cxn>
              <a:cxn ang="0">
                <a:pos x="connsiteX51207" y="connsiteY51207"/>
              </a:cxn>
              <a:cxn ang="0">
                <a:pos x="connsiteX51208" y="connsiteY51208"/>
              </a:cxn>
              <a:cxn ang="0">
                <a:pos x="connsiteX51209" y="connsiteY51209"/>
              </a:cxn>
              <a:cxn ang="0">
                <a:pos x="connsiteX51210" y="connsiteY51210"/>
              </a:cxn>
              <a:cxn ang="0">
                <a:pos x="connsiteX51211" y="connsiteY51211"/>
              </a:cxn>
              <a:cxn ang="0">
                <a:pos x="connsiteX51212" y="connsiteY51212"/>
              </a:cxn>
              <a:cxn ang="0">
                <a:pos x="connsiteX51213" y="connsiteY51213"/>
              </a:cxn>
              <a:cxn ang="0">
                <a:pos x="connsiteX51214" y="connsiteY51214"/>
              </a:cxn>
              <a:cxn ang="0">
                <a:pos x="connsiteX51215" y="connsiteY51215"/>
              </a:cxn>
              <a:cxn ang="0">
                <a:pos x="connsiteX51216" y="connsiteY51216"/>
              </a:cxn>
              <a:cxn ang="0">
                <a:pos x="connsiteX51217" y="connsiteY51217"/>
              </a:cxn>
              <a:cxn ang="0">
                <a:pos x="connsiteX51218" y="connsiteY51218"/>
              </a:cxn>
              <a:cxn ang="0">
                <a:pos x="connsiteX51219" y="connsiteY51219"/>
              </a:cxn>
              <a:cxn ang="0">
                <a:pos x="connsiteX51220" y="connsiteY51220"/>
              </a:cxn>
              <a:cxn ang="0">
                <a:pos x="connsiteX51221" y="connsiteY51221"/>
              </a:cxn>
              <a:cxn ang="0">
                <a:pos x="connsiteX51222" y="connsiteY51222"/>
              </a:cxn>
              <a:cxn ang="0">
                <a:pos x="connsiteX51223" y="connsiteY51223"/>
              </a:cxn>
              <a:cxn ang="0">
                <a:pos x="connsiteX51224" y="connsiteY51224"/>
              </a:cxn>
              <a:cxn ang="0">
                <a:pos x="connsiteX51225" y="connsiteY51225"/>
              </a:cxn>
              <a:cxn ang="0">
                <a:pos x="connsiteX51226" y="connsiteY51226"/>
              </a:cxn>
              <a:cxn ang="0">
                <a:pos x="connsiteX51227" y="connsiteY51227"/>
              </a:cxn>
              <a:cxn ang="0">
                <a:pos x="connsiteX51228" y="connsiteY51228"/>
              </a:cxn>
              <a:cxn ang="0">
                <a:pos x="connsiteX51229" y="connsiteY51229"/>
              </a:cxn>
              <a:cxn ang="0">
                <a:pos x="connsiteX51230" y="connsiteY51230"/>
              </a:cxn>
              <a:cxn ang="0">
                <a:pos x="connsiteX51231" y="connsiteY51231"/>
              </a:cxn>
              <a:cxn ang="0">
                <a:pos x="connsiteX51232" y="connsiteY51232"/>
              </a:cxn>
              <a:cxn ang="0">
                <a:pos x="connsiteX51233" y="connsiteY51233"/>
              </a:cxn>
              <a:cxn ang="0">
                <a:pos x="connsiteX51234" y="connsiteY51234"/>
              </a:cxn>
              <a:cxn ang="0">
                <a:pos x="connsiteX51235" y="connsiteY51235"/>
              </a:cxn>
              <a:cxn ang="0">
                <a:pos x="connsiteX51236" y="connsiteY51236"/>
              </a:cxn>
              <a:cxn ang="0">
                <a:pos x="connsiteX51237" y="connsiteY51237"/>
              </a:cxn>
              <a:cxn ang="0">
                <a:pos x="connsiteX51238" y="connsiteY51238"/>
              </a:cxn>
              <a:cxn ang="0">
                <a:pos x="connsiteX51239" y="connsiteY51239"/>
              </a:cxn>
              <a:cxn ang="0">
                <a:pos x="connsiteX51240" y="connsiteY51240"/>
              </a:cxn>
              <a:cxn ang="0">
                <a:pos x="connsiteX51241" y="connsiteY51241"/>
              </a:cxn>
              <a:cxn ang="0">
                <a:pos x="connsiteX51242" y="connsiteY51242"/>
              </a:cxn>
              <a:cxn ang="0">
                <a:pos x="connsiteX51243" y="connsiteY51243"/>
              </a:cxn>
              <a:cxn ang="0">
                <a:pos x="connsiteX51244" y="connsiteY51244"/>
              </a:cxn>
              <a:cxn ang="0">
                <a:pos x="connsiteX51245" y="connsiteY51245"/>
              </a:cxn>
              <a:cxn ang="0">
                <a:pos x="connsiteX51246" y="connsiteY51246"/>
              </a:cxn>
              <a:cxn ang="0">
                <a:pos x="connsiteX51247" y="connsiteY51247"/>
              </a:cxn>
              <a:cxn ang="0">
                <a:pos x="connsiteX51248" y="connsiteY51248"/>
              </a:cxn>
              <a:cxn ang="0">
                <a:pos x="connsiteX51249" y="connsiteY51249"/>
              </a:cxn>
              <a:cxn ang="0">
                <a:pos x="connsiteX51250" y="connsiteY51250"/>
              </a:cxn>
              <a:cxn ang="0">
                <a:pos x="connsiteX51251" y="connsiteY51251"/>
              </a:cxn>
              <a:cxn ang="0">
                <a:pos x="connsiteX51252" y="connsiteY51252"/>
              </a:cxn>
              <a:cxn ang="0">
                <a:pos x="connsiteX51253" y="connsiteY51253"/>
              </a:cxn>
              <a:cxn ang="0">
                <a:pos x="connsiteX51254" y="connsiteY51254"/>
              </a:cxn>
              <a:cxn ang="0">
                <a:pos x="connsiteX51255" y="connsiteY51255"/>
              </a:cxn>
              <a:cxn ang="0">
                <a:pos x="connsiteX51256" y="connsiteY51256"/>
              </a:cxn>
              <a:cxn ang="0">
                <a:pos x="connsiteX51257" y="connsiteY51257"/>
              </a:cxn>
              <a:cxn ang="0">
                <a:pos x="connsiteX51258" y="connsiteY51258"/>
              </a:cxn>
              <a:cxn ang="0">
                <a:pos x="connsiteX51259" y="connsiteY51259"/>
              </a:cxn>
              <a:cxn ang="0">
                <a:pos x="connsiteX51260" y="connsiteY51260"/>
              </a:cxn>
              <a:cxn ang="0">
                <a:pos x="connsiteX51261" y="connsiteY51261"/>
              </a:cxn>
              <a:cxn ang="0">
                <a:pos x="connsiteX51262" y="connsiteY51262"/>
              </a:cxn>
              <a:cxn ang="0">
                <a:pos x="connsiteX51263" y="connsiteY51263"/>
              </a:cxn>
              <a:cxn ang="0">
                <a:pos x="connsiteX51264" y="connsiteY51264"/>
              </a:cxn>
              <a:cxn ang="0">
                <a:pos x="connsiteX51265" y="connsiteY51265"/>
              </a:cxn>
              <a:cxn ang="0">
                <a:pos x="connsiteX51266" y="connsiteY51266"/>
              </a:cxn>
              <a:cxn ang="0">
                <a:pos x="connsiteX51267" y="connsiteY51267"/>
              </a:cxn>
              <a:cxn ang="0">
                <a:pos x="connsiteX51268" y="connsiteY51268"/>
              </a:cxn>
              <a:cxn ang="0">
                <a:pos x="connsiteX51269" y="connsiteY51269"/>
              </a:cxn>
              <a:cxn ang="0">
                <a:pos x="connsiteX51270" y="connsiteY51270"/>
              </a:cxn>
              <a:cxn ang="0">
                <a:pos x="connsiteX51271" y="connsiteY51271"/>
              </a:cxn>
              <a:cxn ang="0">
                <a:pos x="connsiteX51272" y="connsiteY51272"/>
              </a:cxn>
              <a:cxn ang="0">
                <a:pos x="connsiteX51273" y="connsiteY51273"/>
              </a:cxn>
              <a:cxn ang="0">
                <a:pos x="connsiteX51274" y="connsiteY51274"/>
              </a:cxn>
              <a:cxn ang="0">
                <a:pos x="connsiteX51275" y="connsiteY51275"/>
              </a:cxn>
              <a:cxn ang="0">
                <a:pos x="connsiteX51276" y="connsiteY51276"/>
              </a:cxn>
              <a:cxn ang="0">
                <a:pos x="connsiteX51277" y="connsiteY51277"/>
              </a:cxn>
              <a:cxn ang="0">
                <a:pos x="connsiteX51278" y="connsiteY51278"/>
              </a:cxn>
              <a:cxn ang="0">
                <a:pos x="connsiteX51279" y="connsiteY51279"/>
              </a:cxn>
              <a:cxn ang="0">
                <a:pos x="connsiteX51280" y="connsiteY51280"/>
              </a:cxn>
              <a:cxn ang="0">
                <a:pos x="connsiteX51281" y="connsiteY51281"/>
              </a:cxn>
              <a:cxn ang="0">
                <a:pos x="connsiteX51282" y="connsiteY51282"/>
              </a:cxn>
              <a:cxn ang="0">
                <a:pos x="connsiteX51283" y="connsiteY51283"/>
              </a:cxn>
              <a:cxn ang="0">
                <a:pos x="connsiteX51284" y="connsiteY51284"/>
              </a:cxn>
              <a:cxn ang="0">
                <a:pos x="connsiteX51285" y="connsiteY51285"/>
              </a:cxn>
              <a:cxn ang="0">
                <a:pos x="connsiteX51286" y="connsiteY51286"/>
              </a:cxn>
              <a:cxn ang="0">
                <a:pos x="connsiteX51287" y="connsiteY51287"/>
              </a:cxn>
              <a:cxn ang="0">
                <a:pos x="connsiteX51288" y="connsiteY51288"/>
              </a:cxn>
              <a:cxn ang="0">
                <a:pos x="connsiteX51289" y="connsiteY51289"/>
              </a:cxn>
              <a:cxn ang="0">
                <a:pos x="connsiteX51290" y="connsiteY51290"/>
              </a:cxn>
              <a:cxn ang="0">
                <a:pos x="connsiteX51291" y="connsiteY51291"/>
              </a:cxn>
              <a:cxn ang="0">
                <a:pos x="connsiteX51292" y="connsiteY51292"/>
              </a:cxn>
              <a:cxn ang="0">
                <a:pos x="connsiteX51293" y="connsiteY51293"/>
              </a:cxn>
              <a:cxn ang="0">
                <a:pos x="connsiteX51294" y="connsiteY51294"/>
              </a:cxn>
              <a:cxn ang="0">
                <a:pos x="connsiteX51295" y="connsiteY51295"/>
              </a:cxn>
              <a:cxn ang="0">
                <a:pos x="connsiteX51296" y="connsiteY51296"/>
              </a:cxn>
              <a:cxn ang="0">
                <a:pos x="connsiteX51297" y="connsiteY51297"/>
              </a:cxn>
              <a:cxn ang="0">
                <a:pos x="connsiteX51298" y="connsiteY51298"/>
              </a:cxn>
              <a:cxn ang="0">
                <a:pos x="connsiteX51299" y="connsiteY51299"/>
              </a:cxn>
              <a:cxn ang="0">
                <a:pos x="connsiteX51300" y="connsiteY51300"/>
              </a:cxn>
              <a:cxn ang="0">
                <a:pos x="connsiteX51301" y="connsiteY51301"/>
              </a:cxn>
              <a:cxn ang="0">
                <a:pos x="connsiteX51302" y="connsiteY51302"/>
              </a:cxn>
              <a:cxn ang="0">
                <a:pos x="connsiteX51303" y="connsiteY51303"/>
              </a:cxn>
              <a:cxn ang="0">
                <a:pos x="connsiteX51304" y="connsiteY51304"/>
              </a:cxn>
              <a:cxn ang="0">
                <a:pos x="connsiteX51305" y="connsiteY51305"/>
              </a:cxn>
              <a:cxn ang="0">
                <a:pos x="connsiteX51306" y="connsiteY51306"/>
              </a:cxn>
              <a:cxn ang="0">
                <a:pos x="connsiteX51307" y="connsiteY51307"/>
              </a:cxn>
              <a:cxn ang="0">
                <a:pos x="connsiteX51308" y="connsiteY51308"/>
              </a:cxn>
              <a:cxn ang="0">
                <a:pos x="connsiteX51309" y="connsiteY51309"/>
              </a:cxn>
              <a:cxn ang="0">
                <a:pos x="connsiteX51310" y="connsiteY51310"/>
              </a:cxn>
              <a:cxn ang="0">
                <a:pos x="connsiteX51311" y="connsiteY51311"/>
              </a:cxn>
              <a:cxn ang="0">
                <a:pos x="connsiteX51312" y="connsiteY51312"/>
              </a:cxn>
              <a:cxn ang="0">
                <a:pos x="connsiteX51313" y="connsiteY51313"/>
              </a:cxn>
              <a:cxn ang="0">
                <a:pos x="connsiteX51314" y="connsiteY51314"/>
              </a:cxn>
              <a:cxn ang="0">
                <a:pos x="connsiteX51315" y="connsiteY51315"/>
              </a:cxn>
              <a:cxn ang="0">
                <a:pos x="connsiteX51316" y="connsiteY51316"/>
              </a:cxn>
              <a:cxn ang="0">
                <a:pos x="connsiteX51317" y="connsiteY51317"/>
              </a:cxn>
              <a:cxn ang="0">
                <a:pos x="connsiteX51318" y="connsiteY51318"/>
              </a:cxn>
              <a:cxn ang="0">
                <a:pos x="connsiteX51319" y="connsiteY51319"/>
              </a:cxn>
              <a:cxn ang="0">
                <a:pos x="connsiteX51320" y="connsiteY51320"/>
              </a:cxn>
              <a:cxn ang="0">
                <a:pos x="connsiteX51321" y="connsiteY51321"/>
              </a:cxn>
              <a:cxn ang="0">
                <a:pos x="connsiteX51322" y="connsiteY51322"/>
              </a:cxn>
              <a:cxn ang="0">
                <a:pos x="connsiteX51323" y="connsiteY51323"/>
              </a:cxn>
              <a:cxn ang="0">
                <a:pos x="connsiteX51324" y="connsiteY51324"/>
              </a:cxn>
              <a:cxn ang="0">
                <a:pos x="connsiteX51325" y="connsiteY51325"/>
              </a:cxn>
              <a:cxn ang="0">
                <a:pos x="connsiteX51326" y="connsiteY51326"/>
              </a:cxn>
              <a:cxn ang="0">
                <a:pos x="connsiteX51327" y="connsiteY51327"/>
              </a:cxn>
              <a:cxn ang="0">
                <a:pos x="connsiteX51328" y="connsiteY51328"/>
              </a:cxn>
              <a:cxn ang="0">
                <a:pos x="connsiteX51329" y="connsiteY51329"/>
              </a:cxn>
              <a:cxn ang="0">
                <a:pos x="connsiteX51330" y="connsiteY51330"/>
              </a:cxn>
              <a:cxn ang="0">
                <a:pos x="connsiteX51331" y="connsiteY51331"/>
              </a:cxn>
              <a:cxn ang="0">
                <a:pos x="connsiteX51332" y="connsiteY51332"/>
              </a:cxn>
              <a:cxn ang="0">
                <a:pos x="connsiteX51333" y="connsiteY51333"/>
              </a:cxn>
              <a:cxn ang="0">
                <a:pos x="connsiteX51334" y="connsiteY51334"/>
              </a:cxn>
              <a:cxn ang="0">
                <a:pos x="connsiteX51335" y="connsiteY51335"/>
              </a:cxn>
              <a:cxn ang="0">
                <a:pos x="connsiteX51336" y="connsiteY51336"/>
              </a:cxn>
              <a:cxn ang="0">
                <a:pos x="connsiteX51337" y="connsiteY51337"/>
              </a:cxn>
              <a:cxn ang="0">
                <a:pos x="connsiteX51338" y="connsiteY51338"/>
              </a:cxn>
              <a:cxn ang="0">
                <a:pos x="connsiteX51339" y="connsiteY51339"/>
              </a:cxn>
              <a:cxn ang="0">
                <a:pos x="connsiteX51340" y="connsiteY51340"/>
              </a:cxn>
              <a:cxn ang="0">
                <a:pos x="connsiteX51341" y="connsiteY51341"/>
              </a:cxn>
              <a:cxn ang="0">
                <a:pos x="connsiteX51342" y="connsiteY51342"/>
              </a:cxn>
              <a:cxn ang="0">
                <a:pos x="connsiteX51343" y="connsiteY51343"/>
              </a:cxn>
              <a:cxn ang="0">
                <a:pos x="connsiteX51344" y="connsiteY51344"/>
              </a:cxn>
              <a:cxn ang="0">
                <a:pos x="connsiteX51345" y="connsiteY51345"/>
              </a:cxn>
              <a:cxn ang="0">
                <a:pos x="connsiteX51346" y="connsiteY51346"/>
              </a:cxn>
              <a:cxn ang="0">
                <a:pos x="connsiteX51347" y="connsiteY51347"/>
              </a:cxn>
              <a:cxn ang="0">
                <a:pos x="connsiteX51348" y="connsiteY51348"/>
              </a:cxn>
              <a:cxn ang="0">
                <a:pos x="connsiteX51349" y="connsiteY51349"/>
              </a:cxn>
              <a:cxn ang="0">
                <a:pos x="connsiteX51350" y="connsiteY51350"/>
              </a:cxn>
              <a:cxn ang="0">
                <a:pos x="connsiteX51351" y="connsiteY51351"/>
              </a:cxn>
              <a:cxn ang="0">
                <a:pos x="connsiteX51352" y="connsiteY51352"/>
              </a:cxn>
              <a:cxn ang="0">
                <a:pos x="connsiteX51353" y="connsiteY51353"/>
              </a:cxn>
              <a:cxn ang="0">
                <a:pos x="connsiteX51354" y="connsiteY51354"/>
              </a:cxn>
              <a:cxn ang="0">
                <a:pos x="connsiteX51355" y="connsiteY51355"/>
              </a:cxn>
              <a:cxn ang="0">
                <a:pos x="connsiteX51356" y="connsiteY51356"/>
              </a:cxn>
              <a:cxn ang="0">
                <a:pos x="connsiteX51357" y="connsiteY51357"/>
              </a:cxn>
              <a:cxn ang="0">
                <a:pos x="connsiteX51358" y="connsiteY51358"/>
              </a:cxn>
              <a:cxn ang="0">
                <a:pos x="connsiteX51359" y="connsiteY51359"/>
              </a:cxn>
              <a:cxn ang="0">
                <a:pos x="connsiteX51360" y="connsiteY51360"/>
              </a:cxn>
              <a:cxn ang="0">
                <a:pos x="connsiteX51361" y="connsiteY51361"/>
              </a:cxn>
              <a:cxn ang="0">
                <a:pos x="connsiteX51362" y="connsiteY51362"/>
              </a:cxn>
              <a:cxn ang="0">
                <a:pos x="connsiteX51363" y="connsiteY51363"/>
              </a:cxn>
              <a:cxn ang="0">
                <a:pos x="connsiteX51364" y="connsiteY51364"/>
              </a:cxn>
              <a:cxn ang="0">
                <a:pos x="connsiteX51365" y="connsiteY51365"/>
              </a:cxn>
              <a:cxn ang="0">
                <a:pos x="connsiteX51366" y="connsiteY51366"/>
              </a:cxn>
              <a:cxn ang="0">
                <a:pos x="connsiteX51367" y="connsiteY51367"/>
              </a:cxn>
              <a:cxn ang="0">
                <a:pos x="connsiteX51368" y="connsiteY51368"/>
              </a:cxn>
              <a:cxn ang="0">
                <a:pos x="connsiteX51369" y="connsiteY51369"/>
              </a:cxn>
              <a:cxn ang="0">
                <a:pos x="connsiteX51370" y="connsiteY51370"/>
              </a:cxn>
              <a:cxn ang="0">
                <a:pos x="connsiteX51371" y="connsiteY51371"/>
              </a:cxn>
              <a:cxn ang="0">
                <a:pos x="connsiteX51372" y="connsiteY51372"/>
              </a:cxn>
              <a:cxn ang="0">
                <a:pos x="connsiteX51373" y="connsiteY51373"/>
              </a:cxn>
              <a:cxn ang="0">
                <a:pos x="connsiteX51374" y="connsiteY51374"/>
              </a:cxn>
              <a:cxn ang="0">
                <a:pos x="connsiteX51375" y="connsiteY51375"/>
              </a:cxn>
              <a:cxn ang="0">
                <a:pos x="connsiteX51376" y="connsiteY51376"/>
              </a:cxn>
              <a:cxn ang="0">
                <a:pos x="connsiteX51377" y="connsiteY51377"/>
              </a:cxn>
              <a:cxn ang="0">
                <a:pos x="connsiteX51378" y="connsiteY51378"/>
              </a:cxn>
              <a:cxn ang="0">
                <a:pos x="connsiteX51379" y="connsiteY51379"/>
              </a:cxn>
              <a:cxn ang="0">
                <a:pos x="connsiteX51380" y="connsiteY51380"/>
              </a:cxn>
              <a:cxn ang="0">
                <a:pos x="connsiteX51381" y="connsiteY51381"/>
              </a:cxn>
              <a:cxn ang="0">
                <a:pos x="connsiteX51382" y="connsiteY51382"/>
              </a:cxn>
              <a:cxn ang="0">
                <a:pos x="connsiteX51383" y="connsiteY51383"/>
              </a:cxn>
              <a:cxn ang="0">
                <a:pos x="connsiteX51384" y="connsiteY51384"/>
              </a:cxn>
              <a:cxn ang="0">
                <a:pos x="connsiteX51385" y="connsiteY51385"/>
              </a:cxn>
              <a:cxn ang="0">
                <a:pos x="connsiteX51386" y="connsiteY51386"/>
              </a:cxn>
              <a:cxn ang="0">
                <a:pos x="connsiteX51387" y="connsiteY51387"/>
              </a:cxn>
              <a:cxn ang="0">
                <a:pos x="connsiteX51388" y="connsiteY51388"/>
              </a:cxn>
              <a:cxn ang="0">
                <a:pos x="connsiteX51389" y="connsiteY51389"/>
              </a:cxn>
              <a:cxn ang="0">
                <a:pos x="connsiteX51390" y="connsiteY51390"/>
              </a:cxn>
              <a:cxn ang="0">
                <a:pos x="connsiteX51391" y="connsiteY51391"/>
              </a:cxn>
              <a:cxn ang="0">
                <a:pos x="connsiteX51392" y="connsiteY51392"/>
              </a:cxn>
              <a:cxn ang="0">
                <a:pos x="connsiteX51393" y="connsiteY51393"/>
              </a:cxn>
              <a:cxn ang="0">
                <a:pos x="connsiteX51394" y="connsiteY51394"/>
              </a:cxn>
              <a:cxn ang="0">
                <a:pos x="connsiteX51395" y="connsiteY51395"/>
              </a:cxn>
              <a:cxn ang="0">
                <a:pos x="connsiteX51396" y="connsiteY51396"/>
              </a:cxn>
              <a:cxn ang="0">
                <a:pos x="connsiteX51397" y="connsiteY51397"/>
              </a:cxn>
              <a:cxn ang="0">
                <a:pos x="connsiteX51398" y="connsiteY51398"/>
              </a:cxn>
              <a:cxn ang="0">
                <a:pos x="connsiteX51399" y="connsiteY51399"/>
              </a:cxn>
              <a:cxn ang="0">
                <a:pos x="connsiteX51400" y="connsiteY51400"/>
              </a:cxn>
              <a:cxn ang="0">
                <a:pos x="connsiteX51401" y="connsiteY51401"/>
              </a:cxn>
              <a:cxn ang="0">
                <a:pos x="connsiteX51402" y="connsiteY51402"/>
              </a:cxn>
              <a:cxn ang="0">
                <a:pos x="connsiteX51403" y="connsiteY51403"/>
              </a:cxn>
              <a:cxn ang="0">
                <a:pos x="connsiteX51404" y="connsiteY51404"/>
              </a:cxn>
              <a:cxn ang="0">
                <a:pos x="connsiteX51405" y="connsiteY51405"/>
              </a:cxn>
              <a:cxn ang="0">
                <a:pos x="connsiteX51406" y="connsiteY51406"/>
              </a:cxn>
              <a:cxn ang="0">
                <a:pos x="connsiteX51407" y="connsiteY51407"/>
              </a:cxn>
              <a:cxn ang="0">
                <a:pos x="connsiteX51408" y="connsiteY51408"/>
              </a:cxn>
              <a:cxn ang="0">
                <a:pos x="connsiteX51409" y="connsiteY51409"/>
              </a:cxn>
              <a:cxn ang="0">
                <a:pos x="connsiteX51410" y="connsiteY51410"/>
              </a:cxn>
              <a:cxn ang="0">
                <a:pos x="connsiteX51411" y="connsiteY51411"/>
              </a:cxn>
              <a:cxn ang="0">
                <a:pos x="connsiteX51412" y="connsiteY51412"/>
              </a:cxn>
              <a:cxn ang="0">
                <a:pos x="connsiteX51413" y="connsiteY51413"/>
              </a:cxn>
              <a:cxn ang="0">
                <a:pos x="connsiteX51414" y="connsiteY51414"/>
              </a:cxn>
              <a:cxn ang="0">
                <a:pos x="connsiteX51415" y="connsiteY51415"/>
              </a:cxn>
              <a:cxn ang="0">
                <a:pos x="connsiteX51416" y="connsiteY51416"/>
              </a:cxn>
              <a:cxn ang="0">
                <a:pos x="connsiteX51417" y="connsiteY51417"/>
              </a:cxn>
              <a:cxn ang="0">
                <a:pos x="connsiteX51418" y="connsiteY51418"/>
              </a:cxn>
              <a:cxn ang="0">
                <a:pos x="connsiteX51419" y="connsiteY51419"/>
              </a:cxn>
              <a:cxn ang="0">
                <a:pos x="connsiteX51420" y="connsiteY51420"/>
              </a:cxn>
              <a:cxn ang="0">
                <a:pos x="connsiteX51421" y="connsiteY51421"/>
              </a:cxn>
              <a:cxn ang="0">
                <a:pos x="connsiteX51422" y="connsiteY51422"/>
              </a:cxn>
              <a:cxn ang="0">
                <a:pos x="connsiteX51423" y="connsiteY51423"/>
              </a:cxn>
              <a:cxn ang="0">
                <a:pos x="connsiteX51424" y="connsiteY51424"/>
              </a:cxn>
              <a:cxn ang="0">
                <a:pos x="connsiteX51425" y="connsiteY51425"/>
              </a:cxn>
              <a:cxn ang="0">
                <a:pos x="connsiteX51426" y="connsiteY51426"/>
              </a:cxn>
              <a:cxn ang="0">
                <a:pos x="connsiteX51427" y="connsiteY51427"/>
              </a:cxn>
              <a:cxn ang="0">
                <a:pos x="connsiteX51428" y="connsiteY51428"/>
              </a:cxn>
              <a:cxn ang="0">
                <a:pos x="connsiteX51429" y="connsiteY51429"/>
              </a:cxn>
              <a:cxn ang="0">
                <a:pos x="connsiteX51430" y="connsiteY51430"/>
              </a:cxn>
              <a:cxn ang="0">
                <a:pos x="connsiteX51431" y="connsiteY51431"/>
              </a:cxn>
              <a:cxn ang="0">
                <a:pos x="connsiteX51432" y="connsiteY51432"/>
              </a:cxn>
              <a:cxn ang="0">
                <a:pos x="connsiteX51433" y="connsiteY51433"/>
              </a:cxn>
              <a:cxn ang="0">
                <a:pos x="connsiteX51434" y="connsiteY51434"/>
              </a:cxn>
              <a:cxn ang="0">
                <a:pos x="connsiteX51435" y="connsiteY51435"/>
              </a:cxn>
              <a:cxn ang="0">
                <a:pos x="connsiteX51436" y="connsiteY51436"/>
              </a:cxn>
              <a:cxn ang="0">
                <a:pos x="connsiteX51437" y="connsiteY51437"/>
              </a:cxn>
              <a:cxn ang="0">
                <a:pos x="connsiteX51438" y="connsiteY51438"/>
              </a:cxn>
              <a:cxn ang="0">
                <a:pos x="connsiteX51439" y="connsiteY51439"/>
              </a:cxn>
              <a:cxn ang="0">
                <a:pos x="connsiteX51440" y="connsiteY51440"/>
              </a:cxn>
              <a:cxn ang="0">
                <a:pos x="connsiteX51441" y="connsiteY51441"/>
              </a:cxn>
              <a:cxn ang="0">
                <a:pos x="connsiteX51442" y="connsiteY51442"/>
              </a:cxn>
              <a:cxn ang="0">
                <a:pos x="connsiteX51443" y="connsiteY51443"/>
              </a:cxn>
              <a:cxn ang="0">
                <a:pos x="connsiteX51444" y="connsiteY51444"/>
              </a:cxn>
              <a:cxn ang="0">
                <a:pos x="connsiteX51445" y="connsiteY51445"/>
              </a:cxn>
              <a:cxn ang="0">
                <a:pos x="connsiteX51446" y="connsiteY51446"/>
              </a:cxn>
              <a:cxn ang="0">
                <a:pos x="connsiteX51447" y="connsiteY51447"/>
              </a:cxn>
              <a:cxn ang="0">
                <a:pos x="connsiteX51448" y="connsiteY51448"/>
              </a:cxn>
              <a:cxn ang="0">
                <a:pos x="connsiteX51449" y="connsiteY51449"/>
              </a:cxn>
              <a:cxn ang="0">
                <a:pos x="connsiteX51450" y="connsiteY51450"/>
              </a:cxn>
              <a:cxn ang="0">
                <a:pos x="connsiteX51451" y="connsiteY51451"/>
              </a:cxn>
              <a:cxn ang="0">
                <a:pos x="connsiteX51452" y="connsiteY51452"/>
              </a:cxn>
              <a:cxn ang="0">
                <a:pos x="connsiteX51453" y="connsiteY51453"/>
              </a:cxn>
              <a:cxn ang="0">
                <a:pos x="connsiteX51454" y="connsiteY51454"/>
              </a:cxn>
              <a:cxn ang="0">
                <a:pos x="connsiteX51455" y="connsiteY51455"/>
              </a:cxn>
              <a:cxn ang="0">
                <a:pos x="connsiteX51456" y="connsiteY51456"/>
              </a:cxn>
              <a:cxn ang="0">
                <a:pos x="connsiteX51457" y="connsiteY51457"/>
              </a:cxn>
              <a:cxn ang="0">
                <a:pos x="connsiteX51458" y="connsiteY51458"/>
              </a:cxn>
              <a:cxn ang="0">
                <a:pos x="connsiteX51459" y="connsiteY51459"/>
              </a:cxn>
              <a:cxn ang="0">
                <a:pos x="connsiteX51460" y="connsiteY51460"/>
              </a:cxn>
              <a:cxn ang="0">
                <a:pos x="connsiteX51461" y="connsiteY51461"/>
              </a:cxn>
              <a:cxn ang="0">
                <a:pos x="connsiteX51462" y="connsiteY51462"/>
              </a:cxn>
              <a:cxn ang="0">
                <a:pos x="connsiteX51463" y="connsiteY51463"/>
              </a:cxn>
              <a:cxn ang="0">
                <a:pos x="connsiteX51464" y="connsiteY51464"/>
              </a:cxn>
              <a:cxn ang="0">
                <a:pos x="connsiteX51465" y="connsiteY51465"/>
              </a:cxn>
              <a:cxn ang="0">
                <a:pos x="connsiteX51466" y="connsiteY51466"/>
              </a:cxn>
              <a:cxn ang="0">
                <a:pos x="connsiteX51467" y="connsiteY51467"/>
              </a:cxn>
              <a:cxn ang="0">
                <a:pos x="connsiteX51468" y="connsiteY51468"/>
              </a:cxn>
              <a:cxn ang="0">
                <a:pos x="connsiteX51469" y="connsiteY51469"/>
              </a:cxn>
              <a:cxn ang="0">
                <a:pos x="connsiteX51470" y="connsiteY51470"/>
              </a:cxn>
              <a:cxn ang="0">
                <a:pos x="connsiteX51471" y="connsiteY51471"/>
              </a:cxn>
              <a:cxn ang="0">
                <a:pos x="connsiteX51472" y="connsiteY51472"/>
              </a:cxn>
              <a:cxn ang="0">
                <a:pos x="connsiteX51473" y="connsiteY51473"/>
              </a:cxn>
              <a:cxn ang="0">
                <a:pos x="connsiteX51474" y="connsiteY51474"/>
              </a:cxn>
              <a:cxn ang="0">
                <a:pos x="connsiteX51475" y="connsiteY51475"/>
              </a:cxn>
              <a:cxn ang="0">
                <a:pos x="connsiteX51476" y="connsiteY51476"/>
              </a:cxn>
              <a:cxn ang="0">
                <a:pos x="connsiteX51477" y="connsiteY51477"/>
              </a:cxn>
              <a:cxn ang="0">
                <a:pos x="connsiteX51478" y="connsiteY51478"/>
              </a:cxn>
              <a:cxn ang="0">
                <a:pos x="connsiteX51479" y="connsiteY51479"/>
              </a:cxn>
              <a:cxn ang="0">
                <a:pos x="connsiteX51480" y="connsiteY51480"/>
              </a:cxn>
              <a:cxn ang="0">
                <a:pos x="connsiteX51481" y="connsiteY51481"/>
              </a:cxn>
              <a:cxn ang="0">
                <a:pos x="connsiteX51482" y="connsiteY51482"/>
              </a:cxn>
              <a:cxn ang="0">
                <a:pos x="connsiteX51483" y="connsiteY51483"/>
              </a:cxn>
              <a:cxn ang="0">
                <a:pos x="connsiteX51484" y="connsiteY51484"/>
              </a:cxn>
              <a:cxn ang="0">
                <a:pos x="connsiteX51485" y="connsiteY51485"/>
              </a:cxn>
              <a:cxn ang="0">
                <a:pos x="connsiteX51486" y="connsiteY51486"/>
              </a:cxn>
              <a:cxn ang="0">
                <a:pos x="connsiteX51487" y="connsiteY51487"/>
              </a:cxn>
              <a:cxn ang="0">
                <a:pos x="connsiteX51488" y="connsiteY51488"/>
              </a:cxn>
              <a:cxn ang="0">
                <a:pos x="connsiteX51489" y="connsiteY51489"/>
              </a:cxn>
              <a:cxn ang="0">
                <a:pos x="connsiteX51490" y="connsiteY51490"/>
              </a:cxn>
              <a:cxn ang="0">
                <a:pos x="connsiteX51491" y="connsiteY51491"/>
              </a:cxn>
              <a:cxn ang="0">
                <a:pos x="connsiteX51492" y="connsiteY51492"/>
              </a:cxn>
              <a:cxn ang="0">
                <a:pos x="connsiteX51493" y="connsiteY51493"/>
              </a:cxn>
              <a:cxn ang="0">
                <a:pos x="connsiteX51494" y="connsiteY51494"/>
              </a:cxn>
              <a:cxn ang="0">
                <a:pos x="connsiteX51495" y="connsiteY51495"/>
              </a:cxn>
              <a:cxn ang="0">
                <a:pos x="connsiteX51496" y="connsiteY51496"/>
              </a:cxn>
              <a:cxn ang="0">
                <a:pos x="connsiteX51497" y="connsiteY51497"/>
              </a:cxn>
              <a:cxn ang="0">
                <a:pos x="connsiteX51498" y="connsiteY51498"/>
              </a:cxn>
              <a:cxn ang="0">
                <a:pos x="connsiteX51499" y="connsiteY51499"/>
              </a:cxn>
              <a:cxn ang="0">
                <a:pos x="connsiteX51500" y="connsiteY51500"/>
              </a:cxn>
              <a:cxn ang="0">
                <a:pos x="connsiteX51501" y="connsiteY51501"/>
              </a:cxn>
              <a:cxn ang="0">
                <a:pos x="connsiteX51502" y="connsiteY51502"/>
              </a:cxn>
              <a:cxn ang="0">
                <a:pos x="connsiteX51503" y="connsiteY51503"/>
              </a:cxn>
              <a:cxn ang="0">
                <a:pos x="connsiteX51504" y="connsiteY51504"/>
              </a:cxn>
              <a:cxn ang="0">
                <a:pos x="connsiteX51505" y="connsiteY51505"/>
              </a:cxn>
              <a:cxn ang="0">
                <a:pos x="connsiteX51506" y="connsiteY51506"/>
              </a:cxn>
              <a:cxn ang="0">
                <a:pos x="connsiteX51507" y="connsiteY51507"/>
              </a:cxn>
              <a:cxn ang="0">
                <a:pos x="connsiteX51508" y="connsiteY51508"/>
              </a:cxn>
              <a:cxn ang="0">
                <a:pos x="connsiteX51509" y="connsiteY51509"/>
              </a:cxn>
              <a:cxn ang="0">
                <a:pos x="connsiteX51510" y="connsiteY51510"/>
              </a:cxn>
              <a:cxn ang="0">
                <a:pos x="connsiteX51511" y="connsiteY51511"/>
              </a:cxn>
              <a:cxn ang="0">
                <a:pos x="connsiteX51512" y="connsiteY51512"/>
              </a:cxn>
              <a:cxn ang="0">
                <a:pos x="connsiteX51513" y="connsiteY51513"/>
              </a:cxn>
              <a:cxn ang="0">
                <a:pos x="connsiteX51514" y="connsiteY51514"/>
              </a:cxn>
              <a:cxn ang="0">
                <a:pos x="connsiteX51515" y="connsiteY51515"/>
              </a:cxn>
              <a:cxn ang="0">
                <a:pos x="connsiteX51516" y="connsiteY51516"/>
              </a:cxn>
              <a:cxn ang="0">
                <a:pos x="connsiteX51517" y="connsiteY51517"/>
              </a:cxn>
              <a:cxn ang="0">
                <a:pos x="connsiteX51518" y="connsiteY51518"/>
              </a:cxn>
              <a:cxn ang="0">
                <a:pos x="connsiteX51519" y="connsiteY51519"/>
              </a:cxn>
              <a:cxn ang="0">
                <a:pos x="connsiteX51520" y="connsiteY51520"/>
              </a:cxn>
              <a:cxn ang="0">
                <a:pos x="connsiteX51521" y="connsiteY51521"/>
              </a:cxn>
              <a:cxn ang="0">
                <a:pos x="connsiteX51522" y="connsiteY51522"/>
              </a:cxn>
              <a:cxn ang="0">
                <a:pos x="connsiteX51523" y="connsiteY51523"/>
              </a:cxn>
              <a:cxn ang="0">
                <a:pos x="connsiteX51524" y="connsiteY51524"/>
              </a:cxn>
              <a:cxn ang="0">
                <a:pos x="connsiteX51525" y="connsiteY51525"/>
              </a:cxn>
              <a:cxn ang="0">
                <a:pos x="connsiteX51526" y="connsiteY51526"/>
              </a:cxn>
              <a:cxn ang="0">
                <a:pos x="connsiteX51527" y="connsiteY51527"/>
              </a:cxn>
              <a:cxn ang="0">
                <a:pos x="connsiteX51528" y="connsiteY51528"/>
              </a:cxn>
              <a:cxn ang="0">
                <a:pos x="connsiteX51529" y="connsiteY51529"/>
              </a:cxn>
              <a:cxn ang="0">
                <a:pos x="connsiteX51530" y="connsiteY51530"/>
              </a:cxn>
              <a:cxn ang="0">
                <a:pos x="connsiteX51531" y="connsiteY51531"/>
              </a:cxn>
              <a:cxn ang="0">
                <a:pos x="connsiteX51532" y="connsiteY51532"/>
              </a:cxn>
              <a:cxn ang="0">
                <a:pos x="connsiteX51533" y="connsiteY51533"/>
              </a:cxn>
              <a:cxn ang="0">
                <a:pos x="connsiteX51534" y="connsiteY51534"/>
              </a:cxn>
              <a:cxn ang="0">
                <a:pos x="connsiteX51535" y="connsiteY51535"/>
              </a:cxn>
              <a:cxn ang="0">
                <a:pos x="connsiteX51536" y="connsiteY51536"/>
              </a:cxn>
              <a:cxn ang="0">
                <a:pos x="connsiteX51537" y="connsiteY51537"/>
              </a:cxn>
              <a:cxn ang="0">
                <a:pos x="connsiteX51538" y="connsiteY51538"/>
              </a:cxn>
              <a:cxn ang="0">
                <a:pos x="connsiteX51539" y="connsiteY51539"/>
              </a:cxn>
              <a:cxn ang="0">
                <a:pos x="connsiteX51540" y="connsiteY51540"/>
              </a:cxn>
              <a:cxn ang="0">
                <a:pos x="connsiteX51541" y="connsiteY51541"/>
              </a:cxn>
              <a:cxn ang="0">
                <a:pos x="connsiteX51542" y="connsiteY51542"/>
              </a:cxn>
              <a:cxn ang="0">
                <a:pos x="connsiteX51543" y="connsiteY51543"/>
              </a:cxn>
              <a:cxn ang="0">
                <a:pos x="connsiteX51544" y="connsiteY51544"/>
              </a:cxn>
              <a:cxn ang="0">
                <a:pos x="connsiteX51545" y="connsiteY51545"/>
              </a:cxn>
              <a:cxn ang="0">
                <a:pos x="connsiteX51546" y="connsiteY51546"/>
              </a:cxn>
              <a:cxn ang="0">
                <a:pos x="connsiteX51547" y="connsiteY51547"/>
              </a:cxn>
              <a:cxn ang="0">
                <a:pos x="connsiteX51548" y="connsiteY51548"/>
              </a:cxn>
              <a:cxn ang="0">
                <a:pos x="connsiteX51549" y="connsiteY51549"/>
              </a:cxn>
              <a:cxn ang="0">
                <a:pos x="connsiteX51550" y="connsiteY51550"/>
              </a:cxn>
              <a:cxn ang="0">
                <a:pos x="connsiteX51551" y="connsiteY51551"/>
              </a:cxn>
              <a:cxn ang="0">
                <a:pos x="connsiteX51552" y="connsiteY51552"/>
              </a:cxn>
              <a:cxn ang="0">
                <a:pos x="connsiteX51553" y="connsiteY51553"/>
              </a:cxn>
              <a:cxn ang="0">
                <a:pos x="connsiteX51554" y="connsiteY51554"/>
              </a:cxn>
              <a:cxn ang="0">
                <a:pos x="connsiteX51555" y="connsiteY51555"/>
              </a:cxn>
              <a:cxn ang="0">
                <a:pos x="connsiteX51556" y="connsiteY51556"/>
              </a:cxn>
              <a:cxn ang="0">
                <a:pos x="connsiteX51557" y="connsiteY51557"/>
              </a:cxn>
              <a:cxn ang="0">
                <a:pos x="connsiteX51558" y="connsiteY51558"/>
              </a:cxn>
              <a:cxn ang="0">
                <a:pos x="connsiteX51559" y="connsiteY51559"/>
              </a:cxn>
              <a:cxn ang="0">
                <a:pos x="connsiteX51560" y="connsiteY51560"/>
              </a:cxn>
              <a:cxn ang="0">
                <a:pos x="connsiteX51561" y="connsiteY51561"/>
              </a:cxn>
              <a:cxn ang="0">
                <a:pos x="connsiteX51562" y="connsiteY51562"/>
              </a:cxn>
              <a:cxn ang="0">
                <a:pos x="connsiteX51563" y="connsiteY51563"/>
              </a:cxn>
              <a:cxn ang="0">
                <a:pos x="connsiteX51564" y="connsiteY51564"/>
              </a:cxn>
              <a:cxn ang="0">
                <a:pos x="connsiteX51565" y="connsiteY51565"/>
              </a:cxn>
              <a:cxn ang="0">
                <a:pos x="connsiteX51566" y="connsiteY51566"/>
              </a:cxn>
              <a:cxn ang="0">
                <a:pos x="connsiteX51567" y="connsiteY51567"/>
              </a:cxn>
              <a:cxn ang="0">
                <a:pos x="connsiteX51568" y="connsiteY51568"/>
              </a:cxn>
              <a:cxn ang="0">
                <a:pos x="connsiteX51569" y="connsiteY51569"/>
              </a:cxn>
              <a:cxn ang="0">
                <a:pos x="connsiteX51570" y="connsiteY51570"/>
              </a:cxn>
              <a:cxn ang="0">
                <a:pos x="connsiteX51571" y="connsiteY51571"/>
              </a:cxn>
              <a:cxn ang="0">
                <a:pos x="connsiteX51572" y="connsiteY51572"/>
              </a:cxn>
              <a:cxn ang="0">
                <a:pos x="connsiteX51573" y="connsiteY51573"/>
              </a:cxn>
              <a:cxn ang="0">
                <a:pos x="connsiteX51574" y="connsiteY51574"/>
              </a:cxn>
              <a:cxn ang="0">
                <a:pos x="connsiteX51575" y="connsiteY51575"/>
              </a:cxn>
              <a:cxn ang="0">
                <a:pos x="connsiteX51576" y="connsiteY51576"/>
              </a:cxn>
              <a:cxn ang="0">
                <a:pos x="connsiteX51577" y="connsiteY51577"/>
              </a:cxn>
              <a:cxn ang="0">
                <a:pos x="connsiteX51578" y="connsiteY51578"/>
              </a:cxn>
              <a:cxn ang="0">
                <a:pos x="connsiteX51579" y="connsiteY51579"/>
              </a:cxn>
              <a:cxn ang="0">
                <a:pos x="connsiteX51580" y="connsiteY51580"/>
              </a:cxn>
              <a:cxn ang="0">
                <a:pos x="connsiteX51581" y="connsiteY51581"/>
              </a:cxn>
              <a:cxn ang="0">
                <a:pos x="connsiteX51582" y="connsiteY51582"/>
              </a:cxn>
              <a:cxn ang="0">
                <a:pos x="connsiteX51583" y="connsiteY51583"/>
              </a:cxn>
              <a:cxn ang="0">
                <a:pos x="connsiteX51584" y="connsiteY51584"/>
              </a:cxn>
              <a:cxn ang="0">
                <a:pos x="connsiteX51585" y="connsiteY51585"/>
              </a:cxn>
              <a:cxn ang="0">
                <a:pos x="connsiteX51586" y="connsiteY51586"/>
              </a:cxn>
              <a:cxn ang="0">
                <a:pos x="connsiteX51587" y="connsiteY51587"/>
              </a:cxn>
              <a:cxn ang="0">
                <a:pos x="connsiteX51588" y="connsiteY51588"/>
              </a:cxn>
              <a:cxn ang="0">
                <a:pos x="connsiteX51589" y="connsiteY51589"/>
              </a:cxn>
              <a:cxn ang="0">
                <a:pos x="connsiteX51590" y="connsiteY51590"/>
              </a:cxn>
              <a:cxn ang="0">
                <a:pos x="connsiteX51591" y="connsiteY51591"/>
              </a:cxn>
              <a:cxn ang="0">
                <a:pos x="connsiteX51592" y="connsiteY51592"/>
              </a:cxn>
              <a:cxn ang="0">
                <a:pos x="connsiteX51593" y="connsiteY51593"/>
              </a:cxn>
              <a:cxn ang="0">
                <a:pos x="connsiteX51594" y="connsiteY51594"/>
              </a:cxn>
              <a:cxn ang="0">
                <a:pos x="connsiteX51595" y="connsiteY51595"/>
              </a:cxn>
              <a:cxn ang="0">
                <a:pos x="connsiteX51596" y="connsiteY51596"/>
              </a:cxn>
              <a:cxn ang="0">
                <a:pos x="connsiteX51597" y="connsiteY51597"/>
              </a:cxn>
              <a:cxn ang="0">
                <a:pos x="connsiteX51598" y="connsiteY51598"/>
              </a:cxn>
              <a:cxn ang="0">
                <a:pos x="connsiteX51599" y="connsiteY51599"/>
              </a:cxn>
              <a:cxn ang="0">
                <a:pos x="connsiteX51600" y="connsiteY51600"/>
              </a:cxn>
              <a:cxn ang="0">
                <a:pos x="connsiteX51601" y="connsiteY51601"/>
              </a:cxn>
              <a:cxn ang="0">
                <a:pos x="connsiteX51602" y="connsiteY51602"/>
              </a:cxn>
              <a:cxn ang="0">
                <a:pos x="connsiteX51603" y="connsiteY51603"/>
              </a:cxn>
              <a:cxn ang="0">
                <a:pos x="connsiteX51604" y="connsiteY51604"/>
              </a:cxn>
              <a:cxn ang="0">
                <a:pos x="connsiteX51605" y="connsiteY51605"/>
              </a:cxn>
              <a:cxn ang="0">
                <a:pos x="connsiteX51606" y="connsiteY51606"/>
              </a:cxn>
              <a:cxn ang="0">
                <a:pos x="connsiteX51607" y="connsiteY51607"/>
              </a:cxn>
              <a:cxn ang="0">
                <a:pos x="connsiteX51608" y="connsiteY51608"/>
              </a:cxn>
              <a:cxn ang="0">
                <a:pos x="connsiteX51609" y="connsiteY51609"/>
              </a:cxn>
              <a:cxn ang="0">
                <a:pos x="connsiteX51610" y="connsiteY51610"/>
              </a:cxn>
              <a:cxn ang="0">
                <a:pos x="connsiteX51611" y="connsiteY51611"/>
              </a:cxn>
              <a:cxn ang="0">
                <a:pos x="connsiteX51612" y="connsiteY51612"/>
              </a:cxn>
              <a:cxn ang="0">
                <a:pos x="connsiteX51613" y="connsiteY51613"/>
              </a:cxn>
              <a:cxn ang="0">
                <a:pos x="connsiteX51614" y="connsiteY51614"/>
              </a:cxn>
              <a:cxn ang="0">
                <a:pos x="connsiteX51615" y="connsiteY51615"/>
              </a:cxn>
              <a:cxn ang="0">
                <a:pos x="connsiteX51616" y="connsiteY51616"/>
              </a:cxn>
              <a:cxn ang="0">
                <a:pos x="connsiteX51617" y="connsiteY51617"/>
              </a:cxn>
              <a:cxn ang="0">
                <a:pos x="connsiteX51618" y="connsiteY51618"/>
              </a:cxn>
              <a:cxn ang="0">
                <a:pos x="connsiteX51619" y="connsiteY51619"/>
              </a:cxn>
              <a:cxn ang="0">
                <a:pos x="connsiteX51620" y="connsiteY51620"/>
              </a:cxn>
              <a:cxn ang="0">
                <a:pos x="connsiteX51621" y="connsiteY51621"/>
              </a:cxn>
              <a:cxn ang="0">
                <a:pos x="connsiteX51622" y="connsiteY51622"/>
              </a:cxn>
              <a:cxn ang="0">
                <a:pos x="connsiteX51623" y="connsiteY51623"/>
              </a:cxn>
              <a:cxn ang="0">
                <a:pos x="connsiteX51624" y="connsiteY51624"/>
              </a:cxn>
              <a:cxn ang="0">
                <a:pos x="connsiteX51625" y="connsiteY51625"/>
              </a:cxn>
              <a:cxn ang="0">
                <a:pos x="connsiteX51626" y="connsiteY51626"/>
              </a:cxn>
              <a:cxn ang="0">
                <a:pos x="connsiteX51627" y="connsiteY51627"/>
              </a:cxn>
              <a:cxn ang="0">
                <a:pos x="connsiteX51628" y="connsiteY51628"/>
              </a:cxn>
              <a:cxn ang="0">
                <a:pos x="connsiteX51629" y="connsiteY51629"/>
              </a:cxn>
              <a:cxn ang="0">
                <a:pos x="connsiteX51630" y="connsiteY51630"/>
              </a:cxn>
              <a:cxn ang="0">
                <a:pos x="connsiteX51631" y="connsiteY51631"/>
              </a:cxn>
              <a:cxn ang="0">
                <a:pos x="connsiteX51632" y="connsiteY51632"/>
              </a:cxn>
              <a:cxn ang="0">
                <a:pos x="connsiteX51633" y="connsiteY51633"/>
              </a:cxn>
              <a:cxn ang="0">
                <a:pos x="connsiteX51634" y="connsiteY51634"/>
              </a:cxn>
              <a:cxn ang="0">
                <a:pos x="connsiteX51635" y="connsiteY51635"/>
              </a:cxn>
              <a:cxn ang="0">
                <a:pos x="connsiteX51636" y="connsiteY51636"/>
              </a:cxn>
              <a:cxn ang="0">
                <a:pos x="connsiteX51637" y="connsiteY51637"/>
              </a:cxn>
              <a:cxn ang="0">
                <a:pos x="connsiteX51638" y="connsiteY51638"/>
              </a:cxn>
              <a:cxn ang="0">
                <a:pos x="connsiteX51639" y="connsiteY51639"/>
              </a:cxn>
              <a:cxn ang="0">
                <a:pos x="connsiteX51640" y="connsiteY51640"/>
              </a:cxn>
              <a:cxn ang="0">
                <a:pos x="connsiteX51641" y="connsiteY51641"/>
              </a:cxn>
              <a:cxn ang="0">
                <a:pos x="connsiteX51642" y="connsiteY51642"/>
              </a:cxn>
              <a:cxn ang="0">
                <a:pos x="connsiteX51643" y="connsiteY51643"/>
              </a:cxn>
              <a:cxn ang="0">
                <a:pos x="connsiteX51644" y="connsiteY51644"/>
              </a:cxn>
              <a:cxn ang="0">
                <a:pos x="connsiteX51645" y="connsiteY51645"/>
              </a:cxn>
              <a:cxn ang="0">
                <a:pos x="connsiteX51646" y="connsiteY51646"/>
              </a:cxn>
              <a:cxn ang="0">
                <a:pos x="connsiteX51647" y="connsiteY51647"/>
              </a:cxn>
              <a:cxn ang="0">
                <a:pos x="connsiteX51648" y="connsiteY51648"/>
              </a:cxn>
              <a:cxn ang="0">
                <a:pos x="connsiteX51649" y="connsiteY51649"/>
              </a:cxn>
              <a:cxn ang="0">
                <a:pos x="connsiteX51650" y="connsiteY51650"/>
              </a:cxn>
              <a:cxn ang="0">
                <a:pos x="connsiteX51651" y="connsiteY51651"/>
              </a:cxn>
              <a:cxn ang="0">
                <a:pos x="connsiteX51652" y="connsiteY51652"/>
              </a:cxn>
              <a:cxn ang="0">
                <a:pos x="connsiteX51653" y="connsiteY51653"/>
              </a:cxn>
              <a:cxn ang="0">
                <a:pos x="connsiteX51654" y="connsiteY51654"/>
              </a:cxn>
              <a:cxn ang="0">
                <a:pos x="connsiteX51655" y="connsiteY51655"/>
              </a:cxn>
              <a:cxn ang="0">
                <a:pos x="connsiteX51656" y="connsiteY51656"/>
              </a:cxn>
              <a:cxn ang="0">
                <a:pos x="connsiteX51657" y="connsiteY51657"/>
              </a:cxn>
              <a:cxn ang="0">
                <a:pos x="connsiteX51658" y="connsiteY51658"/>
              </a:cxn>
              <a:cxn ang="0">
                <a:pos x="connsiteX51659" y="connsiteY51659"/>
              </a:cxn>
              <a:cxn ang="0">
                <a:pos x="connsiteX51660" y="connsiteY51660"/>
              </a:cxn>
              <a:cxn ang="0">
                <a:pos x="connsiteX51661" y="connsiteY51661"/>
              </a:cxn>
              <a:cxn ang="0">
                <a:pos x="connsiteX51662" y="connsiteY51662"/>
              </a:cxn>
              <a:cxn ang="0">
                <a:pos x="connsiteX51663" y="connsiteY51663"/>
              </a:cxn>
              <a:cxn ang="0">
                <a:pos x="connsiteX51664" y="connsiteY51664"/>
              </a:cxn>
              <a:cxn ang="0">
                <a:pos x="connsiteX51665" y="connsiteY51665"/>
              </a:cxn>
              <a:cxn ang="0">
                <a:pos x="connsiteX51666" y="connsiteY51666"/>
              </a:cxn>
              <a:cxn ang="0">
                <a:pos x="connsiteX51667" y="connsiteY51667"/>
              </a:cxn>
              <a:cxn ang="0">
                <a:pos x="connsiteX51668" y="connsiteY51668"/>
              </a:cxn>
              <a:cxn ang="0">
                <a:pos x="connsiteX51669" y="connsiteY51669"/>
              </a:cxn>
              <a:cxn ang="0">
                <a:pos x="connsiteX51670" y="connsiteY51670"/>
              </a:cxn>
              <a:cxn ang="0">
                <a:pos x="connsiteX51671" y="connsiteY51671"/>
              </a:cxn>
              <a:cxn ang="0">
                <a:pos x="connsiteX51672" y="connsiteY51672"/>
              </a:cxn>
              <a:cxn ang="0">
                <a:pos x="connsiteX51673" y="connsiteY51673"/>
              </a:cxn>
              <a:cxn ang="0">
                <a:pos x="connsiteX51674" y="connsiteY51674"/>
              </a:cxn>
              <a:cxn ang="0">
                <a:pos x="connsiteX51675" y="connsiteY51675"/>
              </a:cxn>
              <a:cxn ang="0">
                <a:pos x="connsiteX51676" y="connsiteY51676"/>
              </a:cxn>
              <a:cxn ang="0">
                <a:pos x="connsiteX51677" y="connsiteY51677"/>
              </a:cxn>
              <a:cxn ang="0">
                <a:pos x="connsiteX51678" y="connsiteY51678"/>
              </a:cxn>
              <a:cxn ang="0">
                <a:pos x="connsiteX51679" y="connsiteY51679"/>
              </a:cxn>
              <a:cxn ang="0">
                <a:pos x="connsiteX51680" y="connsiteY51680"/>
              </a:cxn>
              <a:cxn ang="0">
                <a:pos x="connsiteX51681" y="connsiteY51681"/>
              </a:cxn>
              <a:cxn ang="0">
                <a:pos x="connsiteX51682" y="connsiteY51682"/>
              </a:cxn>
              <a:cxn ang="0">
                <a:pos x="connsiteX51683" y="connsiteY51683"/>
              </a:cxn>
              <a:cxn ang="0">
                <a:pos x="connsiteX51684" y="connsiteY51684"/>
              </a:cxn>
              <a:cxn ang="0">
                <a:pos x="connsiteX51685" y="connsiteY51685"/>
              </a:cxn>
              <a:cxn ang="0">
                <a:pos x="connsiteX51686" y="connsiteY51686"/>
              </a:cxn>
              <a:cxn ang="0">
                <a:pos x="connsiteX51687" y="connsiteY51687"/>
              </a:cxn>
              <a:cxn ang="0">
                <a:pos x="connsiteX51688" y="connsiteY51688"/>
              </a:cxn>
              <a:cxn ang="0">
                <a:pos x="connsiteX51689" y="connsiteY51689"/>
              </a:cxn>
              <a:cxn ang="0">
                <a:pos x="connsiteX51690" y="connsiteY51690"/>
              </a:cxn>
              <a:cxn ang="0">
                <a:pos x="connsiteX51691" y="connsiteY51691"/>
              </a:cxn>
              <a:cxn ang="0">
                <a:pos x="connsiteX51692" y="connsiteY51692"/>
              </a:cxn>
              <a:cxn ang="0">
                <a:pos x="connsiteX51693" y="connsiteY51693"/>
              </a:cxn>
              <a:cxn ang="0">
                <a:pos x="connsiteX51694" y="connsiteY51694"/>
              </a:cxn>
              <a:cxn ang="0">
                <a:pos x="connsiteX51695" y="connsiteY51695"/>
              </a:cxn>
              <a:cxn ang="0">
                <a:pos x="connsiteX51696" y="connsiteY51696"/>
              </a:cxn>
              <a:cxn ang="0">
                <a:pos x="connsiteX51697" y="connsiteY51697"/>
              </a:cxn>
              <a:cxn ang="0">
                <a:pos x="connsiteX51698" y="connsiteY51698"/>
              </a:cxn>
              <a:cxn ang="0">
                <a:pos x="connsiteX51699" y="connsiteY51699"/>
              </a:cxn>
              <a:cxn ang="0">
                <a:pos x="connsiteX51700" y="connsiteY51700"/>
              </a:cxn>
              <a:cxn ang="0">
                <a:pos x="connsiteX51701" y="connsiteY51701"/>
              </a:cxn>
              <a:cxn ang="0">
                <a:pos x="connsiteX51702" y="connsiteY51702"/>
              </a:cxn>
              <a:cxn ang="0">
                <a:pos x="connsiteX51703" y="connsiteY51703"/>
              </a:cxn>
              <a:cxn ang="0">
                <a:pos x="connsiteX51704" y="connsiteY51704"/>
              </a:cxn>
              <a:cxn ang="0">
                <a:pos x="connsiteX51705" y="connsiteY51705"/>
              </a:cxn>
              <a:cxn ang="0">
                <a:pos x="connsiteX51706" y="connsiteY51706"/>
              </a:cxn>
              <a:cxn ang="0">
                <a:pos x="connsiteX51707" y="connsiteY51707"/>
              </a:cxn>
              <a:cxn ang="0">
                <a:pos x="connsiteX51708" y="connsiteY51708"/>
              </a:cxn>
              <a:cxn ang="0">
                <a:pos x="connsiteX51709" y="connsiteY51709"/>
              </a:cxn>
              <a:cxn ang="0">
                <a:pos x="connsiteX51710" y="connsiteY51710"/>
              </a:cxn>
              <a:cxn ang="0">
                <a:pos x="connsiteX51711" y="connsiteY51711"/>
              </a:cxn>
              <a:cxn ang="0">
                <a:pos x="connsiteX51712" y="connsiteY51712"/>
              </a:cxn>
              <a:cxn ang="0">
                <a:pos x="connsiteX51713" y="connsiteY51713"/>
              </a:cxn>
              <a:cxn ang="0">
                <a:pos x="connsiteX51714" y="connsiteY51714"/>
              </a:cxn>
              <a:cxn ang="0">
                <a:pos x="connsiteX51715" y="connsiteY51715"/>
              </a:cxn>
              <a:cxn ang="0">
                <a:pos x="connsiteX51716" y="connsiteY51716"/>
              </a:cxn>
              <a:cxn ang="0">
                <a:pos x="connsiteX51717" y="connsiteY51717"/>
              </a:cxn>
              <a:cxn ang="0">
                <a:pos x="connsiteX51718" y="connsiteY51718"/>
              </a:cxn>
              <a:cxn ang="0">
                <a:pos x="connsiteX51719" y="connsiteY51719"/>
              </a:cxn>
              <a:cxn ang="0">
                <a:pos x="connsiteX51720" y="connsiteY51720"/>
              </a:cxn>
              <a:cxn ang="0">
                <a:pos x="connsiteX51721" y="connsiteY51721"/>
              </a:cxn>
              <a:cxn ang="0">
                <a:pos x="connsiteX51722" y="connsiteY51722"/>
              </a:cxn>
              <a:cxn ang="0">
                <a:pos x="connsiteX51723" y="connsiteY51723"/>
              </a:cxn>
              <a:cxn ang="0">
                <a:pos x="connsiteX51724" y="connsiteY51724"/>
              </a:cxn>
              <a:cxn ang="0">
                <a:pos x="connsiteX51725" y="connsiteY51725"/>
              </a:cxn>
              <a:cxn ang="0">
                <a:pos x="connsiteX51726" y="connsiteY51726"/>
              </a:cxn>
              <a:cxn ang="0">
                <a:pos x="connsiteX51727" y="connsiteY51727"/>
              </a:cxn>
              <a:cxn ang="0">
                <a:pos x="connsiteX51728" y="connsiteY51728"/>
              </a:cxn>
              <a:cxn ang="0">
                <a:pos x="connsiteX51729" y="connsiteY51729"/>
              </a:cxn>
              <a:cxn ang="0">
                <a:pos x="connsiteX51730" y="connsiteY51730"/>
              </a:cxn>
              <a:cxn ang="0">
                <a:pos x="connsiteX51731" y="connsiteY51731"/>
              </a:cxn>
              <a:cxn ang="0">
                <a:pos x="connsiteX51732" y="connsiteY51732"/>
              </a:cxn>
              <a:cxn ang="0">
                <a:pos x="connsiteX51733" y="connsiteY51733"/>
              </a:cxn>
              <a:cxn ang="0">
                <a:pos x="connsiteX51734" y="connsiteY51734"/>
              </a:cxn>
              <a:cxn ang="0">
                <a:pos x="connsiteX51735" y="connsiteY51735"/>
              </a:cxn>
              <a:cxn ang="0">
                <a:pos x="connsiteX51736" y="connsiteY51736"/>
              </a:cxn>
              <a:cxn ang="0">
                <a:pos x="connsiteX51737" y="connsiteY51737"/>
              </a:cxn>
              <a:cxn ang="0">
                <a:pos x="connsiteX51738" y="connsiteY51738"/>
              </a:cxn>
              <a:cxn ang="0">
                <a:pos x="connsiteX51739" y="connsiteY51739"/>
              </a:cxn>
              <a:cxn ang="0">
                <a:pos x="connsiteX51740" y="connsiteY51740"/>
              </a:cxn>
              <a:cxn ang="0">
                <a:pos x="connsiteX51741" y="connsiteY51741"/>
              </a:cxn>
              <a:cxn ang="0">
                <a:pos x="connsiteX51742" y="connsiteY51742"/>
              </a:cxn>
              <a:cxn ang="0">
                <a:pos x="connsiteX51743" y="connsiteY51743"/>
              </a:cxn>
              <a:cxn ang="0">
                <a:pos x="connsiteX51744" y="connsiteY51744"/>
              </a:cxn>
              <a:cxn ang="0">
                <a:pos x="connsiteX51745" y="connsiteY51745"/>
              </a:cxn>
              <a:cxn ang="0">
                <a:pos x="connsiteX51746" y="connsiteY51746"/>
              </a:cxn>
              <a:cxn ang="0">
                <a:pos x="connsiteX51747" y="connsiteY51747"/>
              </a:cxn>
              <a:cxn ang="0">
                <a:pos x="connsiteX51748" y="connsiteY51748"/>
              </a:cxn>
              <a:cxn ang="0">
                <a:pos x="connsiteX51749" y="connsiteY51749"/>
              </a:cxn>
              <a:cxn ang="0">
                <a:pos x="connsiteX51750" y="connsiteY51750"/>
              </a:cxn>
              <a:cxn ang="0">
                <a:pos x="connsiteX51751" y="connsiteY51751"/>
              </a:cxn>
              <a:cxn ang="0">
                <a:pos x="connsiteX51752" y="connsiteY51752"/>
              </a:cxn>
              <a:cxn ang="0">
                <a:pos x="connsiteX51753" y="connsiteY51753"/>
              </a:cxn>
              <a:cxn ang="0">
                <a:pos x="connsiteX51754" y="connsiteY51754"/>
              </a:cxn>
              <a:cxn ang="0">
                <a:pos x="connsiteX51755" y="connsiteY51755"/>
              </a:cxn>
              <a:cxn ang="0">
                <a:pos x="connsiteX51756" y="connsiteY51756"/>
              </a:cxn>
              <a:cxn ang="0">
                <a:pos x="connsiteX51757" y="connsiteY51757"/>
              </a:cxn>
              <a:cxn ang="0">
                <a:pos x="connsiteX51758" y="connsiteY51758"/>
              </a:cxn>
              <a:cxn ang="0">
                <a:pos x="connsiteX51759" y="connsiteY51759"/>
              </a:cxn>
              <a:cxn ang="0">
                <a:pos x="connsiteX51760" y="connsiteY51760"/>
              </a:cxn>
              <a:cxn ang="0">
                <a:pos x="connsiteX51761" y="connsiteY51761"/>
              </a:cxn>
              <a:cxn ang="0">
                <a:pos x="connsiteX51762" y="connsiteY51762"/>
              </a:cxn>
              <a:cxn ang="0">
                <a:pos x="connsiteX51763" y="connsiteY51763"/>
              </a:cxn>
              <a:cxn ang="0">
                <a:pos x="connsiteX51764" y="connsiteY51764"/>
              </a:cxn>
              <a:cxn ang="0">
                <a:pos x="connsiteX51765" y="connsiteY51765"/>
              </a:cxn>
              <a:cxn ang="0">
                <a:pos x="connsiteX51766" y="connsiteY51766"/>
              </a:cxn>
              <a:cxn ang="0">
                <a:pos x="connsiteX51767" y="connsiteY51767"/>
              </a:cxn>
              <a:cxn ang="0">
                <a:pos x="connsiteX51768" y="connsiteY51768"/>
              </a:cxn>
              <a:cxn ang="0">
                <a:pos x="connsiteX51769" y="connsiteY51769"/>
              </a:cxn>
              <a:cxn ang="0">
                <a:pos x="connsiteX51770" y="connsiteY51770"/>
              </a:cxn>
              <a:cxn ang="0">
                <a:pos x="connsiteX51771" y="connsiteY51771"/>
              </a:cxn>
              <a:cxn ang="0">
                <a:pos x="connsiteX51772" y="connsiteY51772"/>
              </a:cxn>
              <a:cxn ang="0">
                <a:pos x="connsiteX51773" y="connsiteY51773"/>
              </a:cxn>
              <a:cxn ang="0">
                <a:pos x="connsiteX51774" y="connsiteY51774"/>
              </a:cxn>
              <a:cxn ang="0">
                <a:pos x="connsiteX51775" y="connsiteY51775"/>
              </a:cxn>
              <a:cxn ang="0">
                <a:pos x="connsiteX51776" y="connsiteY51776"/>
              </a:cxn>
              <a:cxn ang="0">
                <a:pos x="connsiteX51777" y="connsiteY51777"/>
              </a:cxn>
              <a:cxn ang="0">
                <a:pos x="connsiteX51778" y="connsiteY51778"/>
              </a:cxn>
              <a:cxn ang="0">
                <a:pos x="connsiteX51779" y="connsiteY51779"/>
              </a:cxn>
              <a:cxn ang="0">
                <a:pos x="connsiteX51780" y="connsiteY51780"/>
              </a:cxn>
              <a:cxn ang="0">
                <a:pos x="connsiteX51781" y="connsiteY51781"/>
              </a:cxn>
              <a:cxn ang="0">
                <a:pos x="connsiteX51782" y="connsiteY51782"/>
              </a:cxn>
              <a:cxn ang="0">
                <a:pos x="connsiteX51783" y="connsiteY51783"/>
              </a:cxn>
              <a:cxn ang="0">
                <a:pos x="connsiteX51784" y="connsiteY51784"/>
              </a:cxn>
              <a:cxn ang="0">
                <a:pos x="connsiteX51785" y="connsiteY51785"/>
              </a:cxn>
              <a:cxn ang="0">
                <a:pos x="connsiteX51786" y="connsiteY51786"/>
              </a:cxn>
              <a:cxn ang="0">
                <a:pos x="connsiteX51787" y="connsiteY51787"/>
              </a:cxn>
              <a:cxn ang="0">
                <a:pos x="connsiteX51788" y="connsiteY51788"/>
              </a:cxn>
              <a:cxn ang="0">
                <a:pos x="connsiteX51789" y="connsiteY51789"/>
              </a:cxn>
              <a:cxn ang="0">
                <a:pos x="connsiteX51790" y="connsiteY51790"/>
              </a:cxn>
              <a:cxn ang="0">
                <a:pos x="connsiteX51791" y="connsiteY51791"/>
              </a:cxn>
              <a:cxn ang="0">
                <a:pos x="connsiteX51792" y="connsiteY51792"/>
              </a:cxn>
              <a:cxn ang="0">
                <a:pos x="connsiteX51793" y="connsiteY51793"/>
              </a:cxn>
              <a:cxn ang="0">
                <a:pos x="connsiteX51794" y="connsiteY51794"/>
              </a:cxn>
              <a:cxn ang="0">
                <a:pos x="connsiteX51795" y="connsiteY51795"/>
              </a:cxn>
              <a:cxn ang="0">
                <a:pos x="connsiteX51796" y="connsiteY51796"/>
              </a:cxn>
              <a:cxn ang="0">
                <a:pos x="connsiteX51797" y="connsiteY51797"/>
              </a:cxn>
              <a:cxn ang="0">
                <a:pos x="connsiteX51798" y="connsiteY51798"/>
              </a:cxn>
              <a:cxn ang="0">
                <a:pos x="connsiteX51799" y="connsiteY51799"/>
              </a:cxn>
              <a:cxn ang="0">
                <a:pos x="connsiteX51800" y="connsiteY51800"/>
              </a:cxn>
              <a:cxn ang="0">
                <a:pos x="connsiteX51801" y="connsiteY51801"/>
              </a:cxn>
              <a:cxn ang="0">
                <a:pos x="connsiteX51802" y="connsiteY51802"/>
              </a:cxn>
              <a:cxn ang="0">
                <a:pos x="connsiteX51803" y="connsiteY51803"/>
              </a:cxn>
              <a:cxn ang="0">
                <a:pos x="connsiteX51804" y="connsiteY51804"/>
              </a:cxn>
              <a:cxn ang="0">
                <a:pos x="connsiteX51805" y="connsiteY51805"/>
              </a:cxn>
              <a:cxn ang="0">
                <a:pos x="connsiteX51806" y="connsiteY51806"/>
              </a:cxn>
              <a:cxn ang="0">
                <a:pos x="connsiteX51807" y="connsiteY51807"/>
              </a:cxn>
              <a:cxn ang="0">
                <a:pos x="connsiteX51808" y="connsiteY51808"/>
              </a:cxn>
              <a:cxn ang="0">
                <a:pos x="connsiteX51809" y="connsiteY51809"/>
              </a:cxn>
              <a:cxn ang="0">
                <a:pos x="connsiteX51810" y="connsiteY51810"/>
              </a:cxn>
              <a:cxn ang="0">
                <a:pos x="connsiteX51811" y="connsiteY51811"/>
              </a:cxn>
              <a:cxn ang="0">
                <a:pos x="connsiteX51812" y="connsiteY51812"/>
              </a:cxn>
              <a:cxn ang="0">
                <a:pos x="connsiteX51813" y="connsiteY51813"/>
              </a:cxn>
              <a:cxn ang="0">
                <a:pos x="connsiteX51814" y="connsiteY51814"/>
              </a:cxn>
              <a:cxn ang="0">
                <a:pos x="connsiteX51815" y="connsiteY51815"/>
              </a:cxn>
              <a:cxn ang="0">
                <a:pos x="connsiteX51816" y="connsiteY51816"/>
              </a:cxn>
              <a:cxn ang="0">
                <a:pos x="connsiteX51817" y="connsiteY51817"/>
              </a:cxn>
              <a:cxn ang="0">
                <a:pos x="connsiteX51818" y="connsiteY51818"/>
              </a:cxn>
              <a:cxn ang="0">
                <a:pos x="connsiteX51819" y="connsiteY51819"/>
              </a:cxn>
              <a:cxn ang="0">
                <a:pos x="connsiteX51820" y="connsiteY51820"/>
              </a:cxn>
              <a:cxn ang="0">
                <a:pos x="connsiteX51821" y="connsiteY51821"/>
              </a:cxn>
              <a:cxn ang="0">
                <a:pos x="connsiteX51822" y="connsiteY51822"/>
              </a:cxn>
              <a:cxn ang="0">
                <a:pos x="connsiteX51823" y="connsiteY51823"/>
              </a:cxn>
              <a:cxn ang="0">
                <a:pos x="connsiteX51824" y="connsiteY51824"/>
              </a:cxn>
              <a:cxn ang="0">
                <a:pos x="connsiteX51825" y="connsiteY51825"/>
              </a:cxn>
              <a:cxn ang="0">
                <a:pos x="connsiteX51826" y="connsiteY51826"/>
              </a:cxn>
              <a:cxn ang="0">
                <a:pos x="connsiteX51827" y="connsiteY51827"/>
              </a:cxn>
              <a:cxn ang="0">
                <a:pos x="connsiteX51828" y="connsiteY51828"/>
              </a:cxn>
              <a:cxn ang="0">
                <a:pos x="connsiteX51829" y="connsiteY51829"/>
              </a:cxn>
              <a:cxn ang="0">
                <a:pos x="connsiteX51830" y="connsiteY51830"/>
              </a:cxn>
              <a:cxn ang="0">
                <a:pos x="connsiteX51831" y="connsiteY51831"/>
              </a:cxn>
              <a:cxn ang="0">
                <a:pos x="connsiteX51832" y="connsiteY51832"/>
              </a:cxn>
              <a:cxn ang="0">
                <a:pos x="connsiteX51833" y="connsiteY51833"/>
              </a:cxn>
              <a:cxn ang="0">
                <a:pos x="connsiteX51834" y="connsiteY51834"/>
              </a:cxn>
              <a:cxn ang="0">
                <a:pos x="connsiteX51835" y="connsiteY51835"/>
              </a:cxn>
              <a:cxn ang="0">
                <a:pos x="connsiteX51836" y="connsiteY51836"/>
              </a:cxn>
              <a:cxn ang="0">
                <a:pos x="connsiteX51837" y="connsiteY51837"/>
              </a:cxn>
              <a:cxn ang="0">
                <a:pos x="connsiteX51838" y="connsiteY51838"/>
              </a:cxn>
              <a:cxn ang="0">
                <a:pos x="connsiteX51839" y="connsiteY51839"/>
              </a:cxn>
              <a:cxn ang="0">
                <a:pos x="connsiteX51840" y="connsiteY51840"/>
              </a:cxn>
              <a:cxn ang="0">
                <a:pos x="connsiteX51841" y="connsiteY51841"/>
              </a:cxn>
              <a:cxn ang="0">
                <a:pos x="connsiteX51842" y="connsiteY51842"/>
              </a:cxn>
              <a:cxn ang="0">
                <a:pos x="connsiteX51843" y="connsiteY51843"/>
              </a:cxn>
              <a:cxn ang="0">
                <a:pos x="connsiteX51844" y="connsiteY51844"/>
              </a:cxn>
              <a:cxn ang="0">
                <a:pos x="connsiteX51845" y="connsiteY51845"/>
              </a:cxn>
              <a:cxn ang="0">
                <a:pos x="connsiteX51846" y="connsiteY51846"/>
              </a:cxn>
              <a:cxn ang="0">
                <a:pos x="connsiteX51847" y="connsiteY51847"/>
              </a:cxn>
              <a:cxn ang="0">
                <a:pos x="connsiteX51848" y="connsiteY51848"/>
              </a:cxn>
              <a:cxn ang="0">
                <a:pos x="connsiteX51849" y="connsiteY51849"/>
              </a:cxn>
              <a:cxn ang="0">
                <a:pos x="connsiteX51850" y="connsiteY51850"/>
              </a:cxn>
              <a:cxn ang="0">
                <a:pos x="connsiteX51851" y="connsiteY51851"/>
              </a:cxn>
              <a:cxn ang="0">
                <a:pos x="connsiteX51852" y="connsiteY51852"/>
              </a:cxn>
              <a:cxn ang="0">
                <a:pos x="connsiteX51853" y="connsiteY51853"/>
              </a:cxn>
              <a:cxn ang="0">
                <a:pos x="connsiteX51854" y="connsiteY51854"/>
              </a:cxn>
              <a:cxn ang="0">
                <a:pos x="connsiteX51855" y="connsiteY51855"/>
              </a:cxn>
              <a:cxn ang="0">
                <a:pos x="connsiteX51856" y="connsiteY51856"/>
              </a:cxn>
              <a:cxn ang="0">
                <a:pos x="connsiteX51857" y="connsiteY51857"/>
              </a:cxn>
              <a:cxn ang="0">
                <a:pos x="connsiteX51858" y="connsiteY51858"/>
              </a:cxn>
              <a:cxn ang="0">
                <a:pos x="connsiteX51859" y="connsiteY51859"/>
              </a:cxn>
              <a:cxn ang="0">
                <a:pos x="connsiteX51860" y="connsiteY51860"/>
              </a:cxn>
              <a:cxn ang="0">
                <a:pos x="connsiteX51861" y="connsiteY51861"/>
              </a:cxn>
              <a:cxn ang="0">
                <a:pos x="connsiteX51862" y="connsiteY51862"/>
              </a:cxn>
              <a:cxn ang="0">
                <a:pos x="connsiteX51863" y="connsiteY51863"/>
              </a:cxn>
              <a:cxn ang="0">
                <a:pos x="connsiteX51864" y="connsiteY51864"/>
              </a:cxn>
              <a:cxn ang="0">
                <a:pos x="connsiteX51865" y="connsiteY51865"/>
              </a:cxn>
              <a:cxn ang="0">
                <a:pos x="connsiteX51866" y="connsiteY51866"/>
              </a:cxn>
              <a:cxn ang="0">
                <a:pos x="connsiteX51867" y="connsiteY51867"/>
              </a:cxn>
              <a:cxn ang="0">
                <a:pos x="connsiteX51868" y="connsiteY51868"/>
              </a:cxn>
              <a:cxn ang="0">
                <a:pos x="connsiteX51869" y="connsiteY51869"/>
              </a:cxn>
              <a:cxn ang="0">
                <a:pos x="connsiteX51870" y="connsiteY51870"/>
              </a:cxn>
              <a:cxn ang="0">
                <a:pos x="connsiteX51871" y="connsiteY51871"/>
              </a:cxn>
              <a:cxn ang="0">
                <a:pos x="connsiteX51872" y="connsiteY51872"/>
              </a:cxn>
              <a:cxn ang="0">
                <a:pos x="connsiteX51873" y="connsiteY51873"/>
              </a:cxn>
              <a:cxn ang="0">
                <a:pos x="connsiteX51874" y="connsiteY51874"/>
              </a:cxn>
              <a:cxn ang="0">
                <a:pos x="connsiteX51875" y="connsiteY51875"/>
              </a:cxn>
              <a:cxn ang="0">
                <a:pos x="connsiteX51876" y="connsiteY51876"/>
              </a:cxn>
              <a:cxn ang="0">
                <a:pos x="connsiteX51877" y="connsiteY51877"/>
              </a:cxn>
              <a:cxn ang="0">
                <a:pos x="connsiteX51878" y="connsiteY51878"/>
              </a:cxn>
              <a:cxn ang="0">
                <a:pos x="connsiteX51879" y="connsiteY51879"/>
              </a:cxn>
              <a:cxn ang="0">
                <a:pos x="connsiteX51880" y="connsiteY51880"/>
              </a:cxn>
              <a:cxn ang="0">
                <a:pos x="connsiteX51881" y="connsiteY51881"/>
              </a:cxn>
              <a:cxn ang="0">
                <a:pos x="connsiteX51882" y="connsiteY51882"/>
              </a:cxn>
              <a:cxn ang="0">
                <a:pos x="connsiteX51883" y="connsiteY51883"/>
              </a:cxn>
              <a:cxn ang="0">
                <a:pos x="connsiteX51884" y="connsiteY51884"/>
              </a:cxn>
              <a:cxn ang="0">
                <a:pos x="connsiteX51885" y="connsiteY51885"/>
              </a:cxn>
              <a:cxn ang="0">
                <a:pos x="connsiteX51886" y="connsiteY51886"/>
              </a:cxn>
              <a:cxn ang="0">
                <a:pos x="connsiteX51887" y="connsiteY51887"/>
              </a:cxn>
              <a:cxn ang="0">
                <a:pos x="connsiteX51888" y="connsiteY51888"/>
              </a:cxn>
              <a:cxn ang="0">
                <a:pos x="connsiteX51889" y="connsiteY51889"/>
              </a:cxn>
              <a:cxn ang="0">
                <a:pos x="connsiteX51890" y="connsiteY51890"/>
              </a:cxn>
              <a:cxn ang="0">
                <a:pos x="connsiteX51891" y="connsiteY51891"/>
              </a:cxn>
              <a:cxn ang="0">
                <a:pos x="connsiteX51892" y="connsiteY51892"/>
              </a:cxn>
              <a:cxn ang="0">
                <a:pos x="connsiteX51893" y="connsiteY51893"/>
              </a:cxn>
              <a:cxn ang="0">
                <a:pos x="connsiteX51894" y="connsiteY51894"/>
              </a:cxn>
              <a:cxn ang="0">
                <a:pos x="connsiteX51895" y="connsiteY51895"/>
              </a:cxn>
              <a:cxn ang="0">
                <a:pos x="connsiteX51896" y="connsiteY51896"/>
              </a:cxn>
              <a:cxn ang="0">
                <a:pos x="connsiteX51897" y="connsiteY51897"/>
              </a:cxn>
              <a:cxn ang="0">
                <a:pos x="connsiteX51898" y="connsiteY51898"/>
              </a:cxn>
              <a:cxn ang="0">
                <a:pos x="connsiteX51899" y="connsiteY51899"/>
              </a:cxn>
              <a:cxn ang="0">
                <a:pos x="connsiteX51900" y="connsiteY51900"/>
              </a:cxn>
              <a:cxn ang="0">
                <a:pos x="connsiteX51901" y="connsiteY51901"/>
              </a:cxn>
              <a:cxn ang="0">
                <a:pos x="connsiteX51902" y="connsiteY51902"/>
              </a:cxn>
              <a:cxn ang="0">
                <a:pos x="connsiteX51903" y="connsiteY51903"/>
              </a:cxn>
              <a:cxn ang="0">
                <a:pos x="connsiteX51904" y="connsiteY51904"/>
              </a:cxn>
              <a:cxn ang="0">
                <a:pos x="connsiteX51905" y="connsiteY51905"/>
              </a:cxn>
              <a:cxn ang="0">
                <a:pos x="connsiteX51906" y="connsiteY51906"/>
              </a:cxn>
              <a:cxn ang="0">
                <a:pos x="connsiteX51907" y="connsiteY51907"/>
              </a:cxn>
              <a:cxn ang="0">
                <a:pos x="connsiteX51908" y="connsiteY51908"/>
              </a:cxn>
              <a:cxn ang="0">
                <a:pos x="connsiteX51909" y="connsiteY51909"/>
              </a:cxn>
              <a:cxn ang="0">
                <a:pos x="connsiteX51910" y="connsiteY51910"/>
              </a:cxn>
              <a:cxn ang="0">
                <a:pos x="connsiteX51911" y="connsiteY51911"/>
              </a:cxn>
              <a:cxn ang="0">
                <a:pos x="connsiteX51912" y="connsiteY51912"/>
              </a:cxn>
              <a:cxn ang="0">
                <a:pos x="connsiteX51913" y="connsiteY51913"/>
              </a:cxn>
              <a:cxn ang="0">
                <a:pos x="connsiteX51914" y="connsiteY51914"/>
              </a:cxn>
              <a:cxn ang="0">
                <a:pos x="connsiteX51915" y="connsiteY51915"/>
              </a:cxn>
              <a:cxn ang="0">
                <a:pos x="connsiteX51916" y="connsiteY51916"/>
              </a:cxn>
              <a:cxn ang="0">
                <a:pos x="connsiteX51917" y="connsiteY51917"/>
              </a:cxn>
              <a:cxn ang="0">
                <a:pos x="connsiteX51918" y="connsiteY51918"/>
              </a:cxn>
              <a:cxn ang="0">
                <a:pos x="connsiteX51919" y="connsiteY51919"/>
              </a:cxn>
              <a:cxn ang="0">
                <a:pos x="connsiteX51920" y="connsiteY51920"/>
              </a:cxn>
              <a:cxn ang="0">
                <a:pos x="connsiteX51921" y="connsiteY51921"/>
              </a:cxn>
              <a:cxn ang="0">
                <a:pos x="connsiteX51922" y="connsiteY51922"/>
              </a:cxn>
              <a:cxn ang="0">
                <a:pos x="connsiteX51923" y="connsiteY51923"/>
              </a:cxn>
              <a:cxn ang="0">
                <a:pos x="connsiteX51924" y="connsiteY51924"/>
              </a:cxn>
              <a:cxn ang="0">
                <a:pos x="connsiteX51925" y="connsiteY51925"/>
              </a:cxn>
              <a:cxn ang="0">
                <a:pos x="connsiteX51926" y="connsiteY51926"/>
              </a:cxn>
              <a:cxn ang="0">
                <a:pos x="connsiteX51927" y="connsiteY51927"/>
              </a:cxn>
              <a:cxn ang="0">
                <a:pos x="connsiteX51928" y="connsiteY51928"/>
              </a:cxn>
              <a:cxn ang="0">
                <a:pos x="connsiteX51929" y="connsiteY51929"/>
              </a:cxn>
              <a:cxn ang="0">
                <a:pos x="connsiteX51930" y="connsiteY51930"/>
              </a:cxn>
              <a:cxn ang="0">
                <a:pos x="connsiteX51931" y="connsiteY51931"/>
              </a:cxn>
              <a:cxn ang="0">
                <a:pos x="connsiteX51932" y="connsiteY51932"/>
              </a:cxn>
              <a:cxn ang="0">
                <a:pos x="connsiteX51933" y="connsiteY51933"/>
              </a:cxn>
              <a:cxn ang="0">
                <a:pos x="connsiteX51934" y="connsiteY51934"/>
              </a:cxn>
              <a:cxn ang="0">
                <a:pos x="connsiteX51935" y="connsiteY51935"/>
              </a:cxn>
              <a:cxn ang="0">
                <a:pos x="connsiteX51936" y="connsiteY51936"/>
              </a:cxn>
              <a:cxn ang="0">
                <a:pos x="connsiteX51937" y="connsiteY51937"/>
              </a:cxn>
              <a:cxn ang="0">
                <a:pos x="connsiteX51938" y="connsiteY51938"/>
              </a:cxn>
              <a:cxn ang="0">
                <a:pos x="connsiteX51939" y="connsiteY51939"/>
              </a:cxn>
              <a:cxn ang="0">
                <a:pos x="connsiteX51940" y="connsiteY51940"/>
              </a:cxn>
              <a:cxn ang="0">
                <a:pos x="connsiteX51941" y="connsiteY51941"/>
              </a:cxn>
              <a:cxn ang="0">
                <a:pos x="connsiteX51942" y="connsiteY51942"/>
              </a:cxn>
              <a:cxn ang="0">
                <a:pos x="connsiteX51943" y="connsiteY51943"/>
              </a:cxn>
              <a:cxn ang="0">
                <a:pos x="connsiteX51944" y="connsiteY51944"/>
              </a:cxn>
              <a:cxn ang="0">
                <a:pos x="connsiteX51945" y="connsiteY51945"/>
              </a:cxn>
              <a:cxn ang="0">
                <a:pos x="connsiteX51946" y="connsiteY51946"/>
              </a:cxn>
              <a:cxn ang="0">
                <a:pos x="connsiteX51947" y="connsiteY51947"/>
              </a:cxn>
              <a:cxn ang="0">
                <a:pos x="connsiteX51948" y="connsiteY51948"/>
              </a:cxn>
              <a:cxn ang="0">
                <a:pos x="connsiteX51949" y="connsiteY51949"/>
              </a:cxn>
              <a:cxn ang="0">
                <a:pos x="connsiteX51950" y="connsiteY51950"/>
              </a:cxn>
              <a:cxn ang="0">
                <a:pos x="connsiteX51951" y="connsiteY51951"/>
              </a:cxn>
              <a:cxn ang="0">
                <a:pos x="connsiteX51952" y="connsiteY51952"/>
              </a:cxn>
              <a:cxn ang="0">
                <a:pos x="connsiteX51953" y="connsiteY51953"/>
              </a:cxn>
              <a:cxn ang="0">
                <a:pos x="connsiteX51954" y="connsiteY51954"/>
              </a:cxn>
              <a:cxn ang="0">
                <a:pos x="connsiteX51955" y="connsiteY51955"/>
              </a:cxn>
              <a:cxn ang="0">
                <a:pos x="connsiteX51956" y="connsiteY51956"/>
              </a:cxn>
              <a:cxn ang="0">
                <a:pos x="connsiteX51957" y="connsiteY51957"/>
              </a:cxn>
              <a:cxn ang="0">
                <a:pos x="connsiteX51958" y="connsiteY51958"/>
              </a:cxn>
              <a:cxn ang="0">
                <a:pos x="connsiteX51959" y="connsiteY51959"/>
              </a:cxn>
              <a:cxn ang="0">
                <a:pos x="connsiteX51960" y="connsiteY51960"/>
              </a:cxn>
              <a:cxn ang="0">
                <a:pos x="connsiteX51961" y="connsiteY51961"/>
              </a:cxn>
              <a:cxn ang="0">
                <a:pos x="connsiteX51962" y="connsiteY51962"/>
              </a:cxn>
              <a:cxn ang="0">
                <a:pos x="connsiteX51963" y="connsiteY51963"/>
              </a:cxn>
              <a:cxn ang="0">
                <a:pos x="connsiteX51964" y="connsiteY51964"/>
              </a:cxn>
              <a:cxn ang="0">
                <a:pos x="connsiteX51965" y="connsiteY51965"/>
              </a:cxn>
              <a:cxn ang="0">
                <a:pos x="connsiteX51966" y="connsiteY51966"/>
              </a:cxn>
              <a:cxn ang="0">
                <a:pos x="connsiteX51967" y="connsiteY51967"/>
              </a:cxn>
              <a:cxn ang="0">
                <a:pos x="connsiteX51968" y="connsiteY51968"/>
              </a:cxn>
              <a:cxn ang="0">
                <a:pos x="connsiteX51969" y="connsiteY51969"/>
              </a:cxn>
              <a:cxn ang="0">
                <a:pos x="connsiteX51970" y="connsiteY51970"/>
              </a:cxn>
              <a:cxn ang="0">
                <a:pos x="connsiteX51971" y="connsiteY51971"/>
              </a:cxn>
              <a:cxn ang="0">
                <a:pos x="connsiteX51972" y="connsiteY51972"/>
              </a:cxn>
              <a:cxn ang="0">
                <a:pos x="connsiteX51973" y="connsiteY51973"/>
              </a:cxn>
              <a:cxn ang="0">
                <a:pos x="connsiteX51974" y="connsiteY51974"/>
              </a:cxn>
              <a:cxn ang="0">
                <a:pos x="connsiteX51975" y="connsiteY51975"/>
              </a:cxn>
              <a:cxn ang="0">
                <a:pos x="connsiteX51976" y="connsiteY51976"/>
              </a:cxn>
              <a:cxn ang="0">
                <a:pos x="connsiteX51977" y="connsiteY51977"/>
              </a:cxn>
              <a:cxn ang="0">
                <a:pos x="connsiteX51978" y="connsiteY51978"/>
              </a:cxn>
              <a:cxn ang="0">
                <a:pos x="connsiteX51979" y="connsiteY51979"/>
              </a:cxn>
              <a:cxn ang="0">
                <a:pos x="connsiteX51980" y="connsiteY51980"/>
              </a:cxn>
              <a:cxn ang="0">
                <a:pos x="connsiteX51981" y="connsiteY51981"/>
              </a:cxn>
              <a:cxn ang="0">
                <a:pos x="connsiteX51982" y="connsiteY51982"/>
              </a:cxn>
              <a:cxn ang="0">
                <a:pos x="connsiteX51983" y="connsiteY51983"/>
              </a:cxn>
              <a:cxn ang="0">
                <a:pos x="connsiteX51984" y="connsiteY51984"/>
              </a:cxn>
              <a:cxn ang="0">
                <a:pos x="connsiteX51985" y="connsiteY51985"/>
              </a:cxn>
              <a:cxn ang="0">
                <a:pos x="connsiteX51986" y="connsiteY51986"/>
              </a:cxn>
              <a:cxn ang="0">
                <a:pos x="connsiteX51987" y="connsiteY51987"/>
              </a:cxn>
              <a:cxn ang="0">
                <a:pos x="connsiteX51988" y="connsiteY51988"/>
              </a:cxn>
              <a:cxn ang="0">
                <a:pos x="connsiteX51989" y="connsiteY51989"/>
              </a:cxn>
              <a:cxn ang="0">
                <a:pos x="connsiteX51990" y="connsiteY51990"/>
              </a:cxn>
              <a:cxn ang="0">
                <a:pos x="connsiteX51991" y="connsiteY51991"/>
              </a:cxn>
              <a:cxn ang="0">
                <a:pos x="connsiteX51992" y="connsiteY51992"/>
              </a:cxn>
              <a:cxn ang="0">
                <a:pos x="connsiteX51993" y="connsiteY51993"/>
              </a:cxn>
              <a:cxn ang="0">
                <a:pos x="connsiteX51994" y="connsiteY51994"/>
              </a:cxn>
              <a:cxn ang="0">
                <a:pos x="connsiteX51995" y="connsiteY51995"/>
              </a:cxn>
              <a:cxn ang="0">
                <a:pos x="connsiteX51996" y="connsiteY51996"/>
              </a:cxn>
              <a:cxn ang="0">
                <a:pos x="connsiteX51997" y="connsiteY51997"/>
              </a:cxn>
              <a:cxn ang="0">
                <a:pos x="connsiteX51998" y="connsiteY51998"/>
              </a:cxn>
              <a:cxn ang="0">
                <a:pos x="connsiteX51999" y="connsiteY51999"/>
              </a:cxn>
              <a:cxn ang="0">
                <a:pos x="connsiteX52000" y="connsiteY52000"/>
              </a:cxn>
              <a:cxn ang="0">
                <a:pos x="connsiteX52001" y="connsiteY52001"/>
              </a:cxn>
              <a:cxn ang="0">
                <a:pos x="connsiteX52002" y="connsiteY52002"/>
              </a:cxn>
              <a:cxn ang="0">
                <a:pos x="connsiteX52003" y="connsiteY52003"/>
              </a:cxn>
              <a:cxn ang="0">
                <a:pos x="connsiteX52004" y="connsiteY52004"/>
              </a:cxn>
              <a:cxn ang="0">
                <a:pos x="connsiteX52005" y="connsiteY52005"/>
              </a:cxn>
              <a:cxn ang="0">
                <a:pos x="connsiteX52006" y="connsiteY52006"/>
              </a:cxn>
              <a:cxn ang="0">
                <a:pos x="connsiteX52007" y="connsiteY52007"/>
              </a:cxn>
              <a:cxn ang="0">
                <a:pos x="connsiteX52008" y="connsiteY52008"/>
              </a:cxn>
              <a:cxn ang="0">
                <a:pos x="connsiteX52009" y="connsiteY52009"/>
              </a:cxn>
              <a:cxn ang="0">
                <a:pos x="connsiteX52010" y="connsiteY52010"/>
              </a:cxn>
              <a:cxn ang="0">
                <a:pos x="connsiteX52011" y="connsiteY52011"/>
              </a:cxn>
              <a:cxn ang="0">
                <a:pos x="connsiteX52012" y="connsiteY52012"/>
              </a:cxn>
              <a:cxn ang="0">
                <a:pos x="connsiteX52013" y="connsiteY52013"/>
              </a:cxn>
              <a:cxn ang="0">
                <a:pos x="connsiteX52014" y="connsiteY52014"/>
              </a:cxn>
              <a:cxn ang="0">
                <a:pos x="connsiteX52015" y="connsiteY52015"/>
              </a:cxn>
              <a:cxn ang="0">
                <a:pos x="connsiteX52016" y="connsiteY52016"/>
              </a:cxn>
              <a:cxn ang="0">
                <a:pos x="connsiteX52017" y="connsiteY52017"/>
              </a:cxn>
              <a:cxn ang="0">
                <a:pos x="connsiteX52018" y="connsiteY52018"/>
              </a:cxn>
              <a:cxn ang="0">
                <a:pos x="connsiteX52019" y="connsiteY52019"/>
              </a:cxn>
              <a:cxn ang="0">
                <a:pos x="connsiteX52020" y="connsiteY52020"/>
              </a:cxn>
              <a:cxn ang="0">
                <a:pos x="connsiteX52021" y="connsiteY52021"/>
              </a:cxn>
              <a:cxn ang="0">
                <a:pos x="connsiteX52022" y="connsiteY52022"/>
              </a:cxn>
              <a:cxn ang="0">
                <a:pos x="connsiteX52023" y="connsiteY52023"/>
              </a:cxn>
              <a:cxn ang="0">
                <a:pos x="connsiteX52024" y="connsiteY52024"/>
              </a:cxn>
              <a:cxn ang="0">
                <a:pos x="connsiteX52025" y="connsiteY52025"/>
              </a:cxn>
              <a:cxn ang="0">
                <a:pos x="connsiteX52026" y="connsiteY52026"/>
              </a:cxn>
              <a:cxn ang="0">
                <a:pos x="connsiteX52027" y="connsiteY52027"/>
              </a:cxn>
              <a:cxn ang="0">
                <a:pos x="connsiteX52028" y="connsiteY52028"/>
              </a:cxn>
              <a:cxn ang="0">
                <a:pos x="connsiteX52029" y="connsiteY52029"/>
              </a:cxn>
              <a:cxn ang="0">
                <a:pos x="connsiteX52030" y="connsiteY52030"/>
              </a:cxn>
              <a:cxn ang="0">
                <a:pos x="connsiteX52031" y="connsiteY52031"/>
              </a:cxn>
              <a:cxn ang="0">
                <a:pos x="connsiteX52032" y="connsiteY52032"/>
              </a:cxn>
              <a:cxn ang="0">
                <a:pos x="connsiteX52033" y="connsiteY52033"/>
              </a:cxn>
              <a:cxn ang="0">
                <a:pos x="connsiteX52034" y="connsiteY52034"/>
              </a:cxn>
              <a:cxn ang="0">
                <a:pos x="connsiteX52035" y="connsiteY52035"/>
              </a:cxn>
              <a:cxn ang="0">
                <a:pos x="connsiteX52036" y="connsiteY52036"/>
              </a:cxn>
              <a:cxn ang="0">
                <a:pos x="connsiteX52037" y="connsiteY52037"/>
              </a:cxn>
              <a:cxn ang="0">
                <a:pos x="connsiteX52038" y="connsiteY52038"/>
              </a:cxn>
              <a:cxn ang="0">
                <a:pos x="connsiteX52039" y="connsiteY52039"/>
              </a:cxn>
              <a:cxn ang="0">
                <a:pos x="connsiteX52040" y="connsiteY52040"/>
              </a:cxn>
              <a:cxn ang="0">
                <a:pos x="connsiteX52041" y="connsiteY52041"/>
              </a:cxn>
              <a:cxn ang="0">
                <a:pos x="connsiteX52042" y="connsiteY52042"/>
              </a:cxn>
              <a:cxn ang="0">
                <a:pos x="connsiteX52043" y="connsiteY52043"/>
              </a:cxn>
              <a:cxn ang="0">
                <a:pos x="connsiteX52044" y="connsiteY52044"/>
              </a:cxn>
              <a:cxn ang="0">
                <a:pos x="connsiteX52045" y="connsiteY52045"/>
              </a:cxn>
              <a:cxn ang="0">
                <a:pos x="connsiteX52046" y="connsiteY52046"/>
              </a:cxn>
              <a:cxn ang="0">
                <a:pos x="connsiteX52047" y="connsiteY52047"/>
              </a:cxn>
              <a:cxn ang="0">
                <a:pos x="connsiteX52048" y="connsiteY52048"/>
              </a:cxn>
              <a:cxn ang="0">
                <a:pos x="connsiteX52049" y="connsiteY52049"/>
              </a:cxn>
              <a:cxn ang="0">
                <a:pos x="connsiteX52050" y="connsiteY52050"/>
              </a:cxn>
              <a:cxn ang="0">
                <a:pos x="connsiteX52051" y="connsiteY52051"/>
              </a:cxn>
              <a:cxn ang="0">
                <a:pos x="connsiteX52052" y="connsiteY52052"/>
              </a:cxn>
              <a:cxn ang="0">
                <a:pos x="connsiteX52053" y="connsiteY52053"/>
              </a:cxn>
              <a:cxn ang="0">
                <a:pos x="connsiteX52054" y="connsiteY52054"/>
              </a:cxn>
              <a:cxn ang="0">
                <a:pos x="connsiteX52055" y="connsiteY52055"/>
              </a:cxn>
              <a:cxn ang="0">
                <a:pos x="connsiteX52056" y="connsiteY52056"/>
              </a:cxn>
              <a:cxn ang="0">
                <a:pos x="connsiteX52057" y="connsiteY52057"/>
              </a:cxn>
              <a:cxn ang="0">
                <a:pos x="connsiteX52058" y="connsiteY52058"/>
              </a:cxn>
              <a:cxn ang="0">
                <a:pos x="connsiteX52059" y="connsiteY52059"/>
              </a:cxn>
              <a:cxn ang="0">
                <a:pos x="connsiteX52060" y="connsiteY52060"/>
              </a:cxn>
              <a:cxn ang="0">
                <a:pos x="connsiteX52061" y="connsiteY52061"/>
              </a:cxn>
              <a:cxn ang="0">
                <a:pos x="connsiteX52062" y="connsiteY52062"/>
              </a:cxn>
              <a:cxn ang="0">
                <a:pos x="connsiteX52063" y="connsiteY52063"/>
              </a:cxn>
              <a:cxn ang="0">
                <a:pos x="connsiteX52064" y="connsiteY52064"/>
              </a:cxn>
              <a:cxn ang="0">
                <a:pos x="connsiteX52065" y="connsiteY52065"/>
              </a:cxn>
              <a:cxn ang="0">
                <a:pos x="connsiteX52066" y="connsiteY52066"/>
              </a:cxn>
              <a:cxn ang="0">
                <a:pos x="connsiteX52067" y="connsiteY52067"/>
              </a:cxn>
              <a:cxn ang="0">
                <a:pos x="connsiteX52068" y="connsiteY52068"/>
              </a:cxn>
              <a:cxn ang="0">
                <a:pos x="connsiteX52069" y="connsiteY52069"/>
              </a:cxn>
              <a:cxn ang="0">
                <a:pos x="connsiteX52070" y="connsiteY52070"/>
              </a:cxn>
              <a:cxn ang="0">
                <a:pos x="connsiteX52071" y="connsiteY52071"/>
              </a:cxn>
              <a:cxn ang="0">
                <a:pos x="connsiteX52072" y="connsiteY52072"/>
              </a:cxn>
              <a:cxn ang="0">
                <a:pos x="connsiteX52073" y="connsiteY52073"/>
              </a:cxn>
              <a:cxn ang="0">
                <a:pos x="connsiteX52074" y="connsiteY52074"/>
              </a:cxn>
              <a:cxn ang="0">
                <a:pos x="connsiteX52075" y="connsiteY52075"/>
              </a:cxn>
              <a:cxn ang="0">
                <a:pos x="connsiteX52076" y="connsiteY52076"/>
              </a:cxn>
              <a:cxn ang="0">
                <a:pos x="connsiteX52077" y="connsiteY52077"/>
              </a:cxn>
              <a:cxn ang="0">
                <a:pos x="connsiteX52078" y="connsiteY52078"/>
              </a:cxn>
              <a:cxn ang="0">
                <a:pos x="connsiteX52079" y="connsiteY52079"/>
              </a:cxn>
              <a:cxn ang="0">
                <a:pos x="connsiteX52080" y="connsiteY52080"/>
              </a:cxn>
              <a:cxn ang="0">
                <a:pos x="connsiteX52081" y="connsiteY52081"/>
              </a:cxn>
              <a:cxn ang="0">
                <a:pos x="connsiteX52082" y="connsiteY52082"/>
              </a:cxn>
              <a:cxn ang="0">
                <a:pos x="connsiteX52083" y="connsiteY52083"/>
              </a:cxn>
              <a:cxn ang="0">
                <a:pos x="connsiteX52084" y="connsiteY52084"/>
              </a:cxn>
              <a:cxn ang="0">
                <a:pos x="connsiteX52085" y="connsiteY52085"/>
              </a:cxn>
              <a:cxn ang="0">
                <a:pos x="connsiteX52086" y="connsiteY52086"/>
              </a:cxn>
              <a:cxn ang="0">
                <a:pos x="connsiteX52087" y="connsiteY52087"/>
              </a:cxn>
              <a:cxn ang="0">
                <a:pos x="connsiteX52088" y="connsiteY52088"/>
              </a:cxn>
              <a:cxn ang="0">
                <a:pos x="connsiteX52089" y="connsiteY52089"/>
              </a:cxn>
              <a:cxn ang="0">
                <a:pos x="connsiteX52090" y="connsiteY52090"/>
              </a:cxn>
              <a:cxn ang="0">
                <a:pos x="connsiteX52091" y="connsiteY52091"/>
              </a:cxn>
              <a:cxn ang="0">
                <a:pos x="connsiteX52092" y="connsiteY52092"/>
              </a:cxn>
              <a:cxn ang="0">
                <a:pos x="connsiteX52093" y="connsiteY52093"/>
              </a:cxn>
              <a:cxn ang="0">
                <a:pos x="connsiteX52094" y="connsiteY52094"/>
              </a:cxn>
              <a:cxn ang="0">
                <a:pos x="connsiteX52095" y="connsiteY52095"/>
              </a:cxn>
              <a:cxn ang="0">
                <a:pos x="connsiteX52096" y="connsiteY52096"/>
              </a:cxn>
              <a:cxn ang="0">
                <a:pos x="connsiteX52097" y="connsiteY52097"/>
              </a:cxn>
              <a:cxn ang="0">
                <a:pos x="connsiteX52098" y="connsiteY52098"/>
              </a:cxn>
              <a:cxn ang="0">
                <a:pos x="connsiteX52099" y="connsiteY52099"/>
              </a:cxn>
              <a:cxn ang="0">
                <a:pos x="connsiteX52100" y="connsiteY52100"/>
              </a:cxn>
              <a:cxn ang="0">
                <a:pos x="connsiteX52101" y="connsiteY52101"/>
              </a:cxn>
              <a:cxn ang="0">
                <a:pos x="connsiteX52102" y="connsiteY52102"/>
              </a:cxn>
              <a:cxn ang="0">
                <a:pos x="connsiteX52103" y="connsiteY52103"/>
              </a:cxn>
              <a:cxn ang="0">
                <a:pos x="connsiteX52104" y="connsiteY52104"/>
              </a:cxn>
              <a:cxn ang="0">
                <a:pos x="connsiteX52105" y="connsiteY52105"/>
              </a:cxn>
              <a:cxn ang="0">
                <a:pos x="connsiteX52106" y="connsiteY52106"/>
              </a:cxn>
              <a:cxn ang="0">
                <a:pos x="connsiteX52107" y="connsiteY52107"/>
              </a:cxn>
              <a:cxn ang="0">
                <a:pos x="connsiteX52108" y="connsiteY52108"/>
              </a:cxn>
              <a:cxn ang="0">
                <a:pos x="connsiteX52109" y="connsiteY52109"/>
              </a:cxn>
              <a:cxn ang="0">
                <a:pos x="connsiteX52110" y="connsiteY52110"/>
              </a:cxn>
              <a:cxn ang="0">
                <a:pos x="connsiteX52111" y="connsiteY52111"/>
              </a:cxn>
              <a:cxn ang="0">
                <a:pos x="connsiteX52112" y="connsiteY52112"/>
              </a:cxn>
              <a:cxn ang="0">
                <a:pos x="connsiteX52113" y="connsiteY52113"/>
              </a:cxn>
              <a:cxn ang="0">
                <a:pos x="connsiteX52114" y="connsiteY52114"/>
              </a:cxn>
              <a:cxn ang="0">
                <a:pos x="connsiteX52115" y="connsiteY52115"/>
              </a:cxn>
              <a:cxn ang="0">
                <a:pos x="connsiteX52116" y="connsiteY52116"/>
              </a:cxn>
              <a:cxn ang="0">
                <a:pos x="connsiteX52117" y="connsiteY52117"/>
              </a:cxn>
              <a:cxn ang="0">
                <a:pos x="connsiteX52118" y="connsiteY52118"/>
              </a:cxn>
              <a:cxn ang="0">
                <a:pos x="connsiteX52119" y="connsiteY52119"/>
              </a:cxn>
              <a:cxn ang="0">
                <a:pos x="connsiteX52120" y="connsiteY52120"/>
              </a:cxn>
              <a:cxn ang="0">
                <a:pos x="connsiteX52121" y="connsiteY52121"/>
              </a:cxn>
              <a:cxn ang="0">
                <a:pos x="connsiteX52122" y="connsiteY52122"/>
              </a:cxn>
              <a:cxn ang="0">
                <a:pos x="connsiteX52123" y="connsiteY52123"/>
              </a:cxn>
              <a:cxn ang="0">
                <a:pos x="connsiteX52124" y="connsiteY52124"/>
              </a:cxn>
              <a:cxn ang="0">
                <a:pos x="connsiteX52125" y="connsiteY52125"/>
              </a:cxn>
              <a:cxn ang="0">
                <a:pos x="connsiteX52126" y="connsiteY52126"/>
              </a:cxn>
              <a:cxn ang="0">
                <a:pos x="connsiteX52127" y="connsiteY52127"/>
              </a:cxn>
              <a:cxn ang="0">
                <a:pos x="connsiteX52128" y="connsiteY52128"/>
              </a:cxn>
              <a:cxn ang="0">
                <a:pos x="connsiteX52129" y="connsiteY52129"/>
              </a:cxn>
              <a:cxn ang="0">
                <a:pos x="connsiteX52130" y="connsiteY52130"/>
              </a:cxn>
              <a:cxn ang="0">
                <a:pos x="connsiteX52131" y="connsiteY52131"/>
              </a:cxn>
              <a:cxn ang="0">
                <a:pos x="connsiteX52132" y="connsiteY52132"/>
              </a:cxn>
              <a:cxn ang="0">
                <a:pos x="connsiteX52133" y="connsiteY52133"/>
              </a:cxn>
              <a:cxn ang="0">
                <a:pos x="connsiteX52134" y="connsiteY52134"/>
              </a:cxn>
              <a:cxn ang="0">
                <a:pos x="connsiteX52135" y="connsiteY52135"/>
              </a:cxn>
              <a:cxn ang="0">
                <a:pos x="connsiteX52136" y="connsiteY52136"/>
              </a:cxn>
              <a:cxn ang="0">
                <a:pos x="connsiteX52137" y="connsiteY52137"/>
              </a:cxn>
              <a:cxn ang="0">
                <a:pos x="connsiteX52138" y="connsiteY52138"/>
              </a:cxn>
              <a:cxn ang="0">
                <a:pos x="connsiteX52139" y="connsiteY52139"/>
              </a:cxn>
              <a:cxn ang="0">
                <a:pos x="connsiteX52140" y="connsiteY52140"/>
              </a:cxn>
              <a:cxn ang="0">
                <a:pos x="connsiteX52141" y="connsiteY52141"/>
              </a:cxn>
              <a:cxn ang="0">
                <a:pos x="connsiteX52142" y="connsiteY52142"/>
              </a:cxn>
              <a:cxn ang="0">
                <a:pos x="connsiteX52143" y="connsiteY52143"/>
              </a:cxn>
              <a:cxn ang="0">
                <a:pos x="connsiteX52144" y="connsiteY52144"/>
              </a:cxn>
              <a:cxn ang="0">
                <a:pos x="connsiteX52145" y="connsiteY52145"/>
              </a:cxn>
              <a:cxn ang="0">
                <a:pos x="connsiteX52146" y="connsiteY52146"/>
              </a:cxn>
              <a:cxn ang="0">
                <a:pos x="connsiteX52147" y="connsiteY52147"/>
              </a:cxn>
              <a:cxn ang="0">
                <a:pos x="connsiteX52148" y="connsiteY52148"/>
              </a:cxn>
              <a:cxn ang="0">
                <a:pos x="connsiteX52149" y="connsiteY52149"/>
              </a:cxn>
              <a:cxn ang="0">
                <a:pos x="connsiteX52150" y="connsiteY52150"/>
              </a:cxn>
              <a:cxn ang="0">
                <a:pos x="connsiteX52151" y="connsiteY52151"/>
              </a:cxn>
              <a:cxn ang="0">
                <a:pos x="connsiteX52152" y="connsiteY52152"/>
              </a:cxn>
              <a:cxn ang="0">
                <a:pos x="connsiteX52153" y="connsiteY52153"/>
              </a:cxn>
              <a:cxn ang="0">
                <a:pos x="connsiteX52154" y="connsiteY52154"/>
              </a:cxn>
              <a:cxn ang="0">
                <a:pos x="connsiteX52155" y="connsiteY52155"/>
              </a:cxn>
              <a:cxn ang="0">
                <a:pos x="connsiteX52156" y="connsiteY52156"/>
              </a:cxn>
              <a:cxn ang="0">
                <a:pos x="connsiteX52157" y="connsiteY52157"/>
              </a:cxn>
              <a:cxn ang="0">
                <a:pos x="connsiteX52158" y="connsiteY52158"/>
              </a:cxn>
              <a:cxn ang="0">
                <a:pos x="connsiteX52159" y="connsiteY52159"/>
              </a:cxn>
              <a:cxn ang="0">
                <a:pos x="connsiteX52160" y="connsiteY52160"/>
              </a:cxn>
              <a:cxn ang="0">
                <a:pos x="connsiteX52161" y="connsiteY52161"/>
              </a:cxn>
              <a:cxn ang="0">
                <a:pos x="connsiteX52162" y="connsiteY52162"/>
              </a:cxn>
              <a:cxn ang="0">
                <a:pos x="connsiteX52163" y="connsiteY52163"/>
              </a:cxn>
              <a:cxn ang="0">
                <a:pos x="connsiteX52164" y="connsiteY52164"/>
              </a:cxn>
              <a:cxn ang="0">
                <a:pos x="connsiteX52165" y="connsiteY52165"/>
              </a:cxn>
              <a:cxn ang="0">
                <a:pos x="connsiteX52166" y="connsiteY52166"/>
              </a:cxn>
              <a:cxn ang="0">
                <a:pos x="connsiteX52167" y="connsiteY52167"/>
              </a:cxn>
              <a:cxn ang="0">
                <a:pos x="connsiteX52168" y="connsiteY52168"/>
              </a:cxn>
              <a:cxn ang="0">
                <a:pos x="connsiteX52169" y="connsiteY52169"/>
              </a:cxn>
              <a:cxn ang="0">
                <a:pos x="connsiteX52170" y="connsiteY52170"/>
              </a:cxn>
              <a:cxn ang="0">
                <a:pos x="connsiteX52171" y="connsiteY52171"/>
              </a:cxn>
              <a:cxn ang="0">
                <a:pos x="connsiteX52172" y="connsiteY52172"/>
              </a:cxn>
              <a:cxn ang="0">
                <a:pos x="connsiteX52173" y="connsiteY52173"/>
              </a:cxn>
              <a:cxn ang="0">
                <a:pos x="connsiteX52174" y="connsiteY52174"/>
              </a:cxn>
              <a:cxn ang="0">
                <a:pos x="connsiteX52175" y="connsiteY52175"/>
              </a:cxn>
              <a:cxn ang="0">
                <a:pos x="connsiteX52176" y="connsiteY52176"/>
              </a:cxn>
              <a:cxn ang="0">
                <a:pos x="connsiteX52177" y="connsiteY52177"/>
              </a:cxn>
              <a:cxn ang="0">
                <a:pos x="connsiteX52178" y="connsiteY52178"/>
              </a:cxn>
              <a:cxn ang="0">
                <a:pos x="connsiteX52179" y="connsiteY52179"/>
              </a:cxn>
              <a:cxn ang="0">
                <a:pos x="connsiteX52180" y="connsiteY52180"/>
              </a:cxn>
              <a:cxn ang="0">
                <a:pos x="connsiteX52181" y="connsiteY52181"/>
              </a:cxn>
              <a:cxn ang="0">
                <a:pos x="connsiteX52182" y="connsiteY52182"/>
              </a:cxn>
              <a:cxn ang="0">
                <a:pos x="connsiteX52183" y="connsiteY52183"/>
              </a:cxn>
              <a:cxn ang="0">
                <a:pos x="connsiteX52184" y="connsiteY52184"/>
              </a:cxn>
              <a:cxn ang="0">
                <a:pos x="connsiteX52185" y="connsiteY52185"/>
              </a:cxn>
              <a:cxn ang="0">
                <a:pos x="connsiteX52186" y="connsiteY52186"/>
              </a:cxn>
              <a:cxn ang="0">
                <a:pos x="connsiteX52187" y="connsiteY52187"/>
              </a:cxn>
              <a:cxn ang="0">
                <a:pos x="connsiteX52188" y="connsiteY52188"/>
              </a:cxn>
              <a:cxn ang="0">
                <a:pos x="connsiteX52189" y="connsiteY52189"/>
              </a:cxn>
              <a:cxn ang="0">
                <a:pos x="connsiteX52190" y="connsiteY52190"/>
              </a:cxn>
              <a:cxn ang="0">
                <a:pos x="connsiteX52191" y="connsiteY52191"/>
              </a:cxn>
              <a:cxn ang="0">
                <a:pos x="connsiteX52192" y="connsiteY52192"/>
              </a:cxn>
              <a:cxn ang="0">
                <a:pos x="connsiteX52193" y="connsiteY52193"/>
              </a:cxn>
              <a:cxn ang="0">
                <a:pos x="connsiteX52194" y="connsiteY52194"/>
              </a:cxn>
              <a:cxn ang="0">
                <a:pos x="connsiteX52195" y="connsiteY52195"/>
              </a:cxn>
              <a:cxn ang="0">
                <a:pos x="connsiteX52196" y="connsiteY52196"/>
              </a:cxn>
              <a:cxn ang="0">
                <a:pos x="connsiteX52197" y="connsiteY52197"/>
              </a:cxn>
              <a:cxn ang="0">
                <a:pos x="connsiteX52198" y="connsiteY52198"/>
              </a:cxn>
              <a:cxn ang="0">
                <a:pos x="connsiteX52199" y="connsiteY52199"/>
              </a:cxn>
              <a:cxn ang="0">
                <a:pos x="connsiteX52200" y="connsiteY52200"/>
              </a:cxn>
              <a:cxn ang="0">
                <a:pos x="connsiteX52201" y="connsiteY52201"/>
              </a:cxn>
              <a:cxn ang="0">
                <a:pos x="connsiteX52202" y="connsiteY52202"/>
              </a:cxn>
              <a:cxn ang="0">
                <a:pos x="connsiteX52203" y="connsiteY52203"/>
              </a:cxn>
              <a:cxn ang="0">
                <a:pos x="connsiteX52204" y="connsiteY52204"/>
              </a:cxn>
              <a:cxn ang="0">
                <a:pos x="connsiteX52205" y="connsiteY52205"/>
              </a:cxn>
              <a:cxn ang="0">
                <a:pos x="connsiteX52206" y="connsiteY52206"/>
              </a:cxn>
              <a:cxn ang="0">
                <a:pos x="connsiteX52207" y="connsiteY52207"/>
              </a:cxn>
              <a:cxn ang="0">
                <a:pos x="connsiteX52208" y="connsiteY52208"/>
              </a:cxn>
              <a:cxn ang="0">
                <a:pos x="connsiteX52209" y="connsiteY52209"/>
              </a:cxn>
              <a:cxn ang="0">
                <a:pos x="connsiteX52210" y="connsiteY52210"/>
              </a:cxn>
              <a:cxn ang="0">
                <a:pos x="connsiteX52211" y="connsiteY52211"/>
              </a:cxn>
              <a:cxn ang="0">
                <a:pos x="connsiteX52212" y="connsiteY52212"/>
              </a:cxn>
              <a:cxn ang="0">
                <a:pos x="connsiteX52213" y="connsiteY52213"/>
              </a:cxn>
              <a:cxn ang="0">
                <a:pos x="connsiteX52214" y="connsiteY52214"/>
              </a:cxn>
              <a:cxn ang="0">
                <a:pos x="connsiteX52215" y="connsiteY52215"/>
              </a:cxn>
              <a:cxn ang="0">
                <a:pos x="connsiteX52216" y="connsiteY52216"/>
              </a:cxn>
              <a:cxn ang="0">
                <a:pos x="connsiteX52217" y="connsiteY52217"/>
              </a:cxn>
              <a:cxn ang="0">
                <a:pos x="connsiteX52218" y="connsiteY52218"/>
              </a:cxn>
              <a:cxn ang="0">
                <a:pos x="connsiteX52219" y="connsiteY52219"/>
              </a:cxn>
              <a:cxn ang="0">
                <a:pos x="connsiteX52220" y="connsiteY52220"/>
              </a:cxn>
              <a:cxn ang="0">
                <a:pos x="connsiteX52221" y="connsiteY52221"/>
              </a:cxn>
              <a:cxn ang="0">
                <a:pos x="connsiteX52222" y="connsiteY52222"/>
              </a:cxn>
              <a:cxn ang="0">
                <a:pos x="connsiteX52223" y="connsiteY52223"/>
              </a:cxn>
              <a:cxn ang="0">
                <a:pos x="connsiteX52224" y="connsiteY52224"/>
              </a:cxn>
              <a:cxn ang="0">
                <a:pos x="connsiteX52225" y="connsiteY52225"/>
              </a:cxn>
              <a:cxn ang="0">
                <a:pos x="connsiteX52226" y="connsiteY52226"/>
              </a:cxn>
              <a:cxn ang="0">
                <a:pos x="connsiteX52227" y="connsiteY52227"/>
              </a:cxn>
              <a:cxn ang="0">
                <a:pos x="connsiteX52228" y="connsiteY52228"/>
              </a:cxn>
              <a:cxn ang="0">
                <a:pos x="connsiteX52229" y="connsiteY52229"/>
              </a:cxn>
              <a:cxn ang="0">
                <a:pos x="connsiteX52230" y="connsiteY52230"/>
              </a:cxn>
              <a:cxn ang="0">
                <a:pos x="connsiteX52231" y="connsiteY52231"/>
              </a:cxn>
              <a:cxn ang="0">
                <a:pos x="connsiteX52232" y="connsiteY52232"/>
              </a:cxn>
              <a:cxn ang="0">
                <a:pos x="connsiteX52233" y="connsiteY52233"/>
              </a:cxn>
              <a:cxn ang="0">
                <a:pos x="connsiteX52234" y="connsiteY52234"/>
              </a:cxn>
              <a:cxn ang="0">
                <a:pos x="connsiteX52235" y="connsiteY52235"/>
              </a:cxn>
              <a:cxn ang="0">
                <a:pos x="connsiteX52236" y="connsiteY52236"/>
              </a:cxn>
              <a:cxn ang="0">
                <a:pos x="connsiteX52237" y="connsiteY52237"/>
              </a:cxn>
              <a:cxn ang="0">
                <a:pos x="connsiteX52238" y="connsiteY52238"/>
              </a:cxn>
              <a:cxn ang="0">
                <a:pos x="connsiteX52239" y="connsiteY52239"/>
              </a:cxn>
              <a:cxn ang="0">
                <a:pos x="connsiteX52240" y="connsiteY52240"/>
              </a:cxn>
              <a:cxn ang="0">
                <a:pos x="connsiteX52241" y="connsiteY52241"/>
              </a:cxn>
              <a:cxn ang="0">
                <a:pos x="connsiteX52242" y="connsiteY52242"/>
              </a:cxn>
              <a:cxn ang="0">
                <a:pos x="connsiteX52243" y="connsiteY52243"/>
              </a:cxn>
              <a:cxn ang="0">
                <a:pos x="connsiteX52244" y="connsiteY52244"/>
              </a:cxn>
              <a:cxn ang="0">
                <a:pos x="connsiteX52245" y="connsiteY52245"/>
              </a:cxn>
              <a:cxn ang="0">
                <a:pos x="connsiteX52246" y="connsiteY52246"/>
              </a:cxn>
              <a:cxn ang="0">
                <a:pos x="connsiteX52247" y="connsiteY52247"/>
              </a:cxn>
              <a:cxn ang="0">
                <a:pos x="connsiteX52248" y="connsiteY52248"/>
              </a:cxn>
              <a:cxn ang="0">
                <a:pos x="connsiteX52249" y="connsiteY52249"/>
              </a:cxn>
              <a:cxn ang="0">
                <a:pos x="connsiteX52250" y="connsiteY52250"/>
              </a:cxn>
              <a:cxn ang="0">
                <a:pos x="connsiteX52251" y="connsiteY52251"/>
              </a:cxn>
              <a:cxn ang="0">
                <a:pos x="connsiteX52252" y="connsiteY52252"/>
              </a:cxn>
              <a:cxn ang="0">
                <a:pos x="connsiteX52253" y="connsiteY52253"/>
              </a:cxn>
              <a:cxn ang="0">
                <a:pos x="connsiteX52254" y="connsiteY52254"/>
              </a:cxn>
              <a:cxn ang="0">
                <a:pos x="connsiteX52255" y="connsiteY52255"/>
              </a:cxn>
              <a:cxn ang="0">
                <a:pos x="connsiteX52256" y="connsiteY52256"/>
              </a:cxn>
              <a:cxn ang="0">
                <a:pos x="connsiteX52257" y="connsiteY52257"/>
              </a:cxn>
              <a:cxn ang="0">
                <a:pos x="connsiteX52258" y="connsiteY52258"/>
              </a:cxn>
              <a:cxn ang="0">
                <a:pos x="connsiteX52259" y="connsiteY52259"/>
              </a:cxn>
              <a:cxn ang="0">
                <a:pos x="connsiteX52260" y="connsiteY52260"/>
              </a:cxn>
              <a:cxn ang="0">
                <a:pos x="connsiteX52261" y="connsiteY52261"/>
              </a:cxn>
              <a:cxn ang="0">
                <a:pos x="connsiteX52262" y="connsiteY52262"/>
              </a:cxn>
              <a:cxn ang="0">
                <a:pos x="connsiteX52263" y="connsiteY52263"/>
              </a:cxn>
              <a:cxn ang="0">
                <a:pos x="connsiteX52264" y="connsiteY52264"/>
              </a:cxn>
              <a:cxn ang="0">
                <a:pos x="connsiteX52265" y="connsiteY52265"/>
              </a:cxn>
              <a:cxn ang="0">
                <a:pos x="connsiteX52266" y="connsiteY52266"/>
              </a:cxn>
              <a:cxn ang="0">
                <a:pos x="connsiteX52267" y="connsiteY52267"/>
              </a:cxn>
              <a:cxn ang="0">
                <a:pos x="connsiteX52268" y="connsiteY52268"/>
              </a:cxn>
              <a:cxn ang="0">
                <a:pos x="connsiteX52269" y="connsiteY52269"/>
              </a:cxn>
              <a:cxn ang="0">
                <a:pos x="connsiteX52270" y="connsiteY52270"/>
              </a:cxn>
              <a:cxn ang="0">
                <a:pos x="connsiteX52271" y="connsiteY52271"/>
              </a:cxn>
              <a:cxn ang="0">
                <a:pos x="connsiteX52272" y="connsiteY52272"/>
              </a:cxn>
              <a:cxn ang="0">
                <a:pos x="connsiteX52273" y="connsiteY52273"/>
              </a:cxn>
              <a:cxn ang="0">
                <a:pos x="connsiteX52274" y="connsiteY52274"/>
              </a:cxn>
              <a:cxn ang="0">
                <a:pos x="connsiteX52275" y="connsiteY52275"/>
              </a:cxn>
              <a:cxn ang="0">
                <a:pos x="connsiteX52276" y="connsiteY52276"/>
              </a:cxn>
              <a:cxn ang="0">
                <a:pos x="connsiteX52277" y="connsiteY52277"/>
              </a:cxn>
              <a:cxn ang="0">
                <a:pos x="connsiteX52278" y="connsiteY52278"/>
              </a:cxn>
              <a:cxn ang="0">
                <a:pos x="connsiteX52279" y="connsiteY52279"/>
              </a:cxn>
              <a:cxn ang="0">
                <a:pos x="connsiteX52280" y="connsiteY52280"/>
              </a:cxn>
              <a:cxn ang="0">
                <a:pos x="connsiteX52281" y="connsiteY52281"/>
              </a:cxn>
              <a:cxn ang="0">
                <a:pos x="connsiteX52282" y="connsiteY52282"/>
              </a:cxn>
              <a:cxn ang="0">
                <a:pos x="connsiteX52283" y="connsiteY52283"/>
              </a:cxn>
              <a:cxn ang="0">
                <a:pos x="connsiteX52284" y="connsiteY52284"/>
              </a:cxn>
              <a:cxn ang="0">
                <a:pos x="connsiteX52285" y="connsiteY52285"/>
              </a:cxn>
              <a:cxn ang="0">
                <a:pos x="connsiteX52286" y="connsiteY52286"/>
              </a:cxn>
              <a:cxn ang="0">
                <a:pos x="connsiteX52287" y="connsiteY52287"/>
              </a:cxn>
              <a:cxn ang="0">
                <a:pos x="connsiteX52288" y="connsiteY52288"/>
              </a:cxn>
              <a:cxn ang="0">
                <a:pos x="connsiteX52289" y="connsiteY52289"/>
              </a:cxn>
              <a:cxn ang="0">
                <a:pos x="connsiteX52290" y="connsiteY52290"/>
              </a:cxn>
              <a:cxn ang="0">
                <a:pos x="connsiteX52291" y="connsiteY52291"/>
              </a:cxn>
              <a:cxn ang="0">
                <a:pos x="connsiteX52292" y="connsiteY52292"/>
              </a:cxn>
              <a:cxn ang="0">
                <a:pos x="connsiteX52293" y="connsiteY52293"/>
              </a:cxn>
              <a:cxn ang="0">
                <a:pos x="connsiteX52294" y="connsiteY52294"/>
              </a:cxn>
              <a:cxn ang="0">
                <a:pos x="connsiteX52295" y="connsiteY52295"/>
              </a:cxn>
              <a:cxn ang="0">
                <a:pos x="connsiteX52296" y="connsiteY52296"/>
              </a:cxn>
              <a:cxn ang="0">
                <a:pos x="connsiteX52297" y="connsiteY52297"/>
              </a:cxn>
              <a:cxn ang="0">
                <a:pos x="connsiteX52298" y="connsiteY52298"/>
              </a:cxn>
              <a:cxn ang="0">
                <a:pos x="connsiteX52299" y="connsiteY52299"/>
              </a:cxn>
              <a:cxn ang="0">
                <a:pos x="connsiteX52300" y="connsiteY52300"/>
              </a:cxn>
              <a:cxn ang="0">
                <a:pos x="connsiteX52301" y="connsiteY52301"/>
              </a:cxn>
              <a:cxn ang="0">
                <a:pos x="connsiteX52302" y="connsiteY52302"/>
              </a:cxn>
              <a:cxn ang="0">
                <a:pos x="connsiteX52303" y="connsiteY52303"/>
              </a:cxn>
              <a:cxn ang="0">
                <a:pos x="connsiteX52304" y="connsiteY52304"/>
              </a:cxn>
              <a:cxn ang="0">
                <a:pos x="connsiteX52305" y="connsiteY52305"/>
              </a:cxn>
              <a:cxn ang="0">
                <a:pos x="connsiteX52306" y="connsiteY52306"/>
              </a:cxn>
              <a:cxn ang="0">
                <a:pos x="connsiteX52307" y="connsiteY52307"/>
              </a:cxn>
              <a:cxn ang="0">
                <a:pos x="connsiteX52308" y="connsiteY52308"/>
              </a:cxn>
              <a:cxn ang="0">
                <a:pos x="connsiteX52309" y="connsiteY52309"/>
              </a:cxn>
              <a:cxn ang="0">
                <a:pos x="connsiteX52310" y="connsiteY52310"/>
              </a:cxn>
              <a:cxn ang="0">
                <a:pos x="connsiteX52311" y="connsiteY52311"/>
              </a:cxn>
              <a:cxn ang="0">
                <a:pos x="connsiteX52312" y="connsiteY52312"/>
              </a:cxn>
              <a:cxn ang="0">
                <a:pos x="connsiteX52313" y="connsiteY52313"/>
              </a:cxn>
              <a:cxn ang="0">
                <a:pos x="connsiteX52314" y="connsiteY52314"/>
              </a:cxn>
              <a:cxn ang="0">
                <a:pos x="connsiteX52315" y="connsiteY52315"/>
              </a:cxn>
              <a:cxn ang="0">
                <a:pos x="connsiteX52316" y="connsiteY52316"/>
              </a:cxn>
              <a:cxn ang="0">
                <a:pos x="connsiteX52317" y="connsiteY52317"/>
              </a:cxn>
              <a:cxn ang="0">
                <a:pos x="connsiteX52318" y="connsiteY52318"/>
              </a:cxn>
              <a:cxn ang="0">
                <a:pos x="connsiteX52319" y="connsiteY52319"/>
              </a:cxn>
              <a:cxn ang="0">
                <a:pos x="connsiteX52320" y="connsiteY52320"/>
              </a:cxn>
              <a:cxn ang="0">
                <a:pos x="connsiteX52321" y="connsiteY52321"/>
              </a:cxn>
              <a:cxn ang="0">
                <a:pos x="connsiteX52322" y="connsiteY52322"/>
              </a:cxn>
              <a:cxn ang="0">
                <a:pos x="connsiteX52323" y="connsiteY52323"/>
              </a:cxn>
              <a:cxn ang="0">
                <a:pos x="connsiteX52324" y="connsiteY52324"/>
              </a:cxn>
              <a:cxn ang="0">
                <a:pos x="connsiteX52325" y="connsiteY52325"/>
              </a:cxn>
              <a:cxn ang="0">
                <a:pos x="connsiteX52326" y="connsiteY52326"/>
              </a:cxn>
              <a:cxn ang="0">
                <a:pos x="connsiteX52327" y="connsiteY52327"/>
              </a:cxn>
              <a:cxn ang="0">
                <a:pos x="connsiteX52328" y="connsiteY52328"/>
              </a:cxn>
              <a:cxn ang="0">
                <a:pos x="connsiteX52329" y="connsiteY52329"/>
              </a:cxn>
              <a:cxn ang="0">
                <a:pos x="connsiteX52330" y="connsiteY52330"/>
              </a:cxn>
              <a:cxn ang="0">
                <a:pos x="connsiteX52331" y="connsiteY52331"/>
              </a:cxn>
              <a:cxn ang="0">
                <a:pos x="connsiteX52332" y="connsiteY52332"/>
              </a:cxn>
              <a:cxn ang="0">
                <a:pos x="connsiteX52333" y="connsiteY52333"/>
              </a:cxn>
              <a:cxn ang="0">
                <a:pos x="connsiteX52334" y="connsiteY52334"/>
              </a:cxn>
              <a:cxn ang="0">
                <a:pos x="connsiteX52335" y="connsiteY52335"/>
              </a:cxn>
              <a:cxn ang="0">
                <a:pos x="connsiteX52336" y="connsiteY52336"/>
              </a:cxn>
              <a:cxn ang="0">
                <a:pos x="connsiteX52337" y="connsiteY52337"/>
              </a:cxn>
              <a:cxn ang="0">
                <a:pos x="connsiteX52338" y="connsiteY52338"/>
              </a:cxn>
              <a:cxn ang="0">
                <a:pos x="connsiteX52339" y="connsiteY52339"/>
              </a:cxn>
              <a:cxn ang="0">
                <a:pos x="connsiteX52340" y="connsiteY52340"/>
              </a:cxn>
              <a:cxn ang="0">
                <a:pos x="connsiteX52341" y="connsiteY52341"/>
              </a:cxn>
              <a:cxn ang="0">
                <a:pos x="connsiteX52342" y="connsiteY52342"/>
              </a:cxn>
              <a:cxn ang="0">
                <a:pos x="connsiteX52343" y="connsiteY52343"/>
              </a:cxn>
              <a:cxn ang="0">
                <a:pos x="connsiteX52344" y="connsiteY52344"/>
              </a:cxn>
              <a:cxn ang="0">
                <a:pos x="connsiteX52345" y="connsiteY52345"/>
              </a:cxn>
              <a:cxn ang="0">
                <a:pos x="connsiteX52346" y="connsiteY52346"/>
              </a:cxn>
              <a:cxn ang="0">
                <a:pos x="connsiteX52347" y="connsiteY52347"/>
              </a:cxn>
              <a:cxn ang="0">
                <a:pos x="connsiteX52348" y="connsiteY52348"/>
              </a:cxn>
              <a:cxn ang="0">
                <a:pos x="connsiteX52349" y="connsiteY52349"/>
              </a:cxn>
              <a:cxn ang="0">
                <a:pos x="connsiteX52350" y="connsiteY52350"/>
              </a:cxn>
              <a:cxn ang="0">
                <a:pos x="connsiteX52351" y="connsiteY52351"/>
              </a:cxn>
              <a:cxn ang="0">
                <a:pos x="connsiteX52352" y="connsiteY52352"/>
              </a:cxn>
              <a:cxn ang="0">
                <a:pos x="connsiteX52353" y="connsiteY52353"/>
              </a:cxn>
              <a:cxn ang="0">
                <a:pos x="connsiteX52354" y="connsiteY52354"/>
              </a:cxn>
              <a:cxn ang="0">
                <a:pos x="connsiteX52355" y="connsiteY52355"/>
              </a:cxn>
              <a:cxn ang="0">
                <a:pos x="connsiteX52356" y="connsiteY52356"/>
              </a:cxn>
              <a:cxn ang="0">
                <a:pos x="connsiteX52357" y="connsiteY52357"/>
              </a:cxn>
              <a:cxn ang="0">
                <a:pos x="connsiteX52358" y="connsiteY52358"/>
              </a:cxn>
              <a:cxn ang="0">
                <a:pos x="connsiteX52359" y="connsiteY52359"/>
              </a:cxn>
              <a:cxn ang="0">
                <a:pos x="connsiteX52360" y="connsiteY52360"/>
              </a:cxn>
              <a:cxn ang="0">
                <a:pos x="connsiteX52361" y="connsiteY52361"/>
              </a:cxn>
              <a:cxn ang="0">
                <a:pos x="connsiteX52362" y="connsiteY52362"/>
              </a:cxn>
              <a:cxn ang="0">
                <a:pos x="connsiteX52363" y="connsiteY52363"/>
              </a:cxn>
              <a:cxn ang="0">
                <a:pos x="connsiteX52364" y="connsiteY52364"/>
              </a:cxn>
              <a:cxn ang="0">
                <a:pos x="connsiteX52365" y="connsiteY52365"/>
              </a:cxn>
              <a:cxn ang="0">
                <a:pos x="connsiteX52366" y="connsiteY52366"/>
              </a:cxn>
              <a:cxn ang="0">
                <a:pos x="connsiteX52367" y="connsiteY52367"/>
              </a:cxn>
              <a:cxn ang="0">
                <a:pos x="connsiteX52368" y="connsiteY52368"/>
              </a:cxn>
              <a:cxn ang="0">
                <a:pos x="connsiteX52369" y="connsiteY52369"/>
              </a:cxn>
              <a:cxn ang="0">
                <a:pos x="connsiteX52370" y="connsiteY52370"/>
              </a:cxn>
              <a:cxn ang="0">
                <a:pos x="connsiteX52371" y="connsiteY52371"/>
              </a:cxn>
              <a:cxn ang="0">
                <a:pos x="connsiteX52372" y="connsiteY52372"/>
              </a:cxn>
              <a:cxn ang="0">
                <a:pos x="connsiteX52373" y="connsiteY52373"/>
              </a:cxn>
              <a:cxn ang="0">
                <a:pos x="connsiteX52374" y="connsiteY52374"/>
              </a:cxn>
              <a:cxn ang="0">
                <a:pos x="connsiteX52375" y="connsiteY52375"/>
              </a:cxn>
              <a:cxn ang="0">
                <a:pos x="connsiteX52376" y="connsiteY52376"/>
              </a:cxn>
              <a:cxn ang="0">
                <a:pos x="connsiteX52377" y="connsiteY52377"/>
              </a:cxn>
              <a:cxn ang="0">
                <a:pos x="connsiteX52378" y="connsiteY52378"/>
              </a:cxn>
              <a:cxn ang="0">
                <a:pos x="connsiteX52379" y="connsiteY52379"/>
              </a:cxn>
              <a:cxn ang="0">
                <a:pos x="connsiteX52380" y="connsiteY52380"/>
              </a:cxn>
              <a:cxn ang="0">
                <a:pos x="connsiteX52381" y="connsiteY52381"/>
              </a:cxn>
              <a:cxn ang="0">
                <a:pos x="connsiteX52382" y="connsiteY52382"/>
              </a:cxn>
              <a:cxn ang="0">
                <a:pos x="connsiteX52383" y="connsiteY52383"/>
              </a:cxn>
              <a:cxn ang="0">
                <a:pos x="connsiteX52384" y="connsiteY52384"/>
              </a:cxn>
              <a:cxn ang="0">
                <a:pos x="connsiteX52385" y="connsiteY52385"/>
              </a:cxn>
              <a:cxn ang="0">
                <a:pos x="connsiteX52386" y="connsiteY52386"/>
              </a:cxn>
              <a:cxn ang="0">
                <a:pos x="connsiteX52387" y="connsiteY52387"/>
              </a:cxn>
              <a:cxn ang="0">
                <a:pos x="connsiteX52388" y="connsiteY52388"/>
              </a:cxn>
              <a:cxn ang="0">
                <a:pos x="connsiteX52389" y="connsiteY52389"/>
              </a:cxn>
              <a:cxn ang="0">
                <a:pos x="connsiteX52390" y="connsiteY52390"/>
              </a:cxn>
              <a:cxn ang="0">
                <a:pos x="connsiteX52391" y="connsiteY52391"/>
              </a:cxn>
              <a:cxn ang="0">
                <a:pos x="connsiteX52392" y="connsiteY52392"/>
              </a:cxn>
              <a:cxn ang="0">
                <a:pos x="connsiteX52393" y="connsiteY52393"/>
              </a:cxn>
              <a:cxn ang="0">
                <a:pos x="connsiteX52394" y="connsiteY52394"/>
              </a:cxn>
              <a:cxn ang="0">
                <a:pos x="connsiteX52395" y="connsiteY52395"/>
              </a:cxn>
              <a:cxn ang="0">
                <a:pos x="connsiteX52396" y="connsiteY52396"/>
              </a:cxn>
              <a:cxn ang="0">
                <a:pos x="connsiteX52397" y="connsiteY52397"/>
              </a:cxn>
              <a:cxn ang="0">
                <a:pos x="connsiteX52398" y="connsiteY52398"/>
              </a:cxn>
              <a:cxn ang="0">
                <a:pos x="connsiteX52399" y="connsiteY52399"/>
              </a:cxn>
              <a:cxn ang="0">
                <a:pos x="connsiteX52400" y="connsiteY52400"/>
              </a:cxn>
              <a:cxn ang="0">
                <a:pos x="connsiteX52401" y="connsiteY52401"/>
              </a:cxn>
              <a:cxn ang="0">
                <a:pos x="connsiteX52402" y="connsiteY52402"/>
              </a:cxn>
              <a:cxn ang="0">
                <a:pos x="connsiteX52403" y="connsiteY52403"/>
              </a:cxn>
              <a:cxn ang="0">
                <a:pos x="connsiteX52404" y="connsiteY52404"/>
              </a:cxn>
              <a:cxn ang="0">
                <a:pos x="connsiteX52405" y="connsiteY52405"/>
              </a:cxn>
              <a:cxn ang="0">
                <a:pos x="connsiteX52406" y="connsiteY52406"/>
              </a:cxn>
              <a:cxn ang="0">
                <a:pos x="connsiteX52407" y="connsiteY52407"/>
              </a:cxn>
              <a:cxn ang="0">
                <a:pos x="connsiteX52408" y="connsiteY52408"/>
              </a:cxn>
              <a:cxn ang="0">
                <a:pos x="connsiteX52409" y="connsiteY52409"/>
              </a:cxn>
              <a:cxn ang="0">
                <a:pos x="connsiteX52410" y="connsiteY52410"/>
              </a:cxn>
              <a:cxn ang="0">
                <a:pos x="connsiteX52411" y="connsiteY52411"/>
              </a:cxn>
              <a:cxn ang="0">
                <a:pos x="connsiteX52412" y="connsiteY52412"/>
              </a:cxn>
              <a:cxn ang="0">
                <a:pos x="connsiteX52413" y="connsiteY52413"/>
              </a:cxn>
              <a:cxn ang="0">
                <a:pos x="connsiteX52414" y="connsiteY52414"/>
              </a:cxn>
              <a:cxn ang="0">
                <a:pos x="connsiteX52415" y="connsiteY52415"/>
              </a:cxn>
              <a:cxn ang="0">
                <a:pos x="connsiteX52416" y="connsiteY52416"/>
              </a:cxn>
              <a:cxn ang="0">
                <a:pos x="connsiteX52417" y="connsiteY52417"/>
              </a:cxn>
              <a:cxn ang="0">
                <a:pos x="connsiteX52418" y="connsiteY52418"/>
              </a:cxn>
              <a:cxn ang="0">
                <a:pos x="connsiteX52419" y="connsiteY52419"/>
              </a:cxn>
              <a:cxn ang="0">
                <a:pos x="connsiteX52420" y="connsiteY52420"/>
              </a:cxn>
              <a:cxn ang="0">
                <a:pos x="connsiteX52421" y="connsiteY52421"/>
              </a:cxn>
              <a:cxn ang="0">
                <a:pos x="connsiteX52422" y="connsiteY52422"/>
              </a:cxn>
              <a:cxn ang="0">
                <a:pos x="connsiteX52423" y="connsiteY52423"/>
              </a:cxn>
              <a:cxn ang="0">
                <a:pos x="connsiteX52424" y="connsiteY52424"/>
              </a:cxn>
              <a:cxn ang="0">
                <a:pos x="connsiteX52425" y="connsiteY52425"/>
              </a:cxn>
              <a:cxn ang="0">
                <a:pos x="connsiteX52426" y="connsiteY52426"/>
              </a:cxn>
              <a:cxn ang="0">
                <a:pos x="connsiteX52427" y="connsiteY52427"/>
              </a:cxn>
              <a:cxn ang="0">
                <a:pos x="connsiteX52428" y="connsiteY52428"/>
              </a:cxn>
              <a:cxn ang="0">
                <a:pos x="connsiteX52429" y="connsiteY52429"/>
              </a:cxn>
              <a:cxn ang="0">
                <a:pos x="connsiteX52430" y="connsiteY52430"/>
              </a:cxn>
              <a:cxn ang="0">
                <a:pos x="connsiteX52431" y="connsiteY52431"/>
              </a:cxn>
              <a:cxn ang="0">
                <a:pos x="connsiteX52432" y="connsiteY52432"/>
              </a:cxn>
              <a:cxn ang="0">
                <a:pos x="connsiteX52433" y="connsiteY52433"/>
              </a:cxn>
              <a:cxn ang="0">
                <a:pos x="connsiteX52434" y="connsiteY52434"/>
              </a:cxn>
              <a:cxn ang="0">
                <a:pos x="connsiteX52435" y="connsiteY52435"/>
              </a:cxn>
              <a:cxn ang="0">
                <a:pos x="connsiteX52436" y="connsiteY52436"/>
              </a:cxn>
              <a:cxn ang="0">
                <a:pos x="connsiteX52437" y="connsiteY52437"/>
              </a:cxn>
              <a:cxn ang="0">
                <a:pos x="connsiteX52438" y="connsiteY52438"/>
              </a:cxn>
              <a:cxn ang="0">
                <a:pos x="connsiteX52439" y="connsiteY52439"/>
              </a:cxn>
              <a:cxn ang="0">
                <a:pos x="connsiteX52440" y="connsiteY52440"/>
              </a:cxn>
              <a:cxn ang="0">
                <a:pos x="connsiteX52441" y="connsiteY52441"/>
              </a:cxn>
              <a:cxn ang="0">
                <a:pos x="connsiteX52442" y="connsiteY52442"/>
              </a:cxn>
              <a:cxn ang="0">
                <a:pos x="connsiteX52443" y="connsiteY52443"/>
              </a:cxn>
              <a:cxn ang="0">
                <a:pos x="connsiteX52444" y="connsiteY52444"/>
              </a:cxn>
              <a:cxn ang="0">
                <a:pos x="connsiteX52445" y="connsiteY52445"/>
              </a:cxn>
              <a:cxn ang="0">
                <a:pos x="connsiteX52446" y="connsiteY52446"/>
              </a:cxn>
              <a:cxn ang="0">
                <a:pos x="connsiteX52447" y="connsiteY52447"/>
              </a:cxn>
              <a:cxn ang="0">
                <a:pos x="connsiteX52448" y="connsiteY52448"/>
              </a:cxn>
              <a:cxn ang="0">
                <a:pos x="connsiteX52449" y="connsiteY52449"/>
              </a:cxn>
              <a:cxn ang="0">
                <a:pos x="connsiteX52450" y="connsiteY52450"/>
              </a:cxn>
              <a:cxn ang="0">
                <a:pos x="connsiteX52451" y="connsiteY52451"/>
              </a:cxn>
              <a:cxn ang="0">
                <a:pos x="connsiteX52452" y="connsiteY52452"/>
              </a:cxn>
              <a:cxn ang="0">
                <a:pos x="connsiteX52453" y="connsiteY52453"/>
              </a:cxn>
              <a:cxn ang="0">
                <a:pos x="connsiteX52454" y="connsiteY52454"/>
              </a:cxn>
              <a:cxn ang="0">
                <a:pos x="connsiteX52455" y="connsiteY52455"/>
              </a:cxn>
              <a:cxn ang="0">
                <a:pos x="connsiteX52456" y="connsiteY52456"/>
              </a:cxn>
              <a:cxn ang="0">
                <a:pos x="connsiteX52457" y="connsiteY52457"/>
              </a:cxn>
              <a:cxn ang="0">
                <a:pos x="connsiteX52458" y="connsiteY52458"/>
              </a:cxn>
              <a:cxn ang="0">
                <a:pos x="connsiteX52459" y="connsiteY52459"/>
              </a:cxn>
              <a:cxn ang="0">
                <a:pos x="connsiteX52460" y="connsiteY52460"/>
              </a:cxn>
              <a:cxn ang="0">
                <a:pos x="connsiteX52461" y="connsiteY52461"/>
              </a:cxn>
              <a:cxn ang="0">
                <a:pos x="connsiteX52462" y="connsiteY52462"/>
              </a:cxn>
              <a:cxn ang="0">
                <a:pos x="connsiteX52463" y="connsiteY52463"/>
              </a:cxn>
              <a:cxn ang="0">
                <a:pos x="connsiteX52464" y="connsiteY52464"/>
              </a:cxn>
              <a:cxn ang="0">
                <a:pos x="connsiteX52465" y="connsiteY52465"/>
              </a:cxn>
              <a:cxn ang="0">
                <a:pos x="connsiteX52466" y="connsiteY52466"/>
              </a:cxn>
              <a:cxn ang="0">
                <a:pos x="connsiteX52467" y="connsiteY52467"/>
              </a:cxn>
              <a:cxn ang="0">
                <a:pos x="connsiteX52468" y="connsiteY52468"/>
              </a:cxn>
              <a:cxn ang="0">
                <a:pos x="connsiteX52469" y="connsiteY52469"/>
              </a:cxn>
              <a:cxn ang="0">
                <a:pos x="connsiteX52470" y="connsiteY52470"/>
              </a:cxn>
              <a:cxn ang="0">
                <a:pos x="connsiteX52471" y="connsiteY52471"/>
              </a:cxn>
              <a:cxn ang="0">
                <a:pos x="connsiteX52472" y="connsiteY52472"/>
              </a:cxn>
              <a:cxn ang="0">
                <a:pos x="connsiteX52473" y="connsiteY52473"/>
              </a:cxn>
              <a:cxn ang="0">
                <a:pos x="connsiteX52474" y="connsiteY52474"/>
              </a:cxn>
              <a:cxn ang="0">
                <a:pos x="connsiteX52475" y="connsiteY52475"/>
              </a:cxn>
              <a:cxn ang="0">
                <a:pos x="connsiteX52476" y="connsiteY52476"/>
              </a:cxn>
              <a:cxn ang="0">
                <a:pos x="connsiteX52477" y="connsiteY52477"/>
              </a:cxn>
              <a:cxn ang="0">
                <a:pos x="connsiteX52478" y="connsiteY52478"/>
              </a:cxn>
              <a:cxn ang="0">
                <a:pos x="connsiteX52479" y="connsiteY52479"/>
              </a:cxn>
              <a:cxn ang="0">
                <a:pos x="connsiteX52480" y="connsiteY52480"/>
              </a:cxn>
              <a:cxn ang="0">
                <a:pos x="connsiteX52481" y="connsiteY52481"/>
              </a:cxn>
              <a:cxn ang="0">
                <a:pos x="connsiteX52482" y="connsiteY52482"/>
              </a:cxn>
              <a:cxn ang="0">
                <a:pos x="connsiteX52483" y="connsiteY52483"/>
              </a:cxn>
              <a:cxn ang="0">
                <a:pos x="connsiteX52484" y="connsiteY52484"/>
              </a:cxn>
              <a:cxn ang="0">
                <a:pos x="connsiteX52485" y="connsiteY52485"/>
              </a:cxn>
              <a:cxn ang="0">
                <a:pos x="connsiteX52486" y="connsiteY52486"/>
              </a:cxn>
              <a:cxn ang="0">
                <a:pos x="connsiteX52487" y="connsiteY52487"/>
              </a:cxn>
              <a:cxn ang="0">
                <a:pos x="connsiteX52488" y="connsiteY52488"/>
              </a:cxn>
              <a:cxn ang="0">
                <a:pos x="connsiteX52489" y="connsiteY52489"/>
              </a:cxn>
              <a:cxn ang="0">
                <a:pos x="connsiteX52490" y="connsiteY52490"/>
              </a:cxn>
              <a:cxn ang="0">
                <a:pos x="connsiteX52491" y="connsiteY52491"/>
              </a:cxn>
              <a:cxn ang="0">
                <a:pos x="connsiteX52492" y="connsiteY52492"/>
              </a:cxn>
              <a:cxn ang="0">
                <a:pos x="connsiteX52493" y="connsiteY52493"/>
              </a:cxn>
              <a:cxn ang="0">
                <a:pos x="connsiteX52494" y="connsiteY52494"/>
              </a:cxn>
              <a:cxn ang="0">
                <a:pos x="connsiteX52495" y="connsiteY52495"/>
              </a:cxn>
              <a:cxn ang="0">
                <a:pos x="connsiteX52496" y="connsiteY52496"/>
              </a:cxn>
              <a:cxn ang="0">
                <a:pos x="connsiteX52497" y="connsiteY52497"/>
              </a:cxn>
              <a:cxn ang="0">
                <a:pos x="connsiteX52498" y="connsiteY52498"/>
              </a:cxn>
              <a:cxn ang="0">
                <a:pos x="connsiteX52499" y="connsiteY52499"/>
              </a:cxn>
              <a:cxn ang="0">
                <a:pos x="connsiteX52500" y="connsiteY52500"/>
              </a:cxn>
              <a:cxn ang="0">
                <a:pos x="connsiteX52501" y="connsiteY52501"/>
              </a:cxn>
              <a:cxn ang="0">
                <a:pos x="connsiteX52502" y="connsiteY52502"/>
              </a:cxn>
              <a:cxn ang="0">
                <a:pos x="connsiteX52503" y="connsiteY52503"/>
              </a:cxn>
              <a:cxn ang="0">
                <a:pos x="connsiteX52504" y="connsiteY52504"/>
              </a:cxn>
              <a:cxn ang="0">
                <a:pos x="connsiteX52505" y="connsiteY52505"/>
              </a:cxn>
              <a:cxn ang="0">
                <a:pos x="connsiteX52506" y="connsiteY52506"/>
              </a:cxn>
              <a:cxn ang="0">
                <a:pos x="connsiteX52507" y="connsiteY52507"/>
              </a:cxn>
              <a:cxn ang="0">
                <a:pos x="connsiteX52508" y="connsiteY52508"/>
              </a:cxn>
              <a:cxn ang="0">
                <a:pos x="connsiteX52509" y="connsiteY52509"/>
              </a:cxn>
              <a:cxn ang="0">
                <a:pos x="connsiteX52510" y="connsiteY52510"/>
              </a:cxn>
              <a:cxn ang="0">
                <a:pos x="connsiteX52511" y="connsiteY52511"/>
              </a:cxn>
              <a:cxn ang="0">
                <a:pos x="connsiteX52512" y="connsiteY52512"/>
              </a:cxn>
              <a:cxn ang="0">
                <a:pos x="connsiteX52513" y="connsiteY52513"/>
              </a:cxn>
              <a:cxn ang="0">
                <a:pos x="connsiteX52514" y="connsiteY52514"/>
              </a:cxn>
              <a:cxn ang="0">
                <a:pos x="connsiteX52515" y="connsiteY52515"/>
              </a:cxn>
              <a:cxn ang="0">
                <a:pos x="connsiteX52516" y="connsiteY52516"/>
              </a:cxn>
              <a:cxn ang="0">
                <a:pos x="connsiteX52517" y="connsiteY52517"/>
              </a:cxn>
              <a:cxn ang="0">
                <a:pos x="connsiteX52518" y="connsiteY52518"/>
              </a:cxn>
              <a:cxn ang="0">
                <a:pos x="connsiteX52519" y="connsiteY52519"/>
              </a:cxn>
              <a:cxn ang="0">
                <a:pos x="connsiteX52520" y="connsiteY52520"/>
              </a:cxn>
              <a:cxn ang="0">
                <a:pos x="connsiteX52521" y="connsiteY52521"/>
              </a:cxn>
              <a:cxn ang="0">
                <a:pos x="connsiteX52522" y="connsiteY52522"/>
              </a:cxn>
              <a:cxn ang="0">
                <a:pos x="connsiteX52523" y="connsiteY52523"/>
              </a:cxn>
              <a:cxn ang="0">
                <a:pos x="connsiteX52524" y="connsiteY52524"/>
              </a:cxn>
              <a:cxn ang="0">
                <a:pos x="connsiteX52525" y="connsiteY52525"/>
              </a:cxn>
              <a:cxn ang="0">
                <a:pos x="connsiteX52526" y="connsiteY52526"/>
              </a:cxn>
              <a:cxn ang="0">
                <a:pos x="connsiteX52527" y="connsiteY52527"/>
              </a:cxn>
              <a:cxn ang="0">
                <a:pos x="connsiteX52528" y="connsiteY52528"/>
              </a:cxn>
              <a:cxn ang="0">
                <a:pos x="connsiteX52529" y="connsiteY52529"/>
              </a:cxn>
              <a:cxn ang="0">
                <a:pos x="connsiteX52530" y="connsiteY52530"/>
              </a:cxn>
              <a:cxn ang="0">
                <a:pos x="connsiteX52531" y="connsiteY52531"/>
              </a:cxn>
              <a:cxn ang="0">
                <a:pos x="connsiteX52532" y="connsiteY52532"/>
              </a:cxn>
              <a:cxn ang="0">
                <a:pos x="connsiteX52533" y="connsiteY52533"/>
              </a:cxn>
              <a:cxn ang="0">
                <a:pos x="connsiteX52534" y="connsiteY52534"/>
              </a:cxn>
              <a:cxn ang="0">
                <a:pos x="connsiteX52535" y="connsiteY52535"/>
              </a:cxn>
              <a:cxn ang="0">
                <a:pos x="connsiteX52536" y="connsiteY52536"/>
              </a:cxn>
              <a:cxn ang="0">
                <a:pos x="connsiteX52537" y="connsiteY52537"/>
              </a:cxn>
              <a:cxn ang="0">
                <a:pos x="connsiteX52538" y="connsiteY52538"/>
              </a:cxn>
              <a:cxn ang="0">
                <a:pos x="connsiteX52539" y="connsiteY52539"/>
              </a:cxn>
              <a:cxn ang="0">
                <a:pos x="connsiteX52540" y="connsiteY52540"/>
              </a:cxn>
              <a:cxn ang="0">
                <a:pos x="connsiteX52541" y="connsiteY52541"/>
              </a:cxn>
              <a:cxn ang="0">
                <a:pos x="connsiteX52542" y="connsiteY52542"/>
              </a:cxn>
              <a:cxn ang="0">
                <a:pos x="connsiteX52543" y="connsiteY52543"/>
              </a:cxn>
              <a:cxn ang="0">
                <a:pos x="connsiteX52544" y="connsiteY52544"/>
              </a:cxn>
              <a:cxn ang="0">
                <a:pos x="connsiteX52545" y="connsiteY52545"/>
              </a:cxn>
              <a:cxn ang="0">
                <a:pos x="connsiteX52546" y="connsiteY52546"/>
              </a:cxn>
              <a:cxn ang="0">
                <a:pos x="connsiteX52547" y="connsiteY52547"/>
              </a:cxn>
              <a:cxn ang="0">
                <a:pos x="connsiteX52548" y="connsiteY52548"/>
              </a:cxn>
              <a:cxn ang="0">
                <a:pos x="connsiteX52549" y="connsiteY52549"/>
              </a:cxn>
              <a:cxn ang="0">
                <a:pos x="connsiteX52550" y="connsiteY52550"/>
              </a:cxn>
              <a:cxn ang="0">
                <a:pos x="connsiteX52551" y="connsiteY52551"/>
              </a:cxn>
              <a:cxn ang="0">
                <a:pos x="connsiteX52552" y="connsiteY52552"/>
              </a:cxn>
              <a:cxn ang="0">
                <a:pos x="connsiteX52553" y="connsiteY52553"/>
              </a:cxn>
              <a:cxn ang="0">
                <a:pos x="connsiteX52554" y="connsiteY52554"/>
              </a:cxn>
              <a:cxn ang="0">
                <a:pos x="connsiteX52555" y="connsiteY52555"/>
              </a:cxn>
              <a:cxn ang="0">
                <a:pos x="connsiteX52556" y="connsiteY52556"/>
              </a:cxn>
              <a:cxn ang="0">
                <a:pos x="connsiteX52557" y="connsiteY52557"/>
              </a:cxn>
              <a:cxn ang="0">
                <a:pos x="connsiteX52558" y="connsiteY52558"/>
              </a:cxn>
              <a:cxn ang="0">
                <a:pos x="connsiteX52559" y="connsiteY52559"/>
              </a:cxn>
              <a:cxn ang="0">
                <a:pos x="connsiteX52560" y="connsiteY52560"/>
              </a:cxn>
              <a:cxn ang="0">
                <a:pos x="connsiteX52561" y="connsiteY52561"/>
              </a:cxn>
              <a:cxn ang="0">
                <a:pos x="connsiteX52562" y="connsiteY52562"/>
              </a:cxn>
              <a:cxn ang="0">
                <a:pos x="connsiteX52563" y="connsiteY52563"/>
              </a:cxn>
              <a:cxn ang="0">
                <a:pos x="connsiteX52564" y="connsiteY52564"/>
              </a:cxn>
              <a:cxn ang="0">
                <a:pos x="connsiteX52565" y="connsiteY52565"/>
              </a:cxn>
              <a:cxn ang="0">
                <a:pos x="connsiteX52566" y="connsiteY52566"/>
              </a:cxn>
              <a:cxn ang="0">
                <a:pos x="connsiteX52567" y="connsiteY52567"/>
              </a:cxn>
              <a:cxn ang="0">
                <a:pos x="connsiteX52568" y="connsiteY52568"/>
              </a:cxn>
              <a:cxn ang="0">
                <a:pos x="connsiteX52569" y="connsiteY52569"/>
              </a:cxn>
              <a:cxn ang="0">
                <a:pos x="connsiteX52570" y="connsiteY52570"/>
              </a:cxn>
              <a:cxn ang="0">
                <a:pos x="connsiteX52571" y="connsiteY52571"/>
              </a:cxn>
              <a:cxn ang="0">
                <a:pos x="connsiteX52572" y="connsiteY52572"/>
              </a:cxn>
              <a:cxn ang="0">
                <a:pos x="connsiteX52573" y="connsiteY52573"/>
              </a:cxn>
              <a:cxn ang="0">
                <a:pos x="connsiteX52574" y="connsiteY52574"/>
              </a:cxn>
              <a:cxn ang="0">
                <a:pos x="connsiteX52575" y="connsiteY52575"/>
              </a:cxn>
              <a:cxn ang="0">
                <a:pos x="connsiteX52576" y="connsiteY52576"/>
              </a:cxn>
              <a:cxn ang="0">
                <a:pos x="connsiteX52577" y="connsiteY52577"/>
              </a:cxn>
              <a:cxn ang="0">
                <a:pos x="connsiteX52578" y="connsiteY52578"/>
              </a:cxn>
              <a:cxn ang="0">
                <a:pos x="connsiteX52579" y="connsiteY52579"/>
              </a:cxn>
              <a:cxn ang="0">
                <a:pos x="connsiteX52580" y="connsiteY52580"/>
              </a:cxn>
              <a:cxn ang="0">
                <a:pos x="connsiteX52581" y="connsiteY52581"/>
              </a:cxn>
              <a:cxn ang="0">
                <a:pos x="connsiteX52582" y="connsiteY52582"/>
              </a:cxn>
              <a:cxn ang="0">
                <a:pos x="connsiteX52583" y="connsiteY52583"/>
              </a:cxn>
              <a:cxn ang="0">
                <a:pos x="connsiteX52584" y="connsiteY52584"/>
              </a:cxn>
              <a:cxn ang="0">
                <a:pos x="connsiteX52585" y="connsiteY52585"/>
              </a:cxn>
              <a:cxn ang="0">
                <a:pos x="connsiteX52586" y="connsiteY52586"/>
              </a:cxn>
              <a:cxn ang="0">
                <a:pos x="connsiteX52587" y="connsiteY52587"/>
              </a:cxn>
              <a:cxn ang="0">
                <a:pos x="connsiteX52588" y="connsiteY52588"/>
              </a:cxn>
              <a:cxn ang="0">
                <a:pos x="connsiteX52589" y="connsiteY52589"/>
              </a:cxn>
              <a:cxn ang="0">
                <a:pos x="connsiteX52590" y="connsiteY52590"/>
              </a:cxn>
              <a:cxn ang="0">
                <a:pos x="connsiteX52591" y="connsiteY52591"/>
              </a:cxn>
              <a:cxn ang="0">
                <a:pos x="connsiteX52592" y="connsiteY52592"/>
              </a:cxn>
              <a:cxn ang="0">
                <a:pos x="connsiteX52593" y="connsiteY52593"/>
              </a:cxn>
              <a:cxn ang="0">
                <a:pos x="connsiteX52594" y="connsiteY52594"/>
              </a:cxn>
              <a:cxn ang="0">
                <a:pos x="connsiteX52595" y="connsiteY52595"/>
              </a:cxn>
              <a:cxn ang="0">
                <a:pos x="connsiteX52596" y="connsiteY52596"/>
              </a:cxn>
              <a:cxn ang="0">
                <a:pos x="connsiteX52597" y="connsiteY52597"/>
              </a:cxn>
              <a:cxn ang="0">
                <a:pos x="connsiteX52598" y="connsiteY52598"/>
              </a:cxn>
              <a:cxn ang="0">
                <a:pos x="connsiteX52599" y="connsiteY52599"/>
              </a:cxn>
              <a:cxn ang="0">
                <a:pos x="connsiteX52600" y="connsiteY52600"/>
              </a:cxn>
              <a:cxn ang="0">
                <a:pos x="connsiteX52601" y="connsiteY52601"/>
              </a:cxn>
              <a:cxn ang="0">
                <a:pos x="connsiteX52602" y="connsiteY52602"/>
              </a:cxn>
              <a:cxn ang="0">
                <a:pos x="connsiteX52603" y="connsiteY52603"/>
              </a:cxn>
              <a:cxn ang="0">
                <a:pos x="connsiteX52604" y="connsiteY52604"/>
              </a:cxn>
              <a:cxn ang="0">
                <a:pos x="connsiteX52605" y="connsiteY52605"/>
              </a:cxn>
              <a:cxn ang="0">
                <a:pos x="connsiteX52606" y="connsiteY52606"/>
              </a:cxn>
              <a:cxn ang="0">
                <a:pos x="connsiteX52607" y="connsiteY52607"/>
              </a:cxn>
              <a:cxn ang="0">
                <a:pos x="connsiteX52608" y="connsiteY52608"/>
              </a:cxn>
              <a:cxn ang="0">
                <a:pos x="connsiteX52609" y="connsiteY52609"/>
              </a:cxn>
              <a:cxn ang="0">
                <a:pos x="connsiteX52610" y="connsiteY52610"/>
              </a:cxn>
              <a:cxn ang="0">
                <a:pos x="connsiteX52611" y="connsiteY52611"/>
              </a:cxn>
              <a:cxn ang="0">
                <a:pos x="connsiteX52612" y="connsiteY52612"/>
              </a:cxn>
              <a:cxn ang="0">
                <a:pos x="connsiteX52613" y="connsiteY52613"/>
              </a:cxn>
              <a:cxn ang="0">
                <a:pos x="connsiteX52614" y="connsiteY52614"/>
              </a:cxn>
              <a:cxn ang="0">
                <a:pos x="connsiteX52615" y="connsiteY52615"/>
              </a:cxn>
              <a:cxn ang="0">
                <a:pos x="connsiteX52616" y="connsiteY52616"/>
              </a:cxn>
              <a:cxn ang="0">
                <a:pos x="connsiteX52617" y="connsiteY52617"/>
              </a:cxn>
              <a:cxn ang="0">
                <a:pos x="connsiteX52618" y="connsiteY52618"/>
              </a:cxn>
              <a:cxn ang="0">
                <a:pos x="connsiteX52619" y="connsiteY52619"/>
              </a:cxn>
              <a:cxn ang="0">
                <a:pos x="connsiteX52620" y="connsiteY52620"/>
              </a:cxn>
              <a:cxn ang="0">
                <a:pos x="connsiteX52621" y="connsiteY52621"/>
              </a:cxn>
              <a:cxn ang="0">
                <a:pos x="connsiteX52622" y="connsiteY52622"/>
              </a:cxn>
              <a:cxn ang="0">
                <a:pos x="connsiteX52623" y="connsiteY52623"/>
              </a:cxn>
              <a:cxn ang="0">
                <a:pos x="connsiteX52624" y="connsiteY52624"/>
              </a:cxn>
              <a:cxn ang="0">
                <a:pos x="connsiteX52625" y="connsiteY52625"/>
              </a:cxn>
              <a:cxn ang="0">
                <a:pos x="connsiteX52626" y="connsiteY52626"/>
              </a:cxn>
              <a:cxn ang="0">
                <a:pos x="connsiteX52627" y="connsiteY52627"/>
              </a:cxn>
              <a:cxn ang="0">
                <a:pos x="connsiteX52628" y="connsiteY52628"/>
              </a:cxn>
              <a:cxn ang="0">
                <a:pos x="connsiteX52629" y="connsiteY52629"/>
              </a:cxn>
              <a:cxn ang="0">
                <a:pos x="connsiteX52630" y="connsiteY52630"/>
              </a:cxn>
              <a:cxn ang="0">
                <a:pos x="connsiteX52631" y="connsiteY52631"/>
              </a:cxn>
              <a:cxn ang="0">
                <a:pos x="connsiteX52632" y="connsiteY52632"/>
              </a:cxn>
              <a:cxn ang="0">
                <a:pos x="connsiteX52633" y="connsiteY52633"/>
              </a:cxn>
              <a:cxn ang="0">
                <a:pos x="connsiteX52634" y="connsiteY52634"/>
              </a:cxn>
              <a:cxn ang="0">
                <a:pos x="connsiteX52635" y="connsiteY52635"/>
              </a:cxn>
              <a:cxn ang="0">
                <a:pos x="connsiteX52636" y="connsiteY52636"/>
              </a:cxn>
              <a:cxn ang="0">
                <a:pos x="connsiteX52637" y="connsiteY52637"/>
              </a:cxn>
              <a:cxn ang="0">
                <a:pos x="connsiteX52638" y="connsiteY52638"/>
              </a:cxn>
              <a:cxn ang="0">
                <a:pos x="connsiteX52639" y="connsiteY52639"/>
              </a:cxn>
              <a:cxn ang="0">
                <a:pos x="connsiteX52640" y="connsiteY52640"/>
              </a:cxn>
              <a:cxn ang="0">
                <a:pos x="connsiteX52641" y="connsiteY52641"/>
              </a:cxn>
              <a:cxn ang="0">
                <a:pos x="connsiteX52642" y="connsiteY52642"/>
              </a:cxn>
              <a:cxn ang="0">
                <a:pos x="connsiteX52643" y="connsiteY52643"/>
              </a:cxn>
              <a:cxn ang="0">
                <a:pos x="connsiteX52644" y="connsiteY52644"/>
              </a:cxn>
              <a:cxn ang="0">
                <a:pos x="connsiteX52645" y="connsiteY52645"/>
              </a:cxn>
              <a:cxn ang="0">
                <a:pos x="connsiteX52646" y="connsiteY52646"/>
              </a:cxn>
              <a:cxn ang="0">
                <a:pos x="connsiteX52647" y="connsiteY52647"/>
              </a:cxn>
              <a:cxn ang="0">
                <a:pos x="connsiteX52648" y="connsiteY52648"/>
              </a:cxn>
              <a:cxn ang="0">
                <a:pos x="connsiteX52649" y="connsiteY52649"/>
              </a:cxn>
              <a:cxn ang="0">
                <a:pos x="connsiteX52650" y="connsiteY52650"/>
              </a:cxn>
              <a:cxn ang="0">
                <a:pos x="connsiteX52651" y="connsiteY52651"/>
              </a:cxn>
              <a:cxn ang="0">
                <a:pos x="connsiteX52652" y="connsiteY52652"/>
              </a:cxn>
              <a:cxn ang="0">
                <a:pos x="connsiteX52653" y="connsiteY52653"/>
              </a:cxn>
              <a:cxn ang="0">
                <a:pos x="connsiteX52654" y="connsiteY52654"/>
              </a:cxn>
              <a:cxn ang="0">
                <a:pos x="connsiteX52655" y="connsiteY52655"/>
              </a:cxn>
              <a:cxn ang="0">
                <a:pos x="connsiteX52656" y="connsiteY52656"/>
              </a:cxn>
              <a:cxn ang="0">
                <a:pos x="connsiteX52657" y="connsiteY52657"/>
              </a:cxn>
              <a:cxn ang="0">
                <a:pos x="connsiteX52658" y="connsiteY52658"/>
              </a:cxn>
              <a:cxn ang="0">
                <a:pos x="connsiteX52659" y="connsiteY52659"/>
              </a:cxn>
              <a:cxn ang="0">
                <a:pos x="connsiteX52660" y="connsiteY52660"/>
              </a:cxn>
              <a:cxn ang="0">
                <a:pos x="connsiteX52661" y="connsiteY52661"/>
              </a:cxn>
              <a:cxn ang="0">
                <a:pos x="connsiteX52662" y="connsiteY52662"/>
              </a:cxn>
              <a:cxn ang="0">
                <a:pos x="connsiteX52663" y="connsiteY52663"/>
              </a:cxn>
              <a:cxn ang="0">
                <a:pos x="connsiteX52664" y="connsiteY52664"/>
              </a:cxn>
              <a:cxn ang="0">
                <a:pos x="connsiteX52665" y="connsiteY52665"/>
              </a:cxn>
              <a:cxn ang="0">
                <a:pos x="connsiteX52666" y="connsiteY52666"/>
              </a:cxn>
              <a:cxn ang="0">
                <a:pos x="connsiteX52667" y="connsiteY52667"/>
              </a:cxn>
              <a:cxn ang="0">
                <a:pos x="connsiteX52668" y="connsiteY52668"/>
              </a:cxn>
              <a:cxn ang="0">
                <a:pos x="connsiteX52669" y="connsiteY52669"/>
              </a:cxn>
              <a:cxn ang="0">
                <a:pos x="connsiteX52670" y="connsiteY52670"/>
              </a:cxn>
              <a:cxn ang="0">
                <a:pos x="connsiteX52671" y="connsiteY52671"/>
              </a:cxn>
              <a:cxn ang="0">
                <a:pos x="connsiteX52672" y="connsiteY52672"/>
              </a:cxn>
              <a:cxn ang="0">
                <a:pos x="connsiteX52673" y="connsiteY52673"/>
              </a:cxn>
              <a:cxn ang="0">
                <a:pos x="connsiteX52674" y="connsiteY52674"/>
              </a:cxn>
              <a:cxn ang="0">
                <a:pos x="connsiteX52675" y="connsiteY52675"/>
              </a:cxn>
              <a:cxn ang="0">
                <a:pos x="connsiteX52676" y="connsiteY52676"/>
              </a:cxn>
              <a:cxn ang="0">
                <a:pos x="connsiteX52677" y="connsiteY52677"/>
              </a:cxn>
              <a:cxn ang="0">
                <a:pos x="connsiteX52678" y="connsiteY52678"/>
              </a:cxn>
              <a:cxn ang="0">
                <a:pos x="connsiteX52679" y="connsiteY52679"/>
              </a:cxn>
              <a:cxn ang="0">
                <a:pos x="connsiteX52680" y="connsiteY52680"/>
              </a:cxn>
              <a:cxn ang="0">
                <a:pos x="connsiteX52681" y="connsiteY52681"/>
              </a:cxn>
              <a:cxn ang="0">
                <a:pos x="connsiteX52682" y="connsiteY52682"/>
              </a:cxn>
              <a:cxn ang="0">
                <a:pos x="connsiteX52683" y="connsiteY52683"/>
              </a:cxn>
              <a:cxn ang="0">
                <a:pos x="connsiteX52684" y="connsiteY52684"/>
              </a:cxn>
              <a:cxn ang="0">
                <a:pos x="connsiteX52685" y="connsiteY52685"/>
              </a:cxn>
              <a:cxn ang="0">
                <a:pos x="connsiteX52686" y="connsiteY52686"/>
              </a:cxn>
              <a:cxn ang="0">
                <a:pos x="connsiteX52687" y="connsiteY52687"/>
              </a:cxn>
              <a:cxn ang="0">
                <a:pos x="connsiteX52688" y="connsiteY52688"/>
              </a:cxn>
              <a:cxn ang="0">
                <a:pos x="connsiteX52689" y="connsiteY52689"/>
              </a:cxn>
              <a:cxn ang="0">
                <a:pos x="connsiteX52690" y="connsiteY52690"/>
              </a:cxn>
              <a:cxn ang="0">
                <a:pos x="connsiteX52691" y="connsiteY52691"/>
              </a:cxn>
              <a:cxn ang="0">
                <a:pos x="connsiteX52692" y="connsiteY52692"/>
              </a:cxn>
              <a:cxn ang="0">
                <a:pos x="connsiteX52693" y="connsiteY52693"/>
              </a:cxn>
              <a:cxn ang="0">
                <a:pos x="connsiteX52694" y="connsiteY52694"/>
              </a:cxn>
              <a:cxn ang="0">
                <a:pos x="connsiteX52695" y="connsiteY52695"/>
              </a:cxn>
              <a:cxn ang="0">
                <a:pos x="connsiteX52696" y="connsiteY52696"/>
              </a:cxn>
              <a:cxn ang="0">
                <a:pos x="connsiteX52697" y="connsiteY52697"/>
              </a:cxn>
              <a:cxn ang="0">
                <a:pos x="connsiteX52698" y="connsiteY52698"/>
              </a:cxn>
              <a:cxn ang="0">
                <a:pos x="connsiteX52699" y="connsiteY52699"/>
              </a:cxn>
              <a:cxn ang="0">
                <a:pos x="connsiteX52700" y="connsiteY52700"/>
              </a:cxn>
              <a:cxn ang="0">
                <a:pos x="connsiteX52701" y="connsiteY52701"/>
              </a:cxn>
              <a:cxn ang="0">
                <a:pos x="connsiteX52702" y="connsiteY52702"/>
              </a:cxn>
              <a:cxn ang="0">
                <a:pos x="connsiteX52703" y="connsiteY52703"/>
              </a:cxn>
              <a:cxn ang="0">
                <a:pos x="connsiteX52704" y="connsiteY52704"/>
              </a:cxn>
              <a:cxn ang="0">
                <a:pos x="connsiteX52705" y="connsiteY52705"/>
              </a:cxn>
              <a:cxn ang="0">
                <a:pos x="connsiteX52706" y="connsiteY52706"/>
              </a:cxn>
              <a:cxn ang="0">
                <a:pos x="connsiteX52707" y="connsiteY52707"/>
              </a:cxn>
              <a:cxn ang="0">
                <a:pos x="connsiteX52708" y="connsiteY52708"/>
              </a:cxn>
              <a:cxn ang="0">
                <a:pos x="connsiteX52709" y="connsiteY52709"/>
              </a:cxn>
              <a:cxn ang="0">
                <a:pos x="connsiteX52710" y="connsiteY52710"/>
              </a:cxn>
              <a:cxn ang="0">
                <a:pos x="connsiteX52711" y="connsiteY52711"/>
              </a:cxn>
              <a:cxn ang="0">
                <a:pos x="connsiteX52712" y="connsiteY52712"/>
              </a:cxn>
              <a:cxn ang="0">
                <a:pos x="connsiteX52713" y="connsiteY52713"/>
              </a:cxn>
              <a:cxn ang="0">
                <a:pos x="connsiteX52714" y="connsiteY52714"/>
              </a:cxn>
              <a:cxn ang="0">
                <a:pos x="connsiteX52715" y="connsiteY52715"/>
              </a:cxn>
              <a:cxn ang="0">
                <a:pos x="connsiteX52716" y="connsiteY52716"/>
              </a:cxn>
              <a:cxn ang="0">
                <a:pos x="connsiteX52717" y="connsiteY52717"/>
              </a:cxn>
              <a:cxn ang="0">
                <a:pos x="connsiteX52718" y="connsiteY52718"/>
              </a:cxn>
              <a:cxn ang="0">
                <a:pos x="connsiteX52719" y="connsiteY52719"/>
              </a:cxn>
              <a:cxn ang="0">
                <a:pos x="connsiteX52720" y="connsiteY52720"/>
              </a:cxn>
              <a:cxn ang="0">
                <a:pos x="connsiteX52721" y="connsiteY52721"/>
              </a:cxn>
              <a:cxn ang="0">
                <a:pos x="connsiteX52722" y="connsiteY52722"/>
              </a:cxn>
              <a:cxn ang="0">
                <a:pos x="connsiteX52723" y="connsiteY52723"/>
              </a:cxn>
              <a:cxn ang="0">
                <a:pos x="connsiteX52724" y="connsiteY52724"/>
              </a:cxn>
              <a:cxn ang="0">
                <a:pos x="connsiteX52725" y="connsiteY52725"/>
              </a:cxn>
              <a:cxn ang="0">
                <a:pos x="connsiteX52726" y="connsiteY52726"/>
              </a:cxn>
              <a:cxn ang="0">
                <a:pos x="connsiteX52727" y="connsiteY52727"/>
              </a:cxn>
              <a:cxn ang="0">
                <a:pos x="connsiteX52728" y="connsiteY52728"/>
              </a:cxn>
              <a:cxn ang="0">
                <a:pos x="connsiteX52729" y="connsiteY52729"/>
              </a:cxn>
              <a:cxn ang="0">
                <a:pos x="connsiteX52730" y="connsiteY52730"/>
              </a:cxn>
              <a:cxn ang="0">
                <a:pos x="connsiteX52731" y="connsiteY52731"/>
              </a:cxn>
              <a:cxn ang="0">
                <a:pos x="connsiteX52732" y="connsiteY52732"/>
              </a:cxn>
              <a:cxn ang="0">
                <a:pos x="connsiteX52733" y="connsiteY52733"/>
              </a:cxn>
              <a:cxn ang="0">
                <a:pos x="connsiteX52734" y="connsiteY52734"/>
              </a:cxn>
              <a:cxn ang="0">
                <a:pos x="connsiteX52735" y="connsiteY52735"/>
              </a:cxn>
              <a:cxn ang="0">
                <a:pos x="connsiteX52736" y="connsiteY52736"/>
              </a:cxn>
              <a:cxn ang="0">
                <a:pos x="connsiteX52737" y="connsiteY52737"/>
              </a:cxn>
              <a:cxn ang="0">
                <a:pos x="connsiteX52738" y="connsiteY52738"/>
              </a:cxn>
              <a:cxn ang="0">
                <a:pos x="connsiteX52739" y="connsiteY52739"/>
              </a:cxn>
              <a:cxn ang="0">
                <a:pos x="connsiteX52740" y="connsiteY52740"/>
              </a:cxn>
              <a:cxn ang="0">
                <a:pos x="connsiteX52741" y="connsiteY52741"/>
              </a:cxn>
              <a:cxn ang="0">
                <a:pos x="connsiteX52742" y="connsiteY52742"/>
              </a:cxn>
              <a:cxn ang="0">
                <a:pos x="connsiteX52743" y="connsiteY52743"/>
              </a:cxn>
              <a:cxn ang="0">
                <a:pos x="connsiteX52744" y="connsiteY52744"/>
              </a:cxn>
              <a:cxn ang="0">
                <a:pos x="connsiteX52745" y="connsiteY52745"/>
              </a:cxn>
              <a:cxn ang="0">
                <a:pos x="connsiteX52746" y="connsiteY52746"/>
              </a:cxn>
              <a:cxn ang="0">
                <a:pos x="connsiteX52747" y="connsiteY52747"/>
              </a:cxn>
              <a:cxn ang="0">
                <a:pos x="connsiteX52748" y="connsiteY52748"/>
              </a:cxn>
              <a:cxn ang="0">
                <a:pos x="connsiteX52749" y="connsiteY52749"/>
              </a:cxn>
              <a:cxn ang="0">
                <a:pos x="connsiteX52750" y="connsiteY52750"/>
              </a:cxn>
              <a:cxn ang="0">
                <a:pos x="connsiteX52751" y="connsiteY52751"/>
              </a:cxn>
              <a:cxn ang="0">
                <a:pos x="connsiteX52752" y="connsiteY52752"/>
              </a:cxn>
              <a:cxn ang="0">
                <a:pos x="connsiteX52753" y="connsiteY52753"/>
              </a:cxn>
              <a:cxn ang="0">
                <a:pos x="connsiteX52754" y="connsiteY52754"/>
              </a:cxn>
              <a:cxn ang="0">
                <a:pos x="connsiteX52755" y="connsiteY52755"/>
              </a:cxn>
              <a:cxn ang="0">
                <a:pos x="connsiteX52756" y="connsiteY52756"/>
              </a:cxn>
              <a:cxn ang="0">
                <a:pos x="connsiteX52757" y="connsiteY52757"/>
              </a:cxn>
              <a:cxn ang="0">
                <a:pos x="connsiteX52758" y="connsiteY52758"/>
              </a:cxn>
              <a:cxn ang="0">
                <a:pos x="connsiteX52759" y="connsiteY52759"/>
              </a:cxn>
              <a:cxn ang="0">
                <a:pos x="connsiteX52760" y="connsiteY52760"/>
              </a:cxn>
              <a:cxn ang="0">
                <a:pos x="connsiteX52761" y="connsiteY52761"/>
              </a:cxn>
              <a:cxn ang="0">
                <a:pos x="connsiteX52762" y="connsiteY52762"/>
              </a:cxn>
              <a:cxn ang="0">
                <a:pos x="connsiteX52763" y="connsiteY52763"/>
              </a:cxn>
              <a:cxn ang="0">
                <a:pos x="connsiteX52764" y="connsiteY52764"/>
              </a:cxn>
              <a:cxn ang="0">
                <a:pos x="connsiteX52765" y="connsiteY52765"/>
              </a:cxn>
              <a:cxn ang="0">
                <a:pos x="connsiteX52766" y="connsiteY52766"/>
              </a:cxn>
              <a:cxn ang="0">
                <a:pos x="connsiteX52767" y="connsiteY52767"/>
              </a:cxn>
              <a:cxn ang="0">
                <a:pos x="connsiteX52768" y="connsiteY52768"/>
              </a:cxn>
              <a:cxn ang="0">
                <a:pos x="connsiteX52769" y="connsiteY52769"/>
              </a:cxn>
              <a:cxn ang="0">
                <a:pos x="connsiteX52770" y="connsiteY52770"/>
              </a:cxn>
              <a:cxn ang="0">
                <a:pos x="connsiteX52771" y="connsiteY52771"/>
              </a:cxn>
              <a:cxn ang="0">
                <a:pos x="connsiteX52772" y="connsiteY52772"/>
              </a:cxn>
              <a:cxn ang="0">
                <a:pos x="connsiteX52773" y="connsiteY52773"/>
              </a:cxn>
              <a:cxn ang="0">
                <a:pos x="connsiteX52774" y="connsiteY52774"/>
              </a:cxn>
              <a:cxn ang="0">
                <a:pos x="connsiteX52775" y="connsiteY52775"/>
              </a:cxn>
              <a:cxn ang="0">
                <a:pos x="connsiteX52776" y="connsiteY52776"/>
              </a:cxn>
              <a:cxn ang="0">
                <a:pos x="connsiteX52777" y="connsiteY52777"/>
              </a:cxn>
              <a:cxn ang="0">
                <a:pos x="connsiteX52778" y="connsiteY52778"/>
              </a:cxn>
              <a:cxn ang="0">
                <a:pos x="connsiteX52779" y="connsiteY52779"/>
              </a:cxn>
              <a:cxn ang="0">
                <a:pos x="connsiteX52780" y="connsiteY52780"/>
              </a:cxn>
              <a:cxn ang="0">
                <a:pos x="connsiteX52781" y="connsiteY52781"/>
              </a:cxn>
              <a:cxn ang="0">
                <a:pos x="connsiteX52782" y="connsiteY52782"/>
              </a:cxn>
              <a:cxn ang="0">
                <a:pos x="connsiteX52783" y="connsiteY52783"/>
              </a:cxn>
              <a:cxn ang="0">
                <a:pos x="connsiteX52784" y="connsiteY52784"/>
              </a:cxn>
              <a:cxn ang="0">
                <a:pos x="connsiteX52785" y="connsiteY52785"/>
              </a:cxn>
              <a:cxn ang="0">
                <a:pos x="connsiteX52786" y="connsiteY52786"/>
              </a:cxn>
              <a:cxn ang="0">
                <a:pos x="connsiteX52787" y="connsiteY52787"/>
              </a:cxn>
              <a:cxn ang="0">
                <a:pos x="connsiteX52788" y="connsiteY52788"/>
              </a:cxn>
              <a:cxn ang="0">
                <a:pos x="connsiteX52789" y="connsiteY52789"/>
              </a:cxn>
              <a:cxn ang="0">
                <a:pos x="connsiteX52790" y="connsiteY52790"/>
              </a:cxn>
              <a:cxn ang="0">
                <a:pos x="connsiteX52791" y="connsiteY52791"/>
              </a:cxn>
              <a:cxn ang="0">
                <a:pos x="connsiteX52792" y="connsiteY52792"/>
              </a:cxn>
              <a:cxn ang="0">
                <a:pos x="connsiteX52793" y="connsiteY52793"/>
              </a:cxn>
              <a:cxn ang="0">
                <a:pos x="connsiteX52794" y="connsiteY52794"/>
              </a:cxn>
              <a:cxn ang="0">
                <a:pos x="connsiteX52795" y="connsiteY52795"/>
              </a:cxn>
              <a:cxn ang="0">
                <a:pos x="connsiteX52796" y="connsiteY52796"/>
              </a:cxn>
              <a:cxn ang="0">
                <a:pos x="connsiteX52797" y="connsiteY52797"/>
              </a:cxn>
              <a:cxn ang="0">
                <a:pos x="connsiteX52798" y="connsiteY52798"/>
              </a:cxn>
              <a:cxn ang="0">
                <a:pos x="connsiteX52799" y="connsiteY52799"/>
              </a:cxn>
              <a:cxn ang="0">
                <a:pos x="connsiteX52800" y="connsiteY52800"/>
              </a:cxn>
              <a:cxn ang="0">
                <a:pos x="connsiteX52801" y="connsiteY52801"/>
              </a:cxn>
              <a:cxn ang="0">
                <a:pos x="connsiteX52802" y="connsiteY52802"/>
              </a:cxn>
              <a:cxn ang="0">
                <a:pos x="connsiteX52803" y="connsiteY52803"/>
              </a:cxn>
              <a:cxn ang="0">
                <a:pos x="connsiteX52804" y="connsiteY52804"/>
              </a:cxn>
              <a:cxn ang="0">
                <a:pos x="connsiteX52805" y="connsiteY52805"/>
              </a:cxn>
              <a:cxn ang="0">
                <a:pos x="connsiteX52806" y="connsiteY52806"/>
              </a:cxn>
              <a:cxn ang="0">
                <a:pos x="connsiteX52807" y="connsiteY52807"/>
              </a:cxn>
              <a:cxn ang="0">
                <a:pos x="connsiteX52808" y="connsiteY52808"/>
              </a:cxn>
              <a:cxn ang="0">
                <a:pos x="connsiteX52809" y="connsiteY52809"/>
              </a:cxn>
              <a:cxn ang="0">
                <a:pos x="connsiteX52810" y="connsiteY52810"/>
              </a:cxn>
              <a:cxn ang="0">
                <a:pos x="connsiteX52811" y="connsiteY52811"/>
              </a:cxn>
              <a:cxn ang="0">
                <a:pos x="connsiteX52812" y="connsiteY52812"/>
              </a:cxn>
              <a:cxn ang="0">
                <a:pos x="connsiteX52813" y="connsiteY52813"/>
              </a:cxn>
              <a:cxn ang="0">
                <a:pos x="connsiteX52814" y="connsiteY52814"/>
              </a:cxn>
              <a:cxn ang="0">
                <a:pos x="connsiteX52815" y="connsiteY52815"/>
              </a:cxn>
              <a:cxn ang="0">
                <a:pos x="connsiteX52816" y="connsiteY52816"/>
              </a:cxn>
              <a:cxn ang="0">
                <a:pos x="connsiteX52817" y="connsiteY52817"/>
              </a:cxn>
              <a:cxn ang="0">
                <a:pos x="connsiteX52818" y="connsiteY52818"/>
              </a:cxn>
              <a:cxn ang="0">
                <a:pos x="connsiteX52819" y="connsiteY52819"/>
              </a:cxn>
              <a:cxn ang="0">
                <a:pos x="connsiteX52820" y="connsiteY52820"/>
              </a:cxn>
              <a:cxn ang="0">
                <a:pos x="connsiteX52821" y="connsiteY52821"/>
              </a:cxn>
              <a:cxn ang="0">
                <a:pos x="connsiteX52822" y="connsiteY52822"/>
              </a:cxn>
              <a:cxn ang="0">
                <a:pos x="connsiteX52823" y="connsiteY52823"/>
              </a:cxn>
              <a:cxn ang="0">
                <a:pos x="connsiteX52824" y="connsiteY52824"/>
              </a:cxn>
              <a:cxn ang="0">
                <a:pos x="connsiteX52825" y="connsiteY52825"/>
              </a:cxn>
              <a:cxn ang="0">
                <a:pos x="connsiteX52826" y="connsiteY52826"/>
              </a:cxn>
              <a:cxn ang="0">
                <a:pos x="connsiteX52827" y="connsiteY52827"/>
              </a:cxn>
              <a:cxn ang="0">
                <a:pos x="connsiteX52828" y="connsiteY52828"/>
              </a:cxn>
              <a:cxn ang="0">
                <a:pos x="connsiteX52829" y="connsiteY52829"/>
              </a:cxn>
              <a:cxn ang="0">
                <a:pos x="connsiteX52830" y="connsiteY52830"/>
              </a:cxn>
              <a:cxn ang="0">
                <a:pos x="connsiteX52831" y="connsiteY52831"/>
              </a:cxn>
              <a:cxn ang="0">
                <a:pos x="connsiteX52832" y="connsiteY52832"/>
              </a:cxn>
              <a:cxn ang="0">
                <a:pos x="connsiteX52833" y="connsiteY52833"/>
              </a:cxn>
              <a:cxn ang="0">
                <a:pos x="connsiteX52834" y="connsiteY52834"/>
              </a:cxn>
              <a:cxn ang="0">
                <a:pos x="connsiteX52835" y="connsiteY52835"/>
              </a:cxn>
              <a:cxn ang="0">
                <a:pos x="connsiteX52836" y="connsiteY52836"/>
              </a:cxn>
              <a:cxn ang="0">
                <a:pos x="connsiteX52837" y="connsiteY52837"/>
              </a:cxn>
              <a:cxn ang="0">
                <a:pos x="connsiteX52838" y="connsiteY52838"/>
              </a:cxn>
              <a:cxn ang="0">
                <a:pos x="connsiteX52839" y="connsiteY52839"/>
              </a:cxn>
              <a:cxn ang="0">
                <a:pos x="connsiteX52840" y="connsiteY52840"/>
              </a:cxn>
              <a:cxn ang="0">
                <a:pos x="connsiteX52841" y="connsiteY52841"/>
              </a:cxn>
              <a:cxn ang="0">
                <a:pos x="connsiteX52842" y="connsiteY52842"/>
              </a:cxn>
              <a:cxn ang="0">
                <a:pos x="connsiteX52843" y="connsiteY52843"/>
              </a:cxn>
              <a:cxn ang="0">
                <a:pos x="connsiteX52844" y="connsiteY52844"/>
              </a:cxn>
              <a:cxn ang="0">
                <a:pos x="connsiteX52845" y="connsiteY52845"/>
              </a:cxn>
              <a:cxn ang="0">
                <a:pos x="connsiteX52846" y="connsiteY52846"/>
              </a:cxn>
              <a:cxn ang="0">
                <a:pos x="connsiteX52847" y="connsiteY52847"/>
              </a:cxn>
              <a:cxn ang="0">
                <a:pos x="connsiteX52848" y="connsiteY52848"/>
              </a:cxn>
              <a:cxn ang="0">
                <a:pos x="connsiteX52849" y="connsiteY52849"/>
              </a:cxn>
              <a:cxn ang="0">
                <a:pos x="connsiteX52850" y="connsiteY52850"/>
              </a:cxn>
              <a:cxn ang="0">
                <a:pos x="connsiteX52851" y="connsiteY52851"/>
              </a:cxn>
              <a:cxn ang="0">
                <a:pos x="connsiteX52852" y="connsiteY52852"/>
              </a:cxn>
              <a:cxn ang="0">
                <a:pos x="connsiteX52853" y="connsiteY52853"/>
              </a:cxn>
              <a:cxn ang="0">
                <a:pos x="connsiteX52854" y="connsiteY52854"/>
              </a:cxn>
              <a:cxn ang="0">
                <a:pos x="connsiteX52855" y="connsiteY52855"/>
              </a:cxn>
              <a:cxn ang="0">
                <a:pos x="connsiteX52856" y="connsiteY52856"/>
              </a:cxn>
              <a:cxn ang="0">
                <a:pos x="connsiteX52857" y="connsiteY52857"/>
              </a:cxn>
              <a:cxn ang="0">
                <a:pos x="connsiteX52858" y="connsiteY52858"/>
              </a:cxn>
              <a:cxn ang="0">
                <a:pos x="connsiteX52859" y="connsiteY52859"/>
              </a:cxn>
              <a:cxn ang="0">
                <a:pos x="connsiteX52860" y="connsiteY52860"/>
              </a:cxn>
              <a:cxn ang="0">
                <a:pos x="connsiteX52861" y="connsiteY52861"/>
              </a:cxn>
              <a:cxn ang="0">
                <a:pos x="connsiteX52862" y="connsiteY52862"/>
              </a:cxn>
              <a:cxn ang="0">
                <a:pos x="connsiteX52863" y="connsiteY52863"/>
              </a:cxn>
              <a:cxn ang="0">
                <a:pos x="connsiteX52864" y="connsiteY52864"/>
              </a:cxn>
              <a:cxn ang="0">
                <a:pos x="connsiteX52865" y="connsiteY52865"/>
              </a:cxn>
              <a:cxn ang="0">
                <a:pos x="connsiteX52866" y="connsiteY52866"/>
              </a:cxn>
              <a:cxn ang="0">
                <a:pos x="connsiteX52867" y="connsiteY52867"/>
              </a:cxn>
              <a:cxn ang="0">
                <a:pos x="connsiteX52868" y="connsiteY52868"/>
              </a:cxn>
              <a:cxn ang="0">
                <a:pos x="connsiteX52869" y="connsiteY52869"/>
              </a:cxn>
              <a:cxn ang="0">
                <a:pos x="connsiteX52870" y="connsiteY52870"/>
              </a:cxn>
              <a:cxn ang="0">
                <a:pos x="connsiteX52871" y="connsiteY52871"/>
              </a:cxn>
              <a:cxn ang="0">
                <a:pos x="connsiteX52872" y="connsiteY52872"/>
              </a:cxn>
              <a:cxn ang="0">
                <a:pos x="connsiteX52873" y="connsiteY52873"/>
              </a:cxn>
              <a:cxn ang="0">
                <a:pos x="connsiteX52874" y="connsiteY52874"/>
              </a:cxn>
              <a:cxn ang="0">
                <a:pos x="connsiteX52875" y="connsiteY52875"/>
              </a:cxn>
              <a:cxn ang="0">
                <a:pos x="connsiteX52876" y="connsiteY52876"/>
              </a:cxn>
              <a:cxn ang="0">
                <a:pos x="connsiteX52877" y="connsiteY52877"/>
              </a:cxn>
              <a:cxn ang="0">
                <a:pos x="connsiteX52878" y="connsiteY52878"/>
              </a:cxn>
              <a:cxn ang="0">
                <a:pos x="connsiteX52879" y="connsiteY52879"/>
              </a:cxn>
              <a:cxn ang="0">
                <a:pos x="connsiteX52880" y="connsiteY52880"/>
              </a:cxn>
              <a:cxn ang="0">
                <a:pos x="connsiteX52881" y="connsiteY52881"/>
              </a:cxn>
              <a:cxn ang="0">
                <a:pos x="connsiteX52882" y="connsiteY52882"/>
              </a:cxn>
              <a:cxn ang="0">
                <a:pos x="connsiteX52883" y="connsiteY52883"/>
              </a:cxn>
              <a:cxn ang="0">
                <a:pos x="connsiteX52884" y="connsiteY52884"/>
              </a:cxn>
              <a:cxn ang="0">
                <a:pos x="connsiteX52885" y="connsiteY52885"/>
              </a:cxn>
              <a:cxn ang="0">
                <a:pos x="connsiteX52886" y="connsiteY52886"/>
              </a:cxn>
              <a:cxn ang="0">
                <a:pos x="connsiteX52887" y="connsiteY52887"/>
              </a:cxn>
              <a:cxn ang="0">
                <a:pos x="connsiteX52888" y="connsiteY52888"/>
              </a:cxn>
              <a:cxn ang="0">
                <a:pos x="connsiteX52889" y="connsiteY52889"/>
              </a:cxn>
              <a:cxn ang="0">
                <a:pos x="connsiteX52890" y="connsiteY52890"/>
              </a:cxn>
              <a:cxn ang="0">
                <a:pos x="connsiteX52891" y="connsiteY52891"/>
              </a:cxn>
              <a:cxn ang="0">
                <a:pos x="connsiteX52892" y="connsiteY52892"/>
              </a:cxn>
              <a:cxn ang="0">
                <a:pos x="connsiteX52893" y="connsiteY52893"/>
              </a:cxn>
              <a:cxn ang="0">
                <a:pos x="connsiteX52894" y="connsiteY52894"/>
              </a:cxn>
              <a:cxn ang="0">
                <a:pos x="connsiteX52895" y="connsiteY52895"/>
              </a:cxn>
              <a:cxn ang="0">
                <a:pos x="connsiteX52896" y="connsiteY52896"/>
              </a:cxn>
              <a:cxn ang="0">
                <a:pos x="connsiteX52897" y="connsiteY52897"/>
              </a:cxn>
              <a:cxn ang="0">
                <a:pos x="connsiteX52898" y="connsiteY52898"/>
              </a:cxn>
              <a:cxn ang="0">
                <a:pos x="connsiteX52899" y="connsiteY52899"/>
              </a:cxn>
              <a:cxn ang="0">
                <a:pos x="connsiteX52900" y="connsiteY52900"/>
              </a:cxn>
              <a:cxn ang="0">
                <a:pos x="connsiteX52901" y="connsiteY52901"/>
              </a:cxn>
              <a:cxn ang="0">
                <a:pos x="connsiteX52902" y="connsiteY52902"/>
              </a:cxn>
              <a:cxn ang="0">
                <a:pos x="connsiteX52903" y="connsiteY52903"/>
              </a:cxn>
              <a:cxn ang="0">
                <a:pos x="connsiteX52904" y="connsiteY52904"/>
              </a:cxn>
              <a:cxn ang="0">
                <a:pos x="connsiteX52905" y="connsiteY52905"/>
              </a:cxn>
              <a:cxn ang="0">
                <a:pos x="connsiteX52906" y="connsiteY52906"/>
              </a:cxn>
              <a:cxn ang="0">
                <a:pos x="connsiteX52907" y="connsiteY52907"/>
              </a:cxn>
              <a:cxn ang="0">
                <a:pos x="connsiteX52908" y="connsiteY52908"/>
              </a:cxn>
              <a:cxn ang="0">
                <a:pos x="connsiteX52909" y="connsiteY52909"/>
              </a:cxn>
              <a:cxn ang="0">
                <a:pos x="connsiteX52910" y="connsiteY52910"/>
              </a:cxn>
              <a:cxn ang="0">
                <a:pos x="connsiteX52911" y="connsiteY52911"/>
              </a:cxn>
              <a:cxn ang="0">
                <a:pos x="connsiteX52912" y="connsiteY52912"/>
              </a:cxn>
              <a:cxn ang="0">
                <a:pos x="connsiteX52913" y="connsiteY52913"/>
              </a:cxn>
              <a:cxn ang="0">
                <a:pos x="connsiteX52914" y="connsiteY52914"/>
              </a:cxn>
              <a:cxn ang="0">
                <a:pos x="connsiteX52915" y="connsiteY52915"/>
              </a:cxn>
              <a:cxn ang="0">
                <a:pos x="connsiteX52916" y="connsiteY52916"/>
              </a:cxn>
              <a:cxn ang="0">
                <a:pos x="connsiteX52917" y="connsiteY52917"/>
              </a:cxn>
              <a:cxn ang="0">
                <a:pos x="connsiteX52918" y="connsiteY52918"/>
              </a:cxn>
              <a:cxn ang="0">
                <a:pos x="connsiteX52919" y="connsiteY52919"/>
              </a:cxn>
              <a:cxn ang="0">
                <a:pos x="connsiteX52920" y="connsiteY52920"/>
              </a:cxn>
              <a:cxn ang="0">
                <a:pos x="connsiteX52921" y="connsiteY52921"/>
              </a:cxn>
              <a:cxn ang="0">
                <a:pos x="connsiteX52922" y="connsiteY52922"/>
              </a:cxn>
              <a:cxn ang="0">
                <a:pos x="connsiteX52923" y="connsiteY52923"/>
              </a:cxn>
              <a:cxn ang="0">
                <a:pos x="connsiteX52924" y="connsiteY52924"/>
              </a:cxn>
              <a:cxn ang="0">
                <a:pos x="connsiteX52925" y="connsiteY52925"/>
              </a:cxn>
              <a:cxn ang="0">
                <a:pos x="connsiteX52926" y="connsiteY52926"/>
              </a:cxn>
              <a:cxn ang="0">
                <a:pos x="connsiteX52927" y="connsiteY52927"/>
              </a:cxn>
              <a:cxn ang="0">
                <a:pos x="connsiteX52928" y="connsiteY52928"/>
              </a:cxn>
              <a:cxn ang="0">
                <a:pos x="connsiteX52929" y="connsiteY52929"/>
              </a:cxn>
              <a:cxn ang="0">
                <a:pos x="connsiteX52930" y="connsiteY52930"/>
              </a:cxn>
              <a:cxn ang="0">
                <a:pos x="connsiteX52931" y="connsiteY52931"/>
              </a:cxn>
              <a:cxn ang="0">
                <a:pos x="connsiteX52932" y="connsiteY52932"/>
              </a:cxn>
              <a:cxn ang="0">
                <a:pos x="connsiteX52933" y="connsiteY52933"/>
              </a:cxn>
              <a:cxn ang="0">
                <a:pos x="connsiteX52934" y="connsiteY52934"/>
              </a:cxn>
              <a:cxn ang="0">
                <a:pos x="connsiteX52935" y="connsiteY52935"/>
              </a:cxn>
              <a:cxn ang="0">
                <a:pos x="connsiteX52936" y="connsiteY52936"/>
              </a:cxn>
              <a:cxn ang="0">
                <a:pos x="connsiteX52937" y="connsiteY52937"/>
              </a:cxn>
              <a:cxn ang="0">
                <a:pos x="connsiteX52938" y="connsiteY52938"/>
              </a:cxn>
              <a:cxn ang="0">
                <a:pos x="connsiteX52939" y="connsiteY52939"/>
              </a:cxn>
              <a:cxn ang="0">
                <a:pos x="connsiteX52940" y="connsiteY52940"/>
              </a:cxn>
              <a:cxn ang="0">
                <a:pos x="connsiteX52941" y="connsiteY52941"/>
              </a:cxn>
              <a:cxn ang="0">
                <a:pos x="connsiteX52942" y="connsiteY52942"/>
              </a:cxn>
              <a:cxn ang="0">
                <a:pos x="connsiteX52943" y="connsiteY52943"/>
              </a:cxn>
              <a:cxn ang="0">
                <a:pos x="connsiteX52944" y="connsiteY52944"/>
              </a:cxn>
              <a:cxn ang="0">
                <a:pos x="connsiteX52945" y="connsiteY52945"/>
              </a:cxn>
              <a:cxn ang="0">
                <a:pos x="connsiteX52946" y="connsiteY52946"/>
              </a:cxn>
              <a:cxn ang="0">
                <a:pos x="connsiteX52947" y="connsiteY52947"/>
              </a:cxn>
              <a:cxn ang="0">
                <a:pos x="connsiteX52948" y="connsiteY52948"/>
              </a:cxn>
              <a:cxn ang="0">
                <a:pos x="connsiteX52949" y="connsiteY52949"/>
              </a:cxn>
              <a:cxn ang="0">
                <a:pos x="connsiteX52950" y="connsiteY52950"/>
              </a:cxn>
              <a:cxn ang="0">
                <a:pos x="connsiteX52951" y="connsiteY52951"/>
              </a:cxn>
              <a:cxn ang="0">
                <a:pos x="connsiteX52952" y="connsiteY52952"/>
              </a:cxn>
              <a:cxn ang="0">
                <a:pos x="connsiteX52953" y="connsiteY52953"/>
              </a:cxn>
              <a:cxn ang="0">
                <a:pos x="connsiteX52954" y="connsiteY52954"/>
              </a:cxn>
              <a:cxn ang="0">
                <a:pos x="connsiteX52955" y="connsiteY52955"/>
              </a:cxn>
              <a:cxn ang="0">
                <a:pos x="connsiteX52956" y="connsiteY52956"/>
              </a:cxn>
              <a:cxn ang="0">
                <a:pos x="connsiteX52957" y="connsiteY52957"/>
              </a:cxn>
              <a:cxn ang="0">
                <a:pos x="connsiteX52958" y="connsiteY52958"/>
              </a:cxn>
              <a:cxn ang="0">
                <a:pos x="connsiteX52959" y="connsiteY52959"/>
              </a:cxn>
              <a:cxn ang="0">
                <a:pos x="connsiteX52960" y="connsiteY52960"/>
              </a:cxn>
              <a:cxn ang="0">
                <a:pos x="connsiteX52961" y="connsiteY52961"/>
              </a:cxn>
              <a:cxn ang="0">
                <a:pos x="connsiteX52962" y="connsiteY52962"/>
              </a:cxn>
              <a:cxn ang="0">
                <a:pos x="connsiteX52963" y="connsiteY52963"/>
              </a:cxn>
              <a:cxn ang="0">
                <a:pos x="connsiteX52964" y="connsiteY52964"/>
              </a:cxn>
              <a:cxn ang="0">
                <a:pos x="connsiteX52965" y="connsiteY52965"/>
              </a:cxn>
              <a:cxn ang="0">
                <a:pos x="connsiteX52966" y="connsiteY52966"/>
              </a:cxn>
              <a:cxn ang="0">
                <a:pos x="connsiteX52967" y="connsiteY52967"/>
              </a:cxn>
              <a:cxn ang="0">
                <a:pos x="connsiteX52968" y="connsiteY52968"/>
              </a:cxn>
              <a:cxn ang="0">
                <a:pos x="connsiteX52969" y="connsiteY52969"/>
              </a:cxn>
              <a:cxn ang="0">
                <a:pos x="connsiteX52970" y="connsiteY52970"/>
              </a:cxn>
              <a:cxn ang="0">
                <a:pos x="connsiteX52971" y="connsiteY52971"/>
              </a:cxn>
              <a:cxn ang="0">
                <a:pos x="connsiteX52972" y="connsiteY52972"/>
              </a:cxn>
              <a:cxn ang="0">
                <a:pos x="connsiteX52973" y="connsiteY52973"/>
              </a:cxn>
              <a:cxn ang="0">
                <a:pos x="connsiteX52974" y="connsiteY52974"/>
              </a:cxn>
              <a:cxn ang="0">
                <a:pos x="connsiteX52975" y="connsiteY52975"/>
              </a:cxn>
              <a:cxn ang="0">
                <a:pos x="connsiteX52976" y="connsiteY52976"/>
              </a:cxn>
              <a:cxn ang="0">
                <a:pos x="connsiteX52977" y="connsiteY52977"/>
              </a:cxn>
              <a:cxn ang="0">
                <a:pos x="connsiteX52978" y="connsiteY52978"/>
              </a:cxn>
              <a:cxn ang="0">
                <a:pos x="connsiteX52979" y="connsiteY52979"/>
              </a:cxn>
              <a:cxn ang="0">
                <a:pos x="connsiteX52980" y="connsiteY52980"/>
              </a:cxn>
              <a:cxn ang="0">
                <a:pos x="connsiteX52981" y="connsiteY52981"/>
              </a:cxn>
              <a:cxn ang="0">
                <a:pos x="connsiteX52982" y="connsiteY52982"/>
              </a:cxn>
              <a:cxn ang="0">
                <a:pos x="connsiteX52983" y="connsiteY52983"/>
              </a:cxn>
              <a:cxn ang="0">
                <a:pos x="connsiteX52984" y="connsiteY52984"/>
              </a:cxn>
              <a:cxn ang="0">
                <a:pos x="connsiteX52985" y="connsiteY52985"/>
              </a:cxn>
              <a:cxn ang="0">
                <a:pos x="connsiteX52986" y="connsiteY52986"/>
              </a:cxn>
              <a:cxn ang="0">
                <a:pos x="connsiteX52987" y="connsiteY52987"/>
              </a:cxn>
              <a:cxn ang="0">
                <a:pos x="connsiteX52988" y="connsiteY52988"/>
              </a:cxn>
              <a:cxn ang="0">
                <a:pos x="connsiteX52989" y="connsiteY52989"/>
              </a:cxn>
              <a:cxn ang="0">
                <a:pos x="connsiteX52990" y="connsiteY52990"/>
              </a:cxn>
              <a:cxn ang="0">
                <a:pos x="connsiteX52991" y="connsiteY52991"/>
              </a:cxn>
              <a:cxn ang="0">
                <a:pos x="connsiteX52992" y="connsiteY52992"/>
              </a:cxn>
              <a:cxn ang="0">
                <a:pos x="connsiteX52993" y="connsiteY52993"/>
              </a:cxn>
              <a:cxn ang="0">
                <a:pos x="connsiteX52994" y="connsiteY52994"/>
              </a:cxn>
              <a:cxn ang="0">
                <a:pos x="connsiteX52995" y="connsiteY52995"/>
              </a:cxn>
              <a:cxn ang="0">
                <a:pos x="connsiteX52996" y="connsiteY52996"/>
              </a:cxn>
              <a:cxn ang="0">
                <a:pos x="connsiteX52997" y="connsiteY52997"/>
              </a:cxn>
              <a:cxn ang="0">
                <a:pos x="connsiteX52998" y="connsiteY52998"/>
              </a:cxn>
              <a:cxn ang="0">
                <a:pos x="connsiteX52999" y="connsiteY52999"/>
              </a:cxn>
              <a:cxn ang="0">
                <a:pos x="connsiteX53000" y="connsiteY53000"/>
              </a:cxn>
              <a:cxn ang="0">
                <a:pos x="connsiteX53001" y="connsiteY53001"/>
              </a:cxn>
              <a:cxn ang="0">
                <a:pos x="connsiteX53002" y="connsiteY53002"/>
              </a:cxn>
              <a:cxn ang="0">
                <a:pos x="connsiteX53003" y="connsiteY53003"/>
              </a:cxn>
              <a:cxn ang="0">
                <a:pos x="connsiteX53004" y="connsiteY53004"/>
              </a:cxn>
              <a:cxn ang="0">
                <a:pos x="connsiteX53005" y="connsiteY53005"/>
              </a:cxn>
              <a:cxn ang="0">
                <a:pos x="connsiteX53006" y="connsiteY53006"/>
              </a:cxn>
              <a:cxn ang="0">
                <a:pos x="connsiteX53007" y="connsiteY53007"/>
              </a:cxn>
              <a:cxn ang="0">
                <a:pos x="connsiteX53008" y="connsiteY53008"/>
              </a:cxn>
              <a:cxn ang="0">
                <a:pos x="connsiteX53009" y="connsiteY53009"/>
              </a:cxn>
              <a:cxn ang="0">
                <a:pos x="connsiteX53010" y="connsiteY53010"/>
              </a:cxn>
              <a:cxn ang="0">
                <a:pos x="connsiteX53011" y="connsiteY53011"/>
              </a:cxn>
              <a:cxn ang="0">
                <a:pos x="connsiteX53012" y="connsiteY53012"/>
              </a:cxn>
              <a:cxn ang="0">
                <a:pos x="connsiteX53013" y="connsiteY53013"/>
              </a:cxn>
              <a:cxn ang="0">
                <a:pos x="connsiteX53014" y="connsiteY53014"/>
              </a:cxn>
              <a:cxn ang="0">
                <a:pos x="connsiteX53015" y="connsiteY53015"/>
              </a:cxn>
              <a:cxn ang="0">
                <a:pos x="connsiteX53016" y="connsiteY53016"/>
              </a:cxn>
              <a:cxn ang="0">
                <a:pos x="connsiteX53017" y="connsiteY53017"/>
              </a:cxn>
              <a:cxn ang="0">
                <a:pos x="connsiteX53018" y="connsiteY53018"/>
              </a:cxn>
              <a:cxn ang="0">
                <a:pos x="connsiteX53019" y="connsiteY53019"/>
              </a:cxn>
              <a:cxn ang="0">
                <a:pos x="connsiteX53020" y="connsiteY53020"/>
              </a:cxn>
              <a:cxn ang="0">
                <a:pos x="connsiteX53021" y="connsiteY53021"/>
              </a:cxn>
              <a:cxn ang="0">
                <a:pos x="connsiteX53022" y="connsiteY53022"/>
              </a:cxn>
              <a:cxn ang="0">
                <a:pos x="connsiteX53023" y="connsiteY53023"/>
              </a:cxn>
              <a:cxn ang="0">
                <a:pos x="connsiteX53024" y="connsiteY53024"/>
              </a:cxn>
              <a:cxn ang="0">
                <a:pos x="connsiteX53025" y="connsiteY53025"/>
              </a:cxn>
              <a:cxn ang="0">
                <a:pos x="connsiteX53026" y="connsiteY53026"/>
              </a:cxn>
              <a:cxn ang="0">
                <a:pos x="connsiteX53027" y="connsiteY53027"/>
              </a:cxn>
              <a:cxn ang="0">
                <a:pos x="connsiteX53028" y="connsiteY53028"/>
              </a:cxn>
              <a:cxn ang="0">
                <a:pos x="connsiteX53029" y="connsiteY53029"/>
              </a:cxn>
              <a:cxn ang="0">
                <a:pos x="connsiteX53030" y="connsiteY53030"/>
              </a:cxn>
              <a:cxn ang="0">
                <a:pos x="connsiteX53031" y="connsiteY53031"/>
              </a:cxn>
              <a:cxn ang="0">
                <a:pos x="connsiteX53032" y="connsiteY53032"/>
              </a:cxn>
              <a:cxn ang="0">
                <a:pos x="connsiteX53033" y="connsiteY53033"/>
              </a:cxn>
              <a:cxn ang="0">
                <a:pos x="connsiteX53034" y="connsiteY53034"/>
              </a:cxn>
              <a:cxn ang="0">
                <a:pos x="connsiteX53035" y="connsiteY53035"/>
              </a:cxn>
              <a:cxn ang="0">
                <a:pos x="connsiteX53036" y="connsiteY53036"/>
              </a:cxn>
              <a:cxn ang="0">
                <a:pos x="connsiteX53037" y="connsiteY53037"/>
              </a:cxn>
              <a:cxn ang="0">
                <a:pos x="connsiteX53038" y="connsiteY53038"/>
              </a:cxn>
              <a:cxn ang="0">
                <a:pos x="connsiteX53039" y="connsiteY53039"/>
              </a:cxn>
              <a:cxn ang="0">
                <a:pos x="connsiteX53040" y="connsiteY53040"/>
              </a:cxn>
              <a:cxn ang="0">
                <a:pos x="connsiteX53041" y="connsiteY53041"/>
              </a:cxn>
              <a:cxn ang="0">
                <a:pos x="connsiteX53042" y="connsiteY53042"/>
              </a:cxn>
              <a:cxn ang="0">
                <a:pos x="connsiteX53043" y="connsiteY53043"/>
              </a:cxn>
              <a:cxn ang="0">
                <a:pos x="connsiteX53044" y="connsiteY53044"/>
              </a:cxn>
              <a:cxn ang="0">
                <a:pos x="connsiteX53045" y="connsiteY53045"/>
              </a:cxn>
              <a:cxn ang="0">
                <a:pos x="connsiteX53046" y="connsiteY53046"/>
              </a:cxn>
              <a:cxn ang="0">
                <a:pos x="connsiteX53047" y="connsiteY53047"/>
              </a:cxn>
              <a:cxn ang="0">
                <a:pos x="connsiteX53048" y="connsiteY53048"/>
              </a:cxn>
              <a:cxn ang="0">
                <a:pos x="connsiteX53049" y="connsiteY53049"/>
              </a:cxn>
              <a:cxn ang="0">
                <a:pos x="connsiteX53050" y="connsiteY53050"/>
              </a:cxn>
              <a:cxn ang="0">
                <a:pos x="connsiteX53051" y="connsiteY53051"/>
              </a:cxn>
              <a:cxn ang="0">
                <a:pos x="connsiteX53052" y="connsiteY53052"/>
              </a:cxn>
              <a:cxn ang="0">
                <a:pos x="connsiteX53053" y="connsiteY53053"/>
              </a:cxn>
              <a:cxn ang="0">
                <a:pos x="connsiteX53054" y="connsiteY53054"/>
              </a:cxn>
              <a:cxn ang="0">
                <a:pos x="connsiteX53055" y="connsiteY53055"/>
              </a:cxn>
              <a:cxn ang="0">
                <a:pos x="connsiteX53056" y="connsiteY53056"/>
              </a:cxn>
              <a:cxn ang="0">
                <a:pos x="connsiteX53057" y="connsiteY53057"/>
              </a:cxn>
              <a:cxn ang="0">
                <a:pos x="connsiteX53058" y="connsiteY53058"/>
              </a:cxn>
              <a:cxn ang="0">
                <a:pos x="connsiteX53059" y="connsiteY53059"/>
              </a:cxn>
              <a:cxn ang="0">
                <a:pos x="connsiteX53060" y="connsiteY53060"/>
              </a:cxn>
              <a:cxn ang="0">
                <a:pos x="connsiteX53061" y="connsiteY53061"/>
              </a:cxn>
              <a:cxn ang="0">
                <a:pos x="connsiteX53062" y="connsiteY53062"/>
              </a:cxn>
              <a:cxn ang="0">
                <a:pos x="connsiteX53063" y="connsiteY53063"/>
              </a:cxn>
              <a:cxn ang="0">
                <a:pos x="connsiteX53064" y="connsiteY53064"/>
              </a:cxn>
              <a:cxn ang="0">
                <a:pos x="connsiteX53065" y="connsiteY53065"/>
              </a:cxn>
              <a:cxn ang="0">
                <a:pos x="connsiteX53066" y="connsiteY53066"/>
              </a:cxn>
              <a:cxn ang="0">
                <a:pos x="connsiteX53067" y="connsiteY53067"/>
              </a:cxn>
              <a:cxn ang="0">
                <a:pos x="connsiteX53068" y="connsiteY53068"/>
              </a:cxn>
              <a:cxn ang="0">
                <a:pos x="connsiteX53069" y="connsiteY53069"/>
              </a:cxn>
              <a:cxn ang="0">
                <a:pos x="connsiteX53070" y="connsiteY53070"/>
              </a:cxn>
              <a:cxn ang="0">
                <a:pos x="connsiteX53071" y="connsiteY53071"/>
              </a:cxn>
              <a:cxn ang="0">
                <a:pos x="connsiteX53072" y="connsiteY53072"/>
              </a:cxn>
              <a:cxn ang="0">
                <a:pos x="connsiteX53073" y="connsiteY53073"/>
              </a:cxn>
              <a:cxn ang="0">
                <a:pos x="connsiteX53074" y="connsiteY53074"/>
              </a:cxn>
              <a:cxn ang="0">
                <a:pos x="connsiteX53075" y="connsiteY53075"/>
              </a:cxn>
              <a:cxn ang="0">
                <a:pos x="connsiteX53076" y="connsiteY53076"/>
              </a:cxn>
              <a:cxn ang="0">
                <a:pos x="connsiteX53077" y="connsiteY53077"/>
              </a:cxn>
              <a:cxn ang="0">
                <a:pos x="connsiteX53078" y="connsiteY53078"/>
              </a:cxn>
              <a:cxn ang="0">
                <a:pos x="connsiteX53079" y="connsiteY53079"/>
              </a:cxn>
              <a:cxn ang="0">
                <a:pos x="connsiteX53080" y="connsiteY53080"/>
              </a:cxn>
              <a:cxn ang="0">
                <a:pos x="connsiteX53081" y="connsiteY53081"/>
              </a:cxn>
              <a:cxn ang="0">
                <a:pos x="connsiteX53082" y="connsiteY53082"/>
              </a:cxn>
              <a:cxn ang="0">
                <a:pos x="connsiteX53083" y="connsiteY53083"/>
              </a:cxn>
              <a:cxn ang="0">
                <a:pos x="connsiteX53084" y="connsiteY53084"/>
              </a:cxn>
              <a:cxn ang="0">
                <a:pos x="connsiteX53085" y="connsiteY53085"/>
              </a:cxn>
              <a:cxn ang="0">
                <a:pos x="connsiteX53086" y="connsiteY53086"/>
              </a:cxn>
              <a:cxn ang="0">
                <a:pos x="connsiteX53087" y="connsiteY53087"/>
              </a:cxn>
              <a:cxn ang="0">
                <a:pos x="connsiteX53088" y="connsiteY53088"/>
              </a:cxn>
              <a:cxn ang="0">
                <a:pos x="connsiteX53089" y="connsiteY53089"/>
              </a:cxn>
              <a:cxn ang="0">
                <a:pos x="connsiteX53090" y="connsiteY53090"/>
              </a:cxn>
              <a:cxn ang="0">
                <a:pos x="connsiteX53091" y="connsiteY53091"/>
              </a:cxn>
              <a:cxn ang="0">
                <a:pos x="connsiteX53092" y="connsiteY53092"/>
              </a:cxn>
              <a:cxn ang="0">
                <a:pos x="connsiteX53093" y="connsiteY53093"/>
              </a:cxn>
              <a:cxn ang="0">
                <a:pos x="connsiteX53094" y="connsiteY53094"/>
              </a:cxn>
              <a:cxn ang="0">
                <a:pos x="connsiteX53095" y="connsiteY53095"/>
              </a:cxn>
              <a:cxn ang="0">
                <a:pos x="connsiteX53096" y="connsiteY53096"/>
              </a:cxn>
              <a:cxn ang="0">
                <a:pos x="connsiteX53097" y="connsiteY53097"/>
              </a:cxn>
              <a:cxn ang="0">
                <a:pos x="connsiteX53098" y="connsiteY53098"/>
              </a:cxn>
              <a:cxn ang="0">
                <a:pos x="connsiteX53099" y="connsiteY53099"/>
              </a:cxn>
              <a:cxn ang="0">
                <a:pos x="connsiteX53100" y="connsiteY53100"/>
              </a:cxn>
              <a:cxn ang="0">
                <a:pos x="connsiteX53101" y="connsiteY53101"/>
              </a:cxn>
              <a:cxn ang="0">
                <a:pos x="connsiteX53102" y="connsiteY53102"/>
              </a:cxn>
              <a:cxn ang="0">
                <a:pos x="connsiteX53103" y="connsiteY53103"/>
              </a:cxn>
              <a:cxn ang="0">
                <a:pos x="connsiteX53104" y="connsiteY53104"/>
              </a:cxn>
              <a:cxn ang="0">
                <a:pos x="connsiteX53105" y="connsiteY53105"/>
              </a:cxn>
              <a:cxn ang="0">
                <a:pos x="connsiteX53106" y="connsiteY53106"/>
              </a:cxn>
              <a:cxn ang="0">
                <a:pos x="connsiteX53107" y="connsiteY53107"/>
              </a:cxn>
              <a:cxn ang="0">
                <a:pos x="connsiteX53108" y="connsiteY53108"/>
              </a:cxn>
              <a:cxn ang="0">
                <a:pos x="connsiteX53109" y="connsiteY53109"/>
              </a:cxn>
              <a:cxn ang="0">
                <a:pos x="connsiteX53110" y="connsiteY53110"/>
              </a:cxn>
              <a:cxn ang="0">
                <a:pos x="connsiteX53111" y="connsiteY53111"/>
              </a:cxn>
              <a:cxn ang="0">
                <a:pos x="connsiteX53112" y="connsiteY53112"/>
              </a:cxn>
              <a:cxn ang="0">
                <a:pos x="connsiteX53113" y="connsiteY53113"/>
              </a:cxn>
              <a:cxn ang="0">
                <a:pos x="connsiteX53114" y="connsiteY53114"/>
              </a:cxn>
              <a:cxn ang="0">
                <a:pos x="connsiteX53115" y="connsiteY53115"/>
              </a:cxn>
              <a:cxn ang="0">
                <a:pos x="connsiteX53116" y="connsiteY53116"/>
              </a:cxn>
              <a:cxn ang="0">
                <a:pos x="connsiteX53117" y="connsiteY53117"/>
              </a:cxn>
              <a:cxn ang="0">
                <a:pos x="connsiteX53118" y="connsiteY53118"/>
              </a:cxn>
              <a:cxn ang="0">
                <a:pos x="connsiteX53119" y="connsiteY53119"/>
              </a:cxn>
              <a:cxn ang="0">
                <a:pos x="connsiteX53120" y="connsiteY53120"/>
              </a:cxn>
              <a:cxn ang="0">
                <a:pos x="connsiteX53121" y="connsiteY53121"/>
              </a:cxn>
              <a:cxn ang="0">
                <a:pos x="connsiteX53122" y="connsiteY53122"/>
              </a:cxn>
              <a:cxn ang="0">
                <a:pos x="connsiteX53123" y="connsiteY53123"/>
              </a:cxn>
              <a:cxn ang="0">
                <a:pos x="connsiteX53124" y="connsiteY53124"/>
              </a:cxn>
              <a:cxn ang="0">
                <a:pos x="connsiteX53125" y="connsiteY53125"/>
              </a:cxn>
              <a:cxn ang="0">
                <a:pos x="connsiteX53126" y="connsiteY53126"/>
              </a:cxn>
              <a:cxn ang="0">
                <a:pos x="connsiteX53127" y="connsiteY53127"/>
              </a:cxn>
              <a:cxn ang="0">
                <a:pos x="connsiteX53128" y="connsiteY53128"/>
              </a:cxn>
              <a:cxn ang="0">
                <a:pos x="connsiteX53129" y="connsiteY53129"/>
              </a:cxn>
              <a:cxn ang="0">
                <a:pos x="connsiteX53130" y="connsiteY53130"/>
              </a:cxn>
              <a:cxn ang="0">
                <a:pos x="connsiteX53131" y="connsiteY53131"/>
              </a:cxn>
              <a:cxn ang="0">
                <a:pos x="connsiteX53132" y="connsiteY53132"/>
              </a:cxn>
              <a:cxn ang="0">
                <a:pos x="connsiteX53133" y="connsiteY53133"/>
              </a:cxn>
              <a:cxn ang="0">
                <a:pos x="connsiteX53134" y="connsiteY53134"/>
              </a:cxn>
              <a:cxn ang="0">
                <a:pos x="connsiteX53135" y="connsiteY53135"/>
              </a:cxn>
              <a:cxn ang="0">
                <a:pos x="connsiteX53136" y="connsiteY53136"/>
              </a:cxn>
              <a:cxn ang="0">
                <a:pos x="connsiteX53137" y="connsiteY53137"/>
              </a:cxn>
              <a:cxn ang="0">
                <a:pos x="connsiteX53138" y="connsiteY53138"/>
              </a:cxn>
              <a:cxn ang="0">
                <a:pos x="connsiteX53139" y="connsiteY53139"/>
              </a:cxn>
              <a:cxn ang="0">
                <a:pos x="connsiteX53140" y="connsiteY53140"/>
              </a:cxn>
              <a:cxn ang="0">
                <a:pos x="connsiteX53141" y="connsiteY53141"/>
              </a:cxn>
              <a:cxn ang="0">
                <a:pos x="connsiteX53142" y="connsiteY53142"/>
              </a:cxn>
              <a:cxn ang="0">
                <a:pos x="connsiteX53143" y="connsiteY53143"/>
              </a:cxn>
              <a:cxn ang="0">
                <a:pos x="connsiteX53144" y="connsiteY53144"/>
              </a:cxn>
              <a:cxn ang="0">
                <a:pos x="connsiteX53145" y="connsiteY53145"/>
              </a:cxn>
              <a:cxn ang="0">
                <a:pos x="connsiteX53146" y="connsiteY53146"/>
              </a:cxn>
              <a:cxn ang="0">
                <a:pos x="connsiteX53147" y="connsiteY53147"/>
              </a:cxn>
              <a:cxn ang="0">
                <a:pos x="connsiteX53148" y="connsiteY53148"/>
              </a:cxn>
              <a:cxn ang="0">
                <a:pos x="connsiteX53149" y="connsiteY53149"/>
              </a:cxn>
              <a:cxn ang="0">
                <a:pos x="connsiteX53150" y="connsiteY53150"/>
              </a:cxn>
              <a:cxn ang="0">
                <a:pos x="connsiteX53151" y="connsiteY53151"/>
              </a:cxn>
              <a:cxn ang="0">
                <a:pos x="connsiteX53152" y="connsiteY53152"/>
              </a:cxn>
              <a:cxn ang="0">
                <a:pos x="connsiteX53153" y="connsiteY53153"/>
              </a:cxn>
              <a:cxn ang="0">
                <a:pos x="connsiteX53154" y="connsiteY53154"/>
              </a:cxn>
              <a:cxn ang="0">
                <a:pos x="connsiteX53155" y="connsiteY53155"/>
              </a:cxn>
              <a:cxn ang="0">
                <a:pos x="connsiteX53156" y="connsiteY53156"/>
              </a:cxn>
              <a:cxn ang="0">
                <a:pos x="connsiteX53157" y="connsiteY53157"/>
              </a:cxn>
              <a:cxn ang="0">
                <a:pos x="connsiteX53158" y="connsiteY53158"/>
              </a:cxn>
              <a:cxn ang="0">
                <a:pos x="connsiteX53159" y="connsiteY53159"/>
              </a:cxn>
              <a:cxn ang="0">
                <a:pos x="connsiteX53160" y="connsiteY53160"/>
              </a:cxn>
              <a:cxn ang="0">
                <a:pos x="connsiteX53161" y="connsiteY53161"/>
              </a:cxn>
              <a:cxn ang="0">
                <a:pos x="connsiteX53162" y="connsiteY53162"/>
              </a:cxn>
              <a:cxn ang="0">
                <a:pos x="connsiteX53163" y="connsiteY53163"/>
              </a:cxn>
              <a:cxn ang="0">
                <a:pos x="connsiteX53164" y="connsiteY53164"/>
              </a:cxn>
              <a:cxn ang="0">
                <a:pos x="connsiteX53165" y="connsiteY53165"/>
              </a:cxn>
              <a:cxn ang="0">
                <a:pos x="connsiteX53166" y="connsiteY53166"/>
              </a:cxn>
              <a:cxn ang="0">
                <a:pos x="connsiteX53167" y="connsiteY53167"/>
              </a:cxn>
              <a:cxn ang="0">
                <a:pos x="connsiteX53168" y="connsiteY53168"/>
              </a:cxn>
              <a:cxn ang="0">
                <a:pos x="connsiteX53169" y="connsiteY53169"/>
              </a:cxn>
              <a:cxn ang="0">
                <a:pos x="connsiteX53170" y="connsiteY53170"/>
              </a:cxn>
              <a:cxn ang="0">
                <a:pos x="connsiteX53171" y="connsiteY53171"/>
              </a:cxn>
              <a:cxn ang="0">
                <a:pos x="connsiteX53172" y="connsiteY53172"/>
              </a:cxn>
              <a:cxn ang="0">
                <a:pos x="connsiteX53173" y="connsiteY53173"/>
              </a:cxn>
              <a:cxn ang="0">
                <a:pos x="connsiteX53174" y="connsiteY53174"/>
              </a:cxn>
              <a:cxn ang="0">
                <a:pos x="connsiteX53175" y="connsiteY53175"/>
              </a:cxn>
              <a:cxn ang="0">
                <a:pos x="connsiteX53176" y="connsiteY53176"/>
              </a:cxn>
              <a:cxn ang="0">
                <a:pos x="connsiteX53177" y="connsiteY53177"/>
              </a:cxn>
              <a:cxn ang="0">
                <a:pos x="connsiteX53178" y="connsiteY53178"/>
              </a:cxn>
              <a:cxn ang="0">
                <a:pos x="connsiteX53179" y="connsiteY53179"/>
              </a:cxn>
              <a:cxn ang="0">
                <a:pos x="connsiteX53180" y="connsiteY53180"/>
              </a:cxn>
              <a:cxn ang="0">
                <a:pos x="connsiteX53181" y="connsiteY53181"/>
              </a:cxn>
              <a:cxn ang="0">
                <a:pos x="connsiteX53182" y="connsiteY53182"/>
              </a:cxn>
              <a:cxn ang="0">
                <a:pos x="connsiteX53183" y="connsiteY53183"/>
              </a:cxn>
              <a:cxn ang="0">
                <a:pos x="connsiteX53184" y="connsiteY53184"/>
              </a:cxn>
              <a:cxn ang="0">
                <a:pos x="connsiteX53185" y="connsiteY53185"/>
              </a:cxn>
              <a:cxn ang="0">
                <a:pos x="connsiteX53186" y="connsiteY53186"/>
              </a:cxn>
              <a:cxn ang="0">
                <a:pos x="connsiteX53187" y="connsiteY53187"/>
              </a:cxn>
              <a:cxn ang="0">
                <a:pos x="connsiteX53188" y="connsiteY53188"/>
              </a:cxn>
              <a:cxn ang="0">
                <a:pos x="connsiteX53189" y="connsiteY53189"/>
              </a:cxn>
              <a:cxn ang="0">
                <a:pos x="connsiteX53190" y="connsiteY53190"/>
              </a:cxn>
              <a:cxn ang="0">
                <a:pos x="connsiteX53191" y="connsiteY53191"/>
              </a:cxn>
              <a:cxn ang="0">
                <a:pos x="connsiteX53192" y="connsiteY53192"/>
              </a:cxn>
              <a:cxn ang="0">
                <a:pos x="connsiteX53193" y="connsiteY53193"/>
              </a:cxn>
              <a:cxn ang="0">
                <a:pos x="connsiteX53194" y="connsiteY53194"/>
              </a:cxn>
              <a:cxn ang="0">
                <a:pos x="connsiteX53195" y="connsiteY53195"/>
              </a:cxn>
              <a:cxn ang="0">
                <a:pos x="connsiteX53196" y="connsiteY53196"/>
              </a:cxn>
              <a:cxn ang="0">
                <a:pos x="connsiteX53197" y="connsiteY53197"/>
              </a:cxn>
              <a:cxn ang="0">
                <a:pos x="connsiteX53198" y="connsiteY53198"/>
              </a:cxn>
              <a:cxn ang="0">
                <a:pos x="connsiteX53199" y="connsiteY53199"/>
              </a:cxn>
              <a:cxn ang="0">
                <a:pos x="connsiteX53200" y="connsiteY53200"/>
              </a:cxn>
              <a:cxn ang="0">
                <a:pos x="connsiteX53201" y="connsiteY53201"/>
              </a:cxn>
              <a:cxn ang="0">
                <a:pos x="connsiteX53202" y="connsiteY53202"/>
              </a:cxn>
              <a:cxn ang="0">
                <a:pos x="connsiteX53203" y="connsiteY53203"/>
              </a:cxn>
              <a:cxn ang="0">
                <a:pos x="connsiteX53204" y="connsiteY53204"/>
              </a:cxn>
              <a:cxn ang="0">
                <a:pos x="connsiteX53205" y="connsiteY53205"/>
              </a:cxn>
              <a:cxn ang="0">
                <a:pos x="connsiteX53206" y="connsiteY53206"/>
              </a:cxn>
              <a:cxn ang="0">
                <a:pos x="connsiteX53207" y="connsiteY53207"/>
              </a:cxn>
              <a:cxn ang="0">
                <a:pos x="connsiteX53208" y="connsiteY53208"/>
              </a:cxn>
              <a:cxn ang="0">
                <a:pos x="connsiteX53209" y="connsiteY53209"/>
              </a:cxn>
              <a:cxn ang="0">
                <a:pos x="connsiteX53210" y="connsiteY53210"/>
              </a:cxn>
              <a:cxn ang="0">
                <a:pos x="connsiteX53211" y="connsiteY53211"/>
              </a:cxn>
              <a:cxn ang="0">
                <a:pos x="connsiteX53212" y="connsiteY53212"/>
              </a:cxn>
              <a:cxn ang="0">
                <a:pos x="connsiteX53213" y="connsiteY53213"/>
              </a:cxn>
              <a:cxn ang="0">
                <a:pos x="connsiteX53214" y="connsiteY53214"/>
              </a:cxn>
              <a:cxn ang="0">
                <a:pos x="connsiteX53215" y="connsiteY53215"/>
              </a:cxn>
              <a:cxn ang="0">
                <a:pos x="connsiteX53216" y="connsiteY53216"/>
              </a:cxn>
              <a:cxn ang="0">
                <a:pos x="connsiteX53217" y="connsiteY53217"/>
              </a:cxn>
              <a:cxn ang="0">
                <a:pos x="connsiteX53218" y="connsiteY53218"/>
              </a:cxn>
              <a:cxn ang="0">
                <a:pos x="connsiteX53219" y="connsiteY53219"/>
              </a:cxn>
              <a:cxn ang="0">
                <a:pos x="connsiteX53220" y="connsiteY53220"/>
              </a:cxn>
              <a:cxn ang="0">
                <a:pos x="connsiteX53221" y="connsiteY53221"/>
              </a:cxn>
              <a:cxn ang="0">
                <a:pos x="connsiteX53222" y="connsiteY53222"/>
              </a:cxn>
              <a:cxn ang="0">
                <a:pos x="connsiteX53223" y="connsiteY53223"/>
              </a:cxn>
              <a:cxn ang="0">
                <a:pos x="connsiteX53224" y="connsiteY53224"/>
              </a:cxn>
              <a:cxn ang="0">
                <a:pos x="connsiteX53225" y="connsiteY53225"/>
              </a:cxn>
              <a:cxn ang="0">
                <a:pos x="connsiteX53226" y="connsiteY53226"/>
              </a:cxn>
              <a:cxn ang="0">
                <a:pos x="connsiteX53227" y="connsiteY53227"/>
              </a:cxn>
              <a:cxn ang="0">
                <a:pos x="connsiteX53228" y="connsiteY53228"/>
              </a:cxn>
              <a:cxn ang="0">
                <a:pos x="connsiteX53229" y="connsiteY53229"/>
              </a:cxn>
              <a:cxn ang="0">
                <a:pos x="connsiteX53230" y="connsiteY53230"/>
              </a:cxn>
              <a:cxn ang="0">
                <a:pos x="connsiteX53231" y="connsiteY53231"/>
              </a:cxn>
              <a:cxn ang="0">
                <a:pos x="connsiteX53232" y="connsiteY53232"/>
              </a:cxn>
              <a:cxn ang="0">
                <a:pos x="connsiteX53233" y="connsiteY53233"/>
              </a:cxn>
              <a:cxn ang="0">
                <a:pos x="connsiteX53234" y="connsiteY53234"/>
              </a:cxn>
              <a:cxn ang="0">
                <a:pos x="connsiteX53235" y="connsiteY53235"/>
              </a:cxn>
              <a:cxn ang="0">
                <a:pos x="connsiteX53236" y="connsiteY53236"/>
              </a:cxn>
              <a:cxn ang="0">
                <a:pos x="connsiteX53237" y="connsiteY53237"/>
              </a:cxn>
              <a:cxn ang="0">
                <a:pos x="connsiteX53238" y="connsiteY53238"/>
              </a:cxn>
              <a:cxn ang="0">
                <a:pos x="connsiteX53239" y="connsiteY53239"/>
              </a:cxn>
              <a:cxn ang="0">
                <a:pos x="connsiteX53240" y="connsiteY53240"/>
              </a:cxn>
              <a:cxn ang="0">
                <a:pos x="connsiteX53241" y="connsiteY53241"/>
              </a:cxn>
              <a:cxn ang="0">
                <a:pos x="connsiteX53242" y="connsiteY53242"/>
              </a:cxn>
              <a:cxn ang="0">
                <a:pos x="connsiteX53243" y="connsiteY53243"/>
              </a:cxn>
              <a:cxn ang="0">
                <a:pos x="connsiteX53244" y="connsiteY53244"/>
              </a:cxn>
              <a:cxn ang="0">
                <a:pos x="connsiteX53245" y="connsiteY53245"/>
              </a:cxn>
              <a:cxn ang="0">
                <a:pos x="connsiteX53246" y="connsiteY53246"/>
              </a:cxn>
              <a:cxn ang="0">
                <a:pos x="connsiteX53247" y="connsiteY53247"/>
              </a:cxn>
              <a:cxn ang="0">
                <a:pos x="connsiteX53248" y="connsiteY53248"/>
              </a:cxn>
              <a:cxn ang="0">
                <a:pos x="connsiteX53249" y="connsiteY53249"/>
              </a:cxn>
              <a:cxn ang="0">
                <a:pos x="connsiteX53250" y="connsiteY53250"/>
              </a:cxn>
              <a:cxn ang="0">
                <a:pos x="connsiteX53251" y="connsiteY53251"/>
              </a:cxn>
              <a:cxn ang="0">
                <a:pos x="connsiteX53252" y="connsiteY53252"/>
              </a:cxn>
              <a:cxn ang="0">
                <a:pos x="connsiteX53253" y="connsiteY53253"/>
              </a:cxn>
              <a:cxn ang="0">
                <a:pos x="connsiteX53254" y="connsiteY53254"/>
              </a:cxn>
              <a:cxn ang="0">
                <a:pos x="connsiteX53255" y="connsiteY53255"/>
              </a:cxn>
              <a:cxn ang="0">
                <a:pos x="connsiteX53256" y="connsiteY53256"/>
              </a:cxn>
              <a:cxn ang="0">
                <a:pos x="connsiteX53257" y="connsiteY53257"/>
              </a:cxn>
              <a:cxn ang="0">
                <a:pos x="connsiteX53258" y="connsiteY53258"/>
              </a:cxn>
              <a:cxn ang="0">
                <a:pos x="connsiteX53259" y="connsiteY53259"/>
              </a:cxn>
              <a:cxn ang="0">
                <a:pos x="connsiteX53260" y="connsiteY53260"/>
              </a:cxn>
              <a:cxn ang="0">
                <a:pos x="connsiteX53261" y="connsiteY53261"/>
              </a:cxn>
              <a:cxn ang="0">
                <a:pos x="connsiteX53262" y="connsiteY53262"/>
              </a:cxn>
              <a:cxn ang="0">
                <a:pos x="connsiteX53263" y="connsiteY53263"/>
              </a:cxn>
              <a:cxn ang="0">
                <a:pos x="connsiteX53264" y="connsiteY53264"/>
              </a:cxn>
              <a:cxn ang="0">
                <a:pos x="connsiteX53265" y="connsiteY53265"/>
              </a:cxn>
              <a:cxn ang="0">
                <a:pos x="connsiteX53266" y="connsiteY53266"/>
              </a:cxn>
              <a:cxn ang="0">
                <a:pos x="connsiteX53267" y="connsiteY53267"/>
              </a:cxn>
              <a:cxn ang="0">
                <a:pos x="connsiteX53268" y="connsiteY53268"/>
              </a:cxn>
              <a:cxn ang="0">
                <a:pos x="connsiteX53269" y="connsiteY53269"/>
              </a:cxn>
              <a:cxn ang="0">
                <a:pos x="connsiteX53270" y="connsiteY53270"/>
              </a:cxn>
              <a:cxn ang="0">
                <a:pos x="connsiteX53271" y="connsiteY53271"/>
              </a:cxn>
              <a:cxn ang="0">
                <a:pos x="connsiteX53272" y="connsiteY53272"/>
              </a:cxn>
              <a:cxn ang="0">
                <a:pos x="connsiteX53273" y="connsiteY53273"/>
              </a:cxn>
              <a:cxn ang="0">
                <a:pos x="connsiteX53274" y="connsiteY53274"/>
              </a:cxn>
              <a:cxn ang="0">
                <a:pos x="connsiteX53275" y="connsiteY53275"/>
              </a:cxn>
              <a:cxn ang="0">
                <a:pos x="connsiteX53276" y="connsiteY53276"/>
              </a:cxn>
              <a:cxn ang="0">
                <a:pos x="connsiteX53277" y="connsiteY53277"/>
              </a:cxn>
              <a:cxn ang="0">
                <a:pos x="connsiteX53278" y="connsiteY53278"/>
              </a:cxn>
              <a:cxn ang="0">
                <a:pos x="connsiteX53279" y="connsiteY53279"/>
              </a:cxn>
              <a:cxn ang="0">
                <a:pos x="connsiteX53280" y="connsiteY53280"/>
              </a:cxn>
              <a:cxn ang="0">
                <a:pos x="connsiteX53281" y="connsiteY53281"/>
              </a:cxn>
              <a:cxn ang="0">
                <a:pos x="connsiteX53282" y="connsiteY53282"/>
              </a:cxn>
              <a:cxn ang="0">
                <a:pos x="connsiteX53283" y="connsiteY53283"/>
              </a:cxn>
              <a:cxn ang="0">
                <a:pos x="connsiteX53284" y="connsiteY53284"/>
              </a:cxn>
              <a:cxn ang="0">
                <a:pos x="connsiteX53285" y="connsiteY53285"/>
              </a:cxn>
              <a:cxn ang="0">
                <a:pos x="connsiteX53286" y="connsiteY53286"/>
              </a:cxn>
              <a:cxn ang="0">
                <a:pos x="connsiteX53287" y="connsiteY53287"/>
              </a:cxn>
              <a:cxn ang="0">
                <a:pos x="connsiteX53288" y="connsiteY53288"/>
              </a:cxn>
              <a:cxn ang="0">
                <a:pos x="connsiteX53289" y="connsiteY53289"/>
              </a:cxn>
              <a:cxn ang="0">
                <a:pos x="connsiteX53290" y="connsiteY53290"/>
              </a:cxn>
              <a:cxn ang="0">
                <a:pos x="connsiteX53291" y="connsiteY53291"/>
              </a:cxn>
              <a:cxn ang="0">
                <a:pos x="connsiteX53292" y="connsiteY53292"/>
              </a:cxn>
              <a:cxn ang="0">
                <a:pos x="connsiteX53293" y="connsiteY53293"/>
              </a:cxn>
              <a:cxn ang="0">
                <a:pos x="connsiteX53294" y="connsiteY53294"/>
              </a:cxn>
              <a:cxn ang="0">
                <a:pos x="connsiteX53295" y="connsiteY53295"/>
              </a:cxn>
              <a:cxn ang="0">
                <a:pos x="connsiteX53296" y="connsiteY53296"/>
              </a:cxn>
              <a:cxn ang="0">
                <a:pos x="connsiteX53297" y="connsiteY53297"/>
              </a:cxn>
              <a:cxn ang="0">
                <a:pos x="connsiteX53298" y="connsiteY53298"/>
              </a:cxn>
              <a:cxn ang="0">
                <a:pos x="connsiteX53299" y="connsiteY53299"/>
              </a:cxn>
              <a:cxn ang="0">
                <a:pos x="connsiteX53300" y="connsiteY53300"/>
              </a:cxn>
              <a:cxn ang="0">
                <a:pos x="connsiteX53301" y="connsiteY53301"/>
              </a:cxn>
              <a:cxn ang="0">
                <a:pos x="connsiteX53302" y="connsiteY53302"/>
              </a:cxn>
              <a:cxn ang="0">
                <a:pos x="connsiteX53303" y="connsiteY53303"/>
              </a:cxn>
              <a:cxn ang="0">
                <a:pos x="connsiteX53304" y="connsiteY53304"/>
              </a:cxn>
              <a:cxn ang="0">
                <a:pos x="connsiteX53305" y="connsiteY53305"/>
              </a:cxn>
              <a:cxn ang="0">
                <a:pos x="connsiteX53306" y="connsiteY53306"/>
              </a:cxn>
              <a:cxn ang="0">
                <a:pos x="connsiteX53307" y="connsiteY53307"/>
              </a:cxn>
              <a:cxn ang="0">
                <a:pos x="connsiteX53308" y="connsiteY53308"/>
              </a:cxn>
              <a:cxn ang="0">
                <a:pos x="connsiteX53309" y="connsiteY53309"/>
              </a:cxn>
              <a:cxn ang="0">
                <a:pos x="connsiteX53310" y="connsiteY53310"/>
              </a:cxn>
              <a:cxn ang="0">
                <a:pos x="connsiteX53311" y="connsiteY53311"/>
              </a:cxn>
              <a:cxn ang="0">
                <a:pos x="connsiteX53312" y="connsiteY53312"/>
              </a:cxn>
              <a:cxn ang="0">
                <a:pos x="connsiteX53313" y="connsiteY53313"/>
              </a:cxn>
              <a:cxn ang="0">
                <a:pos x="connsiteX53314" y="connsiteY53314"/>
              </a:cxn>
              <a:cxn ang="0">
                <a:pos x="connsiteX53315" y="connsiteY53315"/>
              </a:cxn>
              <a:cxn ang="0">
                <a:pos x="connsiteX53316" y="connsiteY53316"/>
              </a:cxn>
              <a:cxn ang="0">
                <a:pos x="connsiteX53317" y="connsiteY53317"/>
              </a:cxn>
              <a:cxn ang="0">
                <a:pos x="connsiteX53318" y="connsiteY53318"/>
              </a:cxn>
              <a:cxn ang="0">
                <a:pos x="connsiteX53319" y="connsiteY53319"/>
              </a:cxn>
              <a:cxn ang="0">
                <a:pos x="connsiteX53320" y="connsiteY53320"/>
              </a:cxn>
              <a:cxn ang="0">
                <a:pos x="connsiteX53321" y="connsiteY53321"/>
              </a:cxn>
              <a:cxn ang="0">
                <a:pos x="connsiteX53322" y="connsiteY53322"/>
              </a:cxn>
              <a:cxn ang="0">
                <a:pos x="connsiteX53323" y="connsiteY53323"/>
              </a:cxn>
              <a:cxn ang="0">
                <a:pos x="connsiteX53324" y="connsiteY53324"/>
              </a:cxn>
              <a:cxn ang="0">
                <a:pos x="connsiteX53325" y="connsiteY53325"/>
              </a:cxn>
              <a:cxn ang="0">
                <a:pos x="connsiteX53326" y="connsiteY53326"/>
              </a:cxn>
              <a:cxn ang="0">
                <a:pos x="connsiteX53327" y="connsiteY53327"/>
              </a:cxn>
              <a:cxn ang="0">
                <a:pos x="connsiteX53328" y="connsiteY53328"/>
              </a:cxn>
              <a:cxn ang="0">
                <a:pos x="connsiteX53329" y="connsiteY53329"/>
              </a:cxn>
              <a:cxn ang="0">
                <a:pos x="connsiteX53330" y="connsiteY53330"/>
              </a:cxn>
              <a:cxn ang="0">
                <a:pos x="connsiteX53331" y="connsiteY53331"/>
              </a:cxn>
              <a:cxn ang="0">
                <a:pos x="connsiteX53332" y="connsiteY53332"/>
              </a:cxn>
              <a:cxn ang="0">
                <a:pos x="connsiteX53333" y="connsiteY53333"/>
              </a:cxn>
              <a:cxn ang="0">
                <a:pos x="connsiteX53334" y="connsiteY53334"/>
              </a:cxn>
              <a:cxn ang="0">
                <a:pos x="connsiteX53335" y="connsiteY53335"/>
              </a:cxn>
              <a:cxn ang="0">
                <a:pos x="connsiteX53336" y="connsiteY53336"/>
              </a:cxn>
              <a:cxn ang="0">
                <a:pos x="connsiteX53337" y="connsiteY53337"/>
              </a:cxn>
              <a:cxn ang="0">
                <a:pos x="connsiteX53338" y="connsiteY53338"/>
              </a:cxn>
              <a:cxn ang="0">
                <a:pos x="connsiteX53339" y="connsiteY53339"/>
              </a:cxn>
              <a:cxn ang="0">
                <a:pos x="connsiteX53340" y="connsiteY53340"/>
              </a:cxn>
              <a:cxn ang="0">
                <a:pos x="connsiteX53341" y="connsiteY53341"/>
              </a:cxn>
              <a:cxn ang="0">
                <a:pos x="connsiteX53342" y="connsiteY53342"/>
              </a:cxn>
              <a:cxn ang="0">
                <a:pos x="connsiteX53343" y="connsiteY53343"/>
              </a:cxn>
              <a:cxn ang="0">
                <a:pos x="connsiteX53344" y="connsiteY53344"/>
              </a:cxn>
              <a:cxn ang="0">
                <a:pos x="connsiteX53345" y="connsiteY53345"/>
              </a:cxn>
              <a:cxn ang="0">
                <a:pos x="connsiteX53346" y="connsiteY53346"/>
              </a:cxn>
              <a:cxn ang="0">
                <a:pos x="connsiteX53347" y="connsiteY53347"/>
              </a:cxn>
              <a:cxn ang="0">
                <a:pos x="connsiteX53348" y="connsiteY53348"/>
              </a:cxn>
              <a:cxn ang="0">
                <a:pos x="connsiteX53349" y="connsiteY53349"/>
              </a:cxn>
              <a:cxn ang="0">
                <a:pos x="connsiteX53350" y="connsiteY53350"/>
              </a:cxn>
              <a:cxn ang="0">
                <a:pos x="connsiteX53351" y="connsiteY53351"/>
              </a:cxn>
              <a:cxn ang="0">
                <a:pos x="connsiteX53352" y="connsiteY53352"/>
              </a:cxn>
              <a:cxn ang="0">
                <a:pos x="connsiteX53353" y="connsiteY53353"/>
              </a:cxn>
              <a:cxn ang="0">
                <a:pos x="connsiteX53354" y="connsiteY53354"/>
              </a:cxn>
              <a:cxn ang="0">
                <a:pos x="connsiteX53355" y="connsiteY53355"/>
              </a:cxn>
              <a:cxn ang="0">
                <a:pos x="connsiteX53356" y="connsiteY53356"/>
              </a:cxn>
              <a:cxn ang="0">
                <a:pos x="connsiteX53357" y="connsiteY53357"/>
              </a:cxn>
              <a:cxn ang="0">
                <a:pos x="connsiteX53358" y="connsiteY53358"/>
              </a:cxn>
              <a:cxn ang="0">
                <a:pos x="connsiteX53359" y="connsiteY53359"/>
              </a:cxn>
              <a:cxn ang="0">
                <a:pos x="connsiteX53360" y="connsiteY53360"/>
              </a:cxn>
              <a:cxn ang="0">
                <a:pos x="connsiteX53361" y="connsiteY53361"/>
              </a:cxn>
              <a:cxn ang="0">
                <a:pos x="connsiteX53362" y="connsiteY53362"/>
              </a:cxn>
              <a:cxn ang="0">
                <a:pos x="connsiteX53363" y="connsiteY53363"/>
              </a:cxn>
              <a:cxn ang="0">
                <a:pos x="connsiteX53364" y="connsiteY53364"/>
              </a:cxn>
              <a:cxn ang="0">
                <a:pos x="connsiteX53365" y="connsiteY53365"/>
              </a:cxn>
              <a:cxn ang="0">
                <a:pos x="connsiteX53366" y="connsiteY53366"/>
              </a:cxn>
              <a:cxn ang="0">
                <a:pos x="connsiteX53367" y="connsiteY53367"/>
              </a:cxn>
              <a:cxn ang="0">
                <a:pos x="connsiteX53368" y="connsiteY53368"/>
              </a:cxn>
              <a:cxn ang="0">
                <a:pos x="connsiteX53369" y="connsiteY53369"/>
              </a:cxn>
              <a:cxn ang="0">
                <a:pos x="connsiteX53370" y="connsiteY53370"/>
              </a:cxn>
              <a:cxn ang="0">
                <a:pos x="connsiteX53371" y="connsiteY53371"/>
              </a:cxn>
              <a:cxn ang="0">
                <a:pos x="connsiteX53372" y="connsiteY53372"/>
              </a:cxn>
              <a:cxn ang="0">
                <a:pos x="connsiteX53373" y="connsiteY53373"/>
              </a:cxn>
              <a:cxn ang="0">
                <a:pos x="connsiteX53374" y="connsiteY53374"/>
              </a:cxn>
              <a:cxn ang="0">
                <a:pos x="connsiteX53375" y="connsiteY53375"/>
              </a:cxn>
              <a:cxn ang="0">
                <a:pos x="connsiteX53376" y="connsiteY53376"/>
              </a:cxn>
              <a:cxn ang="0">
                <a:pos x="connsiteX53377" y="connsiteY53377"/>
              </a:cxn>
              <a:cxn ang="0">
                <a:pos x="connsiteX53378" y="connsiteY53378"/>
              </a:cxn>
              <a:cxn ang="0">
                <a:pos x="connsiteX53379" y="connsiteY53379"/>
              </a:cxn>
              <a:cxn ang="0">
                <a:pos x="connsiteX53380" y="connsiteY53380"/>
              </a:cxn>
              <a:cxn ang="0">
                <a:pos x="connsiteX53381" y="connsiteY53381"/>
              </a:cxn>
              <a:cxn ang="0">
                <a:pos x="connsiteX53382" y="connsiteY53382"/>
              </a:cxn>
              <a:cxn ang="0">
                <a:pos x="connsiteX53383" y="connsiteY53383"/>
              </a:cxn>
              <a:cxn ang="0">
                <a:pos x="connsiteX53384" y="connsiteY53384"/>
              </a:cxn>
              <a:cxn ang="0">
                <a:pos x="connsiteX53385" y="connsiteY53385"/>
              </a:cxn>
              <a:cxn ang="0">
                <a:pos x="connsiteX53386" y="connsiteY53386"/>
              </a:cxn>
              <a:cxn ang="0">
                <a:pos x="connsiteX53387" y="connsiteY53387"/>
              </a:cxn>
              <a:cxn ang="0">
                <a:pos x="connsiteX53388" y="connsiteY53388"/>
              </a:cxn>
              <a:cxn ang="0">
                <a:pos x="connsiteX53389" y="connsiteY53389"/>
              </a:cxn>
              <a:cxn ang="0">
                <a:pos x="connsiteX53390" y="connsiteY53390"/>
              </a:cxn>
              <a:cxn ang="0">
                <a:pos x="connsiteX53391" y="connsiteY53391"/>
              </a:cxn>
              <a:cxn ang="0">
                <a:pos x="connsiteX53392" y="connsiteY53392"/>
              </a:cxn>
              <a:cxn ang="0">
                <a:pos x="connsiteX53393" y="connsiteY53393"/>
              </a:cxn>
              <a:cxn ang="0">
                <a:pos x="connsiteX53394" y="connsiteY53394"/>
              </a:cxn>
              <a:cxn ang="0">
                <a:pos x="connsiteX53395" y="connsiteY53395"/>
              </a:cxn>
              <a:cxn ang="0">
                <a:pos x="connsiteX53396" y="connsiteY53396"/>
              </a:cxn>
              <a:cxn ang="0">
                <a:pos x="connsiteX53397" y="connsiteY53397"/>
              </a:cxn>
              <a:cxn ang="0">
                <a:pos x="connsiteX53398" y="connsiteY53398"/>
              </a:cxn>
              <a:cxn ang="0">
                <a:pos x="connsiteX53399" y="connsiteY53399"/>
              </a:cxn>
              <a:cxn ang="0">
                <a:pos x="connsiteX53400" y="connsiteY53400"/>
              </a:cxn>
              <a:cxn ang="0">
                <a:pos x="connsiteX53401" y="connsiteY53401"/>
              </a:cxn>
              <a:cxn ang="0">
                <a:pos x="connsiteX53402" y="connsiteY53402"/>
              </a:cxn>
              <a:cxn ang="0">
                <a:pos x="connsiteX53403" y="connsiteY53403"/>
              </a:cxn>
              <a:cxn ang="0">
                <a:pos x="connsiteX53404" y="connsiteY53404"/>
              </a:cxn>
              <a:cxn ang="0">
                <a:pos x="connsiteX53405" y="connsiteY53405"/>
              </a:cxn>
              <a:cxn ang="0">
                <a:pos x="connsiteX53406" y="connsiteY53406"/>
              </a:cxn>
              <a:cxn ang="0">
                <a:pos x="connsiteX53407" y="connsiteY53407"/>
              </a:cxn>
              <a:cxn ang="0">
                <a:pos x="connsiteX53408" y="connsiteY53408"/>
              </a:cxn>
              <a:cxn ang="0">
                <a:pos x="connsiteX53409" y="connsiteY53409"/>
              </a:cxn>
              <a:cxn ang="0">
                <a:pos x="connsiteX53410" y="connsiteY53410"/>
              </a:cxn>
              <a:cxn ang="0">
                <a:pos x="connsiteX53411" y="connsiteY53411"/>
              </a:cxn>
              <a:cxn ang="0">
                <a:pos x="connsiteX53412" y="connsiteY53412"/>
              </a:cxn>
              <a:cxn ang="0">
                <a:pos x="connsiteX53413" y="connsiteY53413"/>
              </a:cxn>
              <a:cxn ang="0">
                <a:pos x="connsiteX53414" y="connsiteY53414"/>
              </a:cxn>
              <a:cxn ang="0">
                <a:pos x="connsiteX53415" y="connsiteY53415"/>
              </a:cxn>
              <a:cxn ang="0">
                <a:pos x="connsiteX53416" y="connsiteY53416"/>
              </a:cxn>
              <a:cxn ang="0">
                <a:pos x="connsiteX53417" y="connsiteY53417"/>
              </a:cxn>
              <a:cxn ang="0">
                <a:pos x="connsiteX53418" y="connsiteY53418"/>
              </a:cxn>
              <a:cxn ang="0">
                <a:pos x="connsiteX53419" y="connsiteY53419"/>
              </a:cxn>
              <a:cxn ang="0">
                <a:pos x="connsiteX53420" y="connsiteY53420"/>
              </a:cxn>
              <a:cxn ang="0">
                <a:pos x="connsiteX53421" y="connsiteY53421"/>
              </a:cxn>
              <a:cxn ang="0">
                <a:pos x="connsiteX53422" y="connsiteY53422"/>
              </a:cxn>
              <a:cxn ang="0">
                <a:pos x="connsiteX53423" y="connsiteY53423"/>
              </a:cxn>
              <a:cxn ang="0">
                <a:pos x="connsiteX53424" y="connsiteY53424"/>
              </a:cxn>
              <a:cxn ang="0">
                <a:pos x="connsiteX53425" y="connsiteY53425"/>
              </a:cxn>
              <a:cxn ang="0">
                <a:pos x="connsiteX53426" y="connsiteY53426"/>
              </a:cxn>
              <a:cxn ang="0">
                <a:pos x="connsiteX53427" y="connsiteY53427"/>
              </a:cxn>
              <a:cxn ang="0">
                <a:pos x="connsiteX53428" y="connsiteY53428"/>
              </a:cxn>
              <a:cxn ang="0">
                <a:pos x="connsiteX53429" y="connsiteY53429"/>
              </a:cxn>
              <a:cxn ang="0">
                <a:pos x="connsiteX53430" y="connsiteY53430"/>
              </a:cxn>
              <a:cxn ang="0">
                <a:pos x="connsiteX53431" y="connsiteY53431"/>
              </a:cxn>
              <a:cxn ang="0">
                <a:pos x="connsiteX53432" y="connsiteY53432"/>
              </a:cxn>
              <a:cxn ang="0">
                <a:pos x="connsiteX53433" y="connsiteY53433"/>
              </a:cxn>
              <a:cxn ang="0">
                <a:pos x="connsiteX53434" y="connsiteY53434"/>
              </a:cxn>
              <a:cxn ang="0">
                <a:pos x="connsiteX53435" y="connsiteY53435"/>
              </a:cxn>
              <a:cxn ang="0">
                <a:pos x="connsiteX53436" y="connsiteY53436"/>
              </a:cxn>
              <a:cxn ang="0">
                <a:pos x="connsiteX53437" y="connsiteY53437"/>
              </a:cxn>
              <a:cxn ang="0">
                <a:pos x="connsiteX53438" y="connsiteY53438"/>
              </a:cxn>
              <a:cxn ang="0">
                <a:pos x="connsiteX53439" y="connsiteY53439"/>
              </a:cxn>
              <a:cxn ang="0">
                <a:pos x="connsiteX53440" y="connsiteY53440"/>
              </a:cxn>
              <a:cxn ang="0">
                <a:pos x="connsiteX53441" y="connsiteY53441"/>
              </a:cxn>
              <a:cxn ang="0">
                <a:pos x="connsiteX53442" y="connsiteY53442"/>
              </a:cxn>
              <a:cxn ang="0">
                <a:pos x="connsiteX53443" y="connsiteY53443"/>
              </a:cxn>
              <a:cxn ang="0">
                <a:pos x="connsiteX53444" y="connsiteY53444"/>
              </a:cxn>
              <a:cxn ang="0">
                <a:pos x="connsiteX53445" y="connsiteY53445"/>
              </a:cxn>
              <a:cxn ang="0">
                <a:pos x="connsiteX53446" y="connsiteY53446"/>
              </a:cxn>
              <a:cxn ang="0">
                <a:pos x="connsiteX53447" y="connsiteY53447"/>
              </a:cxn>
              <a:cxn ang="0">
                <a:pos x="connsiteX53448" y="connsiteY53448"/>
              </a:cxn>
              <a:cxn ang="0">
                <a:pos x="connsiteX53449" y="connsiteY53449"/>
              </a:cxn>
              <a:cxn ang="0">
                <a:pos x="connsiteX53450" y="connsiteY53450"/>
              </a:cxn>
              <a:cxn ang="0">
                <a:pos x="connsiteX53451" y="connsiteY53451"/>
              </a:cxn>
              <a:cxn ang="0">
                <a:pos x="connsiteX53452" y="connsiteY53452"/>
              </a:cxn>
              <a:cxn ang="0">
                <a:pos x="connsiteX53453" y="connsiteY53453"/>
              </a:cxn>
              <a:cxn ang="0">
                <a:pos x="connsiteX53454" y="connsiteY53454"/>
              </a:cxn>
              <a:cxn ang="0">
                <a:pos x="connsiteX53455" y="connsiteY53455"/>
              </a:cxn>
              <a:cxn ang="0">
                <a:pos x="connsiteX53456" y="connsiteY53456"/>
              </a:cxn>
              <a:cxn ang="0">
                <a:pos x="connsiteX53457" y="connsiteY53457"/>
              </a:cxn>
              <a:cxn ang="0">
                <a:pos x="connsiteX53458" y="connsiteY53458"/>
              </a:cxn>
              <a:cxn ang="0">
                <a:pos x="connsiteX53459" y="connsiteY53459"/>
              </a:cxn>
              <a:cxn ang="0">
                <a:pos x="connsiteX53460" y="connsiteY53460"/>
              </a:cxn>
              <a:cxn ang="0">
                <a:pos x="connsiteX53461" y="connsiteY53461"/>
              </a:cxn>
              <a:cxn ang="0">
                <a:pos x="connsiteX53462" y="connsiteY53462"/>
              </a:cxn>
              <a:cxn ang="0">
                <a:pos x="connsiteX53463" y="connsiteY53463"/>
              </a:cxn>
              <a:cxn ang="0">
                <a:pos x="connsiteX53464" y="connsiteY53464"/>
              </a:cxn>
              <a:cxn ang="0">
                <a:pos x="connsiteX53465" y="connsiteY53465"/>
              </a:cxn>
              <a:cxn ang="0">
                <a:pos x="connsiteX53466" y="connsiteY53466"/>
              </a:cxn>
              <a:cxn ang="0">
                <a:pos x="connsiteX53467" y="connsiteY53467"/>
              </a:cxn>
              <a:cxn ang="0">
                <a:pos x="connsiteX53468" y="connsiteY53468"/>
              </a:cxn>
              <a:cxn ang="0">
                <a:pos x="connsiteX53469" y="connsiteY53469"/>
              </a:cxn>
              <a:cxn ang="0">
                <a:pos x="connsiteX53470" y="connsiteY53470"/>
              </a:cxn>
              <a:cxn ang="0">
                <a:pos x="connsiteX53471" y="connsiteY53471"/>
              </a:cxn>
              <a:cxn ang="0">
                <a:pos x="connsiteX53472" y="connsiteY53472"/>
              </a:cxn>
              <a:cxn ang="0">
                <a:pos x="connsiteX53473" y="connsiteY53473"/>
              </a:cxn>
              <a:cxn ang="0">
                <a:pos x="connsiteX53474" y="connsiteY53474"/>
              </a:cxn>
              <a:cxn ang="0">
                <a:pos x="connsiteX53475" y="connsiteY53475"/>
              </a:cxn>
              <a:cxn ang="0">
                <a:pos x="connsiteX53476" y="connsiteY53476"/>
              </a:cxn>
              <a:cxn ang="0">
                <a:pos x="connsiteX53477" y="connsiteY53477"/>
              </a:cxn>
              <a:cxn ang="0">
                <a:pos x="connsiteX53478" y="connsiteY53478"/>
              </a:cxn>
              <a:cxn ang="0">
                <a:pos x="connsiteX53479" y="connsiteY53479"/>
              </a:cxn>
              <a:cxn ang="0">
                <a:pos x="connsiteX53480" y="connsiteY53480"/>
              </a:cxn>
              <a:cxn ang="0">
                <a:pos x="connsiteX53481" y="connsiteY53481"/>
              </a:cxn>
              <a:cxn ang="0">
                <a:pos x="connsiteX53482" y="connsiteY53482"/>
              </a:cxn>
              <a:cxn ang="0">
                <a:pos x="connsiteX53483" y="connsiteY53483"/>
              </a:cxn>
              <a:cxn ang="0">
                <a:pos x="connsiteX53484" y="connsiteY53484"/>
              </a:cxn>
              <a:cxn ang="0">
                <a:pos x="connsiteX53485" y="connsiteY53485"/>
              </a:cxn>
              <a:cxn ang="0">
                <a:pos x="connsiteX53486" y="connsiteY53486"/>
              </a:cxn>
              <a:cxn ang="0">
                <a:pos x="connsiteX53487" y="connsiteY53487"/>
              </a:cxn>
              <a:cxn ang="0">
                <a:pos x="connsiteX53488" y="connsiteY53488"/>
              </a:cxn>
              <a:cxn ang="0">
                <a:pos x="connsiteX53489" y="connsiteY53489"/>
              </a:cxn>
              <a:cxn ang="0">
                <a:pos x="connsiteX53490" y="connsiteY53490"/>
              </a:cxn>
              <a:cxn ang="0">
                <a:pos x="connsiteX53491" y="connsiteY53491"/>
              </a:cxn>
              <a:cxn ang="0">
                <a:pos x="connsiteX53492" y="connsiteY53492"/>
              </a:cxn>
              <a:cxn ang="0">
                <a:pos x="connsiteX53493" y="connsiteY53493"/>
              </a:cxn>
              <a:cxn ang="0">
                <a:pos x="connsiteX53494" y="connsiteY53494"/>
              </a:cxn>
              <a:cxn ang="0">
                <a:pos x="connsiteX53495" y="connsiteY53495"/>
              </a:cxn>
              <a:cxn ang="0">
                <a:pos x="connsiteX53496" y="connsiteY53496"/>
              </a:cxn>
              <a:cxn ang="0">
                <a:pos x="connsiteX53497" y="connsiteY53497"/>
              </a:cxn>
              <a:cxn ang="0">
                <a:pos x="connsiteX53498" y="connsiteY53498"/>
              </a:cxn>
              <a:cxn ang="0">
                <a:pos x="connsiteX53499" y="connsiteY53499"/>
              </a:cxn>
              <a:cxn ang="0">
                <a:pos x="connsiteX53500" y="connsiteY53500"/>
              </a:cxn>
              <a:cxn ang="0">
                <a:pos x="connsiteX53501" y="connsiteY53501"/>
              </a:cxn>
              <a:cxn ang="0">
                <a:pos x="connsiteX53502" y="connsiteY53502"/>
              </a:cxn>
              <a:cxn ang="0">
                <a:pos x="connsiteX53503" y="connsiteY53503"/>
              </a:cxn>
              <a:cxn ang="0">
                <a:pos x="connsiteX53504" y="connsiteY53504"/>
              </a:cxn>
              <a:cxn ang="0">
                <a:pos x="connsiteX53505" y="connsiteY53505"/>
              </a:cxn>
              <a:cxn ang="0">
                <a:pos x="connsiteX53506" y="connsiteY53506"/>
              </a:cxn>
              <a:cxn ang="0">
                <a:pos x="connsiteX53507" y="connsiteY53507"/>
              </a:cxn>
              <a:cxn ang="0">
                <a:pos x="connsiteX53508" y="connsiteY53508"/>
              </a:cxn>
              <a:cxn ang="0">
                <a:pos x="connsiteX53509" y="connsiteY53509"/>
              </a:cxn>
              <a:cxn ang="0">
                <a:pos x="connsiteX53510" y="connsiteY53510"/>
              </a:cxn>
              <a:cxn ang="0">
                <a:pos x="connsiteX53511" y="connsiteY53511"/>
              </a:cxn>
              <a:cxn ang="0">
                <a:pos x="connsiteX53512" y="connsiteY53512"/>
              </a:cxn>
              <a:cxn ang="0">
                <a:pos x="connsiteX53513" y="connsiteY53513"/>
              </a:cxn>
              <a:cxn ang="0">
                <a:pos x="connsiteX53514" y="connsiteY53514"/>
              </a:cxn>
              <a:cxn ang="0">
                <a:pos x="connsiteX53515" y="connsiteY53515"/>
              </a:cxn>
              <a:cxn ang="0">
                <a:pos x="connsiteX53516" y="connsiteY53516"/>
              </a:cxn>
              <a:cxn ang="0">
                <a:pos x="connsiteX53517" y="connsiteY53517"/>
              </a:cxn>
              <a:cxn ang="0">
                <a:pos x="connsiteX53518" y="connsiteY53518"/>
              </a:cxn>
              <a:cxn ang="0">
                <a:pos x="connsiteX53519" y="connsiteY53519"/>
              </a:cxn>
              <a:cxn ang="0">
                <a:pos x="connsiteX53520" y="connsiteY53520"/>
              </a:cxn>
              <a:cxn ang="0">
                <a:pos x="connsiteX53521" y="connsiteY53521"/>
              </a:cxn>
              <a:cxn ang="0">
                <a:pos x="connsiteX53522" y="connsiteY53522"/>
              </a:cxn>
              <a:cxn ang="0">
                <a:pos x="connsiteX53523" y="connsiteY53523"/>
              </a:cxn>
              <a:cxn ang="0">
                <a:pos x="connsiteX53524" y="connsiteY53524"/>
              </a:cxn>
              <a:cxn ang="0">
                <a:pos x="connsiteX53525" y="connsiteY53525"/>
              </a:cxn>
              <a:cxn ang="0">
                <a:pos x="connsiteX53526" y="connsiteY53526"/>
              </a:cxn>
              <a:cxn ang="0">
                <a:pos x="connsiteX53527" y="connsiteY53527"/>
              </a:cxn>
              <a:cxn ang="0">
                <a:pos x="connsiteX53528" y="connsiteY53528"/>
              </a:cxn>
              <a:cxn ang="0">
                <a:pos x="connsiteX53529" y="connsiteY53529"/>
              </a:cxn>
              <a:cxn ang="0">
                <a:pos x="connsiteX53530" y="connsiteY53530"/>
              </a:cxn>
              <a:cxn ang="0">
                <a:pos x="connsiteX53531" y="connsiteY53531"/>
              </a:cxn>
              <a:cxn ang="0">
                <a:pos x="connsiteX53532" y="connsiteY53532"/>
              </a:cxn>
              <a:cxn ang="0">
                <a:pos x="connsiteX53533" y="connsiteY53533"/>
              </a:cxn>
              <a:cxn ang="0">
                <a:pos x="connsiteX53534" y="connsiteY53534"/>
              </a:cxn>
              <a:cxn ang="0">
                <a:pos x="connsiteX53535" y="connsiteY53535"/>
              </a:cxn>
              <a:cxn ang="0">
                <a:pos x="connsiteX53536" y="connsiteY53536"/>
              </a:cxn>
              <a:cxn ang="0">
                <a:pos x="connsiteX53537" y="connsiteY53537"/>
              </a:cxn>
              <a:cxn ang="0">
                <a:pos x="connsiteX53538" y="connsiteY53538"/>
              </a:cxn>
              <a:cxn ang="0">
                <a:pos x="connsiteX53539" y="connsiteY53539"/>
              </a:cxn>
              <a:cxn ang="0">
                <a:pos x="connsiteX53540" y="connsiteY53540"/>
              </a:cxn>
              <a:cxn ang="0">
                <a:pos x="connsiteX53541" y="connsiteY53541"/>
              </a:cxn>
              <a:cxn ang="0">
                <a:pos x="connsiteX53542" y="connsiteY53542"/>
              </a:cxn>
              <a:cxn ang="0">
                <a:pos x="connsiteX53543" y="connsiteY53543"/>
              </a:cxn>
              <a:cxn ang="0">
                <a:pos x="connsiteX53544" y="connsiteY53544"/>
              </a:cxn>
              <a:cxn ang="0">
                <a:pos x="connsiteX53545" y="connsiteY53545"/>
              </a:cxn>
              <a:cxn ang="0">
                <a:pos x="connsiteX53546" y="connsiteY53546"/>
              </a:cxn>
              <a:cxn ang="0">
                <a:pos x="connsiteX53547" y="connsiteY53547"/>
              </a:cxn>
              <a:cxn ang="0">
                <a:pos x="connsiteX53548" y="connsiteY53548"/>
              </a:cxn>
              <a:cxn ang="0">
                <a:pos x="connsiteX53549" y="connsiteY53549"/>
              </a:cxn>
              <a:cxn ang="0">
                <a:pos x="connsiteX53550" y="connsiteY53550"/>
              </a:cxn>
              <a:cxn ang="0">
                <a:pos x="connsiteX53551" y="connsiteY53551"/>
              </a:cxn>
              <a:cxn ang="0">
                <a:pos x="connsiteX53552" y="connsiteY53552"/>
              </a:cxn>
              <a:cxn ang="0">
                <a:pos x="connsiteX53553" y="connsiteY53553"/>
              </a:cxn>
              <a:cxn ang="0">
                <a:pos x="connsiteX53554" y="connsiteY53554"/>
              </a:cxn>
              <a:cxn ang="0">
                <a:pos x="connsiteX53555" y="connsiteY53555"/>
              </a:cxn>
              <a:cxn ang="0">
                <a:pos x="connsiteX53556" y="connsiteY53556"/>
              </a:cxn>
              <a:cxn ang="0">
                <a:pos x="connsiteX53557" y="connsiteY53557"/>
              </a:cxn>
              <a:cxn ang="0">
                <a:pos x="connsiteX53558" y="connsiteY53558"/>
              </a:cxn>
              <a:cxn ang="0">
                <a:pos x="connsiteX53559" y="connsiteY53559"/>
              </a:cxn>
              <a:cxn ang="0">
                <a:pos x="connsiteX53560" y="connsiteY53560"/>
              </a:cxn>
              <a:cxn ang="0">
                <a:pos x="connsiteX53561" y="connsiteY53561"/>
              </a:cxn>
              <a:cxn ang="0">
                <a:pos x="connsiteX53562" y="connsiteY53562"/>
              </a:cxn>
              <a:cxn ang="0">
                <a:pos x="connsiteX53563" y="connsiteY53563"/>
              </a:cxn>
              <a:cxn ang="0">
                <a:pos x="connsiteX53564" y="connsiteY53564"/>
              </a:cxn>
              <a:cxn ang="0">
                <a:pos x="connsiteX53565" y="connsiteY53565"/>
              </a:cxn>
              <a:cxn ang="0">
                <a:pos x="connsiteX53566" y="connsiteY53566"/>
              </a:cxn>
              <a:cxn ang="0">
                <a:pos x="connsiteX53567" y="connsiteY53567"/>
              </a:cxn>
              <a:cxn ang="0">
                <a:pos x="connsiteX53568" y="connsiteY53568"/>
              </a:cxn>
              <a:cxn ang="0">
                <a:pos x="connsiteX53569" y="connsiteY53569"/>
              </a:cxn>
              <a:cxn ang="0">
                <a:pos x="connsiteX53570" y="connsiteY53570"/>
              </a:cxn>
              <a:cxn ang="0">
                <a:pos x="connsiteX53571" y="connsiteY53571"/>
              </a:cxn>
              <a:cxn ang="0">
                <a:pos x="connsiteX53572" y="connsiteY53572"/>
              </a:cxn>
              <a:cxn ang="0">
                <a:pos x="connsiteX53573" y="connsiteY53573"/>
              </a:cxn>
              <a:cxn ang="0">
                <a:pos x="connsiteX53574" y="connsiteY53574"/>
              </a:cxn>
              <a:cxn ang="0">
                <a:pos x="connsiteX53575" y="connsiteY53575"/>
              </a:cxn>
              <a:cxn ang="0">
                <a:pos x="connsiteX53576" y="connsiteY53576"/>
              </a:cxn>
              <a:cxn ang="0">
                <a:pos x="connsiteX53577" y="connsiteY53577"/>
              </a:cxn>
              <a:cxn ang="0">
                <a:pos x="connsiteX53578" y="connsiteY53578"/>
              </a:cxn>
              <a:cxn ang="0">
                <a:pos x="connsiteX53579" y="connsiteY53579"/>
              </a:cxn>
              <a:cxn ang="0">
                <a:pos x="connsiteX53580" y="connsiteY53580"/>
              </a:cxn>
              <a:cxn ang="0">
                <a:pos x="connsiteX53581" y="connsiteY53581"/>
              </a:cxn>
              <a:cxn ang="0">
                <a:pos x="connsiteX53582" y="connsiteY53582"/>
              </a:cxn>
              <a:cxn ang="0">
                <a:pos x="connsiteX53583" y="connsiteY53583"/>
              </a:cxn>
              <a:cxn ang="0">
                <a:pos x="connsiteX53584" y="connsiteY53584"/>
              </a:cxn>
              <a:cxn ang="0">
                <a:pos x="connsiteX53585" y="connsiteY53585"/>
              </a:cxn>
              <a:cxn ang="0">
                <a:pos x="connsiteX53586" y="connsiteY53586"/>
              </a:cxn>
              <a:cxn ang="0">
                <a:pos x="connsiteX53587" y="connsiteY53587"/>
              </a:cxn>
              <a:cxn ang="0">
                <a:pos x="connsiteX53588" y="connsiteY53588"/>
              </a:cxn>
              <a:cxn ang="0">
                <a:pos x="connsiteX53589" y="connsiteY53589"/>
              </a:cxn>
              <a:cxn ang="0">
                <a:pos x="connsiteX53590" y="connsiteY53590"/>
              </a:cxn>
              <a:cxn ang="0">
                <a:pos x="connsiteX53591" y="connsiteY53591"/>
              </a:cxn>
              <a:cxn ang="0">
                <a:pos x="connsiteX53592" y="connsiteY53592"/>
              </a:cxn>
              <a:cxn ang="0">
                <a:pos x="connsiteX53593" y="connsiteY53593"/>
              </a:cxn>
              <a:cxn ang="0">
                <a:pos x="connsiteX53594" y="connsiteY53594"/>
              </a:cxn>
              <a:cxn ang="0">
                <a:pos x="connsiteX53595" y="connsiteY53595"/>
              </a:cxn>
              <a:cxn ang="0">
                <a:pos x="connsiteX53596" y="connsiteY53596"/>
              </a:cxn>
              <a:cxn ang="0">
                <a:pos x="connsiteX53597" y="connsiteY53597"/>
              </a:cxn>
              <a:cxn ang="0">
                <a:pos x="connsiteX53598" y="connsiteY53598"/>
              </a:cxn>
              <a:cxn ang="0">
                <a:pos x="connsiteX53599" y="connsiteY53599"/>
              </a:cxn>
              <a:cxn ang="0">
                <a:pos x="connsiteX53600" y="connsiteY53600"/>
              </a:cxn>
              <a:cxn ang="0">
                <a:pos x="connsiteX53601" y="connsiteY53601"/>
              </a:cxn>
              <a:cxn ang="0">
                <a:pos x="connsiteX53602" y="connsiteY53602"/>
              </a:cxn>
              <a:cxn ang="0">
                <a:pos x="connsiteX53603" y="connsiteY53603"/>
              </a:cxn>
              <a:cxn ang="0">
                <a:pos x="connsiteX53604" y="connsiteY53604"/>
              </a:cxn>
              <a:cxn ang="0">
                <a:pos x="connsiteX53605" y="connsiteY53605"/>
              </a:cxn>
              <a:cxn ang="0">
                <a:pos x="connsiteX53606" y="connsiteY53606"/>
              </a:cxn>
              <a:cxn ang="0">
                <a:pos x="connsiteX53607" y="connsiteY53607"/>
              </a:cxn>
              <a:cxn ang="0">
                <a:pos x="connsiteX53608" y="connsiteY53608"/>
              </a:cxn>
              <a:cxn ang="0">
                <a:pos x="connsiteX53609" y="connsiteY53609"/>
              </a:cxn>
              <a:cxn ang="0">
                <a:pos x="connsiteX53610" y="connsiteY53610"/>
              </a:cxn>
              <a:cxn ang="0">
                <a:pos x="connsiteX53611" y="connsiteY53611"/>
              </a:cxn>
              <a:cxn ang="0">
                <a:pos x="connsiteX53612" y="connsiteY53612"/>
              </a:cxn>
              <a:cxn ang="0">
                <a:pos x="connsiteX53613" y="connsiteY53613"/>
              </a:cxn>
              <a:cxn ang="0">
                <a:pos x="connsiteX53614" y="connsiteY53614"/>
              </a:cxn>
              <a:cxn ang="0">
                <a:pos x="connsiteX53615" y="connsiteY53615"/>
              </a:cxn>
              <a:cxn ang="0">
                <a:pos x="connsiteX53616" y="connsiteY53616"/>
              </a:cxn>
              <a:cxn ang="0">
                <a:pos x="connsiteX53617" y="connsiteY53617"/>
              </a:cxn>
              <a:cxn ang="0">
                <a:pos x="connsiteX53618" y="connsiteY53618"/>
              </a:cxn>
              <a:cxn ang="0">
                <a:pos x="connsiteX53619" y="connsiteY53619"/>
              </a:cxn>
              <a:cxn ang="0">
                <a:pos x="connsiteX53620" y="connsiteY53620"/>
              </a:cxn>
              <a:cxn ang="0">
                <a:pos x="connsiteX53621" y="connsiteY53621"/>
              </a:cxn>
              <a:cxn ang="0">
                <a:pos x="connsiteX53622" y="connsiteY53622"/>
              </a:cxn>
              <a:cxn ang="0">
                <a:pos x="connsiteX53623" y="connsiteY53623"/>
              </a:cxn>
              <a:cxn ang="0">
                <a:pos x="connsiteX53624" y="connsiteY53624"/>
              </a:cxn>
              <a:cxn ang="0">
                <a:pos x="connsiteX53625" y="connsiteY53625"/>
              </a:cxn>
              <a:cxn ang="0">
                <a:pos x="connsiteX53626" y="connsiteY53626"/>
              </a:cxn>
              <a:cxn ang="0">
                <a:pos x="connsiteX53627" y="connsiteY53627"/>
              </a:cxn>
              <a:cxn ang="0">
                <a:pos x="connsiteX53628" y="connsiteY53628"/>
              </a:cxn>
              <a:cxn ang="0">
                <a:pos x="connsiteX53629" y="connsiteY53629"/>
              </a:cxn>
              <a:cxn ang="0">
                <a:pos x="connsiteX53630" y="connsiteY53630"/>
              </a:cxn>
              <a:cxn ang="0">
                <a:pos x="connsiteX53631" y="connsiteY53631"/>
              </a:cxn>
              <a:cxn ang="0">
                <a:pos x="connsiteX53632" y="connsiteY53632"/>
              </a:cxn>
              <a:cxn ang="0">
                <a:pos x="connsiteX53633" y="connsiteY53633"/>
              </a:cxn>
              <a:cxn ang="0">
                <a:pos x="connsiteX53634" y="connsiteY53634"/>
              </a:cxn>
              <a:cxn ang="0">
                <a:pos x="connsiteX53635" y="connsiteY53635"/>
              </a:cxn>
              <a:cxn ang="0">
                <a:pos x="connsiteX53636" y="connsiteY53636"/>
              </a:cxn>
              <a:cxn ang="0">
                <a:pos x="connsiteX53637" y="connsiteY53637"/>
              </a:cxn>
              <a:cxn ang="0">
                <a:pos x="connsiteX53638" y="connsiteY53638"/>
              </a:cxn>
              <a:cxn ang="0">
                <a:pos x="connsiteX53639" y="connsiteY53639"/>
              </a:cxn>
              <a:cxn ang="0">
                <a:pos x="connsiteX53640" y="connsiteY53640"/>
              </a:cxn>
              <a:cxn ang="0">
                <a:pos x="connsiteX53641" y="connsiteY53641"/>
              </a:cxn>
              <a:cxn ang="0">
                <a:pos x="connsiteX53642" y="connsiteY53642"/>
              </a:cxn>
              <a:cxn ang="0">
                <a:pos x="connsiteX53643" y="connsiteY53643"/>
              </a:cxn>
              <a:cxn ang="0">
                <a:pos x="connsiteX53644" y="connsiteY53644"/>
              </a:cxn>
              <a:cxn ang="0">
                <a:pos x="connsiteX53645" y="connsiteY53645"/>
              </a:cxn>
              <a:cxn ang="0">
                <a:pos x="connsiteX53646" y="connsiteY53646"/>
              </a:cxn>
              <a:cxn ang="0">
                <a:pos x="connsiteX53647" y="connsiteY53647"/>
              </a:cxn>
              <a:cxn ang="0">
                <a:pos x="connsiteX53648" y="connsiteY53648"/>
              </a:cxn>
              <a:cxn ang="0">
                <a:pos x="connsiteX53649" y="connsiteY53649"/>
              </a:cxn>
              <a:cxn ang="0">
                <a:pos x="connsiteX53650" y="connsiteY53650"/>
              </a:cxn>
              <a:cxn ang="0">
                <a:pos x="connsiteX53651" y="connsiteY53651"/>
              </a:cxn>
              <a:cxn ang="0">
                <a:pos x="connsiteX53652" y="connsiteY53652"/>
              </a:cxn>
              <a:cxn ang="0">
                <a:pos x="connsiteX53653" y="connsiteY53653"/>
              </a:cxn>
              <a:cxn ang="0">
                <a:pos x="connsiteX53654" y="connsiteY53654"/>
              </a:cxn>
              <a:cxn ang="0">
                <a:pos x="connsiteX53655" y="connsiteY53655"/>
              </a:cxn>
              <a:cxn ang="0">
                <a:pos x="connsiteX53656" y="connsiteY53656"/>
              </a:cxn>
              <a:cxn ang="0">
                <a:pos x="connsiteX53657" y="connsiteY53657"/>
              </a:cxn>
              <a:cxn ang="0">
                <a:pos x="connsiteX53658" y="connsiteY53658"/>
              </a:cxn>
              <a:cxn ang="0">
                <a:pos x="connsiteX53659" y="connsiteY53659"/>
              </a:cxn>
              <a:cxn ang="0">
                <a:pos x="connsiteX53660" y="connsiteY53660"/>
              </a:cxn>
              <a:cxn ang="0">
                <a:pos x="connsiteX53661" y="connsiteY53661"/>
              </a:cxn>
              <a:cxn ang="0">
                <a:pos x="connsiteX53662" y="connsiteY53662"/>
              </a:cxn>
              <a:cxn ang="0">
                <a:pos x="connsiteX53663" y="connsiteY53663"/>
              </a:cxn>
              <a:cxn ang="0">
                <a:pos x="connsiteX53664" y="connsiteY53664"/>
              </a:cxn>
              <a:cxn ang="0">
                <a:pos x="connsiteX53665" y="connsiteY53665"/>
              </a:cxn>
              <a:cxn ang="0">
                <a:pos x="connsiteX53666" y="connsiteY53666"/>
              </a:cxn>
              <a:cxn ang="0">
                <a:pos x="connsiteX53667" y="connsiteY53667"/>
              </a:cxn>
              <a:cxn ang="0">
                <a:pos x="connsiteX53668" y="connsiteY53668"/>
              </a:cxn>
              <a:cxn ang="0">
                <a:pos x="connsiteX53669" y="connsiteY53669"/>
              </a:cxn>
              <a:cxn ang="0">
                <a:pos x="connsiteX53670" y="connsiteY53670"/>
              </a:cxn>
              <a:cxn ang="0">
                <a:pos x="connsiteX53671" y="connsiteY53671"/>
              </a:cxn>
              <a:cxn ang="0">
                <a:pos x="connsiteX53672" y="connsiteY53672"/>
              </a:cxn>
              <a:cxn ang="0">
                <a:pos x="connsiteX53673" y="connsiteY53673"/>
              </a:cxn>
              <a:cxn ang="0">
                <a:pos x="connsiteX53674" y="connsiteY53674"/>
              </a:cxn>
              <a:cxn ang="0">
                <a:pos x="connsiteX53675" y="connsiteY53675"/>
              </a:cxn>
              <a:cxn ang="0">
                <a:pos x="connsiteX53676" y="connsiteY53676"/>
              </a:cxn>
              <a:cxn ang="0">
                <a:pos x="connsiteX53677" y="connsiteY53677"/>
              </a:cxn>
              <a:cxn ang="0">
                <a:pos x="connsiteX53678" y="connsiteY53678"/>
              </a:cxn>
              <a:cxn ang="0">
                <a:pos x="connsiteX53679" y="connsiteY53679"/>
              </a:cxn>
              <a:cxn ang="0">
                <a:pos x="connsiteX53680" y="connsiteY53680"/>
              </a:cxn>
              <a:cxn ang="0">
                <a:pos x="connsiteX53681" y="connsiteY53681"/>
              </a:cxn>
              <a:cxn ang="0">
                <a:pos x="connsiteX53682" y="connsiteY53682"/>
              </a:cxn>
              <a:cxn ang="0">
                <a:pos x="connsiteX53683" y="connsiteY53683"/>
              </a:cxn>
              <a:cxn ang="0">
                <a:pos x="connsiteX53684" y="connsiteY53684"/>
              </a:cxn>
              <a:cxn ang="0">
                <a:pos x="connsiteX53685" y="connsiteY53685"/>
              </a:cxn>
              <a:cxn ang="0">
                <a:pos x="connsiteX53686" y="connsiteY53686"/>
              </a:cxn>
              <a:cxn ang="0">
                <a:pos x="connsiteX53687" y="connsiteY53687"/>
              </a:cxn>
              <a:cxn ang="0">
                <a:pos x="connsiteX53688" y="connsiteY53688"/>
              </a:cxn>
              <a:cxn ang="0">
                <a:pos x="connsiteX53689" y="connsiteY53689"/>
              </a:cxn>
              <a:cxn ang="0">
                <a:pos x="connsiteX53690" y="connsiteY53690"/>
              </a:cxn>
              <a:cxn ang="0">
                <a:pos x="connsiteX53691" y="connsiteY53691"/>
              </a:cxn>
              <a:cxn ang="0">
                <a:pos x="connsiteX53692" y="connsiteY53692"/>
              </a:cxn>
              <a:cxn ang="0">
                <a:pos x="connsiteX53693" y="connsiteY53693"/>
              </a:cxn>
              <a:cxn ang="0">
                <a:pos x="connsiteX53694" y="connsiteY53694"/>
              </a:cxn>
              <a:cxn ang="0">
                <a:pos x="connsiteX53695" y="connsiteY53695"/>
              </a:cxn>
              <a:cxn ang="0">
                <a:pos x="connsiteX53696" y="connsiteY53696"/>
              </a:cxn>
              <a:cxn ang="0">
                <a:pos x="connsiteX53697" y="connsiteY53697"/>
              </a:cxn>
              <a:cxn ang="0">
                <a:pos x="connsiteX53698" y="connsiteY53698"/>
              </a:cxn>
              <a:cxn ang="0">
                <a:pos x="connsiteX53699" y="connsiteY53699"/>
              </a:cxn>
              <a:cxn ang="0">
                <a:pos x="connsiteX53700" y="connsiteY53700"/>
              </a:cxn>
              <a:cxn ang="0">
                <a:pos x="connsiteX53701" y="connsiteY53701"/>
              </a:cxn>
              <a:cxn ang="0">
                <a:pos x="connsiteX53702" y="connsiteY53702"/>
              </a:cxn>
              <a:cxn ang="0">
                <a:pos x="connsiteX53703" y="connsiteY53703"/>
              </a:cxn>
              <a:cxn ang="0">
                <a:pos x="connsiteX53704" y="connsiteY53704"/>
              </a:cxn>
              <a:cxn ang="0">
                <a:pos x="connsiteX53705" y="connsiteY53705"/>
              </a:cxn>
              <a:cxn ang="0">
                <a:pos x="connsiteX53706" y="connsiteY53706"/>
              </a:cxn>
              <a:cxn ang="0">
                <a:pos x="connsiteX53707" y="connsiteY53707"/>
              </a:cxn>
              <a:cxn ang="0">
                <a:pos x="connsiteX53708" y="connsiteY53708"/>
              </a:cxn>
              <a:cxn ang="0">
                <a:pos x="connsiteX53709" y="connsiteY53709"/>
              </a:cxn>
              <a:cxn ang="0">
                <a:pos x="connsiteX53710" y="connsiteY53710"/>
              </a:cxn>
              <a:cxn ang="0">
                <a:pos x="connsiteX53711" y="connsiteY53711"/>
              </a:cxn>
              <a:cxn ang="0">
                <a:pos x="connsiteX53712" y="connsiteY53712"/>
              </a:cxn>
              <a:cxn ang="0">
                <a:pos x="connsiteX53713" y="connsiteY53713"/>
              </a:cxn>
              <a:cxn ang="0">
                <a:pos x="connsiteX53714" y="connsiteY53714"/>
              </a:cxn>
              <a:cxn ang="0">
                <a:pos x="connsiteX53715" y="connsiteY53715"/>
              </a:cxn>
              <a:cxn ang="0">
                <a:pos x="connsiteX53716" y="connsiteY53716"/>
              </a:cxn>
              <a:cxn ang="0">
                <a:pos x="connsiteX53717" y="connsiteY53717"/>
              </a:cxn>
              <a:cxn ang="0">
                <a:pos x="connsiteX53718" y="connsiteY53718"/>
              </a:cxn>
              <a:cxn ang="0">
                <a:pos x="connsiteX53719" y="connsiteY53719"/>
              </a:cxn>
              <a:cxn ang="0">
                <a:pos x="connsiteX53720" y="connsiteY53720"/>
              </a:cxn>
              <a:cxn ang="0">
                <a:pos x="connsiteX53721" y="connsiteY53721"/>
              </a:cxn>
              <a:cxn ang="0">
                <a:pos x="connsiteX53722" y="connsiteY53722"/>
              </a:cxn>
              <a:cxn ang="0">
                <a:pos x="connsiteX53723" y="connsiteY53723"/>
              </a:cxn>
              <a:cxn ang="0">
                <a:pos x="connsiteX53724" y="connsiteY53724"/>
              </a:cxn>
              <a:cxn ang="0">
                <a:pos x="connsiteX53725" y="connsiteY53725"/>
              </a:cxn>
              <a:cxn ang="0">
                <a:pos x="connsiteX53726" y="connsiteY53726"/>
              </a:cxn>
              <a:cxn ang="0">
                <a:pos x="connsiteX53727" y="connsiteY53727"/>
              </a:cxn>
              <a:cxn ang="0">
                <a:pos x="connsiteX53728" y="connsiteY53728"/>
              </a:cxn>
              <a:cxn ang="0">
                <a:pos x="connsiteX53729" y="connsiteY53729"/>
              </a:cxn>
              <a:cxn ang="0">
                <a:pos x="connsiteX53730" y="connsiteY53730"/>
              </a:cxn>
              <a:cxn ang="0">
                <a:pos x="connsiteX53731" y="connsiteY53731"/>
              </a:cxn>
              <a:cxn ang="0">
                <a:pos x="connsiteX53732" y="connsiteY53732"/>
              </a:cxn>
              <a:cxn ang="0">
                <a:pos x="connsiteX53733" y="connsiteY53733"/>
              </a:cxn>
              <a:cxn ang="0">
                <a:pos x="connsiteX53734" y="connsiteY53734"/>
              </a:cxn>
              <a:cxn ang="0">
                <a:pos x="connsiteX53735" y="connsiteY53735"/>
              </a:cxn>
              <a:cxn ang="0">
                <a:pos x="connsiteX53736" y="connsiteY53736"/>
              </a:cxn>
              <a:cxn ang="0">
                <a:pos x="connsiteX53737" y="connsiteY53737"/>
              </a:cxn>
              <a:cxn ang="0">
                <a:pos x="connsiteX53738" y="connsiteY53738"/>
              </a:cxn>
              <a:cxn ang="0">
                <a:pos x="connsiteX53739" y="connsiteY53739"/>
              </a:cxn>
              <a:cxn ang="0">
                <a:pos x="connsiteX53740" y="connsiteY53740"/>
              </a:cxn>
              <a:cxn ang="0">
                <a:pos x="connsiteX53741" y="connsiteY53741"/>
              </a:cxn>
              <a:cxn ang="0">
                <a:pos x="connsiteX53742" y="connsiteY53742"/>
              </a:cxn>
              <a:cxn ang="0">
                <a:pos x="connsiteX53743" y="connsiteY53743"/>
              </a:cxn>
              <a:cxn ang="0">
                <a:pos x="connsiteX53744" y="connsiteY53744"/>
              </a:cxn>
              <a:cxn ang="0">
                <a:pos x="connsiteX53745" y="connsiteY53745"/>
              </a:cxn>
              <a:cxn ang="0">
                <a:pos x="connsiteX53746" y="connsiteY53746"/>
              </a:cxn>
              <a:cxn ang="0">
                <a:pos x="connsiteX53747" y="connsiteY53747"/>
              </a:cxn>
              <a:cxn ang="0">
                <a:pos x="connsiteX53748" y="connsiteY53748"/>
              </a:cxn>
              <a:cxn ang="0">
                <a:pos x="connsiteX53749" y="connsiteY53749"/>
              </a:cxn>
              <a:cxn ang="0">
                <a:pos x="connsiteX53750" y="connsiteY53750"/>
              </a:cxn>
              <a:cxn ang="0">
                <a:pos x="connsiteX53751" y="connsiteY53751"/>
              </a:cxn>
              <a:cxn ang="0">
                <a:pos x="connsiteX53752" y="connsiteY53752"/>
              </a:cxn>
              <a:cxn ang="0">
                <a:pos x="connsiteX53753" y="connsiteY53753"/>
              </a:cxn>
              <a:cxn ang="0">
                <a:pos x="connsiteX53754" y="connsiteY53754"/>
              </a:cxn>
              <a:cxn ang="0">
                <a:pos x="connsiteX53755" y="connsiteY53755"/>
              </a:cxn>
              <a:cxn ang="0">
                <a:pos x="connsiteX53756" y="connsiteY53756"/>
              </a:cxn>
              <a:cxn ang="0">
                <a:pos x="connsiteX53757" y="connsiteY53757"/>
              </a:cxn>
              <a:cxn ang="0">
                <a:pos x="connsiteX53758" y="connsiteY53758"/>
              </a:cxn>
              <a:cxn ang="0">
                <a:pos x="connsiteX53759" y="connsiteY53759"/>
              </a:cxn>
              <a:cxn ang="0">
                <a:pos x="connsiteX53760" y="connsiteY53760"/>
              </a:cxn>
              <a:cxn ang="0">
                <a:pos x="connsiteX53761" y="connsiteY53761"/>
              </a:cxn>
              <a:cxn ang="0">
                <a:pos x="connsiteX53762" y="connsiteY53762"/>
              </a:cxn>
              <a:cxn ang="0">
                <a:pos x="connsiteX53763" y="connsiteY53763"/>
              </a:cxn>
              <a:cxn ang="0">
                <a:pos x="connsiteX53764" y="connsiteY53764"/>
              </a:cxn>
              <a:cxn ang="0">
                <a:pos x="connsiteX53765" y="connsiteY53765"/>
              </a:cxn>
              <a:cxn ang="0">
                <a:pos x="connsiteX53766" y="connsiteY53766"/>
              </a:cxn>
              <a:cxn ang="0">
                <a:pos x="connsiteX53767" y="connsiteY53767"/>
              </a:cxn>
              <a:cxn ang="0">
                <a:pos x="connsiteX53768" y="connsiteY53768"/>
              </a:cxn>
              <a:cxn ang="0">
                <a:pos x="connsiteX53769" y="connsiteY53769"/>
              </a:cxn>
              <a:cxn ang="0">
                <a:pos x="connsiteX53770" y="connsiteY53770"/>
              </a:cxn>
              <a:cxn ang="0">
                <a:pos x="connsiteX53771" y="connsiteY53771"/>
              </a:cxn>
              <a:cxn ang="0">
                <a:pos x="connsiteX53772" y="connsiteY53772"/>
              </a:cxn>
              <a:cxn ang="0">
                <a:pos x="connsiteX53773" y="connsiteY53773"/>
              </a:cxn>
              <a:cxn ang="0">
                <a:pos x="connsiteX53774" y="connsiteY53774"/>
              </a:cxn>
              <a:cxn ang="0">
                <a:pos x="connsiteX53775" y="connsiteY53775"/>
              </a:cxn>
              <a:cxn ang="0">
                <a:pos x="connsiteX53776" y="connsiteY53776"/>
              </a:cxn>
              <a:cxn ang="0">
                <a:pos x="connsiteX53777" y="connsiteY53777"/>
              </a:cxn>
              <a:cxn ang="0">
                <a:pos x="connsiteX53778" y="connsiteY53778"/>
              </a:cxn>
              <a:cxn ang="0">
                <a:pos x="connsiteX53779" y="connsiteY53779"/>
              </a:cxn>
              <a:cxn ang="0">
                <a:pos x="connsiteX53780" y="connsiteY53780"/>
              </a:cxn>
              <a:cxn ang="0">
                <a:pos x="connsiteX53781" y="connsiteY53781"/>
              </a:cxn>
              <a:cxn ang="0">
                <a:pos x="connsiteX53782" y="connsiteY53782"/>
              </a:cxn>
              <a:cxn ang="0">
                <a:pos x="connsiteX53783" y="connsiteY53783"/>
              </a:cxn>
              <a:cxn ang="0">
                <a:pos x="connsiteX53784" y="connsiteY53784"/>
              </a:cxn>
              <a:cxn ang="0">
                <a:pos x="connsiteX53785" y="connsiteY53785"/>
              </a:cxn>
              <a:cxn ang="0">
                <a:pos x="connsiteX53786" y="connsiteY53786"/>
              </a:cxn>
              <a:cxn ang="0">
                <a:pos x="connsiteX53787" y="connsiteY53787"/>
              </a:cxn>
              <a:cxn ang="0">
                <a:pos x="connsiteX53788" y="connsiteY53788"/>
              </a:cxn>
              <a:cxn ang="0">
                <a:pos x="connsiteX53789" y="connsiteY53789"/>
              </a:cxn>
              <a:cxn ang="0">
                <a:pos x="connsiteX53790" y="connsiteY53790"/>
              </a:cxn>
              <a:cxn ang="0">
                <a:pos x="connsiteX53791" y="connsiteY53791"/>
              </a:cxn>
              <a:cxn ang="0">
                <a:pos x="connsiteX53792" y="connsiteY53792"/>
              </a:cxn>
              <a:cxn ang="0">
                <a:pos x="connsiteX53793" y="connsiteY53793"/>
              </a:cxn>
              <a:cxn ang="0">
                <a:pos x="connsiteX53794" y="connsiteY53794"/>
              </a:cxn>
              <a:cxn ang="0">
                <a:pos x="connsiteX53795" y="connsiteY53795"/>
              </a:cxn>
              <a:cxn ang="0">
                <a:pos x="connsiteX53796" y="connsiteY53796"/>
              </a:cxn>
              <a:cxn ang="0">
                <a:pos x="connsiteX53797" y="connsiteY53797"/>
              </a:cxn>
              <a:cxn ang="0">
                <a:pos x="connsiteX53798" y="connsiteY53798"/>
              </a:cxn>
              <a:cxn ang="0">
                <a:pos x="connsiteX53799" y="connsiteY53799"/>
              </a:cxn>
              <a:cxn ang="0">
                <a:pos x="connsiteX53800" y="connsiteY53800"/>
              </a:cxn>
              <a:cxn ang="0">
                <a:pos x="connsiteX53801" y="connsiteY53801"/>
              </a:cxn>
              <a:cxn ang="0">
                <a:pos x="connsiteX53802" y="connsiteY53802"/>
              </a:cxn>
              <a:cxn ang="0">
                <a:pos x="connsiteX53803" y="connsiteY53803"/>
              </a:cxn>
              <a:cxn ang="0">
                <a:pos x="connsiteX53804" y="connsiteY53804"/>
              </a:cxn>
              <a:cxn ang="0">
                <a:pos x="connsiteX53805" y="connsiteY53805"/>
              </a:cxn>
              <a:cxn ang="0">
                <a:pos x="connsiteX53806" y="connsiteY53806"/>
              </a:cxn>
              <a:cxn ang="0">
                <a:pos x="connsiteX53807" y="connsiteY53807"/>
              </a:cxn>
              <a:cxn ang="0">
                <a:pos x="connsiteX53808" y="connsiteY53808"/>
              </a:cxn>
              <a:cxn ang="0">
                <a:pos x="connsiteX53809" y="connsiteY53809"/>
              </a:cxn>
              <a:cxn ang="0">
                <a:pos x="connsiteX53810" y="connsiteY53810"/>
              </a:cxn>
              <a:cxn ang="0">
                <a:pos x="connsiteX53811" y="connsiteY53811"/>
              </a:cxn>
              <a:cxn ang="0">
                <a:pos x="connsiteX53812" y="connsiteY53812"/>
              </a:cxn>
              <a:cxn ang="0">
                <a:pos x="connsiteX53813" y="connsiteY53813"/>
              </a:cxn>
              <a:cxn ang="0">
                <a:pos x="connsiteX53814" y="connsiteY53814"/>
              </a:cxn>
              <a:cxn ang="0">
                <a:pos x="connsiteX53815" y="connsiteY53815"/>
              </a:cxn>
              <a:cxn ang="0">
                <a:pos x="connsiteX53816" y="connsiteY53816"/>
              </a:cxn>
              <a:cxn ang="0">
                <a:pos x="connsiteX53817" y="connsiteY53817"/>
              </a:cxn>
              <a:cxn ang="0">
                <a:pos x="connsiteX53818" y="connsiteY53818"/>
              </a:cxn>
              <a:cxn ang="0">
                <a:pos x="connsiteX53819" y="connsiteY53819"/>
              </a:cxn>
              <a:cxn ang="0">
                <a:pos x="connsiteX53820" y="connsiteY53820"/>
              </a:cxn>
              <a:cxn ang="0">
                <a:pos x="connsiteX53821" y="connsiteY53821"/>
              </a:cxn>
              <a:cxn ang="0">
                <a:pos x="connsiteX53822" y="connsiteY53822"/>
              </a:cxn>
              <a:cxn ang="0">
                <a:pos x="connsiteX53823" y="connsiteY53823"/>
              </a:cxn>
              <a:cxn ang="0">
                <a:pos x="connsiteX53824" y="connsiteY53824"/>
              </a:cxn>
              <a:cxn ang="0">
                <a:pos x="connsiteX53825" y="connsiteY53825"/>
              </a:cxn>
              <a:cxn ang="0">
                <a:pos x="connsiteX53826" y="connsiteY53826"/>
              </a:cxn>
              <a:cxn ang="0">
                <a:pos x="connsiteX53827" y="connsiteY53827"/>
              </a:cxn>
              <a:cxn ang="0">
                <a:pos x="connsiteX53828" y="connsiteY53828"/>
              </a:cxn>
              <a:cxn ang="0">
                <a:pos x="connsiteX53829" y="connsiteY53829"/>
              </a:cxn>
              <a:cxn ang="0">
                <a:pos x="connsiteX53830" y="connsiteY53830"/>
              </a:cxn>
              <a:cxn ang="0">
                <a:pos x="connsiteX53831" y="connsiteY53831"/>
              </a:cxn>
              <a:cxn ang="0">
                <a:pos x="connsiteX53832" y="connsiteY53832"/>
              </a:cxn>
              <a:cxn ang="0">
                <a:pos x="connsiteX53833" y="connsiteY53833"/>
              </a:cxn>
              <a:cxn ang="0">
                <a:pos x="connsiteX53834" y="connsiteY53834"/>
              </a:cxn>
              <a:cxn ang="0">
                <a:pos x="connsiteX53835" y="connsiteY53835"/>
              </a:cxn>
              <a:cxn ang="0">
                <a:pos x="connsiteX53836" y="connsiteY53836"/>
              </a:cxn>
              <a:cxn ang="0">
                <a:pos x="connsiteX53837" y="connsiteY53837"/>
              </a:cxn>
              <a:cxn ang="0">
                <a:pos x="connsiteX53838" y="connsiteY53838"/>
              </a:cxn>
              <a:cxn ang="0">
                <a:pos x="connsiteX53839" y="connsiteY53839"/>
              </a:cxn>
              <a:cxn ang="0">
                <a:pos x="connsiteX53840" y="connsiteY53840"/>
              </a:cxn>
              <a:cxn ang="0">
                <a:pos x="connsiteX53841" y="connsiteY53841"/>
              </a:cxn>
              <a:cxn ang="0">
                <a:pos x="connsiteX53842" y="connsiteY53842"/>
              </a:cxn>
              <a:cxn ang="0">
                <a:pos x="connsiteX53843" y="connsiteY53843"/>
              </a:cxn>
              <a:cxn ang="0">
                <a:pos x="connsiteX53844" y="connsiteY53844"/>
              </a:cxn>
              <a:cxn ang="0">
                <a:pos x="connsiteX53845" y="connsiteY53845"/>
              </a:cxn>
              <a:cxn ang="0">
                <a:pos x="connsiteX53846" y="connsiteY53846"/>
              </a:cxn>
              <a:cxn ang="0">
                <a:pos x="connsiteX53847" y="connsiteY53847"/>
              </a:cxn>
              <a:cxn ang="0">
                <a:pos x="connsiteX53848" y="connsiteY53848"/>
              </a:cxn>
              <a:cxn ang="0">
                <a:pos x="connsiteX53849" y="connsiteY53849"/>
              </a:cxn>
              <a:cxn ang="0">
                <a:pos x="connsiteX53850" y="connsiteY53850"/>
              </a:cxn>
              <a:cxn ang="0">
                <a:pos x="connsiteX53851" y="connsiteY53851"/>
              </a:cxn>
              <a:cxn ang="0">
                <a:pos x="connsiteX53852" y="connsiteY53852"/>
              </a:cxn>
              <a:cxn ang="0">
                <a:pos x="connsiteX53853" y="connsiteY53853"/>
              </a:cxn>
              <a:cxn ang="0">
                <a:pos x="connsiteX53854" y="connsiteY53854"/>
              </a:cxn>
              <a:cxn ang="0">
                <a:pos x="connsiteX53855" y="connsiteY53855"/>
              </a:cxn>
              <a:cxn ang="0">
                <a:pos x="connsiteX53856" y="connsiteY53856"/>
              </a:cxn>
              <a:cxn ang="0">
                <a:pos x="connsiteX53857" y="connsiteY53857"/>
              </a:cxn>
              <a:cxn ang="0">
                <a:pos x="connsiteX53858" y="connsiteY53858"/>
              </a:cxn>
              <a:cxn ang="0">
                <a:pos x="connsiteX53859" y="connsiteY53859"/>
              </a:cxn>
              <a:cxn ang="0">
                <a:pos x="connsiteX53860" y="connsiteY53860"/>
              </a:cxn>
              <a:cxn ang="0">
                <a:pos x="connsiteX53861" y="connsiteY53861"/>
              </a:cxn>
              <a:cxn ang="0">
                <a:pos x="connsiteX53862" y="connsiteY53862"/>
              </a:cxn>
              <a:cxn ang="0">
                <a:pos x="connsiteX53863" y="connsiteY53863"/>
              </a:cxn>
              <a:cxn ang="0">
                <a:pos x="connsiteX53864" y="connsiteY53864"/>
              </a:cxn>
              <a:cxn ang="0">
                <a:pos x="connsiteX53865" y="connsiteY53865"/>
              </a:cxn>
              <a:cxn ang="0">
                <a:pos x="connsiteX53866" y="connsiteY53866"/>
              </a:cxn>
              <a:cxn ang="0">
                <a:pos x="connsiteX53867" y="connsiteY53867"/>
              </a:cxn>
              <a:cxn ang="0">
                <a:pos x="connsiteX53868" y="connsiteY53868"/>
              </a:cxn>
              <a:cxn ang="0">
                <a:pos x="connsiteX53869" y="connsiteY53869"/>
              </a:cxn>
              <a:cxn ang="0">
                <a:pos x="connsiteX53870" y="connsiteY53870"/>
              </a:cxn>
              <a:cxn ang="0">
                <a:pos x="connsiteX53871" y="connsiteY53871"/>
              </a:cxn>
              <a:cxn ang="0">
                <a:pos x="connsiteX53872" y="connsiteY53872"/>
              </a:cxn>
              <a:cxn ang="0">
                <a:pos x="connsiteX53873" y="connsiteY53873"/>
              </a:cxn>
              <a:cxn ang="0">
                <a:pos x="connsiteX53874" y="connsiteY53874"/>
              </a:cxn>
              <a:cxn ang="0">
                <a:pos x="connsiteX53875" y="connsiteY53875"/>
              </a:cxn>
              <a:cxn ang="0">
                <a:pos x="connsiteX53876" y="connsiteY53876"/>
              </a:cxn>
              <a:cxn ang="0">
                <a:pos x="connsiteX53877" y="connsiteY53877"/>
              </a:cxn>
              <a:cxn ang="0">
                <a:pos x="connsiteX53878" y="connsiteY53878"/>
              </a:cxn>
              <a:cxn ang="0">
                <a:pos x="connsiteX53879" y="connsiteY53879"/>
              </a:cxn>
              <a:cxn ang="0">
                <a:pos x="connsiteX53880" y="connsiteY53880"/>
              </a:cxn>
              <a:cxn ang="0">
                <a:pos x="connsiteX53881" y="connsiteY53881"/>
              </a:cxn>
              <a:cxn ang="0">
                <a:pos x="connsiteX53882" y="connsiteY53882"/>
              </a:cxn>
              <a:cxn ang="0">
                <a:pos x="connsiteX53883" y="connsiteY53883"/>
              </a:cxn>
              <a:cxn ang="0">
                <a:pos x="connsiteX53884" y="connsiteY53884"/>
              </a:cxn>
              <a:cxn ang="0">
                <a:pos x="connsiteX53885" y="connsiteY53885"/>
              </a:cxn>
              <a:cxn ang="0">
                <a:pos x="connsiteX53886" y="connsiteY53886"/>
              </a:cxn>
              <a:cxn ang="0">
                <a:pos x="connsiteX53887" y="connsiteY53887"/>
              </a:cxn>
              <a:cxn ang="0">
                <a:pos x="connsiteX53888" y="connsiteY53888"/>
              </a:cxn>
              <a:cxn ang="0">
                <a:pos x="connsiteX53889" y="connsiteY53889"/>
              </a:cxn>
              <a:cxn ang="0">
                <a:pos x="connsiteX53890" y="connsiteY53890"/>
              </a:cxn>
              <a:cxn ang="0">
                <a:pos x="connsiteX53891" y="connsiteY53891"/>
              </a:cxn>
              <a:cxn ang="0">
                <a:pos x="connsiteX53892" y="connsiteY53892"/>
              </a:cxn>
              <a:cxn ang="0">
                <a:pos x="connsiteX53893" y="connsiteY53893"/>
              </a:cxn>
              <a:cxn ang="0">
                <a:pos x="connsiteX53894" y="connsiteY53894"/>
              </a:cxn>
              <a:cxn ang="0">
                <a:pos x="connsiteX53895" y="connsiteY53895"/>
              </a:cxn>
              <a:cxn ang="0">
                <a:pos x="connsiteX53896" y="connsiteY53896"/>
              </a:cxn>
              <a:cxn ang="0">
                <a:pos x="connsiteX53897" y="connsiteY53897"/>
              </a:cxn>
              <a:cxn ang="0">
                <a:pos x="connsiteX53898" y="connsiteY53898"/>
              </a:cxn>
              <a:cxn ang="0">
                <a:pos x="connsiteX53899" y="connsiteY53899"/>
              </a:cxn>
              <a:cxn ang="0">
                <a:pos x="connsiteX53900" y="connsiteY53900"/>
              </a:cxn>
              <a:cxn ang="0">
                <a:pos x="connsiteX53901" y="connsiteY53901"/>
              </a:cxn>
              <a:cxn ang="0">
                <a:pos x="connsiteX53902" y="connsiteY53902"/>
              </a:cxn>
              <a:cxn ang="0">
                <a:pos x="connsiteX53903" y="connsiteY53903"/>
              </a:cxn>
              <a:cxn ang="0">
                <a:pos x="connsiteX53904" y="connsiteY53904"/>
              </a:cxn>
              <a:cxn ang="0">
                <a:pos x="connsiteX53905" y="connsiteY53905"/>
              </a:cxn>
              <a:cxn ang="0">
                <a:pos x="connsiteX53906" y="connsiteY53906"/>
              </a:cxn>
              <a:cxn ang="0">
                <a:pos x="connsiteX53907" y="connsiteY53907"/>
              </a:cxn>
              <a:cxn ang="0">
                <a:pos x="connsiteX53908" y="connsiteY53908"/>
              </a:cxn>
              <a:cxn ang="0">
                <a:pos x="connsiteX53909" y="connsiteY53909"/>
              </a:cxn>
              <a:cxn ang="0">
                <a:pos x="connsiteX53910" y="connsiteY53910"/>
              </a:cxn>
              <a:cxn ang="0">
                <a:pos x="connsiteX53911" y="connsiteY53911"/>
              </a:cxn>
              <a:cxn ang="0">
                <a:pos x="connsiteX53912" y="connsiteY53912"/>
              </a:cxn>
              <a:cxn ang="0">
                <a:pos x="connsiteX53913" y="connsiteY53913"/>
              </a:cxn>
              <a:cxn ang="0">
                <a:pos x="connsiteX53914" y="connsiteY53914"/>
              </a:cxn>
              <a:cxn ang="0">
                <a:pos x="connsiteX53915" y="connsiteY53915"/>
              </a:cxn>
              <a:cxn ang="0">
                <a:pos x="connsiteX53916" y="connsiteY53916"/>
              </a:cxn>
              <a:cxn ang="0">
                <a:pos x="connsiteX53917" y="connsiteY53917"/>
              </a:cxn>
              <a:cxn ang="0">
                <a:pos x="connsiteX53918" y="connsiteY53918"/>
              </a:cxn>
              <a:cxn ang="0">
                <a:pos x="connsiteX53919" y="connsiteY53919"/>
              </a:cxn>
              <a:cxn ang="0">
                <a:pos x="connsiteX53920" y="connsiteY53920"/>
              </a:cxn>
              <a:cxn ang="0">
                <a:pos x="connsiteX53921" y="connsiteY53921"/>
              </a:cxn>
              <a:cxn ang="0">
                <a:pos x="connsiteX53922" y="connsiteY53922"/>
              </a:cxn>
              <a:cxn ang="0">
                <a:pos x="connsiteX53923" y="connsiteY53923"/>
              </a:cxn>
              <a:cxn ang="0">
                <a:pos x="connsiteX53924" y="connsiteY53924"/>
              </a:cxn>
              <a:cxn ang="0">
                <a:pos x="connsiteX53925" y="connsiteY53925"/>
              </a:cxn>
              <a:cxn ang="0">
                <a:pos x="connsiteX53926" y="connsiteY53926"/>
              </a:cxn>
              <a:cxn ang="0">
                <a:pos x="connsiteX53927" y="connsiteY53927"/>
              </a:cxn>
              <a:cxn ang="0">
                <a:pos x="connsiteX53928" y="connsiteY53928"/>
              </a:cxn>
              <a:cxn ang="0">
                <a:pos x="connsiteX53929" y="connsiteY53929"/>
              </a:cxn>
              <a:cxn ang="0">
                <a:pos x="connsiteX53930" y="connsiteY53930"/>
              </a:cxn>
              <a:cxn ang="0">
                <a:pos x="connsiteX53931" y="connsiteY53931"/>
              </a:cxn>
              <a:cxn ang="0">
                <a:pos x="connsiteX53932" y="connsiteY53932"/>
              </a:cxn>
              <a:cxn ang="0">
                <a:pos x="connsiteX53933" y="connsiteY53933"/>
              </a:cxn>
              <a:cxn ang="0">
                <a:pos x="connsiteX53934" y="connsiteY53934"/>
              </a:cxn>
              <a:cxn ang="0">
                <a:pos x="connsiteX53935" y="connsiteY53935"/>
              </a:cxn>
              <a:cxn ang="0">
                <a:pos x="connsiteX53936" y="connsiteY53936"/>
              </a:cxn>
              <a:cxn ang="0">
                <a:pos x="connsiteX53937" y="connsiteY53937"/>
              </a:cxn>
              <a:cxn ang="0">
                <a:pos x="connsiteX53938" y="connsiteY53938"/>
              </a:cxn>
              <a:cxn ang="0">
                <a:pos x="connsiteX53939" y="connsiteY53939"/>
              </a:cxn>
              <a:cxn ang="0">
                <a:pos x="connsiteX53940" y="connsiteY53940"/>
              </a:cxn>
              <a:cxn ang="0">
                <a:pos x="connsiteX53941" y="connsiteY53941"/>
              </a:cxn>
              <a:cxn ang="0">
                <a:pos x="connsiteX53942" y="connsiteY53942"/>
              </a:cxn>
              <a:cxn ang="0">
                <a:pos x="connsiteX53943" y="connsiteY53943"/>
              </a:cxn>
              <a:cxn ang="0">
                <a:pos x="connsiteX53944" y="connsiteY53944"/>
              </a:cxn>
              <a:cxn ang="0">
                <a:pos x="connsiteX53945" y="connsiteY53945"/>
              </a:cxn>
              <a:cxn ang="0">
                <a:pos x="connsiteX53946" y="connsiteY53946"/>
              </a:cxn>
              <a:cxn ang="0">
                <a:pos x="connsiteX53947" y="connsiteY53947"/>
              </a:cxn>
              <a:cxn ang="0">
                <a:pos x="connsiteX53948" y="connsiteY53948"/>
              </a:cxn>
              <a:cxn ang="0">
                <a:pos x="connsiteX53949" y="connsiteY53949"/>
              </a:cxn>
              <a:cxn ang="0">
                <a:pos x="connsiteX53950" y="connsiteY53950"/>
              </a:cxn>
              <a:cxn ang="0">
                <a:pos x="connsiteX53951" y="connsiteY53951"/>
              </a:cxn>
              <a:cxn ang="0">
                <a:pos x="connsiteX53952" y="connsiteY53952"/>
              </a:cxn>
              <a:cxn ang="0">
                <a:pos x="connsiteX53953" y="connsiteY53953"/>
              </a:cxn>
              <a:cxn ang="0">
                <a:pos x="connsiteX53954" y="connsiteY53954"/>
              </a:cxn>
              <a:cxn ang="0">
                <a:pos x="connsiteX53955" y="connsiteY53955"/>
              </a:cxn>
              <a:cxn ang="0">
                <a:pos x="connsiteX53956" y="connsiteY53956"/>
              </a:cxn>
              <a:cxn ang="0">
                <a:pos x="connsiteX53957" y="connsiteY53957"/>
              </a:cxn>
              <a:cxn ang="0">
                <a:pos x="connsiteX53958" y="connsiteY53958"/>
              </a:cxn>
              <a:cxn ang="0">
                <a:pos x="connsiteX53959" y="connsiteY53959"/>
              </a:cxn>
              <a:cxn ang="0">
                <a:pos x="connsiteX53960" y="connsiteY53960"/>
              </a:cxn>
              <a:cxn ang="0">
                <a:pos x="connsiteX53961" y="connsiteY53961"/>
              </a:cxn>
              <a:cxn ang="0">
                <a:pos x="connsiteX53962" y="connsiteY53962"/>
              </a:cxn>
              <a:cxn ang="0">
                <a:pos x="connsiteX53963" y="connsiteY53963"/>
              </a:cxn>
              <a:cxn ang="0">
                <a:pos x="connsiteX53964" y="connsiteY53964"/>
              </a:cxn>
              <a:cxn ang="0">
                <a:pos x="connsiteX53965" y="connsiteY53965"/>
              </a:cxn>
              <a:cxn ang="0">
                <a:pos x="connsiteX53966" y="connsiteY53966"/>
              </a:cxn>
              <a:cxn ang="0">
                <a:pos x="connsiteX53967" y="connsiteY53967"/>
              </a:cxn>
              <a:cxn ang="0">
                <a:pos x="connsiteX53968" y="connsiteY53968"/>
              </a:cxn>
              <a:cxn ang="0">
                <a:pos x="connsiteX53969" y="connsiteY53969"/>
              </a:cxn>
              <a:cxn ang="0">
                <a:pos x="connsiteX53970" y="connsiteY53970"/>
              </a:cxn>
              <a:cxn ang="0">
                <a:pos x="connsiteX53971" y="connsiteY53971"/>
              </a:cxn>
              <a:cxn ang="0">
                <a:pos x="connsiteX53972" y="connsiteY53972"/>
              </a:cxn>
              <a:cxn ang="0">
                <a:pos x="connsiteX53973" y="connsiteY53973"/>
              </a:cxn>
              <a:cxn ang="0">
                <a:pos x="connsiteX53974" y="connsiteY53974"/>
              </a:cxn>
              <a:cxn ang="0">
                <a:pos x="connsiteX53975" y="connsiteY53975"/>
              </a:cxn>
              <a:cxn ang="0">
                <a:pos x="connsiteX53976" y="connsiteY53976"/>
              </a:cxn>
              <a:cxn ang="0">
                <a:pos x="connsiteX53977" y="connsiteY53977"/>
              </a:cxn>
              <a:cxn ang="0">
                <a:pos x="connsiteX53978" y="connsiteY53978"/>
              </a:cxn>
              <a:cxn ang="0">
                <a:pos x="connsiteX53979" y="connsiteY53979"/>
              </a:cxn>
              <a:cxn ang="0">
                <a:pos x="connsiteX53980" y="connsiteY53980"/>
              </a:cxn>
              <a:cxn ang="0">
                <a:pos x="connsiteX53981" y="connsiteY53981"/>
              </a:cxn>
              <a:cxn ang="0">
                <a:pos x="connsiteX53982" y="connsiteY53982"/>
              </a:cxn>
              <a:cxn ang="0">
                <a:pos x="connsiteX53983" y="connsiteY53983"/>
              </a:cxn>
              <a:cxn ang="0">
                <a:pos x="connsiteX53984" y="connsiteY53984"/>
              </a:cxn>
              <a:cxn ang="0">
                <a:pos x="connsiteX53985" y="connsiteY53985"/>
              </a:cxn>
              <a:cxn ang="0">
                <a:pos x="connsiteX53986" y="connsiteY53986"/>
              </a:cxn>
              <a:cxn ang="0">
                <a:pos x="connsiteX53987" y="connsiteY53987"/>
              </a:cxn>
              <a:cxn ang="0">
                <a:pos x="connsiteX53988" y="connsiteY53988"/>
              </a:cxn>
              <a:cxn ang="0">
                <a:pos x="connsiteX53989" y="connsiteY53989"/>
              </a:cxn>
              <a:cxn ang="0">
                <a:pos x="connsiteX53990" y="connsiteY53990"/>
              </a:cxn>
              <a:cxn ang="0">
                <a:pos x="connsiteX53991" y="connsiteY53991"/>
              </a:cxn>
              <a:cxn ang="0">
                <a:pos x="connsiteX53992" y="connsiteY53992"/>
              </a:cxn>
              <a:cxn ang="0">
                <a:pos x="connsiteX53993" y="connsiteY53993"/>
              </a:cxn>
              <a:cxn ang="0">
                <a:pos x="connsiteX53994" y="connsiteY53994"/>
              </a:cxn>
              <a:cxn ang="0">
                <a:pos x="connsiteX53995" y="connsiteY53995"/>
              </a:cxn>
              <a:cxn ang="0">
                <a:pos x="connsiteX53996" y="connsiteY53996"/>
              </a:cxn>
              <a:cxn ang="0">
                <a:pos x="connsiteX53997" y="connsiteY53997"/>
              </a:cxn>
              <a:cxn ang="0">
                <a:pos x="connsiteX53998" y="connsiteY53998"/>
              </a:cxn>
              <a:cxn ang="0">
                <a:pos x="connsiteX53999" y="connsiteY53999"/>
              </a:cxn>
              <a:cxn ang="0">
                <a:pos x="connsiteX54000" y="connsiteY54000"/>
              </a:cxn>
              <a:cxn ang="0">
                <a:pos x="connsiteX54001" y="connsiteY54001"/>
              </a:cxn>
              <a:cxn ang="0">
                <a:pos x="connsiteX54002" y="connsiteY54002"/>
              </a:cxn>
              <a:cxn ang="0">
                <a:pos x="connsiteX54003" y="connsiteY54003"/>
              </a:cxn>
              <a:cxn ang="0">
                <a:pos x="connsiteX54004" y="connsiteY54004"/>
              </a:cxn>
              <a:cxn ang="0">
                <a:pos x="connsiteX54005" y="connsiteY54005"/>
              </a:cxn>
              <a:cxn ang="0">
                <a:pos x="connsiteX54006" y="connsiteY54006"/>
              </a:cxn>
              <a:cxn ang="0">
                <a:pos x="connsiteX54007" y="connsiteY54007"/>
              </a:cxn>
              <a:cxn ang="0">
                <a:pos x="connsiteX54008" y="connsiteY54008"/>
              </a:cxn>
              <a:cxn ang="0">
                <a:pos x="connsiteX54009" y="connsiteY54009"/>
              </a:cxn>
              <a:cxn ang="0">
                <a:pos x="connsiteX54010" y="connsiteY54010"/>
              </a:cxn>
              <a:cxn ang="0">
                <a:pos x="connsiteX54011" y="connsiteY54011"/>
              </a:cxn>
              <a:cxn ang="0">
                <a:pos x="connsiteX54012" y="connsiteY54012"/>
              </a:cxn>
              <a:cxn ang="0">
                <a:pos x="connsiteX54013" y="connsiteY54013"/>
              </a:cxn>
              <a:cxn ang="0">
                <a:pos x="connsiteX54014" y="connsiteY54014"/>
              </a:cxn>
              <a:cxn ang="0">
                <a:pos x="connsiteX54015" y="connsiteY54015"/>
              </a:cxn>
              <a:cxn ang="0">
                <a:pos x="connsiteX54016" y="connsiteY54016"/>
              </a:cxn>
              <a:cxn ang="0">
                <a:pos x="connsiteX54017" y="connsiteY54017"/>
              </a:cxn>
              <a:cxn ang="0">
                <a:pos x="connsiteX54018" y="connsiteY54018"/>
              </a:cxn>
              <a:cxn ang="0">
                <a:pos x="connsiteX54019" y="connsiteY54019"/>
              </a:cxn>
              <a:cxn ang="0">
                <a:pos x="connsiteX54020" y="connsiteY54020"/>
              </a:cxn>
              <a:cxn ang="0">
                <a:pos x="connsiteX54021" y="connsiteY54021"/>
              </a:cxn>
              <a:cxn ang="0">
                <a:pos x="connsiteX54022" y="connsiteY54022"/>
              </a:cxn>
              <a:cxn ang="0">
                <a:pos x="connsiteX54023" y="connsiteY54023"/>
              </a:cxn>
              <a:cxn ang="0">
                <a:pos x="connsiteX54024" y="connsiteY54024"/>
              </a:cxn>
              <a:cxn ang="0">
                <a:pos x="connsiteX54025" y="connsiteY54025"/>
              </a:cxn>
              <a:cxn ang="0">
                <a:pos x="connsiteX54026" y="connsiteY54026"/>
              </a:cxn>
              <a:cxn ang="0">
                <a:pos x="connsiteX54027" y="connsiteY54027"/>
              </a:cxn>
              <a:cxn ang="0">
                <a:pos x="connsiteX54028" y="connsiteY54028"/>
              </a:cxn>
              <a:cxn ang="0">
                <a:pos x="connsiteX54029" y="connsiteY54029"/>
              </a:cxn>
              <a:cxn ang="0">
                <a:pos x="connsiteX54030" y="connsiteY54030"/>
              </a:cxn>
              <a:cxn ang="0">
                <a:pos x="connsiteX54031" y="connsiteY54031"/>
              </a:cxn>
              <a:cxn ang="0">
                <a:pos x="connsiteX54032" y="connsiteY54032"/>
              </a:cxn>
              <a:cxn ang="0">
                <a:pos x="connsiteX54033" y="connsiteY54033"/>
              </a:cxn>
              <a:cxn ang="0">
                <a:pos x="connsiteX54034" y="connsiteY54034"/>
              </a:cxn>
              <a:cxn ang="0">
                <a:pos x="connsiteX54035" y="connsiteY54035"/>
              </a:cxn>
              <a:cxn ang="0">
                <a:pos x="connsiteX54036" y="connsiteY54036"/>
              </a:cxn>
              <a:cxn ang="0">
                <a:pos x="connsiteX54037" y="connsiteY54037"/>
              </a:cxn>
              <a:cxn ang="0">
                <a:pos x="connsiteX54038" y="connsiteY54038"/>
              </a:cxn>
              <a:cxn ang="0">
                <a:pos x="connsiteX54039" y="connsiteY54039"/>
              </a:cxn>
              <a:cxn ang="0">
                <a:pos x="connsiteX54040" y="connsiteY54040"/>
              </a:cxn>
              <a:cxn ang="0">
                <a:pos x="connsiteX54041" y="connsiteY54041"/>
              </a:cxn>
              <a:cxn ang="0">
                <a:pos x="connsiteX54042" y="connsiteY54042"/>
              </a:cxn>
              <a:cxn ang="0">
                <a:pos x="connsiteX54043" y="connsiteY54043"/>
              </a:cxn>
              <a:cxn ang="0">
                <a:pos x="connsiteX54044" y="connsiteY54044"/>
              </a:cxn>
              <a:cxn ang="0">
                <a:pos x="connsiteX54045" y="connsiteY54045"/>
              </a:cxn>
              <a:cxn ang="0">
                <a:pos x="connsiteX54046" y="connsiteY54046"/>
              </a:cxn>
              <a:cxn ang="0">
                <a:pos x="connsiteX54047" y="connsiteY54047"/>
              </a:cxn>
              <a:cxn ang="0">
                <a:pos x="connsiteX54048" y="connsiteY54048"/>
              </a:cxn>
              <a:cxn ang="0">
                <a:pos x="connsiteX54049" y="connsiteY54049"/>
              </a:cxn>
              <a:cxn ang="0">
                <a:pos x="connsiteX54050" y="connsiteY54050"/>
              </a:cxn>
              <a:cxn ang="0">
                <a:pos x="connsiteX54051" y="connsiteY54051"/>
              </a:cxn>
              <a:cxn ang="0">
                <a:pos x="connsiteX54052" y="connsiteY54052"/>
              </a:cxn>
              <a:cxn ang="0">
                <a:pos x="connsiteX54053" y="connsiteY54053"/>
              </a:cxn>
              <a:cxn ang="0">
                <a:pos x="connsiteX54054" y="connsiteY54054"/>
              </a:cxn>
              <a:cxn ang="0">
                <a:pos x="connsiteX54055" y="connsiteY54055"/>
              </a:cxn>
              <a:cxn ang="0">
                <a:pos x="connsiteX54056" y="connsiteY54056"/>
              </a:cxn>
              <a:cxn ang="0">
                <a:pos x="connsiteX54057" y="connsiteY54057"/>
              </a:cxn>
              <a:cxn ang="0">
                <a:pos x="connsiteX54058" y="connsiteY54058"/>
              </a:cxn>
              <a:cxn ang="0">
                <a:pos x="connsiteX54059" y="connsiteY54059"/>
              </a:cxn>
              <a:cxn ang="0">
                <a:pos x="connsiteX54060" y="connsiteY54060"/>
              </a:cxn>
              <a:cxn ang="0">
                <a:pos x="connsiteX54061" y="connsiteY54061"/>
              </a:cxn>
              <a:cxn ang="0">
                <a:pos x="connsiteX54062" y="connsiteY54062"/>
              </a:cxn>
              <a:cxn ang="0">
                <a:pos x="connsiteX54063" y="connsiteY54063"/>
              </a:cxn>
              <a:cxn ang="0">
                <a:pos x="connsiteX54064" y="connsiteY54064"/>
              </a:cxn>
              <a:cxn ang="0">
                <a:pos x="connsiteX54065" y="connsiteY54065"/>
              </a:cxn>
              <a:cxn ang="0">
                <a:pos x="connsiteX54066" y="connsiteY54066"/>
              </a:cxn>
              <a:cxn ang="0">
                <a:pos x="connsiteX54067" y="connsiteY54067"/>
              </a:cxn>
              <a:cxn ang="0">
                <a:pos x="connsiteX54068" y="connsiteY54068"/>
              </a:cxn>
              <a:cxn ang="0">
                <a:pos x="connsiteX54069" y="connsiteY54069"/>
              </a:cxn>
              <a:cxn ang="0">
                <a:pos x="connsiteX54070" y="connsiteY54070"/>
              </a:cxn>
              <a:cxn ang="0">
                <a:pos x="connsiteX54071" y="connsiteY54071"/>
              </a:cxn>
              <a:cxn ang="0">
                <a:pos x="connsiteX54072" y="connsiteY54072"/>
              </a:cxn>
              <a:cxn ang="0">
                <a:pos x="connsiteX54073" y="connsiteY54073"/>
              </a:cxn>
              <a:cxn ang="0">
                <a:pos x="connsiteX54074" y="connsiteY54074"/>
              </a:cxn>
              <a:cxn ang="0">
                <a:pos x="connsiteX54075" y="connsiteY54075"/>
              </a:cxn>
              <a:cxn ang="0">
                <a:pos x="connsiteX54076" y="connsiteY54076"/>
              </a:cxn>
              <a:cxn ang="0">
                <a:pos x="connsiteX54077" y="connsiteY54077"/>
              </a:cxn>
              <a:cxn ang="0">
                <a:pos x="connsiteX54078" y="connsiteY54078"/>
              </a:cxn>
              <a:cxn ang="0">
                <a:pos x="connsiteX54079" y="connsiteY54079"/>
              </a:cxn>
              <a:cxn ang="0">
                <a:pos x="connsiteX54080" y="connsiteY54080"/>
              </a:cxn>
              <a:cxn ang="0">
                <a:pos x="connsiteX54081" y="connsiteY54081"/>
              </a:cxn>
              <a:cxn ang="0">
                <a:pos x="connsiteX54082" y="connsiteY54082"/>
              </a:cxn>
              <a:cxn ang="0">
                <a:pos x="connsiteX54083" y="connsiteY54083"/>
              </a:cxn>
              <a:cxn ang="0">
                <a:pos x="connsiteX54084" y="connsiteY54084"/>
              </a:cxn>
              <a:cxn ang="0">
                <a:pos x="connsiteX54085" y="connsiteY54085"/>
              </a:cxn>
              <a:cxn ang="0">
                <a:pos x="connsiteX54086" y="connsiteY54086"/>
              </a:cxn>
              <a:cxn ang="0">
                <a:pos x="connsiteX54087" y="connsiteY54087"/>
              </a:cxn>
              <a:cxn ang="0">
                <a:pos x="connsiteX54088" y="connsiteY54088"/>
              </a:cxn>
              <a:cxn ang="0">
                <a:pos x="connsiteX54089" y="connsiteY54089"/>
              </a:cxn>
              <a:cxn ang="0">
                <a:pos x="connsiteX54090" y="connsiteY54090"/>
              </a:cxn>
              <a:cxn ang="0">
                <a:pos x="connsiteX54091" y="connsiteY54091"/>
              </a:cxn>
              <a:cxn ang="0">
                <a:pos x="connsiteX54092" y="connsiteY54092"/>
              </a:cxn>
              <a:cxn ang="0">
                <a:pos x="connsiteX54093" y="connsiteY54093"/>
              </a:cxn>
              <a:cxn ang="0">
                <a:pos x="connsiteX54094" y="connsiteY54094"/>
              </a:cxn>
              <a:cxn ang="0">
                <a:pos x="connsiteX54095" y="connsiteY54095"/>
              </a:cxn>
              <a:cxn ang="0">
                <a:pos x="connsiteX54096" y="connsiteY54096"/>
              </a:cxn>
              <a:cxn ang="0">
                <a:pos x="connsiteX54097" y="connsiteY54097"/>
              </a:cxn>
              <a:cxn ang="0">
                <a:pos x="connsiteX54098" y="connsiteY54098"/>
              </a:cxn>
              <a:cxn ang="0">
                <a:pos x="connsiteX54099" y="connsiteY54099"/>
              </a:cxn>
              <a:cxn ang="0">
                <a:pos x="connsiteX54100" y="connsiteY54100"/>
              </a:cxn>
              <a:cxn ang="0">
                <a:pos x="connsiteX54101" y="connsiteY54101"/>
              </a:cxn>
              <a:cxn ang="0">
                <a:pos x="connsiteX54102" y="connsiteY54102"/>
              </a:cxn>
              <a:cxn ang="0">
                <a:pos x="connsiteX54103" y="connsiteY54103"/>
              </a:cxn>
              <a:cxn ang="0">
                <a:pos x="connsiteX54104" y="connsiteY54104"/>
              </a:cxn>
              <a:cxn ang="0">
                <a:pos x="connsiteX54105" y="connsiteY54105"/>
              </a:cxn>
              <a:cxn ang="0">
                <a:pos x="connsiteX54106" y="connsiteY54106"/>
              </a:cxn>
              <a:cxn ang="0">
                <a:pos x="connsiteX54107" y="connsiteY54107"/>
              </a:cxn>
              <a:cxn ang="0">
                <a:pos x="connsiteX54108" y="connsiteY54108"/>
              </a:cxn>
              <a:cxn ang="0">
                <a:pos x="connsiteX54109" y="connsiteY54109"/>
              </a:cxn>
              <a:cxn ang="0">
                <a:pos x="connsiteX54110" y="connsiteY54110"/>
              </a:cxn>
              <a:cxn ang="0">
                <a:pos x="connsiteX54111" y="connsiteY54111"/>
              </a:cxn>
              <a:cxn ang="0">
                <a:pos x="connsiteX54112" y="connsiteY54112"/>
              </a:cxn>
              <a:cxn ang="0">
                <a:pos x="connsiteX54113" y="connsiteY54113"/>
              </a:cxn>
              <a:cxn ang="0">
                <a:pos x="connsiteX54114" y="connsiteY54114"/>
              </a:cxn>
              <a:cxn ang="0">
                <a:pos x="connsiteX54115" y="connsiteY54115"/>
              </a:cxn>
              <a:cxn ang="0">
                <a:pos x="connsiteX54116" y="connsiteY54116"/>
              </a:cxn>
              <a:cxn ang="0">
                <a:pos x="connsiteX54117" y="connsiteY54117"/>
              </a:cxn>
              <a:cxn ang="0">
                <a:pos x="connsiteX54118" y="connsiteY54118"/>
              </a:cxn>
              <a:cxn ang="0">
                <a:pos x="connsiteX54119" y="connsiteY54119"/>
              </a:cxn>
              <a:cxn ang="0">
                <a:pos x="connsiteX54120" y="connsiteY54120"/>
              </a:cxn>
              <a:cxn ang="0">
                <a:pos x="connsiteX54121" y="connsiteY54121"/>
              </a:cxn>
              <a:cxn ang="0">
                <a:pos x="connsiteX54122" y="connsiteY54122"/>
              </a:cxn>
              <a:cxn ang="0">
                <a:pos x="connsiteX54123" y="connsiteY54123"/>
              </a:cxn>
              <a:cxn ang="0">
                <a:pos x="connsiteX54124" y="connsiteY54124"/>
              </a:cxn>
              <a:cxn ang="0">
                <a:pos x="connsiteX54125" y="connsiteY54125"/>
              </a:cxn>
              <a:cxn ang="0">
                <a:pos x="connsiteX54126" y="connsiteY54126"/>
              </a:cxn>
              <a:cxn ang="0">
                <a:pos x="connsiteX54127" y="connsiteY54127"/>
              </a:cxn>
              <a:cxn ang="0">
                <a:pos x="connsiteX54128" y="connsiteY54128"/>
              </a:cxn>
              <a:cxn ang="0">
                <a:pos x="connsiteX54129" y="connsiteY54129"/>
              </a:cxn>
              <a:cxn ang="0">
                <a:pos x="connsiteX54130" y="connsiteY54130"/>
              </a:cxn>
              <a:cxn ang="0">
                <a:pos x="connsiteX54131" y="connsiteY54131"/>
              </a:cxn>
              <a:cxn ang="0">
                <a:pos x="connsiteX54132" y="connsiteY54132"/>
              </a:cxn>
              <a:cxn ang="0">
                <a:pos x="connsiteX54133" y="connsiteY54133"/>
              </a:cxn>
              <a:cxn ang="0">
                <a:pos x="connsiteX54134" y="connsiteY54134"/>
              </a:cxn>
              <a:cxn ang="0">
                <a:pos x="connsiteX54135" y="connsiteY54135"/>
              </a:cxn>
              <a:cxn ang="0">
                <a:pos x="connsiteX54136" y="connsiteY54136"/>
              </a:cxn>
              <a:cxn ang="0">
                <a:pos x="connsiteX54137" y="connsiteY54137"/>
              </a:cxn>
              <a:cxn ang="0">
                <a:pos x="connsiteX54138" y="connsiteY54138"/>
              </a:cxn>
              <a:cxn ang="0">
                <a:pos x="connsiteX54139" y="connsiteY54139"/>
              </a:cxn>
              <a:cxn ang="0">
                <a:pos x="connsiteX54140" y="connsiteY54140"/>
              </a:cxn>
              <a:cxn ang="0">
                <a:pos x="connsiteX54141" y="connsiteY54141"/>
              </a:cxn>
              <a:cxn ang="0">
                <a:pos x="connsiteX54142" y="connsiteY54142"/>
              </a:cxn>
              <a:cxn ang="0">
                <a:pos x="connsiteX54143" y="connsiteY54143"/>
              </a:cxn>
              <a:cxn ang="0">
                <a:pos x="connsiteX54144" y="connsiteY54144"/>
              </a:cxn>
              <a:cxn ang="0">
                <a:pos x="connsiteX54145" y="connsiteY54145"/>
              </a:cxn>
              <a:cxn ang="0">
                <a:pos x="connsiteX54146" y="connsiteY54146"/>
              </a:cxn>
              <a:cxn ang="0">
                <a:pos x="connsiteX54147" y="connsiteY54147"/>
              </a:cxn>
              <a:cxn ang="0">
                <a:pos x="connsiteX54148" y="connsiteY54148"/>
              </a:cxn>
              <a:cxn ang="0">
                <a:pos x="connsiteX54149" y="connsiteY54149"/>
              </a:cxn>
              <a:cxn ang="0">
                <a:pos x="connsiteX54150" y="connsiteY54150"/>
              </a:cxn>
              <a:cxn ang="0">
                <a:pos x="connsiteX54151" y="connsiteY54151"/>
              </a:cxn>
              <a:cxn ang="0">
                <a:pos x="connsiteX54152" y="connsiteY54152"/>
              </a:cxn>
              <a:cxn ang="0">
                <a:pos x="connsiteX54153" y="connsiteY54153"/>
              </a:cxn>
              <a:cxn ang="0">
                <a:pos x="connsiteX54154" y="connsiteY54154"/>
              </a:cxn>
              <a:cxn ang="0">
                <a:pos x="connsiteX54155" y="connsiteY54155"/>
              </a:cxn>
              <a:cxn ang="0">
                <a:pos x="connsiteX54156" y="connsiteY54156"/>
              </a:cxn>
              <a:cxn ang="0">
                <a:pos x="connsiteX54157" y="connsiteY54157"/>
              </a:cxn>
              <a:cxn ang="0">
                <a:pos x="connsiteX54158" y="connsiteY54158"/>
              </a:cxn>
              <a:cxn ang="0">
                <a:pos x="connsiteX54159" y="connsiteY54159"/>
              </a:cxn>
              <a:cxn ang="0">
                <a:pos x="connsiteX54160" y="connsiteY54160"/>
              </a:cxn>
              <a:cxn ang="0">
                <a:pos x="connsiteX54161" y="connsiteY54161"/>
              </a:cxn>
              <a:cxn ang="0">
                <a:pos x="connsiteX54162" y="connsiteY54162"/>
              </a:cxn>
              <a:cxn ang="0">
                <a:pos x="connsiteX54163" y="connsiteY54163"/>
              </a:cxn>
              <a:cxn ang="0">
                <a:pos x="connsiteX54164" y="connsiteY54164"/>
              </a:cxn>
              <a:cxn ang="0">
                <a:pos x="connsiteX54165" y="connsiteY54165"/>
              </a:cxn>
              <a:cxn ang="0">
                <a:pos x="connsiteX54166" y="connsiteY54166"/>
              </a:cxn>
              <a:cxn ang="0">
                <a:pos x="connsiteX54167" y="connsiteY54167"/>
              </a:cxn>
              <a:cxn ang="0">
                <a:pos x="connsiteX54168" y="connsiteY54168"/>
              </a:cxn>
              <a:cxn ang="0">
                <a:pos x="connsiteX54169" y="connsiteY54169"/>
              </a:cxn>
              <a:cxn ang="0">
                <a:pos x="connsiteX54170" y="connsiteY54170"/>
              </a:cxn>
              <a:cxn ang="0">
                <a:pos x="connsiteX54171" y="connsiteY54171"/>
              </a:cxn>
              <a:cxn ang="0">
                <a:pos x="connsiteX54172" y="connsiteY54172"/>
              </a:cxn>
              <a:cxn ang="0">
                <a:pos x="connsiteX54173" y="connsiteY54173"/>
              </a:cxn>
              <a:cxn ang="0">
                <a:pos x="connsiteX54174" y="connsiteY54174"/>
              </a:cxn>
              <a:cxn ang="0">
                <a:pos x="connsiteX54175" y="connsiteY54175"/>
              </a:cxn>
              <a:cxn ang="0">
                <a:pos x="connsiteX54176" y="connsiteY54176"/>
              </a:cxn>
              <a:cxn ang="0">
                <a:pos x="connsiteX54177" y="connsiteY54177"/>
              </a:cxn>
              <a:cxn ang="0">
                <a:pos x="connsiteX54178" y="connsiteY54178"/>
              </a:cxn>
              <a:cxn ang="0">
                <a:pos x="connsiteX54179" y="connsiteY54179"/>
              </a:cxn>
              <a:cxn ang="0">
                <a:pos x="connsiteX54180" y="connsiteY54180"/>
              </a:cxn>
              <a:cxn ang="0">
                <a:pos x="connsiteX54181" y="connsiteY54181"/>
              </a:cxn>
              <a:cxn ang="0">
                <a:pos x="connsiteX54182" y="connsiteY54182"/>
              </a:cxn>
              <a:cxn ang="0">
                <a:pos x="connsiteX54183" y="connsiteY54183"/>
              </a:cxn>
              <a:cxn ang="0">
                <a:pos x="connsiteX54184" y="connsiteY54184"/>
              </a:cxn>
              <a:cxn ang="0">
                <a:pos x="connsiteX54185" y="connsiteY54185"/>
              </a:cxn>
              <a:cxn ang="0">
                <a:pos x="connsiteX54186" y="connsiteY54186"/>
              </a:cxn>
              <a:cxn ang="0">
                <a:pos x="connsiteX54187" y="connsiteY54187"/>
              </a:cxn>
              <a:cxn ang="0">
                <a:pos x="connsiteX54188" y="connsiteY54188"/>
              </a:cxn>
              <a:cxn ang="0">
                <a:pos x="connsiteX54189" y="connsiteY54189"/>
              </a:cxn>
              <a:cxn ang="0">
                <a:pos x="connsiteX54190" y="connsiteY54190"/>
              </a:cxn>
              <a:cxn ang="0">
                <a:pos x="connsiteX54191" y="connsiteY54191"/>
              </a:cxn>
              <a:cxn ang="0">
                <a:pos x="connsiteX54192" y="connsiteY54192"/>
              </a:cxn>
              <a:cxn ang="0">
                <a:pos x="connsiteX54193" y="connsiteY54193"/>
              </a:cxn>
              <a:cxn ang="0">
                <a:pos x="connsiteX54194" y="connsiteY54194"/>
              </a:cxn>
              <a:cxn ang="0">
                <a:pos x="connsiteX54195" y="connsiteY54195"/>
              </a:cxn>
              <a:cxn ang="0">
                <a:pos x="connsiteX54196" y="connsiteY54196"/>
              </a:cxn>
              <a:cxn ang="0">
                <a:pos x="connsiteX54197" y="connsiteY54197"/>
              </a:cxn>
              <a:cxn ang="0">
                <a:pos x="connsiteX54198" y="connsiteY54198"/>
              </a:cxn>
              <a:cxn ang="0">
                <a:pos x="connsiteX54199" y="connsiteY54199"/>
              </a:cxn>
              <a:cxn ang="0">
                <a:pos x="connsiteX54200" y="connsiteY54200"/>
              </a:cxn>
              <a:cxn ang="0">
                <a:pos x="connsiteX54201" y="connsiteY54201"/>
              </a:cxn>
              <a:cxn ang="0">
                <a:pos x="connsiteX54202" y="connsiteY54202"/>
              </a:cxn>
              <a:cxn ang="0">
                <a:pos x="connsiteX54203" y="connsiteY54203"/>
              </a:cxn>
              <a:cxn ang="0">
                <a:pos x="connsiteX54204" y="connsiteY54204"/>
              </a:cxn>
              <a:cxn ang="0">
                <a:pos x="connsiteX54205" y="connsiteY54205"/>
              </a:cxn>
              <a:cxn ang="0">
                <a:pos x="connsiteX54206" y="connsiteY54206"/>
              </a:cxn>
              <a:cxn ang="0">
                <a:pos x="connsiteX54207" y="connsiteY54207"/>
              </a:cxn>
              <a:cxn ang="0">
                <a:pos x="connsiteX54208" y="connsiteY54208"/>
              </a:cxn>
              <a:cxn ang="0">
                <a:pos x="connsiteX54209" y="connsiteY54209"/>
              </a:cxn>
              <a:cxn ang="0">
                <a:pos x="connsiteX54210" y="connsiteY54210"/>
              </a:cxn>
              <a:cxn ang="0">
                <a:pos x="connsiteX54211" y="connsiteY54211"/>
              </a:cxn>
              <a:cxn ang="0">
                <a:pos x="connsiteX54212" y="connsiteY54212"/>
              </a:cxn>
              <a:cxn ang="0">
                <a:pos x="connsiteX54213" y="connsiteY54213"/>
              </a:cxn>
              <a:cxn ang="0">
                <a:pos x="connsiteX54214" y="connsiteY54214"/>
              </a:cxn>
              <a:cxn ang="0">
                <a:pos x="connsiteX54215" y="connsiteY54215"/>
              </a:cxn>
              <a:cxn ang="0">
                <a:pos x="connsiteX54216" y="connsiteY54216"/>
              </a:cxn>
              <a:cxn ang="0">
                <a:pos x="connsiteX54217" y="connsiteY54217"/>
              </a:cxn>
              <a:cxn ang="0">
                <a:pos x="connsiteX54218" y="connsiteY54218"/>
              </a:cxn>
              <a:cxn ang="0">
                <a:pos x="connsiteX54219" y="connsiteY54219"/>
              </a:cxn>
              <a:cxn ang="0">
                <a:pos x="connsiteX54220" y="connsiteY54220"/>
              </a:cxn>
              <a:cxn ang="0">
                <a:pos x="connsiteX54221" y="connsiteY54221"/>
              </a:cxn>
              <a:cxn ang="0">
                <a:pos x="connsiteX54222" y="connsiteY54222"/>
              </a:cxn>
              <a:cxn ang="0">
                <a:pos x="connsiteX54223" y="connsiteY54223"/>
              </a:cxn>
              <a:cxn ang="0">
                <a:pos x="connsiteX54224" y="connsiteY54224"/>
              </a:cxn>
              <a:cxn ang="0">
                <a:pos x="connsiteX54225" y="connsiteY54225"/>
              </a:cxn>
              <a:cxn ang="0">
                <a:pos x="connsiteX54226" y="connsiteY54226"/>
              </a:cxn>
              <a:cxn ang="0">
                <a:pos x="connsiteX54227" y="connsiteY54227"/>
              </a:cxn>
              <a:cxn ang="0">
                <a:pos x="connsiteX54228" y="connsiteY54228"/>
              </a:cxn>
              <a:cxn ang="0">
                <a:pos x="connsiteX54229" y="connsiteY54229"/>
              </a:cxn>
              <a:cxn ang="0">
                <a:pos x="connsiteX54230" y="connsiteY54230"/>
              </a:cxn>
              <a:cxn ang="0">
                <a:pos x="connsiteX54231" y="connsiteY54231"/>
              </a:cxn>
              <a:cxn ang="0">
                <a:pos x="connsiteX54232" y="connsiteY54232"/>
              </a:cxn>
              <a:cxn ang="0">
                <a:pos x="connsiteX54233" y="connsiteY54233"/>
              </a:cxn>
              <a:cxn ang="0">
                <a:pos x="connsiteX54234" y="connsiteY54234"/>
              </a:cxn>
              <a:cxn ang="0">
                <a:pos x="connsiteX54235" y="connsiteY54235"/>
              </a:cxn>
              <a:cxn ang="0">
                <a:pos x="connsiteX54236" y="connsiteY54236"/>
              </a:cxn>
              <a:cxn ang="0">
                <a:pos x="connsiteX54237" y="connsiteY54237"/>
              </a:cxn>
              <a:cxn ang="0">
                <a:pos x="connsiteX54238" y="connsiteY54238"/>
              </a:cxn>
              <a:cxn ang="0">
                <a:pos x="connsiteX54239" y="connsiteY54239"/>
              </a:cxn>
              <a:cxn ang="0">
                <a:pos x="connsiteX54240" y="connsiteY54240"/>
              </a:cxn>
              <a:cxn ang="0">
                <a:pos x="connsiteX54241" y="connsiteY54241"/>
              </a:cxn>
              <a:cxn ang="0">
                <a:pos x="connsiteX54242" y="connsiteY54242"/>
              </a:cxn>
              <a:cxn ang="0">
                <a:pos x="connsiteX54243" y="connsiteY54243"/>
              </a:cxn>
              <a:cxn ang="0">
                <a:pos x="connsiteX54244" y="connsiteY54244"/>
              </a:cxn>
              <a:cxn ang="0">
                <a:pos x="connsiteX54245" y="connsiteY54245"/>
              </a:cxn>
              <a:cxn ang="0">
                <a:pos x="connsiteX54246" y="connsiteY54246"/>
              </a:cxn>
              <a:cxn ang="0">
                <a:pos x="connsiteX54247" y="connsiteY54247"/>
              </a:cxn>
              <a:cxn ang="0">
                <a:pos x="connsiteX54248" y="connsiteY54248"/>
              </a:cxn>
              <a:cxn ang="0">
                <a:pos x="connsiteX54249" y="connsiteY54249"/>
              </a:cxn>
              <a:cxn ang="0">
                <a:pos x="connsiteX54250" y="connsiteY54250"/>
              </a:cxn>
              <a:cxn ang="0">
                <a:pos x="connsiteX54251" y="connsiteY54251"/>
              </a:cxn>
              <a:cxn ang="0">
                <a:pos x="connsiteX54252" y="connsiteY54252"/>
              </a:cxn>
              <a:cxn ang="0">
                <a:pos x="connsiteX54253" y="connsiteY54253"/>
              </a:cxn>
              <a:cxn ang="0">
                <a:pos x="connsiteX54254" y="connsiteY54254"/>
              </a:cxn>
              <a:cxn ang="0">
                <a:pos x="connsiteX54255" y="connsiteY54255"/>
              </a:cxn>
              <a:cxn ang="0">
                <a:pos x="connsiteX54256" y="connsiteY54256"/>
              </a:cxn>
              <a:cxn ang="0">
                <a:pos x="connsiteX54257" y="connsiteY54257"/>
              </a:cxn>
              <a:cxn ang="0">
                <a:pos x="connsiteX54258" y="connsiteY54258"/>
              </a:cxn>
              <a:cxn ang="0">
                <a:pos x="connsiteX54259" y="connsiteY54259"/>
              </a:cxn>
              <a:cxn ang="0">
                <a:pos x="connsiteX54260" y="connsiteY54260"/>
              </a:cxn>
              <a:cxn ang="0">
                <a:pos x="connsiteX54261" y="connsiteY54261"/>
              </a:cxn>
              <a:cxn ang="0">
                <a:pos x="connsiteX54262" y="connsiteY54262"/>
              </a:cxn>
              <a:cxn ang="0">
                <a:pos x="connsiteX54263" y="connsiteY54263"/>
              </a:cxn>
              <a:cxn ang="0">
                <a:pos x="connsiteX54264" y="connsiteY54264"/>
              </a:cxn>
              <a:cxn ang="0">
                <a:pos x="connsiteX54265" y="connsiteY54265"/>
              </a:cxn>
              <a:cxn ang="0">
                <a:pos x="connsiteX54266" y="connsiteY54266"/>
              </a:cxn>
              <a:cxn ang="0">
                <a:pos x="connsiteX54267" y="connsiteY54267"/>
              </a:cxn>
              <a:cxn ang="0">
                <a:pos x="connsiteX54268" y="connsiteY54268"/>
              </a:cxn>
              <a:cxn ang="0">
                <a:pos x="connsiteX54269" y="connsiteY54269"/>
              </a:cxn>
              <a:cxn ang="0">
                <a:pos x="connsiteX54270" y="connsiteY54270"/>
              </a:cxn>
              <a:cxn ang="0">
                <a:pos x="connsiteX54271" y="connsiteY54271"/>
              </a:cxn>
              <a:cxn ang="0">
                <a:pos x="connsiteX54272" y="connsiteY54272"/>
              </a:cxn>
              <a:cxn ang="0">
                <a:pos x="connsiteX54273" y="connsiteY54273"/>
              </a:cxn>
              <a:cxn ang="0">
                <a:pos x="connsiteX54274" y="connsiteY54274"/>
              </a:cxn>
              <a:cxn ang="0">
                <a:pos x="connsiteX54275" y="connsiteY54275"/>
              </a:cxn>
              <a:cxn ang="0">
                <a:pos x="connsiteX54276" y="connsiteY54276"/>
              </a:cxn>
              <a:cxn ang="0">
                <a:pos x="connsiteX54277" y="connsiteY54277"/>
              </a:cxn>
              <a:cxn ang="0">
                <a:pos x="connsiteX54278" y="connsiteY54278"/>
              </a:cxn>
              <a:cxn ang="0">
                <a:pos x="connsiteX54279" y="connsiteY54279"/>
              </a:cxn>
              <a:cxn ang="0">
                <a:pos x="connsiteX54280" y="connsiteY54280"/>
              </a:cxn>
              <a:cxn ang="0">
                <a:pos x="connsiteX54281" y="connsiteY54281"/>
              </a:cxn>
              <a:cxn ang="0">
                <a:pos x="connsiteX54282" y="connsiteY54282"/>
              </a:cxn>
              <a:cxn ang="0">
                <a:pos x="connsiteX54283" y="connsiteY54283"/>
              </a:cxn>
              <a:cxn ang="0">
                <a:pos x="connsiteX54284" y="connsiteY54284"/>
              </a:cxn>
              <a:cxn ang="0">
                <a:pos x="connsiteX54285" y="connsiteY54285"/>
              </a:cxn>
              <a:cxn ang="0">
                <a:pos x="connsiteX54286" y="connsiteY54286"/>
              </a:cxn>
              <a:cxn ang="0">
                <a:pos x="connsiteX54287" y="connsiteY54287"/>
              </a:cxn>
              <a:cxn ang="0">
                <a:pos x="connsiteX54288" y="connsiteY54288"/>
              </a:cxn>
              <a:cxn ang="0">
                <a:pos x="connsiteX54289" y="connsiteY54289"/>
              </a:cxn>
              <a:cxn ang="0">
                <a:pos x="connsiteX54290" y="connsiteY54290"/>
              </a:cxn>
              <a:cxn ang="0">
                <a:pos x="connsiteX54291" y="connsiteY54291"/>
              </a:cxn>
              <a:cxn ang="0">
                <a:pos x="connsiteX54292" y="connsiteY54292"/>
              </a:cxn>
              <a:cxn ang="0">
                <a:pos x="connsiteX54293" y="connsiteY54293"/>
              </a:cxn>
              <a:cxn ang="0">
                <a:pos x="connsiteX54294" y="connsiteY54294"/>
              </a:cxn>
              <a:cxn ang="0">
                <a:pos x="connsiteX54295" y="connsiteY54295"/>
              </a:cxn>
              <a:cxn ang="0">
                <a:pos x="connsiteX54296" y="connsiteY54296"/>
              </a:cxn>
              <a:cxn ang="0">
                <a:pos x="connsiteX54297" y="connsiteY54297"/>
              </a:cxn>
              <a:cxn ang="0">
                <a:pos x="connsiteX54298" y="connsiteY54298"/>
              </a:cxn>
              <a:cxn ang="0">
                <a:pos x="connsiteX54299" y="connsiteY54299"/>
              </a:cxn>
              <a:cxn ang="0">
                <a:pos x="connsiteX54300" y="connsiteY54300"/>
              </a:cxn>
              <a:cxn ang="0">
                <a:pos x="connsiteX54301" y="connsiteY54301"/>
              </a:cxn>
              <a:cxn ang="0">
                <a:pos x="connsiteX54302" y="connsiteY54302"/>
              </a:cxn>
              <a:cxn ang="0">
                <a:pos x="connsiteX54303" y="connsiteY54303"/>
              </a:cxn>
              <a:cxn ang="0">
                <a:pos x="connsiteX54304" y="connsiteY54304"/>
              </a:cxn>
              <a:cxn ang="0">
                <a:pos x="connsiteX54305" y="connsiteY54305"/>
              </a:cxn>
              <a:cxn ang="0">
                <a:pos x="connsiteX54306" y="connsiteY54306"/>
              </a:cxn>
              <a:cxn ang="0">
                <a:pos x="connsiteX54307" y="connsiteY54307"/>
              </a:cxn>
              <a:cxn ang="0">
                <a:pos x="connsiteX54308" y="connsiteY54308"/>
              </a:cxn>
              <a:cxn ang="0">
                <a:pos x="connsiteX54309" y="connsiteY54309"/>
              </a:cxn>
              <a:cxn ang="0">
                <a:pos x="connsiteX54310" y="connsiteY54310"/>
              </a:cxn>
              <a:cxn ang="0">
                <a:pos x="connsiteX54311" y="connsiteY54311"/>
              </a:cxn>
              <a:cxn ang="0">
                <a:pos x="connsiteX54312" y="connsiteY54312"/>
              </a:cxn>
              <a:cxn ang="0">
                <a:pos x="connsiteX54313" y="connsiteY54313"/>
              </a:cxn>
              <a:cxn ang="0">
                <a:pos x="connsiteX54314" y="connsiteY54314"/>
              </a:cxn>
              <a:cxn ang="0">
                <a:pos x="connsiteX54315" y="connsiteY54315"/>
              </a:cxn>
              <a:cxn ang="0">
                <a:pos x="connsiteX54316" y="connsiteY54316"/>
              </a:cxn>
              <a:cxn ang="0">
                <a:pos x="connsiteX54317" y="connsiteY54317"/>
              </a:cxn>
              <a:cxn ang="0">
                <a:pos x="connsiteX54318" y="connsiteY54318"/>
              </a:cxn>
              <a:cxn ang="0">
                <a:pos x="connsiteX54319" y="connsiteY54319"/>
              </a:cxn>
              <a:cxn ang="0">
                <a:pos x="connsiteX54320" y="connsiteY54320"/>
              </a:cxn>
              <a:cxn ang="0">
                <a:pos x="connsiteX54321" y="connsiteY54321"/>
              </a:cxn>
              <a:cxn ang="0">
                <a:pos x="connsiteX54322" y="connsiteY54322"/>
              </a:cxn>
              <a:cxn ang="0">
                <a:pos x="connsiteX54323" y="connsiteY54323"/>
              </a:cxn>
              <a:cxn ang="0">
                <a:pos x="connsiteX54324" y="connsiteY54324"/>
              </a:cxn>
              <a:cxn ang="0">
                <a:pos x="connsiteX54325" y="connsiteY54325"/>
              </a:cxn>
              <a:cxn ang="0">
                <a:pos x="connsiteX54326" y="connsiteY54326"/>
              </a:cxn>
              <a:cxn ang="0">
                <a:pos x="connsiteX54327" y="connsiteY54327"/>
              </a:cxn>
              <a:cxn ang="0">
                <a:pos x="connsiteX54328" y="connsiteY54328"/>
              </a:cxn>
              <a:cxn ang="0">
                <a:pos x="connsiteX54329" y="connsiteY54329"/>
              </a:cxn>
              <a:cxn ang="0">
                <a:pos x="connsiteX54330" y="connsiteY54330"/>
              </a:cxn>
              <a:cxn ang="0">
                <a:pos x="connsiteX54331" y="connsiteY54331"/>
              </a:cxn>
              <a:cxn ang="0">
                <a:pos x="connsiteX54332" y="connsiteY54332"/>
              </a:cxn>
              <a:cxn ang="0">
                <a:pos x="connsiteX54333" y="connsiteY54333"/>
              </a:cxn>
              <a:cxn ang="0">
                <a:pos x="connsiteX54334" y="connsiteY54334"/>
              </a:cxn>
              <a:cxn ang="0">
                <a:pos x="connsiteX54335" y="connsiteY54335"/>
              </a:cxn>
              <a:cxn ang="0">
                <a:pos x="connsiteX54336" y="connsiteY54336"/>
              </a:cxn>
              <a:cxn ang="0">
                <a:pos x="connsiteX54337" y="connsiteY54337"/>
              </a:cxn>
              <a:cxn ang="0">
                <a:pos x="connsiteX54338" y="connsiteY54338"/>
              </a:cxn>
              <a:cxn ang="0">
                <a:pos x="connsiteX54339" y="connsiteY54339"/>
              </a:cxn>
              <a:cxn ang="0">
                <a:pos x="connsiteX54340" y="connsiteY54340"/>
              </a:cxn>
              <a:cxn ang="0">
                <a:pos x="connsiteX54341" y="connsiteY54341"/>
              </a:cxn>
              <a:cxn ang="0">
                <a:pos x="connsiteX54342" y="connsiteY54342"/>
              </a:cxn>
              <a:cxn ang="0">
                <a:pos x="connsiteX54343" y="connsiteY54343"/>
              </a:cxn>
              <a:cxn ang="0">
                <a:pos x="connsiteX54344" y="connsiteY54344"/>
              </a:cxn>
              <a:cxn ang="0">
                <a:pos x="connsiteX54345" y="connsiteY54345"/>
              </a:cxn>
              <a:cxn ang="0">
                <a:pos x="connsiteX54346" y="connsiteY54346"/>
              </a:cxn>
              <a:cxn ang="0">
                <a:pos x="connsiteX54347" y="connsiteY54347"/>
              </a:cxn>
              <a:cxn ang="0">
                <a:pos x="connsiteX54348" y="connsiteY54348"/>
              </a:cxn>
              <a:cxn ang="0">
                <a:pos x="connsiteX54349" y="connsiteY54349"/>
              </a:cxn>
              <a:cxn ang="0">
                <a:pos x="connsiteX54350" y="connsiteY54350"/>
              </a:cxn>
              <a:cxn ang="0">
                <a:pos x="connsiteX54351" y="connsiteY54351"/>
              </a:cxn>
              <a:cxn ang="0">
                <a:pos x="connsiteX54352" y="connsiteY54352"/>
              </a:cxn>
              <a:cxn ang="0">
                <a:pos x="connsiteX54353" y="connsiteY54353"/>
              </a:cxn>
              <a:cxn ang="0">
                <a:pos x="connsiteX54354" y="connsiteY54354"/>
              </a:cxn>
              <a:cxn ang="0">
                <a:pos x="connsiteX54355" y="connsiteY54355"/>
              </a:cxn>
              <a:cxn ang="0">
                <a:pos x="connsiteX54356" y="connsiteY54356"/>
              </a:cxn>
              <a:cxn ang="0">
                <a:pos x="connsiteX54357" y="connsiteY54357"/>
              </a:cxn>
              <a:cxn ang="0">
                <a:pos x="connsiteX54358" y="connsiteY54358"/>
              </a:cxn>
              <a:cxn ang="0">
                <a:pos x="connsiteX54359" y="connsiteY54359"/>
              </a:cxn>
              <a:cxn ang="0">
                <a:pos x="connsiteX54360" y="connsiteY54360"/>
              </a:cxn>
              <a:cxn ang="0">
                <a:pos x="connsiteX54361" y="connsiteY54361"/>
              </a:cxn>
              <a:cxn ang="0">
                <a:pos x="connsiteX54362" y="connsiteY54362"/>
              </a:cxn>
              <a:cxn ang="0">
                <a:pos x="connsiteX54363" y="connsiteY54363"/>
              </a:cxn>
              <a:cxn ang="0">
                <a:pos x="connsiteX54364" y="connsiteY54364"/>
              </a:cxn>
              <a:cxn ang="0">
                <a:pos x="connsiteX54365" y="connsiteY54365"/>
              </a:cxn>
              <a:cxn ang="0">
                <a:pos x="connsiteX54366" y="connsiteY54366"/>
              </a:cxn>
              <a:cxn ang="0">
                <a:pos x="connsiteX54367" y="connsiteY54367"/>
              </a:cxn>
              <a:cxn ang="0">
                <a:pos x="connsiteX54368" y="connsiteY54368"/>
              </a:cxn>
              <a:cxn ang="0">
                <a:pos x="connsiteX54369" y="connsiteY54369"/>
              </a:cxn>
              <a:cxn ang="0">
                <a:pos x="connsiteX54370" y="connsiteY54370"/>
              </a:cxn>
              <a:cxn ang="0">
                <a:pos x="connsiteX54371" y="connsiteY54371"/>
              </a:cxn>
              <a:cxn ang="0">
                <a:pos x="connsiteX54372" y="connsiteY54372"/>
              </a:cxn>
              <a:cxn ang="0">
                <a:pos x="connsiteX54373" y="connsiteY54373"/>
              </a:cxn>
              <a:cxn ang="0">
                <a:pos x="connsiteX54374" y="connsiteY54374"/>
              </a:cxn>
              <a:cxn ang="0">
                <a:pos x="connsiteX54375" y="connsiteY54375"/>
              </a:cxn>
              <a:cxn ang="0">
                <a:pos x="connsiteX54376" y="connsiteY54376"/>
              </a:cxn>
              <a:cxn ang="0">
                <a:pos x="connsiteX54377" y="connsiteY54377"/>
              </a:cxn>
              <a:cxn ang="0">
                <a:pos x="connsiteX54378" y="connsiteY54378"/>
              </a:cxn>
              <a:cxn ang="0">
                <a:pos x="connsiteX54379" y="connsiteY54379"/>
              </a:cxn>
              <a:cxn ang="0">
                <a:pos x="connsiteX54380" y="connsiteY54380"/>
              </a:cxn>
              <a:cxn ang="0">
                <a:pos x="connsiteX54381" y="connsiteY54381"/>
              </a:cxn>
              <a:cxn ang="0">
                <a:pos x="connsiteX54382" y="connsiteY54382"/>
              </a:cxn>
              <a:cxn ang="0">
                <a:pos x="connsiteX54383" y="connsiteY54383"/>
              </a:cxn>
              <a:cxn ang="0">
                <a:pos x="connsiteX54384" y="connsiteY54384"/>
              </a:cxn>
              <a:cxn ang="0">
                <a:pos x="connsiteX54385" y="connsiteY54385"/>
              </a:cxn>
              <a:cxn ang="0">
                <a:pos x="connsiteX54386" y="connsiteY54386"/>
              </a:cxn>
              <a:cxn ang="0">
                <a:pos x="connsiteX54387" y="connsiteY54387"/>
              </a:cxn>
              <a:cxn ang="0">
                <a:pos x="connsiteX54388" y="connsiteY54388"/>
              </a:cxn>
              <a:cxn ang="0">
                <a:pos x="connsiteX54389" y="connsiteY54389"/>
              </a:cxn>
              <a:cxn ang="0">
                <a:pos x="connsiteX54390" y="connsiteY54390"/>
              </a:cxn>
              <a:cxn ang="0">
                <a:pos x="connsiteX54391" y="connsiteY54391"/>
              </a:cxn>
              <a:cxn ang="0">
                <a:pos x="connsiteX54392" y="connsiteY54392"/>
              </a:cxn>
              <a:cxn ang="0">
                <a:pos x="connsiteX54393" y="connsiteY54393"/>
              </a:cxn>
              <a:cxn ang="0">
                <a:pos x="connsiteX54394" y="connsiteY54394"/>
              </a:cxn>
              <a:cxn ang="0">
                <a:pos x="connsiteX54395" y="connsiteY54395"/>
              </a:cxn>
              <a:cxn ang="0">
                <a:pos x="connsiteX54396" y="connsiteY54396"/>
              </a:cxn>
              <a:cxn ang="0">
                <a:pos x="connsiteX54397" y="connsiteY54397"/>
              </a:cxn>
              <a:cxn ang="0">
                <a:pos x="connsiteX54398" y="connsiteY54398"/>
              </a:cxn>
              <a:cxn ang="0">
                <a:pos x="connsiteX54399" y="connsiteY54399"/>
              </a:cxn>
              <a:cxn ang="0">
                <a:pos x="connsiteX54400" y="connsiteY54400"/>
              </a:cxn>
              <a:cxn ang="0">
                <a:pos x="connsiteX54401" y="connsiteY54401"/>
              </a:cxn>
              <a:cxn ang="0">
                <a:pos x="connsiteX54402" y="connsiteY54402"/>
              </a:cxn>
              <a:cxn ang="0">
                <a:pos x="connsiteX54403" y="connsiteY54403"/>
              </a:cxn>
              <a:cxn ang="0">
                <a:pos x="connsiteX54404" y="connsiteY54404"/>
              </a:cxn>
              <a:cxn ang="0">
                <a:pos x="connsiteX54405" y="connsiteY54405"/>
              </a:cxn>
              <a:cxn ang="0">
                <a:pos x="connsiteX54406" y="connsiteY54406"/>
              </a:cxn>
              <a:cxn ang="0">
                <a:pos x="connsiteX54407" y="connsiteY54407"/>
              </a:cxn>
              <a:cxn ang="0">
                <a:pos x="connsiteX54408" y="connsiteY54408"/>
              </a:cxn>
              <a:cxn ang="0">
                <a:pos x="connsiteX54409" y="connsiteY54409"/>
              </a:cxn>
              <a:cxn ang="0">
                <a:pos x="connsiteX54410" y="connsiteY54410"/>
              </a:cxn>
              <a:cxn ang="0">
                <a:pos x="connsiteX54411" y="connsiteY54411"/>
              </a:cxn>
              <a:cxn ang="0">
                <a:pos x="connsiteX54412" y="connsiteY54412"/>
              </a:cxn>
              <a:cxn ang="0">
                <a:pos x="connsiteX54413" y="connsiteY54413"/>
              </a:cxn>
              <a:cxn ang="0">
                <a:pos x="connsiteX54414" y="connsiteY54414"/>
              </a:cxn>
              <a:cxn ang="0">
                <a:pos x="connsiteX54415" y="connsiteY54415"/>
              </a:cxn>
              <a:cxn ang="0">
                <a:pos x="connsiteX54416" y="connsiteY54416"/>
              </a:cxn>
              <a:cxn ang="0">
                <a:pos x="connsiteX54417" y="connsiteY54417"/>
              </a:cxn>
              <a:cxn ang="0">
                <a:pos x="connsiteX54418" y="connsiteY54418"/>
              </a:cxn>
              <a:cxn ang="0">
                <a:pos x="connsiteX54419" y="connsiteY54419"/>
              </a:cxn>
              <a:cxn ang="0">
                <a:pos x="connsiteX54420" y="connsiteY54420"/>
              </a:cxn>
              <a:cxn ang="0">
                <a:pos x="connsiteX54421" y="connsiteY54421"/>
              </a:cxn>
              <a:cxn ang="0">
                <a:pos x="connsiteX54422" y="connsiteY54422"/>
              </a:cxn>
              <a:cxn ang="0">
                <a:pos x="connsiteX54423" y="connsiteY54423"/>
              </a:cxn>
              <a:cxn ang="0">
                <a:pos x="connsiteX54424" y="connsiteY54424"/>
              </a:cxn>
              <a:cxn ang="0">
                <a:pos x="connsiteX54425" y="connsiteY54425"/>
              </a:cxn>
              <a:cxn ang="0">
                <a:pos x="connsiteX54426" y="connsiteY54426"/>
              </a:cxn>
              <a:cxn ang="0">
                <a:pos x="connsiteX54427" y="connsiteY54427"/>
              </a:cxn>
              <a:cxn ang="0">
                <a:pos x="connsiteX54428" y="connsiteY54428"/>
              </a:cxn>
              <a:cxn ang="0">
                <a:pos x="connsiteX54429" y="connsiteY54429"/>
              </a:cxn>
              <a:cxn ang="0">
                <a:pos x="connsiteX54430" y="connsiteY54430"/>
              </a:cxn>
              <a:cxn ang="0">
                <a:pos x="connsiteX54431" y="connsiteY54431"/>
              </a:cxn>
              <a:cxn ang="0">
                <a:pos x="connsiteX54432" y="connsiteY54432"/>
              </a:cxn>
              <a:cxn ang="0">
                <a:pos x="connsiteX54433" y="connsiteY54433"/>
              </a:cxn>
              <a:cxn ang="0">
                <a:pos x="connsiteX54434" y="connsiteY54434"/>
              </a:cxn>
              <a:cxn ang="0">
                <a:pos x="connsiteX54435" y="connsiteY54435"/>
              </a:cxn>
              <a:cxn ang="0">
                <a:pos x="connsiteX54436" y="connsiteY54436"/>
              </a:cxn>
              <a:cxn ang="0">
                <a:pos x="connsiteX54437" y="connsiteY54437"/>
              </a:cxn>
              <a:cxn ang="0">
                <a:pos x="connsiteX54438" y="connsiteY54438"/>
              </a:cxn>
              <a:cxn ang="0">
                <a:pos x="connsiteX54439" y="connsiteY54439"/>
              </a:cxn>
              <a:cxn ang="0">
                <a:pos x="connsiteX54440" y="connsiteY54440"/>
              </a:cxn>
              <a:cxn ang="0">
                <a:pos x="connsiteX54441" y="connsiteY54441"/>
              </a:cxn>
              <a:cxn ang="0">
                <a:pos x="connsiteX54442" y="connsiteY54442"/>
              </a:cxn>
              <a:cxn ang="0">
                <a:pos x="connsiteX54443" y="connsiteY54443"/>
              </a:cxn>
              <a:cxn ang="0">
                <a:pos x="connsiteX54444" y="connsiteY54444"/>
              </a:cxn>
              <a:cxn ang="0">
                <a:pos x="connsiteX54445" y="connsiteY54445"/>
              </a:cxn>
              <a:cxn ang="0">
                <a:pos x="connsiteX54446" y="connsiteY54446"/>
              </a:cxn>
              <a:cxn ang="0">
                <a:pos x="connsiteX54447" y="connsiteY54447"/>
              </a:cxn>
              <a:cxn ang="0">
                <a:pos x="connsiteX54448" y="connsiteY54448"/>
              </a:cxn>
              <a:cxn ang="0">
                <a:pos x="connsiteX54449" y="connsiteY54449"/>
              </a:cxn>
              <a:cxn ang="0">
                <a:pos x="connsiteX54450" y="connsiteY54450"/>
              </a:cxn>
              <a:cxn ang="0">
                <a:pos x="connsiteX54451" y="connsiteY54451"/>
              </a:cxn>
              <a:cxn ang="0">
                <a:pos x="connsiteX54452" y="connsiteY54452"/>
              </a:cxn>
              <a:cxn ang="0">
                <a:pos x="connsiteX54453" y="connsiteY54453"/>
              </a:cxn>
              <a:cxn ang="0">
                <a:pos x="connsiteX54454" y="connsiteY54454"/>
              </a:cxn>
              <a:cxn ang="0">
                <a:pos x="connsiteX54455" y="connsiteY54455"/>
              </a:cxn>
              <a:cxn ang="0">
                <a:pos x="connsiteX54456" y="connsiteY54456"/>
              </a:cxn>
              <a:cxn ang="0">
                <a:pos x="connsiteX54457" y="connsiteY54457"/>
              </a:cxn>
              <a:cxn ang="0">
                <a:pos x="connsiteX54458" y="connsiteY54458"/>
              </a:cxn>
              <a:cxn ang="0">
                <a:pos x="connsiteX54459" y="connsiteY54459"/>
              </a:cxn>
              <a:cxn ang="0">
                <a:pos x="connsiteX54460" y="connsiteY54460"/>
              </a:cxn>
              <a:cxn ang="0">
                <a:pos x="connsiteX54461" y="connsiteY54461"/>
              </a:cxn>
              <a:cxn ang="0">
                <a:pos x="connsiteX54462" y="connsiteY54462"/>
              </a:cxn>
              <a:cxn ang="0">
                <a:pos x="connsiteX54463" y="connsiteY54463"/>
              </a:cxn>
              <a:cxn ang="0">
                <a:pos x="connsiteX54464" y="connsiteY54464"/>
              </a:cxn>
              <a:cxn ang="0">
                <a:pos x="connsiteX54465" y="connsiteY54465"/>
              </a:cxn>
              <a:cxn ang="0">
                <a:pos x="connsiteX54466" y="connsiteY54466"/>
              </a:cxn>
              <a:cxn ang="0">
                <a:pos x="connsiteX54467" y="connsiteY54467"/>
              </a:cxn>
              <a:cxn ang="0">
                <a:pos x="connsiteX54468" y="connsiteY54468"/>
              </a:cxn>
              <a:cxn ang="0">
                <a:pos x="connsiteX54469" y="connsiteY54469"/>
              </a:cxn>
              <a:cxn ang="0">
                <a:pos x="connsiteX54470" y="connsiteY54470"/>
              </a:cxn>
              <a:cxn ang="0">
                <a:pos x="connsiteX54471" y="connsiteY54471"/>
              </a:cxn>
              <a:cxn ang="0">
                <a:pos x="connsiteX54472" y="connsiteY54472"/>
              </a:cxn>
              <a:cxn ang="0">
                <a:pos x="connsiteX54473" y="connsiteY54473"/>
              </a:cxn>
              <a:cxn ang="0">
                <a:pos x="connsiteX54474" y="connsiteY54474"/>
              </a:cxn>
              <a:cxn ang="0">
                <a:pos x="connsiteX54475" y="connsiteY54475"/>
              </a:cxn>
              <a:cxn ang="0">
                <a:pos x="connsiteX54476" y="connsiteY54476"/>
              </a:cxn>
              <a:cxn ang="0">
                <a:pos x="connsiteX54477" y="connsiteY54477"/>
              </a:cxn>
              <a:cxn ang="0">
                <a:pos x="connsiteX54478" y="connsiteY54478"/>
              </a:cxn>
              <a:cxn ang="0">
                <a:pos x="connsiteX54479" y="connsiteY54479"/>
              </a:cxn>
              <a:cxn ang="0">
                <a:pos x="connsiteX54480" y="connsiteY54480"/>
              </a:cxn>
              <a:cxn ang="0">
                <a:pos x="connsiteX54481" y="connsiteY54481"/>
              </a:cxn>
              <a:cxn ang="0">
                <a:pos x="connsiteX54482" y="connsiteY54482"/>
              </a:cxn>
              <a:cxn ang="0">
                <a:pos x="connsiteX54483" y="connsiteY54483"/>
              </a:cxn>
              <a:cxn ang="0">
                <a:pos x="connsiteX54484" y="connsiteY54484"/>
              </a:cxn>
              <a:cxn ang="0">
                <a:pos x="connsiteX54485" y="connsiteY54485"/>
              </a:cxn>
              <a:cxn ang="0">
                <a:pos x="connsiteX54486" y="connsiteY54486"/>
              </a:cxn>
              <a:cxn ang="0">
                <a:pos x="connsiteX54487" y="connsiteY54487"/>
              </a:cxn>
              <a:cxn ang="0">
                <a:pos x="connsiteX54488" y="connsiteY54488"/>
              </a:cxn>
              <a:cxn ang="0">
                <a:pos x="connsiteX54489" y="connsiteY54489"/>
              </a:cxn>
              <a:cxn ang="0">
                <a:pos x="connsiteX54490" y="connsiteY54490"/>
              </a:cxn>
              <a:cxn ang="0">
                <a:pos x="connsiteX54491" y="connsiteY54491"/>
              </a:cxn>
              <a:cxn ang="0">
                <a:pos x="connsiteX54492" y="connsiteY54492"/>
              </a:cxn>
              <a:cxn ang="0">
                <a:pos x="connsiteX54493" y="connsiteY54493"/>
              </a:cxn>
              <a:cxn ang="0">
                <a:pos x="connsiteX54494" y="connsiteY54494"/>
              </a:cxn>
              <a:cxn ang="0">
                <a:pos x="connsiteX54495" y="connsiteY54495"/>
              </a:cxn>
              <a:cxn ang="0">
                <a:pos x="connsiteX54496" y="connsiteY54496"/>
              </a:cxn>
              <a:cxn ang="0">
                <a:pos x="connsiteX54497" y="connsiteY54497"/>
              </a:cxn>
              <a:cxn ang="0">
                <a:pos x="connsiteX54498" y="connsiteY54498"/>
              </a:cxn>
              <a:cxn ang="0">
                <a:pos x="connsiteX54499" y="connsiteY54499"/>
              </a:cxn>
              <a:cxn ang="0">
                <a:pos x="connsiteX54500" y="connsiteY54500"/>
              </a:cxn>
              <a:cxn ang="0">
                <a:pos x="connsiteX54501" y="connsiteY54501"/>
              </a:cxn>
              <a:cxn ang="0">
                <a:pos x="connsiteX54502" y="connsiteY54502"/>
              </a:cxn>
              <a:cxn ang="0">
                <a:pos x="connsiteX54503" y="connsiteY54503"/>
              </a:cxn>
              <a:cxn ang="0">
                <a:pos x="connsiteX54504" y="connsiteY54504"/>
              </a:cxn>
              <a:cxn ang="0">
                <a:pos x="connsiteX54505" y="connsiteY54505"/>
              </a:cxn>
              <a:cxn ang="0">
                <a:pos x="connsiteX54506" y="connsiteY54506"/>
              </a:cxn>
              <a:cxn ang="0">
                <a:pos x="connsiteX54507" y="connsiteY54507"/>
              </a:cxn>
              <a:cxn ang="0">
                <a:pos x="connsiteX54508" y="connsiteY54508"/>
              </a:cxn>
              <a:cxn ang="0">
                <a:pos x="connsiteX54509" y="connsiteY54509"/>
              </a:cxn>
              <a:cxn ang="0">
                <a:pos x="connsiteX54510" y="connsiteY54510"/>
              </a:cxn>
              <a:cxn ang="0">
                <a:pos x="connsiteX54511" y="connsiteY54511"/>
              </a:cxn>
              <a:cxn ang="0">
                <a:pos x="connsiteX54512" y="connsiteY54512"/>
              </a:cxn>
              <a:cxn ang="0">
                <a:pos x="connsiteX54513" y="connsiteY54513"/>
              </a:cxn>
              <a:cxn ang="0">
                <a:pos x="connsiteX54514" y="connsiteY54514"/>
              </a:cxn>
              <a:cxn ang="0">
                <a:pos x="connsiteX54515" y="connsiteY54515"/>
              </a:cxn>
              <a:cxn ang="0">
                <a:pos x="connsiteX54516" y="connsiteY54516"/>
              </a:cxn>
              <a:cxn ang="0">
                <a:pos x="connsiteX54517" y="connsiteY54517"/>
              </a:cxn>
              <a:cxn ang="0">
                <a:pos x="connsiteX54518" y="connsiteY54518"/>
              </a:cxn>
              <a:cxn ang="0">
                <a:pos x="connsiteX54519" y="connsiteY54519"/>
              </a:cxn>
              <a:cxn ang="0">
                <a:pos x="connsiteX54520" y="connsiteY54520"/>
              </a:cxn>
              <a:cxn ang="0">
                <a:pos x="connsiteX54521" y="connsiteY54521"/>
              </a:cxn>
              <a:cxn ang="0">
                <a:pos x="connsiteX54522" y="connsiteY54522"/>
              </a:cxn>
              <a:cxn ang="0">
                <a:pos x="connsiteX54523" y="connsiteY54523"/>
              </a:cxn>
              <a:cxn ang="0">
                <a:pos x="connsiteX54524" y="connsiteY54524"/>
              </a:cxn>
              <a:cxn ang="0">
                <a:pos x="connsiteX54525" y="connsiteY54525"/>
              </a:cxn>
              <a:cxn ang="0">
                <a:pos x="connsiteX54526" y="connsiteY54526"/>
              </a:cxn>
              <a:cxn ang="0">
                <a:pos x="connsiteX54527" y="connsiteY54527"/>
              </a:cxn>
              <a:cxn ang="0">
                <a:pos x="connsiteX54528" y="connsiteY54528"/>
              </a:cxn>
              <a:cxn ang="0">
                <a:pos x="connsiteX54529" y="connsiteY54529"/>
              </a:cxn>
              <a:cxn ang="0">
                <a:pos x="connsiteX54530" y="connsiteY54530"/>
              </a:cxn>
              <a:cxn ang="0">
                <a:pos x="connsiteX54531" y="connsiteY54531"/>
              </a:cxn>
              <a:cxn ang="0">
                <a:pos x="connsiteX54532" y="connsiteY54532"/>
              </a:cxn>
              <a:cxn ang="0">
                <a:pos x="connsiteX54533" y="connsiteY54533"/>
              </a:cxn>
              <a:cxn ang="0">
                <a:pos x="connsiteX54534" y="connsiteY54534"/>
              </a:cxn>
              <a:cxn ang="0">
                <a:pos x="connsiteX54535" y="connsiteY54535"/>
              </a:cxn>
              <a:cxn ang="0">
                <a:pos x="connsiteX54536" y="connsiteY54536"/>
              </a:cxn>
              <a:cxn ang="0">
                <a:pos x="connsiteX54537" y="connsiteY54537"/>
              </a:cxn>
              <a:cxn ang="0">
                <a:pos x="connsiteX54538" y="connsiteY54538"/>
              </a:cxn>
              <a:cxn ang="0">
                <a:pos x="connsiteX54539" y="connsiteY54539"/>
              </a:cxn>
              <a:cxn ang="0">
                <a:pos x="connsiteX54540" y="connsiteY54540"/>
              </a:cxn>
              <a:cxn ang="0">
                <a:pos x="connsiteX54541" y="connsiteY54541"/>
              </a:cxn>
              <a:cxn ang="0">
                <a:pos x="connsiteX54542" y="connsiteY54542"/>
              </a:cxn>
              <a:cxn ang="0">
                <a:pos x="connsiteX54543" y="connsiteY54543"/>
              </a:cxn>
              <a:cxn ang="0">
                <a:pos x="connsiteX54544" y="connsiteY54544"/>
              </a:cxn>
              <a:cxn ang="0">
                <a:pos x="connsiteX54545" y="connsiteY54545"/>
              </a:cxn>
              <a:cxn ang="0">
                <a:pos x="connsiteX54546" y="connsiteY54546"/>
              </a:cxn>
              <a:cxn ang="0">
                <a:pos x="connsiteX54547" y="connsiteY54547"/>
              </a:cxn>
              <a:cxn ang="0">
                <a:pos x="connsiteX54548" y="connsiteY54548"/>
              </a:cxn>
              <a:cxn ang="0">
                <a:pos x="connsiteX54549" y="connsiteY54549"/>
              </a:cxn>
              <a:cxn ang="0">
                <a:pos x="connsiteX54550" y="connsiteY54550"/>
              </a:cxn>
              <a:cxn ang="0">
                <a:pos x="connsiteX54551" y="connsiteY54551"/>
              </a:cxn>
              <a:cxn ang="0">
                <a:pos x="connsiteX54552" y="connsiteY54552"/>
              </a:cxn>
              <a:cxn ang="0">
                <a:pos x="connsiteX54553" y="connsiteY54553"/>
              </a:cxn>
              <a:cxn ang="0">
                <a:pos x="connsiteX54554" y="connsiteY54554"/>
              </a:cxn>
              <a:cxn ang="0">
                <a:pos x="connsiteX54555" y="connsiteY54555"/>
              </a:cxn>
              <a:cxn ang="0">
                <a:pos x="connsiteX54556" y="connsiteY54556"/>
              </a:cxn>
              <a:cxn ang="0">
                <a:pos x="connsiteX54557" y="connsiteY54557"/>
              </a:cxn>
              <a:cxn ang="0">
                <a:pos x="connsiteX54558" y="connsiteY54558"/>
              </a:cxn>
              <a:cxn ang="0">
                <a:pos x="connsiteX54559" y="connsiteY54559"/>
              </a:cxn>
              <a:cxn ang="0">
                <a:pos x="connsiteX54560" y="connsiteY54560"/>
              </a:cxn>
              <a:cxn ang="0">
                <a:pos x="connsiteX54561" y="connsiteY54561"/>
              </a:cxn>
              <a:cxn ang="0">
                <a:pos x="connsiteX54562" y="connsiteY54562"/>
              </a:cxn>
              <a:cxn ang="0">
                <a:pos x="connsiteX54563" y="connsiteY54563"/>
              </a:cxn>
              <a:cxn ang="0">
                <a:pos x="connsiteX54564" y="connsiteY54564"/>
              </a:cxn>
              <a:cxn ang="0">
                <a:pos x="connsiteX54565" y="connsiteY54565"/>
              </a:cxn>
              <a:cxn ang="0">
                <a:pos x="connsiteX54566" y="connsiteY54566"/>
              </a:cxn>
              <a:cxn ang="0">
                <a:pos x="connsiteX54567" y="connsiteY54567"/>
              </a:cxn>
              <a:cxn ang="0">
                <a:pos x="connsiteX54568" y="connsiteY54568"/>
              </a:cxn>
              <a:cxn ang="0">
                <a:pos x="connsiteX54569" y="connsiteY54569"/>
              </a:cxn>
              <a:cxn ang="0">
                <a:pos x="connsiteX54570" y="connsiteY54570"/>
              </a:cxn>
              <a:cxn ang="0">
                <a:pos x="connsiteX54571" y="connsiteY54571"/>
              </a:cxn>
              <a:cxn ang="0">
                <a:pos x="connsiteX54572" y="connsiteY54572"/>
              </a:cxn>
              <a:cxn ang="0">
                <a:pos x="connsiteX54573" y="connsiteY54573"/>
              </a:cxn>
              <a:cxn ang="0">
                <a:pos x="connsiteX54574" y="connsiteY54574"/>
              </a:cxn>
              <a:cxn ang="0">
                <a:pos x="connsiteX54575" y="connsiteY54575"/>
              </a:cxn>
              <a:cxn ang="0">
                <a:pos x="connsiteX54576" y="connsiteY54576"/>
              </a:cxn>
              <a:cxn ang="0">
                <a:pos x="connsiteX54577" y="connsiteY54577"/>
              </a:cxn>
              <a:cxn ang="0">
                <a:pos x="connsiteX54578" y="connsiteY54578"/>
              </a:cxn>
              <a:cxn ang="0">
                <a:pos x="connsiteX54579" y="connsiteY54579"/>
              </a:cxn>
              <a:cxn ang="0">
                <a:pos x="connsiteX54580" y="connsiteY54580"/>
              </a:cxn>
              <a:cxn ang="0">
                <a:pos x="connsiteX54581" y="connsiteY54581"/>
              </a:cxn>
              <a:cxn ang="0">
                <a:pos x="connsiteX54582" y="connsiteY54582"/>
              </a:cxn>
              <a:cxn ang="0">
                <a:pos x="connsiteX54583" y="connsiteY54583"/>
              </a:cxn>
              <a:cxn ang="0">
                <a:pos x="connsiteX54584" y="connsiteY54584"/>
              </a:cxn>
              <a:cxn ang="0">
                <a:pos x="connsiteX54585" y="connsiteY54585"/>
              </a:cxn>
              <a:cxn ang="0">
                <a:pos x="connsiteX54586" y="connsiteY54586"/>
              </a:cxn>
              <a:cxn ang="0">
                <a:pos x="connsiteX54587" y="connsiteY54587"/>
              </a:cxn>
              <a:cxn ang="0">
                <a:pos x="connsiteX54588" y="connsiteY54588"/>
              </a:cxn>
              <a:cxn ang="0">
                <a:pos x="connsiteX54589" y="connsiteY54589"/>
              </a:cxn>
              <a:cxn ang="0">
                <a:pos x="connsiteX54590" y="connsiteY54590"/>
              </a:cxn>
              <a:cxn ang="0">
                <a:pos x="connsiteX54591" y="connsiteY54591"/>
              </a:cxn>
              <a:cxn ang="0">
                <a:pos x="connsiteX54592" y="connsiteY54592"/>
              </a:cxn>
              <a:cxn ang="0">
                <a:pos x="connsiteX54593" y="connsiteY54593"/>
              </a:cxn>
              <a:cxn ang="0">
                <a:pos x="connsiteX54594" y="connsiteY54594"/>
              </a:cxn>
              <a:cxn ang="0">
                <a:pos x="connsiteX54595" y="connsiteY54595"/>
              </a:cxn>
              <a:cxn ang="0">
                <a:pos x="connsiteX54596" y="connsiteY54596"/>
              </a:cxn>
              <a:cxn ang="0">
                <a:pos x="connsiteX54597" y="connsiteY54597"/>
              </a:cxn>
              <a:cxn ang="0">
                <a:pos x="connsiteX54598" y="connsiteY54598"/>
              </a:cxn>
              <a:cxn ang="0">
                <a:pos x="connsiteX54599" y="connsiteY54599"/>
              </a:cxn>
              <a:cxn ang="0">
                <a:pos x="connsiteX54600" y="connsiteY54600"/>
              </a:cxn>
              <a:cxn ang="0">
                <a:pos x="connsiteX54601" y="connsiteY54601"/>
              </a:cxn>
              <a:cxn ang="0">
                <a:pos x="connsiteX54602" y="connsiteY54602"/>
              </a:cxn>
              <a:cxn ang="0">
                <a:pos x="connsiteX54603" y="connsiteY54603"/>
              </a:cxn>
              <a:cxn ang="0">
                <a:pos x="connsiteX54604" y="connsiteY54604"/>
              </a:cxn>
              <a:cxn ang="0">
                <a:pos x="connsiteX54605" y="connsiteY54605"/>
              </a:cxn>
              <a:cxn ang="0">
                <a:pos x="connsiteX54606" y="connsiteY54606"/>
              </a:cxn>
              <a:cxn ang="0">
                <a:pos x="connsiteX54607" y="connsiteY54607"/>
              </a:cxn>
              <a:cxn ang="0">
                <a:pos x="connsiteX54608" y="connsiteY54608"/>
              </a:cxn>
              <a:cxn ang="0">
                <a:pos x="connsiteX54609" y="connsiteY54609"/>
              </a:cxn>
              <a:cxn ang="0">
                <a:pos x="connsiteX54610" y="connsiteY54610"/>
              </a:cxn>
              <a:cxn ang="0">
                <a:pos x="connsiteX54611" y="connsiteY54611"/>
              </a:cxn>
              <a:cxn ang="0">
                <a:pos x="connsiteX54612" y="connsiteY54612"/>
              </a:cxn>
              <a:cxn ang="0">
                <a:pos x="connsiteX54613" y="connsiteY54613"/>
              </a:cxn>
              <a:cxn ang="0">
                <a:pos x="connsiteX54614" y="connsiteY54614"/>
              </a:cxn>
              <a:cxn ang="0">
                <a:pos x="connsiteX54615" y="connsiteY54615"/>
              </a:cxn>
              <a:cxn ang="0">
                <a:pos x="connsiteX54616" y="connsiteY54616"/>
              </a:cxn>
              <a:cxn ang="0">
                <a:pos x="connsiteX54617" y="connsiteY54617"/>
              </a:cxn>
              <a:cxn ang="0">
                <a:pos x="connsiteX54618" y="connsiteY54618"/>
              </a:cxn>
              <a:cxn ang="0">
                <a:pos x="connsiteX54619" y="connsiteY54619"/>
              </a:cxn>
              <a:cxn ang="0">
                <a:pos x="connsiteX54620" y="connsiteY54620"/>
              </a:cxn>
              <a:cxn ang="0">
                <a:pos x="connsiteX54621" y="connsiteY54621"/>
              </a:cxn>
              <a:cxn ang="0">
                <a:pos x="connsiteX54622" y="connsiteY54622"/>
              </a:cxn>
              <a:cxn ang="0">
                <a:pos x="connsiteX54623" y="connsiteY54623"/>
              </a:cxn>
              <a:cxn ang="0">
                <a:pos x="connsiteX54624" y="connsiteY54624"/>
              </a:cxn>
              <a:cxn ang="0">
                <a:pos x="connsiteX54625" y="connsiteY54625"/>
              </a:cxn>
              <a:cxn ang="0">
                <a:pos x="connsiteX54626" y="connsiteY54626"/>
              </a:cxn>
              <a:cxn ang="0">
                <a:pos x="connsiteX54627" y="connsiteY54627"/>
              </a:cxn>
              <a:cxn ang="0">
                <a:pos x="connsiteX54628" y="connsiteY54628"/>
              </a:cxn>
              <a:cxn ang="0">
                <a:pos x="connsiteX54629" y="connsiteY54629"/>
              </a:cxn>
              <a:cxn ang="0">
                <a:pos x="connsiteX54630" y="connsiteY54630"/>
              </a:cxn>
              <a:cxn ang="0">
                <a:pos x="connsiteX54631" y="connsiteY54631"/>
              </a:cxn>
              <a:cxn ang="0">
                <a:pos x="connsiteX54632" y="connsiteY54632"/>
              </a:cxn>
              <a:cxn ang="0">
                <a:pos x="connsiteX54633" y="connsiteY54633"/>
              </a:cxn>
              <a:cxn ang="0">
                <a:pos x="connsiteX54634" y="connsiteY54634"/>
              </a:cxn>
              <a:cxn ang="0">
                <a:pos x="connsiteX54635" y="connsiteY54635"/>
              </a:cxn>
              <a:cxn ang="0">
                <a:pos x="connsiteX54636" y="connsiteY54636"/>
              </a:cxn>
              <a:cxn ang="0">
                <a:pos x="connsiteX54637" y="connsiteY54637"/>
              </a:cxn>
              <a:cxn ang="0">
                <a:pos x="connsiteX54638" y="connsiteY54638"/>
              </a:cxn>
              <a:cxn ang="0">
                <a:pos x="connsiteX54639" y="connsiteY54639"/>
              </a:cxn>
              <a:cxn ang="0">
                <a:pos x="connsiteX54640" y="connsiteY54640"/>
              </a:cxn>
              <a:cxn ang="0">
                <a:pos x="connsiteX54641" y="connsiteY54641"/>
              </a:cxn>
              <a:cxn ang="0">
                <a:pos x="connsiteX54642" y="connsiteY54642"/>
              </a:cxn>
              <a:cxn ang="0">
                <a:pos x="connsiteX54643" y="connsiteY54643"/>
              </a:cxn>
              <a:cxn ang="0">
                <a:pos x="connsiteX54644" y="connsiteY54644"/>
              </a:cxn>
              <a:cxn ang="0">
                <a:pos x="connsiteX54645" y="connsiteY54645"/>
              </a:cxn>
              <a:cxn ang="0">
                <a:pos x="connsiteX54646" y="connsiteY54646"/>
              </a:cxn>
              <a:cxn ang="0">
                <a:pos x="connsiteX54647" y="connsiteY54647"/>
              </a:cxn>
              <a:cxn ang="0">
                <a:pos x="connsiteX54648" y="connsiteY54648"/>
              </a:cxn>
              <a:cxn ang="0">
                <a:pos x="connsiteX54649" y="connsiteY54649"/>
              </a:cxn>
              <a:cxn ang="0">
                <a:pos x="connsiteX54650" y="connsiteY54650"/>
              </a:cxn>
              <a:cxn ang="0">
                <a:pos x="connsiteX54651" y="connsiteY54651"/>
              </a:cxn>
              <a:cxn ang="0">
                <a:pos x="connsiteX54652" y="connsiteY54652"/>
              </a:cxn>
              <a:cxn ang="0">
                <a:pos x="connsiteX54653" y="connsiteY54653"/>
              </a:cxn>
              <a:cxn ang="0">
                <a:pos x="connsiteX54654" y="connsiteY54654"/>
              </a:cxn>
              <a:cxn ang="0">
                <a:pos x="connsiteX54655" y="connsiteY54655"/>
              </a:cxn>
              <a:cxn ang="0">
                <a:pos x="connsiteX54656" y="connsiteY54656"/>
              </a:cxn>
              <a:cxn ang="0">
                <a:pos x="connsiteX54657" y="connsiteY54657"/>
              </a:cxn>
              <a:cxn ang="0">
                <a:pos x="connsiteX54658" y="connsiteY54658"/>
              </a:cxn>
              <a:cxn ang="0">
                <a:pos x="connsiteX54659" y="connsiteY54659"/>
              </a:cxn>
              <a:cxn ang="0">
                <a:pos x="connsiteX54660" y="connsiteY54660"/>
              </a:cxn>
              <a:cxn ang="0">
                <a:pos x="connsiteX54661" y="connsiteY54661"/>
              </a:cxn>
              <a:cxn ang="0">
                <a:pos x="connsiteX54662" y="connsiteY54662"/>
              </a:cxn>
              <a:cxn ang="0">
                <a:pos x="connsiteX54663" y="connsiteY54663"/>
              </a:cxn>
              <a:cxn ang="0">
                <a:pos x="connsiteX54664" y="connsiteY54664"/>
              </a:cxn>
              <a:cxn ang="0">
                <a:pos x="connsiteX54665" y="connsiteY54665"/>
              </a:cxn>
              <a:cxn ang="0">
                <a:pos x="connsiteX54666" y="connsiteY54666"/>
              </a:cxn>
              <a:cxn ang="0">
                <a:pos x="connsiteX54667" y="connsiteY54667"/>
              </a:cxn>
              <a:cxn ang="0">
                <a:pos x="connsiteX54668" y="connsiteY54668"/>
              </a:cxn>
              <a:cxn ang="0">
                <a:pos x="connsiteX54669" y="connsiteY54669"/>
              </a:cxn>
              <a:cxn ang="0">
                <a:pos x="connsiteX54670" y="connsiteY54670"/>
              </a:cxn>
              <a:cxn ang="0">
                <a:pos x="connsiteX54671" y="connsiteY54671"/>
              </a:cxn>
              <a:cxn ang="0">
                <a:pos x="connsiteX54672" y="connsiteY54672"/>
              </a:cxn>
              <a:cxn ang="0">
                <a:pos x="connsiteX54673" y="connsiteY54673"/>
              </a:cxn>
              <a:cxn ang="0">
                <a:pos x="connsiteX54674" y="connsiteY54674"/>
              </a:cxn>
              <a:cxn ang="0">
                <a:pos x="connsiteX54675" y="connsiteY54675"/>
              </a:cxn>
              <a:cxn ang="0">
                <a:pos x="connsiteX54676" y="connsiteY54676"/>
              </a:cxn>
              <a:cxn ang="0">
                <a:pos x="connsiteX54677" y="connsiteY54677"/>
              </a:cxn>
              <a:cxn ang="0">
                <a:pos x="connsiteX54678" y="connsiteY54678"/>
              </a:cxn>
              <a:cxn ang="0">
                <a:pos x="connsiteX54679" y="connsiteY54679"/>
              </a:cxn>
              <a:cxn ang="0">
                <a:pos x="connsiteX54680" y="connsiteY54680"/>
              </a:cxn>
              <a:cxn ang="0">
                <a:pos x="connsiteX54681" y="connsiteY54681"/>
              </a:cxn>
              <a:cxn ang="0">
                <a:pos x="connsiteX54682" y="connsiteY54682"/>
              </a:cxn>
              <a:cxn ang="0">
                <a:pos x="connsiteX54683" y="connsiteY54683"/>
              </a:cxn>
              <a:cxn ang="0">
                <a:pos x="connsiteX54684" y="connsiteY54684"/>
              </a:cxn>
              <a:cxn ang="0">
                <a:pos x="connsiteX54685" y="connsiteY54685"/>
              </a:cxn>
              <a:cxn ang="0">
                <a:pos x="connsiteX54686" y="connsiteY54686"/>
              </a:cxn>
              <a:cxn ang="0">
                <a:pos x="connsiteX54687" y="connsiteY54687"/>
              </a:cxn>
              <a:cxn ang="0">
                <a:pos x="connsiteX54688" y="connsiteY54688"/>
              </a:cxn>
              <a:cxn ang="0">
                <a:pos x="connsiteX54689" y="connsiteY54689"/>
              </a:cxn>
              <a:cxn ang="0">
                <a:pos x="connsiteX54690" y="connsiteY54690"/>
              </a:cxn>
              <a:cxn ang="0">
                <a:pos x="connsiteX54691" y="connsiteY54691"/>
              </a:cxn>
              <a:cxn ang="0">
                <a:pos x="connsiteX54692" y="connsiteY54692"/>
              </a:cxn>
              <a:cxn ang="0">
                <a:pos x="connsiteX54693" y="connsiteY54693"/>
              </a:cxn>
              <a:cxn ang="0">
                <a:pos x="connsiteX54694" y="connsiteY54694"/>
              </a:cxn>
              <a:cxn ang="0">
                <a:pos x="connsiteX54695" y="connsiteY54695"/>
              </a:cxn>
              <a:cxn ang="0">
                <a:pos x="connsiteX54696" y="connsiteY54696"/>
              </a:cxn>
              <a:cxn ang="0">
                <a:pos x="connsiteX54697" y="connsiteY54697"/>
              </a:cxn>
              <a:cxn ang="0">
                <a:pos x="connsiteX54698" y="connsiteY54698"/>
              </a:cxn>
              <a:cxn ang="0">
                <a:pos x="connsiteX54699" y="connsiteY54699"/>
              </a:cxn>
              <a:cxn ang="0">
                <a:pos x="connsiteX54700" y="connsiteY54700"/>
              </a:cxn>
              <a:cxn ang="0">
                <a:pos x="connsiteX54701" y="connsiteY54701"/>
              </a:cxn>
              <a:cxn ang="0">
                <a:pos x="connsiteX54702" y="connsiteY54702"/>
              </a:cxn>
              <a:cxn ang="0">
                <a:pos x="connsiteX54703" y="connsiteY54703"/>
              </a:cxn>
              <a:cxn ang="0">
                <a:pos x="connsiteX54704" y="connsiteY54704"/>
              </a:cxn>
              <a:cxn ang="0">
                <a:pos x="connsiteX54705" y="connsiteY54705"/>
              </a:cxn>
              <a:cxn ang="0">
                <a:pos x="connsiteX54706" y="connsiteY54706"/>
              </a:cxn>
              <a:cxn ang="0">
                <a:pos x="connsiteX54707" y="connsiteY54707"/>
              </a:cxn>
              <a:cxn ang="0">
                <a:pos x="connsiteX54708" y="connsiteY54708"/>
              </a:cxn>
              <a:cxn ang="0">
                <a:pos x="connsiteX54709" y="connsiteY54709"/>
              </a:cxn>
              <a:cxn ang="0">
                <a:pos x="connsiteX54710" y="connsiteY54710"/>
              </a:cxn>
              <a:cxn ang="0">
                <a:pos x="connsiteX54711" y="connsiteY54711"/>
              </a:cxn>
              <a:cxn ang="0">
                <a:pos x="connsiteX54712" y="connsiteY54712"/>
              </a:cxn>
              <a:cxn ang="0">
                <a:pos x="connsiteX54713" y="connsiteY54713"/>
              </a:cxn>
              <a:cxn ang="0">
                <a:pos x="connsiteX54714" y="connsiteY54714"/>
              </a:cxn>
              <a:cxn ang="0">
                <a:pos x="connsiteX54715" y="connsiteY54715"/>
              </a:cxn>
              <a:cxn ang="0">
                <a:pos x="connsiteX54716" y="connsiteY54716"/>
              </a:cxn>
              <a:cxn ang="0">
                <a:pos x="connsiteX54717" y="connsiteY54717"/>
              </a:cxn>
              <a:cxn ang="0">
                <a:pos x="connsiteX54718" y="connsiteY54718"/>
              </a:cxn>
              <a:cxn ang="0">
                <a:pos x="connsiteX54719" y="connsiteY54719"/>
              </a:cxn>
              <a:cxn ang="0">
                <a:pos x="connsiteX54720" y="connsiteY54720"/>
              </a:cxn>
              <a:cxn ang="0">
                <a:pos x="connsiteX54721" y="connsiteY54721"/>
              </a:cxn>
              <a:cxn ang="0">
                <a:pos x="connsiteX54722" y="connsiteY54722"/>
              </a:cxn>
              <a:cxn ang="0">
                <a:pos x="connsiteX54723" y="connsiteY54723"/>
              </a:cxn>
              <a:cxn ang="0">
                <a:pos x="connsiteX54724" y="connsiteY54724"/>
              </a:cxn>
              <a:cxn ang="0">
                <a:pos x="connsiteX54725" y="connsiteY54725"/>
              </a:cxn>
              <a:cxn ang="0">
                <a:pos x="connsiteX54726" y="connsiteY54726"/>
              </a:cxn>
              <a:cxn ang="0">
                <a:pos x="connsiteX54727" y="connsiteY54727"/>
              </a:cxn>
              <a:cxn ang="0">
                <a:pos x="connsiteX54728" y="connsiteY54728"/>
              </a:cxn>
              <a:cxn ang="0">
                <a:pos x="connsiteX54729" y="connsiteY54729"/>
              </a:cxn>
              <a:cxn ang="0">
                <a:pos x="connsiteX54730" y="connsiteY54730"/>
              </a:cxn>
              <a:cxn ang="0">
                <a:pos x="connsiteX54731" y="connsiteY54731"/>
              </a:cxn>
              <a:cxn ang="0">
                <a:pos x="connsiteX54732" y="connsiteY54732"/>
              </a:cxn>
              <a:cxn ang="0">
                <a:pos x="connsiteX54733" y="connsiteY54733"/>
              </a:cxn>
              <a:cxn ang="0">
                <a:pos x="connsiteX54734" y="connsiteY54734"/>
              </a:cxn>
              <a:cxn ang="0">
                <a:pos x="connsiteX54735" y="connsiteY54735"/>
              </a:cxn>
              <a:cxn ang="0">
                <a:pos x="connsiteX54736" y="connsiteY54736"/>
              </a:cxn>
              <a:cxn ang="0">
                <a:pos x="connsiteX54737" y="connsiteY54737"/>
              </a:cxn>
              <a:cxn ang="0">
                <a:pos x="connsiteX54738" y="connsiteY54738"/>
              </a:cxn>
              <a:cxn ang="0">
                <a:pos x="connsiteX54739" y="connsiteY54739"/>
              </a:cxn>
              <a:cxn ang="0">
                <a:pos x="connsiteX54740" y="connsiteY54740"/>
              </a:cxn>
              <a:cxn ang="0">
                <a:pos x="connsiteX54741" y="connsiteY54741"/>
              </a:cxn>
              <a:cxn ang="0">
                <a:pos x="connsiteX54742" y="connsiteY54742"/>
              </a:cxn>
              <a:cxn ang="0">
                <a:pos x="connsiteX54743" y="connsiteY54743"/>
              </a:cxn>
              <a:cxn ang="0">
                <a:pos x="connsiteX54744" y="connsiteY54744"/>
              </a:cxn>
              <a:cxn ang="0">
                <a:pos x="connsiteX54745" y="connsiteY54745"/>
              </a:cxn>
              <a:cxn ang="0">
                <a:pos x="connsiteX54746" y="connsiteY54746"/>
              </a:cxn>
              <a:cxn ang="0">
                <a:pos x="connsiteX54747" y="connsiteY54747"/>
              </a:cxn>
              <a:cxn ang="0">
                <a:pos x="connsiteX54748" y="connsiteY54748"/>
              </a:cxn>
              <a:cxn ang="0">
                <a:pos x="connsiteX54749" y="connsiteY54749"/>
              </a:cxn>
              <a:cxn ang="0">
                <a:pos x="connsiteX54750" y="connsiteY54750"/>
              </a:cxn>
              <a:cxn ang="0">
                <a:pos x="connsiteX54751" y="connsiteY54751"/>
              </a:cxn>
              <a:cxn ang="0">
                <a:pos x="connsiteX54752" y="connsiteY54752"/>
              </a:cxn>
              <a:cxn ang="0">
                <a:pos x="connsiteX54753" y="connsiteY54753"/>
              </a:cxn>
              <a:cxn ang="0">
                <a:pos x="connsiteX54754" y="connsiteY54754"/>
              </a:cxn>
              <a:cxn ang="0">
                <a:pos x="connsiteX54755" y="connsiteY54755"/>
              </a:cxn>
              <a:cxn ang="0">
                <a:pos x="connsiteX54756" y="connsiteY54756"/>
              </a:cxn>
              <a:cxn ang="0">
                <a:pos x="connsiteX54757" y="connsiteY54757"/>
              </a:cxn>
              <a:cxn ang="0">
                <a:pos x="connsiteX54758" y="connsiteY54758"/>
              </a:cxn>
              <a:cxn ang="0">
                <a:pos x="connsiteX54759" y="connsiteY54759"/>
              </a:cxn>
              <a:cxn ang="0">
                <a:pos x="connsiteX54760" y="connsiteY54760"/>
              </a:cxn>
              <a:cxn ang="0">
                <a:pos x="connsiteX54761" y="connsiteY54761"/>
              </a:cxn>
              <a:cxn ang="0">
                <a:pos x="connsiteX54762" y="connsiteY54762"/>
              </a:cxn>
              <a:cxn ang="0">
                <a:pos x="connsiteX54763" y="connsiteY54763"/>
              </a:cxn>
              <a:cxn ang="0">
                <a:pos x="connsiteX54764" y="connsiteY54764"/>
              </a:cxn>
              <a:cxn ang="0">
                <a:pos x="connsiteX54765" y="connsiteY54765"/>
              </a:cxn>
              <a:cxn ang="0">
                <a:pos x="connsiteX54766" y="connsiteY54766"/>
              </a:cxn>
              <a:cxn ang="0">
                <a:pos x="connsiteX54767" y="connsiteY54767"/>
              </a:cxn>
              <a:cxn ang="0">
                <a:pos x="connsiteX54768" y="connsiteY54768"/>
              </a:cxn>
              <a:cxn ang="0">
                <a:pos x="connsiteX54769" y="connsiteY54769"/>
              </a:cxn>
              <a:cxn ang="0">
                <a:pos x="connsiteX54770" y="connsiteY54770"/>
              </a:cxn>
              <a:cxn ang="0">
                <a:pos x="connsiteX54771" y="connsiteY54771"/>
              </a:cxn>
              <a:cxn ang="0">
                <a:pos x="connsiteX54772" y="connsiteY54772"/>
              </a:cxn>
              <a:cxn ang="0">
                <a:pos x="connsiteX54773" y="connsiteY54773"/>
              </a:cxn>
              <a:cxn ang="0">
                <a:pos x="connsiteX54774" y="connsiteY54774"/>
              </a:cxn>
              <a:cxn ang="0">
                <a:pos x="connsiteX54775" y="connsiteY54775"/>
              </a:cxn>
              <a:cxn ang="0">
                <a:pos x="connsiteX54776" y="connsiteY54776"/>
              </a:cxn>
              <a:cxn ang="0">
                <a:pos x="connsiteX54777" y="connsiteY54777"/>
              </a:cxn>
              <a:cxn ang="0">
                <a:pos x="connsiteX54778" y="connsiteY54778"/>
              </a:cxn>
              <a:cxn ang="0">
                <a:pos x="connsiteX54779" y="connsiteY54779"/>
              </a:cxn>
              <a:cxn ang="0">
                <a:pos x="connsiteX54780" y="connsiteY54780"/>
              </a:cxn>
              <a:cxn ang="0">
                <a:pos x="connsiteX54781" y="connsiteY54781"/>
              </a:cxn>
              <a:cxn ang="0">
                <a:pos x="connsiteX54782" y="connsiteY54782"/>
              </a:cxn>
              <a:cxn ang="0">
                <a:pos x="connsiteX54783" y="connsiteY54783"/>
              </a:cxn>
              <a:cxn ang="0">
                <a:pos x="connsiteX54784" y="connsiteY54784"/>
              </a:cxn>
              <a:cxn ang="0">
                <a:pos x="connsiteX54785" y="connsiteY54785"/>
              </a:cxn>
              <a:cxn ang="0">
                <a:pos x="connsiteX54786" y="connsiteY54786"/>
              </a:cxn>
              <a:cxn ang="0">
                <a:pos x="connsiteX54787" y="connsiteY54787"/>
              </a:cxn>
              <a:cxn ang="0">
                <a:pos x="connsiteX54788" y="connsiteY54788"/>
              </a:cxn>
              <a:cxn ang="0">
                <a:pos x="connsiteX54789" y="connsiteY54789"/>
              </a:cxn>
              <a:cxn ang="0">
                <a:pos x="connsiteX54790" y="connsiteY54790"/>
              </a:cxn>
              <a:cxn ang="0">
                <a:pos x="connsiteX54791" y="connsiteY54791"/>
              </a:cxn>
              <a:cxn ang="0">
                <a:pos x="connsiteX54792" y="connsiteY54792"/>
              </a:cxn>
              <a:cxn ang="0">
                <a:pos x="connsiteX54793" y="connsiteY54793"/>
              </a:cxn>
              <a:cxn ang="0">
                <a:pos x="connsiteX54794" y="connsiteY54794"/>
              </a:cxn>
              <a:cxn ang="0">
                <a:pos x="connsiteX54795" y="connsiteY54795"/>
              </a:cxn>
              <a:cxn ang="0">
                <a:pos x="connsiteX54796" y="connsiteY54796"/>
              </a:cxn>
              <a:cxn ang="0">
                <a:pos x="connsiteX54797" y="connsiteY54797"/>
              </a:cxn>
              <a:cxn ang="0">
                <a:pos x="connsiteX54798" y="connsiteY54798"/>
              </a:cxn>
              <a:cxn ang="0">
                <a:pos x="connsiteX54799" y="connsiteY54799"/>
              </a:cxn>
              <a:cxn ang="0">
                <a:pos x="connsiteX54800" y="connsiteY54800"/>
              </a:cxn>
              <a:cxn ang="0">
                <a:pos x="connsiteX54801" y="connsiteY54801"/>
              </a:cxn>
              <a:cxn ang="0">
                <a:pos x="connsiteX54802" y="connsiteY54802"/>
              </a:cxn>
              <a:cxn ang="0">
                <a:pos x="connsiteX54803" y="connsiteY54803"/>
              </a:cxn>
              <a:cxn ang="0">
                <a:pos x="connsiteX54804" y="connsiteY54804"/>
              </a:cxn>
              <a:cxn ang="0">
                <a:pos x="connsiteX54805" y="connsiteY54805"/>
              </a:cxn>
              <a:cxn ang="0">
                <a:pos x="connsiteX54806" y="connsiteY54806"/>
              </a:cxn>
              <a:cxn ang="0">
                <a:pos x="connsiteX54807" y="connsiteY54807"/>
              </a:cxn>
              <a:cxn ang="0">
                <a:pos x="connsiteX54808" y="connsiteY54808"/>
              </a:cxn>
              <a:cxn ang="0">
                <a:pos x="connsiteX54809" y="connsiteY54809"/>
              </a:cxn>
              <a:cxn ang="0">
                <a:pos x="connsiteX54810" y="connsiteY54810"/>
              </a:cxn>
              <a:cxn ang="0">
                <a:pos x="connsiteX54811" y="connsiteY54811"/>
              </a:cxn>
              <a:cxn ang="0">
                <a:pos x="connsiteX54812" y="connsiteY54812"/>
              </a:cxn>
              <a:cxn ang="0">
                <a:pos x="connsiteX54813" y="connsiteY54813"/>
              </a:cxn>
              <a:cxn ang="0">
                <a:pos x="connsiteX54814" y="connsiteY54814"/>
              </a:cxn>
              <a:cxn ang="0">
                <a:pos x="connsiteX54815" y="connsiteY54815"/>
              </a:cxn>
              <a:cxn ang="0">
                <a:pos x="connsiteX54816" y="connsiteY54816"/>
              </a:cxn>
              <a:cxn ang="0">
                <a:pos x="connsiteX54817" y="connsiteY54817"/>
              </a:cxn>
              <a:cxn ang="0">
                <a:pos x="connsiteX54818" y="connsiteY54818"/>
              </a:cxn>
              <a:cxn ang="0">
                <a:pos x="connsiteX54819" y="connsiteY54819"/>
              </a:cxn>
              <a:cxn ang="0">
                <a:pos x="connsiteX54820" y="connsiteY54820"/>
              </a:cxn>
              <a:cxn ang="0">
                <a:pos x="connsiteX54821" y="connsiteY54821"/>
              </a:cxn>
              <a:cxn ang="0">
                <a:pos x="connsiteX54822" y="connsiteY54822"/>
              </a:cxn>
              <a:cxn ang="0">
                <a:pos x="connsiteX54823" y="connsiteY54823"/>
              </a:cxn>
              <a:cxn ang="0">
                <a:pos x="connsiteX54824" y="connsiteY54824"/>
              </a:cxn>
              <a:cxn ang="0">
                <a:pos x="connsiteX54825" y="connsiteY54825"/>
              </a:cxn>
              <a:cxn ang="0">
                <a:pos x="connsiteX54826" y="connsiteY54826"/>
              </a:cxn>
              <a:cxn ang="0">
                <a:pos x="connsiteX54827" y="connsiteY54827"/>
              </a:cxn>
              <a:cxn ang="0">
                <a:pos x="connsiteX54828" y="connsiteY54828"/>
              </a:cxn>
              <a:cxn ang="0">
                <a:pos x="connsiteX54829" y="connsiteY54829"/>
              </a:cxn>
              <a:cxn ang="0">
                <a:pos x="connsiteX54830" y="connsiteY54830"/>
              </a:cxn>
              <a:cxn ang="0">
                <a:pos x="connsiteX54831" y="connsiteY54831"/>
              </a:cxn>
              <a:cxn ang="0">
                <a:pos x="connsiteX54832" y="connsiteY54832"/>
              </a:cxn>
              <a:cxn ang="0">
                <a:pos x="connsiteX54833" y="connsiteY54833"/>
              </a:cxn>
              <a:cxn ang="0">
                <a:pos x="connsiteX54834" y="connsiteY54834"/>
              </a:cxn>
              <a:cxn ang="0">
                <a:pos x="connsiteX54835" y="connsiteY54835"/>
              </a:cxn>
              <a:cxn ang="0">
                <a:pos x="connsiteX54836" y="connsiteY54836"/>
              </a:cxn>
              <a:cxn ang="0">
                <a:pos x="connsiteX54837" y="connsiteY54837"/>
              </a:cxn>
              <a:cxn ang="0">
                <a:pos x="connsiteX54838" y="connsiteY54838"/>
              </a:cxn>
              <a:cxn ang="0">
                <a:pos x="connsiteX54839" y="connsiteY54839"/>
              </a:cxn>
              <a:cxn ang="0">
                <a:pos x="connsiteX54840" y="connsiteY54840"/>
              </a:cxn>
              <a:cxn ang="0">
                <a:pos x="connsiteX54841" y="connsiteY54841"/>
              </a:cxn>
              <a:cxn ang="0">
                <a:pos x="connsiteX54842" y="connsiteY54842"/>
              </a:cxn>
              <a:cxn ang="0">
                <a:pos x="connsiteX54843" y="connsiteY54843"/>
              </a:cxn>
              <a:cxn ang="0">
                <a:pos x="connsiteX54844" y="connsiteY54844"/>
              </a:cxn>
              <a:cxn ang="0">
                <a:pos x="connsiteX54845" y="connsiteY54845"/>
              </a:cxn>
              <a:cxn ang="0">
                <a:pos x="connsiteX54846" y="connsiteY54846"/>
              </a:cxn>
              <a:cxn ang="0">
                <a:pos x="connsiteX54847" y="connsiteY54847"/>
              </a:cxn>
              <a:cxn ang="0">
                <a:pos x="connsiteX54848" y="connsiteY54848"/>
              </a:cxn>
              <a:cxn ang="0">
                <a:pos x="connsiteX54849" y="connsiteY54849"/>
              </a:cxn>
              <a:cxn ang="0">
                <a:pos x="connsiteX54850" y="connsiteY54850"/>
              </a:cxn>
              <a:cxn ang="0">
                <a:pos x="connsiteX54851" y="connsiteY54851"/>
              </a:cxn>
              <a:cxn ang="0">
                <a:pos x="connsiteX54852" y="connsiteY54852"/>
              </a:cxn>
              <a:cxn ang="0">
                <a:pos x="connsiteX54853" y="connsiteY54853"/>
              </a:cxn>
              <a:cxn ang="0">
                <a:pos x="connsiteX54854" y="connsiteY54854"/>
              </a:cxn>
              <a:cxn ang="0">
                <a:pos x="connsiteX54855" y="connsiteY54855"/>
              </a:cxn>
              <a:cxn ang="0">
                <a:pos x="connsiteX54856" y="connsiteY54856"/>
              </a:cxn>
              <a:cxn ang="0">
                <a:pos x="connsiteX54857" y="connsiteY54857"/>
              </a:cxn>
              <a:cxn ang="0">
                <a:pos x="connsiteX54858" y="connsiteY54858"/>
              </a:cxn>
              <a:cxn ang="0">
                <a:pos x="connsiteX54859" y="connsiteY54859"/>
              </a:cxn>
              <a:cxn ang="0">
                <a:pos x="connsiteX54860" y="connsiteY54860"/>
              </a:cxn>
              <a:cxn ang="0">
                <a:pos x="connsiteX54861" y="connsiteY54861"/>
              </a:cxn>
              <a:cxn ang="0">
                <a:pos x="connsiteX54862" y="connsiteY54862"/>
              </a:cxn>
              <a:cxn ang="0">
                <a:pos x="connsiteX54863" y="connsiteY54863"/>
              </a:cxn>
              <a:cxn ang="0">
                <a:pos x="connsiteX54864" y="connsiteY54864"/>
              </a:cxn>
              <a:cxn ang="0">
                <a:pos x="connsiteX54865" y="connsiteY54865"/>
              </a:cxn>
              <a:cxn ang="0">
                <a:pos x="connsiteX54866" y="connsiteY54866"/>
              </a:cxn>
              <a:cxn ang="0">
                <a:pos x="connsiteX54867" y="connsiteY54867"/>
              </a:cxn>
              <a:cxn ang="0">
                <a:pos x="connsiteX54868" y="connsiteY54868"/>
              </a:cxn>
              <a:cxn ang="0">
                <a:pos x="connsiteX54869" y="connsiteY54869"/>
              </a:cxn>
              <a:cxn ang="0">
                <a:pos x="connsiteX54870" y="connsiteY54870"/>
              </a:cxn>
              <a:cxn ang="0">
                <a:pos x="connsiteX54871" y="connsiteY54871"/>
              </a:cxn>
              <a:cxn ang="0">
                <a:pos x="connsiteX54872" y="connsiteY54872"/>
              </a:cxn>
              <a:cxn ang="0">
                <a:pos x="connsiteX54873" y="connsiteY54873"/>
              </a:cxn>
              <a:cxn ang="0">
                <a:pos x="connsiteX54874" y="connsiteY54874"/>
              </a:cxn>
              <a:cxn ang="0">
                <a:pos x="connsiteX54875" y="connsiteY54875"/>
              </a:cxn>
              <a:cxn ang="0">
                <a:pos x="connsiteX54876" y="connsiteY54876"/>
              </a:cxn>
              <a:cxn ang="0">
                <a:pos x="connsiteX54877" y="connsiteY54877"/>
              </a:cxn>
              <a:cxn ang="0">
                <a:pos x="connsiteX54878" y="connsiteY54878"/>
              </a:cxn>
              <a:cxn ang="0">
                <a:pos x="connsiteX54879" y="connsiteY54879"/>
              </a:cxn>
              <a:cxn ang="0">
                <a:pos x="connsiteX54880" y="connsiteY54880"/>
              </a:cxn>
              <a:cxn ang="0">
                <a:pos x="connsiteX54881" y="connsiteY54881"/>
              </a:cxn>
              <a:cxn ang="0">
                <a:pos x="connsiteX54882" y="connsiteY54882"/>
              </a:cxn>
              <a:cxn ang="0">
                <a:pos x="connsiteX54883" y="connsiteY54883"/>
              </a:cxn>
              <a:cxn ang="0">
                <a:pos x="connsiteX54884" y="connsiteY54884"/>
              </a:cxn>
              <a:cxn ang="0">
                <a:pos x="connsiteX54885" y="connsiteY54885"/>
              </a:cxn>
              <a:cxn ang="0">
                <a:pos x="connsiteX54886" y="connsiteY54886"/>
              </a:cxn>
              <a:cxn ang="0">
                <a:pos x="connsiteX54887" y="connsiteY54887"/>
              </a:cxn>
              <a:cxn ang="0">
                <a:pos x="connsiteX54888" y="connsiteY54888"/>
              </a:cxn>
              <a:cxn ang="0">
                <a:pos x="connsiteX54889" y="connsiteY54889"/>
              </a:cxn>
              <a:cxn ang="0">
                <a:pos x="connsiteX54890" y="connsiteY54890"/>
              </a:cxn>
              <a:cxn ang="0">
                <a:pos x="connsiteX54891" y="connsiteY54891"/>
              </a:cxn>
              <a:cxn ang="0">
                <a:pos x="connsiteX54892" y="connsiteY54892"/>
              </a:cxn>
              <a:cxn ang="0">
                <a:pos x="connsiteX54893" y="connsiteY54893"/>
              </a:cxn>
              <a:cxn ang="0">
                <a:pos x="connsiteX54894" y="connsiteY54894"/>
              </a:cxn>
              <a:cxn ang="0">
                <a:pos x="connsiteX54895" y="connsiteY54895"/>
              </a:cxn>
              <a:cxn ang="0">
                <a:pos x="connsiteX54896" y="connsiteY54896"/>
              </a:cxn>
              <a:cxn ang="0">
                <a:pos x="connsiteX54897" y="connsiteY54897"/>
              </a:cxn>
              <a:cxn ang="0">
                <a:pos x="connsiteX54898" y="connsiteY54898"/>
              </a:cxn>
              <a:cxn ang="0">
                <a:pos x="connsiteX54899" y="connsiteY54899"/>
              </a:cxn>
              <a:cxn ang="0">
                <a:pos x="connsiteX54900" y="connsiteY54900"/>
              </a:cxn>
              <a:cxn ang="0">
                <a:pos x="connsiteX54901" y="connsiteY54901"/>
              </a:cxn>
              <a:cxn ang="0">
                <a:pos x="connsiteX54902" y="connsiteY54902"/>
              </a:cxn>
              <a:cxn ang="0">
                <a:pos x="connsiteX54903" y="connsiteY54903"/>
              </a:cxn>
              <a:cxn ang="0">
                <a:pos x="connsiteX54904" y="connsiteY54904"/>
              </a:cxn>
              <a:cxn ang="0">
                <a:pos x="connsiteX54905" y="connsiteY54905"/>
              </a:cxn>
              <a:cxn ang="0">
                <a:pos x="connsiteX54906" y="connsiteY54906"/>
              </a:cxn>
              <a:cxn ang="0">
                <a:pos x="connsiteX54907" y="connsiteY54907"/>
              </a:cxn>
              <a:cxn ang="0">
                <a:pos x="connsiteX54908" y="connsiteY54908"/>
              </a:cxn>
              <a:cxn ang="0">
                <a:pos x="connsiteX54909" y="connsiteY54909"/>
              </a:cxn>
              <a:cxn ang="0">
                <a:pos x="connsiteX54910" y="connsiteY54910"/>
              </a:cxn>
              <a:cxn ang="0">
                <a:pos x="connsiteX54911" y="connsiteY54911"/>
              </a:cxn>
              <a:cxn ang="0">
                <a:pos x="connsiteX54912" y="connsiteY54912"/>
              </a:cxn>
              <a:cxn ang="0">
                <a:pos x="connsiteX54913" y="connsiteY54913"/>
              </a:cxn>
              <a:cxn ang="0">
                <a:pos x="connsiteX54914" y="connsiteY54914"/>
              </a:cxn>
              <a:cxn ang="0">
                <a:pos x="connsiteX54915" y="connsiteY54915"/>
              </a:cxn>
              <a:cxn ang="0">
                <a:pos x="connsiteX54916" y="connsiteY54916"/>
              </a:cxn>
              <a:cxn ang="0">
                <a:pos x="connsiteX54917" y="connsiteY54917"/>
              </a:cxn>
              <a:cxn ang="0">
                <a:pos x="connsiteX54918" y="connsiteY54918"/>
              </a:cxn>
              <a:cxn ang="0">
                <a:pos x="connsiteX54919" y="connsiteY54919"/>
              </a:cxn>
              <a:cxn ang="0">
                <a:pos x="connsiteX54920" y="connsiteY54920"/>
              </a:cxn>
              <a:cxn ang="0">
                <a:pos x="connsiteX54921" y="connsiteY54921"/>
              </a:cxn>
              <a:cxn ang="0">
                <a:pos x="connsiteX54922" y="connsiteY54922"/>
              </a:cxn>
              <a:cxn ang="0">
                <a:pos x="connsiteX54923" y="connsiteY54923"/>
              </a:cxn>
              <a:cxn ang="0">
                <a:pos x="connsiteX54924" y="connsiteY54924"/>
              </a:cxn>
              <a:cxn ang="0">
                <a:pos x="connsiteX54925" y="connsiteY54925"/>
              </a:cxn>
              <a:cxn ang="0">
                <a:pos x="connsiteX54926" y="connsiteY54926"/>
              </a:cxn>
              <a:cxn ang="0">
                <a:pos x="connsiteX54927" y="connsiteY54927"/>
              </a:cxn>
              <a:cxn ang="0">
                <a:pos x="connsiteX54928" y="connsiteY54928"/>
              </a:cxn>
              <a:cxn ang="0">
                <a:pos x="connsiteX54929" y="connsiteY54929"/>
              </a:cxn>
              <a:cxn ang="0">
                <a:pos x="connsiteX54930" y="connsiteY54930"/>
              </a:cxn>
              <a:cxn ang="0">
                <a:pos x="connsiteX54931" y="connsiteY54931"/>
              </a:cxn>
              <a:cxn ang="0">
                <a:pos x="connsiteX54932" y="connsiteY54932"/>
              </a:cxn>
              <a:cxn ang="0">
                <a:pos x="connsiteX54933" y="connsiteY54933"/>
              </a:cxn>
              <a:cxn ang="0">
                <a:pos x="connsiteX54934" y="connsiteY54934"/>
              </a:cxn>
              <a:cxn ang="0">
                <a:pos x="connsiteX54935" y="connsiteY54935"/>
              </a:cxn>
              <a:cxn ang="0">
                <a:pos x="connsiteX54936" y="connsiteY54936"/>
              </a:cxn>
              <a:cxn ang="0">
                <a:pos x="connsiteX54937" y="connsiteY54937"/>
              </a:cxn>
              <a:cxn ang="0">
                <a:pos x="connsiteX54938" y="connsiteY54938"/>
              </a:cxn>
              <a:cxn ang="0">
                <a:pos x="connsiteX54939" y="connsiteY54939"/>
              </a:cxn>
              <a:cxn ang="0">
                <a:pos x="connsiteX54940" y="connsiteY54940"/>
              </a:cxn>
              <a:cxn ang="0">
                <a:pos x="connsiteX54941" y="connsiteY54941"/>
              </a:cxn>
              <a:cxn ang="0">
                <a:pos x="connsiteX54942" y="connsiteY54942"/>
              </a:cxn>
              <a:cxn ang="0">
                <a:pos x="connsiteX54943" y="connsiteY54943"/>
              </a:cxn>
              <a:cxn ang="0">
                <a:pos x="connsiteX54944" y="connsiteY54944"/>
              </a:cxn>
              <a:cxn ang="0">
                <a:pos x="connsiteX54945" y="connsiteY54945"/>
              </a:cxn>
              <a:cxn ang="0">
                <a:pos x="connsiteX54946" y="connsiteY54946"/>
              </a:cxn>
              <a:cxn ang="0">
                <a:pos x="connsiteX54947" y="connsiteY54947"/>
              </a:cxn>
              <a:cxn ang="0">
                <a:pos x="connsiteX54948" y="connsiteY54948"/>
              </a:cxn>
              <a:cxn ang="0">
                <a:pos x="connsiteX54949" y="connsiteY54949"/>
              </a:cxn>
              <a:cxn ang="0">
                <a:pos x="connsiteX54950" y="connsiteY54950"/>
              </a:cxn>
              <a:cxn ang="0">
                <a:pos x="connsiteX54951" y="connsiteY54951"/>
              </a:cxn>
              <a:cxn ang="0">
                <a:pos x="connsiteX54952" y="connsiteY54952"/>
              </a:cxn>
              <a:cxn ang="0">
                <a:pos x="connsiteX54953" y="connsiteY54953"/>
              </a:cxn>
              <a:cxn ang="0">
                <a:pos x="connsiteX54954" y="connsiteY54954"/>
              </a:cxn>
              <a:cxn ang="0">
                <a:pos x="connsiteX54955" y="connsiteY54955"/>
              </a:cxn>
              <a:cxn ang="0">
                <a:pos x="connsiteX54956" y="connsiteY54956"/>
              </a:cxn>
              <a:cxn ang="0">
                <a:pos x="connsiteX54957" y="connsiteY54957"/>
              </a:cxn>
              <a:cxn ang="0">
                <a:pos x="connsiteX54958" y="connsiteY54958"/>
              </a:cxn>
              <a:cxn ang="0">
                <a:pos x="connsiteX54959" y="connsiteY54959"/>
              </a:cxn>
              <a:cxn ang="0">
                <a:pos x="connsiteX54960" y="connsiteY54960"/>
              </a:cxn>
              <a:cxn ang="0">
                <a:pos x="connsiteX54961" y="connsiteY54961"/>
              </a:cxn>
              <a:cxn ang="0">
                <a:pos x="connsiteX54962" y="connsiteY54962"/>
              </a:cxn>
              <a:cxn ang="0">
                <a:pos x="connsiteX54963" y="connsiteY54963"/>
              </a:cxn>
              <a:cxn ang="0">
                <a:pos x="connsiteX54964" y="connsiteY54964"/>
              </a:cxn>
              <a:cxn ang="0">
                <a:pos x="connsiteX54965" y="connsiteY54965"/>
              </a:cxn>
              <a:cxn ang="0">
                <a:pos x="connsiteX54966" y="connsiteY54966"/>
              </a:cxn>
              <a:cxn ang="0">
                <a:pos x="connsiteX54967" y="connsiteY54967"/>
              </a:cxn>
              <a:cxn ang="0">
                <a:pos x="connsiteX54968" y="connsiteY54968"/>
              </a:cxn>
              <a:cxn ang="0">
                <a:pos x="connsiteX54969" y="connsiteY54969"/>
              </a:cxn>
              <a:cxn ang="0">
                <a:pos x="connsiteX54970" y="connsiteY54970"/>
              </a:cxn>
              <a:cxn ang="0">
                <a:pos x="connsiteX54971" y="connsiteY54971"/>
              </a:cxn>
              <a:cxn ang="0">
                <a:pos x="connsiteX54972" y="connsiteY54972"/>
              </a:cxn>
              <a:cxn ang="0">
                <a:pos x="connsiteX54973" y="connsiteY54973"/>
              </a:cxn>
              <a:cxn ang="0">
                <a:pos x="connsiteX54974" y="connsiteY54974"/>
              </a:cxn>
              <a:cxn ang="0">
                <a:pos x="connsiteX54975" y="connsiteY54975"/>
              </a:cxn>
              <a:cxn ang="0">
                <a:pos x="connsiteX54976" y="connsiteY54976"/>
              </a:cxn>
              <a:cxn ang="0">
                <a:pos x="connsiteX54977" y="connsiteY54977"/>
              </a:cxn>
              <a:cxn ang="0">
                <a:pos x="connsiteX54978" y="connsiteY54978"/>
              </a:cxn>
              <a:cxn ang="0">
                <a:pos x="connsiteX54979" y="connsiteY54979"/>
              </a:cxn>
              <a:cxn ang="0">
                <a:pos x="connsiteX54980" y="connsiteY54980"/>
              </a:cxn>
              <a:cxn ang="0">
                <a:pos x="connsiteX54981" y="connsiteY54981"/>
              </a:cxn>
              <a:cxn ang="0">
                <a:pos x="connsiteX54982" y="connsiteY54982"/>
              </a:cxn>
              <a:cxn ang="0">
                <a:pos x="connsiteX54983" y="connsiteY54983"/>
              </a:cxn>
              <a:cxn ang="0">
                <a:pos x="connsiteX54984" y="connsiteY54984"/>
              </a:cxn>
              <a:cxn ang="0">
                <a:pos x="connsiteX54985" y="connsiteY54985"/>
              </a:cxn>
              <a:cxn ang="0">
                <a:pos x="connsiteX54986" y="connsiteY54986"/>
              </a:cxn>
              <a:cxn ang="0">
                <a:pos x="connsiteX54987" y="connsiteY54987"/>
              </a:cxn>
              <a:cxn ang="0">
                <a:pos x="connsiteX54988" y="connsiteY54988"/>
              </a:cxn>
              <a:cxn ang="0">
                <a:pos x="connsiteX54989" y="connsiteY54989"/>
              </a:cxn>
              <a:cxn ang="0">
                <a:pos x="connsiteX54990" y="connsiteY54990"/>
              </a:cxn>
              <a:cxn ang="0">
                <a:pos x="connsiteX54991" y="connsiteY54991"/>
              </a:cxn>
              <a:cxn ang="0">
                <a:pos x="connsiteX54992" y="connsiteY54992"/>
              </a:cxn>
              <a:cxn ang="0">
                <a:pos x="connsiteX54993" y="connsiteY54993"/>
              </a:cxn>
              <a:cxn ang="0">
                <a:pos x="connsiteX54994" y="connsiteY54994"/>
              </a:cxn>
              <a:cxn ang="0">
                <a:pos x="connsiteX54995" y="connsiteY54995"/>
              </a:cxn>
              <a:cxn ang="0">
                <a:pos x="connsiteX54996" y="connsiteY54996"/>
              </a:cxn>
              <a:cxn ang="0">
                <a:pos x="connsiteX54997" y="connsiteY54997"/>
              </a:cxn>
              <a:cxn ang="0">
                <a:pos x="connsiteX54998" y="connsiteY54998"/>
              </a:cxn>
              <a:cxn ang="0">
                <a:pos x="connsiteX54999" y="connsiteY54999"/>
              </a:cxn>
              <a:cxn ang="0">
                <a:pos x="connsiteX55000" y="connsiteY55000"/>
              </a:cxn>
              <a:cxn ang="0">
                <a:pos x="connsiteX55001" y="connsiteY55001"/>
              </a:cxn>
              <a:cxn ang="0">
                <a:pos x="connsiteX55002" y="connsiteY55002"/>
              </a:cxn>
              <a:cxn ang="0">
                <a:pos x="connsiteX55003" y="connsiteY55003"/>
              </a:cxn>
              <a:cxn ang="0">
                <a:pos x="connsiteX55004" y="connsiteY55004"/>
              </a:cxn>
              <a:cxn ang="0">
                <a:pos x="connsiteX55005" y="connsiteY55005"/>
              </a:cxn>
              <a:cxn ang="0">
                <a:pos x="connsiteX55006" y="connsiteY55006"/>
              </a:cxn>
              <a:cxn ang="0">
                <a:pos x="connsiteX55007" y="connsiteY55007"/>
              </a:cxn>
              <a:cxn ang="0">
                <a:pos x="connsiteX55008" y="connsiteY55008"/>
              </a:cxn>
              <a:cxn ang="0">
                <a:pos x="connsiteX55009" y="connsiteY55009"/>
              </a:cxn>
              <a:cxn ang="0">
                <a:pos x="connsiteX55010" y="connsiteY55010"/>
              </a:cxn>
              <a:cxn ang="0">
                <a:pos x="connsiteX55011" y="connsiteY55011"/>
              </a:cxn>
              <a:cxn ang="0">
                <a:pos x="connsiteX55012" y="connsiteY55012"/>
              </a:cxn>
              <a:cxn ang="0">
                <a:pos x="connsiteX55013" y="connsiteY55013"/>
              </a:cxn>
              <a:cxn ang="0">
                <a:pos x="connsiteX55014" y="connsiteY55014"/>
              </a:cxn>
              <a:cxn ang="0">
                <a:pos x="connsiteX55015" y="connsiteY55015"/>
              </a:cxn>
              <a:cxn ang="0">
                <a:pos x="connsiteX55016" y="connsiteY55016"/>
              </a:cxn>
              <a:cxn ang="0">
                <a:pos x="connsiteX55017" y="connsiteY55017"/>
              </a:cxn>
              <a:cxn ang="0">
                <a:pos x="connsiteX55018" y="connsiteY55018"/>
              </a:cxn>
              <a:cxn ang="0">
                <a:pos x="connsiteX55019" y="connsiteY55019"/>
              </a:cxn>
              <a:cxn ang="0">
                <a:pos x="connsiteX55020" y="connsiteY55020"/>
              </a:cxn>
              <a:cxn ang="0">
                <a:pos x="connsiteX55021" y="connsiteY55021"/>
              </a:cxn>
              <a:cxn ang="0">
                <a:pos x="connsiteX55022" y="connsiteY55022"/>
              </a:cxn>
              <a:cxn ang="0">
                <a:pos x="connsiteX55023" y="connsiteY55023"/>
              </a:cxn>
              <a:cxn ang="0">
                <a:pos x="connsiteX55024" y="connsiteY55024"/>
              </a:cxn>
              <a:cxn ang="0">
                <a:pos x="connsiteX55025" y="connsiteY55025"/>
              </a:cxn>
              <a:cxn ang="0">
                <a:pos x="connsiteX55026" y="connsiteY55026"/>
              </a:cxn>
              <a:cxn ang="0">
                <a:pos x="connsiteX55027" y="connsiteY55027"/>
              </a:cxn>
              <a:cxn ang="0">
                <a:pos x="connsiteX55028" y="connsiteY55028"/>
              </a:cxn>
              <a:cxn ang="0">
                <a:pos x="connsiteX55029" y="connsiteY55029"/>
              </a:cxn>
              <a:cxn ang="0">
                <a:pos x="connsiteX55030" y="connsiteY55030"/>
              </a:cxn>
              <a:cxn ang="0">
                <a:pos x="connsiteX55031" y="connsiteY55031"/>
              </a:cxn>
              <a:cxn ang="0">
                <a:pos x="connsiteX55032" y="connsiteY55032"/>
              </a:cxn>
              <a:cxn ang="0">
                <a:pos x="connsiteX55033" y="connsiteY55033"/>
              </a:cxn>
              <a:cxn ang="0">
                <a:pos x="connsiteX55034" y="connsiteY55034"/>
              </a:cxn>
              <a:cxn ang="0">
                <a:pos x="connsiteX55035" y="connsiteY55035"/>
              </a:cxn>
              <a:cxn ang="0">
                <a:pos x="connsiteX55036" y="connsiteY55036"/>
              </a:cxn>
              <a:cxn ang="0">
                <a:pos x="connsiteX55037" y="connsiteY55037"/>
              </a:cxn>
              <a:cxn ang="0">
                <a:pos x="connsiteX55038" y="connsiteY55038"/>
              </a:cxn>
              <a:cxn ang="0">
                <a:pos x="connsiteX55039" y="connsiteY55039"/>
              </a:cxn>
              <a:cxn ang="0">
                <a:pos x="connsiteX55040" y="connsiteY55040"/>
              </a:cxn>
              <a:cxn ang="0">
                <a:pos x="connsiteX55041" y="connsiteY55041"/>
              </a:cxn>
              <a:cxn ang="0">
                <a:pos x="connsiteX55042" y="connsiteY55042"/>
              </a:cxn>
              <a:cxn ang="0">
                <a:pos x="connsiteX55043" y="connsiteY55043"/>
              </a:cxn>
              <a:cxn ang="0">
                <a:pos x="connsiteX55044" y="connsiteY55044"/>
              </a:cxn>
              <a:cxn ang="0">
                <a:pos x="connsiteX55045" y="connsiteY55045"/>
              </a:cxn>
              <a:cxn ang="0">
                <a:pos x="connsiteX55046" y="connsiteY55046"/>
              </a:cxn>
              <a:cxn ang="0">
                <a:pos x="connsiteX55047" y="connsiteY55047"/>
              </a:cxn>
              <a:cxn ang="0">
                <a:pos x="connsiteX55048" y="connsiteY55048"/>
              </a:cxn>
              <a:cxn ang="0">
                <a:pos x="connsiteX55049" y="connsiteY55049"/>
              </a:cxn>
              <a:cxn ang="0">
                <a:pos x="connsiteX55050" y="connsiteY55050"/>
              </a:cxn>
              <a:cxn ang="0">
                <a:pos x="connsiteX55051" y="connsiteY55051"/>
              </a:cxn>
              <a:cxn ang="0">
                <a:pos x="connsiteX55052" y="connsiteY55052"/>
              </a:cxn>
              <a:cxn ang="0">
                <a:pos x="connsiteX55053" y="connsiteY55053"/>
              </a:cxn>
              <a:cxn ang="0">
                <a:pos x="connsiteX55054" y="connsiteY55054"/>
              </a:cxn>
              <a:cxn ang="0">
                <a:pos x="connsiteX55055" y="connsiteY55055"/>
              </a:cxn>
              <a:cxn ang="0">
                <a:pos x="connsiteX55056" y="connsiteY55056"/>
              </a:cxn>
              <a:cxn ang="0">
                <a:pos x="connsiteX55057" y="connsiteY55057"/>
              </a:cxn>
              <a:cxn ang="0">
                <a:pos x="connsiteX55058" y="connsiteY55058"/>
              </a:cxn>
              <a:cxn ang="0">
                <a:pos x="connsiteX55059" y="connsiteY55059"/>
              </a:cxn>
              <a:cxn ang="0">
                <a:pos x="connsiteX55060" y="connsiteY55060"/>
              </a:cxn>
              <a:cxn ang="0">
                <a:pos x="connsiteX55061" y="connsiteY55061"/>
              </a:cxn>
              <a:cxn ang="0">
                <a:pos x="connsiteX55062" y="connsiteY55062"/>
              </a:cxn>
              <a:cxn ang="0">
                <a:pos x="connsiteX55063" y="connsiteY55063"/>
              </a:cxn>
              <a:cxn ang="0">
                <a:pos x="connsiteX55064" y="connsiteY55064"/>
              </a:cxn>
              <a:cxn ang="0">
                <a:pos x="connsiteX55065" y="connsiteY55065"/>
              </a:cxn>
              <a:cxn ang="0">
                <a:pos x="connsiteX55066" y="connsiteY55066"/>
              </a:cxn>
              <a:cxn ang="0">
                <a:pos x="connsiteX55067" y="connsiteY55067"/>
              </a:cxn>
              <a:cxn ang="0">
                <a:pos x="connsiteX55068" y="connsiteY55068"/>
              </a:cxn>
              <a:cxn ang="0">
                <a:pos x="connsiteX55069" y="connsiteY55069"/>
              </a:cxn>
              <a:cxn ang="0">
                <a:pos x="connsiteX55070" y="connsiteY55070"/>
              </a:cxn>
              <a:cxn ang="0">
                <a:pos x="connsiteX55071" y="connsiteY55071"/>
              </a:cxn>
              <a:cxn ang="0">
                <a:pos x="connsiteX55072" y="connsiteY55072"/>
              </a:cxn>
              <a:cxn ang="0">
                <a:pos x="connsiteX55073" y="connsiteY55073"/>
              </a:cxn>
              <a:cxn ang="0">
                <a:pos x="connsiteX55074" y="connsiteY55074"/>
              </a:cxn>
              <a:cxn ang="0">
                <a:pos x="connsiteX55075" y="connsiteY55075"/>
              </a:cxn>
              <a:cxn ang="0">
                <a:pos x="connsiteX55076" y="connsiteY55076"/>
              </a:cxn>
              <a:cxn ang="0">
                <a:pos x="connsiteX55077" y="connsiteY55077"/>
              </a:cxn>
              <a:cxn ang="0">
                <a:pos x="connsiteX55078" y="connsiteY55078"/>
              </a:cxn>
              <a:cxn ang="0">
                <a:pos x="connsiteX55079" y="connsiteY55079"/>
              </a:cxn>
              <a:cxn ang="0">
                <a:pos x="connsiteX55080" y="connsiteY55080"/>
              </a:cxn>
              <a:cxn ang="0">
                <a:pos x="connsiteX55081" y="connsiteY55081"/>
              </a:cxn>
              <a:cxn ang="0">
                <a:pos x="connsiteX55082" y="connsiteY55082"/>
              </a:cxn>
              <a:cxn ang="0">
                <a:pos x="connsiteX55083" y="connsiteY55083"/>
              </a:cxn>
              <a:cxn ang="0">
                <a:pos x="connsiteX55084" y="connsiteY55084"/>
              </a:cxn>
              <a:cxn ang="0">
                <a:pos x="connsiteX55085" y="connsiteY55085"/>
              </a:cxn>
              <a:cxn ang="0">
                <a:pos x="connsiteX55086" y="connsiteY55086"/>
              </a:cxn>
              <a:cxn ang="0">
                <a:pos x="connsiteX55087" y="connsiteY55087"/>
              </a:cxn>
              <a:cxn ang="0">
                <a:pos x="connsiteX55088" y="connsiteY55088"/>
              </a:cxn>
              <a:cxn ang="0">
                <a:pos x="connsiteX55089" y="connsiteY55089"/>
              </a:cxn>
              <a:cxn ang="0">
                <a:pos x="connsiteX55090" y="connsiteY55090"/>
              </a:cxn>
              <a:cxn ang="0">
                <a:pos x="connsiteX55091" y="connsiteY55091"/>
              </a:cxn>
              <a:cxn ang="0">
                <a:pos x="connsiteX55092" y="connsiteY55092"/>
              </a:cxn>
              <a:cxn ang="0">
                <a:pos x="connsiteX55093" y="connsiteY55093"/>
              </a:cxn>
              <a:cxn ang="0">
                <a:pos x="connsiteX55094" y="connsiteY55094"/>
              </a:cxn>
              <a:cxn ang="0">
                <a:pos x="connsiteX55095" y="connsiteY55095"/>
              </a:cxn>
              <a:cxn ang="0">
                <a:pos x="connsiteX55096" y="connsiteY55096"/>
              </a:cxn>
              <a:cxn ang="0">
                <a:pos x="connsiteX55097" y="connsiteY55097"/>
              </a:cxn>
              <a:cxn ang="0">
                <a:pos x="connsiteX55098" y="connsiteY55098"/>
              </a:cxn>
              <a:cxn ang="0">
                <a:pos x="connsiteX55099" y="connsiteY55099"/>
              </a:cxn>
              <a:cxn ang="0">
                <a:pos x="connsiteX55100" y="connsiteY55100"/>
              </a:cxn>
              <a:cxn ang="0">
                <a:pos x="connsiteX55101" y="connsiteY55101"/>
              </a:cxn>
              <a:cxn ang="0">
                <a:pos x="connsiteX55102" y="connsiteY55102"/>
              </a:cxn>
              <a:cxn ang="0">
                <a:pos x="connsiteX55103" y="connsiteY55103"/>
              </a:cxn>
              <a:cxn ang="0">
                <a:pos x="connsiteX55104" y="connsiteY55104"/>
              </a:cxn>
              <a:cxn ang="0">
                <a:pos x="connsiteX55105" y="connsiteY55105"/>
              </a:cxn>
              <a:cxn ang="0">
                <a:pos x="connsiteX55106" y="connsiteY55106"/>
              </a:cxn>
              <a:cxn ang="0">
                <a:pos x="connsiteX55107" y="connsiteY55107"/>
              </a:cxn>
              <a:cxn ang="0">
                <a:pos x="connsiteX55108" y="connsiteY55108"/>
              </a:cxn>
              <a:cxn ang="0">
                <a:pos x="connsiteX55109" y="connsiteY55109"/>
              </a:cxn>
              <a:cxn ang="0">
                <a:pos x="connsiteX55110" y="connsiteY55110"/>
              </a:cxn>
              <a:cxn ang="0">
                <a:pos x="connsiteX55111" y="connsiteY55111"/>
              </a:cxn>
              <a:cxn ang="0">
                <a:pos x="connsiteX55112" y="connsiteY55112"/>
              </a:cxn>
              <a:cxn ang="0">
                <a:pos x="connsiteX55113" y="connsiteY55113"/>
              </a:cxn>
              <a:cxn ang="0">
                <a:pos x="connsiteX55114" y="connsiteY55114"/>
              </a:cxn>
              <a:cxn ang="0">
                <a:pos x="connsiteX55115" y="connsiteY55115"/>
              </a:cxn>
              <a:cxn ang="0">
                <a:pos x="connsiteX55116" y="connsiteY55116"/>
              </a:cxn>
              <a:cxn ang="0">
                <a:pos x="connsiteX55117" y="connsiteY55117"/>
              </a:cxn>
              <a:cxn ang="0">
                <a:pos x="connsiteX55118" y="connsiteY55118"/>
              </a:cxn>
              <a:cxn ang="0">
                <a:pos x="connsiteX55119" y="connsiteY55119"/>
              </a:cxn>
              <a:cxn ang="0">
                <a:pos x="connsiteX55120" y="connsiteY55120"/>
              </a:cxn>
              <a:cxn ang="0">
                <a:pos x="connsiteX55121" y="connsiteY55121"/>
              </a:cxn>
              <a:cxn ang="0">
                <a:pos x="connsiteX55122" y="connsiteY55122"/>
              </a:cxn>
              <a:cxn ang="0">
                <a:pos x="connsiteX55123" y="connsiteY55123"/>
              </a:cxn>
              <a:cxn ang="0">
                <a:pos x="connsiteX55124" y="connsiteY55124"/>
              </a:cxn>
              <a:cxn ang="0">
                <a:pos x="connsiteX55125" y="connsiteY55125"/>
              </a:cxn>
              <a:cxn ang="0">
                <a:pos x="connsiteX55126" y="connsiteY55126"/>
              </a:cxn>
              <a:cxn ang="0">
                <a:pos x="connsiteX55127" y="connsiteY55127"/>
              </a:cxn>
              <a:cxn ang="0">
                <a:pos x="connsiteX55128" y="connsiteY55128"/>
              </a:cxn>
              <a:cxn ang="0">
                <a:pos x="connsiteX55129" y="connsiteY55129"/>
              </a:cxn>
              <a:cxn ang="0">
                <a:pos x="connsiteX55130" y="connsiteY55130"/>
              </a:cxn>
              <a:cxn ang="0">
                <a:pos x="connsiteX55131" y="connsiteY55131"/>
              </a:cxn>
              <a:cxn ang="0">
                <a:pos x="connsiteX55132" y="connsiteY55132"/>
              </a:cxn>
              <a:cxn ang="0">
                <a:pos x="connsiteX55133" y="connsiteY55133"/>
              </a:cxn>
              <a:cxn ang="0">
                <a:pos x="connsiteX55134" y="connsiteY55134"/>
              </a:cxn>
              <a:cxn ang="0">
                <a:pos x="connsiteX55135" y="connsiteY55135"/>
              </a:cxn>
              <a:cxn ang="0">
                <a:pos x="connsiteX55136" y="connsiteY55136"/>
              </a:cxn>
              <a:cxn ang="0">
                <a:pos x="connsiteX55137" y="connsiteY55137"/>
              </a:cxn>
              <a:cxn ang="0">
                <a:pos x="connsiteX55138" y="connsiteY55138"/>
              </a:cxn>
              <a:cxn ang="0">
                <a:pos x="connsiteX55139" y="connsiteY55139"/>
              </a:cxn>
              <a:cxn ang="0">
                <a:pos x="connsiteX55140" y="connsiteY55140"/>
              </a:cxn>
              <a:cxn ang="0">
                <a:pos x="connsiteX55141" y="connsiteY55141"/>
              </a:cxn>
              <a:cxn ang="0">
                <a:pos x="connsiteX55142" y="connsiteY55142"/>
              </a:cxn>
              <a:cxn ang="0">
                <a:pos x="connsiteX55143" y="connsiteY55143"/>
              </a:cxn>
              <a:cxn ang="0">
                <a:pos x="connsiteX55144" y="connsiteY55144"/>
              </a:cxn>
              <a:cxn ang="0">
                <a:pos x="connsiteX55145" y="connsiteY55145"/>
              </a:cxn>
              <a:cxn ang="0">
                <a:pos x="connsiteX55146" y="connsiteY55146"/>
              </a:cxn>
              <a:cxn ang="0">
                <a:pos x="connsiteX55147" y="connsiteY55147"/>
              </a:cxn>
              <a:cxn ang="0">
                <a:pos x="connsiteX55148" y="connsiteY55148"/>
              </a:cxn>
              <a:cxn ang="0">
                <a:pos x="connsiteX55149" y="connsiteY55149"/>
              </a:cxn>
              <a:cxn ang="0">
                <a:pos x="connsiteX55150" y="connsiteY55150"/>
              </a:cxn>
              <a:cxn ang="0">
                <a:pos x="connsiteX55151" y="connsiteY55151"/>
              </a:cxn>
              <a:cxn ang="0">
                <a:pos x="connsiteX55152" y="connsiteY55152"/>
              </a:cxn>
              <a:cxn ang="0">
                <a:pos x="connsiteX55153" y="connsiteY55153"/>
              </a:cxn>
              <a:cxn ang="0">
                <a:pos x="connsiteX55154" y="connsiteY55154"/>
              </a:cxn>
              <a:cxn ang="0">
                <a:pos x="connsiteX55155" y="connsiteY55155"/>
              </a:cxn>
              <a:cxn ang="0">
                <a:pos x="connsiteX55156" y="connsiteY55156"/>
              </a:cxn>
              <a:cxn ang="0">
                <a:pos x="connsiteX55157" y="connsiteY55157"/>
              </a:cxn>
              <a:cxn ang="0">
                <a:pos x="connsiteX55158" y="connsiteY55158"/>
              </a:cxn>
              <a:cxn ang="0">
                <a:pos x="connsiteX55159" y="connsiteY55159"/>
              </a:cxn>
              <a:cxn ang="0">
                <a:pos x="connsiteX55160" y="connsiteY55160"/>
              </a:cxn>
              <a:cxn ang="0">
                <a:pos x="connsiteX55161" y="connsiteY55161"/>
              </a:cxn>
              <a:cxn ang="0">
                <a:pos x="connsiteX55162" y="connsiteY55162"/>
              </a:cxn>
              <a:cxn ang="0">
                <a:pos x="connsiteX55163" y="connsiteY55163"/>
              </a:cxn>
              <a:cxn ang="0">
                <a:pos x="connsiteX55164" y="connsiteY55164"/>
              </a:cxn>
              <a:cxn ang="0">
                <a:pos x="connsiteX55165" y="connsiteY55165"/>
              </a:cxn>
              <a:cxn ang="0">
                <a:pos x="connsiteX55166" y="connsiteY55166"/>
              </a:cxn>
              <a:cxn ang="0">
                <a:pos x="connsiteX55167" y="connsiteY55167"/>
              </a:cxn>
              <a:cxn ang="0">
                <a:pos x="connsiteX55168" y="connsiteY55168"/>
              </a:cxn>
              <a:cxn ang="0">
                <a:pos x="connsiteX55169" y="connsiteY55169"/>
              </a:cxn>
              <a:cxn ang="0">
                <a:pos x="connsiteX55170" y="connsiteY55170"/>
              </a:cxn>
              <a:cxn ang="0">
                <a:pos x="connsiteX55171" y="connsiteY55171"/>
              </a:cxn>
              <a:cxn ang="0">
                <a:pos x="connsiteX55172" y="connsiteY55172"/>
              </a:cxn>
              <a:cxn ang="0">
                <a:pos x="connsiteX55173" y="connsiteY55173"/>
              </a:cxn>
              <a:cxn ang="0">
                <a:pos x="connsiteX55174" y="connsiteY55174"/>
              </a:cxn>
              <a:cxn ang="0">
                <a:pos x="connsiteX55175" y="connsiteY55175"/>
              </a:cxn>
              <a:cxn ang="0">
                <a:pos x="connsiteX55176" y="connsiteY55176"/>
              </a:cxn>
              <a:cxn ang="0">
                <a:pos x="connsiteX55177" y="connsiteY55177"/>
              </a:cxn>
              <a:cxn ang="0">
                <a:pos x="connsiteX55178" y="connsiteY55178"/>
              </a:cxn>
              <a:cxn ang="0">
                <a:pos x="connsiteX55179" y="connsiteY55179"/>
              </a:cxn>
              <a:cxn ang="0">
                <a:pos x="connsiteX55180" y="connsiteY55180"/>
              </a:cxn>
              <a:cxn ang="0">
                <a:pos x="connsiteX55181" y="connsiteY55181"/>
              </a:cxn>
              <a:cxn ang="0">
                <a:pos x="connsiteX55182" y="connsiteY55182"/>
              </a:cxn>
              <a:cxn ang="0">
                <a:pos x="connsiteX55183" y="connsiteY55183"/>
              </a:cxn>
              <a:cxn ang="0">
                <a:pos x="connsiteX55184" y="connsiteY55184"/>
              </a:cxn>
              <a:cxn ang="0">
                <a:pos x="connsiteX55185" y="connsiteY55185"/>
              </a:cxn>
              <a:cxn ang="0">
                <a:pos x="connsiteX55186" y="connsiteY55186"/>
              </a:cxn>
              <a:cxn ang="0">
                <a:pos x="connsiteX55187" y="connsiteY55187"/>
              </a:cxn>
              <a:cxn ang="0">
                <a:pos x="connsiteX55188" y="connsiteY55188"/>
              </a:cxn>
              <a:cxn ang="0">
                <a:pos x="connsiteX55189" y="connsiteY55189"/>
              </a:cxn>
              <a:cxn ang="0">
                <a:pos x="connsiteX55190" y="connsiteY55190"/>
              </a:cxn>
              <a:cxn ang="0">
                <a:pos x="connsiteX55191" y="connsiteY55191"/>
              </a:cxn>
              <a:cxn ang="0">
                <a:pos x="connsiteX55192" y="connsiteY55192"/>
              </a:cxn>
              <a:cxn ang="0">
                <a:pos x="connsiteX55193" y="connsiteY55193"/>
              </a:cxn>
              <a:cxn ang="0">
                <a:pos x="connsiteX55194" y="connsiteY55194"/>
              </a:cxn>
              <a:cxn ang="0">
                <a:pos x="connsiteX55195" y="connsiteY55195"/>
              </a:cxn>
              <a:cxn ang="0">
                <a:pos x="connsiteX55196" y="connsiteY55196"/>
              </a:cxn>
              <a:cxn ang="0">
                <a:pos x="connsiteX55197" y="connsiteY55197"/>
              </a:cxn>
              <a:cxn ang="0">
                <a:pos x="connsiteX55198" y="connsiteY55198"/>
              </a:cxn>
              <a:cxn ang="0">
                <a:pos x="connsiteX55199" y="connsiteY55199"/>
              </a:cxn>
              <a:cxn ang="0">
                <a:pos x="connsiteX55200" y="connsiteY55200"/>
              </a:cxn>
              <a:cxn ang="0">
                <a:pos x="connsiteX55201" y="connsiteY55201"/>
              </a:cxn>
              <a:cxn ang="0">
                <a:pos x="connsiteX55202" y="connsiteY55202"/>
              </a:cxn>
              <a:cxn ang="0">
                <a:pos x="connsiteX55203" y="connsiteY55203"/>
              </a:cxn>
              <a:cxn ang="0">
                <a:pos x="connsiteX55204" y="connsiteY55204"/>
              </a:cxn>
              <a:cxn ang="0">
                <a:pos x="connsiteX55205" y="connsiteY55205"/>
              </a:cxn>
              <a:cxn ang="0">
                <a:pos x="connsiteX55206" y="connsiteY55206"/>
              </a:cxn>
              <a:cxn ang="0">
                <a:pos x="connsiteX55207" y="connsiteY55207"/>
              </a:cxn>
              <a:cxn ang="0">
                <a:pos x="connsiteX55208" y="connsiteY55208"/>
              </a:cxn>
              <a:cxn ang="0">
                <a:pos x="connsiteX55209" y="connsiteY55209"/>
              </a:cxn>
              <a:cxn ang="0">
                <a:pos x="connsiteX55210" y="connsiteY55210"/>
              </a:cxn>
              <a:cxn ang="0">
                <a:pos x="connsiteX55211" y="connsiteY55211"/>
              </a:cxn>
              <a:cxn ang="0">
                <a:pos x="connsiteX55212" y="connsiteY55212"/>
              </a:cxn>
              <a:cxn ang="0">
                <a:pos x="connsiteX55213" y="connsiteY55213"/>
              </a:cxn>
              <a:cxn ang="0">
                <a:pos x="connsiteX55214" y="connsiteY55214"/>
              </a:cxn>
              <a:cxn ang="0">
                <a:pos x="connsiteX55215" y="connsiteY55215"/>
              </a:cxn>
              <a:cxn ang="0">
                <a:pos x="connsiteX55216" y="connsiteY55216"/>
              </a:cxn>
              <a:cxn ang="0">
                <a:pos x="connsiteX55217" y="connsiteY55217"/>
              </a:cxn>
              <a:cxn ang="0">
                <a:pos x="connsiteX55218" y="connsiteY55218"/>
              </a:cxn>
              <a:cxn ang="0">
                <a:pos x="connsiteX55219" y="connsiteY55219"/>
              </a:cxn>
              <a:cxn ang="0">
                <a:pos x="connsiteX55220" y="connsiteY55220"/>
              </a:cxn>
              <a:cxn ang="0">
                <a:pos x="connsiteX55221" y="connsiteY55221"/>
              </a:cxn>
              <a:cxn ang="0">
                <a:pos x="connsiteX55222" y="connsiteY55222"/>
              </a:cxn>
              <a:cxn ang="0">
                <a:pos x="connsiteX55223" y="connsiteY55223"/>
              </a:cxn>
              <a:cxn ang="0">
                <a:pos x="connsiteX55224" y="connsiteY55224"/>
              </a:cxn>
              <a:cxn ang="0">
                <a:pos x="connsiteX55225" y="connsiteY55225"/>
              </a:cxn>
              <a:cxn ang="0">
                <a:pos x="connsiteX55226" y="connsiteY55226"/>
              </a:cxn>
              <a:cxn ang="0">
                <a:pos x="connsiteX55227" y="connsiteY55227"/>
              </a:cxn>
              <a:cxn ang="0">
                <a:pos x="connsiteX55228" y="connsiteY55228"/>
              </a:cxn>
              <a:cxn ang="0">
                <a:pos x="connsiteX55229" y="connsiteY55229"/>
              </a:cxn>
              <a:cxn ang="0">
                <a:pos x="connsiteX55230" y="connsiteY55230"/>
              </a:cxn>
              <a:cxn ang="0">
                <a:pos x="connsiteX55231" y="connsiteY55231"/>
              </a:cxn>
              <a:cxn ang="0">
                <a:pos x="connsiteX55232" y="connsiteY55232"/>
              </a:cxn>
              <a:cxn ang="0">
                <a:pos x="connsiteX55233" y="connsiteY55233"/>
              </a:cxn>
              <a:cxn ang="0">
                <a:pos x="connsiteX55234" y="connsiteY55234"/>
              </a:cxn>
              <a:cxn ang="0">
                <a:pos x="connsiteX55235" y="connsiteY55235"/>
              </a:cxn>
              <a:cxn ang="0">
                <a:pos x="connsiteX55236" y="connsiteY55236"/>
              </a:cxn>
              <a:cxn ang="0">
                <a:pos x="connsiteX55237" y="connsiteY55237"/>
              </a:cxn>
              <a:cxn ang="0">
                <a:pos x="connsiteX55238" y="connsiteY55238"/>
              </a:cxn>
              <a:cxn ang="0">
                <a:pos x="connsiteX55239" y="connsiteY55239"/>
              </a:cxn>
              <a:cxn ang="0">
                <a:pos x="connsiteX55240" y="connsiteY55240"/>
              </a:cxn>
              <a:cxn ang="0">
                <a:pos x="connsiteX55241" y="connsiteY55241"/>
              </a:cxn>
              <a:cxn ang="0">
                <a:pos x="connsiteX55242" y="connsiteY55242"/>
              </a:cxn>
              <a:cxn ang="0">
                <a:pos x="connsiteX55243" y="connsiteY55243"/>
              </a:cxn>
              <a:cxn ang="0">
                <a:pos x="connsiteX55244" y="connsiteY55244"/>
              </a:cxn>
              <a:cxn ang="0">
                <a:pos x="connsiteX55245" y="connsiteY55245"/>
              </a:cxn>
              <a:cxn ang="0">
                <a:pos x="connsiteX55246" y="connsiteY55246"/>
              </a:cxn>
              <a:cxn ang="0">
                <a:pos x="connsiteX55247" y="connsiteY55247"/>
              </a:cxn>
              <a:cxn ang="0">
                <a:pos x="connsiteX55248" y="connsiteY55248"/>
              </a:cxn>
              <a:cxn ang="0">
                <a:pos x="connsiteX55249" y="connsiteY55249"/>
              </a:cxn>
              <a:cxn ang="0">
                <a:pos x="connsiteX55250" y="connsiteY55250"/>
              </a:cxn>
              <a:cxn ang="0">
                <a:pos x="connsiteX55251" y="connsiteY55251"/>
              </a:cxn>
              <a:cxn ang="0">
                <a:pos x="connsiteX55252" y="connsiteY55252"/>
              </a:cxn>
              <a:cxn ang="0">
                <a:pos x="connsiteX55253" y="connsiteY55253"/>
              </a:cxn>
              <a:cxn ang="0">
                <a:pos x="connsiteX55254" y="connsiteY55254"/>
              </a:cxn>
              <a:cxn ang="0">
                <a:pos x="connsiteX55255" y="connsiteY55255"/>
              </a:cxn>
              <a:cxn ang="0">
                <a:pos x="connsiteX55256" y="connsiteY55256"/>
              </a:cxn>
              <a:cxn ang="0">
                <a:pos x="connsiteX55257" y="connsiteY55257"/>
              </a:cxn>
              <a:cxn ang="0">
                <a:pos x="connsiteX55258" y="connsiteY55258"/>
              </a:cxn>
              <a:cxn ang="0">
                <a:pos x="connsiteX55259" y="connsiteY55259"/>
              </a:cxn>
              <a:cxn ang="0">
                <a:pos x="connsiteX55260" y="connsiteY55260"/>
              </a:cxn>
              <a:cxn ang="0">
                <a:pos x="connsiteX55261" y="connsiteY55261"/>
              </a:cxn>
              <a:cxn ang="0">
                <a:pos x="connsiteX55262" y="connsiteY55262"/>
              </a:cxn>
              <a:cxn ang="0">
                <a:pos x="connsiteX55263" y="connsiteY55263"/>
              </a:cxn>
              <a:cxn ang="0">
                <a:pos x="connsiteX55264" y="connsiteY55264"/>
              </a:cxn>
              <a:cxn ang="0">
                <a:pos x="connsiteX55265" y="connsiteY55265"/>
              </a:cxn>
              <a:cxn ang="0">
                <a:pos x="connsiteX55266" y="connsiteY55266"/>
              </a:cxn>
              <a:cxn ang="0">
                <a:pos x="connsiteX55267" y="connsiteY55267"/>
              </a:cxn>
              <a:cxn ang="0">
                <a:pos x="connsiteX55268" y="connsiteY55268"/>
              </a:cxn>
              <a:cxn ang="0">
                <a:pos x="connsiteX55269" y="connsiteY55269"/>
              </a:cxn>
              <a:cxn ang="0">
                <a:pos x="connsiteX55270" y="connsiteY55270"/>
              </a:cxn>
              <a:cxn ang="0">
                <a:pos x="connsiteX55271" y="connsiteY55271"/>
              </a:cxn>
              <a:cxn ang="0">
                <a:pos x="connsiteX55272" y="connsiteY55272"/>
              </a:cxn>
              <a:cxn ang="0">
                <a:pos x="connsiteX55273" y="connsiteY55273"/>
              </a:cxn>
              <a:cxn ang="0">
                <a:pos x="connsiteX55274" y="connsiteY55274"/>
              </a:cxn>
              <a:cxn ang="0">
                <a:pos x="connsiteX55275" y="connsiteY55275"/>
              </a:cxn>
              <a:cxn ang="0">
                <a:pos x="connsiteX55276" y="connsiteY55276"/>
              </a:cxn>
              <a:cxn ang="0">
                <a:pos x="connsiteX55277" y="connsiteY55277"/>
              </a:cxn>
              <a:cxn ang="0">
                <a:pos x="connsiteX55278" y="connsiteY55278"/>
              </a:cxn>
              <a:cxn ang="0">
                <a:pos x="connsiteX55279" y="connsiteY55279"/>
              </a:cxn>
              <a:cxn ang="0">
                <a:pos x="connsiteX55280" y="connsiteY55280"/>
              </a:cxn>
              <a:cxn ang="0">
                <a:pos x="connsiteX55281" y="connsiteY55281"/>
              </a:cxn>
              <a:cxn ang="0">
                <a:pos x="connsiteX55282" y="connsiteY55282"/>
              </a:cxn>
              <a:cxn ang="0">
                <a:pos x="connsiteX55283" y="connsiteY55283"/>
              </a:cxn>
              <a:cxn ang="0">
                <a:pos x="connsiteX55284" y="connsiteY55284"/>
              </a:cxn>
              <a:cxn ang="0">
                <a:pos x="connsiteX55285" y="connsiteY55285"/>
              </a:cxn>
              <a:cxn ang="0">
                <a:pos x="connsiteX55286" y="connsiteY55286"/>
              </a:cxn>
              <a:cxn ang="0">
                <a:pos x="connsiteX55287" y="connsiteY55287"/>
              </a:cxn>
              <a:cxn ang="0">
                <a:pos x="connsiteX55288" y="connsiteY55288"/>
              </a:cxn>
              <a:cxn ang="0">
                <a:pos x="connsiteX55289" y="connsiteY55289"/>
              </a:cxn>
              <a:cxn ang="0">
                <a:pos x="connsiteX55290" y="connsiteY55290"/>
              </a:cxn>
              <a:cxn ang="0">
                <a:pos x="connsiteX55291" y="connsiteY55291"/>
              </a:cxn>
              <a:cxn ang="0">
                <a:pos x="connsiteX55292" y="connsiteY55292"/>
              </a:cxn>
              <a:cxn ang="0">
                <a:pos x="connsiteX55293" y="connsiteY55293"/>
              </a:cxn>
              <a:cxn ang="0">
                <a:pos x="connsiteX55294" y="connsiteY55294"/>
              </a:cxn>
              <a:cxn ang="0">
                <a:pos x="connsiteX55295" y="connsiteY55295"/>
              </a:cxn>
              <a:cxn ang="0">
                <a:pos x="connsiteX55296" y="connsiteY55296"/>
              </a:cxn>
              <a:cxn ang="0">
                <a:pos x="connsiteX55297" y="connsiteY55297"/>
              </a:cxn>
              <a:cxn ang="0">
                <a:pos x="connsiteX55298" y="connsiteY55298"/>
              </a:cxn>
              <a:cxn ang="0">
                <a:pos x="connsiteX55299" y="connsiteY55299"/>
              </a:cxn>
              <a:cxn ang="0">
                <a:pos x="connsiteX55300" y="connsiteY55300"/>
              </a:cxn>
              <a:cxn ang="0">
                <a:pos x="connsiteX55301" y="connsiteY55301"/>
              </a:cxn>
              <a:cxn ang="0">
                <a:pos x="connsiteX55302" y="connsiteY55302"/>
              </a:cxn>
              <a:cxn ang="0">
                <a:pos x="connsiteX55303" y="connsiteY55303"/>
              </a:cxn>
              <a:cxn ang="0">
                <a:pos x="connsiteX55304" y="connsiteY55304"/>
              </a:cxn>
              <a:cxn ang="0">
                <a:pos x="connsiteX55305" y="connsiteY55305"/>
              </a:cxn>
              <a:cxn ang="0">
                <a:pos x="connsiteX55306" y="connsiteY55306"/>
              </a:cxn>
              <a:cxn ang="0">
                <a:pos x="connsiteX55307" y="connsiteY55307"/>
              </a:cxn>
              <a:cxn ang="0">
                <a:pos x="connsiteX55308" y="connsiteY55308"/>
              </a:cxn>
              <a:cxn ang="0">
                <a:pos x="connsiteX55309" y="connsiteY55309"/>
              </a:cxn>
              <a:cxn ang="0">
                <a:pos x="connsiteX55310" y="connsiteY55310"/>
              </a:cxn>
              <a:cxn ang="0">
                <a:pos x="connsiteX55311" y="connsiteY55311"/>
              </a:cxn>
              <a:cxn ang="0">
                <a:pos x="connsiteX55312" y="connsiteY55312"/>
              </a:cxn>
              <a:cxn ang="0">
                <a:pos x="connsiteX55313" y="connsiteY55313"/>
              </a:cxn>
              <a:cxn ang="0">
                <a:pos x="connsiteX55314" y="connsiteY55314"/>
              </a:cxn>
              <a:cxn ang="0">
                <a:pos x="connsiteX55315" y="connsiteY55315"/>
              </a:cxn>
              <a:cxn ang="0">
                <a:pos x="connsiteX55316" y="connsiteY55316"/>
              </a:cxn>
              <a:cxn ang="0">
                <a:pos x="connsiteX55317" y="connsiteY55317"/>
              </a:cxn>
              <a:cxn ang="0">
                <a:pos x="connsiteX55318" y="connsiteY55318"/>
              </a:cxn>
              <a:cxn ang="0">
                <a:pos x="connsiteX55319" y="connsiteY55319"/>
              </a:cxn>
              <a:cxn ang="0">
                <a:pos x="connsiteX55320" y="connsiteY55320"/>
              </a:cxn>
              <a:cxn ang="0">
                <a:pos x="connsiteX55321" y="connsiteY55321"/>
              </a:cxn>
              <a:cxn ang="0">
                <a:pos x="connsiteX55322" y="connsiteY55322"/>
              </a:cxn>
              <a:cxn ang="0">
                <a:pos x="connsiteX55323" y="connsiteY55323"/>
              </a:cxn>
              <a:cxn ang="0">
                <a:pos x="connsiteX55324" y="connsiteY55324"/>
              </a:cxn>
              <a:cxn ang="0">
                <a:pos x="connsiteX55325" y="connsiteY55325"/>
              </a:cxn>
              <a:cxn ang="0">
                <a:pos x="connsiteX55326" y="connsiteY55326"/>
              </a:cxn>
              <a:cxn ang="0">
                <a:pos x="connsiteX55327" y="connsiteY55327"/>
              </a:cxn>
              <a:cxn ang="0">
                <a:pos x="connsiteX55328" y="connsiteY55328"/>
              </a:cxn>
              <a:cxn ang="0">
                <a:pos x="connsiteX55329" y="connsiteY55329"/>
              </a:cxn>
              <a:cxn ang="0">
                <a:pos x="connsiteX55330" y="connsiteY55330"/>
              </a:cxn>
              <a:cxn ang="0">
                <a:pos x="connsiteX55331" y="connsiteY55331"/>
              </a:cxn>
              <a:cxn ang="0">
                <a:pos x="connsiteX55332" y="connsiteY55332"/>
              </a:cxn>
              <a:cxn ang="0">
                <a:pos x="connsiteX55333" y="connsiteY55333"/>
              </a:cxn>
              <a:cxn ang="0">
                <a:pos x="connsiteX55334" y="connsiteY55334"/>
              </a:cxn>
              <a:cxn ang="0">
                <a:pos x="connsiteX55335" y="connsiteY55335"/>
              </a:cxn>
              <a:cxn ang="0">
                <a:pos x="connsiteX55336" y="connsiteY55336"/>
              </a:cxn>
              <a:cxn ang="0">
                <a:pos x="connsiteX55337" y="connsiteY55337"/>
              </a:cxn>
              <a:cxn ang="0">
                <a:pos x="connsiteX55338" y="connsiteY55338"/>
              </a:cxn>
              <a:cxn ang="0">
                <a:pos x="connsiteX55339" y="connsiteY55339"/>
              </a:cxn>
              <a:cxn ang="0">
                <a:pos x="connsiteX55340" y="connsiteY55340"/>
              </a:cxn>
              <a:cxn ang="0">
                <a:pos x="connsiteX55341" y="connsiteY55341"/>
              </a:cxn>
              <a:cxn ang="0">
                <a:pos x="connsiteX55342" y="connsiteY55342"/>
              </a:cxn>
              <a:cxn ang="0">
                <a:pos x="connsiteX55343" y="connsiteY55343"/>
              </a:cxn>
              <a:cxn ang="0">
                <a:pos x="connsiteX55344" y="connsiteY55344"/>
              </a:cxn>
              <a:cxn ang="0">
                <a:pos x="connsiteX55345" y="connsiteY55345"/>
              </a:cxn>
              <a:cxn ang="0">
                <a:pos x="connsiteX55346" y="connsiteY55346"/>
              </a:cxn>
              <a:cxn ang="0">
                <a:pos x="connsiteX55347" y="connsiteY55347"/>
              </a:cxn>
              <a:cxn ang="0">
                <a:pos x="connsiteX55348" y="connsiteY55348"/>
              </a:cxn>
              <a:cxn ang="0">
                <a:pos x="connsiteX55349" y="connsiteY55349"/>
              </a:cxn>
              <a:cxn ang="0">
                <a:pos x="connsiteX55350" y="connsiteY55350"/>
              </a:cxn>
              <a:cxn ang="0">
                <a:pos x="connsiteX55351" y="connsiteY55351"/>
              </a:cxn>
              <a:cxn ang="0">
                <a:pos x="connsiteX55352" y="connsiteY55352"/>
              </a:cxn>
              <a:cxn ang="0">
                <a:pos x="connsiteX55353" y="connsiteY55353"/>
              </a:cxn>
              <a:cxn ang="0">
                <a:pos x="connsiteX55354" y="connsiteY55354"/>
              </a:cxn>
              <a:cxn ang="0">
                <a:pos x="connsiteX55355" y="connsiteY55355"/>
              </a:cxn>
              <a:cxn ang="0">
                <a:pos x="connsiteX55356" y="connsiteY55356"/>
              </a:cxn>
              <a:cxn ang="0">
                <a:pos x="connsiteX55357" y="connsiteY55357"/>
              </a:cxn>
              <a:cxn ang="0">
                <a:pos x="connsiteX55358" y="connsiteY55358"/>
              </a:cxn>
              <a:cxn ang="0">
                <a:pos x="connsiteX55359" y="connsiteY55359"/>
              </a:cxn>
              <a:cxn ang="0">
                <a:pos x="connsiteX55360" y="connsiteY55360"/>
              </a:cxn>
              <a:cxn ang="0">
                <a:pos x="connsiteX55361" y="connsiteY55361"/>
              </a:cxn>
              <a:cxn ang="0">
                <a:pos x="connsiteX55362" y="connsiteY55362"/>
              </a:cxn>
              <a:cxn ang="0">
                <a:pos x="connsiteX55363" y="connsiteY55363"/>
              </a:cxn>
              <a:cxn ang="0">
                <a:pos x="connsiteX55364" y="connsiteY55364"/>
              </a:cxn>
              <a:cxn ang="0">
                <a:pos x="connsiteX55365" y="connsiteY55365"/>
              </a:cxn>
              <a:cxn ang="0">
                <a:pos x="connsiteX55366" y="connsiteY55366"/>
              </a:cxn>
              <a:cxn ang="0">
                <a:pos x="connsiteX55367" y="connsiteY55367"/>
              </a:cxn>
              <a:cxn ang="0">
                <a:pos x="connsiteX55368" y="connsiteY55368"/>
              </a:cxn>
              <a:cxn ang="0">
                <a:pos x="connsiteX55369" y="connsiteY55369"/>
              </a:cxn>
              <a:cxn ang="0">
                <a:pos x="connsiteX55370" y="connsiteY55370"/>
              </a:cxn>
              <a:cxn ang="0">
                <a:pos x="connsiteX55371" y="connsiteY55371"/>
              </a:cxn>
              <a:cxn ang="0">
                <a:pos x="connsiteX55372" y="connsiteY55372"/>
              </a:cxn>
              <a:cxn ang="0">
                <a:pos x="connsiteX55373" y="connsiteY55373"/>
              </a:cxn>
              <a:cxn ang="0">
                <a:pos x="connsiteX55374" y="connsiteY55374"/>
              </a:cxn>
              <a:cxn ang="0">
                <a:pos x="connsiteX55375" y="connsiteY55375"/>
              </a:cxn>
              <a:cxn ang="0">
                <a:pos x="connsiteX55376" y="connsiteY55376"/>
              </a:cxn>
              <a:cxn ang="0">
                <a:pos x="connsiteX55377" y="connsiteY55377"/>
              </a:cxn>
              <a:cxn ang="0">
                <a:pos x="connsiteX55378" y="connsiteY55378"/>
              </a:cxn>
              <a:cxn ang="0">
                <a:pos x="connsiteX55379" y="connsiteY55379"/>
              </a:cxn>
              <a:cxn ang="0">
                <a:pos x="connsiteX55380" y="connsiteY55380"/>
              </a:cxn>
              <a:cxn ang="0">
                <a:pos x="connsiteX55381" y="connsiteY55381"/>
              </a:cxn>
              <a:cxn ang="0">
                <a:pos x="connsiteX55382" y="connsiteY55382"/>
              </a:cxn>
              <a:cxn ang="0">
                <a:pos x="connsiteX55383" y="connsiteY55383"/>
              </a:cxn>
              <a:cxn ang="0">
                <a:pos x="connsiteX55384" y="connsiteY55384"/>
              </a:cxn>
              <a:cxn ang="0">
                <a:pos x="connsiteX55385" y="connsiteY55385"/>
              </a:cxn>
              <a:cxn ang="0">
                <a:pos x="connsiteX55386" y="connsiteY55386"/>
              </a:cxn>
              <a:cxn ang="0">
                <a:pos x="connsiteX55387" y="connsiteY55387"/>
              </a:cxn>
              <a:cxn ang="0">
                <a:pos x="connsiteX55388" y="connsiteY55388"/>
              </a:cxn>
              <a:cxn ang="0">
                <a:pos x="connsiteX55389" y="connsiteY55389"/>
              </a:cxn>
              <a:cxn ang="0">
                <a:pos x="connsiteX55390" y="connsiteY55390"/>
              </a:cxn>
              <a:cxn ang="0">
                <a:pos x="connsiteX55391" y="connsiteY55391"/>
              </a:cxn>
              <a:cxn ang="0">
                <a:pos x="connsiteX55392" y="connsiteY55392"/>
              </a:cxn>
              <a:cxn ang="0">
                <a:pos x="connsiteX55393" y="connsiteY55393"/>
              </a:cxn>
              <a:cxn ang="0">
                <a:pos x="connsiteX55394" y="connsiteY55394"/>
              </a:cxn>
              <a:cxn ang="0">
                <a:pos x="connsiteX55395" y="connsiteY55395"/>
              </a:cxn>
              <a:cxn ang="0">
                <a:pos x="connsiteX55396" y="connsiteY55396"/>
              </a:cxn>
              <a:cxn ang="0">
                <a:pos x="connsiteX55397" y="connsiteY55397"/>
              </a:cxn>
              <a:cxn ang="0">
                <a:pos x="connsiteX55398" y="connsiteY55398"/>
              </a:cxn>
              <a:cxn ang="0">
                <a:pos x="connsiteX55399" y="connsiteY55399"/>
              </a:cxn>
              <a:cxn ang="0">
                <a:pos x="connsiteX55400" y="connsiteY55400"/>
              </a:cxn>
              <a:cxn ang="0">
                <a:pos x="connsiteX55401" y="connsiteY55401"/>
              </a:cxn>
              <a:cxn ang="0">
                <a:pos x="connsiteX55402" y="connsiteY55402"/>
              </a:cxn>
              <a:cxn ang="0">
                <a:pos x="connsiteX55403" y="connsiteY55403"/>
              </a:cxn>
              <a:cxn ang="0">
                <a:pos x="connsiteX55404" y="connsiteY55404"/>
              </a:cxn>
              <a:cxn ang="0">
                <a:pos x="connsiteX55405" y="connsiteY55405"/>
              </a:cxn>
              <a:cxn ang="0">
                <a:pos x="connsiteX55406" y="connsiteY55406"/>
              </a:cxn>
              <a:cxn ang="0">
                <a:pos x="connsiteX55407" y="connsiteY55407"/>
              </a:cxn>
              <a:cxn ang="0">
                <a:pos x="connsiteX55408" y="connsiteY55408"/>
              </a:cxn>
              <a:cxn ang="0">
                <a:pos x="connsiteX55409" y="connsiteY55409"/>
              </a:cxn>
              <a:cxn ang="0">
                <a:pos x="connsiteX55410" y="connsiteY55410"/>
              </a:cxn>
              <a:cxn ang="0">
                <a:pos x="connsiteX55411" y="connsiteY55411"/>
              </a:cxn>
              <a:cxn ang="0">
                <a:pos x="connsiteX55412" y="connsiteY55412"/>
              </a:cxn>
              <a:cxn ang="0">
                <a:pos x="connsiteX55413" y="connsiteY55413"/>
              </a:cxn>
              <a:cxn ang="0">
                <a:pos x="connsiteX55414" y="connsiteY55414"/>
              </a:cxn>
              <a:cxn ang="0">
                <a:pos x="connsiteX55415" y="connsiteY55415"/>
              </a:cxn>
              <a:cxn ang="0">
                <a:pos x="connsiteX55416" y="connsiteY55416"/>
              </a:cxn>
              <a:cxn ang="0">
                <a:pos x="connsiteX55417" y="connsiteY55417"/>
              </a:cxn>
              <a:cxn ang="0">
                <a:pos x="connsiteX55418" y="connsiteY55418"/>
              </a:cxn>
              <a:cxn ang="0">
                <a:pos x="connsiteX55419" y="connsiteY55419"/>
              </a:cxn>
              <a:cxn ang="0">
                <a:pos x="connsiteX55420" y="connsiteY55420"/>
              </a:cxn>
              <a:cxn ang="0">
                <a:pos x="connsiteX55421" y="connsiteY55421"/>
              </a:cxn>
              <a:cxn ang="0">
                <a:pos x="connsiteX55422" y="connsiteY55422"/>
              </a:cxn>
              <a:cxn ang="0">
                <a:pos x="connsiteX55423" y="connsiteY55423"/>
              </a:cxn>
              <a:cxn ang="0">
                <a:pos x="connsiteX55424" y="connsiteY55424"/>
              </a:cxn>
              <a:cxn ang="0">
                <a:pos x="connsiteX55425" y="connsiteY55425"/>
              </a:cxn>
              <a:cxn ang="0">
                <a:pos x="connsiteX55426" y="connsiteY55426"/>
              </a:cxn>
              <a:cxn ang="0">
                <a:pos x="connsiteX55427" y="connsiteY55427"/>
              </a:cxn>
              <a:cxn ang="0">
                <a:pos x="connsiteX55428" y="connsiteY55428"/>
              </a:cxn>
              <a:cxn ang="0">
                <a:pos x="connsiteX55429" y="connsiteY55429"/>
              </a:cxn>
              <a:cxn ang="0">
                <a:pos x="connsiteX55430" y="connsiteY55430"/>
              </a:cxn>
              <a:cxn ang="0">
                <a:pos x="connsiteX55431" y="connsiteY55431"/>
              </a:cxn>
              <a:cxn ang="0">
                <a:pos x="connsiteX55432" y="connsiteY55432"/>
              </a:cxn>
              <a:cxn ang="0">
                <a:pos x="connsiteX55433" y="connsiteY55433"/>
              </a:cxn>
              <a:cxn ang="0">
                <a:pos x="connsiteX55434" y="connsiteY55434"/>
              </a:cxn>
              <a:cxn ang="0">
                <a:pos x="connsiteX55435" y="connsiteY55435"/>
              </a:cxn>
              <a:cxn ang="0">
                <a:pos x="connsiteX55436" y="connsiteY55436"/>
              </a:cxn>
              <a:cxn ang="0">
                <a:pos x="connsiteX55437" y="connsiteY55437"/>
              </a:cxn>
              <a:cxn ang="0">
                <a:pos x="connsiteX55438" y="connsiteY55438"/>
              </a:cxn>
              <a:cxn ang="0">
                <a:pos x="connsiteX55439" y="connsiteY55439"/>
              </a:cxn>
              <a:cxn ang="0">
                <a:pos x="connsiteX55440" y="connsiteY55440"/>
              </a:cxn>
              <a:cxn ang="0">
                <a:pos x="connsiteX55441" y="connsiteY55441"/>
              </a:cxn>
              <a:cxn ang="0">
                <a:pos x="connsiteX55442" y="connsiteY55442"/>
              </a:cxn>
              <a:cxn ang="0">
                <a:pos x="connsiteX55443" y="connsiteY55443"/>
              </a:cxn>
              <a:cxn ang="0">
                <a:pos x="connsiteX55444" y="connsiteY55444"/>
              </a:cxn>
              <a:cxn ang="0">
                <a:pos x="connsiteX55445" y="connsiteY55445"/>
              </a:cxn>
              <a:cxn ang="0">
                <a:pos x="connsiteX55446" y="connsiteY55446"/>
              </a:cxn>
              <a:cxn ang="0">
                <a:pos x="connsiteX55447" y="connsiteY55447"/>
              </a:cxn>
              <a:cxn ang="0">
                <a:pos x="connsiteX55448" y="connsiteY55448"/>
              </a:cxn>
              <a:cxn ang="0">
                <a:pos x="connsiteX55449" y="connsiteY55449"/>
              </a:cxn>
              <a:cxn ang="0">
                <a:pos x="connsiteX55450" y="connsiteY55450"/>
              </a:cxn>
              <a:cxn ang="0">
                <a:pos x="connsiteX55451" y="connsiteY55451"/>
              </a:cxn>
              <a:cxn ang="0">
                <a:pos x="connsiteX55452" y="connsiteY55452"/>
              </a:cxn>
              <a:cxn ang="0">
                <a:pos x="connsiteX55453" y="connsiteY55453"/>
              </a:cxn>
              <a:cxn ang="0">
                <a:pos x="connsiteX55454" y="connsiteY55454"/>
              </a:cxn>
              <a:cxn ang="0">
                <a:pos x="connsiteX55455" y="connsiteY55455"/>
              </a:cxn>
              <a:cxn ang="0">
                <a:pos x="connsiteX55456" y="connsiteY55456"/>
              </a:cxn>
              <a:cxn ang="0">
                <a:pos x="connsiteX55457" y="connsiteY55457"/>
              </a:cxn>
              <a:cxn ang="0">
                <a:pos x="connsiteX55458" y="connsiteY55458"/>
              </a:cxn>
              <a:cxn ang="0">
                <a:pos x="connsiteX55459" y="connsiteY55459"/>
              </a:cxn>
              <a:cxn ang="0">
                <a:pos x="connsiteX55460" y="connsiteY55460"/>
              </a:cxn>
              <a:cxn ang="0">
                <a:pos x="connsiteX55461" y="connsiteY55461"/>
              </a:cxn>
              <a:cxn ang="0">
                <a:pos x="connsiteX55462" y="connsiteY55462"/>
              </a:cxn>
              <a:cxn ang="0">
                <a:pos x="connsiteX55463" y="connsiteY55463"/>
              </a:cxn>
              <a:cxn ang="0">
                <a:pos x="connsiteX55464" y="connsiteY55464"/>
              </a:cxn>
              <a:cxn ang="0">
                <a:pos x="connsiteX55465" y="connsiteY55465"/>
              </a:cxn>
              <a:cxn ang="0">
                <a:pos x="connsiteX55466" y="connsiteY55466"/>
              </a:cxn>
              <a:cxn ang="0">
                <a:pos x="connsiteX55467" y="connsiteY55467"/>
              </a:cxn>
              <a:cxn ang="0">
                <a:pos x="connsiteX55468" y="connsiteY55468"/>
              </a:cxn>
              <a:cxn ang="0">
                <a:pos x="connsiteX55469" y="connsiteY55469"/>
              </a:cxn>
              <a:cxn ang="0">
                <a:pos x="connsiteX55470" y="connsiteY55470"/>
              </a:cxn>
              <a:cxn ang="0">
                <a:pos x="connsiteX55471" y="connsiteY55471"/>
              </a:cxn>
              <a:cxn ang="0">
                <a:pos x="connsiteX55472" y="connsiteY55472"/>
              </a:cxn>
              <a:cxn ang="0">
                <a:pos x="connsiteX55473" y="connsiteY55473"/>
              </a:cxn>
              <a:cxn ang="0">
                <a:pos x="connsiteX55474" y="connsiteY55474"/>
              </a:cxn>
              <a:cxn ang="0">
                <a:pos x="connsiteX55475" y="connsiteY55475"/>
              </a:cxn>
              <a:cxn ang="0">
                <a:pos x="connsiteX55476" y="connsiteY55476"/>
              </a:cxn>
              <a:cxn ang="0">
                <a:pos x="connsiteX55477" y="connsiteY55477"/>
              </a:cxn>
              <a:cxn ang="0">
                <a:pos x="connsiteX55478" y="connsiteY55478"/>
              </a:cxn>
              <a:cxn ang="0">
                <a:pos x="connsiteX55479" y="connsiteY55479"/>
              </a:cxn>
              <a:cxn ang="0">
                <a:pos x="connsiteX55480" y="connsiteY55480"/>
              </a:cxn>
              <a:cxn ang="0">
                <a:pos x="connsiteX55481" y="connsiteY55481"/>
              </a:cxn>
              <a:cxn ang="0">
                <a:pos x="connsiteX55482" y="connsiteY55482"/>
              </a:cxn>
              <a:cxn ang="0">
                <a:pos x="connsiteX55483" y="connsiteY55483"/>
              </a:cxn>
              <a:cxn ang="0">
                <a:pos x="connsiteX55484" y="connsiteY55484"/>
              </a:cxn>
              <a:cxn ang="0">
                <a:pos x="connsiteX55485" y="connsiteY55485"/>
              </a:cxn>
              <a:cxn ang="0">
                <a:pos x="connsiteX55486" y="connsiteY55486"/>
              </a:cxn>
              <a:cxn ang="0">
                <a:pos x="connsiteX55487" y="connsiteY55487"/>
              </a:cxn>
              <a:cxn ang="0">
                <a:pos x="connsiteX55488" y="connsiteY55488"/>
              </a:cxn>
              <a:cxn ang="0">
                <a:pos x="connsiteX55489" y="connsiteY55489"/>
              </a:cxn>
              <a:cxn ang="0">
                <a:pos x="connsiteX55490" y="connsiteY55490"/>
              </a:cxn>
              <a:cxn ang="0">
                <a:pos x="connsiteX55491" y="connsiteY55491"/>
              </a:cxn>
              <a:cxn ang="0">
                <a:pos x="connsiteX55492" y="connsiteY55492"/>
              </a:cxn>
              <a:cxn ang="0">
                <a:pos x="connsiteX55493" y="connsiteY55493"/>
              </a:cxn>
              <a:cxn ang="0">
                <a:pos x="connsiteX55494" y="connsiteY55494"/>
              </a:cxn>
              <a:cxn ang="0">
                <a:pos x="connsiteX55495" y="connsiteY55495"/>
              </a:cxn>
              <a:cxn ang="0">
                <a:pos x="connsiteX55496" y="connsiteY55496"/>
              </a:cxn>
              <a:cxn ang="0">
                <a:pos x="connsiteX55497" y="connsiteY55497"/>
              </a:cxn>
              <a:cxn ang="0">
                <a:pos x="connsiteX55498" y="connsiteY55498"/>
              </a:cxn>
              <a:cxn ang="0">
                <a:pos x="connsiteX55499" y="connsiteY55499"/>
              </a:cxn>
              <a:cxn ang="0">
                <a:pos x="connsiteX55500" y="connsiteY55500"/>
              </a:cxn>
              <a:cxn ang="0">
                <a:pos x="connsiteX55501" y="connsiteY55501"/>
              </a:cxn>
              <a:cxn ang="0">
                <a:pos x="connsiteX55502" y="connsiteY55502"/>
              </a:cxn>
              <a:cxn ang="0">
                <a:pos x="connsiteX55503" y="connsiteY55503"/>
              </a:cxn>
              <a:cxn ang="0">
                <a:pos x="connsiteX55504" y="connsiteY55504"/>
              </a:cxn>
              <a:cxn ang="0">
                <a:pos x="connsiteX55505" y="connsiteY55505"/>
              </a:cxn>
              <a:cxn ang="0">
                <a:pos x="connsiteX55506" y="connsiteY55506"/>
              </a:cxn>
              <a:cxn ang="0">
                <a:pos x="connsiteX55507" y="connsiteY55507"/>
              </a:cxn>
              <a:cxn ang="0">
                <a:pos x="connsiteX55508" y="connsiteY55508"/>
              </a:cxn>
              <a:cxn ang="0">
                <a:pos x="connsiteX55509" y="connsiteY55509"/>
              </a:cxn>
              <a:cxn ang="0">
                <a:pos x="connsiteX55510" y="connsiteY55510"/>
              </a:cxn>
              <a:cxn ang="0">
                <a:pos x="connsiteX55511" y="connsiteY55511"/>
              </a:cxn>
              <a:cxn ang="0">
                <a:pos x="connsiteX55512" y="connsiteY55512"/>
              </a:cxn>
              <a:cxn ang="0">
                <a:pos x="connsiteX55513" y="connsiteY55513"/>
              </a:cxn>
              <a:cxn ang="0">
                <a:pos x="connsiteX55514" y="connsiteY55514"/>
              </a:cxn>
              <a:cxn ang="0">
                <a:pos x="connsiteX55515" y="connsiteY55515"/>
              </a:cxn>
              <a:cxn ang="0">
                <a:pos x="connsiteX55516" y="connsiteY55516"/>
              </a:cxn>
              <a:cxn ang="0">
                <a:pos x="connsiteX55517" y="connsiteY55517"/>
              </a:cxn>
              <a:cxn ang="0">
                <a:pos x="connsiteX55518" y="connsiteY55518"/>
              </a:cxn>
              <a:cxn ang="0">
                <a:pos x="connsiteX55519" y="connsiteY55519"/>
              </a:cxn>
              <a:cxn ang="0">
                <a:pos x="connsiteX55520" y="connsiteY55520"/>
              </a:cxn>
              <a:cxn ang="0">
                <a:pos x="connsiteX55521" y="connsiteY55521"/>
              </a:cxn>
              <a:cxn ang="0">
                <a:pos x="connsiteX55522" y="connsiteY55522"/>
              </a:cxn>
              <a:cxn ang="0">
                <a:pos x="connsiteX55523" y="connsiteY55523"/>
              </a:cxn>
              <a:cxn ang="0">
                <a:pos x="connsiteX55524" y="connsiteY55524"/>
              </a:cxn>
              <a:cxn ang="0">
                <a:pos x="connsiteX55525" y="connsiteY55525"/>
              </a:cxn>
              <a:cxn ang="0">
                <a:pos x="connsiteX55526" y="connsiteY55526"/>
              </a:cxn>
              <a:cxn ang="0">
                <a:pos x="connsiteX55527" y="connsiteY55527"/>
              </a:cxn>
              <a:cxn ang="0">
                <a:pos x="connsiteX55528" y="connsiteY55528"/>
              </a:cxn>
              <a:cxn ang="0">
                <a:pos x="connsiteX55529" y="connsiteY55529"/>
              </a:cxn>
              <a:cxn ang="0">
                <a:pos x="connsiteX55530" y="connsiteY55530"/>
              </a:cxn>
              <a:cxn ang="0">
                <a:pos x="connsiteX55531" y="connsiteY55531"/>
              </a:cxn>
              <a:cxn ang="0">
                <a:pos x="connsiteX55532" y="connsiteY55532"/>
              </a:cxn>
              <a:cxn ang="0">
                <a:pos x="connsiteX55533" y="connsiteY55533"/>
              </a:cxn>
              <a:cxn ang="0">
                <a:pos x="connsiteX55534" y="connsiteY55534"/>
              </a:cxn>
              <a:cxn ang="0">
                <a:pos x="connsiteX55535" y="connsiteY55535"/>
              </a:cxn>
              <a:cxn ang="0">
                <a:pos x="connsiteX55536" y="connsiteY55536"/>
              </a:cxn>
              <a:cxn ang="0">
                <a:pos x="connsiteX55537" y="connsiteY55537"/>
              </a:cxn>
              <a:cxn ang="0">
                <a:pos x="connsiteX55538" y="connsiteY55538"/>
              </a:cxn>
              <a:cxn ang="0">
                <a:pos x="connsiteX55539" y="connsiteY55539"/>
              </a:cxn>
              <a:cxn ang="0">
                <a:pos x="connsiteX55540" y="connsiteY55540"/>
              </a:cxn>
              <a:cxn ang="0">
                <a:pos x="connsiteX55541" y="connsiteY55541"/>
              </a:cxn>
              <a:cxn ang="0">
                <a:pos x="connsiteX55542" y="connsiteY55542"/>
              </a:cxn>
              <a:cxn ang="0">
                <a:pos x="connsiteX55543" y="connsiteY55543"/>
              </a:cxn>
              <a:cxn ang="0">
                <a:pos x="connsiteX55544" y="connsiteY55544"/>
              </a:cxn>
              <a:cxn ang="0">
                <a:pos x="connsiteX55545" y="connsiteY55545"/>
              </a:cxn>
              <a:cxn ang="0">
                <a:pos x="connsiteX55546" y="connsiteY55546"/>
              </a:cxn>
              <a:cxn ang="0">
                <a:pos x="connsiteX55547" y="connsiteY55547"/>
              </a:cxn>
              <a:cxn ang="0">
                <a:pos x="connsiteX55548" y="connsiteY55548"/>
              </a:cxn>
              <a:cxn ang="0">
                <a:pos x="connsiteX55549" y="connsiteY55549"/>
              </a:cxn>
              <a:cxn ang="0">
                <a:pos x="connsiteX55550" y="connsiteY55550"/>
              </a:cxn>
              <a:cxn ang="0">
                <a:pos x="connsiteX55551" y="connsiteY55551"/>
              </a:cxn>
              <a:cxn ang="0">
                <a:pos x="connsiteX55552" y="connsiteY55552"/>
              </a:cxn>
              <a:cxn ang="0">
                <a:pos x="connsiteX55553" y="connsiteY55553"/>
              </a:cxn>
              <a:cxn ang="0">
                <a:pos x="connsiteX55554" y="connsiteY55554"/>
              </a:cxn>
              <a:cxn ang="0">
                <a:pos x="connsiteX55555" y="connsiteY55555"/>
              </a:cxn>
              <a:cxn ang="0">
                <a:pos x="connsiteX55556" y="connsiteY55556"/>
              </a:cxn>
              <a:cxn ang="0">
                <a:pos x="connsiteX55557" y="connsiteY55557"/>
              </a:cxn>
              <a:cxn ang="0">
                <a:pos x="connsiteX55558" y="connsiteY55558"/>
              </a:cxn>
              <a:cxn ang="0">
                <a:pos x="connsiteX55559" y="connsiteY55559"/>
              </a:cxn>
              <a:cxn ang="0">
                <a:pos x="connsiteX55560" y="connsiteY55560"/>
              </a:cxn>
              <a:cxn ang="0">
                <a:pos x="connsiteX55561" y="connsiteY55561"/>
              </a:cxn>
              <a:cxn ang="0">
                <a:pos x="connsiteX55562" y="connsiteY55562"/>
              </a:cxn>
              <a:cxn ang="0">
                <a:pos x="connsiteX55563" y="connsiteY55563"/>
              </a:cxn>
              <a:cxn ang="0">
                <a:pos x="connsiteX55564" y="connsiteY55564"/>
              </a:cxn>
              <a:cxn ang="0">
                <a:pos x="connsiteX55565" y="connsiteY55565"/>
              </a:cxn>
              <a:cxn ang="0">
                <a:pos x="connsiteX55566" y="connsiteY55566"/>
              </a:cxn>
              <a:cxn ang="0">
                <a:pos x="connsiteX55567" y="connsiteY55567"/>
              </a:cxn>
              <a:cxn ang="0">
                <a:pos x="connsiteX55568" y="connsiteY55568"/>
              </a:cxn>
              <a:cxn ang="0">
                <a:pos x="connsiteX55569" y="connsiteY55569"/>
              </a:cxn>
              <a:cxn ang="0">
                <a:pos x="connsiteX55570" y="connsiteY55570"/>
              </a:cxn>
              <a:cxn ang="0">
                <a:pos x="connsiteX55571" y="connsiteY55571"/>
              </a:cxn>
              <a:cxn ang="0">
                <a:pos x="connsiteX55572" y="connsiteY55572"/>
              </a:cxn>
              <a:cxn ang="0">
                <a:pos x="connsiteX55573" y="connsiteY55573"/>
              </a:cxn>
              <a:cxn ang="0">
                <a:pos x="connsiteX55574" y="connsiteY55574"/>
              </a:cxn>
              <a:cxn ang="0">
                <a:pos x="connsiteX55575" y="connsiteY55575"/>
              </a:cxn>
              <a:cxn ang="0">
                <a:pos x="connsiteX55576" y="connsiteY55576"/>
              </a:cxn>
              <a:cxn ang="0">
                <a:pos x="connsiteX55577" y="connsiteY55577"/>
              </a:cxn>
              <a:cxn ang="0">
                <a:pos x="connsiteX55578" y="connsiteY55578"/>
              </a:cxn>
              <a:cxn ang="0">
                <a:pos x="connsiteX55579" y="connsiteY55579"/>
              </a:cxn>
              <a:cxn ang="0">
                <a:pos x="connsiteX55580" y="connsiteY55580"/>
              </a:cxn>
              <a:cxn ang="0">
                <a:pos x="connsiteX55581" y="connsiteY55581"/>
              </a:cxn>
              <a:cxn ang="0">
                <a:pos x="connsiteX55582" y="connsiteY55582"/>
              </a:cxn>
              <a:cxn ang="0">
                <a:pos x="connsiteX55583" y="connsiteY55583"/>
              </a:cxn>
              <a:cxn ang="0">
                <a:pos x="connsiteX55584" y="connsiteY55584"/>
              </a:cxn>
              <a:cxn ang="0">
                <a:pos x="connsiteX55585" y="connsiteY55585"/>
              </a:cxn>
              <a:cxn ang="0">
                <a:pos x="connsiteX55586" y="connsiteY55586"/>
              </a:cxn>
              <a:cxn ang="0">
                <a:pos x="connsiteX55587" y="connsiteY55587"/>
              </a:cxn>
              <a:cxn ang="0">
                <a:pos x="connsiteX55588" y="connsiteY55588"/>
              </a:cxn>
              <a:cxn ang="0">
                <a:pos x="connsiteX55589" y="connsiteY55589"/>
              </a:cxn>
              <a:cxn ang="0">
                <a:pos x="connsiteX55590" y="connsiteY55590"/>
              </a:cxn>
              <a:cxn ang="0">
                <a:pos x="connsiteX55591" y="connsiteY55591"/>
              </a:cxn>
              <a:cxn ang="0">
                <a:pos x="connsiteX55592" y="connsiteY55592"/>
              </a:cxn>
              <a:cxn ang="0">
                <a:pos x="connsiteX55593" y="connsiteY55593"/>
              </a:cxn>
              <a:cxn ang="0">
                <a:pos x="connsiteX55594" y="connsiteY55594"/>
              </a:cxn>
              <a:cxn ang="0">
                <a:pos x="connsiteX55595" y="connsiteY55595"/>
              </a:cxn>
              <a:cxn ang="0">
                <a:pos x="connsiteX55596" y="connsiteY55596"/>
              </a:cxn>
              <a:cxn ang="0">
                <a:pos x="connsiteX55597" y="connsiteY55597"/>
              </a:cxn>
              <a:cxn ang="0">
                <a:pos x="connsiteX55598" y="connsiteY55598"/>
              </a:cxn>
              <a:cxn ang="0">
                <a:pos x="connsiteX55599" y="connsiteY55599"/>
              </a:cxn>
              <a:cxn ang="0">
                <a:pos x="connsiteX55600" y="connsiteY55600"/>
              </a:cxn>
              <a:cxn ang="0">
                <a:pos x="connsiteX55601" y="connsiteY55601"/>
              </a:cxn>
              <a:cxn ang="0">
                <a:pos x="connsiteX55602" y="connsiteY55602"/>
              </a:cxn>
              <a:cxn ang="0">
                <a:pos x="connsiteX55603" y="connsiteY55603"/>
              </a:cxn>
              <a:cxn ang="0">
                <a:pos x="connsiteX55604" y="connsiteY55604"/>
              </a:cxn>
              <a:cxn ang="0">
                <a:pos x="connsiteX55605" y="connsiteY55605"/>
              </a:cxn>
              <a:cxn ang="0">
                <a:pos x="connsiteX55606" y="connsiteY55606"/>
              </a:cxn>
              <a:cxn ang="0">
                <a:pos x="connsiteX55607" y="connsiteY55607"/>
              </a:cxn>
              <a:cxn ang="0">
                <a:pos x="connsiteX55608" y="connsiteY55608"/>
              </a:cxn>
              <a:cxn ang="0">
                <a:pos x="connsiteX55609" y="connsiteY55609"/>
              </a:cxn>
              <a:cxn ang="0">
                <a:pos x="connsiteX55610" y="connsiteY55610"/>
              </a:cxn>
              <a:cxn ang="0">
                <a:pos x="connsiteX55611" y="connsiteY55611"/>
              </a:cxn>
              <a:cxn ang="0">
                <a:pos x="connsiteX55612" y="connsiteY55612"/>
              </a:cxn>
              <a:cxn ang="0">
                <a:pos x="connsiteX55613" y="connsiteY55613"/>
              </a:cxn>
              <a:cxn ang="0">
                <a:pos x="connsiteX55614" y="connsiteY55614"/>
              </a:cxn>
              <a:cxn ang="0">
                <a:pos x="connsiteX55615" y="connsiteY55615"/>
              </a:cxn>
              <a:cxn ang="0">
                <a:pos x="connsiteX55616" y="connsiteY55616"/>
              </a:cxn>
              <a:cxn ang="0">
                <a:pos x="connsiteX55617" y="connsiteY55617"/>
              </a:cxn>
              <a:cxn ang="0">
                <a:pos x="connsiteX55618" y="connsiteY55618"/>
              </a:cxn>
              <a:cxn ang="0">
                <a:pos x="connsiteX55619" y="connsiteY55619"/>
              </a:cxn>
              <a:cxn ang="0">
                <a:pos x="connsiteX55620" y="connsiteY55620"/>
              </a:cxn>
              <a:cxn ang="0">
                <a:pos x="connsiteX55621" y="connsiteY55621"/>
              </a:cxn>
              <a:cxn ang="0">
                <a:pos x="connsiteX55622" y="connsiteY55622"/>
              </a:cxn>
              <a:cxn ang="0">
                <a:pos x="connsiteX55623" y="connsiteY55623"/>
              </a:cxn>
              <a:cxn ang="0">
                <a:pos x="connsiteX55624" y="connsiteY55624"/>
              </a:cxn>
              <a:cxn ang="0">
                <a:pos x="connsiteX55625" y="connsiteY55625"/>
              </a:cxn>
              <a:cxn ang="0">
                <a:pos x="connsiteX55626" y="connsiteY55626"/>
              </a:cxn>
              <a:cxn ang="0">
                <a:pos x="connsiteX55627" y="connsiteY55627"/>
              </a:cxn>
              <a:cxn ang="0">
                <a:pos x="connsiteX55628" y="connsiteY55628"/>
              </a:cxn>
              <a:cxn ang="0">
                <a:pos x="connsiteX55629" y="connsiteY55629"/>
              </a:cxn>
              <a:cxn ang="0">
                <a:pos x="connsiteX55630" y="connsiteY55630"/>
              </a:cxn>
              <a:cxn ang="0">
                <a:pos x="connsiteX55631" y="connsiteY55631"/>
              </a:cxn>
              <a:cxn ang="0">
                <a:pos x="connsiteX55632" y="connsiteY55632"/>
              </a:cxn>
              <a:cxn ang="0">
                <a:pos x="connsiteX55633" y="connsiteY55633"/>
              </a:cxn>
              <a:cxn ang="0">
                <a:pos x="connsiteX55634" y="connsiteY55634"/>
              </a:cxn>
              <a:cxn ang="0">
                <a:pos x="connsiteX55635" y="connsiteY55635"/>
              </a:cxn>
              <a:cxn ang="0">
                <a:pos x="connsiteX55636" y="connsiteY55636"/>
              </a:cxn>
              <a:cxn ang="0">
                <a:pos x="connsiteX55637" y="connsiteY55637"/>
              </a:cxn>
              <a:cxn ang="0">
                <a:pos x="connsiteX55638" y="connsiteY55638"/>
              </a:cxn>
              <a:cxn ang="0">
                <a:pos x="connsiteX55639" y="connsiteY55639"/>
              </a:cxn>
              <a:cxn ang="0">
                <a:pos x="connsiteX55640" y="connsiteY55640"/>
              </a:cxn>
              <a:cxn ang="0">
                <a:pos x="connsiteX55641" y="connsiteY55641"/>
              </a:cxn>
              <a:cxn ang="0">
                <a:pos x="connsiteX55642" y="connsiteY55642"/>
              </a:cxn>
              <a:cxn ang="0">
                <a:pos x="connsiteX55643" y="connsiteY55643"/>
              </a:cxn>
              <a:cxn ang="0">
                <a:pos x="connsiteX55644" y="connsiteY55644"/>
              </a:cxn>
              <a:cxn ang="0">
                <a:pos x="connsiteX55645" y="connsiteY55645"/>
              </a:cxn>
              <a:cxn ang="0">
                <a:pos x="connsiteX55646" y="connsiteY55646"/>
              </a:cxn>
              <a:cxn ang="0">
                <a:pos x="connsiteX55647" y="connsiteY55647"/>
              </a:cxn>
              <a:cxn ang="0">
                <a:pos x="connsiteX55648" y="connsiteY55648"/>
              </a:cxn>
              <a:cxn ang="0">
                <a:pos x="connsiteX55649" y="connsiteY55649"/>
              </a:cxn>
              <a:cxn ang="0">
                <a:pos x="connsiteX55650" y="connsiteY55650"/>
              </a:cxn>
              <a:cxn ang="0">
                <a:pos x="connsiteX55651" y="connsiteY55651"/>
              </a:cxn>
              <a:cxn ang="0">
                <a:pos x="connsiteX55652" y="connsiteY55652"/>
              </a:cxn>
              <a:cxn ang="0">
                <a:pos x="connsiteX55653" y="connsiteY55653"/>
              </a:cxn>
              <a:cxn ang="0">
                <a:pos x="connsiteX55654" y="connsiteY55654"/>
              </a:cxn>
              <a:cxn ang="0">
                <a:pos x="connsiteX55655" y="connsiteY55655"/>
              </a:cxn>
              <a:cxn ang="0">
                <a:pos x="connsiteX55656" y="connsiteY55656"/>
              </a:cxn>
              <a:cxn ang="0">
                <a:pos x="connsiteX55657" y="connsiteY55657"/>
              </a:cxn>
              <a:cxn ang="0">
                <a:pos x="connsiteX55658" y="connsiteY55658"/>
              </a:cxn>
              <a:cxn ang="0">
                <a:pos x="connsiteX55659" y="connsiteY55659"/>
              </a:cxn>
              <a:cxn ang="0">
                <a:pos x="connsiteX55660" y="connsiteY55660"/>
              </a:cxn>
              <a:cxn ang="0">
                <a:pos x="connsiteX55661" y="connsiteY55661"/>
              </a:cxn>
              <a:cxn ang="0">
                <a:pos x="connsiteX55662" y="connsiteY55662"/>
              </a:cxn>
              <a:cxn ang="0">
                <a:pos x="connsiteX55663" y="connsiteY55663"/>
              </a:cxn>
              <a:cxn ang="0">
                <a:pos x="connsiteX55664" y="connsiteY55664"/>
              </a:cxn>
              <a:cxn ang="0">
                <a:pos x="connsiteX55665" y="connsiteY55665"/>
              </a:cxn>
              <a:cxn ang="0">
                <a:pos x="connsiteX55666" y="connsiteY55666"/>
              </a:cxn>
              <a:cxn ang="0">
                <a:pos x="connsiteX55667" y="connsiteY55667"/>
              </a:cxn>
              <a:cxn ang="0">
                <a:pos x="connsiteX55668" y="connsiteY55668"/>
              </a:cxn>
              <a:cxn ang="0">
                <a:pos x="connsiteX55669" y="connsiteY55669"/>
              </a:cxn>
              <a:cxn ang="0">
                <a:pos x="connsiteX55670" y="connsiteY55670"/>
              </a:cxn>
              <a:cxn ang="0">
                <a:pos x="connsiteX55671" y="connsiteY55671"/>
              </a:cxn>
              <a:cxn ang="0">
                <a:pos x="connsiteX55672" y="connsiteY55672"/>
              </a:cxn>
              <a:cxn ang="0">
                <a:pos x="connsiteX55673" y="connsiteY55673"/>
              </a:cxn>
              <a:cxn ang="0">
                <a:pos x="connsiteX55674" y="connsiteY55674"/>
              </a:cxn>
              <a:cxn ang="0">
                <a:pos x="connsiteX55675" y="connsiteY55675"/>
              </a:cxn>
              <a:cxn ang="0">
                <a:pos x="connsiteX55676" y="connsiteY55676"/>
              </a:cxn>
              <a:cxn ang="0">
                <a:pos x="connsiteX55677" y="connsiteY55677"/>
              </a:cxn>
              <a:cxn ang="0">
                <a:pos x="connsiteX55678" y="connsiteY55678"/>
              </a:cxn>
              <a:cxn ang="0">
                <a:pos x="connsiteX55679" y="connsiteY55679"/>
              </a:cxn>
              <a:cxn ang="0">
                <a:pos x="connsiteX55680" y="connsiteY55680"/>
              </a:cxn>
              <a:cxn ang="0">
                <a:pos x="connsiteX55681" y="connsiteY55681"/>
              </a:cxn>
              <a:cxn ang="0">
                <a:pos x="connsiteX55682" y="connsiteY55682"/>
              </a:cxn>
              <a:cxn ang="0">
                <a:pos x="connsiteX55683" y="connsiteY55683"/>
              </a:cxn>
              <a:cxn ang="0">
                <a:pos x="connsiteX55684" y="connsiteY55684"/>
              </a:cxn>
              <a:cxn ang="0">
                <a:pos x="connsiteX55685" y="connsiteY55685"/>
              </a:cxn>
              <a:cxn ang="0">
                <a:pos x="connsiteX55686" y="connsiteY55686"/>
              </a:cxn>
              <a:cxn ang="0">
                <a:pos x="connsiteX55687" y="connsiteY55687"/>
              </a:cxn>
              <a:cxn ang="0">
                <a:pos x="connsiteX55688" y="connsiteY55688"/>
              </a:cxn>
              <a:cxn ang="0">
                <a:pos x="connsiteX55689" y="connsiteY55689"/>
              </a:cxn>
              <a:cxn ang="0">
                <a:pos x="connsiteX55690" y="connsiteY55690"/>
              </a:cxn>
              <a:cxn ang="0">
                <a:pos x="connsiteX55691" y="connsiteY55691"/>
              </a:cxn>
              <a:cxn ang="0">
                <a:pos x="connsiteX55692" y="connsiteY55692"/>
              </a:cxn>
              <a:cxn ang="0">
                <a:pos x="connsiteX55693" y="connsiteY55693"/>
              </a:cxn>
              <a:cxn ang="0">
                <a:pos x="connsiteX55694" y="connsiteY55694"/>
              </a:cxn>
              <a:cxn ang="0">
                <a:pos x="connsiteX55695" y="connsiteY55695"/>
              </a:cxn>
              <a:cxn ang="0">
                <a:pos x="connsiteX55696" y="connsiteY55696"/>
              </a:cxn>
              <a:cxn ang="0">
                <a:pos x="connsiteX55697" y="connsiteY55697"/>
              </a:cxn>
              <a:cxn ang="0">
                <a:pos x="connsiteX55698" y="connsiteY55698"/>
              </a:cxn>
              <a:cxn ang="0">
                <a:pos x="connsiteX55699" y="connsiteY55699"/>
              </a:cxn>
              <a:cxn ang="0">
                <a:pos x="connsiteX55700" y="connsiteY55700"/>
              </a:cxn>
              <a:cxn ang="0">
                <a:pos x="connsiteX55701" y="connsiteY55701"/>
              </a:cxn>
              <a:cxn ang="0">
                <a:pos x="connsiteX55702" y="connsiteY55702"/>
              </a:cxn>
              <a:cxn ang="0">
                <a:pos x="connsiteX55703" y="connsiteY55703"/>
              </a:cxn>
              <a:cxn ang="0">
                <a:pos x="connsiteX55704" y="connsiteY55704"/>
              </a:cxn>
              <a:cxn ang="0">
                <a:pos x="connsiteX55705" y="connsiteY55705"/>
              </a:cxn>
              <a:cxn ang="0">
                <a:pos x="connsiteX55706" y="connsiteY55706"/>
              </a:cxn>
              <a:cxn ang="0">
                <a:pos x="connsiteX55707" y="connsiteY55707"/>
              </a:cxn>
              <a:cxn ang="0">
                <a:pos x="connsiteX55708" y="connsiteY55708"/>
              </a:cxn>
              <a:cxn ang="0">
                <a:pos x="connsiteX55709" y="connsiteY55709"/>
              </a:cxn>
              <a:cxn ang="0">
                <a:pos x="connsiteX55710" y="connsiteY55710"/>
              </a:cxn>
              <a:cxn ang="0">
                <a:pos x="connsiteX55711" y="connsiteY55711"/>
              </a:cxn>
              <a:cxn ang="0">
                <a:pos x="connsiteX55712" y="connsiteY55712"/>
              </a:cxn>
              <a:cxn ang="0">
                <a:pos x="connsiteX55713" y="connsiteY55713"/>
              </a:cxn>
              <a:cxn ang="0">
                <a:pos x="connsiteX55714" y="connsiteY55714"/>
              </a:cxn>
              <a:cxn ang="0">
                <a:pos x="connsiteX55715" y="connsiteY55715"/>
              </a:cxn>
              <a:cxn ang="0">
                <a:pos x="connsiteX55716" y="connsiteY55716"/>
              </a:cxn>
              <a:cxn ang="0">
                <a:pos x="connsiteX55717" y="connsiteY55717"/>
              </a:cxn>
              <a:cxn ang="0">
                <a:pos x="connsiteX55718" y="connsiteY55718"/>
              </a:cxn>
              <a:cxn ang="0">
                <a:pos x="connsiteX55719" y="connsiteY55719"/>
              </a:cxn>
              <a:cxn ang="0">
                <a:pos x="connsiteX55720" y="connsiteY55720"/>
              </a:cxn>
              <a:cxn ang="0">
                <a:pos x="connsiteX55721" y="connsiteY55721"/>
              </a:cxn>
              <a:cxn ang="0">
                <a:pos x="connsiteX55722" y="connsiteY55722"/>
              </a:cxn>
              <a:cxn ang="0">
                <a:pos x="connsiteX55723" y="connsiteY55723"/>
              </a:cxn>
              <a:cxn ang="0">
                <a:pos x="connsiteX55724" y="connsiteY55724"/>
              </a:cxn>
              <a:cxn ang="0">
                <a:pos x="connsiteX55725" y="connsiteY55725"/>
              </a:cxn>
              <a:cxn ang="0">
                <a:pos x="connsiteX55726" y="connsiteY55726"/>
              </a:cxn>
              <a:cxn ang="0">
                <a:pos x="connsiteX55727" y="connsiteY55727"/>
              </a:cxn>
              <a:cxn ang="0">
                <a:pos x="connsiteX55728" y="connsiteY55728"/>
              </a:cxn>
              <a:cxn ang="0">
                <a:pos x="connsiteX55729" y="connsiteY55729"/>
              </a:cxn>
              <a:cxn ang="0">
                <a:pos x="connsiteX55730" y="connsiteY55730"/>
              </a:cxn>
              <a:cxn ang="0">
                <a:pos x="connsiteX55731" y="connsiteY55731"/>
              </a:cxn>
              <a:cxn ang="0">
                <a:pos x="connsiteX55732" y="connsiteY55732"/>
              </a:cxn>
              <a:cxn ang="0">
                <a:pos x="connsiteX55733" y="connsiteY55733"/>
              </a:cxn>
              <a:cxn ang="0">
                <a:pos x="connsiteX55734" y="connsiteY55734"/>
              </a:cxn>
              <a:cxn ang="0">
                <a:pos x="connsiteX55735" y="connsiteY55735"/>
              </a:cxn>
              <a:cxn ang="0">
                <a:pos x="connsiteX55736" y="connsiteY55736"/>
              </a:cxn>
              <a:cxn ang="0">
                <a:pos x="connsiteX55737" y="connsiteY55737"/>
              </a:cxn>
              <a:cxn ang="0">
                <a:pos x="connsiteX55738" y="connsiteY55738"/>
              </a:cxn>
              <a:cxn ang="0">
                <a:pos x="connsiteX55739" y="connsiteY55739"/>
              </a:cxn>
              <a:cxn ang="0">
                <a:pos x="connsiteX55740" y="connsiteY55740"/>
              </a:cxn>
              <a:cxn ang="0">
                <a:pos x="connsiteX55741" y="connsiteY55741"/>
              </a:cxn>
              <a:cxn ang="0">
                <a:pos x="connsiteX55742" y="connsiteY55742"/>
              </a:cxn>
              <a:cxn ang="0">
                <a:pos x="connsiteX55743" y="connsiteY55743"/>
              </a:cxn>
              <a:cxn ang="0">
                <a:pos x="connsiteX55744" y="connsiteY55744"/>
              </a:cxn>
              <a:cxn ang="0">
                <a:pos x="connsiteX55745" y="connsiteY55745"/>
              </a:cxn>
              <a:cxn ang="0">
                <a:pos x="connsiteX55746" y="connsiteY55746"/>
              </a:cxn>
              <a:cxn ang="0">
                <a:pos x="connsiteX55747" y="connsiteY55747"/>
              </a:cxn>
              <a:cxn ang="0">
                <a:pos x="connsiteX55748" y="connsiteY55748"/>
              </a:cxn>
              <a:cxn ang="0">
                <a:pos x="connsiteX55749" y="connsiteY55749"/>
              </a:cxn>
              <a:cxn ang="0">
                <a:pos x="connsiteX55750" y="connsiteY55750"/>
              </a:cxn>
              <a:cxn ang="0">
                <a:pos x="connsiteX55751" y="connsiteY55751"/>
              </a:cxn>
              <a:cxn ang="0">
                <a:pos x="connsiteX55752" y="connsiteY55752"/>
              </a:cxn>
              <a:cxn ang="0">
                <a:pos x="connsiteX55753" y="connsiteY55753"/>
              </a:cxn>
              <a:cxn ang="0">
                <a:pos x="connsiteX55754" y="connsiteY55754"/>
              </a:cxn>
              <a:cxn ang="0">
                <a:pos x="connsiteX55755" y="connsiteY55755"/>
              </a:cxn>
              <a:cxn ang="0">
                <a:pos x="connsiteX55756" y="connsiteY55756"/>
              </a:cxn>
              <a:cxn ang="0">
                <a:pos x="connsiteX55757" y="connsiteY55757"/>
              </a:cxn>
              <a:cxn ang="0">
                <a:pos x="connsiteX55758" y="connsiteY55758"/>
              </a:cxn>
              <a:cxn ang="0">
                <a:pos x="connsiteX55759" y="connsiteY55759"/>
              </a:cxn>
              <a:cxn ang="0">
                <a:pos x="connsiteX55760" y="connsiteY55760"/>
              </a:cxn>
              <a:cxn ang="0">
                <a:pos x="connsiteX55761" y="connsiteY55761"/>
              </a:cxn>
              <a:cxn ang="0">
                <a:pos x="connsiteX55762" y="connsiteY55762"/>
              </a:cxn>
              <a:cxn ang="0">
                <a:pos x="connsiteX55763" y="connsiteY55763"/>
              </a:cxn>
              <a:cxn ang="0">
                <a:pos x="connsiteX55764" y="connsiteY55764"/>
              </a:cxn>
              <a:cxn ang="0">
                <a:pos x="connsiteX55765" y="connsiteY55765"/>
              </a:cxn>
              <a:cxn ang="0">
                <a:pos x="connsiteX55766" y="connsiteY55766"/>
              </a:cxn>
              <a:cxn ang="0">
                <a:pos x="connsiteX55767" y="connsiteY55767"/>
              </a:cxn>
              <a:cxn ang="0">
                <a:pos x="connsiteX55768" y="connsiteY55768"/>
              </a:cxn>
              <a:cxn ang="0">
                <a:pos x="connsiteX55769" y="connsiteY55769"/>
              </a:cxn>
              <a:cxn ang="0">
                <a:pos x="connsiteX55770" y="connsiteY55770"/>
              </a:cxn>
              <a:cxn ang="0">
                <a:pos x="connsiteX55771" y="connsiteY55771"/>
              </a:cxn>
              <a:cxn ang="0">
                <a:pos x="connsiteX55772" y="connsiteY55772"/>
              </a:cxn>
              <a:cxn ang="0">
                <a:pos x="connsiteX55773" y="connsiteY55773"/>
              </a:cxn>
              <a:cxn ang="0">
                <a:pos x="connsiteX55774" y="connsiteY55774"/>
              </a:cxn>
              <a:cxn ang="0">
                <a:pos x="connsiteX55775" y="connsiteY55775"/>
              </a:cxn>
              <a:cxn ang="0">
                <a:pos x="connsiteX55776" y="connsiteY55776"/>
              </a:cxn>
              <a:cxn ang="0">
                <a:pos x="connsiteX55777" y="connsiteY55777"/>
              </a:cxn>
              <a:cxn ang="0">
                <a:pos x="connsiteX55778" y="connsiteY55778"/>
              </a:cxn>
              <a:cxn ang="0">
                <a:pos x="connsiteX55779" y="connsiteY55779"/>
              </a:cxn>
              <a:cxn ang="0">
                <a:pos x="connsiteX55780" y="connsiteY55780"/>
              </a:cxn>
              <a:cxn ang="0">
                <a:pos x="connsiteX55781" y="connsiteY55781"/>
              </a:cxn>
              <a:cxn ang="0">
                <a:pos x="connsiteX55782" y="connsiteY55782"/>
              </a:cxn>
              <a:cxn ang="0">
                <a:pos x="connsiteX55783" y="connsiteY55783"/>
              </a:cxn>
              <a:cxn ang="0">
                <a:pos x="connsiteX55784" y="connsiteY55784"/>
              </a:cxn>
              <a:cxn ang="0">
                <a:pos x="connsiteX55785" y="connsiteY55785"/>
              </a:cxn>
              <a:cxn ang="0">
                <a:pos x="connsiteX55786" y="connsiteY55786"/>
              </a:cxn>
              <a:cxn ang="0">
                <a:pos x="connsiteX55787" y="connsiteY55787"/>
              </a:cxn>
              <a:cxn ang="0">
                <a:pos x="connsiteX55788" y="connsiteY55788"/>
              </a:cxn>
              <a:cxn ang="0">
                <a:pos x="connsiteX55789" y="connsiteY55789"/>
              </a:cxn>
              <a:cxn ang="0">
                <a:pos x="connsiteX55790" y="connsiteY55790"/>
              </a:cxn>
              <a:cxn ang="0">
                <a:pos x="connsiteX55791" y="connsiteY55791"/>
              </a:cxn>
              <a:cxn ang="0">
                <a:pos x="connsiteX55792" y="connsiteY55792"/>
              </a:cxn>
              <a:cxn ang="0">
                <a:pos x="connsiteX55793" y="connsiteY55793"/>
              </a:cxn>
              <a:cxn ang="0">
                <a:pos x="connsiteX55794" y="connsiteY55794"/>
              </a:cxn>
              <a:cxn ang="0">
                <a:pos x="connsiteX55795" y="connsiteY55795"/>
              </a:cxn>
              <a:cxn ang="0">
                <a:pos x="connsiteX55796" y="connsiteY55796"/>
              </a:cxn>
              <a:cxn ang="0">
                <a:pos x="connsiteX55797" y="connsiteY55797"/>
              </a:cxn>
              <a:cxn ang="0">
                <a:pos x="connsiteX55798" y="connsiteY55798"/>
              </a:cxn>
              <a:cxn ang="0">
                <a:pos x="connsiteX55799" y="connsiteY55799"/>
              </a:cxn>
              <a:cxn ang="0">
                <a:pos x="connsiteX55800" y="connsiteY55800"/>
              </a:cxn>
              <a:cxn ang="0">
                <a:pos x="connsiteX55801" y="connsiteY55801"/>
              </a:cxn>
              <a:cxn ang="0">
                <a:pos x="connsiteX55802" y="connsiteY55802"/>
              </a:cxn>
              <a:cxn ang="0">
                <a:pos x="connsiteX55803" y="connsiteY55803"/>
              </a:cxn>
              <a:cxn ang="0">
                <a:pos x="connsiteX55804" y="connsiteY55804"/>
              </a:cxn>
              <a:cxn ang="0">
                <a:pos x="connsiteX55805" y="connsiteY55805"/>
              </a:cxn>
              <a:cxn ang="0">
                <a:pos x="connsiteX55806" y="connsiteY55806"/>
              </a:cxn>
              <a:cxn ang="0">
                <a:pos x="connsiteX55807" y="connsiteY55807"/>
              </a:cxn>
              <a:cxn ang="0">
                <a:pos x="connsiteX55808" y="connsiteY55808"/>
              </a:cxn>
              <a:cxn ang="0">
                <a:pos x="connsiteX55809" y="connsiteY55809"/>
              </a:cxn>
              <a:cxn ang="0">
                <a:pos x="connsiteX55810" y="connsiteY55810"/>
              </a:cxn>
              <a:cxn ang="0">
                <a:pos x="connsiteX55811" y="connsiteY55811"/>
              </a:cxn>
              <a:cxn ang="0">
                <a:pos x="connsiteX55812" y="connsiteY55812"/>
              </a:cxn>
              <a:cxn ang="0">
                <a:pos x="connsiteX55813" y="connsiteY55813"/>
              </a:cxn>
              <a:cxn ang="0">
                <a:pos x="connsiteX55814" y="connsiteY55814"/>
              </a:cxn>
              <a:cxn ang="0">
                <a:pos x="connsiteX55815" y="connsiteY55815"/>
              </a:cxn>
              <a:cxn ang="0">
                <a:pos x="connsiteX55816" y="connsiteY55816"/>
              </a:cxn>
              <a:cxn ang="0">
                <a:pos x="connsiteX55817" y="connsiteY55817"/>
              </a:cxn>
              <a:cxn ang="0">
                <a:pos x="connsiteX55818" y="connsiteY55818"/>
              </a:cxn>
              <a:cxn ang="0">
                <a:pos x="connsiteX55819" y="connsiteY55819"/>
              </a:cxn>
              <a:cxn ang="0">
                <a:pos x="connsiteX55820" y="connsiteY55820"/>
              </a:cxn>
              <a:cxn ang="0">
                <a:pos x="connsiteX55821" y="connsiteY55821"/>
              </a:cxn>
              <a:cxn ang="0">
                <a:pos x="connsiteX55822" y="connsiteY55822"/>
              </a:cxn>
              <a:cxn ang="0">
                <a:pos x="connsiteX55823" y="connsiteY55823"/>
              </a:cxn>
              <a:cxn ang="0">
                <a:pos x="connsiteX55824" y="connsiteY55824"/>
              </a:cxn>
              <a:cxn ang="0">
                <a:pos x="connsiteX55825" y="connsiteY55825"/>
              </a:cxn>
              <a:cxn ang="0">
                <a:pos x="connsiteX55826" y="connsiteY55826"/>
              </a:cxn>
              <a:cxn ang="0">
                <a:pos x="connsiteX55827" y="connsiteY55827"/>
              </a:cxn>
              <a:cxn ang="0">
                <a:pos x="connsiteX55828" y="connsiteY55828"/>
              </a:cxn>
              <a:cxn ang="0">
                <a:pos x="connsiteX55829" y="connsiteY55829"/>
              </a:cxn>
              <a:cxn ang="0">
                <a:pos x="connsiteX55830" y="connsiteY55830"/>
              </a:cxn>
              <a:cxn ang="0">
                <a:pos x="connsiteX55831" y="connsiteY55831"/>
              </a:cxn>
              <a:cxn ang="0">
                <a:pos x="connsiteX55832" y="connsiteY55832"/>
              </a:cxn>
              <a:cxn ang="0">
                <a:pos x="connsiteX55833" y="connsiteY55833"/>
              </a:cxn>
              <a:cxn ang="0">
                <a:pos x="connsiteX55834" y="connsiteY55834"/>
              </a:cxn>
              <a:cxn ang="0">
                <a:pos x="connsiteX55835" y="connsiteY55835"/>
              </a:cxn>
              <a:cxn ang="0">
                <a:pos x="connsiteX55836" y="connsiteY55836"/>
              </a:cxn>
              <a:cxn ang="0">
                <a:pos x="connsiteX55837" y="connsiteY55837"/>
              </a:cxn>
              <a:cxn ang="0">
                <a:pos x="connsiteX55838" y="connsiteY55838"/>
              </a:cxn>
              <a:cxn ang="0">
                <a:pos x="connsiteX55839" y="connsiteY55839"/>
              </a:cxn>
              <a:cxn ang="0">
                <a:pos x="connsiteX55840" y="connsiteY55840"/>
              </a:cxn>
              <a:cxn ang="0">
                <a:pos x="connsiteX55841" y="connsiteY55841"/>
              </a:cxn>
              <a:cxn ang="0">
                <a:pos x="connsiteX55842" y="connsiteY55842"/>
              </a:cxn>
              <a:cxn ang="0">
                <a:pos x="connsiteX55843" y="connsiteY55843"/>
              </a:cxn>
              <a:cxn ang="0">
                <a:pos x="connsiteX55844" y="connsiteY55844"/>
              </a:cxn>
              <a:cxn ang="0">
                <a:pos x="connsiteX55845" y="connsiteY55845"/>
              </a:cxn>
              <a:cxn ang="0">
                <a:pos x="connsiteX55846" y="connsiteY55846"/>
              </a:cxn>
              <a:cxn ang="0">
                <a:pos x="connsiteX55847" y="connsiteY55847"/>
              </a:cxn>
              <a:cxn ang="0">
                <a:pos x="connsiteX55848" y="connsiteY55848"/>
              </a:cxn>
              <a:cxn ang="0">
                <a:pos x="connsiteX55849" y="connsiteY55849"/>
              </a:cxn>
              <a:cxn ang="0">
                <a:pos x="connsiteX55850" y="connsiteY55850"/>
              </a:cxn>
              <a:cxn ang="0">
                <a:pos x="connsiteX55851" y="connsiteY55851"/>
              </a:cxn>
              <a:cxn ang="0">
                <a:pos x="connsiteX55852" y="connsiteY55852"/>
              </a:cxn>
              <a:cxn ang="0">
                <a:pos x="connsiteX55853" y="connsiteY55853"/>
              </a:cxn>
              <a:cxn ang="0">
                <a:pos x="connsiteX55854" y="connsiteY55854"/>
              </a:cxn>
              <a:cxn ang="0">
                <a:pos x="connsiteX55855" y="connsiteY55855"/>
              </a:cxn>
              <a:cxn ang="0">
                <a:pos x="connsiteX55856" y="connsiteY55856"/>
              </a:cxn>
              <a:cxn ang="0">
                <a:pos x="connsiteX55857" y="connsiteY55857"/>
              </a:cxn>
              <a:cxn ang="0">
                <a:pos x="connsiteX55858" y="connsiteY55858"/>
              </a:cxn>
              <a:cxn ang="0">
                <a:pos x="connsiteX55859" y="connsiteY55859"/>
              </a:cxn>
              <a:cxn ang="0">
                <a:pos x="connsiteX55860" y="connsiteY55860"/>
              </a:cxn>
              <a:cxn ang="0">
                <a:pos x="connsiteX55861" y="connsiteY55861"/>
              </a:cxn>
              <a:cxn ang="0">
                <a:pos x="connsiteX55862" y="connsiteY55862"/>
              </a:cxn>
              <a:cxn ang="0">
                <a:pos x="connsiteX55863" y="connsiteY55863"/>
              </a:cxn>
              <a:cxn ang="0">
                <a:pos x="connsiteX55864" y="connsiteY55864"/>
              </a:cxn>
              <a:cxn ang="0">
                <a:pos x="connsiteX55865" y="connsiteY55865"/>
              </a:cxn>
              <a:cxn ang="0">
                <a:pos x="connsiteX55866" y="connsiteY55866"/>
              </a:cxn>
              <a:cxn ang="0">
                <a:pos x="connsiteX55867" y="connsiteY55867"/>
              </a:cxn>
              <a:cxn ang="0">
                <a:pos x="connsiteX55868" y="connsiteY55868"/>
              </a:cxn>
              <a:cxn ang="0">
                <a:pos x="connsiteX55869" y="connsiteY55869"/>
              </a:cxn>
              <a:cxn ang="0">
                <a:pos x="connsiteX55870" y="connsiteY55870"/>
              </a:cxn>
              <a:cxn ang="0">
                <a:pos x="connsiteX55871" y="connsiteY55871"/>
              </a:cxn>
              <a:cxn ang="0">
                <a:pos x="connsiteX55872" y="connsiteY55872"/>
              </a:cxn>
              <a:cxn ang="0">
                <a:pos x="connsiteX55873" y="connsiteY55873"/>
              </a:cxn>
              <a:cxn ang="0">
                <a:pos x="connsiteX55874" y="connsiteY55874"/>
              </a:cxn>
              <a:cxn ang="0">
                <a:pos x="connsiteX55875" y="connsiteY55875"/>
              </a:cxn>
              <a:cxn ang="0">
                <a:pos x="connsiteX55876" y="connsiteY55876"/>
              </a:cxn>
              <a:cxn ang="0">
                <a:pos x="connsiteX55877" y="connsiteY55877"/>
              </a:cxn>
              <a:cxn ang="0">
                <a:pos x="connsiteX55878" y="connsiteY55878"/>
              </a:cxn>
              <a:cxn ang="0">
                <a:pos x="connsiteX55879" y="connsiteY55879"/>
              </a:cxn>
              <a:cxn ang="0">
                <a:pos x="connsiteX55880" y="connsiteY55880"/>
              </a:cxn>
              <a:cxn ang="0">
                <a:pos x="connsiteX55881" y="connsiteY55881"/>
              </a:cxn>
              <a:cxn ang="0">
                <a:pos x="connsiteX55882" y="connsiteY55882"/>
              </a:cxn>
              <a:cxn ang="0">
                <a:pos x="connsiteX55883" y="connsiteY55883"/>
              </a:cxn>
              <a:cxn ang="0">
                <a:pos x="connsiteX55884" y="connsiteY55884"/>
              </a:cxn>
              <a:cxn ang="0">
                <a:pos x="connsiteX55885" y="connsiteY55885"/>
              </a:cxn>
              <a:cxn ang="0">
                <a:pos x="connsiteX55886" y="connsiteY55886"/>
              </a:cxn>
              <a:cxn ang="0">
                <a:pos x="connsiteX55887" y="connsiteY55887"/>
              </a:cxn>
              <a:cxn ang="0">
                <a:pos x="connsiteX55888" y="connsiteY55888"/>
              </a:cxn>
              <a:cxn ang="0">
                <a:pos x="connsiteX55889" y="connsiteY55889"/>
              </a:cxn>
              <a:cxn ang="0">
                <a:pos x="connsiteX55890" y="connsiteY55890"/>
              </a:cxn>
              <a:cxn ang="0">
                <a:pos x="connsiteX55891" y="connsiteY55891"/>
              </a:cxn>
              <a:cxn ang="0">
                <a:pos x="connsiteX55892" y="connsiteY55892"/>
              </a:cxn>
              <a:cxn ang="0">
                <a:pos x="connsiteX55893" y="connsiteY55893"/>
              </a:cxn>
              <a:cxn ang="0">
                <a:pos x="connsiteX55894" y="connsiteY55894"/>
              </a:cxn>
              <a:cxn ang="0">
                <a:pos x="connsiteX55895" y="connsiteY55895"/>
              </a:cxn>
              <a:cxn ang="0">
                <a:pos x="connsiteX55896" y="connsiteY55896"/>
              </a:cxn>
              <a:cxn ang="0">
                <a:pos x="connsiteX55897" y="connsiteY55897"/>
              </a:cxn>
              <a:cxn ang="0">
                <a:pos x="connsiteX55898" y="connsiteY55898"/>
              </a:cxn>
              <a:cxn ang="0">
                <a:pos x="connsiteX55899" y="connsiteY55899"/>
              </a:cxn>
              <a:cxn ang="0">
                <a:pos x="connsiteX55900" y="connsiteY55900"/>
              </a:cxn>
              <a:cxn ang="0">
                <a:pos x="connsiteX55901" y="connsiteY55901"/>
              </a:cxn>
              <a:cxn ang="0">
                <a:pos x="connsiteX55902" y="connsiteY55902"/>
              </a:cxn>
              <a:cxn ang="0">
                <a:pos x="connsiteX55903" y="connsiteY55903"/>
              </a:cxn>
              <a:cxn ang="0">
                <a:pos x="connsiteX55904" y="connsiteY55904"/>
              </a:cxn>
              <a:cxn ang="0">
                <a:pos x="connsiteX55905" y="connsiteY55905"/>
              </a:cxn>
              <a:cxn ang="0">
                <a:pos x="connsiteX55906" y="connsiteY55906"/>
              </a:cxn>
              <a:cxn ang="0">
                <a:pos x="connsiteX55907" y="connsiteY55907"/>
              </a:cxn>
              <a:cxn ang="0">
                <a:pos x="connsiteX55908" y="connsiteY55908"/>
              </a:cxn>
              <a:cxn ang="0">
                <a:pos x="connsiteX55909" y="connsiteY55909"/>
              </a:cxn>
              <a:cxn ang="0">
                <a:pos x="connsiteX55910" y="connsiteY55910"/>
              </a:cxn>
              <a:cxn ang="0">
                <a:pos x="connsiteX55911" y="connsiteY55911"/>
              </a:cxn>
              <a:cxn ang="0">
                <a:pos x="connsiteX55912" y="connsiteY55912"/>
              </a:cxn>
              <a:cxn ang="0">
                <a:pos x="connsiteX55913" y="connsiteY55913"/>
              </a:cxn>
              <a:cxn ang="0">
                <a:pos x="connsiteX55914" y="connsiteY55914"/>
              </a:cxn>
              <a:cxn ang="0">
                <a:pos x="connsiteX55915" y="connsiteY55915"/>
              </a:cxn>
              <a:cxn ang="0">
                <a:pos x="connsiteX55916" y="connsiteY55916"/>
              </a:cxn>
              <a:cxn ang="0">
                <a:pos x="connsiteX55917" y="connsiteY55917"/>
              </a:cxn>
              <a:cxn ang="0">
                <a:pos x="connsiteX55918" y="connsiteY55918"/>
              </a:cxn>
              <a:cxn ang="0">
                <a:pos x="connsiteX55919" y="connsiteY55919"/>
              </a:cxn>
              <a:cxn ang="0">
                <a:pos x="connsiteX55920" y="connsiteY55920"/>
              </a:cxn>
              <a:cxn ang="0">
                <a:pos x="connsiteX55921" y="connsiteY55921"/>
              </a:cxn>
              <a:cxn ang="0">
                <a:pos x="connsiteX55922" y="connsiteY55922"/>
              </a:cxn>
              <a:cxn ang="0">
                <a:pos x="connsiteX55923" y="connsiteY55923"/>
              </a:cxn>
              <a:cxn ang="0">
                <a:pos x="connsiteX55924" y="connsiteY55924"/>
              </a:cxn>
              <a:cxn ang="0">
                <a:pos x="connsiteX55925" y="connsiteY55925"/>
              </a:cxn>
              <a:cxn ang="0">
                <a:pos x="connsiteX55926" y="connsiteY55926"/>
              </a:cxn>
              <a:cxn ang="0">
                <a:pos x="connsiteX55927" y="connsiteY55927"/>
              </a:cxn>
              <a:cxn ang="0">
                <a:pos x="connsiteX55928" y="connsiteY55928"/>
              </a:cxn>
              <a:cxn ang="0">
                <a:pos x="connsiteX55929" y="connsiteY55929"/>
              </a:cxn>
              <a:cxn ang="0">
                <a:pos x="connsiteX55930" y="connsiteY55930"/>
              </a:cxn>
              <a:cxn ang="0">
                <a:pos x="connsiteX55931" y="connsiteY55931"/>
              </a:cxn>
              <a:cxn ang="0">
                <a:pos x="connsiteX55932" y="connsiteY55932"/>
              </a:cxn>
              <a:cxn ang="0">
                <a:pos x="connsiteX55933" y="connsiteY55933"/>
              </a:cxn>
              <a:cxn ang="0">
                <a:pos x="connsiteX55934" y="connsiteY55934"/>
              </a:cxn>
              <a:cxn ang="0">
                <a:pos x="connsiteX55935" y="connsiteY55935"/>
              </a:cxn>
              <a:cxn ang="0">
                <a:pos x="connsiteX55936" y="connsiteY55936"/>
              </a:cxn>
              <a:cxn ang="0">
                <a:pos x="connsiteX55937" y="connsiteY55937"/>
              </a:cxn>
              <a:cxn ang="0">
                <a:pos x="connsiteX55938" y="connsiteY55938"/>
              </a:cxn>
              <a:cxn ang="0">
                <a:pos x="connsiteX55939" y="connsiteY55939"/>
              </a:cxn>
              <a:cxn ang="0">
                <a:pos x="connsiteX55940" y="connsiteY55940"/>
              </a:cxn>
              <a:cxn ang="0">
                <a:pos x="connsiteX55941" y="connsiteY55941"/>
              </a:cxn>
              <a:cxn ang="0">
                <a:pos x="connsiteX55942" y="connsiteY55942"/>
              </a:cxn>
              <a:cxn ang="0">
                <a:pos x="connsiteX55943" y="connsiteY55943"/>
              </a:cxn>
              <a:cxn ang="0">
                <a:pos x="connsiteX55944" y="connsiteY55944"/>
              </a:cxn>
              <a:cxn ang="0">
                <a:pos x="connsiteX55945" y="connsiteY55945"/>
              </a:cxn>
              <a:cxn ang="0">
                <a:pos x="connsiteX55946" y="connsiteY55946"/>
              </a:cxn>
              <a:cxn ang="0">
                <a:pos x="connsiteX55947" y="connsiteY55947"/>
              </a:cxn>
              <a:cxn ang="0">
                <a:pos x="connsiteX55948" y="connsiteY55948"/>
              </a:cxn>
              <a:cxn ang="0">
                <a:pos x="connsiteX55949" y="connsiteY55949"/>
              </a:cxn>
              <a:cxn ang="0">
                <a:pos x="connsiteX55950" y="connsiteY55950"/>
              </a:cxn>
              <a:cxn ang="0">
                <a:pos x="connsiteX55951" y="connsiteY55951"/>
              </a:cxn>
              <a:cxn ang="0">
                <a:pos x="connsiteX55952" y="connsiteY55952"/>
              </a:cxn>
              <a:cxn ang="0">
                <a:pos x="connsiteX55953" y="connsiteY55953"/>
              </a:cxn>
              <a:cxn ang="0">
                <a:pos x="connsiteX55954" y="connsiteY55954"/>
              </a:cxn>
              <a:cxn ang="0">
                <a:pos x="connsiteX55955" y="connsiteY55955"/>
              </a:cxn>
              <a:cxn ang="0">
                <a:pos x="connsiteX55956" y="connsiteY55956"/>
              </a:cxn>
              <a:cxn ang="0">
                <a:pos x="connsiteX55957" y="connsiteY55957"/>
              </a:cxn>
              <a:cxn ang="0">
                <a:pos x="connsiteX55958" y="connsiteY55958"/>
              </a:cxn>
              <a:cxn ang="0">
                <a:pos x="connsiteX55959" y="connsiteY55959"/>
              </a:cxn>
              <a:cxn ang="0">
                <a:pos x="connsiteX55960" y="connsiteY55960"/>
              </a:cxn>
              <a:cxn ang="0">
                <a:pos x="connsiteX55961" y="connsiteY55961"/>
              </a:cxn>
              <a:cxn ang="0">
                <a:pos x="connsiteX55962" y="connsiteY55962"/>
              </a:cxn>
              <a:cxn ang="0">
                <a:pos x="connsiteX55963" y="connsiteY55963"/>
              </a:cxn>
              <a:cxn ang="0">
                <a:pos x="connsiteX55964" y="connsiteY55964"/>
              </a:cxn>
              <a:cxn ang="0">
                <a:pos x="connsiteX55965" y="connsiteY55965"/>
              </a:cxn>
              <a:cxn ang="0">
                <a:pos x="connsiteX55966" y="connsiteY55966"/>
              </a:cxn>
              <a:cxn ang="0">
                <a:pos x="connsiteX55967" y="connsiteY55967"/>
              </a:cxn>
              <a:cxn ang="0">
                <a:pos x="connsiteX55968" y="connsiteY55968"/>
              </a:cxn>
              <a:cxn ang="0">
                <a:pos x="connsiteX55969" y="connsiteY55969"/>
              </a:cxn>
              <a:cxn ang="0">
                <a:pos x="connsiteX55970" y="connsiteY55970"/>
              </a:cxn>
              <a:cxn ang="0">
                <a:pos x="connsiteX55971" y="connsiteY55971"/>
              </a:cxn>
              <a:cxn ang="0">
                <a:pos x="connsiteX55972" y="connsiteY55972"/>
              </a:cxn>
              <a:cxn ang="0">
                <a:pos x="connsiteX55973" y="connsiteY55973"/>
              </a:cxn>
              <a:cxn ang="0">
                <a:pos x="connsiteX55974" y="connsiteY55974"/>
              </a:cxn>
              <a:cxn ang="0">
                <a:pos x="connsiteX55975" y="connsiteY55975"/>
              </a:cxn>
              <a:cxn ang="0">
                <a:pos x="connsiteX55976" y="connsiteY55976"/>
              </a:cxn>
              <a:cxn ang="0">
                <a:pos x="connsiteX55977" y="connsiteY55977"/>
              </a:cxn>
              <a:cxn ang="0">
                <a:pos x="connsiteX55978" y="connsiteY55978"/>
              </a:cxn>
              <a:cxn ang="0">
                <a:pos x="connsiteX55979" y="connsiteY55979"/>
              </a:cxn>
              <a:cxn ang="0">
                <a:pos x="connsiteX55980" y="connsiteY55980"/>
              </a:cxn>
              <a:cxn ang="0">
                <a:pos x="connsiteX55981" y="connsiteY55981"/>
              </a:cxn>
              <a:cxn ang="0">
                <a:pos x="connsiteX55982" y="connsiteY55982"/>
              </a:cxn>
              <a:cxn ang="0">
                <a:pos x="connsiteX55983" y="connsiteY55983"/>
              </a:cxn>
              <a:cxn ang="0">
                <a:pos x="connsiteX55984" y="connsiteY55984"/>
              </a:cxn>
              <a:cxn ang="0">
                <a:pos x="connsiteX55985" y="connsiteY55985"/>
              </a:cxn>
              <a:cxn ang="0">
                <a:pos x="connsiteX55986" y="connsiteY55986"/>
              </a:cxn>
              <a:cxn ang="0">
                <a:pos x="connsiteX55987" y="connsiteY55987"/>
              </a:cxn>
              <a:cxn ang="0">
                <a:pos x="connsiteX55988" y="connsiteY55988"/>
              </a:cxn>
              <a:cxn ang="0">
                <a:pos x="connsiteX55989" y="connsiteY55989"/>
              </a:cxn>
              <a:cxn ang="0">
                <a:pos x="connsiteX55990" y="connsiteY55990"/>
              </a:cxn>
              <a:cxn ang="0">
                <a:pos x="connsiteX55991" y="connsiteY55991"/>
              </a:cxn>
              <a:cxn ang="0">
                <a:pos x="connsiteX55992" y="connsiteY55992"/>
              </a:cxn>
              <a:cxn ang="0">
                <a:pos x="connsiteX55993" y="connsiteY55993"/>
              </a:cxn>
              <a:cxn ang="0">
                <a:pos x="connsiteX55994" y="connsiteY55994"/>
              </a:cxn>
              <a:cxn ang="0">
                <a:pos x="connsiteX55995" y="connsiteY55995"/>
              </a:cxn>
              <a:cxn ang="0">
                <a:pos x="connsiteX55996" y="connsiteY55996"/>
              </a:cxn>
              <a:cxn ang="0">
                <a:pos x="connsiteX55997" y="connsiteY55997"/>
              </a:cxn>
              <a:cxn ang="0">
                <a:pos x="connsiteX55998" y="connsiteY55998"/>
              </a:cxn>
              <a:cxn ang="0">
                <a:pos x="connsiteX55999" y="connsiteY55999"/>
              </a:cxn>
              <a:cxn ang="0">
                <a:pos x="connsiteX56000" y="connsiteY56000"/>
              </a:cxn>
              <a:cxn ang="0">
                <a:pos x="connsiteX56001" y="connsiteY56001"/>
              </a:cxn>
              <a:cxn ang="0">
                <a:pos x="connsiteX56002" y="connsiteY56002"/>
              </a:cxn>
              <a:cxn ang="0">
                <a:pos x="connsiteX56003" y="connsiteY56003"/>
              </a:cxn>
              <a:cxn ang="0">
                <a:pos x="connsiteX56004" y="connsiteY56004"/>
              </a:cxn>
              <a:cxn ang="0">
                <a:pos x="connsiteX56005" y="connsiteY56005"/>
              </a:cxn>
              <a:cxn ang="0">
                <a:pos x="connsiteX56006" y="connsiteY56006"/>
              </a:cxn>
              <a:cxn ang="0">
                <a:pos x="connsiteX56007" y="connsiteY56007"/>
              </a:cxn>
              <a:cxn ang="0">
                <a:pos x="connsiteX56008" y="connsiteY56008"/>
              </a:cxn>
              <a:cxn ang="0">
                <a:pos x="connsiteX56009" y="connsiteY56009"/>
              </a:cxn>
              <a:cxn ang="0">
                <a:pos x="connsiteX56010" y="connsiteY56010"/>
              </a:cxn>
              <a:cxn ang="0">
                <a:pos x="connsiteX56011" y="connsiteY56011"/>
              </a:cxn>
              <a:cxn ang="0">
                <a:pos x="connsiteX56012" y="connsiteY56012"/>
              </a:cxn>
              <a:cxn ang="0">
                <a:pos x="connsiteX56013" y="connsiteY56013"/>
              </a:cxn>
              <a:cxn ang="0">
                <a:pos x="connsiteX56014" y="connsiteY56014"/>
              </a:cxn>
              <a:cxn ang="0">
                <a:pos x="connsiteX56015" y="connsiteY56015"/>
              </a:cxn>
              <a:cxn ang="0">
                <a:pos x="connsiteX56016" y="connsiteY56016"/>
              </a:cxn>
              <a:cxn ang="0">
                <a:pos x="connsiteX56017" y="connsiteY56017"/>
              </a:cxn>
              <a:cxn ang="0">
                <a:pos x="connsiteX56018" y="connsiteY56018"/>
              </a:cxn>
              <a:cxn ang="0">
                <a:pos x="connsiteX56019" y="connsiteY56019"/>
              </a:cxn>
              <a:cxn ang="0">
                <a:pos x="connsiteX56020" y="connsiteY56020"/>
              </a:cxn>
              <a:cxn ang="0">
                <a:pos x="connsiteX56021" y="connsiteY56021"/>
              </a:cxn>
              <a:cxn ang="0">
                <a:pos x="connsiteX56022" y="connsiteY56022"/>
              </a:cxn>
              <a:cxn ang="0">
                <a:pos x="connsiteX56023" y="connsiteY56023"/>
              </a:cxn>
              <a:cxn ang="0">
                <a:pos x="connsiteX56024" y="connsiteY56024"/>
              </a:cxn>
              <a:cxn ang="0">
                <a:pos x="connsiteX56025" y="connsiteY56025"/>
              </a:cxn>
              <a:cxn ang="0">
                <a:pos x="connsiteX56026" y="connsiteY56026"/>
              </a:cxn>
              <a:cxn ang="0">
                <a:pos x="connsiteX56027" y="connsiteY56027"/>
              </a:cxn>
              <a:cxn ang="0">
                <a:pos x="connsiteX56028" y="connsiteY56028"/>
              </a:cxn>
              <a:cxn ang="0">
                <a:pos x="connsiteX56029" y="connsiteY56029"/>
              </a:cxn>
              <a:cxn ang="0">
                <a:pos x="connsiteX56030" y="connsiteY56030"/>
              </a:cxn>
              <a:cxn ang="0">
                <a:pos x="connsiteX56031" y="connsiteY56031"/>
              </a:cxn>
              <a:cxn ang="0">
                <a:pos x="connsiteX56032" y="connsiteY56032"/>
              </a:cxn>
              <a:cxn ang="0">
                <a:pos x="connsiteX56033" y="connsiteY56033"/>
              </a:cxn>
              <a:cxn ang="0">
                <a:pos x="connsiteX56034" y="connsiteY56034"/>
              </a:cxn>
              <a:cxn ang="0">
                <a:pos x="connsiteX56035" y="connsiteY56035"/>
              </a:cxn>
              <a:cxn ang="0">
                <a:pos x="connsiteX56036" y="connsiteY56036"/>
              </a:cxn>
              <a:cxn ang="0">
                <a:pos x="connsiteX56037" y="connsiteY56037"/>
              </a:cxn>
              <a:cxn ang="0">
                <a:pos x="connsiteX56038" y="connsiteY56038"/>
              </a:cxn>
              <a:cxn ang="0">
                <a:pos x="connsiteX56039" y="connsiteY56039"/>
              </a:cxn>
              <a:cxn ang="0">
                <a:pos x="connsiteX56040" y="connsiteY56040"/>
              </a:cxn>
              <a:cxn ang="0">
                <a:pos x="connsiteX56041" y="connsiteY56041"/>
              </a:cxn>
              <a:cxn ang="0">
                <a:pos x="connsiteX56042" y="connsiteY56042"/>
              </a:cxn>
              <a:cxn ang="0">
                <a:pos x="connsiteX56043" y="connsiteY56043"/>
              </a:cxn>
              <a:cxn ang="0">
                <a:pos x="connsiteX56044" y="connsiteY56044"/>
              </a:cxn>
              <a:cxn ang="0">
                <a:pos x="connsiteX56045" y="connsiteY56045"/>
              </a:cxn>
              <a:cxn ang="0">
                <a:pos x="connsiteX56046" y="connsiteY56046"/>
              </a:cxn>
              <a:cxn ang="0">
                <a:pos x="connsiteX56047" y="connsiteY56047"/>
              </a:cxn>
              <a:cxn ang="0">
                <a:pos x="connsiteX56048" y="connsiteY56048"/>
              </a:cxn>
              <a:cxn ang="0">
                <a:pos x="connsiteX56049" y="connsiteY56049"/>
              </a:cxn>
              <a:cxn ang="0">
                <a:pos x="connsiteX56050" y="connsiteY56050"/>
              </a:cxn>
              <a:cxn ang="0">
                <a:pos x="connsiteX56051" y="connsiteY56051"/>
              </a:cxn>
              <a:cxn ang="0">
                <a:pos x="connsiteX56052" y="connsiteY56052"/>
              </a:cxn>
              <a:cxn ang="0">
                <a:pos x="connsiteX56053" y="connsiteY56053"/>
              </a:cxn>
              <a:cxn ang="0">
                <a:pos x="connsiteX56054" y="connsiteY56054"/>
              </a:cxn>
              <a:cxn ang="0">
                <a:pos x="connsiteX56055" y="connsiteY56055"/>
              </a:cxn>
              <a:cxn ang="0">
                <a:pos x="connsiteX56056" y="connsiteY56056"/>
              </a:cxn>
              <a:cxn ang="0">
                <a:pos x="connsiteX56057" y="connsiteY56057"/>
              </a:cxn>
              <a:cxn ang="0">
                <a:pos x="connsiteX56058" y="connsiteY56058"/>
              </a:cxn>
              <a:cxn ang="0">
                <a:pos x="connsiteX56059" y="connsiteY56059"/>
              </a:cxn>
              <a:cxn ang="0">
                <a:pos x="connsiteX56060" y="connsiteY56060"/>
              </a:cxn>
              <a:cxn ang="0">
                <a:pos x="connsiteX56061" y="connsiteY56061"/>
              </a:cxn>
              <a:cxn ang="0">
                <a:pos x="connsiteX56062" y="connsiteY56062"/>
              </a:cxn>
              <a:cxn ang="0">
                <a:pos x="connsiteX56063" y="connsiteY56063"/>
              </a:cxn>
              <a:cxn ang="0">
                <a:pos x="connsiteX56064" y="connsiteY56064"/>
              </a:cxn>
              <a:cxn ang="0">
                <a:pos x="connsiteX56065" y="connsiteY56065"/>
              </a:cxn>
              <a:cxn ang="0">
                <a:pos x="connsiteX56066" y="connsiteY56066"/>
              </a:cxn>
              <a:cxn ang="0">
                <a:pos x="connsiteX56067" y="connsiteY56067"/>
              </a:cxn>
              <a:cxn ang="0">
                <a:pos x="connsiteX56068" y="connsiteY56068"/>
              </a:cxn>
              <a:cxn ang="0">
                <a:pos x="connsiteX56069" y="connsiteY56069"/>
              </a:cxn>
              <a:cxn ang="0">
                <a:pos x="connsiteX56070" y="connsiteY56070"/>
              </a:cxn>
              <a:cxn ang="0">
                <a:pos x="connsiteX56071" y="connsiteY56071"/>
              </a:cxn>
              <a:cxn ang="0">
                <a:pos x="connsiteX56072" y="connsiteY56072"/>
              </a:cxn>
              <a:cxn ang="0">
                <a:pos x="connsiteX56073" y="connsiteY56073"/>
              </a:cxn>
              <a:cxn ang="0">
                <a:pos x="connsiteX56074" y="connsiteY56074"/>
              </a:cxn>
              <a:cxn ang="0">
                <a:pos x="connsiteX56075" y="connsiteY56075"/>
              </a:cxn>
              <a:cxn ang="0">
                <a:pos x="connsiteX56076" y="connsiteY56076"/>
              </a:cxn>
              <a:cxn ang="0">
                <a:pos x="connsiteX56077" y="connsiteY56077"/>
              </a:cxn>
              <a:cxn ang="0">
                <a:pos x="connsiteX56078" y="connsiteY56078"/>
              </a:cxn>
              <a:cxn ang="0">
                <a:pos x="connsiteX56079" y="connsiteY56079"/>
              </a:cxn>
              <a:cxn ang="0">
                <a:pos x="connsiteX56080" y="connsiteY56080"/>
              </a:cxn>
              <a:cxn ang="0">
                <a:pos x="connsiteX56081" y="connsiteY56081"/>
              </a:cxn>
              <a:cxn ang="0">
                <a:pos x="connsiteX56082" y="connsiteY56082"/>
              </a:cxn>
              <a:cxn ang="0">
                <a:pos x="connsiteX56083" y="connsiteY56083"/>
              </a:cxn>
              <a:cxn ang="0">
                <a:pos x="connsiteX56084" y="connsiteY56084"/>
              </a:cxn>
              <a:cxn ang="0">
                <a:pos x="connsiteX56085" y="connsiteY56085"/>
              </a:cxn>
              <a:cxn ang="0">
                <a:pos x="connsiteX56086" y="connsiteY56086"/>
              </a:cxn>
              <a:cxn ang="0">
                <a:pos x="connsiteX56087" y="connsiteY56087"/>
              </a:cxn>
              <a:cxn ang="0">
                <a:pos x="connsiteX56088" y="connsiteY56088"/>
              </a:cxn>
              <a:cxn ang="0">
                <a:pos x="connsiteX56089" y="connsiteY56089"/>
              </a:cxn>
              <a:cxn ang="0">
                <a:pos x="connsiteX56090" y="connsiteY56090"/>
              </a:cxn>
              <a:cxn ang="0">
                <a:pos x="connsiteX56091" y="connsiteY56091"/>
              </a:cxn>
              <a:cxn ang="0">
                <a:pos x="connsiteX56092" y="connsiteY56092"/>
              </a:cxn>
              <a:cxn ang="0">
                <a:pos x="connsiteX56093" y="connsiteY56093"/>
              </a:cxn>
              <a:cxn ang="0">
                <a:pos x="connsiteX56094" y="connsiteY56094"/>
              </a:cxn>
              <a:cxn ang="0">
                <a:pos x="connsiteX56095" y="connsiteY56095"/>
              </a:cxn>
              <a:cxn ang="0">
                <a:pos x="connsiteX56096" y="connsiteY56096"/>
              </a:cxn>
              <a:cxn ang="0">
                <a:pos x="connsiteX56097" y="connsiteY56097"/>
              </a:cxn>
              <a:cxn ang="0">
                <a:pos x="connsiteX56098" y="connsiteY56098"/>
              </a:cxn>
              <a:cxn ang="0">
                <a:pos x="connsiteX56099" y="connsiteY56099"/>
              </a:cxn>
              <a:cxn ang="0">
                <a:pos x="connsiteX56100" y="connsiteY56100"/>
              </a:cxn>
              <a:cxn ang="0">
                <a:pos x="connsiteX56101" y="connsiteY56101"/>
              </a:cxn>
              <a:cxn ang="0">
                <a:pos x="connsiteX56102" y="connsiteY56102"/>
              </a:cxn>
              <a:cxn ang="0">
                <a:pos x="connsiteX56103" y="connsiteY56103"/>
              </a:cxn>
              <a:cxn ang="0">
                <a:pos x="connsiteX56104" y="connsiteY56104"/>
              </a:cxn>
              <a:cxn ang="0">
                <a:pos x="connsiteX56105" y="connsiteY56105"/>
              </a:cxn>
              <a:cxn ang="0">
                <a:pos x="connsiteX56106" y="connsiteY56106"/>
              </a:cxn>
              <a:cxn ang="0">
                <a:pos x="connsiteX56107" y="connsiteY56107"/>
              </a:cxn>
              <a:cxn ang="0">
                <a:pos x="connsiteX56108" y="connsiteY56108"/>
              </a:cxn>
              <a:cxn ang="0">
                <a:pos x="connsiteX56109" y="connsiteY56109"/>
              </a:cxn>
              <a:cxn ang="0">
                <a:pos x="connsiteX56110" y="connsiteY56110"/>
              </a:cxn>
              <a:cxn ang="0">
                <a:pos x="connsiteX56111" y="connsiteY56111"/>
              </a:cxn>
              <a:cxn ang="0">
                <a:pos x="connsiteX56112" y="connsiteY56112"/>
              </a:cxn>
              <a:cxn ang="0">
                <a:pos x="connsiteX56113" y="connsiteY56113"/>
              </a:cxn>
              <a:cxn ang="0">
                <a:pos x="connsiteX56114" y="connsiteY56114"/>
              </a:cxn>
              <a:cxn ang="0">
                <a:pos x="connsiteX56115" y="connsiteY56115"/>
              </a:cxn>
              <a:cxn ang="0">
                <a:pos x="connsiteX56116" y="connsiteY56116"/>
              </a:cxn>
              <a:cxn ang="0">
                <a:pos x="connsiteX56117" y="connsiteY56117"/>
              </a:cxn>
              <a:cxn ang="0">
                <a:pos x="connsiteX56118" y="connsiteY56118"/>
              </a:cxn>
              <a:cxn ang="0">
                <a:pos x="connsiteX56119" y="connsiteY56119"/>
              </a:cxn>
              <a:cxn ang="0">
                <a:pos x="connsiteX56120" y="connsiteY56120"/>
              </a:cxn>
              <a:cxn ang="0">
                <a:pos x="connsiteX56121" y="connsiteY56121"/>
              </a:cxn>
              <a:cxn ang="0">
                <a:pos x="connsiteX56122" y="connsiteY56122"/>
              </a:cxn>
              <a:cxn ang="0">
                <a:pos x="connsiteX56123" y="connsiteY56123"/>
              </a:cxn>
              <a:cxn ang="0">
                <a:pos x="connsiteX56124" y="connsiteY56124"/>
              </a:cxn>
              <a:cxn ang="0">
                <a:pos x="connsiteX56125" y="connsiteY56125"/>
              </a:cxn>
              <a:cxn ang="0">
                <a:pos x="connsiteX56126" y="connsiteY56126"/>
              </a:cxn>
              <a:cxn ang="0">
                <a:pos x="connsiteX56127" y="connsiteY56127"/>
              </a:cxn>
              <a:cxn ang="0">
                <a:pos x="connsiteX56128" y="connsiteY56128"/>
              </a:cxn>
              <a:cxn ang="0">
                <a:pos x="connsiteX56129" y="connsiteY56129"/>
              </a:cxn>
              <a:cxn ang="0">
                <a:pos x="connsiteX56130" y="connsiteY56130"/>
              </a:cxn>
              <a:cxn ang="0">
                <a:pos x="connsiteX56131" y="connsiteY56131"/>
              </a:cxn>
              <a:cxn ang="0">
                <a:pos x="connsiteX56132" y="connsiteY56132"/>
              </a:cxn>
              <a:cxn ang="0">
                <a:pos x="connsiteX56133" y="connsiteY56133"/>
              </a:cxn>
              <a:cxn ang="0">
                <a:pos x="connsiteX56134" y="connsiteY56134"/>
              </a:cxn>
              <a:cxn ang="0">
                <a:pos x="connsiteX56135" y="connsiteY56135"/>
              </a:cxn>
              <a:cxn ang="0">
                <a:pos x="connsiteX56136" y="connsiteY56136"/>
              </a:cxn>
              <a:cxn ang="0">
                <a:pos x="connsiteX56137" y="connsiteY56137"/>
              </a:cxn>
              <a:cxn ang="0">
                <a:pos x="connsiteX56138" y="connsiteY56138"/>
              </a:cxn>
              <a:cxn ang="0">
                <a:pos x="connsiteX56139" y="connsiteY56139"/>
              </a:cxn>
              <a:cxn ang="0">
                <a:pos x="connsiteX56140" y="connsiteY56140"/>
              </a:cxn>
              <a:cxn ang="0">
                <a:pos x="connsiteX56141" y="connsiteY56141"/>
              </a:cxn>
              <a:cxn ang="0">
                <a:pos x="connsiteX56142" y="connsiteY56142"/>
              </a:cxn>
              <a:cxn ang="0">
                <a:pos x="connsiteX56143" y="connsiteY56143"/>
              </a:cxn>
              <a:cxn ang="0">
                <a:pos x="connsiteX56144" y="connsiteY56144"/>
              </a:cxn>
              <a:cxn ang="0">
                <a:pos x="connsiteX56145" y="connsiteY56145"/>
              </a:cxn>
              <a:cxn ang="0">
                <a:pos x="connsiteX56146" y="connsiteY56146"/>
              </a:cxn>
              <a:cxn ang="0">
                <a:pos x="connsiteX56147" y="connsiteY56147"/>
              </a:cxn>
              <a:cxn ang="0">
                <a:pos x="connsiteX56148" y="connsiteY56148"/>
              </a:cxn>
              <a:cxn ang="0">
                <a:pos x="connsiteX56149" y="connsiteY56149"/>
              </a:cxn>
              <a:cxn ang="0">
                <a:pos x="connsiteX56150" y="connsiteY56150"/>
              </a:cxn>
              <a:cxn ang="0">
                <a:pos x="connsiteX56151" y="connsiteY56151"/>
              </a:cxn>
              <a:cxn ang="0">
                <a:pos x="connsiteX56152" y="connsiteY56152"/>
              </a:cxn>
              <a:cxn ang="0">
                <a:pos x="connsiteX56153" y="connsiteY56153"/>
              </a:cxn>
              <a:cxn ang="0">
                <a:pos x="connsiteX56154" y="connsiteY56154"/>
              </a:cxn>
              <a:cxn ang="0">
                <a:pos x="connsiteX56155" y="connsiteY56155"/>
              </a:cxn>
              <a:cxn ang="0">
                <a:pos x="connsiteX56156" y="connsiteY56156"/>
              </a:cxn>
              <a:cxn ang="0">
                <a:pos x="connsiteX56157" y="connsiteY56157"/>
              </a:cxn>
              <a:cxn ang="0">
                <a:pos x="connsiteX56158" y="connsiteY56158"/>
              </a:cxn>
              <a:cxn ang="0">
                <a:pos x="connsiteX56159" y="connsiteY56159"/>
              </a:cxn>
              <a:cxn ang="0">
                <a:pos x="connsiteX56160" y="connsiteY56160"/>
              </a:cxn>
              <a:cxn ang="0">
                <a:pos x="connsiteX56161" y="connsiteY56161"/>
              </a:cxn>
              <a:cxn ang="0">
                <a:pos x="connsiteX56162" y="connsiteY56162"/>
              </a:cxn>
              <a:cxn ang="0">
                <a:pos x="connsiteX56163" y="connsiteY56163"/>
              </a:cxn>
              <a:cxn ang="0">
                <a:pos x="connsiteX56164" y="connsiteY56164"/>
              </a:cxn>
              <a:cxn ang="0">
                <a:pos x="connsiteX56165" y="connsiteY56165"/>
              </a:cxn>
              <a:cxn ang="0">
                <a:pos x="connsiteX56166" y="connsiteY56166"/>
              </a:cxn>
              <a:cxn ang="0">
                <a:pos x="connsiteX56167" y="connsiteY56167"/>
              </a:cxn>
              <a:cxn ang="0">
                <a:pos x="connsiteX56168" y="connsiteY56168"/>
              </a:cxn>
              <a:cxn ang="0">
                <a:pos x="connsiteX56169" y="connsiteY56169"/>
              </a:cxn>
              <a:cxn ang="0">
                <a:pos x="connsiteX56170" y="connsiteY56170"/>
              </a:cxn>
              <a:cxn ang="0">
                <a:pos x="connsiteX56171" y="connsiteY56171"/>
              </a:cxn>
              <a:cxn ang="0">
                <a:pos x="connsiteX56172" y="connsiteY56172"/>
              </a:cxn>
              <a:cxn ang="0">
                <a:pos x="connsiteX56173" y="connsiteY56173"/>
              </a:cxn>
              <a:cxn ang="0">
                <a:pos x="connsiteX56174" y="connsiteY56174"/>
              </a:cxn>
              <a:cxn ang="0">
                <a:pos x="connsiteX56175" y="connsiteY56175"/>
              </a:cxn>
              <a:cxn ang="0">
                <a:pos x="connsiteX56176" y="connsiteY56176"/>
              </a:cxn>
              <a:cxn ang="0">
                <a:pos x="connsiteX56177" y="connsiteY56177"/>
              </a:cxn>
              <a:cxn ang="0">
                <a:pos x="connsiteX56178" y="connsiteY56178"/>
              </a:cxn>
              <a:cxn ang="0">
                <a:pos x="connsiteX56179" y="connsiteY56179"/>
              </a:cxn>
              <a:cxn ang="0">
                <a:pos x="connsiteX56180" y="connsiteY56180"/>
              </a:cxn>
              <a:cxn ang="0">
                <a:pos x="connsiteX56181" y="connsiteY56181"/>
              </a:cxn>
              <a:cxn ang="0">
                <a:pos x="connsiteX56182" y="connsiteY56182"/>
              </a:cxn>
              <a:cxn ang="0">
                <a:pos x="connsiteX56183" y="connsiteY56183"/>
              </a:cxn>
              <a:cxn ang="0">
                <a:pos x="connsiteX56184" y="connsiteY56184"/>
              </a:cxn>
              <a:cxn ang="0">
                <a:pos x="connsiteX56185" y="connsiteY56185"/>
              </a:cxn>
              <a:cxn ang="0">
                <a:pos x="connsiteX56186" y="connsiteY56186"/>
              </a:cxn>
              <a:cxn ang="0">
                <a:pos x="connsiteX56187" y="connsiteY56187"/>
              </a:cxn>
              <a:cxn ang="0">
                <a:pos x="connsiteX56188" y="connsiteY56188"/>
              </a:cxn>
              <a:cxn ang="0">
                <a:pos x="connsiteX56189" y="connsiteY56189"/>
              </a:cxn>
              <a:cxn ang="0">
                <a:pos x="connsiteX56190" y="connsiteY56190"/>
              </a:cxn>
              <a:cxn ang="0">
                <a:pos x="connsiteX56191" y="connsiteY56191"/>
              </a:cxn>
              <a:cxn ang="0">
                <a:pos x="connsiteX56192" y="connsiteY56192"/>
              </a:cxn>
              <a:cxn ang="0">
                <a:pos x="connsiteX56193" y="connsiteY56193"/>
              </a:cxn>
              <a:cxn ang="0">
                <a:pos x="connsiteX56194" y="connsiteY56194"/>
              </a:cxn>
              <a:cxn ang="0">
                <a:pos x="connsiteX56195" y="connsiteY56195"/>
              </a:cxn>
              <a:cxn ang="0">
                <a:pos x="connsiteX56196" y="connsiteY56196"/>
              </a:cxn>
              <a:cxn ang="0">
                <a:pos x="connsiteX56197" y="connsiteY56197"/>
              </a:cxn>
              <a:cxn ang="0">
                <a:pos x="connsiteX56198" y="connsiteY56198"/>
              </a:cxn>
              <a:cxn ang="0">
                <a:pos x="connsiteX56199" y="connsiteY56199"/>
              </a:cxn>
              <a:cxn ang="0">
                <a:pos x="connsiteX56200" y="connsiteY56200"/>
              </a:cxn>
              <a:cxn ang="0">
                <a:pos x="connsiteX56201" y="connsiteY56201"/>
              </a:cxn>
              <a:cxn ang="0">
                <a:pos x="connsiteX56202" y="connsiteY56202"/>
              </a:cxn>
              <a:cxn ang="0">
                <a:pos x="connsiteX56203" y="connsiteY56203"/>
              </a:cxn>
              <a:cxn ang="0">
                <a:pos x="connsiteX56204" y="connsiteY56204"/>
              </a:cxn>
              <a:cxn ang="0">
                <a:pos x="connsiteX56205" y="connsiteY56205"/>
              </a:cxn>
              <a:cxn ang="0">
                <a:pos x="connsiteX56206" y="connsiteY56206"/>
              </a:cxn>
              <a:cxn ang="0">
                <a:pos x="connsiteX56207" y="connsiteY56207"/>
              </a:cxn>
              <a:cxn ang="0">
                <a:pos x="connsiteX56208" y="connsiteY56208"/>
              </a:cxn>
              <a:cxn ang="0">
                <a:pos x="connsiteX56209" y="connsiteY56209"/>
              </a:cxn>
              <a:cxn ang="0">
                <a:pos x="connsiteX56210" y="connsiteY56210"/>
              </a:cxn>
              <a:cxn ang="0">
                <a:pos x="connsiteX56211" y="connsiteY56211"/>
              </a:cxn>
              <a:cxn ang="0">
                <a:pos x="connsiteX56212" y="connsiteY56212"/>
              </a:cxn>
              <a:cxn ang="0">
                <a:pos x="connsiteX56213" y="connsiteY56213"/>
              </a:cxn>
              <a:cxn ang="0">
                <a:pos x="connsiteX56214" y="connsiteY56214"/>
              </a:cxn>
              <a:cxn ang="0">
                <a:pos x="connsiteX56215" y="connsiteY56215"/>
              </a:cxn>
              <a:cxn ang="0">
                <a:pos x="connsiteX56216" y="connsiteY56216"/>
              </a:cxn>
              <a:cxn ang="0">
                <a:pos x="connsiteX56217" y="connsiteY56217"/>
              </a:cxn>
              <a:cxn ang="0">
                <a:pos x="connsiteX56218" y="connsiteY56218"/>
              </a:cxn>
              <a:cxn ang="0">
                <a:pos x="connsiteX56219" y="connsiteY56219"/>
              </a:cxn>
              <a:cxn ang="0">
                <a:pos x="connsiteX56220" y="connsiteY56220"/>
              </a:cxn>
              <a:cxn ang="0">
                <a:pos x="connsiteX56221" y="connsiteY56221"/>
              </a:cxn>
              <a:cxn ang="0">
                <a:pos x="connsiteX56222" y="connsiteY56222"/>
              </a:cxn>
              <a:cxn ang="0">
                <a:pos x="connsiteX56223" y="connsiteY56223"/>
              </a:cxn>
              <a:cxn ang="0">
                <a:pos x="connsiteX56224" y="connsiteY56224"/>
              </a:cxn>
              <a:cxn ang="0">
                <a:pos x="connsiteX56225" y="connsiteY56225"/>
              </a:cxn>
              <a:cxn ang="0">
                <a:pos x="connsiteX56226" y="connsiteY56226"/>
              </a:cxn>
              <a:cxn ang="0">
                <a:pos x="connsiteX56227" y="connsiteY56227"/>
              </a:cxn>
              <a:cxn ang="0">
                <a:pos x="connsiteX56228" y="connsiteY56228"/>
              </a:cxn>
              <a:cxn ang="0">
                <a:pos x="connsiteX56229" y="connsiteY56229"/>
              </a:cxn>
              <a:cxn ang="0">
                <a:pos x="connsiteX56230" y="connsiteY56230"/>
              </a:cxn>
              <a:cxn ang="0">
                <a:pos x="connsiteX56231" y="connsiteY56231"/>
              </a:cxn>
              <a:cxn ang="0">
                <a:pos x="connsiteX56232" y="connsiteY56232"/>
              </a:cxn>
              <a:cxn ang="0">
                <a:pos x="connsiteX56233" y="connsiteY56233"/>
              </a:cxn>
              <a:cxn ang="0">
                <a:pos x="connsiteX56234" y="connsiteY56234"/>
              </a:cxn>
              <a:cxn ang="0">
                <a:pos x="connsiteX56235" y="connsiteY56235"/>
              </a:cxn>
              <a:cxn ang="0">
                <a:pos x="connsiteX56236" y="connsiteY56236"/>
              </a:cxn>
              <a:cxn ang="0">
                <a:pos x="connsiteX56237" y="connsiteY56237"/>
              </a:cxn>
              <a:cxn ang="0">
                <a:pos x="connsiteX56238" y="connsiteY56238"/>
              </a:cxn>
              <a:cxn ang="0">
                <a:pos x="connsiteX56239" y="connsiteY56239"/>
              </a:cxn>
              <a:cxn ang="0">
                <a:pos x="connsiteX56240" y="connsiteY56240"/>
              </a:cxn>
              <a:cxn ang="0">
                <a:pos x="connsiteX56241" y="connsiteY56241"/>
              </a:cxn>
              <a:cxn ang="0">
                <a:pos x="connsiteX56242" y="connsiteY56242"/>
              </a:cxn>
              <a:cxn ang="0">
                <a:pos x="connsiteX56243" y="connsiteY56243"/>
              </a:cxn>
              <a:cxn ang="0">
                <a:pos x="connsiteX56244" y="connsiteY56244"/>
              </a:cxn>
              <a:cxn ang="0">
                <a:pos x="connsiteX56245" y="connsiteY56245"/>
              </a:cxn>
              <a:cxn ang="0">
                <a:pos x="connsiteX56246" y="connsiteY56246"/>
              </a:cxn>
              <a:cxn ang="0">
                <a:pos x="connsiteX56247" y="connsiteY56247"/>
              </a:cxn>
              <a:cxn ang="0">
                <a:pos x="connsiteX56248" y="connsiteY56248"/>
              </a:cxn>
              <a:cxn ang="0">
                <a:pos x="connsiteX56249" y="connsiteY56249"/>
              </a:cxn>
              <a:cxn ang="0">
                <a:pos x="connsiteX56250" y="connsiteY56250"/>
              </a:cxn>
              <a:cxn ang="0">
                <a:pos x="connsiteX56251" y="connsiteY56251"/>
              </a:cxn>
              <a:cxn ang="0">
                <a:pos x="connsiteX56252" y="connsiteY56252"/>
              </a:cxn>
              <a:cxn ang="0">
                <a:pos x="connsiteX56253" y="connsiteY56253"/>
              </a:cxn>
              <a:cxn ang="0">
                <a:pos x="connsiteX56254" y="connsiteY56254"/>
              </a:cxn>
              <a:cxn ang="0">
                <a:pos x="connsiteX56255" y="connsiteY56255"/>
              </a:cxn>
              <a:cxn ang="0">
                <a:pos x="connsiteX56256" y="connsiteY56256"/>
              </a:cxn>
              <a:cxn ang="0">
                <a:pos x="connsiteX56257" y="connsiteY56257"/>
              </a:cxn>
              <a:cxn ang="0">
                <a:pos x="connsiteX56258" y="connsiteY56258"/>
              </a:cxn>
              <a:cxn ang="0">
                <a:pos x="connsiteX56259" y="connsiteY56259"/>
              </a:cxn>
              <a:cxn ang="0">
                <a:pos x="connsiteX56260" y="connsiteY56260"/>
              </a:cxn>
              <a:cxn ang="0">
                <a:pos x="connsiteX56261" y="connsiteY56261"/>
              </a:cxn>
              <a:cxn ang="0">
                <a:pos x="connsiteX56262" y="connsiteY56262"/>
              </a:cxn>
              <a:cxn ang="0">
                <a:pos x="connsiteX56263" y="connsiteY56263"/>
              </a:cxn>
              <a:cxn ang="0">
                <a:pos x="connsiteX56264" y="connsiteY56264"/>
              </a:cxn>
              <a:cxn ang="0">
                <a:pos x="connsiteX56265" y="connsiteY56265"/>
              </a:cxn>
              <a:cxn ang="0">
                <a:pos x="connsiteX56266" y="connsiteY56266"/>
              </a:cxn>
              <a:cxn ang="0">
                <a:pos x="connsiteX56267" y="connsiteY56267"/>
              </a:cxn>
              <a:cxn ang="0">
                <a:pos x="connsiteX56268" y="connsiteY56268"/>
              </a:cxn>
              <a:cxn ang="0">
                <a:pos x="connsiteX56269" y="connsiteY56269"/>
              </a:cxn>
              <a:cxn ang="0">
                <a:pos x="connsiteX56270" y="connsiteY56270"/>
              </a:cxn>
              <a:cxn ang="0">
                <a:pos x="connsiteX56271" y="connsiteY56271"/>
              </a:cxn>
              <a:cxn ang="0">
                <a:pos x="connsiteX56272" y="connsiteY56272"/>
              </a:cxn>
              <a:cxn ang="0">
                <a:pos x="connsiteX56273" y="connsiteY56273"/>
              </a:cxn>
              <a:cxn ang="0">
                <a:pos x="connsiteX56274" y="connsiteY56274"/>
              </a:cxn>
              <a:cxn ang="0">
                <a:pos x="connsiteX56275" y="connsiteY56275"/>
              </a:cxn>
              <a:cxn ang="0">
                <a:pos x="connsiteX56276" y="connsiteY56276"/>
              </a:cxn>
              <a:cxn ang="0">
                <a:pos x="connsiteX56277" y="connsiteY56277"/>
              </a:cxn>
              <a:cxn ang="0">
                <a:pos x="connsiteX56278" y="connsiteY56278"/>
              </a:cxn>
              <a:cxn ang="0">
                <a:pos x="connsiteX56279" y="connsiteY56279"/>
              </a:cxn>
              <a:cxn ang="0">
                <a:pos x="connsiteX56280" y="connsiteY56280"/>
              </a:cxn>
              <a:cxn ang="0">
                <a:pos x="connsiteX56281" y="connsiteY56281"/>
              </a:cxn>
              <a:cxn ang="0">
                <a:pos x="connsiteX56282" y="connsiteY56282"/>
              </a:cxn>
              <a:cxn ang="0">
                <a:pos x="connsiteX56283" y="connsiteY56283"/>
              </a:cxn>
              <a:cxn ang="0">
                <a:pos x="connsiteX56284" y="connsiteY56284"/>
              </a:cxn>
              <a:cxn ang="0">
                <a:pos x="connsiteX56285" y="connsiteY56285"/>
              </a:cxn>
              <a:cxn ang="0">
                <a:pos x="connsiteX56286" y="connsiteY56286"/>
              </a:cxn>
              <a:cxn ang="0">
                <a:pos x="connsiteX56287" y="connsiteY56287"/>
              </a:cxn>
              <a:cxn ang="0">
                <a:pos x="connsiteX56288" y="connsiteY56288"/>
              </a:cxn>
              <a:cxn ang="0">
                <a:pos x="connsiteX56289" y="connsiteY56289"/>
              </a:cxn>
              <a:cxn ang="0">
                <a:pos x="connsiteX56290" y="connsiteY56290"/>
              </a:cxn>
              <a:cxn ang="0">
                <a:pos x="connsiteX56291" y="connsiteY56291"/>
              </a:cxn>
              <a:cxn ang="0">
                <a:pos x="connsiteX56292" y="connsiteY56292"/>
              </a:cxn>
              <a:cxn ang="0">
                <a:pos x="connsiteX56293" y="connsiteY56293"/>
              </a:cxn>
              <a:cxn ang="0">
                <a:pos x="connsiteX56294" y="connsiteY56294"/>
              </a:cxn>
              <a:cxn ang="0">
                <a:pos x="connsiteX56295" y="connsiteY56295"/>
              </a:cxn>
              <a:cxn ang="0">
                <a:pos x="connsiteX56296" y="connsiteY56296"/>
              </a:cxn>
              <a:cxn ang="0">
                <a:pos x="connsiteX56297" y="connsiteY56297"/>
              </a:cxn>
              <a:cxn ang="0">
                <a:pos x="connsiteX56298" y="connsiteY56298"/>
              </a:cxn>
              <a:cxn ang="0">
                <a:pos x="connsiteX56299" y="connsiteY56299"/>
              </a:cxn>
              <a:cxn ang="0">
                <a:pos x="connsiteX56300" y="connsiteY56300"/>
              </a:cxn>
              <a:cxn ang="0">
                <a:pos x="connsiteX56301" y="connsiteY56301"/>
              </a:cxn>
              <a:cxn ang="0">
                <a:pos x="connsiteX56302" y="connsiteY56302"/>
              </a:cxn>
              <a:cxn ang="0">
                <a:pos x="connsiteX56303" y="connsiteY56303"/>
              </a:cxn>
              <a:cxn ang="0">
                <a:pos x="connsiteX56304" y="connsiteY56304"/>
              </a:cxn>
              <a:cxn ang="0">
                <a:pos x="connsiteX56305" y="connsiteY56305"/>
              </a:cxn>
              <a:cxn ang="0">
                <a:pos x="connsiteX56306" y="connsiteY56306"/>
              </a:cxn>
              <a:cxn ang="0">
                <a:pos x="connsiteX56307" y="connsiteY56307"/>
              </a:cxn>
              <a:cxn ang="0">
                <a:pos x="connsiteX56308" y="connsiteY56308"/>
              </a:cxn>
              <a:cxn ang="0">
                <a:pos x="connsiteX56309" y="connsiteY56309"/>
              </a:cxn>
              <a:cxn ang="0">
                <a:pos x="connsiteX56310" y="connsiteY56310"/>
              </a:cxn>
              <a:cxn ang="0">
                <a:pos x="connsiteX56311" y="connsiteY56311"/>
              </a:cxn>
              <a:cxn ang="0">
                <a:pos x="connsiteX56312" y="connsiteY56312"/>
              </a:cxn>
              <a:cxn ang="0">
                <a:pos x="connsiteX56313" y="connsiteY56313"/>
              </a:cxn>
              <a:cxn ang="0">
                <a:pos x="connsiteX56314" y="connsiteY56314"/>
              </a:cxn>
              <a:cxn ang="0">
                <a:pos x="connsiteX56315" y="connsiteY56315"/>
              </a:cxn>
              <a:cxn ang="0">
                <a:pos x="connsiteX56316" y="connsiteY56316"/>
              </a:cxn>
              <a:cxn ang="0">
                <a:pos x="connsiteX56317" y="connsiteY56317"/>
              </a:cxn>
              <a:cxn ang="0">
                <a:pos x="connsiteX56318" y="connsiteY56318"/>
              </a:cxn>
              <a:cxn ang="0">
                <a:pos x="connsiteX56319" y="connsiteY56319"/>
              </a:cxn>
              <a:cxn ang="0">
                <a:pos x="connsiteX56320" y="connsiteY56320"/>
              </a:cxn>
              <a:cxn ang="0">
                <a:pos x="connsiteX56321" y="connsiteY56321"/>
              </a:cxn>
              <a:cxn ang="0">
                <a:pos x="connsiteX56322" y="connsiteY56322"/>
              </a:cxn>
              <a:cxn ang="0">
                <a:pos x="connsiteX56323" y="connsiteY56323"/>
              </a:cxn>
              <a:cxn ang="0">
                <a:pos x="connsiteX56324" y="connsiteY56324"/>
              </a:cxn>
              <a:cxn ang="0">
                <a:pos x="connsiteX56325" y="connsiteY56325"/>
              </a:cxn>
              <a:cxn ang="0">
                <a:pos x="connsiteX56326" y="connsiteY56326"/>
              </a:cxn>
              <a:cxn ang="0">
                <a:pos x="connsiteX56327" y="connsiteY56327"/>
              </a:cxn>
              <a:cxn ang="0">
                <a:pos x="connsiteX56328" y="connsiteY56328"/>
              </a:cxn>
              <a:cxn ang="0">
                <a:pos x="connsiteX56329" y="connsiteY56329"/>
              </a:cxn>
              <a:cxn ang="0">
                <a:pos x="connsiteX56330" y="connsiteY56330"/>
              </a:cxn>
              <a:cxn ang="0">
                <a:pos x="connsiteX56331" y="connsiteY56331"/>
              </a:cxn>
              <a:cxn ang="0">
                <a:pos x="connsiteX56332" y="connsiteY56332"/>
              </a:cxn>
              <a:cxn ang="0">
                <a:pos x="connsiteX56333" y="connsiteY56333"/>
              </a:cxn>
              <a:cxn ang="0">
                <a:pos x="connsiteX56334" y="connsiteY56334"/>
              </a:cxn>
              <a:cxn ang="0">
                <a:pos x="connsiteX56335" y="connsiteY56335"/>
              </a:cxn>
              <a:cxn ang="0">
                <a:pos x="connsiteX56336" y="connsiteY56336"/>
              </a:cxn>
              <a:cxn ang="0">
                <a:pos x="connsiteX56337" y="connsiteY56337"/>
              </a:cxn>
              <a:cxn ang="0">
                <a:pos x="connsiteX56338" y="connsiteY56338"/>
              </a:cxn>
              <a:cxn ang="0">
                <a:pos x="connsiteX56339" y="connsiteY56339"/>
              </a:cxn>
              <a:cxn ang="0">
                <a:pos x="connsiteX56340" y="connsiteY56340"/>
              </a:cxn>
              <a:cxn ang="0">
                <a:pos x="connsiteX56341" y="connsiteY56341"/>
              </a:cxn>
              <a:cxn ang="0">
                <a:pos x="connsiteX56342" y="connsiteY56342"/>
              </a:cxn>
              <a:cxn ang="0">
                <a:pos x="connsiteX56343" y="connsiteY56343"/>
              </a:cxn>
              <a:cxn ang="0">
                <a:pos x="connsiteX56344" y="connsiteY56344"/>
              </a:cxn>
              <a:cxn ang="0">
                <a:pos x="connsiteX56345" y="connsiteY56345"/>
              </a:cxn>
              <a:cxn ang="0">
                <a:pos x="connsiteX56346" y="connsiteY56346"/>
              </a:cxn>
              <a:cxn ang="0">
                <a:pos x="connsiteX56347" y="connsiteY56347"/>
              </a:cxn>
              <a:cxn ang="0">
                <a:pos x="connsiteX56348" y="connsiteY56348"/>
              </a:cxn>
              <a:cxn ang="0">
                <a:pos x="connsiteX56349" y="connsiteY56349"/>
              </a:cxn>
              <a:cxn ang="0">
                <a:pos x="connsiteX56350" y="connsiteY56350"/>
              </a:cxn>
              <a:cxn ang="0">
                <a:pos x="connsiteX56351" y="connsiteY56351"/>
              </a:cxn>
              <a:cxn ang="0">
                <a:pos x="connsiteX56352" y="connsiteY56352"/>
              </a:cxn>
              <a:cxn ang="0">
                <a:pos x="connsiteX56353" y="connsiteY56353"/>
              </a:cxn>
              <a:cxn ang="0">
                <a:pos x="connsiteX56354" y="connsiteY56354"/>
              </a:cxn>
              <a:cxn ang="0">
                <a:pos x="connsiteX56355" y="connsiteY56355"/>
              </a:cxn>
              <a:cxn ang="0">
                <a:pos x="connsiteX56356" y="connsiteY56356"/>
              </a:cxn>
              <a:cxn ang="0">
                <a:pos x="connsiteX56357" y="connsiteY56357"/>
              </a:cxn>
              <a:cxn ang="0">
                <a:pos x="connsiteX56358" y="connsiteY56358"/>
              </a:cxn>
              <a:cxn ang="0">
                <a:pos x="connsiteX56359" y="connsiteY56359"/>
              </a:cxn>
              <a:cxn ang="0">
                <a:pos x="connsiteX56360" y="connsiteY56360"/>
              </a:cxn>
              <a:cxn ang="0">
                <a:pos x="connsiteX56361" y="connsiteY56361"/>
              </a:cxn>
              <a:cxn ang="0">
                <a:pos x="connsiteX56362" y="connsiteY56362"/>
              </a:cxn>
              <a:cxn ang="0">
                <a:pos x="connsiteX56363" y="connsiteY56363"/>
              </a:cxn>
              <a:cxn ang="0">
                <a:pos x="connsiteX56364" y="connsiteY56364"/>
              </a:cxn>
              <a:cxn ang="0">
                <a:pos x="connsiteX56365" y="connsiteY56365"/>
              </a:cxn>
              <a:cxn ang="0">
                <a:pos x="connsiteX56366" y="connsiteY56366"/>
              </a:cxn>
              <a:cxn ang="0">
                <a:pos x="connsiteX56367" y="connsiteY56367"/>
              </a:cxn>
              <a:cxn ang="0">
                <a:pos x="connsiteX56368" y="connsiteY56368"/>
              </a:cxn>
              <a:cxn ang="0">
                <a:pos x="connsiteX56369" y="connsiteY56369"/>
              </a:cxn>
              <a:cxn ang="0">
                <a:pos x="connsiteX56370" y="connsiteY56370"/>
              </a:cxn>
              <a:cxn ang="0">
                <a:pos x="connsiteX56371" y="connsiteY56371"/>
              </a:cxn>
              <a:cxn ang="0">
                <a:pos x="connsiteX56372" y="connsiteY56372"/>
              </a:cxn>
              <a:cxn ang="0">
                <a:pos x="connsiteX56373" y="connsiteY56373"/>
              </a:cxn>
              <a:cxn ang="0">
                <a:pos x="connsiteX56374" y="connsiteY56374"/>
              </a:cxn>
              <a:cxn ang="0">
                <a:pos x="connsiteX56375" y="connsiteY56375"/>
              </a:cxn>
              <a:cxn ang="0">
                <a:pos x="connsiteX56376" y="connsiteY56376"/>
              </a:cxn>
              <a:cxn ang="0">
                <a:pos x="connsiteX56377" y="connsiteY56377"/>
              </a:cxn>
              <a:cxn ang="0">
                <a:pos x="connsiteX56378" y="connsiteY56378"/>
              </a:cxn>
              <a:cxn ang="0">
                <a:pos x="connsiteX56379" y="connsiteY56379"/>
              </a:cxn>
              <a:cxn ang="0">
                <a:pos x="connsiteX56380" y="connsiteY56380"/>
              </a:cxn>
              <a:cxn ang="0">
                <a:pos x="connsiteX56381" y="connsiteY56381"/>
              </a:cxn>
              <a:cxn ang="0">
                <a:pos x="connsiteX56382" y="connsiteY56382"/>
              </a:cxn>
              <a:cxn ang="0">
                <a:pos x="connsiteX56383" y="connsiteY56383"/>
              </a:cxn>
              <a:cxn ang="0">
                <a:pos x="connsiteX56384" y="connsiteY56384"/>
              </a:cxn>
              <a:cxn ang="0">
                <a:pos x="connsiteX56385" y="connsiteY56385"/>
              </a:cxn>
              <a:cxn ang="0">
                <a:pos x="connsiteX56386" y="connsiteY56386"/>
              </a:cxn>
              <a:cxn ang="0">
                <a:pos x="connsiteX56387" y="connsiteY56387"/>
              </a:cxn>
              <a:cxn ang="0">
                <a:pos x="connsiteX56388" y="connsiteY56388"/>
              </a:cxn>
              <a:cxn ang="0">
                <a:pos x="connsiteX56389" y="connsiteY56389"/>
              </a:cxn>
              <a:cxn ang="0">
                <a:pos x="connsiteX56390" y="connsiteY56390"/>
              </a:cxn>
              <a:cxn ang="0">
                <a:pos x="connsiteX56391" y="connsiteY56391"/>
              </a:cxn>
              <a:cxn ang="0">
                <a:pos x="connsiteX56392" y="connsiteY56392"/>
              </a:cxn>
              <a:cxn ang="0">
                <a:pos x="connsiteX56393" y="connsiteY56393"/>
              </a:cxn>
              <a:cxn ang="0">
                <a:pos x="connsiteX56394" y="connsiteY56394"/>
              </a:cxn>
              <a:cxn ang="0">
                <a:pos x="connsiteX56395" y="connsiteY56395"/>
              </a:cxn>
              <a:cxn ang="0">
                <a:pos x="connsiteX56396" y="connsiteY56396"/>
              </a:cxn>
              <a:cxn ang="0">
                <a:pos x="connsiteX56397" y="connsiteY56397"/>
              </a:cxn>
              <a:cxn ang="0">
                <a:pos x="connsiteX56398" y="connsiteY56398"/>
              </a:cxn>
              <a:cxn ang="0">
                <a:pos x="connsiteX56399" y="connsiteY56399"/>
              </a:cxn>
              <a:cxn ang="0">
                <a:pos x="connsiteX56400" y="connsiteY56400"/>
              </a:cxn>
              <a:cxn ang="0">
                <a:pos x="connsiteX56401" y="connsiteY56401"/>
              </a:cxn>
              <a:cxn ang="0">
                <a:pos x="connsiteX56402" y="connsiteY56402"/>
              </a:cxn>
              <a:cxn ang="0">
                <a:pos x="connsiteX56403" y="connsiteY56403"/>
              </a:cxn>
              <a:cxn ang="0">
                <a:pos x="connsiteX56404" y="connsiteY56404"/>
              </a:cxn>
              <a:cxn ang="0">
                <a:pos x="connsiteX56405" y="connsiteY56405"/>
              </a:cxn>
              <a:cxn ang="0">
                <a:pos x="connsiteX56406" y="connsiteY56406"/>
              </a:cxn>
              <a:cxn ang="0">
                <a:pos x="connsiteX56407" y="connsiteY56407"/>
              </a:cxn>
              <a:cxn ang="0">
                <a:pos x="connsiteX56408" y="connsiteY56408"/>
              </a:cxn>
              <a:cxn ang="0">
                <a:pos x="connsiteX56409" y="connsiteY56409"/>
              </a:cxn>
              <a:cxn ang="0">
                <a:pos x="connsiteX56410" y="connsiteY56410"/>
              </a:cxn>
              <a:cxn ang="0">
                <a:pos x="connsiteX56411" y="connsiteY56411"/>
              </a:cxn>
              <a:cxn ang="0">
                <a:pos x="connsiteX56412" y="connsiteY56412"/>
              </a:cxn>
              <a:cxn ang="0">
                <a:pos x="connsiteX56413" y="connsiteY56413"/>
              </a:cxn>
              <a:cxn ang="0">
                <a:pos x="connsiteX56414" y="connsiteY56414"/>
              </a:cxn>
              <a:cxn ang="0">
                <a:pos x="connsiteX56415" y="connsiteY56415"/>
              </a:cxn>
              <a:cxn ang="0">
                <a:pos x="connsiteX56416" y="connsiteY56416"/>
              </a:cxn>
              <a:cxn ang="0">
                <a:pos x="connsiteX56417" y="connsiteY56417"/>
              </a:cxn>
              <a:cxn ang="0">
                <a:pos x="connsiteX56418" y="connsiteY56418"/>
              </a:cxn>
              <a:cxn ang="0">
                <a:pos x="connsiteX56419" y="connsiteY56419"/>
              </a:cxn>
              <a:cxn ang="0">
                <a:pos x="connsiteX56420" y="connsiteY56420"/>
              </a:cxn>
              <a:cxn ang="0">
                <a:pos x="connsiteX56421" y="connsiteY56421"/>
              </a:cxn>
              <a:cxn ang="0">
                <a:pos x="connsiteX56422" y="connsiteY56422"/>
              </a:cxn>
              <a:cxn ang="0">
                <a:pos x="connsiteX56423" y="connsiteY56423"/>
              </a:cxn>
              <a:cxn ang="0">
                <a:pos x="connsiteX56424" y="connsiteY56424"/>
              </a:cxn>
              <a:cxn ang="0">
                <a:pos x="connsiteX56425" y="connsiteY56425"/>
              </a:cxn>
              <a:cxn ang="0">
                <a:pos x="connsiteX56426" y="connsiteY56426"/>
              </a:cxn>
              <a:cxn ang="0">
                <a:pos x="connsiteX56427" y="connsiteY56427"/>
              </a:cxn>
              <a:cxn ang="0">
                <a:pos x="connsiteX56428" y="connsiteY56428"/>
              </a:cxn>
              <a:cxn ang="0">
                <a:pos x="connsiteX56429" y="connsiteY56429"/>
              </a:cxn>
              <a:cxn ang="0">
                <a:pos x="connsiteX56430" y="connsiteY56430"/>
              </a:cxn>
              <a:cxn ang="0">
                <a:pos x="connsiteX56431" y="connsiteY56431"/>
              </a:cxn>
              <a:cxn ang="0">
                <a:pos x="connsiteX56432" y="connsiteY56432"/>
              </a:cxn>
              <a:cxn ang="0">
                <a:pos x="connsiteX56433" y="connsiteY56433"/>
              </a:cxn>
              <a:cxn ang="0">
                <a:pos x="connsiteX56434" y="connsiteY56434"/>
              </a:cxn>
              <a:cxn ang="0">
                <a:pos x="connsiteX56435" y="connsiteY56435"/>
              </a:cxn>
              <a:cxn ang="0">
                <a:pos x="connsiteX56436" y="connsiteY56436"/>
              </a:cxn>
              <a:cxn ang="0">
                <a:pos x="connsiteX56437" y="connsiteY56437"/>
              </a:cxn>
              <a:cxn ang="0">
                <a:pos x="connsiteX56438" y="connsiteY56438"/>
              </a:cxn>
              <a:cxn ang="0">
                <a:pos x="connsiteX56439" y="connsiteY56439"/>
              </a:cxn>
              <a:cxn ang="0">
                <a:pos x="connsiteX56440" y="connsiteY56440"/>
              </a:cxn>
              <a:cxn ang="0">
                <a:pos x="connsiteX56441" y="connsiteY56441"/>
              </a:cxn>
              <a:cxn ang="0">
                <a:pos x="connsiteX56442" y="connsiteY56442"/>
              </a:cxn>
              <a:cxn ang="0">
                <a:pos x="connsiteX56443" y="connsiteY56443"/>
              </a:cxn>
              <a:cxn ang="0">
                <a:pos x="connsiteX56444" y="connsiteY56444"/>
              </a:cxn>
              <a:cxn ang="0">
                <a:pos x="connsiteX56445" y="connsiteY56445"/>
              </a:cxn>
              <a:cxn ang="0">
                <a:pos x="connsiteX56446" y="connsiteY56446"/>
              </a:cxn>
              <a:cxn ang="0">
                <a:pos x="connsiteX56447" y="connsiteY56447"/>
              </a:cxn>
              <a:cxn ang="0">
                <a:pos x="connsiteX56448" y="connsiteY56448"/>
              </a:cxn>
              <a:cxn ang="0">
                <a:pos x="connsiteX56449" y="connsiteY56449"/>
              </a:cxn>
              <a:cxn ang="0">
                <a:pos x="connsiteX56450" y="connsiteY56450"/>
              </a:cxn>
              <a:cxn ang="0">
                <a:pos x="connsiteX56451" y="connsiteY56451"/>
              </a:cxn>
              <a:cxn ang="0">
                <a:pos x="connsiteX56452" y="connsiteY56452"/>
              </a:cxn>
              <a:cxn ang="0">
                <a:pos x="connsiteX56453" y="connsiteY56453"/>
              </a:cxn>
              <a:cxn ang="0">
                <a:pos x="connsiteX56454" y="connsiteY56454"/>
              </a:cxn>
              <a:cxn ang="0">
                <a:pos x="connsiteX56455" y="connsiteY56455"/>
              </a:cxn>
              <a:cxn ang="0">
                <a:pos x="connsiteX56456" y="connsiteY56456"/>
              </a:cxn>
              <a:cxn ang="0">
                <a:pos x="connsiteX56457" y="connsiteY56457"/>
              </a:cxn>
              <a:cxn ang="0">
                <a:pos x="connsiteX56458" y="connsiteY56458"/>
              </a:cxn>
              <a:cxn ang="0">
                <a:pos x="connsiteX56459" y="connsiteY56459"/>
              </a:cxn>
              <a:cxn ang="0">
                <a:pos x="connsiteX56460" y="connsiteY56460"/>
              </a:cxn>
              <a:cxn ang="0">
                <a:pos x="connsiteX56461" y="connsiteY56461"/>
              </a:cxn>
              <a:cxn ang="0">
                <a:pos x="connsiteX56462" y="connsiteY56462"/>
              </a:cxn>
              <a:cxn ang="0">
                <a:pos x="connsiteX56463" y="connsiteY56463"/>
              </a:cxn>
              <a:cxn ang="0">
                <a:pos x="connsiteX56464" y="connsiteY56464"/>
              </a:cxn>
              <a:cxn ang="0">
                <a:pos x="connsiteX56465" y="connsiteY56465"/>
              </a:cxn>
              <a:cxn ang="0">
                <a:pos x="connsiteX56466" y="connsiteY56466"/>
              </a:cxn>
              <a:cxn ang="0">
                <a:pos x="connsiteX56467" y="connsiteY56467"/>
              </a:cxn>
              <a:cxn ang="0">
                <a:pos x="connsiteX56468" y="connsiteY56468"/>
              </a:cxn>
              <a:cxn ang="0">
                <a:pos x="connsiteX56469" y="connsiteY56469"/>
              </a:cxn>
              <a:cxn ang="0">
                <a:pos x="connsiteX56470" y="connsiteY56470"/>
              </a:cxn>
              <a:cxn ang="0">
                <a:pos x="connsiteX56471" y="connsiteY56471"/>
              </a:cxn>
              <a:cxn ang="0">
                <a:pos x="connsiteX56472" y="connsiteY56472"/>
              </a:cxn>
              <a:cxn ang="0">
                <a:pos x="connsiteX56473" y="connsiteY56473"/>
              </a:cxn>
              <a:cxn ang="0">
                <a:pos x="connsiteX56474" y="connsiteY56474"/>
              </a:cxn>
              <a:cxn ang="0">
                <a:pos x="connsiteX56475" y="connsiteY56475"/>
              </a:cxn>
              <a:cxn ang="0">
                <a:pos x="connsiteX56476" y="connsiteY56476"/>
              </a:cxn>
              <a:cxn ang="0">
                <a:pos x="connsiteX56477" y="connsiteY56477"/>
              </a:cxn>
              <a:cxn ang="0">
                <a:pos x="connsiteX56478" y="connsiteY56478"/>
              </a:cxn>
              <a:cxn ang="0">
                <a:pos x="connsiteX56479" y="connsiteY56479"/>
              </a:cxn>
              <a:cxn ang="0">
                <a:pos x="connsiteX56480" y="connsiteY56480"/>
              </a:cxn>
              <a:cxn ang="0">
                <a:pos x="connsiteX56481" y="connsiteY56481"/>
              </a:cxn>
              <a:cxn ang="0">
                <a:pos x="connsiteX56482" y="connsiteY56482"/>
              </a:cxn>
              <a:cxn ang="0">
                <a:pos x="connsiteX56483" y="connsiteY56483"/>
              </a:cxn>
              <a:cxn ang="0">
                <a:pos x="connsiteX56484" y="connsiteY56484"/>
              </a:cxn>
              <a:cxn ang="0">
                <a:pos x="connsiteX56485" y="connsiteY56485"/>
              </a:cxn>
              <a:cxn ang="0">
                <a:pos x="connsiteX56486" y="connsiteY56486"/>
              </a:cxn>
              <a:cxn ang="0">
                <a:pos x="connsiteX56487" y="connsiteY56487"/>
              </a:cxn>
              <a:cxn ang="0">
                <a:pos x="connsiteX56488" y="connsiteY56488"/>
              </a:cxn>
              <a:cxn ang="0">
                <a:pos x="connsiteX56489" y="connsiteY56489"/>
              </a:cxn>
              <a:cxn ang="0">
                <a:pos x="connsiteX56490" y="connsiteY56490"/>
              </a:cxn>
              <a:cxn ang="0">
                <a:pos x="connsiteX56491" y="connsiteY56491"/>
              </a:cxn>
              <a:cxn ang="0">
                <a:pos x="connsiteX56492" y="connsiteY56492"/>
              </a:cxn>
              <a:cxn ang="0">
                <a:pos x="connsiteX56493" y="connsiteY56493"/>
              </a:cxn>
              <a:cxn ang="0">
                <a:pos x="connsiteX56494" y="connsiteY56494"/>
              </a:cxn>
              <a:cxn ang="0">
                <a:pos x="connsiteX56495" y="connsiteY56495"/>
              </a:cxn>
              <a:cxn ang="0">
                <a:pos x="connsiteX56496" y="connsiteY56496"/>
              </a:cxn>
              <a:cxn ang="0">
                <a:pos x="connsiteX56497" y="connsiteY56497"/>
              </a:cxn>
              <a:cxn ang="0">
                <a:pos x="connsiteX56498" y="connsiteY56498"/>
              </a:cxn>
              <a:cxn ang="0">
                <a:pos x="connsiteX56499" y="connsiteY56499"/>
              </a:cxn>
              <a:cxn ang="0">
                <a:pos x="connsiteX56500" y="connsiteY56500"/>
              </a:cxn>
              <a:cxn ang="0">
                <a:pos x="connsiteX56501" y="connsiteY56501"/>
              </a:cxn>
              <a:cxn ang="0">
                <a:pos x="connsiteX56502" y="connsiteY56502"/>
              </a:cxn>
              <a:cxn ang="0">
                <a:pos x="connsiteX56503" y="connsiteY56503"/>
              </a:cxn>
              <a:cxn ang="0">
                <a:pos x="connsiteX56504" y="connsiteY56504"/>
              </a:cxn>
              <a:cxn ang="0">
                <a:pos x="connsiteX56505" y="connsiteY56505"/>
              </a:cxn>
              <a:cxn ang="0">
                <a:pos x="connsiteX56506" y="connsiteY56506"/>
              </a:cxn>
              <a:cxn ang="0">
                <a:pos x="connsiteX56507" y="connsiteY56507"/>
              </a:cxn>
              <a:cxn ang="0">
                <a:pos x="connsiteX56508" y="connsiteY56508"/>
              </a:cxn>
              <a:cxn ang="0">
                <a:pos x="connsiteX56509" y="connsiteY56509"/>
              </a:cxn>
              <a:cxn ang="0">
                <a:pos x="connsiteX56510" y="connsiteY56510"/>
              </a:cxn>
              <a:cxn ang="0">
                <a:pos x="connsiteX56511" y="connsiteY56511"/>
              </a:cxn>
              <a:cxn ang="0">
                <a:pos x="connsiteX56512" y="connsiteY56512"/>
              </a:cxn>
              <a:cxn ang="0">
                <a:pos x="connsiteX56513" y="connsiteY56513"/>
              </a:cxn>
              <a:cxn ang="0">
                <a:pos x="connsiteX56514" y="connsiteY56514"/>
              </a:cxn>
              <a:cxn ang="0">
                <a:pos x="connsiteX56515" y="connsiteY56515"/>
              </a:cxn>
              <a:cxn ang="0">
                <a:pos x="connsiteX56516" y="connsiteY56516"/>
              </a:cxn>
              <a:cxn ang="0">
                <a:pos x="connsiteX56517" y="connsiteY56517"/>
              </a:cxn>
              <a:cxn ang="0">
                <a:pos x="connsiteX56518" y="connsiteY56518"/>
              </a:cxn>
              <a:cxn ang="0">
                <a:pos x="connsiteX56519" y="connsiteY56519"/>
              </a:cxn>
              <a:cxn ang="0">
                <a:pos x="connsiteX56520" y="connsiteY56520"/>
              </a:cxn>
              <a:cxn ang="0">
                <a:pos x="connsiteX56521" y="connsiteY56521"/>
              </a:cxn>
              <a:cxn ang="0">
                <a:pos x="connsiteX56522" y="connsiteY56522"/>
              </a:cxn>
              <a:cxn ang="0">
                <a:pos x="connsiteX56523" y="connsiteY56523"/>
              </a:cxn>
              <a:cxn ang="0">
                <a:pos x="connsiteX56524" y="connsiteY56524"/>
              </a:cxn>
              <a:cxn ang="0">
                <a:pos x="connsiteX56525" y="connsiteY56525"/>
              </a:cxn>
              <a:cxn ang="0">
                <a:pos x="connsiteX56526" y="connsiteY56526"/>
              </a:cxn>
              <a:cxn ang="0">
                <a:pos x="connsiteX56527" y="connsiteY56527"/>
              </a:cxn>
              <a:cxn ang="0">
                <a:pos x="connsiteX56528" y="connsiteY56528"/>
              </a:cxn>
              <a:cxn ang="0">
                <a:pos x="connsiteX56529" y="connsiteY56529"/>
              </a:cxn>
              <a:cxn ang="0">
                <a:pos x="connsiteX56530" y="connsiteY56530"/>
              </a:cxn>
              <a:cxn ang="0">
                <a:pos x="connsiteX56531" y="connsiteY56531"/>
              </a:cxn>
              <a:cxn ang="0">
                <a:pos x="connsiteX56532" y="connsiteY56532"/>
              </a:cxn>
              <a:cxn ang="0">
                <a:pos x="connsiteX56533" y="connsiteY56533"/>
              </a:cxn>
              <a:cxn ang="0">
                <a:pos x="connsiteX56534" y="connsiteY56534"/>
              </a:cxn>
              <a:cxn ang="0">
                <a:pos x="connsiteX56535" y="connsiteY56535"/>
              </a:cxn>
              <a:cxn ang="0">
                <a:pos x="connsiteX56536" y="connsiteY56536"/>
              </a:cxn>
              <a:cxn ang="0">
                <a:pos x="connsiteX56537" y="connsiteY56537"/>
              </a:cxn>
              <a:cxn ang="0">
                <a:pos x="connsiteX56538" y="connsiteY56538"/>
              </a:cxn>
              <a:cxn ang="0">
                <a:pos x="connsiteX56539" y="connsiteY56539"/>
              </a:cxn>
              <a:cxn ang="0">
                <a:pos x="connsiteX56540" y="connsiteY56540"/>
              </a:cxn>
              <a:cxn ang="0">
                <a:pos x="connsiteX56541" y="connsiteY56541"/>
              </a:cxn>
              <a:cxn ang="0">
                <a:pos x="connsiteX56542" y="connsiteY56542"/>
              </a:cxn>
              <a:cxn ang="0">
                <a:pos x="connsiteX56543" y="connsiteY56543"/>
              </a:cxn>
              <a:cxn ang="0">
                <a:pos x="connsiteX56544" y="connsiteY56544"/>
              </a:cxn>
              <a:cxn ang="0">
                <a:pos x="connsiteX56545" y="connsiteY56545"/>
              </a:cxn>
              <a:cxn ang="0">
                <a:pos x="connsiteX56546" y="connsiteY56546"/>
              </a:cxn>
              <a:cxn ang="0">
                <a:pos x="connsiteX56547" y="connsiteY56547"/>
              </a:cxn>
              <a:cxn ang="0">
                <a:pos x="connsiteX56548" y="connsiteY56548"/>
              </a:cxn>
              <a:cxn ang="0">
                <a:pos x="connsiteX56549" y="connsiteY56549"/>
              </a:cxn>
              <a:cxn ang="0">
                <a:pos x="connsiteX56550" y="connsiteY56550"/>
              </a:cxn>
              <a:cxn ang="0">
                <a:pos x="connsiteX56551" y="connsiteY56551"/>
              </a:cxn>
              <a:cxn ang="0">
                <a:pos x="connsiteX56552" y="connsiteY56552"/>
              </a:cxn>
              <a:cxn ang="0">
                <a:pos x="connsiteX56553" y="connsiteY56553"/>
              </a:cxn>
              <a:cxn ang="0">
                <a:pos x="connsiteX56554" y="connsiteY56554"/>
              </a:cxn>
              <a:cxn ang="0">
                <a:pos x="connsiteX56555" y="connsiteY56555"/>
              </a:cxn>
              <a:cxn ang="0">
                <a:pos x="connsiteX56556" y="connsiteY56556"/>
              </a:cxn>
              <a:cxn ang="0">
                <a:pos x="connsiteX56557" y="connsiteY56557"/>
              </a:cxn>
              <a:cxn ang="0">
                <a:pos x="connsiteX56558" y="connsiteY56558"/>
              </a:cxn>
              <a:cxn ang="0">
                <a:pos x="connsiteX56559" y="connsiteY56559"/>
              </a:cxn>
              <a:cxn ang="0">
                <a:pos x="connsiteX56560" y="connsiteY56560"/>
              </a:cxn>
              <a:cxn ang="0">
                <a:pos x="connsiteX56561" y="connsiteY56561"/>
              </a:cxn>
              <a:cxn ang="0">
                <a:pos x="connsiteX56562" y="connsiteY56562"/>
              </a:cxn>
              <a:cxn ang="0">
                <a:pos x="connsiteX56563" y="connsiteY56563"/>
              </a:cxn>
              <a:cxn ang="0">
                <a:pos x="connsiteX56564" y="connsiteY56564"/>
              </a:cxn>
              <a:cxn ang="0">
                <a:pos x="connsiteX56565" y="connsiteY56565"/>
              </a:cxn>
              <a:cxn ang="0">
                <a:pos x="connsiteX56566" y="connsiteY56566"/>
              </a:cxn>
              <a:cxn ang="0">
                <a:pos x="connsiteX56567" y="connsiteY56567"/>
              </a:cxn>
              <a:cxn ang="0">
                <a:pos x="connsiteX56568" y="connsiteY56568"/>
              </a:cxn>
              <a:cxn ang="0">
                <a:pos x="connsiteX56569" y="connsiteY56569"/>
              </a:cxn>
              <a:cxn ang="0">
                <a:pos x="connsiteX56570" y="connsiteY56570"/>
              </a:cxn>
              <a:cxn ang="0">
                <a:pos x="connsiteX56571" y="connsiteY56571"/>
              </a:cxn>
              <a:cxn ang="0">
                <a:pos x="connsiteX56572" y="connsiteY56572"/>
              </a:cxn>
              <a:cxn ang="0">
                <a:pos x="connsiteX56573" y="connsiteY56573"/>
              </a:cxn>
              <a:cxn ang="0">
                <a:pos x="connsiteX56574" y="connsiteY56574"/>
              </a:cxn>
              <a:cxn ang="0">
                <a:pos x="connsiteX56575" y="connsiteY56575"/>
              </a:cxn>
              <a:cxn ang="0">
                <a:pos x="connsiteX56576" y="connsiteY56576"/>
              </a:cxn>
              <a:cxn ang="0">
                <a:pos x="connsiteX56577" y="connsiteY56577"/>
              </a:cxn>
              <a:cxn ang="0">
                <a:pos x="connsiteX56578" y="connsiteY56578"/>
              </a:cxn>
              <a:cxn ang="0">
                <a:pos x="connsiteX56579" y="connsiteY56579"/>
              </a:cxn>
              <a:cxn ang="0">
                <a:pos x="connsiteX56580" y="connsiteY56580"/>
              </a:cxn>
              <a:cxn ang="0">
                <a:pos x="connsiteX56581" y="connsiteY56581"/>
              </a:cxn>
              <a:cxn ang="0">
                <a:pos x="connsiteX56582" y="connsiteY56582"/>
              </a:cxn>
              <a:cxn ang="0">
                <a:pos x="connsiteX56583" y="connsiteY56583"/>
              </a:cxn>
              <a:cxn ang="0">
                <a:pos x="connsiteX56584" y="connsiteY56584"/>
              </a:cxn>
              <a:cxn ang="0">
                <a:pos x="connsiteX56585" y="connsiteY56585"/>
              </a:cxn>
              <a:cxn ang="0">
                <a:pos x="connsiteX56586" y="connsiteY56586"/>
              </a:cxn>
              <a:cxn ang="0">
                <a:pos x="connsiteX56587" y="connsiteY56587"/>
              </a:cxn>
              <a:cxn ang="0">
                <a:pos x="connsiteX56588" y="connsiteY56588"/>
              </a:cxn>
              <a:cxn ang="0">
                <a:pos x="connsiteX56589" y="connsiteY56589"/>
              </a:cxn>
              <a:cxn ang="0">
                <a:pos x="connsiteX56590" y="connsiteY56590"/>
              </a:cxn>
              <a:cxn ang="0">
                <a:pos x="connsiteX56591" y="connsiteY56591"/>
              </a:cxn>
              <a:cxn ang="0">
                <a:pos x="connsiteX56592" y="connsiteY56592"/>
              </a:cxn>
              <a:cxn ang="0">
                <a:pos x="connsiteX56593" y="connsiteY56593"/>
              </a:cxn>
              <a:cxn ang="0">
                <a:pos x="connsiteX56594" y="connsiteY56594"/>
              </a:cxn>
              <a:cxn ang="0">
                <a:pos x="connsiteX56595" y="connsiteY56595"/>
              </a:cxn>
              <a:cxn ang="0">
                <a:pos x="connsiteX56596" y="connsiteY56596"/>
              </a:cxn>
              <a:cxn ang="0">
                <a:pos x="connsiteX56597" y="connsiteY56597"/>
              </a:cxn>
              <a:cxn ang="0">
                <a:pos x="connsiteX56598" y="connsiteY56598"/>
              </a:cxn>
              <a:cxn ang="0">
                <a:pos x="connsiteX56599" y="connsiteY56599"/>
              </a:cxn>
              <a:cxn ang="0">
                <a:pos x="connsiteX56600" y="connsiteY56600"/>
              </a:cxn>
              <a:cxn ang="0">
                <a:pos x="connsiteX56601" y="connsiteY56601"/>
              </a:cxn>
              <a:cxn ang="0">
                <a:pos x="connsiteX56602" y="connsiteY56602"/>
              </a:cxn>
              <a:cxn ang="0">
                <a:pos x="connsiteX56603" y="connsiteY56603"/>
              </a:cxn>
              <a:cxn ang="0">
                <a:pos x="connsiteX56604" y="connsiteY56604"/>
              </a:cxn>
              <a:cxn ang="0">
                <a:pos x="connsiteX56605" y="connsiteY56605"/>
              </a:cxn>
              <a:cxn ang="0">
                <a:pos x="connsiteX56606" y="connsiteY56606"/>
              </a:cxn>
              <a:cxn ang="0">
                <a:pos x="connsiteX56607" y="connsiteY56607"/>
              </a:cxn>
              <a:cxn ang="0">
                <a:pos x="connsiteX56608" y="connsiteY56608"/>
              </a:cxn>
              <a:cxn ang="0">
                <a:pos x="connsiteX56609" y="connsiteY56609"/>
              </a:cxn>
              <a:cxn ang="0">
                <a:pos x="connsiteX56610" y="connsiteY56610"/>
              </a:cxn>
              <a:cxn ang="0">
                <a:pos x="connsiteX56611" y="connsiteY56611"/>
              </a:cxn>
              <a:cxn ang="0">
                <a:pos x="connsiteX56612" y="connsiteY56612"/>
              </a:cxn>
              <a:cxn ang="0">
                <a:pos x="connsiteX56613" y="connsiteY56613"/>
              </a:cxn>
              <a:cxn ang="0">
                <a:pos x="connsiteX56614" y="connsiteY56614"/>
              </a:cxn>
              <a:cxn ang="0">
                <a:pos x="connsiteX56615" y="connsiteY56615"/>
              </a:cxn>
              <a:cxn ang="0">
                <a:pos x="connsiteX56616" y="connsiteY56616"/>
              </a:cxn>
              <a:cxn ang="0">
                <a:pos x="connsiteX56617" y="connsiteY56617"/>
              </a:cxn>
              <a:cxn ang="0">
                <a:pos x="connsiteX56618" y="connsiteY56618"/>
              </a:cxn>
              <a:cxn ang="0">
                <a:pos x="connsiteX56619" y="connsiteY56619"/>
              </a:cxn>
              <a:cxn ang="0">
                <a:pos x="connsiteX56620" y="connsiteY56620"/>
              </a:cxn>
              <a:cxn ang="0">
                <a:pos x="connsiteX56621" y="connsiteY56621"/>
              </a:cxn>
              <a:cxn ang="0">
                <a:pos x="connsiteX56622" y="connsiteY56622"/>
              </a:cxn>
              <a:cxn ang="0">
                <a:pos x="connsiteX56623" y="connsiteY56623"/>
              </a:cxn>
              <a:cxn ang="0">
                <a:pos x="connsiteX56624" y="connsiteY56624"/>
              </a:cxn>
              <a:cxn ang="0">
                <a:pos x="connsiteX56625" y="connsiteY56625"/>
              </a:cxn>
              <a:cxn ang="0">
                <a:pos x="connsiteX56626" y="connsiteY56626"/>
              </a:cxn>
              <a:cxn ang="0">
                <a:pos x="connsiteX56627" y="connsiteY56627"/>
              </a:cxn>
              <a:cxn ang="0">
                <a:pos x="connsiteX56628" y="connsiteY56628"/>
              </a:cxn>
              <a:cxn ang="0">
                <a:pos x="connsiteX56629" y="connsiteY56629"/>
              </a:cxn>
              <a:cxn ang="0">
                <a:pos x="connsiteX56630" y="connsiteY56630"/>
              </a:cxn>
              <a:cxn ang="0">
                <a:pos x="connsiteX56631" y="connsiteY56631"/>
              </a:cxn>
              <a:cxn ang="0">
                <a:pos x="connsiteX56632" y="connsiteY56632"/>
              </a:cxn>
              <a:cxn ang="0">
                <a:pos x="connsiteX56633" y="connsiteY56633"/>
              </a:cxn>
              <a:cxn ang="0">
                <a:pos x="connsiteX56634" y="connsiteY56634"/>
              </a:cxn>
              <a:cxn ang="0">
                <a:pos x="connsiteX56635" y="connsiteY56635"/>
              </a:cxn>
              <a:cxn ang="0">
                <a:pos x="connsiteX56636" y="connsiteY56636"/>
              </a:cxn>
              <a:cxn ang="0">
                <a:pos x="connsiteX56637" y="connsiteY56637"/>
              </a:cxn>
              <a:cxn ang="0">
                <a:pos x="connsiteX56638" y="connsiteY56638"/>
              </a:cxn>
              <a:cxn ang="0">
                <a:pos x="connsiteX56639" y="connsiteY56639"/>
              </a:cxn>
              <a:cxn ang="0">
                <a:pos x="connsiteX56640" y="connsiteY56640"/>
              </a:cxn>
              <a:cxn ang="0">
                <a:pos x="connsiteX56641" y="connsiteY56641"/>
              </a:cxn>
              <a:cxn ang="0">
                <a:pos x="connsiteX56642" y="connsiteY56642"/>
              </a:cxn>
              <a:cxn ang="0">
                <a:pos x="connsiteX56643" y="connsiteY56643"/>
              </a:cxn>
              <a:cxn ang="0">
                <a:pos x="connsiteX56644" y="connsiteY56644"/>
              </a:cxn>
              <a:cxn ang="0">
                <a:pos x="connsiteX56645" y="connsiteY56645"/>
              </a:cxn>
              <a:cxn ang="0">
                <a:pos x="connsiteX56646" y="connsiteY56646"/>
              </a:cxn>
              <a:cxn ang="0">
                <a:pos x="connsiteX56647" y="connsiteY56647"/>
              </a:cxn>
              <a:cxn ang="0">
                <a:pos x="connsiteX56648" y="connsiteY56648"/>
              </a:cxn>
              <a:cxn ang="0">
                <a:pos x="connsiteX56649" y="connsiteY56649"/>
              </a:cxn>
              <a:cxn ang="0">
                <a:pos x="connsiteX56650" y="connsiteY56650"/>
              </a:cxn>
              <a:cxn ang="0">
                <a:pos x="connsiteX56651" y="connsiteY56651"/>
              </a:cxn>
              <a:cxn ang="0">
                <a:pos x="connsiteX56652" y="connsiteY56652"/>
              </a:cxn>
              <a:cxn ang="0">
                <a:pos x="connsiteX56653" y="connsiteY56653"/>
              </a:cxn>
              <a:cxn ang="0">
                <a:pos x="connsiteX56654" y="connsiteY56654"/>
              </a:cxn>
              <a:cxn ang="0">
                <a:pos x="connsiteX56655" y="connsiteY56655"/>
              </a:cxn>
              <a:cxn ang="0">
                <a:pos x="connsiteX56656" y="connsiteY56656"/>
              </a:cxn>
              <a:cxn ang="0">
                <a:pos x="connsiteX56657" y="connsiteY56657"/>
              </a:cxn>
              <a:cxn ang="0">
                <a:pos x="connsiteX56658" y="connsiteY56658"/>
              </a:cxn>
              <a:cxn ang="0">
                <a:pos x="connsiteX56659" y="connsiteY56659"/>
              </a:cxn>
              <a:cxn ang="0">
                <a:pos x="connsiteX56660" y="connsiteY56660"/>
              </a:cxn>
              <a:cxn ang="0">
                <a:pos x="connsiteX56661" y="connsiteY56661"/>
              </a:cxn>
              <a:cxn ang="0">
                <a:pos x="connsiteX56662" y="connsiteY56662"/>
              </a:cxn>
              <a:cxn ang="0">
                <a:pos x="connsiteX56663" y="connsiteY56663"/>
              </a:cxn>
              <a:cxn ang="0">
                <a:pos x="connsiteX56664" y="connsiteY56664"/>
              </a:cxn>
              <a:cxn ang="0">
                <a:pos x="connsiteX56665" y="connsiteY56665"/>
              </a:cxn>
              <a:cxn ang="0">
                <a:pos x="connsiteX56666" y="connsiteY56666"/>
              </a:cxn>
              <a:cxn ang="0">
                <a:pos x="connsiteX56667" y="connsiteY56667"/>
              </a:cxn>
              <a:cxn ang="0">
                <a:pos x="connsiteX56668" y="connsiteY56668"/>
              </a:cxn>
              <a:cxn ang="0">
                <a:pos x="connsiteX56669" y="connsiteY56669"/>
              </a:cxn>
              <a:cxn ang="0">
                <a:pos x="connsiteX56670" y="connsiteY56670"/>
              </a:cxn>
              <a:cxn ang="0">
                <a:pos x="connsiteX56671" y="connsiteY56671"/>
              </a:cxn>
              <a:cxn ang="0">
                <a:pos x="connsiteX56672" y="connsiteY56672"/>
              </a:cxn>
              <a:cxn ang="0">
                <a:pos x="connsiteX56673" y="connsiteY56673"/>
              </a:cxn>
              <a:cxn ang="0">
                <a:pos x="connsiteX56674" y="connsiteY56674"/>
              </a:cxn>
              <a:cxn ang="0">
                <a:pos x="connsiteX56675" y="connsiteY56675"/>
              </a:cxn>
              <a:cxn ang="0">
                <a:pos x="connsiteX56676" y="connsiteY56676"/>
              </a:cxn>
              <a:cxn ang="0">
                <a:pos x="connsiteX56677" y="connsiteY56677"/>
              </a:cxn>
              <a:cxn ang="0">
                <a:pos x="connsiteX56678" y="connsiteY56678"/>
              </a:cxn>
              <a:cxn ang="0">
                <a:pos x="connsiteX56679" y="connsiteY56679"/>
              </a:cxn>
              <a:cxn ang="0">
                <a:pos x="connsiteX56680" y="connsiteY56680"/>
              </a:cxn>
              <a:cxn ang="0">
                <a:pos x="connsiteX56681" y="connsiteY56681"/>
              </a:cxn>
              <a:cxn ang="0">
                <a:pos x="connsiteX56682" y="connsiteY56682"/>
              </a:cxn>
              <a:cxn ang="0">
                <a:pos x="connsiteX56683" y="connsiteY56683"/>
              </a:cxn>
              <a:cxn ang="0">
                <a:pos x="connsiteX56684" y="connsiteY56684"/>
              </a:cxn>
              <a:cxn ang="0">
                <a:pos x="connsiteX56685" y="connsiteY56685"/>
              </a:cxn>
              <a:cxn ang="0">
                <a:pos x="connsiteX56686" y="connsiteY56686"/>
              </a:cxn>
              <a:cxn ang="0">
                <a:pos x="connsiteX56687" y="connsiteY56687"/>
              </a:cxn>
              <a:cxn ang="0">
                <a:pos x="connsiteX56688" y="connsiteY56688"/>
              </a:cxn>
              <a:cxn ang="0">
                <a:pos x="connsiteX56689" y="connsiteY56689"/>
              </a:cxn>
              <a:cxn ang="0">
                <a:pos x="connsiteX56690" y="connsiteY56690"/>
              </a:cxn>
              <a:cxn ang="0">
                <a:pos x="connsiteX56691" y="connsiteY56691"/>
              </a:cxn>
              <a:cxn ang="0">
                <a:pos x="connsiteX56692" y="connsiteY56692"/>
              </a:cxn>
              <a:cxn ang="0">
                <a:pos x="connsiteX56693" y="connsiteY56693"/>
              </a:cxn>
              <a:cxn ang="0">
                <a:pos x="connsiteX56694" y="connsiteY56694"/>
              </a:cxn>
              <a:cxn ang="0">
                <a:pos x="connsiteX56695" y="connsiteY56695"/>
              </a:cxn>
              <a:cxn ang="0">
                <a:pos x="connsiteX56696" y="connsiteY56696"/>
              </a:cxn>
              <a:cxn ang="0">
                <a:pos x="connsiteX56697" y="connsiteY56697"/>
              </a:cxn>
              <a:cxn ang="0">
                <a:pos x="connsiteX56698" y="connsiteY56698"/>
              </a:cxn>
              <a:cxn ang="0">
                <a:pos x="connsiteX56699" y="connsiteY56699"/>
              </a:cxn>
              <a:cxn ang="0">
                <a:pos x="connsiteX56700" y="connsiteY56700"/>
              </a:cxn>
              <a:cxn ang="0">
                <a:pos x="connsiteX56701" y="connsiteY56701"/>
              </a:cxn>
              <a:cxn ang="0">
                <a:pos x="connsiteX56702" y="connsiteY56702"/>
              </a:cxn>
              <a:cxn ang="0">
                <a:pos x="connsiteX56703" y="connsiteY56703"/>
              </a:cxn>
              <a:cxn ang="0">
                <a:pos x="connsiteX56704" y="connsiteY56704"/>
              </a:cxn>
              <a:cxn ang="0">
                <a:pos x="connsiteX56705" y="connsiteY56705"/>
              </a:cxn>
              <a:cxn ang="0">
                <a:pos x="connsiteX56706" y="connsiteY56706"/>
              </a:cxn>
              <a:cxn ang="0">
                <a:pos x="connsiteX56707" y="connsiteY56707"/>
              </a:cxn>
              <a:cxn ang="0">
                <a:pos x="connsiteX56708" y="connsiteY56708"/>
              </a:cxn>
              <a:cxn ang="0">
                <a:pos x="connsiteX56709" y="connsiteY56709"/>
              </a:cxn>
              <a:cxn ang="0">
                <a:pos x="connsiteX56710" y="connsiteY56710"/>
              </a:cxn>
              <a:cxn ang="0">
                <a:pos x="connsiteX56711" y="connsiteY56711"/>
              </a:cxn>
              <a:cxn ang="0">
                <a:pos x="connsiteX56712" y="connsiteY56712"/>
              </a:cxn>
              <a:cxn ang="0">
                <a:pos x="connsiteX56713" y="connsiteY56713"/>
              </a:cxn>
              <a:cxn ang="0">
                <a:pos x="connsiteX56714" y="connsiteY56714"/>
              </a:cxn>
              <a:cxn ang="0">
                <a:pos x="connsiteX56715" y="connsiteY56715"/>
              </a:cxn>
              <a:cxn ang="0">
                <a:pos x="connsiteX56716" y="connsiteY56716"/>
              </a:cxn>
              <a:cxn ang="0">
                <a:pos x="connsiteX56717" y="connsiteY56717"/>
              </a:cxn>
              <a:cxn ang="0">
                <a:pos x="connsiteX56718" y="connsiteY56718"/>
              </a:cxn>
              <a:cxn ang="0">
                <a:pos x="connsiteX56719" y="connsiteY56719"/>
              </a:cxn>
              <a:cxn ang="0">
                <a:pos x="connsiteX56720" y="connsiteY56720"/>
              </a:cxn>
              <a:cxn ang="0">
                <a:pos x="connsiteX56721" y="connsiteY56721"/>
              </a:cxn>
              <a:cxn ang="0">
                <a:pos x="connsiteX56722" y="connsiteY56722"/>
              </a:cxn>
              <a:cxn ang="0">
                <a:pos x="connsiteX56723" y="connsiteY56723"/>
              </a:cxn>
              <a:cxn ang="0">
                <a:pos x="connsiteX56724" y="connsiteY56724"/>
              </a:cxn>
              <a:cxn ang="0">
                <a:pos x="connsiteX56725" y="connsiteY56725"/>
              </a:cxn>
              <a:cxn ang="0">
                <a:pos x="connsiteX56726" y="connsiteY56726"/>
              </a:cxn>
              <a:cxn ang="0">
                <a:pos x="connsiteX56727" y="connsiteY56727"/>
              </a:cxn>
              <a:cxn ang="0">
                <a:pos x="connsiteX56728" y="connsiteY56728"/>
              </a:cxn>
              <a:cxn ang="0">
                <a:pos x="connsiteX56729" y="connsiteY56729"/>
              </a:cxn>
              <a:cxn ang="0">
                <a:pos x="connsiteX56730" y="connsiteY56730"/>
              </a:cxn>
              <a:cxn ang="0">
                <a:pos x="connsiteX56731" y="connsiteY56731"/>
              </a:cxn>
              <a:cxn ang="0">
                <a:pos x="connsiteX56732" y="connsiteY56732"/>
              </a:cxn>
              <a:cxn ang="0">
                <a:pos x="connsiteX56733" y="connsiteY56733"/>
              </a:cxn>
              <a:cxn ang="0">
                <a:pos x="connsiteX56734" y="connsiteY56734"/>
              </a:cxn>
              <a:cxn ang="0">
                <a:pos x="connsiteX56735" y="connsiteY56735"/>
              </a:cxn>
              <a:cxn ang="0">
                <a:pos x="connsiteX56736" y="connsiteY56736"/>
              </a:cxn>
              <a:cxn ang="0">
                <a:pos x="connsiteX56737" y="connsiteY56737"/>
              </a:cxn>
              <a:cxn ang="0">
                <a:pos x="connsiteX56738" y="connsiteY56738"/>
              </a:cxn>
              <a:cxn ang="0">
                <a:pos x="connsiteX56739" y="connsiteY56739"/>
              </a:cxn>
              <a:cxn ang="0">
                <a:pos x="connsiteX56740" y="connsiteY56740"/>
              </a:cxn>
              <a:cxn ang="0">
                <a:pos x="connsiteX56741" y="connsiteY56741"/>
              </a:cxn>
              <a:cxn ang="0">
                <a:pos x="connsiteX56742" y="connsiteY56742"/>
              </a:cxn>
              <a:cxn ang="0">
                <a:pos x="connsiteX56743" y="connsiteY56743"/>
              </a:cxn>
              <a:cxn ang="0">
                <a:pos x="connsiteX56744" y="connsiteY56744"/>
              </a:cxn>
              <a:cxn ang="0">
                <a:pos x="connsiteX56745" y="connsiteY56745"/>
              </a:cxn>
              <a:cxn ang="0">
                <a:pos x="connsiteX56746" y="connsiteY56746"/>
              </a:cxn>
              <a:cxn ang="0">
                <a:pos x="connsiteX56747" y="connsiteY56747"/>
              </a:cxn>
              <a:cxn ang="0">
                <a:pos x="connsiteX56748" y="connsiteY56748"/>
              </a:cxn>
              <a:cxn ang="0">
                <a:pos x="connsiteX56749" y="connsiteY56749"/>
              </a:cxn>
              <a:cxn ang="0">
                <a:pos x="connsiteX56750" y="connsiteY56750"/>
              </a:cxn>
              <a:cxn ang="0">
                <a:pos x="connsiteX56751" y="connsiteY56751"/>
              </a:cxn>
              <a:cxn ang="0">
                <a:pos x="connsiteX56752" y="connsiteY56752"/>
              </a:cxn>
              <a:cxn ang="0">
                <a:pos x="connsiteX56753" y="connsiteY56753"/>
              </a:cxn>
              <a:cxn ang="0">
                <a:pos x="connsiteX56754" y="connsiteY56754"/>
              </a:cxn>
              <a:cxn ang="0">
                <a:pos x="connsiteX56755" y="connsiteY56755"/>
              </a:cxn>
              <a:cxn ang="0">
                <a:pos x="connsiteX56756" y="connsiteY56756"/>
              </a:cxn>
              <a:cxn ang="0">
                <a:pos x="connsiteX56757" y="connsiteY56757"/>
              </a:cxn>
              <a:cxn ang="0">
                <a:pos x="connsiteX56758" y="connsiteY56758"/>
              </a:cxn>
              <a:cxn ang="0">
                <a:pos x="connsiteX56759" y="connsiteY56759"/>
              </a:cxn>
              <a:cxn ang="0">
                <a:pos x="connsiteX56760" y="connsiteY56760"/>
              </a:cxn>
              <a:cxn ang="0">
                <a:pos x="connsiteX56761" y="connsiteY56761"/>
              </a:cxn>
              <a:cxn ang="0">
                <a:pos x="connsiteX56762" y="connsiteY56762"/>
              </a:cxn>
              <a:cxn ang="0">
                <a:pos x="connsiteX56763" y="connsiteY56763"/>
              </a:cxn>
              <a:cxn ang="0">
                <a:pos x="connsiteX56764" y="connsiteY56764"/>
              </a:cxn>
              <a:cxn ang="0">
                <a:pos x="connsiteX56765" y="connsiteY56765"/>
              </a:cxn>
              <a:cxn ang="0">
                <a:pos x="connsiteX56766" y="connsiteY56766"/>
              </a:cxn>
              <a:cxn ang="0">
                <a:pos x="connsiteX56767" y="connsiteY56767"/>
              </a:cxn>
              <a:cxn ang="0">
                <a:pos x="connsiteX56768" y="connsiteY56768"/>
              </a:cxn>
              <a:cxn ang="0">
                <a:pos x="connsiteX56769" y="connsiteY56769"/>
              </a:cxn>
              <a:cxn ang="0">
                <a:pos x="connsiteX56770" y="connsiteY56770"/>
              </a:cxn>
              <a:cxn ang="0">
                <a:pos x="connsiteX56771" y="connsiteY56771"/>
              </a:cxn>
              <a:cxn ang="0">
                <a:pos x="connsiteX56772" y="connsiteY56772"/>
              </a:cxn>
              <a:cxn ang="0">
                <a:pos x="connsiteX56773" y="connsiteY56773"/>
              </a:cxn>
              <a:cxn ang="0">
                <a:pos x="connsiteX56774" y="connsiteY56774"/>
              </a:cxn>
              <a:cxn ang="0">
                <a:pos x="connsiteX56775" y="connsiteY56775"/>
              </a:cxn>
              <a:cxn ang="0">
                <a:pos x="connsiteX56776" y="connsiteY56776"/>
              </a:cxn>
              <a:cxn ang="0">
                <a:pos x="connsiteX56777" y="connsiteY56777"/>
              </a:cxn>
              <a:cxn ang="0">
                <a:pos x="connsiteX56778" y="connsiteY56778"/>
              </a:cxn>
              <a:cxn ang="0">
                <a:pos x="connsiteX56779" y="connsiteY56779"/>
              </a:cxn>
              <a:cxn ang="0">
                <a:pos x="connsiteX56780" y="connsiteY56780"/>
              </a:cxn>
              <a:cxn ang="0">
                <a:pos x="connsiteX56781" y="connsiteY56781"/>
              </a:cxn>
              <a:cxn ang="0">
                <a:pos x="connsiteX56782" y="connsiteY56782"/>
              </a:cxn>
              <a:cxn ang="0">
                <a:pos x="connsiteX56783" y="connsiteY56783"/>
              </a:cxn>
              <a:cxn ang="0">
                <a:pos x="connsiteX56784" y="connsiteY56784"/>
              </a:cxn>
              <a:cxn ang="0">
                <a:pos x="connsiteX56785" y="connsiteY56785"/>
              </a:cxn>
              <a:cxn ang="0">
                <a:pos x="connsiteX56786" y="connsiteY56786"/>
              </a:cxn>
              <a:cxn ang="0">
                <a:pos x="connsiteX56787" y="connsiteY56787"/>
              </a:cxn>
              <a:cxn ang="0">
                <a:pos x="connsiteX56788" y="connsiteY56788"/>
              </a:cxn>
              <a:cxn ang="0">
                <a:pos x="connsiteX56789" y="connsiteY56789"/>
              </a:cxn>
              <a:cxn ang="0">
                <a:pos x="connsiteX56790" y="connsiteY56790"/>
              </a:cxn>
              <a:cxn ang="0">
                <a:pos x="connsiteX56791" y="connsiteY56791"/>
              </a:cxn>
              <a:cxn ang="0">
                <a:pos x="connsiteX56792" y="connsiteY56792"/>
              </a:cxn>
              <a:cxn ang="0">
                <a:pos x="connsiteX56793" y="connsiteY56793"/>
              </a:cxn>
              <a:cxn ang="0">
                <a:pos x="connsiteX56794" y="connsiteY56794"/>
              </a:cxn>
              <a:cxn ang="0">
                <a:pos x="connsiteX56795" y="connsiteY56795"/>
              </a:cxn>
              <a:cxn ang="0">
                <a:pos x="connsiteX56796" y="connsiteY56796"/>
              </a:cxn>
              <a:cxn ang="0">
                <a:pos x="connsiteX56797" y="connsiteY56797"/>
              </a:cxn>
              <a:cxn ang="0">
                <a:pos x="connsiteX56798" y="connsiteY56798"/>
              </a:cxn>
              <a:cxn ang="0">
                <a:pos x="connsiteX56799" y="connsiteY56799"/>
              </a:cxn>
              <a:cxn ang="0">
                <a:pos x="connsiteX56800" y="connsiteY56800"/>
              </a:cxn>
              <a:cxn ang="0">
                <a:pos x="connsiteX56801" y="connsiteY56801"/>
              </a:cxn>
              <a:cxn ang="0">
                <a:pos x="connsiteX56802" y="connsiteY56802"/>
              </a:cxn>
              <a:cxn ang="0">
                <a:pos x="connsiteX56803" y="connsiteY56803"/>
              </a:cxn>
              <a:cxn ang="0">
                <a:pos x="connsiteX56804" y="connsiteY56804"/>
              </a:cxn>
              <a:cxn ang="0">
                <a:pos x="connsiteX56805" y="connsiteY56805"/>
              </a:cxn>
              <a:cxn ang="0">
                <a:pos x="connsiteX56806" y="connsiteY56806"/>
              </a:cxn>
              <a:cxn ang="0">
                <a:pos x="connsiteX56807" y="connsiteY56807"/>
              </a:cxn>
              <a:cxn ang="0">
                <a:pos x="connsiteX56808" y="connsiteY56808"/>
              </a:cxn>
              <a:cxn ang="0">
                <a:pos x="connsiteX56809" y="connsiteY56809"/>
              </a:cxn>
              <a:cxn ang="0">
                <a:pos x="connsiteX56810" y="connsiteY56810"/>
              </a:cxn>
              <a:cxn ang="0">
                <a:pos x="connsiteX56811" y="connsiteY56811"/>
              </a:cxn>
              <a:cxn ang="0">
                <a:pos x="connsiteX56812" y="connsiteY56812"/>
              </a:cxn>
              <a:cxn ang="0">
                <a:pos x="connsiteX56813" y="connsiteY56813"/>
              </a:cxn>
              <a:cxn ang="0">
                <a:pos x="connsiteX56814" y="connsiteY56814"/>
              </a:cxn>
              <a:cxn ang="0">
                <a:pos x="connsiteX56815" y="connsiteY56815"/>
              </a:cxn>
              <a:cxn ang="0">
                <a:pos x="connsiteX56816" y="connsiteY56816"/>
              </a:cxn>
              <a:cxn ang="0">
                <a:pos x="connsiteX56817" y="connsiteY56817"/>
              </a:cxn>
              <a:cxn ang="0">
                <a:pos x="connsiteX56818" y="connsiteY56818"/>
              </a:cxn>
              <a:cxn ang="0">
                <a:pos x="connsiteX56819" y="connsiteY56819"/>
              </a:cxn>
              <a:cxn ang="0">
                <a:pos x="connsiteX56820" y="connsiteY56820"/>
              </a:cxn>
              <a:cxn ang="0">
                <a:pos x="connsiteX56821" y="connsiteY56821"/>
              </a:cxn>
              <a:cxn ang="0">
                <a:pos x="connsiteX56822" y="connsiteY56822"/>
              </a:cxn>
              <a:cxn ang="0">
                <a:pos x="connsiteX56823" y="connsiteY56823"/>
              </a:cxn>
              <a:cxn ang="0">
                <a:pos x="connsiteX56824" y="connsiteY56824"/>
              </a:cxn>
              <a:cxn ang="0">
                <a:pos x="connsiteX56825" y="connsiteY56825"/>
              </a:cxn>
              <a:cxn ang="0">
                <a:pos x="connsiteX56826" y="connsiteY56826"/>
              </a:cxn>
              <a:cxn ang="0">
                <a:pos x="connsiteX56827" y="connsiteY56827"/>
              </a:cxn>
              <a:cxn ang="0">
                <a:pos x="connsiteX56828" y="connsiteY56828"/>
              </a:cxn>
              <a:cxn ang="0">
                <a:pos x="connsiteX56829" y="connsiteY56829"/>
              </a:cxn>
              <a:cxn ang="0">
                <a:pos x="connsiteX56830" y="connsiteY56830"/>
              </a:cxn>
              <a:cxn ang="0">
                <a:pos x="connsiteX56831" y="connsiteY56831"/>
              </a:cxn>
              <a:cxn ang="0">
                <a:pos x="connsiteX56832" y="connsiteY56832"/>
              </a:cxn>
              <a:cxn ang="0">
                <a:pos x="connsiteX56833" y="connsiteY56833"/>
              </a:cxn>
              <a:cxn ang="0">
                <a:pos x="connsiteX56834" y="connsiteY56834"/>
              </a:cxn>
              <a:cxn ang="0">
                <a:pos x="connsiteX56835" y="connsiteY56835"/>
              </a:cxn>
              <a:cxn ang="0">
                <a:pos x="connsiteX56836" y="connsiteY56836"/>
              </a:cxn>
              <a:cxn ang="0">
                <a:pos x="connsiteX56837" y="connsiteY56837"/>
              </a:cxn>
              <a:cxn ang="0">
                <a:pos x="connsiteX56838" y="connsiteY56838"/>
              </a:cxn>
              <a:cxn ang="0">
                <a:pos x="connsiteX56839" y="connsiteY56839"/>
              </a:cxn>
              <a:cxn ang="0">
                <a:pos x="connsiteX56840" y="connsiteY56840"/>
              </a:cxn>
              <a:cxn ang="0">
                <a:pos x="connsiteX56841" y="connsiteY56841"/>
              </a:cxn>
              <a:cxn ang="0">
                <a:pos x="connsiteX56842" y="connsiteY56842"/>
              </a:cxn>
              <a:cxn ang="0">
                <a:pos x="connsiteX56843" y="connsiteY56843"/>
              </a:cxn>
              <a:cxn ang="0">
                <a:pos x="connsiteX56844" y="connsiteY56844"/>
              </a:cxn>
              <a:cxn ang="0">
                <a:pos x="connsiteX56845" y="connsiteY56845"/>
              </a:cxn>
              <a:cxn ang="0">
                <a:pos x="connsiteX56846" y="connsiteY56846"/>
              </a:cxn>
              <a:cxn ang="0">
                <a:pos x="connsiteX56847" y="connsiteY56847"/>
              </a:cxn>
              <a:cxn ang="0">
                <a:pos x="connsiteX56848" y="connsiteY56848"/>
              </a:cxn>
              <a:cxn ang="0">
                <a:pos x="connsiteX56849" y="connsiteY56849"/>
              </a:cxn>
              <a:cxn ang="0">
                <a:pos x="connsiteX56850" y="connsiteY56850"/>
              </a:cxn>
              <a:cxn ang="0">
                <a:pos x="connsiteX56851" y="connsiteY56851"/>
              </a:cxn>
              <a:cxn ang="0">
                <a:pos x="connsiteX56852" y="connsiteY56852"/>
              </a:cxn>
              <a:cxn ang="0">
                <a:pos x="connsiteX56853" y="connsiteY56853"/>
              </a:cxn>
              <a:cxn ang="0">
                <a:pos x="connsiteX56854" y="connsiteY56854"/>
              </a:cxn>
              <a:cxn ang="0">
                <a:pos x="connsiteX56855" y="connsiteY56855"/>
              </a:cxn>
              <a:cxn ang="0">
                <a:pos x="connsiteX56856" y="connsiteY56856"/>
              </a:cxn>
              <a:cxn ang="0">
                <a:pos x="connsiteX56857" y="connsiteY56857"/>
              </a:cxn>
              <a:cxn ang="0">
                <a:pos x="connsiteX56858" y="connsiteY56858"/>
              </a:cxn>
              <a:cxn ang="0">
                <a:pos x="connsiteX56859" y="connsiteY56859"/>
              </a:cxn>
              <a:cxn ang="0">
                <a:pos x="connsiteX56860" y="connsiteY56860"/>
              </a:cxn>
              <a:cxn ang="0">
                <a:pos x="connsiteX56861" y="connsiteY56861"/>
              </a:cxn>
              <a:cxn ang="0">
                <a:pos x="connsiteX56862" y="connsiteY56862"/>
              </a:cxn>
              <a:cxn ang="0">
                <a:pos x="connsiteX56863" y="connsiteY56863"/>
              </a:cxn>
              <a:cxn ang="0">
                <a:pos x="connsiteX56864" y="connsiteY56864"/>
              </a:cxn>
              <a:cxn ang="0">
                <a:pos x="connsiteX56865" y="connsiteY56865"/>
              </a:cxn>
              <a:cxn ang="0">
                <a:pos x="connsiteX56866" y="connsiteY56866"/>
              </a:cxn>
              <a:cxn ang="0">
                <a:pos x="connsiteX56867" y="connsiteY56867"/>
              </a:cxn>
              <a:cxn ang="0">
                <a:pos x="connsiteX56868" y="connsiteY56868"/>
              </a:cxn>
              <a:cxn ang="0">
                <a:pos x="connsiteX56869" y="connsiteY56869"/>
              </a:cxn>
              <a:cxn ang="0">
                <a:pos x="connsiteX56870" y="connsiteY56870"/>
              </a:cxn>
              <a:cxn ang="0">
                <a:pos x="connsiteX56871" y="connsiteY56871"/>
              </a:cxn>
              <a:cxn ang="0">
                <a:pos x="connsiteX56872" y="connsiteY56872"/>
              </a:cxn>
              <a:cxn ang="0">
                <a:pos x="connsiteX56873" y="connsiteY56873"/>
              </a:cxn>
            </a:cxnLst>
            <a:rect l="l" t="t" r="r" b="b"/>
            <a:pathLst>
              <a:path w="2556691" h="2789926">
                <a:moveTo>
                  <a:pt x="7995" y="1875109"/>
                </a:moveTo>
                <a:cubicBezTo>
                  <a:pt x="7380" y="1875121"/>
                  <a:pt x="6758" y="1875121"/>
                  <a:pt x="6117" y="1875074"/>
                </a:cubicBezTo>
                <a:cubicBezTo>
                  <a:pt x="4974" y="1874979"/>
                  <a:pt x="3913" y="1874790"/>
                  <a:pt x="3049" y="1874329"/>
                </a:cubicBezTo>
                <a:lnTo>
                  <a:pt x="3691" y="1877071"/>
                </a:lnTo>
                <a:lnTo>
                  <a:pt x="3691" y="1877071"/>
                </a:lnTo>
                <a:lnTo>
                  <a:pt x="3692" y="1877071"/>
                </a:lnTo>
                <a:lnTo>
                  <a:pt x="3691" y="1877071"/>
                </a:lnTo>
                <a:close/>
                <a:moveTo>
                  <a:pt x="11231" y="1863949"/>
                </a:moveTo>
                <a:cubicBezTo>
                  <a:pt x="10513" y="1863902"/>
                  <a:pt x="9799" y="1863819"/>
                  <a:pt x="9116" y="1863654"/>
                </a:cubicBezTo>
                <a:cubicBezTo>
                  <a:pt x="7712" y="1865214"/>
                  <a:pt x="6178" y="1866526"/>
                  <a:pt x="5130" y="1868512"/>
                </a:cubicBezTo>
                <a:cubicBezTo>
                  <a:pt x="5082" y="1868607"/>
                  <a:pt x="5062" y="1868702"/>
                  <a:pt x="5019" y="1868796"/>
                </a:cubicBezTo>
                <a:cubicBezTo>
                  <a:pt x="6149" y="1867720"/>
                  <a:pt x="7429" y="1866763"/>
                  <a:pt x="8555" y="1866101"/>
                </a:cubicBezTo>
                <a:cubicBezTo>
                  <a:pt x="9685" y="1865451"/>
                  <a:pt x="10488" y="1866999"/>
                  <a:pt x="9961" y="1867886"/>
                </a:cubicBezTo>
                <a:cubicBezTo>
                  <a:pt x="9602" y="1868489"/>
                  <a:pt x="9110" y="1869127"/>
                  <a:pt x="8589" y="1869766"/>
                </a:cubicBezTo>
                <a:cubicBezTo>
                  <a:pt x="9392" y="1869919"/>
                  <a:pt x="9969" y="1870830"/>
                  <a:pt x="9314" y="1871657"/>
                </a:cubicBezTo>
                <a:cubicBezTo>
                  <a:pt x="9220" y="1871763"/>
                  <a:pt x="9118" y="1871858"/>
                  <a:pt x="9024" y="1871965"/>
                </a:cubicBezTo>
                <a:cubicBezTo>
                  <a:pt x="9784" y="1871823"/>
                  <a:pt x="10514" y="1871562"/>
                  <a:pt x="11172" y="1871101"/>
                </a:cubicBezTo>
                <a:lnTo>
                  <a:pt x="11171" y="1871090"/>
                </a:lnTo>
                <a:cubicBezTo>
                  <a:pt x="10621" y="1868713"/>
                  <a:pt x="10362" y="1866089"/>
                  <a:pt x="11231" y="1863949"/>
                </a:cubicBezTo>
                <a:close/>
                <a:moveTo>
                  <a:pt x="20322" y="1855284"/>
                </a:moveTo>
                <a:cubicBezTo>
                  <a:pt x="18538" y="1855698"/>
                  <a:pt x="16684" y="1855733"/>
                  <a:pt x="14815" y="1855615"/>
                </a:cubicBezTo>
                <a:cubicBezTo>
                  <a:pt x="14761" y="1855698"/>
                  <a:pt x="14731" y="1855781"/>
                  <a:pt x="14654" y="1855863"/>
                </a:cubicBezTo>
                <a:cubicBezTo>
                  <a:pt x="13537" y="1857022"/>
                  <a:pt x="12334" y="1858098"/>
                  <a:pt x="11149" y="1859185"/>
                </a:cubicBezTo>
                <a:cubicBezTo>
                  <a:pt x="10720" y="1859575"/>
                  <a:pt x="10287" y="1859965"/>
                  <a:pt x="9854" y="1860344"/>
                </a:cubicBezTo>
                <a:cubicBezTo>
                  <a:pt x="9848" y="1860344"/>
                  <a:pt x="9643" y="1860568"/>
                  <a:pt x="9412" y="1860805"/>
                </a:cubicBezTo>
                <a:cubicBezTo>
                  <a:pt x="11590" y="1861691"/>
                  <a:pt x="15762" y="1859824"/>
                  <a:pt x="17577" y="1859800"/>
                </a:cubicBezTo>
                <a:cubicBezTo>
                  <a:pt x="18580" y="1859788"/>
                  <a:pt x="19330" y="1861207"/>
                  <a:pt x="18454" y="1861916"/>
                </a:cubicBezTo>
                <a:cubicBezTo>
                  <a:pt x="17501" y="1862684"/>
                  <a:pt x="16327" y="1863181"/>
                  <a:pt x="15096" y="1863535"/>
                </a:cubicBezTo>
                <a:cubicBezTo>
                  <a:pt x="14051" y="1865817"/>
                  <a:pt x="14037" y="1867815"/>
                  <a:pt x="14518" y="1870037"/>
                </a:cubicBezTo>
                <a:cubicBezTo>
                  <a:pt x="16084" y="1869104"/>
                  <a:pt x="17510" y="1867981"/>
                  <a:pt x="18647" y="1866467"/>
                </a:cubicBezTo>
                <a:lnTo>
                  <a:pt x="18648" y="1866467"/>
                </a:lnTo>
                <a:cubicBezTo>
                  <a:pt x="19684" y="1865096"/>
                  <a:pt x="20130" y="1863358"/>
                  <a:pt x="21020" y="1861928"/>
                </a:cubicBezTo>
                <a:cubicBezTo>
                  <a:pt x="20644" y="1860793"/>
                  <a:pt x="20161" y="1859682"/>
                  <a:pt x="19900" y="1858499"/>
                </a:cubicBezTo>
                <a:cubicBezTo>
                  <a:pt x="19647" y="1857365"/>
                  <a:pt x="19871" y="1856289"/>
                  <a:pt x="20322" y="1855284"/>
                </a:cubicBezTo>
                <a:close/>
                <a:moveTo>
                  <a:pt x="30725" y="1850780"/>
                </a:moveTo>
                <a:cubicBezTo>
                  <a:pt x="30658" y="1850815"/>
                  <a:pt x="30593" y="1850839"/>
                  <a:pt x="30526" y="1850874"/>
                </a:cubicBezTo>
                <a:cubicBezTo>
                  <a:pt x="28924" y="1851572"/>
                  <a:pt x="27337" y="1852293"/>
                  <a:pt x="25875" y="1853333"/>
                </a:cubicBezTo>
                <a:cubicBezTo>
                  <a:pt x="23926" y="1854740"/>
                  <a:pt x="22805" y="1856785"/>
                  <a:pt x="23661" y="1859102"/>
                </a:cubicBezTo>
                <a:cubicBezTo>
                  <a:pt x="23870" y="1859682"/>
                  <a:pt x="24078" y="1860202"/>
                  <a:pt x="24282" y="1860746"/>
                </a:cubicBezTo>
                <a:cubicBezTo>
                  <a:pt x="27236" y="1858180"/>
                  <a:pt x="29334" y="1854929"/>
                  <a:pt x="30564" y="1851205"/>
                </a:cubicBezTo>
                <a:cubicBezTo>
                  <a:pt x="30612" y="1851052"/>
                  <a:pt x="30680" y="1850922"/>
                  <a:pt x="30725" y="1850780"/>
                </a:cubicBezTo>
                <a:close/>
                <a:moveTo>
                  <a:pt x="30365" y="1847742"/>
                </a:moveTo>
                <a:cubicBezTo>
                  <a:pt x="29950" y="1847529"/>
                  <a:pt x="29465" y="1847423"/>
                  <a:pt x="28963" y="1847352"/>
                </a:cubicBezTo>
                <a:cubicBezTo>
                  <a:pt x="27225" y="1847080"/>
                  <a:pt x="25146" y="1847458"/>
                  <a:pt x="23882" y="1847801"/>
                </a:cubicBezTo>
                <a:cubicBezTo>
                  <a:pt x="21099" y="1848534"/>
                  <a:pt x="18507" y="1850520"/>
                  <a:pt x="16362" y="1852671"/>
                </a:cubicBezTo>
                <a:cubicBezTo>
                  <a:pt x="18568" y="1852636"/>
                  <a:pt x="20748" y="1852293"/>
                  <a:pt x="22942" y="1851879"/>
                </a:cubicBezTo>
                <a:cubicBezTo>
                  <a:pt x="24918" y="1850023"/>
                  <a:pt x="27507" y="1848711"/>
                  <a:pt x="30108" y="1847848"/>
                </a:cubicBezTo>
                <a:cubicBezTo>
                  <a:pt x="30195" y="1847813"/>
                  <a:pt x="30278" y="1847765"/>
                  <a:pt x="30365" y="1847742"/>
                </a:cubicBezTo>
                <a:close/>
                <a:moveTo>
                  <a:pt x="56547" y="1833485"/>
                </a:moveTo>
                <a:cubicBezTo>
                  <a:pt x="53520" y="1840554"/>
                  <a:pt x="42195" y="1841535"/>
                  <a:pt x="50890" y="1835282"/>
                </a:cubicBezTo>
                <a:cubicBezTo>
                  <a:pt x="52252" y="1834301"/>
                  <a:pt x="53388" y="1832906"/>
                  <a:pt x="54912" y="1832196"/>
                </a:cubicBezTo>
                <a:cubicBezTo>
                  <a:pt x="55686" y="1831830"/>
                  <a:pt x="56976" y="1832492"/>
                  <a:pt x="56547" y="1833485"/>
                </a:cubicBezTo>
                <a:close/>
                <a:moveTo>
                  <a:pt x="67247" y="1839100"/>
                </a:moveTo>
                <a:cubicBezTo>
                  <a:pt x="66600" y="1839230"/>
                  <a:pt x="65945" y="1839360"/>
                  <a:pt x="65321" y="1839455"/>
                </a:cubicBezTo>
                <a:cubicBezTo>
                  <a:pt x="65128" y="1839490"/>
                  <a:pt x="64975" y="1839431"/>
                  <a:pt x="64806" y="1839407"/>
                </a:cubicBezTo>
                <a:cubicBezTo>
                  <a:pt x="63742" y="1841311"/>
                  <a:pt x="62449" y="1843120"/>
                  <a:pt x="61447" y="1845070"/>
                </a:cubicBezTo>
                <a:cubicBezTo>
                  <a:pt x="60349" y="1847198"/>
                  <a:pt x="59600" y="1849468"/>
                  <a:pt x="58984" y="1851785"/>
                </a:cubicBezTo>
                <a:cubicBezTo>
                  <a:pt x="59985" y="1851064"/>
                  <a:pt x="60954" y="1849976"/>
                  <a:pt x="61539" y="1849397"/>
                </a:cubicBezTo>
                <a:cubicBezTo>
                  <a:pt x="62222" y="1848711"/>
                  <a:pt x="62790" y="1847955"/>
                  <a:pt x="63392" y="1847233"/>
                </a:cubicBezTo>
                <a:cubicBezTo>
                  <a:pt x="62920" y="1844396"/>
                  <a:pt x="64765" y="1841062"/>
                  <a:pt x="67247" y="1839100"/>
                </a:cubicBezTo>
                <a:close/>
                <a:moveTo>
                  <a:pt x="71122" y="1840306"/>
                </a:moveTo>
                <a:cubicBezTo>
                  <a:pt x="69685" y="1841062"/>
                  <a:pt x="68489" y="1841795"/>
                  <a:pt x="67483" y="1843273"/>
                </a:cubicBezTo>
                <a:cubicBezTo>
                  <a:pt x="66294" y="1845023"/>
                  <a:pt x="66819" y="1846761"/>
                  <a:pt x="66470" y="1848640"/>
                </a:cubicBezTo>
                <a:cubicBezTo>
                  <a:pt x="66361" y="1849231"/>
                  <a:pt x="65912" y="1849550"/>
                  <a:pt x="65416" y="1849621"/>
                </a:cubicBezTo>
                <a:cubicBezTo>
                  <a:pt x="64653" y="1850792"/>
                  <a:pt x="63596" y="1851986"/>
                  <a:pt x="62424" y="1852979"/>
                </a:cubicBezTo>
                <a:cubicBezTo>
                  <a:pt x="63936" y="1852813"/>
                  <a:pt x="65425" y="1852601"/>
                  <a:pt x="66860" y="1851690"/>
                </a:cubicBezTo>
                <a:cubicBezTo>
                  <a:pt x="67565" y="1851253"/>
                  <a:pt x="68161" y="1850685"/>
                  <a:pt x="68717" y="1850082"/>
                </a:cubicBezTo>
                <a:cubicBezTo>
                  <a:pt x="69324" y="1849338"/>
                  <a:pt x="69911" y="1848581"/>
                  <a:pt x="70502" y="1847813"/>
                </a:cubicBezTo>
                <a:cubicBezTo>
                  <a:pt x="70960" y="1847151"/>
                  <a:pt x="71410" y="1846489"/>
                  <a:pt x="71869" y="1845850"/>
                </a:cubicBezTo>
                <a:lnTo>
                  <a:pt x="71866" y="1845850"/>
                </a:lnTo>
                <a:cubicBezTo>
                  <a:pt x="71927" y="1845768"/>
                  <a:pt x="72005" y="1845720"/>
                  <a:pt x="72076" y="1845649"/>
                </a:cubicBezTo>
                <a:cubicBezTo>
                  <a:pt x="71490" y="1843971"/>
                  <a:pt x="71097" y="1842115"/>
                  <a:pt x="71122" y="1840306"/>
                </a:cubicBezTo>
                <a:close/>
                <a:moveTo>
                  <a:pt x="79943" y="1832598"/>
                </a:moveTo>
                <a:cubicBezTo>
                  <a:pt x="78646" y="1834371"/>
                  <a:pt x="76895" y="1835731"/>
                  <a:pt x="74873" y="1836736"/>
                </a:cubicBezTo>
                <a:cubicBezTo>
                  <a:pt x="74773" y="1837362"/>
                  <a:pt x="74640" y="1837989"/>
                  <a:pt x="74502" y="1838663"/>
                </a:cubicBezTo>
                <a:cubicBezTo>
                  <a:pt x="74149" y="1840412"/>
                  <a:pt x="74329" y="1842162"/>
                  <a:pt x="74840" y="1843817"/>
                </a:cubicBezTo>
                <a:lnTo>
                  <a:pt x="74841" y="1843817"/>
                </a:lnTo>
                <a:cubicBezTo>
                  <a:pt x="77144" y="1840542"/>
                  <a:pt x="79562" y="1836499"/>
                  <a:pt x="79943" y="1832598"/>
                </a:cubicBezTo>
                <a:close/>
                <a:moveTo>
                  <a:pt x="78540" y="1828094"/>
                </a:moveTo>
                <a:cubicBezTo>
                  <a:pt x="77230" y="1827527"/>
                  <a:pt x="75907" y="1827609"/>
                  <a:pt x="74643" y="1828047"/>
                </a:cubicBezTo>
                <a:cubicBezTo>
                  <a:pt x="73506" y="1828437"/>
                  <a:pt x="72417" y="1829123"/>
                  <a:pt x="71447" y="1829950"/>
                </a:cubicBezTo>
                <a:cubicBezTo>
                  <a:pt x="70223" y="1831002"/>
                  <a:pt x="68075" y="1833378"/>
                  <a:pt x="67159" y="1835494"/>
                </a:cubicBezTo>
                <a:lnTo>
                  <a:pt x="67159" y="1835494"/>
                </a:lnTo>
                <a:cubicBezTo>
                  <a:pt x="71297" y="1834490"/>
                  <a:pt x="74837" y="1832858"/>
                  <a:pt x="77462" y="1829477"/>
                </a:cubicBezTo>
                <a:cubicBezTo>
                  <a:pt x="77819" y="1829016"/>
                  <a:pt x="78219" y="1828626"/>
                  <a:pt x="78540" y="1828094"/>
                </a:cubicBezTo>
                <a:close/>
                <a:moveTo>
                  <a:pt x="79259" y="1818525"/>
                </a:moveTo>
                <a:cubicBezTo>
                  <a:pt x="79484" y="1819644"/>
                  <a:pt x="78946" y="1820995"/>
                  <a:pt x="77178" y="1821249"/>
                </a:cubicBezTo>
                <a:cubicBezTo>
                  <a:pt x="71861" y="1824843"/>
                  <a:pt x="68999" y="1821237"/>
                  <a:pt x="76758" y="1817194"/>
                </a:cubicBezTo>
                <a:cubicBezTo>
                  <a:pt x="78044" y="1816520"/>
                  <a:pt x="79033" y="1817407"/>
                  <a:pt x="79259" y="1818525"/>
                </a:cubicBezTo>
                <a:close/>
                <a:moveTo>
                  <a:pt x="79220" y="1781256"/>
                </a:moveTo>
                <a:cubicBezTo>
                  <a:pt x="75458" y="1781800"/>
                  <a:pt x="71699" y="1782309"/>
                  <a:pt x="67958" y="1783172"/>
                </a:cubicBezTo>
                <a:cubicBezTo>
                  <a:pt x="68204" y="1783302"/>
                  <a:pt x="68398" y="1783384"/>
                  <a:pt x="68701" y="1783562"/>
                </a:cubicBezTo>
                <a:cubicBezTo>
                  <a:pt x="69959" y="1783916"/>
                  <a:pt x="71279" y="1784117"/>
                  <a:pt x="72565" y="1784354"/>
                </a:cubicBezTo>
                <a:lnTo>
                  <a:pt x="72565" y="1784366"/>
                </a:lnTo>
                <a:cubicBezTo>
                  <a:pt x="75285" y="1784862"/>
                  <a:pt x="77917" y="1784649"/>
                  <a:pt x="80609" y="1784401"/>
                </a:cubicBezTo>
                <a:cubicBezTo>
                  <a:pt x="80188" y="1783455"/>
                  <a:pt x="79779" y="1782498"/>
                  <a:pt x="79304" y="1781564"/>
                </a:cubicBezTo>
                <a:cubicBezTo>
                  <a:pt x="79257" y="1781469"/>
                  <a:pt x="79246" y="1781363"/>
                  <a:pt x="79220" y="1781256"/>
                </a:cubicBezTo>
                <a:close/>
                <a:moveTo>
                  <a:pt x="96310" y="1787711"/>
                </a:moveTo>
                <a:cubicBezTo>
                  <a:pt x="91547" y="1784756"/>
                  <a:pt x="85737" y="1786683"/>
                  <a:pt x="80760" y="1789011"/>
                </a:cubicBezTo>
                <a:cubicBezTo>
                  <a:pt x="85284" y="1790312"/>
                  <a:pt x="89550" y="1790229"/>
                  <a:pt x="94457" y="1790087"/>
                </a:cubicBezTo>
                <a:lnTo>
                  <a:pt x="94458" y="1790087"/>
                </a:lnTo>
                <a:cubicBezTo>
                  <a:pt x="95011" y="1789260"/>
                  <a:pt x="95642" y="1788468"/>
                  <a:pt x="96310" y="1787711"/>
                </a:cubicBezTo>
                <a:close/>
                <a:moveTo>
                  <a:pt x="92461" y="1780630"/>
                </a:moveTo>
                <a:cubicBezTo>
                  <a:pt x="89148" y="1779684"/>
                  <a:pt x="85981" y="1780583"/>
                  <a:pt x="82852" y="1781753"/>
                </a:cubicBezTo>
                <a:cubicBezTo>
                  <a:pt x="83211" y="1782592"/>
                  <a:pt x="83489" y="1783479"/>
                  <a:pt x="83725" y="1784366"/>
                </a:cubicBezTo>
                <a:cubicBezTo>
                  <a:pt x="86931" y="1783231"/>
                  <a:pt x="90311" y="1782498"/>
                  <a:pt x="93153" y="1783183"/>
                </a:cubicBezTo>
                <a:cubicBezTo>
                  <a:pt x="92811" y="1782380"/>
                  <a:pt x="92587" y="1781528"/>
                  <a:pt x="92461" y="1780630"/>
                </a:cubicBezTo>
                <a:close/>
                <a:moveTo>
                  <a:pt x="107921" y="1784791"/>
                </a:moveTo>
                <a:cubicBezTo>
                  <a:pt x="104082" y="1785938"/>
                  <a:pt x="100883" y="1787806"/>
                  <a:pt x="98268" y="1790808"/>
                </a:cubicBezTo>
                <a:lnTo>
                  <a:pt x="98270" y="1790808"/>
                </a:lnTo>
                <a:cubicBezTo>
                  <a:pt x="99981" y="1790513"/>
                  <a:pt x="101694" y="1790217"/>
                  <a:pt x="103329" y="1789567"/>
                </a:cubicBezTo>
                <a:cubicBezTo>
                  <a:pt x="105407" y="1788740"/>
                  <a:pt x="106773" y="1786789"/>
                  <a:pt x="107921" y="1784791"/>
                </a:cubicBezTo>
                <a:close/>
                <a:moveTo>
                  <a:pt x="105247" y="1781682"/>
                </a:moveTo>
                <a:lnTo>
                  <a:pt x="95496" y="1780041"/>
                </a:lnTo>
                <a:lnTo>
                  <a:pt x="95488" y="1780027"/>
                </a:lnTo>
                <a:lnTo>
                  <a:pt x="95488" y="1780039"/>
                </a:lnTo>
                <a:lnTo>
                  <a:pt x="95496" y="1780041"/>
                </a:lnTo>
                <a:lnTo>
                  <a:pt x="98606" y="1785028"/>
                </a:lnTo>
                <a:cubicBezTo>
                  <a:pt x="98706" y="1785087"/>
                  <a:pt x="98757" y="1785181"/>
                  <a:pt x="98833" y="1785252"/>
                </a:cubicBezTo>
                <a:cubicBezTo>
                  <a:pt x="100751" y="1783680"/>
                  <a:pt x="102924" y="1782439"/>
                  <a:pt x="105247" y="1781682"/>
                </a:cubicBezTo>
                <a:close/>
                <a:moveTo>
                  <a:pt x="114870" y="1789863"/>
                </a:moveTo>
                <a:cubicBezTo>
                  <a:pt x="114861" y="1789934"/>
                  <a:pt x="114852" y="1790016"/>
                  <a:pt x="114843" y="1790087"/>
                </a:cubicBezTo>
                <a:lnTo>
                  <a:pt x="114822" y="1790067"/>
                </a:lnTo>
                <a:close/>
                <a:moveTo>
                  <a:pt x="452823" y="2101625"/>
                </a:moveTo>
                <a:lnTo>
                  <a:pt x="452517" y="2101703"/>
                </a:lnTo>
                <a:lnTo>
                  <a:pt x="452526" y="2101566"/>
                </a:lnTo>
                <a:cubicBezTo>
                  <a:pt x="452624" y="2101578"/>
                  <a:pt x="452723" y="2101601"/>
                  <a:pt x="452823" y="2101625"/>
                </a:cubicBezTo>
                <a:close/>
                <a:moveTo>
                  <a:pt x="337411" y="1964812"/>
                </a:moveTo>
                <a:cubicBezTo>
                  <a:pt x="333707" y="1964635"/>
                  <a:pt x="329574" y="1963524"/>
                  <a:pt x="325918" y="1962471"/>
                </a:cubicBezTo>
                <a:cubicBezTo>
                  <a:pt x="324509" y="1964197"/>
                  <a:pt x="321988" y="1965084"/>
                  <a:pt x="320765" y="1966869"/>
                </a:cubicBezTo>
                <a:cubicBezTo>
                  <a:pt x="325728" y="1967815"/>
                  <a:pt x="330907" y="1969789"/>
                  <a:pt x="335519" y="1967035"/>
                </a:cubicBezTo>
                <a:cubicBezTo>
                  <a:pt x="336128" y="1966278"/>
                  <a:pt x="336721" y="1965498"/>
                  <a:pt x="337411" y="1964812"/>
                </a:cubicBezTo>
                <a:close/>
                <a:moveTo>
                  <a:pt x="700662" y="2292060"/>
                </a:moveTo>
                <a:cubicBezTo>
                  <a:pt x="700987" y="2294791"/>
                  <a:pt x="699195" y="2298184"/>
                  <a:pt x="698383" y="2300714"/>
                </a:cubicBezTo>
                <a:cubicBezTo>
                  <a:pt x="697541" y="2303326"/>
                  <a:pt x="693464" y="2301636"/>
                  <a:pt x="694444" y="2299023"/>
                </a:cubicBezTo>
                <a:cubicBezTo>
                  <a:pt x="695384" y="2296529"/>
                  <a:pt x="696397" y="2294058"/>
                  <a:pt x="697359" y="2291576"/>
                </a:cubicBezTo>
                <a:cubicBezTo>
                  <a:pt x="697913" y="2290133"/>
                  <a:pt x="700489" y="2290594"/>
                  <a:pt x="700662" y="2292060"/>
                </a:cubicBezTo>
                <a:close/>
                <a:moveTo>
                  <a:pt x="583565" y="2178792"/>
                </a:moveTo>
                <a:cubicBezTo>
                  <a:pt x="585031" y="2179604"/>
                  <a:pt x="585249" y="2182568"/>
                  <a:pt x="582697" y="2187285"/>
                </a:cubicBezTo>
                <a:cubicBezTo>
                  <a:pt x="580572" y="2191210"/>
                  <a:pt x="574501" y="2187120"/>
                  <a:pt x="576949" y="2183218"/>
                </a:cubicBezTo>
                <a:cubicBezTo>
                  <a:pt x="579387" y="2179323"/>
                  <a:pt x="582100" y="2177981"/>
                  <a:pt x="583565" y="2178792"/>
                </a:cubicBezTo>
                <a:close/>
                <a:moveTo>
                  <a:pt x="350491" y="1961620"/>
                </a:moveTo>
                <a:cubicBezTo>
                  <a:pt x="347325" y="1962992"/>
                  <a:pt x="344153" y="1964221"/>
                  <a:pt x="340759" y="1964658"/>
                </a:cubicBezTo>
                <a:cubicBezTo>
                  <a:pt x="340142" y="1965569"/>
                  <a:pt x="339456" y="1966432"/>
                  <a:pt x="338705" y="1967259"/>
                </a:cubicBezTo>
                <a:cubicBezTo>
                  <a:pt x="344424" y="1966952"/>
                  <a:pt x="347181" y="1966479"/>
                  <a:pt x="350491" y="1961620"/>
                </a:cubicBezTo>
                <a:close/>
                <a:moveTo>
                  <a:pt x="352385" y="1954055"/>
                </a:moveTo>
                <a:cubicBezTo>
                  <a:pt x="347420" y="1955875"/>
                  <a:pt x="342805" y="1953842"/>
                  <a:pt x="339675" y="1950130"/>
                </a:cubicBezTo>
                <a:cubicBezTo>
                  <a:pt x="334678" y="1952849"/>
                  <a:pt x="329364" y="1954681"/>
                  <a:pt x="326529" y="1959953"/>
                </a:cubicBezTo>
                <a:cubicBezTo>
                  <a:pt x="340375" y="1963512"/>
                  <a:pt x="340689" y="1962743"/>
                  <a:pt x="351481" y="1958807"/>
                </a:cubicBezTo>
                <a:cubicBezTo>
                  <a:pt x="351569" y="1957152"/>
                  <a:pt x="351707" y="1955591"/>
                  <a:pt x="352385" y="1954055"/>
                </a:cubicBezTo>
                <a:close/>
                <a:moveTo>
                  <a:pt x="513482" y="2091808"/>
                </a:moveTo>
                <a:lnTo>
                  <a:pt x="510750" y="2098373"/>
                </a:lnTo>
                <a:cubicBezTo>
                  <a:pt x="508942" y="2100063"/>
                  <a:pt x="507330" y="2101991"/>
                  <a:pt x="505067" y="2103067"/>
                </a:cubicBezTo>
                <a:cubicBezTo>
                  <a:pt x="503275" y="2103917"/>
                  <a:pt x="501692" y="2101920"/>
                  <a:pt x="502250" y="2100253"/>
                </a:cubicBezTo>
                <a:cubicBezTo>
                  <a:pt x="503153" y="2097569"/>
                  <a:pt x="505388" y="2095146"/>
                  <a:pt x="507189" y="2092958"/>
                </a:cubicBezTo>
                <a:cubicBezTo>
                  <a:pt x="508526" y="2091328"/>
                  <a:pt x="510143" y="2090499"/>
                  <a:pt x="512218" y="2090748"/>
                </a:cubicBezTo>
                <a:close/>
                <a:moveTo>
                  <a:pt x="507192" y="2085996"/>
                </a:moveTo>
                <a:cubicBezTo>
                  <a:pt x="506833" y="2090878"/>
                  <a:pt x="501895" y="2094910"/>
                  <a:pt x="498752" y="2098267"/>
                </a:cubicBezTo>
                <a:cubicBezTo>
                  <a:pt x="495760" y="2101471"/>
                  <a:pt x="491353" y="2097073"/>
                  <a:pt x="494511" y="2094023"/>
                </a:cubicBezTo>
                <a:cubicBezTo>
                  <a:pt x="497815" y="2090819"/>
                  <a:pt x="501552" y="2085854"/>
                  <a:pt x="506420" y="2085311"/>
                </a:cubicBezTo>
                <a:cubicBezTo>
                  <a:pt x="506777" y="2085275"/>
                  <a:pt x="507219" y="2085618"/>
                  <a:pt x="507192" y="2085996"/>
                </a:cubicBezTo>
                <a:close/>
                <a:moveTo>
                  <a:pt x="513485" y="2091800"/>
                </a:moveTo>
                <a:lnTo>
                  <a:pt x="513486" y="2091812"/>
                </a:lnTo>
                <a:lnTo>
                  <a:pt x="513482" y="2091808"/>
                </a:lnTo>
                <a:close/>
                <a:moveTo>
                  <a:pt x="360765" y="1949420"/>
                </a:moveTo>
                <a:cubicBezTo>
                  <a:pt x="359383" y="1950697"/>
                  <a:pt x="357673" y="1951761"/>
                  <a:pt x="355889" y="1952600"/>
                </a:cubicBezTo>
                <a:cubicBezTo>
                  <a:pt x="353164" y="1956974"/>
                  <a:pt x="353805" y="1957920"/>
                  <a:pt x="353542" y="1962188"/>
                </a:cubicBezTo>
                <a:cubicBezTo>
                  <a:pt x="356539" y="1960675"/>
                  <a:pt x="359655" y="1958216"/>
                  <a:pt x="362087" y="1956395"/>
                </a:cubicBezTo>
                <a:cubicBezTo>
                  <a:pt x="362589" y="1956017"/>
                  <a:pt x="363090" y="1955627"/>
                  <a:pt x="363590" y="1955237"/>
                </a:cubicBezTo>
                <a:cubicBezTo>
                  <a:pt x="363104" y="1954575"/>
                  <a:pt x="362698" y="1953771"/>
                  <a:pt x="362382" y="1952825"/>
                </a:cubicBezTo>
                <a:cubicBezTo>
                  <a:pt x="361942" y="1951489"/>
                  <a:pt x="361380" y="1950390"/>
                  <a:pt x="360765" y="1949420"/>
                </a:cubicBezTo>
                <a:close/>
                <a:moveTo>
                  <a:pt x="493111" y="2070924"/>
                </a:moveTo>
                <a:cubicBezTo>
                  <a:pt x="480688" y="2079991"/>
                  <a:pt x="463362" y="2096435"/>
                  <a:pt x="457455" y="2101921"/>
                </a:cubicBezTo>
                <a:cubicBezTo>
                  <a:pt x="455347" y="2103883"/>
                  <a:pt x="452569" y="2100620"/>
                  <a:pt x="454532" y="2098610"/>
                </a:cubicBezTo>
                <a:cubicBezTo>
                  <a:pt x="461783" y="2091175"/>
                  <a:pt x="470136" y="2081268"/>
                  <a:pt x="479331" y="2073619"/>
                </a:cubicBezTo>
                <a:cubicBezTo>
                  <a:pt x="477034" y="2074494"/>
                  <a:pt x="474757" y="2075416"/>
                  <a:pt x="472468" y="2076315"/>
                </a:cubicBezTo>
                <a:cubicBezTo>
                  <a:pt x="458680" y="2087120"/>
                  <a:pt x="457806" y="2092191"/>
                  <a:pt x="450127" y="2098622"/>
                </a:cubicBezTo>
                <a:cubicBezTo>
                  <a:pt x="448988" y="2099580"/>
                  <a:pt x="447227" y="2098149"/>
                  <a:pt x="447861" y="2096825"/>
                </a:cubicBezTo>
                <a:cubicBezTo>
                  <a:pt x="450383" y="2091541"/>
                  <a:pt x="454521" y="2086268"/>
                  <a:pt x="459410" y="2081575"/>
                </a:cubicBezTo>
                <a:cubicBezTo>
                  <a:pt x="456818" y="2082663"/>
                  <a:pt x="454260" y="2083833"/>
                  <a:pt x="451679" y="2084956"/>
                </a:cubicBezTo>
                <a:cubicBezTo>
                  <a:pt x="449805" y="2086682"/>
                  <a:pt x="447992" y="2088491"/>
                  <a:pt x="446354" y="2090513"/>
                </a:cubicBezTo>
                <a:cubicBezTo>
                  <a:pt x="442805" y="2094875"/>
                  <a:pt x="440080" y="2100360"/>
                  <a:pt x="435790" y="2103977"/>
                </a:cubicBezTo>
                <a:cubicBezTo>
                  <a:pt x="432564" y="2106696"/>
                  <a:pt x="432038" y="2100242"/>
                  <a:pt x="440483" y="2089827"/>
                </a:cubicBezTo>
                <a:cubicBezTo>
                  <a:pt x="433682" y="2092924"/>
                  <a:pt x="426924" y="2096151"/>
                  <a:pt x="420231" y="2099556"/>
                </a:cubicBezTo>
                <a:cubicBezTo>
                  <a:pt x="422048" y="2100455"/>
                  <a:pt x="423880" y="2101400"/>
                  <a:pt x="425814" y="2102275"/>
                </a:cubicBezTo>
                <a:cubicBezTo>
                  <a:pt x="435963" y="2106850"/>
                  <a:pt x="437294" y="2104509"/>
                  <a:pt x="444309" y="2103812"/>
                </a:cubicBezTo>
                <a:lnTo>
                  <a:pt x="452517" y="2101703"/>
                </a:lnTo>
                <a:lnTo>
                  <a:pt x="452226" y="2106583"/>
                </a:lnTo>
                <a:cubicBezTo>
                  <a:pt x="450296" y="2108186"/>
                  <a:pt x="447188" y="2110255"/>
                  <a:pt x="444861" y="2114392"/>
                </a:cubicBezTo>
                <a:lnTo>
                  <a:pt x="444862" y="2114404"/>
                </a:lnTo>
                <a:cubicBezTo>
                  <a:pt x="444930" y="2114416"/>
                  <a:pt x="444996" y="2114428"/>
                  <a:pt x="445063" y="2114440"/>
                </a:cubicBezTo>
                <a:cubicBezTo>
                  <a:pt x="465375" y="2104793"/>
                  <a:pt x="481718" y="2085205"/>
                  <a:pt x="493111" y="2070924"/>
                </a:cubicBezTo>
                <a:close/>
                <a:moveTo>
                  <a:pt x="357993" y="1945921"/>
                </a:moveTo>
                <a:cubicBezTo>
                  <a:pt x="352365" y="1945141"/>
                  <a:pt x="350177" y="1944100"/>
                  <a:pt x="341325" y="1948061"/>
                </a:cubicBezTo>
                <a:cubicBezTo>
                  <a:pt x="345431" y="1954515"/>
                  <a:pt x="353948" y="1951749"/>
                  <a:pt x="359103" y="1947186"/>
                </a:cubicBezTo>
                <a:cubicBezTo>
                  <a:pt x="358731" y="1946749"/>
                  <a:pt x="358358" y="1946335"/>
                  <a:pt x="357993" y="1945921"/>
                </a:cubicBezTo>
                <a:close/>
                <a:moveTo>
                  <a:pt x="1207010" y="2728720"/>
                </a:moveTo>
                <a:cubicBezTo>
                  <a:pt x="1205857" y="2728814"/>
                  <a:pt x="1203326" y="2729417"/>
                  <a:pt x="1203302" y="2729417"/>
                </a:cubicBezTo>
                <a:cubicBezTo>
                  <a:pt x="1202007" y="2729760"/>
                  <a:pt x="1200736" y="2730162"/>
                  <a:pt x="1199394" y="2730528"/>
                </a:cubicBezTo>
                <a:cubicBezTo>
                  <a:pt x="1204691" y="2735245"/>
                  <a:pt x="1200336" y="2736758"/>
                  <a:pt x="1205410" y="2740801"/>
                </a:cubicBezTo>
                <a:cubicBezTo>
                  <a:pt x="1206445" y="2736865"/>
                  <a:pt x="1206846" y="2732786"/>
                  <a:pt x="1207010" y="2728720"/>
                </a:cubicBezTo>
                <a:close/>
                <a:moveTo>
                  <a:pt x="1157497" y="2682367"/>
                </a:moveTo>
                <a:cubicBezTo>
                  <a:pt x="1156368" y="2682296"/>
                  <a:pt x="1155273" y="2682213"/>
                  <a:pt x="1154249" y="2682178"/>
                </a:cubicBezTo>
                <a:cubicBezTo>
                  <a:pt x="1154366" y="2683797"/>
                  <a:pt x="1153766" y="2685393"/>
                  <a:pt x="1152860" y="2686800"/>
                </a:cubicBezTo>
                <a:cubicBezTo>
                  <a:pt x="1153990" y="2687048"/>
                  <a:pt x="1155132" y="2687284"/>
                  <a:pt x="1156286" y="2687521"/>
                </a:cubicBezTo>
                <a:cubicBezTo>
                  <a:pt x="1156168" y="2686173"/>
                  <a:pt x="1156403" y="2683111"/>
                  <a:pt x="1157497" y="2682367"/>
                </a:cubicBezTo>
                <a:close/>
                <a:moveTo>
                  <a:pt x="184353" y="1783869"/>
                </a:moveTo>
                <a:cubicBezTo>
                  <a:pt x="181960" y="1786269"/>
                  <a:pt x="180063" y="1788952"/>
                  <a:pt x="178025" y="1791813"/>
                </a:cubicBezTo>
                <a:cubicBezTo>
                  <a:pt x="177426" y="1792653"/>
                  <a:pt x="176827" y="1793492"/>
                  <a:pt x="176227" y="1794331"/>
                </a:cubicBezTo>
                <a:cubicBezTo>
                  <a:pt x="177216" y="1794367"/>
                  <a:pt x="178200" y="1794331"/>
                  <a:pt x="179173" y="1794130"/>
                </a:cubicBezTo>
                <a:cubicBezTo>
                  <a:pt x="180986" y="1793799"/>
                  <a:pt x="182591" y="1792913"/>
                  <a:pt x="184064" y="1791849"/>
                </a:cubicBezTo>
                <a:lnTo>
                  <a:pt x="184063" y="1791837"/>
                </a:lnTo>
                <a:cubicBezTo>
                  <a:pt x="184021" y="1789378"/>
                  <a:pt x="184014" y="1786576"/>
                  <a:pt x="184353" y="1783869"/>
                </a:cubicBezTo>
                <a:close/>
                <a:moveTo>
                  <a:pt x="1200359" y="2720054"/>
                </a:moveTo>
                <a:cubicBezTo>
                  <a:pt x="1199936" y="2720149"/>
                  <a:pt x="1199488" y="2720196"/>
                  <a:pt x="1199041" y="2720255"/>
                </a:cubicBezTo>
                <a:cubicBezTo>
                  <a:pt x="1199594" y="2721437"/>
                  <a:pt x="1199971" y="2722667"/>
                  <a:pt x="1200371" y="2723944"/>
                </a:cubicBezTo>
                <a:cubicBezTo>
                  <a:pt x="1200736" y="2725102"/>
                  <a:pt x="1199735" y="2726545"/>
                  <a:pt x="1198099" y="2726497"/>
                </a:cubicBezTo>
                <a:cubicBezTo>
                  <a:pt x="1195979" y="2726426"/>
                  <a:pt x="1195580" y="2722962"/>
                  <a:pt x="1195462" y="2720823"/>
                </a:cubicBezTo>
                <a:cubicBezTo>
                  <a:pt x="1194696" y="2721012"/>
                  <a:pt x="1193932" y="2721248"/>
                  <a:pt x="1193214" y="2721650"/>
                </a:cubicBezTo>
                <a:cubicBezTo>
                  <a:pt x="1195980" y="2728223"/>
                  <a:pt x="1194909" y="2728093"/>
                  <a:pt x="1201537" y="2726521"/>
                </a:cubicBezTo>
                <a:cubicBezTo>
                  <a:pt x="1200972" y="2724405"/>
                  <a:pt x="1200464" y="2722230"/>
                  <a:pt x="1200359" y="2720054"/>
                </a:cubicBezTo>
                <a:close/>
                <a:moveTo>
                  <a:pt x="486532" y="2059788"/>
                </a:moveTo>
                <a:cubicBezTo>
                  <a:pt x="432076" y="2048817"/>
                  <a:pt x="450076" y="2058074"/>
                  <a:pt x="431309" y="2058381"/>
                </a:cubicBezTo>
                <a:cubicBezTo>
                  <a:pt x="431693" y="2058665"/>
                  <a:pt x="432260" y="2058996"/>
                  <a:pt x="433086" y="2059350"/>
                </a:cubicBezTo>
                <a:cubicBezTo>
                  <a:pt x="435403" y="2061136"/>
                  <a:pt x="436445" y="2062613"/>
                  <a:pt x="437592" y="2064800"/>
                </a:cubicBezTo>
                <a:cubicBezTo>
                  <a:pt x="440082" y="2065096"/>
                  <a:pt x="440556" y="2068879"/>
                  <a:pt x="438497" y="2070049"/>
                </a:cubicBezTo>
                <a:cubicBezTo>
                  <a:pt x="430392" y="2074648"/>
                  <a:pt x="424458" y="2076551"/>
                  <a:pt x="420281" y="2085831"/>
                </a:cubicBezTo>
                <a:lnTo>
                  <a:pt x="420278" y="2085831"/>
                </a:lnTo>
                <a:cubicBezTo>
                  <a:pt x="419757" y="2086990"/>
                  <a:pt x="419238" y="2088113"/>
                  <a:pt x="418713" y="2089224"/>
                </a:cubicBezTo>
                <a:cubicBezTo>
                  <a:pt x="432634" y="2082095"/>
                  <a:pt x="446779" y="2075605"/>
                  <a:pt x="461102" y="2069647"/>
                </a:cubicBezTo>
                <a:cubicBezTo>
                  <a:pt x="458684" y="2068370"/>
                  <a:pt x="456461" y="2066573"/>
                  <a:pt x="454804" y="2064788"/>
                </a:cubicBezTo>
                <a:cubicBezTo>
                  <a:pt x="452430" y="2062223"/>
                  <a:pt x="457232" y="2059504"/>
                  <a:pt x="458649" y="2061904"/>
                </a:cubicBezTo>
                <a:cubicBezTo>
                  <a:pt x="460017" y="2063299"/>
                  <a:pt x="461417" y="2064635"/>
                  <a:pt x="463050" y="2065722"/>
                </a:cubicBezTo>
                <a:cubicBezTo>
                  <a:pt x="464065" y="2066396"/>
                  <a:pt x="465128" y="2066975"/>
                  <a:pt x="466168" y="2067590"/>
                </a:cubicBezTo>
                <a:cubicBezTo>
                  <a:pt x="467292" y="2067141"/>
                  <a:pt x="468429" y="2066727"/>
                  <a:pt x="469553" y="2066266"/>
                </a:cubicBezTo>
                <a:cubicBezTo>
                  <a:pt x="468409" y="2065746"/>
                  <a:pt x="467307" y="2065143"/>
                  <a:pt x="466232" y="2064469"/>
                </a:cubicBezTo>
                <a:cubicBezTo>
                  <a:pt x="466219" y="2064469"/>
                  <a:pt x="466211" y="2064481"/>
                  <a:pt x="466198" y="2064469"/>
                </a:cubicBezTo>
                <a:cubicBezTo>
                  <a:pt x="464985" y="2064150"/>
                  <a:pt x="464497" y="2063630"/>
                  <a:pt x="463883" y="2062554"/>
                </a:cubicBezTo>
                <a:cubicBezTo>
                  <a:pt x="462670" y="2060450"/>
                  <a:pt x="465651" y="2058275"/>
                  <a:pt x="467452" y="2059622"/>
                </a:cubicBezTo>
                <a:cubicBezTo>
                  <a:pt x="469590" y="2061230"/>
                  <a:pt x="471843" y="2062460"/>
                  <a:pt x="474251" y="2063606"/>
                </a:cubicBezTo>
                <a:cubicBezTo>
                  <a:pt x="474544" y="2063748"/>
                  <a:pt x="474765" y="2063949"/>
                  <a:pt x="474941" y="2064174"/>
                </a:cubicBezTo>
                <a:cubicBezTo>
                  <a:pt x="478791" y="2062672"/>
                  <a:pt x="482661" y="2061230"/>
                  <a:pt x="486532" y="2059788"/>
                </a:cubicBezTo>
                <a:close/>
                <a:moveTo>
                  <a:pt x="689060" y="2246607"/>
                </a:moveTo>
                <a:cubicBezTo>
                  <a:pt x="690770" y="2248983"/>
                  <a:pt x="689061" y="2252813"/>
                  <a:pt x="688376" y="2255366"/>
                </a:cubicBezTo>
                <a:cubicBezTo>
                  <a:pt x="687664" y="2258014"/>
                  <a:pt x="683418" y="2257246"/>
                  <a:pt x="684195" y="2254634"/>
                </a:cubicBezTo>
                <a:cubicBezTo>
                  <a:pt x="684956" y="2252080"/>
                  <a:pt x="685521" y="2247564"/>
                  <a:pt x="688268" y="2246417"/>
                </a:cubicBezTo>
                <a:cubicBezTo>
                  <a:pt x="688531" y="2246311"/>
                  <a:pt x="688883" y="2246358"/>
                  <a:pt x="689060" y="2246607"/>
                </a:cubicBezTo>
                <a:close/>
                <a:moveTo>
                  <a:pt x="1164290" y="2684648"/>
                </a:moveTo>
                <a:cubicBezTo>
                  <a:pt x="1162772" y="2683738"/>
                  <a:pt x="1161206" y="2682981"/>
                  <a:pt x="1159605" y="2682650"/>
                </a:cubicBezTo>
                <a:cubicBezTo>
                  <a:pt x="1160217" y="2683785"/>
                  <a:pt x="1159111" y="2686351"/>
                  <a:pt x="1158180" y="2687958"/>
                </a:cubicBezTo>
                <a:cubicBezTo>
                  <a:pt x="1159535" y="2688277"/>
                  <a:pt x="1160829" y="2688703"/>
                  <a:pt x="1162054" y="2689212"/>
                </a:cubicBezTo>
                <a:cubicBezTo>
                  <a:pt x="1162242" y="2687746"/>
                  <a:pt x="1163066" y="2685700"/>
                  <a:pt x="1164290" y="2684648"/>
                </a:cubicBezTo>
                <a:close/>
                <a:moveTo>
                  <a:pt x="1172260" y="2691647"/>
                </a:moveTo>
                <a:cubicBezTo>
                  <a:pt x="1171777" y="2693148"/>
                  <a:pt x="1170741" y="2694484"/>
                  <a:pt x="1169517" y="2695359"/>
                </a:cubicBezTo>
                <a:cubicBezTo>
                  <a:pt x="1171801" y="2698740"/>
                  <a:pt x="1171613" y="2701896"/>
                  <a:pt x="1173520" y="2705324"/>
                </a:cubicBezTo>
                <a:cubicBezTo>
                  <a:pt x="1174132" y="2705384"/>
                  <a:pt x="1174732" y="2705525"/>
                  <a:pt x="1175344" y="2705655"/>
                </a:cubicBezTo>
                <a:cubicBezTo>
                  <a:pt x="1173614" y="2699106"/>
                  <a:pt x="1176944" y="2697061"/>
                  <a:pt x="1172260" y="2691647"/>
                </a:cubicBezTo>
                <a:close/>
                <a:moveTo>
                  <a:pt x="1169622" y="2688869"/>
                </a:moveTo>
                <a:cubicBezTo>
                  <a:pt x="1168622" y="2687899"/>
                  <a:pt x="1167563" y="2686942"/>
                  <a:pt x="1166432" y="2686090"/>
                </a:cubicBezTo>
                <a:cubicBezTo>
                  <a:pt x="1166245" y="2687580"/>
                  <a:pt x="1165103" y="2689424"/>
                  <a:pt x="1164184" y="2690335"/>
                </a:cubicBezTo>
                <a:cubicBezTo>
                  <a:pt x="1165750" y="2691351"/>
                  <a:pt x="1166527" y="2692001"/>
                  <a:pt x="1167622" y="2693089"/>
                </a:cubicBezTo>
                <a:cubicBezTo>
                  <a:pt x="1167928" y="2691529"/>
                  <a:pt x="1168611" y="2689944"/>
                  <a:pt x="1169622" y="2688869"/>
                </a:cubicBezTo>
                <a:close/>
                <a:moveTo>
                  <a:pt x="185308" y="1779531"/>
                </a:moveTo>
                <a:cubicBezTo>
                  <a:pt x="184173" y="1779885"/>
                  <a:pt x="183016" y="1780110"/>
                  <a:pt x="181851" y="1780204"/>
                </a:cubicBezTo>
                <a:cubicBezTo>
                  <a:pt x="181693" y="1780393"/>
                  <a:pt x="181514" y="1780583"/>
                  <a:pt x="181187" y="1780654"/>
                </a:cubicBezTo>
                <a:cubicBezTo>
                  <a:pt x="176417" y="1781611"/>
                  <a:pt x="173426" y="1787664"/>
                  <a:pt x="171225" y="1791541"/>
                </a:cubicBezTo>
                <a:cubicBezTo>
                  <a:pt x="170201" y="1793350"/>
                  <a:pt x="169371" y="1795265"/>
                  <a:pt x="168634" y="1797216"/>
                </a:cubicBezTo>
                <a:cubicBezTo>
                  <a:pt x="169928" y="1796152"/>
                  <a:pt x="171227" y="1795123"/>
                  <a:pt x="172690" y="1794343"/>
                </a:cubicBezTo>
                <a:cubicBezTo>
                  <a:pt x="173005" y="1793374"/>
                  <a:pt x="173840" y="1792452"/>
                  <a:pt x="174385" y="1791695"/>
                </a:cubicBezTo>
                <a:cubicBezTo>
                  <a:pt x="175594" y="1790005"/>
                  <a:pt x="176798" y="1788314"/>
                  <a:pt x="178011" y="1786635"/>
                </a:cubicBezTo>
                <a:cubicBezTo>
                  <a:pt x="179961" y="1783928"/>
                  <a:pt x="182126" y="1780902"/>
                  <a:pt x="185293" y="1779590"/>
                </a:cubicBezTo>
                <a:cubicBezTo>
                  <a:pt x="185300" y="1779578"/>
                  <a:pt x="185302" y="1779554"/>
                  <a:pt x="185308" y="1779531"/>
                </a:cubicBezTo>
                <a:close/>
                <a:moveTo>
                  <a:pt x="1203538" y="2718080"/>
                </a:moveTo>
                <a:cubicBezTo>
                  <a:pt x="1203267" y="2718518"/>
                  <a:pt x="1202937" y="2718849"/>
                  <a:pt x="1202572" y="2719120"/>
                </a:cubicBezTo>
                <a:cubicBezTo>
                  <a:pt x="1203479" y="2721307"/>
                  <a:pt x="1203950" y="2723731"/>
                  <a:pt x="1204432" y="2726083"/>
                </a:cubicBezTo>
                <a:cubicBezTo>
                  <a:pt x="1205115" y="2726001"/>
                  <a:pt x="1205785" y="2725811"/>
                  <a:pt x="1206481" y="2725776"/>
                </a:cubicBezTo>
                <a:cubicBezTo>
                  <a:pt x="1205869" y="2723033"/>
                  <a:pt x="1205245" y="2720362"/>
                  <a:pt x="1203538" y="2718080"/>
                </a:cubicBezTo>
                <a:close/>
                <a:moveTo>
                  <a:pt x="340283" y="1918979"/>
                </a:moveTo>
                <a:cubicBezTo>
                  <a:pt x="331882" y="1918708"/>
                  <a:pt x="321744" y="1919157"/>
                  <a:pt x="313965" y="1922786"/>
                </a:cubicBezTo>
                <a:cubicBezTo>
                  <a:pt x="320349" y="1930470"/>
                  <a:pt x="321433" y="1929832"/>
                  <a:pt x="325445" y="1930600"/>
                </a:cubicBezTo>
                <a:cubicBezTo>
                  <a:pt x="329245" y="1925044"/>
                  <a:pt x="334046" y="1921072"/>
                  <a:pt x="340283" y="1918979"/>
                </a:cubicBezTo>
                <a:close/>
                <a:moveTo>
                  <a:pt x="697530" y="2246079"/>
                </a:moveTo>
                <a:cubicBezTo>
                  <a:pt x="698596" y="2246356"/>
                  <a:pt x="699208" y="2248540"/>
                  <a:pt x="698136" y="2252352"/>
                </a:cubicBezTo>
                <a:cubicBezTo>
                  <a:pt x="697412" y="2254929"/>
                  <a:pt x="693702" y="2253829"/>
                  <a:pt x="694202" y="2251252"/>
                </a:cubicBezTo>
                <a:cubicBezTo>
                  <a:pt x="694945" y="2247434"/>
                  <a:pt x="696465" y="2245803"/>
                  <a:pt x="697530" y="2246079"/>
                </a:cubicBezTo>
                <a:close/>
                <a:moveTo>
                  <a:pt x="340197" y="1916260"/>
                </a:moveTo>
                <a:cubicBezTo>
                  <a:pt x="337922" y="1915267"/>
                  <a:pt x="334986" y="1914085"/>
                  <a:pt x="333647" y="1912501"/>
                </a:cubicBezTo>
                <a:cubicBezTo>
                  <a:pt x="330963" y="1913222"/>
                  <a:pt x="328332" y="1914381"/>
                  <a:pt x="325792" y="1915421"/>
                </a:cubicBezTo>
                <a:cubicBezTo>
                  <a:pt x="324412" y="1915977"/>
                  <a:pt x="319912" y="1917502"/>
                  <a:pt x="316950" y="1919121"/>
                </a:cubicBezTo>
                <a:cubicBezTo>
                  <a:pt x="324521" y="1917076"/>
                  <a:pt x="332350" y="1916142"/>
                  <a:pt x="340197" y="1916260"/>
                </a:cubicBezTo>
                <a:close/>
                <a:moveTo>
                  <a:pt x="1150447" y="2662069"/>
                </a:moveTo>
                <a:cubicBezTo>
                  <a:pt x="1149740" y="2661856"/>
                  <a:pt x="1148987" y="2661702"/>
                  <a:pt x="1148351" y="2661407"/>
                </a:cubicBezTo>
                <a:cubicBezTo>
                  <a:pt x="1145938" y="2667625"/>
                  <a:pt x="1150364" y="2673217"/>
                  <a:pt x="1149964" y="2679482"/>
                </a:cubicBezTo>
                <a:cubicBezTo>
                  <a:pt x="1150764" y="2679364"/>
                  <a:pt x="1151777" y="2679269"/>
                  <a:pt x="1152859" y="2679151"/>
                </a:cubicBezTo>
                <a:cubicBezTo>
                  <a:pt x="1151000" y="2676811"/>
                  <a:pt x="1150788" y="2665272"/>
                  <a:pt x="1150447" y="2662069"/>
                </a:cubicBezTo>
                <a:close/>
                <a:moveTo>
                  <a:pt x="351502" y="1921923"/>
                </a:moveTo>
                <a:cubicBezTo>
                  <a:pt x="349516" y="1921935"/>
                  <a:pt x="347691" y="1921013"/>
                  <a:pt x="345912" y="1919842"/>
                </a:cubicBezTo>
                <a:cubicBezTo>
                  <a:pt x="341899" y="1922490"/>
                  <a:pt x="335540" y="1919913"/>
                  <a:pt x="327048" y="1933059"/>
                </a:cubicBezTo>
                <a:cubicBezTo>
                  <a:pt x="334458" y="1932409"/>
                  <a:pt x="344350" y="1932645"/>
                  <a:pt x="349188" y="1927385"/>
                </a:cubicBezTo>
                <a:lnTo>
                  <a:pt x="349187" y="1927385"/>
                </a:lnTo>
                <a:cubicBezTo>
                  <a:pt x="349784" y="1925493"/>
                  <a:pt x="350516" y="1923649"/>
                  <a:pt x="351502" y="1921923"/>
                </a:cubicBezTo>
                <a:close/>
                <a:moveTo>
                  <a:pt x="1156402" y="2662944"/>
                </a:moveTo>
                <a:cubicBezTo>
                  <a:pt x="1155272" y="2662944"/>
                  <a:pt x="1154143" y="2662873"/>
                  <a:pt x="1153048" y="2662707"/>
                </a:cubicBezTo>
                <a:cubicBezTo>
                  <a:pt x="1153519" y="2664149"/>
                  <a:pt x="1154967" y="2677614"/>
                  <a:pt x="1154461" y="2679045"/>
                </a:cubicBezTo>
                <a:cubicBezTo>
                  <a:pt x="1155709" y="2678938"/>
                  <a:pt x="1156886" y="2678974"/>
                  <a:pt x="1158063" y="2679045"/>
                </a:cubicBezTo>
                <a:cubicBezTo>
                  <a:pt x="1157687" y="2676704"/>
                  <a:pt x="1156086" y="2665344"/>
                  <a:pt x="1156402" y="2662944"/>
                </a:cubicBezTo>
                <a:close/>
                <a:moveTo>
                  <a:pt x="196569" y="1774814"/>
                </a:moveTo>
                <a:cubicBezTo>
                  <a:pt x="196262" y="1774944"/>
                  <a:pt x="195938" y="1775097"/>
                  <a:pt x="195614" y="1775239"/>
                </a:cubicBezTo>
                <a:cubicBezTo>
                  <a:pt x="192442" y="1776646"/>
                  <a:pt x="188663" y="1778289"/>
                  <a:pt x="188046" y="1781445"/>
                </a:cubicBezTo>
                <a:cubicBezTo>
                  <a:pt x="187561" y="1783940"/>
                  <a:pt x="187431" y="1786505"/>
                  <a:pt x="187400" y="1789059"/>
                </a:cubicBezTo>
                <a:cubicBezTo>
                  <a:pt x="189415" y="1787404"/>
                  <a:pt x="191166" y="1785500"/>
                  <a:pt x="192795" y="1783384"/>
                </a:cubicBezTo>
                <a:cubicBezTo>
                  <a:pt x="193898" y="1781942"/>
                  <a:pt x="194880" y="1780417"/>
                  <a:pt x="195853" y="1778892"/>
                </a:cubicBezTo>
                <a:cubicBezTo>
                  <a:pt x="196184" y="1778372"/>
                  <a:pt x="196508" y="1777840"/>
                  <a:pt x="196829" y="1777308"/>
                </a:cubicBezTo>
                <a:cubicBezTo>
                  <a:pt x="196882" y="1777225"/>
                  <a:pt x="196938" y="1777142"/>
                  <a:pt x="196990" y="1777048"/>
                </a:cubicBezTo>
                <a:cubicBezTo>
                  <a:pt x="197195" y="1776717"/>
                  <a:pt x="196903" y="1775747"/>
                  <a:pt x="196569" y="1774814"/>
                </a:cubicBezTo>
                <a:close/>
                <a:moveTo>
                  <a:pt x="195260" y="1771917"/>
                </a:moveTo>
                <a:cubicBezTo>
                  <a:pt x="195065" y="1771941"/>
                  <a:pt x="194870" y="1771976"/>
                  <a:pt x="194674" y="1771988"/>
                </a:cubicBezTo>
                <a:cubicBezTo>
                  <a:pt x="194184" y="1772047"/>
                  <a:pt x="193697" y="1772118"/>
                  <a:pt x="193207" y="1772166"/>
                </a:cubicBezTo>
                <a:cubicBezTo>
                  <a:pt x="191049" y="1772426"/>
                  <a:pt x="188901" y="1772745"/>
                  <a:pt x="186770" y="1773229"/>
                </a:cubicBezTo>
                <a:cubicBezTo>
                  <a:pt x="186621" y="1773265"/>
                  <a:pt x="186502" y="1773336"/>
                  <a:pt x="186359" y="1773383"/>
                </a:cubicBezTo>
                <a:lnTo>
                  <a:pt x="181541" y="1776752"/>
                </a:lnTo>
                <a:lnTo>
                  <a:pt x="181540" y="1776752"/>
                </a:lnTo>
                <a:lnTo>
                  <a:pt x="181541" y="1776752"/>
                </a:lnTo>
                <a:lnTo>
                  <a:pt x="181541" y="1776752"/>
                </a:lnTo>
                <a:lnTo>
                  <a:pt x="188682" y="1775026"/>
                </a:lnTo>
                <a:cubicBezTo>
                  <a:pt x="188748" y="1775003"/>
                  <a:pt x="188796" y="1775062"/>
                  <a:pt x="188861" y="1775050"/>
                </a:cubicBezTo>
                <a:cubicBezTo>
                  <a:pt x="190642" y="1773821"/>
                  <a:pt x="192781" y="1772851"/>
                  <a:pt x="194704" y="1772154"/>
                </a:cubicBezTo>
                <a:cubicBezTo>
                  <a:pt x="194886" y="1772083"/>
                  <a:pt x="195085" y="1771988"/>
                  <a:pt x="195260" y="1771917"/>
                </a:cubicBezTo>
                <a:close/>
                <a:moveTo>
                  <a:pt x="1162996" y="2661714"/>
                </a:moveTo>
                <a:cubicBezTo>
                  <a:pt x="1161701" y="2662246"/>
                  <a:pt x="1160288" y="2662648"/>
                  <a:pt x="1158746" y="2662814"/>
                </a:cubicBezTo>
                <a:cubicBezTo>
                  <a:pt x="1159017" y="2664398"/>
                  <a:pt x="1162183" y="2678288"/>
                  <a:pt x="1161970" y="2679719"/>
                </a:cubicBezTo>
                <a:cubicBezTo>
                  <a:pt x="1163442" y="2680121"/>
                  <a:pt x="1164856" y="2680712"/>
                  <a:pt x="1166245" y="2681456"/>
                </a:cubicBezTo>
                <a:cubicBezTo>
                  <a:pt x="1165738" y="2680061"/>
                  <a:pt x="1162925" y="2661903"/>
                  <a:pt x="1162996" y="2661714"/>
                </a:cubicBezTo>
                <a:close/>
                <a:moveTo>
                  <a:pt x="1183913" y="2673181"/>
                </a:moveTo>
                <a:cubicBezTo>
                  <a:pt x="1184255" y="2674576"/>
                  <a:pt x="1184843" y="2675852"/>
                  <a:pt x="1185127" y="2677271"/>
                </a:cubicBezTo>
                <a:cubicBezTo>
                  <a:pt x="1185667" y="2679919"/>
                  <a:pt x="1181818" y="2680475"/>
                  <a:pt x="1180134" y="2674268"/>
                </a:cubicBezTo>
                <a:cubicBezTo>
                  <a:pt x="1179464" y="2671810"/>
                  <a:pt x="1183313" y="2670722"/>
                  <a:pt x="1183913" y="2673181"/>
                </a:cubicBezTo>
                <a:close/>
                <a:moveTo>
                  <a:pt x="721752" y="2246193"/>
                </a:moveTo>
                <a:cubicBezTo>
                  <a:pt x="721551" y="2246382"/>
                  <a:pt x="721316" y="2246536"/>
                  <a:pt x="721113" y="2246713"/>
                </a:cubicBezTo>
                <a:cubicBezTo>
                  <a:pt x="719283" y="2251359"/>
                  <a:pt x="716771" y="2255697"/>
                  <a:pt x="715316" y="2260556"/>
                </a:cubicBezTo>
                <a:cubicBezTo>
                  <a:pt x="713771" y="2265722"/>
                  <a:pt x="713255" y="2272141"/>
                  <a:pt x="709845" y="2276374"/>
                </a:cubicBezTo>
                <a:cubicBezTo>
                  <a:pt x="709236" y="2277130"/>
                  <a:pt x="708162" y="2276634"/>
                  <a:pt x="708028" y="2275782"/>
                </a:cubicBezTo>
                <a:cubicBezTo>
                  <a:pt x="707178" y="2270356"/>
                  <a:pt x="710084" y="2263382"/>
                  <a:pt x="712410" y="2256631"/>
                </a:cubicBezTo>
                <a:cubicBezTo>
                  <a:pt x="704983" y="2267448"/>
                  <a:pt x="706042" y="2277757"/>
                  <a:pt x="701019" y="2288148"/>
                </a:cubicBezTo>
                <a:cubicBezTo>
                  <a:pt x="697534" y="2295371"/>
                  <a:pt x="695935" y="2274435"/>
                  <a:pt x="707170" y="2256903"/>
                </a:cubicBezTo>
                <a:cubicBezTo>
                  <a:pt x="705602" y="2257979"/>
                  <a:pt x="704072" y="2259102"/>
                  <a:pt x="702574" y="2260261"/>
                </a:cubicBezTo>
                <a:cubicBezTo>
                  <a:pt x="694803" y="2273855"/>
                  <a:pt x="694770" y="2280346"/>
                  <a:pt x="690873" y="2307299"/>
                </a:cubicBezTo>
                <a:cubicBezTo>
                  <a:pt x="690454" y="2310184"/>
                  <a:pt x="686053" y="2309013"/>
                  <a:pt x="686495" y="2306141"/>
                </a:cubicBezTo>
                <a:cubicBezTo>
                  <a:pt x="688021" y="2296198"/>
                  <a:pt x="688418" y="2280972"/>
                  <a:pt x="692700" y="2268997"/>
                </a:cubicBezTo>
                <a:cubicBezTo>
                  <a:pt x="692092" y="2269588"/>
                  <a:pt x="691530" y="2270226"/>
                  <a:pt x="690932" y="2270829"/>
                </a:cubicBezTo>
                <a:cubicBezTo>
                  <a:pt x="690247" y="2276823"/>
                  <a:pt x="684898" y="2284507"/>
                  <a:pt x="685064" y="2296128"/>
                </a:cubicBezTo>
                <a:cubicBezTo>
                  <a:pt x="685106" y="2299095"/>
                  <a:pt x="680842" y="2298858"/>
                  <a:pt x="680572" y="2296033"/>
                </a:cubicBezTo>
                <a:cubicBezTo>
                  <a:pt x="679992" y="2290028"/>
                  <a:pt x="682055" y="2284022"/>
                  <a:pt x="683988" y="2278584"/>
                </a:cubicBezTo>
                <a:cubicBezTo>
                  <a:pt x="680735" y="2282627"/>
                  <a:pt x="682029" y="2280570"/>
                  <a:pt x="675569" y="2290784"/>
                </a:cubicBezTo>
                <a:cubicBezTo>
                  <a:pt x="677653" y="2292108"/>
                  <a:pt x="677078" y="2300443"/>
                  <a:pt x="679080" y="2321225"/>
                </a:cubicBezTo>
                <a:cubicBezTo>
                  <a:pt x="680501" y="2319913"/>
                  <a:pt x="682121" y="2318778"/>
                  <a:pt x="684069" y="2317750"/>
                </a:cubicBezTo>
                <a:cubicBezTo>
                  <a:pt x="686487" y="2313127"/>
                  <a:pt x="688762" y="2313647"/>
                  <a:pt x="689239" y="2315752"/>
                </a:cubicBezTo>
                <a:cubicBezTo>
                  <a:pt x="690213" y="2320067"/>
                  <a:pt x="688569" y="2324358"/>
                  <a:pt x="690359" y="2328637"/>
                </a:cubicBezTo>
                <a:cubicBezTo>
                  <a:pt x="693421" y="2335967"/>
                  <a:pt x="698353" y="2339880"/>
                  <a:pt x="702233" y="2347351"/>
                </a:cubicBezTo>
                <a:lnTo>
                  <a:pt x="702235" y="2347363"/>
                </a:lnTo>
                <a:cubicBezTo>
                  <a:pt x="707132" y="2313352"/>
                  <a:pt x="714140" y="2279672"/>
                  <a:pt x="721752" y="2246193"/>
                </a:cubicBezTo>
                <a:close/>
                <a:moveTo>
                  <a:pt x="366973" y="1915965"/>
                </a:moveTo>
                <a:cubicBezTo>
                  <a:pt x="359698" y="1914534"/>
                  <a:pt x="355834" y="1906141"/>
                  <a:pt x="345226" y="1907737"/>
                </a:cubicBezTo>
                <a:cubicBezTo>
                  <a:pt x="345424" y="1907702"/>
                  <a:pt x="334987" y="1910491"/>
                  <a:pt x="336988" y="1911603"/>
                </a:cubicBezTo>
                <a:cubicBezTo>
                  <a:pt x="340807" y="1913731"/>
                  <a:pt x="349362" y="1920682"/>
                  <a:pt x="353745" y="1918613"/>
                </a:cubicBezTo>
                <a:cubicBezTo>
                  <a:pt x="356856" y="1914795"/>
                  <a:pt x="359989" y="1916012"/>
                  <a:pt x="364273" y="1916036"/>
                </a:cubicBezTo>
                <a:cubicBezTo>
                  <a:pt x="365732" y="1916036"/>
                  <a:pt x="365707" y="1918270"/>
                  <a:pt x="364259" y="1918294"/>
                </a:cubicBezTo>
                <a:cubicBezTo>
                  <a:pt x="359623" y="1918388"/>
                  <a:pt x="359052" y="1916119"/>
                  <a:pt x="355502" y="1920292"/>
                </a:cubicBezTo>
                <a:cubicBezTo>
                  <a:pt x="355408" y="1920528"/>
                  <a:pt x="355244" y="1920729"/>
                  <a:pt x="355004" y="1920895"/>
                </a:cubicBezTo>
                <a:cubicBezTo>
                  <a:pt x="353584" y="1922750"/>
                  <a:pt x="352586" y="1924536"/>
                  <a:pt x="351604" y="1927704"/>
                </a:cubicBezTo>
                <a:cubicBezTo>
                  <a:pt x="351790" y="1928330"/>
                  <a:pt x="351536" y="1928460"/>
                  <a:pt x="351239" y="1928851"/>
                </a:cubicBezTo>
                <a:cubicBezTo>
                  <a:pt x="351186" y="1929052"/>
                  <a:pt x="351101" y="1929241"/>
                  <a:pt x="351053" y="1929442"/>
                </a:cubicBezTo>
                <a:lnTo>
                  <a:pt x="351054" y="1929442"/>
                </a:lnTo>
                <a:cubicBezTo>
                  <a:pt x="356738" y="1926770"/>
                  <a:pt x="362887" y="1925245"/>
                  <a:pt x="368240" y="1922124"/>
                </a:cubicBezTo>
                <a:cubicBezTo>
                  <a:pt x="368248" y="1921545"/>
                  <a:pt x="368215" y="1920989"/>
                  <a:pt x="367932" y="1920516"/>
                </a:cubicBezTo>
                <a:cubicBezTo>
                  <a:pt x="366199" y="1917596"/>
                  <a:pt x="366371" y="1917076"/>
                  <a:pt x="366973" y="1915965"/>
                </a:cubicBezTo>
                <a:close/>
                <a:moveTo>
                  <a:pt x="726863" y="2246205"/>
                </a:moveTo>
                <a:cubicBezTo>
                  <a:pt x="718818" y="2278123"/>
                  <a:pt x="712414" y="2310621"/>
                  <a:pt x="706897" y="2342079"/>
                </a:cubicBezTo>
                <a:cubicBezTo>
                  <a:pt x="712822" y="2336050"/>
                  <a:pt x="718490" y="2336653"/>
                  <a:pt x="723222" y="2325753"/>
                </a:cubicBezTo>
                <a:cubicBezTo>
                  <a:pt x="723461" y="2323719"/>
                  <a:pt x="723767" y="2321663"/>
                  <a:pt x="724245" y="2319511"/>
                </a:cubicBezTo>
                <a:cubicBezTo>
                  <a:pt x="724656" y="2317667"/>
                  <a:pt x="727631" y="2317572"/>
                  <a:pt x="727996" y="2319511"/>
                </a:cubicBezTo>
                <a:cubicBezTo>
                  <a:pt x="728926" y="2324441"/>
                  <a:pt x="729140" y="2328968"/>
                  <a:pt x="729156" y="2333673"/>
                </a:cubicBezTo>
                <a:cubicBezTo>
                  <a:pt x="733452" y="2330387"/>
                  <a:pt x="737165" y="2327361"/>
                  <a:pt x="740401" y="2324500"/>
                </a:cubicBezTo>
                <a:cubicBezTo>
                  <a:pt x="741457" y="2315882"/>
                  <a:pt x="743201" y="2308458"/>
                  <a:pt x="742289" y="2299970"/>
                </a:cubicBezTo>
                <a:cubicBezTo>
                  <a:pt x="742177" y="2300596"/>
                  <a:pt x="742065" y="2301223"/>
                  <a:pt x="741965" y="2301849"/>
                </a:cubicBezTo>
                <a:cubicBezTo>
                  <a:pt x="741093" y="2307335"/>
                  <a:pt x="741085" y="2316473"/>
                  <a:pt x="736814" y="2320350"/>
                </a:cubicBezTo>
                <a:cubicBezTo>
                  <a:pt x="736256" y="2320859"/>
                  <a:pt x="735512" y="2320469"/>
                  <a:pt x="735318" y="2319830"/>
                </a:cubicBezTo>
                <a:cubicBezTo>
                  <a:pt x="733847" y="2314960"/>
                  <a:pt x="736728" y="2308422"/>
                  <a:pt x="737737" y="2303504"/>
                </a:cubicBezTo>
                <a:cubicBezTo>
                  <a:pt x="738550" y="2299532"/>
                  <a:pt x="740036" y="2295123"/>
                  <a:pt x="740501" y="2290855"/>
                </a:cubicBezTo>
                <a:cubicBezTo>
                  <a:pt x="739899" y="2288432"/>
                  <a:pt x="739251" y="2286032"/>
                  <a:pt x="738555" y="2283644"/>
                </a:cubicBezTo>
                <a:cubicBezTo>
                  <a:pt x="738940" y="2294272"/>
                  <a:pt x="737459" y="2304486"/>
                  <a:pt x="732445" y="2311992"/>
                </a:cubicBezTo>
                <a:cubicBezTo>
                  <a:pt x="731681" y="2313127"/>
                  <a:pt x="730018" y="2312347"/>
                  <a:pt x="730072" y="2311094"/>
                </a:cubicBezTo>
                <a:cubicBezTo>
                  <a:pt x="730881" y="2292569"/>
                  <a:pt x="735487" y="2294201"/>
                  <a:pt x="731458" y="2266621"/>
                </a:cubicBezTo>
                <a:cubicBezTo>
                  <a:pt x="730563" y="2278797"/>
                  <a:pt x="728282" y="2290796"/>
                  <a:pt x="724574" y="2300513"/>
                </a:cubicBezTo>
                <a:cubicBezTo>
                  <a:pt x="723847" y="2302417"/>
                  <a:pt x="721212" y="2301341"/>
                  <a:pt x="721353" y="2299532"/>
                </a:cubicBezTo>
                <a:cubicBezTo>
                  <a:pt x="722878" y="2279873"/>
                  <a:pt x="726595" y="2276397"/>
                  <a:pt x="726863" y="2246205"/>
                </a:cubicBezTo>
                <a:close/>
                <a:moveTo>
                  <a:pt x="201583" y="1758500"/>
                </a:moveTo>
                <a:cubicBezTo>
                  <a:pt x="203474" y="1758204"/>
                  <a:pt x="204480" y="1761136"/>
                  <a:pt x="202584" y="1761798"/>
                </a:cubicBezTo>
                <a:cubicBezTo>
                  <a:pt x="200128" y="1762661"/>
                  <a:pt x="197656" y="1763489"/>
                  <a:pt x="195163" y="1764233"/>
                </a:cubicBezTo>
                <a:cubicBezTo>
                  <a:pt x="193159" y="1764836"/>
                  <a:pt x="191329" y="1765605"/>
                  <a:pt x="189311" y="1764860"/>
                </a:cubicBezTo>
                <a:cubicBezTo>
                  <a:pt x="188513" y="1764564"/>
                  <a:pt x="188138" y="1763311"/>
                  <a:pt x="188765" y="1762673"/>
                </a:cubicBezTo>
                <a:cubicBezTo>
                  <a:pt x="190180" y="1761219"/>
                  <a:pt x="191901" y="1761041"/>
                  <a:pt x="193804" y="1760486"/>
                </a:cubicBezTo>
                <a:cubicBezTo>
                  <a:pt x="196384" y="1759729"/>
                  <a:pt x="198927" y="1758925"/>
                  <a:pt x="201583" y="1758500"/>
                </a:cubicBezTo>
                <a:close/>
                <a:moveTo>
                  <a:pt x="764155" y="2272331"/>
                </a:moveTo>
                <a:cubicBezTo>
                  <a:pt x="766353" y="2273607"/>
                  <a:pt x="765579" y="2277485"/>
                  <a:pt x="765130" y="2279542"/>
                </a:cubicBezTo>
                <a:cubicBezTo>
                  <a:pt x="764583" y="2282036"/>
                  <a:pt x="761148" y="2281280"/>
                  <a:pt x="761732" y="2278773"/>
                </a:cubicBezTo>
                <a:cubicBezTo>
                  <a:pt x="762261" y="2276504"/>
                  <a:pt x="761694" y="2270888"/>
                  <a:pt x="764155" y="2272331"/>
                </a:cubicBezTo>
                <a:close/>
                <a:moveTo>
                  <a:pt x="386830" y="1922065"/>
                </a:moveTo>
                <a:cubicBezTo>
                  <a:pt x="388388" y="1925115"/>
                  <a:pt x="386316" y="1925777"/>
                  <a:pt x="378427" y="1934655"/>
                </a:cubicBezTo>
                <a:cubicBezTo>
                  <a:pt x="375062" y="1938450"/>
                  <a:pt x="370454" y="1944940"/>
                  <a:pt x="364676" y="1942623"/>
                </a:cubicBezTo>
                <a:cubicBezTo>
                  <a:pt x="363742" y="1942245"/>
                  <a:pt x="363975" y="1940956"/>
                  <a:pt x="364771" y="1940613"/>
                </a:cubicBezTo>
                <a:cubicBezTo>
                  <a:pt x="373710" y="1936688"/>
                  <a:pt x="377755" y="1927798"/>
                  <a:pt x="385003" y="1921687"/>
                </a:cubicBezTo>
                <a:lnTo>
                  <a:pt x="385003" y="1921687"/>
                </a:lnTo>
                <a:cubicBezTo>
                  <a:pt x="385512" y="1921261"/>
                  <a:pt x="386528" y="1921474"/>
                  <a:pt x="386830" y="1922065"/>
                </a:cubicBezTo>
                <a:close/>
                <a:moveTo>
                  <a:pt x="1202761" y="2670911"/>
                </a:moveTo>
                <a:cubicBezTo>
                  <a:pt x="1201760" y="2675640"/>
                  <a:pt x="1198900" y="2679730"/>
                  <a:pt x="1199806" y="2684897"/>
                </a:cubicBezTo>
                <a:cubicBezTo>
                  <a:pt x="1201442" y="2694236"/>
                  <a:pt x="1203419" y="2701908"/>
                  <a:pt x="1201419" y="2710893"/>
                </a:cubicBezTo>
                <a:cubicBezTo>
                  <a:pt x="1203762" y="2708788"/>
                  <a:pt x="1204044" y="2707984"/>
                  <a:pt x="1204644" y="2706743"/>
                </a:cubicBezTo>
                <a:cubicBezTo>
                  <a:pt x="1205480" y="2698669"/>
                  <a:pt x="1201301" y="2689897"/>
                  <a:pt x="1202396" y="2681681"/>
                </a:cubicBezTo>
                <a:cubicBezTo>
                  <a:pt x="1202867" y="2678170"/>
                  <a:pt x="1202890" y="2674553"/>
                  <a:pt x="1202761" y="2670911"/>
                </a:cubicBezTo>
                <a:close/>
                <a:moveTo>
                  <a:pt x="452791" y="1976799"/>
                </a:moveTo>
                <a:cubicBezTo>
                  <a:pt x="455970" y="1973631"/>
                  <a:pt x="447000" y="1973986"/>
                  <a:pt x="441088" y="1979176"/>
                </a:cubicBezTo>
                <a:cubicBezTo>
                  <a:pt x="438808" y="1981162"/>
                  <a:pt x="436803" y="1986150"/>
                  <a:pt x="433513" y="1987936"/>
                </a:cubicBezTo>
                <a:cubicBezTo>
                  <a:pt x="435112" y="1987073"/>
                  <a:pt x="451498" y="1978076"/>
                  <a:pt x="452791" y="1976799"/>
                </a:cubicBezTo>
                <a:close/>
                <a:moveTo>
                  <a:pt x="1163914" y="2629606"/>
                </a:moveTo>
                <a:cubicBezTo>
                  <a:pt x="1164937" y="2629725"/>
                  <a:pt x="1165280" y="2631155"/>
                  <a:pt x="1164302" y="2631640"/>
                </a:cubicBezTo>
                <a:cubicBezTo>
                  <a:pt x="1162160" y="2632680"/>
                  <a:pt x="1159794" y="2633094"/>
                  <a:pt x="1157604" y="2634004"/>
                </a:cubicBezTo>
                <a:cubicBezTo>
                  <a:pt x="1155980" y="2634666"/>
                  <a:pt x="1154791" y="2635529"/>
                  <a:pt x="1153025" y="2635316"/>
                </a:cubicBezTo>
                <a:cubicBezTo>
                  <a:pt x="1149352" y="2634867"/>
                  <a:pt x="1156204" y="2628696"/>
                  <a:pt x="1163914" y="2629606"/>
                </a:cubicBezTo>
                <a:close/>
                <a:moveTo>
                  <a:pt x="544116" y="2056797"/>
                </a:moveTo>
                <a:cubicBezTo>
                  <a:pt x="530437" y="2073052"/>
                  <a:pt x="527326" y="2079424"/>
                  <a:pt x="519169" y="2084625"/>
                </a:cubicBezTo>
                <a:cubicBezTo>
                  <a:pt x="518480" y="2085063"/>
                  <a:pt x="517656" y="2084401"/>
                  <a:pt x="517959" y="2083632"/>
                </a:cubicBezTo>
                <a:cubicBezTo>
                  <a:pt x="521644" y="2074246"/>
                  <a:pt x="528850" y="2068229"/>
                  <a:pt x="535862" y="2057684"/>
                </a:cubicBezTo>
                <a:cubicBezTo>
                  <a:pt x="521665" y="2071775"/>
                  <a:pt x="519578" y="2082072"/>
                  <a:pt x="509705" y="2085323"/>
                </a:cubicBezTo>
                <a:cubicBezTo>
                  <a:pt x="508836" y="2085606"/>
                  <a:pt x="507917" y="2084708"/>
                  <a:pt x="507997" y="2083845"/>
                </a:cubicBezTo>
                <a:cubicBezTo>
                  <a:pt x="508570" y="2077769"/>
                  <a:pt x="513432" y="2071113"/>
                  <a:pt x="527193" y="2057069"/>
                </a:cubicBezTo>
                <a:cubicBezTo>
                  <a:pt x="525138" y="2057707"/>
                  <a:pt x="523094" y="2058369"/>
                  <a:pt x="521043" y="2059019"/>
                </a:cubicBezTo>
                <a:cubicBezTo>
                  <a:pt x="505495" y="2071550"/>
                  <a:pt x="503763" y="2080653"/>
                  <a:pt x="494351" y="2085157"/>
                </a:cubicBezTo>
                <a:cubicBezTo>
                  <a:pt x="493113" y="2085748"/>
                  <a:pt x="492008" y="2084897"/>
                  <a:pt x="494314" y="2080511"/>
                </a:cubicBezTo>
                <a:cubicBezTo>
                  <a:pt x="473029" y="2099544"/>
                  <a:pt x="466377" y="2108399"/>
                  <a:pt x="452701" y="2115811"/>
                </a:cubicBezTo>
                <a:cubicBezTo>
                  <a:pt x="461435" y="2116438"/>
                  <a:pt x="469593" y="2112607"/>
                  <a:pt x="477357" y="2108730"/>
                </a:cubicBezTo>
                <a:cubicBezTo>
                  <a:pt x="480095" y="2107370"/>
                  <a:pt x="483338" y="2109463"/>
                  <a:pt x="483179" y="2112548"/>
                </a:cubicBezTo>
                <a:cubicBezTo>
                  <a:pt x="482787" y="2120102"/>
                  <a:pt x="479130" y="2125753"/>
                  <a:pt x="475102" y="2131357"/>
                </a:cubicBezTo>
                <a:cubicBezTo>
                  <a:pt x="515437" y="2117655"/>
                  <a:pt x="539102" y="2063795"/>
                  <a:pt x="544116" y="2056797"/>
                </a:cubicBezTo>
                <a:close/>
                <a:moveTo>
                  <a:pt x="1171636" y="2635634"/>
                </a:moveTo>
                <a:cubicBezTo>
                  <a:pt x="1173508" y="2635730"/>
                  <a:pt x="1173425" y="2636829"/>
                  <a:pt x="1172401" y="2638189"/>
                </a:cubicBezTo>
                <a:cubicBezTo>
                  <a:pt x="1172401" y="2641403"/>
                  <a:pt x="1170459" y="2643568"/>
                  <a:pt x="1167657" y="2645436"/>
                </a:cubicBezTo>
                <a:cubicBezTo>
                  <a:pt x="1165491" y="2646878"/>
                  <a:pt x="1161430" y="2649443"/>
                  <a:pt x="1159134" y="2646984"/>
                </a:cubicBezTo>
                <a:cubicBezTo>
                  <a:pt x="1155673" y="2643272"/>
                  <a:pt x="1163572" y="2637302"/>
                  <a:pt x="1168528" y="2636002"/>
                </a:cubicBezTo>
                <a:cubicBezTo>
                  <a:pt x="1169176" y="2635055"/>
                  <a:pt x="1170683" y="2634926"/>
                  <a:pt x="1171636" y="2635634"/>
                </a:cubicBezTo>
                <a:close/>
                <a:moveTo>
                  <a:pt x="1175827" y="2639241"/>
                </a:moveTo>
                <a:cubicBezTo>
                  <a:pt x="1180065" y="2639785"/>
                  <a:pt x="1175898" y="2651003"/>
                  <a:pt x="1167952" y="2649786"/>
                </a:cubicBezTo>
                <a:cubicBezTo>
                  <a:pt x="1167234" y="2649679"/>
                  <a:pt x="1166845" y="2648781"/>
                  <a:pt x="1167316" y="2648190"/>
                </a:cubicBezTo>
                <a:cubicBezTo>
                  <a:pt x="1169400" y="2645613"/>
                  <a:pt x="1173343" y="2645246"/>
                  <a:pt x="1173367" y="2641168"/>
                </a:cubicBezTo>
                <a:cubicBezTo>
                  <a:pt x="1173379" y="2639915"/>
                  <a:pt x="1174250" y="2639040"/>
                  <a:pt x="1175827" y="2639241"/>
                </a:cubicBezTo>
                <a:close/>
                <a:moveTo>
                  <a:pt x="508234" y="2022430"/>
                </a:moveTo>
                <a:cubicBezTo>
                  <a:pt x="509700" y="2023601"/>
                  <a:pt x="508606" y="2026001"/>
                  <a:pt x="506885" y="2026036"/>
                </a:cubicBezTo>
                <a:cubicBezTo>
                  <a:pt x="504527" y="2026096"/>
                  <a:pt x="502449" y="2025090"/>
                  <a:pt x="500197" y="2024500"/>
                </a:cubicBezTo>
                <a:cubicBezTo>
                  <a:pt x="498271" y="2024003"/>
                  <a:pt x="496336" y="2023601"/>
                  <a:pt x="494520" y="2022762"/>
                </a:cubicBezTo>
                <a:cubicBezTo>
                  <a:pt x="493083" y="2022099"/>
                  <a:pt x="492931" y="2019570"/>
                  <a:pt x="494808" y="2019369"/>
                </a:cubicBezTo>
                <a:cubicBezTo>
                  <a:pt x="498163" y="2019013"/>
                  <a:pt x="505615" y="2020349"/>
                  <a:pt x="508234" y="2022430"/>
                </a:cubicBezTo>
                <a:close/>
                <a:moveTo>
                  <a:pt x="635462" y="2133886"/>
                </a:moveTo>
                <a:cubicBezTo>
                  <a:pt x="636105" y="2135423"/>
                  <a:pt x="636279" y="2137113"/>
                  <a:pt x="635682" y="2138709"/>
                </a:cubicBezTo>
                <a:cubicBezTo>
                  <a:pt x="635098" y="2140270"/>
                  <a:pt x="633402" y="2142516"/>
                  <a:pt x="631421" y="2141298"/>
                </a:cubicBezTo>
                <a:cubicBezTo>
                  <a:pt x="628771" y="2139655"/>
                  <a:pt x="631048" y="2135399"/>
                  <a:pt x="632313" y="2133673"/>
                </a:cubicBezTo>
                <a:lnTo>
                  <a:pt x="632314" y="2133685"/>
                </a:lnTo>
                <a:cubicBezTo>
                  <a:pt x="633084" y="2132633"/>
                  <a:pt x="634899" y="2132538"/>
                  <a:pt x="635462" y="2133886"/>
                </a:cubicBezTo>
                <a:close/>
                <a:moveTo>
                  <a:pt x="613944" y="2111283"/>
                </a:moveTo>
                <a:cubicBezTo>
                  <a:pt x="600429" y="2139431"/>
                  <a:pt x="582944" y="2176043"/>
                  <a:pt x="551848" y="2209652"/>
                </a:cubicBezTo>
                <a:cubicBezTo>
                  <a:pt x="559970" y="2207949"/>
                  <a:pt x="568764" y="2203304"/>
                  <a:pt x="575860" y="2195690"/>
                </a:cubicBezTo>
                <a:cubicBezTo>
                  <a:pt x="576014" y="2194981"/>
                  <a:pt x="576120" y="2194272"/>
                  <a:pt x="576334" y="2193551"/>
                </a:cubicBezTo>
                <a:cubicBezTo>
                  <a:pt x="576823" y="2191896"/>
                  <a:pt x="579508" y="2192002"/>
                  <a:pt x="579755" y="2193763"/>
                </a:cubicBezTo>
                <a:cubicBezTo>
                  <a:pt x="580324" y="2197842"/>
                  <a:pt x="580204" y="2201790"/>
                  <a:pt x="580227" y="2205857"/>
                </a:cubicBezTo>
                <a:cubicBezTo>
                  <a:pt x="604821" y="2198267"/>
                  <a:pt x="611247" y="2189981"/>
                  <a:pt x="619376" y="2176906"/>
                </a:cubicBezTo>
                <a:lnTo>
                  <a:pt x="619377" y="2176906"/>
                </a:lnTo>
                <a:cubicBezTo>
                  <a:pt x="619485" y="2175854"/>
                  <a:pt x="619643" y="2174730"/>
                  <a:pt x="619852" y="2173560"/>
                </a:cubicBezTo>
                <a:cubicBezTo>
                  <a:pt x="618946" y="2170534"/>
                  <a:pt x="618150" y="2167295"/>
                  <a:pt x="617419" y="2163961"/>
                </a:cubicBezTo>
                <a:cubicBezTo>
                  <a:pt x="614449" y="2173099"/>
                  <a:pt x="612003" y="2180831"/>
                  <a:pt x="606626" y="2183254"/>
                </a:cubicBezTo>
                <a:cubicBezTo>
                  <a:pt x="605897" y="2183585"/>
                  <a:pt x="604726" y="2183207"/>
                  <a:pt x="604673" y="2182273"/>
                </a:cubicBezTo>
                <a:cubicBezTo>
                  <a:pt x="604290" y="2175641"/>
                  <a:pt x="609899" y="2169245"/>
                  <a:pt x="612069" y="2163110"/>
                </a:cubicBezTo>
                <a:cubicBezTo>
                  <a:pt x="613344" y="2159516"/>
                  <a:pt x="614008" y="2155485"/>
                  <a:pt x="615211" y="2151761"/>
                </a:cubicBezTo>
                <a:cubicBezTo>
                  <a:pt x="615020" y="2150449"/>
                  <a:pt x="614817" y="2149160"/>
                  <a:pt x="614651" y="2147836"/>
                </a:cubicBezTo>
                <a:cubicBezTo>
                  <a:pt x="608191" y="2165900"/>
                  <a:pt x="605584" y="2171586"/>
                  <a:pt x="600196" y="2174009"/>
                </a:cubicBezTo>
                <a:cubicBezTo>
                  <a:pt x="599437" y="2174352"/>
                  <a:pt x="598587" y="2173761"/>
                  <a:pt x="598485" y="2172981"/>
                </a:cubicBezTo>
                <a:cubicBezTo>
                  <a:pt x="597491" y="2165332"/>
                  <a:pt x="604130" y="2157967"/>
                  <a:pt x="607019" y="2151075"/>
                </a:cubicBezTo>
                <a:cubicBezTo>
                  <a:pt x="609241" y="2145767"/>
                  <a:pt x="611067" y="2140247"/>
                  <a:pt x="613536" y="2135057"/>
                </a:cubicBezTo>
                <a:cubicBezTo>
                  <a:pt x="613439" y="2133165"/>
                  <a:pt x="613273" y="2131297"/>
                  <a:pt x="613240" y="2129406"/>
                </a:cubicBezTo>
                <a:cubicBezTo>
                  <a:pt x="610869" y="2137445"/>
                  <a:pt x="597540" y="2169186"/>
                  <a:pt x="588490" y="2175747"/>
                </a:cubicBezTo>
                <a:cubicBezTo>
                  <a:pt x="587376" y="2176551"/>
                  <a:pt x="585415" y="2175676"/>
                  <a:pt x="585783" y="2174139"/>
                </a:cubicBezTo>
                <a:cubicBezTo>
                  <a:pt x="588594" y="2162436"/>
                  <a:pt x="597982" y="2152801"/>
                  <a:pt x="602874" y="2141665"/>
                </a:cubicBezTo>
                <a:cubicBezTo>
                  <a:pt x="606123" y="2134265"/>
                  <a:pt x="609822" y="2122147"/>
                  <a:pt x="613556" y="2116508"/>
                </a:cubicBezTo>
                <a:cubicBezTo>
                  <a:pt x="613671" y="2114759"/>
                  <a:pt x="613764" y="2113009"/>
                  <a:pt x="613944" y="2111283"/>
                </a:cubicBezTo>
                <a:close/>
                <a:moveTo>
                  <a:pt x="1180447" y="2629886"/>
                </a:moveTo>
                <a:cubicBezTo>
                  <a:pt x="1181713" y="2631403"/>
                  <a:pt x="1179641" y="2632934"/>
                  <a:pt x="1170530" y="2631781"/>
                </a:cubicBezTo>
                <a:cubicBezTo>
                  <a:pt x="1168351" y="2631498"/>
                  <a:pt x="1168351" y="2628649"/>
                  <a:pt x="1170340" y="2628070"/>
                </a:cubicBezTo>
                <a:cubicBezTo>
                  <a:pt x="1174578" y="2626864"/>
                  <a:pt x="1179181" y="2628368"/>
                  <a:pt x="1180447" y="2629886"/>
                </a:cubicBezTo>
                <a:close/>
                <a:moveTo>
                  <a:pt x="400465" y="1908706"/>
                </a:moveTo>
                <a:cubicBezTo>
                  <a:pt x="398625" y="1912371"/>
                  <a:pt x="399081" y="1912312"/>
                  <a:pt x="394330" y="1916935"/>
                </a:cubicBezTo>
                <a:cubicBezTo>
                  <a:pt x="385960" y="1925091"/>
                  <a:pt x="381412" y="1921734"/>
                  <a:pt x="398833" y="1907453"/>
                </a:cubicBezTo>
                <a:cubicBezTo>
                  <a:pt x="399633" y="1906791"/>
                  <a:pt x="400951" y="1907749"/>
                  <a:pt x="400465" y="1908706"/>
                </a:cubicBezTo>
                <a:close/>
                <a:moveTo>
                  <a:pt x="458974" y="1961419"/>
                </a:moveTo>
                <a:cubicBezTo>
                  <a:pt x="456311" y="1960746"/>
                  <a:pt x="451622" y="1962661"/>
                  <a:pt x="449429" y="1964103"/>
                </a:cubicBezTo>
                <a:cubicBezTo>
                  <a:pt x="447613" y="1965285"/>
                  <a:pt x="445919" y="1967697"/>
                  <a:pt x="443616" y="1967898"/>
                </a:cubicBezTo>
                <a:lnTo>
                  <a:pt x="443615" y="1967898"/>
                </a:lnTo>
                <a:cubicBezTo>
                  <a:pt x="445184" y="1967768"/>
                  <a:pt x="446199" y="1969269"/>
                  <a:pt x="447672" y="1969777"/>
                </a:cubicBezTo>
                <a:cubicBezTo>
                  <a:pt x="448971" y="1970227"/>
                  <a:pt x="450488" y="1969884"/>
                  <a:pt x="451804" y="1970286"/>
                </a:cubicBezTo>
                <a:cubicBezTo>
                  <a:pt x="447678" y="1964753"/>
                  <a:pt x="453879" y="1964800"/>
                  <a:pt x="460915" y="1963748"/>
                </a:cubicBezTo>
                <a:cubicBezTo>
                  <a:pt x="460326" y="1962460"/>
                  <a:pt x="460344" y="1961774"/>
                  <a:pt x="458974" y="1961419"/>
                </a:cubicBezTo>
                <a:close/>
                <a:moveTo>
                  <a:pt x="466600" y="1968276"/>
                </a:moveTo>
                <a:cubicBezTo>
                  <a:pt x="461074" y="1969754"/>
                  <a:pt x="457492" y="1967791"/>
                  <a:pt x="454226" y="1968040"/>
                </a:cubicBezTo>
                <a:cubicBezTo>
                  <a:pt x="459522" y="1975783"/>
                  <a:pt x="460685" y="1969860"/>
                  <a:pt x="466600" y="1968276"/>
                </a:cubicBezTo>
                <a:close/>
                <a:moveTo>
                  <a:pt x="1124202" y="2572183"/>
                </a:moveTo>
                <a:cubicBezTo>
                  <a:pt x="1125502" y="2573574"/>
                  <a:pt x="1126585" y="2575882"/>
                  <a:pt x="1125620" y="2577673"/>
                </a:cubicBezTo>
                <a:cubicBezTo>
                  <a:pt x="1124889" y="2579032"/>
                  <a:pt x="1121794" y="2577614"/>
                  <a:pt x="1121487" y="2572199"/>
                </a:cubicBezTo>
                <a:cubicBezTo>
                  <a:pt x="1121388" y="2570319"/>
                  <a:pt x="1122903" y="2570792"/>
                  <a:pt x="1124202" y="2572183"/>
                </a:cubicBezTo>
                <a:close/>
                <a:moveTo>
                  <a:pt x="1133587" y="2575689"/>
                </a:moveTo>
                <a:cubicBezTo>
                  <a:pt x="1134824" y="2576672"/>
                  <a:pt x="1135807" y="2578679"/>
                  <a:pt x="1134742" y="2580818"/>
                </a:cubicBezTo>
                <a:cubicBezTo>
                  <a:pt x="1134000" y="2582296"/>
                  <a:pt x="1131022" y="2581504"/>
                  <a:pt x="1130904" y="2576704"/>
                </a:cubicBezTo>
                <a:cubicBezTo>
                  <a:pt x="1130857" y="2574748"/>
                  <a:pt x="1132349" y="2574706"/>
                  <a:pt x="1133587" y="2575689"/>
                </a:cubicBezTo>
                <a:close/>
                <a:moveTo>
                  <a:pt x="601125" y="2082981"/>
                </a:moveTo>
                <a:cubicBezTo>
                  <a:pt x="601924" y="2083876"/>
                  <a:pt x="600791" y="2086965"/>
                  <a:pt x="597379" y="2091315"/>
                </a:cubicBezTo>
                <a:cubicBezTo>
                  <a:pt x="596584" y="2092320"/>
                  <a:pt x="595558" y="2092758"/>
                  <a:pt x="594288" y="2092438"/>
                </a:cubicBezTo>
                <a:cubicBezTo>
                  <a:pt x="593473" y="2092237"/>
                  <a:pt x="592984" y="2091871"/>
                  <a:pt x="592678" y="2091079"/>
                </a:cubicBezTo>
                <a:cubicBezTo>
                  <a:pt x="592213" y="2089849"/>
                  <a:pt x="592357" y="2088762"/>
                  <a:pt x="593287" y="2087804"/>
                </a:cubicBezTo>
                <a:cubicBezTo>
                  <a:pt x="597598" y="2083383"/>
                  <a:pt x="600327" y="2082085"/>
                  <a:pt x="601125" y="2082981"/>
                </a:cubicBezTo>
                <a:close/>
                <a:moveTo>
                  <a:pt x="471784" y="1963051"/>
                </a:moveTo>
                <a:cubicBezTo>
                  <a:pt x="470122" y="1962696"/>
                  <a:pt x="468469" y="1962247"/>
                  <a:pt x="466834" y="1961774"/>
                </a:cubicBezTo>
                <a:cubicBezTo>
                  <a:pt x="466310" y="1961833"/>
                  <a:pt x="466175" y="1962010"/>
                  <a:pt x="465537" y="1961727"/>
                </a:cubicBezTo>
                <a:cubicBezTo>
                  <a:pt x="464932" y="1961798"/>
                  <a:pt x="464316" y="1961833"/>
                  <a:pt x="463690" y="1961833"/>
                </a:cubicBezTo>
                <a:cubicBezTo>
                  <a:pt x="463967" y="1962613"/>
                  <a:pt x="464314" y="1963370"/>
                  <a:pt x="464701" y="1964115"/>
                </a:cubicBezTo>
                <a:lnTo>
                  <a:pt x="465096" y="1964162"/>
                </a:lnTo>
                <a:close/>
                <a:moveTo>
                  <a:pt x="1141263" y="2580605"/>
                </a:moveTo>
                <a:cubicBezTo>
                  <a:pt x="1143206" y="2580699"/>
                  <a:pt x="1143547" y="2584967"/>
                  <a:pt x="1143053" y="2586776"/>
                </a:cubicBezTo>
                <a:cubicBezTo>
                  <a:pt x="1146043" y="2586965"/>
                  <a:pt x="1144489" y="2594010"/>
                  <a:pt x="1144866" y="2595110"/>
                </a:cubicBezTo>
                <a:cubicBezTo>
                  <a:pt x="1145125" y="2595890"/>
                  <a:pt x="1144760" y="2596600"/>
                  <a:pt x="1143076" y="2596718"/>
                </a:cubicBezTo>
                <a:cubicBezTo>
                  <a:pt x="1140545" y="2596895"/>
                  <a:pt x="1140380" y="2589093"/>
                  <a:pt x="1141440" y="2587509"/>
                </a:cubicBezTo>
                <a:cubicBezTo>
                  <a:pt x="1141287" y="2587414"/>
                  <a:pt x="1141146" y="2587308"/>
                  <a:pt x="1141063" y="2587095"/>
                </a:cubicBezTo>
                <a:cubicBezTo>
                  <a:pt x="1140451" y="2585475"/>
                  <a:pt x="1137414" y="2580404"/>
                  <a:pt x="1141263" y="2580605"/>
                </a:cubicBezTo>
                <a:close/>
                <a:moveTo>
                  <a:pt x="596591" y="2073754"/>
                </a:moveTo>
                <a:cubicBezTo>
                  <a:pt x="597099" y="2076625"/>
                  <a:pt x="595310" y="2081368"/>
                  <a:pt x="590063" y="2082793"/>
                </a:cubicBezTo>
                <a:cubicBezTo>
                  <a:pt x="588737" y="2083160"/>
                  <a:pt x="587783" y="2082131"/>
                  <a:pt x="587625" y="2080913"/>
                </a:cubicBezTo>
                <a:cubicBezTo>
                  <a:pt x="587390" y="2079093"/>
                  <a:pt x="588386" y="2077426"/>
                  <a:pt x="589345" y="2075948"/>
                </a:cubicBezTo>
                <a:cubicBezTo>
                  <a:pt x="593282" y="2069883"/>
                  <a:pt x="596084" y="2070882"/>
                  <a:pt x="596591" y="2073754"/>
                </a:cubicBezTo>
                <a:close/>
                <a:moveTo>
                  <a:pt x="1137745" y="2572838"/>
                </a:moveTo>
                <a:cubicBezTo>
                  <a:pt x="1139346" y="2574588"/>
                  <a:pt x="1142183" y="2577402"/>
                  <a:pt x="1140640" y="2579825"/>
                </a:cubicBezTo>
                <a:cubicBezTo>
                  <a:pt x="1139263" y="2582000"/>
                  <a:pt x="1136697" y="2577461"/>
                  <a:pt x="1135085" y="2575924"/>
                </a:cubicBezTo>
                <a:cubicBezTo>
                  <a:pt x="1133154" y="2574092"/>
                  <a:pt x="1136003" y="2570935"/>
                  <a:pt x="1137745" y="2572838"/>
                </a:cubicBezTo>
                <a:close/>
                <a:moveTo>
                  <a:pt x="708921" y="2173654"/>
                </a:moveTo>
                <a:cubicBezTo>
                  <a:pt x="708998" y="2176237"/>
                  <a:pt x="708089" y="2179618"/>
                  <a:pt x="705581" y="2180640"/>
                </a:cubicBezTo>
                <a:cubicBezTo>
                  <a:pt x="704200" y="2181196"/>
                  <a:pt x="702515" y="2177259"/>
                  <a:pt x="706352" y="2171455"/>
                </a:cubicBezTo>
                <a:cubicBezTo>
                  <a:pt x="707783" y="2169286"/>
                  <a:pt x="708845" y="2171071"/>
                  <a:pt x="708921" y="2173654"/>
                </a:cubicBezTo>
                <a:close/>
                <a:moveTo>
                  <a:pt x="1146657" y="2577417"/>
                </a:moveTo>
                <a:cubicBezTo>
                  <a:pt x="1148098" y="2577915"/>
                  <a:pt x="1149999" y="2579487"/>
                  <a:pt x="1151482" y="2582650"/>
                </a:cubicBezTo>
                <a:cubicBezTo>
                  <a:pt x="1152859" y="2585570"/>
                  <a:pt x="1154778" y="2588844"/>
                  <a:pt x="1154696" y="2592202"/>
                </a:cubicBezTo>
                <a:cubicBezTo>
                  <a:pt x="1154625" y="2595074"/>
                  <a:pt x="1149916" y="2594708"/>
                  <a:pt x="1150364" y="2591977"/>
                </a:cubicBezTo>
                <a:cubicBezTo>
                  <a:pt x="1151576" y="2584719"/>
                  <a:pt x="1146397" y="2584352"/>
                  <a:pt x="1144595" y="2578630"/>
                </a:cubicBezTo>
                <a:cubicBezTo>
                  <a:pt x="1144236" y="2577495"/>
                  <a:pt x="1145217" y="2576919"/>
                  <a:pt x="1146657" y="2577417"/>
                </a:cubicBezTo>
                <a:close/>
                <a:moveTo>
                  <a:pt x="1345741" y="2758331"/>
                </a:moveTo>
                <a:cubicBezTo>
                  <a:pt x="1347060" y="2760035"/>
                  <a:pt x="1348231" y="2762665"/>
                  <a:pt x="1349026" y="2764693"/>
                </a:cubicBezTo>
                <a:cubicBezTo>
                  <a:pt x="1356689" y="2767459"/>
                  <a:pt x="1351569" y="2777366"/>
                  <a:pt x="1346460" y="2768204"/>
                </a:cubicBezTo>
                <a:cubicBezTo>
                  <a:pt x="1345047" y="2767329"/>
                  <a:pt x="1341539" y="2762128"/>
                  <a:pt x="1341045" y="2759645"/>
                </a:cubicBezTo>
                <a:cubicBezTo>
                  <a:pt x="1341033" y="2759681"/>
                  <a:pt x="1341033" y="2759692"/>
                  <a:pt x="1341021" y="2759728"/>
                </a:cubicBezTo>
                <a:cubicBezTo>
                  <a:pt x="1340609" y="2757943"/>
                  <a:pt x="1341645" y="2756796"/>
                  <a:pt x="1341574" y="2757529"/>
                </a:cubicBezTo>
                <a:cubicBezTo>
                  <a:pt x="1342957" y="2755850"/>
                  <a:pt x="1344423" y="2756628"/>
                  <a:pt x="1345741" y="2758331"/>
                </a:cubicBezTo>
                <a:close/>
                <a:moveTo>
                  <a:pt x="422093" y="1903079"/>
                </a:moveTo>
                <a:cubicBezTo>
                  <a:pt x="421841" y="1903292"/>
                  <a:pt x="421611" y="1903528"/>
                  <a:pt x="421333" y="1903694"/>
                </a:cubicBezTo>
                <a:cubicBezTo>
                  <a:pt x="420028" y="1904462"/>
                  <a:pt x="418054" y="1905645"/>
                  <a:pt x="416480" y="1905668"/>
                </a:cubicBezTo>
                <a:cubicBezTo>
                  <a:pt x="416206" y="1906567"/>
                  <a:pt x="415951" y="1907477"/>
                  <a:pt x="415779" y="1908446"/>
                </a:cubicBezTo>
                <a:cubicBezTo>
                  <a:pt x="415429" y="1910409"/>
                  <a:pt x="415365" y="1912454"/>
                  <a:pt x="415439" y="1914499"/>
                </a:cubicBezTo>
                <a:cubicBezTo>
                  <a:pt x="415874" y="1911638"/>
                  <a:pt x="416514" y="1908813"/>
                  <a:pt x="417709" y="1906318"/>
                </a:cubicBezTo>
                <a:cubicBezTo>
                  <a:pt x="418181" y="1905325"/>
                  <a:pt x="419847" y="1905857"/>
                  <a:pt x="419544" y="1906945"/>
                </a:cubicBezTo>
                <a:lnTo>
                  <a:pt x="417700" y="1917549"/>
                </a:lnTo>
                <a:lnTo>
                  <a:pt x="417696" y="1917561"/>
                </a:lnTo>
                <a:lnTo>
                  <a:pt x="417698" y="1917561"/>
                </a:lnTo>
                <a:lnTo>
                  <a:pt x="417700" y="1917549"/>
                </a:lnTo>
                <a:lnTo>
                  <a:pt x="421618" y="1905976"/>
                </a:lnTo>
                <a:cubicBezTo>
                  <a:pt x="421589" y="1905846"/>
                  <a:pt x="421515" y="1905739"/>
                  <a:pt x="421543" y="1905573"/>
                </a:cubicBezTo>
                <a:cubicBezTo>
                  <a:pt x="421694" y="1904734"/>
                  <a:pt x="421896" y="1903907"/>
                  <a:pt x="422093" y="1903079"/>
                </a:cubicBezTo>
                <a:close/>
                <a:moveTo>
                  <a:pt x="1334547" y="2744821"/>
                </a:moveTo>
                <a:cubicBezTo>
                  <a:pt x="1337325" y="2743816"/>
                  <a:pt x="1339856" y="2749124"/>
                  <a:pt x="1339161" y="2751997"/>
                </a:cubicBezTo>
                <a:cubicBezTo>
                  <a:pt x="1338867" y="2753214"/>
                  <a:pt x="1335712" y="2753191"/>
                  <a:pt x="1333110" y="2747776"/>
                </a:cubicBezTo>
                <a:cubicBezTo>
                  <a:pt x="1332663" y="2746842"/>
                  <a:pt x="1333169" y="2745329"/>
                  <a:pt x="1334547" y="2744821"/>
                </a:cubicBezTo>
                <a:close/>
                <a:moveTo>
                  <a:pt x="1175375" y="2597405"/>
                </a:moveTo>
                <a:cubicBezTo>
                  <a:pt x="1176453" y="2598625"/>
                  <a:pt x="1177269" y="2601141"/>
                  <a:pt x="1176274" y="2604380"/>
                </a:cubicBezTo>
                <a:lnTo>
                  <a:pt x="1176261" y="2604379"/>
                </a:lnTo>
                <a:cubicBezTo>
                  <a:pt x="1175497" y="2606873"/>
                  <a:pt x="1171495" y="2605928"/>
                  <a:pt x="1172354" y="2603529"/>
                </a:cubicBezTo>
                <a:cubicBezTo>
                  <a:pt x="1173002" y="2601719"/>
                  <a:pt x="1172837" y="2600077"/>
                  <a:pt x="1172896" y="2598196"/>
                </a:cubicBezTo>
                <a:cubicBezTo>
                  <a:pt x="1172954" y="2596258"/>
                  <a:pt x="1174296" y="2596184"/>
                  <a:pt x="1175375" y="2597405"/>
                </a:cubicBezTo>
                <a:close/>
                <a:moveTo>
                  <a:pt x="421304" y="1900242"/>
                </a:moveTo>
                <a:cubicBezTo>
                  <a:pt x="420367" y="1900526"/>
                  <a:pt x="419298" y="1900999"/>
                  <a:pt x="417870" y="1901944"/>
                </a:cubicBezTo>
                <a:cubicBezTo>
                  <a:pt x="417775" y="1902169"/>
                  <a:pt x="417663" y="1902393"/>
                  <a:pt x="417570" y="1902618"/>
                </a:cubicBezTo>
                <a:cubicBezTo>
                  <a:pt x="418024" y="1902453"/>
                  <a:pt x="418481" y="1902275"/>
                  <a:pt x="418904" y="1902086"/>
                </a:cubicBezTo>
                <a:cubicBezTo>
                  <a:pt x="419920" y="1901625"/>
                  <a:pt x="420675" y="1901010"/>
                  <a:pt x="421304" y="1900242"/>
                </a:cubicBezTo>
                <a:close/>
                <a:moveTo>
                  <a:pt x="425598" y="1902937"/>
                </a:moveTo>
                <a:cubicBezTo>
                  <a:pt x="425359" y="1902689"/>
                  <a:pt x="425077" y="1902453"/>
                  <a:pt x="424763" y="1902228"/>
                </a:cubicBezTo>
                <a:cubicBezTo>
                  <a:pt x="424758" y="1902299"/>
                  <a:pt x="424744" y="1902358"/>
                  <a:pt x="424740" y="1902429"/>
                </a:cubicBezTo>
                <a:cubicBezTo>
                  <a:pt x="424817" y="1902630"/>
                  <a:pt x="424879" y="1902843"/>
                  <a:pt x="424798" y="1903103"/>
                </a:cubicBezTo>
                <a:cubicBezTo>
                  <a:pt x="423470" y="1907335"/>
                  <a:pt x="422280" y="1911756"/>
                  <a:pt x="420807" y="1916036"/>
                </a:cubicBezTo>
                <a:cubicBezTo>
                  <a:pt x="421651" y="1914877"/>
                  <a:pt x="422439" y="1913672"/>
                  <a:pt x="423096" y="1912253"/>
                </a:cubicBezTo>
                <a:lnTo>
                  <a:pt x="423094" y="1912253"/>
                </a:lnTo>
                <a:cubicBezTo>
                  <a:pt x="424533" y="1909132"/>
                  <a:pt x="425014" y="1906259"/>
                  <a:pt x="425598" y="1902937"/>
                </a:cubicBezTo>
                <a:close/>
                <a:moveTo>
                  <a:pt x="1156902" y="2577666"/>
                </a:moveTo>
                <a:cubicBezTo>
                  <a:pt x="1159166" y="2579116"/>
                  <a:pt x="1162218" y="2582260"/>
                  <a:pt x="1163501" y="2585984"/>
                </a:cubicBezTo>
                <a:cubicBezTo>
                  <a:pt x="1164125" y="2587781"/>
                  <a:pt x="1162218" y="2588786"/>
                  <a:pt x="1160734" y="2588349"/>
                </a:cubicBezTo>
                <a:cubicBezTo>
                  <a:pt x="1164760" y="2595394"/>
                  <a:pt x="1157874" y="2599189"/>
                  <a:pt x="1156720" y="2588018"/>
                </a:cubicBezTo>
                <a:cubicBezTo>
                  <a:pt x="1156379" y="2584719"/>
                  <a:pt x="1153577" y="2583088"/>
                  <a:pt x="1151364" y="2581102"/>
                </a:cubicBezTo>
                <a:cubicBezTo>
                  <a:pt x="1149551" y="2579482"/>
                  <a:pt x="1151788" y="2575581"/>
                  <a:pt x="1155025" y="2579518"/>
                </a:cubicBezTo>
                <a:cubicBezTo>
                  <a:pt x="1153160" y="2576462"/>
                  <a:pt x="1154637" y="2576217"/>
                  <a:pt x="1156902" y="2577666"/>
                </a:cubicBezTo>
                <a:close/>
                <a:moveTo>
                  <a:pt x="1184774" y="2603090"/>
                </a:moveTo>
                <a:cubicBezTo>
                  <a:pt x="1190153" y="2607748"/>
                  <a:pt x="1179841" y="2617477"/>
                  <a:pt x="1183314" y="2621532"/>
                </a:cubicBezTo>
                <a:cubicBezTo>
                  <a:pt x="1184103" y="2622454"/>
                  <a:pt x="1182808" y="2623920"/>
                  <a:pt x="1181795" y="2623329"/>
                </a:cubicBezTo>
                <a:cubicBezTo>
                  <a:pt x="1177969" y="2621106"/>
                  <a:pt x="1179888" y="2620645"/>
                  <a:pt x="1182619" y="2606968"/>
                </a:cubicBezTo>
                <a:cubicBezTo>
                  <a:pt x="1182925" y="2605383"/>
                  <a:pt x="1183561" y="2602038"/>
                  <a:pt x="1184774" y="2603090"/>
                </a:cubicBezTo>
                <a:close/>
                <a:moveTo>
                  <a:pt x="479074" y="1950354"/>
                </a:moveTo>
                <a:lnTo>
                  <a:pt x="479074" y="1950354"/>
                </a:lnTo>
                <a:cubicBezTo>
                  <a:pt x="473299" y="1948084"/>
                  <a:pt x="457886" y="1954125"/>
                  <a:pt x="458147" y="1955154"/>
                </a:cubicBezTo>
                <a:cubicBezTo>
                  <a:pt x="459990" y="1962176"/>
                  <a:pt x="471860" y="1955875"/>
                  <a:pt x="477553" y="1953369"/>
                </a:cubicBezTo>
                <a:cubicBezTo>
                  <a:pt x="477563" y="1953274"/>
                  <a:pt x="477494" y="1953191"/>
                  <a:pt x="477522" y="1953097"/>
                </a:cubicBezTo>
                <a:cubicBezTo>
                  <a:pt x="476622" y="1951324"/>
                  <a:pt x="477974" y="1951264"/>
                  <a:pt x="479074" y="1950354"/>
                </a:cubicBezTo>
                <a:close/>
                <a:moveTo>
                  <a:pt x="1124784" y="2544573"/>
                </a:moveTo>
                <a:cubicBezTo>
                  <a:pt x="1120123" y="2540873"/>
                  <a:pt x="1120841" y="2543509"/>
                  <a:pt x="1115696" y="2543060"/>
                </a:cubicBezTo>
                <a:cubicBezTo>
                  <a:pt x="1111270" y="2545625"/>
                  <a:pt x="1103901" y="2548639"/>
                  <a:pt x="1108257" y="2551134"/>
                </a:cubicBezTo>
                <a:cubicBezTo>
                  <a:pt x="1111800" y="2553179"/>
                  <a:pt x="1120393" y="2546062"/>
                  <a:pt x="1124784" y="2544573"/>
                </a:cubicBezTo>
                <a:close/>
                <a:moveTo>
                  <a:pt x="486399" y="1955213"/>
                </a:moveTo>
                <a:cubicBezTo>
                  <a:pt x="486399" y="1955213"/>
                  <a:pt x="479935" y="1955024"/>
                  <a:pt x="472018" y="1959209"/>
                </a:cubicBezTo>
                <a:cubicBezTo>
                  <a:pt x="472967" y="1959209"/>
                  <a:pt x="473988" y="1959008"/>
                  <a:pt x="474925" y="1959138"/>
                </a:cubicBezTo>
                <a:cubicBezTo>
                  <a:pt x="476424" y="1959351"/>
                  <a:pt x="477883" y="1960249"/>
                  <a:pt x="479307" y="1959812"/>
                </a:cubicBezTo>
                <a:cubicBezTo>
                  <a:pt x="480323" y="1959492"/>
                  <a:pt x="485005" y="1955899"/>
                  <a:pt x="486399" y="1955213"/>
                </a:cubicBezTo>
                <a:close/>
                <a:moveTo>
                  <a:pt x="736101" y="2184578"/>
                </a:moveTo>
                <a:cubicBezTo>
                  <a:pt x="715683" y="2211141"/>
                  <a:pt x="724079" y="2209676"/>
                  <a:pt x="716173" y="2222384"/>
                </a:cubicBezTo>
                <a:cubicBezTo>
                  <a:pt x="714547" y="2225003"/>
                  <a:pt x="713089" y="2220120"/>
                  <a:pt x="714705" y="2212009"/>
                </a:cubicBezTo>
                <a:lnTo>
                  <a:pt x="719446" y="2198923"/>
                </a:lnTo>
                <a:lnTo>
                  <a:pt x="720200" y="2197421"/>
                </a:lnTo>
                <a:lnTo>
                  <a:pt x="731677" y="2182261"/>
                </a:lnTo>
                <a:cubicBezTo>
                  <a:pt x="730090" y="2182864"/>
                  <a:pt x="728477" y="2183443"/>
                  <a:pt x="726910" y="2184070"/>
                </a:cubicBezTo>
                <a:lnTo>
                  <a:pt x="720200" y="2197421"/>
                </a:lnTo>
                <a:lnTo>
                  <a:pt x="719796" y="2197955"/>
                </a:lnTo>
                <a:lnTo>
                  <a:pt x="719446" y="2198923"/>
                </a:lnTo>
                <a:lnTo>
                  <a:pt x="709569" y="2218577"/>
                </a:lnTo>
                <a:cubicBezTo>
                  <a:pt x="689685" y="2278371"/>
                  <a:pt x="700120" y="2210338"/>
                  <a:pt x="719369" y="2187297"/>
                </a:cubicBezTo>
                <a:cubicBezTo>
                  <a:pt x="717672" y="2188077"/>
                  <a:pt x="715987" y="2188881"/>
                  <a:pt x="714331" y="2189744"/>
                </a:cubicBezTo>
                <a:cubicBezTo>
                  <a:pt x="690202" y="2235175"/>
                  <a:pt x="704553" y="2206306"/>
                  <a:pt x="691916" y="2241701"/>
                </a:cubicBezTo>
                <a:cubicBezTo>
                  <a:pt x="691328" y="2243344"/>
                  <a:pt x="688724" y="2243107"/>
                  <a:pt x="688787" y="2241228"/>
                </a:cubicBezTo>
                <a:cubicBezTo>
                  <a:pt x="689282" y="2226569"/>
                  <a:pt x="696263" y="2207760"/>
                  <a:pt x="706048" y="2194626"/>
                </a:cubicBezTo>
                <a:cubicBezTo>
                  <a:pt x="701531" y="2197676"/>
                  <a:pt x="698892" y="2200053"/>
                  <a:pt x="695789" y="2203138"/>
                </a:cubicBezTo>
                <a:cubicBezTo>
                  <a:pt x="692807" y="2209226"/>
                  <a:pt x="689593" y="2214983"/>
                  <a:pt x="687574" y="2221852"/>
                </a:cubicBezTo>
                <a:cubicBezTo>
                  <a:pt x="685250" y="2229737"/>
                  <a:pt x="684890" y="2238272"/>
                  <a:pt x="680732" y="2245424"/>
                </a:cubicBezTo>
                <a:cubicBezTo>
                  <a:pt x="680238" y="2246275"/>
                  <a:pt x="678878" y="2245850"/>
                  <a:pt x="678768" y="2244951"/>
                </a:cubicBezTo>
                <a:cubicBezTo>
                  <a:pt x="677672" y="2236014"/>
                  <a:pt x="681613" y="2224961"/>
                  <a:pt x="684798" y="2216804"/>
                </a:cubicBezTo>
                <a:cubicBezTo>
                  <a:pt x="684844" y="2216686"/>
                  <a:pt x="684890" y="2216567"/>
                  <a:pt x="684934" y="2216461"/>
                </a:cubicBezTo>
                <a:cubicBezTo>
                  <a:pt x="679239" y="2225197"/>
                  <a:pt x="675367" y="2234501"/>
                  <a:pt x="671193" y="2244526"/>
                </a:cubicBezTo>
                <a:cubicBezTo>
                  <a:pt x="671023" y="2246370"/>
                  <a:pt x="670788" y="2248191"/>
                  <a:pt x="670689" y="2250035"/>
                </a:cubicBezTo>
                <a:cubicBezTo>
                  <a:pt x="671554" y="2249964"/>
                  <a:pt x="672592" y="2249987"/>
                  <a:pt x="673958" y="2250094"/>
                </a:cubicBezTo>
                <a:cubicBezTo>
                  <a:pt x="675878" y="2247020"/>
                  <a:pt x="680060" y="2250200"/>
                  <a:pt x="678955" y="2253132"/>
                </a:cubicBezTo>
                <a:cubicBezTo>
                  <a:pt x="674311" y="2265462"/>
                  <a:pt x="670987" y="2276586"/>
                  <a:pt x="670180" y="2289035"/>
                </a:cubicBezTo>
                <a:cubicBezTo>
                  <a:pt x="680351" y="2267401"/>
                  <a:pt x="705555" y="2253829"/>
                  <a:pt x="723288" y="2239336"/>
                </a:cubicBezTo>
                <a:cubicBezTo>
                  <a:pt x="723376" y="2238946"/>
                  <a:pt x="723460" y="2238568"/>
                  <a:pt x="723549" y="2238178"/>
                </a:cubicBezTo>
                <a:cubicBezTo>
                  <a:pt x="725691" y="2228874"/>
                  <a:pt x="727786" y="2219523"/>
                  <a:pt x="730023" y="2210219"/>
                </a:cubicBezTo>
                <a:cubicBezTo>
                  <a:pt x="731528" y="2201495"/>
                  <a:pt x="733663" y="2192983"/>
                  <a:pt x="736101" y="2184578"/>
                </a:cubicBezTo>
                <a:close/>
                <a:moveTo>
                  <a:pt x="426956" y="1898930"/>
                </a:moveTo>
                <a:cubicBezTo>
                  <a:pt x="426356" y="1899001"/>
                  <a:pt x="425756" y="1899072"/>
                  <a:pt x="425156" y="1899154"/>
                </a:cubicBezTo>
                <a:cubicBezTo>
                  <a:pt x="425037" y="1899202"/>
                  <a:pt x="424936" y="1899225"/>
                  <a:pt x="424823" y="1899273"/>
                </a:cubicBezTo>
                <a:cubicBezTo>
                  <a:pt x="425026" y="1899509"/>
                  <a:pt x="425271" y="1899745"/>
                  <a:pt x="425594" y="1899935"/>
                </a:cubicBezTo>
                <a:cubicBezTo>
                  <a:pt x="426049" y="1900218"/>
                  <a:pt x="426482" y="1900467"/>
                  <a:pt x="426886" y="1900750"/>
                </a:cubicBezTo>
                <a:cubicBezTo>
                  <a:pt x="426933" y="1900159"/>
                  <a:pt x="426926" y="1899533"/>
                  <a:pt x="426956" y="1898930"/>
                </a:cubicBezTo>
                <a:close/>
                <a:moveTo>
                  <a:pt x="1154060" y="2569363"/>
                </a:moveTo>
                <a:cubicBezTo>
                  <a:pt x="1156085" y="2570296"/>
                  <a:pt x="1154790" y="2573737"/>
                  <a:pt x="1152659" y="2573063"/>
                </a:cubicBezTo>
                <a:cubicBezTo>
                  <a:pt x="1150599" y="2572401"/>
                  <a:pt x="1148774" y="2571822"/>
                  <a:pt x="1147303" y="2570190"/>
                </a:cubicBezTo>
                <a:cubicBezTo>
                  <a:pt x="1146219" y="2568995"/>
                  <a:pt x="1148785" y="2566951"/>
                  <a:pt x="1154060" y="2569363"/>
                </a:cubicBezTo>
                <a:close/>
                <a:moveTo>
                  <a:pt x="571381" y="2030553"/>
                </a:moveTo>
                <a:cubicBezTo>
                  <a:pt x="533548" y="2023791"/>
                  <a:pt x="496180" y="2010054"/>
                  <a:pt x="458027" y="2010385"/>
                </a:cubicBezTo>
                <a:cubicBezTo>
                  <a:pt x="467166" y="2014322"/>
                  <a:pt x="468450" y="2020020"/>
                  <a:pt x="476087" y="2030222"/>
                </a:cubicBezTo>
                <a:cubicBezTo>
                  <a:pt x="476501" y="2030777"/>
                  <a:pt x="476601" y="2031546"/>
                  <a:pt x="476221" y="2032090"/>
                </a:cubicBezTo>
                <a:cubicBezTo>
                  <a:pt x="476428" y="2033981"/>
                  <a:pt x="474992" y="2036121"/>
                  <a:pt x="472427" y="2036062"/>
                </a:cubicBezTo>
                <a:cubicBezTo>
                  <a:pt x="459013" y="2035707"/>
                  <a:pt x="446486" y="2035612"/>
                  <a:pt x="438518" y="2048203"/>
                </a:cubicBezTo>
                <a:lnTo>
                  <a:pt x="438519" y="2048203"/>
                </a:lnTo>
                <a:cubicBezTo>
                  <a:pt x="438085" y="2048900"/>
                  <a:pt x="437649" y="2049586"/>
                  <a:pt x="437215" y="2050271"/>
                </a:cubicBezTo>
                <a:cubicBezTo>
                  <a:pt x="442938" y="2047978"/>
                  <a:pt x="449264" y="2046808"/>
                  <a:pt x="455594" y="2046488"/>
                </a:cubicBezTo>
                <a:cubicBezTo>
                  <a:pt x="454217" y="2045271"/>
                  <a:pt x="453044" y="2044065"/>
                  <a:pt x="452351" y="2043001"/>
                </a:cubicBezTo>
                <a:cubicBezTo>
                  <a:pt x="451406" y="2041559"/>
                  <a:pt x="453027" y="2039939"/>
                  <a:pt x="454498" y="2040613"/>
                </a:cubicBezTo>
                <a:cubicBezTo>
                  <a:pt x="458212" y="2042315"/>
                  <a:pt x="461336" y="2044952"/>
                  <a:pt x="465115" y="2046642"/>
                </a:cubicBezTo>
                <a:cubicBezTo>
                  <a:pt x="467273" y="2046808"/>
                  <a:pt x="469368" y="2047115"/>
                  <a:pt x="471431" y="2047446"/>
                </a:cubicBezTo>
                <a:cubicBezTo>
                  <a:pt x="465736" y="2043119"/>
                  <a:pt x="466178" y="2039336"/>
                  <a:pt x="467631" y="2039514"/>
                </a:cubicBezTo>
                <a:cubicBezTo>
                  <a:pt x="471868" y="2039998"/>
                  <a:pt x="475313" y="2044408"/>
                  <a:pt x="478909" y="2046429"/>
                </a:cubicBezTo>
                <a:cubicBezTo>
                  <a:pt x="481274" y="2047765"/>
                  <a:pt x="484928" y="2048593"/>
                  <a:pt x="486729" y="2050744"/>
                </a:cubicBezTo>
                <a:cubicBezTo>
                  <a:pt x="490609" y="2051631"/>
                  <a:pt x="494620" y="2052458"/>
                  <a:pt x="498570" y="2052778"/>
                </a:cubicBezTo>
                <a:cubicBezTo>
                  <a:pt x="480647" y="2047647"/>
                  <a:pt x="477796" y="2041843"/>
                  <a:pt x="481196" y="2042138"/>
                </a:cubicBezTo>
                <a:cubicBezTo>
                  <a:pt x="490002" y="2042906"/>
                  <a:pt x="504187" y="2053522"/>
                  <a:pt x="520027" y="2048356"/>
                </a:cubicBezTo>
                <a:cubicBezTo>
                  <a:pt x="515612" y="2048144"/>
                  <a:pt x="495802" y="2044349"/>
                  <a:pt x="499557" y="2042185"/>
                </a:cubicBezTo>
                <a:cubicBezTo>
                  <a:pt x="504732" y="2039206"/>
                  <a:pt x="510956" y="2042800"/>
                  <a:pt x="516431" y="2043214"/>
                </a:cubicBezTo>
                <a:cubicBezTo>
                  <a:pt x="520970" y="2043557"/>
                  <a:pt x="527420" y="2042386"/>
                  <a:pt x="531645" y="2044680"/>
                </a:cubicBezTo>
                <a:cubicBezTo>
                  <a:pt x="533224" y="2044195"/>
                  <a:pt x="534793" y="2043675"/>
                  <a:pt x="536376" y="2043214"/>
                </a:cubicBezTo>
                <a:cubicBezTo>
                  <a:pt x="537050" y="2042918"/>
                  <a:pt x="537743" y="2042646"/>
                  <a:pt x="538421" y="2042351"/>
                </a:cubicBezTo>
                <a:cubicBezTo>
                  <a:pt x="512981" y="2037374"/>
                  <a:pt x="508585" y="2039407"/>
                  <a:pt x="501610" y="2034891"/>
                </a:cubicBezTo>
                <a:cubicBezTo>
                  <a:pt x="496354" y="2031487"/>
                  <a:pt x="531036" y="2033508"/>
                  <a:pt x="548243" y="2038355"/>
                </a:cubicBezTo>
                <a:cubicBezTo>
                  <a:pt x="550046" y="2037658"/>
                  <a:pt x="551915" y="2037066"/>
                  <a:pt x="553738" y="2036404"/>
                </a:cubicBezTo>
                <a:cubicBezTo>
                  <a:pt x="532982" y="2030553"/>
                  <a:pt x="524488" y="2031664"/>
                  <a:pt x="514498" y="2026344"/>
                </a:cubicBezTo>
                <a:cubicBezTo>
                  <a:pt x="504379" y="2020954"/>
                  <a:pt x="547659" y="2027053"/>
                  <a:pt x="563899" y="2032823"/>
                </a:cubicBezTo>
                <a:cubicBezTo>
                  <a:pt x="566366" y="2032019"/>
                  <a:pt x="568885" y="2031309"/>
                  <a:pt x="571381" y="2030553"/>
                </a:cubicBezTo>
                <a:close/>
                <a:moveTo>
                  <a:pt x="1168527" y="2581338"/>
                </a:moveTo>
                <a:cubicBezTo>
                  <a:pt x="1169881" y="2583265"/>
                  <a:pt x="1171388" y="2585216"/>
                  <a:pt x="1172471" y="2587308"/>
                </a:cubicBezTo>
                <a:cubicBezTo>
                  <a:pt x="1173330" y="2588939"/>
                  <a:pt x="1173460" y="2590878"/>
                  <a:pt x="1174296" y="2592462"/>
                </a:cubicBezTo>
                <a:cubicBezTo>
                  <a:pt x="1175850" y="2594307"/>
                  <a:pt x="1172224" y="2597959"/>
                  <a:pt x="1170540" y="2594874"/>
                </a:cubicBezTo>
                <a:cubicBezTo>
                  <a:pt x="1166985" y="2588384"/>
                  <a:pt x="1172601" y="2594011"/>
                  <a:pt x="1165173" y="2583632"/>
                </a:cubicBezTo>
                <a:cubicBezTo>
                  <a:pt x="1162241" y="2579518"/>
                  <a:pt x="1157933" y="2576739"/>
                  <a:pt x="1155143" y="2572649"/>
                </a:cubicBezTo>
                <a:cubicBezTo>
                  <a:pt x="1153495" y="2570238"/>
                  <a:pt x="1162241" y="2572425"/>
                  <a:pt x="1168527" y="2581338"/>
                </a:cubicBezTo>
                <a:close/>
                <a:moveTo>
                  <a:pt x="1353415" y="2750838"/>
                </a:moveTo>
                <a:cubicBezTo>
                  <a:pt x="1355004" y="2753640"/>
                  <a:pt x="1350378" y="2755756"/>
                  <a:pt x="1348812" y="2753344"/>
                </a:cubicBezTo>
                <a:cubicBezTo>
                  <a:pt x="1344681" y="2746334"/>
                  <a:pt x="1350425" y="2745565"/>
                  <a:pt x="1353415" y="2750838"/>
                </a:cubicBezTo>
                <a:close/>
                <a:moveTo>
                  <a:pt x="1119475" y="2533791"/>
                </a:moveTo>
                <a:cubicBezTo>
                  <a:pt x="1117521" y="2534264"/>
                  <a:pt x="1110234" y="2538225"/>
                  <a:pt x="1105525" y="2542646"/>
                </a:cubicBezTo>
                <a:cubicBezTo>
                  <a:pt x="1106055" y="2542799"/>
                  <a:pt x="1106585" y="2542953"/>
                  <a:pt x="1107103" y="2543107"/>
                </a:cubicBezTo>
                <a:cubicBezTo>
                  <a:pt x="1111482" y="2541156"/>
                  <a:pt x="1117321" y="2537586"/>
                  <a:pt x="1117321" y="2537586"/>
                </a:cubicBezTo>
                <a:cubicBezTo>
                  <a:pt x="1117698" y="2536238"/>
                  <a:pt x="1118569" y="2535021"/>
                  <a:pt x="1119475" y="2533791"/>
                </a:cubicBezTo>
                <a:close/>
                <a:moveTo>
                  <a:pt x="596641" y="2050833"/>
                </a:moveTo>
                <a:cubicBezTo>
                  <a:pt x="597095" y="2054875"/>
                  <a:pt x="589926" y="2064484"/>
                  <a:pt x="585478" y="2063925"/>
                </a:cubicBezTo>
                <a:cubicBezTo>
                  <a:pt x="581944" y="2063487"/>
                  <a:pt x="584568" y="2057943"/>
                  <a:pt x="585548" y="2056536"/>
                </a:cubicBezTo>
                <a:cubicBezTo>
                  <a:pt x="587560" y="2053652"/>
                  <a:pt x="589611" y="2050011"/>
                  <a:pt x="593263" y="2049230"/>
                </a:cubicBezTo>
                <a:cubicBezTo>
                  <a:pt x="595491" y="2048757"/>
                  <a:pt x="596490" y="2049486"/>
                  <a:pt x="596641" y="2050833"/>
                </a:cubicBezTo>
                <a:close/>
                <a:moveTo>
                  <a:pt x="252187" y="1732575"/>
                </a:moveTo>
                <a:cubicBezTo>
                  <a:pt x="250092" y="1728035"/>
                  <a:pt x="245701" y="1724323"/>
                  <a:pt x="241034" y="1722597"/>
                </a:cubicBezTo>
                <a:cubicBezTo>
                  <a:pt x="237514" y="1721309"/>
                  <a:pt x="233033" y="1722337"/>
                  <a:pt x="228958" y="1722633"/>
                </a:cubicBezTo>
                <a:lnTo>
                  <a:pt x="228957" y="1722633"/>
                </a:lnTo>
                <a:cubicBezTo>
                  <a:pt x="233041" y="1728425"/>
                  <a:pt x="239668" y="1732350"/>
                  <a:pt x="245947" y="1735164"/>
                </a:cubicBezTo>
                <a:cubicBezTo>
                  <a:pt x="247952" y="1733981"/>
                  <a:pt x="250090" y="1732977"/>
                  <a:pt x="252263" y="1732646"/>
                </a:cubicBezTo>
                <a:cubicBezTo>
                  <a:pt x="252243" y="1732610"/>
                  <a:pt x="252204" y="1732610"/>
                  <a:pt x="252187" y="1732575"/>
                </a:cubicBezTo>
                <a:close/>
                <a:moveTo>
                  <a:pt x="257447" y="1737280"/>
                </a:moveTo>
                <a:cubicBezTo>
                  <a:pt x="256370" y="1736842"/>
                  <a:pt x="255420" y="1736275"/>
                  <a:pt x="254668" y="1735542"/>
                </a:cubicBezTo>
                <a:cubicBezTo>
                  <a:pt x="253362" y="1735743"/>
                  <a:pt x="252058" y="1735920"/>
                  <a:pt x="250771" y="1736287"/>
                </a:cubicBezTo>
                <a:cubicBezTo>
                  <a:pt x="249216" y="1736736"/>
                  <a:pt x="247765" y="1737540"/>
                  <a:pt x="246372" y="1738414"/>
                </a:cubicBezTo>
                <a:cubicBezTo>
                  <a:pt x="250412" y="1739632"/>
                  <a:pt x="254410" y="1740223"/>
                  <a:pt x="257447" y="1737280"/>
                </a:cubicBezTo>
                <a:close/>
                <a:moveTo>
                  <a:pt x="230672" y="1709936"/>
                </a:moveTo>
                <a:cubicBezTo>
                  <a:pt x="230280" y="1709960"/>
                  <a:pt x="229870" y="1709877"/>
                  <a:pt x="229474" y="1709570"/>
                </a:cubicBezTo>
                <a:cubicBezTo>
                  <a:pt x="226372" y="1707123"/>
                  <a:pt x="222866" y="1705349"/>
                  <a:pt x="219048" y="1704451"/>
                </a:cubicBezTo>
                <a:cubicBezTo>
                  <a:pt x="219619" y="1706815"/>
                  <a:pt x="220256" y="1709144"/>
                  <a:pt x="221220" y="1711402"/>
                </a:cubicBezTo>
                <a:lnTo>
                  <a:pt x="221222" y="1711402"/>
                </a:lnTo>
                <a:cubicBezTo>
                  <a:pt x="222743" y="1714972"/>
                  <a:pt x="225119" y="1717147"/>
                  <a:pt x="227987" y="1719441"/>
                </a:cubicBezTo>
                <a:cubicBezTo>
                  <a:pt x="230147" y="1719464"/>
                  <a:pt x="232293" y="1719323"/>
                  <a:pt x="234416" y="1719181"/>
                </a:cubicBezTo>
                <a:cubicBezTo>
                  <a:pt x="232259" y="1716805"/>
                  <a:pt x="231273" y="1713258"/>
                  <a:pt x="230672" y="1709936"/>
                </a:cubicBezTo>
                <a:close/>
                <a:moveTo>
                  <a:pt x="1129188" y="2536883"/>
                </a:moveTo>
                <a:cubicBezTo>
                  <a:pt x="1127353" y="2536992"/>
                  <a:pt x="1124643" y="2537923"/>
                  <a:pt x="1122324" y="2538957"/>
                </a:cubicBezTo>
                <a:cubicBezTo>
                  <a:pt x="1129010" y="2540400"/>
                  <a:pt x="1127786" y="2545235"/>
                  <a:pt x="1130800" y="2539738"/>
                </a:cubicBezTo>
                <a:cubicBezTo>
                  <a:pt x="1131983" y="2537486"/>
                  <a:pt x="1131023" y="2536774"/>
                  <a:pt x="1129188" y="2536883"/>
                </a:cubicBezTo>
                <a:close/>
                <a:moveTo>
                  <a:pt x="1362751" y="2752173"/>
                </a:moveTo>
                <a:cubicBezTo>
                  <a:pt x="1365282" y="2754230"/>
                  <a:pt x="1361103" y="2759172"/>
                  <a:pt x="1358855" y="2756027"/>
                </a:cubicBezTo>
                <a:cubicBezTo>
                  <a:pt x="1351497" y="2745778"/>
                  <a:pt x="1357536" y="2744726"/>
                  <a:pt x="1362751" y="2752173"/>
                </a:cubicBezTo>
                <a:close/>
                <a:moveTo>
                  <a:pt x="494942" y="1949160"/>
                </a:moveTo>
                <a:cubicBezTo>
                  <a:pt x="494244" y="1949054"/>
                  <a:pt x="493565" y="1948924"/>
                  <a:pt x="492906" y="1948746"/>
                </a:cubicBezTo>
                <a:cubicBezTo>
                  <a:pt x="489138" y="1949243"/>
                  <a:pt x="487874" y="1949243"/>
                  <a:pt x="484680" y="1951134"/>
                </a:cubicBezTo>
                <a:cubicBezTo>
                  <a:pt x="490083" y="1951217"/>
                  <a:pt x="492321" y="1950957"/>
                  <a:pt x="492337" y="1950957"/>
                </a:cubicBezTo>
                <a:lnTo>
                  <a:pt x="492336" y="1950957"/>
                </a:lnTo>
                <a:cubicBezTo>
                  <a:pt x="493204" y="1950354"/>
                  <a:pt x="494076" y="1949763"/>
                  <a:pt x="494942" y="1949160"/>
                </a:cubicBezTo>
                <a:close/>
                <a:moveTo>
                  <a:pt x="1185153" y="2585852"/>
                </a:moveTo>
                <a:cubicBezTo>
                  <a:pt x="1183826" y="2584273"/>
                  <a:pt x="1181545" y="2582163"/>
                  <a:pt x="1177746" y="2579128"/>
                </a:cubicBezTo>
                <a:cubicBezTo>
                  <a:pt x="1177393" y="2578939"/>
                  <a:pt x="1177075" y="2578631"/>
                  <a:pt x="1176756" y="2578324"/>
                </a:cubicBezTo>
                <a:cubicBezTo>
                  <a:pt x="1173755" y="2577780"/>
                  <a:pt x="1170883" y="2577035"/>
                  <a:pt x="1168470" y="2574990"/>
                </a:cubicBezTo>
                <a:cubicBezTo>
                  <a:pt x="1167928" y="2574529"/>
                  <a:pt x="1167527" y="2573879"/>
                  <a:pt x="1167186" y="2573169"/>
                </a:cubicBezTo>
                <a:cubicBezTo>
                  <a:pt x="1166633" y="2572815"/>
                  <a:pt x="1166127" y="2572389"/>
                  <a:pt x="1165668" y="2571940"/>
                </a:cubicBezTo>
                <a:cubicBezTo>
                  <a:pt x="1163219" y="2570261"/>
                  <a:pt x="1161253" y="2567436"/>
                  <a:pt x="1161995" y="2564835"/>
                </a:cubicBezTo>
                <a:cubicBezTo>
                  <a:pt x="1161395" y="2564540"/>
                  <a:pt x="1160758" y="2564291"/>
                  <a:pt x="1160135" y="2564008"/>
                </a:cubicBezTo>
                <a:cubicBezTo>
                  <a:pt x="1158121" y="2563511"/>
                  <a:pt x="1155850" y="2563381"/>
                  <a:pt x="1154626" y="2563428"/>
                </a:cubicBezTo>
                <a:cubicBezTo>
                  <a:pt x="1151695" y="2563535"/>
                  <a:pt x="1150199" y="2568476"/>
                  <a:pt x="1147020" y="2566065"/>
                </a:cubicBezTo>
                <a:cubicBezTo>
                  <a:pt x="1146315" y="2566159"/>
                  <a:pt x="1145573" y="2565816"/>
                  <a:pt x="1145220" y="2564930"/>
                </a:cubicBezTo>
                <a:cubicBezTo>
                  <a:pt x="1142289" y="2557494"/>
                  <a:pt x="1147562" y="2557376"/>
                  <a:pt x="1139370" y="2550779"/>
                </a:cubicBezTo>
                <a:cubicBezTo>
                  <a:pt x="1140759" y="2553640"/>
                  <a:pt x="1142747" y="2558889"/>
                  <a:pt x="1142607" y="2562128"/>
                </a:cubicBezTo>
                <a:cubicBezTo>
                  <a:pt x="1142571" y="2562731"/>
                  <a:pt x="1141877" y="2563334"/>
                  <a:pt x="1141288" y="2562920"/>
                </a:cubicBezTo>
                <a:cubicBezTo>
                  <a:pt x="1138852" y="2561206"/>
                  <a:pt x="1138946" y="2557778"/>
                  <a:pt x="1137863" y="2555189"/>
                </a:cubicBezTo>
                <a:cubicBezTo>
                  <a:pt x="1137051" y="2553226"/>
                  <a:pt x="1135979" y="2551406"/>
                  <a:pt x="1134720" y="2549715"/>
                </a:cubicBezTo>
                <a:cubicBezTo>
                  <a:pt x="1140205" y="2563239"/>
                  <a:pt x="1138181" y="2565521"/>
                  <a:pt x="1136933" y="2563925"/>
                </a:cubicBezTo>
                <a:cubicBezTo>
                  <a:pt x="1136638" y="2563559"/>
                  <a:pt x="1131082" y="2550673"/>
                  <a:pt x="1129163" y="2546866"/>
                </a:cubicBezTo>
                <a:cubicBezTo>
                  <a:pt x="1129116" y="2546866"/>
                  <a:pt x="1129068" y="2546902"/>
                  <a:pt x="1129022" y="2546902"/>
                </a:cubicBezTo>
                <a:cubicBezTo>
                  <a:pt x="1129009" y="2546913"/>
                  <a:pt x="1128986" y="2546925"/>
                  <a:pt x="1128963" y="2546949"/>
                </a:cubicBezTo>
                <a:cubicBezTo>
                  <a:pt x="1135803" y="2568240"/>
                  <a:pt x="1131059" y="2565675"/>
                  <a:pt x="1127715" y="2558889"/>
                </a:cubicBezTo>
                <a:cubicBezTo>
                  <a:pt x="1128904" y="2562293"/>
                  <a:pt x="1130964" y="2567519"/>
                  <a:pt x="1132836" y="2571739"/>
                </a:cubicBezTo>
                <a:cubicBezTo>
                  <a:pt x="1133919" y="2574162"/>
                  <a:pt x="1130329" y="2576385"/>
                  <a:pt x="1128797" y="2574139"/>
                </a:cubicBezTo>
                <a:cubicBezTo>
                  <a:pt x="1127233" y="2571810"/>
                  <a:pt x="1125655" y="2569387"/>
                  <a:pt x="1124278" y="2566880"/>
                </a:cubicBezTo>
                <a:cubicBezTo>
                  <a:pt x="1125420" y="2570108"/>
                  <a:pt x="1121276" y="2571136"/>
                  <a:pt x="1120005" y="2568618"/>
                </a:cubicBezTo>
                <a:cubicBezTo>
                  <a:pt x="1118685" y="2565982"/>
                  <a:pt x="1116520" y="2562022"/>
                  <a:pt x="1115496" y="2560237"/>
                </a:cubicBezTo>
                <a:cubicBezTo>
                  <a:pt x="1115520" y="2564398"/>
                  <a:pt x="1110458" y="2561076"/>
                  <a:pt x="1109599" y="2557328"/>
                </a:cubicBezTo>
                <a:cubicBezTo>
                  <a:pt x="1108433" y="2558251"/>
                  <a:pt x="1108044" y="2559433"/>
                  <a:pt x="1110175" y="2561490"/>
                </a:cubicBezTo>
                <a:cubicBezTo>
                  <a:pt x="1113660" y="2563109"/>
                  <a:pt x="1116649" y="2564906"/>
                  <a:pt x="1114884" y="2568441"/>
                </a:cubicBezTo>
                <a:cubicBezTo>
                  <a:pt x="1119063" y="2572756"/>
                  <a:pt x="1122571" y="2577354"/>
                  <a:pt x="1125797" y="2582142"/>
                </a:cubicBezTo>
                <a:cubicBezTo>
                  <a:pt x="1124725" y="2579069"/>
                  <a:pt x="1125926" y="2578619"/>
                  <a:pt x="1126784" y="2579352"/>
                </a:cubicBezTo>
                <a:cubicBezTo>
                  <a:pt x="1132636" y="2584341"/>
                  <a:pt x="1134755" y="2595536"/>
                  <a:pt x="1138650" y="2601494"/>
                </a:cubicBezTo>
                <a:cubicBezTo>
                  <a:pt x="1138957" y="2601660"/>
                  <a:pt x="1139252" y="2601861"/>
                  <a:pt x="1139417" y="2602275"/>
                </a:cubicBezTo>
                <a:cubicBezTo>
                  <a:pt x="1141630" y="2607618"/>
                  <a:pt x="1150694" y="2605124"/>
                  <a:pt x="1154355" y="2609569"/>
                </a:cubicBezTo>
                <a:cubicBezTo>
                  <a:pt x="1159122" y="2615361"/>
                  <a:pt x="1165597" y="2608493"/>
                  <a:pt x="1170530" y="2606956"/>
                </a:cubicBezTo>
                <a:cubicBezTo>
                  <a:pt x="1174944" y="2605585"/>
                  <a:pt x="1170388" y="2613139"/>
                  <a:pt x="1165644" y="2616378"/>
                </a:cubicBezTo>
                <a:cubicBezTo>
                  <a:pt x="1164703" y="2617844"/>
                  <a:pt x="1153755" y="2625386"/>
                  <a:pt x="1150977" y="2628152"/>
                </a:cubicBezTo>
                <a:cubicBezTo>
                  <a:pt x="1149481" y="2631415"/>
                  <a:pt x="1146256" y="2633200"/>
                  <a:pt x="1146291" y="2638023"/>
                </a:cubicBezTo>
                <a:cubicBezTo>
                  <a:pt x="1146327" y="2642445"/>
                  <a:pt x="1147891" y="2644809"/>
                  <a:pt x="1149752" y="2648509"/>
                </a:cubicBezTo>
                <a:cubicBezTo>
                  <a:pt x="1150199" y="2649408"/>
                  <a:pt x="1150493" y="2650874"/>
                  <a:pt x="1150211" y="2651867"/>
                </a:cubicBezTo>
                <a:cubicBezTo>
                  <a:pt x="1148775" y="2656714"/>
                  <a:pt x="1156391" y="2658912"/>
                  <a:pt x="1160300" y="2657825"/>
                </a:cubicBezTo>
                <a:cubicBezTo>
                  <a:pt x="1156168" y="2657458"/>
                  <a:pt x="1151389" y="2654739"/>
                  <a:pt x="1151765" y="2650637"/>
                </a:cubicBezTo>
                <a:cubicBezTo>
                  <a:pt x="1151954" y="2648521"/>
                  <a:pt x="1149739" y="2647114"/>
                  <a:pt x="1150093" y="2645223"/>
                </a:cubicBezTo>
                <a:cubicBezTo>
                  <a:pt x="1150553" y="2642705"/>
                  <a:pt x="1151930" y="2643201"/>
                  <a:pt x="1149752" y="2641038"/>
                </a:cubicBezTo>
                <a:cubicBezTo>
                  <a:pt x="1148587" y="2639879"/>
                  <a:pt x="1147480" y="2638508"/>
                  <a:pt x="1147504" y="2636735"/>
                </a:cubicBezTo>
                <a:cubicBezTo>
                  <a:pt x="1147575" y="2631817"/>
                  <a:pt x="1150753" y="2628885"/>
                  <a:pt x="1155061" y="2627112"/>
                </a:cubicBezTo>
                <a:cubicBezTo>
                  <a:pt x="1155450" y="2626947"/>
                  <a:pt x="1155768" y="2627455"/>
                  <a:pt x="1155509" y="2627762"/>
                </a:cubicBezTo>
                <a:cubicBezTo>
                  <a:pt x="1152425" y="2631332"/>
                  <a:pt x="1147315" y="2635860"/>
                  <a:pt x="1153331" y="2639797"/>
                </a:cubicBezTo>
                <a:cubicBezTo>
                  <a:pt x="1153920" y="2640187"/>
                  <a:pt x="1154155" y="2640660"/>
                  <a:pt x="1154591" y="2641274"/>
                </a:cubicBezTo>
                <a:cubicBezTo>
                  <a:pt x="1155049" y="2641925"/>
                  <a:pt x="1155038" y="2643580"/>
                  <a:pt x="1154414" y="2644159"/>
                </a:cubicBezTo>
                <a:cubicBezTo>
                  <a:pt x="1152283" y="2646157"/>
                  <a:pt x="1154979" y="2646913"/>
                  <a:pt x="1154791" y="2648970"/>
                </a:cubicBezTo>
                <a:cubicBezTo>
                  <a:pt x="1154213" y="2655413"/>
                  <a:pt x="1161100" y="2655354"/>
                  <a:pt x="1165655" y="2654243"/>
                </a:cubicBezTo>
                <a:cubicBezTo>
                  <a:pt x="1165797" y="2654207"/>
                  <a:pt x="1165880" y="2654290"/>
                  <a:pt x="1165997" y="2654302"/>
                </a:cubicBezTo>
                <a:cubicBezTo>
                  <a:pt x="1167256" y="2653959"/>
                  <a:pt x="1168281" y="2654917"/>
                  <a:pt x="1167504" y="2657447"/>
                </a:cubicBezTo>
                <a:cubicBezTo>
                  <a:pt x="1175945" y="2658983"/>
                  <a:pt x="1186810" y="2645779"/>
                  <a:pt x="1178982" y="2638993"/>
                </a:cubicBezTo>
                <a:cubicBezTo>
                  <a:pt x="1178793" y="2638827"/>
                  <a:pt x="1178711" y="2638425"/>
                  <a:pt x="1178817" y="2638189"/>
                </a:cubicBezTo>
                <a:cubicBezTo>
                  <a:pt x="1179370" y="2636995"/>
                  <a:pt x="1179805" y="2636049"/>
                  <a:pt x="1181489" y="2636794"/>
                </a:cubicBezTo>
                <a:cubicBezTo>
                  <a:pt x="1191707" y="2641404"/>
                  <a:pt x="1180335" y="2662400"/>
                  <a:pt x="1166691" y="2661726"/>
                </a:cubicBezTo>
                <a:cubicBezTo>
                  <a:pt x="1171813" y="2672838"/>
                  <a:pt x="1161336" y="2669126"/>
                  <a:pt x="1176803" y="2688632"/>
                </a:cubicBezTo>
                <a:cubicBezTo>
                  <a:pt x="1175403" y="2683348"/>
                  <a:pt x="1174297" y="2664930"/>
                  <a:pt x="1174662" y="2662577"/>
                </a:cubicBezTo>
                <a:cubicBezTo>
                  <a:pt x="1175191" y="2659196"/>
                  <a:pt x="1179052" y="2664481"/>
                  <a:pt x="1178404" y="2668228"/>
                </a:cubicBezTo>
                <a:cubicBezTo>
                  <a:pt x="1177181" y="2675226"/>
                  <a:pt x="1187740" y="2695938"/>
                  <a:pt x="1184373" y="2708375"/>
                </a:cubicBezTo>
                <a:cubicBezTo>
                  <a:pt x="1185021" y="2708552"/>
                  <a:pt x="1185703" y="2708729"/>
                  <a:pt x="1186374" y="2708918"/>
                </a:cubicBezTo>
                <a:cubicBezTo>
                  <a:pt x="1186338" y="2704662"/>
                  <a:pt x="1186398" y="2700407"/>
                  <a:pt x="1186279" y="2696163"/>
                </a:cubicBezTo>
                <a:cubicBezTo>
                  <a:pt x="1186127" y="2691115"/>
                  <a:pt x="1183738" y="2686552"/>
                  <a:pt x="1184456" y="2681433"/>
                </a:cubicBezTo>
                <a:cubicBezTo>
                  <a:pt x="1184549" y="2680759"/>
                  <a:pt x="1185362" y="2680664"/>
                  <a:pt x="1185609" y="2681291"/>
                </a:cubicBezTo>
                <a:cubicBezTo>
                  <a:pt x="1187563" y="2686185"/>
                  <a:pt x="1188610" y="2691091"/>
                  <a:pt x="1189235" y="2696080"/>
                </a:cubicBezTo>
                <a:cubicBezTo>
                  <a:pt x="1188847" y="2686221"/>
                  <a:pt x="1183914" y="2667081"/>
                  <a:pt x="1183230" y="2666289"/>
                </a:cubicBezTo>
                <a:cubicBezTo>
                  <a:pt x="1179982" y="2662447"/>
                  <a:pt x="1181089" y="2656347"/>
                  <a:pt x="1182265" y="2656832"/>
                </a:cubicBezTo>
                <a:cubicBezTo>
                  <a:pt x="1185303" y="2658073"/>
                  <a:pt x="1187516" y="2660910"/>
                  <a:pt x="1187481" y="2664540"/>
                </a:cubicBezTo>
                <a:cubicBezTo>
                  <a:pt x="1187434" y="2670214"/>
                  <a:pt x="1190612" y="2675557"/>
                  <a:pt x="1192189" y="2680854"/>
                </a:cubicBezTo>
                <a:cubicBezTo>
                  <a:pt x="1195121" y="2690677"/>
                  <a:pt x="1195333" y="2702074"/>
                  <a:pt x="1195473" y="2712394"/>
                </a:cubicBezTo>
                <a:cubicBezTo>
                  <a:pt x="1196640" y="2712169"/>
                  <a:pt x="1196322" y="2712299"/>
                  <a:pt x="1196851" y="2712382"/>
                </a:cubicBezTo>
                <a:cubicBezTo>
                  <a:pt x="1201419" y="2696801"/>
                  <a:pt x="1194780" y="2690500"/>
                  <a:pt x="1195415" y="2682154"/>
                </a:cubicBezTo>
                <a:cubicBezTo>
                  <a:pt x="1195733" y="2677933"/>
                  <a:pt x="1198782" y="2673760"/>
                  <a:pt x="1198711" y="2669741"/>
                </a:cubicBezTo>
                <a:cubicBezTo>
                  <a:pt x="1198629" y="2665686"/>
                  <a:pt x="1198311" y="2662293"/>
                  <a:pt x="1198794" y="2658664"/>
                </a:cubicBezTo>
                <a:cubicBezTo>
                  <a:pt x="1198452" y="2658475"/>
                  <a:pt x="1198192" y="2658180"/>
                  <a:pt x="1198086" y="2657718"/>
                </a:cubicBezTo>
                <a:cubicBezTo>
                  <a:pt x="1196086" y="2648285"/>
                  <a:pt x="1195850" y="2660296"/>
                  <a:pt x="1196180" y="2662648"/>
                </a:cubicBezTo>
                <a:cubicBezTo>
                  <a:pt x="1196416" y="2664374"/>
                  <a:pt x="1193791" y="2665355"/>
                  <a:pt x="1193167" y="2663582"/>
                </a:cubicBezTo>
                <a:cubicBezTo>
                  <a:pt x="1193132" y="2663464"/>
                  <a:pt x="1193120" y="2663310"/>
                  <a:pt x="1193084" y="2663192"/>
                </a:cubicBezTo>
                <a:cubicBezTo>
                  <a:pt x="1193073" y="2663192"/>
                  <a:pt x="1193061" y="2663192"/>
                  <a:pt x="1193049" y="2663192"/>
                </a:cubicBezTo>
                <a:cubicBezTo>
                  <a:pt x="1192849" y="2660260"/>
                  <a:pt x="1192013" y="2651157"/>
                  <a:pt x="1190542" y="2648604"/>
                </a:cubicBezTo>
                <a:cubicBezTo>
                  <a:pt x="1190105" y="2651547"/>
                  <a:pt x="1190000" y="2654491"/>
                  <a:pt x="1190518" y="2657517"/>
                </a:cubicBezTo>
                <a:cubicBezTo>
                  <a:pt x="1190670" y="2658416"/>
                  <a:pt x="1189459" y="2658782"/>
                  <a:pt x="1189035" y="2658002"/>
                </a:cubicBezTo>
                <a:cubicBezTo>
                  <a:pt x="1186563" y="2653451"/>
                  <a:pt x="1185821" y="2640991"/>
                  <a:pt x="1190293" y="2643260"/>
                </a:cubicBezTo>
                <a:cubicBezTo>
                  <a:pt x="1191282" y="2637527"/>
                  <a:pt x="1184279" y="2635245"/>
                  <a:pt x="1185268" y="2629382"/>
                </a:cubicBezTo>
                <a:cubicBezTo>
                  <a:pt x="1184150" y="2625150"/>
                  <a:pt x="1187163" y="2603788"/>
                  <a:pt x="1188270" y="2600690"/>
                </a:cubicBezTo>
                <a:cubicBezTo>
                  <a:pt x="1188198" y="2600489"/>
                  <a:pt x="1188127" y="2600277"/>
                  <a:pt x="1188057" y="2600076"/>
                </a:cubicBezTo>
                <a:cubicBezTo>
                  <a:pt x="1186586" y="2599579"/>
                  <a:pt x="1185974" y="2597865"/>
                  <a:pt x="1186526" y="2596435"/>
                </a:cubicBezTo>
                <a:cubicBezTo>
                  <a:pt x="1184523" y="2590557"/>
                  <a:pt x="1189134" y="2590590"/>
                  <a:pt x="1185153" y="2585852"/>
                </a:cubicBezTo>
                <a:close/>
                <a:moveTo>
                  <a:pt x="242530" y="1714239"/>
                </a:moveTo>
                <a:cubicBezTo>
                  <a:pt x="239628" y="1712513"/>
                  <a:pt x="236625" y="1710929"/>
                  <a:pt x="233628" y="1709357"/>
                </a:cubicBezTo>
                <a:cubicBezTo>
                  <a:pt x="234330" y="1713081"/>
                  <a:pt x="235489" y="1716532"/>
                  <a:pt x="238631" y="1719157"/>
                </a:cubicBezTo>
                <a:cubicBezTo>
                  <a:pt x="240635" y="1719275"/>
                  <a:pt x="242617" y="1719654"/>
                  <a:pt x="244577" y="1720611"/>
                </a:cubicBezTo>
                <a:cubicBezTo>
                  <a:pt x="247034" y="1721817"/>
                  <a:pt x="249573" y="1723685"/>
                  <a:pt x="251461" y="1725966"/>
                </a:cubicBezTo>
                <a:cubicBezTo>
                  <a:pt x="251465" y="1725446"/>
                  <a:pt x="251541" y="1724938"/>
                  <a:pt x="251578" y="1724418"/>
                </a:cubicBezTo>
                <a:cubicBezTo>
                  <a:pt x="251318" y="1724288"/>
                  <a:pt x="251095" y="1724063"/>
                  <a:pt x="250970" y="1723732"/>
                </a:cubicBezTo>
                <a:cubicBezTo>
                  <a:pt x="249293" y="1719157"/>
                  <a:pt x="246641" y="1716698"/>
                  <a:pt x="242530" y="1714239"/>
                </a:cubicBezTo>
                <a:close/>
                <a:moveTo>
                  <a:pt x="1294687" y="2683442"/>
                </a:moveTo>
                <a:cubicBezTo>
                  <a:pt x="1295676" y="2684459"/>
                  <a:pt x="1296276" y="2685665"/>
                  <a:pt x="1297124" y="2686800"/>
                </a:cubicBezTo>
                <a:cubicBezTo>
                  <a:pt x="1297088" y="2686823"/>
                  <a:pt x="1297065" y="2686835"/>
                  <a:pt x="1297041" y="2686847"/>
                </a:cubicBezTo>
                <a:cubicBezTo>
                  <a:pt x="1299525" y="2689448"/>
                  <a:pt x="1295052" y="2693574"/>
                  <a:pt x="1292733" y="2690003"/>
                </a:cubicBezTo>
                <a:cubicBezTo>
                  <a:pt x="1289566" y="2685133"/>
                  <a:pt x="1292015" y="2680676"/>
                  <a:pt x="1294687" y="2683442"/>
                </a:cubicBezTo>
                <a:close/>
                <a:moveTo>
                  <a:pt x="255092" y="1722609"/>
                </a:moveTo>
                <a:cubicBezTo>
                  <a:pt x="254137" y="1727326"/>
                  <a:pt x="254538" y="1732835"/>
                  <a:pt x="259849" y="1734265"/>
                </a:cubicBezTo>
                <a:cubicBezTo>
                  <a:pt x="259953" y="1732716"/>
                  <a:pt x="260048" y="1731180"/>
                  <a:pt x="259712" y="1729572"/>
                </a:cubicBezTo>
                <a:cubicBezTo>
                  <a:pt x="259118" y="1726723"/>
                  <a:pt x="257364" y="1724323"/>
                  <a:pt x="255092" y="1722609"/>
                </a:cubicBezTo>
                <a:close/>
                <a:moveTo>
                  <a:pt x="1290532" y="2676964"/>
                </a:moveTo>
                <a:cubicBezTo>
                  <a:pt x="1293286" y="2681184"/>
                  <a:pt x="1285705" y="2684659"/>
                  <a:pt x="1284187" y="2676302"/>
                </a:cubicBezTo>
                <a:cubicBezTo>
                  <a:pt x="1283598" y="2673050"/>
                  <a:pt x="1286941" y="2671431"/>
                  <a:pt x="1290532" y="2676964"/>
                </a:cubicBezTo>
                <a:close/>
                <a:moveTo>
                  <a:pt x="612392" y="2049711"/>
                </a:moveTo>
                <a:cubicBezTo>
                  <a:pt x="613559" y="2050891"/>
                  <a:pt x="613970" y="2052788"/>
                  <a:pt x="612408" y="2054160"/>
                </a:cubicBezTo>
                <a:lnTo>
                  <a:pt x="612408" y="2054172"/>
                </a:lnTo>
                <a:cubicBezTo>
                  <a:pt x="608623" y="2057494"/>
                  <a:pt x="599026" y="2067176"/>
                  <a:pt x="600252" y="2062281"/>
                </a:cubicBezTo>
                <a:cubicBezTo>
                  <a:pt x="600939" y="2059538"/>
                  <a:pt x="601471" y="2057316"/>
                  <a:pt x="603218" y="2054975"/>
                </a:cubicBezTo>
                <a:cubicBezTo>
                  <a:pt x="604638" y="2053071"/>
                  <a:pt x="606182" y="2051275"/>
                  <a:pt x="607836" y="2049572"/>
                </a:cubicBezTo>
                <a:cubicBezTo>
                  <a:pt x="609301" y="2048071"/>
                  <a:pt x="611225" y="2048532"/>
                  <a:pt x="612392" y="2049711"/>
                </a:cubicBezTo>
                <a:close/>
                <a:moveTo>
                  <a:pt x="283131" y="1744751"/>
                </a:moveTo>
                <a:cubicBezTo>
                  <a:pt x="285655" y="1745720"/>
                  <a:pt x="283824" y="1749078"/>
                  <a:pt x="282026" y="1748191"/>
                </a:cubicBezTo>
                <a:cubicBezTo>
                  <a:pt x="276179" y="1745969"/>
                  <a:pt x="269139" y="1745484"/>
                  <a:pt x="264390" y="1741027"/>
                </a:cubicBezTo>
                <a:cubicBezTo>
                  <a:pt x="263410" y="1740105"/>
                  <a:pt x="264096" y="1738509"/>
                  <a:pt x="265252" y="1738190"/>
                </a:cubicBezTo>
                <a:cubicBezTo>
                  <a:pt x="266107" y="1737965"/>
                  <a:pt x="266939" y="1737670"/>
                  <a:pt x="267771" y="1737362"/>
                </a:cubicBezTo>
                <a:cubicBezTo>
                  <a:pt x="268284" y="1737185"/>
                  <a:pt x="269025" y="1737291"/>
                  <a:pt x="269410" y="1737705"/>
                </a:cubicBezTo>
                <a:cubicBezTo>
                  <a:pt x="269588" y="1737894"/>
                  <a:pt x="269856" y="1738131"/>
                  <a:pt x="269897" y="1738414"/>
                </a:cubicBezTo>
                <a:cubicBezTo>
                  <a:pt x="269920" y="1738556"/>
                  <a:pt x="269941" y="1738710"/>
                  <a:pt x="269963" y="1738852"/>
                </a:cubicBezTo>
                <a:cubicBezTo>
                  <a:pt x="270055" y="1739479"/>
                  <a:pt x="269644" y="1739963"/>
                  <a:pt x="269157" y="1740282"/>
                </a:cubicBezTo>
                <a:cubicBezTo>
                  <a:pt x="273306" y="1742623"/>
                  <a:pt x="278854" y="1743096"/>
                  <a:pt x="283130" y="1744751"/>
                </a:cubicBezTo>
                <a:close/>
                <a:moveTo>
                  <a:pt x="495003" y="1937350"/>
                </a:moveTo>
                <a:cubicBezTo>
                  <a:pt x="476468" y="1937398"/>
                  <a:pt x="484389" y="1938048"/>
                  <a:pt x="471501" y="1943143"/>
                </a:cubicBezTo>
                <a:cubicBezTo>
                  <a:pt x="466761" y="1945023"/>
                  <a:pt x="476289" y="1949338"/>
                  <a:pt x="486631" y="1945649"/>
                </a:cubicBezTo>
                <a:cubicBezTo>
                  <a:pt x="480437" y="1942103"/>
                  <a:pt x="488049" y="1941512"/>
                  <a:pt x="495003" y="1937350"/>
                </a:cubicBezTo>
                <a:close/>
                <a:moveTo>
                  <a:pt x="1277750" y="2658317"/>
                </a:moveTo>
                <a:cubicBezTo>
                  <a:pt x="1280375" y="2659746"/>
                  <a:pt x="1284050" y="2664108"/>
                  <a:pt x="1284139" y="2668299"/>
                </a:cubicBezTo>
                <a:cubicBezTo>
                  <a:pt x="1284175" y="2670179"/>
                  <a:pt x="1282338" y="2671361"/>
                  <a:pt x="1280714" y="2670238"/>
                </a:cubicBezTo>
                <a:cubicBezTo>
                  <a:pt x="1279101" y="2669127"/>
                  <a:pt x="1278595" y="2667637"/>
                  <a:pt x="1277665" y="2665935"/>
                </a:cubicBezTo>
                <a:cubicBezTo>
                  <a:pt x="1273550" y="2658392"/>
                  <a:pt x="1275124" y="2656888"/>
                  <a:pt x="1277750" y="2658317"/>
                </a:cubicBezTo>
                <a:close/>
                <a:moveTo>
                  <a:pt x="500178" y="1939478"/>
                </a:moveTo>
                <a:cubicBezTo>
                  <a:pt x="496360" y="1940270"/>
                  <a:pt x="494026" y="1942729"/>
                  <a:pt x="488951" y="1944242"/>
                </a:cubicBezTo>
                <a:lnTo>
                  <a:pt x="488951" y="1944242"/>
                </a:lnTo>
                <a:cubicBezTo>
                  <a:pt x="496460" y="1946737"/>
                  <a:pt x="500124" y="1945472"/>
                  <a:pt x="503537" y="1943143"/>
                </a:cubicBezTo>
                <a:cubicBezTo>
                  <a:pt x="502686" y="1942457"/>
                  <a:pt x="501875" y="1941701"/>
                  <a:pt x="501136" y="1940814"/>
                </a:cubicBezTo>
                <a:cubicBezTo>
                  <a:pt x="500793" y="1940400"/>
                  <a:pt x="500488" y="1939939"/>
                  <a:pt x="500178" y="1939478"/>
                </a:cubicBezTo>
                <a:close/>
                <a:moveTo>
                  <a:pt x="1337231" y="2710136"/>
                </a:moveTo>
                <a:cubicBezTo>
                  <a:pt x="1337101" y="2710089"/>
                  <a:pt x="1336983" y="2710006"/>
                  <a:pt x="1336866" y="2709947"/>
                </a:cubicBezTo>
                <a:cubicBezTo>
                  <a:pt x="1336842" y="2709923"/>
                  <a:pt x="1336807" y="2709911"/>
                  <a:pt x="1336771" y="2709888"/>
                </a:cubicBezTo>
                <a:cubicBezTo>
                  <a:pt x="1337843" y="2712796"/>
                  <a:pt x="1338655" y="2715550"/>
                  <a:pt x="1340656" y="2718127"/>
                </a:cubicBezTo>
                <a:cubicBezTo>
                  <a:pt x="1340986" y="2718553"/>
                  <a:pt x="1341339" y="2718990"/>
                  <a:pt x="1341692" y="2719416"/>
                </a:cubicBezTo>
                <a:cubicBezTo>
                  <a:pt x="1342410" y="2720279"/>
                  <a:pt x="1343140" y="2721177"/>
                  <a:pt x="1343705" y="2722135"/>
                </a:cubicBezTo>
                <a:cubicBezTo>
                  <a:pt x="1343987" y="2722620"/>
                  <a:pt x="1344223" y="2723104"/>
                  <a:pt x="1344400" y="2723624"/>
                </a:cubicBezTo>
                <a:cubicBezTo>
                  <a:pt x="1344623" y="2724263"/>
                  <a:pt x="1344894" y="2724972"/>
                  <a:pt x="1345212" y="2725741"/>
                </a:cubicBezTo>
                <a:cubicBezTo>
                  <a:pt x="1346154" y="2728034"/>
                  <a:pt x="1347472" y="2730788"/>
                  <a:pt x="1348967" y="2733425"/>
                </a:cubicBezTo>
                <a:cubicBezTo>
                  <a:pt x="1350968" y="2736936"/>
                  <a:pt x="1353298" y="2740222"/>
                  <a:pt x="1355464" y="2741865"/>
                </a:cubicBezTo>
                <a:cubicBezTo>
                  <a:pt x="1355854" y="2742173"/>
                  <a:pt x="1356148" y="2742516"/>
                  <a:pt x="1356336" y="2742858"/>
                </a:cubicBezTo>
                <a:cubicBezTo>
                  <a:pt x="1356525" y="2743213"/>
                  <a:pt x="1356630" y="2743580"/>
                  <a:pt x="1356641" y="2743946"/>
                </a:cubicBezTo>
                <a:cubicBezTo>
                  <a:pt x="1356677" y="2744667"/>
                  <a:pt x="1356395" y="2745376"/>
                  <a:pt x="1355936" y="2745932"/>
                </a:cubicBezTo>
                <a:cubicBezTo>
                  <a:pt x="1355701" y="2746204"/>
                  <a:pt x="1355430" y="2746429"/>
                  <a:pt x="1355124" y="2746606"/>
                </a:cubicBezTo>
                <a:cubicBezTo>
                  <a:pt x="1354194" y="2747114"/>
                  <a:pt x="1353005" y="2747102"/>
                  <a:pt x="1352004" y="2746038"/>
                </a:cubicBezTo>
                <a:cubicBezTo>
                  <a:pt x="1348907" y="2742776"/>
                  <a:pt x="1346719" y="2739182"/>
                  <a:pt x="1344623" y="2735470"/>
                </a:cubicBezTo>
                <a:cubicBezTo>
                  <a:pt x="1343575" y="2733602"/>
                  <a:pt x="1342550" y="2731722"/>
                  <a:pt x="1341445" y="2729831"/>
                </a:cubicBezTo>
                <a:cubicBezTo>
                  <a:pt x="1340337" y="2727928"/>
                  <a:pt x="1339161" y="2726036"/>
                  <a:pt x="1337784" y="2724156"/>
                </a:cubicBezTo>
                <a:cubicBezTo>
                  <a:pt x="1339879" y="2731037"/>
                  <a:pt x="1343999" y="2734158"/>
                  <a:pt x="1346342" y="2740731"/>
                </a:cubicBezTo>
                <a:cubicBezTo>
                  <a:pt x="1346872" y="2742196"/>
                  <a:pt x="1346130" y="2743674"/>
                  <a:pt x="1345012" y="2744431"/>
                </a:cubicBezTo>
                <a:cubicBezTo>
                  <a:pt x="1343892" y="2745175"/>
                  <a:pt x="1342398" y="2745211"/>
                  <a:pt x="1341421" y="2743769"/>
                </a:cubicBezTo>
                <a:cubicBezTo>
                  <a:pt x="1340608" y="2742563"/>
                  <a:pt x="1339891" y="2741381"/>
                  <a:pt x="1339220" y="2740163"/>
                </a:cubicBezTo>
                <a:cubicBezTo>
                  <a:pt x="1338561" y="2738957"/>
                  <a:pt x="1337937" y="2737728"/>
                  <a:pt x="1337324" y="2736427"/>
                </a:cubicBezTo>
                <a:cubicBezTo>
                  <a:pt x="1336489" y="2734642"/>
                  <a:pt x="1334570" y="2732940"/>
                  <a:pt x="1333369" y="2731143"/>
                </a:cubicBezTo>
                <a:cubicBezTo>
                  <a:pt x="1334547" y="2735387"/>
                  <a:pt x="1331697" y="2736676"/>
                  <a:pt x="1327660" y="2731190"/>
                </a:cubicBezTo>
                <a:cubicBezTo>
                  <a:pt x="1327601" y="2731238"/>
                  <a:pt x="1327554" y="2731320"/>
                  <a:pt x="1327507" y="2731368"/>
                </a:cubicBezTo>
                <a:cubicBezTo>
                  <a:pt x="1329779" y="2734453"/>
                  <a:pt x="1330979" y="2736983"/>
                  <a:pt x="1331309" y="2738673"/>
                </a:cubicBezTo>
                <a:cubicBezTo>
                  <a:pt x="1331780" y="2741038"/>
                  <a:pt x="1330544" y="2741747"/>
                  <a:pt x="1328189" y="2739974"/>
                </a:cubicBezTo>
                <a:cubicBezTo>
                  <a:pt x="1326848" y="2738957"/>
                  <a:pt x="1325140" y="2737137"/>
                  <a:pt x="1323187" y="2734347"/>
                </a:cubicBezTo>
                <a:cubicBezTo>
                  <a:pt x="1322339" y="2734749"/>
                  <a:pt x="1321503" y="2735151"/>
                  <a:pt x="1320550" y="2735434"/>
                </a:cubicBezTo>
                <a:cubicBezTo>
                  <a:pt x="1324046" y="2736853"/>
                  <a:pt x="1327212" y="2740659"/>
                  <a:pt x="1330379" y="2745696"/>
                </a:cubicBezTo>
                <a:cubicBezTo>
                  <a:pt x="1332922" y="2749727"/>
                  <a:pt x="1335465" y="2754550"/>
                  <a:pt x="1338184" y="2759574"/>
                </a:cubicBezTo>
                <a:cubicBezTo>
                  <a:pt x="1339114" y="2761277"/>
                  <a:pt x="1340079" y="2763014"/>
                  <a:pt x="1341056" y="2764740"/>
                </a:cubicBezTo>
                <a:cubicBezTo>
                  <a:pt x="1345094" y="2771893"/>
                  <a:pt x="1349590" y="2779033"/>
                  <a:pt x="1355065" y="2784483"/>
                </a:cubicBezTo>
                <a:cubicBezTo>
                  <a:pt x="1355252" y="2784672"/>
                  <a:pt x="1355336" y="2784861"/>
                  <a:pt x="1355452" y="2785062"/>
                </a:cubicBezTo>
                <a:cubicBezTo>
                  <a:pt x="1355583" y="2785074"/>
                  <a:pt x="1355701" y="2785038"/>
                  <a:pt x="1355818" y="2785038"/>
                </a:cubicBezTo>
                <a:cubicBezTo>
                  <a:pt x="1347495" y="2776018"/>
                  <a:pt x="1350015" y="2770639"/>
                  <a:pt x="1353958" y="2773950"/>
                </a:cubicBezTo>
                <a:cubicBezTo>
                  <a:pt x="1355748" y="2775451"/>
                  <a:pt x="1357830" y="2778737"/>
                  <a:pt x="1359314" y="2784305"/>
                </a:cubicBezTo>
                <a:cubicBezTo>
                  <a:pt x="1362928" y="2782520"/>
                  <a:pt x="1364518" y="2780298"/>
                  <a:pt x="1365295" y="2777933"/>
                </a:cubicBezTo>
                <a:cubicBezTo>
                  <a:pt x="1366601" y="2773997"/>
                  <a:pt x="1365695" y="2769694"/>
                  <a:pt x="1368308" y="2766443"/>
                </a:cubicBezTo>
                <a:cubicBezTo>
                  <a:pt x="1368955" y="2765639"/>
                  <a:pt x="1370039" y="2765261"/>
                  <a:pt x="1371004" y="2764918"/>
                </a:cubicBezTo>
                <a:cubicBezTo>
                  <a:pt x="1371969" y="2764587"/>
                  <a:pt x="1372829" y="2764279"/>
                  <a:pt x="1373028" y="2763594"/>
                </a:cubicBezTo>
                <a:cubicBezTo>
                  <a:pt x="1373157" y="2763133"/>
                  <a:pt x="1372993" y="2762518"/>
                  <a:pt x="1372381" y="2761608"/>
                </a:cubicBezTo>
                <a:cubicBezTo>
                  <a:pt x="1371439" y="2760213"/>
                  <a:pt x="1370286" y="2758723"/>
                  <a:pt x="1369061" y="2757210"/>
                </a:cubicBezTo>
                <a:cubicBezTo>
                  <a:pt x="1368873" y="2756974"/>
                  <a:pt x="1368685" y="2756737"/>
                  <a:pt x="1368497" y="2756501"/>
                </a:cubicBezTo>
                <a:cubicBezTo>
                  <a:pt x="1367649" y="2755460"/>
                  <a:pt x="1366778" y="2754408"/>
                  <a:pt x="1365907" y="2753368"/>
                </a:cubicBezTo>
                <a:cubicBezTo>
                  <a:pt x="1362811" y="2749644"/>
                  <a:pt x="1359750" y="2745968"/>
                  <a:pt x="1358243" y="2743000"/>
                </a:cubicBezTo>
                <a:cubicBezTo>
                  <a:pt x="1357031" y="2741806"/>
                  <a:pt x="1355689" y="2740069"/>
                  <a:pt x="1354253" y="2738011"/>
                </a:cubicBezTo>
                <a:cubicBezTo>
                  <a:pt x="1353782" y="2737314"/>
                  <a:pt x="1353298" y="2736593"/>
                  <a:pt x="1352805" y="2735848"/>
                </a:cubicBezTo>
                <a:cubicBezTo>
                  <a:pt x="1351344" y="2733578"/>
                  <a:pt x="1349815" y="2731072"/>
                  <a:pt x="1348320" y="2728519"/>
                </a:cubicBezTo>
                <a:cubicBezTo>
                  <a:pt x="1347318" y="2726804"/>
                  <a:pt x="1346318" y="2725090"/>
                  <a:pt x="1345365" y="2723412"/>
                </a:cubicBezTo>
                <a:cubicBezTo>
                  <a:pt x="1341986" y="2717536"/>
                  <a:pt x="1338985" y="2712205"/>
                  <a:pt x="1337231" y="2710136"/>
                </a:cubicBezTo>
                <a:close/>
                <a:moveTo>
                  <a:pt x="1284059" y="2659552"/>
                </a:moveTo>
                <a:cubicBezTo>
                  <a:pt x="1285707" y="2658687"/>
                  <a:pt x="1289206" y="2660779"/>
                  <a:pt x="1292119" y="2667174"/>
                </a:cubicBezTo>
                <a:cubicBezTo>
                  <a:pt x="1293544" y="2670308"/>
                  <a:pt x="1288976" y="2671951"/>
                  <a:pt x="1287105" y="2669681"/>
                </a:cubicBezTo>
                <a:cubicBezTo>
                  <a:pt x="1282614" y="2664243"/>
                  <a:pt x="1282411" y="2660418"/>
                  <a:pt x="1284059" y="2659552"/>
                </a:cubicBezTo>
                <a:close/>
                <a:moveTo>
                  <a:pt x="492399" y="1925824"/>
                </a:moveTo>
                <a:lnTo>
                  <a:pt x="492398" y="1925824"/>
                </a:lnTo>
                <a:lnTo>
                  <a:pt x="492398" y="1925824"/>
                </a:lnTo>
                <a:lnTo>
                  <a:pt x="480987" y="1930978"/>
                </a:lnTo>
                <a:cubicBezTo>
                  <a:pt x="490692" y="1934395"/>
                  <a:pt x="492856" y="1932752"/>
                  <a:pt x="496445" y="1932539"/>
                </a:cubicBezTo>
                <a:lnTo>
                  <a:pt x="492398" y="1925824"/>
                </a:lnTo>
                <a:close/>
                <a:moveTo>
                  <a:pt x="1189518" y="2566207"/>
                </a:moveTo>
                <a:cubicBezTo>
                  <a:pt x="1184149" y="2567460"/>
                  <a:pt x="1176463" y="2569091"/>
                  <a:pt x="1173954" y="2566809"/>
                </a:cubicBezTo>
                <a:cubicBezTo>
                  <a:pt x="1168540" y="2561880"/>
                  <a:pt x="1159335" y="2554515"/>
                  <a:pt x="1150765" y="2555402"/>
                </a:cubicBezTo>
                <a:cubicBezTo>
                  <a:pt x="1152554" y="2558262"/>
                  <a:pt x="1157815" y="2557931"/>
                  <a:pt x="1161395" y="2559657"/>
                </a:cubicBezTo>
                <a:cubicBezTo>
                  <a:pt x="1163973" y="2560260"/>
                  <a:pt x="1167222" y="2563180"/>
                  <a:pt x="1168175" y="2565237"/>
                </a:cubicBezTo>
                <a:cubicBezTo>
                  <a:pt x="1169647" y="2566904"/>
                  <a:pt x="1170200" y="2568583"/>
                  <a:pt x="1171153" y="2570841"/>
                </a:cubicBezTo>
                <a:cubicBezTo>
                  <a:pt x="1171248" y="2571065"/>
                  <a:pt x="1171388" y="2571231"/>
                  <a:pt x="1171518" y="2571420"/>
                </a:cubicBezTo>
                <a:cubicBezTo>
                  <a:pt x="1171965" y="2571810"/>
                  <a:pt x="1172378" y="2572236"/>
                  <a:pt x="1172743" y="2572709"/>
                </a:cubicBezTo>
                <a:cubicBezTo>
                  <a:pt x="1173661" y="2573359"/>
                  <a:pt x="1174803" y="2573820"/>
                  <a:pt x="1175945" y="2574316"/>
                </a:cubicBezTo>
                <a:cubicBezTo>
                  <a:pt x="1176168" y="2574304"/>
                  <a:pt x="1176392" y="2574269"/>
                  <a:pt x="1176651" y="2574399"/>
                </a:cubicBezTo>
                <a:cubicBezTo>
                  <a:pt x="1176885" y="2574529"/>
                  <a:pt x="1177145" y="2574695"/>
                  <a:pt x="1177404" y="2574848"/>
                </a:cubicBezTo>
                <a:cubicBezTo>
                  <a:pt x="1179406" y="2574896"/>
                  <a:pt x="1182078" y="2574907"/>
                  <a:pt x="1183855" y="2575924"/>
                </a:cubicBezTo>
                <a:cubicBezTo>
                  <a:pt x="1185527" y="2576882"/>
                  <a:pt x="1186786" y="2578312"/>
                  <a:pt x="1188211" y="2579530"/>
                </a:cubicBezTo>
                <a:cubicBezTo>
                  <a:pt x="1188352" y="2578726"/>
                  <a:pt x="1188493" y="2577863"/>
                  <a:pt x="1188717" y="2577579"/>
                </a:cubicBezTo>
                <a:cubicBezTo>
                  <a:pt x="1189317" y="2576834"/>
                  <a:pt x="1190082" y="2576208"/>
                  <a:pt x="1190871" y="2575593"/>
                </a:cubicBezTo>
                <a:lnTo>
                  <a:pt x="1190860" y="2575593"/>
                </a:lnTo>
                <a:cubicBezTo>
                  <a:pt x="1188869" y="2575203"/>
                  <a:pt x="1186975" y="2574316"/>
                  <a:pt x="1184891" y="2574068"/>
                </a:cubicBezTo>
                <a:cubicBezTo>
                  <a:pt x="1182454" y="2573796"/>
                  <a:pt x="1179793" y="2574044"/>
                  <a:pt x="1177981" y="2572153"/>
                </a:cubicBezTo>
                <a:cubicBezTo>
                  <a:pt x="1177910" y="2572070"/>
                  <a:pt x="1177874" y="2571940"/>
                  <a:pt x="1177816" y="2571834"/>
                </a:cubicBezTo>
                <a:cubicBezTo>
                  <a:pt x="1177722" y="2571987"/>
                  <a:pt x="1177663" y="2572129"/>
                  <a:pt x="1177522" y="2572295"/>
                </a:cubicBezTo>
                <a:cubicBezTo>
                  <a:pt x="1176909" y="2572968"/>
                  <a:pt x="1175921" y="2573075"/>
                  <a:pt x="1175132" y="2572685"/>
                </a:cubicBezTo>
                <a:cubicBezTo>
                  <a:pt x="1173789" y="2572011"/>
                  <a:pt x="1173531" y="2571751"/>
                  <a:pt x="1172730" y="2570533"/>
                </a:cubicBezTo>
                <a:cubicBezTo>
                  <a:pt x="1171989" y="2569387"/>
                  <a:pt x="1173202" y="2568299"/>
                  <a:pt x="1174308" y="2568429"/>
                </a:cubicBezTo>
                <a:cubicBezTo>
                  <a:pt x="1175626" y="2568595"/>
                  <a:pt x="1177557" y="2569327"/>
                  <a:pt x="1178016" y="2570474"/>
                </a:cubicBezTo>
                <a:cubicBezTo>
                  <a:pt x="1178134" y="2570356"/>
                  <a:pt x="1178299" y="2570261"/>
                  <a:pt x="1178498" y="2570226"/>
                </a:cubicBezTo>
                <a:cubicBezTo>
                  <a:pt x="1180771" y="2569824"/>
                  <a:pt x="1183220" y="2569883"/>
                  <a:pt x="1185539" y="2569978"/>
                </a:cubicBezTo>
                <a:cubicBezTo>
                  <a:pt x="1186892" y="2570037"/>
                  <a:pt x="1188470" y="2570640"/>
                  <a:pt x="1190000" y="2571018"/>
                </a:cubicBezTo>
                <a:cubicBezTo>
                  <a:pt x="1189635" y="2570250"/>
                  <a:pt x="1189365" y="2569434"/>
                  <a:pt x="1189341" y="2568535"/>
                </a:cubicBezTo>
                <a:cubicBezTo>
                  <a:pt x="1189306" y="2567732"/>
                  <a:pt x="1189388" y="2566951"/>
                  <a:pt x="1189518" y="2566207"/>
                </a:cubicBezTo>
                <a:close/>
                <a:moveTo>
                  <a:pt x="1323362" y="2688750"/>
                </a:moveTo>
                <a:cubicBezTo>
                  <a:pt x="1323362" y="2688750"/>
                  <a:pt x="1322809" y="2689081"/>
                  <a:pt x="1322551" y="2689235"/>
                </a:cubicBezTo>
                <a:cubicBezTo>
                  <a:pt x="1322468" y="2689282"/>
                  <a:pt x="1322409" y="2689318"/>
                  <a:pt x="1322409" y="2689318"/>
                </a:cubicBezTo>
                <a:cubicBezTo>
                  <a:pt x="1322127" y="2690382"/>
                  <a:pt x="1321715" y="2691422"/>
                  <a:pt x="1321291" y="2692451"/>
                </a:cubicBezTo>
                <a:cubicBezTo>
                  <a:pt x="1320855" y="2693479"/>
                  <a:pt x="1320409" y="2694508"/>
                  <a:pt x="1320032" y="2695536"/>
                </a:cubicBezTo>
                <a:cubicBezTo>
                  <a:pt x="1319031" y="2698255"/>
                  <a:pt x="1317866" y="2702582"/>
                  <a:pt x="1316205" y="2706519"/>
                </a:cubicBezTo>
                <a:cubicBezTo>
                  <a:pt x="1315653" y="2707843"/>
                  <a:pt x="1315041" y="2709107"/>
                  <a:pt x="1314358" y="2710266"/>
                </a:cubicBezTo>
                <a:cubicBezTo>
                  <a:pt x="1313333" y="2712004"/>
                  <a:pt x="1312157" y="2713481"/>
                  <a:pt x="1310791" y="2714451"/>
                </a:cubicBezTo>
                <a:cubicBezTo>
                  <a:pt x="1308495" y="2716070"/>
                  <a:pt x="1305647" y="2716295"/>
                  <a:pt x="1302056" y="2713954"/>
                </a:cubicBezTo>
                <a:cubicBezTo>
                  <a:pt x="1301715" y="2714132"/>
                  <a:pt x="1301362" y="2714238"/>
                  <a:pt x="1300997" y="2714214"/>
                </a:cubicBezTo>
                <a:cubicBezTo>
                  <a:pt x="1300914" y="2715054"/>
                  <a:pt x="1301938" y="2716153"/>
                  <a:pt x="1302833" y="2716910"/>
                </a:cubicBezTo>
                <a:cubicBezTo>
                  <a:pt x="1303139" y="2717158"/>
                  <a:pt x="1303422" y="2717371"/>
                  <a:pt x="1303645" y="2717513"/>
                </a:cubicBezTo>
                <a:cubicBezTo>
                  <a:pt x="1303987" y="2717737"/>
                  <a:pt x="1304328" y="2717891"/>
                  <a:pt x="1304670" y="2717985"/>
                </a:cubicBezTo>
                <a:cubicBezTo>
                  <a:pt x="1305364" y="2718187"/>
                  <a:pt x="1306058" y="2718163"/>
                  <a:pt x="1306753" y="2718009"/>
                </a:cubicBezTo>
                <a:cubicBezTo>
                  <a:pt x="1308484" y="2717619"/>
                  <a:pt x="1310237" y="2716437"/>
                  <a:pt x="1311956" y="2715964"/>
                </a:cubicBezTo>
                <a:cubicBezTo>
                  <a:pt x="1312756" y="2715077"/>
                  <a:pt x="1313463" y="2714108"/>
                  <a:pt x="1314205" y="2713174"/>
                </a:cubicBezTo>
                <a:cubicBezTo>
                  <a:pt x="1314946" y="2712252"/>
                  <a:pt x="1315735" y="2711342"/>
                  <a:pt x="1316700" y="2710597"/>
                </a:cubicBezTo>
                <a:cubicBezTo>
                  <a:pt x="1317230" y="2710171"/>
                  <a:pt x="1317925" y="2708717"/>
                  <a:pt x="1318655" y="2706743"/>
                </a:cubicBezTo>
                <a:cubicBezTo>
                  <a:pt x="1318902" y="2706081"/>
                  <a:pt x="1319149" y="2705372"/>
                  <a:pt x="1319395" y="2704615"/>
                </a:cubicBezTo>
                <a:cubicBezTo>
                  <a:pt x="1319808" y="2703409"/>
                  <a:pt x="1320208" y="2702109"/>
                  <a:pt x="1320585" y="2700785"/>
                </a:cubicBezTo>
                <a:cubicBezTo>
                  <a:pt x="1320784" y="2700123"/>
                  <a:pt x="1320974" y="2699449"/>
                  <a:pt x="1321150" y="2698787"/>
                </a:cubicBezTo>
                <a:cubicBezTo>
                  <a:pt x="1321527" y="2697463"/>
                  <a:pt x="1321867" y="2696151"/>
                  <a:pt x="1322174" y="2694945"/>
                </a:cubicBezTo>
                <a:cubicBezTo>
                  <a:pt x="1323080" y="2691304"/>
                  <a:pt x="1323634" y="2688538"/>
                  <a:pt x="1323362" y="2688750"/>
                </a:cubicBezTo>
                <a:close/>
                <a:moveTo>
                  <a:pt x="1328578" y="2693054"/>
                </a:moveTo>
                <a:cubicBezTo>
                  <a:pt x="1328402" y="2693148"/>
                  <a:pt x="1328296" y="2693207"/>
                  <a:pt x="1328212" y="2693254"/>
                </a:cubicBezTo>
                <a:cubicBezTo>
                  <a:pt x="1328190" y="2693266"/>
                  <a:pt x="1328153" y="2693290"/>
                  <a:pt x="1328143" y="2693302"/>
                </a:cubicBezTo>
                <a:cubicBezTo>
                  <a:pt x="1327919" y="2693420"/>
                  <a:pt x="1327954" y="2693420"/>
                  <a:pt x="1327472" y="2693704"/>
                </a:cubicBezTo>
                <a:cubicBezTo>
                  <a:pt x="1326083" y="2697191"/>
                  <a:pt x="1325459" y="2700903"/>
                  <a:pt x="1324599" y="2704379"/>
                </a:cubicBezTo>
                <a:cubicBezTo>
                  <a:pt x="1324457" y="2704958"/>
                  <a:pt x="1324305" y="2705525"/>
                  <a:pt x="1324152" y="2706093"/>
                </a:cubicBezTo>
                <a:cubicBezTo>
                  <a:pt x="1323834" y="2707216"/>
                  <a:pt x="1323469" y="2708303"/>
                  <a:pt x="1323022" y="2709344"/>
                </a:cubicBezTo>
                <a:cubicBezTo>
                  <a:pt x="1322798" y="2709852"/>
                  <a:pt x="1322563" y="2710361"/>
                  <a:pt x="1322292" y="2710845"/>
                </a:cubicBezTo>
                <a:cubicBezTo>
                  <a:pt x="1321503" y="2712323"/>
                  <a:pt x="1320479" y="2713647"/>
                  <a:pt x="1319125" y="2714770"/>
                </a:cubicBezTo>
                <a:cubicBezTo>
                  <a:pt x="1318219" y="2715527"/>
                  <a:pt x="1317160" y="2716189"/>
                  <a:pt x="1315912" y="2716756"/>
                </a:cubicBezTo>
                <a:cubicBezTo>
                  <a:pt x="1315288" y="2717028"/>
                  <a:pt x="1314617" y="2717288"/>
                  <a:pt x="1313899" y="2717513"/>
                </a:cubicBezTo>
                <a:cubicBezTo>
                  <a:pt x="1313886" y="2717525"/>
                  <a:pt x="1313886" y="2717525"/>
                  <a:pt x="1313875" y="2717536"/>
                </a:cubicBezTo>
                <a:cubicBezTo>
                  <a:pt x="1313863" y="2717560"/>
                  <a:pt x="1313852" y="2717584"/>
                  <a:pt x="1313840" y="2717607"/>
                </a:cubicBezTo>
                <a:cubicBezTo>
                  <a:pt x="1314852" y="2717572"/>
                  <a:pt x="1315488" y="2717926"/>
                  <a:pt x="1315841" y="2718470"/>
                </a:cubicBezTo>
                <a:cubicBezTo>
                  <a:pt x="1316006" y="2718742"/>
                  <a:pt x="1316112" y="2719061"/>
                  <a:pt x="1316135" y="2719404"/>
                </a:cubicBezTo>
                <a:cubicBezTo>
                  <a:pt x="1316300" y="2721106"/>
                  <a:pt x="1314805" y="2723364"/>
                  <a:pt x="1312710" y="2722939"/>
                </a:cubicBezTo>
                <a:cubicBezTo>
                  <a:pt x="1310744" y="2724109"/>
                  <a:pt x="1309943" y="2725067"/>
                  <a:pt x="1310038" y="2725729"/>
                </a:cubicBezTo>
                <a:cubicBezTo>
                  <a:pt x="1310167" y="2726615"/>
                  <a:pt x="1311874" y="2727005"/>
                  <a:pt x="1314533" y="2726722"/>
                </a:cubicBezTo>
                <a:cubicBezTo>
                  <a:pt x="1315194" y="2726651"/>
                  <a:pt x="1315912" y="2726545"/>
                  <a:pt x="1316689" y="2726379"/>
                </a:cubicBezTo>
                <a:cubicBezTo>
                  <a:pt x="1317442" y="2725764"/>
                  <a:pt x="1318254" y="2725149"/>
                  <a:pt x="1319043" y="2724476"/>
                </a:cubicBezTo>
                <a:cubicBezTo>
                  <a:pt x="1319819" y="2723825"/>
                  <a:pt x="1320573" y="2723128"/>
                  <a:pt x="1321255" y="2722312"/>
                </a:cubicBezTo>
                <a:cubicBezTo>
                  <a:pt x="1321751" y="2721709"/>
                  <a:pt x="1322351" y="2721449"/>
                  <a:pt x="1322951" y="2721437"/>
                </a:cubicBezTo>
                <a:cubicBezTo>
                  <a:pt x="1323457" y="2721414"/>
                  <a:pt x="1323940" y="2721591"/>
                  <a:pt x="1324363" y="2721851"/>
                </a:cubicBezTo>
                <a:cubicBezTo>
                  <a:pt x="1324588" y="2721981"/>
                  <a:pt x="1324776" y="2722147"/>
                  <a:pt x="1324952" y="2722336"/>
                </a:cubicBezTo>
                <a:cubicBezTo>
                  <a:pt x="1325247" y="2722655"/>
                  <a:pt x="1325494" y="2723022"/>
                  <a:pt x="1325575" y="2723447"/>
                </a:cubicBezTo>
                <a:cubicBezTo>
                  <a:pt x="1325682" y="2724015"/>
                  <a:pt x="1325541" y="2724641"/>
                  <a:pt x="1325046" y="2725232"/>
                </a:cubicBezTo>
                <a:cubicBezTo>
                  <a:pt x="1324588" y="2725776"/>
                  <a:pt x="1324011" y="2726273"/>
                  <a:pt x="1323386" y="2726757"/>
                </a:cubicBezTo>
                <a:cubicBezTo>
                  <a:pt x="1322139" y="2727727"/>
                  <a:pt x="1320691" y="2728637"/>
                  <a:pt x="1319549" y="2729701"/>
                </a:cubicBezTo>
                <a:cubicBezTo>
                  <a:pt x="1318984" y="2730233"/>
                  <a:pt x="1318490" y="2730800"/>
                  <a:pt x="1318136" y="2731439"/>
                </a:cubicBezTo>
                <a:cubicBezTo>
                  <a:pt x="1319738" y="2731084"/>
                  <a:pt x="1321162" y="2730469"/>
                  <a:pt x="1322421" y="2729653"/>
                </a:cubicBezTo>
                <a:cubicBezTo>
                  <a:pt x="1326211" y="2727183"/>
                  <a:pt x="1328496" y="2722844"/>
                  <a:pt x="1329496" y="2718316"/>
                </a:cubicBezTo>
                <a:cubicBezTo>
                  <a:pt x="1329461" y="2717844"/>
                  <a:pt x="1329379" y="2717371"/>
                  <a:pt x="1329367" y="2716910"/>
                </a:cubicBezTo>
                <a:cubicBezTo>
                  <a:pt x="1329355" y="2716460"/>
                  <a:pt x="1329402" y="2716047"/>
                  <a:pt x="1329614" y="2715680"/>
                </a:cubicBezTo>
                <a:cubicBezTo>
                  <a:pt x="1329614" y="2715598"/>
                  <a:pt x="1329638" y="2715491"/>
                  <a:pt x="1329650" y="2715408"/>
                </a:cubicBezTo>
                <a:cubicBezTo>
                  <a:pt x="1329697" y="2713505"/>
                  <a:pt x="1330697" y="2710680"/>
                  <a:pt x="1331039" y="2708303"/>
                </a:cubicBezTo>
                <a:cubicBezTo>
                  <a:pt x="1330179" y="2709474"/>
                  <a:pt x="1329343" y="2710715"/>
                  <a:pt x="1328437" y="2711791"/>
                </a:cubicBezTo>
                <a:cubicBezTo>
                  <a:pt x="1328131" y="2712157"/>
                  <a:pt x="1327812" y="2712500"/>
                  <a:pt x="1327483" y="2712819"/>
                </a:cubicBezTo>
                <a:cubicBezTo>
                  <a:pt x="1326836" y="2713458"/>
                  <a:pt x="1326130" y="2713990"/>
                  <a:pt x="1325341" y="2714356"/>
                </a:cubicBezTo>
                <a:cubicBezTo>
                  <a:pt x="1324564" y="2714735"/>
                  <a:pt x="1323693" y="2714936"/>
                  <a:pt x="1322716" y="2714912"/>
                </a:cubicBezTo>
                <a:cubicBezTo>
                  <a:pt x="1321621" y="2714888"/>
                  <a:pt x="1322480" y="2713564"/>
                  <a:pt x="1322951" y="2712548"/>
                </a:cubicBezTo>
                <a:cubicBezTo>
                  <a:pt x="1322186" y="2712016"/>
                  <a:pt x="1322963" y="2710171"/>
                  <a:pt x="1323469" y="2709096"/>
                </a:cubicBezTo>
                <a:cubicBezTo>
                  <a:pt x="1323646" y="2708741"/>
                  <a:pt x="1323787" y="2708469"/>
                  <a:pt x="1323833" y="2708363"/>
                </a:cubicBezTo>
                <a:cubicBezTo>
                  <a:pt x="1324376" y="2707145"/>
                  <a:pt x="1324811" y="2705892"/>
                  <a:pt x="1325223" y="2704639"/>
                </a:cubicBezTo>
                <a:cubicBezTo>
                  <a:pt x="1325635" y="2703374"/>
                  <a:pt x="1326035" y="2702109"/>
                  <a:pt x="1326483" y="2700856"/>
                </a:cubicBezTo>
                <a:cubicBezTo>
                  <a:pt x="1326777" y="2700040"/>
                  <a:pt x="1327083" y="2699236"/>
                  <a:pt x="1327365" y="2698421"/>
                </a:cubicBezTo>
                <a:cubicBezTo>
                  <a:pt x="1327660" y="2697605"/>
                  <a:pt x="1327919" y="2696789"/>
                  <a:pt x="1328119" y="2695938"/>
                </a:cubicBezTo>
                <a:cubicBezTo>
                  <a:pt x="1328331" y="2695016"/>
                  <a:pt x="1328565" y="2694070"/>
                  <a:pt x="1328578" y="2693124"/>
                </a:cubicBezTo>
                <a:cubicBezTo>
                  <a:pt x="1328578" y="2693077"/>
                  <a:pt x="1328578" y="2693089"/>
                  <a:pt x="1328578" y="2693054"/>
                </a:cubicBezTo>
                <a:close/>
                <a:moveTo>
                  <a:pt x="331096" y="1771941"/>
                </a:moveTo>
                <a:cubicBezTo>
                  <a:pt x="330496" y="1771917"/>
                  <a:pt x="329904" y="1771941"/>
                  <a:pt x="329307" y="1771941"/>
                </a:cubicBezTo>
                <a:cubicBezTo>
                  <a:pt x="326723" y="1771917"/>
                  <a:pt x="324152" y="1772012"/>
                  <a:pt x="321544" y="1772426"/>
                </a:cubicBezTo>
                <a:cubicBezTo>
                  <a:pt x="317984" y="1772981"/>
                  <a:pt x="310768" y="1775617"/>
                  <a:pt x="309460" y="1780027"/>
                </a:cubicBezTo>
                <a:cubicBezTo>
                  <a:pt x="312078" y="1780240"/>
                  <a:pt x="314801" y="1779720"/>
                  <a:pt x="317488" y="1779117"/>
                </a:cubicBezTo>
                <a:cubicBezTo>
                  <a:pt x="316800" y="1778857"/>
                  <a:pt x="316127" y="1778585"/>
                  <a:pt x="315506" y="1778301"/>
                </a:cubicBezTo>
                <a:cubicBezTo>
                  <a:pt x="314256" y="1777722"/>
                  <a:pt x="314624" y="1776114"/>
                  <a:pt x="315696" y="1775641"/>
                </a:cubicBezTo>
                <a:cubicBezTo>
                  <a:pt x="318031" y="1774601"/>
                  <a:pt x="320506" y="1775830"/>
                  <a:pt x="322828" y="1776469"/>
                </a:cubicBezTo>
                <a:cubicBezTo>
                  <a:pt x="325032" y="1777083"/>
                  <a:pt x="326655" y="1776173"/>
                  <a:pt x="328256" y="1774837"/>
                </a:cubicBezTo>
                <a:lnTo>
                  <a:pt x="328255" y="1774837"/>
                </a:lnTo>
                <a:cubicBezTo>
                  <a:pt x="328330" y="1774766"/>
                  <a:pt x="329010" y="1774116"/>
                  <a:pt x="329786" y="1773324"/>
                </a:cubicBezTo>
                <a:cubicBezTo>
                  <a:pt x="330223" y="1772875"/>
                  <a:pt x="330680" y="1772402"/>
                  <a:pt x="331096" y="1771941"/>
                </a:cubicBezTo>
                <a:close/>
                <a:moveTo>
                  <a:pt x="672107" y="2084282"/>
                </a:moveTo>
                <a:cubicBezTo>
                  <a:pt x="673901" y="2087864"/>
                  <a:pt x="672210" y="2092912"/>
                  <a:pt x="671100" y="2096706"/>
                </a:cubicBezTo>
                <a:cubicBezTo>
                  <a:pt x="671083" y="2096765"/>
                  <a:pt x="671120" y="2096836"/>
                  <a:pt x="671093" y="2096896"/>
                </a:cubicBezTo>
                <a:cubicBezTo>
                  <a:pt x="671024" y="2097085"/>
                  <a:pt x="670953" y="2097262"/>
                  <a:pt x="670884" y="2097439"/>
                </a:cubicBezTo>
                <a:cubicBezTo>
                  <a:pt x="669855" y="2100099"/>
                  <a:pt x="665758" y="2098834"/>
                  <a:pt x="666662" y="2096080"/>
                </a:cubicBezTo>
                <a:cubicBezTo>
                  <a:pt x="668023" y="2091942"/>
                  <a:pt x="670104" y="2080286"/>
                  <a:pt x="672107" y="2084282"/>
                </a:cubicBezTo>
                <a:close/>
                <a:moveTo>
                  <a:pt x="926935" y="2316520"/>
                </a:moveTo>
                <a:cubicBezTo>
                  <a:pt x="922470" y="2315078"/>
                  <a:pt x="917645" y="2316177"/>
                  <a:pt x="913110" y="2316272"/>
                </a:cubicBezTo>
                <a:lnTo>
                  <a:pt x="913109" y="2316272"/>
                </a:lnTo>
                <a:cubicBezTo>
                  <a:pt x="918325" y="2321355"/>
                  <a:pt x="929725" y="2334466"/>
                  <a:pt x="943112" y="2332243"/>
                </a:cubicBezTo>
                <a:cubicBezTo>
                  <a:pt x="929451" y="2329429"/>
                  <a:pt x="934258" y="2318896"/>
                  <a:pt x="926935" y="2316520"/>
                </a:cubicBezTo>
                <a:close/>
                <a:moveTo>
                  <a:pt x="1249001" y="2611365"/>
                </a:moveTo>
                <a:cubicBezTo>
                  <a:pt x="1251202" y="2613209"/>
                  <a:pt x="1259125" y="2625929"/>
                  <a:pt x="1260255" y="2627833"/>
                </a:cubicBezTo>
                <a:cubicBezTo>
                  <a:pt x="1260302" y="2627880"/>
                  <a:pt x="1260584" y="2628365"/>
                  <a:pt x="1260608" y="2628388"/>
                </a:cubicBezTo>
                <a:cubicBezTo>
                  <a:pt x="1260608" y="2628388"/>
                  <a:pt x="1260596" y="2628388"/>
                  <a:pt x="1260584" y="2628388"/>
                </a:cubicBezTo>
                <a:cubicBezTo>
                  <a:pt x="1261867" y="2630741"/>
                  <a:pt x="1258324" y="2634784"/>
                  <a:pt x="1255840" y="2631237"/>
                </a:cubicBezTo>
                <a:cubicBezTo>
                  <a:pt x="1252321" y="2626213"/>
                  <a:pt x="1245799" y="2618387"/>
                  <a:pt x="1247365" y="2611791"/>
                </a:cubicBezTo>
                <a:cubicBezTo>
                  <a:pt x="1247553" y="2611010"/>
                  <a:pt x="1248471" y="2610916"/>
                  <a:pt x="1249001" y="2611365"/>
                </a:cubicBezTo>
                <a:close/>
                <a:moveTo>
                  <a:pt x="1258802" y="2615956"/>
                </a:moveTo>
                <a:cubicBezTo>
                  <a:pt x="1260913" y="2617311"/>
                  <a:pt x="1263538" y="2620054"/>
                  <a:pt x="1265256" y="2624345"/>
                </a:cubicBezTo>
                <a:cubicBezTo>
                  <a:pt x="1269141" y="2634051"/>
                  <a:pt x="1275945" y="2644584"/>
                  <a:pt x="1281879" y="2653095"/>
                </a:cubicBezTo>
                <a:cubicBezTo>
                  <a:pt x="1283408" y="2655294"/>
                  <a:pt x="1279665" y="2657659"/>
                  <a:pt x="1278417" y="2655330"/>
                </a:cubicBezTo>
                <a:cubicBezTo>
                  <a:pt x="1276875" y="2652445"/>
                  <a:pt x="1255662" y="2616708"/>
                  <a:pt x="1255438" y="2615893"/>
                </a:cubicBezTo>
                <a:cubicBezTo>
                  <a:pt x="1255097" y="2614633"/>
                  <a:pt x="1256692" y="2614601"/>
                  <a:pt x="1258802" y="2615956"/>
                </a:cubicBezTo>
                <a:close/>
                <a:moveTo>
                  <a:pt x="594328" y="1997499"/>
                </a:moveTo>
                <a:lnTo>
                  <a:pt x="594327" y="1997499"/>
                </a:lnTo>
                <a:cubicBezTo>
                  <a:pt x="596764" y="1999048"/>
                  <a:pt x="595668" y="2002358"/>
                  <a:pt x="592807" y="2002192"/>
                </a:cubicBezTo>
                <a:cubicBezTo>
                  <a:pt x="590052" y="2002039"/>
                  <a:pt x="581717" y="1999202"/>
                  <a:pt x="581406" y="1996175"/>
                </a:cubicBezTo>
                <a:cubicBezTo>
                  <a:pt x="581034" y="1992570"/>
                  <a:pt x="593097" y="1996707"/>
                  <a:pt x="594328" y="1997499"/>
                </a:cubicBezTo>
                <a:close/>
                <a:moveTo>
                  <a:pt x="1235675" y="2588282"/>
                </a:moveTo>
                <a:cubicBezTo>
                  <a:pt x="1237613" y="2588786"/>
                  <a:pt x="1240742" y="2591901"/>
                  <a:pt x="1241678" y="2595122"/>
                </a:cubicBezTo>
                <a:cubicBezTo>
                  <a:pt x="1242643" y="2598409"/>
                  <a:pt x="1238417" y="2600123"/>
                  <a:pt x="1236816" y="2597108"/>
                </a:cubicBezTo>
                <a:cubicBezTo>
                  <a:pt x="1232990" y="2589885"/>
                  <a:pt x="1233737" y="2587778"/>
                  <a:pt x="1235675" y="2588282"/>
                </a:cubicBezTo>
                <a:close/>
                <a:moveTo>
                  <a:pt x="1184903" y="2541062"/>
                </a:moveTo>
                <a:cubicBezTo>
                  <a:pt x="1186398" y="2544396"/>
                  <a:pt x="1185703" y="2548580"/>
                  <a:pt x="1185244" y="2552115"/>
                </a:cubicBezTo>
                <a:cubicBezTo>
                  <a:pt x="1185762" y="2554361"/>
                  <a:pt x="1180959" y="2555260"/>
                  <a:pt x="1181336" y="2552328"/>
                </a:cubicBezTo>
                <a:cubicBezTo>
                  <a:pt x="1181783" y="2548923"/>
                  <a:pt x="1183632" y="2544797"/>
                  <a:pt x="1183078" y="2541428"/>
                </a:cubicBezTo>
                <a:cubicBezTo>
                  <a:pt x="1182890" y="2540305"/>
                  <a:pt x="1184503" y="2540163"/>
                  <a:pt x="1184903" y="2541062"/>
                </a:cubicBezTo>
                <a:close/>
                <a:moveTo>
                  <a:pt x="584595" y="1983257"/>
                </a:moveTo>
                <a:cubicBezTo>
                  <a:pt x="584815" y="1985772"/>
                  <a:pt x="581329" y="1987433"/>
                  <a:pt x="576209" y="1984744"/>
                </a:cubicBezTo>
                <a:cubicBezTo>
                  <a:pt x="573871" y="1983514"/>
                  <a:pt x="571317" y="1982391"/>
                  <a:pt x="569286" y="1980701"/>
                </a:cubicBezTo>
                <a:cubicBezTo>
                  <a:pt x="567635" y="1979318"/>
                  <a:pt x="568397" y="1976469"/>
                  <a:pt x="570741" y="1976646"/>
                </a:cubicBezTo>
                <a:cubicBezTo>
                  <a:pt x="580446" y="1977373"/>
                  <a:pt x="584374" y="1980742"/>
                  <a:pt x="584595" y="1983257"/>
                </a:cubicBezTo>
                <a:close/>
                <a:moveTo>
                  <a:pt x="765977" y="2148746"/>
                </a:moveTo>
                <a:cubicBezTo>
                  <a:pt x="765498" y="2151288"/>
                  <a:pt x="761160" y="2182367"/>
                  <a:pt x="760800" y="2184933"/>
                </a:cubicBezTo>
                <a:cubicBezTo>
                  <a:pt x="760442" y="2187462"/>
                  <a:pt x="756511" y="2187415"/>
                  <a:pt x="756765" y="2184779"/>
                </a:cubicBezTo>
                <a:cubicBezTo>
                  <a:pt x="758507" y="2166739"/>
                  <a:pt x="759610" y="2157163"/>
                  <a:pt x="760359" y="2147552"/>
                </a:cubicBezTo>
                <a:cubicBezTo>
                  <a:pt x="757319" y="2153700"/>
                  <a:pt x="756246" y="2172839"/>
                  <a:pt x="751985" y="2180109"/>
                </a:cubicBezTo>
                <a:cubicBezTo>
                  <a:pt x="751585" y="2180795"/>
                  <a:pt x="750360" y="2180771"/>
                  <a:pt x="750203" y="2179885"/>
                </a:cubicBezTo>
                <a:cubicBezTo>
                  <a:pt x="749652" y="2176776"/>
                  <a:pt x="749924" y="2173442"/>
                  <a:pt x="750540" y="2170073"/>
                </a:cubicBezTo>
                <a:cubicBezTo>
                  <a:pt x="749842" y="2171870"/>
                  <a:pt x="749220" y="2173714"/>
                  <a:pt x="748539" y="2175511"/>
                </a:cubicBezTo>
                <a:cubicBezTo>
                  <a:pt x="748680" y="2177910"/>
                  <a:pt x="748854" y="2180239"/>
                  <a:pt x="749001" y="2182604"/>
                </a:cubicBezTo>
                <a:cubicBezTo>
                  <a:pt x="750987" y="2191789"/>
                  <a:pt x="751282" y="2201589"/>
                  <a:pt x="752608" y="2211000"/>
                </a:cubicBezTo>
                <a:cubicBezTo>
                  <a:pt x="762350" y="2250768"/>
                  <a:pt x="769676" y="2254799"/>
                  <a:pt x="765617" y="2268311"/>
                </a:cubicBezTo>
                <a:cubicBezTo>
                  <a:pt x="765208" y="2269682"/>
                  <a:pt x="763437" y="2269363"/>
                  <a:pt x="763269" y="2268039"/>
                </a:cubicBezTo>
                <a:cubicBezTo>
                  <a:pt x="761087" y="2250874"/>
                  <a:pt x="759077" y="2252494"/>
                  <a:pt x="755101" y="2239951"/>
                </a:cubicBezTo>
                <a:cubicBezTo>
                  <a:pt x="755094" y="2246476"/>
                  <a:pt x="756035" y="2254149"/>
                  <a:pt x="753634" y="2262885"/>
                </a:cubicBezTo>
                <a:cubicBezTo>
                  <a:pt x="752963" y="2265332"/>
                  <a:pt x="749121" y="2264445"/>
                  <a:pt x="749371" y="2261975"/>
                </a:cubicBezTo>
                <a:cubicBezTo>
                  <a:pt x="750516" y="2250673"/>
                  <a:pt x="751686" y="2226119"/>
                  <a:pt x="748530" y="2214676"/>
                </a:cubicBezTo>
                <a:cubicBezTo>
                  <a:pt x="747207" y="2230174"/>
                  <a:pt x="747449" y="2236676"/>
                  <a:pt x="745279" y="2244490"/>
                </a:cubicBezTo>
                <a:cubicBezTo>
                  <a:pt x="744808" y="2246193"/>
                  <a:pt x="741985" y="2246488"/>
                  <a:pt x="741918" y="2244408"/>
                </a:cubicBezTo>
                <a:cubicBezTo>
                  <a:pt x="741632" y="2235482"/>
                  <a:pt x="743481" y="2226344"/>
                  <a:pt x="744200" y="2217454"/>
                </a:cubicBezTo>
                <a:cubicBezTo>
                  <a:pt x="744652" y="2211863"/>
                  <a:pt x="744788" y="2206058"/>
                  <a:pt x="745359" y="2200372"/>
                </a:cubicBezTo>
                <a:cubicBezTo>
                  <a:pt x="745257" y="2199745"/>
                  <a:pt x="745200" y="2199107"/>
                  <a:pt x="745108" y="2198480"/>
                </a:cubicBezTo>
                <a:cubicBezTo>
                  <a:pt x="744768" y="2200880"/>
                  <a:pt x="744407" y="2203256"/>
                  <a:pt x="744073" y="2205609"/>
                </a:cubicBezTo>
                <a:cubicBezTo>
                  <a:pt x="743088" y="2212536"/>
                  <a:pt x="743155" y="2220563"/>
                  <a:pt x="739731" y="2226746"/>
                </a:cubicBezTo>
                <a:cubicBezTo>
                  <a:pt x="739244" y="2227633"/>
                  <a:pt x="737809" y="2227384"/>
                  <a:pt x="737626" y="2226391"/>
                </a:cubicBezTo>
                <a:cubicBezTo>
                  <a:pt x="736198" y="2218660"/>
                  <a:pt x="739201" y="2209392"/>
                  <a:pt x="740468" y="2201660"/>
                </a:cubicBezTo>
                <a:cubicBezTo>
                  <a:pt x="740772" y="2199804"/>
                  <a:pt x="741040" y="2197936"/>
                  <a:pt x="741315" y="2196057"/>
                </a:cubicBezTo>
                <a:cubicBezTo>
                  <a:pt x="739858" y="2200407"/>
                  <a:pt x="738355" y="2204734"/>
                  <a:pt x="736998" y="2209155"/>
                </a:cubicBezTo>
                <a:cubicBezTo>
                  <a:pt x="735478" y="2214830"/>
                  <a:pt x="734038" y="2220587"/>
                  <a:pt x="732656" y="2226391"/>
                </a:cubicBezTo>
                <a:cubicBezTo>
                  <a:pt x="734075" y="2273548"/>
                  <a:pt x="754030" y="2296825"/>
                  <a:pt x="745107" y="2320126"/>
                </a:cubicBezTo>
                <a:cubicBezTo>
                  <a:pt x="763110" y="2302535"/>
                  <a:pt x="763045" y="2290607"/>
                  <a:pt x="772995" y="2263949"/>
                </a:cubicBezTo>
                <a:cubicBezTo>
                  <a:pt x="772338" y="2262400"/>
                  <a:pt x="771721" y="2260781"/>
                  <a:pt x="771130" y="2258996"/>
                </a:cubicBezTo>
                <a:cubicBezTo>
                  <a:pt x="769543" y="2254232"/>
                  <a:pt x="776651" y="2250921"/>
                  <a:pt x="778257" y="2255721"/>
                </a:cubicBezTo>
                <a:cubicBezTo>
                  <a:pt x="784294" y="2273785"/>
                  <a:pt x="785467" y="2253286"/>
                  <a:pt x="786104" y="2243226"/>
                </a:cubicBezTo>
                <a:cubicBezTo>
                  <a:pt x="785280" y="2241429"/>
                  <a:pt x="785169" y="2239230"/>
                  <a:pt x="784787" y="2237326"/>
                </a:cubicBezTo>
                <a:cubicBezTo>
                  <a:pt x="784312" y="2234950"/>
                  <a:pt x="783271" y="2232444"/>
                  <a:pt x="783526" y="2230009"/>
                </a:cubicBezTo>
                <a:cubicBezTo>
                  <a:pt x="783625" y="2229051"/>
                  <a:pt x="784758" y="2228306"/>
                  <a:pt x="785548" y="2229134"/>
                </a:cubicBezTo>
                <a:cubicBezTo>
                  <a:pt x="786291" y="2229914"/>
                  <a:pt x="786823" y="2230919"/>
                  <a:pt x="787279" y="2231959"/>
                </a:cubicBezTo>
                <a:lnTo>
                  <a:pt x="787280" y="2231959"/>
                </a:lnTo>
                <a:cubicBezTo>
                  <a:pt x="787784" y="2228141"/>
                  <a:pt x="788336" y="2224441"/>
                  <a:pt x="788975" y="2220941"/>
                </a:cubicBezTo>
                <a:cubicBezTo>
                  <a:pt x="787961" y="2217726"/>
                  <a:pt x="786596" y="2214593"/>
                  <a:pt x="785857" y="2211307"/>
                </a:cubicBezTo>
                <a:cubicBezTo>
                  <a:pt x="785724" y="2210716"/>
                  <a:pt x="785608" y="2210125"/>
                  <a:pt x="785481" y="2209534"/>
                </a:cubicBezTo>
                <a:cubicBezTo>
                  <a:pt x="785374" y="2210101"/>
                  <a:pt x="785272" y="2210692"/>
                  <a:pt x="785166" y="2211259"/>
                </a:cubicBezTo>
                <a:cubicBezTo>
                  <a:pt x="784709" y="2213683"/>
                  <a:pt x="784604" y="2216508"/>
                  <a:pt x="782436" y="2217986"/>
                </a:cubicBezTo>
                <a:cubicBezTo>
                  <a:pt x="781934" y="2218329"/>
                  <a:pt x="781356" y="2218223"/>
                  <a:pt x="781055" y="2217679"/>
                </a:cubicBezTo>
                <a:cubicBezTo>
                  <a:pt x="779532" y="2214948"/>
                  <a:pt x="781302" y="2211000"/>
                  <a:pt x="781848" y="2208127"/>
                </a:cubicBezTo>
                <a:cubicBezTo>
                  <a:pt x="782362" y="2205420"/>
                  <a:pt x="782669" y="2202618"/>
                  <a:pt x="783442" y="2199970"/>
                </a:cubicBezTo>
                <a:cubicBezTo>
                  <a:pt x="782289" y="2197014"/>
                  <a:pt x="781072" y="2194024"/>
                  <a:pt x="779820" y="2191033"/>
                </a:cubicBezTo>
                <a:cubicBezTo>
                  <a:pt x="779508" y="2197676"/>
                  <a:pt x="781442" y="2207737"/>
                  <a:pt x="776611" y="2211189"/>
                </a:cubicBezTo>
                <a:cubicBezTo>
                  <a:pt x="772926" y="2213825"/>
                  <a:pt x="775548" y="2202157"/>
                  <a:pt x="775453" y="2180476"/>
                </a:cubicBezTo>
                <a:cubicBezTo>
                  <a:pt x="774896" y="2179116"/>
                  <a:pt x="774324" y="2177757"/>
                  <a:pt x="773785" y="2176397"/>
                </a:cubicBezTo>
                <a:cubicBezTo>
                  <a:pt x="772730" y="2193314"/>
                  <a:pt x="772106" y="2200774"/>
                  <a:pt x="768161" y="2204308"/>
                </a:cubicBezTo>
                <a:cubicBezTo>
                  <a:pt x="767611" y="2204793"/>
                  <a:pt x="766809" y="2204498"/>
                  <a:pt x="766619" y="2203812"/>
                </a:cubicBezTo>
                <a:cubicBezTo>
                  <a:pt x="765149" y="2198492"/>
                  <a:pt x="768021" y="2191257"/>
                  <a:pt x="768594" y="2185760"/>
                </a:cubicBezTo>
                <a:cubicBezTo>
                  <a:pt x="769216" y="2179790"/>
                  <a:pt x="769401" y="2173525"/>
                  <a:pt x="770556" y="2167566"/>
                </a:cubicBezTo>
                <a:cubicBezTo>
                  <a:pt x="768453" y="2161348"/>
                  <a:pt x="766780" y="2155071"/>
                  <a:pt x="765977" y="2148746"/>
                </a:cubicBezTo>
                <a:close/>
                <a:moveTo>
                  <a:pt x="1186656" y="2534772"/>
                </a:moveTo>
                <a:cubicBezTo>
                  <a:pt x="1188552" y="2540186"/>
                  <a:pt x="1181795" y="2539607"/>
                  <a:pt x="1182866" y="2535942"/>
                </a:cubicBezTo>
                <a:cubicBezTo>
                  <a:pt x="1183784" y="2532798"/>
                  <a:pt x="1186091" y="2533164"/>
                  <a:pt x="1186656" y="2534772"/>
                </a:cubicBezTo>
                <a:close/>
                <a:moveTo>
                  <a:pt x="1266457" y="2608245"/>
                </a:moveTo>
                <a:cubicBezTo>
                  <a:pt x="1266457" y="2608245"/>
                  <a:pt x="1266458" y="2608256"/>
                  <a:pt x="1266458" y="2608256"/>
                </a:cubicBezTo>
                <a:lnTo>
                  <a:pt x="1266525" y="2608365"/>
                </a:lnTo>
                <a:lnTo>
                  <a:pt x="1271756" y="2617643"/>
                </a:lnTo>
                <a:cubicBezTo>
                  <a:pt x="1276947" y="2627100"/>
                  <a:pt x="1281879" y="2636676"/>
                  <a:pt x="1287177" y="2645258"/>
                </a:cubicBezTo>
                <a:cubicBezTo>
                  <a:pt x="1289460" y="2648935"/>
                  <a:pt x="1291991" y="2652540"/>
                  <a:pt x="1294628" y="2656123"/>
                </a:cubicBezTo>
                <a:cubicBezTo>
                  <a:pt x="1298572" y="2661490"/>
                  <a:pt x="1302739" y="2666809"/>
                  <a:pt x="1306565" y="2672259"/>
                </a:cubicBezTo>
                <a:cubicBezTo>
                  <a:pt x="1309437" y="2676361"/>
                  <a:pt x="1312120" y="2680534"/>
                  <a:pt x="1314392" y="2684873"/>
                </a:cubicBezTo>
                <a:cubicBezTo>
                  <a:pt x="1315147" y="2686315"/>
                  <a:pt x="1315853" y="2687781"/>
                  <a:pt x="1316512" y="2689270"/>
                </a:cubicBezTo>
                <a:cubicBezTo>
                  <a:pt x="1316936" y="2688431"/>
                  <a:pt x="1317383" y="2687627"/>
                  <a:pt x="1317913" y="2686965"/>
                </a:cubicBezTo>
                <a:cubicBezTo>
                  <a:pt x="1316571" y="2685547"/>
                  <a:pt x="1312969" y="2680475"/>
                  <a:pt x="1308036" y="2673193"/>
                </a:cubicBezTo>
                <a:cubicBezTo>
                  <a:pt x="1306069" y="2670273"/>
                  <a:pt x="1303881" y="2667010"/>
                  <a:pt x="1301549" y="2663476"/>
                </a:cubicBezTo>
                <a:cubicBezTo>
                  <a:pt x="1299219" y="2659953"/>
                  <a:pt x="1296735" y="2656158"/>
                  <a:pt x="1294157" y="2652198"/>
                </a:cubicBezTo>
                <a:cubicBezTo>
                  <a:pt x="1290295" y="2646251"/>
                  <a:pt x="1286235" y="2639927"/>
                  <a:pt x="1282184" y="2633519"/>
                </a:cubicBezTo>
                <a:cubicBezTo>
                  <a:pt x="1280832" y="2631380"/>
                  <a:pt x="1279477" y="2629240"/>
                  <a:pt x="1278136" y="2627100"/>
                </a:cubicBezTo>
                <a:lnTo>
                  <a:pt x="1266525" y="2608365"/>
                </a:lnTo>
                <a:close/>
                <a:moveTo>
                  <a:pt x="1242572" y="2585795"/>
                </a:moveTo>
                <a:cubicBezTo>
                  <a:pt x="1245915" y="2587840"/>
                  <a:pt x="1247752" y="2592687"/>
                  <a:pt x="1249823" y="2595891"/>
                </a:cubicBezTo>
                <a:cubicBezTo>
                  <a:pt x="1251366" y="2598267"/>
                  <a:pt x="1247163" y="2600572"/>
                  <a:pt x="1245892" y="2597959"/>
                </a:cubicBezTo>
                <a:cubicBezTo>
                  <a:pt x="1243949" y="2594649"/>
                  <a:pt x="1241560" y="2591233"/>
                  <a:pt x="1240100" y="2587686"/>
                </a:cubicBezTo>
                <a:cubicBezTo>
                  <a:pt x="1239441" y="2586090"/>
                  <a:pt x="1241289" y="2585003"/>
                  <a:pt x="1242572" y="2585795"/>
                </a:cubicBezTo>
                <a:close/>
                <a:moveTo>
                  <a:pt x="1153954" y="2503516"/>
                </a:moveTo>
                <a:cubicBezTo>
                  <a:pt x="1148952" y="2517915"/>
                  <a:pt x="1151306" y="2525150"/>
                  <a:pt x="1149399" y="2538035"/>
                </a:cubicBezTo>
                <a:cubicBezTo>
                  <a:pt x="1153708" y="2526320"/>
                  <a:pt x="1152425" y="2510420"/>
                  <a:pt x="1153954" y="2503516"/>
                </a:cubicBezTo>
                <a:close/>
                <a:moveTo>
                  <a:pt x="909533" y="2277828"/>
                </a:moveTo>
                <a:cubicBezTo>
                  <a:pt x="905540" y="2276468"/>
                  <a:pt x="901554" y="2274659"/>
                  <a:pt x="898710" y="2272602"/>
                </a:cubicBezTo>
                <a:cubicBezTo>
                  <a:pt x="898454" y="2278407"/>
                  <a:pt x="897995" y="2284188"/>
                  <a:pt x="897149" y="2289933"/>
                </a:cubicBezTo>
                <a:lnTo>
                  <a:pt x="897149" y="2289933"/>
                </a:lnTo>
                <a:cubicBezTo>
                  <a:pt x="903266" y="2285334"/>
                  <a:pt x="906950" y="2281800"/>
                  <a:pt x="909533" y="2277828"/>
                </a:cubicBezTo>
                <a:close/>
                <a:moveTo>
                  <a:pt x="542707" y="1937670"/>
                </a:moveTo>
                <a:cubicBezTo>
                  <a:pt x="539250" y="1935045"/>
                  <a:pt x="535903" y="1932279"/>
                  <a:pt x="532461" y="1929678"/>
                </a:cubicBezTo>
                <a:cubicBezTo>
                  <a:pt x="530711" y="1928366"/>
                  <a:pt x="528932" y="1927101"/>
                  <a:pt x="527095" y="1925930"/>
                </a:cubicBezTo>
                <a:cubicBezTo>
                  <a:pt x="526817" y="1925753"/>
                  <a:pt x="526552" y="1925552"/>
                  <a:pt x="526272" y="1925375"/>
                </a:cubicBezTo>
                <a:cubicBezTo>
                  <a:pt x="525675" y="1925245"/>
                  <a:pt x="525081" y="1925079"/>
                  <a:pt x="524487" y="1924937"/>
                </a:cubicBezTo>
                <a:cubicBezTo>
                  <a:pt x="520891" y="1924086"/>
                  <a:pt x="517303" y="1923188"/>
                  <a:pt x="513714" y="1922301"/>
                </a:cubicBezTo>
                <a:cubicBezTo>
                  <a:pt x="512386" y="1921970"/>
                  <a:pt x="511055" y="1921651"/>
                  <a:pt x="509725" y="1921320"/>
                </a:cubicBezTo>
                <a:cubicBezTo>
                  <a:pt x="510589" y="1921793"/>
                  <a:pt x="511480" y="1922219"/>
                  <a:pt x="512350" y="1922691"/>
                </a:cubicBezTo>
                <a:cubicBezTo>
                  <a:pt x="514259" y="1923708"/>
                  <a:pt x="516198" y="1924689"/>
                  <a:pt x="518124" y="1925682"/>
                </a:cubicBezTo>
                <a:lnTo>
                  <a:pt x="518125" y="1925682"/>
                </a:lnTo>
                <a:cubicBezTo>
                  <a:pt x="519744" y="1926522"/>
                  <a:pt x="521347" y="1927385"/>
                  <a:pt x="522977" y="1928200"/>
                </a:cubicBezTo>
                <a:cubicBezTo>
                  <a:pt x="525222" y="1929335"/>
                  <a:pt x="527478" y="1930446"/>
                  <a:pt x="529744" y="1931546"/>
                </a:cubicBezTo>
                <a:cubicBezTo>
                  <a:pt x="534044" y="1933626"/>
                  <a:pt x="538349" y="1935695"/>
                  <a:pt x="542707" y="1937670"/>
                </a:cubicBezTo>
                <a:close/>
                <a:moveTo>
                  <a:pt x="566029" y="1958919"/>
                </a:moveTo>
                <a:cubicBezTo>
                  <a:pt x="567944" y="1959823"/>
                  <a:pt x="569489" y="1961147"/>
                  <a:pt x="569761" y="1963370"/>
                </a:cubicBezTo>
                <a:cubicBezTo>
                  <a:pt x="569800" y="1963689"/>
                  <a:pt x="569745" y="1964091"/>
                  <a:pt x="569456" y="1964304"/>
                </a:cubicBezTo>
                <a:lnTo>
                  <a:pt x="569454" y="1964304"/>
                </a:lnTo>
                <a:cubicBezTo>
                  <a:pt x="565918" y="1966905"/>
                  <a:pt x="562026" y="1963902"/>
                  <a:pt x="558789" y="1962082"/>
                </a:cubicBezTo>
                <a:cubicBezTo>
                  <a:pt x="556684" y="1960899"/>
                  <a:pt x="552752" y="1959528"/>
                  <a:pt x="552470" y="1956785"/>
                </a:cubicBezTo>
                <a:cubicBezTo>
                  <a:pt x="552189" y="1954055"/>
                  <a:pt x="559435" y="1956785"/>
                  <a:pt x="560077" y="1956986"/>
                </a:cubicBezTo>
                <a:cubicBezTo>
                  <a:pt x="561828" y="1957530"/>
                  <a:pt x="564113" y="1958014"/>
                  <a:pt x="566029" y="1958919"/>
                </a:cubicBezTo>
                <a:close/>
                <a:moveTo>
                  <a:pt x="1230810" y="2571577"/>
                </a:moveTo>
                <a:cubicBezTo>
                  <a:pt x="1232108" y="2572483"/>
                  <a:pt x="1233397" y="2574138"/>
                  <a:pt x="1234344" y="2575651"/>
                </a:cubicBezTo>
                <a:cubicBezTo>
                  <a:pt x="1235862" y="2578075"/>
                  <a:pt x="1233049" y="2580616"/>
                  <a:pt x="1230706" y="2579836"/>
                </a:cubicBezTo>
                <a:cubicBezTo>
                  <a:pt x="1230082" y="2579954"/>
                  <a:pt x="1230059" y="2579884"/>
                  <a:pt x="1229494" y="2579824"/>
                </a:cubicBezTo>
                <a:cubicBezTo>
                  <a:pt x="1225126" y="2582579"/>
                  <a:pt x="1222384" y="2573346"/>
                  <a:pt x="1227222" y="2571998"/>
                </a:cubicBezTo>
                <a:cubicBezTo>
                  <a:pt x="1228205" y="2570515"/>
                  <a:pt x="1229512" y="2570671"/>
                  <a:pt x="1230810" y="2571577"/>
                </a:cubicBezTo>
                <a:close/>
                <a:moveTo>
                  <a:pt x="879992" y="2244242"/>
                </a:moveTo>
                <a:cubicBezTo>
                  <a:pt x="880111" y="2244940"/>
                  <a:pt x="880185" y="2245566"/>
                  <a:pt x="880353" y="2246335"/>
                </a:cubicBezTo>
                <a:cubicBezTo>
                  <a:pt x="880592" y="2247410"/>
                  <a:pt x="880186" y="2248061"/>
                  <a:pt x="879486" y="2248841"/>
                </a:cubicBezTo>
                <a:cubicBezTo>
                  <a:pt x="878532" y="2249917"/>
                  <a:pt x="875660" y="2248805"/>
                  <a:pt x="875258" y="2242386"/>
                </a:cubicBezTo>
                <a:cubicBezTo>
                  <a:pt x="874626" y="2246181"/>
                  <a:pt x="875957" y="2249597"/>
                  <a:pt x="875856" y="2253463"/>
                </a:cubicBezTo>
                <a:cubicBezTo>
                  <a:pt x="875829" y="2254456"/>
                  <a:pt x="874528" y="2254964"/>
                  <a:pt x="873862" y="2254208"/>
                </a:cubicBezTo>
                <a:cubicBezTo>
                  <a:pt x="872979" y="2253203"/>
                  <a:pt x="872414" y="2251985"/>
                  <a:pt x="871975" y="2250721"/>
                </a:cubicBezTo>
                <a:cubicBezTo>
                  <a:pt x="871527" y="2254894"/>
                  <a:pt x="871771" y="2259220"/>
                  <a:pt x="872364" y="2263772"/>
                </a:cubicBezTo>
                <a:cubicBezTo>
                  <a:pt x="876733" y="2258334"/>
                  <a:pt x="882355" y="2247706"/>
                  <a:pt x="883981" y="2252423"/>
                </a:cubicBezTo>
                <a:cubicBezTo>
                  <a:pt x="887263" y="2261939"/>
                  <a:pt x="880567" y="2262921"/>
                  <a:pt x="891016" y="2282332"/>
                </a:cubicBezTo>
                <a:lnTo>
                  <a:pt x="891016" y="2282332"/>
                </a:lnTo>
                <a:cubicBezTo>
                  <a:pt x="890651" y="2275510"/>
                  <a:pt x="890968" y="2268689"/>
                  <a:pt x="891278" y="2261856"/>
                </a:cubicBezTo>
                <a:cubicBezTo>
                  <a:pt x="889371" y="2257601"/>
                  <a:pt x="887079" y="2251867"/>
                  <a:pt x="879992" y="2244242"/>
                </a:cubicBezTo>
                <a:close/>
                <a:moveTo>
                  <a:pt x="605728" y="1990204"/>
                </a:moveTo>
                <a:cubicBezTo>
                  <a:pt x="607420" y="1991512"/>
                  <a:pt x="608351" y="1992853"/>
                  <a:pt x="607086" y="1993610"/>
                </a:cubicBezTo>
                <a:cubicBezTo>
                  <a:pt x="598496" y="1998740"/>
                  <a:pt x="572206" y="1977367"/>
                  <a:pt x="599801" y="1987001"/>
                </a:cubicBezTo>
                <a:cubicBezTo>
                  <a:pt x="601583" y="1987622"/>
                  <a:pt x="604036" y="1988896"/>
                  <a:pt x="605728" y="1990204"/>
                </a:cubicBezTo>
                <a:close/>
                <a:moveTo>
                  <a:pt x="689960" y="2067093"/>
                </a:moveTo>
                <a:cubicBezTo>
                  <a:pt x="690864" y="2070462"/>
                  <a:pt x="688618" y="2074541"/>
                  <a:pt x="687588" y="2077685"/>
                </a:cubicBezTo>
                <a:cubicBezTo>
                  <a:pt x="687368" y="2078359"/>
                  <a:pt x="686559" y="2078950"/>
                  <a:pt x="685860" y="2078974"/>
                </a:cubicBezTo>
                <a:cubicBezTo>
                  <a:pt x="684872" y="2079021"/>
                  <a:pt x="684611" y="2078856"/>
                  <a:pt x="683915" y="2078146"/>
                </a:cubicBezTo>
                <a:cubicBezTo>
                  <a:pt x="682040" y="2076220"/>
                  <a:pt x="689023" y="2063606"/>
                  <a:pt x="689960" y="2067093"/>
                </a:cubicBezTo>
                <a:close/>
                <a:moveTo>
                  <a:pt x="737699" y="2108717"/>
                </a:moveTo>
                <a:cubicBezTo>
                  <a:pt x="737215" y="2111177"/>
                  <a:pt x="735856" y="2113233"/>
                  <a:pt x="734629" y="2115386"/>
                </a:cubicBezTo>
                <a:cubicBezTo>
                  <a:pt x="733258" y="2117786"/>
                  <a:pt x="729654" y="2115184"/>
                  <a:pt x="731148" y="2112809"/>
                </a:cubicBezTo>
                <a:cubicBezTo>
                  <a:pt x="732396" y="2110821"/>
                  <a:pt x="733544" y="2108765"/>
                  <a:pt x="735393" y="2107275"/>
                </a:cubicBezTo>
                <a:lnTo>
                  <a:pt x="735394" y="2107276"/>
                </a:lnTo>
                <a:cubicBezTo>
                  <a:pt x="736389" y="2106471"/>
                  <a:pt x="737940" y="2107500"/>
                  <a:pt x="737699" y="2108717"/>
                </a:cubicBezTo>
                <a:close/>
                <a:moveTo>
                  <a:pt x="534239" y="1920020"/>
                </a:moveTo>
                <a:cubicBezTo>
                  <a:pt x="531879" y="1920599"/>
                  <a:pt x="530975" y="1919547"/>
                  <a:pt x="528195" y="1919121"/>
                </a:cubicBezTo>
                <a:cubicBezTo>
                  <a:pt x="526787" y="1918908"/>
                  <a:pt x="525364" y="1918814"/>
                  <a:pt x="523941" y="1918719"/>
                </a:cubicBezTo>
                <a:cubicBezTo>
                  <a:pt x="523906" y="1918719"/>
                  <a:pt x="523872" y="1918719"/>
                  <a:pt x="523837" y="1918708"/>
                </a:cubicBezTo>
                <a:cubicBezTo>
                  <a:pt x="523857" y="1918719"/>
                  <a:pt x="523873" y="1918731"/>
                  <a:pt x="523893" y="1918743"/>
                </a:cubicBezTo>
                <a:cubicBezTo>
                  <a:pt x="525305" y="1919370"/>
                  <a:pt x="526593" y="1920067"/>
                  <a:pt x="527822" y="1920800"/>
                </a:cubicBezTo>
                <a:cubicBezTo>
                  <a:pt x="530860" y="1922597"/>
                  <a:pt x="533497" y="1924678"/>
                  <a:pt x="536349" y="1926995"/>
                </a:cubicBezTo>
                <a:lnTo>
                  <a:pt x="536350" y="1926995"/>
                </a:lnTo>
                <a:cubicBezTo>
                  <a:pt x="540693" y="1930529"/>
                  <a:pt x="545577" y="1934608"/>
                  <a:pt x="553359" y="1939100"/>
                </a:cubicBezTo>
                <a:cubicBezTo>
                  <a:pt x="548592" y="1934549"/>
                  <a:pt x="544145" y="1929501"/>
                  <a:pt x="539440" y="1924855"/>
                </a:cubicBezTo>
                <a:cubicBezTo>
                  <a:pt x="537889" y="1923318"/>
                  <a:pt x="536301" y="1921828"/>
                  <a:pt x="534670" y="1920422"/>
                </a:cubicBezTo>
                <a:cubicBezTo>
                  <a:pt x="534523" y="1920292"/>
                  <a:pt x="534387" y="1920150"/>
                  <a:pt x="534239" y="1920020"/>
                </a:cubicBezTo>
                <a:close/>
                <a:moveTo>
                  <a:pt x="1019404" y="2367436"/>
                </a:moveTo>
                <a:cubicBezTo>
                  <a:pt x="1013808" y="2376645"/>
                  <a:pt x="1006554" y="2385855"/>
                  <a:pt x="996263" y="2388420"/>
                </a:cubicBezTo>
                <a:cubicBezTo>
                  <a:pt x="995651" y="2388573"/>
                  <a:pt x="995187" y="2387758"/>
                  <a:pt x="995668" y="2387332"/>
                </a:cubicBezTo>
                <a:cubicBezTo>
                  <a:pt x="1001989" y="2381646"/>
                  <a:pt x="1007494" y="2376078"/>
                  <a:pt x="1012436" y="2369848"/>
                </a:cubicBezTo>
                <a:cubicBezTo>
                  <a:pt x="1010148" y="2371467"/>
                  <a:pt x="1007818" y="2373052"/>
                  <a:pt x="1005434" y="2374647"/>
                </a:cubicBezTo>
                <a:cubicBezTo>
                  <a:pt x="998376" y="2379364"/>
                  <a:pt x="992498" y="2385583"/>
                  <a:pt x="985348" y="2390098"/>
                </a:cubicBezTo>
                <a:cubicBezTo>
                  <a:pt x="983754" y="2391103"/>
                  <a:pt x="982003" y="2388503"/>
                  <a:pt x="983501" y="2387368"/>
                </a:cubicBezTo>
                <a:cubicBezTo>
                  <a:pt x="987108" y="2384637"/>
                  <a:pt x="990513" y="2381681"/>
                  <a:pt x="993983" y="2378821"/>
                </a:cubicBezTo>
                <a:cubicBezTo>
                  <a:pt x="993290" y="2378962"/>
                  <a:pt x="992579" y="2378927"/>
                  <a:pt x="991884" y="2379022"/>
                </a:cubicBezTo>
                <a:cubicBezTo>
                  <a:pt x="988475" y="2380653"/>
                  <a:pt x="979077" y="2386576"/>
                  <a:pt x="980245" y="2383218"/>
                </a:cubicBezTo>
                <a:cubicBezTo>
                  <a:pt x="980758" y="2381740"/>
                  <a:pt x="981873" y="2380405"/>
                  <a:pt x="983268" y="2379246"/>
                </a:cubicBezTo>
                <a:cubicBezTo>
                  <a:pt x="981978" y="2379140"/>
                  <a:pt x="980696" y="2379128"/>
                  <a:pt x="979394" y="2378939"/>
                </a:cubicBezTo>
                <a:cubicBezTo>
                  <a:pt x="977725" y="2382745"/>
                  <a:pt x="978639" y="2387450"/>
                  <a:pt x="978826" y="2391659"/>
                </a:cubicBezTo>
                <a:cubicBezTo>
                  <a:pt x="979191" y="2399899"/>
                  <a:pt x="988695" y="2395383"/>
                  <a:pt x="997893" y="2392049"/>
                </a:cubicBezTo>
                <a:cubicBezTo>
                  <a:pt x="1014861" y="2385642"/>
                  <a:pt x="1014966" y="2385571"/>
                  <a:pt x="1018012" y="2375936"/>
                </a:cubicBezTo>
                <a:lnTo>
                  <a:pt x="1018011" y="2375936"/>
                </a:lnTo>
                <a:cubicBezTo>
                  <a:pt x="1018121" y="2373052"/>
                  <a:pt x="1018580" y="2370226"/>
                  <a:pt x="1019404" y="2367436"/>
                </a:cubicBezTo>
                <a:close/>
                <a:moveTo>
                  <a:pt x="679438" y="2052789"/>
                </a:moveTo>
                <a:cubicBezTo>
                  <a:pt x="682927" y="2050981"/>
                  <a:pt x="676597" y="2071775"/>
                  <a:pt x="673101" y="2073513"/>
                </a:cubicBezTo>
                <a:cubicBezTo>
                  <a:pt x="672693" y="2073714"/>
                  <a:pt x="672101" y="2073537"/>
                  <a:pt x="671849" y="2073158"/>
                </a:cubicBezTo>
                <a:cubicBezTo>
                  <a:pt x="669172" y="2069222"/>
                  <a:pt x="675789" y="2054681"/>
                  <a:pt x="679438" y="2052789"/>
                </a:cubicBezTo>
                <a:close/>
                <a:moveTo>
                  <a:pt x="522604" y="1907772"/>
                </a:moveTo>
                <a:cubicBezTo>
                  <a:pt x="509501" y="1911224"/>
                  <a:pt x="506285" y="1904273"/>
                  <a:pt x="488914" y="1915977"/>
                </a:cubicBezTo>
                <a:cubicBezTo>
                  <a:pt x="490664" y="1917029"/>
                  <a:pt x="492365" y="1916887"/>
                  <a:pt x="494258" y="1917017"/>
                </a:cubicBezTo>
                <a:cubicBezTo>
                  <a:pt x="495032" y="1916721"/>
                  <a:pt x="495800" y="1916390"/>
                  <a:pt x="496577" y="1916107"/>
                </a:cubicBezTo>
                <a:cubicBezTo>
                  <a:pt x="497129" y="1915586"/>
                  <a:pt x="497826" y="1915291"/>
                  <a:pt x="498564" y="1915362"/>
                </a:cubicBezTo>
                <a:cubicBezTo>
                  <a:pt x="505423" y="1913092"/>
                  <a:pt x="512510" y="1911863"/>
                  <a:pt x="519856" y="1911744"/>
                </a:cubicBezTo>
                <a:cubicBezTo>
                  <a:pt x="521026" y="1911733"/>
                  <a:pt x="522423" y="1911697"/>
                  <a:pt x="523880" y="1911721"/>
                </a:cubicBezTo>
                <a:cubicBezTo>
                  <a:pt x="523501" y="1911012"/>
                  <a:pt x="523133" y="1910279"/>
                  <a:pt x="522767" y="1909427"/>
                </a:cubicBezTo>
                <a:cubicBezTo>
                  <a:pt x="522552" y="1908931"/>
                  <a:pt x="522536" y="1908352"/>
                  <a:pt x="522604" y="1907772"/>
                </a:cubicBezTo>
                <a:close/>
                <a:moveTo>
                  <a:pt x="592217" y="1971432"/>
                </a:moveTo>
                <a:cubicBezTo>
                  <a:pt x="592448" y="1972189"/>
                  <a:pt x="592045" y="1973241"/>
                  <a:pt x="591303" y="1973572"/>
                </a:cubicBezTo>
                <a:cubicBezTo>
                  <a:pt x="588436" y="1974861"/>
                  <a:pt x="585757" y="1973253"/>
                  <a:pt x="583140" y="1971964"/>
                </a:cubicBezTo>
                <a:cubicBezTo>
                  <a:pt x="564927" y="1962944"/>
                  <a:pt x="589930" y="1963937"/>
                  <a:pt x="592217" y="1971432"/>
                </a:cubicBezTo>
                <a:close/>
                <a:moveTo>
                  <a:pt x="699497" y="2068689"/>
                </a:moveTo>
                <a:cubicBezTo>
                  <a:pt x="699425" y="2070746"/>
                  <a:pt x="694980" y="2079529"/>
                  <a:pt x="693890" y="2082402"/>
                </a:cubicBezTo>
                <a:cubicBezTo>
                  <a:pt x="693265" y="2084045"/>
                  <a:pt x="691678" y="2086031"/>
                  <a:pt x="690103" y="2084152"/>
                </a:cubicBezTo>
                <a:cubicBezTo>
                  <a:pt x="689658" y="2083632"/>
                  <a:pt x="689477" y="2082839"/>
                  <a:pt x="689740" y="2082189"/>
                </a:cubicBezTo>
                <a:cubicBezTo>
                  <a:pt x="695046" y="2068878"/>
                  <a:pt x="699564" y="2066762"/>
                  <a:pt x="699497" y="2068689"/>
                </a:cubicBezTo>
                <a:close/>
                <a:moveTo>
                  <a:pt x="760621" y="2124914"/>
                </a:moveTo>
                <a:cubicBezTo>
                  <a:pt x="745831" y="2136948"/>
                  <a:pt x="750429" y="2140755"/>
                  <a:pt x="742999" y="2147635"/>
                </a:cubicBezTo>
                <a:cubicBezTo>
                  <a:pt x="739171" y="2151193"/>
                  <a:pt x="739376" y="2141310"/>
                  <a:pt x="748070" y="2130186"/>
                </a:cubicBezTo>
                <a:cubicBezTo>
                  <a:pt x="735146" y="2140849"/>
                  <a:pt x="731917" y="2159031"/>
                  <a:pt x="728621" y="2166538"/>
                </a:cubicBezTo>
                <a:cubicBezTo>
                  <a:pt x="728762" y="2169470"/>
                  <a:pt x="728470" y="2169683"/>
                  <a:pt x="727960" y="2172508"/>
                </a:cubicBezTo>
                <a:cubicBezTo>
                  <a:pt x="727446" y="2174943"/>
                  <a:pt x="723679" y="2174766"/>
                  <a:pt x="724023" y="2172165"/>
                </a:cubicBezTo>
                <a:cubicBezTo>
                  <a:pt x="724268" y="2170297"/>
                  <a:pt x="724874" y="2168737"/>
                  <a:pt x="725500" y="2167176"/>
                </a:cubicBezTo>
                <a:cubicBezTo>
                  <a:pt x="721492" y="2164339"/>
                  <a:pt x="733631" y="2139301"/>
                  <a:pt x="738021" y="2133331"/>
                </a:cubicBezTo>
                <a:cubicBezTo>
                  <a:pt x="724950" y="2149089"/>
                  <a:pt x="726368" y="2155946"/>
                  <a:pt x="718752" y="2171515"/>
                </a:cubicBezTo>
                <a:cubicBezTo>
                  <a:pt x="717916" y="2173217"/>
                  <a:pt x="715303" y="2172236"/>
                  <a:pt x="715659" y="2170404"/>
                </a:cubicBezTo>
                <a:cubicBezTo>
                  <a:pt x="717966" y="2158594"/>
                  <a:pt x="723807" y="2142599"/>
                  <a:pt x="733050" y="2132220"/>
                </a:cubicBezTo>
                <a:cubicBezTo>
                  <a:pt x="731367" y="2133153"/>
                  <a:pt x="729705" y="2134170"/>
                  <a:pt x="728054" y="2135246"/>
                </a:cubicBezTo>
                <a:cubicBezTo>
                  <a:pt x="724506" y="2142162"/>
                  <a:pt x="719604" y="2148120"/>
                  <a:pt x="716446" y="2155390"/>
                </a:cubicBezTo>
                <a:cubicBezTo>
                  <a:pt x="714552" y="2159752"/>
                  <a:pt x="713886" y="2164398"/>
                  <a:pt x="710580" y="2167827"/>
                </a:cubicBezTo>
                <a:cubicBezTo>
                  <a:pt x="708145" y="2170356"/>
                  <a:pt x="705952" y="2162176"/>
                  <a:pt x="718346" y="2142895"/>
                </a:cubicBezTo>
                <a:cubicBezTo>
                  <a:pt x="715653" y="2145389"/>
                  <a:pt x="713215" y="2148025"/>
                  <a:pt x="710865" y="2150720"/>
                </a:cubicBezTo>
                <a:cubicBezTo>
                  <a:pt x="707183" y="2159256"/>
                  <a:pt x="703024" y="2167448"/>
                  <a:pt x="699820" y="2176208"/>
                </a:cubicBezTo>
                <a:cubicBezTo>
                  <a:pt x="697435" y="2182734"/>
                  <a:pt x="696203" y="2190749"/>
                  <a:pt x="690919" y="2195478"/>
                </a:cubicBezTo>
                <a:cubicBezTo>
                  <a:pt x="690547" y="2195809"/>
                  <a:pt x="689982" y="2195478"/>
                  <a:pt x="689922" y="2195040"/>
                </a:cubicBezTo>
                <a:cubicBezTo>
                  <a:pt x="688925" y="2187758"/>
                  <a:pt x="693565" y="2178572"/>
                  <a:pt x="699358" y="2165238"/>
                </a:cubicBezTo>
                <a:lnTo>
                  <a:pt x="699357" y="2165238"/>
                </a:lnTo>
                <a:cubicBezTo>
                  <a:pt x="692745" y="2174068"/>
                  <a:pt x="681596" y="2196979"/>
                  <a:pt x="675790" y="2218660"/>
                </a:cubicBezTo>
                <a:cubicBezTo>
                  <a:pt x="682104" y="2208623"/>
                  <a:pt x="690731" y="2199544"/>
                  <a:pt x="700441" y="2192333"/>
                </a:cubicBezTo>
                <a:cubicBezTo>
                  <a:pt x="703810" y="2180133"/>
                  <a:pt x="706603" y="2182947"/>
                  <a:pt x="705619" y="2188751"/>
                </a:cubicBezTo>
                <a:cubicBezTo>
                  <a:pt x="707155" y="2187746"/>
                  <a:pt x="708704" y="2186789"/>
                  <a:pt x="710278" y="2185890"/>
                </a:cubicBezTo>
                <a:cubicBezTo>
                  <a:pt x="712077" y="2173064"/>
                  <a:pt x="719885" y="2171208"/>
                  <a:pt x="715908" y="2182911"/>
                </a:cubicBezTo>
                <a:cubicBezTo>
                  <a:pt x="723374" y="2179306"/>
                  <a:pt x="731075" y="2176894"/>
                  <a:pt x="738583" y="2176019"/>
                </a:cubicBezTo>
                <a:cubicBezTo>
                  <a:pt x="744321" y="2158393"/>
                  <a:pt x="751915" y="2141417"/>
                  <a:pt x="760621" y="2124914"/>
                </a:cubicBezTo>
                <a:close/>
                <a:moveTo>
                  <a:pt x="1222933" y="2548215"/>
                </a:moveTo>
                <a:cubicBezTo>
                  <a:pt x="1224376" y="2550395"/>
                  <a:pt x="1225273" y="2552907"/>
                  <a:pt x="1224714" y="2554857"/>
                </a:cubicBezTo>
                <a:cubicBezTo>
                  <a:pt x="1224796" y="2554751"/>
                  <a:pt x="1224831" y="2554692"/>
                  <a:pt x="1224914" y="2554573"/>
                </a:cubicBezTo>
                <a:cubicBezTo>
                  <a:pt x="1224784" y="2555413"/>
                  <a:pt x="1223678" y="2556607"/>
                  <a:pt x="1223949" y="2556039"/>
                </a:cubicBezTo>
                <a:cubicBezTo>
                  <a:pt x="1219405" y="2559503"/>
                  <a:pt x="1213684" y="2541960"/>
                  <a:pt x="1217886" y="2543567"/>
                </a:cubicBezTo>
                <a:cubicBezTo>
                  <a:pt x="1219505" y="2544188"/>
                  <a:pt x="1221491" y="2546035"/>
                  <a:pt x="1222933" y="2548215"/>
                </a:cubicBezTo>
                <a:close/>
                <a:moveTo>
                  <a:pt x="1051184" y="2387580"/>
                </a:moveTo>
                <a:lnTo>
                  <a:pt x="1051184" y="2387580"/>
                </a:lnTo>
                <a:lnTo>
                  <a:pt x="1051183" y="2387580"/>
                </a:lnTo>
                <a:close/>
                <a:moveTo>
                  <a:pt x="1051913" y="2388029"/>
                </a:moveTo>
                <a:cubicBezTo>
                  <a:pt x="1053352" y="2390523"/>
                  <a:pt x="1051495" y="2392722"/>
                  <a:pt x="1050791" y="2395157"/>
                </a:cubicBezTo>
                <a:cubicBezTo>
                  <a:pt x="1050118" y="2397498"/>
                  <a:pt x="1049552" y="2398822"/>
                  <a:pt x="1048276" y="2400773"/>
                </a:cubicBezTo>
                <a:cubicBezTo>
                  <a:pt x="1048094" y="2401056"/>
                  <a:pt x="1047597" y="2401210"/>
                  <a:pt x="1047403" y="2400832"/>
                </a:cubicBezTo>
                <a:cubicBezTo>
                  <a:pt x="1045851" y="2397829"/>
                  <a:pt x="1045954" y="2395678"/>
                  <a:pt x="1046974" y="2392332"/>
                </a:cubicBezTo>
                <a:lnTo>
                  <a:pt x="1051184" y="2387580"/>
                </a:lnTo>
                <a:close/>
                <a:moveTo>
                  <a:pt x="660475" y="2024807"/>
                </a:moveTo>
                <a:cubicBezTo>
                  <a:pt x="658375" y="2025209"/>
                  <a:pt x="656280" y="2025623"/>
                  <a:pt x="654183" y="2026037"/>
                </a:cubicBezTo>
                <a:cubicBezTo>
                  <a:pt x="648052" y="2031298"/>
                  <a:pt x="641749" y="2036369"/>
                  <a:pt x="636086" y="2042174"/>
                </a:cubicBezTo>
                <a:cubicBezTo>
                  <a:pt x="625059" y="2053463"/>
                  <a:pt x="616696" y="2066621"/>
                  <a:pt x="606357" y="2078466"/>
                </a:cubicBezTo>
                <a:cubicBezTo>
                  <a:pt x="604554" y="2080523"/>
                  <a:pt x="601674" y="2077733"/>
                  <a:pt x="602826" y="2075558"/>
                </a:cubicBezTo>
                <a:cubicBezTo>
                  <a:pt x="611544" y="2059114"/>
                  <a:pt x="626919" y="2042233"/>
                  <a:pt x="643267" y="2029749"/>
                </a:cubicBezTo>
                <a:cubicBezTo>
                  <a:pt x="640977" y="2030896"/>
                  <a:pt x="638696" y="2031971"/>
                  <a:pt x="636734" y="2033142"/>
                </a:cubicBezTo>
                <a:cubicBezTo>
                  <a:pt x="630444" y="2036854"/>
                  <a:pt x="624253" y="2041949"/>
                  <a:pt x="617420" y="2044550"/>
                </a:cubicBezTo>
                <a:cubicBezTo>
                  <a:pt x="614588" y="2045625"/>
                  <a:pt x="615344" y="2038497"/>
                  <a:pt x="625353" y="2031889"/>
                </a:cubicBezTo>
                <a:cubicBezTo>
                  <a:pt x="619682" y="2033083"/>
                  <a:pt x="606898" y="2043048"/>
                  <a:pt x="600350" y="2046488"/>
                </a:cubicBezTo>
                <a:cubicBezTo>
                  <a:pt x="597887" y="2047777"/>
                  <a:pt x="597932" y="2042646"/>
                  <a:pt x="603911" y="2036617"/>
                </a:cubicBezTo>
                <a:cubicBezTo>
                  <a:pt x="603833" y="2036641"/>
                  <a:pt x="603756" y="2036653"/>
                  <a:pt x="603679" y="2036676"/>
                </a:cubicBezTo>
                <a:cubicBezTo>
                  <a:pt x="603679" y="2036676"/>
                  <a:pt x="593546" y="2042055"/>
                  <a:pt x="582286" y="2050058"/>
                </a:cubicBezTo>
                <a:cubicBezTo>
                  <a:pt x="581330" y="2050732"/>
                  <a:pt x="580125" y="2049727"/>
                  <a:pt x="580129" y="2048723"/>
                </a:cubicBezTo>
                <a:cubicBezTo>
                  <a:pt x="580144" y="2045945"/>
                  <a:pt x="581327" y="2043557"/>
                  <a:pt x="583076" y="2041559"/>
                </a:cubicBezTo>
                <a:cubicBezTo>
                  <a:pt x="579774" y="2042374"/>
                  <a:pt x="576492" y="2043249"/>
                  <a:pt x="573196" y="2044089"/>
                </a:cubicBezTo>
                <a:cubicBezTo>
                  <a:pt x="562143" y="2063701"/>
                  <a:pt x="576159" y="2078123"/>
                  <a:pt x="565906" y="2088278"/>
                </a:cubicBezTo>
                <a:cubicBezTo>
                  <a:pt x="563383" y="2090784"/>
                  <a:pt x="563741" y="2083810"/>
                  <a:pt x="563378" y="2080251"/>
                </a:cubicBezTo>
                <a:cubicBezTo>
                  <a:pt x="561876" y="2082367"/>
                  <a:pt x="560368" y="2084448"/>
                  <a:pt x="558268" y="2086008"/>
                </a:cubicBezTo>
                <a:cubicBezTo>
                  <a:pt x="557177" y="2086824"/>
                  <a:pt x="555612" y="2085559"/>
                  <a:pt x="555973" y="2084330"/>
                </a:cubicBezTo>
                <a:cubicBezTo>
                  <a:pt x="556876" y="2081221"/>
                  <a:pt x="559399" y="2077686"/>
                  <a:pt x="562491" y="2073217"/>
                </a:cubicBezTo>
                <a:cubicBezTo>
                  <a:pt x="562306" y="2071964"/>
                  <a:pt x="562133" y="2070699"/>
                  <a:pt x="561959" y="2069446"/>
                </a:cubicBezTo>
                <a:cubicBezTo>
                  <a:pt x="554287" y="2079566"/>
                  <a:pt x="551425" y="2069931"/>
                  <a:pt x="561178" y="2060119"/>
                </a:cubicBezTo>
                <a:cubicBezTo>
                  <a:pt x="561152" y="2058665"/>
                  <a:pt x="561171" y="2057211"/>
                  <a:pt x="561278" y="2055768"/>
                </a:cubicBezTo>
                <a:cubicBezTo>
                  <a:pt x="554521" y="2061715"/>
                  <a:pt x="556287" y="2054551"/>
                  <a:pt x="561253" y="2047446"/>
                </a:cubicBezTo>
                <a:cubicBezTo>
                  <a:pt x="535095" y="2077248"/>
                  <a:pt x="558347" y="2100727"/>
                  <a:pt x="545987" y="2113648"/>
                </a:cubicBezTo>
                <a:cubicBezTo>
                  <a:pt x="544636" y="2115054"/>
                  <a:pt x="542007" y="2113943"/>
                  <a:pt x="542495" y="2111886"/>
                </a:cubicBezTo>
                <a:cubicBezTo>
                  <a:pt x="542998" y="2109770"/>
                  <a:pt x="543253" y="2107666"/>
                  <a:pt x="543392" y="2105562"/>
                </a:cubicBezTo>
                <a:cubicBezTo>
                  <a:pt x="533445" y="2115610"/>
                  <a:pt x="536755" y="2098729"/>
                  <a:pt x="543268" y="2096754"/>
                </a:cubicBezTo>
                <a:cubicBezTo>
                  <a:pt x="543046" y="2093775"/>
                  <a:pt x="542709" y="2090808"/>
                  <a:pt x="542420" y="2087841"/>
                </a:cubicBezTo>
                <a:cubicBezTo>
                  <a:pt x="537222" y="2094390"/>
                  <a:pt x="531887" y="2092463"/>
                  <a:pt x="541902" y="2078655"/>
                </a:cubicBezTo>
                <a:cubicBezTo>
                  <a:pt x="541908" y="2076847"/>
                  <a:pt x="542024" y="2075038"/>
                  <a:pt x="542238" y="2073217"/>
                </a:cubicBezTo>
                <a:cubicBezTo>
                  <a:pt x="538441" y="2079459"/>
                  <a:pt x="530979" y="2087841"/>
                  <a:pt x="531321" y="2105372"/>
                </a:cubicBezTo>
                <a:cubicBezTo>
                  <a:pt x="531467" y="2112950"/>
                  <a:pt x="534561" y="2122739"/>
                  <a:pt x="527794" y="2127964"/>
                </a:cubicBezTo>
                <a:cubicBezTo>
                  <a:pt x="526893" y="2128661"/>
                  <a:pt x="525286" y="2127869"/>
                  <a:pt x="525360" y="2126699"/>
                </a:cubicBezTo>
                <a:cubicBezTo>
                  <a:pt x="525954" y="2117419"/>
                  <a:pt x="525205" y="2106330"/>
                  <a:pt x="526481" y="2095950"/>
                </a:cubicBezTo>
                <a:cubicBezTo>
                  <a:pt x="518774" y="2105632"/>
                  <a:pt x="495594" y="2131912"/>
                  <a:pt x="479936" y="2138119"/>
                </a:cubicBezTo>
                <a:cubicBezTo>
                  <a:pt x="492009" y="2137646"/>
                  <a:pt x="502786" y="2134560"/>
                  <a:pt x="512776" y="2125623"/>
                </a:cubicBezTo>
                <a:cubicBezTo>
                  <a:pt x="512914" y="2124583"/>
                  <a:pt x="513018" y="2123554"/>
                  <a:pt x="513167" y="2122514"/>
                </a:cubicBezTo>
                <a:cubicBezTo>
                  <a:pt x="513735" y="2118554"/>
                  <a:pt x="519149" y="2119488"/>
                  <a:pt x="519134" y="2123271"/>
                </a:cubicBezTo>
                <a:cubicBezTo>
                  <a:pt x="519119" y="2126722"/>
                  <a:pt x="519514" y="2134206"/>
                  <a:pt x="519429" y="2137433"/>
                </a:cubicBezTo>
                <a:cubicBezTo>
                  <a:pt x="547358" y="2126924"/>
                  <a:pt x="548859" y="2103103"/>
                  <a:pt x="570802" y="2092960"/>
                </a:cubicBezTo>
                <a:cubicBezTo>
                  <a:pt x="572693" y="2092097"/>
                  <a:pt x="574936" y="2093633"/>
                  <a:pt x="574348" y="2095797"/>
                </a:cubicBezTo>
                <a:cubicBezTo>
                  <a:pt x="569335" y="2114286"/>
                  <a:pt x="550307" y="2136759"/>
                  <a:pt x="544048" y="2150342"/>
                </a:cubicBezTo>
                <a:cubicBezTo>
                  <a:pt x="540241" y="2158606"/>
                  <a:pt x="539909" y="2165982"/>
                  <a:pt x="540707" y="2174340"/>
                </a:cubicBezTo>
                <a:cubicBezTo>
                  <a:pt x="545756" y="2169907"/>
                  <a:pt x="551136" y="2166361"/>
                  <a:pt x="557428" y="2163453"/>
                </a:cubicBezTo>
                <a:cubicBezTo>
                  <a:pt x="559928" y="2162282"/>
                  <a:pt x="562248" y="2165415"/>
                  <a:pt x="560246" y="2167413"/>
                </a:cubicBezTo>
                <a:cubicBezTo>
                  <a:pt x="548372" y="2179258"/>
                  <a:pt x="544071" y="2194402"/>
                  <a:pt x="546223" y="2205857"/>
                </a:cubicBezTo>
                <a:cubicBezTo>
                  <a:pt x="562942" y="2187782"/>
                  <a:pt x="576536" y="2168146"/>
                  <a:pt x="587587" y="2146252"/>
                </a:cubicBezTo>
                <a:cubicBezTo>
                  <a:pt x="578300" y="2153948"/>
                  <a:pt x="567909" y="2154090"/>
                  <a:pt x="557543" y="2158984"/>
                </a:cubicBezTo>
                <a:cubicBezTo>
                  <a:pt x="554860" y="2160249"/>
                  <a:pt x="551996" y="2156442"/>
                  <a:pt x="554527" y="2154515"/>
                </a:cubicBezTo>
                <a:cubicBezTo>
                  <a:pt x="562757" y="2148274"/>
                  <a:pt x="573803" y="2149645"/>
                  <a:pt x="581980" y="2142977"/>
                </a:cubicBezTo>
                <a:cubicBezTo>
                  <a:pt x="588006" y="2138048"/>
                  <a:pt x="592215" y="2131912"/>
                  <a:pt x="596744" y="2125919"/>
                </a:cubicBezTo>
                <a:cubicBezTo>
                  <a:pt x="598755" y="2120883"/>
                  <a:pt x="600691" y="2115764"/>
                  <a:pt x="602659" y="2110657"/>
                </a:cubicBezTo>
                <a:cubicBezTo>
                  <a:pt x="591985" y="2118412"/>
                  <a:pt x="577453" y="2122727"/>
                  <a:pt x="566922" y="2130955"/>
                </a:cubicBezTo>
                <a:cubicBezTo>
                  <a:pt x="565797" y="2131841"/>
                  <a:pt x="564663" y="2130210"/>
                  <a:pt x="565389" y="2129205"/>
                </a:cubicBezTo>
                <a:cubicBezTo>
                  <a:pt x="571533" y="2120682"/>
                  <a:pt x="584954" y="2115255"/>
                  <a:pt x="594053" y="2110314"/>
                </a:cubicBezTo>
                <a:cubicBezTo>
                  <a:pt x="600135" y="2107027"/>
                  <a:pt x="603944" y="2103233"/>
                  <a:pt x="607335" y="2098882"/>
                </a:cubicBezTo>
                <a:lnTo>
                  <a:pt x="607334" y="2098882"/>
                </a:lnTo>
                <a:cubicBezTo>
                  <a:pt x="617769" y="2073820"/>
                  <a:pt x="639868" y="2041169"/>
                  <a:pt x="660475" y="2024807"/>
                </a:cubicBezTo>
                <a:close/>
                <a:moveTo>
                  <a:pt x="541875" y="1913884"/>
                </a:moveTo>
                <a:cubicBezTo>
                  <a:pt x="540553" y="1912702"/>
                  <a:pt x="539165" y="1911544"/>
                  <a:pt x="537755" y="1910409"/>
                </a:cubicBezTo>
                <a:cubicBezTo>
                  <a:pt x="537487" y="1910196"/>
                  <a:pt x="537244" y="1909959"/>
                  <a:pt x="536971" y="1909747"/>
                </a:cubicBezTo>
                <a:cubicBezTo>
                  <a:pt x="534952" y="1909924"/>
                  <a:pt x="532912" y="1910255"/>
                  <a:pt x="530833" y="1910645"/>
                </a:cubicBezTo>
                <a:cubicBezTo>
                  <a:pt x="531165" y="1911378"/>
                  <a:pt x="531495" y="1912099"/>
                  <a:pt x="531827" y="1912820"/>
                </a:cubicBezTo>
                <a:cubicBezTo>
                  <a:pt x="531834" y="1912832"/>
                  <a:pt x="531842" y="1912856"/>
                  <a:pt x="531849" y="1912868"/>
                </a:cubicBezTo>
                <a:cubicBezTo>
                  <a:pt x="532142" y="1912974"/>
                  <a:pt x="532894" y="1913530"/>
                  <a:pt x="533977" y="1914404"/>
                </a:cubicBezTo>
                <a:cubicBezTo>
                  <a:pt x="534968" y="1915208"/>
                  <a:pt x="536248" y="1916284"/>
                  <a:pt x="537743" y="1917561"/>
                </a:cubicBezTo>
                <a:cubicBezTo>
                  <a:pt x="537865" y="1917667"/>
                  <a:pt x="537994" y="1917785"/>
                  <a:pt x="538117" y="1917892"/>
                </a:cubicBezTo>
                <a:cubicBezTo>
                  <a:pt x="539626" y="1919180"/>
                  <a:pt x="541326" y="1920658"/>
                  <a:pt x="543163" y="1922266"/>
                </a:cubicBezTo>
                <a:lnTo>
                  <a:pt x="543160" y="1922266"/>
                </a:lnTo>
                <a:cubicBezTo>
                  <a:pt x="553059" y="1930907"/>
                  <a:pt x="566646" y="1942895"/>
                  <a:pt x="572381" y="1946571"/>
                </a:cubicBezTo>
                <a:cubicBezTo>
                  <a:pt x="563118" y="1937138"/>
                  <a:pt x="555854" y="1927775"/>
                  <a:pt x="547452" y="1919251"/>
                </a:cubicBezTo>
                <a:cubicBezTo>
                  <a:pt x="545651" y="1917431"/>
                  <a:pt x="543813" y="1915634"/>
                  <a:pt x="541875" y="1913884"/>
                </a:cubicBezTo>
                <a:close/>
                <a:moveTo>
                  <a:pt x="782317" y="2135730"/>
                </a:moveTo>
                <a:cubicBezTo>
                  <a:pt x="783890" y="2138012"/>
                  <a:pt x="782365" y="2141806"/>
                  <a:pt x="781520" y="2144159"/>
                </a:cubicBezTo>
                <a:cubicBezTo>
                  <a:pt x="780783" y="2146204"/>
                  <a:pt x="777568" y="2144963"/>
                  <a:pt x="778001" y="2142918"/>
                </a:cubicBezTo>
                <a:cubicBezTo>
                  <a:pt x="778505" y="2140553"/>
                  <a:pt x="779083" y="2136676"/>
                  <a:pt x="781495" y="2135553"/>
                </a:cubicBezTo>
                <a:cubicBezTo>
                  <a:pt x="781753" y="2135434"/>
                  <a:pt x="782141" y="2135470"/>
                  <a:pt x="782317" y="2135730"/>
                </a:cubicBezTo>
                <a:close/>
                <a:moveTo>
                  <a:pt x="1209301" y="2528094"/>
                </a:moveTo>
                <a:cubicBezTo>
                  <a:pt x="1211899" y="2529885"/>
                  <a:pt x="1214550" y="2533278"/>
                  <a:pt x="1214368" y="2536759"/>
                </a:cubicBezTo>
                <a:cubicBezTo>
                  <a:pt x="1214321" y="2537575"/>
                  <a:pt x="1212943" y="2539608"/>
                  <a:pt x="1212967" y="2539915"/>
                </a:cubicBezTo>
                <a:cubicBezTo>
                  <a:pt x="1213014" y="2540317"/>
                  <a:pt x="1211743" y="2540223"/>
                  <a:pt x="1211578" y="2540163"/>
                </a:cubicBezTo>
                <a:cubicBezTo>
                  <a:pt x="1208588" y="2539289"/>
                  <a:pt x="1204880" y="2531427"/>
                  <a:pt x="1204562" y="2529039"/>
                </a:cubicBezTo>
                <a:cubicBezTo>
                  <a:pt x="1204161" y="2526113"/>
                  <a:pt x="1206704" y="2526303"/>
                  <a:pt x="1209301" y="2528094"/>
                </a:cubicBezTo>
                <a:close/>
                <a:moveTo>
                  <a:pt x="711007" y="2067661"/>
                </a:moveTo>
                <a:cubicBezTo>
                  <a:pt x="711947" y="2070829"/>
                  <a:pt x="708175" y="2074766"/>
                  <a:pt x="706953" y="2077473"/>
                </a:cubicBezTo>
                <a:cubicBezTo>
                  <a:pt x="706248" y="2079033"/>
                  <a:pt x="703465" y="2078584"/>
                  <a:pt x="703260" y="2076882"/>
                </a:cubicBezTo>
                <a:cubicBezTo>
                  <a:pt x="702846" y="2073465"/>
                  <a:pt x="709960" y="2064138"/>
                  <a:pt x="711007" y="2067661"/>
                </a:cubicBezTo>
                <a:close/>
                <a:moveTo>
                  <a:pt x="960887" y="2297460"/>
                </a:moveTo>
                <a:cubicBezTo>
                  <a:pt x="961910" y="2298521"/>
                  <a:pt x="961000" y="2301530"/>
                  <a:pt x="956367" y="2304628"/>
                </a:cubicBezTo>
                <a:cubicBezTo>
                  <a:pt x="954778" y="2305680"/>
                  <a:pt x="952776" y="2303528"/>
                  <a:pt x="953803" y="2301980"/>
                </a:cubicBezTo>
                <a:cubicBezTo>
                  <a:pt x="956906" y="2297286"/>
                  <a:pt x="959864" y="2296399"/>
                  <a:pt x="960887" y="2297460"/>
                </a:cubicBezTo>
                <a:close/>
                <a:moveTo>
                  <a:pt x="1066784" y="2392285"/>
                </a:moveTo>
                <a:cubicBezTo>
                  <a:pt x="1067396" y="2395430"/>
                  <a:pt x="1065948" y="2400596"/>
                  <a:pt x="1062617" y="2401707"/>
                </a:cubicBezTo>
                <a:cubicBezTo>
                  <a:pt x="1062382" y="2401778"/>
                  <a:pt x="1062087" y="2401766"/>
                  <a:pt x="1061922" y="2401542"/>
                </a:cubicBezTo>
                <a:cubicBezTo>
                  <a:pt x="1059662" y="2398243"/>
                  <a:pt x="1062652" y="2393148"/>
                  <a:pt x="1065960" y="2391848"/>
                </a:cubicBezTo>
                <a:cubicBezTo>
                  <a:pt x="1066325" y="2391706"/>
                  <a:pt x="1066714" y="2391895"/>
                  <a:pt x="1066784" y="2392285"/>
                </a:cubicBezTo>
                <a:close/>
                <a:moveTo>
                  <a:pt x="404323" y="1780783"/>
                </a:moveTo>
                <a:cubicBezTo>
                  <a:pt x="403991" y="1780654"/>
                  <a:pt x="403707" y="1780524"/>
                  <a:pt x="403434" y="1780346"/>
                </a:cubicBezTo>
                <a:cubicBezTo>
                  <a:pt x="403324" y="1780275"/>
                  <a:pt x="403211" y="1780216"/>
                  <a:pt x="403106" y="1780121"/>
                </a:cubicBezTo>
                <a:cubicBezTo>
                  <a:pt x="402808" y="1780121"/>
                  <a:pt x="402460" y="1780169"/>
                  <a:pt x="402077" y="1780275"/>
                </a:cubicBezTo>
                <a:cubicBezTo>
                  <a:pt x="401693" y="1780370"/>
                  <a:pt x="401275" y="1780512"/>
                  <a:pt x="400843" y="1780677"/>
                </a:cubicBezTo>
                <a:cubicBezTo>
                  <a:pt x="399978" y="1781020"/>
                  <a:pt x="399052" y="1781481"/>
                  <a:pt x="398215" y="1781954"/>
                </a:cubicBezTo>
                <a:cubicBezTo>
                  <a:pt x="396540" y="1782888"/>
                  <a:pt x="395220" y="1783869"/>
                  <a:pt x="395451" y="1784023"/>
                </a:cubicBezTo>
                <a:cubicBezTo>
                  <a:pt x="395657" y="1784165"/>
                  <a:pt x="395917" y="1784271"/>
                  <a:pt x="396217" y="1784354"/>
                </a:cubicBezTo>
                <a:cubicBezTo>
                  <a:pt x="396817" y="1784531"/>
                  <a:pt x="397583" y="1784614"/>
                  <a:pt x="398408" y="1784626"/>
                </a:cubicBezTo>
                <a:cubicBezTo>
                  <a:pt x="399233" y="1784649"/>
                  <a:pt x="400119" y="1784602"/>
                  <a:pt x="400964" y="1784531"/>
                </a:cubicBezTo>
                <a:cubicBezTo>
                  <a:pt x="401809" y="1784460"/>
                  <a:pt x="402613" y="1784366"/>
                  <a:pt x="403271" y="1784283"/>
                </a:cubicBezTo>
                <a:cubicBezTo>
                  <a:pt x="403603" y="1784236"/>
                  <a:pt x="403896" y="1784188"/>
                  <a:pt x="404141" y="1784153"/>
                </a:cubicBezTo>
                <a:lnTo>
                  <a:pt x="404143" y="1784153"/>
                </a:lnTo>
                <a:cubicBezTo>
                  <a:pt x="401736" y="1784165"/>
                  <a:pt x="400989" y="1783231"/>
                  <a:pt x="401177" y="1782439"/>
                </a:cubicBezTo>
                <a:cubicBezTo>
                  <a:pt x="401290" y="1781954"/>
                  <a:pt x="401739" y="1781528"/>
                  <a:pt x="402369" y="1781387"/>
                </a:cubicBezTo>
                <a:cubicBezTo>
                  <a:pt x="403039" y="1781221"/>
                  <a:pt x="403687" y="1781020"/>
                  <a:pt x="404323" y="1780783"/>
                </a:cubicBezTo>
                <a:close/>
                <a:moveTo>
                  <a:pt x="1027310" y="2352112"/>
                </a:moveTo>
                <a:cubicBezTo>
                  <a:pt x="1027437" y="2350770"/>
                  <a:pt x="1016890" y="2351770"/>
                  <a:pt x="1009321" y="2345980"/>
                </a:cubicBezTo>
                <a:cubicBezTo>
                  <a:pt x="1002919" y="2341086"/>
                  <a:pt x="1003419" y="2331498"/>
                  <a:pt x="993031" y="2333567"/>
                </a:cubicBezTo>
                <a:cubicBezTo>
                  <a:pt x="988847" y="2334394"/>
                  <a:pt x="984464" y="2333792"/>
                  <a:pt x="981627" y="2330257"/>
                </a:cubicBezTo>
                <a:cubicBezTo>
                  <a:pt x="980748" y="2329158"/>
                  <a:pt x="980066" y="2329193"/>
                  <a:pt x="979803" y="2329595"/>
                </a:cubicBezTo>
                <a:cubicBezTo>
                  <a:pt x="980952" y="2329961"/>
                  <a:pt x="981727" y="2331203"/>
                  <a:pt x="981036" y="2332314"/>
                </a:cubicBezTo>
                <a:cubicBezTo>
                  <a:pt x="991538" y="2349538"/>
                  <a:pt x="1001324" y="2352907"/>
                  <a:pt x="1014290" y="2355260"/>
                </a:cubicBezTo>
                <a:lnTo>
                  <a:pt x="1016942" y="2355614"/>
                </a:lnTo>
                <a:lnTo>
                  <a:pt x="1016942" y="2355614"/>
                </a:lnTo>
                <a:lnTo>
                  <a:pt x="1016943" y="2355614"/>
                </a:lnTo>
                <a:lnTo>
                  <a:pt x="1016942" y="2355614"/>
                </a:lnTo>
                <a:lnTo>
                  <a:pt x="1023118" y="2354574"/>
                </a:lnTo>
                <a:cubicBezTo>
                  <a:pt x="1026038" y="2353268"/>
                  <a:pt x="1027267" y="2352560"/>
                  <a:pt x="1027310" y="2352112"/>
                </a:cubicBezTo>
                <a:close/>
                <a:moveTo>
                  <a:pt x="1079886" y="2400147"/>
                </a:moveTo>
                <a:cubicBezTo>
                  <a:pt x="1080768" y="2402239"/>
                  <a:pt x="1079897" y="2403208"/>
                  <a:pt x="1078708" y="2405052"/>
                </a:cubicBezTo>
                <a:cubicBezTo>
                  <a:pt x="1077319" y="2407216"/>
                  <a:pt x="1076177" y="2409344"/>
                  <a:pt x="1073941" y="2410668"/>
                </a:cubicBezTo>
                <a:cubicBezTo>
                  <a:pt x="1073387" y="2410999"/>
                  <a:pt x="1072469" y="2410739"/>
                  <a:pt x="1072481" y="2409970"/>
                </a:cubicBezTo>
                <a:cubicBezTo>
                  <a:pt x="1072516" y="2407381"/>
                  <a:pt x="1073635" y="2405383"/>
                  <a:pt x="1074835" y="2403114"/>
                </a:cubicBezTo>
                <a:cubicBezTo>
                  <a:pt x="1075907" y="2401080"/>
                  <a:pt x="1076295" y="2399709"/>
                  <a:pt x="1078626" y="2399413"/>
                </a:cubicBezTo>
                <a:cubicBezTo>
                  <a:pt x="1079168" y="2399343"/>
                  <a:pt x="1079674" y="2399638"/>
                  <a:pt x="1079886" y="2400147"/>
                </a:cubicBezTo>
                <a:close/>
                <a:moveTo>
                  <a:pt x="901446" y="2234903"/>
                </a:moveTo>
                <a:cubicBezTo>
                  <a:pt x="901725" y="2235518"/>
                  <a:pt x="901419" y="2235813"/>
                  <a:pt x="900831" y="2235920"/>
                </a:cubicBezTo>
                <a:cubicBezTo>
                  <a:pt x="900693" y="2235943"/>
                  <a:pt x="900536" y="2235955"/>
                  <a:pt x="900365" y="2235967"/>
                </a:cubicBezTo>
                <a:cubicBezTo>
                  <a:pt x="898651" y="2236014"/>
                  <a:pt x="895509" y="2235104"/>
                  <a:pt x="894000" y="2234572"/>
                </a:cubicBezTo>
                <a:cubicBezTo>
                  <a:pt x="893114" y="2234265"/>
                  <a:pt x="892325" y="2234005"/>
                  <a:pt x="891576" y="2233697"/>
                </a:cubicBezTo>
                <a:cubicBezTo>
                  <a:pt x="890536" y="2233272"/>
                  <a:pt x="889584" y="2232763"/>
                  <a:pt x="888667" y="2231829"/>
                </a:cubicBezTo>
                <a:cubicBezTo>
                  <a:pt x="887857" y="2231002"/>
                  <a:pt x="888504" y="2229252"/>
                  <a:pt x="889675" y="2229205"/>
                </a:cubicBezTo>
                <a:cubicBezTo>
                  <a:pt x="890196" y="2229181"/>
                  <a:pt x="890916" y="2229300"/>
                  <a:pt x="891698" y="2229477"/>
                </a:cubicBezTo>
                <a:cubicBezTo>
                  <a:pt x="895159" y="2230245"/>
                  <a:pt x="900445" y="2232692"/>
                  <a:pt x="901446" y="2234903"/>
                </a:cubicBezTo>
                <a:close/>
                <a:moveTo>
                  <a:pt x="700230" y="2046654"/>
                </a:moveTo>
                <a:cubicBezTo>
                  <a:pt x="700785" y="2049870"/>
                  <a:pt x="695500" y="2062507"/>
                  <a:pt x="692009" y="2061207"/>
                </a:cubicBezTo>
                <a:cubicBezTo>
                  <a:pt x="688302" y="2059835"/>
                  <a:pt x="699414" y="2041914"/>
                  <a:pt x="700230" y="2046654"/>
                </a:cubicBezTo>
                <a:close/>
                <a:moveTo>
                  <a:pt x="690760" y="2036073"/>
                </a:moveTo>
                <a:cubicBezTo>
                  <a:pt x="691793" y="2038780"/>
                  <a:pt x="688789" y="2042019"/>
                  <a:pt x="687571" y="2044289"/>
                </a:cubicBezTo>
                <a:cubicBezTo>
                  <a:pt x="686347" y="2046571"/>
                  <a:pt x="685385" y="2049207"/>
                  <a:pt x="682677" y="2049904"/>
                </a:cubicBezTo>
                <a:cubicBezTo>
                  <a:pt x="682151" y="2050046"/>
                  <a:pt x="681573" y="2049798"/>
                  <a:pt x="681407" y="2049254"/>
                </a:cubicBezTo>
                <a:cubicBezTo>
                  <a:pt x="680544" y="2046382"/>
                  <a:pt x="682471" y="2044076"/>
                  <a:pt x="683998" y="2041771"/>
                </a:cubicBezTo>
                <a:cubicBezTo>
                  <a:pt x="685467" y="2039560"/>
                  <a:pt x="687022" y="2035671"/>
                  <a:pt x="690011" y="2035517"/>
                </a:cubicBezTo>
                <a:cubicBezTo>
                  <a:pt x="690372" y="2035506"/>
                  <a:pt x="690638" y="2035766"/>
                  <a:pt x="690760" y="2036073"/>
                </a:cubicBezTo>
                <a:close/>
                <a:moveTo>
                  <a:pt x="376207" y="1745295"/>
                </a:moveTo>
                <a:cubicBezTo>
                  <a:pt x="374015" y="1744727"/>
                  <a:pt x="371528" y="1744432"/>
                  <a:pt x="369276" y="1744325"/>
                </a:cubicBezTo>
                <a:cubicBezTo>
                  <a:pt x="371078" y="1747044"/>
                  <a:pt x="372961" y="1749692"/>
                  <a:pt x="375030" y="1752234"/>
                </a:cubicBezTo>
                <a:lnTo>
                  <a:pt x="375029" y="1752234"/>
                </a:lnTo>
                <a:cubicBezTo>
                  <a:pt x="376430" y="1753948"/>
                  <a:pt x="378002" y="1756064"/>
                  <a:pt x="379942" y="1757246"/>
                </a:cubicBezTo>
                <a:cubicBezTo>
                  <a:pt x="380075" y="1757329"/>
                  <a:pt x="380196" y="1757447"/>
                  <a:pt x="380332" y="1757518"/>
                </a:cubicBezTo>
                <a:cubicBezTo>
                  <a:pt x="380935" y="1757838"/>
                  <a:pt x="381901" y="1757956"/>
                  <a:pt x="382893" y="1757873"/>
                </a:cubicBezTo>
                <a:cubicBezTo>
                  <a:pt x="382211" y="1757542"/>
                  <a:pt x="381571" y="1757069"/>
                  <a:pt x="380968" y="1756561"/>
                </a:cubicBezTo>
                <a:cubicBezTo>
                  <a:pt x="379869" y="1755639"/>
                  <a:pt x="378950" y="1754539"/>
                  <a:pt x="378520" y="1753499"/>
                </a:cubicBezTo>
                <a:cubicBezTo>
                  <a:pt x="378028" y="1752305"/>
                  <a:pt x="379109" y="1750969"/>
                  <a:pt x="380373" y="1751655"/>
                </a:cubicBezTo>
                <a:cubicBezTo>
                  <a:pt x="380425" y="1751690"/>
                  <a:pt x="380468" y="1751726"/>
                  <a:pt x="380519" y="1751761"/>
                </a:cubicBezTo>
                <a:cubicBezTo>
                  <a:pt x="378960" y="1750260"/>
                  <a:pt x="377283" y="1748900"/>
                  <a:pt x="375376" y="1747860"/>
                </a:cubicBezTo>
                <a:cubicBezTo>
                  <a:pt x="374449" y="1747352"/>
                  <a:pt x="374234" y="1745850"/>
                  <a:pt x="375408" y="1745437"/>
                </a:cubicBezTo>
                <a:cubicBezTo>
                  <a:pt x="375673" y="1745342"/>
                  <a:pt x="375941" y="1745307"/>
                  <a:pt x="376207" y="1745295"/>
                </a:cubicBezTo>
                <a:close/>
                <a:moveTo>
                  <a:pt x="372731" y="1741405"/>
                </a:moveTo>
                <a:cubicBezTo>
                  <a:pt x="372173" y="1741051"/>
                  <a:pt x="371634" y="1740661"/>
                  <a:pt x="371052" y="1740342"/>
                </a:cubicBezTo>
                <a:cubicBezTo>
                  <a:pt x="369030" y="1739242"/>
                  <a:pt x="366836" y="1738486"/>
                  <a:pt x="364607" y="1737859"/>
                </a:cubicBezTo>
                <a:cubicBezTo>
                  <a:pt x="365343" y="1738887"/>
                  <a:pt x="366095" y="1739892"/>
                  <a:pt x="366813" y="1740921"/>
                </a:cubicBezTo>
                <a:cubicBezTo>
                  <a:pt x="368756" y="1740956"/>
                  <a:pt x="370745" y="1741122"/>
                  <a:pt x="372731" y="1741405"/>
                </a:cubicBezTo>
                <a:close/>
                <a:moveTo>
                  <a:pt x="669431" y="2009829"/>
                </a:moveTo>
                <a:cubicBezTo>
                  <a:pt x="647864" y="2002039"/>
                  <a:pt x="625401" y="1991967"/>
                  <a:pt x="606895" y="1980405"/>
                </a:cubicBezTo>
                <a:cubicBezTo>
                  <a:pt x="604797" y="1979554"/>
                  <a:pt x="602706" y="1978726"/>
                  <a:pt x="600621" y="1977934"/>
                </a:cubicBezTo>
                <a:cubicBezTo>
                  <a:pt x="597950" y="1976929"/>
                  <a:pt x="599092" y="1972685"/>
                  <a:pt x="601865" y="1973608"/>
                </a:cubicBezTo>
                <a:cubicBezTo>
                  <a:pt x="610738" y="1976575"/>
                  <a:pt x="620200" y="1979554"/>
                  <a:pt x="629120" y="1983420"/>
                </a:cubicBezTo>
                <a:cubicBezTo>
                  <a:pt x="579406" y="1956608"/>
                  <a:pt x="552420" y="1948900"/>
                  <a:pt x="523943" y="1935459"/>
                </a:cubicBezTo>
                <a:cubicBezTo>
                  <a:pt x="518040" y="1932669"/>
                  <a:pt x="512064" y="1929643"/>
                  <a:pt x="505816" y="1926132"/>
                </a:cubicBezTo>
                <a:cubicBezTo>
                  <a:pt x="503905" y="1925068"/>
                  <a:pt x="501969" y="1923956"/>
                  <a:pt x="500000" y="1922786"/>
                </a:cubicBezTo>
                <a:cubicBezTo>
                  <a:pt x="499815" y="1922680"/>
                  <a:pt x="499639" y="1922585"/>
                  <a:pt x="499454" y="1922479"/>
                </a:cubicBezTo>
                <a:cubicBezTo>
                  <a:pt x="499138" y="1922585"/>
                  <a:pt x="498812" y="1922644"/>
                  <a:pt x="498498" y="1922762"/>
                </a:cubicBezTo>
                <a:cubicBezTo>
                  <a:pt x="498590" y="1922904"/>
                  <a:pt x="498652" y="1923070"/>
                  <a:pt x="498740" y="1923212"/>
                </a:cubicBezTo>
                <a:cubicBezTo>
                  <a:pt x="499841" y="1925032"/>
                  <a:pt x="500750" y="1927018"/>
                  <a:pt x="501710" y="1929099"/>
                </a:cubicBezTo>
                <a:cubicBezTo>
                  <a:pt x="501993" y="1929714"/>
                  <a:pt x="502251" y="1930293"/>
                  <a:pt x="502563" y="1930931"/>
                </a:cubicBezTo>
                <a:cubicBezTo>
                  <a:pt x="505222" y="1936334"/>
                  <a:pt x="509393" y="1939195"/>
                  <a:pt x="513576" y="1942398"/>
                </a:cubicBezTo>
                <a:cubicBezTo>
                  <a:pt x="514371" y="1943013"/>
                  <a:pt x="515164" y="1943628"/>
                  <a:pt x="515948" y="1944278"/>
                </a:cubicBezTo>
                <a:cubicBezTo>
                  <a:pt x="517361" y="1944384"/>
                  <a:pt x="518795" y="1944562"/>
                  <a:pt x="520264" y="1944798"/>
                </a:cubicBezTo>
                <a:cubicBezTo>
                  <a:pt x="524481" y="1945496"/>
                  <a:pt x="523104" y="1952057"/>
                  <a:pt x="518901" y="1951312"/>
                </a:cubicBezTo>
                <a:cubicBezTo>
                  <a:pt x="516245" y="1950685"/>
                  <a:pt x="513591" y="1950461"/>
                  <a:pt x="510936" y="1950567"/>
                </a:cubicBezTo>
                <a:cubicBezTo>
                  <a:pt x="511765" y="1951726"/>
                  <a:pt x="512549" y="1952955"/>
                  <a:pt x="513377" y="1954362"/>
                </a:cubicBezTo>
                <a:cubicBezTo>
                  <a:pt x="517928" y="1962117"/>
                  <a:pt x="524516" y="1966420"/>
                  <a:pt x="532330" y="1970368"/>
                </a:cubicBezTo>
                <a:cubicBezTo>
                  <a:pt x="541272" y="1974896"/>
                  <a:pt x="549837" y="1979235"/>
                  <a:pt x="556387" y="1987073"/>
                </a:cubicBezTo>
                <a:cubicBezTo>
                  <a:pt x="558256" y="1989295"/>
                  <a:pt x="556600" y="1993669"/>
                  <a:pt x="553283" y="1992510"/>
                </a:cubicBezTo>
                <a:cubicBezTo>
                  <a:pt x="530678" y="1984531"/>
                  <a:pt x="506002" y="1977745"/>
                  <a:pt x="483311" y="1987817"/>
                </a:cubicBezTo>
                <a:cubicBezTo>
                  <a:pt x="484210" y="1988751"/>
                  <a:pt x="484972" y="1989780"/>
                  <a:pt x="485543" y="1990985"/>
                </a:cubicBezTo>
                <a:cubicBezTo>
                  <a:pt x="485630" y="1991009"/>
                  <a:pt x="485723" y="1991021"/>
                  <a:pt x="485810" y="1991045"/>
                </a:cubicBezTo>
                <a:cubicBezTo>
                  <a:pt x="490073" y="1992357"/>
                  <a:pt x="489541" y="1997145"/>
                  <a:pt x="487372" y="1997972"/>
                </a:cubicBezTo>
                <a:lnTo>
                  <a:pt x="487370" y="1997972"/>
                </a:lnTo>
                <a:cubicBezTo>
                  <a:pt x="481682" y="2000159"/>
                  <a:pt x="474105" y="1993007"/>
                  <a:pt x="462754" y="2004628"/>
                </a:cubicBezTo>
                <a:cubicBezTo>
                  <a:pt x="479749" y="2005325"/>
                  <a:pt x="496701" y="2008801"/>
                  <a:pt x="513446" y="2011851"/>
                </a:cubicBezTo>
                <a:cubicBezTo>
                  <a:pt x="507398" y="2006708"/>
                  <a:pt x="502217" y="2000396"/>
                  <a:pt x="498255" y="1994804"/>
                </a:cubicBezTo>
                <a:cubicBezTo>
                  <a:pt x="497976" y="1994414"/>
                  <a:pt x="498083" y="1993764"/>
                  <a:pt x="498328" y="1993385"/>
                </a:cubicBezTo>
                <a:cubicBezTo>
                  <a:pt x="498441" y="1993208"/>
                  <a:pt x="498554" y="1993031"/>
                  <a:pt x="498667" y="1992865"/>
                </a:cubicBezTo>
                <a:cubicBezTo>
                  <a:pt x="499248" y="1991967"/>
                  <a:pt x="500853" y="1991813"/>
                  <a:pt x="501607" y="1992558"/>
                </a:cubicBezTo>
                <a:cubicBezTo>
                  <a:pt x="508735" y="1999592"/>
                  <a:pt x="514795" y="2006401"/>
                  <a:pt x="523874" y="2011082"/>
                </a:cubicBezTo>
                <a:cubicBezTo>
                  <a:pt x="532775" y="2015681"/>
                  <a:pt x="535160" y="2015622"/>
                  <a:pt x="543103" y="2017017"/>
                </a:cubicBezTo>
                <a:cubicBezTo>
                  <a:pt x="534338" y="2011011"/>
                  <a:pt x="527209" y="2003658"/>
                  <a:pt x="524585" y="1995844"/>
                </a:cubicBezTo>
                <a:cubicBezTo>
                  <a:pt x="521802" y="1987545"/>
                  <a:pt x="541945" y="2008612"/>
                  <a:pt x="553237" y="2014570"/>
                </a:cubicBezTo>
                <a:cubicBezTo>
                  <a:pt x="559158" y="2017702"/>
                  <a:pt x="565883" y="2019949"/>
                  <a:pt x="572180" y="2022774"/>
                </a:cubicBezTo>
                <a:cubicBezTo>
                  <a:pt x="574974" y="2023424"/>
                  <a:pt x="577729" y="2024157"/>
                  <a:pt x="580503" y="2024866"/>
                </a:cubicBezTo>
                <a:cubicBezTo>
                  <a:pt x="578046" y="2023424"/>
                  <a:pt x="575770" y="2021899"/>
                  <a:pt x="573878" y="2020552"/>
                </a:cubicBezTo>
                <a:cubicBezTo>
                  <a:pt x="555451" y="2007406"/>
                  <a:pt x="552908" y="1995927"/>
                  <a:pt x="556205" y="1997925"/>
                </a:cubicBezTo>
                <a:cubicBezTo>
                  <a:pt x="568078" y="2005112"/>
                  <a:pt x="570155" y="2013600"/>
                  <a:pt x="587554" y="2019476"/>
                </a:cubicBezTo>
                <a:cubicBezTo>
                  <a:pt x="592029" y="2019653"/>
                  <a:pt x="596839" y="2021048"/>
                  <a:pt x="601098" y="2021048"/>
                </a:cubicBezTo>
                <a:cubicBezTo>
                  <a:pt x="604103" y="2021048"/>
                  <a:pt x="607314" y="2020575"/>
                  <a:pt x="610434" y="2020575"/>
                </a:cubicBezTo>
                <a:cubicBezTo>
                  <a:pt x="599826" y="2016284"/>
                  <a:pt x="587866" y="2013033"/>
                  <a:pt x="577786" y="2007169"/>
                </a:cubicBezTo>
                <a:cubicBezTo>
                  <a:pt x="576275" y="2006295"/>
                  <a:pt x="577304" y="2004060"/>
                  <a:pt x="578936" y="2004427"/>
                </a:cubicBezTo>
                <a:cubicBezTo>
                  <a:pt x="578936" y="2004427"/>
                  <a:pt x="579108" y="2004474"/>
                  <a:pt x="579430" y="2004580"/>
                </a:cubicBezTo>
                <a:cubicBezTo>
                  <a:pt x="579976" y="2004746"/>
                  <a:pt x="581027" y="2005077"/>
                  <a:pt x="582329" y="2005479"/>
                </a:cubicBezTo>
                <a:cubicBezTo>
                  <a:pt x="582910" y="2005656"/>
                  <a:pt x="583554" y="2005857"/>
                  <a:pt x="584256" y="2006070"/>
                </a:cubicBezTo>
                <a:cubicBezTo>
                  <a:pt x="585310" y="2006401"/>
                  <a:pt x="586524" y="2006779"/>
                  <a:pt x="587799" y="2007169"/>
                </a:cubicBezTo>
                <a:cubicBezTo>
                  <a:pt x="600623" y="2011153"/>
                  <a:pt x="622940" y="2018069"/>
                  <a:pt x="622940" y="2018069"/>
                </a:cubicBezTo>
                <a:cubicBezTo>
                  <a:pt x="625953" y="2017466"/>
                  <a:pt x="628953" y="2016922"/>
                  <a:pt x="631959" y="2016367"/>
                </a:cubicBezTo>
                <a:cubicBezTo>
                  <a:pt x="630601" y="2015894"/>
                  <a:pt x="629192" y="2015480"/>
                  <a:pt x="627906" y="2014936"/>
                </a:cubicBezTo>
                <a:cubicBezTo>
                  <a:pt x="619396" y="2011354"/>
                  <a:pt x="608802" y="2008990"/>
                  <a:pt x="601663" y="2003020"/>
                </a:cubicBezTo>
                <a:cubicBezTo>
                  <a:pt x="601106" y="2002559"/>
                  <a:pt x="601239" y="2001519"/>
                  <a:pt x="602050" y="2001424"/>
                </a:cubicBezTo>
                <a:cubicBezTo>
                  <a:pt x="613701" y="2000100"/>
                  <a:pt x="626315" y="2008682"/>
                  <a:pt x="637477" y="2011082"/>
                </a:cubicBezTo>
                <a:cubicBezTo>
                  <a:pt x="641194" y="2011886"/>
                  <a:pt x="644798" y="2012501"/>
                  <a:pt x="648258" y="2013411"/>
                </a:cubicBezTo>
                <a:cubicBezTo>
                  <a:pt x="649342" y="2013222"/>
                  <a:pt x="650408" y="2013057"/>
                  <a:pt x="651491" y="2012867"/>
                </a:cubicBezTo>
                <a:cubicBezTo>
                  <a:pt x="646814" y="2011366"/>
                  <a:pt x="642225" y="2009711"/>
                  <a:pt x="637850" y="2008198"/>
                </a:cubicBezTo>
                <a:cubicBezTo>
                  <a:pt x="628109" y="2004840"/>
                  <a:pt x="616229" y="2002311"/>
                  <a:pt x="608952" y="1994697"/>
                </a:cubicBezTo>
                <a:cubicBezTo>
                  <a:pt x="608524" y="1994248"/>
                  <a:pt x="608666" y="1993373"/>
                  <a:pt x="609387" y="1993338"/>
                </a:cubicBezTo>
                <a:cubicBezTo>
                  <a:pt x="621330" y="1992806"/>
                  <a:pt x="633158" y="1999875"/>
                  <a:pt x="644378" y="2003540"/>
                </a:cubicBezTo>
                <a:cubicBezTo>
                  <a:pt x="651337" y="2005810"/>
                  <a:pt x="659021" y="2007725"/>
                  <a:pt x="666244" y="2010349"/>
                </a:cubicBezTo>
                <a:cubicBezTo>
                  <a:pt x="667319" y="2010172"/>
                  <a:pt x="668359" y="2010007"/>
                  <a:pt x="669431" y="2009829"/>
                </a:cubicBezTo>
                <a:close/>
                <a:moveTo>
                  <a:pt x="711316" y="2047789"/>
                </a:moveTo>
                <a:cubicBezTo>
                  <a:pt x="711329" y="2051560"/>
                  <a:pt x="708077" y="2055343"/>
                  <a:pt x="706325" y="2058593"/>
                </a:cubicBezTo>
                <a:cubicBezTo>
                  <a:pt x="705074" y="2060922"/>
                  <a:pt x="701466" y="2058818"/>
                  <a:pt x="702799" y="2056536"/>
                </a:cubicBezTo>
                <a:cubicBezTo>
                  <a:pt x="704602" y="2053451"/>
                  <a:pt x="706550" y="2048580"/>
                  <a:pt x="709853" y="2046914"/>
                </a:cubicBezTo>
                <a:cubicBezTo>
                  <a:pt x="710427" y="2046630"/>
                  <a:pt x="711314" y="2047115"/>
                  <a:pt x="711316" y="2047789"/>
                </a:cubicBezTo>
                <a:close/>
                <a:moveTo>
                  <a:pt x="554234" y="1902500"/>
                </a:moveTo>
                <a:cubicBezTo>
                  <a:pt x="551966" y="1902701"/>
                  <a:pt x="549528" y="1902902"/>
                  <a:pt x="547137" y="1903115"/>
                </a:cubicBezTo>
                <a:cubicBezTo>
                  <a:pt x="549736" y="1903918"/>
                  <a:pt x="551848" y="1905160"/>
                  <a:pt x="554219" y="1906496"/>
                </a:cubicBezTo>
                <a:cubicBezTo>
                  <a:pt x="554216" y="1906117"/>
                  <a:pt x="554215" y="1905727"/>
                  <a:pt x="554213" y="1905349"/>
                </a:cubicBezTo>
                <a:cubicBezTo>
                  <a:pt x="553842" y="1904391"/>
                  <a:pt x="553807" y="1903375"/>
                  <a:pt x="554234" y="1902500"/>
                </a:cubicBezTo>
                <a:close/>
                <a:moveTo>
                  <a:pt x="801820" y="2128496"/>
                </a:moveTo>
                <a:lnTo>
                  <a:pt x="801820" y="2128496"/>
                </a:lnTo>
                <a:lnTo>
                  <a:pt x="801819" y="2128496"/>
                </a:lnTo>
                <a:close/>
                <a:moveTo>
                  <a:pt x="989875" y="2301258"/>
                </a:moveTo>
                <a:cubicBezTo>
                  <a:pt x="989215" y="2301447"/>
                  <a:pt x="988191" y="2301755"/>
                  <a:pt x="987505" y="2301802"/>
                </a:cubicBezTo>
                <a:cubicBezTo>
                  <a:pt x="969570" y="2310278"/>
                  <a:pt x="956227" y="2318589"/>
                  <a:pt x="961457" y="2347635"/>
                </a:cubicBezTo>
                <a:cubicBezTo>
                  <a:pt x="961728" y="2349136"/>
                  <a:pt x="950505" y="2371562"/>
                  <a:pt x="956861" y="2370463"/>
                </a:cubicBezTo>
                <a:lnTo>
                  <a:pt x="956865" y="2370463"/>
                </a:lnTo>
                <a:cubicBezTo>
                  <a:pt x="973737" y="2367566"/>
                  <a:pt x="980097" y="2376917"/>
                  <a:pt x="996474" y="2370143"/>
                </a:cubicBezTo>
                <a:cubicBezTo>
                  <a:pt x="999094" y="2369068"/>
                  <a:pt x="1001539" y="2367602"/>
                  <a:pt x="1003787" y="2365864"/>
                </a:cubicBezTo>
                <a:cubicBezTo>
                  <a:pt x="1004535" y="2365296"/>
                  <a:pt x="1009571" y="2359882"/>
                  <a:pt x="1009923" y="2359977"/>
                </a:cubicBezTo>
                <a:cubicBezTo>
                  <a:pt x="1008817" y="2359681"/>
                  <a:pt x="1007808" y="2359208"/>
                  <a:pt x="1006740" y="2358842"/>
                </a:cubicBezTo>
                <a:cubicBezTo>
                  <a:pt x="1004264" y="2361324"/>
                  <a:pt x="999837" y="2364233"/>
                  <a:pt x="996635" y="2363121"/>
                </a:cubicBezTo>
                <a:cubicBezTo>
                  <a:pt x="996232" y="2362979"/>
                  <a:pt x="996013" y="2362495"/>
                  <a:pt x="996076" y="2362093"/>
                </a:cubicBezTo>
                <a:cubicBezTo>
                  <a:pt x="996517" y="2359327"/>
                  <a:pt x="998874" y="2358262"/>
                  <a:pt x="1001121" y="2356962"/>
                </a:cubicBezTo>
                <a:cubicBezTo>
                  <a:pt x="1001220" y="2356903"/>
                  <a:pt x="1001311" y="2356844"/>
                  <a:pt x="1001407" y="2356797"/>
                </a:cubicBezTo>
                <a:cubicBezTo>
                  <a:pt x="999171" y="2355733"/>
                  <a:pt x="996995" y="2354562"/>
                  <a:pt x="994948" y="2353203"/>
                </a:cubicBezTo>
                <a:cubicBezTo>
                  <a:pt x="994963" y="2353912"/>
                  <a:pt x="994720" y="2354610"/>
                  <a:pt x="994034" y="2355082"/>
                </a:cubicBezTo>
                <a:cubicBezTo>
                  <a:pt x="992849" y="2355898"/>
                  <a:pt x="985999" y="2363015"/>
                  <a:pt x="984533" y="2359799"/>
                </a:cubicBezTo>
                <a:cubicBezTo>
                  <a:pt x="982761" y="2355910"/>
                  <a:pt x="988917" y="2352304"/>
                  <a:pt x="991706" y="2350862"/>
                </a:cubicBezTo>
                <a:cubicBezTo>
                  <a:pt x="989460" y="2349065"/>
                  <a:pt x="987324" y="2347127"/>
                  <a:pt x="985434" y="2344904"/>
                </a:cubicBezTo>
                <a:cubicBezTo>
                  <a:pt x="984161" y="2346405"/>
                  <a:pt x="982904" y="2347907"/>
                  <a:pt x="981414" y="2349207"/>
                </a:cubicBezTo>
                <a:cubicBezTo>
                  <a:pt x="980587" y="2349916"/>
                  <a:pt x="979523" y="2349219"/>
                  <a:pt x="979622" y="2350921"/>
                </a:cubicBezTo>
                <a:cubicBezTo>
                  <a:pt x="979892" y="2355532"/>
                  <a:pt x="971660" y="2361313"/>
                  <a:pt x="972165" y="2356962"/>
                </a:cubicBezTo>
                <a:cubicBezTo>
                  <a:pt x="972825" y="2351288"/>
                  <a:pt x="978321" y="2348202"/>
                  <a:pt x="978321" y="2348202"/>
                </a:cubicBezTo>
                <a:cubicBezTo>
                  <a:pt x="977854" y="2345909"/>
                  <a:pt x="980923" y="2342977"/>
                  <a:pt x="982561" y="2341180"/>
                </a:cubicBezTo>
                <a:cubicBezTo>
                  <a:pt x="981193" y="2339171"/>
                  <a:pt x="980014" y="2336972"/>
                  <a:pt x="978939" y="2334666"/>
                </a:cubicBezTo>
                <a:cubicBezTo>
                  <a:pt x="975456" y="2338284"/>
                  <a:pt x="975282" y="2342859"/>
                  <a:pt x="970922" y="2344928"/>
                </a:cubicBezTo>
                <a:cubicBezTo>
                  <a:pt x="969470" y="2345613"/>
                  <a:pt x="968411" y="2343166"/>
                  <a:pt x="970686" y="2339478"/>
                </a:cubicBezTo>
                <a:cubicBezTo>
                  <a:pt x="971464" y="2338213"/>
                  <a:pt x="973772" y="2336499"/>
                  <a:pt x="974336" y="2335269"/>
                </a:cubicBezTo>
                <a:cubicBezTo>
                  <a:pt x="975050" y="2333709"/>
                  <a:pt x="976086" y="2332007"/>
                  <a:pt x="977331" y="2330683"/>
                </a:cubicBezTo>
                <a:cubicBezTo>
                  <a:pt x="975470" y="2324925"/>
                  <a:pt x="976977" y="2320752"/>
                  <a:pt x="979946" y="2317170"/>
                </a:cubicBezTo>
                <a:cubicBezTo>
                  <a:pt x="976376" y="2320930"/>
                  <a:pt x="972975" y="2325528"/>
                  <a:pt x="968313" y="2327396"/>
                </a:cubicBezTo>
                <a:cubicBezTo>
                  <a:pt x="967811" y="2327609"/>
                  <a:pt x="967195" y="2327124"/>
                  <a:pt x="967324" y="2326568"/>
                </a:cubicBezTo>
                <a:cubicBezTo>
                  <a:pt x="968625" y="2321060"/>
                  <a:pt x="974175" y="2317147"/>
                  <a:pt x="978075" y="2313316"/>
                </a:cubicBezTo>
                <a:cubicBezTo>
                  <a:pt x="981665" y="2309794"/>
                  <a:pt x="985583" y="2305207"/>
                  <a:pt x="990384" y="2303327"/>
                </a:cubicBezTo>
                <a:cubicBezTo>
                  <a:pt x="990177" y="2302630"/>
                  <a:pt x="989983" y="2301932"/>
                  <a:pt x="989875" y="2301258"/>
                </a:cubicBezTo>
                <a:close/>
                <a:moveTo>
                  <a:pt x="804027" y="2129193"/>
                </a:moveTo>
                <a:cubicBezTo>
                  <a:pt x="804139" y="2132551"/>
                  <a:pt x="802345" y="2135943"/>
                  <a:pt x="800829" y="2138840"/>
                </a:cubicBezTo>
                <a:cubicBezTo>
                  <a:pt x="799923" y="2140920"/>
                  <a:pt x="795858" y="2139490"/>
                  <a:pt x="797226" y="2136854"/>
                </a:cubicBezTo>
                <a:lnTo>
                  <a:pt x="801820" y="2128496"/>
                </a:lnTo>
                <a:close/>
                <a:moveTo>
                  <a:pt x="1193402" y="2487285"/>
                </a:moveTo>
                <a:cubicBezTo>
                  <a:pt x="1193579" y="2488656"/>
                  <a:pt x="1193684" y="2490276"/>
                  <a:pt x="1193732" y="2492321"/>
                </a:cubicBezTo>
                <a:cubicBezTo>
                  <a:pt x="1198063" y="2501790"/>
                  <a:pt x="1202278" y="2511366"/>
                  <a:pt x="1205445" y="2521048"/>
                </a:cubicBezTo>
                <a:cubicBezTo>
                  <a:pt x="1205551" y="2521367"/>
                  <a:pt x="1205574" y="2521674"/>
                  <a:pt x="1205527" y="2521946"/>
                </a:cubicBezTo>
                <a:cubicBezTo>
                  <a:pt x="1205257" y="2523885"/>
                  <a:pt x="1201819" y="2524476"/>
                  <a:pt x="1201348" y="2522123"/>
                </a:cubicBezTo>
                <a:cubicBezTo>
                  <a:pt x="1201335" y="2522183"/>
                  <a:pt x="1201325" y="2522242"/>
                  <a:pt x="1201301" y="2522301"/>
                </a:cubicBezTo>
                <a:cubicBezTo>
                  <a:pt x="1201066" y="2521982"/>
                  <a:pt x="1201007" y="2521627"/>
                  <a:pt x="1201007" y="2521284"/>
                </a:cubicBezTo>
                <a:cubicBezTo>
                  <a:pt x="1199841" y="2518187"/>
                  <a:pt x="1198441" y="2515101"/>
                  <a:pt x="1196945" y="2512028"/>
                </a:cubicBezTo>
                <a:cubicBezTo>
                  <a:pt x="1195839" y="2509734"/>
                  <a:pt x="1194697" y="2507441"/>
                  <a:pt x="1193520" y="2505136"/>
                </a:cubicBezTo>
                <a:cubicBezTo>
                  <a:pt x="1193473" y="2506696"/>
                  <a:pt x="1193402" y="2508351"/>
                  <a:pt x="1193320" y="2510160"/>
                </a:cubicBezTo>
                <a:cubicBezTo>
                  <a:pt x="1194097" y="2512051"/>
                  <a:pt x="1194709" y="2513588"/>
                  <a:pt x="1195039" y="2514487"/>
                </a:cubicBezTo>
                <a:cubicBezTo>
                  <a:pt x="1195521" y="2515775"/>
                  <a:pt x="1194132" y="2516650"/>
                  <a:pt x="1193037" y="2516378"/>
                </a:cubicBezTo>
                <a:cubicBezTo>
                  <a:pt x="1192943" y="2518258"/>
                  <a:pt x="1192849" y="2520267"/>
                  <a:pt x="1192742" y="2522372"/>
                </a:cubicBezTo>
                <a:cubicBezTo>
                  <a:pt x="1205056" y="2549065"/>
                  <a:pt x="1220772" y="2578454"/>
                  <a:pt x="1241219" y="2611850"/>
                </a:cubicBezTo>
                <a:cubicBezTo>
                  <a:pt x="1242797" y="2613316"/>
                  <a:pt x="1244033" y="2615160"/>
                  <a:pt x="1245138" y="2617004"/>
                </a:cubicBezTo>
                <a:cubicBezTo>
                  <a:pt x="1245540" y="2617678"/>
                  <a:pt x="1245987" y="2618293"/>
                  <a:pt x="1246411" y="2618943"/>
                </a:cubicBezTo>
                <a:cubicBezTo>
                  <a:pt x="1247588" y="2620811"/>
                  <a:pt x="1248848" y="2622632"/>
                  <a:pt x="1250154" y="2624393"/>
                </a:cubicBezTo>
                <a:cubicBezTo>
                  <a:pt x="1251037" y="2625587"/>
                  <a:pt x="1251908" y="2626781"/>
                  <a:pt x="1252862" y="2627940"/>
                </a:cubicBezTo>
                <a:cubicBezTo>
                  <a:pt x="1253050" y="2628176"/>
                  <a:pt x="1253050" y="2628424"/>
                  <a:pt x="1253133" y="2628661"/>
                </a:cubicBezTo>
                <a:cubicBezTo>
                  <a:pt x="1253343" y="2629323"/>
                  <a:pt x="1253344" y="2629973"/>
                  <a:pt x="1253027" y="2630517"/>
                </a:cubicBezTo>
                <a:cubicBezTo>
                  <a:pt x="1253027" y="2630528"/>
                  <a:pt x="1253827" y="2631770"/>
                  <a:pt x="1255216" y="2633945"/>
                </a:cubicBezTo>
                <a:cubicBezTo>
                  <a:pt x="1255687" y="2634690"/>
                  <a:pt x="1256240" y="2635564"/>
                  <a:pt x="1256841" y="2636510"/>
                </a:cubicBezTo>
                <a:cubicBezTo>
                  <a:pt x="1268612" y="2654952"/>
                  <a:pt x="1303645" y="2709900"/>
                  <a:pt x="1303645" y="2709900"/>
                </a:cubicBezTo>
                <a:cubicBezTo>
                  <a:pt x="1303951" y="2709982"/>
                  <a:pt x="1304269" y="2710100"/>
                  <a:pt x="1304587" y="2710231"/>
                </a:cubicBezTo>
                <a:cubicBezTo>
                  <a:pt x="1302810" y="2707500"/>
                  <a:pt x="1301231" y="2704698"/>
                  <a:pt x="1299984" y="2701648"/>
                </a:cubicBezTo>
                <a:cubicBezTo>
                  <a:pt x="1299572" y="2700631"/>
                  <a:pt x="1299066" y="2699461"/>
                  <a:pt x="1298701" y="2698243"/>
                </a:cubicBezTo>
                <a:cubicBezTo>
                  <a:pt x="1298454" y="2697439"/>
                  <a:pt x="1298278" y="2696612"/>
                  <a:pt x="1298230" y="2695808"/>
                </a:cubicBezTo>
                <a:cubicBezTo>
                  <a:pt x="1298148" y="2694602"/>
                  <a:pt x="1298348" y="2693432"/>
                  <a:pt x="1299078" y="2692415"/>
                </a:cubicBezTo>
                <a:cubicBezTo>
                  <a:pt x="1299278" y="2692131"/>
                  <a:pt x="1299620" y="2692037"/>
                  <a:pt x="1299960" y="2692013"/>
                </a:cubicBezTo>
                <a:cubicBezTo>
                  <a:pt x="1300538" y="2691990"/>
                  <a:pt x="1301162" y="2692273"/>
                  <a:pt x="1301278" y="2692853"/>
                </a:cubicBezTo>
                <a:cubicBezTo>
                  <a:pt x="1301856" y="2695583"/>
                  <a:pt x="1303186" y="2698255"/>
                  <a:pt x="1304787" y="2700785"/>
                </a:cubicBezTo>
                <a:cubicBezTo>
                  <a:pt x="1305588" y="2702062"/>
                  <a:pt x="1306471" y="2703291"/>
                  <a:pt x="1307354" y="2704485"/>
                </a:cubicBezTo>
                <a:cubicBezTo>
                  <a:pt x="1308237" y="2705679"/>
                  <a:pt x="1309131" y="2706826"/>
                  <a:pt x="1309979" y="2707925"/>
                </a:cubicBezTo>
                <a:cubicBezTo>
                  <a:pt x="1310096" y="2707724"/>
                  <a:pt x="1310214" y="2707512"/>
                  <a:pt x="1310332" y="2707310"/>
                </a:cubicBezTo>
                <a:cubicBezTo>
                  <a:pt x="1310403" y="2707204"/>
                  <a:pt x="1310485" y="2707086"/>
                  <a:pt x="1310544" y="2706956"/>
                </a:cubicBezTo>
                <a:cubicBezTo>
                  <a:pt x="1310473" y="2706861"/>
                  <a:pt x="1310379" y="2706790"/>
                  <a:pt x="1310332" y="2706672"/>
                </a:cubicBezTo>
                <a:cubicBezTo>
                  <a:pt x="1309861" y="2705230"/>
                  <a:pt x="1308025" y="2701151"/>
                  <a:pt x="1305965" y="2697227"/>
                </a:cubicBezTo>
                <a:cubicBezTo>
                  <a:pt x="1303903" y="2693290"/>
                  <a:pt x="1301621" y="2689495"/>
                  <a:pt x="1300232" y="2688585"/>
                </a:cubicBezTo>
                <a:cubicBezTo>
                  <a:pt x="1295841" y="2685724"/>
                  <a:pt x="1293285" y="2679258"/>
                  <a:pt x="1293463" y="2676775"/>
                </a:cubicBezTo>
                <a:cubicBezTo>
                  <a:pt x="1293522" y="2675947"/>
                  <a:pt x="1293887" y="2675557"/>
                  <a:pt x="1294581" y="2675900"/>
                </a:cubicBezTo>
                <a:cubicBezTo>
                  <a:pt x="1295711" y="2676444"/>
                  <a:pt x="1296653" y="2677177"/>
                  <a:pt x="1297524" y="2677969"/>
                </a:cubicBezTo>
                <a:cubicBezTo>
                  <a:pt x="1299843" y="2680121"/>
                  <a:pt x="1301432" y="2682958"/>
                  <a:pt x="1303139" y="2685677"/>
                </a:cubicBezTo>
                <a:cubicBezTo>
                  <a:pt x="1303598" y="2686398"/>
                  <a:pt x="1304069" y="2687107"/>
                  <a:pt x="1304564" y="2687781"/>
                </a:cubicBezTo>
                <a:cubicBezTo>
                  <a:pt x="1304728" y="2688018"/>
                  <a:pt x="1304893" y="2688254"/>
                  <a:pt x="1305070" y="2688479"/>
                </a:cubicBezTo>
                <a:cubicBezTo>
                  <a:pt x="1305504" y="2689046"/>
                  <a:pt x="1305965" y="2689602"/>
                  <a:pt x="1306459" y="2690098"/>
                </a:cubicBezTo>
                <a:cubicBezTo>
                  <a:pt x="1309131" y="2692805"/>
                  <a:pt x="1311261" y="2696234"/>
                  <a:pt x="1312875" y="2699827"/>
                </a:cubicBezTo>
                <a:cubicBezTo>
                  <a:pt x="1313216" y="2698633"/>
                  <a:pt x="1313628" y="2697191"/>
                  <a:pt x="1314040" y="2695796"/>
                </a:cubicBezTo>
                <a:cubicBezTo>
                  <a:pt x="1314381" y="2694685"/>
                  <a:pt x="1314711" y="2693597"/>
                  <a:pt x="1315029" y="2692687"/>
                </a:cubicBezTo>
                <a:cubicBezTo>
                  <a:pt x="1314922" y="2692699"/>
                  <a:pt x="1314757" y="2692616"/>
                  <a:pt x="1314605" y="2692545"/>
                </a:cubicBezTo>
                <a:cubicBezTo>
                  <a:pt x="1314533" y="2692510"/>
                  <a:pt x="1314487" y="2692522"/>
                  <a:pt x="1314417" y="2692474"/>
                </a:cubicBezTo>
                <a:cubicBezTo>
                  <a:pt x="1312815" y="2691517"/>
                  <a:pt x="1309496" y="2687296"/>
                  <a:pt x="1305246" y="2681255"/>
                </a:cubicBezTo>
                <a:cubicBezTo>
                  <a:pt x="1304364" y="2680002"/>
                  <a:pt x="1303445" y="2678678"/>
                  <a:pt x="1302492" y="2677271"/>
                </a:cubicBezTo>
                <a:cubicBezTo>
                  <a:pt x="1301621" y="2675995"/>
                  <a:pt x="1300726" y="2674659"/>
                  <a:pt x="1299808" y="2673276"/>
                </a:cubicBezTo>
                <a:cubicBezTo>
                  <a:pt x="1298242" y="2670923"/>
                  <a:pt x="1296630" y="2668488"/>
                  <a:pt x="1294945" y="2665899"/>
                </a:cubicBezTo>
                <a:cubicBezTo>
                  <a:pt x="1293310" y="2663369"/>
                  <a:pt x="1291638" y="2660757"/>
                  <a:pt x="1289943" y="2658085"/>
                </a:cubicBezTo>
                <a:cubicBezTo>
                  <a:pt x="1288247" y="2655425"/>
                  <a:pt x="1286528" y="2652706"/>
                  <a:pt x="1284811" y="2649963"/>
                </a:cubicBezTo>
                <a:cubicBezTo>
                  <a:pt x="1282244" y="2645861"/>
                  <a:pt x="1279678" y="2641724"/>
                  <a:pt x="1277206" y="2637692"/>
                </a:cubicBezTo>
                <a:cubicBezTo>
                  <a:pt x="1274722" y="2633661"/>
                  <a:pt x="1272321" y="2629736"/>
                  <a:pt x="1270083" y="2626048"/>
                </a:cubicBezTo>
                <a:cubicBezTo>
                  <a:pt x="1267847" y="2622360"/>
                  <a:pt x="1265763" y="2618896"/>
                  <a:pt x="1263915" y="2615810"/>
                </a:cubicBezTo>
                <a:cubicBezTo>
                  <a:pt x="1262690" y="2613754"/>
                  <a:pt x="1261561" y="2611862"/>
                  <a:pt x="1260561" y="2610171"/>
                </a:cubicBezTo>
                <a:cubicBezTo>
                  <a:pt x="1258053" y="2605939"/>
                  <a:pt x="1256334" y="2602996"/>
                  <a:pt x="1255758" y="2601932"/>
                </a:cubicBezTo>
                <a:cubicBezTo>
                  <a:pt x="1254392" y="2600903"/>
                  <a:pt x="1251884" y="2597392"/>
                  <a:pt x="1248624" y="2592143"/>
                </a:cubicBezTo>
                <a:cubicBezTo>
                  <a:pt x="1247317" y="2590039"/>
                  <a:pt x="1245881" y="2587663"/>
                  <a:pt x="1244363" y="2585062"/>
                </a:cubicBezTo>
                <a:cubicBezTo>
                  <a:pt x="1239018" y="2575948"/>
                  <a:pt x="1232485" y="2564055"/>
                  <a:pt x="1225798" y="2551477"/>
                </a:cubicBezTo>
                <a:cubicBezTo>
                  <a:pt x="1223880" y="2547883"/>
                  <a:pt x="1221961" y="2544230"/>
                  <a:pt x="1220054" y="2540577"/>
                </a:cubicBezTo>
                <a:cubicBezTo>
                  <a:pt x="1218135" y="2536924"/>
                  <a:pt x="1216239" y="2533259"/>
                  <a:pt x="1214380" y="2529642"/>
                </a:cubicBezTo>
                <a:cubicBezTo>
                  <a:pt x="1212520" y="2526025"/>
                  <a:pt x="1210683" y="2522454"/>
                  <a:pt x="1208928" y="2518967"/>
                </a:cubicBezTo>
                <a:cubicBezTo>
                  <a:pt x="1208035" y="2517229"/>
                  <a:pt x="1207175" y="2515503"/>
                  <a:pt x="1206327" y="2513825"/>
                </a:cubicBezTo>
                <a:cubicBezTo>
                  <a:pt x="1201065" y="2503362"/>
                  <a:pt x="1196534" y="2494059"/>
                  <a:pt x="1193402" y="2487285"/>
                </a:cubicBezTo>
                <a:close/>
                <a:moveTo>
                  <a:pt x="1097132" y="2397427"/>
                </a:moveTo>
                <a:cubicBezTo>
                  <a:pt x="1097226" y="2400324"/>
                  <a:pt x="1095684" y="2402286"/>
                  <a:pt x="1093671" y="2404296"/>
                </a:cubicBezTo>
                <a:cubicBezTo>
                  <a:pt x="1092105" y="2405856"/>
                  <a:pt x="1090646" y="2407606"/>
                  <a:pt x="1088338" y="2407358"/>
                </a:cubicBezTo>
                <a:cubicBezTo>
                  <a:pt x="1088174" y="2407334"/>
                  <a:pt x="1088009" y="2407180"/>
                  <a:pt x="1087962" y="2407015"/>
                </a:cubicBezTo>
                <a:cubicBezTo>
                  <a:pt x="1086843" y="2403054"/>
                  <a:pt x="1092282" y="2397144"/>
                  <a:pt x="1096049" y="2396576"/>
                </a:cubicBezTo>
                <a:cubicBezTo>
                  <a:pt x="1096532" y="2396506"/>
                  <a:pt x="1097120" y="2396907"/>
                  <a:pt x="1097132" y="2397427"/>
                </a:cubicBezTo>
                <a:close/>
                <a:moveTo>
                  <a:pt x="546826" y="1888809"/>
                </a:moveTo>
                <a:cubicBezTo>
                  <a:pt x="546194" y="1888382"/>
                  <a:pt x="545277" y="1888438"/>
                  <a:pt x="541922" y="1888456"/>
                </a:cubicBezTo>
                <a:cubicBezTo>
                  <a:pt x="529555" y="1888550"/>
                  <a:pt x="531844" y="1889283"/>
                  <a:pt x="520059" y="1891612"/>
                </a:cubicBezTo>
                <a:cubicBezTo>
                  <a:pt x="503821" y="1894804"/>
                  <a:pt x="506857" y="1897807"/>
                  <a:pt x="501402" y="1901330"/>
                </a:cubicBezTo>
                <a:cubicBezTo>
                  <a:pt x="503469" y="1902157"/>
                  <a:pt x="505486" y="1902878"/>
                  <a:pt x="507569" y="1903505"/>
                </a:cubicBezTo>
                <a:cubicBezTo>
                  <a:pt x="504791" y="1899414"/>
                  <a:pt x="508673" y="1898445"/>
                  <a:pt x="509741" y="1900573"/>
                </a:cubicBezTo>
                <a:cubicBezTo>
                  <a:pt x="510712" y="1902524"/>
                  <a:pt x="512563" y="1903694"/>
                  <a:pt x="514517" y="1904462"/>
                </a:cubicBezTo>
                <a:cubicBezTo>
                  <a:pt x="515958" y="1905042"/>
                  <a:pt x="520830" y="1904238"/>
                  <a:pt x="520890" y="1904273"/>
                </a:cubicBezTo>
                <a:cubicBezTo>
                  <a:pt x="519773" y="1903422"/>
                  <a:pt x="518780" y="1902382"/>
                  <a:pt x="517891" y="1901282"/>
                </a:cubicBezTo>
                <a:cubicBezTo>
                  <a:pt x="516546" y="1899615"/>
                  <a:pt x="519104" y="1897133"/>
                  <a:pt x="520639" y="1898670"/>
                </a:cubicBezTo>
                <a:cubicBezTo>
                  <a:pt x="523405" y="1901424"/>
                  <a:pt x="525911" y="1903528"/>
                  <a:pt x="529175" y="1902346"/>
                </a:cubicBezTo>
                <a:cubicBezTo>
                  <a:pt x="525361" y="1897216"/>
                  <a:pt x="527365" y="1895584"/>
                  <a:pt x="529186" y="1896778"/>
                </a:cubicBezTo>
                <a:cubicBezTo>
                  <a:pt x="531187" y="1898090"/>
                  <a:pt x="533167" y="1900892"/>
                  <a:pt x="535832" y="1900396"/>
                </a:cubicBezTo>
                <a:cubicBezTo>
                  <a:pt x="538584" y="1899887"/>
                  <a:pt x="539742" y="1896979"/>
                  <a:pt x="541598" y="1895253"/>
                </a:cubicBezTo>
                <a:cubicBezTo>
                  <a:pt x="543905" y="1893102"/>
                  <a:pt x="547057" y="1892605"/>
                  <a:pt x="550017" y="1892061"/>
                </a:cubicBezTo>
                <a:cubicBezTo>
                  <a:pt x="547805" y="1890146"/>
                  <a:pt x="547458" y="1889236"/>
                  <a:pt x="546826" y="1888809"/>
                </a:cubicBezTo>
                <a:close/>
                <a:moveTo>
                  <a:pt x="420029" y="1771456"/>
                </a:moveTo>
                <a:cubicBezTo>
                  <a:pt x="419045" y="1771338"/>
                  <a:pt x="417984" y="1771196"/>
                  <a:pt x="416874" y="1771007"/>
                </a:cubicBezTo>
                <a:cubicBezTo>
                  <a:pt x="409105" y="1769730"/>
                  <a:pt x="398882" y="1766763"/>
                  <a:pt x="394667" y="1763287"/>
                </a:cubicBezTo>
                <a:cubicBezTo>
                  <a:pt x="394173" y="1763973"/>
                  <a:pt x="393362" y="1764068"/>
                  <a:pt x="392703" y="1763808"/>
                </a:cubicBezTo>
                <a:cubicBezTo>
                  <a:pt x="392343" y="1763654"/>
                  <a:pt x="392026" y="1763406"/>
                  <a:pt x="391838" y="1763063"/>
                </a:cubicBezTo>
                <a:cubicBezTo>
                  <a:pt x="391660" y="1762744"/>
                  <a:pt x="391593" y="1762342"/>
                  <a:pt x="391703" y="1761892"/>
                </a:cubicBezTo>
                <a:cubicBezTo>
                  <a:pt x="391785" y="1761561"/>
                  <a:pt x="391877" y="1761266"/>
                  <a:pt x="391965" y="1760994"/>
                </a:cubicBezTo>
                <a:cubicBezTo>
                  <a:pt x="392229" y="1760167"/>
                  <a:pt x="392452" y="1759564"/>
                  <a:pt x="392231" y="1758854"/>
                </a:cubicBezTo>
                <a:cubicBezTo>
                  <a:pt x="391328" y="1757436"/>
                  <a:pt x="390605" y="1756490"/>
                  <a:pt x="389983" y="1755828"/>
                </a:cubicBezTo>
                <a:cubicBezTo>
                  <a:pt x="389946" y="1755899"/>
                  <a:pt x="389929" y="1755993"/>
                  <a:pt x="389880" y="1756064"/>
                </a:cubicBezTo>
                <a:cubicBezTo>
                  <a:pt x="389974" y="1757696"/>
                  <a:pt x="389097" y="1758689"/>
                  <a:pt x="387289" y="1760013"/>
                </a:cubicBezTo>
                <a:cubicBezTo>
                  <a:pt x="386178" y="1760829"/>
                  <a:pt x="384652" y="1761266"/>
                  <a:pt x="383129" y="1761384"/>
                </a:cubicBezTo>
                <a:cubicBezTo>
                  <a:pt x="383207" y="1761479"/>
                  <a:pt x="383279" y="1761550"/>
                  <a:pt x="383366" y="1761692"/>
                </a:cubicBezTo>
                <a:cubicBezTo>
                  <a:pt x="383496" y="1761715"/>
                  <a:pt x="383626" y="1761739"/>
                  <a:pt x="383755" y="1761762"/>
                </a:cubicBezTo>
                <a:cubicBezTo>
                  <a:pt x="383818" y="1761774"/>
                  <a:pt x="383880" y="1761786"/>
                  <a:pt x="383941" y="1761798"/>
                </a:cubicBezTo>
                <a:cubicBezTo>
                  <a:pt x="384227" y="1761857"/>
                  <a:pt x="384464" y="1761952"/>
                  <a:pt x="384655" y="1762082"/>
                </a:cubicBezTo>
                <a:cubicBezTo>
                  <a:pt x="385611" y="1762755"/>
                  <a:pt x="385432" y="1764257"/>
                  <a:pt x="384535" y="1764954"/>
                </a:cubicBezTo>
                <a:cubicBezTo>
                  <a:pt x="384176" y="1765226"/>
                  <a:pt x="383702" y="1765380"/>
                  <a:pt x="383140" y="1765297"/>
                </a:cubicBezTo>
                <a:cubicBezTo>
                  <a:pt x="374320" y="1763985"/>
                  <a:pt x="364288" y="1762153"/>
                  <a:pt x="354067" y="1760119"/>
                </a:cubicBezTo>
                <a:cubicBezTo>
                  <a:pt x="346400" y="1758582"/>
                  <a:pt x="338627" y="1756939"/>
                  <a:pt x="331179" y="1755284"/>
                </a:cubicBezTo>
                <a:cubicBezTo>
                  <a:pt x="310696" y="1750756"/>
                  <a:pt x="292668" y="1746276"/>
                  <a:pt x="286067" y="1744432"/>
                </a:cubicBezTo>
                <a:cubicBezTo>
                  <a:pt x="285466" y="1744266"/>
                  <a:pt x="284961" y="1744124"/>
                  <a:pt x="284556" y="1744006"/>
                </a:cubicBezTo>
                <a:cubicBezTo>
                  <a:pt x="281818" y="1743179"/>
                  <a:pt x="278257" y="1743214"/>
                  <a:pt x="275874" y="1741382"/>
                </a:cubicBezTo>
                <a:cubicBezTo>
                  <a:pt x="272941" y="1739124"/>
                  <a:pt x="270507" y="1736677"/>
                  <a:pt x="267543" y="1734596"/>
                </a:cubicBezTo>
                <a:cubicBezTo>
                  <a:pt x="266797" y="1734537"/>
                  <a:pt x="266043" y="1734383"/>
                  <a:pt x="265359" y="1734360"/>
                </a:cubicBezTo>
                <a:cubicBezTo>
                  <a:pt x="265350" y="1734360"/>
                  <a:pt x="265340" y="1734360"/>
                  <a:pt x="265331" y="1734360"/>
                </a:cubicBezTo>
                <a:cubicBezTo>
                  <a:pt x="264951" y="1734348"/>
                  <a:pt x="264602" y="1734395"/>
                  <a:pt x="264281" y="1734513"/>
                </a:cubicBezTo>
                <a:cubicBezTo>
                  <a:pt x="263647" y="1734738"/>
                  <a:pt x="263144" y="1735270"/>
                  <a:pt x="262889" y="1736464"/>
                </a:cubicBezTo>
                <a:cubicBezTo>
                  <a:pt x="262561" y="1738001"/>
                  <a:pt x="261500" y="1739254"/>
                  <a:pt x="260339" y="1740235"/>
                </a:cubicBezTo>
                <a:cubicBezTo>
                  <a:pt x="260136" y="1740412"/>
                  <a:pt x="259912" y="1740566"/>
                  <a:pt x="259693" y="1740720"/>
                </a:cubicBezTo>
                <a:cubicBezTo>
                  <a:pt x="259873" y="1740755"/>
                  <a:pt x="260040" y="1740732"/>
                  <a:pt x="260225" y="1740803"/>
                </a:cubicBezTo>
                <a:cubicBezTo>
                  <a:pt x="261411" y="1741240"/>
                  <a:pt x="262882" y="1741819"/>
                  <a:pt x="263822" y="1742777"/>
                </a:cubicBezTo>
                <a:cubicBezTo>
                  <a:pt x="265247" y="1743108"/>
                  <a:pt x="266697" y="1743581"/>
                  <a:pt x="268005" y="1743971"/>
                </a:cubicBezTo>
                <a:cubicBezTo>
                  <a:pt x="268409" y="1744089"/>
                  <a:pt x="268694" y="1744349"/>
                  <a:pt x="268907" y="1744656"/>
                </a:cubicBezTo>
                <a:cubicBezTo>
                  <a:pt x="269753" y="1744775"/>
                  <a:pt x="270593" y="1744940"/>
                  <a:pt x="271411" y="1745236"/>
                </a:cubicBezTo>
                <a:cubicBezTo>
                  <a:pt x="273213" y="1745886"/>
                  <a:pt x="273211" y="1748487"/>
                  <a:pt x="271287" y="1748983"/>
                </a:cubicBezTo>
                <a:cubicBezTo>
                  <a:pt x="270675" y="1749137"/>
                  <a:pt x="270057" y="1749220"/>
                  <a:pt x="269437" y="1749243"/>
                </a:cubicBezTo>
                <a:cubicBezTo>
                  <a:pt x="267574" y="1749338"/>
                  <a:pt x="265690" y="1748924"/>
                  <a:pt x="263886" y="1748487"/>
                </a:cubicBezTo>
                <a:cubicBezTo>
                  <a:pt x="263402" y="1748368"/>
                  <a:pt x="262854" y="1748250"/>
                  <a:pt x="262287" y="1748108"/>
                </a:cubicBezTo>
                <a:cubicBezTo>
                  <a:pt x="260135" y="1747943"/>
                  <a:pt x="258106" y="1747553"/>
                  <a:pt x="256682" y="1746418"/>
                </a:cubicBezTo>
                <a:cubicBezTo>
                  <a:pt x="256502" y="1746512"/>
                  <a:pt x="256308" y="1746583"/>
                  <a:pt x="256077" y="1746595"/>
                </a:cubicBezTo>
                <a:cubicBezTo>
                  <a:pt x="228583" y="1748309"/>
                  <a:pt x="201066" y="1754433"/>
                  <a:pt x="175073" y="1763548"/>
                </a:cubicBezTo>
                <a:cubicBezTo>
                  <a:pt x="166109" y="1766692"/>
                  <a:pt x="157318" y="1770439"/>
                  <a:pt x="148465" y="1774022"/>
                </a:cubicBezTo>
                <a:cubicBezTo>
                  <a:pt x="146250" y="1774920"/>
                  <a:pt x="144034" y="1775807"/>
                  <a:pt x="141809" y="1776658"/>
                </a:cubicBezTo>
                <a:cubicBezTo>
                  <a:pt x="135134" y="1779247"/>
                  <a:pt x="128391" y="1781623"/>
                  <a:pt x="121480" y="1783455"/>
                </a:cubicBezTo>
                <a:cubicBezTo>
                  <a:pt x="121305" y="1784791"/>
                  <a:pt x="120729" y="1785690"/>
                  <a:pt x="120026" y="1786233"/>
                </a:cubicBezTo>
                <a:cubicBezTo>
                  <a:pt x="118269" y="1787593"/>
                  <a:pt x="115713" y="1786694"/>
                  <a:pt x="116589" y="1784637"/>
                </a:cubicBezTo>
                <a:cubicBezTo>
                  <a:pt x="116764" y="1784224"/>
                  <a:pt x="117077" y="1783763"/>
                  <a:pt x="117560" y="1783266"/>
                </a:cubicBezTo>
                <a:cubicBezTo>
                  <a:pt x="117584" y="1783207"/>
                  <a:pt x="117591" y="1783231"/>
                  <a:pt x="117612" y="1783183"/>
                </a:cubicBezTo>
                <a:cubicBezTo>
                  <a:pt x="117221" y="1782923"/>
                  <a:pt x="116639" y="1782675"/>
                  <a:pt x="115884" y="1782533"/>
                </a:cubicBezTo>
                <a:cubicBezTo>
                  <a:pt x="115128" y="1782391"/>
                  <a:pt x="114198" y="1782344"/>
                  <a:pt x="113111" y="1782462"/>
                </a:cubicBezTo>
                <a:cubicBezTo>
                  <a:pt x="112711" y="1785595"/>
                  <a:pt x="111206" y="1789224"/>
                  <a:pt x="108629" y="1790986"/>
                </a:cubicBezTo>
                <a:cubicBezTo>
                  <a:pt x="109741" y="1790820"/>
                  <a:pt x="110781" y="1790477"/>
                  <a:pt x="111489" y="1789461"/>
                </a:cubicBezTo>
                <a:cubicBezTo>
                  <a:pt x="111753" y="1789082"/>
                  <a:pt x="112066" y="1788846"/>
                  <a:pt x="112395" y="1788728"/>
                </a:cubicBezTo>
                <a:cubicBezTo>
                  <a:pt x="112723" y="1788609"/>
                  <a:pt x="113066" y="1788609"/>
                  <a:pt x="113390" y="1788692"/>
                </a:cubicBezTo>
                <a:lnTo>
                  <a:pt x="114822" y="1790067"/>
                </a:lnTo>
                <a:lnTo>
                  <a:pt x="114262" y="1792404"/>
                </a:lnTo>
                <a:cubicBezTo>
                  <a:pt x="113825" y="1792948"/>
                  <a:pt x="113224" y="1793468"/>
                  <a:pt x="112536" y="1793870"/>
                </a:cubicBezTo>
                <a:cubicBezTo>
                  <a:pt x="111503" y="1794485"/>
                  <a:pt x="110272" y="1794875"/>
                  <a:pt x="109096" y="1794828"/>
                </a:cubicBezTo>
                <a:cubicBezTo>
                  <a:pt x="108691" y="1795088"/>
                  <a:pt x="107392" y="1795963"/>
                  <a:pt x="105460" y="1797251"/>
                </a:cubicBezTo>
                <a:cubicBezTo>
                  <a:pt x="104758" y="1797724"/>
                  <a:pt x="104002" y="1798232"/>
                  <a:pt x="103136" y="1798823"/>
                </a:cubicBezTo>
                <a:cubicBezTo>
                  <a:pt x="101834" y="1799698"/>
                  <a:pt x="100354" y="1800691"/>
                  <a:pt x="98731" y="1801779"/>
                </a:cubicBezTo>
                <a:cubicBezTo>
                  <a:pt x="97108" y="1802878"/>
                  <a:pt x="95339" y="1804072"/>
                  <a:pt x="93458" y="1805337"/>
                </a:cubicBezTo>
                <a:cubicBezTo>
                  <a:pt x="90637" y="1807229"/>
                  <a:pt x="87562" y="1809297"/>
                  <a:pt x="84340" y="1811449"/>
                </a:cubicBezTo>
                <a:cubicBezTo>
                  <a:pt x="81789" y="1813163"/>
                  <a:pt x="79147" y="1814925"/>
                  <a:pt x="76467" y="1816710"/>
                </a:cubicBezTo>
                <a:cubicBezTo>
                  <a:pt x="60385" y="1827432"/>
                  <a:pt x="42924" y="1838899"/>
                  <a:pt x="35613" y="1843001"/>
                </a:cubicBezTo>
                <a:cubicBezTo>
                  <a:pt x="34394" y="1843687"/>
                  <a:pt x="33457" y="1844160"/>
                  <a:pt x="32856" y="1844396"/>
                </a:cubicBezTo>
                <a:cubicBezTo>
                  <a:pt x="32603" y="1844503"/>
                  <a:pt x="32407" y="1844562"/>
                  <a:pt x="32277" y="1844574"/>
                </a:cubicBezTo>
                <a:cubicBezTo>
                  <a:pt x="33357" y="1844479"/>
                  <a:pt x="33801" y="1845271"/>
                  <a:pt x="33780" y="1846122"/>
                </a:cubicBezTo>
                <a:cubicBezTo>
                  <a:pt x="34585" y="1846950"/>
                  <a:pt x="35172" y="1847978"/>
                  <a:pt x="35343" y="1849255"/>
                </a:cubicBezTo>
                <a:cubicBezTo>
                  <a:pt x="35426" y="1849881"/>
                  <a:pt x="35172" y="1850307"/>
                  <a:pt x="34826" y="1850638"/>
                </a:cubicBezTo>
                <a:cubicBezTo>
                  <a:pt x="34823" y="1850851"/>
                  <a:pt x="34772" y="1851075"/>
                  <a:pt x="34755" y="1851288"/>
                </a:cubicBezTo>
                <a:cubicBezTo>
                  <a:pt x="36142" y="1850272"/>
                  <a:pt x="41082" y="1846619"/>
                  <a:pt x="46602" y="1842552"/>
                </a:cubicBezTo>
                <a:cubicBezTo>
                  <a:pt x="48221" y="1841358"/>
                  <a:pt x="49872" y="1840140"/>
                  <a:pt x="51522" y="1838923"/>
                </a:cubicBezTo>
                <a:cubicBezTo>
                  <a:pt x="53946" y="1837138"/>
                  <a:pt x="56322" y="1835376"/>
                  <a:pt x="58415" y="1833839"/>
                </a:cubicBezTo>
                <a:cubicBezTo>
                  <a:pt x="59256" y="1833213"/>
                  <a:pt x="60052" y="1832634"/>
                  <a:pt x="60787" y="1832090"/>
                </a:cubicBezTo>
                <a:cubicBezTo>
                  <a:pt x="63725" y="1829915"/>
                  <a:pt x="65685" y="1828472"/>
                  <a:pt x="65685" y="1828472"/>
                </a:cubicBezTo>
                <a:cubicBezTo>
                  <a:pt x="65238" y="1828567"/>
                  <a:pt x="64782" y="1828650"/>
                  <a:pt x="64328" y="1828555"/>
                </a:cubicBezTo>
                <a:cubicBezTo>
                  <a:pt x="64081" y="1828508"/>
                  <a:pt x="63838" y="1828401"/>
                  <a:pt x="63627" y="1828248"/>
                </a:cubicBezTo>
                <a:cubicBezTo>
                  <a:pt x="63311" y="1828011"/>
                  <a:pt x="63061" y="1827680"/>
                  <a:pt x="62968" y="1827314"/>
                </a:cubicBezTo>
                <a:cubicBezTo>
                  <a:pt x="62875" y="1826947"/>
                  <a:pt x="62935" y="1826557"/>
                  <a:pt x="63234" y="1826203"/>
                </a:cubicBezTo>
                <a:cubicBezTo>
                  <a:pt x="66123" y="1822786"/>
                  <a:pt x="70916" y="1823259"/>
                  <a:pt x="68081" y="1826912"/>
                </a:cubicBezTo>
                <a:cubicBezTo>
                  <a:pt x="70067" y="1825671"/>
                  <a:pt x="72102" y="1824488"/>
                  <a:pt x="74218" y="1823436"/>
                </a:cubicBezTo>
                <a:cubicBezTo>
                  <a:pt x="74287" y="1823283"/>
                  <a:pt x="75040" y="1822833"/>
                  <a:pt x="75976" y="1822313"/>
                </a:cubicBezTo>
                <a:cubicBezTo>
                  <a:pt x="76289" y="1822148"/>
                  <a:pt x="76621" y="1821970"/>
                  <a:pt x="76955" y="1821793"/>
                </a:cubicBezTo>
                <a:cubicBezTo>
                  <a:pt x="77458" y="1821533"/>
                  <a:pt x="77944" y="1821285"/>
                  <a:pt x="78392" y="1821060"/>
                </a:cubicBezTo>
                <a:cubicBezTo>
                  <a:pt x="79137" y="1820694"/>
                  <a:pt x="79738" y="1820398"/>
                  <a:pt x="79868" y="1820351"/>
                </a:cubicBezTo>
                <a:cubicBezTo>
                  <a:pt x="80077" y="1820268"/>
                  <a:pt x="80282" y="1820245"/>
                  <a:pt x="80479" y="1820256"/>
                </a:cubicBezTo>
                <a:cubicBezTo>
                  <a:pt x="80675" y="1820268"/>
                  <a:pt x="80863" y="1820327"/>
                  <a:pt x="81036" y="1820410"/>
                </a:cubicBezTo>
                <a:cubicBezTo>
                  <a:pt x="81446" y="1820623"/>
                  <a:pt x="81758" y="1821013"/>
                  <a:pt x="81943" y="1821462"/>
                </a:cubicBezTo>
                <a:cubicBezTo>
                  <a:pt x="82064" y="1821758"/>
                  <a:pt x="82135" y="1822065"/>
                  <a:pt x="82111" y="1822372"/>
                </a:cubicBezTo>
                <a:cubicBezTo>
                  <a:pt x="82110" y="1822384"/>
                  <a:pt x="82114" y="1822396"/>
                  <a:pt x="82114" y="1822408"/>
                </a:cubicBezTo>
                <a:cubicBezTo>
                  <a:pt x="82073" y="1822798"/>
                  <a:pt x="81898" y="1823164"/>
                  <a:pt x="81546" y="1823436"/>
                </a:cubicBezTo>
                <a:cubicBezTo>
                  <a:pt x="81063" y="1823815"/>
                  <a:pt x="80421" y="1824240"/>
                  <a:pt x="79730" y="1824654"/>
                </a:cubicBezTo>
                <a:cubicBezTo>
                  <a:pt x="79603" y="1824725"/>
                  <a:pt x="79468" y="1824796"/>
                  <a:pt x="79336" y="1824867"/>
                </a:cubicBezTo>
                <a:cubicBezTo>
                  <a:pt x="80022" y="1825080"/>
                  <a:pt x="80708" y="1825340"/>
                  <a:pt x="81386" y="1825765"/>
                </a:cubicBezTo>
                <a:cubicBezTo>
                  <a:pt x="81686" y="1825943"/>
                  <a:pt x="81864" y="1826226"/>
                  <a:pt x="81987" y="1826534"/>
                </a:cubicBezTo>
                <a:cubicBezTo>
                  <a:pt x="82235" y="1826699"/>
                  <a:pt x="82459" y="1826924"/>
                  <a:pt x="82600" y="1827267"/>
                </a:cubicBezTo>
                <a:cubicBezTo>
                  <a:pt x="83046" y="1828354"/>
                  <a:pt x="83235" y="1829477"/>
                  <a:pt x="83313" y="1830612"/>
                </a:cubicBezTo>
                <a:cubicBezTo>
                  <a:pt x="83395" y="1830778"/>
                  <a:pt x="83499" y="1830931"/>
                  <a:pt x="83574" y="1831097"/>
                </a:cubicBezTo>
                <a:cubicBezTo>
                  <a:pt x="84659" y="1830541"/>
                  <a:pt x="85576" y="1829536"/>
                  <a:pt x="86359" y="1828378"/>
                </a:cubicBezTo>
                <a:cubicBezTo>
                  <a:pt x="86318" y="1828200"/>
                  <a:pt x="86329" y="1827893"/>
                  <a:pt x="86383" y="1827491"/>
                </a:cubicBezTo>
                <a:cubicBezTo>
                  <a:pt x="86546" y="1826274"/>
                  <a:pt x="87091" y="1824169"/>
                  <a:pt x="87718" y="1822065"/>
                </a:cubicBezTo>
                <a:cubicBezTo>
                  <a:pt x="87927" y="1821356"/>
                  <a:pt x="88145" y="1820658"/>
                  <a:pt x="88361" y="1819984"/>
                </a:cubicBezTo>
                <a:cubicBezTo>
                  <a:pt x="89009" y="1817975"/>
                  <a:pt x="89640" y="1816249"/>
                  <a:pt x="89952" y="1815693"/>
                </a:cubicBezTo>
                <a:cubicBezTo>
                  <a:pt x="90493" y="1814724"/>
                  <a:pt x="91438" y="1813778"/>
                  <a:pt x="92526" y="1812868"/>
                </a:cubicBezTo>
                <a:cubicBezTo>
                  <a:pt x="95789" y="1810125"/>
                  <a:pt x="100918" y="1807666"/>
                  <a:pt x="104901" y="1805751"/>
                </a:cubicBezTo>
                <a:cubicBezTo>
                  <a:pt x="106671" y="1804888"/>
                  <a:pt x="108200" y="1804143"/>
                  <a:pt x="109211" y="1803505"/>
                </a:cubicBezTo>
                <a:cubicBezTo>
                  <a:pt x="112146" y="1801684"/>
                  <a:pt x="114860" y="1800018"/>
                  <a:pt x="117373" y="1798481"/>
                </a:cubicBezTo>
                <a:cubicBezTo>
                  <a:pt x="133629" y="1788550"/>
                  <a:pt x="141538" y="1784354"/>
                  <a:pt x="147794" y="1781623"/>
                </a:cubicBezTo>
                <a:cubicBezTo>
                  <a:pt x="147991" y="1781540"/>
                  <a:pt x="148189" y="1781445"/>
                  <a:pt x="148386" y="1781363"/>
                </a:cubicBezTo>
                <a:cubicBezTo>
                  <a:pt x="156312" y="1777958"/>
                  <a:pt x="161836" y="1776741"/>
                  <a:pt x="179174" y="1768643"/>
                </a:cubicBezTo>
                <a:cubicBezTo>
                  <a:pt x="179268" y="1768394"/>
                  <a:pt x="179427" y="1768182"/>
                  <a:pt x="179607" y="1767992"/>
                </a:cubicBezTo>
                <a:cubicBezTo>
                  <a:pt x="177353" y="1768796"/>
                  <a:pt x="175160" y="1769588"/>
                  <a:pt x="173026" y="1770380"/>
                </a:cubicBezTo>
                <a:cubicBezTo>
                  <a:pt x="168759" y="1771953"/>
                  <a:pt x="164731" y="1773490"/>
                  <a:pt x="160923" y="1775003"/>
                </a:cubicBezTo>
                <a:cubicBezTo>
                  <a:pt x="159019" y="1775759"/>
                  <a:pt x="157170" y="1776504"/>
                  <a:pt x="155375" y="1777237"/>
                </a:cubicBezTo>
                <a:cubicBezTo>
                  <a:pt x="146397" y="1780925"/>
                  <a:pt x="138746" y="1784401"/>
                  <a:pt x="132156" y="1787652"/>
                </a:cubicBezTo>
                <a:cubicBezTo>
                  <a:pt x="117658" y="1794816"/>
                  <a:pt x="108289" y="1800892"/>
                  <a:pt x="101203" y="1805822"/>
                </a:cubicBezTo>
                <a:cubicBezTo>
                  <a:pt x="99914" y="1806720"/>
                  <a:pt x="98702" y="1807583"/>
                  <a:pt x="97547" y="1808399"/>
                </a:cubicBezTo>
                <a:cubicBezTo>
                  <a:pt x="96392" y="1809215"/>
                  <a:pt x="95296" y="1809995"/>
                  <a:pt x="94241" y="1810740"/>
                </a:cubicBezTo>
                <a:cubicBezTo>
                  <a:pt x="90021" y="1813695"/>
                  <a:pt x="86461" y="1816024"/>
                  <a:pt x="82466" y="1817691"/>
                </a:cubicBezTo>
                <a:cubicBezTo>
                  <a:pt x="82220" y="1817797"/>
                  <a:pt x="81978" y="1817845"/>
                  <a:pt x="81747" y="1817845"/>
                </a:cubicBezTo>
                <a:cubicBezTo>
                  <a:pt x="81514" y="1817845"/>
                  <a:pt x="81295" y="1817797"/>
                  <a:pt x="81090" y="1817715"/>
                </a:cubicBezTo>
                <a:cubicBezTo>
                  <a:pt x="79870" y="1817218"/>
                  <a:pt x="79273" y="1815445"/>
                  <a:pt x="80777" y="1814759"/>
                </a:cubicBezTo>
                <a:cubicBezTo>
                  <a:pt x="82385" y="1814014"/>
                  <a:pt x="83973" y="1813222"/>
                  <a:pt x="85551" y="1812395"/>
                </a:cubicBezTo>
                <a:cubicBezTo>
                  <a:pt x="88511" y="1810822"/>
                  <a:pt x="91434" y="1809108"/>
                  <a:pt x="94388" y="1807264"/>
                </a:cubicBezTo>
                <a:cubicBezTo>
                  <a:pt x="115064" y="1794390"/>
                  <a:pt x="137198" y="1775688"/>
                  <a:pt x="183047" y="1763796"/>
                </a:cubicBezTo>
                <a:cubicBezTo>
                  <a:pt x="183807" y="1763595"/>
                  <a:pt x="184375" y="1764103"/>
                  <a:pt x="184571" y="1764730"/>
                </a:cubicBezTo>
                <a:cubicBezTo>
                  <a:pt x="184768" y="1765368"/>
                  <a:pt x="184595" y="1766113"/>
                  <a:pt x="183874" y="1766420"/>
                </a:cubicBezTo>
                <a:lnTo>
                  <a:pt x="180897" y="1767508"/>
                </a:lnTo>
                <a:lnTo>
                  <a:pt x="180896" y="1767508"/>
                </a:lnTo>
                <a:cubicBezTo>
                  <a:pt x="180896" y="1767508"/>
                  <a:pt x="180896" y="1767508"/>
                  <a:pt x="180897" y="1767508"/>
                </a:cubicBezTo>
                <a:lnTo>
                  <a:pt x="180897" y="1767508"/>
                </a:lnTo>
                <a:lnTo>
                  <a:pt x="181819" y="1767567"/>
                </a:lnTo>
                <a:cubicBezTo>
                  <a:pt x="182153" y="1767590"/>
                  <a:pt x="182363" y="1767768"/>
                  <a:pt x="182624" y="1767886"/>
                </a:cubicBezTo>
                <a:cubicBezTo>
                  <a:pt x="182915" y="1767851"/>
                  <a:pt x="183210" y="1767862"/>
                  <a:pt x="183485" y="1767945"/>
                </a:cubicBezTo>
                <a:cubicBezTo>
                  <a:pt x="184388" y="1768229"/>
                  <a:pt x="184835" y="1769104"/>
                  <a:pt x="185758" y="1769293"/>
                </a:cubicBezTo>
                <a:cubicBezTo>
                  <a:pt x="186409" y="1769423"/>
                  <a:pt x="187084" y="1769387"/>
                  <a:pt x="187755" y="1769281"/>
                </a:cubicBezTo>
                <a:cubicBezTo>
                  <a:pt x="188426" y="1769175"/>
                  <a:pt x="189090" y="1768986"/>
                  <a:pt x="189717" y="1768832"/>
                </a:cubicBezTo>
                <a:cubicBezTo>
                  <a:pt x="190734" y="1768572"/>
                  <a:pt x="191786" y="1768182"/>
                  <a:pt x="192851" y="1767851"/>
                </a:cubicBezTo>
                <a:cubicBezTo>
                  <a:pt x="193917" y="1767520"/>
                  <a:pt x="194996" y="1767248"/>
                  <a:pt x="196068" y="1767212"/>
                </a:cubicBezTo>
                <a:cubicBezTo>
                  <a:pt x="196405" y="1766798"/>
                  <a:pt x="196786" y="1766420"/>
                  <a:pt x="197198" y="1766077"/>
                </a:cubicBezTo>
                <a:cubicBezTo>
                  <a:pt x="198022" y="1765392"/>
                  <a:pt x="198973" y="1764848"/>
                  <a:pt x="199966" y="1764505"/>
                </a:cubicBezTo>
                <a:cubicBezTo>
                  <a:pt x="200463" y="1764328"/>
                  <a:pt x="200968" y="1764210"/>
                  <a:pt x="201477" y="1764139"/>
                </a:cubicBezTo>
                <a:cubicBezTo>
                  <a:pt x="201737" y="1764115"/>
                  <a:pt x="201976" y="1764174"/>
                  <a:pt x="202174" y="1764292"/>
                </a:cubicBezTo>
                <a:cubicBezTo>
                  <a:pt x="202569" y="1764529"/>
                  <a:pt x="202806" y="1765013"/>
                  <a:pt x="202766" y="1765486"/>
                </a:cubicBezTo>
                <a:cubicBezTo>
                  <a:pt x="202745" y="1765723"/>
                  <a:pt x="202655" y="1765947"/>
                  <a:pt x="202480" y="1766136"/>
                </a:cubicBezTo>
                <a:cubicBezTo>
                  <a:pt x="202133" y="1766515"/>
                  <a:pt x="201671" y="1766881"/>
                  <a:pt x="201178" y="1767259"/>
                </a:cubicBezTo>
                <a:cubicBezTo>
                  <a:pt x="200730" y="1767590"/>
                  <a:pt x="200263" y="1767945"/>
                  <a:pt x="199830" y="1768312"/>
                </a:cubicBezTo>
                <a:cubicBezTo>
                  <a:pt x="199545" y="1768548"/>
                  <a:pt x="199272" y="1768796"/>
                  <a:pt x="199040" y="1769068"/>
                </a:cubicBezTo>
                <a:cubicBezTo>
                  <a:pt x="199016" y="1769092"/>
                  <a:pt x="199001" y="1769127"/>
                  <a:pt x="198978" y="1769151"/>
                </a:cubicBezTo>
                <a:cubicBezTo>
                  <a:pt x="199075" y="1769364"/>
                  <a:pt x="199138" y="1769577"/>
                  <a:pt x="199146" y="1769813"/>
                </a:cubicBezTo>
                <a:cubicBezTo>
                  <a:pt x="199186" y="1770948"/>
                  <a:pt x="199392" y="1771929"/>
                  <a:pt x="199643" y="1772898"/>
                </a:cubicBezTo>
                <a:cubicBezTo>
                  <a:pt x="200002" y="1773336"/>
                  <a:pt x="200214" y="1773821"/>
                  <a:pt x="200357" y="1774317"/>
                </a:cubicBezTo>
                <a:cubicBezTo>
                  <a:pt x="201579" y="1773490"/>
                  <a:pt x="202845" y="1772709"/>
                  <a:pt x="203928" y="1771681"/>
                </a:cubicBezTo>
                <a:cubicBezTo>
                  <a:pt x="205237" y="1770428"/>
                  <a:pt x="205842" y="1768832"/>
                  <a:pt x="206430" y="1767153"/>
                </a:cubicBezTo>
                <a:cubicBezTo>
                  <a:pt x="207014" y="1765486"/>
                  <a:pt x="207955" y="1763287"/>
                  <a:pt x="209190" y="1762188"/>
                </a:cubicBezTo>
                <a:cubicBezTo>
                  <a:pt x="209683" y="1761751"/>
                  <a:pt x="210224" y="1761491"/>
                  <a:pt x="210808" y="1761514"/>
                </a:cubicBezTo>
                <a:cubicBezTo>
                  <a:pt x="211100" y="1761526"/>
                  <a:pt x="211403" y="1761609"/>
                  <a:pt x="211716" y="1761774"/>
                </a:cubicBezTo>
                <a:cubicBezTo>
                  <a:pt x="216146" y="1760793"/>
                  <a:pt x="220021" y="1759906"/>
                  <a:pt x="224389" y="1759138"/>
                </a:cubicBezTo>
                <a:cubicBezTo>
                  <a:pt x="226138" y="1758831"/>
                  <a:pt x="227965" y="1758535"/>
                  <a:pt x="229936" y="1758275"/>
                </a:cubicBezTo>
                <a:cubicBezTo>
                  <a:pt x="231909" y="1758003"/>
                  <a:pt x="234027" y="1757755"/>
                  <a:pt x="236358" y="1757530"/>
                </a:cubicBezTo>
                <a:cubicBezTo>
                  <a:pt x="239854" y="1757187"/>
                  <a:pt x="243829" y="1756904"/>
                  <a:pt x="248510" y="1756667"/>
                </a:cubicBezTo>
                <a:cubicBezTo>
                  <a:pt x="250070" y="1756584"/>
                  <a:pt x="251710" y="1756514"/>
                  <a:pt x="253434" y="1756443"/>
                </a:cubicBezTo>
                <a:cubicBezTo>
                  <a:pt x="258609" y="1756242"/>
                  <a:pt x="264566" y="1756100"/>
                  <a:pt x="271527" y="1756017"/>
                </a:cubicBezTo>
                <a:cubicBezTo>
                  <a:pt x="272182" y="1756017"/>
                  <a:pt x="272858" y="1756017"/>
                  <a:pt x="273557" y="1756041"/>
                </a:cubicBezTo>
                <a:cubicBezTo>
                  <a:pt x="284041" y="1756419"/>
                  <a:pt x="299754" y="1760403"/>
                  <a:pt x="329651" y="1766716"/>
                </a:cubicBezTo>
                <a:cubicBezTo>
                  <a:pt x="330690" y="1766456"/>
                  <a:pt x="332062" y="1767141"/>
                  <a:pt x="332575" y="1768134"/>
                </a:cubicBezTo>
                <a:cubicBezTo>
                  <a:pt x="332628" y="1768241"/>
                  <a:pt x="332641" y="1768359"/>
                  <a:pt x="332675" y="1768465"/>
                </a:cubicBezTo>
                <a:cubicBezTo>
                  <a:pt x="333153" y="1768489"/>
                  <a:pt x="333666" y="1768477"/>
                  <a:pt x="334125" y="1768513"/>
                </a:cubicBezTo>
                <a:cubicBezTo>
                  <a:pt x="335039" y="1768572"/>
                  <a:pt x="335460" y="1769187"/>
                  <a:pt x="335513" y="1769884"/>
                </a:cubicBezTo>
                <a:cubicBezTo>
                  <a:pt x="335516" y="1769896"/>
                  <a:pt x="335523" y="1769896"/>
                  <a:pt x="335524" y="1769908"/>
                </a:cubicBezTo>
                <a:cubicBezTo>
                  <a:pt x="335719" y="1770546"/>
                  <a:pt x="335606" y="1771267"/>
                  <a:pt x="335366" y="1772024"/>
                </a:cubicBezTo>
                <a:cubicBezTo>
                  <a:pt x="335637" y="1771988"/>
                  <a:pt x="335915" y="1771941"/>
                  <a:pt x="336207" y="1771846"/>
                </a:cubicBezTo>
                <a:cubicBezTo>
                  <a:pt x="337229" y="1771551"/>
                  <a:pt x="338370" y="1771007"/>
                  <a:pt x="339574" y="1770451"/>
                </a:cubicBezTo>
                <a:cubicBezTo>
                  <a:pt x="337205" y="1768536"/>
                  <a:pt x="337830" y="1767886"/>
                  <a:pt x="340150" y="1767933"/>
                </a:cubicBezTo>
                <a:cubicBezTo>
                  <a:pt x="345253" y="1768040"/>
                  <a:pt x="358552" y="1771563"/>
                  <a:pt x="366169" y="1772721"/>
                </a:cubicBezTo>
                <a:cubicBezTo>
                  <a:pt x="366913" y="1772839"/>
                  <a:pt x="367804" y="1772969"/>
                  <a:pt x="368811" y="1773111"/>
                </a:cubicBezTo>
                <a:cubicBezTo>
                  <a:pt x="371829" y="1773561"/>
                  <a:pt x="375875" y="1774175"/>
                  <a:pt x="380034" y="1774932"/>
                </a:cubicBezTo>
                <a:cubicBezTo>
                  <a:pt x="385579" y="1775937"/>
                  <a:pt x="391326" y="1777213"/>
                  <a:pt x="395108" y="1778738"/>
                </a:cubicBezTo>
                <a:cubicBezTo>
                  <a:pt x="395871" y="1778277"/>
                  <a:pt x="396710" y="1777875"/>
                  <a:pt x="397591" y="1777533"/>
                </a:cubicBezTo>
                <a:cubicBezTo>
                  <a:pt x="398470" y="1777190"/>
                  <a:pt x="399391" y="1776918"/>
                  <a:pt x="400312" y="1776705"/>
                </a:cubicBezTo>
                <a:cubicBezTo>
                  <a:pt x="394264" y="1774684"/>
                  <a:pt x="388011" y="1773218"/>
                  <a:pt x="381455" y="1772012"/>
                </a:cubicBezTo>
                <a:cubicBezTo>
                  <a:pt x="377778" y="1771338"/>
                  <a:pt x="373973" y="1770747"/>
                  <a:pt x="370087" y="1770191"/>
                </a:cubicBezTo>
                <a:cubicBezTo>
                  <a:pt x="367973" y="1769884"/>
                  <a:pt x="365827" y="1769588"/>
                  <a:pt x="363643" y="1769293"/>
                </a:cubicBezTo>
                <a:cubicBezTo>
                  <a:pt x="348366" y="1767212"/>
                  <a:pt x="331317" y="1765143"/>
                  <a:pt x="311472" y="1760190"/>
                </a:cubicBezTo>
                <a:cubicBezTo>
                  <a:pt x="296300" y="1756395"/>
                  <a:pt x="279575" y="1754929"/>
                  <a:pt x="263986" y="1753795"/>
                </a:cubicBezTo>
                <a:cubicBezTo>
                  <a:pt x="251967" y="1752932"/>
                  <a:pt x="207671" y="1759966"/>
                  <a:pt x="207671" y="1759966"/>
                </a:cubicBezTo>
                <a:cubicBezTo>
                  <a:pt x="205726" y="1759776"/>
                  <a:pt x="205538" y="1756868"/>
                  <a:pt x="207610" y="1756833"/>
                </a:cubicBezTo>
                <a:cubicBezTo>
                  <a:pt x="212250" y="1756750"/>
                  <a:pt x="247599" y="1749468"/>
                  <a:pt x="260817" y="1749953"/>
                </a:cubicBezTo>
                <a:cubicBezTo>
                  <a:pt x="278818" y="1750615"/>
                  <a:pt x="297979" y="1752955"/>
                  <a:pt x="315449" y="1757317"/>
                </a:cubicBezTo>
                <a:cubicBezTo>
                  <a:pt x="353323" y="1766787"/>
                  <a:pt x="375625" y="1764009"/>
                  <a:pt x="416973" y="1776587"/>
                </a:cubicBezTo>
                <a:lnTo>
                  <a:pt x="416973" y="1776575"/>
                </a:lnTo>
                <a:cubicBezTo>
                  <a:pt x="417755" y="1774613"/>
                  <a:pt x="418766" y="1772780"/>
                  <a:pt x="420029" y="1771456"/>
                </a:cubicBezTo>
                <a:close/>
                <a:moveTo>
                  <a:pt x="1291344" y="2574481"/>
                </a:moveTo>
                <a:cubicBezTo>
                  <a:pt x="1297264" y="2579553"/>
                  <a:pt x="1301679" y="2587155"/>
                  <a:pt x="1306659" y="2593243"/>
                </a:cubicBezTo>
                <a:cubicBezTo>
                  <a:pt x="1310379" y="2597794"/>
                  <a:pt x="1316971" y="2603031"/>
                  <a:pt x="1318631" y="2608765"/>
                </a:cubicBezTo>
                <a:cubicBezTo>
                  <a:pt x="1319043" y="2610183"/>
                  <a:pt x="1317500" y="2611672"/>
                  <a:pt x="1316123" y="2610880"/>
                </a:cubicBezTo>
                <a:cubicBezTo>
                  <a:pt x="1309484" y="2607085"/>
                  <a:pt x="1303997" y="2597817"/>
                  <a:pt x="1299207" y="2591966"/>
                </a:cubicBezTo>
                <a:cubicBezTo>
                  <a:pt x="1295275" y="2587178"/>
                  <a:pt x="1289719" y="2582012"/>
                  <a:pt x="1289142" y="2575557"/>
                </a:cubicBezTo>
                <a:cubicBezTo>
                  <a:pt x="1289047" y="2574387"/>
                  <a:pt x="1290496" y="2573749"/>
                  <a:pt x="1291344" y="2574481"/>
                </a:cubicBezTo>
                <a:close/>
                <a:moveTo>
                  <a:pt x="797476" y="2117774"/>
                </a:moveTo>
                <a:cubicBezTo>
                  <a:pt x="798449" y="2120399"/>
                  <a:pt x="797449" y="2123000"/>
                  <a:pt x="796792" y="2125635"/>
                </a:cubicBezTo>
                <a:cubicBezTo>
                  <a:pt x="796125" y="2128319"/>
                  <a:pt x="795315" y="2130967"/>
                  <a:pt x="794522" y="2133615"/>
                </a:cubicBezTo>
                <a:cubicBezTo>
                  <a:pt x="793747" y="2136192"/>
                  <a:pt x="789612" y="2135388"/>
                  <a:pt x="790403" y="2132788"/>
                </a:cubicBezTo>
                <a:cubicBezTo>
                  <a:pt x="791361" y="2129631"/>
                  <a:pt x="792250" y="2126463"/>
                  <a:pt x="793228" y="2123319"/>
                </a:cubicBezTo>
                <a:cubicBezTo>
                  <a:pt x="793913" y="2121119"/>
                  <a:pt x="794323" y="2118968"/>
                  <a:pt x="796134" y="2117442"/>
                </a:cubicBezTo>
                <a:cubicBezTo>
                  <a:pt x="796553" y="2117089"/>
                  <a:pt x="797280" y="2117243"/>
                  <a:pt x="797476" y="2117774"/>
                </a:cubicBezTo>
                <a:close/>
                <a:moveTo>
                  <a:pt x="887869" y="2200856"/>
                </a:moveTo>
                <a:cubicBezTo>
                  <a:pt x="884811" y="2198539"/>
                  <a:pt x="880387" y="2195170"/>
                  <a:pt x="876254" y="2191506"/>
                </a:cubicBezTo>
                <a:cubicBezTo>
                  <a:pt x="875326" y="2199083"/>
                  <a:pt x="875872" y="2205963"/>
                  <a:pt x="873976" y="2210798"/>
                </a:cubicBezTo>
                <a:cubicBezTo>
                  <a:pt x="872520" y="2214511"/>
                  <a:pt x="867605" y="2205325"/>
                  <a:pt x="871620" y="2188633"/>
                </a:cubicBezTo>
                <a:cubicBezTo>
                  <a:pt x="867306" y="2197925"/>
                  <a:pt x="867990" y="2204947"/>
                  <a:pt x="865547" y="2213423"/>
                </a:cubicBezTo>
                <a:cubicBezTo>
                  <a:pt x="865227" y="2214546"/>
                  <a:pt x="863548" y="2214853"/>
                  <a:pt x="863168" y="2213577"/>
                </a:cubicBezTo>
                <a:cubicBezTo>
                  <a:pt x="862007" y="2209664"/>
                  <a:pt x="862052" y="2205006"/>
                  <a:pt x="862873" y="2200265"/>
                </a:cubicBezTo>
                <a:cubicBezTo>
                  <a:pt x="858979" y="2206850"/>
                  <a:pt x="855383" y="2213718"/>
                  <a:pt x="852026" y="2220930"/>
                </a:cubicBezTo>
                <a:cubicBezTo>
                  <a:pt x="852236" y="2220788"/>
                  <a:pt x="852434" y="2220622"/>
                  <a:pt x="852644" y="2220480"/>
                </a:cubicBezTo>
                <a:cubicBezTo>
                  <a:pt x="854113" y="2217821"/>
                  <a:pt x="855926" y="2215480"/>
                  <a:pt x="858163" y="2213801"/>
                </a:cubicBezTo>
                <a:cubicBezTo>
                  <a:pt x="859452" y="2212832"/>
                  <a:pt x="861028" y="2213860"/>
                  <a:pt x="860974" y="2215374"/>
                </a:cubicBezTo>
                <a:cubicBezTo>
                  <a:pt x="860784" y="2220705"/>
                  <a:pt x="857533" y="2224713"/>
                  <a:pt x="855890" y="2229701"/>
                </a:cubicBezTo>
                <a:cubicBezTo>
                  <a:pt x="851902" y="2241795"/>
                  <a:pt x="858443" y="2248971"/>
                  <a:pt x="865159" y="2258416"/>
                </a:cubicBezTo>
                <a:cubicBezTo>
                  <a:pt x="864790" y="2250047"/>
                  <a:pt x="866837" y="2242315"/>
                  <a:pt x="870468" y="2235151"/>
                </a:cubicBezTo>
                <a:cubicBezTo>
                  <a:pt x="869530" y="2234134"/>
                  <a:pt x="868715" y="2232976"/>
                  <a:pt x="868550" y="2231711"/>
                </a:cubicBezTo>
                <a:cubicBezTo>
                  <a:pt x="867439" y="2223140"/>
                  <a:pt x="880014" y="2214818"/>
                  <a:pt x="883599" y="2208375"/>
                </a:cubicBezTo>
                <a:cubicBezTo>
                  <a:pt x="885046" y="2205774"/>
                  <a:pt x="886463" y="2203292"/>
                  <a:pt x="887869" y="2200856"/>
                </a:cubicBezTo>
                <a:close/>
                <a:moveTo>
                  <a:pt x="914924" y="2225102"/>
                </a:moveTo>
                <a:cubicBezTo>
                  <a:pt x="915132" y="2225339"/>
                  <a:pt x="915139" y="2225693"/>
                  <a:pt x="914855" y="2225882"/>
                </a:cubicBezTo>
                <a:cubicBezTo>
                  <a:pt x="914153" y="2226320"/>
                  <a:pt x="913379" y="2226568"/>
                  <a:pt x="912566" y="2226674"/>
                </a:cubicBezTo>
                <a:cubicBezTo>
                  <a:pt x="911483" y="2226816"/>
                  <a:pt x="910332" y="2226722"/>
                  <a:pt x="909189" y="2226521"/>
                </a:cubicBezTo>
                <a:cubicBezTo>
                  <a:pt x="907821" y="2226296"/>
                  <a:pt x="906468" y="2225930"/>
                  <a:pt x="905262" y="2225658"/>
                </a:cubicBezTo>
                <a:cubicBezTo>
                  <a:pt x="905057" y="2225622"/>
                  <a:pt x="904831" y="2225575"/>
                  <a:pt x="904620" y="2225528"/>
                </a:cubicBezTo>
                <a:cubicBezTo>
                  <a:pt x="901464" y="2224866"/>
                  <a:pt x="897823" y="2224263"/>
                  <a:pt x="895640" y="2221828"/>
                </a:cubicBezTo>
                <a:cubicBezTo>
                  <a:pt x="894844" y="2220953"/>
                  <a:pt x="895467" y="2219333"/>
                  <a:pt x="896647" y="2219215"/>
                </a:cubicBezTo>
                <a:cubicBezTo>
                  <a:pt x="899170" y="2218955"/>
                  <a:pt x="901536" y="2220054"/>
                  <a:pt x="903899" y="2220964"/>
                </a:cubicBezTo>
                <a:cubicBezTo>
                  <a:pt x="904272" y="2221106"/>
                  <a:pt x="904644" y="2221260"/>
                  <a:pt x="905017" y="2221390"/>
                </a:cubicBezTo>
                <a:cubicBezTo>
                  <a:pt x="905772" y="2221650"/>
                  <a:pt x="906611" y="2221851"/>
                  <a:pt x="907473" y="2222040"/>
                </a:cubicBezTo>
                <a:cubicBezTo>
                  <a:pt x="909034" y="2222383"/>
                  <a:pt x="910649" y="2222749"/>
                  <a:pt x="912106" y="2223329"/>
                </a:cubicBezTo>
                <a:cubicBezTo>
                  <a:pt x="913181" y="2223754"/>
                  <a:pt x="914184" y="2224274"/>
                  <a:pt x="914924" y="2225102"/>
                </a:cubicBezTo>
                <a:close/>
                <a:moveTo>
                  <a:pt x="429224" y="1774577"/>
                </a:moveTo>
                <a:cubicBezTo>
                  <a:pt x="427603" y="1774033"/>
                  <a:pt x="426045" y="1773348"/>
                  <a:pt x="424719" y="1772331"/>
                </a:cubicBezTo>
                <a:cubicBezTo>
                  <a:pt x="424684" y="1772319"/>
                  <a:pt x="424661" y="1772296"/>
                  <a:pt x="424628" y="1772272"/>
                </a:cubicBezTo>
                <a:cubicBezTo>
                  <a:pt x="423498" y="1772958"/>
                  <a:pt x="422533" y="1773773"/>
                  <a:pt x="421710" y="1774684"/>
                </a:cubicBezTo>
                <a:cubicBezTo>
                  <a:pt x="420266" y="1776279"/>
                  <a:pt x="419327" y="1778218"/>
                  <a:pt x="418669" y="1780299"/>
                </a:cubicBezTo>
                <a:cubicBezTo>
                  <a:pt x="418418" y="1781103"/>
                  <a:pt x="418207" y="1781930"/>
                  <a:pt x="418034" y="1782758"/>
                </a:cubicBezTo>
                <a:cubicBezTo>
                  <a:pt x="417885" y="1783479"/>
                  <a:pt x="417763" y="1784212"/>
                  <a:pt x="417690" y="1784957"/>
                </a:cubicBezTo>
                <a:cubicBezTo>
                  <a:pt x="420631" y="1786304"/>
                  <a:pt x="422033" y="1787995"/>
                  <a:pt x="425345" y="1787888"/>
                </a:cubicBezTo>
                <a:cubicBezTo>
                  <a:pt x="425111" y="1787321"/>
                  <a:pt x="424936" y="1786730"/>
                  <a:pt x="424814" y="1786139"/>
                </a:cubicBezTo>
                <a:cubicBezTo>
                  <a:pt x="424601" y="1785087"/>
                  <a:pt x="424557" y="1784011"/>
                  <a:pt x="424662" y="1782935"/>
                </a:cubicBezTo>
                <a:cubicBezTo>
                  <a:pt x="424873" y="1780783"/>
                  <a:pt x="425686" y="1778656"/>
                  <a:pt x="426967" y="1776894"/>
                </a:cubicBezTo>
                <a:lnTo>
                  <a:pt x="426969" y="1776894"/>
                </a:lnTo>
                <a:cubicBezTo>
                  <a:pt x="427609" y="1776019"/>
                  <a:pt x="428366" y="1775227"/>
                  <a:pt x="429224" y="1774577"/>
                </a:cubicBezTo>
                <a:close/>
                <a:moveTo>
                  <a:pt x="581655" y="1912879"/>
                </a:moveTo>
                <a:cubicBezTo>
                  <a:pt x="578110" y="1910846"/>
                  <a:pt x="574345" y="1909203"/>
                  <a:pt x="570167" y="1908375"/>
                </a:cubicBezTo>
                <a:cubicBezTo>
                  <a:pt x="567746" y="1907902"/>
                  <a:pt x="565947" y="1907465"/>
                  <a:pt x="564515" y="1907122"/>
                </a:cubicBezTo>
                <a:cubicBezTo>
                  <a:pt x="560392" y="1906129"/>
                  <a:pt x="559995" y="1906141"/>
                  <a:pt x="561499" y="1909297"/>
                </a:cubicBezTo>
                <a:cubicBezTo>
                  <a:pt x="561868" y="1910066"/>
                  <a:pt x="562307" y="1910964"/>
                  <a:pt x="562871" y="1912158"/>
                </a:cubicBezTo>
                <a:cubicBezTo>
                  <a:pt x="567396" y="1915610"/>
                  <a:pt x="571581" y="1919511"/>
                  <a:pt x="574724" y="1923448"/>
                </a:cubicBezTo>
                <a:cubicBezTo>
                  <a:pt x="576306" y="1925434"/>
                  <a:pt x="573647" y="1928047"/>
                  <a:pt x="571580" y="1927030"/>
                </a:cubicBezTo>
                <a:cubicBezTo>
                  <a:pt x="565018" y="1923814"/>
                  <a:pt x="560313" y="1918258"/>
                  <a:pt x="554506" y="1914286"/>
                </a:cubicBezTo>
                <a:cubicBezTo>
                  <a:pt x="552625" y="1912998"/>
                  <a:pt x="550612" y="1911898"/>
                  <a:pt x="548389" y="1911094"/>
                </a:cubicBezTo>
                <a:cubicBezTo>
                  <a:pt x="547443" y="1910740"/>
                  <a:pt x="546494" y="1910397"/>
                  <a:pt x="545457" y="1910172"/>
                </a:cubicBezTo>
                <a:cubicBezTo>
                  <a:pt x="546133" y="1910704"/>
                  <a:pt x="546744" y="1911224"/>
                  <a:pt x="547380" y="1911744"/>
                </a:cubicBezTo>
                <a:cubicBezTo>
                  <a:pt x="549092" y="1913151"/>
                  <a:pt x="550702" y="1914546"/>
                  <a:pt x="552177" y="1915941"/>
                </a:cubicBezTo>
                <a:cubicBezTo>
                  <a:pt x="565781" y="1928732"/>
                  <a:pt x="570804" y="1940991"/>
                  <a:pt x="594398" y="1957412"/>
                </a:cubicBezTo>
                <a:cubicBezTo>
                  <a:pt x="590469" y="1953014"/>
                  <a:pt x="577912" y="1934962"/>
                  <a:pt x="574998" y="1930222"/>
                </a:cubicBezTo>
                <a:cubicBezTo>
                  <a:pt x="573569" y="1927905"/>
                  <a:pt x="576671" y="1925434"/>
                  <a:pt x="578411" y="1927633"/>
                </a:cubicBezTo>
                <a:cubicBezTo>
                  <a:pt x="579734" y="1929312"/>
                  <a:pt x="580901" y="1931061"/>
                  <a:pt x="582028" y="1932834"/>
                </a:cubicBezTo>
                <a:cubicBezTo>
                  <a:pt x="590475" y="1944656"/>
                  <a:pt x="600316" y="1953735"/>
                  <a:pt x="611394" y="1961715"/>
                </a:cubicBezTo>
                <a:cubicBezTo>
                  <a:pt x="605766" y="1955532"/>
                  <a:pt x="600905" y="1948309"/>
                  <a:pt x="596555" y="1940790"/>
                </a:cubicBezTo>
                <a:cubicBezTo>
                  <a:pt x="590345" y="1932255"/>
                  <a:pt x="585806" y="1922975"/>
                  <a:pt x="581655" y="1912879"/>
                </a:cubicBezTo>
                <a:close/>
                <a:moveTo>
                  <a:pt x="758937" y="2075818"/>
                </a:moveTo>
                <a:lnTo>
                  <a:pt x="758936" y="2075819"/>
                </a:lnTo>
                <a:lnTo>
                  <a:pt x="758936" y="2075818"/>
                </a:lnTo>
                <a:close/>
                <a:moveTo>
                  <a:pt x="760197" y="2076941"/>
                </a:moveTo>
                <a:cubicBezTo>
                  <a:pt x="758780" y="2081681"/>
                  <a:pt x="743645" y="2101956"/>
                  <a:pt x="741123" y="2104225"/>
                </a:cubicBezTo>
                <a:cubicBezTo>
                  <a:pt x="739692" y="2105514"/>
                  <a:pt x="737747" y="2104131"/>
                  <a:pt x="738424" y="2102346"/>
                </a:cubicBezTo>
                <a:cubicBezTo>
                  <a:pt x="739384" y="2099810"/>
                  <a:pt x="743225" y="2093920"/>
                  <a:pt x="747469" y="2088293"/>
                </a:cubicBezTo>
                <a:lnTo>
                  <a:pt x="758936" y="2075819"/>
                </a:lnTo>
                <a:close/>
                <a:moveTo>
                  <a:pt x="1272826" y="2549076"/>
                </a:moveTo>
                <a:cubicBezTo>
                  <a:pt x="1277758" y="2555164"/>
                  <a:pt x="1287824" y="2561962"/>
                  <a:pt x="1288271" y="2570308"/>
                </a:cubicBezTo>
                <a:cubicBezTo>
                  <a:pt x="1288341" y="2571679"/>
                  <a:pt x="1286681" y="2572259"/>
                  <a:pt x="1285670" y="2571679"/>
                </a:cubicBezTo>
                <a:lnTo>
                  <a:pt x="1285670" y="2571691"/>
                </a:lnTo>
                <a:cubicBezTo>
                  <a:pt x="1280090" y="2568535"/>
                  <a:pt x="1270661" y="2556985"/>
                  <a:pt x="1269906" y="2550530"/>
                </a:cubicBezTo>
                <a:cubicBezTo>
                  <a:pt x="1269731" y="2548958"/>
                  <a:pt x="1271695" y="2547681"/>
                  <a:pt x="1272826" y="2549076"/>
                </a:cubicBezTo>
                <a:close/>
                <a:moveTo>
                  <a:pt x="441020" y="1781339"/>
                </a:moveTo>
                <a:cubicBezTo>
                  <a:pt x="448482" y="1786730"/>
                  <a:pt x="438237" y="1790229"/>
                  <a:pt x="439416" y="1782072"/>
                </a:cubicBezTo>
                <a:cubicBezTo>
                  <a:pt x="439511" y="1781410"/>
                  <a:pt x="440457" y="1780937"/>
                  <a:pt x="441020" y="1781339"/>
                </a:cubicBezTo>
                <a:close/>
                <a:moveTo>
                  <a:pt x="768672" y="2083571"/>
                </a:moveTo>
                <a:cubicBezTo>
                  <a:pt x="770006" y="2084181"/>
                  <a:pt x="768212" y="2088703"/>
                  <a:pt x="761297" y="2096328"/>
                </a:cubicBezTo>
                <a:cubicBezTo>
                  <a:pt x="760572" y="2098775"/>
                  <a:pt x="755176" y="2097296"/>
                  <a:pt x="757282" y="2094283"/>
                </a:cubicBezTo>
                <a:cubicBezTo>
                  <a:pt x="762877" y="2086262"/>
                  <a:pt x="767338" y="2082960"/>
                  <a:pt x="768672" y="2083571"/>
                </a:cubicBezTo>
                <a:close/>
                <a:moveTo>
                  <a:pt x="1174319" y="2456748"/>
                </a:moveTo>
                <a:cubicBezTo>
                  <a:pt x="1178839" y="2459504"/>
                  <a:pt x="1175214" y="2467613"/>
                  <a:pt x="1172859" y="2462660"/>
                </a:cubicBezTo>
                <a:cubicBezTo>
                  <a:pt x="1172012" y="2460863"/>
                  <a:pt x="1171788" y="2458121"/>
                  <a:pt x="1172459" y="2456938"/>
                </a:cubicBezTo>
                <a:cubicBezTo>
                  <a:pt x="1172765" y="2456417"/>
                  <a:pt x="1173224" y="2456170"/>
                  <a:pt x="1173907" y="2456501"/>
                </a:cubicBezTo>
                <a:cubicBezTo>
                  <a:pt x="1174060" y="2456572"/>
                  <a:pt x="1174178" y="2456666"/>
                  <a:pt x="1174319" y="2456748"/>
                </a:cubicBezTo>
                <a:close/>
                <a:moveTo>
                  <a:pt x="604663" y="1929702"/>
                </a:moveTo>
                <a:cubicBezTo>
                  <a:pt x="598434" y="1925399"/>
                  <a:pt x="595572" y="1922632"/>
                  <a:pt x="588511" y="1917419"/>
                </a:cubicBezTo>
                <a:cubicBezTo>
                  <a:pt x="591726" y="1923720"/>
                  <a:pt x="595026" y="1929974"/>
                  <a:pt x="598662" y="1936015"/>
                </a:cubicBezTo>
                <a:cubicBezTo>
                  <a:pt x="606191" y="1946737"/>
                  <a:pt x="613136" y="1953097"/>
                  <a:pt x="620877" y="1959977"/>
                </a:cubicBezTo>
                <a:cubicBezTo>
                  <a:pt x="617621" y="1955698"/>
                  <a:pt x="609792" y="1946583"/>
                  <a:pt x="603852" y="1931936"/>
                </a:cubicBezTo>
                <a:cubicBezTo>
                  <a:pt x="603426" y="1930884"/>
                  <a:pt x="603918" y="1930080"/>
                  <a:pt x="604663" y="1929702"/>
                </a:cubicBezTo>
                <a:close/>
                <a:moveTo>
                  <a:pt x="1268318" y="2542078"/>
                </a:moveTo>
                <a:cubicBezTo>
                  <a:pt x="1270084" y="2545069"/>
                  <a:pt x="1265422" y="2547788"/>
                  <a:pt x="1263680" y="2544785"/>
                </a:cubicBezTo>
                <a:cubicBezTo>
                  <a:pt x="1262067" y="2542007"/>
                  <a:pt x="1258665" y="2539477"/>
                  <a:pt x="1258618" y="2536049"/>
                </a:cubicBezTo>
                <a:cubicBezTo>
                  <a:pt x="1258606" y="2535222"/>
                  <a:pt x="1259313" y="2534406"/>
                  <a:pt x="1260207" y="2534607"/>
                </a:cubicBezTo>
                <a:cubicBezTo>
                  <a:pt x="1263739" y="2535423"/>
                  <a:pt x="1266552" y="2539099"/>
                  <a:pt x="1268318" y="2542078"/>
                </a:cubicBezTo>
                <a:close/>
                <a:moveTo>
                  <a:pt x="493131" y="1826131"/>
                </a:moveTo>
                <a:cubicBezTo>
                  <a:pt x="495018" y="1826545"/>
                  <a:pt x="496287" y="1828448"/>
                  <a:pt x="495458" y="1830883"/>
                </a:cubicBezTo>
                <a:cubicBezTo>
                  <a:pt x="493605" y="1836333"/>
                  <a:pt x="486423" y="1824452"/>
                  <a:pt x="493131" y="1826131"/>
                </a:cubicBezTo>
                <a:close/>
                <a:moveTo>
                  <a:pt x="1195532" y="2472827"/>
                </a:moveTo>
                <a:cubicBezTo>
                  <a:pt x="1195462" y="2473607"/>
                  <a:pt x="1195345" y="2474316"/>
                  <a:pt x="1195180" y="2474990"/>
                </a:cubicBezTo>
                <a:cubicBezTo>
                  <a:pt x="1194827" y="2476539"/>
                  <a:pt x="1194238" y="2477804"/>
                  <a:pt x="1193296" y="2478667"/>
                </a:cubicBezTo>
                <a:cubicBezTo>
                  <a:pt x="1204480" y="2500560"/>
                  <a:pt x="1213438" y="2517737"/>
                  <a:pt x="1220784" y="2531462"/>
                </a:cubicBezTo>
                <a:cubicBezTo>
                  <a:pt x="1223668" y="2536841"/>
                  <a:pt x="1226304" y="2541712"/>
                  <a:pt x="1228741" y="2546145"/>
                </a:cubicBezTo>
                <a:cubicBezTo>
                  <a:pt x="1234427" y="2556477"/>
                  <a:pt x="1238995" y="2564433"/>
                  <a:pt x="1242985" y="2571077"/>
                </a:cubicBezTo>
                <a:cubicBezTo>
                  <a:pt x="1245822" y="2575829"/>
                  <a:pt x="1248364" y="2579908"/>
                  <a:pt x="1250790" y="2583726"/>
                </a:cubicBezTo>
                <a:cubicBezTo>
                  <a:pt x="1251283" y="2584483"/>
                  <a:pt x="1251755" y="2585240"/>
                  <a:pt x="1252238" y="2585972"/>
                </a:cubicBezTo>
                <a:cubicBezTo>
                  <a:pt x="1255098" y="2590441"/>
                  <a:pt x="1257853" y="2594614"/>
                  <a:pt x="1260808" y="2599177"/>
                </a:cubicBezTo>
                <a:cubicBezTo>
                  <a:pt x="1261797" y="2600702"/>
                  <a:pt x="1262796" y="2602263"/>
                  <a:pt x="1263845" y="2603894"/>
                </a:cubicBezTo>
                <a:cubicBezTo>
                  <a:pt x="1250578" y="2581918"/>
                  <a:pt x="1238288" y="2559988"/>
                  <a:pt x="1227869" y="2540376"/>
                </a:cubicBezTo>
                <a:cubicBezTo>
                  <a:pt x="1224398" y="2533839"/>
                  <a:pt x="1221125" y="2527561"/>
                  <a:pt x="1218100" y="2521627"/>
                </a:cubicBezTo>
                <a:cubicBezTo>
                  <a:pt x="1215074" y="2515692"/>
                  <a:pt x="1212284" y="2510101"/>
                  <a:pt x="1209765" y="2504935"/>
                </a:cubicBezTo>
                <a:cubicBezTo>
                  <a:pt x="1202455" y="2489933"/>
                  <a:pt x="1197474" y="2478596"/>
                  <a:pt x="1195532" y="2472827"/>
                </a:cubicBezTo>
                <a:close/>
                <a:moveTo>
                  <a:pt x="570240" y="1895643"/>
                </a:moveTo>
                <a:cubicBezTo>
                  <a:pt x="560552" y="1899320"/>
                  <a:pt x="552825" y="1891045"/>
                  <a:pt x="542662" y="1900112"/>
                </a:cubicBezTo>
                <a:cubicBezTo>
                  <a:pt x="550494" y="1897866"/>
                  <a:pt x="549331" y="1903576"/>
                  <a:pt x="570240" y="1895643"/>
                </a:cubicBezTo>
                <a:close/>
                <a:moveTo>
                  <a:pt x="450115" y="1783744"/>
                </a:moveTo>
                <a:cubicBezTo>
                  <a:pt x="450798" y="1784776"/>
                  <a:pt x="451008" y="1786345"/>
                  <a:pt x="449970" y="1787249"/>
                </a:cubicBezTo>
                <a:cubicBezTo>
                  <a:pt x="447704" y="1789235"/>
                  <a:pt x="446076" y="1785452"/>
                  <a:pt x="447428" y="1783466"/>
                </a:cubicBezTo>
                <a:cubicBezTo>
                  <a:pt x="448279" y="1782219"/>
                  <a:pt x="449433" y="1782713"/>
                  <a:pt x="450115" y="1783744"/>
                </a:cubicBezTo>
                <a:close/>
                <a:moveTo>
                  <a:pt x="964039" y="2257341"/>
                </a:moveTo>
                <a:cubicBezTo>
                  <a:pt x="961758" y="2256537"/>
                  <a:pt x="959057" y="2256288"/>
                  <a:pt x="956341" y="2256241"/>
                </a:cubicBezTo>
                <a:cubicBezTo>
                  <a:pt x="952815" y="2256170"/>
                  <a:pt x="949291" y="2256395"/>
                  <a:pt x="946729" y="2256005"/>
                </a:cubicBezTo>
                <a:cubicBezTo>
                  <a:pt x="944190" y="2255626"/>
                  <a:pt x="940351" y="2253901"/>
                  <a:pt x="936968" y="2253167"/>
                </a:cubicBezTo>
                <a:cubicBezTo>
                  <a:pt x="936194" y="2253002"/>
                  <a:pt x="935412" y="2252825"/>
                  <a:pt x="934710" y="2252789"/>
                </a:cubicBezTo>
                <a:cubicBezTo>
                  <a:pt x="935188" y="2253439"/>
                  <a:pt x="935700" y="2254090"/>
                  <a:pt x="936236" y="2254740"/>
                </a:cubicBezTo>
                <a:cubicBezTo>
                  <a:pt x="944634" y="2264918"/>
                  <a:pt x="959755" y="2275191"/>
                  <a:pt x="969715" y="2263973"/>
                </a:cubicBezTo>
                <a:cubicBezTo>
                  <a:pt x="969098" y="2260284"/>
                  <a:pt x="966905" y="2258369"/>
                  <a:pt x="964039" y="2257341"/>
                </a:cubicBezTo>
                <a:close/>
                <a:moveTo>
                  <a:pt x="909747" y="2206684"/>
                </a:moveTo>
                <a:cubicBezTo>
                  <a:pt x="911056" y="2207547"/>
                  <a:pt x="912120" y="2208599"/>
                  <a:pt x="912605" y="2209758"/>
                </a:cubicBezTo>
                <a:cubicBezTo>
                  <a:pt x="912764" y="2210148"/>
                  <a:pt x="912564" y="2210609"/>
                  <a:pt x="912182" y="2210751"/>
                </a:cubicBezTo>
                <a:cubicBezTo>
                  <a:pt x="911629" y="2210975"/>
                  <a:pt x="910993" y="2211046"/>
                  <a:pt x="910331" y="2211070"/>
                </a:cubicBezTo>
                <a:cubicBezTo>
                  <a:pt x="908377" y="2211141"/>
                  <a:pt x="906101" y="2210467"/>
                  <a:pt x="904177" y="2209450"/>
                </a:cubicBezTo>
                <a:cubicBezTo>
                  <a:pt x="903909" y="2209320"/>
                  <a:pt x="903635" y="2209178"/>
                  <a:pt x="903384" y="2209025"/>
                </a:cubicBezTo>
                <a:cubicBezTo>
                  <a:pt x="902471" y="2208469"/>
                  <a:pt x="901678" y="2207842"/>
                  <a:pt x="901111" y="2207216"/>
                </a:cubicBezTo>
                <a:cubicBezTo>
                  <a:pt x="900128" y="2206117"/>
                  <a:pt x="900721" y="2204296"/>
                  <a:pt x="902287" y="2204249"/>
                </a:cubicBezTo>
                <a:cubicBezTo>
                  <a:pt x="904402" y="2204201"/>
                  <a:pt x="907456" y="2205159"/>
                  <a:pt x="909747" y="2206684"/>
                </a:cubicBezTo>
                <a:close/>
                <a:moveTo>
                  <a:pt x="1119663" y="2399603"/>
                </a:moveTo>
                <a:cubicBezTo>
                  <a:pt x="1117733" y="2407867"/>
                  <a:pt x="1107644" y="2430801"/>
                  <a:pt x="1098486" y="2438189"/>
                </a:cubicBezTo>
                <a:cubicBezTo>
                  <a:pt x="1098014" y="2438568"/>
                  <a:pt x="1097144" y="2438237"/>
                  <a:pt x="1097378" y="2437539"/>
                </a:cubicBezTo>
                <a:cubicBezTo>
                  <a:pt x="1100075" y="2429406"/>
                  <a:pt x="1105502" y="2422324"/>
                  <a:pt x="1109010" y="2414439"/>
                </a:cubicBezTo>
                <a:cubicBezTo>
                  <a:pt x="1110340" y="2411448"/>
                  <a:pt x="1111447" y="2408233"/>
                  <a:pt x="1112577" y="2405017"/>
                </a:cubicBezTo>
                <a:cubicBezTo>
                  <a:pt x="1110788" y="2407358"/>
                  <a:pt x="1108822" y="2409581"/>
                  <a:pt x="1106667" y="2411661"/>
                </a:cubicBezTo>
                <a:cubicBezTo>
                  <a:pt x="1105219" y="2413766"/>
                  <a:pt x="1103547" y="2415752"/>
                  <a:pt x="1102006" y="2417690"/>
                </a:cubicBezTo>
                <a:cubicBezTo>
                  <a:pt x="1098309" y="2422336"/>
                  <a:pt x="1096190" y="2428472"/>
                  <a:pt x="1090634" y="2431226"/>
                </a:cubicBezTo>
                <a:cubicBezTo>
                  <a:pt x="1090128" y="2431474"/>
                  <a:pt x="1089327" y="2431061"/>
                  <a:pt x="1089457" y="2430422"/>
                </a:cubicBezTo>
                <a:cubicBezTo>
                  <a:pt x="1090434" y="2425315"/>
                  <a:pt x="1094319" y="2422667"/>
                  <a:pt x="1097109" y="2418943"/>
                </a:cubicBezTo>
                <a:cubicBezTo>
                  <a:pt x="1095378" y="2421249"/>
                  <a:pt x="1089940" y="2422738"/>
                  <a:pt x="1087385" y="2423979"/>
                </a:cubicBezTo>
                <a:cubicBezTo>
                  <a:pt x="1084313" y="2425469"/>
                  <a:pt x="1081994" y="2426900"/>
                  <a:pt x="1078638" y="2427916"/>
                </a:cubicBezTo>
                <a:cubicBezTo>
                  <a:pt x="1076684" y="2428507"/>
                  <a:pt x="1074648" y="2429618"/>
                  <a:pt x="1074011" y="2431557"/>
                </a:cubicBezTo>
                <a:cubicBezTo>
                  <a:pt x="1070881" y="2441239"/>
                  <a:pt x="1093236" y="2444845"/>
                  <a:pt x="1098992" y="2452683"/>
                </a:cubicBezTo>
                <a:cubicBezTo>
                  <a:pt x="1104513" y="2460189"/>
                  <a:pt x="1101276" y="2471302"/>
                  <a:pt x="1127362" y="2470829"/>
                </a:cubicBezTo>
                <a:cubicBezTo>
                  <a:pt x="1122242" y="2466467"/>
                  <a:pt x="1116203" y="2461112"/>
                  <a:pt x="1112800" y="2455224"/>
                </a:cubicBezTo>
                <a:cubicBezTo>
                  <a:pt x="1111223" y="2452493"/>
                  <a:pt x="1107009" y="2440424"/>
                  <a:pt x="1109492" y="2437645"/>
                </a:cubicBezTo>
                <a:cubicBezTo>
                  <a:pt x="1107279" y="2440116"/>
                  <a:pt x="1104924" y="2442504"/>
                  <a:pt x="1102841" y="2445046"/>
                </a:cubicBezTo>
                <a:cubicBezTo>
                  <a:pt x="1102594" y="2445341"/>
                  <a:pt x="1102100" y="2445223"/>
                  <a:pt x="1101982" y="2444868"/>
                </a:cubicBezTo>
                <a:cubicBezTo>
                  <a:pt x="1100570" y="2440861"/>
                  <a:pt x="1104395" y="2438106"/>
                  <a:pt x="1106679" y="2435116"/>
                </a:cubicBezTo>
                <a:cubicBezTo>
                  <a:pt x="1121853" y="2415314"/>
                  <a:pt x="1122901" y="2407748"/>
                  <a:pt x="1119663" y="2399603"/>
                </a:cubicBezTo>
                <a:close/>
                <a:moveTo>
                  <a:pt x="1019425" y="2305641"/>
                </a:moveTo>
                <a:cubicBezTo>
                  <a:pt x="1016874" y="2302816"/>
                  <a:pt x="1013675" y="2300821"/>
                  <a:pt x="1007734" y="2300939"/>
                </a:cubicBezTo>
                <a:cubicBezTo>
                  <a:pt x="1005580" y="2300975"/>
                  <a:pt x="999360" y="2301778"/>
                  <a:pt x="995145" y="2300596"/>
                </a:cubicBezTo>
                <a:cubicBezTo>
                  <a:pt x="998335" y="2308446"/>
                  <a:pt x="1008728" y="2309439"/>
                  <a:pt x="1015929" y="2312418"/>
                </a:cubicBezTo>
                <a:cubicBezTo>
                  <a:pt x="1020111" y="2314144"/>
                  <a:pt x="1025431" y="2316745"/>
                  <a:pt x="1030539" y="2317454"/>
                </a:cubicBezTo>
                <a:cubicBezTo>
                  <a:pt x="1029276" y="2316863"/>
                  <a:pt x="1028094" y="2316142"/>
                  <a:pt x="1027235" y="2315326"/>
                </a:cubicBezTo>
                <a:cubicBezTo>
                  <a:pt x="1023881" y="2312123"/>
                  <a:pt x="1021977" y="2308467"/>
                  <a:pt x="1019425" y="2305641"/>
                </a:cubicBezTo>
                <a:close/>
                <a:moveTo>
                  <a:pt x="627055" y="1942103"/>
                </a:moveTo>
                <a:cubicBezTo>
                  <a:pt x="620520" y="1939100"/>
                  <a:pt x="614127" y="1935802"/>
                  <a:pt x="608137" y="1931960"/>
                </a:cubicBezTo>
                <a:cubicBezTo>
                  <a:pt x="618101" y="1951856"/>
                  <a:pt x="626758" y="1961277"/>
                  <a:pt x="645124" y="1976220"/>
                </a:cubicBezTo>
                <a:cubicBezTo>
                  <a:pt x="641034" y="1970735"/>
                  <a:pt x="630568" y="1953369"/>
                  <a:pt x="630454" y="1948936"/>
                </a:cubicBezTo>
                <a:cubicBezTo>
                  <a:pt x="630395" y="1948806"/>
                  <a:pt x="630321" y="1948687"/>
                  <a:pt x="630260" y="1948557"/>
                </a:cubicBezTo>
                <a:cubicBezTo>
                  <a:pt x="628950" y="1946453"/>
                  <a:pt x="627919" y="1944100"/>
                  <a:pt x="627139" y="1942457"/>
                </a:cubicBezTo>
                <a:cubicBezTo>
                  <a:pt x="627082" y="1942339"/>
                  <a:pt x="627085" y="1942221"/>
                  <a:pt x="627055" y="1942103"/>
                </a:cubicBezTo>
                <a:close/>
                <a:moveTo>
                  <a:pt x="1081648" y="2361327"/>
                </a:moveTo>
                <a:cubicBezTo>
                  <a:pt x="1079659" y="2359593"/>
                  <a:pt x="1076634" y="2357831"/>
                  <a:pt x="1071964" y="2356005"/>
                </a:cubicBezTo>
                <a:cubicBezTo>
                  <a:pt x="1071811" y="2355957"/>
                  <a:pt x="1071670" y="2355945"/>
                  <a:pt x="1071528" y="2355839"/>
                </a:cubicBezTo>
                <a:cubicBezTo>
                  <a:pt x="1070750" y="2355544"/>
                  <a:pt x="1069998" y="2355248"/>
                  <a:pt x="1069127" y="2354941"/>
                </a:cubicBezTo>
                <a:cubicBezTo>
                  <a:pt x="1063312" y="2352919"/>
                  <a:pt x="1056737" y="2350898"/>
                  <a:pt x="1052852" y="2345673"/>
                </a:cubicBezTo>
                <a:cubicBezTo>
                  <a:pt x="1051262" y="2343533"/>
                  <a:pt x="1049417" y="2341050"/>
                  <a:pt x="1047707" y="2338426"/>
                </a:cubicBezTo>
                <a:cubicBezTo>
                  <a:pt x="1050126" y="2349585"/>
                  <a:pt x="1053229" y="2361159"/>
                  <a:pt x="1062581" y="2367921"/>
                </a:cubicBezTo>
                <a:cubicBezTo>
                  <a:pt x="1069480" y="2372910"/>
                  <a:pt x="1079392" y="2378454"/>
                  <a:pt x="1088067" y="2377106"/>
                </a:cubicBezTo>
                <a:cubicBezTo>
                  <a:pt x="1084262" y="2371468"/>
                  <a:pt x="1087615" y="2366527"/>
                  <a:pt x="1081648" y="2361327"/>
                </a:cubicBezTo>
                <a:close/>
                <a:moveTo>
                  <a:pt x="1165158" y="2435194"/>
                </a:moveTo>
                <a:cubicBezTo>
                  <a:pt x="1165743" y="2435644"/>
                  <a:pt x="1166132" y="2437297"/>
                  <a:pt x="1165926" y="2440932"/>
                </a:cubicBezTo>
                <a:cubicBezTo>
                  <a:pt x="1165914" y="2440991"/>
                  <a:pt x="1165867" y="2441038"/>
                  <a:pt x="1165856" y="2441097"/>
                </a:cubicBezTo>
                <a:cubicBezTo>
                  <a:pt x="1165656" y="2441995"/>
                  <a:pt x="1164419" y="2442835"/>
                  <a:pt x="1163419" y="2442232"/>
                </a:cubicBezTo>
                <a:cubicBezTo>
                  <a:pt x="1161877" y="2441310"/>
                  <a:pt x="1162301" y="2438484"/>
                  <a:pt x="1163207" y="2436664"/>
                </a:cubicBezTo>
                <a:cubicBezTo>
                  <a:pt x="1163789" y="2435494"/>
                  <a:pt x="1164572" y="2434743"/>
                  <a:pt x="1165158" y="2435194"/>
                </a:cubicBezTo>
                <a:close/>
                <a:moveTo>
                  <a:pt x="1141006" y="2412099"/>
                </a:moveTo>
                <a:cubicBezTo>
                  <a:pt x="1136321" y="2408517"/>
                  <a:pt x="1132024" y="2405431"/>
                  <a:pt x="1128197" y="2401447"/>
                </a:cubicBezTo>
                <a:cubicBezTo>
                  <a:pt x="1127821" y="2401045"/>
                  <a:pt x="1127421" y="2400691"/>
                  <a:pt x="1127043" y="2400277"/>
                </a:cubicBezTo>
                <a:cubicBezTo>
                  <a:pt x="1133837" y="2421414"/>
                  <a:pt x="1113660" y="2426687"/>
                  <a:pt x="1116367" y="2442670"/>
                </a:cubicBezTo>
                <a:cubicBezTo>
                  <a:pt x="1117980" y="2452222"/>
                  <a:pt x="1123054" y="2459457"/>
                  <a:pt x="1128834" y="2466727"/>
                </a:cubicBezTo>
                <a:cubicBezTo>
                  <a:pt x="1130140" y="2460201"/>
                  <a:pt x="1133166" y="2454397"/>
                  <a:pt x="1136073" y="2448013"/>
                </a:cubicBezTo>
                <a:cubicBezTo>
                  <a:pt x="1143301" y="2432125"/>
                  <a:pt x="1141642" y="2421875"/>
                  <a:pt x="1141088" y="2413269"/>
                </a:cubicBezTo>
                <a:cubicBezTo>
                  <a:pt x="1141065" y="2412891"/>
                  <a:pt x="1141029" y="2412477"/>
                  <a:pt x="1141006" y="2412099"/>
                </a:cubicBezTo>
                <a:close/>
                <a:moveTo>
                  <a:pt x="576247" y="1889673"/>
                </a:moveTo>
                <a:cubicBezTo>
                  <a:pt x="576232" y="1889673"/>
                  <a:pt x="552100" y="1887794"/>
                  <a:pt x="552100" y="1887794"/>
                </a:cubicBezTo>
                <a:cubicBezTo>
                  <a:pt x="555813" y="1890997"/>
                  <a:pt x="558571" y="1892605"/>
                  <a:pt x="563509" y="1892511"/>
                </a:cubicBezTo>
                <a:cubicBezTo>
                  <a:pt x="569892" y="1892392"/>
                  <a:pt x="576247" y="1889673"/>
                  <a:pt x="576247" y="1889673"/>
                </a:cubicBezTo>
                <a:close/>
                <a:moveTo>
                  <a:pt x="1065052" y="2340517"/>
                </a:moveTo>
                <a:cubicBezTo>
                  <a:pt x="1065147" y="2341592"/>
                  <a:pt x="1065323" y="2342645"/>
                  <a:pt x="1065570" y="2343686"/>
                </a:cubicBezTo>
                <a:cubicBezTo>
                  <a:pt x="1066182" y="2346629"/>
                  <a:pt x="1061733" y="2347882"/>
                  <a:pt x="1061050" y="2344915"/>
                </a:cubicBezTo>
                <a:cubicBezTo>
                  <a:pt x="1060756" y="2343638"/>
                  <a:pt x="1060591" y="2342373"/>
                  <a:pt x="1060473" y="2341060"/>
                </a:cubicBezTo>
                <a:cubicBezTo>
                  <a:pt x="1060249" y="2338437"/>
                  <a:pt x="1064734" y="2337893"/>
                  <a:pt x="1065052" y="2340517"/>
                </a:cubicBezTo>
                <a:close/>
                <a:moveTo>
                  <a:pt x="819365" y="2113647"/>
                </a:moveTo>
                <a:cubicBezTo>
                  <a:pt x="821530" y="2115279"/>
                  <a:pt x="820779" y="2118163"/>
                  <a:pt x="820160" y="2120468"/>
                </a:cubicBezTo>
                <a:cubicBezTo>
                  <a:pt x="819549" y="2122750"/>
                  <a:pt x="819038" y="2125327"/>
                  <a:pt x="816500" y="2125883"/>
                </a:cubicBezTo>
                <a:cubicBezTo>
                  <a:pt x="815855" y="2126024"/>
                  <a:pt x="815190" y="2125493"/>
                  <a:pt x="814969" y="2124937"/>
                </a:cubicBezTo>
                <a:cubicBezTo>
                  <a:pt x="814100" y="2122691"/>
                  <a:pt x="816075" y="2120492"/>
                  <a:pt x="816651" y="2118329"/>
                </a:cubicBezTo>
                <a:cubicBezTo>
                  <a:pt x="817148" y="2116449"/>
                  <a:pt x="817117" y="2114770"/>
                  <a:pt x="818856" y="2113635"/>
                </a:cubicBezTo>
                <a:cubicBezTo>
                  <a:pt x="818996" y="2113541"/>
                  <a:pt x="819232" y="2113552"/>
                  <a:pt x="819365" y="2113647"/>
                </a:cubicBezTo>
                <a:close/>
                <a:moveTo>
                  <a:pt x="565656" y="1877911"/>
                </a:moveTo>
                <a:cubicBezTo>
                  <a:pt x="557618" y="1870357"/>
                  <a:pt x="539682" y="1873667"/>
                  <a:pt x="533639" y="1875133"/>
                </a:cubicBezTo>
                <a:lnTo>
                  <a:pt x="533637" y="1875133"/>
                </a:lnTo>
                <a:cubicBezTo>
                  <a:pt x="519289" y="1878620"/>
                  <a:pt x="519851" y="1881552"/>
                  <a:pt x="514281" y="1884614"/>
                </a:cubicBezTo>
                <a:cubicBezTo>
                  <a:pt x="515695" y="1883833"/>
                  <a:pt x="519212" y="1886612"/>
                  <a:pt x="520823" y="1886777"/>
                </a:cubicBezTo>
                <a:cubicBezTo>
                  <a:pt x="523844" y="1887073"/>
                  <a:pt x="527248" y="1886458"/>
                  <a:pt x="530222" y="1885950"/>
                </a:cubicBezTo>
                <a:cubicBezTo>
                  <a:pt x="527652" y="1886387"/>
                  <a:pt x="525393" y="1875286"/>
                  <a:pt x="531478" y="1882001"/>
                </a:cubicBezTo>
                <a:cubicBezTo>
                  <a:pt x="533588" y="1884330"/>
                  <a:pt x="536275" y="1884614"/>
                  <a:pt x="539254" y="1884685"/>
                </a:cubicBezTo>
                <a:cubicBezTo>
                  <a:pt x="537550" y="1884649"/>
                  <a:pt x="536495" y="1881434"/>
                  <a:pt x="536348" y="1880145"/>
                </a:cubicBezTo>
                <a:cubicBezTo>
                  <a:pt x="536115" y="1878053"/>
                  <a:pt x="538530" y="1877272"/>
                  <a:pt x="539566" y="1879235"/>
                </a:cubicBezTo>
                <a:cubicBezTo>
                  <a:pt x="540489" y="1880973"/>
                  <a:pt x="542203" y="1882297"/>
                  <a:pt x="543086" y="1884023"/>
                </a:cubicBezTo>
                <a:cubicBezTo>
                  <a:pt x="544492" y="1884058"/>
                  <a:pt x="545896" y="1884153"/>
                  <a:pt x="547303" y="1884295"/>
                </a:cubicBezTo>
                <a:cubicBezTo>
                  <a:pt x="545113" y="1880169"/>
                  <a:pt x="546314" y="1879010"/>
                  <a:pt x="548488" y="1879589"/>
                </a:cubicBezTo>
                <a:cubicBezTo>
                  <a:pt x="552046" y="1880535"/>
                  <a:pt x="552041" y="1885914"/>
                  <a:pt x="556506" y="1882604"/>
                </a:cubicBezTo>
                <a:cubicBezTo>
                  <a:pt x="557655" y="1881741"/>
                  <a:pt x="564142" y="1876492"/>
                  <a:pt x="565656" y="1877911"/>
                </a:cubicBezTo>
                <a:close/>
                <a:moveTo>
                  <a:pt x="1043258" y="2318116"/>
                </a:moveTo>
                <a:cubicBezTo>
                  <a:pt x="1041773" y="2319688"/>
                  <a:pt x="1039753" y="2320409"/>
                  <a:pt x="1037515" y="2320729"/>
                </a:cubicBezTo>
                <a:cubicBezTo>
                  <a:pt x="1037046" y="2322537"/>
                  <a:pt x="1035874" y="2324311"/>
                  <a:pt x="1034949" y="2325918"/>
                </a:cubicBezTo>
                <a:cubicBezTo>
                  <a:pt x="1032571" y="2330020"/>
                  <a:pt x="1030293" y="2334442"/>
                  <a:pt x="1026208" y="2337114"/>
                </a:cubicBezTo>
                <a:cubicBezTo>
                  <a:pt x="1024859" y="2338000"/>
                  <a:pt x="1022399" y="2336865"/>
                  <a:pt x="1023331" y="2335033"/>
                </a:cubicBezTo>
                <a:cubicBezTo>
                  <a:pt x="1026584" y="2328602"/>
                  <a:pt x="1027822" y="2331049"/>
                  <a:pt x="1032721" y="2320788"/>
                </a:cubicBezTo>
                <a:cubicBezTo>
                  <a:pt x="1031276" y="2320622"/>
                  <a:pt x="1029780" y="2320315"/>
                  <a:pt x="1028278" y="2319948"/>
                </a:cubicBezTo>
                <a:cubicBezTo>
                  <a:pt x="1027751" y="2321083"/>
                  <a:pt x="1019977" y="2331096"/>
                  <a:pt x="1018598" y="2330127"/>
                </a:cubicBezTo>
                <a:cubicBezTo>
                  <a:pt x="1019751" y="2331817"/>
                  <a:pt x="1017199" y="2334950"/>
                  <a:pt x="1015851" y="2336452"/>
                </a:cubicBezTo>
                <a:cubicBezTo>
                  <a:pt x="1014614" y="2337846"/>
                  <a:pt x="1011910" y="2336522"/>
                  <a:pt x="1012576" y="2334655"/>
                </a:cubicBezTo>
                <a:cubicBezTo>
                  <a:pt x="1014178" y="2330151"/>
                  <a:pt x="1016984" y="2329169"/>
                  <a:pt x="1018357" y="2329938"/>
                </a:cubicBezTo>
                <a:cubicBezTo>
                  <a:pt x="1017416" y="2326108"/>
                  <a:pt x="1021021" y="2321497"/>
                  <a:pt x="1023797" y="2318695"/>
                </a:cubicBezTo>
                <a:cubicBezTo>
                  <a:pt x="1022326" y="2318222"/>
                  <a:pt x="1020908" y="2317714"/>
                  <a:pt x="1019531" y="2317206"/>
                </a:cubicBezTo>
                <a:cubicBezTo>
                  <a:pt x="1018607" y="2318802"/>
                  <a:pt x="1016838" y="2320291"/>
                  <a:pt x="1015341" y="2320930"/>
                </a:cubicBezTo>
                <a:cubicBezTo>
                  <a:pt x="1012627" y="2322088"/>
                  <a:pt x="1011399" y="2323719"/>
                  <a:pt x="1009746" y="2326013"/>
                </a:cubicBezTo>
                <a:cubicBezTo>
                  <a:pt x="1008868" y="2327230"/>
                  <a:pt x="1008725" y="2327408"/>
                  <a:pt x="1007327" y="2327952"/>
                </a:cubicBezTo>
                <a:cubicBezTo>
                  <a:pt x="1006788" y="2328165"/>
                  <a:pt x="1006048" y="2327774"/>
                  <a:pt x="1006041" y="2327148"/>
                </a:cubicBezTo>
                <a:cubicBezTo>
                  <a:pt x="1006011" y="2323932"/>
                  <a:pt x="1013273" y="2316922"/>
                  <a:pt x="1015682" y="2315787"/>
                </a:cubicBezTo>
                <a:cubicBezTo>
                  <a:pt x="1014157" y="2315208"/>
                  <a:pt x="1012750" y="2314676"/>
                  <a:pt x="1011247" y="2314262"/>
                </a:cubicBezTo>
                <a:cubicBezTo>
                  <a:pt x="1009032" y="2314983"/>
                  <a:pt x="1007016" y="2317643"/>
                  <a:pt x="1004872" y="2317584"/>
                </a:cubicBezTo>
                <a:cubicBezTo>
                  <a:pt x="1003406" y="2317537"/>
                  <a:pt x="1001613" y="2320941"/>
                  <a:pt x="1000782" y="2322041"/>
                </a:cubicBezTo>
                <a:cubicBezTo>
                  <a:pt x="999678" y="2323495"/>
                  <a:pt x="999559" y="2323743"/>
                  <a:pt x="997886" y="2324110"/>
                </a:cubicBezTo>
                <a:cubicBezTo>
                  <a:pt x="997168" y="2324263"/>
                  <a:pt x="996604" y="2323755"/>
                  <a:pt x="996553" y="2323057"/>
                </a:cubicBezTo>
                <a:cubicBezTo>
                  <a:pt x="996358" y="2320386"/>
                  <a:pt x="999406" y="2317679"/>
                  <a:pt x="1001378" y="2316886"/>
                </a:cubicBezTo>
                <a:cubicBezTo>
                  <a:pt x="1003306" y="2316130"/>
                  <a:pt x="1002245" y="2315255"/>
                  <a:pt x="1003133" y="2314333"/>
                </a:cubicBezTo>
                <a:cubicBezTo>
                  <a:pt x="1003557" y="2313884"/>
                  <a:pt x="1004037" y="2313470"/>
                  <a:pt x="1004537" y="2313068"/>
                </a:cubicBezTo>
                <a:cubicBezTo>
                  <a:pt x="1003951" y="2312985"/>
                  <a:pt x="1003361" y="2312879"/>
                  <a:pt x="1002771" y="2312773"/>
                </a:cubicBezTo>
                <a:cubicBezTo>
                  <a:pt x="1001517" y="2314120"/>
                  <a:pt x="991770" y="2321946"/>
                  <a:pt x="989993" y="2322372"/>
                </a:cubicBezTo>
                <a:cubicBezTo>
                  <a:pt x="989415" y="2322514"/>
                  <a:pt x="988968" y="2322147"/>
                  <a:pt x="989003" y="2321544"/>
                </a:cubicBezTo>
                <a:cubicBezTo>
                  <a:pt x="989235" y="2317596"/>
                  <a:pt x="994970" y="2313553"/>
                  <a:pt x="998396" y="2311720"/>
                </a:cubicBezTo>
                <a:lnTo>
                  <a:pt x="998396" y="2311720"/>
                </a:lnTo>
                <a:cubicBezTo>
                  <a:pt x="997068" y="2311295"/>
                  <a:pt x="995801" y="2310775"/>
                  <a:pt x="994716" y="2310042"/>
                </a:cubicBezTo>
                <a:cubicBezTo>
                  <a:pt x="994598" y="2310207"/>
                  <a:pt x="994493" y="2310396"/>
                  <a:pt x="994312" y="2310550"/>
                </a:cubicBezTo>
                <a:cubicBezTo>
                  <a:pt x="991867" y="2312607"/>
                  <a:pt x="989632" y="2314841"/>
                  <a:pt x="987104" y="2316757"/>
                </a:cubicBezTo>
                <a:cubicBezTo>
                  <a:pt x="985223" y="2318187"/>
                  <a:pt x="982636" y="2319700"/>
                  <a:pt x="982619" y="2322525"/>
                </a:cubicBezTo>
                <a:cubicBezTo>
                  <a:pt x="982616" y="2323057"/>
                  <a:pt x="982828" y="2323554"/>
                  <a:pt x="983036" y="2324039"/>
                </a:cubicBezTo>
                <a:cubicBezTo>
                  <a:pt x="985547" y="2329914"/>
                  <a:pt x="987352" y="2329477"/>
                  <a:pt x="992794" y="2328507"/>
                </a:cubicBezTo>
                <a:cubicBezTo>
                  <a:pt x="997396" y="2327703"/>
                  <a:pt x="1006250" y="2331971"/>
                  <a:pt x="1007875" y="2336558"/>
                </a:cubicBezTo>
                <a:cubicBezTo>
                  <a:pt x="1011222" y="2346027"/>
                  <a:pt x="1026483" y="2348486"/>
                  <a:pt x="1034823" y="2343521"/>
                </a:cubicBezTo>
                <a:cubicBezTo>
                  <a:pt x="1035356" y="2342516"/>
                  <a:pt x="1035990" y="2341582"/>
                  <a:pt x="1036573" y="2340601"/>
                </a:cubicBezTo>
                <a:cubicBezTo>
                  <a:pt x="1036864" y="2339903"/>
                  <a:pt x="1037138" y="2339182"/>
                  <a:pt x="1037359" y="2338414"/>
                </a:cubicBezTo>
                <a:cubicBezTo>
                  <a:pt x="1039182" y="2333508"/>
                  <a:pt x="1040809" y="2328543"/>
                  <a:pt x="1042536" y="2323601"/>
                </a:cubicBezTo>
                <a:cubicBezTo>
                  <a:pt x="1042607" y="2321722"/>
                  <a:pt x="1042908" y="2319913"/>
                  <a:pt x="1043258" y="2318116"/>
                </a:cubicBezTo>
                <a:close/>
                <a:moveTo>
                  <a:pt x="658721" y="1962093"/>
                </a:moveTo>
                <a:cubicBezTo>
                  <a:pt x="660322" y="1962744"/>
                  <a:pt x="665947" y="1969056"/>
                  <a:pt x="662561" y="1970238"/>
                </a:cubicBezTo>
                <a:cubicBezTo>
                  <a:pt x="659559" y="1971279"/>
                  <a:pt x="657133" y="1965380"/>
                  <a:pt x="657237" y="1963157"/>
                </a:cubicBezTo>
                <a:cubicBezTo>
                  <a:pt x="657270" y="1962472"/>
                  <a:pt x="658015" y="1961810"/>
                  <a:pt x="658721" y="1962093"/>
                </a:cubicBezTo>
                <a:close/>
                <a:moveTo>
                  <a:pt x="426465" y="1746738"/>
                </a:moveTo>
                <a:cubicBezTo>
                  <a:pt x="426759" y="1747684"/>
                  <a:pt x="427343" y="1748310"/>
                  <a:pt x="428215" y="1748606"/>
                </a:cubicBezTo>
                <a:cubicBezTo>
                  <a:pt x="430272" y="1749670"/>
                  <a:pt x="428292" y="1752897"/>
                  <a:pt x="426258" y="1751679"/>
                </a:cubicBezTo>
                <a:cubicBezTo>
                  <a:pt x="423986" y="1750320"/>
                  <a:pt x="421268" y="1747400"/>
                  <a:pt x="423640" y="1744763"/>
                </a:cubicBezTo>
                <a:cubicBezTo>
                  <a:pt x="425080" y="1743156"/>
                  <a:pt x="427760" y="1744846"/>
                  <a:pt x="426465" y="1746738"/>
                </a:cubicBezTo>
                <a:close/>
                <a:moveTo>
                  <a:pt x="488058" y="1800934"/>
                </a:moveTo>
                <a:cubicBezTo>
                  <a:pt x="491754" y="1802843"/>
                  <a:pt x="493421" y="1804366"/>
                  <a:pt x="491037" y="1804816"/>
                </a:cubicBezTo>
                <a:cubicBezTo>
                  <a:pt x="485589" y="1805845"/>
                  <a:pt x="479594" y="1801010"/>
                  <a:pt x="474665" y="1799118"/>
                </a:cubicBezTo>
                <a:cubicBezTo>
                  <a:pt x="468255" y="1796671"/>
                  <a:pt x="460000" y="1796434"/>
                  <a:pt x="454631" y="1791907"/>
                </a:cubicBezTo>
                <a:lnTo>
                  <a:pt x="454631" y="1791906"/>
                </a:lnTo>
                <a:cubicBezTo>
                  <a:pt x="447629" y="1786002"/>
                  <a:pt x="476972" y="1795205"/>
                  <a:pt x="488058" y="1800934"/>
                </a:cubicBezTo>
                <a:close/>
                <a:moveTo>
                  <a:pt x="918924" y="2197499"/>
                </a:moveTo>
                <a:cubicBezTo>
                  <a:pt x="919655" y="2198374"/>
                  <a:pt x="919974" y="2199095"/>
                  <a:pt x="919718" y="2199556"/>
                </a:cubicBezTo>
                <a:cubicBezTo>
                  <a:pt x="919665" y="2199651"/>
                  <a:pt x="919701" y="2199781"/>
                  <a:pt x="919595" y="2199851"/>
                </a:cubicBezTo>
                <a:cubicBezTo>
                  <a:pt x="918385" y="2200608"/>
                  <a:pt x="916750" y="2200454"/>
                  <a:pt x="915117" y="2199840"/>
                </a:cubicBezTo>
                <a:cubicBezTo>
                  <a:pt x="911891" y="2198610"/>
                  <a:pt x="908670" y="2195430"/>
                  <a:pt x="908722" y="2192853"/>
                </a:cubicBezTo>
                <a:cubicBezTo>
                  <a:pt x="908738" y="2192037"/>
                  <a:pt x="909528" y="2191517"/>
                  <a:pt x="910264" y="2191541"/>
                </a:cubicBezTo>
                <a:cubicBezTo>
                  <a:pt x="910989" y="2191576"/>
                  <a:pt x="912340" y="2192262"/>
                  <a:pt x="913793" y="2193196"/>
                </a:cubicBezTo>
                <a:cubicBezTo>
                  <a:pt x="915707" y="2194425"/>
                  <a:pt x="917746" y="2196080"/>
                  <a:pt x="918924" y="2197499"/>
                </a:cubicBezTo>
                <a:close/>
                <a:moveTo>
                  <a:pt x="1346094" y="2590843"/>
                </a:moveTo>
                <a:cubicBezTo>
                  <a:pt x="1342257" y="2590949"/>
                  <a:pt x="1338584" y="2590677"/>
                  <a:pt x="1335218" y="2589826"/>
                </a:cubicBezTo>
                <a:cubicBezTo>
                  <a:pt x="1335322" y="2594378"/>
                  <a:pt x="1334853" y="2598858"/>
                  <a:pt x="1336348" y="2603350"/>
                </a:cubicBezTo>
                <a:cubicBezTo>
                  <a:pt x="1336512" y="2600549"/>
                  <a:pt x="1337219" y="2598078"/>
                  <a:pt x="1338702" y="2596565"/>
                </a:cubicBezTo>
                <a:cubicBezTo>
                  <a:pt x="1342315" y="2592864"/>
                  <a:pt x="1341280" y="2607866"/>
                  <a:pt x="1343140" y="2612713"/>
                </a:cubicBezTo>
                <a:lnTo>
                  <a:pt x="1343140" y="2612725"/>
                </a:lnTo>
                <a:cubicBezTo>
                  <a:pt x="1341680" y="2604994"/>
                  <a:pt x="1342422" y="2596872"/>
                  <a:pt x="1346094" y="2590843"/>
                </a:cubicBezTo>
                <a:close/>
                <a:moveTo>
                  <a:pt x="1186327" y="2441558"/>
                </a:moveTo>
                <a:cubicBezTo>
                  <a:pt x="1185892" y="2442209"/>
                  <a:pt x="1185456" y="2442800"/>
                  <a:pt x="1185009" y="2443332"/>
                </a:cubicBezTo>
                <a:cubicBezTo>
                  <a:pt x="1184738" y="2443852"/>
                  <a:pt x="1184491" y="2444384"/>
                  <a:pt x="1184244" y="2444928"/>
                </a:cubicBezTo>
                <a:cubicBezTo>
                  <a:pt x="1184220" y="2445010"/>
                  <a:pt x="1184173" y="2445069"/>
                  <a:pt x="1184150" y="2445152"/>
                </a:cubicBezTo>
                <a:cubicBezTo>
                  <a:pt x="1184032" y="2445424"/>
                  <a:pt x="1183879" y="2445660"/>
                  <a:pt x="1183773" y="2445932"/>
                </a:cubicBezTo>
                <a:cubicBezTo>
                  <a:pt x="1183632" y="2446275"/>
                  <a:pt x="1183455" y="2446523"/>
                  <a:pt x="1183243" y="2446748"/>
                </a:cubicBezTo>
                <a:cubicBezTo>
                  <a:pt x="1182054" y="2448001"/>
                  <a:pt x="1179888" y="2447257"/>
                  <a:pt x="1179194" y="2445696"/>
                </a:cubicBezTo>
                <a:cubicBezTo>
                  <a:pt x="1179029" y="2445613"/>
                  <a:pt x="1178863" y="2445530"/>
                  <a:pt x="1178664" y="2445400"/>
                </a:cubicBezTo>
                <a:cubicBezTo>
                  <a:pt x="1178075" y="2445022"/>
                  <a:pt x="1177381" y="2444478"/>
                  <a:pt x="1176603" y="2443781"/>
                </a:cubicBezTo>
                <a:cubicBezTo>
                  <a:pt x="1175603" y="2442894"/>
                  <a:pt x="1174473" y="2441783"/>
                  <a:pt x="1173272" y="2440565"/>
                </a:cubicBezTo>
                <a:cubicBezTo>
                  <a:pt x="1172660" y="2439927"/>
                  <a:pt x="1172025" y="2439277"/>
                  <a:pt x="1171377" y="2438591"/>
                </a:cubicBezTo>
                <a:cubicBezTo>
                  <a:pt x="1171342" y="2439076"/>
                  <a:pt x="1171307" y="2439561"/>
                  <a:pt x="1171259" y="2440033"/>
                </a:cubicBezTo>
                <a:cubicBezTo>
                  <a:pt x="1171142" y="2441476"/>
                  <a:pt x="1171071" y="2442906"/>
                  <a:pt x="1171083" y="2444313"/>
                </a:cubicBezTo>
                <a:cubicBezTo>
                  <a:pt x="1171106" y="2446914"/>
                  <a:pt x="1171530" y="2449479"/>
                  <a:pt x="1172825" y="2452092"/>
                </a:cubicBezTo>
                <a:cubicBezTo>
                  <a:pt x="1172954" y="2452363"/>
                  <a:pt x="1173037" y="2452624"/>
                  <a:pt x="1173190" y="2452895"/>
                </a:cubicBezTo>
                <a:cubicBezTo>
                  <a:pt x="1174261" y="2454787"/>
                  <a:pt x="1171342" y="2456442"/>
                  <a:pt x="1170271" y="2454550"/>
                </a:cubicBezTo>
                <a:cubicBezTo>
                  <a:pt x="1167952" y="2450413"/>
                  <a:pt x="1167057" y="2446807"/>
                  <a:pt x="1166857" y="2442256"/>
                </a:cubicBezTo>
                <a:cubicBezTo>
                  <a:pt x="1166845" y="2442161"/>
                  <a:pt x="1166845" y="2442079"/>
                  <a:pt x="1166833" y="2441996"/>
                </a:cubicBezTo>
                <a:cubicBezTo>
                  <a:pt x="1166751" y="2439773"/>
                  <a:pt x="1166821" y="2437314"/>
                  <a:pt x="1166975" y="2434477"/>
                </a:cubicBezTo>
                <a:cubicBezTo>
                  <a:pt x="1166975" y="2434276"/>
                  <a:pt x="1166986" y="2434075"/>
                  <a:pt x="1166998" y="2433874"/>
                </a:cubicBezTo>
                <a:cubicBezTo>
                  <a:pt x="1166539" y="2433378"/>
                  <a:pt x="1166103" y="2432893"/>
                  <a:pt x="1165656" y="2432408"/>
                </a:cubicBezTo>
                <a:cubicBezTo>
                  <a:pt x="1165621" y="2432503"/>
                  <a:pt x="1165574" y="2432562"/>
                  <a:pt x="1165526" y="2432609"/>
                </a:cubicBezTo>
                <a:cubicBezTo>
                  <a:pt x="1165255" y="2432976"/>
                  <a:pt x="1165009" y="2432598"/>
                  <a:pt x="1164808" y="2431675"/>
                </a:cubicBezTo>
                <a:cubicBezTo>
                  <a:pt x="1164797" y="2431605"/>
                  <a:pt x="1164773" y="2431522"/>
                  <a:pt x="1164761" y="2431439"/>
                </a:cubicBezTo>
                <a:cubicBezTo>
                  <a:pt x="1164502" y="2431155"/>
                  <a:pt x="1164232" y="2430872"/>
                  <a:pt x="1163984" y="2430600"/>
                </a:cubicBezTo>
                <a:cubicBezTo>
                  <a:pt x="1162866" y="2429406"/>
                  <a:pt x="1161889" y="2428401"/>
                  <a:pt x="1161100" y="2427644"/>
                </a:cubicBezTo>
                <a:cubicBezTo>
                  <a:pt x="1160700" y="2427254"/>
                  <a:pt x="1160334" y="2426923"/>
                  <a:pt x="1160053" y="2426698"/>
                </a:cubicBezTo>
                <a:cubicBezTo>
                  <a:pt x="1159405" y="2426190"/>
                  <a:pt x="1158746" y="2425705"/>
                  <a:pt x="1158086" y="2425197"/>
                </a:cubicBezTo>
                <a:cubicBezTo>
                  <a:pt x="1157180" y="2424500"/>
                  <a:pt x="1156273" y="2423802"/>
                  <a:pt x="1155367" y="2423105"/>
                </a:cubicBezTo>
                <a:cubicBezTo>
                  <a:pt x="1154485" y="2424937"/>
                  <a:pt x="1153402" y="2426852"/>
                  <a:pt x="1152330" y="2428696"/>
                </a:cubicBezTo>
                <a:cubicBezTo>
                  <a:pt x="1152319" y="2428708"/>
                  <a:pt x="1152307" y="2428732"/>
                  <a:pt x="1152295" y="2428744"/>
                </a:cubicBezTo>
                <a:cubicBezTo>
                  <a:pt x="1150965" y="2434087"/>
                  <a:pt x="1153189" y="2440707"/>
                  <a:pt x="1151471" y="2447375"/>
                </a:cubicBezTo>
                <a:cubicBezTo>
                  <a:pt x="1152425" y="2447753"/>
                  <a:pt x="1153343" y="2448344"/>
                  <a:pt x="1154096" y="2449408"/>
                </a:cubicBezTo>
                <a:cubicBezTo>
                  <a:pt x="1155002" y="2450685"/>
                  <a:pt x="1155262" y="2452943"/>
                  <a:pt x="1154861" y="2454409"/>
                </a:cubicBezTo>
                <a:cubicBezTo>
                  <a:pt x="1153766" y="2458345"/>
                  <a:pt x="1153047" y="2455177"/>
                  <a:pt x="1155685" y="2458428"/>
                </a:cubicBezTo>
                <a:cubicBezTo>
                  <a:pt x="1156614" y="2459575"/>
                  <a:pt x="1156780" y="2461265"/>
                  <a:pt x="1156214" y="2462613"/>
                </a:cubicBezTo>
                <a:cubicBezTo>
                  <a:pt x="1155485" y="2464327"/>
                  <a:pt x="1155909" y="2492013"/>
                  <a:pt x="1155649" y="2494366"/>
                </a:cubicBezTo>
                <a:cubicBezTo>
                  <a:pt x="1156439" y="2496884"/>
                  <a:pt x="1156074" y="2498598"/>
                  <a:pt x="1155013" y="2500833"/>
                </a:cubicBezTo>
                <a:cubicBezTo>
                  <a:pt x="1161089" y="2496931"/>
                  <a:pt x="1157498" y="2522845"/>
                  <a:pt x="1157132" y="2532562"/>
                </a:cubicBezTo>
                <a:cubicBezTo>
                  <a:pt x="1165279" y="2523920"/>
                  <a:pt x="1166927" y="2531534"/>
                  <a:pt x="1173401" y="2533531"/>
                </a:cubicBezTo>
                <a:cubicBezTo>
                  <a:pt x="1174002" y="2526876"/>
                  <a:pt x="1175615" y="2517927"/>
                  <a:pt x="1172319" y="2514309"/>
                </a:cubicBezTo>
                <a:cubicBezTo>
                  <a:pt x="1169976" y="2511756"/>
                  <a:pt x="1169752" y="2509876"/>
                  <a:pt x="1170141" y="2506400"/>
                </a:cubicBezTo>
                <a:cubicBezTo>
                  <a:pt x="1171024" y="2498480"/>
                  <a:pt x="1169929" y="2489850"/>
                  <a:pt x="1170129" y="2481528"/>
                </a:cubicBezTo>
                <a:cubicBezTo>
                  <a:pt x="1170223" y="2477650"/>
                  <a:pt x="1170577" y="2473832"/>
                  <a:pt x="1171577" y="2470202"/>
                </a:cubicBezTo>
                <a:cubicBezTo>
                  <a:pt x="1172025" y="2468524"/>
                  <a:pt x="1172613" y="2466892"/>
                  <a:pt x="1173367" y="2465296"/>
                </a:cubicBezTo>
                <a:cubicBezTo>
                  <a:pt x="1173661" y="2464670"/>
                  <a:pt x="1174297" y="2464634"/>
                  <a:pt x="1174744" y="2464918"/>
                </a:cubicBezTo>
                <a:cubicBezTo>
                  <a:pt x="1175050" y="2465095"/>
                  <a:pt x="1175285" y="2465391"/>
                  <a:pt x="1175250" y="2465840"/>
                </a:cubicBezTo>
                <a:cubicBezTo>
                  <a:pt x="1175191" y="2466668"/>
                  <a:pt x="1175132" y="2467412"/>
                  <a:pt x="1175072" y="2468204"/>
                </a:cubicBezTo>
                <a:cubicBezTo>
                  <a:pt x="1174791" y="2471739"/>
                  <a:pt x="1174556" y="2475049"/>
                  <a:pt x="1174367" y="2478017"/>
                </a:cubicBezTo>
                <a:cubicBezTo>
                  <a:pt x="1174061" y="2482899"/>
                  <a:pt x="1173873" y="2487001"/>
                  <a:pt x="1173767" y="2490559"/>
                </a:cubicBezTo>
                <a:cubicBezTo>
                  <a:pt x="1172731" y="2527183"/>
                  <a:pt x="1181607" y="2499036"/>
                  <a:pt x="1176404" y="2534879"/>
                </a:cubicBezTo>
                <a:cubicBezTo>
                  <a:pt x="1176569" y="2535021"/>
                  <a:pt x="1176722" y="2535163"/>
                  <a:pt x="1176851" y="2535328"/>
                </a:cubicBezTo>
                <a:cubicBezTo>
                  <a:pt x="1178287" y="2513765"/>
                  <a:pt x="1185539" y="2512950"/>
                  <a:pt x="1180265" y="2551028"/>
                </a:cubicBezTo>
                <a:cubicBezTo>
                  <a:pt x="1179935" y="2553380"/>
                  <a:pt x="1176474" y="2553309"/>
                  <a:pt x="1176145" y="2550992"/>
                </a:cubicBezTo>
                <a:cubicBezTo>
                  <a:pt x="1176121" y="2550744"/>
                  <a:pt x="1176074" y="2550389"/>
                  <a:pt x="1176026" y="2550058"/>
                </a:cubicBezTo>
                <a:cubicBezTo>
                  <a:pt x="1175627" y="2550034"/>
                  <a:pt x="1175238" y="2549940"/>
                  <a:pt x="1174909" y="2549621"/>
                </a:cubicBezTo>
                <a:cubicBezTo>
                  <a:pt x="1162784" y="2537539"/>
                  <a:pt x="1160253" y="2540506"/>
                  <a:pt x="1154389" y="2545223"/>
                </a:cubicBezTo>
                <a:cubicBezTo>
                  <a:pt x="1153837" y="2546062"/>
                  <a:pt x="1149870" y="2550779"/>
                  <a:pt x="1149823" y="2550826"/>
                </a:cubicBezTo>
                <a:cubicBezTo>
                  <a:pt x="1149823" y="2551004"/>
                  <a:pt x="1149857" y="2551181"/>
                  <a:pt x="1149858" y="2551382"/>
                </a:cubicBezTo>
                <a:cubicBezTo>
                  <a:pt x="1154190" y="2550342"/>
                  <a:pt x="1166162" y="2553853"/>
                  <a:pt x="1169117" y="2555201"/>
                </a:cubicBezTo>
                <a:cubicBezTo>
                  <a:pt x="1173013" y="2556974"/>
                  <a:pt x="1174226" y="2562956"/>
                  <a:pt x="1179641" y="2562353"/>
                </a:cubicBezTo>
                <a:cubicBezTo>
                  <a:pt x="1182996" y="2561986"/>
                  <a:pt x="1186339" y="2561466"/>
                  <a:pt x="1189682" y="2560934"/>
                </a:cubicBezTo>
                <a:cubicBezTo>
                  <a:pt x="1189635" y="2560910"/>
                  <a:pt x="1189588" y="2560875"/>
                  <a:pt x="1189540" y="2560851"/>
                </a:cubicBezTo>
                <a:cubicBezTo>
                  <a:pt x="1187599" y="2559409"/>
                  <a:pt x="1186386" y="2557707"/>
                  <a:pt x="1186739" y="2555449"/>
                </a:cubicBezTo>
                <a:cubicBezTo>
                  <a:pt x="1186622" y="2555071"/>
                  <a:pt x="1187446" y="2535978"/>
                  <a:pt x="1188022" y="2522738"/>
                </a:cubicBezTo>
                <a:cubicBezTo>
                  <a:pt x="1188199" y="2518636"/>
                  <a:pt x="1188352" y="2515125"/>
                  <a:pt x="1188458" y="2512879"/>
                </a:cubicBezTo>
                <a:cubicBezTo>
                  <a:pt x="1188529" y="2511342"/>
                  <a:pt x="1188564" y="2510337"/>
                  <a:pt x="1188576" y="2510254"/>
                </a:cubicBezTo>
                <a:cubicBezTo>
                  <a:pt x="1188164" y="2509770"/>
                  <a:pt x="1187622" y="2509592"/>
                  <a:pt x="1187010" y="2509569"/>
                </a:cubicBezTo>
                <a:cubicBezTo>
                  <a:pt x="1185586" y="2509498"/>
                  <a:pt x="1183773" y="2510278"/>
                  <a:pt x="1182243" y="2510172"/>
                </a:cubicBezTo>
                <a:cubicBezTo>
                  <a:pt x="1181948" y="2510160"/>
                  <a:pt x="1181654" y="2510112"/>
                  <a:pt x="1181383" y="2510006"/>
                </a:cubicBezTo>
                <a:cubicBezTo>
                  <a:pt x="1178923" y="2509096"/>
                  <a:pt x="1177569" y="2505774"/>
                  <a:pt x="1177228" y="2503410"/>
                </a:cubicBezTo>
                <a:cubicBezTo>
                  <a:pt x="1177134" y="2502795"/>
                  <a:pt x="1177038" y="2500844"/>
                  <a:pt x="1176969" y="2498196"/>
                </a:cubicBezTo>
                <a:cubicBezTo>
                  <a:pt x="1176874" y="2494472"/>
                  <a:pt x="1176804" y="2489401"/>
                  <a:pt x="1176851" y="2484708"/>
                </a:cubicBezTo>
                <a:cubicBezTo>
                  <a:pt x="1176875" y="2482379"/>
                  <a:pt x="1176922" y="2480156"/>
                  <a:pt x="1177004" y="2478253"/>
                </a:cubicBezTo>
                <a:cubicBezTo>
                  <a:pt x="1177051" y="2477201"/>
                  <a:pt x="1177110" y="2476255"/>
                  <a:pt x="1177181" y="2475439"/>
                </a:cubicBezTo>
                <a:cubicBezTo>
                  <a:pt x="1177287" y="2474198"/>
                  <a:pt x="1177416" y="2473241"/>
                  <a:pt x="1177581" y="2472756"/>
                </a:cubicBezTo>
                <a:cubicBezTo>
                  <a:pt x="1177628" y="2472638"/>
                  <a:pt x="1177722" y="2472579"/>
                  <a:pt x="1177793" y="2472484"/>
                </a:cubicBezTo>
                <a:cubicBezTo>
                  <a:pt x="1178240" y="2471952"/>
                  <a:pt x="1179123" y="2472118"/>
                  <a:pt x="1179464" y="2472732"/>
                </a:cubicBezTo>
                <a:cubicBezTo>
                  <a:pt x="1179853" y="2473465"/>
                  <a:pt x="1180065" y="2474257"/>
                  <a:pt x="1180300" y="2475049"/>
                </a:cubicBezTo>
                <a:cubicBezTo>
                  <a:pt x="1181041" y="2477473"/>
                  <a:pt x="1181218" y="2480097"/>
                  <a:pt x="1181195" y="2482722"/>
                </a:cubicBezTo>
                <a:cubicBezTo>
                  <a:pt x="1181171" y="2484199"/>
                  <a:pt x="1181135" y="2485665"/>
                  <a:pt x="1181136" y="2487060"/>
                </a:cubicBezTo>
                <a:cubicBezTo>
                  <a:pt x="1181136" y="2487592"/>
                  <a:pt x="1181147" y="2488526"/>
                  <a:pt x="1181160" y="2489696"/>
                </a:cubicBezTo>
                <a:cubicBezTo>
                  <a:pt x="1181183" y="2491493"/>
                  <a:pt x="1181242" y="2493846"/>
                  <a:pt x="1181395" y="2496198"/>
                </a:cubicBezTo>
                <a:cubicBezTo>
                  <a:pt x="1181689" y="2500963"/>
                  <a:pt x="1182337" y="2505632"/>
                  <a:pt x="1183761" y="2505289"/>
                </a:cubicBezTo>
                <a:cubicBezTo>
                  <a:pt x="1183773" y="2504131"/>
                  <a:pt x="1183796" y="2503161"/>
                  <a:pt x="1183808" y="2502109"/>
                </a:cubicBezTo>
                <a:cubicBezTo>
                  <a:pt x="1183832" y="2500182"/>
                  <a:pt x="1183879" y="2498409"/>
                  <a:pt x="1183926" y="2496789"/>
                </a:cubicBezTo>
                <a:cubicBezTo>
                  <a:pt x="1184020" y="2493893"/>
                  <a:pt x="1184161" y="2491387"/>
                  <a:pt x="1184326" y="2489377"/>
                </a:cubicBezTo>
                <a:cubicBezTo>
                  <a:pt x="1184444" y="2487970"/>
                  <a:pt x="1184585" y="2486812"/>
                  <a:pt x="1184726" y="2485807"/>
                </a:cubicBezTo>
                <a:cubicBezTo>
                  <a:pt x="1185939" y="2477378"/>
                  <a:pt x="1187952" y="2482804"/>
                  <a:pt x="1188658" y="2495324"/>
                </a:cubicBezTo>
                <a:cubicBezTo>
                  <a:pt x="1188740" y="2496648"/>
                  <a:pt x="1188799" y="2498054"/>
                  <a:pt x="1188835" y="2499532"/>
                </a:cubicBezTo>
                <a:cubicBezTo>
                  <a:pt x="1188870" y="2500655"/>
                  <a:pt x="1188894" y="2501778"/>
                  <a:pt x="1188905" y="2502984"/>
                </a:cubicBezTo>
                <a:cubicBezTo>
                  <a:pt x="1188964" y="2501920"/>
                  <a:pt x="1189010" y="2500986"/>
                  <a:pt x="1189058" y="2500052"/>
                </a:cubicBezTo>
                <a:cubicBezTo>
                  <a:pt x="1189116" y="2498740"/>
                  <a:pt x="1189164" y="2497546"/>
                  <a:pt x="1189200" y="2496458"/>
                </a:cubicBezTo>
                <a:cubicBezTo>
                  <a:pt x="1189706" y="2481244"/>
                  <a:pt x="1187787" y="2486564"/>
                  <a:pt x="1187480" y="2479423"/>
                </a:cubicBezTo>
                <a:cubicBezTo>
                  <a:pt x="1185291" y="2478194"/>
                  <a:pt x="1184044" y="2475191"/>
                  <a:pt x="1183373" y="2471526"/>
                </a:cubicBezTo>
                <a:cubicBezTo>
                  <a:pt x="1183254" y="2470829"/>
                  <a:pt x="1183149" y="2470120"/>
                  <a:pt x="1183067" y="2469387"/>
                </a:cubicBezTo>
                <a:cubicBezTo>
                  <a:pt x="1182949" y="2468405"/>
                  <a:pt x="1182866" y="2467389"/>
                  <a:pt x="1182807" y="2466360"/>
                </a:cubicBezTo>
                <a:cubicBezTo>
                  <a:pt x="1182760" y="2465261"/>
                  <a:pt x="1182737" y="2464150"/>
                  <a:pt x="1182749" y="2463038"/>
                </a:cubicBezTo>
                <a:cubicBezTo>
                  <a:pt x="1182749" y="2461312"/>
                  <a:pt x="1182819" y="2459610"/>
                  <a:pt x="1182924" y="2458002"/>
                </a:cubicBezTo>
                <a:cubicBezTo>
                  <a:pt x="1182996" y="2457080"/>
                  <a:pt x="1183067" y="2456205"/>
                  <a:pt x="1183149" y="2455378"/>
                </a:cubicBezTo>
                <a:cubicBezTo>
                  <a:pt x="1183231" y="2454550"/>
                  <a:pt x="1183326" y="2453758"/>
                  <a:pt x="1183420" y="2453049"/>
                </a:cubicBezTo>
                <a:cubicBezTo>
                  <a:pt x="1183502" y="2452423"/>
                  <a:pt x="1183585" y="2451831"/>
                  <a:pt x="1183667" y="2451323"/>
                </a:cubicBezTo>
                <a:cubicBezTo>
                  <a:pt x="1183173" y="2450567"/>
                  <a:pt x="1183384" y="2450188"/>
                  <a:pt x="1183561" y="2449455"/>
                </a:cubicBezTo>
                <a:cubicBezTo>
                  <a:pt x="1183596" y="2449337"/>
                  <a:pt x="1183619" y="2449243"/>
                  <a:pt x="1183655" y="2449124"/>
                </a:cubicBezTo>
                <a:cubicBezTo>
                  <a:pt x="1183785" y="2448663"/>
                  <a:pt x="1183902" y="2448250"/>
                  <a:pt x="1184020" y="2447836"/>
                </a:cubicBezTo>
                <a:cubicBezTo>
                  <a:pt x="1184220" y="2447126"/>
                  <a:pt x="1184443" y="2446441"/>
                  <a:pt x="1184656" y="2445791"/>
                </a:cubicBezTo>
                <a:cubicBezTo>
                  <a:pt x="1184809" y="2445306"/>
                  <a:pt x="1184985" y="2444798"/>
                  <a:pt x="1185162" y="2444313"/>
                </a:cubicBezTo>
                <a:cubicBezTo>
                  <a:pt x="1185492" y="2443450"/>
                  <a:pt x="1185879" y="2442540"/>
                  <a:pt x="1186327" y="2441558"/>
                </a:cubicBezTo>
                <a:close/>
                <a:moveTo>
                  <a:pt x="515270" y="1821509"/>
                </a:moveTo>
                <a:cubicBezTo>
                  <a:pt x="515639" y="1822562"/>
                  <a:pt x="515829" y="1823708"/>
                  <a:pt x="516063" y="1824760"/>
                </a:cubicBezTo>
                <a:cubicBezTo>
                  <a:pt x="516427" y="1824678"/>
                  <a:pt x="516828" y="1824595"/>
                  <a:pt x="517216" y="1824512"/>
                </a:cubicBezTo>
                <a:cubicBezTo>
                  <a:pt x="516646" y="1823484"/>
                  <a:pt x="516000" y="1822479"/>
                  <a:pt x="515270" y="1821509"/>
                </a:cubicBezTo>
                <a:close/>
                <a:moveTo>
                  <a:pt x="512895" y="1818873"/>
                </a:moveTo>
                <a:cubicBezTo>
                  <a:pt x="511873" y="1817939"/>
                  <a:pt x="510788" y="1817123"/>
                  <a:pt x="509587" y="1816639"/>
                </a:cubicBezTo>
                <a:cubicBezTo>
                  <a:pt x="506510" y="1815386"/>
                  <a:pt x="503012" y="1816320"/>
                  <a:pt x="499895" y="1815705"/>
                </a:cubicBezTo>
                <a:cubicBezTo>
                  <a:pt x="499693" y="1815776"/>
                  <a:pt x="499550" y="1815811"/>
                  <a:pt x="499341" y="1815882"/>
                </a:cubicBezTo>
                <a:cubicBezTo>
                  <a:pt x="497294" y="1817608"/>
                  <a:pt x="496448" y="1816532"/>
                  <a:pt x="498351" y="1820883"/>
                </a:cubicBezTo>
                <a:cubicBezTo>
                  <a:pt x="499272" y="1822987"/>
                  <a:pt x="495763" y="1825281"/>
                  <a:pt x="494012" y="1821025"/>
                </a:cubicBezTo>
                <a:cubicBezTo>
                  <a:pt x="479135" y="1837362"/>
                  <a:pt x="465081" y="1842150"/>
                  <a:pt x="440263" y="1867732"/>
                </a:cubicBezTo>
                <a:cubicBezTo>
                  <a:pt x="395806" y="1913553"/>
                  <a:pt x="383989" y="1911969"/>
                  <a:pt x="374063" y="1914877"/>
                </a:cubicBezTo>
                <a:cubicBezTo>
                  <a:pt x="373012" y="1915185"/>
                  <a:pt x="371982" y="1915539"/>
                  <a:pt x="370936" y="1916012"/>
                </a:cubicBezTo>
                <a:cubicBezTo>
                  <a:pt x="370934" y="1916024"/>
                  <a:pt x="370938" y="1916024"/>
                  <a:pt x="370935" y="1916036"/>
                </a:cubicBezTo>
                <a:cubicBezTo>
                  <a:pt x="370504" y="1917620"/>
                  <a:pt x="371084" y="1918069"/>
                  <a:pt x="371615" y="1918838"/>
                </a:cubicBezTo>
                <a:cubicBezTo>
                  <a:pt x="371903" y="1919251"/>
                  <a:pt x="372179" y="1919748"/>
                  <a:pt x="372259" y="1920634"/>
                </a:cubicBezTo>
                <a:cubicBezTo>
                  <a:pt x="372317" y="1921273"/>
                  <a:pt x="372648" y="1922644"/>
                  <a:pt x="371648" y="1922845"/>
                </a:cubicBezTo>
                <a:cubicBezTo>
                  <a:pt x="371808" y="1922810"/>
                  <a:pt x="371984" y="1922727"/>
                  <a:pt x="372150" y="1922680"/>
                </a:cubicBezTo>
                <a:cubicBezTo>
                  <a:pt x="374751" y="1922006"/>
                  <a:pt x="377763" y="1920055"/>
                  <a:pt x="379945" y="1918790"/>
                </a:cubicBezTo>
                <a:cubicBezTo>
                  <a:pt x="380792" y="1917915"/>
                  <a:pt x="381645" y="1917041"/>
                  <a:pt x="382531" y="1916213"/>
                </a:cubicBezTo>
                <a:cubicBezTo>
                  <a:pt x="383951" y="1914877"/>
                  <a:pt x="386170" y="1916639"/>
                  <a:pt x="384881" y="1918211"/>
                </a:cubicBezTo>
                <a:cubicBezTo>
                  <a:pt x="379905" y="1924323"/>
                  <a:pt x="372676" y="1932846"/>
                  <a:pt x="365925" y="1936759"/>
                </a:cubicBezTo>
                <a:cubicBezTo>
                  <a:pt x="365251" y="1937149"/>
                  <a:pt x="357482" y="1939656"/>
                  <a:pt x="357842" y="1940069"/>
                </a:cubicBezTo>
                <a:cubicBezTo>
                  <a:pt x="359822" y="1942351"/>
                  <a:pt x="362027" y="1942966"/>
                  <a:pt x="363702" y="1944301"/>
                </a:cubicBezTo>
                <a:cubicBezTo>
                  <a:pt x="364806" y="1945188"/>
                  <a:pt x="365670" y="1946406"/>
                  <a:pt x="366075" y="1948640"/>
                </a:cubicBezTo>
                <a:cubicBezTo>
                  <a:pt x="366095" y="1948746"/>
                  <a:pt x="366130" y="1948817"/>
                  <a:pt x="366148" y="1948936"/>
                </a:cubicBezTo>
                <a:cubicBezTo>
                  <a:pt x="366368" y="1950354"/>
                  <a:pt x="366667" y="1951217"/>
                  <a:pt x="367085" y="1951631"/>
                </a:cubicBezTo>
                <a:cubicBezTo>
                  <a:pt x="367650" y="1952187"/>
                  <a:pt x="368443" y="1951879"/>
                  <a:pt x="369633" y="1950721"/>
                </a:cubicBezTo>
                <a:cubicBezTo>
                  <a:pt x="374177" y="1946287"/>
                  <a:pt x="384386" y="1929879"/>
                  <a:pt x="408714" y="1905444"/>
                </a:cubicBezTo>
                <a:cubicBezTo>
                  <a:pt x="410100" y="1902535"/>
                  <a:pt x="412811" y="1899592"/>
                  <a:pt x="415787" y="1897594"/>
                </a:cubicBezTo>
                <a:cubicBezTo>
                  <a:pt x="416473" y="1896625"/>
                  <a:pt x="417252" y="1895892"/>
                  <a:pt x="418086" y="1895324"/>
                </a:cubicBezTo>
                <a:cubicBezTo>
                  <a:pt x="420015" y="1893988"/>
                  <a:pt x="422338" y="1893669"/>
                  <a:pt x="424930" y="1893917"/>
                </a:cubicBezTo>
                <a:cubicBezTo>
                  <a:pt x="425346" y="1893953"/>
                  <a:pt x="425737" y="1893941"/>
                  <a:pt x="426169" y="1894012"/>
                </a:cubicBezTo>
                <a:cubicBezTo>
                  <a:pt x="426360" y="1894047"/>
                  <a:pt x="426624" y="1893905"/>
                  <a:pt x="426931" y="1893669"/>
                </a:cubicBezTo>
                <a:cubicBezTo>
                  <a:pt x="426966" y="1893646"/>
                  <a:pt x="427015" y="1893598"/>
                  <a:pt x="427051" y="1893563"/>
                </a:cubicBezTo>
                <a:cubicBezTo>
                  <a:pt x="427149" y="1893480"/>
                  <a:pt x="427262" y="1893374"/>
                  <a:pt x="427370" y="1893267"/>
                </a:cubicBezTo>
                <a:cubicBezTo>
                  <a:pt x="427512" y="1893137"/>
                  <a:pt x="427657" y="1892995"/>
                  <a:pt x="427815" y="1892830"/>
                </a:cubicBezTo>
                <a:cubicBezTo>
                  <a:pt x="427815" y="1892818"/>
                  <a:pt x="427815" y="1892806"/>
                  <a:pt x="427815" y="1892794"/>
                </a:cubicBezTo>
                <a:cubicBezTo>
                  <a:pt x="427818" y="1892735"/>
                  <a:pt x="427794" y="1892688"/>
                  <a:pt x="427802" y="1892617"/>
                </a:cubicBezTo>
                <a:cubicBezTo>
                  <a:pt x="427811" y="1892641"/>
                  <a:pt x="427819" y="1892653"/>
                  <a:pt x="427826" y="1892676"/>
                </a:cubicBezTo>
                <a:cubicBezTo>
                  <a:pt x="427835" y="1892451"/>
                  <a:pt x="427854" y="1892227"/>
                  <a:pt x="427883" y="1891991"/>
                </a:cubicBezTo>
                <a:cubicBezTo>
                  <a:pt x="428048" y="1890702"/>
                  <a:pt x="426947" y="1889721"/>
                  <a:pt x="427142" y="1888408"/>
                </a:cubicBezTo>
                <a:cubicBezTo>
                  <a:pt x="427222" y="1887865"/>
                  <a:pt x="427572" y="1887321"/>
                  <a:pt x="428165" y="1887250"/>
                </a:cubicBezTo>
                <a:cubicBezTo>
                  <a:pt x="428226" y="1887238"/>
                  <a:pt x="428274" y="1887250"/>
                  <a:pt x="428334" y="1887250"/>
                </a:cubicBezTo>
                <a:cubicBezTo>
                  <a:pt x="429595" y="1887144"/>
                  <a:pt x="430472" y="1887782"/>
                  <a:pt x="431048" y="1888716"/>
                </a:cubicBezTo>
                <a:cubicBezTo>
                  <a:pt x="431315" y="1888349"/>
                  <a:pt x="431569" y="1888007"/>
                  <a:pt x="431841" y="1887628"/>
                </a:cubicBezTo>
                <a:cubicBezTo>
                  <a:pt x="431883" y="1887569"/>
                  <a:pt x="431925" y="1887510"/>
                  <a:pt x="431967" y="1887451"/>
                </a:cubicBezTo>
                <a:cubicBezTo>
                  <a:pt x="431967" y="1887451"/>
                  <a:pt x="431967" y="1887439"/>
                  <a:pt x="431967" y="1887439"/>
                </a:cubicBezTo>
                <a:cubicBezTo>
                  <a:pt x="431904" y="1887167"/>
                  <a:pt x="431862" y="1886872"/>
                  <a:pt x="431830" y="1886517"/>
                </a:cubicBezTo>
                <a:cubicBezTo>
                  <a:pt x="431704" y="1885039"/>
                  <a:pt x="430670" y="1883940"/>
                  <a:pt x="430441" y="1882486"/>
                </a:cubicBezTo>
                <a:cubicBezTo>
                  <a:pt x="430238" y="1881185"/>
                  <a:pt x="431615" y="1880381"/>
                  <a:pt x="432723" y="1880783"/>
                </a:cubicBezTo>
                <a:cubicBezTo>
                  <a:pt x="433773" y="1881185"/>
                  <a:pt x="434486" y="1882013"/>
                  <a:pt x="435011" y="1882982"/>
                </a:cubicBezTo>
                <a:cubicBezTo>
                  <a:pt x="435342" y="1882498"/>
                  <a:pt x="435656" y="1882036"/>
                  <a:pt x="435959" y="1881587"/>
                </a:cubicBezTo>
                <a:cubicBezTo>
                  <a:pt x="436333" y="1881032"/>
                  <a:pt x="436695" y="1880512"/>
                  <a:pt x="436997" y="1880074"/>
                </a:cubicBezTo>
                <a:cubicBezTo>
                  <a:pt x="437046" y="1877698"/>
                  <a:pt x="436951" y="1878088"/>
                  <a:pt x="435768" y="1875913"/>
                </a:cubicBezTo>
                <a:cubicBezTo>
                  <a:pt x="434372" y="1873348"/>
                  <a:pt x="438280" y="1871716"/>
                  <a:pt x="440704" y="1875830"/>
                </a:cubicBezTo>
                <a:cubicBezTo>
                  <a:pt x="441539" y="1874932"/>
                  <a:pt x="442329" y="1873998"/>
                  <a:pt x="443197" y="1873135"/>
                </a:cubicBezTo>
                <a:cubicBezTo>
                  <a:pt x="443022" y="1872284"/>
                  <a:pt x="442878" y="1871432"/>
                  <a:pt x="442264" y="1870735"/>
                </a:cubicBezTo>
                <a:cubicBezTo>
                  <a:pt x="440218" y="1868406"/>
                  <a:pt x="444245" y="1866125"/>
                  <a:pt x="446709" y="1869872"/>
                </a:cubicBezTo>
                <a:cubicBezTo>
                  <a:pt x="447348" y="1869293"/>
                  <a:pt x="447953" y="1868678"/>
                  <a:pt x="448605" y="1868111"/>
                </a:cubicBezTo>
                <a:cubicBezTo>
                  <a:pt x="448456" y="1867177"/>
                  <a:pt x="448039" y="1866562"/>
                  <a:pt x="447586" y="1865758"/>
                </a:cubicBezTo>
                <a:cubicBezTo>
                  <a:pt x="445978" y="1862873"/>
                  <a:pt x="449871" y="1861467"/>
                  <a:pt x="452137" y="1865143"/>
                </a:cubicBezTo>
                <a:cubicBezTo>
                  <a:pt x="452974" y="1864458"/>
                  <a:pt x="453798" y="1863772"/>
                  <a:pt x="454649" y="1863110"/>
                </a:cubicBezTo>
                <a:cubicBezTo>
                  <a:pt x="454431" y="1860580"/>
                  <a:pt x="454156" y="1861230"/>
                  <a:pt x="453733" y="1859043"/>
                </a:cubicBezTo>
                <a:cubicBezTo>
                  <a:pt x="453230" y="1856443"/>
                  <a:pt x="457004" y="1856419"/>
                  <a:pt x="458537" y="1860214"/>
                </a:cubicBezTo>
                <a:cubicBezTo>
                  <a:pt x="459283" y="1859670"/>
                  <a:pt x="460012" y="1859102"/>
                  <a:pt x="460768" y="1858559"/>
                </a:cubicBezTo>
                <a:cubicBezTo>
                  <a:pt x="457087" y="1849444"/>
                  <a:pt x="462980" y="1850165"/>
                  <a:pt x="464452" y="1855970"/>
                </a:cubicBezTo>
                <a:cubicBezTo>
                  <a:pt x="464963" y="1855615"/>
                  <a:pt x="465479" y="1855296"/>
                  <a:pt x="465990" y="1854953"/>
                </a:cubicBezTo>
                <a:cubicBezTo>
                  <a:pt x="465085" y="1853995"/>
                  <a:pt x="465772" y="1853333"/>
                  <a:pt x="465924" y="1852033"/>
                </a:cubicBezTo>
                <a:cubicBezTo>
                  <a:pt x="463877" y="1848522"/>
                  <a:pt x="468254" y="1844739"/>
                  <a:pt x="469644" y="1850153"/>
                </a:cubicBezTo>
                <a:cubicBezTo>
                  <a:pt x="469766" y="1850520"/>
                  <a:pt x="469772" y="1850934"/>
                  <a:pt x="469692" y="1851324"/>
                </a:cubicBezTo>
                <a:cubicBezTo>
                  <a:pt x="469780" y="1851678"/>
                  <a:pt x="469819" y="1852045"/>
                  <a:pt x="469819" y="1852411"/>
                </a:cubicBezTo>
                <a:cubicBezTo>
                  <a:pt x="470466" y="1851986"/>
                  <a:pt x="471107" y="1851560"/>
                  <a:pt x="471752" y="1851135"/>
                </a:cubicBezTo>
                <a:cubicBezTo>
                  <a:pt x="471716" y="1850733"/>
                  <a:pt x="471785" y="1850307"/>
                  <a:pt x="472111" y="1849870"/>
                </a:cubicBezTo>
                <a:cubicBezTo>
                  <a:pt x="473146" y="1848510"/>
                  <a:pt x="471935" y="1846985"/>
                  <a:pt x="471925" y="1845484"/>
                </a:cubicBezTo>
                <a:cubicBezTo>
                  <a:pt x="471903" y="1842162"/>
                  <a:pt x="476094" y="1843462"/>
                  <a:pt x="476687" y="1847860"/>
                </a:cubicBezTo>
                <a:cubicBezTo>
                  <a:pt x="477409" y="1847387"/>
                  <a:pt x="478140" y="1846891"/>
                  <a:pt x="478858" y="1846418"/>
                </a:cubicBezTo>
                <a:cubicBezTo>
                  <a:pt x="480675" y="1845236"/>
                  <a:pt x="482357" y="1847671"/>
                  <a:pt x="481342" y="1849184"/>
                </a:cubicBezTo>
                <a:cubicBezTo>
                  <a:pt x="481823" y="1850579"/>
                  <a:pt x="483870" y="1850815"/>
                  <a:pt x="485295" y="1850910"/>
                </a:cubicBezTo>
                <a:cubicBezTo>
                  <a:pt x="486544" y="1851004"/>
                  <a:pt x="486268" y="1848073"/>
                  <a:pt x="486121" y="1846500"/>
                </a:cubicBezTo>
                <a:cubicBezTo>
                  <a:pt x="483132" y="1845413"/>
                  <a:pt x="484248" y="1842895"/>
                  <a:pt x="485880" y="1843439"/>
                </a:cubicBezTo>
                <a:cubicBezTo>
                  <a:pt x="488706" y="1844384"/>
                  <a:pt x="490900" y="1838202"/>
                  <a:pt x="492030" y="1836594"/>
                </a:cubicBezTo>
                <a:cubicBezTo>
                  <a:pt x="493377" y="1834679"/>
                  <a:pt x="495253" y="1833307"/>
                  <a:pt x="497224" y="1832113"/>
                </a:cubicBezTo>
                <a:cubicBezTo>
                  <a:pt x="498208" y="1831510"/>
                  <a:pt x="502379" y="1830825"/>
                  <a:pt x="502670" y="1830021"/>
                </a:cubicBezTo>
                <a:cubicBezTo>
                  <a:pt x="503841" y="1826770"/>
                  <a:pt x="502536" y="1822857"/>
                  <a:pt x="502643" y="1819535"/>
                </a:cubicBezTo>
                <a:cubicBezTo>
                  <a:pt x="502692" y="1817998"/>
                  <a:pt x="504763" y="1818057"/>
                  <a:pt x="505333" y="1819192"/>
                </a:cubicBezTo>
                <a:cubicBezTo>
                  <a:pt x="506908" y="1822313"/>
                  <a:pt x="506943" y="1826581"/>
                  <a:pt x="506243" y="1829950"/>
                </a:cubicBezTo>
                <a:cubicBezTo>
                  <a:pt x="508693" y="1829501"/>
                  <a:pt x="507753" y="1822502"/>
                  <a:pt x="508425" y="1819783"/>
                </a:cubicBezTo>
                <a:cubicBezTo>
                  <a:pt x="509537" y="1815291"/>
                  <a:pt x="512431" y="1824181"/>
                  <a:pt x="510771" y="1829264"/>
                </a:cubicBezTo>
                <a:lnTo>
                  <a:pt x="510775" y="1829264"/>
                </a:lnTo>
                <a:cubicBezTo>
                  <a:pt x="514319" y="1828070"/>
                  <a:pt x="509553" y="1823011"/>
                  <a:pt x="512106" y="1819275"/>
                </a:cubicBezTo>
                <a:cubicBezTo>
                  <a:pt x="512291" y="1819003"/>
                  <a:pt x="512588" y="1818885"/>
                  <a:pt x="512895" y="1818873"/>
                </a:cubicBezTo>
                <a:close/>
                <a:moveTo>
                  <a:pt x="1345224" y="2586776"/>
                </a:moveTo>
                <a:cubicBezTo>
                  <a:pt x="1342809" y="2584329"/>
                  <a:pt x="1333605" y="2578950"/>
                  <a:pt x="1326224" y="2577035"/>
                </a:cubicBezTo>
                <a:cubicBezTo>
                  <a:pt x="1329626" y="2585393"/>
                  <a:pt x="1337089" y="2586906"/>
                  <a:pt x="1345224" y="2586776"/>
                </a:cubicBezTo>
                <a:close/>
                <a:moveTo>
                  <a:pt x="677776" y="1970487"/>
                </a:moveTo>
                <a:cubicBezTo>
                  <a:pt x="678570" y="1971539"/>
                  <a:pt x="679400" y="1972426"/>
                  <a:pt x="679979" y="1973620"/>
                </a:cubicBezTo>
                <a:cubicBezTo>
                  <a:pt x="680546" y="1974802"/>
                  <a:pt x="679591" y="1976528"/>
                  <a:pt x="678254" y="1976563"/>
                </a:cubicBezTo>
                <a:cubicBezTo>
                  <a:pt x="673372" y="1976670"/>
                  <a:pt x="672041" y="1971634"/>
                  <a:pt x="673773" y="1970487"/>
                </a:cubicBezTo>
                <a:cubicBezTo>
                  <a:pt x="674303" y="1970144"/>
                  <a:pt x="674524" y="1969813"/>
                  <a:pt x="675205" y="1969718"/>
                </a:cubicBezTo>
                <a:cubicBezTo>
                  <a:pt x="675395" y="1969695"/>
                  <a:pt x="675587" y="1969671"/>
                  <a:pt x="675776" y="1969648"/>
                </a:cubicBezTo>
                <a:cubicBezTo>
                  <a:pt x="676407" y="1969565"/>
                  <a:pt x="677390" y="1969979"/>
                  <a:pt x="677775" y="1970487"/>
                </a:cubicBezTo>
                <a:close/>
                <a:moveTo>
                  <a:pt x="498329" y="1804793"/>
                </a:moveTo>
                <a:cubicBezTo>
                  <a:pt x="500823" y="1805088"/>
                  <a:pt x="500524" y="1808930"/>
                  <a:pt x="498015" y="1808693"/>
                </a:cubicBezTo>
                <a:cubicBezTo>
                  <a:pt x="493572" y="1808267"/>
                  <a:pt x="491666" y="1803787"/>
                  <a:pt x="494330" y="1803515"/>
                </a:cubicBezTo>
                <a:cubicBezTo>
                  <a:pt x="495904" y="1803362"/>
                  <a:pt x="496888" y="1804614"/>
                  <a:pt x="498329" y="1804793"/>
                </a:cubicBezTo>
                <a:close/>
                <a:moveTo>
                  <a:pt x="1011424" y="2278076"/>
                </a:moveTo>
                <a:cubicBezTo>
                  <a:pt x="1007327" y="2278360"/>
                  <a:pt x="1003339" y="2278549"/>
                  <a:pt x="999574" y="2281457"/>
                </a:cubicBezTo>
                <a:cubicBezTo>
                  <a:pt x="993579" y="2286091"/>
                  <a:pt x="989900" y="2294437"/>
                  <a:pt x="981818" y="2291990"/>
                </a:cubicBezTo>
                <a:cubicBezTo>
                  <a:pt x="980999" y="2292522"/>
                  <a:pt x="980103" y="2292002"/>
                  <a:pt x="979195" y="2290973"/>
                </a:cubicBezTo>
                <a:cubicBezTo>
                  <a:pt x="970632" y="2302145"/>
                  <a:pt x="965055" y="2301045"/>
                  <a:pt x="976840" y="2287108"/>
                </a:cubicBezTo>
                <a:cubicBezTo>
                  <a:pt x="976487" y="2286363"/>
                  <a:pt x="976131" y="2285630"/>
                  <a:pt x="975792" y="2284791"/>
                </a:cubicBezTo>
                <a:cubicBezTo>
                  <a:pt x="974876" y="2286032"/>
                  <a:pt x="973520" y="2287084"/>
                  <a:pt x="972423" y="2288243"/>
                </a:cubicBezTo>
                <a:cubicBezTo>
                  <a:pt x="970129" y="2290666"/>
                  <a:pt x="968134" y="2293503"/>
                  <a:pt x="965145" y="2295064"/>
                </a:cubicBezTo>
                <a:cubicBezTo>
                  <a:pt x="960300" y="2297605"/>
                  <a:pt x="969417" y="2282048"/>
                  <a:pt x="974377" y="2280913"/>
                </a:cubicBezTo>
                <a:cubicBezTo>
                  <a:pt x="973793" y="2279187"/>
                  <a:pt x="973249" y="2277438"/>
                  <a:pt x="972795" y="2275794"/>
                </a:cubicBezTo>
                <a:cubicBezTo>
                  <a:pt x="970372" y="2279022"/>
                  <a:pt x="966098" y="2282438"/>
                  <a:pt x="963292" y="2283904"/>
                </a:cubicBezTo>
                <a:cubicBezTo>
                  <a:pt x="957775" y="2286777"/>
                  <a:pt x="956059" y="2295844"/>
                  <a:pt x="949616" y="2297605"/>
                </a:cubicBezTo>
                <a:cubicBezTo>
                  <a:pt x="949406" y="2297664"/>
                  <a:pt x="949123" y="2297629"/>
                  <a:pt x="949004" y="2297416"/>
                </a:cubicBezTo>
                <a:cubicBezTo>
                  <a:pt x="947679" y="2295028"/>
                  <a:pt x="948799" y="2293444"/>
                  <a:pt x="950594" y="2291529"/>
                </a:cubicBezTo>
                <a:cubicBezTo>
                  <a:pt x="953968" y="2287923"/>
                  <a:pt x="959001" y="2286221"/>
                  <a:pt x="961246" y="2281776"/>
                </a:cubicBezTo>
                <a:cubicBezTo>
                  <a:pt x="963041" y="2278218"/>
                  <a:pt x="967535" y="2273016"/>
                  <a:pt x="971913" y="2272307"/>
                </a:cubicBezTo>
                <a:cubicBezTo>
                  <a:pt x="971826" y="2271929"/>
                  <a:pt x="971711" y="2271491"/>
                  <a:pt x="971640" y="2271148"/>
                </a:cubicBezTo>
                <a:cubicBezTo>
                  <a:pt x="964040" y="2275688"/>
                  <a:pt x="956847" y="2280322"/>
                  <a:pt x="949705" y="2285630"/>
                </a:cubicBezTo>
                <a:cubicBezTo>
                  <a:pt x="944128" y="2289779"/>
                  <a:pt x="940973" y="2296057"/>
                  <a:pt x="934063" y="2298137"/>
                </a:cubicBezTo>
                <a:cubicBezTo>
                  <a:pt x="930317" y="2299272"/>
                  <a:pt x="940514" y="2284708"/>
                  <a:pt x="959888" y="2273193"/>
                </a:cubicBezTo>
                <a:cubicBezTo>
                  <a:pt x="958948" y="2273205"/>
                  <a:pt x="958013" y="2272957"/>
                  <a:pt x="957069" y="2272851"/>
                </a:cubicBezTo>
                <a:cubicBezTo>
                  <a:pt x="951454" y="2276515"/>
                  <a:pt x="945040" y="2278100"/>
                  <a:pt x="939877" y="2282840"/>
                </a:cubicBezTo>
                <a:cubicBezTo>
                  <a:pt x="934682" y="2287604"/>
                  <a:pt x="930729" y="2294047"/>
                  <a:pt x="924383" y="2297369"/>
                </a:cubicBezTo>
                <a:cubicBezTo>
                  <a:pt x="923892" y="2297617"/>
                  <a:pt x="923454" y="2297073"/>
                  <a:pt x="923593" y="2296612"/>
                </a:cubicBezTo>
                <a:cubicBezTo>
                  <a:pt x="925917" y="2288916"/>
                  <a:pt x="932880" y="2282816"/>
                  <a:pt x="939146" y="2278159"/>
                </a:cubicBezTo>
                <a:cubicBezTo>
                  <a:pt x="942570" y="2275617"/>
                  <a:pt x="946529" y="2272709"/>
                  <a:pt x="950769" y="2271337"/>
                </a:cubicBezTo>
                <a:cubicBezTo>
                  <a:pt x="949828" y="2270983"/>
                  <a:pt x="948816" y="2270735"/>
                  <a:pt x="947962" y="2270274"/>
                </a:cubicBezTo>
                <a:cubicBezTo>
                  <a:pt x="920211" y="2277461"/>
                  <a:pt x="916798" y="2299201"/>
                  <a:pt x="909380" y="2307725"/>
                </a:cubicBezTo>
                <a:cubicBezTo>
                  <a:pt x="906687" y="2310822"/>
                  <a:pt x="919921" y="2310810"/>
                  <a:pt x="921155" y="2310798"/>
                </a:cubicBezTo>
                <a:cubicBezTo>
                  <a:pt x="939819" y="2310692"/>
                  <a:pt x="934665" y="2332787"/>
                  <a:pt x="947866" y="2328649"/>
                </a:cubicBezTo>
                <a:lnTo>
                  <a:pt x="947868" y="2328649"/>
                </a:lnTo>
                <a:cubicBezTo>
                  <a:pt x="960126" y="2324807"/>
                  <a:pt x="955063" y="2305751"/>
                  <a:pt x="979215" y="2297854"/>
                </a:cubicBezTo>
                <a:cubicBezTo>
                  <a:pt x="983643" y="2296400"/>
                  <a:pt x="988259" y="2294059"/>
                  <a:pt x="992662" y="2291895"/>
                </a:cubicBezTo>
                <a:cubicBezTo>
                  <a:pt x="996634" y="2285843"/>
                  <a:pt x="1004614" y="2282816"/>
                  <a:pt x="1011424" y="2278076"/>
                </a:cubicBezTo>
                <a:close/>
                <a:moveTo>
                  <a:pt x="1195250" y="2442646"/>
                </a:moveTo>
                <a:cubicBezTo>
                  <a:pt x="1194956" y="2444100"/>
                  <a:pt x="1194756" y="2445590"/>
                  <a:pt x="1194650" y="2447150"/>
                </a:cubicBezTo>
                <a:cubicBezTo>
                  <a:pt x="1194627" y="2447588"/>
                  <a:pt x="1194579" y="2448013"/>
                  <a:pt x="1194555" y="2448462"/>
                </a:cubicBezTo>
                <a:cubicBezTo>
                  <a:pt x="1195957" y="2450437"/>
                  <a:pt x="1197345" y="2452399"/>
                  <a:pt x="1198735" y="2454361"/>
                </a:cubicBezTo>
                <a:cubicBezTo>
                  <a:pt x="1202231" y="2459303"/>
                  <a:pt x="1205727" y="2464185"/>
                  <a:pt x="1209306" y="2468748"/>
                </a:cubicBezTo>
                <a:cubicBezTo>
                  <a:pt x="1224892" y="2488597"/>
                  <a:pt x="1240937" y="2508044"/>
                  <a:pt x="1257064" y="2527443"/>
                </a:cubicBezTo>
                <a:cubicBezTo>
                  <a:pt x="1259160" y="2529973"/>
                  <a:pt x="1255687" y="2532739"/>
                  <a:pt x="1253592" y="2530694"/>
                </a:cubicBezTo>
                <a:cubicBezTo>
                  <a:pt x="1253580" y="2530718"/>
                  <a:pt x="1253555" y="2530753"/>
                  <a:pt x="1253545" y="2530777"/>
                </a:cubicBezTo>
                <a:cubicBezTo>
                  <a:pt x="1237099" y="2511590"/>
                  <a:pt x="1221231" y="2491872"/>
                  <a:pt x="1205716" y="2471917"/>
                </a:cubicBezTo>
                <a:cubicBezTo>
                  <a:pt x="1203750" y="2469387"/>
                  <a:pt x="1201689" y="2466833"/>
                  <a:pt x="1199606" y="2464268"/>
                </a:cubicBezTo>
                <a:cubicBezTo>
                  <a:pt x="1198052" y="2462376"/>
                  <a:pt x="1196486" y="2460461"/>
                  <a:pt x="1194909" y="2458546"/>
                </a:cubicBezTo>
                <a:cubicBezTo>
                  <a:pt x="1195039" y="2460119"/>
                  <a:pt x="1195168" y="2461643"/>
                  <a:pt x="1195286" y="2463157"/>
                </a:cubicBezTo>
                <a:cubicBezTo>
                  <a:pt x="1196332" y="2464516"/>
                  <a:pt x="1197381" y="2465864"/>
                  <a:pt x="1198429" y="2467200"/>
                </a:cubicBezTo>
                <a:cubicBezTo>
                  <a:pt x="1200264" y="2469540"/>
                  <a:pt x="1202102" y="2471846"/>
                  <a:pt x="1203926" y="2474056"/>
                </a:cubicBezTo>
                <a:cubicBezTo>
                  <a:pt x="1280220" y="2566006"/>
                  <a:pt x="1269048" y="2560402"/>
                  <a:pt x="1322798" y="2624937"/>
                </a:cubicBezTo>
                <a:cubicBezTo>
                  <a:pt x="1334864" y="2639407"/>
                  <a:pt x="1367165" y="2680960"/>
                  <a:pt x="1373876" y="2683868"/>
                </a:cubicBezTo>
                <a:cubicBezTo>
                  <a:pt x="1373876" y="2683868"/>
                  <a:pt x="1329708" y="2634737"/>
                  <a:pt x="1320879" y="2615468"/>
                </a:cubicBezTo>
                <a:cubicBezTo>
                  <a:pt x="1320703" y="2615089"/>
                  <a:pt x="1321221" y="2614735"/>
                  <a:pt x="1321539" y="2614995"/>
                </a:cubicBezTo>
                <a:cubicBezTo>
                  <a:pt x="1329120" y="2621390"/>
                  <a:pt x="1376984" y="2680499"/>
                  <a:pt x="1377137" y="2681374"/>
                </a:cubicBezTo>
                <a:cubicBezTo>
                  <a:pt x="1377396" y="2681728"/>
                  <a:pt x="1377525" y="2681811"/>
                  <a:pt x="1377655" y="2682296"/>
                </a:cubicBezTo>
                <a:cubicBezTo>
                  <a:pt x="1379197" y="2681941"/>
                  <a:pt x="1380786" y="2681882"/>
                  <a:pt x="1382399" y="2682036"/>
                </a:cubicBezTo>
                <a:cubicBezTo>
                  <a:pt x="1365118" y="2667897"/>
                  <a:pt x="1353334" y="2648167"/>
                  <a:pt x="1339832" y="2630682"/>
                </a:cubicBezTo>
                <a:cubicBezTo>
                  <a:pt x="1326589" y="2613552"/>
                  <a:pt x="1309343" y="2598586"/>
                  <a:pt x="1299031" y="2579317"/>
                </a:cubicBezTo>
                <a:cubicBezTo>
                  <a:pt x="1298136" y="2577650"/>
                  <a:pt x="1300678" y="2576113"/>
                  <a:pt x="1301821" y="2577567"/>
                </a:cubicBezTo>
                <a:cubicBezTo>
                  <a:pt x="1302385" y="2578277"/>
                  <a:pt x="1368708" y="2659905"/>
                  <a:pt x="1384082" y="2677827"/>
                </a:cubicBezTo>
                <a:cubicBezTo>
                  <a:pt x="1386919" y="2679754"/>
                  <a:pt x="1389568" y="2682000"/>
                  <a:pt x="1391958" y="2684365"/>
                </a:cubicBezTo>
                <a:cubicBezTo>
                  <a:pt x="1392841" y="2684636"/>
                  <a:pt x="1393724" y="2684908"/>
                  <a:pt x="1394606" y="2685157"/>
                </a:cubicBezTo>
                <a:cubicBezTo>
                  <a:pt x="1389533" y="2679565"/>
                  <a:pt x="1346413" y="2631202"/>
                  <a:pt x="1340384" y="2620693"/>
                </a:cubicBezTo>
                <a:cubicBezTo>
                  <a:pt x="1334652" y="2615148"/>
                  <a:pt x="1330532" y="2608292"/>
                  <a:pt x="1326000" y="2601601"/>
                </a:cubicBezTo>
                <a:cubicBezTo>
                  <a:pt x="1322963" y="2597120"/>
                  <a:pt x="1319243" y="2591470"/>
                  <a:pt x="1323292" y="2586564"/>
                </a:cubicBezTo>
                <a:cubicBezTo>
                  <a:pt x="1326058" y="2583218"/>
                  <a:pt x="1327225" y="2590181"/>
                  <a:pt x="1328637" y="2593988"/>
                </a:cubicBezTo>
                <a:cubicBezTo>
                  <a:pt x="1328884" y="2593219"/>
                  <a:pt x="1329237" y="2592486"/>
                  <a:pt x="1329650" y="2591777"/>
                </a:cubicBezTo>
                <a:cubicBezTo>
                  <a:pt x="1329908" y="2590488"/>
                  <a:pt x="1330309" y="2589318"/>
                  <a:pt x="1330886" y="2588278"/>
                </a:cubicBezTo>
                <a:cubicBezTo>
                  <a:pt x="1327790" y="2586788"/>
                  <a:pt x="1325082" y="2584589"/>
                  <a:pt x="1323034" y="2581279"/>
                </a:cubicBezTo>
                <a:cubicBezTo>
                  <a:pt x="1322457" y="2582083"/>
                  <a:pt x="1321857" y="2582863"/>
                  <a:pt x="1321162" y="2583561"/>
                </a:cubicBezTo>
                <a:cubicBezTo>
                  <a:pt x="1319738" y="2586209"/>
                  <a:pt x="1316429" y="2587852"/>
                  <a:pt x="1313769" y="2585547"/>
                </a:cubicBezTo>
                <a:cubicBezTo>
                  <a:pt x="1296429" y="2570450"/>
                  <a:pt x="1285070" y="2550105"/>
                  <a:pt x="1270778" y="2532278"/>
                </a:cubicBezTo>
                <a:cubicBezTo>
                  <a:pt x="1253297" y="2510479"/>
                  <a:pt x="1235039" y="2489365"/>
                  <a:pt x="1216745" y="2468252"/>
                </a:cubicBezTo>
                <a:cubicBezTo>
                  <a:pt x="1209330" y="2459705"/>
                  <a:pt x="1202196" y="2451158"/>
                  <a:pt x="1195250" y="2442646"/>
                </a:cubicBezTo>
                <a:close/>
                <a:moveTo>
                  <a:pt x="327354" y="1641075"/>
                </a:moveTo>
                <a:cubicBezTo>
                  <a:pt x="323531" y="1639810"/>
                  <a:pt x="319708" y="1640022"/>
                  <a:pt x="316144" y="1641748"/>
                </a:cubicBezTo>
                <a:cubicBezTo>
                  <a:pt x="316451" y="1642091"/>
                  <a:pt x="316785" y="1642410"/>
                  <a:pt x="317074" y="1642777"/>
                </a:cubicBezTo>
                <a:lnTo>
                  <a:pt x="317073" y="1642777"/>
                </a:lnTo>
                <a:cubicBezTo>
                  <a:pt x="317080" y="1642789"/>
                  <a:pt x="317075" y="1642800"/>
                  <a:pt x="317082" y="1642812"/>
                </a:cubicBezTo>
                <a:cubicBezTo>
                  <a:pt x="321142" y="1643262"/>
                  <a:pt x="325272" y="1643616"/>
                  <a:pt x="329066" y="1645035"/>
                </a:cubicBezTo>
                <a:cubicBezTo>
                  <a:pt x="328389" y="1643734"/>
                  <a:pt x="327812" y="1642410"/>
                  <a:pt x="327354" y="1641075"/>
                </a:cubicBezTo>
                <a:close/>
                <a:moveTo>
                  <a:pt x="784778" y="2062223"/>
                </a:moveTo>
                <a:cubicBezTo>
                  <a:pt x="784812" y="2066408"/>
                  <a:pt x="777027" y="2078194"/>
                  <a:pt x="772884" y="2079033"/>
                </a:cubicBezTo>
                <a:cubicBezTo>
                  <a:pt x="768257" y="2079967"/>
                  <a:pt x="779630" y="2063464"/>
                  <a:pt x="783561" y="2061584"/>
                </a:cubicBezTo>
                <a:cubicBezTo>
                  <a:pt x="784067" y="2061348"/>
                  <a:pt x="784772" y="2061549"/>
                  <a:pt x="784778" y="2062223"/>
                </a:cubicBezTo>
                <a:close/>
                <a:moveTo>
                  <a:pt x="426981" y="1731966"/>
                </a:moveTo>
                <a:cubicBezTo>
                  <a:pt x="426151" y="1732179"/>
                  <a:pt x="425209" y="1733255"/>
                  <a:pt x="423654" y="1734632"/>
                </a:cubicBezTo>
                <a:cubicBezTo>
                  <a:pt x="422052" y="1738923"/>
                  <a:pt x="423188" y="1742753"/>
                  <a:pt x="419566" y="1745543"/>
                </a:cubicBezTo>
                <a:lnTo>
                  <a:pt x="419568" y="1745543"/>
                </a:lnTo>
                <a:cubicBezTo>
                  <a:pt x="422143" y="1751939"/>
                  <a:pt x="427084" y="1758050"/>
                  <a:pt x="427399" y="1762838"/>
                </a:cubicBezTo>
                <a:cubicBezTo>
                  <a:pt x="427637" y="1766432"/>
                  <a:pt x="428866" y="1768453"/>
                  <a:pt x="430899" y="1769482"/>
                </a:cubicBezTo>
                <a:cubicBezTo>
                  <a:pt x="431763" y="1769919"/>
                  <a:pt x="432757" y="1770191"/>
                  <a:pt x="433907" y="1770298"/>
                </a:cubicBezTo>
                <a:cubicBezTo>
                  <a:pt x="433799" y="1770061"/>
                  <a:pt x="433702" y="1769825"/>
                  <a:pt x="433595" y="1769588"/>
                </a:cubicBezTo>
                <a:cubicBezTo>
                  <a:pt x="431673" y="1765356"/>
                  <a:pt x="429866" y="1761088"/>
                  <a:pt x="428002" y="1756809"/>
                </a:cubicBezTo>
                <a:cubicBezTo>
                  <a:pt x="427355" y="1755331"/>
                  <a:pt x="429813" y="1754137"/>
                  <a:pt x="430565" y="1755568"/>
                </a:cubicBezTo>
                <a:cubicBezTo>
                  <a:pt x="432813" y="1759859"/>
                  <a:pt x="435121" y="1764056"/>
                  <a:pt x="437300" y="1768359"/>
                </a:cubicBezTo>
                <a:cubicBezTo>
                  <a:pt x="437364" y="1768489"/>
                  <a:pt x="437436" y="1768619"/>
                  <a:pt x="437502" y="1768749"/>
                </a:cubicBezTo>
                <a:cubicBezTo>
                  <a:pt x="438584" y="1768099"/>
                  <a:pt x="439443" y="1767248"/>
                  <a:pt x="440075" y="1766207"/>
                </a:cubicBezTo>
                <a:cubicBezTo>
                  <a:pt x="439974" y="1766077"/>
                  <a:pt x="439878" y="1765947"/>
                  <a:pt x="439776" y="1765817"/>
                </a:cubicBezTo>
                <a:cubicBezTo>
                  <a:pt x="438031" y="1763630"/>
                  <a:pt x="436312" y="1761420"/>
                  <a:pt x="434636" y="1759185"/>
                </a:cubicBezTo>
                <a:cubicBezTo>
                  <a:pt x="431688" y="1755249"/>
                  <a:pt x="432047" y="1748995"/>
                  <a:pt x="428381" y="1745649"/>
                </a:cubicBezTo>
                <a:cubicBezTo>
                  <a:pt x="427959" y="1745259"/>
                  <a:pt x="427867" y="1744786"/>
                  <a:pt x="427916" y="1744325"/>
                </a:cubicBezTo>
                <a:cubicBezTo>
                  <a:pt x="426613" y="1742659"/>
                  <a:pt x="426007" y="1738592"/>
                  <a:pt x="428378" y="1739053"/>
                </a:cubicBezTo>
                <a:cubicBezTo>
                  <a:pt x="427722" y="1738095"/>
                  <a:pt x="426793" y="1737244"/>
                  <a:pt x="426334" y="1736889"/>
                </a:cubicBezTo>
                <a:cubicBezTo>
                  <a:pt x="424872" y="1735766"/>
                  <a:pt x="426316" y="1733047"/>
                  <a:pt x="428062" y="1733650"/>
                </a:cubicBezTo>
                <a:cubicBezTo>
                  <a:pt x="428644" y="1733840"/>
                  <a:pt x="429148" y="1734159"/>
                  <a:pt x="429635" y="1734478"/>
                </a:cubicBezTo>
                <a:cubicBezTo>
                  <a:pt x="428529" y="1732404"/>
                  <a:pt x="427811" y="1731754"/>
                  <a:pt x="426981" y="1731966"/>
                </a:cubicBezTo>
                <a:close/>
                <a:moveTo>
                  <a:pt x="346887" y="1657909"/>
                </a:moveTo>
                <a:cubicBezTo>
                  <a:pt x="343252" y="1656786"/>
                  <a:pt x="339604" y="1655036"/>
                  <a:pt x="336694" y="1653464"/>
                </a:cubicBezTo>
                <a:cubicBezTo>
                  <a:pt x="334775" y="1652412"/>
                  <a:pt x="333171" y="1650851"/>
                  <a:pt x="331754" y="1649101"/>
                </a:cubicBezTo>
                <a:cubicBezTo>
                  <a:pt x="327773" y="1648475"/>
                  <a:pt x="323946" y="1647080"/>
                  <a:pt x="320023" y="1646229"/>
                </a:cubicBezTo>
                <a:lnTo>
                  <a:pt x="320021" y="1646229"/>
                </a:lnTo>
                <a:cubicBezTo>
                  <a:pt x="326551" y="1652565"/>
                  <a:pt x="333208" y="1659895"/>
                  <a:pt x="342448" y="1660639"/>
                </a:cubicBezTo>
                <a:cubicBezTo>
                  <a:pt x="343838" y="1659611"/>
                  <a:pt x="345309" y="1658653"/>
                  <a:pt x="346887" y="1657909"/>
                </a:cubicBezTo>
                <a:close/>
                <a:moveTo>
                  <a:pt x="590370" y="1881197"/>
                </a:moveTo>
                <a:cubicBezTo>
                  <a:pt x="581243" y="1883148"/>
                  <a:pt x="574849" y="1879684"/>
                  <a:pt x="563769" y="1884815"/>
                </a:cubicBezTo>
                <a:cubicBezTo>
                  <a:pt x="573681" y="1885051"/>
                  <a:pt x="570652" y="1886375"/>
                  <a:pt x="588196" y="1883041"/>
                </a:cubicBezTo>
                <a:cubicBezTo>
                  <a:pt x="588923" y="1882427"/>
                  <a:pt x="589640" y="1881812"/>
                  <a:pt x="590370" y="1881197"/>
                </a:cubicBezTo>
                <a:close/>
                <a:moveTo>
                  <a:pt x="978953" y="2237066"/>
                </a:moveTo>
                <a:cubicBezTo>
                  <a:pt x="977460" y="2237882"/>
                  <a:pt x="975968" y="2238698"/>
                  <a:pt x="974393" y="2239750"/>
                </a:cubicBezTo>
                <a:cubicBezTo>
                  <a:pt x="974347" y="2239773"/>
                  <a:pt x="974306" y="2239797"/>
                  <a:pt x="974260" y="2239821"/>
                </a:cubicBezTo>
                <a:cubicBezTo>
                  <a:pt x="970083" y="2242622"/>
                  <a:pt x="966437" y="2244349"/>
                  <a:pt x="963067" y="2245495"/>
                </a:cubicBezTo>
                <a:cubicBezTo>
                  <a:pt x="961535" y="2246015"/>
                  <a:pt x="960055" y="2246417"/>
                  <a:pt x="958619" y="2246737"/>
                </a:cubicBezTo>
                <a:cubicBezTo>
                  <a:pt x="955961" y="2247316"/>
                  <a:pt x="953424" y="2247635"/>
                  <a:pt x="950882" y="2247942"/>
                </a:cubicBezTo>
                <a:cubicBezTo>
                  <a:pt x="946978" y="2248403"/>
                  <a:pt x="943045" y="2248853"/>
                  <a:pt x="938575" y="2250283"/>
                </a:cubicBezTo>
                <a:cubicBezTo>
                  <a:pt x="939215" y="2250567"/>
                  <a:pt x="939860" y="2250850"/>
                  <a:pt x="940642" y="2251158"/>
                </a:cubicBezTo>
                <a:cubicBezTo>
                  <a:pt x="944468" y="2252624"/>
                  <a:pt x="949283" y="2252671"/>
                  <a:pt x="954020" y="2252789"/>
                </a:cubicBezTo>
                <a:cubicBezTo>
                  <a:pt x="958179" y="2252884"/>
                  <a:pt x="962275" y="2253026"/>
                  <a:pt x="965588" y="2254208"/>
                </a:cubicBezTo>
                <a:lnTo>
                  <a:pt x="965588" y="2254208"/>
                </a:lnTo>
                <a:cubicBezTo>
                  <a:pt x="967919" y="2255035"/>
                  <a:pt x="969864" y="2256383"/>
                  <a:pt x="971166" y="2258594"/>
                </a:cubicBezTo>
                <a:cubicBezTo>
                  <a:pt x="971893" y="2250614"/>
                  <a:pt x="974530" y="2243036"/>
                  <a:pt x="978953" y="2237066"/>
                </a:cubicBezTo>
                <a:close/>
                <a:moveTo>
                  <a:pt x="762038" y="2035080"/>
                </a:moveTo>
                <a:cubicBezTo>
                  <a:pt x="762109" y="2040636"/>
                  <a:pt x="756443" y="2045069"/>
                  <a:pt x="752927" y="2048888"/>
                </a:cubicBezTo>
                <a:cubicBezTo>
                  <a:pt x="749463" y="2052635"/>
                  <a:pt x="746382" y="2058369"/>
                  <a:pt x="741820" y="2060627"/>
                </a:cubicBezTo>
                <a:cubicBezTo>
                  <a:pt x="741177" y="2060946"/>
                  <a:pt x="740451" y="2060461"/>
                  <a:pt x="740464" y="2059752"/>
                </a:cubicBezTo>
                <a:cubicBezTo>
                  <a:pt x="740545" y="2054775"/>
                  <a:pt x="745035" y="2051122"/>
                  <a:pt x="748316" y="2047717"/>
                </a:cubicBezTo>
                <a:cubicBezTo>
                  <a:pt x="752355" y="2043533"/>
                  <a:pt x="756019" y="2037007"/>
                  <a:pt x="761301" y="2034560"/>
                </a:cubicBezTo>
                <a:cubicBezTo>
                  <a:pt x="761637" y="2034406"/>
                  <a:pt x="762035" y="2034749"/>
                  <a:pt x="762038" y="2035080"/>
                </a:cubicBezTo>
                <a:close/>
                <a:moveTo>
                  <a:pt x="991210" y="2245968"/>
                </a:moveTo>
                <a:cubicBezTo>
                  <a:pt x="992584" y="2246027"/>
                  <a:pt x="993157" y="2247907"/>
                  <a:pt x="992358" y="2248876"/>
                </a:cubicBezTo>
                <a:cubicBezTo>
                  <a:pt x="990927" y="2250614"/>
                  <a:pt x="988758" y="2251938"/>
                  <a:pt x="986522" y="2252281"/>
                </a:cubicBezTo>
                <a:cubicBezTo>
                  <a:pt x="985750" y="2252399"/>
                  <a:pt x="985053" y="2251749"/>
                  <a:pt x="985125" y="2250969"/>
                </a:cubicBezTo>
                <a:cubicBezTo>
                  <a:pt x="985418" y="2247812"/>
                  <a:pt x="988196" y="2245850"/>
                  <a:pt x="991211" y="2245980"/>
                </a:cubicBezTo>
                <a:close/>
                <a:moveTo>
                  <a:pt x="575719" y="1862486"/>
                </a:moveTo>
                <a:cubicBezTo>
                  <a:pt x="573447" y="1862182"/>
                  <a:pt x="567522" y="1862271"/>
                  <a:pt x="555769" y="1861727"/>
                </a:cubicBezTo>
                <a:cubicBezTo>
                  <a:pt x="532768" y="1860675"/>
                  <a:pt x="537736" y="1864304"/>
                  <a:pt x="531032" y="1867638"/>
                </a:cubicBezTo>
                <a:cubicBezTo>
                  <a:pt x="530056" y="1868122"/>
                  <a:pt x="526767" y="1870309"/>
                  <a:pt x="525724" y="1869990"/>
                </a:cubicBezTo>
                <a:cubicBezTo>
                  <a:pt x="529485" y="1871137"/>
                  <a:pt x="533326" y="1870948"/>
                  <a:pt x="537346" y="1870629"/>
                </a:cubicBezTo>
                <a:cubicBezTo>
                  <a:pt x="535225" y="1866716"/>
                  <a:pt x="537910" y="1863855"/>
                  <a:pt x="539989" y="1866751"/>
                </a:cubicBezTo>
                <a:cubicBezTo>
                  <a:pt x="543181" y="1871172"/>
                  <a:pt x="541395" y="1870546"/>
                  <a:pt x="546339" y="1870026"/>
                </a:cubicBezTo>
                <a:cubicBezTo>
                  <a:pt x="544645" y="1866479"/>
                  <a:pt x="546732" y="1865155"/>
                  <a:pt x="548370" y="1865935"/>
                </a:cubicBezTo>
                <a:cubicBezTo>
                  <a:pt x="549749" y="1866586"/>
                  <a:pt x="549519" y="1868962"/>
                  <a:pt x="551141" y="1869754"/>
                </a:cubicBezTo>
                <a:cubicBezTo>
                  <a:pt x="552450" y="1870380"/>
                  <a:pt x="554157" y="1869801"/>
                  <a:pt x="555569" y="1869647"/>
                </a:cubicBezTo>
                <a:cubicBezTo>
                  <a:pt x="555234" y="1868974"/>
                  <a:pt x="554846" y="1868300"/>
                  <a:pt x="554542" y="1867602"/>
                </a:cubicBezTo>
                <a:cubicBezTo>
                  <a:pt x="553785" y="1865876"/>
                  <a:pt x="556179" y="1863878"/>
                  <a:pt x="557410" y="1865581"/>
                </a:cubicBezTo>
                <a:cubicBezTo>
                  <a:pt x="561450" y="1871149"/>
                  <a:pt x="561768" y="1869435"/>
                  <a:pt x="567368" y="1869316"/>
                </a:cubicBezTo>
                <a:cubicBezTo>
                  <a:pt x="567511" y="1869316"/>
                  <a:pt x="567601" y="1869399"/>
                  <a:pt x="567720" y="1869446"/>
                </a:cubicBezTo>
                <a:cubicBezTo>
                  <a:pt x="569901" y="1868477"/>
                  <a:pt x="571833" y="1867011"/>
                  <a:pt x="573742" y="1865604"/>
                </a:cubicBezTo>
                <a:cubicBezTo>
                  <a:pt x="576607" y="1863488"/>
                  <a:pt x="577990" y="1862791"/>
                  <a:pt x="575719" y="1862486"/>
                </a:cubicBezTo>
                <a:close/>
                <a:moveTo>
                  <a:pt x="984212" y="2237527"/>
                </a:moveTo>
                <a:cubicBezTo>
                  <a:pt x="983442" y="2238509"/>
                  <a:pt x="982683" y="2239502"/>
                  <a:pt x="981999" y="2240601"/>
                </a:cubicBezTo>
                <a:lnTo>
                  <a:pt x="981364" y="2244152"/>
                </a:lnTo>
                <a:lnTo>
                  <a:pt x="975001" y="2258956"/>
                </a:lnTo>
                <a:cubicBezTo>
                  <a:pt x="973987" y="2267023"/>
                  <a:pt x="975035" y="2275481"/>
                  <a:pt x="978164" y="2282734"/>
                </a:cubicBezTo>
                <a:cubicBezTo>
                  <a:pt x="978645" y="2281138"/>
                  <a:pt x="979829" y="2279565"/>
                  <a:pt x="981847" y="2277922"/>
                </a:cubicBezTo>
                <a:cubicBezTo>
                  <a:pt x="985848" y="2274660"/>
                  <a:pt x="980816" y="2260345"/>
                  <a:pt x="980388" y="2249606"/>
                </a:cubicBezTo>
                <a:lnTo>
                  <a:pt x="981364" y="2244152"/>
                </a:lnTo>
                <a:close/>
                <a:moveTo>
                  <a:pt x="615272" y="1897050"/>
                </a:moveTo>
                <a:lnTo>
                  <a:pt x="615271" y="1897050"/>
                </a:lnTo>
                <a:lnTo>
                  <a:pt x="615271" y="1897052"/>
                </a:lnTo>
                <a:lnTo>
                  <a:pt x="614855" y="1901235"/>
                </a:lnTo>
                <a:cubicBezTo>
                  <a:pt x="615433" y="1902417"/>
                  <a:pt x="615995" y="1903552"/>
                  <a:pt x="616346" y="1904746"/>
                </a:cubicBezTo>
                <a:cubicBezTo>
                  <a:pt x="617211" y="1902494"/>
                  <a:pt x="617555" y="1901726"/>
                  <a:pt x="617377" y="1900942"/>
                </a:cubicBezTo>
                <a:lnTo>
                  <a:pt x="615271" y="1897052"/>
                </a:lnTo>
                <a:close/>
                <a:moveTo>
                  <a:pt x="693214" y="1966525"/>
                </a:moveTo>
                <a:cubicBezTo>
                  <a:pt x="695862" y="1968997"/>
                  <a:pt x="697557" y="1972897"/>
                  <a:pt x="699588" y="1975889"/>
                </a:cubicBezTo>
                <a:cubicBezTo>
                  <a:pt x="701373" y="1978524"/>
                  <a:pt x="696950" y="1981161"/>
                  <a:pt x="695292" y="1978383"/>
                </a:cubicBezTo>
                <a:cubicBezTo>
                  <a:pt x="693457" y="1975309"/>
                  <a:pt x="690966" y="1971656"/>
                  <a:pt x="690452" y="1968075"/>
                </a:cubicBezTo>
                <a:cubicBezTo>
                  <a:pt x="690248" y="1966656"/>
                  <a:pt x="692095" y="1965473"/>
                  <a:pt x="693214" y="1966525"/>
                </a:cubicBezTo>
                <a:close/>
                <a:moveTo>
                  <a:pt x="347769" y="1647624"/>
                </a:moveTo>
                <a:cubicBezTo>
                  <a:pt x="342135" y="1645531"/>
                  <a:pt x="337198" y="1643368"/>
                  <a:pt x="331407" y="1642198"/>
                </a:cubicBezTo>
                <a:cubicBezTo>
                  <a:pt x="333585" y="1646761"/>
                  <a:pt x="337452" y="1649917"/>
                  <a:pt x="342231" y="1651773"/>
                </a:cubicBezTo>
                <a:cubicBezTo>
                  <a:pt x="345284" y="1652955"/>
                  <a:pt x="348669" y="1653736"/>
                  <a:pt x="351615" y="1655225"/>
                </a:cubicBezTo>
                <a:cubicBezTo>
                  <a:pt x="350214" y="1652778"/>
                  <a:pt x="349094" y="1650083"/>
                  <a:pt x="347769" y="1647624"/>
                </a:cubicBezTo>
                <a:close/>
                <a:moveTo>
                  <a:pt x="626466" y="1902902"/>
                </a:moveTo>
                <a:cubicBezTo>
                  <a:pt x="626242" y="1900065"/>
                  <a:pt x="622358" y="1898788"/>
                  <a:pt x="619634" y="1896731"/>
                </a:cubicBezTo>
                <a:cubicBezTo>
                  <a:pt x="619101" y="1896329"/>
                  <a:pt x="618606" y="1895903"/>
                  <a:pt x="618199" y="1895419"/>
                </a:cubicBezTo>
                <a:cubicBezTo>
                  <a:pt x="618033" y="1895419"/>
                  <a:pt x="617964" y="1895419"/>
                  <a:pt x="617900" y="1895395"/>
                </a:cubicBezTo>
                <a:cubicBezTo>
                  <a:pt x="617834" y="1895383"/>
                  <a:pt x="617769" y="1895360"/>
                  <a:pt x="617609" y="1895312"/>
                </a:cubicBezTo>
                <a:cubicBezTo>
                  <a:pt x="617908" y="1895702"/>
                  <a:pt x="618236" y="1896104"/>
                  <a:pt x="618572" y="1896495"/>
                </a:cubicBezTo>
                <a:cubicBezTo>
                  <a:pt x="619575" y="1897689"/>
                  <a:pt x="620628" y="1898882"/>
                  <a:pt x="621047" y="1900076"/>
                </a:cubicBezTo>
                <a:cubicBezTo>
                  <a:pt x="621576" y="1900467"/>
                  <a:pt x="621996" y="1900916"/>
                  <a:pt x="622247" y="1901471"/>
                </a:cubicBezTo>
                <a:cubicBezTo>
                  <a:pt x="623077" y="1902133"/>
                  <a:pt x="623220" y="1903162"/>
                  <a:pt x="622985" y="1904321"/>
                </a:cubicBezTo>
                <a:cubicBezTo>
                  <a:pt x="622950" y="1904486"/>
                  <a:pt x="622893" y="1904663"/>
                  <a:pt x="622841" y="1904841"/>
                </a:cubicBezTo>
                <a:cubicBezTo>
                  <a:pt x="622701" y="1905325"/>
                  <a:pt x="622505" y="1905810"/>
                  <a:pt x="622272" y="1906307"/>
                </a:cubicBezTo>
                <a:lnTo>
                  <a:pt x="619642" y="1910144"/>
                </a:lnTo>
                <a:lnTo>
                  <a:pt x="617397" y="1910728"/>
                </a:lnTo>
                <a:lnTo>
                  <a:pt x="617398" y="1910728"/>
                </a:lnTo>
                <a:cubicBezTo>
                  <a:pt x="617770" y="1910846"/>
                  <a:pt x="618175" y="1910870"/>
                  <a:pt x="618562" y="1910787"/>
                </a:cubicBezTo>
                <a:cubicBezTo>
                  <a:pt x="618950" y="1910692"/>
                  <a:pt x="619320" y="1910491"/>
                  <a:pt x="619623" y="1910172"/>
                </a:cubicBezTo>
                <a:lnTo>
                  <a:pt x="619642" y="1910144"/>
                </a:lnTo>
                <a:lnTo>
                  <a:pt x="622803" y="1909321"/>
                </a:lnTo>
                <a:cubicBezTo>
                  <a:pt x="625060" y="1907028"/>
                  <a:pt x="626128" y="1905290"/>
                  <a:pt x="626402" y="1903895"/>
                </a:cubicBezTo>
                <a:cubicBezTo>
                  <a:pt x="626472" y="1903540"/>
                  <a:pt x="626491" y="1903209"/>
                  <a:pt x="626466" y="1902902"/>
                </a:cubicBezTo>
                <a:close/>
                <a:moveTo>
                  <a:pt x="597012" y="1875405"/>
                </a:moveTo>
                <a:cubicBezTo>
                  <a:pt x="594660" y="1874282"/>
                  <a:pt x="591711" y="1875499"/>
                  <a:pt x="589192" y="1875204"/>
                </a:cubicBezTo>
                <a:cubicBezTo>
                  <a:pt x="582758" y="1874483"/>
                  <a:pt x="574371" y="1872272"/>
                  <a:pt x="568317" y="1875582"/>
                </a:cubicBezTo>
                <a:cubicBezTo>
                  <a:pt x="569669" y="1874849"/>
                  <a:pt x="572303" y="1877249"/>
                  <a:pt x="573500" y="1877745"/>
                </a:cubicBezTo>
                <a:cubicBezTo>
                  <a:pt x="579174" y="1880110"/>
                  <a:pt x="592009" y="1879779"/>
                  <a:pt x="597012" y="1875405"/>
                </a:cubicBezTo>
                <a:close/>
                <a:moveTo>
                  <a:pt x="1155472" y="2390192"/>
                </a:moveTo>
                <a:cubicBezTo>
                  <a:pt x="1156214" y="2391008"/>
                  <a:pt x="1156602" y="2391942"/>
                  <a:pt x="1156814" y="2392935"/>
                </a:cubicBezTo>
                <a:cubicBezTo>
                  <a:pt x="1157108" y="2394306"/>
                  <a:pt x="1157061" y="2395796"/>
                  <a:pt x="1156991" y="2397286"/>
                </a:cubicBezTo>
                <a:cubicBezTo>
                  <a:pt x="1156955" y="2397995"/>
                  <a:pt x="1156932" y="2398692"/>
                  <a:pt x="1156932" y="2399390"/>
                </a:cubicBezTo>
                <a:cubicBezTo>
                  <a:pt x="1156955" y="2400950"/>
                  <a:pt x="1155578" y="2401541"/>
                  <a:pt x="1154436" y="2401163"/>
                </a:cubicBezTo>
                <a:cubicBezTo>
                  <a:pt x="1153895" y="2400986"/>
                  <a:pt x="1153400" y="2400607"/>
                  <a:pt x="1153141" y="2399969"/>
                </a:cubicBezTo>
                <a:cubicBezTo>
                  <a:pt x="1152223" y="2397640"/>
                  <a:pt x="1151587" y="2394306"/>
                  <a:pt x="1152788" y="2392060"/>
                </a:cubicBezTo>
                <a:cubicBezTo>
                  <a:pt x="1153106" y="2391457"/>
                  <a:pt x="1153577" y="2390961"/>
                  <a:pt x="1154189" y="2390559"/>
                </a:cubicBezTo>
                <a:cubicBezTo>
                  <a:pt x="1154389" y="2390429"/>
                  <a:pt x="1154589" y="2390287"/>
                  <a:pt x="1154825" y="2390181"/>
                </a:cubicBezTo>
                <a:cubicBezTo>
                  <a:pt x="1154884" y="2390157"/>
                  <a:pt x="1154919" y="2390110"/>
                  <a:pt x="1154978" y="2390098"/>
                </a:cubicBezTo>
                <a:cubicBezTo>
                  <a:pt x="1155131" y="2390027"/>
                  <a:pt x="1155366" y="2390062"/>
                  <a:pt x="1155472" y="2390192"/>
                </a:cubicBezTo>
                <a:close/>
                <a:moveTo>
                  <a:pt x="370523" y="1664281"/>
                </a:moveTo>
                <a:cubicBezTo>
                  <a:pt x="365807" y="1664600"/>
                  <a:pt x="360923" y="1663193"/>
                  <a:pt x="356851" y="1660923"/>
                </a:cubicBezTo>
                <a:cubicBezTo>
                  <a:pt x="355928" y="1660415"/>
                  <a:pt x="355153" y="1659765"/>
                  <a:pt x="354434" y="1659055"/>
                </a:cubicBezTo>
                <a:cubicBezTo>
                  <a:pt x="351164" y="1660592"/>
                  <a:pt x="348003" y="1661597"/>
                  <a:pt x="345011" y="1663477"/>
                </a:cubicBezTo>
                <a:cubicBezTo>
                  <a:pt x="349024" y="1664623"/>
                  <a:pt x="353060" y="1665616"/>
                  <a:pt x="357196" y="1666337"/>
                </a:cubicBezTo>
                <a:lnTo>
                  <a:pt x="357195" y="1666337"/>
                </a:lnTo>
                <a:cubicBezTo>
                  <a:pt x="360605" y="1666929"/>
                  <a:pt x="364069" y="1667650"/>
                  <a:pt x="367427" y="1665947"/>
                </a:cubicBezTo>
                <a:cubicBezTo>
                  <a:pt x="367825" y="1665747"/>
                  <a:pt x="369288" y="1665013"/>
                  <a:pt x="370523" y="1664281"/>
                </a:cubicBezTo>
                <a:close/>
                <a:moveTo>
                  <a:pt x="1120982" y="2354787"/>
                </a:moveTo>
                <a:cubicBezTo>
                  <a:pt x="1120876" y="2355094"/>
                  <a:pt x="1120757" y="2355378"/>
                  <a:pt x="1120664" y="2355685"/>
                </a:cubicBezTo>
                <a:cubicBezTo>
                  <a:pt x="1120334" y="2356643"/>
                  <a:pt x="1120017" y="2357565"/>
                  <a:pt x="1119675" y="2358487"/>
                </a:cubicBezTo>
                <a:cubicBezTo>
                  <a:pt x="1118851" y="2360781"/>
                  <a:pt x="1118004" y="2362991"/>
                  <a:pt x="1117121" y="2365119"/>
                </a:cubicBezTo>
                <a:cubicBezTo>
                  <a:pt x="1108656" y="2385594"/>
                  <a:pt x="1098227" y="2398386"/>
                  <a:pt x="1099075" y="2393799"/>
                </a:cubicBezTo>
                <a:cubicBezTo>
                  <a:pt x="1100440" y="2386481"/>
                  <a:pt x="1105089" y="2380121"/>
                  <a:pt x="1108233" y="2373418"/>
                </a:cubicBezTo>
                <a:cubicBezTo>
                  <a:pt x="1110234" y="2369162"/>
                  <a:pt x="1111965" y="2364788"/>
                  <a:pt x="1113695" y="2360426"/>
                </a:cubicBezTo>
                <a:cubicBezTo>
                  <a:pt x="1114166" y="2359244"/>
                  <a:pt x="1114636" y="2358062"/>
                  <a:pt x="1115108" y="2356879"/>
                </a:cubicBezTo>
                <a:cubicBezTo>
                  <a:pt x="1114131" y="2357471"/>
                  <a:pt x="1113236" y="2358062"/>
                  <a:pt x="1112412" y="2358653"/>
                </a:cubicBezTo>
                <a:cubicBezTo>
                  <a:pt x="1099722" y="2367767"/>
                  <a:pt x="1104607" y="2376763"/>
                  <a:pt x="1092635" y="2380996"/>
                </a:cubicBezTo>
                <a:cubicBezTo>
                  <a:pt x="1091364" y="2383939"/>
                  <a:pt x="1088738" y="2386635"/>
                  <a:pt x="1087126" y="2389165"/>
                </a:cubicBezTo>
                <a:cubicBezTo>
                  <a:pt x="1085243" y="2392132"/>
                  <a:pt x="1083960" y="2396612"/>
                  <a:pt x="1080440" y="2397782"/>
                </a:cubicBezTo>
                <a:cubicBezTo>
                  <a:pt x="1080275" y="2397842"/>
                  <a:pt x="1080015" y="2397747"/>
                  <a:pt x="1079944" y="2397570"/>
                </a:cubicBezTo>
                <a:cubicBezTo>
                  <a:pt x="1078050" y="2393160"/>
                  <a:pt x="1083477" y="2386055"/>
                  <a:pt x="1086219" y="2382024"/>
                </a:cubicBezTo>
                <a:cubicBezTo>
                  <a:pt x="1082759" y="2382072"/>
                  <a:pt x="1078956" y="2381350"/>
                  <a:pt x="1075094" y="2379955"/>
                </a:cubicBezTo>
                <a:cubicBezTo>
                  <a:pt x="1070174" y="2390087"/>
                  <a:pt x="1064371" y="2394201"/>
                  <a:pt x="1065759" y="2390335"/>
                </a:cubicBezTo>
                <a:cubicBezTo>
                  <a:pt x="1067279" y="2386138"/>
                  <a:pt x="1068950" y="2382131"/>
                  <a:pt x="1071175" y="2378277"/>
                </a:cubicBezTo>
                <a:cubicBezTo>
                  <a:pt x="1067820" y="2376633"/>
                  <a:pt x="1064489" y="2374399"/>
                  <a:pt x="1061345" y="2371633"/>
                </a:cubicBezTo>
                <a:cubicBezTo>
                  <a:pt x="1060191" y="2374352"/>
                  <a:pt x="1058315" y="2376882"/>
                  <a:pt x="1057058" y="2379518"/>
                </a:cubicBezTo>
                <a:cubicBezTo>
                  <a:pt x="1055860" y="2382036"/>
                  <a:pt x="1054976" y="2384838"/>
                  <a:pt x="1052830" y="2386694"/>
                </a:cubicBezTo>
                <a:cubicBezTo>
                  <a:pt x="1052237" y="2387214"/>
                  <a:pt x="1051321" y="2386836"/>
                  <a:pt x="1051176" y="2386091"/>
                </a:cubicBezTo>
                <a:cubicBezTo>
                  <a:pt x="1050535" y="2382781"/>
                  <a:pt x="1052304" y="2379317"/>
                  <a:pt x="1053739" y="2376397"/>
                </a:cubicBezTo>
                <a:cubicBezTo>
                  <a:pt x="1055026" y="2373773"/>
                  <a:pt x="1056356" y="2370888"/>
                  <a:pt x="1058450" y="2368819"/>
                </a:cubicBezTo>
                <a:cubicBezTo>
                  <a:pt x="1056563" y="2366857"/>
                  <a:pt x="1054808" y="2364634"/>
                  <a:pt x="1053171" y="2362235"/>
                </a:cubicBezTo>
                <a:cubicBezTo>
                  <a:pt x="1051781" y="2364469"/>
                  <a:pt x="1050317" y="2366692"/>
                  <a:pt x="1048598" y="2368666"/>
                </a:cubicBezTo>
                <a:cubicBezTo>
                  <a:pt x="1047027" y="2371385"/>
                  <a:pt x="1045866" y="2374659"/>
                  <a:pt x="1043535" y="2376799"/>
                </a:cubicBezTo>
                <a:cubicBezTo>
                  <a:pt x="1043169" y="2377130"/>
                  <a:pt x="1042445" y="2377047"/>
                  <a:pt x="1042257" y="2376539"/>
                </a:cubicBezTo>
                <a:cubicBezTo>
                  <a:pt x="1040924" y="2372992"/>
                  <a:pt x="1042939" y="2369186"/>
                  <a:pt x="1044982" y="2366254"/>
                </a:cubicBezTo>
                <a:cubicBezTo>
                  <a:pt x="1045820" y="2365060"/>
                  <a:pt x="1046723" y="2363641"/>
                  <a:pt x="1047779" y="2362400"/>
                </a:cubicBezTo>
                <a:cubicBezTo>
                  <a:pt x="1048627" y="2361005"/>
                  <a:pt x="1049507" y="2359622"/>
                  <a:pt x="1050370" y="2358251"/>
                </a:cubicBezTo>
                <a:cubicBezTo>
                  <a:pt x="1050443" y="2358133"/>
                  <a:pt x="1050542" y="2358085"/>
                  <a:pt x="1050624" y="2357991"/>
                </a:cubicBezTo>
                <a:cubicBezTo>
                  <a:pt x="1049508" y="2355922"/>
                  <a:pt x="1048485" y="2353735"/>
                  <a:pt x="1047581" y="2351430"/>
                </a:cubicBezTo>
                <a:cubicBezTo>
                  <a:pt x="1047023" y="2352293"/>
                  <a:pt x="1046420" y="2353144"/>
                  <a:pt x="1045904" y="2353936"/>
                </a:cubicBezTo>
                <a:cubicBezTo>
                  <a:pt x="1044025" y="2356832"/>
                  <a:pt x="1042211" y="2361785"/>
                  <a:pt x="1038486" y="2362495"/>
                </a:cubicBezTo>
                <a:cubicBezTo>
                  <a:pt x="1038273" y="2362542"/>
                  <a:pt x="1038035" y="2362341"/>
                  <a:pt x="1037975" y="2362152"/>
                </a:cubicBezTo>
                <a:cubicBezTo>
                  <a:pt x="1037069" y="2359208"/>
                  <a:pt x="1039420" y="2356348"/>
                  <a:pt x="1040832" y="2353912"/>
                </a:cubicBezTo>
                <a:cubicBezTo>
                  <a:pt x="1042137" y="2351654"/>
                  <a:pt x="1043521" y="2347966"/>
                  <a:pt x="1045886" y="2346405"/>
                </a:cubicBezTo>
                <a:cubicBezTo>
                  <a:pt x="1044882" y="2342906"/>
                  <a:pt x="1044087" y="2339206"/>
                  <a:pt x="1043697" y="2335175"/>
                </a:cubicBezTo>
                <a:cubicBezTo>
                  <a:pt x="1042045" y="2340424"/>
                  <a:pt x="1039952" y="2345389"/>
                  <a:pt x="1037158" y="2349491"/>
                </a:cubicBezTo>
                <a:cubicBezTo>
                  <a:pt x="1034827" y="2354598"/>
                  <a:pt x="1031820" y="2359433"/>
                  <a:pt x="1028289" y="2363417"/>
                </a:cubicBezTo>
                <a:cubicBezTo>
                  <a:pt x="1020734" y="2380405"/>
                  <a:pt x="1026557" y="2403516"/>
                  <a:pt x="1036453" y="2418199"/>
                </a:cubicBezTo>
                <a:cubicBezTo>
                  <a:pt x="1039935" y="2423365"/>
                  <a:pt x="1045190" y="2426048"/>
                  <a:pt x="1047460" y="2432278"/>
                </a:cubicBezTo>
                <a:cubicBezTo>
                  <a:pt x="1048400" y="2434855"/>
                  <a:pt x="1048906" y="2437693"/>
                  <a:pt x="1050650" y="2439809"/>
                </a:cubicBezTo>
                <a:cubicBezTo>
                  <a:pt x="1050796" y="2439998"/>
                  <a:pt x="1050960" y="2440163"/>
                  <a:pt x="1051174" y="2440246"/>
                </a:cubicBezTo>
                <a:cubicBezTo>
                  <a:pt x="1051720" y="2440447"/>
                  <a:pt x="1052253" y="2439951"/>
                  <a:pt x="1052626" y="2439501"/>
                </a:cubicBezTo>
                <a:cubicBezTo>
                  <a:pt x="1054417" y="2437362"/>
                  <a:pt x="1055925" y="2435021"/>
                  <a:pt x="1057669" y="2432893"/>
                </a:cubicBezTo>
                <a:lnTo>
                  <a:pt x="1057672" y="2432893"/>
                </a:lnTo>
                <a:cubicBezTo>
                  <a:pt x="1067302" y="2421154"/>
                  <a:pt x="1083853" y="2422360"/>
                  <a:pt x="1094931" y="2412311"/>
                </a:cubicBezTo>
                <a:cubicBezTo>
                  <a:pt x="1109916" y="2398717"/>
                  <a:pt x="1116838" y="2385204"/>
                  <a:pt x="1119593" y="2368500"/>
                </a:cubicBezTo>
                <a:cubicBezTo>
                  <a:pt x="1120052" y="2365698"/>
                  <a:pt x="1120405" y="2362814"/>
                  <a:pt x="1120652" y="2359811"/>
                </a:cubicBezTo>
                <a:cubicBezTo>
                  <a:pt x="1120746" y="2358570"/>
                  <a:pt x="1120829" y="2357317"/>
                  <a:pt x="1120900" y="2356040"/>
                </a:cubicBezTo>
                <a:cubicBezTo>
                  <a:pt x="1120923" y="2355614"/>
                  <a:pt x="1120958" y="2355213"/>
                  <a:pt x="1120982" y="2354787"/>
                </a:cubicBezTo>
                <a:close/>
                <a:moveTo>
                  <a:pt x="491286" y="1773655"/>
                </a:moveTo>
                <a:cubicBezTo>
                  <a:pt x="487509" y="1777272"/>
                  <a:pt x="484953" y="1776835"/>
                  <a:pt x="482156" y="1782829"/>
                </a:cubicBezTo>
                <a:cubicBezTo>
                  <a:pt x="481971" y="1783219"/>
                  <a:pt x="481698" y="1783479"/>
                  <a:pt x="481400" y="1783680"/>
                </a:cubicBezTo>
                <a:cubicBezTo>
                  <a:pt x="481427" y="1783774"/>
                  <a:pt x="481463" y="1783881"/>
                  <a:pt x="481490" y="1783975"/>
                </a:cubicBezTo>
                <a:cubicBezTo>
                  <a:pt x="481805" y="1785122"/>
                  <a:pt x="482122" y="1786269"/>
                  <a:pt x="482522" y="1787392"/>
                </a:cubicBezTo>
                <a:cubicBezTo>
                  <a:pt x="482668" y="1787806"/>
                  <a:pt x="482859" y="1788042"/>
                  <a:pt x="483037" y="1788314"/>
                </a:cubicBezTo>
                <a:cubicBezTo>
                  <a:pt x="484075" y="1789957"/>
                  <a:pt x="485568" y="1789626"/>
                  <a:pt x="486951" y="1788633"/>
                </a:cubicBezTo>
                <a:cubicBezTo>
                  <a:pt x="488366" y="1787605"/>
                  <a:pt x="489636" y="1786009"/>
                  <a:pt x="490060" y="1785370"/>
                </a:cubicBezTo>
                <a:cubicBezTo>
                  <a:pt x="490501" y="1784708"/>
                  <a:pt x="490801" y="1784212"/>
                  <a:pt x="491145" y="1783680"/>
                </a:cubicBezTo>
                <a:cubicBezTo>
                  <a:pt x="495265" y="1777178"/>
                  <a:pt x="492703" y="1778632"/>
                  <a:pt x="491286" y="1773655"/>
                </a:cubicBezTo>
                <a:close/>
                <a:moveTo>
                  <a:pt x="1145054" y="2376349"/>
                </a:moveTo>
                <a:cubicBezTo>
                  <a:pt x="1146054" y="2376999"/>
                  <a:pt x="1146537" y="2377910"/>
                  <a:pt x="1146737" y="2378926"/>
                </a:cubicBezTo>
                <a:cubicBezTo>
                  <a:pt x="1147008" y="2380333"/>
                  <a:pt x="1146714" y="2381964"/>
                  <a:pt x="1146466" y="2383478"/>
                </a:cubicBezTo>
                <a:cubicBezTo>
                  <a:pt x="1146419" y="2383738"/>
                  <a:pt x="1146384" y="2383998"/>
                  <a:pt x="1146337" y="2384258"/>
                </a:cubicBezTo>
                <a:cubicBezTo>
                  <a:pt x="1146172" y="2385357"/>
                  <a:pt x="1145242" y="2385806"/>
                  <a:pt x="1144371" y="2385724"/>
                </a:cubicBezTo>
                <a:cubicBezTo>
                  <a:pt x="1143618" y="2385641"/>
                  <a:pt x="1142899" y="2385180"/>
                  <a:pt x="1142746" y="2384246"/>
                </a:cubicBezTo>
                <a:cubicBezTo>
                  <a:pt x="1142429" y="2382272"/>
                  <a:pt x="1141875" y="2379955"/>
                  <a:pt x="1142546" y="2378158"/>
                </a:cubicBezTo>
                <a:cubicBezTo>
                  <a:pt x="1142746" y="2377638"/>
                  <a:pt x="1143064" y="2377165"/>
                  <a:pt x="1143512" y="2376763"/>
                </a:cubicBezTo>
                <a:cubicBezTo>
                  <a:pt x="1143665" y="2376609"/>
                  <a:pt x="1143806" y="2376455"/>
                  <a:pt x="1143994" y="2376337"/>
                </a:cubicBezTo>
                <a:cubicBezTo>
                  <a:pt x="1144253" y="2376172"/>
                  <a:pt x="1144618" y="2376184"/>
                  <a:pt x="1144912" y="2376302"/>
                </a:cubicBezTo>
                <a:cubicBezTo>
                  <a:pt x="1144960" y="2376326"/>
                  <a:pt x="1145018" y="2376326"/>
                  <a:pt x="1145054" y="2376349"/>
                </a:cubicBezTo>
                <a:close/>
                <a:moveTo>
                  <a:pt x="1041215" y="2278336"/>
                </a:moveTo>
                <a:cubicBezTo>
                  <a:pt x="1036579" y="2279766"/>
                  <a:pt x="1033169" y="2281681"/>
                  <a:pt x="1028632" y="2284022"/>
                </a:cubicBezTo>
                <a:cubicBezTo>
                  <a:pt x="1026069" y="2285358"/>
                  <a:pt x="1023491" y="2286777"/>
                  <a:pt x="1021256" y="2288621"/>
                </a:cubicBezTo>
                <a:cubicBezTo>
                  <a:pt x="1020204" y="2289496"/>
                  <a:pt x="1019304" y="2290985"/>
                  <a:pt x="1017882" y="2290725"/>
                </a:cubicBezTo>
                <a:cubicBezTo>
                  <a:pt x="1016507" y="2290465"/>
                  <a:pt x="1016289" y="2288786"/>
                  <a:pt x="1017046" y="2287841"/>
                </a:cubicBezTo>
                <a:cubicBezTo>
                  <a:pt x="1019996" y="2284176"/>
                  <a:pt x="1025415" y="2281421"/>
                  <a:pt x="1029844" y="2279672"/>
                </a:cubicBezTo>
                <a:cubicBezTo>
                  <a:pt x="1028841" y="2279613"/>
                  <a:pt x="1027738" y="2279542"/>
                  <a:pt x="1026588" y="2279459"/>
                </a:cubicBezTo>
                <a:cubicBezTo>
                  <a:pt x="1025441" y="2279920"/>
                  <a:pt x="1024317" y="2280452"/>
                  <a:pt x="1023349" y="2281031"/>
                </a:cubicBezTo>
                <a:cubicBezTo>
                  <a:pt x="1021708" y="2282012"/>
                  <a:pt x="1020619" y="2283774"/>
                  <a:pt x="1018628" y="2283739"/>
                </a:cubicBezTo>
                <a:cubicBezTo>
                  <a:pt x="1018104" y="2283739"/>
                  <a:pt x="1017684" y="2283419"/>
                  <a:pt x="1017625" y="2282875"/>
                </a:cubicBezTo>
                <a:cubicBezTo>
                  <a:pt x="1017418" y="2280960"/>
                  <a:pt x="1018938" y="2279684"/>
                  <a:pt x="1020586" y="2278714"/>
                </a:cubicBezTo>
                <a:cubicBezTo>
                  <a:pt x="1019347" y="2278490"/>
                  <a:pt x="1018112" y="2278230"/>
                  <a:pt x="1016912" y="2277887"/>
                </a:cubicBezTo>
                <a:cubicBezTo>
                  <a:pt x="1016859" y="2278005"/>
                  <a:pt x="1016905" y="2278135"/>
                  <a:pt x="1016811" y="2278265"/>
                </a:cubicBezTo>
                <a:cubicBezTo>
                  <a:pt x="1014185" y="2281729"/>
                  <a:pt x="1011004" y="2283526"/>
                  <a:pt x="1007386" y="2285819"/>
                </a:cubicBezTo>
                <a:cubicBezTo>
                  <a:pt x="1006667" y="2286268"/>
                  <a:pt x="993586" y="2297156"/>
                  <a:pt x="997819" y="2297298"/>
                </a:cubicBezTo>
                <a:cubicBezTo>
                  <a:pt x="1001125" y="2297393"/>
                  <a:pt x="1004576" y="2297168"/>
                  <a:pt x="1007897" y="2297333"/>
                </a:cubicBezTo>
                <a:cubicBezTo>
                  <a:pt x="1012450" y="2297558"/>
                  <a:pt x="1018200" y="2297913"/>
                  <a:pt x="1021610" y="2301424"/>
                </a:cubicBezTo>
                <a:cubicBezTo>
                  <a:pt x="1024290" y="2304190"/>
                  <a:pt x="1025493" y="2308540"/>
                  <a:pt x="1028152" y="2311047"/>
                </a:cubicBezTo>
                <a:cubicBezTo>
                  <a:pt x="1037421" y="2319771"/>
                  <a:pt x="1044809" y="2312513"/>
                  <a:pt x="1043121" y="2304497"/>
                </a:cubicBezTo>
                <a:cubicBezTo>
                  <a:pt x="1043017" y="2304013"/>
                  <a:pt x="1043177" y="2303623"/>
                  <a:pt x="1043429" y="2303303"/>
                </a:cubicBezTo>
                <a:cubicBezTo>
                  <a:pt x="1042273" y="2300253"/>
                  <a:pt x="1041783" y="2297121"/>
                  <a:pt x="1041916" y="2293385"/>
                </a:cubicBezTo>
                <a:cubicBezTo>
                  <a:pt x="1040720" y="2295879"/>
                  <a:pt x="1039412" y="2298315"/>
                  <a:pt x="1037312" y="2300041"/>
                </a:cubicBezTo>
                <a:cubicBezTo>
                  <a:pt x="1036640" y="2300596"/>
                  <a:pt x="1035603" y="2300171"/>
                  <a:pt x="1035781" y="2299213"/>
                </a:cubicBezTo>
                <a:cubicBezTo>
                  <a:pt x="1036393" y="2295950"/>
                  <a:pt x="1042126" y="2287025"/>
                  <a:pt x="1044226" y="2281445"/>
                </a:cubicBezTo>
                <a:cubicBezTo>
                  <a:pt x="1038150" y="2286481"/>
                  <a:pt x="1034037" y="2292534"/>
                  <a:pt x="1029803" y="2294189"/>
                </a:cubicBezTo>
                <a:cubicBezTo>
                  <a:pt x="1029459" y="2294319"/>
                  <a:pt x="1029138" y="2293941"/>
                  <a:pt x="1029218" y="2293610"/>
                </a:cubicBezTo>
                <a:cubicBezTo>
                  <a:pt x="1030651" y="2287888"/>
                  <a:pt x="1035916" y="2284460"/>
                  <a:pt x="1041215" y="2278336"/>
                </a:cubicBezTo>
                <a:close/>
                <a:moveTo>
                  <a:pt x="366290" y="1655000"/>
                </a:moveTo>
                <a:cubicBezTo>
                  <a:pt x="364713" y="1653712"/>
                  <a:pt x="363064" y="1652577"/>
                  <a:pt x="361766" y="1651714"/>
                </a:cubicBezTo>
                <a:cubicBezTo>
                  <a:pt x="358687" y="1649669"/>
                  <a:pt x="355289" y="1648191"/>
                  <a:pt x="351762" y="1647151"/>
                </a:cubicBezTo>
                <a:cubicBezTo>
                  <a:pt x="352980" y="1649492"/>
                  <a:pt x="353874" y="1652021"/>
                  <a:pt x="355151" y="1654386"/>
                </a:cubicBezTo>
                <a:cubicBezTo>
                  <a:pt x="357609" y="1658925"/>
                  <a:pt x="363941" y="1660722"/>
                  <a:pt x="369329" y="1660935"/>
                </a:cubicBezTo>
                <a:cubicBezTo>
                  <a:pt x="366412" y="1658606"/>
                  <a:pt x="363252" y="1658216"/>
                  <a:pt x="360434" y="1655946"/>
                </a:cubicBezTo>
                <a:cubicBezTo>
                  <a:pt x="359552" y="1655237"/>
                  <a:pt x="360276" y="1653913"/>
                  <a:pt x="361241" y="1653830"/>
                </a:cubicBezTo>
                <a:cubicBezTo>
                  <a:pt x="362980" y="1653700"/>
                  <a:pt x="364677" y="1654268"/>
                  <a:pt x="366290" y="1655000"/>
                </a:cubicBezTo>
                <a:close/>
                <a:moveTo>
                  <a:pt x="488183" y="1766999"/>
                </a:moveTo>
                <a:cubicBezTo>
                  <a:pt x="482237" y="1770014"/>
                  <a:pt x="481318" y="1768288"/>
                  <a:pt x="478476" y="1772910"/>
                </a:cubicBezTo>
                <a:cubicBezTo>
                  <a:pt x="478335" y="1775251"/>
                  <a:pt x="478263" y="1775617"/>
                  <a:pt x="479739" y="1778927"/>
                </a:cubicBezTo>
                <a:cubicBezTo>
                  <a:pt x="481045" y="1776859"/>
                  <a:pt x="482563" y="1774967"/>
                  <a:pt x="484580" y="1773454"/>
                </a:cubicBezTo>
                <a:cubicBezTo>
                  <a:pt x="487691" y="1771101"/>
                  <a:pt x="491389" y="1769423"/>
                  <a:pt x="488183" y="1766999"/>
                </a:cubicBezTo>
                <a:close/>
                <a:moveTo>
                  <a:pt x="430711" y="1712454"/>
                </a:moveTo>
                <a:cubicBezTo>
                  <a:pt x="424060" y="1707371"/>
                  <a:pt x="413934" y="1701271"/>
                  <a:pt x="407166" y="1693752"/>
                </a:cubicBezTo>
                <a:cubicBezTo>
                  <a:pt x="410992" y="1701436"/>
                  <a:pt x="414523" y="1708683"/>
                  <a:pt x="414335" y="1708706"/>
                </a:cubicBezTo>
                <a:cubicBezTo>
                  <a:pt x="414994" y="1708647"/>
                  <a:pt x="415805" y="1708955"/>
                  <a:pt x="416149" y="1709558"/>
                </a:cubicBezTo>
                <a:cubicBezTo>
                  <a:pt x="419524" y="1715457"/>
                  <a:pt x="422028" y="1721959"/>
                  <a:pt x="425010" y="1728177"/>
                </a:cubicBezTo>
                <a:cubicBezTo>
                  <a:pt x="428292" y="1726664"/>
                  <a:pt x="430842" y="1727941"/>
                  <a:pt x="432477" y="1730801"/>
                </a:cubicBezTo>
                <a:cubicBezTo>
                  <a:pt x="434950" y="1735128"/>
                  <a:pt x="437702" y="1741216"/>
                  <a:pt x="432940" y="1745035"/>
                </a:cubicBezTo>
                <a:cubicBezTo>
                  <a:pt x="435045" y="1748262"/>
                  <a:pt x="435108" y="1752270"/>
                  <a:pt x="436909" y="1756100"/>
                </a:cubicBezTo>
                <a:cubicBezTo>
                  <a:pt x="438403" y="1759280"/>
                  <a:pt x="441620" y="1761892"/>
                  <a:pt x="443844" y="1764588"/>
                </a:cubicBezTo>
                <a:cubicBezTo>
                  <a:pt x="444098" y="1764895"/>
                  <a:pt x="444252" y="1765226"/>
                  <a:pt x="444354" y="1765569"/>
                </a:cubicBezTo>
                <a:cubicBezTo>
                  <a:pt x="445072" y="1765841"/>
                  <a:pt x="445758" y="1766196"/>
                  <a:pt x="446405" y="1766881"/>
                </a:cubicBezTo>
                <a:cubicBezTo>
                  <a:pt x="450395" y="1771101"/>
                  <a:pt x="453527" y="1773856"/>
                  <a:pt x="459148" y="1775747"/>
                </a:cubicBezTo>
                <a:cubicBezTo>
                  <a:pt x="467367" y="1778514"/>
                  <a:pt x="472795" y="1780689"/>
                  <a:pt x="476712" y="1782226"/>
                </a:cubicBezTo>
                <a:cubicBezTo>
                  <a:pt x="475705" y="1779720"/>
                  <a:pt x="474306" y="1776776"/>
                  <a:pt x="474428" y="1774211"/>
                </a:cubicBezTo>
                <a:cubicBezTo>
                  <a:pt x="473151" y="1772485"/>
                  <a:pt x="472004" y="1770357"/>
                  <a:pt x="471829" y="1768194"/>
                </a:cubicBezTo>
                <a:cubicBezTo>
                  <a:pt x="470596" y="1765120"/>
                  <a:pt x="470506" y="1760426"/>
                  <a:pt x="471771" y="1756880"/>
                </a:cubicBezTo>
                <a:cubicBezTo>
                  <a:pt x="470086" y="1752577"/>
                  <a:pt x="462713" y="1753251"/>
                  <a:pt x="464222" y="1745543"/>
                </a:cubicBezTo>
                <a:cubicBezTo>
                  <a:pt x="444484" y="1734620"/>
                  <a:pt x="449235" y="1726616"/>
                  <a:pt x="430711" y="1712454"/>
                </a:cubicBezTo>
                <a:close/>
                <a:moveTo>
                  <a:pt x="952872" y="2191741"/>
                </a:moveTo>
                <a:cubicBezTo>
                  <a:pt x="953804" y="2192439"/>
                  <a:pt x="953481" y="2193656"/>
                  <a:pt x="952451" y="2194011"/>
                </a:cubicBezTo>
                <a:cubicBezTo>
                  <a:pt x="950767" y="2194601"/>
                  <a:pt x="949524" y="2194354"/>
                  <a:pt x="947754" y="2194070"/>
                </a:cubicBezTo>
                <a:cubicBezTo>
                  <a:pt x="947067" y="2193952"/>
                  <a:pt x="946563" y="2193361"/>
                  <a:pt x="946341" y="2192746"/>
                </a:cubicBezTo>
                <a:cubicBezTo>
                  <a:pt x="945997" y="2191789"/>
                  <a:pt x="946129" y="2191670"/>
                  <a:pt x="946766" y="2190843"/>
                </a:cubicBezTo>
                <a:cubicBezTo>
                  <a:pt x="947210" y="2190275"/>
                  <a:pt x="947982" y="2190169"/>
                  <a:pt x="948642" y="2190264"/>
                </a:cubicBezTo>
                <a:lnTo>
                  <a:pt x="948644" y="2190264"/>
                </a:lnTo>
                <a:cubicBezTo>
                  <a:pt x="950367" y="2190524"/>
                  <a:pt x="951488" y="2190701"/>
                  <a:pt x="952872" y="2191741"/>
                </a:cubicBezTo>
                <a:close/>
                <a:moveTo>
                  <a:pt x="475266" y="1750827"/>
                </a:moveTo>
                <a:cubicBezTo>
                  <a:pt x="472263" y="1749551"/>
                  <a:pt x="469611" y="1748333"/>
                  <a:pt x="467262" y="1747151"/>
                </a:cubicBezTo>
                <a:cubicBezTo>
                  <a:pt x="467652" y="1749716"/>
                  <a:pt x="471425" y="1749314"/>
                  <a:pt x="473918" y="1752376"/>
                </a:cubicBezTo>
                <a:cubicBezTo>
                  <a:pt x="474356" y="1751785"/>
                  <a:pt x="474807" y="1751277"/>
                  <a:pt x="475266" y="1750827"/>
                </a:cubicBezTo>
                <a:close/>
                <a:moveTo>
                  <a:pt x="1201925" y="2419925"/>
                </a:moveTo>
                <a:cubicBezTo>
                  <a:pt x="1200252" y="2419038"/>
                  <a:pt x="1198582" y="2418187"/>
                  <a:pt x="1196934" y="2417324"/>
                </a:cubicBezTo>
                <a:cubicBezTo>
                  <a:pt x="1196545" y="2418092"/>
                  <a:pt x="1196016" y="2419416"/>
                  <a:pt x="1195415" y="2421036"/>
                </a:cubicBezTo>
                <a:cubicBezTo>
                  <a:pt x="1197334" y="2420433"/>
                  <a:pt x="1199359" y="2419913"/>
                  <a:pt x="1200866" y="2419842"/>
                </a:cubicBezTo>
                <a:lnTo>
                  <a:pt x="1200877" y="2419842"/>
                </a:lnTo>
                <a:cubicBezTo>
                  <a:pt x="1201278" y="2419830"/>
                  <a:pt x="1201607" y="2419866"/>
                  <a:pt x="1201925" y="2419925"/>
                </a:cubicBezTo>
                <a:close/>
                <a:moveTo>
                  <a:pt x="485090" y="1757495"/>
                </a:moveTo>
                <a:cubicBezTo>
                  <a:pt x="474412" y="1764198"/>
                  <a:pt x="479956" y="1760888"/>
                  <a:pt x="476490" y="1765794"/>
                </a:cubicBezTo>
                <a:cubicBezTo>
                  <a:pt x="476015" y="1767189"/>
                  <a:pt x="475732" y="1767981"/>
                  <a:pt x="476142" y="1769198"/>
                </a:cubicBezTo>
                <a:cubicBezTo>
                  <a:pt x="481367" y="1761443"/>
                  <a:pt x="489601" y="1768241"/>
                  <a:pt x="485090" y="1757495"/>
                </a:cubicBezTo>
                <a:close/>
                <a:moveTo>
                  <a:pt x="605924" y="1867921"/>
                </a:moveTo>
                <a:cubicBezTo>
                  <a:pt x="596966" y="1865474"/>
                  <a:pt x="586606" y="1861041"/>
                  <a:pt x="570984" y="1871858"/>
                </a:cubicBezTo>
                <a:cubicBezTo>
                  <a:pt x="572556" y="1870770"/>
                  <a:pt x="577402" y="1870428"/>
                  <a:pt x="579363" y="1870203"/>
                </a:cubicBezTo>
                <a:cubicBezTo>
                  <a:pt x="597531" y="1868063"/>
                  <a:pt x="583658" y="1872792"/>
                  <a:pt x="605924" y="1867921"/>
                </a:cubicBezTo>
                <a:close/>
                <a:moveTo>
                  <a:pt x="483292" y="1754007"/>
                </a:moveTo>
                <a:cubicBezTo>
                  <a:pt x="481942" y="1753511"/>
                  <a:pt x="480647" y="1753003"/>
                  <a:pt x="479406" y="1752518"/>
                </a:cubicBezTo>
                <a:cubicBezTo>
                  <a:pt x="478479" y="1752967"/>
                  <a:pt x="477658" y="1753641"/>
                  <a:pt x="476647" y="1755213"/>
                </a:cubicBezTo>
                <a:cubicBezTo>
                  <a:pt x="476379" y="1756986"/>
                  <a:pt x="475689" y="1758748"/>
                  <a:pt x="475264" y="1760533"/>
                </a:cubicBezTo>
                <a:lnTo>
                  <a:pt x="475265" y="1760533"/>
                </a:lnTo>
                <a:cubicBezTo>
                  <a:pt x="477406" y="1757968"/>
                  <a:pt x="480622" y="1756076"/>
                  <a:pt x="483292" y="1754007"/>
                </a:cubicBezTo>
                <a:close/>
                <a:moveTo>
                  <a:pt x="397214" y="1674341"/>
                </a:moveTo>
                <a:cubicBezTo>
                  <a:pt x="397211" y="1674341"/>
                  <a:pt x="397208" y="1674353"/>
                  <a:pt x="397205" y="1674353"/>
                </a:cubicBezTo>
                <a:lnTo>
                  <a:pt x="397219" y="1674364"/>
                </a:lnTo>
                <a:lnTo>
                  <a:pt x="397220" y="1674364"/>
                </a:lnTo>
                <a:lnTo>
                  <a:pt x="397220" y="1674364"/>
                </a:lnTo>
                <a:lnTo>
                  <a:pt x="397219" y="1674364"/>
                </a:lnTo>
                <a:close/>
                <a:moveTo>
                  <a:pt x="556559" y="1815788"/>
                </a:moveTo>
                <a:cubicBezTo>
                  <a:pt x="554526" y="1814842"/>
                  <a:pt x="552555" y="1813908"/>
                  <a:pt x="550721" y="1813222"/>
                </a:cubicBezTo>
                <a:cubicBezTo>
                  <a:pt x="547405" y="1811969"/>
                  <a:pt x="544040" y="1810728"/>
                  <a:pt x="540665" y="1809451"/>
                </a:cubicBezTo>
                <a:cubicBezTo>
                  <a:pt x="535483" y="1807489"/>
                  <a:pt x="530311" y="1805396"/>
                  <a:pt x="525223" y="1803186"/>
                </a:cubicBezTo>
                <a:cubicBezTo>
                  <a:pt x="520373" y="1801070"/>
                  <a:pt x="515594" y="1798847"/>
                  <a:pt x="511078" y="1796282"/>
                </a:cubicBezTo>
                <a:cubicBezTo>
                  <a:pt x="510167" y="1796696"/>
                  <a:pt x="509244" y="1797086"/>
                  <a:pt x="508380" y="1797570"/>
                </a:cubicBezTo>
                <a:cubicBezTo>
                  <a:pt x="507994" y="1797795"/>
                  <a:pt x="507589" y="1797984"/>
                  <a:pt x="507254" y="1798268"/>
                </a:cubicBezTo>
                <a:cubicBezTo>
                  <a:pt x="504091" y="1801011"/>
                  <a:pt x="503223" y="1802831"/>
                  <a:pt x="497320" y="1802677"/>
                </a:cubicBezTo>
                <a:cubicBezTo>
                  <a:pt x="496476" y="1802654"/>
                  <a:pt x="495529" y="1802583"/>
                  <a:pt x="494460" y="1802476"/>
                </a:cubicBezTo>
                <a:cubicBezTo>
                  <a:pt x="493929" y="1802429"/>
                  <a:pt x="493641" y="1802145"/>
                  <a:pt x="493456" y="1801814"/>
                </a:cubicBezTo>
                <a:cubicBezTo>
                  <a:pt x="493129" y="1801212"/>
                  <a:pt x="493299" y="1800419"/>
                  <a:pt x="493822" y="1799876"/>
                </a:cubicBezTo>
                <a:cubicBezTo>
                  <a:pt x="493939" y="1799757"/>
                  <a:pt x="494021" y="1799604"/>
                  <a:pt x="494172" y="1799533"/>
                </a:cubicBezTo>
                <a:cubicBezTo>
                  <a:pt x="495480" y="1798835"/>
                  <a:pt x="496907" y="1798587"/>
                  <a:pt x="498333" y="1798327"/>
                </a:cubicBezTo>
                <a:cubicBezTo>
                  <a:pt x="499759" y="1798067"/>
                  <a:pt x="501181" y="1797783"/>
                  <a:pt x="502476" y="1797015"/>
                </a:cubicBezTo>
                <a:cubicBezTo>
                  <a:pt x="502880" y="1796778"/>
                  <a:pt x="503277" y="1796282"/>
                  <a:pt x="503662" y="1795773"/>
                </a:cubicBezTo>
                <a:cubicBezTo>
                  <a:pt x="504047" y="1795265"/>
                  <a:pt x="504420" y="1794721"/>
                  <a:pt x="504779" y="1794390"/>
                </a:cubicBezTo>
                <a:cubicBezTo>
                  <a:pt x="505064" y="1794130"/>
                  <a:pt x="505403" y="1793941"/>
                  <a:pt x="505742" y="1793740"/>
                </a:cubicBezTo>
                <a:cubicBezTo>
                  <a:pt x="506308" y="1793409"/>
                  <a:pt x="506909" y="1793125"/>
                  <a:pt x="507536" y="1792877"/>
                </a:cubicBezTo>
                <a:cubicBezTo>
                  <a:pt x="507198" y="1792381"/>
                  <a:pt x="506849" y="1791931"/>
                  <a:pt x="506492" y="1791707"/>
                </a:cubicBezTo>
                <a:cubicBezTo>
                  <a:pt x="505118" y="1790808"/>
                  <a:pt x="502038" y="1793445"/>
                  <a:pt x="500726" y="1794260"/>
                </a:cubicBezTo>
                <a:cubicBezTo>
                  <a:pt x="500664" y="1794296"/>
                  <a:pt x="500585" y="1794355"/>
                  <a:pt x="500531" y="1794390"/>
                </a:cubicBezTo>
                <a:cubicBezTo>
                  <a:pt x="498232" y="1795667"/>
                  <a:pt x="495759" y="1796956"/>
                  <a:pt x="493229" y="1796849"/>
                </a:cubicBezTo>
                <a:cubicBezTo>
                  <a:pt x="492807" y="1796837"/>
                  <a:pt x="492383" y="1796778"/>
                  <a:pt x="491960" y="1796672"/>
                </a:cubicBezTo>
                <a:cubicBezTo>
                  <a:pt x="491536" y="1796566"/>
                  <a:pt x="491111" y="1796424"/>
                  <a:pt x="490685" y="1796223"/>
                </a:cubicBezTo>
                <a:cubicBezTo>
                  <a:pt x="489955" y="1795880"/>
                  <a:pt x="489969" y="1794828"/>
                  <a:pt x="490458" y="1794272"/>
                </a:cubicBezTo>
                <a:cubicBezTo>
                  <a:pt x="490619" y="1794095"/>
                  <a:pt x="490837" y="1793965"/>
                  <a:pt x="491094" y="1793929"/>
                </a:cubicBezTo>
                <a:cubicBezTo>
                  <a:pt x="494437" y="1793551"/>
                  <a:pt x="497002" y="1792688"/>
                  <a:pt x="499902" y="1790974"/>
                </a:cubicBezTo>
                <a:cubicBezTo>
                  <a:pt x="500471" y="1790643"/>
                  <a:pt x="501079" y="1790182"/>
                  <a:pt x="501706" y="1789733"/>
                </a:cubicBezTo>
                <a:cubicBezTo>
                  <a:pt x="501732" y="1789709"/>
                  <a:pt x="501734" y="1789674"/>
                  <a:pt x="501762" y="1789662"/>
                </a:cubicBezTo>
                <a:cubicBezTo>
                  <a:pt x="502098" y="1789189"/>
                  <a:pt x="502375" y="1788751"/>
                  <a:pt x="502595" y="1788338"/>
                </a:cubicBezTo>
                <a:cubicBezTo>
                  <a:pt x="503365" y="1786907"/>
                  <a:pt x="503430" y="1785831"/>
                  <a:pt x="502791" y="1785110"/>
                </a:cubicBezTo>
                <a:cubicBezTo>
                  <a:pt x="502152" y="1784389"/>
                  <a:pt x="500805" y="1784023"/>
                  <a:pt x="498757" y="1784023"/>
                </a:cubicBezTo>
                <a:cubicBezTo>
                  <a:pt x="497454" y="1784401"/>
                  <a:pt x="496401" y="1784791"/>
                  <a:pt x="495458" y="1785193"/>
                </a:cubicBezTo>
                <a:cubicBezTo>
                  <a:pt x="494544" y="1786493"/>
                  <a:pt x="493540" y="1787747"/>
                  <a:pt x="492820" y="1788810"/>
                </a:cubicBezTo>
                <a:cubicBezTo>
                  <a:pt x="491317" y="1791021"/>
                  <a:pt x="488764" y="1792984"/>
                  <a:pt x="486127" y="1793504"/>
                </a:cubicBezTo>
                <a:cubicBezTo>
                  <a:pt x="481211" y="1794473"/>
                  <a:pt x="479454" y="1791092"/>
                  <a:pt x="478257" y="1787144"/>
                </a:cubicBezTo>
                <a:cubicBezTo>
                  <a:pt x="474393" y="1786009"/>
                  <a:pt x="469237" y="1784188"/>
                  <a:pt x="461937" y="1781363"/>
                </a:cubicBezTo>
                <a:cubicBezTo>
                  <a:pt x="458640" y="1780074"/>
                  <a:pt x="455044" y="1779259"/>
                  <a:pt x="451883" y="1777627"/>
                </a:cubicBezTo>
                <a:cubicBezTo>
                  <a:pt x="451731" y="1778171"/>
                  <a:pt x="451531" y="1778644"/>
                  <a:pt x="451299" y="1779046"/>
                </a:cubicBezTo>
                <a:cubicBezTo>
                  <a:pt x="449904" y="1781445"/>
                  <a:pt x="447332" y="1781268"/>
                  <a:pt x="446994" y="1779542"/>
                </a:cubicBezTo>
                <a:cubicBezTo>
                  <a:pt x="446937" y="1779259"/>
                  <a:pt x="446943" y="1778927"/>
                  <a:pt x="447027" y="1778549"/>
                </a:cubicBezTo>
                <a:cubicBezTo>
                  <a:pt x="446895" y="1778703"/>
                  <a:pt x="446923" y="1778561"/>
                  <a:pt x="447128" y="1778076"/>
                </a:cubicBezTo>
                <a:cubicBezTo>
                  <a:pt x="447290" y="1777781"/>
                  <a:pt x="447520" y="1777533"/>
                  <a:pt x="447808" y="1777355"/>
                </a:cubicBezTo>
                <a:cubicBezTo>
                  <a:pt x="448063" y="1777154"/>
                  <a:pt x="448252" y="1776882"/>
                  <a:pt x="448410" y="1776563"/>
                </a:cubicBezTo>
                <a:cubicBezTo>
                  <a:pt x="448566" y="1776244"/>
                  <a:pt x="448686" y="1775889"/>
                  <a:pt x="448799" y="1775535"/>
                </a:cubicBezTo>
                <a:cubicBezTo>
                  <a:pt x="448365" y="1775133"/>
                  <a:pt x="447939" y="1774719"/>
                  <a:pt x="447533" y="1774305"/>
                </a:cubicBezTo>
                <a:cubicBezTo>
                  <a:pt x="446506" y="1777249"/>
                  <a:pt x="445042" y="1778880"/>
                  <a:pt x="443824" y="1779459"/>
                </a:cubicBezTo>
                <a:cubicBezTo>
                  <a:pt x="443419" y="1779661"/>
                  <a:pt x="443040" y="1779731"/>
                  <a:pt x="442713" y="1779708"/>
                </a:cubicBezTo>
                <a:cubicBezTo>
                  <a:pt x="442061" y="1779649"/>
                  <a:pt x="441619" y="1779176"/>
                  <a:pt x="441588" y="1778348"/>
                </a:cubicBezTo>
                <a:cubicBezTo>
                  <a:pt x="441557" y="1777533"/>
                  <a:pt x="441938" y="1776362"/>
                  <a:pt x="442935" y="1774932"/>
                </a:cubicBezTo>
                <a:cubicBezTo>
                  <a:pt x="443747" y="1773773"/>
                  <a:pt x="444277" y="1772437"/>
                  <a:pt x="444404" y="1771031"/>
                </a:cubicBezTo>
                <a:cubicBezTo>
                  <a:pt x="444126" y="1770759"/>
                  <a:pt x="443859" y="1770463"/>
                  <a:pt x="443565" y="1770215"/>
                </a:cubicBezTo>
                <a:cubicBezTo>
                  <a:pt x="443218" y="1771563"/>
                  <a:pt x="442706" y="1772615"/>
                  <a:pt x="442045" y="1773407"/>
                </a:cubicBezTo>
                <a:cubicBezTo>
                  <a:pt x="440756" y="1774979"/>
                  <a:pt x="438891" y="1775582"/>
                  <a:pt x="436603" y="1775665"/>
                </a:cubicBezTo>
                <a:cubicBezTo>
                  <a:pt x="436550" y="1775665"/>
                  <a:pt x="436505" y="1775677"/>
                  <a:pt x="436452" y="1775677"/>
                </a:cubicBezTo>
                <a:cubicBezTo>
                  <a:pt x="435861" y="1775688"/>
                  <a:pt x="435243" y="1775665"/>
                  <a:pt x="434599" y="1775617"/>
                </a:cubicBezTo>
                <a:cubicBezTo>
                  <a:pt x="433954" y="1775558"/>
                  <a:pt x="433284" y="1775487"/>
                  <a:pt x="432591" y="1775381"/>
                </a:cubicBezTo>
                <a:cubicBezTo>
                  <a:pt x="429435" y="1781138"/>
                  <a:pt x="427136" y="1779601"/>
                  <a:pt x="429225" y="1788479"/>
                </a:cubicBezTo>
                <a:cubicBezTo>
                  <a:pt x="430229" y="1790170"/>
                  <a:pt x="431163" y="1790702"/>
                  <a:pt x="432767" y="1791281"/>
                </a:cubicBezTo>
                <a:cubicBezTo>
                  <a:pt x="431385" y="1788621"/>
                  <a:pt x="430180" y="1783845"/>
                  <a:pt x="430381" y="1780488"/>
                </a:cubicBezTo>
                <a:cubicBezTo>
                  <a:pt x="430419" y="1779850"/>
                  <a:pt x="430846" y="1779531"/>
                  <a:pt x="431329" y="1779483"/>
                </a:cubicBezTo>
                <a:cubicBezTo>
                  <a:pt x="431812" y="1779436"/>
                  <a:pt x="432351" y="1779672"/>
                  <a:pt x="432614" y="1780145"/>
                </a:cubicBezTo>
                <a:cubicBezTo>
                  <a:pt x="433941" y="1782498"/>
                  <a:pt x="434189" y="1786482"/>
                  <a:pt x="435360" y="1789236"/>
                </a:cubicBezTo>
                <a:cubicBezTo>
                  <a:pt x="435667" y="1789945"/>
                  <a:pt x="436038" y="1790572"/>
                  <a:pt x="436511" y="1791057"/>
                </a:cubicBezTo>
                <a:cubicBezTo>
                  <a:pt x="436596" y="1791151"/>
                  <a:pt x="436651" y="1791281"/>
                  <a:pt x="436743" y="1791352"/>
                </a:cubicBezTo>
                <a:cubicBezTo>
                  <a:pt x="437595" y="1792085"/>
                  <a:pt x="438750" y="1792404"/>
                  <a:pt x="440377" y="1792050"/>
                </a:cubicBezTo>
                <a:cubicBezTo>
                  <a:pt x="440781" y="1791955"/>
                  <a:pt x="440958" y="1791671"/>
                  <a:pt x="441037" y="1791305"/>
                </a:cubicBezTo>
                <a:cubicBezTo>
                  <a:pt x="441116" y="1790927"/>
                  <a:pt x="441095" y="1790477"/>
                  <a:pt x="441097" y="1790052"/>
                </a:cubicBezTo>
                <a:cubicBezTo>
                  <a:pt x="441098" y="1789756"/>
                  <a:pt x="441111" y="1789484"/>
                  <a:pt x="441174" y="1789248"/>
                </a:cubicBezTo>
                <a:cubicBezTo>
                  <a:pt x="441236" y="1789011"/>
                  <a:pt x="441330" y="1788799"/>
                  <a:pt x="441449" y="1788609"/>
                </a:cubicBezTo>
                <a:cubicBezTo>
                  <a:pt x="442162" y="1787427"/>
                  <a:pt x="443762" y="1786978"/>
                  <a:pt x="444589" y="1788657"/>
                </a:cubicBezTo>
                <a:cubicBezTo>
                  <a:pt x="444729" y="1788929"/>
                  <a:pt x="444845" y="1789271"/>
                  <a:pt x="444932" y="1789674"/>
                </a:cubicBezTo>
                <a:cubicBezTo>
                  <a:pt x="445568" y="1790288"/>
                  <a:pt x="445828" y="1790868"/>
                  <a:pt x="446067" y="1791376"/>
                </a:cubicBezTo>
                <a:cubicBezTo>
                  <a:pt x="446306" y="1791884"/>
                  <a:pt x="446524" y="1792310"/>
                  <a:pt x="447074" y="1792605"/>
                </a:cubicBezTo>
                <a:cubicBezTo>
                  <a:pt x="447440" y="1792806"/>
                  <a:pt x="447953" y="1792960"/>
                  <a:pt x="448719" y="1793031"/>
                </a:cubicBezTo>
                <a:cubicBezTo>
                  <a:pt x="448316" y="1791305"/>
                  <a:pt x="448444" y="1790134"/>
                  <a:pt x="448850" y="1789461"/>
                </a:cubicBezTo>
                <a:cubicBezTo>
                  <a:pt x="449054" y="1789118"/>
                  <a:pt x="449326" y="1788905"/>
                  <a:pt x="449635" y="1788799"/>
                </a:cubicBezTo>
                <a:cubicBezTo>
                  <a:pt x="449828" y="1788740"/>
                  <a:pt x="450037" y="1788716"/>
                  <a:pt x="450251" y="1788740"/>
                </a:cubicBezTo>
                <a:cubicBezTo>
                  <a:pt x="451753" y="1788905"/>
                  <a:pt x="453581" y="1791139"/>
                  <a:pt x="453053" y="1794733"/>
                </a:cubicBezTo>
                <a:cubicBezTo>
                  <a:pt x="461432" y="1797369"/>
                  <a:pt x="469990" y="1799935"/>
                  <a:pt x="478476" y="1802654"/>
                </a:cubicBezTo>
                <a:cubicBezTo>
                  <a:pt x="485104" y="1804782"/>
                  <a:pt x="491640" y="1807075"/>
                  <a:pt x="498062" y="1809534"/>
                </a:cubicBezTo>
                <a:cubicBezTo>
                  <a:pt x="498737" y="1809794"/>
                  <a:pt x="499418" y="1810042"/>
                  <a:pt x="500089" y="1810302"/>
                </a:cubicBezTo>
                <a:cubicBezTo>
                  <a:pt x="501210" y="1810740"/>
                  <a:pt x="502365" y="1811130"/>
                  <a:pt x="503474" y="1811579"/>
                </a:cubicBezTo>
                <a:cubicBezTo>
                  <a:pt x="507083" y="1811556"/>
                  <a:pt x="510910" y="1812572"/>
                  <a:pt x="513589" y="1814085"/>
                </a:cubicBezTo>
                <a:cubicBezTo>
                  <a:pt x="514340" y="1814511"/>
                  <a:pt x="515076" y="1815090"/>
                  <a:pt x="515784" y="1815764"/>
                </a:cubicBezTo>
                <a:cubicBezTo>
                  <a:pt x="516313" y="1816261"/>
                  <a:pt x="516827" y="1816816"/>
                  <a:pt x="517319" y="1817395"/>
                </a:cubicBezTo>
                <a:cubicBezTo>
                  <a:pt x="518792" y="1819145"/>
                  <a:pt x="520064" y="1821155"/>
                  <a:pt x="520964" y="1822774"/>
                </a:cubicBezTo>
                <a:cubicBezTo>
                  <a:pt x="521322" y="1823425"/>
                  <a:pt x="521529" y="1823992"/>
                  <a:pt x="521701" y="1824441"/>
                </a:cubicBezTo>
                <a:cubicBezTo>
                  <a:pt x="522132" y="1825600"/>
                  <a:pt x="522329" y="1825990"/>
                  <a:pt x="524039" y="1824701"/>
                </a:cubicBezTo>
                <a:cubicBezTo>
                  <a:pt x="524425" y="1824418"/>
                  <a:pt x="524783" y="1824146"/>
                  <a:pt x="525150" y="1823850"/>
                </a:cubicBezTo>
                <a:cubicBezTo>
                  <a:pt x="525466" y="1823602"/>
                  <a:pt x="525790" y="1823354"/>
                  <a:pt x="526104" y="1823117"/>
                </a:cubicBezTo>
                <a:cubicBezTo>
                  <a:pt x="526330" y="1822940"/>
                  <a:pt x="526562" y="1822763"/>
                  <a:pt x="526790" y="1822585"/>
                </a:cubicBezTo>
                <a:cubicBezTo>
                  <a:pt x="526995" y="1822089"/>
                  <a:pt x="527102" y="1821592"/>
                  <a:pt x="527128" y="1821072"/>
                </a:cubicBezTo>
                <a:cubicBezTo>
                  <a:pt x="527207" y="1819535"/>
                  <a:pt x="526555" y="1817939"/>
                  <a:pt x="525579" y="1816426"/>
                </a:cubicBezTo>
                <a:cubicBezTo>
                  <a:pt x="524603" y="1814925"/>
                  <a:pt x="523303" y="1813506"/>
                  <a:pt x="522085" y="1812336"/>
                </a:cubicBezTo>
                <a:cubicBezTo>
                  <a:pt x="521680" y="1811946"/>
                  <a:pt x="521283" y="1811579"/>
                  <a:pt x="520910" y="1811248"/>
                </a:cubicBezTo>
                <a:cubicBezTo>
                  <a:pt x="518977" y="1809522"/>
                  <a:pt x="516737" y="1809085"/>
                  <a:pt x="514396" y="1809097"/>
                </a:cubicBezTo>
                <a:cubicBezTo>
                  <a:pt x="514304" y="1809097"/>
                  <a:pt x="514208" y="1809108"/>
                  <a:pt x="514117" y="1809108"/>
                </a:cubicBezTo>
                <a:cubicBezTo>
                  <a:pt x="513347" y="1809120"/>
                  <a:pt x="512569" y="1809167"/>
                  <a:pt x="511786" y="1809250"/>
                </a:cubicBezTo>
                <a:cubicBezTo>
                  <a:pt x="510274" y="1809392"/>
                  <a:pt x="508751" y="1809593"/>
                  <a:pt x="507270" y="1809628"/>
                </a:cubicBezTo>
                <a:cubicBezTo>
                  <a:pt x="505709" y="1809676"/>
                  <a:pt x="504197" y="1809546"/>
                  <a:pt x="502790" y="1809002"/>
                </a:cubicBezTo>
                <a:cubicBezTo>
                  <a:pt x="502523" y="1808896"/>
                  <a:pt x="502331" y="1808706"/>
                  <a:pt x="502211" y="1808482"/>
                </a:cubicBezTo>
                <a:cubicBezTo>
                  <a:pt x="502159" y="1808387"/>
                  <a:pt x="502172" y="1808269"/>
                  <a:pt x="502146" y="1808163"/>
                </a:cubicBezTo>
                <a:cubicBezTo>
                  <a:pt x="501991" y="1807512"/>
                  <a:pt x="502245" y="1806744"/>
                  <a:pt x="502942" y="1806543"/>
                </a:cubicBezTo>
                <a:cubicBezTo>
                  <a:pt x="507311" y="1805349"/>
                  <a:pt x="511660" y="1804924"/>
                  <a:pt x="515704" y="1805645"/>
                </a:cubicBezTo>
                <a:cubicBezTo>
                  <a:pt x="519747" y="1806366"/>
                  <a:pt x="523486" y="1808234"/>
                  <a:pt x="526638" y="1811638"/>
                </a:cubicBezTo>
                <a:cubicBezTo>
                  <a:pt x="527571" y="1812643"/>
                  <a:pt x="528414" y="1813719"/>
                  <a:pt x="529105" y="1814830"/>
                </a:cubicBezTo>
                <a:cubicBezTo>
                  <a:pt x="529796" y="1815930"/>
                  <a:pt x="530336" y="1817064"/>
                  <a:pt x="530664" y="1818187"/>
                </a:cubicBezTo>
                <a:cubicBezTo>
                  <a:pt x="530883" y="1818932"/>
                  <a:pt x="531008" y="1819677"/>
                  <a:pt x="531021" y="1820398"/>
                </a:cubicBezTo>
                <a:lnTo>
                  <a:pt x="531025" y="1820398"/>
                </a:lnTo>
                <a:cubicBezTo>
                  <a:pt x="538922" y="1823484"/>
                  <a:pt x="547077" y="1825943"/>
                  <a:pt x="555190" y="1828496"/>
                </a:cubicBezTo>
                <a:cubicBezTo>
                  <a:pt x="557382" y="1827467"/>
                  <a:pt x="558920" y="1826675"/>
                  <a:pt x="558920" y="1826675"/>
                </a:cubicBezTo>
                <a:cubicBezTo>
                  <a:pt x="554990" y="1826013"/>
                  <a:pt x="550880" y="1825801"/>
                  <a:pt x="547010" y="1825009"/>
                </a:cubicBezTo>
                <a:cubicBezTo>
                  <a:pt x="546534" y="1822100"/>
                  <a:pt x="551070" y="1818601"/>
                  <a:pt x="556559" y="1815788"/>
                </a:cubicBezTo>
                <a:close/>
                <a:moveTo>
                  <a:pt x="590574" y="1844172"/>
                </a:moveTo>
                <a:cubicBezTo>
                  <a:pt x="590242" y="1844349"/>
                  <a:pt x="589307" y="1843935"/>
                  <a:pt x="588325" y="1843439"/>
                </a:cubicBezTo>
                <a:cubicBezTo>
                  <a:pt x="587827" y="1843190"/>
                  <a:pt x="587333" y="1842942"/>
                  <a:pt x="586878" y="1842718"/>
                </a:cubicBezTo>
                <a:cubicBezTo>
                  <a:pt x="586377" y="1842481"/>
                  <a:pt x="585935" y="1842292"/>
                  <a:pt x="585667" y="1842257"/>
                </a:cubicBezTo>
                <a:cubicBezTo>
                  <a:pt x="584272" y="1842079"/>
                  <a:pt x="582920" y="1842623"/>
                  <a:pt x="581593" y="1843072"/>
                </a:cubicBezTo>
                <a:cubicBezTo>
                  <a:pt x="581170" y="1843214"/>
                  <a:pt x="580749" y="1843344"/>
                  <a:pt x="580331" y="1843451"/>
                </a:cubicBezTo>
                <a:cubicBezTo>
                  <a:pt x="579204" y="1843711"/>
                  <a:pt x="578034" y="1843793"/>
                  <a:pt x="576869" y="1843900"/>
                </a:cubicBezTo>
                <a:cubicBezTo>
                  <a:pt x="575092" y="1844065"/>
                  <a:pt x="573295" y="1844101"/>
                  <a:pt x="571473" y="1844006"/>
                </a:cubicBezTo>
                <a:cubicBezTo>
                  <a:pt x="567620" y="1843805"/>
                  <a:pt x="563731" y="1843238"/>
                  <a:pt x="560042" y="1842895"/>
                </a:cubicBezTo>
                <a:cubicBezTo>
                  <a:pt x="546517" y="1841606"/>
                  <a:pt x="544234" y="1848983"/>
                  <a:pt x="529096" y="1854137"/>
                </a:cubicBezTo>
                <a:lnTo>
                  <a:pt x="529098" y="1854137"/>
                </a:lnTo>
                <a:cubicBezTo>
                  <a:pt x="532870" y="1856431"/>
                  <a:pt x="537131" y="1856833"/>
                  <a:pt x="541524" y="1856892"/>
                </a:cubicBezTo>
                <a:cubicBezTo>
                  <a:pt x="540606" y="1855686"/>
                  <a:pt x="539886" y="1854279"/>
                  <a:pt x="539303" y="1852612"/>
                </a:cubicBezTo>
                <a:cubicBezTo>
                  <a:pt x="538680" y="1850827"/>
                  <a:pt x="541054" y="1849881"/>
                  <a:pt x="541939" y="1851477"/>
                </a:cubicBezTo>
                <a:cubicBezTo>
                  <a:pt x="544129" y="1855450"/>
                  <a:pt x="548209" y="1858535"/>
                  <a:pt x="552805" y="1856939"/>
                </a:cubicBezTo>
                <a:cubicBezTo>
                  <a:pt x="552979" y="1856880"/>
                  <a:pt x="550339" y="1848120"/>
                  <a:pt x="550248" y="1847375"/>
                </a:cubicBezTo>
                <a:cubicBezTo>
                  <a:pt x="550055" y="1845803"/>
                  <a:pt x="552336" y="1845697"/>
                  <a:pt x="552824" y="1846997"/>
                </a:cubicBezTo>
                <a:cubicBezTo>
                  <a:pt x="556602" y="1857081"/>
                  <a:pt x="558914" y="1857069"/>
                  <a:pt x="565276" y="1857897"/>
                </a:cubicBezTo>
                <a:cubicBezTo>
                  <a:pt x="563383" y="1855048"/>
                  <a:pt x="562458" y="1851371"/>
                  <a:pt x="561994" y="1847955"/>
                </a:cubicBezTo>
                <a:cubicBezTo>
                  <a:pt x="561816" y="1846642"/>
                  <a:pt x="563804" y="1845957"/>
                  <a:pt x="564266" y="1847281"/>
                </a:cubicBezTo>
                <a:cubicBezTo>
                  <a:pt x="564537" y="1848049"/>
                  <a:pt x="564816" y="1848829"/>
                  <a:pt x="565104" y="1849598"/>
                </a:cubicBezTo>
                <a:cubicBezTo>
                  <a:pt x="566076" y="1852222"/>
                  <a:pt x="567243" y="1854752"/>
                  <a:pt x="569155" y="1856561"/>
                </a:cubicBezTo>
                <a:cubicBezTo>
                  <a:pt x="570061" y="1857424"/>
                  <a:pt x="571125" y="1858121"/>
                  <a:pt x="572431" y="1858570"/>
                </a:cubicBezTo>
                <a:cubicBezTo>
                  <a:pt x="572337" y="1858157"/>
                  <a:pt x="572351" y="1857743"/>
                  <a:pt x="572425" y="1857341"/>
                </a:cubicBezTo>
                <a:cubicBezTo>
                  <a:pt x="572554" y="1856667"/>
                  <a:pt x="572922" y="1856064"/>
                  <a:pt x="573682" y="1855733"/>
                </a:cubicBezTo>
                <a:cubicBezTo>
                  <a:pt x="574637" y="1855308"/>
                  <a:pt x="575725" y="1854646"/>
                  <a:pt x="576895" y="1853853"/>
                </a:cubicBezTo>
                <a:cubicBezTo>
                  <a:pt x="577882" y="1853180"/>
                  <a:pt x="578940" y="1852400"/>
                  <a:pt x="580041" y="1851572"/>
                </a:cubicBezTo>
                <a:cubicBezTo>
                  <a:pt x="583292" y="1849125"/>
                  <a:pt x="586947" y="1846229"/>
                  <a:pt x="590574" y="1844172"/>
                </a:cubicBezTo>
                <a:close/>
                <a:moveTo>
                  <a:pt x="646961" y="1896081"/>
                </a:moveTo>
                <a:cubicBezTo>
                  <a:pt x="644962" y="1894816"/>
                  <a:pt x="642752" y="1893338"/>
                  <a:pt x="640394" y="1891624"/>
                </a:cubicBezTo>
                <a:cubicBezTo>
                  <a:pt x="636825" y="1892948"/>
                  <a:pt x="633407" y="1893929"/>
                  <a:pt x="626262" y="1893492"/>
                </a:cubicBezTo>
                <a:cubicBezTo>
                  <a:pt x="623880" y="1893338"/>
                  <a:pt x="622110" y="1893622"/>
                  <a:pt x="620465" y="1894095"/>
                </a:cubicBezTo>
                <a:cubicBezTo>
                  <a:pt x="624474" y="1896128"/>
                  <a:pt x="629139" y="1898339"/>
                  <a:pt x="629823" y="1902831"/>
                </a:cubicBezTo>
                <a:cubicBezTo>
                  <a:pt x="634831" y="1899403"/>
                  <a:pt x="641439" y="1898398"/>
                  <a:pt x="646961" y="1896081"/>
                </a:cubicBezTo>
                <a:close/>
                <a:moveTo>
                  <a:pt x="957084" y="2182083"/>
                </a:moveTo>
                <a:cubicBezTo>
                  <a:pt x="957341" y="2182296"/>
                  <a:pt x="957373" y="2182769"/>
                  <a:pt x="957070" y="2182958"/>
                </a:cubicBezTo>
                <a:cubicBezTo>
                  <a:pt x="955121" y="2184152"/>
                  <a:pt x="953875" y="2184377"/>
                  <a:pt x="952156" y="2182911"/>
                </a:cubicBezTo>
                <a:cubicBezTo>
                  <a:pt x="951992" y="2182769"/>
                  <a:pt x="951982" y="2182568"/>
                  <a:pt x="951957" y="2182379"/>
                </a:cubicBezTo>
                <a:cubicBezTo>
                  <a:pt x="951932" y="2182308"/>
                  <a:pt x="951908" y="2182237"/>
                  <a:pt x="951884" y="2182154"/>
                </a:cubicBezTo>
                <a:cubicBezTo>
                  <a:pt x="951921" y="2181894"/>
                  <a:pt x="952063" y="2181634"/>
                  <a:pt x="952295" y="2181492"/>
                </a:cubicBezTo>
                <a:cubicBezTo>
                  <a:pt x="954151" y="2180275"/>
                  <a:pt x="955345" y="2180700"/>
                  <a:pt x="957082" y="2182083"/>
                </a:cubicBezTo>
                <a:close/>
                <a:moveTo>
                  <a:pt x="1091340" y="2304024"/>
                </a:moveTo>
                <a:cubicBezTo>
                  <a:pt x="1092517" y="2305668"/>
                  <a:pt x="1091752" y="2307725"/>
                  <a:pt x="1090527" y="2309451"/>
                </a:cubicBezTo>
                <a:cubicBezTo>
                  <a:pt x="1089798" y="2310479"/>
                  <a:pt x="1088926" y="2311378"/>
                  <a:pt x="1088185" y="2312016"/>
                </a:cubicBezTo>
                <a:cubicBezTo>
                  <a:pt x="1088149" y="2312051"/>
                  <a:pt x="1088114" y="2312099"/>
                  <a:pt x="1088067" y="2312122"/>
                </a:cubicBezTo>
                <a:cubicBezTo>
                  <a:pt x="1086725" y="2313281"/>
                  <a:pt x="1085042" y="2311910"/>
                  <a:pt x="1085407" y="2310337"/>
                </a:cubicBezTo>
                <a:cubicBezTo>
                  <a:pt x="1085465" y="2310089"/>
                  <a:pt x="1085736" y="2309392"/>
                  <a:pt x="1086148" y="2308517"/>
                </a:cubicBezTo>
                <a:cubicBezTo>
                  <a:pt x="1086619" y="2307512"/>
                  <a:pt x="1087278" y="2306306"/>
                  <a:pt x="1087996" y="2305313"/>
                </a:cubicBezTo>
                <a:cubicBezTo>
                  <a:pt x="1089115" y="2303729"/>
                  <a:pt x="1090386" y="2302689"/>
                  <a:pt x="1091340" y="2304024"/>
                </a:cubicBezTo>
                <a:close/>
                <a:moveTo>
                  <a:pt x="1041301" y="2254905"/>
                </a:moveTo>
                <a:cubicBezTo>
                  <a:pt x="1033894" y="2256820"/>
                  <a:pt x="1030359" y="2253617"/>
                  <a:pt x="1024682" y="2261986"/>
                </a:cubicBezTo>
                <a:cubicBezTo>
                  <a:pt x="1023010" y="2264457"/>
                  <a:pt x="1014932" y="2262861"/>
                  <a:pt x="1011286" y="2264315"/>
                </a:cubicBezTo>
                <a:cubicBezTo>
                  <a:pt x="1006210" y="2270498"/>
                  <a:pt x="1015365" y="2274707"/>
                  <a:pt x="1023107" y="2275629"/>
                </a:cubicBezTo>
                <a:lnTo>
                  <a:pt x="1023108" y="2275617"/>
                </a:lnTo>
                <a:cubicBezTo>
                  <a:pt x="1033830" y="2277095"/>
                  <a:pt x="1044408" y="2276173"/>
                  <a:pt x="1051469" y="2266550"/>
                </a:cubicBezTo>
                <a:cubicBezTo>
                  <a:pt x="1051517" y="2266479"/>
                  <a:pt x="1051593" y="2266491"/>
                  <a:pt x="1051647" y="2266443"/>
                </a:cubicBezTo>
                <a:cubicBezTo>
                  <a:pt x="1045351" y="2263594"/>
                  <a:pt x="1040267" y="2259634"/>
                  <a:pt x="1041301" y="2254905"/>
                </a:cubicBezTo>
                <a:close/>
                <a:moveTo>
                  <a:pt x="318767" y="1587759"/>
                </a:moveTo>
                <a:cubicBezTo>
                  <a:pt x="318571" y="1587912"/>
                  <a:pt x="318441" y="1587995"/>
                  <a:pt x="318284" y="1588101"/>
                </a:cubicBezTo>
                <a:cubicBezTo>
                  <a:pt x="319119" y="1591884"/>
                  <a:pt x="320481" y="1595455"/>
                  <a:pt x="323565" y="1597322"/>
                </a:cubicBezTo>
                <a:cubicBezTo>
                  <a:pt x="324004" y="1597582"/>
                  <a:pt x="324368" y="1597925"/>
                  <a:pt x="324884" y="1598114"/>
                </a:cubicBezTo>
                <a:cubicBezTo>
                  <a:pt x="324631" y="1597500"/>
                  <a:pt x="324345" y="1596897"/>
                  <a:pt x="324075" y="1596294"/>
                </a:cubicBezTo>
                <a:cubicBezTo>
                  <a:pt x="323327" y="1594615"/>
                  <a:pt x="322532" y="1592960"/>
                  <a:pt x="321593" y="1591364"/>
                </a:cubicBezTo>
                <a:cubicBezTo>
                  <a:pt x="321382" y="1590998"/>
                  <a:pt x="319162" y="1587463"/>
                  <a:pt x="318767" y="1587759"/>
                </a:cubicBezTo>
                <a:close/>
                <a:moveTo>
                  <a:pt x="611285" y="1857471"/>
                </a:moveTo>
                <a:cubicBezTo>
                  <a:pt x="610298" y="1857282"/>
                  <a:pt x="609296" y="1857081"/>
                  <a:pt x="608276" y="1856892"/>
                </a:cubicBezTo>
                <a:cubicBezTo>
                  <a:pt x="601786" y="1855686"/>
                  <a:pt x="594372" y="1854882"/>
                  <a:pt x="582829" y="1859339"/>
                </a:cubicBezTo>
                <a:cubicBezTo>
                  <a:pt x="588393" y="1860155"/>
                  <a:pt x="591189" y="1859445"/>
                  <a:pt x="595939" y="1860757"/>
                </a:cubicBezTo>
                <a:cubicBezTo>
                  <a:pt x="601399" y="1860675"/>
                  <a:pt x="606889" y="1861029"/>
                  <a:pt x="612210" y="1860450"/>
                </a:cubicBezTo>
                <a:cubicBezTo>
                  <a:pt x="611937" y="1859729"/>
                  <a:pt x="611665" y="1859008"/>
                  <a:pt x="611464" y="1858299"/>
                </a:cubicBezTo>
                <a:lnTo>
                  <a:pt x="611466" y="1858299"/>
                </a:lnTo>
                <a:cubicBezTo>
                  <a:pt x="611389" y="1858015"/>
                  <a:pt x="611352" y="1857743"/>
                  <a:pt x="611285" y="1857471"/>
                </a:cubicBezTo>
                <a:close/>
                <a:moveTo>
                  <a:pt x="715036" y="1950141"/>
                </a:moveTo>
                <a:cubicBezTo>
                  <a:pt x="693401" y="1934844"/>
                  <a:pt x="676082" y="1915622"/>
                  <a:pt x="654220" y="1900833"/>
                </a:cubicBezTo>
                <a:cubicBezTo>
                  <a:pt x="644793" y="1904675"/>
                  <a:pt x="631330" y="1909806"/>
                  <a:pt x="625196" y="1911402"/>
                </a:cubicBezTo>
                <a:cubicBezTo>
                  <a:pt x="625136" y="1911461"/>
                  <a:pt x="625069" y="1911532"/>
                  <a:pt x="625009" y="1911591"/>
                </a:cubicBezTo>
                <a:cubicBezTo>
                  <a:pt x="623076" y="1913577"/>
                  <a:pt x="619350" y="1915953"/>
                  <a:pt x="616554" y="1914133"/>
                </a:cubicBezTo>
                <a:cubicBezTo>
                  <a:pt x="615028" y="1913139"/>
                  <a:pt x="614081" y="1911804"/>
                  <a:pt x="613593" y="1910054"/>
                </a:cubicBezTo>
                <a:cubicBezTo>
                  <a:pt x="613341" y="1909132"/>
                  <a:pt x="613622" y="1907843"/>
                  <a:pt x="613701" y="1906933"/>
                </a:cubicBezTo>
                <a:cubicBezTo>
                  <a:pt x="613842" y="1905325"/>
                  <a:pt x="612743" y="1903765"/>
                  <a:pt x="611989" y="1902252"/>
                </a:cubicBezTo>
                <a:cubicBezTo>
                  <a:pt x="609930" y="1900526"/>
                  <a:pt x="610972" y="1896648"/>
                  <a:pt x="613026" y="1894520"/>
                </a:cubicBezTo>
                <a:cubicBezTo>
                  <a:pt x="613381" y="1893917"/>
                  <a:pt x="613788" y="1893634"/>
                  <a:pt x="614183" y="1893515"/>
                </a:cubicBezTo>
                <a:cubicBezTo>
                  <a:pt x="614356" y="1893397"/>
                  <a:pt x="614527" y="1893291"/>
                  <a:pt x="614698" y="1893173"/>
                </a:cubicBezTo>
                <a:cubicBezTo>
                  <a:pt x="614961" y="1892605"/>
                  <a:pt x="615447" y="1892357"/>
                  <a:pt x="616017" y="1892310"/>
                </a:cubicBezTo>
                <a:lnTo>
                  <a:pt x="616017" y="1892310"/>
                </a:lnTo>
                <a:cubicBezTo>
                  <a:pt x="623565" y="1887888"/>
                  <a:pt x="626054" y="1891305"/>
                  <a:pt x="636407" y="1888609"/>
                </a:cubicBezTo>
                <a:cubicBezTo>
                  <a:pt x="629464" y="1883171"/>
                  <a:pt x="622134" y="1876362"/>
                  <a:pt x="617072" y="1869245"/>
                </a:cubicBezTo>
                <a:cubicBezTo>
                  <a:pt x="604144" y="1878135"/>
                  <a:pt x="589624" y="1888929"/>
                  <a:pt x="572431" y="1901400"/>
                </a:cubicBezTo>
                <a:cubicBezTo>
                  <a:pt x="603545" y="1912265"/>
                  <a:pt x="662334" y="1960438"/>
                  <a:pt x="715036" y="1950141"/>
                </a:cubicBezTo>
                <a:close/>
                <a:moveTo>
                  <a:pt x="1074295" y="2279719"/>
                </a:moveTo>
                <a:cubicBezTo>
                  <a:pt x="1074070" y="2280026"/>
                  <a:pt x="1073895" y="2280369"/>
                  <a:pt x="1073683" y="2280688"/>
                </a:cubicBezTo>
                <a:cubicBezTo>
                  <a:pt x="1073059" y="2281646"/>
                  <a:pt x="1072506" y="2282674"/>
                  <a:pt x="1072057" y="2283762"/>
                </a:cubicBezTo>
                <a:cubicBezTo>
                  <a:pt x="1071917" y="2284093"/>
                  <a:pt x="1071739" y="2284389"/>
                  <a:pt x="1071623" y="2284732"/>
                </a:cubicBezTo>
                <a:cubicBezTo>
                  <a:pt x="1070952" y="2286718"/>
                  <a:pt x="1070434" y="2288739"/>
                  <a:pt x="1069939" y="2290761"/>
                </a:cubicBezTo>
                <a:cubicBezTo>
                  <a:pt x="1069433" y="2292806"/>
                  <a:pt x="1068938" y="2294863"/>
                  <a:pt x="1068338" y="2296884"/>
                </a:cubicBezTo>
                <a:cubicBezTo>
                  <a:pt x="1066384" y="2303469"/>
                  <a:pt x="1059827" y="2306141"/>
                  <a:pt x="1056482" y="2311768"/>
                </a:cubicBezTo>
                <a:cubicBezTo>
                  <a:pt x="1061723" y="2305621"/>
                  <a:pt x="1067560" y="2302358"/>
                  <a:pt x="1073953" y="2298066"/>
                </a:cubicBezTo>
                <a:cubicBezTo>
                  <a:pt x="1075378" y="2297121"/>
                  <a:pt x="1076826" y="2296128"/>
                  <a:pt x="1078297" y="2295028"/>
                </a:cubicBezTo>
                <a:cubicBezTo>
                  <a:pt x="1079109" y="2294425"/>
                  <a:pt x="1079945" y="2293752"/>
                  <a:pt x="1080769" y="2293090"/>
                </a:cubicBezTo>
                <a:cubicBezTo>
                  <a:pt x="1081228" y="2292723"/>
                  <a:pt x="1081664" y="2292392"/>
                  <a:pt x="1082135" y="2292014"/>
                </a:cubicBezTo>
                <a:cubicBezTo>
                  <a:pt x="1081017" y="2291446"/>
                  <a:pt x="1079933" y="2290701"/>
                  <a:pt x="1078874" y="2289850"/>
                </a:cubicBezTo>
                <a:cubicBezTo>
                  <a:pt x="1077308" y="2288574"/>
                  <a:pt x="1075802" y="2286989"/>
                  <a:pt x="1074376" y="2284897"/>
                </a:cubicBezTo>
                <a:cubicBezTo>
                  <a:pt x="1073624" y="2283786"/>
                  <a:pt x="1073588" y="2282438"/>
                  <a:pt x="1073895" y="2281067"/>
                </a:cubicBezTo>
                <a:cubicBezTo>
                  <a:pt x="1073989" y="2280618"/>
                  <a:pt x="1074130" y="2280168"/>
                  <a:pt x="1074295" y="2279719"/>
                </a:cubicBezTo>
                <a:close/>
                <a:moveTo>
                  <a:pt x="308287" y="1572497"/>
                </a:moveTo>
                <a:cubicBezTo>
                  <a:pt x="308192" y="1572450"/>
                  <a:pt x="308094" y="1572414"/>
                  <a:pt x="308001" y="1572320"/>
                </a:cubicBezTo>
                <a:cubicBezTo>
                  <a:pt x="304593" y="1569163"/>
                  <a:pt x="301500" y="1566420"/>
                  <a:pt x="297656" y="1564340"/>
                </a:cubicBezTo>
                <a:cubicBezTo>
                  <a:pt x="300350" y="1571303"/>
                  <a:pt x="304350" y="1577438"/>
                  <a:pt x="309760" y="1582770"/>
                </a:cubicBezTo>
                <a:lnTo>
                  <a:pt x="309762" y="1582782"/>
                </a:lnTo>
                <a:cubicBezTo>
                  <a:pt x="311466" y="1584460"/>
                  <a:pt x="313043" y="1586021"/>
                  <a:pt x="314464" y="1587688"/>
                </a:cubicBezTo>
                <a:cubicBezTo>
                  <a:pt x="314455" y="1587640"/>
                  <a:pt x="314439" y="1587581"/>
                  <a:pt x="314430" y="1587534"/>
                </a:cubicBezTo>
                <a:cubicBezTo>
                  <a:pt x="314400" y="1587392"/>
                  <a:pt x="314425" y="1587250"/>
                  <a:pt x="314430" y="1587108"/>
                </a:cubicBezTo>
                <a:cubicBezTo>
                  <a:pt x="314390" y="1587049"/>
                  <a:pt x="314333" y="1587014"/>
                  <a:pt x="314299" y="1586943"/>
                </a:cubicBezTo>
                <a:cubicBezTo>
                  <a:pt x="312269" y="1582687"/>
                  <a:pt x="309295" y="1577887"/>
                  <a:pt x="308311" y="1573265"/>
                </a:cubicBezTo>
                <a:cubicBezTo>
                  <a:pt x="308253" y="1572993"/>
                  <a:pt x="308314" y="1572769"/>
                  <a:pt x="308287" y="1572497"/>
                </a:cubicBezTo>
                <a:close/>
                <a:moveTo>
                  <a:pt x="591640" y="1833875"/>
                </a:moveTo>
                <a:cubicBezTo>
                  <a:pt x="583711" y="1834360"/>
                  <a:pt x="576553" y="1829572"/>
                  <a:pt x="568538" y="1829465"/>
                </a:cubicBezTo>
                <a:cubicBezTo>
                  <a:pt x="566095" y="1829442"/>
                  <a:pt x="563716" y="1829855"/>
                  <a:pt x="561370" y="1830482"/>
                </a:cubicBezTo>
                <a:cubicBezTo>
                  <a:pt x="558697" y="1831203"/>
                  <a:pt x="556068" y="1832220"/>
                  <a:pt x="553446" y="1833260"/>
                </a:cubicBezTo>
                <a:cubicBezTo>
                  <a:pt x="549735" y="1834738"/>
                  <a:pt x="546037" y="1836263"/>
                  <a:pt x="542241" y="1837031"/>
                </a:cubicBezTo>
                <a:lnTo>
                  <a:pt x="542243" y="1837031"/>
                </a:lnTo>
                <a:cubicBezTo>
                  <a:pt x="544227" y="1838734"/>
                  <a:pt x="550418" y="1838828"/>
                  <a:pt x="552954" y="1838178"/>
                </a:cubicBezTo>
                <a:cubicBezTo>
                  <a:pt x="551750" y="1835896"/>
                  <a:pt x="554691" y="1833532"/>
                  <a:pt x="555874" y="1835908"/>
                </a:cubicBezTo>
                <a:cubicBezTo>
                  <a:pt x="557622" y="1839419"/>
                  <a:pt x="560026" y="1837788"/>
                  <a:pt x="563259" y="1838533"/>
                </a:cubicBezTo>
                <a:cubicBezTo>
                  <a:pt x="562989" y="1837587"/>
                  <a:pt x="562905" y="1836830"/>
                  <a:pt x="562892" y="1836156"/>
                </a:cubicBezTo>
                <a:cubicBezTo>
                  <a:pt x="562823" y="1832610"/>
                  <a:pt x="565699" y="1832610"/>
                  <a:pt x="565739" y="1834726"/>
                </a:cubicBezTo>
                <a:cubicBezTo>
                  <a:pt x="565759" y="1835684"/>
                  <a:pt x="566173" y="1836618"/>
                  <a:pt x="566786" y="1837421"/>
                </a:cubicBezTo>
                <a:cubicBezTo>
                  <a:pt x="567440" y="1838273"/>
                  <a:pt x="568321" y="1838970"/>
                  <a:pt x="569241" y="1839325"/>
                </a:cubicBezTo>
                <a:cubicBezTo>
                  <a:pt x="570702" y="1839916"/>
                  <a:pt x="572082" y="1839396"/>
                  <a:pt x="573573" y="1839821"/>
                </a:cubicBezTo>
                <a:cubicBezTo>
                  <a:pt x="573622" y="1839833"/>
                  <a:pt x="573669" y="1839821"/>
                  <a:pt x="573719" y="1839845"/>
                </a:cubicBezTo>
                <a:cubicBezTo>
                  <a:pt x="572852" y="1839561"/>
                  <a:pt x="571730" y="1836783"/>
                  <a:pt x="571790" y="1835956"/>
                </a:cubicBezTo>
                <a:cubicBezTo>
                  <a:pt x="571839" y="1835293"/>
                  <a:pt x="572181" y="1834844"/>
                  <a:pt x="572600" y="1834501"/>
                </a:cubicBezTo>
                <a:cubicBezTo>
                  <a:pt x="573414" y="1833851"/>
                  <a:pt x="574620" y="1833851"/>
                  <a:pt x="575269" y="1835152"/>
                </a:cubicBezTo>
                <a:cubicBezTo>
                  <a:pt x="575389" y="1835388"/>
                  <a:pt x="575548" y="1835554"/>
                  <a:pt x="575681" y="1835766"/>
                </a:cubicBezTo>
                <a:cubicBezTo>
                  <a:pt x="577124" y="1838107"/>
                  <a:pt x="579269" y="1839076"/>
                  <a:pt x="581578" y="1839053"/>
                </a:cubicBezTo>
                <a:cubicBezTo>
                  <a:pt x="583247" y="1839029"/>
                  <a:pt x="584978" y="1838544"/>
                  <a:pt x="586563" y="1837717"/>
                </a:cubicBezTo>
                <a:cubicBezTo>
                  <a:pt x="586586" y="1837705"/>
                  <a:pt x="586608" y="1837681"/>
                  <a:pt x="586631" y="1837670"/>
                </a:cubicBezTo>
                <a:cubicBezTo>
                  <a:pt x="587152" y="1837398"/>
                  <a:pt x="587660" y="1837090"/>
                  <a:pt x="588137" y="1836759"/>
                </a:cubicBezTo>
                <a:cubicBezTo>
                  <a:pt x="588566" y="1836452"/>
                  <a:pt x="589057" y="1835861"/>
                  <a:pt x="589579" y="1835293"/>
                </a:cubicBezTo>
                <a:cubicBezTo>
                  <a:pt x="590226" y="1834584"/>
                  <a:pt x="590923" y="1833922"/>
                  <a:pt x="591640" y="1833875"/>
                </a:cubicBezTo>
                <a:close/>
                <a:moveTo>
                  <a:pt x="485043" y="1733946"/>
                </a:moveTo>
                <a:cubicBezTo>
                  <a:pt x="484767" y="1733946"/>
                  <a:pt x="484442" y="1733863"/>
                  <a:pt x="484150" y="1733828"/>
                </a:cubicBezTo>
                <a:cubicBezTo>
                  <a:pt x="482486" y="1733674"/>
                  <a:pt x="480629" y="1733130"/>
                  <a:pt x="478745" y="1732161"/>
                </a:cubicBezTo>
                <a:cubicBezTo>
                  <a:pt x="478302" y="1731924"/>
                  <a:pt x="477863" y="1731676"/>
                  <a:pt x="477425" y="1731404"/>
                </a:cubicBezTo>
                <a:lnTo>
                  <a:pt x="477423" y="1731404"/>
                </a:lnTo>
                <a:cubicBezTo>
                  <a:pt x="476694" y="1730931"/>
                  <a:pt x="476005" y="1730376"/>
                  <a:pt x="475318" y="1729761"/>
                </a:cubicBezTo>
                <a:cubicBezTo>
                  <a:pt x="474882" y="1729383"/>
                  <a:pt x="474422" y="1729063"/>
                  <a:pt x="474012" y="1728614"/>
                </a:cubicBezTo>
                <a:cubicBezTo>
                  <a:pt x="474357" y="1728993"/>
                  <a:pt x="474643" y="1729466"/>
                  <a:pt x="474928" y="1729927"/>
                </a:cubicBezTo>
                <a:cubicBezTo>
                  <a:pt x="475521" y="1730908"/>
                  <a:pt x="476032" y="1732007"/>
                  <a:pt x="476514" y="1733142"/>
                </a:cubicBezTo>
                <a:cubicBezTo>
                  <a:pt x="477009" y="1734301"/>
                  <a:pt x="477499" y="1735459"/>
                  <a:pt x="478094" y="1736393"/>
                </a:cubicBezTo>
                <a:cubicBezTo>
                  <a:pt x="478959" y="1737764"/>
                  <a:pt x="480028" y="1738970"/>
                  <a:pt x="481141" y="1740129"/>
                </a:cubicBezTo>
                <a:cubicBezTo>
                  <a:pt x="482539" y="1741583"/>
                  <a:pt x="484016" y="1742966"/>
                  <a:pt x="485335" y="1744455"/>
                </a:cubicBezTo>
                <a:cubicBezTo>
                  <a:pt x="485225" y="1743793"/>
                  <a:pt x="484516" y="1738143"/>
                  <a:pt x="484627" y="1735412"/>
                </a:cubicBezTo>
                <a:cubicBezTo>
                  <a:pt x="484663" y="1734525"/>
                  <a:pt x="484784" y="1733946"/>
                  <a:pt x="485043" y="1733946"/>
                </a:cubicBezTo>
                <a:close/>
                <a:moveTo>
                  <a:pt x="447879" y="1699650"/>
                </a:moveTo>
                <a:cubicBezTo>
                  <a:pt x="434612" y="1691707"/>
                  <a:pt x="417148" y="1696264"/>
                  <a:pt x="404715" y="1682096"/>
                </a:cubicBezTo>
                <a:cubicBezTo>
                  <a:pt x="413018" y="1700242"/>
                  <a:pt x="432099" y="1699852"/>
                  <a:pt x="455607" y="1730234"/>
                </a:cubicBezTo>
                <a:cubicBezTo>
                  <a:pt x="458030" y="1733367"/>
                  <a:pt x="461595" y="1736558"/>
                  <a:pt x="465432" y="1739502"/>
                </a:cubicBezTo>
                <a:cubicBezTo>
                  <a:pt x="466434" y="1740271"/>
                  <a:pt x="467446" y="1741015"/>
                  <a:pt x="468471" y="1741736"/>
                </a:cubicBezTo>
                <a:cubicBezTo>
                  <a:pt x="472172" y="1744361"/>
                  <a:pt x="475897" y="1746654"/>
                  <a:pt x="479006" y="1748368"/>
                </a:cubicBezTo>
                <a:cubicBezTo>
                  <a:pt x="485896" y="1752163"/>
                  <a:pt x="489622" y="1753050"/>
                  <a:pt x="482429" y="1747884"/>
                </a:cubicBezTo>
                <a:cubicBezTo>
                  <a:pt x="481507" y="1747222"/>
                  <a:pt x="480636" y="1746560"/>
                  <a:pt x="479814" y="1745898"/>
                </a:cubicBezTo>
                <a:cubicBezTo>
                  <a:pt x="475750" y="1742647"/>
                  <a:pt x="472844" y="1739407"/>
                  <a:pt x="470543" y="1736050"/>
                </a:cubicBezTo>
                <a:cubicBezTo>
                  <a:pt x="468329" y="1732823"/>
                  <a:pt x="466677" y="1729489"/>
                  <a:pt x="465109" y="1725931"/>
                </a:cubicBezTo>
                <a:cubicBezTo>
                  <a:pt x="465108" y="1725931"/>
                  <a:pt x="465108" y="1725931"/>
                  <a:pt x="465108" y="1725931"/>
                </a:cubicBezTo>
                <a:cubicBezTo>
                  <a:pt x="464343" y="1724205"/>
                  <a:pt x="463595" y="1722432"/>
                  <a:pt x="462815" y="1720576"/>
                </a:cubicBezTo>
                <a:cubicBezTo>
                  <a:pt x="461784" y="1718152"/>
                  <a:pt x="460690" y="1715599"/>
                  <a:pt x="459403" y="1712903"/>
                </a:cubicBezTo>
                <a:lnTo>
                  <a:pt x="459405" y="1712915"/>
                </a:lnTo>
                <a:cubicBezTo>
                  <a:pt x="456257" y="1706333"/>
                  <a:pt x="452301" y="1702297"/>
                  <a:pt x="447879" y="1699650"/>
                </a:cubicBezTo>
                <a:close/>
                <a:moveTo>
                  <a:pt x="747706" y="1974588"/>
                </a:moveTo>
                <a:cubicBezTo>
                  <a:pt x="748490" y="1975605"/>
                  <a:pt x="749003" y="1976550"/>
                  <a:pt x="748865" y="1977839"/>
                </a:cubicBezTo>
                <a:cubicBezTo>
                  <a:pt x="748833" y="1978146"/>
                  <a:pt x="748657" y="1978477"/>
                  <a:pt x="748359" y="1978596"/>
                </a:cubicBezTo>
                <a:cubicBezTo>
                  <a:pt x="746374" y="1979388"/>
                  <a:pt x="744639" y="1978454"/>
                  <a:pt x="743089" y="1977201"/>
                </a:cubicBezTo>
                <a:cubicBezTo>
                  <a:pt x="741318" y="1975758"/>
                  <a:pt x="739666" y="1974588"/>
                  <a:pt x="738665" y="1972496"/>
                </a:cubicBezTo>
                <a:cubicBezTo>
                  <a:pt x="738211" y="1971538"/>
                  <a:pt x="738878" y="1969966"/>
                  <a:pt x="740120" y="1970179"/>
                </a:cubicBezTo>
                <a:cubicBezTo>
                  <a:pt x="742692" y="1970616"/>
                  <a:pt x="746089" y="1972496"/>
                  <a:pt x="747706" y="1974588"/>
                </a:cubicBezTo>
                <a:close/>
                <a:moveTo>
                  <a:pt x="369068" y="1623448"/>
                </a:moveTo>
                <a:cubicBezTo>
                  <a:pt x="368718" y="1623590"/>
                  <a:pt x="368381" y="1623673"/>
                  <a:pt x="368038" y="1623791"/>
                </a:cubicBezTo>
                <a:cubicBezTo>
                  <a:pt x="366033" y="1625730"/>
                  <a:pt x="363653" y="1627066"/>
                  <a:pt x="360920" y="1626959"/>
                </a:cubicBezTo>
                <a:cubicBezTo>
                  <a:pt x="361327" y="1629643"/>
                  <a:pt x="356169" y="1630660"/>
                  <a:pt x="355422" y="1624193"/>
                </a:cubicBezTo>
                <a:cubicBezTo>
                  <a:pt x="349789" y="1620800"/>
                  <a:pt x="334424" y="1600656"/>
                  <a:pt x="333872" y="1593977"/>
                </a:cubicBezTo>
                <a:cubicBezTo>
                  <a:pt x="333865" y="1593894"/>
                  <a:pt x="333793" y="1593847"/>
                  <a:pt x="333698" y="1593800"/>
                </a:cubicBezTo>
                <a:cubicBezTo>
                  <a:pt x="332969" y="1597181"/>
                  <a:pt x="331115" y="1600030"/>
                  <a:pt x="327631" y="1601365"/>
                </a:cubicBezTo>
                <a:cubicBezTo>
                  <a:pt x="327495" y="1601531"/>
                  <a:pt x="327326" y="1601661"/>
                  <a:pt x="327129" y="1601755"/>
                </a:cubicBezTo>
                <a:cubicBezTo>
                  <a:pt x="332582" y="1608092"/>
                  <a:pt x="353125" y="1632078"/>
                  <a:pt x="368908" y="1652400"/>
                </a:cubicBezTo>
                <a:cubicBezTo>
                  <a:pt x="371588" y="1654717"/>
                  <a:pt x="373783" y="1657412"/>
                  <a:pt x="374917" y="1660557"/>
                </a:cubicBezTo>
                <a:cubicBezTo>
                  <a:pt x="375017" y="1660840"/>
                  <a:pt x="375025" y="1661101"/>
                  <a:pt x="375020" y="1661361"/>
                </a:cubicBezTo>
                <a:cubicBezTo>
                  <a:pt x="375027" y="1661372"/>
                  <a:pt x="375029" y="1661384"/>
                  <a:pt x="375036" y="1661396"/>
                </a:cubicBezTo>
                <a:cubicBezTo>
                  <a:pt x="375700" y="1661857"/>
                  <a:pt x="376134" y="1662756"/>
                  <a:pt x="375918" y="1663559"/>
                </a:cubicBezTo>
                <a:cubicBezTo>
                  <a:pt x="375813" y="1663938"/>
                  <a:pt x="375609" y="1664304"/>
                  <a:pt x="375400" y="1664671"/>
                </a:cubicBezTo>
                <a:cubicBezTo>
                  <a:pt x="375270" y="1665628"/>
                  <a:pt x="374957" y="1666609"/>
                  <a:pt x="374245" y="1667579"/>
                </a:cubicBezTo>
                <a:cubicBezTo>
                  <a:pt x="370380" y="1668040"/>
                  <a:pt x="380590" y="1666704"/>
                  <a:pt x="381396" y="1670522"/>
                </a:cubicBezTo>
                <a:cubicBezTo>
                  <a:pt x="385408" y="1672686"/>
                  <a:pt x="387628" y="1677521"/>
                  <a:pt x="389670" y="1681706"/>
                </a:cubicBezTo>
                <a:cubicBezTo>
                  <a:pt x="394905" y="1692428"/>
                  <a:pt x="398191" y="1695017"/>
                  <a:pt x="402036" y="1702086"/>
                </a:cubicBezTo>
                <a:cubicBezTo>
                  <a:pt x="402895" y="1703670"/>
                  <a:pt x="402315" y="1707654"/>
                  <a:pt x="403262" y="1706319"/>
                </a:cubicBezTo>
                <a:cubicBezTo>
                  <a:pt x="404486" y="1704616"/>
                  <a:pt x="407242" y="1706177"/>
                  <a:pt x="406463" y="1708116"/>
                </a:cubicBezTo>
                <a:cubicBezTo>
                  <a:pt x="406172" y="1708837"/>
                  <a:pt x="405649" y="1709558"/>
                  <a:pt x="405011" y="1710184"/>
                </a:cubicBezTo>
                <a:cubicBezTo>
                  <a:pt x="405583" y="1711343"/>
                  <a:pt x="406010" y="1712596"/>
                  <a:pt x="406414" y="1713861"/>
                </a:cubicBezTo>
                <a:cubicBezTo>
                  <a:pt x="409168" y="1711260"/>
                  <a:pt x="412721" y="1714381"/>
                  <a:pt x="409796" y="1716710"/>
                </a:cubicBezTo>
                <a:cubicBezTo>
                  <a:pt x="409261" y="1717136"/>
                  <a:pt x="409090" y="1718637"/>
                  <a:pt x="408396" y="1719381"/>
                </a:cubicBezTo>
                <a:cubicBezTo>
                  <a:pt x="408486" y="1720576"/>
                  <a:pt x="409407" y="1722562"/>
                  <a:pt x="410078" y="1723649"/>
                </a:cubicBezTo>
                <a:cubicBezTo>
                  <a:pt x="415316" y="1719275"/>
                  <a:pt x="416272" y="1724524"/>
                  <a:pt x="412089" y="1727385"/>
                </a:cubicBezTo>
                <a:cubicBezTo>
                  <a:pt x="412718" y="1729974"/>
                  <a:pt x="413326" y="1730246"/>
                  <a:pt x="414838" y="1732646"/>
                </a:cubicBezTo>
                <a:cubicBezTo>
                  <a:pt x="416359" y="1728496"/>
                  <a:pt x="421494" y="1727739"/>
                  <a:pt x="418680" y="1733497"/>
                </a:cubicBezTo>
                <a:cubicBezTo>
                  <a:pt x="417649" y="1735613"/>
                  <a:pt x="419143" y="1736523"/>
                  <a:pt x="417037" y="1738190"/>
                </a:cubicBezTo>
                <a:cubicBezTo>
                  <a:pt x="416666" y="1740164"/>
                  <a:pt x="415978" y="1740519"/>
                  <a:pt x="417233" y="1742280"/>
                </a:cubicBezTo>
                <a:lnTo>
                  <a:pt x="417237" y="1742280"/>
                </a:lnTo>
                <a:cubicBezTo>
                  <a:pt x="418633" y="1740909"/>
                  <a:pt x="418590" y="1738107"/>
                  <a:pt x="418943" y="1736287"/>
                </a:cubicBezTo>
                <a:cubicBezTo>
                  <a:pt x="419516" y="1733331"/>
                  <a:pt x="420395" y="1732137"/>
                  <a:pt x="422000" y="1730305"/>
                </a:cubicBezTo>
                <a:cubicBezTo>
                  <a:pt x="420649" y="1728449"/>
                  <a:pt x="409703" y="1713140"/>
                  <a:pt x="412878" y="1712832"/>
                </a:cubicBezTo>
                <a:cubicBezTo>
                  <a:pt x="411901" y="1712927"/>
                  <a:pt x="410681" y="1712135"/>
                  <a:pt x="410707" y="1711047"/>
                </a:cubicBezTo>
                <a:cubicBezTo>
                  <a:pt x="410877" y="1704214"/>
                  <a:pt x="396660" y="1682474"/>
                  <a:pt x="394934" y="1678183"/>
                </a:cubicBezTo>
                <a:cubicBezTo>
                  <a:pt x="394374" y="1678549"/>
                  <a:pt x="393963" y="1678904"/>
                  <a:pt x="392047" y="1678703"/>
                </a:cubicBezTo>
                <a:cubicBezTo>
                  <a:pt x="390430" y="1678526"/>
                  <a:pt x="389964" y="1676232"/>
                  <a:pt x="389285" y="1674613"/>
                </a:cubicBezTo>
                <a:cubicBezTo>
                  <a:pt x="388409" y="1672544"/>
                  <a:pt x="391818" y="1670842"/>
                  <a:pt x="392843" y="1672875"/>
                </a:cubicBezTo>
                <a:cubicBezTo>
                  <a:pt x="392913" y="1673005"/>
                  <a:pt x="392977" y="1673147"/>
                  <a:pt x="393047" y="1673289"/>
                </a:cubicBezTo>
                <a:cubicBezTo>
                  <a:pt x="393094" y="1673170"/>
                  <a:pt x="393094" y="1673029"/>
                  <a:pt x="393155" y="1672922"/>
                </a:cubicBezTo>
                <a:cubicBezTo>
                  <a:pt x="393241" y="1672769"/>
                  <a:pt x="393328" y="1672615"/>
                  <a:pt x="393417" y="1672461"/>
                </a:cubicBezTo>
                <a:cubicBezTo>
                  <a:pt x="393525" y="1672319"/>
                  <a:pt x="393550" y="1672307"/>
                  <a:pt x="393611" y="1672237"/>
                </a:cubicBezTo>
                <a:cubicBezTo>
                  <a:pt x="393251" y="1671232"/>
                  <a:pt x="392795" y="1670203"/>
                  <a:pt x="392395" y="1669234"/>
                </a:cubicBezTo>
                <a:cubicBezTo>
                  <a:pt x="392306" y="1669021"/>
                  <a:pt x="392218" y="1668820"/>
                  <a:pt x="392130" y="1668619"/>
                </a:cubicBezTo>
                <a:cubicBezTo>
                  <a:pt x="391933" y="1668808"/>
                  <a:pt x="391712" y="1668986"/>
                  <a:pt x="391497" y="1669139"/>
                </a:cubicBezTo>
                <a:cubicBezTo>
                  <a:pt x="390147" y="1670132"/>
                  <a:pt x="388330" y="1668879"/>
                  <a:pt x="388293" y="1667508"/>
                </a:cubicBezTo>
                <a:cubicBezTo>
                  <a:pt x="388006" y="1667141"/>
                  <a:pt x="377140" y="1648475"/>
                  <a:pt x="376904" y="1648073"/>
                </a:cubicBezTo>
                <a:cubicBezTo>
                  <a:pt x="375593" y="1645839"/>
                  <a:pt x="373779" y="1643403"/>
                  <a:pt x="372809" y="1641004"/>
                </a:cubicBezTo>
                <a:cubicBezTo>
                  <a:pt x="370549" y="1635388"/>
                  <a:pt x="371038" y="1629087"/>
                  <a:pt x="369068" y="1623448"/>
                </a:cubicBezTo>
                <a:close/>
                <a:moveTo>
                  <a:pt x="573770" y="1810964"/>
                </a:moveTo>
                <a:cubicBezTo>
                  <a:pt x="573270" y="1810622"/>
                  <a:pt x="572923" y="1810362"/>
                  <a:pt x="572479" y="1810042"/>
                </a:cubicBezTo>
                <a:cubicBezTo>
                  <a:pt x="572557" y="1810255"/>
                  <a:pt x="572632" y="1810480"/>
                  <a:pt x="572710" y="1810693"/>
                </a:cubicBezTo>
                <a:cubicBezTo>
                  <a:pt x="573158" y="1810728"/>
                  <a:pt x="573537" y="1810811"/>
                  <a:pt x="573770" y="1810964"/>
                </a:cubicBezTo>
                <a:close/>
                <a:moveTo>
                  <a:pt x="897011" y="2109226"/>
                </a:moveTo>
                <a:cubicBezTo>
                  <a:pt x="898215" y="2113092"/>
                  <a:pt x="892095" y="2120232"/>
                  <a:pt x="889367" y="2115527"/>
                </a:cubicBezTo>
                <a:cubicBezTo>
                  <a:pt x="888842" y="2114617"/>
                  <a:pt x="888966" y="2113210"/>
                  <a:pt x="889592" y="2112383"/>
                </a:cubicBezTo>
                <a:cubicBezTo>
                  <a:pt x="890994" y="2110527"/>
                  <a:pt x="892793" y="2108009"/>
                  <a:pt x="895380" y="2108127"/>
                </a:cubicBezTo>
                <a:cubicBezTo>
                  <a:pt x="896094" y="2108163"/>
                  <a:pt x="896780" y="2108482"/>
                  <a:pt x="897011" y="2109226"/>
                </a:cubicBezTo>
                <a:close/>
                <a:moveTo>
                  <a:pt x="614548" y="1848463"/>
                </a:moveTo>
                <a:cubicBezTo>
                  <a:pt x="613862" y="1848345"/>
                  <a:pt x="613164" y="1848226"/>
                  <a:pt x="612512" y="1848132"/>
                </a:cubicBezTo>
                <a:cubicBezTo>
                  <a:pt x="606845" y="1847257"/>
                  <a:pt x="602370" y="1846926"/>
                  <a:pt x="598500" y="1847304"/>
                </a:cubicBezTo>
                <a:cubicBezTo>
                  <a:pt x="592564" y="1847907"/>
                  <a:pt x="588036" y="1850201"/>
                  <a:pt x="582823" y="1854941"/>
                </a:cubicBezTo>
                <a:lnTo>
                  <a:pt x="582823" y="1854941"/>
                </a:lnTo>
                <a:cubicBezTo>
                  <a:pt x="583643" y="1854646"/>
                  <a:pt x="584424" y="1854433"/>
                  <a:pt x="585216" y="1854185"/>
                </a:cubicBezTo>
                <a:cubicBezTo>
                  <a:pt x="589856" y="1852754"/>
                  <a:pt x="594062" y="1852033"/>
                  <a:pt x="597929" y="1851761"/>
                </a:cubicBezTo>
                <a:cubicBezTo>
                  <a:pt x="601565" y="1851513"/>
                  <a:pt x="604914" y="1851631"/>
                  <a:pt x="608082" y="1851867"/>
                </a:cubicBezTo>
                <a:cubicBezTo>
                  <a:pt x="608616" y="1851903"/>
                  <a:pt x="609154" y="1851939"/>
                  <a:pt x="609679" y="1851986"/>
                </a:cubicBezTo>
                <a:cubicBezTo>
                  <a:pt x="609897" y="1851406"/>
                  <a:pt x="610272" y="1850886"/>
                  <a:pt x="611034" y="1850579"/>
                </a:cubicBezTo>
                <a:cubicBezTo>
                  <a:pt x="611431" y="1850425"/>
                  <a:pt x="611785" y="1850189"/>
                  <a:pt x="612161" y="1850000"/>
                </a:cubicBezTo>
                <a:cubicBezTo>
                  <a:pt x="612993" y="1849550"/>
                  <a:pt x="613791" y="1849042"/>
                  <a:pt x="614548" y="1848463"/>
                </a:cubicBezTo>
                <a:close/>
                <a:moveTo>
                  <a:pt x="598664" y="1831700"/>
                </a:moveTo>
                <a:lnTo>
                  <a:pt x="598663" y="1831700"/>
                </a:lnTo>
                <a:lnTo>
                  <a:pt x="598663" y="1831701"/>
                </a:lnTo>
                <a:lnTo>
                  <a:pt x="596043" y="1834714"/>
                </a:lnTo>
                <a:cubicBezTo>
                  <a:pt x="597597" y="1834442"/>
                  <a:pt x="599027" y="1834265"/>
                  <a:pt x="600397" y="1834111"/>
                </a:cubicBezTo>
                <a:lnTo>
                  <a:pt x="598663" y="1831701"/>
                </a:lnTo>
                <a:close/>
                <a:moveTo>
                  <a:pt x="1113093" y="2306365"/>
                </a:moveTo>
                <a:cubicBezTo>
                  <a:pt x="1114306" y="2310775"/>
                  <a:pt x="1107855" y="2314262"/>
                  <a:pt x="1107761" y="2312075"/>
                </a:cubicBezTo>
                <a:cubicBezTo>
                  <a:pt x="1107643" y="2309309"/>
                  <a:pt x="1109315" y="2305999"/>
                  <a:pt x="1112328" y="2305881"/>
                </a:cubicBezTo>
                <a:cubicBezTo>
                  <a:pt x="1112646" y="2305869"/>
                  <a:pt x="1112999" y="2306034"/>
                  <a:pt x="1113093" y="2306365"/>
                </a:cubicBezTo>
                <a:close/>
                <a:moveTo>
                  <a:pt x="313684" y="1568158"/>
                </a:moveTo>
                <a:cubicBezTo>
                  <a:pt x="313603" y="1568217"/>
                  <a:pt x="313527" y="1568276"/>
                  <a:pt x="313441" y="1568312"/>
                </a:cubicBezTo>
                <a:cubicBezTo>
                  <a:pt x="312776" y="1568974"/>
                  <a:pt x="312165" y="1569671"/>
                  <a:pt x="311708" y="1570617"/>
                </a:cubicBezTo>
                <a:cubicBezTo>
                  <a:pt x="311036" y="1572000"/>
                  <a:pt x="312525" y="1574660"/>
                  <a:pt x="313062" y="1575961"/>
                </a:cubicBezTo>
                <a:lnTo>
                  <a:pt x="317168" y="1584661"/>
                </a:lnTo>
                <a:lnTo>
                  <a:pt x="317168" y="1584661"/>
                </a:lnTo>
                <a:lnTo>
                  <a:pt x="317168" y="1584661"/>
                </a:lnTo>
                <a:lnTo>
                  <a:pt x="317168" y="1584661"/>
                </a:lnTo>
                <a:lnTo>
                  <a:pt x="319021" y="1584047"/>
                </a:lnTo>
                <a:cubicBezTo>
                  <a:pt x="319157" y="1582947"/>
                  <a:pt x="319575" y="1581883"/>
                  <a:pt x="320419" y="1581067"/>
                </a:cubicBezTo>
                <a:cubicBezTo>
                  <a:pt x="320433" y="1581056"/>
                  <a:pt x="320450" y="1581056"/>
                  <a:pt x="320463" y="1581044"/>
                </a:cubicBezTo>
                <a:cubicBezTo>
                  <a:pt x="317974" y="1577237"/>
                  <a:pt x="315833" y="1573230"/>
                  <a:pt x="314060" y="1569033"/>
                </a:cubicBezTo>
                <a:cubicBezTo>
                  <a:pt x="313937" y="1568749"/>
                  <a:pt x="313808" y="1568454"/>
                  <a:pt x="313684" y="1568158"/>
                </a:cubicBezTo>
                <a:close/>
                <a:moveTo>
                  <a:pt x="328057" y="1580654"/>
                </a:moveTo>
                <a:lnTo>
                  <a:pt x="328055" y="1580654"/>
                </a:lnTo>
                <a:lnTo>
                  <a:pt x="328055" y="1580656"/>
                </a:lnTo>
                <a:lnTo>
                  <a:pt x="326873" y="1582167"/>
                </a:lnTo>
                <a:cubicBezTo>
                  <a:pt x="326953" y="1582261"/>
                  <a:pt x="327048" y="1582380"/>
                  <a:pt x="327121" y="1582462"/>
                </a:cubicBezTo>
                <a:cubicBezTo>
                  <a:pt x="328713" y="1584212"/>
                  <a:pt x="325982" y="1586588"/>
                  <a:pt x="324365" y="1584874"/>
                </a:cubicBezTo>
                <a:cubicBezTo>
                  <a:pt x="323923" y="1584401"/>
                  <a:pt x="323498" y="1583916"/>
                  <a:pt x="323068" y="1583432"/>
                </a:cubicBezTo>
                <a:cubicBezTo>
                  <a:pt x="322348" y="1583857"/>
                  <a:pt x="322149" y="1584862"/>
                  <a:pt x="322069" y="1585867"/>
                </a:cubicBezTo>
                <a:cubicBezTo>
                  <a:pt x="322110" y="1585914"/>
                  <a:pt x="322162" y="1585938"/>
                  <a:pt x="322199" y="1585985"/>
                </a:cubicBezTo>
                <a:cubicBezTo>
                  <a:pt x="323918" y="1588220"/>
                  <a:pt x="325275" y="1590809"/>
                  <a:pt x="326508" y="1593445"/>
                </a:cubicBezTo>
                <a:cubicBezTo>
                  <a:pt x="326917" y="1594320"/>
                  <a:pt x="327364" y="1595183"/>
                  <a:pt x="327736" y="1596069"/>
                </a:cubicBezTo>
                <a:cubicBezTo>
                  <a:pt x="327763" y="1596128"/>
                  <a:pt x="327799" y="1596199"/>
                  <a:pt x="327826" y="1596258"/>
                </a:cubicBezTo>
                <a:cubicBezTo>
                  <a:pt x="328025" y="1595987"/>
                  <a:pt x="328188" y="1595691"/>
                  <a:pt x="328369" y="1595407"/>
                </a:cubicBezTo>
                <a:cubicBezTo>
                  <a:pt x="329145" y="1594201"/>
                  <a:pt x="329730" y="1592948"/>
                  <a:pt x="330046" y="1591482"/>
                </a:cubicBezTo>
                <a:cubicBezTo>
                  <a:pt x="330246" y="1590560"/>
                  <a:pt x="330376" y="1589579"/>
                  <a:pt x="330327" y="1588432"/>
                </a:cubicBezTo>
                <a:lnTo>
                  <a:pt x="328055" y="1580656"/>
                </a:lnTo>
                <a:close/>
                <a:moveTo>
                  <a:pt x="786714" y="2003115"/>
                </a:moveTo>
                <a:cubicBezTo>
                  <a:pt x="785256" y="2003327"/>
                  <a:pt x="783793" y="2003493"/>
                  <a:pt x="782334" y="2003706"/>
                </a:cubicBezTo>
                <a:cubicBezTo>
                  <a:pt x="772805" y="2011874"/>
                  <a:pt x="764283" y="2021273"/>
                  <a:pt x="756220" y="2030872"/>
                </a:cubicBezTo>
                <a:cubicBezTo>
                  <a:pt x="743572" y="2045956"/>
                  <a:pt x="734489" y="2064505"/>
                  <a:pt x="720956" y="2078478"/>
                </a:cubicBezTo>
                <a:cubicBezTo>
                  <a:pt x="719934" y="2079542"/>
                  <a:pt x="718356" y="2078584"/>
                  <a:pt x="718791" y="2077178"/>
                </a:cubicBezTo>
                <a:cubicBezTo>
                  <a:pt x="720372" y="2072094"/>
                  <a:pt x="722921" y="2067023"/>
                  <a:pt x="725925" y="2062034"/>
                </a:cubicBezTo>
                <a:cubicBezTo>
                  <a:pt x="730717" y="2048675"/>
                  <a:pt x="740808" y="2036499"/>
                  <a:pt x="749595" y="2025871"/>
                </a:cubicBezTo>
                <a:cubicBezTo>
                  <a:pt x="755387" y="2018873"/>
                  <a:pt x="761837" y="2011709"/>
                  <a:pt x="769060" y="2005751"/>
                </a:cubicBezTo>
                <a:cubicBezTo>
                  <a:pt x="768978" y="2005763"/>
                  <a:pt x="768895" y="2005775"/>
                  <a:pt x="768812" y="2005786"/>
                </a:cubicBezTo>
                <a:cubicBezTo>
                  <a:pt x="761486" y="2009486"/>
                  <a:pt x="754539" y="2013695"/>
                  <a:pt x="748472" y="2019594"/>
                </a:cubicBezTo>
                <a:cubicBezTo>
                  <a:pt x="740141" y="2027692"/>
                  <a:pt x="733432" y="2037102"/>
                  <a:pt x="726200" y="2046098"/>
                </a:cubicBezTo>
                <a:cubicBezTo>
                  <a:pt x="722754" y="2051430"/>
                  <a:pt x="719348" y="2056809"/>
                  <a:pt x="715459" y="2062022"/>
                </a:cubicBezTo>
                <a:cubicBezTo>
                  <a:pt x="711328" y="2067566"/>
                  <a:pt x="709563" y="2052695"/>
                  <a:pt x="735161" y="2025257"/>
                </a:cubicBezTo>
                <a:cubicBezTo>
                  <a:pt x="739873" y="2020209"/>
                  <a:pt x="745970" y="2013447"/>
                  <a:pt x="752658" y="2008411"/>
                </a:cubicBezTo>
                <a:cubicBezTo>
                  <a:pt x="751711" y="2008576"/>
                  <a:pt x="750764" y="2008730"/>
                  <a:pt x="749815" y="2008884"/>
                </a:cubicBezTo>
                <a:cubicBezTo>
                  <a:pt x="748340" y="2009782"/>
                  <a:pt x="746854" y="2010633"/>
                  <a:pt x="745491" y="2011532"/>
                </a:cubicBezTo>
                <a:cubicBezTo>
                  <a:pt x="743239" y="2013009"/>
                  <a:pt x="741078" y="2014676"/>
                  <a:pt x="738573" y="2015575"/>
                </a:cubicBezTo>
                <a:cubicBezTo>
                  <a:pt x="735814" y="2018223"/>
                  <a:pt x="733093" y="2020906"/>
                  <a:pt x="730570" y="2023767"/>
                </a:cubicBezTo>
                <a:cubicBezTo>
                  <a:pt x="725420" y="2029607"/>
                  <a:pt x="721093" y="2036830"/>
                  <a:pt x="714789" y="2041381"/>
                </a:cubicBezTo>
                <a:cubicBezTo>
                  <a:pt x="711860" y="2043509"/>
                  <a:pt x="710711" y="2038059"/>
                  <a:pt x="727292" y="2020611"/>
                </a:cubicBezTo>
                <a:cubicBezTo>
                  <a:pt x="730291" y="2017454"/>
                  <a:pt x="733374" y="2014203"/>
                  <a:pt x="736607" y="2011118"/>
                </a:cubicBezTo>
                <a:cubicBezTo>
                  <a:pt x="736507" y="2011130"/>
                  <a:pt x="736403" y="2011153"/>
                  <a:pt x="736302" y="2011165"/>
                </a:cubicBezTo>
                <a:cubicBezTo>
                  <a:pt x="733062" y="2013033"/>
                  <a:pt x="729872" y="2015007"/>
                  <a:pt x="726896" y="2017336"/>
                </a:cubicBezTo>
                <a:cubicBezTo>
                  <a:pt x="723639" y="2020705"/>
                  <a:pt x="720329" y="2024039"/>
                  <a:pt x="717390" y="2027621"/>
                </a:cubicBezTo>
                <a:cubicBezTo>
                  <a:pt x="713171" y="2032775"/>
                  <a:pt x="709952" y="2038781"/>
                  <a:pt x="704128" y="2042103"/>
                </a:cubicBezTo>
                <a:cubicBezTo>
                  <a:pt x="700603" y="2044100"/>
                  <a:pt x="704440" y="2035329"/>
                  <a:pt x="707035" y="2031711"/>
                </a:cubicBezTo>
                <a:cubicBezTo>
                  <a:pt x="708855" y="2027987"/>
                  <a:pt x="712282" y="2024535"/>
                  <a:pt x="714419" y="2021521"/>
                </a:cubicBezTo>
                <a:cubicBezTo>
                  <a:pt x="716241" y="2018944"/>
                  <a:pt x="718005" y="2016402"/>
                  <a:pt x="719901" y="2014038"/>
                </a:cubicBezTo>
                <a:cubicBezTo>
                  <a:pt x="716766" y="2014593"/>
                  <a:pt x="713630" y="2015149"/>
                  <a:pt x="710496" y="2015693"/>
                </a:cubicBezTo>
                <a:cubicBezTo>
                  <a:pt x="708365" y="2017371"/>
                  <a:pt x="706235" y="2019074"/>
                  <a:pt x="704427" y="2021155"/>
                </a:cubicBezTo>
                <a:cubicBezTo>
                  <a:pt x="701262" y="2024807"/>
                  <a:pt x="698727" y="2029501"/>
                  <a:pt x="694461" y="2031841"/>
                </a:cubicBezTo>
                <a:cubicBezTo>
                  <a:pt x="691072" y="2033697"/>
                  <a:pt x="690416" y="2027538"/>
                  <a:pt x="700997" y="2017383"/>
                </a:cubicBezTo>
                <a:cubicBezTo>
                  <a:pt x="696165" y="2018235"/>
                  <a:pt x="691335" y="2019062"/>
                  <a:pt x="686503" y="2019937"/>
                </a:cubicBezTo>
                <a:cubicBezTo>
                  <a:pt x="685385" y="2020563"/>
                  <a:pt x="684350" y="2021225"/>
                  <a:pt x="683269" y="2021864"/>
                </a:cubicBezTo>
                <a:cubicBezTo>
                  <a:pt x="647588" y="2067496"/>
                  <a:pt x="671288" y="2104450"/>
                  <a:pt x="653449" y="2132172"/>
                </a:cubicBezTo>
                <a:cubicBezTo>
                  <a:pt x="652908" y="2133012"/>
                  <a:pt x="651226" y="2132917"/>
                  <a:pt x="651320" y="2131688"/>
                </a:cubicBezTo>
                <a:cubicBezTo>
                  <a:pt x="651881" y="2124299"/>
                  <a:pt x="652201" y="2116603"/>
                  <a:pt x="652530" y="2108812"/>
                </a:cubicBezTo>
                <a:cubicBezTo>
                  <a:pt x="650024" y="2114121"/>
                  <a:pt x="648622" y="2118767"/>
                  <a:pt x="645148" y="2122242"/>
                </a:cubicBezTo>
                <a:cubicBezTo>
                  <a:pt x="644803" y="2122585"/>
                  <a:pt x="644276" y="2122230"/>
                  <a:pt x="644279" y="2121816"/>
                </a:cubicBezTo>
                <a:cubicBezTo>
                  <a:pt x="644324" y="2116296"/>
                  <a:pt x="650983" y="2100620"/>
                  <a:pt x="653062" y="2097239"/>
                </a:cubicBezTo>
                <a:cubicBezTo>
                  <a:pt x="653175" y="2095005"/>
                  <a:pt x="653321" y="2092782"/>
                  <a:pt x="653463" y="2090548"/>
                </a:cubicBezTo>
                <a:cubicBezTo>
                  <a:pt x="650230" y="2095679"/>
                  <a:pt x="647756" y="2101400"/>
                  <a:pt x="643871" y="2106094"/>
                </a:cubicBezTo>
                <a:cubicBezTo>
                  <a:pt x="643065" y="2107063"/>
                  <a:pt x="641707" y="2106164"/>
                  <a:pt x="641845" y="2105065"/>
                </a:cubicBezTo>
                <a:cubicBezTo>
                  <a:pt x="642797" y="2097334"/>
                  <a:pt x="651196" y="2082060"/>
                  <a:pt x="654385" y="2078868"/>
                </a:cubicBezTo>
                <a:cubicBezTo>
                  <a:pt x="654599" y="2076705"/>
                  <a:pt x="654890" y="2074600"/>
                  <a:pt x="655157" y="2072473"/>
                </a:cubicBezTo>
                <a:cubicBezTo>
                  <a:pt x="650231" y="2078241"/>
                  <a:pt x="647921" y="2085358"/>
                  <a:pt x="643257" y="2087522"/>
                </a:cubicBezTo>
                <a:cubicBezTo>
                  <a:pt x="635832" y="2090974"/>
                  <a:pt x="649421" y="2065368"/>
                  <a:pt x="657108" y="2060296"/>
                </a:cubicBezTo>
                <a:cubicBezTo>
                  <a:pt x="657212" y="2059788"/>
                  <a:pt x="657273" y="2059268"/>
                  <a:pt x="657381" y="2058771"/>
                </a:cubicBezTo>
                <a:cubicBezTo>
                  <a:pt x="657648" y="2057518"/>
                  <a:pt x="657997" y="2056277"/>
                  <a:pt x="658311" y="2055036"/>
                </a:cubicBezTo>
                <a:cubicBezTo>
                  <a:pt x="644271" y="2076953"/>
                  <a:pt x="635369" y="2073596"/>
                  <a:pt x="654858" y="2044751"/>
                </a:cubicBezTo>
                <a:cubicBezTo>
                  <a:pt x="649726" y="2050260"/>
                  <a:pt x="645052" y="2056076"/>
                  <a:pt x="640802" y="2062259"/>
                </a:cubicBezTo>
                <a:cubicBezTo>
                  <a:pt x="634593" y="2082438"/>
                  <a:pt x="636419" y="2094768"/>
                  <a:pt x="637192" y="2109215"/>
                </a:cubicBezTo>
                <a:cubicBezTo>
                  <a:pt x="639539" y="2114203"/>
                  <a:pt x="641720" y="2119582"/>
                  <a:pt x="640992" y="2124476"/>
                </a:cubicBezTo>
                <a:cubicBezTo>
                  <a:pt x="640799" y="2125765"/>
                  <a:pt x="639275" y="2126060"/>
                  <a:pt x="638354" y="2125387"/>
                </a:cubicBezTo>
                <a:cubicBezTo>
                  <a:pt x="637901" y="2125056"/>
                  <a:pt x="637514" y="2124654"/>
                  <a:pt x="637117" y="2124264"/>
                </a:cubicBezTo>
                <a:cubicBezTo>
                  <a:pt x="636940" y="2126214"/>
                  <a:pt x="636704" y="2128141"/>
                  <a:pt x="636321" y="2130032"/>
                </a:cubicBezTo>
                <a:cubicBezTo>
                  <a:pt x="636019" y="2131534"/>
                  <a:pt x="633792" y="2131404"/>
                  <a:pt x="633436" y="2130021"/>
                </a:cubicBezTo>
                <a:cubicBezTo>
                  <a:pt x="632601" y="2126746"/>
                  <a:pt x="632052" y="2123282"/>
                  <a:pt x="631650" y="2119736"/>
                </a:cubicBezTo>
                <a:cubicBezTo>
                  <a:pt x="630843" y="2121237"/>
                  <a:pt x="629836" y="2122632"/>
                  <a:pt x="628099" y="2123034"/>
                </a:cubicBezTo>
                <a:cubicBezTo>
                  <a:pt x="627638" y="2123140"/>
                  <a:pt x="627040" y="2123034"/>
                  <a:pt x="626803" y="2122561"/>
                </a:cubicBezTo>
                <a:cubicBezTo>
                  <a:pt x="625747" y="2120457"/>
                  <a:pt x="626512" y="2118436"/>
                  <a:pt x="627414" y="2116402"/>
                </a:cubicBezTo>
                <a:cubicBezTo>
                  <a:pt x="628279" y="2114452"/>
                  <a:pt x="628962" y="2111839"/>
                  <a:pt x="630481" y="2110290"/>
                </a:cubicBezTo>
                <a:cubicBezTo>
                  <a:pt x="630189" y="2109427"/>
                  <a:pt x="629886" y="2108600"/>
                  <a:pt x="629567" y="2107808"/>
                </a:cubicBezTo>
                <a:cubicBezTo>
                  <a:pt x="629162" y="2108245"/>
                  <a:pt x="628731" y="2108647"/>
                  <a:pt x="628221" y="2108954"/>
                </a:cubicBezTo>
                <a:cubicBezTo>
                  <a:pt x="627600" y="2109333"/>
                  <a:pt x="626728" y="2108907"/>
                  <a:pt x="626454" y="2108304"/>
                </a:cubicBezTo>
                <a:cubicBezTo>
                  <a:pt x="625502" y="2106200"/>
                  <a:pt x="625803" y="2103552"/>
                  <a:pt x="626494" y="2100857"/>
                </a:cubicBezTo>
                <a:cubicBezTo>
                  <a:pt x="626076" y="2099970"/>
                  <a:pt x="625630" y="2099095"/>
                  <a:pt x="625197" y="2098209"/>
                </a:cubicBezTo>
                <a:cubicBezTo>
                  <a:pt x="623454" y="2106365"/>
                  <a:pt x="622214" y="2114641"/>
                  <a:pt x="622219" y="2123306"/>
                </a:cubicBezTo>
                <a:cubicBezTo>
                  <a:pt x="622227" y="2139774"/>
                  <a:pt x="625590" y="2156407"/>
                  <a:pt x="625765" y="2172780"/>
                </a:cubicBezTo>
                <a:cubicBezTo>
                  <a:pt x="628851" y="2178537"/>
                  <a:pt x="624534" y="2186824"/>
                  <a:pt x="629814" y="2189803"/>
                </a:cubicBezTo>
                <a:lnTo>
                  <a:pt x="629816" y="2189803"/>
                </a:lnTo>
                <a:cubicBezTo>
                  <a:pt x="652761" y="2165249"/>
                  <a:pt x="652385" y="2102500"/>
                  <a:pt x="721360" y="2087013"/>
                </a:cubicBezTo>
                <a:cubicBezTo>
                  <a:pt x="721392" y="2087001"/>
                  <a:pt x="721418" y="2087013"/>
                  <a:pt x="721447" y="2087013"/>
                </a:cubicBezTo>
                <a:cubicBezTo>
                  <a:pt x="727498" y="2082462"/>
                  <a:pt x="733674" y="2078265"/>
                  <a:pt x="738900" y="2072496"/>
                </a:cubicBezTo>
                <a:cubicBezTo>
                  <a:pt x="754462" y="2055331"/>
                  <a:pt x="765339" y="2036121"/>
                  <a:pt x="789133" y="2012655"/>
                </a:cubicBezTo>
                <a:cubicBezTo>
                  <a:pt x="784250" y="2015622"/>
                  <a:pt x="779490" y="2018767"/>
                  <a:pt x="775257" y="2022644"/>
                </a:cubicBezTo>
                <a:cubicBezTo>
                  <a:pt x="772599" y="2025647"/>
                  <a:pt x="769955" y="2028780"/>
                  <a:pt x="767213" y="2032030"/>
                </a:cubicBezTo>
                <a:cubicBezTo>
                  <a:pt x="765428" y="2034147"/>
                  <a:pt x="761854" y="2031191"/>
                  <a:pt x="763455" y="2028957"/>
                </a:cubicBezTo>
                <a:cubicBezTo>
                  <a:pt x="764687" y="2027243"/>
                  <a:pt x="766010" y="2025635"/>
                  <a:pt x="767375" y="2024086"/>
                </a:cubicBezTo>
                <a:cubicBezTo>
                  <a:pt x="773276" y="2016603"/>
                  <a:pt x="779237" y="2008671"/>
                  <a:pt x="786714" y="2003115"/>
                </a:cubicBezTo>
                <a:close/>
                <a:moveTo>
                  <a:pt x="1035654" y="2231770"/>
                </a:moveTo>
                <a:cubicBezTo>
                  <a:pt x="1032457" y="2231711"/>
                  <a:pt x="1029139" y="2231226"/>
                  <a:pt x="1026474" y="2231380"/>
                </a:cubicBezTo>
                <a:cubicBezTo>
                  <a:pt x="1020935" y="2231711"/>
                  <a:pt x="1013412" y="2236038"/>
                  <a:pt x="1008157" y="2233508"/>
                </a:cubicBezTo>
                <a:cubicBezTo>
                  <a:pt x="1006219" y="2232574"/>
                  <a:pt x="1016658" y="2228271"/>
                  <a:pt x="1020100" y="2227574"/>
                </a:cubicBezTo>
                <a:cubicBezTo>
                  <a:pt x="997042" y="2229299"/>
                  <a:pt x="974686" y="2237078"/>
                  <a:pt x="988322" y="2266408"/>
                </a:cubicBezTo>
                <a:cubicBezTo>
                  <a:pt x="992592" y="2275593"/>
                  <a:pt x="982416" y="2280168"/>
                  <a:pt x="982656" y="2287320"/>
                </a:cubicBezTo>
                <a:cubicBezTo>
                  <a:pt x="984784" y="2292120"/>
                  <a:pt x="993939" y="2281540"/>
                  <a:pt x="994663" y="2280842"/>
                </a:cubicBezTo>
                <a:cubicBezTo>
                  <a:pt x="996850" y="2278762"/>
                  <a:pt x="999382" y="2276835"/>
                  <a:pt x="1002253" y="2275782"/>
                </a:cubicBezTo>
                <a:cubicBezTo>
                  <a:pt x="1004356" y="2275002"/>
                  <a:pt x="1006854" y="2274210"/>
                  <a:pt x="1009379" y="2273796"/>
                </a:cubicBezTo>
                <a:cubicBezTo>
                  <a:pt x="1008627" y="2273052"/>
                  <a:pt x="1007949" y="2272248"/>
                  <a:pt x="1007447" y="2271278"/>
                </a:cubicBezTo>
                <a:cubicBezTo>
                  <a:pt x="1003324" y="2263346"/>
                  <a:pt x="1009038" y="2258842"/>
                  <a:pt x="1017328" y="2259563"/>
                </a:cubicBezTo>
                <a:cubicBezTo>
                  <a:pt x="1022818" y="2260048"/>
                  <a:pt x="1023537" y="2254976"/>
                  <a:pt x="1026638" y="2252458"/>
                </a:cubicBezTo>
                <a:cubicBezTo>
                  <a:pt x="1014888" y="2255626"/>
                  <a:pt x="1008362" y="2256619"/>
                  <a:pt x="1001252" y="2260414"/>
                </a:cubicBezTo>
                <a:cubicBezTo>
                  <a:pt x="999883" y="2261147"/>
                  <a:pt x="998663" y="2259599"/>
                  <a:pt x="999568" y="2258393"/>
                </a:cubicBezTo>
                <a:cubicBezTo>
                  <a:pt x="1003028" y="2253770"/>
                  <a:pt x="1022263" y="2248344"/>
                  <a:pt x="1027903" y="2247328"/>
                </a:cubicBezTo>
                <a:cubicBezTo>
                  <a:pt x="1015451" y="2247316"/>
                  <a:pt x="1006494" y="2249857"/>
                  <a:pt x="1001862" y="2252707"/>
                </a:cubicBezTo>
                <a:cubicBezTo>
                  <a:pt x="998837" y="2254563"/>
                  <a:pt x="996435" y="2256324"/>
                  <a:pt x="992907" y="2255816"/>
                </a:cubicBezTo>
                <a:cubicBezTo>
                  <a:pt x="992457" y="2255757"/>
                  <a:pt x="992240" y="2255177"/>
                  <a:pt x="992439" y="2254799"/>
                </a:cubicBezTo>
                <a:cubicBezTo>
                  <a:pt x="994621" y="2250649"/>
                  <a:pt x="1019234" y="2240246"/>
                  <a:pt x="1032718" y="2241878"/>
                </a:cubicBezTo>
                <a:cubicBezTo>
                  <a:pt x="1031909" y="2240436"/>
                  <a:pt x="1031843" y="2238946"/>
                  <a:pt x="1032171" y="2237492"/>
                </a:cubicBezTo>
                <a:cubicBezTo>
                  <a:pt x="1025900" y="2238769"/>
                  <a:pt x="1019153" y="2237847"/>
                  <a:pt x="1012905" y="2239655"/>
                </a:cubicBezTo>
                <a:cubicBezTo>
                  <a:pt x="1006436" y="2241535"/>
                  <a:pt x="1000689" y="2246205"/>
                  <a:pt x="994184" y="2247434"/>
                </a:cubicBezTo>
                <a:cubicBezTo>
                  <a:pt x="993355" y="2247599"/>
                  <a:pt x="992769" y="2246512"/>
                  <a:pt x="993288" y="2245874"/>
                </a:cubicBezTo>
                <a:cubicBezTo>
                  <a:pt x="1001611" y="2235695"/>
                  <a:pt x="1024422" y="2231628"/>
                  <a:pt x="1034213" y="2233366"/>
                </a:cubicBezTo>
                <a:cubicBezTo>
                  <a:pt x="1034646" y="2232787"/>
                  <a:pt x="1035162" y="2232290"/>
                  <a:pt x="1035654" y="2231770"/>
                </a:cubicBezTo>
                <a:close/>
                <a:moveTo>
                  <a:pt x="594649" y="1824441"/>
                </a:moveTo>
                <a:cubicBezTo>
                  <a:pt x="594083" y="1824193"/>
                  <a:pt x="593544" y="1823921"/>
                  <a:pt x="593013" y="1823649"/>
                </a:cubicBezTo>
                <a:cubicBezTo>
                  <a:pt x="590993" y="1822597"/>
                  <a:pt x="589188" y="1821438"/>
                  <a:pt x="587418" y="1820304"/>
                </a:cubicBezTo>
                <a:cubicBezTo>
                  <a:pt x="587416" y="1820304"/>
                  <a:pt x="587416" y="1820304"/>
                  <a:pt x="587416" y="1820304"/>
                </a:cubicBezTo>
                <a:cubicBezTo>
                  <a:pt x="585232" y="1818920"/>
                  <a:pt x="583067" y="1817620"/>
                  <a:pt x="580576" y="1816733"/>
                </a:cubicBezTo>
                <a:cubicBezTo>
                  <a:pt x="578745" y="1816095"/>
                  <a:pt x="576716" y="1815693"/>
                  <a:pt x="574368" y="1815658"/>
                </a:cubicBezTo>
                <a:cubicBezTo>
                  <a:pt x="571071" y="1815610"/>
                  <a:pt x="567088" y="1816320"/>
                  <a:pt x="562059" y="1818128"/>
                </a:cubicBezTo>
                <a:cubicBezTo>
                  <a:pt x="559771" y="1818944"/>
                  <a:pt x="557320" y="1819949"/>
                  <a:pt x="554550" y="1821273"/>
                </a:cubicBezTo>
                <a:cubicBezTo>
                  <a:pt x="558834" y="1822278"/>
                  <a:pt x="562970" y="1823838"/>
                  <a:pt x="567345" y="1824548"/>
                </a:cubicBezTo>
                <a:cubicBezTo>
                  <a:pt x="570818" y="1824370"/>
                  <a:pt x="575835" y="1825919"/>
                  <a:pt x="580675" y="1827444"/>
                </a:cubicBezTo>
                <a:cubicBezTo>
                  <a:pt x="580675" y="1827444"/>
                  <a:pt x="580677" y="1827444"/>
                  <a:pt x="580677" y="1827444"/>
                </a:cubicBezTo>
                <a:cubicBezTo>
                  <a:pt x="582347" y="1827964"/>
                  <a:pt x="583985" y="1828484"/>
                  <a:pt x="585541" y="1828922"/>
                </a:cubicBezTo>
                <a:lnTo>
                  <a:pt x="585542" y="1828922"/>
                </a:lnTo>
                <a:cubicBezTo>
                  <a:pt x="585543" y="1828922"/>
                  <a:pt x="585545" y="1828922"/>
                  <a:pt x="585545" y="1828922"/>
                </a:cubicBezTo>
                <a:cubicBezTo>
                  <a:pt x="589891" y="1830163"/>
                  <a:pt x="593527" y="1830801"/>
                  <a:pt x="594888" y="1829253"/>
                </a:cubicBezTo>
                <a:cubicBezTo>
                  <a:pt x="594969" y="1829158"/>
                  <a:pt x="595198" y="1828756"/>
                  <a:pt x="595478" y="1828271"/>
                </a:cubicBezTo>
                <a:cubicBezTo>
                  <a:pt x="595658" y="1827952"/>
                  <a:pt x="595853" y="1827598"/>
                  <a:pt x="596056" y="1827243"/>
                </a:cubicBezTo>
                <a:cubicBezTo>
                  <a:pt x="595574" y="1826321"/>
                  <a:pt x="595112" y="1825387"/>
                  <a:pt x="594649" y="1824441"/>
                </a:cubicBezTo>
                <a:close/>
                <a:moveTo>
                  <a:pt x="1077649" y="2269883"/>
                </a:moveTo>
                <a:cubicBezTo>
                  <a:pt x="1076955" y="2270096"/>
                  <a:pt x="1076261" y="2270238"/>
                  <a:pt x="1075565" y="2270404"/>
                </a:cubicBezTo>
                <a:cubicBezTo>
                  <a:pt x="1073717" y="2270865"/>
                  <a:pt x="1071870" y="2271207"/>
                  <a:pt x="1070045" y="2271231"/>
                </a:cubicBezTo>
                <a:cubicBezTo>
                  <a:pt x="1069585" y="2271243"/>
                  <a:pt x="1068974" y="2271184"/>
                  <a:pt x="1068350" y="2271113"/>
                </a:cubicBezTo>
                <a:cubicBezTo>
                  <a:pt x="1067385" y="2271018"/>
                  <a:pt x="1066290" y="2270865"/>
                  <a:pt x="1065029" y="2270605"/>
                </a:cubicBezTo>
                <a:cubicBezTo>
                  <a:pt x="1063017" y="2270203"/>
                  <a:pt x="1060710" y="2269612"/>
                  <a:pt x="1058350" y="2268867"/>
                </a:cubicBezTo>
                <a:cubicBezTo>
                  <a:pt x="1058273" y="2268843"/>
                  <a:pt x="1058201" y="2268831"/>
                  <a:pt x="1058124" y="2268808"/>
                </a:cubicBezTo>
                <a:cubicBezTo>
                  <a:pt x="1058151" y="2269162"/>
                  <a:pt x="1058052" y="2269541"/>
                  <a:pt x="1057753" y="2269907"/>
                </a:cubicBezTo>
                <a:lnTo>
                  <a:pt x="1057754" y="2269907"/>
                </a:lnTo>
                <a:cubicBezTo>
                  <a:pt x="1052191" y="2276752"/>
                  <a:pt x="1046711" y="2281421"/>
                  <a:pt x="1046406" y="2290997"/>
                </a:cubicBezTo>
                <a:cubicBezTo>
                  <a:pt x="1046207" y="2297251"/>
                  <a:pt x="1047975" y="2306424"/>
                  <a:pt x="1052482" y="2310113"/>
                </a:cubicBezTo>
                <a:cubicBezTo>
                  <a:pt x="1052633" y="2309593"/>
                  <a:pt x="1052831" y="2309096"/>
                  <a:pt x="1053073" y="2308623"/>
                </a:cubicBezTo>
                <a:cubicBezTo>
                  <a:pt x="1053581" y="2306897"/>
                  <a:pt x="1054615" y="2305337"/>
                  <a:pt x="1056412" y="2303835"/>
                </a:cubicBezTo>
                <a:cubicBezTo>
                  <a:pt x="1062547" y="2298669"/>
                  <a:pt x="1064607" y="2294520"/>
                  <a:pt x="1066277" y="2286848"/>
                </a:cubicBezTo>
                <a:cubicBezTo>
                  <a:pt x="1066408" y="2286245"/>
                  <a:pt x="1066678" y="2285654"/>
                  <a:pt x="1066867" y="2285063"/>
                </a:cubicBezTo>
                <a:cubicBezTo>
                  <a:pt x="1067479" y="2283017"/>
                  <a:pt x="1068349" y="2281019"/>
                  <a:pt x="1069491" y="2279081"/>
                </a:cubicBezTo>
                <a:cubicBezTo>
                  <a:pt x="1070032" y="2278147"/>
                  <a:pt x="1070622" y="2277248"/>
                  <a:pt x="1071269" y="2276362"/>
                </a:cubicBezTo>
                <a:cubicBezTo>
                  <a:pt x="1072659" y="2274482"/>
                  <a:pt x="1074271" y="2272792"/>
                  <a:pt x="1076049" y="2271290"/>
                </a:cubicBezTo>
                <a:cubicBezTo>
                  <a:pt x="1076590" y="2270829"/>
                  <a:pt x="1077073" y="2270297"/>
                  <a:pt x="1077649" y="2269883"/>
                </a:cubicBezTo>
                <a:close/>
                <a:moveTo>
                  <a:pt x="529837" y="1761857"/>
                </a:moveTo>
                <a:cubicBezTo>
                  <a:pt x="529425" y="1762330"/>
                  <a:pt x="529098" y="1762850"/>
                  <a:pt x="528804" y="1763370"/>
                </a:cubicBezTo>
                <a:cubicBezTo>
                  <a:pt x="528549" y="1763831"/>
                  <a:pt x="528384" y="1764328"/>
                  <a:pt x="528236" y="1764824"/>
                </a:cubicBezTo>
                <a:cubicBezTo>
                  <a:pt x="527766" y="1766385"/>
                  <a:pt x="527799" y="1768099"/>
                  <a:pt x="528707" y="1769872"/>
                </a:cubicBezTo>
                <a:cubicBezTo>
                  <a:pt x="529094" y="1770617"/>
                  <a:pt x="529069" y="1771255"/>
                  <a:pt x="528872" y="1771775"/>
                </a:cubicBezTo>
                <a:cubicBezTo>
                  <a:pt x="528476" y="1772816"/>
                  <a:pt x="527235" y="1773265"/>
                  <a:pt x="526055" y="1772556"/>
                </a:cubicBezTo>
                <a:cubicBezTo>
                  <a:pt x="525100" y="1771988"/>
                  <a:pt x="524269" y="1770593"/>
                  <a:pt x="524011" y="1768241"/>
                </a:cubicBezTo>
                <a:cubicBezTo>
                  <a:pt x="523993" y="1768087"/>
                  <a:pt x="523956" y="1767981"/>
                  <a:pt x="523944" y="1767815"/>
                </a:cubicBezTo>
                <a:cubicBezTo>
                  <a:pt x="523937" y="1767721"/>
                  <a:pt x="523907" y="1767661"/>
                  <a:pt x="523903" y="1767555"/>
                </a:cubicBezTo>
                <a:cubicBezTo>
                  <a:pt x="523848" y="1767614"/>
                  <a:pt x="523819" y="1767673"/>
                  <a:pt x="523767" y="1767721"/>
                </a:cubicBezTo>
                <a:cubicBezTo>
                  <a:pt x="523561" y="1767933"/>
                  <a:pt x="523399" y="1768158"/>
                  <a:pt x="523228" y="1768371"/>
                </a:cubicBezTo>
                <a:cubicBezTo>
                  <a:pt x="522089" y="1769849"/>
                  <a:pt x="521721" y="1771492"/>
                  <a:pt x="521953" y="1773253"/>
                </a:cubicBezTo>
                <a:cubicBezTo>
                  <a:pt x="522354" y="1776292"/>
                  <a:pt x="524434" y="1779658"/>
                  <a:pt x="526900" y="1783030"/>
                </a:cubicBezTo>
                <a:lnTo>
                  <a:pt x="534164" y="1792837"/>
                </a:lnTo>
                <a:lnTo>
                  <a:pt x="534166" y="1792842"/>
                </a:lnTo>
                <a:lnTo>
                  <a:pt x="534168" y="1792842"/>
                </a:lnTo>
                <a:lnTo>
                  <a:pt x="534164" y="1792837"/>
                </a:lnTo>
                <a:lnTo>
                  <a:pt x="531103" y="1784580"/>
                </a:lnTo>
                <a:cubicBezTo>
                  <a:pt x="529798" y="1782320"/>
                  <a:pt x="528749" y="1779980"/>
                  <a:pt x="529577" y="1775830"/>
                </a:cubicBezTo>
                <a:cubicBezTo>
                  <a:pt x="529950" y="1773939"/>
                  <a:pt x="530204" y="1772497"/>
                  <a:pt x="530409" y="1771208"/>
                </a:cubicBezTo>
                <a:cubicBezTo>
                  <a:pt x="530829" y="1768572"/>
                  <a:pt x="530949" y="1766952"/>
                  <a:pt x="530866" y="1765841"/>
                </a:cubicBezTo>
                <a:cubicBezTo>
                  <a:pt x="530828" y="1765356"/>
                  <a:pt x="530753" y="1764931"/>
                  <a:pt x="530657" y="1764552"/>
                </a:cubicBezTo>
                <a:cubicBezTo>
                  <a:pt x="530450" y="1763737"/>
                  <a:pt x="530146" y="1763016"/>
                  <a:pt x="529837" y="1761857"/>
                </a:cubicBezTo>
                <a:close/>
                <a:moveTo>
                  <a:pt x="619368" y="1844207"/>
                </a:moveTo>
                <a:cubicBezTo>
                  <a:pt x="617266" y="1843971"/>
                  <a:pt x="615208" y="1843557"/>
                  <a:pt x="613178" y="1842966"/>
                </a:cubicBezTo>
                <a:lnTo>
                  <a:pt x="613177" y="1842966"/>
                </a:lnTo>
                <a:cubicBezTo>
                  <a:pt x="610404" y="1842162"/>
                  <a:pt x="607701" y="1840873"/>
                  <a:pt x="605080" y="1838816"/>
                </a:cubicBezTo>
                <a:cubicBezTo>
                  <a:pt x="601525" y="1838521"/>
                  <a:pt x="598036" y="1838521"/>
                  <a:pt x="594830" y="1838946"/>
                </a:cubicBezTo>
                <a:cubicBezTo>
                  <a:pt x="593844" y="1839088"/>
                  <a:pt x="592875" y="1839242"/>
                  <a:pt x="591951" y="1839467"/>
                </a:cubicBezTo>
                <a:cubicBezTo>
                  <a:pt x="593823" y="1839809"/>
                  <a:pt x="594779" y="1840271"/>
                  <a:pt x="595634" y="1840755"/>
                </a:cubicBezTo>
                <a:cubicBezTo>
                  <a:pt x="597142" y="1841618"/>
                  <a:pt x="598322" y="1842576"/>
                  <a:pt x="603571" y="1843214"/>
                </a:cubicBezTo>
                <a:cubicBezTo>
                  <a:pt x="605904" y="1843498"/>
                  <a:pt x="608264" y="1843084"/>
                  <a:pt x="610606" y="1843344"/>
                </a:cubicBezTo>
                <a:cubicBezTo>
                  <a:pt x="611588" y="1843462"/>
                  <a:pt x="612520" y="1843581"/>
                  <a:pt x="613406" y="1843711"/>
                </a:cubicBezTo>
                <a:cubicBezTo>
                  <a:pt x="615457" y="1844006"/>
                  <a:pt x="617236" y="1844349"/>
                  <a:pt x="618839" y="1844704"/>
                </a:cubicBezTo>
                <a:cubicBezTo>
                  <a:pt x="619016" y="1844538"/>
                  <a:pt x="619190" y="1844373"/>
                  <a:pt x="619368" y="1844207"/>
                </a:cubicBezTo>
                <a:close/>
                <a:moveTo>
                  <a:pt x="1189706" y="2370308"/>
                </a:moveTo>
                <a:cubicBezTo>
                  <a:pt x="1190765" y="2372862"/>
                  <a:pt x="1191259" y="2374706"/>
                  <a:pt x="1189964" y="2377378"/>
                </a:cubicBezTo>
                <a:cubicBezTo>
                  <a:pt x="1189564" y="2378193"/>
                  <a:pt x="1188764" y="2378004"/>
                  <a:pt x="1188057" y="2377803"/>
                </a:cubicBezTo>
                <a:cubicBezTo>
                  <a:pt x="1187339" y="2377591"/>
                  <a:pt x="1186739" y="2376751"/>
                  <a:pt x="1186668" y="2376018"/>
                </a:cubicBezTo>
                <a:cubicBezTo>
                  <a:pt x="1186598" y="2375262"/>
                  <a:pt x="1186398" y="2374541"/>
                  <a:pt x="1186256" y="2373820"/>
                </a:cubicBezTo>
                <a:cubicBezTo>
                  <a:pt x="1186103" y="2373063"/>
                  <a:pt x="1186009" y="2372295"/>
                  <a:pt x="1185821" y="2371538"/>
                </a:cubicBezTo>
                <a:cubicBezTo>
                  <a:pt x="1185621" y="2370793"/>
                  <a:pt x="1185915" y="2370190"/>
                  <a:pt x="1186374" y="2369777"/>
                </a:cubicBezTo>
                <a:cubicBezTo>
                  <a:pt x="1187328" y="2368925"/>
                  <a:pt x="1189105" y="2368890"/>
                  <a:pt x="1189706" y="2370308"/>
                </a:cubicBezTo>
                <a:close/>
                <a:moveTo>
                  <a:pt x="315409" y="1562342"/>
                </a:moveTo>
                <a:cubicBezTo>
                  <a:pt x="315565" y="1564683"/>
                  <a:pt x="317014" y="1567106"/>
                  <a:pt x="317881" y="1569151"/>
                </a:cubicBezTo>
                <a:cubicBezTo>
                  <a:pt x="319487" y="1572922"/>
                  <a:pt x="321654" y="1576362"/>
                  <a:pt x="323956" y="1579732"/>
                </a:cubicBezTo>
                <a:cubicBezTo>
                  <a:pt x="324083" y="1579767"/>
                  <a:pt x="324212" y="1579779"/>
                  <a:pt x="324337" y="1579826"/>
                </a:cubicBezTo>
                <a:cubicBezTo>
                  <a:pt x="324919" y="1578644"/>
                  <a:pt x="325756" y="1577592"/>
                  <a:pt x="326707" y="1576575"/>
                </a:cubicBezTo>
                <a:cubicBezTo>
                  <a:pt x="325657" y="1574483"/>
                  <a:pt x="324903" y="1572189"/>
                  <a:pt x="323792" y="1570121"/>
                </a:cubicBezTo>
                <a:lnTo>
                  <a:pt x="323793" y="1570121"/>
                </a:lnTo>
                <a:cubicBezTo>
                  <a:pt x="322443" y="1567614"/>
                  <a:pt x="318993" y="1562602"/>
                  <a:pt x="315409" y="1562342"/>
                </a:cubicBezTo>
                <a:close/>
                <a:moveTo>
                  <a:pt x="313108" y="1559930"/>
                </a:moveTo>
                <a:cubicBezTo>
                  <a:pt x="310752" y="1558192"/>
                  <a:pt x="308427" y="1556904"/>
                  <a:pt x="305262" y="1556029"/>
                </a:cubicBezTo>
                <a:lnTo>
                  <a:pt x="295491" y="1552342"/>
                </a:lnTo>
                <a:lnTo>
                  <a:pt x="295491" y="1552341"/>
                </a:lnTo>
                <a:lnTo>
                  <a:pt x="295490" y="1552341"/>
                </a:lnTo>
                <a:lnTo>
                  <a:pt x="295491" y="1552342"/>
                </a:lnTo>
                <a:lnTo>
                  <a:pt x="296397" y="1559469"/>
                </a:lnTo>
                <a:cubicBezTo>
                  <a:pt x="301256" y="1561443"/>
                  <a:pt x="305775" y="1564293"/>
                  <a:pt x="309025" y="1568442"/>
                </a:cubicBezTo>
                <a:cubicBezTo>
                  <a:pt x="309814" y="1567023"/>
                  <a:pt x="311052" y="1565806"/>
                  <a:pt x="312456" y="1564659"/>
                </a:cubicBezTo>
                <a:cubicBezTo>
                  <a:pt x="312092" y="1563063"/>
                  <a:pt x="312139" y="1561467"/>
                  <a:pt x="313108" y="1559930"/>
                </a:cubicBezTo>
                <a:close/>
                <a:moveTo>
                  <a:pt x="451925" y="1687983"/>
                </a:moveTo>
                <a:cubicBezTo>
                  <a:pt x="454335" y="1692617"/>
                  <a:pt x="456733" y="1696909"/>
                  <a:pt x="458924" y="1700715"/>
                </a:cubicBezTo>
                <a:cubicBezTo>
                  <a:pt x="461725" y="1705574"/>
                  <a:pt x="464128" y="1709499"/>
                  <a:pt x="465644" y="1711922"/>
                </a:cubicBezTo>
                <a:cubicBezTo>
                  <a:pt x="466122" y="1712690"/>
                  <a:pt x="466508" y="1713305"/>
                  <a:pt x="466790" y="1713754"/>
                </a:cubicBezTo>
                <a:cubicBezTo>
                  <a:pt x="467119" y="1714275"/>
                  <a:pt x="467348" y="1714629"/>
                  <a:pt x="467362" y="1714665"/>
                </a:cubicBezTo>
                <a:cubicBezTo>
                  <a:pt x="467254" y="1714286"/>
                  <a:pt x="467171" y="1713979"/>
                  <a:pt x="467072" y="1713624"/>
                </a:cubicBezTo>
                <a:cubicBezTo>
                  <a:pt x="466739" y="1712430"/>
                  <a:pt x="466448" y="1711366"/>
                  <a:pt x="466194" y="1710409"/>
                </a:cubicBezTo>
                <a:cubicBezTo>
                  <a:pt x="465440" y="1707584"/>
                  <a:pt x="464957" y="1705621"/>
                  <a:pt x="464478" y="1704108"/>
                </a:cubicBezTo>
                <a:cubicBezTo>
                  <a:pt x="464191" y="1703198"/>
                  <a:pt x="463888" y="1702429"/>
                  <a:pt x="463528" y="1701696"/>
                </a:cubicBezTo>
                <a:cubicBezTo>
                  <a:pt x="462571" y="1699781"/>
                  <a:pt x="461120" y="1698091"/>
                  <a:pt x="457985" y="1694651"/>
                </a:cubicBezTo>
                <a:cubicBezTo>
                  <a:pt x="456426" y="1692948"/>
                  <a:pt x="454468" y="1690820"/>
                  <a:pt x="451925" y="1687983"/>
                </a:cubicBezTo>
                <a:close/>
                <a:moveTo>
                  <a:pt x="353445" y="1597086"/>
                </a:moveTo>
                <a:lnTo>
                  <a:pt x="353444" y="1597086"/>
                </a:lnTo>
                <a:lnTo>
                  <a:pt x="353444" y="1597086"/>
                </a:lnTo>
                <a:lnTo>
                  <a:pt x="351031" y="1597579"/>
                </a:lnTo>
                <a:cubicBezTo>
                  <a:pt x="351264" y="1599252"/>
                  <a:pt x="352114" y="1601768"/>
                  <a:pt x="352319" y="1603127"/>
                </a:cubicBezTo>
                <a:cubicBezTo>
                  <a:pt x="352901" y="1606993"/>
                  <a:pt x="353722" y="1610823"/>
                  <a:pt x="354727" y="1614606"/>
                </a:cubicBezTo>
                <a:cubicBezTo>
                  <a:pt x="355112" y="1616060"/>
                  <a:pt x="355927" y="1617431"/>
                  <a:pt x="356810" y="1618779"/>
                </a:cubicBezTo>
                <a:cubicBezTo>
                  <a:pt x="357236" y="1615327"/>
                  <a:pt x="357979" y="1611674"/>
                  <a:pt x="359370" y="1608659"/>
                </a:cubicBezTo>
                <a:lnTo>
                  <a:pt x="353444" y="1597086"/>
                </a:lnTo>
                <a:close/>
                <a:moveTo>
                  <a:pt x="444038" y="1679625"/>
                </a:moveTo>
                <a:lnTo>
                  <a:pt x="444037" y="1679625"/>
                </a:lnTo>
                <a:cubicBezTo>
                  <a:pt x="415827" y="1662271"/>
                  <a:pt x="422316" y="1649184"/>
                  <a:pt x="413797" y="1659836"/>
                </a:cubicBezTo>
                <a:cubicBezTo>
                  <a:pt x="414857" y="1660332"/>
                  <a:pt x="415725" y="1661266"/>
                  <a:pt x="416608" y="1662153"/>
                </a:cubicBezTo>
                <a:cubicBezTo>
                  <a:pt x="418068" y="1662980"/>
                  <a:pt x="423157" y="1667815"/>
                  <a:pt x="423851" y="1668631"/>
                </a:cubicBezTo>
                <a:cubicBezTo>
                  <a:pt x="424842" y="1669801"/>
                  <a:pt x="423317" y="1671610"/>
                  <a:pt x="422210" y="1670452"/>
                </a:cubicBezTo>
                <a:cubicBezTo>
                  <a:pt x="419740" y="1667851"/>
                  <a:pt x="416214" y="1665392"/>
                  <a:pt x="412970" y="1663867"/>
                </a:cubicBezTo>
                <a:cubicBezTo>
                  <a:pt x="409309" y="1662153"/>
                  <a:pt x="410386" y="1665321"/>
                  <a:pt x="412194" y="1666822"/>
                </a:cubicBezTo>
                <a:cubicBezTo>
                  <a:pt x="413690" y="1668064"/>
                  <a:pt x="418780" y="1671043"/>
                  <a:pt x="418042" y="1673572"/>
                </a:cubicBezTo>
                <a:cubicBezTo>
                  <a:pt x="417231" y="1676339"/>
                  <a:pt x="409414" y="1668395"/>
                  <a:pt x="408173" y="1667508"/>
                </a:cubicBezTo>
                <a:cubicBezTo>
                  <a:pt x="405392" y="1668395"/>
                  <a:pt x="405232" y="1673371"/>
                  <a:pt x="406149" y="1675393"/>
                </a:cubicBezTo>
                <a:cubicBezTo>
                  <a:pt x="408397" y="1680417"/>
                  <a:pt x="414336" y="1682758"/>
                  <a:pt x="419138" y="1684460"/>
                </a:cubicBezTo>
                <a:cubicBezTo>
                  <a:pt x="421844" y="1685418"/>
                  <a:pt x="424614" y="1686163"/>
                  <a:pt x="427399" y="1686836"/>
                </a:cubicBezTo>
                <a:cubicBezTo>
                  <a:pt x="429017" y="1687227"/>
                  <a:pt x="431866" y="1687274"/>
                  <a:pt x="433282" y="1688160"/>
                </a:cubicBezTo>
                <a:cubicBezTo>
                  <a:pt x="419503" y="1679507"/>
                  <a:pt x="419709" y="1675476"/>
                  <a:pt x="421981" y="1676067"/>
                </a:cubicBezTo>
                <a:cubicBezTo>
                  <a:pt x="425808" y="1677048"/>
                  <a:pt x="428870" y="1680512"/>
                  <a:pt x="431941" y="1682900"/>
                </a:cubicBezTo>
                <a:cubicBezTo>
                  <a:pt x="441813" y="1690596"/>
                  <a:pt x="444130" y="1691104"/>
                  <a:pt x="449499" y="1694390"/>
                </a:cubicBezTo>
                <a:cubicBezTo>
                  <a:pt x="449247" y="1693835"/>
                  <a:pt x="449054" y="1693244"/>
                  <a:pt x="448809" y="1692676"/>
                </a:cubicBezTo>
                <a:cubicBezTo>
                  <a:pt x="430570" y="1678904"/>
                  <a:pt x="428199" y="1677746"/>
                  <a:pt x="424734" y="1672532"/>
                </a:cubicBezTo>
                <a:cubicBezTo>
                  <a:pt x="424190" y="1671705"/>
                  <a:pt x="425269" y="1670511"/>
                  <a:pt x="426029" y="1671279"/>
                </a:cubicBezTo>
                <a:cubicBezTo>
                  <a:pt x="432697" y="1677816"/>
                  <a:pt x="440915" y="1681989"/>
                  <a:pt x="446087" y="1685654"/>
                </a:cubicBezTo>
                <a:cubicBezTo>
                  <a:pt x="445380" y="1683633"/>
                  <a:pt x="444689" y="1681611"/>
                  <a:pt x="444038" y="1679625"/>
                </a:cubicBezTo>
                <a:close/>
                <a:moveTo>
                  <a:pt x="958931" y="2154503"/>
                </a:moveTo>
                <a:cubicBezTo>
                  <a:pt x="951950" y="2155414"/>
                  <a:pt x="944248" y="2156951"/>
                  <a:pt x="936842" y="2159445"/>
                </a:cubicBezTo>
                <a:cubicBezTo>
                  <a:pt x="935701" y="2159835"/>
                  <a:pt x="934567" y="2160237"/>
                  <a:pt x="933444" y="2160663"/>
                </a:cubicBezTo>
                <a:cubicBezTo>
                  <a:pt x="931495" y="2161419"/>
                  <a:pt x="929588" y="2162247"/>
                  <a:pt x="927725" y="2163145"/>
                </a:cubicBezTo>
                <a:cubicBezTo>
                  <a:pt x="925943" y="2164008"/>
                  <a:pt x="924213" y="2164942"/>
                  <a:pt x="922544" y="2165959"/>
                </a:cubicBezTo>
                <a:cubicBezTo>
                  <a:pt x="921375" y="2166668"/>
                  <a:pt x="920243" y="2167413"/>
                  <a:pt x="919143" y="2168205"/>
                </a:cubicBezTo>
                <a:cubicBezTo>
                  <a:pt x="917181" y="2169612"/>
                  <a:pt x="915343" y="2171149"/>
                  <a:pt x="913654" y="2172815"/>
                </a:cubicBezTo>
                <a:cubicBezTo>
                  <a:pt x="913184" y="2173288"/>
                  <a:pt x="912713" y="2173749"/>
                  <a:pt x="912267" y="2174234"/>
                </a:cubicBezTo>
                <a:cubicBezTo>
                  <a:pt x="910533" y="2176137"/>
                  <a:pt x="908975" y="2178194"/>
                  <a:pt x="907663" y="2180452"/>
                </a:cubicBezTo>
                <a:cubicBezTo>
                  <a:pt x="902947" y="2188550"/>
                  <a:pt x="899298" y="2196790"/>
                  <a:pt x="894624" y="2205183"/>
                </a:cubicBezTo>
                <a:cubicBezTo>
                  <a:pt x="893915" y="2206460"/>
                  <a:pt x="893185" y="2207737"/>
                  <a:pt x="892421" y="2209013"/>
                </a:cubicBezTo>
                <a:cubicBezTo>
                  <a:pt x="888615" y="2215385"/>
                  <a:pt x="884052" y="2221840"/>
                  <a:pt x="877746" y="2228401"/>
                </a:cubicBezTo>
                <a:cubicBezTo>
                  <a:pt x="877476" y="2228685"/>
                  <a:pt x="878318" y="2230186"/>
                  <a:pt x="879748" y="2232326"/>
                </a:cubicBezTo>
                <a:cubicBezTo>
                  <a:pt x="880483" y="2233413"/>
                  <a:pt x="881374" y="2234678"/>
                  <a:pt x="882366" y="2236050"/>
                </a:cubicBezTo>
                <a:cubicBezTo>
                  <a:pt x="882887" y="2236759"/>
                  <a:pt x="883432" y="2237504"/>
                  <a:pt x="883998" y="2238272"/>
                </a:cubicBezTo>
                <a:cubicBezTo>
                  <a:pt x="886507" y="2241653"/>
                  <a:pt x="889319" y="2245318"/>
                  <a:pt x="891647" y="2248356"/>
                </a:cubicBezTo>
                <a:cubicBezTo>
                  <a:pt x="894008" y="2251453"/>
                  <a:pt x="895861" y="2253901"/>
                  <a:pt x="896293" y="2254657"/>
                </a:cubicBezTo>
                <a:cubicBezTo>
                  <a:pt x="897165" y="2256182"/>
                  <a:pt x="898063" y="2257683"/>
                  <a:pt x="898991" y="2259161"/>
                </a:cubicBezTo>
                <a:cubicBezTo>
                  <a:pt x="899556" y="2260060"/>
                  <a:pt x="900142" y="2260934"/>
                  <a:pt x="900746" y="2261774"/>
                </a:cubicBezTo>
                <a:cubicBezTo>
                  <a:pt x="902514" y="2264268"/>
                  <a:pt x="904471" y="2266538"/>
                  <a:pt x="906818" y="2268299"/>
                </a:cubicBezTo>
                <a:cubicBezTo>
                  <a:pt x="908565" y="2269612"/>
                  <a:pt x="910533" y="2270640"/>
                  <a:pt x="912771" y="2271302"/>
                </a:cubicBezTo>
                <a:cubicBezTo>
                  <a:pt x="914042" y="2271692"/>
                  <a:pt x="915386" y="2271976"/>
                  <a:pt x="916854" y="2272094"/>
                </a:cubicBezTo>
                <a:cubicBezTo>
                  <a:pt x="917455" y="2272153"/>
                  <a:pt x="917918" y="2272189"/>
                  <a:pt x="918464" y="2272236"/>
                </a:cubicBezTo>
                <a:lnTo>
                  <a:pt x="918467" y="2272236"/>
                </a:lnTo>
                <a:cubicBezTo>
                  <a:pt x="919660" y="2272330"/>
                  <a:pt x="920747" y="2272425"/>
                  <a:pt x="921700" y="2272508"/>
                </a:cubicBezTo>
                <a:cubicBezTo>
                  <a:pt x="923289" y="2272650"/>
                  <a:pt x="924615" y="2272768"/>
                  <a:pt x="925648" y="2272851"/>
                </a:cubicBezTo>
                <a:cubicBezTo>
                  <a:pt x="934538" y="2273560"/>
                  <a:pt x="925495" y="2272059"/>
                  <a:pt x="942320" y="2266479"/>
                </a:cubicBezTo>
                <a:cubicBezTo>
                  <a:pt x="939399" y="2264079"/>
                  <a:pt x="936749" y="2261230"/>
                  <a:pt x="934408" y="2258345"/>
                </a:cubicBezTo>
                <a:cubicBezTo>
                  <a:pt x="932828" y="2256395"/>
                  <a:pt x="931369" y="2254432"/>
                  <a:pt x="930152" y="2252577"/>
                </a:cubicBezTo>
                <a:cubicBezTo>
                  <a:pt x="930136" y="2252553"/>
                  <a:pt x="930115" y="2252529"/>
                  <a:pt x="930099" y="2252494"/>
                </a:cubicBezTo>
                <a:cubicBezTo>
                  <a:pt x="929436" y="2251489"/>
                  <a:pt x="929830" y="2250200"/>
                  <a:pt x="930942" y="2249727"/>
                </a:cubicBezTo>
                <a:cubicBezTo>
                  <a:pt x="931170" y="2249645"/>
                  <a:pt x="931367" y="2249586"/>
                  <a:pt x="931567" y="2249538"/>
                </a:cubicBezTo>
                <a:cubicBezTo>
                  <a:pt x="931905" y="2249444"/>
                  <a:pt x="932229" y="2249373"/>
                  <a:pt x="932556" y="2249302"/>
                </a:cubicBezTo>
                <a:cubicBezTo>
                  <a:pt x="935131" y="2246595"/>
                  <a:pt x="937673" y="2245271"/>
                  <a:pt x="940477" y="2244538"/>
                </a:cubicBezTo>
                <a:cubicBezTo>
                  <a:pt x="942799" y="2243935"/>
                  <a:pt x="945301" y="2243722"/>
                  <a:pt x="948144" y="2243450"/>
                </a:cubicBezTo>
                <a:cubicBezTo>
                  <a:pt x="950498" y="2243226"/>
                  <a:pt x="953105" y="2242942"/>
                  <a:pt x="956022" y="2242374"/>
                </a:cubicBezTo>
                <a:cubicBezTo>
                  <a:pt x="957522" y="2242079"/>
                  <a:pt x="959104" y="2241712"/>
                  <a:pt x="960791" y="2241228"/>
                </a:cubicBezTo>
                <a:cubicBezTo>
                  <a:pt x="961531" y="2241015"/>
                  <a:pt x="962276" y="2240790"/>
                  <a:pt x="963056" y="2240530"/>
                </a:cubicBezTo>
                <a:cubicBezTo>
                  <a:pt x="964088" y="2240187"/>
                  <a:pt x="965153" y="2239797"/>
                  <a:pt x="966259" y="2239360"/>
                </a:cubicBezTo>
                <a:cubicBezTo>
                  <a:pt x="965269" y="2239608"/>
                  <a:pt x="964255" y="2239750"/>
                  <a:pt x="963250" y="2239951"/>
                </a:cubicBezTo>
                <a:cubicBezTo>
                  <a:pt x="962385" y="2240128"/>
                  <a:pt x="961525" y="2240317"/>
                  <a:pt x="960659" y="2240459"/>
                </a:cubicBezTo>
                <a:cubicBezTo>
                  <a:pt x="958858" y="2240767"/>
                  <a:pt x="957133" y="2241015"/>
                  <a:pt x="955392" y="2241228"/>
                </a:cubicBezTo>
                <a:cubicBezTo>
                  <a:pt x="954313" y="2241358"/>
                  <a:pt x="953189" y="2241523"/>
                  <a:pt x="952161" y="2241629"/>
                </a:cubicBezTo>
                <a:cubicBezTo>
                  <a:pt x="950648" y="2241783"/>
                  <a:pt x="949033" y="2241984"/>
                  <a:pt x="947374" y="2242173"/>
                </a:cubicBezTo>
                <a:cubicBezTo>
                  <a:pt x="945305" y="2242410"/>
                  <a:pt x="943168" y="2242599"/>
                  <a:pt x="941045" y="2242658"/>
                </a:cubicBezTo>
                <a:cubicBezTo>
                  <a:pt x="938726" y="2242729"/>
                  <a:pt x="936443" y="2242599"/>
                  <a:pt x="934304" y="2242150"/>
                </a:cubicBezTo>
                <a:cubicBezTo>
                  <a:pt x="933267" y="2241937"/>
                  <a:pt x="932253" y="2241665"/>
                  <a:pt x="931302" y="2241275"/>
                </a:cubicBezTo>
                <a:cubicBezTo>
                  <a:pt x="928412" y="2240081"/>
                  <a:pt x="930881" y="2239537"/>
                  <a:pt x="935157" y="2239253"/>
                </a:cubicBezTo>
                <a:cubicBezTo>
                  <a:pt x="937191" y="2239111"/>
                  <a:pt x="939614" y="2239029"/>
                  <a:pt x="942099" y="2238970"/>
                </a:cubicBezTo>
                <a:cubicBezTo>
                  <a:pt x="943237" y="2238934"/>
                  <a:pt x="944370" y="2238899"/>
                  <a:pt x="945486" y="2238875"/>
                </a:cubicBezTo>
                <a:cubicBezTo>
                  <a:pt x="948882" y="2238780"/>
                  <a:pt x="952000" y="2238674"/>
                  <a:pt x="953856" y="2238426"/>
                </a:cubicBezTo>
                <a:cubicBezTo>
                  <a:pt x="953924" y="2238414"/>
                  <a:pt x="954015" y="2238414"/>
                  <a:pt x="954081" y="2238402"/>
                </a:cubicBezTo>
                <a:cubicBezTo>
                  <a:pt x="956160" y="2238107"/>
                  <a:pt x="958236" y="2237657"/>
                  <a:pt x="960312" y="2237185"/>
                </a:cubicBezTo>
                <a:cubicBezTo>
                  <a:pt x="961694" y="2236865"/>
                  <a:pt x="963076" y="2236534"/>
                  <a:pt x="964457" y="2236203"/>
                </a:cubicBezTo>
                <a:cubicBezTo>
                  <a:pt x="966374" y="2235731"/>
                  <a:pt x="968291" y="2235269"/>
                  <a:pt x="970208" y="2234891"/>
                </a:cubicBezTo>
                <a:cubicBezTo>
                  <a:pt x="968445" y="2234844"/>
                  <a:pt x="966699" y="2234678"/>
                  <a:pt x="964966" y="2234442"/>
                </a:cubicBezTo>
                <a:cubicBezTo>
                  <a:pt x="964904" y="2234442"/>
                  <a:pt x="964838" y="2234442"/>
                  <a:pt x="964775" y="2234442"/>
                </a:cubicBezTo>
                <a:cubicBezTo>
                  <a:pt x="963263" y="2234572"/>
                  <a:pt x="961710" y="2234607"/>
                  <a:pt x="960145" y="2234560"/>
                </a:cubicBezTo>
                <a:cubicBezTo>
                  <a:pt x="957205" y="2234489"/>
                  <a:pt x="954254" y="2234158"/>
                  <a:pt x="951454" y="2233780"/>
                </a:cubicBezTo>
                <a:cubicBezTo>
                  <a:pt x="949542" y="2233532"/>
                  <a:pt x="947686" y="2233260"/>
                  <a:pt x="946008" y="2233023"/>
                </a:cubicBezTo>
                <a:cubicBezTo>
                  <a:pt x="942383" y="2232515"/>
                  <a:pt x="939382" y="2231971"/>
                  <a:pt x="936828" y="2231439"/>
                </a:cubicBezTo>
                <a:cubicBezTo>
                  <a:pt x="924014" y="2228756"/>
                  <a:pt x="923619" y="2226049"/>
                  <a:pt x="925961" y="2225800"/>
                </a:cubicBezTo>
                <a:cubicBezTo>
                  <a:pt x="929752" y="2225422"/>
                  <a:pt x="933659" y="2226096"/>
                  <a:pt x="937574" y="2226994"/>
                </a:cubicBezTo>
                <a:cubicBezTo>
                  <a:pt x="941523" y="2227893"/>
                  <a:pt x="945479" y="2228992"/>
                  <a:pt x="949337" y="2229465"/>
                </a:cubicBezTo>
                <a:cubicBezTo>
                  <a:pt x="949471" y="2229489"/>
                  <a:pt x="949609" y="2229512"/>
                  <a:pt x="949743" y="2229524"/>
                </a:cubicBezTo>
                <a:cubicBezTo>
                  <a:pt x="949920" y="2229548"/>
                  <a:pt x="950109" y="2229560"/>
                  <a:pt x="950287" y="2229571"/>
                </a:cubicBezTo>
                <a:cubicBezTo>
                  <a:pt x="949858" y="2229323"/>
                  <a:pt x="949450" y="2229016"/>
                  <a:pt x="949027" y="2228756"/>
                </a:cubicBezTo>
                <a:cubicBezTo>
                  <a:pt x="946915" y="2227455"/>
                  <a:pt x="944855" y="2225978"/>
                  <a:pt x="942910" y="2224157"/>
                </a:cubicBezTo>
                <a:cubicBezTo>
                  <a:pt x="941961" y="2223259"/>
                  <a:pt x="940431" y="2221379"/>
                  <a:pt x="939254" y="2219369"/>
                </a:cubicBezTo>
                <a:cubicBezTo>
                  <a:pt x="938277" y="2219286"/>
                  <a:pt x="937300" y="2219156"/>
                  <a:pt x="936323" y="2218967"/>
                </a:cubicBezTo>
                <a:cubicBezTo>
                  <a:pt x="934458" y="2218624"/>
                  <a:pt x="932603" y="2218128"/>
                  <a:pt x="930794" y="2217549"/>
                </a:cubicBezTo>
                <a:cubicBezTo>
                  <a:pt x="929783" y="2217218"/>
                  <a:pt x="928785" y="2216887"/>
                  <a:pt x="927811" y="2216520"/>
                </a:cubicBezTo>
                <a:cubicBezTo>
                  <a:pt x="927094" y="2216260"/>
                  <a:pt x="926375" y="2216024"/>
                  <a:pt x="925675" y="2215787"/>
                </a:cubicBezTo>
                <a:cubicBezTo>
                  <a:pt x="923565" y="2215054"/>
                  <a:pt x="921653" y="2214215"/>
                  <a:pt x="920677" y="2211993"/>
                </a:cubicBezTo>
                <a:cubicBezTo>
                  <a:pt x="920347" y="2211236"/>
                  <a:pt x="920903" y="2210255"/>
                  <a:pt x="921654" y="2210030"/>
                </a:cubicBezTo>
                <a:cubicBezTo>
                  <a:pt x="924873" y="2209096"/>
                  <a:pt x="927871" y="2211366"/>
                  <a:pt x="930915" y="2212406"/>
                </a:cubicBezTo>
                <a:cubicBezTo>
                  <a:pt x="932170" y="2212832"/>
                  <a:pt x="933446" y="2213198"/>
                  <a:pt x="934718" y="2213577"/>
                </a:cubicBezTo>
                <a:cubicBezTo>
                  <a:pt x="935694" y="2213872"/>
                  <a:pt x="936664" y="2214180"/>
                  <a:pt x="937637" y="2214475"/>
                </a:cubicBezTo>
                <a:cubicBezTo>
                  <a:pt x="937640" y="2214428"/>
                  <a:pt x="937626" y="2214369"/>
                  <a:pt x="937633" y="2214321"/>
                </a:cubicBezTo>
                <a:cubicBezTo>
                  <a:pt x="937912" y="2212406"/>
                  <a:pt x="938158" y="2210787"/>
                  <a:pt x="938356" y="2209285"/>
                </a:cubicBezTo>
                <a:cubicBezTo>
                  <a:pt x="936600" y="2208931"/>
                  <a:pt x="935037" y="2208446"/>
                  <a:pt x="933633" y="2207926"/>
                </a:cubicBezTo>
                <a:cubicBezTo>
                  <a:pt x="928984" y="2206164"/>
                  <a:pt x="926320" y="2203741"/>
                  <a:pt x="926009" y="2202204"/>
                </a:cubicBezTo>
                <a:cubicBezTo>
                  <a:pt x="926001" y="2202121"/>
                  <a:pt x="925994" y="2202039"/>
                  <a:pt x="925985" y="2201944"/>
                </a:cubicBezTo>
                <a:cubicBezTo>
                  <a:pt x="925956" y="2200537"/>
                  <a:pt x="928245" y="2200123"/>
                  <a:pt x="933220" y="2202216"/>
                </a:cubicBezTo>
                <a:cubicBezTo>
                  <a:pt x="934771" y="2202866"/>
                  <a:pt x="936555" y="2203741"/>
                  <a:pt x="938640" y="2204923"/>
                </a:cubicBezTo>
                <a:cubicBezTo>
                  <a:pt x="938480" y="2200856"/>
                  <a:pt x="936514" y="2198504"/>
                  <a:pt x="933910" y="2196329"/>
                </a:cubicBezTo>
                <a:cubicBezTo>
                  <a:pt x="932074" y="2194792"/>
                  <a:pt x="929932" y="2193338"/>
                  <a:pt x="927840" y="2191434"/>
                </a:cubicBezTo>
                <a:cubicBezTo>
                  <a:pt x="926271" y="2190477"/>
                  <a:pt x="924711" y="2189117"/>
                  <a:pt x="923209" y="2187628"/>
                </a:cubicBezTo>
                <a:cubicBezTo>
                  <a:pt x="920818" y="2185264"/>
                  <a:pt x="918613" y="2182521"/>
                  <a:pt x="917048" y="2180074"/>
                </a:cubicBezTo>
                <a:cubicBezTo>
                  <a:pt x="915573" y="2177769"/>
                  <a:pt x="918995" y="2175936"/>
                  <a:pt x="920754" y="2177650"/>
                </a:cubicBezTo>
                <a:cubicBezTo>
                  <a:pt x="920889" y="2177780"/>
                  <a:pt x="921036" y="2177887"/>
                  <a:pt x="921148" y="2178064"/>
                </a:cubicBezTo>
                <a:cubicBezTo>
                  <a:pt x="921937" y="2179294"/>
                  <a:pt x="922958" y="2180417"/>
                  <a:pt x="923845" y="2181623"/>
                </a:cubicBezTo>
                <a:cubicBezTo>
                  <a:pt x="924542" y="2180558"/>
                  <a:pt x="925810" y="2179601"/>
                  <a:pt x="927830" y="2178821"/>
                </a:cubicBezTo>
                <a:cubicBezTo>
                  <a:pt x="928063" y="2178726"/>
                  <a:pt x="928262" y="2178632"/>
                  <a:pt x="928517" y="2178537"/>
                </a:cubicBezTo>
                <a:cubicBezTo>
                  <a:pt x="928644" y="2178502"/>
                  <a:pt x="928756" y="2178466"/>
                  <a:pt x="928882" y="2178431"/>
                </a:cubicBezTo>
                <a:cubicBezTo>
                  <a:pt x="929928" y="2178088"/>
                  <a:pt x="930915" y="2177792"/>
                  <a:pt x="931931" y="2177473"/>
                </a:cubicBezTo>
                <a:cubicBezTo>
                  <a:pt x="930817" y="2176456"/>
                  <a:pt x="929755" y="2175274"/>
                  <a:pt x="928950" y="2174317"/>
                </a:cubicBezTo>
                <a:cubicBezTo>
                  <a:pt x="928283" y="2173525"/>
                  <a:pt x="927784" y="2172874"/>
                  <a:pt x="927665" y="2172662"/>
                </a:cubicBezTo>
                <a:cubicBezTo>
                  <a:pt x="927311" y="2172059"/>
                  <a:pt x="927473" y="2170983"/>
                  <a:pt x="927925" y="2170463"/>
                </a:cubicBezTo>
                <a:cubicBezTo>
                  <a:pt x="928203" y="2170144"/>
                  <a:pt x="928426" y="2169955"/>
                  <a:pt x="928681" y="2169813"/>
                </a:cubicBezTo>
                <a:cubicBezTo>
                  <a:pt x="928882" y="2169706"/>
                  <a:pt x="929094" y="2169624"/>
                  <a:pt x="929418" y="2169576"/>
                </a:cubicBezTo>
                <a:cubicBezTo>
                  <a:pt x="930136" y="2169458"/>
                  <a:pt x="931076" y="2169765"/>
                  <a:pt x="931485" y="2170404"/>
                </a:cubicBezTo>
                <a:cubicBezTo>
                  <a:pt x="932749" y="2172390"/>
                  <a:pt x="934598" y="2173915"/>
                  <a:pt x="935846" y="2175830"/>
                </a:cubicBezTo>
                <a:cubicBezTo>
                  <a:pt x="935944" y="2175984"/>
                  <a:pt x="935984" y="2176078"/>
                  <a:pt x="936068" y="2176208"/>
                </a:cubicBezTo>
                <a:cubicBezTo>
                  <a:pt x="938845" y="2175404"/>
                  <a:pt x="941385" y="2174778"/>
                  <a:pt x="943812" y="2174234"/>
                </a:cubicBezTo>
                <a:cubicBezTo>
                  <a:pt x="941073" y="2171669"/>
                  <a:pt x="938697" y="2167436"/>
                  <a:pt x="939929" y="2164162"/>
                </a:cubicBezTo>
                <a:cubicBezTo>
                  <a:pt x="940309" y="2163145"/>
                  <a:pt x="941831" y="2162519"/>
                  <a:pt x="942712" y="2163334"/>
                </a:cubicBezTo>
                <a:cubicBezTo>
                  <a:pt x="944401" y="2164895"/>
                  <a:pt x="944391" y="2166692"/>
                  <a:pt x="945454" y="2168690"/>
                </a:cubicBezTo>
                <a:cubicBezTo>
                  <a:pt x="946293" y="2170262"/>
                  <a:pt x="947287" y="2171728"/>
                  <a:pt x="948019" y="2173359"/>
                </a:cubicBezTo>
                <a:cubicBezTo>
                  <a:pt x="948443" y="2173276"/>
                  <a:pt x="948813" y="2173229"/>
                  <a:pt x="949223" y="2173158"/>
                </a:cubicBezTo>
                <a:cubicBezTo>
                  <a:pt x="951557" y="2172756"/>
                  <a:pt x="953703" y="2172484"/>
                  <a:pt x="955689" y="2172295"/>
                </a:cubicBezTo>
                <a:cubicBezTo>
                  <a:pt x="955731" y="2172283"/>
                  <a:pt x="955778" y="2172283"/>
                  <a:pt x="955821" y="2172272"/>
                </a:cubicBezTo>
                <a:cubicBezTo>
                  <a:pt x="955744" y="2172224"/>
                  <a:pt x="955687" y="2172165"/>
                  <a:pt x="955611" y="2172106"/>
                </a:cubicBezTo>
                <a:cubicBezTo>
                  <a:pt x="954954" y="2171669"/>
                  <a:pt x="954326" y="2171184"/>
                  <a:pt x="953784" y="2170664"/>
                </a:cubicBezTo>
                <a:cubicBezTo>
                  <a:pt x="952217" y="2169139"/>
                  <a:pt x="948641" y="2164564"/>
                  <a:pt x="951286" y="2163169"/>
                </a:cubicBezTo>
                <a:cubicBezTo>
                  <a:pt x="951530" y="2163051"/>
                  <a:pt x="951749" y="2162897"/>
                  <a:pt x="952107" y="2162838"/>
                </a:cubicBezTo>
                <a:cubicBezTo>
                  <a:pt x="952904" y="2162684"/>
                  <a:pt x="953898" y="2163145"/>
                  <a:pt x="954332" y="2163819"/>
                </a:cubicBezTo>
                <a:cubicBezTo>
                  <a:pt x="955782" y="2166065"/>
                  <a:pt x="957471" y="2167779"/>
                  <a:pt x="959643" y="2169375"/>
                </a:cubicBezTo>
                <a:cubicBezTo>
                  <a:pt x="960763" y="2170191"/>
                  <a:pt x="961668" y="2170971"/>
                  <a:pt x="962453" y="2172000"/>
                </a:cubicBezTo>
                <a:cubicBezTo>
                  <a:pt x="963556" y="2172035"/>
                  <a:pt x="964507" y="2172130"/>
                  <a:pt x="965458" y="2172236"/>
                </a:cubicBezTo>
                <a:cubicBezTo>
                  <a:pt x="965797" y="2172272"/>
                  <a:pt x="966215" y="2172272"/>
                  <a:pt x="966531" y="2172319"/>
                </a:cubicBezTo>
                <a:cubicBezTo>
                  <a:pt x="966176" y="2171870"/>
                  <a:pt x="965884" y="2171373"/>
                  <a:pt x="965550" y="2170900"/>
                </a:cubicBezTo>
                <a:cubicBezTo>
                  <a:pt x="962295" y="2166384"/>
                  <a:pt x="959964" y="2160935"/>
                  <a:pt x="958931" y="2154503"/>
                </a:cubicBezTo>
                <a:close/>
                <a:moveTo>
                  <a:pt x="1156921" y="2336357"/>
                </a:moveTo>
                <a:cubicBezTo>
                  <a:pt x="1156851" y="2336369"/>
                  <a:pt x="1156792" y="2336333"/>
                  <a:pt x="1156733" y="2336333"/>
                </a:cubicBezTo>
                <a:cubicBezTo>
                  <a:pt x="1156227" y="2336357"/>
                  <a:pt x="1155768" y="2336180"/>
                  <a:pt x="1155391" y="2335837"/>
                </a:cubicBezTo>
                <a:cubicBezTo>
                  <a:pt x="1155214" y="2336712"/>
                  <a:pt x="1154991" y="2337574"/>
                  <a:pt x="1154802" y="2338438"/>
                </a:cubicBezTo>
                <a:cubicBezTo>
                  <a:pt x="1154755" y="2338662"/>
                  <a:pt x="1154696" y="2338899"/>
                  <a:pt x="1154649" y="2339123"/>
                </a:cubicBezTo>
                <a:cubicBezTo>
                  <a:pt x="1154625" y="2339253"/>
                  <a:pt x="1154591" y="2339371"/>
                  <a:pt x="1154566" y="2339502"/>
                </a:cubicBezTo>
                <a:cubicBezTo>
                  <a:pt x="1154555" y="2339549"/>
                  <a:pt x="1154543" y="2339608"/>
                  <a:pt x="1154532" y="2339655"/>
                </a:cubicBezTo>
                <a:cubicBezTo>
                  <a:pt x="1153413" y="2344632"/>
                  <a:pt x="1152189" y="2349597"/>
                  <a:pt x="1151236" y="2354586"/>
                </a:cubicBezTo>
                <a:cubicBezTo>
                  <a:pt x="1151224" y="2354621"/>
                  <a:pt x="1151223" y="2354669"/>
                  <a:pt x="1151212" y="2354716"/>
                </a:cubicBezTo>
                <a:cubicBezTo>
                  <a:pt x="1151035" y="2355685"/>
                  <a:pt x="1150894" y="2356690"/>
                  <a:pt x="1150776" y="2357719"/>
                </a:cubicBezTo>
                <a:cubicBezTo>
                  <a:pt x="1150706" y="2358262"/>
                  <a:pt x="1150635" y="2358818"/>
                  <a:pt x="1150575" y="2359374"/>
                </a:cubicBezTo>
                <a:cubicBezTo>
                  <a:pt x="1150470" y="2360343"/>
                  <a:pt x="1150376" y="2361313"/>
                  <a:pt x="1150258" y="2362282"/>
                </a:cubicBezTo>
                <a:cubicBezTo>
                  <a:pt x="1150211" y="2362672"/>
                  <a:pt x="1150164" y="2363062"/>
                  <a:pt x="1150117" y="2363452"/>
                </a:cubicBezTo>
                <a:cubicBezTo>
                  <a:pt x="1149752" y="2366171"/>
                  <a:pt x="1149175" y="2368796"/>
                  <a:pt x="1148022" y="2371113"/>
                </a:cubicBezTo>
                <a:cubicBezTo>
                  <a:pt x="1147904" y="2371361"/>
                  <a:pt x="1147798" y="2371633"/>
                  <a:pt x="1147669" y="2371869"/>
                </a:cubicBezTo>
                <a:cubicBezTo>
                  <a:pt x="1147516" y="2372141"/>
                  <a:pt x="1147292" y="2372307"/>
                  <a:pt x="1147045" y="2372425"/>
                </a:cubicBezTo>
                <a:cubicBezTo>
                  <a:pt x="1146362" y="2372744"/>
                  <a:pt x="1145478" y="2372508"/>
                  <a:pt x="1145220" y="2371668"/>
                </a:cubicBezTo>
                <a:cubicBezTo>
                  <a:pt x="1144808" y="2370262"/>
                  <a:pt x="1144761" y="2369091"/>
                  <a:pt x="1144820" y="2367968"/>
                </a:cubicBezTo>
                <a:cubicBezTo>
                  <a:pt x="1144879" y="2367082"/>
                  <a:pt x="1144996" y="2366207"/>
                  <a:pt x="1145173" y="2365356"/>
                </a:cubicBezTo>
                <a:cubicBezTo>
                  <a:pt x="1145291" y="2364800"/>
                  <a:pt x="1145397" y="2364221"/>
                  <a:pt x="1145526" y="2363653"/>
                </a:cubicBezTo>
                <a:cubicBezTo>
                  <a:pt x="1145609" y="2363251"/>
                  <a:pt x="1145703" y="2362873"/>
                  <a:pt x="1145773" y="2362447"/>
                </a:cubicBezTo>
                <a:cubicBezTo>
                  <a:pt x="1145643" y="2361809"/>
                  <a:pt x="1145597" y="2359669"/>
                  <a:pt x="1145609" y="2356820"/>
                </a:cubicBezTo>
                <a:cubicBezTo>
                  <a:pt x="1145609" y="2356761"/>
                  <a:pt x="1145608" y="2356714"/>
                  <a:pt x="1145609" y="2356655"/>
                </a:cubicBezTo>
                <a:cubicBezTo>
                  <a:pt x="1145644" y="2351252"/>
                  <a:pt x="1145868" y="2343308"/>
                  <a:pt x="1146103" y="2337374"/>
                </a:cubicBezTo>
                <a:cubicBezTo>
                  <a:pt x="1146268" y="2333000"/>
                  <a:pt x="1146432" y="2329713"/>
                  <a:pt x="1146527" y="2329406"/>
                </a:cubicBezTo>
                <a:cubicBezTo>
                  <a:pt x="1146468" y="2329358"/>
                  <a:pt x="1146432" y="2329299"/>
                  <a:pt x="1146386" y="2329252"/>
                </a:cubicBezTo>
                <a:cubicBezTo>
                  <a:pt x="1146209" y="2330115"/>
                  <a:pt x="1145844" y="2331841"/>
                  <a:pt x="1145373" y="2334004"/>
                </a:cubicBezTo>
                <a:cubicBezTo>
                  <a:pt x="1144914" y="2336144"/>
                  <a:pt x="1144349" y="2338709"/>
                  <a:pt x="1143749" y="2341358"/>
                </a:cubicBezTo>
                <a:cubicBezTo>
                  <a:pt x="1143384" y="2342977"/>
                  <a:pt x="1142995" y="2344608"/>
                  <a:pt x="1142619" y="2346193"/>
                </a:cubicBezTo>
                <a:cubicBezTo>
                  <a:pt x="1142441" y="2346937"/>
                  <a:pt x="1142265" y="2347659"/>
                  <a:pt x="1142089" y="2348368"/>
                </a:cubicBezTo>
                <a:cubicBezTo>
                  <a:pt x="1141900" y="2349160"/>
                  <a:pt x="1141700" y="2349916"/>
                  <a:pt x="1141512" y="2350649"/>
                </a:cubicBezTo>
                <a:cubicBezTo>
                  <a:pt x="1140782" y="2353427"/>
                  <a:pt x="1140122" y="2355650"/>
                  <a:pt x="1139639" y="2356596"/>
                </a:cubicBezTo>
                <a:cubicBezTo>
                  <a:pt x="1139193" y="2357482"/>
                  <a:pt x="1137886" y="2357234"/>
                  <a:pt x="1137474" y="2356478"/>
                </a:cubicBezTo>
                <a:cubicBezTo>
                  <a:pt x="1135967" y="2353664"/>
                  <a:pt x="1136544" y="2350685"/>
                  <a:pt x="1137498" y="2347741"/>
                </a:cubicBezTo>
                <a:cubicBezTo>
                  <a:pt x="1137391" y="2346796"/>
                  <a:pt x="1137357" y="2345578"/>
                  <a:pt x="1137357" y="2344266"/>
                </a:cubicBezTo>
                <a:cubicBezTo>
                  <a:pt x="1137333" y="2337941"/>
                  <a:pt x="1138251" y="2328259"/>
                  <a:pt x="1138852" y="2323247"/>
                </a:cubicBezTo>
                <a:cubicBezTo>
                  <a:pt x="1138887" y="2322998"/>
                  <a:pt x="1138922" y="2322679"/>
                  <a:pt x="1138946" y="2322455"/>
                </a:cubicBezTo>
                <a:cubicBezTo>
                  <a:pt x="1138840" y="2322407"/>
                  <a:pt x="1138769" y="2322313"/>
                  <a:pt x="1138687" y="2322230"/>
                </a:cubicBezTo>
                <a:cubicBezTo>
                  <a:pt x="1138616" y="2322159"/>
                  <a:pt x="1138534" y="2322112"/>
                  <a:pt x="1138463" y="2322041"/>
                </a:cubicBezTo>
                <a:cubicBezTo>
                  <a:pt x="1137474" y="2332751"/>
                  <a:pt x="1135897" y="2338426"/>
                  <a:pt x="1135155" y="2340837"/>
                </a:cubicBezTo>
                <a:cubicBezTo>
                  <a:pt x="1134990" y="2341369"/>
                  <a:pt x="1134883" y="2341700"/>
                  <a:pt x="1134814" y="2341937"/>
                </a:cubicBezTo>
                <a:cubicBezTo>
                  <a:pt x="1134779" y="2342043"/>
                  <a:pt x="1134742" y="2342185"/>
                  <a:pt x="1134731" y="2342232"/>
                </a:cubicBezTo>
                <a:cubicBezTo>
                  <a:pt x="1134708" y="2342433"/>
                  <a:pt x="1134472" y="2342646"/>
                  <a:pt x="1134261" y="2342634"/>
                </a:cubicBezTo>
                <a:cubicBezTo>
                  <a:pt x="1133966" y="2342611"/>
                  <a:pt x="1133671" y="2342587"/>
                  <a:pt x="1133378" y="2342575"/>
                </a:cubicBezTo>
                <a:cubicBezTo>
                  <a:pt x="1132729" y="2342528"/>
                  <a:pt x="1132094" y="2342138"/>
                  <a:pt x="1131941" y="2341452"/>
                </a:cubicBezTo>
                <a:cubicBezTo>
                  <a:pt x="1131577" y="2339809"/>
                  <a:pt x="1131670" y="2337846"/>
                  <a:pt x="1131941" y="2335730"/>
                </a:cubicBezTo>
                <a:cubicBezTo>
                  <a:pt x="1132224" y="2333425"/>
                  <a:pt x="1132729" y="2330954"/>
                  <a:pt x="1133189" y="2328460"/>
                </a:cubicBezTo>
                <a:cubicBezTo>
                  <a:pt x="1133766" y="2325351"/>
                  <a:pt x="1134261" y="2322230"/>
                  <a:pt x="1134072" y="2319452"/>
                </a:cubicBezTo>
                <a:cubicBezTo>
                  <a:pt x="1133531" y="2321863"/>
                  <a:pt x="1133189" y="2323719"/>
                  <a:pt x="1132883" y="2325422"/>
                </a:cubicBezTo>
                <a:cubicBezTo>
                  <a:pt x="1132389" y="2328141"/>
                  <a:pt x="1131941" y="2330482"/>
                  <a:pt x="1130823" y="2333969"/>
                </a:cubicBezTo>
                <a:cubicBezTo>
                  <a:pt x="1130635" y="2334560"/>
                  <a:pt x="1130446" y="2335163"/>
                  <a:pt x="1130199" y="2335837"/>
                </a:cubicBezTo>
                <a:cubicBezTo>
                  <a:pt x="1129622" y="2339371"/>
                  <a:pt x="1129175" y="2343001"/>
                  <a:pt x="1128363" y="2346500"/>
                </a:cubicBezTo>
                <a:cubicBezTo>
                  <a:pt x="1128445" y="2348096"/>
                  <a:pt x="1128434" y="2350035"/>
                  <a:pt x="1128339" y="2352151"/>
                </a:cubicBezTo>
                <a:cubicBezTo>
                  <a:pt x="1128269" y="2353782"/>
                  <a:pt x="1128151" y="2355532"/>
                  <a:pt x="1127998" y="2357305"/>
                </a:cubicBezTo>
                <a:cubicBezTo>
                  <a:pt x="1127774" y="2359918"/>
                  <a:pt x="1127492" y="2362566"/>
                  <a:pt x="1127197" y="2365036"/>
                </a:cubicBezTo>
                <a:cubicBezTo>
                  <a:pt x="1127055" y="2366148"/>
                  <a:pt x="1126915" y="2367223"/>
                  <a:pt x="1126774" y="2368228"/>
                </a:cubicBezTo>
                <a:cubicBezTo>
                  <a:pt x="1126326" y="2371527"/>
                  <a:pt x="1125891" y="2374186"/>
                  <a:pt x="1125620" y="2375404"/>
                </a:cubicBezTo>
                <a:cubicBezTo>
                  <a:pt x="1125644" y="2375995"/>
                  <a:pt x="1125714" y="2376574"/>
                  <a:pt x="1125761" y="2377166"/>
                </a:cubicBezTo>
                <a:cubicBezTo>
                  <a:pt x="1126067" y="2381516"/>
                  <a:pt x="1126762" y="2385783"/>
                  <a:pt x="1127774" y="2389992"/>
                </a:cubicBezTo>
                <a:cubicBezTo>
                  <a:pt x="1128116" y="2391387"/>
                  <a:pt x="1128469" y="2392794"/>
                  <a:pt x="1128869" y="2394177"/>
                </a:cubicBezTo>
                <a:cubicBezTo>
                  <a:pt x="1129645" y="2395288"/>
                  <a:pt x="1130552" y="2396317"/>
                  <a:pt x="1131435" y="2397357"/>
                </a:cubicBezTo>
                <a:cubicBezTo>
                  <a:pt x="1133025" y="2399260"/>
                  <a:pt x="1134731" y="2401093"/>
                  <a:pt x="1136603" y="2402830"/>
                </a:cubicBezTo>
                <a:cubicBezTo>
                  <a:pt x="1137557" y="2403705"/>
                  <a:pt x="1138557" y="2404556"/>
                  <a:pt x="1139558" y="2405408"/>
                </a:cubicBezTo>
                <a:cubicBezTo>
                  <a:pt x="1140935" y="2406566"/>
                  <a:pt x="1142324" y="2407713"/>
                  <a:pt x="1143771" y="2408836"/>
                </a:cubicBezTo>
                <a:cubicBezTo>
                  <a:pt x="1143984" y="2408989"/>
                  <a:pt x="1144196" y="2409155"/>
                  <a:pt x="1144396" y="2409309"/>
                </a:cubicBezTo>
                <a:cubicBezTo>
                  <a:pt x="1145562" y="2410195"/>
                  <a:pt x="1146702" y="2411082"/>
                  <a:pt x="1147892" y="2411933"/>
                </a:cubicBezTo>
                <a:cubicBezTo>
                  <a:pt x="1150705" y="2413990"/>
                  <a:pt x="1153543" y="2416012"/>
                  <a:pt x="1156333" y="2418021"/>
                </a:cubicBezTo>
                <a:cubicBezTo>
                  <a:pt x="1156568" y="2418187"/>
                  <a:pt x="1156815" y="2418364"/>
                  <a:pt x="1157051" y="2418530"/>
                </a:cubicBezTo>
                <a:cubicBezTo>
                  <a:pt x="1157651" y="2418967"/>
                  <a:pt x="1158240" y="2419416"/>
                  <a:pt x="1158840" y="2419854"/>
                </a:cubicBezTo>
                <a:cubicBezTo>
                  <a:pt x="1160323" y="2420953"/>
                  <a:pt x="1161783" y="2422053"/>
                  <a:pt x="1163184" y="2423176"/>
                </a:cubicBezTo>
                <a:cubicBezTo>
                  <a:pt x="1163208" y="2423187"/>
                  <a:pt x="1163219" y="2423199"/>
                  <a:pt x="1163243" y="2423211"/>
                </a:cubicBezTo>
                <a:cubicBezTo>
                  <a:pt x="1163608" y="2423507"/>
                  <a:pt x="1163926" y="2423802"/>
                  <a:pt x="1164279" y="2424098"/>
                </a:cubicBezTo>
                <a:cubicBezTo>
                  <a:pt x="1165150" y="2424807"/>
                  <a:pt x="1166009" y="2425528"/>
                  <a:pt x="1166833" y="2426261"/>
                </a:cubicBezTo>
                <a:cubicBezTo>
                  <a:pt x="1167022" y="2426438"/>
                  <a:pt x="1167232" y="2426592"/>
                  <a:pt x="1167422" y="2426769"/>
                </a:cubicBezTo>
                <a:cubicBezTo>
                  <a:pt x="1167433" y="2426769"/>
                  <a:pt x="1167445" y="2426781"/>
                  <a:pt x="1167457" y="2426793"/>
                </a:cubicBezTo>
                <a:cubicBezTo>
                  <a:pt x="1167528" y="2426864"/>
                  <a:pt x="1167622" y="2426923"/>
                  <a:pt x="1167693" y="2426994"/>
                </a:cubicBezTo>
                <a:cubicBezTo>
                  <a:pt x="1169141" y="2428318"/>
                  <a:pt x="1170471" y="2430020"/>
                  <a:pt x="1171706" y="2431746"/>
                </a:cubicBezTo>
                <a:cubicBezTo>
                  <a:pt x="1174273" y="2435316"/>
                  <a:pt x="1176439" y="2438981"/>
                  <a:pt x="1178440" y="2439880"/>
                </a:cubicBezTo>
                <a:cubicBezTo>
                  <a:pt x="1178663" y="2439974"/>
                  <a:pt x="1178875" y="2440033"/>
                  <a:pt x="1179088" y="2440057"/>
                </a:cubicBezTo>
                <a:cubicBezTo>
                  <a:pt x="1179453" y="2440104"/>
                  <a:pt x="1179818" y="2440057"/>
                  <a:pt x="1180171" y="2439868"/>
                </a:cubicBezTo>
                <a:cubicBezTo>
                  <a:pt x="1180241" y="2439832"/>
                  <a:pt x="1180324" y="2439797"/>
                  <a:pt x="1180394" y="2439738"/>
                </a:cubicBezTo>
                <a:cubicBezTo>
                  <a:pt x="1180712" y="2439525"/>
                  <a:pt x="1181030" y="2439182"/>
                  <a:pt x="1181335" y="2438745"/>
                </a:cubicBezTo>
                <a:cubicBezTo>
                  <a:pt x="1181782" y="2438118"/>
                  <a:pt x="1182231" y="2437303"/>
                  <a:pt x="1182666" y="2436168"/>
                </a:cubicBezTo>
                <a:cubicBezTo>
                  <a:pt x="1182843" y="2435707"/>
                  <a:pt x="1183007" y="2435269"/>
                  <a:pt x="1183184" y="2434820"/>
                </a:cubicBezTo>
                <a:cubicBezTo>
                  <a:pt x="1183337" y="2434442"/>
                  <a:pt x="1183478" y="2434063"/>
                  <a:pt x="1183620" y="2433673"/>
                </a:cubicBezTo>
                <a:cubicBezTo>
                  <a:pt x="1184101" y="2432444"/>
                  <a:pt x="1184585" y="2431203"/>
                  <a:pt x="1185056" y="2429985"/>
                </a:cubicBezTo>
                <a:cubicBezTo>
                  <a:pt x="1185645" y="2428460"/>
                  <a:pt x="1186245" y="2426947"/>
                  <a:pt x="1186891" y="2425445"/>
                </a:cubicBezTo>
                <a:cubicBezTo>
                  <a:pt x="1187964" y="2422939"/>
                  <a:pt x="1189200" y="2420480"/>
                  <a:pt x="1190577" y="2418033"/>
                </a:cubicBezTo>
                <a:lnTo>
                  <a:pt x="1190576" y="2418045"/>
                </a:lnTo>
                <a:cubicBezTo>
                  <a:pt x="1191166" y="2417016"/>
                  <a:pt x="1191707" y="2415976"/>
                  <a:pt x="1192378" y="2414959"/>
                </a:cubicBezTo>
                <a:cubicBezTo>
                  <a:pt x="1189999" y="2413695"/>
                  <a:pt x="1187774" y="2412394"/>
                  <a:pt x="1185656" y="2411058"/>
                </a:cubicBezTo>
                <a:cubicBezTo>
                  <a:pt x="1185256" y="2410798"/>
                  <a:pt x="1184903" y="2410538"/>
                  <a:pt x="1184503" y="2410290"/>
                </a:cubicBezTo>
                <a:cubicBezTo>
                  <a:pt x="1184291" y="2410148"/>
                  <a:pt x="1184091" y="2410006"/>
                  <a:pt x="1183867" y="2409864"/>
                </a:cubicBezTo>
                <a:cubicBezTo>
                  <a:pt x="1182643" y="2409061"/>
                  <a:pt x="1181394" y="2408257"/>
                  <a:pt x="1180229" y="2407429"/>
                </a:cubicBezTo>
                <a:cubicBezTo>
                  <a:pt x="1180430" y="2408174"/>
                  <a:pt x="1180665" y="2408919"/>
                  <a:pt x="1180852" y="2409651"/>
                </a:cubicBezTo>
                <a:cubicBezTo>
                  <a:pt x="1181383" y="2411709"/>
                  <a:pt x="1181936" y="2413104"/>
                  <a:pt x="1180465" y="2414723"/>
                </a:cubicBezTo>
                <a:cubicBezTo>
                  <a:pt x="1180453" y="2414723"/>
                  <a:pt x="1180441" y="2414723"/>
                  <a:pt x="1180430" y="2414735"/>
                </a:cubicBezTo>
                <a:cubicBezTo>
                  <a:pt x="1180218" y="2414936"/>
                  <a:pt x="1179888" y="2415042"/>
                  <a:pt x="1179617" y="2414959"/>
                </a:cubicBezTo>
                <a:cubicBezTo>
                  <a:pt x="1179346" y="2414877"/>
                  <a:pt x="1179169" y="2414747"/>
                  <a:pt x="1178958" y="2414628"/>
                </a:cubicBezTo>
                <a:cubicBezTo>
                  <a:pt x="1178193" y="2414238"/>
                  <a:pt x="1177710" y="2413695"/>
                  <a:pt x="1177393" y="2412985"/>
                </a:cubicBezTo>
                <a:cubicBezTo>
                  <a:pt x="1177122" y="2412406"/>
                  <a:pt x="1176922" y="2411756"/>
                  <a:pt x="1176721" y="2410964"/>
                </a:cubicBezTo>
                <a:cubicBezTo>
                  <a:pt x="1176438" y="2409864"/>
                  <a:pt x="1176180" y="2408765"/>
                  <a:pt x="1175898" y="2407665"/>
                </a:cubicBezTo>
                <a:cubicBezTo>
                  <a:pt x="1175521" y="2406212"/>
                  <a:pt x="1175132" y="2404769"/>
                  <a:pt x="1174815" y="2403303"/>
                </a:cubicBezTo>
                <a:cubicBezTo>
                  <a:pt x="1173872" y="2402511"/>
                  <a:pt x="1173025" y="2401696"/>
                  <a:pt x="1172142" y="2400892"/>
                </a:cubicBezTo>
                <a:cubicBezTo>
                  <a:pt x="1171942" y="2400714"/>
                  <a:pt x="1171742" y="2400537"/>
                  <a:pt x="1171554" y="2400348"/>
                </a:cubicBezTo>
                <a:cubicBezTo>
                  <a:pt x="1171201" y="2400029"/>
                  <a:pt x="1170812" y="2399710"/>
                  <a:pt x="1170471" y="2399379"/>
                </a:cubicBezTo>
                <a:cubicBezTo>
                  <a:pt x="1169282" y="2398232"/>
                  <a:pt x="1168211" y="2397050"/>
                  <a:pt x="1167163" y="2395868"/>
                </a:cubicBezTo>
                <a:cubicBezTo>
                  <a:pt x="1166715" y="2395359"/>
                  <a:pt x="1166198" y="2394874"/>
                  <a:pt x="1165774" y="2394354"/>
                </a:cubicBezTo>
                <a:cubicBezTo>
                  <a:pt x="1165833" y="2394874"/>
                  <a:pt x="1165891" y="2395406"/>
                  <a:pt x="1165950" y="2395927"/>
                </a:cubicBezTo>
                <a:cubicBezTo>
                  <a:pt x="1165997" y="2396399"/>
                  <a:pt x="1166045" y="2396884"/>
                  <a:pt x="1166102" y="2397357"/>
                </a:cubicBezTo>
                <a:cubicBezTo>
                  <a:pt x="1166351" y="2399331"/>
                  <a:pt x="1167069" y="2401755"/>
                  <a:pt x="1166857" y="2403835"/>
                </a:cubicBezTo>
                <a:cubicBezTo>
                  <a:pt x="1166845" y="2403930"/>
                  <a:pt x="1166821" y="2404024"/>
                  <a:pt x="1166810" y="2404119"/>
                </a:cubicBezTo>
                <a:cubicBezTo>
                  <a:pt x="1166727" y="2404686"/>
                  <a:pt x="1166574" y="2405230"/>
                  <a:pt x="1166303" y="2405727"/>
                </a:cubicBezTo>
                <a:cubicBezTo>
                  <a:pt x="1166091" y="2406093"/>
                  <a:pt x="1165833" y="2406448"/>
                  <a:pt x="1165491" y="2406767"/>
                </a:cubicBezTo>
                <a:cubicBezTo>
                  <a:pt x="1165256" y="2406968"/>
                  <a:pt x="1164797" y="2407074"/>
                  <a:pt x="1164501" y="2406921"/>
                </a:cubicBezTo>
                <a:cubicBezTo>
                  <a:pt x="1164420" y="2406874"/>
                  <a:pt x="1164349" y="2406802"/>
                  <a:pt x="1164267" y="2406743"/>
                </a:cubicBezTo>
                <a:cubicBezTo>
                  <a:pt x="1163031" y="2405975"/>
                  <a:pt x="1162478" y="2404781"/>
                  <a:pt x="1162242" y="2403422"/>
                </a:cubicBezTo>
                <a:cubicBezTo>
                  <a:pt x="1162066" y="2402464"/>
                  <a:pt x="1162030" y="2401435"/>
                  <a:pt x="1161983" y="2400431"/>
                </a:cubicBezTo>
                <a:cubicBezTo>
                  <a:pt x="1161971" y="2400242"/>
                  <a:pt x="1161948" y="2400052"/>
                  <a:pt x="1161936" y="2399863"/>
                </a:cubicBezTo>
                <a:cubicBezTo>
                  <a:pt x="1161923" y="2399615"/>
                  <a:pt x="1161913" y="2399367"/>
                  <a:pt x="1161889" y="2399130"/>
                </a:cubicBezTo>
                <a:cubicBezTo>
                  <a:pt x="1161747" y="2397759"/>
                  <a:pt x="1161570" y="2396352"/>
                  <a:pt x="1161417" y="2394933"/>
                </a:cubicBezTo>
                <a:cubicBezTo>
                  <a:pt x="1161159" y="2392628"/>
                  <a:pt x="1161006" y="2390299"/>
                  <a:pt x="1161418" y="2388077"/>
                </a:cubicBezTo>
                <a:cubicBezTo>
                  <a:pt x="1161218" y="2387746"/>
                  <a:pt x="1161064" y="2387415"/>
                  <a:pt x="1160877" y="2387084"/>
                </a:cubicBezTo>
                <a:cubicBezTo>
                  <a:pt x="1159864" y="2385346"/>
                  <a:pt x="1158981" y="2383561"/>
                  <a:pt x="1158204" y="2381752"/>
                </a:cubicBezTo>
                <a:cubicBezTo>
                  <a:pt x="1157933" y="2381102"/>
                  <a:pt x="1157616" y="2380452"/>
                  <a:pt x="1157369" y="2379790"/>
                </a:cubicBezTo>
                <a:cubicBezTo>
                  <a:pt x="1157333" y="2380535"/>
                  <a:pt x="1157251" y="2381256"/>
                  <a:pt x="1157192" y="2381989"/>
                </a:cubicBezTo>
                <a:cubicBezTo>
                  <a:pt x="1157168" y="2382414"/>
                  <a:pt x="1157145" y="2382828"/>
                  <a:pt x="1157098" y="2383230"/>
                </a:cubicBezTo>
                <a:cubicBezTo>
                  <a:pt x="1156968" y="2384743"/>
                  <a:pt x="1156709" y="2386209"/>
                  <a:pt x="1156403" y="2387639"/>
                </a:cubicBezTo>
                <a:cubicBezTo>
                  <a:pt x="1156262" y="2388278"/>
                  <a:pt x="1156191" y="2388952"/>
                  <a:pt x="1156003" y="2389578"/>
                </a:cubicBezTo>
                <a:cubicBezTo>
                  <a:pt x="1155990" y="2389614"/>
                  <a:pt x="1155990" y="2389649"/>
                  <a:pt x="1155980" y="2389685"/>
                </a:cubicBezTo>
                <a:cubicBezTo>
                  <a:pt x="1155803" y="2390264"/>
                  <a:pt x="1154991" y="2390311"/>
                  <a:pt x="1154649" y="2389886"/>
                </a:cubicBezTo>
                <a:cubicBezTo>
                  <a:pt x="1154249" y="2389389"/>
                  <a:pt x="1153967" y="2388822"/>
                  <a:pt x="1153661" y="2388254"/>
                </a:cubicBezTo>
                <a:cubicBezTo>
                  <a:pt x="1151801" y="2384779"/>
                  <a:pt x="1151623" y="2380168"/>
                  <a:pt x="1151954" y="2375652"/>
                </a:cubicBezTo>
                <a:cubicBezTo>
                  <a:pt x="1151976" y="2375369"/>
                  <a:pt x="1152012" y="2375097"/>
                  <a:pt x="1152036" y="2374825"/>
                </a:cubicBezTo>
                <a:cubicBezTo>
                  <a:pt x="1152260" y="2372177"/>
                  <a:pt x="1152613" y="2369611"/>
                  <a:pt x="1152847" y="2367401"/>
                </a:cubicBezTo>
                <a:cubicBezTo>
                  <a:pt x="1152860" y="2367318"/>
                  <a:pt x="1152871" y="2367212"/>
                  <a:pt x="1152884" y="2367129"/>
                </a:cubicBezTo>
                <a:cubicBezTo>
                  <a:pt x="1152942" y="2366514"/>
                  <a:pt x="1153060" y="2365899"/>
                  <a:pt x="1153119" y="2365285"/>
                </a:cubicBezTo>
                <a:cubicBezTo>
                  <a:pt x="1153354" y="2363275"/>
                  <a:pt x="1153661" y="2361265"/>
                  <a:pt x="1153931" y="2359267"/>
                </a:cubicBezTo>
                <a:cubicBezTo>
                  <a:pt x="1153978" y="2358913"/>
                  <a:pt x="1154024" y="2358570"/>
                  <a:pt x="1154072" y="2358215"/>
                </a:cubicBezTo>
                <a:cubicBezTo>
                  <a:pt x="1154473" y="2355354"/>
                  <a:pt x="1154838" y="2352482"/>
                  <a:pt x="1155309" y="2349621"/>
                </a:cubicBezTo>
                <a:cubicBezTo>
                  <a:pt x="1155450" y="2348722"/>
                  <a:pt x="1155615" y="2347836"/>
                  <a:pt x="1155756" y="2346937"/>
                </a:cubicBezTo>
                <a:cubicBezTo>
                  <a:pt x="1155814" y="2346642"/>
                  <a:pt x="1155861" y="2346346"/>
                  <a:pt x="1155909" y="2346051"/>
                </a:cubicBezTo>
                <a:cubicBezTo>
                  <a:pt x="1156403" y="2343095"/>
                  <a:pt x="1156898" y="2340152"/>
                  <a:pt x="1157404" y="2337208"/>
                </a:cubicBezTo>
                <a:cubicBezTo>
                  <a:pt x="1157169" y="2336984"/>
                  <a:pt x="1156991" y="2336700"/>
                  <a:pt x="1156921" y="2336357"/>
                </a:cubicBezTo>
                <a:close/>
                <a:moveTo>
                  <a:pt x="1129328" y="2310893"/>
                </a:moveTo>
                <a:cubicBezTo>
                  <a:pt x="1128539" y="2311531"/>
                  <a:pt x="1127833" y="2312099"/>
                  <a:pt x="1127103" y="2312702"/>
                </a:cubicBezTo>
                <a:cubicBezTo>
                  <a:pt x="1125595" y="2315373"/>
                  <a:pt x="1124525" y="2318518"/>
                  <a:pt x="1123136" y="2321332"/>
                </a:cubicBezTo>
                <a:cubicBezTo>
                  <a:pt x="1122194" y="2323223"/>
                  <a:pt x="1121135" y="2325008"/>
                  <a:pt x="1119581" y="2326273"/>
                </a:cubicBezTo>
                <a:cubicBezTo>
                  <a:pt x="1118192" y="2327420"/>
                  <a:pt x="1117768" y="2321994"/>
                  <a:pt x="1118321" y="2319901"/>
                </a:cubicBezTo>
                <a:cubicBezTo>
                  <a:pt x="1116403" y="2321497"/>
                  <a:pt x="1114578" y="2324925"/>
                  <a:pt x="1113048" y="2328519"/>
                </a:cubicBezTo>
                <a:cubicBezTo>
                  <a:pt x="1112506" y="2329784"/>
                  <a:pt x="1112023" y="2331049"/>
                  <a:pt x="1111564" y="2332290"/>
                </a:cubicBezTo>
                <a:cubicBezTo>
                  <a:pt x="1110752" y="2334501"/>
                  <a:pt x="1110058" y="2336570"/>
                  <a:pt x="1109587" y="2338036"/>
                </a:cubicBezTo>
                <a:cubicBezTo>
                  <a:pt x="1109493" y="2338343"/>
                  <a:pt x="1109281" y="2338473"/>
                  <a:pt x="1109104" y="2338639"/>
                </a:cubicBezTo>
                <a:cubicBezTo>
                  <a:pt x="1108162" y="2339513"/>
                  <a:pt x="1106408" y="2338816"/>
                  <a:pt x="1106420" y="2337326"/>
                </a:cubicBezTo>
                <a:cubicBezTo>
                  <a:pt x="1106420" y="2336499"/>
                  <a:pt x="1106478" y="2335660"/>
                  <a:pt x="1106573" y="2334844"/>
                </a:cubicBezTo>
                <a:cubicBezTo>
                  <a:pt x="1106879" y="2332397"/>
                  <a:pt x="1107574" y="2330020"/>
                  <a:pt x="1108539" y="2327715"/>
                </a:cubicBezTo>
                <a:cubicBezTo>
                  <a:pt x="1106820" y="2328933"/>
                  <a:pt x="1105408" y="2329701"/>
                  <a:pt x="1103936" y="2330281"/>
                </a:cubicBezTo>
                <a:cubicBezTo>
                  <a:pt x="1103866" y="2330352"/>
                  <a:pt x="1103807" y="2330422"/>
                  <a:pt x="1103736" y="2330493"/>
                </a:cubicBezTo>
                <a:cubicBezTo>
                  <a:pt x="1102735" y="2331522"/>
                  <a:pt x="1101981" y="2332456"/>
                  <a:pt x="1101405" y="2333331"/>
                </a:cubicBezTo>
                <a:cubicBezTo>
                  <a:pt x="1099345" y="2336428"/>
                  <a:pt x="1099616" y="2338662"/>
                  <a:pt x="1099851" y="2340885"/>
                </a:cubicBezTo>
                <a:cubicBezTo>
                  <a:pt x="1100052" y="2342800"/>
                  <a:pt x="1100216" y="2344727"/>
                  <a:pt x="1098827" y="2347209"/>
                </a:cubicBezTo>
                <a:cubicBezTo>
                  <a:pt x="1097497" y="2349597"/>
                  <a:pt x="1094272" y="2345058"/>
                  <a:pt x="1096661" y="2336026"/>
                </a:cubicBezTo>
                <a:cubicBezTo>
                  <a:pt x="1097038" y="2334607"/>
                  <a:pt x="1097521" y="2333094"/>
                  <a:pt x="1098203" y="2331463"/>
                </a:cubicBezTo>
                <a:cubicBezTo>
                  <a:pt x="1097262" y="2331463"/>
                  <a:pt x="1096344" y="2331274"/>
                  <a:pt x="1095424" y="2331025"/>
                </a:cubicBezTo>
                <a:cubicBezTo>
                  <a:pt x="1095107" y="2331664"/>
                  <a:pt x="1094896" y="2332326"/>
                  <a:pt x="1094659" y="2332988"/>
                </a:cubicBezTo>
                <a:cubicBezTo>
                  <a:pt x="1092058" y="2340223"/>
                  <a:pt x="1093895" y="2348959"/>
                  <a:pt x="1092259" y="2351678"/>
                </a:cubicBezTo>
                <a:cubicBezTo>
                  <a:pt x="1091776" y="2352482"/>
                  <a:pt x="1090481" y="2352718"/>
                  <a:pt x="1089962" y="2351772"/>
                </a:cubicBezTo>
                <a:cubicBezTo>
                  <a:pt x="1087844" y="2347907"/>
                  <a:pt x="1089597" y="2332338"/>
                  <a:pt x="1091022" y="2329370"/>
                </a:cubicBezTo>
                <a:cubicBezTo>
                  <a:pt x="1089633" y="2328767"/>
                  <a:pt x="1088220" y="2328153"/>
                  <a:pt x="1086738" y="2327739"/>
                </a:cubicBezTo>
                <a:cubicBezTo>
                  <a:pt x="1085383" y="2331333"/>
                  <a:pt x="1082876" y="2334442"/>
                  <a:pt x="1082359" y="2338414"/>
                </a:cubicBezTo>
                <a:cubicBezTo>
                  <a:pt x="1081923" y="2341665"/>
                  <a:pt x="1083324" y="2344668"/>
                  <a:pt x="1081711" y="2347800"/>
                </a:cubicBezTo>
                <a:cubicBezTo>
                  <a:pt x="1081217" y="2348746"/>
                  <a:pt x="1080004" y="2348947"/>
                  <a:pt x="1079320" y="2348084"/>
                </a:cubicBezTo>
                <a:cubicBezTo>
                  <a:pt x="1076366" y="2344372"/>
                  <a:pt x="1079828" y="2330706"/>
                  <a:pt x="1081629" y="2327278"/>
                </a:cubicBezTo>
                <a:cubicBezTo>
                  <a:pt x="1079392" y="2327408"/>
                  <a:pt x="1077414" y="2326391"/>
                  <a:pt x="1075671" y="2324996"/>
                </a:cubicBezTo>
                <a:cubicBezTo>
                  <a:pt x="1074707" y="2328496"/>
                  <a:pt x="1073953" y="2331912"/>
                  <a:pt x="1074530" y="2335730"/>
                </a:cubicBezTo>
                <a:cubicBezTo>
                  <a:pt x="1074824" y="2337705"/>
                  <a:pt x="1074282" y="2339951"/>
                  <a:pt x="1073059" y="2341488"/>
                </a:cubicBezTo>
                <a:cubicBezTo>
                  <a:pt x="1072763" y="2341878"/>
                  <a:pt x="1072092" y="2342043"/>
                  <a:pt x="1071693" y="2341677"/>
                </a:cubicBezTo>
                <a:cubicBezTo>
                  <a:pt x="1069563" y="2339667"/>
                  <a:pt x="1069314" y="2336735"/>
                  <a:pt x="1070069" y="2333993"/>
                </a:cubicBezTo>
                <a:cubicBezTo>
                  <a:pt x="1071210" y="2329855"/>
                  <a:pt x="1070963" y="2325587"/>
                  <a:pt x="1072199" y="2321438"/>
                </a:cubicBezTo>
                <a:cubicBezTo>
                  <a:pt x="1070857" y="2319842"/>
                  <a:pt x="1070104" y="2319038"/>
                  <a:pt x="1069692" y="2316958"/>
                </a:cubicBezTo>
                <a:cubicBezTo>
                  <a:pt x="1066773" y="2322892"/>
                  <a:pt x="1065913" y="2332562"/>
                  <a:pt x="1063865" y="2335742"/>
                </a:cubicBezTo>
                <a:cubicBezTo>
                  <a:pt x="1063324" y="2336581"/>
                  <a:pt x="1062229" y="2336274"/>
                  <a:pt x="1061946" y="2335411"/>
                </a:cubicBezTo>
                <a:cubicBezTo>
                  <a:pt x="1059968" y="2329678"/>
                  <a:pt x="1065336" y="2314759"/>
                  <a:pt x="1067926" y="2309628"/>
                </a:cubicBezTo>
                <a:cubicBezTo>
                  <a:pt x="1062722" y="2316071"/>
                  <a:pt x="1058092" y="2322904"/>
                  <a:pt x="1057992" y="2331628"/>
                </a:cubicBezTo>
                <a:cubicBezTo>
                  <a:pt x="1057965" y="2333945"/>
                  <a:pt x="1054003" y="2334087"/>
                  <a:pt x="1053931" y="2331758"/>
                </a:cubicBezTo>
                <a:cubicBezTo>
                  <a:pt x="1053760" y="2326249"/>
                  <a:pt x="1055495" y="2320610"/>
                  <a:pt x="1058435" y="2315681"/>
                </a:cubicBezTo>
                <a:cubicBezTo>
                  <a:pt x="1058255" y="2315823"/>
                  <a:pt x="1058137" y="2315858"/>
                  <a:pt x="1057967" y="2315976"/>
                </a:cubicBezTo>
                <a:cubicBezTo>
                  <a:pt x="1054186" y="2322064"/>
                  <a:pt x="1056697" y="2315704"/>
                  <a:pt x="1051995" y="2327975"/>
                </a:cubicBezTo>
                <a:lnTo>
                  <a:pt x="1051928" y="2327981"/>
                </a:lnTo>
                <a:lnTo>
                  <a:pt x="1051437" y="2325262"/>
                </a:lnTo>
                <a:lnTo>
                  <a:pt x="1052143" y="2316721"/>
                </a:lnTo>
                <a:cubicBezTo>
                  <a:pt x="1051318" y="2316071"/>
                  <a:pt x="1050444" y="2315172"/>
                  <a:pt x="1049362" y="2313742"/>
                </a:cubicBezTo>
                <a:lnTo>
                  <a:pt x="1051437" y="2325262"/>
                </a:lnTo>
                <a:lnTo>
                  <a:pt x="1051208" y="2328046"/>
                </a:lnTo>
                <a:lnTo>
                  <a:pt x="1051928" y="2327981"/>
                </a:lnTo>
                <a:lnTo>
                  <a:pt x="1053929" y="2339088"/>
                </a:lnTo>
                <a:cubicBezTo>
                  <a:pt x="1054038" y="2338367"/>
                  <a:pt x="1054207" y="2337716"/>
                  <a:pt x="1054489" y="2337232"/>
                </a:cubicBezTo>
                <a:cubicBezTo>
                  <a:pt x="1054824" y="2336653"/>
                  <a:pt x="1055719" y="2336227"/>
                  <a:pt x="1056276" y="2336830"/>
                </a:cubicBezTo>
                <a:cubicBezTo>
                  <a:pt x="1057778" y="2338438"/>
                  <a:pt x="1059122" y="2341653"/>
                  <a:pt x="1058942" y="2344242"/>
                </a:cubicBezTo>
                <a:cubicBezTo>
                  <a:pt x="1062393" y="2347056"/>
                  <a:pt x="1066372" y="2349231"/>
                  <a:pt x="1070328" y="2351181"/>
                </a:cubicBezTo>
                <a:cubicBezTo>
                  <a:pt x="1070009" y="2349148"/>
                  <a:pt x="1069738" y="2347079"/>
                  <a:pt x="1070057" y="2345152"/>
                </a:cubicBezTo>
                <a:cubicBezTo>
                  <a:pt x="1070363" y="2343284"/>
                  <a:pt x="1072800" y="2343698"/>
                  <a:pt x="1073365" y="2345105"/>
                </a:cubicBezTo>
                <a:cubicBezTo>
                  <a:pt x="1073777" y="2346134"/>
                  <a:pt x="1074023" y="2346937"/>
                  <a:pt x="1073930" y="2348072"/>
                </a:cubicBezTo>
                <a:cubicBezTo>
                  <a:pt x="1073800" y="2349775"/>
                  <a:pt x="1074117" y="2351441"/>
                  <a:pt x="1074353" y="2353132"/>
                </a:cubicBezTo>
                <a:cubicBezTo>
                  <a:pt x="1079168" y="2355425"/>
                  <a:pt x="1083653" y="2357612"/>
                  <a:pt x="1086738" y="2360521"/>
                </a:cubicBezTo>
                <a:cubicBezTo>
                  <a:pt x="1090504" y="2364067"/>
                  <a:pt x="1090352" y="2370995"/>
                  <a:pt x="1092093" y="2375948"/>
                </a:cubicBezTo>
                <a:cubicBezTo>
                  <a:pt x="1097780" y="2373335"/>
                  <a:pt x="1099545" y="2363299"/>
                  <a:pt x="1104007" y="2358440"/>
                </a:cubicBezTo>
                <a:cubicBezTo>
                  <a:pt x="1105526" y="2356785"/>
                  <a:pt x="1107279" y="2355485"/>
                  <a:pt x="1109128" y="2354101"/>
                </a:cubicBezTo>
                <a:cubicBezTo>
                  <a:pt x="1110598" y="2353002"/>
                  <a:pt x="1112141" y="2351855"/>
                  <a:pt x="1113707" y="2350425"/>
                </a:cubicBezTo>
                <a:cubicBezTo>
                  <a:pt x="1114354" y="2349834"/>
                  <a:pt x="1115002" y="2349172"/>
                  <a:pt x="1115660" y="2348474"/>
                </a:cubicBezTo>
                <a:cubicBezTo>
                  <a:pt x="1116825" y="2347209"/>
                  <a:pt x="1117992" y="2345755"/>
                  <a:pt x="1119122" y="2343994"/>
                </a:cubicBezTo>
                <a:cubicBezTo>
                  <a:pt x="1119734" y="2343048"/>
                  <a:pt x="1120346" y="2341996"/>
                  <a:pt x="1120947" y="2340861"/>
                </a:cubicBezTo>
                <a:cubicBezTo>
                  <a:pt x="1122854" y="2337255"/>
                  <a:pt x="1124643" y="2332574"/>
                  <a:pt x="1126232" y="2326474"/>
                </a:cubicBezTo>
                <a:cubicBezTo>
                  <a:pt x="1127386" y="2322076"/>
                  <a:pt x="1128434" y="2317005"/>
                  <a:pt x="1129328" y="2310893"/>
                </a:cubicBezTo>
                <a:close/>
                <a:moveTo>
                  <a:pt x="784478" y="1992049"/>
                </a:moveTo>
                <a:cubicBezTo>
                  <a:pt x="777214" y="1988633"/>
                  <a:pt x="770354" y="1983656"/>
                  <a:pt x="764533" y="1979542"/>
                </a:cubicBezTo>
                <a:cubicBezTo>
                  <a:pt x="751074" y="1970014"/>
                  <a:pt x="736893" y="1962767"/>
                  <a:pt x="722496" y="1955142"/>
                </a:cubicBezTo>
                <a:cubicBezTo>
                  <a:pt x="708331" y="1958795"/>
                  <a:pt x="687322" y="1959433"/>
                  <a:pt x="670767" y="1956833"/>
                </a:cubicBezTo>
                <a:cubicBezTo>
                  <a:pt x="672906" y="1960604"/>
                  <a:pt x="674636" y="1964670"/>
                  <a:pt x="674778" y="1965687"/>
                </a:cubicBezTo>
                <a:cubicBezTo>
                  <a:pt x="674986" y="1967153"/>
                  <a:pt x="673131" y="1968418"/>
                  <a:pt x="671850" y="1967661"/>
                </a:cubicBezTo>
                <a:cubicBezTo>
                  <a:pt x="668535" y="1965711"/>
                  <a:pt x="666435" y="1961656"/>
                  <a:pt x="664613" y="1958358"/>
                </a:cubicBezTo>
                <a:cubicBezTo>
                  <a:pt x="664104" y="1957424"/>
                  <a:pt x="663471" y="1956372"/>
                  <a:pt x="663009" y="1955284"/>
                </a:cubicBezTo>
                <a:cubicBezTo>
                  <a:pt x="661683" y="1954953"/>
                  <a:pt x="660394" y="1954598"/>
                  <a:pt x="659179" y="1954220"/>
                </a:cubicBezTo>
                <a:cubicBezTo>
                  <a:pt x="658213" y="1953913"/>
                  <a:pt x="657233" y="1953582"/>
                  <a:pt x="656259" y="1953274"/>
                </a:cubicBezTo>
                <a:cubicBezTo>
                  <a:pt x="656604" y="1953995"/>
                  <a:pt x="656953" y="1954717"/>
                  <a:pt x="657219" y="1955461"/>
                </a:cubicBezTo>
                <a:cubicBezTo>
                  <a:pt x="658030" y="1957743"/>
                  <a:pt x="654650" y="1958724"/>
                  <a:pt x="653483" y="1956927"/>
                </a:cubicBezTo>
                <a:cubicBezTo>
                  <a:pt x="652635" y="1955615"/>
                  <a:pt x="651365" y="1953487"/>
                  <a:pt x="650963" y="1951525"/>
                </a:cubicBezTo>
                <a:cubicBezTo>
                  <a:pt x="645082" y="1949527"/>
                  <a:pt x="639155" y="1947269"/>
                  <a:pt x="633289" y="1944822"/>
                </a:cubicBezTo>
                <a:cubicBezTo>
                  <a:pt x="633298" y="1944834"/>
                  <a:pt x="633309" y="1944857"/>
                  <a:pt x="633318" y="1944881"/>
                </a:cubicBezTo>
                <a:cubicBezTo>
                  <a:pt x="633806" y="1945673"/>
                  <a:pt x="634293" y="1946477"/>
                  <a:pt x="634849" y="1947245"/>
                </a:cubicBezTo>
                <a:cubicBezTo>
                  <a:pt x="635962" y="1948770"/>
                  <a:pt x="637099" y="1950177"/>
                  <a:pt x="637073" y="1952139"/>
                </a:cubicBezTo>
                <a:cubicBezTo>
                  <a:pt x="637071" y="1952305"/>
                  <a:pt x="636943" y="1952447"/>
                  <a:pt x="636859" y="1952600"/>
                </a:cubicBezTo>
                <a:cubicBezTo>
                  <a:pt x="645917" y="1972591"/>
                  <a:pt x="666268" y="1989827"/>
                  <a:pt x="679813" y="1997086"/>
                </a:cubicBezTo>
                <a:cubicBezTo>
                  <a:pt x="672762" y="1989957"/>
                  <a:pt x="665547" y="1981587"/>
                  <a:pt x="663318" y="1971811"/>
                </a:cubicBezTo>
                <a:cubicBezTo>
                  <a:pt x="663155" y="1971101"/>
                  <a:pt x="664044" y="1970617"/>
                  <a:pt x="664550" y="1971137"/>
                </a:cubicBezTo>
                <a:cubicBezTo>
                  <a:pt x="672453" y="1979247"/>
                  <a:pt x="673460" y="1986883"/>
                  <a:pt x="696561" y="1999627"/>
                </a:cubicBezTo>
                <a:cubicBezTo>
                  <a:pt x="672185" y="1980169"/>
                  <a:pt x="679756" y="1971090"/>
                  <a:pt x="693030" y="1985642"/>
                </a:cubicBezTo>
                <a:cubicBezTo>
                  <a:pt x="700358" y="1989390"/>
                  <a:pt x="702260" y="1991553"/>
                  <a:pt x="711610" y="1995312"/>
                </a:cubicBezTo>
                <a:cubicBezTo>
                  <a:pt x="707449" y="1991884"/>
                  <a:pt x="703708" y="1987924"/>
                  <a:pt x="700564" y="1983384"/>
                </a:cubicBezTo>
                <a:cubicBezTo>
                  <a:pt x="699108" y="1981280"/>
                  <a:pt x="701702" y="1978986"/>
                  <a:pt x="703555" y="1980783"/>
                </a:cubicBezTo>
                <a:cubicBezTo>
                  <a:pt x="711480" y="1988456"/>
                  <a:pt x="719501" y="1995088"/>
                  <a:pt x="729201" y="1999757"/>
                </a:cubicBezTo>
                <a:cubicBezTo>
                  <a:pt x="731372" y="1999391"/>
                  <a:pt x="733557" y="1999060"/>
                  <a:pt x="735731" y="1998705"/>
                </a:cubicBezTo>
                <a:cubicBezTo>
                  <a:pt x="723054" y="1992759"/>
                  <a:pt x="710688" y="1980559"/>
                  <a:pt x="706224" y="1970368"/>
                </a:cubicBezTo>
                <a:cubicBezTo>
                  <a:pt x="705393" y="1968465"/>
                  <a:pt x="707692" y="1966952"/>
                  <a:pt x="709139" y="1968371"/>
                </a:cubicBezTo>
                <a:cubicBezTo>
                  <a:pt x="723047" y="1982013"/>
                  <a:pt x="730781" y="1991967"/>
                  <a:pt x="750109" y="1994650"/>
                </a:cubicBezTo>
                <a:cubicBezTo>
                  <a:pt x="745590" y="1992026"/>
                  <a:pt x="727786" y="1979849"/>
                  <a:pt x="723624" y="1973489"/>
                </a:cubicBezTo>
                <a:cubicBezTo>
                  <a:pt x="722925" y="1972414"/>
                  <a:pt x="724169" y="1971314"/>
                  <a:pt x="725214" y="1971763"/>
                </a:cubicBezTo>
                <a:cubicBezTo>
                  <a:pt x="738564" y="1977544"/>
                  <a:pt x="747954" y="1991447"/>
                  <a:pt x="762790" y="1994615"/>
                </a:cubicBezTo>
                <a:cubicBezTo>
                  <a:pt x="764240" y="1994414"/>
                  <a:pt x="765695" y="1994272"/>
                  <a:pt x="767146" y="1994083"/>
                </a:cubicBezTo>
                <a:cubicBezTo>
                  <a:pt x="765766" y="1993326"/>
                  <a:pt x="764465" y="1992558"/>
                  <a:pt x="763293" y="1991872"/>
                </a:cubicBezTo>
                <a:cubicBezTo>
                  <a:pt x="758312" y="1988999"/>
                  <a:pt x="752750" y="1985760"/>
                  <a:pt x="749911" y="1980606"/>
                </a:cubicBezTo>
                <a:lnTo>
                  <a:pt x="749910" y="1980606"/>
                </a:lnTo>
                <a:cubicBezTo>
                  <a:pt x="749351" y="1979601"/>
                  <a:pt x="750567" y="1978431"/>
                  <a:pt x="751567" y="1978845"/>
                </a:cubicBezTo>
                <a:cubicBezTo>
                  <a:pt x="756769" y="1980949"/>
                  <a:pt x="760970" y="1985134"/>
                  <a:pt x="765948" y="1987817"/>
                </a:cubicBezTo>
                <a:cubicBezTo>
                  <a:pt x="769376" y="1989650"/>
                  <a:pt x="773855" y="1990737"/>
                  <a:pt x="777367" y="1992818"/>
                </a:cubicBezTo>
                <a:cubicBezTo>
                  <a:pt x="779736" y="1992546"/>
                  <a:pt x="782107" y="1992298"/>
                  <a:pt x="784478" y="1992049"/>
                </a:cubicBezTo>
                <a:close/>
                <a:moveTo>
                  <a:pt x="589394" y="1811201"/>
                </a:moveTo>
                <a:cubicBezTo>
                  <a:pt x="588303" y="1810645"/>
                  <a:pt x="587119" y="1810125"/>
                  <a:pt x="585840" y="1809652"/>
                </a:cubicBezTo>
                <a:cubicBezTo>
                  <a:pt x="584666" y="1809215"/>
                  <a:pt x="583376" y="1808813"/>
                  <a:pt x="581990" y="1808470"/>
                </a:cubicBezTo>
                <a:cubicBezTo>
                  <a:pt x="580692" y="1808139"/>
                  <a:pt x="579266" y="1807855"/>
                  <a:pt x="577739" y="1807607"/>
                </a:cubicBezTo>
                <a:cubicBezTo>
                  <a:pt x="576990" y="1807489"/>
                  <a:pt x="576323" y="1807347"/>
                  <a:pt x="575509" y="1807252"/>
                </a:cubicBezTo>
                <a:cubicBezTo>
                  <a:pt x="576047" y="1807560"/>
                  <a:pt x="576911" y="1808080"/>
                  <a:pt x="577955" y="1808742"/>
                </a:cubicBezTo>
                <a:cubicBezTo>
                  <a:pt x="579470" y="1809699"/>
                  <a:pt x="581407" y="1810953"/>
                  <a:pt x="583512" y="1812348"/>
                </a:cubicBezTo>
                <a:cubicBezTo>
                  <a:pt x="585255" y="1813482"/>
                  <a:pt x="587089" y="1814700"/>
                  <a:pt x="588884" y="1815906"/>
                </a:cubicBezTo>
                <a:lnTo>
                  <a:pt x="588886" y="1815894"/>
                </a:lnTo>
                <a:cubicBezTo>
                  <a:pt x="589591" y="1816367"/>
                  <a:pt x="590284" y="1816828"/>
                  <a:pt x="590963" y="1817289"/>
                </a:cubicBezTo>
                <a:cubicBezTo>
                  <a:pt x="590509" y="1816485"/>
                  <a:pt x="590053" y="1815681"/>
                  <a:pt x="589547" y="1814901"/>
                </a:cubicBezTo>
                <a:cubicBezTo>
                  <a:pt x="588690" y="1813565"/>
                  <a:pt x="588758" y="1812218"/>
                  <a:pt x="589394" y="1811201"/>
                </a:cubicBezTo>
                <a:close/>
                <a:moveTo>
                  <a:pt x="1036477" y="2222396"/>
                </a:moveTo>
                <a:cubicBezTo>
                  <a:pt x="1036174" y="2222337"/>
                  <a:pt x="1035872" y="2222289"/>
                  <a:pt x="1035568" y="2222218"/>
                </a:cubicBezTo>
                <a:cubicBezTo>
                  <a:pt x="1026552" y="2220303"/>
                  <a:pt x="1017638" y="2219074"/>
                  <a:pt x="1007713" y="2220209"/>
                </a:cubicBezTo>
                <a:cubicBezTo>
                  <a:pt x="998889" y="2221202"/>
                  <a:pt x="990274" y="2223046"/>
                  <a:pt x="981620" y="2224772"/>
                </a:cubicBezTo>
                <a:cubicBezTo>
                  <a:pt x="979341" y="2225233"/>
                  <a:pt x="977051" y="2225658"/>
                  <a:pt x="974762" y="2226084"/>
                </a:cubicBezTo>
                <a:cubicBezTo>
                  <a:pt x="973573" y="2226309"/>
                  <a:pt x="972390" y="2226545"/>
                  <a:pt x="971196" y="2226746"/>
                </a:cubicBezTo>
                <a:cubicBezTo>
                  <a:pt x="969915" y="2226971"/>
                  <a:pt x="969557" y="2224902"/>
                  <a:pt x="970771" y="2224535"/>
                </a:cubicBezTo>
                <a:cubicBezTo>
                  <a:pt x="972321" y="2224074"/>
                  <a:pt x="973910" y="2223672"/>
                  <a:pt x="975487" y="2223247"/>
                </a:cubicBezTo>
                <a:cubicBezTo>
                  <a:pt x="977840" y="2222620"/>
                  <a:pt x="980208" y="2222017"/>
                  <a:pt x="982602" y="2221462"/>
                </a:cubicBezTo>
                <a:cubicBezTo>
                  <a:pt x="984030" y="2221131"/>
                  <a:pt x="985449" y="2220776"/>
                  <a:pt x="986887" y="2220469"/>
                </a:cubicBezTo>
                <a:cubicBezTo>
                  <a:pt x="986339" y="2220008"/>
                  <a:pt x="985639" y="2219499"/>
                  <a:pt x="984797" y="2218979"/>
                </a:cubicBezTo>
                <a:cubicBezTo>
                  <a:pt x="984225" y="2219085"/>
                  <a:pt x="983643" y="2219145"/>
                  <a:pt x="983062" y="2219192"/>
                </a:cubicBezTo>
                <a:cubicBezTo>
                  <a:pt x="980745" y="2219416"/>
                  <a:pt x="978376" y="2219275"/>
                  <a:pt x="976042" y="2219310"/>
                </a:cubicBezTo>
                <a:cubicBezTo>
                  <a:pt x="975866" y="2219322"/>
                  <a:pt x="975690" y="2219310"/>
                  <a:pt x="975516" y="2219322"/>
                </a:cubicBezTo>
                <a:cubicBezTo>
                  <a:pt x="972175" y="2219440"/>
                  <a:pt x="968857" y="2219689"/>
                  <a:pt x="965529" y="2219937"/>
                </a:cubicBezTo>
                <a:cubicBezTo>
                  <a:pt x="964799" y="2219984"/>
                  <a:pt x="964070" y="2220008"/>
                  <a:pt x="963339" y="2220067"/>
                </a:cubicBezTo>
                <a:cubicBezTo>
                  <a:pt x="961668" y="2220197"/>
                  <a:pt x="961338" y="2217383"/>
                  <a:pt x="962996" y="2217135"/>
                </a:cubicBezTo>
                <a:cubicBezTo>
                  <a:pt x="963747" y="2217017"/>
                  <a:pt x="964506" y="2216958"/>
                  <a:pt x="965261" y="2216875"/>
                </a:cubicBezTo>
                <a:cubicBezTo>
                  <a:pt x="967477" y="2216615"/>
                  <a:pt x="969704" y="2216437"/>
                  <a:pt x="971941" y="2216367"/>
                </a:cubicBezTo>
                <a:cubicBezTo>
                  <a:pt x="969352" y="2214960"/>
                  <a:pt x="967192" y="2212986"/>
                  <a:pt x="966100" y="2210479"/>
                </a:cubicBezTo>
                <a:cubicBezTo>
                  <a:pt x="966076" y="2210527"/>
                  <a:pt x="966122" y="2210586"/>
                  <a:pt x="966080" y="2210633"/>
                </a:cubicBezTo>
                <a:cubicBezTo>
                  <a:pt x="965614" y="2211082"/>
                  <a:pt x="965117" y="2211259"/>
                  <a:pt x="964604" y="2211366"/>
                </a:cubicBezTo>
                <a:cubicBezTo>
                  <a:pt x="963595" y="2211579"/>
                  <a:pt x="962500" y="2211378"/>
                  <a:pt x="961292" y="2211449"/>
                </a:cubicBezTo>
                <a:cubicBezTo>
                  <a:pt x="960528" y="2211496"/>
                  <a:pt x="959777" y="2211579"/>
                  <a:pt x="959030" y="2211662"/>
                </a:cubicBezTo>
                <a:cubicBezTo>
                  <a:pt x="957774" y="2211780"/>
                  <a:pt x="956534" y="2211839"/>
                  <a:pt x="955294" y="2211460"/>
                </a:cubicBezTo>
                <a:cubicBezTo>
                  <a:pt x="954741" y="2211283"/>
                  <a:pt x="954640" y="2210444"/>
                  <a:pt x="955096" y="2210125"/>
                </a:cubicBezTo>
                <a:cubicBezTo>
                  <a:pt x="955889" y="2209545"/>
                  <a:pt x="957259" y="2209072"/>
                  <a:pt x="958779" y="2208801"/>
                </a:cubicBezTo>
                <a:cubicBezTo>
                  <a:pt x="960648" y="2208458"/>
                  <a:pt x="962717" y="2208470"/>
                  <a:pt x="964265" y="2208990"/>
                </a:cubicBezTo>
                <a:cubicBezTo>
                  <a:pt x="964875" y="2209203"/>
                  <a:pt x="965431" y="2209463"/>
                  <a:pt x="965822" y="2209853"/>
                </a:cubicBezTo>
                <a:cubicBezTo>
                  <a:pt x="965255" y="2208245"/>
                  <a:pt x="965266" y="2206401"/>
                  <a:pt x="965690" y="2204438"/>
                </a:cubicBezTo>
                <a:cubicBezTo>
                  <a:pt x="964987" y="2204474"/>
                  <a:pt x="964254" y="2204509"/>
                  <a:pt x="963518" y="2204521"/>
                </a:cubicBezTo>
                <a:cubicBezTo>
                  <a:pt x="961590" y="2204545"/>
                  <a:pt x="959677" y="2204285"/>
                  <a:pt x="958097" y="2203315"/>
                </a:cubicBezTo>
                <a:cubicBezTo>
                  <a:pt x="957710" y="2203079"/>
                  <a:pt x="957298" y="2202890"/>
                  <a:pt x="956963" y="2202547"/>
                </a:cubicBezTo>
                <a:cubicBezTo>
                  <a:pt x="956550" y="2202133"/>
                  <a:pt x="956748" y="2201507"/>
                  <a:pt x="957190" y="2201223"/>
                </a:cubicBezTo>
                <a:cubicBezTo>
                  <a:pt x="957319" y="2201140"/>
                  <a:pt x="957498" y="2201081"/>
                  <a:pt x="957655" y="2200998"/>
                </a:cubicBezTo>
                <a:cubicBezTo>
                  <a:pt x="958908" y="2200419"/>
                  <a:pt x="960891" y="2200171"/>
                  <a:pt x="962774" y="2200395"/>
                </a:cubicBezTo>
                <a:cubicBezTo>
                  <a:pt x="964222" y="2200573"/>
                  <a:pt x="965596" y="2201010"/>
                  <a:pt x="966474" y="2201790"/>
                </a:cubicBezTo>
                <a:cubicBezTo>
                  <a:pt x="967330" y="2199745"/>
                  <a:pt x="968345" y="2197842"/>
                  <a:pt x="969556" y="2196163"/>
                </a:cubicBezTo>
                <a:cubicBezTo>
                  <a:pt x="967013" y="2196246"/>
                  <a:pt x="964441" y="2195868"/>
                  <a:pt x="961902" y="2195726"/>
                </a:cubicBezTo>
                <a:cubicBezTo>
                  <a:pt x="961834" y="2195714"/>
                  <a:pt x="961763" y="2195714"/>
                  <a:pt x="961695" y="2195702"/>
                </a:cubicBezTo>
                <a:cubicBezTo>
                  <a:pt x="959624" y="2195596"/>
                  <a:pt x="958056" y="2195537"/>
                  <a:pt x="956302" y="2194390"/>
                </a:cubicBezTo>
                <a:cubicBezTo>
                  <a:pt x="955765" y="2194035"/>
                  <a:pt x="955676" y="2193196"/>
                  <a:pt x="956290" y="2192853"/>
                </a:cubicBezTo>
                <a:cubicBezTo>
                  <a:pt x="957891" y="2191967"/>
                  <a:pt x="959484" y="2191896"/>
                  <a:pt x="961159" y="2192014"/>
                </a:cubicBezTo>
                <a:cubicBezTo>
                  <a:pt x="961934" y="2192061"/>
                  <a:pt x="962720" y="2192144"/>
                  <a:pt x="963543" y="2192250"/>
                </a:cubicBezTo>
                <a:cubicBezTo>
                  <a:pt x="966190" y="2192546"/>
                  <a:pt x="968973" y="2192699"/>
                  <a:pt x="971398" y="2193882"/>
                </a:cubicBezTo>
                <a:cubicBezTo>
                  <a:pt x="971846" y="2193373"/>
                  <a:pt x="972395" y="2193019"/>
                  <a:pt x="972877" y="2192558"/>
                </a:cubicBezTo>
                <a:cubicBezTo>
                  <a:pt x="975118" y="2190430"/>
                  <a:pt x="977620" y="2188645"/>
                  <a:pt x="980408" y="2187321"/>
                </a:cubicBezTo>
                <a:cubicBezTo>
                  <a:pt x="978015" y="2187155"/>
                  <a:pt x="975627" y="2186883"/>
                  <a:pt x="973331" y="2186588"/>
                </a:cubicBezTo>
                <a:cubicBezTo>
                  <a:pt x="972731" y="2186517"/>
                  <a:pt x="972074" y="2186458"/>
                  <a:pt x="971437" y="2186387"/>
                </a:cubicBezTo>
                <a:cubicBezTo>
                  <a:pt x="967605" y="2186008"/>
                  <a:pt x="963304" y="2185689"/>
                  <a:pt x="960334" y="2183360"/>
                </a:cubicBezTo>
                <a:cubicBezTo>
                  <a:pt x="959769" y="2182923"/>
                  <a:pt x="959966" y="2182072"/>
                  <a:pt x="960665" y="2181918"/>
                </a:cubicBezTo>
                <a:cubicBezTo>
                  <a:pt x="963563" y="2181292"/>
                  <a:pt x="966850" y="2181835"/>
                  <a:pt x="970110" y="2182533"/>
                </a:cubicBezTo>
                <a:cubicBezTo>
                  <a:pt x="972707" y="2183077"/>
                  <a:pt x="975289" y="2183727"/>
                  <a:pt x="977643" y="2183975"/>
                </a:cubicBezTo>
                <a:cubicBezTo>
                  <a:pt x="979988" y="2184223"/>
                  <a:pt x="982358" y="2184330"/>
                  <a:pt x="984702" y="2184590"/>
                </a:cubicBezTo>
                <a:cubicBezTo>
                  <a:pt x="980573" y="2183183"/>
                  <a:pt x="976693" y="2181303"/>
                  <a:pt x="973283" y="2178773"/>
                </a:cubicBezTo>
                <a:cubicBezTo>
                  <a:pt x="972966" y="2178773"/>
                  <a:pt x="972636" y="2178762"/>
                  <a:pt x="972255" y="2178655"/>
                </a:cubicBezTo>
                <a:cubicBezTo>
                  <a:pt x="970493" y="2178182"/>
                  <a:pt x="968864" y="2177828"/>
                  <a:pt x="967306" y="2177520"/>
                </a:cubicBezTo>
                <a:cubicBezTo>
                  <a:pt x="963371" y="2176752"/>
                  <a:pt x="960034" y="2176480"/>
                  <a:pt x="957174" y="2176563"/>
                </a:cubicBezTo>
                <a:cubicBezTo>
                  <a:pt x="954581" y="2176634"/>
                  <a:pt x="952382" y="2176988"/>
                  <a:pt x="950427" y="2177497"/>
                </a:cubicBezTo>
                <a:cubicBezTo>
                  <a:pt x="943514" y="2179294"/>
                  <a:pt x="939823" y="2183006"/>
                  <a:pt x="934189" y="2183136"/>
                </a:cubicBezTo>
                <a:cubicBezTo>
                  <a:pt x="933347" y="2183159"/>
                  <a:pt x="932733" y="2183278"/>
                  <a:pt x="932229" y="2183431"/>
                </a:cubicBezTo>
                <a:cubicBezTo>
                  <a:pt x="929885" y="2184176"/>
                  <a:pt x="930928" y="2186280"/>
                  <a:pt x="933240" y="2188751"/>
                </a:cubicBezTo>
                <a:cubicBezTo>
                  <a:pt x="937218" y="2193007"/>
                  <a:pt x="944878" y="2198291"/>
                  <a:pt x="945326" y="2199391"/>
                </a:cubicBezTo>
                <a:cubicBezTo>
                  <a:pt x="945917" y="2200821"/>
                  <a:pt x="946416" y="2203032"/>
                  <a:pt x="945871" y="2204592"/>
                </a:cubicBezTo>
                <a:cubicBezTo>
                  <a:pt x="942260" y="2215019"/>
                  <a:pt x="947131" y="2225316"/>
                  <a:pt x="957362" y="2228673"/>
                </a:cubicBezTo>
                <a:cubicBezTo>
                  <a:pt x="958248" y="2228957"/>
                  <a:pt x="959058" y="2229146"/>
                  <a:pt x="959903" y="2229382"/>
                </a:cubicBezTo>
                <a:cubicBezTo>
                  <a:pt x="960748" y="2229607"/>
                  <a:pt x="961629" y="2229891"/>
                  <a:pt x="962442" y="2230080"/>
                </a:cubicBezTo>
                <a:cubicBezTo>
                  <a:pt x="963444" y="2230139"/>
                  <a:pt x="964425" y="2230233"/>
                  <a:pt x="965407" y="2230340"/>
                </a:cubicBezTo>
                <a:cubicBezTo>
                  <a:pt x="967135" y="2230517"/>
                  <a:pt x="968833" y="2230765"/>
                  <a:pt x="970430" y="2231203"/>
                </a:cubicBezTo>
                <a:lnTo>
                  <a:pt x="970431" y="2231203"/>
                </a:lnTo>
                <a:cubicBezTo>
                  <a:pt x="971170" y="2231250"/>
                  <a:pt x="971869" y="2231226"/>
                  <a:pt x="972583" y="2231226"/>
                </a:cubicBezTo>
                <a:cubicBezTo>
                  <a:pt x="974940" y="2231226"/>
                  <a:pt x="977174" y="2231026"/>
                  <a:pt x="979309" y="2230671"/>
                </a:cubicBezTo>
                <a:cubicBezTo>
                  <a:pt x="994309" y="2228188"/>
                  <a:pt x="1005000" y="2218518"/>
                  <a:pt x="1027710" y="2222183"/>
                </a:cubicBezTo>
                <a:cubicBezTo>
                  <a:pt x="1030388" y="2222183"/>
                  <a:pt x="1033018" y="2222277"/>
                  <a:pt x="1035640" y="2222384"/>
                </a:cubicBezTo>
                <a:cubicBezTo>
                  <a:pt x="1035916" y="2222384"/>
                  <a:pt x="1036199" y="2222384"/>
                  <a:pt x="1036477" y="2222396"/>
                </a:cubicBezTo>
                <a:close/>
                <a:moveTo>
                  <a:pt x="411775" y="1645815"/>
                </a:moveTo>
                <a:cubicBezTo>
                  <a:pt x="405553" y="1650721"/>
                  <a:pt x="400006" y="1659564"/>
                  <a:pt x="401121" y="1669340"/>
                </a:cubicBezTo>
                <a:cubicBezTo>
                  <a:pt x="402821" y="1665616"/>
                  <a:pt x="410957" y="1657814"/>
                  <a:pt x="411581" y="1657838"/>
                </a:cubicBezTo>
                <a:cubicBezTo>
                  <a:pt x="414650" y="1653925"/>
                  <a:pt x="413896" y="1649929"/>
                  <a:pt x="411775" y="1645815"/>
                </a:cubicBezTo>
                <a:close/>
                <a:moveTo>
                  <a:pt x="487123" y="1714842"/>
                </a:moveTo>
                <a:cubicBezTo>
                  <a:pt x="486924" y="1718613"/>
                  <a:pt x="485668" y="1724489"/>
                  <a:pt x="487364" y="1727775"/>
                </a:cubicBezTo>
                <a:cubicBezTo>
                  <a:pt x="489056" y="1725103"/>
                  <a:pt x="491451" y="1723354"/>
                  <a:pt x="494234" y="1722148"/>
                </a:cubicBezTo>
                <a:cubicBezTo>
                  <a:pt x="491435" y="1720386"/>
                  <a:pt x="489575" y="1718909"/>
                  <a:pt x="487123" y="1714842"/>
                </a:cubicBezTo>
                <a:close/>
                <a:moveTo>
                  <a:pt x="1203913" y="2375085"/>
                </a:moveTo>
                <a:cubicBezTo>
                  <a:pt x="1205644" y="2377863"/>
                  <a:pt x="1206162" y="2381776"/>
                  <a:pt x="1205714" y="2384979"/>
                </a:cubicBezTo>
                <a:cubicBezTo>
                  <a:pt x="1205526" y="2386315"/>
                  <a:pt x="1203607" y="2386717"/>
                  <a:pt x="1202889" y="2385571"/>
                </a:cubicBezTo>
                <a:cubicBezTo>
                  <a:pt x="1201170" y="2382828"/>
                  <a:pt x="1201029" y="2379589"/>
                  <a:pt x="1199416" y="2376810"/>
                </a:cubicBezTo>
                <a:cubicBezTo>
                  <a:pt x="1198804" y="2375735"/>
                  <a:pt x="1199675" y="2374399"/>
                  <a:pt x="1200770" y="2374186"/>
                </a:cubicBezTo>
                <a:cubicBezTo>
                  <a:pt x="1200911" y="2374162"/>
                  <a:pt x="1201053" y="2374139"/>
                  <a:pt x="1201182" y="2374115"/>
                </a:cubicBezTo>
                <a:cubicBezTo>
                  <a:pt x="1202242" y="2373902"/>
                  <a:pt x="1203301" y="2374092"/>
                  <a:pt x="1203913" y="2375085"/>
                </a:cubicBezTo>
                <a:close/>
                <a:moveTo>
                  <a:pt x="588758" y="1802417"/>
                </a:moveTo>
                <a:cubicBezTo>
                  <a:pt x="588356" y="1802429"/>
                  <a:pt x="587974" y="1802417"/>
                  <a:pt x="587555" y="1802429"/>
                </a:cubicBezTo>
                <a:cubicBezTo>
                  <a:pt x="586137" y="1802465"/>
                  <a:pt x="584617" y="1802571"/>
                  <a:pt x="583001" y="1802725"/>
                </a:cubicBezTo>
                <a:cubicBezTo>
                  <a:pt x="581960" y="1802831"/>
                  <a:pt x="580889" y="1802949"/>
                  <a:pt x="579759" y="1803115"/>
                </a:cubicBezTo>
                <a:cubicBezTo>
                  <a:pt x="579668" y="1803127"/>
                  <a:pt x="579590" y="1803127"/>
                  <a:pt x="579499" y="1803150"/>
                </a:cubicBezTo>
                <a:cubicBezTo>
                  <a:pt x="579595" y="1803162"/>
                  <a:pt x="579712" y="1803186"/>
                  <a:pt x="579809" y="1803209"/>
                </a:cubicBezTo>
                <a:cubicBezTo>
                  <a:pt x="580937" y="1803375"/>
                  <a:pt x="582181" y="1803659"/>
                  <a:pt x="583480" y="1804013"/>
                </a:cubicBezTo>
                <a:cubicBezTo>
                  <a:pt x="585229" y="1804474"/>
                  <a:pt x="587068" y="1805054"/>
                  <a:pt x="588938" y="1805786"/>
                </a:cubicBezTo>
                <a:cubicBezTo>
                  <a:pt x="589834" y="1806129"/>
                  <a:pt x="590728" y="1806531"/>
                  <a:pt x="591614" y="1806933"/>
                </a:cubicBezTo>
                <a:cubicBezTo>
                  <a:pt x="591142" y="1806413"/>
                  <a:pt x="590656" y="1805917"/>
                  <a:pt x="590264" y="1805290"/>
                </a:cubicBezTo>
                <a:lnTo>
                  <a:pt x="590263" y="1805278"/>
                </a:lnTo>
                <a:cubicBezTo>
                  <a:pt x="589688" y="1804356"/>
                  <a:pt x="589197" y="1803399"/>
                  <a:pt x="588758" y="1802417"/>
                </a:cubicBezTo>
                <a:close/>
                <a:moveTo>
                  <a:pt x="851395" y="2044289"/>
                </a:moveTo>
                <a:cubicBezTo>
                  <a:pt x="852405" y="2044029"/>
                  <a:pt x="853163" y="2045152"/>
                  <a:pt x="852693" y="2046027"/>
                </a:cubicBezTo>
                <a:lnTo>
                  <a:pt x="852694" y="2046027"/>
                </a:lnTo>
                <a:cubicBezTo>
                  <a:pt x="850681" y="2049774"/>
                  <a:pt x="846731" y="2052245"/>
                  <a:pt x="843500" y="2054893"/>
                </a:cubicBezTo>
                <a:cubicBezTo>
                  <a:pt x="840652" y="2057234"/>
                  <a:pt x="837822" y="2060568"/>
                  <a:pt x="834065" y="2061004"/>
                </a:cubicBezTo>
                <a:cubicBezTo>
                  <a:pt x="825780" y="2061963"/>
                  <a:pt x="844991" y="2045980"/>
                  <a:pt x="851395" y="2044289"/>
                </a:cubicBezTo>
                <a:close/>
                <a:moveTo>
                  <a:pt x="373335" y="1602725"/>
                </a:moveTo>
                <a:cubicBezTo>
                  <a:pt x="369349" y="1603801"/>
                  <a:pt x="365621" y="1605444"/>
                  <a:pt x="363372" y="1609215"/>
                </a:cubicBezTo>
                <a:cubicBezTo>
                  <a:pt x="361324" y="1612655"/>
                  <a:pt x="360862" y="1617088"/>
                  <a:pt x="359969" y="1621143"/>
                </a:cubicBezTo>
                <a:cubicBezTo>
                  <a:pt x="359863" y="1621628"/>
                  <a:pt x="359775" y="1622136"/>
                  <a:pt x="359653" y="1622597"/>
                </a:cubicBezTo>
                <a:cubicBezTo>
                  <a:pt x="359897" y="1622715"/>
                  <a:pt x="360042" y="1622928"/>
                  <a:pt x="360191" y="1623141"/>
                </a:cubicBezTo>
                <a:cubicBezTo>
                  <a:pt x="363170" y="1623094"/>
                  <a:pt x="365396" y="1621805"/>
                  <a:pt x="367168" y="1619914"/>
                </a:cubicBezTo>
                <a:lnTo>
                  <a:pt x="367169" y="1619914"/>
                </a:lnTo>
                <a:cubicBezTo>
                  <a:pt x="371035" y="1615788"/>
                  <a:pt x="372511" y="1608482"/>
                  <a:pt x="373335" y="1602725"/>
                </a:cubicBezTo>
                <a:close/>
                <a:moveTo>
                  <a:pt x="1075978" y="2250957"/>
                </a:moveTo>
                <a:cubicBezTo>
                  <a:pt x="1072235" y="2251654"/>
                  <a:pt x="1069609" y="2251465"/>
                  <a:pt x="1070257" y="2248593"/>
                </a:cubicBezTo>
                <a:cubicBezTo>
                  <a:pt x="1069832" y="2249609"/>
                  <a:pt x="1069280" y="2250531"/>
                  <a:pt x="1068656" y="2251406"/>
                </a:cubicBezTo>
                <a:cubicBezTo>
                  <a:pt x="1068326" y="2251867"/>
                  <a:pt x="1068009" y="2252328"/>
                  <a:pt x="1067608" y="2252742"/>
                </a:cubicBezTo>
                <a:cubicBezTo>
                  <a:pt x="1068444" y="2253570"/>
                  <a:pt x="1069398" y="2254208"/>
                  <a:pt x="1070397" y="2254752"/>
                </a:cubicBezTo>
                <a:cubicBezTo>
                  <a:pt x="1071140" y="2255154"/>
                  <a:pt x="1071905" y="2255508"/>
                  <a:pt x="1072706" y="2255780"/>
                </a:cubicBezTo>
                <a:cubicBezTo>
                  <a:pt x="1072941" y="2254184"/>
                  <a:pt x="1074895" y="2252304"/>
                  <a:pt x="1075978" y="2250957"/>
                </a:cubicBezTo>
                <a:close/>
                <a:moveTo>
                  <a:pt x="932961" y="2118589"/>
                </a:moveTo>
                <a:cubicBezTo>
                  <a:pt x="932793" y="2118471"/>
                  <a:pt x="932653" y="2118341"/>
                  <a:pt x="932487" y="2118211"/>
                </a:cubicBezTo>
                <a:cubicBezTo>
                  <a:pt x="932466" y="2118400"/>
                  <a:pt x="932446" y="2118589"/>
                  <a:pt x="932428" y="2118767"/>
                </a:cubicBezTo>
                <a:cubicBezTo>
                  <a:pt x="932603" y="2118719"/>
                  <a:pt x="932783" y="2118648"/>
                  <a:pt x="932961" y="2118589"/>
                </a:cubicBezTo>
                <a:close/>
                <a:moveTo>
                  <a:pt x="1015379" y="2193208"/>
                </a:moveTo>
                <a:cubicBezTo>
                  <a:pt x="1012940" y="2193716"/>
                  <a:pt x="1009315" y="2193633"/>
                  <a:pt x="1008789" y="2193693"/>
                </a:cubicBezTo>
                <a:cubicBezTo>
                  <a:pt x="1005726" y="2194047"/>
                  <a:pt x="1002691" y="2194745"/>
                  <a:pt x="999858" y="2195998"/>
                </a:cubicBezTo>
                <a:cubicBezTo>
                  <a:pt x="997972" y="2196837"/>
                  <a:pt x="996398" y="2197735"/>
                  <a:pt x="994335" y="2197960"/>
                </a:cubicBezTo>
                <a:cubicBezTo>
                  <a:pt x="993701" y="2198031"/>
                  <a:pt x="993089" y="2197204"/>
                  <a:pt x="993470" y="2196636"/>
                </a:cubicBezTo>
                <a:cubicBezTo>
                  <a:pt x="996215" y="2192522"/>
                  <a:pt x="1002641" y="2191210"/>
                  <a:pt x="1007191" y="2190240"/>
                </a:cubicBezTo>
                <a:cubicBezTo>
                  <a:pt x="1007339" y="2190205"/>
                  <a:pt x="1007563" y="2190170"/>
                  <a:pt x="1007732" y="2190134"/>
                </a:cubicBezTo>
                <a:cubicBezTo>
                  <a:pt x="1004401" y="2190158"/>
                  <a:pt x="1001076" y="2190240"/>
                  <a:pt x="997772" y="2191068"/>
                </a:cubicBezTo>
                <a:cubicBezTo>
                  <a:pt x="995500" y="2191647"/>
                  <a:pt x="993289" y="2192380"/>
                  <a:pt x="991120" y="2193231"/>
                </a:cubicBezTo>
                <a:cubicBezTo>
                  <a:pt x="990616" y="2193421"/>
                  <a:pt x="990123" y="2193657"/>
                  <a:pt x="989626" y="2193882"/>
                </a:cubicBezTo>
                <a:cubicBezTo>
                  <a:pt x="988844" y="2194224"/>
                  <a:pt x="988038" y="2194496"/>
                  <a:pt x="987278" y="2194898"/>
                </a:cubicBezTo>
                <a:cubicBezTo>
                  <a:pt x="985419" y="2195879"/>
                  <a:pt x="983787" y="2197133"/>
                  <a:pt x="982107" y="2198315"/>
                </a:cubicBezTo>
                <a:cubicBezTo>
                  <a:pt x="981354" y="2198835"/>
                  <a:pt x="980624" y="2199402"/>
                  <a:pt x="979803" y="2199840"/>
                </a:cubicBezTo>
                <a:cubicBezTo>
                  <a:pt x="979301" y="2200100"/>
                  <a:pt x="978600" y="2199580"/>
                  <a:pt x="978720" y="2199024"/>
                </a:cubicBezTo>
                <a:cubicBezTo>
                  <a:pt x="979059" y="2197440"/>
                  <a:pt x="979896" y="2196045"/>
                  <a:pt x="981035" y="2194804"/>
                </a:cubicBezTo>
                <a:cubicBezTo>
                  <a:pt x="981729" y="2194059"/>
                  <a:pt x="982545" y="2193373"/>
                  <a:pt x="983434" y="2192747"/>
                </a:cubicBezTo>
                <a:cubicBezTo>
                  <a:pt x="985987" y="2190926"/>
                  <a:pt x="989143" y="2189626"/>
                  <a:pt x="992041" y="2188727"/>
                </a:cubicBezTo>
                <a:cubicBezTo>
                  <a:pt x="993259" y="2188349"/>
                  <a:pt x="994443" y="2188030"/>
                  <a:pt x="995487" y="2187793"/>
                </a:cubicBezTo>
                <a:cubicBezTo>
                  <a:pt x="996582" y="2187557"/>
                  <a:pt x="997719" y="2187332"/>
                  <a:pt x="998873" y="2187143"/>
                </a:cubicBezTo>
                <a:cubicBezTo>
                  <a:pt x="997465" y="2187084"/>
                  <a:pt x="996053" y="2187049"/>
                  <a:pt x="994672" y="2186883"/>
                </a:cubicBezTo>
                <a:cubicBezTo>
                  <a:pt x="993735" y="2186978"/>
                  <a:pt x="992800" y="2187131"/>
                  <a:pt x="991863" y="2187261"/>
                </a:cubicBezTo>
                <a:cubicBezTo>
                  <a:pt x="987606" y="2187864"/>
                  <a:pt x="983434" y="2188928"/>
                  <a:pt x="979728" y="2191021"/>
                </a:cubicBezTo>
                <a:cubicBezTo>
                  <a:pt x="979725" y="2191021"/>
                  <a:pt x="979716" y="2191021"/>
                  <a:pt x="979716" y="2191021"/>
                </a:cubicBezTo>
                <a:lnTo>
                  <a:pt x="979715" y="2191033"/>
                </a:lnTo>
                <a:cubicBezTo>
                  <a:pt x="978684" y="2191612"/>
                  <a:pt x="977648" y="2192191"/>
                  <a:pt x="976705" y="2192948"/>
                </a:cubicBezTo>
                <a:cubicBezTo>
                  <a:pt x="975807" y="2193681"/>
                  <a:pt x="974700" y="2194709"/>
                  <a:pt x="973582" y="2195927"/>
                </a:cubicBezTo>
                <a:cubicBezTo>
                  <a:pt x="969284" y="2200584"/>
                  <a:pt x="964830" y="2208068"/>
                  <a:pt x="971515" y="2212324"/>
                </a:cubicBezTo>
                <a:cubicBezTo>
                  <a:pt x="973090" y="2213328"/>
                  <a:pt x="974620" y="2213955"/>
                  <a:pt x="976164" y="2214428"/>
                </a:cubicBezTo>
                <a:cubicBezTo>
                  <a:pt x="978182" y="2215031"/>
                  <a:pt x="980230" y="2215326"/>
                  <a:pt x="982457" y="2215492"/>
                </a:cubicBezTo>
                <a:cubicBezTo>
                  <a:pt x="982844" y="2214948"/>
                  <a:pt x="983254" y="2214782"/>
                  <a:pt x="983676" y="2214747"/>
                </a:cubicBezTo>
                <a:cubicBezTo>
                  <a:pt x="985812" y="2214558"/>
                  <a:pt x="988356" y="2219677"/>
                  <a:pt x="991023" y="2219286"/>
                </a:cubicBezTo>
                <a:cubicBezTo>
                  <a:pt x="995207" y="2218684"/>
                  <a:pt x="999526" y="2216733"/>
                  <a:pt x="1002434" y="2213577"/>
                </a:cubicBezTo>
                <a:cubicBezTo>
                  <a:pt x="1005918" y="2209782"/>
                  <a:pt x="1008948" y="2205171"/>
                  <a:pt x="1014253" y="2204107"/>
                </a:cubicBezTo>
                <a:cubicBezTo>
                  <a:pt x="1014394" y="2200502"/>
                  <a:pt x="1014036" y="2197050"/>
                  <a:pt x="1015379" y="2193208"/>
                </a:cubicBezTo>
                <a:close/>
                <a:moveTo>
                  <a:pt x="418625" y="1642469"/>
                </a:moveTo>
                <a:cubicBezTo>
                  <a:pt x="418555" y="1643569"/>
                  <a:pt x="419637" y="1645531"/>
                  <a:pt x="420302" y="1646383"/>
                </a:cubicBezTo>
                <a:cubicBezTo>
                  <a:pt x="430076" y="1658783"/>
                  <a:pt x="419214" y="1652069"/>
                  <a:pt x="415302" y="1645342"/>
                </a:cubicBezTo>
                <a:cubicBezTo>
                  <a:pt x="415863" y="1646595"/>
                  <a:pt x="416380" y="1647860"/>
                  <a:pt x="416669" y="1649101"/>
                </a:cubicBezTo>
                <a:cubicBezTo>
                  <a:pt x="423589" y="1658074"/>
                  <a:pt x="432074" y="1664860"/>
                  <a:pt x="440587" y="1671693"/>
                </a:cubicBezTo>
                <a:cubicBezTo>
                  <a:pt x="439224" y="1668395"/>
                  <a:pt x="438663" y="1665108"/>
                  <a:pt x="439320" y="1661940"/>
                </a:cubicBezTo>
                <a:cubicBezTo>
                  <a:pt x="434809" y="1659185"/>
                  <a:pt x="430468" y="1655899"/>
                  <a:pt x="426734" y="1652140"/>
                </a:cubicBezTo>
                <a:cubicBezTo>
                  <a:pt x="425813" y="1651229"/>
                  <a:pt x="424747" y="1649125"/>
                  <a:pt x="423554" y="1647115"/>
                </a:cubicBezTo>
                <a:cubicBezTo>
                  <a:pt x="422080" y="1644645"/>
                  <a:pt x="420432" y="1642316"/>
                  <a:pt x="418625" y="1642469"/>
                </a:cubicBezTo>
                <a:close/>
                <a:moveTo>
                  <a:pt x="579948" y="1790336"/>
                </a:moveTo>
                <a:cubicBezTo>
                  <a:pt x="579342" y="1791447"/>
                  <a:pt x="578739" y="1792298"/>
                  <a:pt x="578085" y="1792960"/>
                </a:cubicBezTo>
                <a:cubicBezTo>
                  <a:pt x="578028" y="1793019"/>
                  <a:pt x="577967" y="1793055"/>
                  <a:pt x="577911" y="1793114"/>
                </a:cubicBezTo>
                <a:cubicBezTo>
                  <a:pt x="576877" y="1794095"/>
                  <a:pt x="575692" y="1794615"/>
                  <a:pt x="574191" y="1794911"/>
                </a:cubicBezTo>
                <a:cubicBezTo>
                  <a:pt x="572882" y="1795159"/>
                  <a:pt x="571340" y="1795242"/>
                  <a:pt x="569389" y="1795289"/>
                </a:cubicBezTo>
                <a:cubicBezTo>
                  <a:pt x="569664" y="1795773"/>
                  <a:pt x="570006" y="1796447"/>
                  <a:pt x="570334" y="1797192"/>
                </a:cubicBezTo>
                <a:cubicBezTo>
                  <a:pt x="570952" y="1798587"/>
                  <a:pt x="571500" y="1800242"/>
                  <a:pt x="571480" y="1801519"/>
                </a:cubicBezTo>
                <a:lnTo>
                  <a:pt x="571481" y="1801519"/>
                </a:lnTo>
                <a:cubicBezTo>
                  <a:pt x="572514" y="1801152"/>
                  <a:pt x="573680" y="1800762"/>
                  <a:pt x="575057" y="1800325"/>
                </a:cubicBezTo>
                <a:cubicBezTo>
                  <a:pt x="577411" y="1799580"/>
                  <a:pt x="579567" y="1799060"/>
                  <a:pt x="581637" y="1798634"/>
                </a:cubicBezTo>
                <a:cubicBezTo>
                  <a:pt x="580754" y="1795703"/>
                  <a:pt x="580124" y="1792854"/>
                  <a:pt x="579948" y="1790336"/>
                </a:cubicBezTo>
                <a:close/>
                <a:moveTo>
                  <a:pt x="1049570" y="2222975"/>
                </a:moveTo>
                <a:cubicBezTo>
                  <a:pt x="1047032" y="2221556"/>
                  <a:pt x="1044769" y="2220492"/>
                  <a:pt x="1042609" y="2219582"/>
                </a:cubicBezTo>
                <a:cubicBezTo>
                  <a:pt x="1041772" y="2219227"/>
                  <a:pt x="1040958" y="2218896"/>
                  <a:pt x="1040165" y="2218613"/>
                </a:cubicBezTo>
                <a:cubicBezTo>
                  <a:pt x="1037608" y="2217667"/>
                  <a:pt x="1035238" y="2217029"/>
                  <a:pt x="1033004" y="2216627"/>
                </a:cubicBezTo>
                <a:cubicBezTo>
                  <a:pt x="1026282" y="2215444"/>
                  <a:pt x="1020481" y="2216201"/>
                  <a:pt x="1012587" y="2216355"/>
                </a:cubicBezTo>
                <a:lnTo>
                  <a:pt x="1012528" y="2216331"/>
                </a:lnTo>
                <a:lnTo>
                  <a:pt x="1012529" y="2216331"/>
                </a:lnTo>
                <a:lnTo>
                  <a:pt x="1012528" y="2216331"/>
                </a:lnTo>
                <a:lnTo>
                  <a:pt x="1012528" y="2216331"/>
                </a:lnTo>
                <a:lnTo>
                  <a:pt x="1002200" y="2217821"/>
                </a:lnTo>
                <a:cubicBezTo>
                  <a:pt x="1006661" y="2217265"/>
                  <a:pt x="1011121" y="2216851"/>
                  <a:pt x="1015544" y="2216733"/>
                </a:cubicBezTo>
                <a:cubicBezTo>
                  <a:pt x="1021061" y="2216591"/>
                  <a:pt x="1027365" y="2216497"/>
                  <a:pt x="1033364" y="2217419"/>
                </a:cubicBezTo>
                <a:cubicBezTo>
                  <a:pt x="1035768" y="2217785"/>
                  <a:pt x="1038130" y="2218293"/>
                  <a:pt x="1040361" y="2219062"/>
                </a:cubicBezTo>
                <a:cubicBezTo>
                  <a:pt x="1041222" y="2219357"/>
                  <a:pt x="1042032" y="2219748"/>
                  <a:pt x="1042850" y="2220114"/>
                </a:cubicBezTo>
                <a:cubicBezTo>
                  <a:pt x="1044543" y="2220882"/>
                  <a:pt x="1046174" y="2221745"/>
                  <a:pt x="1047640" y="2222880"/>
                </a:cubicBezTo>
                <a:cubicBezTo>
                  <a:pt x="1048268" y="2222904"/>
                  <a:pt x="1048954" y="2222939"/>
                  <a:pt x="1049570" y="2222975"/>
                </a:cubicBezTo>
                <a:close/>
                <a:moveTo>
                  <a:pt x="578132" y="1786860"/>
                </a:moveTo>
                <a:cubicBezTo>
                  <a:pt x="577742" y="1786966"/>
                  <a:pt x="577315" y="1787096"/>
                  <a:pt x="576864" y="1787250"/>
                </a:cubicBezTo>
                <a:cubicBezTo>
                  <a:pt x="576187" y="1787475"/>
                  <a:pt x="575455" y="1787758"/>
                  <a:pt x="574712" y="1788089"/>
                </a:cubicBezTo>
                <a:lnTo>
                  <a:pt x="574713" y="1788089"/>
                </a:lnTo>
                <a:cubicBezTo>
                  <a:pt x="572485" y="1789071"/>
                  <a:pt x="570154" y="1790418"/>
                  <a:pt x="568884" y="1791778"/>
                </a:cubicBezTo>
                <a:cubicBezTo>
                  <a:pt x="568601" y="1792073"/>
                  <a:pt x="568372" y="1792381"/>
                  <a:pt x="568207" y="1792676"/>
                </a:cubicBezTo>
                <a:cubicBezTo>
                  <a:pt x="572121" y="1792073"/>
                  <a:pt x="573898" y="1792002"/>
                  <a:pt x="575047" y="1791400"/>
                </a:cubicBezTo>
                <a:cubicBezTo>
                  <a:pt x="576195" y="1790796"/>
                  <a:pt x="576720" y="1789650"/>
                  <a:pt x="578132" y="1786860"/>
                </a:cubicBezTo>
                <a:close/>
                <a:moveTo>
                  <a:pt x="524086" y="1732421"/>
                </a:moveTo>
                <a:cubicBezTo>
                  <a:pt x="526930" y="1737552"/>
                  <a:pt x="525437" y="1739278"/>
                  <a:pt x="524042" y="1738734"/>
                </a:cubicBezTo>
                <a:cubicBezTo>
                  <a:pt x="522099" y="1737977"/>
                  <a:pt x="522211" y="1736098"/>
                  <a:pt x="521311" y="1734372"/>
                </a:cubicBezTo>
                <a:cubicBezTo>
                  <a:pt x="520325" y="1732480"/>
                  <a:pt x="523009" y="1730482"/>
                  <a:pt x="524086" y="1732421"/>
                </a:cubicBezTo>
                <a:close/>
                <a:moveTo>
                  <a:pt x="445151" y="1658618"/>
                </a:moveTo>
                <a:cubicBezTo>
                  <a:pt x="441037" y="1668016"/>
                  <a:pt x="451054" y="1679401"/>
                  <a:pt x="458512" y="1686801"/>
                </a:cubicBezTo>
                <a:cubicBezTo>
                  <a:pt x="459776" y="1688054"/>
                  <a:pt x="460974" y="1689201"/>
                  <a:pt x="462009" y="1690194"/>
                </a:cubicBezTo>
                <a:cubicBezTo>
                  <a:pt x="462561" y="1690726"/>
                  <a:pt x="463047" y="1691293"/>
                  <a:pt x="463527" y="1691872"/>
                </a:cubicBezTo>
                <a:cubicBezTo>
                  <a:pt x="463610" y="1691967"/>
                  <a:pt x="463706" y="1692062"/>
                  <a:pt x="463785" y="1692156"/>
                </a:cubicBezTo>
                <a:cubicBezTo>
                  <a:pt x="464513" y="1693055"/>
                  <a:pt x="465149" y="1694024"/>
                  <a:pt x="465729" y="1695017"/>
                </a:cubicBezTo>
                <a:cubicBezTo>
                  <a:pt x="466469" y="1696294"/>
                  <a:pt x="467106" y="1697641"/>
                  <a:pt x="467665" y="1699024"/>
                </a:cubicBezTo>
                <a:cubicBezTo>
                  <a:pt x="468079" y="1700053"/>
                  <a:pt x="468466" y="1701093"/>
                  <a:pt x="468812" y="1702169"/>
                </a:cubicBezTo>
                <a:cubicBezTo>
                  <a:pt x="469079" y="1702997"/>
                  <a:pt x="469326" y="1703824"/>
                  <a:pt x="469566" y="1704664"/>
                </a:cubicBezTo>
                <a:cubicBezTo>
                  <a:pt x="469885" y="1705787"/>
                  <a:pt x="470190" y="1706910"/>
                  <a:pt x="470486" y="1708033"/>
                </a:cubicBezTo>
                <a:cubicBezTo>
                  <a:pt x="470777" y="1709144"/>
                  <a:pt x="471072" y="1710243"/>
                  <a:pt x="471369" y="1711343"/>
                </a:cubicBezTo>
                <a:cubicBezTo>
                  <a:pt x="471689" y="1712525"/>
                  <a:pt x="472024" y="1713683"/>
                  <a:pt x="472384" y="1714818"/>
                </a:cubicBezTo>
                <a:cubicBezTo>
                  <a:pt x="473285" y="1717691"/>
                  <a:pt x="474375" y="1720410"/>
                  <a:pt x="475902" y="1722798"/>
                </a:cubicBezTo>
                <a:cubicBezTo>
                  <a:pt x="477433" y="1725198"/>
                  <a:pt x="479394" y="1727278"/>
                  <a:pt x="482100" y="1728827"/>
                </a:cubicBezTo>
                <a:cubicBezTo>
                  <a:pt x="482207" y="1728709"/>
                  <a:pt x="482289" y="1728520"/>
                  <a:pt x="482387" y="1728366"/>
                </a:cubicBezTo>
                <a:cubicBezTo>
                  <a:pt x="482769" y="1727799"/>
                  <a:pt x="483093" y="1727066"/>
                  <a:pt x="483335" y="1726179"/>
                </a:cubicBezTo>
                <a:cubicBezTo>
                  <a:pt x="483120" y="1723271"/>
                  <a:pt x="483410" y="1716627"/>
                  <a:pt x="483072" y="1710988"/>
                </a:cubicBezTo>
                <a:cubicBezTo>
                  <a:pt x="482748" y="1709168"/>
                  <a:pt x="482379" y="1707489"/>
                  <a:pt x="481988" y="1705869"/>
                </a:cubicBezTo>
                <a:cubicBezTo>
                  <a:pt x="480845" y="1701117"/>
                  <a:pt x="479436" y="1697180"/>
                  <a:pt x="477834" y="1693906"/>
                </a:cubicBezTo>
                <a:cubicBezTo>
                  <a:pt x="477247" y="1692700"/>
                  <a:pt x="476635" y="1691589"/>
                  <a:pt x="476002" y="1690548"/>
                </a:cubicBezTo>
                <a:cubicBezTo>
                  <a:pt x="475126" y="1689118"/>
                  <a:pt x="474209" y="1687818"/>
                  <a:pt x="473261" y="1686659"/>
                </a:cubicBezTo>
                <a:cubicBezTo>
                  <a:pt x="469686" y="1682273"/>
                  <a:pt x="465694" y="1679661"/>
                  <a:pt x="461854" y="1677545"/>
                </a:cubicBezTo>
                <a:cubicBezTo>
                  <a:pt x="459322" y="1676150"/>
                  <a:pt x="456864" y="1674956"/>
                  <a:pt x="454637" y="1673608"/>
                </a:cubicBezTo>
                <a:lnTo>
                  <a:pt x="454639" y="1673608"/>
                </a:lnTo>
                <a:cubicBezTo>
                  <a:pt x="449775" y="1670676"/>
                  <a:pt x="446031" y="1666976"/>
                  <a:pt x="445151" y="1658618"/>
                </a:cubicBezTo>
                <a:close/>
                <a:moveTo>
                  <a:pt x="1084831" y="2248758"/>
                </a:moveTo>
                <a:cubicBezTo>
                  <a:pt x="1084289" y="2248900"/>
                  <a:pt x="1083748" y="2249042"/>
                  <a:pt x="1083206" y="2249184"/>
                </a:cubicBezTo>
                <a:cubicBezTo>
                  <a:pt x="1082052" y="2249491"/>
                  <a:pt x="1080899" y="2249798"/>
                  <a:pt x="1079780" y="2250094"/>
                </a:cubicBezTo>
                <a:cubicBezTo>
                  <a:pt x="1078921" y="2251678"/>
                  <a:pt x="1075154" y="2255768"/>
                  <a:pt x="1074566" y="2256218"/>
                </a:cubicBezTo>
                <a:cubicBezTo>
                  <a:pt x="1076237" y="2256525"/>
                  <a:pt x="1077955" y="2256655"/>
                  <a:pt x="1079675" y="2256478"/>
                </a:cubicBezTo>
                <a:cubicBezTo>
                  <a:pt x="1083111" y="2250921"/>
                  <a:pt x="1080969" y="2255378"/>
                  <a:pt x="1083864" y="2250425"/>
                </a:cubicBezTo>
                <a:cubicBezTo>
                  <a:pt x="1084136" y="2249952"/>
                  <a:pt x="1084442" y="2249420"/>
                  <a:pt x="1084831" y="2248758"/>
                </a:cubicBezTo>
                <a:close/>
                <a:moveTo>
                  <a:pt x="775670" y="1963464"/>
                </a:moveTo>
                <a:cubicBezTo>
                  <a:pt x="777205" y="1964812"/>
                  <a:pt x="775993" y="1967661"/>
                  <a:pt x="773891" y="1967141"/>
                </a:cubicBezTo>
                <a:cubicBezTo>
                  <a:pt x="771286" y="1966479"/>
                  <a:pt x="768891" y="1964989"/>
                  <a:pt x="766599" y="1963618"/>
                </a:cubicBezTo>
                <a:cubicBezTo>
                  <a:pt x="765140" y="1962743"/>
                  <a:pt x="764908" y="1960521"/>
                  <a:pt x="766226" y="1959386"/>
                </a:cubicBezTo>
                <a:cubicBezTo>
                  <a:pt x="767091" y="1958641"/>
                  <a:pt x="768452" y="1958417"/>
                  <a:pt x="769433" y="1959102"/>
                </a:cubicBezTo>
                <a:cubicBezTo>
                  <a:pt x="771482" y="1960556"/>
                  <a:pt x="773784" y="1961821"/>
                  <a:pt x="775670" y="1963464"/>
                </a:cubicBezTo>
                <a:close/>
                <a:moveTo>
                  <a:pt x="1069680" y="2234406"/>
                </a:moveTo>
                <a:cubicBezTo>
                  <a:pt x="1065512" y="2236322"/>
                  <a:pt x="1063712" y="2236546"/>
                  <a:pt x="1061652" y="2237705"/>
                </a:cubicBezTo>
                <a:cubicBezTo>
                  <a:pt x="1061004" y="2238071"/>
                  <a:pt x="1060297" y="2238544"/>
                  <a:pt x="1059509" y="2239194"/>
                </a:cubicBezTo>
                <a:cubicBezTo>
                  <a:pt x="1058205" y="2240246"/>
                  <a:pt x="1056623" y="2241748"/>
                  <a:pt x="1054346" y="2244159"/>
                </a:cubicBezTo>
                <a:cubicBezTo>
                  <a:pt x="1054310" y="2244195"/>
                  <a:pt x="1054286" y="2244219"/>
                  <a:pt x="1054250" y="2244266"/>
                </a:cubicBezTo>
                <a:cubicBezTo>
                  <a:pt x="1054306" y="2244254"/>
                  <a:pt x="1054349" y="2244278"/>
                  <a:pt x="1054404" y="2244278"/>
                </a:cubicBezTo>
                <a:cubicBezTo>
                  <a:pt x="1058906" y="2244136"/>
                  <a:pt x="1061769" y="2246406"/>
                  <a:pt x="1064842" y="2249775"/>
                </a:cubicBezTo>
                <a:cubicBezTo>
                  <a:pt x="1064854" y="2249786"/>
                  <a:pt x="1064866" y="2249798"/>
                  <a:pt x="1064877" y="2249810"/>
                </a:cubicBezTo>
                <a:cubicBezTo>
                  <a:pt x="1064877" y="2249810"/>
                  <a:pt x="1065313" y="2248723"/>
                  <a:pt x="1066078" y="2246429"/>
                </a:cubicBezTo>
                <a:cubicBezTo>
                  <a:pt x="1066902" y="2243935"/>
                  <a:pt x="1068138" y="2240034"/>
                  <a:pt x="1069680" y="2234406"/>
                </a:cubicBezTo>
                <a:close/>
                <a:moveTo>
                  <a:pt x="954068" y="2126711"/>
                </a:moveTo>
                <a:cubicBezTo>
                  <a:pt x="953871" y="2126616"/>
                  <a:pt x="953625" y="2126569"/>
                  <a:pt x="953415" y="2126486"/>
                </a:cubicBezTo>
                <a:cubicBezTo>
                  <a:pt x="952444" y="2126120"/>
                  <a:pt x="951346" y="2125848"/>
                  <a:pt x="950121" y="2125670"/>
                </a:cubicBezTo>
                <a:cubicBezTo>
                  <a:pt x="949826" y="2125623"/>
                  <a:pt x="949539" y="2125576"/>
                  <a:pt x="949232" y="2125552"/>
                </a:cubicBezTo>
                <a:cubicBezTo>
                  <a:pt x="947546" y="2125375"/>
                  <a:pt x="945686" y="2125351"/>
                  <a:pt x="943679" y="2125458"/>
                </a:cubicBezTo>
                <a:cubicBezTo>
                  <a:pt x="942474" y="2125528"/>
                  <a:pt x="941211" y="2125647"/>
                  <a:pt x="939924" y="2125789"/>
                </a:cubicBezTo>
                <a:cubicBezTo>
                  <a:pt x="939278" y="2125871"/>
                  <a:pt x="938620" y="2125954"/>
                  <a:pt x="937957" y="2126049"/>
                </a:cubicBezTo>
                <a:cubicBezTo>
                  <a:pt x="936775" y="2126214"/>
                  <a:pt x="935574" y="2126415"/>
                  <a:pt x="934355" y="2126628"/>
                </a:cubicBezTo>
                <a:cubicBezTo>
                  <a:pt x="933606" y="2126770"/>
                  <a:pt x="932854" y="2126912"/>
                  <a:pt x="932098" y="2127065"/>
                </a:cubicBezTo>
                <a:cubicBezTo>
                  <a:pt x="929986" y="2127479"/>
                  <a:pt x="927858" y="2127964"/>
                  <a:pt x="925740" y="2128484"/>
                </a:cubicBezTo>
                <a:cubicBezTo>
                  <a:pt x="925695" y="2128496"/>
                  <a:pt x="925651" y="2128507"/>
                  <a:pt x="925605" y="2128519"/>
                </a:cubicBezTo>
                <a:cubicBezTo>
                  <a:pt x="921137" y="2129642"/>
                  <a:pt x="916763" y="2130919"/>
                  <a:pt x="912896" y="2132184"/>
                </a:cubicBezTo>
                <a:cubicBezTo>
                  <a:pt x="910551" y="2132941"/>
                  <a:pt x="908407" y="2133685"/>
                  <a:pt x="906533" y="2134371"/>
                </a:cubicBezTo>
                <a:cubicBezTo>
                  <a:pt x="905841" y="2134631"/>
                  <a:pt x="905163" y="2134879"/>
                  <a:pt x="904552" y="2135116"/>
                </a:cubicBezTo>
                <a:cubicBezTo>
                  <a:pt x="903216" y="2135636"/>
                  <a:pt x="901987" y="2136192"/>
                  <a:pt x="900803" y="2136759"/>
                </a:cubicBezTo>
                <a:cubicBezTo>
                  <a:pt x="898090" y="2138071"/>
                  <a:pt x="895742" y="2139549"/>
                  <a:pt x="893695" y="2141216"/>
                </a:cubicBezTo>
                <a:cubicBezTo>
                  <a:pt x="891721" y="2142835"/>
                  <a:pt x="890011" y="2144632"/>
                  <a:pt x="888487" y="2146666"/>
                </a:cubicBezTo>
                <a:cubicBezTo>
                  <a:pt x="886108" y="2149822"/>
                  <a:pt x="884166" y="2153499"/>
                  <a:pt x="882368" y="2157873"/>
                </a:cubicBezTo>
                <a:cubicBezTo>
                  <a:pt x="878710" y="2166774"/>
                  <a:pt x="874176" y="2169919"/>
                  <a:pt x="873940" y="2173879"/>
                </a:cubicBezTo>
                <a:cubicBezTo>
                  <a:pt x="873812" y="2176043"/>
                  <a:pt x="875046" y="2178502"/>
                  <a:pt x="878340" y="2182237"/>
                </a:cubicBezTo>
                <a:cubicBezTo>
                  <a:pt x="879552" y="2183609"/>
                  <a:pt x="880989" y="2185122"/>
                  <a:pt x="882825" y="2186907"/>
                </a:cubicBezTo>
                <a:cubicBezTo>
                  <a:pt x="884088" y="2188136"/>
                  <a:pt x="885528" y="2189496"/>
                  <a:pt x="887118" y="2190962"/>
                </a:cubicBezTo>
                <a:cubicBezTo>
                  <a:pt x="888441" y="2192179"/>
                  <a:pt x="889850" y="2193468"/>
                  <a:pt x="891417" y="2194875"/>
                </a:cubicBezTo>
                <a:cubicBezTo>
                  <a:pt x="893411" y="2191588"/>
                  <a:pt x="895414" y="2188526"/>
                  <a:pt x="897436" y="2185571"/>
                </a:cubicBezTo>
                <a:cubicBezTo>
                  <a:pt x="898581" y="2183904"/>
                  <a:pt x="899723" y="2182225"/>
                  <a:pt x="900896" y="2180653"/>
                </a:cubicBezTo>
                <a:cubicBezTo>
                  <a:pt x="900106" y="2180204"/>
                  <a:pt x="899358" y="2179660"/>
                  <a:pt x="898600" y="2179128"/>
                </a:cubicBezTo>
                <a:cubicBezTo>
                  <a:pt x="896909" y="2177970"/>
                  <a:pt x="895237" y="2176752"/>
                  <a:pt x="893429" y="2175806"/>
                </a:cubicBezTo>
                <a:cubicBezTo>
                  <a:pt x="892205" y="2175168"/>
                  <a:pt x="890872" y="2174648"/>
                  <a:pt x="889598" y="2174057"/>
                </a:cubicBezTo>
                <a:cubicBezTo>
                  <a:pt x="888144" y="2173371"/>
                  <a:pt x="886800" y="2172543"/>
                  <a:pt x="885786" y="2171302"/>
                </a:cubicBezTo>
                <a:cubicBezTo>
                  <a:pt x="885706" y="2171208"/>
                  <a:pt x="885597" y="2171137"/>
                  <a:pt x="885522" y="2171030"/>
                </a:cubicBezTo>
                <a:cubicBezTo>
                  <a:pt x="885357" y="2170806"/>
                  <a:pt x="885317" y="2170569"/>
                  <a:pt x="885326" y="2170321"/>
                </a:cubicBezTo>
                <a:cubicBezTo>
                  <a:pt x="885349" y="2169777"/>
                  <a:pt x="885729" y="2169257"/>
                  <a:pt x="886243" y="2169056"/>
                </a:cubicBezTo>
                <a:cubicBezTo>
                  <a:pt x="886322" y="2169021"/>
                  <a:pt x="886423" y="2169032"/>
                  <a:pt x="886505" y="2169009"/>
                </a:cubicBezTo>
                <a:cubicBezTo>
                  <a:pt x="886554" y="2168985"/>
                  <a:pt x="886614" y="2168997"/>
                  <a:pt x="886665" y="2168973"/>
                </a:cubicBezTo>
                <a:cubicBezTo>
                  <a:pt x="887905" y="2168607"/>
                  <a:pt x="889382" y="2168666"/>
                  <a:pt x="890980" y="2169080"/>
                </a:cubicBezTo>
                <a:cubicBezTo>
                  <a:pt x="892123" y="2169375"/>
                  <a:pt x="893303" y="2169836"/>
                  <a:pt x="894486" y="2170392"/>
                </a:cubicBezTo>
                <a:cubicBezTo>
                  <a:pt x="895232" y="2170746"/>
                  <a:pt x="895960" y="2171125"/>
                  <a:pt x="896684" y="2171539"/>
                </a:cubicBezTo>
                <a:cubicBezTo>
                  <a:pt x="897823" y="2172201"/>
                  <a:pt x="898909" y="2172910"/>
                  <a:pt x="899898" y="2173643"/>
                </a:cubicBezTo>
                <a:cubicBezTo>
                  <a:pt x="901502" y="2174837"/>
                  <a:pt x="902860" y="2176054"/>
                  <a:pt x="903675" y="2177059"/>
                </a:cubicBezTo>
                <a:cubicBezTo>
                  <a:pt x="906452" y="2173631"/>
                  <a:pt x="909389" y="2170545"/>
                  <a:pt x="912492" y="2167673"/>
                </a:cubicBezTo>
                <a:cubicBezTo>
                  <a:pt x="912704" y="2167472"/>
                  <a:pt x="912902" y="2167259"/>
                  <a:pt x="913116" y="2167070"/>
                </a:cubicBezTo>
                <a:cubicBezTo>
                  <a:pt x="913258" y="2166940"/>
                  <a:pt x="913388" y="2166786"/>
                  <a:pt x="913532" y="2166668"/>
                </a:cubicBezTo>
                <a:cubicBezTo>
                  <a:pt x="913428" y="2166644"/>
                  <a:pt x="913210" y="2166550"/>
                  <a:pt x="913074" y="2166514"/>
                </a:cubicBezTo>
                <a:cubicBezTo>
                  <a:pt x="912929" y="2166467"/>
                  <a:pt x="912766" y="2166420"/>
                  <a:pt x="912589" y="2166349"/>
                </a:cubicBezTo>
                <a:cubicBezTo>
                  <a:pt x="910606" y="2165628"/>
                  <a:pt x="906752" y="2163559"/>
                  <a:pt x="903075" y="2161147"/>
                </a:cubicBezTo>
                <a:cubicBezTo>
                  <a:pt x="902412" y="2160722"/>
                  <a:pt x="901754" y="2160284"/>
                  <a:pt x="901123" y="2159847"/>
                </a:cubicBezTo>
                <a:cubicBezTo>
                  <a:pt x="898395" y="2157920"/>
                  <a:pt x="896086" y="2155969"/>
                  <a:pt x="895305" y="2154527"/>
                </a:cubicBezTo>
                <a:cubicBezTo>
                  <a:pt x="894760" y="2153522"/>
                  <a:pt x="895795" y="2152529"/>
                  <a:pt x="896752" y="2152565"/>
                </a:cubicBezTo>
                <a:cubicBezTo>
                  <a:pt x="899029" y="2152648"/>
                  <a:pt x="901184" y="2153700"/>
                  <a:pt x="903239" y="2154988"/>
                </a:cubicBezTo>
                <a:cubicBezTo>
                  <a:pt x="903704" y="2155272"/>
                  <a:pt x="904163" y="2155556"/>
                  <a:pt x="904617" y="2155875"/>
                </a:cubicBezTo>
                <a:cubicBezTo>
                  <a:pt x="905126" y="2156218"/>
                  <a:pt x="905637" y="2156560"/>
                  <a:pt x="906132" y="2156915"/>
                </a:cubicBezTo>
                <a:cubicBezTo>
                  <a:pt x="907581" y="2157163"/>
                  <a:pt x="916539" y="2162613"/>
                  <a:pt x="917688" y="2163393"/>
                </a:cubicBezTo>
                <a:cubicBezTo>
                  <a:pt x="918004" y="2163145"/>
                  <a:pt x="918346" y="2162932"/>
                  <a:pt x="918666" y="2162696"/>
                </a:cubicBezTo>
                <a:cubicBezTo>
                  <a:pt x="919512" y="2162058"/>
                  <a:pt x="920377" y="2161455"/>
                  <a:pt x="921252" y="2160852"/>
                </a:cubicBezTo>
                <a:cubicBezTo>
                  <a:pt x="922983" y="2159658"/>
                  <a:pt x="924783" y="2158535"/>
                  <a:pt x="926661" y="2157471"/>
                </a:cubicBezTo>
                <a:cubicBezTo>
                  <a:pt x="927061" y="2157246"/>
                  <a:pt x="927427" y="2156998"/>
                  <a:pt x="927835" y="2156773"/>
                </a:cubicBezTo>
                <a:cubicBezTo>
                  <a:pt x="927336" y="2156572"/>
                  <a:pt x="926857" y="2156300"/>
                  <a:pt x="926383" y="2156005"/>
                </a:cubicBezTo>
                <a:cubicBezTo>
                  <a:pt x="924564" y="2154905"/>
                  <a:pt x="922916" y="2153333"/>
                  <a:pt x="921374" y="2152033"/>
                </a:cubicBezTo>
                <a:cubicBezTo>
                  <a:pt x="920738" y="2151501"/>
                  <a:pt x="920113" y="2151016"/>
                  <a:pt x="919485" y="2150508"/>
                </a:cubicBezTo>
                <a:cubicBezTo>
                  <a:pt x="919191" y="2150260"/>
                  <a:pt x="918897" y="2150023"/>
                  <a:pt x="918604" y="2149787"/>
                </a:cubicBezTo>
                <a:cubicBezTo>
                  <a:pt x="915781" y="2147493"/>
                  <a:pt x="912968" y="2145318"/>
                  <a:pt x="909900" y="2143190"/>
                </a:cubicBezTo>
                <a:cubicBezTo>
                  <a:pt x="908630" y="2142315"/>
                  <a:pt x="909453" y="2140613"/>
                  <a:pt x="910805" y="2140554"/>
                </a:cubicBezTo>
                <a:cubicBezTo>
                  <a:pt x="915380" y="2140317"/>
                  <a:pt x="919965" y="2144254"/>
                  <a:pt x="923262" y="2147115"/>
                </a:cubicBezTo>
                <a:cubicBezTo>
                  <a:pt x="923852" y="2147635"/>
                  <a:pt x="924504" y="2148155"/>
                  <a:pt x="925161" y="2148699"/>
                </a:cubicBezTo>
                <a:cubicBezTo>
                  <a:pt x="926943" y="2150165"/>
                  <a:pt x="928737" y="2151796"/>
                  <a:pt x="929927" y="2153700"/>
                </a:cubicBezTo>
                <a:cubicBezTo>
                  <a:pt x="930251" y="2154208"/>
                  <a:pt x="930605" y="2154716"/>
                  <a:pt x="930810" y="2155284"/>
                </a:cubicBezTo>
                <a:cubicBezTo>
                  <a:pt x="932716" y="2154362"/>
                  <a:pt x="934716" y="2153522"/>
                  <a:pt x="936791" y="2152730"/>
                </a:cubicBezTo>
                <a:cubicBezTo>
                  <a:pt x="938387" y="2152127"/>
                  <a:pt x="940048" y="2151560"/>
                  <a:pt x="941745" y="2151028"/>
                </a:cubicBezTo>
                <a:cubicBezTo>
                  <a:pt x="942016" y="2150933"/>
                  <a:pt x="942263" y="2150827"/>
                  <a:pt x="942537" y="2150744"/>
                </a:cubicBezTo>
                <a:cubicBezTo>
                  <a:pt x="942231" y="2150307"/>
                  <a:pt x="941884" y="2149739"/>
                  <a:pt x="941546" y="2149207"/>
                </a:cubicBezTo>
                <a:cubicBezTo>
                  <a:pt x="939744" y="2146358"/>
                  <a:pt x="937580" y="2142552"/>
                  <a:pt x="935485" y="2140400"/>
                </a:cubicBezTo>
                <a:cubicBezTo>
                  <a:pt x="934290" y="2139182"/>
                  <a:pt x="933903" y="2138698"/>
                  <a:pt x="934206" y="2137019"/>
                </a:cubicBezTo>
                <a:cubicBezTo>
                  <a:pt x="934263" y="2136712"/>
                  <a:pt x="934505" y="2136381"/>
                  <a:pt x="934821" y="2136298"/>
                </a:cubicBezTo>
                <a:cubicBezTo>
                  <a:pt x="935432" y="2136144"/>
                  <a:pt x="936128" y="2136298"/>
                  <a:pt x="936852" y="2136605"/>
                </a:cubicBezTo>
                <a:cubicBezTo>
                  <a:pt x="938969" y="2137468"/>
                  <a:pt x="941411" y="2139975"/>
                  <a:pt x="943473" y="2142705"/>
                </a:cubicBezTo>
                <a:cubicBezTo>
                  <a:pt x="945351" y="2145188"/>
                  <a:pt x="946907" y="2147789"/>
                  <a:pt x="947538" y="2149373"/>
                </a:cubicBezTo>
                <a:cubicBezTo>
                  <a:pt x="949148" y="2148971"/>
                  <a:pt x="950795" y="2148581"/>
                  <a:pt x="952486" y="2148214"/>
                </a:cubicBezTo>
                <a:cubicBezTo>
                  <a:pt x="952340" y="2147848"/>
                  <a:pt x="952221" y="2147481"/>
                  <a:pt x="952091" y="2147103"/>
                </a:cubicBezTo>
                <a:cubicBezTo>
                  <a:pt x="952011" y="2146878"/>
                  <a:pt x="951908" y="2146666"/>
                  <a:pt x="951850" y="2146429"/>
                </a:cubicBezTo>
                <a:cubicBezTo>
                  <a:pt x="951158" y="2143568"/>
                  <a:pt x="950297" y="2140755"/>
                  <a:pt x="949472" y="2137918"/>
                </a:cubicBezTo>
                <a:cubicBezTo>
                  <a:pt x="949405" y="2137681"/>
                  <a:pt x="949427" y="2137492"/>
                  <a:pt x="949418" y="2137291"/>
                </a:cubicBezTo>
                <a:cubicBezTo>
                  <a:pt x="949367" y="2136109"/>
                  <a:pt x="950155" y="2135317"/>
                  <a:pt x="951176" y="2135092"/>
                </a:cubicBezTo>
                <a:cubicBezTo>
                  <a:pt x="952399" y="2134820"/>
                  <a:pt x="953871" y="2135329"/>
                  <a:pt x="954357" y="2136865"/>
                </a:cubicBezTo>
                <a:cubicBezTo>
                  <a:pt x="954759" y="2138130"/>
                  <a:pt x="955302" y="2139726"/>
                  <a:pt x="955763" y="2141417"/>
                </a:cubicBezTo>
                <a:cubicBezTo>
                  <a:pt x="956307" y="2143403"/>
                  <a:pt x="956735" y="2145507"/>
                  <a:pt x="956646" y="2147422"/>
                </a:cubicBezTo>
                <a:lnTo>
                  <a:pt x="958265" y="2147115"/>
                </a:lnTo>
                <a:lnTo>
                  <a:pt x="958266" y="2147127"/>
                </a:lnTo>
                <a:lnTo>
                  <a:pt x="958266" y="2147115"/>
                </a:lnTo>
                <a:lnTo>
                  <a:pt x="958265" y="2147115"/>
                </a:lnTo>
                <a:lnTo>
                  <a:pt x="958002" y="2142504"/>
                </a:lnTo>
                <a:cubicBezTo>
                  <a:pt x="957718" y="2138757"/>
                  <a:pt x="957338" y="2136818"/>
                  <a:pt x="956814" y="2135128"/>
                </a:cubicBezTo>
                <a:cubicBezTo>
                  <a:pt x="956428" y="2133875"/>
                  <a:pt x="955963" y="2132740"/>
                  <a:pt x="955400" y="2131108"/>
                </a:cubicBezTo>
                <a:cubicBezTo>
                  <a:pt x="955006" y="2129962"/>
                  <a:pt x="954566" y="2128579"/>
                  <a:pt x="954068" y="2126711"/>
                </a:cubicBezTo>
                <a:close/>
                <a:moveTo>
                  <a:pt x="580605" y="1779578"/>
                </a:moveTo>
                <a:cubicBezTo>
                  <a:pt x="564864" y="1786612"/>
                  <a:pt x="543265" y="1784921"/>
                  <a:pt x="535325" y="1770534"/>
                </a:cubicBezTo>
                <a:cubicBezTo>
                  <a:pt x="533418" y="1776055"/>
                  <a:pt x="531864" y="1774223"/>
                  <a:pt x="537937" y="1786340"/>
                </a:cubicBezTo>
                <a:cubicBezTo>
                  <a:pt x="541203" y="1792865"/>
                  <a:pt x="534082" y="1803800"/>
                  <a:pt x="532563" y="1797854"/>
                </a:cubicBezTo>
                <a:cubicBezTo>
                  <a:pt x="530588" y="1790111"/>
                  <a:pt x="521727" y="1784756"/>
                  <a:pt x="518070" y="1777686"/>
                </a:cubicBezTo>
                <a:cubicBezTo>
                  <a:pt x="517289" y="1776173"/>
                  <a:pt x="516947" y="1774719"/>
                  <a:pt x="516852" y="1773312"/>
                </a:cubicBezTo>
                <a:cubicBezTo>
                  <a:pt x="506403" y="1772603"/>
                  <a:pt x="496971" y="1766527"/>
                  <a:pt x="490538" y="1756632"/>
                </a:cubicBezTo>
                <a:cubicBezTo>
                  <a:pt x="489844" y="1756395"/>
                  <a:pt x="489211" y="1756159"/>
                  <a:pt x="488541" y="1755922"/>
                </a:cubicBezTo>
                <a:cubicBezTo>
                  <a:pt x="490197" y="1758157"/>
                  <a:pt x="491104" y="1761420"/>
                  <a:pt x="490574" y="1763831"/>
                </a:cubicBezTo>
                <a:cubicBezTo>
                  <a:pt x="492201" y="1764895"/>
                  <a:pt x="493187" y="1766976"/>
                  <a:pt x="493277" y="1769033"/>
                </a:cubicBezTo>
                <a:cubicBezTo>
                  <a:pt x="494964" y="1770901"/>
                  <a:pt x="498401" y="1777615"/>
                  <a:pt x="497640" y="1780985"/>
                </a:cubicBezTo>
                <a:cubicBezTo>
                  <a:pt x="497637" y="1780996"/>
                  <a:pt x="497630" y="1781008"/>
                  <a:pt x="497628" y="1781008"/>
                </a:cubicBezTo>
                <a:cubicBezTo>
                  <a:pt x="499440" y="1780464"/>
                  <a:pt x="501264" y="1780263"/>
                  <a:pt x="503238" y="1780973"/>
                </a:cubicBezTo>
                <a:cubicBezTo>
                  <a:pt x="506066" y="1781989"/>
                  <a:pt x="507116" y="1785524"/>
                  <a:pt x="506361" y="1788243"/>
                </a:cubicBezTo>
                <a:cubicBezTo>
                  <a:pt x="508923" y="1788657"/>
                  <a:pt x="511414" y="1790737"/>
                  <a:pt x="512749" y="1792783"/>
                </a:cubicBezTo>
                <a:lnTo>
                  <a:pt x="512745" y="1792783"/>
                </a:lnTo>
                <a:cubicBezTo>
                  <a:pt x="513077" y="1793291"/>
                  <a:pt x="513136" y="1793929"/>
                  <a:pt x="512981" y="1794509"/>
                </a:cubicBezTo>
                <a:cubicBezTo>
                  <a:pt x="523063" y="1797086"/>
                  <a:pt x="532730" y="1801578"/>
                  <a:pt x="542269" y="1805668"/>
                </a:cubicBezTo>
                <a:cubicBezTo>
                  <a:pt x="547658" y="1807985"/>
                  <a:pt x="553282" y="1809735"/>
                  <a:pt x="558717" y="1811946"/>
                </a:cubicBezTo>
                <a:cubicBezTo>
                  <a:pt x="559711" y="1812348"/>
                  <a:pt x="560792" y="1812868"/>
                  <a:pt x="561903" y="1813388"/>
                </a:cubicBezTo>
                <a:cubicBezTo>
                  <a:pt x="564441" y="1812383"/>
                  <a:pt x="566889" y="1811603"/>
                  <a:pt x="568937" y="1811142"/>
                </a:cubicBezTo>
                <a:cubicBezTo>
                  <a:pt x="567343" y="1807453"/>
                  <a:pt x="565638" y="1803434"/>
                  <a:pt x="567590" y="1801011"/>
                </a:cubicBezTo>
                <a:cubicBezTo>
                  <a:pt x="567062" y="1798989"/>
                  <a:pt x="566371" y="1797038"/>
                  <a:pt x="565662" y="1795088"/>
                </a:cubicBezTo>
                <a:cubicBezTo>
                  <a:pt x="565495" y="1794887"/>
                  <a:pt x="565410" y="1794615"/>
                  <a:pt x="565396" y="1794343"/>
                </a:cubicBezTo>
                <a:cubicBezTo>
                  <a:pt x="565390" y="1794319"/>
                  <a:pt x="565397" y="1794308"/>
                  <a:pt x="565395" y="1794296"/>
                </a:cubicBezTo>
                <a:cubicBezTo>
                  <a:pt x="565391" y="1794225"/>
                  <a:pt x="565374" y="1794154"/>
                  <a:pt x="565384" y="1794083"/>
                </a:cubicBezTo>
                <a:cubicBezTo>
                  <a:pt x="563032" y="1791411"/>
                  <a:pt x="569429" y="1787144"/>
                  <a:pt x="572474" y="1785335"/>
                </a:cubicBezTo>
                <a:cubicBezTo>
                  <a:pt x="574646" y="1784046"/>
                  <a:pt x="577419" y="1784070"/>
                  <a:pt x="579754" y="1783266"/>
                </a:cubicBezTo>
                <a:cubicBezTo>
                  <a:pt x="580908" y="1782864"/>
                  <a:pt x="581842" y="1783810"/>
                  <a:pt x="581886" y="1784732"/>
                </a:cubicBezTo>
                <a:cubicBezTo>
                  <a:pt x="582017" y="1784933"/>
                  <a:pt x="582072" y="1785181"/>
                  <a:pt x="582035" y="1785429"/>
                </a:cubicBezTo>
                <a:cubicBezTo>
                  <a:pt x="583096" y="1789248"/>
                  <a:pt x="584375" y="1793563"/>
                  <a:pt x="585900" y="1797937"/>
                </a:cubicBezTo>
                <a:cubicBezTo>
                  <a:pt x="586311" y="1797878"/>
                  <a:pt x="586698" y="1797854"/>
                  <a:pt x="587096" y="1797819"/>
                </a:cubicBezTo>
                <a:cubicBezTo>
                  <a:pt x="585354" y="1792002"/>
                  <a:pt x="584525" y="1785902"/>
                  <a:pt x="581100" y="1780713"/>
                </a:cubicBezTo>
                <a:cubicBezTo>
                  <a:pt x="580845" y="1780323"/>
                  <a:pt x="580690" y="1779944"/>
                  <a:pt x="580605" y="1779578"/>
                </a:cubicBezTo>
                <a:close/>
                <a:moveTo>
                  <a:pt x="1092588" y="2247493"/>
                </a:moveTo>
                <a:cubicBezTo>
                  <a:pt x="1091034" y="2247410"/>
                  <a:pt x="1088986" y="2247777"/>
                  <a:pt x="1086785" y="2248285"/>
                </a:cubicBezTo>
                <a:cubicBezTo>
                  <a:pt x="1086526" y="2249680"/>
                  <a:pt x="1085866" y="2251146"/>
                  <a:pt x="1084984" y="2252505"/>
                </a:cubicBezTo>
                <a:cubicBezTo>
                  <a:pt x="1084089" y="2253877"/>
                  <a:pt x="1082982" y="2255154"/>
                  <a:pt x="1081817" y="2256158"/>
                </a:cubicBezTo>
                <a:cubicBezTo>
                  <a:pt x="1083300" y="2255804"/>
                  <a:pt x="1084713" y="2255201"/>
                  <a:pt x="1086043" y="2254480"/>
                </a:cubicBezTo>
                <a:cubicBezTo>
                  <a:pt x="1088927" y="2252931"/>
                  <a:pt x="1091352" y="2250614"/>
                  <a:pt x="1092588" y="2247493"/>
                </a:cubicBezTo>
                <a:close/>
                <a:moveTo>
                  <a:pt x="772449" y="1951406"/>
                </a:moveTo>
                <a:cubicBezTo>
                  <a:pt x="773316" y="1952694"/>
                  <a:pt x="771995" y="1954042"/>
                  <a:pt x="770682" y="1953865"/>
                </a:cubicBezTo>
                <a:cubicBezTo>
                  <a:pt x="767658" y="1953439"/>
                  <a:pt x="759629" y="1948072"/>
                  <a:pt x="757044" y="1946417"/>
                </a:cubicBezTo>
                <a:cubicBezTo>
                  <a:pt x="757053" y="1946405"/>
                  <a:pt x="757058" y="1946406"/>
                  <a:pt x="757067" y="1946393"/>
                </a:cubicBezTo>
                <a:cubicBezTo>
                  <a:pt x="754332" y="1945223"/>
                  <a:pt x="756427" y="1940140"/>
                  <a:pt x="759339" y="1941938"/>
                </a:cubicBezTo>
                <a:cubicBezTo>
                  <a:pt x="762003" y="1943580"/>
                  <a:pt x="770704" y="1948793"/>
                  <a:pt x="772449" y="1951406"/>
                </a:cubicBezTo>
                <a:close/>
                <a:moveTo>
                  <a:pt x="444797" y="1648298"/>
                </a:moveTo>
                <a:cubicBezTo>
                  <a:pt x="443639" y="1645472"/>
                  <a:pt x="433659" y="1639112"/>
                  <a:pt x="430186" y="1641796"/>
                </a:cubicBezTo>
                <a:cubicBezTo>
                  <a:pt x="431554" y="1644325"/>
                  <a:pt x="433588" y="1646784"/>
                  <a:pt x="435410" y="1649019"/>
                </a:cubicBezTo>
                <a:cubicBezTo>
                  <a:pt x="436253" y="1650047"/>
                  <a:pt x="434932" y="1651336"/>
                  <a:pt x="433929" y="1650461"/>
                </a:cubicBezTo>
                <a:cubicBezTo>
                  <a:pt x="432168" y="1648912"/>
                  <a:pt x="425961" y="1638970"/>
                  <a:pt x="423020" y="1641406"/>
                </a:cubicBezTo>
                <a:cubicBezTo>
                  <a:pt x="423518" y="1641004"/>
                  <a:pt x="427575" y="1647896"/>
                  <a:pt x="428247" y="1648806"/>
                </a:cubicBezTo>
                <a:cubicBezTo>
                  <a:pt x="431402" y="1653097"/>
                  <a:pt x="435821" y="1656585"/>
                  <a:pt x="439887" y="1659942"/>
                </a:cubicBezTo>
                <a:cubicBezTo>
                  <a:pt x="442137" y="1654161"/>
                  <a:pt x="447042" y="1653854"/>
                  <a:pt x="444797" y="1648298"/>
                </a:cubicBezTo>
                <a:close/>
                <a:moveTo>
                  <a:pt x="641394" y="1828910"/>
                </a:moveTo>
                <a:lnTo>
                  <a:pt x="641394" y="1828910"/>
                </a:lnTo>
                <a:lnTo>
                  <a:pt x="641394" y="1828910"/>
                </a:lnTo>
                <a:close/>
                <a:moveTo>
                  <a:pt x="642352" y="1829429"/>
                </a:moveTo>
                <a:cubicBezTo>
                  <a:pt x="643419" y="1830317"/>
                  <a:pt x="643226" y="1831546"/>
                  <a:pt x="641988" y="1832256"/>
                </a:cubicBezTo>
                <a:cubicBezTo>
                  <a:pt x="640852" y="1832906"/>
                  <a:pt x="638946" y="1833095"/>
                  <a:pt x="636317" y="1831913"/>
                </a:cubicBezTo>
                <a:cubicBezTo>
                  <a:pt x="635455" y="1831534"/>
                  <a:pt x="635270" y="1830741"/>
                  <a:pt x="635488" y="1830033"/>
                </a:cubicBezTo>
                <a:cubicBezTo>
                  <a:pt x="635680" y="1829418"/>
                  <a:pt x="636184" y="1828851"/>
                  <a:pt x="636906" y="1828721"/>
                </a:cubicBezTo>
                <a:lnTo>
                  <a:pt x="641394" y="1828910"/>
                </a:lnTo>
                <a:close/>
                <a:moveTo>
                  <a:pt x="1072835" y="2226072"/>
                </a:moveTo>
                <a:cubicBezTo>
                  <a:pt x="1072294" y="2226427"/>
                  <a:pt x="1071787" y="2226699"/>
                  <a:pt x="1071281" y="2226994"/>
                </a:cubicBezTo>
                <a:cubicBezTo>
                  <a:pt x="1065878" y="2230033"/>
                  <a:pt x="1062157" y="2229110"/>
                  <a:pt x="1056833" y="2226711"/>
                </a:cubicBezTo>
                <a:cubicBezTo>
                  <a:pt x="1056661" y="2226746"/>
                  <a:pt x="1056490" y="2226781"/>
                  <a:pt x="1056318" y="2226829"/>
                </a:cubicBezTo>
                <a:cubicBezTo>
                  <a:pt x="1055470" y="2227030"/>
                  <a:pt x="1054629" y="2227231"/>
                  <a:pt x="1053792" y="2227408"/>
                </a:cubicBezTo>
                <a:cubicBezTo>
                  <a:pt x="1051510" y="2227916"/>
                  <a:pt x="1049270" y="2228413"/>
                  <a:pt x="1047108" y="2229229"/>
                </a:cubicBezTo>
                <a:cubicBezTo>
                  <a:pt x="1046478" y="2229465"/>
                  <a:pt x="1045855" y="2229737"/>
                  <a:pt x="1045238" y="2230033"/>
                </a:cubicBezTo>
                <a:cubicBezTo>
                  <a:pt x="1044023" y="2230623"/>
                  <a:pt x="1042836" y="2231345"/>
                  <a:pt x="1041681" y="2232278"/>
                </a:cubicBezTo>
                <a:cubicBezTo>
                  <a:pt x="1041325" y="2232539"/>
                  <a:pt x="1041050" y="2232893"/>
                  <a:pt x="1040710" y="2233177"/>
                </a:cubicBezTo>
                <a:cubicBezTo>
                  <a:pt x="1039735" y="2233993"/>
                  <a:pt x="1038757" y="2234808"/>
                  <a:pt x="1037920" y="2235766"/>
                </a:cubicBezTo>
                <a:lnTo>
                  <a:pt x="1037919" y="2235766"/>
                </a:lnTo>
                <a:cubicBezTo>
                  <a:pt x="1037475" y="2241393"/>
                  <a:pt x="1040112" y="2242173"/>
                  <a:pt x="1044380" y="2240849"/>
                </a:cubicBezTo>
                <a:cubicBezTo>
                  <a:pt x="1045841" y="2240400"/>
                  <a:pt x="1047495" y="2239714"/>
                  <a:pt x="1049286" y="2238875"/>
                </a:cubicBezTo>
                <a:cubicBezTo>
                  <a:pt x="1049927" y="2238568"/>
                  <a:pt x="1050571" y="2238272"/>
                  <a:pt x="1051246" y="2237941"/>
                </a:cubicBezTo>
                <a:cubicBezTo>
                  <a:pt x="1053190" y="2236984"/>
                  <a:pt x="1055267" y="2235920"/>
                  <a:pt x="1057399" y="2234868"/>
                </a:cubicBezTo>
                <a:cubicBezTo>
                  <a:pt x="1058163" y="2234489"/>
                  <a:pt x="1058929" y="2234111"/>
                  <a:pt x="1059709" y="2233744"/>
                </a:cubicBezTo>
                <a:cubicBezTo>
                  <a:pt x="1063687" y="2231841"/>
                  <a:pt x="1067809" y="2230127"/>
                  <a:pt x="1071670" y="2229335"/>
                </a:cubicBezTo>
                <a:cubicBezTo>
                  <a:pt x="1071858" y="2229193"/>
                  <a:pt x="1072046" y="2229110"/>
                  <a:pt x="1072258" y="2229063"/>
                </a:cubicBezTo>
                <a:cubicBezTo>
                  <a:pt x="1072270" y="2229016"/>
                  <a:pt x="1072281" y="2228968"/>
                  <a:pt x="1072294" y="2228921"/>
                </a:cubicBezTo>
                <a:cubicBezTo>
                  <a:pt x="1072422" y="2227964"/>
                  <a:pt x="1072623" y="2227018"/>
                  <a:pt x="1072835" y="2226072"/>
                </a:cubicBezTo>
                <a:close/>
                <a:moveTo>
                  <a:pt x="1049968" y="2204592"/>
                </a:moveTo>
                <a:lnTo>
                  <a:pt x="1049967" y="2204592"/>
                </a:lnTo>
                <a:cubicBezTo>
                  <a:pt x="1051067" y="2204863"/>
                  <a:pt x="1051253" y="2206424"/>
                  <a:pt x="1050272" y="2206968"/>
                </a:cubicBezTo>
                <a:cubicBezTo>
                  <a:pt x="1049408" y="2207441"/>
                  <a:pt x="1048489" y="2207772"/>
                  <a:pt x="1047565" y="2208079"/>
                </a:cubicBezTo>
                <a:cubicBezTo>
                  <a:pt x="1046736" y="2208351"/>
                  <a:pt x="1045912" y="2208658"/>
                  <a:pt x="1045081" y="2208942"/>
                </a:cubicBezTo>
                <a:cubicBezTo>
                  <a:pt x="1044749" y="2209048"/>
                  <a:pt x="1044412" y="2209143"/>
                  <a:pt x="1044085" y="2209273"/>
                </a:cubicBezTo>
                <a:cubicBezTo>
                  <a:pt x="1042706" y="2209817"/>
                  <a:pt x="1041972" y="2210124"/>
                  <a:pt x="1040647" y="2209368"/>
                </a:cubicBezTo>
                <a:cubicBezTo>
                  <a:pt x="1040214" y="2209119"/>
                  <a:pt x="1039827" y="2208658"/>
                  <a:pt x="1039952" y="2208114"/>
                </a:cubicBezTo>
                <a:cubicBezTo>
                  <a:pt x="1040292" y="2206601"/>
                  <a:pt x="1041639" y="2205632"/>
                  <a:pt x="1043282" y="2205041"/>
                </a:cubicBezTo>
                <a:cubicBezTo>
                  <a:pt x="1044122" y="2204745"/>
                  <a:pt x="1045023" y="2204532"/>
                  <a:pt x="1045938" y="2204426"/>
                </a:cubicBezTo>
                <a:cubicBezTo>
                  <a:pt x="1047428" y="2204261"/>
                  <a:pt x="1048903" y="2204331"/>
                  <a:pt x="1049968" y="2204592"/>
                </a:cubicBezTo>
                <a:close/>
                <a:moveTo>
                  <a:pt x="1097379" y="2247966"/>
                </a:moveTo>
                <a:cubicBezTo>
                  <a:pt x="1096897" y="2247907"/>
                  <a:pt x="1096402" y="2247848"/>
                  <a:pt x="1095920" y="2247789"/>
                </a:cubicBezTo>
                <a:cubicBezTo>
                  <a:pt x="1095084" y="2252624"/>
                  <a:pt x="1091835" y="2255804"/>
                  <a:pt x="1087774" y="2257707"/>
                </a:cubicBezTo>
                <a:cubicBezTo>
                  <a:pt x="1083124" y="2259882"/>
                  <a:pt x="1077426" y="2260355"/>
                  <a:pt x="1072941" y="2259575"/>
                </a:cubicBezTo>
                <a:cubicBezTo>
                  <a:pt x="1071623" y="2259350"/>
                  <a:pt x="1070409" y="2259019"/>
                  <a:pt x="1069362" y="2258594"/>
                </a:cubicBezTo>
                <a:cubicBezTo>
                  <a:pt x="1068268" y="2258144"/>
                  <a:pt x="1067349" y="2257589"/>
                  <a:pt x="1066690" y="2256939"/>
                </a:cubicBezTo>
                <a:cubicBezTo>
                  <a:pt x="1065030" y="2255331"/>
                  <a:pt x="1063793" y="2253097"/>
                  <a:pt x="1062099" y="2251607"/>
                </a:cubicBezTo>
                <a:cubicBezTo>
                  <a:pt x="1060169" y="2249917"/>
                  <a:pt x="1058320" y="2248971"/>
                  <a:pt x="1056550" y="2248533"/>
                </a:cubicBezTo>
                <a:cubicBezTo>
                  <a:pt x="1055595" y="2248309"/>
                  <a:pt x="1054659" y="2248191"/>
                  <a:pt x="1053755" y="2248262"/>
                </a:cubicBezTo>
                <a:cubicBezTo>
                  <a:pt x="1052045" y="2248415"/>
                  <a:pt x="1050439" y="2249113"/>
                  <a:pt x="1048934" y="2250188"/>
                </a:cubicBezTo>
                <a:cubicBezTo>
                  <a:pt x="1048075" y="2250791"/>
                  <a:pt x="1047240" y="2251489"/>
                  <a:pt x="1046453" y="2252340"/>
                </a:cubicBezTo>
                <a:cubicBezTo>
                  <a:pt x="1046411" y="2252529"/>
                  <a:pt x="1046467" y="2252718"/>
                  <a:pt x="1046334" y="2252908"/>
                </a:cubicBezTo>
                <a:lnTo>
                  <a:pt x="1046333" y="2252908"/>
                </a:lnTo>
                <a:cubicBezTo>
                  <a:pt x="1042410" y="2258405"/>
                  <a:pt x="1051094" y="2263630"/>
                  <a:pt x="1056880" y="2266018"/>
                </a:cubicBezTo>
                <a:cubicBezTo>
                  <a:pt x="1058448" y="2266668"/>
                  <a:pt x="1059815" y="2267117"/>
                  <a:pt x="1060651" y="2267294"/>
                </a:cubicBezTo>
                <a:cubicBezTo>
                  <a:pt x="1061592" y="2267495"/>
                  <a:pt x="1062570" y="2267614"/>
                  <a:pt x="1063535" y="2267767"/>
                </a:cubicBezTo>
                <a:cubicBezTo>
                  <a:pt x="1064607" y="2267933"/>
                  <a:pt x="1065678" y="2268051"/>
                  <a:pt x="1066761" y="2268134"/>
                </a:cubicBezTo>
                <a:cubicBezTo>
                  <a:pt x="1069268" y="2268323"/>
                  <a:pt x="1071776" y="2268287"/>
                  <a:pt x="1074236" y="2267874"/>
                </a:cubicBezTo>
                <a:cubicBezTo>
                  <a:pt x="1075189" y="2267720"/>
                  <a:pt x="1076108" y="2267436"/>
                  <a:pt x="1077038" y="2267176"/>
                </a:cubicBezTo>
                <a:cubicBezTo>
                  <a:pt x="1077862" y="2266928"/>
                  <a:pt x="1078708" y="2266763"/>
                  <a:pt x="1079510" y="2266420"/>
                </a:cubicBezTo>
                <a:cubicBezTo>
                  <a:pt x="1083442" y="2264776"/>
                  <a:pt x="1086502" y="2262637"/>
                  <a:pt x="1089068" y="2260119"/>
                </a:cubicBezTo>
                <a:cubicBezTo>
                  <a:pt x="1092470" y="2256761"/>
                  <a:pt x="1095001" y="2252707"/>
                  <a:pt x="1097379" y="2247966"/>
                </a:cubicBezTo>
                <a:close/>
                <a:moveTo>
                  <a:pt x="680639" y="1861904"/>
                </a:moveTo>
                <a:cubicBezTo>
                  <a:pt x="682172" y="1862495"/>
                  <a:pt x="682278" y="1865096"/>
                  <a:pt x="680434" y="1865344"/>
                </a:cubicBezTo>
                <a:cubicBezTo>
                  <a:pt x="679082" y="1865521"/>
                  <a:pt x="677729" y="1865498"/>
                  <a:pt x="676375" y="1865439"/>
                </a:cubicBezTo>
                <a:lnTo>
                  <a:pt x="676373" y="1865439"/>
                </a:lnTo>
                <a:cubicBezTo>
                  <a:pt x="675468" y="1865403"/>
                  <a:pt x="674561" y="1865344"/>
                  <a:pt x="673653" y="1865320"/>
                </a:cubicBezTo>
                <a:cubicBezTo>
                  <a:pt x="673595" y="1865320"/>
                  <a:pt x="673536" y="1865320"/>
                  <a:pt x="673478" y="1865320"/>
                </a:cubicBezTo>
                <a:cubicBezTo>
                  <a:pt x="671730" y="1865249"/>
                  <a:pt x="669982" y="1865261"/>
                  <a:pt x="668235" y="1865238"/>
                </a:cubicBezTo>
                <a:cubicBezTo>
                  <a:pt x="667565" y="1865238"/>
                  <a:pt x="666896" y="1865238"/>
                  <a:pt x="666227" y="1865214"/>
                </a:cubicBezTo>
                <a:cubicBezTo>
                  <a:pt x="663293" y="1865108"/>
                  <a:pt x="662997" y="1860828"/>
                  <a:pt x="666001" y="1860592"/>
                </a:cubicBezTo>
                <a:cubicBezTo>
                  <a:pt x="668112" y="1860426"/>
                  <a:pt x="670512" y="1860355"/>
                  <a:pt x="672902" y="1860485"/>
                </a:cubicBezTo>
                <a:cubicBezTo>
                  <a:pt x="675639" y="1860627"/>
                  <a:pt x="678364" y="1861017"/>
                  <a:pt x="680639" y="1861904"/>
                </a:cubicBezTo>
                <a:close/>
                <a:moveTo>
                  <a:pt x="367952" y="1572946"/>
                </a:moveTo>
                <a:lnTo>
                  <a:pt x="367952" y="1572946"/>
                </a:lnTo>
                <a:lnTo>
                  <a:pt x="367952" y="1572950"/>
                </a:lnTo>
                <a:lnTo>
                  <a:pt x="366181" y="1601519"/>
                </a:lnTo>
                <a:cubicBezTo>
                  <a:pt x="368011" y="1600526"/>
                  <a:pt x="369983" y="1599781"/>
                  <a:pt x="372047" y="1599202"/>
                </a:cubicBezTo>
                <a:cubicBezTo>
                  <a:pt x="372035" y="1599001"/>
                  <a:pt x="372035" y="1598788"/>
                  <a:pt x="372110" y="1598540"/>
                </a:cubicBezTo>
                <a:lnTo>
                  <a:pt x="367952" y="1572950"/>
                </a:lnTo>
                <a:close/>
                <a:moveTo>
                  <a:pt x="1061193" y="2210569"/>
                </a:moveTo>
                <a:cubicBezTo>
                  <a:pt x="1063450" y="2210988"/>
                  <a:pt x="1064282" y="2212607"/>
                  <a:pt x="1060567" y="2214297"/>
                </a:cubicBezTo>
                <a:cubicBezTo>
                  <a:pt x="1058252" y="2215337"/>
                  <a:pt x="1056564" y="2216579"/>
                  <a:pt x="1054049" y="2215940"/>
                </a:cubicBezTo>
                <a:cubicBezTo>
                  <a:pt x="1053263" y="2215739"/>
                  <a:pt x="1052813" y="2214746"/>
                  <a:pt x="1053265" y="2214049"/>
                </a:cubicBezTo>
                <a:cubicBezTo>
                  <a:pt x="1055253" y="2210934"/>
                  <a:pt x="1058935" y="2210151"/>
                  <a:pt x="1061193" y="2210569"/>
                </a:cubicBezTo>
                <a:close/>
                <a:moveTo>
                  <a:pt x="835232" y="2001554"/>
                </a:moveTo>
                <a:cubicBezTo>
                  <a:pt x="803508" y="2015173"/>
                  <a:pt x="785515" y="2045720"/>
                  <a:pt x="764593" y="2072910"/>
                </a:cubicBezTo>
                <a:cubicBezTo>
                  <a:pt x="763206" y="2074719"/>
                  <a:pt x="760281" y="2072815"/>
                  <a:pt x="761636" y="2070924"/>
                </a:cubicBezTo>
                <a:cubicBezTo>
                  <a:pt x="777369" y="2049077"/>
                  <a:pt x="796992" y="2012430"/>
                  <a:pt x="824642" y="1999840"/>
                </a:cubicBezTo>
                <a:cubicBezTo>
                  <a:pt x="810845" y="2004273"/>
                  <a:pt x="798820" y="2013494"/>
                  <a:pt x="787948" y="2024204"/>
                </a:cubicBezTo>
                <a:cubicBezTo>
                  <a:pt x="784525" y="2028129"/>
                  <a:pt x="751827" y="2066455"/>
                  <a:pt x="745347" y="2076468"/>
                </a:cubicBezTo>
                <a:cubicBezTo>
                  <a:pt x="739629" y="2085311"/>
                  <a:pt x="731515" y="2095028"/>
                  <a:pt x="728600" y="2105148"/>
                </a:cubicBezTo>
                <a:lnTo>
                  <a:pt x="728598" y="2105148"/>
                </a:lnTo>
                <a:cubicBezTo>
                  <a:pt x="724995" y="2117667"/>
                  <a:pt x="719031" y="2129430"/>
                  <a:pt x="712530" y="2140944"/>
                </a:cubicBezTo>
                <a:cubicBezTo>
                  <a:pt x="727712" y="2126805"/>
                  <a:pt x="747868" y="2116319"/>
                  <a:pt x="765428" y="2115705"/>
                </a:cubicBezTo>
                <a:cubicBezTo>
                  <a:pt x="773298" y="2100112"/>
                  <a:pt x="782280" y="2084992"/>
                  <a:pt x="791220" y="2070226"/>
                </a:cubicBezTo>
                <a:cubicBezTo>
                  <a:pt x="801657" y="2052990"/>
                  <a:pt x="811656" y="2031841"/>
                  <a:pt x="826021" y="2016532"/>
                </a:cubicBezTo>
                <a:cubicBezTo>
                  <a:pt x="826986" y="2015043"/>
                  <a:pt x="827996" y="2013589"/>
                  <a:pt x="829012" y="2012146"/>
                </a:cubicBezTo>
                <a:cubicBezTo>
                  <a:pt x="822287" y="2018152"/>
                  <a:pt x="815576" y="2024169"/>
                  <a:pt x="809805" y="2031262"/>
                </a:cubicBezTo>
                <a:cubicBezTo>
                  <a:pt x="802965" y="2039667"/>
                  <a:pt x="797792" y="2050283"/>
                  <a:pt x="789810" y="2057495"/>
                </a:cubicBezTo>
                <a:cubicBezTo>
                  <a:pt x="781992" y="2064552"/>
                  <a:pt x="800086" y="2023767"/>
                  <a:pt x="835232" y="2001554"/>
                </a:cubicBezTo>
                <a:close/>
                <a:moveTo>
                  <a:pt x="362133" y="1564883"/>
                </a:moveTo>
                <a:cubicBezTo>
                  <a:pt x="359062" y="1568607"/>
                  <a:pt x="357787" y="1572745"/>
                  <a:pt x="356260" y="1577355"/>
                </a:cubicBezTo>
                <a:cubicBezTo>
                  <a:pt x="356428" y="1577509"/>
                  <a:pt x="356587" y="1577675"/>
                  <a:pt x="356712" y="1577899"/>
                </a:cubicBezTo>
                <a:cubicBezTo>
                  <a:pt x="357714" y="1578124"/>
                  <a:pt x="358525" y="1578727"/>
                  <a:pt x="359047" y="1579791"/>
                </a:cubicBezTo>
                <a:cubicBezTo>
                  <a:pt x="359617" y="1580949"/>
                  <a:pt x="358485" y="1582321"/>
                  <a:pt x="357256" y="1581659"/>
                </a:cubicBezTo>
                <a:cubicBezTo>
                  <a:pt x="357000" y="1581517"/>
                  <a:pt x="356078" y="1580831"/>
                  <a:pt x="355777" y="1580831"/>
                </a:cubicBezTo>
                <a:cubicBezTo>
                  <a:pt x="355144" y="1580855"/>
                  <a:pt x="354549" y="1580559"/>
                  <a:pt x="354263" y="1580027"/>
                </a:cubicBezTo>
                <a:cubicBezTo>
                  <a:pt x="354194" y="1580015"/>
                  <a:pt x="354136" y="1579968"/>
                  <a:pt x="354070" y="1579944"/>
                </a:cubicBezTo>
                <a:cubicBezTo>
                  <a:pt x="354059" y="1581564"/>
                  <a:pt x="353190" y="1583479"/>
                  <a:pt x="352987" y="1585087"/>
                </a:cubicBezTo>
                <a:lnTo>
                  <a:pt x="352985" y="1585075"/>
                </a:lnTo>
                <a:cubicBezTo>
                  <a:pt x="352684" y="1587451"/>
                  <a:pt x="352980" y="1589827"/>
                  <a:pt x="353226" y="1592192"/>
                </a:cubicBezTo>
                <a:cubicBezTo>
                  <a:pt x="353229" y="1592204"/>
                  <a:pt x="353218" y="1592204"/>
                  <a:pt x="353220" y="1592215"/>
                </a:cubicBezTo>
                <a:cubicBezTo>
                  <a:pt x="354243" y="1593090"/>
                  <a:pt x="355282" y="1593977"/>
                  <a:pt x="356275" y="1594863"/>
                </a:cubicBezTo>
                <a:cubicBezTo>
                  <a:pt x="356624" y="1593114"/>
                  <a:pt x="357055" y="1591376"/>
                  <a:pt x="357822" y="1589804"/>
                </a:cubicBezTo>
                <a:cubicBezTo>
                  <a:pt x="358630" y="1588149"/>
                  <a:pt x="361531" y="1588562"/>
                  <a:pt x="361158" y="1590619"/>
                </a:cubicBezTo>
                <a:cubicBezTo>
                  <a:pt x="360697" y="1593149"/>
                  <a:pt x="359941" y="1595620"/>
                  <a:pt x="359530" y="1598174"/>
                </a:cubicBezTo>
                <a:lnTo>
                  <a:pt x="359527" y="1598174"/>
                </a:lnTo>
                <a:cubicBezTo>
                  <a:pt x="361039" y="1599970"/>
                  <a:pt x="362180" y="1601909"/>
                  <a:pt x="362538" y="1604120"/>
                </a:cubicBezTo>
                <a:cubicBezTo>
                  <a:pt x="362658" y="1604002"/>
                  <a:pt x="362800" y="1603919"/>
                  <a:pt x="362926" y="1603801"/>
                </a:cubicBezTo>
                <a:cubicBezTo>
                  <a:pt x="362754" y="1603552"/>
                  <a:pt x="362655" y="1603245"/>
                  <a:pt x="362719" y="1602867"/>
                </a:cubicBezTo>
                <a:cubicBezTo>
                  <a:pt x="363861" y="1596223"/>
                  <a:pt x="365392" y="1589816"/>
                  <a:pt x="365388" y="1583006"/>
                </a:cubicBezTo>
                <a:cubicBezTo>
                  <a:pt x="365387" y="1580985"/>
                  <a:pt x="365156" y="1578999"/>
                  <a:pt x="364851" y="1577013"/>
                </a:cubicBezTo>
                <a:cubicBezTo>
                  <a:pt x="364526" y="1580358"/>
                  <a:pt x="363906" y="1583657"/>
                  <a:pt x="362731" y="1586896"/>
                </a:cubicBezTo>
                <a:cubicBezTo>
                  <a:pt x="362006" y="1588905"/>
                  <a:pt x="359019" y="1587499"/>
                  <a:pt x="359746" y="1585501"/>
                </a:cubicBezTo>
                <a:cubicBezTo>
                  <a:pt x="362141" y="1578928"/>
                  <a:pt x="362212" y="1571847"/>
                  <a:pt x="362133" y="1564883"/>
                </a:cubicBezTo>
                <a:close/>
                <a:moveTo>
                  <a:pt x="908744" y="2069174"/>
                </a:moveTo>
                <a:cubicBezTo>
                  <a:pt x="908724" y="2069222"/>
                  <a:pt x="908704" y="2069269"/>
                  <a:pt x="908684" y="2069316"/>
                </a:cubicBezTo>
                <a:cubicBezTo>
                  <a:pt x="907374" y="2072437"/>
                  <a:pt x="906074" y="2075475"/>
                  <a:pt x="904790" y="2078383"/>
                </a:cubicBezTo>
                <a:cubicBezTo>
                  <a:pt x="871791" y="2153120"/>
                  <a:pt x="847432" y="2160521"/>
                  <a:pt x="846815" y="2198244"/>
                </a:cubicBezTo>
                <a:cubicBezTo>
                  <a:pt x="846710" y="2204687"/>
                  <a:pt x="846803" y="2211118"/>
                  <a:pt x="846914" y="2217549"/>
                </a:cubicBezTo>
                <a:cubicBezTo>
                  <a:pt x="851530" y="2203942"/>
                  <a:pt x="858661" y="2192309"/>
                  <a:pt x="867208" y="2181717"/>
                </a:cubicBezTo>
                <a:cubicBezTo>
                  <a:pt x="865707" y="2179400"/>
                  <a:pt x="864919" y="2177237"/>
                  <a:pt x="865295" y="2175416"/>
                </a:cubicBezTo>
                <a:cubicBezTo>
                  <a:pt x="865925" y="2172402"/>
                  <a:pt x="867096" y="2169990"/>
                  <a:pt x="868488" y="2167708"/>
                </a:cubicBezTo>
                <a:cubicBezTo>
                  <a:pt x="866316" y="2168335"/>
                  <a:pt x="863218" y="2166254"/>
                  <a:pt x="864580" y="2163713"/>
                </a:cubicBezTo>
                <a:cubicBezTo>
                  <a:pt x="865286" y="2162389"/>
                  <a:pt x="865876" y="2161277"/>
                  <a:pt x="867027" y="2160320"/>
                </a:cubicBezTo>
                <a:cubicBezTo>
                  <a:pt x="868675" y="2158949"/>
                  <a:pt x="870739" y="2160095"/>
                  <a:pt x="870897" y="2162105"/>
                </a:cubicBezTo>
                <a:cubicBezTo>
                  <a:pt x="870966" y="2162956"/>
                  <a:pt x="870832" y="2163701"/>
                  <a:pt x="870640" y="2164434"/>
                </a:cubicBezTo>
                <a:cubicBezTo>
                  <a:pt x="872476" y="2161750"/>
                  <a:pt x="874402" y="2158949"/>
                  <a:pt x="875877" y="2155225"/>
                </a:cubicBezTo>
                <a:cubicBezTo>
                  <a:pt x="877097" y="2152139"/>
                  <a:pt x="878381" y="2149515"/>
                  <a:pt x="879708" y="2147127"/>
                </a:cubicBezTo>
                <a:cubicBezTo>
                  <a:pt x="879927" y="2146323"/>
                  <a:pt x="880168" y="2145531"/>
                  <a:pt x="880453" y="2144786"/>
                </a:cubicBezTo>
                <a:cubicBezTo>
                  <a:pt x="877026" y="2148605"/>
                  <a:pt x="873895" y="2152837"/>
                  <a:pt x="870506" y="2157364"/>
                </a:cubicBezTo>
                <a:cubicBezTo>
                  <a:pt x="869751" y="2158369"/>
                  <a:pt x="868192" y="2157506"/>
                  <a:pt x="868384" y="2156359"/>
                </a:cubicBezTo>
                <a:cubicBezTo>
                  <a:pt x="869895" y="2147316"/>
                  <a:pt x="875792" y="2138769"/>
                  <a:pt x="883048" y="2133236"/>
                </a:cubicBezTo>
                <a:cubicBezTo>
                  <a:pt x="894154" y="2124772"/>
                  <a:pt x="906895" y="2123578"/>
                  <a:pt x="918912" y="2117773"/>
                </a:cubicBezTo>
                <a:cubicBezTo>
                  <a:pt x="920221" y="2114853"/>
                  <a:pt x="921585" y="2111993"/>
                  <a:pt x="922967" y="2109155"/>
                </a:cubicBezTo>
                <a:cubicBezTo>
                  <a:pt x="921918" y="2107843"/>
                  <a:pt x="920977" y="2106495"/>
                  <a:pt x="920097" y="2105136"/>
                </a:cubicBezTo>
                <a:cubicBezTo>
                  <a:pt x="916097" y="2108458"/>
                  <a:pt x="912718" y="2111461"/>
                  <a:pt x="912316" y="2111709"/>
                </a:cubicBezTo>
                <a:cubicBezTo>
                  <a:pt x="911540" y="2112194"/>
                  <a:pt x="910596" y="2111508"/>
                  <a:pt x="910578" y="2110669"/>
                </a:cubicBezTo>
                <a:cubicBezTo>
                  <a:pt x="910481" y="2106129"/>
                  <a:pt x="913822" y="2103055"/>
                  <a:pt x="917247" y="2100147"/>
                </a:cubicBezTo>
                <a:cubicBezTo>
                  <a:pt x="917094" y="2099840"/>
                  <a:pt x="916916" y="2099533"/>
                  <a:pt x="916769" y="2099225"/>
                </a:cubicBezTo>
                <a:cubicBezTo>
                  <a:pt x="913322" y="2103055"/>
                  <a:pt x="911423" y="2101708"/>
                  <a:pt x="907088" y="2108458"/>
                </a:cubicBezTo>
                <a:cubicBezTo>
                  <a:pt x="905875" y="2110349"/>
                  <a:pt x="903266" y="2115314"/>
                  <a:pt x="900672" y="2112123"/>
                </a:cubicBezTo>
                <a:cubicBezTo>
                  <a:pt x="899256" y="2110373"/>
                  <a:pt x="900203" y="2107831"/>
                  <a:pt x="901655" y="2105585"/>
                </a:cubicBezTo>
                <a:cubicBezTo>
                  <a:pt x="900897" y="2105833"/>
                  <a:pt x="900116" y="2106046"/>
                  <a:pt x="899225" y="2106094"/>
                </a:cubicBezTo>
                <a:cubicBezTo>
                  <a:pt x="898409" y="2106141"/>
                  <a:pt x="897538" y="2105562"/>
                  <a:pt x="897685" y="2104628"/>
                </a:cubicBezTo>
                <a:cubicBezTo>
                  <a:pt x="898872" y="2097180"/>
                  <a:pt x="905742" y="2095277"/>
                  <a:pt x="914325" y="2093196"/>
                </a:cubicBezTo>
                <a:cubicBezTo>
                  <a:pt x="914114" y="2092605"/>
                  <a:pt x="913901" y="2092002"/>
                  <a:pt x="913707" y="2091399"/>
                </a:cubicBezTo>
                <a:cubicBezTo>
                  <a:pt x="912973" y="2089129"/>
                  <a:pt x="912341" y="2086836"/>
                  <a:pt x="911793" y="2084543"/>
                </a:cubicBezTo>
                <a:cubicBezTo>
                  <a:pt x="911399" y="2085299"/>
                  <a:pt x="910947" y="2086008"/>
                  <a:pt x="910469" y="2086670"/>
                </a:cubicBezTo>
                <a:cubicBezTo>
                  <a:pt x="909331" y="2088219"/>
                  <a:pt x="908041" y="2089295"/>
                  <a:pt x="906944" y="2088716"/>
                </a:cubicBezTo>
                <a:cubicBezTo>
                  <a:pt x="905254" y="2087817"/>
                  <a:pt x="906233" y="2085193"/>
                  <a:pt x="907876" y="2082887"/>
                </a:cubicBezTo>
                <a:cubicBezTo>
                  <a:pt x="908749" y="2081658"/>
                  <a:pt x="909796" y="2080523"/>
                  <a:pt x="910751" y="2079778"/>
                </a:cubicBezTo>
                <a:cubicBezTo>
                  <a:pt x="910047" y="2076315"/>
                  <a:pt x="909436" y="2072875"/>
                  <a:pt x="908805" y="2069494"/>
                </a:cubicBezTo>
                <a:cubicBezTo>
                  <a:pt x="908784" y="2069387"/>
                  <a:pt x="908764" y="2069281"/>
                  <a:pt x="908744" y="2069174"/>
                </a:cubicBezTo>
                <a:close/>
                <a:moveTo>
                  <a:pt x="767273" y="1936960"/>
                </a:moveTo>
                <a:cubicBezTo>
                  <a:pt x="767464" y="1937551"/>
                  <a:pt x="766974" y="1938237"/>
                  <a:pt x="766402" y="1938343"/>
                </a:cubicBezTo>
                <a:cubicBezTo>
                  <a:pt x="766084" y="1938414"/>
                  <a:pt x="765731" y="1938414"/>
                  <a:pt x="765364" y="1938391"/>
                </a:cubicBezTo>
                <a:cubicBezTo>
                  <a:pt x="762521" y="1938237"/>
                  <a:pt x="758330" y="1935802"/>
                  <a:pt x="754853" y="1933107"/>
                </a:cubicBezTo>
                <a:cubicBezTo>
                  <a:pt x="747634" y="1927503"/>
                  <a:pt x="743539" y="1920835"/>
                  <a:pt x="761226" y="1931428"/>
                </a:cubicBezTo>
                <a:cubicBezTo>
                  <a:pt x="763742" y="1932929"/>
                  <a:pt x="766322" y="1934052"/>
                  <a:pt x="767273" y="1936960"/>
                </a:cubicBezTo>
                <a:close/>
                <a:moveTo>
                  <a:pt x="1179723" y="2313990"/>
                </a:moveTo>
                <a:cubicBezTo>
                  <a:pt x="1179994" y="2314191"/>
                  <a:pt x="1180229" y="2314439"/>
                  <a:pt x="1180394" y="2314794"/>
                </a:cubicBezTo>
                <a:cubicBezTo>
                  <a:pt x="1180630" y="2315314"/>
                  <a:pt x="1180889" y="2315834"/>
                  <a:pt x="1181148" y="2316342"/>
                </a:cubicBezTo>
                <a:cubicBezTo>
                  <a:pt x="1182078" y="2318210"/>
                  <a:pt x="1182902" y="2320031"/>
                  <a:pt x="1182066" y="2322088"/>
                </a:cubicBezTo>
                <a:cubicBezTo>
                  <a:pt x="1181830" y="2322667"/>
                  <a:pt x="1181101" y="2322974"/>
                  <a:pt x="1180536" y="2322702"/>
                </a:cubicBezTo>
                <a:cubicBezTo>
                  <a:pt x="1180500" y="2322691"/>
                  <a:pt x="1180488" y="2322667"/>
                  <a:pt x="1180453" y="2322643"/>
                </a:cubicBezTo>
                <a:cubicBezTo>
                  <a:pt x="1179759" y="2322312"/>
                  <a:pt x="1179229" y="2321828"/>
                  <a:pt x="1178805" y="2321272"/>
                </a:cubicBezTo>
                <a:cubicBezTo>
                  <a:pt x="1178205" y="2320480"/>
                  <a:pt x="1177816" y="2319522"/>
                  <a:pt x="1177487" y="2318494"/>
                </a:cubicBezTo>
                <a:cubicBezTo>
                  <a:pt x="1177216" y="2317654"/>
                  <a:pt x="1176969" y="2316791"/>
                  <a:pt x="1176674" y="2315940"/>
                </a:cubicBezTo>
                <a:cubicBezTo>
                  <a:pt x="1176286" y="2314829"/>
                  <a:pt x="1176839" y="2314061"/>
                  <a:pt x="1177616" y="2313730"/>
                </a:cubicBezTo>
                <a:cubicBezTo>
                  <a:pt x="1178287" y="2313446"/>
                  <a:pt x="1179099" y="2313505"/>
                  <a:pt x="1179723" y="2313990"/>
                </a:cubicBezTo>
                <a:close/>
                <a:moveTo>
                  <a:pt x="1221700" y="2351288"/>
                </a:moveTo>
                <a:cubicBezTo>
                  <a:pt x="1223089" y="2353546"/>
                  <a:pt x="1225444" y="2357057"/>
                  <a:pt x="1223984" y="2359646"/>
                </a:cubicBezTo>
                <a:cubicBezTo>
                  <a:pt x="1223796" y="2359977"/>
                  <a:pt x="1223372" y="2360225"/>
                  <a:pt x="1222983" y="2360095"/>
                </a:cubicBezTo>
                <a:cubicBezTo>
                  <a:pt x="1217898" y="2358475"/>
                  <a:pt x="1218757" y="2346465"/>
                  <a:pt x="1221700" y="2351288"/>
                </a:cubicBezTo>
                <a:close/>
                <a:moveTo>
                  <a:pt x="507769" y="1692416"/>
                </a:moveTo>
                <a:cubicBezTo>
                  <a:pt x="508288" y="1699828"/>
                  <a:pt x="504506" y="1697700"/>
                  <a:pt x="504716" y="1692404"/>
                </a:cubicBezTo>
                <a:cubicBezTo>
                  <a:pt x="504793" y="1690430"/>
                  <a:pt x="507675" y="1690430"/>
                  <a:pt x="507769" y="1692416"/>
                </a:cubicBezTo>
                <a:close/>
                <a:moveTo>
                  <a:pt x="920842" y="2072650"/>
                </a:moveTo>
                <a:cubicBezTo>
                  <a:pt x="919861" y="2071751"/>
                  <a:pt x="918790" y="2070829"/>
                  <a:pt x="917616" y="2069907"/>
                </a:cubicBezTo>
                <a:cubicBezTo>
                  <a:pt x="916276" y="2068843"/>
                  <a:pt x="914817" y="2067756"/>
                  <a:pt x="913201" y="2066656"/>
                </a:cubicBezTo>
                <a:cubicBezTo>
                  <a:pt x="914227" y="2069269"/>
                  <a:pt x="914626" y="2071811"/>
                  <a:pt x="914888" y="2074411"/>
                </a:cubicBezTo>
                <a:cubicBezTo>
                  <a:pt x="914980" y="2075322"/>
                  <a:pt x="915062" y="2076244"/>
                  <a:pt x="915138" y="2077178"/>
                </a:cubicBezTo>
                <a:cubicBezTo>
                  <a:pt x="915184" y="2077733"/>
                  <a:pt x="915233" y="2078289"/>
                  <a:pt x="915286" y="2078868"/>
                </a:cubicBezTo>
                <a:cubicBezTo>
                  <a:pt x="915654" y="2082828"/>
                  <a:pt x="916331" y="2087108"/>
                  <a:pt x="918753" y="2092132"/>
                </a:cubicBezTo>
                <a:cubicBezTo>
                  <a:pt x="920113" y="2094946"/>
                  <a:pt x="922059" y="2098007"/>
                  <a:pt x="924812" y="2101365"/>
                </a:cubicBezTo>
                <a:cubicBezTo>
                  <a:pt x="925243" y="2101897"/>
                  <a:pt x="925635" y="2102405"/>
                  <a:pt x="926107" y="2102949"/>
                </a:cubicBezTo>
                <a:cubicBezTo>
                  <a:pt x="927102" y="2104096"/>
                  <a:pt x="928186" y="2105266"/>
                  <a:pt x="929380" y="2106484"/>
                </a:cubicBezTo>
                <a:cubicBezTo>
                  <a:pt x="929295" y="2104285"/>
                  <a:pt x="929612" y="2102027"/>
                  <a:pt x="929951" y="2099674"/>
                </a:cubicBezTo>
                <a:cubicBezTo>
                  <a:pt x="930465" y="2096104"/>
                  <a:pt x="931004" y="2092321"/>
                  <a:pt x="930311" y="2088231"/>
                </a:cubicBezTo>
                <a:cubicBezTo>
                  <a:pt x="929781" y="2085098"/>
                  <a:pt x="928522" y="2081800"/>
                  <a:pt x="925927" y="2078265"/>
                </a:cubicBezTo>
                <a:cubicBezTo>
                  <a:pt x="925154" y="2077201"/>
                  <a:pt x="924229" y="2076125"/>
                  <a:pt x="923201" y="2075026"/>
                </a:cubicBezTo>
                <a:cubicBezTo>
                  <a:pt x="922470" y="2074246"/>
                  <a:pt x="921712" y="2073454"/>
                  <a:pt x="920842" y="2072650"/>
                </a:cubicBezTo>
                <a:close/>
                <a:moveTo>
                  <a:pt x="587117" y="1763394"/>
                </a:moveTo>
                <a:cubicBezTo>
                  <a:pt x="562248" y="1781978"/>
                  <a:pt x="537630" y="1767709"/>
                  <a:pt x="545570" y="1768217"/>
                </a:cubicBezTo>
                <a:cubicBezTo>
                  <a:pt x="552923" y="1768690"/>
                  <a:pt x="559854" y="1768666"/>
                  <a:pt x="566365" y="1767651"/>
                </a:cubicBezTo>
                <a:lnTo>
                  <a:pt x="574289" y="1764826"/>
                </a:lnTo>
                <a:lnTo>
                  <a:pt x="575168" y="1764623"/>
                </a:lnTo>
                <a:cubicBezTo>
                  <a:pt x="578413" y="1763654"/>
                  <a:pt x="581592" y="1762472"/>
                  <a:pt x="584642" y="1761136"/>
                </a:cubicBezTo>
                <a:lnTo>
                  <a:pt x="574289" y="1764826"/>
                </a:lnTo>
                <a:lnTo>
                  <a:pt x="566733" y="1766574"/>
                </a:lnTo>
                <a:cubicBezTo>
                  <a:pt x="559395" y="1767791"/>
                  <a:pt x="551997" y="1767709"/>
                  <a:pt x="545193" y="1765711"/>
                </a:cubicBezTo>
                <a:cubicBezTo>
                  <a:pt x="541931" y="1764753"/>
                  <a:pt x="538813" y="1763347"/>
                  <a:pt x="535900" y="1761443"/>
                </a:cubicBezTo>
                <a:cubicBezTo>
                  <a:pt x="535488" y="1761171"/>
                  <a:pt x="535067" y="1760935"/>
                  <a:pt x="534664" y="1760639"/>
                </a:cubicBezTo>
                <a:cubicBezTo>
                  <a:pt x="534896" y="1760970"/>
                  <a:pt x="535060" y="1761337"/>
                  <a:pt x="535232" y="1761703"/>
                </a:cubicBezTo>
                <a:cubicBezTo>
                  <a:pt x="536045" y="1763406"/>
                  <a:pt x="536260" y="1765427"/>
                  <a:pt x="535999" y="1767460"/>
                </a:cubicBezTo>
                <a:cubicBezTo>
                  <a:pt x="536070" y="1767508"/>
                  <a:pt x="536152" y="1767484"/>
                  <a:pt x="536214" y="1767555"/>
                </a:cubicBezTo>
                <a:lnTo>
                  <a:pt x="536217" y="1767555"/>
                </a:lnTo>
                <a:cubicBezTo>
                  <a:pt x="536416" y="1767744"/>
                  <a:pt x="536623" y="1767898"/>
                  <a:pt x="536823" y="1768087"/>
                </a:cubicBezTo>
                <a:cubicBezTo>
                  <a:pt x="545303" y="1776079"/>
                  <a:pt x="554728" y="1779578"/>
                  <a:pt x="563680" y="1779281"/>
                </a:cubicBezTo>
                <a:lnTo>
                  <a:pt x="571213" y="1775649"/>
                </a:lnTo>
                <a:lnTo>
                  <a:pt x="575813" y="1774972"/>
                </a:lnTo>
                <a:cubicBezTo>
                  <a:pt x="580287" y="1772964"/>
                  <a:pt x="584618" y="1770056"/>
                  <a:pt x="587704" y="1767697"/>
                </a:cubicBezTo>
                <a:lnTo>
                  <a:pt x="571213" y="1775649"/>
                </a:lnTo>
                <a:lnTo>
                  <a:pt x="563064" y="1776847"/>
                </a:lnTo>
                <a:cubicBezTo>
                  <a:pt x="562292" y="1776587"/>
                  <a:pt x="562430" y="1775476"/>
                  <a:pt x="563096" y="1775204"/>
                </a:cubicBezTo>
                <a:cubicBezTo>
                  <a:pt x="570352" y="1772213"/>
                  <a:pt x="579348" y="1769825"/>
                  <a:pt x="587117" y="1763394"/>
                </a:cubicBezTo>
                <a:close/>
                <a:moveTo>
                  <a:pt x="480372" y="1661573"/>
                </a:moveTo>
                <a:cubicBezTo>
                  <a:pt x="481133" y="1663193"/>
                  <a:pt x="479764" y="1668052"/>
                  <a:pt x="479955" y="1670097"/>
                </a:cubicBezTo>
                <a:cubicBezTo>
                  <a:pt x="481044" y="1681682"/>
                  <a:pt x="490152" y="1686458"/>
                  <a:pt x="491394" y="1695253"/>
                </a:cubicBezTo>
                <a:cubicBezTo>
                  <a:pt x="490476" y="1688740"/>
                  <a:pt x="492141" y="1682273"/>
                  <a:pt x="497733" y="1678384"/>
                </a:cubicBezTo>
                <a:cubicBezTo>
                  <a:pt x="496713" y="1679081"/>
                  <a:pt x="485034" y="1671527"/>
                  <a:pt x="480372" y="1661573"/>
                </a:cubicBezTo>
                <a:close/>
                <a:moveTo>
                  <a:pt x="906497" y="2051965"/>
                </a:moveTo>
                <a:cubicBezTo>
                  <a:pt x="905799" y="2051014"/>
                  <a:pt x="904248" y="2051218"/>
                  <a:pt x="901661" y="2052837"/>
                </a:cubicBezTo>
                <a:cubicBezTo>
                  <a:pt x="900613" y="2053487"/>
                  <a:pt x="899668" y="2054125"/>
                  <a:pt x="898657" y="2054775"/>
                </a:cubicBezTo>
                <a:lnTo>
                  <a:pt x="898655" y="2054775"/>
                </a:lnTo>
                <a:cubicBezTo>
                  <a:pt x="900666" y="2057695"/>
                  <a:pt x="902599" y="2060497"/>
                  <a:pt x="904484" y="2063240"/>
                </a:cubicBezTo>
                <a:cubicBezTo>
                  <a:pt x="904982" y="2061939"/>
                  <a:pt x="905401" y="2060734"/>
                  <a:pt x="905756" y="2059622"/>
                </a:cubicBezTo>
                <a:cubicBezTo>
                  <a:pt x="905941" y="2059043"/>
                  <a:pt x="906070" y="2058547"/>
                  <a:pt x="906214" y="2058026"/>
                </a:cubicBezTo>
                <a:cubicBezTo>
                  <a:pt x="907040" y="2055024"/>
                  <a:pt x="907195" y="2052917"/>
                  <a:pt x="906497" y="2051965"/>
                </a:cubicBezTo>
                <a:close/>
                <a:moveTo>
                  <a:pt x="511569" y="1684188"/>
                </a:moveTo>
                <a:cubicBezTo>
                  <a:pt x="511287" y="1684070"/>
                  <a:pt x="511023" y="1683893"/>
                  <a:pt x="510804" y="1683621"/>
                </a:cubicBezTo>
                <a:cubicBezTo>
                  <a:pt x="496517" y="1677556"/>
                  <a:pt x="489504" y="1689224"/>
                  <a:pt x="500058" y="1706709"/>
                </a:cubicBezTo>
                <a:cubicBezTo>
                  <a:pt x="501214" y="1707737"/>
                  <a:pt x="502392" y="1708671"/>
                  <a:pt x="503610" y="1709475"/>
                </a:cubicBezTo>
                <a:cubicBezTo>
                  <a:pt x="502591" y="1707595"/>
                  <a:pt x="501651" y="1705668"/>
                  <a:pt x="500831" y="1703682"/>
                </a:cubicBezTo>
                <a:cubicBezTo>
                  <a:pt x="500318" y="1702477"/>
                  <a:pt x="502227" y="1701389"/>
                  <a:pt x="502870" y="1702571"/>
                </a:cubicBezTo>
                <a:cubicBezTo>
                  <a:pt x="509038" y="1713967"/>
                  <a:pt x="511816" y="1714889"/>
                  <a:pt x="515141" y="1716852"/>
                </a:cubicBezTo>
                <a:cubicBezTo>
                  <a:pt x="507124" y="1705420"/>
                  <a:pt x="503391" y="1690513"/>
                  <a:pt x="513591" y="1706118"/>
                </a:cubicBezTo>
                <a:cubicBezTo>
                  <a:pt x="518654" y="1713896"/>
                  <a:pt x="517472" y="1713364"/>
                  <a:pt x="522654" y="1718022"/>
                </a:cubicBezTo>
                <a:cubicBezTo>
                  <a:pt x="522722" y="1718010"/>
                  <a:pt x="522797" y="1717998"/>
                  <a:pt x="522869" y="1717975"/>
                </a:cubicBezTo>
                <a:cubicBezTo>
                  <a:pt x="516444" y="1711887"/>
                  <a:pt x="510854" y="1692534"/>
                  <a:pt x="511569" y="1684188"/>
                </a:cubicBezTo>
                <a:close/>
                <a:moveTo>
                  <a:pt x="1147327" y="2269375"/>
                </a:moveTo>
                <a:cubicBezTo>
                  <a:pt x="1146468" y="2271609"/>
                  <a:pt x="1145420" y="2273820"/>
                  <a:pt x="1144242" y="2275948"/>
                </a:cubicBezTo>
                <a:cubicBezTo>
                  <a:pt x="1143453" y="2277390"/>
                  <a:pt x="1142607" y="2278773"/>
                  <a:pt x="1141724" y="2280121"/>
                </a:cubicBezTo>
                <a:cubicBezTo>
                  <a:pt x="1139628" y="2283301"/>
                  <a:pt x="1137321" y="2286186"/>
                  <a:pt x="1134979" y="2288562"/>
                </a:cubicBezTo>
                <a:cubicBezTo>
                  <a:pt x="1134130" y="2289425"/>
                  <a:pt x="1133284" y="2290240"/>
                  <a:pt x="1132436" y="2290962"/>
                </a:cubicBezTo>
                <a:cubicBezTo>
                  <a:pt x="1132142" y="2291210"/>
                  <a:pt x="1131588" y="2290914"/>
                  <a:pt x="1131776" y="2290524"/>
                </a:cubicBezTo>
                <a:cubicBezTo>
                  <a:pt x="1132670" y="2288621"/>
                  <a:pt x="1133625" y="2286741"/>
                  <a:pt x="1134590" y="2284873"/>
                </a:cubicBezTo>
                <a:cubicBezTo>
                  <a:pt x="1136544" y="2281055"/>
                  <a:pt x="1138522" y="2277248"/>
                  <a:pt x="1140111" y="2273253"/>
                </a:cubicBezTo>
                <a:cubicBezTo>
                  <a:pt x="1140817" y="2271503"/>
                  <a:pt x="1141383" y="2269682"/>
                  <a:pt x="1141900" y="2267838"/>
                </a:cubicBezTo>
                <a:cubicBezTo>
                  <a:pt x="1140829" y="2269564"/>
                  <a:pt x="1139628" y="2271219"/>
                  <a:pt x="1138251" y="2272768"/>
                </a:cubicBezTo>
                <a:cubicBezTo>
                  <a:pt x="1137733" y="2273773"/>
                  <a:pt x="1136144" y="2276362"/>
                  <a:pt x="1134037" y="2279636"/>
                </a:cubicBezTo>
                <a:cubicBezTo>
                  <a:pt x="1132648" y="2281788"/>
                  <a:pt x="1131035" y="2284223"/>
                  <a:pt x="1129340" y="2286741"/>
                </a:cubicBezTo>
                <a:cubicBezTo>
                  <a:pt x="1124031" y="2294603"/>
                  <a:pt x="1117908" y="2303067"/>
                  <a:pt x="1115461" y="2304864"/>
                </a:cubicBezTo>
                <a:cubicBezTo>
                  <a:pt x="1114955" y="2305230"/>
                  <a:pt x="1114107" y="2304698"/>
                  <a:pt x="1114190" y="2304084"/>
                </a:cubicBezTo>
                <a:cubicBezTo>
                  <a:pt x="1115178" y="2296530"/>
                  <a:pt x="1121147" y="2289708"/>
                  <a:pt x="1126362" y="2282462"/>
                </a:cubicBezTo>
                <a:cubicBezTo>
                  <a:pt x="1118333" y="2287344"/>
                  <a:pt x="1113424" y="2292782"/>
                  <a:pt x="1109551" y="2297771"/>
                </a:cubicBezTo>
                <a:cubicBezTo>
                  <a:pt x="1106301" y="2301944"/>
                  <a:pt x="1103760" y="2305762"/>
                  <a:pt x="1100817" y="2308730"/>
                </a:cubicBezTo>
                <a:cubicBezTo>
                  <a:pt x="1100475" y="2309084"/>
                  <a:pt x="1100146" y="2309474"/>
                  <a:pt x="1099793" y="2309794"/>
                </a:cubicBezTo>
                <a:cubicBezTo>
                  <a:pt x="1099522" y="2310042"/>
                  <a:pt x="1098979" y="2309888"/>
                  <a:pt x="1099027" y="2309474"/>
                </a:cubicBezTo>
                <a:cubicBezTo>
                  <a:pt x="1099122" y="2308517"/>
                  <a:pt x="1099310" y="2307571"/>
                  <a:pt x="1099569" y="2306637"/>
                </a:cubicBezTo>
                <a:cubicBezTo>
                  <a:pt x="1100863" y="2302003"/>
                  <a:pt x="1104007" y="2297664"/>
                  <a:pt x="1107327" y="2293799"/>
                </a:cubicBezTo>
                <a:cubicBezTo>
                  <a:pt x="1108574" y="2292356"/>
                  <a:pt x="1109834" y="2290985"/>
                  <a:pt x="1111035" y="2289685"/>
                </a:cubicBezTo>
                <a:cubicBezTo>
                  <a:pt x="1109715" y="2290158"/>
                  <a:pt x="1108386" y="2290642"/>
                  <a:pt x="1107115" y="2291032"/>
                </a:cubicBezTo>
                <a:cubicBezTo>
                  <a:pt x="1106784" y="2291233"/>
                  <a:pt x="1106479" y="2291482"/>
                  <a:pt x="1106161" y="2291683"/>
                </a:cubicBezTo>
                <a:cubicBezTo>
                  <a:pt x="1106079" y="2291742"/>
                  <a:pt x="1105996" y="2291824"/>
                  <a:pt x="1105890" y="2291872"/>
                </a:cubicBezTo>
                <a:cubicBezTo>
                  <a:pt x="1102512" y="2293503"/>
                  <a:pt x="1099086" y="2298007"/>
                  <a:pt x="1096226" y="2301022"/>
                </a:cubicBezTo>
                <a:cubicBezTo>
                  <a:pt x="1095390" y="2301908"/>
                  <a:pt x="1094601" y="2302677"/>
                  <a:pt x="1093883" y="2303185"/>
                </a:cubicBezTo>
                <a:cubicBezTo>
                  <a:pt x="1093400" y="2303528"/>
                  <a:pt x="1092930" y="2303776"/>
                  <a:pt x="1092505" y="2303859"/>
                </a:cubicBezTo>
                <a:cubicBezTo>
                  <a:pt x="1092176" y="2303930"/>
                  <a:pt x="1091904" y="2303682"/>
                  <a:pt x="1091835" y="2303374"/>
                </a:cubicBezTo>
                <a:cubicBezTo>
                  <a:pt x="1091622" y="2302405"/>
                  <a:pt x="1091811" y="2301317"/>
                  <a:pt x="1092164" y="2300206"/>
                </a:cubicBezTo>
                <a:cubicBezTo>
                  <a:pt x="1092506" y="2299130"/>
                  <a:pt x="1093059" y="2298043"/>
                  <a:pt x="1093801" y="2296943"/>
                </a:cubicBezTo>
                <a:cubicBezTo>
                  <a:pt x="1094613" y="2295738"/>
                  <a:pt x="1095555" y="2294555"/>
                  <a:pt x="1096684" y="2293468"/>
                </a:cubicBezTo>
                <a:cubicBezTo>
                  <a:pt x="1094977" y="2293740"/>
                  <a:pt x="1093471" y="2293881"/>
                  <a:pt x="1092081" y="2293964"/>
                </a:cubicBezTo>
                <a:cubicBezTo>
                  <a:pt x="1091234" y="2294023"/>
                  <a:pt x="1090375" y="2294071"/>
                  <a:pt x="1089681" y="2294035"/>
                </a:cubicBezTo>
                <a:cubicBezTo>
                  <a:pt x="1089586" y="2294177"/>
                  <a:pt x="1089516" y="2294319"/>
                  <a:pt x="1089374" y="2294449"/>
                </a:cubicBezTo>
                <a:cubicBezTo>
                  <a:pt x="1089269" y="2294543"/>
                  <a:pt x="1089162" y="2294650"/>
                  <a:pt x="1089045" y="2294745"/>
                </a:cubicBezTo>
                <a:cubicBezTo>
                  <a:pt x="1087362" y="2296234"/>
                  <a:pt x="1085761" y="2297700"/>
                  <a:pt x="1084313" y="2299154"/>
                </a:cubicBezTo>
                <a:cubicBezTo>
                  <a:pt x="1083512" y="2299946"/>
                  <a:pt x="1082771" y="2300738"/>
                  <a:pt x="1082064" y="2301518"/>
                </a:cubicBezTo>
                <a:cubicBezTo>
                  <a:pt x="1080640" y="2303103"/>
                  <a:pt x="1079426" y="2304663"/>
                  <a:pt x="1078533" y="2306188"/>
                </a:cubicBezTo>
                <a:cubicBezTo>
                  <a:pt x="1074872" y="2312359"/>
                  <a:pt x="1076249" y="2317891"/>
                  <a:pt x="1087974" y="2322313"/>
                </a:cubicBezTo>
                <a:cubicBezTo>
                  <a:pt x="1088680" y="2322585"/>
                  <a:pt x="1089339" y="2322857"/>
                  <a:pt x="1090127" y="2323117"/>
                </a:cubicBezTo>
                <a:cubicBezTo>
                  <a:pt x="1092128" y="2323779"/>
                  <a:pt x="1093942" y="2324086"/>
                  <a:pt x="1095672" y="2324251"/>
                </a:cubicBezTo>
                <a:cubicBezTo>
                  <a:pt x="1097097" y="2324381"/>
                  <a:pt x="1098439" y="2324358"/>
                  <a:pt x="1099722" y="2324204"/>
                </a:cubicBezTo>
                <a:cubicBezTo>
                  <a:pt x="1101782" y="2323944"/>
                  <a:pt x="1103713" y="2323400"/>
                  <a:pt x="1105526" y="2322549"/>
                </a:cubicBezTo>
                <a:lnTo>
                  <a:pt x="1105525" y="2322537"/>
                </a:lnTo>
                <a:cubicBezTo>
                  <a:pt x="1106479" y="2322088"/>
                  <a:pt x="1107421" y="2321592"/>
                  <a:pt x="1108339" y="2321012"/>
                </a:cubicBezTo>
                <a:cubicBezTo>
                  <a:pt x="1111305" y="2319133"/>
                  <a:pt x="1114142" y="2316662"/>
                  <a:pt x="1117226" y="2314026"/>
                </a:cubicBezTo>
                <a:cubicBezTo>
                  <a:pt x="1117579" y="2313718"/>
                  <a:pt x="1117945" y="2313423"/>
                  <a:pt x="1118298" y="2313116"/>
                </a:cubicBezTo>
                <a:cubicBezTo>
                  <a:pt x="1120864" y="2310928"/>
                  <a:pt x="1123466" y="2308730"/>
                  <a:pt x="1125997" y="2306483"/>
                </a:cubicBezTo>
                <a:cubicBezTo>
                  <a:pt x="1127621" y="2305053"/>
                  <a:pt x="1129210" y="2303599"/>
                  <a:pt x="1130753" y="2302121"/>
                </a:cubicBezTo>
                <a:cubicBezTo>
                  <a:pt x="1132306" y="2300655"/>
                  <a:pt x="1133778" y="2299142"/>
                  <a:pt x="1135191" y="2297617"/>
                </a:cubicBezTo>
                <a:cubicBezTo>
                  <a:pt x="1135355" y="2297452"/>
                  <a:pt x="1135520" y="2297274"/>
                  <a:pt x="1135672" y="2297097"/>
                </a:cubicBezTo>
                <a:cubicBezTo>
                  <a:pt x="1138321" y="2294189"/>
                  <a:pt x="1140675" y="2291162"/>
                  <a:pt x="1142571" y="2287971"/>
                </a:cubicBezTo>
                <a:cubicBezTo>
                  <a:pt x="1144208" y="2285204"/>
                  <a:pt x="1145514" y="2282320"/>
                  <a:pt x="1146350" y="2279282"/>
                </a:cubicBezTo>
                <a:cubicBezTo>
                  <a:pt x="1147210" y="2276149"/>
                  <a:pt x="1147575" y="2272862"/>
                  <a:pt x="1147327" y="2269375"/>
                </a:cubicBezTo>
                <a:close/>
                <a:moveTo>
                  <a:pt x="614210" y="1775156"/>
                </a:moveTo>
                <a:cubicBezTo>
                  <a:pt x="604725" y="1769695"/>
                  <a:pt x="597271" y="1765415"/>
                  <a:pt x="596590" y="1765002"/>
                </a:cubicBezTo>
                <a:lnTo>
                  <a:pt x="596589" y="1765002"/>
                </a:lnTo>
                <a:cubicBezTo>
                  <a:pt x="594628" y="1769317"/>
                  <a:pt x="591244" y="1772934"/>
                  <a:pt x="587096" y="1775842"/>
                </a:cubicBezTo>
                <a:cubicBezTo>
                  <a:pt x="594177" y="1776847"/>
                  <a:pt x="601492" y="1776055"/>
                  <a:pt x="608327" y="1778065"/>
                </a:cubicBezTo>
                <a:cubicBezTo>
                  <a:pt x="610695" y="1778762"/>
                  <a:pt x="612971" y="1780039"/>
                  <a:pt x="615110" y="1781552"/>
                </a:cubicBezTo>
                <a:cubicBezTo>
                  <a:pt x="615136" y="1779459"/>
                  <a:pt x="615125" y="1777320"/>
                  <a:pt x="614210" y="1775156"/>
                </a:cubicBezTo>
                <a:close/>
                <a:moveTo>
                  <a:pt x="1122064" y="2241121"/>
                </a:moveTo>
                <a:cubicBezTo>
                  <a:pt x="1123936" y="2240483"/>
                  <a:pt x="1123253" y="2246465"/>
                  <a:pt x="1116814" y="2251229"/>
                </a:cubicBezTo>
                <a:cubicBezTo>
                  <a:pt x="1115048" y="2252529"/>
                  <a:pt x="1113094" y="2253451"/>
                  <a:pt x="1111222" y="2254586"/>
                </a:cubicBezTo>
                <a:cubicBezTo>
                  <a:pt x="1110351" y="2255106"/>
                  <a:pt x="1110587" y="2254775"/>
                  <a:pt x="1110587" y="2255177"/>
                </a:cubicBezTo>
                <a:cubicBezTo>
                  <a:pt x="1110587" y="2255449"/>
                  <a:pt x="1110257" y="2255520"/>
                  <a:pt x="1110116" y="2255319"/>
                </a:cubicBezTo>
                <a:cubicBezTo>
                  <a:pt x="1109975" y="2255154"/>
                  <a:pt x="1109845" y="2255012"/>
                  <a:pt x="1109704" y="2254858"/>
                </a:cubicBezTo>
                <a:cubicBezTo>
                  <a:pt x="1109362" y="2254704"/>
                  <a:pt x="1109151" y="2254267"/>
                  <a:pt x="1109151" y="2253912"/>
                </a:cubicBezTo>
                <a:cubicBezTo>
                  <a:pt x="1109103" y="2250992"/>
                  <a:pt x="1112294" y="2249385"/>
                  <a:pt x="1114165" y="2247659"/>
                </a:cubicBezTo>
                <a:cubicBezTo>
                  <a:pt x="1116637" y="2245377"/>
                  <a:pt x="1118780" y="2242221"/>
                  <a:pt x="1122064" y="2241121"/>
                </a:cubicBezTo>
                <a:close/>
                <a:moveTo>
                  <a:pt x="989098" y="2117253"/>
                </a:moveTo>
                <a:cubicBezTo>
                  <a:pt x="990570" y="2118613"/>
                  <a:pt x="991804" y="2120197"/>
                  <a:pt x="991143" y="2121793"/>
                </a:cubicBezTo>
                <a:cubicBezTo>
                  <a:pt x="991090" y="2121923"/>
                  <a:pt x="990978" y="2121947"/>
                  <a:pt x="990904" y="2122041"/>
                </a:cubicBezTo>
                <a:cubicBezTo>
                  <a:pt x="989893" y="2123294"/>
                  <a:pt x="987109" y="2121308"/>
                  <a:pt x="985169" y="2119677"/>
                </a:cubicBezTo>
                <a:cubicBezTo>
                  <a:pt x="984259" y="2118908"/>
                  <a:pt x="983526" y="2118235"/>
                  <a:pt x="983304" y="2118057"/>
                </a:cubicBezTo>
                <a:cubicBezTo>
                  <a:pt x="983318" y="2118045"/>
                  <a:pt x="983331" y="2118034"/>
                  <a:pt x="983345" y="2118022"/>
                </a:cubicBezTo>
                <a:cubicBezTo>
                  <a:pt x="981595" y="2116556"/>
                  <a:pt x="983377" y="2113695"/>
                  <a:pt x="985266" y="2114239"/>
                </a:cubicBezTo>
                <a:cubicBezTo>
                  <a:pt x="985561" y="2114322"/>
                  <a:pt x="985857" y="2114475"/>
                  <a:pt x="986143" y="2114747"/>
                </a:cubicBezTo>
                <a:cubicBezTo>
                  <a:pt x="986841" y="2115397"/>
                  <a:pt x="988029" y="2116272"/>
                  <a:pt x="989098" y="2117253"/>
                </a:cubicBezTo>
                <a:close/>
                <a:moveTo>
                  <a:pt x="1213932" y="2324453"/>
                </a:moveTo>
                <a:cubicBezTo>
                  <a:pt x="1214980" y="2328413"/>
                  <a:pt x="1215898" y="2332432"/>
                  <a:pt x="1217310" y="2335991"/>
                </a:cubicBezTo>
                <a:cubicBezTo>
                  <a:pt x="1218818" y="2339821"/>
                  <a:pt x="1220889" y="2344076"/>
                  <a:pt x="1220183" y="2348226"/>
                </a:cubicBezTo>
                <a:cubicBezTo>
                  <a:pt x="1220113" y="2348581"/>
                  <a:pt x="1219748" y="2348782"/>
                  <a:pt x="1219418" y="2348640"/>
                </a:cubicBezTo>
                <a:cubicBezTo>
                  <a:pt x="1213638" y="2346086"/>
                  <a:pt x="1212495" y="2335269"/>
                  <a:pt x="1210789" y="2329749"/>
                </a:cubicBezTo>
                <a:cubicBezTo>
                  <a:pt x="1210718" y="2329500"/>
                  <a:pt x="1210636" y="2329252"/>
                  <a:pt x="1210553" y="2329016"/>
                </a:cubicBezTo>
                <a:cubicBezTo>
                  <a:pt x="1210460" y="2334891"/>
                  <a:pt x="1210730" y="2339147"/>
                  <a:pt x="1210318" y="2342906"/>
                </a:cubicBezTo>
                <a:cubicBezTo>
                  <a:pt x="1213202" y="2347836"/>
                  <a:pt x="1219912" y="2365107"/>
                  <a:pt x="1218429" y="2371207"/>
                </a:cubicBezTo>
                <a:cubicBezTo>
                  <a:pt x="1218323" y="2371668"/>
                  <a:pt x="1217640" y="2371940"/>
                  <a:pt x="1217299" y="2371538"/>
                </a:cubicBezTo>
                <a:cubicBezTo>
                  <a:pt x="1215263" y="2369174"/>
                  <a:pt x="1209789" y="2352080"/>
                  <a:pt x="1208706" y="2349136"/>
                </a:cubicBezTo>
                <a:cubicBezTo>
                  <a:pt x="1207352" y="2352340"/>
                  <a:pt x="1201266" y="2362743"/>
                  <a:pt x="1198711" y="2360130"/>
                </a:cubicBezTo>
                <a:cubicBezTo>
                  <a:pt x="1199794" y="2363381"/>
                  <a:pt x="1201172" y="2366065"/>
                  <a:pt x="1200524" y="2369481"/>
                </a:cubicBezTo>
                <a:cubicBezTo>
                  <a:pt x="1200277" y="2370734"/>
                  <a:pt x="1198429" y="2371089"/>
                  <a:pt x="1197652" y="2370143"/>
                </a:cubicBezTo>
                <a:cubicBezTo>
                  <a:pt x="1197581" y="2370049"/>
                  <a:pt x="1197452" y="2370013"/>
                  <a:pt x="1197404" y="2369883"/>
                </a:cubicBezTo>
                <a:cubicBezTo>
                  <a:pt x="1196709" y="2368240"/>
                  <a:pt x="1194484" y="2362920"/>
                  <a:pt x="1193214" y="2358771"/>
                </a:cubicBezTo>
                <a:cubicBezTo>
                  <a:pt x="1192590" y="2356714"/>
                  <a:pt x="1192166" y="2354905"/>
                  <a:pt x="1192331" y="2354042"/>
                </a:cubicBezTo>
                <a:cubicBezTo>
                  <a:pt x="1192319" y="2354019"/>
                  <a:pt x="1192296" y="2354007"/>
                  <a:pt x="1192284" y="2353995"/>
                </a:cubicBezTo>
                <a:cubicBezTo>
                  <a:pt x="1190636" y="2352553"/>
                  <a:pt x="1188941" y="2351205"/>
                  <a:pt x="1187234" y="2349881"/>
                </a:cubicBezTo>
                <a:cubicBezTo>
                  <a:pt x="1187010" y="2349715"/>
                  <a:pt x="1186785" y="2349550"/>
                  <a:pt x="1186563" y="2349373"/>
                </a:cubicBezTo>
                <a:cubicBezTo>
                  <a:pt x="1185586" y="2348628"/>
                  <a:pt x="1184609" y="2347883"/>
                  <a:pt x="1183619" y="2347162"/>
                </a:cubicBezTo>
                <a:cubicBezTo>
                  <a:pt x="1184055" y="2348356"/>
                  <a:pt x="1185221" y="2352257"/>
                  <a:pt x="1186163" y="2356206"/>
                </a:cubicBezTo>
                <a:cubicBezTo>
                  <a:pt x="1186398" y="2357163"/>
                  <a:pt x="1186598" y="2358109"/>
                  <a:pt x="1186798" y="2359031"/>
                </a:cubicBezTo>
                <a:cubicBezTo>
                  <a:pt x="1187622" y="2363074"/>
                  <a:pt x="1187964" y="2366455"/>
                  <a:pt x="1186657" y="2365970"/>
                </a:cubicBezTo>
                <a:cubicBezTo>
                  <a:pt x="1186610" y="2365958"/>
                  <a:pt x="1186562" y="2365888"/>
                  <a:pt x="1186516" y="2365876"/>
                </a:cubicBezTo>
                <a:cubicBezTo>
                  <a:pt x="1186233" y="2365734"/>
                  <a:pt x="1185951" y="2365498"/>
                  <a:pt x="1185679" y="2365214"/>
                </a:cubicBezTo>
                <a:cubicBezTo>
                  <a:pt x="1182890" y="2362258"/>
                  <a:pt x="1181183" y="2352056"/>
                  <a:pt x="1179947" y="2348616"/>
                </a:cubicBezTo>
                <a:cubicBezTo>
                  <a:pt x="1179899" y="2348486"/>
                  <a:pt x="1179829" y="2348368"/>
                  <a:pt x="1179782" y="2348238"/>
                </a:cubicBezTo>
                <a:cubicBezTo>
                  <a:pt x="1179723" y="2348072"/>
                  <a:pt x="1179640" y="2347918"/>
                  <a:pt x="1179570" y="2347765"/>
                </a:cubicBezTo>
                <a:cubicBezTo>
                  <a:pt x="1178888" y="2346157"/>
                  <a:pt x="1178052" y="2344679"/>
                  <a:pt x="1177334" y="2343083"/>
                </a:cubicBezTo>
                <a:cubicBezTo>
                  <a:pt x="1177287" y="2342965"/>
                  <a:pt x="1177334" y="2342859"/>
                  <a:pt x="1177310" y="2342741"/>
                </a:cubicBezTo>
                <a:cubicBezTo>
                  <a:pt x="1176933" y="2342481"/>
                  <a:pt x="1176545" y="2342244"/>
                  <a:pt x="1176167" y="2341984"/>
                </a:cubicBezTo>
                <a:cubicBezTo>
                  <a:pt x="1175639" y="2341641"/>
                  <a:pt x="1175109" y="2341287"/>
                  <a:pt x="1174579" y="2340944"/>
                </a:cubicBezTo>
                <a:cubicBezTo>
                  <a:pt x="1173531" y="2340258"/>
                  <a:pt x="1172484" y="2339572"/>
                  <a:pt x="1171436" y="2338887"/>
                </a:cubicBezTo>
                <a:cubicBezTo>
                  <a:pt x="1172095" y="2341417"/>
                  <a:pt x="1172295" y="2344277"/>
                  <a:pt x="1172483" y="2346441"/>
                </a:cubicBezTo>
                <a:cubicBezTo>
                  <a:pt x="1172590" y="2347670"/>
                  <a:pt x="1172802" y="2348829"/>
                  <a:pt x="1173025" y="2349952"/>
                </a:cubicBezTo>
                <a:cubicBezTo>
                  <a:pt x="1173637" y="2352978"/>
                  <a:pt x="1174354" y="2355792"/>
                  <a:pt x="1173626" y="2359078"/>
                </a:cubicBezTo>
                <a:cubicBezTo>
                  <a:pt x="1173614" y="2359149"/>
                  <a:pt x="1173508" y="2359232"/>
                  <a:pt x="1173414" y="2359220"/>
                </a:cubicBezTo>
                <a:cubicBezTo>
                  <a:pt x="1173367" y="2359220"/>
                  <a:pt x="1173343" y="2359197"/>
                  <a:pt x="1173308" y="2359185"/>
                </a:cubicBezTo>
                <a:cubicBezTo>
                  <a:pt x="1171601" y="2358854"/>
                  <a:pt x="1170777" y="2357731"/>
                  <a:pt x="1170341" y="2356324"/>
                </a:cubicBezTo>
                <a:cubicBezTo>
                  <a:pt x="1169717" y="2354279"/>
                  <a:pt x="1169870" y="2351631"/>
                  <a:pt x="1169352" y="2349834"/>
                </a:cubicBezTo>
                <a:cubicBezTo>
                  <a:pt x="1168964" y="2348486"/>
                  <a:pt x="1168692" y="2347115"/>
                  <a:pt x="1168364" y="2345755"/>
                </a:cubicBezTo>
                <a:cubicBezTo>
                  <a:pt x="1168057" y="2344467"/>
                  <a:pt x="1167680" y="2343190"/>
                  <a:pt x="1167434" y="2341889"/>
                </a:cubicBezTo>
                <a:cubicBezTo>
                  <a:pt x="1167198" y="2340636"/>
                  <a:pt x="1166892" y="2339490"/>
                  <a:pt x="1166774" y="2338355"/>
                </a:cubicBezTo>
                <a:cubicBezTo>
                  <a:pt x="1165479" y="2341121"/>
                  <a:pt x="1164443" y="2343946"/>
                  <a:pt x="1163596" y="2346819"/>
                </a:cubicBezTo>
                <a:cubicBezTo>
                  <a:pt x="1162890" y="2349243"/>
                  <a:pt x="1162360" y="2351702"/>
                  <a:pt x="1161983" y="2354161"/>
                </a:cubicBezTo>
                <a:cubicBezTo>
                  <a:pt x="1160511" y="2363712"/>
                  <a:pt x="1161559" y="2373335"/>
                  <a:pt x="1165162" y="2381859"/>
                </a:cubicBezTo>
                <a:cubicBezTo>
                  <a:pt x="1165927" y="2383667"/>
                  <a:pt x="1166810" y="2385405"/>
                  <a:pt x="1167810" y="2387096"/>
                </a:cubicBezTo>
                <a:cubicBezTo>
                  <a:pt x="1167846" y="2387167"/>
                  <a:pt x="1167892" y="2387238"/>
                  <a:pt x="1167928" y="2387308"/>
                </a:cubicBezTo>
                <a:cubicBezTo>
                  <a:pt x="1168022" y="2387474"/>
                  <a:pt x="1168105" y="2387628"/>
                  <a:pt x="1168211" y="2387781"/>
                </a:cubicBezTo>
                <a:cubicBezTo>
                  <a:pt x="1168834" y="2388810"/>
                  <a:pt x="1169517" y="2389815"/>
                  <a:pt x="1170234" y="2390796"/>
                </a:cubicBezTo>
                <a:cubicBezTo>
                  <a:pt x="1170765" y="2391541"/>
                  <a:pt x="1171283" y="2392297"/>
                  <a:pt x="1171872" y="2392995"/>
                </a:cubicBezTo>
                <a:cubicBezTo>
                  <a:pt x="1172955" y="2394295"/>
                  <a:pt x="1174120" y="2395525"/>
                  <a:pt x="1175356" y="2396707"/>
                </a:cubicBezTo>
                <a:cubicBezTo>
                  <a:pt x="1175839" y="2397168"/>
                  <a:pt x="1176368" y="2397593"/>
                  <a:pt x="1176875" y="2398031"/>
                </a:cubicBezTo>
                <a:cubicBezTo>
                  <a:pt x="1177275" y="2398386"/>
                  <a:pt x="1177652" y="2398740"/>
                  <a:pt x="1178075" y="2399083"/>
                </a:cubicBezTo>
                <a:cubicBezTo>
                  <a:pt x="1178546" y="2399461"/>
                  <a:pt x="1179041" y="2399828"/>
                  <a:pt x="1179535" y="2400206"/>
                </a:cubicBezTo>
                <a:cubicBezTo>
                  <a:pt x="1180936" y="2401235"/>
                  <a:pt x="1182419" y="2402204"/>
                  <a:pt x="1183972" y="2403102"/>
                </a:cubicBezTo>
                <a:cubicBezTo>
                  <a:pt x="1184537" y="2403422"/>
                  <a:pt x="1185115" y="2403729"/>
                  <a:pt x="1185692" y="2404036"/>
                </a:cubicBezTo>
                <a:cubicBezTo>
                  <a:pt x="1186245" y="2404320"/>
                  <a:pt x="1186763" y="2404651"/>
                  <a:pt x="1187340" y="2404923"/>
                </a:cubicBezTo>
                <a:cubicBezTo>
                  <a:pt x="1189647" y="2406022"/>
                  <a:pt x="1191966" y="2407133"/>
                  <a:pt x="1194273" y="2408245"/>
                </a:cubicBezTo>
                <a:cubicBezTo>
                  <a:pt x="1199028" y="2410550"/>
                  <a:pt x="1203738" y="2412950"/>
                  <a:pt x="1208222" y="2415716"/>
                </a:cubicBezTo>
                <a:cubicBezTo>
                  <a:pt x="1217746" y="2421603"/>
                  <a:pt x="1217087" y="2420847"/>
                  <a:pt x="1221643" y="2411744"/>
                </a:cubicBezTo>
                <a:cubicBezTo>
                  <a:pt x="1225940" y="2403150"/>
                  <a:pt x="1233156" y="2402641"/>
                  <a:pt x="1239748" y="2396577"/>
                </a:cubicBezTo>
                <a:cubicBezTo>
                  <a:pt x="1258888" y="2378986"/>
                  <a:pt x="1241384" y="2363322"/>
                  <a:pt x="1230671" y="2349976"/>
                </a:cubicBezTo>
                <a:cubicBezTo>
                  <a:pt x="1224186" y="2341901"/>
                  <a:pt x="1218617" y="2333461"/>
                  <a:pt x="1213932" y="2324453"/>
                </a:cubicBezTo>
                <a:close/>
                <a:moveTo>
                  <a:pt x="459604" y="1628213"/>
                </a:moveTo>
                <a:lnTo>
                  <a:pt x="454170" y="1626877"/>
                </a:lnTo>
                <a:lnTo>
                  <a:pt x="454170" y="1626877"/>
                </a:lnTo>
                <a:lnTo>
                  <a:pt x="454169" y="1626877"/>
                </a:lnTo>
                <a:lnTo>
                  <a:pt x="454170" y="1626877"/>
                </a:lnTo>
                <a:lnTo>
                  <a:pt x="450298" y="1646820"/>
                </a:lnTo>
                <a:cubicBezTo>
                  <a:pt x="450312" y="1653038"/>
                  <a:pt x="451223" y="1659717"/>
                  <a:pt x="453687" y="1665817"/>
                </a:cubicBezTo>
                <a:cubicBezTo>
                  <a:pt x="454714" y="1666562"/>
                  <a:pt x="455685" y="1667437"/>
                  <a:pt x="456630" y="1668359"/>
                </a:cubicBezTo>
                <a:cubicBezTo>
                  <a:pt x="456631" y="1668347"/>
                  <a:pt x="456637" y="1668335"/>
                  <a:pt x="456637" y="1668324"/>
                </a:cubicBezTo>
                <a:cubicBezTo>
                  <a:pt x="456862" y="1666054"/>
                  <a:pt x="458338" y="1663867"/>
                  <a:pt x="460253" y="1661727"/>
                </a:cubicBezTo>
                <a:cubicBezTo>
                  <a:pt x="460479" y="1661479"/>
                  <a:pt x="460728" y="1661231"/>
                  <a:pt x="460966" y="1660970"/>
                </a:cubicBezTo>
                <a:cubicBezTo>
                  <a:pt x="461574" y="1660332"/>
                  <a:pt x="462195" y="1659694"/>
                  <a:pt x="462846" y="1659055"/>
                </a:cubicBezTo>
                <a:cubicBezTo>
                  <a:pt x="463684" y="1658228"/>
                  <a:pt x="464518" y="1657412"/>
                  <a:pt x="465344" y="1656596"/>
                </a:cubicBezTo>
                <a:cubicBezTo>
                  <a:pt x="466989" y="1654977"/>
                  <a:pt x="468528" y="1653357"/>
                  <a:pt x="469554" y="1651726"/>
                </a:cubicBezTo>
                <a:cubicBezTo>
                  <a:pt x="469587" y="1651525"/>
                  <a:pt x="469802" y="1647777"/>
                  <a:pt x="469930" y="1647683"/>
                </a:cubicBezTo>
                <a:cubicBezTo>
                  <a:pt x="468360" y="1645910"/>
                  <a:pt x="466753" y="1644550"/>
                  <a:pt x="465484" y="1643037"/>
                </a:cubicBezTo>
                <a:cubicBezTo>
                  <a:pt x="464224" y="1641524"/>
                  <a:pt x="463298" y="1639869"/>
                  <a:pt x="463086" y="1637493"/>
                </a:cubicBezTo>
                <a:cubicBezTo>
                  <a:pt x="462694" y="1633036"/>
                  <a:pt x="462025" y="1629868"/>
                  <a:pt x="459604" y="1628213"/>
                </a:cubicBezTo>
                <a:close/>
                <a:moveTo>
                  <a:pt x="845094" y="1980334"/>
                </a:moveTo>
                <a:cubicBezTo>
                  <a:pt x="840658" y="1978194"/>
                  <a:pt x="836312" y="1975901"/>
                  <a:pt x="832022" y="1973501"/>
                </a:cubicBezTo>
                <a:cubicBezTo>
                  <a:pt x="830743" y="1972792"/>
                  <a:pt x="829495" y="1972023"/>
                  <a:pt x="828227" y="1971290"/>
                </a:cubicBezTo>
                <a:cubicBezTo>
                  <a:pt x="814310" y="1963228"/>
                  <a:pt x="801090" y="1954019"/>
                  <a:pt x="788423" y="1943982"/>
                </a:cubicBezTo>
                <a:cubicBezTo>
                  <a:pt x="777713" y="1935494"/>
                  <a:pt x="767369" y="1926474"/>
                  <a:pt x="757253" y="1917194"/>
                </a:cubicBezTo>
                <a:cubicBezTo>
                  <a:pt x="751961" y="1914192"/>
                  <a:pt x="746739" y="1911473"/>
                  <a:pt x="740431" y="1909534"/>
                </a:cubicBezTo>
                <a:cubicBezTo>
                  <a:pt x="737931" y="1908765"/>
                  <a:pt x="735265" y="1908127"/>
                  <a:pt x="732344" y="1907642"/>
                </a:cubicBezTo>
                <a:cubicBezTo>
                  <a:pt x="730566" y="1907347"/>
                  <a:pt x="728680" y="1907122"/>
                  <a:pt x="726703" y="1906945"/>
                </a:cubicBezTo>
                <a:cubicBezTo>
                  <a:pt x="720940" y="1906448"/>
                  <a:pt x="714265" y="1906508"/>
                  <a:pt x="706247" y="1907311"/>
                </a:cubicBezTo>
                <a:cubicBezTo>
                  <a:pt x="704192" y="1907512"/>
                  <a:pt x="702074" y="1907761"/>
                  <a:pt x="699836" y="1908068"/>
                </a:cubicBezTo>
                <a:cubicBezTo>
                  <a:pt x="697477" y="1908387"/>
                  <a:pt x="696366" y="1905704"/>
                  <a:pt x="697374" y="1904214"/>
                </a:cubicBezTo>
                <a:cubicBezTo>
                  <a:pt x="697680" y="1903765"/>
                  <a:pt x="698160" y="1903410"/>
                  <a:pt x="698883" y="1903292"/>
                </a:cubicBezTo>
                <a:cubicBezTo>
                  <a:pt x="705438" y="1902228"/>
                  <a:pt x="712759" y="1901235"/>
                  <a:pt x="720146" y="1900892"/>
                </a:cubicBezTo>
                <a:cubicBezTo>
                  <a:pt x="721558" y="1900821"/>
                  <a:pt x="722971" y="1900798"/>
                  <a:pt x="724383" y="1900786"/>
                </a:cubicBezTo>
                <a:cubicBezTo>
                  <a:pt x="725937" y="1900774"/>
                  <a:pt x="727481" y="1900809"/>
                  <a:pt x="729023" y="1900869"/>
                </a:cubicBezTo>
                <a:cubicBezTo>
                  <a:pt x="733281" y="1901034"/>
                  <a:pt x="737474" y="1901483"/>
                  <a:pt x="741448" y="1902382"/>
                </a:cubicBezTo>
                <a:cubicBezTo>
                  <a:pt x="739119" y="1900159"/>
                  <a:pt x="736916" y="1898516"/>
                  <a:pt x="734814" y="1897239"/>
                </a:cubicBezTo>
                <a:cubicBezTo>
                  <a:pt x="733667" y="1896554"/>
                  <a:pt x="732550" y="1895963"/>
                  <a:pt x="731466" y="1895478"/>
                </a:cubicBezTo>
                <a:cubicBezTo>
                  <a:pt x="722807" y="1891648"/>
                  <a:pt x="716099" y="1893882"/>
                  <a:pt x="710569" y="1890111"/>
                </a:cubicBezTo>
                <a:cubicBezTo>
                  <a:pt x="709049" y="1889070"/>
                  <a:pt x="711018" y="1887108"/>
                  <a:pt x="716314" y="1887132"/>
                </a:cubicBezTo>
                <a:cubicBezTo>
                  <a:pt x="718903" y="1887144"/>
                  <a:pt x="722229" y="1887605"/>
                  <a:pt x="726450" y="1888940"/>
                </a:cubicBezTo>
                <a:cubicBezTo>
                  <a:pt x="726171" y="1888645"/>
                  <a:pt x="725918" y="1888326"/>
                  <a:pt x="725641" y="1888030"/>
                </a:cubicBezTo>
                <a:cubicBezTo>
                  <a:pt x="720624" y="1886458"/>
                  <a:pt x="716451" y="1885595"/>
                  <a:pt x="712830" y="1885134"/>
                </a:cubicBezTo>
                <a:cubicBezTo>
                  <a:pt x="710325" y="1884815"/>
                  <a:pt x="708096" y="1884696"/>
                  <a:pt x="706026" y="1884649"/>
                </a:cubicBezTo>
                <a:cubicBezTo>
                  <a:pt x="702544" y="1884590"/>
                  <a:pt x="699531" y="1884767"/>
                  <a:pt x="696559" y="1884720"/>
                </a:cubicBezTo>
                <a:cubicBezTo>
                  <a:pt x="693621" y="1884673"/>
                  <a:pt x="690708" y="1884413"/>
                  <a:pt x="687385" y="1883443"/>
                </a:cubicBezTo>
                <a:cubicBezTo>
                  <a:pt x="686126" y="1883077"/>
                  <a:pt x="686252" y="1881055"/>
                  <a:pt x="687415" y="1880665"/>
                </a:cubicBezTo>
                <a:cubicBezTo>
                  <a:pt x="688194" y="1880405"/>
                  <a:pt x="689054" y="1880228"/>
                  <a:pt x="689904" y="1880039"/>
                </a:cubicBezTo>
                <a:cubicBezTo>
                  <a:pt x="691834" y="1879613"/>
                  <a:pt x="693902" y="1879341"/>
                  <a:pt x="696080" y="1879223"/>
                </a:cubicBezTo>
                <a:cubicBezTo>
                  <a:pt x="698298" y="1879105"/>
                  <a:pt x="700586" y="1879105"/>
                  <a:pt x="702899" y="1879235"/>
                </a:cubicBezTo>
                <a:cubicBezTo>
                  <a:pt x="705908" y="1879400"/>
                  <a:pt x="708923" y="1879743"/>
                  <a:pt x="711772" y="1880169"/>
                </a:cubicBezTo>
                <a:cubicBezTo>
                  <a:pt x="713120" y="1880370"/>
                  <a:pt x="714424" y="1880594"/>
                  <a:pt x="715676" y="1880831"/>
                </a:cubicBezTo>
                <a:cubicBezTo>
                  <a:pt x="716988" y="1881079"/>
                  <a:pt x="718243" y="1881339"/>
                  <a:pt x="719407" y="1881599"/>
                </a:cubicBezTo>
                <a:cubicBezTo>
                  <a:pt x="718943" y="1881162"/>
                  <a:pt x="718484" y="1880724"/>
                  <a:pt x="718019" y="1880299"/>
                </a:cubicBezTo>
                <a:cubicBezTo>
                  <a:pt x="715844" y="1879672"/>
                  <a:pt x="713819" y="1878927"/>
                  <a:pt x="711408" y="1878254"/>
                </a:cubicBezTo>
                <a:cubicBezTo>
                  <a:pt x="709965" y="1877852"/>
                  <a:pt x="708360" y="1877473"/>
                  <a:pt x="706498" y="1877154"/>
                </a:cubicBezTo>
                <a:cubicBezTo>
                  <a:pt x="704245" y="1876776"/>
                  <a:pt x="701554" y="1876492"/>
                  <a:pt x="698281" y="1876362"/>
                </a:cubicBezTo>
                <a:cubicBezTo>
                  <a:pt x="697711" y="1876350"/>
                  <a:pt x="697203" y="1876303"/>
                  <a:pt x="696595" y="1876291"/>
                </a:cubicBezTo>
                <a:cubicBezTo>
                  <a:pt x="695263" y="1876268"/>
                  <a:pt x="693882" y="1876327"/>
                  <a:pt x="692485" y="1876421"/>
                </a:cubicBezTo>
                <a:cubicBezTo>
                  <a:pt x="690244" y="1876551"/>
                  <a:pt x="687953" y="1876752"/>
                  <a:pt x="685668" y="1876882"/>
                </a:cubicBezTo>
                <a:cubicBezTo>
                  <a:pt x="684038" y="1876965"/>
                  <a:pt x="682426" y="1876977"/>
                  <a:pt x="680838" y="1876906"/>
                </a:cubicBezTo>
                <a:cubicBezTo>
                  <a:pt x="678527" y="1876788"/>
                  <a:pt x="676281" y="1876457"/>
                  <a:pt x="674198" y="1875641"/>
                </a:cubicBezTo>
                <a:cubicBezTo>
                  <a:pt x="673620" y="1875416"/>
                  <a:pt x="673486" y="1874636"/>
                  <a:pt x="674058" y="1874305"/>
                </a:cubicBezTo>
                <a:cubicBezTo>
                  <a:pt x="677095" y="1872544"/>
                  <a:pt x="681025" y="1871692"/>
                  <a:pt x="685310" y="1871373"/>
                </a:cubicBezTo>
                <a:cubicBezTo>
                  <a:pt x="687018" y="1871243"/>
                  <a:pt x="688790" y="1871220"/>
                  <a:pt x="690579" y="1871243"/>
                </a:cubicBezTo>
                <a:cubicBezTo>
                  <a:pt x="692880" y="1871279"/>
                  <a:pt x="695208" y="1871409"/>
                  <a:pt x="697511" y="1871610"/>
                </a:cubicBezTo>
                <a:lnTo>
                  <a:pt x="697512" y="1871610"/>
                </a:lnTo>
                <a:cubicBezTo>
                  <a:pt x="698889" y="1871716"/>
                  <a:pt x="700239" y="1871846"/>
                  <a:pt x="701575" y="1872000"/>
                </a:cubicBezTo>
                <a:cubicBezTo>
                  <a:pt x="703563" y="1872213"/>
                  <a:pt x="705513" y="1872449"/>
                  <a:pt x="707327" y="1872674"/>
                </a:cubicBezTo>
                <a:cubicBezTo>
                  <a:pt x="704419" y="1871373"/>
                  <a:pt x="701268" y="1870451"/>
                  <a:pt x="698213" y="1869706"/>
                </a:cubicBezTo>
                <a:cubicBezTo>
                  <a:pt x="696454" y="1869269"/>
                  <a:pt x="694754" y="1868891"/>
                  <a:pt x="693129" y="1868548"/>
                </a:cubicBezTo>
                <a:cubicBezTo>
                  <a:pt x="693126" y="1868548"/>
                  <a:pt x="693126" y="1868548"/>
                  <a:pt x="693126" y="1868548"/>
                </a:cubicBezTo>
                <a:cubicBezTo>
                  <a:pt x="689407" y="1867756"/>
                  <a:pt x="686178" y="1867094"/>
                  <a:pt x="684289" y="1866136"/>
                </a:cubicBezTo>
                <a:cubicBezTo>
                  <a:pt x="682734" y="1865344"/>
                  <a:pt x="683835" y="1864008"/>
                  <a:pt x="686945" y="1863488"/>
                </a:cubicBezTo>
                <a:cubicBezTo>
                  <a:pt x="687764" y="1863346"/>
                  <a:pt x="688705" y="1863264"/>
                  <a:pt x="689801" y="1863264"/>
                </a:cubicBezTo>
                <a:cubicBezTo>
                  <a:pt x="691463" y="1863264"/>
                  <a:pt x="693412" y="1863453"/>
                  <a:pt x="695648" y="1863926"/>
                </a:cubicBezTo>
                <a:cubicBezTo>
                  <a:pt x="688967" y="1859847"/>
                  <a:pt x="681972" y="1856454"/>
                  <a:pt x="674059" y="1855083"/>
                </a:cubicBezTo>
                <a:cubicBezTo>
                  <a:pt x="673041" y="1854918"/>
                  <a:pt x="672515" y="1854007"/>
                  <a:pt x="672498" y="1853121"/>
                </a:cubicBezTo>
                <a:cubicBezTo>
                  <a:pt x="672481" y="1852198"/>
                  <a:pt x="673013" y="1851312"/>
                  <a:pt x="674145" y="1851265"/>
                </a:cubicBezTo>
                <a:cubicBezTo>
                  <a:pt x="678349" y="1851123"/>
                  <a:pt x="682430" y="1851974"/>
                  <a:pt x="686393" y="1853404"/>
                </a:cubicBezTo>
                <a:cubicBezTo>
                  <a:pt x="685519" y="1852695"/>
                  <a:pt x="684656" y="1851974"/>
                  <a:pt x="683781" y="1851277"/>
                </a:cubicBezTo>
                <a:cubicBezTo>
                  <a:pt x="679610" y="1850047"/>
                  <a:pt x="675479" y="1848498"/>
                  <a:pt x="671230" y="1847647"/>
                </a:cubicBezTo>
                <a:cubicBezTo>
                  <a:pt x="667194" y="1846843"/>
                  <a:pt x="662698" y="1847009"/>
                  <a:pt x="658776" y="1845779"/>
                </a:cubicBezTo>
                <a:cubicBezTo>
                  <a:pt x="657844" y="1845484"/>
                  <a:pt x="656936" y="1845129"/>
                  <a:pt x="656084" y="1844644"/>
                </a:cubicBezTo>
                <a:cubicBezTo>
                  <a:pt x="653445" y="1843131"/>
                  <a:pt x="656390" y="1839313"/>
                  <a:pt x="670344" y="1842304"/>
                </a:cubicBezTo>
                <a:cubicBezTo>
                  <a:pt x="671273" y="1842505"/>
                  <a:pt x="672251" y="1842729"/>
                  <a:pt x="673278" y="1842989"/>
                </a:cubicBezTo>
                <a:cubicBezTo>
                  <a:pt x="672796" y="1842611"/>
                  <a:pt x="672361" y="1842304"/>
                  <a:pt x="671908" y="1841973"/>
                </a:cubicBezTo>
                <a:cubicBezTo>
                  <a:pt x="662709" y="1835175"/>
                  <a:pt x="659539" y="1836121"/>
                  <a:pt x="652769" y="1834856"/>
                </a:cubicBezTo>
                <a:cubicBezTo>
                  <a:pt x="650710" y="1834478"/>
                  <a:pt x="648333" y="1833887"/>
                  <a:pt x="645327" y="1832799"/>
                </a:cubicBezTo>
                <a:cubicBezTo>
                  <a:pt x="644185" y="1832385"/>
                  <a:pt x="644138" y="1831617"/>
                  <a:pt x="645107" y="1830943"/>
                </a:cubicBezTo>
                <a:cubicBezTo>
                  <a:pt x="646483" y="1829974"/>
                  <a:pt x="649971" y="1829170"/>
                  <a:pt x="655837" y="1829808"/>
                </a:cubicBezTo>
                <a:cubicBezTo>
                  <a:pt x="655797" y="1829785"/>
                  <a:pt x="655757" y="1829749"/>
                  <a:pt x="655717" y="1829725"/>
                </a:cubicBezTo>
                <a:cubicBezTo>
                  <a:pt x="650297" y="1825777"/>
                  <a:pt x="644819" y="1821888"/>
                  <a:pt x="639295" y="1818057"/>
                </a:cubicBezTo>
                <a:cubicBezTo>
                  <a:pt x="635841" y="1815669"/>
                  <a:pt x="632342" y="1813329"/>
                  <a:pt x="628846" y="1810976"/>
                </a:cubicBezTo>
                <a:cubicBezTo>
                  <a:pt x="628515" y="1810752"/>
                  <a:pt x="628187" y="1810527"/>
                  <a:pt x="627856" y="1810302"/>
                </a:cubicBezTo>
                <a:cubicBezTo>
                  <a:pt x="625682" y="1808848"/>
                  <a:pt x="623503" y="1807394"/>
                  <a:pt x="621311" y="1805952"/>
                </a:cubicBezTo>
                <a:cubicBezTo>
                  <a:pt x="611484" y="1799509"/>
                  <a:pt x="601507" y="1793196"/>
                  <a:pt x="591322" y="1787049"/>
                </a:cubicBezTo>
                <a:cubicBezTo>
                  <a:pt x="592080" y="1789910"/>
                  <a:pt x="592763" y="1792806"/>
                  <a:pt x="593714" y="1795738"/>
                </a:cubicBezTo>
                <a:cubicBezTo>
                  <a:pt x="593953" y="1796471"/>
                  <a:pt x="594228" y="1797145"/>
                  <a:pt x="594525" y="1797783"/>
                </a:cubicBezTo>
                <a:cubicBezTo>
                  <a:pt x="595665" y="1800230"/>
                  <a:pt x="597227" y="1802039"/>
                  <a:pt x="599036" y="1803611"/>
                </a:cubicBezTo>
                <a:cubicBezTo>
                  <a:pt x="600747" y="1805089"/>
                  <a:pt x="602673" y="1806378"/>
                  <a:pt x="604704" y="1807773"/>
                </a:cubicBezTo>
                <a:cubicBezTo>
                  <a:pt x="606527" y="1807796"/>
                  <a:pt x="608388" y="1808234"/>
                  <a:pt x="610439" y="1809664"/>
                </a:cubicBezTo>
                <a:cubicBezTo>
                  <a:pt x="610741" y="1809877"/>
                  <a:pt x="610950" y="1810137"/>
                  <a:pt x="611113" y="1810421"/>
                </a:cubicBezTo>
                <a:cubicBezTo>
                  <a:pt x="611523" y="1811130"/>
                  <a:pt x="611518" y="1812005"/>
                  <a:pt x="611198" y="1812750"/>
                </a:cubicBezTo>
                <a:cubicBezTo>
                  <a:pt x="610769" y="1813754"/>
                  <a:pt x="609800" y="1814523"/>
                  <a:pt x="608566" y="1814310"/>
                </a:cubicBezTo>
                <a:cubicBezTo>
                  <a:pt x="607220" y="1814085"/>
                  <a:pt x="605945" y="1814109"/>
                  <a:pt x="604692" y="1814204"/>
                </a:cubicBezTo>
                <a:cubicBezTo>
                  <a:pt x="606084" y="1814712"/>
                  <a:pt x="607436" y="1815279"/>
                  <a:pt x="608747" y="1815906"/>
                </a:cubicBezTo>
                <a:cubicBezTo>
                  <a:pt x="610706" y="1816840"/>
                  <a:pt x="612556" y="1817927"/>
                  <a:pt x="614163" y="1819358"/>
                </a:cubicBezTo>
                <a:cubicBezTo>
                  <a:pt x="614304" y="1819476"/>
                  <a:pt x="614337" y="1819630"/>
                  <a:pt x="614387" y="1819772"/>
                </a:cubicBezTo>
                <a:cubicBezTo>
                  <a:pt x="614622" y="1820445"/>
                  <a:pt x="613956" y="1821226"/>
                  <a:pt x="613247" y="1821238"/>
                </a:cubicBezTo>
                <a:cubicBezTo>
                  <a:pt x="612245" y="1821261"/>
                  <a:pt x="611239" y="1821190"/>
                  <a:pt x="610231" y="1821048"/>
                </a:cubicBezTo>
                <a:cubicBezTo>
                  <a:pt x="607629" y="1820706"/>
                  <a:pt x="605015" y="1819914"/>
                  <a:pt x="602428" y="1818944"/>
                </a:cubicBezTo>
                <a:cubicBezTo>
                  <a:pt x="604842" y="1821178"/>
                  <a:pt x="607383" y="1823235"/>
                  <a:pt x="610130" y="1824654"/>
                </a:cubicBezTo>
                <a:cubicBezTo>
                  <a:pt x="616289" y="1827834"/>
                  <a:pt x="622139" y="1827775"/>
                  <a:pt x="628834" y="1828330"/>
                </a:cubicBezTo>
                <a:cubicBezTo>
                  <a:pt x="630510" y="1828472"/>
                  <a:pt x="631223" y="1830979"/>
                  <a:pt x="629530" y="1831712"/>
                </a:cubicBezTo>
                <a:cubicBezTo>
                  <a:pt x="628832" y="1832019"/>
                  <a:pt x="628136" y="1832196"/>
                  <a:pt x="627439" y="1832409"/>
                </a:cubicBezTo>
                <a:cubicBezTo>
                  <a:pt x="625331" y="1833059"/>
                  <a:pt x="623244" y="1833343"/>
                  <a:pt x="621179" y="1833296"/>
                </a:cubicBezTo>
                <a:cubicBezTo>
                  <a:pt x="615769" y="1833177"/>
                  <a:pt x="610562" y="1830931"/>
                  <a:pt x="605800" y="1827692"/>
                </a:cubicBezTo>
                <a:cubicBezTo>
                  <a:pt x="605251" y="1827314"/>
                  <a:pt x="604693" y="1826959"/>
                  <a:pt x="604156" y="1826557"/>
                </a:cubicBezTo>
                <a:cubicBezTo>
                  <a:pt x="604467" y="1827018"/>
                  <a:pt x="604807" y="1827432"/>
                  <a:pt x="605137" y="1827869"/>
                </a:cubicBezTo>
                <a:cubicBezTo>
                  <a:pt x="606344" y="1829454"/>
                  <a:pt x="607696" y="1830896"/>
                  <a:pt x="609270" y="1832090"/>
                </a:cubicBezTo>
                <a:cubicBezTo>
                  <a:pt x="610143" y="1832752"/>
                  <a:pt x="611061" y="1833367"/>
                  <a:pt x="612088" y="1833863"/>
                </a:cubicBezTo>
                <a:cubicBezTo>
                  <a:pt x="612731" y="1834170"/>
                  <a:pt x="613369" y="1834395"/>
                  <a:pt x="614007" y="1834631"/>
                </a:cubicBezTo>
                <a:cubicBezTo>
                  <a:pt x="615456" y="1835187"/>
                  <a:pt x="616898" y="1835636"/>
                  <a:pt x="618332" y="1835932"/>
                </a:cubicBezTo>
                <a:cubicBezTo>
                  <a:pt x="618333" y="1835932"/>
                  <a:pt x="618334" y="1835932"/>
                  <a:pt x="618334" y="1835932"/>
                </a:cubicBezTo>
                <a:cubicBezTo>
                  <a:pt x="618945" y="1836050"/>
                  <a:pt x="619555" y="1836133"/>
                  <a:pt x="620164" y="1836216"/>
                </a:cubicBezTo>
                <a:cubicBezTo>
                  <a:pt x="622987" y="1836629"/>
                  <a:pt x="625809" y="1836736"/>
                  <a:pt x="628666" y="1836878"/>
                </a:cubicBezTo>
                <a:cubicBezTo>
                  <a:pt x="631312" y="1837008"/>
                  <a:pt x="633989" y="1837185"/>
                  <a:pt x="636739" y="1837729"/>
                </a:cubicBezTo>
                <a:cubicBezTo>
                  <a:pt x="637214" y="1837823"/>
                  <a:pt x="637573" y="1838001"/>
                  <a:pt x="637928" y="1838190"/>
                </a:cubicBezTo>
                <a:cubicBezTo>
                  <a:pt x="638073" y="1838261"/>
                  <a:pt x="638219" y="1838332"/>
                  <a:pt x="638365" y="1838403"/>
                </a:cubicBezTo>
                <a:cubicBezTo>
                  <a:pt x="638981" y="1838828"/>
                  <a:pt x="639333" y="1839419"/>
                  <a:pt x="639534" y="1840058"/>
                </a:cubicBezTo>
                <a:cubicBezTo>
                  <a:pt x="639604" y="1840282"/>
                  <a:pt x="639689" y="1840495"/>
                  <a:pt x="639714" y="1840731"/>
                </a:cubicBezTo>
                <a:cubicBezTo>
                  <a:pt x="639947" y="1842907"/>
                  <a:pt x="638306" y="1845484"/>
                  <a:pt x="635720" y="1845838"/>
                </a:cubicBezTo>
                <a:cubicBezTo>
                  <a:pt x="635602" y="1845850"/>
                  <a:pt x="635495" y="1845909"/>
                  <a:pt x="635377" y="1845933"/>
                </a:cubicBezTo>
                <a:cubicBezTo>
                  <a:pt x="635329" y="1845933"/>
                  <a:pt x="635285" y="1845957"/>
                  <a:pt x="635237" y="1845969"/>
                </a:cubicBezTo>
                <a:cubicBezTo>
                  <a:pt x="633820" y="1846217"/>
                  <a:pt x="632467" y="1846701"/>
                  <a:pt x="631155" y="1847328"/>
                </a:cubicBezTo>
                <a:cubicBezTo>
                  <a:pt x="631136" y="1847328"/>
                  <a:pt x="631118" y="1847340"/>
                  <a:pt x="631099" y="1847352"/>
                </a:cubicBezTo>
                <a:cubicBezTo>
                  <a:pt x="629574" y="1848073"/>
                  <a:pt x="628095" y="1848948"/>
                  <a:pt x="626647" y="1849905"/>
                </a:cubicBezTo>
                <a:cubicBezTo>
                  <a:pt x="626323" y="1850118"/>
                  <a:pt x="625993" y="1850319"/>
                  <a:pt x="625670" y="1850543"/>
                </a:cubicBezTo>
                <a:cubicBezTo>
                  <a:pt x="625172" y="1850874"/>
                  <a:pt x="624674" y="1851194"/>
                  <a:pt x="624176" y="1851525"/>
                </a:cubicBezTo>
                <a:cubicBezTo>
                  <a:pt x="623563" y="1851939"/>
                  <a:pt x="622947" y="1852352"/>
                  <a:pt x="622332" y="1852742"/>
                </a:cubicBezTo>
                <a:cubicBezTo>
                  <a:pt x="622343" y="1852742"/>
                  <a:pt x="622359" y="1852742"/>
                  <a:pt x="622372" y="1852742"/>
                </a:cubicBezTo>
                <a:cubicBezTo>
                  <a:pt x="626055" y="1853014"/>
                  <a:pt x="631875" y="1854870"/>
                  <a:pt x="631544" y="1856561"/>
                </a:cubicBezTo>
                <a:cubicBezTo>
                  <a:pt x="631478" y="1856892"/>
                  <a:pt x="631256" y="1857223"/>
                  <a:pt x="630627" y="1857530"/>
                </a:cubicBezTo>
                <a:cubicBezTo>
                  <a:pt x="627720" y="1858961"/>
                  <a:pt x="624575" y="1858310"/>
                  <a:pt x="621458" y="1857873"/>
                </a:cubicBezTo>
                <a:cubicBezTo>
                  <a:pt x="620350" y="1857719"/>
                  <a:pt x="619246" y="1857577"/>
                  <a:pt x="618156" y="1857577"/>
                </a:cubicBezTo>
                <a:cubicBezTo>
                  <a:pt x="618426" y="1857897"/>
                  <a:pt x="618682" y="1858157"/>
                  <a:pt x="618946" y="1858464"/>
                </a:cubicBezTo>
                <a:cubicBezTo>
                  <a:pt x="619087" y="1858618"/>
                  <a:pt x="619229" y="1858783"/>
                  <a:pt x="619369" y="1858937"/>
                </a:cubicBezTo>
                <a:cubicBezTo>
                  <a:pt x="621425" y="1861183"/>
                  <a:pt x="623349" y="1862732"/>
                  <a:pt x="625186" y="1863796"/>
                </a:cubicBezTo>
                <a:cubicBezTo>
                  <a:pt x="630769" y="1867023"/>
                  <a:pt x="635601" y="1865876"/>
                  <a:pt x="641236" y="1866881"/>
                </a:cubicBezTo>
                <a:cubicBezTo>
                  <a:pt x="641237" y="1866881"/>
                  <a:pt x="641238" y="1866881"/>
                  <a:pt x="641238" y="1866881"/>
                </a:cubicBezTo>
                <a:cubicBezTo>
                  <a:pt x="641833" y="1866988"/>
                  <a:pt x="642433" y="1867106"/>
                  <a:pt x="643048" y="1867271"/>
                </a:cubicBezTo>
                <a:cubicBezTo>
                  <a:pt x="643844" y="1867472"/>
                  <a:pt x="644230" y="1867768"/>
                  <a:pt x="644321" y="1868099"/>
                </a:cubicBezTo>
                <a:cubicBezTo>
                  <a:pt x="644319" y="1868181"/>
                  <a:pt x="644298" y="1868264"/>
                  <a:pt x="644298" y="1868335"/>
                </a:cubicBezTo>
                <a:cubicBezTo>
                  <a:pt x="644288" y="1868335"/>
                  <a:pt x="644263" y="1868323"/>
                  <a:pt x="644253" y="1868323"/>
                </a:cubicBezTo>
                <a:cubicBezTo>
                  <a:pt x="644163" y="1869163"/>
                  <a:pt x="642323" y="1870179"/>
                  <a:pt x="639474" y="1870747"/>
                </a:cubicBezTo>
                <a:cubicBezTo>
                  <a:pt x="636940" y="1871243"/>
                  <a:pt x="633695" y="1871385"/>
                  <a:pt x="630399" y="1870711"/>
                </a:cubicBezTo>
                <a:cubicBezTo>
                  <a:pt x="636596" y="1874057"/>
                  <a:pt x="642321" y="1875204"/>
                  <a:pt x="648651" y="1876031"/>
                </a:cubicBezTo>
                <a:cubicBezTo>
                  <a:pt x="652924" y="1876587"/>
                  <a:pt x="657466" y="1877012"/>
                  <a:pt x="662638" y="1877852"/>
                </a:cubicBezTo>
                <a:cubicBezTo>
                  <a:pt x="662799" y="1877875"/>
                  <a:pt x="662904" y="1877934"/>
                  <a:pt x="663042" y="1877958"/>
                </a:cubicBezTo>
                <a:cubicBezTo>
                  <a:pt x="663394" y="1878053"/>
                  <a:pt x="663672" y="1878171"/>
                  <a:pt x="663876" y="1878313"/>
                </a:cubicBezTo>
                <a:cubicBezTo>
                  <a:pt x="665838" y="1879696"/>
                  <a:pt x="661035" y="1883112"/>
                  <a:pt x="651269" y="1882261"/>
                </a:cubicBezTo>
                <a:cubicBezTo>
                  <a:pt x="648176" y="1882001"/>
                  <a:pt x="644617" y="1881327"/>
                  <a:pt x="640587" y="1879991"/>
                </a:cubicBezTo>
                <a:cubicBezTo>
                  <a:pt x="642997" y="1881753"/>
                  <a:pt x="645436" y="1883349"/>
                  <a:pt x="647947" y="1884756"/>
                </a:cubicBezTo>
                <a:cubicBezTo>
                  <a:pt x="649901" y="1885843"/>
                  <a:pt x="651921" y="1886789"/>
                  <a:pt x="653992" y="1887616"/>
                </a:cubicBezTo>
                <a:cubicBezTo>
                  <a:pt x="657019" y="1888822"/>
                  <a:pt x="660206" y="1889721"/>
                  <a:pt x="663607" y="1890253"/>
                </a:cubicBezTo>
                <a:cubicBezTo>
                  <a:pt x="667404" y="1890844"/>
                  <a:pt x="671445" y="1891033"/>
                  <a:pt x="675905" y="1890595"/>
                </a:cubicBezTo>
                <a:cubicBezTo>
                  <a:pt x="677518" y="1890442"/>
                  <a:pt x="678148" y="1892901"/>
                  <a:pt x="676742" y="1893622"/>
                </a:cubicBezTo>
                <a:cubicBezTo>
                  <a:pt x="675635" y="1894189"/>
                  <a:pt x="674524" y="1894567"/>
                  <a:pt x="673414" y="1894958"/>
                </a:cubicBezTo>
                <a:cubicBezTo>
                  <a:pt x="671332" y="1895667"/>
                  <a:pt x="669254" y="1896116"/>
                  <a:pt x="667180" y="1896258"/>
                </a:cubicBezTo>
                <a:cubicBezTo>
                  <a:pt x="664458" y="1896447"/>
                  <a:pt x="661748" y="1896223"/>
                  <a:pt x="659075" y="1895608"/>
                </a:cubicBezTo>
                <a:cubicBezTo>
                  <a:pt x="660149" y="1896234"/>
                  <a:pt x="661202" y="1896826"/>
                  <a:pt x="662251" y="1897428"/>
                </a:cubicBezTo>
                <a:cubicBezTo>
                  <a:pt x="666726" y="1899994"/>
                  <a:pt x="670926" y="1902382"/>
                  <a:pt x="674403" y="1905396"/>
                </a:cubicBezTo>
                <a:cubicBezTo>
                  <a:pt x="689442" y="1908588"/>
                  <a:pt x="688627" y="1903150"/>
                  <a:pt x="693382" y="1907832"/>
                </a:cubicBezTo>
                <a:cubicBezTo>
                  <a:pt x="696646" y="1911059"/>
                  <a:pt x="685038" y="1911650"/>
                  <a:pt x="680383" y="1911059"/>
                </a:cubicBezTo>
                <a:cubicBezTo>
                  <a:pt x="690671" y="1921155"/>
                  <a:pt x="719227" y="1919949"/>
                  <a:pt x="711092" y="1923176"/>
                </a:cubicBezTo>
                <a:cubicBezTo>
                  <a:pt x="705417" y="1925434"/>
                  <a:pt x="699255" y="1925186"/>
                  <a:pt x="693258" y="1923483"/>
                </a:cubicBezTo>
                <a:cubicBezTo>
                  <a:pt x="709987" y="1939348"/>
                  <a:pt x="714945" y="1934088"/>
                  <a:pt x="728324" y="1938722"/>
                </a:cubicBezTo>
                <a:cubicBezTo>
                  <a:pt x="728901" y="1938923"/>
                  <a:pt x="728906" y="1939821"/>
                  <a:pt x="728428" y="1940117"/>
                </a:cubicBezTo>
                <a:cubicBezTo>
                  <a:pt x="724451" y="1942611"/>
                  <a:pt x="719888" y="1943107"/>
                  <a:pt x="715241" y="1942339"/>
                </a:cubicBezTo>
                <a:cubicBezTo>
                  <a:pt x="716675" y="1943403"/>
                  <a:pt x="718105" y="1944479"/>
                  <a:pt x="719594" y="1945507"/>
                </a:cubicBezTo>
                <a:cubicBezTo>
                  <a:pt x="734222" y="1950815"/>
                  <a:pt x="748054" y="1962424"/>
                  <a:pt x="761259" y="1970238"/>
                </a:cubicBezTo>
                <a:cubicBezTo>
                  <a:pt x="775838" y="1978868"/>
                  <a:pt x="790383" y="1984850"/>
                  <a:pt x="806051" y="1990016"/>
                </a:cubicBezTo>
                <a:cubicBezTo>
                  <a:pt x="806557" y="1989957"/>
                  <a:pt x="807068" y="1989922"/>
                  <a:pt x="807576" y="1989862"/>
                </a:cubicBezTo>
                <a:cubicBezTo>
                  <a:pt x="796985" y="1984614"/>
                  <a:pt x="786694" y="1976468"/>
                  <a:pt x="777642" y="1970735"/>
                </a:cubicBezTo>
                <a:cubicBezTo>
                  <a:pt x="775376" y="1969293"/>
                  <a:pt x="777526" y="1965344"/>
                  <a:pt x="779920" y="1966585"/>
                </a:cubicBezTo>
                <a:cubicBezTo>
                  <a:pt x="794171" y="1973950"/>
                  <a:pt x="810384" y="1984034"/>
                  <a:pt x="826612" y="1987687"/>
                </a:cubicBezTo>
                <a:cubicBezTo>
                  <a:pt x="817344" y="1984389"/>
                  <a:pt x="780710" y="1961585"/>
                  <a:pt x="775083" y="1957648"/>
                </a:cubicBezTo>
                <a:cubicBezTo>
                  <a:pt x="772561" y="1955887"/>
                  <a:pt x="775450" y="1952269"/>
                  <a:pt x="777967" y="1953901"/>
                </a:cubicBezTo>
                <a:cubicBezTo>
                  <a:pt x="802626" y="1969517"/>
                  <a:pt x="810548" y="1971799"/>
                  <a:pt x="822700" y="1977627"/>
                </a:cubicBezTo>
                <a:cubicBezTo>
                  <a:pt x="812608" y="1970309"/>
                  <a:pt x="795223" y="1962200"/>
                  <a:pt x="781567" y="1951324"/>
                </a:cubicBezTo>
                <a:cubicBezTo>
                  <a:pt x="778005" y="1948486"/>
                  <a:pt x="774634" y="1945507"/>
                  <a:pt x="771787" y="1942256"/>
                </a:cubicBezTo>
                <a:cubicBezTo>
                  <a:pt x="771075" y="1941441"/>
                  <a:pt x="771910" y="1939998"/>
                  <a:pt x="772985" y="1940424"/>
                </a:cubicBezTo>
                <a:cubicBezTo>
                  <a:pt x="789840" y="1947222"/>
                  <a:pt x="798623" y="1958369"/>
                  <a:pt x="827584" y="1972508"/>
                </a:cubicBezTo>
                <a:cubicBezTo>
                  <a:pt x="829364" y="1973371"/>
                  <a:pt x="831229" y="1974258"/>
                  <a:pt x="833169" y="1975144"/>
                </a:cubicBezTo>
                <a:lnTo>
                  <a:pt x="833171" y="1975144"/>
                </a:lnTo>
                <a:cubicBezTo>
                  <a:pt x="836859" y="1976835"/>
                  <a:pt x="840760" y="1978561"/>
                  <a:pt x="845094" y="1980334"/>
                </a:cubicBezTo>
                <a:close/>
                <a:moveTo>
                  <a:pt x="617429" y="1769257"/>
                </a:moveTo>
                <a:cubicBezTo>
                  <a:pt x="608442" y="1764162"/>
                  <a:pt x="601587" y="1760285"/>
                  <a:pt x="598528" y="1758346"/>
                </a:cubicBezTo>
                <a:cubicBezTo>
                  <a:pt x="598447" y="1759138"/>
                  <a:pt x="598212" y="1759859"/>
                  <a:pt x="598023" y="1760604"/>
                </a:cubicBezTo>
                <a:cubicBezTo>
                  <a:pt x="598023" y="1760604"/>
                  <a:pt x="603851" y="1763595"/>
                  <a:pt x="614610" y="1769766"/>
                </a:cubicBezTo>
                <a:cubicBezTo>
                  <a:pt x="615282" y="1769163"/>
                  <a:pt x="616202" y="1768867"/>
                  <a:pt x="617299" y="1769210"/>
                </a:cubicBezTo>
                <a:cubicBezTo>
                  <a:pt x="617342" y="1769222"/>
                  <a:pt x="617385" y="1769246"/>
                  <a:pt x="617429" y="1769257"/>
                </a:cubicBezTo>
                <a:close/>
                <a:moveTo>
                  <a:pt x="481415" y="1642138"/>
                </a:moveTo>
                <a:cubicBezTo>
                  <a:pt x="480962" y="1642198"/>
                  <a:pt x="480504" y="1642138"/>
                  <a:pt x="480049" y="1642162"/>
                </a:cubicBezTo>
                <a:cubicBezTo>
                  <a:pt x="478235" y="1642233"/>
                  <a:pt x="476408" y="1642044"/>
                  <a:pt x="474676" y="1641512"/>
                </a:cubicBezTo>
                <a:cubicBezTo>
                  <a:pt x="472480" y="1640826"/>
                  <a:pt x="470443" y="1639739"/>
                  <a:pt x="468817" y="1638438"/>
                </a:cubicBezTo>
                <a:cubicBezTo>
                  <a:pt x="469279" y="1639691"/>
                  <a:pt x="469995" y="1641004"/>
                  <a:pt x="471267" y="1642434"/>
                </a:cubicBezTo>
                <a:cubicBezTo>
                  <a:pt x="472453" y="1642552"/>
                  <a:pt x="473861" y="1645023"/>
                  <a:pt x="474257" y="1646170"/>
                </a:cubicBezTo>
                <a:cubicBezTo>
                  <a:pt x="474251" y="1655237"/>
                  <a:pt x="468979" y="1658713"/>
                  <a:pt x="465215" y="1662495"/>
                </a:cubicBezTo>
                <a:cubicBezTo>
                  <a:pt x="464850" y="1662862"/>
                  <a:pt x="464504" y="1663240"/>
                  <a:pt x="464173" y="1663619"/>
                </a:cubicBezTo>
                <a:cubicBezTo>
                  <a:pt x="462335" y="1665711"/>
                  <a:pt x="461118" y="1668064"/>
                  <a:pt x="461620" y="1671598"/>
                </a:cubicBezTo>
                <a:cubicBezTo>
                  <a:pt x="461919" y="1671764"/>
                  <a:pt x="462261" y="1671941"/>
                  <a:pt x="462620" y="1672107"/>
                </a:cubicBezTo>
                <a:cubicBezTo>
                  <a:pt x="462946" y="1672272"/>
                  <a:pt x="463304" y="1672426"/>
                  <a:pt x="463673" y="1672591"/>
                </a:cubicBezTo>
                <a:cubicBezTo>
                  <a:pt x="466307" y="1673726"/>
                  <a:pt x="469950" y="1675145"/>
                  <a:pt x="473623" y="1678254"/>
                </a:cubicBezTo>
                <a:cubicBezTo>
                  <a:pt x="475785" y="1680074"/>
                  <a:pt x="477943" y="1682486"/>
                  <a:pt x="479902" y="1685820"/>
                </a:cubicBezTo>
                <a:cubicBezTo>
                  <a:pt x="480421" y="1686694"/>
                  <a:pt x="480920" y="1687664"/>
                  <a:pt x="481406" y="1688680"/>
                </a:cubicBezTo>
                <a:lnTo>
                  <a:pt x="481406" y="1688669"/>
                </a:lnTo>
                <a:cubicBezTo>
                  <a:pt x="481945" y="1689792"/>
                  <a:pt x="482457" y="1690998"/>
                  <a:pt x="482945" y="1692298"/>
                </a:cubicBezTo>
                <a:cubicBezTo>
                  <a:pt x="484548" y="1696566"/>
                  <a:pt x="485868" y="1701767"/>
                  <a:pt x="486682" y="1708293"/>
                </a:cubicBezTo>
                <a:cubicBezTo>
                  <a:pt x="492582" y="1715811"/>
                  <a:pt x="495999" y="1717159"/>
                  <a:pt x="500268" y="1719003"/>
                </a:cubicBezTo>
                <a:cubicBezTo>
                  <a:pt x="496832" y="1716757"/>
                  <a:pt x="495649" y="1716213"/>
                  <a:pt x="491292" y="1708104"/>
                </a:cubicBezTo>
                <a:cubicBezTo>
                  <a:pt x="490657" y="1706898"/>
                  <a:pt x="492326" y="1706035"/>
                  <a:pt x="493090" y="1707087"/>
                </a:cubicBezTo>
                <a:cubicBezTo>
                  <a:pt x="495285" y="1710090"/>
                  <a:pt x="498102" y="1712667"/>
                  <a:pt x="501211" y="1714807"/>
                </a:cubicBezTo>
                <a:cubicBezTo>
                  <a:pt x="497429" y="1711000"/>
                  <a:pt x="494325" y="1706413"/>
                  <a:pt x="492560" y="1701472"/>
                </a:cubicBezTo>
                <a:cubicBezTo>
                  <a:pt x="489757" y="1698303"/>
                  <a:pt x="486860" y="1694603"/>
                  <a:pt x="484197" y="1690702"/>
                </a:cubicBezTo>
                <a:cubicBezTo>
                  <a:pt x="482323" y="1687971"/>
                  <a:pt x="480583" y="1685134"/>
                  <a:pt x="479075" y="1682309"/>
                </a:cubicBezTo>
                <a:cubicBezTo>
                  <a:pt x="478566" y="1681351"/>
                  <a:pt x="478080" y="1680394"/>
                  <a:pt x="477630" y="1679448"/>
                </a:cubicBezTo>
                <a:cubicBezTo>
                  <a:pt x="473120" y="1669896"/>
                  <a:pt x="471903" y="1660876"/>
                  <a:pt x="478785" y="1656644"/>
                </a:cubicBezTo>
                <a:cubicBezTo>
                  <a:pt x="478828" y="1656620"/>
                  <a:pt x="478855" y="1656585"/>
                  <a:pt x="478900" y="1656561"/>
                </a:cubicBezTo>
                <a:cubicBezTo>
                  <a:pt x="478864" y="1656348"/>
                  <a:pt x="478873" y="1656183"/>
                  <a:pt x="478841" y="1655982"/>
                </a:cubicBezTo>
                <a:cubicBezTo>
                  <a:pt x="478122" y="1651454"/>
                  <a:pt x="478492" y="1647742"/>
                  <a:pt x="479809" y="1644810"/>
                </a:cubicBezTo>
                <a:cubicBezTo>
                  <a:pt x="480248" y="1643841"/>
                  <a:pt x="480779" y="1642942"/>
                  <a:pt x="481415" y="1642138"/>
                </a:cubicBezTo>
                <a:close/>
                <a:moveTo>
                  <a:pt x="662408" y="1808388"/>
                </a:moveTo>
                <a:cubicBezTo>
                  <a:pt x="664587" y="1809829"/>
                  <a:pt x="666840" y="1812004"/>
                  <a:pt x="667914" y="1814522"/>
                </a:cubicBezTo>
                <a:cubicBezTo>
                  <a:pt x="668138" y="1815044"/>
                  <a:pt x="668384" y="1815563"/>
                  <a:pt x="668485" y="1816107"/>
                </a:cubicBezTo>
                <a:cubicBezTo>
                  <a:pt x="668814" y="1817904"/>
                  <a:pt x="666713" y="1818803"/>
                  <a:pt x="665390" y="1817927"/>
                </a:cubicBezTo>
                <a:cubicBezTo>
                  <a:pt x="663146" y="1816449"/>
                  <a:pt x="661266" y="1813446"/>
                  <a:pt x="659662" y="1811295"/>
                </a:cubicBezTo>
                <a:cubicBezTo>
                  <a:pt x="659084" y="1810515"/>
                  <a:pt x="659300" y="1809594"/>
                  <a:pt x="659854" y="1808931"/>
                </a:cubicBezTo>
                <a:cubicBezTo>
                  <a:pt x="660473" y="1808198"/>
                  <a:pt x="661516" y="1807808"/>
                  <a:pt x="662408" y="1808399"/>
                </a:cubicBezTo>
                <a:close/>
                <a:moveTo>
                  <a:pt x="1091870" y="2204415"/>
                </a:moveTo>
                <a:cubicBezTo>
                  <a:pt x="1088892" y="2205242"/>
                  <a:pt x="1085972" y="2206247"/>
                  <a:pt x="1083040" y="2207217"/>
                </a:cubicBezTo>
                <a:cubicBezTo>
                  <a:pt x="1078109" y="2208872"/>
                  <a:pt x="1063064" y="2214132"/>
                  <a:pt x="1066361" y="2209770"/>
                </a:cubicBezTo>
                <a:cubicBezTo>
                  <a:pt x="1068221" y="2207299"/>
                  <a:pt x="1082017" y="2203445"/>
                  <a:pt x="1085372" y="2202381"/>
                </a:cubicBezTo>
                <a:cubicBezTo>
                  <a:pt x="1085855" y="2202228"/>
                  <a:pt x="1086432" y="2202062"/>
                  <a:pt x="1086950" y="2201885"/>
                </a:cubicBezTo>
                <a:cubicBezTo>
                  <a:pt x="1082088" y="2202027"/>
                  <a:pt x="1076979" y="2201625"/>
                  <a:pt x="1072706" y="2202228"/>
                </a:cubicBezTo>
                <a:cubicBezTo>
                  <a:pt x="1068986" y="2202748"/>
                  <a:pt x="1064866" y="2204155"/>
                  <a:pt x="1060828" y="2205006"/>
                </a:cubicBezTo>
                <a:cubicBezTo>
                  <a:pt x="1058113" y="2205585"/>
                  <a:pt x="1055437" y="2205916"/>
                  <a:pt x="1052965" y="2205526"/>
                </a:cubicBezTo>
                <a:cubicBezTo>
                  <a:pt x="1052141" y="2205396"/>
                  <a:pt x="1051814" y="2204249"/>
                  <a:pt x="1052392" y="2203682"/>
                </a:cubicBezTo>
                <a:cubicBezTo>
                  <a:pt x="1053967" y="2202109"/>
                  <a:pt x="1056187" y="2201010"/>
                  <a:pt x="1058651" y="2200183"/>
                </a:cubicBezTo>
                <a:cubicBezTo>
                  <a:pt x="1063794" y="2198457"/>
                  <a:pt x="1070104" y="2197996"/>
                  <a:pt x="1074529" y="2197582"/>
                </a:cubicBezTo>
                <a:cubicBezTo>
                  <a:pt x="1076225" y="2197416"/>
                  <a:pt x="1078156" y="2197192"/>
                  <a:pt x="1080181" y="2197014"/>
                </a:cubicBezTo>
                <a:cubicBezTo>
                  <a:pt x="1079121" y="2196672"/>
                  <a:pt x="1078038" y="2196388"/>
                  <a:pt x="1076967" y="2196092"/>
                </a:cubicBezTo>
                <a:cubicBezTo>
                  <a:pt x="1070598" y="2195454"/>
                  <a:pt x="1064065" y="2196281"/>
                  <a:pt x="1057587" y="2197806"/>
                </a:cubicBezTo>
                <a:cubicBezTo>
                  <a:pt x="1053239" y="2198835"/>
                  <a:pt x="1048931" y="2200183"/>
                  <a:pt x="1044720" y="2201649"/>
                </a:cubicBezTo>
                <a:cubicBezTo>
                  <a:pt x="1043865" y="2201944"/>
                  <a:pt x="1043016" y="2202240"/>
                  <a:pt x="1042171" y="2202547"/>
                </a:cubicBezTo>
                <a:cubicBezTo>
                  <a:pt x="1040094" y="2203304"/>
                  <a:pt x="1038052" y="2204048"/>
                  <a:pt x="1036045" y="2204805"/>
                </a:cubicBezTo>
                <a:cubicBezTo>
                  <a:pt x="1035537" y="2204994"/>
                  <a:pt x="1035013" y="2205195"/>
                  <a:pt x="1034512" y="2205372"/>
                </a:cubicBezTo>
                <a:cubicBezTo>
                  <a:pt x="1032637" y="2206082"/>
                  <a:pt x="1030798" y="2206779"/>
                  <a:pt x="1029004" y="2207429"/>
                </a:cubicBezTo>
                <a:cubicBezTo>
                  <a:pt x="1028941" y="2207453"/>
                  <a:pt x="1028891" y="2207406"/>
                  <a:pt x="1028830" y="2207429"/>
                </a:cubicBezTo>
                <a:cubicBezTo>
                  <a:pt x="1027249" y="2207808"/>
                  <a:pt x="1025944" y="2205727"/>
                  <a:pt x="1027419" y="2204663"/>
                </a:cubicBezTo>
                <a:cubicBezTo>
                  <a:pt x="1027462" y="2204639"/>
                  <a:pt x="1027511" y="2204616"/>
                  <a:pt x="1027554" y="2204580"/>
                </a:cubicBezTo>
                <a:cubicBezTo>
                  <a:pt x="1029205" y="2203422"/>
                  <a:pt x="1031023" y="2202452"/>
                  <a:pt x="1032913" y="2201577"/>
                </a:cubicBezTo>
                <a:cubicBezTo>
                  <a:pt x="1033265" y="2201412"/>
                  <a:pt x="1033597" y="2201223"/>
                  <a:pt x="1033954" y="2201069"/>
                </a:cubicBezTo>
                <a:cubicBezTo>
                  <a:pt x="1033394" y="2200892"/>
                  <a:pt x="1032873" y="2200667"/>
                  <a:pt x="1032416" y="2200372"/>
                </a:cubicBezTo>
                <a:cubicBezTo>
                  <a:pt x="1031948" y="2200064"/>
                  <a:pt x="1031545" y="2199686"/>
                  <a:pt x="1031248" y="2199178"/>
                </a:cubicBezTo>
                <a:cubicBezTo>
                  <a:pt x="1030739" y="2198327"/>
                  <a:pt x="1030354" y="2197546"/>
                  <a:pt x="1030085" y="2196802"/>
                </a:cubicBezTo>
                <a:cubicBezTo>
                  <a:pt x="1029380" y="2197688"/>
                  <a:pt x="1028376" y="2198197"/>
                  <a:pt x="1027305" y="2198882"/>
                </a:cubicBezTo>
                <a:cubicBezTo>
                  <a:pt x="1026665" y="2199284"/>
                  <a:pt x="1026112" y="2199710"/>
                  <a:pt x="1025558" y="2200088"/>
                </a:cubicBezTo>
                <a:cubicBezTo>
                  <a:pt x="1024724" y="2200656"/>
                  <a:pt x="1023881" y="2201116"/>
                  <a:pt x="1022717" y="2201164"/>
                </a:cubicBezTo>
                <a:cubicBezTo>
                  <a:pt x="1022027" y="2201199"/>
                  <a:pt x="1021345" y="2200537"/>
                  <a:pt x="1021536" y="2199816"/>
                </a:cubicBezTo>
                <a:cubicBezTo>
                  <a:pt x="1021839" y="2198669"/>
                  <a:pt x="1022808" y="2197523"/>
                  <a:pt x="1024018" y="2196589"/>
                </a:cubicBezTo>
                <a:cubicBezTo>
                  <a:pt x="1024842" y="2195950"/>
                  <a:pt x="1025761" y="2195395"/>
                  <a:pt x="1026725" y="2195064"/>
                </a:cubicBezTo>
                <a:cubicBezTo>
                  <a:pt x="1025559" y="2195158"/>
                  <a:pt x="1024423" y="2195135"/>
                  <a:pt x="1023329" y="2195017"/>
                </a:cubicBezTo>
                <a:cubicBezTo>
                  <a:pt x="1021975" y="2194863"/>
                  <a:pt x="1020692" y="2194532"/>
                  <a:pt x="1019545" y="2193953"/>
                </a:cubicBezTo>
                <a:cubicBezTo>
                  <a:pt x="1019527" y="2194000"/>
                  <a:pt x="1019535" y="2194047"/>
                  <a:pt x="1019513" y="2194094"/>
                </a:cubicBezTo>
                <a:cubicBezTo>
                  <a:pt x="1017343" y="2198882"/>
                  <a:pt x="1020673" y="2204273"/>
                  <a:pt x="1017983" y="2208990"/>
                </a:cubicBezTo>
                <a:cubicBezTo>
                  <a:pt x="1013968" y="2216024"/>
                  <a:pt x="1020341" y="2211224"/>
                  <a:pt x="1025387" y="2211721"/>
                </a:cubicBezTo>
                <a:cubicBezTo>
                  <a:pt x="1027428" y="2211921"/>
                  <a:pt x="1029326" y="2212241"/>
                  <a:pt x="1031162" y="2212607"/>
                </a:cubicBezTo>
                <a:cubicBezTo>
                  <a:pt x="1033732" y="2213115"/>
                  <a:pt x="1036139" y="2213742"/>
                  <a:pt x="1038362" y="2214475"/>
                </a:cubicBezTo>
                <a:cubicBezTo>
                  <a:pt x="1039170" y="2214735"/>
                  <a:pt x="1039928" y="2215019"/>
                  <a:pt x="1040696" y="2215303"/>
                </a:cubicBezTo>
                <a:cubicBezTo>
                  <a:pt x="1044079" y="2216556"/>
                  <a:pt x="1047105" y="2217927"/>
                  <a:pt x="1049876" y="2219216"/>
                </a:cubicBezTo>
                <a:cubicBezTo>
                  <a:pt x="1051127" y="2219795"/>
                  <a:pt x="1052330" y="2220351"/>
                  <a:pt x="1053495" y="2220871"/>
                </a:cubicBezTo>
                <a:cubicBezTo>
                  <a:pt x="1059109" y="2223389"/>
                  <a:pt x="1063900" y="2224843"/>
                  <a:pt x="1069174" y="2222809"/>
                </a:cubicBezTo>
                <a:cubicBezTo>
                  <a:pt x="1071316" y="2221982"/>
                  <a:pt x="1073541" y="2220634"/>
                  <a:pt x="1075943" y="2218459"/>
                </a:cubicBezTo>
                <a:cubicBezTo>
                  <a:pt x="1079451" y="2212796"/>
                  <a:pt x="1085678" y="2207890"/>
                  <a:pt x="1091870" y="2204415"/>
                </a:cubicBezTo>
                <a:close/>
                <a:moveTo>
                  <a:pt x="1270447" y="2363985"/>
                </a:moveTo>
                <a:cubicBezTo>
                  <a:pt x="1271177" y="2365332"/>
                  <a:pt x="1269588" y="2366609"/>
                  <a:pt x="1268352" y="2365887"/>
                </a:cubicBezTo>
                <a:cubicBezTo>
                  <a:pt x="1266351" y="2364717"/>
                  <a:pt x="1264467" y="2363310"/>
                  <a:pt x="1264291" y="2360886"/>
                </a:cubicBezTo>
                <a:cubicBezTo>
                  <a:pt x="1264244" y="2360260"/>
                  <a:pt x="1264644" y="2359575"/>
                  <a:pt x="1265374" y="2359657"/>
                </a:cubicBezTo>
                <a:cubicBezTo>
                  <a:pt x="1267928" y="2359942"/>
                  <a:pt x="1269258" y="2361774"/>
                  <a:pt x="1270447" y="2363985"/>
                </a:cubicBezTo>
                <a:close/>
                <a:moveTo>
                  <a:pt x="1080192" y="2186776"/>
                </a:moveTo>
                <a:cubicBezTo>
                  <a:pt x="1080486" y="2187048"/>
                  <a:pt x="1080180" y="2187450"/>
                  <a:pt x="1079862" y="2187462"/>
                </a:cubicBezTo>
                <a:cubicBezTo>
                  <a:pt x="1075895" y="2187568"/>
                  <a:pt x="1071904" y="2186055"/>
                  <a:pt x="1067984" y="2185582"/>
                </a:cubicBezTo>
                <a:cubicBezTo>
                  <a:pt x="1064841" y="2185204"/>
                  <a:pt x="1061062" y="2185665"/>
                  <a:pt x="1058315" y="2184022"/>
                </a:cubicBezTo>
                <a:cubicBezTo>
                  <a:pt x="1057455" y="2183514"/>
                  <a:pt x="1057811" y="2182331"/>
                  <a:pt x="1058534" y="2181930"/>
                </a:cubicBezTo>
                <a:cubicBezTo>
                  <a:pt x="1061686" y="2180180"/>
                  <a:pt x="1066725" y="2181599"/>
                  <a:pt x="1070056" y="2182390"/>
                </a:cubicBezTo>
                <a:cubicBezTo>
                  <a:pt x="1073588" y="2183242"/>
                  <a:pt x="1077484" y="2184223"/>
                  <a:pt x="1080192" y="2186776"/>
                </a:cubicBezTo>
                <a:close/>
                <a:moveTo>
                  <a:pt x="485090" y="1637516"/>
                </a:moveTo>
                <a:cubicBezTo>
                  <a:pt x="483556" y="1637374"/>
                  <a:pt x="482036" y="1637126"/>
                  <a:pt x="480535" y="1636771"/>
                </a:cubicBezTo>
                <a:cubicBezTo>
                  <a:pt x="478568" y="1636298"/>
                  <a:pt x="476653" y="1635613"/>
                  <a:pt x="474768" y="1634821"/>
                </a:cubicBezTo>
                <a:lnTo>
                  <a:pt x="474767" y="1634821"/>
                </a:lnTo>
                <a:cubicBezTo>
                  <a:pt x="472265" y="1633769"/>
                  <a:pt x="469831" y="1632504"/>
                  <a:pt x="467539" y="1631002"/>
                </a:cubicBezTo>
                <a:cubicBezTo>
                  <a:pt x="467707" y="1631700"/>
                  <a:pt x="467793" y="1632386"/>
                  <a:pt x="467869" y="1633059"/>
                </a:cubicBezTo>
                <a:cubicBezTo>
                  <a:pt x="470284" y="1633662"/>
                  <a:pt x="472487" y="1635790"/>
                  <a:pt x="474729" y="1636960"/>
                </a:cubicBezTo>
                <a:cubicBezTo>
                  <a:pt x="474801" y="1636996"/>
                  <a:pt x="474874" y="1637043"/>
                  <a:pt x="474947" y="1637079"/>
                </a:cubicBezTo>
                <a:cubicBezTo>
                  <a:pt x="476508" y="1637847"/>
                  <a:pt x="478454" y="1638568"/>
                  <a:pt x="480355" y="1638746"/>
                </a:cubicBezTo>
                <a:cubicBezTo>
                  <a:pt x="482076" y="1638911"/>
                  <a:pt x="483763" y="1638639"/>
                  <a:pt x="485090" y="1637516"/>
                </a:cubicBezTo>
                <a:close/>
                <a:moveTo>
                  <a:pt x="580650" y="1725008"/>
                </a:moveTo>
                <a:cubicBezTo>
                  <a:pt x="577377" y="1720874"/>
                  <a:pt x="572112" y="1717180"/>
                  <a:pt x="564072" y="1714570"/>
                </a:cubicBezTo>
                <a:cubicBezTo>
                  <a:pt x="564069" y="1714381"/>
                  <a:pt x="564040" y="1714026"/>
                  <a:pt x="564022" y="1713814"/>
                </a:cubicBezTo>
                <a:cubicBezTo>
                  <a:pt x="563782" y="1713766"/>
                  <a:pt x="563570" y="1713754"/>
                  <a:pt x="563336" y="1713695"/>
                </a:cubicBezTo>
                <a:cubicBezTo>
                  <a:pt x="562366" y="1714014"/>
                  <a:pt x="561434" y="1713660"/>
                  <a:pt x="560582" y="1713187"/>
                </a:cubicBezTo>
                <a:cubicBezTo>
                  <a:pt x="548641" y="1711272"/>
                  <a:pt x="539646" y="1714428"/>
                  <a:pt x="527457" y="1721663"/>
                </a:cubicBezTo>
                <a:cubicBezTo>
                  <a:pt x="516728" y="1728047"/>
                  <a:pt x="502414" y="1720777"/>
                  <a:pt x="492642" y="1730470"/>
                </a:cubicBezTo>
                <a:cubicBezTo>
                  <a:pt x="482864" y="1740176"/>
                  <a:pt x="496273" y="1756336"/>
                  <a:pt x="503288" y="1763039"/>
                </a:cubicBezTo>
                <a:cubicBezTo>
                  <a:pt x="507933" y="1767460"/>
                  <a:pt x="512715" y="1768879"/>
                  <a:pt x="517624" y="1768879"/>
                </a:cubicBezTo>
                <a:cubicBezTo>
                  <a:pt x="518213" y="1767555"/>
                  <a:pt x="519088" y="1766408"/>
                  <a:pt x="520177" y="1765451"/>
                </a:cubicBezTo>
                <a:cubicBezTo>
                  <a:pt x="511410" y="1758606"/>
                  <a:pt x="512264" y="1748676"/>
                  <a:pt x="515137" y="1753381"/>
                </a:cubicBezTo>
                <a:cubicBezTo>
                  <a:pt x="518545" y="1758973"/>
                  <a:pt x="521511" y="1761502"/>
                  <a:pt x="524512" y="1763134"/>
                </a:cubicBezTo>
                <a:cubicBezTo>
                  <a:pt x="524598" y="1763110"/>
                  <a:pt x="524675" y="1763063"/>
                  <a:pt x="524763" y="1763039"/>
                </a:cubicBezTo>
                <a:cubicBezTo>
                  <a:pt x="525159" y="1762176"/>
                  <a:pt x="525592" y="1761455"/>
                  <a:pt x="526046" y="1760793"/>
                </a:cubicBezTo>
                <a:cubicBezTo>
                  <a:pt x="522902" y="1757388"/>
                  <a:pt x="520425" y="1753014"/>
                  <a:pt x="519054" y="1750000"/>
                </a:cubicBezTo>
                <a:cubicBezTo>
                  <a:pt x="518318" y="1748392"/>
                  <a:pt x="520556" y="1747387"/>
                  <a:pt x="521461" y="1748830"/>
                </a:cubicBezTo>
                <a:cubicBezTo>
                  <a:pt x="524339" y="1753416"/>
                  <a:pt x="526764" y="1756076"/>
                  <a:pt x="529108" y="1757956"/>
                </a:cubicBezTo>
                <a:cubicBezTo>
                  <a:pt x="530070" y="1757447"/>
                  <a:pt x="531109" y="1757140"/>
                  <a:pt x="532235" y="1757010"/>
                </a:cubicBezTo>
                <a:cubicBezTo>
                  <a:pt x="529079" y="1752364"/>
                  <a:pt x="526790" y="1746820"/>
                  <a:pt x="525621" y="1743309"/>
                </a:cubicBezTo>
                <a:cubicBezTo>
                  <a:pt x="525203" y="1742044"/>
                  <a:pt x="527002" y="1741039"/>
                  <a:pt x="527740" y="1742221"/>
                </a:cubicBezTo>
                <a:cubicBezTo>
                  <a:pt x="534972" y="1754007"/>
                  <a:pt x="534833" y="1754468"/>
                  <a:pt x="538531" y="1757577"/>
                </a:cubicBezTo>
                <a:cubicBezTo>
                  <a:pt x="539424" y="1757778"/>
                  <a:pt x="540343" y="1757991"/>
                  <a:pt x="541301" y="1758239"/>
                </a:cubicBezTo>
                <a:cubicBezTo>
                  <a:pt x="534553" y="1750425"/>
                  <a:pt x="529909" y="1737504"/>
                  <a:pt x="527972" y="1731582"/>
                </a:cubicBezTo>
                <a:cubicBezTo>
                  <a:pt x="527520" y="1730198"/>
                  <a:pt x="529613" y="1729324"/>
                  <a:pt x="530292" y="1730589"/>
                </a:cubicBezTo>
                <a:cubicBezTo>
                  <a:pt x="540021" y="1749030"/>
                  <a:pt x="539593" y="1754480"/>
                  <a:pt x="553433" y="1761219"/>
                </a:cubicBezTo>
                <a:cubicBezTo>
                  <a:pt x="553851" y="1761290"/>
                  <a:pt x="554273" y="1761372"/>
                  <a:pt x="554699" y="1761431"/>
                </a:cubicBezTo>
                <a:cubicBezTo>
                  <a:pt x="555567" y="1755639"/>
                  <a:pt x="551033" y="1750662"/>
                  <a:pt x="550029" y="1745082"/>
                </a:cubicBezTo>
                <a:cubicBezTo>
                  <a:pt x="548728" y="1737788"/>
                  <a:pt x="560110" y="1752624"/>
                  <a:pt x="558625" y="1761928"/>
                </a:cubicBezTo>
                <a:cubicBezTo>
                  <a:pt x="560008" y="1762046"/>
                  <a:pt x="561427" y="1762117"/>
                  <a:pt x="562884" y="1762117"/>
                </a:cubicBezTo>
                <a:cubicBezTo>
                  <a:pt x="566905" y="1755367"/>
                  <a:pt x="563056" y="1746524"/>
                  <a:pt x="562648" y="1739301"/>
                </a:cubicBezTo>
                <a:cubicBezTo>
                  <a:pt x="562559" y="1737776"/>
                  <a:pt x="564832" y="1737008"/>
                  <a:pt x="565356" y="1738616"/>
                </a:cubicBezTo>
                <a:cubicBezTo>
                  <a:pt x="567641" y="1745508"/>
                  <a:pt x="569963" y="1753830"/>
                  <a:pt x="567649" y="1760959"/>
                </a:cubicBezTo>
                <a:cubicBezTo>
                  <a:pt x="574357" y="1758039"/>
                  <a:pt x="574746" y="1748049"/>
                  <a:pt x="575016" y="1741701"/>
                </a:cubicBezTo>
                <a:cubicBezTo>
                  <a:pt x="575052" y="1740779"/>
                  <a:pt x="576590" y="1740649"/>
                  <a:pt x="576804" y="1741535"/>
                </a:cubicBezTo>
                <a:cubicBezTo>
                  <a:pt x="578300" y="1747553"/>
                  <a:pt x="577849" y="1755722"/>
                  <a:pt x="573752" y="1760710"/>
                </a:cubicBezTo>
                <a:cubicBezTo>
                  <a:pt x="573780" y="1760699"/>
                  <a:pt x="573809" y="1760687"/>
                  <a:pt x="573839" y="1760687"/>
                </a:cubicBezTo>
                <a:cubicBezTo>
                  <a:pt x="575499" y="1759800"/>
                  <a:pt x="576811" y="1758535"/>
                  <a:pt x="577522" y="1756679"/>
                </a:cubicBezTo>
                <a:cubicBezTo>
                  <a:pt x="582365" y="1753771"/>
                  <a:pt x="590469" y="1737411"/>
                  <a:pt x="580650" y="1725008"/>
                </a:cubicBezTo>
                <a:close/>
                <a:moveTo>
                  <a:pt x="752902" y="1883354"/>
                </a:moveTo>
                <a:cubicBezTo>
                  <a:pt x="753834" y="1883393"/>
                  <a:pt x="755364" y="1884980"/>
                  <a:pt x="757331" y="1888952"/>
                </a:cubicBezTo>
                <a:lnTo>
                  <a:pt x="757329" y="1888952"/>
                </a:lnTo>
                <a:cubicBezTo>
                  <a:pt x="757449" y="1889188"/>
                  <a:pt x="757563" y="1889401"/>
                  <a:pt x="757687" y="1889662"/>
                </a:cubicBezTo>
                <a:cubicBezTo>
                  <a:pt x="758511" y="1891399"/>
                  <a:pt x="758149" y="1892912"/>
                  <a:pt x="757297" y="1893515"/>
                </a:cubicBezTo>
                <a:cubicBezTo>
                  <a:pt x="757146" y="1893621"/>
                  <a:pt x="756995" y="1893716"/>
                  <a:pt x="756813" y="1893764"/>
                </a:cubicBezTo>
                <a:cubicBezTo>
                  <a:pt x="755731" y="1894024"/>
                  <a:pt x="754201" y="1893114"/>
                  <a:pt x="752951" y="1890003"/>
                </a:cubicBezTo>
                <a:cubicBezTo>
                  <a:pt x="752521" y="1888940"/>
                  <a:pt x="752239" y="1887947"/>
                  <a:pt x="752067" y="1887049"/>
                </a:cubicBezTo>
                <a:cubicBezTo>
                  <a:pt x="751639" y="1884826"/>
                  <a:pt x="751971" y="1883316"/>
                  <a:pt x="752902" y="1883354"/>
                </a:cubicBezTo>
                <a:close/>
                <a:moveTo>
                  <a:pt x="1200301" y="2296009"/>
                </a:moveTo>
                <a:cubicBezTo>
                  <a:pt x="1197758" y="2295040"/>
                  <a:pt x="1195156" y="2294165"/>
                  <a:pt x="1192531" y="2293338"/>
                </a:cubicBezTo>
                <a:cubicBezTo>
                  <a:pt x="1191931" y="2293149"/>
                  <a:pt x="1191319" y="2292959"/>
                  <a:pt x="1190706" y="2292770"/>
                </a:cubicBezTo>
                <a:cubicBezTo>
                  <a:pt x="1189447" y="2292380"/>
                  <a:pt x="1188176" y="2291990"/>
                  <a:pt x="1186916" y="2291588"/>
                </a:cubicBezTo>
                <a:cubicBezTo>
                  <a:pt x="1186269" y="2291399"/>
                  <a:pt x="1185633" y="2291198"/>
                  <a:pt x="1184997" y="2290997"/>
                </a:cubicBezTo>
                <a:cubicBezTo>
                  <a:pt x="1185255" y="2291304"/>
                  <a:pt x="1185456" y="2291683"/>
                  <a:pt x="1185692" y="2292014"/>
                </a:cubicBezTo>
                <a:cubicBezTo>
                  <a:pt x="1186716" y="2293444"/>
                  <a:pt x="1187611" y="2295005"/>
                  <a:pt x="1188293" y="2296577"/>
                </a:cubicBezTo>
                <a:cubicBezTo>
                  <a:pt x="1188799" y="2297747"/>
                  <a:pt x="1189423" y="2299036"/>
                  <a:pt x="1190036" y="2300372"/>
                </a:cubicBezTo>
                <a:cubicBezTo>
                  <a:pt x="1190695" y="2301802"/>
                  <a:pt x="1191319" y="2303303"/>
                  <a:pt x="1191766" y="2304793"/>
                </a:cubicBezTo>
                <a:cubicBezTo>
                  <a:pt x="1192377" y="2306814"/>
                  <a:pt x="1192672" y="2308824"/>
                  <a:pt x="1192213" y="2310692"/>
                </a:cubicBezTo>
                <a:cubicBezTo>
                  <a:pt x="1192142" y="2310976"/>
                  <a:pt x="1191778" y="2311188"/>
                  <a:pt x="1191507" y="2311011"/>
                </a:cubicBezTo>
                <a:cubicBezTo>
                  <a:pt x="1191166" y="2310787"/>
                  <a:pt x="1190954" y="2310444"/>
                  <a:pt x="1190659" y="2310172"/>
                </a:cubicBezTo>
                <a:cubicBezTo>
                  <a:pt x="1190200" y="2309758"/>
                  <a:pt x="1189706" y="2309380"/>
                  <a:pt x="1189340" y="2308871"/>
                </a:cubicBezTo>
                <a:cubicBezTo>
                  <a:pt x="1187375" y="2306211"/>
                  <a:pt x="1186492" y="2302523"/>
                  <a:pt x="1185209" y="2299568"/>
                </a:cubicBezTo>
                <a:cubicBezTo>
                  <a:pt x="1184879" y="2298811"/>
                  <a:pt x="1184526" y="2298161"/>
                  <a:pt x="1184161" y="2297499"/>
                </a:cubicBezTo>
                <a:cubicBezTo>
                  <a:pt x="1183384" y="2296009"/>
                  <a:pt x="1182513" y="2294662"/>
                  <a:pt x="1181536" y="2293432"/>
                </a:cubicBezTo>
                <a:cubicBezTo>
                  <a:pt x="1181148" y="2292948"/>
                  <a:pt x="1180748" y="2292475"/>
                  <a:pt x="1180335" y="2292014"/>
                </a:cubicBezTo>
                <a:cubicBezTo>
                  <a:pt x="1179700" y="2291316"/>
                  <a:pt x="1179005" y="2290619"/>
                  <a:pt x="1178287" y="2289921"/>
                </a:cubicBezTo>
                <a:cubicBezTo>
                  <a:pt x="1178075" y="2289720"/>
                  <a:pt x="1177887" y="2289507"/>
                  <a:pt x="1177663" y="2289307"/>
                </a:cubicBezTo>
                <a:cubicBezTo>
                  <a:pt x="1177593" y="2289236"/>
                  <a:pt x="1177522" y="2289176"/>
                  <a:pt x="1177451" y="2289106"/>
                </a:cubicBezTo>
                <a:cubicBezTo>
                  <a:pt x="1177227" y="2288893"/>
                  <a:pt x="1177192" y="2288633"/>
                  <a:pt x="1177216" y="2288373"/>
                </a:cubicBezTo>
                <a:cubicBezTo>
                  <a:pt x="1177216" y="2288349"/>
                  <a:pt x="1177203" y="2288313"/>
                  <a:pt x="1177215" y="2288290"/>
                </a:cubicBezTo>
                <a:cubicBezTo>
                  <a:pt x="1175898" y="2287782"/>
                  <a:pt x="1174578" y="2287320"/>
                  <a:pt x="1173308" y="2286753"/>
                </a:cubicBezTo>
                <a:cubicBezTo>
                  <a:pt x="1173649" y="2287486"/>
                  <a:pt x="1173908" y="2288219"/>
                  <a:pt x="1174179" y="2288940"/>
                </a:cubicBezTo>
                <a:cubicBezTo>
                  <a:pt x="1174320" y="2289318"/>
                  <a:pt x="1174507" y="2289697"/>
                  <a:pt x="1174626" y="2290075"/>
                </a:cubicBezTo>
                <a:cubicBezTo>
                  <a:pt x="1174732" y="2290430"/>
                  <a:pt x="1174850" y="2290784"/>
                  <a:pt x="1174956" y="2291139"/>
                </a:cubicBezTo>
                <a:cubicBezTo>
                  <a:pt x="1175380" y="2292498"/>
                  <a:pt x="1175803" y="2293870"/>
                  <a:pt x="1176227" y="2295241"/>
                </a:cubicBezTo>
                <a:cubicBezTo>
                  <a:pt x="1176510" y="2296175"/>
                  <a:pt x="1176768" y="2297121"/>
                  <a:pt x="1177039" y="2298055"/>
                </a:cubicBezTo>
                <a:cubicBezTo>
                  <a:pt x="1177533" y="2299804"/>
                  <a:pt x="1178040" y="2301554"/>
                  <a:pt x="1178429" y="2303327"/>
                </a:cubicBezTo>
                <a:cubicBezTo>
                  <a:pt x="1178464" y="2303469"/>
                  <a:pt x="1178487" y="2303587"/>
                  <a:pt x="1178523" y="2303729"/>
                </a:cubicBezTo>
                <a:cubicBezTo>
                  <a:pt x="1179087" y="2306211"/>
                  <a:pt x="1179523" y="2307878"/>
                  <a:pt x="1177699" y="2309900"/>
                </a:cubicBezTo>
                <a:cubicBezTo>
                  <a:pt x="1177651" y="2309947"/>
                  <a:pt x="1177580" y="2309959"/>
                  <a:pt x="1177510" y="2309983"/>
                </a:cubicBezTo>
                <a:cubicBezTo>
                  <a:pt x="1177321" y="2310065"/>
                  <a:pt x="1177097" y="2310077"/>
                  <a:pt x="1176933" y="2309959"/>
                </a:cubicBezTo>
                <a:cubicBezTo>
                  <a:pt x="1176227" y="2309427"/>
                  <a:pt x="1175662" y="2308647"/>
                  <a:pt x="1175156" y="2307760"/>
                </a:cubicBezTo>
                <a:cubicBezTo>
                  <a:pt x="1173436" y="2304722"/>
                  <a:pt x="1172743" y="2300100"/>
                  <a:pt x="1172012" y="2296707"/>
                </a:cubicBezTo>
                <a:cubicBezTo>
                  <a:pt x="1171895" y="2296139"/>
                  <a:pt x="1171766" y="2295584"/>
                  <a:pt x="1171636" y="2295099"/>
                </a:cubicBezTo>
                <a:cubicBezTo>
                  <a:pt x="1171423" y="2294319"/>
                  <a:pt x="1171224" y="2293468"/>
                  <a:pt x="1171024" y="2292617"/>
                </a:cubicBezTo>
                <a:cubicBezTo>
                  <a:pt x="1170777" y="2291647"/>
                  <a:pt x="1170494" y="2290678"/>
                  <a:pt x="1170187" y="2289685"/>
                </a:cubicBezTo>
                <a:cubicBezTo>
                  <a:pt x="1169906" y="2288751"/>
                  <a:pt x="1169541" y="2287888"/>
                  <a:pt x="1169151" y="2287025"/>
                </a:cubicBezTo>
                <a:cubicBezTo>
                  <a:pt x="1168470" y="2285523"/>
                  <a:pt x="1167597" y="2284164"/>
                  <a:pt x="1166351" y="2283136"/>
                </a:cubicBezTo>
                <a:cubicBezTo>
                  <a:pt x="1166233" y="2283041"/>
                  <a:pt x="1166174" y="2282899"/>
                  <a:pt x="1166056" y="2282816"/>
                </a:cubicBezTo>
                <a:cubicBezTo>
                  <a:pt x="1165185" y="2282237"/>
                  <a:pt x="1164314" y="2281670"/>
                  <a:pt x="1163466" y="2281031"/>
                </a:cubicBezTo>
                <a:cubicBezTo>
                  <a:pt x="1163371" y="2280960"/>
                  <a:pt x="1163278" y="2280913"/>
                  <a:pt x="1163183" y="2280842"/>
                </a:cubicBezTo>
                <a:cubicBezTo>
                  <a:pt x="1163219" y="2280949"/>
                  <a:pt x="1163255" y="2281055"/>
                  <a:pt x="1163290" y="2281161"/>
                </a:cubicBezTo>
                <a:cubicBezTo>
                  <a:pt x="1163620" y="2282084"/>
                  <a:pt x="1163902" y="2283005"/>
                  <a:pt x="1164208" y="2283940"/>
                </a:cubicBezTo>
                <a:cubicBezTo>
                  <a:pt x="1164679" y="2285417"/>
                  <a:pt x="1165162" y="2286871"/>
                  <a:pt x="1165596" y="2288325"/>
                </a:cubicBezTo>
                <a:cubicBezTo>
                  <a:pt x="1165833" y="2289070"/>
                  <a:pt x="1166056" y="2289827"/>
                  <a:pt x="1166292" y="2290571"/>
                </a:cubicBezTo>
                <a:cubicBezTo>
                  <a:pt x="1166398" y="2290938"/>
                  <a:pt x="1166514" y="2291340"/>
                  <a:pt x="1166633" y="2291694"/>
                </a:cubicBezTo>
                <a:cubicBezTo>
                  <a:pt x="1166857" y="2292439"/>
                  <a:pt x="1167092" y="2293267"/>
                  <a:pt x="1167316" y="2294047"/>
                </a:cubicBezTo>
                <a:cubicBezTo>
                  <a:pt x="1167703" y="2295347"/>
                  <a:pt x="1168057" y="2296660"/>
                  <a:pt x="1168411" y="2298055"/>
                </a:cubicBezTo>
                <a:cubicBezTo>
                  <a:pt x="1169647" y="2302925"/>
                  <a:pt x="1170565" y="2308150"/>
                  <a:pt x="1170106" y="2312631"/>
                </a:cubicBezTo>
                <a:cubicBezTo>
                  <a:pt x="1170047" y="2313163"/>
                  <a:pt x="1169294" y="2313506"/>
                  <a:pt x="1168881" y="2313116"/>
                </a:cubicBezTo>
                <a:cubicBezTo>
                  <a:pt x="1166939" y="2311283"/>
                  <a:pt x="1166009" y="2309427"/>
                  <a:pt x="1165668" y="2306673"/>
                </a:cubicBezTo>
                <a:cubicBezTo>
                  <a:pt x="1165362" y="2304190"/>
                  <a:pt x="1164914" y="2301873"/>
                  <a:pt x="1164314" y="2299580"/>
                </a:cubicBezTo>
                <a:cubicBezTo>
                  <a:pt x="1163973" y="2298303"/>
                  <a:pt x="1163490" y="2297014"/>
                  <a:pt x="1163043" y="2295738"/>
                </a:cubicBezTo>
                <a:cubicBezTo>
                  <a:pt x="1162807" y="2295016"/>
                  <a:pt x="1162607" y="2294295"/>
                  <a:pt x="1162335" y="2293574"/>
                </a:cubicBezTo>
                <a:cubicBezTo>
                  <a:pt x="1162266" y="2293385"/>
                  <a:pt x="1162230" y="2293219"/>
                  <a:pt x="1162160" y="2293042"/>
                </a:cubicBezTo>
                <a:cubicBezTo>
                  <a:pt x="1162147" y="2292995"/>
                  <a:pt x="1162136" y="2292959"/>
                  <a:pt x="1162124" y="2292924"/>
                </a:cubicBezTo>
                <a:cubicBezTo>
                  <a:pt x="1162007" y="2292628"/>
                  <a:pt x="1161864" y="2292309"/>
                  <a:pt x="1161748" y="2292014"/>
                </a:cubicBezTo>
                <a:cubicBezTo>
                  <a:pt x="1161501" y="2291399"/>
                  <a:pt x="1161242" y="2290772"/>
                  <a:pt x="1160983" y="2290146"/>
                </a:cubicBezTo>
                <a:cubicBezTo>
                  <a:pt x="1160406" y="2288751"/>
                  <a:pt x="1159864" y="2287356"/>
                  <a:pt x="1159275" y="2285914"/>
                </a:cubicBezTo>
                <a:cubicBezTo>
                  <a:pt x="1159087" y="2285441"/>
                  <a:pt x="1158923" y="2284968"/>
                  <a:pt x="1158734" y="2284495"/>
                </a:cubicBezTo>
                <a:cubicBezTo>
                  <a:pt x="1158298" y="2283360"/>
                  <a:pt x="1157827" y="2282249"/>
                  <a:pt x="1157439" y="2281102"/>
                </a:cubicBezTo>
                <a:cubicBezTo>
                  <a:pt x="1157451" y="2282757"/>
                  <a:pt x="1157310" y="2284424"/>
                  <a:pt x="1156933" y="2285937"/>
                </a:cubicBezTo>
                <a:cubicBezTo>
                  <a:pt x="1156861" y="2286233"/>
                  <a:pt x="1156839" y="2286540"/>
                  <a:pt x="1156745" y="2286812"/>
                </a:cubicBezTo>
                <a:cubicBezTo>
                  <a:pt x="1156732" y="2286859"/>
                  <a:pt x="1156733" y="2286966"/>
                  <a:pt x="1156721" y="2287025"/>
                </a:cubicBezTo>
                <a:cubicBezTo>
                  <a:pt x="1156568" y="2287604"/>
                  <a:pt x="1156545" y="2288479"/>
                  <a:pt x="1156567" y="2289472"/>
                </a:cubicBezTo>
                <a:lnTo>
                  <a:pt x="1156568" y="2289484"/>
                </a:lnTo>
                <a:cubicBezTo>
                  <a:pt x="1156592" y="2290311"/>
                  <a:pt x="1156627" y="2291139"/>
                  <a:pt x="1156662" y="2291990"/>
                </a:cubicBezTo>
                <a:cubicBezTo>
                  <a:pt x="1156686" y="2292782"/>
                  <a:pt x="1156686" y="2293491"/>
                  <a:pt x="1156638" y="2294106"/>
                </a:cubicBezTo>
                <a:cubicBezTo>
                  <a:pt x="1156627" y="2294295"/>
                  <a:pt x="1156639" y="2294555"/>
                  <a:pt x="1156603" y="2294721"/>
                </a:cubicBezTo>
                <a:cubicBezTo>
                  <a:pt x="1156403" y="2295891"/>
                  <a:pt x="1155579" y="2296530"/>
                  <a:pt x="1154696" y="2296707"/>
                </a:cubicBezTo>
                <a:cubicBezTo>
                  <a:pt x="1153802" y="2296884"/>
                  <a:pt x="1152872" y="2296553"/>
                  <a:pt x="1152389" y="2295726"/>
                </a:cubicBezTo>
                <a:cubicBezTo>
                  <a:pt x="1152189" y="2295371"/>
                  <a:pt x="1152036" y="2294969"/>
                  <a:pt x="1152048" y="2294437"/>
                </a:cubicBezTo>
                <a:cubicBezTo>
                  <a:pt x="1152048" y="2294295"/>
                  <a:pt x="1152071" y="2294165"/>
                  <a:pt x="1152082" y="2294011"/>
                </a:cubicBezTo>
                <a:cubicBezTo>
                  <a:pt x="1152117" y="2292759"/>
                  <a:pt x="1152224" y="2291529"/>
                  <a:pt x="1152366" y="2290311"/>
                </a:cubicBezTo>
                <a:cubicBezTo>
                  <a:pt x="1152366" y="2290264"/>
                  <a:pt x="1152377" y="2290217"/>
                  <a:pt x="1152377" y="2290169"/>
                </a:cubicBezTo>
                <a:cubicBezTo>
                  <a:pt x="1152413" y="2289957"/>
                  <a:pt x="1152435" y="2289744"/>
                  <a:pt x="1152459" y="2289531"/>
                </a:cubicBezTo>
                <a:cubicBezTo>
                  <a:pt x="1152483" y="2289318"/>
                  <a:pt x="1152519" y="2289106"/>
                  <a:pt x="1152542" y="2288893"/>
                </a:cubicBezTo>
                <a:cubicBezTo>
                  <a:pt x="1152942" y="2285854"/>
                  <a:pt x="1153319" y="2282828"/>
                  <a:pt x="1153096" y="2279565"/>
                </a:cubicBezTo>
                <a:cubicBezTo>
                  <a:pt x="1153072" y="2279152"/>
                  <a:pt x="1153106" y="2278750"/>
                  <a:pt x="1153047" y="2278324"/>
                </a:cubicBezTo>
                <a:cubicBezTo>
                  <a:pt x="1153013" y="2278017"/>
                  <a:pt x="1152931" y="2277721"/>
                  <a:pt x="1152872" y="2277426"/>
                </a:cubicBezTo>
                <a:cubicBezTo>
                  <a:pt x="1152778" y="2276953"/>
                  <a:pt x="1152695" y="2276480"/>
                  <a:pt x="1152589" y="2276007"/>
                </a:cubicBezTo>
                <a:cubicBezTo>
                  <a:pt x="1152354" y="2278785"/>
                  <a:pt x="1151682" y="2281516"/>
                  <a:pt x="1150835" y="2284199"/>
                </a:cubicBezTo>
                <a:cubicBezTo>
                  <a:pt x="1150635" y="2284838"/>
                  <a:pt x="1150411" y="2285453"/>
                  <a:pt x="1150188" y="2286079"/>
                </a:cubicBezTo>
                <a:cubicBezTo>
                  <a:pt x="1149539" y="2287805"/>
                  <a:pt x="1148775" y="2289472"/>
                  <a:pt x="1147881" y="2291103"/>
                </a:cubicBezTo>
                <a:cubicBezTo>
                  <a:pt x="1147385" y="2292025"/>
                  <a:pt x="1146962" y="2292983"/>
                  <a:pt x="1146397" y="2293858"/>
                </a:cubicBezTo>
                <a:cubicBezTo>
                  <a:pt x="1145868" y="2294650"/>
                  <a:pt x="1145220" y="2295359"/>
                  <a:pt x="1144643" y="2296116"/>
                </a:cubicBezTo>
                <a:cubicBezTo>
                  <a:pt x="1144078" y="2296849"/>
                  <a:pt x="1143548" y="2297605"/>
                  <a:pt x="1142936" y="2298303"/>
                </a:cubicBezTo>
                <a:cubicBezTo>
                  <a:pt x="1142760" y="2298516"/>
                  <a:pt x="1142618" y="2298764"/>
                  <a:pt x="1142430" y="2298965"/>
                </a:cubicBezTo>
                <a:cubicBezTo>
                  <a:pt x="1141440" y="2300041"/>
                  <a:pt x="1140358" y="2300975"/>
                  <a:pt x="1139322" y="2301991"/>
                </a:cubicBezTo>
                <a:cubicBezTo>
                  <a:pt x="1139570" y="2303221"/>
                  <a:pt x="1140029" y="2304367"/>
                  <a:pt x="1140476" y="2305514"/>
                </a:cubicBezTo>
                <a:cubicBezTo>
                  <a:pt x="1141029" y="2306921"/>
                  <a:pt x="1141712" y="2308269"/>
                  <a:pt x="1142524" y="2309557"/>
                </a:cubicBezTo>
                <a:cubicBezTo>
                  <a:pt x="1143290" y="2310787"/>
                  <a:pt x="1144149" y="2311957"/>
                  <a:pt x="1145091" y="2313092"/>
                </a:cubicBezTo>
                <a:cubicBezTo>
                  <a:pt x="1146480" y="2314747"/>
                  <a:pt x="1147975" y="2316331"/>
                  <a:pt x="1149635" y="2317809"/>
                </a:cubicBezTo>
                <a:cubicBezTo>
                  <a:pt x="1149834" y="2317986"/>
                  <a:pt x="1150011" y="2318187"/>
                  <a:pt x="1150211" y="2318364"/>
                </a:cubicBezTo>
                <a:cubicBezTo>
                  <a:pt x="1150494" y="2318329"/>
                  <a:pt x="1150788" y="2318400"/>
                  <a:pt x="1151059" y="2318518"/>
                </a:cubicBezTo>
                <a:cubicBezTo>
                  <a:pt x="1151471" y="2318707"/>
                  <a:pt x="1151812" y="2319038"/>
                  <a:pt x="1151848" y="2319511"/>
                </a:cubicBezTo>
                <a:cubicBezTo>
                  <a:pt x="1151848" y="2319582"/>
                  <a:pt x="1151848" y="2319653"/>
                  <a:pt x="1151848" y="2319712"/>
                </a:cubicBezTo>
                <a:cubicBezTo>
                  <a:pt x="1152201" y="2319996"/>
                  <a:pt x="1152565" y="2320256"/>
                  <a:pt x="1152918" y="2320539"/>
                </a:cubicBezTo>
                <a:cubicBezTo>
                  <a:pt x="1153401" y="2320918"/>
                  <a:pt x="1153884" y="2321284"/>
                  <a:pt x="1154379" y="2321651"/>
                </a:cubicBezTo>
                <a:cubicBezTo>
                  <a:pt x="1155379" y="2322419"/>
                  <a:pt x="1156392" y="2323152"/>
                  <a:pt x="1157404" y="2323873"/>
                </a:cubicBezTo>
                <a:cubicBezTo>
                  <a:pt x="1158534" y="2324665"/>
                  <a:pt x="1159652" y="2325446"/>
                  <a:pt x="1160770" y="2326202"/>
                </a:cubicBezTo>
                <a:cubicBezTo>
                  <a:pt x="1162784" y="2327562"/>
                  <a:pt x="1164750" y="2328862"/>
                  <a:pt x="1166586" y="2330115"/>
                </a:cubicBezTo>
                <a:cubicBezTo>
                  <a:pt x="1166869" y="2330304"/>
                  <a:pt x="1167186" y="2330517"/>
                  <a:pt x="1167469" y="2330718"/>
                </a:cubicBezTo>
                <a:cubicBezTo>
                  <a:pt x="1168952" y="2331735"/>
                  <a:pt x="1170423" y="2332739"/>
                  <a:pt x="1171907" y="2333744"/>
                </a:cubicBezTo>
                <a:cubicBezTo>
                  <a:pt x="1173049" y="2334525"/>
                  <a:pt x="1174214" y="2335317"/>
                  <a:pt x="1175356" y="2336097"/>
                </a:cubicBezTo>
                <a:cubicBezTo>
                  <a:pt x="1175697" y="2336333"/>
                  <a:pt x="1176027" y="2336581"/>
                  <a:pt x="1176357" y="2336806"/>
                </a:cubicBezTo>
                <a:cubicBezTo>
                  <a:pt x="1177345" y="2337492"/>
                  <a:pt x="1178311" y="2338178"/>
                  <a:pt x="1179288" y="2338863"/>
                </a:cubicBezTo>
                <a:cubicBezTo>
                  <a:pt x="1179594" y="2339088"/>
                  <a:pt x="1179912" y="2339301"/>
                  <a:pt x="1180218" y="2339513"/>
                </a:cubicBezTo>
                <a:cubicBezTo>
                  <a:pt x="1182466" y="2341109"/>
                  <a:pt x="1184668" y="2342752"/>
                  <a:pt x="1186845" y="2344431"/>
                </a:cubicBezTo>
                <a:cubicBezTo>
                  <a:pt x="1187069" y="2344608"/>
                  <a:pt x="1187293" y="2344774"/>
                  <a:pt x="1187505" y="2344939"/>
                </a:cubicBezTo>
                <a:cubicBezTo>
                  <a:pt x="1189223" y="2346275"/>
                  <a:pt x="1190895" y="2347670"/>
                  <a:pt x="1192555" y="2349101"/>
                </a:cubicBezTo>
                <a:cubicBezTo>
                  <a:pt x="1193026" y="2349515"/>
                  <a:pt x="1193496" y="2349928"/>
                  <a:pt x="1193967" y="2350342"/>
                </a:cubicBezTo>
                <a:cubicBezTo>
                  <a:pt x="1194897" y="2351158"/>
                  <a:pt x="1195863" y="2351926"/>
                  <a:pt x="1196769" y="2352789"/>
                </a:cubicBezTo>
                <a:cubicBezTo>
                  <a:pt x="1197616" y="2353605"/>
                  <a:pt x="1198370" y="2354054"/>
                  <a:pt x="1199065" y="2354338"/>
                </a:cubicBezTo>
                <a:cubicBezTo>
                  <a:pt x="1206457" y="2357447"/>
                  <a:pt x="1205610" y="2333886"/>
                  <a:pt x="1204962" y="2331179"/>
                </a:cubicBezTo>
                <a:lnTo>
                  <a:pt x="1204973" y="2331179"/>
                </a:lnTo>
                <a:cubicBezTo>
                  <a:pt x="1204150" y="2327739"/>
                  <a:pt x="1204962" y="2323542"/>
                  <a:pt x="1205750" y="2320208"/>
                </a:cubicBezTo>
                <a:cubicBezTo>
                  <a:pt x="1207823" y="2311484"/>
                  <a:pt x="1205833" y="2303244"/>
                  <a:pt x="1200359" y="2296246"/>
                </a:cubicBezTo>
                <a:cubicBezTo>
                  <a:pt x="1200347" y="2296222"/>
                  <a:pt x="1200348" y="2296198"/>
                  <a:pt x="1200347" y="2296163"/>
                </a:cubicBezTo>
                <a:cubicBezTo>
                  <a:pt x="1200336" y="2296116"/>
                  <a:pt x="1200336" y="2296057"/>
                  <a:pt x="1200301" y="2296009"/>
                </a:cubicBezTo>
                <a:close/>
                <a:moveTo>
                  <a:pt x="650659" y="1788361"/>
                </a:moveTo>
                <a:cubicBezTo>
                  <a:pt x="649140" y="1787463"/>
                  <a:pt x="647632" y="1786588"/>
                  <a:pt x="646132" y="1785713"/>
                </a:cubicBezTo>
                <a:cubicBezTo>
                  <a:pt x="647744" y="1787215"/>
                  <a:pt x="649299" y="1788763"/>
                  <a:pt x="650709" y="1790430"/>
                </a:cubicBezTo>
                <a:cubicBezTo>
                  <a:pt x="650681" y="1789744"/>
                  <a:pt x="650669" y="1789047"/>
                  <a:pt x="650659" y="1788361"/>
                </a:cubicBezTo>
                <a:close/>
                <a:moveTo>
                  <a:pt x="530472" y="1675523"/>
                </a:moveTo>
                <a:cubicBezTo>
                  <a:pt x="523431" y="1670522"/>
                  <a:pt x="504557" y="1677710"/>
                  <a:pt x="524321" y="1713258"/>
                </a:cubicBezTo>
                <a:cubicBezTo>
                  <a:pt x="523758" y="1705940"/>
                  <a:pt x="523473" y="1699734"/>
                  <a:pt x="520403" y="1693055"/>
                </a:cubicBezTo>
                <a:cubicBezTo>
                  <a:pt x="518678" y="1689295"/>
                  <a:pt x="524721" y="1689449"/>
                  <a:pt x="526817" y="1698410"/>
                </a:cubicBezTo>
                <a:cubicBezTo>
                  <a:pt x="526906" y="1698185"/>
                  <a:pt x="526976" y="1697949"/>
                  <a:pt x="527062" y="1697724"/>
                </a:cubicBezTo>
                <a:cubicBezTo>
                  <a:pt x="527062" y="1697724"/>
                  <a:pt x="526339" y="1691719"/>
                  <a:pt x="524182" y="1686174"/>
                </a:cubicBezTo>
                <a:cubicBezTo>
                  <a:pt x="523717" y="1684992"/>
                  <a:pt x="525441" y="1684543"/>
                  <a:pt x="526069" y="1685394"/>
                </a:cubicBezTo>
                <a:cubicBezTo>
                  <a:pt x="527500" y="1687380"/>
                  <a:pt x="529231" y="1689378"/>
                  <a:pt x="530188" y="1691589"/>
                </a:cubicBezTo>
                <a:cubicBezTo>
                  <a:pt x="530734" y="1690761"/>
                  <a:pt x="531317" y="1689993"/>
                  <a:pt x="531965" y="1689295"/>
                </a:cubicBezTo>
                <a:cubicBezTo>
                  <a:pt x="531505" y="1687144"/>
                  <a:pt x="532069" y="1685193"/>
                  <a:pt x="530033" y="1682971"/>
                </a:cubicBezTo>
                <a:cubicBezTo>
                  <a:pt x="528943" y="1681789"/>
                  <a:pt x="530716" y="1680110"/>
                  <a:pt x="531952" y="1680996"/>
                </a:cubicBezTo>
                <a:lnTo>
                  <a:pt x="535555" y="1686410"/>
                </a:lnTo>
                <a:lnTo>
                  <a:pt x="535554" y="1686411"/>
                </a:lnTo>
                <a:lnTo>
                  <a:pt x="535556" y="1686411"/>
                </a:lnTo>
                <a:lnTo>
                  <a:pt x="535555" y="1686410"/>
                </a:lnTo>
                <a:lnTo>
                  <a:pt x="537695" y="1685335"/>
                </a:lnTo>
                <a:cubicBezTo>
                  <a:pt x="538190" y="1685134"/>
                  <a:pt x="531530" y="1676268"/>
                  <a:pt x="530472" y="1675523"/>
                </a:cubicBezTo>
                <a:close/>
                <a:moveTo>
                  <a:pt x="1137239" y="2234749"/>
                </a:moveTo>
                <a:cubicBezTo>
                  <a:pt x="1136921" y="2237527"/>
                  <a:pt x="1136427" y="2240270"/>
                  <a:pt x="1135779" y="2242942"/>
                </a:cubicBezTo>
                <a:cubicBezTo>
                  <a:pt x="1134920" y="2246488"/>
                  <a:pt x="1133790" y="2249917"/>
                  <a:pt x="1132330" y="2253156"/>
                </a:cubicBezTo>
                <a:cubicBezTo>
                  <a:pt x="1130906" y="2256336"/>
                  <a:pt x="1129175" y="2259338"/>
                  <a:pt x="1127150" y="2262105"/>
                </a:cubicBezTo>
                <a:cubicBezTo>
                  <a:pt x="1121100" y="2270392"/>
                  <a:pt x="1112353" y="2276598"/>
                  <a:pt x="1100510" y="2278986"/>
                </a:cubicBezTo>
                <a:cubicBezTo>
                  <a:pt x="1099946" y="2279093"/>
                  <a:pt x="1099451" y="2278951"/>
                  <a:pt x="1099038" y="2278655"/>
                </a:cubicBezTo>
                <a:cubicBezTo>
                  <a:pt x="1098474" y="2278241"/>
                  <a:pt x="1098133" y="2277556"/>
                  <a:pt x="1098073" y="2276870"/>
                </a:cubicBezTo>
                <a:cubicBezTo>
                  <a:pt x="1098014" y="2276114"/>
                  <a:pt x="1098345" y="2275369"/>
                  <a:pt x="1099228" y="2275073"/>
                </a:cubicBezTo>
                <a:cubicBezTo>
                  <a:pt x="1112954" y="2270451"/>
                  <a:pt x="1122324" y="2262720"/>
                  <a:pt x="1127714" y="2252529"/>
                </a:cubicBezTo>
                <a:cubicBezTo>
                  <a:pt x="1128386" y="2251252"/>
                  <a:pt x="1129022" y="2249964"/>
                  <a:pt x="1129564" y="2248628"/>
                </a:cubicBezTo>
                <a:cubicBezTo>
                  <a:pt x="1128893" y="2249704"/>
                  <a:pt x="1128185" y="2250744"/>
                  <a:pt x="1127456" y="2251749"/>
                </a:cubicBezTo>
                <a:cubicBezTo>
                  <a:pt x="1122783" y="2258251"/>
                  <a:pt x="1117096" y="2263346"/>
                  <a:pt x="1111317" y="2265155"/>
                </a:cubicBezTo>
                <a:cubicBezTo>
                  <a:pt x="1110752" y="2265332"/>
                  <a:pt x="1110411" y="2264635"/>
                  <a:pt x="1110657" y="2264197"/>
                </a:cubicBezTo>
                <a:cubicBezTo>
                  <a:pt x="1115485" y="2255863"/>
                  <a:pt x="1121535" y="2251985"/>
                  <a:pt x="1126184" y="2243462"/>
                </a:cubicBezTo>
                <a:cubicBezTo>
                  <a:pt x="1127056" y="2241854"/>
                  <a:pt x="1127868" y="2240010"/>
                  <a:pt x="1128634" y="2237988"/>
                </a:cubicBezTo>
                <a:cubicBezTo>
                  <a:pt x="1128975" y="2237090"/>
                  <a:pt x="1129328" y="2236227"/>
                  <a:pt x="1129634" y="2235222"/>
                </a:cubicBezTo>
                <a:cubicBezTo>
                  <a:pt x="1129681" y="2235092"/>
                  <a:pt x="1129727" y="2234998"/>
                  <a:pt x="1129763" y="2234868"/>
                </a:cubicBezTo>
                <a:cubicBezTo>
                  <a:pt x="1129705" y="2234938"/>
                  <a:pt x="1129669" y="2234974"/>
                  <a:pt x="1129622" y="2235045"/>
                </a:cubicBezTo>
                <a:cubicBezTo>
                  <a:pt x="1129163" y="2235624"/>
                  <a:pt x="1128775" y="2236062"/>
                  <a:pt x="1128375" y="2236546"/>
                </a:cubicBezTo>
                <a:cubicBezTo>
                  <a:pt x="1127186" y="2237953"/>
                  <a:pt x="1126162" y="2239052"/>
                  <a:pt x="1125385" y="2239762"/>
                </a:cubicBezTo>
                <a:cubicBezTo>
                  <a:pt x="1122664" y="2242197"/>
                  <a:pt x="1122489" y="2240589"/>
                  <a:pt x="1124867" y="2236960"/>
                </a:cubicBezTo>
                <a:cubicBezTo>
                  <a:pt x="1125078" y="2236629"/>
                  <a:pt x="1125243" y="2236345"/>
                  <a:pt x="1125502" y="2235979"/>
                </a:cubicBezTo>
                <a:cubicBezTo>
                  <a:pt x="1125279" y="2236203"/>
                  <a:pt x="1125031" y="2236416"/>
                  <a:pt x="1124808" y="2236641"/>
                </a:cubicBezTo>
                <a:cubicBezTo>
                  <a:pt x="1119075" y="2242091"/>
                  <a:pt x="1112153" y="2247812"/>
                  <a:pt x="1104819" y="2248427"/>
                </a:cubicBezTo>
                <a:cubicBezTo>
                  <a:pt x="1102995" y="2257518"/>
                  <a:pt x="1098074" y="2263370"/>
                  <a:pt x="1093165" y="2267767"/>
                </a:cubicBezTo>
                <a:cubicBezTo>
                  <a:pt x="1088904" y="2271598"/>
                  <a:pt x="1084701" y="2274328"/>
                  <a:pt x="1082463" y="2277036"/>
                </a:cubicBezTo>
                <a:cubicBezTo>
                  <a:pt x="1081605" y="2278076"/>
                  <a:pt x="1081074" y="2279128"/>
                  <a:pt x="1080934" y="2280227"/>
                </a:cubicBezTo>
                <a:cubicBezTo>
                  <a:pt x="1080675" y="2282178"/>
                  <a:pt x="1081711" y="2284341"/>
                  <a:pt x="1084666" y="2287037"/>
                </a:cubicBezTo>
                <a:cubicBezTo>
                  <a:pt x="1084889" y="2287238"/>
                  <a:pt x="1085019" y="2287415"/>
                  <a:pt x="1085254" y="2287616"/>
                </a:cubicBezTo>
                <a:cubicBezTo>
                  <a:pt x="1086489" y="2288680"/>
                  <a:pt x="1087997" y="2289330"/>
                  <a:pt x="1089645" y="2289732"/>
                </a:cubicBezTo>
                <a:cubicBezTo>
                  <a:pt x="1093707" y="2290713"/>
                  <a:pt x="1098839" y="2289921"/>
                  <a:pt x="1104184" y="2288101"/>
                </a:cubicBezTo>
                <a:cubicBezTo>
                  <a:pt x="1112965" y="2285086"/>
                  <a:pt x="1122206" y="2279388"/>
                  <a:pt x="1127998" y="2274447"/>
                </a:cubicBezTo>
                <a:cubicBezTo>
                  <a:pt x="1129599" y="2273087"/>
                  <a:pt x="1130917" y="2271799"/>
                  <a:pt x="1131894" y="2270628"/>
                </a:cubicBezTo>
                <a:cubicBezTo>
                  <a:pt x="1132259" y="2270203"/>
                  <a:pt x="1132612" y="2269777"/>
                  <a:pt x="1132870" y="2269399"/>
                </a:cubicBezTo>
                <a:cubicBezTo>
                  <a:pt x="1133813" y="2268016"/>
                  <a:pt x="1134484" y="2266703"/>
                  <a:pt x="1135226" y="2265368"/>
                </a:cubicBezTo>
                <a:cubicBezTo>
                  <a:pt x="1134131" y="2266621"/>
                  <a:pt x="1132860" y="2267708"/>
                  <a:pt x="1131482" y="2268689"/>
                </a:cubicBezTo>
                <a:cubicBezTo>
                  <a:pt x="1130469" y="2269399"/>
                  <a:pt x="1129422" y="2270073"/>
                  <a:pt x="1128233" y="2270593"/>
                </a:cubicBezTo>
                <a:cubicBezTo>
                  <a:pt x="1128021" y="2270699"/>
                  <a:pt x="1127810" y="2270675"/>
                  <a:pt x="1127609" y="2270628"/>
                </a:cubicBezTo>
                <a:cubicBezTo>
                  <a:pt x="1126809" y="2270486"/>
                  <a:pt x="1126232" y="2269505"/>
                  <a:pt x="1126833" y="2268772"/>
                </a:cubicBezTo>
                <a:cubicBezTo>
                  <a:pt x="1127033" y="2268536"/>
                  <a:pt x="1127185" y="2268276"/>
                  <a:pt x="1127374" y="2268039"/>
                </a:cubicBezTo>
                <a:cubicBezTo>
                  <a:pt x="1130152" y="2264504"/>
                  <a:pt x="1132388" y="2260603"/>
                  <a:pt x="1134037" y="2256478"/>
                </a:cubicBezTo>
                <a:cubicBezTo>
                  <a:pt x="1134943" y="2254196"/>
                  <a:pt x="1135649" y="2251855"/>
                  <a:pt x="1136191" y="2249467"/>
                </a:cubicBezTo>
                <a:cubicBezTo>
                  <a:pt x="1137298" y="2244656"/>
                  <a:pt x="1137686" y="2239691"/>
                  <a:pt x="1137239" y="2234749"/>
                </a:cubicBezTo>
                <a:close/>
                <a:moveTo>
                  <a:pt x="469467" y="1618377"/>
                </a:moveTo>
                <a:cubicBezTo>
                  <a:pt x="469432" y="1618471"/>
                  <a:pt x="469385" y="1618554"/>
                  <a:pt x="469351" y="1618649"/>
                </a:cubicBezTo>
                <a:cubicBezTo>
                  <a:pt x="468349" y="1621285"/>
                  <a:pt x="466786" y="1623318"/>
                  <a:pt x="464182" y="1624264"/>
                </a:cubicBezTo>
                <a:lnTo>
                  <a:pt x="464183" y="1624264"/>
                </a:lnTo>
                <a:cubicBezTo>
                  <a:pt x="467877" y="1626215"/>
                  <a:pt x="471360" y="1628555"/>
                  <a:pt x="474968" y="1630577"/>
                </a:cubicBezTo>
                <a:cubicBezTo>
                  <a:pt x="476899" y="1631664"/>
                  <a:pt x="478877" y="1632634"/>
                  <a:pt x="480935" y="1633414"/>
                </a:cubicBezTo>
                <a:cubicBezTo>
                  <a:pt x="482367" y="1633958"/>
                  <a:pt x="483832" y="1634442"/>
                  <a:pt x="485371" y="1634750"/>
                </a:cubicBezTo>
                <a:cubicBezTo>
                  <a:pt x="483967" y="1633851"/>
                  <a:pt x="482606" y="1632776"/>
                  <a:pt x="481274" y="1631629"/>
                </a:cubicBezTo>
                <a:cubicBezTo>
                  <a:pt x="479227" y="1629879"/>
                  <a:pt x="477310" y="1627893"/>
                  <a:pt x="475492" y="1625836"/>
                </a:cubicBezTo>
                <a:cubicBezTo>
                  <a:pt x="473491" y="1623567"/>
                  <a:pt x="471640" y="1621261"/>
                  <a:pt x="470006" y="1619086"/>
                </a:cubicBezTo>
                <a:cubicBezTo>
                  <a:pt x="469836" y="1618850"/>
                  <a:pt x="469633" y="1618601"/>
                  <a:pt x="469467" y="1618377"/>
                </a:cubicBezTo>
                <a:close/>
                <a:moveTo>
                  <a:pt x="1008334" y="2113446"/>
                </a:moveTo>
                <a:cubicBezTo>
                  <a:pt x="1009164" y="2115621"/>
                  <a:pt x="1009853" y="2117454"/>
                  <a:pt x="1009272" y="2119771"/>
                </a:cubicBezTo>
                <a:cubicBezTo>
                  <a:pt x="1009224" y="2119972"/>
                  <a:pt x="1008946" y="2120102"/>
                  <a:pt x="1008770" y="2120007"/>
                </a:cubicBezTo>
                <a:cubicBezTo>
                  <a:pt x="1007238" y="2119215"/>
                  <a:pt x="1006351" y="2118092"/>
                  <a:pt x="1005565" y="2116768"/>
                </a:cubicBezTo>
                <a:cubicBezTo>
                  <a:pt x="1005419" y="2116520"/>
                  <a:pt x="1005269" y="2116260"/>
                  <a:pt x="1005128" y="2115999"/>
                </a:cubicBezTo>
                <a:lnTo>
                  <a:pt x="1005129" y="2115999"/>
                </a:lnTo>
                <a:cubicBezTo>
                  <a:pt x="1004956" y="2115680"/>
                  <a:pt x="1004784" y="2115373"/>
                  <a:pt x="1004606" y="2115030"/>
                </a:cubicBezTo>
                <a:cubicBezTo>
                  <a:pt x="1003391" y="2112737"/>
                  <a:pt x="1007392" y="2110975"/>
                  <a:pt x="1008334" y="2113446"/>
                </a:cubicBezTo>
                <a:close/>
                <a:moveTo>
                  <a:pt x="1274062" y="2358014"/>
                </a:moveTo>
                <a:cubicBezTo>
                  <a:pt x="1277441" y="2359161"/>
                  <a:pt x="1282456" y="2363370"/>
                  <a:pt x="1282562" y="2367153"/>
                </a:cubicBezTo>
                <a:cubicBezTo>
                  <a:pt x="1282584" y="2367826"/>
                  <a:pt x="1281773" y="2368217"/>
                  <a:pt x="1281208" y="2368016"/>
                </a:cubicBezTo>
                <a:cubicBezTo>
                  <a:pt x="1279536" y="2367448"/>
                  <a:pt x="1279170" y="2366609"/>
                  <a:pt x="1278006" y="2365261"/>
                </a:cubicBezTo>
                <a:cubicBezTo>
                  <a:pt x="1276346" y="2363358"/>
                  <a:pt x="1274226" y="2361821"/>
                  <a:pt x="1272885" y="2359693"/>
                </a:cubicBezTo>
                <a:cubicBezTo>
                  <a:pt x="1272402" y="2358937"/>
                  <a:pt x="1273133" y="2357695"/>
                  <a:pt x="1274062" y="2358014"/>
                </a:cubicBezTo>
                <a:close/>
                <a:moveTo>
                  <a:pt x="685004" y="1813849"/>
                </a:moveTo>
                <a:cubicBezTo>
                  <a:pt x="685500" y="1814416"/>
                  <a:pt x="685989" y="1815019"/>
                  <a:pt x="686508" y="1815717"/>
                </a:cubicBezTo>
                <a:cubicBezTo>
                  <a:pt x="688107" y="1817880"/>
                  <a:pt x="689613" y="1819712"/>
                  <a:pt x="689650" y="1822254"/>
                </a:cubicBezTo>
                <a:cubicBezTo>
                  <a:pt x="689655" y="1822621"/>
                  <a:pt x="689701" y="1822964"/>
                  <a:pt x="689637" y="1823365"/>
                </a:cubicBezTo>
                <a:cubicBezTo>
                  <a:pt x="689628" y="1823425"/>
                  <a:pt x="689645" y="1823460"/>
                  <a:pt x="689635" y="1823519"/>
                </a:cubicBezTo>
                <a:cubicBezTo>
                  <a:pt x="689555" y="1823957"/>
                  <a:pt x="689087" y="1824098"/>
                  <a:pt x="688715" y="1824051"/>
                </a:cubicBezTo>
                <a:cubicBezTo>
                  <a:pt x="685941" y="1823626"/>
                  <a:pt x="684659" y="1821710"/>
                  <a:pt x="683172" y="1819488"/>
                </a:cubicBezTo>
                <a:cubicBezTo>
                  <a:pt x="682537" y="1818530"/>
                  <a:pt x="681970" y="1817667"/>
                  <a:pt x="681468" y="1816816"/>
                </a:cubicBezTo>
                <a:cubicBezTo>
                  <a:pt x="681446" y="1816781"/>
                  <a:pt x="681425" y="1816733"/>
                  <a:pt x="681401" y="1816698"/>
                </a:cubicBezTo>
                <a:cubicBezTo>
                  <a:pt x="680514" y="1815149"/>
                  <a:pt x="679941" y="1813601"/>
                  <a:pt x="680235" y="1811496"/>
                </a:cubicBezTo>
                <a:cubicBezTo>
                  <a:pt x="680264" y="1811296"/>
                  <a:pt x="680413" y="1811165"/>
                  <a:pt x="680622" y="1811213"/>
                </a:cubicBezTo>
                <a:cubicBezTo>
                  <a:pt x="680946" y="1811272"/>
                  <a:pt x="681185" y="1811402"/>
                  <a:pt x="681471" y="1811485"/>
                </a:cubicBezTo>
                <a:cubicBezTo>
                  <a:pt x="682972" y="1811969"/>
                  <a:pt x="684048" y="1812761"/>
                  <a:pt x="685004" y="1813849"/>
                </a:cubicBezTo>
                <a:close/>
                <a:moveTo>
                  <a:pt x="650351" y="1781848"/>
                </a:moveTo>
                <a:cubicBezTo>
                  <a:pt x="646656" y="1779507"/>
                  <a:pt x="643455" y="1777497"/>
                  <a:pt x="641081" y="1776055"/>
                </a:cubicBezTo>
                <a:cubicBezTo>
                  <a:pt x="627909" y="1768075"/>
                  <a:pt x="613784" y="1761786"/>
                  <a:pt x="600528" y="1753996"/>
                </a:cubicBezTo>
                <a:cubicBezTo>
                  <a:pt x="600319" y="1753877"/>
                  <a:pt x="600103" y="1753771"/>
                  <a:pt x="599896" y="1753641"/>
                </a:cubicBezTo>
                <a:cubicBezTo>
                  <a:pt x="599365" y="1753523"/>
                  <a:pt x="598897" y="1753334"/>
                  <a:pt x="598401" y="1753180"/>
                </a:cubicBezTo>
                <a:cubicBezTo>
                  <a:pt x="598490" y="1753830"/>
                  <a:pt x="598454" y="1754457"/>
                  <a:pt x="598451" y="1755083"/>
                </a:cubicBezTo>
                <a:cubicBezTo>
                  <a:pt x="598451" y="1755225"/>
                  <a:pt x="598458" y="1755367"/>
                  <a:pt x="598463" y="1755509"/>
                </a:cubicBezTo>
                <a:cubicBezTo>
                  <a:pt x="611957" y="1760793"/>
                  <a:pt x="631142" y="1771574"/>
                  <a:pt x="650516" y="1783455"/>
                </a:cubicBezTo>
                <a:cubicBezTo>
                  <a:pt x="650478" y="1782923"/>
                  <a:pt x="650419" y="1782380"/>
                  <a:pt x="650351" y="1781848"/>
                </a:cubicBezTo>
                <a:close/>
                <a:moveTo>
                  <a:pt x="962221" y="2067602"/>
                </a:moveTo>
                <a:cubicBezTo>
                  <a:pt x="962221" y="2067602"/>
                  <a:pt x="958117" y="2064788"/>
                  <a:pt x="950573" y="2062601"/>
                </a:cubicBezTo>
                <a:cubicBezTo>
                  <a:pt x="949298" y="2062235"/>
                  <a:pt x="947899" y="2061892"/>
                  <a:pt x="946429" y="2061573"/>
                </a:cubicBezTo>
                <a:cubicBezTo>
                  <a:pt x="942315" y="2060686"/>
                  <a:pt x="937458" y="2060095"/>
                  <a:pt x="931909" y="2060119"/>
                </a:cubicBezTo>
                <a:lnTo>
                  <a:pt x="931914" y="2060107"/>
                </a:lnTo>
                <a:cubicBezTo>
                  <a:pt x="930657" y="2060119"/>
                  <a:pt x="929376" y="2060143"/>
                  <a:pt x="928051" y="2060225"/>
                </a:cubicBezTo>
                <a:cubicBezTo>
                  <a:pt x="925892" y="2060344"/>
                  <a:pt x="923631" y="2060580"/>
                  <a:pt x="921294" y="2060923"/>
                </a:cubicBezTo>
                <a:cubicBezTo>
                  <a:pt x="920626" y="2061017"/>
                  <a:pt x="919982" y="2061088"/>
                  <a:pt x="919301" y="2061195"/>
                </a:cubicBezTo>
                <a:cubicBezTo>
                  <a:pt x="920718" y="2062034"/>
                  <a:pt x="921983" y="2062885"/>
                  <a:pt x="923182" y="2063748"/>
                </a:cubicBezTo>
                <a:cubicBezTo>
                  <a:pt x="923230" y="2063784"/>
                  <a:pt x="923291" y="2063819"/>
                  <a:pt x="923340" y="2063855"/>
                </a:cubicBezTo>
                <a:cubicBezTo>
                  <a:pt x="924915" y="2064989"/>
                  <a:pt x="926302" y="2066160"/>
                  <a:pt x="927535" y="2067330"/>
                </a:cubicBezTo>
                <a:cubicBezTo>
                  <a:pt x="927738" y="2067519"/>
                  <a:pt x="927900" y="2067720"/>
                  <a:pt x="928094" y="2067909"/>
                </a:cubicBezTo>
                <a:cubicBezTo>
                  <a:pt x="929234" y="2069044"/>
                  <a:pt x="930230" y="2070191"/>
                  <a:pt x="931101" y="2071350"/>
                </a:cubicBezTo>
                <a:cubicBezTo>
                  <a:pt x="931526" y="2071917"/>
                  <a:pt x="931994" y="2072473"/>
                  <a:pt x="932364" y="2073052"/>
                </a:cubicBezTo>
                <a:cubicBezTo>
                  <a:pt x="932117" y="2072212"/>
                  <a:pt x="931878" y="2071373"/>
                  <a:pt x="931650" y="2070534"/>
                </a:cubicBezTo>
                <a:cubicBezTo>
                  <a:pt x="931326" y="2069340"/>
                  <a:pt x="931014" y="2068146"/>
                  <a:pt x="930635" y="2066964"/>
                </a:cubicBezTo>
                <a:cubicBezTo>
                  <a:pt x="930044" y="2065119"/>
                  <a:pt x="932886" y="2063677"/>
                  <a:pt x="933756" y="2065486"/>
                </a:cubicBezTo>
                <a:cubicBezTo>
                  <a:pt x="933975" y="2065947"/>
                  <a:pt x="934196" y="2066408"/>
                  <a:pt x="934416" y="2066869"/>
                </a:cubicBezTo>
                <a:cubicBezTo>
                  <a:pt x="934438" y="2066916"/>
                  <a:pt x="934408" y="2066964"/>
                  <a:pt x="934402" y="2067011"/>
                </a:cubicBezTo>
                <a:cubicBezTo>
                  <a:pt x="934390" y="2067105"/>
                  <a:pt x="934377" y="2067188"/>
                  <a:pt x="934376" y="2067283"/>
                </a:cubicBezTo>
                <a:cubicBezTo>
                  <a:pt x="934461" y="2067531"/>
                  <a:pt x="934668" y="2068205"/>
                  <a:pt x="934953" y="2069151"/>
                </a:cubicBezTo>
                <a:cubicBezTo>
                  <a:pt x="935332" y="2070404"/>
                  <a:pt x="935856" y="2072165"/>
                  <a:pt x="936456" y="2074199"/>
                </a:cubicBezTo>
                <a:cubicBezTo>
                  <a:pt x="937063" y="2076255"/>
                  <a:pt x="937744" y="2078573"/>
                  <a:pt x="938423" y="2080901"/>
                </a:cubicBezTo>
                <a:cubicBezTo>
                  <a:pt x="939427" y="2084342"/>
                  <a:pt x="940423" y="2087770"/>
                  <a:pt x="941159" y="2090359"/>
                </a:cubicBezTo>
                <a:cubicBezTo>
                  <a:pt x="941856" y="2092806"/>
                  <a:pt x="942321" y="2094485"/>
                  <a:pt x="942337" y="2094674"/>
                </a:cubicBezTo>
                <a:cubicBezTo>
                  <a:pt x="942735" y="2095064"/>
                  <a:pt x="943845" y="2101046"/>
                  <a:pt x="943964" y="2101613"/>
                </a:cubicBezTo>
                <a:cubicBezTo>
                  <a:pt x="944242" y="2101471"/>
                  <a:pt x="944543" y="2101377"/>
                  <a:pt x="944854" y="2101353"/>
                </a:cubicBezTo>
                <a:cubicBezTo>
                  <a:pt x="944360" y="2098669"/>
                  <a:pt x="943745" y="2095998"/>
                  <a:pt x="943182" y="2093314"/>
                </a:cubicBezTo>
                <a:cubicBezTo>
                  <a:pt x="942158" y="2088432"/>
                  <a:pt x="941016" y="2083597"/>
                  <a:pt x="939757" y="2078797"/>
                </a:cubicBezTo>
                <a:cubicBezTo>
                  <a:pt x="939184" y="2076610"/>
                  <a:pt x="938670" y="2074399"/>
                  <a:pt x="938045" y="2072236"/>
                </a:cubicBezTo>
                <a:cubicBezTo>
                  <a:pt x="938010" y="2072106"/>
                  <a:pt x="937983" y="2071976"/>
                  <a:pt x="937947" y="2071858"/>
                </a:cubicBezTo>
                <a:cubicBezTo>
                  <a:pt x="937698" y="2070995"/>
                  <a:pt x="938059" y="2070297"/>
                  <a:pt x="938637" y="2069895"/>
                </a:cubicBezTo>
                <a:cubicBezTo>
                  <a:pt x="939068" y="2069588"/>
                  <a:pt x="939611" y="2069446"/>
                  <a:pt x="940141" y="2069529"/>
                </a:cubicBezTo>
                <a:cubicBezTo>
                  <a:pt x="940646" y="2069612"/>
                  <a:pt x="941126" y="2069860"/>
                  <a:pt x="941447" y="2070392"/>
                </a:cubicBezTo>
                <a:cubicBezTo>
                  <a:pt x="941826" y="2071019"/>
                  <a:pt x="942204" y="2071645"/>
                  <a:pt x="942583" y="2072272"/>
                </a:cubicBezTo>
                <a:cubicBezTo>
                  <a:pt x="942938" y="2072851"/>
                  <a:pt x="942786" y="2073406"/>
                  <a:pt x="942482" y="2073891"/>
                </a:cubicBezTo>
                <a:cubicBezTo>
                  <a:pt x="942526" y="2074057"/>
                  <a:pt x="942562" y="2074210"/>
                  <a:pt x="942606" y="2074364"/>
                </a:cubicBezTo>
                <a:cubicBezTo>
                  <a:pt x="942791" y="2075038"/>
                  <a:pt x="942949" y="2075712"/>
                  <a:pt x="943132" y="2076374"/>
                </a:cubicBezTo>
                <a:cubicBezTo>
                  <a:pt x="944406" y="2081043"/>
                  <a:pt x="945579" y="2085725"/>
                  <a:pt x="946661" y="2090441"/>
                </a:cubicBezTo>
                <a:cubicBezTo>
                  <a:pt x="947430" y="2093775"/>
                  <a:pt x="948200" y="2097109"/>
                  <a:pt x="948833" y="2100478"/>
                </a:cubicBezTo>
                <a:cubicBezTo>
                  <a:pt x="948497" y="2094780"/>
                  <a:pt x="947910" y="2090359"/>
                  <a:pt x="947423" y="2086552"/>
                </a:cubicBezTo>
                <a:cubicBezTo>
                  <a:pt x="947203" y="2084838"/>
                  <a:pt x="947017" y="2083254"/>
                  <a:pt x="946872" y="2081753"/>
                </a:cubicBezTo>
                <a:cubicBezTo>
                  <a:pt x="946526" y="2078159"/>
                  <a:pt x="946466" y="2074979"/>
                  <a:pt x="947167" y="2071515"/>
                </a:cubicBezTo>
                <a:cubicBezTo>
                  <a:pt x="947345" y="2070652"/>
                  <a:pt x="948773" y="2070569"/>
                  <a:pt x="949078" y="2071385"/>
                </a:cubicBezTo>
                <a:cubicBezTo>
                  <a:pt x="949996" y="2073856"/>
                  <a:pt x="950475" y="2076433"/>
                  <a:pt x="950795" y="2079045"/>
                </a:cubicBezTo>
                <a:cubicBezTo>
                  <a:pt x="950844" y="2079435"/>
                  <a:pt x="950901" y="2079826"/>
                  <a:pt x="950942" y="2080228"/>
                </a:cubicBezTo>
                <a:cubicBezTo>
                  <a:pt x="951230" y="2082982"/>
                  <a:pt x="951373" y="2085784"/>
                  <a:pt x="951645" y="2088550"/>
                </a:cubicBezTo>
                <a:cubicBezTo>
                  <a:pt x="951850" y="2090643"/>
                  <a:pt x="952130" y="2092723"/>
                  <a:pt x="952618" y="2094756"/>
                </a:cubicBezTo>
                <a:cubicBezTo>
                  <a:pt x="953312" y="2097653"/>
                  <a:pt x="954387" y="2101412"/>
                  <a:pt x="955120" y="2105242"/>
                </a:cubicBezTo>
                <a:cubicBezTo>
                  <a:pt x="955469" y="2100679"/>
                  <a:pt x="955158" y="2096660"/>
                  <a:pt x="954725" y="2092924"/>
                </a:cubicBezTo>
                <a:cubicBezTo>
                  <a:pt x="953977" y="2086481"/>
                  <a:pt x="952860" y="2080937"/>
                  <a:pt x="954074" y="2075132"/>
                </a:cubicBezTo>
                <a:cubicBezTo>
                  <a:pt x="954292" y="2074080"/>
                  <a:pt x="955571" y="2074139"/>
                  <a:pt x="955882" y="2074955"/>
                </a:cubicBezTo>
                <a:cubicBezTo>
                  <a:pt x="955901" y="2074931"/>
                  <a:pt x="955923" y="2074920"/>
                  <a:pt x="955944" y="2074896"/>
                </a:cubicBezTo>
                <a:cubicBezTo>
                  <a:pt x="956388" y="2075794"/>
                  <a:pt x="956755" y="2076764"/>
                  <a:pt x="957079" y="2077757"/>
                </a:cubicBezTo>
                <a:cubicBezTo>
                  <a:pt x="957152" y="2077981"/>
                  <a:pt x="957216" y="2078218"/>
                  <a:pt x="957283" y="2078442"/>
                </a:cubicBezTo>
                <a:cubicBezTo>
                  <a:pt x="958206" y="2081587"/>
                  <a:pt x="958649" y="2085086"/>
                  <a:pt x="958878" y="2088609"/>
                </a:cubicBezTo>
                <a:cubicBezTo>
                  <a:pt x="958897" y="2087297"/>
                  <a:pt x="958921" y="2086079"/>
                  <a:pt x="958925" y="2084566"/>
                </a:cubicBezTo>
                <a:cubicBezTo>
                  <a:pt x="958927" y="2083278"/>
                  <a:pt x="959834" y="2082095"/>
                  <a:pt x="961244" y="2082308"/>
                </a:cubicBezTo>
                <a:cubicBezTo>
                  <a:pt x="961761" y="2082391"/>
                  <a:pt x="962300" y="2082379"/>
                  <a:pt x="962821" y="2082450"/>
                </a:cubicBezTo>
                <a:cubicBezTo>
                  <a:pt x="963216" y="2082497"/>
                  <a:pt x="963618" y="2082509"/>
                  <a:pt x="964015" y="2082545"/>
                </a:cubicBezTo>
                <a:cubicBezTo>
                  <a:pt x="965982" y="2082734"/>
                  <a:pt x="967972" y="2082840"/>
                  <a:pt x="969993" y="2082817"/>
                </a:cubicBezTo>
                <a:cubicBezTo>
                  <a:pt x="971505" y="2082805"/>
                  <a:pt x="973012" y="2082805"/>
                  <a:pt x="974546" y="2082710"/>
                </a:cubicBezTo>
                <a:cubicBezTo>
                  <a:pt x="972727" y="2081185"/>
                  <a:pt x="971123" y="2079601"/>
                  <a:pt x="969614" y="2077981"/>
                </a:cubicBezTo>
                <a:cubicBezTo>
                  <a:pt x="966571" y="2074719"/>
                  <a:pt x="964087" y="2071279"/>
                  <a:pt x="962221" y="2067602"/>
                </a:cubicBezTo>
                <a:close/>
                <a:moveTo>
                  <a:pt x="447817" y="1591553"/>
                </a:moveTo>
                <a:cubicBezTo>
                  <a:pt x="445479" y="1591092"/>
                  <a:pt x="442903" y="1589626"/>
                  <a:pt x="441320" y="1588208"/>
                </a:cubicBezTo>
                <a:cubicBezTo>
                  <a:pt x="440589" y="1589697"/>
                  <a:pt x="445299" y="1591849"/>
                  <a:pt x="446855" y="1592771"/>
                </a:cubicBezTo>
                <a:cubicBezTo>
                  <a:pt x="447136" y="1592286"/>
                  <a:pt x="447432" y="1591979"/>
                  <a:pt x="447817" y="1591553"/>
                </a:cubicBezTo>
                <a:close/>
                <a:moveTo>
                  <a:pt x="500427" y="1639372"/>
                </a:moveTo>
                <a:cubicBezTo>
                  <a:pt x="480342" y="1638237"/>
                  <a:pt x="477551" y="1653641"/>
                  <a:pt x="491004" y="1667271"/>
                </a:cubicBezTo>
                <a:cubicBezTo>
                  <a:pt x="486691" y="1662921"/>
                  <a:pt x="489813" y="1641583"/>
                  <a:pt x="497355" y="1642257"/>
                </a:cubicBezTo>
                <a:cubicBezTo>
                  <a:pt x="499695" y="1642458"/>
                  <a:pt x="501236" y="1644917"/>
                  <a:pt x="503739" y="1644976"/>
                </a:cubicBezTo>
                <a:cubicBezTo>
                  <a:pt x="501965" y="1643663"/>
                  <a:pt x="500866" y="1641713"/>
                  <a:pt x="500427" y="1639372"/>
                </a:cubicBezTo>
                <a:close/>
                <a:moveTo>
                  <a:pt x="704713" y="1827846"/>
                </a:moveTo>
                <a:cubicBezTo>
                  <a:pt x="706448" y="1829560"/>
                  <a:pt x="710833" y="1835991"/>
                  <a:pt x="714280" y="1841997"/>
                </a:cubicBezTo>
                <a:cubicBezTo>
                  <a:pt x="714896" y="1843072"/>
                  <a:pt x="715476" y="1844136"/>
                  <a:pt x="716012" y="1845153"/>
                </a:cubicBezTo>
                <a:cubicBezTo>
                  <a:pt x="717727" y="1848416"/>
                  <a:pt x="718930" y="1851241"/>
                  <a:pt x="718927" y="1852660"/>
                </a:cubicBezTo>
                <a:cubicBezTo>
                  <a:pt x="718920" y="1858133"/>
                  <a:pt x="713456" y="1851206"/>
                  <a:pt x="708690" y="1843131"/>
                </a:cubicBezTo>
                <a:lnTo>
                  <a:pt x="708688" y="1843131"/>
                </a:lnTo>
                <a:cubicBezTo>
                  <a:pt x="705922" y="1838450"/>
                  <a:pt x="703420" y="1833426"/>
                  <a:pt x="702334" y="1830175"/>
                </a:cubicBezTo>
                <a:cubicBezTo>
                  <a:pt x="702220" y="1829832"/>
                  <a:pt x="702089" y="1829466"/>
                  <a:pt x="702009" y="1829170"/>
                </a:cubicBezTo>
                <a:cubicBezTo>
                  <a:pt x="701565" y="1827538"/>
                  <a:pt x="703695" y="1826841"/>
                  <a:pt x="704713" y="1827846"/>
                </a:cubicBezTo>
                <a:close/>
                <a:moveTo>
                  <a:pt x="1072729" y="2166538"/>
                </a:moveTo>
                <a:cubicBezTo>
                  <a:pt x="1061299" y="2156584"/>
                  <a:pt x="1057898" y="2153274"/>
                  <a:pt x="1053350" y="2150224"/>
                </a:cubicBezTo>
                <a:cubicBezTo>
                  <a:pt x="1053306" y="2150212"/>
                  <a:pt x="1050184" y="2147931"/>
                  <a:pt x="1047003" y="2146902"/>
                </a:cubicBezTo>
                <a:cubicBezTo>
                  <a:pt x="1043270" y="2145708"/>
                  <a:pt x="1040202" y="2145318"/>
                  <a:pt x="1037428" y="2145353"/>
                </a:cubicBezTo>
                <a:cubicBezTo>
                  <a:pt x="1032756" y="2145424"/>
                  <a:pt x="1028969" y="2146831"/>
                  <a:pt x="1024766" y="2148439"/>
                </a:cubicBezTo>
                <a:cubicBezTo>
                  <a:pt x="1023194" y="2149042"/>
                  <a:pt x="1021536" y="2149657"/>
                  <a:pt x="1019759" y="2150236"/>
                </a:cubicBezTo>
                <a:cubicBezTo>
                  <a:pt x="1019369" y="2150366"/>
                  <a:pt x="1019011" y="2150496"/>
                  <a:pt x="1018605" y="2150614"/>
                </a:cubicBezTo>
                <a:cubicBezTo>
                  <a:pt x="1017604" y="2150922"/>
                  <a:pt x="1016567" y="2151146"/>
                  <a:pt x="1015519" y="2151359"/>
                </a:cubicBezTo>
                <a:cubicBezTo>
                  <a:pt x="1014408" y="2151584"/>
                  <a:pt x="1013274" y="2151749"/>
                  <a:pt x="1012123" y="2151891"/>
                </a:cubicBezTo>
                <a:cubicBezTo>
                  <a:pt x="1009985" y="2152151"/>
                  <a:pt x="1007798" y="2152317"/>
                  <a:pt x="1005589" y="2152435"/>
                </a:cubicBezTo>
                <a:cubicBezTo>
                  <a:pt x="999639" y="2152754"/>
                  <a:pt x="993598" y="2152872"/>
                  <a:pt x="988329" y="2154468"/>
                </a:cubicBezTo>
                <a:cubicBezTo>
                  <a:pt x="987927" y="2154598"/>
                  <a:pt x="987720" y="2154823"/>
                  <a:pt x="987508" y="2155059"/>
                </a:cubicBezTo>
                <a:cubicBezTo>
                  <a:pt x="986677" y="2155958"/>
                  <a:pt x="987127" y="2157553"/>
                  <a:pt x="988023" y="2159173"/>
                </a:cubicBezTo>
                <a:cubicBezTo>
                  <a:pt x="989336" y="2161537"/>
                  <a:pt x="991449" y="2163866"/>
                  <a:pt x="991410" y="2163724"/>
                </a:cubicBezTo>
                <a:cubicBezTo>
                  <a:pt x="994741" y="2175073"/>
                  <a:pt x="1001207" y="2184531"/>
                  <a:pt x="1014747" y="2185264"/>
                </a:cubicBezTo>
                <a:cubicBezTo>
                  <a:pt x="1015035" y="2183774"/>
                  <a:pt x="1015872" y="2182060"/>
                  <a:pt x="1016981" y="2180287"/>
                </a:cubicBezTo>
                <a:cubicBezTo>
                  <a:pt x="1017606" y="2179282"/>
                  <a:pt x="1018294" y="2178253"/>
                  <a:pt x="1019078" y="2177225"/>
                </a:cubicBezTo>
                <a:cubicBezTo>
                  <a:pt x="1017901" y="2177225"/>
                  <a:pt x="1016668" y="2176965"/>
                  <a:pt x="1015443" y="2176634"/>
                </a:cubicBezTo>
                <a:cubicBezTo>
                  <a:pt x="1013244" y="2176031"/>
                  <a:pt x="1011087" y="2175085"/>
                  <a:pt x="1009437" y="2174317"/>
                </a:cubicBezTo>
                <a:cubicBezTo>
                  <a:pt x="1008528" y="2173903"/>
                  <a:pt x="1007803" y="2173064"/>
                  <a:pt x="1007933" y="2171988"/>
                </a:cubicBezTo>
                <a:cubicBezTo>
                  <a:pt x="1008032" y="2171184"/>
                  <a:pt x="1008132" y="2170995"/>
                  <a:pt x="1008727" y="2170439"/>
                </a:cubicBezTo>
                <a:cubicBezTo>
                  <a:pt x="1009264" y="2169931"/>
                  <a:pt x="1010263" y="2169718"/>
                  <a:pt x="1010944" y="2170037"/>
                </a:cubicBezTo>
                <a:cubicBezTo>
                  <a:pt x="1011646" y="2170356"/>
                  <a:pt x="1012357" y="2170640"/>
                  <a:pt x="1013066" y="2170924"/>
                </a:cubicBezTo>
                <a:cubicBezTo>
                  <a:pt x="1014507" y="2171527"/>
                  <a:pt x="1015961" y="2172070"/>
                  <a:pt x="1017478" y="2172484"/>
                </a:cubicBezTo>
                <a:cubicBezTo>
                  <a:pt x="1019027" y="2172910"/>
                  <a:pt x="1020393" y="2173205"/>
                  <a:pt x="1021636" y="2173974"/>
                </a:cubicBezTo>
                <a:cubicBezTo>
                  <a:pt x="1021659" y="2173986"/>
                  <a:pt x="1021685" y="2173986"/>
                  <a:pt x="1021708" y="2174009"/>
                </a:cubicBezTo>
                <a:cubicBezTo>
                  <a:pt x="1022151" y="2173501"/>
                  <a:pt x="1022600" y="2173075"/>
                  <a:pt x="1023050" y="2172591"/>
                </a:cubicBezTo>
                <a:cubicBezTo>
                  <a:pt x="1023989" y="2171574"/>
                  <a:pt x="1024933" y="2170545"/>
                  <a:pt x="1025852" y="2169635"/>
                </a:cubicBezTo>
                <a:cubicBezTo>
                  <a:pt x="1024451" y="2169470"/>
                  <a:pt x="1023047" y="2169127"/>
                  <a:pt x="1021656" y="2168737"/>
                </a:cubicBezTo>
                <a:cubicBezTo>
                  <a:pt x="1020808" y="2168500"/>
                  <a:pt x="1019970" y="2168252"/>
                  <a:pt x="1019144" y="2167957"/>
                </a:cubicBezTo>
                <a:cubicBezTo>
                  <a:pt x="1017276" y="2167283"/>
                  <a:pt x="1015473" y="2166503"/>
                  <a:pt x="1013836" y="2165699"/>
                </a:cubicBezTo>
                <a:cubicBezTo>
                  <a:pt x="1013194" y="2165379"/>
                  <a:pt x="1012666" y="2164339"/>
                  <a:pt x="1012799" y="2163630"/>
                </a:cubicBezTo>
                <a:cubicBezTo>
                  <a:pt x="1012944" y="2162861"/>
                  <a:pt x="1013041" y="2162625"/>
                  <a:pt x="1013562" y="2162058"/>
                </a:cubicBezTo>
                <a:cubicBezTo>
                  <a:pt x="1014040" y="2161526"/>
                  <a:pt x="1015134" y="2161289"/>
                  <a:pt x="1015786" y="2161585"/>
                </a:cubicBezTo>
                <a:cubicBezTo>
                  <a:pt x="1016061" y="2161715"/>
                  <a:pt x="1016342" y="2161821"/>
                  <a:pt x="1016616" y="2161951"/>
                </a:cubicBezTo>
                <a:cubicBezTo>
                  <a:pt x="1017629" y="2162412"/>
                  <a:pt x="1018646" y="2162861"/>
                  <a:pt x="1019677" y="2163275"/>
                </a:cubicBezTo>
                <a:cubicBezTo>
                  <a:pt x="1021278" y="2163925"/>
                  <a:pt x="1022903" y="2164505"/>
                  <a:pt x="1024585" y="2164918"/>
                </a:cubicBezTo>
                <a:cubicBezTo>
                  <a:pt x="1025038" y="2165025"/>
                  <a:pt x="1025485" y="2165143"/>
                  <a:pt x="1025940" y="2165249"/>
                </a:cubicBezTo>
                <a:cubicBezTo>
                  <a:pt x="1027165" y="2165521"/>
                  <a:pt x="1028394" y="2165781"/>
                  <a:pt x="1029594" y="2166136"/>
                </a:cubicBezTo>
                <a:cubicBezTo>
                  <a:pt x="1029827" y="2165935"/>
                  <a:pt x="1030020" y="2165781"/>
                  <a:pt x="1030241" y="2165592"/>
                </a:cubicBezTo>
                <a:cubicBezTo>
                  <a:pt x="1030501" y="2165368"/>
                  <a:pt x="1030786" y="2165119"/>
                  <a:pt x="1030999" y="2164954"/>
                </a:cubicBezTo>
                <a:cubicBezTo>
                  <a:pt x="1032312" y="2163914"/>
                  <a:pt x="1033789" y="2163122"/>
                  <a:pt x="1035354" y="2162460"/>
                </a:cubicBezTo>
                <a:cubicBezTo>
                  <a:pt x="1034947" y="2162247"/>
                  <a:pt x="1034541" y="2162034"/>
                  <a:pt x="1034129" y="2161845"/>
                </a:cubicBezTo>
                <a:cubicBezTo>
                  <a:pt x="1032028" y="2160852"/>
                  <a:pt x="1029947" y="2159835"/>
                  <a:pt x="1027895" y="2158736"/>
                </a:cubicBezTo>
                <a:cubicBezTo>
                  <a:pt x="1027618" y="2158594"/>
                  <a:pt x="1027326" y="2158464"/>
                  <a:pt x="1027050" y="2158310"/>
                </a:cubicBezTo>
                <a:cubicBezTo>
                  <a:pt x="1025503" y="2157471"/>
                  <a:pt x="1025670" y="2155686"/>
                  <a:pt x="1026637" y="2154775"/>
                </a:cubicBezTo>
                <a:cubicBezTo>
                  <a:pt x="1027205" y="2154232"/>
                  <a:pt x="1028049" y="2153995"/>
                  <a:pt x="1028990" y="2154421"/>
                </a:cubicBezTo>
                <a:cubicBezTo>
                  <a:pt x="1031910" y="2155768"/>
                  <a:pt x="1034724" y="2157352"/>
                  <a:pt x="1037542" y="2158889"/>
                </a:cubicBezTo>
                <a:cubicBezTo>
                  <a:pt x="1038718" y="2159539"/>
                  <a:pt x="1039777" y="2160143"/>
                  <a:pt x="1040572" y="2161017"/>
                </a:cubicBezTo>
                <a:cubicBezTo>
                  <a:pt x="1040907" y="2160958"/>
                  <a:pt x="1041285" y="2160970"/>
                  <a:pt x="1041629" y="2160935"/>
                </a:cubicBezTo>
                <a:cubicBezTo>
                  <a:pt x="1044417" y="2160580"/>
                  <a:pt x="1047420" y="2160627"/>
                  <a:pt x="1050555" y="2160923"/>
                </a:cubicBezTo>
                <a:cubicBezTo>
                  <a:pt x="1047946" y="2158949"/>
                  <a:pt x="1043570" y="2156359"/>
                  <a:pt x="1044141" y="2152742"/>
                </a:cubicBezTo>
                <a:cubicBezTo>
                  <a:pt x="1044231" y="2152163"/>
                  <a:pt x="1044605" y="2151714"/>
                  <a:pt x="1045231" y="2151725"/>
                </a:cubicBezTo>
                <a:cubicBezTo>
                  <a:pt x="1048915" y="2151796"/>
                  <a:pt x="1051419" y="2156253"/>
                  <a:pt x="1054203" y="2158405"/>
                </a:cubicBezTo>
                <a:cubicBezTo>
                  <a:pt x="1056028" y="2159823"/>
                  <a:pt x="1057877" y="2161147"/>
                  <a:pt x="1059698" y="2162495"/>
                </a:cubicBezTo>
                <a:cubicBezTo>
                  <a:pt x="1063959" y="2163535"/>
                  <a:pt x="1068326" y="2164836"/>
                  <a:pt x="1072729" y="2166538"/>
                </a:cubicBezTo>
                <a:close/>
                <a:moveTo>
                  <a:pt x="668639" y="1792854"/>
                </a:moveTo>
                <a:cubicBezTo>
                  <a:pt x="669080" y="1793304"/>
                  <a:pt x="669444" y="1793848"/>
                  <a:pt x="669865" y="1794331"/>
                </a:cubicBezTo>
                <a:cubicBezTo>
                  <a:pt x="670657" y="1795231"/>
                  <a:pt x="671435" y="1796152"/>
                  <a:pt x="672176" y="1797109"/>
                </a:cubicBezTo>
                <a:cubicBezTo>
                  <a:pt x="673932" y="1799380"/>
                  <a:pt x="675624" y="1801720"/>
                  <a:pt x="677332" y="1803991"/>
                </a:cubicBezTo>
                <a:cubicBezTo>
                  <a:pt x="677540" y="1804262"/>
                  <a:pt x="677721" y="1804582"/>
                  <a:pt x="677909" y="1804876"/>
                </a:cubicBezTo>
                <a:lnTo>
                  <a:pt x="677911" y="1804877"/>
                </a:lnTo>
                <a:cubicBezTo>
                  <a:pt x="678149" y="1805255"/>
                  <a:pt x="678355" y="1805646"/>
                  <a:pt x="678547" y="1806059"/>
                </a:cubicBezTo>
                <a:cubicBezTo>
                  <a:pt x="679134" y="1807323"/>
                  <a:pt x="679452" y="1808684"/>
                  <a:pt x="679277" y="1810030"/>
                </a:cubicBezTo>
                <a:cubicBezTo>
                  <a:pt x="679259" y="1810160"/>
                  <a:pt x="679284" y="1810291"/>
                  <a:pt x="679257" y="1810421"/>
                </a:cubicBezTo>
                <a:cubicBezTo>
                  <a:pt x="679185" y="1810775"/>
                  <a:pt x="678892" y="1810988"/>
                  <a:pt x="678540" y="1810954"/>
                </a:cubicBezTo>
                <a:cubicBezTo>
                  <a:pt x="675258" y="1810574"/>
                  <a:pt x="673354" y="1807585"/>
                  <a:pt x="671682" y="1805019"/>
                </a:cubicBezTo>
                <a:lnTo>
                  <a:pt x="671674" y="1805006"/>
                </a:lnTo>
                <a:cubicBezTo>
                  <a:pt x="670719" y="1803540"/>
                  <a:pt x="669726" y="1802075"/>
                  <a:pt x="668776" y="1800573"/>
                </a:cubicBezTo>
                <a:cubicBezTo>
                  <a:pt x="668343" y="1799889"/>
                  <a:pt x="667990" y="1799178"/>
                  <a:pt x="667584" y="1798482"/>
                </a:cubicBezTo>
                <a:cubicBezTo>
                  <a:pt x="667005" y="1797488"/>
                  <a:pt x="666389" y="1796506"/>
                  <a:pt x="665906" y="1795478"/>
                </a:cubicBezTo>
                <a:cubicBezTo>
                  <a:pt x="665895" y="1795455"/>
                  <a:pt x="665889" y="1795454"/>
                  <a:pt x="665877" y="1795431"/>
                </a:cubicBezTo>
                <a:cubicBezTo>
                  <a:pt x="665866" y="1795420"/>
                  <a:pt x="665866" y="1795395"/>
                  <a:pt x="665854" y="1795383"/>
                </a:cubicBezTo>
                <a:cubicBezTo>
                  <a:pt x="665792" y="1795253"/>
                  <a:pt x="665703" y="1795135"/>
                  <a:pt x="665644" y="1794993"/>
                </a:cubicBezTo>
                <a:cubicBezTo>
                  <a:pt x="665657" y="1794993"/>
                  <a:pt x="665671" y="1794993"/>
                  <a:pt x="665685" y="1794981"/>
                </a:cubicBezTo>
                <a:cubicBezTo>
                  <a:pt x="665470" y="1794344"/>
                  <a:pt x="665647" y="1793669"/>
                  <a:pt x="666024" y="1793161"/>
                </a:cubicBezTo>
                <a:cubicBezTo>
                  <a:pt x="666262" y="1792843"/>
                  <a:pt x="666576" y="1792582"/>
                  <a:pt x="666928" y="1792440"/>
                </a:cubicBezTo>
                <a:cubicBezTo>
                  <a:pt x="667476" y="1792228"/>
                  <a:pt x="668104" y="1792298"/>
                  <a:pt x="668639" y="1792854"/>
                </a:cubicBezTo>
                <a:close/>
                <a:moveTo>
                  <a:pt x="555629" y="1688255"/>
                </a:moveTo>
                <a:cubicBezTo>
                  <a:pt x="536613" y="1681103"/>
                  <a:pt x="528430" y="1699568"/>
                  <a:pt x="529331" y="1715445"/>
                </a:cubicBezTo>
                <a:cubicBezTo>
                  <a:pt x="532087" y="1713896"/>
                  <a:pt x="534761" y="1712631"/>
                  <a:pt x="537397" y="1711591"/>
                </a:cubicBezTo>
                <a:cubicBezTo>
                  <a:pt x="535593" y="1710031"/>
                  <a:pt x="534510" y="1708080"/>
                  <a:pt x="533997" y="1705314"/>
                </a:cubicBezTo>
                <a:cubicBezTo>
                  <a:pt x="533730" y="1703919"/>
                  <a:pt x="535703" y="1703647"/>
                  <a:pt x="536252" y="1704758"/>
                </a:cubicBezTo>
                <a:cubicBezTo>
                  <a:pt x="538509" y="1709333"/>
                  <a:pt x="540203" y="1707773"/>
                  <a:pt x="542295" y="1709960"/>
                </a:cubicBezTo>
                <a:cubicBezTo>
                  <a:pt x="543583" y="1709617"/>
                  <a:pt x="544877" y="1709310"/>
                  <a:pt x="546154" y="1709085"/>
                </a:cubicBezTo>
                <a:cubicBezTo>
                  <a:pt x="543826" y="1706756"/>
                  <a:pt x="541899" y="1703623"/>
                  <a:pt x="541094" y="1701933"/>
                </a:cubicBezTo>
                <a:cubicBezTo>
                  <a:pt x="540251" y="1700183"/>
                  <a:pt x="543197" y="1698765"/>
                  <a:pt x="544160" y="1700431"/>
                </a:cubicBezTo>
                <a:cubicBezTo>
                  <a:pt x="545552" y="1702867"/>
                  <a:pt x="547179" y="1704983"/>
                  <a:pt x="549543" y="1706555"/>
                </a:cubicBezTo>
                <a:cubicBezTo>
                  <a:pt x="550796" y="1707394"/>
                  <a:pt x="552234" y="1707749"/>
                  <a:pt x="553264" y="1708659"/>
                </a:cubicBezTo>
                <a:cubicBezTo>
                  <a:pt x="554235" y="1708695"/>
                  <a:pt x="555198" y="1708612"/>
                  <a:pt x="556183" y="1708754"/>
                </a:cubicBezTo>
                <a:cubicBezTo>
                  <a:pt x="553443" y="1705349"/>
                  <a:pt x="551156" y="1701554"/>
                  <a:pt x="549683" y="1697441"/>
                </a:cubicBezTo>
                <a:cubicBezTo>
                  <a:pt x="549187" y="1696081"/>
                  <a:pt x="551063" y="1695313"/>
                  <a:pt x="551863" y="1696388"/>
                </a:cubicBezTo>
                <a:cubicBezTo>
                  <a:pt x="559085" y="1706141"/>
                  <a:pt x="563424" y="1710397"/>
                  <a:pt x="563424" y="1710397"/>
                </a:cubicBezTo>
                <a:cubicBezTo>
                  <a:pt x="564092" y="1710563"/>
                  <a:pt x="564765" y="1710728"/>
                  <a:pt x="565391" y="1710917"/>
                </a:cubicBezTo>
                <a:lnTo>
                  <a:pt x="565392" y="1710917"/>
                </a:lnTo>
                <a:cubicBezTo>
                  <a:pt x="558368" y="1696211"/>
                  <a:pt x="554559" y="1694497"/>
                  <a:pt x="555629" y="1688255"/>
                </a:cubicBezTo>
                <a:close/>
                <a:moveTo>
                  <a:pt x="1152730" y="2238875"/>
                </a:moveTo>
                <a:cubicBezTo>
                  <a:pt x="1152812" y="2238922"/>
                  <a:pt x="1152742" y="2239064"/>
                  <a:pt x="1152659" y="2239016"/>
                </a:cubicBezTo>
                <a:cubicBezTo>
                  <a:pt x="1152035" y="2238603"/>
                  <a:pt x="1151412" y="2238189"/>
                  <a:pt x="1150788" y="2237775"/>
                </a:cubicBezTo>
                <a:cubicBezTo>
                  <a:pt x="1150728" y="2237728"/>
                  <a:pt x="1150788" y="2237633"/>
                  <a:pt x="1150847" y="2237669"/>
                </a:cubicBezTo>
                <a:cubicBezTo>
                  <a:pt x="1151470" y="2238071"/>
                  <a:pt x="1152107" y="2238473"/>
                  <a:pt x="1152730" y="2238875"/>
                </a:cubicBezTo>
                <a:close/>
                <a:moveTo>
                  <a:pt x="471252" y="1609759"/>
                </a:moveTo>
                <a:cubicBezTo>
                  <a:pt x="471246" y="1609794"/>
                  <a:pt x="471238" y="1609842"/>
                  <a:pt x="471232" y="1609877"/>
                </a:cubicBezTo>
                <a:cubicBezTo>
                  <a:pt x="471040" y="1611307"/>
                  <a:pt x="470822" y="1612691"/>
                  <a:pt x="470575" y="1614038"/>
                </a:cubicBezTo>
                <a:cubicBezTo>
                  <a:pt x="470534" y="1614263"/>
                  <a:pt x="470510" y="1614499"/>
                  <a:pt x="470467" y="1614712"/>
                </a:cubicBezTo>
                <a:cubicBezTo>
                  <a:pt x="471075" y="1615327"/>
                  <a:pt x="471537" y="1615800"/>
                  <a:pt x="472069" y="1616344"/>
                </a:cubicBezTo>
                <a:cubicBezTo>
                  <a:pt x="473885" y="1618188"/>
                  <a:pt x="475352" y="1619713"/>
                  <a:pt x="476503" y="1620930"/>
                </a:cubicBezTo>
                <a:cubicBezTo>
                  <a:pt x="476532" y="1620966"/>
                  <a:pt x="476554" y="1620989"/>
                  <a:pt x="476581" y="1621013"/>
                </a:cubicBezTo>
                <a:cubicBezTo>
                  <a:pt x="479079" y="1623661"/>
                  <a:pt x="480452" y="1625186"/>
                  <a:pt x="482377" y="1626865"/>
                </a:cubicBezTo>
                <a:cubicBezTo>
                  <a:pt x="483405" y="1627751"/>
                  <a:pt x="484604" y="1628709"/>
                  <a:pt x="486240" y="1629915"/>
                </a:cubicBezTo>
                <a:cubicBezTo>
                  <a:pt x="486241" y="1629158"/>
                  <a:pt x="486255" y="1628402"/>
                  <a:pt x="486263" y="1627657"/>
                </a:cubicBezTo>
                <a:cubicBezTo>
                  <a:pt x="485081" y="1626037"/>
                  <a:pt x="484068" y="1624666"/>
                  <a:pt x="483150" y="1623425"/>
                </a:cubicBezTo>
                <a:cubicBezTo>
                  <a:pt x="482095" y="1622006"/>
                  <a:pt x="481193" y="1620800"/>
                  <a:pt x="480416" y="1619795"/>
                </a:cubicBezTo>
                <a:cubicBezTo>
                  <a:pt x="479417" y="1618495"/>
                  <a:pt x="478609" y="1617478"/>
                  <a:pt x="477935" y="1616675"/>
                </a:cubicBezTo>
                <a:cubicBezTo>
                  <a:pt x="476987" y="1615540"/>
                  <a:pt x="476273" y="1614771"/>
                  <a:pt x="475598" y="1614097"/>
                </a:cubicBezTo>
                <a:cubicBezTo>
                  <a:pt x="474433" y="1612927"/>
                  <a:pt x="473351" y="1611993"/>
                  <a:pt x="471252" y="1609759"/>
                </a:cubicBezTo>
                <a:close/>
                <a:moveTo>
                  <a:pt x="522175" y="1655568"/>
                </a:moveTo>
                <a:cubicBezTo>
                  <a:pt x="521348" y="1660439"/>
                  <a:pt x="520993" y="1665451"/>
                  <a:pt x="519249" y="1671563"/>
                </a:cubicBezTo>
                <a:cubicBezTo>
                  <a:pt x="521851" y="1670345"/>
                  <a:pt x="524829" y="1669990"/>
                  <a:pt x="527693" y="1670522"/>
                </a:cubicBezTo>
                <a:cubicBezTo>
                  <a:pt x="523555" y="1667555"/>
                  <a:pt x="522298" y="1660900"/>
                  <a:pt x="522175" y="1655568"/>
                </a:cubicBezTo>
                <a:close/>
                <a:moveTo>
                  <a:pt x="456425" y="1594473"/>
                </a:moveTo>
                <a:cubicBezTo>
                  <a:pt x="454464" y="1593859"/>
                  <a:pt x="452947" y="1592274"/>
                  <a:pt x="451679" y="1590714"/>
                </a:cubicBezTo>
                <a:cubicBezTo>
                  <a:pt x="451825" y="1590891"/>
                  <a:pt x="451121" y="1593090"/>
                  <a:pt x="450266" y="1593788"/>
                </a:cubicBezTo>
                <a:cubicBezTo>
                  <a:pt x="449353" y="1594544"/>
                  <a:pt x="450571" y="1595218"/>
                  <a:pt x="451214" y="1595809"/>
                </a:cubicBezTo>
                <a:cubicBezTo>
                  <a:pt x="451946" y="1596483"/>
                  <a:pt x="452421" y="1597358"/>
                  <a:pt x="452541" y="1598304"/>
                </a:cubicBezTo>
                <a:cubicBezTo>
                  <a:pt x="452948" y="1598552"/>
                  <a:pt x="453297" y="1598883"/>
                  <a:pt x="453613" y="1599261"/>
                </a:cubicBezTo>
                <a:cubicBezTo>
                  <a:pt x="454667" y="1597854"/>
                  <a:pt x="455939" y="1596578"/>
                  <a:pt x="457447" y="1595431"/>
                </a:cubicBezTo>
                <a:cubicBezTo>
                  <a:pt x="457036" y="1595455"/>
                  <a:pt x="456683" y="1595206"/>
                  <a:pt x="456425" y="1594473"/>
                </a:cubicBezTo>
                <a:close/>
                <a:moveTo>
                  <a:pt x="747978" y="1861265"/>
                </a:moveTo>
                <a:cubicBezTo>
                  <a:pt x="757064" y="1878195"/>
                  <a:pt x="752130" y="1888999"/>
                  <a:pt x="746594" y="1871137"/>
                </a:cubicBezTo>
                <a:cubicBezTo>
                  <a:pt x="745716" y="1868299"/>
                  <a:pt x="744665" y="1865463"/>
                  <a:pt x="744254" y="1862508"/>
                </a:cubicBezTo>
                <a:cubicBezTo>
                  <a:pt x="743942" y="1860273"/>
                  <a:pt x="746906" y="1859280"/>
                  <a:pt x="747978" y="1861265"/>
                </a:cubicBezTo>
                <a:close/>
                <a:moveTo>
                  <a:pt x="1126903" y="2210255"/>
                </a:moveTo>
                <a:cubicBezTo>
                  <a:pt x="1126643" y="2212678"/>
                  <a:pt x="1126291" y="2215102"/>
                  <a:pt x="1125726" y="2217442"/>
                </a:cubicBezTo>
                <a:cubicBezTo>
                  <a:pt x="1125137" y="2219925"/>
                  <a:pt x="1124302" y="2222313"/>
                  <a:pt x="1123077" y="2224512"/>
                </a:cubicBezTo>
                <a:cubicBezTo>
                  <a:pt x="1122312" y="2225871"/>
                  <a:pt x="1121394" y="2227160"/>
                  <a:pt x="1120287" y="2228354"/>
                </a:cubicBezTo>
                <a:cubicBezTo>
                  <a:pt x="1119169" y="2229548"/>
                  <a:pt x="1117486" y="2228236"/>
                  <a:pt x="1117768" y="2226841"/>
                </a:cubicBezTo>
                <a:cubicBezTo>
                  <a:pt x="1119911" y="2216166"/>
                  <a:pt x="1121053" y="2220847"/>
                  <a:pt x="1121358" y="2205290"/>
                </a:cubicBezTo>
                <a:cubicBezTo>
                  <a:pt x="1117721" y="2211921"/>
                  <a:pt x="1114519" y="2218577"/>
                  <a:pt x="1111894" y="2225800"/>
                </a:cubicBezTo>
                <a:cubicBezTo>
                  <a:pt x="1111164" y="2227810"/>
                  <a:pt x="1108139" y="2226770"/>
                  <a:pt x="1108750" y="2224713"/>
                </a:cubicBezTo>
                <a:cubicBezTo>
                  <a:pt x="1110375" y="2219275"/>
                  <a:pt x="1112436" y="2213919"/>
                  <a:pt x="1114790" y="2208706"/>
                </a:cubicBezTo>
                <a:cubicBezTo>
                  <a:pt x="1108645" y="2214144"/>
                  <a:pt x="1102241" y="2222017"/>
                  <a:pt x="1099228" y="2224382"/>
                </a:cubicBezTo>
                <a:cubicBezTo>
                  <a:pt x="1098039" y="2225327"/>
                  <a:pt x="1095943" y="2224027"/>
                  <a:pt x="1096708" y="2222514"/>
                </a:cubicBezTo>
                <a:cubicBezTo>
                  <a:pt x="1099616" y="2216863"/>
                  <a:pt x="1104584" y="2211650"/>
                  <a:pt x="1109846" y="2206968"/>
                </a:cubicBezTo>
                <a:cubicBezTo>
                  <a:pt x="1106114" y="2208883"/>
                  <a:pt x="1100946" y="2211827"/>
                  <a:pt x="1096508" y="2214712"/>
                </a:cubicBezTo>
                <a:cubicBezTo>
                  <a:pt x="1096238" y="2214889"/>
                  <a:pt x="1095836" y="2214747"/>
                  <a:pt x="1095873" y="2214369"/>
                </a:cubicBezTo>
                <a:cubicBezTo>
                  <a:pt x="1096308" y="2208671"/>
                  <a:pt x="1102500" y="2205928"/>
                  <a:pt x="1107103" y="2203469"/>
                </a:cubicBezTo>
                <a:cubicBezTo>
                  <a:pt x="1092141" y="2206696"/>
                  <a:pt x="1078509" y="2215811"/>
                  <a:pt x="1076790" y="2230009"/>
                </a:cubicBezTo>
                <a:cubicBezTo>
                  <a:pt x="1076931" y="2230529"/>
                  <a:pt x="1076920" y="2231073"/>
                  <a:pt x="1076626" y="2231546"/>
                </a:cubicBezTo>
                <a:cubicBezTo>
                  <a:pt x="1076473" y="2233295"/>
                  <a:pt x="1076330" y="2234797"/>
                  <a:pt x="1076202" y="2236168"/>
                </a:cubicBezTo>
                <a:cubicBezTo>
                  <a:pt x="1075225" y="2246961"/>
                  <a:pt x="1075496" y="2247304"/>
                  <a:pt x="1081252" y="2245543"/>
                </a:cubicBezTo>
                <a:cubicBezTo>
                  <a:pt x="1082347" y="2245200"/>
                  <a:pt x="1083618" y="2244798"/>
                  <a:pt x="1085160" y="2244372"/>
                </a:cubicBezTo>
                <a:cubicBezTo>
                  <a:pt x="1096378" y="2241228"/>
                  <a:pt x="1108468" y="2243568"/>
                  <a:pt x="1117804" y="2235530"/>
                </a:cubicBezTo>
                <a:cubicBezTo>
                  <a:pt x="1119875" y="2233733"/>
                  <a:pt x="1121924" y="2231770"/>
                  <a:pt x="1123689" y="2229654"/>
                </a:cubicBezTo>
                <a:cubicBezTo>
                  <a:pt x="1124736" y="2228389"/>
                  <a:pt x="1125691" y="2227077"/>
                  <a:pt x="1126468" y="2225694"/>
                </a:cubicBezTo>
                <a:cubicBezTo>
                  <a:pt x="1127349" y="2224145"/>
                  <a:pt x="1128021" y="2222514"/>
                  <a:pt x="1128410" y="2220811"/>
                </a:cubicBezTo>
                <a:cubicBezTo>
                  <a:pt x="1128598" y="2219960"/>
                  <a:pt x="1128728" y="2219085"/>
                  <a:pt x="1128763" y="2218187"/>
                </a:cubicBezTo>
                <a:cubicBezTo>
                  <a:pt x="1128869" y="2215693"/>
                  <a:pt x="1128339" y="2213045"/>
                  <a:pt x="1126903" y="2210255"/>
                </a:cubicBezTo>
                <a:close/>
                <a:moveTo>
                  <a:pt x="1201172" y="2278111"/>
                </a:moveTo>
                <a:cubicBezTo>
                  <a:pt x="1201030" y="2277993"/>
                  <a:pt x="1200877" y="2277899"/>
                  <a:pt x="1200724" y="2277780"/>
                </a:cubicBezTo>
                <a:cubicBezTo>
                  <a:pt x="1200430" y="2277556"/>
                  <a:pt x="1200124" y="2277331"/>
                  <a:pt x="1199818" y="2277118"/>
                </a:cubicBezTo>
                <a:cubicBezTo>
                  <a:pt x="1199524" y="2276906"/>
                  <a:pt x="1199241" y="2276657"/>
                  <a:pt x="1198935" y="2276456"/>
                </a:cubicBezTo>
                <a:cubicBezTo>
                  <a:pt x="1198535" y="2276196"/>
                  <a:pt x="1198098" y="2275983"/>
                  <a:pt x="1197675" y="2275747"/>
                </a:cubicBezTo>
                <a:cubicBezTo>
                  <a:pt x="1196969" y="2275345"/>
                  <a:pt x="1196263" y="2274955"/>
                  <a:pt x="1195533" y="2274612"/>
                </a:cubicBezTo>
                <a:cubicBezTo>
                  <a:pt x="1195486" y="2274589"/>
                  <a:pt x="1195427" y="2274565"/>
                  <a:pt x="1195380" y="2274553"/>
                </a:cubicBezTo>
                <a:cubicBezTo>
                  <a:pt x="1194897" y="2274328"/>
                  <a:pt x="1194415" y="2274104"/>
                  <a:pt x="1193920" y="2273903"/>
                </a:cubicBezTo>
                <a:cubicBezTo>
                  <a:pt x="1193472" y="2273714"/>
                  <a:pt x="1193026" y="2273524"/>
                  <a:pt x="1192565" y="2273359"/>
                </a:cubicBezTo>
                <a:cubicBezTo>
                  <a:pt x="1190848" y="2272697"/>
                  <a:pt x="1189094" y="2272106"/>
                  <a:pt x="1187315" y="2271527"/>
                </a:cubicBezTo>
                <a:cubicBezTo>
                  <a:pt x="1186480" y="2271255"/>
                  <a:pt x="1185633" y="2270971"/>
                  <a:pt x="1184784" y="2270687"/>
                </a:cubicBezTo>
                <a:cubicBezTo>
                  <a:pt x="1184573" y="2270616"/>
                  <a:pt x="1184361" y="2270545"/>
                  <a:pt x="1184150" y="2270474"/>
                </a:cubicBezTo>
                <a:cubicBezTo>
                  <a:pt x="1182630" y="2269943"/>
                  <a:pt x="1181136" y="2269340"/>
                  <a:pt x="1179664" y="2268689"/>
                </a:cubicBezTo>
                <a:cubicBezTo>
                  <a:pt x="1179452" y="2268595"/>
                  <a:pt x="1179253" y="2268500"/>
                  <a:pt x="1179041" y="2268406"/>
                </a:cubicBezTo>
                <a:cubicBezTo>
                  <a:pt x="1177722" y="2267791"/>
                  <a:pt x="1176426" y="2267129"/>
                  <a:pt x="1175203" y="2266313"/>
                </a:cubicBezTo>
                <a:cubicBezTo>
                  <a:pt x="1172813" y="2264741"/>
                  <a:pt x="1170553" y="2262861"/>
                  <a:pt x="1167810" y="2262058"/>
                </a:cubicBezTo>
                <a:cubicBezTo>
                  <a:pt x="1167010" y="2261833"/>
                  <a:pt x="1166197" y="2261715"/>
                  <a:pt x="1165374" y="2261655"/>
                </a:cubicBezTo>
                <a:cubicBezTo>
                  <a:pt x="1164267" y="2261561"/>
                  <a:pt x="1163148" y="2261596"/>
                  <a:pt x="1162019" y="2261691"/>
                </a:cubicBezTo>
                <a:cubicBezTo>
                  <a:pt x="1161665" y="2261727"/>
                  <a:pt x="1161311" y="2261762"/>
                  <a:pt x="1160959" y="2261797"/>
                </a:cubicBezTo>
                <a:cubicBezTo>
                  <a:pt x="1160653" y="2261833"/>
                  <a:pt x="1160359" y="2261880"/>
                  <a:pt x="1160063" y="2261916"/>
                </a:cubicBezTo>
                <a:cubicBezTo>
                  <a:pt x="1158864" y="2262069"/>
                  <a:pt x="1157675" y="2262235"/>
                  <a:pt x="1156473" y="2262353"/>
                </a:cubicBezTo>
                <a:cubicBezTo>
                  <a:pt x="1156392" y="2262365"/>
                  <a:pt x="1156321" y="2262365"/>
                  <a:pt x="1156239" y="2262377"/>
                </a:cubicBezTo>
                <a:cubicBezTo>
                  <a:pt x="1155309" y="2262459"/>
                  <a:pt x="1154367" y="2262518"/>
                  <a:pt x="1153437" y="2262483"/>
                </a:cubicBezTo>
                <a:cubicBezTo>
                  <a:pt x="1153931" y="2262507"/>
                  <a:pt x="1154967" y="2263783"/>
                  <a:pt x="1156144" y="2265438"/>
                </a:cubicBezTo>
                <a:cubicBezTo>
                  <a:pt x="1156168" y="2265474"/>
                  <a:pt x="1156192" y="2265498"/>
                  <a:pt x="1156215" y="2265533"/>
                </a:cubicBezTo>
                <a:cubicBezTo>
                  <a:pt x="1157392" y="2267200"/>
                  <a:pt x="1158687" y="2269221"/>
                  <a:pt x="1159747" y="2270888"/>
                </a:cubicBezTo>
                <a:cubicBezTo>
                  <a:pt x="1159970" y="2271231"/>
                  <a:pt x="1160170" y="2271550"/>
                  <a:pt x="1160369" y="2271846"/>
                </a:cubicBezTo>
                <a:cubicBezTo>
                  <a:pt x="1160476" y="2272011"/>
                  <a:pt x="1160570" y="2272141"/>
                  <a:pt x="1160665" y="2272295"/>
                </a:cubicBezTo>
                <a:cubicBezTo>
                  <a:pt x="1161124" y="2272992"/>
                  <a:pt x="1161524" y="2273572"/>
                  <a:pt x="1161712" y="2273773"/>
                </a:cubicBezTo>
                <a:cubicBezTo>
                  <a:pt x="1162360" y="2274435"/>
                  <a:pt x="1163054" y="2275038"/>
                  <a:pt x="1163749" y="2275652"/>
                </a:cubicBezTo>
                <a:cubicBezTo>
                  <a:pt x="1164832" y="2276634"/>
                  <a:pt x="1165961" y="2277544"/>
                  <a:pt x="1167139" y="2278407"/>
                </a:cubicBezTo>
                <a:cubicBezTo>
                  <a:pt x="1168470" y="2279364"/>
                  <a:pt x="1169835" y="2280275"/>
                  <a:pt x="1171248" y="2281102"/>
                </a:cubicBezTo>
                <a:cubicBezTo>
                  <a:pt x="1171354" y="2281161"/>
                  <a:pt x="1171448" y="2281220"/>
                  <a:pt x="1171542" y="2281280"/>
                </a:cubicBezTo>
                <a:cubicBezTo>
                  <a:pt x="1171601" y="2281315"/>
                  <a:pt x="1171648" y="2281350"/>
                  <a:pt x="1171707" y="2281386"/>
                </a:cubicBezTo>
                <a:cubicBezTo>
                  <a:pt x="1173072" y="2282154"/>
                  <a:pt x="1174461" y="2282887"/>
                  <a:pt x="1175898" y="2283549"/>
                </a:cubicBezTo>
                <a:cubicBezTo>
                  <a:pt x="1176521" y="2283845"/>
                  <a:pt x="1177169" y="2284034"/>
                  <a:pt x="1177805" y="2284306"/>
                </a:cubicBezTo>
                <a:cubicBezTo>
                  <a:pt x="1177958" y="2284365"/>
                  <a:pt x="1178099" y="2284412"/>
                  <a:pt x="1178252" y="2284483"/>
                </a:cubicBezTo>
                <a:cubicBezTo>
                  <a:pt x="1179806" y="2285122"/>
                  <a:pt x="1181360" y="2285784"/>
                  <a:pt x="1182937" y="2286316"/>
                </a:cubicBezTo>
                <a:cubicBezTo>
                  <a:pt x="1183749" y="2286599"/>
                  <a:pt x="1184573" y="2286824"/>
                  <a:pt x="1185396" y="2287084"/>
                </a:cubicBezTo>
                <a:cubicBezTo>
                  <a:pt x="1185503" y="2287120"/>
                  <a:pt x="1185621" y="2287155"/>
                  <a:pt x="1185739" y="2287190"/>
                </a:cubicBezTo>
                <a:cubicBezTo>
                  <a:pt x="1185786" y="2287202"/>
                  <a:pt x="1185833" y="2287226"/>
                  <a:pt x="1185891" y="2287238"/>
                </a:cubicBezTo>
                <a:cubicBezTo>
                  <a:pt x="1187611" y="2287770"/>
                  <a:pt x="1189329" y="2288325"/>
                  <a:pt x="1191060" y="2288834"/>
                </a:cubicBezTo>
                <a:cubicBezTo>
                  <a:pt x="1191542" y="2288975"/>
                  <a:pt x="1192025" y="2289129"/>
                  <a:pt x="1192519" y="2289271"/>
                </a:cubicBezTo>
                <a:cubicBezTo>
                  <a:pt x="1192743" y="2289330"/>
                  <a:pt x="1192967" y="2289401"/>
                  <a:pt x="1193190" y="2289472"/>
                </a:cubicBezTo>
                <a:cubicBezTo>
                  <a:pt x="1194450" y="2289850"/>
                  <a:pt x="1195720" y="2290217"/>
                  <a:pt x="1196981" y="2290619"/>
                </a:cubicBezTo>
                <a:cubicBezTo>
                  <a:pt x="1197062" y="2290642"/>
                  <a:pt x="1197146" y="2290666"/>
                  <a:pt x="1197215" y="2290690"/>
                </a:cubicBezTo>
                <a:cubicBezTo>
                  <a:pt x="1199076" y="2291293"/>
                  <a:pt x="1200889" y="2292002"/>
                  <a:pt x="1202714" y="2292735"/>
                </a:cubicBezTo>
                <a:cubicBezTo>
                  <a:pt x="1203301" y="2292971"/>
                  <a:pt x="1203926" y="2293149"/>
                  <a:pt x="1204527" y="2293421"/>
                </a:cubicBezTo>
                <a:cubicBezTo>
                  <a:pt x="1208823" y="2295312"/>
                  <a:pt x="1211425" y="2296045"/>
                  <a:pt x="1213355" y="2295477"/>
                </a:cubicBezTo>
                <a:cubicBezTo>
                  <a:pt x="1213438" y="2295454"/>
                  <a:pt x="1208447" y="2286552"/>
                  <a:pt x="1207645" y="2285323"/>
                </a:cubicBezTo>
                <a:cubicBezTo>
                  <a:pt x="1207623" y="2285287"/>
                  <a:pt x="1207575" y="2285192"/>
                  <a:pt x="1207552" y="2285169"/>
                </a:cubicBezTo>
                <a:cubicBezTo>
                  <a:pt x="1206858" y="2284176"/>
                  <a:pt x="1206091" y="2283206"/>
                  <a:pt x="1205304" y="2282261"/>
                </a:cubicBezTo>
                <a:cubicBezTo>
                  <a:pt x="1205067" y="2281977"/>
                  <a:pt x="1204809" y="2281693"/>
                  <a:pt x="1204562" y="2281421"/>
                </a:cubicBezTo>
                <a:cubicBezTo>
                  <a:pt x="1203514" y="2280239"/>
                  <a:pt x="1202396" y="2279116"/>
                  <a:pt x="1201172" y="2278111"/>
                </a:cubicBezTo>
                <a:close/>
                <a:moveTo>
                  <a:pt x="520854" y="1649220"/>
                </a:moveTo>
                <a:cubicBezTo>
                  <a:pt x="500899" y="1659457"/>
                  <a:pt x="518034" y="1665321"/>
                  <a:pt x="505430" y="1676173"/>
                </a:cubicBezTo>
                <a:cubicBezTo>
                  <a:pt x="520245" y="1677533"/>
                  <a:pt x="512226" y="1658961"/>
                  <a:pt x="520854" y="1649220"/>
                </a:cubicBezTo>
                <a:close/>
                <a:moveTo>
                  <a:pt x="957375" y="2051690"/>
                </a:moveTo>
                <a:cubicBezTo>
                  <a:pt x="955755" y="2052825"/>
                  <a:pt x="954272" y="2053960"/>
                  <a:pt x="952944" y="2055083"/>
                </a:cubicBezTo>
                <a:cubicBezTo>
                  <a:pt x="953744" y="2055367"/>
                  <a:pt x="954469" y="2055768"/>
                  <a:pt x="955243" y="2056088"/>
                </a:cubicBezTo>
                <a:cubicBezTo>
                  <a:pt x="956029" y="2055024"/>
                  <a:pt x="956805" y="2053972"/>
                  <a:pt x="957578" y="2052943"/>
                </a:cubicBezTo>
                <a:cubicBezTo>
                  <a:pt x="957499" y="2052529"/>
                  <a:pt x="957445" y="2052116"/>
                  <a:pt x="957375" y="2051690"/>
                </a:cubicBezTo>
                <a:close/>
                <a:moveTo>
                  <a:pt x="1110069" y="2192274"/>
                </a:moveTo>
                <a:cubicBezTo>
                  <a:pt x="1101393" y="2186233"/>
                  <a:pt x="1091776" y="2182391"/>
                  <a:pt x="1082229" y="2177296"/>
                </a:cubicBezTo>
                <a:cubicBezTo>
                  <a:pt x="1067725" y="2169564"/>
                  <a:pt x="1054743" y="2163405"/>
                  <a:pt x="1043471" y="2165344"/>
                </a:cubicBezTo>
                <a:cubicBezTo>
                  <a:pt x="1039478" y="2166041"/>
                  <a:pt x="1035708" y="2167791"/>
                  <a:pt x="1032155" y="2170818"/>
                </a:cubicBezTo>
                <a:cubicBezTo>
                  <a:pt x="1031220" y="2171621"/>
                  <a:pt x="1030302" y="2172508"/>
                  <a:pt x="1029398" y="2173501"/>
                </a:cubicBezTo>
                <a:cubicBezTo>
                  <a:pt x="1028056" y="2174955"/>
                  <a:pt x="1026738" y="2176551"/>
                  <a:pt x="1025465" y="2178442"/>
                </a:cubicBezTo>
                <a:cubicBezTo>
                  <a:pt x="1025429" y="2178502"/>
                  <a:pt x="1025417" y="2178561"/>
                  <a:pt x="1025382" y="2178608"/>
                </a:cubicBezTo>
                <a:lnTo>
                  <a:pt x="1025379" y="2178608"/>
                </a:lnTo>
                <a:cubicBezTo>
                  <a:pt x="1024956" y="2179270"/>
                  <a:pt x="1024600" y="2179944"/>
                  <a:pt x="1024350" y="2180606"/>
                </a:cubicBezTo>
                <a:cubicBezTo>
                  <a:pt x="1022871" y="2184578"/>
                  <a:pt x="1024434" y="2188515"/>
                  <a:pt x="1028186" y="2190063"/>
                </a:cubicBezTo>
                <a:cubicBezTo>
                  <a:pt x="1028765" y="2190300"/>
                  <a:pt x="1029390" y="2190465"/>
                  <a:pt x="1030074" y="2190583"/>
                </a:cubicBezTo>
                <a:cubicBezTo>
                  <a:pt x="1030585" y="2190666"/>
                  <a:pt x="1031076" y="2190772"/>
                  <a:pt x="1031642" y="2190784"/>
                </a:cubicBezTo>
                <a:cubicBezTo>
                  <a:pt x="1031873" y="2190560"/>
                  <a:pt x="1031980" y="2190347"/>
                  <a:pt x="1032258" y="2190134"/>
                </a:cubicBezTo>
                <a:cubicBezTo>
                  <a:pt x="1033378" y="2189247"/>
                  <a:pt x="1035234" y="2189720"/>
                  <a:pt x="1035674" y="2191151"/>
                </a:cubicBezTo>
                <a:cubicBezTo>
                  <a:pt x="1036174" y="2192758"/>
                  <a:pt x="1033979" y="2193314"/>
                  <a:pt x="1034487" y="2195182"/>
                </a:cubicBezTo>
                <a:cubicBezTo>
                  <a:pt x="1035164" y="2197641"/>
                  <a:pt x="1037462" y="2198126"/>
                  <a:pt x="1040034" y="2197795"/>
                </a:cubicBezTo>
                <a:cubicBezTo>
                  <a:pt x="1040932" y="2197676"/>
                  <a:pt x="1041853" y="2197464"/>
                  <a:pt x="1042762" y="2197192"/>
                </a:cubicBezTo>
                <a:cubicBezTo>
                  <a:pt x="1043553" y="2196967"/>
                  <a:pt x="1044333" y="2196707"/>
                  <a:pt x="1045054" y="2196435"/>
                </a:cubicBezTo>
                <a:cubicBezTo>
                  <a:pt x="1048843" y="2194981"/>
                  <a:pt x="1052280" y="2193882"/>
                  <a:pt x="1055461" y="2193042"/>
                </a:cubicBezTo>
                <a:cubicBezTo>
                  <a:pt x="1075872" y="2187628"/>
                  <a:pt x="1084736" y="2193633"/>
                  <a:pt x="1094790" y="2196270"/>
                </a:cubicBezTo>
                <a:cubicBezTo>
                  <a:pt x="1090858" y="2194331"/>
                  <a:pt x="1086961" y="2192262"/>
                  <a:pt x="1083359" y="2190122"/>
                </a:cubicBezTo>
                <a:cubicBezTo>
                  <a:pt x="1082594" y="2189673"/>
                  <a:pt x="1082512" y="2188266"/>
                  <a:pt x="1083547" y="2188065"/>
                </a:cubicBezTo>
                <a:cubicBezTo>
                  <a:pt x="1090352" y="2186670"/>
                  <a:pt x="1095355" y="2192309"/>
                  <a:pt x="1103041" y="2195028"/>
                </a:cubicBezTo>
                <a:cubicBezTo>
                  <a:pt x="1099027" y="2193385"/>
                  <a:pt x="1095178" y="2190997"/>
                  <a:pt x="1091623" y="2188786"/>
                </a:cubicBezTo>
                <a:cubicBezTo>
                  <a:pt x="1078968" y="2180889"/>
                  <a:pt x="1068456" y="2176303"/>
                  <a:pt x="1053640" y="2173891"/>
                </a:cubicBezTo>
                <a:cubicBezTo>
                  <a:pt x="1052708" y="2173737"/>
                  <a:pt x="1052626" y="2172378"/>
                  <a:pt x="1053505" y="2172082"/>
                </a:cubicBezTo>
                <a:cubicBezTo>
                  <a:pt x="1063477" y="2168678"/>
                  <a:pt x="1074471" y="2173785"/>
                  <a:pt x="1083087" y="2178892"/>
                </a:cubicBezTo>
                <a:cubicBezTo>
                  <a:pt x="1091847" y="2184070"/>
                  <a:pt x="1101146" y="2187841"/>
                  <a:pt x="1110069" y="2192274"/>
                </a:cubicBezTo>
                <a:close/>
                <a:moveTo>
                  <a:pt x="683470" y="1797358"/>
                </a:moveTo>
                <a:cubicBezTo>
                  <a:pt x="675786" y="1789165"/>
                  <a:pt x="667457" y="1781907"/>
                  <a:pt x="655652" y="1778538"/>
                </a:cubicBezTo>
                <a:cubicBezTo>
                  <a:pt x="655767" y="1779377"/>
                  <a:pt x="655767" y="1780240"/>
                  <a:pt x="655810" y="1781091"/>
                </a:cubicBezTo>
                <a:cubicBezTo>
                  <a:pt x="655879" y="1782498"/>
                  <a:pt x="655905" y="1783916"/>
                  <a:pt x="655852" y="1785347"/>
                </a:cubicBezTo>
                <a:cubicBezTo>
                  <a:pt x="655835" y="1785808"/>
                  <a:pt x="655828" y="1786257"/>
                  <a:pt x="655805" y="1786718"/>
                </a:cubicBezTo>
                <a:cubicBezTo>
                  <a:pt x="655727" y="1788231"/>
                  <a:pt x="655652" y="1789744"/>
                  <a:pt x="655572" y="1791258"/>
                </a:cubicBezTo>
                <a:cubicBezTo>
                  <a:pt x="655514" y="1792369"/>
                  <a:pt x="655512" y="1793468"/>
                  <a:pt x="655500" y="1794580"/>
                </a:cubicBezTo>
                <a:cubicBezTo>
                  <a:pt x="655492" y="1795407"/>
                  <a:pt x="655452" y="1796235"/>
                  <a:pt x="655489" y="1797074"/>
                </a:cubicBezTo>
                <a:cubicBezTo>
                  <a:pt x="655681" y="1797393"/>
                  <a:pt x="655840" y="1797736"/>
                  <a:pt x="656025" y="1798067"/>
                </a:cubicBezTo>
                <a:cubicBezTo>
                  <a:pt x="656444" y="1798823"/>
                  <a:pt x="656862" y="1799568"/>
                  <a:pt x="657239" y="1800337"/>
                </a:cubicBezTo>
                <a:cubicBezTo>
                  <a:pt x="657718" y="1801318"/>
                  <a:pt x="658124" y="1802323"/>
                  <a:pt x="658510" y="1803351"/>
                </a:cubicBezTo>
                <a:cubicBezTo>
                  <a:pt x="658641" y="1803694"/>
                  <a:pt x="658809" y="1804013"/>
                  <a:pt x="658927" y="1804356"/>
                </a:cubicBezTo>
                <a:cubicBezTo>
                  <a:pt x="659358" y="1805633"/>
                  <a:pt x="658676" y="1806720"/>
                  <a:pt x="657670" y="1807300"/>
                </a:cubicBezTo>
                <a:cubicBezTo>
                  <a:pt x="656590" y="1807926"/>
                  <a:pt x="655136" y="1807938"/>
                  <a:pt x="654245" y="1806886"/>
                </a:cubicBezTo>
                <a:cubicBezTo>
                  <a:pt x="651758" y="1803942"/>
                  <a:pt x="649519" y="1800881"/>
                  <a:pt x="647206" y="1797890"/>
                </a:cubicBezTo>
                <a:cubicBezTo>
                  <a:pt x="645259" y="1795372"/>
                  <a:pt x="643248" y="1792924"/>
                  <a:pt x="640990" y="1790655"/>
                </a:cubicBezTo>
                <a:cubicBezTo>
                  <a:pt x="639503" y="1789165"/>
                  <a:pt x="637919" y="1787747"/>
                  <a:pt x="636158" y="1786446"/>
                </a:cubicBezTo>
                <a:cubicBezTo>
                  <a:pt x="631402" y="1782947"/>
                  <a:pt x="626422" y="1780169"/>
                  <a:pt x="621136" y="1777852"/>
                </a:cubicBezTo>
                <a:cubicBezTo>
                  <a:pt x="621169" y="1778289"/>
                  <a:pt x="621152" y="1778738"/>
                  <a:pt x="621173" y="1779176"/>
                </a:cubicBezTo>
                <a:cubicBezTo>
                  <a:pt x="621295" y="1781930"/>
                  <a:pt x="621219" y="1784744"/>
                  <a:pt x="621264" y="1787404"/>
                </a:cubicBezTo>
                <a:cubicBezTo>
                  <a:pt x="621867" y="1788172"/>
                  <a:pt x="622513" y="1788929"/>
                  <a:pt x="623009" y="1789721"/>
                </a:cubicBezTo>
                <a:cubicBezTo>
                  <a:pt x="624770" y="1792558"/>
                  <a:pt x="621091" y="1795478"/>
                  <a:pt x="618635" y="1793386"/>
                </a:cubicBezTo>
                <a:cubicBezTo>
                  <a:pt x="613469" y="1788976"/>
                  <a:pt x="608855" y="1783254"/>
                  <a:pt x="601317" y="1783633"/>
                </a:cubicBezTo>
                <a:cubicBezTo>
                  <a:pt x="599724" y="1783715"/>
                  <a:pt x="598163" y="1783704"/>
                  <a:pt x="596604" y="1783668"/>
                </a:cubicBezTo>
                <a:cubicBezTo>
                  <a:pt x="607906" y="1790312"/>
                  <a:pt x="619179" y="1797322"/>
                  <a:pt x="630374" y="1804533"/>
                </a:cubicBezTo>
                <a:cubicBezTo>
                  <a:pt x="632289" y="1805775"/>
                  <a:pt x="634218" y="1806969"/>
                  <a:pt x="636126" y="1808222"/>
                </a:cubicBezTo>
                <a:cubicBezTo>
                  <a:pt x="639549" y="1810468"/>
                  <a:pt x="642928" y="1812785"/>
                  <a:pt x="646324" y="1815078"/>
                </a:cubicBezTo>
                <a:cubicBezTo>
                  <a:pt x="657375" y="1822550"/>
                  <a:pt x="668315" y="1830234"/>
                  <a:pt x="678954" y="1838273"/>
                </a:cubicBezTo>
                <a:cubicBezTo>
                  <a:pt x="676975" y="1835022"/>
                  <a:pt x="675062" y="1831806"/>
                  <a:pt x="673140" y="1828780"/>
                </a:cubicBezTo>
                <a:cubicBezTo>
                  <a:pt x="671826" y="1826723"/>
                  <a:pt x="670509" y="1824725"/>
                  <a:pt x="669160" y="1822940"/>
                </a:cubicBezTo>
                <a:cubicBezTo>
                  <a:pt x="668870" y="1822550"/>
                  <a:pt x="668770" y="1822124"/>
                  <a:pt x="668806" y="1821710"/>
                </a:cubicBezTo>
                <a:cubicBezTo>
                  <a:pt x="668913" y="1820469"/>
                  <a:pt x="670275" y="1819405"/>
                  <a:pt x="671515" y="1820351"/>
                </a:cubicBezTo>
                <a:cubicBezTo>
                  <a:pt x="678176" y="1825493"/>
                  <a:pt x="681957" y="1833402"/>
                  <a:pt x="686701" y="1840412"/>
                </a:cubicBezTo>
                <a:cubicBezTo>
                  <a:pt x="687729" y="1841926"/>
                  <a:pt x="688785" y="1843415"/>
                  <a:pt x="689942" y="1844810"/>
                </a:cubicBezTo>
                <a:cubicBezTo>
                  <a:pt x="696014" y="1852128"/>
                  <a:pt x="697872" y="1852979"/>
                  <a:pt x="707847" y="1861467"/>
                </a:cubicBezTo>
                <a:cubicBezTo>
                  <a:pt x="703982" y="1854835"/>
                  <a:pt x="699982" y="1848002"/>
                  <a:pt x="696627" y="1840956"/>
                </a:cubicBezTo>
                <a:cubicBezTo>
                  <a:pt x="694588" y="1836677"/>
                  <a:pt x="692815" y="1832314"/>
                  <a:pt x="691449" y="1827869"/>
                </a:cubicBezTo>
                <a:cubicBezTo>
                  <a:pt x="691263" y="1827267"/>
                  <a:pt x="691047" y="1826664"/>
                  <a:pt x="690877" y="1826049"/>
                </a:cubicBezTo>
                <a:cubicBezTo>
                  <a:pt x="690704" y="1825434"/>
                  <a:pt x="691069" y="1824890"/>
                  <a:pt x="691572" y="1824607"/>
                </a:cubicBezTo>
                <a:cubicBezTo>
                  <a:pt x="692107" y="1824299"/>
                  <a:pt x="692798" y="1824299"/>
                  <a:pt x="693213" y="1824867"/>
                </a:cubicBezTo>
                <a:cubicBezTo>
                  <a:pt x="693596" y="1825387"/>
                  <a:pt x="693916" y="1825872"/>
                  <a:pt x="694274" y="1826380"/>
                </a:cubicBezTo>
                <a:cubicBezTo>
                  <a:pt x="694651" y="1826912"/>
                  <a:pt x="695038" y="1827456"/>
                  <a:pt x="695391" y="1827976"/>
                </a:cubicBezTo>
                <a:cubicBezTo>
                  <a:pt x="698773" y="1832988"/>
                  <a:pt x="701109" y="1837516"/>
                  <a:pt x="703237" y="1841949"/>
                </a:cubicBezTo>
                <a:cubicBezTo>
                  <a:pt x="708850" y="1853676"/>
                  <a:pt x="713195" y="1864942"/>
                  <a:pt x="732563" y="1883845"/>
                </a:cubicBezTo>
                <a:cubicBezTo>
                  <a:pt x="727740" y="1876055"/>
                  <a:pt x="723432" y="1867862"/>
                  <a:pt x="719273" y="1859552"/>
                </a:cubicBezTo>
                <a:cubicBezTo>
                  <a:pt x="718007" y="1857034"/>
                  <a:pt x="721925" y="1855426"/>
                  <a:pt x="723244" y="1857837"/>
                </a:cubicBezTo>
                <a:cubicBezTo>
                  <a:pt x="729571" y="1869411"/>
                  <a:pt x="736028" y="1880831"/>
                  <a:pt x="743576" y="1891447"/>
                </a:cubicBezTo>
                <a:cubicBezTo>
                  <a:pt x="744120" y="1892215"/>
                  <a:pt x="744625" y="1893019"/>
                  <a:pt x="745183" y="1893776"/>
                </a:cubicBezTo>
                <a:cubicBezTo>
                  <a:pt x="744748" y="1893043"/>
                  <a:pt x="744367" y="1892345"/>
                  <a:pt x="743954" y="1891624"/>
                </a:cubicBezTo>
                <a:cubicBezTo>
                  <a:pt x="734465" y="1875074"/>
                  <a:pt x="730429" y="1861727"/>
                  <a:pt x="724202" y="1847943"/>
                </a:cubicBezTo>
                <a:cubicBezTo>
                  <a:pt x="724012" y="1847529"/>
                  <a:pt x="723824" y="1847103"/>
                  <a:pt x="723631" y="1846690"/>
                </a:cubicBezTo>
                <a:cubicBezTo>
                  <a:pt x="721725" y="1842552"/>
                  <a:pt x="719581" y="1838355"/>
                  <a:pt x="717025" y="1834017"/>
                </a:cubicBezTo>
                <a:cubicBezTo>
                  <a:pt x="716522" y="1833165"/>
                  <a:pt x="716000" y="1832303"/>
                  <a:pt x="715462" y="1831440"/>
                </a:cubicBezTo>
                <a:cubicBezTo>
                  <a:pt x="715333" y="1831227"/>
                  <a:pt x="715196" y="1831026"/>
                  <a:pt x="715064" y="1830813"/>
                </a:cubicBezTo>
                <a:cubicBezTo>
                  <a:pt x="713599" y="1828484"/>
                  <a:pt x="712040" y="1826120"/>
                  <a:pt x="710277" y="1823673"/>
                </a:cubicBezTo>
                <a:cubicBezTo>
                  <a:pt x="710065" y="1823614"/>
                  <a:pt x="709855" y="1823566"/>
                  <a:pt x="709632" y="1823413"/>
                </a:cubicBezTo>
                <a:cubicBezTo>
                  <a:pt x="706499" y="1821190"/>
                  <a:pt x="703644" y="1818719"/>
                  <a:pt x="700925" y="1816119"/>
                </a:cubicBezTo>
                <a:lnTo>
                  <a:pt x="700927" y="1816119"/>
                </a:lnTo>
                <a:cubicBezTo>
                  <a:pt x="699106" y="1814381"/>
                  <a:pt x="697343" y="1812596"/>
                  <a:pt x="695632" y="1810763"/>
                </a:cubicBezTo>
                <a:cubicBezTo>
                  <a:pt x="691484" y="1806318"/>
                  <a:pt x="687563" y="1801708"/>
                  <a:pt x="683470" y="1797358"/>
                </a:cubicBezTo>
                <a:close/>
                <a:moveTo>
                  <a:pt x="763488" y="1870888"/>
                </a:moveTo>
                <a:cubicBezTo>
                  <a:pt x="766041" y="1873370"/>
                  <a:pt x="765791" y="1878324"/>
                  <a:pt x="764265" y="1879139"/>
                </a:cubicBezTo>
                <a:cubicBezTo>
                  <a:pt x="763855" y="1879352"/>
                  <a:pt x="763373" y="1879340"/>
                  <a:pt x="762806" y="1878820"/>
                </a:cubicBezTo>
                <a:cubicBezTo>
                  <a:pt x="761017" y="1877165"/>
                  <a:pt x="760205" y="1875250"/>
                  <a:pt x="760034" y="1873619"/>
                </a:cubicBezTo>
                <a:cubicBezTo>
                  <a:pt x="759739" y="1870793"/>
                  <a:pt x="761403" y="1868866"/>
                  <a:pt x="763488" y="1870888"/>
                </a:cubicBezTo>
                <a:close/>
                <a:moveTo>
                  <a:pt x="521654" y="1646146"/>
                </a:moveTo>
                <a:cubicBezTo>
                  <a:pt x="513746" y="1645721"/>
                  <a:pt x="502461" y="1652896"/>
                  <a:pt x="497071" y="1646985"/>
                </a:cubicBezTo>
                <a:cubicBezTo>
                  <a:pt x="491079" y="1649645"/>
                  <a:pt x="493390" y="1667685"/>
                  <a:pt x="500142" y="1675736"/>
                </a:cubicBezTo>
                <a:cubicBezTo>
                  <a:pt x="502742" y="1671551"/>
                  <a:pt x="506739" y="1668867"/>
                  <a:pt x="505508" y="1662980"/>
                </a:cubicBezTo>
                <a:cubicBezTo>
                  <a:pt x="503510" y="1653440"/>
                  <a:pt x="512211" y="1647955"/>
                  <a:pt x="521654" y="1646146"/>
                </a:cubicBezTo>
                <a:close/>
                <a:moveTo>
                  <a:pt x="1098027" y="2176090"/>
                </a:moveTo>
                <a:cubicBezTo>
                  <a:pt x="1091941" y="2171255"/>
                  <a:pt x="1085678" y="2167472"/>
                  <a:pt x="1078168" y="2165297"/>
                </a:cubicBezTo>
                <a:cubicBezTo>
                  <a:pt x="1077897" y="2165214"/>
                  <a:pt x="1077685" y="2165096"/>
                  <a:pt x="1077497" y="2164954"/>
                </a:cubicBezTo>
                <a:cubicBezTo>
                  <a:pt x="1081440" y="2168146"/>
                  <a:pt x="1085761" y="2171444"/>
                  <a:pt x="1090681" y="2174742"/>
                </a:cubicBezTo>
                <a:cubicBezTo>
                  <a:pt x="1095755" y="2177390"/>
                  <a:pt x="1100464" y="2180121"/>
                  <a:pt x="1104690" y="2182722"/>
                </a:cubicBezTo>
                <a:cubicBezTo>
                  <a:pt x="1102606" y="2180393"/>
                  <a:pt x="1100511" y="2178052"/>
                  <a:pt x="1098027" y="2176090"/>
                </a:cubicBezTo>
                <a:close/>
                <a:moveTo>
                  <a:pt x="473546" y="1599084"/>
                </a:moveTo>
                <a:cubicBezTo>
                  <a:pt x="473479" y="1599805"/>
                  <a:pt x="473390" y="1600408"/>
                  <a:pt x="473295" y="1600963"/>
                </a:cubicBezTo>
                <a:cubicBezTo>
                  <a:pt x="472487" y="1605692"/>
                  <a:pt x="471146" y="1605066"/>
                  <a:pt x="476217" y="1609972"/>
                </a:cubicBezTo>
                <a:cubicBezTo>
                  <a:pt x="476636" y="1610374"/>
                  <a:pt x="477100" y="1610823"/>
                  <a:pt x="477611" y="1611307"/>
                </a:cubicBezTo>
                <a:cubicBezTo>
                  <a:pt x="478701" y="1612348"/>
                  <a:pt x="479996" y="1613577"/>
                  <a:pt x="481560" y="1615079"/>
                </a:cubicBezTo>
                <a:cubicBezTo>
                  <a:pt x="482435" y="1615918"/>
                  <a:pt x="483394" y="1616852"/>
                  <a:pt x="484436" y="1617869"/>
                </a:cubicBezTo>
                <a:cubicBezTo>
                  <a:pt x="485277" y="1618684"/>
                  <a:pt x="486135" y="1619512"/>
                  <a:pt x="487091" y="1620457"/>
                </a:cubicBezTo>
                <a:cubicBezTo>
                  <a:pt x="488845" y="1622183"/>
                  <a:pt x="490434" y="1624040"/>
                  <a:pt x="491018" y="1625860"/>
                </a:cubicBezTo>
                <a:cubicBezTo>
                  <a:pt x="490175" y="1623236"/>
                  <a:pt x="488479" y="1619985"/>
                  <a:pt x="486475" y="1616663"/>
                </a:cubicBezTo>
                <a:cubicBezTo>
                  <a:pt x="485788" y="1615516"/>
                  <a:pt x="485072" y="1614381"/>
                  <a:pt x="484330" y="1613234"/>
                </a:cubicBezTo>
                <a:cubicBezTo>
                  <a:pt x="483472" y="1611934"/>
                  <a:pt x="482599" y="1610645"/>
                  <a:pt x="481731" y="1609404"/>
                </a:cubicBezTo>
                <a:cubicBezTo>
                  <a:pt x="477537" y="1603422"/>
                  <a:pt x="473585" y="1598670"/>
                  <a:pt x="473546" y="1599084"/>
                </a:cubicBezTo>
                <a:close/>
                <a:moveTo>
                  <a:pt x="1020353" y="2102570"/>
                </a:moveTo>
                <a:cubicBezTo>
                  <a:pt x="1020464" y="2102736"/>
                  <a:pt x="1020519" y="2102925"/>
                  <a:pt x="1020554" y="2103126"/>
                </a:cubicBezTo>
                <a:cubicBezTo>
                  <a:pt x="1020574" y="2103244"/>
                  <a:pt x="1020630" y="2103351"/>
                  <a:pt x="1020620" y="2103469"/>
                </a:cubicBezTo>
                <a:cubicBezTo>
                  <a:pt x="1021052" y="2105679"/>
                  <a:pt x="1022368" y="2108150"/>
                  <a:pt x="1021877" y="2110349"/>
                </a:cubicBezTo>
                <a:cubicBezTo>
                  <a:pt x="1021865" y="2110396"/>
                  <a:pt x="1021880" y="2110455"/>
                  <a:pt x="1021865" y="2110515"/>
                </a:cubicBezTo>
                <a:cubicBezTo>
                  <a:pt x="1021801" y="2110751"/>
                  <a:pt x="1021551" y="2110822"/>
                  <a:pt x="1021345" y="2110774"/>
                </a:cubicBezTo>
                <a:cubicBezTo>
                  <a:pt x="1018656" y="2110184"/>
                  <a:pt x="1017274" y="2106436"/>
                  <a:pt x="1016751" y="2104048"/>
                </a:cubicBezTo>
                <a:cubicBezTo>
                  <a:pt x="1016483" y="2102830"/>
                  <a:pt x="1016896" y="2102145"/>
                  <a:pt x="1017520" y="2101826"/>
                </a:cubicBezTo>
                <a:cubicBezTo>
                  <a:pt x="1018432" y="2101353"/>
                  <a:pt x="1019791" y="2101719"/>
                  <a:pt x="1020353" y="2102570"/>
                </a:cubicBezTo>
                <a:close/>
                <a:moveTo>
                  <a:pt x="618193" y="1730447"/>
                </a:moveTo>
                <a:cubicBezTo>
                  <a:pt x="617864" y="1730636"/>
                  <a:pt x="617555" y="1730766"/>
                  <a:pt x="617240" y="1730920"/>
                </a:cubicBezTo>
                <a:cubicBezTo>
                  <a:pt x="617490" y="1730872"/>
                  <a:pt x="617738" y="1730813"/>
                  <a:pt x="617989" y="1730778"/>
                </a:cubicBezTo>
                <a:cubicBezTo>
                  <a:pt x="618053" y="1730660"/>
                  <a:pt x="618130" y="1730565"/>
                  <a:pt x="618193" y="1730447"/>
                </a:cubicBezTo>
                <a:close/>
                <a:moveTo>
                  <a:pt x="453344" y="1577568"/>
                </a:moveTo>
                <a:cubicBezTo>
                  <a:pt x="452037" y="1574944"/>
                  <a:pt x="451547" y="1577746"/>
                  <a:pt x="450597" y="1578715"/>
                </a:cubicBezTo>
                <a:cubicBezTo>
                  <a:pt x="450099" y="1579235"/>
                  <a:pt x="449589" y="1579436"/>
                  <a:pt x="449061" y="1579460"/>
                </a:cubicBezTo>
                <a:cubicBezTo>
                  <a:pt x="448739" y="1579767"/>
                  <a:pt x="448274" y="1579921"/>
                  <a:pt x="447854" y="1579779"/>
                </a:cubicBezTo>
                <a:cubicBezTo>
                  <a:pt x="446637" y="1579377"/>
                  <a:pt x="446164" y="1580689"/>
                  <a:pt x="445725" y="1581540"/>
                </a:cubicBezTo>
                <a:cubicBezTo>
                  <a:pt x="445136" y="1582675"/>
                  <a:pt x="444196" y="1583515"/>
                  <a:pt x="443211" y="1584295"/>
                </a:cubicBezTo>
                <a:cubicBezTo>
                  <a:pt x="441851" y="1585371"/>
                  <a:pt x="443419" y="1586245"/>
                  <a:pt x="444483" y="1586907"/>
                </a:cubicBezTo>
                <a:cubicBezTo>
                  <a:pt x="445889" y="1587794"/>
                  <a:pt x="447442" y="1588326"/>
                  <a:pt x="448808" y="1589236"/>
                </a:cubicBezTo>
                <a:cubicBezTo>
                  <a:pt x="448882" y="1589071"/>
                  <a:pt x="448976" y="1588917"/>
                  <a:pt x="449088" y="1588763"/>
                </a:cubicBezTo>
                <a:cubicBezTo>
                  <a:pt x="443360" y="1585016"/>
                  <a:pt x="447759" y="1582084"/>
                  <a:pt x="451929" y="1587156"/>
                </a:cubicBezTo>
                <a:cubicBezTo>
                  <a:pt x="452944" y="1587227"/>
                  <a:pt x="456203" y="1590702"/>
                  <a:pt x="457268" y="1591471"/>
                </a:cubicBezTo>
                <a:cubicBezTo>
                  <a:pt x="457304" y="1591376"/>
                  <a:pt x="457531" y="1590939"/>
                  <a:pt x="457531" y="1590939"/>
                </a:cubicBezTo>
                <a:cubicBezTo>
                  <a:pt x="455961" y="1586506"/>
                  <a:pt x="455504" y="1581883"/>
                  <a:pt x="453344" y="1577568"/>
                </a:cubicBezTo>
                <a:close/>
                <a:moveTo>
                  <a:pt x="798708" y="1893349"/>
                </a:moveTo>
                <a:cubicBezTo>
                  <a:pt x="800308" y="1896140"/>
                  <a:pt x="800500" y="1899863"/>
                  <a:pt x="801393" y="1902949"/>
                </a:cubicBezTo>
                <a:cubicBezTo>
                  <a:pt x="801996" y="1905018"/>
                  <a:pt x="802979" y="1907205"/>
                  <a:pt x="802960" y="1909356"/>
                </a:cubicBezTo>
                <a:cubicBezTo>
                  <a:pt x="802953" y="1910255"/>
                  <a:pt x="802783" y="1911165"/>
                  <a:pt x="802299" y="1912040"/>
                </a:cubicBezTo>
                <a:cubicBezTo>
                  <a:pt x="802070" y="1912453"/>
                  <a:pt x="801432" y="1912595"/>
                  <a:pt x="801024" y="1912418"/>
                </a:cubicBezTo>
                <a:cubicBezTo>
                  <a:pt x="797665" y="1910999"/>
                  <a:pt x="797113" y="1906897"/>
                  <a:pt x="796345" y="1903705"/>
                </a:cubicBezTo>
                <a:cubicBezTo>
                  <a:pt x="795869" y="1901731"/>
                  <a:pt x="795258" y="1899591"/>
                  <a:pt x="794997" y="1897475"/>
                </a:cubicBezTo>
                <a:cubicBezTo>
                  <a:pt x="794847" y="1896258"/>
                  <a:pt x="794781" y="1895040"/>
                  <a:pt x="795001" y="1893858"/>
                </a:cubicBezTo>
                <a:cubicBezTo>
                  <a:pt x="795380" y="1891848"/>
                  <a:pt x="797765" y="1891706"/>
                  <a:pt x="798708" y="1893349"/>
                </a:cubicBezTo>
                <a:close/>
                <a:moveTo>
                  <a:pt x="581069" y="1690123"/>
                </a:moveTo>
                <a:cubicBezTo>
                  <a:pt x="582423" y="1691707"/>
                  <a:pt x="583432" y="1693102"/>
                  <a:pt x="584007" y="1695147"/>
                </a:cubicBezTo>
                <a:cubicBezTo>
                  <a:pt x="584631" y="1697405"/>
                  <a:pt x="581106" y="1698741"/>
                  <a:pt x="580148" y="1696589"/>
                </a:cubicBezTo>
                <a:cubicBezTo>
                  <a:pt x="579494" y="1695135"/>
                  <a:pt x="578864" y="1693657"/>
                  <a:pt x="578146" y="1692239"/>
                </a:cubicBezTo>
                <a:cubicBezTo>
                  <a:pt x="577243" y="1690442"/>
                  <a:pt x="579698" y="1688515"/>
                  <a:pt x="581069" y="1690123"/>
                </a:cubicBezTo>
                <a:close/>
                <a:moveTo>
                  <a:pt x="540463" y="1650059"/>
                </a:moveTo>
                <a:cubicBezTo>
                  <a:pt x="543420" y="1650484"/>
                  <a:pt x="544164" y="1655414"/>
                  <a:pt x="544210" y="1657838"/>
                </a:cubicBezTo>
                <a:cubicBezTo>
                  <a:pt x="544324" y="1663926"/>
                  <a:pt x="535725" y="1649385"/>
                  <a:pt x="540463" y="1650059"/>
                </a:cubicBezTo>
                <a:close/>
                <a:moveTo>
                  <a:pt x="480207" y="1593149"/>
                </a:moveTo>
                <a:cubicBezTo>
                  <a:pt x="479639" y="1593291"/>
                  <a:pt x="479118" y="1593480"/>
                  <a:pt x="478622" y="1593681"/>
                </a:cubicBezTo>
                <a:cubicBezTo>
                  <a:pt x="477094" y="1594320"/>
                  <a:pt x="475889" y="1595289"/>
                  <a:pt x="474867" y="1596743"/>
                </a:cubicBezTo>
                <a:cubicBezTo>
                  <a:pt x="474771" y="1596873"/>
                  <a:pt x="474666" y="1596980"/>
                  <a:pt x="474574" y="1597121"/>
                </a:cubicBezTo>
                <a:cubicBezTo>
                  <a:pt x="475095" y="1597393"/>
                  <a:pt x="475626" y="1597843"/>
                  <a:pt x="476154" y="1598209"/>
                </a:cubicBezTo>
                <a:cubicBezTo>
                  <a:pt x="477042" y="1598824"/>
                  <a:pt x="477928" y="1599521"/>
                  <a:pt x="478820" y="1600337"/>
                </a:cubicBezTo>
                <a:cubicBezTo>
                  <a:pt x="478980" y="1600491"/>
                  <a:pt x="479139" y="1600644"/>
                  <a:pt x="479300" y="1600798"/>
                </a:cubicBezTo>
                <a:cubicBezTo>
                  <a:pt x="479417" y="1600904"/>
                  <a:pt x="479532" y="1601011"/>
                  <a:pt x="479648" y="1601129"/>
                </a:cubicBezTo>
                <a:cubicBezTo>
                  <a:pt x="480024" y="1601495"/>
                  <a:pt x="480404" y="1601803"/>
                  <a:pt x="480779" y="1602193"/>
                </a:cubicBezTo>
                <a:cubicBezTo>
                  <a:pt x="481404" y="1602867"/>
                  <a:pt x="482011" y="1603623"/>
                  <a:pt x="482625" y="1604356"/>
                </a:cubicBezTo>
                <a:cubicBezTo>
                  <a:pt x="483600" y="1605515"/>
                  <a:pt x="484548" y="1606732"/>
                  <a:pt x="485475" y="1608009"/>
                </a:cubicBezTo>
                <a:cubicBezTo>
                  <a:pt x="486111" y="1608884"/>
                  <a:pt x="486734" y="1609759"/>
                  <a:pt x="487338" y="1610669"/>
                </a:cubicBezTo>
                <a:cubicBezTo>
                  <a:pt x="488136" y="1611875"/>
                  <a:pt x="488912" y="1613081"/>
                  <a:pt x="489638" y="1614298"/>
                </a:cubicBezTo>
                <a:cubicBezTo>
                  <a:pt x="492028" y="1618306"/>
                  <a:pt x="493986" y="1622254"/>
                  <a:pt x="495148" y="1625304"/>
                </a:cubicBezTo>
                <a:cubicBezTo>
                  <a:pt x="494814" y="1621935"/>
                  <a:pt x="493566" y="1617053"/>
                  <a:pt x="491798" y="1612088"/>
                </a:cubicBezTo>
                <a:cubicBezTo>
                  <a:pt x="491269" y="1610610"/>
                  <a:pt x="490687" y="1609109"/>
                  <a:pt x="490074" y="1607655"/>
                </a:cubicBezTo>
                <a:cubicBezTo>
                  <a:pt x="490041" y="1607572"/>
                  <a:pt x="490009" y="1607489"/>
                  <a:pt x="489976" y="1607418"/>
                </a:cubicBezTo>
                <a:cubicBezTo>
                  <a:pt x="489395" y="1606035"/>
                  <a:pt x="488779" y="1604699"/>
                  <a:pt x="488142" y="1603422"/>
                </a:cubicBezTo>
                <a:cubicBezTo>
                  <a:pt x="487005" y="1601129"/>
                  <a:pt x="485800" y="1599048"/>
                  <a:pt x="484566" y="1597334"/>
                </a:cubicBezTo>
                <a:cubicBezTo>
                  <a:pt x="483117" y="1595325"/>
                  <a:pt x="481639" y="1593811"/>
                  <a:pt x="480207" y="1593149"/>
                </a:cubicBezTo>
                <a:close/>
                <a:moveTo>
                  <a:pt x="1026303" y="2096530"/>
                </a:moveTo>
                <a:cubicBezTo>
                  <a:pt x="1025601" y="2095939"/>
                  <a:pt x="1024934" y="2095466"/>
                  <a:pt x="1024253" y="2094934"/>
                </a:cubicBezTo>
                <a:cubicBezTo>
                  <a:pt x="1023435" y="2094307"/>
                  <a:pt x="1022619" y="2093681"/>
                  <a:pt x="1021828" y="2093137"/>
                </a:cubicBezTo>
                <a:cubicBezTo>
                  <a:pt x="1021144" y="2092664"/>
                  <a:pt x="1020469" y="2092227"/>
                  <a:pt x="1019802" y="2091825"/>
                </a:cubicBezTo>
                <a:cubicBezTo>
                  <a:pt x="1019585" y="2091683"/>
                  <a:pt x="1019358" y="2091517"/>
                  <a:pt x="1019143" y="2091399"/>
                </a:cubicBezTo>
                <a:cubicBezTo>
                  <a:pt x="1017559" y="2090465"/>
                  <a:pt x="1016023" y="2089732"/>
                  <a:pt x="1014510" y="2089106"/>
                </a:cubicBezTo>
                <a:cubicBezTo>
                  <a:pt x="1009657" y="2087108"/>
                  <a:pt x="1005060" y="2086540"/>
                  <a:pt x="1000219" y="2086564"/>
                </a:cubicBezTo>
                <a:cubicBezTo>
                  <a:pt x="997312" y="2086588"/>
                  <a:pt x="994302" y="2086789"/>
                  <a:pt x="991088" y="2087037"/>
                </a:cubicBezTo>
                <a:cubicBezTo>
                  <a:pt x="990916" y="2087049"/>
                  <a:pt x="990739" y="2087061"/>
                  <a:pt x="990566" y="2087072"/>
                </a:cubicBezTo>
                <a:cubicBezTo>
                  <a:pt x="989864" y="2087131"/>
                  <a:pt x="989168" y="2087191"/>
                  <a:pt x="988444" y="2087238"/>
                </a:cubicBezTo>
                <a:cubicBezTo>
                  <a:pt x="987383" y="2087321"/>
                  <a:pt x="986283" y="2087380"/>
                  <a:pt x="985169" y="2087451"/>
                </a:cubicBezTo>
                <a:cubicBezTo>
                  <a:pt x="984782" y="2087474"/>
                  <a:pt x="984404" y="2087498"/>
                  <a:pt x="984011" y="2087522"/>
                </a:cubicBezTo>
                <a:cubicBezTo>
                  <a:pt x="982220" y="2087616"/>
                  <a:pt x="980326" y="2087652"/>
                  <a:pt x="978373" y="2087663"/>
                </a:cubicBezTo>
                <a:lnTo>
                  <a:pt x="978314" y="2087663"/>
                </a:lnTo>
                <a:cubicBezTo>
                  <a:pt x="975866" y="2087687"/>
                  <a:pt x="973312" y="2087628"/>
                  <a:pt x="970558" y="2087439"/>
                </a:cubicBezTo>
                <a:cubicBezTo>
                  <a:pt x="968898" y="2087321"/>
                  <a:pt x="967180" y="2087155"/>
                  <a:pt x="965392" y="2086930"/>
                </a:cubicBezTo>
                <a:cubicBezTo>
                  <a:pt x="965189" y="2086907"/>
                  <a:pt x="964971" y="2086942"/>
                  <a:pt x="964754" y="2086942"/>
                </a:cubicBezTo>
                <a:cubicBezTo>
                  <a:pt x="964233" y="2086966"/>
                  <a:pt x="963731" y="2087084"/>
                  <a:pt x="963578" y="2087545"/>
                </a:cubicBezTo>
                <a:cubicBezTo>
                  <a:pt x="963461" y="2087912"/>
                  <a:pt x="963629" y="2088302"/>
                  <a:pt x="963781" y="2088656"/>
                </a:cubicBezTo>
                <a:cubicBezTo>
                  <a:pt x="966865" y="2095868"/>
                  <a:pt x="965552" y="2100608"/>
                  <a:pt x="963756" y="2105644"/>
                </a:cubicBezTo>
                <a:cubicBezTo>
                  <a:pt x="963647" y="2105952"/>
                  <a:pt x="963534" y="2106271"/>
                  <a:pt x="963421" y="2106578"/>
                </a:cubicBezTo>
                <a:cubicBezTo>
                  <a:pt x="962259" y="2109794"/>
                  <a:pt x="961025" y="2113222"/>
                  <a:pt x="960650" y="2117513"/>
                </a:cubicBezTo>
                <a:cubicBezTo>
                  <a:pt x="960633" y="2117702"/>
                  <a:pt x="960600" y="2117880"/>
                  <a:pt x="960587" y="2118057"/>
                </a:cubicBezTo>
                <a:cubicBezTo>
                  <a:pt x="960313" y="2122100"/>
                  <a:pt x="960819" y="2126912"/>
                  <a:pt x="962881" y="2133059"/>
                </a:cubicBezTo>
                <a:cubicBezTo>
                  <a:pt x="963316" y="2134359"/>
                  <a:pt x="963562" y="2135683"/>
                  <a:pt x="963744" y="2137019"/>
                </a:cubicBezTo>
                <a:lnTo>
                  <a:pt x="963748" y="2137019"/>
                </a:lnTo>
                <a:cubicBezTo>
                  <a:pt x="964081" y="2139466"/>
                  <a:pt x="964119" y="2141973"/>
                  <a:pt x="964111" y="2144479"/>
                </a:cubicBezTo>
                <a:cubicBezTo>
                  <a:pt x="964100" y="2148605"/>
                  <a:pt x="964063" y="2152742"/>
                  <a:pt x="965399" y="2156655"/>
                </a:cubicBezTo>
                <a:cubicBezTo>
                  <a:pt x="968989" y="2167176"/>
                  <a:pt x="975021" y="2174246"/>
                  <a:pt x="982744" y="2178525"/>
                </a:cubicBezTo>
                <a:cubicBezTo>
                  <a:pt x="985337" y="2179956"/>
                  <a:pt x="988119" y="2181079"/>
                  <a:pt x="991066" y="2181906"/>
                </a:cubicBezTo>
                <a:cubicBezTo>
                  <a:pt x="988104" y="2180074"/>
                  <a:pt x="984748" y="2178135"/>
                  <a:pt x="982400" y="2175487"/>
                </a:cubicBezTo>
                <a:cubicBezTo>
                  <a:pt x="981748" y="2174754"/>
                  <a:pt x="981137" y="2173998"/>
                  <a:pt x="980677" y="2173135"/>
                </a:cubicBezTo>
                <a:cubicBezTo>
                  <a:pt x="979866" y="2171621"/>
                  <a:pt x="980578" y="2171527"/>
                  <a:pt x="982022" y="2172153"/>
                </a:cubicBezTo>
                <a:cubicBezTo>
                  <a:pt x="984075" y="2173052"/>
                  <a:pt x="987617" y="2175381"/>
                  <a:pt x="990512" y="2177213"/>
                </a:cubicBezTo>
                <a:cubicBezTo>
                  <a:pt x="991785" y="2178029"/>
                  <a:pt x="992936" y="2178738"/>
                  <a:pt x="993765" y="2179175"/>
                </a:cubicBezTo>
                <a:cubicBezTo>
                  <a:pt x="994662" y="2179637"/>
                  <a:pt x="995606" y="2180062"/>
                  <a:pt x="996557" y="2180488"/>
                </a:cubicBezTo>
                <a:cubicBezTo>
                  <a:pt x="994537" y="2178561"/>
                  <a:pt x="992633" y="2176480"/>
                  <a:pt x="990943" y="2174139"/>
                </a:cubicBezTo>
                <a:cubicBezTo>
                  <a:pt x="990668" y="2174033"/>
                  <a:pt x="990349" y="2173879"/>
                  <a:pt x="990016" y="2173714"/>
                </a:cubicBezTo>
                <a:cubicBezTo>
                  <a:pt x="987878" y="2172650"/>
                  <a:pt x="984673" y="2170333"/>
                  <a:pt x="981501" y="2167566"/>
                </a:cubicBezTo>
                <a:cubicBezTo>
                  <a:pt x="976034" y="2162802"/>
                  <a:pt x="970699" y="2156726"/>
                  <a:pt x="971248" y="2153522"/>
                </a:cubicBezTo>
                <a:cubicBezTo>
                  <a:pt x="971295" y="2153239"/>
                  <a:pt x="971610" y="2153002"/>
                  <a:pt x="971883" y="2153203"/>
                </a:cubicBezTo>
                <a:cubicBezTo>
                  <a:pt x="976036" y="2156300"/>
                  <a:pt x="977360" y="2158984"/>
                  <a:pt x="980922" y="2162400"/>
                </a:cubicBezTo>
                <a:cubicBezTo>
                  <a:pt x="982286" y="2163713"/>
                  <a:pt x="983953" y="2165131"/>
                  <a:pt x="986273" y="2166727"/>
                </a:cubicBezTo>
                <a:cubicBezTo>
                  <a:pt x="982761" y="2160391"/>
                  <a:pt x="978222" y="2153983"/>
                  <a:pt x="983891" y="2151489"/>
                </a:cubicBezTo>
                <a:cubicBezTo>
                  <a:pt x="982290" y="2150555"/>
                  <a:pt x="980751" y="2149219"/>
                  <a:pt x="979374" y="2147812"/>
                </a:cubicBezTo>
                <a:cubicBezTo>
                  <a:pt x="978637" y="2147056"/>
                  <a:pt x="977961" y="2146311"/>
                  <a:pt x="977348" y="2145566"/>
                </a:cubicBezTo>
                <a:cubicBezTo>
                  <a:pt x="976625" y="2144691"/>
                  <a:pt x="975974" y="2143840"/>
                  <a:pt x="975486" y="2143131"/>
                </a:cubicBezTo>
                <a:cubicBezTo>
                  <a:pt x="973943" y="2140861"/>
                  <a:pt x="976745" y="2138627"/>
                  <a:pt x="978673" y="2140152"/>
                </a:cubicBezTo>
                <a:cubicBezTo>
                  <a:pt x="978790" y="2140247"/>
                  <a:pt x="978915" y="2140294"/>
                  <a:pt x="979024" y="2140424"/>
                </a:cubicBezTo>
                <a:cubicBezTo>
                  <a:pt x="981421" y="2143072"/>
                  <a:pt x="983964" y="2145519"/>
                  <a:pt x="985905" y="2147304"/>
                </a:cubicBezTo>
                <a:cubicBezTo>
                  <a:pt x="986207" y="2147576"/>
                  <a:pt x="986469" y="2147812"/>
                  <a:pt x="986740" y="2148061"/>
                </a:cubicBezTo>
                <a:cubicBezTo>
                  <a:pt x="988196" y="2149361"/>
                  <a:pt x="989175" y="2150189"/>
                  <a:pt x="989175" y="2150189"/>
                </a:cubicBezTo>
                <a:cubicBezTo>
                  <a:pt x="996292" y="2149385"/>
                  <a:pt x="988985" y="2150650"/>
                  <a:pt x="998395" y="2149314"/>
                </a:cubicBezTo>
                <a:cubicBezTo>
                  <a:pt x="994274" y="2146819"/>
                  <a:pt x="987521" y="2141157"/>
                  <a:pt x="985728" y="2136192"/>
                </a:cubicBezTo>
                <a:cubicBezTo>
                  <a:pt x="985719" y="2136168"/>
                  <a:pt x="985700" y="2136133"/>
                  <a:pt x="985691" y="2136109"/>
                </a:cubicBezTo>
                <a:cubicBezTo>
                  <a:pt x="985611" y="2135884"/>
                  <a:pt x="985682" y="2135695"/>
                  <a:pt x="985687" y="2135494"/>
                </a:cubicBezTo>
                <a:cubicBezTo>
                  <a:pt x="985719" y="2134123"/>
                  <a:pt x="987348" y="2133319"/>
                  <a:pt x="988513" y="2134217"/>
                </a:cubicBezTo>
                <a:cubicBezTo>
                  <a:pt x="991621" y="2136617"/>
                  <a:pt x="993750" y="2140105"/>
                  <a:pt x="996795" y="2142670"/>
                </a:cubicBezTo>
                <a:cubicBezTo>
                  <a:pt x="999062" y="2144573"/>
                  <a:pt x="1001806" y="2146110"/>
                  <a:pt x="1003945" y="2148191"/>
                </a:cubicBezTo>
                <a:cubicBezTo>
                  <a:pt x="1003990" y="2148238"/>
                  <a:pt x="1004049" y="2148274"/>
                  <a:pt x="1004093" y="2148309"/>
                </a:cubicBezTo>
                <a:cubicBezTo>
                  <a:pt x="1005996" y="2147895"/>
                  <a:pt x="1007899" y="2147493"/>
                  <a:pt x="1009791" y="2146997"/>
                </a:cubicBezTo>
                <a:cubicBezTo>
                  <a:pt x="1009790" y="2146985"/>
                  <a:pt x="1009787" y="2146985"/>
                  <a:pt x="1009787" y="2146985"/>
                </a:cubicBezTo>
                <a:cubicBezTo>
                  <a:pt x="1006178" y="2144065"/>
                  <a:pt x="1001905" y="2135766"/>
                  <a:pt x="997959" y="2131286"/>
                </a:cubicBezTo>
                <a:cubicBezTo>
                  <a:pt x="996107" y="2129181"/>
                  <a:pt x="994740" y="2128117"/>
                  <a:pt x="994116" y="2125422"/>
                </a:cubicBezTo>
                <a:cubicBezTo>
                  <a:pt x="993963" y="2124772"/>
                  <a:pt x="994423" y="2124039"/>
                  <a:pt x="995172" y="2124193"/>
                </a:cubicBezTo>
                <a:cubicBezTo>
                  <a:pt x="996076" y="2124382"/>
                  <a:pt x="996964" y="2124890"/>
                  <a:pt x="997852" y="2125528"/>
                </a:cubicBezTo>
                <a:cubicBezTo>
                  <a:pt x="1000183" y="2127207"/>
                  <a:pt x="1002518" y="2130234"/>
                  <a:pt x="1005048" y="2133674"/>
                </a:cubicBezTo>
                <a:cubicBezTo>
                  <a:pt x="1006018" y="2134998"/>
                  <a:pt x="1007026" y="2136345"/>
                  <a:pt x="1008070" y="2137728"/>
                </a:cubicBezTo>
                <a:cubicBezTo>
                  <a:pt x="1009578" y="2139714"/>
                  <a:pt x="1011181" y="2141665"/>
                  <a:pt x="1012907" y="2143486"/>
                </a:cubicBezTo>
                <a:cubicBezTo>
                  <a:pt x="1013583" y="2144195"/>
                  <a:pt x="1014251" y="2144928"/>
                  <a:pt x="1014968" y="2145578"/>
                </a:cubicBezTo>
                <a:cubicBezTo>
                  <a:pt x="1015848" y="2145330"/>
                  <a:pt x="1016726" y="2145105"/>
                  <a:pt x="1017604" y="2144857"/>
                </a:cubicBezTo>
                <a:cubicBezTo>
                  <a:pt x="1019349" y="2144372"/>
                  <a:pt x="1021092" y="2143876"/>
                  <a:pt x="1022835" y="2143438"/>
                </a:cubicBezTo>
                <a:cubicBezTo>
                  <a:pt x="1018812" y="2140554"/>
                  <a:pt x="1008082" y="2128803"/>
                  <a:pt x="1010131" y="2123519"/>
                </a:cubicBezTo>
                <a:cubicBezTo>
                  <a:pt x="1010287" y="2123129"/>
                  <a:pt x="1010748" y="2122892"/>
                  <a:pt x="1011159" y="2123046"/>
                </a:cubicBezTo>
                <a:cubicBezTo>
                  <a:pt x="1011799" y="2123306"/>
                  <a:pt x="1012265" y="2123743"/>
                  <a:pt x="1012745" y="2124169"/>
                </a:cubicBezTo>
                <a:cubicBezTo>
                  <a:pt x="1014879" y="2126084"/>
                  <a:pt x="1015750" y="2129370"/>
                  <a:pt x="1017489" y="2131759"/>
                </a:cubicBezTo>
                <a:cubicBezTo>
                  <a:pt x="1018300" y="2132870"/>
                  <a:pt x="1019153" y="2133839"/>
                  <a:pt x="1020022" y="2134714"/>
                </a:cubicBezTo>
                <a:cubicBezTo>
                  <a:pt x="1020833" y="2135541"/>
                  <a:pt x="1021656" y="2136298"/>
                  <a:pt x="1022474" y="2137031"/>
                </a:cubicBezTo>
                <a:cubicBezTo>
                  <a:pt x="1024306" y="2138686"/>
                  <a:pt x="1026102" y="2140258"/>
                  <a:pt x="1027628" y="2142351"/>
                </a:cubicBezTo>
                <a:cubicBezTo>
                  <a:pt x="1029525" y="2141973"/>
                  <a:pt x="1031425" y="2141641"/>
                  <a:pt x="1033332" y="2141429"/>
                </a:cubicBezTo>
                <a:cubicBezTo>
                  <a:pt x="1029706" y="2137575"/>
                  <a:pt x="1027113" y="2131995"/>
                  <a:pt x="1024839" y="2126924"/>
                </a:cubicBezTo>
                <a:cubicBezTo>
                  <a:pt x="1023238" y="2123341"/>
                  <a:pt x="1021790" y="2120008"/>
                  <a:pt x="1020274" y="2117726"/>
                </a:cubicBezTo>
                <a:cubicBezTo>
                  <a:pt x="1019713" y="2116887"/>
                  <a:pt x="1019940" y="2116083"/>
                  <a:pt x="1020489" y="2115551"/>
                </a:cubicBezTo>
                <a:cubicBezTo>
                  <a:pt x="1021357" y="2114712"/>
                  <a:pt x="1023012" y="2114593"/>
                  <a:pt x="1023675" y="2116107"/>
                </a:cubicBezTo>
                <a:cubicBezTo>
                  <a:pt x="1023704" y="2116177"/>
                  <a:pt x="1023749" y="2116201"/>
                  <a:pt x="1023774" y="2116272"/>
                </a:cubicBezTo>
                <a:cubicBezTo>
                  <a:pt x="1023896" y="2116627"/>
                  <a:pt x="1024050" y="2117076"/>
                  <a:pt x="1024194" y="2117490"/>
                </a:cubicBezTo>
                <a:cubicBezTo>
                  <a:pt x="1024295" y="2117785"/>
                  <a:pt x="1024380" y="2118033"/>
                  <a:pt x="1024492" y="2118353"/>
                </a:cubicBezTo>
                <a:cubicBezTo>
                  <a:pt x="1025076" y="2120043"/>
                  <a:pt x="1025804" y="2122100"/>
                  <a:pt x="1026624" y="2124204"/>
                </a:cubicBezTo>
                <a:cubicBezTo>
                  <a:pt x="1028462" y="2128933"/>
                  <a:pt x="1030785" y="2133922"/>
                  <a:pt x="1033156" y="2135612"/>
                </a:cubicBezTo>
                <a:cubicBezTo>
                  <a:pt x="1034253" y="2136393"/>
                  <a:pt x="1035428" y="2137315"/>
                  <a:pt x="1036571" y="2138320"/>
                </a:cubicBezTo>
                <a:cubicBezTo>
                  <a:pt x="1037604" y="2139218"/>
                  <a:pt x="1038613" y="2140187"/>
                  <a:pt x="1039481" y="2141180"/>
                </a:cubicBezTo>
                <a:cubicBezTo>
                  <a:pt x="1040336" y="2141204"/>
                  <a:pt x="1041187" y="2141133"/>
                  <a:pt x="1042047" y="2141204"/>
                </a:cubicBezTo>
                <a:cubicBezTo>
                  <a:pt x="1037983" y="2136263"/>
                  <a:pt x="1037736" y="2127597"/>
                  <a:pt x="1036425" y="2118731"/>
                </a:cubicBezTo>
                <a:cubicBezTo>
                  <a:pt x="1036180" y="2117076"/>
                  <a:pt x="1035910" y="2115421"/>
                  <a:pt x="1035558" y="2113778"/>
                </a:cubicBezTo>
                <a:cubicBezTo>
                  <a:pt x="1034901" y="2112052"/>
                  <a:pt x="1034413" y="2110338"/>
                  <a:pt x="1034138" y="2108612"/>
                </a:cubicBezTo>
                <a:cubicBezTo>
                  <a:pt x="1033908" y="2107938"/>
                  <a:pt x="1033617" y="2107288"/>
                  <a:pt x="1033350" y="2106614"/>
                </a:cubicBezTo>
                <a:cubicBezTo>
                  <a:pt x="1033180" y="2106200"/>
                  <a:pt x="1033040" y="2105774"/>
                  <a:pt x="1032853" y="2105361"/>
                </a:cubicBezTo>
                <a:cubicBezTo>
                  <a:pt x="1031962" y="2103398"/>
                  <a:pt x="1030826" y="2101554"/>
                  <a:pt x="1029450" y="2099828"/>
                </a:cubicBezTo>
                <a:cubicBezTo>
                  <a:pt x="1029046" y="2099331"/>
                  <a:pt x="1028600" y="2098847"/>
                  <a:pt x="1028147" y="2098362"/>
                </a:cubicBezTo>
                <a:cubicBezTo>
                  <a:pt x="1027557" y="2097747"/>
                  <a:pt x="1026984" y="2097109"/>
                  <a:pt x="1026303" y="2096530"/>
                </a:cubicBezTo>
                <a:close/>
                <a:moveTo>
                  <a:pt x="633237" y="1732622"/>
                </a:moveTo>
                <a:cubicBezTo>
                  <a:pt x="628697" y="1734679"/>
                  <a:pt x="624008" y="1734821"/>
                  <a:pt x="619339" y="1735447"/>
                </a:cubicBezTo>
                <a:lnTo>
                  <a:pt x="619340" y="1735447"/>
                </a:lnTo>
                <a:cubicBezTo>
                  <a:pt x="617476" y="1735696"/>
                  <a:pt x="615615" y="1736038"/>
                  <a:pt x="613768" y="1736606"/>
                </a:cubicBezTo>
                <a:cubicBezTo>
                  <a:pt x="611340" y="1737339"/>
                  <a:pt x="608940" y="1738509"/>
                  <a:pt x="606587" y="1740412"/>
                </a:cubicBezTo>
                <a:cubicBezTo>
                  <a:pt x="605696" y="1741134"/>
                  <a:pt x="604808" y="1741926"/>
                  <a:pt x="603931" y="1742883"/>
                </a:cubicBezTo>
                <a:cubicBezTo>
                  <a:pt x="604879" y="1742398"/>
                  <a:pt x="605902" y="1742032"/>
                  <a:pt x="606897" y="1741630"/>
                </a:cubicBezTo>
                <a:cubicBezTo>
                  <a:pt x="607796" y="1741264"/>
                  <a:pt x="608674" y="1740862"/>
                  <a:pt x="609602" y="1740531"/>
                </a:cubicBezTo>
                <a:cubicBezTo>
                  <a:pt x="611186" y="1739987"/>
                  <a:pt x="612799" y="1739467"/>
                  <a:pt x="614438" y="1738947"/>
                </a:cubicBezTo>
                <a:cubicBezTo>
                  <a:pt x="615088" y="1738745"/>
                  <a:pt x="615443" y="1739407"/>
                  <a:pt x="615313" y="1739963"/>
                </a:cubicBezTo>
                <a:cubicBezTo>
                  <a:pt x="615261" y="1740176"/>
                  <a:pt x="615152" y="1740377"/>
                  <a:pt x="614928" y="1740483"/>
                </a:cubicBezTo>
                <a:cubicBezTo>
                  <a:pt x="614753" y="1740578"/>
                  <a:pt x="614582" y="1740684"/>
                  <a:pt x="614407" y="1740779"/>
                </a:cubicBezTo>
                <a:cubicBezTo>
                  <a:pt x="611598" y="1742257"/>
                  <a:pt x="608797" y="1743900"/>
                  <a:pt x="606234" y="1745839"/>
                </a:cubicBezTo>
                <a:cubicBezTo>
                  <a:pt x="607401" y="1745555"/>
                  <a:pt x="608464" y="1745236"/>
                  <a:pt x="609554" y="1744928"/>
                </a:cubicBezTo>
                <a:cubicBezTo>
                  <a:pt x="615264" y="1743321"/>
                  <a:pt x="620049" y="1741394"/>
                  <a:pt x="624711" y="1737622"/>
                </a:cubicBezTo>
                <a:cubicBezTo>
                  <a:pt x="627680" y="1735223"/>
                  <a:pt x="626606" y="1741736"/>
                  <a:pt x="612162" y="1748108"/>
                </a:cubicBezTo>
                <a:cubicBezTo>
                  <a:pt x="624608" y="1747293"/>
                  <a:pt x="629862" y="1741855"/>
                  <a:pt x="633237" y="1732622"/>
                </a:cubicBezTo>
                <a:close/>
                <a:moveTo>
                  <a:pt x="747079" y="1836984"/>
                </a:moveTo>
                <a:cubicBezTo>
                  <a:pt x="747792" y="1837575"/>
                  <a:pt x="748485" y="1838225"/>
                  <a:pt x="749157" y="1838934"/>
                </a:cubicBezTo>
                <a:cubicBezTo>
                  <a:pt x="751243" y="1841133"/>
                  <a:pt x="753118" y="1843864"/>
                  <a:pt x="754748" y="1846749"/>
                </a:cubicBezTo>
                <a:cubicBezTo>
                  <a:pt x="755087" y="1847352"/>
                  <a:pt x="755410" y="1847954"/>
                  <a:pt x="755726" y="1848569"/>
                </a:cubicBezTo>
                <a:cubicBezTo>
                  <a:pt x="756009" y="1849113"/>
                  <a:pt x="756277" y="1849657"/>
                  <a:pt x="756542" y="1850212"/>
                </a:cubicBezTo>
                <a:cubicBezTo>
                  <a:pt x="757841" y="1852908"/>
                  <a:pt x="758909" y="1855591"/>
                  <a:pt x="759702" y="1858015"/>
                </a:cubicBezTo>
                <a:cubicBezTo>
                  <a:pt x="760144" y="1859362"/>
                  <a:pt x="760506" y="1860627"/>
                  <a:pt x="760771" y="1861739"/>
                </a:cubicBezTo>
                <a:cubicBezTo>
                  <a:pt x="761120" y="1863216"/>
                  <a:pt x="761317" y="1864457"/>
                  <a:pt x="761333" y="1865344"/>
                </a:cubicBezTo>
                <a:cubicBezTo>
                  <a:pt x="761362" y="1867047"/>
                  <a:pt x="760744" y="1867460"/>
                  <a:pt x="759349" y="1865711"/>
                </a:cubicBezTo>
                <a:cubicBezTo>
                  <a:pt x="758791" y="1865013"/>
                  <a:pt x="758336" y="1864245"/>
                  <a:pt x="757869" y="1863476"/>
                </a:cubicBezTo>
                <a:cubicBezTo>
                  <a:pt x="756445" y="1861136"/>
                  <a:pt x="755330" y="1858570"/>
                  <a:pt x="754183" y="1856041"/>
                </a:cubicBezTo>
                <a:cubicBezTo>
                  <a:pt x="753632" y="1854823"/>
                  <a:pt x="753062" y="1853617"/>
                  <a:pt x="752425" y="1852482"/>
                </a:cubicBezTo>
                <a:cubicBezTo>
                  <a:pt x="752418" y="1852470"/>
                  <a:pt x="752413" y="1852447"/>
                  <a:pt x="752406" y="1852435"/>
                </a:cubicBezTo>
                <a:cubicBezTo>
                  <a:pt x="751686" y="1851146"/>
                  <a:pt x="750886" y="1849893"/>
                  <a:pt x="750065" y="1848664"/>
                </a:cubicBezTo>
                <a:cubicBezTo>
                  <a:pt x="749654" y="1848049"/>
                  <a:pt x="749237" y="1847434"/>
                  <a:pt x="748819" y="1846820"/>
                </a:cubicBezTo>
                <a:cubicBezTo>
                  <a:pt x="747365" y="1844704"/>
                  <a:pt x="745936" y="1842564"/>
                  <a:pt x="744697" y="1840341"/>
                </a:cubicBezTo>
                <a:cubicBezTo>
                  <a:pt x="744521" y="1840022"/>
                  <a:pt x="744319" y="1839715"/>
                  <a:pt x="744153" y="1839396"/>
                </a:cubicBezTo>
                <a:cubicBezTo>
                  <a:pt x="743536" y="1838202"/>
                  <a:pt x="744466" y="1836925"/>
                  <a:pt x="745595" y="1836665"/>
                </a:cubicBezTo>
                <a:cubicBezTo>
                  <a:pt x="746089" y="1836547"/>
                  <a:pt x="746619" y="1836606"/>
                  <a:pt x="747079" y="1836984"/>
                </a:cubicBezTo>
                <a:close/>
                <a:moveTo>
                  <a:pt x="943852" y="2017737"/>
                </a:moveTo>
                <a:cubicBezTo>
                  <a:pt x="945155" y="2017158"/>
                  <a:pt x="946595" y="2018873"/>
                  <a:pt x="945847" y="2020079"/>
                </a:cubicBezTo>
                <a:cubicBezTo>
                  <a:pt x="944765" y="2021816"/>
                  <a:pt x="943176" y="2023105"/>
                  <a:pt x="941414" y="2024146"/>
                </a:cubicBezTo>
                <a:lnTo>
                  <a:pt x="941413" y="2024145"/>
                </a:lnTo>
                <a:cubicBezTo>
                  <a:pt x="939196" y="2025445"/>
                  <a:pt x="938564" y="2025470"/>
                  <a:pt x="936976" y="2023246"/>
                </a:cubicBezTo>
                <a:cubicBezTo>
                  <a:pt x="936200" y="2022159"/>
                  <a:pt x="937837" y="2020953"/>
                  <a:pt x="938702" y="2020859"/>
                </a:cubicBezTo>
                <a:cubicBezTo>
                  <a:pt x="939841" y="2020728"/>
                  <a:pt x="942265" y="2018436"/>
                  <a:pt x="943852" y="2017737"/>
                </a:cubicBezTo>
                <a:close/>
                <a:moveTo>
                  <a:pt x="552671" y="1652399"/>
                </a:moveTo>
                <a:cubicBezTo>
                  <a:pt x="556223" y="1658286"/>
                  <a:pt x="553603" y="1660450"/>
                  <a:pt x="550008" y="1653912"/>
                </a:cubicBezTo>
                <a:cubicBezTo>
                  <a:pt x="549058" y="1652175"/>
                  <a:pt x="551648" y="1650709"/>
                  <a:pt x="552671" y="1652399"/>
                </a:cubicBezTo>
                <a:close/>
                <a:moveTo>
                  <a:pt x="471295" y="1576753"/>
                </a:moveTo>
                <a:cubicBezTo>
                  <a:pt x="471227" y="1577556"/>
                  <a:pt x="471213" y="1578372"/>
                  <a:pt x="471187" y="1579188"/>
                </a:cubicBezTo>
                <a:cubicBezTo>
                  <a:pt x="471649" y="1578928"/>
                  <a:pt x="472110" y="1578668"/>
                  <a:pt x="472589" y="1578443"/>
                </a:cubicBezTo>
                <a:cubicBezTo>
                  <a:pt x="472158" y="1577876"/>
                  <a:pt x="471757" y="1577285"/>
                  <a:pt x="471295" y="1576753"/>
                </a:cubicBezTo>
                <a:close/>
                <a:moveTo>
                  <a:pt x="880111" y="1953889"/>
                </a:moveTo>
                <a:cubicBezTo>
                  <a:pt x="877669" y="1952411"/>
                  <a:pt x="875219" y="1950945"/>
                  <a:pt x="872826" y="1949409"/>
                </a:cubicBezTo>
                <a:cubicBezTo>
                  <a:pt x="884835" y="1965616"/>
                  <a:pt x="894365" y="1977201"/>
                  <a:pt x="913045" y="1984838"/>
                </a:cubicBezTo>
                <a:cubicBezTo>
                  <a:pt x="899467" y="1976835"/>
                  <a:pt x="887064" y="1965699"/>
                  <a:pt x="880111" y="1953889"/>
                </a:cubicBezTo>
                <a:close/>
                <a:moveTo>
                  <a:pt x="495791" y="1593800"/>
                </a:moveTo>
                <a:cubicBezTo>
                  <a:pt x="495588" y="1594024"/>
                  <a:pt x="495456" y="1594249"/>
                  <a:pt x="495275" y="1594462"/>
                </a:cubicBezTo>
                <a:cubicBezTo>
                  <a:pt x="492973" y="1597263"/>
                  <a:pt x="492453" y="1600077"/>
                  <a:pt x="492919" y="1603068"/>
                </a:cubicBezTo>
                <a:cubicBezTo>
                  <a:pt x="493178" y="1604735"/>
                  <a:pt x="493729" y="1606461"/>
                  <a:pt x="494413" y="1608269"/>
                </a:cubicBezTo>
                <a:cubicBezTo>
                  <a:pt x="496739" y="1614405"/>
                  <a:pt x="500629" y="1621545"/>
                  <a:pt x="500149" y="1630896"/>
                </a:cubicBezTo>
                <a:cubicBezTo>
                  <a:pt x="501234" y="1609960"/>
                  <a:pt x="497736" y="1613116"/>
                  <a:pt x="496296" y="1605893"/>
                </a:cubicBezTo>
                <a:cubicBezTo>
                  <a:pt x="495812" y="1603470"/>
                  <a:pt x="495559" y="1599876"/>
                  <a:pt x="495791" y="1593800"/>
                </a:cubicBezTo>
                <a:close/>
                <a:moveTo>
                  <a:pt x="481542" y="1579885"/>
                </a:moveTo>
                <a:cubicBezTo>
                  <a:pt x="480499" y="1580015"/>
                  <a:pt x="479550" y="1580205"/>
                  <a:pt x="478660" y="1580405"/>
                </a:cubicBezTo>
                <a:cubicBezTo>
                  <a:pt x="477220" y="1580736"/>
                  <a:pt x="475977" y="1581162"/>
                  <a:pt x="474882" y="1581647"/>
                </a:cubicBezTo>
                <a:cubicBezTo>
                  <a:pt x="473233" y="1582368"/>
                  <a:pt x="471943" y="1583254"/>
                  <a:pt x="470894" y="1584236"/>
                </a:cubicBezTo>
                <a:cubicBezTo>
                  <a:pt x="466952" y="1587924"/>
                  <a:pt x="466408" y="1593055"/>
                  <a:pt x="463521" y="1597062"/>
                </a:cubicBezTo>
                <a:cubicBezTo>
                  <a:pt x="463446" y="1597169"/>
                  <a:pt x="463369" y="1597275"/>
                  <a:pt x="463291" y="1597370"/>
                </a:cubicBezTo>
                <a:cubicBezTo>
                  <a:pt x="463182" y="1597512"/>
                  <a:pt x="463089" y="1597665"/>
                  <a:pt x="462975" y="1597795"/>
                </a:cubicBezTo>
                <a:cubicBezTo>
                  <a:pt x="462175" y="1598256"/>
                  <a:pt x="461474" y="1598741"/>
                  <a:pt x="460824" y="1599237"/>
                </a:cubicBezTo>
                <a:cubicBezTo>
                  <a:pt x="458977" y="1600644"/>
                  <a:pt x="457713" y="1602193"/>
                  <a:pt x="456842" y="1603824"/>
                </a:cubicBezTo>
                <a:cubicBezTo>
                  <a:pt x="456244" y="1604935"/>
                  <a:pt x="455824" y="1606094"/>
                  <a:pt x="455547" y="1607276"/>
                </a:cubicBezTo>
                <a:cubicBezTo>
                  <a:pt x="454411" y="1612123"/>
                  <a:pt x="455488" y="1617337"/>
                  <a:pt x="454874" y="1621758"/>
                </a:cubicBezTo>
                <a:cubicBezTo>
                  <a:pt x="454928" y="1621805"/>
                  <a:pt x="454974" y="1621852"/>
                  <a:pt x="455021" y="1621888"/>
                </a:cubicBezTo>
                <a:cubicBezTo>
                  <a:pt x="455307" y="1621581"/>
                  <a:pt x="455687" y="1621344"/>
                  <a:pt x="456232" y="1621415"/>
                </a:cubicBezTo>
                <a:cubicBezTo>
                  <a:pt x="457272" y="1621545"/>
                  <a:pt x="458179" y="1621486"/>
                  <a:pt x="459021" y="1621332"/>
                </a:cubicBezTo>
                <a:cubicBezTo>
                  <a:pt x="460575" y="1621037"/>
                  <a:pt x="461813" y="1620292"/>
                  <a:pt x="462832" y="1619204"/>
                </a:cubicBezTo>
                <a:cubicBezTo>
                  <a:pt x="463745" y="1618223"/>
                  <a:pt x="464495" y="1617006"/>
                  <a:pt x="465112" y="1615575"/>
                </a:cubicBezTo>
                <a:cubicBezTo>
                  <a:pt x="465386" y="1615173"/>
                  <a:pt x="465540" y="1614783"/>
                  <a:pt x="465567" y="1614405"/>
                </a:cubicBezTo>
                <a:cubicBezTo>
                  <a:pt x="465643" y="1614204"/>
                  <a:pt x="465727" y="1614015"/>
                  <a:pt x="465799" y="1613814"/>
                </a:cubicBezTo>
                <a:cubicBezTo>
                  <a:pt x="466185" y="1612679"/>
                  <a:pt x="466522" y="1611461"/>
                  <a:pt x="466837" y="1610208"/>
                </a:cubicBezTo>
                <a:cubicBezTo>
                  <a:pt x="467153" y="1608955"/>
                  <a:pt x="467452" y="1607655"/>
                  <a:pt x="467744" y="1606331"/>
                </a:cubicBezTo>
                <a:cubicBezTo>
                  <a:pt x="467824" y="1605976"/>
                  <a:pt x="467904" y="1605621"/>
                  <a:pt x="467984" y="1605266"/>
                </a:cubicBezTo>
                <a:cubicBezTo>
                  <a:pt x="468563" y="1602654"/>
                  <a:pt x="469182" y="1600041"/>
                  <a:pt x="469998" y="1597630"/>
                </a:cubicBezTo>
                <a:cubicBezTo>
                  <a:pt x="470456" y="1596282"/>
                  <a:pt x="470993" y="1595017"/>
                  <a:pt x="471617" y="1593859"/>
                </a:cubicBezTo>
                <a:cubicBezTo>
                  <a:pt x="472729" y="1591778"/>
                  <a:pt x="474131" y="1590028"/>
                  <a:pt x="476060" y="1588941"/>
                </a:cubicBezTo>
                <a:cubicBezTo>
                  <a:pt x="476755" y="1588539"/>
                  <a:pt x="476919" y="1586860"/>
                  <a:pt x="477173" y="1585489"/>
                </a:cubicBezTo>
                <a:cubicBezTo>
                  <a:pt x="477277" y="1584921"/>
                  <a:pt x="477393" y="1584401"/>
                  <a:pt x="477571" y="1584058"/>
                </a:cubicBezTo>
                <a:cubicBezTo>
                  <a:pt x="478064" y="1583077"/>
                  <a:pt x="478676" y="1582285"/>
                  <a:pt x="479367" y="1581599"/>
                </a:cubicBezTo>
                <a:cubicBezTo>
                  <a:pt x="480027" y="1580937"/>
                  <a:pt x="480756" y="1580382"/>
                  <a:pt x="481542" y="1579885"/>
                </a:cubicBezTo>
                <a:close/>
                <a:moveTo>
                  <a:pt x="1111835" y="2161029"/>
                </a:moveTo>
                <a:cubicBezTo>
                  <a:pt x="1113071" y="2168169"/>
                  <a:pt x="1113177" y="2175783"/>
                  <a:pt x="1114437" y="2182852"/>
                </a:cubicBezTo>
                <a:cubicBezTo>
                  <a:pt x="1118710" y="2189413"/>
                  <a:pt x="1114931" y="2168228"/>
                  <a:pt x="1111835" y="2161029"/>
                </a:cubicBezTo>
                <a:close/>
                <a:moveTo>
                  <a:pt x="1202325" y="2243663"/>
                </a:moveTo>
                <a:cubicBezTo>
                  <a:pt x="1201901" y="2243296"/>
                  <a:pt x="1201454" y="2242965"/>
                  <a:pt x="1201019" y="2242622"/>
                </a:cubicBezTo>
                <a:cubicBezTo>
                  <a:pt x="1200006" y="2241807"/>
                  <a:pt x="1198982" y="2241027"/>
                  <a:pt x="1197923" y="2240282"/>
                </a:cubicBezTo>
                <a:cubicBezTo>
                  <a:pt x="1196934" y="2239596"/>
                  <a:pt x="1195945" y="2238922"/>
                  <a:pt x="1194909" y="2238284"/>
                </a:cubicBezTo>
                <a:cubicBezTo>
                  <a:pt x="1193390" y="2237350"/>
                  <a:pt x="1191813" y="2236475"/>
                  <a:pt x="1190200" y="2235636"/>
                </a:cubicBezTo>
                <a:cubicBezTo>
                  <a:pt x="1186327" y="2233626"/>
                  <a:pt x="1182243" y="2231865"/>
                  <a:pt x="1178052" y="2230233"/>
                </a:cubicBezTo>
                <a:cubicBezTo>
                  <a:pt x="1176579" y="2229666"/>
                  <a:pt x="1175097" y="2229122"/>
                  <a:pt x="1173614" y="2228578"/>
                </a:cubicBezTo>
                <a:cubicBezTo>
                  <a:pt x="1173178" y="2228425"/>
                  <a:pt x="1172743" y="2228271"/>
                  <a:pt x="1172319" y="2228117"/>
                </a:cubicBezTo>
                <a:cubicBezTo>
                  <a:pt x="1168634" y="2226793"/>
                  <a:pt x="1164902" y="2225505"/>
                  <a:pt x="1161183" y="2224193"/>
                </a:cubicBezTo>
                <a:cubicBezTo>
                  <a:pt x="1159735" y="2223684"/>
                  <a:pt x="1158287" y="2223164"/>
                  <a:pt x="1156851" y="2222632"/>
                </a:cubicBezTo>
                <a:cubicBezTo>
                  <a:pt x="1156521" y="2222514"/>
                  <a:pt x="1156203" y="2222396"/>
                  <a:pt x="1155874" y="2222277"/>
                </a:cubicBezTo>
                <a:cubicBezTo>
                  <a:pt x="1155485" y="2222124"/>
                  <a:pt x="1155085" y="2221982"/>
                  <a:pt x="1154696" y="2221828"/>
                </a:cubicBezTo>
                <a:cubicBezTo>
                  <a:pt x="1153354" y="2221320"/>
                  <a:pt x="1152012" y="2220800"/>
                  <a:pt x="1150682" y="2220268"/>
                </a:cubicBezTo>
                <a:cubicBezTo>
                  <a:pt x="1151965" y="2221320"/>
                  <a:pt x="1153319" y="2222265"/>
                  <a:pt x="1154638" y="2223259"/>
                </a:cubicBezTo>
                <a:cubicBezTo>
                  <a:pt x="1155013" y="2223554"/>
                  <a:pt x="1155391" y="2223838"/>
                  <a:pt x="1155768" y="2224122"/>
                </a:cubicBezTo>
                <a:cubicBezTo>
                  <a:pt x="1156121" y="2224382"/>
                  <a:pt x="1156450" y="2224654"/>
                  <a:pt x="1156804" y="2224914"/>
                </a:cubicBezTo>
                <a:cubicBezTo>
                  <a:pt x="1158204" y="2225918"/>
                  <a:pt x="1159629" y="2226864"/>
                  <a:pt x="1161064" y="2227810"/>
                </a:cubicBezTo>
                <a:cubicBezTo>
                  <a:pt x="1162960" y="2229039"/>
                  <a:pt x="1164843" y="2230316"/>
                  <a:pt x="1166821" y="2231404"/>
                </a:cubicBezTo>
                <a:cubicBezTo>
                  <a:pt x="1167281" y="2231652"/>
                  <a:pt x="1167751" y="2231877"/>
                  <a:pt x="1168211" y="2232113"/>
                </a:cubicBezTo>
                <a:cubicBezTo>
                  <a:pt x="1169835" y="2232952"/>
                  <a:pt x="1171507" y="2233733"/>
                  <a:pt x="1173214" y="2234489"/>
                </a:cubicBezTo>
                <a:cubicBezTo>
                  <a:pt x="1174414" y="2235021"/>
                  <a:pt x="1175615" y="2235565"/>
                  <a:pt x="1176816" y="2236097"/>
                </a:cubicBezTo>
                <a:cubicBezTo>
                  <a:pt x="1178782" y="2236984"/>
                  <a:pt x="1180712" y="2237918"/>
                  <a:pt x="1182560" y="2238946"/>
                </a:cubicBezTo>
                <a:cubicBezTo>
                  <a:pt x="1184114" y="2239797"/>
                  <a:pt x="1185597" y="2240731"/>
                  <a:pt x="1186987" y="2241807"/>
                </a:cubicBezTo>
                <a:cubicBezTo>
                  <a:pt x="1187693" y="2242351"/>
                  <a:pt x="1188387" y="2242906"/>
                  <a:pt x="1189035" y="2243521"/>
                </a:cubicBezTo>
                <a:cubicBezTo>
                  <a:pt x="1189247" y="2243734"/>
                  <a:pt x="1189082" y="2244124"/>
                  <a:pt x="1188811" y="2244159"/>
                </a:cubicBezTo>
                <a:cubicBezTo>
                  <a:pt x="1184138" y="2244869"/>
                  <a:pt x="1179441" y="2243332"/>
                  <a:pt x="1174885" y="2240932"/>
                </a:cubicBezTo>
                <a:cubicBezTo>
                  <a:pt x="1173967" y="2240447"/>
                  <a:pt x="1173049" y="2239939"/>
                  <a:pt x="1172142" y="2239383"/>
                </a:cubicBezTo>
                <a:cubicBezTo>
                  <a:pt x="1170930" y="2238650"/>
                  <a:pt x="1169717" y="2237882"/>
                  <a:pt x="1168527" y="2237090"/>
                </a:cubicBezTo>
                <a:cubicBezTo>
                  <a:pt x="1165903" y="2235340"/>
                  <a:pt x="1163360" y="2233520"/>
                  <a:pt x="1160936" y="2231912"/>
                </a:cubicBezTo>
                <a:cubicBezTo>
                  <a:pt x="1159817" y="2231155"/>
                  <a:pt x="1158710" y="2230458"/>
                  <a:pt x="1157639" y="2229831"/>
                </a:cubicBezTo>
                <a:cubicBezTo>
                  <a:pt x="1157322" y="2229642"/>
                  <a:pt x="1157027" y="2229418"/>
                  <a:pt x="1156721" y="2229229"/>
                </a:cubicBezTo>
                <a:cubicBezTo>
                  <a:pt x="1156239" y="2228945"/>
                  <a:pt x="1155803" y="2228626"/>
                  <a:pt x="1155332" y="2228330"/>
                </a:cubicBezTo>
                <a:cubicBezTo>
                  <a:pt x="1155026" y="2228141"/>
                  <a:pt x="1154732" y="2227940"/>
                  <a:pt x="1154426" y="2227751"/>
                </a:cubicBezTo>
                <a:cubicBezTo>
                  <a:pt x="1152954" y="2226793"/>
                  <a:pt x="1151459" y="2225883"/>
                  <a:pt x="1150035" y="2224890"/>
                </a:cubicBezTo>
                <a:cubicBezTo>
                  <a:pt x="1149964" y="2224843"/>
                  <a:pt x="1149881" y="2224795"/>
                  <a:pt x="1149811" y="2224748"/>
                </a:cubicBezTo>
                <a:cubicBezTo>
                  <a:pt x="1149882" y="2224843"/>
                  <a:pt x="1149952" y="2224925"/>
                  <a:pt x="1150023" y="2225020"/>
                </a:cubicBezTo>
                <a:cubicBezTo>
                  <a:pt x="1150612" y="2225800"/>
                  <a:pt x="1151199" y="2226569"/>
                  <a:pt x="1151789" y="2227313"/>
                </a:cubicBezTo>
                <a:cubicBezTo>
                  <a:pt x="1152566" y="2228283"/>
                  <a:pt x="1153460" y="2229110"/>
                  <a:pt x="1154295" y="2229997"/>
                </a:cubicBezTo>
                <a:cubicBezTo>
                  <a:pt x="1154520" y="2230222"/>
                  <a:pt x="1154732" y="2230458"/>
                  <a:pt x="1154955" y="2230695"/>
                </a:cubicBezTo>
                <a:cubicBezTo>
                  <a:pt x="1155532" y="2231285"/>
                  <a:pt x="1156049" y="2231936"/>
                  <a:pt x="1156662" y="2232503"/>
                </a:cubicBezTo>
                <a:cubicBezTo>
                  <a:pt x="1158004" y="2233780"/>
                  <a:pt x="1159405" y="2234986"/>
                  <a:pt x="1160805" y="2236192"/>
                </a:cubicBezTo>
                <a:cubicBezTo>
                  <a:pt x="1161312" y="2236629"/>
                  <a:pt x="1161795" y="2237078"/>
                  <a:pt x="1162301" y="2237516"/>
                </a:cubicBezTo>
                <a:cubicBezTo>
                  <a:pt x="1162689" y="2237858"/>
                  <a:pt x="1163066" y="2238213"/>
                  <a:pt x="1163455" y="2238556"/>
                </a:cubicBezTo>
                <a:cubicBezTo>
                  <a:pt x="1165138" y="2240010"/>
                  <a:pt x="1166751" y="2241511"/>
                  <a:pt x="1168305" y="2243060"/>
                </a:cubicBezTo>
                <a:cubicBezTo>
                  <a:pt x="1169705" y="2244443"/>
                  <a:pt x="1171071" y="2245850"/>
                  <a:pt x="1172259" y="2247410"/>
                </a:cubicBezTo>
                <a:cubicBezTo>
                  <a:pt x="1172848" y="2248191"/>
                  <a:pt x="1171895" y="2249255"/>
                  <a:pt x="1171058" y="2249030"/>
                </a:cubicBezTo>
                <a:cubicBezTo>
                  <a:pt x="1169788" y="2248687"/>
                  <a:pt x="1168552" y="2248191"/>
                  <a:pt x="1167351" y="2247635"/>
                </a:cubicBezTo>
                <a:cubicBezTo>
                  <a:pt x="1166092" y="2247056"/>
                  <a:pt x="1164879" y="2246358"/>
                  <a:pt x="1163689" y="2245590"/>
                </a:cubicBezTo>
                <a:cubicBezTo>
                  <a:pt x="1162642" y="2244916"/>
                  <a:pt x="1161630" y="2244183"/>
                  <a:pt x="1160641" y="2243391"/>
                </a:cubicBezTo>
                <a:cubicBezTo>
                  <a:pt x="1160618" y="2243379"/>
                  <a:pt x="1160606" y="2243367"/>
                  <a:pt x="1160582" y="2243356"/>
                </a:cubicBezTo>
                <a:cubicBezTo>
                  <a:pt x="1159158" y="2242209"/>
                  <a:pt x="1157791" y="2240979"/>
                  <a:pt x="1156486" y="2239679"/>
                </a:cubicBezTo>
                <a:cubicBezTo>
                  <a:pt x="1155637" y="2238828"/>
                  <a:pt x="1154802" y="2237953"/>
                  <a:pt x="1154014" y="2237078"/>
                </a:cubicBezTo>
                <a:cubicBezTo>
                  <a:pt x="1153954" y="2237007"/>
                  <a:pt x="1153896" y="2236948"/>
                  <a:pt x="1153837" y="2236889"/>
                </a:cubicBezTo>
                <a:cubicBezTo>
                  <a:pt x="1152706" y="2235624"/>
                  <a:pt x="1151624" y="2234359"/>
                  <a:pt x="1150622" y="2233106"/>
                </a:cubicBezTo>
                <a:cubicBezTo>
                  <a:pt x="1150506" y="2232964"/>
                  <a:pt x="1150388" y="2232822"/>
                  <a:pt x="1150282" y="2232692"/>
                </a:cubicBezTo>
                <a:cubicBezTo>
                  <a:pt x="1149199" y="2231357"/>
                  <a:pt x="1148081" y="2230009"/>
                  <a:pt x="1146962" y="2228661"/>
                </a:cubicBezTo>
                <a:cubicBezTo>
                  <a:pt x="1145326" y="2226699"/>
                  <a:pt x="1143678" y="2224736"/>
                  <a:pt x="1142053" y="2222727"/>
                </a:cubicBezTo>
                <a:cubicBezTo>
                  <a:pt x="1141959" y="2222620"/>
                  <a:pt x="1141853" y="2222502"/>
                  <a:pt x="1141770" y="2222396"/>
                </a:cubicBezTo>
                <a:cubicBezTo>
                  <a:pt x="1141877" y="2222691"/>
                  <a:pt x="1141948" y="2223022"/>
                  <a:pt x="1142042" y="2223330"/>
                </a:cubicBezTo>
                <a:cubicBezTo>
                  <a:pt x="1142548" y="2224937"/>
                  <a:pt x="1142960" y="2226592"/>
                  <a:pt x="1143207" y="2228401"/>
                </a:cubicBezTo>
                <a:cubicBezTo>
                  <a:pt x="1144137" y="2235518"/>
                  <a:pt x="1145596" y="2240790"/>
                  <a:pt x="1147363" y="2244833"/>
                </a:cubicBezTo>
                <a:cubicBezTo>
                  <a:pt x="1148340" y="2247044"/>
                  <a:pt x="1149411" y="2248912"/>
                  <a:pt x="1150552" y="2250425"/>
                </a:cubicBezTo>
                <a:cubicBezTo>
                  <a:pt x="1150928" y="2250921"/>
                  <a:pt x="1151329" y="2251323"/>
                  <a:pt x="1151730" y="2251761"/>
                </a:cubicBezTo>
                <a:cubicBezTo>
                  <a:pt x="1152236" y="2252316"/>
                  <a:pt x="1152742" y="2252836"/>
                  <a:pt x="1153272" y="2253297"/>
                </a:cubicBezTo>
                <a:cubicBezTo>
                  <a:pt x="1153602" y="2253593"/>
                  <a:pt x="1153943" y="2253865"/>
                  <a:pt x="1154296" y="2254125"/>
                </a:cubicBezTo>
                <a:cubicBezTo>
                  <a:pt x="1155285" y="2254858"/>
                  <a:pt x="1156308" y="2255485"/>
                  <a:pt x="1157345" y="2255981"/>
                </a:cubicBezTo>
                <a:cubicBezTo>
                  <a:pt x="1157428" y="2256017"/>
                  <a:pt x="1157510" y="2256052"/>
                  <a:pt x="1157591" y="2256088"/>
                </a:cubicBezTo>
                <a:cubicBezTo>
                  <a:pt x="1158533" y="2256513"/>
                  <a:pt x="1159499" y="2256856"/>
                  <a:pt x="1160453" y="2257151"/>
                </a:cubicBezTo>
                <a:cubicBezTo>
                  <a:pt x="1160794" y="2257246"/>
                  <a:pt x="1161124" y="2257364"/>
                  <a:pt x="1161465" y="2257447"/>
                </a:cubicBezTo>
                <a:cubicBezTo>
                  <a:pt x="1161760" y="2257530"/>
                  <a:pt x="1162042" y="2257601"/>
                  <a:pt x="1162325" y="2257660"/>
                </a:cubicBezTo>
                <a:cubicBezTo>
                  <a:pt x="1163749" y="2258003"/>
                  <a:pt x="1165173" y="2258275"/>
                  <a:pt x="1166539" y="2258535"/>
                </a:cubicBezTo>
                <a:cubicBezTo>
                  <a:pt x="1169376" y="2259078"/>
                  <a:pt x="1172012" y="2259658"/>
                  <a:pt x="1174179" y="2261112"/>
                </a:cubicBezTo>
                <a:cubicBezTo>
                  <a:pt x="1176098" y="2262400"/>
                  <a:pt x="1178087" y="2263535"/>
                  <a:pt x="1180111" y="2264587"/>
                </a:cubicBezTo>
                <a:cubicBezTo>
                  <a:pt x="1181101" y="2265096"/>
                  <a:pt x="1182101" y="2265580"/>
                  <a:pt x="1183114" y="2266053"/>
                </a:cubicBezTo>
                <a:cubicBezTo>
                  <a:pt x="1183585" y="2266278"/>
                  <a:pt x="1184054" y="2266502"/>
                  <a:pt x="1184538" y="2266715"/>
                </a:cubicBezTo>
                <a:cubicBezTo>
                  <a:pt x="1185597" y="2267188"/>
                  <a:pt x="1186657" y="2267661"/>
                  <a:pt x="1187716" y="2268122"/>
                </a:cubicBezTo>
                <a:cubicBezTo>
                  <a:pt x="1187811" y="2268157"/>
                  <a:pt x="1187905" y="2268193"/>
                  <a:pt x="1187999" y="2268240"/>
                </a:cubicBezTo>
                <a:cubicBezTo>
                  <a:pt x="1189635" y="2268938"/>
                  <a:pt x="1191260" y="2269623"/>
                  <a:pt x="1192873" y="2270309"/>
                </a:cubicBezTo>
                <a:cubicBezTo>
                  <a:pt x="1193367" y="2270522"/>
                  <a:pt x="1193860" y="2270746"/>
                  <a:pt x="1194356" y="2270959"/>
                </a:cubicBezTo>
                <a:cubicBezTo>
                  <a:pt x="1195556" y="2271491"/>
                  <a:pt x="1196734" y="2272035"/>
                  <a:pt x="1197898" y="2272591"/>
                </a:cubicBezTo>
                <a:cubicBezTo>
                  <a:pt x="1197958" y="2272614"/>
                  <a:pt x="1198017" y="2272650"/>
                  <a:pt x="1198076" y="2272673"/>
                </a:cubicBezTo>
                <a:cubicBezTo>
                  <a:pt x="1198700" y="2272969"/>
                  <a:pt x="1199312" y="2273265"/>
                  <a:pt x="1199900" y="2273584"/>
                </a:cubicBezTo>
                <a:cubicBezTo>
                  <a:pt x="1199971" y="2273619"/>
                  <a:pt x="1200042" y="2273654"/>
                  <a:pt x="1200112" y="2273690"/>
                </a:cubicBezTo>
                <a:cubicBezTo>
                  <a:pt x="1201512" y="2274411"/>
                  <a:pt x="1202855" y="2275191"/>
                  <a:pt x="1204138" y="2276019"/>
                </a:cubicBezTo>
                <a:cubicBezTo>
                  <a:pt x="1204468" y="2276244"/>
                  <a:pt x="1204809" y="2276445"/>
                  <a:pt x="1205139" y="2276669"/>
                </a:cubicBezTo>
                <a:cubicBezTo>
                  <a:pt x="1205268" y="2276752"/>
                  <a:pt x="1205386" y="2276858"/>
                  <a:pt x="1205515" y="2276953"/>
                </a:cubicBezTo>
                <a:cubicBezTo>
                  <a:pt x="1206869" y="2277910"/>
                  <a:pt x="1208140" y="2278963"/>
                  <a:pt x="1209318" y="2280121"/>
                </a:cubicBezTo>
                <a:cubicBezTo>
                  <a:pt x="1210495" y="2281268"/>
                  <a:pt x="1211554" y="2282533"/>
                  <a:pt x="1212519" y="2283928"/>
                </a:cubicBezTo>
                <a:cubicBezTo>
                  <a:pt x="1214202" y="2286375"/>
                  <a:pt x="1215569" y="2289200"/>
                  <a:pt x="1216463" y="2292640"/>
                </a:cubicBezTo>
                <a:cubicBezTo>
                  <a:pt x="1218687" y="2288775"/>
                  <a:pt x="1219889" y="2285287"/>
                  <a:pt x="1220395" y="2282048"/>
                </a:cubicBezTo>
                <a:cubicBezTo>
                  <a:pt x="1220642" y="2280440"/>
                  <a:pt x="1220713" y="2278892"/>
                  <a:pt x="1220631" y="2277390"/>
                </a:cubicBezTo>
                <a:cubicBezTo>
                  <a:pt x="1220559" y="2275948"/>
                  <a:pt x="1220360" y="2274553"/>
                  <a:pt x="1220054" y="2273182"/>
                </a:cubicBezTo>
                <a:cubicBezTo>
                  <a:pt x="1219759" y="2271881"/>
                  <a:pt x="1219383" y="2270616"/>
                  <a:pt x="1218935" y="2269351"/>
                </a:cubicBezTo>
                <a:cubicBezTo>
                  <a:pt x="1218582" y="2268382"/>
                  <a:pt x="1218194" y="2267401"/>
                  <a:pt x="1217769" y="2266432"/>
                </a:cubicBezTo>
                <a:cubicBezTo>
                  <a:pt x="1216958" y="2264576"/>
                  <a:pt x="1216039" y="2262731"/>
                  <a:pt x="1215098" y="2260863"/>
                </a:cubicBezTo>
                <a:cubicBezTo>
                  <a:pt x="1214674" y="2260012"/>
                  <a:pt x="1214238" y="2259161"/>
                  <a:pt x="1213815" y="2258310"/>
                </a:cubicBezTo>
                <a:cubicBezTo>
                  <a:pt x="1212614" y="2255922"/>
                  <a:pt x="1211237" y="2253770"/>
                  <a:pt x="1209765" y="2251749"/>
                </a:cubicBezTo>
                <a:cubicBezTo>
                  <a:pt x="1208823" y="2250472"/>
                  <a:pt x="1207834" y="2249243"/>
                  <a:pt x="1206799" y="2248096"/>
                </a:cubicBezTo>
                <a:cubicBezTo>
                  <a:pt x="1206775" y="2248061"/>
                  <a:pt x="1206752" y="2248037"/>
                  <a:pt x="1206728" y="2248001"/>
                </a:cubicBezTo>
                <a:cubicBezTo>
                  <a:pt x="1205327" y="2246465"/>
                  <a:pt x="1203879" y="2244987"/>
                  <a:pt x="1202325" y="2243663"/>
                </a:cubicBezTo>
                <a:close/>
                <a:moveTo>
                  <a:pt x="557628" y="1648487"/>
                </a:moveTo>
                <a:cubicBezTo>
                  <a:pt x="551557" y="1638982"/>
                  <a:pt x="539866" y="1638698"/>
                  <a:pt x="529699" y="1636984"/>
                </a:cubicBezTo>
                <a:cubicBezTo>
                  <a:pt x="529056" y="1636866"/>
                  <a:pt x="527075" y="1647304"/>
                  <a:pt x="526930" y="1648416"/>
                </a:cubicBezTo>
                <a:cubicBezTo>
                  <a:pt x="524308" y="1666917"/>
                  <a:pt x="538156" y="1675287"/>
                  <a:pt x="540451" y="1684437"/>
                </a:cubicBezTo>
                <a:cubicBezTo>
                  <a:pt x="542360" y="1683964"/>
                  <a:pt x="544350" y="1683739"/>
                  <a:pt x="546359" y="1683798"/>
                </a:cubicBezTo>
                <a:cubicBezTo>
                  <a:pt x="543892" y="1680500"/>
                  <a:pt x="542198" y="1676753"/>
                  <a:pt x="540815" y="1672887"/>
                </a:cubicBezTo>
                <a:cubicBezTo>
                  <a:pt x="540423" y="1671835"/>
                  <a:pt x="538437" y="1665416"/>
                  <a:pt x="541853" y="1667922"/>
                </a:cubicBezTo>
                <a:cubicBezTo>
                  <a:pt x="543139" y="1668867"/>
                  <a:pt x="543899" y="1672414"/>
                  <a:pt x="544601" y="1673844"/>
                </a:cubicBezTo>
                <a:cubicBezTo>
                  <a:pt x="546084" y="1676847"/>
                  <a:pt x="548435" y="1683514"/>
                  <a:pt x="552050" y="1684614"/>
                </a:cubicBezTo>
                <a:cubicBezTo>
                  <a:pt x="555243" y="1685595"/>
                  <a:pt x="553079" y="1683763"/>
                  <a:pt x="549114" y="1674766"/>
                </a:cubicBezTo>
                <a:cubicBezTo>
                  <a:pt x="547914" y="1672036"/>
                  <a:pt x="546818" y="1669269"/>
                  <a:pt x="545708" y="1666515"/>
                </a:cubicBezTo>
                <a:cubicBezTo>
                  <a:pt x="545589" y="1666208"/>
                  <a:pt x="543504" y="1660498"/>
                  <a:pt x="545645" y="1661290"/>
                </a:cubicBezTo>
                <a:cubicBezTo>
                  <a:pt x="547831" y="1662105"/>
                  <a:pt x="548049" y="1664966"/>
                  <a:pt x="549015" y="1666810"/>
                </a:cubicBezTo>
                <a:cubicBezTo>
                  <a:pt x="550046" y="1668761"/>
                  <a:pt x="551410" y="1670593"/>
                  <a:pt x="552519" y="1672497"/>
                </a:cubicBezTo>
                <a:cubicBezTo>
                  <a:pt x="554389" y="1675700"/>
                  <a:pt x="556525" y="1679070"/>
                  <a:pt x="557677" y="1682616"/>
                </a:cubicBezTo>
                <a:cubicBezTo>
                  <a:pt x="557982" y="1682131"/>
                  <a:pt x="558395" y="1681753"/>
                  <a:pt x="558753" y="1681304"/>
                </a:cubicBezTo>
                <a:cubicBezTo>
                  <a:pt x="556903" y="1667945"/>
                  <a:pt x="555444" y="1669742"/>
                  <a:pt x="553907" y="1662602"/>
                </a:cubicBezTo>
                <a:cubicBezTo>
                  <a:pt x="553651" y="1661396"/>
                  <a:pt x="555344" y="1660320"/>
                  <a:pt x="556160" y="1661432"/>
                </a:cubicBezTo>
                <a:cubicBezTo>
                  <a:pt x="559263" y="1665616"/>
                  <a:pt x="560073" y="1669352"/>
                  <a:pt x="561487" y="1674045"/>
                </a:cubicBezTo>
                <a:cubicBezTo>
                  <a:pt x="564693" y="1665356"/>
                  <a:pt x="562645" y="1656324"/>
                  <a:pt x="557628" y="1648487"/>
                </a:cubicBezTo>
                <a:close/>
                <a:moveTo>
                  <a:pt x="536009" y="1626605"/>
                </a:moveTo>
                <a:cubicBezTo>
                  <a:pt x="529762" y="1624149"/>
                  <a:pt x="521483" y="1623272"/>
                  <a:pt x="513446" y="1626487"/>
                </a:cubicBezTo>
                <a:cubicBezTo>
                  <a:pt x="501341" y="1631322"/>
                  <a:pt x="502371" y="1641819"/>
                  <a:pt x="508978" y="1644231"/>
                </a:cubicBezTo>
                <a:cubicBezTo>
                  <a:pt x="513683" y="1643131"/>
                  <a:pt x="519157" y="1642209"/>
                  <a:pt x="523672" y="1643888"/>
                </a:cubicBezTo>
                <a:cubicBezTo>
                  <a:pt x="524452" y="1641015"/>
                  <a:pt x="525448" y="1638202"/>
                  <a:pt x="526517" y="1635436"/>
                </a:cubicBezTo>
                <a:cubicBezTo>
                  <a:pt x="526338" y="1634608"/>
                  <a:pt x="526730" y="1633650"/>
                  <a:pt x="527525" y="1633178"/>
                </a:cubicBezTo>
                <a:cubicBezTo>
                  <a:pt x="528082" y="1632587"/>
                  <a:pt x="528912" y="1632634"/>
                  <a:pt x="529548" y="1633048"/>
                </a:cubicBezTo>
                <a:cubicBezTo>
                  <a:pt x="535626" y="1634230"/>
                  <a:pt x="541272" y="1634809"/>
                  <a:pt x="546384" y="1636192"/>
                </a:cubicBezTo>
                <a:lnTo>
                  <a:pt x="546386" y="1636192"/>
                </a:lnTo>
                <a:cubicBezTo>
                  <a:pt x="546473" y="1633095"/>
                  <a:pt x="542257" y="1629061"/>
                  <a:pt x="536009" y="1626605"/>
                </a:cubicBezTo>
                <a:close/>
                <a:moveTo>
                  <a:pt x="1100546" y="2146027"/>
                </a:moveTo>
                <a:cubicBezTo>
                  <a:pt x="1100546" y="2146027"/>
                  <a:pt x="1106420" y="2163027"/>
                  <a:pt x="1109952" y="2172402"/>
                </a:cubicBezTo>
                <a:cubicBezTo>
                  <a:pt x="1109022" y="2165569"/>
                  <a:pt x="1107115" y="2158700"/>
                  <a:pt x="1106208" y="2151867"/>
                </a:cubicBezTo>
                <a:cubicBezTo>
                  <a:pt x="1104477" y="2149787"/>
                  <a:pt x="1102547" y="2147895"/>
                  <a:pt x="1100546" y="2146027"/>
                </a:cubicBezTo>
                <a:close/>
                <a:moveTo>
                  <a:pt x="1090387" y="2136440"/>
                </a:moveTo>
                <a:cubicBezTo>
                  <a:pt x="1090846" y="2139774"/>
                  <a:pt x="1091917" y="2143013"/>
                  <a:pt x="1092964" y="2146346"/>
                </a:cubicBezTo>
                <a:cubicBezTo>
                  <a:pt x="1096037" y="2149704"/>
                  <a:pt x="1098933" y="2153203"/>
                  <a:pt x="1101510" y="2156903"/>
                </a:cubicBezTo>
                <a:cubicBezTo>
                  <a:pt x="1099251" y="2151595"/>
                  <a:pt x="1096379" y="2146228"/>
                  <a:pt x="1094778" y="2140719"/>
                </a:cubicBezTo>
                <a:cubicBezTo>
                  <a:pt x="1093330" y="2139372"/>
                  <a:pt x="1091858" y="2137953"/>
                  <a:pt x="1090387" y="2136440"/>
                </a:cubicBezTo>
                <a:close/>
                <a:moveTo>
                  <a:pt x="1269542" y="2299721"/>
                </a:moveTo>
                <a:cubicBezTo>
                  <a:pt x="1264339" y="2294011"/>
                  <a:pt x="1258453" y="2289212"/>
                  <a:pt x="1250166" y="2287864"/>
                </a:cubicBezTo>
                <a:cubicBezTo>
                  <a:pt x="1241431" y="2286458"/>
                  <a:pt x="1232696" y="2285973"/>
                  <a:pt x="1223996" y="2284330"/>
                </a:cubicBezTo>
                <a:cubicBezTo>
                  <a:pt x="1223985" y="2284412"/>
                  <a:pt x="1223950" y="2284495"/>
                  <a:pt x="1223926" y="2284578"/>
                </a:cubicBezTo>
                <a:cubicBezTo>
                  <a:pt x="1231448" y="2288810"/>
                  <a:pt x="1237441" y="2294201"/>
                  <a:pt x="1243856" y="2299946"/>
                </a:cubicBezTo>
                <a:cubicBezTo>
                  <a:pt x="1247705" y="2303398"/>
                  <a:pt x="1252709" y="2306436"/>
                  <a:pt x="1255133" y="2311129"/>
                </a:cubicBezTo>
                <a:cubicBezTo>
                  <a:pt x="1255346" y="2311555"/>
                  <a:pt x="1255581" y="2311969"/>
                  <a:pt x="1255758" y="2312430"/>
                </a:cubicBezTo>
                <a:cubicBezTo>
                  <a:pt x="1256076" y="2313269"/>
                  <a:pt x="1255356" y="2314073"/>
                  <a:pt x="1254486" y="2313813"/>
                </a:cubicBezTo>
                <a:cubicBezTo>
                  <a:pt x="1253333" y="2313470"/>
                  <a:pt x="1252309" y="2312950"/>
                  <a:pt x="1251331" y="2312347"/>
                </a:cubicBezTo>
                <a:cubicBezTo>
                  <a:pt x="1247553" y="2310018"/>
                  <a:pt x="1244880" y="2306105"/>
                  <a:pt x="1241420" y="2303197"/>
                </a:cubicBezTo>
                <a:cubicBezTo>
                  <a:pt x="1235403" y="2298137"/>
                  <a:pt x="1229165" y="2293432"/>
                  <a:pt x="1222314" y="2289602"/>
                </a:cubicBezTo>
                <a:cubicBezTo>
                  <a:pt x="1221843" y="2290855"/>
                  <a:pt x="1221349" y="2292108"/>
                  <a:pt x="1220819" y="2293349"/>
                </a:cubicBezTo>
                <a:cubicBezTo>
                  <a:pt x="1224468" y="2295596"/>
                  <a:pt x="1236263" y="2304675"/>
                  <a:pt x="1246139" y="2313943"/>
                </a:cubicBezTo>
                <a:cubicBezTo>
                  <a:pt x="1247623" y="2315326"/>
                  <a:pt x="1249048" y="2316709"/>
                  <a:pt x="1250413" y="2318092"/>
                </a:cubicBezTo>
                <a:cubicBezTo>
                  <a:pt x="1256311" y="2324050"/>
                  <a:pt x="1260795" y="2329689"/>
                  <a:pt x="1261031" y="2333153"/>
                </a:cubicBezTo>
                <a:cubicBezTo>
                  <a:pt x="1261067" y="2333673"/>
                  <a:pt x="1260561" y="2334028"/>
                  <a:pt x="1260101" y="2333732"/>
                </a:cubicBezTo>
                <a:cubicBezTo>
                  <a:pt x="1259289" y="2333189"/>
                  <a:pt x="1252450" y="2327219"/>
                  <a:pt x="1244585" y="2320244"/>
                </a:cubicBezTo>
                <a:cubicBezTo>
                  <a:pt x="1242985" y="2318814"/>
                  <a:pt x="1241349" y="2317359"/>
                  <a:pt x="1239713" y="2315893"/>
                </a:cubicBezTo>
                <a:cubicBezTo>
                  <a:pt x="1230283" y="2307465"/>
                  <a:pt x="1220818" y="2298847"/>
                  <a:pt x="1219230" y="2297038"/>
                </a:cubicBezTo>
                <a:cubicBezTo>
                  <a:pt x="1219147" y="2297203"/>
                  <a:pt x="1219088" y="2297381"/>
                  <a:pt x="1219006" y="2297546"/>
                </a:cubicBezTo>
                <a:cubicBezTo>
                  <a:pt x="1224609" y="2304048"/>
                  <a:pt x="1230048" y="2310704"/>
                  <a:pt x="1235722" y="2317135"/>
                </a:cubicBezTo>
                <a:cubicBezTo>
                  <a:pt x="1237158" y="2318766"/>
                  <a:pt x="1238618" y="2320386"/>
                  <a:pt x="1240101" y="2321982"/>
                </a:cubicBezTo>
                <a:cubicBezTo>
                  <a:pt x="1243231" y="2325351"/>
                  <a:pt x="1246434" y="2328637"/>
                  <a:pt x="1249860" y="2331723"/>
                </a:cubicBezTo>
                <a:cubicBezTo>
                  <a:pt x="1257465" y="2338591"/>
                  <a:pt x="1266988" y="2344656"/>
                  <a:pt x="1271166" y="2354326"/>
                </a:cubicBezTo>
                <a:cubicBezTo>
                  <a:pt x="1271531" y="2355189"/>
                  <a:pt x="1270436" y="2356206"/>
                  <a:pt x="1269660" y="2355532"/>
                </a:cubicBezTo>
                <a:cubicBezTo>
                  <a:pt x="1265281" y="2351690"/>
                  <a:pt x="1261231" y="2347316"/>
                  <a:pt x="1257335" y="2342977"/>
                </a:cubicBezTo>
                <a:cubicBezTo>
                  <a:pt x="1250201" y="2335045"/>
                  <a:pt x="1247200" y="2335577"/>
                  <a:pt x="1235557" y="2323791"/>
                </a:cubicBezTo>
                <a:cubicBezTo>
                  <a:pt x="1234109" y="2322336"/>
                  <a:pt x="1232544" y="2320705"/>
                  <a:pt x="1230801" y="2318814"/>
                </a:cubicBezTo>
                <a:cubicBezTo>
                  <a:pt x="1226964" y="2314652"/>
                  <a:pt x="1222373" y="2309403"/>
                  <a:pt x="1216722" y="2302559"/>
                </a:cubicBezTo>
                <a:cubicBezTo>
                  <a:pt x="1216628" y="2302760"/>
                  <a:pt x="1216475" y="2302890"/>
                  <a:pt x="1216346" y="2303031"/>
                </a:cubicBezTo>
                <a:cubicBezTo>
                  <a:pt x="1220360" y="2308659"/>
                  <a:pt x="1224527" y="2314156"/>
                  <a:pt x="1228788" y="2319582"/>
                </a:cubicBezTo>
                <a:cubicBezTo>
                  <a:pt x="1230177" y="2321343"/>
                  <a:pt x="1231614" y="2323069"/>
                  <a:pt x="1233026" y="2324819"/>
                </a:cubicBezTo>
                <a:cubicBezTo>
                  <a:pt x="1234862" y="2327077"/>
                  <a:pt x="1236628" y="2329370"/>
                  <a:pt x="1238511" y="2331593"/>
                </a:cubicBezTo>
                <a:cubicBezTo>
                  <a:pt x="1246140" y="2340589"/>
                  <a:pt x="1256569" y="2347599"/>
                  <a:pt x="1262879" y="2357600"/>
                </a:cubicBezTo>
                <a:cubicBezTo>
                  <a:pt x="1263150" y="2358050"/>
                  <a:pt x="1262597" y="2358665"/>
                  <a:pt x="1262126" y="2358440"/>
                </a:cubicBezTo>
                <a:cubicBezTo>
                  <a:pt x="1252991" y="2354030"/>
                  <a:pt x="1239642" y="2339750"/>
                  <a:pt x="1228659" y="2326616"/>
                </a:cubicBezTo>
                <a:cubicBezTo>
                  <a:pt x="1227234" y="2324902"/>
                  <a:pt x="1225834" y="2323211"/>
                  <a:pt x="1224492" y="2321556"/>
                </a:cubicBezTo>
                <a:cubicBezTo>
                  <a:pt x="1218971" y="2314735"/>
                  <a:pt x="1214380" y="2308659"/>
                  <a:pt x="1211790" y="2305089"/>
                </a:cubicBezTo>
                <a:cubicBezTo>
                  <a:pt x="1211884" y="2305538"/>
                  <a:pt x="1212037" y="2305987"/>
                  <a:pt x="1212095" y="2306436"/>
                </a:cubicBezTo>
                <a:cubicBezTo>
                  <a:pt x="1212849" y="2306708"/>
                  <a:pt x="1213532" y="2307264"/>
                  <a:pt x="1213978" y="2308233"/>
                </a:cubicBezTo>
                <a:cubicBezTo>
                  <a:pt x="1216451" y="2313671"/>
                  <a:pt x="1219183" y="2318731"/>
                  <a:pt x="1222043" y="2323660"/>
                </a:cubicBezTo>
                <a:cubicBezTo>
                  <a:pt x="1222997" y="2325292"/>
                  <a:pt x="1223938" y="2326947"/>
                  <a:pt x="1224939" y="2328543"/>
                </a:cubicBezTo>
                <a:cubicBezTo>
                  <a:pt x="1229624" y="2336050"/>
                  <a:pt x="1234838" y="2343190"/>
                  <a:pt x="1240842" y="2350318"/>
                </a:cubicBezTo>
                <a:cubicBezTo>
                  <a:pt x="1244739" y="2354952"/>
                  <a:pt x="1248224" y="2359386"/>
                  <a:pt x="1250896" y="2364221"/>
                </a:cubicBezTo>
                <a:cubicBezTo>
                  <a:pt x="1275864" y="2385015"/>
                  <a:pt x="1280302" y="2374364"/>
                  <a:pt x="1297489" y="2376610"/>
                </a:cubicBezTo>
                <a:cubicBezTo>
                  <a:pt x="1301915" y="2377189"/>
                  <a:pt x="1304905" y="2383171"/>
                  <a:pt x="1303127" y="2372957"/>
                </a:cubicBezTo>
                <a:cubicBezTo>
                  <a:pt x="1302515" y="2369470"/>
                  <a:pt x="1301974" y="2366940"/>
                  <a:pt x="1302632" y="2363334"/>
                </a:cubicBezTo>
                <a:cubicBezTo>
                  <a:pt x="1305823" y="2345779"/>
                  <a:pt x="1293510" y="2328637"/>
                  <a:pt x="1282244" y="2314853"/>
                </a:cubicBezTo>
                <a:cubicBezTo>
                  <a:pt x="1280643" y="2312903"/>
                  <a:pt x="1279066" y="2311011"/>
                  <a:pt x="1277558" y="2309202"/>
                </a:cubicBezTo>
                <a:cubicBezTo>
                  <a:pt x="1274910" y="2306034"/>
                  <a:pt x="1272321" y="2302748"/>
                  <a:pt x="1269542" y="2299721"/>
                </a:cubicBezTo>
                <a:close/>
                <a:moveTo>
                  <a:pt x="591685" y="1673976"/>
                </a:moveTo>
                <a:cubicBezTo>
                  <a:pt x="588156" y="1672709"/>
                  <a:pt x="584377" y="1672899"/>
                  <a:pt x="580487" y="1672426"/>
                </a:cubicBezTo>
                <a:lnTo>
                  <a:pt x="580487" y="1672414"/>
                </a:lnTo>
                <a:cubicBezTo>
                  <a:pt x="540229" y="1690135"/>
                  <a:pt x="570188" y="1693433"/>
                  <a:pt x="569347" y="1712218"/>
                </a:cubicBezTo>
                <a:cubicBezTo>
                  <a:pt x="574896" y="1714298"/>
                  <a:pt x="579238" y="1717005"/>
                  <a:pt x="582546" y="1720115"/>
                </a:cubicBezTo>
                <a:cubicBezTo>
                  <a:pt x="567125" y="1690253"/>
                  <a:pt x="580433" y="1703292"/>
                  <a:pt x="588891" y="1724347"/>
                </a:cubicBezTo>
                <a:cubicBezTo>
                  <a:pt x="588247" y="1713329"/>
                  <a:pt x="586760" y="1709972"/>
                  <a:pt x="584504" y="1703552"/>
                </a:cubicBezTo>
                <a:cubicBezTo>
                  <a:pt x="583706" y="1701259"/>
                  <a:pt x="587124" y="1699710"/>
                  <a:pt x="587960" y="1702027"/>
                </a:cubicBezTo>
                <a:cubicBezTo>
                  <a:pt x="590131" y="1708009"/>
                  <a:pt x="592532" y="1714807"/>
                  <a:pt x="594140" y="1721746"/>
                </a:cubicBezTo>
                <a:cubicBezTo>
                  <a:pt x="594755" y="1714014"/>
                  <a:pt x="592671" y="1705597"/>
                  <a:pt x="590683" y="1698185"/>
                </a:cubicBezTo>
                <a:cubicBezTo>
                  <a:pt x="588652" y="1690690"/>
                  <a:pt x="605559" y="1709097"/>
                  <a:pt x="595828" y="1732362"/>
                </a:cubicBezTo>
                <a:cubicBezTo>
                  <a:pt x="596250" y="1738781"/>
                  <a:pt x="595479" y="1745082"/>
                  <a:pt x="592590" y="1750721"/>
                </a:cubicBezTo>
                <a:cubicBezTo>
                  <a:pt x="592755" y="1750662"/>
                  <a:pt x="592879" y="1750591"/>
                  <a:pt x="593035" y="1750520"/>
                </a:cubicBezTo>
                <a:cubicBezTo>
                  <a:pt x="595606" y="1747943"/>
                  <a:pt x="596053" y="1745839"/>
                  <a:pt x="599226" y="1742020"/>
                </a:cubicBezTo>
                <a:cubicBezTo>
                  <a:pt x="599492" y="1741701"/>
                  <a:pt x="599753" y="1741429"/>
                  <a:pt x="600017" y="1741134"/>
                </a:cubicBezTo>
                <a:cubicBezTo>
                  <a:pt x="599685" y="1737871"/>
                  <a:pt x="598233" y="1734206"/>
                  <a:pt x="598470" y="1730033"/>
                </a:cubicBezTo>
                <a:cubicBezTo>
                  <a:pt x="598517" y="1729312"/>
                  <a:pt x="600589" y="1721592"/>
                  <a:pt x="600733" y="1721781"/>
                </a:cubicBezTo>
                <a:cubicBezTo>
                  <a:pt x="595640" y="1714688"/>
                  <a:pt x="604466" y="1709440"/>
                  <a:pt x="603189" y="1702276"/>
                </a:cubicBezTo>
                <a:cubicBezTo>
                  <a:pt x="602790" y="1700041"/>
                  <a:pt x="600196" y="1695809"/>
                  <a:pt x="605405" y="1696648"/>
                </a:cubicBezTo>
                <a:cubicBezTo>
                  <a:pt x="602782" y="1692523"/>
                  <a:pt x="600026" y="1691671"/>
                  <a:pt x="600418" y="1688255"/>
                </a:cubicBezTo>
                <a:cubicBezTo>
                  <a:pt x="600381" y="1688101"/>
                  <a:pt x="600317" y="1687959"/>
                  <a:pt x="600303" y="1687794"/>
                </a:cubicBezTo>
                <a:cubicBezTo>
                  <a:pt x="600204" y="1686683"/>
                  <a:pt x="600715" y="1685607"/>
                  <a:pt x="601211" y="1684602"/>
                </a:cubicBezTo>
                <a:cubicBezTo>
                  <a:pt x="601267" y="1684484"/>
                  <a:pt x="601328" y="1684366"/>
                  <a:pt x="601387" y="1684259"/>
                </a:cubicBezTo>
                <a:cubicBezTo>
                  <a:pt x="598493" y="1677964"/>
                  <a:pt x="595214" y="1675242"/>
                  <a:pt x="591685" y="1673976"/>
                </a:cubicBezTo>
                <a:close/>
                <a:moveTo>
                  <a:pt x="932562" y="1987628"/>
                </a:moveTo>
                <a:cubicBezTo>
                  <a:pt x="926740" y="1983715"/>
                  <a:pt x="921115" y="1978715"/>
                  <a:pt x="916846" y="1973206"/>
                </a:cubicBezTo>
                <a:cubicBezTo>
                  <a:pt x="916699" y="1973146"/>
                  <a:pt x="916564" y="1973146"/>
                  <a:pt x="916414" y="1973076"/>
                </a:cubicBezTo>
                <a:cubicBezTo>
                  <a:pt x="908968" y="1969647"/>
                  <a:pt x="901676" y="1966018"/>
                  <a:pt x="894554" y="1962176"/>
                </a:cubicBezTo>
                <a:cubicBezTo>
                  <a:pt x="905487" y="1973738"/>
                  <a:pt x="912172" y="1978171"/>
                  <a:pt x="932562" y="1987628"/>
                </a:cubicBezTo>
                <a:close/>
                <a:moveTo>
                  <a:pt x="766793" y="1833036"/>
                </a:moveTo>
                <a:cubicBezTo>
                  <a:pt x="765473" y="1833059"/>
                  <a:pt x="764154" y="1833095"/>
                  <a:pt x="762837" y="1833130"/>
                </a:cubicBezTo>
                <a:cubicBezTo>
                  <a:pt x="762120" y="1833154"/>
                  <a:pt x="761419" y="1833331"/>
                  <a:pt x="760717" y="1833473"/>
                </a:cubicBezTo>
                <a:cubicBezTo>
                  <a:pt x="757503" y="1834111"/>
                  <a:pt x="754375" y="1835554"/>
                  <a:pt x="751134" y="1835837"/>
                </a:cubicBezTo>
                <a:cubicBezTo>
                  <a:pt x="750778" y="1835873"/>
                  <a:pt x="750428" y="1835979"/>
                  <a:pt x="750068" y="1835967"/>
                </a:cubicBezTo>
                <a:cubicBezTo>
                  <a:pt x="743709" y="1835896"/>
                  <a:pt x="744154" y="1830730"/>
                  <a:pt x="744582" y="1824926"/>
                </a:cubicBezTo>
                <a:cubicBezTo>
                  <a:pt x="744656" y="1824618"/>
                  <a:pt x="744721" y="1824335"/>
                  <a:pt x="744792" y="1824027"/>
                </a:cubicBezTo>
                <a:cubicBezTo>
                  <a:pt x="745463" y="1821166"/>
                  <a:pt x="746088" y="1818388"/>
                  <a:pt x="746734" y="1815681"/>
                </a:cubicBezTo>
                <a:cubicBezTo>
                  <a:pt x="745550" y="1814854"/>
                  <a:pt x="744365" y="1814026"/>
                  <a:pt x="743126" y="1813222"/>
                </a:cubicBezTo>
                <a:cubicBezTo>
                  <a:pt x="742258" y="1812655"/>
                  <a:pt x="739451" y="1811083"/>
                  <a:pt x="735845" y="1809156"/>
                </a:cubicBezTo>
                <a:cubicBezTo>
                  <a:pt x="725888" y="1803836"/>
                  <a:pt x="709686" y="1795726"/>
                  <a:pt x="710225" y="1797996"/>
                </a:cubicBezTo>
                <a:cubicBezTo>
                  <a:pt x="711694" y="1804202"/>
                  <a:pt x="712852" y="1809818"/>
                  <a:pt x="713439" y="1815776"/>
                </a:cubicBezTo>
                <a:cubicBezTo>
                  <a:pt x="713616" y="1817585"/>
                  <a:pt x="713752" y="1819405"/>
                  <a:pt x="713815" y="1821308"/>
                </a:cubicBezTo>
                <a:cubicBezTo>
                  <a:pt x="714216" y="1821781"/>
                  <a:pt x="714583" y="1822325"/>
                  <a:pt x="714974" y="1822821"/>
                </a:cubicBezTo>
                <a:cubicBezTo>
                  <a:pt x="716350" y="1824583"/>
                  <a:pt x="717666" y="1826463"/>
                  <a:pt x="718935" y="1828472"/>
                </a:cubicBezTo>
                <a:cubicBezTo>
                  <a:pt x="720230" y="1830529"/>
                  <a:pt x="721485" y="1832681"/>
                  <a:pt x="722691" y="1834962"/>
                </a:cubicBezTo>
                <a:cubicBezTo>
                  <a:pt x="723565" y="1836606"/>
                  <a:pt x="724420" y="1838308"/>
                  <a:pt x="725259" y="1840058"/>
                </a:cubicBezTo>
                <a:cubicBezTo>
                  <a:pt x="725462" y="1840483"/>
                  <a:pt x="725670" y="1840885"/>
                  <a:pt x="725870" y="1841311"/>
                </a:cubicBezTo>
                <a:cubicBezTo>
                  <a:pt x="727136" y="1843994"/>
                  <a:pt x="728375" y="1846772"/>
                  <a:pt x="729594" y="1849621"/>
                </a:cubicBezTo>
                <a:cubicBezTo>
                  <a:pt x="729664" y="1849787"/>
                  <a:pt x="729732" y="1849952"/>
                  <a:pt x="729800" y="1850106"/>
                </a:cubicBezTo>
                <a:cubicBezTo>
                  <a:pt x="735373" y="1863169"/>
                  <a:pt x="740691" y="1877521"/>
                  <a:pt x="747316" y="1890288"/>
                </a:cubicBezTo>
                <a:cubicBezTo>
                  <a:pt x="750171" y="1895797"/>
                  <a:pt x="753262" y="1901010"/>
                  <a:pt x="756744" y="1905668"/>
                </a:cubicBezTo>
                <a:cubicBezTo>
                  <a:pt x="757609" y="1906827"/>
                  <a:pt x="758522" y="1907914"/>
                  <a:pt x="759437" y="1909002"/>
                </a:cubicBezTo>
                <a:cubicBezTo>
                  <a:pt x="759876" y="1909522"/>
                  <a:pt x="760293" y="1910078"/>
                  <a:pt x="760743" y="1910574"/>
                </a:cubicBezTo>
                <a:cubicBezTo>
                  <a:pt x="761160" y="1911047"/>
                  <a:pt x="761617" y="1911449"/>
                  <a:pt x="762046" y="1911898"/>
                </a:cubicBezTo>
                <a:cubicBezTo>
                  <a:pt x="763017" y="1912927"/>
                  <a:pt x="763972" y="1913967"/>
                  <a:pt x="764999" y="1914901"/>
                </a:cubicBezTo>
                <a:cubicBezTo>
                  <a:pt x="764345" y="1913778"/>
                  <a:pt x="763736" y="1912631"/>
                  <a:pt x="763135" y="1911484"/>
                </a:cubicBezTo>
                <a:cubicBezTo>
                  <a:pt x="761052" y="1907512"/>
                  <a:pt x="759328" y="1903434"/>
                  <a:pt x="758041" y="1899320"/>
                </a:cubicBezTo>
                <a:cubicBezTo>
                  <a:pt x="757844" y="1898693"/>
                  <a:pt x="757615" y="1898067"/>
                  <a:pt x="757440" y="1897428"/>
                </a:cubicBezTo>
                <a:cubicBezTo>
                  <a:pt x="757331" y="1897038"/>
                  <a:pt x="757475" y="1896695"/>
                  <a:pt x="757700" y="1896400"/>
                </a:cubicBezTo>
                <a:cubicBezTo>
                  <a:pt x="758195" y="1895762"/>
                  <a:pt x="759225" y="1895478"/>
                  <a:pt x="759776" y="1896246"/>
                </a:cubicBezTo>
                <a:cubicBezTo>
                  <a:pt x="764703" y="1903067"/>
                  <a:pt x="768870" y="1909829"/>
                  <a:pt x="773244" y="1916320"/>
                </a:cubicBezTo>
                <a:cubicBezTo>
                  <a:pt x="774782" y="1918613"/>
                  <a:pt x="776346" y="1920859"/>
                  <a:pt x="777978" y="1923070"/>
                </a:cubicBezTo>
                <a:cubicBezTo>
                  <a:pt x="776590" y="1920871"/>
                  <a:pt x="775357" y="1918743"/>
                  <a:pt x="774205" y="1916662"/>
                </a:cubicBezTo>
                <a:cubicBezTo>
                  <a:pt x="773085" y="1914641"/>
                  <a:pt x="772086" y="1912690"/>
                  <a:pt x="771171" y="1910799"/>
                </a:cubicBezTo>
                <a:cubicBezTo>
                  <a:pt x="769210" y="1906732"/>
                  <a:pt x="767690" y="1902985"/>
                  <a:pt x="766552" y="1899604"/>
                </a:cubicBezTo>
                <a:cubicBezTo>
                  <a:pt x="762278" y="1886895"/>
                  <a:pt x="763193" y="1879353"/>
                  <a:pt x="764960" y="1880062"/>
                </a:cubicBezTo>
                <a:cubicBezTo>
                  <a:pt x="765319" y="1880204"/>
                  <a:pt x="765710" y="1880724"/>
                  <a:pt x="766100" y="1881575"/>
                </a:cubicBezTo>
                <a:cubicBezTo>
                  <a:pt x="766155" y="1881694"/>
                  <a:pt x="766211" y="1881753"/>
                  <a:pt x="766266" y="1881895"/>
                </a:cubicBezTo>
                <a:cubicBezTo>
                  <a:pt x="769863" y="1890749"/>
                  <a:pt x="771694" y="1899261"/>
                  <a:pt x="776562" y="1910125"/>
                </a:cubicBezTo>
                <a:cubicBezTo>
                  <a:pt x="777561" y="1912359"/>
                  <a:pt x="778698" y="1914688"/>
                  <a:pt x="779997" y="1917147"/>
                </a:cubicBezTo>
                <a:cubicBezTo>
                  <a:pt x="780665" y="1918412"/>
                  <a:pt x="781383" y="1919701"/>
                  <a:pt x="782148" y="1921036"/>
                </a:cubicBezTo>
                <a:cubicBezTo>
                  <a:pt x="783708" y="1923755"/>
                  <a:pt x="785486" y="1926616"/>
                  <a:pt x="787519" y="1929654"/>
                </a:cubicBezTo>
                <a:cubicBezTo>
                  <a:pt x="788862" y="1931664"/>
                  <a:pt x="790278" y="1933721"/>
                  <a:pt x="791866" y="1935896"/>
                </a:cubicBezTo>
                <a:cubicBezTo>
                  <a:pt x="791792" y="1935731"/>
                  <a:pt x="791288" y="1934076"/>
                  <a:pt x="790463" y="1931333"/>
                </a:cubicBezTo>
                <a:cubicBezTo>
                  <a:pt x="789934" y="1929572"/>
                  <a:pt x="789270" y="1927361"/>
                  <a:pt x="788492" y="1924784"/>
                </a:cubicBezTo>
                <a:cubicBezTo>
                  <a:pt x="788165" y="1923708"/>
                  <a:pt x="787825" y="1922573"/>
                  <a:pt x="787460" y="1921367"/>
                </a:cubicBezTo>
                <a:cubicBezTo>
                  <a:pt x="786978" y="1919783"/>
                  <a:pt x="786462" y="1918081"/>
                  <a:pt x="785920" y="1916308"/>
                </a:cubicBezTo>
                <a:cubicBezTo>
                  <a:pt x="784672" y="1912206"/>
                  <a:pt x="783277" y="1907666"/>
                  <a:pt x="781781" y="1902855"/>
                </a:cubicBezTo>
                <a:cubicBezTo>
                  <a:pt x="779031" y="1894000"/>
                  <a:pt x="775949" y="1884295"/>
                  <a:pt x="772828" y="1874861"/>
                </a:cubicBezTo>
                <a:cubicBezTo>
                  <a:pt x="772404" y="1873584"/>
                  <a:pt x="771979" y="1872307"/>
                  <a:pt x="771556" y="1871042"/>
                </a:cubicBezTo>
                <a:cubicBezTo>
                  <a:pt x="769622" y="1865273"/>
                  <a:pt x="767691" y="1859693"/>
                  <a:pt x="765832" y="1854563"/>
                </a:cubicBezTo>
                <a:cubicBezTo>
                  <a:pt x="765404" y="1853381"/>
                  <a:pt x="764983" y="1852222"/>
                  <a:pt x="764565" y="1851099"/>
                </a:cubicBezTo>
                <a:cubicBezTo>
                  <a:pt x="762761" y="1846240"/>
                  <a:pt x="761042" y="1841878"/>
                  <a:pt x="759482" y="1838320"/>
                </a:cubicBezTo>
                <a:cubicBezTo>
                  <a:pt x="758963" y="1837138"/>
                  <a:pt x="760572" y="1836535"/>
                  <a:pt x="761317" y="1837327"/>
                </a:cubicBezTo>
                <a:cubicBezTo>
                  <a:pt x="766927" y="1843332"/>
                  <a:pt x="770777" y="1850697"/>
                  <a:pt x="773742" y="1858535"/>
                </a:cubicBezTo>
                <a:cubicBezTo>
                  <a:pt x="773818" y="1858748"/>
                  <a:pt x="773908" y="1858937"/>
                  <a:pt x="773983" y="1859138"/>
                </a:cubicBezTo>
                <a:cubicBezTo>
                  <a:pt x="775939" y="1864399"/>
                  <a:pt x="777490" y="1869860"/>
                  <a:pt x="778892" y="1875286"/>
                </a:cubicBezTo>
                <a:cubicBezTo>
                  <a:pt x="779722" y="1878490"/>
                  <a:pt x="780517" y="1881694"/>
                  <a:pt x="781290" y="1884815"/>
                </a:cubicBezTo>
                <a:cubicBezTo>
                  <a:pt x="781713" y="1885973"/>
                  <a:pt x="782114" y="1887179"/>
                  <a:pt x="782509" y="1888420"/>
                </a:cubicBezTo>
                <a:cubicBezTo>
                  <a:pt x="784967" y="1896152"/>
                  <a:pt x="787071" y="1905396"/>
                  <a:pt x="790927" y="1915516"/>
                </a:cubicBezTo>
                <a:cubicBezTo>
                  <a:pt x="791497" y="1917017"/>
                  <a:pt x="792114" y="1918530"/>
                  <a:pt x="792771" y="1920067"/>
                </a:cubicBezTo>
                <a:cubicBezTo>
                  <a:pt x="793758" y="1922372"/>
                  <a:pt x="794824" y="1924713"/>
                  <a:pt x="796043" y="1927089"/>
                </a:cubicBezTo>
                <a:cubicBezTo>
                  <a:pt x="796628" y="1928224"/>
                  <a:pt x="797269" y="1929383"/>
                  <a:pt x="797915" y="1930529"/>
                </a:cubicBezTo>
                <a:cubicBezTo>
                  <a:pt x="799332" y="1933059"/>
                  <a:pt x="800915" y="1935624"/>
                  <a:pt x="802669" y="1938202"/>
                </a:cubicBezTo>
                <a:cubicBezTo>
                  <a:pt x="803964" y="1940105"/>
                  <a:pt x="805360" y="1942020"/>
                  <a:pt x="806865" y="1943947"/>
                </a:cubicBezTo>
                <a:cubicBezTo>
                  <a:pt x="808514" y="1946063"/>
                  <a:pt x="810248" y="1948191"/>
                  <a:pt x="812180" y="1950319"/>
                </a:cubicBezTo>
                <a:cubicBezTo>
                  <a:pt x="812679" y="1950614"/>
                  <a:pt x="813184" y="1950910"/>
                  <a:pt x="813688" y="1951205"/>
                </a:cubicBezTo>
                <a:cubicBezTo>
                  <a:pt x="812487" y="1948735"/>
                  <a:pt x="811177" y="1946122"/>
                  <a:pt x="809884" y="1943427"/>
                </a:cubicBezTo>
                <a:cubicBezTo>
                  <a:pt x="809816" y="1943285"/>
                  <a:pt x="809749" y="1943143"/>
                  <a:pt x="809680" y="1943001"/>
                </a:cubicBezTo>
                <a:cubicBezTo>
                  <a:pt x="809148" y="1941890"/>
                  <a:pt x="808634" y="1940755"/>
                  <a:pt x="808121" y="1939608"/>
                </a:cubicBezTo>
                <a:cubicBezTo>
                  <a:pt x="807586" y="1938426"/>
                  <a:pt x="807084" y="1937232"/>
                  <a:pt x="806589" y="1936026"/>
                </a:cubicBezTo>
                <a:cubicBezTo>
                  <a:pt x="806247" y="1935199"/>
                  <a:pt x="805909" y="1934371"/>
                  <a:pt x="805593" y="1933532"/>
                </a:cubicBezTo>
                <a:cubicBezTo>
                  <a:pt x="804769" y="1931345"/>
                  <a:pt x="804086" y="1929134"/>
                  <a:pt x="803528" y="1926935"/>
                </a:cubicBezTo>
                <a:cubicBezTo>
                  <a:pt x="802619" y="1923342"/>
                  <a:pt x="802098" y="1919760"/>
                  <a:pt x="802323" y="1916308"/>
                </a:cubicBezTo>
                <a:cubicBezTo>
                  <a:pt x="802325" y="1916272"/>
                  <a:pt x="802319" y="1916225"/>
                  <a:pt x="802322" y="1916190"/>
                </a:cubicBezTo>
                <a:cubicBezTo>
                  <a:pt x="802361" y="1915610"/>
                  <a:pt x="803155" y="1915267"/>
                  <a:pt x="803550" y="1915764"/>
                </a:cubicBezTo>
                <a:cubicBezTo>
                  <a:pt x="806700" y="1919712"/>
                  <a:pt x="808102" y="1922857"/>
                  <a:pt x="809279" y="1926155"/>
                </a:cubicBezTo>
                <a:cubicBezTo>
                  <a:pt x="809941" y="1927999"/>
                  <a:pt x="810550" y="1929914"/>
                  <a:pt x="811337" y="1932019"/>
                </a:cubicBezTo>
                <a:cubicBezTo>
                  <a:pt x="812443" y="1934986"/>
                  <a:pt x="813981" y="1938391"/>
                  <a:pt x="816621" y="1942670"/>
                </a:cubicBezTo>
                <a:cubicBezTo>
                  <a:pt x="819641" y="1947564"/>
                  <a:pt x="824099" y="1953570"/>
                  <a:pt x="831231" y="1961478"/>
                </a:cubicBezTo>
                <a:cubicBezTo>
                  <a:pt x="831926" y="1961869"/>
                  <a:pt x="832626" y="1962259"/>
                  <a:pt x="833325" y="1962637"/>
                </a:cubicBezTo>
                <a:cubicBezTo>
                  <a:pt x="833629" y="1962802"/>
                  <a:pt x="833930" y="1962968"/>
                  <a:pt x="834232" y="1963133"/>
                </a:cubicBezTo>
                <a:cubicBezTo>
                  <a:pt x="834041" y="1962779"/>
                  <a:pt x="833863" y="1962436"/>
                  <a:pt x="833673" y="1962070"/>
                </a:cubicBezTo>
                <a:cubicBezTo>
                  <a:pt x="832797" y="1960415"/>
                  <a:pt x="831948" y="1958807"/>
                  <a:pt x="831103" y="1957187"/>
                </a:cubicBezTo>
                <a:cubicBezTo>
                  <a:pt x="830859" y="1956726"/>
                  <a:pt x="830605" y="1956253"/>
                  <a:pt x="830365" y="1955792"/>
                </a:cubicBezTo>
                <a:cubicBezTo>
                  <a:pt x="829285" y="1953724"/>
                  <a:pt x="828260" y="1951726"/>
                  <a:pt x="827245" y="1949740"/>
                </a:cubicBezTo>
                <a:cubicBezTo>
                  <a:pt x="825349" y="1946016"/>
                  <a:pt x="823537" y="1942386"/>
                  <a:pt x="821928" y="1938875"/>
                </a:cubicBezTo>
                <a:cubicBezTo>
                  <a:pt x="821294" y="1937492"/>
                  <a:pt x="820749" y="1936145"/>
                  <a:pt x="820169" y="1934797"/>
                </a:cubicBezTo>
                <a:cubicBezTo>
                  <a:pt x="820003" y="1934407"/>
                  <a:pt x="819825" y="1934005"/>
                  <a:pt x="819664" y="1933615"/>
                </a:cubicBezTo>
                <a:cubicBezTo>
                  <a:pt x="816754" y="1926640"/>
                  <a:pt x="814668" y="1919949"/>
                  <a:pt x="813682" y="1913341"/>
                </a:cubicBezTo>
                <a:cubicBezTo>
                  <a:pt x="813188" y="1910030"/>
                  <a:pt x="812878" y="1906744"/>
                  <a:pt x="813000" y="1903434"/>
                </a:cubicBezTo>
                <a:cubicBezTo>
                  <a:pt x="813061" y="1901802"/>
                  <a:pt x="815230" y="1901696"/>
                  <a:pt x="815710" y="1903150"/>
                </a:cubicBezTo>
                <a:cubicBezTo>
                  <a:pt x="817559" y="1908718"/>
                  <a:pt x="819054" y="1914274"/>
                  <a:pt x="820645" y="1919783"/>
                </a:cubicBezTo>
                <a:cubicBezTo>
                  <a:pt x="823805" y="1925280"/>
                  <a:pt x="826534" y="1931002"/>
                  <a:pt x="829389" y="1936665"/>
                </a:cubicBezTo>
                <a:cubicBezTo>
                  <a:pt x="830688" y="1939242"/>
                  <a:pt x="832008" y="1941819"/>
                  <a:pt x="833415" y="1944349"/>
                </a:cubicBezTo>
                <a:cubicBezTo>
                  <a:pt x="833498" y="1944396"/>
                  <a:pt x="833591" y="1944408"/>
                  <a:pt x="833659" y="1944491"/>
                </a:cubicBezTo>
                <a:cubicBezTo>
                  <a:pt x="834335" y="1945283"/>
                  <a:pt x="834956" y="1946039"/>
                  <a:pt x="835554" y="1946772"/>
                </a:cubicBezTo>
                <a:cubicBezTo>
                  <a:pt x="836626" y="1948084"/>
                  <a:pt x="837575" y="1949314"/>
                  <a:pt x="838453" y="1950472"/>
                </a:cubicBezTo>
                <a:cubicBezTo>
                  <a:pt x="839101" y="1951335"/>
                  <a:pt x="839713" y="1952163"/>
                  <a:pt x="840290" y="1952955"/>
                </a:cubicBezTo>
                <a:cubicBezTo>
                  <a:pt x="846263" y="1961183"/>
                  <a:pt x="849242" y="1966479"/>
                  <a:pt x="865296" y="1977982"/>
                </a:cubicBezTo>
                <a:cubicBezTo>
                  <a:pt x="860364" y="1972886"/>
                  <a:pt x="837404" y="1945720"/>
                  <a:pt x="832309" y="1926593"/>
                </a:cubicBezTo>
                <a:cubicBezTo>
                  <a:pt x="832158" y="1926025"/>
                  <a:pt x="832533" y="1925611"/>
                  <a:pt x="833010" y="1925446"/>
                </a:cubicBezTo>
                <a:cubicBezTo>
                  <a:pt x="833436" y="1925304"/>
                  <a:pt x="833944" y="1925363"/>
                  <a:pt x="834240" y="1925741"/>
                </a:cubicBezTo>
                <a:lnTo>
                  <a:pt x="834234" y="1925741"/>
                </a:lnTo>
                <a:cubicBezTo>
                  <a:pt x="841179" y="1934797"/>
                  <a:pt x="854761" y="1961668"/>
                  <a:pt x="877069" y="1976315"/>
                </a:cubicBezTo>
                <a:cubicBezTo>
                  <a:pt x="879893" y="1978171"/>
                  <a:pt x="882837" y="1979861"/>
                  <a:pt x="885945" y="1981256"/>
                </a:cubicBezTo>
                <a:cubicBezTo>
                  <a:pt x="882396" y="1978395"/>
                  <a:pt x="877863" y="1974541"/>
                  <a:pt x="873261" y="1970238"/>
                </a:cubicBezTo>
                <a:cubicBezTo>
                  <a:pt x="864656" y="1962176"/>
                  <a:pt x="855808" y="1952470"/>
                  <a:pt x="852691" y="1944455"/>
                </a:cubicBezTo>
                <a:cubicBezTo>
                  <a:pt x="852234" y="1943285"/>
                  <a:pt x="853897" y="1942623"/>
                  <a:pt x="854665" y="1943344"/>
                </a:cubicBezTo>
                <a:cubicBezTo>
                  <a:pt x="856296" y="1944881"/>
                  <a:pt x="857851" y="1946489"/>
                  <a:pt x="859408" y="1948084"/>
                </a:cubicBezTo>
                <a:cubicBezTo>
                  <a:pt x="866098" y="1954976"/>
                  <a:pt x="872321" y="1962377"/>
                  <a:pt x="879393" y="1968903"/>
                </a:cubicBezTo>
                <a:cubicBezTo>
                  <a:pt x="881087" y="1970463"/>
                  <a:pt x="882823" y="1971929"/>
                  <a:pt x="884582" y="1973347"/>
                </a:cubicBezTo>
                <a:cubicBezTo>
                  <a:pt x="875177" y="1964091"/>
                  <a:pt x="867284" y="1953180"/>
                  <a:pt x="862791" y="1942670"/>
                </a:cubicBezTo>
                <a:cubicBezTo>
                  <a:pt x="858369" y="1939561"/>
                  <a:pt x="854081" y="1936286"/>
                  <a:pt x="849864" y="1932929"/>
                </a:cubicBezTo>
                <a:cubicBezTo>
                  <a:pt x="838823" y="1924146"/>
                  <a:pt x="828514" y="1914464"/>
                  <a:pt x="819098" y="1903694"/>
                </a:cubicBezTo>
                <a:cubicBezTo>
                  <a:pt x="816849" y="1901129"/>
                  <a:pt x="814642" y="1898504"/>
                  <a:pt x="812497" y="1895809"/>
                </a:cubicBezTo>
                <a:cubicBezTo>
                  <a:pt x="808208" y="1890418"/>
                  <a:pt x="804102" y="1884815"/>
                  <a:pt x="800252" y="1878892"/>
                </a:cubicBezTo>
                <a:cubicBezTo>
                  <a:pt x="798368" y="1875996"/>
                  <a:pt x="796525" y="1873158"/>
                  <a:pt x="794697" y="1870345"/>
                </a:cubicBezTo>
                <a:cubicBezTo>
                  <a:pt x="785862" y="1856762"/>
                  <a:pt x="777404" y="1844243"/>
                  <a:pt x="766793" y="1833036"/>
                </a:cubicBezTo>
                <a:close/>
                <a:moveTo>
                  <a:pt x="496819" y="1583006"/>
                </a:moveTo>
                <a:cubicBezTo>
                  <a:pt x="496693" y="1582947"/>
                  <a:pt x="496610" y="1582912"/>
                  <a:pt x="496498" y="1582853"/>
                </a:cubicBezTo>
                <a:cubicBezTo>
                  <a:pt x="494275" y="1581789"/>
                  <a:pt x="494610" y="1581434"/>
                  <a:pt x="491281" y="1580524"/>
                </a:cubicBezTo>
                <a:lnTo>
                  <a:pt x="491283" y="1580524"/>
                </a:lnTo>
                <a:cubicBezTo>
                  <a:pt x="491106" y="1580476"/>
                  <a:pt x="490969" y="1580441"/>
                  <a:pt x="490770" y="1580382"/>
                </a:cubicBezTo>
                <a:cubicBezTo>
                  <a:pt x="488976" y="1580642"/>
                  <a:pt x="487245" y="1581186"/>
                  <a:pt x="485805" y="1582143"/>
                </a:cubicBezTo>
                <a:cubicBezTo>
                  <a:pt x="483575" y="1583609"/>
                  <a:pt x="482088" y="1586068"/>
                  <a:pt x="482108" y="1589780"/>
                </a:cubicBezTo>
                <a:cubicBezTo>
                  <a:pt x="482109" y="1590040"/>
                  <a:pt x="482071" y="1590265"/>
                  <a:pt x="482088" y="1590537"/>
                </a:cubicBezTo>
                <a:cubicBezTo>
                  <a:pt x="484283" y="1591660"/>
                  <a:pt x="485935" y="1593705"/>
                  <a:pt x="487326" y="1595998"/>
                </a:cubicBezTo>
                <a:cubicBezTo>
                  <a:pt x="487516" y="1596318"/>
                  <a:pt x="487716" y="1596613"/>
                  <a:pt x="487896" y="1596932"/>
                </a:cubicBezTo>
                <a:cubicBezTo>
                  <a:pt x="487967" y="1596424"/>
                  <a:pt x="488088" y="1595987"/>
                  <a:pt x="488227" y="1595584"/>
                </a:cubicBezTo>
                <a:cubicBezTo>
                  <a:pt x="488715" y="1594154"/>
                  <a:pt x="489576" y="1593279"/>
                  <a:pt x="490618" y="1592357"/>
                </a:cubicBezTo>
                <a:cubicBezTo>
                  <a:pt x="490317" y="1591813"/>
                  <a:pt x="489943" y="1591258"/>
                  <a:pt x="489567" y="1590702"/>
                </a:cubicBezTo>
                <a:cubicBezTo>
                  <a:pt x="489001" y="1589863"/>
                  <a:pt x="488444" y="1589024"/>
                  <a:pt x="487945" y="1588172"/>
                </a:cubicBezTo>
                <a:cubicBezTo>
                  <a:pt x="487263" y="1587002"/>
                  <a:pt x="486744" y="1585820"/>
                  <a:pt x="486834" y="1584578"/>
                </a:cubicBezTo>
                <a:cubicBezTo>
                  <a:pt x="486896" y="1583692"/>
                  <a:pt x="488108" y="1583479"/>
                  <a:pt x="489608" y="1584638"/>
                </a:cubicBezTo>
                <a:cubicBezTo>
                  <a:pt x="490699" y="1585489"/>
                  <a:pt x="491933" y="1587049"/>
                  <a:pt x="493012" y="1589697"/>
                </a:cubicBezTo>
                <a:cubicBezTo>
                  <a:pt x="493046" y="1589792"/>
                  <a:pt x="493086" y="1589851"/>
                  <a:pt x="493120" y="1589934"/>
                </a:cubicBezTo>
                <a:cubicBezTo>
                  <a:pt x="493210" y="1589839"/>
                  <a:pt x="493301" y="1589709"/>
                  <a:pt x="493390" y="1589603"/>
                </a:cubicBezTo>
                <a:cubicBezTo>
                  <a:pt x="494036" y="1588823"/>
                  <a:pt x="494681" y="1587865"/>
                  <a:pt x="495306" y="1586659"/>
                </a:cubicBezTo>
                <a:cubicBezTo>
                  <a:pt x="495834" y="1585643"/>
                  <a:pt x="496347" y="1584484"/>
                  <a:pt x="496819" y="1583006"/>
                </a:cubicBezTo>
                <a:close/>
                <a:moveTo>
                  <a:pt x="1078227" y="2119086"/>
                </a:moveTo>
                <a:cubicBezTo>
                  <a:pt x="1079074" y="2125091"/>
                  <a:pt x="1080546" y="2130872"/>
                  <a:pt x="1082170" y="2135837"/>
                </a:cubicBezTo>
                <a:cubicBezTo>
                  <a:pt x="1088174" y="2141535"/>
                  <a:pt x="1082382" y="2135813"/>
                  <a:pt x="1089763" y="2143202"/>
                </a:cubicBezTo>
                <a:cubicBezTo>
                  <a:pt x="1088786" y="2140802"/>
                  <a:pt x="1087007" y="2135222"/>
                  <a:pt x="1087079" y="2132799"/>
                </a:cubicBezTo>
                <a:cubicBezTo>
                  <a:pt x="1083971" y="2129122"/>
                  <a:pt x="1080957" y="2124701"/>
                  <a:pt x="1078227" y="2119086"/>
                </a:cubicBezTo>
                <a:close/>
                <a:moveTo>
                  <a:pt x="1059372" y="2101412"/>
                </a:moveTo>
                <a:cubicBezTo>
                  <a:pt x="1060345" y="2121084"/>
                  <a:pt x="1054395" y="2136050"/>
                  <a:pt x="1085524" y="2152659"/>
                </a:cubicBezTo>
                <a:cubicBezTo>
                  <a:pt x="1094731" y="2157577"/>
                  <a:pt x="1101064" y="2164055"/>
                  <a:pt x="1106597" y="2171397"/>
                </a:cubicBezTo>
                <a:cubicBezTo>
                  <a:pt x="1100228" y="2150898"/>
                  <a:pt x="1078380" y="2140578"/>
                  <a:pt x="1070457" y="2128791"/>
                </a:cubicBezTo>
                <a:cubicBezTo>
                  <a:pt x="1064842" y="2120433"/>
                  <a:pt x="1062276" y="2110846"/>
                  <a:pt x="1059372" y="2101412"/>
                </a:cubicBezTo>
                <a:close/>
                <a:moveTo>
                  <a:pt x="627640" y="1701897"/>
                </a:moveTo>
                <a:cubicBezTo>
                  <a:pt x="624516" y="1702500"/>
                  <a:pt x="619890" y="1700916"/>
                  <a:pt x="617147" y="1698989"/>
                </a:cubicBezTo>
                <a:cubicBezTo>
                  <a:pt x="616266" y="1698362"/>
                  <a:pt x="616126" y="1697358"/>
                  <a:pt x="616427" y="1696518"/>
                </a:cubicBezTo>
                <a:cubicBezTo>
                  <a:pt x="613848" y="1695774"/>
                  <a:pt x="611472" y="1694993"/>
                  <a:pt x="609441" y="1694225"/>
                </a:cubicBezTo>
                <a:cubicBezTo>
                  <a:pt x="610399" y="1696909"/>
                  <a:pt x="611332" y="1699805"/>
                  <a:pt x="610872" y="1703174"/>
                </a:cubicBezTo>
                <a:cubicBezTo>
                  <a:pt x="610311" y="1707241"/>
                  <a:pt x="607698" y="1707938"/>
                  <a:pt x="605795" y="1710823"/>
                </a:cubicBezTo>
                <a:cubicBezTo>
                  <a:pt x="604170" y="1713293"/>
                  <a:pt x="605404" y="1716001"/>
                  <a:pt x="605565" y="1718802"/>
                </a:cubicBezTo>
                <a:cubicBezTo>
                  <a:pt x="605919" y="1725080"/>
                  <a:pt x="603239" y="1729312"/>
                  <a:pt x="605164" y="1735707"/>
                </a:cubicBezTo>
                <a:cubicBezTo>
                  <a:pt x="605201" y="1735837"/>
                  <a:pt x="605254" y="1735991"/>
                  <a:pt x="605295" y="1736121"/>
                </a:cubicBezTo>
                <a:cubicBezTo>
                  <a:pt x="607800" y="1734218"/>
                  <a:pt x="610263" y="1732977"/>
                  <a:pt x="612709" y="1732125"/>
                </a:cubicBezTo>
                <a:cubicBezTo>
                  <a:pt x="607806" y="1732184"/>
                  <a:pt x="606700" y="1727480"/>
                  <a:pt x="613367" y="1727527"/>
                </a:cubicBezTo>
                <a:cubicBezTo>
                  <a:pt x="617334" y="1727562"/>
                  <a:pt x="620030" y="1723815"/>
                  <a:pt x="621154" y="1720375"/>
                </a:cubicBezTo>
                <a:cubicBezTo>
                  <a:pt x="619051" y="1722018"/>
                  <a:pt x="616526" y="1722952"/>
                  <a:pt x="613801" y="1722443"/>
                </a:cubicBezTo>
                <a:cubicBezTo>
                  <a:pt x="611994" y="1722124"/>
                  <a:pt x="612203" y="1719216"/>
                  <a:pt x="613928" y="1718932"/>
                </a:cubicBezTo>
                <a:cubicBezTo>
                  <a:pt x="618217" y="1718211"/>
                  <a:pt x="620753" y="1717171"/>
                  <a:pt x="623475" y="1710681"/>
                </a:cubicBezTo>
                <a:cubicBezTo>
                  <a:pt x="618380" y="1711520"/>
                  <a:pt x="615416" y="1708044"/>
                  <a:pt x="617052" y="1706862"/>
                </a:cubicBezTo>
                <a:cubicBezTo>
                  <a:pt x="620056" y="1704687"/>
                  <a:pt x="624129" y="1708931"/>
                  <a:pt x="626266" y="1704616"/>
                </a:cubicBezTo>
                <a:cubicBezTo>
                  <a:pt x="626259" y="1704616"/>
                  <a:pt x="627632" y="1701909"/>
                  <a:pt x="627640" y="1701897"/>
                </a:cubicBezTo>
                <a:close/>
                <a:moveTo>
                  <a:pt x="529067" y="1606732"/>
                </a:moveTo>
                <a:cubicBezTo>
                  <a:pt x="524670" y="1610693"/>
                  <a:pt x="520330" y="1614937"/>
                  <a:pt x="522009" y="1620351"/>
                </a:cubicBezTo>
                <a:lnTo>
                  <a:pt x="533775" y="1621841"/>
                </a:lnTo>
                <a:lnTo>
                  <a:pt x="533776" y="1621841"/>
                </a:lnTo>
                <a:lnTo>
                  <a:pt x="533777" y="1621841"/>
                </a:lnTo>
                <a:lnTo>
                  <a:pt x="533775" y="1621841"/>
                </a:lnTo>
                <a:lnTo>
                  <a:pt x="533167" y="1618471"/>
                </a:lnTo>
                <a:cubicBezTo>
                  <a:pt x="532131" y="1617502"/>
                  <a:pt x="529608" y="1612501"/>
                  <a:pt x="529067" y="1606732"/>
                </a:cubicBezTo>
                <a:close/>
                <a:moveTo>
                  <a:pt x="553275" y="1628011"/>
                </a:moveTo>
                <a:cubicBezTo>
                  <a:pt x="556328" y="1627692"/>
                  <a:pt x="557850" y="1634915"/>
                  <a:pt x="555966" y="1634915"/>
                </a:cubicBezTo>
                <a:cubicBezTo>
                  <a:pt x="554162" y="1634892"/>
                  <a:pt x="550317" y="1628330"/>
                  <a:pt x="553275" y="1628011"/>
                </a:cubicBezTo>
                <a:close/>
                <a:moveTo>
                  <a:pt x="963112" y="2005502"/>
                </a:moveTo>
                <a:cubicBezTo>
                  <a:pt x="959259" y="2005798"/>
                  <a:pt x="955729" y="2006555"/>
                  <a:pt x="952479" y="2007689"/>
                </a:cubicBezTo>
                <a:cubicBezTo>
                  <a:pt x="951983" y="2007855"/>
                  <a:pt x="951506" y="2008056"/>
                  <a:pt x="951024" y="2008245"/>
                </a:cubicBezTo>
                <a:cubicBezTo>
                  <a:pt x="949830" y="2008718"/>
                  <a:pt x="948668" y="2009226"/>
                  <a:pt x="947545" y="2009794"/>
                </a:cubicBezTo>
                <a:cubicBezTo>
                  <a:pt x="935890" y="2015622"/>
                  <a:pt x="927698" y="2026155"/>
                  <a:pt x="918872" y="2035258"/>
                </a:cubicBezTo>
                <a:cubicBezTo>
                  <a:pt x="916638" y="2037551"/>
                  <a:pt x="913649" y="2033934"/>
                  <a:pt x="915623" y="2031617"/>
                </a:cubicBezTo>
                <a:cubicBezTo>
                  <a:pt x="923917" y="2021899"/>
                  <a:pt x="933429" y="2010290"/>
                  <a:pt x="944953" y="2003221"/>
                </a:cubicBezTo>
                <a:cubicBezTo>
                  <a:pt x="945582" y="2002831"/>
                  <a:pt x="946194" y="2002405"/>
                  <a:pt x="946835" y="2002051"/>
                </a:cubicBezTo>
                <a:cubicBezTo>
                  <a:pt x="946092" y="2002216"/>
                  <a:pt x="945424" y="2002441"/>
                  <a:pt x="944722" y="2002630"/>
                </a:cubicBezTo>
                <a:cubicBezTo>
                  <a:pt x="929469" y="2006933"/>
                  <a:pt x="923383" y="2017135"/>
                  <a:pt x="911025" y="2029075"/>
                </a:cubicBezTo>
                <a:cubicBezTo>
                  <a:pt x="908964" y="2031061"/>
                  <a:pt x="906704" y="2033094"/>
                  <a:pt x="904217" y="2035163"/>
                </a:cubicBezTo>
                <a:cubicBezTo>
                  <a:pt x="901153" y="2037705"/>
                  <a:pt x="897756" y="2040294"/>
                  <a:pt x="893801" y="2042883"/>
                </a:cubicBezTo>
                <a:cubicBezTo>
                  <a:pt x="891357" y="2044479"/>
                  <a:pt x="889157" y="2040873"/>
                  <a:pt x="890933" y="2038934"/>
                </a:cubicBezTo>
                <a:cubicBezTo>
                  <a:pt x="892536" y="2037173"/>
                  <a:pt x="896125" y="2033650"/>
                  <a:pt x="900494" y="2029512"/>
                </a:cubicBezTo>
                <a:cubicBezTo>
                  <a:pt x="902591" y="2027526"/>
                  <a:pt x="904855" y="2025410"/>
                  <a:pt x="907189" y="2023247"/>
                </a:cubicBezTo>
                <a:cubicBezTo>
                  <a:pt x="916210" y="2014901"/>
                  <a:pt x="926043" y="2006212"/>
                  <a:pt x="929235" y="2004226"/>
                </a:cubicBezTo>
                <a:cubicBezTo>
                  <a:pt x="922126" y="2006058"/>
                  <a:pt x="918582" y="2007063"/>
                  <a:pt x="904438" y="2019062"/>
                </a:cubicBezTo>
                <a:cubicBezTo>
                  <a:pt x="902398" y="2020788"/>
                  <a:pt x="900076" y="2022810"/>
                  <a:pt x="897554" y="2025044"/>
                </a:cubicBezTo>
                <a:cubicBezTo>
                  <a:pt x="894097" y="2028082"/>
                  <a:pt x="890139" y="2031640"/>
                  <a:pt x="885586" y="2035766"/>
                </a:cubicBezTo>
                <a:cubicBezTo>
                  <a:pt x="883623" y="2037551"/>
                  <a:pt x="881533" y="2039455"/>
                  <a:pt x="879337" y="2041452"/>
                </a:cubicBezTo>
                <a:cubicBezTo>
                  <a:pt x="878370" y="2042339"/>
                  <a:pt x="877481" y="2043143"/>
                  <a:pt x="876467" y="2044077"/>
                </a:cubicBezTo>
                <a:cubicBezTo>
                  <a:pt x="867756" y="2052056"/>
                  <a:pt x="859446" y="2061136"/>
                  <a:pt x="849376" y="2067366"/>
                </a:cubicBezTo>
                <a:cubicBezTo>
                  <a:pt x="847944" y="2068441"/>
                  <a:pt x="846478" y="2069446"/>
                  <a:pt x="844956" y="2070333"/>
                </a:cubicBezTo>
                <a:cubicBezTo>
                  <a:pt x="842965" y="2071491"/>
                  <a:pt x="840523" y="2069091"/>
                  <a:pt x="842171" y="2067212"/>
                </a:cubicBezTo>
                <a:cubicBezTo>
                  <a:pt x="846251" y="2062578"/>
                  <a:pt x="851374" y="2058960"/>
                  <a:pt x="856185" y="2055059"/>
                </a:cubicBezTo>
                <a:cubicBezTo>
                  <a:pt x="859627" y="2050792"/>
                  <a:pt x="866773" y="2043509"/>
                  <a:pt x="875255" y="2035565"/>
                </a:cubicBezTo>
                <a:cubicBezTo>
                  <a:pt x="877271" y="2033674"/>
                  <a:pt x="879353" y="2031759"/>
                  <a:pt x="881492" y="2029820"/>
                </a:cubicBezTo>
                <a:cubicBezTo>
                  <a:pt x="885467" y="2026214"/>
                  <a:pt x="889581" y="2022597"/>
                  <a:pt x="893678" y="2019133"/>
                </a:cubicBezTo>
                <a:cubicBezTo>
                  <a:pt x="896055" y="2017123"/>
                  <a:pt x="898401" y="2015208"/>
                  <a:pt x="900714" y="2013352"/>
                </a:cubicBezTo>
                <a:cubicBezTo>
                  <a:pt x="910336" y="2005633"/>
                  <a:pt x="919086" y="1999544"/>
                  <a:pt x="924134" y="1997925"/>
                </a:cubicBezTo>
                <a:cubicBezTo>
                  <a:pt x="923715" y="1997878"/>
                  <a:pt x="923297" y="1997818"/>
                  <a:pt x="922880" y="1997771"/>
                </a:cubicBezTo>
                <a:cubicBezTo>
                  <a:pt x="912823" y="1999686"/>
                  <a:pt x="904496" y="2003457"/>
                  <a:pt x="897278" y="2008068"/>
                </a:cubicBezTo>
                <a:cubicBezTo>
                  <a:pt x="894677" y="2009735"/>
                  <a:pt x="892206" y="2011484"/>
                  <a:pt x="889877" y="2013328"/>
                </a:cubicBezTo>
                <a:cubicBezTo>
                  <a:pt x="885429" y="2016851"/>
                  <a:pt x="881430" y="2020611"/>
                  <a:pt x="877713" y="2024335"/>
                </a:cubicBezTo>
                <a:cubicBezTo>
                  <a:pt x="875640" y="2026403"/>
                  <a:pt x="873639" y="2028460"/>
                  <a:pt x="871709" y="2030446"/>
                </a:cubicBezTo>
                <a:cubicBezTo>
                  <a:pt x="866331" y="2035967"/>
                  <a:pt x="861385" y="2040944"/>
                  <a:pt x="856220" y="2044195"/>
                </a:cubicBezTo>
                <a:cubicBezTo>
                  <a:pt x="855023" y="2044940"/>
                  <a:pt x="853569" y="2043509"/>
                  <a:pt x="854253" y="2042292"/>
                </a:cubicBezTo>
                <a:cubicBezTo>
                  <a:pt x="856634" y="2038024"/>
                  <a:pt x="861465" y="2031652"/>
                  <a:pt x="867737" y="2024713"/>
                </a:cubicBezTo>
                <a:cubicBezTo>
                  <a:pt x="869596" y="2022668"/>
                  <a:pt x="871577" y="2020575"/>
                  <a:pt x="873666" y="2018459"/>
                </a:cubicBezTo>
                <a:cubicBezTo>
                  <a:pt x="877439" y="2014641"/>
                  <a:pt x="881530" y="2010799"/>
                  <a:pt x="885836" y="2007146"/>
                </a:cubicBezTo>
                <a:cubicBezTo>
                  <a:pt x="888173" y="2005160"/>
                  <a:pt x="890567" y="2003245"/>
                  <a:pt x="892994" y="2001412"/>
                </a:cubicBezTo>
                <a:cubicBezTo>
                  <a:pt x="895620" y="1999438"/>
                  <a:pt x="898281" y="1997570"/>
                  <a:pt x="900955" y="1995856"/>
                </a:cubicBezTo>
                <a:cubicBezTo>
                  <a:pt x="898829" y="1995738"/>
                  <a:pt x="896694" y="1995690"/>
                  <a:pt x="894563" y="1995608"/>
                </a:cubicBezTo>
                <a:cubicBezTo>
                  <a:pt x="893216" y="1996459"/>
                  <a:pt x="892055" y="1997216"/>
                  <a:pt x="890812" y="1998019"/>
                </a:cubicBezTo>
                <a:cubicBezTo>
                  <a:pt x="888035" y="1999804"/>
                  <a:pt x="885471" y="2001495"/>
                  <a:pt x="883165" y="2003055"/>
                </a:cubicBezTo>
                <a:cubicBezTo>
                  <a:pt x="877576" y="2006850"/>
                  <a:pt x="873257" y="2010042"/>
                  <a:pt x="869793" y="2012844"/>
                </a:cubicBezTo>
                <a:cubicBezTo>
                  <a:pt x="867291" y="2014877"/>
                  <a:pt x="865191" y="2016721"/>
                  <a:pt x="863385" y="2018447"/>
                </a:cubicBezTo>
                <a:cubicBezTo>
                  <a:pt x="855336" y="2026120"/>
                  <a:pt x="852444" y="2031640"/>
                  <a:pt x="839434" y="2042658"/>
                </a:cubicBezTo>
                <a:cubicBezTo>
                  <a:pt x="837730" y="2044100"/>
                  <a:pt x="835359" y="2041689"/>
                  <a:pt x="836692" y="2039951"/>
                </a:cubicBezTo>
                <a:cubicBezTo>
                  <a:pt x="843289" y="2031345"/>
                  <a:pt x="851269" y="2022159"/>
                  <a:pt x="860162" y="2013813"/>
                </a:cubicBezTo>
                <a:cubicBezTo>
                  <a:pt x="862238" y="2011863"/>
                  <a:pt x="864364" y="2009971"/>
                  <a:pt x="866537" y="2008139"/>
                </a:cubicBezTo>
                <a:cubicBezTo>
                  <a:pt x="870853" y="2004498"/>
                  <a:pt x="875344" y="2001140"/>
                  <a:pt x="879984" y="1998173"/>
                </a:cubicBezTo>
                <a:cubicBezTo>
                  <a:pt x="881458" y="1997227"/>
                  <a:pt x="882920" y="1996258"/>
                  <a:pt x="884420" y="1995407"/>
                </a:cubicBezTo>
                <a:cubicBezTo>
                  <a:pt x="882353" y="1995383"/>
                  <a:pt x="880291" y="1995454"/>
                  <a:pt x="878227" y="1995478"/>
                </a:cubicBezTo>
                <a:cubicBezTo>
                  <a:pt x="875204" y="1995501"/>
                  <a:pt x="872179" y="1995501"/>
                  <a:pt x="869161" y="1995572"/>
                </a:cubicBezTo>
                <a:cubicBezTo>
                  <a:pt x="866323" y="1996991"/>
                  <a:pt x="863680" y="1998622"/>
                  <a:pt x="861173" y="2000372"/>
                </a:cubicBezTo>
                <a:cubicBezTo>
                  <a:pt x="858818" y="2002027"/>
                  <a:pt x="856617" y="2003824"/>
                  <a:pt x="854537" y="2005727"/>
                </a:cubicBezTo>
                <a:cubicBezTo>
                  <a:pt x="819455" y="2037859"/>
                  <a:pt x="822111" y="2103611"/>
                  <a:pt x="821315" y="2109699"/>
                </a:cubicBezTo>
                <a:cubicBezTo>
                  <a:pt x="821183" y="2110704"/>
                  <a:pt x="819575" y="2111201"/>
                  <a:pt x="819198" y="2110066"/>
                </a:cubicBezTo>
                <a:cubicBezTo>
                  <a:pt x="817220" y="2104096"/>
                  <a:pt x="816598" y="2097239"/>
                  <a:pt x="816787" y="2090193"/>
                </a:cubicBezTo>
                <a:cubicBezTo>
                  <a:pt x="813565" y="2101566"/>
                  <a:pt x="810274" y="2112927"/>
                  <a:pt x="806701" y="2124181"/>
                </a:cubicBezTo>
                <a:cubicBezTo>
                  <a:pt x="806039" y="2126261"/>
                  <a:pt x="802422" y="2125304"/>
                  <a:pt x="802987" y="2123176"/>
                </a:cubicBezTo>
                <a:cubicBezTo>
                  <a:pt x="807059" y="2107819"/>
                  <a:pt x="811187" y="2092073"/>
                  <a:pt x="815947" y="2076610"/>
                </a:cubicBezTo>
                <a:cubicBezTo>
                  <a:pt x="811192" y="2088704"/>
                  <a:pt x="806156" y="2100679"/>
                  <a:pt x="801797" y="2112442"/>
                </a:cubicBezTo>
                <a:cubicBezTo>
                  <a:pt x="800724" y="2115338"/>
                  <a:pt x="796273" y="2113624"/>
                  <a:pt x="797345" y="2110728"/>
                </a:cubicBezTo>
                <a:cubicBezTo>
                  <a:pt x="803074" y="2095265"/>
                  <a:pt x="808211" y="2078809"/>
                  <a:pt x="814190" y="2062850"/>
                </a:cubicBezTo>
                <a:cubicBezTo>
                  <a:pt x="810375" y="2070723"/>
                  <a:pt x="806283" y="2078514"/>
                  <a:pt x="802977" y="2086469"/>
                </a:cubicBezTo>
                <a:cubicBezTo>
                  <a:pt x="796757" y="2101424"/>
                  <a:pt x="792770" y="2118187"/>
                  <a:pt x="785086" y="2132373"/>
                </a:cubicBezTo>
                <a:cubicBezTo>
                  <a:pt x="784273" y="2133875"/>
                  <a:pt x="782338" y="2132763"/>
                  <a:pt x="782532" y="2131309"/>
                </a:cubicBezTo>
                <a:cubicBezTo>
                  <a:pt x="784398" y="2117277"/>
                  <a:pt x="790762" y="2102748"/>
                  <a:pt x="796804" y="2089283"/>
                </a:cubicBezTo>
                <a:cubicBezTo>
                  <a:pt x="796292" y="2090193"/>
                  <a:pt x="795771" y="2091103"/>
                  <a:pt x="795272" y="2092014"/>
                </a:cubicBezTo>
                <a:cubicBezTo>
                  <a:pt x="788837" y="2103765"/>
                  <a:pt x="784693" y="2116237"/>
                  <a:pt x="778848" y="2128165"/>
                </a:cubicBezTo>
                <a:cubicBezTo>
                  <a:pt x="778510" y="2128850"/>
                  <a:pt x="777249" y="2128780"/>
                  <a:pt x="777268" y="2127893"/>
                </a:cubicBezTo>
                <a:cubicBezTo>
                  <a:pt x="777390" y="2122478"/>
                  <a:pt x="778665" y="2117076"/>
                  <a:pt x="780563" y="2111792"/>
                </a:cubicBezTo>
                <a:cubicBezTo>
                  <a:pt x="779594" y="2113328"/>
                  <a:pt x="778689" y="2114913"/>
                  <a:pt x="777732" y="2116473"/>
                </a:cubicBezTo>
                <a:cubicBezTo>
                  <a:pt x="771149" y="2131735"/>
                  <a:pt x="772198" y="2126924"/>
                  <a:pt x="771239" y="2143533"/>
                </a:cubicBezTo>
                <a:cubicBezTo>
                  <a:pt x="773381" y="2151465"/>
                  <a:pt x="775261" y="2159504"/>
                  <a:pt x="777562" y="2167271"/>
                </a:cubicBezTo>
                <a:cubicBezTo>
                  <a:pt x="780692" y="2177851"/>
                  <a:pt x="784092" y="2188302"/>
                  <a:pt x="787711" y="2198705"/>
                </a:cubicBezTo>
                <a:cubicBezTo>
                  <a:pt x="789057" y="2202240"/>
                  <a:pt x="790343" y="2205798"/>
                  <a:pt x="791446" y="2209439"/>
                </a:cubicBezTo>
                <a:cubicBezTo>
                  <a:pt x="791448" y="2209451"/>
                  <a:pt x="791445" y="2209451"/>
                  <a:pt x="791448" y="2209463"/>
                </a:cubicBezTo>
                <a:cubicBezTo>
                  <a:pt x="791905" y="2207642"/>
                  <a:pt x="792463" y="2205916"/>
                  <a:pt x="792966" y="2204143"/>
                </a:cubicBezTo>
                <a:cubicBezTo>
                  <a:pt x="792634" y="2202653"/>
                  <a:pt x="792462" y="2201093"/>
                  <a:pt x="792216" y="2199651"/>
                </a:cubicBezTo>
                <a:cubicBezTo>
                  <a:pt x="791741" y="2196849"/>
                  <a:pt x="791006" y="2194024"/>
                  <a:pt x="791814" y="2191233"/>
                </a:cubicBezTo>
                <a:cubicBezTo>
                  <a:pt x="792001" y="2190583"/>
                  <a:pt x="792921" y="2190536"/>
                  <a:pt x="793299" y="2191009"/>
                </a:cubicBezTo>
                <a:cubicBezTo>
                  <a:pt x="794439" y="2192451"/>
                  <a:pt x="795017" y="2194201"/>
                  <a:pt x="795446" y="2195998"/>
                </a:cubicBezTo>
                <a:cubicBezTo>
                  <a:pt x="796416" y="2193113"/>
                  <a:pt x="797400" y="2190240"/>
                  <a:pt x="798511" y="2187380"/>
                </a:cubicBezTo>
                <a:cubicBezTo>
                  <a:pt x="798456" y="2186008"/>
                  <a:pt x="798638" y="2184566"/>
                  <a:pt x="798689" y="2183218"/>
                </a:cubicBezTo>
                <a:cubicBezTo>
                  <a:pt x="798804" y="2180097"/>
                  <a:pt x="798563" y="2176929"/>
                  <a:pt x="799202" y="2173856"/>
                </a:cubicBezTo>
                <a:cubicBezTo>
                  <a:pt x="799472" y="2172555"/>
                  <a:pt x="801094" y="2172721"/>
                  <a:pt x="801546" y="2173773"/>
                </a:cubicBezTo>
                <a:cubicBezTo>
                  <a:pt x="802068" y="2174979"/>
                  <a:pt x="802363" y="2176291"/>
                  <a:pt x="802567" y="2177615"/>
                </a:cubicBezTo>
                <a:cubicBezTo>
                  <a:pt x="803387" y="2175735"/>
                  <a:pt x="804201" y="2173856"/>
                  <a:pt x="805080" y="2171929"/>
                </a:cubicBezTo>
                <a:cubicBezTo>
                  <a:pt x="804940" y="2168902"/>
                  <a:pt x="804402" y="2162081"/>
                  <a:pt x="805120" y="2159421"/>
                </a:cubicBezTo>
                <a:cubicBezTo>
                  <a:pt x="805711" y="2157234"/>
                  <a:pt x="808208" y="2157045"/>
                  <a:pt x="808976" y="2163547"/>
                </a:cubicBezTo>
                <a:cubicBezTo>
                  <a:pt x="810289" y="2160769"/>
                  <a:pt x="811643" y="2157932"/>
                  <a:pt x="813068" y="2154976"/>
                </a:cubicBezTo>
                <a:cubicBezTo>
                  <a:pt x="812148" y="2153345"/>
                  <a:pt x="812641" y="2144207"/>
                  <a:pt x="812944" y="2143013"/>
                </a:cubicBezTo>
                <a:cubicBezTo>
                  <a:pt x="813214" y="2141925"/>
                  <a:pt x="813739" y="2141287"/>
                  <a:pt x="814061" y="2140247"/>
                </a:cubicBezTo>
                <a:cubicBezTo>
                  <a:pt x="814221" y="2139726"/>
                  <a:pt x="815010" y="2139561"/>
                  <a:pt x="815190" y="2140176"/>
                </a:cubicBezTo>
                <a:cubicBezTo>
                  <a:pt x="816143" y="2143344"/>
                  <a:pt x="816370" y="2139774"/>
                  <a:pt x="816329" y="2148202"/>
                </a:cubicBezTo>
                <a:cubicBezTo>
                  <a:pt x="817515" y="2145744"/>
                  <a:pt x="818731" y="2143226"/>
                  <a:pt x="819988" y="2140589"/>
                </a:cubicBezTo>
                <a:cubicBezTo>
                  <a:pt x="819140" y="2140270"/>
                  <a:pt x="818462" y="2139502"/>
                  <a:pt x="818589" y="2138402"/>
                </a:cubicBezTo>
                <a:cubicBezTo>
                  <a:pt x="818831" y="2136322"/>
                  <a:pt x="820316" y="2126060"/>
                  <a:pt x="821513" y="2124086"/>
                </a:cubicBezTo>
                <a:cubicBezTo>
                  <a:pt x="822407" y="2122620"/>
                  <a:pt x="824837" y="2123921"/>
                  <a:pt x="824108" y="2131912"/>
                </a:cubicBezTo>
                <a:cubicBezTo>
                  <a:pt x="824108" y="2131912"/>
                  <a:pt x="827797" y="2124086"/>
                  <a:pt x="827797" y="2124086"/>
                </a:cubicBezTo>
                <a:lnTo>
                  <a:pt x="827797" y="2124074"/>
                </a:lnTo>
                <a:cubicBezTo>
                  <a:pt x="827196" y="2122443"/>
                  <a:pt x="827110" y="2120481"/>
                  <a:pt x="827206" y="2118530"/>
                </a:cubicBezTo>
                <a:cubicBezTo>
                  <a:pt x="827255" y="2117549"/>
                  <a:pt x="827349" y="2116580"/>
                  <a:pt x="827445" y="2115657"/>
                </a:cubicBezTo>
                <a:cubicBezTo>
                  <a:pt x="827543" y="2114735"/>
                  <a:pt x="827643" y="2113860"/>
                  <a:pt x="827705" y="2113068"/>
                </a:cubicBezTo>
                <a:cubicBezTo>
                  <a:pt x="828074" y="2108423"/>
                  <a:pt x="828089" y="2102713"/>
                  <a:pt x="830930" y="2098823"/>
                </a:cubicBezTo>
                <a:cubicBezTo>
                  <a:pt x="831488" y="2098067"/>
                  <a:pt x="832821" y="2098185"/>
                  <a:pt x="832987" y="2099225"/>
                </a:cubicBezTo>
                <a:cubicBezTo>
                  <a:pt x="833842" y="2104569"/>
                  <a:pt x="832053" y="2110196"/>
                  <a:pt x="832152" y="2115539"/>
                </a:cubicBezTo>
                <a:cubicBezTo>
                  <a:pt x="833385" y="2113281"/>
                  <a:pt x="834652" y="2111000"/>
                  <a:pt x="836026" y="2108718"/>
                </a:cubicBezTo>
                <a:cubicBezTo>
                  <a:pt x="834576" y="2105313"/>
                  <a:pt x="835794" y="2100715"/>
                  <a:pt x="836440" y="2097263"/>
                </a:cubicBezTo>
                <a:cubicBezTo>
                  <a:pt x="836978" y="2094390"/>
                  <a:pt x="838823" y="2084034"/>
                  <a:pt x="843015" y="2084235"/>
                </a:cubicBezTo>
                <a:cubicBezTo>
                  <a:pt x="843513" y="2084271"/>
                  <a:pt x="843710" y="2084543"/>
                  <a:pt x="844084" y="2084885"/>
                </a:cubicBezTo>
                <a:cubicBezTo>
                  <a:pt x="844618" y="2085370"/>
                  <a:pt x="844811" y="2086410"/>
                  <a:pt x="844536" y="2087072"/>
                </a:cubicBezTo>
                <a:cubicBezTo>
                  <a:pt x="842718" y="2091458"/>
                  <a:pt x="841098" y="2096624"/>
                  <a:pt x="840693" y="2101365"/>
                </a:cubicBezTo>
                <a:cubicBezTo>
                  <a:pt x="843094" y="2097747"/>
                  <a:pt x="845597" y="2094130"/>
                  <a:pt x="848308" y="2090572"/>
                </a:cubicBezTo>
                <a:cubicBezTo>
                  <a:pt x="847386" y="2087120"/>
                  <a:pt x="849322" y="2075369"/>
                  <a:pt x="854211" y="2072863"/>
                </a:cubicBezTo>
                <a:cubicBezTo>
                  <a:pt x="855467" y="2072224"/>
                  <a:pt x="856465" y="2073797"/>
                  <a:pt x="856069" y="2074872"/>
                </a:cubicBezTo>
                <a:cubicBezTo>
                  <a:pt x="854178" y="2079944"/>
                  <a:pt x="854319" y="2077142"/>
                  <a:pt x="853320" y="2084271"/>
                </a:cubicBezTo>
                <a:cubicBezTo>
                  <a:pt x="855186" y="2082036"/>
                  <a:pt x="857089" y="2079814"/>
                  <a:pt x="859067" y="2077662"/>
                </a:cubicBezTo>
                <a:cubicBezTo>
                  <a:pt x="859102" y="2075629"/>
                  <a:pt x="860086" y="2073383"/>
                  <a:pt x="860771" y="2071692"/>
                </a:cubicBezTo>
                <a:cubicBezTo>
                  <a:pt x="862252" y="2068028"/>
                  <a:pt x="864226" y="2063902"/>
                  <a:pt x="867751" y="2061857"/>
                </a:cubicBezTo>
                <a:cubicBezTo>
                  <a:pt x="868736" y="2061289"/>
                  <a:pt x="870259" y="2062188"/>
                  <a:pt x="869854" y="2063405"/>
                </a:cubicBezTo>
                <a:cubicBezTo>
                  <a:pt x="869102" y="2065675"/>
                  <a:pt x="867923" y="2067720"/>
                  <a:pt x="866800" y="2069801"/>
                </a:cubicBezTo>
                <a:cubicBezTo>
                  <a:pt x="868122" y="2068536"/>
                  <a:pt x="869420" y="2067247"/>
                  <a:pt x="870779" y="2066042"/>
                </a:cubicBezTo>
                <a:cubicBezTo>
                  <a:pt x="871202" y="2064020"/>
                  <a:pt x="872165" y="2061975"/>
                  <a:pt x="872947" y="2060296"/>
                </a:cubicBezTo>
                <a:cubicBezTo>
                  <a:pt x="874309" y="2057364"/>
                  <a:pt x="875689" y="2053416"/>
                  <a:pt x="879001" y="2052399"/>
                </a:cubicBezTo>
                <a:cubicBezTo>
                  <a:pt x="879454" y="2052269"/>
                  <a:pt x="879964" y="2052707"/>
                  <a:pt x="880021" y="2053144"/>
                </a:cubicBezTo>
                <a:cubicBezTo>
                  <a:pt x="880344" y="2055603"/>
                  <a:pt x="878988" y="2057979"/>
                  <a:pt x="877746" y="2060308"/>
                </a:cubicBezTo>
                <a:cubicBezTo>
                  <a:pt x="879307" y="2059102"/>
                  <a:pt x="880833" y="2057826"/>
                  <a:pt x="882433" y="2056714"/>
                </a:cubicBezTo>
                <a:cubicBezTo>
                  <a:pt x="882758" y="2055059"/>
                  <a:pt x="883982" y="2052553"/>
                  <a:pt x="885549" y="2050449"/>
                </a:cubicBezTo>
                <a:cubicBezTo>
                  <a:pt x="886904" y="2048628"/>
                  <a:pt x="888514" y="2047103"/>
                  <a:pt x="890060" y="2046748"/>
                </a:cubicBezTo>
                <a:cubicBezTo>
                  <a:pt x="890648" y="2046618"/>
                  <a:pt x="891439" y="2046926"/>
                  <a:pt x="891425" y="2047659"/>
                </a:cubicBezTo>
                <a:cubicBezTo>
                  <a:pt x="891395" y="2049101"/>
                  <a:pt x="890741" y="2050520"/>
                  <a:pt x="889937" y="2051915"/>
                </a:cubicBezTo>
                <a:lnTo>
                  <a:pt x="889943" y="2051915"/>
                </a:lnTo>
                <a:cubicBezTo>
                  <a:pt x="891552" y="2050993"/>
                  <a:pt x="893172" y="2050082"/>
                  <a:pt x="894813" y="2049267"/>
                </a:cubicBezTo>
                <a:cubicBezTo>
                  <a:pt x="894812" y="2049243"/>
                  <a:pt x="894820" y="2049219"/>
                  <a:pt x="894820" y="2049196"/>
                </a:cubicBezTo>
                <a:cubicBezTo>
                  <a:pt x="894811" y="2048758"/>
                  <a:pt x="894897" y="2048321"/>
                  <a:pt x="895197" y="2047860"/>
                </a:cubicBezTo>
                <a:cubicBezTo>
                  <a:pt x="897002" y="2045176"/>
                  <a:pt x="899575" y="2041547"/>
                  <a:pt x="902322" y="2039821"/>
                </a:cubicBezTo>
                <a:cubicBezTo>
                  <a:pt x="903437" y="2039124"/>
                  <a:pt x="905330" y="2040105"/>
                  <a:pt x="904849" y="2041559"/>
                </a:cubicBezTo>
                <a:cubicBezTo>
                  <a:pt x="904364" y="2043025"/>
                  <a:pt x="903450" y="2044514"/>
                  <a:pt x="902404" y="2045945"/>
                </a:cubicBezTo>
                <a:cubicBezTo>
                  <a:pt x="903973" y="2045342"/>
                  <a:pt x="905541" y="2044727"/>
                  <a:pt x="907132" y="2044230"/>
                </a:cubicBezTo>
                <a:cubicBezTo>
                  <a:pt x="907084" y="2043687"/>
                  <a:pt x="907236" y="2043084"/>
                  <a:pt x="907727" y="2042493"/>
                </a:cubicBezTo>
                <a:cubicBezTo>
                  <a:pt x="907969" y="2042209"/>
                  <a:pt x="908228" y="2041913"/>
                  <a:pt x="908481" y="2041630"/>
                </a:cubicBezTo>
                <a:cubicBezTo>
                  <a:pt x="909938" y="2039939"/>
                  <a:pt x="911587" y="2038284"/>
                  <a:pt x="913754" y="2037752"/>
                </a:cubicBezTo>
                <a:cubicBezTo>
                  <a:pt x="915061" y="2037421"/>
                  <a:pt x="916471" y="2038804"/>
                  <a:pt x="915669" y="2040117"/>
                </a:cubicBezTo>
                <a:cubicBezTo>
                  <a:pt x="915108" y="2041027"/>
                  <a:pt x="914420" y="2041783"/>
                  <a:pt x="913709" y="2042516"/>
                </a:cubicBezTo>
                <a:cubicBezTo>
                  <a:pt x="913725" y="2042516"/>
                  <a:pt x="913740" y="2042516"/>
                  <a:pt x="913754" y="2042505"/>
                </a:cubicBezTo>
                <a:cubicBezTo>
                  <a:pt x="914361" y="2042386"/>
                  <a:pt x="915005" y="2042481"/>
                  <a:pt x="915621" y="2042694"/>
                </a:cubicBezTo>
                <a:cubicBezTo>
                  <a:pt x="916401" y="2041689"/>
                  <a:pt x="917266" y="2040755"/>
                  <a:pt x="918323" y="2040046"/>
                </a:cubicBezTo>
                <a:cubicBezTo>
                  <a:pt x="918325" y="2040034"/>
                  <a:pt x="918329" y="2040046"/>
                  <a:pt x="918330" y="2040034"/>
                </a:cubicBezTo>
                <a:cubicBezTo>
                  <a:pt x="919892" y="2038993"/>
                  <a:pt x="921971" y="2040649"/>
                  <a:pt x="921137" y="2042410"/>
                </a:cubicBezTo>
                <a:cubicBezTo>
                  <a:pt x="920974" y="2042753"/>
                  <a:pt x="920777" y="2043072"/>
                  <a:pt x="920596" y="2043403"/>
                </a:cubicBezTo>
                <a:cubicBezTo>
                  <a:pt x="919341" y="2045696"/>
                  <a:pt x="917762" y="2047730"/>
                  <a:pt x="916838" y="2050271"/>
                </a:cubicBezTo>
                <a:cubicBezTo>
                  <a:pt x="916528" y="2051123"/>
                  <a:pt x="916173" y="2051891"/>
                  <a:pt x="915742" y="2052577"/>
                </a:cubicBezTo>
                <a:cubicBezTo>
                  <a:pt x="915533" y="2052919"/>
                  <a:pt x="915343" y="2053274"/>
                  <a:pt x="915057" y="2053558"/>
                </a:cubicBezTo>
                <a:cubicBezTo>
                  <a:pt x="914929" y="2053889"/>
                  <a:pt x="914803" y="2054196"/>
                  <a:pt x="914675" y="2054515"/>
                </a:cubicBezTo>
                <a:cubicBezTo>
                  <a:pt x="915346" y="2054350"/>
                  <a:pt x="916046" y="2054220"/>
                  <a:pt x="916731" y="2054066"/>
                </a:cubicBezTo>
                <a:cubicBezTo>
                  <a:pt x="919952" y="2053357"/>
                  <a:pt x="923276" y="2052778"/>
                  <a:pt x="926707" y="2052458"/>
                </a:cubicBezTo>
                <a:cubicBezTo>
                  <a:pt x="931916" y="2051974"/>
                  <a:pt x="937228" y="2052056"/>
                  <a:pt x="942367" y="2052718"/>
                </a:cubicBezTo>
                <a:cubicBezTo>
                  <a:pt x="947393" y="2050744"/>
                  <a:pt x="952081" y="2048403"/>
                  <a:pt x="956629" y="2045838"/>
                </a:cubicBezTo>
                <a:cubicBezTo>
                  <a:pt x="956452" y="2043710"/>
                  <a:pt x="956379" y="2041618"/>
                  <a:pt x="956386" y="2039549"/>
                </a:cubicBezTo>
                <a:cubicBezTo>
                  <a:pt x="948025" y="2041653"/>
                  <a:pt x="938932" y="2043096"/>
                  <a:pt x="933041" y="2042150"/>
                </a:cubicBezTo>
                <a:cubicBezTo>
                  <a:pt x="931955" y="2041973"/>
                  <a:pt x="931728" y="2040542"/>
                  <a:pt x="932727" y="2040057"/>
                </a:cubicBezTo>
                <a:cubicBezTo>
                  <a:pt x="940815" y="2036133"/>
                  <a:pt x="948129" y="2035766"/>
                  <a:pt x="956598" y="2034005"/>
                </a:cubicBezTo>
                <a:cubicBezTo>
                  <a:pt x="956625" y="2033626"/>
                  <a:pt x="956645" y="2033260"/>
                  <a:pt x="956677" y="2032893"/>
                </a:cubicBezTo>
                <a:cubicBezTo>
                  <a:pt x="956787" y="2031664"/>
                  <a:pt x="956919" y="2030446"/>
                  <a:pt x="957081" y="2029241"/>
                </a:cubicBezTo>
                <a:cubicBezTo>
                  <a:pt x="956470" y="2029264"/>
                  <a:pt x="955864" y="2029288"/>
                  <a:pt x="955260" y="2029312"/>
                </a:cubicBezTo>
                <a:cubicBezTo>
                  <a:pt x="951815" y="2029442"/>
                  <a:pt x="948452" y="2029489"/>
                  <a:pt x="945359" y="2029442"/>
                </a:cubicBezTo>
                <a:cubicBezTo>
                  <a:pt x="942477" y="2029382"/>
                  <a:pt x="942803" y="2025268"/>
                  <a:pt x="945270" y="2024689"/>
                </a:cubicBezTo>
                <a:cubicBezTo>
                  <a:pt x="947763" y="2024098"/>
                  <a:pt x="950234" y="2023472"/>
                  <a:pt x="952715" y="2022869"/>
                </a:cubicBezTo>
                <a:cubicBezTo>
                  <a:pt x="954007" y="2022561"/>
                  <a:pt x="955299" y="2022242"/>
                  <a:pt x="956589" y="2021935"/>
                </a:cubicBezTo>
                <a:cubicBezTo>
                  <a:pt x="956956" y="2021840"/>
                  <a:pt x="957326" y="2021746"/>
                  <a:pt x="957695" y="2021663"/>
                </a:cubicBezTo>
                <a:cubicBezTo>
                  <a:pt x="957950" y="2021604"/>
                  <a:pt x="958207" y="2021533"/>
                  <a:pt x="958462" y="2021474"/>
                </a:cubicBezTo>
                <a:cubicBezTo>
                  <a:pt x="958960" y="2019204"/>
                  <a:pt x="959531" y="2016970"/>
                  <a:pt x="960155" y="2014771"/>
                </a:cubicBezTo>
                <a:cubicBezTo>
                  <a:pt x="960061" y="2014771"/>
                  <a:pt x="959963" y="2014783"/>
                  <a:pt x="959869" y="2014783"/>
                </a:cubicBezTo>
                <a:cubicBezTo>
                  <a:pt x="958455" y="2015196"/>
                  <a:pt x="956981" y="2015646"/>
                  <a:pt x="955553" y="2016083"/>
                </a:cubicBezTo>
                <a:cubicBezTo>
                  <a:pt x="955153" y="2016201"/>
                  <a:pt x="954747" y="2016319"/>
                  <a:pt x="954346" y="2016438"/>
                </a:cubicBezTo>
                <a:cubicBezTo>
                  <a:pt x="953105" y="2016816"/>
                  <a:pt x="951883" y="2017182"/>
                  <a:pt x="950614" y="2017561"/>
                </a:cubicBezTo>
                <a:cubicBezTo>
                  <a:pt x="950182" y="2017691"/>
                  <a:pt x="949782" y="2017809"/>
                  <a:pt x="949346" y="2017939"/>
                </a:cubicBezTo>
                <a:cubicBezTo>
                  <a:pt x="947623" y="2018447"/>
                  <a:pt x="946466" y="2015953"/>
                  <a:pt x="947798" y="2014853"/>
                </a:cubicBezTo>
                <a:cubicBezTo>
                  <a:pt x="948225" y="2014499"/>
                  <a:pt x="948709" y="2014215"/>
                  <a:pt x="949164" y="2013884"/>
                </a:cubicBezTo>
                <a:cubicBezTo>
                  <a:pt x="950210" y="2013139"/>
                  <a:pt x="951313" y="2012454"/>
                  <a:pt x="952475" y="2011839"/>
                </a:cubicBezTo>
                <a:cubicBezTo>
                  <a:pt x="952894" y="2011614"/>
                  <a:pt x="953301" y="2011378"/>
                  <a:pt x="953732" y="2011177"/>
                </a:cubicBezTo>
                <a:cubicBezTo>
                  <a:pt x="956376" y="2009924"/>
                  <a:pt x="959229" y="2008966"/>
                  <a:pt x="962168" y="2008257"/>
                </a:cubicBezTo>
                <a:cubicBezTo>
                  <a:pt x="962475" y="2007335"/>
                  <a:pt x="962792" y="2006413"/>
                  <a:pt x="963112" y="2005502"/>
                </a:cubicBezTo>
                <a:close/>
                <a:moveTo>
                  <a:pt x="1048230" y="2079400"/>
                </a:moveTo>
                <a:cubicBezTo>
                  <a:pt x="1045313" y="2083455"/>
                  <a:pt x="1042866" y="2087699"/>
                  <a:pt x="1041371" y="2092416"/>
                </a:cubicBezTo>
                <a:cubicBezTo>
                  <a:pt x="1040434" y="2095371"/>
                  <a:pt x="1037309" y="2102322"/>
                  <a:pt x="1038661" y="2105408"/>
                </a:cubicBezTo>
                <a:cubicBezTo>
                  <a:pt x="1045178" y="2120280"/>
                  <a:pt x="1035482" y="2124571"/>
                  <a:pt x="1053713" y="2145602"/>
                </a:cubicBezTo>
                <a:cubicBezTo>
                  <a:pt x="1060357" y="2149787"/>
                  <a:pt x="1067608" y="2156939"/>
                  <a:pt x="1077379" y="2164859"/>
                </a:cubicBezTo>
                <a:cubicBezTo>
                  <a:pt x="1076108" y="2163689"/>
                  <a:pt x="1077120" y="2161088"/>
                  <a:pt x="1079191" y="2161597"/>
                </a:cubicBezTo>
                <a:cubicBezTo>
                  <a:pt x="1082512" y="2162400"/>
                  <a:pt x="1085690" y="2163547"/>
                  <a:pt x="1088739" y="2164978"/>
                </a:cubicBezTo>
                <a:cubicBezTo>
                  <a:pt x="1082052" y="2161715"/>
                  <a:pt x="1074895" y="2159339"/>
                  <a:pt x="1068480" y="2155686"/>
                </a:cubicBezTo>
                <a:cubicBezTo>
                  <a:pt x="1067432" y="2155095"/>
                  <a:pt x="1067714" y="2153120"/>
                  <a:pt x="1069080" y="2153227"/>
                </a:cubicBezTo>
                <a:cubicBezTo>
                  <a:pt x="1071988" y="2153463"/>
                  <a:pt x="1075060" y="2154338"/>
                  <a:pt x="1078132" y="2155414"/>
                </a:cubicBezTo>
                <a:cubicBezTo>
                  <a:pt x="1067703" y="2150011"/>
                  <a:pt x="1059745" y="2148002"/>
                  <a:pt x="1051840" y="2141854"/>
                </a:cubicBezTo>
                <a:cubicBezTo>
                  <a:pt x="1050438" y="2140767"/>
                  <a:pt x="1052065" y="2138520"/>
                  <a:pt x="1053583" y="2139336"/>
                </a:cubicBezTo>
                <a:cubicBezTo>
                  <a:pt x="1056565" y="2140932"/>
                  <a:pt x="1059957" y="2142410"/>
                  <a:pt x="1063500" y="2143911"/>
                </a:cubicBezTo>
                <a:cubicBezTo>
                  <a:pt x="1058138" y="2140838"/>
                  <a:pt x="1049111" y="2135234"/>
                  <a:pt x="1045946" y="2129950"/>
                </a:cubicBezTo>
                <a:cubicBezTo>
                  <a:pt x="1045258" y="2128803"/>
                  <a:pt x="1046484" y="2127479"/>
                  <a:pt x="1047675" y="2128058"/>
                </a:cubicBezTo>
                <a:cubicBezTo>
                  <a:pt x="1051515" y="2129926"/>
                  <a:pt x="1054664" y="2132976"/>
                  <a:pt x="1057973" y="2135742"/>
                </a:cubicBezTo>
                <a:cubicBezTo>
                  <a:pt x="1057657" y="2134915"/>
                  <a:pt x="1057952" y="2135884"/>
                  <a:pt x="1057620" y="2134820"/>
                </a:cubicBezTo>
                <a:lnTo>
                  <a:pt x="1048642" y="2125564"/>
                </a:lnTo>
                <a:cubicBezTo>
                  <a:pt x="1048622" y="2125552"/>
                  <a:pt x="1048599" y="2125540"/>
                  <a:pt x="1048579" y="2125528"/>
                </a:cubicBezTo>
                <a:cubicBezTo>
                  <a:pt x="1046303" y="2123897"/>
                  <a:pt x="1043434" y="2122561"/>
                  <a:pt x="1042899" y="2119629"/>
                </a:cubicBezTo>
                <a:cubicBezTo>
                  <a:pt x="1042769" y="2118920"/>
                  <a:pt x="1043234" y="2118341"/>
                  <a:pt x="1043952" y="2118294"/>
                </a:cubicBezTo>
                <a:cubicBezTo>
                  <a:pt x="1046790" y="2118128"/>
                  <a:pt x="1048874" y="2120457"/>
                  <a:pt x="1051058" y="2122053"/>
                </a:cubicBezTo>
                <a:cubicBezTo>
                  <a:pt x="1052618" y="2123200"/>
                  <a:pt x="1054476" y="2124264"/>
                  <a:pt x="1055993" y="2125599"/>
                </a:cubicBezTo>
                <a:cubicBezTo>
                  <a:pt x="1055966" y="2125327"/>
                  <a:pt x="1055951" y="2125032"/>
                  <a:pt x="1055927" y="2124760"/>
                </a:cubicBezTo>
                <a:cubicBezTo>
                  <a:pt x="1054008" y="2121367"/>
                  <a:pt x="1052226" y="2117904"/>
                  <a:pt x="1050130" y="2114605"/>
                </a:cubicBezTo>
                <a:cubicBezTo>
                  <a:pt x="1048080" y="2111366"/>
                  <a:pt x="1044685" y="2108245"/>
                  <a:pt x="1044148" y="2104356"/>
                </a:cubicBezTo>
                <a:cubicBezTo>
                  <a:pt x="1044044" y="2103587"/>
                  <a:pt x="1044637" y="2102795"/>
                  <a:pt x="1045474" y="2103055"/>
                </a:cubicBezTo>
                <a:cubicBezTo>
                  <a:pt x="1049917" y="2104403"/>
                  <a:pt x="1052485" y="2109664"/>
                  <a:pt x="1054552" y="2113518"/>
                </a:cubicBezTo>
                <a:cubicBezTo>
                  <a:pt x="1054815" y="2114002"/>
                  <a:pt x="1055028" y="2114487"/>
                  <a:pt x="1055274" y="2114972"/>
                </a:cubicBezTo>
                <a:cubicBezTo>
                  <a:pt x="1054633" y="2102843"/>
                  <a:pt x="1053940" y="2089212"/>
                  <a:pt x="1048230" y="2079400"/>
                </a:cubicBezTo>
                <a:close/>
                <a:moveTo>
                  <a:pt x="534179" y="1601826"/>
                </a:moveTo>
                <a:cubicBezTo>
                  <a:pt x="533269" y="1602867"/>
                  <a:pt x="532165" y="1603895"/>
                  <a:pt x="531026" y="1604935"/>
                </a:cubicBezTo>
                <a:cubicBezTo>
                  <a:pt x="531040" y="1604971"/>
                  <a:pt x="531812" y="1607631"/>
                  <a:pt x="534224" y="1612159"/>
                </a:cubicBezTo>
                <a:cubicBezTo>
                  <a:pt x="534783" y="1610693"/>
                  <a:pt x="535456" y="1609239"/>
                  <a:pt x="536274" y="1607796"/>
                </a:cubicBezTo>
                <a:cubicBezTo>
                  <a:pt x="534963" y="1607111"/>
                  <a:pt x="534396" y="1603304"/>
                  <a:pt x="534179" y="1601826"/>
                </a:cubicBezTo>
                <a:close/>
                <a:moveTo>
                  <a:pt x="1339656" y="2344833"/>
                </a:moveTo>
                <a:cubicBezTo>
                  <a:pt x="1332357" y="2344762"/>
                  <a:pt x="1325753" y="2343615"/>
                  <a:pt x="1319020" y="2340483"/>
                </a:cubicBezTo>
                <a:cubicBezTo>
                  <a:pt x="1326448" y="2345341"/>
                  <a:pt x="1334370" y="2349207"/>
                  <a:pt x="1342409" y="2352848"/>
                </a:cubicBezTo>
                <a:cubicBezTo>
                  <a:pt x="1340480" y="2347670"/>
                  <a:pt x="1342069" y="2350779"/>
                  <a:pt x="1339656" y="2344833"/>
                </a:cubicBezTo>
                <a:close/>
                <a:moveTo>
                  <a:pt x="1101182" y="2121367"/>
                </a:moveTo>
                <a:cubicBezTo>
                  <a:pt x="1101252" y="2121675"/>
                  <a:pt x="1101323" y="2121935"/>
                  <a:pt x="1101394" y="2122230"/>
                </a:cubicBezTo>
                <a:cubicBezTo>
                  <a:pt x="1107856" y="2149905"/>
                  <a:pt x="1113189" y="2151477"/>
                  <a:pt x="1116626" y="2161195"/>
                </a:cubicBezTo>
                <a:cubicBezTo>
                  <a:pt x="1116462" y="2147458"/>
                  <a:pt x="1114460" y="2133745"/>
                  <a:pt x="1104937" y="2125020"/>
                </a:cubicBezTo>
                <a:cubicBezTo>
                  <a:pt x="1104360" y="2124488"/>
                  <a:pt x="1103925" y="2124027"/>
                  <a:pt x="1103406" y="2123531"/>
                </a:cubicBezTo>
                <a:cubicBezTo>
                  <a:pt x="1102641" y="2122798"/>
                  <a:pt x="1101829" y="2122053"/>
                  <a:pt x="1101182" y="2121367"/>
                </a:cubicBezTo>
                <a:close/>
                <a:moveTo>
                  <a:pt x="543556" y="1604971"/>
                </a:moveTo>
                <a:cubicBezTo>
                  <a:pt x="533011" y="1626794"/>
                  <a:pt x="536205" y="1620741"/>
                  <a:pt x="545927" y="1628886"/>
                </a:cubicBezTo>
                <a:cubicBezTo>
                  <a:pt x="548060" y="1630671"/>
                  <a:pt x="550815" y="1634312"/>
                  <a:pt x="549996" y="1637410"/>
                </a:cubicBezTo>
                <a:cubicBezTo>
                  <a:pt x="550224" y="1636547"/>
                  <a:pt x="558863" y="1643273"/>
                  <a:pt x="559293" y="1643545"/>
                </a:cubicBezTo>
                <a:cubicBezTo>
                  <a:pt x="559312" y="1641689"/>
                  <a:pt x="555486" y="1637694"/>
                  <a:pt x="557091" y="1636098"/>
                </a:cubicBezTo>
                <a:cubicBezTo>
                  <a:pt x="559172" y="1634029"/>
                  <a:pt x="565594" y="1648912"/>
                  <a:pt x="566022" y="1650071"/>
                </a:cubicBezTo>
                <a:cubicBezTo>
                  <a:pt x="565403" y="1647281"/>
                  <a:pt x="564473" y="1644526"/>
                  <a:pt x="563303" y="1641784"/>
                </a:cubicBezTo>
                <a:cubicBezTo>
                  <a:pt x="560069" y="1634123"/>
                  <a:pt x="578885" y="1652352"/>
                  <a:pt x="565650" y="1675866"/>
                </a:cubicBezTo>
                <a:cubicBezTo>
                  <a:pt x="568271" y="1674388"/>
                  <a:pt x="571054" y="1673005"/>
                  <a:pt x="573752" y="1671456"/>
                </a:cubicBezTo>
                <a:cubicBezTo>
                  <a:pt x="576138" y="1656171"/>
                  <a:pt x="572808" y="1647104"/>
                  <a:pt x="564459" y="1634289"/>
                </a:cubicBezTo>
                <a:cubicBezTo>
                  <a:pt x="558294" y="1624843"/>
                  <a:pt x="563357" y="1614558"/>
                  <a:pt x="543556" y="1604971"/>
                </a:cubicBezTo>
                <a:close/>
                <a:moveTo>
                  <a:pt x="1328136" y="2327055"/>
                </a:moveTo>
                <a:cubicBezTo>
                  <a:pt x="1321194" y="2319419"/>
                  <a:pt x="1310814" y="2311797"/>
                  <a:pt x="1297065" y="2311850"/>
                </a:cubicBezTo>
                <a:cubicBezTo>
                  <a:pt x="1302080" y="2313860"/>
                  <a:pt x="1305988" y="2315362"/>
                  <a:pt x="1310603" y="2317821"/>
                </a:cubicBezTo>
                <a:cubicBezTo>
                  <a:pt x="1312039" y="2318589"/>
                  <a:pt x="1311062" y="2320622"/>
                  <a:pt x="1309567" y="2320090"/>
                </a:cubicBezTo>
                <a:cubicBezTo>
                  <a:pt x="1306329" y="2318955"/>
                  <a:pt x="1302997" y="2318081"/>
                  <a:pt x="1299678" y="2317194"/>
                </a:cubicBezTo>
                <a:cubicBezTo>
                  <a:pt x="1310202" y="2322490"/>
                  <a:pt x="1317054" y="2324287"/>
                  <a:pt x="1323799" y="2329808"/>
                </a:cubicBezTo>
                <a:cubicBezTo>
                  <a:pt x="1324682" y="2330529"/>
                  <a:pt x="1324175" y="2332373"/>
                  <a:pt x="1322892" y="2331841"/>
                </a:cubicBezTo>
                <a:cubicBezTo>
                  <a:pt x="1318325" y="2329961"/>
                  <a:pt x="1313616" y="2328377"/>
                  <a:pt x="1308943" y="2326734"/>
                </a:cubicBezTo>
                <a:cubicBezTo>
                  <a:pt x="1317901" y="2333744"/>
                  <a:pt x="1326824" y="2340956"/>
                  <a:pt x="1338584" y="2342339"/>
                </a:cubicBezTo>
                <a:cubicBezTo>
                  <a:pt x="1338584" y="2342339"/>
                  <a:pt x="1335078" y="2334690"/>
                  <a:pt x="1328136" y="2327055"/>
                </a:cubicBezTo>
                <a:close/>
                <a:moveTo>
                  <a:pt x="510308" y="1571563"/>
                </a:moveTo>
                <a:cubicBezTo>
                  <a:pt x="504498" y="1572390"/>
                  <a:pt x="503681" y="1579081"/>
                  <a:pt x="502353" y="1583692"/>
                </a:cubicBezTo>
                <a:cubicBezTo>
                  <a:pt x="501760" y="1585773"/>
                  <a:pt x="500465" y="1587617"/>
                  <a:pt x="499603" y="1589508"/>
                </a:cubicBezTo>
                <a:cubicBezTo>
                  <a:pt x="499399" y="1589957"/>
                  <a:pt x="499194" y="1590407"/>
                  <a:pt x="499057" y="1590868"/>
                </a:cubicBezTo>
                <a:cubicBezTo>
                  <a:pt x="497714" y="1595360"/>
                  <a:pt x="497610" y="1598540"/>
                  <a:pt x="498108" y="1601247"/>
                </a:cubicBezTo>
                <a:cubicBezTo>
                  <a:pt x="499427" y="1608411"/>
                  <a:pt x="505098" y="1612182"/>
                  <a:pt x="504228" y="1627562"/>
                </a:cubicBezTo>
                <a:cubicBezTo>
                  <a:pt x="505277" y="1626546"/>
                  <a:pt x="506458" y="1625623"/>
                  <a:pt x="507779" y="1624832"/>
                </a:cubicBezTo>
                <a:cubicBezTo>
                  <a:pt x="507528" y="1624359"/>
                  <a:pt x="504736" y="1611816"/>
                  <a:pt x="504561" y="1611106"/>
                </a:cubicBezTo>
                <a:cubicBezTo>
                  <a:pt x="504078" y="1609156"/>
                  <a:pt x="506883" y="1608470"/>
                  <a:pt x="507527" y="1610326"/>
                </a:cubicBezTo>
                <a:cubicBezTo>
                  <a:pt x="508696" y="1613754"/>
                  <a:pt x="511881" y="1618826"/>
                  <a:pt x="511635" y="1622940"/>
                </a:cubicBezTo>
                <a:cubicBezTo>
                  <a:pt x="512137" y="1622739"/>
                  <a:pt x="512652" y="1622526"/>
                  <a:pt x="513163" y="1622349"/>
                </a:cubicBezTo>
                <a:cubicBezTo>
                  <a:pt x="513163" y="1622349"/>
                  <a:pt x="511145" y="1604628"/>
                  <a:pt x="508613" y="1598032"/>
                </a:cubicBezTo>
                <a:cubicBezTo>
                  <a:pt x="508088" y="1596660"/>
                  <a:pt x="510236" y="1595821"/>
                  <a:pt x="510930" y="1597050"/>
                </a:cubicBezTo>
                <a:cubicBezTo>
                  <a:pt x="512826" y="1600408"/>
                  <a:pt x="514328" y="1604049"/>
                  <a:pt x="515446" y="1607808"/>
                </a:cubicBezTo>
                <a:cubicBezTo>
                  <a:pt x="516063" y="1606248"/>
                  <a:pt x="516825" y="1604735"/>
                  <a:pt x="517603" y="1603210"/>
                </a:cubicBezTo>
                <a:cubicBezTo>
                  <a:pt x="516568" y="1595573"/>
                  <a:pt x="518723" y="1597653"/>
                  <a:pt x="515751" y="1584957"/>
                </a:cubicBezTo>
                <a:cubicBezTo>
                  <a:pt x="513626" y="1580335"/>
                  <a:pt x="510238" y="1576646"/>
                  <a:pt x="510308" y="1571563"/>
                </a:cubicBezTo>
                <a:close/>
                <a:moveTo>
                  <a:pt x="489539" y="1551891"/>
                </a:moveTo>
                <a:cubicBezTo>
                  <a:pt x="480904" y="1556230"/>
                  <a:pt x="477416" y="1565049"/>
                  <a:pt x="474285" y="1573927"/>
                </a:cubicBezTo>
                <a:lnTo>
                  <a:pt x="474284" y="1573927"/>
                </a:lnTo>
                <a:cubicBezTo>
                  <a:pt x="474263" y="1573986"/>
                  <a:pt x="474220" y="1574010"/>
                  <a:pt x="474195" y="1574069"/>
                </a:cubicBezTo>
                <a:cubicBezTo>
                  <a:pt x="475014" y="1574991"/>
                  <a:pt x="475740" y="1575961"/>
                  <a:pt x="476455" y="1576942"/>
                </a:cubicBezTo>
                <a:cubicBezTo>
                  <a:pt x="480231" y="1575831"/>
                  <a:pt x="484297" y="1575570"/>
                  <a:pt x="488149" y="1576280"/>
                </a:cubicBezTo>
                <a:cubicBezTo>
                  <a:pt x="491037" y="1568288"/>
                  <a:pt x="492511" y="1560119"/>
                  <a:pt x="489539" y="1551891"/>
                </a:cubicBezTo>
                <a:close/>
                <a:moveTo>
                  <a:pt x="926267" y="1954208"/>
                </a:moveTo>
                <a:cubicBezTo>
                  <a:pt x="926538" y="1954492"/>
                  <a:pt x="926905" y="1954858"/>
                  <a:pt x="927303" y="1955249"/>
                </a:cubicBezTo>
                <a:lnTo>
                  <a:pt x="927304" y="1955249"/>
                </a:lnTo>
                <a:cubicBezTo>
                  <a:pt x="929370" y="1957282"/>
                  <a:pt x="932610" y="1960426"/>
                  <a:pt x="931582" y="1962791"/>
                </a:cubicBezTo>
                <a:cubicBezTo>
                  <a:pt x="931323" y="1963394"/>
                  <a:pt x="930844" y="1963512"/>
                  <a:pt x="930287" y="1963441"/>
                </a:cubicBezTo>
                <a:cubicBezTo>
                  <a:pt x="928000" y="1963145"/>
                  <a:pt x="923883" y="1958369"/>
                  <a:pt x="923202" y="1957648"/>
                </a:cubicBezTo>
                <a:cubicBezTo>
                  <a:pt x="921175" y="1955485"/>
                  <a:pt x="924268" y="1952021"/>
                  <a:pt x="926267" y="1954208"/>
                </a:cubicBezTo>
                <a:close/>
                <a:moveTo>
                  <a:pt x="495718" y="1556029"/>
                </a:moveTo>
                <a:cubicBezTo>
                  <a:pt x="495399" y="1556242"/>
                  <a:pt x="495093" y="1556467"/>
                  <a:pt x="494767" y="1556667"/>
                </a:cubicBezTo>
                <a:cubicBezTo>
                  <a:pt x="495709" y="1563311"/>
                  <a:pt x="494612" y="1570310"/>
                  <a:pt x="492453" y="1577072"/>
                </a:cubicBezTo>
                <a:cubicBezTo>
                  <a:pt x="494173" y="1577202"/>
                  <a:pt x="495860" y="1577509"/>
                  <a:pt x="497476" y="1578029"/>
                </a:cubicBezTo>
                <a:cubicBezTo>
                  <a:pt x="497812" y="1575748"/>
                  <a:pt x="498030" y="1573419"/>
                  <a:pt x="498015" y="1570984"/>
                </a:cubicBezTo>
                <a:cubicBezTo>
                  <a:pt x="497985" y="1565900"/>
                  <a:pt x="496435" y="1561030"/>
                  <a:pt x="495718" y="1556029"/>
                </a:cubicBezTo>
                <a:close/>
                <a:moveTo>
                  <a:pt x="735320" y="1775866"/>
                </a:moveTo>
                <a:cubicBezTo>
                  <a:pt x="731100" y="1774873"/>
                  <a:pt x="726851" y="1774140"/>
                  <a:pt x="722669" y="1774116"/>
                </a:cubicBezTo>
                <a:cubicBezTo>
                  <a:pt x="729820" y="1784590"/>
                  <a:pt x="735833" y="1793575"/>
                  <a:pt x="740961" y="1801412"/>
                </a:cubicBezTo>
                <a:cubicBezTo>
                  <a:pt x="743756" y="1803091"/>
                  <a:pt x="746519" y="1804853"/>
                  <a:pt x="749218" y="1806744"/>
                </a:cubicBezTo>
                <a:cubicBezTo>
                  <a:pt x="749928" y="1804557"/>
                  <a:pt x="750713" y="1802394"/>
                  <a:pt x="751676" y="1800230"/>
                </a:cubicBezTo>
                <a:cubicBezTo>
                  <a:pt x="746141" y="1791943"/>
                  <a:pt x="740687" y="1783810"/>
                  <a:pt x="735320" y="1775866"/>
                </a:cubicBezTo>
                <a:close/>
                <a:moveTo>
                  <a:pt x="582810" y="1633591"/>
                </a:moveTo>
                <a:cubicBezTo>
                  <a:pt x="587037" y="1637930"/>
                  <a:pt x="585517" y="1640460"/>
                  <a:pt x="583955" y="1639869"/>
                </a:cubicBezTo>
                <a:cubicBezTo>
                  <a:pt x="582197" y="1639195"/>
                  <a:pt x="581735" y="1637091"/>
                  <a:pt x="580561" y="1635731"/>
                </a:cubicBezTo>
                <a:cubicBezTo>
                  <a:pt x="579258" y="1634230"/>
                  <a:pt x="581402" y="1632149"/>
                  <a:pt x="582810" y="1633591"/>
                </a:cubicBezTo>
                <a:close/>
                <a:moveTo>
                  <a:pt x="634945" y="1681304"/>
                </a:moveTo>
                <a:cubicBezTo>
                  <a:pt x="633151" y="1682049"/>
                  <a:pt x="631338" y="1682746"/>
                  <a:pt x="629508" y="1683408"/>
                </a:cubicBezTo>
                <a:cubicBezTo>
                  <a:pt x="629470" y="1683396"/>
                  <a:pt x="629444" y="1683373"/>
                  <a:pt x="629409" y="1683361"/>
                </a:cubicBezTo>
                <a:cubicBezTo>
                  <a:pt x="628453" y="1683704"/>
                  <a:pt x="627523" y="1684106"/>
                  <a:pt x="626552" y="1684425"/>
                </a:cubicBezTo>
                <a:cubicBezTo>
                  <a:pt x="626407" y="1684472"/>
                  <a:pt x="626261" y="1684519"/>
                  <a:pt x="626117" y="1684567"/>
                </a:cubicBezTo>
                <a:lnTo>
                  <a:pt x="626119" y="1684567"/>
                </a:lnTo>
                <a:cubicBezTo>
                  <a:pt x="623280" y="1685500"/>
                  <a:pt x="620382" y="1686340"/>
                  <a:pt x="617371" y="1687061"/>
                </a:cubicBezTo>
                <a:cubicBezTo>
                  <a:pt x="618302" y="1687652"/>
                  <a:pt x="619392" y="1688196"/>
                  <a:pt x="620558" y="1688716"/>
                </a:cubicBezTo>
                <a:cubicBezTo>
                  <a:pt x="620926" y="1688870"/>
                  <a:pt x="621331" y="1689023"/>
                  <a:pt x="621718" y="1689165"/>
                </a:cubicBezTo>
                <a:cubicBezTo>
                  <a:pt x="622009" y="1689284"/>
                  <a:pt x="622289" y="1689402"/>
                  <a:pt x="622588" y="1689520"/>
                </a:cubicBezTo>
                <a:cubicBezTo>
                  <a:pt x="622863" y="1689615"/>
                  <a:pt x="623147" y="1689709"/>
                  <a:pt x="623430" y="1689804"/>
                </a:cubicBezTo>
                <a:cubicBezTo>
                  <a:pt x="623611" y="1689603"/>
                  <a:pt x="623829" y="1689425"/>
                  <a:pt x="624137" y="1689295"/>
                </a:cubicBezTo>
                <a:cubicBezTo>
                  <a:pt x="625100" y="1688882"/>
                  <a:pt x="626030" y="1688373"/>
                  <a:pt x="626938" y="1687829"/>
                </a:cubicBezTo>
                <a:cubicBezTo>
                  <a:pt x="628593" y="1686813"/>
                  <a:pt x="630158" y="1685583"/>
                  <a:pt x="631676" y="1684271"/>
                </a:cubicBezTo>
                <a:cubicBezTo>
                  <a:pt x="632787" y="1683313"/>
                  <a:pt x="633880" y="1682320"/>
                  <a:pt x="634945" y="1681304"/>
                </a:cubicBezTo>
                <a:close/>
                <a:moveTo>
                  <a:pt x="955859" y="1976398"/>
                </a:moveTo>
                <a:cubicBezTo>
                  <a:pt x="955380" y="1976705"/>
                  <a:pt x="954886" y="1977000"/>
                  <a:pt x="954427" y="1977331"/>
                </a:cubicBezTo>
                <a:cubicBezTo>
                  <a:pt x="954190" y="1977497"/>
                  <a:pt x="953960" y="1977662"/>
                  <a:pt x="953726" y="1977828"/>
                </a:cubicBezTo>
                <a:cubicBezTo>
                  <a:pt x="953616" y="1977911"/>
                  <a:pt x="953504" y="1977982"/>
                  <a:pt x="953393" y="1978064"/>
                </a:cubicBezTo>
                <a:cubicBezTo>
                  <a:pt x="951751" y="1979258"/>
                  <a:pt x="950101" y="1980417"/>
                  <a:pt x="948288" y="1981445"/>
                </a:cubicBezTo>
                <a:cubicBezTo>
                  <a:pt x="947346" y="1981977"/>
                  <a:pt x="946386" y="1982486"/>
                  <a:pt x="945290" y="1982899"/>
                </a:cubicBezTo>
                <a:cubicBezTo>
                  <a:pt x="947966" y="1984034"/>
                  <a:pt x="950991" y="1985252"/>
                  <a:pt x="954146" y="1986387"/>
                </a:cubicBezTo>
                <a:cubicBezTo>
                  <a:pt x="955158" y="1986742"/>
                  <a:pt x="956171" y="1987096"/>
                  <a:pt x="957207" y="1987427"/>
                </a:cubicBezTo>
                <a:cubicBezTo>
                  <a:pt x="957816" y="1987628"/>
                  <a:pt x="958433" y="1987817"/>
                  <a:pt x="959048" y="1987994"/>
                </a:cubicBezTo>
                <a:cubicBezTo>
                  <a:pt x="958505" y="1985453"/>
                  <a:pt x="958020" y="1983100"/>
                  <a:pt x="957483" y="1981008"/>
                </a:cubicBezTo>
                <a:cubicBezTo>
                  <a:pt x="957388" y="1980641"/>
                  <a:pt x="957288" y="1980287"/>
                  <a:pt x="957190" y="1979944"/>
                </a:cubicBezTo>
                <a:cubicBezTo>
                  <a:pt x="956827" y="1978655"/>
                  <a:pt x="956438" y="1977497"/>
                  <a:pt x="955982" y="1976528"/>
                </a:cubicBezTo>
                <a:cubicBezTo>
                  <a:pt x="955956" y="1976480"/>
                  <a:pt x="955895" y="1976445"/>
                  <a:pt x="955859" y="1976398"/>
                </a:cubicBezTo>
                <a:close/>
                <a:moveTo>
                  <a:pt x="1132801" y="2138875"/>
                </a:moveTo>
                <a:cubicBezTo>
                  <a:pt x="1131399" y="2150827"/>
                  <a:pt x="1127409" y="2162649"/>
                  <a:pt x="1124078" y="2174364"/>
                </a:cubicBezTo>
                <a:cubicBezTo>
                  <a:pt x="1130529" y="2166526"/>
                  <a:pt x="1135461" y="2159303"/>
                  <a:pt x="1132801" y="2138875"/>
                </a:cubicBezTo>
                <a:close/>
                <a:moveTo>
                  <a:pt x="715738" y="1753605"/>
                </a:moveTo>
                <a:lnTo>
                  <a:pt x="708718" y="1753842"/>
                </a:lnTo>
                <a:lnTo>
                  <a:pt x="712162" y="1758819"/>
                </a:lnTo>
                <a:cubicBezTo>
                  <a:pt x="713273" y="1757022"/>
                  <a:pt x="714479" y="1755296"/>
                  <a:pt x="715738" y="1753605"/>
                </a:cubicBezTo>
                <a:close/>
                <a:moveTo>
                  <a:pt x="539799" y="1591163"/>
                </a:moveTo>
                <a:cubicBezTo>
                  <a:pt x="538951" y="1592960"/>
                  <a:pt x="538030" y="1594946"/>
                  <a:pt x="537039" y="1597145"/>
                </a:cubicBezTo>
                <a:lnTo>
                  <a:pt x="537040" y="1597145"/>
                </a:lnTo>
                <a:cubicBezTo>
                  <a:pt x="537205" y="1599332"/>
                  <a:pt x="538081" y="1601365"/>
                  <a:pt x="538918" y="1603387"/>
                </a:cubicBezTo>
                <a:cubicBezTo>
                  <a:pt x="540561" y="1600632"/>
                  <a:pt x="540755" y="1598741"/>
                  <a:pt x="543632" y="1599970"/>
                </a:cubicBezTo>
                <a:cubicBezTo>
                  <a:pt x="541938" y="1597228"/>
                  <a:pt x="540628" y="1594272"/>
                  <a:pt x="539799" y="1591163"/>
                </a:cubicBezTo>
                <a:close/>
                <a:moveTo>
                  <a:pt x="667347" y="1708494"/>
                </a:moveTo>
                <a:cubicBezTo>
                  <a:pt x="657912" y="1710007"/>
                  <a:pt x="647884" y="1709735"/>
                  <a:pt x="648591" y="1704510"/>
                </a:cubicBezTo>
                <a:cubicBezTo>
                  <a:pt x="648832" y="1702713"/>
                  <a:pt x="649129" y="1700857"/>
                  <a:pt x="649561" y="1699048"/>
                </a:cubicBezTo>
                <a:cubicBezTo>
                  <a:pt x="644766" y="1700207"/>
                  <a:pt x="639415" y="1700337"/>
                  <a:pt x="634081" y="1699888"/>
                </a:cubicBezTo>
                <a:cubicBezTo>
                  <a:pt x="629933" y="1706472"/>
                  <a:pt x="626328" y="1713128"/>
                  <a:pt x="624708" y="1722325"/>
                </a:cubicBezTo>
                <a:cubicBezTo>
                  <a:pt x="624173" y="1725375"/>
                  <a:pt x="623382" y="1727893"/>
                  <a:pt x="622420" y="1730116"/>
                </a:cubicBezTo>
                <a:cubicBezTo>
                  <a:pt x="625976" y="1729667"/>
                  <a:pt x="629583" y="1729253"/>
                  <a:pt x="633329" y="1728059"/>
                </a:cubicBezTo>
                <a:cubicBezTo>
                  <a:pt x="635309" y="1727432"/>
                  <a:pt x="638794" y="1725210"/>
                  <a:pt x="639707" y="1728283"/>
                </a:cubicBezTo>
                <a:cubicBezTo>
                  <a:pt x="640514" y="1731002"/>
                  <a:pt x="637567" y="1734383"/>
                  <a:pt x="636279" y="1736488"/>
                </a:cubicBezTo>
                <a:cubicBezTo>
                  <a:pt x="631757" y="1743864"/>
                  <a:pt x="631467" y="1749420"/>
                  <a:pt x="616705" y="1752873"/>
                </a:cubicBezTo>
                <a:cubicBezTo>
                  <a:pt x="615611" y="1753121"/>
                  <a:pt x="608138" y="1754929"/>
                  <a:pt x="607239" y="1754149"/>
                </a:cubicBezTo>
                <a:cubicBezTo>
                  <a:pt x="607239" y="1754149"/>
                  <a:pt x="624126" y="1763004"/>
                  <a:pt x="649247" y="1777332"/>
                </a:cubicBezTo>
                <a:cubicBezTo>
                  <a:pt x="649039" y="1776800"/>
                  <a:pt x="648817" y="1776268"/>
                  <a:pt x="648543" y="1775724"/>
                </a:cubicBezTo>
                <a:cubicBezTo>
                  <a:pt x="647535" y="1773750"/>
                  <a:pt x="649123" y="1770842"/>
                  <a:pt x="651498" y="1771184"/>
                </a:cubicBezTo>
                <a:cubicBezTo>
                  <a:pt x="674283" y="1774364"/>
                  <a:pt x="691696" y="1792995"/>
                  <a:pt x="705790" y="1810988"/>
                </a:cubicBezTo>
                <a:cubicBezTo>
                  <a:pt x="706010" y="1811118"/>
                  <a:pt x="706227" y="1811260"/>
                  <a:pt x="706446" y="1811390"/>
                </a:cubicBezTo>
                <a:cubicBezTo>
                  <a:pt x="704440" y="1805089"/>
                  <a:pt x="702902" y="1798682"/>
                  <a:pt x="701340" y="1792014"/>
                </a:cubicBezTo>
                <a:lnTo>
                  <a:pt x="701336" y="1792014"/>
                </a:lnTo>
                <a:cubicBezTo>
                  <a:pt x="700645" y="1789059"/>
                  <a:pt x="703271" y="1787238"/>
                  <a:pt x="705898" y="1787687"/>
                </a:cubicBezTo>
                <a:cubicBezTo>
                  <a:pt x="712612" y="1788822"/>
                  <a:pt x="719359" y="1790927"/>
                  <a:pt x="726001" y="1793740"/>
                </a:cubicBezTo>
                <a:cubicBezTo>
                  <a:pt x="722239" y="1787959"/>
                  <a:pt x="718191" y="1781848"/>
                  <a:pt x="713852" y="1775393"/>
                </a:cubicBezTo>
                <a:cubicBezTo>
                  <a:pt x="712566" y="1775783"/>
                  <a:pt x="711290" y="1776268"/>
                  <a:pt x="710037" y="1776894"/>
                </a:cubicBezTo>
                <a:cubicBezTo>
                  <a:pt x="707745" y="1778053"/>
                  <a:pt x="704441" y="1776138"/>
                  <a:pt x="705382" y="1773324"/>
                </a:cubicBezTo>
                <a:cubicBezTo>
                  <a:pt x="706136" y="1771054"/>
                  <a:pt x="707037" y="1768879"/>
                  <a:pt x="708000" y="1766739"/>
                </a:cubicBezTo>
                <a:cubicBezTo>
                  <a:pt x="705015" y="1762342"/>
                  <a:pt x="701933" y="1757838"/>
                  <a:pt x="698740" y="1753215"/>
                </a:cubicBezTo>
                <a:cubicBezTo>
                  <a:pt x="695795" y="1752908"/>
                  <a:pt x="692831" y="1752553"/>
                  <a:pt x="689857" y="1752222"/>
                </a:cubicBezTo>
                <a:cubicBezTo>
                  <a:pt x="687136" y="1751903"/>
                  <a:pt x="685875" y="1749622"/>
                  <a:pt x="686382" y="1747068"/>
                </a:cubicBezTo>
                <a:cubicBezTo>
                  <a:pt x="687040" y="1743770"/>
                  <a:pt x="687350" y="1740460"/>
                  <a:pt x="687589" y="1737162"/>
                </a:cubicBezTo>
                <a:cubicBezTo>
                  <a:pt x="681126" y="1727917"/>
                  <a:pt x="674362" y="1718341"/>
                  <a:pt x="667347" y="1708494"/>
                </a:cubicBezTo>
                <a:close/>
                <a:moveTo>
                  <a:pt x="494619" y="1548983"/>
                </a:moveTo>
                <a:cubicBezTo>
                  <a:pt x="494327" y="1549102"/>
                  <a:pt x="494037" y="1549232"/>
                  <a:pt x="493748" y="1549362"/>
                </a:cubicBezTo>
                <a:cubicBezTo>
                  <a:pt x="493356" y="1549539"/>
                  <a:pt x="493103" y="1549634"/>
                  <a:pt x="492865" y="1549716"/>
                </a:cubicBezTo>
                <a:cubicBezTo>
                  <a:pt x="493293" y="1550816"/>
                  <a:pt x="493730" y="1551927"/>
                  <a:pt x="494028" y="1553074"/>
                </a:cubicBezTo>
                <a:cubicBezTo>
                  <a:pt x="494368" y="1552778"/>
                  <a:pt x="494760" y="1552471"/>
                  <a:pt x="495208" y="1552128"/>
                </a:cubicBezTo>
                <a:cubicBezTo>
                  <a:pt x="494976" y="1551076"/>
                  <a:pt x="494784" y="1550035"/>
                  <a:pt x="494619" y="1548983"/>
                </a:cubicBezTo>
                <a:close/>
                <a:moveTo>
                  <a:pt x="1018515" y="2031357"/>
                </a:moveTo>
                <a:cubicBezTo>
                  <a:pt x="1016495" y="2029170"/>
                  <a:pt x="1014141" y="2027077"/>
                  <a:pt x="1011394" y="2024914"/>
                </a:cubicBezTo>
                <a:cubicBezTo>
                  <a:pt x="1010395" y="2024122"/>
                  <a:pt x="1009351" y="2023318"/>
                  <a:pt x="1008244" y="2022502"/>
                </a:cubicBezTo>
                <a:cubicBezTo>
                  <a:pt x="1008070" y="2022372"/>
                  <a:pt x="1007884" y="2022242"/>
                  <a:pt x="1007706" y="2022112"/>
                </a:cubicBezTo>
                <a:cubicBezTo>
                  <a:pt x="1007692" y="2022100"/>
                  <a:pt x="1007677" y="2022088"/>
                  <a:pt x="1007662" y="2022077"/>
                </a:cubicBezTo>
                <a:cubicBezTo>
                  <a:pt x="1007606" y="2022029"/>
                  <a:pt x="1007548" y="2021994"/>
                  <a:pt x="1007492" y="2021947"/>
                </a:cubicBezTo>
                <a:cubicBezTo>
                  <a:pt x="1005671" y="2020623"/>
                  <a:pt x="1003710" y="2019239"/>
                  <a:pt x="1001587" y="2017762"/>
                </a:cubicBezTo>
                <a:cubicBezTo>
                  <a:pt x="1000870" y="2017265"/>
                  <a:pt x="1000129" y="2016757"/>
                  <a:pt x="999375" y="2016237"/>
                </a:cubicBezTo>
                <a:cubicBezTo>
                  <a:pt x="998193" y="2015421"/>
                  <a:pt x="996975" y="2014582"/>
                  <a:pt x="995701" y="2013707"/>
                </a:cubicBezTo>
                <a:cubicBezTo>
                  <a:pt x="994256" y="2012726"/>
                  <a:pt x="992743" y="2011685"/>
                  <a:pt x="991174" y="2010598"/>
                </a:cubicBezTo>
                <a:cubicBezTo>
                  <a:pt x="989267" y="2009286"/>
                  <a:pt x="987286" y="2007902"/>
                  <a:pt x="985187" y="2006425"/>
                </a:cubicBezTo>
                <a:cubicBezTo>
                  <a:pt x="984465" y="2005916"/>
                  <a:pt x="983742" y="2005384"/>
                  <a:pt x="983028" y="2004852"/>
                </a:cubicBezTo>
                <a:cubicBezTo>
                  <a:pt x="979085" y="2001909"/>
                  <a:pt x="975395" y="1999154"/>
                  <a:pt x="973662" y="2002571"/>
                </a:cubicBezTo>
                <a:cubicBezTo>
                  <a:pt x="973289" y="2003304"/>
                  <a:pt x="973015" y="2004344"/>
                  <a:pt x="972840" y="2005715"/>
                </a:cubicBezTo>
                <a:cubicBezTo>
                  <a:pt x="972830" y="2005798"/>
                  <a:pt x="972817" y="2005881"/>
                  <a:pt x="972806" y="2005975"/>
                </a:cubicBezTo>
                <a:cubicBezTo>
                  <a:pt x="972787" y="2006141"/>
                  <a:pt x="972759" y="2006271"/>
                  <a:pt x="972744" y="2006448"/>
                </a:cubicBezTo>
                <a:cubicBezTo>
                  <a:pt x="972738" y="2006519"/>
                  <a:pt x="972726" y="2006566"/>
                  <a:pt x="972719" y="2006637"/>
                </a:cubicBezTo>
                <a:cubicBezTo>
                  <a:pt x="972402" y="2009912"/>
                  <a:pt x="971708" y="2011934"/>
                  <a:pt x="970849" y="2013529"/>
                </a:cubicBezTo>
                <a:cubicBezTo>
                  <a:pt x="970803" y="2013612"/>
                  <a:pt x="970756" y="2013695"/>
                  <a:pt x="970710" y="2013778"/>
                </a:cubicBezTo>
                <a:cubicBezTo>
                  <a:pt x="970215" y="2014653"/>
                  <a:pt x="969676" y="2015421"/>
                  <a:pt x="969119" y="2016201"/>
                </a:cubicBezTo>
                <a:lnTo>
                  <a:pt x="969117" y="2016201"/>
                </a:lnTo>
                <a:cubicBezTo>
                  <a:pt x="968450" y="2017123"/>
                  <a:pt x="967771" y="2018116"/>
                  <a:pt x="967136" y="2019358"/>
                </a:cubicBezTo>
                <a:cubicBezTo>
                  <a:pt x="966113" y="2021367"/>
                  <a:pt x="965216" y="2024122"/>
                  <a:pt x="964718" y="2028661"/>
                </a:cubicBezTo>
                <a:cubicBezTo>
                  <a:pt x="964610" y="2029654"/>
                  <a:pt x="964519" y="2030742"/>
                  <a:pt x="964451" y="2031924"/>
                </a:cubicBezTo>
                <a:cubicBezTo>
                  <a:pt x="964388" y="2033000"/>
                  <a:pt x="964339" y="2034123"/>
                  <a:pt x="964315" y="2035364"/>
                </a:cubicBezTo>
                <a:cubicBezTo>
                  <a:pt x="964302" y="2036038"/>
                  <a:pt x="964320" y="2036641"/>
                  <a:pt x="964318" y="2037291"/>
                </a:cubicBezTo>
                <a:cubicBezTo>
                  <a:pt x="964316" y="2037622"/>
                  <a:pt x="964318" y="2037953"/>
                  <a:pt x="964319" y="2038284"/>
                </a:cubicBezTo>
                <a:cubicBezTo>
                  <a:pt x="964322" y="2039076"/>
                  <a:pt x="964307" y="2039916"/>
                  <a:pt x="964326" y="2040684"/>
                </a:cubicBezTo>
                <a:cubicBezTo>
                  <a:pt x="964332" y="2040873"/>
                  <a:pt x="964347" y="2041050"/>
                  <a:pt x="964353" y="2041240"/>
                </a:cubicBezTo>
                <a:cubicBezTo>
                  <a:pt x="964546" y="2047801"/>
                  <a:pt x="965289" y="2053097"/>
                  <a:pt x="966386" y="2057423"/>
                </a:cubicBezTo>
                <a:cubicBezTo>
                  <a:pt x="967394" y="2061396"/>
                  <a:pt x="968694" y="2064564"/>
                  <a:pt x="970138" y="2067153"/>
                </a:cubicBezTo>
                <a:cubicBezTo>
                  <a:pt x="970249" y="2067354"/>
                  <a:pt x="970361" y="2067555"/>
                  <a:pt x="970474" y="2067744"/>
                </a:cubicBezTo>
                <a:cubicBezTo>
                  <a:pt x="971309" y="2069163"/>
                  <a:pt x="972182" y="2070404"/>
                  <a:pt x="973070" y="2071491"/>
                </a:cubicBezTo>
                <a:cubicBezTo>
                  <a:pt x="975094" y="2073998"/>
                  <a:pt x="977181" y="2075794"/>
                  <a:pt x="978994" y="2077343"/>
                </a:cubicBezTo>
                <a:cubicBezTo>
                  <a:pt x="977621" y="2075227"/>
                  <a:pt x="976419" y="2072721"/>
                  <a:pt x="976749" y="2070357"/>
                </a:cubicBezTo>
                <a:cubicBezTo>
                  <a:pt x="976802" y="2069966"/>
                  <a:pt x="976793" y="2069588"/>
                  <a:pt x="976938" y="2069210"/>
                </a:cubicBezTo>
                <a:cubicBezTo>
                  <a:pt x="976994" y="2069068"/>
                  <a:pt x="977103" y="2069080"/>
                  <a:pt x="977180" y="2068997"/>
                </a:cubicBezTo>
                <a:cubicBezTo>
                  <a:pt x="977559" y="2068607"/>
                  <a:pt x="978167" y="2068879"/>
                  <a:pt x="978923" y="2069600"/>
                </a:cubicBezTo>
                <a:cubicBezTo>
                  <a:pt x="980612" y="2071208"/>
                  <a:pt x="982891" y="2074671"/>
                  <a:pt x="984406" y="2076575"/>
                </a:cubicBezTo>
                <a:cubicBezTo>
                  <a:pt x="984702" y="2076941"/>
                  <a:pt x="984978" y="2077284"/>
                  <a:pt x="985203" y="2077497"/>
                </a:cubicBezTo>
                <a:cubicBezTo>
                  <a:pt x="985076" y="2077189"/>
                  <a:pt x="984876" y="2076681"/>
                  <a:pt x="984615" y="2076031"/>
                </a:cubicBezTo>
                <a:cubicBezTo>
                  <a:pt x="983363" y="2072910"/>
                  <a:pt x="980760" y="2066491"/>
                  <a:pt x="978686" y="2061455"/>
                </a:cubicBezTo>
                <a:cubicBezTo>
                  <a:pt x="977746" y="2059173"/>
                  <a:pt x="976908" y="2057164"/>
                  <a:pt x="976365" y="2055922"/>
                </a:cubicBezTo>
                <a:cubicBezTo>
                  <a:pt x="976019" y="2055118"/>
                  <a:pt x="976328" y="2054421"/>
                  <a:pt x="976857" y="2053995"/>
                </a:cubicBezTo>
                <a:cubicBezTo>
                  <a:pt x="976922" y="2053948"/>
                  <a:pt x="976989" y="2053901"/>
                  <a:pt x="977062" y="2053853"/>
                </a:cubicBezTo>
                <a:cubicBezTo>
                  <a:pt x="977827" y="2053392"/>
                  <a:pt x="978892" y="2053451"/>
                  <a:pt x="979325" y="2054504"/>
                </a:cubicBezTo>
                <a:cubicBezTo>
                  <a:pt x="979333" y="2054515"/>
                  <a:pt x="979338" y="2054539"/>
                  <a:pt x="979345" y="2054551"/>
                </a:cubicBezTo>
                <a:cubicBezTo>
                  <a:pt x="979858" y="2055804"/>
                  <a:pt x="980346" y="2057069"/>
                  <a:pt x="980844" y="2058334"/>
                </a:cubicBezTo>
                <a:cubicBezTo>
                  <a:pt x="982040" y="2061348"/>
                  <a:pt x="983247" y="2064375"/>
                  <a:pt x="984462" y="2067389"/>
                </a:cubicBezTo>
                <a:cubicBezTo>
                  <a:pt x="984875" y="2068418"/>
                  <a:pt x="985270" y="2069446"/>
                  <a:pt x="985698" y="2070475"/>
                </a:cubicBezTo>
                <a:cubicBezTo>
                  <a:pt x="985887" y="2070924"/>
                  <a:pt x="986153" y="2071314"/>
                  <a:pt x="986378" y="2071740"/>
                </a:cubicBezTo>
                <a:cubicBezTo>
                  <a:pt x="987718" y="2074234"/>
                  <a:pt x="989496" y="2076315"/>
                  <a:pt x="990714" y="2078785"/>
                </a:cubicBezTo>
                <a:cubicBezTo>
                  <a:pt x="991098" y="2079566"/>
                  <a:pt x="991457" y="2080370"/>
                  <a:pt x="991674" y="2081280"/>
                </a:cubicBezTo>
                <a:cubicBezTo>
                  <a:pt x="993013" y="2081185"/>
                  <a:pt x="994363" y="2081020"/>
                  <a:pt x="995697" y="2080961"/>
                </a:cubicBezTo>
                <a:cubicBezTo>
                  <a:pt x="994702" y="2080086"/>
                  <a:pt x="993466" y="2077674"/>
                  <a:pt x="992150" y="2074470"/>
                </a:cubicBezTo>
                <a:cubicBezTo>
                  <a:pt x="991147" y="2072035"/>
                  <a:pt x="990098" y="2069139"/>
                  <a:pt x="989058" y="2066053"/>
                </a:cubicBezTo>
                <a:cubicBezTo>
                  <a:pt x="988738" y="2065096"/>
                  <a:pt x="988420" y="2064138"/>
                  <a:pt x="988104" y="2063157"/>
                </a:cubicBezTo>
                <a:cubicBezTo>
                  <a:pt x="986758" y="2058996"/>
                  <a:pt x="985479" y="2054716"/>
                  <a:pt x="984404" y="2050957"/>
                </a:cubicBezTo>
                <a:cubicBezTo>
                  <a:pt x="983042" y="2046181"/>
                  <a:pt x="982008" y="2042256"/>
                  <a:pt x="981622" y="2040613"/>
                </a:cubicBezTo>
                <a:cubicBezTo>
                  <a:pt x="981420" y="2039750"/>
                  <a:pt x="981818" y="2039052"/>
                  <a:pt x="982399" y="2038662"/>
                </a:cubicBezTo>
                <a:cubicBezTo>
                  <a:pt x="983289" y="2038048"/>
                  <a:pt x="984617" y="2038131"/>
                  <a:pt x="984945" y="2039466"/>
                </a:cubicBezTo>
                <a:cubicBezTo>
                  <a:pt x="985452" y="2041547"/>
                  <a:pt x="986024" y="2043568"/>
                  <a:pt x="986570" y="2045602"/>
                </a:cubicBezTo>
                <a:cubicBezTo>
                  <a:pt x="987033" y="2047328"/>
                  <a:pt x="987475" y="2049065"/>
                  <a:pt x="987967" y="2050768"/>
                </a:cubicBezTo>
                <a:cubicBezTo>
                  <a:pt x="989031" y="2054456"/>
                  <a:pt x="990173" y="2058109"/>
                  <a:pt x="991375" y="2061727"/>
                </a:cubicBezTo>
                <a:cubicBezTo>
                  <a:pt x="992240" y="2064339"/>
                  <a:pt x="993141" y="2066940"/>
                  <a:pt x="994078" y="2069541"/>
                </a:cubicBezTo>
                <a:cubicBezTo>
                  <a:pt x="995447" y="2073324"/>
                  <a:pt x="996872" y="2077107"/>
                  <a:pt x="998394" y="2080890"/>
                </a:cubicBezTo>
                <a:cubicBezTo>
                  <a:pt x="1000542" y="2080866"/>
                  <a:pt x="1002681" y="2080901"/>
                  <a:pt x="1004789" y="2081079"/>
                </a:cubicBezTo>
                <a:cubicBezTo>
                  <a:pt x="1002923" y="2078797"/>
                  <a:pt x="999650" y="2071787"/>
                  <a:pt x="996829" y="2063760"/>
                </a:cubicBezTo>
                <a:cubicBezTo>
                  <a:pt x="996003" y="2061407"/>
                  <a:pt x="995226" y="2058972"/>
                  <a:pt x="994524" y="2056525"/>
                </a:cubicBezTo>
                <a:cubicBezTo>
                  <a:pt x="994232" y="2055520"/>
                  <a:pt x="993957" y="2054504"/>
                  <a:pt x="993698" y="2053499"/>
                </a:cubicBezTo>
                <a:cubicBezTo>
                  <a:pt x="993212" y="2051619"/>
                  <a:pt x="992786" y="2049751"/>
                  <a:pt x="992451" y="2047966"/>
                </a:cubicBezTo>
                <a:cubicBezTo>
                  <a:pt x="991941" y="2045247"/>
                  <a:pt x="991633" y="2042694"/>
                  <a:pt x="991602" y="2040448"/>
                </a:cubicBezTo>
                <a:cubicBezTo>
                  <a:pt x="991601" y="2040365"/>
                  <a:pt x="991591" y="2040282"/>
                  <a:pt x="991591" y="2040199"/>
                </a:cubicBezTo>
                <a:cubicBezTo>
                  <a:pt x="991591" y="2040164"/>
                  <a:pt x="991624" y="2040152"/>
                  <a:pt x="991626" y="2040117"/>
                </a:cubicBezTo>
                <a:cubicBezTo>
                  <a:pt x="991726" y="2038284"/>
                  <a:pt x="994429" y="2038390"/>
                  <a:pt x="994556" y="2040235"/>
                </a:cubicBezTo>
                <a:cubicBezTo>
                  <a:pt x="994685" y="2042103"/>
                  <a:pt x="994946" y="2043769"/>
                  <a:pt x="995188" y="2045472"/>
                </a:cubicBezTo>
                <a:cubicBezTo>
                  <a:pt x="995239" y="2045815"/>
                  <a:pt x="995263" y="2046205"/>
                  <a:pt x="995318" y="2046547"/>
                </a:cubicBezTo>
                <a:cubicBezTo>
                  <a:pt x="995698" y="2048936"/>
                  <a:pt x="996170" y="2051158"/>
                  <a:pt x="996733" y="2053227"/>
                </a:cubicBezTo>
                <a:cubicBezTo>
                  <a:pt x="997385" y="2055638"/>
                  <a:pt x="998111" y="2057896"/>
                  <a:pt x="998935" y="2059965"/>
                </a:cubicBezTo>
                <a:cubicBezTo>
                  <a:pt x="1002469" y="2068843"/>
                  <a:pt x="1007221" y="2075050"/>
                  <a:pt x="1010063" y="2081918"/>
                </a:cubicBezTo>
                <a:cubicBezTo>
                  <a:pt x="1011125" y="2082131"/>
                  <a:pt x="1012211" y="2082237"/>
                  <a:pt x="1013254" y="2082545"/>
                </a:cubicBezTo>
                <a:cubicBezTo>
                  <a:pt x="1010208" y="2077946"/>
                  <a:pt x="1004988" y="2066573"/>
                  <a:pt x="1001663" y="2055745"/>
                </a:cubicBezTo>
                <a:cubicBezTo>
                  <a:pt x="1000960" y="2053451"/>
                  <a:pt x="1000345" y="2051193"/>
                  <a:pt x="999851" y="2049018"/>
                </a:cubicBezTo>
                <a:cubicBezTo>
                  <a:pt x="999379" y="2046949"/>
                  <a:pt x="999006" y="2044940"/>
                  <a:pt x="998793" y="2043096"/>
                </a:cubicBezTo>
                <a:cubicBezTo>
                  <a:pt x="998557" y="2041062"/>
                  <a:pt x="1001444" y="2040223"/>
                  <a:pt x="1002257" y="2042138"/>
                </a:cubicBezTo>
                <a:cubicBezTo>
                  <a:pt x="1002673" y="2043107"/>
                  <a:pt x="1003030" y="2043982"/>
                  <a:pt x="1003364" y="2044810"/>
                </a:cubicBezTo>
                <a:cubicBezTo>
                  <a:pt x="1004357" y="2047280"/>
                  <a:pt x="1005026" y="2049160"/>
                  <a:pt x="1005487" y="2050638"/>
                </a:cubicBezTo>
                <a:cubicBezTo>
                  <a:pt x="1007856" y="2058275"/>
                  <a:pt x="1005014" y="2056040"/>
                  <a:pt x="1015502" y="2075712"/>
                </a:cubicBezTo>
                <a:cubicBezTo>
                  <a:pt x="1016752" y="2078052"/>
                  <a:pt x="1018190" y="2080712"/>
                  <a:pt x="1019850" y="2083727"/>
                </a:cubicBezTo>
                <a:cubicBezTo>
                  <a:pt x="1020128" y="2084235"/>
                  <a:pt x="1020409" y="2084743"/>
                  <a:pt x="1020700" y="2085275"/>
                </a:cubicBezTo>
                <a:cubicBezTo>
                  <a:pt x="1020855" y="2085547"/>
                  <a:pt x="1020996" y="2085807"/>
                  <a:pt x="1021156" y="2086103"/>
                </a:cubicBezTo>
                <a:cubicBezTo>
                  <a:pt x="1021633" y="2086387"/>
                  <a:pt x="1022128" y="2086599"/>
                  <a:pt x="1022600" y="2086919"/>
                </a:cubicBezTo>
                <a:cubicBezTo>
                  <a:pt x="1021974" y="2085713"/>
                  <a:pt x="1021411" y="2084590"/>
                  <a:pt x="1020879" y="2083490"/>
                </a:cubicBezTo>
                <a:cubicBezTo>
                  <a:pt x="1020570" y="2082864"/>
                  <a:pt x="1020301" y="2082273"/>
                  <a:pt x="1020022" y="2081670"/>
                </a:cubicBezTo>
                <a:cubicBezTo>
                  <a:pt x="1018000" y="2077319"/>
                  <a:pt x="1016721" y="2073844"/>
                  <a:pt x="1015892" y="2070924"/>
                </a:cubicBezTo>
                <a:cubicBezTo>
                  <a:pt x="1013573" y="2062743"/>
                  <a:pt x="1014615" y="2058688"/>
                  <a:pt x="1011718" y="2050697"/>
                </a:cubicBezTo>
                <a:cubicBezTo>
                  <a:pt x="1011083" y="2048959"/>
                  <a:pt x="1013665" y="2047257"/>
                  <a:pt x="1014901" y="2048746"/>
                </a:cubicBezTo>
                <a:cubicBezTo>
                  <a:pt x="1015173" y="2049077"/>
                  <a:pt x="1015443" y="2049396"/>
                  <a:pt x="1015712" y="2049727"/>
                </a:cubicBezTo>
                <a:cubicBezTo>
                  <a:pt x="1016030" y="2050106"/>
                  <a:pt x="1015999" y="2050626"/>
                  <a:pt x="1015854" y="2051111"/>
                </a:cubicBezTo>
                <a:cubicBezTo>
                  <a:pt x="1016436" y="2052884"/>
                  <a:pt x="1016851" y="2054314"/>
                  <a:pt x="1017186" y="2055579"/>
                </a:cubicBezTo>
                <a:cubicBezTo>
                  <a:pt x="1019199" y="2063181"/>
                  <a:pt x="1017530" y="2063204"/>
                  <a:pt x="1020831" y="2072000"/>
                </a:cubicBezTo>
                <a:cubicBezTo>
                  <a:pt x="1021110" y="2072744"/>
                  <a:pt x="1021440" y="2073572"/>
                  <a:pt x="1021795" y="2074459"/>
                </a:cubicBezTo>
                <a:cubicBezTo>
                  <a:pt x="1022342" y="2075794"/>
                  <a:pt x="1022953" y="2077260"/>
                  <a:pt x="1023709" y="2078986"/>
                </a:cubicBezTo>
                <a:cubicBezTo>
                  <a:pt x="1024186" y="2080074"/>
                  <a:pt x="1024738" y="2081303"/>
                  <a:pt x="1025310" y="2082556"/>
                </a:cubicBezTo>
                <a:cubicBezTo>
                  <a:pt x="1026155" y="2084412"/>
                  <a:pt x="1027072" y="2086410"/>
                  <a:pt x="1028152" y="2088692"/>
                </a:cubicBezTo>
                <a:cubicBezTo>
                  <a:pt x="1027408" y="2085855"/>
                  <a:pt x="1026817" y="2082970"/>
                  <a:pt x="1026162" y="2080287"/>
                </a:cubicBezTo>
                <a:cubicBezTo>
                  <a:pt x="1026021" y="2079707"/>
                  <a:pt x="1025849" y="2079081"/>
                  <a:pt x="1025662" y="2078431"/>
                </a:cubicBezTo>
                <a:cubicBezTo>
                  <a:pt x="1025247" y="2077000"/>
                  <a:pt x="1024757" y="2075416"/>
                  <a:pt x="1024314" y="2073808"/>
                </a:cubicBezTo>
                <a:cubicBezTo>
                  <a:pt x="1023299" y="2070108"/>
                  <a:pt x="1022559" y="2066207"/>
                  <a:pt x="1023709" y="2063263"/>
                </a:cubicBezTo>
                <a:cubicBezTo>
                  <a:pt x="1023991" y="2062542"/>
                  <a:pt x="1024886" y="2062389"/>
                  <a:pt x="1025412" y="2062932"/>
                </a:cubicBezTo>
                <a:cubicBezTo>
                  <a:pt x="1025419" y="2062944"/>
                  <a:pt x="1025433" y="2062932"/>
                  <a:pt x="1025441" y="2062944"/>
                </a:cubicBezTo>
                <a:cubicBezTo>
                  <a:pt x="1025990" y="2063559"/>
                  <a:pt x="1026425" y="2064292"/>
                  <a:pt x="1026813" y="2065060"/>
                </a:cubicBezTo>
                <a:cubicBezTo>
                  <a:pt x="1028844" y="2069127"/>
                  <a:pt x="1028957" y="2075109"/>
                  <a:pt x="1029867" y="2079235"/>
                </a:cubicBezTo>
                <a:cubicBezTo>
                  <a:pt x="1029978" y="2079743"/>
                  <a:pt x="1030134" y="2080275"/>
                  <a:pt x="1030261" y="2080783"/>
                </a:cubicBezTo>
                <a:cubicBezTo>
                  <a:pt x="1030532" y="2081883"/>
                  <a:pt x="1030794" y="2082970"/>
                  <a:pt x="1031098" y="2084081"/>
                </a:cubicBezTo>
                <a:cubicBezTo>
                  <a:pt x="1031007" y="2081339"/>
                  <a:pt x="1030903" y="2078797"/>
                  <a:pt x="1030788" y="2076350"/>
                </a:cubicBezTo>
                <a:cubicBezTo>
                  <a:pt x="1030280" y="2065474"/>
                  <a:pt x="1029504" y="2057258"/>
                  <a:pt x="1028090" y="2050732"/>
                </a:cubicBezTo>
                <a:cubicBezTo>
                  <a:pt x="1027730" y="2049065"/>
                  <a:pt x="1027326" y="2047505"/>
                  <a:pt x="1026877" y="2046039"/>
                </a:cubicBezTo>
                <a:cubicBezTo>
                  <a:pt x="1026182" y="2043769"/>
                  <a:pt x="1025370" y="2041724"/>
                  <a:pt x="1024426" y="2039821"/>
                </a:cubicBezTo>
                <a:cubicBezTo>
                  <a:pt x="1024216" y="2039407"/>
                  <a:pt x="1023995" y="2038993"/>
                  <a:pt x="1023772" y="2038580"/>
                </a:cubicBezTo>
                <a:cubicBezTo>
                  <a:pt x="1023230" y="2037598"/>
                  <a:pt x="1022656" y="2036629"/>
                  <a:pt x="1022028" y="2035707"/>
                </a:cubicBezTo>
                <a:cubicBezTo>
                  <a:pt x="1021177" y="2034466"/>
                  <a:pt x="1020237" y="2033272"/>
                  <a:pt x="1019214" y="2032113"/>
                </a:cubicBezTo>
                <a:cubicBezTo>
                  <a:pt x="1018986" y="2031853"/>
                  <a:pt x="1018750" y="2031605"/>
                  <a:pt x="1018515" y="2031357"/>
                </a:cubicBezTo>
                <a:close/>
                <a:moveTo>
                  <a:pt x="1252366" y="2246216"/>
                </a:moveTo>
                <a:cubicBezTo>
                  <a:pt x="1252755" y="2246465"/>
                  <a:pt x="1252931" y="2246950"/>
                  <a:pt x="1252601" y="2247340"/>
                </a:cubicBezTo>
                <a:cubicBezTo>
                  <a:pt x="1250659" y="2249609"/>
                  <a:pt x="1245786" y="2250957"/>
                  <a:pt x="1243337" y="2248924"/>
                </a:cubicBezTo>
                <a:cubicBezTo>
                  <a:pt x="1243149" y="2248758"/>
                  <a:pt x="1243031" y="2248545"/>
                  <a:pt x="1242984" y="2248321"/>
                </a:cubicBezTo>
                <a:cubicBezTo>
                  <a:pt x="1242925" y="2248061"/>
                  <a:pt x="1242949" y="2247789"/>
                  <a:pt x="1243125" y="2247529"/>
                </a:cubicBezTo>
                <a:cubicBezTo>
                  <a:pt x="1243914" y="2246299"/>
                  <a:pt x="1245432" y="2245614"/>
                  <a:pt x="1247081" y="2245354"/>
                </a:cubicBezTo>
                <a:cubicBezTo>
                  <a:pt x="1248964" y="2245058"/>
                  <a:pt x="1251024" y="2245365"/>
                  <a:pt x="1252366" y="2246216"/>
                </a:cubicBezTo>
                <a:close/>
                <a:moveTo>
                  <a:pt x="1034630" y="2043533"/>
                </a:moveTo>
                <a:cubicBezTo>
                  <a:pt x="1034614" y="2043639"/>
                  <a:pt x="1034307" y="2046287"/>
                  <a:pt x="1033824" y="2050425"/>
                </a:cubicBezTo>
                <a:lnTo>
                  <a:pt x="1033823" y="2050425"/>
                </a:lnTo>
                <a:cubicBezTo>
                  <a:pt x="1033884" y="2050697"/>
                  <a:pt x="1033950" y="2050945"/>
                  <a:pt x="1034010" y="2051217"/>
                </a:cubicBezTo>
                <a:cubicBezTo>
                  <a:pt x="1034254" y="2048214"/>
                  <a:pt x="1034467" y="2045566"/>
                  <a:pt x="1034630" y="2043533"/>
                </a:cubicBezTo>
                <a:close/>
                <a:moveTo>
                  <a:pt x="585322" y="1626865"/>
                </a:moveTo>
                <a:cubicBezTo>
                  <a:pt x="585713" y="1628886"/>
                  <a:pt x="583976" y="1628425"/>
                  <a:pt x="582590" y="1627468"/>
                </a:cubicBezTo>
                <a:cubicBezTo>
                  <a:pt x="572904" y="1620753"/>
                  <a:pt x="584129" y="1620741"/>
                  <a:pt x="585322" y="1626865"/>
                </a:cubicBezTo>
                <a:close/>
                <a:moveTo>
                  <a:pt x="971957" y="1982202"/>
                </a:moveTo>
                <a:cubicBezTo>
                  <a:pt x="969982" y="1979530"/>
                  <a:pt x="967809" y="1977402"/>
                  <a:pt x="965269" y="1976326"/>
                </a:cubicBezTo>
                <a:cubicBezTo>
                  <a:pt x="963806" y="1975700"/>
                  <a:pt x="962187" y="1975511"/>
                  <a:pt x="960439" y="1975688"/>
                </a:cubicBezTo>
                <a:cubicBezTo>
                  <a:pt x="960063" y="1975724"/>
                  <a:pt x="959716" y="1975676"/>
                  <a:pt x="959323" y="1975759"/>
                </a:cubicBezTo>
                <a:cubicBezTo>
                  <a:pt x="961815" y="1980086"/>
                  <a:pt x="963403" y="1984483"/>
                  <a:pt x="964607" y="1989449"/>
                </a:cubicBezTo>
                <a:cubicBezTo>
                  <a:pt x="964679" y="1989744"/>
                  <a:pt x="964765" y="1990016"/>
                  <a:pt x="964833" y="1990312"/>
                </a:cubicBezTo>
                <a:cubicBezTo>
                  <a:pt x="965317" y="1992416"/>
                  <a:pt x="965966" y="1994402"/>
                  <a:pt x="966751" y="1996293"/>
                </a:cubicBezTo>
                <a:lnTo>
                  <a:pt x="966751" y="1996293"/>
                </a:lnTo>
                <a:cubicBezTo>
                  <a:pt x="968169" y="1994000"/>
                  <a:pt x="971352" y="1992250"/>
                  <a:pt x="973889" y="1992782"/>
                </a:cubicBezTo>
                <a:cubicBezTo>
                  <a:pt x="975770" y="1993172"/>
                  <a:pt x="977569" y="1993823"/>
                  <a:pt x="979335" y="1994567"/>
                </a:cubicBezTo>
                <a:cubicBezTo>
                  <a:pt x="978387" y="1992901"/>
                  <a:pt x="977454" y="1991210"/>
                  <a:pt x="976512" y="1989531"/>
                </a:cubicBezTo>
                <a:cubicBezTo>
                  <a:pt x="975959" y="1988538"/>
                  <a:pt x="975398" y="1987581"/>
                  <a:pt x="974833" y="1986635"/>
                </a:cubicBezTo>
                <a:cubicBezTo>
                  <a:pt x="973905" y="1985075"/>
                  <a:pt x="972959" y="1983561"/>
                  <a:pt x="971957" y="1982202"/>
                </a:cubicBezTo>
                <a:close/>
                <a:moveTo>
                  <a:pt x="1186092" y="2179790"/>
                </a:moveTo>
                <a:cubicBezTo>
                  <a:pt x="1183655" y="2179270"/>
                  <a:pt x="1181218" y="2178620"/>
                  <a:pt x="1179041" y="2177461"/>
                </a:cubicBezTo>
                <a:cubicBezTo>
                  <a:pt x="1177781" y="2176787"/>
                  <a:pt x="1176992" y="2176315"/>
                  <a:pt x="1176168" y="2176208"/>
                </a:cubicBezTo>
                <a:cubicBezTo>
                  <a:pt x="1175473" y="2176125"/>
                  <a:pt x="1174744" y="2176279"/>
                  <a:pt x="1173661" y="2176906"/>
                </a:cubicBezTo>
                <a:cubicBezTo>
                  <a:pt x="1173013" y="2178572"/>
                  <a:pt x="1172071" y="2179944"/>
                  <a:pt x="1170999" y="2181185"/>
                </a:cubicBezTo>
                <a:cubicBezTo>
                  <a:pt x="1170282" y="2182013"/>
                  <a:pt x="1169481" y="2182769"/>
                  <a:pt x="1168611" y="2183431"/>
                </a:cubicBezTo>
                <a:cubicBezTo>
                  <a:pt x="1167704" y="2184117"/>
                  <a:pt x="1166751" y="2184743"/>
                  <a:pt x="1165703" y="2185287"/>
                </a:cubicBezTo>
                <a:cubicBezTo>
                  <a:pt x="1165550" y="2185358"/>
                  <a:pt x="1165409" y="2185441"/>
                  <a:pt x="1165256" y="2185524"/>
                </a:cubicBezTo>
                <a:cubicBezTo>
                  <a:pt x="1164314" y="2185985"/>
                  <a:pt x="1163325" y="2186398"/>
                  <a:pt x="1162313" y="2186777"/>
                </a:cubicBezTo>
                <a:cubicBezTo>
                  <a:pt x="1161018" y="2187250"/>
                  <a:pt x="1159652" y="2187652"/>
                  <a:pt x="1158275" y="2188018"/>
                </a:cubicBezTo>
                <a:cubicBezTo>
                  <a:pt x="1158040" y="2188077"/>
                  <a:pt x="1157804" y="2188136"/>
                  <a:pt x="1157569" y="2188195"/>
                </a:cubicBezTo>
                <a:cubicBezTo>
                  <a:pt x="1156851" y="2188373"/>
                  <a:pt x="1156132" y="2188550"/>
                  <a:pt x="1155390" y="2188716"/>
                </a:cubicBezTo>
                <a:cubicBezTo>
                  <a:pt x="1154001" y="2189011"/>
                  <a:pt x="1152600" y="2189295"/>
                  <a:pt x="1151200" y="2189543"/>
                </a:cubicBezTo>
                <a:cubicBezTo>
                  <a:pt x="1150164" y="2189744"/>
                  <a:pt x="1149140" y="2189933"/>
                  <a:pt x="1148128" y="2190110"/>
                </a:cubicBezTo>
                <a:cubicBezTo>
                  <a:pt x="1146585" y="2190394"/>
                  <a:pt x="1145079" y="2190666"/>
                  <a:pt x="1143619" y="2190974"/>
                </a:cubicBezTo>
                <a:cubicBezTo>
                  <a:pt x="1141559" y="2191399"/>
                  <a:pt x="1139616" y="2191896"/>
                  <a:pt x="1137839" y="2192487"/>
                </a:cubicBezTo>
                <a:cubicBezTo>
                  <a:pt x="1135861" y="2193161"/>
                  <a:pt x="1134095" y="2193976"/>
                  <a:pt x="1132707" y="2195040"/>
                </a:cubicBezTo>
                <a:cubicBezTo>
                  <a:pt x="1132071" y="2195537"/>
                  <a:pt x="1131506" y="2196069"/>
                  <a:pt x="1131023" y="2196672"/>
                </a:cubicBezTo>
                <a:cubicBezTo>
                  <a:pt x="1131752" y="2196601"/>
                  <a:pt x="1132483" y="2196589"/>
                  <a:pt x="1133213" y="2196565"/>
                </a:cubicBezTo>
                <a:cubicBezTo>
                  <a:pt x="1134590" y="2196530"/>
                  <a:pt x="1135978" y="2196542"/>
                  <a:pt x="1137380" y="2196648"/>
                </a:cubicBezTo>
                <a:cubicBezTo>
                  <a:pt x="1139239" y="2196790"/>
                  <a:pt x="1141135" y="2197038"/>
                  <a:pt x="1143136" y="2197357"/>
                </a:cubicBezTo>
                <a:cubicBezTo>
                  <a:pt x="1143290" y="2197393"/>
                  <a:pt x="1143442" y="2197404"/>
                  <a:pt x="1143607" y="2197428"/>
                </a:cubicBezTo>
                <a:cubicBezTo>
                  <a:pt x="1145219" y="2197700"/>
                  <a:pt x="1146762" y="2197771"/>
                  <a:pt x="1148328" y="2197901"/>
                </a:cubicBezTo>
                <a:cubicBezTo>
                  <a:pt x="1151376" y="2198137"/>
                  <a:pt x="1154379" y="2198197"/>
                  <a:pt x="1157333" y="2197984"/>
                </a:cubicBezTo>
                <a:cubicBezTo>
                  <a:pt x="1157981" y="2197936"/>
                  <a:pt x="1158616" y="2197866"/>
                  <a:pt x="1159252" y="2197795"/>
                </a:cubicBezTo>
                <a:cubicBezTo>
                  <a:pt x="1160135" y="2197712"/>
                  <a:pt x="1161030" y="2197570"/>
                  <a:pt x="1161912" y="2197452"/>
                </a:cubicBezTo>
                <a:cubicBezTo>
                  <a:pt x="1162607" y="2197357"/>
                  <a:pt x="1163302" y="2197298"/>
                  <a:pt x="1163996" y="2197180"/>
                </a:cubicBezTo>
                <a:cubicBezTo>
                  <a:pt x="1166668" y="2196742"/>
                  <a:pt x="1169364" y="2196222"/>
                  <a:pt x="1172107" y="2195596"/>
                </a:cubicBezTo>
                <a:cubicBezTo>
                  <a:pt x="1172543" y="2195489"/>
                  <a:pt x="1172907" y="2195395"/>
                  <a:pt x="1173319" y="2195288"/>
                </a:cubicBezTo>
                <a:cubicBezTo>
                  <a:pt x="1175627" y="2194709"/>
                  <a:pt x="1177499" y="2194106"/>
                  <a:pt x="1178946" y="2193492"/>
                </a:cubicBezTo>
                <a:cubicBezTo>
                  <a:pt x="1182101" y="2192120"/>
                  <a:pt x="1183420" y="2190619"/>
                  <a:pt x="1184079" y="2188869"/>
                </a:cubicBezTo>
                <a:cubicBezTo>
                  <a:pt x="1184514" y="2187711"/>
                  <a:pt x="1184668" y="2186446"/>
                  <a:pt x="1184856" y="2185027"/>
                </a:cubicBezTo>
                <a:cubicBezTo>
                  <a:pt x="1185056" y="2183479"/>
                  <a:pt x="1185315" y="2181741"/>
                  <a:pt x="1186092" y="2179790"/>
                </a:cubicBezTo>
                <a:close/>
                <a:moveTo>
                  <a:pt x="591220" y="1630703"/>
                </a:moveTo>
                <a:cubicBezTo>
                  <a:pt x="585849" y="1622420"/>
                  <a:pt x="577466" y="1613412"/>
                  <a:pt x="567660" y="1610007"/>
                </a:cubicBezTo>
                <a:cubicBezTo>
                  <a:pt x="560419" y="1616615"/>
                  <a:pt x="567008" y="1627172"/>
                  <a:pt x="575138" y="1643084"/>
                </a:cubicBezTo>
                <a:cubicBezTo>
                  <a:pt x="579720" y="1652033"/>
                  <a:pt x="578968" y="1659587"/>
                  <a:pt x="579641" y="1667591"/>
                </a:cubicBezTo>
                <a:cubicBezTo>
                  <a:pt x="581452" y="1662815"/>
                  <a:pt x="580915" y="1658275"/>
                  <a:pt x="580788" y="1653322"/>
                </a:cubicBezTo>
                <a:cubicBezTo>
                  <a:pt x="580762" y="1652317"/>
                  <a:pt x="579782" y="1647766"/>
                  <a:pt x="581818" y="1648298"/>
                </a:cubicBezTo>
                <a:cubicBezTo>
                  <a:pt x="585847" y="1649362"/>
                  <a:pt x="584280" y="1664340"/>
                  <a:pt x="585999" y="1666385"/>
                </a:cubicBezTo>
                <a:cubicBezTo>
                  <a:pt x="589824" y="1658039"/>
                  <a:pt x="586364" y="1649799"/>
                  <a:pt x="584611" y="1642434"/>
                </a:cubicBezTo>
                <a:cubicBezTo>
                  <a:pt x="584239" y="1640874"/>
                  <a:pt x="586797" y="1640235"/>
                  <a:pt x="587319" y="1641748"/>
                </a:cubicBezTo>
                <a:cubicBezTo>
                  <a:pt x="595555" y="1665416"/>
                  <a:pt x="591394" y="1661195"/>
                  <a:pt x="593178" y="1670026"/>
                </a:cubicBezTo>
                <a:cubicBezTo>
                  <a:pt x="597606" y="1659859"/>
                  <a:pt x="593451" y="1647860"/>
                  <a:pt x="588989" y="1636452"/>
                </a:cubicBezTo>
                <a:cubicBezTo>
                  <a:pt x="588590" y="1635412"/>
                  <a:pt x="585191" y="1630967"/>
                  <a:pt x="586901" y="1630128"/>
                </a:cubicBezTo>
                <a:cubicBezTo>
                  <a:pt x="589634" y="1628780"/>
                  <a:pt x="595791" y="1644101"/>
                  <a:pt x="596708" y="1647045"/>
                </a:cubicBezTo>
                <a:lnTo>
                  <a:pt x="596709" y="1647045"/>
                </a:lnTo>
                <a:cubicBezTo>
                  <a:pt x="598950" y="1646543"/>
                  <a:pt x="596591" y="1638985"/>
                  <a:pt x="591220" y="1630703"/>
                </a:cubicBezTo>
                <a:close/>
                <a:moveTo>
                  <a:pt x="918565" y="1931569"/>
                </a:moveTo>
                <a:cubicBezTo>
                  <a:pt x="919990" y="1933035"/>
                  <a:pt x="921615" y="1934832"/>
                  <a:pt x="923463" y="1937007"/>
                </a:cubicBezTo>
                <a:cubicBezTo>
                  <a:pt x="924857" y="1938639"/>
                  <a:pt x="923641" y="1940684"/>
                  <a:pt x="922071" y="1941074"/>
                </a:cubicBezTo>
                <a:cubicBezTo>
                  <a:pt x="921344" y="1941251"/>
                  <a:pt x="920549" y="1941110"/>
                  <a:pt x="919889" y="1940353"/>
                </a:cubicBezTo>
                <a:cubicBezTo>
                  <a:pt x="908980" y="1927869"/>
                  <a:pt x="908292" y="1920977"/>
                  <a:pt x="918565" y="1931569"/>
                </a:cubicBezTo>
                <a:close/>
                <a:moveTo>
                  <a:pt x="1160958" y="2152376"/>
                </a:moveTo>
                <a:cubicBezTo>
                  <a:pt x="1161405" y="2154362"/>
                  <a:pt x="1160440" y="2156430"/>
                  <a:pt x="1158874" y="2157707"/>
                </a:cubicBezTo>
                <a:cubicBezTo>
                  <a:pt x="1158438" y="2158062"/>
                  <a:pt x="1157979" y="2158381"/>
                  <a:pt x="1157461" y="2158594"/>
                </a:cubicBezTo>
                <a:cubicBezTo>
                  <a:pt x="1157143" y="2158712"/>
                  <a:pt x="1156814" y="2158700"/>
                  <a:pt x="1156508" y="2158629"/>
                </a:cubicBezTo>
                <a:cubicBezTo>
                  <a:pt x="1155860" y="2158475"/>
                  <a:pt x="1155331" y="2157979"/>
                  <a:pt x="1155389" y="2157199"/>
                </a:cubicBezTo>
                <a:cubicBezTo>
                  <a:pt x="1155484" y="2156040"/>
                  <a:pt x="1156002" y="2154894"/>
                  <a:pt x="1156731" y="2153948"/>
                </a:cubicBezTo>
                <a:cubicBezTo>
                  <a:pt x="1157402" y="2153097"/>
                  <a:pt x="1158274" y="2152505"/>
                  <a:pt x="1159274" y="2152186"/>
                </a:cubicBezTo>
                <a:cubicBezTo>
                  <a:pt x="1159604" y="2152080"/>
                  <a:pt x="1159910" y="2151914"/>
                  <a:pt x="1160263" y="2151891"/>
                </a:cubicBezTo>
                <a:cubicBezTo>
                  <a:pt x="1160557" y="2151867"/>
                  <a:pt x="1160887" y="2152080"/>
                  <a:pt x="1160958" y="2152376"/>
                </a:cubicBezTo>
                <a:close/>
                <a:moveTo>
                  <a:pt x="1029957" y="2031097"/>
                </a:moveTo>
                <a:cubicBezTo>
                  <a:pt x="1029317" y="2031428"/>
                  <a:pt x="1028649" y="2031735"/>
                  <a:pt x="1028026" y="2032090"/>
                </a:cubicBezTo>
                <a:lnTo>
                  <a:pt x="1028024" y="2032090"/>
                </a:lnTo>
                <a:cubicBezTo>
                  <a:pt x="1027997" y="2032421"/>
                  <a:pt x="1027970" y="2032740"/>
                  <a:pt x="1027943" y="2033071"/>
                </a:cubicBezTo>
                <a:cubicBezTo>
                  <a:pt x="1028461" y="2034076"/>
                  <a:pt x="1028959" y="2035163"/>
                  <a:pt x="1029445" y="2036298"/>
                </a:cubicBezTo>
                <a:cubicBezTo>
                  <a:pt x="1029616" y="2034537"/>
                  <a:pt x="1029787" y="2032799"/>
                  <a:pt x="1029957" y="2031097"/>
                </a:cubicBezTo>
                <a:close/>
                <a:moveTo>
                  <a:pt x="1056140" y="2054965"/>
                </a:moveTo>
                <a:cubicBezTo>
                  <a:pt x="1041166" y="2065900"/>
                  <a:pt x="1043190" y="2059185"/>
                  <a:pt x="1038455" y="2085843"/>
                </a:cubicBezTo>
                <a:cubicBezTo>
                  <a:pt x="1038483" y="2086458"/>
                  <a:pt x="1038535" y="2087143"/>
                  <a:pt x="1038556" y="2087734"/>
                </a:cubicBezTo>
                <a:cubicBezTo>
                  <a:pt x="1041146" y="2083006"/>
                  <a:pt x="1044518" y="2078584"/>
                  <a:pt x="1048071" y="2074660"/>
                </a:cubicBezTo>
                <a:cubicBezTo>
                  <a:pt x="1049048" y="2073584"/>
                  <a:pt x="1051115" y="2073430"/>
                  <a:pt x="1051918" y="2074849"/>
                </a:cubicBezTo>
                <a:cubicBezTo>
                  <a:pt x="1052569" y="2076007"/>
                  <a:pt x="1053034" y="2077118"/>
                  <a:pt x="1053578" y="2078241"/>
                </a:cubicBezTo>
                <a:cubicBezTo>
                  <a:pt x="1059343" y="2086209"/>
                  <a:pt x="1061946" y="2095300"/>
                  <a:pt x="1064618" y="2104852"/>
                </a:cubicBezTo>
                <a:cubicBezTo>
                  <a:pt x="1066043" y="2109924"/>
                  <a:pt x="1067597" y="2114428"/>
                  <a:pt x="1069563" y="2118589"/>
                </a:cubicBezTo>
                <a:cubicBezTo>
                  <a:pt x="1066867" y="2110030"/>
                  <a:pt x="1064159" y="2100549"/>
                  <a:pt x="1063547" y="2091695"/>
                </a:cubicBezTo>
                <a:cubicBezTo>
                  <a:pt x="1063429" y="2090122"/>
                  <a:pt x="1065595" y="2089862"/>
                  <a:pt x="1066137" y="2091222"/>
                </a:cubicBezTo>
                <a:cubicBezTo>
                  <a:pt x="1068621" y="2097523"/>
                  <a:pt x="1072388" y="2119700"/>
                  <a:pt x="1076579" y="2129808"/>
                </a:cubicBezTo>
                <a:cubicBezTo>
                  <a:pt x="1076720" y="2129985"/>
                  <a:pt x="1076826" y="2130174"/>
                  <a:pt x="1076979" y="2130352"/>
                </a:cubicBezTo>
                <a:cubicBezTo>
                  <a:pt x="1075766" y="2124299"/>
                  <a:pt x="1073588" y="2117513"/>
                  <a:pt x="1074836" y="2111437"/>
                </a:cubicBezTo>
                <a:cubicBezTo>
                  <a:pt x="1073482" y="2108553"/>
                  <a:pt x="1070363" y="2097357"/>
                  <a:pt x="1070045" y="2096199"/>
                </a:cubicBezTo>
                <a:cubicBezTo>
                  <a:pt x="1066902" y="2088987"/>
                  <a:pt x="1061640" y="2082285"/>
                  <a:pt x="1060004" y="2074683"/>
                </a:cubicBezTo>
                <a:cubicBezTo>
                  <a:pt x="1058594" y="2068122"/>
                  <a:pt x="1058446" y="2061266"/>
                  <a:pt x="1056140" y="2054965"/>
                </a:cubicBezTo>
                <a:close/>
                <a:moveTo>
                  <a:pt x="901154" y="1911850"/>
                </a:moveTo>
                <a:cubicBezTo>
                  <a:pt x="915517" y="1924959"/>
                  <a:pt x="913255" y="1930444"/>
                  <a:pt x="879103" y="1899899"/>
                </a:cubicBezTo>
                <a:cubicBezTo>
                  <a:pt x="876852" y="1897889"/>
                  <a:pt x="880615" y="1895596"/>
                  <a:pt x="881814" y="1897251"/>
                </a:cubicBezTo>
                <a:cubicBezTo>
                  <a:pt x="889731" y="1902264"/>
                  <a:pt x="896366" y="1907481"/>
                  <a:pt x="901154" y="1911850"/>
                </a:cubicBezTo>
                <a:close/>
                <a:moveTo>
                  <a:pt x="678859" y="1705597"/>
                </a:moveTo>
                <a:cubicBezTo>
                  <a:pt x="677917" y="1705952"/>
                  <a:pt x="676828" y="1706307"/>
                  <a:pt x="675678" y="1706638"/>
                </a:cubicBezTo>
                <a:cubicBezTo>
                  <a:pt x="676313" y="1707536"/>
                  <a:pt x="676940" y="1708423"/>
                  <a:pt x="677566" y="1709321"/>
                </a:cubicBezTo>
                <a:cubicBezTo>
                  <a:pt x="677848" y="1708234"/>
                  <a:pt x="678345" y="1706992"/>
                  <a:pt x="678859" y="1705597"/>
                </a:cubicBezTo>
                <a:close/>
                <a:moveTo>
                  <a:pt x="544300" y="1581328"/>
                </a:moveTo>
                <a:cubicBezTo>
                  <a:pt x="543706" y="1582817"/>
                  <a:pt x="542893" y="1584555"/>
                  <a:pt x="541984" y="1586494"/>
                </a:cubicBezTo>
                <a:cubicBezTo>
                  <a:pt x="543398" y="1589816"/>
                  <a:pt x="545666" y="1592806"/>
                  <a:pt x="547398" y="1596022"/>
                </a:cubicBezTo>
                <a:cubicBezTo>
                  <a:pt x="549018" y="1593374"/>
                  <a:pt x="547439" y="1590619"/>
                  <a:pt x="546589" y="1587747"/>
                </a:cubicBezTo>
                <a:cubicBezTo>
                  <a:pt x="546250" y="1586624"/>
                  <a:pt x="543918" y="1582285"/>
                  <a:pt x="544300" y="1581328"/>
                </a:cubicBezTo>
                <a:close/>
                <a:moveTo>
                  <a:pt x="1305069" y="2282959"/>
                </a:moveTo>
                <a:cubicBezTo>
                  <a:pt x="1305421" y="2283265"/>
                  <a:pt x="1305399" y="2283667"/>
                  <a:pt x="1305163" y="2284023"/>
                </a:cubicBezTo>
                <a:cubicBezTo>
                  <a:pt x="1305128" y="2284082"/>
                  <a:pt x="1305140" y="2284141"/>
                  <a:pt x="1305093" y="2284200"/>
                </a:cubicBezTo>
                <a:cubicBezTo>
                  <a:pt x="1304504" y="2284802"/>
                  <a:pt x="1303586" y="2285300"/>
                  <a:pt x="1302550" y="2285653"/>
                </a:cubicBezTo>
                <a:cubicBezTo>
                  <a:pt x="1301102" y="2286163"/>
                  <a:pt x="1299430" y="2286375"/>
                  <a:pt x="1298018" y="2286114"/>
                </a:cubicBezTo>
                <a:cubicBezTo>
                  <a:pt x="1297865" y="2286067"/>
                  <a:pt x="1297712" y="2286032"/>
                  <a:pt x="1297559" y="2285984"/>
                </a:cubicBezTo>
                <a:cubicBezTo>
                  <a:pt x="1297382" y="2285938"/>
                  <a:pt x="1297217" y="2285878"/>
                  <a:pt x="1297052" y="2285820"/>
                </a:cubicBezTo>
                <a:cubicBezTo>
                  <a:pt x="1296582" y="2285631"/>
                  <a:pt x="1296158" y="2285394"/>
                  <a:pt x="1295817" y="2285062"/>
                </a:cubicBezTo>
                <a:cubicBezTo>
                  <a:pt x="1295628" y="2284873"/>
                  <a:pt x="1295616" y="2284520"/>
                  <a:pt x="1295711" y="2284283"/>
                </a:cubicBezTo>
                <a:cubicBezTo>
                  <a:pt x="1295887" y="2283833"/>
                  <a:pt x="1296192" y="2283467"/>
                  <a:pt x="1296546" y="2283136"/>
                </a:cubicBezTo>
                <a:cubicBezTo>
                  <a:pt x="1298618" y="2281232"/>
                  <a:pt x="1303162" y="2281304"/>
                  <a:pt x="1305069" y="2282959"/>
                </a:cubicBezTo>
                <a:close/>
                <a:moveTo>
                  <a:pt x="1019753" y="2019263"/>
                </a:moveTo>
                <a:cubicBezTo>
                  <a:pt x="1018932" y="2019606"/>
                  <a:pt x="1018097" y="2019925"/>
                  <a:pt x="1017258" y="2020221"/>
                </a:cubicBezTo>
                <a:cubicBezTo>
                  <a:pt x="1017684" y="2020552"/>
                  <a:pt x="1018102" y="2020894"/>
                  <a:pt x="1018515" y="2021237"/>
                </a:cubicBezTo>
                <a:cubicBezTo>
                  <a:pt x="1018879" y="2020599"/>
                  <a:pt x="1019254" y="2019949"/>
                  <a:pt x="1019753" y="2019263"/>
                </a:cubicBezTo>
                <a:close/>
                <a:moveTo>
                  <a:pt x="691444" y="1714156"/>
                </a:moveTo>
                <a:cubicBezTo>
                  <a:pt x="686299" y="1714440"/>
                  <a:pt x="682930" y="1714322"/>
                  <a:pt x="680765" y="1713861"/>
                </a:cubicBezTo>
                <a:cubicBezTo>
                  <a:pt x="683479" y="1717715"/>
                  <a:pt x="686100" y="1721450"/>
                  <a:pt x="688639" y="1725068"/>
                </a:cubicBezTo>
                <a:cubicBezTo>
                  <a:pt x="689140" y="1721379"/>
                  <a:pt x="689928" y="1717726"/>
                  <a:pt x="691444" y="1714156"/>
                </a:cubicBezTo>
                <a:close/>
                <a:moveTo>
                  <a:pt x="649535" y="1674424"/>
                </a:moveTo>
                <a:cubicBezTo>
                  <a:pt x="649352" y="1674518"/>
                  <a:pt x="649170" y="1674613"/>
                  <a:pt x="648988" y="1674707"/>
                </a:cubicBezTo>
                <a:cubicBezTo>
                  <a:pt x="648245" y="1675369"/>
                  <a:pt x="647503" y="1676043"/>
                  <a:pt x="646762" y="1676705"/>
                </a:cubicBezTo>
                <a:cubicBezTo>
                  <a:pt x="646307" y="1677119"/>
                  <a:pt x="645852" y="1677521"/>
                  <a:pt x="645399" y="1677935"/>
                </a:cubicBezTo>
                <a:cubicBezTo>
                  <a:pt x="642656" y="1680394"/>
                  <a:pt x="639913" y="1682864"/>
                  <a:pt x="637170" y="1685323"/>
                </a:cubicBezTo>
                <a:cubicBezTo>
                  <a:pt x="637118" y="1685370"/>
                  <a:pt x="637064" y="1685418"/>
                  <a:pt x="637012" y="1685465"/>
                </a:cubicBezTo>
                <a:lnTo>
                  <a:pt x="637016" y="1685465"/>
                </a:lnTo>
                <a:cubicBezTo>
                  <a:pt x="635534" y="1686813"/>
                  <a:pt x="634032" y="1688291"/>
                  <a:pt x="632434" y="1689615"/>
                </a:cubicBezTo>
                <a:cubicBezTo>
                  <a:pt x="631620" y="1690288"/>
                  <a:pt x="630786" y="1690927"/>
                  <a:pt x="629903" y="1691482"/>
                </a:cubicBezTo>
                <a:cubicBezTo>
                  <a:pt x="630080" y="1691506"/>
                  <a:pt x="630249" y="1691553"/>
                  <a:pt x="630428" y="1691589"/>
                </a:cubicBezTo>
                <a:cubicBezTo>
                  <a:pt x="631128" y="1691707"/>
                  <a:pt x="631843" y="1691802"/>
                  <a:pt x="632557" y="1691884"/>
                </a:cubicBezTo>
                <a:cubicBezTo>
                  <a:pt x="632992" y="1691943"/>
                  <a:pt x="633425" y="1692002"/>
                  <a:pt x="633865" y="1692050"/>
                </a:cubicBezTo>
                <a:cubicBezTo>
                  <a:pt x="638317" y="1688007"/>
                  <a:pt x="642272" y="1684023"/>
                  <a:pt x="645742" y="1679649"/>
                </a:cubicBezTo>
                <a:cubicBezTo>
                  <a:pt x="645899" y="1679460"/>
                  <a:pt x="646068" y="1679271"/>
                  <a:pt x="646224" y="1679070"/>
                </a:cubicBezTo>
                <a:cubicBezTo>
                  <a:pt x="647384" y="1677568"/>
                  <a:pt x="648491" y="1676031"/>
                  <a:pt x="649535" y="1674424"/>
                </a:cubicBezTo>
                <a:close/>
                <a:moveTo>
                  <a:pt x="1359405" y="2327445"/>
                </a:moveTo>
                <a:lnTo>
                  <a:pt x="1339859" y="2316758"/>
                </a:lnTo>
                <a:lnTo>
                  <a:pt x="1340104" y="2316389"/>
                </a:lnTo>
                <a:cubicBezTo>
                  <a:pt x="1339280" y="2315704"/>
                  <a:pt x="1337271" y="2314723"/>
                  <a:pt x="1333781" y="2313435"/>
                </a:cubicBezTo>
                <a:lnTo>
                  <a:pt x="1339859" y="2316758"/>
                </a:lnTo>
                <a:lnTo>
                  <a:pt x="1339321" y="2317568"/>
                </a:lnTo>
                <a:cubicBezTo>
                  <a:pt x="1336827" y="2317779"/>
                  <a:pt x="1330785" y="2316857"/>
                  <a:pt x="1323575" y="2314900"/>
                </a:cubicBezTo>
                <a:cubicBezTo>
                  <a:pt x="1330250" y="2318695"/>
                  <a:pt x="1337996" y="2320575"/>
                  <a:pt x="1349885" y="2323046"/>
                </a:cubicBezTo>
                <a:cubicBezTo>
                  <a:pt x="1351663" y="2323412"/>
                  <a:pt x="1351062" y="2326439"/>
                  <a:pt x="1349273" y="2326178"/>
                </a:cubicBezTo>
                <a:cubicBezTo>
                  <a:pt x="1344188" y="2325422"/>
                  <a:pt x="1337584" y="2324630"/>
                  <a:pt x="1331239" y="2323022"/>
                </a:cubicBezTo>
                <a:cubicBezTo>
                  <a:pt x="1339573" y="2328330"/>
                  <a:pt x="1341809" y="2327893"/>
                  <a:pt x="1356501" y="2332905"/>
                </a:cubicBezTo>
                <a:cubicBezTo>
                  <a:pt x="1357890" y="2333378"/>
                  <a:pt x="1357396" y="2335660"/>
                  <a:pt x="1355924" y="2335447"/>
                </a:cubicBezTo>
                <a:cubicBezTo>
                  <a:pt x="1350544" y="2334690"/>
                  <a:pt x="1343705" y="2333496"/>
                  <a:pt x="1337325" y="2331285"/>
                </a:cubicBezTo>
                <a:cubicBezTo>
                  <a:pt x="1356772" y="2346642"/>
                  <a:pt x="1362611" y="2344017"/>
                  <a:pt x="1371450" y="2346181"/>
                </a:cubicBezTo>
                <a:cubicBezTo>
                  <a:pt x="1371639" y="2342274"/>
                  <a:pt x="1366654" y="2334466"/>
                  <a:pt x="1359405" y="2327445"/>
                </a:cubicBezTo>
                <a:close/>
                <a:moveTo>
                  <a:pt x="766254" y="1779921"/>
                </a:moveTo>
                <a:cubicBezTo>
                  <a:pt x="761588" y="1780724"/>
                  <a:pt x="756841" y="1780985"/>
                  <a:pt x="752421" y="1780133"/>
                </a:cubicBezTo>
                <a:cubicBezTo>
                  <a:pt x="751759" y="1780015"/>
                  <a:pt x="751090" y="1779862"/>
                  <a:pt x="750419" y="1779720"/>
                </a:cubicBezTo>
                <a:cubicBezTo>
                  <a:pt x="752722" y="1783148"/>
                  <a:pt x="755030" y="1786588"/>
                  <a:pt x="757376" y="1790099"/>
                </a:cubicBezTo>
                <a:cubicBezTo>
                  <a:pt x="759731" y="1786363"/>
                  <a:pt x="763658" y="1780370"/>
                  <a:pt x="766254" y="1779921"/>
                </a:cubicBezTo>
                <a:close/>
                <a:moveTo>
                  <a:pt x="1080510" y="2067744"/>
                </a:moveTo>
                <a:cubicBezTo>
                  <a:pt x="1076873" y="2096553"/>
                  <a:pt x="1068786" y="2104273"/>
                  <a:pt x="1095720" y="2134667"/>
                </a:cubicBezTo>
                <a:cubicBezTo>
                  <a:pt x="1090187" y="2123637"/>
                  <a:pt x="1087020" y="2109782"/>
                  <a:pt x="1085101" y="2099272"/>
                </a:cubicBezTo>
                <a:cubicBezTo>
                  <a:pt x="1083206" y="2088846"/>
                  <a:pt x="1081817" y="2078301"/>
                  <a:pt x="1080510" y="2067744"/>
                </a:cubicBezTo>
                <a:close/>
                <a:moveTo>
                  <a:pt x="1147822" y="2129288"/>
                </a:moveTo>
                <a:cubicBezTo>
                  <a:pt x="1147610" y="2129099"/>
                  <a:pt x="1146845" y="2128567"/>
                  <a:pt x="1145809" y="2127845"/>
                </a:cubicBezTo>
                <a:cubicBezTo>
                  <a:pt x="1144808" y="2127148"/>
                  <a:pt x="1143536" y="2126273"/>
                  <a:pt x="1142170" y="2125339"/>
                </a:cubicBezTo>
                <a:cubicBezTo>
                  <a:pt x="1138122" y="2122538"/>
                  <a:pt x="1133366" y="2119239"/>
                  <a:pt x="1133295" y="2118849"/>
                </a:cubicBezTo>
                <a:cubicBezTo>
                  <a:pt x="1135026" y="2128295"/>
                  <a:pt x="1137545" y="2137740"/>
                  <a:pt x="1139087" y="2147139"/>
                </a:cubicBezTo>
                <a:cubicBezTo>
                  <a:pt x="1139499" y="2149621"/>
                  <a:pt x="1139876" y="2152092"/>
                  <a:pt x="1140111" y="2154563"/>
                </a:cubicBezTo>
                <a:cubicBezTo>
                  <a:pt x="1140570" y="2159362"/>
                  <a:pt x="1138627" y="2163346"/>
                  <a:pt x="1135943" y="2167070"/>
                </a:cubicBezTo>
                <a:cubicBezTo>
                  <a:pt x="1134260" y="2169399"/>
                  <a:pt x="1132294" y="2171621"/>
                  <a:pt x="1130411" y="2173879"/>
                </a:cubicBezTo>
                <a:cubicBezTo>
                  <a:pt x="1132259" y="2172295"/>
                  <a:pt x="1133955" y="2170924"/>
                  <a:pt x="1135567" y="2169552"/>
                </a:cubicBezTo>
                <a:cubicBezTo>
                  <a:pt x="1137510" y="2167897"/>
                  <a:pt x="1139311" y="2166195"/>
                  <a:pt x="1141064" y="2164067"/>
                </a:cubicBezTo>
                <a:cubicBezTo>
                  <a:pt x="1144066" y="2160438"/>
                  <a:pt x="1146962" y="2155532"/>
                  <a:pt x="1150235" y="2147233"/>
                </a:cubicBezTo>
                <a:cubicBezTo>
                  <a:pt x="1153625" y="2138615"/>
                  <a:pt x="1156192" y="2150484"/>
                  <a:pt x="1143407" y="2167058"/>
                </a:cubicBezTo>
                <a:cubicBezTo>
                  <a:pt x="1147491" y="2164280"/>
                  <a:pt x="1151106" y="2162058"/>
                  <a:pt x="1153048" y="2160733"/>
                </a:cubicBezTo>
                <a:cubicBezTo>
                  <a:pt x="1153119" y="2160686"/>
                  <a:pt x="1153225" y="2160615"/>
                  <a:pt x="1153284" y="2160568"/>
                </a:cubicBezTo>
                <a:cubicBezTo>
                  <a:pt x="1153920" y="2160131"/>
                  <a:pt x="1154779" y="2160710"/>
                  <a:pt x="1154496" y="2161467"/>
                </a:cubicBezTo>
                <a:cubicBezTo>
                  <a:pt x="1154131" y="2162483"/>
                  <a:pt x="1153543" y="2163441"/>
                  <a:pt x="1152860" y="2164363"/>
                </a:cubicBezTo>
                <a:cubicBezTo>
                  <a:pt x="1152071" y="2165450"/>
                  <a:pt x="1151105" y="2166479"/>
                  <a:pt x="1150000" y="2167484"/>
                </a:cubicBezTo>
                <a:cubicBezTo>
                  <a:pt x="1148505" y="2168820"/>
                  <a:pt x="1146821" y="2170108"/>
                  <a:pt x="1145008" y="2171397"/>
                </a:cubicBezTo>
                <a:cubicBezTo>
                  <a:pt x="1143301" y="2172603"/>
                  <a:pt x="1141524" y="2173820"/>
                  <a:pt x="1139770" y="2175073"/>
                </a:cubicBezTo>
                <a:cubicBezTo>
                  <a:pt x="1137886" y="2176433"/>
                  <a:pt x="1136050" y="2177851"/>
                  <a:pt x="1134378" y="2179376"/>
                </a:cubicBezTo>
                <a:cubicBezTo>
                  <a:pt x="1132671" y="2180937"/>
                  <a:pt x="1131153" y="2182604"/>
                  <a:pt x="1129976" y="2184460"/>
                </a:cubicBezTo>
                <a:cubicBezTo>
                  <a:pt x="1128634" y="2186564"/>
                  <a:pt x="1127704" y="2188893"/>
                  <a:pt x="1127468" y="2191553"/>
                </a:cubicBezTo>
                <a:cubicBezTo>
                  <a:pt x="1128809" y="2188869"/>
                  <a:pt x="1130293" y="2186919"/>
                  <a:pt x="1131847" y="2185417"/>
                </a:cubicBezTo>
                <a:cubicBezTo>
                  <a:pt x="1132565" y="2184720"/>
                  <a:pt x="1133295" y="2184105"/>
                  <a:pt x="1134037" y="2183597"/>
                </a:cubicBezTo>
                <a:cubicBezTo>
                  <a:pt x="1135685" y="2182450"/>
                  <a:pt x="1137392" y="2181705"/>
                  <a:pt x="1139087" y="2181114"/>
                </a:cubicBezTo>
                <a:cubicBezTo>
                  <a:pt x="1141324" y="2180334"/>
                  <a:pt x="1143537" y="2179814"/>
                  <a:pt x="1145597" y="2179034"/>
                </a:cubicBezTo>
                <a:cubicBezTo>
                  <a:pt x="1146633" y="2178644"/>
                  <a:pt x="1147633" y="2178171"/>
                  <a:pt x="1148563" y="2177568"/>
                </a:cubicBezTo>
                <a:cubicBezTo>
                  <a:pt x="1148858" y="2177378"/>
                  <a:pt x="1149151" y="2177189"/>
                  <a:pt x="1149433" y="2176977"/>
                </a:cubicBezTo>
                <a:cubicBezTo>
                  <a:pt x="1150199" y="2176385"/>
                  <a:pt x="1150941" y="2175771"/>
                  <a:pt x="1151670" y="2175168"/>
                </a:cubicBezTo>
                <a:cubicBezTo>
                  <a:pt x="1152884" y="2174163"/>
                  <a:pt x="1154084" y="2173182"/>
                  <a:pt x="1155426" y="2172390"/>
                </a:cubicBezTo>
                <a:cubicBezTo>
                  <a:pt x="1155662" y="2172248"/>
                  <a:pt x="1155932" y="2172153"/>
                  <a:pt x="1156168" y="2172023"/>
                </a:cubicBezTo>
                <a:cubicBezTo>
                  <a:pt x="1156661" y="2171775"/>
                  <a:pt x="1157145" y="2171503"/>
                  <a:pt x="1157686" y="2171302"/>
                </a:cubicBezTo>
                <a:cubicBezTo>
                  <a:pt x="1157840" y="2171231"/>
                  <a:pt x="1158040" y="2171290"/>
                  <a:pt x="1158181" y="2171385"/>
                </a:cubicBezTo>
                <a:cubicBezTo>
                  <a:pt x="1158346" y="2171503"/>
                  <a:pt x="1158452" y="2171680"/>
                  <a:pt x="1158381" y="2171893"/>
                </a:cubicBezTo>
                <a:cubicBezTo>
                  <a:pt x="1158322" y="2172082"/>
                  <a:pt x="1158204" y="2172212"/>
                  <a:pt x="1158134" y="2172390"/>
                </a:cubicBezTo>
                <a:cubicBezTo>
                  <a:pt x="1157792" y="2173288"/>
                  <a:pt x="1157404" y="2174139"/>
                  <a:pt x="1156886" y="2174860"/>
                </a:cubicBezTo>
                <a:cubicBezTo>
                  <a:pt x="1156686" y="2175144"/>
                  <a:pt x="1156439" y="2175381"/>
                  <a:pt x="1156215" y="2175641"/>
                </a:cubicBezTo>
                <a:cubicBezTo>
                  <a:pt x="1154908" y="2177166"/>
                  <a:pt x="1153284" y="2178407"/>
                  <a:pt x="1151377" y="2179424"/>
                </a:cubicBezTo>
                <a:cubicBezTo>
                  <a:pt x="1149657" y="2180334"/>
                  <a:pt x="1147763" y="2181126"/>
                  <a:pt x="1145820" y="2181942"/>
                </a:cubicBezTo>
                <a:cubicBezTo>
                  <a:pt x="1145538" y="2182060"/>
                  <a:pt x="1145266" y="2182178"/>
                  <a:pt x="1144985" y="2182296"/>
                </a:cubicBezTo>
                <a:cubicBezTo>
                  <a:pt x="1142830" y="2183207"/>
                  <a:pt x="1140675" y="2184223"/>
                  <a:pt x="1138616" y="2185429"/>
                </a:cubicBezTo>
                <a:cubicBezTo>
                  <a:pt x="1136980" y="2186398"/>
                  <a:pt x="1135391" y="2187474"/>
                  <a:pt x="1134002" y="2188869"/>
                </a:cubicBezTo>
                <a:cubicBezTo>
                  <a:pt x="1135401" y="2188278"/>
                  <a:pt x="1136886" y="2187864"/>
                  <a:pt x="1138392" y="2187533"/>
                </a:cubicBezTo>
                <a:cubicBezTo>
                  <a:pt x="1140299" y="2187108"/>
                  <a:pt x="1142265" y="2186812"/>
                  <a:pt x="1144243" y="2186588"/>
                </a:cubicBezTo>
                <a:cubicBezTo>
                  <a:pt x="1145338" y="2186458"/>
                  <a:pt x="1146433" y="2186328"/>
                  <a:pt x="1147526" y="2186198"/>
                </a:cubicBezTo>
                <a:cubicBezTo>
                  <a:pt x="1148775" y="2186056"/>
                  <a:pt x="1149999" y="2185878"/>
                  <a:pt x="1151212" y="2185677"/>
                </a:cubicBezTo>
                <a:cubicBezTo>
                  <a:pt x="1152648" y="2185453"/>
                  <a:pt x="1154049" y="2185145"/>
                  <a:pt x="1155415" y="2184743"/>
                </a:cubicBezTo>
                <a:cubicBezTo>
                  <a:pt x="1156203" y="2184507"/>
                  <a:pt x="1156968" y="2184200"/>
                  <a:pt x="1157734" y="2183869"/>
                </a:cubicBezTo>
                <a:cubicBezTo>
                  <a:pt x="1157839" y="2183821"/>
                  <a:pt x="1157945" y="2183774"/>
                  <a:pt x="1158051" y="2183727"/>
                </a:cubicBezTo>
                <a:cubicBezTo>
                  <a:pt x="1159641" y="2183006"/>
                  <a:pt x="1161158" y="2182143"/>
                  <a:pt x="1162489" y="2180878"/>
                </a:cubicBezTo>
                <a:cubicBezTo>
                  <a:pt x="1162501" y="2180866"/>
                  <a:pt x="1162513" y="2180842"/>
                  <a:pt x="1162535" y="2180831"/>
                </a:cubicBezTo>
                <a:cubicBezTo>
                  <a:pt x="1163431" y="2179979"/>
                  <a:pt x="1164137" y="2178998"/>
                  <a:pt x="1164726" y="2177970"/>
                </a:cubicBezTo>
                <a:cubicBezTo>
                  <a:pt x="1165173" y="2177201"/>
                  <a:pt x="1165574" y="2176409"/>
                  <a:pt x="1165880" y="2175570"/>
                </a:cubicBezTo>
                <a:cubicBezTo>
                  <a:pt x="1167128" y="2172189"/>
                  <a:pt x="1167328" y="2168347"/>
                  <a:pt x="1167186" y="2164800"/>
                </a:cubicBezTo>
                <a:lnTo>
                  <a:pt x="1167175" y="2164800"/>
                </a:lnTo>
                <a:cubicBezTo>
                  <a:pt x="1167033" y="2161017"/>
                  <a:pt x="1166845" y="2157483"/>
                  <a:pt x="1165431" y="2154042"/>
                </a:cubicBezTo>
                <a:cubicBezTo>
                  <a:pt x="1165220" y="2153558"/>
                  <a:pt x="1165067" y="2153061"/>
                  <a:pt x="1164807" y="2152565"/>
                </a:cubicBezTo>
                <a:cubicBezTo>
                  <a:pt x="1164761" y="2152482"/>
                  <a:pt x="1164479" y="2152056"/>
                  <a:pt x="1164019" y="2151394"/>
                </a:cubicBezTo>
                <a:cubicBezTo>
                  <a:pt x="1163136" y="2150118"/>
                  <a:pt x="1161583" y="2147919"/>
                  <a:pt x="1159781" y="2145377"/>
                </a:cubicBezTo>
                <a:cubicBezTo>
                  <a:pt x="1158934" y="2144171"/>
                  <a:pt x="1158016" y="2142895"/>
                  <a:pt x="1157098" y="2141606"/>
                </a:cubicBezTo>
                <a:cubicBezTo>
                  <a:pt x="1156239" y="2140412"/>
                  <a:pt x="1155379" y="2139230"/>
                  <a:pt x="1154531" y="2138059"/>
                </a:cubicBezTo>
                <a:cubicBezTo>
                  <a:pt x="1151330" y="2133650"/>
                  <a:pt x="1148457" y="2129808"/>
                  <a:pt x="1147822" y="2129288"/>
                </a:cubicBezTo>
                <a:close/>
                <a:moveTo>
                  <a:pt x="535383" y="1562850"/>
                </a:moveTo>
                <a:cubicBezTo>
                  <a:pt x="530902" y="1571705"/>
                  <a:pt x="531188" y="1585820"/>
                  <a:pt x="527731" y="1594036"/>
                </a:cubicBezTo>
                <a:cubicBezTo>
                  <a:pt x="525087" y="1600337"/>
                  <a:pt x="522810" y="1605219"/>
                  <a:pt x="521283" y="1610622"/>
                </a:cubicBezTo>
                <a:cubicBezTo>
                  <a:pt x="524968" y="1604723"/>
                  <a:pt x="531680" y="1599521"/>
                  <a:pt x="533282" y="1592381"/>
                </a:cubicBezTo>
                <a:cubicBezTo>
                  <a:pt x="534395" y="1587404"/>
                  <a:pt x="536242" y="1583479"/>
                  <a:pt x="538934" y="1579164"/>
                </a:cubicBezTo>
                <a:cubicBezTo>
                  <a:pt x="542640" y="1573241"/>
                  <a:pt x="536447" y="1568324"/>
                  <a:pt x="535383" y="1562850"/>
                </a:cubicBezTo>
                <a:close/>
                <a:moveTo>
                  <a:pt x="1230672" y="2204320"/>
                </a:moveTo>
                <a:cubicBezTo>
                  <a:pt x="1226246" y="2199982"/>
                  <a:pt x="1219830" y="2198327"/>
                  <a:pt x="1213344" y="2197948"/>
                </a:cubicBezTo>
                <a:cubicBezTo>
                  <a:pt x="1210259" y="2197771"/>
                  <a:pt x="1207152" y="2197854"/>
                  <a:pt x="1204232" y="2198137"/>
                </a:cubicBezTo>
                <a:cubicBezTo>
                  <a:pt x="1203844" y="2198208"/>
                  <a:pt x="1202808" y="2198362"/>
                  <a:pt x="1201631" y="2198516"/>
                </a:cubicBezTo>
                <a:cubicBezTo>
                  <a:pt x="1201419" y="2198539"/>
                  <a:pt x="1201183" y="2198575"/>
                  <a:pt x="1200960" y="2198598"/>
                </a:cubicBezTo>
                <a:cubicBezTo>
                  <a:pt x="1199371" y="2198788"/>
                  <a:pt x="1197723" y="2198906"/>
                  <a:pt x="1197252" y="2198728"/>
                </a:cubicBezTo>
                <a:cubicBezTo>
                  <a:pt x="1197087" y="2198728"/>
                  <a:pt x="1196945" y="2198728"/>
                  <a:pt x="1196793" y="2198728"/>
                </a:cubicBezTo>
                <a:cubicBezTo>
                  <a:pt x="1193685" y="2198740"/>
                  <a:pt x="1191095" y="2198811"/>
                  <a:pt x="1188846" y="2198918"/>
                </a:cubicBezTo>
                <a:cubicBezTo>
                  <a:pt x="1184126" y="2199142"/>
                  <a:pt x="1180995" y="2199556"/>
                  <a:pt x="1178380" y="2200064"/>
                </a:cubicBezTo>
                <a:cubicBezTo>
                  <a:pt x="1179971" y="2200135"/>
                  <a:pt x="1181572" y="2200230"/>
                  <a:pt x="1183125" y="2200218"/>
                </a:cubicBezTo>
                <a:cubicBezTo>
                  <a:pt x="1185021" y="2200218"/>
                  <a:pt x="1187034" y="2200100"/>
                  <a:pt x="1189082" y="2199958"/>
                </a:cubicBezTo>
                <a:cubicBezTo>
                  <a:pt x="1191612" y="2199792"/>
                  <a:pt x="1194203" y="2199591"/>
                  <a:pt x="1196828" y="2199426"/>
                </a:cubicBezTo>
                <a:cubicBezTo>
                  <a:pt x="1198158" y="2199343"/>
                  <a:pt x="1199488" y="2199296"/>
                  <a:pt x="1200819" y="2199260"/>
                </a:cubicBezTo>
                <a:cubicBezTo>
                  <a:pt x="1201042" y="2199249"/>
                  <a:pt x="1201254" y="2199249"/>
                  <a:pt x="1201466" y="2199249"/>
                </a:cubicBezTo>
                <a:cubicBezTo>
                  <a:pt x="1205233" y="2199178"/>
                  <a:pt x="1208894" y="2199402"/>
                  <a:pt x="1212284" y="2200218"/>
                </a:cubicBezTo>
                <a:cubicBezTo>
                  <a:pt x="1213272" y="2200454"/>
                  <a:pt x="1214262" y="2200715"/>
                  <a:pt x="1215192" y="2201069"/>
                </a:cubicBezTo>
                <a:cubicBezTo>
                  <a:pt x="1215533" y="2201199"/>
                  <a:pt x="1215710" y="2201708"/>
                  <a:pt x="1215321" y="2201920"/>
                </a:cubicBezTo>
                <a:cubicBezTo>
                  <a:pt x="1214250" y="2202488"/>
                  <a:pt x="1213108" y="2202937"/>
                  <a:pt x="1211955" y="2203327"/>
                </a:cubicBezTo>
                <a:cubicBezTo>
                  <a:pt x="1210283" y="2203883"/>
                  <a:pt x="1208529" y="2204273"/>
                  <a:pt x="1206728" y="2204557"/>
                </a:cubicBezTo>
                <a:cubicBezTo>
                  <a:pt x="1206587" y="2204580"/>
                  <a:pt x="1206457" y="2204592"/>
                  <a:pt x="1206316" y="2204616"/>
                </a:cubicBezTo>
                <a:cubicBezTo>
                  <a:pt x="1204020" y="2204959"/>
                  <a:pt x="1201666" y="2205148"/>
                  <a:pt x="1199276" y="2205195"/>
                </a:cubicBezTo>
                <a:cubicBezTo>
                  <a:pt x="1198217" y="2205219"/>
                  <a:pt x="1197156" y="2205219"/>
                  <a:pt x="1196098" y="2205207"/>
                </a:cubicBezTo>
                <a:cubicBezTo>
                  <a:pt x="1191554" y="2205160"/>
                  <a:pt x="1187057" y="2204876"/>
                  <a:pt x="1183008" y="2204864"/>
                </a:cubicBezTo>
                <a:cubicBezTo>
                  <a:pt x="1180571" y="2204852"/>
                  <a:pt x="1178040" y="2204923"/>
                  <a:pt x="1175486" y="2204982"/>
                </a:cubicBezTo>
                <a:cubicBezTo>
                  <a:pt x="1178593" y="2205479"/>
                  <a:pt x="1181689" y="2205987"/>
                  <a:pt x="1184715" y="2206259"/>
                </a:cubicBezTo>
                <a:cubicBezTo>
                  <a:pt x="1188117" y="2206578"/>
                  <a:pt x="1191754" y="2206590"/>
                  <a:pt x="1195415" y="2206696"/>
                </a:cubicBezTo>
                <a:cubicBezTo>
                  <a:pt x="1195639" y="2206696"/>
                  <a:pt x="1195851" y="2206720"/>
                  <a:pt x="1196074" y="2206720"/>
                </a:cubicBezTo>
                <a:cubicBezTo>
                  <a:pt x="1196781" y="2206732"/>
                  <a:pt x="1197499" y="2206767"/>
                  <a:pt x="1198205" y="2206791"/>
                </a:cubicBezTo>
                <a:cubicBezTo>
                  <a:pt x="1200748" y="2206897"/>
                  <a:pt x="1203267" y="2207134"/>
                  <a:pt x="1205704" y="2207571"/>
                </a:cubicBezTo>
                <a:cubicBezTo>
                  <a:pt x="1206021" y="2207618"/>
                  <a:pt x="1206351" y="2207666"/>
                  <a:pt x="1206657" y="2207737"/>
                </a:cubicBezTo>
                <a:cubicBezTo>
                  <a:pt x="1208175" y="2208032"/>
                  <a:pt x="1209658" y="2208399"/>
                  <a:pt x="1211095" y="2208919"/>
                </a:cubicBezTo>
                <a:cubicBezTo>
                  <a:pt x="1211188" y="2208954"/>
                  <a:pt x="1211225" y="2209072"/>
                  <a:pt x="1211284" y="2209167"/>
                </a:cubicBezTo>
                <a:cubicBezTo>
                  <a:pt x="1211343" y="2209191"/>
                  <a:pt x="1211425" y="2209203"/>
                  <a:pt x="1211483" y="2209238"/>
                </a:cubicBezTo>
                <a:cubicBezTo>
                  <a:pt x="1211790" y="2209356"/>
                  <a:pt x="1211884" y="2209841"/>
                  <a:pt x="1211543" y="2209995"/>
                </a:cubicBezTo>
                <a:cubicBezTo>
                  <a:pt x="1209930" y="2210669"/>
                  <a:pt x="1208210" y="2211118"/>
                  <a:pt x="1206445" y="2211437"/>
                </a:cubicBezTo>
                <a:cubicBezTo>
                  <a:pt x="1206022" y="2211508"/>
                  <a:pt x="1205586" y="2211567"/>
                  <a:pt x="1205151" y="2211626"/>
                </a:cubicBezTo>
                <a:cubicBezTo>
                  <a:pt x="1203491" y="2211851"/>
                  <a:pt x="1201796" y="2211969"/>
                  <a:pt x="1200065" y="2211981"/>
                </a:cubicBezTo>
                <a:cubicBezTo>
                  <a:pt x="1198311" y="2212087"/>
                  <a:pt x="1196522" y="2212099"/>
                  <a:pt x="1194732" y="2212052"/>
                </a:cubicBezTo>
                <a:cubicBezTo>
                  <a:pt x="1193108" y="2212016"/>
                  <a:pt x="1191483" y="2211945"/>
                  <a:pt x="1189859" y="2211839"/>
                </a:cubicBezTo>
                <a:cubicBezTo>
                  <a:pt x="1191365" y="2212075"/>
                  <a:pt x="1192837" y="2212383"/>
                  <a:pt x="1194285" y="2212737"/>
                </a:cubicBezTo>
                <a:cubicBezTo>
                  <a:pt x="1196793" y="2213364"/>
                  <a:pt x="1199170" y="2214203"/>
                  <a:pt x="1201277" y="2215504"/>
                </a:cubicBezTo>
                <a:cubicBezTo>
                  <a:pt x="1201513" y="2215657"/>
                  <a:pt x="1201525" y="2216106"/>
                  <a:pt x="1201231" y="2216213"/>
                </a:cubicBezTo>
                <a:cubicBezTo>
                  <a:pt x="1197746" y="2217537"/>
                  <a:pt x="1193744" y="2217596"/>
                  <a:pt x="1189693" y="2217159"/>
                </a:cubicBezTo>
                <a:cubicBezTo>
                  <a:pt x="1186045" y="2216768"/>
                  <a:pt x="1182360" y="2215976"/>
                  <a:pt x="1178957" y="2215243"/>
                </a:cubicBezTo>
                <a:cubicBezTo>
                  <a:pt x="1178016" y="2215031"/>
                  <a:pt x="1177086" y="2214842"/>
                  <a:pt x="1176179" y="2214664"/>
                </a:cubicBezTo>
                <a:cubicBezTo>
                  <a:pt x="1174308" y="2214286"/>
                  <a:pt x="1172272" y="2213931"/>
                  <a:pt x="1170200" y="2213577"/>
                </a:cubicBezTo>
                <a:cubicBezTo>
                  <a:pt x="1170459" y="2213659"/>
                  <a:pt x="1170729" y="2213766"/>
                  <a:pt x="1170989" y="2213849"/>
                </a:cubicBezTo>
                <a:cubicBezTo>
                  <a:pt x="1175450" y="2215173"/>
                  <a:pt x="1180982" y="2215929"/>
                  <a:pt x="1185492" y="2217998"/>
                </a:cubicBezTo>
                <a:cubicBezTo>
                  <a:pt x="1186681" y="2218542"/>
                  <a:pt x="1187799" y="2219180"/>
                  <a:pt x="1188799" y="2219948"/>
                </a:cubicBezTo>
                <a:cubicBezTo>
                  <a:pt x="1189635" y="2220575"/>
                  <a:pt x="1190400" y="2221272"/>
                  <a:pt x="1191060" y="2222112"/>
                </a:cubicBezTo>
                <a:cubicBezTo>
                  <a:pt x="1191201" y="2222289"/>
                  <a:pt x="1191154" y="2222514"/>
                  <a:pt x="1191071" y="2222715"/>
                </a:cubicBezTo>
                <a:cubicBezTo>
                  <a:pt x="1190965" y="2222963"/>
                  <a:pt x="1190754" y="2223176"/>
                  <a:pt x="1190483" y="2223152"/>
                </a:cubicBezTo>
                <a:cubicBezTo>
                  <a:pt x="1189812" y="2223105"/>
                  <a:pt x="1189141" y="2222975"/>
                  <a:pt x="1188470" y="2222904"/>
                </a:cubicBezTo>
                <a:cubicBezTo>
                  <a:pt x="1181112" y="2222124"/>
                  <a:pt x="1173790" y="2220138"/>
                  <a:pt x="1166703" y="2217892"/>
                </a:cubicBezTo>
                <a:cubicBezTo>
                  <a:pt x="1168505" y="2218790"/>
                  <a:pt x="1170305" y="2219653"/>
                  <a:pt x="1172107" y="2220410"/>
                </a:cubicBezTo>
                <a:cubicBezTo>
                  <a:pt x="1177157" y="2222538"/>
                  <a:pt x="1182419" y="2223779"/>
                  <a:pt x="1187599" y="2225304"/>
                </a:cubicBezTo>
                <a:cubicBezTo>
                  <a:pt x="1188163" y="2225469"/>
                  <a:pt x="1188729" y="2225623"/>
                  <a:pt x="1189294" y="2225800"/>
                </a:cubicBezTo>
                <a:cubicBezTo>
                  <a:pt x="1189576" y="2225836"/>
                  <a:pt x="1189847" y="2225848"/>
                  <a:pt x="1190130" y="2225883"/>
                </a:cubicBezTo>
                <a:cubicBezTo>
                  <a:pt x="1190907" y="2225978"/>
                  <a:pt x="1191684" y="2226072"/>
                  <a:pt x="1192436" y="2226131"/>
                </a:cubicBezTo>
                <a:cubicBezTo>
                  <a:pt x="1193096" y="2226190"/>
                  <a:pt x="1193707" y="2226202"/>
                  <a:pt x="1194320" y="2226226"/>
                </a:cubicBezTo>
                <a:cubicBezTo>
                  <a:pt x="1194827" y="2226238"/>
                  <a:pt x="1195356" y="2226285"/>
                  <a:pt x="1195839" y="2226285"/>
                </a:cubicBezTo>
                <a:cubicBezTo>
                  <a:pt x="1198923" y="2226261"/>
                  <a:pt x="1201595" y="2225718"/>
                  <a:pt x="1203997" y="2224819"/>
                </a:cubicBezTo>
                <a:cubicBezTo>
                  <a:pt x="1204291" y="2224713"/>
                  <a:pt x="1204562" y="2224594"/>
                  <a:pt x="1204844" y="2224476"/>
                </a:cubicBezTo>
                <a:cubicBezTo>
                  <a:pt x="1206962" y="2223590"/>
                  <a:pt x="1208870" y="2222443"/>
                  <a:pt x="1210636" y="2221119"/>
                </a:cubicBezTo>
                <a:cubicBezTo>
                  <a:pt x="1217464" y="2216000"/>
                  <a:pt x="1222443" y="2208351"/>
                  <a:pt x="1230672" y="2204320"/>
                </a:cubicBezTo>
                <a:close/>
                <a:moveTo>
                  <a:pt x="642065" y="1657649"/>
                </a:moveTo>
                <a:cubicBezTo>
                  <a:pt x="642594" y="1658098"/>
                  <a:pt x="642574" y="1658795"/>
                  <a:pt x="642144" y="1659245"/>
                </a:cubicBezTo>
                <a:cubicBezTo>
                  <a:pt x="642094" y="1659304"/>
                  <a:pt x="642038" y="1659339"/>
                  <a:pt x="641977" y="1659386"/>
                </a:cubicBezTo>
                <a:cubicBezTo>
                  <a:pt x="641926" y="1659422"/>
                  <a:pt x="641898" y="1659469"/>
                  <a:pt x="641839" y="1659505"/>
                </a:cubicBezTo>
                <a:cubicBezTo>
                  <a:pt x="640234" y="1660297"/>
                  <a:pt x="638872" y="1660309"/>
                  <a:pt x="637093" y="1660202"/>
                </a:cubicBezTo>
                <a:cubicBezTo>
                  <a:pt x="634236" y="1659978"/>
                  <a:pt x="634744" y="1655320"/>
                  <a:pt x="637536" y="1655793"/>
                </a:cubicBezTo>
                <a:cubicBezTo>
                  <a:pt x="637744" y="1655828"/>
                  <a:pt x="637890" y="1655887"/>
                  <a:pt x="638086" y="1655923"/>
                </a:cubicBezTo>
                <a:cubicBezTo>
                  <a:pt x="638094" y="1655923"/>
                  <a:pt x="638098" y="1655935"/>
                  <a:pt x="638106" y="1655935"/>
                </a:cubicBezTo>
                <a:cubicBezTo>
                  <a:pt x="638603" y="1656029"/>
                  <a:pt x="639030" y="1656183"/>
                  <a:pt x="639473" y="1656313"/>
                </a:cubicBezTo>
                <a:cubicBezTo>
                  <a:pt x="639714" y="1656384"/>
                  <a:pt x="639985" y="1656431"/>
                  <a:pt x="640217" y="1656537"/>
                </a:cubicBezTo>
                <a:lnTo>
                  <a:pt x="640217" y="1656526"/>
                </a:lnTo>
                <a:cubicBezTo>
                  <a:pt x="640848" y="1656798"/>
                  <a:pt x="641451" y="1657140"/>
                  <a:pt x="642065" y="1657649"/>
                </a:cubicBezTo>
                <a:close/>
                <a:moveTo>
                  <a:pt x="1039257" y="2021734"/>
                </a:moveTo>
                <a:cubicBezTo>
                  <a:pt x="1038917" y="2021805"/>
                  <a:pt x="1038567" y="2021864"/>
                  <a:pt x="1038235" y="2021947"/>
                </a:cubicBezTo>
                <a:cubicBezTo>
                  <a:pt x="1036314" y="2022455"/>
                  <a:pt x="1032943" y="2023743"/>
                  <a:pt x="1030694" y="2023897"/>
                </a:cubicBezTo>
                <a:cubicBezTo>
                  <a:pt x="1029803" y="2023956"/>
                  <a:pt x="1029118" y="2023814"/>
                  <a:pt x="1028746" y="2023389"/>
                </a:cubicBezTo>
                <a:cubicBezTo>
                  <a:pt x="1028516" y="2023129"/>
                  <a:pt x="1028375" y="2022798"/>
                  <a:pt x="1028442" y="2022266"/>
                </a:cubicBezTo>
                <a:cubicBezTo>
                  <a:pt x="1028514" y="2021722"/>
                  <a:pt x="1028707" y="2021261"/>
                  <a:pt x="1028958" y="2020835"/>
                </a:cubicBezTo>
                <a:cubicBezTo>
                  <a:pt x="1029463" y="2019984"/>
                  <a:pt x="1030283" y="2019358"/>
                  <a:pt x="1031237" y="2018873"/>
                </a:cubicBezTo>
                <a:cubicBezTo>
                  <a:pt x="1031438" y="2018767"/>
                  <a:pt x="1031629" y="2018648"/>
                  <a:pt x="1031841" y="2018566"/>
                </a:cubicBezTo>
                <a:cubicBezTo>
                  <a:pt x="1031650" y="2018613"/>
                  <a:pt x="1031447" y="2018684"/>
                  <a:pt x="1031251" y="2018755"/>
                </a:cubicBezTo>
                <a:cubicBezTo>
                  <a:pt x="1030552" y="2018968"/>
                  <a:pt x="1029823" y="2019216"/>
                  <a:pt x="1029072" y="2019464"/>
                </a:cubicBezTo>
                <a:cubicBezTo>
                  <a:pt x="1028082" y="2019783"/>
                  <a:pt x="1027078" y="2020043"/>
                  <a:pt x="1026095" y="2020114"/>
                </a:cubicBezTo>
                <a:cubicBezTo>
                  <a:pt x="1025935" y="2020126"/>
                  <a:pt x="1025772" y="2020161"/>
                  <a:pt x="1025615" y="2020161"/>
                </a:cubicBezTo>
                <a:cubicBezTo>
                  <a:pt x="1025529" y="2020292"/>
                  <a:pt x="1025455" y="2020445"/>
                  <a:pt x="1025370" y="2020575"/>
                </a:cubicBezTo>
                <a:cubicBezTo>
                  <a:pt x="1024426" y="2022053"/>
                  <a:pt x="1023578" y="2023720"/>
                  <a:pt x="1022601" y="2025221"/>
                </a:cubicBezTo>
                <a:lnTo>
                  <a:pt x="1022602" y="2025221"/>
                </a:lnTo>
                <a:cubicBezTo>
                  <a:pt x="1023273" y="2025978"/>
                  <a:pt x="1023927" y="2026782"/>
                  <a:pt x="1024560" y="2027645"/>
                </a:cubicBezTo>
                <a:cubicBezTo>
                  <a:pt x="1024625" y="2027609"/>
                  <a:pt x="1024691" y="2027574"/>
                  <a:pt x="1024755" y="2027538"/>
                </a:cubicBezTo>
                <a:cubicBezTo>
                  <a:pt x="1024993" y="2027408"/>
                  <a:pt x="1025240" y="2027302"/>
                  <a:pt x="1025479" y="2027172"/>
                </a:cubicBezTo>
                <a:cubicBezTo>
                  <a:pt x="1026497" y="2026640"/>
                  <a:pt x="1027516" y="2026096"/>
                  <a:pt x="1028561" y="2025611"/>
                </a:cubicBezTo>
                <a:cubicBezTo>
                  <a:pt x="1029231" y="2025304"/>
                  <a:pt x="1029923" y="2025044"/>
                  <a:pt x="1030605" y="2024748"/>
                </a:cubicBezTo>
                <a:cubicBezTo>
                  <a:pt x="1033384" y="2023578"/>
                  <a:pt x="1036234" y="2022549"/>
                  <a:pt x="1039189" y="2021769"/>
                </a:cubicBezTo>
                <a:cubicBezTo>
                  <a:pt x="1039214" y="2021757"/>
                  <a:pt x="1039232" y="2021746"/>
                  <a:pt x="1039257" y="2021734"/>
                </a:cubicBezTo>
                <a:close/>
                <a:moveTo>
                  <a:pt x="865247" y="1860734"/>
                </a:moveTo>
                <a:cubicBezTo>
                  <a:pt x="865226" y="1861029"/>
                  <a:pt x="865095" y="1861348"/>
                  <a:pt x="864970" y="1861656"/>
                </a:cubicBezTo>
                <a:cubicBezTo>
                  <a:pt x="864331" y="1863276"/>
                  <a:pt x="862506" y="1865179"/>
                  <a:pt x="860586" y="1866905"/>
                </a:cubicBezTo>
                <a:cubicBezTo>
                  <a:pt x="858801" y="1868501"/>
                  <a:pt x="856978" y="1869943"/>
                  <a:pt x="856079" y="1870794"/>
                </a:cubicBezTo>
                <a:cubicBezTo>
                  <a:pt x="858376" y="1870428"/>
                  <a:pt x="860104" y="1869931"/>
                  <a:pt x="861418" y="1869163"/>
                </a:cubicBezTo>
                <a:cubicBezTo>
                  <a:pt x="861898" y="1868891"/>
                  <a:pt x="862335" y="1868583"/>
                  <a:pt x="862710" y="1868217"/>
                </a:cubicBezTo>
                <a:cubicBezTo>
                  <a:pt x="864105" y="1866869"/>
                  <a:pt x="864777" y="1864871"/>
                  <a:pt x="865107" y="1861963"/>
                </a:cubicBezTo>
                <a:cubicBezTo>
                  <a:pt x="865152" y="1861549"/>
                  <a:pt x="865214" y="1861183"/>
                  <a:pt x="865247" y="1860734"/>
                </a:cubicBezTo>
                <a:close/>
                <a:moveTo>
                  <a:pt x="598959" y="1614582"/>
                </a:moveTo>
                <a:lnTo>
                  <a:pt x="589056" y="1612240"/>
                </a:lnTo>
                <a:lnTo>
                  <a:pt x="588832" y="1612069"/>
                </a:lnTo>
                <a:lnTo>
                  <a:pt x="588812" y="1612183"/>
                </a:lnTo>
                <a:lnTo>
                  <a:pt x="572315" y="1608281"/>
                </a:lnTo>
                <a:cubicBezTo>
                  <a:pt x="575969" y="1609203"/>
                  <a:pt x="586701" y="1618507"/>
                  <a:pt x="588571" y="1620576"/>
                </a:cubicBezTo>
                <a:cubicBezTo>
                  <a:pt x="603737" y="1637291"/>
                  <a:pt x="601229" y="1660604"/>
                  <a:pt x="601229" y="1660604"/>
                </a:cubicBezTo>
                <a:cubicBezTo>
                  <a:pt x="601586" y="1660770"/>
                  <a:pt x="601931" y="1660959"/>
                  <a:pt x="602276" y="1661124"/>
                </a:cubicBezTo>
                <a:cubicBezTo>
                  <a:pt x="602004" y="1660994"/>
                  <a:pt x="602836" y="1650130"/>
                  <a:pt x="602796" y="1649007"/>
                </a:cubicBezTo>
                <a:cubicBezTo>
                  <a:pt x="602143" y="1626262"/>
                  <a:pt x="592668" y="1618850"/>
                  <a:pt x="588411" y="1614440"/>
                </a:cubicBezTo>
                <a:lnTo>
                  <a:pt x="588812" y="1612183"/>
                </a:lnTo>
                <a:lnTo>
                  <a:pt x="589056" y="1612240"/>
                </a:lnTo>
                <a:lnTo>
                  <a:pt x="596754" y="1618117"/>
                </a:lnTo>
                <a:cubicBezTo>
                  <a:pt x="602930" y="1625369"/>
                  <a:pt x="609289" y="1639479"/>
                  <a:pt x="606196" y="1662933"/>
                </a:cubicBezTo>
                <a:cubicBezTo>
                  <a:pt x="606382" y="1662992"/>
                  <a:pt x="606539" y="1663016"/>
                  <a:pt x="606733" y="1663087"/>
                </a:cubicBezTo>
                <a:cubicBezTo>
                  <a:pt x="607364" y="1663110"/>
                  <a:pt x="607903" y="1662815"/>
                  <a:pt x="608381" y="1662365"/>
                </a:cubicBezTo>
                <a:cubicBezTo>
                  <a:pt x="613338" y="1649799"/>
                  <a:pt x="611666" y="1634679"/>
                  <a:pt x="605474" y="1623389"/>
                </a:cubicBezTo>
                <a:cubicBezTo>
                  <a:pt x="603663" y="1620079"/>
                  <a:pt x="601503" y="1617065"/>
                  <a:pt x="598959" y="1614582"/>
                </a:cubicBezTo>
                <a:close/>
                <a:moveTo>
                  <a:pt x="931978" y="1921119"/>
                </a:moveTo>
                <a:cubicBezTo>
                  <a:pt x="932777" y="1922006"/>
                  <a:pt x="933593" y="1922963"/>
                  <a:pt x="934398" y="1923956"/>
                </a:cubicBezTo>
                <a:cubicBezTo>
                  <a:pt x="936693" y="1926794"/>
                  <a:pt x="938889" y="1929974"/>
                  <a:pt x="940270" y="1933095"/>
                </a:cubicBezTo>
                <a:cubicBezTo>
                  <a:pt x="940729" y="1934135"/>
                  <a:pt x="939665" y="1935211"/>
                  <a:pt x="938646" y="1934620"/>
                </a:cubicBezTo>
                <a:cubicBezTo>
                  <a:pt x="938454" y="1934501"/>
                  <a:pt x="938275" y="1934336"/>
                  <a:pt x="938085" y="1934218"/>
                </a:cubicBezTo>
                <a:cubicBezTo>
                  <a:pt x="934305" y="1931818"/>
                  <a:pt x="930816" y="1927657"/>
                  <a:pt x="928815" y="1923732"/>
                </a:cubicBezTo>
                <a:cubicBezTo>
                  <a:pt x="928426" y="1922975"/>
                  <a:pt x="928322" y="1921840"/>
                  <a:pt x="929057" y="1921214"/>
                </a:cubicBezTo>
                <a:cubicBezTo>
                  <a:pt x="929190" y="1921107"/>
                  <a:pt x="929327" y="1920965"/>
                  <a:pt x="929472" y="1920871"/>
                </a:cubicBezTo>
                <a:cubicBezTo>
                  <a:pt x="930190" y="1920386"/>
                  <a:pt x="931378" y="1920445"/>
                  <a:pt x="931978" y="1921119"/>
                </a:cubicBezTo>
                <a:close/>
                <a:moveTo>
                  <a:pt x="783342" y="1783384"/>
                </a:moveTo>
                <a:cubicBezTo>
                  <a:pt x="785654" y="1783479"/>
                  <a:pt x="785581" y="1785914"/>
                  <a:pt x="784646" y="1787297"/>
                </a:cubicBezTo>
                <a:cubicBezTo>
                  <a:pt x="784321" y="1787687"/>
                  <a:pt x="783855" y="1788244"/>
                  <a:pt x="783680" y="1788337"/>
                </a:cubicBezTo>
                <a:cubicBezTo>
                  <a:pt x="781819" y="1789342"/>
                  <a:pt x="780005" y="1789756"/>
                  <a:pt x="777945" y="1790122"/>
                </a:cubicBezTo>
                <a:lnTo>
                  <a:pt x="777943" y="1790122"/>
                </a:lnTo>
                <a:cubicBezTo>
                  <a:pt x="775103" y="1790607"/>
                  <a:pt x="774771" y="1786564"/>
                  <a:pt x="776997" y="1785513"/>
                </a:cubicBezTo>
                <a:cubicBezTo>
                  <a:pt x="779093" y="1784519"/>
                  <a:pt x="780951" y="1783301"/>
                  <a:pt x="783342" y="1783384"/>
                </a:cubicBezTo>
                <a:close/>
                <a:moveTo>
                  <a:pt x="985232" y="1968867"/>
                </a:moveTo>
                <a:cubicBezTo>
                  <a:pt x="985184" y="1968973"/>
                  <a:pt x="985178" y="1969080"/>
                  <a:pt x="985110" y="1969186"/>
                </a:cubicBezTo>
                <a:cubicBezTo>
                  <a:pt x="983877" y="1971125"/>
                  <a:pt x="983796" y="1972484"/>
                  <a:pt x="984137" y="1974612"/>
                </a:cubicBezTo>
                <a:cubicBezTo>
                  <a:pt x="984140" y="1974624"/>
                  <a:pt x="984140" y="1974636"/>
                  <a:pt x="984142" y="1974648"/>
                </a:cubicBezTo>
                <a:cubicBezTo>
                  <a:pt x="984149" y="1974695"/>
                  <a:pt x="984134" y="1974742"/>
                  <a:pt x="984138" y="1974790"/>
                </a:cubicBezTo>
                <a:cubicBezTo>
                  <a:pt x="984222" y="1975463"/>
                  <a:pt x="984112" y="1976267"/>
                  <a:pt x="983543" y="1976728"/>
                </a:cubicBezTo>
                <a:cubicBezTo>
                  <a:pt x="981150" y="1978632"/>
                  <a:pt x="978654" y="1975487"/>
                  <a:pt x="979573" y="1971030"/>
                </a:cubicBezTo>
                <a:cubicBezTo>
                  <a:pt x="979642" y="1970699"/>
                  <a:pt x="979763" y="1970344"/>
                  <a:pt x="979871" y="1970002"/>
                </a:cubicBezTo>
                <a:cubicBezTo>
                  <a:pt x="979903" y="1969895"/>
                  <a:pt x="979924" y="1969801"/>
                  <a:pt x="979958" y="1969706"/>
                </a:cubicBezTo>
                <a:cubicBezTo>
                  <a:pt x="980290" y="1968737"/>
                  <a:pt x="980726" y="1967756"/>
                  <a:pt x="981410" y="1966739"/>
                </a:cubicBezTo>
                <a:cubicBezTo>
                  <a:pt x="982940" y="1964469"/>
                  <a:pt x="986279" y="1966573"/>
                  <a:pt x="985232" y="1968867"/>
                </a:cubicBezTo>
                <a:close/>
                <a:moveTo>
                  <a:pt x="971638" y="1955803"/>
                </a:moveTo>
                <a:cubicBezTo>
                  <a:pt x="972702" y="1957465"/>
                  <a:pt x="973246" y="1960102"/>
                  <a:pt x="971584" y="1961880"/>
                </a:cubicBezTo>
                <a:cubicBezTo>
                  <a:pt x="971483" y="1961987"/>
                  <a:pt x="971359" y="1962057"/>
                  <a:pt x="971243" y="1962128"/>
                </a:cubicBezTo>
                <a:cubicBezTo>
                  <a:pt x="970873" y="1962378"/>
                  <a:pt x="970450" y="1962448"/>
                  <a:pt x="970024" y="1962330"/>
                </a:cubicBezTo>
                <a:cubicBezTo>
                  <a:pt x="969537" y="1962200"/>
                  <a:pt x="969080" y="1961810"/>
                  <a:pt x="968747" y="1961101"/>
                </a:cubicBezTo>
                <a:cubicBezTo>
                  <a:pt x="968429" y="1960414"/>
                  <a:pt x="968244" y="1959445"/>
                  <a:pt x="968286" y="1958121"/>
                </a:cubicBezTo>
                <a:cubicBezTo>
                  <a:pt x="968309" y="1957377"/>
                  <a:pt x="968384" y="1956550"/>
                  <a:pt x="968578" y="1955568"/>
                </a:cubicBezTo>
                <a:cubicBezTo>
                  <a:pt x="968992" y="1953452"/>
                  <a:pt x="970574" y="1954140"/>
                  <a:pt x="971638" y="1955803"/>
                </a:cubicBezTo>
                <a:close/>
                <a:moveTo>
                  <a:pt x="1000372" y="1980026"/>
                </a:moveTo>
                <a:cubicBezTo>
                  <a:pt x="999291" y="1981669"/>
                  <a:pt x="999391" y="1983537"/>
                  <a:pt x="998936" y="1985216"/>
                </a:cubicBezTo>
                <a:cubicBezTo>
                  <a:pt x="998916" y="1985287"/>
                  <a:pt x="998913" y="1985369"/>
                  <a:pt x="998890" y="1985441"/>
                </a:cubicBezTo>
                <a:cubicBezTo>
                  <a:pt x="998713" y="1986020"/>
                  <a:pt x="998456" y="1986564"/>
                  <a:pt x="998043" y="1987072"/>
                </a:cubicBezTo>
                <a:cubicBezTo>
                  <a:pt x="996401" y="1989093"/>
                  <a:pt x="993756" y="1986800"/>
                  <a:pt x="994543" y="1982509"/>
                </a:cubicBezTo>
                <a:cubicBezTo>
                  <a:pt x="994574" y="1982331"/>
                  <a:pt x="994662" y="1982142"/>
                  <a:pt x="994704" y="1981965"/>
                </a:cubicBezTo>
                <a:cubicBezTo>
                  <a:pt x="995021" y="1980641"/>
                  <a:pt x="995601" y="1979175"/>
                  <a:pt x="996671" y="1977579"/>
                </a:cubicBezTo>
                <a:lnTo>
                  <a:pt x="996673" y="1977579"/>
                </a:lnTo>
                <a:cubicBezTo>
                  <a:pt x="998268" y="1975203"/>
                  <a:pt x="1001946" y="1977626"/>
                  <a:pt x="1000372" y="1980026"/>
                </a:cubicBezTo>
                <a:close/>
                <a:moveTo>
                  <a:pt x="1378554" y="2324894"/>
                </a:moveTo>
                <a:cubicBezTo>
                  <a:pt x="1375674" y="2321893"/>
                  <a:pt x="1372228" y="2319399"/>
                  <a:pt x="1369780" y="2318258"/>
                </a:cubicBezTo>
                <a:cubicBezTo>
                  <a:pt x="1366048" y="2316508"/>
                  <a:pt x="1352404" y="2315527"/>
                  <a:pt x="1351745" y="2315125"/>
                </a:cubicBezTo>
                <a:cubicBezTo>
                  <a:pt x="1362821" y="2321934"/>
                  <a:pt x="1362858" y="2327053"/>
                  <a:pt x="1371746" y="2330765"/>
                </a:cubicBezTo>
                <a:cubicBezTo>
                  <a:pt x="1375689" y="2332408"/>
                  <a:pt x="1379985" y="2332799"/>
                  <a:pt x="1383929" y="2334572"/>
                </a:cubicBezTo>
                <a:cubicBezTo>
                  <a:pt x="1383746" y="2331404"/>
                  <a:pt x="1381433" y="2327896"/>
                  <a:pt x="1378554" y="2324894"/>
                </a:cubicBezTo>
                <a:close/>
                <a:moveTo>
                  <a:pt x="806463" y="1791955"/>
                </a:moveTo>
                <a:cubicBezTo>
                  <a:pt x="796574" y="1801235"/>
                  <a:pt x="786834" y="1810409"/>
                  <a:pt x="776094" y="1818341"/>
                </a:cubicBezTo>
                <a:cubicBezTo>
                  <a:pt x="773786" y="1820043"/>
                  <a:pt x="771439" y="1821710"/>
                  <a:pt x="769024" y="1823283"/>
                </a:cubicBezTo>
                <a:cubicBezTo>
                  <a:pt x="768550" y="1823602"/>
                  <a:pt x="768062" y="1823897"/>
                  <a:pt x="767582" y="1824205"/>
                </a:cubicBezTo>
                <a:lnTo>
                  <a:pt x="767580" y="1824205"/>
                </a:lnTo>
                <a:cubicBezTo>
                  <a:pt x="765902" y="1825269"/>
                  <a:pt x="764212" y="1826321"/>
                  <a:pt x="762472" y="1827314"/>
                </a:cubicBezTo>
                <a:cubicBezTo>
                  <a:pt x="764438" y="1826191"/>
                  <a:pt x="766721" y="1826321"/>
                  <a:pt x="768964" y="1826297"/>
                </a:cubicBezTo>
                <a:cubicBezTo>
                  <a:pt x="769936" y="1826285"/>
                  <a:pt x="770896" y="1826238"/>
                  <a:pt x="771822" y="1826061"/>
                </a:cubicBezTo>
                <a:cubicBezTo>
                  <a:pt x="772485" y="1825931"/>
                  <a:pt x="773135" y="1825753"/>
                  <a:pt x="773748" y="1825446"/>
                </a:cubicBezTo>
                <a:cubicBezTo>
                  <a:pt x="773922" y="1825351"/>
                  <a:pt x="774094" y="1825257"/>
                  <a:pt x="774265" y="1825150"/>
                </a:cubicBezTo>
                <a:cubicBezTo>
                  <a:pt x="775830" y="1824146"/>
                  <a:pt x="776857" y="1822585"/>
                  <a:pt x="777836" y="1820989"/>
                </a:cubicBezTo>
                <a:cubicBezTo>
                  <a:pt x="779420" y="1818388"/>
                  <a:pt x="780882" y="1815658"/>
                  <a:pt x="784303" y="1814877"/>
                </a:cubicBezTo>
                <a:cubicBezTo>
                  <a:pt x="785220" y="1814665"/>
                  <a:pt x="786324" y="1815610"/>
                  <a:pt x="786326" y="1816544"/>
                </a:cubicBezTo>
                <a:cubicBezTo>
                  <a:pt x="786340" y="1819251"/>
                  <a:pt x="782790" y="1821734"/>
                  <a:pt x="781366" y="1823945"/>
                </a:cubicBezTo>
                <a:cubicBezTo>
                  <a:pt x="787714" y="1825399"/>
                  <a:pt x="793109" y="1819547"/>
                  <a:pt x="796005" y="1814617"/>
                </a:cubicBezTo>
                <a:cubicBezTo>
                  <a:pt x="800195" y="1807489"/>
                  <a:pt x="802892" y="1799403"/>
                  <a:pt x="806463" y="1791955"/>
                </a:cubicBezTo>
                <a:close/>
                <a:moveTo>
                  <a:pt x="849516" y="1831227"/>
                </a:moveTo>
                <a:cubicBezTo>
                  <a:pt x="842104" y="1827562"/>
                  <a:pt x="834825" y="1821947"/>
                  <a:pt x="828413" y="1814582"/>
                </a:cubicBezTo>
                <a:cubicBezTo>
                  <a:pt x="826771" y="1815433"/>
                  <a:pt x="825091" y="1816296"/>
                  <a:pt x="823505" y="1817112"/>
                </a:cubicBezTo>
                <a:cubicBezTo>
                  <a:pt x="812043" y="1823023"/>
                  <a:pt x="800779" y="1827846"/>
                  <a:pt x="788229" y="1830990"/>
                </a:cubicBezTo>
                <a:cubicBezTo>
                  <a:pt x="787101" y="1831274"/>
                  <a:pt x="785960" y="1831428"/>
                  <a:pt x="784824" y="1831629"/>
                </a:cubicBezTo>
                <a:cubicBezTo>
                  <a:pt x="800318" y="1855284"/>
                  <a:pt x="816696" y="1880665"/>
                  <a:pt x="833983" y="1907843"/>
                </a:cubicBezTo>
                <a:cubicBezTo>
                  <a:pt x="854617" y="1928626"/>
                  <a:pt x="878449" y="1945094"/>
                  <a:pt x="906593" y="1959079"/>
                </a:cubicBezTo>
                <a:cubicBezTo>
                  <a:pt x="899822" y="1950342"/>
                  <a:pt x="891950" y="1942812"/>
                  <a:pt x="885046" y="1933650"/>
                </a:cubicBezTo>
                <a:cubicBezTo>
                  <a:pt x="874049" y="1919062"/>
                  <a:pt x="869122" y="1902748"/>
                  <a:pt x="863589" y="1885548"/>
                </a:cubicBezTo>
                <a:cubicBezTo>
                  <a:pt x="862901" y="1883408"/>
                  <a:pt x="865295" y="1882025"/>
                  <a:pt x="867058" y="1882403"/>
                </a:cubicBezTo>
                <a:cubicBezTo>
                  <a:pt x="867935" y="1882604"/>
                  <a:pt x="868677" y="1882758"/>
                  <a:pt x="869366" y="1882899"/>
                </a:cubicBezTo>
                <a:lnTo>
                  <a:pt x="869367" y="1882899"/>
                </a:lnTo>
                <a:cubicBezTo>
                  <a:pt x="867573" y="1880854"/>
                  <a:pt x="866092" y="1878596"/>
                  <a:pt x="864753" y="1876256"/>
                </a:cubicBezTo>
                <a:cubicBezTo>
                  <a:pt x="858495" y="1877781"/>
                  <a:pt x="852011" y="1878514"/>
                  <a:pt x="845334" y="1878230"/>
                </a:cubicBezTo>
                <a:cubicBezTo>
                  <a:pt x="840666" y="1878041"/>
                  <a:pt x="845216" y="1859209"/>
                  <a:pt x="845689" y="1855048"/>
                </a:cubicBezTo>
                <a:cubicBezTo>
                  <a:pt x="846489" y="1848037"/>
                  <a:pt x="847501" y="1841062"/>
                  <a:pt x="848862" y="1834147"/>
                </a:cubicBezTo>
                <a:cubicBezTo>
                  <a:pt x="849054" y="1833165"/>
                  <a:pt x="849309" y="1832196"/>
                  <a:pt x="849516" y="1831227"/>
                </a:cubicBezTo>
                <a:close/>
                <a:moveTo>
                  <a:pt x="820596" y="1803919"/>
                </a:moveTo>
                <a:lnTo>
                  <a:pt x="820595" y="1803919"/>
                </a:lnTo>
                <a:lnTo>
                  <a:pt x="820595" y="1803920"/>
                </a:lnTo>
                <a:lnTo>
                  <a:pt x="815776" y="1811898"/>
                </a:lnTo>
                <a:cubicBezTo>
                  <a:pt x="817091" y="1811236"/>
                  <a:pt x="818419" y="1810622"/>
                  <a:pt x="819729" y="1809924"/>
                </a:cubicBezTo>
                <a:cubicBezTo>
                  <a:pt x="820933" y="1809286"/>
                  <a:pt x="822084" y="1808635"/>
                  <a:pt x="823267" y="1807985"/>
                </a:cubicBezTo>
                <a:lnTo>
                  <a:pt x="820595" y="1803920"/>
                </a:lnTo>
                <a:close/>
                <a:moveTo>
                  <a:pt x="1070751" y="2034277"/>
                </a:moveTo>
                <a:cubicBezTo>
                  <a:pt x="1066761" y="2052257"/>
                  <a:pt x="1068727" y="2069777"/>
                  <a:pt x="1072305" y="2087273"/>
                </a:cubicBezTo>
                <a:cubicBezTo>
                  <a:pt x="1075472" y="2069222"/>
                  <a:pt x="1082428" y="2051974"/>
                  <a:pt x="1070751" y="2034277"/>
                </a:cubicBezTo>
                <a:close/>
                <a:moveTo>
                  <a:pt x="868404" y="1847399"/>
                </a:moveTo>
                <a:cubicBezTo>
                  <a:pt x="867964" y="1847671"/>
                  <a:pt x="867500" y="1847895"/>
                  <a:pt x="867052" y="1848155"/>
                </a:cubicBezTo>
                <a:cubicBezTo>
                  <a:pt x="865334" y="1849137"/>
                  <a:pt x="863571" y="1850035"/>
                  <a:pt x="861753" y="1850768"/>
                </a:cubicBezTo>
                <a:cubicBezTo>
                  <a:pt x="860089" y="1851442"/>
                  <a:pt x="858388" y="1851998"/>
                  <a:pt x="856665" y="1852447"/>
                </a:cubicBezTo>
                <a:cubicBezTo>
                  <a:pt x="855738" y="1852695"/>
                  <a:pt x="854810" y="1852943"/>
                  <a:pt x="853873" y="1853121"/>
                </a:cubicBezTo>
                <a:cubicBezTo>
                  <a:pt x="853784" y="1857542"/>
                  <a:pt x="853641" y="1861963"/>
                  <a:pt x="852907" y="1866207"/>
                </a:cubicBezTo>
                <a:cubicBezTo>
                  <a:pt x="854815" y="1864233"/>
                  <a:pt x="856624" y="1862070"/>
                  <a:pt x="858448" y="1859930"/>
                </a:cubicBezTo>
                <a:cubicBezTo>
                  <a:pt x="859873" y="1858263"/>
                  <a:pt x="861295" y="1856584"/>
                  <a:pt x="862680" y="1854847"/>
                </a:cubicBezTo>
                <a:cubicBezTo>
                  <a:pt x="864222" y="1852896"/>
                  <a:pt x="865752" y="1850922"/>
                  <a:pt x="867255" y="1848888"/>
                </a:cubicBezTo>
                <a:cubicBezTo>
                  <a:pt x="867632" y="1848380"/>
                  <a:pt x="868029" y="1847907"/>
                  <a:pt x="868404" y="1847399"/>
                </a:cubicBezTo>
                <a:close/>
                <a:moveTo>
                  <a:pt x="627126" y="1624040"/>
                </a:moveTo>
                <a:cubicBezTo>
                  <a:pt x="627018" y="1624028"/>
                  <a:pt x="626950" y="1624063"/>
                  <a:pt x="626833" y="1624051"/>
                </a:cubicBezTo>
                <a:cubicBezTo>
                  <a:pt x="627983" y="1629182"/>
                  <a:pt x="628857" y="1633627"/>
                  <a:pt x="629536" y="1637646"/>
                </a:cubicBezTo>
                <a:lnTo>
                  <a:pt x="629537" y="1637646"/>
                </a:lnTo>
                <a:cubicBezTo>
                  <a:pt x="631782" y="1636523"/>
                  <a:pt x="634085" y="1635542"/>
                  <a:pt x="636454" y="1634750"/>
                </a:cubicBezTo>
                <a:cubicBezTo>
                  <a:pt x="636607" y="1634703"/>
                  <a:pt x="636756" y="1634632"/>
                  <a:pt x="636910" y="1634584"/>
                </a:cubicBezTo>
                <a:cubicBezTo>
                  <a:pt x="635263" y="1631794"/>
                  <a:pt x="633689" y="1630175"/>
                  <a:pt x="632222" y="1628934"/>
                </a:cubicBezTo>
                <a:cubicBezTo>
                  <a:pt x="630324" y="1627314"/>
                  <a:pt x="628601" y="1626285"/>
                  <a:pt x="627126" y="1624040"/>
                </a:cubicBezTo>
                <a:close/>
                <a:moveTo>
                  <a:pt x="670209" y="1663016"/>
                </a:moveTo>
                <a:cubicBezTo>
                  <a:pt x="670028" y="1663110"/>
                  <a:pt x="669859" y="1663205"/>
                  <a:pt x="669679" y="1663311"/>
                </a:cubicBezTo>
                <a:cubicBezTo>
                  <a:pt x="666811" y="1664919"/>
                  <a:pt x="664058" y="1666468"/>
                  <a:pt x="661358" y="1667981"/>
                </a:cubicBezTo>
                <a:cubicBezTo>
                  <a:pt x="661123" y="1668111"/>
                  <a:pt x="660893" y="1668241"/>
                  <a:pt x="660660" y="1668371"/>
                </a:cubicBezTo>
                <a:cubicBezTo>
                  <a:pt x="659514" y="1669009"/>
                  <a:pt x="658352" y="1669659"/>
                  <a:pt x="657227" y="1670286"/>
                </a:cubicBezTo>
                <a:lnTo>
                  <a:pt x="657226" y="1670286"/>
                </a:lnTo>
                <a:cubicBezTo>
                  <a:pt x="656705" y="1671326"/>
                  <a:pt x="656083" y="1672331"/>
                  <a:pt x="655512" y="1673348"/>
                </a:cubicBezTo>
                <a:cubicBezTo>
                  <a:pt x="655017" y="1674234"/>
                  <a:pt x="654560" y="1675145"/>
                  <a:pt x="654030" y="1676008"/>
                </a:cubicBezTo>
                <a:cubicBezTo>
                  <a:pt x="652529" y="1678455"/>
                  <a:pt x="650868" y="1680784"/>
                  <a:pt x="649074" y="1683018"/>
                </a:cubicBezTo>
                <a:cubicBezTo>
                  <a:pt x="646323" y="1686446"/>
                  <a:pt x="643263" y="1689603"/>
                  <a:pt x="639840" y="1692322"/>
                </a:cubicBezTo>
                <a:cubicBezTo>
                  <a:pt x="640959" y="1692310"/>
                  <a:pt x="642075" y="1692286"/>
                  <a:pt x="643180" y="1692180"/>
                </a:cubicBezTo>
                <a:cubicBezTo>
                  <a:pt x="643182" y="1692180"/>
                  <a:pt x="643184" y="1692180"/>
                  <a:pt x="643185" y="1692180"/>
                </a:cubicBezTo>
                <a:cubicBezTo>
                  <a:pt x="646071" y="1690383"/>
                  <a:pt x="649060" y="1688917"/>
                  <a:pt x="651720" y="1686694"/>
                </a:cubicBezTo>
                <a:cubicBezTo>
                  <a:pt x="652276" y="1686222"/>
                  <a:pt x="652837" y="1685773"/>
                  <a:pt x="653357" y="1685229"/>
                </a:cubicBezTo>
                <a:cubicBezTo>
                  <a:pt x="654278" y="1684259"/>
                  <a:pt x="655120" y="1683243"/>
                  <a:pt x="655984" y="1682250"/>
                </a:cubicBezTo>
                <a:cubicBezTo>
                  <a:pt x="656433" y="1681729"/>
                  <a:pt x="656911" y="1681221"/>
                  <a:pt x="657349" y="1680701"/>
                </a:cubicBezTo>
                <a:cubicBezTo>
                  <a:pt x="658814" y="1678928"/>
                  <a:pt x="660230" y="1677119"/>
                  <a:pt x="661615" y="1675251"/>
                </a:cubicBezTo>
                <a:cubicBezTo>
                  <a:pt x="661986" y="1674743"/>
                  <a:pt x="662341" y="1674199"/>
                  <a:pt x="662705" y="1673691"/>
                </a:cubicBezTo>
                <a:cubicBezTo>
                  <a:pt x="662995" y="1673289"/>
                  <a:pt x="663284" y="1672863"/>
                  <a:pt x="663572" y="1672449"/>
                </a:cubicBezTo>
                <a:cubicBezTo>
                  <a:pt x="665633" y="1669494"/>
                  <a:pt x="667679" y="1666468"/>
                  <a:pt x="669840" y="1663536"/>
                </a:cubicBezTo>
                <a:cubicBezTo>
                  <a:pt x="669965" y="1663358"/>
                  <a:pt x="670082" y="1663181"/>
                  <a:pt x="670209" y="1663016"/>
                </a:cubicBezTo>
                <a:close/>
                <a:moveTo>
                  <a:pt x="653290" y="1646973"/>
                </a:moveTo>
                <a:cubicBezTo>
                  <a:pt x="654156" y="1647517"/>
                  <a:pt x="654106" y="1649137"/>
                  <a:pt x="652936" y="1649314"/>
                </a:cubicBezTo>
                <a:cubicBezTo>
                  <a:pt x="651330" y="1649539"/>
                  <a:pt x="649801" y="1649468"/>
                  <a:pt x="648277" y="1649267"/>
                </a:cubicBezTo>
                <a:cubicBezTo>
                  <a:pt x="647965" y="1649219"/>
                  <a:pt x="647652" y="1649172"/>
                  <a:pt x="647340" y="1649125"/>
                </a:cubicBezTo>
                <a:cubicBezTo>
                  <a:pt x="647155" y="1649089"/>
                  <a:pt x="646970" y="1649078"/>
                  <a:pt x="646785" y="1649042"/>
                </a:cubicBezTo>
                <a:cubicBezTo>
                  <a:pt x="646097" y="1648924"/>
                  <a:pt x="645405" y="1648782"/>
                  <a:pt x="644703" y="1648640"/>
                </a:cubicBezTo>
                <a:cubicBezTo>
                  <a:pt x="642596" y="1648888"/>
                  <a:pt x="641758" y="1645366"/>
                  <a:pt x="643369" y="1644314"/>
                </a:cubicBezTo>
                <a:cubicBezTo>
                  <a:pt x="643793" y="1644030"/>
                  <a:pt x="644346" y="1643888"/>
                  <a:pt x="645136" y="1644077"/>
                </a:cubicBezTo>
                <a:cubicBezTo>
                  <a:pt x="645419" y="1644148"/>
                  <a:pt x="645694" y="1644207"/>
                  <a:pt x="645973" y="1644278"/>
                </a:cubicBezTo>
                <a:cubicBezTo>
                  <a:pt x="646206" y="1644325"/>
                  <a:pt x="646441" y="1644384"/>
                  <a:pt x="646671" y="1644444"/>
                </a:cubicBezTo>
                <a:lnTo>
                  <a:pt x="646670" y="1644444"/>
                </a:lnTo>
                <a:cubicBezTo>
                  <a:pt x="648997" y="1645011"/>
                  <a:pt x="651212" y="1645649"/>
                  <a:pt x="653290" y="1646973"/>
                </a:cubicBezTo>
                <a:close/>
                <a:moveTo>
                  <a:pt x="1317265" y="2259658"/>
                </a:moveTo>
                <a:cubicBezTo>
                  <a:pt x="1317442" y="2259787"/>
                  <a:pt x="1317560" y="2260072"/>
                  <a:pt x="1317407" y="2260261"/>
                </a:cubicBezTo>
                <a:cubicBezTo>
                  <a:pt x="1316830" y="2260970"/>
                  <a:pt x="1315994" y="2261573"/>
                  <a:pt x="1315053" y="2262058"/>
                </a:cubicBezTo>
                <a:cubicBezTo>
                  <a:pt x="1312757" y="2263227"/>
                  <a:pt x="1309767" y="2263523"/>
                  <a:pt x="1307965" y="2261950"/>
                </a:cubicBezTo>
                <a:cubicBezTo>
                  <a:pt x="1307683" y="2261702"/>
                  <a:pt x="1307495" y="2261183"/>
                  <a:pt x="1307719" y="2260827"/>
                </a:cubicBezTo>
                <a:cubicBezTo>
                  <a:pt x="1308190" y="2260094"/>
                  <a:pt x="1308872" y="2259552"/>
                  <a:pt x="1309672" y="2259161"/>
                </a:cubicBezTo>
                <a:lnTo>
                  <a:pt x="1309673" y="2259149"/>
                </a:lnTo>
                <a:cubicBezTo>
                  <a:pt x="1311992" y="2258026"/>
                  <a:pt x="1315288" y="2258298"/>
                  <a:pt x="1317265" y="2259658"/>
                </a:cubicBezTo>
                <a:close/>
                <a:moveTo>
                  <a:pt x="1061781" y="2023720"/>
                </a:moveTo>
                <a:cubicBezTo>
                  <a:pt x="1060851" y="2023412"/>
                  <a:pt x="1059921" y="2023105"/>
                  <a:pt x="1058988" y="2022810"/>
                </a:cubicBezTo>
                <a:cubicBezTo>
                  <a:pt x="1058251" y="2022975"/>
                  <a:pt x="1057442" y="2023010"/>
                  <a:pt x="1056488" y="2022715"/>
                </a:cubicBezTo>
                <a:cubicBezTo>
                  <a:pt x="1056438" y="2022703"/>
                  <a:pt x="1056386" y="2022691"/>
                  <a:pt x="1056337" y="2022679"/>
                </a:cubicBezTo>
                <a:cubicBezTo>
                  <a:pt x="1053649" y="2022821"/>
                  <a:pt x="1050976" y="2023141"/>
                  <a:pt x="1048336" y="2023755"/>
                </a:cubicBezTo>
                <a:cubicBezTo>
                  <a:pt x="1045849" y="2024476"/>
                  <a:pt x="1043478" y="2025280"/>
                  <a:pt x="1041176" y="2026120"/>
                </a:cubicBezTo>
                <a:cubicBezTo>
                  <a:pt x="1040393" y="2037019"/>
                  <a:pt x="1039558" y="2048132"/>
                  <a:pt x="1038526" y="2058747"/>
                </a:cubicBezTo>
                <a:cubicBezTo>
                  <a:pt x="1038337" y="2060710"/>
                  <a:pt x="1038106" y="2062672"/>
                  <a:pt x="1037900" y="2064647"/>
                </a:cubicBezTo>
                <a:cubicBezTo>
                  <a:pt x="1039323" y="2061573"/>
                  <a:pt x="1041155" y="2058357"/>
                  <a:pt x="1043688" y="2056596"/>
                </a:cubicBezTo>
                <a:cubicBezTo>
                  <a:pt x="1047262" y="2054102"/>
                  <a:pt x="1052467" y="2052754"/>
                  <a:pt x="1055534" y="2049858"/>
                </a:cubicBezTo>
                <a:cubicBezTo>
                  <a:pt x="1061016" y="2044692"/>
                  <a:pt x="1063112" y="2068323"/>
                  <a:pt x="1065525" y="2075475"/>
                </a:cubicBezTo>
                <a:cubicBezTo>
                  <a:pt x="1063170" y="2060308"/>
                  <a:pt x="1063100" y="2044963"/>
                  <a:pt x="1067373" y="2029820"/>
                </a:cubicBezTo>
                <a:cubicBezTo>
                  <a:pt x="1067597" y="2029004"/>
                  <a:pt x="1062570" y="2024819"/>
                  <a:pt x="1061887" y="2023909"/>
                </a:cubicBezTo>
                <a:cubicBezTo>
                  <a:pt x="1061840" y="2023850"/>
                  <a:pt x="1061828" y="2023779"/>
                  <a:pt x="1061781" y="2023720"/>
                </a:cubicBezTo>
                <a:close/>
                <a:moveTo>
                  <a:pt x="611112" y="1607773"/>
                </a:moveTo>
                <a:cubicBezTo>
                  <a:pt x="610626" y="1607607"/>
                  <a:pt x="610075" y="1607560"/>
                  <a:pt x="609503" y="1607548"/>
                </a:cubicBezTo>
                <a:lnTo>
                  <a:pt x="609502" y="1607548"/>
                </a:lnTo>
                <a:cubicBezTo>
                  <a:pt x="609022" y="1608600"/>
                  <a:pt x="608916" y="1610267"/>
                  <a:pt x="608550" y="1611981"/>
                </a:cubicBezTo>
                <a:cubicBezTo>
                  <a:pt x="608338" y="1612962"/>
                  <a:pt x="608064" y="1613955"/>
                  <a:pt x="607524" y="1614866"/>
                </a:cubicBezTo>
                <a:cubicBezTo>
                  <a:pt x="614507" y="1623105"/>
                  <a:pt x="617245" y="1631605"/>
                  <a:pt x="617618" y="1639845"/>
                </a:cubicBezTo>
                <a:cubicBezTo>
                  <a:pt x="618006" y="1648392"/>
                  <a:pt x="615848" y="1656620"/>
                  <a:pt x="613230" y="1663985"/>
                </a:cubicBezTo>
                <a:cubicBezTo>
                  <a:pt x="616520" y="1659398"/>
                  <a:pt x="620160" y="1655154"/>
                  <a:pt x="624249" y="1651714"/>
                </a:cubicBezTo>
                <a:cubicBezTo>
                  <a:pt x="622874" y="1650697"/>
                  <a:pt x="621546" y="1649622"/>
                  <a:pt x="620192" y="1648404"/>
                </a:cubicBezTo>
                <a:cubicBezTo>
                  <a:pt x="618581" y="1646973"/>
                  <a:pt x="619084" y="1644869"/>
                  <a:pt x="620239" y="1643427"/>
                </a:cubicBezTo>
                <a:cubicBezTo>
                  <a:pt x="620579" y="1642990"/>
                  <a:pt x="620968" y="1642611"/>
                  <a:pt x="621385" y="1642339"/>
                </a:cubicBezTo>
                <a:cubicBezTo>
                  <a:pt x="622192" y="1641796"/>
                  <a:pt x="623063" y="1641299"/>
                  <a:pt x="623902" y="1640779"/>
                </a:cubicBezTo>
                <a:cubicBezTo>
                  <a:pt x="623328" y="1638013"/>
                  <a:pt x="622766" y="1634974"/>
                  <a:pt x="622453" y="1631523"/>
                </a:cubicBezTo>
                <a:cubicBezTo>
                  <a:pt x="622252" y="1629300"/>
                  <a:pt x="622141" y="1626936"/>
                  <a:pt x="622241" y="1624323"/>
                </a:cubicBezTo>
                <a:cubicBezTo>
                  <a:pt x="622272" y="1623318"/>
                  <a:pt x="622805" y="1622692"/>
                  <a:pt x="623492" y="1622373"/>
                </a:cubicBezTo>
                <a:cubicBezTo>
                  <a:pt x="619416" y="1618223"/>
                  <a:pt x="613060" y="1613766"/>
                  <a:pt x="611112" y="1607773"/>
                </a:cubicBezTo>
                <a:close/>
                <a:moveTo>
                  <a:pt x="1011462" y="1975393"/>
                </a:moveTo>
                <a:lnTo>
                  <a:pt x="1011461" y="1975393"/>
                </a:lnTo>
                <a:cubicBezTo>
                  <a:pt x="1011755" y="1976327"/>
                  <a:pt x="1011940" y="1977213"/>
                  <a:pt x="1012046" y="1978041"/>
                </a:cubicBezTo>
                <a:cubicBezTo>
                  <a:pt x="1012214" y="1979353"/>
                  <a:pt x="1012171" y="1980500"/>
                  <a:pt x="1011976" y="1981410"/>
                </a:cubicBezTo>
                <a:cubicBezTo>
                  <a:pt x="1011324" y="1984472"/>
                  <a:pt x="1009002" y="1984791"/>
                  <a:pt x="1007463" y="1979152"/>
                </a:cubicBezTo>
                <a:cubicBezTo>
                  <a:pt x="1007371" y="1978821"/>
                  <a:pt x="1007285" y="1978443"/>
                  <a:pt x="1007199" y="1978064"/>
                </a:cubicBezTo>
                <a:cubicBezTo>
                  <a:pt x="1007111" y="1977674"/>
                  <a:pt x="1007019" y="1977308"/>
                  <a:pt x="1006939" y="1976871"/>
                </a:cubicBezTo>
                <a:cubicBezTo>
                  <a:pt x="1006779" y="1975996"/>
                  <a:pt x="1007060" y="1975263"/>
                  <a:pt x="1007524" y="1974719"/>
                </a:cubicBezTo>
                <a:cubicBezTo>
                  <a:pt x="1007963" y="1974199"/>
                  <a:pt x="1008566" y="1973880"/>
                  <a:pt x="1009198" y="1973809"/>
                </a:cubicBezTo>
                <a:cubicBezTo>
                  <a:pt x="1010125" y="1973714"/>
                  <a:pt x="1011065" y="1974140"/>
                  <a:pt x="1011462" y="1975393"/>
                </a:cubicBezTo>
                <a:close/>
                <a:moveTo>
                  <a:pt x="827648" y="1805586"/>
                </a:moveTo>
                <a:lnTo>
                  <a:pt x="827644" y="1805588"/>
                </a:lnTo>
                <a:lnTo>
                  <a:pt x="827643" y="1805586"/>
                </a:lnTo>
                <a:close/>
                <a:moveTo>
                  <a:pt x="859812" y="1835081"/>
                </a:moveTo>
                <a:cubicBezTo>
                  <a:pt x="859516" y="1835010"/>
                  <a:pt x="859216" y="1834892"/>
                  <a:pt x="858921" y="1834809"/>
                </a:cubicBezTo>
                <a:cubicBezTo>
                  <a:pt x="857844" y="1834501"/>
                  <a:pt x="856763" y="1834159"/>
                  <a:pt x="855678" y="1833780"/>
                </a:cubicBezTo>
                <a:cubicBezTo>
                  <a:pt x="855545" y="1834336"/>
                  <a:pt x="855398" y="1834880"/>
                  <a:pt x="855269" y="1835447"/>
                </a:cubicBezTo>
                <a:cubicBezTo>
                  <a:pt x="855188" y="1835802"/>
                  <a:pt x="855146" y="1836168"/>
                  <a:pt x="855076" y="1836523"/>
                </a:cubicBezTo>
                <a:cubicBezTo>
                  <a:pt x="856391" y="1836145"/>
                  <a:pt x="857697" y="1835707"/>
                  <a:pt x="859007" y="1835293"/>
                </a:cubicBezTo>
                <a:cubicBezTo>
                  <a:pt x="859273" y="1835211"/>
                  <a:pt x="859544" y="1835163"/>
                  <a:pt x="859812" y="1835081"/>
                </a:cubicBezTo>
                <a:close/>
                <a:moveTo>
                  <a:pt x="814452" y="1792156"/>
                </a:moveTo>
                <a:cubicBezTo>
                  <a:pt x="813177" y="1794308"/>
                  <a:pt x="811945" y="1796518"/>
                  <a:pt x="810814" y="1798835"/>
                </a:cubicBezTo>
                <a:lnTo>
                  <a:pt x="810815" y="1798835"/>
                </a:lnTo>
                <a:cubicBezTo>
                  <a:pt x="807168" y="1806318"/>
                  <a:pt x="803478" y="1813163"/>
                  <a:pt x="798804" y="1819547"/>
                </a:cubicBezTo>
                <a:cubicBezTo>
                  <a:pt x="802567" y="1818128"/>
                  <a:pt x="806272" y="1816532"/>
                  <a:pt x="809942" y="1814818"/>
                </a:cubicBezTo>
                <a:cubicBezTo>
                  <a:pt x="809979" y="1814724"/>
                  <a:pt x="809949" y="1814653"/>
                  <a:pt x="810009" y="1814570"/>
                </a:cubicBezTo>
                <a:cubicBezTo>
                  <a:pt x="813227" y="1810220"/>
                  <a:pt x="815498" y="1804569"/>
                  <a:pt x="817522" y="1798504"/>
                </a:cubicBezTo>
                <a:cubicBezTo>
                  <a:pt x="816581" y="1796672"/>
                  <a:pt x="815660" y="1794828"/>
                  <a:pt x="814827" y="1792877"/>
                </a:cubicBezTo>
                <a:cubicBezTo>
                  <a:pt x="814718" y="1792629"/>
                  <a:pt x="814575" y="1792393"/>
                  <a:pt x="814452" y="1792156"/>
                </a:cubicBezTo>
                <a:close/>
                <a:moveTo>
                  <a:pt x="876304" y="1847754"/>
                </a:moveTo>
                <a:cubicBezTo>
                  <a:pt x="875795" y="1848380"/>
                  <a:pt x="874712" y="1849420"/>
                  <a:pt x="873993" y="1850390"/>
                </a:cubicBezTo>
                <a:cubicBezTo>
                  <a:pt x="873658" y="1850839"/>
                  <a:pt x="873380" y="1851277"/>
                  <a:pt x="873320" y="1851655"/>
                </a:cubicBezTo>
                <a:cubicBezTo>
                  <a:pt x="873095" y="1853014"/>
                  <a:pt x="872687" y="1854397"/>
                  <a:pt x="872291" y="1855804"/>
                </a:cubicBezTo>
                <a:cubicBezTo>
                  <a:pt x="872281" y="1855840"/>
                  <a:pt x="872269" y="1855863"/>
                  <a:pt x="872259" y="1855899"/>
                </a:cubicBezTo>
                <a:lnTo>
                  <a:pt x="872261" y="1855899"/>
                </a:lnTo>
                <a:cubicBezTo>
                  <a:pt x="871152" y="1859824"/>
                  <a:pt x="869583" y="1863583"/>
                  <a:pt x="868256" y="1867425"/>
                </a:cubicBezTo>
                <a:cubicBezTo>
                  <a:pt x="872919" y="1867023"/>
                  <a:pt x="874516" y="1862873"/>
                  <a:pt x="875212" y="1858287"/>
                </a:cubicBezTo>
                <a:cubicBezTo>
                  <a:pt x="875529" y="1856194"/>
                  <a:pt x="875664" y="1854019"/>
                  <a:pt x="875806" y="1852045"/>
                </a:cubicBezTo>
                <a:cubicBezTo>
                  <a:pt x="875924" y="1850413"/>
                  <a:pt x="876052" y="1848912"/>
                  <a:pt x="876304" y="1847754"/>
                </a:cubicBezTo>
                <a:close/>
                <a:moveTo>
                  <a:pt x="1262373" y="2203174"/>
                </a:moveTo>
                <a:cubicBezTo>
                  <a:pt x="1261549" y="2202925"/>
                  <a:pt x="1260878" y="2202878"/>
                  <a:pt x="1260901" y="2201873"/>
                </a:cubicBezTo>
                <a:cubicBezTo>
                  <a:pt x="1253639" y="2195667"/>
                  <a:pt x="1243243" y="2189862"/>
                  <a:pt x="1227976" y="2188467"/>
                </a:cubicBezTo>
                <a:cubicBezTo>
                  <a:pt x="1227011" y="2188491"/>
                  <a:pt x="1224774" y="2188668"/>
                  <a:pt x="1223938" y="2188408"/>
                </a:cubicBezTo>
                <a:cubicBezTo>
                  <a:pt x="1223479" y="2188432"/>
                  <a:pt x="1220525" y="2188692"/>
                  <a:pt x="1220266" y="2188657"/>
                </a:cubicBezTo>
                <a:cubicBezTo>
                  <a:pt x="1219430" y="2189460"/>
                  <a:pt x="1218511" y="2190134"/>
                  <a:pt x="1217652" y="2190891"/>
                </a:cubicBezTo>
                <a:cubicBezTo>
                  <a:pt x="1216721" y="2191671"/>
                  <a:pt x="1215839" y="2192534"/>
                  <a:pt x="1214873" y="2193243"/>
                </a:cubicBezTo>
                <a:cubicBezTo>
                  <a:pt x="1215345" y="2193291"/>
                  <a:pt x="1215781" y="2193409"/>
                  <a:pt x="1216240" y="2193480"/>
                </a:cubicBezTo>
                <a:cubicBezTo>
                  <a:pt x="1218641" y="2193858"/>
                  <a:pt x="1220995" y="2194425"/>
                  <a:pt x="1223267" y="2195194"/>
                </a:cubicBezTo>
                <a:cubicBezTo>
                  <a:pt x="1225997" y="2194662"/>
                  <a:pt x="1229059" y="2195111"/>
                  <a:pt x="1231720" y="2195288"/>
                </a:cubicBezTo>
                <a:cubicBezTo>
                  <a:pt x="1236216" y="2195596"/>
                  <a:pt x="1241855" y="2194390"/>
                  <a:pt x="1245562" y="2197511"/>
                </a:cubicBezTo>
                <a:cubicBezTo>
                  <a:pt x="1245822" y="2197724"/>
                  <a:pt x="1245893" y="2198208"/>
                  <a:pt x="1245575" y="2198409"/>
                </a:cubicBezTo>
                <a:cubicBezTo>
                  <a:pt x="1241431" y="2201022"/>
                  <a:pt x="1236146" y="2198977"/>
                  <a:pt x="1231625" y="2198669"/>
                </a:cubicBezTo>
                <a:cubicBezTo>
                  <a:pt x="1231272" y="2198646"/>
                  <a:pt x="1230907" y="2198669"/>
                  <a:pt x="1230542" y="2198658"/>
                </a:cubicBezTo>
                <a:cubicBezTo>
                  <a:pt x="1232791" y="2200112"/>
                  <a:pt x="1234933" y="2201755"/>
                  <a:pt x="1236793" y="2203847"/>
                </a:cubicBezTo>
                <a:cubicBezTo>
                  <a:pt x="1237829" y="2205030"/>
                  <a:pt x="1236981" y="2207075"/>
                  <a:pt x="1235628" y="2207524"/>
                </a:cubicBezTo>
                <a:cubicBezTo>
                  <a:pt x="1233521" y="2208233"/>
                  <a:pt x="1231637" y="2209250"/>
                  <a:pt x="1229871" y="2210456"/>
                </a:cubicBezTo>
                <a:cubicBezTo>
                  <a:pt x="1233615" y="2210136"/>
                  <a:pt x="1237547" y="2210397"/>
                  <a:pt x="1240725" y="2210432"/>
                </a:cubicBezTo>
                <a:cubicBezTo>
                  <a:pt x="1246211" y="2210503"/>
                  <a:pt x="1251885" y="2209297"/>
                  <a:pt x="1257312" y="2210125"/>
                </a:cubicBezTo>
                <a:cubicBezTo>
                  <a:pt x="1257676" y="2210184"/>
                  <a:pt x="1258041" y="2210172"/>
                  <a:pt x="1258406" y="2210243"/>
                </a:cubicBezTo>
                <a:cubicBezTo>
                  <a:pt x="1259207" y="2210408"/>
                  <a:pt x="1259289" y="2211342"/>
                  <a:pt x="1258618" y="2211744"/>
                </a:cubicBezTo>
                <a:cubicBezTo>
                  <a:pt x="1256735" y="2212856"/>
                  <a:pt x="1254604" y="2213458"/>
                  <a:pt x="1252391" y="2213813"/>
                </a:cubicBezTo>
                <a:cubicBezTo>
                  <a:pt x="1247976" y="2214511"/>
                  <a:pt x="1243185" y="2214168"/>
                  <a:pt x="1238995" y="2214428"/>
                </a:cubicBezTo>
                <a:cubicBezTo>
                  <a:pt x="1234321" y="2214735"/>
                  <a:pt x="1228706" y="2216024"/>
                  <a:pt x="1223797" y="2215622"/>
                </a:cubicBezTo>
                <a:cubicBezTo>
                  <a:pt x="1221596" y="2217809"/>
                  <a:pt x="1219512" y="2220149"/>
                  <a:pt x="1217334" y="2222325"/>
                </a:cubicBezTo>
                <a:cubicBezTo>
                  <a:pt x="1221337" y="2222265"/>
                  <a:pt x="1225445" y="2222597"/>
                  <a:pt x="1229177" y="2222620"/>
                </a:cubicBezTo>
                <a:cubicBezTo>
                  <a:pt x="1232966" y="2222644"/>
                  <a:pt x="1237441" y="2221958"/>
                  <a:pt x="1241773" y="2221757"/>
                </a:cubicBezTo>
                <a:cubicBezTo>
                  <a:pt x="1244374" y="2221639"/>
                  <a:pt x="1246917" y="2221722"/>
                  <a:pt x="1249223" y="2222242"/>
                </a:cubicBezTo>
                <a:cubicBezTo>
                  <a:pt x="1249884" y="2222396"/>
                  <a:pt x="1250543" y="2222549"/>
                  <a:pt x="1251167" y="2222774"/>
                </a:cubicBezTo>
                <a:cubicBezTo>
                  <a:pt x="1251579" y="2222928"/>
                  <a:pt x="1251543" y="2223459"/>
                  <a:pt x="1251273" y="2223720"/>
                </a:cubicBezTo>
                <a:cubicBezTo>
                  <a:pt x="1249083" y="2225706"/>
                  <a:pt x="1246081" y="2226580"/>
                  <a:pt x="1242878" y="2226959"/>
                </a:cubicBezTo>
                <a:cubicBezTo>
                  <a:pt x="1240101" y="2227302"/>
                  <a:pt x="1237205" y="2227278"/>
                  <a:pt x="1234498" y="2227207"/>
                </a:cubicBezTo>
                <a:cubicBezTo>
                  <a:pt x="1233250" y="2227172"/>
                  <a:pt x="1232049" y="2227136"/>
                  <a:pt x="1230931" y="2227124"/>
                </a:cubicBezTo>
                <a:cubicBezTo>
                  <a:pt x="1224692" y="2227101"/>
                  <a:pt x="1217863" y="2227774"/>
                  <a:pt x="1211530" y="2227266"/>
                </a:cubicBezTo>
                <a:cubicBezTo>
                  <a:pt x="1210801" y="2227763"/>
                  <a:pt x="1210036" y="2228212"/>
                  <a:pt x="1209258" y="2228637"/>
                </a:cubicBezTo>
                <a:cubicBezTo>
                  <a:pt x="1207634" y="2229524"/>
                  <a:pt x="1205880" y="2230186"/>
                  <a:pt x="1203962" y="2230612"/>
                </a:cubicBezTo>
                <a:cubicBezTo>
                  <a:pt x="1203620" y="2230695"/>
                  <a:pt x="1203302" y="2230801"/>
                  <a:pt x="1202949" y="2230860"/>
                </a:cubicBezTo>
                <a:cubicBezTo>
                  <a:pt x="1201901" y="2231049"/>
                  <a:pt x="1200807" y="2231155"/>
                  <a:pt x="1199641" y="2231167"/>
                </a:cubicBezTo>
                <a:cubicBezTo>
                  <a:pt x="1198605" y="2231179"/>
                  <a:pt x="1197558" y="2231108"/>
                  <a:pt x="1196498" y="2231049"/>
                </a:cubicBezTo>
                <a:cubicBezTo>
                  <a:pt x="1196239" y="2231037"/>
                  <a:pt x="1195992" y="2231037"/>
                  <a:pt x="1195745" y="2231026"/>
                </a:cubicBezTo>
                <a:cubicBezTo>
                  <a:pt x="1196004" y="2231061"/>
                  <a:pt x="1196262" y="2231132"/>
                  <a:pt x="1196534" y="2231167"/>
                </a:cubicBezTo>
                <a:cubicBezTo>
                  <a:pt x="1198547" y="2231451"/>
                  <a:pt x="1200571" y="2231865"/>
                  <a:pt x="1202595" y="2232326"/>
                </a:cubicBezTo>
                <a:cubicBezTo>
                  <a:pt x="1202961" y="2232409"/>
                  <a:pt x="1203326" y="2232491"/>
                  <a:pt x="1203690" y="2232586"/>
                </a:cubicBezTo>
                <a:cubicBezTo>
                  <a:pt x="1205245" y="2232952"/>
                  <a:pt x="1206799" y="2233295"/>
                  <a:pt x="1208353" y="2233674"/>
                </a:cubicBezTo>
                <a:cubicBezTo>
                  <a:pt x="1211354" y="2234383"/>
                  <a:pt x="1214356" y="2235057"/>
                  <a:pt x="1217369" y="2235388"/>
                </a:cubicBezTo>
                <a:cubicBezTo>
                  <a:pt x="1219265" y="2235589"/>
                  <a:pt x="1221266" y="2235612"/>
                  <a:pt x="1223326" y="2235589"/>
                </a:cubicBezTo>
                <a:cubicBezTo>
                  <a:pt x="1225987" y="2235553"/>
                  <a:pt x="1228730" y="2235447"/>
                  <a:pt x="1231402" y="2235530"/>
                </a:cubicBezTo>
                <a:cubicBezTo>
                  <a:pt x="1234427" y="2235624"/>
                  <a:pt x="1237358" y="2235955"/>
                  <a:pt x="1239960" y="2236960"/>
                </a:cubicBezTo>
                <a:cubicBezTo>
                  <a:pt x="1240337" y="2237114"/>
                  <a:pt x="1240395" y="2237681"/>
                  <a:pt x="1240066" y="2237906"/>
                </a:cubicBezTo>
                <a:cubicBezTo>
                  <a:pt x="1235969" y="2240601"/>
                  <a:pt x="1230000" y="2241121"/>
                  <a:pt x="1224221" y="2240897"/>
                </a:cubicBezTo>
                <a:cubicBezTo>
                  <a:pt x="1221749" y="2240802"/>
                  <a:pt x="1219312" y="2240577"/>
                  <a:pt x="1217075" y="2240317"/>
                </a:cubicBezTo>
                <a:cubicBezTo>
                  <a:pt x="1215992" y="2240199"/>
                  <a:pt x="1214945" y="2240057"/>
                  <a:pt x="1213968" y="2239939"/>
                </a:cubicBezTo>
                <a:cubicBezTo>
                  <a:pt x="1212061" y="2239691"/>
                  <a:pt x="1210048" y="2239454"/>
                  <a:pt x="1208011" y="2239159"/>
                </a:cubicBezTo>
                <a:cubicBezTo>
                  <a:pt x="1208835" y="2239939"/>
                  <a:pt x="1209671" y="2240719"/>
                  <a:pt x="1210413" y="2241629"/>
                </a:cubicBezTo>
                <a:cubicBezTo>
                  <a:pt x="1210989" y="2242351"/>
                  <a:pt x="1211590" y="2243166"/>
                  <a:pt x="1212202" y="2244018"/>
                </a:cubicBezTo>
                <a:cubicBezTo>
                  <a:pt x="1212520" y="2244467"/>
                  <a:pt x="1212849" y="2244928"/>
                  <a:pt x="1213167" y="2245401"/>
                </a:cubicBezTo>
                <a:cubicBezTo>
                  <a:pt x="1214521" y="2245661"/>
                  <a:pt x="1215745" y="2246004"/>
                  <a:pt x="1216958" y="2246358"/>
                </a:cubicBezTo>
                <a:cubicBezTo>
                  <a:pt x="1221019" y="2247564"/>
                  <a:pt x="1224761" y="2249018"/>
                  <a:pt x="1231518" y="2248368"/>
                </a:cubicBezTo>
                <a:cubicBezTo>
                  <a:pt x="1232143" y="2248309"/>
                  <a:pt x="1232697" y="2248250"/>
                  <a:pt x="1233215" y="2248214"/>
                </a:cubicBezTo>
                <a:cubicBezTo>
                  <a:pt x="1234686" y="2248120"/>
                  <a:pt x="1235852" y="2248202"/>
                  <a:pt x="1237394" y="2248983"/>
                </a:cubicBezTo>
                <a:cubicBezTo>
                  <a:pt x="1237664" y="2249124"/>
                  <a:pt x="1237664" y="2249491"/>
                  <a:pt x="1237475" y="2249692"/>
                </a:cubicBezTo>
                <a:cubicBezTo>
                  <a:pt x="1235381" y="2251938"/>
                  <a:pt x="1231413" y="2252458"/>
                  <a:pt x="1227258" y="2252376"/>
                </a:cubicBezTo>
                <a:cubicBezTo>
                  <a:pt x="1223526" y="2252304"/>
                  <a:pt x="1219642" y="2251737"/>
                  <a:pt x="1216852" y="2251442"/>
                </a:cubicBezTo>
                <a:cubicBezTo>
                  <a:pt x="1217935" y="2253392"/>
                  <a:pt x="1218982" y="2255402"/>
                  <a:pt x="1219948" y="2257494"/>
                </a:cubicBezTo>
                <a:cubicBezTo>
                  <a:pt x="1219948" y="2257506"/>
                  <a:pt x="1219960" y="2257518"/>
                  <a:pt x="1219971" y="2257530"/>
                </a:cubicBezTo>
                <a:cubicBezTo>
                  <a:pt x="1224997" y="2258606"/>
                  <a:pt x="1223078" y="2259232"/>
                  <a:pt x="1227399" y="2259539"/>
                </a:cubicBezTo>
                <a:cubicBezTo>
                  <a:pt x="1228670" y="2259634"/>
                  <a:pt x="1230447" y="2259693"/>
                  <a:pt x="1233132" y="2259740"/>
                </a:cubicBezTo>
                <a:cubicBezTo>
                  <a:pt x="1236605" y="2259788"/>
                  <a:pt x="1240384" y="2259126"/>
                  <a:pt x="1243703" y="2260331"/>
                </a:cubicBezTo>
                <a:cubicBezTo>
                  <a:pt x="1244221" y="2260521"/>
                  <a:pt x="1244338" y="2261336"/>
                  <a:pt x="1243856" y="2261644"/>
                </a:cubicBezTo>
                <a:cubicBezTo>
                  <a:pt x="1239489" y="2264457"/>
                  <a:pt x="1226764" y="2264173"/>
                  <a:pt x="1222513" y="2263039"/>
                </a:cubicBezTo>
                <a:cubicBezTo>
                  <a:pt x="1222431" y="2263015"/>
                  <a:pt x="1222302" y="2263003"/>
                  <a:pt x="1222219" y="2262979"/>
                </a:cubicBezTo>
                <a:cubicBezTo>
                  <a:pt x="1222243" y="2263051"/>
                  <a:pt x="1222267" y="2263121"/>
                  <a:pt x="1222290" y="2263204"/>
                </a:cubicBezTo>
                <a:cubicBezTo>
                  <a:pt x="1222502" y="2263772"/>
                  <a:pt x="1222678" y="2264327"/>
                  <a:pt x="1222867" y="2264895"/>
                </a:cubicBezTo>
                <a:cubicBezTo>
                  <a:pt x="1225138" y="2266573"/>
                  <a:pt x="1226622" y="2267294"/>
                  <a:pt x="1227776" y="2267637"/>
                </a:cubicBezTo>
                <a:cubicBezTo>
                  <a:pt x="1230472" y="2268453"/>
                  <a:pt x="1231308" y="2267034"/>
                  <a:pt x="1235133" y="2269245"/>
                </a:cubicBezTo>
                <a:cubicBezTo>
                  <a:pt x="1235497" y="2269458"/>
                  <a:pt x="1235581" y="2269954"/>
                  <a:pt x="1235498" y="2270404"/>
                </a:cubicBezTo>
                <a:cubicBezTo>
                  <a:pt x="1235463" y="2270593"/>
                  <a:pt x="1235475" y="2270794"/>
                  <a:pt x="1235357" y="2270924"/>
                </a:cubicBezTo>
                <a:cubicBezTo>
                  <a:pt x="1232967" y="2273489"/>
                  <a:pt x="1229224" y="2273288"/>
                  <a:pt x="1225739" y="2272023"/>
                </a:cubicBezTo>
                <a:cubicBezTo>
                  <a:pt x="1225363" y="2271881"/>
                  <a:pt x="1224998" y="2271740"/>
                  <a:pt x="1224621" y="2271586"/>
                </a:cubicBezTo>
                <a:cubicBezTo>
                  <a:pt x="1224668" y="2271799"/>
                  <a:pt x="1224656" y="2271999"/>
                  <a:pt x="1224692" y="2272212"/>
                </a:cubicBezTo>
                <a:cubicBezTo>
                  <a:pt x="1224892" y="2273418"/>
                  <a:pt x="1225067" y="2274612"/>
                  <a:pt x="1225080" y="2275688"/>
                </a:cubicBezTo>
                <a:cubicBezTo>
                  <a:pt x="1225092" y="2275960"/>
                  <a:pt x="1225057" y="2276208"/>
                  <a:pt x="1225044" y="2276468"/>
                </a:cubicBezTo>
                <a:cubicBezTo>
                  <a:pt x="1225033" y="2276575"/>
                  <a:pt x="1225021" y="2276681"/>
                  <a:pt x="1225021" y="2276799"/>
                </a:cubicBezTo>
                <a:cubicBezTo>
                  <a:pt x="1227810" y="2278348"/>
                  <a:pt x="1230578" y="2279317"/>
                  <a:pt x="1233297" y="2279790"/>
                </a:cubicBezTo>
                <a:cubicBezTo>
                  <a:pt x="1238087" y="2280641"/>
                  <a:pt x="1242773" y="2279956"/>
                  <a:pt x="1247317" y="2278265"/>
                </a:cubicBezTo>
                <a:cubicBezTo>
                  <a:pt x="1251061" y="2276870"/>
                  <a:pt x="1254710" y="2274778"/>
                  <a:pt x="1258230" y="2272248"/>
                </a:cubicBezTo>
                <a:cubicBezTo>
                  <a:pt x="1258618" y="2271976"/>
                  <a:pt x="1258995" y="2271704"/>
                  <a:pt x="1259372" y="2271420"/>
                </a:cubicBezTo>
                <a:cubicBezTo>
                  <a:pt x="1262232" y="2269281"/>
                  <a:pt x="1264999" y="2266881"/>
                  <a:pt x="1267671" y="2264375"/>
                </a:cubicBezTo>
                <a:cubicBezTo>
                  <a:pt x="1279019" y="2253664"/>
                  <a:pt x="1288542" y="2240885"/>
                  <a:pt x="1295134" y="2237587"/>
                </a:cubicBezTo>
                <a:cubicBezTo>
                  <a:pt x="1295310" y="2237504"/>
                  <a:pt x="1295488" y="2237421"/>
                  <a:pt x="1295594" y="2237267"/>
                </a:cubicBezTo>
                <a:cubicBezTo>
                  <a:pt x="1295817" y="2236948"/>
                  <a:pt x="1295664" y="2236499"/>
                  <a:pt x="1295488" y="2236144"/>
                </a:cubicBezTo>
                <a:cubicBezTo>
                  <a:pt x="1294711" y="2234619"/>
                  <a:pt x="1285234" y="2227030"/>
                  <a:pt x="1279313" y="2221887"/>
                </a:cubicBezTo>
                <a:cubicBezTo>
                  <a:pt x="1277641" y="2220421"/>
                  <a:pt x="1276229" y="2219145"/>
                  <a:pt x="1275405" y="2218282"/>
                </a:cubicBezTo>
                <a:cubicBezTo>
                  <a:pt x="1275393" y="2218270"/>
                  <a:pt x="1275381" y="2218258"/>
                  <a:pt x="1275381" y="2218246"/>
                </a:cubicBezTo>
                <a:cubicBezTo>
                  <a:pt x="1273662" y="2216426"/>
                  <a:pt x="1271249" y="2212761"/>
                  <a:pt x="1267624" y="2208600"/>
                </a:cubicBezTo>
                <a:cubicBezTo>
                  <a:pt x="1266588" y="2207417"/>
                  <a:pt x="1265458" y="2206200"/>
                  <a:pt x="1264222" y="2204959"/>
                </a:cubicBezTo>
                <a:cubicBezTo>
                  <a:pt x="1263621" y="2204368"/>
                  <a:pt x="1263021" y="2203765"/>
                  <a:pt x="1262373" y="2203174"/>
                </a:cubicBezTo>
                <a:close/>
                <a:moveTo>
                  <a:pt x="610466" y="1601424"/>
                </a:moveTo>
                <a:cubicBezTo>
                  <a:pt x="604164" y="1594532"/>
                  <a:pt x="602702" y="1598434"/>
                  <a:pt x="605989" y="1606792"/>
                </a:cubicBezTo>
                <a:cubicBezTo>
                  <a:pt x="607018" y="1604604"/>
                  <a:pt x="608125" y="1602902"/>
                  <a:pt x="610466" y="1603505"/>
                </a:cubicBezTo>
                <a:lnTo>
                  <a:pt x="610466" y="1603505"/>
                </a:lnTo>
                <a:cubicBezTo>
                  <a:pt x="610469" y="1602855"/>
                  <a:pt x="610471" y="1602146"/>
                  <a:pt x="610466" y="1601424"/>
                </a:cubicBezTo>
                <a:close/>
                <a:moveTo>
                  <a:pt x="913137" y="1878171"/>
                </a:moveTo>
                <a:cubicBezTo>
                  <a:pt x="912657" y="1877970"/>
                  <a:pt x="912184" y="1877769"/>
                  <a:pt x="911706" y="1877568"/>
                </a:cubicBezTo>
                <a:cubicBezTo>
                  <a:pt x="911057" y="1877284"/>
                  <a:pt x="910407" y="1877012"/>
                  <a:pt x="909762" y="1876740"/>
                </a:cubicBezTo>
                <a:cubicBezTo>
                  <a:pt x="909376" y="1876587"/>
                  <a:pt x="908984" y="1876409"/>
                  <a:pt x="908600" y="1876256"/>
                </a:cubicBezTo>
                <a:cubicBezTo>
                  <a:pt x="908258" y="1876114"/>
                  <a:pt x="907920" y="1875948"/>
                  <a:pt x="907577" y="1875795"/>
                </a:cubicBezTo>
                <a:cubicBezTo>
                  <a:pt x="908457" y="1876989"/>
                  <a:pt x="909071" y="1878313"/>
                  <a:pt x="909149" y="1879909"/>
                </a:cubicBezTo>
                <a:cubicBezTo>
                  <a:pt x="909238" y="1881765"/>
                  <a:pt x="908619" y="1882096"/>
                  <a:pt x="907626" y="1881623"/>
                </a:cubicBezTo>
                <a:cubicBezTo>
                  <a:pt x="907171" y="1881398"/>
                  <a:pt x="906646" y="1881032"/>
                  <a:pt x="906064" y="1880535"/>
                </a:cubicBezTo>
                <a:cubicBezTo>
                  <a:pt x="904239" y="1878998"/>
                  <a:pt x="901929" y="1876409"/>
                  <a:pt x="900048" y="1874743"/>
                </a:cubicBezTo>
                <a:cubicBezTo>
                  <a:pt x="899668" y="1874565"/>
                  <a:pt x="899303" y="1874329"/>
                  <a:pt x="898925" y="1874152"/>
                </a:cubicBezTo>
                <a:cubicBezTo>
                  <a:pt x="894893" y="1872201"/>
                  <a:pt x="891013" y="1869600"/>
                  <a:pt x="887313" y="1866940"/>
                </a:cubicBezTo>
                <a:cubicBezTo>
                  <a:pt x="885715" y="1867874"/>
                  <a:pt x="884085" y="1868761"/>
                  <a:pt x="882440" y="1869600"/>
                </a:cubicBezTo>
                <a:cubicBezTo>
                  <a:pt x="885198" y="1871409"/>
                  <a:pt x="888167" y="1873489"/>
                  <a:pt x="890043" y="1874412"/>
                </a:cubicBezTo>
                <a:cubicBezTo>
                  <a:pt x="892910" y="1875830"/>
                  <a:pt x="896826" y="1877580"/>
                  <a:pt x="900744" y="1880110"/>
                </a:cubicBezTo>
                <a:cubicBezTo>
                  <a:pt x="903259" y="1881741"/>
                  <a:pt x="905743" y="1883715"/>
                  <a:pt x="907985" y="1886115"/>
                </a:cubicBezTo>
                <a:cubicBezTo>
                  <a:pt x="908540" y="1886706"/>
                  <a:pt x="909096" y="1887309"/>
                  <a:pt x="909614" y="1887959"/>
                </a:cubicBezTo>
                <a:cubicBezTo>
                  <a:pt x="910543" y="1889130"/>
                  <a:pt x="911416" y="1890383"/>
                  <a:pt x="912185" y="1891754"/>
                </a:cubicBezTo>
                <a:cubicBezTo>
                  <a:pt x="912605" y="1892499"/>
                  <a:pt x="911972" y="1893125"/>
                  <a:pt x="911280" y="1893208"/>
                </a:cubicBezTo>
                <a:cubicBezTo>
                  <a:pt x="911024" y="1893243"/>
                  <a:pt x="910765" y="1893208"/>
                  <a:pt x="910542" y="1893078"/>
                </a:cubicBezTo>
                <a:cubicBezTo>
                  <a:pt x="910377" y="1892972"/>
                  <a:pt x="910231" y="1892842"/>
                  <a:pt x="910069" y="1892735"/>
                </a:cubicBezTo>
                <a:cubicBezTo>
                  <a:pt x="907521" y="1891056"/>
                  <a:pt x="905348" y="1888940"/>
                  <a:pt x="902973" y="1887073"/>
                </a:cubicBezTo>
                <a:cubicBezTo>
                  <a:pt x="902173" y="1886446"/>
                  <a:pt x="901350" y="1885843"/>
                  <a:pt x="900474" y="1885299"/>
                </a:cubicBezTo>
                <a:cubicBezTo>
                  <a:pt x="892710" y="1880523"/>
                  <a:pt x="882709" y="1877568"/>
                  <a:pt x="877956" y="1871728"/>
                </a:cubicBezTo>
                <a:cubicBezTo>
                  <a:pt x="875792" y="1872686"/>
                  <a:pt x="873602" y="1873572"/>
                  <a:pt x="871368" y="1874329"/>
                </a:cubicBezTo>
                <a:cubicBezTo>
                  <a:pt x="873641" y="1878313"/>
                  <a:pt x="875991" y="1882237"/>
                  <a:pt x="878107" y="1886292"/>
                </a:cubicBezTo>
                <a:cubicBezTo>
                  <a:pt x="879075" y="1887049"/>
                  <a:pt x="880333" y="1888030"/>
                  <a:pt x="882173" y="1889413"/>
                </a:cubicBezTo>
                <a:cubicBezTo>
                  <a:pt x="885207" y="1891671"/>
                  <a:pt x="881333" y="1896400"/>
                  <a:pt x="878383" y="1893953"/>
                </a:cubicBezTo>
                <a:cubicBezTo>
                  <a:pt x="859435" y="1878230"/>
                  <a:pt x="886794" y="1923460"/>
                  <a:pt x="886298" y="1922833"/>
                </a:cubicBezTo>
                <a:cubicBezTo>
                  <a:pt x="889471" y="1927160"/>
                  <a:pt x="892916" y="1931250"/>
                  <a:pt x="896638" y="1935116"/>
                </a:cubicBezTo>
                <a:cubicBezTo>
                  <a:pt x="906281" y="1945176"/>
                  <a:pt x="915294" y="1954386"/>
                  <a:pt x="921718" y="1966893"/>
                </a:cubicBezTo>
                <a:cubicBezTo>
                  <a:pt x="921972" y="1967389"/>
                  <a:pt x="922045" y="1967910"/>
                  <a:pt x="922124" y="1968418"/>
                </a:cubicBezTo>
                <a:lnTo>
                  <a:pt x="922126" y="1968418"/>
                </a:lnTo>
                <a:cubicBezTo>
                  <a:pt x="930549" y="1975168"/>
                  <a:pt x="929159" y="1976953"/>
                  <a:pt x="934268" y="1980618"/>
                </a:cubicBezTo>
                <a:cubicBezTo>
                  <a:pt x="934593" y="1980275"/>
                  <a:pt x="935030" y="1979968"/>
                  <a:pt x="935644" y="1979708"/>
                </a:cubicBezTo>
                <a:cubicBezTo>
                  <a:pt x="935763" y="1979601"/>
                  <a:pt x="935877" y="1979507"/>
                  <a:pt x="935996" y="1979400"/>
                </a:cubicBezTo>
                <a:cubicBezTo>
                  <a:pt x="937037" y="1978454"/>
                  <a:pt x="938068" y="1977532"/>
                  <a:pt x="939085" y="1976646"/>
                </a:cubicBezTo>
                <a:cubicBezTo>
                  <a:pt x="939280" y="1976468"/>
                  <a:pt x="939473" y="1976315"/>
                  <a:pt x="939669" y="1976137"/>
                </a:cubicBezTo>
                <a:cubicBezTo>
                  <a:pt x="940136" y="1975736"/>
                  <a:pt x="940602" y="1975345"/>
                  <a:pt x="941068" y="1974943"/>
                </a:cubicBezTo>
                <a:cubicBezTo>
                  <a:pt x="940016" y="1973950"/>
                  <a:pt x="939040" y="1972993"/>
                  <a:pt x="938162" y="1972094"/>
                </a:cubicBezTo>
                <a:cubicBezTo>
                  <a:pt x="937745" y="1971669"/>
                  <a:pt x="937366" y="1971267"/>
                  <a:pt x="936999" y="1970877"/>
                </a:cubicBezTo>
                <a:cubicBezTo>
                  <a:pt x="935751" y="1969529"/>
                  <a:pt x="934774" y="1968335"/>
                  <a:pt x="934274" y="1967460"/>
                </a:cubicBezTo>
                <a:cubicBezTo>
                  <a:pt x="933439" y="1965982"/>
                  <a:pt x="933918" y="1965711"/>
                  <a:pt x="935175" y="1966160"/>
                </a:cubicBezTo>
                <a:cubicBezTo>
                  <a:pt x="935465" y="1966254"/>
                  <a:pt x="935758" y="1966361"/>
                  <a:pt x="936129" y="1966538"/>
                </a:cubicBezTo>
                <a:cubicBezTo>
                  <a:pt x="938023" y="1967460"/>
                  <a:pt x="940909" y="1969304"/>
                  <a:pt x="944062" y="1971456"/>
                </a:cubicBezTo>
                <a:cubicBezTo>
                  <a:pt x="944119" y="1971503"/>
                  <a:pt x="944172" y="1971539"/>
                  <a:pt x="944229" y="1971574"/>
                </a:cubicBezTo>
                <a:cubicBezTo>
                  <a:pt x="944403" y="1971692"/>
                  <a:pt x="944582" y="1971811"/>
                  <a:pt x="944757" y="1971941"/>
                </a:cubicBezTo>
                <a:cubicBezTo>
                  <a:pt x="945496" y="1971361"/>
                  <a:pt x="946241" y="1970794"/>
                  <a:pt x="946989" y="1970250"/>
                </a:cubicBezTo>
                <a:cubicBezTo>
                  <a:pt x="945201" y="1968536"/>
                  <a:pt x="943538" y="1966917"/>
                  <a:pt x="941991" y="1965392"/>
                </a:cubicBezTo>
                <a:cubicBezTo>
                  <a:pt x="941659" y="1965072"/>
                  <a:pt x="941358" y="1964765"/>
                  <a:pt x="941035" y="1964446"/>
                </a:cubicBezTo>
                <a:cubicBezTo>
                  <a:pt x="937553" y="1960982"/>
                  <a:pt x="934588" y="1957873"/>
                  <a:pt x="931937" y="1954823"/>
                </a:cubicBezTo>
                <a:cubicBezTo>
                  <a:pt x="931196" y="1953983"/>
                  <a:pt x="930472" y="1953109"/>
                  <a:pt x="929768" y="1952258"/>
                </a:cubicBezTo>
                <a:cubicBezTo>
                  <a:pt x="928047" y="1950165"/>
                  <a:pt x="926389" y="1948049"/>
                  <a:pt x="924755" y="1945756"/>
                </a:cubicBezTo>
                <a:cubicBezTo>
                  <a:pt x="923930" y="1944585"/>
                  <a:pt x="925013" y="1942776"/>
                  <a:pt x="926249" y="1943131"/>
                </a:cubicBezTo>
                <a:cubicBezTo>
                  <a:pt x="926435" y="1943178"/>
                  <a:pt x="926624" y="1943273"/>
                  <a:pt x="926811" y="1943438"/>
                </a:cubicBezTo>
                <a:cubicBezTo>
                  <a:pt x="927352" y="1943900"/>
                  <a:pt x="927920" y="1944432"/>
                  <a:pt x="928481" y="1944940"/>
                </a:cubicBezTo>
                <a:cubicBezTo>
                  <a:pt x="930824" y="1947056"/>
                  <a:pt x="933335" y="1949491"/>
                  <a:pt x="936020" y="1952175"/>
                </a:cubicBezTo>
                <a:cubicBezTo>
                  <a:pt x="936638" y="1952801"/>
                  <a:pt x="937262" y="1953416"/>
                  <a:pt x="937898" y="1954066"/>
                </a:cubicBezTo>
                <a:cubicBezTo>
                  <a:pt x="941486" y="1957672"/>
                  <a:pt x="945347" y="1961597"/>
                  <a:pt x="949459" y="1965592"/>
                </a:cubicBezTo>
                <a:cubicBezTo>
                  <a:pt x="950064" y="1966172"/>
                  <a:pt x="950679" y="1966763"/>
                  <a:pt x="951296" y="1967354"/>
                </a:cubicBezTo>
                <a:cubicBezTo>
                  <a:pt x="952279" y="1966739"/>
                  <a:pt x="953284" y="1966160"/>
                  <a:pt x="954309" y="1965604"/>
                </a:cubicBezTo>
                <a:cubicBezTo>
                  <a:pt x="951543" y="1962720"/>
                  <a:pt x="948891" y="1959812"/>
                  <a:pt x="946328" y="1956892"/>
                </a:cubicBezTo>
                <a:cubicBezTo>
                  <a:pt x="941594" y="1951501"/>
                  <a:pt x="937213" y="1946134"/>
                  <a:pt x="933185" y="1940932"/>
                </a:cubicBezTo>
                <a:cubicBezTo>
                  <a:pt x="932267" y="1939750"/>
                  <a:pt x="931345" y="1938568"/>
                  <a:pt x="930465" y="1937398"/>
                </a:cubicBezTo>
                <a:cubicBezTo>
                  <a:pt x="927385" y="1933331"/>
                  <a:pt x="924555" y="1929418"/>
                  <a:pt x="921933" y="1925730"/>
                </a:cubicBezTo>
                <a:cubicBezTo>
                  <a:pt x="920586" y="1923826"/>
                  <a:pt x="919305" y="1921994"/>
                  <a:pt x="918081" y="1920232"/>
                </a:cubicBezTo>
                <a:cubicBezTo>
                  <a:pt x="915300" y="1916213"/>
                  <a:pt x="912803" y="1912548"/>
                  <a:pt x="910666" y="1909439"/>
                </a:cubicBezTo>
                <a:cubicBezTo>
                  <a:pt x="910626" y="1909404"/>
                  <a:pt x="910583" y="1909368"/>
                  <a:pt x="910542" y="1909333"/>
                </a:cubicBezTo>
                <a:cubicBezTo>
                  <a:pt x="903829" y="1903221"/>
                  <a:pt x="896458" y="1897984"/>
                  <a:pt x="888513" y="1892298"/>
                </a:cubicBezTo>
                <a:cubicBezTo>
                  <a:pt x="887293" y="1891423"/>
                  <a:pt x="888167" y="1889366"/>
                  <a:pt x="889658" y="1889851"/>
                </a:cubicBezTo>
                <a:cubicBezTo>
                  <a:pt x="896515" y="1892132"/>
                  <a:pt x="902199" y="1895502"/>
                  <a:pt x="907134" y="1899580"/>
                </a:cubicBezTo>
                <a:cubicBezTo>
                  <a:pt x="909554" y="1901578"/>
                  <a:pt x="911795" y="1903753"/>
                  <a:pt x="913906" y="1906046"/>
                </a:cubicBezTo>
                <a:cubicBezTo>
                  <a:pt x="914743" y="1906957"/>
                  <a:pt x="915546" y="1907914"/>
                  <a:pt x="916345" y="1908860"/>
                </a:cubicBezTo>
                <a:cubicBezTo>
                  <a:pt x="919160" y="1912206"/>
                  <a:pt x="921767" y="1915764"/>
                  <a:pt x="924287" y="1919417"/>
                </a:cubicBezTo>
                <a:cubicBezTo>
                  <a:pt x="925174" y="1920705"/>
                  <a:pt x="926058" y="1922006"/>
                  <a:pt x="926931" y="1923318"/>
                </a:cubicBezTo>
                <a:cubicBezTo>
                  <a:pt x="931670" y="1930411"/>
                  <a:pt x="936316" y="1937681"/>
                  <a:pt x="941782" y="1944361"/>
                </a:cubicBezTo>
                <a:cubicBezTo>
                  <a:pt x="942049" y="1944692"/>
                  <a:pt x="942303" y="1945035"/>
                  <a:pt x="942575" y="1945354"/>
                </a:cubicBezTo>
                <a:cubicBezTo>
                  <a:pt x="947006" y="1950638"/>
                  <a:pt x="951856" y="1955544"/>
                  <a:pt x="956971" y="1960190"/>
                </a:cubicBezTo>
                <a:cubicBezTo>
                  <a:pt x="957277" y="1959504"/>
                  <a:pt x="957552" y="1958819"/>
                  <a:pt x="957810" y="1958133"/>
                </a:cubicBezTo>
                <a:cubicBezTo>
                  <a:pt x="950379" y="1950792"/>
                  <a:pt x="944103" y="1943450"/>
                  <a:pt x="940031" y="1936795"/>
                </a:cubicBezTo>
                <a:cubicBezTo>
                  <a:pt x="939560" y="1936026"/>
                  <a:pt x="940681" y="1935175"/>
                  <a:pt x="941347" y="1935695"/>
                </a:cubicBezTo>
                <a:cubicBezTo>
                  <a:pt x="945495" y="1938911"/>
                  <a:pt x="949110" y="1942032"/>
                  <a:pt x="952454" y="1945117"/>
                </a:cubicBezTo>
                <a:cubicBezTo>
                  <a:pt x="952108" y="1943675"/>
                  <a:pt x="951869" y="1942209"/>
                  <a:pt x="951765" y="1940731"/>
                </a:cubicBezTo>
                <a:cubicBezTo>
                  <a:pt x="945397" y="1933449"/>
                  <a:pt x="938487" y="1924689"/>
                  <a:pt x="932172" y="1914428"/>
                </a:cubicBezTo>
                <a:cubicBezTo>
                  <a:pt x="931218" y="1912868"/>
                  <a:pt x="930371" y="1911224"/>
                  <a:pt x="929444" y="1909652"/>
                </a:cubicBezTo>
                <a:cubicBezTo>
                  <a:pt x="923482" y="1899521"/>
                  <a:pt x="918053" y="1888976"/>
                  <a:pt x="913137" y="1878171"/>
                </a:cubicBezTo>
                <a:close/>
                <a:moveTo>
                  <a:pt x="1042805" y="1997417"/>
                </a:moveTo>
                <a:cubicBezTo>
                  <a:pt x="1042154" y="1998717"/>
                  <a:pt x="1041467" y="1999970"/>
                  <a:pt x="1040733" y="2001164"/>
                </a:cubicBezTo>
                <a:cubicBezTo>
                  <a:pt x="1040724" y="2001176"/>
                  <a:pt x="1040716" y="2001188"/>
                  <a:pt x="1040706" y="2001211"/>
                </a:cubicBezTo>
                <a:lnTo>
                  <a:pt x="1040706" y="2001199"/>
                </a:lnTo>
                <a:cubicBezTo>
                  <a:pt x="1039722" y="2002807"/>
                  <a:pt x="1038672" y="2004309"/>
                  <a:pt x="1037553" y="2005727"/>
                </a:cubicBezTo>
                <a:cubicBezTo>
                  <a:pt x="1039188" y="2006295"/>
                  <a:pt x="1040853" y="2006815"/>
                  <a:pt x="1042536" y="2007311"/>
                </a:cubicBezTo>
                <a:cubicBezTo>
                  <a:pt x="1044033" y="2007761"/>
                  <a:pt x="1045539" y="2008198"/>
                  <a:pt x="1047054" y="2008647"/>
                </a:cubicBezTo>
                <a:cubicBezTo>
                  <a:pt x="1045533" y="2005124"/>
                  <a:pt x="1044301" y="2001791"/>
                  <a:pt x="1043211" y="1998611"/>
                </a:cubicBezTo>
                <a:cubicBezTo>
                  <a:pt x="1043076" y="1998209"/>
                  <a:pt x="1042936" y="1997807"/>
                  <a:pt x="1042805" y="1997417"/>
                </a:cubicBezTo>
                <a:close/>
                <a:moveTo>
                  <a:pt x="563932" y="1553622"/>
                </a:moveTo>
                <a:cubicBezTo>
                  <a:pt x="560474" y="1552300"/>
                  <a:pt x="556399" y="1552164"/>
                  <a:pt x="552708" y="1552920"/>
                </a:cubicBezTo>
                <a:lnTo>
                  <a:pt x="552706" y="1552920"/>
                </a:lnTo>
                <a:cubicBezTo>
                  <a:pt x="545463" y="1554398"/>
                  <a:pt x="539698" y="1559327"/>
                  <a:pt x="543002" y="1565534"/>
                </a:cubicBezTo>
                <a:cubicBezTo>
                  <a:pt x="545646" y="1570487"/>
                  <a:pt x="546413" y="1573502"/>
                  <a:pt x="545628" y="1577202"/>
                </a:cubicBezTo>
                <a:cubicBezTo>
                  <a:pt x="547731" y="1580855"/>
                  <a:pt x="550487" y="1584519"/>
                  <a:pt x="551598" y="1588551"/>
                </a:cubicBezTo>
                <a:cubicBezTo>
                  <a:pt x="551602" y="1578301"/>
                  <a:pt x="548921" y="1569269"/>
                  <a:pt x="549278" y="1562744"/>
                </a:cubicBezTo>
                <a:cubicBezTo>
                  <a:pt x="549379" y="1560841"/>
                  <a:pt x="552606" y="1560900"/>
                  <a:pt x="552589" y="1562815"/>
                </a:cubicBezTo>
                <a:cubicBezTo>
                  <a:pt x="552563" y="1567780"/>
                  <a:pt x="554119" y="1572438"/>
                  <a:pt x="555306" y="1577214"/>
                </a:cubicBezTo>
                <a:cubicBezTo>
                  <a:pt x="556393" y="1574506"/>
                  <a:pt x="557891" y="1571823"/>
                  <a:pt x="560281" y="1569222"/>
                </a:cubicBezTo>
                <a:cubicBezTo>
                  <a:pt x="560206" y="1568253"/>
                  <a:pt x="560041" y="1565226"/>
                  <a:pt x="559994" y="1562543"/>
                </a:cubicBezTo>
                <a:cubicBezTo>
                  <a:pt x="559966" y="1560900"/>
                  <a:pt x="559981" y="1559398"/>
                  <a:pt x="560088" y="1558559"/>
                </a:cubicBezTo>
                <a:cubicBezTo>
                  <a:pt x="560413" y="1556017"/>
                  <a:pt x="564154" y="1556809"/>
                  <a:pt x="563936" y="1559292"/>
                </a:cubicBezTo>
                <a:cubicBezTo>
                  <a:pt x="563751" y="1561420"/>
                  <a:pt x="564070" y="1563536"/>
                  <a:pt x="564311" y="1565676"/>
                </a:cubicBezTo>
                <a:cubicBezTo>
                  <a:pt x="566280" y="1564198"/>
                  <a:pt x="568598" y="1562779"/>
                  <a:pt x="571454" y="1561443"/>
                </a:cubicBezTo>
                <a:cubicBezTo>
                  <a:pt x="570231" y="1557453"/>
                  <a:pt x="567390" y="1554945"/>
                  <a:pt x="563932" y="1553622"/>
                </a:cubicBezTo>
                <a:close/>
                <a:moveTo>
                  <a:pt x="1039807" y="1991529"/>
                </a:moveTo>
                <a:cubicBezTo>
                  <a:pt x="1039305" y="1991837"/>
                  <a:pt x="1038812" y="1992109"/>
                  <a:pt x="1038319" y="1992369"/>
                </a:cubicBezTo>
                <a:cubicBezTo>
                  <a:pt x="1036415" y="1993397"/>
                  <a:pt x="1034555" y="1994071"/>
                  <a:pt x="1032602" y="1994343"/>
                </a:cubicBezTo>
                <a:cubicBezTo>
                  <a:pt x="1032135" y="1994414"/>
                  <a:pt x="1031655" y="1994426"/>
                  <a:pt x="1031174" y="1994449"/>
                </a:cubicBezTo>
                <a:cubicBezTo>
                  <a:pt x="1030799" y="1994461"/>
                  <a:pt x="1030418" y="1994461"/>
                  <a:pt x="1030032" y="1994437"/>
                </a:cubicBezTo>
                <a:cubicBezTo>
                  <a:pt x="1029494" y="1994426"/>
                  <a:pt x="1028948" y="1994378"/>
                  <a:pt x="1028385" y="1994307"/>
                </a:cubicBezTo>
                <a:cubicBezTo>
                  <a:pt x="1028154" y="1994272"/>
                  <a:pt x="1027910" y="1994213"/>
                  <a:pt x="1027674" y="1994165"/>
                </a:cubicBezTo>
                <a:cubicBezTo>
                  <a:pt x="1026581" y="1993965"/>
                  <a:pt x="1025453" y="1993681"/>
                  <a:pt x="1024241" y="1993255"/>
                </a:cubicBezTo>
                <a:cubicBezTo>
                  <a:pt x="1023679" y="1993645"/>
                  <a:pt x="1023072" y="1993976"/>
                  <a:pt x="1022503" y="1994366"/>
                </a:cubicBezTo>
                <a:cubicBezTo>
                  <a:pt x="1022089" y="1994650"/>
                  <a:pt x="1021656" y="1994898"/>
                  <a:pt x="1021237" y="1995182"/>
                </a:cubicBezTo>
                <a:cubicBezTo>
                  <a:pt x="1019768" y="1996140"/>
                  <a:pt x="1018333" y="1997145"/>
                  <a:pt x="1016801" y="1998019"/>
                </a:cubicBezTo>
                <a:cubicBezTo>
                  <a:pt x="1017810" y="1998114"/>
                  <a:pt x="1019878" y="1998055"/>
                  <a:pt x="1022188" y="1997996"/>
                </a:cubicBezTo>
                <a:cubicBezTo>
                  <a:pt x="1022739" y="1997984"/>
                  <a:pt x="1023304" y="1997960"/>
                  <a:pt x="1023871" y="1997949"/>
                </a:cubicBezTo>
                <a:cubicBezTo>
                  <a:pt x="1025056" y="1997925"/>
                  <a:pt x="1026242" y="1997901"/>
                  <a:pt x="1027349" y="1997901"/>
                </a:cubicBezTo>
                <a:cubicBezTo>
                  <a:pt x="1027591" y="1997901"/>
                  <a:pt x="1027830" y="1997913"/>
                  <a:pt x="1028063" y="1997913"/>
                </a:cubicBezTo>
                <a:cubicBezTo>
                  <a:pt x="1029158" y="1997925"/>
                  <a:pt x="1030122" y="1997972"/>
                  <a:pt x="1030868" y="1998067"/>
                </a:cubicBezTo>
                <a:cubicBezTo>
                  <a:pt x="1032121" y="1998220"/>
                  <a:pt x="1032748" y="1998516"/>
                  <a:pt x="1032188" y="1999036"/>
                </a:cubicBezTo>
                <a:cubicBezTo>
                  <a:pt x="1031731" y="1999450"/>
                  <a:pt x="1031199" y="1999734"/>
                  <a:pt x="1030699" y="2000088"/>
                </a:cubicBezTo>
                <a:cubicBezTo>
                  <a:pt x="1029946" y="2000608"/>
                  <a:pt x="1029170" y="2001069"/>
                  <a:pt x="1028340" y="2001436"/>
                </a:cubicBezTo>
                <a:cubicBezTo>
                  <a:pt x="1028140" y="2001519"/>
                  <a:pt x="1027933" y="2001601"/>
                  <a:pt x="1027728" y="2001684"/>
                </a:cubicBezTo>
                <a:cubicBezTo>
                  <a:pt x="1027483" y="2001779"/>
                  <a:pt x="1027246" y="2001885"/>
                  <a:pt x="1026997" y="2001980"/>
                </a:cubicBezTo>
                <a:cubicBezTo>
                  <a:pt x="1025309" y="2002547"/>
                  <a:pt x="1023548" y="2002878"/>
                  <a:pt x="1021754" y="2002984"/>
                </a:cubicBezTo>
                <a:cubicBezTo>
                  <a:pt x="1021300" y="2003008"/>
                  <a:pt x="1020848" y="2003032"/>
                  <a:pt x="1020396" y="2003044"/>
                </a:cubicBezTo>
                <a:cubicBezTo>
                  <a:pt x="1020077" y="2003044"/>
                  <a:pt x="1019757" y="2003079"/>
                  <a:pt x="1019440" y="2003079"/>
                </a:cubicBezTo>
                <a:cubicBezTo>
                  <a:pt x="1017009" y="2003008"/>
                  <a:pt x="1014822" y="2002240"/>
                  <a:pt x="1012579" y="2001956"/>
                </a:cubicBezTo>
                <a:cubicBezTo>
                  <a:pt x="1011182" y="2001779"/>
                  <a:pt x="1009764" y="2001802"/>
                  <a:pt x="1008251" y="2002287"/>
                </a:cubicBezTo>
                <a:cubicBezTo>
                  <a:pt x="1007047" y="2002677"/>
                  <a:pt x="1005299" y="2003989"/>
                  <a:pt x="1003698" y="2004781"/>
                </a:cubicBezTo>
                <a:cubicBezTo>
                  <a:pt x="1002815" y="2005207"/>
                  <a:pt x="1001975" y="2005491"/>
                  <a:pt x="1001300" y="2005349"/>
                </a:cubicBezTo>
                <a:cubicBezTo>
                  <a:pt x="1001962" y="2005491"/>
                  <a:pt x="1002676" y="2005585"/>
                  <a:pt x="1003420" y="2005668"/>
                </a:cubicBezTo>
                <a:cubicBezTo>
                  <a:pt x="1006539" y="2005999"/>
                  <a:pt x="1010198" y="2005857"/>
                  <a:pt x="1013195" y="2006023"/>
                </a:cubicBezTo>
                <a:cubicBezTo>
                  <a:pt x="1013274" y="2006023"/>
                  <a:pt x="1013353" y="2006034"/>
                  <a:pt x="1013430" y="2006034"/>
                </a:cubicBezTo>
                <a:cubicBezTo>
                  <a:pt x="1015041" y="2006129"/>
                  <a:pt x="1016464" y="2006318"/>
                  <a:pt x="1017441" y="2006744"/>
                </a:cubicBezTo>
                <a:cubicBezTo>
                  <a:pt x="1018984" y="2007418"/>
                  <a:pt x="1018322" y="2008233"/>
                  <a:pt x="1016433" y="2008872"/>
                </a:cubicBezTo>
                <a:cubicBezTo>
                  <a:pt x="1015319" y="2009250"/>
                  <a:pt x="1013773" y="2009557"/>
                  <a:pt x="1011995" y="2009758"/>
                </a:cubicBezTo>
                <a:cubicBezTo>
                  <a:pt x="1009040" y="2010078"/>
                  <a:pt x="1005458" y="2010054"/>
                  <a:pt x="1002108" y="2009416"/>
                </a:cubicBezTo>
                <a:cubicBezTo>
                  <a:pt x="1001747" y="2009356"/>
                  <a:pt x="1001391" y="2009286"/>
                  <a:pt x="1001038" y="2009203"/>
                </a:cubicBezTo>
                <a:cubicBezTo>
                  <a:pt x="1001260" y="2009356"/>
                  <a:pt x="1001485" y="2009534"/>
                  <a:pt x="1001709" y="2009687"/>
                </a:cubicBezTo>
                <a:lnTo>
                  <a:pt x="1001711" y="2009687"/>
                </a:lnTo>
                <a:cubicBezTo>
                  <a:pt x="1001792" y="2009747"/>
                  <a:pt x="1001867" y="2009794"/>
                  <a:pt x="1001949" y="2009853"/>
                </a:cubicBezTo>
                <a:cubicBezTo>
                  <a:pt x="1004837" y="2011874"/>
                  <a:pt x="1007534" y="2013589"/>
                  <a:pt x="1010072" y="2015232"/>
                </a:cubicBezTo>
                <a:cubicBezTo>
                  <a:pt x="1010531" y="2015527"/>
                  <a:pt x="1010993" y="2015823"/>
                  <a:pt x="1011440" y="2016119"/>
                </a:cubicBezTo>
                <a:cubicBezTo>
                  <a:pt x="1014680" y="2015149"/>
                  <a:pt x="1017882" y="2013837"/>
                  <a:pt x="1020968" y="2012004"/>
                </a:cubicBezTo>
                <a:cubicBezTo>
                  <a:pt x="1021017" y="2011981"/>
                  <a:pt x="1021063" y="2011945"/>
                  <a:pt x="1021111" y="2011910"/>
                </a:cubicBezTo>
                <a:cubicBezTo>
                  <a:pt x="1022941" y="2010810"/>
                  <a:pt x="1024728" y="2009557"/>
                  <a:pt x="1026461" y="2008139"/>
                </a:cubicBezTo>
                <a:cubicBezTo>
                  <a:pt x="1026720" y="2007926"/>
                  <a:pt x="1026959" y="2007666"/>
                  <a:pt x="1027216" y="2007453"/>
                </a:cubicBezTo>
                <a:cubicBezTo>
                  <a:pt x="1028270" y="2006543"/>
                  <a:pt x="1029313" y="2005609"/>
                  <a:pt x="1030320" y="2004592"/>
                </a:cubicBezTo>
                <a:cubicBezTo>
                  <a:pt x="1030750" y="2004155"/>
                  <a:pt x="1031175" y="2003706"/>
                  <a:pt x="1031595" y="2003245"/>
                </a:cubicBezTo>
                <a:cubicBezTo>
                  <a:pt x="1032280" y="2002500"/>
                  <a:pt x="1032917" y="2001637"/>
                  <a:pt x="1033575" y="2000833"/>
                </a:cubicBezTo>
                <a:cubicBezTo>
                  <a:pt x="1034272" y="1999958"/>
                  <a:pt x="1035015" y="1999190"/>
                  <a:pt x="1035678" y="1998256"/>
                </a:cubicBezTo>
                <a:cubicBezTo>
                  <a:pt x="1035856" y="1998007"/>
                  <a:pt x="1036003" y="1997700"/>
                  <a:pt x="1036178" y="1997440"/>
                </a:cubicBezTo>
                <a:cubicBezTo>
                  <a:pt x="1036654" y="1996755"/>
                  <a:pt x="1037079" y="1995962"/>
                  <a:pt x="1037535" y="1995229"/>
                </a:cubicBezTo>
                <a:cubicBezTo>
                  <a:pt x="1037744" y="1994898"/>
                  <a:pt x="1037953" y="1994556"/>
                  <a:pt x="1038156" y="1994213"/>
                </a:cubicBezTo>
                <a:cubicBezTo>
                  <a:pt x="1038700" y="1993303"/>
                  <a:pt x="1039296" y="1992487"/>
                  <a:pt x="1039807" y="1991529"/>
                </a:cubicBezTo>
                <a:close/>
                <a:moveTo>
                  <a:pt x="1410334" y="2333390"/>
                </a:moveTo>
                <a:cubicBezTo>
                  <a:pt x="1405965" y="2330446"/>
                  <a:pt x="1401552" y="2327018"/>
                  <a:pt x="1398703" y="2322667"/>
                </a:cubicBezTo>
                <a:cubicBezTo>
                  <a:pt x="1391416" y="2321261"/>
                  <a:pt x="1384106" y="2319972"/>
                  <a:pt x="1376772" y="2318754"/>
                </a:cubicBezTo>
                <a:cubicBezTo>
                  <a:pt x="1395289" y="2333236"/>
                  <a:pt x="1400634" y="2332952"/>
                  <a:pt x="1410334" y="2333390"/>
                </a:cubicBezTo>
                <a:close/>
                <a:moveTo>
                  <a:pt x="1350403" y="2276799"/>
                </a:moveTo>
                <a:cubicBezTo>
                  <a:pt x="1346224" y="2276007"/>
                  <a:pt x="1342115" y="2275428"/>
                  <a:pt x="1338055" y="2275026"/>
                </a:cubicBezTo>
                <a:cubicBezTo>
                  <a:pt x="1336489" y="2276787"/>
                  <a:pt x="1334876" y="2278537"/>
                  <a:pt x="1333228" y="2280227"/>
                </a:cubicBezTo>
                <a:cubicBezTo>
                  <a:pt x="1333652" y="2280156"/>
                  <a:pt x="1334040" y="2280074"/>
                  <a:pt x="1334476" y="2280015"/>
                </a:cubicBezTo>
                <a:cubicBezTo>
                  <a:pt x="1336511" y="2279707"/>
                  <a:pt x="1337278" y="2282686"/>
                  <a:pt x="1335206" y="2283183"/>
                </a:cubicBezTo>
                <a:cubicBezTo>
                  <a:pt x="1332428" y="2283857"/>
                  <a:pt x="1329732" y="2284956"/>
                  <a:pt x="1327070" y="2286268"/>
                </a:cubicBezTo>
                <a:cubicBezTo>
                  <a:pt x="1324340" y="2288822"/>
                  <a:pt x="1321621" y="2291198"/>
                  <a:pt x="1319043" y="2293290"/>
                </a:cubicBezTo>
                <a:cubicBezTo>
                  <a:pt x="1319042" y="2293385"/>
                  <a:pt x="1319020" y="2293480"/>
                  <a:pt x="1318996" y="2293574"/>
                </a:cubicBezTo>
                <a:cubicBezTo>
                  <a:pt x="1324917" y="2289673"/>
                  <a:pt x="1331168" y="2286044"/>
                  <a:pt x="1339149" y="2285500"/>
                </a:cubicBezTo>
                <a:cubicBezTo>
                  <a:pt x="1340809" y="2285394"/>
                  <a:pt x="1341315" y="2287734"/>
                  <a:pt x="1339620" y="2288101"/>
                </a:cubicBezTo>
                <a:cubicBezTo>
                  <a:pt x="1324211" y="2291387"/>
                  <a:pt x="1293333" y="2318116"/>
                  <a:pt x="1322892" y="2300454"/>
                </a:cubicBezTo>
                <a:cubicBezTo>
                  <a:pt x="1331332" y="2295407"/>
                  <a:pt x="1340691" y="2291789"/>
                  <a:pt x="1346719" y="2283597"/>
                </a:cubicBezTo>
                <a:cubicBezTo>
                  <a:pt x="1347142" y="2283017"/>
                  <a:pt x="1350309" y="2276787"/>
                  <a:pt x="1350403" y="2276799"/>
                </a:cubicBezTo>
                <a:close/>
                <a:moveTo>
                  <a:pt x="923593" y="1882155"/>
                </a:moveTo>
                <a:cubicBezTo>
                  <a:pt x="923358" y="1882084"/>
                  <a:pt x="923127" y="1881989"/>
                  <a:pt x="922891" y="1881918"/>
                </a:cubicBezTo>
                <a:cubicBezTo>
                  <a:pt x="922976" y="1882226"/>
                  <a:pt x="923035" y="1882438"/>
                  <a:pt x="923035" y="1882438"/>
                </a:cubicBezTo>
                <a:cubicBezTo>
                  <a:pt x="923519" y="1884295"/>
                  <a:pt x="923096" y="1883609"/>
                  <a:pt x="924513" y="1886493"/>
                </a:cubicBezTo>
                <a:cubicBezTo>
                  <a:pt x="924227" y="1885252"/>
                  <a:pt x="923914" y="1883751"/>
                  <a:pt x="923593" y="1882155"/>
                </a:cubicBezTo>
                <a:close/>
                <a:moveTo>
                  <a:pt x="874085" y="1836204"/>
                </a:moveTo>
                <a:cubicBezTo>
                  <a:pt x="873730" y="1836251"/>
                  <a:pt x="873355" y="1836239"/>
                  <a:pt x="872996" y="1836263"/>
                </a:cubicBezTo>
                <a:cubicBezTo>
                  <a:pt x="871201" y="1837090"/>
                  <a:pt x="869414" y="1837835"/>
                  <a:pt x="867674" y="1838485"/>
                </a:cubicBezTo>
                <a:cubicBezTo>
                  <a:pt x="865353" y="1839336"/>
                  <a:pt x="863119" y="1840034"/>
                  <a:pt x="861095" y="1840554"/>
                </a:cubicBezTo>
                <a:cubicBezTo>
                  <a:pt x="860661" y="1840660"/>
                  <a:pt x="860278" y="1840649"/>
                  <a:pt x="859927" y="1840578"/>
                </a:cubicBezTo>
                <a:cubicBezTo>
                  <a:pt x="859649" y="1840519"/>
                  <a:pt x="859387" y="1840424"/>
                  <a:pt x="859162" y="1840282"/>
                </a:cubicBezTo>
                <a:cubicBezTo>
                  <a:pt x="857574" y="1840767"/>
                  <a:pt x="855971" y="1841169"/>
                  <a:pt x="854416" y="1841512"/>
                </a:cubicBezTo>
                <a:cubicBezTo>
                  <a:pt x="854393" y="1841512"/>
                  <a:pt x="854370" y="1841523"/>
                  <a:pt x="854347" y="1841523"/>
                </a:cubicBezTo>
                <a:cubicBezTo>
                  <a:pt x="854153" y="1843569"/>
                  <a:pt x="854052" y="1845661"/>
                  <a:pt x="853990" y="1847754"/>
                </a:cubicBezTo>
                <a:cubicBezTo>
                  <a:pt x="854539" y="1847624"/>
                  <a:pt x="855060" y="1847458"/>
                  <a:pt x="855594" y="1847304"/>
                </a:cubicBezTo>
                <a:cubicBezTo>
                  <a:pt x="857374" y="1846796"/>
                  <a:pt x="859080" y="1846158"/>
                  <a:pt x="860714" y="1845389"/>
                </a:cubicBezTo>
                <a:lnTo>
                  <a:pt x="860713" y="1845389"/>
                </a:lnTo>
                <a:cubicBezTo>
                  <a:pt x="863898" y="1843888"/>
                  <a:pt x="866846" y="1841949"/>
                  <a:pt x="869673" y="1839786"/>
                </a:cubicBezTo>
                <a:cubicBezTo>
                  <a:pt x="871167" y="1838639"/>
                  <a:pt x="872634" y="1837445"/>
                  <a:pt x="874085" y="1836204"/>
                </a:cubicBezTo>
                <a:close/>
                <a:moveTo>
                  <a:pt x="1069504" y="2014629"/>
                </a:moveTo>
                <a:cubicBezTo>
                  <a:pt x="1058179" y="2016201"/>
                  <a:pt x="1063041" y="2018412"/>
                  <a:pt x="1069563" y="2026380"/>
                </a:cubicBezTo>
                <a:cubicBezTo>
                  <a:pt x="1073918" y="2031699"/>
                  <a:pt x="1079004" y="2039549"/>
                  <a:pt x="1080557" y="2051572"/>
                </a:cubicBezTo>
                <a:cubicBezTo>
                  <a:pt x="1085560" y="2066857"/>
                  <a:pt x="1083065" y="2083490"/>
                  <a:pt x="1087503" y="2098859"/>
                </a:cubicBezTo>
                <a:cubicBezTo>
                  <a:pt x="1090069" y="2107725"/>
                  <a:pt x="1093765" y="2116355"/>
                  <a:pt x="1097179" y="2125032"/>
                </a:cubicBezTo>
                <a:cubicBezTo>
                  <a:pt x="1091446" y="2093964"/>
                  <a:pt x="1092482" y="2058346"/>
                  <a:pt x="1078474" y="2029702"/>
                </a:cubicBezTo>
                <a:cubicBezTo>
                  <a:pt x="1077226" y="2027148"/>
                  <a:pt x="1075883" y="2024642"/>
                  <a:pt x="1074377" y="2022207"/>
                </a:cubicBezTo>
                <a:cubicBezTo>
                  <a:pt x="1074048" y="2021675"/>
                  <a:pt x="1073729" y="2021143"/>
                  <a:pt x="1073388" y="2020623"/>
                </a:cubicBezTo>
                <a:cubicBezTo>
                  <a:pt x="1072223" y="2018849"/>
                  <a:pt x="1071022" y="2017100"/>
                  <a:pt x="1069716" y="2015397"/>
                </a:cubicBezTo>
                <a:cubicBezTo>
                  <a:pt x="1069515" y="2015137"/>
                  <a:pt x="1069563" y="2014889"/>
                  <a:pt x="1069504" y="2014629"/>
                </a:cubicBezTo>
                <a:close/>
                <a:moveTo>
                  <a:pt x="1204114" y="2138756"/>
                </a:moveTo>
                <a:cubicBezTo>
                  <a:pt x="1205727" y="2139052"/>
                  <a:pt x="1206492" y="2141440"/>
                  <a:pt x="1204785" y="2142693"/>
                </a:cubicBezTo>
                <a:cubicBezTo>
                  <a:pt x="1204407" y="2142965"/>
                  <a:pt x="1204032" y="2143225"/>
                  <a:pt x="1203667" y="2143520"/>
                </a:cubicBezTo>
                <a:cubicBezTo>
                  <a:pt x="1203419" y="2143710"/>
                  <a:pt x="1203148" y="2143887"/>
                  <a:pt x="1202901" y="2144076"/>
                </a:cubicBezTo>
                <a:cubicBezTo>
                  <a:pt x="1202466" y="2144407"/>
                  <a:pt x="1202042" y="2144762"/>
                  <a:pt x="1201570" y="2145057"/>
                </a:cubicBezTo>
                <a:cubicBezTo>
                  <a:pt x="1200300" y="2145837"/>
                  <a:pt x="1198627" y="2144561"/>
                  <a:pt x="1199052" y="2143130"/>
                </a:cubicBezTo>
                <a:cubicBezTo>
                  <a:pt x="1199641" y="2141132"/>
                  <a:pt x="1200865" y="2139974"/>
                  <a:pt x="1202724" y="2138993"/>
                </a:cubicBezTo>
                <a:cubicBezTo>
                  <a:pt x="1202878" y="2138898"/>
                  <a:pt x="1203018" y="2138886"/>
                  <a:pt x="1203172" y="2138839"/>
                </a:cubicBezTo>
                <a:cubicBezTo>
                  <a:pt x="1203514" y="2138733"/>
                  <a:pt x="1203820" y="2138709"/>
                  <a:pt x="1204114" y="2138756"/>
                </a:cubicBezTo>
                <a:close/>
                <a:moveTo>
                  <a:pt x="884680" y="1842847"/>
                </a:moveTo>
                <a:cubicBezTo>
                  <a:pt x="883904" y="1845649"/>
                  <a:pt x="883074" y="1848416"/>
                  <a:pt x="882197" y="1851158"/>
                </a:cubicBezTo>
                <a:cubicBezTo>
                  <a:pt x="881150" y="1854433"/>
                  <a:pt x="880009" y="1857660"/>
                  <a:pt x="878761" y="1860817"/>
                </a:cubicBezTo>
                <a:cubicBezTo>
                  <a:pt x="878434" y="1861632"/>
                  <a:pt x="878147" y="1862483"/>
                  <a:pt x="877804" y="1863299"/>
                </a:cubicBezTo>
                <a:cubicBezTo>
                  <a:pt x="878650" y="1862862"/>
                  <a:pt x="879461" y="1862353"/>
                  <a:pt x="880284" y="1861869"/>
                </a:cubicBezTo>
                <a:cubicBezTo>
                  <a:pt x="882267" y="1860710"/>
                  <a:pt x="884214" y="1859481"/>
                  <a:pt x="886111" y="1858180"/>
                </a:cubicBezTo>
                <a:cubicBezTo>
                  <a:pt x="886127" y="1858168"/>
                  <a:pt x="886142" y="1858168"/>
                  <a:pt x="886156" y="1858157"/>
                </a:cubicBezTo>
                <a:cubicBezTo>
                  <a:pt x="886170" y="1857471"/>
                  <a:pt x="886228" y="1856809"/>
                  <a:pt x="886252" y="1856123"/>
                </a:cubicBezTo>
                <a:cubicBezTo>
                  <a:pt x="885817" y="1854870"/>
                  <a:pt x="885460" y="1853582"/>
                  <a:pt x="885204" y="1852258"/>
                </a:cubicBezTo>
                <a:cubicBezTo>
                  <a:pt x="884609" y="1849160"/>
                  <a:pt x="884508" y="1845992"/>
                  <a:pt x="884680" y="1842847"/>
                </a:cubicBezTo>
                <a:close/>
                <a:moveTo>
                  <a:pt x="365425" y="1363524"/>
                </a:moveTo>
                <a:cubicBezTo>
                  <a:pt x="362389" y="1362058"/>
                  <a:pt x="359431" y="1360263"/>
                  <a:pt x="355968" y="1360132"/>
                </a:cubicBezTo>
                <a:cubicBezTo>
                  <a:pt x="353134" y="1360025"/>
                  <a:pt x="349857" y="1361905"/>
                  <a:pt x="347097" y="1360995"/>
                </a:cubicBezTo>
                <a:cubicBezTo>
                  <a:pt x="348694" y="1362602"/>
                  <a:pt x="349920" y="1364671"/>
                  <a:pt x="347978" y="1366492"/>
                </a:cubicBezTo>
                <a:cubicBezTo>
                  <a:pt x="347938" y="1366527"/>
                  <a:pt x="340429" y="1371445"/>
                  <a:pt x="340320" y="1371457"/>
                </a:cubicBezTo>
                <a:cubicBezTo>
                  <a:pt x="340953" y="1371421"/>
                  <a:pt x="355245" y="1363938"/>
                  <a:pt x="362698" y="1363501"/>
                </a:cubicBezTo>
                <a:cubicBezTo>
                  <a:pt x="363616" y="1363442"/>
                  <a:pt x="364526" y="1363442"/>
                  <a:pt x="365425" y="1363524"/>
                </a:cubicBezTo>
                <a:close/>
                <a:moveTo>
                  <a:pt x="580792" y="1561976"/>
                </a:moveTo>
                <a:cubicBezTo>
                  <a:pt x="578632" y="1562886"/>
                  <a:pt x="576742" y="1563843"/>
                  <a:pt x="574968" y="1564825"/>
                </a:cubicBezTo>
                <a:cubicBezTo>
                  <a:pt x="571444" y="1566763"/>
                  <a:pt x="568627" y="1568820"/>
                  <a:pt x="566353" y="1570960"/>
                </a:cubicBezTo>
                <a:cubicBezTo>
                  <a:pt x="555045" y="1581611"/>
                  <a:pt x="556879" y="1594154"/>
                  <a:pt x="549483" y="1603150"/>
                </a:cubicBezTo>
                <a:cubicBezTo>
                  <a:pt x="553278" y="1605527"/>
                  <a:pt x="555997" y="1607725"/>
                  <a:pt x="558057" y="1609818"/>
                </a:cubicBezTo>
                <a:cubicBezTo>
                  <a:pt x="556701" y="1605125"/>
                  <a:pt x="556229" y="1601649"/>
                  <a:pt x="557291" y="1596022"/>
                </a:cubicBezTo>
                <a:cubicBezTo>
                  <a:pt x="557652" y="1594083"/>
                  <a:pt x="560469" y="1594828"/>
                  <a:pt x="560215" y="1596731"/>
                </a:cubicBezTo>
                <a:cubicBezTo>
                  <a:pt x="558698" y="1607785"/>
                  <a:pt x="562065" y="1609511"/>
                  <a:pt x="563368" y="1606283"/>
                </a:cubicBezTo>
                <a:cubicBezTo>
                  <a:pt x="564527" y="1603375"/>
                  <a:pt x="562646" y="1599899"/>
                  <a:pt x="562320" y="1596991"/>
                </a:cubicBezTo>
                <a:cubicBezTo>
                  <a:pt x="562186" y="1595738"/>
                  <a:pt x="562978" y="1587900"/>
                  <a:pt x="565318" y="1591648"/>
                </a:cubicBezTo>
                <a:cubicBezTo>
                  <a:pt x="565887" y="1592546"/>
                  <a:pt x="565608" y="1595715"/>
                  <a:pt x="565749" y="1596850"/>
                </a:cubicBezTo>
                <a:cubicBezTo>
                  <a:pt x="566021" y="1599001"/>
                  <a:pt x="566510" y="1605834"/>
                  <a:pt x="570226" y="1603186"/>
                </a:cubicBezTo>
                <a:cubicBezTo>
                  <a:pt x="572064" y="1601874"/>
                  <a:pt x="572638" y="1592381"/>
                  <a:pt x="572572" y="1590111"/>
                </a:cubicBezTo>
                <a:cubicBezTo>
                  <a:pt x="572519" y="1588326"/>
                  <a:pt x="575130" y="1588480"/>
                  <a:pt x="575741" y="1593126"/>
                </a:cubicBezTo>
                <a:cubicBezTo>
                  <a:pt x="576218" y="1596743"/>
                  <a:pt x="574877" y="1602086"/>
                  <a:pt x="574877" y="1602086"/>
                </a:cubicBezTo>
                <a:cubicBezTo>
                  <a:pt x="579161" y="1601212"/>
                  <a:pt x="580184" y="1597441"/>
                  <a:pt x="580618" y="1593421"/>
                </a:cubicBezTo>
                <a:cubicBezTo>
                  <a:pt x="580711" y="1592535"/>
                  <a:pt x="580181" y="1591589"/>
                  <a:pt x="581326" y="1591057"/>
                </a:cubicBezTo>
                <a:cubicBezTo>
                  <a:pt x="581360" y="1591033"/>
                  <a:pt x="581387" y="1591045"/>
                  <a:pt x="581420" y="1591033"/>
                </a:cubicBezTo>
                <a:cubicBezTo>
                  <a:pt x="582446" y="1590643"/>
                  <a:pt x="583048" y="1591802"/>
                  <a:pt x="583268" y="1593504"/>
                </a:cubicBezTo>
                <a:cubicBezTo>
                  <a:pt x="583692" y="1596779"/>
                  <a:pt x="582697" y="1602051"/>
                  <a:pt x="580516" y="1602098"/>
                </a:cubicBezTo>
                <a:cubicBezTo>
                  <a:pt x="583701" y="1602027"/>
                  <a:pt x="587115" y="1603068"/>
                  <a:pt x="590268" y="1602890"/>
                </a:cubicBezTo>
                <a:cubicBezTo>
                  <a:pt x="590342" y="1602879"/>
                  <a:pt x="590419" y="1602890"/>
                  <a:pt x="590492" y="1602890"/>
                </a:cubicBezTo>
                <a:cubicBezTo>
                  <a:pt x="597630" y="1602335"/>
                  <a:pt x="590013" y="1587439"/>
                  <a:pt x="587322" y="1582155"/>
                </a:cubicBezTo>
                <a:cubicBezTo>
                  <a:pt x="587013" y="1581540"/>
                  <a:pt x="586751" y="1581032"/>
                  <a:pt x="586603" y="1580713"/>
                </a:cubicBezTo>
                <a:lnTo>
                  <a:pt x="586602" y="1580713"/>
                </a:lnTo>
                <a:cubicBezTo>
                  <a:pt x="583753" y="1574637"/>
                  <a:pt x="581361" y="1568572"/>
                  <a:pt x="580792" y="1561976"/>
                </a:cubicBezTo>
                <a:close/>
                <a:moveTo>
                  <a:pt x="682973" y="1655970"/>
                </a:moveTo>
                <a:cubicBezTo>
                  <a:pt x="681073" y="1656986"/>
                  <a:pt x="679314" y="1657968"/>
                  <a:pt x="677506" y="1658961"/>
                </a:cubicBezTo>
                <a:cubicBezTo>
                  <a:pt x="676480" y="1661975"/>
                  <a:pt x="674916" y="1665037"/>
                  <a:pt x="673097" y="1668052"/>
                </a:cubicBezTo>
                <a:cubicBezTo>
                  <a:pt x="671234" y="1671149"/>
                  <a:pt x="669099" y="1674187"/>
                  <a:pt x="666846" y="1677048"/>
                </a:cubicBezTo>
                <a:cubicBezTo>
                  <a:pt x="665895" y="1678266"/>
                  <a:pt x="664928" y="1679448"/>
                  <a:pt x="663963" y="1680595"/>
                </a:cubicBezTo>
                <a:cubicBezTo>
                  <a:pt x="662704" y="1682084"/>
                  <a:pt x="661464" y="1683467"/>
                  <a:pt x="660249" y="1684791"/>
                </a:cubicBezTo>
                <a:cubicBezTo>
                  <a:pt x="659705" y="1685382"/>
                  <a:pt x="659154" y="1685997"/>
                  <a:pt x="658630" y="1686553"/>
                </a:cubicBezTo>
                <a:cubicBezTo>
                  <a:pt x="658292" y="1686907"/>
                  <a:pt x="657937" y="1687274"/>
                  <a:pt x="657586" y="1687640"/>
                </a:cubicBezTo>
                <a:cubicBezTo>
                  <a:pt x="658511" y="1687569"/>
                  <a:pt x="659367" y="1687971"/>
                  <a:pt x="660030" y="1688622"/>
                </a:cubicBezTo>
                <a:cubicBezTo>
                  <a:pt x="660748" y="1688255"/>
                  <a:pt x="661457" y="1687877"/>
                  <a:pt x="662157" y="1687487"/>
                </a:cubicBezTo>
                <a:cubicBezTo>
                  <a:pt x="662880" y="1687085"/>
                  <a:pt x="663587" y="1686659"/>
                  <a:pt x="664279" y="1686210"/>
                </a:cubicBezTo>
                <a:cubicBezTo>
                  <a:pt x="665846" y="1685193"/>
                  <a:pt x="667326" y="1684058"/>
                  <a:pt x="668640" y="1682699"/>
                </a:cubicBezTo>
                <a:cubicBezTo>
                  <a:pt x="669081" y="1682238"/>
                  <a:pt x="669444" y="1681753"/>
                  <a:pt x="669845" y="1681280"/>
                </a:cubicBezTo>
                <a:lnTo>
                  <a:pt x="669846" y="1681280"/>
                </a:lnTo>
                <a:cubicBezTo>
                  <a:pt x="670255" y="1680796"/>
                  <a:pt x="670701" y="1680334"/>
                  <a:pt x="671074" y="1679838"/>
                </a:cubicBezTo>
                <a:cubicBezTo>
                  <a:pt x="672018" y="1677072"/>
                  <a:pt x="673334" y="1673832"/>
                  <a:pt x="674849" y="1670499"/>
                </a:cubicBezTo>
                <a:cubicBezTo>
                  <a:pt x="677046" y="1665652"/>
                  <a:pt x="679737" y="1660545"/>
                  <a:pt x="682973" y="1655970"/>
                </a:cubicBezTo>
                <a:close/>
                <a:moveTo>
                  <a:pt x="801287" y="1764990"/>
                </a:moveTo>
                <a:lnTo>
                  <a:pt x="801287" y="1764990"/>
                </a:lnTo>
                <a:lnTo>
                  <a:pt x="801286" y="1764990"/>
                </a:lnTo>
                <a:close/>
                <a:moveTo>
                  <a:pt x="1328082" y="2249199"/>
                </a:moveTo>
                <a:cubicBezTo>
                  <a:pt x="1328310" y="2250209"/>
                  <a:pt x="1327872" y="2251305"/>
                  <a:pt x="1326518" y="2251512"/>
                </a:cubicBezTo>
                <a:cubicBezTo>
                  <a:pt x="1323787" y="2251925"/>
                  <a:pt x="1320832" y="2252067"/>
                  <a:pt x="1318136" y="2251453"/>
                </a:cubicBezTo>
                <a:cubicBezTo>
                  <a:pt x="1317148" y="2251228"/>
                  <a:pt x="1317030" y="2250046"/>
                  <a:pt x="1317901" y="2249573"/>
                </a:cubicBezTo>
                <a:cubicBezTo>
                  <a:pt x="1320208" y="2248332"/>
                  <a:pt x="1323045" y="2247681"/>
                  <a:pt x="1325647" y="2247409"/>
                </a:cubicBezTo>
                <a:cubicBezTo>
                  <a:pt x="1326959" y="2247268"/>
                  <a:pt x="1327854" y="2248190"/>
                  <a:pt x="1328082" y="2249199"/>
                </a:cubicBezTo>
                <a:close/>
                <a:moveTo>
                  <a:pt x="1167469" y="2099521"/>
                </a:moveTo>
                <a:cubicBezTo>
                  <a:pt x="1167057" y="2098669"/>
                  <a:pt x="1166233" y="2098291"/>
                  <a:pt x="1165209" y="2098220"/>
                </a:cubicBezTo>
                <a:cubicBezTo>
                  <a:pt x="1164467" y="2098161"/>
                  <a:pt x="1163595" y="2098303"/>
                  <a:pt x="1162713" y="2098516"/>
                </a:cubicBezTo>
                <a:cubicBezTo>
                  <a:pt x="1161312" y="2098847"/>
                  <a:pt x="1159853" y="2099379"/>
                  <a:pt x="1158616" y="2099923"/>
                </a:cubicBezTo>
                <a:cubicBezTo>
                  <a:pt x="1157475" y="2100431"/>
                  <a:pt x="1156509" y="2100904"/>
                  <a:pt x="1156003" y="2101140"/>
                </a:cubicBezTo>
                <a:cubicBezTo>
                  <a:pt x="1153837" y="2102169"/>
                  <a:pt x="1151542" y="2103292"/>
                  <a:pt x="1149387" y="2104580"/>
                </a:cubicBezTo>
                <a:cubicBezTo>
                  <a:pt x="1147610" y="2105621"/>
                  <a:pt x="1145962" y="2106803"/>
                  <a:pt x="1144549" y="2108162"/>
                </a:cubicBezTo>
                <a:cubicBezTo>
                  <a:pt x="1141889" y="2110716"/>
                  <a:pt x="1140123" y="2113884"/>
                  <a:pt x="1140429" y="2118128"/>
                </a:cubicBezTo>
                <a:cubicBezTo>
                  <a:pt x="1141324" y="2118566"/>
                  <a:pt x="1142171" y="2118944"/>
                  <a:pt x="1143007" y="2119334"/>
                </a:cubicBezTo>
                <a:cubicBezTo>
                  <a:pt x="1144290" y="2119925"/>
                  <a:pt x="1145514" y="2120563"/>
                  <a:pt x="1146749" y="2121344"/>
                </a:cubicBezTo>
                <a:cubicBezTo>
                  <a:pt x="1147716" y="2121958"/>
                  <a:pt x="1148681" y="2122644"/>
                  <a:pt x="1149682" y="2123554"/>
                </a:cubicBezTo>
                <a:cubicBezTo>
                  <a:pt x="1149941" y="2119275"/>
                  <a:pt x="1149929" y="2112513"/>
                  <a:pt x="1153200" y="2109853"/>
                </a:cubicBezTo>
                <a:cubicBezTo>
                  <a:pt x="1153496" y="2109605"/>
                  <a:pt x="1154061" y="2109652"/>
                  <a:pt x="1154260" y="2109995"/>
                </a:cubicBezTo>
                <a:cubicBezTo>
                  <a:pt x="1156345" y="2113494"/>
                  <a:pt x="1154543" y="2125611"/>
                  <a:pt x="1153661" y="2128212"/>
                </a:cubicBezTo>
                <a:cubicBezTo>
                  <a:pt x="1154155" y="2128910"/>
                  <a:pt x="1154673" y="2129666"/>
                  <a:pt x="1155191" y="2130482"/>
                </a:cubicBezTo>
                <a:cubicBezTo>
                  <a:pt x="1155556" y="2131073"/>
                  <a:pt x="1155931" y="2131664"/>
                  <a:pt x="1156332" y="2132350"/>
                </a:cubicBezTo>
                <a:cubicBezTo>
                  <a:pt x="1156921" y="2128117"/>
                  <a:pt x="1157851" y="2116249"/>
                  <a:pt x="1159817" y="2113021"/>
                </a:cubicBezTo>
                <a:cubicBezTo>
                  <a:pt x="1160041" y="2112655"/>
                  <a:pt x="1160441" y="2112548"/>
                  <a:pt x="1160794" y="2112631"/>
                </a:cubicBezTo>
                <a:cubicBezTo>
                  <a:pt x="1161077" y="2112702"/>
                  <a:pt x="1161336" y="2112879"/>
                  <a:pt x="1161430" y="2113222"/>
                </a:cubicBezTo>
                <a:cubicBezTo>
                  <a:pt x="1162372" y="2116816"/>
                  <a:pt x="1160394" y="2135329"/>
                  <a:pt x="1159523" y="2137823"/>
                </a:cubicBezTo>
                <a:cubicBezTo>
                  <a:pt x="1159782" y="2138225"/>
                  <a:pt x="1160064" y="2138603"/>
                  <a:pt x="1160347" y="2138993"/>
                </a:cubicBezTo>
                <a:cubicBezTo>
                  <a:pt x="1160582" y="2139324"/>
                  <a:pt x="1160805" y="2139667"/>
                  <a:pt x="1161052" y="2139998"/>
                </a:cubicBezTo>
                <a:cubicBezTo>
                  <a:pt x="1161206" y="2138603"/>
                  <a:pt x="1162478" y="2125339"/>
                  <a:pt x="1163337" y="2124228"/>
                </a:cubicBezTo>
                <a:cubicBezTo>
                  <a:pt x="1163266" y="2123720"/>
                  <a:pt x="1163478" y="2123081"/>
                  <a:pt x="1164008" y="2122880"/>
                </a:cubicBezTo>
                <a:cubicBezTo>
                  <a:pt x="1164137" y="2122833"/>
                  <a:pt x="1164267" y="2122786"/>
                  <a:pt x="1164395" y="2122750"/>
                </a:cubicBezTo>
                <a:cubicBezTo>
                  <a:pt x="1164691" y="2122644"/>
                  <a:pt x="1165031" y="2122750"/>
                  <a:pt x="1165279" y="2122975"/>
                </a:cubicBezTo>
                <a:cubicBezTo>
                  <a:pt x="1165703" y="2123152"/>
                  <a:pt x="1166056" y="2123483"/>
                  <a:pt x="1166162" y="2123968"/>
                </a:cubicBezTo>
                <a:cubicBezTo>
                  <a:pt x="1166174" y="2124015"/>
                  <a:pt x="1166174" y="2124086"/>
                  <a:pt x="1166186" y="2124122"/>
                </a:cubicBezTo>
                <a:cubicBezTo>
                  <a:pt x="1166939" y="2127928"/>
                  <a:pt x="1165421" y="2141500"/>
                  <a:pt x="1165032" y="2145164"/>
                </a:cubicBezTo>
                <a:cubicBezTo>
                  <a:pt x="1165833" y="2146134"/>
                  <a:pt x="1166621" y="2147103"/>
                  <a:pt x="1167398" y="2148072"/>
                </a:cubicBezTo>
                <a:cubicBezTo>
                  <a:pt x="1166645" y="2133804"/>
                  <a:pt x="1170824" y="2127952"/>
                  <a:pt x="1172131" y="2139254"/>
                </a:cubicBezTo>
                <a:cubicBezTo>
                  <a:pt x="1172365" y="2141393"/>
                  <a:pt x="1172531" y="2144089"/>
                  <a:pt x="1172507" y="2147529"/>
                </a:cubicBezTo>
                <a:cubicBezTo>
                  <a:pt x="1173260" y="2145484"/>
                  <a:pt x="1174108" y="2143450"/>
                  <a:pt x="1175084" y="2141500"/>
                </a:cubicBezTo>
                <a:cubicBezTo>
                  <a:pt x="1178486" y="2129985"/>
                  <a:pt x="1178486" y="2122928"/>
                  <a:pt x="1176898" y="2117431"/>
                </a:cubicBezTo>
                <a:cubicBezTo>
                  <a:pt x="1175250" y="2111685"/>
                  <a:pt x="1171872" y="2107619"/>
                  <a:pt x="1168764" y="2101991"/>
                </a:cubicBezTo>
                <a:cubicBezTo>
                  <a:pt x="1168316" y="2101199"/>
                  <a:pt x="1167893" y="2100384"/>
                  <a:pt x="1167469" y="2099521"/>
                </a:cubicBezTo>
                <a:close/>
                <a:moveTo>
                  <a:pt x="627026" y="1600668"/>
                </a:moveTo>
                <a:cubicBezTo>
                  <a:pt x="627059" y="1600786"/>
                  <a:pt x="627092" y="1600916"/>
                  <a:pt x="627125" y="1601034"/>
                </a:cubicBezTo>
                <a:cubicBezTo>
                  <a:pt x="627179" y="1601082"/>
                  <a:pt x="627242" y="1601117"/>
                  <a:pt x="627296" y="1601164"/>
                </a:cubicBezTo>
                <a:lnTo>
                  <a:pt x="627297" y="1601164"/>
                </a:lnTo>
                <a:cubicBezTo>
                  <a:pt x="627200" y="1600987"/>
                  <a:pt x="627118" y="1600833"/>
                  <a:pt x="627026" y="1600668"/>
                </a:cubicBezTo>
                <a:close/>
                <a:moveTo>
                  <a:pt x="1077320" y="2014688"/>
                </a:moveTo>
                <a:cubicBezTo>
                  <a:pt x="1076049" y="2014593"/>
                  <a:pt x="1074777" y="2014487"/>
                  <a:pt x="1073565" y="2014440"/>
                </a:cubicBezTo>
                <a:cubicBezTo>
                  <a:pt x="1073577" y="2014463"/>
                  <a:pt x="1073588" y="2014475"/>
                  <a:pt x="1073600" y="2014487"/>
                </a:cubicBezTo>
                <a:cubicBezTo>
                  <a:pt x="1075531" y="2017017"/>
                  <a:pt x="1077191" y="2019452"/>
                  <a:pt x="1078709" y="2021852"/>
                </a:cubicBezTo>
                <a:cubicBezTo>
                  <a:pt x="1079227" y="2022691"/>
                  <a:pt x="1079757" y="2023519"/>
                  <a:pt x="1080228" y="2024346"/>
                </a:cubicBezTo>
                <a:cubicBezTo>
                  <a:pt x="1081710" y="2026888"/>
                  <a:pt x="1083006" y="2029406"/>
                  <a:pt x="1084112" y="2031936"/>
                </a:cubicBezTo>
                <a:cubicBezTo>
                  <a:pt x="1091811" y="2049550"/>
                  <a:pt x="1091458" y="2068075"/>
                  <a:pt x="1096354" y="2103646"/>
                </a:cubicBezTo>
                <a:cubicBezTo>
                  <a:pt x="1096660" y="2098705"/>
                  <a:pt x="1097426" y="2093941"/>
                  <a:pt x="1098262" y="2089047"/>
                </a:cubicBezTo>
                <a:cubicBezTo>
                  <a:pt x="1098615" y="2069127"/>
                  <a:pt x="1094048" y="2050744"/>
                  <a:pt x="1086279" y="2032823"/>
                </a:cubicBezTo>
                <a:cubicBezTo>
                  <a:pt x="1085184" y="2030293"/>
                  <a:pt x="1083995" y="2027787"/>
                  <a:pt x="1082771" y="2025268"/>
                </a:cubicBezTo>
                <a:cubicBezTo>
                  <a:pt x="1082429" y="2024547"/>
                  <a:pt x="1082100" y="2023826"/>
                  <a:pt x="1081735" y="2023117"/>
                </a:cubicBezTo>
                <a:cubicBezTo>
                  <a:pt x="1080652" y="2020942"/>
                  <a:pt x="1079498" y="2018767"/>
                  <a:pt x="1078333" y="2016591"/>
                </a:cubicBezTo>
                <a:cubicBezTo>
                  <a:pt x="1077979" y="2015965"/>
                  <a:pt x="1077673" y="2015326"/>
                  <a:pt x="1077320" y="2014688"/>
                </a:cubicBezTo>
                <a:close/>
                <a:moveTo>
                  <a:pt x="1392782" y="2305218"/>
                </a:moveTo>
                <a:cubicBezTo>
                  <a:pt x="1369109" y="2302098"/>
                  <a:pt x="1371169" y="2308588"/>
                  <a:pt x="1354394" y="2311236"/>
                </a:cubicBezTo>
                <a:cubicBezTo>
                  <a:pt x="1369332" y="2313305"/>
                  <a:pt x="1370698" y="2306188"/>
                  <a:pt x="1392782" y="2305218"/>
                </a:cubicBezTo>
                <a:close/>
                <a:moveTo>
                  <a:pt x="978620" y="1922018"/>
                </a:moveTo>
                <a:cubicBezTo>
                  <a:pt x="977898" y="1921722"/>
                  <a:pt x="977165" y="1921415"/>
                  <a:pt x="976417" y="1921084"/>
                </a:cubicBezTo>
                <a:cubicBezTo>
                  <a:pt x="974439" y="1920185"/>
                  <a:pt x="972368" y="1919109"/>
                  <a:pt x="970226" y="1917797"/>
                </a:cubicBezTo>
                <a:cubicBezTo>
                  <a:pt x="969123" y="1917123"/>
                  <a:pt x="968000" y="1916367"/>
                  <a:pt x="966857" y="1915539"/>
                </a:cubicBezTo>
                <a:cubicBezTo>
                  <a:pt x="965316" y="1914416"/>
                  <a:pt x="963754" y="1913199"/>
                  <a:pt x="962147" y="1911744"/>
                </a:cubicBezTo>
                <a:cubicBezTo>
                  <a:pt x="962639" y="1916804"/>
                  <a:pt x="962002" y="1922230"/>
                  <a:pt x="961662" y="1927609"/>
                </a:cubicBezTo>
                <a:cubicBezTo>
                  <a:pt x="961439" y="1931132"/>
                  <a:pt x="961344" y="1934643"/>
                  <a:pt x="961784" y="1938012"/>
                </a:cubicBezTo>
                <a:lnTo>
                  <a:pt x="961785" y="1938012"/>
                </a:lnTo>
                <a:cubicBezTo>
                  <a:pt x="962009" y="1939727"/>
                  <a:pt x="962382" y="1941405"/>
                  <a:pt x="962934" y="1943037"/>
                </a:cubicBezTo>
                <a:cubicBezTo>
                  <a:pt x="963133" y="1942552"/>
                  <a:pt x="963350" y="1942079"/>
                  <a:pt x="963564" y="1941594"/>
                </a:cubicBezTo>
                <a:cubicBezTo>
                  <a:pt x="963747" y="1941169"/>
                  <a:pt x="963941" y="1940755"/>
                  <a:pt x="964136" y="1940341"/>
                </a:cubicBezTo>
                <a:cubicBezTo>
                  <a:pt x="965650" y="1937090"/>
                  <a:pt x="967538" y="1933792"/>
                  <a:pt x="969901" y="1930647"/>
                </a:cubicBezTo>
                <a:cubicBezTo>
                  <a:pt x="970426" y="1929950"/>
                  <a:pt x="970939" y="1929252"/>
                  <a:pt x="971514" y="1928579"/>
                </a:cubicBezTo>
                <a:cubicBezTo>
                  <a:pt x="972995" y="1926829"/>
                  <a:pt x="974683" y="1925186"/>
                  <a:pt x="976527" y="1923649"/>
                </a:cubicBezTo>
                <a:cubicBezTo>
                  <a:pt x="977200" y="1923093"/>
                  <a:pt x="977894" y="1922550"/>
                  <a:pt x="978620" y="1922018"/>
                </a:cubicBezTo>
                <a:close/>
                <a:moveTo>
                  <a:pt x="1024955" y="1964445"/>
                </a:moveTo>
                <a:cubicBezTo>
                  <a:pt x="1024998" y="1964540"/>
                  <a:pt x="1025013" y="1964646"/>
                  <a:pt x="1025052" y="1964741"/>
                </a:cubicBezTo>
                <a:cubicBezTo>
                  <a:pt x="1025324" y="1965474"/>
                  <a:pt x="1025510" y="1966183"/>
                  <a:pt x="1025632" y="1966881"/>
                </a:cubicBezTo>
                <a:cubicBezTo>
                  <a:pt x="1025931" y="1968571"/>
                  <a:pt x="1025824" y="1970226"/>
                  <a:pt x="1025246" y="1972059"/>
                </a:cubicBezTo>
                <a:lnTo>
                  <a:pt x="1025248" y="1972059"/>
                </a:lnTo>
                <a:cubicBezTo>
                  <a:pt x="1025058" y="1972661"/>
                  <a:pt x="1024713" y="1973016"/>
                  <a:pt x="1024321" y="1973276"/>
                </a:cubicBezTo>
                <a:cubicBezTo>
                  <a:pt x="1023656" y="1973714"/>
                  <a:pt x="1022820" y="1973725"/>
                  <a:pt x="1022068" y="1973371"/>
                </a:cubicBezTo>
                <a:cubicBezTo>
                  <a:pt x="1021269" y="1972992"/>
                  <a:pt x="1020623" y="1972259"/>
                  <a:pt x="1020444" y="1971326"/>
                </a:cubicBezTo>
                <a:cubicBezTo>
                  <a:pt x="1020365" y="1970912"/>
                  <a:pt x="1020352" y="1970474"/>
                  <a:pt x="1020498" y="1969990"/>
                </a:cubicBezTo>
                <a:cubicBezTo>
                  <a:pt x="1020887" y="1968737"/>
                  <a:pt x="1020773" y="1967531"/>
                  <a:pt x="1020156" y="1966396"/>
                </a:cubicBezTo>
                <a:cubicBezTo>
                  <a:pt x="1020056" y="1966148"/>
                  <a:pt x="1020053" y="1965923"/>
                  <a:pt x="1020026" y="1965687"/>
                </a:cubicBezTo>
                <a:cubicBezTo>
                  <a:pt x="1019710" y="1963015"/>
                  <a:pt x="1023811" y="1961573"/>
                  <a:pt x="1024955" y="1964445"/>
                </a:cubicBezTo>
                <a:close/>
                <a:moveTo>
                  <a:pt x="1103877" y="2035352"/>
                </a:moveTo>
                <a:cubicBezTo>
                  <a:pt x="1103795" y="2037409"/>
                  <a:pt x="1103771" y="2039112"/>
                  <a:pt x="1103771" y="2040601"/>
                </a:cubicBezTo>
                <a:cubicBezTo>
                  <a:pt x="1103830" y="2057979"/>
                  <a:pt x="1109045" y="2041074"/>
                  <a:pt x="1100134" y="2098197"/>
                </a:cubicBezTo>
                <a:cubicBezTo>
                  <a:pt x="1105171" y="2092191"/>
                  <a:pt x="1113436" y="2087214"/>
                  <a:pt x="1117391" y="2080831"/>
                </a:cubicBezTo>
                <a:cubicBezTo>
                  <a:pt x="1118110" y="2079684"/>
                  <a:pt x="1118722" y="2078502"/>
                  <a:pt x="1119110" y="2077260"/>
                </a:cubicBezTo>
                <a:cubicBezTo>
                  <a:pt x="1119487" y="2076043"/>
                  <a:pt x="1119687" y="2074837"/>
                  <a:pt x="1119815" y="2073631"/>
                </a:cubicBezTo>
                <a:cubicBezTo>
                  <a:pt x="1120958" y="2063039"/>
                  <a:pt x="1113318" y="2052624"/>
                  <a:pt x="1107491" y="2042410"/>
                </a:cubicBezTo>
                <a:cubicBezTo>
                  <a:pt x="1106149" y="2040046"/>
                  <a:pt x="1104890" y="2037693"/>
                  <a:pt x="1103877" y="2035352"/>
                </a:cubicBezTo>
                <a:close/>
                <a:moveTo>
                  <a:pt x="807560" y="1761727"/>
                </a:moveTo>
                <a:cubicBezTo>
                  <a:pt x="808065" y="1763317"/>
                  <a:pt x="806961" y="1763982"/>
                  <a:pt x="805499" y="1764325"/>
                </a:cubicBezTo>
                <a:lnTo>
                  <a:pt x="801287" y="1764990"/>
                </a:lnTo>
                <a:lnTo>
                  <a:pt x="800245" y="1762235"/>
                </a:lnTo>
                <a:cubicBezTo>
                  <a:pt x="801959" y="1761372"/>
                  <a:pt x="803453" y="1760781"/>
                  <a:pt x="805372" y="1760545"/>
                </a:cubicBezTo>
                <a:cubicBezTo>
                  <a:pt x="806205" y="1760450"/>
                  <a:pt x="807279" y="1760840"/>
                  <a:pt x="807560" y="1761727"/>
                </a:cubicBezTo>
                <a:close/>
                <a:moveTo>
                  <a:pt x="762236" y="1719866"/>
                </a:moveTo>
                <a:cubicBezTo>
                  <a:pt x="762361" y="1721285"/>
                  <a:pt x="762386" y="1722739"/>
                  <a:pt x="762353" y="1724217"/>
                </a:cubicBezTo>
                <a:cubicBezTo>
                  <a:pt x="763514" y="1723945"/>
                  <a:pt x="764671" y="1723685"/>
                  <a:pt x="765843" y="1723460"/>
                </a:cubicBezTo>
                <a:cubicBezTo>
                  <a:pt x="764524" y="1722432"/>
                  <a:pt x="763344" y="1721190"/>
                  <a:pt x="762236" y="1719866"/>
                </a:cubicBezTo>
                <a:close/>
                <a:moveTo>
                  <a:pt x="751642" y="1708541"/>
                </a:moveTo>
                <a:cubicBezTo>
                  <a:pt x="752835" y="1710693"/>
                  <a:pt x="752266" y="1713045"/>
                  <a:pt x="751849" y="1715374"/>
                </a:cubicBezTo>
                <a:cubicBezTo>
                  <a:pt x="751464" y="1717537"/>
                  <a:pt x="751131" y="1719724"/>
                  <a:pt x="749648" y="1721391"/>
                </a:cubicBezTo>
                <a:lnTo>
                  <a:pt x="749647" y="1721391"/>
                </a:lnTo>
                <a:cubicBezTo>
                  <a:pt x="748717" y="1722432"/>
                  <a:pt x="746543" y="1721888"/>
                  <a:pt x="746377" y="1720422"/>
                </a:cubicBezTo>
                <a:cubicBezTo>
                  <a:pt x="746158" y="1718495"/>
                  <a:pt x="746857" y="1716934"/>
                  <a:pt x="747307" y="1715078"/>
                </a:cubicBezTo>
                <a:cubicBezTo>
                  <a:pt x="747854" y="1712821"/>
                  <a:pt x="747864" y="1710314"/>
                  <a:pt x="749310" y="1708435"/>
                </a:cubicBezTo>
                <a:cubicBezTo>
                  <a:pt x="749856" y="1707725"/>
                  <a:pt x="751183" y="1707713"/>
                  <a:pt x="751642" y="1708541"/>
                </a:cubicBezTo>
                <a:close/>
                <a:moveTo>
                  <a:pt x="1401834" y="2308470"/>
                </a:moveTo>
                <a:cubicBezTo>
                  <a:pt x="1382704" y="2310006"/>
                  <a:pt x="1381398" y="2310645"/>
                  <a:pt x="1372570" y="2313553"/>
                </a:cubicBezTo>
                <a:cubicBezTo>
                  <a:pt x="1401987" y="2317040"/>
                  <a:pt x="1395735" y="2308966"/>
                  <a:pt x="1401834" y="2308470"/>
                </a:cubicBezTo>
                <a:close/>
                <a:moveTo>
                  <a:pt x="377768" y="1362697"/>
                </a:moveTo>
                <a:cubicBezTo>
                  <a:pt x="377256" y="1362307"/>
                  <a:pt x="368888" y="1356100"/>
                  <a:pt x="368652" y="1355592"/>
                </a:cubicBezTo>
                <a:cubicBezTo>
                  <a:pt x="364726" y="1353346"/>
                  <a:pt x="361788" y="1351727"/>
                  <a:pt x="357293" y="1350922"/>
                </a:cubicBezTo>
                <a:lnTo>
                  <a:pt x="357292" y="1350922"/>
                </a:lnTo>
                <a:cubicBezTo>
                  <a:pt x="362236" y="1353027"/>
                  <a:pt x="362920" y="1361869"/>
                  <a:pt x="371112" y="1361964"/>
                </a:cubicBezTo>
                <a:cubicBezTo>
                  <a:pt x="373380" y="1361987"/>
                  <a:pt x="375616" y="1362153"/>
                  <a:pt x="377768" y="1362697"/>
                </a:cubicBezTo>
                <a:close/>
                <a:moveTo>
                  <a:pt x="384337" y="1368655"/>
                </a:moveTo>
                <a:lnTo>
                  <a:pt x="381882" y="1368457"/>
                </a:lnTo>
                <a:lnTo>
                  <a:pt x="375625" y="1367033"/>
                </a:lnTo>
                <a:lnTo>
                  <a:pt x="373356" y="1367771"/>
                </a:lnTo>
                <a:lnTo>
                  <a:pt x="365950" y="1367174"/>
                </a:lnTo>
                <a:cubicBezTo>
                  <a:pt x="359645" y="1368507"/>
                  <a:pt x="353380" y="1371262"/>
                  <a:pt x="347812" y="1374223"/>
                </a:cubicBezTo>
                <a:cubicBezTo>
                  <a:pt x="357993" y="1374779"/>
                  <a:pt x="363537" y="1371702"/>
                  <a:pt x="368384" y="1369387"/>
                </a:cubicBezTo>
                <a:lnTo>
                  <a:pt x="373356" y="1367771"/>
                </a:lnTo>
                <a:lnTo>
                  <a:pt x="381882" y="1368457"/>
                </a:lnTo>
                <a:lnTo>
                  <a:pt x="384776" y="1369116"/>
                </a:lnTo>
                <a:cubicBezTo>
                  <a:pt x="384632" y="1368952"/>
                  <a:pt x="384477" y="1368809"/>
                  <a:pt x="384337" y="1368655"/>
                </a:cubicBezTo>
                <a:close/>
                <a:moveTo>
                  <a:pt x="1338985" y="2249396"/>
                </a:moveTo>
                <a:cubicBezTo>
                  <a:pt x="1333593" y="2246488"/>
                  <a:pt x="1329002" y="2243533"/>
                  <a:pt x="1324504" y="2239218"/>
                </a:cubicBezTo>
                <a:cubicBezTo>
                  <a:pt x="1317195" y="2232208"/>
                  <a:pt x="1297748" y="2222987"/>
                  <a:pt x="1292286" y="2212418"/>
                </a:cubicBezTo>
                <a:cubicBezTo>
                  <a:pt x="1292096" y="2212063"/>
                  <a:pt x="1291885" y="2211721"/>
                  <a:pt x="1291744" y="2211366"/>
                </a:cubicBezTo>
                <a:cubicBezTo>
                  <a:pt x="1291213" y="2210125"/>
                  <a:pt x="1290508" y="2208931"/>
                  <a:pt x="1289625" y="2207796"/>
                </a:cubicBezTo>
                <a:cubicBezTo>
                  <a:pt x="1287283" y="2204769"/>
                  <a:pt x="1283692" y="2202157"/>
                  <a:pt x="1279443" y="2199863"/>
                </a:cubicBezTo>
                <a:cubicBezTo>
                  <a:pt x="1277830" y="2199001"/>
                  <a:pt x="1276123" y="2198173"/>
                  <a:pt x="1274322" y="2197416"/>
                </a:cubicBezTo>
                <a:cubicBezTo>
                  <a:pt x="1268495" y="2194934"/>
                  <a:pt x="1261879" y="2192960"/>
                  <a:pt x="1255263" y="2191541"/>
                </a:cubicBezTo>
                <a:cubicBezTo>
                  <a:pt x="1261314" y="2194745"/>
                  <a:pt x="1264127" y="2196601"/>
                  <a:pt x="1266070" y="2198504"/>
                </a:cubicBezTo>
                <a:cubicBezTo>
                  <a:pt x="1267847" y="2198445"/>
                  <a:pt x="1269849" y="2198776"/>
                  <a:pt x="1271756" y="2199308"/>
                </a:cubicBezTo>
                <a:cubicBezTo>
                  <a:pt x="1273826" y="2199887"/>
                  <a:pt x="1275746" y="2200715"/>
                  <a:pt x="1277171" y="2201542"/>
                </a:cubicBezTo>
                <a:cubicBezTo>
                  <a:pt x="1277889" y="2201944"/>
                  <a:pt x="1278500" y="2202358"/>
                  <a:pt x="1278901" y="2202748"/>
                </a:cubicBezTo>
                <a:cubicBezTo>
                  <a:pt x="1279172" y="2203008"/>
                  <a:pt x="1279148" y="2203516"/>
                  <a:pt x="1278748" y="2203646"/>
                </a:cubicBezTo>
                <a:cubicBezTo>
                  <a:pt x="1276993" y="2204202"/>
                  <a:pt x="1275405" y="2204202"/>
                  <a:pt x="1273804" y="2204025"/>
                </a:cubicBezTo>
                <a:cubicBezTo>
                  <a:pt x="1272580" y="2203895"/>
                  <a:pt x="1271344" y="2203670"/>
                  <a:pt x="1270001" y="2203481"/>
                </a:cubicBezTo>
                <a:cubicBezTo>
                  <a:pt x="1270461" y="2204131"/>
                  <a:pt x="1271002" y="2204864"/>
                  <a:pt x="1271591" y="2205656"/>
                </a:cubicBezTo>
                <a:cubicBezTo>
                  <a:pt x="1272886" y="2207382"/>
                  <a:pt x="1274521" y="2209451"/>
                  <a:pt x="1276912" y="2212122"/>
                </a:cubicBezTo>
                <a:cubicBezTo>
                  <a:pt x="1278207" y="2211614"/>
                  <a:pt x="1281243" y="2211449"/>
                  <a:pt x="1284128" y="2211827"/>
                </a:cubicBezTo>
                <a:cubicBezTo>
                  <a:pt x="1286576" y="2212158"/>
                  <a:pt x="1288825" y="2212915"/>
                  <a:pt x="1289872" y="2214168"/>
                </a:cubicBezTo>
                <a:cubicBezTo>
                  <a:pt x="1290037" y="2214369"/>
                  <a:pt x="1290249" y="2214546"/>
                  <a:pt x="1290343" y="2214759"/>
                </a:cubicBezTo>
                <a:cubicBezTo>
                  <a:pt x="1290461" y="2215031"/>
                  <a:pt x="1290367" y="2215456"/>
                  <a:pt x="1290155" y="2215645"/>
                </a:cubicBezTo>
                <a:cubicBezTo>
                  <a:pt x="1289178" y="2216579"/>
                  <a:pt x="1287800" y="2216792"/>
                  <a:pt x="1286317" y="2216768"/>
                </a:cubicBezTo>
                <a:cubicBezTo>
                  <a:pt x="1284552" y="2216745"/>
                  <a:pt x="1282621" y="2216390"/>
                  <a:pt x="1280949" y="2216485"/>
                </a:cubicBezTo>
                <a:cubicBezTo>
                  <a:pt x="1281679" y="2217241"/>
                  <a:pt x="1282527" y="2218092"/>
                  <a:pt x="1283350" y="2218920"/>
                </a:cubicBezTo>
                <a:cubicBezTo>
                  <a:pt x="1285093" y="2220682"/>
                  <a:pt x="1286977" y="2222538"/>
                  <a:pt x="1289225" y="2224677"/>
                </a:cubicBezTo>
                <a:cubicBezTo>
                  <a:pt x="1290802" y="2224405"/>
                  <a:pt x="1292508" y="2224618"/>
                  <a:pt x="1294286" y="2224618"/>
                </a:cubicBezTo>
                <a:cubicBezTo>
                  <a:pt x="1296534" y="2224618"/>
                  <a:pt x="1298631" y="2224394"/>
                  <a:pt x="1300326" y="2226025"/>
                </a:cubicBezTo>
                <a:cubicBezTo>
                  <a:pt x="1300526" y="2226214"/>
                  <a:pt x="1300666" y="2226580"/>
                  <a:pt x="1300431" y="2226817"/>
                </a:cubicBezTo>
                <a:cubicBezTo>
                  <a:pt x="1298784" y="2228531"/>
                  <a:pt x="1296794" y="2228448"/>
                  <a:pt x="1294475" y="2228543"/>
                </a:cubicBezTo>
                <a:cubicBezTo>
                  <a:pt x="1294134" y="2228555"/>
                  <a:pt x="1293804" y="2228602"/>
                  <a:pt x="1293463" y="2228626"/>
                </a:cubicBezTo>
                <a:cubicBezTo>
                  <a:pt x="1295311" y="2230328"/>
                  <a:pt x="1297277" y="2232113"/>
                  <a:pt x="1299431" y="2234028"/>
                </a:cubicBezTo>
                <a:cubicBezTo>
                  <a:pt x="1300161" y="2234690"/>
                  <a:pt x="1300455" y="2236121"/>
                  <a:pt x="1299642" y="2236865"/>
                </a:cubicBezTo>
                <a:cubicBezTo>
                  <a:pt x="1298631" y="2237776"/>
                  <a:pt x="1297595" y="2238792"/>
                  <a:pt x="1296546" y="2239844"/>
                </a:cubicBezTo>
                <a:cubicBezTo>
                  <a:pt x="1299502" y="2239513"/>
                  <a:pt x="1302727" y="2239703"/>
                  <a:pt x="1305223" y="2239714"/>
                </a:cubicBezTo>
                <a:cubicBezTo>
                  <a:pt x="1308672" y="2239714"/>
                  <a:pt x="1312933" y="2239052"/>
                  <a:pt x="1315970" y="2241003"/>
                </a:cubicBezTo>
                <a:cubicBezTo>
                  <a:pt x="1316287" y="2241204"/>
                  <a:pt x="1316312" y="2241629"/>
                  <a:pt x="1316006" y="2241854"/>
                </a:cubicBezTo>
                <a:cubicBezTo>
                  <a:pt x="1312227" y="2244550"/>
                  <a:pt x="1296382" y="2244313"/>
                  <a:pt x="1293274" y="2243308"/>
                </a:cubicBezTo>
                <a:cubicBezTo>
                  <a:pt x="1291497" y="2245259"/>
                  <a:pt x="1289672" y="2247328"/>
                  <a:pt x="1287801" y="2249479"/>
                </a:cubicBezTo>
                <a:cubicBezTo>
                  <a:pt x="1290567" y="2249160"/>
                  <a:pt x="1307401" y="2248179"/>
                  <a:pt x="1312133" y="2249491"/>
                </a:cubicBezTo>
                <a:cubicBezTo>
                  <a:pt x="1312486" y="2249586"/>
                  <a:pt x="1312533" y="2250106"/>
                  <a:pt x="1312204" y="2250283"/>
                </a:cubicBezTo>
                <a:cubicBezTo>
                  <a:pt x="1306259" y="2253345"/>
                  <a:pt x="1288283" y="2253770"/>
                  <a:pt x="1285010" y="2252683"/>
                </a:cubicBezTo>
                <a:cubicBezTo>
                  <a:pt x="1283080" y="2254917"/>
                  <a:pt x="1281114" y="2257187"/>
                  <a:pt x="1279101" y="2259445"/>
                </a:cubicBezTo>
                <a:cubicBezTo>
                  <a:pt x="1282951" y="2258866"/>
                  <a:pt x="1287365" y="2259362"/>
                  <a:pt x="1291072" y="2259386"/>
                </a:cubicBezTo>
                <a:cubicBezTo>
                  <a:pt x="1291344" y="2259386"/>
                  <a:pt x="1291626" y="2259409"/>
                  <a:pt x="1291885" y="2259398"/>
                </a:cubicBezTo>
                <a:cubicBezTo>
                  <a:pt x="1294321" y="2259362"/>
                  <a:pt x="1297606" y="2258818"/>
                  <a:pt x="1300408" y="2259208"/>
                </a:cubicBezTo>
                <a:cubicBezTo>
                  <a:pt x="1301974" y="2259421"/>
                  <a:pt x="1303387" y="2259918"/>
                  <a:pt x="1304411" y="2260958"/>
                </a:cubicBezTo>
                <a:cubicBezTo>
                  <a:pt x="1304586" y="2261135"/>
                  <a:pt x="1304552" y="2261396"/>
                  <a:pt x="1304399" y="2261561"/>
                </a:cubicBezTo>
                <a:cubicBezTo>
                  <a:pt x="1303397" y="2262648"/>
                  <a:pt x="1300243" y="2263310"/>
                  <a:pt x="1296382" y="2263701"/>
                </a:cubicBezTo>
                <a:cubicBezTo>
                  <a:pt x="1295370" y="2263665"/>
                  <a:pt x="1294393" y="2263736"/>
                  <a:pt x="1293438" y="2263925"/>
                </a:cubicBezTo>
                <a:cubicBezTo>
                  <a:pt x="1292238" y="2263996"/>
                  <a:pt x="1291013" y="2264044"/>
                  <a:pt x="1289778" y="2264067"/>
                </a:cubicBezTo>
                <a:cubicBezTo>
                  <a:pt x="1287188" y="2264126"/>
                  <a:pt x="1284634" y="2264079"/>
                  <a:pt x="1282386" y="2263973"/>
                </a:cubicBezTo>
                <a:cubicBezTo>
                  <a:pt x="1279194" y="2263831"/>
                  <a:pt x="1276641" y="2263547"/>
                  <a:pt x="1275687" y="2263180"/>
                </a:cubicBezTo>
                <a:cubicBezTo>
                  <a:pt x="1275181" y="2263736"/>
                  <a:pt x="1274651" y="2264256"/>
                  <a:pt x="1274132" y="2264800"/>
                </a:cubicBezTo>
                <a:cubicBezTo>
                  <a:pt x="1272097" y="2266952"/>
                  <a:pt x="1270025" y="2269056"/>
                  <a:pt x="1267883" y="2271030"/>
                </a:cubicBezTo>
                <a:cubicBezTo>
                  <a:pt x="1276205" y="2271527"/>
                  <a:pt x="1284469" y="2272130"/>
                  <a:pt x="1292874" y="2272200"/>
                </a:cubicBezTo>
                <a:cubicBezTo>
                  <a:pt x="1293839" y="2272212"/>
                  <a:pt x="1294793" y="2272153"/>
                  <a:pt x="1295747" y="2272071"/>
                </a:cubicBezTo>
                <a:cubicBezTo>
                  <a:pt x="1299019" y="2271787"/>
                  <a:pt x="1302221" y="2271160"/>
                  <a:pt x="1305423" y="2271349"/>
                </a:cubicBezTo>
                <a:cubicBezTo>
                  <a:pt x="1306400" y="2271397"/>
                  <a:pt x="1307365" y="2271562"/>
                  <a:pt x="1308341" y="2271799"/>
                </a:cubicBezTo>
                <a:cubicBezTo>
                  <a:pt x="1308648" y="2271881"/>
                  <a:pt x="1308955" y="2271929"/>
                  <a:pt x="1309261" y="2272023"/>
                </a:cubicBezTo>
                <a:cubicBezTo>
                  <a:pt x="1309637" y="2272141"/>
                  <a:pt x="1309696" y="2272650"/>
                  <a:pt x="1309355" y="2272851"/>
                </a:cubicBezTo>
                <a:cubicBezTo>
                  <a:pt x="1308566" y="2273323"/>
                  <a:pt x="1307376" y="2273714"/>
                  <a:pt x="1305882" y="2274045"/>
                </a:cubicBezTo>
                <a:cubicBezTo>
                  <a:pt x="1303893" y="2274482"/>
                  <a:pt x="1301350" y="2274789"/>
                  <a:pt x="1298512" y="2275014"/>
                </a:cubicBezTo>
                <a:cubicBezTo>
                  <a:pt x="1296359" y="2275191"/>
                  <a:pt x="1294063" y="2275310"/>
                  <a:pt x="1291662" y="2275381"/>
                </a:cubicBezTo>
                <a:cubicBezTo>
                  <a:pt x="1291320" y="2275392"/>
                  <a:pt x="1290979" y="2275404"/>
                  <a:pt x="1290626" y="2275416"/>
                </a:cubicBezTo>
                <a:cubicBezTo>
                  <a:pt x="1290131" y="2275428"/>
                  <a:pt x="1289625" y="2275428"/>
                  <a:pt x="1289131" y="2275440"/>
                </a:cubicBezTo>
                <a:cubicBezTo>
                  <a:pt x="1278619" y="2275629"/>
                  <a:pt x="1267424" y="2275097"/>
                  <a:pt x="1263692" y="2274659"/>
                </a:cubicBezTo>
                <a:cubicBezTo>
                  <a:pt x="1262420" y="2275700"/>
                  <a:pt x="1261126" y="2276705"/>
                  <a:pt x="1259819" y="2277627"/>
                </a:cubicBezTo>
                <a:cubicBezTo>
                  <a:pt x="1259642" y="2277757"/>
                  <a:pt x="1259478" y="2277910"/>
                  <a:pt x="1259289" y="2278040"/>
                </a:cubicBezTo>
                <a:cubicBezTo>
                  <a:pt x="1263657" y="2278277"/>
                  <a:pt x="1268236" y="2279577"/>
                  <a:pt x="1272580" y="2280511"/>
                </a:cubicBezTo>
                <a:cubicBezTo>
                  <a:pt x="1274263" y="2280712"/>
                  <a:pt x="1275899" y="2281019"/>
                  <a:pt x="1277536" y="2281362"/>
                </a:cubicBezTo>
                <a:cubicBezTo>
                  <a:pt x="1278783" y="2281528"/>
                  <a:pt x="1280054" y="2281658"/>
                  <a:pt x="1281314" y="2281800"/>
                </a:cubicBezTo>
                <a:cubicBezTo>
                  <a:pt x="1282761" y="2281953"/>
                  <a:pt x="1284210" y="2282131"/>
                  <a:pt x="1285635" y="2282343"/>
                </a:cubicBezTo>
                <a:cubicBezTo>
                  <a:pt x="1287895" y="2282698"/>
                  <a:pt x="1290084" y="2283254"/>
                  <a:pt x="1292156" y="2284081"/>
                </a:cubicBezTo>
                <a:cubicBezTo>
                  <a:pt x="1292509" y="2284223"/>
                  <a:pt x="1292874" y="2284306"/>
                  <a:pt x="1293215" y="2284460"/>
                </a:cubicBezTo>
                <a:cubicBezTo>
                  <a:pt x="1293274" y="2284483"/>
                  <a:pt x="1293274" y="2284566"/>
                  <a:pt x="1293310" y="2284602"/>
                </a:cubicBezTo>
                <a:cubicBezTo>
                  <a:pt x="1293604" y="2284873"/>
                  <a:pt x="1293710" y="2285394"/>
                  <a:pt x="1293251" y="2285547"/>
                </a:cubicBezTo>
                <a:cubicBezTo>
                  <a:pt x="1292333" y="2285831"/>
                  <a:pt x="1291379" y="2286032"/>
                  <a:pt x="1290414" y="2286174"/>
                </a:cubicBezTo>
                <a:cubicBezTo>
                  <a:pt x="1290167" y="2286209"/>
                  <a:pt x="1289908" y="2286233"/>
                  <a:pt x="1289660" y="2286257"/>
                </a:cubicBezTo>
                <a:cubicBezTo>
                  <a:pt x="1289496" y="2286280"/>
                  <a:pt x="1289331" y="2286304"/>
                  <a:pt x="1289166" y="2286316"/>
                </a:cubicBezTo>
                <a:cubicBezTo>
                  <a:pt x="1289059" y="2286327"/>
                  <a:pt x="1288954" y="2286351"/>
                  <a:pt x="1288837" y="2286363"/>
                </a:cubicBezTo>
                <a:cubicBezTo>
                  <a:pt x="1287271" y="2286493"/>
                  <a:pt x="1285670" y="2286481"/>
                  <a:pt x="1284045" y="2286387"/>
                </a:cubicBezTo>
                <a:cubicBezTo>
                  <a:pt x="1283068" y="2286327"/>
                  <a:pt x="1282080" y="2286233"/>
                  <a:pt x="1281101" y="2286115"/>
                </a:cubicBezTo>
                <a:cubicBezTo>
                  <a:pt x="1278242" y="2285772"/>
                  <a:pt x="1275416" y="2285252"/>
                  <a:pt x="1272802" y="2284802"/>
                </a:cubicBezTo>
                <a:cubicBezTo>
                  <a:pt x="1269554" y="2284247"/>
                  <a:pt x="1265917" y="2283845"/>
                  <a:pt x="1262467" y="2283029"/>
                </a:cubicBezTo>
                <a:cubicBezTo>
                  <a:pt x="1260349" y="2283005"/>
                  <a:pt x="1258124" y="2283171"/>
                  <a:pt x="1255875" y="2283336"/>
                </a:cubicBezTo>
                <a:cubicBezTo>
                  <a:pt x="1259737" y="2284377"/>
                  <a:pt x="1263527" y="2285866"/>
                  <a:pt x="1267199" y="2288136"/>
                </a:cubicBezTo>
                <a:cubicBezTo>
                  <a:pt x="1269600" y="2289626"/>
                  <a:pt x="1271814" y="2291564"/>
                  <a:pt x="1273898" y="2293775"/>
                </a:cubicBezTo>
                <a:cubicBezTo>
                  <a:pt x="1274593" y="2294508"/>
                  <a:pt x="1275275" y="2295265"/>
                  <a:pt x="1275946" y="2296057"/>
                </a:cubicBezTo>
                <a:cubicBezTo>
                  <a:pt x="1278676" y="2296577"/>
                  <a:pt x="1281244" y="2296849"/>
                  <a:pt x="1283739" y="2297014"/>
                </a:cubicBezTo>
                <a:cubicBezTo>
                  <a:pt x="1284257" y="2297050"/>
                  <a:pt x="1284775" y="2297085"/>
                  <a:pt x="1285281" y="2297097"/>
                </a:cubicBezTo>
                <a:cubicBezTo>
                  <a:pt x="1289225" y="2297251"/>
                  <a:pt x="1292910" y="2296991"/>
                  <a:pt x="1296335" y="2296293"/>
                </a:cubicBezTo>
                <a:cubicBezTo>
                  <a:pt x="1296535" y="2296246"/>
                  <a:pt x="1296724" y="2296175"/>
                  <a:pt x="1296923" y="2296128"/>
                </a:cubicBezTo>
                <a:cubicBezTo>
                  <a:pt x="1299019" y="2295667"/>
                  <a:pt x="1301020" y="2295028"/>
                  <a:pt x="1302950" y="2294272"/>
                </a:cubicBezTo>
                <a:cubicBezTo>
                  <a:pt x="1302986" y="2294260"/>
                  <a:pt x="1303022" y="2294248"/>
                  <a:pt x="1303069" y="2294224"/>
                </a:cubicBezTo>
                <a:cubicBezTo>
                  <a:pt x="1306377" y="2292924"/>
                  <a:pt x="1309496" y="2291257"/>
                  <a:pt x="1312427" y="2289188"/>
                </a:cubicBezTo>
                <a:cubicBezTo>
                  <a:pt x="1313333" y="2288550"/>
                  <a:pt x="1314217" y="2287841"/>
                  <a:pt x="1315088" y="2287143"/>
                </a:cubicBezTo>
                <a:cubicBezTo>
                  <a:pt x="1315229" y="2287037"/>
                  <a:pt x="1315358" y="2286942"/>
                  <a:pt x="1315488" y="2286836"/>
                </a:cubicBezTo>
                <a:cubicBezTo>
                  <a:pt x="1315712" y="2286647"/>
                  <a:pt x="1315947" y="2286469"/>
                  <a:pt x="1316171" y="2286280"/>
                </a:cubicBezTo>
                <a:cubicBezTo>
                  <a:pt x="1317524" y="2285133"/>
                  <a:pt x="1318855" y="2283892"/>
                  <a:pt x="1320161" y="2282604"/>
                </a:cubicBezTo>
                <a:cubicBezTo>
                  <a:pt x="1321633" y="2281149"/>
                  <a:pt x="1323081" y="2279589"/>
                  <a:pt x="1324505" y="2277969"/>
                </a:cubicBezTo>
                <a:cubicBezTo>
                  <a:pt x="1325482" y="2276858"/>
                  <a:pt x="1326459" y="2275712"/>
                  <a:pt x="1327425" y="2274529"/>
                </a:cubicBezTo>
                <a:cubicBezTo>
                  <a:pt x="1327519" y="2274411"/>
                  <a:pt x="1327613" y="2274293"/>
                  <a:pt x="1327707" y="2274175"/>
                </a:cubicBezTo>
                <a:cubicBezTo>
                  <a:pt x="1328884" y="2272709"/>
                  <a:pt x="1330060" y="2271207"/>
                  <a:pt x="1331239" y="2269647"/>
                </a:cubicBezTo>
                <a:cubicBezTo>
                  <a:pt x="1333593" y="2266514"/>
                  <a:pt x="1335959" y="2263216"/>
                  <a:pt x="1338349" y="2259764"/>
                </a:cubicBezTo>
                <a:cubicBezTo>
                  <a:pt x="1342210" y="2254232"/>
                  <a:pt x="1348767" y="2254681"/>
                  <a:pt x="1338985" y="2249396"/>
                </a:cubicBezTo>
                <a:close/>
                <a:moveTo>
                  <a:pt x="904897" y="1848592"/>
                </a:moveTo>
                <a:cubicBezTo>
                  <a:pt x="906009" y="1850224"/>
                  <a:pt x="905916" y="1851950"/>
                  <a:pt x="905278" y="1853605"/>
                </a:cubicBezTo>
                <a:cubicBezTo>
                  <a:pt x="904933" y="1854491"/>
                  <a:pt x="904437" y="1855355"/>
                  <a:pt x="903860" y="1856170"/>
                </a:cubicBezTo>
                <a:cubicBezTo>
                  <a:pt x="903268" y="1856998"/>
                  <a:pt x="902611" y="1857778"/>
                  <a:pt x="901986" y="1858464"/>
                </a:cubicBezTo>
                <a:cubicBezTo>
                  <a:pt x="901470" y="1859031"/>
                  <a:pt x="900825" y="1859149"/>
                  <a:pt x="900200" y="1859031"/>
                </a:cubicBezTo>
                <a:cubicBezTo>
                  <a:pt x="899884" y="1858960"/>
                  <a:pt x="899587" y="1858842"/>
                  <a:pt x="899304" y="1858653"/>
                </a:cubicBezTo>
                <a:cubicBezTo>
                  <a:pt x="898422" y="1858085"/>
                  <a:pt x="897803" y="1857057"/>
                  <a:pt x="898085" y="1856064"/>
                </a:cubicBezTo>
                <a:cubicBezTo>
                  <a:pt x="898159" y="1855815"/>
                  <a:pt x="898280" y="1855556"/>
                  <a:pt x="898485" y="1855319"/>
                </a:cubicBezTo>
                <a:cubicBezTo>
                  <a:pt x="899132" y="1854563"/>
                  <a:pt x="899821" y="1853286"/>
                  <a:pt x="900525" y="1851997"/>
                </a:cubicBezTo>
                <a:cubicBezTo>
                  <a:pt x="900545" y="1851962"/>
                  <a:pt x="900564" y="1851926"/>
                  <a:pt x="900584" y="1851891"/>
                </a:cubicBezTo>
                <a:cubicBezTo>
                  <a:pt x="900898" y="1851323"/>
                  <a:pt x="901214" y="1850756"/>
                  <a:pt x="901531" y="1850236"/>
                </a:cubicBezTo>
                <a:lnTo>
                  <a:pt x="901530" y="1850236"/>
                </a:lnTo>
                <a:cubicBezTo>
                  <a:pt x="902679" y="1848332"/>
                  <a:pt x="903836" y="1847044"/>
                  <a:pt x="904897" y="1848592"/>
                </a:cubicBezTo>
                <a:close/>
                <a:moveTo>
                  <a:pt x="601660" y="1568548"/>
                </a:moveTo>
                <a:cubicBezTo>
                  <a:pt x="601159" y="1568170"/>
                  <a:pt x="600476" y="1567756"/>
                  <a:pt x="599721" y="1567354"/>
                </a:cubicBezTo>
                <a:cubicBezTo>
                  <a:pt x="599010" y="1566988"/>
                  <a:pt x="598241" y="1566657"/>
                  <a:pt x="597444" y="1566385"/>
                </a:cubicBezTo>
                <a:cubicBezTo>
                  <a:pt x="596734" y="1566137"/>
                  <a:pt x="596025" y="1565948"/>
                  <a:pt x="595347" y="1565877"/>
                </a:cubicBezTo>
                <a:cubicBezTo>
                  <a:pt x="594661" y="1565794"/>
                  <a:pt x="594004" y="1565806"/>
                  <a:pt x="593447" y="1565983"/>
                </a:cubicBezTo>
                <a:cubicBezTo>
                  <a:pt x="592032" y="1566420"/>
                  <a:pt x="591103" y="1567756"/>
                  <a:pt x="590173" y="1568596"/>
                </a:cubicBezTo>
                <a:lnTo>
                  <a:pt x="590171" y="1568596"/>
                </a:lnTo>
                <a:cubicBezTo>
                  <a:pt x="589548" y="1569151"/>
                  <a:pt x="588921" y="1569494"/>
                  <a:pt x="588145" y="1569163"/>
                </a:cubicBezTo>
                <a:cubicBezTo>
                  <a:pt x="587891" y="1569057"/>
                  <a:pt x="587622" y="1568903"/>
                  <a:pt x="587328" y="1568631"/>
                </a:cubicBezTo>
                <a:cubicBezTo>
                  <a:pt x="594769" y="1581540"/>
                  <a:pt x="597444" y="1590927"/>
                  <a:pt x="597838" y="1596932"/>
                </a:cubicBezTo>
                <a:cubicBezTo>
                  <a:pt x="598244" y="1603103"/>
                  <a:pt x="596251" y="1605716"/>
                  <a:pt x="594507" y="1604912"/>
                </a:cubicBezTo>
                <a:cubicBezTo>
                  <a:pt x="598153" y="1606602"/>
                  <a:pt x="601357" y="1608908"/>
                  <a:pt x="604208" y="1611568"/>
                </a:cubicBezTo>
                <a:cubicBezTo>
                  <a:pt x="602297" y="1607714"/>
                  <a:pt x="601395" y="1604368"/>
                  <a:pt x="601196" y="1601649"/>
                </a:cubicBezTo>
                <a:cubicBezTo>
                  <a:pt x="600781" y="1595975"/>
                  <a:pt x="603527" y="1593173"/>
                  <a:pt x="607167" y="1594793"/>
                </a:cubicBezTo>
                <a:cubicBezTo>
                  <a:pt x="608191" y="1595253"/>
                  <a:pt x="609278" y="1596022"/>
                  <a:pt x="610391" y="1597216"/>
                </a:cubicBezTo>
                <a:cubicBezTo>
                  <a:pt x="610356" y="1596164"/>
                  <a:pt x="610319" y="1595053"/>
                  <a:pt x="610268" y="1593894"/>
                </a:cubicBezTo>
                <a:cubicBezTo>
                  <a:pt x="610120" y="1590489"/>
                  <a:pt x="609817" y="1586695"/>
                  <a:pt x="609121" y="1583006"/>
                </a:cubicBezTo>
                <a:cubicBezTo>
                  <a:pt x="609042" y="1582592"/>
                  <a:pt x="608990" y="1582167"/>
                  <a:pt x="608900" y="1581753"/>
                </a:cubicBezTo>
                <a:cubicBezTo>
                  <a:pt x="608849" y="1581529"/>
                  <a:pt x="608769" y="1581304"/>
                  <a:pt x="608715" y="1581079"/>
                </a:cubicBezTo>
                <a:cubicBezTo>
                  <a:pt x="608373" y="1579625"/>
                  <a:pt x="607932" y="1578230"/>
                  <a:pt x="607417" y="1576871"/>
                </a:cubicBezTo>
                <a:cubicBezTo>
                  <a:pt x="606833" y="1575334"/>
                  <a:pt x="606103" y="1573915"/>
                  <a:pt x="605244" y="1572591"/>
                </a:cubicBezTo>
                <a:cubicBezTo>
                  <a:pt x="604245" y="1571066"/>
                  <a:pt x="603113" y="1569648"/>
                  <a:pt x="601660" y="1568548"/>
                </a:cubicBezTo>
                <a:close/>
                <a:moveTo>
                  <a:pt x="1388166" y="2294295"/>
                </a:moveTo>
                <a:cubicBezTo>
                  <a:pt x="1357113" y="2286789"/>
                  <a:pt x="1353146" y="2286694"/>
                  <a:pt x="1321456" y="2306318"/>
                </a:cubicBezTo>
                <a:cubicBezTo>
                  <a:pt x="1351416" y="2291470"/>
                  <a:pt x="1377549" y="2289507"/>
                  <a:pt x="1370427" y="2292356"/>
                </a:cubicBezTo>
                <a:cubicBezTo>
                  <a:pt x="1356113" y="2298114"/>
                  <a:pt x="1349909" y="2297594"/>
                  <a:pt x="1331980" y="2306956"/>
                </a:cubicBezTo>
                <a:cubicBezTo>
                  <a:pt x="1332816" y="2306897"/>
                  <a:pt x="1333652" y="2306862"/>
                  <a:pt x="1334488" y="2306885"/>
                </a:cubicBezTo>
                <a:cubicBezTo>
                  <a:pt x="1350767" y="2297416"/>
                  <a:pt x="1388709" y="2293846"/>
                  <a:pt x="1380245" y="2297026"/>
                </a:cubicBezTo>
                <a:cubicBezTo>
                  <a:pt x="1366990" y="2301991"/>
                  <a:pt x="1366754" y="2299012"/>
                  <a:pt x="1339726" y="2309356"/>
                </a:cubicBezTo>
                <a:cubicBezTo>
                  <a:pt x="1341009" y="2309510"/>
                  <a:pt x="1342338" y="2309628"/>
                  <a:pt x="1343622" y="2309794"/>
                </a:cubicBezTo>
                <a:cubicBezTo>
                  <a:pt x="1343705" y="2309581"/>
                  <a:pt x="1371569" y="2300525"/>
                  <a:pt x="1380104" y="2299686"/>
                </a:cubicBezTo>
                <a:cubicBezTo>
                  <a:pt x="1381587" y="2298445"/>
                  <a:pt x="1383812" y="2298126"/>
                  <a:pt x="1385376" y="2296849"/>
                </a:cubicBezTo>
                <a:cubicBezTo>
                  <a:pt x="1386353" y="2296045"/>
                  <a:pt x="1387226" y="2295123"/>
                  <a:pt x="1388166" y="2294295"/>
                </a:cubicBezTo>
                <a:close/>
                <a:moveTo>
                  <a:pt x="1428828" y="2330640"/>
                </a:moveTo>
                <a:cubicBezTo>
                  <a:pt x="1425451" y="2328235"/>
                  <a:pt x="1418532" y="2325274"/>
                  <a:pt x="1404365" y="2323046"/>
                </a:cubicBezTo>
                <a:cubicBezTo>
                  <a:pt x="1406873" y="2323436"/>
                  <a:pt x="1409345" y="2327030"/>
                  <a:pt x="1411275" y="2328507"/>
                </a:cubicBezTo>
                <a:cubicBezTo>
                  <a:pt x="1420716" y="2335778"/>
                  <a:pt x="1425119" y="2333390"/>
                  <a:pt x="1432041" y="2334891"/>
                </a:cubicBezTo>
                <a:cubicBezTo>
                  <a:pt x="1432041" y="2334891"/>
                  <a:pt x="1432205" y="2333044"/>
                  <a:pt x="1428828" y="2330640"/>
                </a:cubicBezTo>
                <a:close/>
                <a:moveTo>
                  <a:pt x="590667" y="1556809"/>
                </a:moveTo>
                <a:cubicBezTo>
                  <a:pt x="591003" y="1557530"/>
                  <a:pt x="591365" y="1558240"/>
                  <a:pt x="591711" y="1558949"/>
                </a:cubicBezTo>
                <a:cubicBezTo>
                  <a:pt x="592439" y="1559895"/>
                  <a:pt x="593163" y="1560829"/>
                  <a:pt x="593899" y="1561774"/>
                </a:cubicBezTo>
                <a:cubicBezTo>
                  <a:pt x="594405" y="1561727"/>
                  <a:pt x="594927" y="1561739"/>
                  <a:pt x="595458" y="1561786"/>
                </a:cubicBezTo>
                <a:cubicBezTo>
                  <a:pt x="593858" y="1560131"/>
                  <a:pt x="592231" y="1558500"/>
                  <a:pt x="590667" y="1556809"/>
                </a:cubicBezTo>
                <a:close/>
                <a:moveTo>
                  <a:pt x="1086043" y="2013553"/>
                </a:moveTo>
                <a:cubicBezTo>
                  <a:pt x="1084536" y="2014357"/>
                  <a:pt x="1082806" y="2014771"/>
                  <a:pt x="1080887" y="2014806"/>
                </a:cubicBezTo>
                <a:cubicBezTo>
                  <a:pt x="1081592" y="2015835"/>
                  <a:pt x="1082253" y="2016946"/>
                  <a:pt x="1082924" y="2018022"/>
                </a:cubicBezTo>
                <a:cubicBezTo>
                  <a:pt x="1084407" y="2020374"/>
                  <a:pt x="1085831" y="2022821"/>
                  <a:pt x="1087173" y="2025387"/>
                </a:cubicBezTo>
                <a:cubicBezTo>
                  <a:pt x="1087550" y="2026108"/>
                  <a:pt x="1087950" y="2026794"/>
                  <a:pt x="1088327" y="2027538"/>
                </a:cubicBezTo>
                <a:cubicBezTo>
                  <a:pt x="1089563" y="2030009"/>
                  <a:pt x="1090717" y="2032562"/>
                  <a:pt x="1091823" y="2035175"/>
                </a:cubicBezTo>
                <a:cubicBezTo>
                  <a:pt x="1096579" y="2046465"/>
                  <a:pt x="1099946" y="2058866"/>
                  <a:pt x="1101052" y="2071030"/>
                </a:cubicBezTo>
                <a:cubicBezTo>
                  <a:pt x="1101711" y="2065569"/>
                  <a:pt x="1102171" y="2063559"/>
                  <a:pt x="1100945" y="2049846"/>
                </a:cubicBezTo>
                <a:cubicBezTo>
                  <a:pt x="1097603" y="2041334"/>
                  <a:pt x="1101029" y="2045448"/>
                  <a:pt x="1097909" y="2037870"/>
                </a:cubicBezTo>
                <a:cubicBezTo>
                  <a:pt x="1097156" y="2036062"/>
                  <a:pt x="1096026" y="2033567"/>
                  <a:pt x="1094353" y="2030080"/>
                </a:cubicBezTo>
                <a:cubicBezTo>
                  <a:pt x="1094035" y="2029442"/>
                  <a:pt x="1093718" y="2028780"/>
                  <a:pt x="1093364" y="2028070"/>
                </a:cubicBezTo>
                <a:cubicBezTo>
                  <a:pt x="1092281" y="2025859"/>
                  <a:pt x="1091011" y="2023318"/>
                  <a:pt x="1089516" y="2020351"/>
                </a:cubicBezTo>
                <a:cubicBezTo>
                  <a:pt x="1088468" y="2018282"/>
                  <a:pt x="1087314" y="2016024"/>
                  <a:pt x="1086043" y="2013553"/>
                </a:cubicBezTo>
                <a:close/>
                <a:moveTo>
                  <a:pt x="1412429" y="2314510"/>
                </a:moveTo>
                <a:cubicBezTo>
                  <a:pt x="1403977" y="2313801"/>
                  <a:pt x="1402282" y="2315137"/>
                  <a:pt x="1394654" y="2316426"/>
                </a:cubicBezTo>
                <a:cubicBezTo>
                  <a:pt x="1396454" y="2316686"/>
                  <a:pt x="1398243" y="2317017"/>
                  <a:pt x="1400045" y="2317300"/>
                </a:cubicBezTo>
                <a:cubicBezTo>
                  <a:pt x="1403365" y="2315846"/>
                  <a:pt x="1406425" y="2315764"/>
                  <a:pt x="1412429" y="2314510"/>
                </a:cubicBezTo>
                <a:close/>
                <a:moveTo>
                  <a:pt x="608214" y="1568938"/>
                </a:moveTo>
                <a:cubicBezTo>
                  <a:pt x="610124" y="1571989"/>
                  <a:pt x="611538" y="1575594"/>
                  <a:pt x="612555" y="1578951"/>
                </a:cubicBezTo>
                <a:cubicBezTo>
                  <a:pt x="613086" y="1580701"/>
                  <a:pt x="613535" y="1582273"/>
                  <a:pt x="613915" y="1583680"/>
                </a:cubicBezTo>
                <a:cubicBezTo>
                  <a:pt x="614041" y="1584153"/>
                  <a:pt x="614117" y="1584496"/>
                  <a:pt x="614228" y="1584933"/>
                </a:cubicBezTo>
                <a:cubicBezTo>
                  <a:pt x="614713" y="1586825"/>
                  <a:pt x="615079" y="1588432"/>
                  <a:pt x="615331" y="1589756"/>
                </a:cubicBezTo>
                <a:cubicBezTo>
                  <a:pt x="615404" y="1590147"/>
                  <a:pt x="615473" y="1590513"/>
                  <a:pt x="615531" y="1590868"/>
                </a:cubicBezTo>
                <a:cubicBezTo>
                  <a:pt x="615616" y="1591376"/>
                  <a:pt x="615689" y="1591849"/>
                  <a:pt x="615744" y="1592286"/>
                </a:cubicBezTo>
                <a:cubicBezTo>
                  <a:pt x="616295" y="1596601"/>
                  <a:pt x="615562" y="1597429"/>
                  <a:pt x="616366" y="1600112"/>
                </a:cubicBezTo>
                <a:cubicBezTo>
                  <a:pt x="617145" y="1602713"/>
                  <a:pt x="619392" y="1607111"/>
                  <a:pt x="625723" y="1618259"/>
                </a:cubicBezTo>
                <a:cubicBezTo>
                  <a:pt x="625512" y="1614641"/>
                  <a:pt x="624353" y="1611071"/>
                  <a:pt x="623253" y="1607607"/>
                </a:cubicBezTo>
                <a:cubicBezTo>
                  <a:pt x="623127" y="1607217"/>
                  <a:pt x="623023" y="1606768"/>
                  <a:pt x="622917" y="1606319"/>
                </a:cubicBezTo>
                <a:cubicBezTo>
                  <a:pt x="622390" y="1604096"/>
                  <a:pt x="622075" y="1601306"/>
                  <a:pt x="621716" y="1598197"/>
                </a:cubicBezTo>
                <a:cubicBezTo>
                  <a:pt x="621683" y="1597913"/>
                  <a:pt x="621651" y="1597630"/>
                  <a:pt x="621617" y="1597346"/>
                </a:cubicBezTo>
                <a:lnTo>
                  <a:pt x="621616" y="1597346"/>
                </a:lnTo>
                <a:cubicBezTo>
                  <a:pt x="621485" y="1596247"/>
                  <a:pt x="621345" y="1595112"/>
                  <a:pt x="621184" y="1593953"/>
                </a:cubicBezTo>
                <a:cubicBezTo>
                  <a:pt x="619943" y="1585063"/>
                  <a:pt x="617419" y="1574896"/>
                  <a:pt x="608214" y="1568938"/>
                </a:cubicBezTo>
                <a:close/>
                <a:moveTo>
                  <a:pt x="1044425" y="1971290"/>
                </a:moveTo>
                <a:cubicBezTo>
                  <a:pt x="1044302" y="1971527"/>
                  <a:pt x="1044142" y="1971740"/>
                  <a:pt x="1044015" y="1971964"/>
                </a:cubicBezTo>
                <a:cubicBezTo>
                  <a:pt x="1042757" y="1974281"/>
                  <a:pt x="1041279" y="1976457"/>
                  <a:pt x="1039675" y="1978537"/>
                </a:cubicBezTo>
                <a:cubicBezTo>
                  <a:pt x="1038971" y="1979459"/>
                  <a:pt x="1038288" y="1980381"/>
                  <a:pt x="1037527" y="1981256"/>
                </a:cubicBezTo>
                <a:cubicBezTo>
                  <a:pt x="1037077" y="1981776"/>
                  <a:pt x="1036577" y="1982261"/>
                  <a:pt x="1036109" y="1982758"/>
                </a:cubicBezTo>
                <a:cubicBezTo>
                  <a:pt x="1035789" y="1983100"/>
                  <a:pt x="1035469" y="1983443"/>
                  <a:pt x="1035142" y="1983786"/>
                </a:cubicBezTo>
                <a:cubicBezTo>
                  <a:pt x="1034598" y="1984342"/>
                  <a:pt x="1034086" y="1984921"/>
                  <a:pt x="1033521" y="1985465"/>
                </a:cubicBezTo>
                <a:cubicBezTo>
                  <a:pt x="1032970" y="1985997"/>
                  <a:pt x="1032374" y="1986493"/>
                  <a:pt x="1031804" y="1987001"/>
                </a:cubicBezTo>
                <a:cubicBezTo>
                  <a:pt x="1030952" y="1987770"/>
                  <a:pt x="1030123" y="1988562"/>
                  <a:pt x="1029235" y="1989295"/>
                </a:cubicBezTo>
                <a:lnTo>
                  <a:pt x="1029236" y="1989295"/>
                </a:lnTo>
                <a:cubicBezTo>
                  <a:pt x="1030114" y="1989390"/>
                  <a:pt x="1030879" y="1989413"/>
                  <a:pt x="1031602" y="1989413"/>
                </a:cubicBezTo>
                <a:cubicBezTo>
                  <a:pt x="1033033" y="1989390"/>
                  <a:pt x="1034221" y="1989189"/>
                  <a:pt x="1035338" y="1988834"/>
                </a:cubicBezTo>
                <a:cubicBezTo>
                  <a:pt x="1035782" y="1988692"/>
                  <a:pt x="1036229" y="1988538"/>
                  <a:pt x="1036667" y="1988361"/>
                </a:cubicBezTo>
                <a:cubicBezTo>
                  <a:pt x="1037052" y="1988196"/>
                  <a:pt x="1037448" y="1988030"/>
                  <a:pt x="1037846" y="1987841"/>
                </a:cubicBezTo>
                <a:cubicBezTo>
                  <a:pt x="1038152" y="1987687"/>
                  <a:pt x="1038451" y="1987557"/>
                  <a:pt x="1038774" y="1987392"/>
                </a:cubicBezTo>
                <a:cubicBezTo>
                  <a:pt x="1039002" y="1987285"/>
                  <a:pt x="1039257" y="1987155"/>
                  <a:pt x="1039495" y="1987037"/>
                </a:cubicBezTo>
                <a:cubicBezTo>
                  <a:pt x="1040330" y="1986611"/>
                  <a:pt x="1041218" y="1986174"/>
                  <a:pt x="1042267" y="1985677"/>
                </a:cubicBezTo>
                <a:cubicBezTo>
                  <a:pt x="1043677" y="1981233"/>
                  <a:pt x="1044135" y="1976799"/>
                  <a:pt x="1044361" y="1972378"/>
                </a:cubicBezTo>
                <a:cubicBezTo>
                  <a:pt x="1044380" y="1972012"/>
                  <a:pt x="1044410" y="1971657"/>
                  <a:pt x="1044425" y="1971290"/>
                </a:cubicBezTo>
                <a:close/>
                <a:moveTo>
                  <a:pt x="854746" y="1794343"/>
                </a:moveTo>
                <a:cubicBezTo>
                  <a:pt x="856194" y="1794792"/>
                  <a:pt x="856826" y="1797085"/>
                  <a:pt x="854974" y="1798078"/>
                </a:cubicBezTo>
                <a:cubicBezTo>
                  <a:pt x="854949" y="1798090"/>
                  <a:pt x="854940" y="1798102"/>
                  <a:pt x="854914" y="1798126"/>
                </a:cubicBezTo>
                <a:cubicBezTo>
                  <a:pt x="851779" y="1799686"/>
                  <a:pt x="848577" y="1801010"/>
                  <a:pt x="845292" y="1802228"/>
                </a:cubicBezTo>
                <a:cubicBezTo>
                  <a:pt x="842487" y="1803256"/>
                  <a:pt x="839341" y="1804734"/>
                  <a:pt x="836374" y="1803894"/>
                </a:cubicBezTo>
                <a:cubicBezTo>
                  <a:pt x="835970" y="1803776"/>
                  <a:pt x="835812" y="1803268"/>
                  <a:pt x="836116" y="1802961"/>
                </a:cubicBezTo>
                <a:cubicBezTo>
                  <a:pt x="837697" y="1801365"/>
                  <a:pt x="839584" y="1800998"/>
                  <a:pt x="841690" y="1800242"/>
                </a:cubicBezTo>
                <a:cubicBezTo>
                  <a:pt x="845677" y="1798799"/>
                  <a:pt x="849527" y="1796884"/>
                  <a:pt x="853108" y="1794626"/>
                </a:cubicBezTo>
                <a:cubicBezTo>
                  <a:pt x="853702" y="1794248"/>
                  <a:pt x="854267" y="1794201"/>
                  <a:pt x="854746" y="1794343"/>
                </a:cubicBezTo>
                <a:close/>
                <a:moveTo>
                  <a:pt x="809470" y="1752317"/>
                </a:moveTo>
                <a:cubicBezTo>
                  <a:pt x="803419" y="1754102"/>
                  <a:pt x="797642" y="1756880"/>
                  <a:pt x="791873" y="1761100"/>
                </a:cubicBezTo>
                <a:cubicBezTo>
                  <a:pt x="788607" y="1763488"/>
                  <a:pt x="785221" y="1758228"/>
                  <a:pt x="788469" y="1755840"/>
                </a:cubicBezTo>
                <a:cubicBezTo>
                  <a:pt x="787767" y="1755946"/>
                  <a:pt x="787060" y="1756041"/>
                  <a:pt x="786395" y="1756183"/>
                </a:cubicBezTo>
                <a:cubicBezTo>
                  <a:pt x="784742" y="1756549"/>
                  <a:pt x="783043" y="1756975"/>
                  <a:pt x="781347" y="1757459"/>
                </a:cubicBezTo>
                <a:cubicBezTo>
                  <a:pt x="778811" y="1759292"/>
                  <a:pt x="775851" y="1760592"/>
                  <a:pt x="773057" y="1761869"/>
                </a:cubicBezTo>
                <a:cubicBezTo>
                  <a:pt x="771003" y="1762791"/>
                  <a:pt x="768972" y="1763760"/>
                  <a:pt x="766943" y="1764730"/>
                </a:cubicBezTo>
                <a:cubicBezTo>
                  <a:pt x="766678" y="1764954"/>
                  <a:pt x="766356" y="1765120"/>
                  <a:pt x="766099" y="1765368"/>
                </a:cubicBezTo>
                <a:cubicBezTo>
                  <a:pt x="765735" y="1765723"/>
                  <a:pt x="765313" y="1765758"/>
                  <a:pt x="764909" y="1765675"/>
                </a:cubicBezTo>
                <a:cubicBezTo>
                  <a:pt x="764028" y="1766089"/>
                  <a:pt x="763150" y="1766515"/>
                  <a:pt x="762267" y="1766905"/>
                </a:cubicBezTo>
                <a:cubicBezTo>
                  <a:pt x="760395" y="1767756"/>
                  <a:pt x="758145" y="1765333"/>
                  <a:pt x="759951" y="1763819"/>
                </a:cubicBezTo>
                <a:cubicBezTo>
                  <a:pt x="762970" y="1761290"/>
                  <a:pt x="766118" y="1759457"/>
                  <a:pt x="769640" y="1757696"/>
                </a:cubicBezTo>
                <a:cubicBezTo>
                  <a:pt x="769662" y="1757684"/>
                  <a:pt x="769690" y="1757672"/>
                  <a:pt x="769714" y="1757660"/>
                </a:cubicBezTo>
                <a:cubicBezTo>
                  <a:pt x="769740" y="1757637"/>
                  <a:pt x="769770" y="1757613"/>
                  <a:pt x="769797" y="1757589"/>
                </a:cubicBezTo>
                <a:cubicBezTo>
                  <a:pt x="760123" y="1760095"/>
                  <a:pt x="750514" y="1762874"/>
                  <a:pt x="740882" y="1765545"/>
                </a:cubicBezTo>
                <a:cubicBezTo>
                  <a:pt x="737567" y="1766467"/>
                  <a:pt x="734261" y="1767425"/>
                  <a:pt x="730933" y="1768300"/>
                </a:cubicBezTo>
                <a:cubicBezTo>
                  <a:pt x="735539" y="1768915"/>
                  <a:pt x="740123" y="1770085"/>
                  <a:pt x="744649" y="1771137"/>
                </a:cubicBezTo>
                <a:cubicBezTo>
                  <a:pt x="745485" y="1771326"/>
                  <a:pt x="746323" y="1771527"/>
                  <a:pt x="747154" y="1771705"/>
                </a:cubicBezTo>
                <a:cubicBezTo>
                  <a:pt x="753268" y="1773040"/>
                  <a:pt x="759421" y="1772579"/>
                  <a:pt x="765567" y="1771764"/>
                </a:cubicBezTo>
                <a:cubicBezTo>
                  <a:pt x="775899" y="1770392"/>
                  <a:pt x="785060" y="1765581"/>
                  <a:pt x="794948" y="1762897"/>
                </a:cubicBezTo>
                <a:cubicBezTo>
                  <a:pt x="797977" y="1762082"/>
                  <a:pt x="799194" y="1766716"/>
                  <a:pt x="796197" y="1767614"/>
                </a:cubicBezTo>
                <a:cubicBezTo>
                  <a:pt x="780705" y="1772272"/>
                  <a:pt x="769261" y="1782474"/>
                  <a:pt x="761823" y="1796790"/>
                </a:cubicBezTo>
                <a:cubicBezTo>
                  <a:pt x="761809" y="1796826"/>
                  <a:pt x="761791" y="1796849"/>
                  <a:pt x="761777" y="1796873"/>
                </a:cubicBezTo>
                <a:cubicBezTo>
                  <a:pt x="761109" y="1798173"/>
                  <a:pt x="760546" y="1799474"/>
                  <a:pt x="760028" y="1800786"/>
                </a:cubicBezTo>
                <a:cubicBezTo>
                  <a:pt x="761211" y="1800349"/>
                  <a:pt x="762387" y="1799888"/>
                  <a:pt x="763552" y="1799391"/>
                </a:cubicBezTo>
                <a:cubicBezTo>
                  <a:pt x="763581" y="1799379"/>
                  <a:pt x="763612" y="1799367"/>
                  <a:pt x="763643" y="1799355"/>
                </a:cubicBezTo>
                <a:cubicBezTo>
                  <a:pt x="765819" y="1798433"/>
                  <a:pt x="767541" y="1797523"/>
                  <a:pt x="769922" y="1798067"/>
                </a:cubicBezTo>
                <a:cubicBezTo>
                  <a:pt x="771274" y="1798362"/>
                  <a:pt x="771547" y="1800006"/>
                  <a:pt x="770986" y="1801058"/>
                </a:cubicBezTo>
                <a:cubicBezTo>
                  <a:pt x="770107" y="1802701"/>
                  <a:pt x="768503" y="1803588"/>
                  <a:pt x="766818" y="1804297"/>
                </a:cubicBezTo>
                <a:cubicBezTo>
                  <a:pt x="766049" y="1804616"/>
                  <a:pt x="765271" y="1804924"/>
                  <a:pt x="764525" y="1805219"/>
                </a:cubicBezTo>
                <a:cubicBezTo>
                  <a:pt x="762415" y="1806058"/>
                  <a:pt x="760265" y="1806531"/>
                  <a:pt x="758080" y="1806874"/>
                </a:cubicBezTo>
                <a:cubicBezTo>
                  <a:pt x="757893" y="1807619"/>
                  <a:pt x="757750" y="1808375"/>
                  <a:pt x="757587" y="1809120"/>
                </a:cubicBezTo>
                <a:cubicBezTo>
                  <a:pt x="757340" y="1810243"/>
                  <a:pt x="757102" y="1811378"/>
                  <a:pt x="756897" y="1812513"/>
                </a:cubicBezTo>
                <a:cubicBezTo>
                  <a:pt x="756315" y="1815740"/>
                  <a:pt x="755835" y="1818979"/>
                  <a:pt x="755298" y="1822231"/>
                </a:cubicBezTo>
                <a:cubicBezTo>
                  <a:pt x="755215" y="1822727"/>
                  <a:pt x="755133" y="1823235"/>
                  <a:pt x="755046" y="1823732"/>
                </a:cubicBezTo>
                <a:cubicBezTo>
                  <a:pt x="754999" y="1824004"/>
                  <a:pt x="754961" y="1824264"/>
                  <a:pt x="754913" y="1824536"/>
                </a:cubicBezTo>
                <a:cubicBezTo>
                  <a:pt x="755061" y="1824441"/>
                  <a:pt x="755209" y="1824347"/>
                  <a:pt x="755357" y="1824252"/>
                </a:cubicBezTo>
                <a:lnTo>
                  <a:pt x="755362" y="1824252"/>
                </a:lnTo>
                <a:cubicBezTo>
                  <a:pt x="755820" y="1823980"/>
                  <a:pt x="756275" y="1823685"/>
                  <a:pt x="756732" y="1823401"/>
                </a:cubicBezTo>
                <a:cubicBezTo>
                  <a:pt x="759127" y="1821923"/>
                  <a:pt x="761508" y="1820327"/>
                  <a:pt x="763871" y="1818589"/>
                </a:cubicBezTo>
                <a:cubicBezTo>
                  <a:pt x="763900" y="1818566"/>
                  <a:pt x="763929" y="1818542"/>
                  <a:pt x="763957" y="1818518"/>
                </a:cubicBezTo>
                <a:cubicBezTo>
                  <a:pt x="766656" y="1816532"/>
                  <a:pt x="769336" y="1814393"/>
                  <a:pt x="772006" y="1812135"/>
                </a:cubicBezTo>
                <a:cubicBezTo>
                  <a:pt x="777482" y="1807501"/>
                  <a:pt x="782917" y="1802370"/>
                  <a:pt x="788371" y="1797074"/>
                </a:cubicBezTo>
                <a:cubicBezTo>
                  <a:pt x="784621" y="1798481"/>
                  <a:pt x="780708" y="1799462"/>
                  <a:pt x="776506" y="1799651"/>
                </a:cubicBezTo>
                <a:cubicBezTo>
                  <a:pt x="773677" y="1799781"/>
                  <a:pt x="773427" y="1795005"/>
                  <a:pt x="776226" y="1794686"/>
                </a:cubicBezTo>
                <a:cubicBezTo>
                  <a:pt x="785586" y="1793610"/>
                  <a:pt x="793622" y="1788007"/>
                  <a:pt x="801006" y="1782533"/>
                </a:cubicBezTo>
                <a:cubicBezTo>
                  <a:pt x="801559" y="1782119"/>
                  <a:pt x="802123" y="1781682"/>
                  <a:pt x="802694" y="1781233"/>
                </a:cubicBezTo>
                <a:cubicBezTo>
                  <a:pt x="798999" y="1781848"/>
                  <a:pt x="795453" y="1782699"/>
                  <a:pt x="792133" y="1784862"/>
                </a:cubicBezTo>
                <a:cubicBezTo>
                  <a:pt x="789202" y="1786777"/>
                  <a:pt x="786633" y="1782167"/>
                  <a:pt x="789429" y="1780204"/>
                </a:cubicBezTo>
                <a:cubicBezTo>
                  <a:pt x="793526" y="1777332"/>
                  <a:pt x="798206" y="1775878"/>
                  <a:pt x="803002" y="1774636"/>
                </a:cubicBezTo>
                <a:cubicBezTo>
                  <a:pt x="804752" y="1774187"/>
                  <a:pt x="806473" y="1773679"/>
                  <a:pt x="808169" y="1773123"/>
                </a:cubicBezTo>
                <a:cubicBezTo>
                  <a:pt x="808557" y="1771740"/>
                  <a:pt x="809046" y="1770321"/>
                  <a:pt x="809670" y="1768548"/>
                </a:cubicBezTo>
                <a:cubicBezTo>
                  <a:pt x="810302" y="1766763"/>
                  <a:pt x="810444" y="1764789"/>
                  <a:pt x="810450" y="1762862"/>
                </a:cubicBezTo>
                <a:cubicBezTo>
                  <a:pt x="809707" y="1761833"/>
                  <a:pt x="809551" y="1760486"/>
                  <a:pt x="810343" y="1759493"/>
                </a:cubicBezTo>
                <a:cubicBezTo>
                  <a:pt x="810187" y="1757046"/>
                  <a:pt x="809818" y="1754669"/>
                  <a:pt x="809470" y="1752317"/>
                </a:cubicBezTo>
                <a:close/>
                <a:moveTo>
                  <a:pt x="788173" y="1732445"/>
                </a:moveTo>
                <a:cubicBezTo>
                  <a:pt x="790620" y="1733911"/>
                  <a:pt x="788477" y="1737575"/>
                  <a:pt x="785981" y="1736275"/>
                </a:cubicBezTo>
                <a:cubicBezTo>
                  <a:pt x="784312" y="1735400"/>
                  <a:pt x="782822" y="1734230"/>
                  <a:pt x="781166" y="1733379"/>
                </a:cubicBezTo>
                <a:cubicBezTo>
                  <a:pt x="779602" y="1732575"/>
                  <a:pt x="780857" y="1730317"/>
                  <a:pt x="782399" y="1730707"/>
                </a:cubicBezTo>
                <a:cubicBezTo>
                  <a:pt x="784503" y="1731227"/>
                  <a:pt x="786246" y="1731298"/>
                  <a:pt x="788173" y="1732445"/>
                </a:cubicBezTo>
                <a:close/>
                <a:moveTo>
                  <a:pt x="1420217" y="2315623"/>
                </a:moveTo>
                <a:cubicBezTo>
                  <a:pt x="1417370" y="2316414"/>
                  <a:pt x="1412811" y="2318287"/>
                  <a:pt x="1409827" y="2319062"/>
                </a:cubicBezTo>
                <a:cubicBezTo>
                  <a:pt x="1412135" y="2319535"/>
                  <a:pt x="1414418" y="2320067"/>
                  <a:pt x="1416702" y="2320610"/>
                </a:cubicBezTo>
                <a:cubicBezTo>
                  <a:pt x="1418020" y="2320208"/>
                  <a:pt x="1419316" y="2319617"/>
                  <a:pt x="1420340" y="2318683"/>
                </a:cubicBezTo>
                <a:cubicBezTo>
                  <a:pt x="1424200" y="2315125"/>
                  <a:pt x="1423065" y="2314833"/>
                  <a:pt x="1420217" y="2315623"/>
                </a:cubicBezTo>
                <a:close/>
                <a:moveTo>
                  <a:pt x="846400" y="1785866"/>
                </a:moveTo>
                <a:cubicBezTo>
                  <a:pt x="847020" y="1786162"/>
                  <a:pt x="847449" y="1786895"/>
                  <a:pt x="846995" y="1787545"/>
                </a:cubicBezTo>
                <a:cubicBezTo>
                  <a:pt x="845566" y="1789577"/>
                  <a:pt x="842817" y="1790170"/>
                  <a:pt x="840175" y="1790511"/>
                </a:cubicBezTo>
                <a:lnTo>
                  <a:pt x="840178" y="1790512"/>
                </a:lnTo>
                <a:cubicBezTo>
                  <a:pt x="839077" y="1790666"/>
                  <a:pt x="837995" y="1790784"/>
                  <a:pt x="837034" y="1790914"/>
                </a:cubicBezTo>
                <a:cubicBezTo>
                  <a:pt x="836046" y="1791055"/>
                  <a:pt x="834459" y="1791423"/>
                  <a:pt x="832818" y="1791635"/>
                </a:cubicBezTo>
                <a:cubicBezTo>
                  <a:pt x="830544" y="1791930"/>
                  <a:pt x="828161" y="1791942"/>
                  <a:pt x="827097" y="1790631"/>
                </a:cubicBezTo>
                <a:cubicBezTo>
                  <a:pt x="826879" y="1790359"/>
                  <a:pt x="826863" y="1790051"/>
                  <a:pt x="826892" y="1789756"/>
                </a:cubicBezTo>
                <a:cubicBezTo>
                  <a:pt x="826940" y="1789638"/>
                  <a:pt x="826990" y="1789518"/>
                  <a:pt x="827038" y="1789389"/>
                </a:cubicBezTo>
                <a:cubicBezTo>
                  <a:pt x="827169" y="1789164"/>
                  <a:pt x="827304" y="1788916"/>
                  <a:pt x="827616" y="1788821"/>
                </a:cubicBezTo>
                <a:cubicBezTo>
                  <a:pt x="829819" y="1788172"/>
                  <a:pt x="832109" y="1787841"/>
                  <a:pt x="834397" y="1787486"/>
                </a:cubicBezTo>
                <a:cubicBezTo>
                  <a:pt x="835509" y="1787309"/>
                  <a:pt x="836626" y="1787154"/>
                  <a:pt x="837722" y="1786930"/>
                </a:cubicBezTo>
                <a:cubicBezTo>
                  <a:pt x="839170" y="1786635"/>
                  <a:pt x="840755" y="1786032"/>
                  <a:pt x="842327" y="1785677"/>
                </a:cubicBezTo>
                <a:cubicBezTo>
                  <a:pt x="843733" y="1785370"/>
                  <a:pt x="845130" y="1785275"/>
                  <a:pt x="846400" y="1785866"/>
                </a:cubicBezTo>
                <a:close/>
                <a:moveTo>
                  <a:pt x="865493" y="1803387"/>
                </a:moveTo>
                <a:cubicBezTo>
                  <a:pt x="865601" y="1803670"/>
                  <a:pt x="865624" y="1804013"/>
                  <a:pt x="865616" y="1804331"/>
                </a:cubicBezTo>
                <a:cubicBezTo>
                  <a:pt x="865604" y="1804793"/>
                  <a:pt x="865502" y="1805242"/>
                  <a:pt x="865195" y="1805562"/>
                </a:cubicBezTo>
                <a:cubicBezTo>
                  <a:pt x="865175" y="1805585"/>
                  <a:pt x="865149" y="1805620"/>
                  <a:pt x="865129" y="1805633"/>
                </a:cubicBezTo>
                <a:cubicBezTo>
                  <a:pt x="864791" y="1805998"/>
                  <a:pt x="864414" y="1806401"/>
                  <a:pt x="864034" y="1806802"/>
                </a:cubicBezTo>
                <a:cubicBezTo>
                  <a:pt x="862068" y="1808895"/>
                  <a:pt x="859571" y="1811401"/>
                  <a:pt x="856859" y="1813341"/>
                </a:cubicBezTo>
                <a:cubicBezTo>
                  <a:pt x="855790" y="1814109"/>
                  <a:pt x="854700" y="1814805"/>
                  <a:pt x="853588" y="1815303"/>
                </a:cubicBezTo>
                <a:cubicBezTo>
                  <a:pt x="852053" y="1816000"/>
                  <a:pt x="850498" y="1816379"/>
                  <a:pt x="848974" y="1816271"/>
                </a:cubicBezTo>
                <a:cubicBezTo>
                  <a:pt x="848526" y="1816237"/>
                  <a:pt x="848214" y="1815658"/>
                  <a:pt x="848428" y="1815256"/>
                </a:cubicBezTo>
                <a:cubicBezTo>
                  <a:pt x="849640" y="1813044"/>
                  <a:pt x="851535" y="1811992"/>
                  <a:pt x="853532" y="1810490"/>
                </a:cubicBezTo>
                <a:cubicBezTo>
                  <a:pt x="854162" y="1810030"/>
                  <a:pt x="854739" y="1809475"/>
                  <a:pt x="855349" y="1808977"/>
                </a:cubicBezTo>
                <a:lnTo>
                  <a:pt x="855348" y="1808978"/>
                </a:lnTo>
                <a:cubicBezTo>
                  <a:pt x="855576" y="1808789"/>
                  <a:pt x="855802" y="1808599"/>
                  <a:pt x="856027" y="1808410"/>
                </a:cubicBezTo>
                <a:cubicBezTo>
                  <a:pt x="858050" y="1806673"/>
                  <a:pt x="859996" y="1804853"/>
                  <a:pt x="861756" y="1802866"/>
                </a:cubicBezTo>
                <a:cubicBezTo>
                  <a:pt x="862138" y="1802441"/>
                  <a:pt x="862700" y="1802156"/>
                  <a:pt x="863290" y="1802110"/>
                </a:cubicBezTo>
                <a:cubicBezTo>
                  <a:pt x="863444" y="1802098"/>
                  <a:pt x="863589" y="1802014"/>
                  <a:pt x="863748" y="1802051"/>
                </a:cubicBezTo>
                <a:cubicBezTo>
                  <a:pt x="864818" y="1802275"/>
                  <a:pt x="865106" y="1802370"/>
                  <a:pt x="865493" y="1803387"/>
                </a:cubicBezTo>
                <a:close/>
                <a:moveTo>
                  <a:pt x="996736" y="1922881"/>
                </a:moveTo>
                <a:cubicBezTo>
                  <a:pt x="998461" y="1922112"/>
                  <a:pt x="999443" y="1924725"/>
                  <a:pt x="997819" y="1925564"/>
                </a:cubicBezTo>
                <a:lnTo>
                  <a:pt x="997818" y="1925564"/>
                </a:lnTo>
                <a:cubicBezTo>
                  <a:pt x="997514" y="1925718"/>
                  <a:pt x="997274" y="1925955"/>
                  <a:pt x="996980" y="1926120"/>
                </a:cubicBezTo>
                <a:cubicBezTo>
                  <a:pt x="995594" y="1926924"/>
                  <a:pt x="994291" y="1927810"/>
                  <a:pt x="993109" y="1928827"/>
                </a:cubicBezTo>
                <a:cubicBezTo>
                  <a:pt x="992095" y="1929702"/>
                  <a:pt x="991146" y="1930648"/>
                  <a:pt x="990265" y="1931664"/>
                </a:cubicBezTo>
                <a:cubicBezTo>
                  <a:pt x="989286" y="1932776"/>
                  <a:pt x="988403" y="1933981"/>
                  <a:pt x="987567" y="1935234"/>
                </a:cubicBezTo>
                <a:cubicBezTo>
                  <a:pt x="986401" y="1936972"/>
                  <a:pt x="985316" y="1938781"/>
                  <a:pt x="984378" y="1940684"/>
                </a:cubicBezTo>
                <a:cubicBezTo>
                  <a:pt x="984138" y="1941169"/>
                  <a:pt x="983893" y="1941819"/>
                  <a:pt x="983647" y="1942540"/>
                </a:cubicBezTo>
                <a:cubicBezTo>
                  <a:pt x="983000" y="1944420"/>
                  <a:pt x="982328" y="1946950"/>
                  <a:pt x="981617" y="1949361"/>
                </a:cubicBezTo>
                <a:cubicBezTo>
                  <a:pt x="980129" y="1954433"/>
                  <a:pt x="978471" y="1958973"/>
                  <a:pt x="976500" y="1955863"/>
                </a:cubicBezTo>
                <a:cubicBezTo>
                  <a:pt x="975270" y="1953925"/>
                  <a:pt x="975179" y="1951217"/>
                  <a:pt x="975919" y="1948167"/>
                </a:cubicBezTo>
                <a:cubicBezTo>
                  <a:pt x="975952" y="1948037"/>
                  <a:pt x="976007" y="1947895"/>
                  <a:pt x="976044" y="1947754"/>
                </a:cubicBezTo>
                <a:cubicBezTo>
                  <a:pt x="976626" y="1945543"/>
                  <a:pt x="977613" y="1943179"/>
                  <a:pt x="978924" y="1940803"/>
                </a:cubicBezTo>
                <a:cubicBezTo>
                  <a:pt x="980011" y="1938828"/>
                  <a:pt x="981321" y="1936854"/>
                  <a:pt x="982767" y="1934951"/>
                </a:cubicBezTo>
                <a:cubicBezTo>
                  <a:pt x="983930" y="1933426"/>
                  <a:pt x="985180" y="1931948"/>
                  <a:pt x="986502" y="1930577"/>
                </a:cubicBezTo>
                <a:cubicBezTo>
                  <a:pt x="987368" y="1929666"/>
                  <a:pt x="988259" y="1928804"/>
                  <a:pt x="989171" y="1928000"/>
                </a:cubicBezTo>
                <a:cubicBezTo>
                  <a:pt x="989571" y="1927645"/>
                  <a:pt x="989971" y="1927290"/>
                  <a:pt x="990378" y="1926959"/>
                </a:cubicBezTo>
                <a:cubicBezTo>
                  <a:pt x="992388" y="1925316"/>
                  <a:pt x="994457" y="1923945"/>
                  <a:pt x="996502" y="1922999"/>
                </a:cubicBezTo>
                <a:cubicBezTo>
                  <a:pt x="996580" y="1922964"/>
                  <a:pt x="996659" y="1922916"/>
                  <a:pt x="996736" y="1922881"/>
                </a:cubicBezTo>
                <a:close/>
                <a:moveTo>
                  <a:pt x="1090905" y="2009475"/>
                </a:moveTo>
                <a:cubicBezTo>
                  <a:pt x="1090116" y="2010243"/>
                  <a:pt x="1089363" y="2011023"/>
                  <a:pt x="1088551" y="2011780"/>
                </a:cubicBezTo>
                <a:cubicBezTo>
                  <a:pt x="1090340" y="2015173"/>
                  <a:pt x="1092259" y="2018625"/>
                  <a:pt x="1094107" y="2022124"/>
                </a:cubicBezTo>
                <a:cubicBezTo>
                  <a:pt x="1095496" y="2024736"/>
                  <a:pt x="1096791" y="2027384"/>
                  <a:pt x="1097968" y="2030068"/>
                </a:cubicBezTo>
                <a:cubicBezTo>
                  <a:pt x="1098273" y="2030766"/>
                  <a:pt x="1098545" y="2031463"/>
                  <a:pt x="1098827" y="2032161"/>
                </a:cubicBezTo>
                <a:cubicBezTo>
                  <a:pt x="1099204" y="2033106"/>
                  <a:pt x="1099640" y="2034040"/>
                  <a:pt x="1099969" y="2034986"/>
                </a:cubicBezTo>
                <a:cubicBezTo>
                  <a:pt x="1099993" y="2034241"/>
                  <a:pt x="1100052" y="2033508"/>
                  <a:pt x="1100134" y="2032787"/>
                </a:cubicBezTo>
                <a:cubicBezTo>
                  <a:pt x="1100193" y="2032220"/>
                  <a:pt x="1100311" y="2031699"/>
                  <a:pt x="1100428" y="2031179"/>
                </a:cubicBezTo>
                <a:cubicBezTo>
                  <a:pt x="1100840" y="2029264"/>
                  <a:pt x="1101582" y="2027715"/>
                  <a:pt x="1102971" y="2027148"/>
                </a:cubicBezTo>
                <a:cubicBezTo>
                  <a:pt x="1102724" y="2026829"/>
                  <a:pt x="1102218" y="2026132"/>
                  <a:pt x="1101629" y="2025316"/>
                </a:cubicBezTo>
                <a:cubicBezTo>
                  <a:pt x="1098851" y="2021426"/>
                  <a:pt x="1093036" y="2013021"/>
                  <a:pt x="1090905" y="2009475"/>
                </a:cubicBezTo>
                <a:close/>
                <a:moveTo>
                  <a:pt x="1080262" y="1999403"/>
                </a:moveTo>
                <a:cubicBezTo>
                  <a:pt x="1072788" y="1994035"/>
                  <a:pt x="1067149" y="1990300"/>
                  <a:pt x="1065006" y="1989106"/>
                </a:cubicBezTo>
                <a:cubicBezTo>
                  <a:pt x="1064082" y="1988586"/>
                  <a:pt x="1059879" y="1987082"/>
                  <a:pt x="1055873" y="1985607"/>
                </a:cubicBezTo>
                <a:lnTo>
                  <a:pt x="1047921" y="1982286"/>
                </a:lnTo>
                <a:lnTo>
                  <a:pt x="1047921" y="1982285"/>
                </a:lnTo>
                <a:lnTo>
                  <a:pt x="1047919" y="1982285"/>
                </a:lnTo>
                <a:lnTo>
                  <a:pt x="1047921" y="1982286"/>
                </a:lnTo>
                <a:lnTo>
                  <a:pt x="1054587" y="2002263"/>
                </a:lnTo>
                <a:cubicBezTo>
                  <a:pt x="1058337" y="2004864"/>
                  <a:pt x="1062170" y="2007347"/>
                  <a:pt x="1066043" y="2009794"/>
                </a:cubicBezTo>
                <a:cubicBezTo>
                  <a:pt x="1071481" y="2008647"/>
                  <a:pt x="1074742" y="2008659"/>
                  <a:pt x="1077038" y="2008801"/>
                </a:cubicBezTo>
                <a:cubicBezTo>
                  <a:pt x="1077850" y="2005656"/>
                  <a:pt x="1078968" y="2002512"/>
                  <a:pt x="1080262" y="1999403"/>
                </a:cubicBezTo>
                <a:close/>
                <a:moveTo>
                  <a:pt x="875626" y="1810267"/>
                </a:moveTo>
                <a:cubicBezTo>
                  <a:pt x="875964" y="1811591"/>
                  <a:pt x="875448" y="1812844"/>
                  <a:pt x="874582" y="1814002"/>
                </a:cubicBezTo>
                <a:cubicBezTo>
                  <a:pt x="874489" y="1814121"/>
                  <a:pt x="874383" y="1814251"/>
                  <a:pt x="874282" y="1814369"/>
                </a:cubicBezTo>
                <a:cubicBezTo>
                  <a:pt x="872964" y="1815953"/>
                  <a:pt x="871054" y="1817336"/>
                  <a:pt x="869799" y="1818412"/>
                </a:cubicBezTo>
                <a:cubicBezTo>
                  <a:pt x="869297" y="1818837"/>
                  <a:pt x="868801" y="1819228"/>
                  <a:pt x="868302" y="1819629"/>
                </a:cubicBezTo>
                <a:cubicBezTo>
                  <a:pt x="867685" y="1820114"/>
                  <a:pt x="867053" y="1820552"/>
                  <a:pt x="866420" y="1820977"/>
                </a:cubicBezTo>
                <a:cubicBezTo>
                  <a:pt x="864669" y="1822136"/>
                  <a:pt x="862809" y="1823034"/>
                  <a:pt x="860597" y="1823495"/>
                </a:cubicBezTo>
                <a:cubicBezTo>
                  <a:pt x="860482" y="1823519"/>
                  <a:pt x="860385" y="1823566"/>
                  <a:pt x="860268" y="1823590"/>
                </a:cubicBezTo>
                <a:cubicBezTo>
                  <a:pt x="860199" y="1823602"/>
                  <a:pt x="860180" y="1823531"/>
                  <a:pt x="860124" y="1823507"/>
                </a:cubicBezTo>
                <a:cubicBezTo>
                  <a:pt x="859828" y="1823424"/>
                  <a:pt x="859678" y="1823081"/>
                  <a:pt x="859855" y="1822821"/>
                </a:cubicBezTo>
                <a:cubicBezTo>
                  <a:pt x="861369" y="1820611"/>
                  <a:pt x="863173" y="1818908"/>
                  <a:pt x="865076" y="1817159"/>
                </a:cubicBezTo>
                <a:cubicBezTo>
                  <a:pt x="865213" y="1817040"/>
                  <a:pt x="865355" y="1816910"/>
                  <a:pt x="865493" y="1816780"/>
                </a:cubicBezTo>
                <a:cubicBezTo>
                  <a:pt x="865746" y="1816556"/>
                  <a:pt x="866000" y="1816319"/>
                  <a:pt x="866256" y="1816083"/>
                </a:cubicBezTo>
                <a:cubicBezTo>
                  <a:pt x="866472" y="1815882"/>
                  <a:pt x="866684" y="1815693"/>
                  <a:pt x="866902" y="1815480"/>
                </a:cubicBezTo>
                <a:cubicBezTo>
                  <a:pt x="868711" y="1813789"/>
                  <a:pt x="870582" y="1810491"/>
                  <a:pt x="873056" y="1809628"/>
                </a:cubicBezTo>
                <a:cubicBezTo>
                  <a:pt x="873546" y="1809463"/>
                  <a:pt x="874052" y="1809356"/>
                  <a:pt x="874595" y="1809416"/>
                </a:cubicBezTo>
                <a:cubicBezTo>
                  <a:pt x="875099" y="1809475"/>
                  <a:pt x="875496" y="1809758"/>
                  <a:pt x="875626" y="1810267"/>
                </a:cubicBezTo>
                <a:close/>
                <a:moveTo>
                  <a:pt x="1243385" y="2146949"/>
                </a:moveTo>
                <a:cubicBezTo>
                  <a:pt x="1242973" y="2146985"/>
                  <a:pt x="1242620" y="2146878"/>
                  <a:pt x="1242326" y="2146618"/>
                </a:cubicBezTo>
                <a:cubicBezTo>
                  <a:pt x="1241043" y="2146216"/>
                  <a:pt x="1239548" y="2145803"/>
                  <a:pt x="1237523" y="2145247"/>
                </a:cubicBezTo>
                <a:cubicBezTo>
                  <a:pt x="1236122" y="2144869"/>
                  <a:pt x="1231967" y="2145413"/>
                  <a:pt x="1231072" y="2144833"/>
                </a:cubicBezTo>
                <a:cubicBezTo>
                  <a:pt x="1228541" y="2144360"/>
                  <a:pt x="1226033" y="2143923"/>
                  <a:pt x="1223562" y="2143391"/>
                </a:cubicBezTo>
                <a:cubicBezTo>
                  <a:pt x="1222208" y="2143107"/>
                  <a:pt x="1220866" y="2142776"/>
                  <a:pt x="1219536" y="2142410"/>
                </a:cubicBezTo>
                <a:cubicBezTo>
                  <a:pt x="1217675" y="2141902"/>
                  <a:pt x="1215839" y="2141322"/>
                  <a:pt x="1214026" y="2140566"/>
                </a:cubicBezTo>
                <a:cubicBezTo>
                  <a:pt x="1212567" y="2139939"/>
                  <a:pt x="1210978" y="2138733"/>
                  <a:pt x="1209271" y="2137315"/>
                </a:cubicBezTo>
                <a:cubicBezTo>
                  <a:pt x="1207823" y="2136121"/>
                  <a:pt x="1206304" y="2134761"/>
                  <a:pt x="1204703" y="2133473"/>
                </a:cubicBezTo>
                <a:cubicBezTo>
                  <a:pt x="1204327" y="2133165"/>
                  <a:pt x="1203938" y="2132870"/>
                  <a:pt x="1203550" y="2132574"/>
                </a:cubicBezTo>
                <a:cubicBezTo>
                  <a:pt x="1202149" y="2131510"/>
                  <a:pt x="1200688" y="2130541"/>
                  <a:pt x="1199194" y="2129808"/>
                </a:cubicBezTo>
                <a:cubicBezTo>
                  <a:pt x="1195697" y="2128094"/>
                  <a:pt x="1191966" y="2127715"/>
                  <a:pt x="1188140" y="2130553"/>
                </a:cubicBezTo>
                <a:cubicBezTo>
                  <a:pt x="1187115" y="2131309"/>
                  <a:pt x="1186079" y="2132279"/>
                  <a:pt x="1185044" y="2133544"/>
                </a:cubicBezTo>
                <a:cubicBezTo>
                  <a:pt x="1183819" y="2135021"/>
                  <a:pt x="1182596" y="2136901"/>
                  <a:pt x="1181360" y="2139171"/>
                </a:cubicBezTo>
                <a:cubicBezTo>
                  <a:pt x="1178852" y="2143817"/>
                  <a:pt x="1176309" y="2150200"/>
                  <a:pt x="1173790" y="2158913"/>
                </a:cubicBezTo>
                <a:cubicBezTo>
                  <a:pt x="1173837" y="2159078"/>
                  <a:pt x="1173849" y="2159268"/>
                  <a:pt x="1173896" y="2159445"/>
                </a:cubicBezTo>
                <a:cubicBezTo>
                  <a:pt x="1175686" y="2154645"/>
                  <a:pt x="1180370" y="2147552"/>
                  <a:pt x="1186151" y="2141677"/>
                </a:cubicBezTo>
                <a:cubicBezTo>
                  <a:pt x="1188670" y="2139124"/>
                  <a:pt x="1191366" y="2136783"/>
                  <a:pt x="1194156" y="2134998"/>
                </a:cubicBezTo>
                <a:cubicBezTo>
                  <a:pt x="1194262" y="2134927"/>
                  <a:pt x="1194368" y="2134903"/>
                  <a:pt x="1194474" y="2134868"/>
                </a:cubicBezTo>
                <a:cubicBezTo>
                  <a:pt x="1195403" y="2134537"/>
                  <a:pt x="1196463" y="2135116"/>
                  <a:pt x="1196733" y="2135932"/>
                </a:cubicBezTo>
                <a:cubicBezTo>
                  <a:pt x="1196840" y="2136239"/>
                  <a:pt x="1196816" y="2136582"/>
                  <a:pt x="1196628" y="2136913"/>
                </a:cubicBezTo>
                <a:cubicBezTo>
                  <a:pt x="1196556" y="2137031"/>
                  <a:pt x="1196498" y="2137149"/>
                  <a:pt x="1196392" y="2137256"/>
                </a:cubicBezTo>
                <a:cubicBezTo>
                  <a:pt x="1195039" y="2138615"/>
                  <a:pt x="1193850" y="2139821"/>
                  <a:pt x="1192755" y="2140944"/>
                </a:cubicBezTo>
                <a:cubicBezTo>
                  <a:pt x="1189294" y="2144490"/>
                  <a:pt x="1187010" y="2146985"/>
                  <a:pt x="1185421" y="2148876"/>
                </a:cubicBezTo>
                <a:cubicBezTo>
                  <a:pt x="1181147" y="2153972"/>
                  <a:pt x="1181854" y="2154787"/>
                  <a:pt x="1177675" y="2160840"/>
                </a:cubicBezTo>
                <a:cubicBezTo>
                  <a:pt x="1180617" y="2158736"/>
                  <a:pt x="1182243" y="2156939"/>
                  <a:pt x="1183854" y="2155095"/>
                </a:cubicBezTo>
                <a:cubicBezTo>
                  <a:pt x="1183855" y="2155083"/>
                  <a:pt x="1183867" y="2155083"/>
                  <a:pt x="1183879" y="2155071"/>
                </a:cubicBezTo>
                <a:cubicBezTo>
                  <a:pt x="1185256" y="2153487"/>
                  <a:pt x="1186633" y="2151879"/>
                  <a:pt x="1188858" y="2149999"/>
                </a:cubicBezTo>
                <a:cubicBezTo>
                  <a:pt x="1188964" y="2149905"/>
                  <a:pt x="1189082" y="2149834"/>
                  <a:pt x="1189200" y="2149739"/>
                </a:cubicBezTo>
                <a:cubicBezTo>
                  <a:pt x="1190059" y="2149030"/>
                  <a:pt x="1190954" y="2148344"/>
                  <a:pt x="1191872" y="2147706"/>
                </a:cubicBezTo>
                <a:cubicBezTo>
                  <a:pt x="1192896" y="2146997"/>
                  <a:pt x="1193944" y="2146323"/>
                  <a:pt x="1194991" y="2145673"/>
                </a:cubicBezTo>
                <a:cubicBezTo>
                  <a:pt x="1195733" y="2145212"/>
                  <a:pt x="1196404" y="2145259"/>
                  <a:pt x="1196957" y="2145543"/>
                </a:cubicBezTo>
                <a:cubicBezTo>
                  <a:pt x="1197486" y="2145803"/>
                  <a:pt x="1197887" y="2146311"/>
                  <a:pt x="1198040" y="2146914"/>
                </a:cubicBezTo>
                <a:cubicBezTo>
                  <a:pt x="1198029" y="2147387"/>
                  <a:pt x="1198004" y="2147824"/>
                  <a:pt x="1197981" y="2148262"/>
                </a:cubicBezTo>
                <a:cubicBezTo>
                  <a:pt x="1197852" y="2148652"/>
                  <a:pt x="1197640" y="2149030"/>
                  <a:pt x="1197240" y="2149337"/>
                </a:cubicBezTo>
                <a:cubicBezTo>
                  <a:pt x="1197040" y="2149503"/>
                  <a:pt x="1196875" y="2149633"/>
                  <a:pt x="1196687" y="2149787"/>
                </a:cubicBezTo>
                <a:cubicBezTo>
                  <a:pt x="1193591" y="2152269"/>
                  <a:pt x="1191260" y="2154090"/>
                  <a:pt x="1189459" y="2155497"/>
                </a:cubicBezTo>
                <a:cubicBezTo>
                  <a:pt x="1189164" y="2155733"/>
                  <a:pt x="1188870" y="2155969"/>
                  <a:pt x="1188588" y="2156182"/>
                </a:cubicBezTo>
                <a:cubicBezTo>
                  <a:pt x="1187056" y="2157388"/>
                  <a:pt x="1185950" y="2158263"/>
                  <a:pt x="1185103" y="2159008"/>
                </a:cubicBezTo>
                <a:cubicBezTo>
                  <a:pt x="1185055" y="2159043"/>
                  <a:pt x="1185009" y="2159078"/>
                  <a:pt x="1184974" y="2159114"/>
                </a:cubicBezTo>
                <a:cubicBezTo>
                  <a:pt x="1182889" y="2160911"/>
                  <a:pt x="1182207" y="2161975"/>
                  <a:pt x="1179818" y="2165368"/>
                </a:cubicBezTo>
                <a:cubicBezTo>
                  <a:pt x="1179182" y="2166278"/>
                  <a:pt x="1178428" y="2167342"/>
                  <a:pt x="1177499" y="2168631"/>
                </a:cubicBezTo>
                <a:cubicBezTo>
                  <a:pt x="1178652" y="2167413"/>
                  <a:pt x="1180124" y="2166443"/>
                  <a:pt x="1181654" y="2165805"/>
                </a:cubicBezTo>
                <a:cubicBezTo>
                  <a:pt x="1182312" y="2165521"/>
                  <a:pt x="1182984" y="2165297"/>
                  <a:pt x="1183655" y="2165155"/>
                </a:cubicBezTo>
                <a:cubicBezTo>
                  <a:pt x="1184432" y="2164564"/>
                  <a:pt x="1186869" y="2162720"/>
                  <a:pt x="1189223" y="2161147"/>
                </a:cubicBezTo>
                <a:cubicBezTo>
                  <a:pt x="1189623" y="2160887"/>
                  <a:pt x="1190012" y="2160615"/>
                  <a:pt x="1190389" y="2160379"/>
                </a:cubicBezTo>
                <a:cubicBezTo>
                  <a:pt x="1191943" y="2159398"/>
                  <a:pt x="1193308" y="2158665"/>
                  <a:pt x="1193979" y="2158641"/>
                </a:cubicBezTo>
                <a:cubicBezTo>
                  <a:pt x="1194344" y="2158629"/>
                  <a:pt x="1194768" y="2158275"/>
                  <a:pt x="1195180" y="2157849"/>
                </a:cubicBezTo>
                <a:cubicBezTo>
                  <a:pt x="1195250" y="2157766"/>
                  <a:pt x="1195333" y="2157684"/>
                  <a:pt x="1195403" y="2157589"/>
                </a:cubicBezTo>
                <a:cubicBezTo>
                  <a:pt x="1196110" y="2156773"/>
                  <a:pt x="1196745" y="2155745"/>
                  <a:pt x="1196993" y="2155426"/>
                </a:cubicBezTo>
                <a:cubicBezTo>
                  <a:pt x="1197674" y="2154870"/>
                  <a:pt x="1198405" y="2154385"/>
                  <a:pt x="1199194" y="2153972"/>
                </a:cubicBezTo>
                <a:cubicBezTo>
                  <a:pt x="1201747" y="2152376"/>
                  <a:pt x="1203726" y="2156419"/>
                  <a:pt x="1201324" y="2158074"/>
                </a:cubicBezTo>
                <a:cubicBezTo>
                  <a:pt x="1200854" y="2158393"/>
                  <a:pt x="1200395" y="2158700"/>
                  <a:pt x="1199924" y="2158960"/>
                </a:cubicBezTo>
                <a:cubicBezTo>
                  <a:pt x="1199817" y="2159031"/>
                  <a:pt x="1199700" y="2159102"/>
                  <a:pt x="1199582" y="2159161"/>
                </a:cubicBezTo>
                <a:cubicBezTo>
                  <a:pt x="1198829" y="2159551"/>
                  <a:pt x="1198029" y="2159835"/>
                  <a:pt x="1197052" y="2159847"/>
                </a:cubicBezTo>
                <a:cubicBezTo>
                  <a:pt x="1197052" y="2159847"/>
                  <a:pt x="1196192" y="2160580"/>
                  <a:pt x="1194897" y="2161691"/>
                </a:cubicBezTo>
                <a:cubicBezTo>
                  <a:pt x="1194379" y="2162129"/>
                  <a:pt x="1193778" y="2162637"/>
                  <a:pt x="1193132" y="2163192"/>
                </a:cubicBezTo>
                <a:cubicBezTo>
                  <a:pt x="1192131" y="2164044"/>
                  <a:pt x="1191013" y="2164989"/>
                  <a:pt x="1189871" y="2165959"/>
                </a:cubicBezTo>
                <a:cubicBezTo>
                  <a:pt x="1189671" y="2166136"/>
                  <a:pt x="1189482" y="2166290"/>
                  <a:pt x="1189282" y="2166467"/>
                </a:cubicBezTo>
                <a:cubicBezTo>
                  <a:pt x="1188046" y="2167507"/>
                  <a:pt x="1186821" y="2168548"/>
                  <a:pt x="1185715" y="2169482"/>
                </a:cubicBezTo>
                <a:cubicBezTo>
                  <a:pt x="1183526" y="2171326"/>
                  <a:pt x="1181830" y="2172733"/>
                  <a:pt x="1181630" y="2172851"/>
                </a:cubicBezTo>
                <a:cubicBezTo>
                  <a:pt x="1182113" y="2173064"/>
                  <a:pt x="1182596" y="2173241"/>
                  <a:pt x="1183078" y="2173454"/>
                </a:cubicBezTo>
                <a:cubicBezTo>
                  <a:pt x="1183619" y="2172626"/>
                  <a:pt x="1184879" y="2171480"/>
                  <a:pt x="1186527" y="2170238"/>
                </a:cubicBezTo>
                <a:cubicBezTo>
                  <a:pt x="1187669" y="2169387"/>
                  <a:pt x="1188976" y="2168489"/>
                  <a:pt x="1190412" y="2167590"/>
                </a:cubicBezTo>
                <a:cubicBezTo>
                  <a:pt x="1190860" y="2167318"/>
                  <a:pt x="1191307" y="2167046"/>
                  <a:pt x="1191778" y="2166774"/>
                </a:cubicBezTo>
                <a:cubicBezTo>
                  <a:pt x="1193414" y="2165805"/>
                  <a:pt x="1195133" y="2164895"/>
                  <a:pt x="1196828" y="2164115"/>
                </a:cubicBezTo>
                <a:cubicBezTo>
                  <a:pt x="1197628" y="2163748"/>
                  <a:pt x="1198417" y="2163393"/>
                  <a:pt x="1199182" y="2163098"/>
                </a:cubicBezTo>
                <a:cubicBezTo>
                  <a:pt x="1201960" y="2162010"/>
                  <a:pt x="1204455" y="2161467"/>
                  <a:pt x="1206092" y="2161833"/>
                </a:cubicBezTo>
                <a:cubicBezTo>
                  <a:pt x="1206197" y="2161857"/>
                  <a:pt x="1206328" y="2161868"/>
                  <a:pt x="1206434" y="2161904"/>
                </a:cubicBezTo>
                <a:cubicBezTo>
                  <a:pt x="1206563" y="2161939"/>
                  <a:pt x="1206622" y="2162058"/>
                  <a:pt x="1206693" y="2162164"/>
                </a:cubicBezTo>
                <a:cubicBezTo>
                  <a:pt x="1206858" y="2162389"/>
                  <a:pt x="1206940" y="2162661"/>
                  <a:pt x="1206834" y="2162897"/>
                </a:cubicBezTo>
                <a:cubicBezTo>
                  <a:pt x="1206375" y="2163878"/>
                  <a:pt x="1205633" y="2164741"/>
                  <a:pt x="1204750" y="2165521"/>
                </a:cubicBezTo>
                <a:cubicBezTo>
                  <a:pt x="1204727" y="2165545"/>
                  <a:pt x="1204703" y="2165580"/>
                  <a:pt x="1204680" y="2165604"/>
                </a:cubicBezTo>
                <a:cubicBezTo>
                  <a:pt x="1203279" y="2166822"/>
                  <a:pt x="1201490" y="2167850"/>
                  <a:pt x="1199665" y="2168772"/>
                </a:cubicBezTo>
                <a:cubicBezTo>
                  <a:pt x="1198181" y="2169517"/>
                  <a:pt x="1196697" y="2170191"/>
                  <a:pt x="1195380" y="2170853"/>
                </a:cubicBezTo>
                <a:cubicBezTo>
                  <a:pt x="1194838" y="2171125"/>
                  <a:pt x="1194319" y="2171397"/>
                  <a:pt x="1193850" y="2171669"/>
                </a:cubicBezTo>
                <a:cubicBezTo>
                  <a:pt x="1192413" y="2172496"/>
                  <a:pt x="1190659" y="2173737"/>
                  <a:pt x="1188835" y="2174801"/>
                </a:cubicBezTo>
                <a:cubicBezTo>
                  <a:pt x="1188539" y="2174979"/>
                  <a:pt x="1188258" y="2175180"/>
                  <a:pt x="1187964" y="2175345"/>
                </a:cubicBezTo>
                <a:cubicBezTo>
                  <a:pt x="1188176" y="2175416"/>
                  <a:pt x="1188599" y="2175546"/>
                  <a:pt x="1189047" y="2175700"/>
                </a:cubicBezTo>
                <a:cubicBezTo>
                  <a:pt x="1189623" y="2175889"/>
                  <a:pt x="1190246" y="2176114"/>
                  <a:pt x="1190505" y="2176255"/>
                </a:cubicBezTo>
                <a:cubicBezTo>
                  <a:pt x="1191224" y="2175735"/>
                  <a:pt x="1192048" y="2175274"/>
                  <a:pt x="1192825" y="2174790"/>
                </a:cubicBezTo>
                <a:cubicBezTo>
                  <a:pt x="1192825" y="2174790"/>
                  <a:pt x="1192825" y="2174778"/>
                  <a:pt x="1192825" y="2174778"/>
                </a:cubicBezTo>
                <a:cubicBezTo>
                  <a:pt x="1192825" y="2174778"/>
                  <a:pt x="1192837" y="2174778"/>
                  <a:pt x="1192837" y="2174778"/>
                </a:cubicBezTo>
                <a:cubicBezTo>
                  <a:pt x="1194956" y="2173454"/>
                  <a:pt x="1197205" y="2172212"/>
                  <a:pt x="1199535" y="2171149"/>
                </a:cubicBezTo>
                <a:cubicBezTo>
                  <a:pt x="1200795" y="2170569"/>
                  <a:pt x="1202043" y="2170037"/>
                  <a:pt x="1203267" y="2169552"/>
                </a:cubicBezTo>
                <a:cubicBezTo>
                  <a:pt x="1204880" y="2168914"/>
                  <a:pt x="1206457" y="2168347"/>
                  <a:pt x="1207917" y="2167886"/>
                </a:cubicBezTo>
                <a:cubicBezTo>
                  <a:pt x="1209106" y="2167496"/>
                  <a:pt x="1210036" y="2166751"/>
                  <a:pt x="1210954" y="2165947"/>
                </a:cubicBezTo>
                <a:cubicBezTo>
                  <a:pt x="1211072" y="2165852"/>
                  <a:pt x="1211189" y="2165746"/>
                  <a:pt x="1211307" y="2165640"/>
                </a:cubicBezTo>
                <a:cubicBezTo>
                  <a:pt x="1212095" y="2164954"/>
                  <a:pt x="1212873" y="2164268"/>
                  <a:pt x="1213815" y="2163784"/>
                </a:cubicBezTo>
                <a:cubicBezTo>
                  <a:pt x="1215416" y="2162968"/>
                  <a:pt x="1216898" y="2162294"/>
                  <a:pt x="1218417" y="2161726"/>
                </a:cubicBezTo>
                <a:cubicBezTo>
                  <a:pt x="1219394" y="2161372"/>
                  <a:pt x="1220372" y="2161017"/>
                  <a:pt x="1221502" y="2160805"/>
                </a:cubicBezTo>
                <a:cubicBezTo>
                  <a:pt x="1222844" y="2160556"/>
                  <a:pt x="1223856" y="2162471"/>
                  <a:pt x="1222654" y="2163323"/>
                </a:cubicBezTo>
                <a:cubicBezTo>
                  <a:pt x="1221630" y="2164398"/>
                  <a:pt x="1220501" y="2165238"/>
                  <a:pt x="1219324" y="2165947"/>
                </a:cubicBezTo>
                <a:cubicBezTo>
                  <a:pt x="1217417" y="2167105"/>
                  <a:pt x="1215356" y="2167945"/>
                  <a:pt x="1213332" y="2168843"/>
                </a:cubicBezTo>
                <a:cubicBezTo>
                  <a:pt x="1213131" y="2168926"/>
                  <a:pt x="1212943" y="2169032"/>
                  <a:pt x="1212743" y="2169115"/>
                </a:cubicBezTo>
                <a:cubicBezTo>
                  <a:pt x="1210989" y="2169907"/>
                  <a:pt x="1209282" y="2170794"/>
                  <a:pt x="1207717" y="2172035"/>
                </a:cubicBezTo>
                <a:cubicBezTo>
                  <a:pt x="1207669" y="2172070"/>
                  <a:pt x="1207622" y="2172094"/>
                  <a:pt x="1207576" y="2172130"/>
                </a:cubicBezTo>
                <a:cubicBezTo>
                  <a:pt x="1207327" y="2172331"/>
                  <a:pt x="1207010" y="2172532"/>
                  <a:pt x="1206751" y="2172733"/>
                </a:cubicBezTo>
                <a:cubicBezTo>
                  <a:pt x="1204739" y="2174281"/>
                  <a:pt x="1202372" y="2175865"/>
                  <a:pt x="1199818" y="2177284"/>
                </a:cubicBezTo>
                <a:cubicBezTo>
                  <a:pt x="1199499" y="2177461"/>
                  <a:pt x="1199194" y="2177615"/>
                  <a:pt x="1198888" y="2177780"/>
                </a:cubicBezTo>
                <a:cubicBezTo>
                  <a:pt x="1197533" y="2178502"/>
                  <a:pt x="1196169" y="2179199"/>
                  <a:pt x="1194803" y="2179778"/>
                </a:cubicBezTo>
                <a:cubicBezTo>
                  <a:pt x="1194615" y="2179861"/>
                  <a:pt x="1194438" y="2179896"/>
                  <a:pt x="1194250" y="2179979"/>
                </a:cubicBezTo>
                <a:cubicBezTo>
                  <a:pt x="1192896" y="2180547"/>
                  <a:pt x="1191541" y="2181055"/>
                  <a:pt x="1190258" y="2181421"/>
                </a:cubicBezTo>
                <a:cubicBezTo>
                  <a:pt x="1190212" y="2181540"/>
                  <a:pt x="1190189" y="2181670"/>
                  <a:pt x="1190141" y="2181800"/>
                </a:cubicBezTo>
                <a:cubicBezTo>
                  <a:pt x="1189941" y="2182296"/>
                  <a:pt x="1189753" y="2182805"/>
                  <a:pt x="1189611" y="2183349"/>
                </a:cubicBezTo>
                <a:cubicBezTo>
                  <a:pt x="1189906" y="2183289"/>
                  <a:pt x="1190188" y="2183183"/>
                  <a:pt x="1190483" y="2183112"/>
                </a:cubicBezTo>
                <a:cubicBezTo>
                  <a:pt x="1191931" y="2182769"/>
                  <a:pt x="1193355" y="2182367"/>
                  <a:pt x="1194768" y="2181894"/>
                </a:cubicBezTo>
                <a:cubicBezTo>
                  <a:pt x="1195745" y="2181563"/>
                  <a:pt x="1196722" y="2181221"/>
                  <a:pt x="1197687" y="2180866"/>
                </a:cubicBezTo>
                <a:cubicBezTo>
                  <a:pt x="1197711" y="2180854"/>
                  <a:pt x="1197723" y="2180854"/>
                  <a:pt x="1197745" y="2180842"/>
                </a:cubicBezTo>
                <a:cubicBezTo>
                  <a:pt x="1198535" y="2180558"/>
                  <a:pt x="1199335" y="2180287"/>
                  <a:pt x="1200136" y="2179991"/>
                </a:cubicBezTo>
                <a:cubicBezTo>
                  <a:pt x="1201619" y="2179459"/>
                  <a:pt x="1203114" y="2178975"/>
                  <a:pt x="1204633" y="2178537"/>
                </a:cubicBezTo>
                <a:cubicBezTo>
                  <a:pt x="1205257" y="2178348"/>
                  <a:pt x="1205868" y="2178159"/>
                  <a:pt x="1206503" y="2178005"/>
                </a:cubicBezTo>
                <a:cubicBezTo>
                  <a:pt x="1206716" y="2177958"/>
                  <a:pt x="1206916" y="2177875"/>
                  <a:pt x="1207127" y="2177828"/>
                </a:cubicBezTo>
                <a:cubicBezTo>
                  <a:pt x="1208423" y="2176409"/>
                  <a:pt x="1210271" y="2175440"/>
                  <a:pt x="1211825" y="2174364"/>
                </a:cubicBezTo>
                <a:cubicBezTo>
                  <a:pt x="1212402" y="2173950"/>
                  <a:pt x="1213014" y="2173879"/>
                  <a:pt x="1213544" y="2174009"/>
                </a:cubicBezTo>
                <a:cubicBezTo>
                  <a:pt x="1214791" y="2172792"/>
                  <a:pt x="1216193" y="2171834"/>
                  <a:pt x="1217994" y="2171645"/>
                </a:cubicBezTo>
                <a:cubicBezTo>
                  <a:pt x="1219489" y="2171491"/>
                  <a:pt x="1220442" y="2172851"/>
                  <a:pt x="1219724" y="2174198"/>
                </a:cubicBezTo>
                <a:cubicBezTo>
                  <a:pt x="1218652" y="2176185"/>
                  <a:pt x="1216875" y="2177355"/>
                  <a:pt x="1214756" y="2178017"/>
                </a:cubicBezTo>
                <a:cubicBezTo>
                  <a:pt x="1214603" y="2178064"/>
                  <a:pt x="1214474" y="2177993"/>
                  <a:pt x="1214333" y="2178005"/>
                </a:cubicBezTo>
                <a:cubicBezTo>
                  <a:pt x="1212673" y="2179152"/>
                  <a:pt x="1210871" y="2180275"/>
                  <a:pt x="1208928" y="2180523"/>
                </a:cubicBezTo>
                <a:cubicBezTo>
                  <a:pt x="1208199" y="2181043"/>
                  <a:pt x="1207364" y="2181469"/>
                  <a:pt x="1206587" y="2181942"/>
                </a:cubicBezTo>
                <a:cubicBezTo>
                  <a:pt x="1202926" y="2184141"/>
                  <a:pt x="1198841" y="2185855"/>
                  <a:pt x="1194697" y="2187001"/>
                </a:cubicBezTo>
                <a:cubicBezTo>
                  <a:pt x="1193414" y="2187356"/>
                  <a:pt x="1192143" y="2187628"/>
                  <a:pt x="1190871" y="2187876"/>
                </a:cubicBezTo>
                <a:cubicBezTo>
                  <a:pt x="1190118" y="2188018"/>
                  <a:pt x="1189341" y="2188219"/>
                  <a:pt x="1188599" y="2188325"/>
                </a:cubicBezTo>
                <a:cubicBezTo>
                  <a:pt x="1188176" y="2190359"/>
                  <a:pt x="1187574" y="2192274"/>
                  <a:pt x="1186186" y="2193763"/>
                </a:cubicBezTo>
                <a:cubicBezTo>
                  <a:pt x="1186691" y="2193740"/>
                  <a:pt x="1187104" y="2193704"/>
                  <a:pt x="1187587" y="2193669"/>
                </a:cubicBezTo>
                <a:cubicBezTo>
                  <a:pt x="1188917" y="2193598"/>
                  <a:pt x="1190236" y="2193527"/>
                  <a:pt x="1191448" y="2193432"/>
                </a:cubicBezTo>
                <a:cubicBezTo>
                  <a:pt x="1193660" y="2193255"/>
                  <a:pt x="1195685" y="2193042"/>
                  <a:pt x="1197522" y="2192770"/>
                </a:cubicBezTo>
                <a:cubicBezTo>
                  <a:pt x="1199983" y="2192416"/>
                  <a:pt x="1202113" y="2191967"/>
                  <a:pt x="1204044" y="2191446"/>
                </a:cubicBezTo>
                <a:cubicBezTo>
                  <a:pt x="1205233" y="2191115"/>
                  <a:pt x="1206363" y="2190749"/>
                  <a:pt x="1207399" y="2190347"/>
                </a:cubicBezTo>
                <a:cubicBezTo>
                  <a:pt x="1213155" y="2188136"/>
                  <a:pt x="1216828" y="2184779"/>
                  <a:pt x="1221360" y="2179896"/>
                </a:cubicBezTo>
                <a:lnTo>
                  <a:pt x="1221360" y="2179885"/>
                </a:lnTo>
                <a:cubicBezTo>
                  <a:pt x="1226140" y="2174754"/>
                  <a:pt x="1231920" y="2167957"/>
                  <a:pt x="1242360" y="2159043"/>
                </a:cubicBezTo>
                <a:cubicBezTo>
                  <a:pt x="1242773" y="2158688"/>
                  <a:pt x="1243009" y="2158168"/>
                  <a:pt x="1243221" y="2157672"/>
                </a:cubicBezTo>
                <a:cubicBezTo>
                  <a:pt x="1246646" y="2149881"/>
                  <a:pt x="1248318" y="2148628"/>
                  <a:pt x="1243385" y="2146949"/>
                </a:cubicBezTo>
                <a:close/>
                <a:moveTo>
                  <a:pt x="396046" y="1364032"/>
                </a:moveTo>
                <a:cubicBezTo>
                  <a:pt x="397242" y="1365321"/>
                  <a:pt x="395497" y="1367413"/>
                  <a:pt x="394046" y="1366385"/>
                </a:cubicBezTo>
                <a:cubicBezTo>
                  <a:pt x="381846" y="1357660"/>
                  <a:pt x="389276" y="1356714"/>
                  <a:pt x="396046" y="1364032"/>
                </a:cubicBezTo>
                <a:close/>
                <a:moveTo>
                  <a:pt x="1436632" y="2324169"/>
                </a:moveTo>
                <a:cubicBezTo>
                  <a:pt x="1428533" y="2320421"/>
                  <a:pt x="1429438" y="2321343"/>
                  <a:pt x="1423612" y="2322478"/>
                </a:cubicBezTo>
                <a:lnTo>
                  <a:pt x="1423612" y="2322490"/>
                </a:lnTo>
                <a:cubicBezTo>
                  <a:pt x="1425743" y="2323164"/>
                  <a:pt x="1427862" y="2323885"/>
                  <a:pt x="1429993" y="2324606"/>
                </a:cubicBezTo>
                <a:cubicBezTo>
                  <a:pt x="1432194" y="2324381"/>
                  <a:pt x="1434407" y="2324251"/>
                  <a:pt x="1436632" y="2324169"/>
                </a:cubicBezTo>
                <a:close/>
                <a:moveTo>
                  <a:pt x="627205" y="1576587"/>
                </a:moveTo>
                <a:cubicBezTo>
                  <a:pt x="627319" y="1585122"/>
                  <a:pt x="627695" y="1586718"/>
                  <a:pt x="629909" y="1594320"/>
                </a:cubicBezTo>
                <a:cubicBezTo>
                  <a:pt x="629930" y="1592582"/>
                  <a:pt x="630341" y="1590927"/>
                  <a:pt x="630964" y="1589331"/>
                </a:cubicBezTo>
                <a:cubicBezTo>
                  <a:pt x="630650" y="1587026"/>
                  <a:pt x="630419" y="1584685"/>
                  <a:pt x="630198" y="1582356"/>
                </a:cubicBezTo>
                <a:cubicBezTo>
                  <a:pt x="629326" y="1580405"/>
                  <a:pt x="628359" y="1578479"/>
                  <a:pt x="627205" y="1576587"/>
                </a:cubicBezTo>
                <a:close/>
                <a:moveTo>
                  <a:pt x="885778" y="1813139"/>
                </a:moveTo>
                <a:cubicBezTo>
                  <a:pt x="886038" y="1814180"/>
                  <a:pt x="885912" y="1815196"/>
                  <a:pt x="885563" y="1816154"/>
                </a:cubicBezTo>
                <a:cubicBezTo>
                  <a:pt x="885285" y="1816910"/>
                  <a:pt x="884874" y="1817644"/>
                  <a:pt x="884338" y="1818317"/>
                </a:cubicBezTo>
                <a:cubicBezTo>
                  <a:pt x="883326" y="1819582"/>
                  <a:pt x="881962" y="1820611"/>
                  <a:pt x="880624" y="1821332"/>
                </a:cubicBezTo>
                <a:cubicBezTo>
                  <a:pt x="880365" y="1821474"/>
                  <a:pt x="880105" y="1821616"/>
                  <a:pt x="879851" y="1821734"/>
                </a:cubicBezTo>
                <a:cubicBezTo>
                  <a:pt x="879850" y="1821734"/>
                  <a:pt x="879847" y="1821734"/>
                  <a:pt x="879847" y="1821734"/>
                </a:cubicBezTo>
                <a:lnTo>
                  <a:pt x="879849" y="1821734"/>
                </a:lnTo>
                <a:cubicBezTo>
                  <a:pt x="878510" y="1822325"/>
                  <a:pt x="877478" y="1821355"/>
                  <a:pt x="877281" y="1820244"/>
                </a:cubicBezTo>
                <a:cubicBezTo>
                  <a:pt x="877238" y="1819996"/>
                  <a:pt x="877238" y="1819748"/>
                  <a:pt x="877285" y="1819499"/>
                </a:cubicBezTo>
                <a:cubicBezTo>
                  <a:pt x="877388" y="1818968"/>
                  <a:pt x="877700" y="1818459"/>
                  <a:pt x="878342" y="1818165"/>
                </a:cubicBezTo>
                <a:cubicBezTo>
                  <a:pt x="878670" y="1818010"/>
                  <a:pt x="878996" y="1817762"/>
                  <a:pt x="879321" y="1817502"/>
                </a:cubicBezTo>
                <a:cubicBezTo>
                  <a:pt x="880739" y="1816390"/>
                  <a:pt x="882094" y="1814534"/>
                  <a:pt x="883222" y="1813269"/>
                </a:cubicBezTo>
                <a:cubicBezTo>
                  <a:pt x="884397" y="1811969"/>
                  <a:pt x="885327" y="1811331"/>
                  <a:pt x="885778" y="1813139"/>
                </a:cubicBezTo>
                <a:close/>
                <a:moveTo>
                  <a:pt x="623216" y="1570818"/>
                </a:moveTo>
                <a:lnTo>
                  <a:pt x="623215" y="1570818"/>
                </a:lnTo>
                <a:cubicBezTo>
                  <a:pt x="614129" y="1559268"/>
                  <a:pt x="602721" y="1553949"/>
                  <a:pt x="589927" y="1547754"/>
                </a:cubicBezTo>
                <a:cubicBezTo>
                  <a:pt x="594286" y="1552802"/>
                  <a:pt x="598897" y="1557613"/>
                  <a:pt x="603494" y="1562437"/>
                </a:cubicBezTo>
                <a:cubicBezTo>
                  <a:pt x="604551" y="1562484"/>
                  <a:pt x="605564" y="1562661"/>
                  <a:pt x="606538" y="1562945"/>
                </a:cubicBezTo>
                <a:cubicBezTo>
                  <a:pt x="606518" y="1562566"/>
                  <a:pt x="606471" y="1562200"/>
                  <a:pt x="606482" y="1561822"/>
                </a:cubicBezTo>
                <a:cubicBezTo>
                  <a:pt x="606549" y="1559375"/>
                  <a:pt x="609870" y="1559316"/>
                  <a:pt x="610536" y="1561455"/>
                </a:cubicBezTo>
                <a:cubicBezTo>
                  <a:pt x="611125" y="1563347"/>
                  <a:pt x="611459" y="1564576"/>
                  <a:pt x="611721" y="1565546"/>
                </a:cubicBezTo>
                <a:cubicBezTo>
                  <a:pt x="613057" y="1566562"/>
                  <a:pt x="614270" y="1567768"/>
                  <a:pt x="615376" y="1569116"/>
                </a:cubicBezTo>
                <a:cubicBezTo>
                  <a:pt x="616234" y="1568454"/>
                  <a:pt x="617877" y="1569045"/>
                  <a:pt x="618120" y="1570322"/>
                </a:cubicBezTo>
                <a:cubicBezTo>
                  <a:pt x="618438" y="1571989"/>
                  <a:pt x="618671" y="1573324"/>
                  <a:pt x="618888" y="1574530"/>
                </a:cubicBezTo>
                <a:cubicBezTo>
                  <a:pt x="620212" y="1577095"/>
                  <a:pt x="621236" y="1579826"/>
                  <a:pt x="621934" y="1582462"/>
                </a:cubicBezTo>
                <a:cubicBezTo>
                  <a:pt x="622036" y="1582853"/>
                  <a:pt x="622150" y="1583266"/>
                  <a:pt x="622259" y="1583668"/>
                </a:cubicBezTo>
                <a:cubicBezTo>
                  <a:pt x="622639" y="1584247"/>
                  <a:pt x="623063" y="1584874"/>
                  <a:pt x="623557" y="1585571"/>
                </a:cubicBezTo>
                <a:cubicBezTo>
                  <a:pt x="622366" y="1580583"/>
                  <a:pt x="622061" y="1575547"/>
                  <a:pt x="623216" y="1570818"/>
                </a:cubicBezTo>
                <a:close/>
                <a:moveTo>
                  <a:pt x="843939" y="1772414"/>
                </a:moveTo>
                <a:cubicBezTo>
                  <a:pt x="844353" y="1772591"/>
                  <a:pt x="844565" y="1773241"/>
                  <a:pt x="844130" y="1773537"/>
                </a:cubicBezTo>
                <a:cubicBezTo>
                  <a:pt x="842414" y="1774707"/>
                  <a:pt x="840406" y="1775133"/>
                  <a:pt x="838358" y="1775381"/>
                </a:cubicBezTo>
                <a:cubicBezTo>
                  <a:pt x="837211" y="1775523"/>
                  <a:pt x="836055" y="1775629"/>
                  <a:pt x="834922" y="1775736"/>
                </a:cubicBezTo>
                <a:cubicBezTo>
                  <a:pt x="834322" y="1775795"/>
                  <a:pt x="833708" y="1775877"/>
                  <a:pt x="833094" y="1775948"/>
                </a:cubicBezTo>
                <a:lnTo>
                  <a:pt x="833096" y="1775960"/>
                </a:lnTo>
                <a:cubicBezTo>
                  <a:pt x="830151" y="1776315"/>
                  <a:pt x="827100" y="1776717"/>
                  <a:pt x="824338" y="1775641"/>
                </a:cubicBezTo>
                <a:cubicBezTo>
                  <a:pt x="823838" y="1775452"/>
                  <a:pt x="823766" y="1774683"/>
                  <a:pt x="824217" y="1774388"/>
                </a:cubicBezTo>
                <a:cubicBezTo>
                  <a:pt x="827331" y="1772414"/>
                  <a:pt x="831313" y="1772520"/>
                  <a:pt x="834896" y="1772118"/>
                </a:cubicBezTo>
                <a:cubicBezTo>
                  <a:pt x="835069" y="1772106"/>
                  <a:pt x="835248" y="1772083"/>
                  <a:pt x="835423" y="1772059"/>
                </a:cubicBezTo>
                <a:cubicBezTo>
                  <a:pt x="836797" y="1771905"/>
                  <a:pt x="838200" y="1771728"/>
                  <a:pt x="839594" y="1771704"/>
                </a:cubicBezTo>
                <a:cubicBezTo>
                  <a:pt x="841085" y="1771681"/>
                  <a:pt x="842558" y="1771834"/>
                  <a:pt x="843939" y="1772414"/>
                </a:cubicBezTo>
                <a:close/>
                <a:moveTo>
                  <a:pt x="712997" y="1650686"/>
                </a:moveTo>
                <a:cubicBezTo>
                  <a:pt x="712524" y="1651903"/>
                  <a:pt x="712080" y="1653144"/>
                  <a:pt x="711745" y="1654421"/>
                </a:cubicBezTo>
                <a:cubicBezTo>
                  <a:pt x="710542" y="1659020"/>
                  <a:pt x="710420" y="1664517"/>
                  <a:pt x="707906" y="1668596"/>
                </a:cubicBezTo>
                <a:cubicBezTo>
                  <a:pt x="707190" y="1669754"/>
                  <a:pt x="705409" y="1669364"/>
                  <a:pt x="705122" y="1668075"/>
                </a:cubicBezTo>
                <a:cubicBezTo>
                  <a:pt x="704395" y="1664836"/>
                  <a:pt x="705016" y="1661301"/>
                  <a:pt x="705931" y="1657921"/>
                </a:cubicBezTo>
                <a:cubicBezTo>
                  <a:pt x="704742" y="1660037"/>
                  <a:pt x="703608" y="1662188"/>
                  <a:pt x="702794" y="1664517"/>
                </a:cubicBezTo>
                <a:cubicBezTo>
                  <a:pt x="700986" y="1669695"/>
                  <a:pt x="700353" y="1675452"/>
                  <a:pt x="697555" y="1680157"/>
                </a:cubicBezTo>
                <a:cubicBezTo>
                  <a:pt x="696884" y="1681280"/>
                  <a:pt x="694976" y="1680866"/>
                  <a:pt x="694807" y="1679578"/>
                </a:cubicBezTo>
                <a:cubicBezTo>
                  <a:pt x="694552" y="1677615"/>
                  <a:pt x="694661" y="1675357"/>
                  <a:pt x="695009" y="1672969"/>
                </a:cubicBezTo>
                <a:cubicBezTo>
                  <a:pt x="694444" y="1674317"/>
                  <a:pt x="693886" y="1675653"/>
                  <a:pt x="693378" y="1677001"/>
                </a:cubicBezTo>
                <a:cubicBezTo>
                  <a:pt x="691955" y="1680772"/>
                  <a:pt x="690960" y="1684850"/>
                  <a:pt x="689021" y="1688361"/>
                </a:cubicBezTo>
                <a:cubicBezTo>
                  <a:pt x="688799" y="1688763"/>
                  <a:pt x="688474" y="1689012"/>
                  <a:pt x="688113" y="1689142"/>
                </a:cubicBezTo>
                <a:cubicBezTo>
                  <a:pt x="687019" y="1689532"/>
                  <a:pt x="685586" y="1688752"/>
                  <a:pt x="685614" y="1687392"/>
                </a:cubicBezTo>
                <a:cubicBezTo>
                  <a:pt x="685624" y="1686884"/>
                  <a:pt x="685752" y="1686387"/>
                  <a:pt x="685810" y="1685879"/>
                </a:cubicBezTo>
                <a:cubicBezTo>
                  <a:pt x="686034" y="1683928"/>
                  <a:pt x="686495" y="1682001"/>
                  <a:pt x="687171" y="1680098"/>
                </a:cubicBezTo>
                <a:cubicBezTo>
                  <a:pt x="686906" y="1680512"/>
                  <a:pt x="686615" y="1680914"/>
                  <a:pt x="686353" y="1681327"/>
                </a:cubicBezTo>
                <a:cubicBezTo>
                  <a:pt x="686176" y="1681599"/>
                  <a:pt x="685975" y="1681848"/>
                  <a:pt x="685794" y="1682131"/>
                </a:cubicBezTo>
                <a:cubicBezTo>
                  <a:pt x="685502" y="1682935"/>
                  <a:pt x="685158" y="1683704"/>
                  <a:pt x="684826" y="1684484"/>
                </a:cubicBezTo>
                <a:cubicBezTo>
                  <a:pt x="684537" y="1685169"/>
                  <a:pt x="684261" y="1685891"/>
                  <a:pt x="683982" y="1686553"/>
                </a:cubicBezTo>
                <a:cubicBezTo>
                  <a:pt x="682755" y="1689449"/>
                  <a:pt x="682013" y="1692877"/>
                  <a:pt x="679364" y="1694733"/>
                </a:cubicBezTo>
                <a:cubicBezTo>
                  <a:pt x="679343" y="1694745"/>
                  <a:pt x="679332" y="1694769"/>
                  <a:pt x="679312" y="1694781"/>
                </a:cubicBezTo>
                <a:cubicBezTo>
                  <a:pt x="678584" y="1695277"/>
                  <a:pt x="677399" y="1694733"/>
                  <a:pt x="677254" y="1693882"/>
                </a:cubicBezTo>
                <a:cubicBezTo>
                  <a:pt x="677146" y="1693244"/>
                  <a:pt x="677192" y="1692617"/>
                  <a:pt x="677257" y="1691991"/>
                </a:cubicBezTo>
                <a:cubicBezTo>
                  <a:pt x="674818" y="1694142"/>
                  <a:pt x="672172" y="1696034"/>
                  <a:pt x="669367" y="1697677"/>
                </a:cubicBezTo>
                <a:cubicBezTo>
                  <a:pt x="667074" y="1699036"/>
                  <a:pt x="664647" y="1700171"/>
                  <a:pt x="662136" y="1701176"/>
                </a:cubicBezTo>
                <a:cubicBezTo>
                  <a:pt x="661261" y="1701531"/>
                  <a:pt x="660408" y="1701909"/>
                  <a:pt x="659509" y="1702216"/>
                </a:cubicBezTo>
                <a:cubicBezTo>
                  <a:pt x="660644" y="1702287"/>
                  <a:pt x="661780" y="1702299"/>
                  <a:pt x="662917" y="1702276"/>
                </a:cubicBezTo>
                <a:cubicBezTo>
                  <a:pt x="665844" y="1702216"/>
                  <a:pt x="668775" y="1701803"/>
                  <a:pt x="671696" y="1700987"/>
                </a:cubicBezTo>
                <a:cubicBezTo>
                  <a:pt x="674759" y="1700112"/>
                  <a:pt x="677809" y="1698800"/>
                  <a:pt x="680825" y="1696861"/>
                </a:cubicBezTo>
                <a:cubicBezTo>
                  <a:pt x="680837" y="1696861"/>
                  <a:pt x="680844" y="1696849"/>
                  <a:pt x="680854" y="1696849"/>
                </a:cubicBezTo>
                <a:cubicBezTo>
                  <a:pt x="689674" y="1691199"/>
                  <a:pt x="691594" y="1695738"/>
                  <a:pt x="687982" y="1699876"/>
                </a:cubicBezTo>
                <a:cubicBezTo>
                  <a:pt x="687668" y="1701578"/>
                  <a:pt x="687134" y="1703269"/>
                  <a:pt x="686536" y="1704947"/>
                </a:cubicBezTo>
                <a:cubicBezTo>
                  <a:pt x="686265" y="1705704"/>
                  <a:pt x="686005" y="1706472"/>
                  <a:pt x="685698" y="1707229"/>
                </a:cubicBezTo>
                <a:cubicBezTo>
                  <a:pt x="686575" y="1707276"/>
                  <a:pt x="687395" y="1707288"/>
                  <a:pt x="688168" y="1707264"/>
                </a:cubicBezTo>
                <a:cubicBezTo>
                  <a:pt x="688164" y="1707264"/>
                  <a:pt x="688160" y="1707253"/>
                  <a:pt x="688157" y="1707253"/>
                </a:cubicBezTo>
                <a:cubicBezTo>
                  <a:pt x="688247" y="1707253"/>
                  <a:pt x="688350" y="1707253"/>
                  <a:pt x="688439" y="1707253"/>
                </a:cubicBezTo>
                <a:cubicBezTo>
                  <a:pt x="688819" y="1707241"/>
                  <a:pt x="689160" y="1707217"/>
                  <a:pt x="689518" y="1707193"/>
                </a:cubicBezTo>
                <a:cubicBezTo>
                  <a:pt x="689938" y="1707158"/>
                  <a:pt x="690360" y="1707134"/>
                  <a:pt x="690749" y="1707087"/>
                </a:cubicBezTo>
                <a:cubicBezTo>
                  <a:pt x="691198" y="1707040"/>
                  <a:pt x="691621" y="1706969"/>
                  <a:pt x="692034" y="1706898"/>
                </a:cubicBezTo>
                <a:cubicBezTo>
                  <a:pt x="692253" y="1706862"/>
                  <a:pt x="692471" y="1706815"/>
                  <a:pt x="692680" y="1706768"/>
                </a:cubicBezTo>
                <a:cubicBezTo>
                  <a:pt x="693157" y="1706673"/>
                  <a:pt x="693615" y="1706567"/>
                  <a:pt x="694044" y="1706437"/>
                </a:cubicBezTo>
                <a:cubicBezTo>
                  <a:pt x="694063" y="1706437"/>
                  <a:pt x="694080" y="1706425"/>
                  <a:pt x="694099" y="1706425"/>
                </a:cubicBezTo>
                <a:cubicBezTo>
                  <a:pt x="693943" y="1704734"/>
                  <a:pt x="694207" y="1702949"/>
                  <a:pt x="694488" y="1701342"/>
                </a:cubicBezTo>
                <a:cubicBezTo>
                  <a:pt x="694624" y="1700561"/>
                  <a:pt x="694801" y="1699710"/>
                  <a:pt x="694984" y="1698883"/>
                </a:cubicBezTo>
                <a:cubicBezTo>
                  <a:pt x="695296" y="1697452"/>
                  <a:pt x="695691" y="1696022"/>
                  <a:pt x="696405" y="1694792"/>
                </a:cubicBezTo>
                <a:cubicBezTo>
                  <a:pt x="696238" y="1691163"/>
                  <a:pt x="696028" y="1687191"/>
                  <a:pt x="698016" y="1684117"/>
                </a:cubicBezTo>
                <a:cubicBezTo>
                  <a:pt x="698283" y="1683704"/>
                  <a:pt x="698950" y="1683645"/>
                  <a:pt x="699259" y="1684046"/>
                </a:cubicBezTo>
                <a:cubicBezTo>
                  <a:pt x="701808" y="1687309"/>
                  <a:pt x="701710" y="1691825"/>
                  <a:pt x="702003" y="1695774"/>
                </a:cubicBezTo>
                <a:cubicBezTo>
                  <a:pt x="702013" y="1695915"/>
                  <a:pt x="701961" y="1696022"/>
                  <a:pt x="701953" y="1696164"/>
                </a:cubicBezTo>
                <a:cubicBezTo>
                  <a:pt x="702295" y="1697949"/>
                  <a:pt x="701668" y="1699923"/>
                  <a:pt x="701344" y="1701791"/>
                </a:cubicBezTo>
                <a:cubicBezTo>
                  <a:pt x="701343" y="1701791"/>
                  <a:pt x="701341" y="1701803"/>
                  <a:pt x="701340" y="1701815"/>
                </a:cubicBezTo>
                <a:cubicBezTo>
                  <a:pt x="702525" y="1700609"/>
                  <a:pt x="703603" y="1699462"/>
                  <a:pt x="704972" y="1698623"/>
                </a:cubicBezTo>
                <a:cubicBezTo>
                  <a:pt x="705022" y="1698587"/>
                  <a:pt x="705070" y="1698564"/>
                  <a:pt x="705119" y="1698528"/>
                </a:cubicBezTo>
                <a:cubicBezTo>
                  <a:pt x="705573" y="1698268"/>
                  <a:pt x="706053" y="1698031"/>
                  <a:pt x="706585" y="1697842"/>
                </a:cubicBezTo>
                <a:cubicBezTo>
                  <a:pt x="706586" y="1697842"/>
                  <a:pt x="706589" y="1697842"/>
                  <a:pt x="706591" y="1697842"/>
                </a:cubicBezTo>
                <a:cubicBezTo>
                  <a:pt x="707693" y="1696637"/>
                  <a:pt x="708760" y="1695407"/>
                  <a:pt x="709774" y="1694154"/>
                </a:cubicBezTo>
                <a:cubicBezTo>
                  <a:pt x="708013" y="1694296"/>
                  <a:pt x="705896" y="1692653"/>
                  <a:pt x="706430" y="1690312"/>
                </a:cubicBezTo>
                <a:cubicBezTo>
                  <a:pt x="707906" y="1683810"/>
                  <a:pt x="704605" y="1677107"/>
                  <a:pt x="706307" y="1670747"/>
                </a:cubicBezTo>
                <a:cubicBezTo>
                  <a:pt x="706604" y="1669636"/>
                  <a:pt x="708384" y="1669364"/>
                  <a:pt x="709002" y="1670321"/>
                </a:cubicBezTo>
                <a:cubicBezTo>
                  <a:pt x="711124" y="1673632"/>
                  <a:pt x="711762" y="1678112"/>
                  <a:pt x="712261" y="1681978"/>
                </a:cubicBezTo>
                <a:cubicBezTo>
                  <a:pt x="712678" y="1685205"/>
                  <a:pt x="712546" y="1688279"/>
                  <a:pt x="711931" y="1691423"/>
                </a:cubicBezTo>
                <a:cubicBezTo>
                  <a:pt x="713742" y="1689000"/>
                  <a:pt x="715415" y="1686505"/>
                  <a:pt x="717037" y="1683976"/>
                </a:cubicBezTo>
                <a:cubicBezTo>
                  <a:pt x="714675" y="1676422"/>
                  <a:pt x="713901" y="1667271"/>
                  <a:pt x="713279" y="1659410"/>
                </a:cubicBezTo>
                <a:lnTo>
                  <a:pt x="713282" y="1659422"/>
                </a:lnTo>
                <a:cubicBezTo>
                  <a:pt x="713062" y="1656644"/>
                  <a:pt x="712916" y="1653736"/>
                  <a:pt x="712997" y="1650839"/>
                </a:cubicBezTo>
                <a:cubicBezTo>
                  <a:pt x="712999" y="1650792"/>
                  <a:pt x="712996" y="1650733"/>
                  <a:pt x="712997" y="1650686"/>
                </a:cubicBezTo>
                <a:close/>
                <a:moveTo>
                  <a:pt x="751221" y="1685914"/>
                </a:moveTo>
                <a:cubicBezTo>
                  <a:pt x="751134" y="1686021"/>
                  <a:pt x="751028" y="1686127"/>
                  <a:pt x="750959" y="1686222"/>
                </a:cubicBezTo>
                <a:cubicBezTo>
                  <a:pt x="749157" y="1691530"/>
                  <a:pt x="746475" y="1696542"/>
                  <a:pt x="745219" y="1702075"/>
                </a:cubicBezTo>
                <a:cubicBezTo>
                  <a:pt x="744101" y="1707016"/>
                  <a:pt x="742752" y="1719062"/>
                  <a:pt x="739756" y="1722597"/>
                </a:cubicBezTo>
                <a:cubicBezTo>
                  <a:pt x="740557" y="1725210"/>
                  <a:pt x="740367" y="1729194"/>
                  <a:pt x="737596" y="1730293"/>
                </a:cubicBezTo>
                <a:cubicBezTo>
                  <a:pt x="736633" y="1730671"/>
                  <a:pt x="735706" y="1730246"/>
                  <a:pt x="735410" y="1729241"/>
                </a:cubicBezTo>
                <a:cubicBezTo>
                  <a:pt x="735072" y="1728094"/>
                  <a:pt x="736710" y="1722160"/>
                  <a:pt x="737745" y="1721592"/>
                </a:cubicBezTo>
                <a:cubicBezTo>
                  <a:pt x="736932" y="1715965"/>
                  <a:pt x="737618" y="1709510"/>
                  <a:pt x="739257" y="1703139"/>
                </a:cubicBezTo>
                <a:cubicBezTo>
                  <a:pt x="738032" y="1704888"/>
                  <a:pt x="736797" y="1706614"/>
                  <a:pt x="735554" y="1708340"/>
                </a:cubicBezTo>
                <a:cubicBezTo>
                  <a:pt x="731366" y="1727976"/>
                  <a:pt x="731637" y="1732551"/>
                  <a:pt x="728253" y="1737162"/>
                </a:cubicBezTo>
                <a:cubicBezTo>
                  <a:pt x="727431" y="1738285"/>
                  <a:pt x="725515" y="1737457"/>
                  <a:pt x="725507" y="1736168"/>
                </a:cubicBezTo>
                <a:cubicBezTo>
                  <a:pt x="725468" y="1729903"/>
                  <a:pt x="727812" y="1723283"/>
                  <a:pt x="729015" y="1717017"/>
                </a:cubicBezTo>
                <a:cubicBezTo>
                  <a:pt x="727760" y="1718613"/>
                  <a:pt x="726438" y="1720162"/>
                  <a:pt x="725139" y="1721722"/>
                </a:cubicBezTo>
                <a:cubicBezTo>
                  <a:pt x="725272" y="1724820"/>
                  <a:pt x="723940" y="1732350"/>
                  <a:pt x="722133" y="1738024"/>
                </a:cubicBezTo>
                <a:cubicBezTo>
                  <a:pt x="721295" y="1740649"/>
                  <a:pt x="720363" y="1742919"/>
                  <a:pt x="719410" y="1744089"/>
                </a:cubicBezTo>
                <a:cubicBezTo>
                  <a:pt x="718620" y="1745058"/>
                  <a:pt x="716517" y="1745082"/>
                  <a:pt x="716405" y="1743474"/>
                </a:cubicBezTo>
                <a:cubicBezTo>
                  <a:pt x="716185" y="1740294"/>
                  <a:pt x="717196" y="1737528"/>
                  <a:pt x="718615" y="1732882"/>
                </a:cubicBezTo>
                <a:cubicBezTo>
                  <a:pt x="719095" y="1731310"/>
                  <a:pt x="719622" y="1729525"/>
                  <a:pt x="720164" y="1727432"/>
                </a:cubicBezTo>
                <a:cubicBezTo>
                  <a:pt x="719167" y="1728532"/>
                  <a:pt x="718129" y="1729607"/>
                  <a:pt x="717096" y="1730683"/>
                </a:cubicBezTo>
                <a:cubicBezTo>
                  <a:pt x="716669" y="1731121"/>
                  <a:pt x="716261" y="1731582"/>
                  <a:pt x="715829" y="1732019"/>
                </a:cubicBezTo>
                <a:cubicBezTo>
                  <a:pt x="715758" y="1734194"/>
                  <a:pt x="715142" y="1736369"/>
                  <a:pt x="714593" y="1738462"/>
                </a:cubicBezTo>
                <a:cubicBezTo>
                  <a:pt x="714158" y="1740117"/>
                  <a:pt x="713859" y="1741654"/>
                  <a:pt x="712968" y="1743060"/>
                </a:cubicBezTo>
                <a:cubicBezTo>
                  <a:pt x="712856" y="1743238"/>
                  <a:pt x="712770" y="1743415"/>
                  <a:pt x="712637" y="1743592"/>
                </a:cubicBezTo>
                <a:cubicBezTo>
                  <a:pt x="711479" y="1745094"/>
                  <a:pt x="709297" y="1744053"/>
                  <a:pt x="709092" y="1742398"/>
                </a:cubicBezTo>
                <a:cubicBezTo>
                  <a:pt x="708923" y="1741039"/>
                  <a:pt x="709264" y="1739644"/>
                  <a:pt x="709685" y="1738285"/>
                </a:cubicBezTo>
                <a:cubicBezTo>
                  <a:pt x="709740" y="1738107"/>
                  <a:pt x="709772" y="1737918"/>
                  <a:pt x="709828" y="1737752"/>
                </a:cubicBezTo>
                <a:cubicBezTo>
                  <a:pt x="709725" y="1737847"/>
                  <a:pt x="709610" y="1737930"/>
                  <a:pt x="709506" y="1738024"/>
                </a:cubicBezTo>
                <a:cubicBezTo>
                  <a:pt x="707127" y="1740152"/>
                  <a:pt x="704616" y="1742197"/>
                  <a:pt x="702000" y="1744184"/>
                </a:cubicBezTo>
                <a:lnTo>
                  <a:pt x="701998" y="1744172"/>
                </a:lnTo>
                <a:cubicBezTo>
                  <a:pt x="701282" y="1744715"/>
                  <a:pt x="700600" y="1745283"/>
                  <a:pt x="699862" y="1745815"/>
                </a:cubicBezTo>
                <a:cubicBezTo>
                  <a:pt x="701165" y="1746004"/>
                  <a:pt x="702352" y="1746158"/>
                  <a:pt x="703473" y="1746288"/>
                </a:cubicBezTo>
                <a:cubicBezTo>
                  <a:pt x="708974" y="1746962"/>
                  <a:pt x="712442" y="1747009"/>
                  <a:pt x="715313" y="1746477"/>
                </a:cubicBezTo>
                <a:cubicBezTo>
                  <a:pt x="718619" y="1745862"/>
                  <a:pt x="721174" y="1744479"/>
                  <a:pt x="725119" y="1742375"/>
                </a:cubicBezTo>
                <a:cubicBezTo>
                  <a:pt x="725941" y="1741937"/>
                  <a:pt x="726824" y="1741465"/>
                  <a:pt x="727792" y="1740968"/>
                </a:cubicBezTo>
                <a:cubicBezTo>
                  <a:pt x="732793" y="1736830"/>
                  <a:pt x="738327" y="1733331"/>
                  <a:pt x="744231" y="1730494"/>
                </a:cubicBezTo>
                <a:cubicBezTo>
                  <a:pt x="744516" y="1729501"/>
                  <a:pt x="744884" y="1728543"/>
                  <a:pt x="745432" y="1727692"/>
                </a:cubicBezTo>
                <a:cubicBezTo>
                  <a:pt x="746120" y="1726628"/>
                  <a:pt x="747868" y="1726250"/>
                  <a:pt x="748575" y="1727574"/>
                </a:cubicBezTo>
                <a:cubicBezTo>
                  <a:pt x="748722" y="1727858"/>
                  <a:pt x="748756" y="1728165"/>
                  <a:pt x="748871" y="1728449"/>
                </a:cubicBezTo>
                <a:cubicBezTo>
                  <a:pt x="751480" y="1727385"/>
                  <a:pt x="754142" y="1726439"/>
                  <a:pt x="756859" y="1725635"/>
                </a:cubicBezTo>
                <a:cubicBezTo>
                  <a:pt x="757118" y="1722030"/>
                  <a:pt x="757508" y="1718412"/>
                  <a:pt x="758999" y="1715232"/>
                </a:cubicBezTo>
                <a:cubicBezTo>
                  <a:pt x="757948" y="1713447"/>
                  <a:pt x="757008" y="1711627"/>
                  <a:pt x="756305" y="1709865"/>
                </a:cubicBezTo>
                <a:cubicBezTo>
                  <a:pt x="755304" y="1707347"/>
                  <a:pt x="754606" y="1704758"/>
                  <a:pt x="754009" y="1702146"/>
                </a:cubicBezTo>
                <a:cubicBezTo>
                  <a:pt x="753648" y="1703127"/>
                  <a:pt x="753201" y="1704096"/>
                  <a:pt x="752608" y="1705030"/>
                </a:cubicBezTo>
                <a:cubicBezTo>
                  <a:pt x="752029" y="1705940"/>
                  <a:pt x="750350" y="1705597"/>
                  <a:pt x="750103" y="1704581"/>
                </a:cubicBezTo>
                <a:cubicBezTo>
                  <a:pt x="748829" y="1699320"/>
                  <a:pt x="750393" y="1693244"/>
                  <a:pt x="751635" y="1687687"/>
                </a:cubicBezTo>
                <a:cubicBezTo>
                  <a:pt x="751542" y="1687179"/>
                  <a:pt x="751405" y="1686588"/>
                  <a:pt x="751221" y="1685914"/>
                </a:cubicBezTo>
                <a:close/>
                <a:moveTo>
                  <a:pt x="961326" y="1879282"/>
                </a:moveTo>
                <a:cubicBezTo>
                  <a:pt x="959920" y="1879873"/>
                  <a:pt x="958482" y="1880405"/>
                  <a:pt x="957021" y="1880902"/>
                </a:cubicBezTo>
                <a:cubicBezTo>
                  <a:pt x="957714" y="1882971"/>
                  <a:pt x="957641" y="1886174"/>
                  <a:pt x="955658" y="1889662"/>
                </a:cubicBezTo>
                <a:cubicBezTo>
                  <a:pt x="954695" y="1891364"/>
                  <a:pt x="952419" y="1890418"/>
                  <a:pt x="952279" y="1888704"/>
                </a:cubicBezTo>
                <a:cubicBezTo>
                  <a:pt x="952051" y="1885914"/>
                  <a:pt x="952157" y="1883833"/>
                  <a:pt x="952436" y="1882249"/>
                </a:cubicBezTo>
                <a:cubicBezTo>
                  <a:pt x="947471" y="1883514"/>
                  <a:pt x="942369" y="1884176"/>
                  <a:pt x="937381" y="1884176"/>
                </a:cubicBezTo>
                <a:cubicBezTo>
                  <a:pt x="937761" y="1888385"/>
                  <a:pt x="938424" y="1892830"/>
                  <a:pt x="939548" y="1897653"/>
                </a:cubicBezTo>
                <a:cubicBezTo>
                  <a:pt x="939222" y="1893161"/>
                  <a:pt x="939613" y="1888869"/>
                  <a:pt x="941265" y="1885382"/>
                </a:cubicBezTo>
                <a:cubicBezTo>
                  <a:pt x="944571" y="1878419"/>
                  <a:pt x="946403" y="1908281"/>
                  <a:pt x="948340" y="1914322"/>
                </a:cubicBezTo>
                <a:cubicBezTo>
                  <a:pt x="949191" y="1916970"/>
                  <a:pt x="950204" y="1919500"/>
                  <a:pt x="951304" y="1921958"/>
                </a:cubicBezTo>
                <a:cubicBezTo>
                  <a:pt x="946395" y="1898256"/>
                  <a:pt x="954379" y="1887829"/>
                  <a:pt x="954827" y="1894698"/>
                </a:cubicBezTo>
                <a:cubicBezTo>
                  <a:pt x="955000" y="1897358"/>
                  <a:pt x="955079" y="1899828"/>
                  <a:pt x="955130" y="1902193"/>
                </a:cubicBezTo>
                <a:cubicBezTo>
                  <a:pt x="956508" y="1902157"/>
                  <a:pt x="957948" y="1902559"/>
                  <a:pt x="959393" y="1903174"/>
                </a:cubicBezTo>
                <a:cubicBezTo>
                  <a:pt x="959228" y="1894910"/>
                  <a:pt x="959775" y="1886730"/>
                  <a:pt x="961326" y="1879282"/>
                </a:cubicBezTo>
                <a:close/>
                <a:moveTo>
                  <a:pt x="648644" y="1590407"/>
                </a:moveTo>
                <a:cubicBezTo>
                  <a:pt x="645768" y="1594698"/>
                  <a:pt x="643446" y="1598587"/>
                  <a:pt x="642259" y="1601188"/>
                </a:cubicBezTo>
                <a:cubicBezTo>
                  <a:pt x="642161" y="1601389"/>
                  <a:pt x="641984" y="1601436"/>
                  <a:pt x="641842" y="1601566"/>
                </a:cubicBezTo>
                <a:cubicBezTo>
                  <a:pt x="641952" y="1602157"/>
                  <a:pt x="641965" y="1602772"/>
                  <a:pt x="642062" y="1603375"/>
                </a:cubicBezTo>
                <a:cubicBezTo>
                  <a:pt x="645905" y="1594343"/>
                  <a:pt x="653174" y="1588421"/>
                  <a:pt x="647201" y="1602075"/>
                </a:cubicBezTo>
                <a:lnTo>
                  <a:pt x="650976" y="1594645"/>
                </a:lnTo>
                <a:lnTo>
                  <a:pt x="650980" y="1594651"/>
                </a:lnTo>
                <a:lnTo>
                  <a:pt x="650980" y="1594639"/>
                </a:lnTo>
                <a:lnTo>
                  <a:pt x="650976" y="1594645"/>
                </a:lnTo>
                <a:close/>
                <a:moveTo>
                  <a:pt x="837090" y="1762909"/>
                </a:moveTo>
                <a:cubicBezTo>
                  <a:pt x="838572" y="1764198"/>
                  <a:pt x="836480" y="1766373"/>
                  <a:pt x="826774" y="1762945"/>
                </a:cubicBezTo>
                <a:lnTo>
                  <a:pt x="826773" y="1762945"/>
                </a:lnTo>
                <a:cubicBezTo>
                  <a:pt x="826494" y="1762850"/>
                  <a:pt x="826340" y="1762625"/>
                  <a:pt x="826195" y="1762413"/>
                </a:cubicBezTo>
                <a:cubicBezTo>
                  <a:pt x="825602" y="1761526"/>
                  <a:pt x="826044" y="1760013"/>
                  <a:pt x="827309" y="1760261"/>
                </a:cubicBezTo>
                <a:cubicBezTo>
                  <a:pt x="827717" y="1760344"/>
                  <a:pt x="828150" y="1760391"/>
                  <a:pt x="828572" y="1760450"/>
                </a:cubicBezTo>
                <a:cubicBezTo>
                  <a:pt x="831548" y="1760864"/>
                  <a:pt x="834763" y="1760876"/>
                  <a:pt x="837090" y="1762909"/>
                </a:cubicBezTo>
                <a:close/>
                <a:moveTo>
                  <a:pt x="1011640" y="1923306"/>
                </a:moveTo>
                <a:cubicBezTo>
                  <a:pt x="1012868" y="1923223"/>
                  <a:pt x="1013548" y="1925067"/>
                  <a:pt x="1012246" y="1925505"/>
                </a:cubicBezTo>
                <a:lnTo>
                  <a:pt x="1012246" y="1925516"/>
                </a:lnTo>
                <a:cubicBezTo>
                  <a:pt x="1010615" y="1926072"/>
                  <a:pt x="1009155" y="1926959"/>
                  <a:pt x="1007826" y="1928023"/>
                </a:cubicBezTo>
                <a:cubicBezTo>
                  <a:pt x="1004656" y="1930576"/>
                  <a:pt x="1002323" y="1934288"/>
                  <a:pt x="1000838" y="1937917"/>
                </a:cubicBezTo>
                <a:cubicBezTo>
                  <a:pt x="1000793" y="1938024"/>
                  <a:pt x="1000766" y="1938142"/>
                  <a:pt x="1000726" y="1938260"/>
                </a:cubicBezTo>
                <a:cubicBezTo>
                  <a:pt x="1000413" y="1939111"/>
                  <a:pt x="1000199" y="1940022"/>
                  <a:pt x="1000033" y="1940967"/>
                </a:cubicBezTo>
                <a:cubicBezTo>
                  <a:pt x="999539" y="1943745"/>
                  <a:pt x="999362" y="1946677"/>
                  <a:pt x="997536" y="1948699"/>
                </a:cubicBezTo>
                <a:cubicBezTo>
                  <a:pt x="996556" y="1949763"/>
                  <a:pt x="995773" y="1949739"/>
                  <a:pt x="995203" y="1949065"/>
                </a:cubicBezTo>
                <a:cubicBezTo>
                  <a:pt x="994238" y="1947919"/>
                  <a:pt x="993948" y="1944750"/>
                  <a:pt x="994621" y="1940956"/>
                </a:cubicBezTo>
                <a:cubicBezTo>
                  <a:pt x="995045" y="1938568"/>
                  <a:pt x="995834" y="1935967"/>
                  <a:pt x="997092" y="1933496"/>
                </a:cubicBezTo>
                <a:cubicBezTo>
                  <a:pt x="997451" y="1932787"/>
                  <a:pt x="997865" y="1932113"/>
                  <a:pt x="998300" y="1931439"/>
                </a:cubicBezTo>
                <a:cubicBezTo>
                  <a:pt x="1000075" y="1928685"/>
                  <a:pt x="1002500" y="1926309"/>
                  <a:pt x="1005676" y="1924831"/>
                </a:cubicBezTo>
                <a:cubicBezTo>
                  <a:pt x="1007435" y="1924015"/>
                  <a:pt x="1009398" y="1923448"/>
                  <a:pt x="1011640" y="1923306"/>
                </a:cubicBezTo>
                <a:close/>
                <a:moveTo>
                  <a:pt x="1100369" y="2005101"/>
                </a:moveTo>
                <a:cubicBezTo>
                  <a:pt x="1097474" y="2005302"/>
                  <a:pt x="1095355" y="2006106"/>
                  <a:pt x="1093659" y="2007229"/>
                </a:cubicBezTo>
                <a:cubicBezTo>
                  <a:pt x="1094435" y="2008174"/>
                  <a:pt x="1095966" y="2010196"/>
                  <a:pt x="1097733" y="2012572"/>
                </a:cubicBezTo>
                <a:cubicBezTo>
                  <a:pt x="1101770" y="2018057"/>
                  <a:pt x="1107115" y="2025670"/>
                  <a:pt x="1108127" y="2028236"/>
                </a:cubicBezTo>
                <a:cubicBezTo>
                  <a:pt x="1109704" y="2029051"/>
                  <a:pt x="1111270" y="2029938"/>
                  <a:pt x="1112918" y="2030316"/>
                </a:cubicBezTo>
                <a:cubicBezTo>
                  <a:pt x="1111423" y="2027999"/>
                  <a:pt x="1110717" y="2025387"/>
                  <a:pt x="1109716" y="2022360"/>
                </a:cubicBezTo>
                <a:cubicBezTo>
                  <a:pt x="1108480" y="2018625"/>
                  <a:pt x="1106797" y="2014227"/>
                  <a:pt x="1102546" y="2008801"/>
                </a:cubicBezTo>
                <a:cubicBezTo>
                  <a:pt x="1101523" y="2007500"/>
                  <a:pt x="1100864" y="2006484"/>
                  <a:pt x="1100369" y="2005101"/>
                </a:cubicBezTo>
                <a:close/>
                <a:moveTo>
                  <a:pt x="709484" y="1642800"/>
                </a:moveTo>
                <a:cubicBezTo>
                  <a:pt x="707189" y="1643841"/>
                  <a:pt x="704986" y="1644869"/>
                  <a:pt x="702829" y="1645898"/>
                </a:cubicBezTo>
                <a:cubicBezTo>
                  <a:pt x="701673" y="1646442"/>
                  <a:pt x="700554" y="1646997"/>
                  <a:pt x="699431" y="1647529"/>
                </a:cubicBezTo>
                <a:cubicBezTo>
                  <a:pt x="699016" y="1647742"/>
                  <a:pt x="698579" y="1647943"/>
                  <a:pt x="698167" y="1648144"/>
                </a:cubicBezTo>
                <a:cubicBezTo>
                  <a:pt x="698158" y="1648156"/>
                  <a:pt x="698149" y="1648156"/>
                  <a:pt x="698140" y="1648168"/>
                </a:cubicBezTo>
                <a:cubicBezTo>
                  <a:pt x="693917" y="1652081"/>
                  <a:pt x="689040" y="1655296"/>
                  <a:pt x="685864" y="1660533"/>
                </a:cubicBezTo>
                <a:cubicBezTo>
                  <a:pt x="683104" y="1665096"/>
                  <a:pt x="680565" y="1669931"/>
                  <a:pt x="677746" y="1674554"/>
                </a:cubicBezTo>
                <a:cubicBezTo>
                  <a:pt x="677379" y="1675156"/>
                  <a:pt x="677053" y="1675783"/>
                  <a:pt x="676674" y="1676374"/>
                </a:cubicBezTo>
                <a:cubicBezTo>
                  <a:pt x="676965" y="1679176"/>
                  <a:pt x="674645" y="1682557"/>
                  <a:pt x="672443" y="1684933"/>
                </a:cubicBezTo>
                <a:cubicBezTo>
                  <a:pt x="671756" y="1685678"/>
                  <a:pt x="671078" y="1686328"/>
                  <a:pt x="670496" y="1686825"/>
                </a:cubicBezTo>
                <a:cubicBezTo>
                  <a:pt x="668651" y="1688397"/>
                  <a:pt x="666671" y="1689745"/>
                  <a:pt x="664633" y="1690986"/>
                </a:cubicBezTo>
                <a:cubicBezTo>
                  <a:pt x="663221" y="1691837"/>
                  <a:pt x="661794" y="1692676"/>
                  <a:pt x="660309" y="1693409"/>
                </a:cubicBezTo>
                <a:cubicBezTo>
                  <a:pt x="660282" y="1693445"/>
                  <a:pt x="660270" y="1693468"/>
                  <a:pt x="660240" y="1693504"/>
                </a:cubicBezTo>
                <a:cubicBezTo>
                  <a:pt x="659502" y="1694178"/>
                  <a:pt x="658722" y="1694757"/>
                  <a:pt x="657938" y="1695313"/>
                </a:cubicBezTo>
                <a:cubicBezTo>
                  <a:pt x="657937" y="1695313"/>
                  <a:pt x="657937" y="1695324"/>
                  <a:pt x="657937" y="1695324"/>
                </a:cubicBezTo>
                <a:cubicBezTo>
                  <a:pt x="657787" y="1696093"/>
                  <a:pt x="657583" y="1696873"/>
                  <a:pt x="657388" y="1697653"/>
                </a:cubicBezTo>
                <a:cubicBezTo>
                  <a:pt x="657981" y="1697464"/>
                  <a:pt x="658550" y="1697192"/>
                  <a:pt x="659137" y="1696991"/>
                </a:cubicBezTo>
                <a:cubicBezTo>
                  <a:pt x="661699" y="1696093"/>
                  <a:pt x="664179" y="1694993"/>
                  <a:pt x="666562" y="1693705"/>
                </a:cubicBezTo>
                <a:cubicBezTo>
                  <a:pt x="669471" y="1692144"/>
                  <a:pt x="672185" y="1690265"/>
                  <a:pt x="674615" y="1688007"/>
                </a:cubicBezTo>
                <a:cubicBezTo>
                  <a:pt x="675809" y="1686896"/>
                  <a:pt x="676992" y="1685761"/>
                  <a:pt x="678029" y="1684460"/>
                </a:cubicBezTo>
                <a:cubicBezTo>
                  <a:pt x="679244" y="1682935"/>
                  <a:pt x="680333" y="1681316"/>
                  <a:pt x="681396" y="1679672"/>
                </a:cubicBezTo>
                <a:cubicBezTo>
                  <a:pt x="683617" y="1676244"/>
                  <a:pt x="685686" y="1672698"/>
                  <a:pt x="688306" y="1669589"/>
                </a:cubicBezTo>
                <a:cubicBezTo>
                  <a:pt x="695232" y="1661372"/>
                  <a:pt x="701515" y="1650804"/>
                  <a:pt x="709484" y="1642800"/>
                </a:cubicBezTo>
                <a:close/>
                <a:moveTo>
                  <a:pt x="918622" y="1835766"/>
                </a:moveTo>
                <a:cubicBezTo>
                  <a:pt x="918932" y="1835967"/>
                  <a:pt x="919261" y="1836274"/>
                  <a:pt x="919650" y="1836818"/>
                </a:cubicBezTo>
                <a:cubicBezTo>
                  <a:pt x="919801" y="1837019"/>
                  <a:pt x="919813" y="1837244"/>
                  <a:pt x="919866" y="1837457"/>
                </a:cubicBezTo>
                <a:cubicBezTo>
                  <a:pt x="919883" y="1837528"/>
                  <a:pt x="919923" y="1837587"/>
                  <a:pt x="919932" y="1837646"/>
                </a:cubicBezTo>
                <a:lnTo>
                  <a:pt x="919933" y="1837658"/>
                </a:lnTo>
                <a:cubicBezTo>
                  <a:pt x="919912" y="1837929"/>
                  <a:pt x="919870" y="1838202"/>
                  <a:pt x="919850" y="1838473"/>
                </a:cubicBezTo>
                <a:cubicBezTo>
                  <a:pt x="919661" y="1839159"/>
                  <a:pt x="919260" y="1839833"/>
                  <a:pt x="918783" y="1840459"/>
                </a:cubicBezTo>
                <a:cubicBezTo>
                  <a:pt x="918632" y="1840660"/>
                  <a:pt x="918481" y="1840873"/>
                  <a:pt x="918333" y="1841062"/>
                </a:cubicBezTo>
                <a:cubicBezTo>
                  <a:pt x="917810" y="1841701"/>
                  <a:pt x="917148" y="1841819"/>
                  <a:pt x="916539" y="1841653"/>
                </a:cubicBezTo>
                <a:cubicBezTo>
                  <a:pt x="915253" y="1841322"/>
                  <a:pt x="914223" y="1839620"/>
                  <a:pt x="915388" y="1838260"/>
                </a:cubicBezTo>
                <a:cubicBezTo>
                  <a:pt x="916668" y="1836523"/>
                  <a:pt x="917417" y="1834998"/>
                  <a:pt x="918622" y="1835766"/>
                </a:cubicBezTo>
                <a:close/>
                <a:moveTo>
                  <a:pt x="1447768" y="2323944"/>
                </a:moveTo>
                <a:cubicBezTo>
                  <a:pt x="1445885" y="2324642"/>
                  <a:pt x="1444553" y="2325682"/>
                  <a:pt x="1442612" y="2326297"/>
                </a:cubicBezTo>
                <a:cubicBezTo>
                  <a:pt x="1440952" y="2326817"/>
                  <a:pt x="1439175" y="2326805"/>
                  <a:pt x="1437585" y="2327526"/>
                </a:cubicBezTo>
                <a:cubicBezTo>
                  <a:pt x="1437585" y="2327526"/>
                  <a:pt x="1443695" y="2328957"/>
                  <a:pt x="1447591" y="2328566"/>
                </a:cubicBezTo>
                <a:cubicBezTo>
                  <a:pt x="1447215" y="2327018"/>
                  <a:pt x="1447721" y="2325505"/>
                  <a:pt x="1447768" y="2323944"/>
                </a:cubicBezTo>
                <a:close/>
                <a:moveTo>
                  <a:pt x="674487" y="1610303"/>
                </a:moveTo>
                <a:cubicBezTo>
                  <a:pt x="669204" y="1606106"/>
                  <a:pt x="664104" y="1601093"/>
                  <a:pt x="658628" y="1597854"/>
                </a:cubicBezTo>
                <a:cubicBezTo>
                  <a:pt x="657456" y="1599663"/>
                  <a:pt x="656257" y="1601460"/>
                  <a:pt x="655033" y="1603221"/>
                </a:cubicBezTo>
                <a:cubicBezTo>
                  <a:pt x="651063" y="1608919"/>
                  <a:pt x="644376" y="1613187"/>
                  <a:pt x="645640" y="1621025"/>
                </a:cubicBezTo>
                <a:cubicBezTo>
                  <a:pt x="645708" y="1620836"/>
                  <a:pt x="646152" y="1621734"/>
                  <a:pt x="646865" y="1623460"/>
                </a:cubicBezTo>
                <a:cubicBezTo>
                  <a:pt x="655408" y="1619334"/>
                  <a:pt x="664864" y="1612643"/>
                  <a:pt x="674487" y="1610303"/>
                </a:cubicBezTo>
                <a:close/>
                <a:moveTo>
                  <a:pt x="1086572" y="1987025"/>
                </a:moveTo>
                <a:lnTo>
                  <a:pt x="1049156" y="1969447"/>
                </a:lnTo>
                <a:lnTo>
                  <a:pt x="1049156" y="1969446"/>
                </a:lnTo>
                <a:lnTo>
                  <a:pt x="1049155" y="1969446"/>
                </a:lnTo>
                <a:lnTo>
                  <a:pt x="1049156" y="1969447"/>
                </a:lnTo>
                <a:lnTo>
                  <a:pt x="1048876" y="1974790"/>
                </a:lnTo>
                <a:cubicBezTo>
                  <a:pt x="1055405" y="1978100"/>
                  <a:pt x="1068091" y="1984448"/>
                  <a:pt x="1083018" y="1993385"/>
                </a:cubicBezTo>
                <a:cubicBezTo>
                  <a:pt x="1084124" y="1991222"/>
                  <a:pt x="1085313" y="1989094"/>
                  <a:pt x="1086572" y="1987025"/>
                </a:cubicBezTo>
                <a:close/>
                <a:moveTo>
                  <a:pt x="195361" y="1163489"/>
                </a:moveTo>
                <a:cubicBezTo>
                  <a:pt x="194076" y="1162295"/>
                  <a:pt x="192383" y="1161751"/>
                  <a:pt x="190972" y="1160746"/>
                </a:cubicBezTo>
                <a:cubicBezTo>
                  <a:pt x="189315" y="1159553"/>
                  <a:pt x="188371" y="1158158"/>
                  <a:pt x="186796" y="1156893"/>
                </a:cubicBezTo>
                <a:cubicBezTo>
                  <a:pt x="186362" y="1158406"/>
                  <a:pt x="186373" y="1159991"/>
                  <a:pt x="185529" y="1161338"/>
                </a:cubicBezTo>
                <a:cubicBezTo>
                  <a:pt x="189116" y="1162933"/>
                  <a:pt x="195361" y="1163489"/>
                  <a:pt x="195361" y="1163489"/>
                </a:cubicBezTo>
                <a:close/>
                <a:moveTo>
                  <a:pt x="1144891" y="2039277"/>
                </a:moveTo>
                <a:cubicBezTo>
                  <a:pt x="1142407" y="2036842"/>
                  <a:pt x="1139711" y="2034879"/>
                  <a:pt x="1136886" y="2033508"/>
                </a:cubicBezTo>
                <a:cubicBezTo>
                  <a:pt x="1134578" y="2032397"/>
                  <a:pt x="1132177" y="2031688"/>
                  <a:pt x="1129717" y="2031475"/>
                </a:cubicBezTo>
                <a:cubicBezTo>
                  <a:pt x="1129587" y="2031463"/>
                  <a:pt x="1129469" y="2031439"/>
                  <a:pt x="1129352" y="2031428"/>
                </a:cubicBezTo>
                <a:cubicBezTo>
                  <a:pt x="1129281" y="2031428"/>
                  <a:pt x="1129222" y="2031404"/>
                  <a:pt x="1129163" y="2031404"/>
                </a:cubicBezTo>
                <a:cubicBezTo>
                  <a:pt x="1126985" y="2031286"/>
                  <a:pt x="1124772" y="2031569"/>
                  <a:pt x="1122524" y="2032267"/>
                </a:cubicBezTo>
                <a:cubicBezTo>
                  <a:pt x="1122194" y="2032373"/>
                  <a:pt x="1121877" y="2032432"/>
                  <a:pt x="1121547" y="2032551"/>
                </a:cubicBezTo>
                <a:cubicBezTo>
                  <a:pt x="1121523" y="2032574"/>
                  <a:pt x="1121441" y="2032598"/>
                  <a:pt x="1121406" y="2032610"/>
                </a:cubicBezTo>
                <a:cubicBezTo>
                  <a:pt x="1121182" y="2032681"/>
                  <a:pt x="1120888" y="2032775"/>
                  <a:pt x="1120523" y="2032893"/>
                </a:cubicBezTo>
                <a:cubicBezTo>
                  <a:pt x="1119922" y="2033071"/>
                  <a:pt x="1119157" y="2033284"/>
                  <a:pt x="1118286" y="2033496"/>
                </a:cubicBezTo>
                <a:cubicBezTo>
                  <a:pt x="1114260" y="2034478"/>
                  <a:pt x="1108151" y="2035376"/>
                  <a:pt x="1107150" y="2032480"/>
                </a:cubicBezTo>
                <a:cubicBezTo>
                  <a:pt x="1107409" y="2033213"/>
                  <a:pt x="1107703" y="2033934"/>
                  <a:pt x="1108033" y="2034667"/>
                </a:cubicBezTo>
                <a:cubicBezTo>
                  <a:pt x="1108432" y="2035565"/>
                  <a:pt x="1108869" y="2036476"/>
                  <a:pt x="1109363" y="2037374"/>
                </a:cubicBezTo>
                <a:cubicBezTo>
                  <a:pt x="1110941" y="2040294"/>
                  <a:pt x="1112942" y="2043202"/>
                  <a:pt x="1114978" y="2046181"/>
                </a:cubicBezTo>
                <a:cubicBezTo>
                  <a:pt x="1118168" y="2050851"/>
                  <a:pt x="1121465" y="2055650"/>
                  <a:pt x="1123478" y="2060769"/>
                </a:cubicBezTo>
                <a:cubicBezTo>
                  <a:pt x="1127150" y="2070120"/>
                  <a:pt x="1126515" y="2080547"/>
                  <a:pt x="1112977" y="2093220"/>
                </a:cubicBezTo>
                <a:cubicBezTo>
                  <a:pt x="1112965" y="2093220"/>
                  <a:pt x="1112965" y="2093231"/>
                  <a:pt x="1112954" y="2093231"/>
                </a:cubicBezTo>
                <a:cubicBezTo>
                  <a:pt x="1100087" y="2105278"/>
                  <a:pt x="1098780" y="2111000"/>
                  <a:pt x="1101464" y="2115314"/>
                </a:cubicBezTo>
                <a:cubicBezTo>
                  <a:pt x="1102783" y="2117454"/>
                  <a:pt x="1105043" y="2119263"/>
                  <a:pt x="1107432" y="2121296"/>
                </a:cubicBezTo>
                <a:cubicBezTo>
                  <a:pt x="1109163" y="2122786"/>
                  <a:pt x="1110941" y="2124405"/>
                  <a:pt x="1112412" y="2126391"/>
                </a:cubicBezTo>
                <a:cubicBezTo>
                  <a:pt x="1113825" y="2128295"/>
                  <a:pt x="1114990" y="2130316"/>
                  <a:pt x="1115991" y="2132421"/>
                </a:cubicBezTo>
                <a:cubicBezTo>
                  <a:pt x="1115908" y="2131262"/>
                  <a:pt x="1115838" y="2130068"/>
                  <a:pt x="1115732" y="2128945"/>
                </a:cubicBezTo>
                <a:cubicBezTo>
                  <a:pt x="1115178" y="2122951"/>
                  <a:pt x="1113789" y="2116296"/>
                  <a:pt x="1113778" y="2109983"/>
                </a:cubicBezTo>
                <a:cubicBezTo>
                  <a:pt x="1113766" y="2107666"/>
                  <a:pt x="1113931" y="2105408"/>
                  <a:pt x="1114413" y="2103245"/>
                </a:cubicBezTo>
                <a:cubicBezTo>
                  <a:pt x="1114566" y="2102547"/>
                  <a:pt x="1115661" y="2102523"/>
                  <a:pt x="1115920" y="2103150"/>
                </a:cubicBezTo>
                <a:cubicBezTo>
                  <a:pt x="1116072" y="2103505"/>
                  <a:pt x="1116167" y="2103883"/>
                  <a:pt x="1116297" y="2104238"/>
                </a:cubicBezTo>
                <a:cubicBezTo>
                  <a:pt x="1119357" y="2112643"/>
                  <a:pt x="1118722" y="2123377"/>
                  <a:pt x="1119405" y="2132184"/>
                </a:cubicBezTo>
                <a:cubicBezTo>
                  <a:pt x="1119922" y="2138946"/>
                  <a:pt x="1120745" y="2153877"/>
                  <a:pt x="1120770" y="2154291"/>
                </a:cubicBezTo>
                <a:cubicBezTo>
                  <a:pt x="1121571" y="2147174"/>
                  <a:pt x="1122406" y="2140057"/>
                  <a:pt x="1122689" y="2132929"/>
                </a:cubicBezTo>
                <a:cubicBezTo>
                  <a:pt x="1123207" y="2119760"/>
                  <a:pt x="1122359" y="2106626"/>
                  <a:pt x="1122606" y="2093468"/>
                </a:cubicBezTo>
                <a:cubicBezTo>
                  <a:pt x="1122642" y="2091825"/>
                  <a:pt x="1125255" y="2091423"/>
                  <a:pt x="1125526" y="2093125"/>
                </a:cubicBezTo>
                <a:cubicBezTo>
                  <a:pt x="1128469" y="2111319"/>
                  <a:pt x="1129045" y="2133366"/>
                  <a:pt x="1126173" y="2153475"/>
                </a:cubicBezTo>
                <a:cubicBezTo>
                  <a:pt x="1128787" y="2143675"/>
                  <a:pt x="1130834" y="2133815"/>
                  <a:pt x="1130034" y="2123341"/>
                </a:cubicBezTo>
                <a:cubicBezTo>
                  <a:pt x="1129387" y="2120161"/>
                  <a:pt x="1128750" y="2117040"/>
                  <a:pt x="1128233" y="2114061"/>
                </a:cubicBezTo>
                <a:cubicBezTo>
                  <a:pt x="1127963" y="2112418"/>
                  <a:pt x="1130129" y="2110810"/>
                  <a:pt x="1131494" y="2112052"/>
                </a:cubicBezTo>
                <a:cubicBezTo>
                  <a:pt x="1132083" y="2112596"/>
                  <a:pt x="1132624" y="2113021"/>
                  <a:pt x="1133166" y="2113470"/>
                </a:cubicBezTo>
                <a:cubicBezTo>
                  <a:pt x="1132671" y="2108931"/>
                  <a:pt x="1133801" y="2103682"/>
                  <a:pt x="1133765" y="2099473"/>
                </a:cubicBezTo>
                <a:cubicBezTo>
                  <a:pt x="1133707" y="2092900"/>
                  <a:pt x="1131506" y="2084365"/>
                  <a:pt x="1133472" y="2078052"/>
                </a:cubicBezTo>
                <a:cubicBezTo>
                  <a:pt x="1133766" y="2077118"/>
                  <a:pt x="1134955" y="2077083"/>
                  <a:pt x="1135426" y="2077863"/>
                </a:cubicBezTo>
                <a:cubicBezTo>
                  <a:pt x="1138815" y="2083561"/>
                  <a:pt x="1138228" y="2104155"/>
                  <a:pt x="1137651" y="2109971"/>
                </a:cubicBezTo>
                <a:cubicBezTo>
                  <a:pt x="1138475" y="2108269"/>
                  <a:pt x="1139675" y="2106791"/>
                  <a:pt x="1141029" y="2105396"/>
                </a:cubicBezTo>
                <a:cubicBezTo>
                  <a:pt x="1147127" y="2083987"/>
                  <a:pt x="1141417" y="2075452"/>
                  <a:pt x="1143031" y="2062637"/>
                </a:cubicBezTo>
                <a:cubicBezTo>
                  <a:pt x="1143078" y="2062330"/>
                  <a:pt x="1143125" y="2062022"/>
                  <a:pt x="1143172" y="2061715"/>
                </a:cubicBezTo>
                <a:cubicBezTo>
                  <a:pt x="1143242" y="2061289"/>
                  <a:pt x="1143290" y="2060875"/>
                  <a:pt x="1143372" y="2060438"/>
                </a:cubicBezTo>
                <a:cubicBezTo>
                  <a:pt x="1143513" y="2059682"/>
                  <a:pt x="1144526" y="2059481"/>
                  <a:pt x="1144855" y="2060225"/>
                </a:cubicBezTo>
                <a:cubicBezTo>
                  <a:pt x="1145526" y="2061727"/>
                  <a:pt x="1146090" y="2063334"/>
                  <a:pt x="1146586" y="2065013"/>
                </a:cubicBezTo>
                <a:cubicBezTo>
                  <a:pt x="1146586" y="2065013"/>
                  <a:pt x="1146586" y="2065013"/>
                  <a:pt x="1146586" y="2065025"/>
                </a:cubicBezTo>
                <a:cubicBezTo>
                  <a:pt x="1148081" y="2070120"/>
                  <a:pt x="1148752" y="2075936"/>
                  <a:pt x="1148681" y="2081883"/>
                </a:cubicBezTo>
                <a:cubicBezTo>
                  <a:pt x="1148599" y="2088597"/>
                  <a:pt x="1147586" y="2095466"/>
                  <a:pt x="1145584" y="2101637"/>
                </a:cubicBezTo>
                <a:cubicBezTo>
                  <a:pt x="1147080" y="2100644"/>
                  <a:pt x="1148669" y="2099757"/>
                  <a:pt x="1150294" y="2098930"/>
                </a:cubicBezTo>
                <a:cubicBezTo>
                  <a:pt x="1150494" y="2098835"/>
                  <a:pt x="1150670" y="2098693"/>
                  <a:pt x="1150871" y="2098599"/>
                </a:cubicBezTo>
                <a:cubicBezTo>
                  <a:pt x="1151035" y="2095643"/>
                  <a:pt x="1152472" y="2092168"/>
                  <a:pt x="1153307" y="2089981"/>
                </a:cubicBezTo>
                <a:cubicBezTo>
                  <a:pt x="1154473" y="2086966"/>
                  <a:pt x="1154025" y="2083668"/>
                  <a:pt x="1153649" y="2080440"/>
                </a:cubicBezTo>
                <a:cubicBezTo>
                  <a:pt x="1153365" y="2078017"/>
                  <a:pt x="1153166" y="2075641"/>
                  <a:pt x="1153684" y="2073418"/>
                </a:cubicBezTo>
                <a:cubicBezTo>
                  <a:pt x="1153825" y="2072815"/>
                  <a:pt x="1153990" y="2072212"/>
                  <a:pt x="1154249" y="2071633"/>
                </a:cubicBezTo>
                <a:cubicBezTo>
                  <a:pt x="1154343" y="2071456"/>
                  <a:pt x="1154520" y="2071409"/>
                  <a:pt x="1154684" y="2071338"/>
                </a:cubicBezTo>
                <a:cubicBezTo>
                  <a:pt x="1154955" y="2071219"/>
                  <a:pt x="1155214" y="2071219"/>
                  <a:pt x="1155473" y="2071373"/>
                </a:cubicBezTo>
                <a:cubicBezTo>
                  <a:pt x="1155473" y="2071385"/>
                  <a:pt x="1155485" y="2071385"/>
                  <a:pt x="1155497" y="2071385"/>
                </a:cubicBezTo>
                <a:cubicBezTo>
                  <a:pt x="1155532" y="2071409"/>
                  <a:pt x="1155591" y="2071397"/>
                  <a:pt x="1155638" y="2071432"/>
                </a:cubicBezTo>
                <a:cubicBezTo>
                  <a:pt x="1155672" y="2071468"/>
                  <a:pt x="1155697" y="2071527"/>
                  <a:pt x="1155732" y="2071562"/>
                </a:cubicBezTo>
                <a:cubicBezTo>
                  <a:pt x="1156992" y="2072839"/>
                  <a:pt x="1157628" y="2074541"/>
                  <a:pt x="1157922" y="2076421"/>
                </a:cubicBezTo>
                <a:cubicBezTo>
                  <a:pt x="1158028" y="2077059"/>
                  <a:pt x="1158122" y="2077710"/>
                  <a:pt x="1158146" y="2078383"/>
                </a:cubicBezTo>
                <a:cubicBezTo>
                  <a:pt x="1158322" y="2082687"/>
                  <a:pt x="1157239" y="2087569"/>
                  <a:pt x="1157250" y="2090938"/>
                </a:cubicBezTo>
                <a:cubicBezTo>
                  <a:pt x="1157251" y="2092168"/>
                  <a:pt x="1157073" y="2093905"/>
                  <a:pt x="1156674" y="2095631"/>
                </a:cubicBezTo>
                <a:cubicBezTo>
                  <a:pt x="1157063" y="2095454"/>
                  <a:pt x="1157404" y="2095253"/>
                  <a:pt x="1157804" y="2095076"/>
                </a:cubicBezTo>
                <a:cubicBezTo>
                  <a:pt x="1157875" y="2094946"/>
                  <a:pt x="1157887" y="2094816"/>
                  <a:pt x="1157981" y="2094686"/>
                </a:cubicBezTo>
                <a:cubicBezTo>
                  <a:pt x="1158711" y="2093681"/>
                  <a:pt x="1159311" y="2092558"/>
                  <a:pt x="1159828" y="2091364"/>
                </a:cubicBezTo>
                <a:cubicBezTo>
                  <a:pt x="1160959" y="2088716"/>
                  <a:pt x="1161582" y="2085630"/>
                  <a:pt x="1161760" y="2082273"/>
                </a:cubicBezTo>
                <a:cubicBezTo>
                  <a:pt x="1161783" y="2081942"/>
                  <a:pt x="1161806" y="2081611"/>
                  <a:pt x="1161818" y="2081268"/>
                </a:cubicBezTo>
                <a:cubicBezTo>
                  <a:pt x="1161842" y="2080582"/>
                  <a:pt x="1161830" y="2079885"/>
                  <a:pt x="1161818" y="2079176"/>
                </a:cubicBezTo>
                <a:cubicBezTo>
                  <a:pt x="1161783" y="2078194"/>
                  <a:pt x="1161736" y="2077189"/>
                  <a:pt x="1161642" y="2076173"/>
                </a:cubicBezTo>
                <a:cubicBezTo>
                  <a:pt x="1161512" y="2074695"/>
                  <a:pt x="1161300" y="2073206"/>
                  <a:pt x="1161041" y="2071692"/>
                </a:cubicBezTo>
                <a:cubicBezTo>
                  <a:pt x="1161030" y="2071621"/>
                  <a:pt x="1161018" y="2071539"/>
                  <a:pt x="1160994" y="2071468"/>
                </a:cubicBezTo>
                <a:cubicBezTo>
                  <a:pt x="1160582" y="2069163"/>
                  <a:pt x="1160041" y="2066822"/>
                  <a:pt x="1159346" y="2064493"/>
                </a:cubicBezTo>
                <a:cubicBezTo>
                  <a:pt x="1158899" y="2063003"/>
                  <a:pt x="1158381" y="2061514"/>
                  <a:pt x="1157816" y="2060036"/>
                </a:cubicBezTo>
                <a:cubicBezTo>
                  <a:pt x="1157463" y="2059090"/>
                  <a:pt x="1157086" y="2058145"/>
                  <a:pt x="1156686" y="2057211"/>
                </a:cubicBezTo>
                <a:cubicBezTo>
                  <a:pt x="1156297" y="2056300"/>
                  <a:pt x="1155885" y="2055402"/>
                  <a:pt x="1155462" y="2054515"/>
                </a:cubicBezTo>
                <a:cubicBezTo>
                  <a:pt x="1155191" y="2053960"/>
                  <a:pt x="1154919" y="2053392"/>
                  <a:pt x="1154638" y="2052837"/>
                </a:cubicBezTo>
                <a:cubicBezTo>
                  <a:pt x="1154049" y="2051714"/>
                  <a:pt x="1153437" y="2050614"/>
                  <a:pt x="1152789" y="2049538"/>
                </a:cubicBezTo>
                <a:cubicBezTo>
                  <a:pt x="1151412" y="2047209"/>
                  <a:pt x="1149894" y="2044999"/>
                  <a:pt x="1148269" y="2042989"/>
                </a:cubicBezTo>
                <a:cubicBezTo>
                  <a:pt x="1148175" y="2042871"/>
                  <a:pt x="1148069" y="2042765"/>
                  <a:pt x="1147986" y="2042658"/>
                </a:cubicBezTo>
                <a:cubicBezTo>
                  <a:pt x="1147210" y="2041724"/>
                  <a:pt x="1146409" y="2040838"/>
                  <a:pt x="1145585" y="2039998"/>
                </a:cubicBezTo>
                <a:cubicBezTo>
                  <a:pt x="1145350" y="2039762"/>
                  <a:pt x="1145126" y="2039514"/>
                  <a:pt x="1144891" y="2039277"/>
                </a:cubicBezTo>
                <a:close/>
                <a:moveTo>
                  <a:pt x="324551" y="1281777"/>
                </a:moveTo>
                <a:cubicBezTo>
                  <a:pt x="325743" y="1282566"/>
                  <a:pt x="325670" y="1283999"/>
                  <a:pt x="323673" y="1284626"/>
                </a:cubicBezTo>
                <a:cubicBezTo>
                  <a:pt x="322430" y="1285016"/>
                  <a:pt x="321457" y="1285737"/>
                  <a:pt x="320485" y="1286565"/>
                </a:cubicBezTo>
                <a:cubicBezTo>
                  <a:pt x="318251" y="1288468"/>
                  <a:pt x="315313" y="1284401"/>
                  <a:pt x="317846" y="1282794"/>
                </a:cubicBezTo>
                <a:cubicBezTo>
                  <a:pt x="320904" y="1280843"/>
                  <a:pt x="323360" y="1280988"/>
                  <a:pt x="324551" y="1281777"/>
                </a:cubicBezTo>
                <a:close/>
                <a:moveTo>
                  <a:pt x="1109516" y="2006082"/>
                </a:moveTo>
                <a:cubicBezTo>
                  <a:pt x="1109457" y="2006070"/>
                  <a:pt x="1109398" y="2006058"/>
                  <a:pt x="1109340" y="2006046"/>
                </a:cubicBezTo>
                <a:cubicBezTo>
                  <a:pt x="1107397" y="2005597"/>
                  <a:pt x="1105667" y="2005302"/>
                  <a:pt x="1104125" y="2005160"/>
                </a:cubicBezTo>
                <a:cubicBezTo>
                  <a:pt x="1105314" y="2006496"/>
                  <a:pt x="1106314" y="2007855"/>
                  <a:pt x="1107338" y="2009226"/>
                </a:cubicBezTo>
                <a:cubicBezTo>
                  <a:pt x="1111718" y="2015102"/>
                  <a:pt x="1114708" y="2021391"/>
                  <a:pt x="1117097" y="2028732"/>
                </a:cubicBezTo>
                <a:cubicBezTo>
                  <a:pt x="1117215" y="2029075"/>
                  <a:pt x="1117344" y="2029394"/>
                  <a:pt x="1117462" y="2029749"/>
                </a:cubicBezTo>
                <a:cubicBezTo>
                  <a:pt x="1117639" y="2029702"/>
                  <a:pt x="1117886" y="2029643"/>
                  <a:pt x="1118074" y="2029583"/>
                </a:cubicBezTo>
                <a:cubicBezTo>
                  <a:pt x="1118263" y="2029536"/>
                  <a:pt x="1118475" y="2029477"/>
                  <a:pt x="1118675" y="2029430"/>
                </a:cubicBezTo>
                <a:cubicBezTo>
                  <a:pt x="1119640" y="2029158"/>
                  <a:pt x="1120711" y="2028886"/>
                  <a:pt x="1121911" y="2028614"/>
                </a:cubicBezTo>
                <a:cubicBezTo>
                  <a:pt x="1122124" y="2028567"/>
                  <a:pt x="1122300" y="2028519"/>
                  <a:pt x="1122511" y="2028472"/>
                </a:cubicBezTo>
                <a:cubicBezTo>
                  <a:pt x="1122182" y="2028082"/>
                  <a:pt x="1121947" y="2027609"/>
                  <a:pt x="1121676" y="2027160"/>
                </a:cubicBezTo>
                <a:cubicBezTo>
                  <a:pt x="1121135" y="2026214"/>
                  <a:pt x="1120699" y="2025197"/>
                  <a:pt x="1120451" y="2024063"/>
                </a:cubicBezTo>
                <a:cubicBezTo>
                  <a:pt x="1119875" y="2021332"/>
                  <a:pt x="1118710" y="2018932"/>
                  <a:pt x="1117333" y="2016650"/>
                </a:cubicBezTo>
                <a:cubicBezTo>
                  <a:pt x="1115284" y="2013246"/>
                  <a:pt x="1112659" y="2010172"/>
                  <a:pt x="1109893" y="2007158"/>
                </a:cubicBezTo>
                <a:cubicBezTo>
                  <a:pt x="1109575" y="2006815"/>
                  <a:pt x="1109504" y="2006448"/>
                  <a:pt x="1109516" y="2006082"/>
                </a:cubicBezTo>
                <a:close/>
                <a:moveTo>
                  <a:pt x="749051" y="1672887"/>
                </a:moveTo>
                <a:cubicBezTo>
                  <a:pt x="748240" y="1673005"/>
                  <a:pt x="747440" y="1673147"/>
                  <a:pt x="746621" y="1673206"/>
                </a:cubicBezTo>
                <a:cubicBezTo>
                  <a:pt x="746619" y="1673206"/>
                  <a:pt x="746618" y="1673206"/>
                  <a:pt x="746615" y="1673206"/>
                </a:cubicBezTo>
                <a:cubicBezTo>
                  <a:pt x="745146" y="1676055"/>
                  <a:pt x="743557" y="1678904"/>
                  <a:pt x="741207" y="1680926"/>
                </a:cubicBezTo>
                <a:cubicBezTo>
                  <a:pt x="740438" y="1681588"/>
                  <a:pt x="738972" y="1681079"/>
                  <a:pt x="739106" y="1679944"/>
                </a:cubicBezTo>
                <a:cubicBezTo>
                  <a:pt x="739237" y="1678833"/>
                  <a:pt x="739541" y="1677746"/>
                  <a:pt x="739910" y="1676670"/>
                </a:cubicBezTo>
                <a:cubicBezTo>
                  <a:pt x="739245" y="1677367"/>
                  <a:pt x="738585" y="1678029"/>
                  <a:pt x="738043" y="1678668"/>
                </a:cubicBezTo>
                <a:cubicBezTo>
                  <a:pt x="736070" y="1680973"/>
                  <a:pt x="734188" y="1683124"/>
                  <a:pt x="731487" y="1684567"/>
                </a:cubicBezTo>
                <a:cubicBezTo>
                  <a:pt x="730848" y="1684909"/>
                  <a:pt x="729951" y="1684354"/>
                  <a:pt x="730183" y="1683585"/>
                </a:cubicBezTo>
                <a:cubicBezTo>
                  <a:pt x="731211" y="1680169"/>
                  <a:pt x="733407" y="1677568"/>
                  <a:pt x="735585" y="1674790"/>
                </a:cubicBezTo>
                <a:cubicBezTo>
                  <a:pt x="736359" y="1673809"/>
                  <a:pt x="737092" y="1672733"/>
                  <a:pt x="737898" y="1671764"/>
                </a:cubicBezTo>
                <a:cubicBezTo>
                  <a:pt x="737607" y="1671622"/>
                  <a:pt x="737302" y="1671492"/>
                  <a:pt x="737086" y="1671291"/>
                </a:cubicBezTo>
                <a:cubicBezTo>
                  <a:pt x="735719" y="1671374"/>
                  <a:pt x="734523" y="1671492"/>
                  <a:pt x="733586" y="1671705"/>
                </a:cubicBezTo>
                <a:cubicBezTo>
                  <a:pt x="733515" y="1671823"/>
                  <a:pt x="733434" y="1671929"/>
                  <a:pt x="733362" y="1672047"/>
                </a:cubicBezTo>
                <a:cubicBezTo>
                  <a:pt x="730002" y="1677686"/>
                  <a:pt x="726867" y="1683254"/>
                  <a:pt x="723224" y="1688267"/>
                </a:cubicBezTo>
                <a:cubicBezTo>
                  <a:pt x="721340" y="1691482"/>
                  <a:pt x="719342" y="1694639"/>
                  <a:pt x="716989" y="1697393"/>
                </a:cubicBezTo>
                <a:cubicBezTo>
                  <a:pt x="714450" y="1700360"/>
                  <a:pt x="711071" y="1704356"/>
                  <a:pt x="707212" y="1706378"/>
                </a:cubicBezTo>
                <a:cubicBezTo>
                  <a:pt x="707055" y="1706508"/>
                  <a:pt x="706896" y="1706626"/>
                  <a:pt x="706738" y="1706756"/>
                </a:cubicBezTo>
                <a:cubicBezTo>
                  <a:pt x="705398" y="1708186"/>
                  <a:pt x="704271" y="1709475"/>
                  <a:pt x="703242" y="1710704"/>
                </a:cubicBezTo>
                <a:lnTo>
                  <a:pt x="703240" y="1710704"/>
                </a:lnTo>
                <a:cubicBezTo>
                  <a:pt x="700069" y="1714487"/>
                  <a:pt x="698253" y="1717431"/>
                  <a:pt x="697205" y="1720256"/>
                </a:cubicBezTo>
                <a:cubicBezTo>
                  <a:pt x="695658" y="1724429"/>
                  <a:pt x="695716" y="1728437"/>
                  <a:pt x="695385" y="1734714"/>
                </a:cubicBezTo>
                <a:cubicBezTo>
                  <a:pt x="695261" y="1737067"/>
                  <a:pt x="695085" y="1739715"/>
                  <a:pt x="694735" y="1742848"/>
                </a:cubicBezTo>
                <a:cubicBezTo>
                  <a:pt x="696061" y="1741701"/>
                  <a:pt x="697307" y="1740483"/>
                  <a:pt x="698586" y="1739289"/>
                </a:cubicBezTo>
                <a:cubicBezTo>
                  <a:pt x="700999" y="1737043"/>
                  <a:pt x="703342" y="1734738"/>
                  <a:pt x="705605" y="1732374"/>
                </a:cubicBezTo>
                <a:cubicBezTo>
                  <a:pt x="708073" y="1729797"/>
                  <a:pt x="710476" y="1727172"/>
                  <a:pt x="712797" y="1724477"/>
                </a:cubicBezTo>
                <a:cubicBezTo>
                  <a:pt x="715266" y="1721604"/>
                  <a:pt x="717688" y="1718696"/>
                  <a:pt x="720030" y="1715729"/>
                </a:cubicBezTo>
                <a:cubicBezTo>
                  <a:pt x="719460" y="1715906"/>
                  <a:pt x="718829" y="1716071"/>
                  <a:pt x="718171" y="1716237"/>
                </a:cubicBezTo>
                <a:cubicBezTo>
                  <a:pt x="718353" y="1717005"/>
                  <a:pt x="718179" y="1717868"/>
                  <a:pt x="717372" y="1718483"/>
                </a:cubicBezTo>
                <a:cubicBezTo>
                  <a:pt x="715461" y="1719925"/>
                  <a:pt x="713609" y="1721450"/>
                  <a:pt x="711759" y="1722975"/>
                </a:cubicBezTo>
                <a:cubicBezTo>
                  <a:pt x="711389" y="1723283"/>
                  <a:pt x="711004" y="1723566"/>
                  <a:pt x="710635" y="1723874"/>
                </a:cubicBezTo>
                <a:cubicBezTo>
                  <a:pt x="708636" y="1725541"/>
                  <a:pt x="706826" y="1727420"/>
                  <a:pt x="704481" y="1728579"/>
                </a:cubicBezTo>
                <a:cubicBezTo>
                  <a:pt x="703567" y="1729028"/>
                  <a:pt x="702448" y="1727964"/>
                  <a:pt x="702895" y="1727030"/>
                </a:cubicBezTo>
                <a:cubicBezTo>
                  <a:pt x="704247" y="1724169"/>
                  <a:pt x="706689" y="1721675"/>
                  <a:pt x="709297" y="1719417"/>
                </a:cubicBezTo>
                <a:cubicBezTo>
                  <a:pt x="710054" y="1718767"/>
                  <a:pt x="710823" y="1718117"/>
                  <a:pt x="711586" y="1717502"/>
                </a:cubicBezTo>
                <a:cubicBezTo>
                  <a:pt x="710844" y="1717585"/>
                  <a:pt x="710199" y="1717514"/>
                  <a:pt x="709617" y="1717325"/>
                </a:cubicBezTo>
                <a:cubicBezTo>
                  <a:pt x="709604" y="1717336"/>
                  <a:pt x="709592" y="1717348"/>
                  <a:pt x="709579" y="1717360"/>
                </a:cubicBezTo>
                <a:cubicBezTo>
                  <a:pt x="709185" y="1717608"/>
                  <a:pt x="708821" y="1717904"/>
                  <a:pt x="708445" y="1718188"/>
                </a:cubicBezTo>
                <a:cubicBezTo>
                  <a:pt x="707506" y="1718885"/>
                  <a:pt x="706602" y="1719654"/>
                  <a:pt x="705762" y="1720540"/>
                </a:cubicBezTo>
                <a:cubicBezTo>
                  <a:pt x="704330" y="1722065"/>
                  <a:pt x="703079" y="1723460"/>
                  <a:pt x="701003" y="1723897"/>
                </a:cubicBezTo>
                <a:cubicBezTo>
                  <a:pt x="700575" y="1723992"/>
                  <a:pt x="700218" y="1723673"/>
                  <a:pt x="700203" y="1723247"/>
                </a:cubicBezTo>
                <a:cubicBezTo>
                  <a:pt x="700087" y="1719843"/>
                  <a:pt x="702763" y="1716710"/>
                  <a:pt x="705836" y="1714428"/>
                </a:cubicBezTo>
                <a:cubicBezTo>
                  <a:pt x="707580" y="1713128"/>
                  <a:pt x="709450" y="1712111"/>
                  <a:pt x="711017" y="1711496"/>
                </a:cubicBezTo>
                <a:cubicBezTo>
                  <a:pt x="713826" y="1710385"/>
                  <a:pt x="716885" y="1710078"/>
                  <a:pt x="719866" y="1709818"/>
                </a:cubicBezTo>
                <a:cubicBezTo>
                  <a:pt x="720697" y="1709747"/>
                  <a:pt x="721475" y="1709664"/>
                  <a:pt x="722226" y="1709605"/>
                </a:cubicBezTo>
                <a:cubicBezTo>
                  <a:pt x="723449" y="1709061"/>
                  <a:pt x="724680" y="1708517"/>
                  <a:pt x="725920" y="1707974"/>
                </a:cubicBezTo>
                <a:cubicBezTo>
                  <a:pt x="728478" y="1704533"/>
                  <a:pt x="730983" y="1701058"/>
                  <a:pt x="733468" y="1697559"/>
                </a:cubicBezTo>
                <a:cubicBezTo>
                  <a:pt x="732585" y="1697748"/>
                  <a:pt x="731670" y="1697772"/>
                  <a:pt x="730764" y="1697854"/>
                </a:cubicBezTo>
                <a:cubicBezTo>
                  <a:pt x="728609" y="1699533"/>
                  <a:pt x="726595" y="1701342"/>
                  <a:pt x="724459" y="1703044"/>
                </a:cubicBezTo>
                <a:cubicBezTo>
                  <a:pt x="723194" y="1704061"/>
                  <a:pt x="721659" y="1702276"/>
                  <a:pt x="722311" y="1701011"/>
                </a:cubicBezTo>
                <a:cubicBezTo>
                  <a:pt x="722894" y="1699888"/>
                  <a:pt x="723654" y="1698859"/>
                  <a:pt x="724479" y="1697890"/>
                </a:cubicBezTo>
                <a:cubicBezTo>
                  <a:pt x="724409" y="1697890"/>
                  <a:pt x="724342" y="1697890"/>
                  <a:pt x="724272" y="1697878"/>
                </a:cubicBezTo>
                <a:cubicBezTo>
                  <a:pt x="721814" y="1697689"/>
                  <a:pt x="722043" y="1694178"/>
                  <a:pt x="723997" y="1693433"/>
                </a:cubicBezTo>
                <a:cubicBezTo>
                  <a:pt x="726086" y="1692641"/>
                  <a:pt x="727897" y="1692960"/>
                  <a:pt x="730096" y="1692960"/>
                </a:cubicBezTo>
                <a:cubicBezTo>
                  <a:pt x="733952" y="1692960"/>
                  <a:pt x="736759" y="1690761"/>
                  <a:pt x="739898" y="1688421"/>
                </a:cubicBezTo>
                <a:cubicBezTo>
                  <a:pt x="742848" y="1684212"/>
                  <a:pt x="745845" y="1680027"/>
                  <a:pt x="748853" y="1675842"/>
                </a:cubicBezTo>
                <a:cubicBezTo>
                  <a:pt x="748765" y="1674743"/>
                  <a:pt x="748778" y="1673738"/>
                  <a:pt x="749040" y="1672958"/>
                </a:cubicBezTo>
                <a:cubicBezTo>
                  <a:pt x="749046" y="1672934"/>
                  <a:pt x="749044" y="1672910"/>
                  <a:pt x="749051" y="1672887"/>
                </a:cubicBezTo>
                <a:close/>
                <a:moveTo>
                  <a:pt x="415637" y="1364801"/>
                </a:moveTo>
                <a:cubicBezTo>
                  <a:pt x="405039" y="1356180"/>
                  <a:pt x="388684" y="1358025"/>
                  <a:pt x="378187" y="1352554"/>
                </a:cubicBezTo>
                <a:cubicBezTo>
                  <a:pt x="386019" y="1363738"/>
                  <a:pt x="405984" y="1387002"/>
                  <a:pt x="418757" y="1385915"/>
                </a:cubicBezTo>
                <a:cubicBezTo>
                  <a:pt x="419831" y="1385820"/>
                  <a:pt x="420872" y="1385619"/>
                  <a:pt x="421833" y="1385158"/>
                </a:cubicBezTo>
                <a:cubicBezTo>
                  <a:pt x="421821" y="1385158"/>
                  <a:pt x="421807" y="1385146"/>
                  <a:pt x="421794" y="1385146"/>
                </a:cubicBezTo>
                <a:cubicBezTo>
                  <a:pt x="408216" y="1380737"/>
                  <a:pt x="380076" y="1356787"/>
                  <a:pt x="421030" y="1380347"/>
                </a:cubicBezTo>
                <a:cubicBezTo>
                  <a:pt x="418478" y="1374637"/>
                  <a:pt x="408058" y="1371930"/>
                  <a:pt x="407426" y="1367295"/>
                </a:cubicBezTo>
                <a:cubicBezTo>
                  <a:pt x="406749" y="1362212"/>
                  <a:pt x="421378" y="1372911"/>
                  <a:pt x="423886" y="1377569"/>
                </a:cubicBezTo>
                <a:cubicBezTo>
                  <a:pt x="422063" y="1371711"/>
                  <a:pt x="419170" y="1367675"/>
                  <a:pt x="415637" y="1364801"/>
                </a:cubicBezTo>
                <a:close/>
                <a:moveTo>
                  <a:pt x="1190764" y="2078442"/>
                </a:moveTo>
                <a:cubicBezTo>
                  <a:pt x="1191034" y="2078750"/>
                  <a:pt x="1191199" y="2079140"/>
                  <a:pt x="1191023" y="2079684"/>
                </a:cubicBezTo>
                <a:cubicBezTo>
                  <a:pt x="1190999" y="2079743"/>
                  <a:pt x="1190987" y="2079802"/>
                  <a:pt x="1190964" y="2079861"/>
                </a:cubicBezTo>
                <a:cubicBezTo>
                  <a:pt x="1190681" y="2080759"/>
                  <a:pt x="1190352" y="2081752"/>
                  <a:pt x="1189987" y="2082769"/>
                </a:cubicBezTo>
                <a:cubicBezTo>
                  <a:pt x="1189963" y="2082840"/>
                  <a:pt x="1189940" y="2082899"/>
                  <a:pt x="1189916" y="2082970"/>
                </a:cubicBezTo>
                <a:cubicBezTo>
                  <a:pt x="1189363" y="2084472"/>
                  <a:pt x="1188668" y="2085914"/>
                  <a:pt x="1187762" y="2087084"/>
                </a:cubicBezTo>
                <a:cubicBezTo>
                  <a:pt x="1187421" y="2087510"/>
                  <a:pt x="1187091" y="2087959"/>
                  <a:pt x="1186691" y="2088278"/>
                </a:cubicBezTo>
                <a:cubicBezTo>
                  <a:pt x="1186491" y="2088444"/>
                  <a:pt x="1186196" y="2088384"/>
                  <a:pt x="1186090" y="2088148"/>
                </a:cubicBezTo>
                <a:cubicBezTo>
                  <a:pt x="1185643" y="2087250"/>
                  <a:pt x="1185525" y="2086268"/>
                  <a:pt x="1185584" y="2085252"/>
                </a:cubicBezTo>
                <a:cubicBezTo>
                  <a:pt x="1185667" y="2083774"/>
                  <a:pt x="1186161" y="2082261"/>
                  <a:pt x="1186855" y="2080889"/>
                </a:cubicBezTo>
                <a:cubicBezTo>
                  <a:pt x="1186938" y="2080712"/>
                  <a:pt x="1187032" y="2080547"/>
                  <a:pt x="1187114" y="2080381"/>
                </a:cubicBezTo>
                <a:cubicBezTo>
                  <a:pt x="1187479" y="2079719"/>
                  <a:pt x="1187868" y="2079093"/>
                  <a:pt x="1188268" y="2078549"/>
                </a:cubicBezTo>
                <a:cubicBezTo>
                  <a:pt x="1188916" y="2077662"/>
                  <a:pt x="1190187" y="2077757"/>
                  <a:pt x="1190764" y="2078442"/>
                </a:cubicBezTo>
                <a:close/>
                <a:moveTo>
                  <a:pt x="452135" y="1395591"/>
                </a:moveTo>
                <a:cubicBezTo>
                  <a:pt x="463529" y="1408092"/>
                  <a:pt x="483062" y="1434383"/>
                  <a:pt x="480311" y="1436795"/>
                </a:cubicBezTo>
                <a:cubicBezTo>
                  <a:pt x="477320" y="1439419"/>
                  <a:pt x="436453" y="1391837"/>
                  <a:pt x="444581" y="1389082"/>
                </a:cubicBezTo>
                <a:cubicBezTo>
                  <a:pt x="445444" y="1388789"/>
                  <a:pt x="448337" y="1391424"/>
                  <a:pt x="452135" y="1395591"/>
                </a:cubicBezTo>
                <a:close/>
                <a:moveTo>
                  <a:pt x="1031981" y="1930647"/>
                </a:moveTo>
                <a:cubicBezTo>
                  <a:pt x="1030770" y="1929394"/>
                  <a:pt x="1029475" y="1928520"/>
                  <a:pt x="1028165" y="1927999"/>
                </a:cubicBezTo>
                <a:cubicBezTo>
                  <a:pt x="1028011" y="1927928"/>
                  <a:pt x="1027860" y="1927905"/>
                  <a:pt x="1027707" y="1927858"/>
                </a:cubicBezTo>
                <a:cubicBezTo>
                  <a:pt x="1023823" y="1926534"/>
                  <a:pt x="1019839" y="1928248"/>
                  <a:pt x="1017369" y="1932681"/>
                </a:cubicBezTo>
                <a:cubicBezTo>
                  <a:pt x="1016753" y="1933792"/>
                  <a:pt x="1016260" y="1935612"/>
                  <a:pt x="1015779" y="1937386"/>
                </a:cubicBezTo>
                <a:cubicBezTo>
                  <a:pt x="1014887" y="1940672"/>
                  <a:pt x="1014044" y="1943781"/>
                  <a:pt x="1012562" y="1941783"/>
                </a:cubicBezTo>
                <a:cubicBezTo>
                  <a:pt x="1012539" y="1941748"/>
                  <a:pt x="1012536" y="1941701"/>
                  <a:pt x="1012513" y="1941665"/>
                </a:cubicBezTo>
                <a:cubicBezTo>
                  <a:pt x="1009087" y="1936771"/>
                  <a:pt x="1014633" y="1924618"/>
                  <a:pt x="1023404" y="1923401"/>
                </a:cubicBezTo>
                <a:cubicBezTo>
                  <a:pt x="1021913" y="1922372"/>
                  <a:pt x="1020350" y="1921568"/>
                  <a:pt x="1018749" y="1920906"/>
                </a:cubicBezTo>
                <a:cubicBezTo>
                  <a:pt x="1012878" y="1918459"/>
                  <a:pt x="1006371" y="1918258"/>
                  <a:pt x="999865" y="1919523"/>
                </a:cubicBezTo>
                <a:cubicBezTo>
                  <a:pt x="998650" y="1919760"/>
                  <a:pt x="997440" y="1920043"/>
                  <a:pt x="996231" y="1920374"/>
                </a:cubicBezTo>
                <a:cubicBezTo>
                  <a:pt x="993543" y="1921107"/>
                  <a:pt x="990881" y="1922053"/>
                  <a:pt x="988285" y="1923176"/>
                </a:cubicBezTo>
                <a:cubicBezTo>
                  <a:pt x="987257" y="1923625"/>
                  <a:pt x="986243" y="1924098"/>
                  <a:pt x="985239" y="1924595"/>
                </a:cubicBezTo>
                <a:cubicBezTo>
                  <a:pt x="982642" y="1925872"/>
                  <a:pt x="980131" y="1927278"/>
                  <a:pt x="977769" y="1928803"/>
                </a:cubicBezTo>
                <a:cubicBezTo>
                  <a:pt x="977483" y="1928981"/>
                  <a:pt x="977242" y="1929193"/>
                  <a:pt x="976969" y="1929394"/>
                </a:cubicBezTo>
                <a:cubicBezTo>
                  <a:pt x="975211" y="1930636"/>
                  <a:pt x="973729" y="1932078"/>
                  <a:pt x="972472" y="1933674"/>
                </a:cubicBezTo>
                <a:cubicBezTo>
                  <a:pt x="972040" y="1934229"/>
                  <a:pt x="971628" y="1934785"/>
                  <a:pt x="971247" y="1935364"/>
                </a:cubicBezTo>
                <a:cubicBezTo>
                  <a:pt x="968670" y="1939301"/>
                  <a:pt x="967149" y="1943982"/>
                  <a:pt x="966000" y="1948877"/>
                </a:cubicBezTo>
                <a:cubicBezTo>
                  <a:pt x="965555" y="1950768"/>
                  <a:pt x="965156" y="1952683"/>
                  <a:pt x="964774" y="1954598"/>
                </a:cubicBezTo>
                <a:cubicBezTo>
                  <a:pt x="964632" y="1955319"/>
                  <a:pt x="964489" y="1956029"/>
                  <a:pt x="964348" y="1956738"/>
                </a:cubicBezTo>
                <a:cubicBezTo>
                  <a:pt x="964140" y="1957790"/>
                  <a:pt x="963928" y="1958842"/>
                  <a:pt x="963710" y="1959871"/>
                </a:cubicBezTo>
                <a:cubicBezTo>
                  <a:pt x="963575" y="1960509"/>
                  <a:pt x="963443" y="1961159"/>
                  <a:pt x="963301" y="1961786"/>
                </a:cubicBezTo>
                <a:cubicBezTo>
                  <a:pt x="963200" y="1962235"/>
                  <a:pt x="963091" y="1962661"/>
                  <a:pt x="962985" y="1963098"/>
                </a:cubicBezTo>
                <a:cubicBezTo>
                  <a:pt x="962833" y="1963736"/>
                  <a:pt x="962679" y="1964375"/>
                  <a:pt x="962512" y="1965001"/>
                </a:cubicBezTo>
                <a:cubicBezTo>
                  <a:pt x="962053" y="1966727"/>
                  <a:pt x="961539" y="1968406"/>
                  <a:pt x="960925" y="1970002"/>
                </a:cubicBezTo>
                <a:cubicBezTo>
                  <a:pt x="963523" y="1969955"/>
                  <a:pt x="965836" y="1970699"/>
                  <a:pt x="967953" y="1972000"/>
                </a:cubicBezTo>
                <a:cubicBezTo>
                  <a:pt x="972257" y="1974636"/>
                  <a:pt x="975753" y="1979507"/>
                  <a:pt x="979202" y="1984483"/>
                </a:cubicBezTo>
                <a:cubicBezTo>
                  <a:pt x="980962" y="1987025"/>
                  <a:pt x="982713" y="1989579"/>
                  <a:pt x="984550" y="1991884"/>
                </a:cubicBezTo>
                <a:cubicBezTo>
                  <a:pt x="984709" y="1992085"/>
                  <a:pt x="984869" y="1992286"/>
                  <a:pt x="985028" y="1992487"/>
                </a:cubicBezTo>
                <a:cubicBezTo>
                  <a:pt x="985363" y="1992889"/>
                  <a:pt x="985702" y="1993291"/>
                  <a:pt x="986044" y="1993669"/>
                </a:cubicBezTo>
                <a:cubicBezTo>
                  <a:pt x="991033" y="1999355"/>
                  <a:pt x="996836" y="2002677"/>
                  <a:pt x="1005286" y="1998492"/>
                </a:cubicBezTo>
                <a:cubicBezTo>
                  <a:pt x="1005394" y="1998433"/>
                  <a:pt x="1005501" y="1998386"/>
                  <a:pt x="1005611" y="1998327"/>
                </a:cubicBezTo>
                <a:cubicBezTo>
                  <a:pt x="1006482" y="1997878"/>
                  <a:pt x="1007379" y="1997357"/>
                  <a:pt x="1008309" y="1996743"/>
                </a:cubicBezTo>
                <a:cubicBezTo>
                  <a:pt x="1010151" y="1995525"/>
                  <a:pt x="1012098" y="1994012"/>
                  <a:pt x="1014193" y="1992085"/>
                </a:cubicBezTo>
                <a:cubicBezTo>
                  <a:pt x="1015110" y="1991234"/>
                  <a:pt x="1016116" y="1990406"/>
                  <a:pt x="1017165" y="1989591"/>
                </a:cubicBezTo>
                <a:lnTo>
                  <a:pt x="1017164" y="1989591"/>
                </a:lnTo>
                <a:cubicBezTo>
                  <a:pt x="1018257" y="1988739"/>
                  <a:pt x="1019412" y="1987900"/>
                  <a:pt x="1020605" y="1987061"/>
                </a:cubicBezTo>
                <a:cubicBezTo>
                  <a:pt x="1021466" y="1986446"/>
                  <a:pt x="1022339" y="1985831"/>
                  <a:pt x="1023234" y="1985228"/>
                </a:cubicBezTo>
                <a:cubicBezTo>
                  <a:pt x="1023256" y="1985205"/>
                  <a:pt x="1023277" y="1985193"/>
                  <a:pt x="1023299" y="1985181"/>
                </a:cubicBezTo>
                <a:cubicBezTo>
                  <a:pt x="1025103" y="1983952"/>
                  <a:pt x="1026944" y="1982698"/>
                  <a:pt x="1028762" y="1981422"/>
                </a:cubicBezTo>
                <a:cubicBezTo>
                  <a:pt x="1028873" y="1981339"/>
                  <a:pt x="1028985" y="1981268"/>
                  <a:pt x="1029096" y="1981185"/>
                </a:cubicBezTo>
                <a:cubicBezTo>
                  <a:pt x="1029260" y="1981067"/>
                  <a:pt x="1029421" y="1980949"/>
                  <a:pt x="1029584" y="1980831"/>
                </a:cubicBezTo>
                <a:cubicBezTo>
                  <a:pt x="1030578" y="1980121"/>
                  <a:pt x="1031561" y="1979388"/>
                  <a:pt x="1032519" y="1978644"/>
                </a:cubicBezTo>
                <a:cubicBezTo>
                  <a:pt x="1033494" y="1977887"/>
                  <a:pt x="1034448" y="1977119"/>
                  <a:pt x="1035362" y="1976315"/>
                </a:cubicBezTo>
                <a:cubicBezTo>
                  <a:pt x="1036434" y="1975381"/>
                  <a:pt x="1037438" y="1974388"/>
                  <a:pt x="1038389" y="1973371"/>
                </a:cubicBezTo>
                <a:cubicBezTo>
                  <a:pt x="1038958" y="1972768"/>
                  <a:pt x="1039488" y="1972142"/>
                  <a:pt x="1040002" y="1971503"/>
                </a:cubicBezTo>
                <a:cubicBezTo>
                  <a:pt x="1040182" y="1971279"/>
                  <a:pt x="1040383" y="1971066"/>
                  <a:pt x="1040555" y="1970841"/>
                </a:cubicBezTo>
                <a:cubicBezTo>
                  <a:pt x="1041150" y="1970049"/>
                  <a:pt x="1041675" y="1969222"/>
                  <a:pt x="1042171" y="1968382"/>
                </a:cubicBezTo>
                <a:cubicBezTo>
                  <a:pt x="1042405" y="1967992"/>
                  <a:pt x="1042611" y="1967579"/>
                  <a:pt x="1042820" y="1967177"/>
                </a:cubicBezTo>
                <a:cubicBezTo>
                  <a:pt x="1044115" y="1964647"/>
                  <a:pt x="1044884" y="1961845"/>
                  <a:pt x="1045022" y="1958736"/>
                </a:cubicBezTo>
                <a:cubicBezTo>
                  <a:pt x="1045045" y="1958216"/>
                  <a:pt x="1045128" y="1957731"/>
                  <a:pt x="1045111" y="1957187"/>
                </a:cubicBezTo>
                <a:cubicBezTo>
                  <a:pt x="1045026" y="1954137"/>
                  <a:pt x="1044241" y="1950756"/>
                  <a:pt x="1042735" y="1947021"/>
                </a:cubicBezTo>
                <a:cubicBezTo>
                  <a:pt x="1042521" y="1946489"/>
                  <a:pt x="1042250" y="1945945"/>
                  <a:pt x="1042005" y="1945401"/>
                </a:cubicBezTo>
                <a:cubicBezTo>
                  <a:pt x="1041781" y="1944904"/>
                  <a:pt x="1041589" y="1944420"/>
                  <a:pt x="1041336" y="1943911"/>
                </a:cubicBezTo>
                <a:cubicBezTo>
                  <a:pt x="1041170" y="1943580"/>
                  <a:pt x="1041072" y="1943273"/>
                  <a:pt x="1040891" y="1942918"/>
                </a:cubicBezTo>
                <a:cubicBezTo>
                  <a:pt x="1040672" y="1943498"/>
                  <a:pt x="1040422" y="1944042"/>
                  <a:pt x="1040181" y="1944597"/>
                </a:cubicBezTo>
                <a:cubicBezTo>
                  <a:pt x="1039179" y="1946902"/>
                  <a:pt x="1038026" y="1948971"/>
                  <a:pt x="1036820" y="1950744"/>
                </a:cubicBezTo>
                <a:cubicBezTo>
                  <a:pt x="1036105" y="1951796"/>
                  <a:pt x="1035384" y="1952730"/>
                  <a:pt x="1034673" y="1953570"/>
                </a:cubicBezTo>
                <a:cubicBezTo>
                  <a:pt x="1033627" y="1954799"/>
                  <a:pt x="1032613" y="1955804"/>
                  <a:pt x="1031724" y="1956513"/>
                </a:cubicBezTo>
                <a:cubicBezTo>
                  <a:pt x="1031392" y="1956773"/>
                  <a:pt x="1031090" y="1956974"/>
                  <a:pt x="1030797" y="1957152"/>
                </a:cubicBezTo>
                <a:cubicBezTo>
                  <a:pt x="1028463" y="1958606"/>
                  <a:pt x="1027561" y="1957412"/>
                  <a:pt x="1030331" y="1952707"/>
                </a:cubicBezTo>
                <a:cubicBezTo>
                  <a:pt x="1030617" y="1952222"/>
                  <a:pt x="1030924" y="1951726"/>
                  <a:pt x="1031290" y="1951158"/>
                </a:cubicBezTo>
                <a:cubicBezTo>
                  <a:pt x="1031602" y="1950685"/>
                  <a:pt x="1031943" y="1950189"/>
                  <a:pt x="1032315" y="1949657"/>
                </a:cubicBezTo>
                <a:cubicBezTo>
                  <a:pt x="1032447" y="1949468"/>
                  <a:pt x="1032535" y="1949314"/>
                  <a:pt x="1032673" y="1949125"/>
                </a:cubicBezTo>
                <a:cubicBezTo>
                  <a:pt x="1033467" y="1948025"/>
                  <a:pt x="1034431" y="1946760"/>
                  <a:pt x="1035377" y="1945436"/>
                </a:cubicBezTo>
                <a:cubicBezTo>
                  <a:pt x="1036152" y="1944361"/>
                  <a:pt x="1036898" y="1943261"/>
                  <a:pt x="1037535" y="1942138"/>
                </a:cubicBezTo>
                <a:cubicBezTo>
                  <a:pt x="1038063" y="1941204"/>
                  <a:pt x="1038521" y="1940270"/>
                  <a:pt x="1038816" y="1939360"/>
                </a:cubicBezTo>
                <a:cubicBezTo>
                  <a:pt x="1038412" y="1938722"/>
                  <a:pt x="1037976" y="1938107"/>
                  <a:pt x="1037548" y="1937492"/>
                </a:cubicBezTo>
                <a:cubicBezTo>
                  <a:pt x="1037123" y="1936889"/>
                  <a:pt x="1036676" y="1936298"/>
                  <a:pt x="1036219" y="1935719"/>
                </a:cubicBezTo>
                <a:cubicBezTo>
                  <a:pt x="1035764" y="1935140"/>
                  <a:pt x="1035320" y="1934549"/>
                  <a:pt x="1034825" y="1934005"/>
                </a:cubicBezTo>
                <a:cubicBezTo>
                  <a:pt x="1034386" y="1934194"/>
                  <a:pt x="1033993" y="1934442"/>
                  <a:pt x="1033584" y="1934667"/>
                </a:cubicBezTo>
                <a:cubicBezTo>
                  <a:pt x="1033248" y="1934844"/>
                  <a:pt x="1032898" y="1935022"/>
                  <a:pt x="1032579" y="1935234"/>
                </a:cubicBezTo>
                <a:cubicBezTo>
                  <a:pt x="1030667" y="1936511"/>
                  <a:pt x="1029104" y="1938225"/>
                  <a:pt x="1027823" y="1940211"/>
                </a:cubicBezTo>
                <a:cubicBezTo>
                  <a:pt x="1027465" y="1940767"/>
                  <a:pt x="1027220" y="1941370"/>
                  <a:pt x="1026997" y="1941961"/>
                </a:cubicBezTo>
                <a:cubicBezTo>
                  <a:pt x="1026192" y="1944124"/>
                  <a:pt x="1025958" y="1946453"/>
                  <a:pt x="1024341" y="1948250"/>
                </a:cubicBezTo>
                <a:cubicBezTo>
                  <a:pt x="1022627" y="1950118"/>
                  <a:pt x="1019023" y="1945649"/>
                  <a:pt x="1023038" y="1938603"/>
                </a:cubicBezTo>
                <a:cubicBezTo>
                  <a:pt x="1024304" y="1936381"/>
                  <a:pt x="1025890" y="1934631"/>
                  <a:pt x="1027733" y="1933201"/>
                </a:cubicBezTo>
                <a:cubicBezTo>
                  <a:pt x="1029018" y="1932196"/>
                  <a:pt x="1030408" y="1931333"/>
                  <a:pt x="1031981" y="1930647"/>
                </a:cubicBezTo>
                <a:close/>
                <a:moveTo>
                  <a:pt x="340993" y="1292747"/>
                </a:moveTo>
                <a:cubicBezTo>
                  <a:pt x="340124" y="1295360"/>
                  <a:pt x="338767" y="1297381"/>
                  <a:pt x="336816" y="1299344"/>
                </a:cubicBezTo>
                <a:cubicBezTo>
                  <a:pt x="334696" y="1301460"/>
                  <a:pt x="331566" y="1298764"/>
                  <a:pt x="333301" y="1296329"/>
                </a:cubicBezTo>
                <a:cubicBezTo>
                  <a:pt x="334655" y="1294438"/>
                  <a:pt x="336627" y="1292983"/>
                  <a:pt x="337884" y="1291033"/>
                </a:cubicBezTo>
                <a:lnTo>
                  <a:pt x="337885" y="1291033"/>
                </a:lnTo>
                <a:cubicBezTo>
                  <a:pt x="339031" y="1289248"/>
                  <a:pt x="341606" y="1290891"/>
                  <a:pt x="340993" y="1292747"/>
                </a:cubicBezTo>
                <a:close/>
                <a:moveTo>
                  <a:pt x="839450" y="1751903"/>
                </a:moveTo>
                <a:cubicBezTo>
                  <a:pt x="839876" y="1752635"/>
                  <a:pt x="839198" y="1753581"/>
                  <a:pt x="838391" y="1753522"/>
                </a:cubicBezTo>
                <a:lnTo>
                  <a:pt x="838390" y="1753522"/>
                </a:lnTo>
                <a:cubicBezTo>
                  <a:pt x="834843" y="1753250"/>
                  <a:pt x="831647" y="1750117"/>
                  <a:pt x="828829" y="1748143"/>
                </a:cubicBezTo>
                <a:cubicBezTo>
                  <a:pt x="827302" y="1747091"/>
                  <a:pt x="828557" y="1745200"/>
                  <a:pt x="830067" y="1745223"/>
                </a:cubicBezTo>
                <a:cubicBezTo>
                  <a:pt x="830386" y="1745235"/>
                  <a:pt x="830713" y="1745294"/>
                  <a:pt x="831030" y="1745495"/>
                </a:cubicBezTo>
                <a:cubicBezTo>
                  <a:pt x="831753" y="1745956"/>
                  <a:pt x="832536" y="1746405"/>
                  <a:pt x="833332" y="1746855"/>
                </a:cubicBezTo>
                <a:cubicBezTo>
                  <a:pt x="835692" y="1748202"/>
                  <a:pt x="838158" y="1749656"/>
                  <a:pt x="839450" y="1751903"/>
                </a:cubicBezTo>
                <a:close/>
                <a:moveTo>
                  <a:pt x="319402" y="1271468"/>
                </a:moveTo>
                <a:cubicBezTo>
                  <a:pt x="321323" y="1272284"/>
                  <a:pt x="320120" y="1274908"/>
                  <a:pt x="318212" y="1274400"/>
                </a:cubicBezTo>
                <a:lnTo>
                  <a:pt x="318211" y="1274400"/>
                </a:lnTo>
                <a:cubicBezTo>
                  <a:pt x="316399" y="1273903"/>
                  <a:pt x="314719" y="1274612"/>
                  <a:pt x="313792" y="1276173"/>
                </a:cubicBezTo>
                <a:cubicBezTo>
                  <a:pt x="312240" y="1278785"/>
                  <a:pt x="308666" y="1276433"/>
                  <a:pt x="310340" y="1273891"/>
                </a:cubicBezTo>
                <a:cubicBezTo>
                  <a:pt x="312477" y="1270664"/>
                  <a:pt x="315908" y="1269978"/>
                  <a:pt x="319402" y="1271468"/>
                </a:cubicBezTo>
                <a:close/>
                <a:moveTo>
                  <a:pt x="287858" y="1242003"/>
                </a:moveTo>
                <a:cubicBezTo>
                  <a:pt x="289478" y="1241512"/>
                  <a:pt x="290905" y="1242440"/>
                  <a:pt x="289388" y="1245035"/>
                </a:cubicBezTo>
                <a:cubicBezTo>
                  <a:pt x="288951" y="1245792"/>
                  <a:pt x="288826" y="1246809"/>
                  <a:pt x="288560" y="1247624"/>
                </a:cubicBezTo>
                <a:cubicBezTo>
                  <a:pt x="288087" y="1249101"/>
                  <a:pt x="285520" y="1248972"/>
                  <a:pt x="285164" y="1247482"/>
                </a:cubicBezTo>
                <a:lnTo>
                  <a:pt x="285165" y="1247482"/>
                </a:lnTo>
                <a:cubicBezTo>
                  <a:pt x="284424" y="1244402"/>
                  <a:pt x="286238" y="1242493"/>
                  <a:pt x="287858" y="1242003"/>
                </a:cubicBezTo>
                <a:close/>
                <a:moveTo>
                  <a:pt x="1271990" y="2149479"/>
                </a:moveTo>
                <a:cubicBezTo>
                  <a:pt x="1271601" y="2153179"/>
                  <a:pt x="1267657" y="2155851"/>
                  <a:pt x="1264962" y="2158062"/>
                </a:cubicBezTo>
                <a:cubicBezTo>
                  <a:pt x="1264080" y="2158795"/>
                  <a:pt x="1261243" y="2159835"/>
                  <a:pt x="1260665" y="2158038"/>
                </a:cubicBezTo>
                <a:cubicBezTo>
                  <a:pt x="1259888" y="2155591"/>
                  <a:pt x="1262866" y="2154137"/>
                  <a:pt x="1264373" y="2152908"/>
                </a:cubicBezTo>
                <a:cubicBezTo>
                  <a:pt x="1266433" y="2151241"/>
                  <a:pt x="1268058" y="2149042"/>
                  <a:pt x="1270706" y="2148415"/>
                </a:cubicBezTo>
                <a:cubicBezTo>
                  <a:pt x="1271330" y="2148262"/>
                  <a:pt x="1272060" y="2148805"/>
                  <a:pt x="1271990" y="2149479"/>
                </a:cubicBezTo>
                <a:close/>
                <a:moveTo>
                  <a:pt x="853037" y="1759374"/>
                </a:moveTo>
                <a:cubicBezTo>
                  <a:pt x="853371" y="1762885"/>
                  <a:pt x="847519" y="1759291"/>
                  <a:pt x="844848" y="1757991"/>
                </a:cubicBezTo>
                <a:cubicBezTo>
                  <a:pt x="842738" y="1756974"/>
                  <a:pt x="844603" y="1753842"/>
                  <a:pt x="846697" y="1754858"/>
                </a:cubicBezTo>
                <a:cubicBezTo>
                  <a:pt x="848725" y="1755839"/>
                  <a:pt x="852799" y="1756703"/>
                  <a:pt x="853037" y="1759374"/>
                </a:cubicBezTo>
                <a:close/>
                <a:moveTo>
                  <a:pt x="977779" y="1874269"/>
                </a:moveTo>
                <a:cubicBezTo>
                  <a:pt x="977919" y="1876847"/>
                  <a:pt x="977317" y="1879826"/>
                  <a:pt x="976426" y="1882214"/>
                </a:cubicBezTo>
                <a:cubicBezTo>
                  <a:pt x="975868" y="1883703"/>
                  <a:pt x="973866" y="1883029"/>
                  <a:pt x="973638" y="1881729"/>
                </a:cubicBezTo>
                <a:cubicBezTo>
                  <a:pt x="973184" y="1879140"/>
                  <a:pt x="973302" y="1876043"/>
                  <a:pt x="973904" y="1873489"/>
                </a:cubicBezTo>
                <a:cubicBezTo>
                  <a:pt x="974318" y="1871728"/>
                  <a:pt x="977622" y="1871373"/>
                  <a:pt x="977779" y="1874269"/>
                </a:cubicBezTo>
                <a:close/>
                <a:moveTo>
                  <a:pt x="1133130" y="2016485"/>
                </a:moveTo>
                <a:cubicBezTo>
                  <a:pt x="1132365" y="2015882"/>
                  <a:pt x="1131600" y="2015279"/>
                  <a:pt x="1130776" y="2014747"/>
                </a:cubicBezTo>
                <a:cubicBezTo>
                  <a:pt x="1130611" y="2014629"/>
                  <a:pt x="1130435" y="2014534"/>
                  <a:pt x="1130270" y="2014428"/>
                </a:cubicBezTo>
                <a:cubicBezTo>
                  <a:pt x="1127138" y="2012418"/>
                  <a:pt x="1123607" y="2010787"/>
                  <a:pt x="1119675" y="2009309"/>
                </a:cubicBezTo>
                <a:cubicBezTo>
                  <a:pt x="1119134" y="2009108"/>
                  <a:pt x="1118581" y="2008907"/>
                  <a:pt x="1118027" y="2008706"/>
                </a:cubicBezTo>
                <a:cubicBezTo>
                  <a:pt x="1117839" y="2008647"/>
                  <a:pt x="1117649" y="2008576"/>
                  <a:pt x="1117462" y="2008505"/>
                </a:cubicBezTo>
                <a:cubicBezTo>
                  <a:pt x="1117109" y="2008375"/>
                  <a:pt x="1116791" y="2008257"/>
                  <a:pt x="1116438" y="2008127"/>
                </a:cubicBezTo>
                <a:cubicBezTo>
                  <a:pt x="1116273" y="2008080"/>
                  <a:pt x="1116132" y="2008032"/>
                  <a:pt x="1115979" y="2007985"/>
                </a:cubicBezTo>
                <a:cubicBezTo>
                  <a:pt x="1116720" y="2008801"/>
                  <a:pt x="1117556" y="2009900"/>
                  <a:pt x="1118403" y="2011106"/>
                </a:cubicBezTo>
                <a:cubicBezTo>
                  <a:pt x="1118945" y="2011874"/>
                  <a:pt x="1119487" y="2012690"/>
                  <a:pt x="1120040" y="2013565"/>
                </a:cubicBezTo>
                <a:cubicBezTo>
                  <a:pt x="1121841" y="2016450"/>
                  <a:pt x="1123571" y="2019712"/>
                  <a:pt x="1124725" y="2022620"/>
                </a:cubicBezTo>
                <a:cubicBezTo>
                  <a:pt x="1125255" y="2023944"/>
                  <a:pt x="1125644" y="2025162"/>
                  <a:pt x="1125867" y="2026250"/>
                </a:cubicBezTo>
                <a:cubicBezTo>
                  <a:pt x="1125985" y="2026805"/>
                  <a:pt x="1126103" y="2027361"/>
                  <a:pt x="1126114" y="2027822"/>
                </a:cubicBezTo>
                <a:cubicBezTo>
                  <a:pt x="1126373" y="2027787"/>
                  <a:pt x="1126644" y="2027787"/>
                  <a:pt x="1126903" y="2027751"/>
                </a:cubicBezTo>
                <a:cubicBezTo>
                  <a:pt x="1127162" y="2027727"/>
                  <a:pt x="1127421" y="2027715"/>
                  <a:pt x="1127680" y="2027692"/>
                </a:cubicBezTo>
                <a:cubicBezTo>
                  <a:pt x="1128375" y="2027621"/>
                  <a:pt x="1129069" y="2027538"/>
                  <a:pt x="1129775" y="2027503"/>
                </a:cubicBezTo>
                <a:cubicBezTo>
                  <a:pt x="1129963" y="2027503"/>
                  <a:pt x="1130164" y="2027467"/>
                  <a:pt x="1130352" y="2027456"/>
                </a:cubicBezTo>
                <a:cubicBezTo>
                  <a:pt x="1130411" y="2027456"/>
                  <a:pt x="1130458" y="2027444"/>
                  <a:pt x="1130505" y="2027444"/>
                </a:cubicBezTo>
                <a:cubicBezTo>
                  <a:pt x="1130210" y="2027089"/>
                  <a:pt x="1129987" y="2026628"/>
                  <a:pt x="1129717" y="2026226"/>
                </a:cubicBezTo>
                <a:cubicBezTo>
                  <a:pt x="1128292" y="2024015"/>
                  <a:pt x="1127362" y="2021190"/>
                  <a:pt x="1127374" y="2018814"/>
                </a:cubicBezTo>
                <a:cubicBezTo>
                  <a:pt x="1127373" y="2018199"/>
                  <a:pt x="1127409" y="2017608"/>
                  <a:pt x="1127551" y="2017088"/>
                </a:cubicBezTo>
                <a:cubicBezTo>
                  <a:pt x="1127562" y="2017029"/>
                  <a:pt x="1127551" y="2016934"/>
                  <a:pt x="1127574" y="2016863"/>
                </a:cubicBezTo>
                <a:cubicBezTo>
                  <a:pt x="1128269" y="2014641"/>
                  <a:pt x="1132189" y="2018400"/>
                  <a:pt x="1133648" y="2023093"/>
                </a:cubicBezTo>
                <a:cubicBezTo>
                  <a:pt x="1134096" y="2024512"/>
                  <a:pt x="1134331" y="2026013"/>
                  <a:pt x="1134155" y="2027479"/>
                </a:cubicBezTo>
                <a:cubicBezTo>
                  <a:pt x="1134637" y="2027503"/>
                  <a:pt x="1135166" y="2027538"/>
                  <a:pt x="1135684" y="2027586"/>
                </a:cubicBezTo>
                <a:cubicBezTo>
                  <a:pt x="1135756" y="2027586"/>
                  <a:pt x="1135838" y="2027597"/>
                  <a:pt x="1135909" y="2027597"/>
                </a:cubicBezTo>
                <a:cubicBezTo>
                  <a:pt x="1136627" y="2027668"/>
                  <a:pt x="1137345" y="2027751"/>
                  <a:pt x="1138050" y="2027869"/>
                </a:cubicBezTo>
                <a:cubicBezTo>
                  <a:pt x="1138840" y="2027987"/>
                  <a:pt x="1139570" y="2028141"/>
                  <a:pt x="1140264" y="2028342"/>
                </a:cubicBezTo>
                <a:cubicBezTo>
                  <a:pt x="1141029" y="2028567"/>
                  <a:pt x="1141736" y="2028827"/>
                  <a:pt x="1142254" y="2029170"/>
                </a:cubicBezTo>
                <a:cubicBezTo>
                  <a:pt x="1141924" y="2028389"/>
                  <a:pt x="1141689" y="2027562"/>
                  <a:pt x="1141535" y="2026699"/>
                </a:cubicBezTo>
                <a:cubicBezTo>
                  <a:pt x="1141017" y="2025706"/>
                  <a:pt x="1140441" y="2024807"/>
                  <a:pt x="1139864" y="2023909"/>
                </a:cubicBezTo>
                <a:cubicBezTo>
                  <a:pt x="1139322" y="2023081"/>
                  <a:pt x="1138756" y="2022313"/>
                  <a:pt x="1138168" y="2021568"/>
                </a:cubicBezTo>
                <a:cubicBezTo>
                  <a:pt x="1136650" y="2019641"/>
                  <a:pt x="1134979" y="2017951"/>
                  <a:pt x="1133130" y="2016485"/>
                </a:cubicBezTo>
                <a:close/>
                <a:moveTo>
                  <a:pt x="722390" y="1637303"/>
                </a:moveTo>
                <a:cubicBezTo>
                  <a:pt x="722195" y="1637386"/>
                  <a:pt x="721996" y="1637457"/>
                  <a:pt x="721800" y="1637540"/>
                </a:cubicBezTo>
                <a:cubicBezTo>
                  <a:pt x="720954" y="1638415"/>
                  <a:pt x="720121" y="1639337"/>
                  <a:pt x="719283" y="1640247"/>
                </a:cubicBezTo>
                <a:cubicBezTo>
                  <a:pt x="717970" y="1647659"/>
                  <a:pt x="717183" y="1654457"/>
                  <a:pt x="718393" y="1662306"/>
                </a:cubicBezTo>
                <a:cubicBezTo>
                  <a:pt x="719174" y="1667390"/>
                  <a:pt x="720572" y="1672804"/>
                  <a:pt x="720695" y="1678077"/>
                </a:cubicBezTo>
                <a:cubicBezTo>
                  <a:pt x="721684" y="1676433"/>
                  <a:pt x="722659" y="1674766"/>
                  <a:pt x="723640" y="1673111"/>
                </a:cubicBezTo>
                <a:cubicBezTo>
                  <a:pt x="723442" y="1664044"/>
                  <a:pt x="721346" y="1655083"/>
                  <a:pt x="721389" y="1646075"/>
                </a:cubicBezTo>
                <a:cubicBezTo>
                  <a:pt x="721405" y="1642919"/>
                  <a:pt x="721613" y="1640011"/>
                  <a:pt x="722390" y="1637303"/>
                </a:cubicBezTo>
                <a:close/>
                <a:moveTo>
                  <a:pt x="811398" y="1719323"/>
                </a:moveTo>
                <a:cubicBezTo>
                  <a:pt x="809232" y="1716994"/>
                  <a:pt x="806411" y="1715043"/>
                  <a:pt x="803334" y="1713447"/>
                </a:cubicBezTo>
                <a:cubicBezTo>
                  <a:pt x="802374" y="1712951"/>
                  <a:pt x="801393" y="1712490"/>
                  <a:pt x="800390" y="1712076"/>
                </a:cubicBezTo>
                <a:cubicBezTo>
                  <a:pt x="800387" y="1712076"/>
                  <a:pt x="800382" y="1712076"/>
                  <a:pt x="800378" y="1712064"/>
                </a:cubicBezTo>
                <a:cubicBezTo>
                  <a:pt x="798994" y="1711485"/>
                  <a:pt x="797588" y="1710976"/>
                  <a:pt x="796173" y="1710551"/>
                </a:cubicBezTo>
                <a:cubicBezTo>
                  <a:pt x="794117" y="1709936"/>
                  <a:pt x="792061" y="1709475"/>
                  <a:pt x="790094" y="1709203"/>
                </a:cubicBezTo>
                <a:cubicBezTo>
                  <a:pt x="789573" y="1709132"/>
                  <a:pt x="789060" y="1709144"/>
                  <a:pt x="788542" y="1709109"/>
                </a:cubicBezTo>
                <a:cubicBezTo>
                  <a:pt x="785973" y="1708919"/>
                  <a:pt x="783434" y="1709061"/>
                  <a:pt x="780918" y="1709463"/>
                </a:cubicBezTo>
                <a:cubicBezTo>
                  <a:pt x="779243" y="1709723"/>
                  <a:pt x="777576" y="1710066"/>
                  <a:pt x="775915" y="1710480"/>
                </a:cubicBezTo>
                <a:cubicBezTo>
                  <a:pt x="775396" y="1710598"/>
                  <a:pt x="774875" y="1710716"/>
                  <a:pt x="774357" y="1710846"/>
                </a:cubicBezTo>
                <a:cubicBezTo>
                  <a:pt x="774240" y="1710882"/>
                  <a:pt x="774121" y="1710905"/>
                  <a:pt x="774005" y="1710941"/>
                </a:cubicBezTo>
                <a:cubicBezTo>
                  <a:pt x="772267" y="1711390"/>
                  <a:pt x="770930" y="1709014"/>
                  <a:pt x="772593" y="1707997"/>
                </a:cubicBezTo>
                <a:cubicBezTo>
                  <a:pt x="773115" y="1707666"/>
                  <a:pt x="773643" y="1707430"/>
                  <a:pt x="774167" y="1707158"/>
                </a:cubicBezTo>
                <a:cubicBezTo>
                  <a:pt x="774772" y="1706839"/>
                  <a:pt x="775378" y="1706508"/>
                  <a:pt x="775991" y="1706248"/>
                </a:cubicBezTo>
                <a:cubicBezTo>
                  <a:pt x="778227" y="1705278"/>
                  <a:pt x="780538" y="1704687"/>
                  <a:pt x="782984" y="1704333"/>
                </a:cubicBezTo>
                <a:cubicBezTo>
                  <a:pt x="783815" y="1704214"/>
                  <a:pt x="784643" y="1704084"/>
                  <a:pt x="785512" y="1704013"/>
                </a:cubicBezTo>
                <a:cubicBezTo>
                  <a:pt x="786915" y="1703907"/>
                  <a:pt x="788563" y="1703883"/>
                  <a:pt x="790283" y="1703919"/>
                </a:cubicBezTo>
                <a:cubicBezTo>
                  <a:pt x="790505" y="1703931"/>
                  <a:pt x="790711" y="1703919"/>
                  <a:pt x="790936" y="1703931"/>
                </a:cubicBezTo>
                <a:cubicBezTo>
                  <a:pt x="790735" y="1703919"/>
                  <a:pt x="790521" y="1703860"/>
                  <a:pt x="790313" y="1703824"/>
                </a:cubicBezTo>
                <a:cubicBezTo>
                  <a:pt x="788450" y="1703517"/>
                  <a:pt x="786362" y="1702240"/>
                  <a:pt x="784266" y="1701046"/>
                </a:cubicBezTo>
                <a:cubicBezTo>
                  <a:pt x="784265" y="1701046"/>
                  <a:pt x="784264" y="1701046"/>
                  <a:pt x="784263" y="1701046"/>
                </a:cubicBezTo>
                <a:cubicBezTo>
                  <a:pt x="784157" y="1700987"/>
                  <a:pt x="784051" y="1700928"/>
                  <a:pt x="783945" y="1700869"/>
                </a:cubicBezTo>
                <a:cubicBezTo>
                  <a:pt x="782507" y="1700065"/>
                  <a:pt x="781077" y="1699332"/>
                  <a:pt x="779729" y="1699072"/>
                </a:cubicBezTo>
                <a:cubicBezTo>
                  <a:pt x="778613" y="1698847"/>
                  <a:pt x="777453" y="1698753"/>
                  <a:pt x="776286" y="1698741"/>
                </a:cubicBezTo>
                <a:cubicBezTo>
                  <a:pt x="775142" y="1698717"/>
                  <a:pt x="774011" y="1698835"/>
                  <a:pt x="772893" y="1699060"/>
                </a:cubicBezTo>
                <a:cubicBezTo>
                  <a:pt x="771318" y="1699367"/>
                  <a:pt x="769792" y="1699888"/>
                  <a:pt x="768455" y="1700810"/>
                </a:cubicBezTo>
                <a:cubicBezTo>
                  <a:pt x="767856" y="1701235"/>
                  <a:pt x="767229" y="1701330"/>
                  <a:pt x="766663" y="1701212"/>
                </a:cubicBezTo>
                <a:cubicBezTo>
                  <a:pt x="764957" y="1700857"/>
                  <a:pt x="763797" y="1698564"/>
                  <a:pt x="765588" y="1697228"/>
                </a:cubicBezTo>
                <a:cubicBezTo>
                  <a:pt x="766162" y="1696802"/>
                  <a:pt x="766777" y="1696507"/>
                  <a:pt x="767377" y="1696152"/>
                </a:cubicBezTo>
                <a:cubicBezTo>
                  <a:pt x="768617" y="1695443"/>
                  <a:pt x="769899" y="1694863"/>
                  <a:pt x="771235" y="1694450"/>
                </a:cubicBezTo>
                <a:cubicBezTo>
                  <a:pt x="771470" y="1694367"/>
                  <a:pt x="771693" y="1694260"/>
                  <a:pt x="771932" y="1694189"/>
                </a:cubicBezTo>
                <a:cubicBezTo>
                  <a:pt x="771400" y="1693906"/>
                  <a:pt x="770891" y="1693563"/>
                  <a:pt x="770364" y="1693267"/>
                </a:cubicBezTo>
                <a:cubicBezTo>
                  <a:pt x="770327" y="1693256"/>
                  <a:pt x="770296" y="1693232"/>
                  <a:pt x="770259" y="1693208"/>
                </a:cubicBezTo>
                <a:cubicBezTo>
                  <a:pt x="768176" y="1692050"/>
                  <a:pt x="766113" y="1690844"/>
                  <a:pt x="764113" y="1689544"/>
                </a:cubicBezTo>
                <a:cubicBezTo>
                  <a:pt x="762495" y="1688480"/>
                  <a:pt x="760940" y="1687309"/>
                  <a:pt x="759398" y="1686115"/>
                </a:cubicBezTo>
                <a:cubicBezTo>
                  <a:pt x="758853" y="1685701"/>
                  <a:pt x="758267" y="1685347"/>
                  <a:pt x="757732" y="1684909"/>
                </a:cubicBezTo>
                <a:cubicBezTo>
                  <a:pt x="758501" y="1689213"/>
                  <a:pt x="759328" y="1693492"/>
                  <a:pt x="760333" y="1697748"/>
                </a:cubicBezTo>
                <a:cubicBezTo>
                  <a:pt x="760539" y="1698611"/>
                  <a:pt x="760700" y="1699486"/>
                  <a:pt x="760926" y="1700349"/>
                </a:cubicBezTo>
                <a:cubicBezTo>
                  <a:pt x="761454" y="1702358"/>
                  <a:pt x="762084" y="1704321"/>
                  <a:pt x="762834" y="1706248"/>
                </a:cubicBezTo>
                <a:cubicBezTo>
                  <a:pt x="763762" y="1708612"/>
                  <a:pt x="764883" y="1710905"/>
                  <a:pt x="766344" y="1713021"/>
                </a:cubicBezTo>
                <a:cubicBezTo>
                  <a:pt x="766614" y="1713412"/>
                  <a:pt x="766947" y="1713672"/>
                  <a:pt x="767241" y="1714014"/>
                </a:cubicBezTo>
                <a:cubicBezTo>
                  <a:pt x="769264" y="1716367"/>
                  <a:pt x="771740" y="1717726"/>
                  <a:pt x="774380" y="1719074"/>
                </a:cubicBezTo>
                <a:cubicBezTo>
                  <a:pt x="774892" y="1719346"/>
                  <a:pt x="775414" y="1719642"/>
                  <a:pt x="775932" y="1719914"/>
                </a:cubicBezTo>
                <a:cubicBezTo>
                  <a:pt x="775948" y="1719925"/>
                  <a:pt x="775963" y="1719937"/>
                  <a:pt x="775980" y="1719937"/>
                </a:cubicBezTo>
                <a:cubicBezTo>
                  <a:pt x="776436" y="1720185"/>
                  <a:pt x="776885" y="1720410"/>
                  <a:pt x="777342" y="1720682"/>
                </a:cubicBezTo>
                <a:cubicBezTo>
                  <a:pt x="780499" y="1722550"/>
                  <a:pt x="778376" y="1727172"/>
                  <a:pt x="775117" y="1727077"/>
                </a:cubicBezTo>
                <a:cubicBezTo>
                  <a:pt x="775037" y="1727077"/>
                  <a:pt x="774955" y="1727042"/>
                  <a:pt x="774877" y="1727042"/>
                </a:cubicBezTo>
                <a:cubicBezTo>
                  <a:pt x="774843" y="1727066"/>
                  <a:pt x="774816" y="1727089"/>
                  <a:pt x="774786" y="1727113"/>
                </a:cubicBezTo>
                <a:cubicBezTo>
                  <a:pt x="774410" y="1727822"/>
                  <a:pt x="773768" y="1728401"/>
                  <a:pt x="772732" y="1728603"/>
                </a:cubicBezTo>
                <a:cubicBezTo>
                  <a:pt x="771795" y="1728768"/>
                  <a:pt x="770908" y="1729052"/>
                  <a:pt x="769982" y="1729253"/>
                </a:cubicBezTo>
                <a:cubicBezTo>
                  <a:pt x="768365" y="1729596"/>
                  <a:pt x="766753" y="1729962"/>
                  <a:pt x="765175" y="1730388"/>
                </a:cubicBezTo>
                <a:cubicBezTo>
                  <a:pt x="764068" y="1730683"/>
                  <a:pt x="762978" y="1731002"/>
                  <a:pt x="761893" y="1731345"/>
                </a:cubicBezTo>
                <a:cubicBezTo>
                  <a:pt x="759914" y="1731960"/>
                  <a:pt x="757961" y="1732610"/>
                  <a:pt x="756051" y="1733355"/>
                </a:cubicBezTo>
                <a:cubicBezTo>
                  <a:pt x="753761" y="1734230"/>
                  <a:pt x="751553" y="1735246"/>
                  <a:pt x="749371" y="1736310"/>
                </a:cubicBezTo>
                <a:cubicBezTo>
                  <a:pt x="747025" y="1737457"/>
                  <a:pt x="744756" y="1738710"/>
                  <a:pt x="742547" y="1740046"/>
                </a:cubicBezTo>
                <a:cubicBezTo>
                  <a:pt x="741089" y="1740933"/>
                  <a:pt x="739620" y="1741807"/>
                  <a:pt x="738228" y="1742777"/>
                </a:cubicBezTo>
                <a:cubicBezTo>
                  <a:pt x="735358" y="1744786"/>
                  <a:pt x="732667" y="1747021"/>
                  <a:pt x="730091" y="1749397"/>
                </a:cubicBezTo>
                <a:cubicBezTo>
                  <a:pt x="730058" y="1749432"/>
                  <a:pt x="730028" y="1749456"/>
                  <a:pt x="729996" y="1749492"/>
                </a:cubicBezTo>
                <a:cubicBezTo>
                  <a:pt x="727395" y="1751891"/>
                  <a:pt x="724975" y="1754504"/>
                  <a:pt x="722705" y="1757282"/>
                </a:cubicBezTo>
                <a:cubicBezTo>
                  <a:pt x="720583" y="1759883"/>
                  <a:pt x="718615" y="1762637"/>
                  <a:pt x="716808" y="1765557"/>
                </a:cubicBezTo>
                <a:cubicBezTo>
                  <a:pt x="716147" y="1766621"/>
                  <a:pt x="715414" y="1767614"/>
                  <a:pt x="714798" y="1768725"/>
                </a:cubicBezTo>
                <a:cubicBezTo>
                  <a:pt x="715499" y="1768572"/>
                  <a:pt x="716218" y="1768560"/>
                  <a:pt x="716923" y="1768442"/>
                </a:cubicBezTo>
                <a:cubicBezTo>
                  <a:pt x="717095" y="1768300"/>
                  <a:pt x="717312" y="1768170"/>
                  <a:pt x="717572" y="1768075"/>
                </a:cubicBezTo>
                <a:cubicBezTo>
                  <a:pt x="717835" y="1767992"/>
                  <a:pt x="718098" y="1767910"/>
                  <a:pt x="718362" y="1767815"/>
                </a:cubicBezTo>
                <a:cubicBezTo>
                  <a:pt x="721375" y="1766810"/>
                  <a:pt x="724388" y="1765853"/>
                  <a:pt x="727404" y="1764860"/>
                </a:cubicBezTo>
                <a:cubicBezTo>
                  <a:pt x="726470" y="1764694"/>
                  <a:pt x="725571" y="1764517"/>
                  <a:pt x="724774" y="1764351"/>
                </a:cubicBezTo>
                <a:cubicBezTo>
                  <a:pt x="722641" y="1763914"/>
                  <a:pt x="723279" y="1761171"/>
                  <a:pt x="724943" y="1760568"/>
                </a:cubicBezTo>
                <a:cubicBezTo>
                  <a:pt x="725141" y="1760498"/>
                  <a:pt x="725347" y="1760438"/>
                  <a:pt x="725572" y="1760426"/>
                </a:cubicBezTo>
                <a:cubicBezTo>
                  <a:pt x="728664" y="1760367"/>
                  <a:pt x="731774" y="1760533"/>
                  <a:pt x="734865" y="1760308"/>
                </a:cubicBezTo>
                <a:cubicBezTo>
                  <a:pt x="735524" y="1760273"/>
                  <a:pt x="736178" y="1760178"/>
                  <a:pt x="736830" y="1760084"/>
                </a:cubicBezTo>
                <a:cubicBezTo>
                  <a:pt x="736936" y="1760072"/>
                  <a:pt x="737046" y="1760060"/>
                  <a:pt x="737154" y="1760048"/>
                </a:cubicBezTo>
                <a:cubicBezTo>
                  <a:pt x="738999" y="1759776"/>
                  <a:pt x="740826" y="1759469"/>
                  <a:pt x="742685" y="1759847"/>
                </a:cubicBezTo>
                <a:cubicBezTo>
                  <a:pt x="742685" y="1759847"/>
                  <a:pt x="742687" y="1759847"/>
                  <a:pt x="742687" y="1759847"/>
                </a:cubicBezTo>
                <a:cubicBezTo>
                  <a:pt x="742688" y="1759847"/>
                  <a:pt x="742695" y="1759859"/>
                  <a:pt x="742699" y="1759859"/>
                </a:cubicBezTo>
                <a:cubicBezTo>
                  <a:pt x="743458" y="1759611"/>
                  <a:pt x="744216" y="1759351"/>
                  <a:pt x="744978" y="1759102"/>
                </a:cubicBezTo>
                <a:cubicBezTo>
                  <a:pt x="743024" y="1758913"/>
                  <a:pt x="741157" y="1758618"/>
                  <a:pt x="739347" y="1758251"/>
                </a:cubicBezTo>
                <a:cubicBezTo>
                  <a:pt x="738345" y="1758050"/>
                  <a:pt x="737337" y="1757861"/>
                  <a:pt x="736400" y="1757601"/>
                </a:cubicBezTo>
                <a:cubicBezTo>
                  <a:pt x="733521" y="1756809"/>
                  <a:pt x="734224" y="1752175"/>
                  <a:pt x="737135" y="1752967"/>
                </a:cubicBezTo>
                <a:cubicBezTo>
                  <a:pt x="741689" y="1754197"/>
                  <a:pt x="746158" y="1754575"/>
                  <a:pt x="750726" y="1754409"/>
                </a:cubicBezTo>
                <a:cubicBezTo>
                  <a:pt x="752429" y="1754350"/>
                  <a:pt x="754143" y="1754220"/>
                  <a:pt x="755883" y="1754019"/>
                </a:cubicBezTo>
                <a:cubicBezTo>
                  <a:pt x="756974" y="1753889"/>
                  <a:pt x="758055" y="1753676"/>
                  <a:pt x="759142" y="1753464"/>
                </a:cubicBezTo>
                <a:cubicBezTo>
                  <a:pt x="757677" y="1753192"/>
                  <a:pt x="756275" y="1752802"/>
                  <a:pt x="754854" y="1752459"/>
                </a:cubicBezTo>
                <a:cubicBezTo>
                  <a:pt x="751638" y="1751667"/>
                  <a:pt x="748512" y="1750756"/>
                  <a:pt x="745710" y="1749515"/>
                </a:cubicBezTo>
                <a:cubicBezTo>
                  <a:pt x="744849" y="1749149"/>
                  <a:pt x="744622" y="1748345"/>
                  <a:pt x="744778" y="1747600"/>
                </a:cubicBezTo>
                <a:cubicBezTo>
                  <a:pt x="744986" y="1746583"/>
                  <a:pt x="745901" y="1745661"/>
                  <a:pt x="747080" y="1745957"/>
                </a:cubicBezTo>
                <a:cubicBezTo>
                  <a:pt x="747207" y="1745992"/>
                  <a:pt x="747337" y="1746004"/>
                  <a:pt x="747464" y="1746040"/>
                </a:cubicBezTo>
                <a:cubicBezTo>
                  <a:pt x="747686" y="1746087"/>
                  <a:pt x="747912" y="1746122"/>
                  <a:pt x="748134" y="1746181"/>
                </a:cubicBezTo>
                <a:cubicBezTo>
                  <a:pt x="748157" y="1746181"/>
                  <a:pt x="748180" y="1746193"/>
                  <a:pt x="748202" y="1746193"/>
                </a:cubicBezTo>
                <a:cubicBezTo>
                  <a:pt x="752720" y="1747257"/>
                  <a:pt x="757312" y="1747860"/>
                  <a:pt x="761935" y="1748156"/>
                </a:cubicBezTo>
                <a:cubicBezTo>
                  <a:pt x="764728" y="1748333"/>
                  <a:pt x="767528" y="1748439"/>
                  <a:pt x="770332" y="1748404"/>
                </a:cubicBezTo>
                <a:cubicBezTo>
                  <a:pt x="773847" y="1748357"/>
                  <a:pt x="777430" y="1747943"/>
                  <a:pt x="780995" y="1747765"/>
                </a:cubicBezTo>
                <a:cubicBezTo>
                  <a:pt x="776915" y="1745909"/>
                  <a:pt x="773059" y="1743793"/>
                  <a:pt x="769000" y="1742221"/>
                </a:cubicBezTo>
                <a:cubicBezTo>
                  <a:pt x="765875" y="1741015"/>
                  <a:pt x="762626" y="1740129"/>
                  <a:pt x="759047" y="1739987"/>
                </a:cubicBezTo>
                <a:cubicBezTo>
                  <a:pt x="758964" y="1739987"/>
                  <a:pt x="758885" y="1739963"/>
                  <a:pt x="758801" y="1739963"/>
                </a:cubicBezTo>
                <a:cubicBezTo>
                  <a:pt x="755905" y="1739869"/>
                  <a:pt x="755986" y="1734833"/>
                  <a:pt x="758890" y="1734844"/>
                </a:cubicBezTo>
                <a:cubicBezTo>
                  <a:pt x="759806" y="1734844"/>
                  <a:pt x="760672" y="1734986"/>
                  <a:pt x="761560" y="1735057"/>
                </a:cubicBezTo>
                <a:cubicBezTo>
                  <a:pt x="762526" y="1735152"/>
                  <a:pt x="763503" y="1735211"/>
                  <a:pt x="764444" y="1735376"/>
                </a:cubicBezTo>
                <a:cubicBezTo>
                  <a:pt x="764468" y="1735376"/>
                  <a:pt x="764491" y="1735388"/>
                  <a:pt x="764515" y="1735388"/>
                </a:cubicBezTo>
                <a:cubicBezTo>
                  <a:pt x="767457" y="1735896"/>
                  <a:pt x="770294" y="1736736"/>
                  <a:pt x="773112" y="1737788"/>
                </a:cubicBezTo>
                <a:cubicBezTo>
                  <a:pt x="774763" y="1738403"/>
                  <a:pt x="776411" y="1739076"/>
                  <a:pt x="778074" y="1739798"/>
                </a:cubicBezTo>
                <a:cubicBezTo>
                  <a:pt x="781029" y="1741063"/>
                  <a:pt x="783978" y="1742268"/>
                  <a:pt x="787029" y="1743273"/>
                </a:cubicBezTo>
                <a:cubicBezTo>
                  <a:pt x="788660" y="1743817"/>
                  <a:pt x="790318" y="1744053"/>
                  <a:pt x="791976" y="1744266"/>
                </a:cubicBezTo>
                <a:lnTo>
                  <a:pt x="791983" y="1744266"/>
                </a:lnTo>
                <a:cubicBezTo>
                  <a:pt x="793449" y="1744455"/>
                  <a:pt x="794913" y="1744680"/>
                  <a:pt x="796365" y="1744999"/>
                </a:cubicBezTo>
                <a:cubicBezTo>
                  <a:pt x="797004" y="1745141"/>
                  <a:pt x="797645" y="1745271"/>
                  <a:pt x="798276" y="1745484"/>
                </a:cubicBezTo>
                <a:cubicBezTo>
                  <a:pt x="798339" y="1745508"/>
                  <a:pt x="798369" y="1745578"/>
                  <a:pt x="798421" y="1745602"/>
                </a:cubicBezTo>
                <a:cubicBezTo>
                  <a:pt x="801902" y="1745046"/>
                  <a:pt x="805410" y="1744633"/>
                  <a:pt x="808922" y="1744243"/>
                </a:cubicBezTo>
                <a:cubicBezTo>
                  <a:pt x="808946" y="1743829"/>
                  <a:pt x="808951" y="1743403"/>
                  <a:pt x="808999" y="1742990"/>
                </a:cubicBezTo>
                <a:cubicBezTo>
                  <a:pt x="806835" y="1742599"/>
                  <a:pt x="804669" y="1742221"/>
                  <a:pt x="802573" y="1741654"/>
                </a:cubicBezTo>
                <a:cubicBezTo>
                  <a:pt x="799746" y="1740873"/>
                  <a:pt x="796957" y="1739951"/>
                  <a:pt x="794151" y="1738876"/>
                </a:cubicBezTo>
                <a:cubicBezTo>
                  <a:pt x="792233" y="1738131"/>
                  <a:pt x="793082" y="1734963"/>
                  <a:pt x="795110" y="1735365"/>
                </a:cubicBezTo>
                <a:cubicBezTo>
                  <a:pt x="799912" y="1736310"/>
                  <a:pt x="804793" y="1736925"/>
                  <a:pt x="809675" y="1737481"/>
                </a:cubicBezTo>
                <a:cubicBezTo>
                  <a:pt x="809917" y="1737516"/>
                  <a:pt x="810159" y="1737540"/>
                  <a:pt x="810402" y="1737563"/>
                </a:cubicBezTo>
                <a:cubicBezTo>
                  <a:pt x="810476" y="1737351"/>
                  <a:pt x="810541" y="1737138"/>
                  <a:pt x="810618" y="1736925"/>
                </a:cubicBezTo>
                <a:cubicBezTo>
                  <a:pt x="811130" y="1735518"/>
                  <a:pt x="811725" y="1734147"/>
                  <a:pt x="812392" y="1732799"/>
                </a:cubicBezTo>
                <a:cubicBezTo>
                  <a:pt x="812009" y="1732740"/>
                  <a:pt x="811656" y="1732622"/>
                  <a:pt x="811264" y="1732575"/>
                </a:cubicBezTo>
                <a:cubicBezTo>
                  <a:pt x="809613" y="1732374"/>
                  <a:pt x="805879" y="1733142"/>
                  <a:pt x="804336" y="1732350"/>
                </a:cubicBezTo>
                <a:cubicBezTo>
                  <a:pt x="804265" y="1732303"/>
                  <a:pt x="804197" y="1732267"/>
                  <a:pt x="804136" y="1732220"/>
                </a:cubicBezTo>
                <a:cubicBezTo>
                  <a:pt x="804081" y="1732184"/>
                  <a:pt x="804002" y="1732161"/>
                  <a:pt x="803955" y="1732114"/>
                </a:cubicBezTo>
                <a:cubicBezTo>
                  <a:pt x="801182" y="1729394"/>
                  <a:pt x="803131" y="1728425"/>
                  <a:pt x="806203" y="1728165"/>
                </a:cubicBezTo>
                <a:cubicBezTo>
                  <a:pt x="807845" y="1728035"/>
                  <a:pt x="809791" y="1728082"/>
                  <a:pt x="811537" y="1728189"/>
                </a:cubicBezTo>
                <a:cubicBezTo>
                  <a:pt x="812852" y="1728272"/>
                  <a:pt x="814034" y="1728366"/>
                  <a:pt x="814865" y="1728425"/>
                </a:cubicBezTo>
                <a:cubicBezTo>
                  <a:pt x="814929" y="1728331"/>
                  <a:pt x="814992" y="1728224"/>
                  <a:pt x="815058" y="1728130"/>
                </a:cubicBezTo>
                <a:cubicBezTo>
                  <a:pt x="814397" y="1727834"/>
                  <a:pt x="813685" y="1727598"/>
                  <a:pt x="813001" y="1727338"/>
                </a:cubicBezTo>
                <a:cubicBezTo>
                  <a:pt x="811238" y="1726640"/>
                  <a:pt x="809449" y="1726014"/>
                  <a:pt x="807572" y="1725482"/>
                </a:cubicBezTo>
                <a:cubicBezTo>
                  <a:pt x="806025" y="1725044"/>
                  <a:pt x="804477" y="1724595"/>
                  <a:pt x="802892" y="1724252"/>
                </a:cubicBezTo>
                <a:cubicBezTo>
                  <a:pt x="801871" y="1724039"/>
                  <a:pt x="800850" y="1723897"/>
                  <a:pt x="799824" y="1723720"/>
                </a:cubicBezTo>
                <a:cubicBezTo>
                  <a:pt x="799823" y="1723720"/>
                  <a:pt x="799820" y="1723720"/>
                  <a:pt x="799820" y="1723720"/>
                </a:cubicBezTo>
                <a:cubicBezTo>
                  <a:pt x="797946" y="1723389"/>
                  <a:pt x="796093" y="1723094"/>
                  <a:pt x="794244" y="1722893"/>
                </a:cubicBezTo>
                <a:cubicBezTo>
                  <a:pt x="792403" y="1722680"/>
                  <a:pt x="790562" y="1722491"/>
                  <a:pt x="788797" y="1722396"/>
                </a:cubicBezTo>
                <a:cubicBezTo>
                  <a:pt x="785520" y="1722219"/>
                  <a:pt x="785034" y="1717159"/>
                  <a:pt x="788470" y="1717159"/>
                </a:cubicBezTo>
                <a:cubicBezTo>
                  <a:pt x="790453" y="1717147"/>
                  <a:pt x="792715" y="1717195"/>
                  <a:pt x="795063" y="1717277"/>
                </a:cubicBezTo>
                <a:cubicBezTo>
                  <a:pt x="796693" y="1717336"/>
                  <a:pt x="798346" y="1717419"/>
                  <a:pt x="800058" y="1717549"/>
                </a:cubicBezTo>
                <a:cubicBezTo>
                  <a:pt x="800060" y="1717549"/>
                  <a:pt x="800064" y="1717549"/>
                  <a:pt x="800066" y="1717549"/>
                </a:cubicBezTo>
                <a:cubicBezTo>
                  <a:pt x="802016" y="1717703"/>
                  <a:pt x="803981" y="1717928"/>
                  <a:pt x="805930" y="1718223"/>
                </a:cubicBezTo>
                <a:cubicBezTo>
                  <a:pt x="807791" y="1718507"/>
                  <a:pt x="809637" y="1718861"/>
                  <a:pt x="811398" y="1719323"/>
                </a:cubicBezTo>
                <a:close/>
                <a:moveTo>
                  <a:pt x="1202778" y="2079564"/>
                </a:moveTo>
                <a:cubicBezTo>
                  <a:pt x="1203873" y="2079997"/>
                  <a:pt x="1204673" y="2081067"/>
                  <a:pt x="1203914" y="2082355"/>
                </a:cubicBezTo>
                <a:cubicBezTo>
                  <a:pt x="1202419" y="2084897"/>
                  <a:pt x="1201254" y="2088527"/>
                  <a:pt x="1198805" y="2090382"/>
                </a:cubicBezTo>
                <a:cubicBezTo>
                  <a:pt x="1198523" y="2090583"/>
                  <a:pt x="1198299" y="2090878"/>
                  <a:pt x="1197981" y="2091032"/>
                </a:cubicBezTo>
                <a:cubicBezTo>
                  <a:pt x="1197687" y="2091174"/>
                  <a:pt x="1197240" y="2091115"/>
                  <a:pt x="1197098" y="2090784"/>
                </a:cubicBezTo>
                <a:cubicBezTo>
                  <a:pt x="1196792" y="2090051"/>
                  <a:pt x="1196698" y="2089294"/>
                  <a:pt x="1196710" y="2088538"/>
                </a:cubicBezTo>
                <a:cubicBezTo>
                  <a:pt x="1196745" y="2085761"/>
                  <a:pt x="1198546" y="2082911"/>
                  <a:pt x="1199865" y="2080594"/>
                </a:cubicBezTo>
                <a:lnTo>
                  <a:pt x="1199877" y="2080605"/>
                </a:lnTo>
                <a:lnTo>
                  <a:pt x="1199877" y="2080594"/>
                </a:lnTo>
                <a:cubicBezTo>
                  <a:pt x="1200294" y="2079335"/>
                  <a:pt x="1201683" y="2079131"/>
                  <a:pt x="1202778" y="2079564"/>
                </a:cubicBezTo>
                <a:close/>
                <a:moveTo>
                  <a:pt x="313850" y="1258748"/>
                </a:moveTo>
                <a:lnTo>
                  <a:pt x="313823" y="1262649"/>
                </a:lnTo>
                <a:cubicBezTo>
                  <a:pt x="312099" y="1262685"/>
                  <a:pt x="311010" y="1263607"/>
                  <a:pt x="309871" y="1264801"/>
                </a:cubicBezTo>
                <a:cubicBezTo>
                  <a:pt x="308136" y="1266633"/>
                  <a:pt x="305480" y="1263725"/>
                  <a:pt x="307226" y="1261905"/>
                </a:cubicBezTo>
                <a:close/>
                <a:moveTo>
                  <a:pt x="313852" y="1258748"/>
                </a:moveTo>
                <a:lnTo>
                  <a:pt x="313850" y="1258748"/>
                </a:lnTo>
                <a:lnTo>
                  <a:pt x="313851" y="1258748"/>
                </a:lnTo>
                <a:close/>
                <a:moveTo>
                  <a:pt x="210210" y="1163040"/>
                </a:moveTo>
                <a:cubicBezTo>
                  <a:pt x="205018" y="1160144"/>
                  <a:pt x="206170" y="1159552"/>
                  <a:pt x="197315" y="1160581"/>
                </a:cubicBezTo>
                <a:cubicBezTo>
                  <a:pt x="199397" y="1161361"/>
                  <a:pt x="201460" y="1162178"/>
                  <a:pt x="203483" y="1163075"/>
                </a:cubicBezTo>
                <a:cubicBezTo>
                  <a:pt x="205726" y="1163052"/>
                  <a:pt x="207971" y="1163028"/>
                  <a:pt x="210208" y="1163052"/>
                </a:cubicBezTo>
                <a:close/>
                <a:moveTo>
                  <a:pt x="762125" y="1670771"/>
                </a:moveTo>
                <a:cubicBezTo>
                  <a:pt x="761708" y="1671338"/>
                  <a:pt x="761289" y="1671894"/>
                  <a:pt x="760871" y="1672449"/>
                </a:cubicBezTo>
                <a:cubicBezTo>
                  <a:pt x="761143" y="1672473"/>
                  <a:pt x="761421" y="1672461"/>
                  <a:pt x="761694" y="1672473"/>
                </a:cubicBezTo>
                <a:lnTo>
                  <a:pt x="761694" y="1672485"/>
                </a:lnTo>
                <a:cubicBezTo>
                  <a:pt x="761846" y="1671882"/>
                  <a:pt x="761999" y="1671279"/>
                  <a:pt x="762125" y="1670771"/>
                </a:cubicBezTo>
                <a:close/>
                <a:moveTo>
                  <a:pt x="597613" y="1516093"/>
                </a:moveTo>
                <a:cubicBezTo>
                  <a:pt x="592315" y="1511907"/>
                  <a:pt x="585899" y="1508210"/>
                  <a:pt x="578013" y="1505219"/>
                </a:cubicBezTo>
                <a:cubicBezTo>
                  <a:pt x="580279" y="1508612"/>
                  <a:pt x="581900" y="1512573"/>
                  <a:pt x="583493" y="1516533"/>
                </a:cubicBezTo>
                <a:cubicBezTo>
                  <a:pt x="583702" y="1514334"/>
                  <a:pt x="585080" y="1514133"/>
                  <a:pt x="585847" y="1514937"/>
                </a:cubicBezTo>
                <a:cubicBezTo>
                  <a:pt x="587518" y="1516686"/>
                  <a:pt x="589028" y="1521876"/>
                  <a:pt x="590207" y="1524702"/>
                </a:cubicBezTo>
                <a:cubicBezTo>
                  <a:pt x="590542" y="1518353"/>
                  <a:pt x="596544" y="1531629"/>
                  <a:pt x="599832" y="1537032"/>
                </a:cubicBezTo>
                <a:cubicBezTo>
                  <a:pt x="598780" y="1533414"/>
                  <a:pt x="599925" y="1532291"/>
                  <a:pt x="601013" y="1533024"/>
                </a:cubicBezTo>
                <a:cubicBezTo>
                  <a:pt x="604455" y="1535353"/>
                  <a:pt x="605922" y="1539869"/>
                  <a:pt x="608030" y="1543321"/>
                </a:cubicBezTo>
                <a:cubicBezTo>
                  <a:pt x="609851" y="1546300"/>
                  <a:pt x="611876" y="1549102"/>
                  <a:pt x="614024" y="1551797"/>
                </a:cubicBezTo>
                <a:cubicBezTo>
                  <a:pt x="610686" y="1544503"/>
                  <a:pt x="612705" y="1541950"/>
                  <a:pt x="614509" y="1543664"/>
                </a:cubicBezTo>
                <a:cubicBezTo>
                  <a:pt x="617748" y="1546725"/>
                  <a:pt x="618466" y="1549976"/>
                  <a:pt x="624549" y="1561077"/>
                </a:cubicBezTo>
                <a:cubicBezTo>
                  <a:pt x="619332" y="1545605"/>
                  <a:pt x="613507" y="1528651"/>
                  <a:pt x="597613" y="1516093"/>
                </a:cubicBezTo>
                <a:close/>
                <a:moveTo>
                  <a:pt x="643434" y="1558145"/>
                </a:moveTo>
                <a:cubicBezTo>
                  <a:pt x="639087" y="1560474"/>
                  <a:pt x="634632" y="1562708"/>
                  <a:pt x="633892" y="1567118"/>
                </a:cubicBezTo>
                <a:cubicBezTo>
                  <a:pt x="634328" y="1568572"/>
                  <a:pt x="634724" y="1570026"/>
                  <a:pt x="635162" y="1571468"/>
                </a:cubicBezTo>
                <a:cubicBezTo>
                  <a:pt x="639628" y="1566137"/>
                  <a:pt x="640885" y="1563193"/>
                  <a:pt x="643434" y="1558145"/>
                </a:cubicBezTo>
                <a:close/>
                <a:moveTo>
                  <a:pt x="1172048" y="2043155"/>
                </a:moveTo>
                <a:cubicBezTo>
                  <a:pt x="1172284" y="2043451"/>
                  <a:pt x="1172437" y="2043805"/>
                  <a:pt x="1172354" y="2044243"/>
                </a:cubicBezTo>
                <a:cubicBezTo>
                  <a:pt x="1172189" y="2045106"/>
                  <a:pt x="1171966" y="2045992"/>
                  <a:pt x="1171683" y="2046879"/>
                </a:cubicBezTo>
                <a:cubicBezTo>
                  <a:pt x="1171036" y="2048948"/>
                  <a:pt x="1169965" y="2050874"/>
                  <a:pt x="1168046" y="2051844"/>
                </a:cubicBezTo>
                <a:cubicBezTo>
                  <a:pt x="1167963" y="2051879"/>
                  <a:pt x="1167916" y="2051962"/>
                  <a:pt x="1167834" y="2051998"/>
                </a:cubicBezTo>
                <a:cubicBezTo>
                  <a:pt x="1167669" y="2052069"/>
                  <a:pt x="1167422" y="2052092"/>
                  <a:pt x="1167292" y="2051915"/>
                </a:cubicBezTo>
                <a:cubicBezTo>
                  <a:pt x="1166939" y="2051454"/>
                  <a:pt x="1166727" y="2050969"/>
                  <a:pt x="1166563" y="2050484"/>
                </a:cubicBezTo>
                <a:cubicBezTo>
                  <a:pt x="1166539" y="2050402"/>
                  <a:pt x="1166527" y="2050331"/>
                  <a:pt x="1166504" y="2050260"/>
                </a:cubicBezTo>
                <a:cubicBezTo>
                  <a:pt x="1166103" y="2048723"/>
                  <a:pt x="1166492" y="2047103"/>
                  <a:pt x="1167316" y="2045649"/>
                </a:cubicBezTo>
                <a:cubicBezTo>
                  <a:pt x="1167857" y="2044727"/>
                  <a:pt x="1168564" y="2043876"/>
                  <a:pt x="1169341" y="2043167"/>
                </a:cubicBezTo>
                <a:cubicBezTo>
                  <a:pt x="1169376" y="2043143"/>
                  <a:pt x="1169399" y="2043108"/>
                  <a:pt x="1169435" y="2043072"/>
                </a:cubicBezTo>
                <a:cubicBezTo>
                  <a:pt x="1169541" y="2042989"/>
                  <a:pt x="1169635" y="2042883"/>
                  <a:pt x="1169729" y="2042800"/>
                </a:cubicBezTo>
                <a:cubicBezTo>
                  <a:pt x="1170047" y="2042540"/>
                  <a:pt x="1170435" y="2042481"/>
                  <a:pt x="1170812" y="2042505"/>
                </a:cubicBezTo>
                <a:cubicBezTo>
                  <a:pt x="1171307" y="2042540"/>
                  <a:pt x="1171754" y="2042777"/>
                  <a:pt x="1172048" y="2043155"/>
                </a:cubicBezTo>
                <a:close/>
                <a:moveTo>
                  <a:pt x="279243" y="1217798"/>
                </a:moveTo>
                <a:cubicBezTo>
                  <a:pt x="280911" y="1217231"/>
                  <a:pt x="281776" y="1219382"/>
                  <a:pt x="280314" y="1220269"/>
                </a:cubicBezTo>
                <a:cubicBezTo>
                  <a:pt x="279703" y="1220635"/>
                  <a:pt x="279242" y="1221084"/>
                  <a:pt x="278830" y="1221557"/>
                </a:cubicBezTo>
                <a:cubicBezTo>
                  <a:pt x="277908" y="1222609"/>
                  <a:pt x="277330" y="1223862"/>
                  <a:pt x="276561" y="1225127"/>
                </a:cubicBezTo>
                <a:cubicBezTo>
                  <a:pt x="275575" y="1226747"/>
                  <a:pt x="273284" y="1225955"/>
                  <a:pt x="273489" y="1224075"/>
                </a:cubicBezTo>
                <a:cubicBezTo>
                  <a:pt x="273593" y="1223118"/>
                  <a:pt x="273936" y="1222302"/>
                  <a:pt x="274381" y="1221545"/>
                </a:cubicBezTo>
                <a:cubicBezTo>
                  <a:pt x="275429" y="1219772"/>
                  <a:pt x="277237" y="1218495"/>
                  <a:pt x="279243" y="1217798"/>
                </a:cubicBezTo>
                <a:close/>
                <a:moveTo>
                  <a:pt x="788617" y="1686801"/>
                </a:moveTo>
                <a:cubicBezTo>
                  <a:pt x="790065" y="1688905"/>
                  <a:pt x="786671" y="1691175"/>
                  <a:pt x="785030" y="1689354"/>
                </a:cubicBezTo>
                <a:cubicBezTo>
                  <a:pt x="784504" y="1688751"/>
                  <a:pt x="783867" y="1688255"/>
                  <a:pt x="783250" y="1687735"/>
                </a:cubicBezTo>
                <a:cubicBezTo>
                  <a:pt x="782955" y="1687498"/>
                  <a:pt x="782716" y="1687191"/>
                  <a:pt x="782398" y="1686966"/>
                </a:cubicBezTo>
                <a:cubicBezTo>
                  <a:pt x="780904" y="1686198"/>
                  <a:pt x="781688" y="1684070"/>
                  <a:pt x="783063" y="1683798"/>
                </a:cubicBezTo>
                <a:cubicBezTo>
                  <a:pt x="783314" y="1683751"/>
                  <a:pt x="783577" y="1683751"/>
                  <a:pt x="783856" y="1683845"/>
                </a:cubicBezTo>
                <a:lnTo>
                  <a:pt x="783859" y="1683845"/>
                </a:lnTo>
                <a:cubicBezTo>
                  <a:pt x="785820" y="1684507"/>
                  <a:pt x="787400" y="1685028"/>
                  <a:pt x="788617" y="1686801"/>
                </a:cubicBezTo>
                <a:close/>
                <a:moveTo>
                  <a:pt x="228319" y="1169601"/>
                </a:moveTo>
                <a:cubicBezTo>
                  <a:pt x="200017" y="1164979"/>
                  <a:pt x="198351" y="1172213"/>
                  <a:pt x="198351" y="1172213"/>
                </a:cubicBezTo>
                <a:cubicBezTo>
                  <a:pt x="205396" y="1172935"/>
                  <a:pt x="208836" y="1176589"/>
                  <a:pt x="220064" y="1172640"/>
                </a:cubicBezTo>
                <a:cubicBezTo>
                  <a:pt x="222358" y="1171835"/>
                  <a:pt x="225814" y="1169187"/>
                  <a:pt x="228319" y="1169601"/>
                </a:cubicBezTo>
                <a:close/>
                <a:moveTo>
                  <a:pt x="309424" y="1244433"/>
                </a:moveTo>
                <a:cubicBezTo>
                  <a:pt x="311565" y="1244055"/>
                  <a:pt x="312475" y="1247318"/>
                  <a:pt x="310315" y="1247731"/>
                </a:cubicBezTo>
                <a:cubicBezTo>
                  <a:pt x="309455" y="1247803"/>
                  <a:pt x="308813" y="1248193"/>
                  <a:pt x="308400" y="1248890"/>
                </a:cubicBezTo>
                <a:lnTo>
                  <a:pt x="308399" y="1248890"/>
                </a:lnTo>
                <a:cubicBezTo>
                  <a:pt x="306977" y="1250581"/>
                  <a:pt x="304598" y="1248051"/>
                  <a:pt x="306034" y="1246372"/>
                </a:cubicBezTo>
                <a:cubicBezTo>
                  <a:pt x="306972" y="1245273"/>
                  <a:pt x="308015" y="1244681"/>
                  <a:pt x="309424" y="1244433"/>
                </a:cubicBezTo>
                <a:close/>
                <a:moveTo>
                  <a:pt x="855579" y="1748203"/>
                </a:moveTo>
                <a:cubicBezTo>
                  <a:pt x="855931" y="1748853"/>
                  <a:pt x="855156" y="1749834"/>
                  <a:pt x="854467" y="1749314"/>
                </a:cubicBezTo>
                <a:cubicBezTo>
                  <a:pt x="849675" y="1745685"/>
                  <a:pt x="845459" y="1741949"/>
                  <a:pt x="840312" y="1739443"/>
                </a:cubicBezTo>
                <a:cubicBezTo>
                  <a:pt x="838430" y="1738533"/>
                  <a:pt x="836431" y="1737764"/>
                  <a:pt x="834223" y="1737244"/>
                </a:cubicBezTo>
                <a:cubicBezTo>
                  <a:pt x="831824" y="1736677"/>
                  <a:pt x="832298" y="1732835"/>
                  <a:pt x="834716" y="1733402"/>
                </a:cubicBezTo>
                <a:cubicBezTo>
                  <a:pt x="837398" y="1734040"/>
                  <a:pt x="839976" y="1734951"/>
                  <a:pt x="842414" y="1736097"/>
                </a:cubicBezTo>
                <a:cubicBezTo>
                  <a:pt x="847883" y="1738686"/>
                  <a:pt x="852567" y="1742599"/>
                  <a:pt x="855579" y="1748203"/>
                </a:cubicBezTo>
                <a:close/>
                <a:moveTo>
                  <a:pt x="355645" y="1286298"/>
                </a:moveTo>
                <a:cubicBezTo>
                  <a:pt x="360242" y="1284423"/>
                  <a:pt x="349766" y="1300396"/>
                  <a:pt x="344495" y="1299225"/>
                </a:cubicBezTo>
                <a:cubicBezTo>
                  <a:pt x="342964" y="1298871"/>
                  <a:pt x="344055" y="1296696"/>
                  <a:pt x="345273" y="1295419"/>
                </a:cubicBezTo>
                <a:cubicBezTo>
                  <a:pt x="350906" y="1289532"/>
                  <a:pt x="354113" y="1286924"/>
                  <a:pt x="355645" y="1286298"/>
                </a:cubicBezTo>
                <a:close/>
                <a:moveTo>
                  <a:pt x="224368" y="1164116"/>
                </a:moveTo>
                <a:lnTo>
                  <a:pt x="224366" y="1164116"/>
                </a:lnTo>
                <a:lnTo>
                  <a:pt x="215558" y="1157595"/>
                </a:lnTo>
                <a:cubicBezTo>
                  <a:pt x="213097" y="1155953"/>
                  <a:pt x="211925" y="1155876"/>
                  <a:pt x="214492" y="1160463"/>
                </a:cubicBezTo>
                <a:cubicBezTo>
                  <a:pt x="215179" y="1161680"/>
                  <a:pt x="216230" y="1162638"/>
                  <a:pt x="217357" y="1163430"/>
                </a:cubicBezTo>
                <a:lnTo>
                  <a:pt x="224366" y="1164116"/>
                </a:lnTo>
                <a:lnTo>
                  <a:pt x="224367" y="1164116"/>
                </a:lnTo>
                <a:close/>
                <a:moveTo>
                  <a:pt x="733165" y="1633071"/>
                </a:moveTo>
                <a:cubicBezTo>
                  <a:pt x="731067" y="1633899"/>
                  <a:pt x="728966" y="1634715"/>
                  <a:pt x="726870" y="1635554"/>
                </a:cubicBezTo>
                <a:cubicBezTo>
                  <a:pt x="725485" y="1643522"/>
                  <a:pt x="726492" y="1651170"/>
                  <a:pt x="727776" y="1659375"/>
                </a:cubicBezTo>
                <a:cubicBezTo>
                  <a:pt x="728083" y="1661337"/>
                  <a:pt x="728305" y="1663288"/>
                  <a:pt x="728421" y="1665226"/>
                </a:cubicBezTo>
                <a:cubicBezTo>
                  <a:pt x="730086" y="1662543"/>
                  <a:pt x="731847" y="1659895"/>
                  <a:pt x="733699" y="1657294"/>
                </a:cubicBezTo>
                <a:cubicBezTo>
                  <a:pt x="732150" y="1653393"/>
                  <a:pt x="731975" y="1648581"/>
                  <a:pt x="731990" y="1644656"/>
                </a:cubicBezTo>
                <a:cubicBezTo>
                  <a:pt x="732005" y="1640885"/>
                  <a:pt x="732024" y="1636760"/>
                  <a:pt x="733165" y="1633071"/>
                </a:cubicBezTo>
                <a:close/>
                <a:moveTo>
                  <a:pt x="366278" y="1291435"/>
                </a:moveTo>
                <a:cubicBezTo>
                  <a:pt x="365292" y="1302063"/>
                  <a:pt x="347925" y="1305952"/>
                  <a:pt x="359531" y="1296081"/>
                </a:cubicBezTo>
                <a:cubicBezTo>
                  <a:pt x="361164" y="1294698"/>
                  <a:pt x="362952" y="1292712"/>
                  <a:pt x="363942" y="1290773"/>
                </a:cubicBezTo>
                <a:cubicBezTo>
                  <a:pt x="364502" y="1289662"/>
                  <a:pt x="366391" y="1290182"/>
                  <a:pt x="366278" y="1291435"/>
                </a:cubicBezTo>
                <a:close/>
                <a:moveTo>
                  <a:pt x="278382" y="1208990"/>
                </a:moveTo>
                <a:cubicBezTo>
                  <a:pt x="278800" y="1209451"/>
                  <a:pt x="278801" y="1210090"/>
                  <a:pt x="278331" y="1210480"/>
                </a:cubicBezTo>
                <a:lnTo>
                  <a:pt x="278332" y="1210480"/>
                </a:lnTo>
                <a:cubicBezTo>
                  <a:pt x="277359" y="1211307"/>
                  <a:pt x="276199" y="1211828"/>
                  <a:pt x="275339" y="1212643"/>
                </a:cubicBezTo>
                <a:cubicBezTo>
                  <a:pt x="273832" y="1214050"/>
                  <a:pt x="271925" y="1217443"/>
                  <a:pt x="270503" y="1217632"/>
                </a:cubicBezTo>
                <a:cubicBezTo>
                  <a:pt x="270098" y="1217691"/>
                  <a:pt x="269726" y="1217526"/>
                  <a:pt x="269421" y="1216935"/>
                </a:cubicBezTo>
                <a:cubicBezTo>
                  <a:pt x="267934" y="1214038"/>
                  <a:pt x="271771" y="1210563"/>
                  <a:pt x="274676" y="1209120"/>
                </a:cubicBezTo>
                <a:cubicBezTo>
                  <a:pt x="276631" y="1208139"/>
                  <a:pt x="277851" y="1208411"/>
                  <a:pt x="278382" y="1208990"/>
                </a:cubicBezTo>
                <a:close/>
                <a:moveTo>
                  <a:pt x="261552" y="1192535"/>
                </a:moveTo>
                <a:cubicBezTo>
                  <a:pt x="256616" y="1195881"/>
                  <a:pt x="253127" y="1199344"/>
                  <a:pt x="252435" y="1201874"/>
                </a:cubicBezTo>
                <a:cubicBezTo>
                  <a:pt x="254900" y="1202064"/>
                  <a:pt x="257050" y="1202524"/>
                  <a:pt x="259336" y="1202926"/>
                </a:cubicBezTo>
                <a:cubicBezTo>
                  <a:pt x="259899" y="1199310"/>
                  <a:pt x="260673" y="1195810"/>
                  <a:pt x="261552" y="1192535"/>
                </a:cubicBezTo>
                <a:close/>
                <a:moveTo>
                  <a:pt x="1054637" y="1923200"/>
                </a:moveTo>
                <a:cubicBezTo>
                  <a:pt x="1052527" y="1923023"/>
                  <a:pt x="1050557" y="1922999"/>
                  <a:pt x="1048623" y="1923023"/>
                </a:cubicBezTo>
                <a:cubicBezTo>
                  <a:pt x="1046940" y="1923034"/>
                  <a:pt x="1045362" y="1923152"/>
                  <a:pt x="1043807" y="1923294"/>
                </a:cubicBezTo>
                <a:cubicBezTo>
                  <a:pt x="1043488" y="1923330"/>
                  <a:pt x="1043152" y="1923354"/>
                  <a:pt x="1042837" y="1923377"/>
                </a:cubicBezTo>
                <a:cubicBezTo>
                  <a:pt x="1041566" y="1923531"/>
                  <a:pt x="1040339" y="1923708"/>
                  <a:pt x="1039151" y="1923944"/>
                </a:cubicBezTo>
                <a:cubicBezTo>
                  <a:pt x="1038488" y="1924075"/>
                  <a:pt x="1037839" y="1924205"/>
                  <a:pt x="1037201" y="1924358"/>
                </a:cubicBezTo>
                <a:cubicBezTo>
                  <a:pt x="1036234" y="1924583"/>
                  <a:pt x="1035269" y="1924819"/>
                  <a:pt x="1034359" y="1925103"/>
                </a:cubicBezTo>
                <a:cubicBezTo>
                  <a:pt x="1034335" y="1925103"/>
                  <a:pt x="1034315" y="1925115"/>
                  <a:pt x="1034292" y="1925127"/>
                </a:cubicBezTo>
                <a:cubicBezTo>
                  <a:pt x="1034312" y="1925139"/>
                  <a:pt x="1034332" y="1925150"/>
                  <a:pt x="1034353" y="1925162"/>
                </a:cubicBezTo>
                <a:cubicBezTo>
                  <a:pt x="1035249" y="1925836"/>
                  <a:pt x="1036103" y="1926545"/>
                  <a:pt x="1036946" y="1927278"/>
                </a:cubicBezTo>
                <a:lnTo>
                  <a:pt x="1036950" y="1927278"/>
                </a:lnTo>
                <a:cubicBezTo>
                  <a:pt x="1037568" y="1927822"/>
                  <a:pt x="1038209" y="1928330"/>
                  <a:pt x="1038796" y="1928898"/>
                </a:cubicBezTo>
                <a:cubicBezTo>
                  <a:pt x="1039968" y="1930033"/>
                  <a:pt x="1041071" y="1931227"/>
                  <a:pt x="1042092" y="1932480"/>
                </a:cubicBezTo>
                <a:cubicBezTo>
                  <a:pt x="1042271" y="1932693"/>
                  <a:pt x="1042412" y="1932941"/>
                  <a:pt x="1042586" y="1933165"/>
                </a:cubicBezTo>
                <a:cubicBezTo>
                  <a:pt x="1043834" y="1934761"/>
                  <a:pt x="1044912" y="1936464"/>
                  <a:pt x="1045861" y="1938237"/>
                </a:cubicBezTo>
                <a:cubicBezTo>
                  <a:pt x="1046440" y="1939325"/>
                  <a:pt x="1046957" y="1940436"/>
                  <a:pt x="1047409" y="1941583"/>
                </a:cubicBezTo>
                <a:cubicBezTo>
                  <a:pt x="1048489" y="1940128"/>
                  <a:pt x="1049473" y="1938639"/>
                  <a:pt x="1050357" y="1937102"/>
                </a:cubicBezTo>
                <a:cubicBezTo>
                  <a:pt x="1051058" y="1935885"/>
                  <a:pt x="1051692" y="1934631"/>
                  <a:pt x="1052241" y="1933355"/>
                </a:cubicBezTo>
                <a:cubicBezTo>
                  <a:pt x="1052307" y="1933201"/>
                  <a:pt x="1052386" y="1933047"/>
                  <a:pt x="1052450" y="1932894"/>
                </a:cubicBezTo>
                <a:cubicBezTo>
                  <a:pt x="1052761" y="1932137"/>
                  <a:pt x="1053023" y="1931357"/>
                  <a:pt x="1053274" y="1930576"/>
                </a:cubicBezTo>
                <a:cubicBezTo>
                  <a:pt x="1054031" y="1928224"/>
                  <a:pt x="1054533" y="1925777"/>
                  <a:pt x="1054637" y="1923200"/>
                </a:cubicBezTo>
                <a:close/>
                <a:moveTo>
                  <a:pt x="700421" y="1596294"/>
                </a:moveTo>
                <a:cubicBezTo>
                  <a:pt x="701256" y="1596850"/>
                  <a:pt x="700982" y="1598327"/>
                  <a:pt x="700053" y="1598611"/>
                </a:cubicBezTo>
                <a:cubicBezTo>
                  <a:pt x="697273" y="1599450"/>
                  <a:pt x="694296" y="1598800"/>
                  <a:pt x="691466" y="1598434"/>
                </a:cubicBezTo>
                <a:cubicBezTo>
                  <a:pt x="688971" y="1598103"/>
                  <a:pt x="686251" y="1598126"/>
                  <a:pt x="683978" y="1596956"/>
                </a:cubicBezTo>
                <a:cubicBezTo>
                  <a:pt x="682256" y="1596069"/>
                  <a:pt x="682666" y="1593658"/>
                  <a:pt x="684539" y="1593315"/>
                </a:cubicBezTo>
                <a:cubicBezTo>
                  <a:pt x="686934" y="1592878"/>
                  <a:pt x="689351" y="1593587"/>
                  <a:pt x="691728" y="1593965"/>
                </a:cubicBezTo>
                <a:cubicBezTo>
                  <a:pt x="694671" y="1594426"/>
                  <a:pt x="697886" y="1594615"/>
                  <a:pt x="700421" y="1596294"/>
                </a:cubicBezTo>
                <a:close/>
                <a:moveTo>
                  <a:pt x="972304" y="1845271"/>
                </a:moveTo>
                <a:cubicBezTo>
                  <a:pt x="969629" y="1844373"/>
                  <a:pt x="968607" y="1846619"/>
                  <a:pt x="967043" y="1848475"/>
                </a:cubicBezTo>
                <a:cubicBezTo>
                  <a:pt x="965492" y="1850319"/>
                  <a:pt x="963863" y="1852092"/>
                  <a:pt x="962232" y="1853853"/>
                </a:cubicBezTo>
                <a:cubicBezTo>
                  <a:pt x="959784" y="1856513"/>
                  <a:pt x="957257" y="1859079"/>
                  <a:pt x="954585" y="1861502"/>
                </a:cubicBezTo>
                <a:cubicBezTo>
                  <a:pt x="954408" y="1861668"/>
                  <a:pt x="954250" y="1861845"/>
                  <a:pt x="954073" y="1861999"/>
                </a:cubicBezTo>
                <a:cubicBezTo>
                  <a:pt x="953192" y="1862791"/>
                  <a:pt x="952275" y="1863559"/>
                  <a:pt x="951354" y="1864316"/>
                </a:cubicBezTo>
                <a:cubicBezTo>
                  <a:pt x="949037" y="1866243"/>
                  <a:pt x="946592" y="1868075"/>
                  <a:pt x="944034" y="1869730"/>
                </a:cubicBezTo>
                <a:cubicBezTo>
                  <a:pt x="941793" y="1871184"/>
                  <a:pt x="939463" y="1872473"/>
                  <a:pt x="937058" y="1873584"/>
                </a:cubicBezTo>
                <a:cubicBezTo>
                  <a:pt x="934221" y="1874896"/>
                  <a:pt x="931278" y="1875913"/>
                  <a:pt x="928238" y="1876551"/>
                </a:cubicBezTo>
                <a:cubicBezTo>
                  <a:pt x="928013" y="1876599"/>
                  <a:pt x="927791" y="1876658"/>
                  <a:pt x="927565" y="1876705"/>
                </a:cubicBezTo>
                <a:cubicBezTo>
                  <a:pt x="925956" y="1877012"/>
                  <a:pt x="924325" y="1877213"/>
                  <a:pt x="922667" y="1877296"/>
                </a:cubicBezTo>
                <a:cubicBezTo>
                  <a:pt x="922431" y="1877308"/>
                  <a:pt x="922201" y="1877343"/>
                  <a:pt x="921964" y="1877355"/>
                </a:cubicBezTo>
                <a:cubicBezTo>
                  <a:pt x="921899" y="1877355"/>
                  <a:pt x="921837" y="1877367"/>
                  <a:pt x="921771" y="1877367"/>
                </a:cubicBezTo>
                <a:cubicBezTo>
                  <a:pt x="921838" y="1877391"/>
                  <a:pt x="921906" y="1877391"/>
                  <a:pt x="921973" y="1877414"/>
                </a:cubicBezTo>
                <a:cubicBezTo>
                  <a:pt x="922219" y="1877462"/>
                  <a:pt x="922470" y="1877497"/>
                  <a:pt x="922716" y="1877556"/>
                </a:cubicBezTo>
                <a:cubicBezTo>
                  <a:pt x="924431" y="1877934"/>
                  <a:pt x="926160" y="1878230"/>
                  <a:pt x="927901" y="1878455"/>
                </a:cubicBezTo>
                <a:cubicBezTo>
                  <a:pt x="928067" y="1878466"/>
                  <a:pt x="928236" y="1878490"/>
                  <a:pt x="928403" y="1878514"/>
                </a:cubicBezTo>
                <a:cubicBezTo>
                  <a:pt x="931278" y="1878856"/>
                  <a:pt x="934168" y="1878998"/>
                  <a:pt x="937063" y="1878939"/>
                </a:cubicBezTo>
                <a:cubicBezTo>
                  <a:pt x="940216" y="1878868"/>
                  <a:pt x="943359" y="1878549"/>
                  <a:pt x="946463" y="1877994"/>
                </a:cubicBezTo>
                <a:cubicBezTo>
                  <a:pt x="948449" y="1877627"/>
                  <a:pt x="950413" y="1877166"/>
                  <a:pt x="952355" y="1876610"/>
                </a:cubicBezTo>
                <a:lnTo>
                  <a:pt x="952356" y="1876610"/>
                </a:lnTo>
                <a:cubicBezTo>
                  <a:pt x="954445" y="1876019"/>
                  <a:pt x="956512" y="1875345"/>
                  <a:pt x="958521" y="1874518"/>
                </a:cubicBezTo>
                <a:cubicBezTo>
                  <a:pt x="960107" y="1873856"/>
                  <a:pt x="961638" y="1873052"/>
                  <a:pt x="963166" y="1872248"/>
                </a:cubicBezTo>
                <a:cubicBezTo>
                  <a:pt x="965753" y="1870889"/>
                  <a:pt x="968258" y="1869375"/>
                  <a:pt x="970484" y="1867496"/>
                </a:cubicBezTo>
                <a:cubicBezTo>
                  <a:pt x="971587" y="1866562"/>
                  <a:pt x="972540" y="1865604"/>
                  <a:pt x="973410" y="1864623"/>
                </a:cubicBezTo>
                <a:cubicBezTo>
                  <a:pt x="974830" y="1863027"/>
                  <a:pt x="975955" y="1861337"/>
                  <a:pt x="976617" y="1859516"/>
                </a:cubicBezTo>
                <a:cubicBezTo>
                  <a:pt x="976826" y="1858925"/>
                  <a:pt x="976975" y="1858334"/>
                  <a:pt x="977097" y="1857719"/>
                </a:cubicBezTo>
                <a:cubicBezTo>
                  <a:pt x="977535" y="1855532"/>
                  <a:pt x="977414" y="1853144"/>
                  <a:pt x="976578" y="1850461"/>
                </a:cubicBezTo>
                <a:cubicBezTo>
                  <a:pt x="976576" y="1850449"/>
                  <a:pt x="976576" y="1850449"/>
                  <a:pt x="976573" y="1850437"/>
                </a:cubicBezTo>
                <a:cubicBezTo>
                  <a:pt x="975889" y="1848262"/>
                  <a:pt x="974700" y="1846063"/>
                  <a:pt x="972304" y="1845271"/>
                </a:cubicBezTo>
                <a:close/>
                <a:moveTo>
                  <a:pt x="765417" y="1654291"/>
                </a:moveTo>
                <a:cubicBezTo>
                  <a:pt x="765394" y="1654279"/>
                  <a:pt x="765371" y="1654256"/>
                  <a:pt x="765349" y="1654244"/>
                </a:cubicBezTo>
                <a:cubicBezTo>
                  <a:pt x="764587" y="1653736"/>
                  <a:pt x="763828" y="1653227"/>
                  <a:pt x="763096" y="1652683"/>
                </a:cubicBezTo>
                <a:cubicBezTo>
                  <a:pt x="761800" y="1654398"/>
                  <a:pt x="760408" y="1656065"/>
                  <a:pt x="758684" y="1657128"/>
                </a:cubicBezTo>
                <a:cubicBezTo>
                  <a:pt x="757488" y="1657861"/>
                  <a:pt x="756442" y="1656396"/>
                  <a:pt x="756720" y="1655331"/>
                </a:cubicBezTo>
                <a:cubicBezTo>
                  <a:pt x="757218" y="1653428"/>
                  <a:pt x="758426" y="1651608"/>
                  <a:pt x="759701" y="1649870"/>
                </a:cubicBezTo>
                <a:cubicBezTo>
                  <a:pt x="759170" y="1649397"/>
                  <a:pt x="758624" y="1648936"/>
                  <a:pt x="758117" y="1648439"/>
                </a:cubicBezTo>
                <a:cubicBezTo>
                  <a:pt x="757425" y="1649255"/>
                  <a:pt x="756720" y="1650059"/>
                  <a:pt x="756094" y="1650934"/>
                </a:cubicBezTo>
                <a:cubicBezTo>
                  <a:pt x="755103" y="1652305"/>
                  <a:pt x="754439" y="1653747"/>
                  <a:pt x="753771" y="1655308"/>
                </a:cubicBezTo>
                <a:cubicBezTo>
                  <a:pt x="753426" y="1656112"/>
                  <a:pt x="752259" y="1656206"/>
                  <a:pt x="751769" y="1655497"/>
                </a:cubicBezTo>
                <a:cubicBezTo>
                  <a:pt x="749564" y="1652258"/>
                  <a:pt x="752496" y="1648061"/>
                  <a:pt x="755117" y="1645189"/>
                </a:cubicBezTo>
                <a:cubicBezTo>
                  <a:pt x="754952" y="1644999"/>
                  <a:pt x="754801" y="1644786"/>
                  <a:pt x="754641" y="1644586"/>
                </a:cubicBezTo>
                <a:cubicBezTo>
                  <a:pt x="748456" y="1651336"/>
                  <a:pt x="742488" y="1658287"/>
                  <a:pt x="737259" y="1665959"/>
                </a:cubicBezTo>
                <a:cubicBezTo>
                  <a:pt x="740091" y="1665333"/>
                  <a:pt x="742976" y="1664990"/>
                  <a:pt x="745927" y="1664718"/>
                </a:cubicBezTo>
                <a:cubicBezTo>
                  <a:pt x="748509" y="1664481"/>
                  <a:pt x="751194" y="1664328"/>
                  <a:pt x="753717" y="1663678"/>
                </a:cubicBezTo>
                <a:cubicBezTo>
                  <a:pt x="756049" y="1663075"/>
                  <a:pt x="757909" y="1661833"/>
                  <a:pt x="759984" y="1660864"/>
                </a:cubicBezTo>
                <a:cubicBezTo>
                  <a:pt x="759988" y="1660852"/>
                  <a:pt x="759991" y="1660852"/>
                  <a:pt x="759995" y="1660852"/>
                </a:cubicBezTo>
                <a:cubicBezTo>
                  <a:pt x="761757" y="1658618"/>
                  <a:pt x="763607" y="1656478"/>
                  <a:pt x="765417" y="1654291"/>
                </a:cubicBezTo>
                <a:close/>
                <a:moveTo>
                  <a:pt x="802792" y="1688503"/>
                </a:moveTo>
                <a:cubicBezTo>
                  <a:pt x="803211" y="1688857"/>
                  <a:pt x="803610" y="1689259"/>
                  <a:pt x="803990" y="1689791"/>
                </a:cubicBezTo>
                <a:cubicBezTo>
                  <a:pt x="805359" y="1691706"/>
                  <a:pt x="802824" y="1693503"/>
                  <a:pt x="801020" y="1692652"/>
                </a:cubicBezTo>
                <a:cubicBezTo>
                  <a:pt x="800667" y="1692486"/>
                  <a:pt x="800332" y="1692262"/>
                  <a:pt x="800071" y="1691872"/>
                </a:cubicBezTo>
                <a:lnTo>
                  <a:pt x="798508" y="1690323"/>
                </a:lnTo>
                <a:cubicBezTo>
                  <a:pt x="797236" y="1689389"/>
                  <a:pt x="797780" y="1686753"/>
                  <a:pt x="799605" y="1687108"/>
                </a:cubicBezTo>
                <a:cubicBezTo>
                  <a:pt x="800947" y="1687368"/>
                  <a:pt x="801930" y="1687782"/>
                  <a:pt x="802792" y="1688503"/>
                </a:cubicBezTo>
                <a:close/>
                <a:moveTo>
                  <a:pt x="670050" y="1565439"/>
                </a:moveTo>
                <a:lnTo>
                  <a:pt x="670048" y="1565439"/>
                </a:lnTo>
                <a:cubicBezTo>
                  <a:pt x="664808" y="1568761"/>
                  <a:pt x="656306" y="1579247"/>
                  <a:pt x="649917" y="1588527"/>
                </a:cubicBezTo>
                <a:cubicBezTo>
                  <a:pt x="650165" y="1588362"/>
                  <a:pt x="650404" y="1588196"/>
                  <a:pt x="650731" y="1588101"/>
                </a:cubicBezTo>
                <a:cubicBezTo>
                  <a:pt x="652202" y="1587629"/>
                  <a:pt x="653632" y="1587061"/>
                  <a:pt x="655034" y="1586446"/>
                </a:cubicBezTo>
                <a:cubicBezTo>
                  <a:pt x="656100" y="1584401"/>
                  <a:pt x="657067" y="1582722"/>
                  <a:pt x="657961" y="1581611"/>
                </a:cubicBezTo>
                <a:cubicBezTo>
                  <a:pt x="659023" y="1580299"/>
                  <a:pt x="659828" y="1581150"/>
                  <a:pt x="659389" y="1584118"/>
                </a:cubicBezTo>
                <a:cubicBezTo>
                  <a:pt x="660237" y="1583585"/>
                  <a:pt x="661015" y="1582959"/>
                  <a:pt x="661803" y="1582344"/>
                </a:cubicBezTo>
                <a:cubicBezTo>
                  <a:pt x="665628" y="1574613"/>
                  <a:pt x="669958" y="1565829"/>
                  <a:pt x="670050" y="1565439"/>
                </a:cubicBezTo>
                <a:close/>
                <a:moveTo>
                  <a:pt x="771338" y="1658393"/>
                </a:moveTo>
                <a:cubicBezTo>
                  <a:pt x="770563" y="1659410"/>
                  <a:pt x="769832" y="1660439"/>
                  <a:pt x="769061" y="1661455"/>
                </a:cubicBezTo>
                <a:cubicBezTo>
                  <a:pt x="767660" y="1664706"/>
                  <a:pt x="766797" y="1668619"/>
                  <a:pt x="766161" y="1672603"/>
                </a:cubicBezTo>
                <a:cubicBezTo>
                  <a:pt x="766774" y="1672615"/>
                  <a:pt x="767380" y="1672662"/>
                  <a:pt x="767994" y="1672662"/>
                </a:cubicBezTo>
                <a:cubicBezTo>
                  <a:pt x="768546" y="1667815"/>
                  <a:pt x="769637" y="1662945"/>
                  <a:pt x="771338" y="1658393"/>
                </a:cubicBezTo>
                <a:close/>
                <a:moveTo>
                  <a:pt x="239612" y="1166338"/>
                </a:moveTo>
                <a:cubicBezTo>
                  <a:pt x="232759" y="1162734"/>
                  <a:pt x="231551" y="1160936"/>
                  <a:pt x="223308" y="1158974"/>
                </a:cubicBezTo>
                <a:cubicBezTo>
                  <a:pt x="228621" y="1162047"/>
                  <a:pt x="231502" y="1163075"/>
                  <a:pt x="234214" y="1165499"/>
                </a:cubicBezTo>
                <a:cubicBezTo>
                  <a:pt x="236014" y="1165794"/>
                  <a:pt x="237809" y="1166031"/>
                  <a:pt x="239610" y="1166338"/>
                </a:cubicBezTo>
                <a:close/>
                <a:moveTo>
                  <a:pt x="375543" y="1291163"/>
                </a:moveTo>
                <a:lnTo>
                  <a:pt x="375543" y="1291163"/>
                </a:lnTo>
                <a:lnTo>
                  <a:pt x="375542" y="1291163"/>
                </a:lnTo>
                <a:close/>
                <a:moveTo>
                  <a:pt x="742563" y="1629690"/>
                </a:moveTo>
                <a:cubicBezTo>
                  <a:pt x="741221" y="1630104"/>
                  <a:pt x="739879" y="1630553"/>
                  <a:pt x="738535" y="1630955"/>
                </a:cubicBezTo>
                <a:cubicBezTo>
                  <a:pt x="738081" y="1631132"/>
                  <a:pt x="737630" y="1631310"/>
                  <a:pt x="737176" y="1631487"/>
                </a:cubicBezTo>
                <a:cubicBezTo>
                  <a:pt x="737401" y="1636358"/>
                  <a:pt x="736348" y="1641299"/>
                  <a:pt x="736847" y="1646229"/>
                </a:cubicBezTo>
                <a:cubicBezTo>
                  <a:pt x="737032" y="1648049"/>
                  <a:pt x="737441" y="1649905"/>
                  <a:pt x="737832" y="1651750"/>
                </a:cubicBezTo>
                <a:cubicBezTo>
                  <a:pt x="739958" y="1648983"/>
                  <a:pt x="742141" y="1646217"/>
                  <a:pt x="744361" y="1643486"/>
                </a:cubicBezTo>
                <a:cubicBezTo>
                  <a:pt x="742497" y="1641559"/>
                  <a:pt x="742440" y="1638616"/>
                  <a:pt x="742368" y="1636027"/>
                </a:cubicBezTo>
                <a:cubicBezTo>
                  <a:pt x="742347" y="1635246"/>
                  <a:pt x="742235" y="1632279"/>
                  <a:pt x="742563" y="1629690"/>
                </a:cubicBezTo>
                <a:close/>
                <a:moveTo>
                  <a:pt x="981544" y="1850142"/>
                </a:moveTo>
                <a:cubicBezTo>
                  <a:pt x="981408" y="1850106"/>
                  <a:pt x="981244" y="1850082"/>
                  <a:pt x="981112" y="1850047"/>
                </a:cubicBezTo>
                <a:cubicBezTo>
                  <a:pt x="981161" y="1850059"/>
                  <a:pt x="981197" y="1850130"/>
                  <a:pt x="981242" y="1850165"/>
                </a:cubicBezTo>
                <a:cubicBezTo>
                  <a:pt x="981342" y="1850153"/>
                  <a:pt x="981444" y="1850153"/>
                  <a:pt x="981544" y="1850142"/>
                </a:cubicBezTo>
                <a:close/>
                <a:moveTo>
                  <a:pt x="354166" y="1270156"/>
                </a:moveTo>
                <a:cubicBezTo>
                  <a:pt x="354120" y="1278503"/>
                  <a:pt x="346414" y="1286235"/>
                  <a:pt x="342804" y="1286459"/>
                </a:cubicBezTo>
                <a:cubicBezTo>
                  <a:pt x="341446" y="1286541"/>
                  <a:pt x="340814" y="1285134"/>
                  <a:pt x="341262" y="1284012"/>
                </a:cubicBezTo>
                <a:cubicBezTo>
                  <a:pt x="343490" y="1278468"/>
                  <a:pt x="348775" y="1280311"/>
                  <a:pt x="351848" y="1270050"/>
                </a:cubicBezTo>
                <a:cubicBezTo>
                  <a:pt x="352198" y="1268880"/>
                  <a:pt x="354172" y="1268714"/>
                  <a:pt x="354166" y="1270156"/>
                </a:cubicBezTo>
                <a:close/>
                <a:moveTo>
                  <a:pt x="907934" y="1781126"/>
                </a:moveTo>
                <a:cubicBezTo>
                  <a:pt x="907751" y="1781351"/>
                  <a:pt x="907555" y="1781576"/>
                  <a:pt x="907380" y="1781800"/>
                </a:cubicBezTo>
                <a:cubicBezTo>
                  <a:pt x="906508" y="1782935"/>
                  <a:pt x="905707" y="1784094"/>
                  <a:pt x="905013" y="1785323"/>
                </a:cubicBezTo>
                <a:cubicBezTo>
                  <a:pt x="905800" y="1784791"/>
                  <a:pt x="906578" y="1784236"/>
                  <a:pt x="907351" y="1783680"/>
                </a:cubicBezTo>
                <a:lnTo>
                  <a:pt x="907352" y="1783680"/>
                </a:lnTo>
                <a:cubicBezTo>
                  <a:pt x="907889" y="1783290"/>
                  <a:pt x="908437" y="1782911"/>
                  <a:pt x="908970" y="1782521"/>
                </a:cubicBezTo>
                <a:cubicBezTo>
                  <a:pt x="908614" y="1782060"/>
                  <a:pt x="908261" y="1781599"/>
                  <a:pt x="907934" y="1781126"/>
                </a:cubicBezTo>
                <a:close/>
                <a:moveTo>
                  <a:pt x="989522" y="1855473"/>
                </a:moveTo>
                <a:cubicBezTo>
                  <a:pt x="987240" y="1856017"/>
                  <a:pt x="984872" y="1856253"/>
                  <a:pt x="982400" y="1856431"/>
                </a:cubicBezTo>
                <a:cubicBezTo>
                  <a:pt x="982400" y="1856608"/>
                  <a:pt x="982400" y="1856774"/>
                  <a:pt x="982396" y="1856880"/>
                </a:cubicBezTo>
                <a:cubicBezTo>
                  <a:pt x="982296" y="1859173"/>
                  <a:pt x="981642" y="1861408"/>
                  <a:pt x="980636" y="1863465"/>
                </a:cubicBezTo>
                <a:cubicBezTo>
                  <a:pt x="978247" y="1868382"/>
                  <a:pt x="973946" y="1872213"/>
                  <a:pt x="969405" y="1875097"/>
                </a:cubicBezTo>
                <a:cubicBezTo>
                  <a:pt x="969352" y="1875133"/>
                  <a:pt x="969295" y="1875156"/>
                  <a:pt x="969241" y="1875192"/>
                </a:cubicBezTo>
                <a:cubicBezTo>
                  <a:pt x="966635" y="1884082"/>
                  <a:pt x="965364" y="1894898"/>
                  <a:pt x="966055" y="1906862"/>
                </a:cubicBezTo>
                <a:cubicBezTo>
                  <a:pt x="966849" y="1907335"/>
                  <a:pt x="967614" y="1907761"/>
                  <a:pt x="968308" y="1908080"/>
                </a:cubicBezTo>
                <a:cubicBezTo>
                  <a:pt x="968812" y="1908304"/>
                  <a:pt x="969336" y="1908505"/>
                  <a:pt x="969852" y="1908718"/>
                </a:cubicBezTo>
                <a:cubicBezTo>
                  <a:pt x="969836" y="1901046"/>
                  <a:pt x="970626" y="1893716"/>
                  <a:pt x="972736" y="1887735"/>
                </a:cubicBezTo>
                <a:cubicBezTo>
                  <a:pt x="973118" y="1886647"/>
                  <a:pt x="974650" y="1886836"/>
                  <a:pt x="974878" y="1887912"/>
                </a:cubicBezTo>
                <a:cubicBezTo>
                  <a:pt x="976399" y="1895076"/>
                  <a:pt x="976330" y="1902795"/>
                  <a:pt x="976304" y="1910964"/>
                </a:cubicBezTo>
                <a:cubicBezTo>
                  <a:pt x="978164" y="1911508"/>
                  <a:pt x="980053" y="1912028"/>
                  <a:pt x="981947" y="1912548"/>
                </a:cubicBezTo>
                <a:cubicBezTo>
                  <a:pt x="982015" y="1911945"/>
                  <a:pt x="982078" y="1911319"/>
                  <a:pt x="982155" y="1910775"/>
                </a:cubicBezTo>
                <a:cubicBezTo>
                  <a:pt x="982506" y="1908364"/>
                  <a:pt x="986114" y="1908872"/>
                  <a:pt x="986266" y="1911153"/>
                </a:cubicBezTo>
                <a:cubicBezTo>
                  <a:pt x="986320" y="1911969"/>
                  <a:pt x="986364" y="1912868"/>
                  <a:pt x="986383" y="1913790"/>
                </a:cubicBezTo>
                <a:cubicBezTo>
                  <a:pt x="987090" y="1913991"/>
                  <a:pt x="987799" y="1914203"/>
                  <a:pt x="988499" y="1914416"/>
                </a:cubicBezTo>
                <a:cubicBezTo>
                  <a:pt x="989348" y="1910326"/>
                  <a:pt x="991075" y="1906649"/>
                  <a:pt x="992724" y="1902287"/>
                </a:cubicBezTo>
                <a:cubicBezTo>
                  <a:pt x="989755" y="1900443"/>
                  <a:pt x="984711" y="1901235"/>
                  <a:pt x="982054" y="1903505"/>
                </a:cubicBezTo>
                <a:cubicBezTo>
                  <a:pt x="977401" y="1900821"/>
                  <a:pt x="982552" y="1896116"/>
                  <a:pt x="984106" y="1892712"/>
                </a:cubicBezTo>
                <a:cubicBezTo>
                  <a:pt x="985855" y="1888858"/>
                  <a:pt x="986744" y="1884708"/>
                  <a:pt x="987309" y="1880547"/>
                </a:cubicBezTo>
                <a:cubicBezTo>
                  <a:pt x="987658" y="1877958"/>
                  <a:pt x="987735" y="1855899"/>
                  <a:pt x="989522" y="1855473"/>
                </a:cubicBezTo>
                <a:close/>
                <a:moveTo>
                  <a:pt x="379276" y="1292333"/>
                </a:moveTo>
                <a:cubicBezTo>
                  <a:pt x="376857" y="1300136"/>
                  <a:pt x="370914" y="1302358"/>
                  <a:pt x="370270" y="1299875"/>
                </a:cubicBezTo>
                <a:lnTo>
                  <a:pt x="375543" y="1291163"/>
                </a:lnTo>
                <a:close/>
                <a:moveTo>
                  <a:pt x="818254" y="1696152"/>
                </a:moveTo>
                <a:cubicBezTo>
                  <a:pt x="817997" y="1695915"/>
                  <a:pt x="817732" y="1695703"/>
                  <a:pt x="817473" y="1695466"/>
                </a:cubicBezTo>
                <a:cubicBezTo>
                  <a:pt x="815896" y="1694048"/>
                  <a:pt x="814276" y="1692676"/>
                  <a:pt x="812582" y="1691364"/>
                </a:cubicBezTo>
                <a:cubicBezTo>
                  <a:pt x="812568" y="1691352"/>
                  <a:pt x="812553" y="1691340"/>
                  <a:pt x="812540" y="1691329"/>
                </a:cubicBezTo>
                <a:cubicBezTo>
                  <a:pt x="811108" y="1690229"/>
                  <a:pt x="809625" y="1689165"/>
                  <a:pt x="808063" y="1688160"/>
                </a:cubicBezTo>
                <a:cubicBezTo>
                  <a:pt x="808050" y="1688160"/>
                  <a:pt x="808035" y="1688149"/>
                  <a:pt x="808023" y="1688137"/>
                </a:cubicBezTo>
                <a:cubicBezTo>
                  <a:pt x="806774" y="1687345"/>
                  <a:pt x="805473" y="1686588"/>
                  <a:pt x="804116" y="1685879"/>
                </a:cubicBezTo>
                <a:cubicBezTo>
                  <a:pt x="802880" y="1685240"/>
                  <a:pt x="801612" y="1684614"/>
                  <a:pt x="800270" y="1684058"/>
                </a:cubicBezTo>
                <a:cubicBezTo>
                  <a:pt x="799776" y="1683845"/>
                  <a:pt x="799254" y="1683715"/>
                  <a:pt x="798755" y="1683526"/>
                </a:cubicBezTo>
                <a:cubicBezTo>
                  <a:pt x="796847" y="1682817"/>
                  <a:pt x="794889" y="1682250"/>
                  <a:pt x="792889" y="1681800"/>
                </a:cubicBezTo>
                <a:cubicBezTo>
                  <a:pt x="791779" y="1681540"/>
                  <a:pt x="790670" y="1681292"/>
                  <a:pt x="789538" y="1681115"/>
                </a:cubicBezTo>
                <a:cubicBezTo>
                  <a:pt x="787315" y="1680748"/>
                  <a:pt x="785054" y="1680512"/>
                  <a:pt x="782773" y="1680346"/>
                </a:cubicBezTo>
                <a:cubicBezTo>
                  <a:pt x="780552" y="1680181"/>
                  <a:pt x="778318" y="1680074"/>
                  <a:pt x="776075" y="1680027"/>
                </a:cubicBezTo>
                <a:cubicBezTo>
                  <a:pt x="774910" y="1680003"/>
                  <a:pt x="773748" y="1679992"/>
                  <a:pt x="772584" y="1679980"/>
                </a:cubicBezTo>
                <a:cubicBezTo>
                  <a:pt x="770907" y="1679980"/>
                  <a:pt x="769241" y="1679968"/>
                  <a:pt x="767578" y="1679968"/>
                </a:cubicBezTo>
                <a:cubicBezTo>
                  <a:pt x="766780" y="1679980"/>
                  <a:pt x="765982" y="1679980"/>
                  <a:pt x="765189" y="1679980"/>
                </a:cubicBezTo>
                <a:cubicBezTo>
                  <a:pt x="763457" y="1679980"/>
                  <a:pt x="761743" y="1679956"/>
                  <a:pt x="760048" y="1679921"/>
                </a:cubicBezTo>
                <a:cubicBezTo>
                  <a:pt x="759731" y="1679921"/>
                  <a:pt x="759406" y="1679921"/>
                  <a:pt x="759092" y="1679909"/>
                </a:cubicBezTo>
                <a:cubicBezTo>
                  <a:pt x="759371" y="1680110"/>
                  <a:pt x="759675" y="1680264"/>
                  <a:pt x="759956" y="1680453"/>
                </a:cubicBezTo>
                <a:cubicBezTo>
                  <a:pt x="761543" y="1681552"/>
                  <a:pt x="763182" y="1682533"/>
                  <a:pt x="764824" y="1683526"/>
                </a:cubicBezTo>
                <a:cubicBezTo>
                  <a:pt x="765847" y="1684141"/>
                  <a:pt x="766849" y="1684791"/>
                  <a:pt x="767889" y="1685370"/>
                </a:cubicBezTo>
                <a:cubicBezTo>
                  <a:pt x="769083" y="1686044"/>
                  <a:pt x="770304" y="1686647"/>
                  <a:pt x="771515" y="1687286"/>
                </a:cubicBezTo>
                <a:cubicBezTo>
                  <a:pt x="773023" y="1688066"/>
                  <a:pt x="774516" y="1688893"/>
                  <a:pt x="776040" y="1689650"/>
                </a:cubicBezTo>
                <a:cubicBezTo>
                  <a:pt x="778497" y="1690856"/>
                  <a:pt x="780967" y="1692050"/>
                  <a:pt x="783429" y="1693244"/>
                </a:cubicBezTo>
                <a:cubicBezTo>
                  <a:pt x="784521" y="1693764"/>
                  <a:pt x="785595" y="1694331"/>
                  <a:pt x="786683" y="1694863"/>
                </a:cubicBezTo>
                <a:cubicBezTo>
                  <a:pt x="786687" y="1694863"/>
                  <a:pt x="786691" y="1694863"/>
                  <a:pt x="786696" y="1694875"/>
                </a:cubicBezTo>
                <a:cubicBezTo>
                  <a:pt x="788528" y="1695774"/>
                  <a:pt x="790368" y="1696660"/>
                  <a:pt x="792171" y="1697618"/>
                </a:cubicBezTo>
                <a:cubicBezTo>
                  <a:pt x="792232" y="1697653"/>
                  <a:pt x="792295" y="1697677"/>
                  <a:pt x="792357" y="1697712"/>
                </a:cubicBezTo>
                <a:cubicBezTo>
                  <a:pt x="792308" y="1697630"/>
                  <a:pt x="792269" y="1697535"/>
                  <a:pt x="792220" y="1697452"/>
                </a:cubicBezTo>
                <a:cubicBezTo>
                  <a:pt x="791408" y="1696045"/>
                  <a:pt x="790643" y="1694615"/>
                  <a:pt x="789948" y="1693066"/>
                </a:cubicBezTo>
                <a:cubicBezTo>
                  <a:pt x="789221" y="1691435"/>
                  <a:pt x="791237" y="1689461"/>
                  <a:pt x="792603" y="1691021"/>
                </a:cubicBezTo>
                <a:cubicBezTo>
                  <a:pt x="793027" y="1691506"/>
                  <a:pt x="793420" y="1691979"/>
                  <a:pt x="793834" y="1692464"/>
                </a:cubicBezTo>
                <a:cubicBezTo>
                  <a:pt x="795451" y="1694343"/>
                  <a:pt x="797009" y="1696211"/>
                  <a:pt x="798465" y="1698280"/>
                </a:cubicBezTo>
                <a:cubicBezTo>
                  <a:pt x="798608" y="1698481"/>
                  <a:pt x="798755" y="1698670"/>
                  <a:pt x="798901" y="1698871"/>
                </a:cubicBezTo>
                <a:cubicBezTo>
                  <a:pt x="799944" y="1700278"/>
                  <a:pt x="801049" y="1701625"/>
                  <a:pt x="801652" y="1703209"/>
                </a:cubicBezTo>
                <a:cubicBezTo>
                  <a:pt x="801673" y="1703221"/>
                  <a:pt x="801693" y="1703233"/>
                  <a:pt x="801713" y="1703245"/>
                </a:cubicBezTo>
                <a:cubicBezTo>
                  <a:pt x="801723" y="1703257"/>
                  <a:pt x="801732" y="1703257"/>
                  <a:pt x="801742" y="1703269"/>
                </a:cubicBezTo>
                <a:cubicBezTo>
                  <a:pt x="802806" y="1703966"/>
                  <a:pt x="803884" y="1704640"/>
                  <a:pt x="804914" y="1705396"/>
                </a:cubicBezTo>
                <a:cubicBezTo>
                  <a:pt x="804122" y="1702878"/>
                  <a:pt x="803640" y="1700290"/>
                  <a:pt x="803439" y="1697653"/>
                </a:cubicBezTo>
                <a:cubicBezTo>
                  <a:pt x="803438" y="1697630"/>
                  <a:pt x="803435" y="1697618"/>
                  <a:pt x="803433" y="1697606"/>
                </a:cubicBezTo>
                <a:cubicBezTo>
                  <a:pt x="803410" y="1697263"/>
                  <a:pt x="803334" y="1696932"/>
                  <a:pt x="803320" y="1696601"/>
                </a:cubicBezTo>
                <a:cubicBezTo>
                  <a:pt x="803278" y="1695584"/>
                  <a:pt x="803890" y="1694911"/>
                  <a:pt x="804687" y="1694580"/>
                </a:cubicBezTo>
                <a:cubicBezTo>
                  <a:pt x="804702" y="1694568"/>
                  <a:pt x="804713" y="1694556"/>
                  <a:pt x="804727" y="1694556"/>
                </a:cubicBezTo>
                <a:cubicBezTo>
                  <a:pt x="805086" y="1694414"/>
                  <a:pt x="805472" y="1694343"/>
                  <a:pt x="805864" y="1694343"/>
                </a:cubicBezTo>
                <a:cubicBezTo>
                  <a:pt x="807034" y="1694343"/>
                  <a:pt x="808185" y="1694970"/>
                  <a:pt x="808267" y="1696317"/>
                </a:cubicBezTo>
                <a:cubicBezTo>
                  <a:pt x="808320" y="1697228"/>
                  <a:pt x="808471" y="1698091"/>
                  <a:pt x="808609" y="1698966"/>
                </a:cubicBezTo>
                <a:lnTo>
                  <a:pt x="808607" y="1698966"/>
                </a:lnTo>
                <a:cubicBezTo>
                  <a:pt x="809120" y="1702205"/>
                  <a:pt x="810167" y="1705243"/>
                  <a:pt x="811589" y="1708198"/>
                </a:cubicBezTo>
                <a:cubicBezTo>
                  <a:pt x="811981" y="1709014"/>
                  <a:pt x="812367" y="1709830"/>
                  <a:pt x="812807" y="1710634"/>
                </a:cubicBezTo>
                <a:cubicBezTo>
                  <a:pt x="812842" y="1710704"/>
                  <a:pt x="812920" y="1710834"/>
                  <a:pt x="812965" y="1710905"/>
                </a:cubicBezTo>
                <a:cubicBezTo>
                  <a:pt x="812862" y="1709179"/>
                  <a:pt x="812945" y="1707454"/>
                  <a:pt x="813107" y="1705739"/>
                </a:cubicBezTo>
                <a:cubicBezTo>
                  <a:pt x="813212" y="1704628"/>
                  <a:pt x="813344" y="1703540"/>
                  <a:pt x="813530" y="1702465"/>
                </a:cubicBezTo>
                <a:cubicBezTo>
                  <a:pt x="813547" y="1702358"/>
                  <a:pt x="813551" y="1702252"/>
                  <a:pt x="813570" y="1702157"/>
                </a:cubicBezTo>
                <a:cubicBezTo>
                  <a:pt x="813737" y="1701223"/>
                  <a:pt x="814476" y="1700833"/>
                  <a:pt x="815264" y="1700810"/>
                </a:cubicBezTo>
                <a:cubicBezTo>
                  <a:pt x="815536" y="1700810"/>
                  <a:pt x="815803" y="1700845"/>
                  <a:pt x="816065" y="1700940"/>
                </a:cubicBezTo>
                <a:cubicBezTo>
                  <a:pt x="816880" y="1701200"/>
                  <a:pt x="817559" y="1701862"/>
                  <a:pt x="817452" y="1702843"/>
                </a:cubicBezTo>
                <a:cubicBezTo>
                  <a:pt x="817278" y="1704463"/>
                  <a:pt x="817278" y="1706094"/>
                  <a:pt x="817400" y="1707725"/>
                </a:cubicBezTo>
                <a:cubicBezTo>
                  <a:pt x="817569" y="1709960"/>
                  <a:pt x="818001" y="1712182"/>
                  <a:pt x="818815" y="1714286"/>
                </a:cubicBezTo>
                <a:cubicBezTo>
                  <a:pt x="818804" y="1714156"/>
                  <a:pt x="818787" y="1714026"/>
                  <a:pt x="818784" y="1713908"/>
                </a:cubicBezTo>
                <a:cubicBezTo>
                  <a:pt x="818706" y="1712690"/>
                  <a:pt x="819294" y="1711887"/>
                  <a:pt x="820095" y="1711426"/>
                </a:cubicBezTo>
                <a:cubicBezTo>
                  <a:pt x="820910" y="1710965"/>
                  <a:pt x="821930" y="1710905"/>
                  <a:pt x="822819" y="1711272"/>
                </a:cubicBezTo>
                <a:cubicBezTo>
                  <a:pt x="823729" y="1711650"/>
                  <a:pt x="824473" y="1712419"/>
                  <a:pt x="824562" y="1713695"/>
                </a:cubicBezTo>
                <a:cubicBezTo>
                  <a:pt x="824635" y="1714724"/>
                  <a:pt x="824730" y="1715752"/>
                  <a:pt x="824845" y="1716793"/>
                </a:cubicBezTo>
                <a:cubicBezTo>
                  <a:pt x="825178" y="1716497"/>
                  <a:pt x="825509" y="1716201"/>
                  <a:pt x="825850" y="1715930"/>
                </a:cubicBezTo>
                <a:cubicBezTo>
                  <a:pt x="827860" y="1714275"/>
                  <a:pt x="829997" y="1712773"/>
                  <a:pt x="832233" y="1711449"/>
                </a:cubicBezTo>
                <a:cubicBezTo>
                  <a:pt x="831497" y="1710255"/>
                  <a:pt x="830748" y="1709073"/>
                  <a:pt x="829943" y="1707938"/>
                </a:cubicBezTo>
                <a:cubicBezTo>
                  <a:pt x="829308" y="1707051"/>
                  <a:pt x="828645" y="1706177"/>
                  <a:pt x="827915" y="1705373"/>
                </a:cubicBezTo>
                <a:cubicBezTo>
                  <a:pt x="826519" y="1704061"/>
                  <a:pt x="825155" y="1702737"/>
                  <a:pt x="823798" y="1701424"/>
                </a:cubicBezTo>
                <a:cubicBezTo>
                  <a:pt x="822117" y="1699793"/>
                  <a:pt x="820443" y="1698173"/>
                  <a:pt x="818738" y="1696601"/>
                </a:cubicBezTo>
                <a:cubicBezTo>
                  <a:pt x="818578" y="1696448"/>
                  <a:pt x="818415" y="1696306"/>
                  <a:pt x="818254" y="1696152"/>
                </a:cubicBezTo>
                <a:close/>
                <a:moveTo>
                  <a:pt x="279645" y="1197535"/>
                </a:moveTo>
                <a:lnTo>
                  <a:pt x="279645" y="1197535"/>
                </a:lnTo>
                <a:lnTo>
                  <a:pt x="279644" y="1197535"/>
                </a:lnTo>
                <a:close/>
                <a:moveTo>
                  <a:pt x="747041" y="1628272"/>
                </a:moveTo>
                <a:cubicBezTo>
                  <a:pt x="746942" y="1628307"/>
                  <a:pt x="746842" y="1628331"/>
                  <a:pt x="746743" y="1628366"/>
                </a:cubicBezTo>
                <a:cubicBezTo>
                  <a:pt x="747000" y="1631026"/>
                  <a:pt x="746994" y="1633721"/>
                  <a:pt x="747312" y="1636381"/>
                </a:cubicBezTo>
                <a:cubicBezTo>
                  <a:pt x="747427" y="1637363"/>
                  <a:pt x="747662" y="1638344"/>
                  <a:pt x="747806" y="1639313"/>
                </a:cubicBezTo>
                <a:cubicBezTo>
                  <a:pt x="748487" y="1638509"/>
                  <a:pt x="749194" y="1637717"/>
                  <a:pt x="749896" y="1636913"/>
                </a:cubicBezTo>
                <a:cubicBezTo>
                  <a:pt x="749172" y="1635305"/>
                  <a:pt x="748562" y="1633662"/>
                  <a:pt x="748145" y="1631972"/>
                </a:cubicBezTo>
                <a:cubicBezTo>
                  <a:pt x="747817" y="1630648"/>
                  <a:pt x="747432" y="1629454"/>
                  <a:pt x="747041" y="1628272"/>
                </a:cubicBezTo>
                <a:close/>
                <a:moveTo>
                  <a:pt x="280808" y="1197984"/>
                </a:moveTo>
                <a:cubicBezTo>
                  <a:pt x="281241" y="1198587"/>
                  <a:pt x="281259" y="1199568"/>
                  <a:pt x="280473" y="1199982"/>
                </a:cubicBezTo>
                <a:cubicBezTo>
                  <a:pt x="279657" y="1200396"/>
                  <a:pt x="278375" y="1201306"/>
                  <a:pt x="277004" y="1202216"/>
                </a:cubicBezTo>
                <a:cubicBezTo>
                  <a:pt x="274863" y="1203635"/>
                  <a:pt x="272503" y="1205077"/>
                  <a:pt x="271348" y="1204664"/>
                </a:cubicBezTo>
                <a:cubicBezTo>
                  <a:pt x="270901" y="1204510"/>
                  <a:pt x="270619" y="1204202"/>
                  <a:pt x="270587" y="1203706"/>
                </a:cubicBezTo>
                <a:cubicBezTo>
                  <a:pt x="270579" y="1203576"/>
                  <a:pt x="270637" y="1203470"/>
                  <a:pt x="270644" y="1203339"/>
                </a:cubicBezTo>
                <a:cubicBezTo>
                  <a:pt x="270827" y="1200171"/>
                  <a:pt x="275942" y="1198670"/>
                  <a:pt x="278839" y="1197783"/>
                </a:cubicBezTo>
                <a:lnTo>
                  <a:pt x="279645" y="1197535"/>
                </a:lnTo>
                <a:close/>
                <a:moveTo>
                  <a:pt x="255876" y="1174152"/>
                </a:moveTo>
                <a:cubicBezTo>
                  <a:pt x="248531" y="1173007"/>
                  <a:pt x="241180" y="1171953"/>
                  <a:pt x="233819" y="1171019"/>
                </a:cubicBezTo>
                <a:cubicBezTo>
                  <a:pt x="229762" y="1174259"/>
                  <a:pt x="224513" y="1176138"/>
                  <a:pt x="219449" y="1177569"/>
                </a:cubicBezTo>
                <a:cubicBezTo>
                  <a:pt x="228794" y="1180193"/>
                  <a:pt x="233795" y="1182120"/>
                  <a:pt x="255876" y="1174152"/>
                </a:cubicBezTo>
                <a:close/>
                <a:moveTo>
                  <a:pt x="1127209" y="1974246"/>
                </a:moveTo>
                <a:lnTo>
                  <a:pt x="1127209" y="1974258"/>
                </a:lnTo>
                <a:cubicBezTo>
                  <a:pt x="1126479" y="1977592"/>
                  <a:pt x="1125832" y="1980937"/>
                  <a:pt x="1125408" y="1984330"/>
                </a:cubicBezTo>
                <a:cubicBezTo>
                  <a:pt x="1127291" y="1987356"/>
                  <a:pt x="1126938" y="1986801"/>
                  <a:pt x="1128893" y="1989319"/>
                </a:cubicBezTo>
                <a:cubicBezTo>
                  <a:pt x="1128292" y="1984294"/>
                  <a:pt x="1127668" y="1979282"/>
                  <a:pt x="1127209" y="1974246"/>
                </a:cubicBezTo>
                <a:close/>
                <a:moveTo>
                  <a:pt x="599677" y="1487104"/>
                </a:moveTo>
                <a:cubicBezTo>
                  <a:pt x="593553" y="1483671"/>
                  <a:pt x="585635" y="1481292"/>
                  <a:pt x="573764" y="1476587"/>
                </a:cubicBezTo>
                <a:cubicBezTo>
                  <a:pt x="574494" y="1485146"/>
                  <a:pt x="578864" y="1493906"/>
                  <a:pt x="584238" y="1501070"/>
                </a:cubicBezTo>
                <a:cubicBezTo>
                  <a:pt x="585890" y="1501708"/>
                  <a:pt x="587481" y="1502548"/>
                  <a:pt x="589096" y="1503316"/>
                </a:cubicBezTo>
                <a:cubicBezTo>
                  <a:pt x="588635" y="1501886"/>
                  <a:pt x="589189" y="1501413"/>
                  <a:pt x="589924" y="1501495"/>
                </a:cubicBezTo>
                <a:cubicBezTo>
                  <a:pt x="593474" y="1501886"/>
                  <a:pt x="596286" y="1505976"/>
                  <a:pt x="598594" y="1508813"/>
                </a:cubicBezTo>
                <a:cubicBezTo>
                  <a:pt x="600581" y="1510208"/>
                  <a:pt x="602454" y="1511733"/>
                  <a:pt x="604254" y="1513305"/>
                </a:cubicBezTo>
                <a:cubicBezTo>
                  <a:pt x="599142" y="1505574"/>
                  <a:pt x="595419" y="1502264"/>
                  <a:pt x="594443" y="1498020"/>
                </a:cubicBezTo>
                <a:cubicBezTo>
                  <a:pt x="593084" y="1492204"/>
                  <a:pt x="605809" y="1501933"/>
                  <a:pt x="612517" y="1522444"/>
                </a:cubicBezTo>
                <a:cubicBezTo>
                  <a:pt x="615000" y="1526014"/>
                  <a:pt x="617034" y="1529667"/>
                  <a:pt x="618820" y="1533379"/>
                </a:cubicBezTo>
                <a:cubicBezTo>
                  <a:pt x="617426" y="1527716"/>
                  <a:pt x="615528" y="1521994"/>
                  <a:pt x="613362" y="1516710"/>
                </a:cubicBezTo>
                <a:cubicBezTo>
                  <a:pt x="610891" y="1510669"/>
                  <a:pt x="600166" y="1494438"/>
                  <a:pt x="606074" y="1497417"/>
                </a:cubicBezTo>
                <a:cubicBezTo>
                  <a:pt x="610374" y="1499580"/>
                  <a:pt x="613325" y="1504392"/>
                  <a:pt x="615519" y="1509180"/>
                </a:cubicBezTo>
                <a:cubicBezTo>
                  <a:pt x="615291" y="1507430"/>
                  <a:pt x="615047" y="1505692"/>
                  <a:pt x="614825" y="1503943"/>
                </a:cubicBezTo>
                <a:cubicBezTo>
                  <a:pt x="610131" y="1495024"/>
                  <a:pt x="605801" y="1490537"/>
                  <a:pt x="599677" y="1487104"/>
                </a:cubicBezTo>
                <a:close/>
                <a:moveTo>
                  <a:pt x="1118360" y="1965612"/>
                </a:moveTo>
                <a:cubicBezTo>
                  <a:pt x="1118521" y="1963817"/>
                  <a:pt x="1117620" y="1963093"/>
                  <a:pt x="1113836" y="1965179"/>
                </a:cubicBezTo>
                <a:cubicBezTo>
                  <a:pt x="1113777" y="1965214"/>
                  <a:pt x="1113754" y="1965214"/>
                  <a:pt x="1113695" y="1965238"/>
                </a:cubicBezTo>
                <a:cubicBezTo>
                  <a:pt x="1110717" y="1966917"/>
                  <a:pt x="1108151" y="1968879"/>
                  <a:pt x="1105761" y="1970959"/>
                </a:cubicBezTo>
                <a:cubicBezTo>
                  <a:pt x="1103630" y="1972815"/>
                  <a:pt x="1101688" y="1974801"/>
                  <a:pt x="1099910" y="1976918"/>
                </a:cubicBezTo>
                <a:cubicBezTo>
                  <a:pt x="1097862" y="1979365"/>
                  <a:pt x="1095943" y="1981906"/>
                  <a:pt x="1094212" y="1984614"/>
                </a:cubicBezTo>
                <a:cubicBezTo>
                  <a:pt x="1093153" y="1986280"/>
                  <a:pt x="1092153" y="1988006"/>
                  <a:pt x="1091176" y="1989744"/>
                </a:cubicBezTo>
                <a:cubicBezTo>
                  <a:pt x="1089963" y="1991860"/>
                  <a:pt x="1088798" y="1994012"/>
                  <a:pt x="1087656" y="1996199"/>
                </a:cubicBezTo>
                <a:cubicBezTo>
                  <a:pt x="1086573" y="1998256"/>
                  <a:pt x="1085502" y="2000336"/>
                  <a:pt x="1084407" y="2002417"/>
                </a:cubicBezTo>
                <a:cubicBezTo>
                  <a:pt x="1083277" y="2004592"/>
                  <a:pt x="1082111" y="2006756"/>
                  <a:pt x="1080911" y="2008907"/>
                </a:cubicBezTo>
                <a:cubicBezTo>
                  <a:pt x="1084136" y="2008493"/>
                  <a:pt x="1086008" y="2006862"/>
                  <a:pt x="1088103" y="2005160"/>
                </a:cubicBezTo>
                <a:cubicBezTo>
                  <a:pt x="1089998" y="2003611"/>
                  <a:pt x="1092117" y="2002027"/>
                  <a:pt x="1095567" y="2001223"/>
                </a:cubicBezTo>
                <a:cubicBezTo>
                  <a:pt x="1098451" y="2000549"/>
                  <a:pt x="1102288" y="2000431"/>
                  <a:pt x="1107774" y="2001365"/>
                </a:cubicBezTo>
                <a:cubicBezTo>
                  <a:pt x="1108127" y="2001424"/>
                  <a:pt x="1108492" y="2001495"/>
                  <a:pt x="1108857" y="2001554"/>
                </a:cubicBezTo>
                <a:cubicBezTo>
                  <a:pt x="1110022" y="2001779"/>
                  <a:pt x="1111223" y="2002027"/>
                  <a:pt x="1112530" y="2002334"/>
                </a:cubicBezTo>
                <a:cubicBezTo>
                  <a:pt x="1113165" y="2001389"/>
                  <a:pt x="1113848" y="2000526"/>
                  <a:pt x="1114578" y="1999710"/>
                </a:cubicBezTo>
                <a:cubicBezTo>
                  <a:pt x="1114731" y="1999533"/>
                  <a:pt x="1114872" y="1999355"/>
                  <a:pt x="1115036" y="1999178"/>
                </a:cubicBezTo>
                <a:cubicBezTo>
                  <a:pt x="1116132" y="1998007"/>
                  <a:pt x="1117380" y="1996944"/>
                  <a:pt x="1118886" y="1995974"/>
                </a:cubicBezTo>
                <a:cubicBezTo>
                  <a:pt x="1117755" y="1989106"/>
                  <a:pt x="1115461" y="1982155"/>
                  <a:pt x="1116108" y="1975192"/>
                </a:cubicBezTo>
                <a:cubicBezTo>
                  <a:pt x="1116191" y="1974281"/>
                  <a:pt x="1116309" y="1973371"/>
                  <a:pt x="1116509" y="1972473"/>
                </a:cubicBezTo>
                <a:cubicBezTo>
                  <a:pt x="1116974" y="1970274"/>
                  <a:pt x="1118198" y="1967407"/>
                  <a:pt x="1118360" y="1965612"/>
                </a:cubicBezTo>
                <a:close/>
                <a:moveTo>
                  <a:pt x="723016" y="1599651"/>
                </a:moveTo>
                <a:cubicBezTo>
                  <a:pt x="723880" y="1600302"/>
                  <a:pt x="723534" y="1601567"/>
                  <a:pt x="722648" y="1601957"/>
                </a:cubicBezTo>
                <a:cubicBezTo>
                  <a:pt x="719588" y="1603340"/>
                  <a:pt x="715207" y="1602347"/>
                  <a:pt x="711989" y="1601898"/>
                </a:cubicBezTo>
                <a:cubicBezTo>
                  <a:pt x="709474" y="1601543"/>
                  <a:pt x="707173" y="1601389"/>
                  <a:pt x="705432" y="1599391"/>
                </a:cubicBezTo>
                <a:cubicBezTo>
                  <a:pt x="704870" y="1598741"/>
                  <a:pt x="705009" y="1597559"/>
                  <a:pt x="705859" y="1597216"/>
                </a:cubicBezTo>
                <a:lnTo>
                  <a:pt x="705862" y="1597216"/>
                </a:lnTo>
                <a:cubicBezTo>
                  <a:pt x="708773" y="1596022"/>
                  <a:pt x="711841" y="1597157"/>
                  <a:pt x="714847" y="1597535"/>
                </a:cubicBezTo>
                <a:cubicBezTo>
                  <a:pt x="717593" y="1597890"/>
                  <a:pt x="720737" y="1597949"/>
                  <a:pt x="723016" y="1599651"/>
                </a:cubicBezTo>
                <a:close/>
                <a:moveTo>
                  <a:pt x="663159" y="1543664"/>
                </a:moveTo>
                <a:cubicBezTo>
                  <a:pt x="638115" y="1561089"/>
                  <a:pt x="640664" y="1576977"/>
                  <a:pt x="638288" y="1582664"/>
                </a:cubicBezTo>
                <a:cubicBezTo>
                  <a:pt x="642100" y="1573549"/>
                  <a:pt x="659319" y="1547163"/>
                  <a:pt x="658235" y="1553263"/>
                </a:cubicBezTo>
                <a:cubicBezTo>
                  <a:pt x="655724" y="1567484"/>
                  <a:pt x="643464" y="1577166"/>
                  <a:pt x="640135" y="1591069"/>
                </a:cubicBezTo>
                <a:cubicBezTo>
                  <a:pt x="655396" y="1572248"/>
                  <a:pt x="657105" y="1566491"/>
                  <a:pt x="663159" y="1543664"/>
                </a:cubicBezTo>
                <a:close/>
                <a:moveTo>
                  <a:pt x="1046264" y="1896684"/>
                </a:moveTo>
                <a:cubicBezTo>
                  <a:pt x="1045243" y="1902441"/>
                  <a:pt x="1044437" y="1908340"/>
                  <a:pt x="1043762" y="1914262"/>
                </a:cubicBezTo>
                <a:cubicBezTo>
                  <a:pt x="1044080" y="1914251"/>
                  <a:pt x="1044395" y="1914239"/>
                  <a:pt x="1044715" y="1914239"/>
                </a:cubicBezTo>
                <a:cubicBezTo>
                  <a:pt x="1045258" y="1908541"/>
                  <a:pt x="1045761" y="1902784"/>
                  <a:pt x="1046264" y="1896684"/>
                </a:cubicBezTo>
                <a:close/>
                <a:moveTo>
                  <a:pt x="1278112" y="2110621"/>
                </a:moveTo>
                <a:cubicBezTo>
                  <a:pt x="1278852" y="2110669"/>
                  <a:pt x="1279382" y="2111142"/>
                  <a:pt x="1279454" y="2111898"/>
                </a:cubicBezTo>
                <a:cubicBezTo>
                  <a:pt x="1279630" y="2114062"/>
                  <a:pt x="1278512" y="2115220"/>
                  <a:pt x="1277063" y="2116733"/>
                </a:cubicBezTo>
                <a:cubicBezTo>
                  <a:pt x="1275356" y="2118518"/>
                  <a:pt x="1273862" y="2120244"/>
                  <a:pt x="1271836" y="2121651"/>
                </a:cubicBezTo>
                <a:cubicBezTo>
                  <a:pt x="1270118" y="2122845"/>
                  <a:pt x="1268447" y="2120634"/>
                  <a:pt x="1269188" y="2119038"/>
                </a:cubicBezTo>
                <a:cubicBezTo>
                  <a:pt x="1270637" y="2115941"/>
                  <a:pt x="1274227" y="2110385"/>
                  <a:pt x="1278112" y="2110621"/>
                </a:cubicBezTo>
                <a:close/>
                <a:moveTo>
                  <a:pt x="792980" y="1661975"/>
                </a:moveTo>
                <a:cubicBezTo>
                  <a:pt x="789077" y="1662413"/>
                  <a:pt x="784977" y="1662153"/>
                  <a:pt x="780863" y="1661160"/>
                </a:cubicBezTo>
                <a:cubicBezTo>
                  <a:pt x="780357" y="1662957"/>
                  <a:pt x="779846" y="1664777"/>
                  <a:pt x="779288" y="1666609"/>
                </a:cubicBezTo>
                <a:cubicBezTo>
                  <a:pt x="778871" y="1667969"/>
                  <a:pt x="776882" y="1667603"/>
                  <a:pt x="776669" y="1666314"/>
                </a:cubicBezTo>
                <a:cubicBezTo>
                  <a:pt x="776324" y="1664245"/>
                  <a:pt x="776346" y="1662094"/>
                  <a:pt x="776597" y="1659895"/>
                </a:cubicBezTo>
                <a:lnTo>
                  <a:pt x="776596" y="1659895"/>
                </a:lnTo>
                <a:cubicBezTo>
                  <a:pt x="776299" y="1659800"/>
                  <a:pt x="776005" y="1659694"/>
                  <a:pt x="775708" y="1659587"/>
                </a:cubicBezTo>
                <a:cubicBezTo>
                  <a:pt x="775089" y="1661467"/>
                  <a:pt x="774567" y="1663394"/>
                  <a:pt x="774206" y="1665356"/>
                </a:cubicBezTo>
                <a:cubicBezTo>
                  <a:pt x="773759" y="1667780"/>
                  <a:pt x="773497" y="1670239"/>
                  <a:pt x="773271" y="1672698"/>
                </a:cubicBezTo>
                <a:cubicBezTo>
                  <a:pt x="774282" y="1672698"/>
                  <a:pt x="775302" y="1672686"/>
                  <a:pt x="776305" y="1672709"/>
                </a:cubicBezTo>
                <a:cubicBezTo>
                  <a:pt x="776551" y="1672721"/>
                  <a:pt x="776798" y="1672745"/>
                  <a:pt x="777044" y="1672745"/>
                </a:cubicBezTo>
                <a:cubicBezTo>
                  <a:pt x="777130" y="1672367"/>
                  <a:pt x="777186" y="1671965"/>
                  <a:pt x="777286" y="1671598"/>
                </a:cubicBezTo>
                <a:cubicBezTo>
                  <a:pt x="777741" y="1669860"/>
                  <a:pt x="780271" y="1669340"/>
                  <a:pt x="780921" y="1671279"/>
                </a:cubicBezTo>
                <a:cubicBezTo>
                  <a:pt x="781108" y="1671835"/>
                  <a:pt x="781245" y="1672402"/>
                  <a:pt x="781403" y="1672969"/>
                </a:cubicBezTo>
                <a:cubicBezTo>
                  <a:pt x="784364" y="1673135"/>
                  <a:pt x="787310" y="1673395"/>
                  <a:pt x="790243" y="1673762"/>
                </a:cubicBezTo>
                <a:cubicBezTo>
                  <a:pt x="790737" y="1671492"/>
                  <a:pt x="791358" y="1669293"/>
                  <a:pt x="791787" y="1667461"/>
                </a:cubicBezTo>
                <a:cubicBezTo>
                  <a:pt x="792179" y="1665794"/>
                  <a:pt x="792538" y="1663890"/>
                  <a:pt x="792980" y="1661975"/>
                </a:cubicBezTo>
                <a:close/>
                <a:moveTo>
                  <a:pt x="423293" y="1320718"/>
                </a:moveTo>
                <a:cubicBezTo>
                  <a:pt x="420280" y="1320233"/>
                  <a:pt x="417264" y="1319843"/>
                  <a:pt x="414259" y="1319406"/>
                </a:cubicBezTo>
                <a:cubicBezTo>
                  <a:pt x="420851" y="1335341"/>
                  <a:pt x="426746" y="1349066"/>
                  <a:pt x="431367" y="1359328"/>
                </a:cubicBezTo>
                <a:cubicBezTo>
                  <a:pt x="432422" y="1361668"/>
                  <a:pt x="445128" y="1382616"/>
                  <a:pt x="437026" y="1381777"/>
                </a:cubicBezTo>
                <a:cubicBezTo>
                  <a:pt x="434924" y="1381552"/>
                  <a:pt x="433718" y="1378065"/>
                  <a:pt x="432291" y="1376836"/>
                </a:cubicBezTo>
                <a:cubicBezTo>
                  <a:pt x="431770" y="1382155"/>
                  <a:pt x="429135" y="1383657"/>
                  <a:pt x="430277" y="1389851"/>
                </a:cubicBezTo>
                <a:cubicBezTo>
                  <a:pt x="430277" y="1389851"/>
                  <a:pt x="495895" y="1462673"/>
                  <a:pt x="511519" y="1486151"/>
                </a:cubicBezTo>
                <a:cubicBezTo>
                  <a:pt x="508976" y="1482333"/>
                  <a:pt x="506419" y="1478538"/>
                  <a:pt x="503821" y="1474790"/>
                </a:cubicBezTo>
                <a:lnTo>
                  <a:pt x="503822" y="1474790"/>
                </a:lnTo>
                <a:cubicBezTo>
                  <a:pt x="486160" y="1449338"/>
                  <a:pt x="478960" y="1443841"/>
                  <a:pt x="482190" y="1440295"/>
                </a:cubicBezTo>
                <a:cubicBezTo>
                  <a:pt x="485831" y="1436311"/>
                  <a:pt x="503549" y="1464683"/>
                  <a:pt x="505569" y="1467520"/>
                </a:cubicBezTo>
                <a:cubicBezTo>
                  <a:pt x="526348" y="1496637"/>
                  <a:pt x="545385" y="1523330"/>
                  <a:pt x="562865" y="1547848"/>
                </a:cubicBezTo>
                <a:cubicBezTo>
                  <a:pt x="570544" y="1548593"/>
                  <a:pt x="571953" y="1551974"/>
                  <a:pt x="573456" y="1560557"/>
                </a:cubicBezTo>
                <a:cubicBezTo>
                  <a:pt x="576413" y="1559316"/>
                  <a:pt x="578450" y="1558512"/>
                  <a:pt x="579909" y="1558110"/>
                </a:cubicBezTo>
                <a:cubicBezTo>
                  <a:pt x="517835" y="1474991"/>
                  <a:pt x="473928" y="1418070"/>
                  <a:pt x="439814" y="1354126"/>
                </a:cubicBezTo>
                <a:cubicBezTo>
                  <a:pt x="434312" y="1343818"/>
                  <a:pt x="428783" y="1332563"/>
                  <a:pt x="423293" y="1320718"/>
                </a:cubicBezTo>
                <a:close/>
                <a:moveTo>
                  <a:pt x="261484" y="1170523"/>
                </a:moveTo>
                <a:cubicBezTo>
                  <a:pt x="253998" y="1165002"/>
                  <a:pt x="252954" y="1163987"/>
                  <a:pt x="235245" y="1156550"/>
                </a:cubicBezTo>
                <a:cubicBezTo>
                  <a:pt x="240891" y="1158926"/>
                  <a:pt x="232447" y="1164649"/>
                  <a:pt x="261484" y="1170523"/>
                </a:cubicBezTo>
                <a:close/>
                <a:moveTo>
                  <a:pt x="267693" y="1176174"/>
                </a:moveTo>
                <a:cubicBezTo>
                  <a:pt x="265630" y="1175879"/>
                  <a:pt x="263798" y="1175725"/>
                  <a:pt x="262671" y="1175855"/>
                </a:cubicBezTo>
                <a:cubicBezTo>
                  <a:pt x="257311" y="1176493"/>
                  <a:pt x="246486" y="1181032"/>
                  <a:pt x="244167" y="1186943"/>
                </a:cubicBezTo>
                <a:cubicBezTo>
                  <a:pt x="248468" y="1186494"/>
                  <a:pt x="252674" y="1187464"/>
                  <a:pt x="256934" y="1187132"/>
                </a:cubicBezTo>
                <a:cubicBezTo>
                  <a:pt x="259697" y="1186920"/>
                  <a:pt x="261776" y="1186340"/>
                  <a:pt x="263670" y="1185584"/>
                </a:cubicBezTo>
                <a:cubicBezTo>
                  <a:pt x="265145" y="1181304"/>
                  <a:pt x="266621" y="1177948"/>
                  <a:pt x="267645" y="1176257"/>
                </a:cubicBezTo>
                <a:cubicBezTo>
                  <a:pt x="267659" y="1176221"/>
                  <a:pt x="267679" y="1176209"/>
                  <a:pt x="267693" y="1176174"/>
                </a:cubicBezTo>
                <a:close/>
                <a:moveTo>
                  <a:pt x="658540" y="1534585"/>
                </a:moveTo>
                <a:cubicBezTo>
                  <a:pt x="651114" y="1537623"/>
                  <a:pt x="642739" y="1537304"/>
                  <a:pt x="636479" y="1546607"/>
                </a:cubicBezTo>
                <a:cubicBezTo>
                  <a:pt x="635711" y="1547754"/>
                  <a:pt x="634877" y="1551490"/>
                  <a:pt x="633747" y="1552116"/>
                </a:cubicBezTo>
                <a:cubicBezTo>
                  <a:pt x="636423" y="1550638"/>
                  <a:pt x="638312" y="1548298"/>
                  <a:pt x="641051" y="1546926"/>
                </a:cubicBezTo>
                <a:lnTo>
                  <a:pt x="641050" y="1546926"/>
                </a:lnTo>
                <a:cubicBezTo>
                  <a:pt x="646857" y="1544018"/>
                  <a:pt x="655613" y="1540389"/>
                  <a:pt x="658540" y="1534585"/>
                </a:cubicBezTo>
                <a:close/>
                <a:moveTo>
                  <a:pt x="714861" y="1585666"/>
                </a:moveTo>
                <a:cubicBezTo>
                  <a:pt x="716109" y="1586293"/>
                  <a:pt x="715822" y="1588574"/>
                  <a:pt x="714391" y="1588763"/>
                </a:cubicBezTo>
                <a:cubicBezTo>
                  <a:pt x="711248" y="1589177"/>
                  <a:pt x="708030" y="1588468"/>
                  <a:pt x="704914" y="1587995"/>
                </a:cubicBezTo>
                <a:cubicBezTo>
                  <a:pt x="704914" y="1587995"/>
                  <a:pt x="704916" y="1587983"/>
                  <a:pt x="704916" y="1587983"/>
                </a:cubicBezTo>
                <a:cubicBezTo>
                  <a:pt x="702262" y="1587889"/>
                  <a:pt x="702276" y="1582782"/>
                  <a:pt x="705494" y="1583349"/>
                </a:cubicBezTo>
                <a:cubicBezTo>
                  <a:pt x="708632" y="1583905"/>
                  <a:pt x="711986" y="1584224"/>
                  <a:pt x="714861" y="1585666"/>
                </a:cubicBezTo>
                <a:close/>
                <a:moveTo>
                  <a:pt x="283563" y="1187025"/>
                </a:moveTo>
                <a:cubicBezTo>
                  <a:pt x="284129" y="1187652"/>
                  <a:pt x="283930" y="1188893"/>
                  <a:pt x="282893" y="1188941"/>
                </a:cubicBezTo>
                <a:cubicBezTo>
                  <a:pt x="281672" y="1188987"/>
                  <a:pt x="280399" y="1189271"/>
                  <a:pt x="279161" y="1189579"/>
                </a:cubicBezTo>
                <a:cubicBezTo>
                  <a:pt x="278720" y="1189686"/>
                  <a:pt x="278266" y="1189792"/>
                  <a:pt x="277845" y="1189898"/>
                </a:cubicBezTo>
                <a:cubicBezTo>
                  <a:pt x="275912" y="1190395"/>
                  <a:pt x="274861" y="1191542"/>
                  <a:pt x="273041" y="1190441"/>
                </a:cubicBezTo>
                <a:cubicBezTo>
                  <a:pt x="270810" y="1189094"/>
                  <a:pt x="273268" y="1185252"/>
                  <a:pt x="282945" y="1186647"/>
                </a:cubicBezTo>
                <a:lnTo>
                  <a:pt x="282946" y="1186647"/>
                </a:lnTo>
                <a:cubicBezTo>
                  <a:pt x="283220" y="1186695"/>
                  <a:pt x="283407" y="1186847"/>
                  <a:pt x="283563" y="1187025"/>
                </a:cubicBezTo>
                <a:close/>
                <a:moveTo>
                  <a:pt x="1209318" y="2041133"/>
                </a:moveTo>
                <a:cubicBezTo>
                  <a:pt x="1208753" y="2040991"/>
                  <a:pt x="1208188" y="2040802"/>
                  <a:pt x="1207623" y="2040625"/>
                </a:cubicBezTo>
                <a:cubicBezTo>
                  <a:pt x="1207423" y="2040566"/>
                  <a:pt x="1207234" y="2040518"/>
                  <a:pt x="1207034" y="2040448"/>
                </a:cubicBezTo>
                <a:cubicBezTo>
                  <a:pt x="1206269" y="2040199"/>
                  <a:pt x="1205504" y="2039927"/>
                  <a:pt x="1204739" y="2039644"/>
                </a:cubicBezTo>
                <a:cubicBezTo>
                  <a:pt x="1204491" y="2039549"/>
                  <a:pt x="1204244" y="2039466"/>
                  <a:pt x="1204009" y="2039372"/>
                </a:cubicBezTo>
                <a:cubicBezTo>
                  <a:pt x="1202596" y="2038828"/>
                  <a:pt x="1201183" y="2038249"/>
                  <a:pt x="1199783" y="2037693"/>
                </a:cubicBezTo>
                <a:cubicBezTo>
                  <a:pt x="1197310" y="2036700"/>
                  <a:pt x="1194838" y="2035802"/>
                  <a:pt x="1192296" y="2035222"/>
                </a:cubicBezTo>
                <a:cubicBezTo>
                  <a:pt x="1191071" y="2034950"/>
                  <a:pt x="1189847" y="2034714"/>
                  <a:pt x="1188588" y="2034631"/>
                </a:cubicBezTo>
                <a:cubicBezTo>
                  <a:pt x="1188305" y="2037469"/>
                  <a:pt x="1187834" y="2040412"/>
                  <a:pt x="1187269" y="2043403"/>
                </a:cubicBezTo>
                <a:cubicBezTo>
                  <a:pt x="1186586" y="2047020"/>
                  <a:pt x="1185751" y="2050732"/>
                  <a:pt x="1184597" y="2054598"/>
                </a:cubicBezTo>
                <a:cubicBezTo>
                  <a:pt x="1183667" y="2057707"/>
                  <a:pt x="1182502" y="2060935"/>
                  <a:pt x="1181217" y="2064209"/>
                </a:cubicBezTo>
                <a:cubicBezTo>
                  <a:pt x="1180147" y="2066964"/>
                  <a:pt x="1178911" y="2069789"/>
                  <a:pt x="1177557" y="2072685"/>
                </a:cubicBezTo>
                <a:cubicBezTo>
                  <a:pt x="1177499" y="2072804"/>
                  <a:pt x="1177439" y="2072934"/>
                  <a:pt x="1177381" y="2073064"/>
                </a:cubicBezTo>
                <a:cubicBezTo>
                  <a:pt x="1176769" y="2074340"/>
                  <a:pt x="1176204" y="2075617"/>
                  <a:pt x="1175533" y="2076929"/>
                </a:cubicBezTo>
                <a:cubicBezTo>
                  <a:pt x="1174744" y="2078478"/>
                  <a:pt x="1173826" y="2080074"/>
                  <a:pt x="1172955" y="2081670"/>
                </a:cubicBezTo>
                <a:cubicBezTo>
                  <a:pt x="1172825" y="2081894"/>
                  <a:pt x="1172707" y="2082119"/>
                  <a:pt x="1172578" y="2082356"/>
                </a:cubicBezTo>
                <a:cubicBezTo>
                  <a:pt x="1172165" y="2083100"/>
                  <a:pt x="1171813" y="2083810"/>
                  <a:pt x="1171377" y="2084566"/>
                </a:cubicBezTo>
                <a:cubicBezTo>
                  <a:pt x="1171330" y="2084637"/>
                  <a:pt x="1171283" y="2084720"/>
                  <a:pt x="1171236" y="2084803"/>
                </a:cubicBezTo>
                <a:cubicBezTo>
                  <a:pt x="1170400" y="2086245"/>
                  <a:pt x="1169435" y="2087734"/>
                  <a:pt x="1168517" y="2089212"/>
                </a:cubicBezTo>
                <a:cubicBezTo>
                  <a:pt x="1167728" y="2090489"/>
                  <a:pt x="1166998" y="2091754"/>
                  <a:pt x="1166139" y="2093066"/>
                </a:cubicBezTo>
                <a:cubicBezTo>
                  <a:pt x="1167468" y="2093161"/>
                  <a:pt x="1168634" y="2093917"/>
                  <a:pt x="1169729" y="2095028"/>
                </a:cubicBezTo>
                <a:cubicBezTo>
                  <a:pt x="1169894" y="2095194"/>
                  <a:pt x="1170059" y="2095348"/>
                  <a:pt x="1170222" y="2095537"/>
                </a:cubicBezTo>
                <a:cubicBezTo>
                  <a:pt x="1170352" y="2094272"/>
                  <a:pt x="1170693" y="2092948"/>
                  <a:pt x="1171095" y="2091718"/>
                </a:cubicBezTo>
                <a:cubicBezTo>
                  <a:pt x="1171470" y="2090560"/>
                  <a:pt x="1171895" y="2089484"/>
                  <a:pt x="1172225" y="2088656"/>
                </a:cubicBezTo>
                <a:cubicBezTo>
                  <a:pt x="1172554" y="2087853"/>
                  <a:pt x="1172883" y="2087084"/>
                  <a:pt x="1173261" y="2086351"/>
                </a:cubicBezTo>
                <a:cubicBezTo>
                  <a:pt x="1173637" y="2085571"/>
                  <a:pt x="1174073" y="2084838"/>
                  <a:pt x="1174566" y="2084176"/>
                </a:cubicBezTo>
                <a:cubicBezTo>
                  <a:pt x="1174708" y="2083975"/>
                  <a:pt x="1174920" y="2083810"/>
                  <a:pt x="1175085" y="2083609"/>
                </a:cubicBezTo>
                <a:cubicBezTo>
                  <a:pt x="1175992" y="2082545"/>
                  <a:pt x="1177086" y="2081634"/>
                  <a:pt x="1178582" y="2081055"/>
                </a:cubicBezTo>
                <a:cubicBezTo>
                  <a:pt x="1179088" y="2080854"/>
                  <a:pt x="1179770" y="2081339"/>
                  <a:pt x="1179734" y="2081894"/>
                </a:cubicBezTo>
                <a:cubicBezTo>
                  <a:pt x="1179606" y="2083680"/>
                  <a:pt x="1179064" y="2085205"/>
                  <a:pt x="1178405" y="2086694"/>
                </a:cubicBezTo>
                <a:cubicBezTo>
                  <a:pt x="1178311" y="2086907"/>
                  <a:pt x="1178205" y="2087120"/>
                  <a:pt x="1178111" y="2087332"/>
                </a:cubicBezTo>
                <a:cubicBezTo>
                  <a:pt x="1177710" y="2088184"/>
                  <a:pt x="1177298" y="2089058"/>
                  <a:pt x="1176886" y="2089945"/>
                </a:cubicBezTo>
                <a:cubicBezTo>
                  <a:pt x="1176756" y="2090217"/>
                  <a:pt x="1176626" y="2090477"/>
                  <a:pt x="1176498" y="2090761"/>
                </a:cubicBezTo>
                <a:cubicBezTo>
                  <a:pt x="1175898" y="2092168"/>
                  <a:pt x="1175308" y="2093645"/>
                  <a:pt x="1174756" y="2095135"/>
                </a:cubicBezTo>
                <a:cubicBezTo>
                  <a:pt x="1174237" y="2096518"/>
                  <a:pt x="1173755" y="2097925"/>
                  <a:pt x="1173319" y="2099284"/>
                </a:cubicBezTo>
                <a:cubicBezTo>
                  <a:pt x="1173261" y="2099462"/>
                  <a:pt x="1173155" y="2099580"/>
                  <a:pt x="1173049" y="2099698"/>
                </a:cubicBezTo>
                <a:cubicBezTo>
                  <a:pt x="1174450" y="2102216"/>
                  <a:pt x="1175839" y="2105124"/>
                  <a:pt x="1177416" y="2107985"/>
                </a:cubicBezTo>
                <a:cubicBezTo>
                  <a:pt x="1177710" y="2105160"/>
                  <a:pt x="1178311" y="2101850"/>
                  <a:pt x="1179147" y="2098906"/>
                </a:cubicBezTo>
                <a:cubicBezTo>
                  <a:pt x="1179640" y="2097144"/>
                  <a:pt x="1180218" y="2095537"/>
                  <a:pt x="1180865" y="2094225"/>
                </a:cubicBezTo>
                <a:cubicBezTo>
                  <a:pt x="1181548" y="2092818"/>
                  <a:pt x="1182313" y="2091766"/>
                  <a:pt x="1183137" y="2091293"/>
                </a:cubicBezTo>
                <a:cubicBezTo>
                  <a:pt x="1183220" y="2091245"/>
                  <a:pt x="1183302" y="2091210"/>
                  <a:pt x="1183384" y="2091175"/>
                </a:cubicBezTo>
                <a:cubicBezTo>
                  <a:pt x="1183879" y="2090950"/>
                  <a:pt x="1184409" y="2090926"/>
                  <a:pt x="1184938" y="2091198"/>
                </a:cubicBezTo>
                <a:cubicBezTo>
                  <a:pt x="1186104" y="2091789"/>
                  <a:pt x="1186363" y="2093031"/>
                  <a:pt x="1186233" y="2094485"/>
                </a:cubicBezTo>
                <a:cubicBezTo>
                  <a:pt x="1186091" y="2095950"/>
                  <a:pt x="1185550" y="2097617"/>
                  <a:pt x="1184950" y="2099142"/>
                </a:cubicBezTo>
                <a:cubicBezTo>
                  <a:pt x="1184467" y="2100384"/>
                  <a:pt x="1183997" y="2101471"/>
                  <a:pt x="1183714" y="2102252"/>
                </a:cubicBezTo>
                <a:cubicBezTo>
                  <a:pt x="1183667" y="2102405"/>
                  <a:pt x="1183584" y="2102583"/>
                  <a:pt x="1183548" y="2102713"/>
                </a:cubicBezTo>
                <a:cubicBezTo>
                  <a:pt x="1182559" y="2106011"/>
                  <a:pt x="1182136" y="2110160"/>
                  <a:pt x="1180323" y="2113210"/>
                </a:cubicBezTo>
                <a:cubicBezTo>
                  <a:pt x="1181477" y="2115433"/>
                  <a:pt x="1182407" y="2117608"/>
                  <a:pt x="1182831" y="2120079"/>
                </a:cubicBezTo>
                <a:cubicBezTo>
                  <a:pt x="1185244" y="2114085"/>
                  <a:pt x="1186610" y="2110409"/>
                  <a:pt x="1188046" y="2107039"/>
                </a:cubicBezTo>
                <a:cubicBezTo>
                  <a:pt x="1188375" y="2106283"/>
                  <a:pt x="1188705" y="2105526"/>
                  <a:pt x="1189047" y="2104781"/>
                </a:cubicBezTo>
                <a:cubicBezTo>
                  <a:pt x="1189094" y="2104675"/>
                  <a:pt x="1189153" y="2104569"/>
                  <a:pt x="1189200" y="2104462"/>
                </a:cubicBezTo>
                <a:cubicBezTo>
                  <a:pt x="1189541" y="2103729"/>
                  <a:pt x="1189894" y="2102973"/>
                  <a:pt x="1190283" y="2102192"/>
                </a:cubicBezTo>
                <a:cubicBezTo>
                  <a:pt x="1190601" y="2101566"/>
                  <a:pt x="1190954" y="2100880"/>
                  <a:pt x="1191307" y="2100206"/>
                </a:cubicBezTo>
                <a:cubicBezTo>
                  <a:pt x="1191600" y="2099662"/>
                  <a:pt x="1191907" y="2099072"/>
                  <a:pt x="1192225" y="2098492"/>
                </a:cubicBezTo>
                <a:cubicBezTo>
                  <a:pt x="1192590" y="2097818"/>
                  <a:pt x="1192943" y="2097168"/>
                  <a:pt x="1193355" y="2096423"/>
                </a:cubicBezTo>
                <a:cubicBezTo>
                  <a:pt x="1193744" y="2095726"/>
                  <a:pt x="1194379" y="2095608"/>
                  <a:pt x="1194933" y="2095773"/>
                </a:cubicBezTo>
                <a:cubicBezTo>
                  <a:pt x="1194980" y="2095785"/>
                  <a:pt x="1195039" y="2095761"/>
                  <a:pt x="1195086" y="2095785"/>
                </a:cubicBezTo>
                <a:cubicBezTo>
                  <a:pt x="1195686" y="2096033"/>
                  <a:pt x="1196122" y="2096707"/>
                  <a:pt x="1195839" y="2097570"/>
                </a:cubicBezTo>
                <a:cubicBezTo>
                  <a:pt x="1195839" y="2097570"/>
                  <a:pt x="1195791" y="2097700"/>
                  <a:pt x="1195733" y="2097842"/>
                </a:cubicBezTo>
                <a:cubicBezTo>
                  <a:pt x="1195709" y="2097925"/>
                  <a:pt x="1195662" y="2098031"/>
                  <a:pt x="1195615" y="2098161"/>
                </a:cubicBezTo>
                <a:cubicBezTo>
                  <a:pt x="1195533" y="2098374"/>
                  <a:pt x="1195451" y="2098599"/>
                  <a:pt x="1195321" y="2098930"/>
                </a:cubicBezTo>
                <a:cubicBezTo>
                  <a:pt x="1195002" y="2099793"/>
                  <a:pt x="1194532" y="2101022"/>
                  <a:pt x="1193979" y="2102500"/>
                </a:cubicBezTo>
                <a:cubicBezTo>
                  <a:pt x="1193826" y="2102890"/>
                  <a:pt x="1193661" y="2103351"/>
                  <a:pt x="1193496" y="2103765"/>
                </a:cubicBezTo>
                <a:cubicBezTo>
                  <a:pt x="1193320" y="2104249"/>
                  <a:pt x="1193143" y="2104710"/>
                  <a:pt x="1192955" y="2105219"/>
                </a:cubicBezTo>
                <a:cubicBezTo>
                  <a:pt x="1192778" y="2105656"/>
                  <a:pt x="1192601" y="2106141"/>
                  <a:pt x="1192425" y="2106614"/>
                </a:cubicBezTo>
                <a:cubicBezTo>
                  <a:pt x="1192143" y="2107347"/>
                  <a:pt x="1191859" y="2108092"/>
                  <a:pt x="1191566" y="2108872"/>
                </a:cubicBezTo>
                <a:cubicBezTo>
                  <a:pt x="1190754" y="2111047"/>
                  <a:pt x="1189894" y="2113317"/>
                  <a:pt x="1189047" y="2115563"/>
                </a:cubicBezTo>
                <a:cubicBezTo>
                  <a:pt x="1188894" y="2115965"/>
                  <a:pt x="1188741" y="2116367"/>
                  <a:pt x="1188588" y="2116769"/>
                </a:cubicBezTo>
                <a:cubicBezTo>
                  <a:pt x="1188117" y="2118010"/>
                  <a:pt x="1187669" y="2119216"/>
                  <a:pt x="1187221" y="2120374"/>
                </a:cubicBezTo>
                <a:cubicBezTo>
                  <a:pt x="1185374" y="2125292"/>
                  <a:pt x="1183937" y="2129063"/>
                  <a:pt x="1183938" y="2129075"/>
                </a:cubicBezTo>
                <a:cubicBezTo>
                  <a:pt x="1184490" y="2128638"/>
                  <a:pt x="1185221" y="2128248"/>
                  <a:pt x="1186010" y="2127893"/>
                </a:cubicBezTo>
                <a:cubicBezTo>
                  <a:pt x="1186563" y="2127645"/>
                  <a:pt x="1187139" y="2127396"/>
                  <a:pt x="1187764" y="2127195"/>
                </a:cubicBezTo>
                <a:cubicBezTo>
                  <a:pt x="1188092" y="2127077"/>
                  <a:pt x="1188435" y="2126994"/>
                  <a:pt x="1188776" y="2126900"/>
                </a:cubicBezTo>
                <a:cubicBezTo>
                  <a:pt x="1189941" y="2126557"/>
                  <a:pt x="1191107" y="2126261"/>
                  <a:pt x="1192106" y="2126096"/>
                </a:cubicBezTo>
                <a:cubicBezTo>
                  <a:pt x="1192060" y="2124606"/>
                  <a:pt x="1192378" y="2123330"/>
                  <a:pt x="1192884" y="2122124"/>
                </a:cubicBezTo>
                <a:cubicBezTo>
                  <a:pt x="1193355" y="2120977"/>
                  <a:pt x="1193979" y="2119890"/>
                  <a:pt x="1194626" y="2118802"/>
                </a:cubicBezTo>
                <a:cubicBezTo>
                  <a:pt x="1194933" y="2118282"/>
                  <a:pt x="1195239" y="2117750"/>
                  <a:pt x="1195545" y="2117206"/>
                </a:cubicBezTo>
                <a:cubicBezTo>
                  <a:pt x="1195580" y="2117111"/>
                  <a:pt x="1195627" y="2117029"/>
                  <a:pt x="1195674" y="2116946"/>
                </a:cubicBezTo>
                <a:cubicBezTo>
                  <a:pt x="1196004" y="2116355"/>
                  <a:pt x="1196310" y="2115740"/>
                  <a:pt x="1196569" y="2115090"/>
                </a:cubicBezTo>
                <a:cubicBezTo>
                  <a:pt x="1196769" y="2114582"/>
                  <a:pt x="1196969" y="2114061"/>
                  <a:pt x="1197157" y="2113541"/>
                </a:cubicBezTo>
                <a:cubicBezTo>
                  <a:pt x="1197310" y="2113139"/>
                  <a:pt x="1197464" y="2112749"/>
                  <a:pt x="1197617" y="2112347"/>
                </a:cubicBezTo>
                <a:cubicBezTo>
                  <a:pt x="1197710" y="2112111"/>
                  <a:pt x="1197805" y="2111886"/>
                  <a:pt x="1197887" y="2111650"/>
                </a:cubicBezTo>
                <a:cubicBezTo>
                  <a:pt x="1198441" y="2110243"/>
                  <a:pt x="1199065" y="2108884"/>
                  <a:pt x="1199783" y="2107583"/>
                </a:cubicBezTo>
                <a:cubicBezTo>
                  <a:pt x="1199958" y="2107240"/>
                  <a:pt x="1200159" y="2106921"/>
                  <a:pt x="1200359" y="2106602"/>
                </a:cubicBezTo>
                <a:cubicBezTo>
                  <a:pt x="1200536" y="2106318"/>
                  <a:pt x="1200677" y="2106011"/>
                  <a:pt x="1200866" y="2105739"/>
                </a:cubicBezTo>
                <a:cubicBezTo>
                  <a:pt x="1201607" y="2104710"/>
                  <a:pt x="1202443" y="2103741"/>
                  <a:pt x="1203479" y="2102937"/>
                </a:cubicBezTo>
                <a:cubicBezTo>
                  <a:pt x="1204185" y="2102393"/>
                  <a:pt x="1205115" y="2103020"/>
                  <a:pt x="1205045" y="2103847"/>
                </a:cubicBezTo>
                <a:cubicBezTo>
                  <a:pt x="1204785" y="2106909"/>
                  <a:pt x="1203384" y="2109534"/>
                  <a:pt x="1201901" y="2112123"/>
                </a:cubicBezTo>
                <a:cubicBezTo>
                  <a:pt x="1201395" y="2113009"/>
                  <a:pt x="1200877" y="2113896"/>
                  <a:pt x="1200394" y="2114783"/>
                </a:cubicBezTo>
                <a:cubicBezTo>
                  <a:pt x="1200265" y="2115019"/>
                  <a:pt x="1200195" y="2115267"/>
                  <a:pt x="1200089" y="2115504"/>
                </a:cubicBezTo>
                <a:cubicBezTo>
                  <a:pt x="1199347" y="2117029"/>
                  <a:pt x="1198805" y="2118625"/>
                  <a:pt x="1198299" y="2120209"/>
                </a:cubicBezTo>
                <a:cubicBezTo>
                  <a:pt x="1198170" y="2120622"/>
                  <a:pt x="1198017" y="2121024"/>
                  <a:pt x="1197876" y="2121438"/>
                </a:cubicBezTo>
                <a:cubicBezTo>
                  <a:pt x="1197817" y="2121604"/>
                  <a:pt x="1197746" y="2121781"/>
                  <a:pt x="1197687" y="2121958"/>
                </a:cubicBezTo>
                <a:cubicBezTo>
                  <a:pt x="1197193" y="2123330"/>
                  <a:pt x="1196651" y="2124677"/>
                  <a:pt x="1195827" y="2125883"/>
                </a:cubicBezTo>
                <a:cubicBezTo>
                  <a:pt x="1196757" y="2125942"/>
                  <a:pt x="1197534" y="2126155"/>
                  <a:pt x="1198358" y="2126320"/>
                </a:cubicBezTo>
                <a:cubicBezTo>
                  <a:pt x="1198735" y="2126403"/>
                  <a:pt x="1199170" y="2126427"/>
                  <a:pt x="1199534" y="2126521"/>
                </a:cubicBezTo>
                <a:cubicBezTo>
                  <a:pt x="1200960" y="2126912"/>
                  <a:pt x="1202265" y="2127408"/>
                  <a:pt x="1203431" y="2128058"/>
                </a:cubicBezTo>
                <a:cubicBezTo>
                  <a:pt x="1203431" y="2128058"/>
                  <a:pt x="1203667" y="2127574"/>
                  <a:pt x="1204067" y="2126758"/>
                </a:cubicBezTo>
                <a:cubicBezTo>
                  <a:pt x="1204503" y="2125859"/>
                  <a:pt x="1205151" y="2124524"/>
                  <a:pt x="1205916" y="2122963"/>
                </a:cubicBezTo>
                <a:cubicBezTo>
                  <a:pt x="1206045" y="2122703"/>
                  <a:pt x="1206174" y="2122443"/>
                  <a:pt x="1206303" y="2122183"/>
                </a:cubicBezTo>
                <a:cubicBezTo>
                  <a:pt x="1206493" y="2121793"/>
                  <a:pt x="1206681" y="2121403"/>
                  <a:pt x="1206880" y="2121001"/>
                </a:cubicBezTo>
                <a:cubicBezTo>
                  <a:pt x="1207882" y="2118944"/>
                  <a:pt x="1209011" y="2116650"/>
                  <a:pt x="1210141" y="2114321"/>
                </a:cubicBezTo>
                <a:cubicBezTo>
                  <a:pt x="1211025" y="2112525"/>
                  <a:pt x="1211908" y="2110728"/>
                  <a:pt x="1212731" y="2109037"/>
                </a:cubicBezTo>
                <a:cubicBezTo>
                  <a:pt x="1213132" y="2108198"/>
                  <a:pt x="1213531" y="2107394"/>
                  <a:pt x="1213909" y="2106637"/>
                </a:cubicBezTo>
                <a:cubicBezTo>
                  <a:pt x="1213908" y="2106626"/>
                  <a:pt x="1213909" y="2106614"/>
                  <a:pt x="1213921" y="2106614"/>
                </a:cubicBezTo>
                <a:cubicBezTo>
                  <a:pt x="1214132" y="2106164"/>
                  <a:pt x="1214344" y="2105751"/>
                  <a:pt x="1214545" y="2105337"/>
                </a:cubicBezTo>
                <a:cubicBezTo>
                  <a:pt x="1215227" y="2103942"/>
                  <a:pt x="1215804" y="2102760"/>
                  <a:pt x="1216228" y="2101897"/>
                </a:cubicBezTo>
                <a:cubicBezTo>
                  <a:pt x="1216687" y="2100963"/>
                  <a:pt x="1216981" y="2100360"/>
                  <a:pt x="1217017" y="2100325"/>
                </a:cubicBezTo>
                <a:cubicBezTo>
                  <a:pt x="1218241" y="2098362"/>
                  <a:pt x="1221678" y="2100135"/>
                  <a:pt x="1220607" y="2102216"/>
                </a:cubicBezTo>
                <a:cubicBezTo>
                  <a:pt x="1219489" y="2104403"/>
                  <a:pt x="1218570" y="2106602"/>
                  <a:pt x="1217723" y="2108777"/>
                </a:cubicBezTo>
                <a:cubicBezTo>
                  <a:pt x="1217193" y="2110137"/>
                  <a:pt x="1216686" y="2111472"/>
                  <a:pt x="1216216" y="2112796"/>
                </a:cubicBezTo>
                <a:cubicBezTo>
                  <a:pt x="1216075" y="2113187"/>
                  <a:pt x="1215922" y="2113589"/>
                  <a:pt x="1215792" y="2113979"/>
                </a:cubicBezTo>
                <a:cubicBezTo>
                  <a:pt x="1215769" y="2114014"/>
                  <a:pt x="1215756" y="2114050"/>
                  <a:pt x="1215745" y="2114085"/>
                </a:cubicBezTo>
                <a:cubicBezTo>
                  <a:pt x="1215132" y="2115799"/>
                  <a:pt x="1214521" y="2117454"/>
                  <a:pt x="1213897" y="2119038"/>
                </a:cubicBezTo>
                <a:cubicBezTo>
                  <a:pt x="1213214" y="2120764"/>
                  <a:pt x="1212484" y="2122384"/>
                  <a:pt x="1211672" y="2123885"/>
                </a:cubicBezTo>
                <a:cubicBezTo>
                  <a:pt x="1211530" y="2124169"/>
                  <a:pt x="1211390" y="2124476"/>
                  <a:pt x="1211237" y="2124748"/>
                </a:cubicBezTo>
                <a:cubicBezTo>
                  <a:pt x="1210201" y="2126533"/>
                  <a:pt x="1208953" y="2128070"/>
                  <a:pt x="1207481" y="2129394"/>
                </a:cubicBezTo>
                <a:cubicBezTo>
                  <a:pt x="1207199" y="2129642"/>
                  <a:pt x="1206963" y="2129950"/>
                  <a:pt x="1206657" y="2130186"/>
                </a:cubicBezTo>
                <a:cubicBezTo>
                  <a:pt x="1207069" y="2130494"/>
                  <a:pt x="1207470" y="2130825"/>
                  <a:pt x="1207881" y="2131156"/>
                </a:cubicBezTo>
                <a:cubicBezTo>
                  <a:pt x="1209447" y="2132409"/>
                  <a:pt x="1210989" y="2133697"/>
                  <a:pt x="1212708" y="2134868"/>
                </a:cubicBezTo>
                <a:cubicBezTo>
                  <a:pt x="1213591" y="2133555"/>
                  <a:pt x="1216310" y="2128815"/>
                  <a:pt x="1218723" y="2125008"/>
                </a:cubicBezTo>
                <a:cubicBezTo>
                  <a:pt x="1220372" y="2122419"/>
                  <a:pt x="1221878" y="2120232"/>
                  <a:pt x="1222573" y="2119878"/>
                </a:cubicBezTo>
                <a:cubicBezTo>
                  <a:pt x="1222867" y="2119736"/>
                  <a:pt x="1223184" y="2119830"/>
                  <a:pt x="1223303" y="2120150"/>
                </a:cubicBezTo>
                <a:cubicBezTo>
                  <a:pt x="1223444" y="2120504"/>
                  <a:pt x="1223456" y="2120965"/>
                  <a:pt x="1223479" y="2121415"/>
                </a:cubicBezTo>
                <a:cubicBezTo>
                  <a:pt x="1223526" y="2122679"/>
                  <a:pt x="1223185" y="2124240"/>
                  <a:pt x="1222573" y="2125930"/>
                </a:cubicBezTo>
                <a:cubicBezTo>
                  <a:pt x="1221972" y="2127574"/>
                  <a:pt x="1221184" y="2129288"/>
                  <a:pt x="1220312" y="2130931"/>
                </a:cubicBezTo>
                <a:cubicBezTo>
                  <a:pt x="1218994" y="2133437"/>
                  <a:pt x="1217558" y="2135707"/>
                  <a:pt x="1216616" y="2136995"/>
                </a:cubicBezTo>
                <a:cubicBezTo>
                  <a:pt x="1218381" y="2137728"/>
                  <a:pt x="1219240" y="2137941"/>
                  <a:pt x="1220277" y="2138130"/>
                </a:cubicBezTo>
                <a:cubicBezTo>
                  <a:pt x="1220819" y="2138237"/>
                  <a:pt x="1221384" y="2138331"/>
                  <a:pt x="1222184" y="2138473"/>
                </a:cubicBezTo>
                <a:cubicBezTo>
                  <a:pt x="1222207" y="2138450"/>
                  <a:pt x="1222242" y="2138414"/>
                  <a:pt x="1222279" y="2138390"/>
                </a:cubicBezTo>
                <a:cubicBezTo>
                  <a:pt x="1222573" y="2138071"/>
                  <a:pt x="1222913" y="2137752"/>
                  <a:pt x="1223291" y="2137421"/>
                </a:cubicBezTo>
                <a:cubicBezTo>
                  <a:pt x="1226034" y="2135033"/>
                  <a:pt x="1225951" y="2130754"/>
                  <a:pt x="1229059" y="2128590"/>
                </a:cubicBezTo>
                <a:cubicBezTo>
                  <a:pt x="1229835" y="2128058"/>
                  <a:pt x="1230695" y="2128626"/>
                  <a:pt x="1230860" y="2129442"/>
                </a:cubicBezTo>
                <a:cubicBezTo>
                  <a:pt x="1231460" y="2132338"/>
                  <a:pt x="1230071" y="2136641"/>
                  <a:pt x="1227847" y="2139478"/>
                </a:cubicBezTo>
                <a:cubicBezTo>
                  <a:pt x="1230825" y="2139939"/>
                  <a:pt x="1233815" y="2140400"/>
                  <a:pt x="1236793" y="2141003"/>
                </a:cubicBezTo>
                <a:cubicBezTo>
                  <a:pt x="1236840" y="2140790"/>
                  <a:pt x="1236851" y="2140578"/>
                  <a:pt x="1236946" y="2140365"/>
                </a:cubicBezTo>
                <a:cubicBezTo>
                  <a:pt x="1243774" y="2126226"/>
                  <a:pt x="1239030" y="2105715"/>
                  <a:pt x="1230860" y="2088396"/>
                </a:cubicBezTo>
                <a:cubicBezTo>
                  <a:pt x="1228329" y="2083053"/>
                  <a:pt x="1225492" y="2078017"/>
                  <a:pt x="1222549" y="2073560"/>
                </a:cubicBezTo>
                <a:lnTo>
                  <a:pt x="1222561" y="2073560"/>
                </a:lnTo>
                <a:cubicBezTo>
                  <a:pt x="1221384" y="2071775"/>
                  <a:pt x="1220182" y="2070073"/>
                  <a:pt x="1218994" y="2068489"/>
                </a:cubicBezTo>
                <a:cubicBezTo>
                  <a:pt x="1218194" y="2067448"/>
                  <a:pt x="1217405" y="2066420"/>
                  <a:pt x="1216616" y="2065486"/>
                </a:cubicBezTo>
                <a:cubicBezTo>
                  <a:pt x="1216416" y="2065249"/>
                  <a:pt x="1216251" y="2065025"/>
                  <a:pt x="1216062" y="2064800"/>
                </a:cubicBezTo>
                <a:cubicBezTo>
                  <a:pt x="1215580" y="2064197"/>
                  <a:pt x="1215098" y="2063606"/>
                  <a:pt x="1214650" y="2063015"/>
                </a:cubicBezTo>
                <a:cubicBezTo>
                  <a:pt x="1213956" y="2062093"/>
                  <a:pt x="1213308" y="2061183"/>
                  <a:pt x="1212708" y="2060273"/>
                </a:cubicBezTo>
                <a:cubicBezTo>
                  <a:pt x="1208647" y="2054137"/>
                  <a:pt x="1206858" y="2048037"/>
                  <a:pt x="1209318" y="2041133"/>
                </a:cubicBezTo>
                <a:close/>
                <a:moveTo>
                  <a:pt x="949214" y="1798942"/>
                </a:moveTo>
                <a:cubicBezTo>
                  <a:pt x="945446" y="1799509"/>
                  <a:pt x="941552" y="1799344"/>
                  <a:pt x="937712" y="1798741"/>
                </a:cubicBezTo>
                <a:cubicBezTo>
                  <a:pt x="934948" y="1798303"/>
                  <a:pt x="932208" y="1797677"/>
                  <a:pt x="929582" y="1796778"/>
                </a:cubicBezTo>
                <a:cubicBezTo>
                  <a:pt x="928519" y="1800691"/>
                  <a:pt x="927266" y="1804510"/>
                  <a:pt x="925880" y="1808186"/>
                </a:cubicBezTo>
                <a:cubicBezTo>
                  <a:pt x="925823" y="1808340"/>
                  <a:pt x="925770" y="1808505"/>
                  <a:pt x="925711" y="1808659"/>
                </a:cubicBezTo>
                <a:cubicBezTo>
                  <a:pt x="925452" y="1809333"/>
                  <a:pt x="925164" y="1809983"/>
                  <a:pt x="924895" y="1810645"/>
                </a:cubicBezTo>
                <a:cubicBezTo>
                  <a:pt x="924453" y="1811745"/>
                  <a:pt x="924020" y="1812856"/>
                  <a:pt x="923555" y="1813920"/>
                </a:cubicBezTo>
                <a:cubicBezTo>
                  <a:pt x="927388" y="1817726"/>
                  <a:pt x="926094" y="1827810"/>
                  <a:pt x="920517" y="1831948"/>
                </a:cubicBezTo>
                <a:cubicBezTo>
                  <a:pt x="920460" y="1831995"/>
                  <a:pt x="920413" y="1832054"/>
                  <a:pt x="920356" y="1832090"/>
                </a:cubicBezTo>
                <a:cubicBezTo>
                  <a:pt x="919825" y="1832468"/>
                  <a:pt x="919206" y="1832681"/>
                  <a:pt x="918626" y="1832965"/>
                </a:cubicBezTo>
                <a:cubicBezTo>
                  <a:pt x="917330" y="1833615"/>
                  <a:pt x="915969" y="1834052"/>
                  <a:pt x="914534" y="1834253"/>
                </a:cubicBezTo>
                <a:cubicBezTo>
                  <a:pt x="914119" y="1834312"/>
                  <a:pt x="913721" y="1834466"/>
                  <a:pt x="913302" y="1834490"/>
                </a:cubicBezTo>
                <a:cubicBezTo>
                  <a:pt x="912432" y="1834525"/>
                  <a:pt x="911571" y="1834371"/>
                  <a:pt x="910712" y="1834230"/>
                </a:cubicBezTo>
                <a:cubicBezTo>
                  <a:pt x="910480" y="1834206"/>
                  <a:pt x="910244" y="1834218"/>
                  <a:pt x="910014" y="1834170"/>
                </a:cubicBezTo>
                <a:cubicBezTo>
                  <a:pt x="909936" y="1834147"/>
                  <a:pt x="909855" y="1834159"/>
                  <a:pt x="909778" y="1834147"/>
                </a:cubicBezTo>
                <a:cubicBezTo>
                  <a:pt x="909718" y="1834135"/>
                  <a:pt x="909655" y="1834147"/>
                  <a:pt x="909595" y="1834123"/>
                </a:cubicBezTo>
                <a:cubicBezTo>
                  <a:pt x="908753" y="1833922"/>
                  <a:pt x="907903" y="1833603"/>
                  <a:pt x="907287" y="1832988"/>
                </a:cubicBezTo>
                <a:cubicBezTo>
                  <a:pt x="907130" y="1832834"/>
                  <a:pt x="907094" y="1832610"/>
                  <a:pt x="906975" y="1832421"/>
                </a:cubicBezTo>
                <a:cubicBezTo>
                  <a:pt x="906677" y="1832988"/>
                  <a:pt x="906366" y="1833579"/>
                  <a:pt x="906042" y="1834182"/>
                </a:cubicBezTo>
                <a:cubicBezTo>
                  <a:pt x="904613" y="1836854"/>
                  <a:pt x="902896" y="1839798"/>
                  <a:pt x="900719" y="1841949"/>
                </a:cubicBezTo>
                <a:cubicBezTo>
                  <a:pt x="900598" y="1842079"/>
                  <a:pt x="900486" y="1842209"/>
                  <a:pt x="900361" y="1842327"/>
                </a:cubicBezTo>
                <a:cubicBezTo>
                  <a:pt x="899962" y="1842694"/>
                  <a:pt x="899540" y="1843013"/>
                  <a:pt x="899110" y="1843320"/>
                </a:cubicBezTo>
                <a:cubicBezTo>
                  <a:pt x="899100" y="1843332"/>
                  <a:pt x="899092" y="1843332"/>
                  <a:pt x="899082" y="1843344"/>
                </a:cubicBezTo>
                <a:cubicBezTo>
                  <a:pt x="898441" y="1843793"/>
                  <a:pt x="897775" y="1844207"/>
                  <a:pt x="897059" y="1844491"/>
                </a:cubicBezTo>
                <a:cubicBezTo>
                  <a:pt x="896628" y="1844656"/>
                  <a:pt x="896305" y="1844183"/>
                  <a:pt x="896366" y="1843805"/>
                </a:cubicBezTo>
                <a:cubicBezTo>
                  <a:pt x="896554" y="1842682"/>
                  <a:pt x="896957" y="1841654"/>
                  <a:pt x="897453" y="1840672"/>
                </a:cubicBezTo>
                <a:cubicBezTo>
                  <a:pt x="897815" y="1839951"/>
                  <a:pt x="898226" y="1839254"/>
                  <a:pt x="898650" y="1838556"/>
                </a:cubicBezTo>
                <a:cubicBezTo>
                  <a:pt x="898845" y="1838237"/>
                  <a:pt x="899042" y="1837918"/>
                  <a:pt x="899237" y="1837587"/>
                </a:cubicBezTo>
                <a:cubicBezTo>
                  <a:pt x="899483" y="1837185"/>
                  <a:pt x="899693" y="1836748"/>
                  <a:pt x="899928" y="1836334"/>
                </a:cubicBezTo>
                <a:cubicBezTo>
                  <a:pt x="900067" y="1836097"/>
                  <a:pt x="900201" y="1835837"/>
                  <a:pt x="900336" y="1835601"/>
                </a:cubicBezTo>
                <a:cubicBezTo>
                  <a:pt x="901382" y="1833686"/>
                  <a:pt x="902364" y="1831747"/>
                  <a:pt x="903269" y="1829773"/>
                </a:cubicBezTo>
                <a:cubicBezTo>
                  <a:pt x="903832" y="1828555"/>
                  <a:pt x="905019" y="1828378"/>
                  <a:pt x="906006" y="1828768"/>
                </a:cubicBezTo>
                <a:cubicBezTo>
                  <a:pt x="905915" y="1827148"/>
                  <a:pt x="906124" y="1825541"/>
                  <a:pt x="906579" y="1824004"/>
                </a:cubicBezTo>
                <a:cubicBezTo>
                  <a:pt x="907090" y="1822266"/>
                  <a:pt x="907908" y="1820623"/>
                  <a:pt x="908972" y="1819133"/>
                </a:cubicBezTo>
                <a:cubicBezTo>
                  <a:pt x="908976" y="1819121"/>
                  <a:pt x="908978" y="1819121"/>
                  <a:pt x="908981" y="1819121"/>
                </a:cubicBezTo>
                <a:cubicBezTo>
                  <a:pt x="910480" y="1817017"/>
                  <a:pt x="912427" y="1815232"/>
                  <a:pt x="914677" y="1814003"/>
                </a:cubicBezTo>
                <a:cubicBezTo>
                  <a:pt x="914931" y="1813861"/>
                  <a:pt x="915150" y="1813802"/>
                  <a:pt x="915395" y="1813672"/>
                </a:cubicBezTo>
                <a:cubicBezTo>
                  <a:pt x="915866" y="1813447"/>
                  <a:pt x="916339" y="1813211"/>
                  <a:pt x="916777" y="1813057"/>
                </a:cubicBezTo>
                <a:cubicBezTo>
                  <a:pt x="917210" y="1812891"/>
                  <a:pt x="917605" y="1812809"/>
                  <a:pt x="918005" y="1812714"/>
                </a:cubicBezTo>
                <a:cubicBezTo>
                  <a:pt x="918841" y="1810740"/>
                  <a:pt x="919614" y="1808742"/>
                  <a:pt x="920310" y="1806720"/>
                </a:cubicBezTo>
                <a:cubicBezTo>
                  <a:pt x="921108" y="1804415"/>
                  <a:pt x="921831" y="1802086"/>
                  <a:pt x="922464" y="1799722"/>
                </a:cubicBezTo>
                <a:cubicBezTo>
                  <a:pt x="922942" y="1797949"/>
                  <a:pt x="923387" y="1796175"/>
                  <a:pt x="923784" y="1794379"/>
                </a:cubicBezTo>
                <a:cubicBezTo>
                  <a:pt x="922602" y="1793799"/>
                  <a:pt x="921498" y="1793102"/>
                  <a:pt x="920383" y="1792428"/>
                </a:cubicBezTo>
                <a:cubicBezTo>
                  <a:pt x="920181" y="1792310"/>
                  <a:pt x="919966" y="1792203"/>
                  <a:pt x="919765" y="1792073"/>
                </a:cubicBezTo>
                <a:cubicBezTo>
                  <a:pt x="919243" y="1792286"/>
                  <a:pt x="918728" y="1792499"/>
                  <a:pt x="918180" y="1792724"/>
                </a:cubicBezTo>
                <a:cubicBezTo>
                  <a:pt x="917927" y="1792818"/>
                  <a:pt x="917680" y="1792924"/>
                  <a:pt x="917424" y="1793031"/>
                </a:cubicBezTo>
                <a:cubicBezTo>
                  <a:pt x="915988" y="1794260"/>
                  <a:pt x="914497" y="1795419"/>
                  <a:pt x="913027" y="1796601"/>
                </a:cubicBezTo>
                <a:cubicBezTo>
                  <a:pt x="912463" y="1797050"/>
                  <a:pt x="911902" y="1797499"/>
                  <a:pt x="911368" y="1797984"/>
                </a:cubicBezTo>
                <a:cubicBezTo>
                  <a:pt x="912064" y="1798599"/>
                  <a:pt x="912665" y="1799214"/>
                  <a:pt x="913085" y="1799793"/>
                </a:cubicBezTo>
                <a:cubicBezTo>
                  <a:pt x="913240" y="1800006"/>
                  <a:pt x="913298" y="1800278"/>
                  <a:pt x="913429" y="1800502"/>
                </a:cubicBezTo>
                <a:cubicBezTo>
                  <a:pt x="913939" y="1801401"/>
                  <a:pt x="914243" y="1802370"/>
                  <a:pt x="914372" y="1803399"/>
                </a:cubicBezTo>
                <a:cubicBezTo>
                  <a:pt x="914440" y="1803942"/>
                  <a:pt x="914519" y="1804474"/>
                  <a:pt x="914476" y="1805006"/>
                </a:cubicBezTo>
                <a:cubicBezTo>
                  <a:pt x="914337" y="1806661"/>
                  <a:pt x="913695" y="1808222"/>
                  <a:pt x="912398" y="1809262"/>
                </a:cubicBezTo>
                <a:cubicBezTo>
                  <a:pt x="911706" y="1809806"/>
                  <a:pt x="910856" y="1810125"/>
                  <a:pt x="909946" y="1810338"/>
                </a:cubicBezTo>
                <a:cubicBezTo>
                  <a:pt x="909772" y="1810385"/>
                  <a:pt x="909590" y="1810409"/>
                  <a:pt x="909410" y="1810444"/>
                </a:cubicBezTo>
                <a:cubicBezTo>
                  <a:pt x="909109" y="1810491"/>
                  <a:pt x="908835" y="1810586"/>
                  <a:pt x="908517" y="1810610"/>
                </a:cubicBezTo>
                <a:cubicBezTo>
                  <a:pt x="908481" y="1810610"/>
                  <a:pt x="908443" y="1810610"/>
                  <a:pt x="908406" y="1810610"/>
                </a:cubicBezTo>
                <a:cubicBezTo>
                  <a:pt x="907345" y="1810669"/>
                  <a:pt x="906207" y="1810563"/>
                  <a:pt x="905037" y="1810326"/>
                </a:cubicBezTo>
                <a:cubicBezTo>
                  <a:pt x="904716" y="1810267"/>
                  <a:pt x="904391" y="1810184"/>
                  <a:pt x="904065" y="1810090"/>
                </a:cubicBezTo>
                <a:cubicBezTo>
                  <a:pt x="904049" y="1810090"/>
                  <a:pt x="904034" y="1810090"/>
                  <a:pt x="904019" y="1810078"/>
                </a:cubicBezTo>
                <a:cubicBezTo>
                  <a:pt x="904007" y="1810078"/>
                  <a:pt x="903993" y="1810078"/>
                  <a:pt x="903982" y="1810078"/>
                </a:cubicBezTo>
                <a:cubicBezTo>
                  <a:pt x="903830" y="1810030"/>
                  <a:pt x="903680" y="1809995"/>
                  <a:pt x="903527" y="1809948"/>
                </a:cubicBezTo>
                <a:cubicBezTo>
                  <a:pt x="903125" y="1809829"/>
                  <a:pt x="902726" y="1809711"/>
                  <a:pt x="902324" y="1809570"/>
                </a:cubicBezTo>
                <a:cubicBezTo>
                  <a:pt x="901271" y="1809203"/>
                  <a:pt x="900221" y="1808754"/>
                  <a:pt x="899208" y="1808234"/>
                </a:cubicBezTo>
                <a:cubicBezTo>
                  <a:pt x="899183" y="1808352"/>
                  <a:pt x="899120" y="1808446"/>
                  <a:pt x="899098" y="1808565"/>
                </a:cubicBezTo>
                <a:cubicBezTo>
                  <a:pt x="898980" y="1809227"/>
                  <a:pt x="898804" y="1809865"/>
                  <a:pt x="898649" y="1810515"/>
                </a:cubicBezTo>
                <a:cubicBezTo>
                  <a:pt x="898558" y="1810905"/>
                  <a:pt x="898486" y="1811295"/>
                  <a:pt x="898384" y="1811674"/>
                </a:cubicBezTo>
                <a:cubicBezTo>
                  <a:pt x="898367" y="1811733"/>
                  <a:pt x="898357" y="1811792"/>
                  <a:pt x="898341" y="1811851"/>
                </a:cubicBezTo>
                <a:cubicBezTo>
                  <a:pt x="897859" y="1813612"/>
                  <a:pt x="897250" y="1815338"/>
                  <a:pt x="896597" y="1817053"/>
                </a:cubicBezTo>
                <a:cubicBezTo>
                  <a:pt x="896397" y="1817573"/>
                  <a:pt x="896213" y="1818093"/>
                  <a:pt x="896004" y="1818613"/>
                </a:cubicBezTo>
                <a:cubicBezTo>
                  <a:pt x="895200" y="1820623"/>
                  <a:pt x="894339" y="1822621"/>
                  <a:pt x="893504" y="1824630"/>
                </a:cubicBezTo>
                <a:cubicBezTo>
                  <a:pt x="893064" y="1825682"/>
                  <a:pt x="892640" y="1826746"/>
                  <a:pt x="892229" y="1827810"/>
                </a:cubicBezTo>
                <a:cubicBezTo>
                  <a:pt x="891485" y="1829737"/>
                  <a:pt x="890837" y="1831688"/>
                  <a:pt x="890307" y="1833674"/>
                </a:cubicBezTo>
                <a:cubicBezTo>
                  <a:pt x="890170" y="1834182"/>
                  <a:pt x="890007" y="1834691"/>
                  <a:pt x="889891" y="1835211"/>
                </a:cubicBezTo>
                <a:cubicBezTo>
                  <a:pt x="889867" y="1835317"/>
                  <a:pt x="889862" y="1835412"/>
                  <a:pt x="889840" y="1835518"/>
                </a:cubicBezTo>
                <a:cubicBezTo>
                  <a:pt x="889577" y="1836724"/>
                  <a:pt x="889386" y="1837918"/>
                  <a:pt x="889236" y="1839100"/>
                </a:cubicBezTo>
                <a:cubicBezTo>
                  <a:pt x="889178" y="1839561"/>
                  <a:pt x="889132" y="1840010"/>
                  <a:pt x="889091" y="1840460"/>
                </a:cubicBezTo>
                <a:cubicBezTo>
                  <a:pt x="889012" y="1841323"/>
                  <a:pt x="888983" y="1842162"/>
                  <a:pt x="888967" y="1843013"/>
                </a:cubicBezTo>
                <a:cubicBezTo>
                  <a:pt x="888951" y="1843876"/>
                  <a:pt x="888977" y="1844727"/>
                  <a:pt x="889028" y="1845567"/>
                </a:cubicBezTo>
                <a:cubicBezTo>
                  <a:pt x="889071" y="1846264"/>
                  <a:pt x="889118" y="1846950"/>
                  <a:pt x="889206" y="1847624"/>
                </a:cubicBezTo>
                <a:cubicBezTo>
                  <a:pt x="889289" y="1848262"/>
                  <a:pt x="889404" y="1848877"/>
                  <a:pt x="889528" y="1849503"/>
                </a:cubicBezTo>
                <a:cubicBezTo>
                  <a:pt x="889654" y="1850130"/>
                  <a:pt x="889805" y="1850744"/>
                  <a:pt x="889974" y="1851359"/>
                </a:cubicBezTo>
                <a:cubicBezTo>
                  <a:pt x="890122" y="1851891"/>
                  <a:pt x="890252" y="1852423"/>
                  <a:pt x="890430" y="1852943"/>
                </a:cubicBezTo>
                <a:cubicBezTo>
                  <a:pt x="890807" y="1854019"/>
                  <a:pt x="891245" y="1855083"/>
                  <a:pt x="891771" y="1856112"/>
                </a:cubicBezTo>
                <a:cubicBezTo>
                  <a:pt x="891774" y="1856112"/>
                  <a:pt x="891774" y="1856112"/>
                  <a:pt x="891774" y="1856112"/>
                </a:cubicBezTo>
                <a:cubicBezTo>
                  <a:pt x="891823" y="1856206"/>
                  <a:pt x="891890" y="1856301"/>
                  <a:pt x="891941" y="1856395"/>
                </a:cubicBezTo>
                <a:cubicBezTo>
                  <a:pt x="892043" y="1856596"/>
                  <a:pt x="892164" y="1856774"/>
                  <a:pt x="892272" y="1856963"/>
                </a:cubicBezTo>
                <a:cubicBezTo>
                  <a:pt x="893176" y="1858559"/>
                  <a:pt x="894314" y="1860048"/>
                  <a:pt x="895616" y="1861467"/>
                </a:cubicBezTo>
                <a:cubicBezTo>
                  <a:pt x="896083" y="1861975"/>
                  <a:pt x="896502" y="1862507"/>
                  <a:pt x="897023" y="1862992"/>
                </a:cubicBezTo>
                <a:cubicBezTo>
                  <a:pt x="897117" y="1863193"/>
                  <a:pt x="897211" y="1863394"/>
                  <a:pt x="897306" y="1863607"/>
                </a:cubicBezTo>
                <a:cubicBezTo>
                  <a:pt x="898342" y="1864635"/>
                  <a:pt x="899444" y="1865604"/>
                  <a:pt x="900647" y="1866337"/>
                </a:cubicBezTo>
                <a:cubicBezTo>
                  <a:pt x="900670" y="1866349"/>
                  <a:pt x="900692" y="1866361"/>
                  <a:pt x="900714" y="1866373"/>
                </a:cubicBezTo>
                <a:cubicBezTo>
                  <a:pt x="901450" y="1866810"/>
                  <a:pt x="902224" y="1867141"/>
                  <a:pt x="903015" y="1867401"/>
                </a:cubicBezTo>
                <a:cubicBezTo>
                  <a:pt x="903379" y="1867519"/>
                  <a:pt x="903740" y="1867661"/>
                  <a:pt x="904115" y="1867732"/>
                </a:cubicBezTo>
                <a:cubicBezTo>
                  <a:pt x="905900" y="1868087"/>
                  <a:pt x="907290" y="1867945"/>
                  <a:pt x="908426" y="1867472"/>
                </a:cubicBezTo>
                <a:cubicBezTo>
                  <a:pt x="908587" y="1867413"/>
                  <a:pt x="908735" y="1867330"/>
                  <a:pt x="908884" y="1867248"/>
                </a:cubicBezTo>
                <a:cubicBezTo>
                  <a:pt x="910365" y="1866467"/>
                  <a:pt x="911344" y="1865072"/>
                  <a:pt x="912065" y="1863370"/>
                </a:cubicBezTo>
                <a:cubicBezTo>
                  <a:pt x="912185" y="1863051"/>
                  <a:pt x="912326" y="1862744"/>
                  <a:pt x="912436" y="1862413"/>
                </a:cubicBezTo>
                <a:cubicBezTo>
                  <a:pt x="912474" y="1862306"/>
                  <a:pt x="912514" y="1862188"/>
                  <a:pt x="912552" y="1862070"/>
                </a:cubicBezTo>
                <a:cubicBezTo>
                  <a:pt x="913136" y="1860344"/>
                  <a:pt x="913574" y="1858440"/>
                  <a:pt x="914055" y="1856644"/>
                </a:cubicBezTo>
                <a:cubicBezTo>
                  <a:pt x="914347" y="1855544"/>
                  <a:pt x="914578" y="1854374"/>
                  <a:pt x="914809" y="1853203"/>
                </a:cubicBezTo>
                <a:cubicBezTo>
                  <a:pt x="914956" y="1852447"/>
                  <a:pt x="915116" y="1851714"/>
                  <a:pt x="915280" y="1850969"/>
                </a:cubicBezTo>
                <a:cubicBezTo>
                  <a:pt x="915595" y="1849539"/>
                  <a:pt x="915958" y="1848132"/>
                  <a:pt x="916516" y="1846867"/>
                </a:cubicBezTo>
                <a:cubicBezTo>
                  <a:pt x="917124" y="1845496"/>
                  <a:pt x="917590" y="1844503"/>
                  <a:pt x="918080" y="1845838"/>
                </a:cubicBezTo>
                <a:cubicBezTo>
                  <a:pt x="918157" y="1846051"/>
                  <a:pt x="918233" y="1846300"/>
                  <a:pt x="918312" y="1846631"/>
                </a:cubicBezTo>
                <a:cubicBezTo>
                  <a:pt x="918560" y="1847683"/>
                  <a:pt x="918742" y="1848782"/>
                  <a:pt x="918872" y="1849929"/>
                </a:cubicBezTo>
                <a:cubicBezTo>
                  <a:pt x="918961" y="1850697"/>
                  <a:pt x="919001" y="1851489"/>
                  <a:pt x="919031" y="1852293"/>
                </a:cubicBezTo>
                <a:cubicBezTo>
                  <a:pt x="919045" y="1852612"/>
                  <a:pt x="919069" y="1852943"/>
                  <a:pt x="919073" y="1853263"/>
                </a:cubicBezTo>
                <a:cubicBezTo>
                  <a:pt x="919080" y="1854137"/>
                  <a:pt x="919038" y="1855012"/>
                  <a:pt x="918974" y="1855887"/>
                </a:cubicBezTo>
                <a:cubicBezTo>
                  <a:pt x="918950" y="1856206"/>
                  <a:pt x="918927" y="1856513"/>
                  <a:pt x="918894" y="1856833"/>
                </a:cubicBezTo>
                <a:cubicBezTo>
                  <a:pt x="918812" y="1857613"/>
                  <a:pt x="918691" y="1858381"/>
                  <a:pt x="918551" y="1859150"/>
                </a:cubicBezTo>
                <a:cubicBezTo>
                  <a:pt x="918453" y="1859682"/>
                  <a:pt x="918331" y="1860202"/>
                  <a:pt x="918203" y="1860722"/>
                </a:cubicBezTo>
                <a:cubicBezTo>
                  <a:pt x="918114" y="1861077"/>
                  <a:pt x="918071" y="1861443"/>
                  <a:pt x="917968" y="1861786"/>
                </a:cubicBezTo>
                <a:cubicBezTo>
                  <a:pt x="917908" y="1861987"/>
                  <a:pt x="917826" y="1862200"/>
                  <a:pt x="917735" y="1862413"/>
                </a:cubicBezTo>
                <a:cubicBezTo>
                  <a:pt x="917360" y="1863595"/>
                  <a:pt x="916915" y="1864730"/>
                  <a:pt x="916366" y="1865805"/>
                </a:cubicBezTo>
                <a:cubicBezTo>
                  <a:pt x="915796" y="1866917"/>
                  <a:pt x="915144" y="1867957"/>
                  <a:pt x="914376" y="1868903"/>
                </a:cubicBezTo>
                <a:lnTo>
                  <a:pt x="914373" y="1868903"/>
                </a:lnTo>
                <a:cubicBezTo>
                  <a:pt x="914011" y="1869955"/>
                  <a:pt x="913960" y="1870877"/>
                  <a:pt x="914517" y="1871551"/>
                </a:cubicBezTo>
                <a:cubicBezTo>
                  <a:pt x="915669" y="1871811"/>
                  <a:pt x="916811" y="1872118"/>
                  <a:pt x="917981" y="1872272"/>
                </a:cubicBezTo>
                <a:cubicBezTo>
                  <a:pt x="918020" y="1872260"/>
                  <a:pt x="918053" y="1872248"/>
                  <a:pt x="918094" y="1872236"/>
                </a:cubicBezTo>
                <a:cubicBezTo>
                  <a:pt x="919239" y="1872047"/>
                  <a:pt x="920218" y="1871669"/>
                  <a:pt x="921117" y="1871196"/>
                </a:cubicBezTo>
                <a:cubicBezTo>
                  <a:pt x="921127" y="1871279"/>
                  <a:pt x="921139" y="1871361"/>
                  <a:pt x="921149" y="1871444"/>
                </a:cubicBezTo>
                <a:cubicBezTo>
                  <a:pt x="921308" y="1871350"/>
                  <a:pt x="921466" y="1871243"/>
                  <a:pt x="921620" y="1871125"/>
                </a:cubicBezTo>
                <a:cubicBezTo>
                  <a:pt x="921611" y="1871066"/>
                  <a:pt x="921600" y="1871007"/>
                  <a:pt x="921589" y="1870936"/>
                </a:cubicBezTo>
                <a:cubicBezTo>
                  <a:pt x="922124" y="1870617"/>
                  <a:pt x="922615" y="1870250"/>
                  <a:pt x="923067" y="1869837"/>
                </a:cubicBezTo>
                <a:cubicBezTo>
                  <a:pt x="924425" y="1868418"/>
                  <a:pt x="925498" y="1866704"/>
                  <a:pt x="926154" y="1865214"/>
                </a:cubicBezTo>
                <a:cubicBezTo>
                  <a:pt x="926184" y="1865143"/>
                  <a:pt x="926206" y="1865072"/>
                  <a:pt x="926235" y="1865001"/>
                </a:cubicBezTo>
                <a:cubicBezTo>
                  <a:pt x="926236" y="1865013"/>
                  <a:pt x="926237" y="1865037"/>
                  <a:pt x="926238" y="1865049"/>
                </a:cubicBezTo>
                <a:cubicBezTo>
                  <a:pt x="926245" y="1865037"/>
                  <a:pt x="926257" y="1865013"/>
                  <a:pt x="926264" y="1864990"/>
                </a:cubicBezTo>
                <a:cubicBezTo>
                  <a:pt x="926432" y="1864600"/>
                  <a:pt x="926531" y="1864186"/>
                  <a:pt x="926673" y="1863784"/>
                </a:cubicBezTo>
                <a:cubicBezTo>
                  <a:pt x="926729" y="1863607"/>
                  <a:pt x="926795" y="1863453"/>
                  <a:pt x="926847" y="1863276"/>
                </a:cubicBezTo>
                <a:cubicBezTo>
                  <a:pt x="927156" y="1862318"/>
                  <a:pt x="927416" y="1861360"/>
                  <a:pt x="927612" y="1860391"/>
                </a:cubicBezTo>
                <a:cubicBezTo>
                  <a:pt x="927612" y="1860237"/>
                  <a:pt x="927608" y="1860072"/>
                  <a:pt x="927608" y="1859930"/>
                </a:cubicBezTo>
                <a:cubicBezTo>
                  <a:pt x="928003" y="1857731"/>
                  <a:pt x="928249" y="1855426"/>
                  <a:pt x="928416" y="1853109"/>
                </a:cubicBezTo>
                <a:cubicBezTo>
                  <a:pt x="928559" y="1849858"/>
                  <a:pt x="928612" y="1846595"/>
                  <a:pt x="929019" y="1843415"/>
                </a:cubicBezTo>
                <a:cubicBezTo>
                  <a:pt x="929113" y="1842682"/>
                  <a:pt x="929242" y="1841949"/>
                  <a:pt x="929383" y="1841228"/>
                </a:cubicBezTo>
                <a:cubicBezTo>
                  <a:pt x="929514" y="1840566"/>
                  <a:pt x="929625" y="1839892"/>
                  <a:pt x="929805" y="1839242"/>
                </a:cubicBezTo>
                <a:cubicBezTo>
                  <a:pt x="929923" y="1838805"/>
                  <a:pt x="930050" y="1838556"/>
                  <a:pt x="930177" y="1838320"/>
                </a:cubicBezTo>
                <a:cubicBezTo>
                  <a:pt x="930270" y="1838166"/>
                  <a:pt x="930404" y="1838048"/>
                  <a:pt x="930556" y="1837930"/>
                </a:cubicBezTo>
                <a:cubicBezTo>
                  <a:pt x="930608" y="1837882"/>
                  <a:pt x="930624" y="1837823"/>
                  <a:pt x="930684" y="1837788"/>
                </a:cubicBezTo>
                <a:cubicBezTo>
                  <a:pt x="930697" y="1837800"/>
                  <a:pt x="930704" y="1837823"/>
                  <a:pt x="930717" y="1837835"/>
                </a:cubicBezTo>
                <a:cubicBezTo>
                  <a:pt x="931174" y="1838367"/>
                  <a:pt x="931518" y="1839005"/>
                  <a:pt x="931810" y="1839691"/>
                </a:cubicBezTo>
                <a:cubicBezTo>
                  <a:pt x="933190" y="1842954"/>
                  <a:pt x="932959" y="1847730"/>
                  <a:pt x="932924" y="1850851"/>
                </a:cubicBezTo>
                <a:cubicBezTo>
                  <a:pt x="932923" y="1850981"/>
                  <a:pt x="932902" y="1851123"/>
                  <a:pt x="932897" y="1851253"/>
                </a:cubicBezTo>
                <a:cubicBezTo>
                  <a:pt x="932800" y="1854019"/>
                  <a:pt x="931983" y="1857767"/>
                  <a:pt x="931433" y="1861443"/>
                </a:cubicBezTo>
                <a:cubicBezTo>
                  <a:pt x="931414" y="1861928"/>
                  <a:pt x="931402" y="1862413"/>
                  <a:pt x="931386" y="1862897"/>
                </a:cubicBezTo>
                <a:cubicBezTo>
                  <a:pt x="931310" y="1863181"/>
                  <a:pt x="931213" y="1863441"/>
                  <a:pt x="931129" y="1863725"/>
                </a:cubicBezTo>
                <a:cubicBezTo>
                  <a:pt x="930840" y="1866444"/>
                  <a:pt x="930844" y="1868985"/>
                  <a:pt x="931601" y="1870841"/>
                </a:cubicBezTo>
                <a:cubicBezTo>
                  <a:pt x="932123" y="1870735"/>
                  <a:pt x="932637" y="1870475"/>
                  <a:pt x="933145" y="1870144"/>
                </a:cubicBezTo>
                <a:cubicBezTo>
                  <a:pt x="933221" y="1870097"/>
                  <a:pt x="933311" y="1870061"/>
                  <a:pt x="933385" y="1870014"/>
                </a:cubicBezTo>
                <a:cubicBezTo>
                  <a:pt x="935052" y="1868843"/>
                  <a:pt x="936593" y="1866692"/>
                  <a:pt x="937780" y="1864434"/>
                </a:cubicBezTo>
                <a:cubicBezTo>
                  <a:pt x="938699" y="1862696"/>
                  <a:pt x="939384" y="1860947"/>
                  <a:pt x="939765" y="1859516"/>
                </a:cubicBezTo>
                <a:cubicBezTo>
                  <a:pt x="939824" y="1859280"/>
                  <a:pt x="939910" y="1859031"/>
                  <a:pt x="939953" y="1858819"/>
                </a:cubicBezTo>
                <a:cubicBezTo>
                  <a:pt x="940019" y="1858511"/>
                  <a:pt x="940023" y="1858192"/>
                  <a:pt x="940079" y="1857873"/>
                </a:cubicBezTo>
                <a:cubicBezTo>
                  <a:pt x="940236" y="1856939"/>
                  <a:pt x="940362" y="1855993"/>
                  <a:pt x="940457" y="1855024"/>
                </a:cubicBezTo>
                <a:cubicBezTo>
                  <a:pt x="940591" y="1853700"/>
                  <a:pt x="940688" y="1852364"/>
                  <a:pt x="940723" y="1851028"/>
                </a:cubicBezTo>
                <a:cubicBezTo>
                  <a:pt x="940741" y="1850508"/>
                  <a:pt x="940755" y="1849988"/>
                  <a:pt x="940764" y="1849468"/>
                </a:cubicBezTo>
                <a:cubicBezTo>
                  <a:pt x="940768" y="1849066"/>
                  <a:pt x="940797" y="1848664"/>
                  <a:pt x="940796" y="1848262"/>
                </a:cubicBezTo>
                <a:cubicBezTo>
                  <a:pt x="940791" y="1848286"/>
                  <a:pt x="940786" y="1848309"/>
                  <a:pt x="940781" y="1848333"/>
                </a:cubicBezTo>
                <a:cubicBezTo>
                  <a:pt x="940785" y="1848025"/>
                  <a:pt x="940790" y="1847706"/>
                  <a:pt x="940790" y="1847411"/>
                </a:cubicBezTo>
                <a:cubicBezTo>
                  <a:pt x="940776" y="1845744"/>
                  <a:pt x="940752" y="1844089"/>
                  <a:pt x="940740" y="1842434"/>
                </a:cubicBezTo>
                <a:cubicBezTo>
                  <a:pt x="940230" y="1842481"/>
                  <a:pt x="939737" y="1842457"/>
                  <a:pt x="939290" y="1842280"/>
                </a:cubicBezTo>
                <a:cubicBezTo>
                  <a:pt x="938424" y="1842682"/>
                  <a:pt x="937405" y="1842635"/>
                  <a:pt x="936642" y="1841677"/>
                </a:cubicBezTo>
                <a:cubicBezTo>
                  <a:pt x="936581" y="1841606"/>
                  <a:pt x="936547" y="1841523"/>
                  <a:pt x="936487" y="1841441"/>
                </a:cubicBezTo>
                <a:cubicBezTo>
                  <a:pt x="934937" y="1839431"/>
                  <a:pt x="934104" y="1837185"/>
                  <a:pt x="933785" y="1834868"/>
                </a:cubicBezTo>
                <a:cubicBezTo>
                  <a:pt x="933269" y="1831109"/>
                  <a:pt x="934102" y="1827172"/>
                  <a:pt x="935677" y="1823708"/>
                </a:cubicBezTo>
                <a:cubicBezTo>
                  <a:pt x="936582" y="1821722"/>
                  <a:pt x="937729" y="1819937"/>
                  <a:pt x="938962" y="1818388"/>
                </a:cubicBezTo>
                <a:cubicBezTo>
                  <a:pt x="940673" y="1816261"/>
                  <a:pt x="942553" y="1814676"/>
                  <a:pt x="944289" y="1814003"/>
                </a:cubicBezTo>
                <a:cubicBezTo>
                  <a:pt x="944761" y="1813813"/>
                  <a:pt x="945214" y="1813707"/>
                  <a:pt x="945655" y="1813660"/>
                </a:cubicBezTo>
                <a:cubicBezTo>
                  <a:pt x="947243" y="1808494"/>
                  <a:pt x="948669" y="1803174"/>
                  <a:pt x="949214" y="1798942"/>
                </a:cubicBezTo>
                <a:close/>
                <a:moveTo>
                  <a:pt x="1132129" y="1966621"/>
                </a:moveTo>
                <a:cubicBezTo>
                  <a:pt x="1132589" y="1974624"/>
                  <a:pt x="1133554" y="1982580"/>
                  <a:pt x="1134378" y="1990536"/>
                </a:cubicBezTo>
                <a:cubicBezTo>
                  <a:pt x="1134625" y="1990489"/>
                  <a:pt x="1134861" y="1990442"/>
                  <a:pt x="1135119" y="1990383"/>
                </a:cubicBezTo>
                <a:cubicBezTo>
                  <a:pt x="1135579" y="1989508"/>
                  <a:pt x="1136085" y="1988668"/>
                  <a:pt x="1136697" y="1987912"/>
                </a:cubicBezTo>
                <a:cubicBezTo>
                  <a:pt x="1138063" y="1986221"/>
                  <a:pt x="1140311" y="1987616"/>
                  <a:pt x="1140252" y="1989425"/>
                </a:cubicBezTo>
                <a:cubicBezTo>
                  <a:pt x="1140806" y="1989330"/>
                  <a:pt x="1141347" y="1989236"/>
                  <a:pt x="1141912" y="1989141"/>
                </a:cubicBezTo>
                <a:cubicBezTo>
                  <a:pt x="1139593" y="1981457"/>
                  <a:pt x="1135979" y="1974317"/>
                  <a:pt x="1132129" y="1966621"/>
                </a:cubicBezTo>
                <a:close/>
                <a:moveTo>
                  <a:pt x="272567" y="1169779"/>
                </a:moveTo>
                <a:cubicBezTo>
                  <a:pt x="264876" y="1164175"/>
                  <a:pt x="263827" y="1159872"/>
                  <a:pt x="244855" y="1156278"/>
                </a:cubicBezTo>
                <a:cubicBezTo>
                  <a:pt x="260634" y="1162248"/>
                  <a:pt x="263865" y="1167839"/>
                  <a:pt x="271087" y="1171362"/>
                </a:cubicBezTo>
                <a:cubicBezTo>
                  <a:pt x="271572" y="1170842"/>
                  <a:pt x="272012" y="1170288"/>
                  <a:pt x="272567" y="1169779"/>
                </a:cubicBezTo>
                <a:close/>
                <a:moveTo>
                  <a:pt x="831899" y="1685631"/>
                </a:moveTo>
                <a:cubicBezTo>
                  <a:pt x="830619" y="1687392"/>
                  <a:pt x="829410" y="1689201"/>
                  <a:pt x="828176" y="1690986"/>
                </a:cubicBezTo>
                <a:lnTo>
                  <a:pt x="828177" y="1690986"/>
                </a:lnTo>
                <a:cubicBezTo>
                  <a:pt x="829222" y="1692002"/>
                  <a:pt x="830219" y="1693043"/>
                  <a:pt x="831172" y="1694107"/>
                </a:cubicBezTo>
                <a:cubicBezTo>
                  <a:pt x="831122" y="1691352"/>
                  <a:pt x="831368" y="1688480"/>
                  <a:pt x="831899" y="1685631"/>
                </a:cubicBezTo>
                <a:close/>
                <a:moveTo>
                  <a:pt x="338761" y="1228414"/>
                </a:moveTo>
                <a:lnTo>
                  <a:pt x="338762" y="1228415"/>
                </a:lnTo>
                <a:lnTo>
                  <a:pt x="338760" y="1228414"/>
                </a:lnTo>
                <a:close/>
                <a:moveTo>
                  <a:pt x="955545" y="1797393"/>
                </a:moveTo>
                <a:cubicBezTo>
                  <a:pt x="955152" y="1798327"/>
                  <a:pt x="954917" y="1802122"/>
                  <a:pt x="949855" y="1816639"/>
                </a:cubicBezTo>
                <a:cubicBezTo>
                  <a:pt x="951466" y="1819251"/>
                  <a:pt x="952073" y="1822112"/>
                  <a:pt x="952001" y="1824973"/>
                </a:cubicBezTo>
                <a:cubicBezTo>
                  <a:pt x="952915" y="1826368"/>
                  <a:pt x="953210" y="1828236"/>
                  <a:pt x="953018" y="1830056"/>
                </a:cubicBezTo>
                <a:cubicBezTo>
                  <a:pt x="952855" y="1831605"/>
                  <a:pt x="952370" y="1833095"/>
                  <a:pt x="951661" y="1834182"/>
                </a:cubicBezTo>
                <a:cubicBezTo>
                  <a:pt x="951438" y="1834525"/>
                  <a:pt x="950973" y="1834572"/>
                  <a:pt x="950734" y="1834218"/>
                </a:cubicBezTo>
                <a:cubicBezTo>
                  <a:pt x="950509" y="1833875"/>
                  <a:pt x="950286" y="1833508"/>
                  <a:pt x="950070" y="1833118"/>
                </a:cubicBezTo>
                <a:cubicBezTo>
                  <a:pt x="949310" y="1834797"/>
                  <a:pt x="948391" y="1836357"/>
                  <a:pt x="947373" y="1837693"/>
                </a:cubicBezTo>
                <a:cubicBezTo>
                  <a:pt x="946363" y="1839017"/>
                  <a:pt x="945272" y="1840093"/>
                  <a:pt x="944181" y="1840921"/>
                </a:cubicBezTo>
                <a:cubicBezTo>
                  <a:pt x="944805" y="1843462"/>
                  <a:pt x="944967" y="1846276"/>
                  <a:pt x="945059" y="1848345"/>
                </a:cubicBezTo>
                <a:cubicBezTo>
                  <a:pt x="945060" y="1848392"/>
                  <a:pt x="945049" y="1848463"/>
                  <a:pt x="945049" y="1848510"/>
                </a:cubicBezTo>
                <a:cubicBezTo>
                  <a:pt x="945090" y="1851454"/>
                  <a:pt x="942580" y="1857755"/>
                  <a:pt x="943524" y="1860155"/>
                </a:cubicBezTo>
                <a:lnTo>
                  <a:pt x="943521" y="1860155"/>
                </a:lnTo>
                <a:cubicBezTo>
                  <a:pt x="943546" y="1860225"/>
                  <a:pt x="943572" y="1860261"/>
                  <a:pt x="943597" y="1860320"/>
                </a:cubicBezTo>
                <a:cubicBezTo>
                  <a:pt x="943861" y="1860947"/>
                  <a:pt x="944129" y="1861431"/>
                  <a:pt x="944400" y="1861750"/>
                </a:cubicBezTo>
                <a:cubicBezTo>
                  <a:pt x="945560" y="1863098"/>
                  <a:pt x="946759" y="1861833"/>
                  <a:pt x="947717" y="1860119"/>
                </a:cubicBezTo>
                <a:cubicBezTo>
                  <a:pt x="947849" y="1859835"/>
                  <a:pt x="948019" y="1859575"/>
                  <a:pt x="948147" y="1859292"/>
                </a:cubicBezTo>
                <a:cubicBezTo>
                  <a:pt x="948605" y="1858263"/>
                  <a:pt x="949048" y="1857223"/>
                  <a:pt x="949440" y="1856147"/>
                </a:cubicBezTo>
                <a:cubicBezTo>
                  <a:pt x="949716" y="1855390"/>
                  <a:pt x="949932" y="1854468"/>
                  <a:pt x="950104" y="1853440"/>
                </a:cubicBezTo>
                <a:cubicBezTo>
                  <a:pt x="950276" y="1852411"/>
                  <a:pt x="950404" y="1851277"/>
                  <a:pt x="950506" y="1850094"/>
                </a:cubicBezTo>
                <a:cubicBezTo>
                  <a:pt x="951110" y="1843025"/>
                  <a:pt x="950695" y="1834383"/>
                  <a:pt x="952583" y="1837575"/>
                </a:cubicBezTo>
                <a:cubicBezTo>
                  <a:pt x="953841" y="1839703"/>
                  <a:pt x="954518" y="1841985"/>
                  <a:pt x="954782" y="1844337"/>
                </a:cubicBezTo>
                <a:cubicBezTo>
                  <a:pt x="954715" y="1845035"/>
                  <a:pt x="954633" y="1845732"/>
                  <a:pt x="954533" y="1846418"/>
                </a:cubicBezTo>
                <a:cubicBezTo>
                  <a:pt x="954639" y="1846914"/>
                  <a:pt x="954758" y="1847387"/>
                  <a:pt x="954887" y="1847836"/>
                </a:cubicBezTo>
                <a:cubicBezTo>
                  <a:pt x="955755" y="1850863"/>
                  <a:pt x="957224" y="1852447"/>
                  <a:pt x="960548" y="1848841"/>
                </a:cubicBezTo>
                <a:cubicBezTo>
                  <a:pt x="960575" y="1848818"/>
                  <a:pt x="960605" y="1848782"/>
                  <a:pt x="960632" y="1848758"/>
                </a:cubicBezTo>
                <a:cubicBezTo>
                  <a:pt x="960864" y="1848498"/>
                  <a:pt x="961094" y="1848250"/>
                  <a:pt x="961325" y="1847990"/>
                </a:cubicBezTo>
                <a:cubicBezTo>
                  <a:pt x="961324" y="1847990"/>
                  <a:pt x="961324" y="1847978"/>
                  <a:pt x="961324" y="1847978"/>
                </a:cubicBezTo>
                <a:cubicBezTo>
                  <a:pt x="960828" y="1845046"/>
                  <a:pt x="960693" y="1841926"/>
                  <a:pt x="960172" y="1839041"/>
                </a:cubicBezTo>
                <a:cubicBezTo>
                  <a:pt x="959448" y="1835045"/>
                  <a:pt x="957034" y="1829654"/>
                  <a:pt x="958751" y="1825801"/>
                </a:cubicBezTo>
                <a:cubicBezTo>
                  <a:pt x="959037" y="1825162"/>
                  <a:pt x="959688" y="1825032"/>
                  <a:pt x="960214" y="1825481"/>
                </a:cubicBezTo>
                <a:cubicBezTo>
                  <a:pt x="962017" y="1827042"/>
                  <a:pt x="962054" y="1828319"/>
                  <a:pt x="962607" y="1830707"/>
                </a:cubicBezTo>
                <a:cubicBezTo>
                  <a:pt x="963429" y="1834265"/>
                  <a:pt x="964110" y="1837847"/>
                  <a:pt x="964720" y="1841441"/>
                </a:cubicBezTo>
                <a:cubicBezTo>
                  <a:pt x="964839" y="1842126"/>
                  <a:pt x="964993" y="1842942"/>
                  <a:pt x="965120" y="1843770"/>
                </a:cubicBezTo>
                <a:cubicBezTo>
                  <a:pt x="965121" y="1843793"/>
                  <a:pt x="965124" y="1843793"/>
                  <a:pt x="965126" y="1843817"/>
                </a:cubicBezTo>
                <a:cubicBezTo>
                  <a:pt x="965940" y="1842907"/>
                  <a:pt x="966739" y="1841985"/>
                  <a:pt x="967580" y="1841110"/>
                </a:cubicBezTo>
                <a:cubicBezTo>
                  <a:pt x="967709" y="1840980"/>
                  <a:pt x="963821" y="1834442"/>
                  <a:pt x="963568" y="1833414"/>
                </a:cubicBezTo>
                <a:cubicBezTo>
                  <a:pt x="962843" y="1830376"/>
                  <a:pt x="964200" y="1827113"/>
                  <a:pt x="965306" y="1824453"/>
                </a:cubicBezTo>
                <a:cubicBezTo>
                  <a:pt x="965794" y="1823294"/>
                  <a:pt x="966043" y="1822183"/>
                  <a:pt x="966190" y="1821107"/>
                </a:cubicBezTo>
                <a:cubicBezTo>
                  <a:pt x="965664" y="1820504"/>
                  <a:pt x="965206" y="1819807"/>
                  <a:pt x="964833" y="1819015"/>
                </a:cubicBezTo>
                <a:cubicBezTo>
                  <a:pt x="963749" y="1816698"/>
                  <a:pt x="963304" y="1813672"/>
                  <a:pt x="963394" y="1810563"/>
                </a:cubicBezTo>
                <a:cubicBezTo>
                  <a:pt x="962302" y="1808683"/>
                  <a:pt x="961071" y="1806803"/>
                  <a:pt x="959918" y="1804853"/>
                </a:cubicBezTo>
                <a:cubicBezTo>
                  <a:pt x="958450" y="1802382"/>
                  <a:pt x="957005" y="1799876"/>
                  <a:pt x="955545" y="1797393"/>
                </a:cubicBezTo>
                <a:close/>
                <a:moveTo>
                  <a:pt x="872261" y="1719157"/>
                </a:moveTo>
                <a:cubicBezTo>
                  <a:pt x="870461" y="1717218"/>
                  <a:pt x="868536" y="1715504"/>
                  <a:pt x="866388" y="1714085"/>
                </a:cubicBezTo>
                <a:cubicBezTo>
                  <a:pt x="864887" y="1713092"/>
                  <a:pt x="863275" y="1712241"/>
                  <a:pt x="861506" y="1711591"/>
                </a:cubicBezTo>
                <a:cubicBezTo>
                  <a:pt x="860922" y="1711378"/>
                  <a:pt x="860310" y="1711189"/>
                  <a:pt x="859691" y="1711012"/>
                </a:cubicBezTo>
                <a:cubicBezTo>
                  <a:pt x="858112" y="1710574"/>
                  <a:pt x="856409" y="1710267"/>
                  <a:pt x="854570" y="1710125"/>
                </a:cubicBezTo>
                <a:cubicBezTo>
                  <a:pt x="853324" y="1710019"/>
                  <a:pt x="852030" y="1709972"/>
                  <a:pt x="850645" y="1710019"/>
                </a:cubicBezTo>
                <a:cubicBezTo>
                  <a:pt x="849495" y="1710066"/>
                  <a:pt x="848305" y="1710149"/>
                  <a:pt x="847050" y="1710303"/>
                </a:cubicBezTo>
                <a:cubicBezTo>
                  <a:pt x="846246" y="1710397"/>
                  <a:pt x="845494" y="1710598"/>
                  <a:pt x="844722" y="1710752"/>
                </a:cubicBezTo>
                <a:cubicBezTo>
                  <a:pt x="844195" y="1710870"/>
                  <a:pt x="843645" y="1710929"/>
                  <a:pt x="843132" y="1711071"/>
                </a:cubicBezTo>
                <a:cubicBezTo>
                  <a:pt x="843132" y="1711071"/>
                  <a:pt x="843132" y="1711083"/>
                  <a:pt x="843132" y="1711095"/>
                </a:cubicBezTo>
                <a:cubicBezTo>
                  <a:pt x="843051" y="1711106"/>
                  <a:pt x="842963" y="1711118"/>
                  <a:pt x="842882" y="1711142"/>
                </a:cubicBezTo>
                <a:cubicBezTo>
                  <a:pt x="842613" y="1711213"/>
                  <a:pt x="842364" y="1711331"/>
                  <a:pt x="842099" y="1711414"/>
                </a:cubicBezTo>
                <a:cubicBezTo>
                  <a:pt x="841078" y="1711733"/>
                  <a:pt x="840068" y="1712076"/>
                  <a:pt x="839105" y="1712501"/>
                </a:cubicBezTo>
                <a:cubicBezTo>
                  <a:pt x="837486" y="1713222"/>
                  <a:pt x="835974" y="1714121"/>
                  <a:pt x="834521" y="1715126"/>
                </a:cubicBezTo>
                <a:cubicBezTo>
                  <a:pt x="833954" y="1715504"/>
                  <a:pt x="833374" y="1715882"/>
                  <a:pt x="832832" y="1716308"/>
                </a:cubicBezTo>
                <a:cubicBezTo>
                  <a:pt x="830381" y="1718235"/>
                  <a:pt x="828213" y="1720552"/>
                  <a:pt x="826280" y="1723105"/>
                </a:cubicBezTo>
                <a:cubicBezTo>
                  <a:pt x="824848" y="1725009"/>
                  <a:pt x="823541" y="1727030"/>
                  <a:pt x="822389" y="1729182"/>
                </a:cubicBezTo>
                <a:cubicBezTo>
                  <a:pt x="821373" y="1731073"/>
                  <a:pt x="820482" y="1733047"/>
                  <a:pt x="819682" y="1735069"/>
                </a:cubicBezTo>
                <a:cubicBezTo>
                  <a:pt x="819246" y="1736168"/>
                  <a:pt x="818846" y="1737280"/>
                  <a:pt x="818474" y="1738403"/>
                </a:cubicBezTo>
                <a:cubicBezTo>
                  <a:pt x="817112" y="1742505"/>
                  <a:pt x="816169" y="1746725"/>
                  <a:pt x="815642" y="1750851"/>
                </a:cubicBezTo>
                <a:cubicBezTo>
                  <a:pt x="815370" y="1752979"/>
                  <a:pt x="815200" y="1755059"/>
                  <a:pt x="815146" y="1757093"/>
                </a:cubicBezTo>
                <a:cubicBezTo>
                  <a:pt x="815119" y="1758086"/>
                  <a:pt x="815098" y="1759079"/>
                  <a:pt x="815123" y="1760036"/>
                </a:cubicBezTo>
                <a:cubicBezTo>
                  <a:pt x="815155" y="1761290"/>
                  <a:pt x="815120" y="1762531"/>
                  <a:pt x="815083" y="1763784"/>
                </a:cubicBezTo>
                <a:cubicBezTo>
                  <a:pt x="815017" y="1765971"/>
                  <a:pt x="814922" y="1768170"/>
                  <a:pt x="814851" y="1770369"/>
                </a:cubicBezTo>
                <a:cubicBezTo>
                  <a:pt x="814766" y="1773052"/>
                  <a:pt x="814755" y="1775736"/>
                  <a:pt x="815113" y="1778443"/>
                </a:cubicBezTo>
                <a:cubicBezTo>
                  <a:pt x="815515" y="1781457"/>
                  <a:pt x="816282" y="1784496"/>
                  <a:pt x="817308" y="1787510"/>
                </a:cubicBezTo>
                <a:cubicBezTo>
                  <a:pt x="817628" y="1788456"/>
                  <a:pt x="817955" y="1789390"/>
                  <a:pt x="818329" y="1790324"/>
                </a:cubicBezTo>
                <a:cubicBezTo>
                  <a:pt x="818649" y="1791127"/>
                  <a:pt x="819019" y="1791920"/>
                  <a:pt x="819377" y="1792712"/>
                </a:cubicBezTo>
                <a:cubicBezTo>
                  <a:pt x="819400" y="1792629"/>
                  <a:pt x="819424" y="1792558"/>
                  <a:pt x="819447" y="1792487"/>
                </a:cubicBezTo>
                <a:cubicBezTo>
                  <a:pt x="819936" y="1793397"/>
                  <a:pt x="820427" y="1794308"/>
                  <a:pt x="820907" y="1795171"/>
                </a:cubicBezTo>
                <a:cubicBezTo>
                  <a:pt x="821585" y="1796388"/>
                  <a:pt x="822348" y="1797594"/>
                  <a:pt x="823096" y="1798812"/>
                </a:cubicBezTo>
                <a:cubicBezTo>
                  <a:pt x="823011" y="1799001"/>
                  <a:pt x="822936" y="1799190"/>
                  <a:pt x="822851" y="1799379"/>
                </a:cubicBezTo>
                <a:cubicBezTo>
                  <a:pt x="824173" y="1801590"/>
                  <a:pt x="825611" y="1803753"/>
                  <a:pt x="827182" y="1805846"/>
                </a:cubicBezTo>
                <a:lnTo>
                  <a:pt x="827644" y="1805588"/>
                </a:lnTo>
                <a:lnTo>
                  <a:pt x="833080" y="1812170"/>
                </a:lnTo>
                <a:cubicBezTo>
                  <a:pt x="832951" y="1812241"/>
                  <a:pt x="832824" y="1812300"/>
                  <a:pt x="832694" y="1812371"/>
                </a:cubicBezTo>
                <a:cubicBezTo>
                  <a:pt x="838049" y="1818057"/>
                  <a:pt x="844202" y="1822893"/>
                  <a:pt x="850621" y="1826274"/>
                </a:cubicBezTo>
                <a:cubicBezTo>
                  <a:pt x="850628" y="1826250"/>
                  <a:pt x="850633" y="1826214"/>
                  <a:pt x="850641" y="1826191"/>
                </a:cubicBezTo>
                <a:cubicBezTo>
                  <a:pt x="851065" y="1826415"/>
                  <a:pt x="851472" y="1826687"/>
                  <a:pt x="851901" y="1826900"/>
                </a:cubicBezTo>
                <a:cubicBezTo>
                  <a:pt x="851924" y="1826912"/>
                  <a:pt x="851946" y="1826924"/>
                  <a:pt x="851968" y="1826936"/>
                </a:cubicBezTo>
                <a:cubicBezTo>
                  <a:pt x="852326" y="1827113"/>
                  <a:pt x="852686" y="1827278"/>
                  <a:pt x="853048" y="1827444"/>
                </a:cubicBezTo>
                <a:cubicBezTo>
                  <a:pt x="854290" y="1828023"/>
                  <a:pt x="855569" y="1828508"/>
                  <a:pt x="856854" y="1828981"/>
                </a:cubicBezTo>
                <a:cubicBezTo>
                  <a:pt x="856850" y="1828992"/>
                  <a:pt x="856848" y="1829016"/>
                  <a:pt x="856843" y="1829028"/>
                </a:cubicBezTo>
                <a:cubicBezTo>
                  <a:pt x="857363" y="1829217"/>
                  <a:pt x="857880" y="1829442"/>
                  <a:pt x="858399" y="1829607"/>
                </a:cubicBezTo>
                <a:cubicBezTo>
                  <a:pt x="862851" y="1831061"/>
                  <a:pt x="867056" y="1831404"/>
                  <a:pt x="870950" y="1830872"/>
                </a:cubicBezTo>
                <a:cubicBezTo>
                  <a:pt x="871126" y="1830848"/>
                  <a:pt x="871304" y="1830825"/>
                  <a:pt x="871478" y="1830801"/>
                </a:cubicBezTo>
                <a:cubicBezTo>
                  <a:pt x="874191" y="1830364"/>
                  <a:pt x="876747" y="1829501"/>
                  <a:pt x="879108" y="1828224"/>
                </a:cubicBezTo>
                <a:cubicBezTo>
                  <a:pt x="881817" y="1826770"/>
                  <a:pt x="884266" y="1824784"/>
                  <a:pt x="886427" y="1822372"/>
                </a:cubicBezTo>
                <a:cubicBezTo>
                  <a:pt x="887708" y="1820942"/>
                  <a:pt x="888884" y="1819370"/>
                  <a:pt x="889947" y="1817644"/>
                </a:cubicBezTo>
                <a:cubicBezTo>
                  <a:pt x="890309" y="1817064"/>
                  <a:pt x="890659" y="1816461"/>
                  <a:pt x="890996" y="1815847"/>
                </a:cubicBezTo>
                <a:cubicBezTo>
                  <a:pt x="891774" y="1814416"/>
                  <a:pt x="892496" y="1812927"/>
                  <a:pt x="893124" y="1811331"/>
                </a:cubicBezTo>
                <a:cubicBezTo>
                  <a:pt x="893219" y="1810834"/>
                  <a:pt x="893279" y="1810338"/>
                  <a:pt x="893362" y="1809829"/>
                </a:cubicBezTo>
                <a:cubicBezTo>
                  <a:pt x="893554" y="1808695"/>
                  <a:pt x="893733" y="1807548"/>
                  <a:pt x="893874" y="1806425"/>
                </a:cubicBezTo>
                <a:cubicBezTo>
                  <a:pt x="893947" y="1805846"/>
                  <a:pt x="894011" y="1805266"/>
                  <a:pt x="894076" y="1804687"/>
                </a:cubicBezTo>
                <a:cubicBezTo>
                  <a:pt x="892913" y="1803611"/>
                  <a:pt x="892001" y="1802476"/>
                  <a:pt x="891379" y="1801318"/>
                </a:cubicBezTo>
                <a:cubicBezTo>
                  <a:pt x="890948" y="1800514"/>
                  <a:pt x="890648" y="1799710"/>
                  <a:pt x="890567" y="1798918"/>
                </a:cubicBezTo>
                <a:cubicBezTo>
                  <a:pt x="890380" y="1797086"/>
                  <a:pt x="891229" y="1795348"/>
                  <a:pt x="893605" y="1793988"/>
                </a:cubicBezTo>
                <a:cubicBezTo>
                  <a:pt x="894189" y="1793445"/>
                  <a:pt x="894883" y="1793055"/>
                  <a:pt x="895651" y="1792806"/>
                </a:cubicBezTo>
                <a:cubicBezTo>
                  <a:pt x="895696" y="1792582"/>
                  <a:pt x="895735" y="1792345"/>
                  <a:pt x="895783" y="1792121"/>
                </a:cubicBezTo>
                <a:cubicBezTo>
                  <a:pt x="895897" y="1791565"/>
                  <a:pt x="896021" y="1791021"/>
                  <a:pt x="896155" y="1790477"/>
                </a:cubicBezTo>
                <a:cubicBezTo>
                  <a:pt x="896462" y="1789236"/>
                  <a:pt x="896824" y="1787995"/>
                  <a:pt x="897264" y="1786765"/>
                </a:cubicBezTo>
                <a:cubicBezTo>
                  <a:pt x="897684" y="1785583"/>
                  <a:pt x="898150" y="1784413"/>
                  <a:pt x="898726" y="1783231"/>
                </a:cubicBezTo>
                <a:cubicBezTo>
                  <a:pt x="898220" y="1783573"/>
                  <a:pt x="897702" y="1783905"/>
                  <a:pt x="897195" y="1784259"/>
                </a:cubicBezTo>
                <a:cubicBezTo>
                  <a:pt x="896829" y="1784507"/>
                  <a:pt x="896451" y="1784791"/>
                  <a:pt x="896080" y="1785063"/>
                </a:cubicBezTo>
                <a:cubicBezTo>
                  <a:pt x="894268" y="1786375"/>
                  <a:pt x="892335" y="1787865"/>
                  <a:pt x="890133" y="1789567"/>
                </a:cubicBezTo>
                <a:cubicBezTo>
                  <a:pt x="890005" y="1789674"/>
                  <a:pt x="889877" y="1789768"/>
                  <a:pt x="889748" y="1789863"/>
                </a:cubicBezTo>
                <a:cubicBezTo>
                  <a:pt x="888821" y="1790584"/>
                  <a:pt x="887816" y="1791352"/>
                  <a:pt x="886759" y="1792156"/>
                </a:cubicBezTo>
                <a:cubicBezTo>
                  <a:pt x="885622" y="1793019"/>
                  <a:pt x="884397" y="1793941"/>
                  <a:pt x="883068" y="1794922"/>
                </a:cubicBezTo>
                <a:cubicBezTo>
                  <a:pt x="882522" y="1795324"/>
                  <a:pt x="881936" y="1795750"/>
                  <a:pt x="881352" y="1796175"/>
                </a:cubicBezTo>
                <a:cubicBezTo>
                  <a:pt x="881365" y="1796258"/>
                  <a:pt x="881374" y="1796329"/>
                  <a:pt x="881386" y="1796400"/>
                </a:cubicBezTo>
                <a:cubicBezTo>
                  <a:pt x="881683" y="1798209"/>
                  <a:pt x="881818" y="1800018"/>
                  <a:pt x="881703" y="1801673"/>
                </a:cubicBezTo>
                <a:cubicBezTo>
                  <a:pt x="881536" y="1804072"/>
                  <a:pt x="880806" y="1806129"/>
                  <a:pt x="879247" y="1807359"/>
                </a:cubicBezTo>
                <a:cubicBezTo>
                  <a:pt x="878404" y="1808021"/>
                  <a:pt x="877341" y="1808470"/>
                  <a:pt x="875952" y="1808553"/>
                </a:cubicBezTo>
                <a:cubicBezTo>
                  <a:pt x="875362" y="1808588"/>
                  <a:pt x="874720" y="1808576"/>
                  <a:pt x="874021" y="1808482"/>
                </a:cubicBezTo>
                <a:cubicBezTo>
                  <a:pt x="873579" y="1808423"/>
                  <a:pt x="873160" y="1808293"/>
                  <a:pt x="872744" y="1808151"/>
                </a:cubicBezTo>
                <a:cubicBezTo>
                  <a:pt x="870914" y="1807501"/>
                  <a:pt x="869352" y="1806011"/>
                  <a:pt x="868116" y="1804049"/>
                </a:cubicBezTo>
                <a:cubicBezTo>
                  <a:pt x="867967" y="1803812"/>
                  <a:pt x="867820" y="1803576"/>
                  <a:pt x="867683" y="1803328"/>
                </a:cubicBezTo>
                <a:cubicBezTo>
                  <a:pt x="866819" y="1801791"/>
                  <a:pt x="866157" y="1800029"/>
                  <a:pt x="865710" y="1798185"/>
                </a:cubicBezTo>
                <a:cubicBezTo>
                  <a:pt x="865198" y="1796069"/>
                  <a:pt x="864982" y="1793882"/>
                  <a:pt x="865102" y="1791825"/>
                </a:cubicBezTo>
                <a:cubicBezTo>
                  <a:pt x="865184" y="1790418"/>
                  <a:pt x="865429" y="1789082"/>
                  <a:pt x="865847" y="1787900"/>
                </a:cubicBezTo>
                <a:cubicBezTo>
                  <a:pt x="866550" y="1785891"/>
                  <a:pt x="867718" y="1784283"/>
                  <a:pt x="869484" y="1783503"/>
                </a:cubicBezTo>
                <a:cubicBezTo>
                  <a:pt x="870101" y="1783231"/>
                  <a:pt x="870746" y="1783077"/>
                  <a:pt x="871395" y="1782982"/>
                </a:cubicBezTo>
                <a:cubicBezTo>
                  <a:pt x="872716" y="1782805"/>
                  <a:pt x="874057" y="1783042"/>
                  <a:pt x="875306" y="1783739"/>
                </a:cubicBezTo>
                <a:cubicBezTo>
                  <a:pt x="876789" y="1784555"/>
                  <a:pt x="878131" y="1786009"/>
                  <a:pt x="879077" y="1788290"/>
                </a:cubicBezTo>
                <a:cubicBezTo>
                  <a:pt x="879447" y="1789177"/>
                  <a:pt x="879822" y="1790217"/>
                  <a:pt x="880170" y="1791340"/>
                </a:cubicBezTo>
                <a:cubicBezTo>
                  <a:pt x="880450" y="1791104"/>
                  <a:pt x="880729" y="1790856"/>
                  <a:pt x="881008" y="1790619"/>
                </a:cubicBezTo>
                <a:cubicBezTo>
                  <a:pt x="883187" y="1788763"/>
                  <a:pt x="885360" y="1786801"/>
                  <a:pt x="887546" y="1784803"/>
                </a:cubicBezTo>
                <a:cubicBezTo>
                  <a:pt x="887768" y="1784602"/>
                  <a:pt x="887990" y="1784401"/>
                  <a:pt x="888211" y="1784200"/>
                </a:cubicBezTo>
                <a:cubicBezTo>
                  <a:pt x="888556" y="1783893"/>
                  <a:pt x="888899" y="1783573"/>
                  <a:pt x="889244" y="1783266"/>
                </a:cubicBezTo>
                <a:cubicBezTo>
                  <a:pt x="889605" y="1782935"/>
                  <a:pt x="889968" y="1782604"/>
                  <a:pt x="890332" y="1782285"/>
                </a:cubicBezTo>
                <a:cubicBezTo>
                  <a:pt x="890950" y="1781718"/>
                  <a:pt x="891571" y="1781174"/>
                  <a:pt x="892193" y="1780618"/>
                </a:cubicBezTo>
                <a:cubicBezTo>
                  <a:pt x="893270" y="1779661"/>
                  <a:pt x="894358" y="1778727"/>
                  <a:pt x="895454" y="1777804"/>
                </a:cubicBezTo>
                <a:cubicBezTo>
                  <a:pt x="895677" y="1777615"/>
                  <a:pt x="895895" y="1777426"/>
                  <a:pt x="896119" y="1777237"/>
                </a:cubicBezTo>
                <a:cubicBezTo>
                  <a:pt x="896294" y="1777095"/>
                  <a:pt x="896469" y="1776953"/>
                  <a:pt x="896646" y="1776811"/>
                </a:cubicBezTo>
                <a:cubicBezTo>
                  <a:pt x="896827" y="1776658"/>
                  <a:pt x="897013" y="1776528"/>
                  <a:pt x="897196" y="1776386"/>
                </a:cubicBezTo>
                <a:cubicBezTo>
                  <a:pt x="898117" y="1775641"/>
                  <a:pt x="899044" y="1774908"/>
                  <a:pt x="899986" y="1774211"/>
                </a:cubicBezTo>
                <a:cubicBezTo>
                  <a:pt x="901072" y="1773419"/>
                  <a:pt x="902171" y="1772638"/>
                  <a:pt x="903289" y="1771917"/>
                </a:cubicBezTo>
                <a:cubicBezTo>
                  <a:pt x="901643" y="1769021"/>
                  <a:pt x="900602" y="1766030"/>
                  <a:pt x="900106" y="1762992"/>
                </a:cubicBezTo>
                <a:cubicBezTo>
                  <a:pt x="899325" y="1763169"/>
                  <a:pt x="898560" y="1763311"/>
                  <a:pt x="897793" y="1763465"/>
                </a:cubicBezTo>
                <a:cubicBezTo>
                  <a:pt x="897716" y="1763477"/>
                  <a:pt x="897640" y="1763488"/>
                  <a:pt x="897564" y="1763512"/>
                </a:cubicBezTo>
                <a:cubicBezTo>
                  <a:pt x="895363" y="1763938"/>
                  <a:pt x="893193" y="1764257"/>
                  <a:pt x="891019" y="1764434"/>
                </a:cubicBezTo>
                <a:cubicBezTo>
                  <a:pt x="888415" y="1764659"/>
                  <a:pt x="885791" y="1764682"/>
                  <a:pt x="883061" y="1764410"/>
                </a:cubicBezTo>
                <a:cubicBezTo>
                  <a:pt x="882985" y="1765959"/>
                  <a:pt x="882560" y="1767342"/>
                  <a:pt x="881770" y="1768430"/>
                </a:cubicBezTo>
                <a:cubicBezTo>
                  <a:pt x="881046" y="1769423"/>
                  <a:pt x="880015" y="1770144"/>
                  <a:pt x="878705" y="1770534"/>
                </a:cubicBezTo>
                <a:cubicBezTo>
                  <a:pt x="878083" y="1770712"/>
                  <a:pt x="877419" y="1770842"/>
                  <a:pt x="876668" y="1770853"/>
                </a:cubicBezTo>
                <a:cubicBezTo>
                  <a:pt x="875954" y="1770853"/>
                  <a:pt x="875248" y="1770770"/>
                  <a:pt x="874551" y="1770629"/>
                </a:cubicBezTo>
                <a:cubicBezTo>
                  <a:pt x="872796" y="1770262"/>
                  <a:pt x="871119" y="1769435"/>
                  <a:pt x="869576" y="1768312"/>
                </a:cubicBezTo>
                <a:cubicBezTo>
                  <a:pt x="869033" y="1767921"/>
                  <a:pt x="868511" y="1767496"/>
                  <a:pt x="868006" y="1767035"/>
                </a:cubicBezTo>
                <a:cubicBezTo>
                  <a:pt x="866975" y="1766089"/>
                  <a:pt x="866036" y="1765025"/>
                  <a:pt x="865203" y="1763890"/>
                </a:cubicBezTo>
                <a:cubicBezTo>
                  <a:pt x="864667" y="1763146"/>
                  <a:pt x="864163" y="1762389"/>
                  <a:pt x="863726" y="1761621"/>
                </a:cubicBezTo>
                <a:cubicBezTo>
                  <a:pt x="860929" y="1756608"/>
                  <a:pt x="860361" y="1751040"/>
                  <a:pt x="863924" y="1748936"/>
                </a:cubicBezTo>
                <a:cubicBezTo>
                  <a:pt x="866415" y="1747458"/>
                  <a:pt x="869644" y="1747789"/>
                  <a:pt x="872245" y="1749054"/>
                </a:cubicBezTo>
                <a:cubicBezTo>
                  <a:pt x="876320" y="1751040"/>
                  <a:pt x="879215" y="1753889"/>
                  <a:pt x="880987" y="1756868"/>
                </a:cubicBezTo>
                <a:cubicBezTo>
                  <a:pt x="881496" y="1757731"/>
                  <a:pt x="881883" y="1758594"/>
                  <a:pt x="882207" y="1759457"/>
                </a:cubicBezTo>
                <a:cubicBezTo>
                  <a:pt x="884353" y="1759516"/>
                  <a:pt x="886498" y="1759410"/>
                  <a:pt x="888636" y="1759197"/>
                </a:cubicBezTo>
                <a:cubicBezTo>
                  <a:pt x="889523" y="1759114"/>
                  <a:pt x="890410" y="1758996"/>
                  <a:pt x="891297" y="1758866"/>
                </a:cubicBezTo>
                <a:cubicBezTo>
                  <a:pt x="893495" y="1758559"/>
                  <a:pt x="895684" y="1758145"/>
                  <a:pt x="897866" y="1757648"/>
                </a:cubicBezTo>
                <a:cubicBezTo>
                  <a:pt x="897964" y="1757625"/>
                  <a:pt x="898066" y="1757613"/>
                  <a:pt x="898165" y="1757589"/>
                </a:cubicBezTo>
                <a:cubicBezTo>
                  <a:pt x="898379" y="1757542"/>
                  <a:pt x="898595" y="1757495"/>
                  <a:pt x="898810" y="1757447"/>
                </a:cubicBezTo>
                <a:cubicBezTo>
                  <a:pt x="898500" y="1755083"/>
                  <a:pt x="898454" y="1752494"/>
                  <a:pt x="898548" y="1749882"/>
                </a:cubicBezTo>
                <a:cubicBezTo>
                  <a:pt x="898545" y="1749882"/>
                  <a:pt x="898540" y="1749870"/>
                  <a:pt x="898537" y="1749870"/>
                </a:cubicBezTo>
                <a:cubicBezTo>
                  <a:pt x="898398" y="1749858"/>
                  <a:pt x="898292" y="1749823"/>
                  <a:pt x="898155" y="1749799"/>
                </a:cubicBezTo>
                <a:cubicBezTo>
                  <a:pt x="897178" y="1749645"/>
                  <a:pt x="896222" y="1749492"/>
                  <a:pt x="895431" y="1749267"/>
                </a:cubicBezTo>
                <a:cubicBezTo>
                  <a:pt x="894327" y="1748960"/>
                  <a:pt x="893137" y="1748569"/>
                  <a:pt x="891925" y="1748132"/>
                </a:cubicBezTo>
                <a:cubicBezTo>
                  <a:pt x="889888" y="1747411"/>
                  <a:pt x="887777" y="1746524"/>
                  <a:pt x="885771" y="1745448"/>
                </a:cubicBezTo>
                <a:cubicBezTo>
                  <a:pt x="885617" y="1745366"/>
                  <a:pt x="885471" y="1745271"/>
                  <a:pt x="885318" y="1745177"/>
                </a:cubicBezTo>
                <a:cubicBezTo>
                  <a:pt x="884620" y="1744786"/>
                  <a:pt x="883941" y="1744384"/>
                  <a:pt x="883286" y="1743947"/>
                </a:cubicBezTo>
                <a:cubicBezTo>
                  <a:pt x="881366" y="1745661"/>
                  <a:pt x="878172" y="1746134"/>
                  <a:pt x="874807" y="1745744"/>
                </a:cubicBezTo>
                <a:cubicBezTo>
                  <a:pt x="875039" y="1746252"/>
                  <a:pt x="875347" y="1746749"/>
                  <a:pt x="875544" y="1747257"/>
                </a:cubicBezTo>
                <a:cubicBezTo>
                  <a:pt x="876846" y="1750662"/>
                  <a:pt x="875355" y="1748877"/>
                  <a:pt x="871979" y="1745200"/>
                </a:cubicBezTo>
                <a:cubicBezTo>
                  <a:pt x="870875" y="1744916"/>
                  <a:pt x="869789" y="1744574"/>
                  <a:pt x="868770" y="1744136"/>
                </a:cubicBezTo>
                <a:cubicBezTo>
                  <a:pt x="864501" y="1742304"/>
                  <a:pt x="861440" y="1739242"/>
                  <a:pt x="862587" y="1735944"/>
                </a:cubicBezTo>
                <a:cubicBezTo>
                  <a:pt x="858297" y="1732267"/>
                  <a:pt x="853261" y="1728804"/>
                  <a:pt x="847852" y="1727007"/>
                </a:cubicBezTo>
                <a:cubicBezTo>
                  <a:pt x="846618" y="1726593"/>
                  <a:pt x="845368" y="1726262"/>
                  <a:pt x="844100" y="1726049"/>
                </a:cubicBezTo>
                <a:cubicBezTo>
                  <a:pt x="844014" y="1726025"/>
                  <a:pt x="843964" y="1725990"/>
                  <a:pt x="843888" y="1725966"/>
                </a:cubicBezTo>
                <a:cubicBezTo>
                  <a:pt x="842749" y="1725600"/>
                  <a:pt x="842776" y="1724252"/>
                  <a:pt x="843515" y="1723507"/>
                </a:cubicBezTo>
                <a:cubicBezTo>
                  <a:pt x="843856" y="1723153"/>
                  <a:pt x="844330" y="1722928"/>
                  <a:pt x="844924" y="1723023"/>
                </a:cubicBezTo>
                <a:cubicBezTo>
                  <a:pt x="846694" y="1723306"/>
                  <a:pt x="848505" y="1723815"/>
                  <a:pt x="850322" y="1724441"/>
                </a:cubicBezTo>
                <a:cubicBezTo>
                  <a:pt x="855402" y="1726191"/>
                  <a:pt x="860471" y="1729217"/>
                  <a:pt x="864847" y="1732977"/>
                </a:cubicBezTo>
                <a:cubicBezTo>
                  <a:pt x="865347" y="1732598"/>
                  <a:pt x="865906" y="1732279"/>
                  <a:pt x="866528" y="1732019"/>
                </a:cubicBezTo>
                <a:cubicBezTo>
                  <a:pt x="867713" y="1731511"/>
                  <a:pt x="869070" y="1731203"/>
                  <a:pt x="870531" y="1731085"/>
                </a:cubicBezTo>
                <a:cubicBezTo>
                  <a:pt x="869433" y="1729998"/>
                  <a:pt x="868376" y="1728851"/>
                  <a:pt x="867269" y="1727870"/>
                </a:cubicBezTo>
                <a:cubicBezTo>
                  <a:pt x="865798" y="1726557"/>
                  <a:pt x="867779" y="1724382"/>
                  <a:pt x="869284" y="1725600"/>
                </a:cubicBezTo>
                <a:cubicBezTo>
                  <a:pt x="872197" y="1727964"/>
                  <a:pt x="873956" y="1729832"/>
                  <a:pt x="874992" y="1731251"/>
                </a:cubicBezTo>
                <a:cubicBezTo>
                  <a:pt x="877474" y="1731629"/>
                  <a:pt x="879873" y="1732456"/>
                  <a:pt x="881777" y="1733627"/>
                </a:cubicBezTo>
                <a:cubicBezTo>
                  <a:pt x="882740" y="1734218"/>
                  <a:pt x="883552" y="1734892"/>
                  <a:pt x="884188" y="1735660"/>
                </a:cubicBezTo>
                <a:cubicBezTo>
                  <a:pt x="885174" y="1736830"/>
                  <a:pt x="885681" y="1738202"/>
                  <a:pt x="885511" y="1739727"/>
                </a:cubicBezTo>
                <a:cubicBezTo>
                  <a:pt x="887229" y="1740448"/>
                  <a:pt x="888914" y="1741311"/>
                  <a:pt x="890596" y="1742150"/>
                </a:cubicBezTo>
                <a:cubicBezTo>
                  <a:pt x="888246" y="1739762"/>
                  <a:pt x="886171" y="1737291"/>
                  <a:pt x="884256" y="1734821"/>
                </a:cubicBezTo>
                <a:cubicBezTo>
                  <a:pt x="883330" y="1733615"/>
                  <a:pt x="882433" y="1732421"/>
                  <a:pt x="881565" y="1731227"/>
                </a:cubicBezTo>
                <a:cubicBezTo>
                  <a:pt x="879576" y="1728496"/>
                  <a:pt x="877703" y="1725824"/>
                  <a:pt x="875788" y="1723354"/>
                </a:cubicBezTo>
                <a:cubicBezTo>
                  <a:pt x="874642" y="1721876"/>
                  <a:pt x="873474" y="1720469"/>
                  <a:pt x="872261" y="1719157"/>
                </a:cubicBezTo>
                <a:close/>
                <a:moveTo>
                  <a:pt x="284423" y="1176410"/>
                </a:moveTo>
                <a:cubicBezTo>
                  <a:pt x="285548" y="1176954"/>
                  <a:pt x="285112" y="1178928"/>
                  <a:pt x="283793" y="1178609"/>
                </a:cubicBezTo>
                <a:cubicBezTo>
                  <a:pt x="281674" y="1178089"/>
                  <a:pt x="279670" y="1179389"/>
                  <a:pt x="277745" y="1179389"/>
                </a:cubicBezTo>
                <a:cubicBezTo>
                  <a:pt x="277303" y="1179389"/>
                  <a:pt x="276866" y="1179330"/>
                  <a:pt x="276432" y="1179153"/>
                </a:cubicBezTo>
                <a:cubicBezTo>
                  <a:pt x="275566" y="1178798"/>
                  <a:pt x="275305" y="1178195"/>
                  <a:pt x="275459" y="1177569"/>
                </a:cubicBezTo>
                <a:cubicBezTo>
                  <a:pt x="275877" y="1175878"/>
                  <a:pt x="279575" y="1174022"/>
                  <a:pt x="284423" y="1176410"/>
                </a:cubicBezTo>
                <a:close/>
                <a:moveTo>
                  <a:pt x="817469" y="1668276"/>
                </a:moveTo>
                <a:lnTo>
                  <a:pt x="817469" y="1668276"/>
                </a:lnTo>
                <a:cubicBezTo>
                  <a:pt x="813306" y="1671575"/>
                  <a:pt x="809167" y="1674211"/>
                  <a:pt x="805413" y="1677119"/>
                </a:cubicBezTo>
                <a:cubicBezTo>
                  <a:pt x="806474" y="1677474"/>
                  <a:pt x="807554" y="1677722"/>
                  <a:pt x="808601" y="1678136"/>
                </a:cubicBezTo>
                <a:cubicBezTo>
                  <a:pt x="808639" y="1678147"/>
                  <a:pt x="808679" y="1678171"/>
                  <a:pt x="808716" y="1678183"/>
                </a:cubicBezTo>
                <a:cubicBezTo>
                  <a:pt x="809027" y="1677734"/>
                  <a:pt x="809303" y="1677284"/>
                  <a:pt x="809629" y="1676823"/>
                </a:cubicBezTo>
                <a:cubicBezTo>
                  <a:pt x="810670" y="1675357"/>
                  <a:pt x="814802" y="1671504"/>
                  <a:pt x="817854" y="1668655"/>
                </a:cubicBezTo>
                <a:cubicBezTo>
                  <a:pt x="817732" y="1668525"/>
                  <a:pt x="817589" y="1668418"/>
                  <a:pt x="817469" y="1668276"/>
                </a:cubicBezTo>
                <a:close/>
                <a:moveTo>
                  <a:pt x="836583" y="1685500"/>
                </a:moveTo>
                <a:lnTo>
                  <a:pt x="836581" y="1685500"/>
                </a:lnTo>
                <a:lnTo>
                  <a:pt x="836578" y="1685538"/>
                </a:lnTo>
                <a:lnTo>
                  <a:pt x="834807" y="1698717"/>
                </a:lnTo>
                <a:cubicBezTo>
                  <a:pt x="835022" y="1699036"/>
                  <a:pt x="835269" y="1699332"/>
                  <a:pt x="835475" y="1699639"/>
                </a:cubicBezTo>
                <a:lnTo>
                  <a:pt x="836578" y="1685538"/>
                </a:lnTo>
                <a:close/>
                <a:moveTo>
                  <a:pt x="345912" y="1232156"/>
                </a:moveTo>
                <a:cubicBezTo>
                  <a:pt x="346324" y="1233125"/>
                  <a:pt x="345843" y="1234550"/>
                  <a:pt x="343562" y="1235921"/>
                </a:cubicBezTo>
                <a:cubicBezTo>
                  <a:pt x="340855" y="1237765"/>
                  <a:pt x="337460" y="1232741"/>
                  <a:pt x="342906" y="1231121"/>
                </a:cubicBezTo>
                <a:cubicBezTo>
                  <a:pt x="344196" y="1230672"/>
                  <a:pt x="345500" y="1231186"/>
                  <a:pt x="345912" y="1232156"/>
                </a:cubicBezTo>
                <a:close/>
                <a:moveTo>
                  <a:pt x="806509" y="1656017"/>
                </a:moveTo>
                <a:cubicBezTo>
                  <a:pt x="804394" y="1657968"/>
                  <a:pt x="802032" y="1659481"/>
                  <a:pt x="799445" y="1660474"/>
                </a:cubicBezTo>
                <a:cubicBezTo>
                  <a:pt x="798801" y="1664198"/>
                  <a:pt x="797686" y="1668004"/>
                  <a:pt x="797364" y="1671196"/>
                </a:cubicBezTo>
                <a:cubicBezTo>
                  <a:pt x="797242" y="1672402"/>
                  <a:pt x="797219" y="1673667"/>
                  <a:pt x="797186" y="1674920"/>
                </a:cubicBezTo>
                <a:cubicBezTo>
                  <a:pt x="797356" y="1674944"/>
                  <a:pt x="797527" y="1674979"/>
                  <a:pt x="797697" y="1675015"/>
                </a:cubicBezTo>
                <a:cubicBezTo>
                  <a:pt x="797877" y="1674802"/>
                  <a:pt x="798051" y="1674577"/>
                  <a:pt x="798238" y="1674376"/>
                </a:cubicBezTo>
                <a:cubicBezTo>
                  <a:pt x="799128" y="1673383"/>
                  <a:pt x="800163" y="1672296"/>
                  <a:pt x="801308" y="1671173"/>
                </a:cubicBezTo>
                <a:cubicBezTo>
                  <a:pt x="801321" y="1671149"/>
                  <a:pt x="801337" y="1671137"/>
                  <a:pt x="801351" y="1671125"/>
                </a:cubicBezTo>
                <a:cubicBezTo>
                  <a:pt x="802498" y="1669990"/>
                  <a:pt x="803754" y="1668808"/>
                  <a:pt x="805092" y="1667650"/>
                </a:cubicBezTo>
                <a:cubicBezTo>
                  <a:pt x="805093" y="1667638"/>
                  <a:pt x="805093" y="1667638"/>
                  <a:pt x="805093" y="1667638"/>
                </a:cubicBezTo>
                <a:lnTo>
                  <a:pt x="805092" y="1667638"/>
                </a:lnTo>
                <a:cubicBezTo>
                  <a:pt x="804720" y="1667047"/>
                  <a:pt x="804503" y="1666349"/>
                  <a:pt x="804594" y="1665652"/>
                </a:cubicBezTo>
                <a:cubicBezTo>
                  <a:pt x="804905" y="1663240"/>
                  <a:pt x="805477" y="1659611"/>
                  <a:pt x="806509" y="1656017"/>
                </a:cubicBezTo>
                <a:close/>
                <a:moveTo>
                  <a:pt x="332101" y="1217207"/>
                </a:moveTo>
                <a:cubicBezTo>
                  <a:pt x="333315" y="1217467"/>
                  <a:pt x="333414" y="1219524"/>
                  <a:pt x="332049" y="1219500"/>
                </a:cubicBezTo>
                <a:cubicBezTo>
                  <a:pt x="330513" y="1219477"/>
                  <a:pt x="329079" y="1220103"/>
                  <a:pt x="327554" y="1220151"/>
                </a:cubicBezTo>
                <a:cubicBezTo>
                  <a:pt x="325822" y="1220198"/>
                  <a:pt x="325667" y="1217491"/>
                  <a:pt x="327311" y="1217148"/>
                </a:cubicBezTo>
                <a:cubicBezTo>
                  <a:pt x="328931" y="1216829"/>
                  <a:pt x="330493" y="1216876"/>
                  <a:pt x="332101" y="1217207"/>
                </a:cubicBezTo>
                <a:close/>
                <a:moveTo>
                  <a:pt x="812301" y="1659930"/>
                </a:moveTo>
                <a:cubicBezTo>
                  <a:pt x="812094" y="1660793"/>
                  <a:pt x="811849" y="1661656"/>
                  <a:pt x="811703" y="1662543"/>
                </a:cubicBezTo>
                <a:cubicBezTo>
                  <a:pt x="812164" y="1662235"/>
                  <a:pt x="812642" y="1661999"/>
                  <a:pt x="813110" y="1661703"/>
                </a:cubicBezTo>
                <a:cubicBezTo>
                  <a:pt x="813102" y="1661692"/>
                  <a:pt x="813093" y="1661680"/>
                  <a:pt x="813086" y="1661656"/>
                </a:cubicBezTo>
                <a:cubicBezTo>
                  <a:pt x="812815" y="1661089"/>
                  <a:pt x="812530" y="1660521"/>
                  <a:pt x="812301" y="1659930"/>
                </a:cubicBezTo>
                <a:close/>
                <a:moveTo>
                  <a:pt x="831987" y="1677864"/>
                </a:moveTo>
                <a:cubicBezTo>
                  <a:pt x="827823" y="1676244"/>
                  <a:pt x="823950" y="1674104"/>
                  <a:pt x="820692" y="1671385"/>
                </a:cubicBezTo>
                <a:cubicBezTo>
                  <a:pt x="817892" y="1674565"/>
                  <a:pt x="815413" y="1677556"/>
                  <a:pt x="813337" y="1680323"/>
                </a:cubicBezTo>
                <a:lnTo>
                  <a:pt x="813336" y="1680334"/>
                </a:lnTo>
                <a:cubicBezTo>
                  <a:pt x="817054" y="1682250"/>
                  <a:pt x="820812" y="1684708"/>
                  <a:pt x="824325" y="1687569"/>
                </a:cubicBezTo>
                <a:cubicBezTo>
                  <a:pt x="824529" y="1687498"/>
                  <a:pt x="824730" y="1687428"/>
                  <a:pt x="824974" y="1687345"/>
                </a:cubicBezTo>
                <a:cubicBezTo>
                  <a:pt x="827244" y="1684141"/>
                  <a:pt x="829590" y="1680985"/>
                  <a:pt x="831987" y="1677864"/>
                </a:cubicBezTo>
                <a:close/>
                <a:moveTo>
                  <a:pt x="663750" y="1521983"/>
                </a:moveTo>
                <a:cubicBezTo>
                  <a:pt x="653862" y="1528319"/>
                  <a:pt x="642578" y="1526640"/>
                  <a:pt x="637708" y="1539290"/>
                </a:cubicBezTo>
                <a:cubicBezTo>
                  <a:pt x="647687" y="1529714"/>
                  <a:pt x="657298" y="1534833"/>
                  <a:pt x="663750" y="1521983"/>
                </a:cubicBezTo>
                <a:close/>
                <a:moveTo>
                  <a:pt x="979759" y="1812809"/>
                </a:moveTo>
                <a:cubicBezTo>
                  <a:pt x="979748" y="1812868"/>
                  <a:pt x="979738" y="1812939"/>
                  <a:pt x="979725" y="1813010"/>
                </a:cubicBezTo>
                <a:cubicBezTo>
                  <a:pt x="979271" y="1815587"/>
                  <a:pt x="978545" y="1817916"/>
                  <a:pt x="977621" y="1819358"/>
                </a:cubicBezTo>
                <a:cubicBezTo>
                  <a:pt x="976065" y="1821805"/>
                  <a:pt x="973081" y="1823413"/>
                  <a:pt x="970293" y="1823200"/>
                </a:cubicBezTo>
                <a:cubicBezTo>
                  <a:pt x="969483" y="1825198"/>
                  <a:pt x="968429" y="1827716"/>
                  <a:pt x="968174" y="1829323"/>
                </a:cubicBezTo>
                <a:cubicBezTo>
                  <a:pt x="968157" y="1829430"/>
                  <a:pt x="968121" y="1829548"/>
                  <a:pt x="968111" y="1829643"/>
                </a:cubicBezTo>
                <a:cubicBezTo>
                  <a:pt x="968105" y="1829714"/>
                  <a:pt x="968123" y="1829749"/>
                  <a:pt x="968121" y="1829808"/>
                </a:cubicBezTo>
                <a:cubicBezTo>
                  <a:pt x="968109" y="1830056"/>
                  <a:pt x="968103" y="1830293"/>
                  <a:pt x="968157" y="1830458"/>
                </a:cubicBezTo>
                <a:cubicBezTo>
                  <a:pt x="968940" y="1832882"/>
                  <a:pt x="973664" y="1831889"/>
                  <a:pt x="975368" y="1831179"/>
                </a:cubicBezTo>
                <a:cubicBezTo>
                  <a:pt x="975400" y="1831156"/>
                  <a:pt x="975448" y="1831144"/>
                  <a:pt x="975478" y="1831132"/>
                </a:cubicBezTo>
                <a:cubicBezTo>
                  <a:pt x="977834" y="1830092"/>
                  <a:pt x="978986" y="1828555"/>
                  <a:pt x="979667" y="1826593"/>
                </a:cubicBezTo>
                <a:cubicBezTo>
                  <a:pt x="979836" y="1826096"/>
                  <a:pt x="979999" y="1825588"/>
                  <a:pt x="980112" y="1825032"/>
                </a:cubicBezTo>
                <a:cubicBezTo>
                  <a:pt x="980193" y="1824630"/>
                  <a:pt x="980274" y="1824228"/>
                  <a:pt x="980327" y="1823815"/>
                </a:cubicBezTo>
                <a:cubicBezTo>
                  <a:pt x="980361" y="1823590"/>
                  <a:pt x="980416" y="1823401"/>
                  <a:pt x="980445" y="1823153"/>
                </a:cubicBezTo>
                <a:cubicBezTo>
                  <a:pt x="980866" y="1819689"/>
                  <a:pt x="980423" y="1816237"/>
                  <a:pt x="979759" y="1812809"/>
                </a:cubicBezTo>
                <a:close/>
                <a:moveTo>
                  <a:pt x="595905" y="1458156"/>
                </a:moveTo>
                <a:cubicBezTo>
                  <a:pt x="590387" y="1454779"/>
                  <a:pt x="584337" y="1453907"/>
                  <a:pt x="576596" y="1449255"/>
                </a:cubicBezTo>
                <a:cubicBezTo>
                  <a:pt x="579932" y="1461491"/>
                  <a:pt x="587054" y="1471681"/>
                  <a:pt x="596714" y="1479543"/>
                </a:cubicBezTo>
                <a:cubicBezTo>
                  <a:pt x="597638" y="1479933"/>
                  <a:pt x="598504" y="1480394"/>
                  <a:pt x="599405" y="1480807"/>
                </a:cubicBezTo>
                <a:cubicBezTo>
                  <a:pt x="594683" y="1477296"/>
                  <a:pt x="590145" y="1462980"/>
                  <a:pt x="594422" y="1467000"/>
                </a:cubicBezTo>
                <a:cubicBezTo>
                  <a:pt x="594989" y="1467532"/>
                  <a:pt x="605478" y="1482203"/>
                  <a:pt x="608171" y="1485619"/>
                </a:cubicBezTo>
                <a:cubicBezTo>
                  <a:pt x="608490" y="1485844"/>
                  <a:pt x="608855" y="1486009"/>
                  <a:pt x="609172" y="1486234"/>
                </a:cubicBezTo>
                <a:cubicBezTo>
                  <a:pt x="595289" y="1465250"/>
                  <a:pt x="601809" y="1464624"/>
                  <a:pt x="612023" y="1482120"/>
                </a:cubicBezTo>
                <a:lnTo>
                  <a:pt x="612018" y="1482084"/>
                </a:lnTo>
                <a:cubicBezTo>
                  <a:pt x="606407" y="1467414"/>
                  <a:pt x="601422" y="1461532"/>
                  <a:pt x="595905" y="1458156"/>
                </a:cubicBezTo>
                <a:close/>
                <a:moveTo>
                  <a:pt x="886276" y="1725824"/>
                </a:moveTo>
                <a:lnTo>
                  <a:pt x="884190" y="1725753"/>
                </a:lnTo>
                <a:cubicBezTo>
                  <a:pt x="884659" y="1726557"/>
                  <a:pt x="885103" y="1727397"/>
                  <a:pt x="885525" y="1728201"/>
                </a:cubicBezTo>
                <a:close/>
                <a:moveTo>
                  <a:pt x="1192637" y="2008245"/>
                </a:moveTo>
                <a:cubicBezTo>
                  <a:pt x="1192107" y="2008210"/>
                  <a:pt x="1191648" y="2008233"/>
                  <a:pt x="1191130" y="2008210"/>
                </a:cubicBezTo>
                <a:cubicBezTo>
                  <a:pt x="1190601" y="2008198"/>
                  <a:pt x="1190082" y="2008186"/>
                  <a:pt x="1189565" y="2008174"/>
                </a:cubicBezTo>
                <a:cubicBezTo>
                  <a:pt x="1189541" y="2009002"/>
                  <a:pt x="1189518" y="2009829"/>
                  <a:pt x="1189494" y="2010657"/>
                </a:cubicBezTo>
                <a:cubicBezTo>
                  <a:pt x="1189765" y="2010444"/>
                  <a:pt x="1190059" y="2010219"/>
                  <a:pt x="1190342" y="2010007"/>
                </a:cubicBezTo>
                <a:cubicBezTo>
                  <a:pt x="1191095" y="2009427"/>
                  <a:pt x="1191837" y="2008860"/>
                  <a:pt x="1192637" y="2008245"/>
                </a:cubicBezTo>
                <a:close/>
                <a:moveTo>
                  <a:pt x="282180" y="1168005"/>
                </a:moveTo>
                <a:cubicBezTo>
                  <a:pt x="281532" y="1168242"/>
                  <a:pt x="281039" y="1168608"/>
                  <a:pt x="280461" y="1168903"/>
                </a:cubicBezTo>
                <a:cubicBezTo>
                  <a:pt x="278752" y="1169778"/>
                  <a:pt x="277276" y="1170830"/>
                  <a:pt x="276090" y="1172107"/>
                </a:cubicBezTo>
                <a:cubicBezTo>
                  <a:pt x="275818" y="1172403"/>
                  <a:pt x="275536" y="1172686"/>
                  <a:pt x="275287" y="1172994"/>
                </a:cubicBezTo>
                <a:cubicBezTo>
                  <a:pt x="274296" y="1174223"/>
                  <a:pt x="273506" y="1175595"/>
                  <a:pt x="272826" y="1177050"/>
                </a:cubicBezTo>
                <a:cubicBezTo>
                  <a:pt x="272088" y="1178621"/>
                  <a:pt x="271477" y="1180276"/>
                  <a:pt x="270984" y="1182014"/>
                </a:cubicBezTo>
                <a:cubicBezTo>
                  <a:pt x="270429" y="1183953"/>
                  <a:pt x="269959" y="1185928"/>
                  <a:pt x="269545" y="1187913"/>
                </a:cubicBezTo>
                <a:cubicBezTo>
                  <a:pt x="269061" y="1190230"/>
                  <a:pt x="268607" y="1192535"/>
                  <a:pt x="268048" y="1194687"/>
                </a:cubicBezTo>
                <a:cubicBezTo>
                  <a:pt x="267039" y="1198552"/>
                  <a:pt x="266055" y="1201177"/>
                  <a:pt x="265247" y="1203576"/>
                </a:cubicBezTo>
                <a:cubicBezTo>
                  <a:pt x="264794" y="1204912"/>
                  <a:pt x="264400" y="1206201"/>
                  <a:pt x="264090" y="1207560"/>
                </a:cubicBezTo>
                <a:cubicBezTo>
                  <a:pt x="263366" y="1210764"/>
                  <a:pt x="263106" y="1214512"/>
                  <a:pt x="263687" y="1221073"/>
                </a:cubicBezTo>
                <a:cubicBezTo>
                  <a:pt x="266376" y="1226322"/>
                  <a:pt x="266747" y="1234869"/>
                  <a:pt x="278207" y="1233958"/>
                </a:cubicBezTo>
                <a:cubicBezTo>
                  <a:pt x="279287" y="1231795"/>
                  <a:pt x="283276" y="1232871"/>
                  <a:pt x="280659" y="1237056"/>
                </a:cubicBezTo>
                <a:cubicBezTo>
                  <a:pt x="283152" y="1241939"/>
                  <a:pt x="273145" y="1253299"/>
                  <a:pt x="298289" y="1269896"/>
                </a:cubicBezTo>
                <a:cubicBezTo>
                  <a:pt x="297408" y="1265369"/>
                  <a:pt x="296822" y="1260746"/>
                  <a:pt x="296351" y="1256266"/>
                </a:cubicBezTo>
                <a:cubicBezTo>
                  <a:pt x="295721" y="1258902"/>
                  <a:pt x="292707" y="1258808"/>
                  <a:pt x="292039" y="1254256"/>
                </a:cubicBezTo>
                <a:cubicBezTo>
                  <a:pt x="291271" y="1249007"/>
                  <a:pt x="295078" y="1246868"/>
                  <a:pt x="295710" y="1249717"/>
                </a:cubicBezTo>
                <a:cubicBezTo>
                  <a:pt x="295218" y="1244586"/>
                  <a:pt x="294812" y="1241311"/>
                  <a:pt x="295968" y="1235873"/>
                </a:cubicBezTo>
                <a:cubicBezTo>
                  <a:pt x="293146" y="1240117"/>
                  <a:pt x="290938" y="1239622"/>
                  <a:pt x="290863" y="1238322"/>
                </a:cubicBezTo>
                <a:cubicBezTo>
                  <a:pt x="290713" y="1235934"/>
                  <a:pt x="292475" y="1234302"/>
                  <a:pt x="293872" y="1232505"/>
                </a:cubicBezTo>
                <a:cubicBezTo>
                  <a:pt x="295667" y="1230199"/>
                  <a:pt x="298932" y="1225565"/>
                  <a:pt x="298932" y="1225565"/>
                </a:cubicBezTo>
                <a:lnTo>
                  <a:pt x="298931" y="1225565"/>
                </a:lnTo>
                <a:cubicBezTo>
                  <a:pt x="300039" y="1222893"/>
                  <a:pt x="301588" y="1220683"/>
                  <a:pt x="303717" y="1219051"/>
                </a:cubicBezTo>
                <a:cubicBezTo>
                  <a:pt x="303275" y="1218579"/>
                  <a:pt x="302839" y="1218164"/>
                  <a:pt x="302399" y="1217715"/>
                </a:cubicBezTo>
                <a:cubicBezTo>
                  <a:pt x="301886" y="1217195"/>
                  <a:pt x="301368" y="1216651"/>
                  <a:pt x="300863" y="1216155"/>
                </a:cubicBezTo>
                <a:cubicBezTo>
                  <a:pt x="300743" y="1216640"/>
                  <a:pt x="300432" y="1217089"/>
                  <a:pt x="299845" y="1217384"/>
                </a:cubicBezTo>
                <a:cubicBezTo>
                  <a:pt x="299059" y="1217774"/>
                  <a:pt x="298519" y="1218283"/>
                  <a:pt x="298047" y="1218826"/>
                </a:cubicBezTo>
                <a:cubicBezTo>
                  <a:pt x="297264" y="1219737"/>
                  <a:pt x="296732" y="1220813"/>
                  <a:pt x="296038" y="1221995"/>
                </a:cubicBezTo>
                <a:cubicBezTo>
                  <a:pt x="294937" y="1223874"/>
                  <a:pt x="292440" y="1222952"/>
                  <a:pt x="292548" y="1220860"/>
                </a:cubicBezTo>
                <a:cubicBezTo>
                  <a:pt x="292564" y="1220542"/>
                  <a:pt x="292721" y="1220246"/>
                  <a:pt x="292792" y="1219938"/>
                </a:cubicBezTo>
                <a:cubicBezTo>
                  <a:pt x="293301" y="1217680"/>
                  <a:pt x="295024" y="1215646"/>
                  <a:pt x="296931" y="1214501"/>
                </a:cubicBezTo>
                <a:cubicBezTo>
                  <a:pt x="297402" y="1214216"/>
                  <a:pt x="297875" y="1213920"/>
                  <a:pt x="298335" y="1213767"/>
                </a:cubicBezTo>
                <a:cubicBezTo>
                  <a:pt x="298091" y="1213530"/>
                  <a:pt x="297873" y="1213329"/>
                  <a:pt x="297634" y="1213117"/>
                </a:cubicBezTo>
                <a:cubicBezTo>
                  <a:pt x="296215" y="1211793"/>
                  <a:pt x="294882" y="1210563"/>
                  <a:pt x="293780" y="1209428"/>
                </a:cubicBezTo>
                <a:cubicBezTo>
                  <a:pt x="293047" y="1210019"/>
                  <a:pt x="292397" y="1210658"/>
                  <a:pt x="291823" y="1211462"/>
                </a:cubicBezTo>
                <a:cubicBezTo>
                  <a:pt x="291431" y="1211994"/>
                  <a:pt x="290970" y="1212242"/>
                  <a:pt x="290509" y="1212348"/>
                </a:cubicBezTo>
                <a:cubicBezTo>
                  <a:pt x="289963" y="1212490"/>
                  <a:pt x="289436" y="1212407"/>
                  <a:pt x="289023" y="1212100"/>
                </a:cubicBezTo>
                <a:cubicBezTo>
                  <a:pt x="288276" y="1211521"/>
                  <a:pt x="287995" y="1210362"/>
                  <a:pt x="288820" y="1209050"/>
                </a:cubicBezTo>
                <a:cubicBezTo>
                  <a:pt x="289303" y="1208293"/>
                  <a:pt x="290115" y="1207478"/>
                  <a:pt x="291529" y="1206709"/>
                </a:cubicBezTo>
                <a:cubicBezTo>
                  <a:pt x="290799" y="1205598"/>
                  <a:pt x="290433" y="1204534"/>
                  <a:pt x="290446" y="1203458"/>
                </a:cubicBezTo>
                <a:cubicBezTo>
                  <a:pt x="290473" y="1201142"/>
                  <a:pt x="292402" y="1198801"/>
                  <a:pt x="297417" y="1195975"/>
                </a:cubicBezTo>
                <a:cubicBezTo>
                  <a:pt x="295000" y="1196414"/>
                  <a:pt x="291846" y="1198069"/>
                  <a:pt x="289771" y="1197772"/>
                </a:cubicBezTo>
                <a:cubicBezTo>
                  <a:pt x="287581" y="1197465"/>
                  <a:pt x="288175" y="1195100"/>
                  <a:pt x="292784" y="1193516"/>
                </a:cubicBezTo>
                <a:cubicBezTo>
                  <a:pt x="294081" y="1193068"/>
                  <a:pt x="295769" y="1192712"/>
                  <a:pt x="297741" y="1192452"/>
                </a:cubicBezTo>
                <a:cubicBezTo>
                  <a:pt x="299680" y="1192205"/>
                  <a:pt x="301836" y="1192027"/>
                  <a:pt x="304484" y="1192074"/>
                </a:cubicBezTo>
                <a:cubicBezTo>
                  <a:pt x="301458" y="1190881"/>
                  <a:pt x="298506" y="1189438"/>
                  <a:pt x="295209" y="1189296"/>
                </a:cubicBezTo>
                <a:cubicBezTo>
                  <a:pt x="292825" y="1189202"/>
                  <a:pt x="289443" y="1189804"/>
                  <a:pt x="287579" y="1187889"/>
                </a:cubicBezTo>
                <a:cubicBezTo>
                  <a:pt x="287429" y="1187735"/>
                  <a:pt x="287342" y="1187558"/>
                  <a:pt x="287270" y="1187381"/>
                </a:cubicBezTo>
                <a:cubicBezTo>
                  <a:pt x="286783" y="1186199"/>
                  <a:pt x="288195" y="1184721"/>
                  <a:pt x="292684" y="1185029"/>
                </a:cubicBezTo>
                <a:cubicBezTo>
                  <a:pt x="294019" y="1185123"/>
                  <a:pt x="295560" y="1185336"/>
                  <a:pt x="297481" y="1185808"/>
                </a:cubicBezTo>
                <a:cubicBezTo>
                  <a:pt x="296475" y="1184863"/>
                  <a:pt x="295425" y="1183847"/>
                  <a:pt x="294368" y="1182806"/>
                </a:cubicBezTo>
                <a:cubicBezTo>
                  <a:pt x="294076" y="1182522"/>
                  <a:pt x="293786" y="1182238"/>
                  <a:pt x="293492" y="1181943"/>
                </a:cubicBezTo>
                <a:cubicBezTo>
                  <a:pt x="290233" y="1178680"/>
                  <a:pt x="286984" y="1175133"/>
                  <a:pt x="284609" y="1171859"/>
                </a:cubicBezTo>
                <a:cubicBezTo>
                  <a:pt x="283635" y="1170511"/>
                  <a:pt x="282788" y="1169211"/>
                  <a:pt x="282180" y="1168005"/>
                </a:cubicBezTo>
                <a:close/>
                <a:moveTo>
                  <a:pt x="1211177" y="2024452"/>
                </a:moveTo>
                <a:cubicBezTo>
                  <a:pt x="1212720" y="2023626"/>
                  <a:pt x="1214132" y="2027940"/>
                  <a:pt x="1210824" y="2029844"/>
                </a:cubicBezTo>
                <a:cubicBezTo>
                  <a:pt x="1209989" y="2030329"/>
                  <a:pt x="1209165" y="2029524"/>
                  <a:pt x="1208976" y="2028354"/>
                </a:cubicBezTo>
                <a:cubicBezTo>
                  <a:pt x="1208858" y="2027668"/>
                  <a:pt x="1208988" y="2026876"/>
                  <a:pt x="1209435" y="2026107"/>
                </a:cubicBezTo>
                <a:cubicBezTo>
                  <a:pt x="1209788" y="2025504"/>
                  <a:pt x="1210318" y="2024914"/>
                  <a:pt x="1211177" y="2024452"/>
                </a:cubicBezTo>
                <a:close/>
                <a:moveTo>
                  <a:pt x="402701" y="1278112"/>
                </a:moveTo>
                <a:cubicBezTo>
                  <a:pt x="401850" y="1280961"/>
                  <a:pt x="401144" y="1282912"/>
                  <a:pt x="400527" y="1285513"/>
                </a:cubicBezTo>
                <a:cubicBezTo>
                  <a:pt x="399743" y="1288811"/>
                  <a:pt x="399106" y="1293209"/>
                  <a:pt x="398508" y="1301827"/>
                </a:cubicBezTo>
                <a:cubicBezTo>
                  <a:pt x="398467" y="1302430"/>
                  <a:pt x="398425" y="1302998"/>
                  <a:pt x="398384" y="1303647"/>
                </a:cubicBezTo>
                <a:cubicBezTo>
                  <a:pt x="398224" y="1306190"/>
                  <a:pt x="394766" y="1306071"/>
                  <a:pt x="394515" y="1303613"/>
                </a:cubicBezTo>
                <a:cubicBezTo>
                  <a:pt x="394103" y="1299616"/>
                  <a:pt x="394252" y="1295573"/>
                  <a:pt x="394681" y="1291566"/>
                </a:cubicBezTo>
                <a:cubicBezTo>
                  <a:pt x="394786" y="1290596"/>
                  <a:pt x="394806" y="1289615"/>
                  <a:pt x="394954" y="1288646"/>
                </a:cubicBezTo>
                <a:cubicBezTo>
                  <a:pt x="394683" y="1289083"/>
                  <a:pt x="394341" y="1289461"/>
                  <a:pt x="394059" y="1289900"/>
                </a:cubicBezTo>
                <a:cubicBezTo>
                  <a:pt x="391764" y="1293386"/>
                  <a:pt x="389136" y="1296637"/>
                  <a:pt x="385886" y="1299380"/>
                </a:cubicBezTo>
                <a:cubicBezTo>
                  <a:pt x="390902" y="1305362"/>
                  <a:pt x="396501" y="1308885"/>
                  <a:pt x="401990" y="1311119"/>
                </a:cubicBezTo>
                <a:cubicBezTo>
                  <a:pt x="402637" y="1311379"/>
                  <a:pt x="403290" y="1311710"/>
                  <a:pt x="403932" y="1311934"/>
                </a:cubicBezTo>
                <a:cubicBezTo>
                  <a:pt x="403577" y="1300077"/>
                  <a:pt x="403723" y="1296767"/>
                  <a:pt x="403699" y="1293481"/>
                </a:cubicBezTo>
                <a:cubicBezTo>
                  <a:pt x="403678" y="1290478"/>
                  <a:pt x="403516" y="1287499"/>
                  <a:pt x="402701" y="1278112"/>
                </a:cubicBezTo>
                <a:close/>
                <a:moveTo>
                  <a:pt x="894375" y="1729489"/>
                </a:moveTo>
                <a:cubicBezTo>
                  <a:pt x="894022" y="1729324"/>
                  <a:pt x="893675" y="1729158"/>
                  <a:pt x="893320" y="1728981"/>
                </a:cubicBezTo>
                <a:cubicBezTo>
                  <a:pt x="892664" y="1728673"/>
                  <a:pt x="892015" y="1728342"/>
                  <a:pt x="891362" y="1728023"/>
                </a:cubicBezTo>
                <a:lnTo>
                  <a:pt x="891360" y="1728023"/>
                </a:lnTo>
                <a:cubicBezTo>
                  <a:pt x="890718" y="1730364"/>
                  <a:pt x="890286" y="1732776"/>
                  <a:pt x="890270" y="1735199"/>
                </a:cubicBezTo>
                <a:cubicBezTo>
                  <a:pt x="891009" y="1736109"/>
                  <a:pt x="891835" y="1736937"/>
                  <a:pt x="892635" y="1737788"/>
                </a:cubicBezTo>
                <a:cubicBezTo>
                  <a:pt x="893232" y="1738426"/>
                  <a:pt x="893780" y="1739100"/>
                  <a:pt x="894418" y="1739703"/>
                </a:cubicBezTo>
                <a:cubicBezTo>
                  <a:pt x="895617" y="1740838"/>
                  <a:pt x="896960" y="1741784"/>
                  <a:pt x="898272" y="1742777"/>
                </a:cubicBezTo>
                <a:cubicBezTo>
                  <a:pt x="897136" y="1739786"/>
                  <a:pt x="896820" y="1736488"/>
                  <a:pt x="897298" y="1733319"/>
                </a:cubicBezTo>
                <a:cubicBezTo>
                  <a:pt x="897348" y="1733000"/>
                  <a:pt x="897458" y="1732728"/>
                  <a:pt x="897596" y="1732480"/>
                </a:cubicBezTo>
                <a:cubicBezTo>
                  <a:pt x="896485" y="1731499"/>
                  <a:pt x="895401" y="1730518"/>
                  <a:pt x="894375" y="1729489"/>
                </a:cubicBezTo>
                <a:close/>
                <a:moveTo>
                  <a:pt x="1388990" y="2185783"/>
                </a:moveTo>
                <a:cubicBezTo>
                  <a:pt x="1389849" y="2185310"/>
                  <a:pt x="1390708" y="2186481"/>
                  <a:pt x="1390167" y="2187214"/>
                </a:cubicBezTo>
                <a:cubicBezTo>
                  <a:pt x="1387777" y="2190465"/>
                  <a:pt x="1384681" y="2193054"/>
                  <a:pt x="1381738" y="2195773"/>
                </a:cubicBezTo>
                <a:cubicBezTo>
                  <a:pt x="1380125" y="2197262"/>
                  <a:pt x="1378006" y="2194732"/>
                  <a:pt x="1379537" y="2193207"/>
                </a:cubicBezTo>
                <a:cubicBezTo>
                  <a:pt x="1379749" y="2192995"/>
                  <a:pt x="1379961" y="2192782"/>
                  <a:pt x="1380161" y="2192581"/>
                </a:cubicBezTo>
                <a:cubicBezTo>
                  <a:pt x="1380196" y="2192545"/>
                  <a:pt x="1380267" y="2192569"/>
                  <a:pt x="1380302" y="2192533"/>
                </a:cubicBezTo>
                <a:cubicBezTo>
                  <a:pt x="1383068" y="2190110"/>
                  <a:pt x="1385776" y="2187592"/>
                  <a:pt x="1388990" y="2185783"/>
                </a:cubicBezTo>
                <a:close/>
                <a:moveTo>
                  <a:pt x="330055" y="1207844"/>
                </a:moveTo>
                <a:cubicBezTo>
                  <a:pt x="331886" y="1207678"/>
                  <a:pt x="331995" y="1210220"/>
                  <a:pt x="330316" y="1210610"/>
                </a:cubicBezTo>
                <a:cubicBezTo>
                  <a:pt x="324997" y="1211840"/>
                  <a:pt x="323023" y="1211095"/>
                  <a:pt x="322760" y="1210208"/>
                </a:cubicBezTo>
                <a:cubicBezTo>
                  <a:pt x="322663" y="1209877"/>
                  <a:pt x="322779" y="1209534"/>
                  <a:pt x="323064" y="1209262"/>
                </a:cubicBezTo>
                <a:cubicBezTo>
                  <a:pt x="324150" y="1208222"/>
                  <a:pt x="325794" y="1208021"/>
                  <a:pt x="327415" y="1207962"/>
                </a:cubicBezTo>
                <a:cubicBezTo>
                  <a:pt x="328338" y="1207915"/>
                  <a:pt x="329257" y="1207903"/>
                  <a:pt x="330055" y="1207844"/>
                </a:cubicBezTo>
                <a:close/>
                <a:moveTo>
                  <a:pt x="408142" y="1279566"/>
                </a:moveTo>
                <a:cubicBezTo>
                  <a:pt x="408188" y="1282049"/>
                  <a:pt x="408227" y="1284390"/>
                  <a:pt x="408251" y="1286671"/>
                </a:cubicBezTo>
                <a:cubicBezTo>
                  <a:pt x="408318" y="1292641"/>
                  <a:pt x="408253" y="1298056"/>
                  <a:pt x="407785" y="1303612"/>
                </a:cubicBezTo>
                <a:cubicBezTo>
                  <a:pt x="407534" y="1306591"/>
                  <a:pt x="407179" y="1309606"/>
                  <a:pt x="406650" y="1312797"/>
                </a:cubicBezTo>
                <a:cubicBezTo>
                  <a:pt x="408111" y="1313223"/>
                  <a:pt x="409558" y="1313589"/>
                  <a:pt x="410960" y="1313861"/>
                </a:cubicBezTo>
                <a:cubicBezTo>
                  <a:pt x="410967" y="1313022"/>
                  <a:pt x="410945" y="1312206"/>
                  <a:pt x="410947" y="1311379"/>
                </a:cubicBezTo>
                <a:cubicBezTo>
                  <a:pt x="410961" y="1304368"/>
                  <a:pt x="410702" y="1297429"/>
                  <a:pt x="409897" y="1290525"/>
                </a:cubicBezTo>
                <a:cubicBezTo>
                  <a:pt x="409471" y="1286872"/>
                  <a:pt x="408940" y="1283219"/>
                  <a:pt x="408142" y="1279566"/>
                </a:cubicBezTo>
                <a:close/>
                <a:moveTo>
                  <a:pt x="965602" y="1793208"/>
                </a:moveTo>
                <a:cubicBezTo>
                  <a:pt x="963841" y="1794485"/>
                  <a:pt x="961957" y="1795561"/>
                  <a:pt x="959952" y="1796376"/>
                </a:cubicBezTo>
                <a:cubicBezTo>
                  <a:pt x="959898" y="1796400"/>
                  <a:pt x="959853" y="1796412"/>
                  <a:pt x="959800" y="1796435"/>
                </a:cubicBezTo>
                <a:cubicBezTo>
                  <a:pt x="961470" y="1798410"/>
                  <a:pt x="963294" y="1800278"/>
                  <a:pt x="964943" y="1802240"/>
                </a:cubicBezTo>
                <a:cubicBezTo>
                  <a:pt x="965641" y="1800337"/>
                  <a:pt x="966561" y="1798693"/>
                  <a:pt x="967663" y="1797488"/>
                </a:cubicBezTo>
                <a:cubicBezTo>
                  <a:pt x="967510" y="1796908"/>
                  <a:pt x="967392" y="1796317"/>
                  <a:pt x="967212" y="1795738"/>
                </a:cubicBezTo>
                <a:cubicBezTo>
                  <a:pt x="966860" y="1795041"/>
                  <a:pt x="966505" y="1794379"/>
                  <a:pt x="966123" y="1793823"/>
                </a:cubicBezTo>
                <a:cubicBezTo>
                  <a:pt x="965979" y="1793610"/>
                  <a:pt x="965766" y="1793409"/>
                  <a:pt x="965602" y="1793208"/>
                </a:cubicBezTo>
                <a:close/>
                <a:moveTo>
                  <a:pt x="1199371" y="2008824"/>
                </a:moveTo>
                <a:cubicBezTo>
                  <a:pt x="1197110" y="2011437"/>
                  <a:pt x="1193226" y="2014688"/>
                  <a:pt x="1189341" y="2017655"/>
                </a:cubicBezTo>
                <a:cubicBezTo>
                  <a:pt x="1189306" y="2020232"/>
                  <a:pt x="1189247" y="2022821"/>
                  <a:pt x="1189164" y="2025398"/>
                </a:cubicBezTo>
                <a:lnTo>
                  <a:pt x="1189153" y="2025398"/>
                </a:lnTo>
                <a:cubicBezTo>
                  <a:pt x="1191436" y="2025907"/>
                  <a:pt x="1192366" y="2026829"/>
                  <a:pt x="1192178" y="2028046"/>
                </a:cubicBezTo>
                <a:cubicBezTo>
                  <a:pt x="1192696" y="2028165"/>
                  <a:pt x="1193179" y="2028318"/>
                  <a:pt x="1193685" y="2028460"/>
                </a:cubicBezTo>
                <a:cubicBezTo>
                  <a:pt x="1195215" y="2021769"/>
                  <a:pt x="1197157" y="2015196"/>
                  <a:pt x="1199371" y="2008824"/>
                </a:cubicBezTo>
                <a:close/>
                <a:moveTo>
                  <a:pt x="714947" y="1561561"/>
                </a:moveTo>
                <a:lnTo>
                  <a:pt x="714472" y="1563074"/>
                </a:lnTo>
                <a:lnTo>
                  <a:pt x="707056" y="1561112"/>
                </a:lnTo>
                <a:cubicBezTo>
                  <a:pt x="706513" y="1560320"/>
                  <a:pt x="706883" y="1559220"/>
                  <a:pt x="707770" y="1558889"/>
                </a:cubicBezTo>
                <a:cubicBezTo>
                  <a:pt x="710167" y="1557991"/>
                  <a:pt x="713606" y="1559398"/>
                  <a:pt x="714947" y="1561561"/>
                </a:cubicBezTo>
                <a:close/>
                <a:moveTo>
                  <a:pt x="1052837" y="1873206"/>
                </a:moveTo>
                <a:cubicBezTo>
                  <a:pt x="1051859" y="1887486"/>
                  <a:pt x="1050977" y="1900195"/>
                  <a:pt x="1049543" y="1914381"/>
                </a:cubicBezTo>
                <a:cubicBezTo>
                  <a:pt x="1052863" y="1914605"/>
                  <a:pt x="1056179" y="1914984"/>
                  <a:pt x="1059369" y="1915279"/>
                </a:cubicBezTo>
                <a:cubicBezTo>
                  <a:pt x="1063371" y="1912525"/>
                  <a:pt x="1065854" y="1916698"/>
                  <a:pt x="1064359" y="1919062"/>
                </a:cubicBezTo>
                <a:cubicBezTo>
                  <a:pt x="1063936" y="1929926"/>
                  <a:pt x="1061275" y="1938450"/>
                  <a:pt x="1057106" y="1945117"/>
                </a:cubicBezTo>
                <a:cubicBezTo>
                  <a:pt x="1056678" y="1945803"/>
                  <a:pt x="1056247" y="1946489"/>
                  <a:pt x="1055787" y="1947127"/>
                </a:cubicBezTo>
                <a:cubicBezTo>
                  <a:pt x="1054927" y="1948297"/>
                  <a:pt x="1053965" y="1949432"/>
                  <a:pt x="1053098" y="1950449"/>
                </a:cubicBezTo>
                <a:cubicBezTo>
                  <a:pt x="1052418" y="1951241"/>
                  <a:pt x="1051804" y="1951950"/>
                  <a:pt x="1051366" y="1952553"/>
                </a:cubicBezTo>
                <a:cubicBezTo>
                  <a:pt x="1050489" y="1953747"/>
                  <a:pt x="1049709" y="1955556"/>
                  <a:pt x="1048994" y="1957755"/>
                </a:cubicBezTo>
                <a:cubicBezTo>
                  <a:pt x="1048918" y="1958204"/>
                  <a:pt x="1048916" y="1958618"/>
                  <a:pt x="1048821" y="1959067"/>
                </a:cubicBezTo>
                <a:lnTo>
                  <a:pt x="1048822" y="1959067"/>
                </a:lnTo>
                <a:cubicBezTo>
                  <a:pt x="1048854" y="1959445"/>
                  <a:pt x="1048858" y="1959788"/>
                  <a:pt x="1048885" y="1960166"/>
                </a:cubicBezTo>
                <a:cubicBezTo>
                  <a:pt x="1060356" y="1964682"/>
                  <a:pt x="1074942" y="1972390"/>
                  <a:pt x="1089940" y="1981859"/>
                </a:cubicBezTo>
                <a:cubicBezTo>
                  <a:pt x="1092518" y="1978159"/>
                  <a:pt x="1095272" y="1974731"/>
                  <a:pt x="1098086" y="1971621"/>
                </a:cubicBezTo>
                <a:cubicBezTo>
                  <a:pt x="1082782" y="1928579"/>
                  <a:pt x="1066055" y="1902098"/>
                  <a:pt x="1052837" y="1873206"/>
                </a:cubicBezTo>
                <a:close/>
                <a:moveTo>
                  <a:pt x="835395" y="1672331"/>
                </a:moveTo>
                <a:cubicBezTo>
                  <a:pt x="835092" y="1672331"/>
                  <a:pt x="834791" y="1672319"/>
                  <a:pt x="834490" y="1672307"/>
                </a:cubicBezTo>
                <a:cubicBezTo>
                  <a:pt x="833276" y="1672248"/>
                  <a:pt x="832080" y="1672118"/>
                  <a:pt x="830938" y="1671941"/>
                </a:cubicBezTo>
                <a:cubicBezTo>
                  <a:pt x="830015" y="1671787"/>
                  <a:pt x="829119" y="1671622"/>
                  <a:pt x="828312" y="1671433"/>
                </a:cubicBezTo>
                <a:cubicBezTo>
                  <a:pt x="829092" y="1671882"/>
                  <a:pt x="829897" y="1672272"/>
                  <a:pt x="830707" y="1672662"/>
                </a:cubicBezTo>
                <a:cubicBezTo>
                  <a:pt x="831098" y="1672851"/>
                  <a:pt x="831496" y="1673017"/>
                  <a:pt x="831894" y="1673182"/>
                </a:cubicBezTo>
                <a:cubicBezTo>
                  <a:pt x="832820" y="1673584"/>
                  <a:pt x="833760" y="1673939"/>
                  <a:pt x="834718" y="1674258"/>
                </a:cubicBezTo>
                <a:cubicBezTo>
                  <a:pt x="834744" y="1674270"/>
                  <a:pt x="834773" y="1674270"/>
                  <a:pt x="834800" y="1674282"/>
                </a:cubicBezTo>
                <a:lnTo>
                  <a:pt x="834801" y="1674282"/>
                </a:lnTo>
                <a:cubicBezTo>
                  <a:pt x="835205" y="1674412"/>
                  <a:pt x="835615" y="1674530"/>
                  <a:pt x="836023" y="1674648"/>
                </a:cubicBezTo>
                <a:cubicBezTo>
                  <a:pt x="835999" y="1674494"/>
                  <a:pt x="836002" y="1674341"/>
                  <a:pt x="835976" y="1674187"/>
                </a:cubicBezTo>
                <a:cubicBezTo>
                  <a:pt x="835918" y="1673844"/>
                  <a:pt x="835826" y="1673490"/>
                  <a:pt x="835707" y="1673135"/>
                </a:cubicBezTo>
                <a:cubicBezTo>
                  <a:pt x="835700" y="1673111"/>
                  <a:pt x="835690" y="1673088"/>
                  <a:pt x="835683" y="1673064"/>
                </a:cubicBezTo>
                <a:cubicBezTo>
                  <a:pt x="835603" y="1672828"/>
                  <a:pt x="835496" y="1672579"/>
                  <a:pt x="835395" y="1672331"/>
                </a:cubicBezTo>
                <a:close/>
                <a:moveTo>
                  <a:pt x="1183938" y="1991553"/>
                </a:moveTo>
                <a:cubicBezTo>
                  <a:pt x="1181018" y="1991778"/>
                  <a:pt x="1177722" y="1991978"/>
                  <a:pt x="1174238" y="1992203"/>
                </a:cubicBezTo>
                <a:cubicBezTo>
                  <a:pt x="1172754" y="1992298"/>
                  <a:pt x="1171259" y="1992392"/>
                  <a:pt x="1169717" y="1992499"/>
                </a:cubicBezTo>
                <a:cubicBezTo>
                  <a:pt x="1164326" y="1992865"/>
                  <a:pt x="1158605" y="1993338"/>
                  <a:pt x="1152931" y="1994047"/>
                </a:cubicBezTo>
                <a:cubicBezTo>
                  <a:pt x="1152672" y="1994083"/>
                  <a:pt x="1152413" y="1994106"/>
                  <a:pt x="1152154" y="1994142"/>
                </a:cubicBezTo>
                <a:cubicBezTo>
                  <a:pt x="1149223" y="1994520"/>
                  <a:pt x="1146315" y="1994981"/>
                  <a:pt x="1143490" y="1995513"/>
                </a:cubicBezTo>
                <a:cubicBezTo>
                  <a:pt x="1141465" y="1995903"/>
                  <a:pt x="1139487" y="1996317"/>
                  <a:pt x="1137568" y="1996802"/>
                </a:cubicBezTo>
                <a:cubicBezTo>
                  <a:pt x="1135167" y="1997417"/>
                  <a:pt x="1132883" y="1998126"/>
                  <a:pt x="1130729" y="1998918"/>
                </a:cubicBezTo>
                <a:cubicBezTo>
                  <a:pt x="1130457" y="1999024"/>
                  <a:pt x="1130176" y="1999107"/>
                  <a:pt x="1129917" y="1999213"/>
                </a:cubicBezTo>
                <a:cubicBezTo>
                  <a:pt x="1129293" y="1999462"/>
                  <a:pt x="1128692" y="1999722"/>
                  <a:pt x="1128092" y="1999982"/>
                </a:cubicBezTo>
                <a:cubicBezTo>
                  <a:pt x="1127174" y="2000384"/>
                  <a:pt x="1126291" y="2000798"/>
                  <a:pt x="1125443" y="2001247"/>
                </a:cubicBezTo>
                <a:cubicBezTo>
                  <a:pt x="1123901" y="2002062"/>
                  <a:pt x="1122500" y="2002973"/>
                  <a:pt x="1121229" y="2003966"/>
                </a:cubicBezTo>
                <a:cubicBezTo>
                  <a:pt x="1120923" y="2004202"/>
                  <a:pt x="1120570" y="2004427"/>
                  <a:pt x="1120276" y="2004687"/>
                </a:cubicBezTo>
                <a:cubicBezTo>
                  <a:pt x="1121559" y="2005148"/>
                  <a:pt x="1122783" y="2005633"/>
                  <a:pt x="1123948" y="2006129"/>
                </a:cubicBezTo>
                <a:cubicBezTo>
                  <a:pt x="1124984" y="2006555"/>
                  <a:pt x="1125961" y="2007004"/>
                  <a:pt x="1126915" y="2007465"/>
                </a:cubicBezTo>
                <a:cubicBezTo>
                  <a:pt x="1127421" y="2007701"/>
                  <a:pt x="1127927" y="2007938"/>
                  <a:pt x="1128398" y="2008174"/>
                </a:cubicBezTo>
                <a:cubicBezTo>
                  <a:pt x="1128575" y="2008269"/>
                  <a:pt x="1128716" y="2008351"/>
                  <a:pt x="1128881" y="2008446"/>
                </a:cubicBezTo>
                <a:cubicBezTo>
                  <a:pt x="1130811" y="2009451"/>
                  <a:pt x="1132589" y="2010491"/>
                  <a:pt x="1134213" y="2011626"/>
                </a:cubicBezTo>
                <a:cubicBezTo>
                  <a:pt x="1134331" y="2010468"/>
                  <a:pt x="1134708" y="2009226"/>
                  <a:pt x="1135214" y="2007997"/>
                </a:cubicBezTo>
                <a:cubicBezTo>
                  <a:pt x="1136379" y="2005171"/>
                  <a:pt x="1138428" y="2002441"/>
                  <a:pt x="1140900" y="2000656"/>
                </a:cubicBezTo>
                <a:cubicBezTo>
                  <a:pt x="1141888" y="1999935"/>
                  <a:pt x="1142936" y="1999332"/>
                  <a:pt x="1144031" y="1999001"/>
                </a:cubicBezTo>
                <a:cubicBezTo>
                  <a:pt x="1144738" y="1998788"/>
                  <a:pt x="1145467" y="1998670"/>
                  <a:pt x="1146197" y="1998670"/>
                </a:cubicBezTo>
                <a:cubicBezTo>
                  <a:pt x="1146998" y="1998670"/>
                  <a:pt x="1147798" y="1999485"/>
                  <a:pt x="1147351" y="2000301"/>
                </a:cubicBezTo>
                <a:cubicBezTo>
                  <a:pt x="1147339" y="2000325"/>
                  <a:pt x="1146068" y="2001932"/>
                  <a:pt x="1144420" y="2004025"/>
                </a:cubicBezTo>
                <a:cubicBezTo>
                  <a:pt x="1142195" y="2006850"/>
                  <a:pt x="1139263" y="2010539"/>
                  <a:pt x="1137745" y="2012406"/>
                </a:cubicBezTo>
                <a:cubicBezTo>
                  <a:pt x="1137145" y="2013139"/>
                  <a:pt x="1136756" y="2013600"/>
                  <a:pt x="1136721" y="2013624"/>
                </a:cubicBezTo>
                <a:cubicBezTo>
                  <a:pt x="1136933" y="2013801"/>
                  <a:pt x="1137109" y="2013991"/>
                  <a:pt x="1137309" y="2014180"/>
                </a:cubicBezTo>
                <a:cubicBezTo>
                  <a:pt x="1138463" y="2015184"/>
                  <a:pt x="1139523" y="2016284"/>
                  <a:pt x="1140511" y="2017431"/>
                </a:cubicBezTo>
                <a:cubicBezTo>
                  <a:pt x="1140770" y="2017726"/>
                  <a:pt x="1141018" y="2018022"/>
                  <a:pt x="1141253" y="2018329"/>
                </a:cubicBezTo>
                <a:cubicBezTo>
                  <a:pt x="1141524" y="2018672"/>
                  <a:pt x="1141830" y="2018968"/>
                  <a:pt x="1142077" y="2019322"/>
                </a:cubicBezTo>
                <a:cubicBezTo>
                  <a:pt x="1142466" y="2017892"/>
                  <a:pt x="1143031" y="2016450"/>
                  <a:pt x="1143666" y="2015019"/>
                </a:cubicBezTo>
                <a:cubicBezTo>
                  <a:pt x="1146727" y="2008092"/>
                  <a:pt x="1152260" y="2001649"/>
                  <a:pt x="1156709" y="1999734"/>
                </a:cubicBezTo>
                <a:cubicBezTo>
                  <a:pt x="1157545" y="1999379"/>
                  <a:pt x="1158134" y="2000301"/>
                  <a:pt x="1157910" y="2001022"/>
                </a:cubicBezTo>
                <a:cubicBezTo>
                  <a:pt x="1157098" y="2003658"/>
                  <a:pt x="1156839" y="2003989"/>
                  <a:pt x="1154791" y="2005822"/>
                </a:cubicBezTo>
                <a:cubicBezTo>
                  <a:pt x="1151495" y="2008765"/>
                  <a:pt x="1147339" y="2016308"/>
                  <a:pt x="1145785" y="2025115"/>
                </a:cubicBezTo>
                <a:cubicBezTo>
                  <a:pt x="1145738" y="2025328"/>
                  <a:pt x="1145691" y="2025540"/>
                  <a:pt x="1145656" y="2025753"/>
                </a:cubicBezTo>
                <a:cubicBezTo>
                  <a:pt x="1145643" y="2025812"/>
                  <a:pt x="1145632" y="2025871"/>
                  <a:pt x="1145619" y="2025930"/>
                </a:cubicBezTo>
                <a:cubicBezTo>
                  <a:pt x="1146209" y="2027384"/>
                  <a:pt x="1146739" y="2028945"/>
                  <a:pt x="1147221" y="2030576"/>
                </a:cubicBezTo>
                <a:cubicBezTo>
                  <a:pt x="1147292" y="2030801"/>
                  <a:pt x="1147363" y="2031026"/>
                  <a:pt x="1147421" y="2031250"/>
                </a:cubicBezTo>
                <a:cubicBezTo>
                  <a:pt x="1147503" y="2031558"/>
                  <a:pt x="1147610" y="2031818"/>
                  <a:pt x="1147680" y="2032125"/>
                </a:cubicBezTo>
                <a:cubicBezTo>
                  <a:pt x="1147857" y="2031806"/>
                  <a:pt x="1148092" y="2031404"/>
                  <a:pt x="1148293" y="2031049"/>
                </a:cubicBezTo>
                <a:cubicBezTo>
                  <a:pt x="1148540" y="2030588"/>
                  <a:pt x="1148775" y="2030163"/>
                  <a:pt x="1149058" y="2029666"/>
                </a:cubicBezTo>
                <a:cubicBezTo>
                  <a:pt x="1149093" y="2029595"/>
                  <a:pt x="1149117" y="2029548"/>
                  <a:pt x="1149152" y="2029489"/>
                </a:cubicBezTo>
                <a:cubicBezTo>
                  <a:pt x="1149223" y="2029370"/>
                  <a:pt x="1149305" y="2029229"/>
                  <a:pt x="1149376" y="2029111"/>
                </a:cubicBezTo>
                <a:cubicBezTo>
                  <a:pt x="1150647" y="2026876"/>
                  <a:pt x="1152201" y="2024275"/>
                  <a:pt x="1153872" y="2021616"/>
                </a:cubicBezTo>
                <a:cubicBezTo>
                  <a:pt x="1154614" y="2020445"/>
                  <a:pt x="1155379" y="2019275"/>
                  <a:pt x="1156156" y="2018116"/>
                </a:cubicBezTo>
                <a:cubicBezTo>
                  <a:pt x="1158040" y="2015326"/>
                  <a:pt x="1159969" y="2012702"/>
                  <a:pt x="1161807" y="2010598"/>
                </a:cubicBezTo>
                <a:cubicBezTo>
                  <a:pt x="1162807" y="2009451"/>
                  <a:pt x="1163784" y="2008411"/>
                  <a:pt x="1164691" y="2007666"/>
                </a:cubicBezTo>
                <a:cubicBezTo>
                  <a:pt x="1165162" y="2007276"/>
                  <a:pt x="1165644" y="2007240"/>
                  <a:pt x="1166068" y="2007370"/>
                </a:cubicBezTo>
                <a:cubicBezTo>
                  <a:pt x="1166468" y="2007500"/>
                  <a:pt x="1166810" y="2007796"/>
                  <a:pt x="1167045" y="2008174"/>
                </a:cubicBezTo>
                <a:cubicBezTo>
                  <a:pt x="1167422" y="2008813"/>
                  <a:pt x="1167515" y="2009640"/>
                  <a:pt x="1166986" y="2010290"/>
                </a:cubicBezTo>
                <a:cubicBezTo>
                  <a:pt x="1166362" y="2011071"/>
                  <a:pt x="1165903" y="2011709"/>
                  <a:pt x="1165338" y="2012430"/>
                </a:cubicBezTo>
                <a:cubicBezTo>
                  <a:pt x="1165090" y="2012761"/>
                  <a:pt x="1164832" y="2013080"/>
                  <a:pt x="1164585" y="2013399"/>
                </a:cubicBezTo>
                <a:cubicBezTo>
                  <a:pt x="1163077" y="2015374"/>
                  <a:pt x="1161736" y="2017182"/>
                  <a:pt x="1160629" y="2018778"/>
                </a:cubicBezTo>
                <a:cubicBezTo>
                  <a:pt x="1158781" y="2021450"/>
                  <a:pt x="1157392" y="2023684"/>
                  <a:pt x="1156274" y="2025647"/>
                </a:cubicBezTo>
                <a:cubicBezTo>
                  <a:pt x="1155485" y="2027030"/>
                  <a:pt x="1154791" y="2028318"/>
                  <a:pt x="1154155" y="2029524"/>
                </a:cubicBezTo>
                <a:cubicBezTo>
                  <a:pt x="1153531" y="2030718"/>
                  <a:pt x="1152919" y="2031877"/>
                  <a:pt x="1152283" y="2033047"/>
                </a:cubicBezTo>
                <a:cubicBezTo>
                  <a:pt x="1152189" y="2033201"/>
                  <a:pt x="1152107" y="2033366"/>
                  <a:pt x="1152012" y="2033532"/>
                </a:cubicBezTo>
                <a:cubicBezTo>
                  <a:pt x="1151377" y="2034655"/>
                  <a:pt x="1150717" y="2035813"/>
                  <a:pt x="1149894" y="2037078"/>
                </a:cubicBezTo>
                <a:cubicBezTo>
                  <a:pt x="1149941" y="2037138"/>
                  <a:pt x="1149988" y="2037232"/>
                  <a:pt x="1150035" y="2037303"/>
                </a:cubicBezTo>
                <a:cubicBezTo>
                  <a:pt x="1150718" y="2038355"/>
                  <a:pt x="1151471" y="2039620"/>
                  <a:pt x="1152271" y="2041039"/>
                </a:cubicBezTo>
                <a:cubicBezTo>
                  <a:pt x="1153307" y="2042859"/>
                  <a:pt x="1154413" y="2044916"/>
                  <a:pt x="1155544" y="2047151"/>
                </a:cubicBezTo>
                <a:cubicBezTo>
                  <a:pt x="1155827" y="2046134"/>
                  <a:pt x="1156215" y="2044916"/>
                  <a:pt x="1156674" y="2043628"/>
                </a:cubicBezTo>
                <a:cubicBezTo>
                  <a:pt x="1156674" y="2043616"/>
                  <a:pt x="1156686" y="2043616"/>
                  <a:pt x="1156686" y="2043604"/>
                </a:cubicBezTo>
                <a:cubicBezTo>
                  <a:pt x="1156886" y="2043013"/>
                  <a:pt x="1157121" y="2042410"/>
                  <a:pt x="1157357" y="2041783"/>
                </a:cubicBezTo>
                <a:cubicBezTo>
                  <a:pt x="1157510" y="2041393"/>
                  <a:pt x="1157639" y="2041027"/>
                  <a:pt x="1157804" y="2040637"/>
                </a:cubicBezTo>
                <a:cubicBezTo>
                  <a:pt x="1157840" y="2040530"/>
                  <a:pt x="1157898" y="2040424"/>
                  <a:pt x="1157934" y="2040318"/>
                </a:cubicBezTo>
                <a:cubicBezTo>
                  <a:pt x="1158287" y="2039455"/>
                  <a:pt x="1158652" y="2038592"/>
                  <a:pt x="1159052" y="2037705"/>
                </a:cubicBezTo>
                <a:cubicBezTo>
                  <a:pt x="1159629" y="2036416"/>
                  <a:pt x="1160253" y="2035128"/>
                  <a:pt x="1160912" y="2033851"/>
                </a:cubicBezTo>
                <a:cubicBezTo>
                  <a:pt x="1162442" y="2030907"/>
                  <a:pt x="1164161" y="2028200"/>
                  <a:pt x="1165927" y="2026108"/>
                </a:cubicBezTo>
                <a:cubicBezTo>
                  <a:pt x="1166150" y="2025836"/>
                  <a:pt x="1166374" y="2025552"/>
                  <a:pt x="1166610" y="2025316"/>
                </a:cubicBezTo>
                <a:cubicBezTo>
                  <a:pt x="1167139" y="2024725"/>
                  <a:pt x="1167681" y="2024275"/>
                  <a:pt x="1168222" y="2023850"/>
                </a:cubicBezTo>
                <a:cubicBezTo>
                  <a:pt x="1168552" y="2023578"/>
                  <a:pt x="1168893" y="2023235"/>
                  <a:pt x="1169222" y="2023046"/>
                </a:cubicBezTo>
                <a:cubicBezTo>
                  <a:pt x="1169588" y="2022833"/>
                  <a:pt x="1170000" y="2023176"/>
                  <a:pt x="1169917" y="2023566"/>
                </a:cubicBezTo>
                <a:cubicBezTo>
                  <a:pt x="1169906" y="2023637"/>
                  <a:pt x="1169859" y="2023743"/>
                  <a:pt x="1169835" y="2023814"/>
                </a:cubicBezTo>
                <a:cubicBezTo>
                  <a:pt x="1169447" y="2025422"/>
                  <a:pt x="1168116" y="2028129"/>
                  <a:pt x="1166504" y="2031286"/>
                </a:cubicBezTo>
                <a:cubicBezTo>
                  <a:pt x="1166303" y="2031688"/>
                  <a:pt x="1166092" y="2032101"/>
                  <a:pt x="1165891" y="2032503"/>
                </a:cubicBezTo>
                <a:cubicBezTo>
                  <a:pt x="1165397" y="2033473"/>
                  <a:pt x="1164914" y="2034442"/>
                  <a:pt x="1164420" y="2035447"/>
                </a:cubicBezTo>
                <a:cubicBezTo>
                  <a:pt x="1163842" y="2036605"/>
                  <a:pt x="1163302" y="2037752"/>
                  <a:pt x="1162772" y="2038899"/>
                </a:cubicBezTo>
                <a:cubicBezTo>
                  <a:pt x="1162548" y="2039395"/>
                  <a:pt x="1162313" y="2039880"/>
                  <a:pt x="1162101" y="2040365"/>
                </a:cubicBezTo>
                <a:cubicBezTo>
                  <a:pt x="1161995" y="2040625"/>
                  <a:pt x="1161877" y="2040873"/>
                  <a:pt x="1161771" y="2041133"/>
                </a:cubicBezTo>
                <a:cubicBezTo>
                  <a:pt x="1161359" y="2042103"/>
                  <a:pt x="1160994" y="2043060"/>
                  <a:pt x="1160677" y="2043970"/>
                </a:cubicBezTo>
                <a:cubicBezTo>
                  <a:pt x="1160641" y="2044077"/>
                  <a:pt x="1160606" y="2044183"/>
                  <a:pt x="1160571" y="2044301"/>
                </a:cubicBezTo>
                <a:cubicBezTo>
                  <a:pt x="1160253" y="2045259"/>
                  <a:pt x="1159994" y="2046181"/>
                  <a:pt x="1159829" y="2047032"/>
                </a:cubicBezTo>
                <a:cubicBezTo>
                  <a:pt x="1159205" y="2050437"/>
                  <a:pt x="1159582" y="2051383"/>
                  <a:pt x="1158852" y="2053558"/>
                </a:cubicBezTo>
                <a:cubicBezTo>
                  <a:pt x="1158817" y="2053652"/>
                  <a:pt x="1158817" y="2053723"/>
                  <a:pt x="1158781" y="2053818"/>
                </a:cubicBezTo>
                <a:cubicBezTo>
                  <a:pt x="1158887" y="2054042"/>
                  <a:pt x="1158981" y="2054267"/>
                  <a:pt x="1159076" y="2054492"/>
                </a:cubicBezTo>
                <a:cubicBezTo>
                  <a:pt x="1159723" y="2055898"/>
                  <a:pt x="1160359" y="2057329"/>
                  <a:pt x="1160959" y="2058759"/>
                </a:cubicBezTo>
                <a:cubicBezTo>
                  <a:pt x="1161265" y="2059457"/>
                  <a:pt x="1161524" y="2060143"/>
                  <a:pt x="1161807" y="2060840"/>
                </a:cubicBezTo>
                <a:cubicBezTo>
                  <a:pt x="1161936" y="2061171"/>
                  <a:pt x="1162066" y="2061490"/>
                  <a:pt x="1162195" y="2061798"/>
                </a:cubicBezTo>
                <a:cubicBezTo>
                  <a:pt x="1162454" y="2062471"/>
                  <a:pt x="1162747" y="2063133"/>
                  <a:pt x="1162996" y="2063795"/>
                </a:cubicBezTo>
                <a:cubicBezTo>
                  <a:pt x="1163019" y="2063145"/>
                  <a:pt x="1163196" y="2062531"/>
                  <a:pt x="1163278" y="2061892"/>
                </a:cubicBezTo>
                <a:cubicBezTo>
                  <a:pt x="1163359" y="2061242"/>
                  <a:pt x="1163443" y="2060592"/>
                  <a:pt x="1163572" y="2059942"/>
                </a:cubicBezTo>
                <a:cubicBezTo>
                  <a:pt x="1163620" y="2059682"/>
                  <a:pt x="1163631" y="2059409"/>
                  <a:pt x="1163690" y="2059150"/>
                </a:cubicBezTo>
                <a:cubicBezTo>
                  <a:pt x="1164067" y="2057506"/>
                  <a:pt x="1164632" y="2055828"/>
                  <a:pt x="1165338" y="2054113"/>
                </a:cubicBezTo>
                <a:cubicBezTo>
                  <a:pt x="1165456" y="2053818"/>
                  <a:pt x="1165515" y="2053546"/>
                  <a:pt x="1165644" y="2053250"/>
                </a:cubicBezTo>
                <a:cubicBezTo>
                  <a:pt x="1165750" y="2053014"/>
                  <a:pt x="1165950" y="2052908"/>
                  <a:pt x="1166139" y="2052766"/>
                </a:cubicBezTo>
                <a:cubicBezTo>
                  <a:pt x="1166456" y="2052553"/>
                  <a:pt x="1166798" y="2052435"/>
                  <a:pt x="1167175" y="2052482"/>
                </a:cubicBezTo>
                <a:cubicBezTo>
                  <a:pt x="1167893" y="2052565"/>
                  <a:pt x="1168540" y="2053049"/>
                  <a:pt x="1168340" y="2053936"/>
                </a:cubicBezTo>
                <a:cubicBezTo>
                  <a:pt x="1167657" y="2057010"/>
                  <a:pt x="1167375" y="2060001"/>
                  <a:pt x="1167222" y="2062992"/>
                </a:cubicBezTo>
                <a:cubicBezTo>
                  <a:pt x="1167197" y="2063559"/>
                  <a:pt x="1167128" y="2064150"/>
                  <a:pt x="1167116" y="2064717"/>
                </a:cubicBezTo>
                <a:cubicBezTo>
                  <a:pt x="1167116" y="2064836"/>
                  <a:pt x="1167116" y="2064966"/>
                  <a:pt x="1167116" y="2065084"/>
                </a:cubicBezTo>
                <a:cubicBezTo>
                  <a:pt x="1167080" y="2066704"/>
                  <a:pt x="1167080" y="2068335"/>
                  <a:pt x="1167104" y="2069966"/>
                </a:cubicBezTo>
                <a:cubicBezTo>
                  <a:pt x="1167116" y="2070073"/>
                  <a:pt x="1167116" y="2070179"/>
                  <a:pt x="1167116" y="2070286"/>
                </a:cubicBezTo>
                <a:cubicBezTo>
                  <a:pt x="1167151" y="2072000"/>
                  <a:pt x="1167198" y="2073737"/>
                  <a:pt x="1167257" y="2075487"/>
                </a:cubicBezTo>
                <a:cubicBezTo>
                  <a:pt x="1167269" y="2075877"/>
                  <a:pt x="1167269" y="2076291"/>
                  <a:pt x="1167281" y="2076693"/>
                </a:cubicBezTo>
                <a:cubicBezTo>
                  <a:pt x="1167281" y="2076965"/>
                  <a:pt x="1167292" y="2077237"/>
                  <a:pt x="1167292" y="2077509"/>
                </a:cubicBezTo>
                <a:cubicBezTo>
                  <a:pt x="1167292" y="2077650"/>
                  <a:pt x="1167292" y="2077780"/>
                  <a:pt x="1167292" y="2077922"/>
                </a:cubicBezTo>
                <a:cubicBezTo>
                  <a:pt x="1167351" y="2077828"/>
                  <a:pt x="1167386" y="2077745"/>
                  <a:pt x="1167445" y="2077639"/>
                </a:cubicBezTo>
                <a:cubicBezTo>
                  <a:pt x="1167551" y="2077449"/>
                  <a:pt x="1167634" y="2077272"/>
                  <a:pt x="1167740" y="2077083"/>
                </a:cubicBezTo>
                <a:cubicBezTo>
                  <a:pt x="1167904" y="2076764"/>
                  <a:pt x="1168046" y="2076480"/>
                  <a:pt x="1168211" y="2076173"/>
                </a:cubicBezTo>
                <a:cubicBezTo>
                  <a:pt x="1168446" y="2075724"/>
                  <a:pt x="1168670" y="2075286"/>
                  <a:pt x="1168905" y="2074837"/>
                </a:cubicBezTo>
                <a:cubicBezTo>
                  <a:pt x="1169304" y="2074080"/>
                  <a:pt x="1169706" y="2073324"/>
                  <a:pt x="1170082" y="2072579"/>
                </a:cubicBezTo>
                <a:cubicBezTo>
                  <a:pt x="1170800" y="2071184"/>
                  <a:pt x="1171483" y="2069801"/>
                  <a:pt x="1172119" y="2068477"/>
                </a:cubicBezTo>
                <a:cubicBezTo>
                  <a:pt x="1172166" y="2068370"/>
                  <a:pt x="1172201" y="2068276"/>
                  <a:pt x="1172248" y="2068170"/>
                </a:cubicBezTo>
                <a:cubicBezTo>
                  <a:pt x="1173779" y="2064942"/>
                  <a:pt x="1175085" y="2061904"/>
                  <a:pt x="1176180" y="2059031"/>
                </a:cubicBezTo>
                <a:cubicBezTo>
                  <a:pt x="1176321" y="2058665"/>
                  <a:pt x="1176498" y="2058275"/>
                  <a:pt x="1176627" y="2057908"/>
                </a:cubicBezTo>
                <a:cubicBezTo>
                  <a:pt x="1178511" y="2052825"/>
                  <a:pt x="1179735" y="2048274"/>
                  <a:pt x="1180558" y="2044029"/>
                </a:cubicBezTo>
                <a:cubicBezTo>
                  <a:pt x="1180618" y="2043758"/>
                  <a:pt x="1180665" y="2043486"/>
                  <a:pt x="1180711" y="2043214"/>
                </a:cubicBezTo>
                <a:cubicBezTo>
                  <a:pt x="1181101" y="2041110"/>
                  <a:pt x="1181407" y="2039052"/>
                  <a:pt x="1181619" y="2037066"/>
                </a:cubicBezTo>
                <a:cubicBezTo>
                  <a:pt x="1181819" y="2035069"/>
                  <a:pt x="1181972" y="2033094"/>
                  <a:pt x="1182054" y="2031167"/>
                </a:cubicBezTo>
                <a:cubicBezTo>
                  <a:pt x="1182066" y="2030671"/>
                  <a:pt x="1182066" y="2030186"/>
                  <a:pt x="1182078" y="2029690"/>
                </a:cubicBezTo>
                <a:cubicBezTo>
                  <a:pt x="1182090" y="2029512"/>
                  <a:pt x="1182090" y="2029347"/>
                  <a:pt x="1182101" y="2029181"/>
                </a:cubicBezTo>
                <a:cubicBezTo>
                  <a:pt x="1182125" y="2027787"/>
                  <a:pt x="1182148" y="2026391"/>
                  <a:pt x="1182137" y="2025008"/>
                </a:cubicBezTo>
                <a:cubicBezTo>
                  <a:pt x="1182136" y="2024311"/>
                  <a:pt x="1182137" y="2023602"/>
                  <a:pt x="1182137" y="2022904"/>
                </a:cubicBezTo>
                <a:cubicBezTo>
                  <a:pt x="1182137" y="2022431"/>
                  <a:pt x="1182125" y="2021958"/>
                  <a:pt x="1182124" y="2021486"/>
                </a:cubicBezTo>
                <a:cubicBezTo>
                  <a:pt x="1182101" y="2019760"/>
                  <a:pt x="1182078" y="2017998"/>
                  <a:pt x="1182066" y="2016213"/>
                </a:cubicBezTo>
                <a:cubicBezTo>
                  <a:pt x="1182066" y="2015315"/>
                  <a:pt x="1182054" y="2014404"/>
                  <a:pt x="1182054" y="2013482"/>
                </a:cubicBezTo>
                <a:cubicBezTo>
                  <a:pt x="1182054" y="2013269"/>
                  <a:pt x="1182054" y="2013057"/>
                  <a:pt x="1182054" y="2012844"/>
                </a:cubicBezTo>
                <a:cubicBezTo>
                  <a:pt x="1182066" y="2012536"/>
                  <a:pt x="1182078" y="2012217"/>
                  <a:pt x="1182078" y="2011910"/>
                </a:cubicBezTo>
                <a:cubicBezTo>
                  <a:pt x="1182090" y="2010740"/>
                  <a:pt x="1182101" y="2009569"/>
                  <a:pt x="1182148" y="2008351"/>
                </a:cubicBezTo>
                <a:cubicBezTo>
                  <a:pt x="1182243" y="2005703"/>
                  <a:pt x="1182454" y="2002878"/>
                  <a:pt x="1182760" y="1999935"/>
                </a:cubicBezTo>
                <a:cubicBezTo>
                  <a:pt x="1182796" y="1999663"/>
                  <a:pt x="1182819" y="1999379"/>
                  <a:pt x="1182855" y="1999095"/>
                </a:cubicBezTo>
                <a:cubicBezTo>
                  <a:pt x="1183031" y="1997523"/>
                  <a:pt x="1183266" y="1995891"/>
                  <a:pt x="1183526" y="1994201"/>
                </a:cubicBezTo>
                <a:cubicBezTo>
                  <a:pt x="1183667" y="1993314"/>
                  <a:pt x="1183761" y="1992475"/>
                  <a:pt x="1183938" y="1991553"/>
                </a:cubicBezTo>
                <a:close/>
                <a:moveTo>
                  <a:pt x="774670" y="1613097"/>
                </a:moveTo>
                <a:cubicBezTo>
                  <a:pt x="775133" y="1613944"/>
                  <a:pt x="774191" y="1615989"/>
                  <a:pt x="771361" y="1617868"/>
                </a:cubicBezTo>
                <a:cubicBezTo>
                  <a:pt x="769910" y="1618827"/>
                  <a:pt x="768416" y="1616711"/>
                  <a:pt x="769556" y="1615517"/>
                </a:cubicBezTo>
                <a:cubicBezTo>
                  <a:pt x="772342" y="1612602"/>
                  <a:pt x="774208" y="1612251"/>
                  <a:pt x="774670" y="1613097"/>
                </a:cubicBezTo>
                <a:close/>
                <a:moveTo>
                  <a:pt x="989346" y="1810822"/>
                </a:moveTo>
                <a:lnTo>
                  <a:pt x="989345" y="1810823"/>
                </a:lnTo>
                <a:lnTo>
                  <a:pt x="989345" y="1810822"/>
                </a:lnTo>
                <a:close/>
                <a:moveTo>
                  <a:pt x="829326" y="1662685"/>
                </a:moveTo>
                <a:lnTo>
                  <a:pt x="829326" y="1662696"/>
                </a:lnTo>
                <a:lnTo>
                  <a:pt x="829335" y="1662710"/>
                </a:lnTo>
                <a:lnTo>
                  <a:pt x="830213" y="1665002"/>
                </a:lnTo>
                <a:cubicBezTo>
                  <a:pt x="830386" y="1665262"/>
                  <a:pt x="830540" y="1665522"/>
                  <a:pt x="830774" y="1665747"/>
                </a:cubicBezTo>
                <a:cubicBezTo>
                  <a:pt x="831283" y="1666243"/>
                  <a:pt x="831730" y="1666574"/>
                  <a:pt x="832150" y="1666834"/>
                </a:cubicBezTo>
                <a:cubicBezTo>
                  <a:pt x="831702" y="1666184"/>
                  <a:pt x="831250" y="1665534"/>
                  <a:pt x="830805" y="1664895"/>
                </a:cubicBezTo>
                <a:lnTo>
                  <a:pt x="829335" y="1662710"/>
                </a:lnTo>
                <a:close/>
                <a:moveTo>
                  <a:pt x="808794" y="1643451"/>
                </a:moveTo>
                <a:cubicBezTo>
                  <a:pt x="802505" y="1651312"/>
                  <a:pt x="795000" y="1653487"/>
                  <a:pt x="789416" y="1652270"/>
                </a:cubicBezTo>
                <a:cubicBezTo>
                  <a:pt x="788732" y="1652128"/>
                  <a:pt x="788070" y="1651939"/>
                  <a:pt x="787450" y="1651690"/>
                </a:cubicBezTo>
                <a:cubicBezTo>
                  <a:pt x="786330" y="1651253"/>
                  <a:pt x="785332" y="1650638"/>
                  <a:pt x="784473" y="1649917"/>
                </a:cubicBezTo>
                <a:cubicBezTo>
                  <a:pt x="783828" y="1649373"/>
                  <a:pt x="783253" y="1648759"/>
                  <a:pt x="782790" y="1648085"/>
                </a:cubicBezTo>
                <a:cubicBezTo>
                  <a:pt x="780466" y="1644656"/>
                  <a:pt x="777898" y="1643037"/>
                  <a:pt x="775131" y="1642103"/>
                </a:cubicBezTo>
                <a:lnTo>
                  <a:pt x="775134" y="1642103"/>
                </a:lnTo>
                <a:cubicBezTo>
                  <a:pt x="770685" y="1640590"/>
                  <a:pt x="765718" y="1640850"/>
                  <a:pt x="760414" y="1638391"/>
                </a:cubicBezTo>
                <a:cubicBezTo>
                  <a:pt x="758145" y="1637351"/>
                  <a:pt x="755817" y="1635826"/>
                  <a:pt x="753438" y="1633426"/>
                </a:cubicBezTo>
                <a:cubicBezTo>
                  <a:pt x="754248" y="1636121"/>
                  <a:pt x="755770" y="1638769"/>
                  <a:pt x="757734" y="1641275"/>
                </a:cubicBezTo>
                <a:cubicBezTo>
                  <a:pt x="758229" y="1641914"/>
                  <a:pt x="758759" y="1642540"/>
                  <a:pt x="759314" y="1643155"/>
                </a:cubicBezTo>
                <a:cubicBezTo>
                  <a:pt x="759541" y="1643403"/>
                  <a:pt x="759723" y="1643663"/>
                  <a:pt x="759959" y="1643912"/>
                </a:cubicBezTo>
                <a:cubicBezTo>
                  <a:pt x="759960" y="1643912"/>
                  <a:pt x="759960" y="1643912"/>
                  <a:pt x="759962" y="1643912"/>
                </a:cubicBezTo>
                <a:cubicBezTo>
                  <a:pt x="761753" y="1645791"/>
                  <a:pt x="763840" y="1647517"/>
                  <a:pt x="766067" y="1649101"/>
                </a:cubicBezTo>
                <a:cubicBezTo>
                  <a:pt x="766086" y="1649113"/>
                  <a:pt x="766102" y="1649125"/>
                  <a:pt x="766120" y="1649137"/>
                </a:cubicBezTo>
                <a:cubicBezTo>
                  <a:pt x="766861" y="1649669"/>
                  <a:pt x="767617" y="1650165"/>
                  <a:pt x="768395" y="1650662"/>
                </a:cubicBezTo>
                <a:cubicBezTo>
                  <a:pt x="768405" y="1650662"/>
                  <a:pt x="768413" y="1650662"/>
                  <a:pt x="768421" y="1650674"/>
                </a:cubicBezTo>
                <a:cubicBezTo>
                  <a:pt x="771264" y="1652447"/>
                  <a:pt x="774305" y="1653937"/>
                  <a:pt x="777433" y="1655060"/>
                </a:cubicBezTo>
                <a:cubicBezTo>
                  <a:pt x="777454" y="1655072"/>
                  <a:pt x="777478" y="1655072"/>
                  <a:pt x="777501" y="1655083"/>
                </a:cubicBezTo>
                <a:cubicBezTo>
                  <a:pt x="779071" y="1655651"/>
                  <a:pt x="780645" y="1656112"/>
                  <a:pt x="782228" y="1656466"/>
                </a:cubicBezTo>
                <a:cubicBezTo>
                  <a:pt x="786477" y="1657436"/>
                  <a:pt x="790676" y="1657625"/>
                  <a:pt x="794519" y="1656809"/>
                </a:cubicBezTo>
                <a:cubicBezTo>
                  <a:pt x="796412" y="1656407"/>
                  <a:pt x="798203" y="1655757"/>
                  <a:pt x="799864" y="1654847"/>
                </a:cubicBezTo>
                <a:cubicBezTo>
                  <a:pt x="803791" y="1652672"/>
                  <a:pt x="806989" y="1649054"/>
                  <a:pt x="808794" y="1643451"/>
                </a:cubicBezTo>
                <a:close/>
                <a:moveTo>
                  <a:pt x="761165" y="1599331"/>
                </a:moveTo>
                <a:cubicBezTo>
                  <a:pt x="761332" y="1600088"/>
                  <a:pt x="760863" y="1601412"/>
                  <a:pt x="759150" y="1603221"/>
                </a:cubicBezTo>
                <a:cubicBezTo>
                  <a:pt x="758741" y="1603658"/>
                  <a:pt x="758288" y="1604108"/>
                  <a:pt x="757731" y="1604592"/>
                </a:cubicBezTo>
                <a:cubicBezTo>
                  <a:pt x="756441" y="1605715"/>
                  <a:pt x="755036" y="1604261"/>
                  <a:pt x="755288" y="1602914"/>
                </a:cubicBezTo>
                <a:lnTo>
                  <a:pt x="755286" y="1602914"/>
                </a:lnTo>
                <a:cubicBezTo>
                  <a:pt x="755349" y="1602583"/>
                  <a:pt x="755485" y="1602252"/>
                  <a:pt x="755784" y="1601968"/>
                </a:cubicBezTo>
                <a:cubicBezTo>
                  <a:pt x="757012" y="1600809"/>
                  <a:pt x="757934" y="1599639"/>
                  <a:pt x="759407" y="1598906"/>
                </a:cubicBezTo>
                <a:cubicBezTo>
                  <a:pt x="759497" y="1598859"/>
                  <a:pt x="759549" y="1598788"/>
                  <a:pt x="759644" y="1598741"/>
                </a:cubicBezTo>
                <a:cubicBezTo>
                  <a:pt x="760393" y="1598421"/>
                  <a:pt x="761017" y="1598658"/>
                  <a:pt x="761165" y="1599331"/>
                </a:cubicBezTo>
                <a:close/>
                <a:moveTo>
                  <a:pt x="1354841" y="2146287"/>
                </a:moveTo>
                <a:cubicBezTo>
                  <a:pt x="1353782" y="2146725"/>
                  <a:pt x="1352758" y="2147020"/>
                  <a:pt x="1351745" y="2147257"/>
                </a:cubicBezTo>
                <a:cubicBezTo>
                  <a:pt x="1332993" y="2160651"/>
                  <a:pt x="1310508" y="2177012"/>
                  <a:pt x="1287471" y="2193953"/>
                </a:cubicBezTo>
                <a:cubicBezTo>
                  <a:pt x="1291532" y="2196388"/>
                  <a:pt x="1294804" y="2199332"/>
                  <a:pt x="1296381" y="2202854"/>
                </a:cubicBezTo>
                <a:cubicBezTo>
                  <a:pt x="1296853" y="2202500"/>
                  <a:pt x="1297336" y="2202157"/>
                  <a:pt x="1297807" y="2201814"/>
                </a:cubicBezTo>
                <a:cubicBezTo>
                  <a:pt x="1318159" y="2186635"/>
                  <a:pt x="1338243" y="2170084"/>
                  <a:pt x="1359868" y="2156395"/>
                </a:cubicBezTo>
                <a:cubicBezTo>
                  <a:pt x="1355759" y="2153747"/>
                  <a:pt x="1354464" y="2149988"/>
                  <a:pt x="1354841" y="2146287"/>
                </a:cubicBezTo>
                <a:close/>
                <a:moveTo>
                  <a:pt x="1194497" y="1998209"/>
                </a:moveTo>
                <a:cubicBezTo>
                  <a:pt x="1193132" y="1997830"/>
                  <a:pt x="1191813" y="1997345"/>
                  <a:pt x="1190506" y="1996837"/>
                </a:cubicBezTo>
                <a:cubicBezTo>
                  <a:pt x="1190389" y="1997665"/>
                  <a:pt x="1190283" y="1998492"/>
                  <a:pt x="1190199" y="1999332"/>
                </a:cubicBezTo>
                <a:cubicBezTo>
                  <a:pt x="1191742" y="1999154"/>
                  <a:pt x="1193202" y="1998823"/>
                  <a:pt x="1194497" y="1998209"/>
                </a:cubicBezTo>
                <a:close/>
                <a:moveTo>
                  <a:pt x="1230436" y="2030800"/>
                </a:moveTo>
                <a:cubicBezTo>
                  <a:pt x="1231506" y="2031746"/>
                  <a:pt x="1228034" y="2041274"/>
                  <a:pt x="1227575" y="2042681"/>
                </a:cubicBezTo>
                <a:cubicBezTo>
                  <a:pt x="1227598" y="2044561"/>
                  <a:pt x="1223230" y="2044963"/>
                  <a:pt x="1224056" y="2042291"/>
                </a:cubicBezTo>
                <a:cubicBezTo>
                  <a:pt x="1228894" y="2026568"/>
                  <a:pt x="1230436" y="2030800"/>
                  <a:pt x="1230436" y="2030800"/>
                </a:cubicBezTo>
                <a:close/>
                <a:moveTo>
                  <a:pt x="842698" y="1672166"/>
                </a:moveTo>
                <a:cubicBezTo>
                  <a:pt x="843001" y="1673454"/>
                  <a:pt x="843202" y="1674755"/>
                  <a:pt x="843403" y="1676055"/>
                </a:cubicBezTo>
                <a:cubicBezTo>
                  <a:pt x="843648" y="1677639"/>
                  <a:pt x="843826" y="1679223"/>
                  <a:pt x="843945" y="1680819"/>
                </a:cubicBezTo>
                <a:cubicBezTo>
                  <a:pt x="844592" y="1689437"/>
                  <a:pt x="843670" y="1698185"/>
                  <a:pt x="843261" y="1706851"/>
                </a:cubicBezTo>
                <a:cubicBezTo>
                  <a:pt x="844068" y="1706650"/>
                  <a:pt x="844884" y="1706484"/>
                  <a:pt x="845701" y="1706330"/>
                </a:cubicBezTo>
                <a:cubicBezTo>
                  <a:pt x="847401" y="1706035"/>
                  <a:pt x="849121" y="1705857"/>
                  <a:pt x="850855" y="1705810"/>
                </a:cubicBezTo>
                <a:cubicBezTo>
                  <a:pt x="852235" y="1705775"/>
                  <a:pt x="853622" y="1705810"/>
                  <a:pt x="855015" y="1705952"/>
                </a:cubicBezTo>
                <a:cubicBezTo>
                  <a:pt x="856748" y="1706130"/>
                  <a:pt x="858485" y="1706449"/>
                  <a:pt x="860222" y="1706922"/>
                </a:cubicBezTo>
                <a:cubicBezTo>
                  <a:pt x="859124" y="1703174"/>
                  <a:pt x="857905" y="1699521"/>
                  <a:pt x="856514" y="1695975"/>
                </a:cubicBezTo>
                <a:cubicBezTo>
                  <a:pt x="854496" y="1690844"/>
                  <a:pt x="852087" y="1685962"/>
                  <a:pt x="849229" y="1681327"/>
                </a:cubicBezTo>
                <a:cubicBezTo>
                  <a:pt x="849194" y="1681268"/>
                  <a:pt x="849157" y="1681209"/>
                  <a:pt x="849122" y="1681162"/>
                </a:cubicBezTo>
                <a:cubicBezTo>
                  <a:pt x="848077" y="1679471"/>
                  <a:pt x="846972" y="1677816"/>
                  <a:pt x="845792" y="1676197"/>
                </a:cubicBezTo>
                <a:cubicBezTo>
                  <a:pt x="845689" y="1676055"/>
                  <a:pt x="845576" y="1675925"/>
                  <a:pt x="845473" y="1675783"/>
                </a:cubicBezTo>
                <a:cubicBezTo>
                  <a:pt x="844570" y="1674565"/>
                  <a:pt x="843686" y="1673336"/>
                  <a:pt x="842698" y="1672166"/>
                </a:cubicBezTo>
                <a:close/>
                <a:moveTo>
                  <a:pt x="277657" y="1150745"/>
                </a:moveTo>
                <a:lnTo>
                  <a:pt x="277656" y="1150745"/>
                </a:lnTo>
                <a:cubicBezTo>
                  <a:pt x="271339" y="1148984"/>
                  <a:pt x="263692" y="1148239"/>
                  <a:pt x="252625" y="1147352"/>
                </a:cubicBezTo>
                <a:cubicBezTo>
                  <a:pt x="253261" y="1148428"/>
                  <a:pt x="253812" y="1149575"/>
                  <a:pt x="254494" y="1150639"/>
                </a:cubicBezTo>
                <a:cubicBezTo>
                  <a:pt x="255577" y="1152353"/>
                  <a:pt x="257598" y="1153346"/>
                  <a:pt x="258625" y="1154989"/>
                </a:cubicBezTo>
                <a:cubicBezTo>
                  <a:pt x="262444" y="1156668"/>
                  <a:pt x="270012" y="1161645"/>
                  <a:pt x="276780" y="1166326"/>
                </a:cubicBezTo>
                <a:cubicBezTo>
                  <a:pt x="277310" y="1165924"/>
                  <a:pt x="277916" y="1165463"/>
                  <a:pt x="278496" y="1165026"/>
                </a:cubicBezTo>
                <a:cubicBezTo>
                  <a:pt x="269903" y="1159139"/>
                  <a:pt x="266992" y="1158571"/>
                  <a:pt x="259313" y="1152412"/>
                </a:cubicBezTo>
                <a:cubicBezTo>
                  <a:pt x="254864" y="1148854"/>
                  <a:pt x="267094" y="1153594"/>
                  <a:pt x="279885" y="1161102"/>
                </a:cubicBezTo>
                <a:lnTo>
                  <a:pt x="279231" y="1158064"/>
                </a:lnTo>
                <a:cubicBezTo>
                  <a:pt x="276439" y="1156089"/>
                  <a:pt x="273504" y="1153925"/>
                  <a:pt x="270081" y="1151041"/>
                </a:cubicBezTo>
                <a:cubicBezTo>
                  <a:pt x="267360" y="1148759"/>
                  <a:pt x="271135" y="1149730"/>
                  <a:pt x="278293" y="1153701"/>
                </a:cubicBezTo>
                <a:close/>
                <a:moveTo>
                  <a:pt x="1262209" y="2058204"/>
                </a:moveTo>
                <a:cubicBezTo>
                  <a:pt x="1264010" y="2058486"/>
                  <a:pt x="1264304" y="2060722"/>
                  <a:pt x="1263033" y="2061784"/>
                </a:cubicBezTo>
                <a:cubicBezTo>
                  <a:pt x="1260572" y="2063865"/>
                  <a:pt x="1256629" y="2064563"/>
                  <a:pt x="1253780" y="2066194"/>
                </a:cubicBezTo>
                <a:cubicBezTo>
                  <a:pt x="1251743" y="2067354"/>
                  <a:pt x="1249754" y="2068523"/>
                  <a:pt x="1247423" y="2068913"/>
                </a:cubicBezTo>
                <a:cubicBezTo>
                  <a:pt x="1247082" y="2068973"/>
                  <a:pt x="1246705" y="2068629"/>
                  <a:pt x="1246787" y="2068276"/>
                </a:cubicBezTo>
                <a:cubicBezTo>
                  <a:pt x="1247553" y="2064906"/>
                  <a:pt x="1250343" y="2062578"/>
                  <a:pt x="1253297" y="2061005"/>
                </a:cubicBezTo>
                <a:cubicBezTo>
                  <a:pt x="1255981" y="2059586"/>
                  <a:pt x="1259089" y="2057694"/>
                  <a:pt x="1262209" y="2058204"/>
                </a:cubicBezTo>
                <a:close/>
                <a:moveTo>
                  <a:pt x="772345" y="1605840"/>
                </a:moveTo>
                <a:cubicBezTo>
                  <a:pt x="773140" y="1606578"/>
                  <a:pt x="773404" y="1607837"/>
                  <a:pt x="772290" y="1608730"/>
                </a:cubicBezTo>
                <a:cubicBezTo>
                  <a:pt x="770008" y="1610550"/>
                  <a:pt x="767797" y="1612430"/>
                  <a:pt x="764860" y="1612903"/>
                </a:cubicBezTo>
                <a:cubicBezTo>
                  <a:pt x="764762" y="1612927"/>
                  <a:pt x="764690" y="1612867"/>
                  <a:pt x="764601" y="1612856"/>
                </a:cubicBezTo>
                <a:cubicBezTo>
                  <a:pt x="763782" y="1612761"/>
                  <a:pt x="763342" y="1611685"/>
                  <a:pt x="763856" y="1611023"/>
                </a:cubicBezTo>
                <a:cubicBezTo>
                  <a:pt x="763876" y="1610999"/>
                  <a:pt x="763871" y="1610952"/>
                  <a:pt x="763895" y="1610929"/>
                </a:cubicBezTo>
                <a:cubicBezTo>
                  <a:pt x="763976" y="1610846"/>
                  <a:pt x="764074" y="1610787"/>
                  <a:pt x="764157" y="1610704"/>
                </a:cubicBezTo>
                <a:cubicBezTo>
                  <a:pt x="764157" y="1610704"/>
                  <a:pt x="764156" y="1610692"/>
                  <a:pt x="764156" y="1610692"/>
                </a:cubicBezTo>
                <a:cubicBezTo>
                  <a:pt x="764123" y="1610491"/>
                  <a:pt x="764134" y="1610278"/>
                  <a:pt x="764192" y="1610066"/>
                </a:cubicBezTo>
                <a:cubicBezTo>
                  <a:pt x="764198" y="1610042"/>
                  <a:pt x="764214" y="1610030"/>
                  <a:pt x="764220" y="1610006"/>
                </a:cubicBezTo>
                <a:cubicBezTo>
                  <a:pt x="764281" y="1609829"/>
                  <a:pt x="764376" y="1609640"/>
                  <a:pt x="764521" y="1609474"/>
                </a:cubicBezTo>
                <a:cubicBezTo>
                  <a:pt x="764593" y="1609392"/>
                  <a:pt x="764707" y="1609333"/>
                  <a:pt x="764799" y="1609262"/>
                </a:cubicBezTo>
                <a:cubicBezTo>
                  <a:pt x="764919" y="1609167"/>
                  <a:pt x="765018" y="1609073"/>
                  <a:pt x="765173" y="1608990"/>
                </a:cubicBezTo>
                <a:cubicBezTo>
                  <a:pt x="765454" y="1608860"/>
                  <a:pt x="765789" y="1608753"/>
                  <a:pt x="766191" y="1608694"/>
                </a:cubicBezTo>
                <a:cubicBezTo>
                  <a:pt x="766269" y="1608682"/>
                  <a:pt x="766331" y="1608706"/>
                  <a:pt x="766407" y="1608706"/>
                </a:cubicBezTo>
                <a:cubicBezTo>
                  <a:pt x="767391" y="1607890"/>
                  <a:pt x="768366" y="1607063"/>
                  <a:pt x="769213" y="1606070"/>
                </a:cubicBezTo>
                <a:cubicBezTo>
                  <a:pt x="770224" y="1604882"/>
                  <a:pt x="771550" y="1605101"/>
                  <a:pt x="772345" y="1605840"/>
                </a:cubicBezTo>
                <a:close/>
                <a:moveTo>
                  <a:pt x="754221" y="1587310"/>
                </a:moveTo>
                <a:lnTo>
                  <a:pt x="750331" y="1591696"/>
                </a:lnTo>
                <a:cubicBezTo>
                  <a:pt x="749119" y="1592559"/>
                  <a:pt x="747944" y="1593397"/>
                  <a:pt x="747266" y="1594059"/>
                </a:cubicBezTo>
                <a:cubicBezTo>
                  <a:pt x="746209" y="1595101"/>
                  <a:pt x="744516" y="1593753"/>
                  <a:pt x="745478" y="1592558"/>
                </a:cubicBezTo>
                <a:cubicBezTo>
                  <a:pt x="745860" y="1592098"/>
                  <a:pt x="746305" y="1591553"/>
                  <a:pt x="746778" y="1591009"/>
                </a:cubicBezTo>
                <a:close/>
                <a:moveTo>
                  <a:pt x="754223" y="1587310"/>
                </a:moveTo>
                <a:lnTo>
                  <a:pt x="754221" y="1587310"/>
                </a:lnTo>
                <a:lnTo>
                  <a:pt x="754222" y="1587310"/>
                </a:lnTo>
                <a:close/>
                <a:moveTo>
                  <a:pt x="410163" y="1268572"/>
                </a:moveTo>
                <a:cubicBezTo>
                  <a:pt x="410256" y="1268951"/>
                  <a:pt x="410348" y="1269329"/>
                  <a:pt x="410441" y="1269707"/>
                </a:cubicBezTo>
                <a:cubicBezTo>
                  <a:pt x="413196" y="1280843"/>
                  <a:pt x="415951" y="1292406"/>
                  <a:pt x="415572" y="1303636"/>
                </a:cubicBezTo>
                <a:cubicBezTo>
                  <a:pt x="415450" y="1307265"/>
                  <a:pt x="415023" y="1310859"/>
                  <a:pt x="414135" y="1314393"/>
                </a:cubicBezTo>
                <a:cubicBezTo>
                  <a:pt x="416534" y="1314724"/>
                  <a:pt x="418698" y="1314902"/>
                  <a:pt x="420687" y="1315032"/>
                </a:cubicBezTo>
                <a:cubicBezTo>
                  <a:pt x="421292" y="1315079"/>
                  <a:pt x="421955" y="1315127"/>
                  <a:pt x="422509" y="1315163"/>
                </a:cubicBezTo>
                <a:lnTo>
                  <a:pt x="422508" y="1315162"/>
                </a:lnTo>
                <a:cubicBezTo>
                  <a:pt x="419252" y="1301768"/>
                  <a:pt x="417601" y="1288326"/>
                  <a:pt x="412964" y="1275476"/>
                </a:cubicBezTo>
                <a:cubicBezTo>
                  <a:pt x="412127" y="1273159"/>
                  <a:pt x="411225" y="1270855"/>
                  <a:pt x="410163" y="1268572"/>
                </a:cubicBezTo>
                <a:close/>
                <a:moveTo>
                  <a:pt x="974845" y="1789035"/>
                </a:moveTo>
                <a:cubicBezTo>
                  <a:pt x="977781" y="1792723"/>
                  <a:pt x="976360" y="1795478"/>
                  <a:pt x="974857" y="1793834"/>
                </a:cubicBezTo>
                <a:cubicBezTo>
                  <a:pt x="973872" y="1792759"/>
                  <a:pt x="973724" y="1792109"/>
                  <a:pt x="972722" y="1790844"/>
                </a:cubicBezTo>
                <a:cubicBezTo>
                  <a:pt x="971598" y="1789437"/>
                  <a:pt x="973721" y="1787616"/>
                  <a:pt x="974845" y="1789035"/>
                </a:cubicBezTo>
                <a:close/>
                <a:moveTo>
                  <a:pt x="1331968" y="2116993"/>
                </a:moveTo>
                <a:cubicBezTo>
                  <a:pt x="1332333" y="2117347"/>
                  <a:pt x="1332392" y="2118080"/>
                  <a:pt x="1331968" y="2118435"/>
                </a:cubicBezTo>
                <a:cubicBezTo>
                  <a:pt x="1330096" y="2120007"/>
                  <a:pt x="1327471" y="2119534"/>
                  <a:pt x="1325223" y="2118908"/>
                </a:cubicBezTo>
                <a:cubicBezTo>
                  <a:pt x="1323610" y="2118470"/>
                  <a:pt x="1323716" y="2116366"/>
                  <a:pt x="1325340" y="2116047"/>
                </a:cubicBezTo>
                <a:cubicBezTo>
                  <a:pt x="1327589" y="2115610"/>
                  <a:pt x="1330237" y="2115303"/>
                  <a:pt x="1331968" y="2116993"/>
                </a:cubicBezTo>
                <a:close/>
                <a:moveTo>
                  <a:pt x="669650" y="1505255"/>
                </a:moveTo>
                <a:cubicBezTo>
                  <a:pt x="650706" y="1512383"/>
                  <a:pt x="651279" y="1513258"/>
                  <a:pt x="643769" y="1526487"/>
                </a:cubicBezTo>
                <a:cubicBezTo>
                  <a:pt x="649489" y="1522514"/>
                  <a:pt x="656490" y="1518980"/>
                  <a:pt x="663021" y="1516521"/>
                </a:cubicBezTo>
                <a:cubicBezTo>
                  <a:pt x="666662" y="1513755"/>
                  <a:pt x="668003" y="1509416"/>
                  <a:pt x="669650" y="1505255"/>
                </a:cubicBezTo>
                <a:close/>
                <a:moveTo>
                  <a:pt x="1043426" y="1850106"/>
                </a:moveTo>
                <a:cubicBezTo>
                  <a:pt x="1042080" y="1867638"/>
                  <a:pt x="1040238" y="1889212"/>
                  <a:pt x="1038023" y="1914795"/>
                </a:cubicBezTo>
                <a:cubicBezTo>
                  <a:pt x="1038630" y="1914688"/>
                  <a:pt x="1039241" y="1914605"/>
                  <a:pt x="1039857" y="1914534"/>
                </a:cubicBezTo>
                <a:cubicBezTo>
                  <a:pt x="1041369" y="1895100"/>
                  <a:pt x="1043186" y="1874814"/>
                  <a:pt x="1045068" y="1854610"/>
                </a:cubicBezTo>
                <a:cubicBezTo>
                  <a:pt x="1044509" y="1853132"/>
                  <a:pt x="1043961" y="1851619"/>
                  <a:pt x="1043426" y="1850106"/>
                </a:cubicBezTo>
                <a:close/>
                <a:moveTo>
                  <a:pt x="984514" y="1795643"/>
                </a:moveTo>
                <a:cubicBezTo>
                  <a:pt x="989591" y="1804486"/>
                  <a:pt x="987967" y="1807642"/>
                  <a:pt x="986186" y="1805668"/>
                </a:cubicBezTo>
                <a:cubicBezTo>
                  <a:pt x="984156" y="1803387"/>
                  <a:pt x="983504" y="1800017"/>
                  <a:pt x="982073" y="1797346"/>
                </a:cubicBezTo>
                <a:cubicBezTo>
                  <a:pt x="981176" y="1795679"/>
                  <a:pt x="983550" y="1793965"/>
                  <a:pt x="984514" y="1795643"/>
                </a:cubicBezTo>
                <a:close/>
                <a:moveTo>
                  <a:pt x="1234168" y="2025954"/>
                </a:moveTo>
                <a:cubicBezTo>
                  <a:pt x="1232897" y="2028720"/>
                  <a:pt x="1228800" y="2026332"/>
                  <a:pt x="1230589" y="2023849"/>
                </a:cubicBezTo>
                <a:cubicBezTo>
                  <a:pt x="1233874" y="2019322"/>
                  <a:pt x="1236110" y="2021698"/>
                  <a:pt x="1234168" y="2025954"/>
                </a:cubicBezTo>
                <a:close/>
                <a:moveTo>
                  <a:pt x="781018" y="1607239"/>
                </a:moveTo>
                <a:cubicBezTo>
                  <a:pt x="778979" y="1612643"/>
                  <a:pt x="773708" y="1610527"/>
                  <a:pt x="776301" y="1608068"/>
                </a:cubicBezTo>
                <a:cubicBezTo>
                  <a:pt x="779232" y="1605301"/>
                  <a:pt x="781403" y="1606222"/>
                  <a:pt x="781018" y="1607239"/>
                </a:cubicBezTo>
                <a:close/>
                <a:moveTo>
                  <a:pt x="1203997" y="1996873"/>
                </a:moveTo>
                <a:cubicBezTo>
                  <a:pt x="1203102" y="1996955"/>
                  <a:pt x="1202055" y="1997003"/>
                  <a:pt x="1200900" y="1997014"/>
                </a:cubicBezTo>
                <a:cubicBezTo>
                  <a:pt x="1199323" y="1999556"/>
                  <a:pt x="1197733" y="2001637"/>
                  <a:pt x="1196557" y="2002618"/>
                </a:cubicBezTo>
                <a:cubicBezTo>
                  <a:pt x="1196109" y="2002984"/>
                  <a:pt x="1195592" y="2003398"/>
                  <a:pt x="1195050" y="2003765"/>
                </a:cubicBezTo>
                <a:cubicBezTo>
                  <a:pt x="1196534" y="2003824"/>
                  <a:pt x="1198029" y="2003836"/>
                  <a:pt x="1199476" y="2003966"/>
                </a:cubicBezTo>
                <a:cubicBezTo>
                  <a:pt x="1200206" y="2004025"/>
                  <a:pt x="1200642" y="2004238"/>
                  <a:pt x="1200948" y="2004509"/>
                </a:cubicBezTo>
                <a:cubicBezTo>
                  <a:pt x="1201913" y="2001921"/>
                  <a:pt x="1202937" y="1999379"/>
                  <a:pt x="1203997" y="1996873"/>
                </a:cubicBezTo>
                <a:close/>
                <a:moveTo>
                  <a:pt x="905053" y="1720954"/>
                </a:moveTo>
                <a:cubicBezTo>
                  <a:pt x="906641" y="1722065"/>
                  <a:pt x="908139" y="1723129"/>
                  <a:pt x="908770" y="1725103"/>
                </a:cubicBezTo>
                <a:cubicBezTo>
                  <a:pt x="908890" y="1725481"/>
                  <a:pt x="908607" y="1725978"/>
                  <a:pt x="908212" y="1726084"/>
                </a:cubicBezTo>
                <a:cubicBezTo>
                  <a:pt x="908190" y="1726084"/>
                  <a:pt x="908180" y="1726120"/>
                  <a:pt x="908156" y="1726120"/>
                </a:cubicBezTo>
                <a:cubicBezTo>
                  <a:pt x="906407" y="1726321"/>
                  <a:pt x="905043" y="1725647"/>
                  <a:pt x="903739" y="1724713"/>
                </a:cubicBezTo>
                <a:cubicBezTo>
                  <a:pt x="903061" y="1724240"/>
                  <a:pt x="902394" y="1723708"/>
                  <a:pt x="901708" y="1723164"/>
                </a:cubicBezTo>
                <a:cubicBezTo>
                  <a:pt x="901501" y="1722999"/>
                  <a:pt x="901291" y="1722822"/>
                  <a:pt x="901080" y="1722656"/>
                </a:cubicBezTo>
                <a:lnTo>
                  <a:pt x="901079" y="1722668"/>
                </a:lnTo>
                <a:cubicBezTo>
                  <a:pt x="899329" y="1721285"/>
                  <a:pt x="897549" y="1719854"/>
                  <a:pt x="897406" y="1717490"/>
                </a:cubicBezTo>
                <a:cubicBezTo>
                  <a:pt x="897391" y="1717242"/>
                  <a:pt x="897578" y="1716970"/>
                  <a:pt x="897849" y="1716958"/>
                </a:cubicBezTo>
                <a:cubicBezTo>
                  <a:pt x="900330" y="1716887"/>
                  <a:pt x="901905" y="1718613"/>
                  <a:pt x="903786" y="1720043"/>
                </a:cubicBezTo>
                <a:cubicBezTo>
                  <a:pt x="904205" y="1720363"/>
                  <a:pt x="904631" y="1720658"/>
                  <a:pt x="905053" y="1720954"/>
                </a:cubicBezTo>
                <a:close/>
                <a:moveTo>
                  <a:pt x="749069" y="1576905"/>
                </a:moveTo>
                <a:cubicBezTo>
                  <a:pt x="749161" y="1576976"/>
                  <a:pt x="749123" y="1577094"/>
                  <a:pt x="749193" y="1577177"/>
                </a:cubicBezTo>
                <a:cubicBezTo>
                  <a:pt x="749366" y="1577403"/>
                  <a:pt x="749455" y="1577627"/>
                  <a:pt x="749511" y="1577898"/>
                </a:cubicBezTo>
                <a:cubicBezTo>
                  <a:pt x="749538" y="1578065"/>
                  <a:pt x="749612" y="1578182"/>
                  <a:pt x="749587" y="1578359"/>
                </a:cubicBezTo>
                <a:cubicBezTo>
                  <a:pt x="749550" y="1578774"/>
                  <a:pt x="749388" y="1579187"/>
                  <a:pt x="748988" y="1579518"/>
                </a:cubicBezTo>
                <a:lnTo>
                  <a:pt x="748987" y="1579518"/>
                </a:lnTo>
                <a:cubicBezTo>
                  <a:pt x="747980" y="1580358"/>
                  <a:pt x="746634" y="1580854"/>
                  <a:pt x="745234" y="1581232"/>
                </a:cubicBezTo>
                <a:cubicBezTo>
                  <a:pt x="743793" y="1581622"/>
                  <a:pt x="742294" y="1581883"/>
                  <a:pt x="741045" y="1582214"/>
                </a:cubicBezTo>
                <a:cubicBezTo>
                  <a:pt x="739269" y="1582686"/>
                  <a:pt x="737482" y="1583171"/>
                  <a:pt x="735680" y="1583573"/>
                </a:cubicBezTo>
                <a:cubicBezTo>
                  <a:pt x="734779" y="1583763"/>
                  <a:pt x="733882" y="1583988"/>
                  <a:pt x="732967" y="1584082"/>
                </a:cubicBezTo>
                <a:cubicBezTo>
                  <a:pt x="732124" y="1584165"/>
                  <a:pt x="731548" y="1582899"/>
                  <a:pt x="732353" y="1582439"/>
                </a:cubicBezTo>
                <a:cubicBezTo>
                  <a:pt x="732579" y="1582308"/>
                  <a:pt x="732831" y="1582202"/>
                  <a:pt x="733062" y="1582084"/>
                </a:cubicBezTo>
                <a:cubicBezTo>
                  <a:pt x="734850" y="1581115"/>
                  <a:pt x="736758" y="1580299"/>
                  <a:pt x="738723" y="1579578"/>
                </a:cubicBezTo>
                <a:cubicBezTo>
                  <a:pt x="741626" y="1578502"/>
                  <a:pt x="744615" y="1577592"/>
                  <a:pt x="747436" y="1576646"/>
                </a:cubicBezTo>
                <a:cubicBezTo>
                  <a:pt x="748131" y="1576410"/>
                  <a:pt x="748668" y="1576669"/>
                  <a:pt x="749065" y="1577060"/>
                </a:cubicBezTo>
                <a:cubicBezTo>
                  <a:pt x="749067" y="1577012"/>
                  <a:pt x="749067" y="1576954"/>
                  <a:pt x="749069" y="1576905"/>
                </a:cubicBezTo>
                <a:close/>
                <a:moveTo>
                  <a:pt x="1281596" y="2067129"/>
                </a:moveTo>
                <a:cubicBezTo>
                  <a:pt x="1282019" y="2067295"/>
                  <a:pt x="1282361" y="2067696"/>
                  <a:pt x="1282302" y="2068181"/>
                </a:cubicBezTo>
                <a:cubicBezTo>
                  <a:pt x="1282161" y="2069576"/>
                  <a:pt x="1281466" y="2070510"/>
                  <a:pt x="1280536" y="2071279"/>
                </a:cubicBezTo>
                <a:cubicBezTo>
                  <a:pt x="1279806" y="2071893"/>
                  <a:pt x="1278947" y="2072413"/>
                  <a:pt x="1278040" y="2072957"/>
                </a:cubicBezTo>
                <a:cubicBezTo>
                  <a:pt x="1275145" y="2074695"/>
                  <a:pt x="1271884" y="2077449"/>
                  <a:pt x="1268352" y="2077154"/>
                </a:cubicBezTo>
                <a:cubicBezTo>
                  <a:pt x="1267493" y="2077095"/>
                  <a:pt x="1267046" y="2076326"/>
                  <a:pt x="1267387" y="2075534"/>
                </a:cubicBezTo>
                <a:cubicBezTo>
                  <a:pt x="1268717" y="2072378"/>
                  <a:pt x="1272331" y="2070794"/>
                  <a:pt x="1275098" y="2069056"/>
                </a:cubicBezTo>
                <a:cubicBezTo>
                  <a:pt x="1276475" y="2068193"/>
                  <a:pt x="1277864" y="2067235"/>
                  <a:pt x="1279371" y="2066964"/>
                </a:cubicBezTo>
                <a:cubicBezTo>
                  <a:pt x="1280089" y="2066833"/>
                  <a:pt x="1280819" y="2066822"/>
                  <a:pt x="1281596" y="2067129"/>
                </a:cubicBezTo>
                <a:close/>
                <a:moveTo>
                  <a:pt x="1394829" y="2170711"/>
                </a:moveTo>
                <a:cubicBezTo>
                  <a:pt x="1395135" y="2170735"/>
                  <a:pt x="1395288" y="2171066"/>
                  <a:pt x="1395252" y="2171338"/>
                </a:cubicBezTo>
                <a:cubicBezTo>
                  <a:pt x="1394994" y="2174116"/>
                  <a:pt x="1391568" y="2176102"/>
                  <a:pt x="1389590" y="2177769"/>
                </a:cubicBezTo>
                <a:lnTo>
                  <a:pt x="1389579" y="2177769"/>
                </a:lnTo>
                <a:cubicBezTo>
                  <a:pt x="1387789" y="2179282"/>
                  <a:pt x="1385811" y="2176516"/>
                  <a:pt x="1387342" y="2175251"/>
                </a:cubicBezTo>
                <a:cubicBezTo>
                  <a:pt x="1387331" y="2175239"/>
                  <a:pt x="1387331" y="2175239"/>
                  <a:pt x="1387319" y="2175227"/>
                </a:cubicBezTo>
                <a:cubicBezTo>
                  <a:pt x="1389343" y="2173525"/>
                  <a:pt x="1391980" y="2170463"/>
                  <a:pt x="1394829" y="2170711"/>
                </a:cubicBezTo>
                <a:close/>
                <a:moveTo>
                  <a:pt x="944123" y="1754066"/>
                </a:moveTo>
                <a:cubicBezTo>
                  <a:pt x="942653" y="1751974"/>
                  <a:pt x="940930" y="1750390"/>
                  <a:pt x="939796" y="1750284"/>
                </a:cubicBezTo>
                <a:cubicBezTo>
                  <a:pt x="938056" y="1750118"/>
                  <a:pt x="936656" y="1750201"/>
                  <a:pt x="935405" y="1750366"/>
                </a:cubicBezTo>
                <a:cubicBezTo>
                  <a:pt x="934343" y="1750520"/>
                  <a:pt x="933451" y="1750768"/>
                  <a:pt x="932707" y="1751111"/>
                </a:cubicBezTo>
                <a:cubicBezTo>
                  <a:pt x="930609" y="1752080"/>
                  <a:pt x="929688" y="1753712"/>
                  <a:pt x="929647" y="1755615"/>
                </a:cubicBezTo>
                <a:cubicBezTo>
                  <a:pt x="929633" y="1756336"/>
                  <a:pt x="929741" y="1757081"/>
                  <a:pt x="929958" y="1757850"/>
                </a:cubicBezTo>
                <a:cubicBezTo>
                  <a:pt x="930784" y="1760757"/>
                  <a:pt x="933100" y="1763760"/>
                  <a:pt x="935947" y="1765427"/>
                </a:cubicBezTo>
                <a:cubicBezTo>
                  <a:pt x="936998" y="1766054"/>
                  <a:pt x="938110" y="1766432"/>
                  <a:pt x="939238" y="1766609"/>
                </a:cubicBezTo>
                <a:cubicBezTo>
                  <a:pt x="939527" y="1766645"/>
                  <a:pt x="939814" y="1766739"/>
                  <a:pt x="940104" y="1766739"/>
                </a:cubicBezTo>
                <a:cubicBezTo>
                  <a:pt x="940926" y="1766775"/>
                  <a:pt x="941743" y="1766645"/>
                  <a:pt x="942543" y="1766349"/>
                </a:cubicBezTo>
                <a:cubicBezTo>
                  <a:pt x="942835" y="1766243"/>
                  <a:pt x="943115" y="1766054"/>
                  <a:pt x="943401" y="1765900"/>
                </a:cubicBezTo>
                <a:cubicBezTo>
                  <a:pt x="944368" y="1765392"/>
                  <a:pt x="945304" y="1764682"/>
                  <a:pt x="946142" y="1763559"/>
                </a:cubicBezTo>
                <a:lnTo>
                  <a:pt x="946142" y="1763559"/>
                </a:lnTo>
                <a:cubicBezTo>
                  <a:pt x="946269" y="1763382"/>
                  <a:pt x="946286" y="1763157"/>
                  <a:pt x="946377" y="1762968"/>
                </a:cubicBezTo>
                <a:cubicBezTo>
                  <a:pt x="946829" y="1762046"/>
                  <a:pt x="946953" y="1760947"/>
                  <a:pt x="946726" y="1759729"/>
                </a:cubicBezTo>
                <a:cubicBezTo>
                  <a:pt x="946369" y="1757838"/>
                  <a:pt x="945337" y="1755792"/>
                  <a:pt x="944123" y="1754066"/>
                </a:cubicBezTo>
                <a:close/>
                <a:moveTo>
                  <a:pt x="922917" y="1734436"/>
                </a:moveTo>
                <a:cubicBezTo>
                  <a:pt x="921046" y="1733615"/>
                  <a:pt x="919260" y="1734526"/>
                  <a:pt x="917743" y="1736476"/>
                </a:cubicBezTo>
                <a:cubicBezTo>
                  <a:pt x="917585" y="1736677"/>
                  <a:pt x="917433" y="1736889"/>
                  <a:pt x="917281" y="1737114"/>
                </a:cubicBezTo>
                <a:cubicBezTo>
                  <a:pt x="916451" y="1738344"/>
                  <a:pt x="915710" y="1739869"/>
                  <a:pt x="915101" y="1741606"/>
                </a:cubicBezTo>
                <a:cubicBezTo>
                  <a:pt x="914391" y="1743616"/>
                  <a:pt x="913862" y="1745886"/>
                  <a:pt x="913549" y="1748203"/>
                </a:cubicBezTo>
                <a:cubicBezTo>
                  <a:pt x="913419" y="1749172"/>
                  <a:pt x="913328" y="1750154"/>
                  <a:pt x="913280" y="1751123"/>
                </a:cubicBezTo>
                <a:cubicBezTo>
                  <a:pt x="913204" y="1752648"/>
                  <a:pt x="913236" y="1754137"/>
                  <a:pt x="913384" y="1755580"/>
                </a:cubicBezTo>
                <a:cubicBezTo>
                  <a:pt x="913399" y="1755710"/>
                  <a:pt x="913404" y="1755852"/>
                  <a:pt x="913421" y="1755993"/>
                </a:cubicBezTo>
                <a:cubicBezTo>
                  <a:pt x="913975" y="1760580"/>
                  <a:pt x="915801" y="1764399"/>
                  <a:pt x="919368" y="1765616"/>
                </a:cubicBezTo>
                <a:cubicBezTo>
                  <a:pt x="919457" y="1765652"/>
                  <a:pt x="919535" y="1765699"/>
                  <a:pt x="919627" y="1765723"/>
                </a:cubicBezTo>
                <a:cubicBezTo>
                  <a:pt x="919860" y="1765794"/>
                  <a:pt x="920160" y="1765853"/>
                  <a:pt x="920492" y="1765900"/>
                </a:cubicBezTo>
                <a:cubicBezTo>
                  <a:pt x="922094" y="1766125"/>
                  <a:pt x="924603" y="1766066"/>
                  <a:pt x="926085" y="1765427"/>
                </a:cubicBezTo>
                <a:lnTo>
                  <a:pt x="927141" y="1764636"/>
                </a:lnTo>
                <a:lnTo>
                  <a:pt x="927142" y="1764635"/>
                </a:lnTo>
                <a:lnTo>
                  <a:pt x="927142" y="1764635"/>
                </a:lnTo>
                <a:lnTo>
                  <a:pt x="927141" y="1764636"/>
                </a:lnTo>
                <a:lnTo>
                  <a:pt x="926729" y="1764741"/>
                </a:lnTo>
                <a:cubicBezTo>
                  <a:pt x="924685" y="1765510"/>
                  <a:pt x="923095" y="1765262"/>
                  <a:pt x="921981" y="1764564"/>
                </a:cubicBezTo>
                <a:cubicBezTo>
                  <a:pt x="921785" y="1764446"/>
                  <a:pt x="921564" y="1764351"/>
                  <a:pt x="921399" y="1764210"/>
                </a:cubicBezTo>
                <a:cubicBezTo>
                  <a:pt x="919528" y="1762543"/>
                  <a:pt x="919707" y="1759587"/>
                  <a:pt x="922575" y="1760237"/>
                </a:cubicBezTo>
                <a:cubicBezTo>
                  <a:pt x="923099" y="1760356"/>
                  <a:pt x="923605" y="1760403"/>
                  <a:pt x="924104" y="1760426"/>
                </a:cubicBezTo>
                <a:cubicBezTo>
                  <a:pt x="924410" y="1760438"/>
                  <a:pt x="924715" y="1760450"/>
                  <a:pt x="925016" y="1760450"/>
                </a:cubicBezTo>
                <a:cubicBezTo>
                  <a:pt x="924798" y="1759764"/>
                  <a:pt x="924531" y="1759091"/>
                  <a:pt x="924449" y="1758370"/>
                </a:cubicBezTo>
                <a:cubicBezTo>
                  <a:pt x="924060" y="1758381"/>
                  <a:pt x="923671" y="1758417"/>
                  <a:pt x="923282" y="1758440"/>
                </a:cubicBezTo>
                <a:cubicBezTo>
                  <a:pt x="922334" y="1758500"/>
                  <a:pt x="921388" y="1758535"/>
                  <a:pt x="920437" y="1758630"/>
                </a:cubicBezTo>
                <a:cubicBezTo>
                  <a:pt x="919264" y="1758736"/>
                  <a:pt x="918420" y="1758098"/>
                  <a:pt x="917990" y="1757258"/>
                </a:cubicBezTo>
                <a:cubicBezTo>
                  <a:pt x="917740" y="1756774"/>
                  <a:pt x="917633" y="1756218"/>
                  <a:pt x="917692" y="1755710"/>
                </a:cubicBezTo>
                <a:cubicBezTo>
                  <a:pt x="917793" y="1754823"/>
                  <a:pt x="918366" y="1754055"/>
                  <a:pt x="919544" y="1753948"/>
                </a:cubicBezTo>
                <a:cubicBezTo>
                  <a:pt x="921110" y="1753806"/>
                  <a:pt x="922682" y="1753712"/>
                  <a:pt x="924257" y="1753676"/>
                </a:cubicBezTo>
                <a:cubicBezTo>
                  <a:pt x="924552" y="1753665"/>
                  <a:pt x="924843" y="1753629"/>
                  <a:pt x="925139" y="1753629"/>
                </a:cubicBezTo>
                <a:cubicBezTo>
                  <a:pt x="925334" y="1753062"/>
                  <a:pt x="925575" y="1752494"/>
                  <a:pt x="925824" y="1751927"/>
                </a:cubicBezTo>
                <a:cubicBezTo>
                  <a:pt x="925489" y="1751726"/>
                  <a:pt x="922923" y="1750130"/>
                  <a:pt x="920682" y="1748711"/>
                </a:cubicBezTo>
                <a:cubicBezTo>
                  <a:pt x="919244" y="1747813"/>
                  <a:pt x="917940" y="1746973"/>
                  <a:pt x="917450" y="1746642"/>
                </a:cubicBezTo>
                <a:cubicBezTo>
                  <a:pt x="916237" y="1745815"/>
                  <a:pt x="916364" y="1744467"/>
                  <a:pt x="917083" y="1743604"/>
                </a:cubicBezTo>
                <a:cubicBezTo>
                  <a:pt x="917702" y="1742860"/>
                  <a:pt x="918753" y="1742469"/>
                  <a:pt x="919827" y="1743131"/>
                </a:cubicBezTo>
                <a:cubicBezTo>
                  <a:pt x="921396" y="1744089"/>
                  <a:pt x="923022" y="1744976"/>
                  <a:pt x="924641" y="1745862"/>
                </a:cubicBezTo>
                <a:cubicBezTo>
                  <a:pt x="923496" y="1744219"/>
                  <a:pt x="922318" y="1742611"/>
                  <a:pt x="920842" y="1741252"/>
                </a:cubicBezTo>
                <a:cubicBezTo>
                  <a:pt x="920535" y="1740956"/>
                  <a:pt x="920509" y="1740649"/>
                  <a:pt x="920584" y="1740353"/>
                </a:cubicBezTo>
                <a:cubicBezTo>
                  <a:pt x="920734" y="1739750"/>
                  <a:pt x="921423" y="1739325"/>
                  <a:pt x="922088" y="1739514"/>
                </a:cubicBezTo>
                <a:cubicBezTo>
                  <a:pt x="922176" y="1739538"/>
                  <a:pt x="922265" y="1739502"/>
                  <a:pt x="922347" y="1739561"/>
                </a:cubicBezTo>
                <a:cubicBezTo>
                  <a:pt x="922659" y="1739738"/>
                  <a:pt x="922915" y="1739975"/>
                  <a:pt x="923215" y="1740176"/>
                </a:cubicBezTo>
                <a:cubicBezTo>
                  <a:pt x="925519" y="1741666"/>
                  <a:pt x="927550" y="1743403"/>
                  <a:pt x="929495" y="1745318"/>
                </a:cubicBezTo>
                <a:cubicBezTo>
                  <a:pt x="929202" y="1744408"/>
                  <a:pt x="928907" y="1743569"/>
                  <a:pt x="928611" y="1742777"/>
                </a:cubicBezTo>
                <a:cubicBezTo>
                  <a:pt x="926747" y="1737806"/>
                  <a:pt x="924789" y="1735256"/>
                  <a:pt x="922917" y="1734436"/>
                </a:cubicBezTo>
                <a:close/>
                <a:moveTo>
                  <a:pt x="401912" y="1253511"/>
                </a:moveTo>
                <a:cubicBezTo>
                  <a:pt x="399762" y="1252827"/>
                  <a:pt x="397786" y="1251892"/>
                  <a:pt x="396115" y="1250662"/>
                </a:cubicBezTo>
                <a:cubicBezTo>
                  <a:pt x="395089" y="1250461"/>
                  <a:pt x="394196" y="1250154"/>
                  <a:pt x="393239" y="1249906"/>
                </a:cubicBezTo>
                <a:cubicBezTo>
                  <a:pt x="392193" y="1249622"/>
                  <a:pt x="391089" y="1249386"/>
                  <a:pt x="390096" y="1249078"/>
                </a:cubicBezTo>
                <a:cubicBezTo>
                  <a:pt x="393618" y="1254942"/>
                  <a:pt x="394844" y="1261869"/>
                  <a:pt x="393909" y="1268655"/>
                </a:cubicBezTo>
                <a:cubicBezTo>
                  <a:pt x="393646" y="1270558"/>
                  <a:pt x="393243" y="1272450"/>
                  <a:pt x="392640" y="1274306"/>
                </a:cubicBezTo>
                <a:cubicBezTo>
                  <a:pt x="392110" y="1275937"/>
                  <a:pt x="389327" y="1275417"/>
                  <a:pt x="389667" y="1273679"/>
                </a:cubicBezTo>
                <a:cubicBezTo>
                  <a:pt x="391241" y="1265617"/>
                  <a:pt x="389735" y="1256230"/>
                  <a:pt x="384455" y="1249741"/>
                </a:cubicBezTo>
                <a:cubicBezTo>
                  <a:pt x="386727" y="1255818"/>
                  <a:pt x="387279" y="1262957"/>
                  <a:pt x="386615" y="1269707"/>
                </a:cubicBezTo>
                <a:cubicBezTo>
                  <a:pt x="386067" y="1275275"/>
                  <a:pt x="384712" y="1280583"/>
                  <a:pt x="382684" y="1284781"/>
                </a:cubicBezTo>
                <a:cubicBezTo>
                  <a:pt x="381846" y="1286518"/>
                  <a:pt x="379053" y="1285643"/>
                  <a:pt x="379791" y="1283763"/>
                </a:cubicBezTo>
                <a:cubicBezTo>
                  <a:pt x="384990" y="1270558"/>
                  <a:pt x="383456" y="1255025"/>
                  <a:pt x="375811" y="1243203"/>
                </a:cubicBezTo>
                <a:cubicBezTo>
                  <a:pt x="376635" y="1251336"/>
                  <a:pt x="380752" y="1271847"/>
                  <a:pt x="368932" y="1286624"/>
                </a:cubicBezTo>
                <a:cubicBezTo>
                  <a:pt x="367445" y="1288480"/>
                  <a:pt x="364700" y="1286210"/>
                  <a:pt x="366087" y="1284307"/>
                </a:cubicBezTo>
                <a:cubicBezTo>
                  <a:pt x="373011" y="1274826"/>
                  <a:pt x="375415" y="1255048"/>
                  <a:pt x="369298" y="1242316"/>
                </a:cubicBezTo>
                <a:cubicBezTo>
                  <a:pt x="368716" y="1242565"/>
                  <a:pt x="368173" y="1242873"/>
                  <a:pt x="367581" y="1243096"/>
                </a:cubicBezTo>
                <a:cubicBezTo>
                  <a:pt x="369337" y="1249918"/>
                  <a:pt x="369648" y="1256325"/>
                  <a:pt x="368291" y="1263335"/>
                </a:cubicBezTo>
                <a:cubicBezTo>
                  <a:pt x="364990" y="1280382"/>
                  <a:pt x="357894" y="1284319"/>
                  <a:pt x="357882" y="1280500"/>
                </a:cubicBezTo>
                <a:cubicBezTo>
                  <a:pt x="357876" y="1275051"/>
                  <a:pt x="361550" y="1269636"/>
                  <a:pt x="362936" y="1264364"/>
                </a:cubicBezTo>
                <a:cubicBezTo>
                  <a:pt x="364644" y="1257862"/>
                  <a:pt x="364767" y="1250816"/>
                  <a:pt x="364328" y="1244114"/>
                </a:cubicBezTo>
                <a:cubicBezTo>
                  <a:pt x="362993" y="1244539"/>
                  <a:pt x="361680" y="1245012"/>
                  <a:pt x="360308" y="1245331"/>
                </a:cubicBezTo>
                <a:cubicBezTo>
                  <a:pt x="361064" y="1252885"/>
                  <a:pt x="357516" y="1263880"/>
                  <a:pt x="353575" y="1262295"/>
                </a:cubicBezTo>
                <a:cubicBezTo>
                  <a:pt x="352360" y="1261798"/>
                  <a:pt x="352011" y="1260770"/>
                  <a:pt x="352314" y="1259802"/>
                </a:cubicBezTo>
                <a:cubicBezTo>
                  <a:pt x="354262" y="1253724"/>
                  <a:pt x="356280" y="1253653"/>
                  <a:pt x="355942" y="1246194"/>
                </a:cubicBezTo>
                <a:cubicBezTo>
                  <a:pt x="352984" y="1246655"/>
                  <a:pt x="349976" y="1246868"/>
                  <a:pt x="346984" y="1246868"/>
                </a:cubicBezTo>
                <a:cubicBezTo>
                  <a:pt x="352868" y="1257685"/>
                  <a:pt x="333597" y="1277971"/>
                  <a:pt x="341759" y="1255285"/>
                </a:cubicBezTo>
                <a:cubicBezTo>
                  <a:pt x="342388" y="1253547"/>
                  <a:pt x="343892" y="1247222"/>
                  <a:pt x="343935" y="1246786"/>
                </a:cubicBezTo>
                <a:cubicBezTo>
                  <a:pt x="341225" y="1246631"/>
                  <a:pt x="338553" y="1246217"/>
                  <a:pt x="335926" y="1245650"/>
                </a:cubicBezTo>
                <a:cubicBezTo>
                  <a:pt x="336736" y="1259115"/>
                  <a:pt x="325207" y="1261125"/>
                  <a:pt x="330437" y="1251336"/>
                </a:cubicBezTo>
                <a:cubicBezTo>
                  <a:pt x="331448" y="1249445"/>
                  <a:pt x="332071" y="1246986"/>
                  <a:pt x="332487" y="1244787"/>
                </a:cubicBezTo>
                <a:cubicBezTo>
                  <a:pt x="330196" y="1244101"/>
                  <a:pt x="327979" y="1243238"/>
                  <a:pt x="325844" y="1242210"/>
                </a:cubicBezTo>
                <a:cubicBezTo>
                  <a:pt x="324687" y="1245863"/>
                  <a:pt x="321918" y="1254033"/>
                  <a:pt x="319801" y="1250651"/>
                </a:cubicBezTo>
                <a:cubicBezTo>
                  <a:pt x="318373" y="1248345"/>
                  <a:pt x="321553" y="1243167"/>
                  <a:pt x="322878" y="1240602"/>
                </a:cubicBezTo>
                <a:cubicBezTo>
                  <a:pt x="320370" y="1239124"/>
                  <a:pt x="318047" y="1237316"/>
                  <a:pt x="315908" y="1235259"/>
                </a:cubicBezTo>
                <a:cubicBezTo>
                  <a:pt x="315446" y="1236228"/>
                  <a:pt x="315044" y="1237221"/>
                  <a:pt x="314711" y="1238285"/>
                </a:cubicBezTo>
                <a:cubicBezTo>
                  <a:pt x="313924" y="1240803"/>
                  <a:pt x="309860" y="1239503"/>
                  <a:pt x="310353" y="1236985"/>
                </a:cubicBezTo>
                <a:cubicBezTo>
                  <a:pt x="310732" y="1235059"/>
                  <a:pt x="311766" y="1233534"/>
                  <a:pt x="313063" y="1232139"/>
                </a:cubicBezTo>
                <a:cubicBezTo>
                  <a:pt x="309845" y="1228214"/>
                  <a:pt x="310070" y="1227693"/>
                  <a:pt x="307258" y="1223543"/>
                </a:cubicBezTo>
                <a:cubicBezTo>
                  <a:pt x="296424" y="1234620"/>
                  <a:pt x="305984" y="1273598"/>
                  <a:pt x="310403" y="1288493"/>
                </a:cubicBezTo>
                <a:cubicBezTo>
                  <a:pt x="311516" y="1290951"/>
                  <a:pt x="312845" y="1293433"/>
                  <a:pt x="314852" y="1294485"/>
                </a:cubicBezTo>
                <a:cubicBezTo>
                  <a:pt x="320490" y="1297454"/>
                  <a:pt x="326343" y="1285407"/>
                  <a:pt x="329475" y="1290963"/>
                </a:cubicBezTo>
                <a:cubicBezTo>
                  <a:pt x="330234" y="1292310"/>
                  <a:pt x="327862" y="1302678"/>
                  <a:pt x="326543" y="1302938"/>
                </a:cubicBezTo>
                <a:lnTo>
                  <a:pt x="326541" y="1302938"/>
                </a:lnTo>
                <a:cubicBezTo>
                  <a:pt x="350128" y="1298280"/>
                  <a:pt x="373379" y="1319004"/>
                  <a:pt x="391522" y="1283066"/>
                </a:cubicBezTo>
                <a:cubicBezTo>
                  <a:pt x="392966" y="1280205"/>
                  <a:pt x="394376" y="1276989"/>
                  <a:pt x="395751" y="1273384"/>
                </a:cubicBezTo>
                <a:cubicBezTo>
                  <a:pt x="396829" y="1270546"/>
                  <a:pt x="397885" y="1267450"/>
                  <a:pt x="398920" y="1264104"/>
                </a:cubicBezTo>
                <a:cubicBezTo>
                  <a:pt x="399938" y="1260817"/>
                  <a:pt x="400940" y="1257330"/>
                  <a:pt x="401912" y="1253511"/>
                </a:cubicBezTo>
                <a:close/>
                <a:moveTo>
                  <a:pt x="1034971" y="1836665"/>
                </a:moveTo>
                <a:cubicBezTo>
                  <a:pt x="1024920" y="1845236"/>
                  <a:pt x="1010095" y="1850071"/>
                  <a:pt x="997369" y="1851135"/>
                </a:cubicBezTo>
                <a:cubicBezTo>
                  <a:pt x="997332" y="1851312"/>
                  <a:pt x="997326" y="1851489"/>
                  <a:pt x="997262" y="1851667"/>
                </a:cubicBezTo>
                <a:cubicBezTo>
                  <a:pt x="991718" y="1867780"/>
                  <a:pt x="998358" y="1882107"/>
                  <a:pt x="991267" y="1895171"/>
                </a:cubicBezTo>
                <a:lnTo>
                  <a:pt x="1000723" y="1896577"/>
                </a:lnTo>
                <a:lnTo>
                  <a:pt x="1002417" y="1902724"/>
                </a:lnTo>
                <a:cubicBezTo>
                  <a:pt x="998850" y="1906046"/>
                  <a:pt x="996982" y="1910219"/>
                  <a:pt x="996370" y="1914901"/>
                </a:cubicBezTo>
                <a:cubicBezTo>
                  <a:pt x="998199" y="1914617"/>
                  <a:pt x="1000106" y="1914416"/>
                  <a:pt x="1002123" y="1914322"/>
                </a:cubicBezTo>
                <a:cubicBezTo>
                  <a:pt x="1008504" y="1914038"/>
                  <a:pt x="1016029" y="1915575"/>
                  <a:pt x="1023183" y="1918672"/>
                </a:cubicBezTo>
                <a:cubicBezTo>
                  <a:pt x="1024993" y="1917975"/>
                  <a:pt x="1026932" y="1917431"/>
                  <a:pt x="1029062" y="1917029"/>
                </a:cubicBezTo>
                <a:cubicBezTo>
                  <a:pt x="1031590" y="1886127"/>
                  <a:pt x="1033780" y="1857341"/>
                  <a:pt x="1034971" y="1836665"/>
                </a:cubicBezTo>
                <a:close/>
                <a:moveTo>
                  <a:pt x="1313522" y="2092830"/>
                </a:moveTo>
                <a:cubicBezTo>
                  <a:pt x="1308225" y="2093598"/>
                  <a:pt x="1303198" y="2092794"/>
                  <a:pt x="1298690" y="2090891"/>
                </a:cubicBezTo>
                <a:cubicBezTo>
                  <a:pt x="1299608" y="2097818"/>
                  <a:pt x="1301527" y="2104474"/>
                  <a:pt x="1301833" y="2111626"/>
                </a:cubicBezTo>
                <a:cubicBezTo>
                  <a:pt x="1302492" y="2126805"/>
                  <a:pt x="1300844" y="2139738"/>
                  <a:pt x="1294711" y="2153723"/>
                </a:cubicBezTo>
                <a:cubicBezTo>
                  <a:pt x="1288001" y="2169068"/>
                  <a:pt x="1277830" y="2180168"/>
                  <a:pt x="1264269" y="2185465"/>
                </a:cubicBezTo>
                <a:cubicBezTo>
                  <a:pt x="1269425" y="2186647"/>
                  <a:pt x="1276358" y="2188574"/>
                  <a:pt x="1282550" y="2191387"/>
                </a:cubicBezTo>
                <a:cubicBezTo>
                  <a:pt x="1295488" y="2181847"/>
                  <a:pt x="1308437" y="2172307"/>
                  <a:pt x="1321491" y="2162921"/>
                </a:cubicBezTo>
                <a:cubicBezTo>
                  <a:pt x="1328908" y="2157589"/>
                  <a:pt x="1336630" y="2152553"/>
                  <a:pt x="1344305" y="2147481"/>
                </a:cubicBezTo>
                <a:cubicBezTo>
                  <a:pt x="1331215" y="2144916"/>
                  <a:pt x="1322268" y="2127136"/>
                  <a:pt x="1311615" y="2116047"/>
                </a:cubicBezTo>
                <a:cubicBezTo>
                  <a:pt x="1308908" y="2113234"/>
                  <a:pt x="1307460" y="2111295"/>
                  <a:pt x="1306859" y="2107382"/>
                </a:cubicBezTo>
                <a:cubicBezTo>
                  <a:pt x="1306377" y="2104226"/>
                  <a:pt x="1311003" y="2099178"/>
                  <a:pt x="1313522" y="2092830"/>
                </a:cubicBezTo>
                <a:close/>
                <a:moveTo>
                  <a:pt x="596358" y="1430245"/>
                </a:moveTo>
                <a:cubicBezTo>
                  <a:pt x="592233" y="1426221"/>
                  <a:pt x="586694" y="1423313"/>
                  <a:pt x="579764" y="1418011"/>
                </a:cubicBezTo>
                <a:cubicBezTo>
                  <a:pt x="579779" y="1418153"/>
                  <a:pt x="579798" y="1418294"/>
                  <a:pt x="579814" y="1418436"/>
                </a:cubicBezTo>
                <a:cubicBezTo>
                  <a:pt x="582822" y="1419831"/>
                  <a:pt x="590058" y="1428414"/>
                  <a:pt x="592238" y="1435152"/>
                </a:cubicBezTo>
                <a:cubicBezTo>
                  <a:pt x="592784" y="1436831"/>
                  <a:pt x="590119" y="1437706"/>
                  <a:pt x="589381" y="1436169"/>
                </a:cubicBezTo>
                <a:cubicBezTo>
                  <a:pt x="587478" y="1432185"/>
                  <a:pt x="583666" y="1428461"/>
                  <a:pt x="580719" y="1425163"/>
                </a:cubicBezTo>
                <a:lnTo>
                  <a:pt x="580718" y="1425163"/>
                </a:lnTo>
                <a:cubicBezTo>
                  <a:pt x="581824" y="1431807"/>
                  <a:pt x="583242" y="1437114"/>
                  <a:pt x="594704" y="1449799"/>
                </a:cubicBezTo>
                <a:cubicBezTo>
                  <a:pt x="592370" y="1445969"/>
                  <a:pt x="589161" y="1438060"/>
                  <a:pt x="592728" y="1439798"/>
                </a:cubicBezTo>
                <a:cubicBezTo>
                  <a:pt x="597829" y="1442281"/>
                  <a:pt x="599302" y="1453298"/>
                  <a:pt x="603022" y="1457531"/>
                </a:cubicBezTo>
                <a:cubicBezTo>
                  <a:pt x="603765" y="1458382"/>
                  <a:pt x="604344" y="1459257"/>
                  <a:pt x="604974" y="1460119"/>
                </a:cubicBezTo>
                <a:cubicBezTo>
                  <a:pt x="593644" y="1440507"/>
                  <a:pt x="598483" y="1433485"/>
                  <a:pt x="604467" y="1449173"/>
                </a:cubicBezTo>
                <a:cubicBezTo>
                  <a:pt x="603193" y="1439408"/>
                  <a:pt x="600482" y="1434269"/>
                  <a:pt x="596358" y="1430245"/>
                </a:cubicBezTo>
                <a:close/>
                <a:moveTo>
                  <a:pt x="1206268" y="1991423"/>
                </a:moveTo>
                <a:cubicBezTo>
                  <a:pt x="1205527" y="1991352"/>
                  <a:pt x="1204796" y="1991257"/>
                  <a:pt x="1204079" y="1991139"/>
                </a:cubicBezTo>
                <a:cubicBezTo>
                  <a:pt x="1201631" y="1990725"/>
                  <a:pt x="1199347" y="1990052"/>
                  <a:pt x="1197146" y="1989330"/>
                </a:cubicBezTo>
                <a:cubicBezTo>
                  <a:pt x="1196734" y="1989200"/>
                  <a:pt x="1196321" y="1989059"/>
                  <a:pt x="1195910" y="1988929"/>
                </a:cubicBezTo>
                <a:lnTo>
                  <a:pt x="1195921" y="1988929"/>
                </a:lnTo>
                <a:cubicBezTo>
                  <a:pt x="1194649" y="1988503"/>
                  <a:pt x="1193389" y="1988089"/>
                  <a:pt x="1192154" y="1987711"/>
                </a:cubicBezTo>
                <a:cubicBezTo>
                  <a:pt x="1192107" y="1987699"/>
                  <a:pt x="1192072" y="1987687"/>
                  <a:pt x="1192037" y="1987675"/>
                </a:cubicBezTo>
                <a:cubicBezTo>
                  <a:pt x="1192025" y="1987758"/>
                  <a:pt x="1192037" y="1987829"/>
                  <a:pt x="1192025" y="1987924"/>
                </a:cubicBezTo>
                <a:cubicBezTo>
                  <a:pt x="1192001" y="1988125"/>
                  <a:pt x="1192084" y="1988290"/>
                  <a:pt x="1192024" y="1988515"/>
                </a:cubicBezTo>
                <a:cubicBezTo>
                  <a:pt x="1191730" y="1989732"/>
                  <a:pt x="1191495" y="1990950"/>
                  <a:pt x="1191260" y="1992168"/>
                </a:cubicBezTo>
                <a:cubicBezTo>
                  <a:pt x="1191966" y="1992404"/>
                  <a:pt x="1192672" y="1992617"/>
                  <a:pt x="1193379" y="1992806"/>
                </a:cubicBezTo>
                <a:cubicBezTo>
                  <a:pt x="1193720" y="1992901"/>
                  <a:pt x="1194061" y="1992995"/>
                  <a:pt x="1194403" y="1993066"/>
                </a:cubicBezTo>
                <a:cubicBezTo>
                  <a:pt x="1197087" y="1993657"/>
                  <a:pt x="1199947" y="1993704"/>
                  <a:pt x="1203397" y="1992570"/>
                </a:cubicBezTo>
                <a:cubicBezTo>
                  <a:pt x="1204315" y="1992262"/>
                  <a:pt x="1205257" y="1991908"/>
                  <a:pt x="1206268" y="1991423"/>
                </a:cubicBezTo>
                <a:close/>
                <a:moveTo>
                  <a:pt x="1039242" y="1837031"/>
                </a:moveTo>
                <a:lnTo>
                  <a:pt x="1039241" y="1837031"/>
                </a:lnTo>
                <a:lnTo>
                  <a:pt x="1039241" y="1837034"/>
                </a:lnTo>
                <a:lnTo>
                  <a:pt x="1037193" y="1872878"/>
                </a:lnTo>
                <a:cubicBezTo>
                  <a:pt x="1036306" y="1886281"/>
                  <a:pt x="1035243" y="1900869"/>
                  <a:pt x="1034094" y="1915835"/>
                </a:cubicBezTo>
                <a:cubicBezTo>
                  <a:pt x="1034431" y="1915717"/>
                  <a:pt x="1034757" y="1915563"/>
                  <a:pt x="1035097" y="1915468"/>
                </a:cubicBezTo>
                <a:cubicBezTo>
                  <a:pt x="1035576" y="1909014"/>
                  <a:pt x="1035930" y="1903635"/>
                  <a:pt x="1036099" y="1899875"/>
                </a:cubicBezTo>
                <a:cubicBezTo>
                  <a:pt x="1036354" y="1894166"/>
                  <a:pt x="1039036" y="1868264"/>
                  <a:pt x="1041006" y="1842859"/>
                </a:cubicBezTo>
                <a:lnTo>
                  <a:pt x="1039241" y="1837034"/>
                </a:lnTo>
                <a:close/>
                <a:moveTo>
                  <a:pt x="846093" y="1658051"/>
                </a:moveTo>
                <a:cubicBezTo>
                  <a:pt x="845526" y="1658003"/>
                  <a:pt x="844925" y="1658003"/>
                  <a:pt x="844348" y="1657980"/>
                </a:cubicBezTo>
                <a:cubicBezTo>
                  <a:pt x="843074" y="1657897"/>
                  <a:pt x="841793" y="1657838"/>
                  <a:pt x="840467" y="1657838"/>
                </a:cubicBezTo>
                <a:cubicBezTo>
                  <a:pt x="839169" y="1657838"/>
                  <a:pt x="837834" y="1657909"/>
                  <a:pt x="836481" y="1658003"/>
                </a:cubicBezTo>
                <a:cubicBezTo>
                  <a:pt x="836167" y="1658015"/>
                  <a:pt x="835870" y="1658015"/>
                  <a:pt x="835555" y="1658039"/>
                </a:cubicBezTo>
                <a:cubicBezTo>
                  <a:pt x="835537" y="1658039"/>
                  <a:pt x="835520" y="1658039"/>
                  <a:pt x="835504" y="1658051"/>
                </a:cubicBezTo>
                <a:cubicBezTo>
                  <a:pt x="835570" y="1658121"/>
                  <a:pt x="835613" y="1658204"/>
                  <a:pt x="835675" y="1658275"/>
                </a:cubicBezTo>
                <a:cubicBezTo>
                  <a:pt x="835950" y="1658488"/>
                  <a:pt x="836183" y="1658713"/>
                  <a:pt x="836454" y="1658925"/>
                </a:cubicBezTo>
                <a:cubicBezTo>
                  <a:pt x="836780" y="1659185"/>
                  <a:pt x="837072" y="1659457"/>
                  <a:pt x="837392" y="1659717"/>
                </a:cubicBezTo>
                <a:cubicBezTo>
                  <a:pt x="838618" y="1660710"/>
                  <a:pt x="839835" y="1661703"/>
                  <a:pt x="840981" y="1662744"/>
                </a:cubicBezTo>
                <a:cubicBezTo>
                  <a:pt x="841181" y="1662921"/>
                  <a:pt x="841409" y="1663087"/>
                  <a:pt x="841607" y="1663276"/>
                </a:cubicBezTo>
                <a:cubicBezTo>
                  <a:pt x="841763" y="1663418"/>
                  <a:pt x="841913" y="1663571"/>
                  <a:pt x="842068" y="1663713"/>
                </a:cubicBezTo>
                <a:cubicBezTo>
                  <a:pt x="842288" y="1663926"/>
                  <a:pt x="842481" y="1664139"/>
                  <a:pt x="842698" y="1664351"/>
                </a:cubicBezTo>
                <a:cubicBezTo>
                  <a:pt x="843827" y="1665427"/>
                  <a:pt x="844912" y="1666539"/>
                  <a:pt x="845972" y="1667650"/>
                </a:cubicBezTo>
                <a:cubicBezTo>
                  <a:pt x="846007" y="1667685"/>
                  <a:pt x="846046" y="1667721"/>
                  <a:pt x="846080" y="1667756"/>
                </a:cubicBezTo>
                <a:lnTo>
                  <a:pt x="846079" y="1667768"/>
                </a:lnTo>
                <a:cubicBezTo>
                  <a:pt x="846140" y="1667827"/>
                  <a:pt x="846206" y="1667886"/>
                  <a:pt x="846268" y="1667957"/>
                </a:cubicBezTo>
                <a:cubicBezTo>
                  <a:pt x="846569" y="1668276"/>
                  <a:pt x="846903" y="1668572"/>
                  <a:pt x="847198" y="1668891"/>
                </a:cubicBezTo>
                <a:cubicBezTo>
                  <a:pt x="847087" y="1668276"/>
                  <a:pt x="846876" y="1667685"/>
                  <a:pt x="846748" y="1667071"/>
                </a:cubicBezTo>
                <a:cubicBezTo>
                  <a:pt x="846272" y="1664801"/>
                  <a:pt x="845762" y="1662531"/>
                  <a:pt x="845076" y="1660332"/>
                </a:cubicBezTo>
                <a:cubicBezTo>
                  <a:pt x="845051" y="1660249"/>
                  <a:pt x="845041" y="1660167"/>
                  <a:pt x="845016" y="1660084"/>
                </a:cubicBezTo>
                <a:cubicBezTo>
                  <a:pt x="844696" y="1659091"/>
                  <a:pt x="845313" y="1658299"/>
                  <a:pt x="846093" y="1658051"/>
                </a:cubicBezTo>
                <a:close/>
                <a:moveTo>
                  <a:pt x="1215239" y="1995548"/>
                </a:moveTo>
                <a:cubicBezTo>
                  <a:pt x="1215792" y="1994697"/>
                  <a:pt x="1217452" y="1995643"/>
                  <a:pt x="1217216" y="2000147"/>
                </a:cubicBezTo>
                <a:cubicBezTo>
                  <a:pt x="1217181" y="2000762"/>
                  <a:pt x="1217110" y="2001436"/>
                  <a:pt x="1217005" y="2002180"/>
                </a:cubicBezTo>
                <a:cubicBezTo>
                  <a:pt x="1216922" y="2002724"/>
                  <a:pt x="1216534" y="2002961"/>
                  <a:pt x="1216098" y="2003067"/>
                </a:cubicBezTo>
                <a:cubicBezTo>
                  <a:pt x="1215251" y="2003280"/>
                  <a:pt x="1214168" y="2002830"/>
                  <a:pt x="1214262" y="2001790"/>
                </a:cubicBezTo>
                <a:cubicBezTo>
                  <a:pt x="1214450" y="1999745"/>
                  <a:pt x="1214109" y="1997298"/>
                  <a:pt x="1215239" y="1995548"/>
                </a:cubicBezTo>
                <a:close/>
                <a:moveTo>
                  <a:pt x="878747" y="1685016"/>
                </a:moveTo>
                <a:cubicBezTo>
                  <a:pt x="878900" y="1685134"/>
                  <a:pt x="879025" y="1685288"/>
                  <a:pt x="879165" y="1685430"/>
                </a:cubicBezTo>
                <a:cubicBezTo>
                  <a:pt x="880284" y="1686541"/>
                  <a:pt x="881006" y="1688326"/>
                  <a:pt x="881365" y="1690218"/>
                </a:cubicBezTo>
                <a:cubicBezTo>
                  <a:pt x="881704" y="1692015"/>
                  <a:pt x="881729" y="1693859"/>
                  <a:pt x="881478" y="1695254"/>
                </a:cubicBezTo>
                <a:cubicBezTo>
                  <a:pt x="881462" y="1695336"/>
                  <a:pt x="881456" y="1695443"/>
                  <a:pt x="881438" y="1695526"/>
                </a:cubicBezTo>
                <a:cubicBezTo>
                  <a:pt x="881393" y="1695738"/>
                  <a:pt x="881232" y="1695916"/>
                  <a:pt x="881044" y="1696022"/>
                </a:cubicBezTo>
                <a:cubicBezTo>
                  <a:pt x="880825" y="1696164"/>
                  <a:pt x="880566" y="1696211"/>
                  <a:pt x="880335" y="1696058"/>
                </a:cubicBezTo>
                <a:cubicBezTo>
                  <a:pt x="879980" y="1695821"/>
                  <a:pt x="879632" y="1695537"/>
                  <a:pt x="879298" y="1695206"/>
                </a:cubicBezTo>
                <a:lnTo>
                  <a:pt x="879300" y="1695206"/>
                </a:lnTo>
                <a:cubicBezTo>
                  <a:pt x="878138" y="1694083"/>
                  <a:pt x="877166" y="1692499"/>
                  <a:pt x="876610" y="1690820"/>
                </a:cubicBezTo>
                <a:cubicBezTo>
                  <a:pt x="876160" y="1689473"/>
                  <a:pt x="875987" y="1688066"/>
                  <a:pt x="876260" y="1686813"/>
                </a:cubicBezTo>
                <a:cubicBezTo>
                  <a:pt x="876346" y="1686423"/>
                  <a:pt x="876496" y="1686056"/>
                  <a:pt x="876672" y="1685702"/>
                </a:cubicBezTo>
                <a:cubicBezTo>
                  <a:pt x="876720" y="1685607"/>
                  <a:pt x="876738" y="1685501"/>
                  <a:pt x="876793" y="1685406"/>
                </a:cubicBezTo>
                <a:cubicBezTo>
                  <a:pt x="877227" y="1684661"/>
                  <a:pt x="878068" y="1684496"/>
                  <a:pt x="878747" y="1685016"/>
                </a:cubicBezTo>
                <a:close/>
                <a:moveTo>
                  <a:pt x="332370" y="1178633"/>
                </a:moveTo>
                <a:cubicBezTo>
                  <a:pt x="333977" y="1179247"/>
                  <a:pt x="333204" y="1181706"/>
                  <a:pt x="331670" y="1181765"/>
                </a:cubicBezTo>
                <a:cubicBezTo>
                  <a:pt x="331649" y="1181765"/>
                  <a:pt x="331633" y="1181765"/>
                  <a:pt x="331613" y="1181765"/>
                </a:cubicBezTo>
                <a:cubicBezTo>
                  <a:pt x="331357" y="1181777"/>
                  <a:pt x="331145" y="1181777"/>
                  <a:pt x="330907" y="1181777"/>
                </a:cubicBezTo>
                <a:cubicBezTo>
                  <a:pt x="324905" y="1181825"/>
                  <a:pt x="324605" y="1179330"/>
                  <a:pt x="327022" y="1178361"/>
                </a:cubicBezTo>
                <a:cubicBezTo>
                  <a:pt x="327471" y="1178183"/>
                  <a:pt x="328011" y="1178065"/>
                  <a:pt x="328625" y="1178018"/>
                </a:cubicBezTo>
                <a:cubicBezTo>
                  <a:pt x="329691" y="1177947"/>
                  <a:pt x="330965" y="1178089"/>
                  <a:pt x="332370" y="1178633"/>
                </a:cubicBezTo>
                <a:close/>
                <a:moveTo>
                  <a:pt x="755971" y="1568903"/>
                </a:moveTo>
                <a:cubicBezTo>
                  <a:pt x="756125" y="1569045"/>
                  <a:pt x="756218" y="1569234"/>
                  <a:pt x="756276" y="1569447"/>
                </a:cubicBezTo>
                <a:cubicBezTo>
                  <a:pt x="756423" y="1569967"/>
                  <a:pt x="756267" y="1570605"/>
                  <a:pt x="755751" y="1570853"/>
                </a:cubicBezTo>
                <a:cubicBezTo>
                  <a:pt x="753186" y="1572047"/>
                  <a:pt x="750302" y="1571090"/>
                  <a:pt x="747518" y="1571066"/>
                </a:cubicBezTo>
                <a:cubicBezTo>
                  <a:pt x="746450" y="1571054"/>
                  <a:pt x="745355" y="1571161"/>
                  <a:pt x="744270" y="1571220"/>
                </a:cubicBezTo>
                <a:cubicBezTo>
                  <a:pt x="742777" y="1571303"/>
                  <a:pt x="741302" y="1571279"/>
                  <a:pt x="739949" y="1570582"/>
                </a:cubicBezTo>
                <a:cubicBezTo>
                  <a:pt x="739688" y="1570451"/>
                  <a:pt x="739625" y="1570109"/>
                  <a:pt x="739811" y="1569896"/>
                </a:cubicBezTo>
                <a:cubicBezTo>
                  <a:pt x="741256" y="1568158"/>
                  <a:pt x="743440" y="1567839"/>
                  <a:pt x="745601" y="1567626"/>
                </a:cubicBezTo>
                <a:cubicBezTo>
                  <a:pt x="745866" y="1567602"/>
                  <a:pt x="746131" y="1567567"/>
                  <a:pt x="746395" y="1567543"/>
                </a:cubicBezTo>
                <a:cubicBezTo>
                  <a:pt x="746815" y="1567496"/>
                  <a:pt x="747293" y="1567461"/>
                  <a:pt x="747751" y="1567425"/>
                </a:cubicBezTo>
                <a:cubicBezTo>
                  <a:pt x="750584" y="1567165"/>
                  <a:pt x="753924" y="1567023"/>
                  <a:pt x="755971" y="1568903"/>
                </a:cubicBezTo>
                <a:close/>
                <a:moveTo>
                  <a:pt x="1460905" y="2218129"/>
                </a:moveTo>
                <a:cubicBezTo>
                  <a:pt x="1461928" y="2219287"/>
                  <a:pt x="1461788" y="2220398"/>
                  <a:pt x="1461564" y="2221911"/>
                </a:cubicBezTo>
                <a:cubicBezTo>
                  <a:pt x="1461175" y="2224370"/>
                  <a:pt x="1460776" y="2226829"/>
                  <a:pt x="1460199" y="2229253"/>
                </a:cubicBezTo>
                <a:cubicBezTo>
                  <a:pt x="1460033" y="2229973"/>
                  <a:pt x="1459056" y="2230660"/>
                  <a:pt x="1458314" y="2230506"/>
                </a:cubicBezTo>
                <a:cubicBezTo>
                  <a:pt x="1457761" y="2229832"/>
                  <a:pt x="1457197" y="2229146"/>
                  <a:pt x="1456643" y="2228473"/>
                </a:cubicBezTo>
                <a:cubicBezTo>
                  <a:pt x="1456620" y="2228484"/>
                  <a:pt x="1456609" y="2228496"/>
                  <a:pt x="1456584" y="2228520"/>
                </a:cubicBezTo>
                <a:cubicBezTo>
                  <a:pt x="1456596" y="2228484"/>
                  <a:pt x="1456597" y="2228461"/>
                  <a:pt x="1456609" y="2228437"/>
                </a:cubicBezTo>
                <a:cubicBezTo>
                  <a:pt x="1456597" y="2228425"/>
                  <a:pt x="1456596" y="2228413"/>
                  <a:pt x="1456584" y="2228402"/>
                </a:cubicBezTo>
                <a:cubicBezTo>
                  <a:pt x="1456584" y="2228343"/>
                  <a:pt x="1456644" y="2228295"/>
                  <a:pt x="1456656" y="2228236"/>
                </a:cubicBezTo>
                <a:cubicBezTo>
                  <a:pt x="1457090" y="2225931"/>
                  <a:pt x="1457586" y="2223590"/>
                  <a:pt x="1458233" y="2221332"/>
                </a:cubicBezTo>
                <a:cubicBezTo>
                  <a:pt x="1458679" y="2219759"/>
                  <a:pt x="1458892" y="2218720"/>
                  <a:pt x="1460364" y="2218034"/>
                </a:cubicBezTo>
                <a:cubicBezTo>
                  <a:pt x="1460539" y="2217951"/>
                  <a:pt x="1460764" y="2217975"/>
                  <a:pt x="1460905" y="2218129"/>
                </a:cubicBezTo>
                <a:close/>
                <a:moveTo>
                  <a:pt x="295365" y="1142080"/>
                </a:moveTo>
                <a:lnTo>
                  <a:pt x="295363" y="1142080"/>
                </a:lnTo>
                <a:lnTo>
                  <a:pt x="295363" y="1142080"/>
                </a:lnTo>
                <a:close/>
                <a:moveTo>
                  <a:pt x="969686" y="1764245"/>
                </a:moveTo>
                <a:cubicBezTo>
                  <a:pt x="967064" y="1765013"/>
                  <a:pt x="964459" y="1764990"/>
                  <a:pt x="961920" y="1764458"/>
                </a:cubicBezTo>
                <a:cubicBezTo>
                  <a:pt x="959247" y="1763902"/>
                  <a:pt x="956658" y="1762779"/>
                  <a:pt x="954209" y="1761349"/>
                </a:cubicBezTo>
                <a:cubicBezTo>
                  <a:pt x="953827" y="1761124"/>
                  <a:pt x="953440" y="1760911"/>
                  <a:pt x="953065" y="1760675"/>
                </a:cubicBezTo>
                <a:cubicBezTo>
                  <a:pt x="953018" y="1761384"/>
                  <a:pt x="952869" y="1762082"/>
                  <a:pt x="952658" y="1762767"/>
                </a:cubicBezTo>
                <a:cubicBezTo>
                  <a:pt x="952473" y="1763370"/>
                  <a:pt x="952241" y="1763973"/>
                  <a:pt x="951949" y="1764552"/>
                </a:cubicBezTo>
                <a:cubicBezTo>
                  <a:pt x="954747" y="1766290"/>
                  <a:pt x="962872" y="1770239"/>
                  <a:pt x="963200" y="1773029"/>
                </a:cubicBezTo>
                <a:cubicBezTo>
                  <a:pt x="963481" y="1775570"/>
                  <a:pt x="961065" y="1775097"/>
                  <a:pt x="958076" y="1773596"/>
                </a:cubicBezTo>
                <a:cubicBezTo>
                  <a:pt x="955054" y="1772071"/>
                  <a:pt x="951447" y="1769470"/>
                  <a:pt x="949432" y="1767827"/>
                </a:cubicBezTo>
                <a:cubicBezTo>
                  <a:pt x="948037" y="1769139"/>
                  <a:pt x="947824" y="1769234"/>
                  <a:pt x="947145" y="1769565"/>
                </a:cubicBezTo>
                <a:cubicBezTo>
                  <a:pt x="947138" y="1769565"/>
                  <a:pt x="947132" y="1769577"/>
                  <a:pt x="947126" y="1769577"/>
                </a:cubicBezTo>
                <a:cubicBezTo>
                  <a:pt x="946964" y="1769648"/>
                  <a:pt x="946806" y="1769730"/>
                  <a:pt x="946566" y="1769849"/>
                </a:cubicBezTo>
                <a:cubicBezTo>
                  <a:pt x="946588" y="1769979"/>
                  <a:pt x="946635" y="1770156"/>
                  <a:pt x="946665" y="1770310"/>
                </a:cubicBezTo>
                <a:cubicBezTo>
                  <a:pt x="946794" y="1770948"/>
                  <a:pt x="946975" y="1771693"/>
                  <a:pt x="947191" y="1772520"/>
                </a:cubicBezTo>
                <a:cubicBezTo>
                  <a:pt x="948169" y="1776291"/>
                  <a:pt x="949525" y="1781316"/>
                  <a:pt x="947591" y="1782415"/>
                </a:cubicBezTo>
                <a:cubicBezTo>
                  <a:pt x="947398" y="1782521"/>
                  <a:pt x="947245" y="1782675"/>
                  <a:pt x="946981" y="1782699"/>
                </a:cubicBezTo>
                <a:cubicBezTo>
                  <a:pt x="946676" y="1782734"/>
                  <a:pt x="944982" y="1779448"/>
                  <a:pt x="943478" y="1776398"/>
                </a:cubicBezTo>
                <a:cubicBezTo>
                  <a:pt x="942256" y="1773927"/>
                  <a:pt x="941154" y="1771610"/>
                  <a:pt x="941046" y="1771385"/>
                </a:cubicBezTo>
                <a:cubicBezTo>
                  <a:pt x="939885" y="1771480"/>
                  <a:pt x="938734" y="1771421"/>
                  <a:pt x="937598" y="1771326"/>
                </a:cubicBezTo>
                <a:cubicBezTo>
                  <a:pt x="937362" y="1771303"/>
                  <a:pt x="937118" y="1771338"/>
                  <a:pt x="936884" y="1771314"/>
                </a:cubicBezTo>
                <a:cubicBezTo>
                  <a:pt x="937034" y="1771693"/>
                  <a:pt x="937047" y="1772166"/>
                  <a:pt x="937010" y="1772674"/>
                </a:cubicBezTo>
                <a:cubicBezTo>
                  <a:pt x="936876" y="1774518"/>
                  <a:pt x="935726" y="1776918"/>
                  <a:pt x="934862" y="1778750"/>
                </a:cubicBezTo>
                <a:cubicBezTo>
                  <a:pt x="934624" y="1779259"/>
                  <a:pt x="934401" y="1779743"/>
                  <a:pt x="934241" y="1780133"/>
                </a:cubicBezTo>
                <a:cubicBezTo>
                  <a:pt x="934003" y="1780713"/>
                  <a:pt x="933493" y="1781008"/>
                  <a:pt x="932949" y="1781091"/>
                </a:cubicBezTo>
                <a:cubicBezTo>
                  <a:pt x="932881" y="1781103"/>
                  <a:pt x="932815" y="1781114"/>
                  <a:pt x="932744" y="1781114"/>
                </a:cubicBezTo>
                <a:cubicBezTo>
                  <a:pt x="931772" y="1781174"/>
                  <a:pt x="930777" y="1780524"/>
                  <a:pt x="931048" y="1779377"/>
                </a:cubicBezTo>
                <a:cubicBezTo>
                  <a:pt x="931378" y="1777994"/>
                  <a:pt x="931597" y="1772130"/>
                  <a:pt x="933469" y="1770286"/>
                </a:cubicBezTo>
                <a:cubicBezTo>
                  <a:pt x="933054" y="1770108"/>
                  <a:pt x="932803" y="1770038"/>
                  <a:pt x="932527" y="1769955"/>
                </a:cubicBezTo>
                <a:cubicBezTo>
                  <a:pt x="931205" y="1769541"/>
                  <a:pt x="931074" y="1770073"/>
                  <a:pt x="929216" y="1770936"/>
                </a:cubicBezTo>
                <a:cubicBezTo>
                  <a:pt x="926522" y="1772189"/>
                  <a:pt x="923099" y="1771705"/>
                  <a:pt x="919950" y="1770487"/>
                </a:cubicBezTo>
                <a:cubicBezTo>
                  <a:pt x="918716" y="1770002"/>
                  <a:pt x="917525" y="1769411"/>
                  <a:pt x="916436" y="1768773"/>
                </a:cubicBezTo>
                <a:cubicBezTo>
                  <a:pt x="916099" y="1768572"/>
                  <a:pt x="915792" y="1768371"/>
                  <a:pt x="915476" y="1768158"/>
                </a:cubicBezTo>
                <a:cubicBezTo>
                  <a:pt x="915254" y="1768016"/>
                  <a:pt x="915015" y="1767874"/>
                  <a:pt x="914804" y="1767732"/>
                </a:cubicBezTo>
                <a:cubicBezTo>
                  <a:pt x="914903" y="1767957"/>
                  <a:pt x="915047" y="1768134"/>
                  <a:pt x="915152" y="1768359"/>
                </a:cubicBezTo>
                <a:cubicBezTo>
                  <a:pt x="915303" y="1768678"/>
                  <a:pt x="915496" y="1768962"/>
                  <a:pt x="915657" y="1769269"/>
                </a:cubicBezTo>
                <a:cubicBezTo>
                  <a:pt x="916211" y="1770345"/>
                  <a:pt x="916748" y="1771421"/>
                  <a:pt x="917409" y="1772390"/>
                </a:cubicBezTo>
                <a:cubicBezTo>
                  <a:pt x="917777" y="1772934"/>
                  <a:pt x="918226" y="1773383"/>
                  <a:pt x="918624" y="1773892"/>
                </a:cubicBezTo>
                <a:cubicBezTo>
                  <a:pt x="918767" y="1774081"/>
                  <a:pt x="918914" y="1774258"/>
                  <a:pt x="919060" y="1774435"/>
                </a:cubicBezTo>
                <a:cubicBezTo>
                  <a:pt x="920636" y="1776350"/>
                  <a:pt x="922352" y="1778124"/>
                  <a:pt x="924293" y="1779578"/>
                </a:cubicBezTo>
                <a:cubicBezTo>
                  <a:pt x="925043" y="1780145"/>
                  <a:pt x="925859" y="1780594"/>
                  <a:pt x="926651" y="1781091"/>
                </a:cubicBezTo>
                <a:cubicBezTo>
                  <a:pt x="926798" y="1781186"/>
                  <a:pt x="926940" y="1781280"/>
                  <a:pt x="927087" y="1781375"/>
                </a:cubicBezTo>
                <a:cubicBezTo>
                  <a:pt x="928521" y="1782238"/>
                  <a:pt x="930001" y="1782994"/>
                  <a:pt x="931535" y="1783633"/>
                </a:cubicBezTo>
                <a:cubicBezTo>
                  <a:pt x="931799" y="1783751"/>
                  <a:pt x="932053" y="1783893"/>
                  <a:pt x="932321" y="1783987"/>
                </a:cubicBezTo>
                <a:cubicBezTo>
                  <a:pt x="932731" y="1784153"/>
                  <a:pt x="933140" y="1784306"/>
                  <a:pt x="933555" y="1784448"/>
                </a:cubicBezTo>
                <a:lnTo>
                  <a:pt x="933553" y="1784448"/>
                </a:lnTo>
                <a:cubicBezTo>
                  <a:pt x="935758" y="1785217"/>
                  <a:pt x="938018" y="1785725"/>
                  <a:pt x="940289" y="1786056"/>
                </a:cubicBezTo>
                <a:cubicBezTo>
                  <a:pt x="943299" y="1786493"/>
                  <a:pt x="946290" y="1786541"/>
                  <a:pt x="949185" y="1786210"/>
                </a:cubicBezTo>
                <a:cubicBezTo>
                  <a:pt x="950605" y="1786044"/>
                  <a:pt x="951982" y="1785796"/>
                  <a:pt x="953326" y="1785441"/>
                </a:cubicBezTo>
                <a:cubicBezTo>
                  <a:pt x="955903" y="1784779"/>
                  <a:pt x="958309" y="1783798"/>
                  <a:pt x="960447" y="1782439"/>
                </a:cubicBezTo>
                <a:cubicBezTo>
                  <a:pt x="961663" y="1781670"/>
                  <a:pt x="962778" y="1780795"/>
                  <a:pt x="963797" y="1779802"/>
                </a:cubicBezTo>
                <a:cubicBezTo>
                  <a:pt x="967047" y="1776658"/>
                  <a:pt x="969124" y="1772355"/>
                  <a:pt x="969515" y="1766964"/>
                </a:cubicBezTo>
                <a:cubicBezTo>
                  <a:pt x="969581" y="1766066"/>
                  <a:pt x="969720" y="1765214"/>
                  <a:pt x="969686" y="1764245"/>
                </a:cubicBezTo>
                <a:close/>
                <a:moveTo>
                  <a:pt x="935206" y="1731700"/>
                </a:moveTo>
                <a:cubicBezTo>
                  <a:pt x="932741" y="1731404"/>
                  <a:pt x="930282" y="1731357"/>
                  <a:pt x="927898" y="1731570"/>
                </a:cubicBezTo>
                <a:cubicBezTo>
                  <a:pt x="929973" y="1733390"/>
                  <a:pt x="931588" y="1735719"/>
                  <a:pt x="932754" y="1738083"/>
                </a:cubicBezTo>
                <a:lnTo>
                  <a:pt x="932753" y="1738083"/>
                </a:lnTo>
                <a:cubicBezTo>
                  <a:pt x="933929" y="1740472"/>
                  <a:pt x="934575" y="1742836"/>
                  <a:pt x="934690" y="1744810"/>
                </a:cubicBezTo>
                <a:cubicBezTo>
                  <a:pt x="934703" y="1745011"/>
                  <a:pt x="934781" y="1745259"/>
                  <a:pt x="934781" y="1745448"/>
                </a:cubicBezTo>
                <a:cubicBezTo>
                  <a:pt x="934986" y="1745425"/>
                  <a:pt x="935201" y="1745437"/>
                  <a:pt x="935411" y="1745437"/>
                </a:cubicBezTo>
                <a:cubicBezTo>
                  <a:pt x="935441" y="1745437"/>
                  <a:pt x="935474" y="1745437"/>
                  <a:pt x="935505" y="1745425"/>
                </a:cubicBezTo>
                <a:cubicBezTo>
                  <a:pt x="935519" y="1745413"/>
                  <a:pt x="935524" y="1745401"/>
                  <a:pt x="935535" y="1745389"/>
                </a:cubicBezTo>
                <a:cubicBezTo>
                  <a:pt x="935621" y="1745283"/>
                  <a:pt x="935664" y="1745200"/>
                  <a:pt x="935745" y="1745094"/>
                </a:cubicBezTo>
                <a:cubicBezTo>
                  <a:pt x="937209" y="1743261"/>
                  <a:pt x="937729" y="1741618"/>
                  <a:pt x="937690" y="1740022"/>
                </a:cubicBezTo>
                <a:cubicBezTo>
                  <a:pt x="937627" y="1737433"/>
                  <a:pt x="936185" y="1734915"/>
                  <a:pt x="935206" y="1731700"/>
                </a:cubicBezTo>
                <a:close/>
                <a:moveTo>
                  <a:pt x="327398" y="1169530"/>
                </a:moveTo>
                <a:cubicBezTo>
                  <a:pt x="329371" y="1170299"/>
                  <a:pt x="328642" y="1173526"/>
                  <a:pt x="326567" y="1172805"/>
                </a:cubicBezTo>
                <a:cubicBezTo>
                  <a:pt x="325782" y="1172521"/>
                  <a:pt x="324992" y="1172355"/>
                  <a:pt x="324222" y="1172143"/>
                </a:cubicBezTo>
                <a:cubicBezTo>
                  <a:pt x="323377" y="1171918"/>
                  <a:pt x="322556" y="1171634"/>
                  <a:pt x="321804" y="1171102"/>
                </a:cubicBezTo>
                <a:cubicBezTo>
                  <a:pt x="320851" y="1170429"/>
                  <a:pt x="320821" y="1169436"/>
                  <a:pt x="321804" y="1168927"/>
                </a:cubicBezTo>
                <a:cubicBezTo>
                  <a:pt x="322728" y="1168454"/>
                  <a:pt x="324545" y="1168419"/>
                  <a:pt x="327398" y="1169530"/>
                </a:cubicBezTo>
                <a:close/>
                <a:moveTo>
                  <a:pt x="1237158" y="2008966"/>
                </a:moveTo>
                <a:lnTo>
                  <a:pt x="1236424" y="2012887"/>
                </a:lnTo>
                <a:lnTo>
                  <a:pt x="1236239" y="2013246"/>
                </a:lnTo>
                <a:lnTo>
                  <a:pt x="1233368" y="2011650"/>
                </a:lnTo>
                <a:cubicBezTo>
                  <a:pt x="1234568" y="2009853"/>
                  <a:pt x="1236523" y="2006767"/>
                  <a:pt x="1237158" y="2008966"/>
                </a:cubicBezTo>
                <a:close/>
                <a:moveTo>
                  <a:pt x="1216651" y="1989649"/>
                </a:moveTo>
                <a:cubicBezTo>
                  <a:pt x="1216851" y="1990205"/>
                  <a:pt x="1217016" y="1990867"/>
                  <a:pt x="1217098" y="1991671"/>
                </a:cubicBezTo>
                <a:cubicBezTo>
                  <a:pt x="1217404" y="1994874"/>
                  <a:pt x="1213543" y="1994236"/>
                  <a:pt x="1213590" y="1991020"/>
                </a:cubicBezTo>
                <a:cubicBezTo>
                  <a:pt x="1213602" y="1990193"/>
                  <a:pt x="1213802" y="1989235"/>
                  <a:pt x="1214473" y="1988077"/>
                </a:cubicBezTo>
                <a:cubicBezTo>
                  <a:pt x="1214885" y="1987367"/>
                  <a:pt x="1215992" y="1987876"/>
                  <a:pt x="1216651" y="1989649"/>
                </a:cubicBezTo>
                <a:close/>
                <a:moveTo>
                  <a:pt x="296012" y="1139491"/>
                </a:moveTo>
                <a:lnTo>
                  <a:pt x="295363" y="1142080"/>
                </a:lnTo>
                <a:lnTo>
                  <a:pt x="290556" y="1140909"/>
                </a:lnTo>
                <a:cubicBezTo>
                  <a:pt x="290026" y="1140460"/>
                  <a:pt x="289947" y="1139432"/>
                  <a:pt x="290636" y="1139053"/>
                </a:cubicBezTo>
                <a:cubicBezTo>
                  <a:pt x="292373" y="1138084"/>
                  <a:pt x="294203" y="1138994"/>
                  <a:pt x="296012" y="1139491"/>
                </a:cubicBezTo>
                <a:close/>
                <a:moveTo>
                  <a:pt x="359670" y="1197973"/>
                </a:moveTo>
                <a:cubicBezTo>
                  <a:pt x="356268" y="1196803"/>
                  <a:pt x="352614" y="1196259"/>
                  <a:pt x="349081" y="1195916"/>
                </a:cubicBezTo>
                <a:cubicBezTo>
                  <a:pt x="345112" y="1195538"/>
                  <a:pt x="339862" y="1196625"/>
                  <a:pt x="336232" y="1194829"/>
                </a:cubicBezTo>
                <a:cubicBezTo>
                  <a:pt x="334269" y="1193847"/>
                  <a:pt x="335816" y="1191518"/>
                  <a:pt x="342645" y="1191933"/>
                </a:cubicBezTo>
                <a:cubicBezTo>
                  <a:pt x="337782" y="1190856"/>
                  <a:pt x="332048" y="1189993"/>
                  <a:pt x="325198" y="1190821"/>
                </a:cubicBezTo>
                <a:cubicBezTo>
                  <a:pt x="316951" y="1191802"/>
                  <a:pt x="307081" y="1195254"/>
                  <a:pt x="295086" y="1203848"/>
                </a:cubicBezTo>
                <a:cubicBezTo>
                  <a:pt x="295684" y="1205704"/>
                  <a:pt x="297083" y="1207218"/>
                  <a:pt x="298737" y="1208589"/>
                </a:cubicBezTo>
                <a:cubicBezTo>
                  <a:pt x="301035" y="1210492"/>
                  <a:pt x="303840" y="1212088"/>
                  <a:pt x="305808" y="1213814"/>
                </a:cubicBezTo>
                <a:cubicBezTo>
                  <a:pt x="306573" y="1214488"/>
                  <a:pt x="307187" y="1215316"/>
                  <a:pt x="307844" y="1216096"/>
                </a:cubicBezTo>
                <a:cubicBezTo>
                  <a:pt x="311435" y="1220352"/>
                  <a:pt x="313704" y="1225884"/>
                  <a:pt x="316845" y="1230354"/>
                </a:cubicBezTo>
                <a:cubicBezTo>
                  <a:pt x="328029" y="1246301"/>
                  <a:pt x="355576" y="1243640"/>
                  <a:pt x="371180" y="1237103"/>
                </a:cubicBezTo>
                <a:cubicBezTo>
                  <a:pt x="370692" y="1236311"/>
                  <a:pt x="370277" y="1235483"/>
                  <a:pt x="369975" y="1234608"/>
                </a:cubicBezTo>
                <a:cubicBezTo>
                  <a:pt x="369008" y="1233899"/>
                  <a:pt x="368237" y="1233048"/>
                  <a:pt x="367578" y="1232126"/>
                </a:cubicBezTo>
                <a:cubicBezTo>
                  <a:pt x="363620" y="1236866"/>
                  <a:pt x="359302" y="1233072"/>
                  <a:pt x="365801" y="1228415"/>
                </a:cubicBezTo>
                <a:cubicBezTo>
                  <a:pt x="365704" y="1228083"/>
                  <a:pt x="365584" y="1227764"/>
                  <a:pt x="365521" y="1227421"/>
                </a:cubicBezTo>
                <a:cubicBezTo>
                  <a:pt x="362167" y="1230696"/>
                  <a:pt x="357374" y="1236134"/>
                  <a:pt x="352827" y="1235093"/>
                </a:cubicBezTo>
                <a:cubicBezTo>
                  <a:pt x="352398" y="1234999"/>
                  <a:pt x="352129" y="1234408"/>
                  <a:pt x="352295" y="1234006"/>
                </a:cubicBezTo>
                <a:cubicBezTo>
                  <a:pt x="353668" y="1230672"/>
                  <a:pt x="357954" y="1228887"/>
                  <a:pt x="360667" y="1226664"/>
                </a:cubicBezTo>
                <a:cubicBezTo>
                  <a:pt x="362365" y="1225281"/>
                  <a:pt x="364002" y="1223780"/>
                  <a:pt x="365629" y="1222267"/>
                </a:cubicBezTo>
                <a:cubicBezTo>
                  <a:pt x="365724" y="1221853"/>
                  <a:pt x="365803" y="1221439"/>
                  <a:pt x="365938" y="1221037"/>
                </a:cubicBezTo>
                <a:cubicBezTo>
                  <a:pt x="361576" y="1224619"/>
                  <a:pt x="354322" y="1231181"/>
                  <a:pt x="348386" y="1231004"/>
                </a:cubicBezTo>
                <a:cubicBezTo>
                  <a:pt x="346904" y="1230957"/>
                  <a:pt x="349452" y="1227646"/>
                  <a:pt x="349697" y="1227397"/>
                </a:cubicBezTo>
                <a:cubicBezTo>
                  <a:pt x="350958" y="1226144"/>
                  <a:pt x="352627" y="1225151"/>
                  <a:pt x="354052" y="1224111"/>
                </a:cubicBezTo>
                <a:cubicBezTo>
                  <a:pt x="356671" y="1222185"/>
                  <a:pt x="359356" y="1220340"/>
                  <a:pt x="361953" y="1218390"/>
                </a:cubicBezTo>
                <a:cubicBezTo>
                  <a:pt x="356783" y="1221628"/>
                  <a:pt x="351325" y="1224549"/>
                  <a:pt x="345498" y="1226369"/>
                </a:cubicBezTo>
                <a:lnTo>
                  <a:pt x="338761" y="1228414"/>
                </a:lnTo>
                <a:lnTo>
                  <a:pt x="338198" y="1225842"/>
                </a:lnTo>
                <a:cubicBezTo>
                  <a:pt x="339372" y="1224767"/>
                  <a:pt x="341245" y="1223715"/>
                  <a:pt x="341824" y="1223402"/>
                </a:cubicBezTo>
                <a:cubicBezTo>
                  <a:pt x="344745" y="1221829"/>
                  <a:pt x="347716" y="1220352"/>
                  <a:pt x="350693" y="1218886"/>
                </a:cubicBezTo>
                <a:cubicBezTo>
                  <a:pt x="355740" y="1216403"/>
                  <a:pt x="360816" y="1213968"/>
                  <a:pt x="365865" y="1211486"/>
                </a:cubicBezTo>
                <a:cubicBezTo>
                  <a:pt x="367005" y="1210918"/>
                  <a:pt x="368158" y="1210374"/>
                  <a:pt x="369294" y="1209807"/>
                </a:cubicBezTo>
                <a:cubicBezTo>
                  <a:pt x="369029" y="1209607"/>
                  <a:pt x="368742" y="1209440"/>
                  <a:pt x="368486" y="1209239"/>
                </a:cubicBezTo>
                <a:cubicBezTo>
                  <a:pt x="367584" y="1209831"/>
                  <a:pt x="366609" y="1210339"/>
                  <a:pt x="365657" y="1210882"/>
                </a:cubicBezTo>
                <a:cubicBezTo>
                  <a:pt x="360102" y="1214039"/>
                  <a:pt x="353848" y="1216333"/>
                  <a:pt x="347644" y="1217455"/>
                </a:cubicBezTo>
                <a:cubicBezTo>
                  <a:pt x="344632" y="1217999"/>
                  <a:pt x="341026" y="1218874"/>
                  <a:pt x="337949" y="1218767"/>
                </a:cubicBezTo>
                <a:cubicBezTo>
                  <a:pt x="336628" y="1218720"/>
                  <a:pt x="335035" y="1218260"/>
                  <a:pt x="335963" y="1216840"/>
                </a:cubicBezTo>
                <a:cubicBezTo>
                  <a:pt x="336480" y="1216060"/>
                  <a:pt x="338934" y="1215859"/>
                  <a:pt x="339808" y="1215599"/>
                </a:cubicBezTo>
                <a:cubicBezTo>
                  <a:pt x="342836" y="1214677"/>
                  <a:pt x="345832" y="1213625"/>
                  <a:pt x="348855" y="1212703"/>
                </a:cubicBezTo>
                <a:cubicBezTo>
                  <a:pt x="354067" y="1211108"/>
                  <a:pt x="359465" y="1209700"/>
                  <a:pt x="364543" y="1207643"/>
                </a:cubicBezTo>
                <a:cubicBezTo>
                  <a:pt x="365048" y="1207442"/>
                  <a:pt x="365566" y="1207265"/>
                  <a:pt x="366064" y="1207041"/>
                </a:cubicBezTo>
                <a:cubicBezTo>
                  <a:pt x="365699" y="1206674"/>
                  <a:pt x="365317" y="1206307"/>
                  <a:pt x="364968" y="1205918"/>
                </a:cubicBezTo>
                <a:cubicBezTo>
                  <a:pt x="364661" y="1205988"/>
                  <a:pt x="364337" y="1206071"/>
                  <a:pt x="364027" y="1206154"/>
                </a:cubicBezTo>
                <a:cubicBezTo>
                  <a:pt x="354725" y="1208412"/>
                  <a:pt x="343609" y="1212797"/>
                  <a:pt x="334563" y="1209428"/>
                </a:cubicBezTo>
                <a:cubicBezTo>
                  <a:pt x="329412" y="1207501"/>
                  <a:pt x="352369" y="1204369"/>
                  <a:pt x="361159" y="1203033"/>
                </a:cubicBezTo>
                <a:cubicBezTo>
                  <a:pt x="361669" y="1202962"/>
                  <a:pt x="362151" y="1202891"/>
                  <a:pt x="362557" y="1202821"/>
                </a:cubicBezTo>
                <a:cubicBezTo>
                  <a:pt x="362292" y="1202442"/>
                  <a:pt x="361993" y="1202075"/>
                  <a:pt x="361743" y="1201685"/>
                </a:cubicBezTo>
                <a:cubicBezTo>
                  <a:pt x="360838" y="1201815"/>
                  <a:pt x="360014" y="1201945"/>
                  <a:pt x="359158" y="1202075"/>
                </a:cubicBezTo>
                <a:cubicBezTo>
                  <a:pt x="348511" y="1203719"/>
                  <a:pt x="341599" y="1205173"/>
                  <a:pt x="337352" y="1203115"/>
                </a:cubicBezTo>
                <a:cubicBezTo>
                  <a:pt x="337062" y="1202975"/>
                  <a:pt x="336745" y="1202879"/>
                  <a:pt x="336478" y="1202702"/>
                </a:cubicBezTo>
                <a:cubicBezTo>
                  <a:pt x="335850" y="1202288"/>
                  <a:pt x="336152" y="1201401"/>
                  <a:pt x="336710" y="1201130"/>
                </a:cubicBezTo>
                <a:cubicBezTo>
                  <a:pt x="339480" y="1199746"/>
                  <a:pt x="342855" y="1199995"/>
                  <a:pt x="346101" y="1200113"/>
                </a:cubicBezTo>
                <a:cubicBezTo>
                  <a:pt x="347234" y="1200161"/>
                  <a:pt x="348353" y="1200184"/>
                  <a:pt x="349424" y="1200113"/>
                </a:cubicBezTo>
                <a:cubicBezTo>
                  <a:pt x="350113" y="1200078"/>
                  <a:pt x="350799" y="1199995"/>
                  <a:pt x="351488" y="1199947"/>
                </a:cubicBezTo>
                <a:cubicBezTo>
                  <a:pt x="354427" y="1199711"/>
                  <a:pt x="357359" y="1199392"/>
                  <a:pt x="360291" y="1199072"/>
                </a:cubicBezTo>
                <a:cubicBezTo>
                  <a:pt x="360099" y="1198694"/>
                  <a:pt x="359849" y="1198351"/>
                  <a:pt x="359670" y="1197973"/>
                </a:cubicBezTo>
                <a:close/>
                <a:moveTo>
                  <a:pt x="863346" y="1662673"/>
                </a:moveTo>
                <a:cubicBezTo>
                  <a:pt x="862927" y="1662472"/>
                  <a:pt x="862483" y="1662318"/>
                  <a:pt x="862057" y="1662129"/>
                </a:cubicBezTo>
                <a:cubicBezTo>
                  <a:pt x="861663" y="1661952"/>
                  <a:pt x="861267" y="1661774"/>
                  <a:pt x="860868" y="1661621"/>
                </a:cubicBezTo>
                <a:cubicBezTo>
                  <a:pt x="858669" y="1660710"/>
                  <a:pt x="856366" y="1659954"/>
                  <a:pt x="853961" y="1659363"/>
                </a:cubicBezTo>
                <a:cubicBezTo>
                  <a:pt x="853705" y="1659304"/>
                  <a:pt x="853448" y="1659245"/>
                  <a:pt x="853190" y="1659185"/>
                </a:cubicBezTo>
                <a:cubicBezTo>
                  <a:pt x="851210" y="1658724"/>
                  <a:pt x="849184" y="1658346"/>
                  <a:pt x="847056" y="1658121"/>
                </a:cubicBezTo>
                <a:cubicBezTo>
                  <a:pt x="847286" y="1658216"/>
                  <a:pt x="847517" y="1658275"/>
                  <a:pt x="847713" y="1658523"/>
                </a:cubicBezTo>
                <a:cubicBezTo>
                  <a:pt x="848796" y="1659859"/>
                  <a:pt x="849689" y="1661290"/>
                  <a:pt x="850493" y="1662779"/>
                </a:cubicBezTo>
                <a:cubicBezTo>
                  <a:pt x="850959" y="1663642"/>
                  <a:pt x="851390" y="1664529"/>
                  <a:pt x="851784" y="1665427"/>
                </a:cubicBezTo>
                <a:cubicBezTo>
                  <a:pt x="852327" y="1666668"/>
                  <a:pt x="852832" y="1667934"/>
                  <a:pt x="853271" y="1669234"/>
                </a:cubicBezTo>
                <a:cubicBezTo>
                  <a:pt x="853792" y="1670771"/>
                  <a:pt x="854310" y="1672414"/>
                  <a:pt x="854582" y="1674057"/>
                </a:cubicBezTo>
                <a:cubicBezTo>
                  <a:pt x="854822" y="1671161"/>
                  <a:pt x="854874" y="1668276"/>
                  <a:pt x="854418" y="1665049"/>
                </a:cubicBezTo>
                <a:cubicBezTo>
                  <a:pt x="854031" y="1662377"/>
                  <a:pt x="858009" y="1661538"/>
                  <a:pt x="859286" y="1663500"/>
                </a:cubicBezTo>
                <a:cubicBezTo>
                  <a:pt x="859432" y="1663725"/>
                  <a:pt x="859568" y="1663961"/>
                  <a:pt x="859632" y="1664269"/>
                </a:cubicBezTo>
                <a:cubicBezTo>
                  <a:pt x="860373" y="1667768"/>
                  <a:pt x="860504" y="1671244"/>
                  <a:pt x="860410" y="1674778"/>
                </a:cubicBezTo>
                <a:cubicBezTo>
                  <a:pt x="860397" y="1675263"/>
                  <a:pt x="860432" y="1675724"/>
                  <a:pt x="860410" y="1676209"/>
                </a:cubicBezTo>
                <a:cubicBezTo>
                  <a:pt x="860357" y="1677403"/>
                  <a:pt x="860137" y="1678715"/>
                  <a:pt x="859979" y="1679992"/>
                </a:cubicBezTo>
                <a:lnTo>
                  <a:pt x="859980" y="1679992"/>
                </a:lnTo>
                <a:cubicBezTo>
                  <a:pt x="859867" y="1680902"/>
                  <a:pt x="859845" y="1681789"/>
                  <a:pt x="859671" y="1682699"/>
                </a:cubicBezTo>
                <a:cubicBezTo>
                  <a:pt x="859964" y="1681966"/>
                  <a:pt x="860259" y="1681233"/>
                  <a:pt x="860495" y="1680512"/>
                </a:cubicBezTo>
                <a:cubicBezTo>
                  <a:pt x="860569" y="1680287"/>
                  <a:pt x="860621" y="1680051"/>
                  <a:pt x="860692" y="1679826"/>
                </a:cubicBezTo>
                <a:cubicBezTo>
                  <a:pt x="861260" y="1678029"/>
                  <a:pt x="861718" y="1676209"/>
                  <a:pt x="862099" y="1674353"/>
                </a:cubicBezTo>
                <a:cubicBezTo>
                  <a:pt x="862708" y="1671409"/>
                  <a:pt x="863063" y="1668406"/>
                  <a:pt x="863140" y="1665416"/>
                </a:cubicBezTo>
                <a:cubicBezTo>
                  <a:pt x="863156" y="1664777"/>
                  <a:pt x="863208" y="1664150"/>
                  <a:pt x="863199" y="1663524"/>
                </a:cubicBezTo>
                <a:cubicBezTo>
                  <a:pt x="863192" y="1663205"/>
                  <a:pt x="863262" y="1662933"/>
                  <a:pt x="863346" y="1662673"/>
                </a:cubicBezTo>
                <a:close/>
                <a:moveTo>
                  <a:pt x="1148515" y="1925611"/>
                </a:moveTo>
                <a:cubicBezTo>
                  <a:pt x="1148245" y="1929702"/>
                  <a:pt x="1147127" y="1933827"/>
                  <a:pt x="1145985" y="1937941"/>
                </a:cubicBezTo>
                <a:cubicBezTo>
                  <a:pt x="1147492" y="1936322"/>
                  <a:pt x="1148705" y="1937008"/>
                  <a:pt x="1148822" y="1938119"/>
                </a:cubicBezTo>
                <a:cubicBezTo>
                  <a:pt x="1149081" y="1940530"/>
                  <a:pt x="1147127" y="1945566"/>
                  <a:pt x="1146350" y="1948522"/>
                </a:cubicBezTo>
                <a:cubicBezTo>
                  <a:pt x="1150470" y="1943699"/>
                  <a:pt x="1147162" y="1957897"/>
                  <a:pt x="1146480" y="1964197"/>
                </a:cubicBezTo>
                <a:cubicBezTo>
                  <a:pt x="1147845" y="1960686"/>
                  <a:pt x="1149434" y="1960497"/>
                  <a:pt x="1149858" y="1961739"/>
                </a:cubicBezTo>
                <a:cubicBezTo>
                  <a:pt x="1151165" y="1965699"/>
                  <a:pt x="1149586" y="1970167"/>
                  <a:pt x="1149164" y="1974199"/>
                </a:cubicBezTo>
                <a:cubicBezTo>
                  <a:pt x="1148799" y="1977674"/>
                  <a:pt x="1148693" y="1981138"/>
                  <a:pt x="1148763" y="1984590"/>
                </a:cubicBezTo>
                <a:cubicBezTo>
                  <a:pt x="1150541" y="1976764"/>
                  <a:pt x="1153696" y="1975972"/>
                  <a:pt x="1154096" y="1978431"/>
                </a:cubicBezTo>
                <a:cubicBezTo>
                  <a:pt x="1154520" y="1981138"/>
                  <a:pt x="1154155" y="1983337"/>
                  <a:pt x="1153366" y="1987498"/>
                </a:cubicBezTo>
                <a:cubicBezTo>
                  <a:pt x="1153920" y="1987427"/>
                  <a:pt x="1154508" y="1987356"/>
                  <a:pt x="1155072" y="1987285"/>
                </a:cubicBezTo>
                <a:cubicBezTo>
                  <a:pt x="1160418" y="1969423"/>
                  <a:pt x="1163137" y="1949373"/>
                  <a:pt x="1148515" y="1925611"/>
                </a:cubicBezTo>
                <a:close/>
                <a:moveTo>
                  <a:pt x="868387" y="1665498"/>
                </a:moveTo>
                <a:cubicBezTo>
                  <a:pt x="868272" y="1665427"/>
                  <a:pt x="868168" y="1665333"/>
                  <a:pt x="868051" y="1665262"/>
                </a:cubicBezTo>
                <a:cubicBezTo>
                  <a:pt x="868069" y="1665581"/>
                  <a:pt x="868058" y="1665888"/>
                  <a:pt x="868071" y="1666208"/>
                </a:cubicBezTo>
                <a:cubicBezTo>
                  <a:pt x="868181" y="1665971"/>
                  <a:pt x="868275" y="1665735"/>
                  <a:pt x="868387" y="1665498"/>
                </a:cubicBezTo>
                <a:close/>
                <a:moveTo>
                  <a:pt x="1299960" y="2062353"/>
                </a:moveTo>
                <a:cubicBezTo>
                  <a:pt x="1299760" y="2062294"/>
                  <a:pt x="1299561" y="2062223"/>
                  <a:pt x="1299361" y="2062164"/>
                </a:cubicBezTo>
                <a:cubicBezTo>
                  <a:pt x="1299090" y="2062105"/>
                  <a:pt x="1298843" y="2062046"/>
                  <a:pt x="1298618" y="2061928"/>
                </a:cubicBezTo>
                <a:cubicBezTo>
                  <a:pt x="1292474" y="2059930"/>
                  <a:pt x="1285634" y="2055958"/>
                  <a:pt x="1277936" y="2052600"/>
                </a:cubicBezTo>
                <a:cubicBezTo>
                  <a:pt x="1275404" y="2051501"/>
                  <a:pt x="1272780" y="2050461"/>
                  <a:pt x="1270049" y="2049586"/>
                </a:cubicBezTo>
                <a:cubicBezTo>
                  <a:pt x="1261667" y="2046878"/>
                  <a:pt x="1252332" y="2045696"/>
                  <a:pt x="1241890" y="2048687"/>
                </a:cubicBezTo>
                <a:cubicBezTo>
                  <a:pt x="1240042" y="2049207"/>
                  <a:pt x="1238159" y="2049881"/>
                  <a:pt x="1236239" y="2050685"/>
                </a:cubicBezTo>
                <a:cubicBezTo>
                  <a:pt x="1235063" y="2051182"/>
                  <a:pt x="1233874" y="2051714"/>
                  <a:pt x="1232673" y="2052328"/>
                </a:cubicBezTo>
                <a:cubicBezTo>
                  <a:pt x="1230990" y="2053180"/>
                  <a:pt x="1229271" y="2054161"/>
                  <a:pt x="1227541" y="2055248"/>
                </a:cubicBezTo>
                <a:cubicBezTo>
                  <a:pt x="1226210" y="2056076"/>
                  <a:pt x="1224868" y="2056974"/>
                  <a:pt x="1223515" y="2057955"/>
                </a:cubicBezTo>
                <a:cubicBezTo>
                  <a:pt x="1222173" y="2058925"/>
                  <a:pt x="1220807" y="2059942"/>
                  <a:pt x="1219430" y="2061065"/>
                </a:cubicBezTo>
                <a:cubicBezTo>
                  <a:pt x="1220289" y="2062176"/>
                  <a:pt x="1221172" y="2063382"/>
                  <a:pt x="1222043" y="2064611"/>
                </a:cubicBezTo>
                <a:cubicBezTo>
                  <a:pt x="1222655" y="2065462"/>
                  <a:pt x="1223256" y="2066325"/>
                  <a:pt x="1223867" y="2067188"/>
                </a:cubicBezTo>
                <a:cubicBezTo>
                  <a:pt x="1224021" y="2066869"/>
                  <a:pt x="1224268" y="2066562"/>
                  <a:pt x="1224456" y="2066242"/>
                </a:cubicBezTo>
                <a:cubicBezTo>
                  <a:pt x="1226056" y="2063559"/>
                  <a:pt x="1228964" y="2061242"/>
                  <a:pt x="1231106" y="2059516"/>
                </a:cubicBezTo>
                <a:cubicBezTo>
                  <a:pt x="1231355" y="2059327"/>
                  <a:pt x="1231613" y="2059114"/>
                  <a:pt x="1231861" y="2058913"/>
                </a:cubicBezTo>
                <a:cubicBezTo>
                  <a:pt x="1232614" y="2058286"/>
                  <a:pt x="1233415" y="2057648"/>
                  <a:pt x="1234251" y="2056998"/>
                </a:cubicBezTo>
                <a:cubicBezTo>
                  <a:pt x="1236145" y="2055508"/>
                  <a:pt x="1238229" y="2054090"/>
                  <a:pt x="1240407" y="2053428"/>
                </a:cubicBezTo>
                <a:cubicBezTo>
                  <a:pt x="1241584" y="2053073"/>
                  <a:pt x="1242785" y="2052931"/>
                  <a:pt x="1244009" y="2053120"/>
                </a:cubicBezTo>
                <a:cubicBezTo>
                  <a:pt x="1244703" y="2053227"/>
                  <a:pt x="1245269" y="2054066"/>
                  <a:pt x="1244916" y="2054740"/>
                </a:cubicBezTo>
                <a:cubicBezTo>
                  <a:pt x="1243527" y="2057388"/>
                  <a:pt x="1240913" y="2059008"/>
                  <a:pt x="1238277" y="2060592"/>
                </a:cubicBezTo>
                <a:cubicBezTo>
                  <a:pt x="1236746" y="2061502"/>
                  <a:pt x="1235204" y="2062412"/>
                  <a:pt x="1233886" y="2063476"/>
                </a:cubicBezTo>
                <a:cubicBezTo>
                  <a:pt x="1233144" y="2064091"/>
                  <a:pt x="1232379" y="2064824"/>
                  <a:pt x="1231602" y="2065569"/>
                </a:cubicBezTo>
                <a:cubicBezTo>
                  <a:pt x="1231319" y="2065852"/>
                  <a:pt x="1231025" y="2066136"/>
                  <a:pt x="1230719" y="2066420"/>
                </a:cubicBezTo>
                <a:cubicBezTo>
                  <a:pt x="1229224" y="2067862"/>
                  <a:pt x="1227634" y="2069281"/>
                  <a:pt x="1225869" y="2070061"/>
                </a:cubicBezTo>
                <a:cubicBezTo>
                  <a:pt x="1227694" y="2072768"/>
                  <a:pt x="1229506" y="2075582"/>
                  <a:pt x="1231260" y="2078525"/>
                </a:cubicBezTo>
                <a:cubicBezTo>
                  <a:pt x="1232085" y="2077083"/>
                  <a:pt x="1233167" y="2075889"/>
                  <a:pt x="1234308" y="2074872"/>
                </a:cubicBezTo>
                <a:cubicBezTo>
                  <a:pt x="1238453" y="2071149"/>
                  <a:pt x="1243656" y="2070156"/>
                  <a:pt x="1242714" y="2072319"/>
                </a:cubicBezTo>
                <a:cubicBezTo>
                  <a:pt x="1241042" y="2076137"/>
                  <a:pt x="1235392" y="2081232"/>
                  <a:pt x="1233485" y="2082438"/>
                </a:cubicBezTo>
                <a:cubicBezTo>
                  <a:pt x="1235793" y="2086588"/>
                  <a:pt x="1237994" y="2090820"/>
                  <a:pt x="1239877" y="2095194"/>
                </a:cubicBezTo>
                <a:cubicBezTo>
                  <a:pt x="1243174" y="2090182"/>
                  <a:pt x="1256546" y="2078584"/>
                  <a:pt x="1263739" y="2078703"/>
                </a:cubicBezTo>
                <a:cubicBezTo>
                  <a:pt x="1264363" y="2078714"/>
                  <a:pt x="1264739" y="2079483"/>
                  <a:pt x="1264398" y="2079991"/>
                </a:cubicBezTo>
                <a:cubicBezTo>
                  <a:pt x="1261608" y="2084259"/>
                  <a:pt x="1256134" y="2086588"/>
                  <a:pt x="1252214" y="2089791"/>
                </a:cubicBezTo>
                <a:cubicBezTo>
                  <a:pt x="1248801" y="2092593"/>
                  <a:pt x="1245422" y="2096837"/>
                  <a:pt x="1241526" y="2099261"/>
                </a:cubicBezTo>
                <a:cubicBezTo>
                  <a:pt x="1243643" y="2104817"/>
                  <a:pt x="1245328" y="2110444"/>
                  <a:pt x="1246186" y="2115941"/>
                </a:cubicBezTo>
                <a:cubicBezTo>
                  <a:pt x="1250613" y="2110125"/>
                  <a:pt x="1262774" y="2096092"/>
                  <a:pt x="1271061" y="2095785"/>
                </a:cubicBezTo>
                <a:cubicBezTo>
                  <a:pt x="1271684" y="2095761"/>
                  <a:pt x="1272003" y="2096589"/>
                  <a:pt x="1271672" y="2097062"/>
                </a:cubicBezTo>
                <a:cubicBezTo>
                  <a:pt x="1270661" y="2098540"/>
                  <a:pt x="1247681" y="2121556"/>
                  <a:pt x="1246846" y="2122242"/>
                </a:cubicBezTo>
                <a:cubicBezTo>
                  <a:pt x="1247164" y="2129418"/>
                  <a:pt x="1245952" y="2136274"/>
                  <a:pt x="1242619" y="2142363"/>
                </a:cubicBezTo>
                <a:cubicBezTo>
                  <a:pt x="1242973" y="2142457"/>
                  <a:pt x="1243162" y="2142599"/>
                  <a:pt x="1243491" y="2142694"/>
                </a:cubicBezTo>
                <a:cubicBezTo>
                  <a:pt x="1247788" y="2137599"/>
                  <a:pt x="1253768" y="2134076"/>
                  <a:pt x="1258183" y="2129063"/>
                </a:cubicBezTo>
                <a:cubicBezTo>
                  <a:pt x="1260502" y="2126427"/>
                  <a:pt x="1262668" y="2121355"/>
                  <a:pt x="1266847" y="2122632"/>
                </a:cubicBezTo>
                <a:cubicBezTo>
                  <a:pt x="1267424" y="2122809"/>
                  <a:pt x="1267894" y="2123330"/>
                  <a:pt x="1267740" y="2123968"/>
                </a:cubicBezTo>
                <a:cubicBezTo>
                  <a:pt x="1266305" y="2130032"/>
                  <a:pt x="1252779" y="2141228"/>
                  <a:pt x="1247799" y="2144609"/>
                </a:cubicBezTo>
                <a:cubicBezTo>
                  <a:pt x="1255287" y="2149550"/>
                  <a:pt x="1248153" y="2158877"/>
                  <a:pt x="1234568" y="2173607"/>
                </a:cubicBezTo>
                <a:cubicBezTo>
                  <a:pt x="1236005" y="2172780"/>
                  <a:pt x="1237429" y="2171964"/>
                  <a:pt x="1238783" y="2171125"/>
                </a:cubicBezTo>
                <a:cubicBezTo>
                  <a:pt x="1243998" y="2167897"/>
                  <a:pt x="1249188" y="2164221"/>
                  <a:pt x="1254934" y="2162046"/>
                </a:cubicBezTo>
                <a:cubicBezTo>
                  <a:pt x="1255252" y="2161928"/>
                  <a:pt x="1255699" y="2162188"/>
                  <a:pt x="1255746" y="2162519"/>
                </a:cubicBezTo>
                <a:cubicBezTo>
                  <a:pt x="1256416" y="2167176"/>
                  <a:pt x="1248895" y="2169978"/>
                  <a:pt x="1245705" y="2172011"/>
                </a:cubicBezTo>
                <a:cubicBezTo>
                  <a:pt x="1240654" y="2175215"/>
                  <a:pt x="1235239" y="2179447"/>
                  <a:pt x="1229565" y="2182072"/>
                </a:cubicBezTo>
                <a:cubicBezTo>
                  <a:pt x="1234804" y="2181954"/>
                  <a:pt x="1240301" y="2182048"/>
                  <a:pt x="1246046" y="2182580"/>
                </a:cubicBezTo>
                <a:cubicBezTo>
                  <a:pt x="1290025" y="2178537"/>
                  <a:pt x="1298195" y="2130056"/>
                  <a:pt x="1291968" y="2095915"/>
                </a:cubicBezTo>
                <a:cubicBezTo>
                  <a:pt x="1291638" y="2094142"/>
                  <a:pt x="1291225" y="2090501"/>
                  <a:pt x="1291085" y="2086280"/>
                </a:cubicBezTo>
                <a:cubicBezTo>
                  <a:pt x="1291003" y="2084093"/>
                  <a:pt x="1291014" y="2081753"/>
                  <a:pt x="1291132" y="2079412"/>
                </a:cubicBezTo>
                <a:cubicBezTo>
                  <a:pt x="1291390" y="2074636"/>
                  <a:pt x="1292180" y="2069919"/>
                  <a:pt x="1293934" y="2066656"/>
                </a:cubicBezTo>
                <a:cubicBezTo>
                  <a:pt x="1294675" y="2065249"/>
                  <a:pt x="1295629" y="2064138"/>
                  <a:pt x="1296771" y="2063393"/>
                </a:cubicBezTo>
                <a:cubicBezTo>
                  <a:pt x="1297701" y="2062791"/>
                  <a:pt x="1298737" y="2062389"/>
                  <a:pt x="1299960" y="2062353"/>
                </a:cubicBezTo>
                <a:close/>
                <a:moveTo>
                  <a:pt x="1321598" y="2082060"/>
                </a:moveTo>
                <a:cubicBezTo>
                  <a:pt x="1318443" y="2081658"/>
                  <a:pt x="1315311" y="2080972"/>
                  <a:pt x="1312533" y="2080393"/>
                </a:cubicBezTo>
                <a:cubicBezTo>
                  <a:pt x="1308354" y="2079530"/>
                  <a:pt x="1303185" y="2078845"/>
                  <a:pt x="1299090" y="2076823"/>
                </a:cubicBezTo>
                <a:cubicBezTo>
                  <a:pt x="1298690" y="2078277"/>
                  <a:pt x="1298383" y="2079778"/>
                  <a:pt x="1298266" y="2081410"/>
                </a:cubicBezTo>
                <a:lnTo>
                  <a:pt x="1298266" y="2081422"/>
                </a:lnTo>
                <a:cubicBezTo>
                  <a:pt x="1298195" y="2082474"/>
                  <a:pt x="1298195" y="2083514"/>
                  <a:pt x="1298207" y="2084554"/>
                </a:cubicBezTo>
                <a:cubicBezTo>
                  <a:pt x="1302386" y="2086694"/>
                  <a:pt x="1307813" y="2088349"/>
                  <a:pt x="1315205" y="2089189"/>
                </a:cubicBezTo>
                <a:cubicBezTo>
                  <a:pt x="1316970" y="2085997"/>
                  <a:pt x="1319149" y="2083739"/>
                  <a:pt x="1321598" y="2082060"/>
                </a:cubicBezTo>
                <a:close/>
                <a:moveTo>
                  <a:pt x="1479611" y="2227432"/>
                </a:moveTo>
                <a:cubicBezTo>
                  <a:pt x="1480282" y="2229559"/>
                  <a:pt x="1478822" y="2231924"/>
                  <a:pt x="1478551" y="2234087"/>
                </a:cubicBezTo>
                <a:cubicBezTo>
                  <a:pt x="1478198" y="2236865"/>
                  <a:pt x="1474125" y="2235718"/>
                  <a:pt x="1474631" y="2233484"/>
                </a:cubicBezTo>
                <a:cubicBezTo>
                  <a:pt x="1474631" y="2233484"/>
                  <a:pt x="1474631" y="2233496"/>
                  <a:pt x="1474620" y="2233496"/>
                </a:cubicBezTo>
                <a:cubicBezTo>
                  <a:pt x="1475055" y="2231120"/>
                  <a:pt x="1475785" y="2227325"/>
                  <a:pt x="1478622" y="2226817"/>
                </a:cubicBezTo>
                <a:cubicBezTo>
                  <a:pt x="1479081" y="2226734"/>
                  <a:pt x="1479470" y="2226982"/>
                  <a:pt x="1479611" y="2227432"/>
                </a:cubicBezTo>
                <a:close/>
                <a:moveTo>
                  <a:pt x="1210189" y="1978703"/>
                </a:moveTo>
                <a:cubicBezTo>
                  <a:pt x="1209671" y="1978585"/>
                  <a:pt x="1209165" y="1978478"/>
                  <a:pt x="1208681" y="1978384"/>
                </a:cubicBezTo>
                <a:cubicBezTo>
                  <a:pt x="1207010" y="1978053"/>
                  <a:pt x="1205539" y="1977863"/>
                  <a:pt x="1204209" y="1977804"/>
                </a:cubicBezTo>
                <a:cubicBezTo>
                  <a:pt x="1199134" y="1977627"/>
                  <a:pt x="1195674" y="1979400"/>
                  <a:pt x="1187705" y="1982746"/>
                </a:cubicBezTo>
                <a:cubicBezTo>
                  <a:pt x="1189882" y="1982852"/>
                  <a:pt x="1192143" y="1983112"/>
                  <a:pt x="1194415" y="1983431"/>
                </a:cubicBezTo>
                <a:cubicBezTo>
                  <a:pt x="1195685" y="1983609"/>
                  <a:pt x="1196969" y="1983786"/>
                  <a:pt x="1198252" y="1984022"/>
                </a:cubicBezTo>
                <a:cubicBezTo>
                  <a:pt x="1199112" y="1984176"/>
                  <a:pt x="1199947" y="1984377"/>
                  <a:pt x="1200795" y="1984554"/>
                </a:cubicBezTo>
                <a:cubicBezTo>
                  <a:pt x="1202608" y="1984945"/>
                  <a:pt x="1204397" y="1985370"/>
                  <a:pt x="1206151" y="1985843"/>
                </a:cubicBezTo>
                <a:cubicBezTo>
                  <a:pt x="1206752" y="1986008"/>
                  <a:pt x="1207375" y="1986174"/>
                  <a:pt x="1207976" y="1986351"/>
                </a:cubicBezTo>
                <a:cubicBezTo>
                  <a:pt x="1208305" y="1985145"/>
                  <a:pt x="1209000" y="1984223"/>
                  <a:pt x="1209953" y="1983337"/>
                </a:cubicBezTo>
                <a:cubicBezTo>
                  <a:pt x="1209599" y="1982178"/>
                  <a:pt x="1209765" y="1980937"/>
                  <a:pt x="1210001" y="1979672"/>
                </a:cubicBezTo>
                <a:cubicBezTo>
                  <a:pt x="1210059" y="1979353"/>
                  <a:pt x="1210130" y="1979022"/>
                  <a:pt x="1210189" y="1978703"/>
                </a:cubicBezTo>
                <a:close/>
                <a:moveTo>
                  <a:pt x="440707" y="1265641"/>
                </a:moveTo>
                <a:cubicBezTo>
                  <a:pt x="445380" y="1271977"/>
                  <a:pt x="449031" y="1279224"/>
                  <a:pt x="452754" y="1285997"/>
                </a:cubicBezTo>
                <a:cubicBezTo>
                  <a:pt x="453626" y="1287582"/>
                  <a:pt x="450937" y="1289107"/>
                  <a:pt x="450001" y="1287558"/>
                </a:cubicBezTo>
                <a:cubicBezTo>
                  <a:pt x="444260" y="1278101"/>
                  <a:pt x="438994" y="1269105"/>
                  <a:pt x="430588" y="1262390"/>
                </a:cubicBezTo>
                <a:cubicBezTo>
                  <a:pt x="436339" y="1268739"/>
                  <a:pt x="440407" y="1276646"/>
                  <a:pt x="443865" y="1284425"/>
                </a:cubicBezTo>
                <a:cubicBezTo>
                  <a:pt x="445035" y="1287061"/>
                  <a:pt x="452496" y="1300822"/>
                  <a:pt x="450333" y="1303494"/>
                </a:cubicBezTo>
                <a:cubicBezTo>
                  <a:pt x="448641" y="1305598"/>
                  <a:pt x="441064" y="1288137"/>
                  <a:pt x="439888" y="1285927"/>
                </a:cubicBezTo>
                <a:cubicBezTo>
                  <a:pt x="435555" y="1277842"/>
                  <a:pt x="430598" y="1270050"/>
                  <a:pt x="423798" y="1263808"/>
                </a:cubicBezTo>
                <a:cubicBezTo>
                  <a:pt x="428395" y="1270109"/>
                  <a:pt x="432162" y="1276918"/>
                  <a:pt x="435417" y="1284000"/>
                </a:cubicBezTo>
                <a:cubicBezTo>
                  <a:pt x="437221" y="1287913"/>
                  <a:pt x="442500" y="1293977"/>
                  <a:pt x="440377" y="1298339"/>
                </a:cubicBezTo>
                <a:cubicBezTo>
                  <a:pt x="435095" y="1295313"/>
                  <a:pt x="432410" y="1286790"/>
                  <a:pt x="429633" y="1281694"/>
                </a:cubicBezTo>
                <a:cubicBezTo>
                  <a:pt x="426445" y="1275831"/>
                  <a:pt x="421815" y="1271504"/>
                  <a:pt x="418318" y="1266078"/>
                </a:cubicBezTo>
                <a:cubicBezTo>
                  <a:pt x="427880" y="1280890"/>
                  <a:pt x="433829" y="1298292"/>
                  <a:pt x="435639" y="1315705"/>
                </a:cubicBezTo>
                <a:cubicBezTo>
                  <a:pt x="435813" y="1317384"/>
                  <a:pt x="433274" y="1317668"/>
                  <a:pt x="432805" y="1316156"/>
                </a:cubicBezTo>
                <a:cubicBezTo>
                  <a:pt x="428448" y="1302028"/>
                  <a:pt x="424638" y="1288350"/>
                  <a:pt x="418229" y="1275713"/>
                </a:cubicBezTo>
                <a:cubicBezTo>
                  <a:pt x="420846" y="1283397"/>
                  <a:pt x="422479" y="1291376"/>
                  <a:pt x="423720" y="1299451"/>
                </a:cubicBezTo>
                <a:cubicBezTo>
                  <a:pt x="424535" y="1304747"/>
                  <a:pt x="425212" y="1310078"/>
                  <a:pt x="425782" y="1315422"/>
                </a:cubicBezTo>
                <a:cubicBezTo>
                  <a:pt x="427881" y="1315646"/>
                  <a:pt x="429906" y="1316261"/>
                  <a:pt x="431920" y="1316970"/>
                </a:cubicBezTo>
                <a:cubicBezTo>
                  <a:pt x="435808" y="1318330"/>
                  <a:pt x="439650" y="1320044"/>
                  <a:pt x="443872" y="1320009"/>
                </a:cubicBezTo>
                <a:cubicBezTo>
                  <a:pt x="444107" y="1319725"/>
                  <a:pt x="444417" y="1319512"/>
                  <a:pt x="444798" y="1319382"/>
                </a:cubicBezTo>
                <a:cubicBezTo>
                  <a:pt x="444831" y="1316947"/>
                  <a:pt x="444570" y="1314535"/>
                  <a:pt x="443842" y="1312171"/>
                </a:cubicBezTo>
                <a:cubicBezTo>
                  <a:pt x="443144" y="1309901"/>
                  <a:pt x="442098" y="1307903"/>
                  <a:pt x="442598" y="1305586"/>
                </a:cubicBezTo>
                <a:cubicBezTo>
                  <a:pt x="441811" y="1304298"/>
                  <a:pt x="441131" y="1302808"/>
                  <a:pt x="443052" y="1302311"/>
                </a:cubicBezTo>
                <a:cubicBezTo>
                  <a:pt x="446602" y="1301378"/>
                  <a:pt x="449230" y="1313932"/>
                  <a:pt x="449058" y="1317621"/>
                </a:cubicBezTo>
                <a:cubicBezTo>
                  <a:pt x="449953" y="1317029"/>
                  <a:pt x="450844" y="1316344"/>
                  <a:pt x="451729" y="1315528"/>
                </a:cubicBezTo>
                <a:cubicBezTo>
                  <a:pt x="451174" y="1313861"/>
                  <a:pt x="448676" y="1308707"/>
                  <a:pt x="451449" y="1308234"/>
                </a:cubicBezTo>
                <a:cubicBezTo>
                  <a:pt x="453502" y="1307892"/>
                  <a:pt x="454396" y="1310078"/>
                  <a:pt x="454881" y="1312194"/>
                </a:cubicBezTo>
                <a:cubicBezTo>
                  <a:pt x="455757" y="1311178"/>
                  <a:pt x="456624" y="1310078"/>
                  <a:pt x="457488" y="1308979"/>
                </a:cubicBezTo>
                <a:cubicBezTo>
                  <a:pt x="456503" y="1304581"/>
                  <a:pt x="457411" y="1305220"/>
                  <a:pt x="455414" y="1299451"/>
                </a:cubicBezTo>
                <a:cubicBezTo>
                  <a:pt x="454578" y="1297039"/>
                  <a:pt x="453076" y="1294840"/>
                  <a:pt x="453013" y="1292251"/>
                </a:cubicBezTo>
                <a:cubicBezTo>
                  <a:pt x="452921" y="1289012"/>
                  <a:pt x="459088" y="1292406"/>
                  <a:pt x="460593" y="1304900"/>
                </a:cubicBezTo>
                <a:cubicBezTo>
                  <a:pt x="461182" y="1304108"/>
                  <a:pt x="461761" y="1303352"/>
                  <a:pt x="462339" y="1302595"/>
                </a:cubicBezTo>
                <a:cubicBezTo>
                  <a:pt x="458119" y="1285714"/>
                  <a:pt x="458183" y="1278845"/>
                  <a:pt x="440707" y="1265641"/>
                </a:cubicBezTo>
                <a:close/>
                <a:moveTo>
                  <a:pt x="950288" y="1735837"/>
                </a:moveTo>
                <a:cubicBezTo>
                  <a:pt x="948892" y="1735234"/>
                  <a:pt x="947392" y="1734667"/>
                  <a:pt x="945828" y="1734135"/>
                </a:cubicBezTo>
                <a:cubicBezTo>
                  <a:pt x="944327" y="1733639"/>
                  <a:pt x="942767" y="1733178"/>
                  <a:pt x="941168" y="1732787"/>
                </a:cubicBezTo>
                <a:cubicBezTo>
                  <a:pt x="942130" y="1735045"/>
                  <a:pt x="942648" y="1736913"/>
                  <a:pt x="942881" y="1738545"/>
                </a:cubicBezTo>
                <a:cubicBezTo>
                  <a:pt x="943042" y="1739668"/>
                  <a:pt x="943057" y="1740661"/>
                  <a:pt x="942948" y="1741547"/>
                </a:cubicBezTo>
                <a:cubicBezTo>
                  <a:pt x="942752" y="1743202"/>
                  <a:pt x="942177" y="1744538"/>
                  <a:pt x="941386" y="1745732"/>
                </a:cubicBezTo>
                <a:cubicBezTo>
                  <a:pt x="943397" y="1745295"/>
                  <a:pt x="944815" y="1744739"/>
                  <a:pt x="945928" y="1744006"/>
                </a:cubicBezTo>
                <a:cubicBezTo>
                  <a:pt x="946552" y="1743592"/>
                  <a:pt x="947098" y="1743131"/>
                  <a:pt x="947540" y="1742564"/>
                </a:cubicBezTo>
                <a:cubicBezTo>
                  <a:pt x="948689" y="1741122"/>
                  <a:pt x="949365" y="1739088"/>
                  <a:pt x="950188" y="1736180"/>
                </a:cubicBezTo>
                <a:cubicBezTo>
                  <a:pt x="950222" y="1736050"/>
                  <a:pt x="950253" y="1735956"/>
                  <a:pt x="950288" y="1735837"/>
                </a:cubicBezTo>
                <a:close/>
                <a:moveTo>
                  <a:pt x="397620" y="1225825"/>
                </a:moveTo>
                <a:cubicBezTo>
                  <a:pt x="396075" y="1224867"/>
                  <a:pt x="397038" y="1225541"/>
                  <a:pt x="395349" y="1224418"/>
                </a:cubicBezTo>
                <a:cubicBezTo>
                  <a:pt x="394409" y="1225175"/>
                  <a:pt x="393358" y="1225766"/>
                  <a:pt x="392269" y="1226286"/>
                </a:cubicBezTo>
                <a:cubicBezTo>
                  <a:pt x="392248" y="1226298"/>
                  <a:pt x="392226" y="1226310"/>
                  <a:pt x="392206" y="1226321"/>
                </a:cubicBezTo>
                <a:cubicBezTo>
                  <a:pt x="390059" y="1227326"/>
                  <a:pt x="387706" y="1227917"/>
                  <a:pt x="385338" y="1227988"/>
                </a:cubicBezTo>
                <a:lnTo>
                  <a:pt x="385340" y="1227989"/>
                </a:lnTo>
                <a:cubicBezTo>
                  <a:pt x="385706" y="1228687"/>
                  <a:pt x="386004" y="1229454"/>
                  <a:pt x="385768" y="1230187"/>
                </a:cubicBezTo>
                <a:cubicBezTo>
                  <a:pt x="387064" y="1231121"/>
                  <a:pt x="388369" y="1232009"/>
                  <a:pt x="389659" y="1232705"/>
                </a:cubicBezTo>
                <a:cubicBezTo>
                  <a:pt x="389659" y="1232705"/>
                  <a:pt x="391094" y="1231606"/>
                  <a:pt x="393507" y="1229525"/>
                </a:cubicBezTo>
                <a:cubicBezTo>
                  <a:pt x="393903" y="1229183"/>
                  <a:pt x="394319" y="1228816"/>
                  <a:pt x="394767" y="1228414"/>
                </a:cubicBezTo>
                <a:cubicBezTo>
                  <a:pt x="395634" y="1227646"/>
                  <a:pt x="396577" y="1226794"/>
                  <a:pt x="397620" y="1225825"/>
                </a:cubicBezTo>
                <a:close/>
                <a:moveTo>
                  <a:pt x="386864" y="1215257"/>
                </a:moveTo>
                <a:cubicBezTo>
                  <a:pt x="385978" y="1214600"/>
                  <a:pt x="384528" y="1214636"/>
                  <a:pt x="381111" y="1215683"/>
                </a:cubicBezTo>
                <a:cubicBezTo>
                  <a:pt x="380950" y="1216013"/>
                  <a:pt x="380928" y="1216379"/>
                  <a:pt x="380836" y="1216722"/>
                </a:cubicBezTo>
                <a:cubicBezTo>
                  <a:pt x="380778" y="1216947"/>
                  <a:pt x="380696" y="1217148"/>
                  <a:pt x="380664" y="1217372"/>
                </a:cubicBezTo>
                <a:lnTo>
                  <a:pt x="380666" y="1217384"/>
                </a:lnTo>
                <a:cubicBezTo>
                  <a:pt x="380331" y="1219714"/>
                  <a:pt x="381246" y="1222338"/>
                  <a:pt x="382605" y="1224229"/>
                </a:cubicBezTo>
                <a:cubicBezTo>
                  <a:pt x="382854" y="1224194"/>
                  <a:pt x="383030" y="1224194"/>
                  <a:pt x="383250" y="1224170"/>
                </a:cubicBezTo>
                <a:cubicBezTo>
                  <a:pt x="386276" y="1223911"/>
                  <a:pt x="386842" y="1224490"/>
                  <a:pt x="389286" y="1223745"/>
                </a:cubicBezTo>
                <a:cubicBezTo>
                  <a:pt x="389746" y="1223603"/>
                  <a:pt x="390296" y="1223402"/>
                  <a:pt x="390924" y="1223153"/>
                </a:cubicBezTo>
                <a:cubicBezTo>
                  <a:pt x="391421" y="1222952"/>
                  <a:pt x="391943" y="1222739"/>
                  <a:pt x="392578" y="1222456"/>
                </a:cubicBezTo>
                <a:cubicBezTo>
                  <a:pt x="390940" y="1221203"/>
                  <a:pt x="389939" y="1220032"/>
                  <a:pt x="389234" y="1218980"/>
                </a:cubicBezTo>
                <a:cubicBezTo>
                  <a:pt x="388072" y="1217260"/>
                  <a:pt x="387750" y="1215912"/>
                  <a:pt x="386864" y="1215257"/>
                </a:cubicBezTo>
                <a:close/>
                <a:moveTo>
                  <a:pt x="656482" y="1463489"/>
                </a:moveTo>
                <a:lnTo>
                  <a:pt x="656481" y="1463489"/>
                </a:lnTo>
                <a:cubicBezTo>
                  <a:pt x="639147" y="1474424"/>
                  <a:pt x="632065" y="1500857"/>
                  <a:pt x="628587" y="1523318"/>
                </a:cubicBezTo>
                <a:cubicBezTo>
                  <a:pt x="631653" y="1511532"/>
                  <a:pt x="637646" y="1500739"/>
                  <a:pt x="647387" y="1493339"/>
                </a:cubicBezTo>
                <a:cubicBezTo>
                  <a:pt x="653014" y="1489071"/>
                  <a:pt x="637484" y="1513199"/>
                  <a:pt x="634644" y="1521321"/>
                </a:cubicBezTo>
                <a:cubicBezTo>
                  <a:pt x="639477" y="1510681"/>
                  <a:pt x="645994" y="1506697"/>
                  <a:pt x="644427" y="1510326"/>
                </a:cubicBezTo>
                <a:cubicBezTo>
                  <a:pt x="640607" y="1519193"/>
                  <a:pt x="635961" y="1526120"/>
                  <a:pt x="633756" y="1535814"/>
                </a:cubicBezTo>
                <a:cubicBezTo>
                  <a:pt x="641349" y="1515339"/>
                  <a:pt x="645440" y="1515150"/>
                  <a:pt x="652976" y="1500704"/>
                </a:cubicBezTo>
                <a:cubicBezTo>
                  <a:pt x="653443" y="1499817"/>
                  <a:pt x="660038" y="1483787"/>
                  <a:pt x="652566" y="1486222"/>
                </a:cubicBezTo>
                <a:cubicBezTo>
                  <a:pt x="650957" y="1486742"/>
                  <a:pt x="649649" y="1484862"/>
                  <a:pt x="650681" y="1483633"/>
                </a:cubicBezTo>
                <a:cubicBezTo>
                  <a:pt x="652160" y="1477793"/>
                  <a:pt x="658709" y="1470073"/>
                  <a:pt x="656482" y="1463489"/>
                </a:cubicBezTo>
                <a:close/>
                <a:moveTo>
                  <a:pt x="587095" y="1399391"/>
                </a:moveTo>
                <a:cubicBezTo>
                  <a:pt x="587652" y="1407312"/>
                  <a:pt x="590118" y="1414984"/>
                  <a:pt x="594445" y="1421912"/>
                </a:cubicBezTo>
                <a:cubicBezTo>
                  <a:pt x="596800" y="1423780"/>
                  <a:pt x="598888" y="1425931"/>
                  <a:pt x="600809" y="1428307"/>
                </a:cubicBezTo>
                <a:cubicBezTo>
                  <a:pt x="598555" y="1418684"/>
                  <a:pt x="592647" y="1410658"/>
                  <a:pt x="587095" y="1399391"/>
                </a:cubicBezTo>
                <a:close/>
                <a:moveTo>
                  <a:pt x="962096" y="1745141"/>
                </a:moveTo>
                <a:cubicBezTo>
                  <a:pt x="960441" y="1746891"/>
                  <a:pt x="958399" y="1749492"/>
                  <a:pt x="956169" y="1751501"/>
                </a:cubicBezTo>
                <a:cubicBezTo>
                  <a:pt x="954719" y="1752813"/>
                  <a:pt x="953193" y="1753877"/>
                  <a:pt x="951635" y="1754267"/>
                </a:cubicBezTo>
                <a:lnTo>
                  <a:pt x="951636" y="1754267"/>
                </a:lnTo>
                <a:cubicBezTo>
                  <a:pt x="952003" y="1754516"/>
                  <a:pt x="952388" y="1754693"/>
                  <a:pt x="952763" y="1754906"/>
                </a:cubicBezTo>
                <a:cubicBezTo>
                  <a:pt x="954986" y="1756183"/>
                  <a:pt x="957339" y="1756975"/>
                  <a:pt x="959807" y="1757625"/>
                </a:cubicBezTo>
                <a:cubicBezTo>
                  <a:pt x="960343" y="1757767"/>
                  <a:pt x="960877" y="1757908"/>
                  <a:pt x="961424" y="1758050"/>
                </a:cubicBezTo>
                <a:cubicBezTo>
                  <a:pt x="965439" y="1759043"/>
                  <a:pt x="967249" y="1758228"/>
                  <a:pt x="967742" y="1756608"/>
                </a:cubicBezTo>
                <a:cubicBezTo>
                  <a:pt x="967866" y="1756206"/>
                  <a:pt x="967926" y="1755757"/>
                  <a:pt x="967894" y="1755260"/>
                </a:cubicBezTo>
                <a:cubicBezTo>
                  <a:pt x="967828" y="1754244"/>
                  <a:pt x="967471" y="1753085"/>
                  <a:pt x="966923" y="1751879"/>
                </a:cubicBezTo>
                <a:cubicBezTo>
                  <a:pt x="965783" y="1749385"/>
                  <a:pt x="963843" y="1746761"/>
                  <a:pt x="962096" y="1745141"/>
                </a:cubicBezTo>
                <a:close/>
                <a:moveTo>
                  <a:pt x="959090" y="1742150"/>
                </a:moveTo>
                <a:cubicBezTo>
                  <a:pt x="957504" y="1740826"/>
                  <a:pt x="955810" y="1739620"/>
                  <a:pt x="954114" y="1738414"/>
                </a:cubicBezTo>
                <a:cubicBezTo>
                  <a:pt x="953669" y="1740211"/>
                  <a:pt x="952849" y="1741866"/>
                  <a:pt x="951783" y="1743332"/>
                </a:cubicBezTo>
                <a:lnTo>
                  <a:pt x="951782" y="1743332"/>
                </a:lnTo>
                <a:cubicBezTo>
                  <a:pt x="950565" y="1745011"/>
                  <a:pt x="949018" y="1746430"/>
                  <a:pt x="947187" y="1747387"/>
                </a:cubicBezTo>
                <a:cubicBezTo>
                  <a:pt x="951637" y="1747647"/>
                  <a:pt x="954548" y="1746252"/>
                  <a:pt x="957010" y="1744148"/>
                </a:cubicBezTo>
                <a:cubicBezTo>
                  <a:pt x="957730" y="1743522"/>
                  <a:pt x="958421" y="1742871"/>
                  <a:pt x="959090" y="1742150"/>
                </a:cubicBezTo>
                <a:close/>
                <a:moveTo>
                  <a:pt x="1283873" y="2041460"/>
                </a:moveTo>
                <a:cubicBezTo>
                  <a:pt x="1285125" y="2041606"/>
                  <a:pt x="1286158" y="2042097"/>
                  <a:pt x="1285799" y="2043415"/>
                </a:cubicBezTo>
                <a:cubicBezTo>
                  <a:pt x="1285163" y="2045732"/>
                  <a:pt x="1282044" y="2044928"/>
                  <a:pt x="1280360" y="2044703"/>
                </a:cubicBezTo>
                <a:cubicBezTo>
                  <a:pt x="1278477" y="2044455"/>
                  <a:pt x="1278948" y="2041760"/>
                  <a:pt x="1280631" y="2041571"/>
                </a:cubicBezTo>
                <a:cubicBezTo>
                  <a:pt x="1281149" y="2041511"/>
                  <a:pt x="1282621" y="2041313"/>
                  <a:pt x="1283873" y="2041460"/>
                </a:cubicBezTo>
                <a:close/>
                <a:moveTo>
                  <a:pt x="405823" y="1230199"/>
                </a:moveTo>
                <a:cubicBezTo>
                  <a:pt x="404344" y="1229549"/>
                  <a:pt x="402921" y="1228805"/>
                  <a:pt x="401508" y="1228059"/>
                </a:cubicBezTo>
                <a:cubicBezTo>
                  <a:pt x="401136" y="1227870"/>
                  <a:pt x="400740" y="1227705"/>
                  <a:pt x="400374" y="1227504"/>
                </a:cubicBezTo>
                <a:cubicBezTo>
                  <a:pt x="399373" y="1228733"/>
                  <a:pt x="398362" y="1229939"/>
                  <a:pt x="397293" y="1231086"/>
                </a:cubicBezTo>
                <a:cubicBezTo>
                  <a:pt x="396588" y="1231830"/>
                  <a:pt x="395790" y="1232516"/>
                  <a:pt x="395016" y="1233214"/>
                </a:cubicBezTo>
                <a:lnTo>
                  <a:pt x="395015" y="1233214"/>
                </a:lnTo>
                <a:cubicBezTo>
                  <a:pt x="394543" y="1233639"/>
                  <a:pt x="394125" y="1234112"/>
                  <a:pt x="393618" y="1234514"/>
                </a:cubicBezTo>
                <a:cubicBezTo>
                  <a:pt x="394351" y="1234798"/>
                  <a:pt x="395110" y="1234975"/>
                  <a:pt x="395852" y="1235236"/>
                </a:cubicBezTo>
                <a:cubicBezTo>
                  <a:pt x="396929" y="1235590"/>
                  <a:pt x="397993" y="1236003"/>
                  <a:pt x="399101" y="1236275"/>
                </a:cubicBezTo>
                <a:cubicBezTo>
                  <a:pt x="402111" y="1233545"/>
                  <a:pt x="402393" y="1235152"/>
                  <a:pt x="405823" y="1230199"/>
                </a:cubicBezTo>
                <a:close/>
                <a:moveTo>
                  <a:pt x="1011461" y="1788728"/>
                </a:moveTo>
                <a:cubicBezTo>
                  <a:pt x="1008065" y="1784909"/>
                  <a:pt x="1001659" y="1783763"/>
                  <a:pt x="996714" y="1782297"/>
                </a:cubicBezTo>
                <a:cubicBezTo>
                  <a:pt x="996717" y="1782309"/>
                  <a:pt x="996720" y="1782309"/>
                  <a:pt x="996722" y="1782309"/>
                </a:cubicBezTo>
                <a:cubicBezTo>
                  <a:pt x="997406" y="1783349"/>
                  <a:pt x="997846" y="1784507"/>
                  <a:pt x="997863" y="1785784"/>
                </a:cubicBezTo>
                <a:cubicBezTo>
                  <a:pt x="997906" y="1789023"/>
                  <a:pt x="995187" y="1791837"/>
                  <a:pt x="992079" y="1792724"/>
                </a:cubicBezTo>
                <a:cubicBezTo>
                  <a:pt x="991368" y="1792924"/>
                  <a:pt x="990644" y="1793031"/>
                  <a:pt x="989914" y="1793090"/>
                </a:cubicBezTo>
                <a:cubicBezTo>
                  <a:pt x="990645" y="1794367"/>
                  <a:pt x="991254" y="1795691"/>
                  <a:pt x="991591" y="1797062"/>
                </a:cubicBezTo>
                <a:cubicBezTo>
                  <a:pt x="991814" y="1797972"/>
                  <a:pt x="990574" y="1798859"/>
                  <a:pt x="989827" y="1798209"/>
                </a:cubicBezTo>
                <a:cubicBezTo>
                  <a:pt x="987778" y="1796435"/>
                  <a:pt x="986044" y="1794343"/>
                  <a:pt x="984286" y="1792262"/>
                </a:cubicBezTo>
                <a:cubicBezTo>
                  <a:pt x="983725" y="1792097"/>
                  <a:pt x="983161" y="1791931"/>
                  <a:pt x="982620" y="1791707"/>
                </a:cubicBezTo>
                <a:cubicBezTo>
                  <a:pt x="979269" y="1790383"/>
                  <a:pt x="975203" y="1788267"/>
                  <a:pt x="975278" y="1784200"/>
                </a:cubicBezTo>
                <a:cubicBezTo>
                  <a:pt x="974969" y="1783987"/>
                  <a:pt x="974689" y="1783751"/>
                  <a:pt x="974388" y="1783526"/>
                </a:cubicBezTo>
                <a:cubicBezTo>
                  <a:pt x="972987" y="1785701"/>
                  <a:pt x="971442" y="1787735"/>
                  <a:pt x="969690" y="1789544"/>
                </a:cubicBezTo>
                <a:cubicBezTo>
                  <a:pt x="970133" y="1790537"/>
                  <a:pt x="970556" y="1791530"/>
                  <a:pt x="970917" y="1792558"/>
                </a:cubicBezTo>
                <a:cubicBezTo>
                  <a:pt x="971540" y="1793504"/>
                  <a:pt x="972158" y="1794532"/>
                  <a:pt x="972659" y="1795596"/>
                </a:cubicBezTo>
                <a:cubicBezTo>
                  <a:pt x="973629" y="1795797"/>
                  <a:pt x="974650" y="1796270"/>
                  <a:pt x="975726" y="1797133"/>
                </a:cubicBezTo>
                <a:cubicBezTo>
                  <a:pt x="977289" y="1797890"/>
                  <a:pt x="978377" y="1799332"/>
                  <a:pt x="979094" y="1801152"/>
                </a:cubicBezTo>
                <a:cubicBezTo>
                  <a:pt x="981852" y="1805207"/>
                  <a:pt x="986912" y="1819547"/>
                  <a:pt x="981957" y="1829584"/>
                </a:cubicBezTo>
                <a:cubicBezTo>
                  <a:pt x="982231" y="1829560"/>
                  <a:pt x="986338" y="1828484"/>
                  <a:pt x="986651" y="1828401"/>
                </a:cubicBezTo>
                <a:cubicBezTo>
                  <a:pt x="988967" y="1822372"/>
                  <a:pt x="990105" y="1826936"/>
                  <a:pt x="987450" y="1811934"/>
                </a:cubicBezTo>
                <a:lnTo>
                  <a:pt x="989345" y="1810823"/>
                </a:lnTo>
                <a:lnTo>
                  <a:pt x="991365" y="1827219"/>
                </a:lnTo>
                <a:cubicBezTo>
                  <a:pt x="994149" y="1826486"/>
                  <a:pt x="995824" y="1826238"/>
                  <a:pt x="996677" y="1824157"/>
                </a:cubicBezTo>
                <a:cubicBezTo>
                  <a:pt x="996715" y="1823578"/>
                  <a:pt x="996814" y="1822928"/>
                  <a:pt x="996871" y="1821840"/>
                </a:cubicBezTo>
                <a:cubicBezTo>
                  <a:pt x="997119" y="1817194"/>
                  <a:pt x="994411" y="1810752"/>
                  <a:pt x="992989" y="1806791"/>
                </a:cubicBezTo>
                <a:cubicBezTo>
                  <a:pt x="992832" y="1806354"/>
                  <a:pt x="990043" y="1800478"/>
                  <a:pt x="992756" y="1800384"/>
                </a:cubicBezTo>
                <a:cubicBezTo>
                  <a:pt x="993077" y="1800372"/>
                  <a:pt x="993400" y="1800360"/>
                  <a:pt x="993721" y="1800349"/>
                </a:cubicBezTo>
                <a:cubicBezTo>
                  <a:pt x="994486" y="1800313"/>
                  <a:pt x="995139" y="1800857"/>
                  <a:pt x="995506" y="1801483"/>
                </a:cubicBezTo>
                <a:cubicBezTo>
                  <a:pt x="997136" y="1804238"/>
                  <a:pt x="1001528" y="1813908"/>
                  <a:pt x="1001767" y="1820623"/>
                </a:cubicBezTo>
                <a:cubicBezTo>
                  <a:pt x="1002504" y="1821663"/>
                  <a:pt x="1003271" y="1822443"/>
                  <a:pt x="1004078" y="1822514"/>
                </a:cubicBezTo>
                <a:cubicBezTo>
                  <a:pt x="1011545" y="1823247"/>
                  <a:pt x="1011225" y="1811804"/>
                  <a:pt x="1009467" y="1807962"/>
                </a:cubicBezTo>
                <a:cubicBezTo>
                  <a:pt x="1008587" y="1806035"/>
                  <a:pt x="1008132" y="1804037"/>
                  <a:pt x="1007033" y="1802145"/>
                </a:cubicBezTo>
                <a:cubicBezTo>
                  <a:pt x="1004643" y="1798031"/>
                  <a:pt x="1001388" y="1794355"/>
                  <a:pt x="996828" y="1792676"/>
                </a:cubicBezTo>
                <a:cubicBezTo>
                  <a:pt x="995308" y="1792109"/>
                  <a:pt x="996390" y="1789957"/>
                  <a:pt x="997863" y="1790430"/>
                </a:cubicBezTo>
                <a:cubicBezTo>
                  <a:pt x="1000165" y="1791163"/>
                  <a:pt x="1002295" y="1792381"/>
                  <a:pt x="1004272" y="1793787"/>
                </a:cubicBezTo>
                <a:cubicBezTo>
                  <a:pt x="1004608" y="1794024"/>
                  <a:pt x="1004979" y="1794225"/>
                  <a:pt x="1005304" y="1794473"/>
                </a:cubicBezTo>
                <a:cubicBezTo>
                  <a:pt x="1011151" y="1798989"/>
                  <a:pt x="1016316" y="1794284"/>
                  <a:pt x="1011506" y="1788787"/>
                </a:cubicBezTo>
                <a:cubicBezTo>
                  <a:pt x="1011486" y="1788763"/>
                  <a:pt x="1011481" y="1788751"/>
                  <a:pt x="1011461" y="1788728"/>
                </a:cubicBezTo>
                <a:close/>
                <a:moveTo>
                  <a:pt x="758320" y="1554871"/>
                </a:moveTo>
                <a:cubicBezTo>
                  <a:pt x="736573" y="1549113"/>
                  <a:pt x="714960" y="1550012"/>
                  <a:pt x="693511" y="1557495"/>
                </a:cubicBezTo>
                <a:cubicBezTo>
                  <a:pt x="695750" y="1558878"/>
                  <a:pt x="696660" y="1559836"/>
                  <a:pt x="701604" y="1564316"/>
                </a:cubicBezTo>
                <a:cubicBezTo>
                  <a:pt x="704427" y="1566870"/>
                  <a:pt x="701321" y="1571516"/>
                  <a:pt x="698078" y="1569222"/>
                </a:cubicBezTo>
                <a:lnTo>
                  <a:pt x="696133" y="1567982"/>
                </a:lnTo>
                <a:lnTo>
                  <a:pt x="696135" y="1567981"/>
                </a:lnTo>
                <a:lnTo>
                  <a:pt x="696133" y="1567981"/>
                </a:lnTo>
                <a:lnTo>
                  <a:pt x="696133" y="1567982"/>
                </a:lnTo>
                <a:lnTo>
                  <a:pt x="678808" y="1574945"/>
                </a:lnTo>
                <a:cubicBezTo>
                  <a:pt x="673684" y="1579903"/>
                  <a:pt x="668890" y="1586204"/>
                  <a:pt x="663453" y="1589969"/>
                </a:cubicBezTo>
                <a:cubicBezTo>
                  <a:pt x="662813" y="1590418"/>
                  <a:pt x="662164" y="1590832"/>
                  <a:pt x="661502" y="1591199"/>
                </a:cubicBezTo>
                <a:cubicBezTo>
                  <a:pt x="661823" y="1591376"/>
                  <a:pt x="662110" y="1591553"/>
                  <a:pt x="662418" y="1591731"/>
                </a:cubicBezTo>
                <a:cubicBezTo>
                  <a:pt x="674413" y="1598528"/>
                  <a:pt x="677412" y="1607808"/>
                  <a:pt x="696102" y="1611733"/>
                </a:cubicBezTo>
                <a:cubicBezTo>
                  <a:pt x="701050" y="1612773"/>
                  <a:pt x="698028" y="1620174"/>
                  <a:pt x="686500" y="1617065"/>
                </a:cubicBezTo>
                <a:cubicBezTo>
                  <a:pt x="663032" y="1621663"/>
                  <a:pt x="677258" y="1616556"/>
                  <a:pt x="652924" y="1629797"/>
                </a:cubicBezTo>
                <a:cubicBezTo>
                  <a:pt x="661294" y="1636996"/>
                  <a:pt x="659341" y="1641098"/>
                  <a:pt x="655282" y="1640507"/>
                </a:cubicBezTo>
                <a:cubicBezTo>
                  <a:pt x="654425" y="1640377"/>
                  <a:pt x="653624" y="1640141"/>
                  <a:pt x="652850" y="1639857"/>
                </a:cubicBezTo>
                <a:cubicBezTo>
                  <a:pt x="652761" y="1639821"/>
                  <a:pt x="652678" y="1639774"/>
                  <a:pt x="652589" y="1639739"/>
                </a:cubicBezTo>
                <a:cubicBezTo>
                  <a:pt x="652037" y="1639514"/>
                  <a:pt x="651488" y="1639289"/>
                  <a:pt x="650967" y="1639006"/>
                </a:cubicBezTo>
                <a:cubicBezTo>
                  <a:pt x="649068" y="1639550"/>
                  <a:pt x="647197" y="1640070"/>
                  <a:pt x="645347" y="1640578"/>
                </a:cubicBezTo>
                <a:cubicBezTo>
                  <a:pt x="645120" y="1640649"/>
                  <a:pt x="644897" y="1640720"/>
                  <a:pt x="644670" y="1640779"/>
                </a:cubicBezTo>
                <a:cubicBezTo>
                  <a:pt x="643605" y="1641075"/>
                  <a:pt x="642548" y="1641394"/>
                  <a:pt x="641497" y="1641701"/>
                </a:cubicBezTo>
                <a:cubicBezTo>
                  <a:pt x="641105" y="1641831"/>
                  <a:pt x="640704" y="1641926"/>
                  <a:pt x="640314" y="1642056"/>
                </a:cubicBezTo>
                <a:cubicBezTo>
                  <a:pt x="640164" y="1642103"/>
                  <a:pt x="640014" y="1642162"/>
                  <a:pt x="639863" y="1642209"/>
                </a:cubicBezTo>
                <a:cubicBezTo>
                  <a:pt x="638350" y="1642694"/>
                  <a:pt x="636851" y="1643202"/>
                  <a:pt x="635364" y="1643782"/>
                </a:cubicBezTo>
                <a:cubicBezTo>
                  <a:pt x="634294" y="1644195"/>
                  <a:pt x="633242" y="1644716"/>
                  <a:pt x="632186" y="1645200"/>
                </a:cubicBezTo>
                <a:cubicBezTo>
                  <a:pt x="631687" y="1645437"/>
                  <a:pt x="631185" y="1645638"/>
                  <a:pt x="630691" y="1645886"/>
                </a:cubicBezTo>
                <a:cubicBezTo>
                  <a:pt x="630441" y="1646004"/>
                  <a:pt x="630187" y="1646099"/>
                  <a:pt x="629940" y="1646229"/>
                </a:cubicBezTo>
                <a:cubicBezTo>
                  <a:pt x="630206" y="1646406"/>
                  <a:pt x="630494" y="1646536"/>
                  <a:pt x="630761" y="1646714"/>
                </a:cubicBezTo>
                <a:cubicBezTo>
                  <a:pt x="631581" y="1647222"/>
                  <a:pt x="632394" y="1647754"/>
                  <a:pt x="633276" y="1648179"/>
                </a:cubicBezTo>
                <a:cubicBezTo>
                  <a:pt x="634274" y="1648723"/>
                  <a:pt x="634843" y="1649622"/>
                  <a:pt x="635038" y="1650591"/>
                </a:cubicBezTo>
                <a:cubicBezTo>
                  <a:pt x="635172" y="1651253"/>
                  <a:pt x="635131" y="1651962"/>
                  <a:pt x="634937" y="1652613"/>
                </a:cubicBezTo>
                <a:cubicBezTo>
                  <a:pt x="634649" y="1653594"/>
                  <a:pt x="634023" y="1654468"/>
                  <a:pt x="633111" y="1655000"/>
                </a:cubicBezTo>
                <a:cubicBezTo>
                  <a:pt x="632362" y="1655438"/>
                  <a:pt x="631683" y="1655946"/>
                  <a:pt x="630986" y="1656443"/>
                </a:cubicBezTo>
                <a:cubicBezTo>
                  <a:pt x="630724" y="1656632"/>
                  <a:pt x="630441" y="1656797"/>
                  <a:pt x="630186" y="1656998"/>
                </a:cubicBezTo>
                <a:cubicBezTo>
                  <a:pt x="623342" y="1662224"/>
                  <a:pt x="618947" y="1670298"/>
                  <a:pt x="615014" y="1678278"/>
                </a:cubicBezTo>
                <a:cubicBezTo>
                  <a:pt x="614623" y="1679070"/>
                  <a:pt x="614230" y="1679862"/>
                  <a:pt x="613845" y="1680654"/>
                </a:cubicBezTo>
                <a:cubicBezTo>
                  <a:pt x="619548" y="1679188"/>
                  <a:pt x="625097" y="1677190"/>
                  <a:pt x="630580" y="1674967"/>
                </a:cubicBezTo>
                <a:cubicBezTo>
                  <a:pt x="628579" y="1675015"/>
                  <a:pt x="626644" y="1674873"/>
                  <a:pt x="624930" y="1674388"/>
                </a:cubicBezTo>
                <a:cubicBezTo>
                  <a:pt x="623517" y="1673986"/>
                  <a:pt x="623392" y="1672319"/>
                  <a:pt x="624486" y="1671504"/>
                </a:cubicBezTo>
                <a:cubicBezTo>
                  <a:pt x="627987" y="1668867"/>
                  <a:pt x="633211" y="1669860"/>
                  <a:pt x="637363" y="1669447"/>
                </a:cubicBezTo>
                <a:cubicBezTo>
                  <a:pt x="637940" y="1669388"/>
                  <a:pt x="638491" y="1669258"/>
                  <a:pt x="639058" y="1669175"/>
                </a:cubicBezTo>
                <a:cubicBezTo>
                  <a:pt x="639630" y="1669092"/>
                  <a:pt x="640202" y="1668997"/>
                  <a:pt x="640769" y="1668903"/>
                </a:cubicBezTo>
                <a:cubicBezTo>
                  <a:pt x="642829" y="1668525"/>
                  <a:pt x="644864" y="1668075"/>
                  <a:pt x="646875" y="1667555"/>
                </a:cubicBezTo>
                <a:cubicBezTo>
                  <a:pt x="647161" y="1667402"/>
                  <a:pt x="647445" y="1667248"/>
                  <a:pt x="647731" y="1667106"/>
                </a:cubicBezTo>
                <a:cubicBezTo>
                  <a:pt x="648019" y="1666952"/>
                  <a:pt x="648304" y="1666799"/>
                  <a:pt x="648591" y="1666657"/>
                </a:cubicBezTo>
                <a:cubicBezTo>
                  <a:pt x="650083" y="1665888"/>
                  <a:pt x="651573" y="1665108"/>
                  <a:pt x="653057" y="1664316"/>
                </a:cubicBezTo>
                <a:cubicBezTo>
                  <a:pt x="653430" y="1664115"/>
                  <a:pt x="653806" y="1663926"/>
                  <a:pt x="654178" y="1663725"/>
                </a:cubicBezTo>
                <a:cubicBezTo>
                  <a:pt x="654179" y="1663725"/>
                  <a:pt x="654179" y="1663725"/>
                  <a:pt x="654179" y="1663725"/>
                </a:cubicBezTo>
                <a:cubicBezTo>
                  <a:pt x="654406" y="1663524"/>
                  <a:pt x="654633" y="1663323"/>
                  <a:pt x="654861" y="1663110"/>
                </a:cubicBezTo>
                <a:cubicBezTo>
                  <a:pt x="654584" y="1663134"/>
                  <a:pt x="654284" y="1663122"/>
                  <a:pt x="653999" y="1663122"/>
                </a:cubicBezTo>
                <a:cubicBezTo>
                  <a:pt x="653568" y="1663146"/>
                  <a:pt x="653135" y="1663146"/>
                  <a:pt x="652694" y="1663146"/>
                </a:cubicBezTo>
                <a:cubicBezTo>
                  <a:pt x="652496" y="1663146"/>
                  <a:pt x="652306" y="1663157"/>
                  <a:pt x="652107" y="1663157"/>
                </a:cubicBezTo>
                <a:cubicBezTo>
                  <a:pt x="651592" y="1663146"/>
                  <a:pt x="651088" y="1663075"/>
                  <a:pt x="650576" y="1663027"/>
                </a:cubicBezTo>
                <a:cubicBezTo>
                  <a:pt x="650067" y="1662980"/>
                  <a:pt x="649552" y="1662957"/>
                  <a:pt x="649060" y="1662862"/>
                </a:cubicBezTo>
                <a:cubicBezTo>
                  <a:pt x="648969" y="1662850"/>
                  <a:pt x="648882" y="1662826"/>
                  <a:pt x="648791" y="1662815"/>
                </a:cubicBezTo>
                <a:cubicBezTo>
                  <a:pt x="648271" y="1662708"/>
                  <a:pt x="647812" y="1662495"/>
                  <a:pt x="647328" y="1662330"/>
                </a:cubicBezTo>
                <a:cubicBezTo>
                  <a:pt x="646982" y="1662212"/>
                  <a:pt x="646599" y="1662141"/>
                  <a:pt x="646279" y="1661987"/>
                </a:cubicBezTo>
                <a:cubicBezTo>
                  <a:pt x="645434" y="1661573"/>
                  <a:pt x="644680" y="1661018"/>
                  <a:pt x="644086" y="1660285"/>
                </a:cubicBezTo>
                <a:cubicBezTo>
                  <a:pt x="643546" y="1659623"/>
                  <a:pt x="643647" y="1658476"/>
                  <a:pt x="644515" y="1658110"/>
                </a:cubicBezTo>
                <a:cubicBezTo>
                  <a:pt x="645794" y="1657578"/>
                  <a:pt x="647187" y="1657448"/>
                  <a:pt x="648622" y="1657483"/>
                </a:cubicBezTo>
                <a:cubicBezTo>
                  <a:pt x="649399" y="1657507"/>
                  <a:pt x="650184" y="1657566"/>
                  <a:pt x="650977" y="1657660"/>
                </a:cubicBezTo>
                <a:cubicBezTo>
                  <a:pt x="651717" y="1657743"/>
                  <a:pt x="652457" y="1657850"/>
                  <a:pt x="653195" y="1657932"/>
                </a:cubicBezTo>
                <a:cubicBezTo>
                  <a:pt x="654581" y="1658110"/>
                  <a:pt x="655953" y="1658252"/>
                  <a:pt x="657256" y="1658169"/>
                </a:cubicBezTo>
                <a:cubicBezTo>
                  <a:pt x="657714" y="1658145"/>
                  <a:pt x="658156" y="1658039"/>
                  <a:pt x="658609" y="1657980"/>
                </a:cubicBezTo>
                <a:cubicBezTo>
                  <a:pt x="660784" y="1657755"/>
                  <a:pt x="662926" y="1657353"/>
                  <a:pt x="665049" y="1656868"/>
                </a:cubicBezTo>
                <a:cubicBezTo>
                  <a:pt x="665884" y="1656679"/>
                  <a:pt x="666720" y="1656502"/>
                  <a:pt x="667555" y="1656313"/>
                </a:cubicBezTo>
                <a:cubicBezTo>
                  <a:pt x="668927" y="1655533"/>
                  <a:pt x="670301" y="1654752"/>
                  <a:pt x="671670" y="1653972"/>
                </a:cubicBezTo>
                <a:cubicBezTo>
                  <a:pt x="669187" y="1653901"/>
                  <a:pt x="665610" y="1653712"/>
                  <a:pt x="662306" y="1653085"/>
                </a:cubicBezTo>
                <a:cubicBezTo>
                  <a:pt x="660107" y="1652660"/>
                  <a:pt x="658056" y="1652033"/>
                  <a:pt x="656519" y="1651099"/>
                </a:cubicBezTo>
                <a:cubicBezTo>
                  <a:pt x="656091" y="1650827"/>
                  <a:pt x="655672" y="1650567"/>
                  <a:pt x="655335" y="1650248"/>
                </a:cubicBezTo>
                <a:cubicBezTo>
                  <a:pt x="654691" y="1649645"/>
                  <a:pt x="654688" y="1648451"/>
                  <a:pt x="655553" y="1648038"/>
                </a:cubicBezTo>
                <a:cubicBezTo>
                  <a:pt x="655609" y="1648014"/>
                  <a:pt x="655635" y="1647967"/>
                  <a:pt x="655701" y="1647943"/>
                </a:cubicBezTo>
                <a:cubicBezTo>
                  <a:pt x="656569" y="1647683"/>
                  <a:pt x="657443" y="1647624"/>
                  <a:pt x="658319" y="1647600"/>
                </a:cubicBezTo>
                <a:cubicBezTo>
                  <a:pt x="661566" y="1647506"/>
                  <a:pt x="664850" y="1648652"/>
                  <a:pt x="668117" y="1648948"/>
                </a:cubicBezTo>
                <a:cubicBezTo>
                  <a:pt x="671950" y="1649302"/>
                  <a:pt x="675983" y="1648948"/>
                  <a:pt x="679823" y="1649350"/>
                </a:cubicBezTo>
                <a:cubicBezTo>
                  <a:pt x="680249" y="1649113"/>
                  <a:pt x="680676" y="1648865"/>
                  <a:pt x="681104" y="1648629"/>
                </a:cubicBezTo>
                <a:cubicBezTo>
                  <a:pt x="675453" y="1648806"/>
                  <a:pt x="670045" y="1647825"/>
                  <a:pt x="666060" y="1645248"/>
                </a:cubicBezTo>
                <a:cubicBezTo>
                  <a:pt x="664572" y="1644278"/>
                  <a:pt x="665259" y="1641748"/>
                  <a:pt x="667101" y="1641878"/>
                </a:cubicBezTo>
                <a:cubicBezTo>
                  <a:pt x="680620" y="1642765"/>
                  <a:pt x="679236" y="1645460"/>
                  <a:pt x="696860" y="1639987"/>
                </a:cubicBezTo>
                <a:cubicBezTo>
                  <a:pt x="685677" y="1639916"/>
                  <a:pt x="673744" y="1637102"/>
                  <a:pt x="666063" y="1631605"/>
                </a:cubicBezTo>
                <a:cubicBezTo>
                  <a:pt x="664601" y="1630565"/>
                  <a:pt x="665801" y="1628236"/>
                  <a:pt x="667454" y="1628508"/>
                </a:cubicBezTo>
                <a:cubicBezTo>
                  <a:pt x="684864" y="1631310"/>
                  <a:pt x="673806" y="1633639"/>
                  <a:pt x="708765" y="1634703"/>
                </a:cubicBezTo>
                <a:cubicBezTo>
                  <a:pt x="709422" y="1634419"/>
                  <a:pt x="710078" y="1634123"/>
                  <a:pt x="710732" y="1633840"/>
                </a:cubicBezTo>
                <a:cubicBezTo>
                  <a:pt x="699955" y="1633036"/>
                  <a:pt x="688609" y="1629359"/>
                  <a:pt x="680280" y="1624264"/>
                </a:cubicBezTo>
                <a:cubicBezTo>
                  <a:pt x="678999" y="1623484"/>
                  <a:pt x="679633" y="1621592"/>
                  <a:pt x="681137" y="1621805"/>
                </a:cubicBezTo>
                <a:cubicBezTo>
                  <a:pt x="688437" y="1622822"/>
                  <a:pt x="695242" y="1625931"/>
                  <a:pt x="702426" y="1627551"/>
                </a:cubicBezTo>
                <a:cubicBezTo>
                  <a:pt x="708067" y="1628815"/>
                  <a:pt x="713632" y="1629501"/>
                  <a:pt x="719298" y="1630080"/>
                </a:cubicBezTo>
                <a:cubicBezTo>
                  <a:pt x="720438" y="1629596"/>
                  <a:pt x="721556" y="1629064"/>
                  <a:pt x="722698" y="1628591"/>
                </a:cubicBezTo>
                <a:cubicBezTo>
                  <a:pt x="716132" y="1627019"/>
                  <a:pt x="709675" y="1624453"/>
                  <a:pt x="703447" y="1622290"/>
                </a:cubicBezTo>
                <a:cubicBezTo>
                  <a:pt x="700730" y="1621344"/>
                  <a:pt x="702361" y="1617384"/>
                  <a:pt x="705038" y="1618164"/>
                </a:cubicBezTo>
                <a:cubicBezTo>
                  <a:pt x="711078" y="1619937"/>
                  <a:pt x="717287" y="1621510"/>
                  <a:pt x="723575" y="1622077"/>
                </a:cubicBezTo>
                <a:cubicBezTo>
                  <a:pt x="727053" y="1622384"/>
                  <a:pt x="732226" y="1623105"/>
                  <a:pt x="736913" y="1622916"/>
                </a:cubicBezTo>
                <a:cubicBezTo>
                  <a:pt x="739019" y="1622089"/>
                  <a:pt x="741097" y="1621202"/>
                  <a:pt x="743210" y="1620410"/>
                </a:cubicBezTo>
                <a:cubicBezTo>
                  <a:pt x="732517" y="1619524"/>
                  <a:pt x="722100" y="1616639"/>
                  <a:pt x="711939" y="1613022"/>
                </a:cubicBezTo>
                <a:cubicBezTo>
                  <a:pt x="709030" y="1611993"/>
                  <a:pt x="710858" y="1607938"/>
                  <a:pt x="713673" y="1608671"/>
                </a:cubicBezTo>
                <a:cubicBezTo>
                  <a:pt x="722249" y="1610917"/>
                  <a:pt x="730457" y="1612726"/>
                  <a:pt x="738634" y="1613672"/>
                </a:cubicBezTo>
                <a:cubicBezTo>
                  <a:pt x="736867" y="1611650"/>
                  <a:pt x="734928" y="1609688"/>
                  <a:pt x="732821" y="1607631"/>
                </a:cubicBezTo>
                <a:cubicBezTo>
                  <a:pt x="731342" y="1606922"/>
                  <a:pt x="729943" y="1606130"/>
                  <a:pt x="728752" y="1605077"/>
                </a:cubicBezTo>
                <a:cubicBezTo>
                  <a:pt x="728185" y="1604581"/>
                  <a:pt x="728056" y="1603753"/>
                  <a:pt x="728366" y="1603127"/>
                </a:cubicBezTo>
                <a:cubicBezTo>
                  <a:pt x="724788" y="1599320"/>
                  <a:pt x="722541" y="1595265"/>
                  <a:pt x="721520" y="1591163"/>
                </a:cubicBezTo>
                <a:cubicBezTo>
                  <a:pt x="720851" y="1590797"/>
                  <a:pt x="720266" y="1590324"/>
                  <a:pt x="719838" y="1589650"/>
                </a:cubicBezTo>
                <a:cubicBezTo>
                  <a:pt x="719409" y="1588976"/>
                  <a:pt x="719535" y="1588066"/>
                  <a:pt x="720213" y="1587605"/>
                </a:cubicBezTo>
                <a:cubicBezTo>
                  <a:pt x="720425" y="1587451"/>
                  <a:pt x="720651" y="1587439"/>
                  <a:pt x="720869" y="1587333"/>
                </a:cubicBezTo>
                <a:cubicBezTo>
                  <a:pt x="720365" y="1580488"/>
                  <a:pt x="723019" y="1573774"/>
                  <a:pt x="727907" y="1568217"/>
                </a:cubicBezTo>
                <a:cubicBezTo>
                  <a:pt x="725239" y="1567733"/>
                  <a:pt x="722312" y="1567390"/>
                  <a:pt x="720742" y="1565073"/>
                </a:cubicBezTo>
                <a:cubicBezTo>
                  <a:pt x="720363" y="1564517"/>
                  <a:pt x="720451" y="1563583"/>
                  <a:pt x="721082" y="1563228"/>
                </a:cubicBezTo>
                <a:cubicBezTo>
                  <a:pt x="724140" y="1561491"/>
                  <a:pt x="727997" y="1563406"/>
                  <a:pt x="731194" y="1564221"/>
                </a:cubicBezTo>
                <a:cubicBezTo>
                  <a:pt x="731404" y="1564269"/>
                  <a:pt x="731626" y="1564316"/>
                  <a:pt x="731840" y="1564375"/>
                </a:cubicBezTo>
                <a:cubicBezTo>
                  <a:pt x="733591" y="1562921"/>
                  <a:pt x="735568" y="1561645"/>
                  <a:pt x="737651" y="1560474"/>
                </a:cubicBezTo>
                <a:cubicBezTo>
                  <a:pt x="737425" y="1560415"/>
                  <a:pt x="737200" y="1560356"/>
                  <a:pt x="736973" y="1560297"/>
                </a:cubicBezTo>
                <a:cubicBezTo>
                  <a:pt x="735683" y="1559930"/>
                  <a:pt x="736310" y="1558287"/>
                  <a:pt x="737400" y="1558145"/>
                </a:cubicBezTo>
                <a:cubicBezTo>
                  <a:pt x="737431" y="1557519"/>
                  <a:pt x="737820" y="1556939"/>
                  <a:pt x="738624" y="1556845"/>
                </a:cubicBezTo>
                <a:cubicBezTo>
                  <a:pt x="739964" y="1556679"/>
                  <a:pt x="741324" y="1556679"/>
                  <a:pt x="742689" y="1556727"/>
                </a:cubicBezTo>
                <a:cubicBezTo>
                  <a:pt x="742898" y="1556738"/>
                  <a:pt x="743104" y="1556738"/>
                  <a:pt x="743312" y="1556750"/>
                </a:cubicBezTo>
                <a:cubicBezTo>
                  <a:pt x="744047" y="1556798"/>
                  <a:pt x="744785" y="1556916"/>
                  <a:pt x="745523" y="1557010"/>
                </a:cubicBezTo>
                <a:cubicBezTo>
                  <a:pt x="745559" y="1556999"/>
                  <a:pt x="745599" y="1556987"/>
                  <a:pt x="745636" y="1556975"/>
                </a:cubicBezTo>
                <a:cubicBezTo>
                  <a:pt x="749557" y="1555734"/>
                  <a:pt x="753827" y="1555024"/>
                  <a:pt x="758320" y="1554871"/>
                </a:cubicBezTo>
                <a:close/>
                <a:moveTo>
                  <a:pt x="642007" y="1447388"/>
                </a:moveTo>
                <a:cubicBezTo>
                  <a:pt x="636269" y="1457164"/>
                  <a:pt x="628269" y="1463217"/>
                  <a:pt x="623826" y="1481446"/>
                </a:cubicBezTo>
                <a:cubicBezTo>
                  <a:pt x="627768" y="1472840"/>
                  <a:pt x="631351" y="1470925"/>
                  <a:pt x="630592" y="1473384"/>
                </a:cubicBezTo>
                <a:cubicBezTo>
                  <a:pt x="626306" y="1487333"/>
                  <a:pt x="623177" y="1500857"/>
                  <a:pt x="623916" y="1515067"/>
                </a:cubicBezTo>
                <a:cubicBezTo>
                  <a:pt x="628394" y="1466882"/>
                  <a:pt x="643849" y="1456136"/>
                  <a:pt x="641661" y="1461869"/>
                </a:cubicBezTo>
                <a:cubicBezTo>
                  <a:pt x="639629" y="1467224"/>
                  <a:pt x="637988" y="1472568"/>
                  <a:pt x="636520" y="1477947"/>
                </a:cubicBezTo>
                <a:cubicBezTo>
                  <a:pt x="643121" y="1465203"/>
                  <a:pt x="643001" y="1460935"/>
                  <a:pt x="642007" y="1447388"/>
                </a:cubicBezTo>
                <a:close/>
                <a:moveTo>
                  <a:pt x="827780" y="1617597"/>
                </a:moveTo>
                <a:cubicBezTo>
                  <a:pt x="826946" y="1619866"/>
                  <a:pt x="826119" y="1622018"/>
                  <a:pt x="825304" y="1623992"/>
                </a:cubicBezTo>
                <a:cubicBezTo>
                  <a:pt x="822425" y="1630967"/>
                  <a:pt x="819762" y="1636251"/>
                  <a:pt x="817854" y="1640744"/>
                </a:cubicBezTo>
                <a:cubicBezTo>
                  <a:pt x="817187" y="1642316"/>
                  <a:pt x="816628" y="1643782"/>
                  <a:pt x="816174" y="1645200"/>
                </a:cubicBezTo>
                <a:cubicBezTo>
                  <a:pt x="815449" y="1647446"/>
                  <a:pt x="815005" y="1649574"/>
                  <a:pt x="814973" y="1651690"/>
                </a:cubicBezTo>
                <a:cubicBezTo>
                  <a:pt x="814934" y="1654244"/>
                  <a:pt x="815470" y="1656809"/>
                  <a:pt x="816745" y="1659658"/>
                </a:cubicBezTo>
                <a:cubicBezTo>
                  <a:pt x="816752" y="1659682"/>
                  <a:pt x="816755" y="1659694"/>
                  <a:pt x="816762" y="1659706"/>
                </a:cubicBezTo>
                <a:cubicBezTo>
                  <a:pt x="816780" y="1659741"/>
                  <a:pt x="816787" y="1659788"/>
                  <a:pt x="816805" y="1659824"/>
                </a:cubicBezTo>
                <a:cubicBezTo>
                  <a:pt x="816801" y="1659776"/>
                  <a:pt x="816800" y="1659741"/>
                  <a:pt x="816797" y="1659694"/>
                </a:cubicBezTo>
                <a:cubicBezTo>
                  <a:pt x="816795" y="1659670"/>
                  <a:pt x="816794" y="1659658"/>
                  <a:pt x="816793" y="1659635"/>
                </a:cubicBezTo>
                <a:cubicBezTo>
                  <a:pt x="816434" y="1654811"/>
                  <a:pt x="816627" y="1651253"/>
                  <a:pt x="819797" y="1644455"/>
                </a:cubicBezTo>
                <a:cubicBezTo>
                  <a:pt x="820622" y="1642670"/>
                  <a:pt x="823730" y="1643947"/>
                  <a:pt x="822992" y="1645780"/>
                </a:cubicBezTo>
                <a:cubicBezTo>
                  <a:pt x="822533" y="1646926"/>
                  <a:pt x="822111" y="1648191"/>
                  <a:pt x="821758" y="1649515"/>
                </a:cubicBezTo>
                <a:cubicBezTo>
                  <a:pt x="821028" y="1652270"/>
                  <a:pt x="820614" y="1655284"/>
                  <a:pt x="820840" y="1658110"/>
                </a:cubicBezTo>
                <a:cubicBezTo>
                  <a:pt x="820958" y="1659576"/>
                  <a:pt x="821241" y="1660994"/>
                  <a:pt x="821757" y="1662294"/>
                </a:cubicBezTo>
                <a:cubicBezTo>
                  <a:pt x="822443" y="1664020"/>
                  <a:pt x="824123" y="1665262"/>
                  <a:pt x="825836" y="1665699"/>
                </a:cubicBezTo>
                <a:cubicBezTo>
                  <a:pt x="825571" y="1663713"/>
                  <a:pt x="825956" y="1660710"/>
                  <a:pt x="826608" y="1657613"/>
                </a:cubicBezTo>
                <a:cubicBezTo>
                  <a:pt x="826612" y="1657590"/>
                  <a:pt x="826615" y="1657578"/>
                  <a:pt x="826620" y="1657554"/>
                </a:cubicBezTo>
                <a:cubicBezTo>
                  <a:pt x="827435" y="1653700"/>
                  <a:pt x="828670" y="1649681"/>
                  <a:pt x="829687" y="1647246"/>
                </a:cubicBezTo>
                <a:cubicBezTo>
                  <a:pt x="830218" y="1645980"/>
                  <a:pt x="832373" y="1646796"/>
                  <a:pt x="831929" y="1648097"/>
                </a:cubicBezTo>
                <a:cubicBezTo>
                  <a:pt x="831231" y="1650142"/>
                  <a:pt x="830493" y="1652293"/>
                  <a:pt x="829944" y="1654468"/>
                </a:cubicBezTo>
                <a:cubicBezTo>
                  <a:pt x="831757" y="1653617"/>
                  <a:pt x="834155" y="1653050"/>
                  <a:pt x="836533" y="1652660"/>
                </a:cubicBezTo>
                <a:cubicBezTo>
                  <a:pt x="836553" y="1650579"/>
                  <a:pt x="836640" y="1648499"/>
                  <a:pt x="837017" y="1646560"/>
                </a:cubicBezTo>
                <a:cubicBezTo>
                  <a:pt x="837055" y="1646264"/>
                  <a:pt x="837222" y="1646075"/>
                  <a:pt x="837416" y="1645921"/>
                </a:cubicBezTo>
                <a:cubicBezTo>
                  <a:pt x="836917" y="1646146"/>
                  <a:pt x="836401" y="1646323"/>
                  <a:pt x="835852" y="1646383"/>
                </a:cubicBezTo>
                <a:cubicBezTo>
                  <a:pt x="834145" y="1646572"/>
                  <a:pt x="832481" y="1645933"/>
                  <a:pt x="830986" y="1645035"/>
                </a:cubicBezTo>
                <a:cubicBezTo>
                  <a:pt x="830640" y="1644822"/>
                  <a:pt x="830304" y="1644609"/>
                  <a:pt x="829975" y="1644373"/>
                </a:cubicBezTo>
                <a:cubicBezTo>
                  <a:pt x="829648" y="1644148"/>
                  <a:pt x="829350" y="1643805"/>
                  <a:pt x="829037" y="1643522"/>
                </a:cubicBezTo>
                <a:cubicBezTo>
                  <a:pt x="828139" y="1642706"/>
                  <a:pt x="827290" y="1641748"/>
                  <a:pt x="826571" y="1640590"/>
                </a:cubicBezTo>
                <a:cubicBezTo>
                  <a:pt x="825389" y="1638687"/>
                  <a:pt x="824573" y="1636440"/>
                  <a:pt x="824241" y="1634182"/>
                </a:cubicBezTo>
                <a:cubicBezTo>
                  <a:pt x="823719" y="1630660"/>
                  <a:pt x="824449" y="1627149"/>
                  <a:pt x="827419" y="1625044"/>
                </a:cubicBezTo>
                <a:cubicBezTo>
                  <a:pt x="827748" y="1624820"/>
                  <a:pt x="828070" y="1624678"/>
                  <a:pt x="828394" y="1624501"/>
                </a:cubicBezTo>
                <a:cubicBezTo>
                  <a:pt x="828176" y="1623413"/>
                  <a:pt x="828007" y="1622231"/>
                  <a:pt x="827897" y="1620978"/>
                </a:cubicBezTo>
                <a:lnTo>
                  <a:pt x="827900" y="1620966"/>
                </a:lnTo>
                <a:cubicBezTo>
                  <a:pt x="827807" y="1619902"/>
                  <a:pt x="827770" y="1618767"/>
                  <a:pt x="827780" y="1617597"/>
                </a:cubicBezTo>
                <a:close/>
                <a:moveTo>
                  <a:pt x="910458" y="1693256"/>
                </a:moveTo>
                <a:cubicBezTo>
                  <a:pt x="909869" y="1695774"/>
                  <a:pt x="907322" y="1697890"/>
                  <a:pt x="903009" y="1698055"/>
                </a:cubicBezTo>
                <a:cubicBezTo>
                  <a:pt x="902512" y="1698079"/>
                  <a:pt x="902056" y="1698138"/>
                  <a:pt x="901514" y="1698103"/>
                </a:cubicBezTo>
                <a:cubicBezTo>
                  <a:pt x="901319" y="1698162"/>
                  <a:pt x="901079" y="1698185"/>
                  <a:pt x="900860" y="1698209"/>
                </a:cubicBezTo>
                <a:cubicBezTo>
                  <a:pt x="900841" y="1698221"/>
                  <a:pt x="900825" y="1698221"/>
                  <a:pt x="900807" y="1698221"/>
                </a:cubicBezTo>
                <a:cubicBezTo>
                  <a:pt x="900821" y="1698256"/>
                  <a:pt x="900833" y="1698292"/>
                  <a:pt x="900847" y="1698315"/>
                </a:cubicBezTo>
                <a:cubicBezTo>
                  <a:pt x="900913" y="1698469"/>
                  <a:pt x="900967" y="1698611"/>
                  <a:pt x="901033" y="1698753"/>
                </a:cubicBezTo>
                <a:cubicBezTo>
                  <a:pt x="902158" y="1698481"/>
                  <a:pt x="904038" y="1700207"/>
                  <a:pt x="906005" y="1705172"/>
                </a:cubicBezTo>
                <a:lnTo>
                  <a:pt x="906006" y="1705172"/>
                </a:lnTo>
                <a:cubicBezTo>
                  <a:pt x="906591" y="1706661"/>
                  <a:pt x="907230" y="1708127"/>
                  <a:pt x="907961" y="1709546"/>
                </a:cubicBezTo>
                <a:cubicBezTo>
                  <a:pt x="908124" y="1709759"/>
                  <a:pt x="908285" y="1709960"/>
                  <a:pt x="908451" y="1710161"/>
                </a:cubicBezTo>
                <a:cubicBezTo>
                  <a:pt x="910108" y="1712182"/>
                  <a:pt x="911853" y="1714145"/>
                  <a:pt x="913650" y="1716083"/>
                </a:cubicBezTo>
                <a:cubicBezTo>
                  <a:pt x="914359" y="1716840"/>
                  <a:pt x="915067" y="1717608"/>
                  <a:pt x="915783" y="1718365"/>
                </a:cubicBezTo>
                <a:cubicBezTo>
                  <a:pt x="921369" y="1714594"/>
                  <a:pt x="922389" y="1716414"/>
                  <a:pt x="927532" y="1714251"/>
                </a:cubicBezTo>
                <a:cubicBezTo>
                  <a:pt x="926687" y="1712773"/>
                  <a:pt x="925786" y="1711331"/>
                  <a:pt x="924850" y="1709924"/>
                </a:cubicBezTo>
                <a:cubicBezTo>
                  <a:pt x="922085" y="1712312"/>
                  <a:pt x="918887" y="1712761"/>
                  <a:pt x="916113" y="1709132"/>
                </a:cubicBezTo>
                <a:cubicBezTo>
                  <a:pt x="915622" y="1708494"/>
                  <a:pt x="915271" y="1707713"/>
                  <a:pt x="914982" y="1706886"/>
                </a:cubicBezTo>
                <a:cubicBezTo>
                  <a:pt x="914405" y="1705243"/>
                  <a:pt x="914190" y="1703316"/>
                  <a:pt x="914314" y="1701271"/>
                </a:cubicBezTo>
                <a:cubicBezTo>
                  <a:pt x="912155" y="1699379"/>
                  <a:pt x="911468" y="1696341"/>
                  <a:pt x="910554" y="1693539"/>
                </a:cubicBezTo>
                <a:cubicBezTo>
                  <a:pt x="910524" y="1693445"/>
                  <a:pt x="910489" y="1693350"/>
                  <a:pt x="910458" y="1693256"/>
                </a:cubicBezTo>
                <a:close/>
                <a:moveTo>
                  <a:pt x="411177" y="1232339"/>
                </a:moveTo>
                <a:cubicBezTo>
                  <a:pt x="410202" y="1232008"/>
                  <a:pt x="409246" y="1231619"/>
                  <a:pt x="408288" y="1231239"/>
                </a:cubicBezTo>
                <a:lnTo>
                  <a:pt x="408287" y="1231239"/>
                </a:lnTo>
                <a:cubicBezTo>
                  <a:pt x="407344" y="1233639"/>
                  <a:pt x="405942" y="1235613"/>
                  <a:pt x="403983" y="1237269"/>
                </a:cubicBezTo>
                <a:cubicBezTo>
                  <a:pt x="405810" y="1237588"/>
                  <a:pt x="407678" y="1237871"/>
                  <a:pt x="409652" y="1238143"/>
                </a:cubicBezTo>
                <a:cubicBezTo>
                  <a:pt x="409655" y="1238072"/>
                  <a:pt x="410902" y="1234892"/>
                  <a:pt x="411177" y="1232339"/>
                </a:cubicBezTo>
                <a:close/>
                <a:moveTo>
                  <a:pt x="873228" y="1657424"/>
                </a:moveTo>
                <a:cubicBezTo>
                  <a:pt x="872025" y="1657034"/>
                  <a:pt x="870888" y="1656667"/>
                  <a:pt x="869798" y="1656348"/>
                </a:cubicBezTo>
                <a:cubicBezTo>
                  <a:pt x="868317" y="1655911"/>
                  <a:pt x="866886" y="1655603"/>
                  <a:pt x="865445" y="1655473"/>
                </a:cubicBezTo>
                <a:cubicBezTo>
                  <a:pt x="866974" y="1656147"/>
                  <a:pt x="868477" y="1656857"/>
                  <a:pt x="869929" y="1657672"/>
                </a:cubicBezTo>
                <a:cubicBezTo>
                  <a:pt x="870674" y="1658086"/>
                  <a:pt x="871377" y="1658559"/>
                  <a:pt x="872100" y="1659008"/>
                </a:cubicBezTo>
                <a:cubicBezTo>
                  <a:pt x="872464" y="1658464"/>
                  <a:pt x="872848" y="1657944"/>
                  <a:pt x="873228" y="1657424"/>
                </a:cubicBezTo>
                <a:close/>
                <a:moveTo>
                  <a:pt x="452089" y="1267768"/>
                </a:moveTo>
                <a:cubicBezTo>
                  <a:pt x="459268" y="1276599"/>
                  <a:pt x="463856" y="1287995"/>
                  <a:pt x="465359" y="1298860"/>
                </a:cubicBezTo>
                <a:cubicBezTo>
                  <a:pt x="466365" y="1297690"/>
                  <a:pt x="467352" y="1296696"/>
                  <a:pt x="468322" y="1295845"/>
                </a:cubicBezTo>
                <a:cubicBezTo>
                  <a:pt x="468284" y="1282179"/>
                  <a:pt x="461039" y="1274850"/>
                  <a:pt x="452089" y="1267768"/>
                </a:cubicBezTo>
                <a:close/>
                <a:moveTo>
                  <a:pt x="417935" y="1234337"/>
                </a:moveTo>
                <a:cubicBezTo>
                  <a:pt x="416548" y="1234017"/>
                  <a:pt x="415167" y="1233580"/>
                  <a:pt x="413786" y="1233166"/>
                </a:cubicBezTo>
                <a:lnTo>
                  <a:pt x="413785" y="1233166"/>
                </a:lnTo>
                <a:cubicBezTo>
                  <a:pt x="413927" y="1235117"/>
                  <a:pt x="413767" y="1237245"/>
                  <a:pt x="412751" y="1238592"/>
                </a:cubicBezTo>
                <a:cubicBezTo>
                  <a:pt x="415086" y="1238936"/>
                  <a:pt x="415751" y="1238983"/>
                  <a:pt x="417643" y="1239467"/>
                </a:cubicBezTo>
                <a:cubicBezTo>
                  <a:pt x="418063" y="1237671"/>
                  <a:pt x="418385" y="1236559"/>
                  <a:pt x="417935" y="1234337"/>
                </a:cubicBezTo>
                <a:close/>
                <a:moveTo>
                  <a:pt x="1360631" y="2104048"/>
                </a:moveTo>
                <a:cubicBezTo>
                  <a:pt x="1361314" y="2104591"/>
                  <a:pt x="1361549" y="2104815"/>
                  <a:pt x="1361467" y="2105702"/>
                </a:cubicBezTo>
                <a:cubicBezTo>
                  <a:pt x="1361408" y="2106318"/>
                  <a:pt x="1361067" y="2107051"/>
                  <a:pt x="1360444" y="2107287"/>
                </a:cubicBezTo>
                <a:cubicBezTo>
                  <a:pt x="1358960" y="2107842"/>
                  <a:pt x="1357560" y="2108433"/>
                  <a:pt x="1355993" y="2108681"/>
                </a:cubicBezTo>
                <a:cubicBezTo>
                  <a:pt x="1354593" y="2108917"/>
                  <a:pt x="1353580" y="2106956"/>
                  <a:pt x="1354816" y="2106057"/>
                </a:cubicBezTo>
                <a:cubicBezTo>
                  <a:pt x="1356041" y="2105159"/>
                  <a:pt x="1357382" y="2104580"/>
                  <a:pt x="1358748" y="2103930"/>
                </a:cubicBezTo>
                <a:cubicBezTo>
                  <a:pt x="1359313" y="2103670"/>
                  <a:pt x="1360114" y="2103621"/>
                  <a:pt x="1360631" y="2104048"/>
                </a:cubicBezTo>
                <a:close/>
                <a:moveTo>
                  <a:pt x="1394866" y="2135235"/>
                </a:moveTo>
                <a:cubicBezTo>
                  <a:pt x="1395113" y="2135270"/>
                  <a:pt x="1395219" y="2135542"/>
                  <a:pt x="1395136" y="2135754"/>
                </a:cubicBezTo>
                <a:cubicBezTo>
                  <a:pt x="1394654" y="2137019"/>
                  <a:pt x="1393665" y="2137929"/>
                  <a:pt x="1392535" y="2138698"/>
                </a:cubicBezTo>
                <a:cubicBezTo>
                  <a:pt x="1390946" y="2139774"/>
                  <a:pt x="1389015" y="2140519"/>
                  <a:pt x="1387355" y="2141110"/>
                </a:cubicBezTo>
                <a:cubicBezTo>
                  <a:pt x="1385684" y="2141712"/>
                  <a:pt x="1383741" y="2142374"/>
                  <a:pt x="1381799" y="2142764"/>
                </a:cubicBezTo>
                <a:cubicBezTo>
                  <a:pt x="1380021" y="2143120"/>
                  <a:pt x="1378244" y="2143225"/>
                  <a:pt x="1376631" y="2142764"/>
                </a:cubicBezTo>
                <a:cubicBezTo>
                  <a:pt x="1375454" y="2142422"/>
                  <a:pt x="1375654" y="2140825"/>
                  <a:pt x="1376572" y="2140341"/>
                </a:cubicBezTo>
                <a:cubicBezTo>
                  <a:pt x="1379527" y="2138817"/>
                  <a:pt x="1383235" y="2138829"/>
                  <a:pt x="1386437" y="2137740"/>
                </a:cubicBezTo>
                <a:cubicBezTo>
                  <a:pt x="1386602" y="2137694"/>
                  <a:pt x="1386767" y="2137611"/>
                  <a:pt x="1386931" y="2137539"/>
                </a:cubicBezTo>
                <a:cubicBezTo>
                  <a:pt x="1389144" y="2136701"/>
                  <a:pt x="1391381" y="2135448"/>
                  <a:pt x="1393747" y="2135294"/>
                </a:cubicBezTo>
                <a:cubicBezTo>
                  <a:pt x="1394124" y="2135282"/>
                  <a:pt x="1394489" y="2135199"/>
                  <a:pt x="1394866" y="2135235"/>
                </a:cubicBezTo>
                <a:close/>
                <a:moveTo>
                  <a:pt x="1207340" y="1961928"/>
                </a:moveTo>
                <a:cubicBezTo>
                  <a:pt x="1204031" y="1963524"/>
                  <a:pt x="1199359" y="1965510"/>
                  <a:pt x="1194909" y="1967484"/>
                </a:cubicBezTo>
                <a:cubicBezTo>
                  <a:pt x="1191684" y="1968914"/>
                  <a:pt x="1188635" y="1970321"/>
                  <a:pt x="1186269" y="1971562"/>
                </a:cubicBezTo>
                <a:cubicBezTo>
                  <a:pt x="1185244" y="1972094"/>
                  <a:pt x="1184314" y="1972603"/>
                  <a:pt x="1183620" y="1973064"/>
                </a:cubicBezTo>
                <a:cubicBezTo>
                  <a:pt x="1184491" y="1972603"/>
                  <a:pt x="1185303" y="1972248"/>
                  <a:pt x="1186127" y="1971870"/>
                </a:cubicBezTo>
                <a:cubicBezTo>
                  <a:pt x="1189200" y="1970475"/>
                  <a:pt x="1191919" y="1969624"/>
                  <a:pt x="1194061" y="1969234"/>
                </a:cubicBezTo>
                <a:cubicBezTo>
                  <a:pt x="1196875" y="1968702"/>
                  <a:pt x="1198582" y="1968891"/>
                  <a:pt x="1198758" y="1969446"/>
                </a:cubicBezTo>
                <a:cubicBezTo>
                  <a:pt x="1198829" y="1969647"/>
                  <a:pt x="1198676" y="1969896"/>
                  <a:pt x="1198240" y="1970179"/>
                </a:cubicBezTo>
                <a:cubicBezTo>
                  <a:pt x="1198157" y="1970238"/>
                  <a:pt x="1198146" y="1970286"/>
                  <a:pt x="1198040" y="1970345"/>
                </a:cubicBezTo>
                <a:cubicBezTo>
                  <a:pt x="1196522" y="1971196"/>
                  <a:pt x="1195027" y="1971964"/>
                  <a:pt x="1193532" y="1972709"/>
                </a:cubicBezTo>
                <a:cubicBezTo>
                  <a:pt x="1187740" y="1975617"/>
                  <a:pt x="1182184" y="1978053"/>
                  <a:pt x="1176769" y="1981965"/>
                </a:cubicBezTo>
                <a:cubicBezTo>
                  <a:pt x="1175873" y="1982604"/>
                  <a:pt x="1174991" y="1983278"/>
                  <a:pt x="1174108" y="1984011"/>
                </a:cubicBezTo>
                <a:cubicBezTo>
                  <a:pt x="1174991" y="1983455"/>
                  <a:pt x="1175815" y="1982959"/>
                  <a:pt x="1176639" y="1982462"/>
                </a:cubicBezTo>
                <a:cubicBezTo>
                  <a:pt x="1184444" y="1977757"/>
                  <a:pt x="1189375" y="1975712"/>
                  <a:pt x="1193919" y="1974151"/>
                </a:cubicBezTo>
                <a:cubicBezTo>
                  <a:pt x="1195050" y="1973773"/>
                  <a:pt x="1196145" y="1973418"/>
                  <a:pt x="1197263" y="1973064"/>
                </a:cubicBezTo>
                <a:cubicBezTo>
                  <a:pt x="1199571" y="1972319"/>
                  <a:pt x="1201972" y="1971539"/>
                  <a:pt x="1204762" y="1970463"/>
                </a:cubicBezTo>
                <a:cubicBezTo>
                  <a:pt x="1203655" y="1968631"/>
                  <a:pt x="1204067" y="1967248"/>
                  <a:pt x="1206834" y="1966739"/>
                </a:cubicBezTo>
                <a:cubicBezTo>
                  <a:pt x="1207517" y="1966609"/>
                  <a:pt x="1208304" y="1966526"/>
                  <a:pt x="1209271" y="1966515"/>
                </a:cubicBezTo>
                <a:cubicBezTo>
                  <a:pt x="1208364" y="1965782"/>
                  <a:pt x="1207882" y="1964777"/>
                  <a:pt x="1207587" y="1963689"/>
                </a:cubicBezTo>
                <a:cubicBezTo>
                  <a:pt x="1207587" y="1963689"/>
                  <a:pt x="1207587" y="1963677"/>
                  <a:pt x="1207587" y="1963665"/>
                </a:cubicBezTo>
                <a:lnTo>
                  <a:pt x="1207576" y="1963665"/>
                </a:lnTo>
                <a:cubicBezTo>
                  <a:pt x="1207434" y="1963110"/>
                  <a:pt x="1207364" y="1962531"/>
                  <a:pt x="1207340" y="1961928"/>
                </a:cubicBezTo>
                <a:close/>
                <a:moveTo>
                  <a:pt x="587561" y="1388740"/>
                </a:moveTo>
                <a:cubicBezTo>
                  <a:pt x="591280" y="1396105"/>
                  <a:pt x="592662" y="1400645"/>
                  <a:pt x="596873" y="1408376"/>
                </a:cubicBezTo>
                <a:lnTo>
                  <a:pt x="596874" y="1408376"/>
                </a:lnTo>
                <a:cubicBezTo>
                  <a:pt x="596244" y="1405515"/>
                  <a:pt x="595595" y="1402654"/>
                  <a:pt x="594993" y="1399782"/>
                </a:cubicBezTo>
                <a:cubicBezTo>
                  <a:pt x="592584" y="1395006"/>
                  <a:pt x="592027" y="1393611"/>
                  <a:pt x="587561" y="1388740"/>
                </a:cubicBezTo>
                <a:close/>
                <a:moveTo>
                  <a:pt x="631230" y="1427444"/>
                </a:moveTo>
                <a:lnTo>
                  <a:pt x="631228" y="1427458"/>
                </a:lnTo>
                <a:lnTo>
                  <a:pt x="617895" y="1443230"/>
                </a:lnTo>
                <a:cubicBezTo>
                  <a:pt x="614982" y="1450095"/>
                  <a:pt x="613373" y="1457921"/>
                  <a:pt x="612390" y="1464765"/>
                </a:cubicBezTo>
                <a:cubicBezTo>
                  <a:pt x="612460" y="1464955"/>
                  <a:pt x="612511" y="1465132"/>
                  <a:pt x="612579" y="1465309"/>
                </a:cubicBezTo>
                <a:cubicBezTo>
                  <a:pt x="616248" y="1446276"/>
                  <a:pt x="636214" y="1419323"/>
                  <a:pt x="621833" y="1451064"/>
                </a:cubicBezTo>
                <a:cubicBezTo>
                  <a:pt x="620354" y="1454327"/>
                  <a:pt x="619169" y="1457684"/>
                  <a:pt x="618193" y="1461089"/>
                </a:cubicBezTo>
                <a:cubicBezTo>
                  <a:pt x="620353" y="1454954"/>
                  <a:pt x="623150" y="1450467"/>
                  <a:pt x="625344" y="1447954"/>
                </a:cubicBezTo>
                <a:lnTo>
                  <a:pt x="628845" y="1446664"/>
                </a:lnTo>
                <a:lnTo>
                  <a:pt x="628834" y="1446751"/>
                </a:lnTo>
                <a:lnTo>
                  <a:pt x="623875" y="1460064"/>
                </a:lnTo>
                <a:cubicBezTo>
                  <a:pt x="621634" y="1464851"/>
                  <a:pt x="619223" y="1470487"/>
                  <a:pt x="617860" y="1478561"/>
                </a:cubicBezTo>
                <a:cubicBezTo>
                  <a:pt x="618096" y="1480488"/>
                  <a:pt x="618335" y="1482415"/>
                  <a:pt x="618567" y="1484342"/>
                </a:cubicBezTo>
                <a:cubicBezTo>
                  <a:pt x="619911" y="1476126"/>
                  <a:pt x="624001" y="1468191"/>
                  <a:pt x="627294" y="1459165"/>
                </a:cubicBezTo>
                <a:lnTo>
                  <a:pt x="628834" y="1446751"/>
                </a:lnTo>
                <a:lnTo>
                  <a:pt x="628870" y="1446655"/>
                </a:lnTo>
                <a:lnTo>
                  <a:pt x="628845" y="1446664"/>
                </a:lnTo>
                <a:lnTo>
                  <a:pt x="631228" y="1427458"/>
                </a:lnTo>
                <a:lnTo>
                  <a:pt x="631230" y="1427456"/>
                </a:lnTo>
                <a:close/>
                <a:moveTo>
                  <a:pt x="1234568" y="1984093"/>
                </a:moveTo>
                <a:cubicBezTo>
                  <a:pt x="1231437" y="1984058"/>
                  <a:pt x="1228376" y="1984590"/>
                  <a:pt x="1225327" y="1985122"/>
                </a:cubicBezTo>
                <a:cubicBezTo>
                  <a:pt x="1224857" y="1985205"/>
                  <a:pt x="1224386" y="1985276"/>
                  <a:pt x="1223914" y="1985358"/>
                </a:cubicBezTo>
                <a:cubicBezTo>
                  <a:pt x="1221819" y="1985713"/>
                  <a:pt x="1219724" y="1986032"/>
                  <a:pt x="1217605" y="1986091"/>
                </a:cubicBezTo>
                <a:cubicBezTo>
                  <a:pt x="1216369" y="1986127"/>
                  <a:pt x="1214968" y="1985654"/>
                  <a:pt x="1213720" y="1985689"/>
                </a:cubicBezTo>
                <a:cubicBezTo>
                  <a:pt x="1213144" y="1985701"/>
                  <a:pt x="1212578" y="1985808"/>
                  <a:pt x="1212108" y="1986162"/>
                </a:cubicBezTo>
                <a:cubicBezTo>
                  <a:pt x="1212084" y="1986186"/>
                  <a:pt x="1212072" y="1986233"/>
                  <a:pt x="1212049" y="1986257"/>
                </a:cubicBezTo>
                <a:cubicBezTo>
                  <a:pt x="1210318" y="1987699"/>
                  <a:pt x="1211166" y="1990796"/>
                  <a:pt x="1211601" y="1992593"/>
                </a:cubicBezTo>
                <a:cubicBezTo>
                  <a:pt x="1211649" y="1992782"/>
                  <a:pt x="1211649" y="1992983"/>
                  <a:pt x="1211695" y="1993172"/>
                </a:cubicBezTo>
                <a:cubicBezTo>
                  <a:pt x="1213497" y="2001129"/>
                  <a:pt x="1212896" y="2008907"/>
                  <a:pt x="1211189" y="2016556"/>
                </a:cubicBezTo>
                <a:cubicBezTo>
                  <a:pt x="1211448" y="2015835"/>
                  <a:pt x="1211790" y="2015173"/>
                  <a:pt x="1212225" y="2014570"/>
                </a:cubicBezTo>
                <a:cubicBezTo>
                  <a:pt x="1212732" y="2012785"/>
                  <a:pt x="1213144" y="2011000"/>
                  <a:pt x="1213379" y="2009108"/>
                </a:cubicBezTo>
                <a:cubicBezTo>
                  <a:pt x="1213591" y="2007358"/>
                  <a:pt x="1213556" y="2005739"/>
                  <a:pt x="1214415" y="2004190"/>
                </a:cubicBezTo>
                <a:cubicBezTo>
                  <a:pt x="1214745" y="2003599"/>
                  <a:pt x="1215310" y="2003446"/>
                  <a:pt x="1215804" y="2003918"/>
                </a:cubicBezTo>
                <a:cubicBezTo>
                  <a:pt x="1216087" y="2004178"/>
                  <a:pt x="1216345" y="2004580"/>
                  <a:pt x="1216546" y="2005325"/>
                </a:cubicBezTo>
                <a:cubicBezTo>
                  <a:pt x="1218229" y="2000407"/>
                  <a:pt x="1218617" y="1998209"/>
                  <a:pt x="1218759" y="1996270"/>
                </a:cubicBezTo>
                <a:cubicBezTo>
                  <a:pt x="1218888" y="1994449"/>
                  <a:pt x="1218794" y="1992853"/>
                  <a:pt x="1219336" y="1989425"/>
                </a:cubicBezTo>
                <a:cubicBezTo>
                  <a:pt x="1219500" y="1988397"/>
                  <a:pt x="1220842" y="1988148"/>
                  <a:pt x="1221325" y="1989094"/>
                </a:cubicBezTo>
                <a:cubicBezTo>
                  <a:pt x="1221443" y="1989342"/>
                  <a:pt x="1221513" y="1989661"/>
                  <a:pt x="1221608" y="1989945"/>
                </a:cubicBezTo>
                <a:cubicBezTo>
                  <a:pt x="1224845" y="1999391"/>
                  <a:pt x="1212367" y="2027798"/>
                  <a:pt x="1211366" y="2020055"/>
                </a:cubicBezTo>
                <a:cubicBezTo>
                  <a:pt x="1211224" y="2019807"/>
                  <a:pt x="1211142" y="2019547"/>
                  <a:pt x="1211072" y="2019287"/>
                </a:cubicBezTo>
                <a:cubicBezTo>
                  <a:pt x="1210942" y="2018861"/>
                  <a:pt x="1210860" y="2018424"/>
                  <a:pt x="1210907" y="2017951"/>
                </a:cubicBezTo>
                <a:cubicBezTo>
                  <a:pt x="1209683" y="2023058"/>
                  <a:pt x="1207976" y="2028118"/>
                  <a:pt x="1206198" y="2033142"/>
                </a:cubicBezTo>
                <a:cubicBezTo>
                  <a:pt x="1206728" y="2033331"/>
                  <a:pt x="1207246" y="2033520"/>
                  <a:pt x="1207787" y="2033697"/>
                </a:cubicBezTo>
                <a:cubicBezTo>
                  <a:pt x="1207870" y="2033567"/>
                  <a:pt x="1207964" y="2033437"/>
                  <a:pt x="1208035" y="2033343"/>
                </a:cubicBezTo>
                <a:cubicBezTo>
                  <a:pt x="1208859" y="2032302"/>
                  <a:pt x="1209330" y="2032279"/>
                  <a:pt x="1209224" y="2033295"/>
                </a:cubicBezTo>
                <a:cubicBezTo>
                  <a:pt x="1209200" y="2033544"/>
                  <a:pt x="1209128" y="2033792"/>
                  <a:pt x="1209093" y="2034040"/>
                </a:cubicBezTo>
                <a:cubicBezTo>
                  <a:pt x="1210860" y="2034525"/>
                  <a:pt x="1212685" y="2034915"/>
                  <a:pt x="1214639" y="2035057"/>
                </a:cubicBezTo>
                <a:cubicBezTo>
                  <a:pt x="1219489" y="2035411"/>
                  <a:pt x="1216805" y="2040211"/>
                  <a:pt x="1215851" y="2042599"/>
                </a:cubicBezTo>
                <a:cubicBezTo>
                  <a:pt x="1214109" y="2046961"/>
                  <a:pt x="1213732" y="2049893"/>
                  <a:pt x="1214390" y="2052541"/>
                </a:cubicBezTo>
                <a:cubicBezTo>
                  <a:pt x="1218629" y="2038390"/>
                  <a:pt x="1231342" y="1990572"/>
                  <a:pt x="1234568" y="1984093"/>
                </a:cubicBezTo>
                <a:close/>
                <a:moveTo>
                  <a:pt x="822169" y="1603115"/>
                </a:moveTo>
                <a:cubicBezTo>
                  <a:pt x="820992" y="1602477"/>
                  <a:pt x="819851" y="1601767"/>
                  <a:pt x="818814" y="1600952"/>
                </a:cubicBezTo>
                <a:cubicBezTo>
                  <a:pt x="812603" y="1606212"/>
                  <a:pt x="808909" y="1608577"/>
                  <a:pt x="806114" y="1610007"/>
                </a:cubicBezTo>
                <a:cubicBezTo>
                  <a:pt x="803832" y="1611177"/>
                  <a:pt x="802141" y="1611721"/>
                  <a:pt x="800209" y="1612655"/>
                </a:cubicBezTo>
                <a:cubicBezTo>
                  <a:pt x="800350" y="1613696"/>
                  <a:pt x="800405" y="1614748"/>
                  <a:pt x="800339" y="1615800"/>
                </a:cubicBezTo>
                <a:cubicBezTo>
                  <a:pt x="800317" y="1616166"/>
                  <a:pt x="800278" y="1616521"/>
                  <a:pt x="800233" y="1616876"/>
                </a:cubicBezTo>
                <a:cubicBezTo>
                  <a:pt x="799262" y="1624690"/>
                  <a:pt x="793313" y="1631700"/>
                  <a:pt x="788998" y="1628260"/>
                </a:cubicBezTo>
                <a:cubicBezTo>
                  <a:pt x="788985" y="1628248"/>
                  <a:pt x="788974" y="1628236"/>
                  <a:pt x="788961" y="1628224"/>
                </a:cubicBezTo>
                <a:lnTo>
                  <a:pt x="788774" y="1628024"/>
                </a:lnTo>
                <a:lnTo>
                  <a:pt x="788774" y="1628023"/>
                </a:lnTo>
                <a:lnTo>
                  <a:pt x="788774" y="1628023"/>
                </a:lnTo>
                <a:lnTo>
                  <a:pt x="788774" y="1628024"/>
                </a:lnTo>
                <a:lnTo>
                  <a:pt x="788499" y="1628709"/>
                </a:lnTo>
                <a:cubicBezTo>
                  <a:pt x="788476" y="1628756"/>
                  <a:pt x="788443" y="1628815"/>
                  <a:pt x="788419" y="1628875"/>
                </a:cubicBezTo>
                <a:cubicBezTo>
                  <a:pt x="787568" y="1630719"/>
                  <a:pt x="785993" y="1633107"/>
                  <a:pt x="783665" y="1635164"/>
                </a:cubicBezTo>
                <a:cubicBezTo>
                  <a:pt x="782938" y="1636547"/>
                  <a:pt x="782266" y="1637658"/>
                  <a:pt x="782223" y="1639408"/>
                </a:cubicBezTo>
                <a:cubicBezTo>
                  <a:pt x="783855" y="1640696"/>
                  <a:pt x="783626" y="1641122"/>
                  <a:pt x="784681" y="1642931"/>
                </a:cubicBezTo>
                <a:cubicBezTo>
                  <a:pt x="789963" y="1635447"/>
                  <a:pt x="799333" y="1627763"/>
                  <a:pt x="797813" y="1631085"/>
                </a:cubicBezTo>
                <a:cubicBezTo>
                  <a:pt x="796654" y="1633674"/>
                  <a:pt x="795021" y="1635979"/>
                  <a:pt x="793307" y="1638214"/>
                </a:cubicBezTo>
                <a:cubicBezTo>
                  <a:pt x="792045" y="1639845"/>
                  <a:pt x="789992" y="1641524"/>
                  <a:pt x="788736" y="1643108"/>
                </a:cubicBezTo>
                <a:cubicBezTo>
                  <a:pt x="788583" y="1643297"/>
                  <a:pt x="788395" y="1643498"/>
                  <a:pt x="788270" y="1643687"/>
                </a:cubicBezTo>
                <a:cubicBezTo>
                  <a:pt x="787761" y="1644444"/>
                  <a:pt x="787748" y="1645082"/>
                  <a:pt x="787998" y="1645626"/>
                </a:cubicBezTo>
                <a:cubicBezTo>
                  <a:pt x="788563" y="1646844"/>
                  <a:pt x="790622" y="1647470"/>
                  <a:pt x="792446" y="1647364"/>
                </a:cubicBezTo>
                <a:cubicBezTo>
                  <a:pt x="792523" y="1647352"/>
                  <a:pt x="792601" y="1647364"/>
                  <a:pt x="792677" y="1647352"/>
                </a:cubicBezTo>
                <a:cubicBezTo>
                  <a:pt x="794968" y="1647151"/>
                  <a:pt x="797140" y="1646052"/>
                  <a:pt x="799025" y="1644786"/>
                </a:cubicBezTo>
                <a:cubicBezTo>
                  <a:pt x="799598" y="1644408"/>
                  <a:pt x="800091" y="1643912"/>
                  <a:pt x="800633" y="1643486"/>
                </a:cubicBezTo>
                <a:cubicBezTo>
                  <a:pt x="801359" y="1642907"/>
                  <a:pt x="802116" y="1642375"/>
                  <a:pt x="802787" y="1641737"/>
                </a:cubicBezTo>
                <a:cubicBezTo>
                  <a:pt x="802714" y="1641701"/>
                  <a:pt x="802630" y="1641689"/>
                  <a:pt x="802559" y="1641642"/>
                </a:cubicBezTo>
                <a:cubicBezTo>
                  <a:pt x="802133" y="1641406"/>
                  <a:pt x="801742" y="1641110"/>
                  <a:pt x="801373" y="1640779"/>
                </a:cubicBezTo>
                <a:cubicBezTo>
                  <a:pt x="799358" y="1638923"/>
                  <a:pt x="798225" y="1635648"/>
                  <a:pt x="797990" y="1632161"/>
                </a:cubicBezTo>
                <a:cubicBezTo>
                  <a:pt x="797541" y="1625517"/>
                  <a:pt x="800364" y="1618152"/>
                  <a:pt x="806697" y="1618590"/>
                </a:cubicBezTo>
                <a:cubicBezTo>
                  <a:pt x="807509" y="1618649"/>
                  <a:pt x="808290" y="1618850"/>
                  <a:pt x="809026" y="1619169"/>
                </a:cubicBezTo>
                <a:cubicBezTo>
                  <a:pt x="810502" y="1619807"/>
                  <a:pt x="811784" y="1620907"/>
                  <a:pt x="812741" y="1622254"/>
                </a:cubicBezTo>
                <a:cubicBezTo>
                  <a:pt x="812841" y="1622396"/>
                  <a:pt x="812898" y="1622562"/>
                  <a:pt x="812991" y="1622704"/>
                </a:cubicBezTo>
                <a:cubicBezTo>
                  <a:pt x="813117" y="1622302"/>
                  <a:pt x="813226" y="1621900"/>
                  <a:pt x="813363" y="1621486"/>
                </a:cubicBezTo>
                <a:cubicBezTo>
                  <a:pt x="814169" y="1619098"/>
                  <a:pt x="815151" y="1616686"/>
                  <a:pt x="816256" y="1614298"/>
                </a:cubicBezTo>
                <a:cubicBezTo>
                  <a:pt x="818023" y="1610468"/>
                  <a:pt x="820062" y="1606697"/>
                  <a:pt x="822169" y="1603115"/>
                </a:cubicBezTo>
                <a:close/>
                <a:moveTo>
                  <a:pt x="1377066" y="2114404"/>
                </a:moveTo>
                <a:cubicBezTo>
                  <a:pt x="1377148" y="2114522"/>
                  <a:pt x="1377231" y="2114628"/>
                  <a:pt x="1377313" y="2114735"/>
                </a:cubicBezTo>
                <a:cubicBezTo>
                  <a:pt x="1377361" y="2114829"/>
                  <a:pt x="1377384" y="2114936"/>
                  <a:pt x="1377396" y="2115042"/>
                </a:cubicBezTo>
                <a:cubicBezTo>
                  <a:pt x="1377502" y="2115633"/>
                  <a:pt x="1377219" y="2116236"/>
                  <a:pt x="1376689" y="2116508"/>
                </a:cubicBezTo>
                <a:cubicBezTo>
                  <a:pt x="1374229" y="2117773"/>
                  <a:pt x="1370392" y="2120433"/>
                  <a:pt x="1367708" y="2119085"/>
                </a:cubicBezTo>
                <a:cubicBezTo>
                  <a:pt x="1367284" y="2118872"/>
                  <a:pt x="1367131" y="2118317"/>
                  <a:pt x="1367342" y="2117903"/>
                </a:cubicBezTo>
                <a:cubicBezTo>
                  <a:pt x="1368131" y="2116366"/>
                  <a:pt x="1369097" y="2116319"/>
                  <a:pt x="1370721" y="2115775"/>
                </a:cubicBezTo>
                <a:cubicBezTo>
                  <a:pt x="1372428" y="2115196"/>
                  <a:pt x="1374099" y="2114546"/>
                  <a:pt x="1375818" y="2114002"/>
                </a:cubicBezTo>
                <a:cubicBezTo>
                  <a:pt x="1376218" y="2113872"/>
                  <a:pt x="1376818" y="2114073"/>
                  <a:pt x="1377066" y="2114404"/>
                </a:cubicBezTo>
                <a:close/>
                <a:moveTo>
                  <a:pt x="828029" y="1607489"/>
                </a:moveTo>
                <a:cubicBezTo>
                  <a:pt x="827882" y="1607513"/>
                  <a:pt x="827736" y="1607513"/>
                  <a:pt x="827590" y="1607536"/>
                </a:cubicBezTo>
                <a:cubicBezTo>
                  <a:pt x="826113" y="1608352"/>
                  <a:pt x="824734" y="1609227"/>
                  <a:pt x="823296" y="1610054"/>
                </a:cubicBezTo>
                <a:lnTo>
                  <a:pt x="823296" y="1610066"/>
                </a:lnTo>
                <a:cubicBezTo>
                  <a:pt x="822498" y="1611579"/>
                  <a:pt x="821724" y="1613270"/>
                  <a:pt x="820966" y="1615244"/>
                </a:cubicBezTo>
                <a:cubicBezTo>
                  <a:pt x="821449" y="1614996"/>
                  <a:pt x="821917" y="1614712"/>
                  <a:pt x="822421" y="1614511"/>
                </a:cubicBezTo>
                <a:cubicBezTo>
                  <a:pt x="823242" y="1614180"/>
                  <a:pt x="824234" y="1615090"/>
                  <a:pt x="823785" y="1615941"/>
                </a:cubicBezTo>
                <a:cubicBezTo>
                  <a:pt x="822389" y="1618578"/>
                  <a:pt x="820422" y="1620729"/>
                  <a:pt x="818487" y="1622928"/>
                </a:cubicBezTo>
                <a:cubicBezTo>
                  <a:pt x="817769" y="1625541"/>
                  <a:pt x="817043" y="1628496"/>
                  <a:pt x="816289" y="1631972"/>
                </a:cubicBezTo>
                <a:cubicBezTo>
                  <a:pt x="819957" y="1625647"/>
                  <a:pt x="822795" y="1622077"/>
                  <a:pt x="828029" y="1607489"/>
                </a:cubicBezTo>
                <a:close/>
                <a:moveTo>
                  <a:pt x="1343846" y="2083112"/>
                </a:moveTo>
                <a:cubicBezTo>
                  <a:pt x="1333758" y="2082036"/>
                  <a:pt x="1321692" y="2082415"/>
                  <a:pt x="1317759" y="2093870"/>
                </a:cubicBezTo>
                <a:cubicBezTo>
                  <a:pt x="1316076" y="2098764"/>
                  <a:pt x="1309637" y="2107488"/>
                  <a:pt x="1315063" y="2112335"/>
                </a:cubicBezTo>
                <a:cubicBezTo>
                  <a:pt x="1328366" y="2124240"/>
                  <a:pt x="1331027" y="2142989"/>
                  <a:pt x="1350544" y="2143297"/>
                </a:cubicBezTo>
                <a:cubicBezTo>
                  <a:pt x="1352098" y="2143320"/>
                  <a:pt x="1353735" y="2143273"/>
                  <a:pt x="1355523" y="2143048"/>
                </a:cubicBezTo>
                <a:cubicBezTo>
                  <a:pt x="1355912" y="2141748"/>
                  <a:pt x="1356136" y="2140566"/>
                  <a:pt x="1356265" y="2139455"/>
                </a:cubicBezTo>
                <a:cubicBezTo>
                  <a:pt x="1356372" y="2138461"/>
                  <a:pt x="1356395" y="2137516"/>
                  <a:pt x="1356324" y="2136629"/>
                </a:cubicBezTo>
                <a:cubicBezTo>
                  <a:pt x="1354323" y="2137303"/>
                  <a:pt x="1344210" y="2137823"/>
                  <a:pt x="1341068" y="2136381"/>
                </a:cubicBezTo>
                <a:cubicBezTo>
                  <a:pt x="1340350" y="2136062"/>
                  <a:pt x="1340137" y="2134962"/>
                  <a:pt x="1340962" y="2134596"/>
                </a:cubicBezTo>
                <a:cubicBezTo>
                  <a:pt x="1343174" y="2133615"/>
                  <a:pt x="1354158" y="2132917"/>
                  <a:pt x="1355476" y="2133023"/>
                </a:cubicBezTo>
                <a:cubicBezTo>
                  <a:pt x="1354829" y="2131404"/>
                  <a:pt x="1353852" y="2129997"/>
                  <a:pt x="1352710" y="2128697"/>
                </a:cubicBezTo>
                <a:cubicBezTo>
                  <a:pt x="1349978" y="2129761"/>
                  <a:pt x="1346754" y="2129205"/>
                  <a:pt x="1343810" y="2129051"/>
                </a:cubicBezTo>
                <a:cubicBezTo>
                  <a:pt x="1339926" y="2128838"/>
                  <a:pt x="1335900" y="2128827"/>
                  <a:pt x="1332133" y="2127751"/>
                </a:cubicBezTo>
                <a:cubicBezTo>
                  <a:pt x="1331049" y="2127444"/>
                  <a:pt x="1331238" y="2125706"/>
                  <a:pt x="1332333" y="2125552"/>
                </a:cubicBezTo>
                <a:cubicBezTo>
                  <a:pt x="1334229" y="2125304"/>
                  <a:pt x="1348767" y="2125422"/>
                  <a:pt x="1349472" y="2125458"/>
                </a:cubicBezTo>
                <a:cubicBezTo>
                  <a:pt x="1347437" y="2123590"/>
                  <a:pt x="1345318" y="2121734"/>
                  <a:pt x="1343658" y="2119499"/>
                </a:cubicBezTo>
                <a:cubicBezTo>
                  <a:pt x="1333605" y="2121982"/>
                  <a:pt x="1331356" y="2115244"/>
                  <a:pt x="1341610" y="2115811"/>
                </a:cubicBezTo>
                <a:cubicBezTo>
                  <a:pt x="1340432" y="2112761"/>
                  <a:pt x="1340738" y="2111898"/>
                  <a:pt x="1340739" y="2109616"/>
                </a:cubicBezTo>
                <a:cubicBezTo>
                  <a:pt x="1337830" y="2110515"/>
                  <a:pt x="1334382" y="2110030"/>
                  <a:pt x="1331392" y="2110089"/>
                </a:cubicBezTo>
                <a:cubicBezTo>
                  <a:pt x="1327095" y="2110172"/>
                  <a:pt x="1322186" y="2111035"/>
                  <a:pt x="1318148" y="2109356"/>
                </a:cubicBezTo>
                <a:cubicBezTo>
                  <a:pt x="1317819" y="2109215"/>
                  <a:pt x="1317913" y="2108801"/>
                  <a:pt x="1318183" y="2108671"/>
                </a:cubicBezTo>
                <a:cubicBezTo>
                  <a:pt x="1322045" y="2106661"/>
                  <a:pt x="1326907" y="2107217"/>
                  <a:pt x="1331156" y="2106874"/>
                </a:cubicBezTo>
                <a:cubicBezTo>
                  <a:pt x="1334287" y="2106626"/>
                  <a:pt x="1337796" y="2105893"/>
                  <a:pt x="1340868" y="2106673"/>
                </a:cubicBezTo>
                <a:cubicBezTo>
                  <a:pt x="1341114" y="2104261"/>
                  <a:pt x="1341574" y="2101980"/>
                  <a:pt x="1342422" y="2099934"/>
                </a:cubicBezTo>
                <a:cubicBezTo>
                  <a:pt x="1340644" y="2100265"/>
                  <a:pt x="1323822" y="2101270"/>
                  <a:pt x="1321256" y="2100147"/>
                </a:cubicBezTo>
                <a:cubicBezTo>
                  <a:pt x="1320397" y="2099769"/>
                  <a:pt x="1320244" y="2098516"/>
                  <a:pt x="1321021" y="2097960"/>
                </a:cubicBezTo>
                <a:cubicBezTo>
                  <a:pt x="1324517" y="2095407"/>
                  <a:pt x="1330050" y="2095927"/>
                  <a:pt x="1334241" y="2095868"/>
                </a:cubicBezTo>
                <a:cubicBezTo>
                  <a:pt x="1337466" y="2095832"/>
                  <a:pt x="1341127" y="2095383"/>
                  <a:pt x="1344163" y="2096589"/>
                </a:cubicBezTo>
                <a:cubicBezTo>
                  <a:pt x="1345165" y="2095076"/>
                  <a:pt x="1346354" y="2093669"/>
                  <a:pt x="1347825" y="2092428"/>
                </a:cubicBezTo>
                <a:cubicBezTo>
                  <a:pt x="1344435" y="2091529"/>
                  <a:pt x="1340998" y="2090784"/>
                  <a:pt x="1337513" y="2090524"/>
                </a:cubicBezTo>
                <a:cubicBezTo>
                  <a:pt x="1334758" y="2090323"/>
                  <a:pt x="1331969" y="2090867"/>
                  <a:pt x="1329591" y="2089330"/>
                </a:cubicBezTo>
                <a:cubicBezTo>
                  <a:pt x="1329355" y="2089177"/>
                  <a:pt x="1329332" y="2088810"/>
                  <a:pt x="1329543" y="2088633"/>
                </a:cubicBezTo>
                <a:cubicBezTo>
                  <a:pt x="1331827" y="2086777"/>
                  <a:pt x="1334841" y="2087191"/>
                  <a:pt x="1337690" y="2087332"/>
                </a:cubicBezTo>
                <a:cubicBezTo>
                  <a:pt x="1341645" y="2087533"/>
                  <a:pt x="1345447" y="2088207"/>
                  <a:pt x="1349238" y="2089129"/>
                </a:cubicBezTo>
                <a:cubicBezTo>
                  <a:pt x="1347331" y="2087380"/>
                  <a:pt x="1345518" y="2085394"/>
                  <a:pt x="1343846" y="2083112"/>
                </a:cubicBezTo>
                <a:close/>
                <a:moveTo>
                  <a:pt x="427017" y="1235661"/>
                </a:moveTo>
                <a:cubicBezTo>
                  <a:pt x="425017" y="1235513"/>
                  <a:pt x="424604" y="1235492"/>
                  <a:pt x="424199" y="1235426"/>
                </a:cubicBezTo>
                <a:lnTo>
                  <a:pt x="421428" y="1234917"/>
                </a:lnTo>
                <a:lnTo>
                  <a:pt x="421428" y="1234916"/>
                </a:lnTo>
                <a:lnTo>
                  <a:pt x="421426" y="1234916"/>
                </a:lnTo>
                <a:lnTo>
                  <a:pt x="421428" y="1234917"/>
                </a:lnTo>
                <a:lnTo>
                  <a:pt x="421091" y="1240448"/>
                </a:lnTo>
                <a:cubicBezTo>
                  <a:pt x="421589" y="1240603"/>
                  <a:pt x="422182" y="1240791"/>
                  <a:pt x="422698" y="1240957"/>
                </a:cubicBezTo>
                <a:lnTo>
                  <a:pt x="422702" y="1240957"/>
                </a:lnTo>
                <a:cubicBezTo>
                  <a:pt x="424501" y="1241016"/>
                  <a:pt x="426280" y="1241252"/>
                  <a:pt x="428057" y="1241524"/>
                </a:cubicBezTo>
                <a:cubicBezTo>
                  <a:pt x="428093" y="1239492"/>
                  <a:pt x="427840" y="1237564"/>
                  <a:pt x="427017" y="1235661"/>
                </a:cubicBezTo>
                <a:close/>
                <a:moveTo>
                  <a:pt x="1414511" y="2146700"/>
                </a:moveTo>
                <a:cubicBezTo>
                  <a:pt x="1415182" y="2146464"/>
                  <a:pt x="1415712" y="2147020"/>
                  <a:pt x="1415547" y="2147682"/>
                </a:cubicBezTo>
                <a:cubicBezTo>
                  <a:pt x="1414888" y="2150318"/>
                  <a:pt x="1412451" y="2152564"/>
                  <a:pt x="1410626" y="2154491"/>
                </a:cubicBezTo>
                <a:cubicBezTo>
                  <a:pt x="1408778" y="2156430"/>
                  <a:pt x="1407130" y="2158995"/>
                  <a:pt x="1404434" y="2159586"/>
                </a:cubicBezTo>
                <a:cubicBezTo>
                  <a:pt x="1403410" y="2159823"/>
                  <a:pt x="1402657" y="2158806"/>
                  <a:pt x="1402904" y="2157848"/>
                </a:cubicBezTo>
                <a:cubicBezTo>
                  <a:pt x="1403587" y="2155283"/>
                  <a:pt x="1406236" y="2153663"/>
                  <a:pt x="1408107" y="2151890"/>
                </a:cubicBezTo>
                <a:cubicBezTo>
                  <a:pt x="1410038" y="2150070"/>
                  <a:pt x="1411969" y="2147587"/>
                  <a:pt x="1414511" y="2146700"/>
                </a:cubicBezTo>
                <a:close/>
                <a:moveTo>
                  <a:pt x="362852" y="1175677"/>
                </a:moveTo>
                <a:cubicBezTo>
                  <a:pt x="359385" y="1180111"/>
                  <a:pt x="363529" y="1181931"/>
                  <a:pt x="367707" y="1182569"/>
                </a:cubicBezTo>
                <a:cubicBezTo>
                  <a:pt x="368399" y="1182676"/>
                  <a:pt x="369090" y="1182759"/>
                  <a:pt x="369750" y="1182806"/>
                </a:cubicBezTo>
                <a:cubicBezTo>
                  <a:pt x="368731" y="1181813"/>
                  <a:pt x="367696" y="1180772"/>
                  <a:pt x="366659" y="1179709"/>
                </a:cubicBezTo>
                <a:cubicBezTo>
                  <a:pt x="365391" y="1178409"/>
                  <a:pt x="364119" y="1177072"/>
                  <a:pt x="362852" y="1175677"/>
                </a:cubicBezTo>
                <a:close/>
                <a:moveTo>
                  <a:pt x="789403" y="1568182"/>
                </a:moveTo>
                <a:cubicBezTo>
                  <a:pt x="789345" y="1568229"/>
                  <a:pt x="789290" y="1568276"/>
                  <a:pt x="789233" y="1568324"/>
                </a:cubicBezTo>
                <a:cubicBezTo>
                  <a:pt x="789387" y="1568371"/>
                  <a:pt x="789529" y="1568430"/>
                  <a:pt x="789681" y="1568477"/>
                </a:cubicBezTo>
                <a:cubicBezTo>
                  <a:pt x="789585" y="1568383"/>
                  <a:pt x="789497" y="1568276"/>
                  <a:pt x="789403" y="1568182"/>
                </a:cubicBezTo>
                <a:close/>
                <a:moveTo>
                  <a:pt x="1244916" y="1988119"/>
                </a:moveTo>
                <a:cubicBezTo>
                  <a:pt x="1244967" y="1989173"/>
                  <a:pt x="1244255" y="1991748"/>
                  <a:pt x="1242313" y="1996376"/>
                </a:cubicBezTo>
                <a:lnTo>
                  <a:pt x="1240353" y="2005254"/>
                </a:lnTo>
                <a:lnTo>
                  <a:pt x="1240204" y="2005544"/>
                </a:lnTo>
                <a:lnTo>
                  <a:pt x="1236533" y="2005313"/>
                </a:lnTo>
                <a:cubicBezTo>
                  <a:pt x="1237751" y="1995481"/>
                  <a:pt x="1244763" y="1984956"/>
                  <a:pt x="1244916" y="1988119"/>
                </a:cubicBezTo>
                <a:close/>
                <a:moveTo>
                  <a:pt x="936222" y="1703151"/>
                </a:moveTo>
                <a:cubicBezTo>
                  <a:pt x="937866" y="1705042"/>
                  <a:pt x="936408" y="1707726"/>
                  <a:pt x="935499" y="1709688"/>
                </a:cubicBezTo>
                <a:cubicBezTo>
                  <a:pt x="934472" y="1711911"/>
                  <a:pt x="931040" y="1710610"/>
                  <a:pt x="931947" y="1708293"/>
                </a:cubicBezTo>
                <a:cubicBezTo>
                  <a:pt x="932969" y="1705680"/>
                  <a:pt x="933988" y="1700574"/>
                  <a:pt x="936222" y="1703151"/>
                </a:cubicBezTo>
                <a:close/>
                <a:moveTo>
                  <a:pt x="619989" y="1410858"/>
                </a:moveTo>
                <a:cubicBezTo>
                  <a:pt x="606835" y="1425446"/>
                  <a:pt x="609952" y="1446595"/>
                  <a:pt x="610872" y="1458748"/>
                </a:cubicBezTo>
                <a:cubicBezTo>
                  <a:pt x="611349" y="1447447"/>
                  <a:pt x="612508" y="1448392"/>
                  <a:pt x="619989" y="1410858"/>
                </a:cubicBezTo>
                <a:close/>
                <a:moveTo>
                  <a:pt x="316626" y="1129998"/>
                </a:moveTo>
                <a:cubicBezTo>
                  <a:pt x="317992" y="1131074"/>
                  <a:pt x="316276" y="1133060"/>
                  <a:pt x="314862" y="1132327"/>
                </a:cubicBezTo>
                <a:cubicBezTo>
                  <a:pt x="313730" y="1131736"/>
                  <a:pt x="312468" y="1131488"/>
                  <a:pt x="311256" y="1131097"/>
                </a:cubicBezTo>
                <a:lnTo>
                  <a:pt x="311256" y="1131097"/>
                </a:lnTo>
                <a:cubicBezTo>
                  <a:pt x="308943" y="1130364"/>
                  <a:pt x="309774" y="1126652"/>
                  <a:pt x="312106" y="1127397"/>
                </a:cubicBezTo>
                <a:cubicBezTo>
                  <a:pt x="313826" y="1127941"/>
                  <a:pt x="315199" y="1128887"/>
                  <a:pt x="316626" y="1129998"/>
                </a:cubicBezTo>
                <a:close/>
                <a:moveTo>
                  <a:pt x="979139" y="1740944"/>
                </a:moveTo>
                <a:cubicBezTo>
                  <a:pt x="978939" y="1740944"/>
                  <a:pt x="978748" y="1740909"/>
                  <a:pt x="978562" y="1740826"/>
                </a:cubicBezTo>
                <a:cubicBezTo>
                  <a:pt x="978555" y="1740980"/>
                  <a:pt x="978567" y="1741145"/>
                  <a:pt x="978559" y="1741299"/>
                </a:cubicBezTo>
                <a:cubicBezTo>
                  <a:pt x="978746" y="1741169"/>
                  <a:pt x="978949" y="1741074"/>
                  <a:pt x="979139" y="1740944"/>
                </a:cubicBezTo>
                <a:close/>
                <a:moveTo>
                  <a:pt x="810431" y="1584756"/>
                </a:moveTo>
                <a:cubicBezTo>
                  <a:pt x="808558" y="1584697"/>
                  <a:pt x="806693" y="1584531"/>
                  <a:pt x="804842" y="1584259"/>
                </a:cubicBezTo>
                <a:cubicBezTo>
                  <a:pt x="799361" y="1583444"/>
                  <a:pt x="794086" y="1581800"/>
                  <a:pt x="789754" y="1579578"/>
                </a:cubicBezTo>
                <a:cubicBezTo>
                  <a:pt x="786234" y="1577781"/>
                  <a:pt x="783669" y="1575523"/>
                  <a:pt x="781485" y="1573147"/>
                </a:cubicBezTo>
                <a:cubicBezTo>
                  <a:pt x="781380" y="1573029"/>
                  <a:pt x="781283" y="1572910"/>
                  <a:pt x="781181" y="1572804"/>
                </a:cubicBezTo>
                <a:cubicBezTo>
                  <a:pt x="781080" y="1572840"/>
                  <a:pt x="780976" y="1572887"/>
                  <a:pt x="780875" y="1572922"/>
                </a:cubicBezTo>
                <a:cubicBezTo>
                  <a:pt x="778797" y="1573596"/>
                  <a:pt x="776831" y="1573903"/>
                  <a:pt x="775263" y="1573596"/>
                </a:cubicBezTo>
                <a:cubicBezTo>
                  <a:pt x="774118" y="1573372"/>
                  <a:pt x="772943" y="1572982"/>
                  <a:pt x="772154" y="1572118"/>
                </a:cubicBezTo>
                <a:cubicBezTo>
                  <a:pt x="771529" y="1571433"/>
                  <a:pt x="771243" y="1570570"/>
                  <a:pt x="771161" y="1569648"/>
                </a:cubicBezTo>
                <a:cubicBezTo>
                  <a:pt x="771083" y="1568761"/>
                  <a:pt x="771196" y="1567839"/>
                  <a:pt x="771387" y="1566976"/>
                </a:cubicBezTo>
                <a:cubicBezTo>
                  <a:pt x="771404" y="1566905"/>
                  <a:pt x="771410" y="1566822"/>
                  <a:pt x="771428" y="1566751"/>
                </a:cubicBezTo>
                <a:cubicBezTo>
                  <a:pt x="771669" y="1565735"/>
                  <a:pt x="772102" y="1564789"/>
                  <a:pt x="772499" y="1563820"/>
                </a:cubicBezTo>
                <a:cubicBezTo>
                  <a:pt x="772573" y="1563642"/>
                  <a:pt x="772619" y="1563453"/>
                  <a:pt x="772698" y="1563276"/>
                </a:cubicBezTo>
                <a:cubicBezTo>
                  <a:pt x="772154" y="1562803"/>
                  <a:pt x="771575" y="1562366"/>
                  <a:pt x="770973" y="1561952"/>
                </a:cubicBezTo>
                <a:cubicBezTo>
                  <a:pt x="767602" y="1559611"/>
                  <a:pt x="763216" y="1558110"/>
                  <a:pt x="756394" y="1558358"/>
                </a:cubicBezTo>
                <a:cubicBezTo>
                  <a:pt x="755477" y="1558382"/>
                  <a:pt x="754561" y="1558464"/>
                  <a:pt x="753648" y="1558583"/>
                </a:cubicBezTo>
                <a:cubicBezTo>
                  <a:pt x="750190" y="1559008"/>
                  <a:pt x="746801" y="1560025"/>
                  <a:pt x="743617" y="1561503"/>
                </a:cubicBezTo>
                <a:cubicBezTo>
                  <a:pt x="743333" y="1561633"/>
                  <a:pt x="743047" y="1561751"/>
                  <a:pt x="742768" y="1561893"/>
                </a:cubicBezTo>
                <a:cubicBezTo>
                  <a:pt x="740594" y="1562969"/>
                  <a:pt x="738540" y="1564281"/>
                  <a:pt x="736642" y="1565770"/>
                </a:cubicBezTo>
                <a:cubicBezTo>
                  <a:pt x="735256" y="1566870"/>
                  <a:pt x="733952" y="1568052"/>
                  <a:pt x="732763" y="1569352"/>
                </a:cubicBezTo>
                <a:cubicBezTo>
                  <a:pt x="728329" y="1574175"/>
                  <a:pt x="725427" y="1580287"/>
                  <a:pt x="725110" y="1587120"/>
                </a:cubicBezTo>
                <a:cubicBezTo>
                  <a:pt x="725101" y="1587321"/>
                  <a:pt x="725067" y="1587522"/>
                  <a:pt x="725062" y="1587723"/>
                </a:cubicBezTo>
                <a:cubicBezTo>
                  <a:pt x="725565" y="1589425"/>
                  <a:pt x="726263" y="1590986"/>
                  <a:pt x="727044" y="1592487"/>
                </a:cubicBezTo>
                <a:cubicBezTo>
                  <a:pt x="727600" y="1593551"/>
                  <a:pt x="728182" y="1594591"/>
                  <a:pt x="728839" y="1595584"/>
                </a:cubicBezTo>
                <a:cubicBezTo>
                  <a:pt x="729422" y="1594663"/>
                  <a:pt x="730104" y="1593870"/>
                  <a:pt x="730839" y="1593185"/>
                </a:cubicBezTo>
                <a:cubicBezTo>
                  <a:pt x="732489" y="1591612"/>
                  <a:pt x="734421" y="1590560"/>
                  <a:pt x="736249" y="1589946"/>
                </a:cubicBezTo>
                <a:cubicBezTo>
                  <a:pt x="740536" y="1588492"/>
                  <a:pt x="744203" y="1589366"/>
                  <a:pt x="742038" y="1591246"/>
                </a:cubicBezTo>
                <a:cubicBezTo>
                  <a:pt x="739912" y="1593102"/>
                  <a:pt x="736865" y="1593811"/>
                  <a:pt x="734585" y="1595490"/>
                </a:cubicBezTo>
                <a:cubicBezTo>
                  <a:pt x="731933" y="1597441"/>
                  <a:pt x="731857" y="1598954"/>
                  <a:pt x="733016" y="1600692"/>
                </a:cubicBezTo>
                <a:cubicBezTo>
                  <a:pt x="733031" y="1600715"/>
                  <a:pt x="733046" y="1600739"/>
                  <a:pt x="733061" y="1600762"/>
                </a:cubicBezTo>
                <a:cubicBezTo>
                  <a:pt x="733600" y="1601555"/>
                  <a:pt x="734363" y="1602382"/>
                  <a:pt x="735295" y="1603328"/>
                </a:cubicBezTo>
                <a:cubicBezTo>
                  <a:pt x="735995" y="1602890"/>
                  <a:pt x="737021" y="1602051"/>
                  <a:pt x="738101" y="1601188"/>
                </a:cubicBezTo>
                <a:cubicBezTo>
                  <a:pt x="740530" y="1599237"/>
                  <a:pt x="743257" y="1597145"/>
                  <a:pt x="743331" y="1598942"/>
                </a:cubicBezTo>
                <a:cubicBezTo>
                  <a:pt x="743377" y="1600053"/>
                  <a:pt x="742818" y="1600893"/>
                  <a:pt x="742089" y="1601649"/>
                </a:cubicBezTo>
                <a:cubicBezTo>
                  <a:pt x="741020" y="1602760"/>
                  <a:pt x="739580" y="1603694"/>
                  <a:pt x="739104" y="1605042"/>
                </a:cubicBezTo>
                <a:cubicBezTo>
                  <a:pt x="738954" y="1605468"/>
                  <a:pt x="738955" y="1605893"/>
                  <a:pt x="739027" y="1606319"/>
                </a:cubicBezTo>
                <a:cubicBezTo>
                  <a:pt x="739260" y="1607702"/>
                  <a:pt x="740509" y="1609050"/>
                  <a:pt x="741866" y="1610279"/>
                </a:cubicBezTo>
                <a:cubicBezTo>
                  <a:pt x="742956" y="1611260"/>
                  <a:pt x="744100" y="1612170"/>
                  <a:pt x="744801" y="1612939"/>
                </a:cubicBezTo>
                <a:cubicBezTo>
                  <a:pt x="745750" y="1612939"/>
                  <a:pt x="747140" y="1612135"/>
                  <a:pt x="748598" y="1611130"/>
                </a:cubicBezTo>
                <a:cubicBezTo>
                  <a:pt x="749670" y="1610385"/>
                  <a:pt x="750773" y="1609546"/>
                  <a:pt x="751771" y="1608837"/>
                </a:cubicBezTo>
                <a:cubicBezTo>
                  <a:pt x="753844" y="1607335"/>
                  <a:pt x="755445" y="1606390"/>
                  <a:pt x="755239" y="1608139"/>
                </a:cubicBezTo>
                <a:cubicBezTo>
                  <a:pt x="755183" y="1608565"/>
                  <a:pt x="755020" y="1608990"/>
                  <a:pt x="754800" y="1609416"/>
                </a:cubicBezTo>
                <a:cubicBezTo>
                  <a:pt x="754407" y="1610161"/>
                  <a:pt x="753796" y="1610894"/>
                  <a:pt x="753052" y="1611579"/>
                </a:cubicBezTo>
                <a:cubicBezTo>
                  <a:pt x="751857" y="1612679"/>
                  <a:pt x="750357" y="1613648"/>
                  <a:pt x="748985" y="1614346"/>
                </a:cubicBezTo>
                <a:lnTo>
                  <a:pt x="748977" y="1614346"/>
                </a:lnTo>
                <a:cubicBezTo>
                  <a:pt x="748186" y="1614748"/>
                  <a:pt x="747432" y="1615067"/>
                  <a:pt x="746818" y="1615268"/>
                </a:cubicBezTo>
                <a:cubicBezTo>
                  <a:pt x="748702" y="1617585"/>
                  <a:pt x="749893" y="1620256"/>
                  <a:pt x="750772" y="1623058"/>
                </a:cubicBezTo>
                <a:cubicBezTo>
                  <a:pt x="753046" y="1618235"/>
                  <a:pt x="756677" y="1615150"/>
                  <a:pt x="759325" y="1613873"/>
                </a:cubicBezTo>
                <a:cubicBezTo>
                  <a:pt x="760858" y="1613140"/>
                  <a:pt x="762069" y="1612974"/>
                  <a:pt x="762449" y="1613542"/>
                </a:cubicBezTo>
                <a:cubicBezTo>
                  <a:pt x="762590" y="1613754"/>
                  <a:pt x="762638" y="1614038"/>
                  <a:pt x="762535" y="1614428"/>
                </a:cubicBezTo>
                <a:cubicBezTo>
                  <a:pt x="761836" y="1617183"/>
                  <a:pt x="755934" y="1620611"/>
                  <a:pt x="753576" y="1625292"/>
                </a:cubicBezTo>
                <a:cubicBezTo>
                  <a:pt x="753200" y="1626037"/>
                  <a:pt x="752897" y="1626806"/>
                  <a:pt x="752739" y="1627610"/>
                </a:cubicBezTo>
                <a:cubicBezTo>
                  <a:pt x="753624" y="1628662"/>
                  <a:pt x="754558" y="1629631"/>
                  <a:pt x="755558" y="1630494"/>
                </a:cubicBezTo>
                <a:cubicBezTo>
                  <a:pt x="757057" y="1628248"/>
                  <a:pt x="758741" y="1625978"/>
                  <a:pt x="760685" y="1624016"/>
                </a:cubicBezTo>
                <a:cubicBezTo>
                  <a:pt x="761392" y="1623295"/>
                  <a:pt x="762178" y="1622680"/>
                  <a:pt x="762960" y="1622053"/>
                </a:cubicBezTo>
                <a:cubicBezTo>
                  <a:pt x="764391" y="1620918"/>
                  <a:pt x="765902" y="1619902"/>
                  <a:pt x="767620" y="1619216"/>
                </a:cubicBezTo>
                <a:cubicBezTo>
                  <a:pt x="768530" y="1618862"/>
                  <a:pt x="768557" y="1619382"/>
                  <a:pt x="768063" y="1620398"/>
                </a:cubicBezTo>
                <a:cubicBezTo>
                  <a:pt x="766619" y="1623354"/>
                  <a:pt x="760670" y="1630624"/>
                  <a:pt x="759041" y="1632988"/>
                </a:cubicBezTo>
                <a:cubicBezTo>
                  <a:pt x="760454" y="1633804"/>
                  <a:pt x="761923" y="1634537"/>
                  <a:pt x="763487" y="1635093"/>
                </a:cubicBezTo>
                <a:cubicBezTo>
                  <a:pt x="763555" y="1635116"/>
                  <a:pt x="763618" y="1635152"/>
                  <a:pt x="763687" y="1635176"/>
                </a:cubicBezTo>
                <a:cubicBezTo>
                  <a:pt x="765669" y="1635128"/>
                  <a:pt x="768414" y="1633249"/>
                  <a:pt x="770557" y="1631274"/>
                </a:cubicBezTo>
                <a:cubicBezTo>
                  <a:pt x="771761" y="1630163"/>
                  <a:pt x="772780" y="1629028"/>
                  <a:pt x="773354" y="1628165"/>
                </a:cubicBezTo>
                <a:cubicBezTo>
                  <a:pt x="773881" y="1627373"/>
                  <a:pt x="774365" y="1626002"/>
                  <a:pt x="774982" y="1624725"/>
                </a:cubicBezTo>
                <a:cubicBezTo>
                  <a:pt x="775901" y="1622822"/>
                  <a:pt x="777125" y="1621108"/>
                  <a:pt x="779308" y="1621805"/>
                </a:cubicBezTo>
                <a:cubicBezTo>
                  <a:pt x="779120" y="1622786"/>
                  <a:pt x="778743" y="1623803"/>
                  <a:pt x="778311" y="1624808"/>
                </a:cubicBezTo>
                <a:cubicBezTo>
                  <a:pt x="777504" y="1626699"/>
                  <a:pt x="776427" y="1628567"/>
                  <a:pt x="775491" y="1630175"/>
                </a:cubicBezTo>
                <a:cubicBezTo>
                  <a:pt x="774421" y="1632007"/>
                  <a:pt x="772178" y="1634076"/>
                  <a:pt x="771537" y="1635991"/>
                </a:cubicBezTo>
                <a:cubicBezTo>
                  <a:pt x="771513" y="1636062"/>
                  <a:pt x="771453" y="1636133"/>
                  <a:pt x="771433" y="1636216"/>
                </a:cubicBezTo>
                <a:cubicBezTo>
                  <a:pt x="773354" y="1636653"/>
                  <a:pt x="775079" y="1636381"/>
                  <a:pt x="776684" y="1635719"/>
                </a:cubicBezTo>
                <a:cubicBezTo>
                  <a:pt x="779555" y="1634537"/>
                  <a:pt x="782017" y="1632055"/>
                  <a:pt x="784381" y="1629690"/>
                </a:cubicBezTo>
                <a:cubicBezTo>
                  <a:pt x="784754" y="1629324"/>
                  <a:pt x="785123" y="1628969"/>
                  <a:pt x="785493" y="1628614"/>
                </a:cubicBezTo>
                <a:cubicBezTo>
                  <a:pt x="786202" y="1627929"/>
                  <a:pt x="786911" y="1627290"/>
                  <a:pt x="787621" y="1626711"/>
                </a:cubicBezTo>
                <a:cubicBezTo>
                  <a:pt x="787223" y="1626108"/>
                  <a:pt x="786843" y="1625411"/>
                  <a:pt x="786504" y="1624548"/>
                </a:cubicBezTo>
                <a:cubicBezTo>
                  <a:pt x="786423" y="1624335"/>
                  <a:pt x="786369" y="1624063"/>
                  <a:pt x="786311" y="1623815"/>
                </a:cubicBezTo>
                <a:cubicBezTo>
                  <a:pt x="785924" y="1622077"/>
                  <a:pt x="786040" y="1619275"/>
                  <a:pt x="786560" y="1616261"/>
                </a:cubicBezTo>
                <a:cubicBezTo>
                  <a:pt x="786660" y="1615682"/>
                  <a:pt x="786771" y="1615102"/>
                  <a:pt x="786901" y="1614511"/>
                </a:cubicBezTo>
                <a:cubicBezTo>
                  <a:pt x="788342" y="1607962"/>
                  <a:pt x="791518" y="1601448"/>
                  <a:pt x="795327" y="1604226"/>
                </a:cubicBezTo>
                <a:cubicBezTo>
                  <a:pt x="796458" y="1605042"/>
                  <a:pt x="797302" y="1606023"/>
                  <a:pt x="798029" y="1607052"/>
                </a:cubicBezTo>
                <a:cubicBezTo>
                  <a:pt x="802172" y="1603777"/>
                  <a:pt x="806629" y="1600857"/>
                  <a:pt x="810881" y="1597677"/>
                </a:cubicBezTo>
                <a:cubicBezTo>
                  <a:pt x="811704" y="1597062"/>
                  <a:pt x="812534" y="1596459"/>
                  <a:pt x="813333" y="1595809"/>
                </a:cubicBezTo>
                <a:cubicBezTo>
                  <a:pt x="813537" y="1595656"/>
                  <a:pt x="813756" y="1595502"/>
                  <a:pt x="813958" y="1595336"/>
                </a:cubicBezTo>
                <a:cubicBezTo>
                  <a:pt x="813277" y="1594083"/>
                  <a:pt x="812773" y="1592735"/>
                  <a:pt x="812477" y="1591293"/>
                </a:cubicBezTo>
                <a:cubicBezTo>
                  <a:pt x="809796" y="1591967"/>
                  <a:pt x="807068" y="1592428"/>
                  <a:pt x="804327" y="1592759"/>
                </a:cubicBezTo>
                <a:cubicBezTo>
                  <a:pt x="802017" y="1593043"/>
                  <a:pt x="799698" y="1593208"/>
                  <a:pt x="797376" y="1593244"/>
                </a:cubicBezTo>
                <a:cubicBezTo>
                  <a:pt x="795525" y="1593279"/>
                  <a:pt x="793680" y="1593220"/>
                  <a:pt x="791838" y="1593090"/>
                </a:cubicBezTo>
                <a:cubicBezTo>
                  <a:pt x="791807" y="1593090"/>
                  <a:pt x="791780" y="1593090"/>
                  <a:pt x="791751" y="1593090"/>
                </a:cubicBezTo>
                <a:cubicBezTo>
                  <a:pt x="787911" y="1592818"/>
                  <a:pt x="784110" y="1592215"/>
                  <a:pt x="780399" y="1591258"/>
                </a:cubicBezTo>
                <a:cubicBezTo>
                  <a:pt x="780285" y="1592806"/>
                  <a:pt x="780061" y="1594343"/>
                  <a:pt x="779720" y="1595762"/>
                </a:cubicBezTo>
                <a:cubicBezTo>
                  <a:pt x="779655" y="1596034"/>
                  <a:pt x="779588" y="1596294"/>
                  <a:pt x="779516" y="1596554"/>
                </a:cubicBezTo>
                <a:cubicBezTo>
                  <a:pt x="778575" y="1599935"/>
                  <a:pt x="776921" y="1602441"/>
                  <a:pt x="774471" y="1602465"/>
                </a:cubicBezTo>
                <a:cubicBezTo>
                  <a:pt x="774222" y="1602465"/>
                  <a:pt x="773980" y="1602488"/>
                  <a:pt x="773715" y="1602441"/>
                </a:cubicBezTo>
                <a:cubicBezTo>
                  <a:pt x="773408" y="1602370"/>
                  <a:pt x="773116" y="1602181"/>
                  <a:pt x="772815" y="1602075"/>
                </a:cubicBezTo>
                <a:cubicBezTo>
                  <a:pt x="770065" y="1601093"/>
                  <a:pt x="767560" y="1598268"/>
                  <a:pt x="766124" y="1594485"/>
                </a:cubicBezTo>
                <a:cubicBezTo>
                  <a:pt x="766033" y="1594249"/>
                  <a:pt x="765960" y="1594001"/>
                  <a:pt x="765876" y="1593752"/>
                </a:cubicBezTo>
                <a:cubicBezTo>
                  <a:pt x="765573" y="1592842"/>
                  <a:pt x="765306" y="1591896"/>
                  <a:pt x="765138" y="1590903"/>
                </a:cubicBezTo>
                <a:cubicBezTo>
                  <a:pt x="764871" y="1589331"/>
                  <a:pt x="764858" y="1587676"/>
                  <a:pt x="765002" y="1586009"/>
                </a:cubicBezTo>
                <a:cubicBezTo>
                  <a:pt x="765002" y="1586009"/>
                  <a:pt x="765002" y="1586009"/>
                  <a:pt x="765002" y="1585997"/>
                </a:cubicBezTo>
                <a:cubicBezTo>
                  <a:pt x="765190" y="1583810"/>
                  <a:pt x="765687" y="1581588"/>
                  <a:pt x="766751" y="1579436"/>
                </a:cubicBezTo>
                <a:cubicBezTo>
                  <a:pt x="766916" y="1579105"/>
                  <a:pt x="767119" y="1578845"/>
                  <a:pt x="767302" y="1578549"/>
                </a:cubicBezTo>
                <a:cubicBezTo>
                  <a:pt x="770318" y="1573620"/>
                  <a:pt x="775559" y="1573549"/>
                  <a:pt x="779303" y="1581446"/>
                </a:cubicBezTo>
                <a:cubicBezTo>
                  <a:pt x="779426" y="1581706"/>
                  <a:pt x="779532" y="1582013"/>
                  <a:pt x="779636" y="1582321"/>
                </a:cubicBezTo>
                <a:cubicBezTo>
                  <a:pt x="779755" y="1582675"/>
                  <a:pt x="779860" y="1583065"/>
                  <a:pt x="779954" y="1583467"/>
                </a:cubicBezTo>
                <a:cubicBezTo>
                  <a:pt x="780080" y="1584011"/>
                  <a:pt x="780187" y="1584590"/>
                  <a:pt x="780268" y="1585205"/>
                </a:cubicBezTo>
                <a:cubicBezTo>
                  <a:pt x="781692" y="1585571"/>
                  <a:pt x="783106" y="1585879"/>
                  <a:pt x="784509" y="1586115"/>
                </a:cubicBezTo>
                <a:cubicBezTo>
                  <a:pt x="786550" y="1586458"/>
                  <a:pt x="788572" y="1586683"/>
                  <a:pt x="790578" y="1586801"/>
                </a:cubicBezTo>
                <a:cubicBezTo>
                  <a:pt x="795825" y="1587085"/>
                  <a:pt x="800965" y="1586624"/>
                  <a:pt x="806063" y="1585678"/>
                </a:cubicBezTo>
                <a:cubicBezTo>
                  <a:pt x="806069" y="1585678"/>
                  <a:pt x="806073" y="1585678"/>
                  <a:pt x="806079" y="1585678"/>
                </a:cubicBezTo>
                <a:cubicBezTo>
                  <a:pt x="806430" y="1585607"/>
                  <a:pt x="806781" y="1585536"/>
                  <a:pt x="807131" y="1585465"/>
                </a:cubicBezTo>
                <a:cubicBezTo>
                  <a:pt x="808232" y="1585252"/>
                  <a:pt x="809333" y="1585016"/>
                  <a:pt x="810431" y="1584756"/>
                </a:cubicBezTo>
                <a:close/>
                <a:moveTo>
                  <a:pt x="1407159" y="2134445"/>
                </a:moveTo>
                <a:lnTo>
                  <a:pt x="1407861" y="2135103"/>
                </a:lnTo>
                <a:cubicBezTo>
                  <a:pt x="1405107" y="2142480"/>
                  <a:pt x="1396501" y="2145873"/>
                  <a:pt x="1389415" y="2147694"/>
                </a:cubicBezTo>
                <a:cubicBezTo>
                  <a:pt x="1386543" y="2148438"/>
                  <a:pt x="1383458" y="2149348"/>
                  <a:pt x="1380351" y="2149940"/>
                </a:cubicBezTo>
                <a:cubicBezTo>
                  <a:pt x="1377031" y="2150566"/>
                  <a:pt x="1373688" y="2150803"/>
                  <a:pt x="1370521" y="2149999"/>
                </a:cubicBezTo>
                <a:cubicBezTo>
                  <a:pt x="1369803" y="2149822"/>
                  <a:pt x="1369097" y="2149621"/>
                  <a:pt x="1368414" y="2149325"/>
                </a:cubicBezTo>
                <a:cubicBezTo>
                  <a:pt x="1367225" y="2148829"/>
                  <a:pt x="1367437" y="2147008"/>
                  <a:pt x="1368826" y="2147032"/>
                </a:cubicBezTo>
                <a:cubicBezTo>
                  <a:pt x="1371274" y="2147079"/>
                  <a:pt x="1373652" y="2146984"/>
                  <a:pt x="1376007" y="2146819"/>
                </a:cubicBezTo>
                <a:cubicBezTo>
                  <a:pt x="1379891" y="2146535"/>
                  <a:pt x="1383717" y="2145897"/>
                  <a:pt x="1387555" y="2144833"/>
                </a:cubicBezTo>
                <a:cubicBezTo>
                  <a:pt x="1388673" y="2144526"/>
                  <a:pt x="1389792" y="2144253"/>
                  <a:pt x="1390922" y="2143852"/>
                </a:cubicBezTo>
                <a:close/>
                <a:moveTo>
                  <a:pt x="1407167" y="2134441"/>
                </a:moveTo>
                <a:lnTo>
                  <a:pt x="1407159" y="2134445"/>
                </a:lnTo>
                <a:lnTo>
                  <a:pt x="1407155" y="2134441"/>
                </a:lnTo>
                <a:close/>
                <a:moveTo>
                  <a:pt x="1298125" y="2033130"/>
                </a:moveTo>
                <a:cubicBezTo>
                  <a:pt x="1288919" y="2031298"/>
                  <a:pt x="1281773" y="2034856"/>
                  <a:pt x="1274710" y="2040223"/>
                </a:cubicBezTo>
                <a:cubicBezTo>
                  <a:pt x="1273238" y="2041346"/>
                  <a:pt x="1272591" y="2042516"/>
                  <a:pt x="1272462" y="2043687"/>
                </a:cubicBezTo>
                <a:cubicBezTo>
                  <a:pt x="1278760" y="2045992"/>
                  <a:pt x="1284869" y="2048995"/>
                  <a:pt x="1291203" y="2051844"/>
                </a:cubicBezTo>
                <a:cubicBezTo>
                  <a:pt x="1295240" y="2052340"/>
                  <a:pt x="1299255" y="2053310"/>
                  <a:pt x="1303163" y="2054196"/>
                </a:cubicBezTo>
                <a:cubicBezTo>
                  <a:pt x="1305835" y="2054799"/>
                  <a:pt x="1308754" y="2055284"/>
                  <a:pt x="1311650" y="2055898"/>
                </a:cubicBezTo>
                <a:cubicBezTo>
                  <a:pt x="1309437" y="2053782"/>
                  <a:pt x="1307483" y="2051430"/>
                  <a:pt x="1305763" y="2048806"/>
                </a:cubicBezTo>
                <a:cubicBezTo>
                  <a:pt x="1302621" y="2049018"/>
                  <a:pt x="1298760" y="2046926"/>
                  <a:pt x="1295841" y="2046417"/>
                </a:cubicBezTo>
                <a:cubicBezTo>
                  <a:pt x="1293380" y="2045968"/>
                  <a:pt x="1290072" y="2046299"/>
                  <a:pt x="1288412" y="2044195"/>
                </a:cubicBezTo>
                <a:cubicBezTo>
                  <a:pt x="1288271" y="2044018"/>
                  <a:pt x="1288294" y="2043698"/>
                  <a:pt x="1288448" y="2043545"/>
                </a:cubicBezTo>
                <a:cubicBezTo>
                  <a:pt x="1290920" y="2041050"/>
                  <a:pt x="1299855" y="2043273"/>
                  <a:pt x="1303033" y="2044160"/>
                </a:cubicBezTo>
                <a:cubicBezTo>
                  <a:pt x="1302409" y="2042966"/>
                  <a:pt x="1301786" y="2041783"/>
                  <a:pt x="1301197" y="2040507"/>
                </a:cubicBezTo>
                <a:cubicBezTo>
                  <a:pt x="1294981" y="2039348"/>
                  <a:pt x="1299937" y="2038698"/>
                  <a:pt x="1288401" y="2038390"/>
                </a:cubicBezTo>
                <a:cubicBezTo>
                  <a:pt x="1287094" y="2038367"/>
                  <a:pt x="1286611" y="2036322"/>
                  <a:pt x="1288012" y="2035991"/>
                </a:cubicBezTo>
                <a:cubicBezTo>
                  <a:pt x="1292239" y="2035021"/>
                  <a:pt x="1295452" y="2035506"/>
                  <a:pt x="1299442" y="2036381"/>
                </a:cubicBezTo>
                <a:cubicBezTo>
                  <a:pt x="1299007" y="2035293"/>
                  <a:pt x="1298548" y="2034265"/>
                  <a:pt x="1298125" y="2033130"/>
                </a:cubicBezTo>
                <a:close/>
                <a:moveTo>
                  <a:pt x="1334793" y="2066656"/>
                </a:moveTo>
                <a:cubicBezTo>
                  <a:pt x="1328554" y="2065545"/>
                  <a:pt x="1323515" y="2063784"/>
                  <a:pt x="1319267" y="2061455"/>
                </a:cubicBezTo>
                <a:cubicBezTo>
                  <a:pt x="1314782" y="2061266"/>
                  <a:pt x="1310155" y="2059800"/>
                  <a:pt x="1305741" y="2058606"/>
                </a:cubicBezTo>
                <a:cubicBezTo>
                  <a:pt x="1305788" y="2058937"/>
                  <a:pt x="1305870" y="2059256"/>
                  <a:pt x="1305776" y="2059634"/>
                </a:cubicBezTo>
                <a:cubicBezTo>
                  <a:pt x="1305294" y="2061644"/>
                  <a:pt x="1304598" y="2063500"/>
                  <a:pt x="1303822" y="2065309"/>
                </a:cubicBezTo>
                <a:cubicBezTo>
                  <a:pt x="1304952" y="2065651"/>
                  <a:pt x="1305976" y="2066172"/>
                  <a:pt x="1306624" y="2067224"/>
                </a:cubicBezTo>
                <a:cubicBezTo>
                  <a:pt x="1306859" y="2067590"/>
                  <a:pt x="1306812" y="2067980"/>
                  <a:pt x="1306483" y="2068276"/>
                </a:cubicBezTo>
                <a:cubicBezTo>
                  <a:pt x="1305282" y="2069363"/>
                  <a:pt x="1303681" y="2069434"/>
                  <a:pt x="1302056" y="2069163"/>
                </a:cubicBezTo>
                <a:cubicBezTo>
                  <a:pt x="1301396" y="2070557"/>
                  <a:pt x="1300761" y="2071976"/>
                  <a:pt x="1300196" y="2073430"/>
                </a:cubicBezTo>
                <a:cubicBezTo>
                  <a:pt x="1304505" y="2074151"/>
                  <a:pt x="1308825" y="2076043"/>
                  <a:pt x="1313063" y="2076811"/>
                </a:cubicBezTo>
                <a:cubicBezTo>
                  <a:pt x="1318337" y="2077780"/>
                  <a:pt x="1324305" y="2077627"/>
                  <a:pt x="1329637" y="2078856"/>
                </a:cubicBezTo>
                <a:cubicBezTo>
                  <a:pt x="1333063" y="2078230"/>
                  <a:pt x="1336818" y="2078218"/>
                  <a:pt x="1340856" y="2078584"/>
                </a:cubicBezTo>
                <a:cubicBezTo>
                  <a:pt x="1340421" y="2077852"/>
                  <a:pt x="1340020" y="2077059"/>
                  <a:pt x="1339596" y="2076303"/>
                </a:cubicBezTo>
                <a:cubicBezTo>
                  <a:pt x="1334888" y="2076527"/>
                  <a:pt x="1313499" y="2071338"/>
                  <a:pt x="1309037" y="2069233"/>
                </a:cubicBezTo>
                <a:cubicBezTo>
                  <a:pt x="1308119" y="2068808"/>
                  <a:pt x="1308331" y="2067176"/>
                  <a:pt x="1309425" y="2067200"/>
                </a:cubicBezTo>
                <a:cubicBezTo>
                  <a:pt x="1313769" y="2067283"/>
                  <a:pt x="1335477" y="2071834"/>
                  <a:pt x="1337488" y="2072449"/>
                </a:cubicBezTo>
                <a:cubicBezTo>
                  <a:pt x="1336536" y="2070546"/>
                  <a:pt x="1335630" y="2068607"/>
                  <a:pt x="1334793" y="2066656"/>
                </a:cubicBezTo>
                <a:close/>
                <a:moveTo>
                  <a:pt x="469744" y="1268033"/>
                </a:moveTo>
                <a:cubicBezTo>
                  <a:pt x="466320" y="1264355"/>
                  <a:pt x="462477" y="1263046"/>
                  <a:pt x="459834" y="1261172"/>
                </a:cubicBezTo>
                <a:cubicBezTo>
                  <a:pt x="457089" y="1260309"/>
                  <a:pt x="454018" y="1259044"/>
                  <a:pt x="451154" y="1258914"/>
                </a:cubicBezTo>
                <a:cubicBezTo>
                  <a:pt x="456567" y="1263608"/>
                  <a:pt x="461706" y="1268484"/>
                  <a:pt x="465475" y="1274047"/>
                </a:cubicBezTo>
                <a:lnTo>
                  <a:pt x="471573" y="1293303"/>
                </a:lnTo>
                <a:lnTo>
                  <a:pt x="471573" y="1293303"/>
                </a:lnTo>
                <a:lnTo>
                  <a:pt x="471574" y="1293303"/>
                </a:lnTo>
                <a:lnTo>
                  <a:pt x="471573" y="1293303"/>
                </a:lnTo>
                <a:lnTo>
                  <a:pt x="477133" y="1289107"/>
                </a:lnTo>
                <a:cubicBezTo>
                  <a:pt x="476170" y="1277758"/>
                  <a:pt x="473167" y="1271711"/>
                  <a:pt x="469744" y="1268033"/>
                </a:cubicBezTo>
                <a:close/>
                <a:moveTo>
                  <a:pt x="348269" y="1155428"/>
                </a:moveTo>
                <a:cubicBezTo>
                  <a:pt x="348800" y="1158289"/>
                  <a:pt x="349207" y="1160676"/>
                  <a:pt x="349675" y="1162923"/>
                </a:cubicBezTo>
                <a:cubicBezTo>
                  <a:pt x="349741" y="1163241"/>
                  <a:pt x="349803" y="1163572"/>
                  <a:pt x="349871" y="1163880"/>
                </a:cubicBezTo>
                <a:cubicBezTo>
                  <a:pt x="350495" y="1166693"/>
                  <a:pt x="351297" y="1169329"/>
                  <a:pt x="352632" y="1172320"/>
                </a:cubicBezTo>
                <a:cubicBezTo>
                  <a:pt x="353352" y="1173939"/>
                  <a:pt x="354208" y="1175654"/>
                  <a:pt x="355319" y="1177592"/>
                </a:cubicBezTo>
                <a:cubicBezTo>
                  <a:pt x="355435" y="1176020"/>
                  <a:pt x="356107" y="1174672"/>
                  <a:pt x="357284" y="1173715"/>
                </a:cubicBezTo>
                <a:cubicBezTo>
                  <a:pt x="357770" y="1173313"/>
                  <a:pt x="358359" y="1173017"/>
                  <a:pt x="359047" y="1172793"/>
                </a:cubicBezTo>
                <a:cubicBezTo>
                  <a:pt x="359377" y="1172686"/>
                  <a:pt x="359655" y="1172533"/>
                  <a:pt x="360033" y="1172474"/>
                </a:cubicBezTo>
                <a:cubicBezTo>
                  <a:pt x="359403" y="1171741"/>
                  <a:pt x="358798" y="1170960"/>
                  <a:pt x="358183" y="1170204"/>
                </a:cubicBezTo>
                <a:lnTo>
                  <a:pt x="358185" y="1170204"/>
                </a:lnTo>
                <a:cubicBezTo>
                  <a:pt x="354448" y="1165594"/>
                  <a:pt x="351001" y="1160628"/>
                  <a:pt x="348269" y="1155428"/>
                </a:cubicBezTo>
                <a:close/>
                <a:moveTo>
                  <a:pt x="435006" y="1235436"/>
                </a:moveTo>
                <a:cubicBezTo>
                  <a:pt x="433543" y="1235708"/>
                  <a:pt x="432038" y="1235791"/>
                  <a:pt x="430533" y="1235803"/>
                </a:cubicBezTo>
                <a:cubicBezTo>
                  <a:pt x="431360" y="1237812"/>
                  <a:pt x="431735" y="1239905"/>
                  <a:pt x="431570" y="1242103"/>
                </a:cubicBezTo>
                <a:cubicBezTo>
                  <a:pt x="433808" y="1242494"/>
                  <a:pt x="435741" y="1242848"/>
                  <a:pt x="437887" y="1242978"/>
                </a:cubicBezTo>
                <a:cubicBezTo>
                  <a:pt x="437388" y="1240425"/>
                  <a:pt x="435996" y="1237812"/>
                  <a:pt x="435006" y="1235436"/>
                </a:cubicBezTo>
                <a:close/>
                <a:moveTo>
                  <a:pt x="981847" y="1739076"/>
                </a:moveTo>
                <a:cubicBezTo>
                  <a:pt x="981557" y="1739325"/>
                  <a:pt x="981284" y="1739573"/>
                  <a:pt x="980989" y="1739833"/>
                </a:cubicBezTo>
                <a:cubicBezTo>
                  <a:pt x="981318" y="1739632"/>
                  <a:pt x="981638" y="1739419"/>
                  <a:pt x="981967" y="1739230"/>
                </a:cubicBezTo>
                <a:cubicBezTo>
                  <a:pt x="981926" y="1739183"/>
                  <a:pt x="981885" y="1739124"/>
                  <a:pt x="981847" y="1739076"/>
                </a:cubicBezTo>
                <a:close/>
                <a:moveTo>
                  <a:pt x="1013232" y="1767945"/>
                </a:moveTo>
                <a:cubicBezTo>
                  <a:pt x="1015336" y="1770758"/>
                  <a:pt x="1008167" y="1769351"/>
                  <a:pt x="1005365" y="1769434"/>
                </a:cubicBezTo>
                <a:cubicBezTo>
                  <a:pt x="1002980" y="1769517"/>
                  <a:pt x="1003145" y="1765876"/>
                  <a:pt x="1005479" y="1765746"/>
                </a:cubicBezTo>
                <a:lnTo>
                  <a:pt x="1005481" y="1765746"/>
                </a:lnTo>
                <a:cubicBezTo>
                  <a:pt x="1008260" y="1765592"/>
                  <a:pt x="1011443" y="1765557"/>
                  <a:pt x="1013232" y="1767945"/>
                </a:cubicBezTo>
                <a:close/>
                <a:moveTo>
                  <a:pt x="1208070" y="1947647"/>
                </a:moveTo>
                <a:cubicBezTo>
                  <a:pt x="1207799" y="1947789"/>
                  <a:pt x="1207528" y="1947943"/>
                  <a:pt x="1207258" y="1948096"/>
                </a:cubicBezTo>
                <a:cubicBezTo>
                  <a:pt x="1204856" y="1949420"/>
                  <a:pt x="1202490" y="1950874"/>
                  <a:pt x="1200147" y="1952447"/>
                </a:cubicBezTo>
                <a:cubicBezTo>
                  <a:pt x="1196463" y="1954906"/>
                  <a:pt x="1192861" y="1957613"/>
                  <a:pt x="1189400" y="1960450"/>
                </a:cubicBezTo>
                <a:cubicBezTo>
                  <a:pt x="1187481" y="1962022"/>
                  <a:pt x="1185597" y="1963618"/>
                  <a:pt x="1183773" y="1965238"/>
                </a:cubicBezTo>
                <a:cubicBezTo>
                  <a:pt x="1182560" y="1966325"/>
                  <a:pt x="1181371" y="1967413"/>
                  <a:pt x="1180194" y="1968501"/>
                </a:cubicBezTo>
                <a:cubicBezTo>
                  <a:pt x="1179323" y="1969316"/>
                  <a:pt x="1178452" y="1970120"/>
                  <a:pt x="1177592" y="1970936"/>
                </a:cubicBezTo>
                <a:cubicBezTo>
                  <a:pt x="1178392" y="1970321"/>
                  <a:pt x="1179205" y="1969754"/>
                  <a:pt x="1180018" y="1969174"/>
                </a:cubicBezTo>
                <a:cubicBezTo>
                  <a:pt x="1181006" y="1968477"/>
                  <a:pt x="1182019" y="1967803"/>
                  <a:pt x="1183030" y="1967153"/>
                </a:cubicBezTo>
                <a:cubicBezTo>
                  <a:pt x="1185138" y="1965829"/>
                  <a:pt x="1187281" y="1964611"/>
                  <a:pt x="1189506" y="1963559"/>
                </a:cubicBezTo>
                <a:cubicBezTo>
                  <a:pt x="1192260" y="1962271"/>
                  <a:pt x="1195085" y="1961207"/>
                  <a:pt x="1198005" y="1960415"/>
                </a:cubicBezTo>
                <a:cubicBezTo>
                  <a:pt x="1199547" y="1959989"/>
                  <a:pt x="1201112" y="1959646"/>
                  <a:pt x="1202690" y="1959386"/>
                </a:cubicBezTo>
                <a:cubicBezTo>
                  <a:pt x="1204031" y="1959150"/>
                  <a:pt x="1205374" y="1958972"/>
                  <a:pt x="1206728" y="1958866"/>
                </a:cubicBezTo>
                <a:cubicBezTo>
                  <a:pt x="1207046" y="1958842"/>
                  <a:pt x="1207352" y="1958842"/>
                  <a:pt x="1207670" y="1958830"/>
                </a:cubicBezTo>
                <a:cubicBezTo>
                  <a:pt x="1207705" y="1958653"/>
                  <a:pt x="1207776" y="1958488"/>
                  <a:pt x="1207834" y="1958322"/>
                </a:cubicBezTo>
                <a:cubicBezTo>
                  <a:pt x="1208223" y="1956986"/>
                  <a:pt x="1208776" y="1955698"/>
                  <a:pt x="1209446" y="1954610"/>
                </a:cubicBezTo>
                <a:lnTo>
                  <a:pt x="1209447" y="1954598"/>
                </a:lnTo>
                <a:cubicBezTo>
                  <a:pt x="1208258" y="1953983"/>
                  <a:pt x="1207352" y="1952789"/>
                  <a:pt x="1207576" y="1951099"/>
                </a:cubicBezTo>
                <a:cubicBezTo>
                  <a:pt x="1207729" y="1949952"/>
                  <a:pt x="1207917" y="1948794"/>
                  <a:pt x="1208070" y="1947647"/>
                </a:cubicBezTo>
                <a:close/>
                <a:moveTo>
                  <a:pt x="1433783" y="2154988"/>
                </a:moveTo>
                <a:cubicBezTo>
                  <a:pt x="1430946" y="2159078"/>
                  <a:pt x="1427025" y="2164138"/>
                  <a:pt x="1423283" y="2167602"/>
                </a:cubicBezTo>
                <a:cubicBezTo>
                  <a:pt x="1428027" y="2166077"/>
                  <a:pt x="1432370" y="2162956"/>
                  <a:pt x="1433783" y="2154988"/>
                </a:cubicBezTo>
                <a:close/>
                <a:moveTo>
                  <a:pt x="989010" y="1744503"/>
                </a:moveTo>
                <a:cubicBezTo>
                  <a:pt x="987758" y="1744077"/>
                  <a:pt x="986595" y="1743510"/>
                  <a:pt x="985673" y="1742800"/>
                </a:cubicBezTo>
                <a:cubicBezTo>
                  <a:pt x="983878" y="1743841"/>
                  <a:pt x="982099" y="1744987"/>
                  <a:pt x="980316" y="1746134"/>
                </a:cubicBezTo>
                <a:cubicBezTo>
                  <a:pt x="980098" y="1746288"/>
                  <a:pt x="979881" y="1746430"/>
                  <a:pt x="979661" y="1746571"/>
                </a:cubicBezTo>
                <a:cubicBezTo>
                  <a:pt x="979806" y="1746879"/>
                  <a:pt x="979939" y="1747174"/>
                  <a:pt x="980085" y="1747482"/>
                </a:cubicBezTo>
                <a:cubicBezTo>
                  <a:pt x="980893" y="1747198"/>
                  <a:pt x="981859" y="1746855"/>
                  <a:pt x="983056" y="1746453"/>
                </a:cubicBezTo>
                <a:cubicBezTo>
                  <a:pt x="984817" y="1745850"/>
                  <a:pt x="986899" y="1745165"/>
                  <a:pt x="989010" y="1744503"/>
                </a:cubicBezTo>
                <a:close/>
                <a:moveTo>
                  <a:pt x="343155" y="1148310"/>
                </a:moveTo>
                <a:cubicBezTo>
                  <a:pt x="338329" y="1146619"/>
                  <a:pt x="333792" y="1146655"/>
                  <a:pt x="329338" y="1147423"/>
                </a:cubicBezTo>
                <a:cubicBezTo>
                  <a:pt x="326676" y="1147873"/>
                  <a:pt x="324039" y="1148559"/>
                  <a:pt x="321398" y="1149350"/>
                </a:cubicBezTo>
                <a:cubicBezTo>
                  <a:pt x="318046" y="1150355"/>
                  <a:pt x="314669" y="1151443"/>
                  <a:pt x="311194" y="1152247"/>
                </a:cubicBezTo>
                <a:cubicBezTo>
                  <a:pt x="310848" y="1152330"/>
                  <a:pt x="310509" y="1152436"/>
                  <a:pt x="310160" y="1152507"/>
                </a:cubicBezTo>
                <a:cubicBezTo>
                  <a:pt x="310305" y="1153831"/>
                  <a:pt x="310423" y="1155120"/>
                  <a:pt x="310535" y="1156384"/>
                </a:cubicBezTo>
                <a:cubicBezTo>
                  <a:pt x="310639" y="1157578"/>
                  <a:pt x="310739" y="1158760"/>
                  <a:pt x="310842" y="1159919"/>
                </a:cubicBezTo>
                <a:cubicBezTo>
                  <a:pt x="311036" y="1162130"/>
                  <a:pt x="311247" y="1164281"/>
                  <a:pt x="311561" y="1166363"/>
                </a:cubicBezTo>
                <a:lnTo>
                  <a:pt x="311556" y="1166362"/>
                </a:lnTo>
                <a:cubicBezTo>
                  <a:pt x="311984" y="1169211"/>
                  <a:pt x="312610" y="1171954"/>
                  <a:pt x="313634" y="1174602"/>
                </a:cubicBezTo>
                <a:cubicBezTo>
                  <a:pt x="315254" y="1178786"/>
                  <a:pt x="317881" y="1182735"/>
                  <a:pt x="322391" y="1186482"/>
                </a:cubicBezTo>
                <a:cubicBezTo>
                  <a:pt x="332375" y="1184094"/>
                  <a:pt x="343044" y="1188149"/>
                  <a:pt x="353154" y="1189804"/>
                </a:cubicBezTo>
                <a:cubicBezTo>
                  <a:pt x="350753" y="1188764"/>
                  <a:pt x="348348" y="1187735"/>
                  <a:pt x="345963" y="1186660"/>
                </a:cubicBezTo>
                <a:cubicBezTo>
                  <a:pt x="342429" y="1185052"/>
                  <a:pt x="337080" y="1184354"/>
                  <a:pt x="335347" y="1180619"/>
                </a:cubicBezTo>
                <a:cubicBezTo>
                  <a:pt x="335112" y="1180110"/>
                  <a:pt x="335358" y="1179626"/>
                  <a:pt x="335864" y="1179448"/>
                </a:cubicBezTo>
                <a:cubicBezTo>
                  <a:pt x="336635" y="1179165"/>
                  <a:pt x="337646" y="1179212"/>
                  <a:pt x="338738" y="1179366"/>
                </a:cubicBezTo>
                <a:cubicBezTo>
                  <a:pt x="339180" y="1179438"/>
                  <a:pt x="339609" y="1179472"/>
                  <a:pt x="340088" y="1179602"/>
                </a:cubicBezTo>
                <a:cubicBezTo>
                  <a:pt x="345296" y="1180915"/>
                  <a:pt x="352370" y="1185324"/>
                  <a:pt x="355372" y="1187322"/>
                </a:cubicBezTo>
                <a:cubicBezTo>
                  <a:pt x="354332" y="1186340"/>
                  <a:pt x="353170" y="1185513"/>
                  <a:pt x="352046" y="1184650"/>
                </a:cubicBezTo>
                <a:cubicBezTo>
                  <a:pt x="351812" y="1184473"/>
                  <a:pt x="351592" y="1184272"/>
                  <a:pt x="351356" y="1184094"/>
                </a:cubicBezTo>
                <a:cubicBezTo>
                  <a:pt x="348932" y="1182286"/>
                  <a:pt x="346409" y="1180619"/>
                  <a:pt x="343738" y="1179153"/>
                </a:cubicBezTo>
                <a:cubicBezTo>
                  <a:pt x="342118" y="1178266"/>
                  <a:pt x="340185" y="1177592"/>
                  <a:pt x="338285" y="1176859"/>
                </a:cubicBezTo>
                <a:cubicBezTo>
                  <a:pt x="337086" y="1176398"/>
                  <a:pt x="335925" y="1175890"/>
                  <a:pt x="334839" y="1175311"/>
                </a:cubicBezTo>
                <a:cubicBezTo>
                  <a:pt x="333704" y="1174696"/>
                  <a:pt x="332651" y="1173999"/>
                  <a:pt x="331837" y="1173088"/>
                </a:cubicBezTo>
                <a:cubicBezTo>
                  <a:pt x="331353" y="1172545"/>
                  <a:pt x="331257" y="1172013"/>
                  <a:pt x="331517" y="1171599"/>
                </a:cubicBezTo>
                <a:cubicBezTo>
                  <a:pt x="331862" y="1171055"/>
                  <a:pt x="332852" y="1170724"/>
                  <a:pt x="334569" y="1170913"/>
                </a:cubicBezTo>
                <a:cubicBezTo>
                  <a:pt x="336385" y="1171126"/>
                  <a:pt x="338999" y="1171919"/>
                  <a:pt x="342452" y="1173632"/>
                </a:cubicBezTo>
                <a:cubicBezTo>
                  <a:pt x="344102" y="1174448"/>
                  <a:pt x="345956" y="1175500"/>
                  <a:pt x="347997" y="1176777"/>
                </a:cubicBezTo>
                <a:cubicBezTo>
                  <a:pt x="348678" y="1177203"/>
                  <a:pt x="349360" y="1177640"/>
                  <a:pt x="350084" y="1178124"/>
                </a:cubicBezTo>
                <a:cubicBezTo>
                  <a:pt x="349687" y="1177533"/>
                  <a:pt x="348062" y="1175927"/>
                  <a:pt x="346787" y="1174708"/>
                </a:cubicBezTo>
                <a:cubicBezTo>
                  <a:pt x="346175" y="1174117"/>
                  <a:pt x="345624" y="1173597"/>
                  <a:pt x="345364" y="1173372"/>
                </a:cubicBezTo>
                <a:cubicBezTo>
                  <a:pt x="343183" y="1171421"/>
                  <a:pt x="340799" y="1169778"/>
                  <a:pt x="338627" y="1168431"/>
                </a:cubicBezTo>
                <a:cubicBezTo>
                  <a:pt x="334888" y="1166113"/>
                  <a:pt x="331787" y="1164742"/>
                  <a:pt x="331494" y="1164494"/>
                </a:cubicBezTo>
                <a:cubicBezTo>
                  <a:pt x="330113" y="1163336"/>
                  <a:pt x="331021" y="1162213"/>
                  <a:pt x="333472" y="1162319"/>
                </a:cubicBezTo>
                <a:cubicBezTo>
                  <a:pt x="335368" y="1162413"/>
                  <a:pt x="338205" y="1163276"/>
                  <a:pt x="341607" y="1165404"/>
                </a:cubicBezTo>
                <a:cubicBezTo>
                  <a:pt x="342586" y="1166007"/>
                  <a:pt x="343596" y="1166693"/>
                  <a:pt x="344663" y="1167532"/>
                </a:cubicBezTo>
                <a:cubicBezTo>
                  <a:pt x="343932" y="1166645"/>
                  <a:pt x="343247" y="1165889"/>
                  <a:pt x="342594" y="1165203"/>
                </a:cubicBezTo>
                <a:cubicBezTo>
                  <a:pt x="337780" y="1160214"/>
                  <a:pt x="334892" y="1160167"/>
                  <a:pt x="331413" y="1156112"/>
                </a:cubicBezTo>
                <a:cubicBezTo>
                  <a:pt x="330647" y="1155214"/>
                  <a:pt x="330688" y="1154552"/>
                  <a:pt x="331258" y="1154233"/>
                </a:cubicBezTo>
                <a:cubicBezTo>
                  <a:pt x="332670" y="1153430"/>
                  <a:pt x="337693" y="1154942"/>
                  <a:pt x="344341" y="1161894"/>
                </a:cubicBezTo>
                <a:cubicBezTo>
                  <a:pt x="344117" y="1160309"/>
                  <a:pt x="343978" y="1158689"/>
                  <a:pt x="343830" y="1157070"/>
                </a:cubicBezTo>
                <a:cubicBezTo>
                  <a:pt x="343562" y="1154151"/>
                  <a:pt x="343346" y="1151218"/>
                  <a:pt x="343155" y="1148310"/>
                </a:cubicBezTo>
                <a:close/>
                <a:moveTo>
                  <a:pt x="1252461" y="1987155"/>
                </a:moveTo>
                <a:cubicBezTo>
                  <a:pt x="1253132" y="1986989"/>
                  <a:pt x="1253462" y="1987852"/>
                  <a:pt x="1253144" y="1988337"/>
                </a:cubicBezTo>
                <a:cubicBezTo>
                  <a:pt x="1247234" y="1997215"/>
                  <a:pt x="1249636" y="2003351"/>
                  <a:pt x="1236604" y="2020078"/>
                </a:cubicBezTo>
                <a:cubicBezTo>
                  <a:pt x="1235957" y="2021993"/>
                  <a:pt x="1232084" y="2020599"/>
                  <a:pt x="1233508" y="2018553"/>
                </a:cubicBezTo>
                <a:lnTo>
                  <a:pt x="1236239" y="2013246"/>
                </a:lnTo>
                <a:lnTo>
                  <a:pt x="1236346" y="2013305"/>
                </a:lnTo>
                <a:lnTo>
                  <a:pt x="1236424" y="2012887"/>
                </a:lnTo>
                <a:lnTo>
                  <a:pt x="1240204" y="2005544"/>
                </a:lnTo>
                <a:lnTo>
                  <a:pt x="1240288" y="2005549"/>
                </a:lnTo>
                <a:lnTo>
                  <a:pt x="1240353" y="2005254"/>
                </a:lnTo>
                <a:lnTo>
                  <a:pt x="1245209" y="1995820"/>
                </a:lnTo>
                <a:cubicBezTo>
                  <a:pt x="1246610" y="1991765"/>
                  <a:pt x="1248070" y="1988207"/>
                  <a:pt x="1252461" y="1987155"/>
                </a:cubicBezTo>
                <a:close/>
                <a:moveTo>
                  <a:pt x="969102" y="1725635"/>
                </a:moveTo>
                <a:cubicBezTo>
                  <a:pt x="969092" y="1725659"/>
                  <a:pt x="969077" y="1725694"/>
                  <a:pt x="969069" y="1725706"/>
                </a:cubicBezTo>
                <a:cubicBezTo>
                  <a:pt x="968960" y="1725954"/>
                  <a:pt x="968806" y="1726144"/>
                  <a:pt x="968626" y="1726285"/>
                </a:cubicBezTo>
                <a:cubicBezTo>
                  <a:pt x="968878" y="1726545"/>
                  <a:pt x="969175" y="1726794"/>
                  <a:pt x="969412" y="1727077"/>
                </a:cubicBezTo>
                <a:cubicBezTo>
                  <a:pt x="969331" y="1726593"/>
                  <a:pt x="969194" y="1726120"/>
                  <a:pt x="969102" y="1725635"/>
                </a:cubicBezTo>
                <a:close/>
                <a:moveTo>
                  <a:pt x="1380596" y="2103291"/>
                </a:moveTo>
                <a:cubicBezTo>
                  <a:pt x="1381573" y="2103645"/>
                  <a:pt x="1381350" y="2104911"/>
                  <a:pt x="1380726" y="2105443"/>
                </a:cubicBezTo>
                <a:cubicBezTo>
                  <a:pt x="1378548" y="2107275"/>
                  <a:pt x="1375122" y="2107902"/>
                  <a:pt x="1372591" y="2109320"/>
                </a:cubicBezTo>
                <a:cubicBezTo>
                  <a:pt x="1372592" y="2109309"/>
                  <a:pt x="1372591" y="2109296"/>
                  <a:pt x="1372591" y="2109296"/>
                </a:cubicBezTo>
                <a:cubicBezTo>
                  <a:pt x="1370602" y="2110726"/>
                  <a:pt x="1367847" y="2107181"/>
                  <a:pt x="1370367" y="2105726"/>
                </a:cubicBezTo>
                <a:cubicBezTo>
                  <a:pt x="1373262" y="2104048"/>
                  <a:pt x="1377253" y="2102109"/>
                  <a:pt x="1380596" y="2103291"/>
                </a:cubicBezTo>
                <a:close/>
                <a:moveTo>
                  <a:pt x="1011723" y="1762436"/>
                </a:moveTo>
                <a:cubicBezTo>
                  <a:pt x="1009785" y="1761313"/>
                  <a:pt x="1007417" y="1761597"/>
                  <a:pt x="1005186" y="1762141"/>
                </a:cubicBezTo>
                <a:cubicBezTo>
                  <a:pt x="1004138" y="1762389"/>
                  <a:pt x="1003114" y="1762685"/>
                  <a:pt x="1002192" y="1762956"/>
                </a:cubicBezTo>
                <a:cubicBezTo>
                  <a:pt x="999367" y="1763796"/>
                  <a:pt x="996572" y="1764706"/>
                  <a:pt x="993751" y="1765510"/>
                </a:cubicBezTo>
                <a:cubicBezTo>
                  <a:pt x="992018" y="1766905"/>
                  <a:pt x="990264" y="1767992"/>
                  <a:pt x="988853" y="1768418"/>
                </a:cubicBezTo>
                <a:cubicBezTo>
                  <a:pt x="986921" y="1769009"/>
                  <a:pt x="984754" y="1768643"/>
                  <a:pt x="983028" y="1767650"/>
                </a:cubicBezTo>
                <a:cubicBezTo>
                  <a:pt x="982297" y="1767721"/>
                  <a:pt x="981570" y="1767780"/>
                  <a:pt x="980849" y="1767815"/>
                </a:cubicBezTo>
                <a:cubicBezTo>
                  <a:pt x="980670" y="1768643"/>
                  <a:pt x="980504" y="1769458"/>
                  <a:pt x="980281" y="1770274"/>
                </a:cubicBezTo>
                <a:cubicBezTo>
                  <a:pt x="983858" y="1770191"/>
                  <a:pt x="987864" y="1770522"/>
                  <a:pt x="989977" y="1771634"/>
                </a:cubicBezTo>
                <a:cubicBezTo>
                  <a:pt x="990711" y="1772012"/>
                  <a:pt x="990649" y="1773194"/>
                  <a:pt x="989921" y="1773537"/>
                </a:cubicBezTo>
                <a:cubicBezTo>
                  <a:pt x="986816" y="1774979"/>
                  <a:pt x="982923" y="1774317"/>
                  <a:pt x="979283" y="1773395"/>
                </a:cubicBezTo>
                <a:cubicBezTo>
                  <a:pt x="978523" y="1775606"/>
                  <a:pt x="977616" y="1777745"/>
                  <a:pt x="976550" y="1779814"/>
                </a:cubicBezTo>
                <a:cubicBezTo>
                  <a:pt x="976671" y="1779885"/>
                  <a:pt x="976791" y="1779956"/>
                  <a:pt x="976911" y="1780027"/>
                </a:cubicBezTo>
                <a:cubicBezTo>
                  <a:pt x="980013" y="1776575"/>
                  <a:pt x="986739" y="1776587"/>
                  <a:pt x="990761" y="1777994"/>
                </a:cubicBezTo>
                <a:cubicBezTo>
                  <a:pt x="992246" y="1778502"/>
                  <a:pt x="993712" y="1779318"/>
                  <a:pt x="994934" y="1780346"/>
                </a:cubicBezTo>
                <a:cubicBezTo>
                  <a:pt x="995135" y="1780086"/>
                  <a:pt x="995405" y="1779897"/>
                  <a:pt x="995778" y="1779980"/>
                </a:cubicBezTo>
                <a:cubicBezTo>
                  <a:pt x="999342" y="1780736"/>
                  <a:pt x="1002973" y="1781351"/>
                  <a:pt x="1006488" y="1782356"/>
                </a:cubicBezTo>
                <a:cubicBezTo>
                  <a:pt x="1006823" y="1782450"/>
                  <a:pt x="1007155" y="1782557"/>
                  <a:pt x="1007488" y="1782663"/>
                </a:cubicBezTo>
                <a:cubicBezTo>
                  <a:pt x="1007928" y="1782805"/>
                  <a:pt x="1008375" y="1782911"/>
                  <a:pt x="1008809" y="1783065"/>
                </a:cubicBezTo>
                <a:cubicBezTo>
                  <a:pt x="1008911" y="1783101"/>
                  <a:pt x="1009001" y="1783148"/>
                  <a:pt x="1009100" y="1783183"/>
                </a:cubicBezTo>
                <a:cubicBezTo>
                  <a:pt x="1009435" y="1783302"/>
                  <a:pt x="1009762" y="1783420"/>
                  <a:pt x="1010077" y="1783550"/>
                </a:cubicBezTo>
                <a:cubicBezTo>
                  <a:pt x="1010370" y="1783656"/>
                  <a:pt x="1010655" y="1783786"/>
                  <a:pt x="1010940" y="1783893"/>
                </a:cubicBezTo>
                <a:cubicBezTo>
                  <a:pt x="1011333" y="1784058"/>
                  <a:pt x="1011711" y="1784212"/>
                  <a:pt x="1012069" y="1784366"/>
                </a:cubicBezTo>
                <a:cubicBezTo>
                  <a:pt x="1014271" y="1785288"/>
                  <a:pt x="1015803" y="1785855"/>
                  <a:pt x="1016502" y="1784685"/>
                </a:cubicBezTo>
                <a:cubicBezTo>
                  <a:pt x="1015945" y="1783373"/>
                  <a:pt x="1015489" y="1782001"/>
                  <a:pt x="1014811" y="1780724"/>
                </a:cubicBezTo>
                <a:cubicBezTo>
                  <a:pt x="1014588" y="1780311"/>
                  <a:pt x="1014297" y="1779944"/>
                  <a:pt x="1013989" y="1779590"/>
                </a:cubicBezTo>
                <a:cubicBezTo>
                  <a:pt x="1012468" y="1778939"/>
                  <a:pt x="1010970" y="1778218"/>
                  <a:pt x="1009524" y="1777745"/>
                </a:cubicBezTo>
                <a:cubicBezTo>
                  <a:pt x="1005746" y="1776516"/>
                  <a:pt x="1001846" y="1776149"/>
                  <a:pt x="997923" y="1775807"/>
                </a:cubicBezTo>
                <a:cubicBezTo>
                  <a:pt x="997780" y="1775807"/>
                  <a:pt x="997658" y="1775795"/>
                  <a:pt x="997512" y="1775807"/>
                </a:cubicBezTo>
                <a:cubicBezTo>
                  <a:pt x="997433" y="1775807"/>
                  <a:pt x="997401" y="1775747"/>
                  <a:pt x="997334" y="1775736"/>
                </a:cubicBezTo>
                <a:cubicBezTo>
                  <a:pt x="997319" y="1775736"/>
                  <a:pt x="997303" y="1775736"/>
                  <a:pt x="997289" y="1775736"/>
                </a:cubicBezTo>
                <a:cubicBezTo>
                  <a:pt x="997249" y="1775736"/>
                  <a:pt x="997227" y="1775688"/>
                  <a:pt x="997188" y="1775688"/>
                </a:cubicBezTo>
                <a:cubicBezTo>
                  <a:pt x="997183" y="1775688"/>
                  <a:pt x="997180" y="1775688"/>
                  <a:pt x="997175" y="1775677"/>
                </a:cubicBezTo>
                <a:cubicBezTo>
                  <a:pt x="997080" y="1775641"/>
                  <a:pt x="996969" y="1775617"/>
                  <a:pt x="996910" y="1775558"/>
                </a:cubicBezTo>
                <a:cubicBezTo>
                  <a:pt x="996261" y="1775322"/>
                  <a:pt x="995752" y="1774802"/>
                  <a:pt x="995614" y="1774116"/>
                </a:cubicBezTo>
                <a:cubicBezTo>
                  <a:pt x="995581" y="1773951"/>
                  <a:pt x="995619" y="1773821"/>
                  <a:pt x="995608" y="1773667"/>
                </a:cubicBezTo>
                <a:cubicBezTo>
                  <a:pt x="995359" y="1770439"/>
                  <a:pt x="1004110" y="1772012"/>
                  <a:pt x="1008636" y="1773064"/>
                </a:cubicBezTo>
                <a:cubicBezTo>
                  <a:pt x="1008817" y="1773111"/>
                  <a:pt x="1009035" y="1773159"/>
                  <a:pt x="1009202" y="1773194"/>
                </a:cubicBezTo>
                <a:cubicBezTo>
                  <a:pt x="1009546" y="1773135"/>
                  <a:pt x="1009906" y="1773147"/>
                  <a:pt x="1010269" y="1773159"/>
                </a:cubicBezTo>
                <a:cubicBezTo>
                  <a:pt x="1010463" y="1773170"/>
                  <a:pt x="1010656" y="1773194"/>
                  <a:pt x="1010850" y="1773218"/>
                </a:cubicBezTo>
                <a:cubicBezTo>
                  <a:pt x="1011222" y="1773265"/>
                  <a:pt x="1011597" y="1773324"/>
                  <a:pt x="1011984" y="1773454"/>
                </a:cubicBezTo>
                <a:cubicBezTo>
                  <a:pt x="1012043" y="1773442"/>
                  <a:pt x="1012078" y="1773407"/>
                  <a:pt x="1012136" y="1773395"/>
                </a:cubicBezTo>
                <a:lnTo>
                  <a:pt x="1015695" y="1769710"/>
                </a:lnTo>
                <a:lnTo>
                  <a:pt x="1015696" y="1769718"/>
                </a:lnTo>
                <a:lnTo>
                  <a:pt x="1015698" y="1769707"/>
                </a:lnTo>
                <a:lnTo>
                  <a:pt x="1015695" y="1769710"/>
                </a:lnTo>
                <a:lnTo>
                  <a:pt x="1015292" y="1766432"/>
                </a:lnTo>
                <a:cubicBezTo>
                  <a:pt x="1015094" y="1766337"/>
                  <a:pt x="1014901" y="1766243"/>
                  <a:pt x="1014701" y="1766148"/>
                </a:cubicBezTo>
                <a:cubicBezTo>
                  <a:pt x="1014057" y="1764588"/>
                  <a:pt x="1013122" y="1763252"/>
                  <a:pt x="1011723" y="1762436"/>
                </a:cubicBezTo>
                <a:close/>
                <a:moveTo>
                  <a:pt x="1162536" y="1900325"/>
                </a:moveTo>
                <a:cubicBezTo>
                  <a:pt x="1157922" y="1907548"/>
                  <a:pt x="1156050" y="1917171"/>
                  <a:pt x="1155968" y="1926143"/>
                </a:cubicBezTo>
                <a:cubicBezTo>
                  <a:pt x="1156885" y="1927657"/>
                  <a:pt x="1157639" y="1929300"/>
                  <a:pt x="1158452" y="1930896"/>
                </a:cubicBezTo>
                <a:cubicBezTo>
                  <a:pt x="1158957" y="1929489"/>
                  <a:pt x="1159688" y="1929442"/>
                  <a:pt x="1160217" y="1929962"/>
                </a:cubicBezTo>
                <a:cubicBezTo>
                  <a:pt x="1162795" y="1932444"/>
                  <a:pt x="1162536" y="1937409"/>
                  <a:pt x="1162642" y="1941074"/>
                </a:cubicBezTo>
                <a:cubicBezTo>
                  <a:pt x="1163372" y="1943391"/>
                  <a:pt x="1163925" y="1945744"/>
                  <a:pt x="1164396" y="1948096"/>
                </a:cubicBezTo>
                <a:cubicBezTo>
                  <a:pt x="1165044" y="1938840"/>
                  <a:pt x="1164102" y="1933934"/>
                  <a:pt x="1165903" y="1929974"/>
                </a:cubicBezTo>
                <a:lnTo>
                  <a:pt x="1165903" y="1929985"/>
                </a:lnTo>
                <a:cubicBezTo>
                  <a:pt x="1168364" y="1924536"/>
                  <a:pt x="1172531" y="1940046"/>
                  <a:pt x="1165397" y="1960403"/>
                </a:cubicBezTo>
                <a:cubicBezTo>
                  <a:pt x="1165197" y="1964753"/>
                  <a:pt x="1164585" y="1968891"/>
                  <a:pt x="1163748" y="1972934"/>
                </a:cubicBezTo>
                <a:cubicBezTo>
                  <a:pt x="1166080" y="1967590"/>
                  <a:pt x="1168057" y="1961880"/>
                  <a:pt x="1169541" y="1956372"/>
                </a:cubicBezTo>
                <a:cubicBezTo>
                  <a:pt x="1171259" y="1950071"/>
                  <a:pt x="1172613" y="1930647"/>
                  <a:pt x="1175486" y="1936629"/>
                </a:cubicBezTo>
                <a:cubicBezTo>
                  <a:pt x="1177581" y="1940968"/>
                  <a:pt x="1177004" y="1946583"/>
                  <a:pt x="1175827" y="1951726"/>
                </a:cubicBezTo>
                <a:cubicBezTo>
                  <a:pt x="1176709" y="1950201"/>
                  <a:pt x="1177581" y="1948676"/>
                  <a:pt x="1178464" y="1947151"/>
                </a:cubicBezTo>
                <a:cubicBezTo>
                  <a:pt x="1181854" y="1927266"/>
                  <a:pt x="1175627" y="1922325"/>
                  <a:pt x="1162536" y="1900325"/>
                </a:cubicBezTo>
                <a:close/>
                <a:moveTo>
                  <a:pt x="606966" y="1386506"/>
                </a:moveTo>
                <a:cubicBezTo>
                  <a:pt x="598102" y="1396022"/>
                  <a:pt x="599978" y="1398481"/>
                  <a:pt x="605292" y="1430849"/>
                </a:cubicBezTo>
                <a:cubicBezTo>
                  <a:pt x="607185" y="1416107"/>
                  <a:pt x="608594" y="1401283"/>
                  <a:pt x="606966" y="1386506"/>
                </a:cubicBezTo>
                <a:close/>
                <a:moveTo>
                  <a:pt x="322692" y="1122916"/>
                </a:moveTo>
                <a:cubicBezTo>
                  <a:pt x="324114" y="1124442"/>
                  <a:pt x="322036" y="1126913"/>
                  <a:pt x="320540" y="1125399"/>
                </a:cubicBezTo>
                <a:cubicBezTo>
                  <a:pt x="319495" y="1124336"/>
                  <a:pt x="318097" y="1123910"/>
                  <a:pt x="317260" y="1122692"/>
                </a:cubicBezTo>
                <a:cubicBezTo>
                  <a:pt x="316095" y="1121026"/>
                  <a:pt x="318991" y="1118933"/>
                  <a:pt x="322692" y="1122916"/>
                </a:cubicBezTo>
                <a:close/>
                <a:moveTo>
                  <a:pt x="450158" y="1240224"/>
                </a:moveTo>
                <a:cubicBezTo>
                  <a:pt x="446894" y="1235685"/>
                  <a:pt x="444821" y="1235721"/>
                  <a:pt x="440838" y="1233225"/>
                </a:cubicBezTo>
                <a:cubicBezTo>
                  <a:pt x="440134" y="1233652"/>
                  <a:pt x="439398" y="1234017"/>
                  <a:pt x="438717" y="1234325"/>
                </a:cubicBezTo>
                <a:cubicBezTo>
                  <a:pt x="440750" y="1236843"/>
                  <a:pt x="441599" y="1239846"/>
                  <a:pt x="441297" y="1242955"/>
                </a:cubicBezTo>
                <a:cubicBezTo>
                  <a:pt x="444227" y="1242671"/>
                  <a:pt x="446872" y="1241808"/>
                  <a:pt x="449641" y="1240756"/>
                </a:cubicBezTo>
                <a:cubicBezTo>
                  <a:pt x="449811" y="1240578"/>
                  <a:pt x="449997" y="1240413"/>
                  <a:pt x="450158" y="1240224"/>
                </a:cubicBezTo>
                <a:close/>
                <a:moveTo>
                  <a:pt x="1315641" y="2038792"/>
                </a:moveTo>
                <a:cubicBezTo>
                  <a:pt x="1315699" y="2038981"/>
                  <a:pt x="1315604" y="2039135"/>
                  <a:pt x="1315534" y="2039300"/>
                </a:cubicBezTo>
                <a:cubicBezTo>
                  <a:pt x="1315286" y="2039891"/>
                  <a:pt x="1314805" y="2040175"/>
                  <a:pt x="1314169" y="2040175"/>
                </a:cubicBezTo>
                <a:cubicBezTo>
                  <a:pt x="1312685" y="2040187"/>
                  <a:pt x="1311296" y="2039879"/>
                  <a:pt x="1309860" y="2039500"/>
                </a:cubicBezTo>
                <a:lnTo>
                  <a:pt x="1309860" y="2039489"/>
                </a:lnTo>
                <a:cubicBezTo>
                  <a:pt x="1307988" y="2039005"/>
                  <a:pt x="1308965" y="2036037"/>
                  <a:pt x="1310825" y="2036629"/>
                </a:cubicBezTo>
                <a:cubicBezTo>
                  <a:pt x="1312438" y="2037149"/>
                  <a:pt x="1315051" y="2036936"/>
                  <a:pt x="1315641" y="2038792"/>
                </a:cubicBezTo>
                <a:close/>
                <a:moveTo>
                  <a:pt x="1448227" y="2160438"/>
                </a:moveTo>
                <a:lnTo>
                  <a:pt x="1449746" y="2180742"/>
                </a:lnTo>
                <a:lnTo>
                  <a:pt x="1448781" y="2192321"/>
                </a:lnTo>
                <a:cubicBezTo>
                  <a:pt x="1448733" y="2194213"/>
                  <a:pt x="1445861" y="2193763"/>
                  <a:pt x="1445896" y="2191907"/>
                </a:cubicBezTo>
                <a:cubicBezTo>
                  <a:pt x="1446026" y="2186209"/>
                  <a:pt x="1447780" y="2179956"/>
                  <a:pt x="1447038" y="2174340"/>
                </a:cubicBezTo>
                <a:cubicBezTo>
                  <a:pt x="1447026" y="2174269"/>
                  <a:pt x="1447026" y="2174210"/>
                  <a:pt x="1447015" y="2174151"/>
                </a:cubicBezTo>
                <a:cubicBezTo>
                  <a:pt x="1446014" y="2178277"/>
                  <a:pt x="1444389" y="2182190"/>
                  <a:pt x="1441917" y="2185689"/>
                </a:cubicBezTo>
                <a:cubicBezTo>
                  <a:pt x="1440458" y="2187758"/>
                  <a:pt x="1443471" y="2196033"/>
                  <a:pt x="1444166" y="2198362"/>
                </a:cubicBezTo>
                <a:cubicBezTo>
                  <a:pt x="1446226" y="2205313"/>
                  <a:pt x="1449216" y="2210893"/>
                  <a:pt x="1447921" y="2223613"/>
                </a:cubicBezTo>
                <a:cubicBezTo>
                  <a:pt x="1447297" y="2229796"/>
                  <a:pt x="1443377" y="2238071"/>
                  <a:pt x="1445425" y="2244112"/>
                </a:cubicBezTo>
                <a:cubicBezTo>
                  <a:pt x="1448439" y="2253038"/>
                  <a:pt x="1465379" y="2252446"/>
                  <a:pt x="1465354" y="2248462"/>
                </a:cubicBezTo>
                <a:cubicBezTo>
                  <a:pt x="1465331" y="2246264"/>
                  <a:pt x="1468180" y="2244526"/>
                  <a:pt x="1469982" y="2246843"/>
                </a:cubicBezTo>
                <a:cubicBezTo>
                  <a:pt x="1470664" y="2247718"/>
                  <a:pt x="1471571" y="2247682"/>
                  <a:pt x="1472511" y="2247481"/>
                </a:cubicBezTo>
                <a:cubicBezTo>
                  <a:pt x="1473513" y="2245661"/>
                  <a:pt x="1477245" y="2245164"/>
                  <a:pt x="1479940" y="2249006"/>
                </a:cubicBezTo>
                <a:cubicBezTo>
                  <a:pt x="1484637" y="2255698"/>
                  <a:pt x="1490346" y="2252476"/>
                  <a:pt x="1495020" y="2246186"/>
                </a:cubicBezTo>
                <a:lnTo>
                  <a:pt x="1503883" y="2224951"/>
                </a:lnTo>
                <a:lnTo>
                  <a:pt x="1503884" y="2224961"/>
                </a:lnTo>
                <a:lnTo>
                  <a:pt x="1503884" y="2224949"/>
                </a:lnTo>
                <a:lnTo>
                  <a:pt x="1503883" y="2224951"/>
                </a:lnTo>
                <a:lnTo>
                  <a:pt x="1503178" y="2213045"/>
                </a:lnTo>
                <a:cubicBezTo>
                  <a:pt x="1501953" y="2212631"/>
                  <a:pt x="1500777" y="2212158"/>
                  <a:pt x="1499576" y="2211721"/>
                </a:cubicBezTo>
                <a:cubicBezTo>
                  <a:pt x="1500400" y="2213352"/>
                  <a:pt x="1500752" y="2215232"/>
                  <a:pt x="1500741" y="2217159"/>
                </a:cubicBezTo>
                <a:cubicBezTo>
                  <a:pt x="1500718" y="2220811"/>
                  <a:pt x="1500600" y="2226947"/>
                  <a:pt x="1498175" y="2229796"/>
                </a:cubicBezTo>
                <a:cubicBezTo>
                  <a:pt x="1497822" y="2230210"/>
                  <a:pt x="1497033" y="2230340"/>
                  <a:pt x="1496691" y="2229808"/>
                </a:cubicBezTo>
                <a:cubicBezTo>
                  <a:pt x="1494950" y="2227018"/>
                  <a:pt x="1496351" y="2223826"/>
                  <a:pt x="1496739" y="2220741"/>
                </a:cubicBezTo>
                <a:cubicBezTo>
                  <a:pt x="1497197" y="2217147"/>
                  <a:pt x="1496786" y="2214014"/>
                  <a:pt x="1496303" y="2210503"/>
                </a:cubicBezTo>
                <a:cubicBezTo>
                  <a:pt x="1496020" y="2210397"/>
                  <a:pt x="1495738" y="2210302"/>
                  <a:pt x="1495456" y="2210196"/>
                </a:cubicBezTo>
                <a:cubicBezTo>
                  <a:pt x="1496351" y="2212773"/>
                  <a:pt x="1496445" y="2215527"/>
                  <a:pt x="1494938" y="2217017"/>
                </a:cubicBezTo>
                <a:cubicBezTo>
                  <a:pt x="1492688" y="2219239"/>
                  <a:pt x="1491229" y="2211047"/>
                  <a:pt x="1490393" y="2207973"/>
                </a:cubicBezTo>
                <a:cubicBezTo>
                  <a:pt x="1489817" y="2207713"/>
                  <a:pt x="1489217" y="2207488"/>
                  <a:pt x="1488652" y="2207217"/>
                </a:cubicBezTo>
                <a:cubicBezTo>
                  <a:pt x="1489829" y="2211177"/>
                  <a:pt x="1491700" y="2217584"/>
                  <a:pt x="1489111" y="2220752"/>
                </a:cubicBezTo>
                <a:cubicBezTo>
                  <a:pt x="1488734" y="2221202"/>
                  <a:pt x="1487969" y="2221379"/>
                  <a:pt x="1487568" y="2220835"/>
                </a:cubicBezTo>
                <a:cubicBezTo>
                  <a:pt x="1485391" y="2217880"/>
                  <a:pt x="1486402" y="2213529"/>
                  <a:pt x="1485532" y="2209971"/>
                </a:cubicBezTo>
                <a:cubicBezTo>
                  <a:pt x="1485014" y="2207902"/>
                  <a:pt x="1484025" y="2206082"/>
                  <a:pt x="1483118" y="2204249"/>
                </a:cubicBezTo>
                <a:cubicBezTo>
                  <a:pt x="1482377" y="2203812"/>
                  <a:pt x="1481612" y="2203410"/>
                  <a:pt x="1480894" y="2202937"/>
                </a:cubicBezTo>
                <a:cubicBezTo>
                  <a:pt x="1482095" y="2208316"/>
                  <a:pt x="1483719" y="2220020"/>
                  <a:pt x="1480411" y="2224500"/>
                </a:cubicBezTo>
                <a:cubicBezTo>
                  <a:pt x="1479988" y="2225067"/>
                  <a:pt x="1479164" y="2224713"/>
                  <a:pt x="1478940" y="2224169"/>
                </a:cubicBezTo>
                <a:cubicBezTo>
                  <a:pt x="1477174" y="2219830"/>
                  <a:pt x="1478740" y="2214511"/>
                  <a:pt x="1478092" y="2209841"/>
                </a:cubicBezTo>
                <a:cubicBezTo>
                  <a:pt x="1477610" y="2206271"/>
                  <a:pt x="1476820" y="2202795"/>
                  <a:pt x="1475997" y="2199320"/>
                </a:cubicBezTo>
                <a:cubicBezTo>
                  <a:pt x="1474854" y="2198350"/>
                  <a:pt x="1473772" y="2197322"/>
                  <a:pt x="1472747" y="2196234"/>
                </a:cubicBezTo>
                <a:cubicBezTo>
                  <a:pt x="1474113" y="2202878"/>
                  <a:pt x="1474961" y="2215894"/>
                  <a:pt x="1471311" y="2222466"/>
                </a:cubicBezTo>
                <a:cubicBezTo>
                  <a:pt x="1471088" y="2223838"/>
                  <a:pt x="1470876" y="2225197"/>
                  <a:pt x="1470582" y="2226651"/>
                </a:cubicBezTo>
                <a:cubicBezTo>
                  <a:pt x="1470122" y="2228886"/>
                  <a:pt x="1469970" y="2231605"/>
                  <a:pt x="1468428" y="2233366"/>
                </a:cubicBezTo>
                <a:cubicBezTo>
                  <a:pt x="1466944" y="2235057"/>
                  <a:pt x="1464590" y="2232728"/>
                  <a:pt x="1465555" y="2230954"/>
                </a:cubicBezTo>
                <a:cubicBezTo>
                  <a:pt x="1466897" y="2228507"/>
                  <a:pt x="1467180" y="2224606"/>
                  <a:pt x="1467886" y="2221887"/>
                </a:cubicBezTo>
                <a:cubicBezTo>
                  <a:pt x="1468145" y="2220894"/>
                  <a:pt x="1468497" y="2220020"/>
                  <a:pt x="1468828" y="2219133"/>
                </a:cubicBezTo>
                <a:cubicBezTo>
                  <a:pt x="1470676" y="2200454"/>
                  <a:pt x="1467921" y="2200797"/>
                  <a:pt x="1467251" y="2190914"/>
                </a:cubicBezTo>
                <a:cubicBezTo>
                  <a:pt x="1466238" y="2191789"/>
                  <a:pt x="1465190" y="2192499"/>
                  <a:pt x="1464118" y="2193125"/>
                </a:cubicBezTo>
                <a:cubicBezTo>
                  <a:pt x="1465308" y="2195962"/>
                  <a:pt x="1464472" y="2211839"/>
                  <a:pt x="1462964" y="2215196"/>
                </a:cubicBezTo>
                <a:cubicBezTo>
                  <a:pt x="1462554" y="2216118"/>
                  <a:pt x="1461412" y="2215905"/>
                  <a:pt x="1461141" y="2215019"/>
                </a:cubicBezTo>
                <a:cubicBezTo>
                  <a:pt x="1460152" y="2211827"/>
                  <a:pt x="1460741" y="2195998"/>
                  <a:pt x="1461059" y="2194437"/>
                </a:cubicBezTo>
                <a:cubicBezTo>
                  <a:pt x="1459540" y="2194875"/>
                  <a:pt x="1457986" y="2195064"/>
                  <a:pt x="1456420" y="2194745"/>
                </a:cubicBezTo>
                <a:cubicBezTo>
                  <a:pt x="1456303" y="2194816"/>
                  <a:pt x="1456150" y="2194804"/>
                  <a:pt x="1456020" y="2194851"/>
                </a:cubicBezTo>
                <a:cubicBezTo>
                  <a:pt x="1456067" y="2200892"/>
                  <a:pt x="1455891" y="2206838"/>
                  <a:pt x="1455573" y="2212536"/>
                </a:cubicBezTo>
                <a:cubicBezTo>
                  <a:pt x="1455442" y="2214771"/>
                  <a:pt x="1451935" y="2214712"/>
                  <a:pt x="1452124" y="2212501"/>
                </a:cubicBezTo>
                <a:lnTo>
                  <a:pt x="1449746" y="2180742"/>
                </a:lnTo>
                <a:lnTo>
                  <a:pt x="1450121" y="2176244"/>
                </a:lnTo>
                <a:cubicBezTo>
                  <a:pt x="1450264" y="2170073"/>
                  <a:pt x="1448486" y="2165829"/>
                  <a:pt x="1448227" y="2160438"/>
                </a:cubicBezTo>
                <a:close/>
                <a:moveTo>
                  <a:pt x="848768" y="1606969"/>
                </a:moveTo>
                <a:cubicBezTo>
                  <a:pt x="844624" y="1608447"/>
                  <a:pt x="840496" y="1608648"/>
                  <a:pt x="836501" y="1607773"/>
                </a:cubicBezTo>
                <a:cubicBezTo>
                  <a:pt x="835896" y="1609912"/>
                  <a:pt x="835445" y="1612135"/>
                  <a:pt x="835073" y="1614358"/>
                </a:cubicBezTo>
                <a:cubicBezTo>
                  <a:pt x="834697" y="1616603"/>
                  <a:pt x="834431" y="1618838"/>
                  <a:pt x="834231" y="1621037"/>
                </a:cubicBezTo>
                <a:cubicBezTo>
                  <a:pt x="834125" y="1622219"/>
                  <a:pt x="834029" y="1623377"/>
                  <a:pt x="833960" y="1624512"/>
                </a:cubicBezTo>
                <a:cubicBezTo>
                  <a:pt x="834539" y="1624820"/>
                  <a:pt x="835097" y="1625198"/>
                  <a:pt x="835627" y="1625659"/>
                </a:cubicBezTo>
                <a:cubicBezTo>
                  <a:pt x="837136" y="1626983"/>
                  <a:pt x="838420" y="1628863"/>
                  <a:pt x="839401" y="1630943"/>
                </a:cubicBezTo>
                <a:cubicBezTo>
                  <a:pt x="839853" y="1631889"/>
                  <a:pt x="840244" y="1632882"/>
                  <a:pt x="840553" y="1633875"/>
                </a:cubicBezTo>
                <a:cubicBezTo>
                  <a:pt x="841042" y="1635447"/>
                  <a:pt x="841341" y="1637020"/>
                  <a:pt x="841414" y="1638462"/>
                </a:cubicBezTo>
                <a:cubicBezTo>
                  <a:pt x="841471" y="1639597"/>
                  <a:pt x="841397" y="1640649"/>
                  <a:pt x="841154" y="1641524"/>
                </a:cubicBezTo>
                <a:cubicBezTo>
                  <a:pt x="840652" y="1643321"/>
                  <a:pt x="839391" y="1644928"/>
                  <a:pt x="837767" y="1645768"/>
                </a:cubicBezTo>
                <a:cubicBezTo>
                  <a:pt x="838496" y="1645567"/>
                  <a:pt x="839474" y="1645945"/>
                  <a:pt x="839441" y="1646855"/>
                </a:cubicBezTo>
                <a:cubicBezTo>
                  <a:pt x="839388" y="1648652"/>
                  <a:pt x="839527" y="1650426"/>
                  <a:pt x="839722" y="1652199"/>
                </a:cubicBezTo>
                <a:cubicBezTo>
                  <a:pt x="841109" y="1652033"/>
                  <a:pt x="842345" y="1651915"/>
                  <a:pt x="843223" y="1651809"/>
                </a:cubicBezTo>
                <a:cubicBezTo>
                  <a:pt x="845584" y="1651513"/>
                  <a:pt x="848050" y="1651572"/>
                  <a:pt x="850527" y="1651761"/>
                </a:cubicBezTo>
                <a:cubicBezTo>
                  <a:pt x="851319" y="1650071"/>
                  <a:pt x="851871" y="1648499"/>
                  <a:pt x="851906" y="1646087"/>
                </a:cubicBezTo>
                <a:cubicBezTo>
                  <a:pt x="851918" y="1645307"/>
                  <a:pt x="851879" y="1644444"/>
                  <a:pt x="851770" y="1643451"/>
                </a:cubicBezTo>
                <a:cubicBezTo>
                  <a:pt x="851684" y="1642647"/>
                  <a:pt x="851541" y="1641748"/>
                  <a:pt x="851366" y="1640767"/>
                </a:cubicBezTo>
                <a:cubicBezTo>
                  <a:pt x="851105" y="1639325"/>
                  <a:pt x="850741" y="1637670"/>
                  <a:pt x="850259" y="1635743"/>
                </a:cubicBezTo>
                <a:cubicBezTo>
                  <a:pt x="850174" y="1635400"/>
                  <a:pt x="850101" y="1635093"/>
                  <a:pt x="850008" y="1634738"/>
                </a:cubicBezTo>
                <a:cubicBezTo>
                  <a:pt x="849939" y="1634466"/>
                  <a:pt x="850020" y="1634253"/>
                  <a:pt x="850093" y="1634041"/>
                </a:cubicBezTo>
                <a:cubicBezTo>
                  <a:pt x="850360" y="1633260"/>
                  <a:pt x="851291" y="1632965"/>
                  <a:pt x="851865" y="1633544"/>
                </a:cubicBezTo>
                <a:cubicBezTo>
                  <a:pt x="851978" y="1633662"/>
                  <a:pt x="852121" y="1633721"/>
                  <a:pt x="852187" y="1633922"/>
                </a:cubicBezTo>
                <a:cubicBezTo>
                  <a:pt x="852484" y="1634785"/>
                  <a:pt x="852827" y="1635838"/>
                  <a:pt x="853173" y="1636996"/>
                </a:cubicBezTo>
                <a:cubicBezTo>
                  <a:pt x="853382" y="1637694"/>
                  <a:pt x="853591" y="1638438"/>
                  <a:pt x="853797" y="1639207"/>
                </a:cubicBezTo>
                <a:cubicBezTo>
                  <a:pt x="853957" y="1639810"/>
                  <a:pt x="854106" y="1640436"/>
                  <a:pt x="854257" y="1641063"/>
                </a:cubicBezTo>
                <a:cubicBezTo>
                  <a:pt x="854565" y="1642387"/>
                  <a:pt x="854835" y="1643746"/>
                  <a:pt x="855049" y="1645129"/>
                </a:cubicBezTo>
                <a:cubicBezTo>
                  <a:pt x="855267" y="1646548"/>
                  <a:pt x="855425" y="1647967"/>
                  <a:pt x="855475" y="1649350"/>
                </a:cubicBezTo>
                <a:cubicBezTo>
                  <a:pt x="855501" y="1650071"/>
                  <a:pt x="855511" y="1650768"/>
                  <a:pt x="855478" y="1651466"/>
                </a:cubicBezTo>
                <a:cubicBezTo>
                  <a:pt x="859780" y="1649267"/>
                  <a:pt x="862402" y="1648664"/>
                  <a:pt x="864894" y="1648806"/>
                </a:cubicBezTo>
                <a:cubicBezTo>
                  <a:pt x="865800" y="1648865"/>
                  <a:pt x="866691" y="1649007"/>
                  <a:pt x="867637" y="1649232"/>
                </a:cubicBezTo>
                <a:cubicBezTo>
                  <a:pt x="868500" y="1647021"/>
                  <a:pt x="868656" y="1644455"/>
                  <a:pt x="868408" y="1641807"/>
                </a:cubicBezTo>
                <a:cubicBezTo>
                  <a:pt x="868140" y="1638970"/>
                  <a:pt x="867391" y="1636039"/>
                  <a:pt x="866292" y="1633319"/>
                </a:cubicBezTo>
                <a:cubicBezTo>
                  <a:pt x="866282" y="1633296"/>
                  <a:pt x="866270" y="1633272"/>
                  <a:pt x="866262" y="1633249"/>
                </a:cubicBezTo>
                <a:cubicBezTo>
                  <a:pt x="865501" y="1631381"/>
                  <a:pt x="864607" y="1629619"/>
                  <a:pt x="863640" y="1628059"/>
                </a:cubicBezTo>
                <a:cubicBezTo>
                  <a:pt x="863622" y="1628023"/>
                  <a:pt x="863606" y="1628000"/>
                  <a:pt x="863588" y="1627964"/>
                </a:cubicBezTo>
                <a:cubicBezTo>
                  <a:pt x="863566" y="1628023"/>
                  <a:pt x="863542" y="1628071"/>
                  <a:pt x="863520" y="1628118"/>
                </a:cubicBezTo>
                <a:cubicBezTo>
                  <a:pt x="862477" y="1630530"/>
                  <a:pt x="861221" y="1632693"/>
                  <a:pt x="859805" y="1634005"/>
                </a:cubicBezTo>
                <a:lnTo>
                  <a:pt x="859795" y="1634005"/>
                </a:lnTo>
                <a:cubicBezTo>
                  <a:pt x="858104" y="1635566"/>
                  <a:pt x="856194" y="1635814"/>
                  <a:pt x="854158" y="1633627"/>
                </a:cubicBezTo>
                <a:cubicBezTo>
                  <a:pt x="853926" y="1633379"/>
                  <a:pt x="853694" y="1633107"/>
                  <a:pt x="853460" y="1632799"/>
                </a:cubicBezTo>
                <a:cubicBezTo>
                  <a:pt x="853380" y="1632693"/>
                  <a:pt x="853303" y="1632634"/>
                  <a:pt x="853224" y="1632516"/>
                </a:cubicBezTo>
                <a:cubicBezTo>
                  <a:pt x="850033" y="1627882"/>
                  <a:pt x="851234" y="1621368"/>
                  <a:pt x="854393" y="1616639"/>
                </a:cubicBezTo>
                <a:cubicBezTo>
                  <a:pt x="854217" y="1616190"/>
                  <a:pt x="854061" y="1615741"/>
                  <a:pt x="853872" y="1615303"/>
                </a:cubicBezTo>
                <a:cubicBezTo>
                  <a:pt x="853114" y="1613589"/>
                  <a:pt x="852192" y="1611934"/>
                  <a:pt x="851155" y="1610326"/>
                </a:cubicBezTo>
                <a:cubicBezTo>
                  <a:pt x="850429" y="1609191"/>
                  <a:pt x="849681" y="1608068"/>
                  <a:pt x="848768" y="1606969"/>
                </a:cubicBezTo>
                <a:close/>
                <a:moveTo>
                  <a:pt x="1159947" y="1893953"/>
                </a:moveTo>
                <a:cubicBezTo>
                  <a:pt x="1153260" y="1889957"/>
                  <a:pt x="1147575" y="1885879"/>
                  <a:pt x="1143725" y="1883727"/>
                </a:cubicBezTo>
                <a:cubicBezTo>
                  <a:pt x="1120017" y="1906212"/>
                  <a:pt x="1114484" y="1929004"/>
                  <a:pt x="1118369" y="1956738"/>
                </a:cubicBezTo>
                <a:cubicBezTo>
                  <a:pt x="1120770" y="1956135"/>
                  <a:pt x="1122889" y="1956194"/>
                  <a:pt x="1124455" y="1957246"/>
                </a:cubicBezTo>
                <a:cubicBezTo>
                  <a:pt x="1124490" y="1957270"/>
                  <a:pt x="1124525" y="1957305"/>
                  <a:pt x="1124571" y="1957341"/>
                </a:cubicBezTo>
                <a:cubicBezTo>
                  <a:pt x="1128056" y="1946772"/>
                  <a:pt x="1130753" y="1955969"/>
                  <a:pt x="1140841" y="1971255"/>
                </a:cubicBezTo>
                <a:cubicBezTo>
                  <a:pt x="1137451" y="1966136"/>
                  <a:pt x="1139122" y="1897842"/>
                  <a:pt x="1152188" y="1921675"/>
                </a:cubicBezTo>
                <a:cubicBezTo>
                  <a:pt x="1150434" y="1918459"/>
                  <a:pt x="1154990" y="1897724"/>
                  <a:pt x="1159947" y="1893953"/>
                </a:cubicBezTo>
                <a:close/>
                <a:moveTo>
                  <a:pt x="478627" y="1264707"/>
                </a:moveTo>
                <a:cubicBezTo>
                  <a:pt x="476008" y="1261677"/>
                  <a:pt x="472532" y="1260918"/>
                  <a:pt x="468252" y="1259706"/>
                </a:cubicBezTo>
                <a:cubicBezTo>
                  <a:pt x="476577" y="1267106"/>
                  <a:pt x="481014" y="1275028"/>
                  <a:pt x="480476" y="1286388"/>
                </a:cubicBezTo>
                <a:cubicBezTo>
                  <a:pt x="481652" y="1285395"/>
                  <a:pt x="482786" y="1284366"/>
                  <a:pt x="483861" y="1283326"/>
                </a:cubicBezTo>
                <a:cubicBezTo>
                  <a:pt x="483008" y="1273035"/>
                  <a:pt x="481246" y="1267736"/>
                  <a:pt x="478627" y="1264707"/>
                </a:cubicBezTo>
                <a:close/>
                <a:moveTo>
                  <a:pt x="779166" y="1541972"/>
                </a:moveTo>
                <a:cubicBezTo>
                  <a:pt x="779299" y="1542114"/>
                  <a:pt x="779341" y="1542351"/>
                  <a:pt x="779270" y="1542540"/>
                </a:cubicBezTo>
                <a:cubicBezTo>
                  <a:pt x="778382" y="1544963"/>
                  <a:pt x="775860" y="1545058"/>
                  <a:pt x="773605" y="1545543"/>
                </a:cubicBezTo>
                <a:cubicBezTo>
                  <a:pt x="770716" y="1546181"/>
                  <a:pt x="767658" y="1547576"/>
                  <a:pt x="765133" y="1545625"/>
                </a:cubicBezTo>
                <a:cubicBezTo>
                  <a:pt x="764761" y="1545342"/>
                  <a:pt x="764550" y="1544703"/>
                  <a:pt x="764801" y="1544266"/>
                </a:cubicBezTo>
                <a:cubicBezTo>
                  <a:pt x="766211" y="1541830"/>
                  <a:pt x="768376" y="1541878"/>
                  <a:pt x="771039" y="1541464"/>
                </a:cubicBezTo>
                <a:cubicBezTo>
                  <a:pt x="773684" y="1541062"/>
                  <a:pt x="777145" y="1539644"/>
                  <a:pt x="779166" y="1541972"/>
                </a:cubicBezTo>
                <a:close/>
                <a:moveTo>
                  <a:pt x="440019" y="1227433"/>
                </a:moveTo>
                <a:cubicBezTo>
                  <a:pt x="437008" y="1224241"/>
                  <a:pt x="431989" y="1223957"/>
                  <a:pt x="428098" y="1222527"/>
                </a:cubicBezTo>
                <a:cubicBezTo>
                  <a:pt x="421359" y="1220022"/>
                  <a:pt x="422147" y="1209205"/>
                  <a:pt x="415537" y="1205669"/>
                </a:cubicBezTo>
                <a:cubicBezTo>
                  <a:pt x="412321" y="1203955"/>
                  <a:pt x="407038" y="1202950"/>
                  <a:pt x="406741" y="1198730"/>
                </a:cubicBezTo>
                <a:cubicBezTo>
                  <a:pt x="402400" y="1193445"/>
                  <a:pt x="401717" y="1189745"/>
                  <a:pt x="393950" y="1188362"/>
                </a:cubicBezTo>
                <a:cubicBezTo>
                  <a:pt x="392565" y="1188114"/>
                  <a:pt x="390936" y="1187948"/>
                  <a:pt x="389040" y="1187854"/>
                </a:cubicBezTo>
                <a:cubicBezTo>
                  <a:pt x="387620" y="1187783"/>
                  <a:pt x="386083" y="1187747"/>
                  <a:pt x="384317" y="1187772"/>
                </a:cubicBezTo>
                <a:cubicBezTo>
                  <a:pt x="383222" y="1187783"/>
                  <a:pt x="381995" y="1187842"/>
                  <a:pt x="380721" y="1187913"/>
                </a:cubicBezTo>
                <a:cubicBezTo>
                  <a:pt x="379532" y="1187972"/>
                  <a:pt x="378292" y="1188043"/>
                  <a:pt x="377017" y="1188126"/>
                </a:cubicBezTo>
                <a:cubicBezTo>
                  <a:pt x="376620" y="1188149"/>
                  <a:pt x="376226" y="1188173"/>
                  <a:pt x="375826" y="1188185"/>
                </a:cubicBezTo>
                <a:cubicBezTo>
                  <a:pt x="373815" y="1188303"/>
                  <a:pt x="371795" y="1188374"/>
                  <a:pt x="369835" y="1188362"/>
                </a:cubicBezTo>
                <a:cubicBezTo>
                  <a:pt x="367796" y="1188350"/>
                  <a:pt x="365883" y="1188220"/>
                  <a:pt x="364179" y="1187913"/>
                </a:cubicBezTo>
                <a:cubicBezTo>
                  <a:pt x="363821" y="1187855"/>
                  <a:pt x="363454" y="1187794"/>
                  <a:pt x="363118" y="1187712"/>
                </a:cubicBezTo>
                <a:cubicBezTo>
                  <a:pt x="362116" y="1187475"/>
                  <a:pt x="361190" y="1187180"/>
                  <a:pt x="360435" y="1186766"/>
                </a:cubicBezTo>
                <a:cubicBezTo>
                  <a:pt x="361265" y="1187215"/>
                  <a:pt x="362538" y="1190608"/>
                  <a:pt x="363061" y="1191648"/>
                </a:cubicBezTo>
                <a:cubicBezTo>
                  <a:pt x="364146" y="1193776"/>
                  <a:pt x="364498" y="1196129"/>
                  <a:pt x="365958" y="1198104"/>
                </a:cubicBezTo>
                <a:cubicBezTo>
                  <a:pt x="366725" y="1199143"/>
                  <a:pt x="367938" y="1201129"/>
                  <a:pt x="369343" y="1202666"/>
                </a:cubicBezTo>
                <a:cubicBezTo>
                  <a:pt x="370537" y="1203978"/>
                  <a:pt x="371869" y="1204960"/>
                  <a:pt x="373208" y="1204676"/>
                </a:cubicBezTo>
                <a:cubicBezTo>
                  <a:pt x="373207" y="1204593"/>
                  <a:pt x="373200" y="1204523"/>
                  <a:pt x="373197" y="1204451"/>
                </a:cubicBezTo>
                <a:cubicBezTo>
                  <a:pt x="373109" y="1201803"/>
                  <a:pt x="372683" y="1199463"/>
                  <a:pt x="373071" y="1197110"/>
                </a:cubicBezTo>
                <a:cubicBezTo>
                  <a:pt x="373284" y="1195822"/>
                  <a:pt x="373733" y="1194521"/>
                  <a:pt x="374649" y="1193162"/>
                </a:cubicBezTo>
                <a:cubicBezTo>
                  <a:pt x="375566" y="1191803"/>
                  <a:pt x="377915" y="1192689"/>
                  <a:pt x="377348" y="1194367"/>
                </a:cubicBezTo>
                <a:cubicBezTo>
                  <a:pt x="376204" y="1197737"/>
                  <a:pt x="375725" y="1207053"/>
                  <a:pt x="381263" y="1207207"/>
                </a:cubicBezTo>
                <a:cubicBezTo>
                  <a:pt x="381540" y="1205255"/>
                  <a:pt x="381806" y="1203411"/>
                  <a:pt x="382314" y="1201638"/>
                </a:cubicBezTo>
                <a:cubicBezTo>
                  <a:pt x="382418" y="1201284"/>
                  <a:pt x="382569" y="1200928"/>
                  <a:pt x="382697" y="1200574"/>
                </a:cubicBezTo>
                <a:cubicBezTo>
                  <a:pt x="383137" y="1199356"/>
                  <a:pt x="383680" y="1198174"/>
                  <a:pt x="384535" y="1197027"/>
                </a:cubicBezTo>
                <a:cubicBezTo>
                  <a:pt x="384596" y="1196945"/>
                  <a:pt x="384679" y="1196897"/>
                  <a:pt x="384755" y="1196826"/>
                </a:cubicBezTo>
                <a:cubicBezTo>
                  <a:pt x="385777" y="1195941"/>
                  <a:pt x="387847" y="1196566"/>
                  <a:pt x="387223" y="1198150"/>
                </a:cubicBezTo>
                <a:cubicBezTo>
                  <a:pt x="387137" y="1198375"/>
                  <a:pt x="387084" y="1198540"/>
                  <a:pt x="387008" y="1198753"/>
                </a:cubicBezTo>
                <a:cubicBezTo>
                  <a:pt x="386495" y="1200136"/>
                  <a:pt x="386186" y="1201237"/>
                  <a:pt x="386012" y="1202158"/>
                </a:cubicBezTo>
                <a:cubicBezTo>
                  <a:pt x="385572" y="1204499"/>
                  <a:pt x="385907" y="1205858"/>
                  <a:pt x="385620" y="1208542"/>
                </a:cubicBezTo>
                <a:cubicBezTo>
                  <a:pt x="387426" y="1209275"/>
                  <a:pt x="389064" y="1210044"/>
                  <a:pt x="390370" y="1210977"/>
                </a:cubicBezTo>
                <a:cubicBezTo>
                  <a:pt x="391367" y="1209015"/>
                  <a:pt x="393121" y="1207395"/>
                  <a:pt x="395066" y="1206343"/>
                </a:cubicBezTo>
                <a:cubicBezTo>
                  <a:pt x="395765" y="1205965"/>
                  <a:pt x="396485" y="1205645"/>
                  <a:pt x="397209" y="1205421"/>
                </a:cubicBezTo>
                <a:cubicBezTo>
                  <a:pt x="398868" y="1204913"/>
                  <a:pt x="399779" y="1207005"/>
                  <a:pt x="398281" y="1207891"/>
                </a:cubicBezTo>
                <a:cubicBezTo>
                  <a:pt x="397938" y="1208092"/>
                  <a:pt x="397717" y="1208352"/>
                  <a:pt x="397407" y="1208565"/>
                </a:cubicBezTo>
                <a:cubicBezTo>
                  <a:pt x="395704" y="1209759"/>
                  <a:pt x="394384" y="1211142"/>
                  <a:pt x="393404" y="1212927"/>
                </a:cubicBezTo>
                <a:cubicBezTo>
                  <a:pt x="394180" y="1212620"/>
                  <a:pt x="394942" y="1212301"/>
                  <a:pt x="395667" y="1211816"/>
                </a:cubicBezTo>
                <a:cubicBezTo>
                  <a:pt x="397965" y="1210279"/>
                  <a:pt x="400754" y="1214133"/>
                  <a:pt x="395017" y="1216533"/>
                </a:cubicBezTo>
                <a:cubicBezTo>
                  <a:pt x="395692" y="1217077"/>
                  <a:pt x="396465" y="1217502"/>
                  <a:pt x="397366" y="1217751"/>
                </a:cubicBezTo>
                <a:cubicBezTo>
                  <a:pt x="401071" y="1216663"/>
                  <a:pt x="404951" y="1214204"/>
                  <a:pt x="407729" y="1210445"/>
                </a:cubicBezTo>
                <a:cubicBezTo>
                  <a:pt x="408952" y="1208803"/>
                  <a:pt x="411330" y="1210646"/>
                  <a:pt x="410244" y="1212348"/>
                </a:cubicBezTo>
                <a:cubicBezTo>
                  <a:pt x="407799" y="1216179"/>
                  <a:pt x="404421" y="1219159"/>
                  <a:pt x="400038" y="1221074"/>
                </a:cubicBezTo>
                <a:cubicBezTo>
                  <a:pt x="406201" y="1224513"/>
                  <a:pt x="412056" y="1224276"/>
                  <a:pt x="417362" y="1221380"/>
                </a:cubicBezTo>
                <a:cubicBezTo>
                  <a:pt x="418598" y="1220706"/>
                  <a:pt x="419897" y="1222657"/>
                  <a:pt x="418719" y="1223461"/>
                </a:cubicBezTo>
                <a:cubicBezTo>
                  <a:pt x="416332" y="1225092"/>
                  <a:pt x="413696" y="1226215"/>
                  <a:pt x="410944" y="1226759"/>
                </a:cubicBezTo>
                <a:lnTo>
                  <a:pt x="410942" y="1226759"/>
                </a:lnTo>
                <a:cubicBezTo>
                  <a:pt x="419263" y="1229845"/>
                  <a:pt x="433179" y="1233510"/>
                  <a:pt x="439875" y="1227682"/>
                </a:cubicBezTo>
                <a:cubicBezTo>
                  <a:pt x="439914" y="1227598"/>
                  <a:pt x="439968" y="1227515"/>
                  <a:pt x="440019" y="1227433"/>
                </a:cubicBezTo>
                <a:close/>
                <a:moveTo>
                  <a:pt x="1258500" y="1982580"/>
                </a:moveTo>
                <a:cubicBezTo>
                  <a:pt x="1260066" y="1983077"/>
                  <a:pt x="1259312" y="1985240"/>
                  <a:pt x="1257994" y="1985453"/>
                </a:cubicBezTo>
                <a:cubicBezTo>
                  <a:pt x="1256169" y="1986032"/>
                  <a:pt x="1254074" y="1987001"/>
                  <a:pt x="1253450" y="1985181"/>
                </a:cubicBezTo>
                <a:cubicBezTo>
                  <a:pt x="1253144" y="1984282"/>
                  <a:pt x="1253391" y="1983112"/>
                  <a:pt x="1254392" y="1982746"/>
                </a:cubicBezTo>
                <a:cubicBezTo>
                  <a:pt x="1255934" y="1982178"/>
                  <a:pt x="1256911" y="1982084"/>
                  <a:pt x="1258500" y="1982580"/>
                </a:cubicBezTo>
                <a:close/>
                <a:moveTo>
                  <a:pt x="365576" y="1158252"/>
                </a:moveTo>
                <a:lnTo>
                  <a:pt x="365576" y="1158253"/>
                </a:lnTo>
                <a:lnTo>
                  <a:pt x="365576" y="1158253"/>
                </a:lnTo>
                <a:close/>
                <a:moveTo>
                  <a:pt x="963915" y="1709877"/>
                </a:moveTo>
                <a:cubicBezTo>
                  <a:pt x="963636" y="1710704"/>
                  <a:pt x="963404" y="1711556"/>
                  <a:pt x="963102" y="1712383"/>
                </a:cubicBezTo>
                <a:cubicBezTo>
                  <a:pt x="962200" y="1714842"/>
                  <a:pt x="961136" y="1717242"/>
                  <a:pt x="960028" y="1719618"/>
                </a:cubicBezTo>
                <a:cubicBezTo>
                  <a:pt x="962194" y="1720859"/>
                  <a:pt x="964207" y="1722242"/>
                  <a:pt x="966007" y="1723767"/>
                </a:cubicBezTo>
                <a:cubicBezTo>
                  <a:pt x="966126" y="1723460"/>
                  <a:pt x="966242" y="1723153"/>
                  <a:pt x="966372" y="1722810"/>
                </a:cubicBezTo>
                <a:cubicBezTo>
                  <a:pt x="964976" y="1721852"/>
                  <a:pt x="963948" y="1720434"/>
                  <a:pt x="963774" y="1718743"/>
                </a:cubicBezTo>
                <a:cubicBezTo>
                  <a:pt x="963645" y="1717490"/>
                  <a:pt x="963988" y="1716201"/>
                  <a:pt x="964671" y="1714948"/>
                </a:cubicBezTo>
                <a:cubicBezTo>
                  <a:pt x="964914" y="1714511"/>
                  <a:pt x="965211" y="1714062"/>
                  <a:pt x="965537" y="1713624"/>
                </a:cubicBezTo>
                <a:lnTo>
                  <a:pt x="965538" y="1713624"/>
                </a:lnTo>
                <a:cubicBezTo>
                  <a:pt x="965024" y="1712359"/>
                  <a:pt x="964513" y="1711095"/>
                  <a:pt x="963915" y="1709877"/>
                </a:cubicBezTo>
                <a:close/>
                <a:moveTo>
                  <a:pt x="1451947" y="2159646"/>
                </a:moveTo>
                <a:cubicBezTo>
                  <a:pt x="1454278" y="2168772"/>
                  <a:pt x="1455431" y="2178360"/>
                  <a:pt x="1455820" y="2187900"/>
                </a:cubicBezTo>
                <a:cubicBezTo>
                  <a:pt x="1456738" y="2186115"/>
                  <a:pt x="1457774" y="2184377"/>
                  <a:pt x="1458692" y="2182627"/>
                </a:cubicBezTo>
                <a:cubicBezTo>
                  <a:pt x="1458551" y="2181871"/>
                  <a:pt x="1458316" y="2181173"/>
                  <a:pt x="1458163" y="2180428"/>
                </a:cubicBezTo>
                <a:cubicBezTo>
                  <a:pt x="1457751" y="2179199"/>
                  <a:pt x="1457397" y="2177934"/>
                  <a:pt x="1457244" y="2176646"/>
                </a:cubicBezTo>
                <a:cubicBezTo>
                  <a:pt x="1455832" y="2170853"/>
                  <a:pt x="1454160" y="2165238"/>
                  <a:pt x="1451947" y="2159646"/>
                </a:cubicBezTo>
                <a:close/>
                <a:moveTo>
                  <a:pt x="584092" y="1357850"/>
                </a:moveTo>
                <a:cubicBezTo>
                  <a:pt x="584711" y="1364506"/>
                  <a:pt x="584690" y="1375027"/>
                  <a:pt x="587859" y="1382711"/>
                </a:cubicBezTo>
                <a:cubicBezTo>
                  <a:pt x="589328" y="1383810"/>
                  <a:pt x="590797" y="1385004"/>
                  <a:pt x="592199" y="1386317"/>
                </a:cubicBezTo>
                <a:cubicBezTo>
                  <a:pt x="590181" y="1376575"/>
                  <a:pt x="588225" y="1366728"/>
                  <a:pt x="584092" y="1357850"/>
                </a:cubicBezTo>
                <a:close/>
                <a:moveTo>
                  <a:pt x="1312273" y="2029678"/>
                </a:moveTo>
                <a:cubicBezTo>
                  <a:pt x="1312744" y="2030233"/>
                  <a:pt x="1312191" y="2030966"/>
                  <a:pt x="1311602" y="2031061"/>
                </a:cubicBezTo>
                <a:cubicBezTo>
                  <a:pt x="1309436" y="2031404"/>
                  <a:pt x="1307541" y="2030824"/>
                  <a:pt x="1306352" y="2028968"/>
                </a:cubicBezTo>
                <a:cubicBezTo>
                  <a:pt x="1305987" y="2028401"/>
                  <a:pt x="1306493" y="2027727"/>
                  <a:pt x="1307035" y="2027585"/>
                </a:cubicBezTo>
                <a:cubicBezTo>
                  <a:pt x="1309165" y="2026994"/>
                  <a:pt x="1310919" y="2028046"/>
                  <a:pt x="1312273" y="2029678"/>
                </a:cubicBezTo>
                <a:close/>
                <a:moveTo>
                  <a:pt x="1172637" y="1900467"/>
                </a:moveTo>
                <a:cubicBezTo>
                  <a:pt x="1170235" y="1899474"/>
                  <a:pt x="1167881" y="1898339"/>
                  <a:pt x="1165597" y="1897133"/>
                </a:cubicBezTo>
                <a:cubicBezTo>
                  <a:pt x="1169023" y="1900999"/>
                  <a:pt x="1173060" y="1906578"/>
                  <a:pt x="1173260" y="1907879"/>
                </a:cubicBezTo>
                <a:cubicBezTo>
                  <a:pt x="1172883" y="1905420"/>
                  <a:pt x="1172695" y="1902949"/>
                  <a:pt x="1172637" y="1900467"/>
                </a:cubicBezTo>
                <a:close/>
                <a:moveTo>
                  <a:pt x="1443436" y="2150330"/>
                </a:moveTo>
                <a:cubicBezTo>
                  <a:pt x="1442035" y="2165320"/>
                  <a:pt x="1431393" y="2168548"/>
                  <a:pt x="1419975" y="2171361"/>
                </a:cubicBezTo>
                <a:cubicBezTo>
                  <a:pt x="1406308" y="2174719"/>
                  <a:pt x="1414230" y="2176374"/>
                  <a:pt x="1412005" y="2186469"/>
                </a:cubicBezTo>
                <a:cubicBezTo>
                  <a:pt x="1409709" y="2196884"/>
                  <a:pt x="1419245" y="2196163"/>
                  <a:pt x="1426130" y="2193326"/>
                </a:cubicBezTo>
                <a:cubicBezTo>
                  <a:pt x="1450652" y="2183207"/>
                  <a:pt x="1442694" y="2158192"/>
                  <a:pt x="1443436" y="2150330"/>
                </a:cubicBezTo>
                <a:close/>
                <a:moveTo>
                  <a:pt x="1433477" y="2139608"/>
                </a:moveTo>
                <a:cubicBezTo>
                  <a:pt x="1431405" y="2150957"/>
                  <a:pt x="1422894" y="2161230"/>
                  <a:pt x="1413265" y="2169813"/>
                </a:cubicBezTo>
                <a:cubicBezTo>
                  <a:pt x="1414536" y="2169458"/>
                  <a:pt x="1415984" y="2169210"/>
                  <a:pt x="1417503" y="2168938"/>
                </a:cubicBezTo>
                <a:cubicBezTo>
                  <a:pt x="1423200" y="2162412"/>
                  <a:pt x="1431170" y="2157187"/>
                  <a:pt x="1434278" y="2148936"/>
                </a:cubicBezTo>
                <a:cubicBezTo>
                  <a:pt x="1434266" y="2146216"/>
                  <a:pt x="1434030" y="2143155"/>
                  <a:pt x="1433477" y="2139608"/>
                </a:cubicBezTo>
                <a:close/>
                <a:moveTo>
                  <a:pt x="871409" y="1620587"/>
                </a:moveTo>
                <a:cubicBezTo>
                  <a:pt x="872098" y="1621828"/>
                  <a:pt x="873048" y="1623188"/>
                  <a:pt x="873975" y="1624618"/>
                </a:cubicBezTo>
                <a:cubicBezTo>
                  <a:pt x="874535" y="1625481"/>
                  <a:pt x="875082" y="1626356"/>
                  <a:pt x="875560" y="1627254"/>
                </a:cubicBezTo>
                <a:cubicBezTo>
                  <a:pt x="875567" y="1627266"/>
                  <a:pt x="875572" y="1627278"/>
                  <a:pt x="875578" y="1627302"/>
                </a:cubicBezTo>
                <a:cubicBezTo>
                  <a:pt x="876796" y="1629607"/>
                  <a:pt x="877536" y="1632031"/>
                  <a:pt x="876704" y="1634383"/>
                </a:cubicBezTo>
                <a:cubicBezTo>
                  <a:pt x="875883" y="1636700"/>
                  <a:pt x="874348" y="1633887"/>
                  <a:pt x="872809" y="1630151"/>
                </a:cubicBezTo>
                <a:cubicBezTo>
                  <a:pt x="872808" y="1630151"/>
                  <a:pt x="872807" y="1630151"/>
                  <a:pt x="872806" y="1630151"/>
                </a:cubicBezTo>
                <a:cubicBezTo>
                  <a:pt x="872317" y="1628957"/>
                  <a:pt x="871830" y="1627692"/>
                  <a:pt x="871362" y="1626462"/>
                </a:cubicBezTo>
                <a:cubicBezTo>
                  <a:pt x="871012" y="1625529"/>
                  <a:pt x="870675" y="1624630"/>
                  <a:pt x="870359" y="1623814"/>
                </a:cubicBezTo>
                <a:cubicBezTo>
                  <a:pt x="870323" y="1623720"/>
                  <a:pt x="870285" y="1623625"/>
                  <a:pt x="870250" y="1623531"/>
                </a:cubicBezTo>
                <a:cubicBezTo>
                  <a:pt x="869952" y="1622762"/>
                  <a:pt x="869674" y="1622065"/>
                  <a:pt x="869427" y="1621509"/>
                </a:cubicBezTo>
                <a:cubicBezTo>
                  <a:pt x="868844" y="1620197"/>
                  <a:pt x="870734" y="1619369"/>
                  <a:pt x="871409" y="1620587"/>
                </a:cubicBezTo>
                <a:close/>
                <a:moveTo>
                  <a:pt x="952547" y="1694792"/>
                </a:moveTo>
                <a:cubicBezTo>
                  <a:pt x="952166" y="1694461"/>
                  <a:pt x="951773" y="1694142"/>
                  <a:pt x="951379" y="1693823"/>
                </a:cubicBezTo>
                <a:cubicBezTo>
                  <a:pt x="950877" y="1694071"/>
                  <a:pt x="950361" y="1694284"/>
                  <a:pt x="949830" y="1694438"/>
                </a:cubicBezTo>
                <a:cubicBezTo>
                  <a:pt x="949796" y="1694438"/>
                  <a:pt x="949762" y="1694438"/>
                  <a:pt x="949728" y="1694450"/>
                </a:cubicBezTo>
                <a:cubicBezTo>
                  <a:pt x="949666" y="1694662"/>
                  <a:pt x="949605" y="1694887"/>
                  <a:pt x="949542" y="1695100"/>
                </a:cubicBezTo>
                <a:cubicBezTo>
                  <a:pt x="953293" y="1700502"/>
                  <a:pt x="955324" y="1709298"/>
                  <a:pt x="955380" y="1717242"/>
                </a:cubicBezTo>
                <a:cubicBezTo>
                  <a:pt x="955438" y="1717266"/>
                  <a:pt x="955490" y="1717289"/>
                  <a:pt x="955546" y="1717313"/>
                </a:cubicBezTo>
                <a:cubicBezTo>
                  <a:pt x="956560" y="1715208"/>
                  <a:pt x="957532" y="1713092"/>
                  <a:pt x="958382" y="1710905"/>
                </a:cubicBezTo>
                <a:lnTo>
                  <a:pt x="958381" y="1710905"/>
                </a:lnTo>
                <a:cubicBezTo>
                  <a:pt x="959271" y="1708624"/>
                  <a:pt x="959941" y="1706319"/>
                  <a:pt x="960535" y="1704001"/>
                </a:cubicBezTo>
                <a:cubicBezTo>
                  <a:pt x="959072" y="1701767"/>
                  <a:pt x="957422" y="1699698"/>
                  <a:pt x="955622" y="1697772"/>
                </a:cubicBezTo>
                <a:cubicBezTo>
                  <a:pt x="955037" y="1698658"/>
                  <a:pt x="954422" y="1699497"/>
                  <a:pt x="953756" y="1700183"/>
                </a:cubicBezTo>
                <a:cubicBezTo>
                  <a:pt x="953392" y="1700561"/>
                  <a:pt x="952799" y="1700230"/>
                  <a:pt x="952699" y="1699793"/>
                </a:cubicBezTo>
                <a:cubicBezTo>
                  <a:pt x="952314" y="1698126"/>
                  <a:pt x="952333" y="1696459"/>
                  <a:pt x="952547" y="1694792"/>
                </a:cubicBezTo>
                <a:close/>
                <a:moveTo>
                  <a:pt x="590089" y="1360273"/>
                </a:moveTo>
                <a:cubicBezTo>
                  <a:pt x="594316" y="1369329"/>
                  <a:pt x="597040" y="1379377"/>
                  <a:pt x="599034" y="1389721"/>
                </a:cubicBezTo>
                <a:cubicBezTo>
                  <a:pt x="599128" y="1389532"/>
                  <a:pt x="599265" y="1389367"/>
                  <a:pt x="599365" y="1389201"/>
                </a:cubicBezTo>
                <a:lnTo>
                  <a:pt x="599364" y="1389189"/>
                </a:lnTo>
                <a:cubicBezTo>
                  <a:pt x="599539" y="1375181"/>
                  <a:pt x="598314" y="1370665"/>
                  <a:pt x="590089" y="1360273"/>
                </a:cubicBezTo>
                <a:close/>
                <a:moveTo>
                  <a:pt x="368014" y="1155061"/>
                </a:moveTo>
                <a:cubicBezTo>
                  <a:pt x="367692" y="1155392"/>
                  <a:pt x="367531" y="1155794"/>
                  <a:pt x="367537" y="1156243"/>
                </a:cubicBezTo>
                <a:cubicBezTo>
                  <a:pt x="367445" y="1156964"/>
                  <a:pt x="367157" y="1157401"/>
                  <a:pt x="366809" y="1157732"/>
                </a:cubicBezTo>
                <a:lnTo>
                  <a:pt x="365576" y="1158252"/>
                </a:lnTo>
                <a:lnTo>
                  <a:pt x="363949" y="1153961"/>
                </a:lnTo>
                <a:cubicBezTo>
                  <a:pt x="364056" y="1153713"/>
                  <a:pt x="364101" y="1153500"/>
                  <a:pt x="364257" y="1153251"/>
                </a:cubicBezTo>
                <a:cubicBezTo>
                  <a:pt x="364499" y="1152862"/>
                  <a:pt x="364821" y="1152625"/>
                  <a:pt x="365162" y="1152460"/>
                </a:cubicBezTo>
                <a:cubicBezTo>
                  <a:pt x="366825" y="1151643"/>
                  <a:pt x="369224" y="1153205"/>
                  <a:pt x="368014" y="1155061"/>
                </a:cubicBezTo>
                <a:close/>
                <a:moveTo>
                  <a:pt x="811981" y="1563713"/>
                </a:moveTo>
                <a:cubicBezTo>
                  <a:pt x="810316" y="1562389"/>
                  <a:pt x="808654" y="1561053"/>
                  <a:pt x="807000" y="1559706"/>
                </a:cubicBezTo>
                <a:cubicBezTo>
                  <a:pt x="805171" y="1560663"/>
                  <a:pt x="803000" y="1560864"/>
                  <a:pt x="801268" y="1559765"/>
                </a:cubicBezTo>
                <a:lnTo>
                  <a:pt x="800675" y="1559185"/>
                </a:lnTo>
                <a:lnTo>
                  <a:pt x="800676" y="1559185"/>
                </a:lnTo>
                <a:lnTo>
                  <a:pt x="800675" y="1559185"/>
                </a:lnTo>
                <a:lnTo>
                  <a:pt x="800675" y="1559185"/>
                </a:lnTo>
                <a:lnTo>
                  <a:pt x="795508" y="1560155"/>
                </a:lnTo>
                <a:cubicBezTo>
                  <a:pt x="795471" y="1560285"/>
                  <a:pt x="795425" y="1560427"/>
                  <a:pt x="795380" y="1560557"/>
                </a:cubicBezTo>
                <a:cubicBezTo>
                  <a:pt x="800513" y="1562330"/>
                  <a:pt x="805776" y="1563973"/>
                  <a:pt x="811274" y="1565345"/>
                </a:cubicBezTo>
                <a:cubicBezTo>
                  <a:pt x="811494" y="1564801"/>
                  <a:pt x="811729" y="1564257"/>
                  <a:pt x="811981" y="1563713"/>
                </a:cubicBezTo>
                <a:close/>
                <a:moveTo>
                  <a:pt x="1454301" y="2156040"/>
                </a:moveTo>
                <a:cubicBezTo>
                  <a:pt x="1456797" y="2162838"/>
                  <a:pt x="1459034" y="2167696"/>
                  <a:pt x="1459658" y="2174399"/>
                </a:cubicBezTo>
                <a:cubicBezTo>
                  <a:pt x="1460093" y="2175369"/>
                  <a:pt x="1460446" y="2176397"/>
                  <a:pt x="1460752" y="2177438"/>
                </a:cubicBezTo>
                <a:lnTo>
                  <a:pt x="1460752" y="2177426"/>
                </a:lnTo>
                <a:cubicBezTo>
                  <a:pt x="1461435" y="2174683"/>
                  <a:pt x="1461352" y="2171728"/>
                  <a:pt x="1459634" y="2168300"/>
                </a:cubicBezTo>
                <a:cubicBezTo>
                  <a:pt x="1458739" y="2166503"/>
                  <a:pt x="1457692" y="2164753"/>
                  <a:pt x="1457904" y="2162909"/>
                </a:cubicBezTo>
                <a:cubicBezTo>
                  <a:pt x="1456821" y="2160509"/>
                  <a:pt x="1455596" y="2158251"/>
                  <a:pt x="1454301" y="2156040"/>
                </a:cubicBezTo>
                <a:close/>
                <a:moveTo>
                  <a:pt x="1490194" y="2188680"/>
                </a:moveTo>
                <a:cubicBezTo>
                  <a:pt x="1492219" y="2190145"/>
                  <a:pt x="1495056" y="2194224"/>
                  <a:pt x="1493737" y="2196647"/>
                </a:cubicBezTo>
                <a:cubicBezTo>
                  <a:pt x="1491936" y="2199934"/>
                  <a:pt x="1488205" y="2191209"/>
                  <a:pt x="1488393" y="2189684"/>
                </a:cubicBezTo>
                <a:cubicBezTo>
                  <a:pt x="1488499" y="2188881"/>
                  <a:pt x="1489394" y="2188112"/>
                  <a:pt x="1490194" y="2188691"/>
                </a:cubicBezTo>
                <a:close/>
                <a:moveTo>
                  <a:pt x="829774" y="1579188"/>
                </a:moveTo>
                <a:cubicBezTo>
                  <a:pt x="828723" y="1578857"/>
                  <a:pt x="827052" y="1578349"/>
                  <a:pt x="825405" y="1577698"/>
                </a:cubicBezTo>
                <a:cubicBezTo>
                  <a:pt x="823422" y="1576918"/>
                  <a:pt x="821473" y="1575925"/>
                  <a:pt x="820688" y="1574743"/>
                </a:cubicBezTo>
                <a:cubicBezTo>
                  <a:pt x="820529" y="1575227"/>
                  <a:pt x="820453" y="1575783"/>
                  <a:pt x="820449" y="1576351"/>
                </a:cubicBezTo>
                <a:cubicBezTo>
                  <a:pt x="820442" y="1577379"/>
                  <a:pt x="820712" y="1578431"/>
                  <a:pt x="821236" y="1579235"/>
                </a:cubicBezTo>
                <a:cubicBezTo>
                  <a:pt x="821552" y="1579732"/>
                  <a:pt x="821944" y="1580145"/>
                  <a:pt x="822467" y="1580382"/>
                </a:cubicBezTo>
                <a:cubicBezTo>
                  <a:pt x="824386" y="1581233"/>
                  <a:pt x="826891" y="1579377"/>
                  <a:pt x="828790" y="1579141"/>
                </a:cubicBezTo>
                <a:lnTo>
                  <a:pt x="828791" y="1579141"/>
                </a:lnTo>
                <a:cubicBezTo>
                  <a:pt x="829139" y="1579105"/>
                  <a:pt x="829474" y="1579093"/>
                  <a:pt x="829774" y="1579188"/>
                </a:cubicBezTo>
                <a:close/>
                <a:moveTo>
                  <a:pt x="1034845" y="1766550"/>
                </a:moveTo>
                <a:cubicBezTo>
                  <a:pt x="1033033" y="1764682"/>
                  <a:pt x="1030925" y="1763146"/>
                  <a:pt x="1028724" y="1761751"/>
                </a:cubicBezTo>
                <a:cubicBezTo>
                  <a:pt x="1028084" y="1761349"/>
                  <a:pt x="1027475" y="1760899"/>
                  <a:pt x="1026814" y="1760533"/>
                </a:cubicBezTo>
                <a:cubicBezTo>
                  <a:pt x="1024877" y="1759457"/>
                  <a:pt x="1020015" y="1756360"/>
                  <a:pt x="1017657" y="1756904"/>
                </a:cubicBezTo>
                <a:cubicBezTo>
                  <a:pt x="1015470" y="1757424"/>
                  <a:pt x="1018075" y="1761621"/>
                  <a:pt x="1018565" y="1762602"/>
                </a:cubicBezTo>
                <a:cubicBezTo>
                  <a:pt x="1019668" y="1764789"/>
                  <a:pt x="1020320" y="1766846"/>
                  <a:pt x="1020866" y="1769056"/>
                </a:cubicBezTo>
                <a:cubicBezTo>
                  <a:pt x="1021059" y="1769837"/>
                  <a:pt x="1021286" y="1770558"/>
                  <a:pt x="1021450" y="1771421"/>
                </a:cubicBezTo>
                <a:cubicBezTo>
                  <a:pt x="1022718" y="1778124"/>
                  <a:pt x="1023911" y="1785879"/>
                  <a:pt x="1020429" y="1792121"/>
                </a:cubicBezTo>
                <a:cubicBezTo>
                  <a:pt x="1017921" y="1796613"/>
                  <a:pt x="1014037" y="1801696"/>
                  <a:pt x="1015784" y="1807205"/>
                </a:cubicBezTo>
                <a:cubicBezTo>
                  <a:pt x="1016599" y="1809770"/>
                  <a:pt x="1018755" y="1810976"/>
                  <a:pt x="1019811" y="1813234"/>
                </a:cubicBezTo>
                <a:cubicBezTo>
                  <a:pt x="1020340" y="1814345"/>
                  <a:pt x="1020620" y="1815504"/>
                  <a:pt x="1020474" y="1816745"/>
                </a:cubicBezTo>
                <a:cubicBezTo>
                  <a:pt x="1020148" y="1819429"/>
                  <a:pt x="1017978" y="1821509"/>
                  <a:pt x="1015944" y="1823058"/>
                </a:cubicBezTo>
                <a:cubicBezTo>
                  <a:pt x="1009538" y="1827940"/>
                  <a:pt x="1001006" y="1830328"/>
                  <a:pt x="993328" y="1832267"/>
                </a:cubicBezTo>
                <a:cubicBezTo>
                  <a:pt x="985991" y="1834135"/>
                  <a:pt x="976206" y="1837126"/>
                  <a:pt x="968554" y="1835636"/>
                </a:cubicBezTo>
                <a:cubicBezTo>
                  <a:pt x="970414" y="1839396"/>
                  <a:pt x="973609" y="1842091"/>
                  <a:pt x="977418" y="1843935"/>
                </a:cubicBezTo>
                <a:cubicBezTo>
                  <a:pt x="982016" y="1846169"/>
                  <a:pt x="987489" y="1847092"/>
                  <a:pt x="992661" y="1847304"/>
                </a:cubicBezTo>
                <a:cubicBezTo>
                  <a:pt x="993752" y="1847352"/>
                  <a:pt x="994829" y="1847423"/>
                  <a:pt x="995879" y="1847399"/>
                </a:cubicBezTo>
                <a:cubicBezTo>
                  <a:pt x="997588" y="1847363"/>
                  <a:pt x="999261" y="1847269"/>
                  <a:pt x="1000780" y="1847080"/>
                </a:cubicBezTo>
                <a:cubicBezTo>
                  <a:pt x="1012451" y="1845637"/>
                  <a:pt x="1023994" y="1840708"/>
                  <a:pt x="1033309" y="1833520"/>
                </a:cubicBezTo>
                <a:cubicBezTo>
                  <a:pt x="1034007" y="1832976"/>
                  <a:pt x="1034643" y="1832397"/>
                  <a:pt x="1035237" y="1831806"/>
                </a:cubicBezTo>
                <a:cubicBezTo>
                  <a:pt x="1035969" y="1831073"/>
                  <a:pt x="1036625" y="1830293"/>
                  <a:pt x="1037211" y="1829489"/>
                </a:cubicBezTo>
                <a:cubicBezTo>
                  <a:pt x="1038229" y="1828070"/>
                  <a:pt x="1039039" y="1826557"/>
                  <a:pt x="1039667" y="1824961"/>
                </a:cubicBezTo>
                <a:cubicBezTo>
                  <a:pt x="1040910" y="1821781"/>
                  <a:pt x="1041451" y="1818294"/>
                  <a:pt x="1041502" y="1814676"/>
                </a:cubicBezTo>
                <a:cubicBezTo>
                  <a:pt x="1041524" y="1812856"/>
                  <a:pt x="1041315" y="1811094"/>
                  <a:pt x="1041083" y="1809345"/>
                </a:cubicBezTo>
                <a:cubicBezTo>
                  <a:pt x="1041000" y="1808718"/>
                  <a:pt x="1040923" y="1808104"/>
                  <a:pt x="1040844" y="1807477"/>
                </a:cubicBezTo>
                <a:cubicBezTo>
                  <a:pt x="1040694" y="1806295"/>
                  <a:pt x="1040560" y="1805113"/>
                  <a:pt x="1040519" y="1803907"/>
                </a:cubicBezTo>
                <a:cubicBezTo>
                  <a:pt x="1040435" y="1801578"/>
                  <a:pt x="1041168" y="1799379"/>
                  <a:pt x="1042093" y="1797239"/>
                </a:cubicBezTo>
                <a:cubicBezTo>
                  <a:pt x="1042106" y="1797216"/>
                  <a:pt x="1042121" y="1797180"/>
                  <a:pt x="1042135" y="1797145"/>
                </a:cubicBezTo>
                <a:cubicBezTo>
                  <a:pt x="1042781" y="1795667"/>
                  <a:pt x="1043496" y="1794225"/>
                  <a:pt x="1044144" y="1792794"/>
                </a:cubicBezTo>
                <a:cubicBezTo>
                  <a:pt x="1044180" y="1792712"/>
                  <a:pt x="1044222" y="1792629"/>
                  <a:pt x="1044258" y="1792546"/>
                </a:cubicBezTo>
                <a:cubicBezTo>
                  <a:pt x="1045446" y="1789875"/>
                  <a:pt x="1045124" y="1786683"/>
                  <a:pt x="1044201" y="1783763"/>
                </a:cubicBezTo>
                <a:cubicBezTo>
                  <a:pt x="1043922" y="1782888"/>
                  <a:pt x="1043596" y="1782037"/>
                  <a:pt x="1043230" y="1781233"/>
                </a:cubicBezTo>
                <a:cubicBezTo>
                  <a:pt x="1042973" y="1780665"/>
                  <a:pt x="1042705" y="1780121"/>
                  <a:pt x="1042425" y="1779613"/>
                </a:cubicBezTo>
                <a:cubicBezTo>
                  <a:pt x="1041501" y="1777923"/>
                  <a:pt x="1040723" y="1776232"/>
                  <a:pt x="1039928" y="1774554"/>
                </a:cubicBezTo>
                <a:cubicBezTo>
                  <a:pt x="1038658" y="1771882"/>
                  <a:pt x="1037290" y="1769281"/>
                  <a:pt x="1035168" y="1766964"/>
                </a:cubicBezTo>
                <a:cubicBezTo>
                  <a:pt x="1035048" y="1766834"/>
                  <a:pt x="1034970" y="1766680"/>
                  <a:pt x="1034845" y="1766550"/>
                </a:cubicBezTo>
                <a:close/>
                <a:moveTo>
                  <a:pt x="993891" y="1728189"/>
                </a:moveTo>
                <a:cubicBezTo>
                  <a:pt x="993260" y="1728780"/>
                  <a:pt x="992634" y="1729371"/>
                  <a:pt x="991945" y="1730009"/>
                </a:cubicBezTo>
                <a:cubicBezTo>
                  <a:pt x="993008" y="1729986"/>
                  <a:pt x="994083" y="1730033"/>
                  <a:pt x="995157" y="1730222"/>
                </a:cubicBezTo>
                <a:cubicBezTo>
                  <a:pt x="994722" y="1729560"/>
                  <a:pt x="994296" y="1728886"/>
                  <a:pt x="993891" y="1728189"/>
                </a:cubicBezTo>
                <a:close/>
                <a:moveTo>
                  <a:pt x="1210978" y="1927255"/>
                </a:moveTo>
                <a:cubicBezTo>
                  <a:pt x="1209858" y="1927810"/>
                  <a:pt x="1208706" y="1928460"/>
                  <a:pt x="1207528" y="1929146"/>
                </a:cubicBezTo>
                <a:cubicBezTo>
                  <a:pt x="1205986" y="1930056"/>
                  <a:pt x="1204374" y="1931108"/>
                  <a:pt x="1202714" y="1932302"/>
                </a:cubicBezTo>
                <a:cubicBezTo>
                  <a:pt x="1201572" y="1933106"/>
                  <a:pt x="1200454" y="1933875"/>
                  <a:pt x="1199253" y="1934832"/>
                </a:cubicBezTo>
                <a:cubicBezTo>
                  <a:pt x="1200312" y="1934277"/>
                  <a:pt x="1201289" y="1933804"/>
                  <a:pt x="1202207" y="1933402"/>
                </a:cubicBezTo>
                <a:cubicBezTo>
                  <a:pt x="1203962" y="1932633"/>
                  <a:pt x="1205433" y="1932137"/>
                  <a:pt x="1206622" y="1931830"/>
                </a:cubicBezTo>
                <a:cubicBezTo>
                  <a:pt x="1209718" y="1931049"/>
                  <a:pt x="1210836" y="1931652"/>
                  <a:pt x="1209518" y="1932598"/>
                </a:cubicBezTo>
                <a:cubicBezTo>
                  <a:pt x="1208070" y="1933615"/>
                  <a:pt x="1206704" y="1934679"/>
                  <a:pt x="1205303" y="1935719"/>
                </a:cubicBezTo>
                <a:cubicBezTo>
                  <a:pt x="1202478" y="1937811"/>
                  <a:pt x="1199759" y="1939963"/>
                  <a:pt x="1197122" y="1942174"/>
                </a:cubicBezTo>
                <a:cubicBezTo>
                  <a:pt x="1196510" y="1942682"/>
                  <a:pt x="1195885" y="1943202"/>
                  <a:pt x="1195286" y="1943722"/>
                </a:cubicBezTo>
                <a:cubicBezTo>
                  <a:pt x="1191048" y="1947387"/>
                  <a:pt x="1187128" y="1951335"/>
                  <a:pt x="1183561" y="1955615"/>
                </a:cubicBezTo>
                <a:cubicBezTo>
                  <a:pt x="1181960" y="1957542"/>
                  <a:pt x="1180347" y="1959445"/>
                  <a:pt x="1178911" y="1961538"/>
                </a:cubicBezTo>
                <a:cubicBezTo>
                  <a:pt x="1180371" y="1959953"/>
                  <a:pt x="1181772" y="1958535"/>
                  <a:pt x="1183173" y="1957093"/>
                </a:cubicBezTo>
                <a:cubicBezTo>
                  <a:pt x="1186834" y="1953357"/>
                  <a:pt x="1190283" y="1950082"/>
                  <a:pt x="1193544" y="1947222"/>
                </a:cubicBezTo>
                <a:cubicBezTo>
                  <a:pt x="1195392" y="1945602"/>
                  <a:pt x="1197181" y="1944100"/>
                  <a:pt x="1198888" y="1942729"/>
                </a:cubicBezTo>
                <a:cubicBezTo>
                  <a:pt x="1200795" y="1941216"/>
                  <a:pt x="1202620" y="1939821"/>
                  <a:pt x="1204338" y="1938603"/>
                </a:cubicBezTo>
                <a:cubicBezTo>
                  <a:pt x="1206304" y="1937197"/>
                  <a:pt x="1208164" y="1935967"/>
                  <a:pt x="1209883" y="1934915"/>
                </a:cubicBezTo>
                <a:lnTo>
                  <a:pt x="1209883" y="1934927"/>
                </a:lnTo>
                <a:cubicBezTo>
                  <a:pt x="1210248" y="1932362"/>
                  <a:pt x="1210601" y="1929820"/>
                  <a:pt x="1210978" y="1927255"/>
                </a:cubicBezTo>
                <a:close/>
                <a:moveTo>
                  <a:pt x="983437" y="1717053"/>
                </a:moveTo>
                <a:cubicBezTo>
                  <a:pt x="981622" y="1719252"/>
                  <a:pt x="978919" y="1721167"/>
                  <a:pt x="976241" y="1722455"/>
                </a:cubicBezTo>
                <a:cubicBezTo>
                  <a:pt x="976626" y="1723791"/>
                  <a:pt x="976957" y="1725139"/>
                  <a:pt x="977253" y="1726498"/>
                </a:cubicBezTo>
                <a:cubicBezTo>
                  <a:pt x="979871" y="1723448"/>
                  <a:pt x="981815" y="1720221"/>
                  <a:pt x="983437" y="1717053"/>
                </a:cubicBezTo>
                <a:close/>
                <a:moveTo>
                  <a:pt x="839090" y="1582545"/>
                </a:moveTo>
                <a:cubicBezTo>
                  <a:pt x="838836" y="1582557"/>
                  <a:pt x="836069" y="1581789"/>
                  <a:pt x="836179" y="1581304"/>
                </a:cubicBezTo>
                <a:cubicBezTo>
                  <a:pt x="836186" y="1581280"/>
                  <a:pt x="836166" y="1581245"/>
                  <a:pt x="836198" y="1581209"/>
                </a:cubicBezTo>
                <a:cubicBezTo>
                  <a:pt x="836178" y="1581233"/>
                  <a:pt x="836118" y="1581268"/>
                  <a:pt x="836092" y="1581280"/>
                </a:cubicBezTo>
                <a:cubicBezTo>
                  <a:pt x="835819" y="1581505"/>
                  <a:pt x="835279" y="1581789"/>
                  <a:pt x="834606" y="1582096"/>
                </a:cubicBezTo>
                <a:cubicBezTo>
                  <a:pt x="832931" y="1582864"/>
                  <a:pt x="830364" y="1583787"/>
                  <a:pt x="828159" y="1584236"/>
                </a:cubicBezTo>
                <a:cubicBezTo>
                  <a:pt x="827634" y="1584342"/>
                  <a:pt x="827137" y="1584425"/>
                  <a:pt x="826678" y="1584472"/>
                </a:cubicBezTo>
                <a:cubicBezTo>
                  <a:pt x="826378" y="1584496"/>
                  <a:pt x="826141" y="1584484"/>
                  <a:pt x="825882" y="1584484"/>
                </a:cubicBezTo>
                <a:lnTo>
                  <a:pt x="824358" y="1584052"/>
                </a:lnTo>
                <a:lnTo>
                  <a:pt x="824340" y="1584035"/>
                </a:lnTo>
                <a:lnTo>
                  <a:pt x="824340" y="1584047"/>
                </a:lnTo>
                <a:lnTo>
                  <a:pt x="824358" y="1584052"/>
                </a:lnTo>
                <a:lnTo>
                  <a:pt x="830412" y="1589756"/>
                </a:lnTo>
                <a:cubicBezTo>
                  <a:pt x="833118" y="1591045"/>
                  <a:pt x="835470" y="1590418"/>
                  <a:pt x="837096" y="1588007"/>
                </a:cubicBezTo>
                <a:cubicBezTo>
                  <a:pt x="837169" y="1587900"/>
                  <a:pt x="837218" y="1587735"/>
                  <a:pt x="837290" y="1587629"/>
                </a:cubicBezTo>
                <a:cubicBezTo>
                  <a:pt x="838085" y="1586316"/>
                  <a:pt x="838718" y="1584650"/>
                  <a:pt x="839090" y="1582545"/>
                </a:cubicBezTo>
                <a:close/>
                <a:moveTo>
                  <a:pt x="811755" y="1557211"/>
                </a:moveTo>
                <a:cubicBezTo>
                  <a:pt x="811268" y="1556833"/>
                  <a:pt x="810768" y="1556478"/>
                  <a:pt x="810289" y="1556088"/>
                </a:cubicBezTo>
                <a:cubicBezTo>
                  <a:pt x="810256" y="1556159"/>
                  <a:pt x="810234" y="1556230"/>
                  <a:pt x="810200" y="1556301"/>
                </a:cubicBezTo>
                <a:cubicBezTo>
                  <a:pt x="810670" y="1556573"/>
                  <a:pt x="811185" y="1556880"/>
                  <a:pt x="811755" y="1557211"/>
                </a:cubicBezTo>
                <a:close/>
                <a:moveTo>
                  <a:pt x="849756" y="1591991"/>
                </a:moveTo>
                <a:cubicBezTo>
                  <a:pt x="847546" y="1590679"/>
                  <a:pt x="845540" y="1589071"/>
                  <a:pt x="843842" y="1587168"/>
                </a:cubicBezTo>
                <a:cubicBezTo>
                  <a:pt x="842933" y="1589485"/>
                  <a:pt x="842420" y="1590927"/>
                  <a:pt x="839779" y="1592546"/>
                </a:cubicBezTo>
                <a:cubicBezTo>
                  <a:pt x="845291" y="1593161"/>
                  <a:pt x="847566" y="1592629"/>
                  <a:pt x="849756" y="1591991"/>
                </a:cubicBezTo>
                <a:close/>
                <a:moveTo>
                  <a:pt x="483965" y="1254244"/>
                </a:moveTo>
                <a:cubicBezTo>
                  <a:pt x="481603" y="1255463"/>
                  <a:pt x="478889" y="1256384"/>
                  <a:pt x="475950" y="1257093"/>
                </a:cubicBezTo>
                <a:cubicBezTo>
                  <a:pt x="483802" y="1261869"/>
                  <a:pt x="487636" y="1270357"/>
                  <a:pt x="487512" y="1279271"/>
                </a:cubicBezTo>
                <a:cubicBezTo>
                  <a:pt x="498135" y="1265617"/>
                  <a:pt x="486302" y="1259199"/>
                  <a:pt x="483965" y="1254244"/>
                </a:cubicBezTo>
                <a:close/>
                <a:moveTo>
                  <a:pt x="1020529" y="1748735"/>
                </a:moveTo>
                <a:cubicBezTo>
                  <a:pt x="1015819" y="1747328"/>
                  <a:pt x="1011316" y="1745271"/>
                  <a:pt x="1007221" y="1742505"/>
                </a:cubicBezTo>
                <a:cubicBezTo>
                  <a:pt x="1006294" y="1742469"/>
                  <a:pt x="1005681" y="1741902"/>
                  <a:pt x="1005427" y="1741204"/>
                </a:cubicBezTo>
                <a:cubicBezTo>
                  <a:pt x="1005216" y="1741039"/>
                  <a:pt x="1005013" y="1740885"/>
                  <a:pt x="1004806" y="1740720"/>
                </a:cubicBezTo>
                <a:cubicBezTo>
                  <a:pt x="1004112" y="1742588"/>
                  <a:pt x="1002347" y="1744136"/>
                  <a:pt x="999573" y="1744786"/>
                </a:cubicBezTo>
                <a:cubicBezTo>
                  <a:pt x="997529" y="1745815"/>
                  <a:pt x="994004" y="1746796"/>
                  <a:pt x="990359" y="1747683"/>
                </a:cubicBezTo>
                <a:cubicBezTo>
                  <a:pt x="986824" y="1748534"/>
                  <a:pt x="983324" y="1749267"/>
                  <a:pt x="981052" y="1749846"/>
                </a:cubicBezTo>
                <a:cubicBezTo>
                  <a:pt x="981076" y="1749929"/>
                  <a:pt x="981134" y="1750047"/>
                  <a:pt x="981151" y="1750130"/>
                </a:cubicBezTo>
                <a:cubicBezTo>
                  <a:pt x="981457" y="1751442"/>
                  <a:pt x="981629" y="1752837"/>
                  <a:pt x="981773" y="1754244"/>
                </a:cubicBezTo>
                <a:cubicBezTo>
                  <a:pt x="982510" y="1754350"/>
                  <a:pt x="983249" y="1754457"/>
                  <a:pt x="983989" y="1754563"/>
                </a:cubicBezTo>
                <a:cubicBezTo>
                  <a:pt x="986553" y="1751596"/>
                  <a:pt x="989979" y="1749137"/>
                  <a:pt x="993069" y="1748191"/>
                </a:cubicBezTo>
                <a:cubicBezTo>
                  <a:pt x="995691" y="1747387"/>
                  <a:pt x="998034" y="1747695"/>
                  <a:pt x="999388" y="1749740"/>
                </a:cubicBezTo>
                <a:cubicBezTo>
                  <a:pt x="999832" y="1750402"/>
                  <a:pt x="1000197" y="1751206"/>
                  <a:pt x="1000397" y="1752270"/>
                </a:cubicBezTo>
                <a:cubicBezTo>
                  <a:pt x="1000815" y="1753239"/>
                  <a:pt x="1000819" y="1754291"/>
                  <a:pt x="1000664" y="1755379"/>
                </a:cubicBezTo>
                <a:lnTo>
                  <a:pt x="1000667" y="1755379"/>
                </a:lnTo>
                <a:cubicBezTo>
                  <a:pt x="1004042" y="1755107"/>
                  <a:pt x="1008052" y="1754504"/>
                  <a:pt x="1011732" y="1753428"/>
                </a:cubicBezTo>
                <a:cubicBezTo>
                  <a:pt x="1015299" y="1752376"/>
                  <a:pt x="1018534" y="1750875"/>
                  <a:pt x="1020529" y="1748735"/>
                </a:cubicBezTo>
                <a:close/>
                <a:moveTo>
                  <a:pt x="1023956" y="1749622"/>
                </a:moveTo>
                <a:cubicBezTo>
                  <a:pt x="1023682" y="1749562"/>
                  <a:pt x="1023405" y="1749515"/>
                  <a:pt x="1023132" y="1749444"/>
                </a:cubicBezTo>
                <a:cubicBezTo>
                  <a:pt x="1022974" y="1749633"/>
                  <a:pt x="1022882" y="1749799"/>
                  <a:pt x="1022713" y="1749988"/>
                </a:cubicBezTo>
                <a:cubicBezTo>
                  <a:pt x="1023154" y="1749905"/>
                  <a:pt x="1023530" y="1749728"/>
                  <a:pt x="1023956" y="1749622"/>
                </a:cubicBezTo>
                <a:close/>
                <a:moveTo>
                  <a:pt x="1114778" y="1832575"/>
                </a:moveTo>
                <a:cubicBezTo>
                  <a:pt x="1117050" y="1837930"/>
                  <a:pt x="1119405" y="1841689"/>
                  <a:pt x="1121911" y="1844361"/>
                </a:cubicBezTo>
                <a:cubicBezTo>
                  <a:pt x="1121924" y="1843852"/>
                  <a:pt x="1121971" y="1843320"/>
                  <a:pt x="1122018" y="1842788"/>
                </a:cubicBezTo>
                <a:cubicBezTo>
                  <a:pt x="1118992" y="1840223"/>
                  <a:pt x="1116650" y="1836015"/>
                  <a:pt x="1114778" y="1832575"/>
                </a:cubicBezTo>
                <a:close/>
                <a:moveTo>
                  <a:pt x="1192613" y="1904309"/>
                </a:moveTo>
                <a:cubicBezTo>
                  <a:pt x="1187493" y="1904734"/>
                  <a:pt x="1182266" y="1903824"/>
                  <a:pt x="1177192" y="1902157"/>
                </a:cubicBezTo>
                <a:cubicBezTo>
                  <a:pt x="1177204" y="1907016"/>
                  <a:pt x="1177781" y="1911898"/>
                  <a:pt x="1178922" y="1916733"/>
                </a:cubicBezTo>
                <a:cubicBezTo>
                  <a:pt x="1179417" y="1917596"/>
                  <a:pt x="1179818" y="1918495"/>
                  <a:pt x="1180288" y="1919381"/>
                </a:cubicBezTo>
                <a:cubicBezTo>
                  <a:pt x="1178676" y="1913695"/>
                  <a:pt x="1183785" y="1899580"/>
                  <a:pt x="1184725" y="1905373"/>
                </a:cubicBezTo>
                <a:cubicBezTo>
                  <a:pt x="1184856" y="1906153"/>
                  <a:pt x="1184256" y="1924193"/>
                  <a:pt x="1184314" y="1928555"/>
                </a:cubicBezTo>
                <a:cubicBezTo>
                  <a:pt x="1184432" y="1928921"/>
                  <a:pt x="1184621" y="1929288"/>
                  <a:pt x="1184738" y="1929654"/>
                </a:cubicBezTo>
                <a:cubicBezTo>
                  <a:pt x="1186151" y="1909203"/>
                  <a:pt x="1190083" y="1907713"/>
                  <a:pt x="1190140" y="1918719"/>
                </a:cubicBezTo>
                <a:cubicBezTo>
                  <a:pt x="1190153" y="1921237"/>
                  <a:pt x="1189965" y="1924406"/>
                  <a:pt x="1189494" y="1928141"/>
                </a:cubicBezTo>
                <a:lnTo>
                  <a:pt x="1189518" y="1928106"/>
                </a:lnTo>
                <a:cubicBezTo>
                  <a:pt x="1191741" y="1920575"/>
                  <a:pt x="1192767" y="1914877"/>
                  <a:pt x="1192942" y="1910302"/>
                </a:cubicBezTo>
                <a:cubicBezTo>
                  <a:pt x="1193026" y="1908068"/>
                  <a:pt x="1192896" y="1906094"/>
                  <a:pt x="1192613" y="1904309"/>
                </a:cubicBezTo>
                <a:close/>
                <a:moveTo>
                  <a:pt x="988943" y="1716012"/>
                </a:moveTo>
                <a:cubicBezTo>
                  <a:pt x="986291" y="1721557"/>
                  <a:pt x="982595" y="1727456"/>
                  <a:pt x="978161" y="1731700"/>
                </a:cubicBezTo>
                <a:lnTo>
                  <a:pt x="978584" y="1737243"/>
                </a:lnTo>
                <a:lnTo>
                  <a:pt x="978583" y="1737244"/>
                </a:lnTo>
                <a:lnTo>
                  <a:pt x="978584" y="1737244"/>
                </a:lnTo>
                <a:lnTo>
                  <a:pt x="978584" y="1737243"/>
                </a:lnTo>
                <a:lnTo>
                  <a:pt x="991806" y="1724158"/>
                </a:lnTo>
                <a:cubicBezTo>
                  <a:pt x="990660" y="1721628"/>
                  <a:pt x="989700" y="1718921"/>
                  <a:pt x="988943" y="1716012"/>
                </a:cubicBezTo>
                <a:close/>
                <a:moveTo>
                  <a:pt x="1028576" y="1752376"/>
                </a:moveTo>
                <a:cubicBezTo>
                  <a:pt x="1026943" y="1753003"/>
                  <a:pt x="1025239" y="1753511"/>
                  <a:pt x="1023413" y="1753830"/>
                </a:cubicBezTo>
                <a:cubicBezTo>
                  <a:pt x="1024501" y="1753641"/>
                  <a:pt x="1026713" y="1755190"/>
                  <a:pt x="1028635" y="1756726"/>
                </a:cubicBezTo>
                <a:cubicBezTo>
                  <a:pt x="1028612" y="1755284"/>
                  <a:pt x="1028586" y="1753854"/>
                  <a:pt x="1028576" y="1752376"/>
                </a:cubicBezTo>
                <a:close/>
                <a:moveTo>
                  <a:pt x="873251" y="1608565"/>
                </a:moveTo>
                <a:cubicBezTo>
                  <a:pt x="871494" y="1607808"/>
                  <a:pt x="869778" y="1606933"/>
                  <a:pt x="868115" y="1605940"/>
                </a:cubicBezTo>
                <a:cubicBezTo>
                  <a:pt x="865928" y="1604640"/>
                  <a:pt x="863834" y="1603139"/>
                  <a:pt x="861906" y="1601318"/>
                </a:cubicBezTo>
                <a:cubicBezTo>
                  <a:pt x="861282" y="1600727"/>
                  <a:pt x="860654" y="1600030"/>
                  <a:pt x="860021" y="1599297"/>
                </a:cubicBezTo>
                <a:cubicBezTo>
                  <a:pt x="858400" y="1600975"/>
                  <a:pt x="856708" y="1602524"/>
                  <a:pt x="854856" y="1603801"/>
                </a:cubicBezTo>
                <a:cubicBezTo>
                  <a:pt x="855135" y="1604144"/>
                  <a:pt x="855382" y="1604498"/>
                  <a:pt x="855648" y="1604841"/>
                </a:cubicBezTo>
                <a:cubicBezTo>
                  <a:pt x="856026" y="1605338"/>
                  <a:pt x="856403" y="1605834"/>
                  <a:pt x="856750" y="1606342"/>
                </a:cubicBezTo>
                <a:cubicBezTo>
                  <a:pt x="857824" y="1607891"/>
                  <a:pt x="858740" y="1609511"/>
                  <a:pt x="859451" y="1611201"/>
                </a:cubicBezTo>
                <a:cubicBezTo>
                  <a:pt x="859514" y="1611355"/>
                  <a:pt x="859558" y="1611508"/>
                  <a:pt x="859619" y="1611662"/>
                </a:cubicBezTo>
                <a:cubicBezTo>
                  <a:pt x="861262" y="1610799"/>
                  <a:pt x="863246" y="1610279"/>
                  <a:pt x="864817" y="1611201"/>
                </a:cubicBezTo>
                <a:cubicBezTo>
                  <a:pt x="865569" y="1611650"/>
                  <a:pt x="866000" y="1612360"/>
                  <a:pt x="866310" y="1613152"/>
                </a:cubicBezTo>
                <a:cubicBezTo>
                  <a:pt x="866867" y="1614558"/>
                  <a:pt x="866888" y="1616308"/>
                  <a:pt x="866642" y="1617869"/>
                </a:cubicBezTo>
                <a:cubicBezTo>
                  <a:pt x="866397" y="1619417"/>
                  <a:pt x="865677" y="1622373"/>
                  <a:pt x="864595" y="1625411"/>
                </a:cubicBezTo>
                <a:cubicBezTo>
                  <a:pt x="864990" y="1625884"/>
                  <a:pt x="865386" y="1626345"/>
                  <a:pt x="865749" y="1626829"/>
                </a:cubicBezTo>
                <a:cubicBezTo>
                  <a:pt x="867078" y="1628591"/>
                  <a:pt x="868203" y="1630400"/>
                  <a:pt x="869136" y="1632244"/>
                </a:cubicBezTo>
                <a:cubicBezTo>
                  <a:pt x="869142" y="1632267"/>
                  <a:pt x="869148" y="1632279"/>
                  <a:pt x="869154" y="1632291"/>
                </a:cubicBezTo>
                <a:cubicBezTo>
                  <a:pt x="870152" y="1634265"/>
                  <a:pt x="870950" y="1636239"/>
                  <a:pt x="871526" y="1638166"/>
                </a:cubicBezTo>
                <a:cubicBezTo>
                  <a:pt x="871686" y="1638698"/>
                  <a:pt x="871815" y="1639219"/>
                  <a:pt x="871944" y="1639751"/>
                </a:cubicBezTo>
                <a:cubicBezTo>
                  <a:pt x="873026" y="1644148"/>
                  <a:pt x="873068" y="1648120"/>
                  <a:pt x="872169" y="1650650"/>
                </a:cubicBezTo>
                <a:cubicBezTo>
                  <a:pt x="873029" y="1650981"/>
                  <a:pt x="873885" y="1651336"/>
                  <a:pt x="874736" y="1651690"/>
                </a:cubicBezTo>
                <a:cubicBezTo>
                  <a:pt x="874932" y="1651761"/>
                  <a:pt x="875132" y="1651844"/>
                  <a:pt x="875326" y="1651915"/>
                </a:cubicBezTo>
                <a:cubicBezTo>
                  <a:pt x="876035" y="1648179"/>
                  <a:pt x="877089" y="1645709"/>
                  <a:pt x="876491" y="1641500"/>
                </a:cubicBezTo>
                <a:cubicBezTo>
                  <a:pt x="876340" y="1640424"/>
                  <a:pt x="876108" y="1639266"/>
                  <a:pt x="875703" y="1637918"/>
                </a:cubicBezTo>
                <a:cubicBezTo>
                  <a:pt x="875384" y="1636842"/>
                  <a:pt x="877015" y="1636145"/>
                  <a:pt x="877532" y="1637162"/>
                </a:cubicBezTo>
                <a:cubicBezTo>
                  <a:pt x="877653" y="1637386"/>
                  <a:pt x="877733" y="1637611"/>
                  <a:pt x="877844" y="1637835"/>
                </a:cubicBezTo>
                <a:cubicBezTo>
                  <a:pt x="880234" y="1642765"/>
                  <a:pt x="880831" y="1646796"/>
                  <a:pt x="880457" y="1649752"/>
                </a:cubicBezTo>
                <a:cubicBezTo>
                  <a:pt x="881405" y="1648983"/>
                  <a:pt x="882401" y="1648274"/>
                  <a:pt x="883409" y="1647588"/>
                </a:cubicBezTo>
                <a:cubicBezTo>
                  <a:pt x="883834" y="1647293"/>
                  <a:pt x="884236" y="1646973"/>
                  <a:pt x="884671" y="1646690"/>
                </a:cubicBezTo>
                <a:cubicBezTo>
                  <a:pt x="884686" y="1645649"/>
                  <a:pt x="884666" y="1644609"/>
                  <a:pt x="884592" y="1643545"/>
                </a:cubicBezTo>
                <a:cubicBezTo>
                  <a:pt x="884334" y="1639881"/>
                  <a:pt x="883333" y="1636050"/>
                  <a:pt x="880577" y="1631676"/>
                </a:cubicBezTo>
                <a:cubicBezTo>
                  <a:pt x="880427" y="1631440"/>
                  <a:pt x="880328" y="1631215"/>
                  <a:pt x="880165" y="1630967"/>
                </a:cubicBezTo>
                <a:cubicBezTo>
                  <a:pt x="879039" y="1629265"/>
                  <a:pt x="880032" y="1627811"/>
                  <a:pt x="881808" y="1628957"/>
                </a:cubicBezTo>
                <a:cubicBezTo>
                  <a:pt x="883170" y="1629844"/>
                  <a:pt x="884984" y="1632303"/>
                  <a:pt x="886676" y="1637386"/>
                </a:cubicBezTo>
                <a:lnTo>
                  <a:pt x="888548" y="1644503"/>
                </a:lnTo>
                <a:lnTo>
                  <a:pt x="888547" y="1644503"/>
                </a:lnTo>
                <a:lnTo>
                  <a:pt x="888548" y="1644503"/>
                </a:lnTo>
                <a:lnTo>
                  <a:pt x="888548" y="1644503"/>
                </a:lnTo>
                <a:lnTo>
                  <a:pt x="888654" y="1644444"/>
                </a:lnTo>
                <a:cubicBezTo>
                  <a:pt x="890498" y="1643510"/>
                  <a:pt x="892395" y="1642682"/>
                  <a:pt x="894344" y="1641973"/>
                </a:cubicBezTo>
                <a:cubicBezTo>
                  <a:pt x="894345" y="1641335"/>
                  <a:pt x="894348" y="1640708"/>
                  <a:pt x="894315" y="1640046"/>
                </a:cubicBezTo>
                <a:cubicBezTo>
                  <a:pt x="894186" y="1637363"/>
                  <a:pt x="893350" y="1633993"/>
                  <a:pt x="891999" y="1630636"/>
                </a:cubicBezTo>
                <a:cubicBezTo>
                  <a:pt x="891203" y="1628662"/>
                  <a:pt x="890180" y="1626747"/>
                  <a:pt x="889022" y="1624926"/>
                </a:cubicBezTo>
                <a:cubicBezTo>
                  <a:pt x="888441" y="1624016"/>
                  <a:pt x="887895" y="1623058"/>
                  <a:pt x="887232" y="1622243"/>
                </a:cubicBezTo>
                <a:cubicBezTo>
                  <a:pt x="887169" y="1622160"/>
                  <a:pt x="887196" y="1622077"/>
                  <a:pt x="887152" y="1621994"/>
                </a:cubicBezTo>
                <a:cubicBezTo>
                  <a:pt x="887090" y="1622006"/>
                  <a:pt x="887031" y="1622030"/>
                  <a:pt x="886968" y="1622042"/>
                </a:cubicBezTo>
                <a:cubicBezTo>
                  <a:pt x="885114" y="1622349"/>
                  <a:pt x="883208" y="1622361"/>
                  <a:pt x="881360" y="1622018"/>
                </a:cubicBezTo>
                <a:cubicBezTo>
                  <a:pt x="881364" y="1622231"/>
                  <a:pt x="881390" y="1622420"/>
                  <a:pt x="881364" y="1622633"/>
                </a:cubicBezTo>
                <a:cubicBezTo>
                  <a:pt x="881340" y="1622822"/>
                  <a:pt x="881186" y="1622928"/>
                  <a:pt x="881101" y="1623082"/>
                </a:cubicBezTo>
                <a:cubicBezTo>
                  <a:pt x="881188" y="1623436"/>
                  <a:pt x="881209" y="1623709"/>
                  <a:pt x="881175" y="1623945"/>
                </a:cubicBezTo>
                <a:cubicBezTo>
                  <a:pt x="881174" y="1623945"/>
                  <a:pt x="881175" y="1623957"/>
                  <a:pt x="881174" y="1623968"/>
                </a:cubicBezTo>
                <a:cubicBezTo>
                  <a:pt x="881134" y="1624181"/>
                  <a:pt x="881035" y="1624335"/>
                  <a:pt x="880874" y="1624394"/>
                </a:cubicBezTo>
                <a:cubicBezTo>
                  <a:pt x="880872" y="1624394"/>
                  <a:pt x="880872" y="1624394"/>
                  <a:pt x="880872" y="1624394"/>
                </a:cubicBezTo>
                <a:cubicBezTo>
                  <a:pt x="880561" y="1624512"/>
                  <a:pt x="880015" y="1624276"/>
                  <a:pt x="879241" y="1623602"/>
                </a:cubicBezTo>
                <a:cubicBezTo>
                  <a:pt x="879245" y="1623590"/>
                  <a:pt x="879247" y="1623590"/>
                  <a:pt x="879251" y="1623590"/>
                </a:cubicBezTo>
                <a:cubicBezTo>
                  <a:pt x="879243" y="1623578"/>
                  <a:pt x="879239" y="1623578"/>
                  <a:pt x="879231" y="1623578"/>
                </a:cubicBezTo>
                <a:cubicBezTo>
                  <a:pt x="879197" y="1623543"/>
                  <a:pt x="879175" y="1623543"/>
                  <a:pt x="879140" y="1623507"/>
                </a:cubicBezTo>
                <a:cubicBezTo>
                  <a:pt x="878379" y="1623129"/>
                  <a:pt x="877789" y="1622574"/>
                  <a:pt x="877244" y="1621959"/>
                </a:cubicBezTo>
                <a:cubicBezTo>
                  <a:pt x="876536" y="1621167"/>
                  <a:pt x="875908" y="1620268"/>
                  <a:pt x="875240" y="1619370"/>
                </a:cubicBezTo>
                <a:cubicBezTo>
                  <a:pt x="874112" y="1618495"/>
                  <a:pt x="873186" y="1617407"/>
                  <a:pt x="872543" y="1616143"/>
                </a:cubicBezTo>
                <a:cubicBezTo>
                  <a:pt x="871710" y="1615185"/>
                  <a:pt x="870926" y="1614180"/>
                  <a:pt x="870358" y="1613069"/>
                </a:cubicBezTo>
                <a:cubicBezTo>
                  <a:pt x="870032" y="1612442"/>
                  <a:pt x="869758" y="1611780"/>
                  <a:pt x="869616" y="1611083"/>
                </a:cubicBezTo>
                <a:cubicBezTo>
                  <a:pt x="869532" y="1610669"/>
                  <a:pt x="869865" y="1610397"/>
                  <a:pt x="870245" y="1610456"/>
                </a:cubicBezTo>
                <a:cubicBezTo>
                  <a:pt x="870867" y="1610551"/>
                  <a:pt x="871421" y="1610764"/>
                  <a:pt x="871955" y="1611000"/>
                </a:cubicBezTo>
                <a:cubicBezTo>
                  <a:pt x="872189" y="1610090"/>
                  <a:pt x="872648" y="1609274"/>
                  <a:pt x="873251" y="1608565"/>
                </a:cubicBezTo>
                <a:close/>
                <a:moveTo>
                  <a:pt x="1498293" y="2185298"/>
                </a:moveTo>
                <a:cubicBezTo>
                  <a:pt x="1500659" y="2186799"/>
                  <a:pt x="1503778" y="2190937"/>
                  <a:pt x="1502531" y="2193798"/>
                </a:cubicBezTo>
                <a:cubicBezTo>
                  <a:pt x="1502378" y="2194165"/>
                  <a:pt x="1501954" y="2194460"/>
                  <a:pt x="1501553" y="2194377"/>
                </a:cubicBezTo>
                <a:cubicBezTo>
                  <a:pt x="1498622" y="2193751"/>
                  <a:pt x="1496751" y="2189223"/>
                  <a:pt x="1496503" y="2186469"/>
                </a:cubicBezTo>
                <a:cubicBezTo>
                  <a:pt x="1496421" y="2185594"/>
                  <a:pt x="1497504" y="2184790"/>
                  <a:pt x="1498293" y="2185298"/>
                </a:cubicBezTo>
                <a:close/>
                <a:moveTo>
                  <a:pt x="325099" y="1102383"/>
                </a:moveTo>
                <a:cubicBezTo>
                  <a:pt x="324839" y="1105894"/>
                  <a:pt x="301318" y="1104995"/>
                  <a:pt x="298493" y="1105504"/>
                </a:cubicBezTo>
                <a:cubicBezTo>
                  <a:pt x="294812" y="1106177"/>
                  <a:pt x="291470" y="1107194"/>
                  <a:pt x="289908" y="1110894"/>
                </a:cubicBezTo>
                <a:cubicBezTo>
                  <a:pt x="288469" y="1114312"/>
                  <a:pt x="292069" y="1119370"/>
                  <a:pt x="290258" y="1122621"/>
                </a:cubicBezTo>
                <a:lnTo>
                  <a:pt x="290254" y="1122621"/>
                </a:lnTo>
                <a:cubicBezTo>
                  <a:pt x="287919" y="1126806"/>
                  <a:pt x="280576" y="1122917"/>
                  <a:pt x="277904" y="1128367"/>
                </a:cubicBezTo>
                <a:cubicBezTo>
                  <a:pt x="277983" y="1133191"/>
                  <a:pt x="279239" y="1139716"/>
                  <a:pt x="281337" y="1146667"/>
                </a:cubicBezTo>
                <a:cubicBezTo>
                  <a:pt x="281947" y="1148689"/>
                  <a:pt x="282633" y="1150733"/>
                  <a:pt x="283384" y="1152802"/>
                </a:cubicBezTo>
                <a:cubicBezTo>
                  <a:pt x="284015" y="1154540"/>
                  <a:pt x="284691" y="1156278"/>
                  <a:pt x="285412" y="1158004"/>
                </a:cubicBezTo>
                <a:cubicBezTo>
                  <a:pt x="286348" y="1160250"/>
                  <a:pt x="287332" y="1162484"/>
                  <a:pt x="288405" y="1164648"/>
                </a:cubicBezTo>
                <a:cubicBezTo>
                  <a:pt x="288917" y="1165676"/>
                  <a:pt x="289463" y="1166669"/>
                  <a:pt x="290002" y="1167662"/>
                </a:cubicBezTo>
                <a:cubicBezTo>
                  <a:pt x="294804" y="1176565"/>
                  <a:pt x="300666" y="1183988"/>
                  <a:pt x="306947" y="1187073"/>
                </a:cubicBezTo>
                <a:cubicBezTo>
                  <a:pt x="307027" y="1187109"/>
                  <a:pt x="307108" y="1187156"/>
                  <a:pt x="307188" y="1187193"/>
                </a:cubicBezTo>
                <a:cubicBezTo>
                  <a:pt x="308818" y="1187961"/>
                  <a:pt x="310466" y="1188527"/>
                  <a:pt x="312138" y="1188658"/>
                </a:cubicBezTo>
                <a:cubicBezTo>
                  <a:pt x="313448" y="1188752"/>
                  <a:pt x="317795" y="1187097"/>
                  <a:pt x="318428" y="1187499"/>
                </a:cubicBezTo>
                <a:cubicBezTo>
                  <a:pt x="313825" y="1184591"/>
                  <a:pt x="311040" y="1180914"/>
                  <a:pt x="309269" y="1176753"/>
                </a:cubicBezTo>
                <a:cubicBezTo>
                  <a:pt x="309083" y="1176316"/>
                  <a:pt x="308898" y="1175879"/>
                  <a:pt x="308735" y="1175430"/>
                </a:cubicBezTo>
                <a:cubicBezTo>
                  <a:pt x="308111" y="1173727"/>
                  <a:pt x="307628" y="1171942"/>
                  <a:pt x="307262" y="1170097"/>
                </a:cubicBezTo>
                <a:cubicBezTo>
                  <a:pt x="306969" y="1170026"/>
                  <a:pt x="304054" y="1167686"/>
                  <a:pt x="303401" y="1167296"/>
                </a:cubicBezTo>
                <a:cubicBezTo>
                  <a:pt x="302072" y="1166493"/>
                  <a:pt x="301028" y="1166681"/>
                  <a:pt x="300157" y="1165310"/>
                </a:cubicBezTo>
                <a:cubicBezTo>
                  <a:pt x="299300" y="1163962"/>
                  <a:pt x="300599" y="1162472"/>
                  <a:pt x="302996" y="1162910"/>
                </a:cubicBezTo>
                <a:cubicBezTo>
                  <a:pt x="303980" y="1163099"/>
                  <a:pt x="305131" y="1163572"/>
                  <a:pt x="306424" y="1164565"/>
                </a:cubicBezTo>
                <a:cubicBezTo>
                  <a:pt x="306297" y="1163324"/>
                  <a:pt x="306195" y="1162047"/>
                  <a:pt x="306105" y="1160770"/>
                </a:cubicBezTo>
                <a:cubicBezTo>
                  <a:pt x="306095" y="1160628"/>
                  <a:pt x="306080" y="1160498"/>
                  <a:pt x="306071" y="1160356"/>
                </a:cubicBezTo>
                <a:cubicBezTo>
                  <a:pt x="306032" y="1160344"/>
                  <a:pt x="305516" y="1160049"/>
                  <a:pt x="304837" y="1159659"/>
                </a:cubicBezTo>
                <a:cubicBezTo>
                  <a:pt x="303242" y="1158737"/>
                  <a:pt x="300361" y="1157058"/>
                  <a:pt x="297817" y="1155604"/>
                </a:cubicBezTo>
                <a:cubicBezTo>
                  <a:pt x="295496" y="1154280"/>
                  <a:pt x="293525" y="1153180"/>
                  <a:pt x="293302" y="1153145"/>
                </a:cubicBezTo>
                <a:cubicBezTo>
                  <a:pt x="292208" y="1152128"/>
                  <a:pt x="293206" y="1150532"/>
                  <a:pt x="294452" y="1150355"/>
                </a:cubicBezTo>
                <a:cubicBezTo>
                  <a:pt x="294766" y="1150308"/>
                  <a:pt x="295088" y="1150320"/>
                  <a:pt x="295407" y="1150320"/>
                </a:cubicBezTo>
                <a:cubicBezTo>
                  <a:pt x="298948" y="1150320"/>
                  <a:pt x="302798" y="1153003"/>
                  <a:pt x="305778" y="1155545"/>
                </a:cubicBezTo>
                <a:cubicBezTo>
                  <a:pt x="305716" y="1154528"/>
                  <a:pt x="305657" y="1153512"/>
                  <a:pt x="305589" y="1152484"/>
                </a:cubicBezTo>
                <a:cubicBezTo>
                  <a:pt x="304493" y="1151514"/>
                  <a:pt x="304231" y="1149681"/>
                  <a:pt x="305721" y="1148902"/>
                </a:cubicBezTo>
                <a:cubicBezTo>
                  <a:pt x="306182" y="1148180"/>
                  <a:pt x="307094" y="1147849"/>
                  <a:pt x="307960" y="1147920"/>
                </a:cubicBezTo>
                <a:cubicBezTo>
                  <a:pt x="305495" y="1146418"/>
                  <a:pt x="303011" y="1144964"/>
                  <a:pt x="300109" y="1144409"/>
                </a:cubicBezTo>
                <a:cubicBezTo>
                  <a:pt x="299362" y="1144267"/>
                  <a:pt x="298950" y="1143794"/>
                  <a:pt x="298771" y="1143238"/>
                </a:cubicBezTo>
                <a:cubicBezTo>
                  <a:pt x="298387" y="1142056"/>
                  <a:pt x="299184" y="1140473"/>
                  <a:pt x="300797" y="1140744"/>
                </a:cubicBezTo>
                <a:cubicBezTo>
                  <a:pt x="304990" y="1141465"/>
                  <a:pt x="308374" y="1143972"/>
                  <a:pt x="311925" y="1146135"/>
                </a:cubicBezTo>
                <a:cubicBezTo>
                  <a:pt x="312071" y="1146230"/>
                  <a:pt x="312213" y="1146313"/>
                  <a:pt x="312359" y="1146408"/>
                </a:cubicBezTo>
                <a:cubicBezTo>
                  <a:pt x="312440" y="1146371"/>
                  <a:pt x="312520" y="1146348"/>
                  <a:pt x="312602" y="1146312"/>
                </a:cubicBezTo>
                <a:cubicBezTo>
                  <a:pt x="314265" y="1145709"/>
                  <a:pt x="315899" y="1145059"/>
                  <a:pt x="317599" y="1144539"/>
                </a:cubicBezTo>
                <a:lnTo>
                  <a:pt x="312569" y="1141264"/>
                </a:lnTo>
                <a:lnTo>
                  <a:pt x="312166" y="1141004"/>
                </a:lnTo>
                <a:cubicBezTo>
                  <a:pt x="310040" y="1139621"/>
                  <a:pt x="304604" y="1137517"/>
                  <a:pt x="306916" y="1135602"/>
                </a:cubicBezTo>
                <a:cubicBezTo>
                  <a:pt x="309639" y="1133356"/>
                  <a:pt x="320596" y="1141063"/>
                  <a:pt x="322029" y="1143369"/>
                </a:cubicBezTo>
                <a:cubicBezTo>
                  <a:pt x="324257" y="1142849"/>
                  <a:pt x="326484" y="1142423"/>
                  <a:pt x="328710" y="1142257"/>
                </a:cubicBezTo>
                <a:cubicBezTo>
                  <a:pt x="326204" y="1140153"/>
                  <a:pt x="316815" y="1133462"/>
                  <a:pt x="319960" y="1132268"/>
                </a:cubicBezTo>
                <a:cubicBezTo>
                  <a:pt x="323245" y="1131003"/>
                  <a:pt x="330458" y="1139444"/>
                  <a:pt x="332673" y="1142175"/>
                </a:cubicBezTo>
                <a:cubicBezTo>
                  <a:pt x="335226" y="1142281"/>
                  <a:pt x="337753" y="1142695"/>
                  <a:pt x="340214" y="1143558"/>
                </a:cubicBezTo>
                <a:cubicBezTo>
                  <a:pt x="331858" y="1130590"/>
                  <a:pt x="331444" y="1133486"/>
                  <a:pt x="325813" y="1127114"/>
                </a:cubicBezTo>
                <a:cubicBezTo>
                  <a:pt x="324339" y="1125435"/>
                  <a:pt x="328208" y="1124809"/>
                  <a:pt x="332902" y="1128273"/>
                </a:cubicBezTo>
                <a:cubicBezTo>
                  <a:pt x="327600" y="1120684"/>
                  <a:pt x="324443" y="1111225"/>
                  <a:pt x="325099" y="1102383"/>
                </a:cubicBezTo>
                <a:close/>
                <a:moveTo>
                  <a:pt x="1433865" y="2125327"/>
                </a:moveTo>
                <a:cubicBezTo>
                  <a:pt x="1434194" y="2128484"/>
                  <a:pt x="1434607" y="2131629"/>
                  <a:pt x="1435337" y="2134761"/>
                </a:cubicBezTo>
                <a:cubicBezTo>
                  <a:pt x="1436808" y="2141038"/>
                  <a:pt x="1440917" y="2154350"/>
                  <a:pt x="1432594" y="2164528"/>
                </a:cubicBezTo>
                <a:cubicBezTo>
                  <a:pt x="1446132" y="2156927"/>
                  <a:pt x="1440575" y="2139289"/>
                  <a:pt x="1433865" y="2125327"/>
                </a:cubicBezTo>
                <a:close/>
                <a:moveTo>
                  <a:pt x="791885" y="1532882"/>
                </a:moveTo>
                <a:cubicBezTo>
                  <a:pt x="792453" y="1533852"/>
                  <a:pt x="791488" y="1535010"/>
                  <a:pt x="790444" y="1534726"/>
                </a:cubicBezTo>
                <a:cubicBezTo>
                  <a:pt x="787829" y="1534005"/>
                  <a:pt x="786604" y="1533320"/>
                  <a:pt x="785300" y="1532599"/>
                </a:cubicBezTo>
                <a:cubicBezTo>
                  <a:pt x="782894" y="1531275"/>
                  <a:pt x="780218" y="1529809"/>
                  <a:pt x="768056" y="1527716"/>
                </a:cubicBezTo>
                <a:lnTo>
                  <a:pt x="768057" y="1527716"/>
                </a:lnTo>
                <a:cubicBezTo>
                  <a:pt x="766071" y="1527373"/>
                  <a:pt x="766274" y="1524312"/>
                  <a:pt x="768324" y="1524548"/>
                </a:cubicBezTo>
                <a:cubicBezTo>
                  <a:pt x="772534" y="1525021"/>
                  <a:pt x="778592" y="1525458"/>
                  <a:pt x="783693" y="1527161"/>
                </a:cubicBezTo>
                <a:cubicBezTo>
                  <a:pt x="787168" y="1528331"/>
                  <a:pt x="790213" y="1530069"/>
                  <a:pt x="791885" y="1532882"/>
                </a:cubicBezTo>
                <a:close/>
                <a:moveTo>
                  <a:pt x="218190" y="1002488"/>
                </a:moveTo>
                <a:cubicBezTo>
                  <a:pt x="215109" y="1002407"/>
                  <a:pt x="212024" y="1002369"/>
                  <a:pt x="208947" y="1002246"/>
                </a:cubicBezTo>
                <a:cubicBezTo>
                  <a:pt x="203769" y="1002038"/>
                  <a:pt x="198594" y="1001773"/>
                  <a:pt x="193420" y="1001484"/>
                </a:cubicBezTo>
                <a:cubicBezTo>
                  <a:pt x="189333" y="1001255"/>
                  <a:pt x="185261" y="1000937"/>
                  <a:pt x="181273" y="1001461"/>
                </a:cubicBezTo>
                <a:lnTo>
                  <a:pt x="181275" y="1001459"/>
                </a:lnTo>
                <a:cubicBezTo>
                  <a:pt x="179445" y="1001699"/>
                  <a:pt x="177632" y="1002117"/>
                  <a:pt x="175842" y="1002800"/>
                </a:cubicBezTo>
                <a:cubicBezTo>
                  <a:pt x="182778" y="1001932"/>
                  <a:pt x="189840" y="1003054"/>
                  <a:pt x="196882" y="1004631"/>
                </a:cubicBezTo>
                <a:cubicBezTo>
                  <a:pt x="196728" y="1004420"/>
                  <a:pt x="196536" y="1004239"/>
                  <a:pt x="196411" y="1004006"/>
                </a:cubicBezTo>
                <a:cubicBezTo>
                  <a:pt x="196202" y="1003615"/>
                  <a:pt x="196626" y="1003071"/>
                  <a:pt x="197053" y="1003170"/>
                </a:cubicBezTo>
                <a:cubicBezTo>
                  <a:pt x="198575" y="1003525"/>
                  <a:pt x="199753" y="1004585"/>
                  <a:pt x="200959" y="1005601"/>
                </a:cubicBezTo>
                <a:cubicBezTo>
                  <a:pt x="201898" y="1005828"/>
                  <a:pt x="202841" y="1006042"/>
                  <a:pt x="203778" y="1006271"/>
                </a:cubicBezTo>
                <a:cubicBezTo>
                  <a:pt x="203039" y="1005552"/>
                  <a:pt x="202396" y="1004797"/>
                  <a:pt x="202111" y="1003970"/>
                </a:cubicBezTo>
                <a:cubicBezTo>
                  <a:pt x="201976" y="1003578"/>
                  <a:pt x="202304" y="1003084"/>
                  <a:pt x="202732" y="1003105"/>
                </a:cubicBezTo>
                <a:cubicBezTo>
                  <a:pt x="204811" y="1003213"/>
                  <a:pt x="206306" y="1004954"/>
                  <a:pt x="207902" y="1006163"/>
                </a:cubicBezTo>
                <a:cubicBezTo>
                  <a:pt x="208652" y="1006732"/>
                  <a:pt x="209449" y="1007261"/>
                  <a:pt x="210240" y="1007795"/>
                </a:cubicBezTo>
                <a:cubicBezTo>
                  <a:pt x="211911" y="1008165"/>
                  <a:pt x="213577" y="1008507"/>
                  <a:pt x="215233" y="1008796"/>
                </a:cubicBezTo>
                <a:cubicBezTo>
                  <a:pt x="212875" y="1007293"/>
                  <a:pt x="210060" y="1005584"/>
                  <a:pt x="209585" y="1003086"/>
                </a:cubicBezTo>
                <a:cubicBezTo>
                  <a:pt x="208959" y="999800"/>
                  <a:pt x="217966" y="1007555"/>
                  <a:pt x="220652" y="1009535"/>
                </a:cubicBezTo>
                <a:cubicBezTo>
                  <a:pt x="222488" y="1009725"/>
                  <a:pt x="224331" y="1009913"/>
                  <a:pt x="226243" y="1010027"/>
                </a:cubicBezTo>
                <a:cubicBezTo>
                  <a:pt x="224388" y="1008820"/>
                  <a:pt x="216835" y="1004240"/>
                  <a:pt x="218190" y="1002488"/>
                </a:cubicBezTo>
                <a:close/>
                <a:moveTo>
                  <a:pt x="1212308" y="1917915"/>
                </a:moveTo>
                <a:cubicBezTo>
                  <a:pt x="1212049" y="1918046"/>
                  <a:pt x="1211766" y="1918211"/>
                  <a:pt x="1211495" y="1918353"/>
                </a:cubicBezTo>
                <a:cubicBezTo>
                  <a:pt x="1206999" y="1920705"/>
                  <a:pt x="1201937" y="1923637"/>
                  <a:pt x="1196275" y="1928898"/>
                </a:cubicBezTo>
                <a:cubicBezTo>
                  <a:pt x="1195298" y="1930576"/>
                  <a:pt x="1194309" y="1932243"/>
                  <a:pt x="1193320" y="1933922"/>
                </a:cubicBezTo>
                <a:cubicBezTo>
                  <a:pt x="1194768" y="1932551"/>
                  <a:pt x="1196345" y="1931309"/>
                  <a:pt x="1197993" y="1930127"/>
                </a:cubicBezTo>
                <a:cubicBezTo>
                  <a:pt x="1199641" y="1928933"/>
                  <a:pt x="1201384" y="1927810"/>
                  <a:pt x="1203185" y="1926711"/>
                </a:cubicBezTo>
                <a:cubicBezTo>
                  <a:pt x="1205339" y="1925387"/>
                  <a:pt x="1207576" y="1924086"/>
                  <a:pt x="1209859" y="1922750"/>
                </a:cubicBezTo>
                <a:cubicBezTo>
                  <a:pt x="1210494" y="1922372"/>
                  <a:pt x="1211142" y="1921994"/>
                  <a:pt x="1211790" y="1921604"/>
                </a:cubicBezTo>
                <a:lnTo>
                  <a:pt x="1211778" y="1921604"/>
                </a:lnTo>
                <a:cubicBezTo>
                  <a:pt x="1211966" y="1920374"/>
                  <a:pt x="1212131" y="1919145"/>
                  <a:pt x="1212308" y="1917915"/>
                </a:cubicBezTo>
                <a:close/>
                <a:moveTo>
                  <a:pt x="826575" y="1561124"/>
                </a:moveTo>
                <a:cubicBezTo>
                  <a:pt x="825782" y="1561822"/>
                  <a:pt x="825111" y="1562626"/>
                  <a:pt x="824449" y="1563430"/>
                </a:cubicBezTo>
                <a:cubicBezTo>
                  <a:pt x="824157" y="1563796"/>
                  <a:pt x="823857" y="1564139"/>
                  <a:pt x="823591" y="1564529"/>
                </a:cubicBezTo>
                <a:cubicBezTo>
                  <a:pt x="823583" y="1564541"/>
                  <a:pt x="823577" y="1564552"/>
                  <a:pt x="823567" y="1564564"/>
                </a:cubicBezTo>
                <a:cubicBezTo>
                  <a:pt x="822901" y="1565522"/>
                  <a:pt x="822279" y="1566515"/>
                  <a:pt x="821783" y="1567591"/>
                </a:cubicBezTo>
                <a:cubicBezTo>
                  <a:pt x="822094" y="1567780"/>
                  <a:pt x="822416" y="1567969"/>
                  <a:pt x="822587" y="1568418"/>
                </a:cubicBezTo>
                <a:cubicBezTo>
                  <a:pt x="822641" y="1568548"/>
                  <a:pt x="822718" y="1568655"/>
                  <a:pt x="822775" y="1568797"/>
                </a:cubicBezTo>
                <a:cubicBezTo>
                  <a:pt x="823392" y="1570227"/>
                  <a:pt x="824240" y="1571362"/>
                  <a:pt x="825253" y="1572272"/>
                </a:cubicBezTo>
                <a:cubicBezTo>
                  <a:pt x="825305" y="1572320"/>
                  <a:pt x="825357" y="1572367"/>
                  <a:pt x="825410" y="1572402"/>
                </a:cubicBezTo>
                <a:cubicBezTo>
                  <a:pt x="827007" y="1573774"/>
                  <a:pt x="828997" y="1574589"/>
                  <a:pt x="831222" y="1575038"/>
                </a:cubicBezTo>
                <a:cubicBezTo>
                  <a:pt x="832378" y="1575275"/>
                  <a:pt x="833587" y="1575429"/>
                  <a:pt x="834836" y="1575500"/>
                </a:cubicBezTo>
                <a:cubicBezTo>
                  <a:pt x="834790" y="1575476"/>
                  <a:pt x="834751" y="1575429"/>
                  <a:pt x="834704" y="1575405"/>
                </a:cubicBezTo>
                <a:cubicBezTo>
                  <a:pt x="834147" y="1575074"/>
                  <a:pt x="833622" y="1574696"/>
                  <a:pt x="833132" y="1574258"/>
                </a:cubicBezTo>
                <a:cubicBezTo>
                  <a:pt x="831874" y="1573123"/>
                  <a:pt x="830845" y="1571669"/>
                  <a:pt x="829968" y="1570073"/>
                </a:cubicBezTo>
                <a:cubicBezTo>
                  <a:pt x="829218" y="1568714"/>
                  <a:pt x="828586" y="1567272"/>
                  <a:pt x="828055" y="1565818"/>
                </a:cubicBezTo>
                <a:cubicBezTo>
                  <a:pt x="827828" y="1565191"/>
                  <a:pt x="827617" y="1564576"/>
                  <a:pt x="827423" y="1563973"/>
                </a:cubicBezTo>
                <a:cubicBezTo>
                  <a:pt x="827107" y="1562980"/>
                  <a:pt x="826819" y="1562011"/>
                  <a:pt x="826575" y="1561124"/>
                </a:cubicBezTo>
                <a:close/>
                <a:moveTo>
                  <a:pt x="1197723" y="1903410"/>
                </a:moveTo>
                <a:cubicBezTo>
                  <a:pt x="1197581" y="1903458"/>
                  <a:pt x="1197440" y="1903505"/>
                  <a:pt x="1197299" y="1903540"/>
                </a:cubicBezTo>
                <a:cubicBezTo>
                  <a:pt x="1197321" y="1904521"/>
                  <a:pt x="1197299" y="1905455"/>
                  <a:pt x="1197274" y="1906389"/>
                </a:cubicBezTo>
                <a:cubicBezTo>
                  <a:pt x="1197405" y="1905337"/>
                  <a:pt x="1197570" y="1904380"/>
                  <a:pt x="1197723" y="1903410"/>
                </a:cubicBezTo>
                <a:close/>
                <a:moveTo>
                  <a:pt x="756805" y="1495313"/>
                </a:moveTo>
                <a:cubicBezTo>
                  <a:pt x="754701" y="1498729"/>
                  <a:pt x="751854" y="1504096"/>
                  <a:pt x="751519" y="1508092"/>
                </a:cubicBezTo>
                <a:cubicBezTo>
                  <a:pt x="751452" y="1508116"/>
                  <a:pt x="751391" y="1508175"/>
                  <a:pt x="751323" y="1508210"/>
                </a:cubicBezTo>
                <a:cubicBezTo>
                  <a:pt x="751300" y="1508447"/>
                  <a:pt x="750753" y="1515327"/>
                  <a:pt x="750654" y="1515481"/>
                </a:cubicBezTo>
                <a:cubicBezTo>
                  <a:pt x="751210" y="1521084"/>
                  <a:pt x="752242" y="1526605"/>
                  <a:pt x="754107" y="1531830"/>
                </a:cubicBezTo>
                <a:cubicBezTo>
                  <a:pt x="750399" y="1515280"/>
                  <a:pt x="759054" y="1515623"/>
                  <a:pt x="757558" y="1504250"/>
                </a:cubicBezTo>
                <a:cubicBezTo>
                  <a:pt x="757139" y="1501105"/>
                  <a:pt x="756777" y="1498398"/>
                  <a:pt x="756805" y="1495313"/>
                </a:cubicBezTo>
                <a:close/>
                <a:moveTo>
                  <a:pt x="341831" y="1111887"/>
                </a:moveTo>
                <a:cubicBezTo>
                  <a:pt x="343598" y="1113708"/>
                  <a:pt x="344399" y="1116262"/>
                  <a:pt x="345256" y="1118696"/>
                </a:cubicBezTo>
                <a:cubicBezTo>
                  <a:pt x="345460" y="1119276"/>
                  <a:pt x="345287" y="1119772"/>
                  <a:pt x="344957" y="1120139"/>
                </a:cubicBezTo>
                <a:cubicBezTo>
                  <a:pt x="344483" y="1120671"/>
                  <a:pt x="343665" y="1120919"/>
                  <a:pt x="342972" y="1120694"/>
                </a:cubicBezTo>
                <a:cubicBezTo>
                  <a:pt x="342602" y="1120576"/>
                  <a:pt x="342273" y="1120341"/>
                  <a:pt x="342065" y="1119926"/>
                </a:cubicBezTo>
                <a:cubicBezTo>
                  <a:pt x="340618" y="1117053"/>
                  <a:pt x="338284" y="1114512"/>
                  <a:pt x="339172" y="1111107"/>
                </a:cubicBezTo>
                <a:cubicBezTo>
                  <a:pt x="339288" y="1110658"/>
                  <a:pt x="339798" y="1110339"/>
                  <a:pt x="340238" y="1110587"/>
                </a:cubicBezTo>
                <a:cubicBezTo>
                  <a:pt x="340248" y="1110599"/>
                  <a:pt x="340253" y="1110599"/>
                  <a:pt x="340262" y="1110610"/>
                </a:cubicBezTo>
                <a:cubicBezTo>
                  <a:pt x="340880" y="1110965"/>
                  <a:pt x="341370" y="1111414"/>
                  <a:pt x="341831" y="1111887"/>
                </a:cubicBezTo>
                <a:close/>
                <a:moveTo>
                  <a:pt x="160095" y="942084"/>
                </a:moveTo>
                <a:cubicBezTo>
                  <a:pt x="158003" y="940526"/>
                  <a:pt x="155972" y="938882"/>
                  <a:pt x="153928" y="937256"/>
                </a:cubicBezTo>
                <a:cubicBezTo>
                  <a:pt x="145515" y="935464"/>
                  <a:pt x="144103" y="935420"/>
                  <a:pt x="144103" y="935420"/>
                </a:cubicBezTo>
                <a:lnTo>
                  <a:pt x="144103" y="935423"/>
                </a:lnTo>
                <a:cubicBezTo>
                  <a:pt x="143841" y="935668"/>
                  <a:pt x="143543" y="935876"/>
                  <a:pt x="143170" y="935973"/>
                </a:cubicBezTo>
                <a:cubicBezTo>
                  <a:pt x="144844" y="937580"/>
                  <a:pt x="150353" y="940314"/>
                  <a:pt x="150717" y="940808"/>
                </a:cubicBezTo>
                <a:cubicBezTo>
                  <a:pt x="150760" y="940807"/>
                  <a:pt x="150806" y="940818"/>
                  <a:pt x="150851" y="940818"/>
                </a:cubicBezTo>
                <a:cubicBezTo>
                  <a:pt x="149545" y="939762"/>
                  <a:pt x="148358" y="938595"/>
                  <a:pt x="147570" y="937514"/>
                </a:cubicBezTo>
                <a:cubicBezTo>
                  <a:pt x="147300" y="937143"/>
                  <a:pt x="147758" y="936581"/>
                  <a:pt x="148173" y="936736"/>
                </a:cubicBezTo>
                <a:cubicBezTo>
                  <a:pt x="149679" y="937301"/>
                  <a:pt x="150943" y="938282"/>
                  <a:pt x="152229" y="939242"/>
                </a:cubicBezTo>
                <a:cubicBezTo>
                  <a:pt x="152177" y="939182"/>
                  <a:pt x="152094" y="939106"/>
                  <a:pt x="152046" y="939047"/>
                </a:cubicBezTo>
                <a:cubicBezTo>
                  <a:pt x="151637" y="938556"/>
                  <a:pt x="152248" y="937856"/>
                  <a:pt x="152797" y="938103"/>
                </a:cubicBezTo>
                <a:cubicBezTo>
                  <a:pt x="154116" y="938699"/>
                  <a:pt x="155217" y="939540"/>
                  <a:pt x="156418" y="940341"/>
                </a:cubicBezTo>
                <a:cubicBezTo>
                  <a:pt x="157306" y="940933"/>
                  <a:pt x="158284" y="941387"/>
                  <a:pt x="159225" y="941883"/>
                </a:cubicBezTo>
                <a:cubicBezTo>
                  <a:pt x="159515" y="941950"/>
                  <a:pt x="159804" y="942022"/>
                  <a:pt x="160095" y="942084"/>
                </a:cubicBezTo>
                <a:close/>
                <a:moveTo>
                  <a:pt x="1344481" y="2034513"/>
                </a:moveTo>
                <a:cubicBezTo>
                  <a:pt x="1321492" y="2022360"/>
                  <a:pt x="1317160" y="2014452"/>
                  <a:pt x="1297112" y="2015906"/>
                </a:cubicBezTo>
                <a:cubicBezTo>
                  <a:pt x="1297100" y="2015906"/>
                  <a:pt x="1297100" y="2015894"/>
                  <a:pt x="1297088" y="2015882"/>
                </a:cubicBezTo>
                <a:cubicBezTo>
                  <a:pt x="1307766" y="2044171"/>
                  <a:pt x="1305953" y="2050650"/>
                  <a:pt x="1333228" y="2062802"/>
                </a:cubicBezTo>
                <a:cubicBezTo>
                  <a:pt x="1332616" y="2061242"/>
                  <a:pt x="1332073" y="2059729"/>
                  <a:pt x="1331545" y="2058216"/>
                </a:cubicBezTo>
                <a:cubicBezTo>
                  <a:pt x="1329932" y="2058157"/>
                  <a:pt x="1328437" y="2057199"/>
                  <a:pt x="1326871" y="2056466"/>
                </a:cubicBezTo>
                <a:cubicBezTo>
                  <a:pt x="1325259" y="2055721"/>
                  <a:pt x="1323328" y="2055248"/>
                  <a:pt x="1323151" y="2053286"/>
                </a:cubicBezTo>
                <a:cubicBezTo>
                  <a:pt x="1323140" y="2053144"/>
                  <a:pt x="1323175" y="2052979"/>
                  <a:pt x="1323293" y="2052896"/>
                </a:cubicBezTo>
                <a:cubicBezTo>
                  <a:pt x="1325200" y="2051584"/>
                  <a:pt x="1327366" y="2053286"/>
                  <a:pt x="1329284" y="2054019"/>
                </a:cubicBezTo>
                <a:cubicBezTo>
                  <a:pt x="1329625" y="2054149"/>
                  <a:pt x="1329932" y="2054255"/>
                  <a:pt x="1330250" y="2054362"/>
                </a:cubicBezTo>
                <a:cubicBezTo>
                  <a:pt x="1329897" y="2053262"/>
                  <a:pt x="1329508" y="2052127"/>
                  <a:pt x="1329202" y="2051087"/>
                </a:cubicBezTo>
                <a:cubicBezTo>
                  <a:pt x="1328037" y="2051016"/>
                  <a:pt x="1326918" y="2050520"/>
                  <a:pt x="1325647" y="2050118"/>
                </a:cubicBezTo>
                <a:cubicBezTo>
                  <a:pt x="1323010" y="2049278"/>
                  <a:pt x="1320173" y="2048593"/>
                  <a:pt x="1317913" y="2046949"/>
                </a:cubicBezTo>
                <a:cubicBezTo>
                  <a:pt x="1317288" y="2046488"/>
                  <a:pt x="1317654" y="2045389"/>
                  <a:pt x="1318407" y="2045354"/>
                </a:cubicBezTo>
                <a:cubicBezTo>
                  <a:pt x="1320927" y="2045235"/>
                  <a:pt x="1323363" y="2046051"/>
                  <a:pt x="1325765" y="2046725"/>
                </a:cubicBezTo>
                <a:cubicBezTo>
                  <a:pt x="1326601" y="2046949"/>
                  <a:pt x="1327401" y="2047127"/>
                  <a:pt x="1328178" y="2047340"/>
                </a:cubicBezTo>
                <a:cubicBezTo>
                  <a:pt x="1327624" y="2044207"/>
                  <a:pt x="1331392" y="2044538"/>
                  <a:pt x="1334664" y="2044195"/>
                </a:cubicBezTo>
                <a:cubicBezTo>
                  <a:pt x="1327495" y="2043013"/>
                  <a:pt x="1322326" y="2042292"/>
                  <a:pt x="1318949" y="2039868"/>
                </a:cubicBezTo>
                <a:cubicBezTo>
                  <a:pt x="1318137" y="2039289"/>
                  <a:pt x="1318831" y="2038190"/>
                  <a:pt x="1319667" y="2038237"/>
                </a:cubicBezTo>
                <a:cubicBezTo>
                  <a:pt x="1326189" y="2038532"/>
                  <a:pt x="1329449" y="2041511"/>
                  <a:pt x="1338667" y="2041582"/>
                </a:cubicBezTo>
                <a:cubicBezTo>
                  <a:pt x="1329708" y="2039254"/>
                  <a:pt x="1320927" y="2035080"/>
                  <a:pt x="1315429" y="2031380"/>
                </a:cubicBezTo>
                <a:cubicBezTo>
                  <a:pt x="1314817" y="2030955"/>
                  <a:pt x="1314911" y="2029678"/>
                  <a:pt x="1315829" y="2029773"/>
                </a:cubicBezTo>
                <a:cubicBezTo>
                  <a:pt x="1325129" y="2030754"/>
                  <a:pt x="1331651" y="2036251"/>
                  <a:pt x="1343152" y="2038012"/>
                </a:cubicBezTo>
                <a:cubicBezTo>
                  <a:pt x="1330827" y="2033697"/>
                  <a:pt x="1320868" y="2026332"/>
                  <a:pt x="1308131" y="2022620"/>
                </a:cubicBezTo>
                <a:cubicBezTo>
                  <a:pt x="1307388" y="2022419"/>
                  <a:pt x="1307448" y="2021308"/>
                  <a:pt x="1308247" y="2021273"/>
                </a:cubicBezTo>
                <a:cubicBezTo>
                  <a:pt x="1320573" y="2020646"/>
                  <a:pt x="1326565" y="2029075"/>
                  <a:pt x="1344481" y="2034513"/>
                </a:cubicBezTo>
                <a:close/>
                <a:moveTo>
                  <a:pt x="1380031" y="2066018"/>
                </a:moveTo>
                <a:cubicBezTo>
                  <a:pt x="1380090" y="2066207"/>
                  <a:pt x="1379996" y="2066502"/>
                  <a:pt x="1379831" y="2066609"/>
                </a:cubicBezTo>
                <a:cubicBezTo>
                  <a:pt x="1377689" y="2068087"/>
                  <a:pt x="1373757" y="2066987"/>
                  <a:pt x="1371332" y="2066420"/>
                </a:cubicBezTo>
                <a:cubicBezTo>
                  <a:pt x="1370249" y="2066171"/>
                  <a:pt x="1369978" y="2064339"/>
                  <a:pt x="1371085" y="2063914"/>
                </a:cubicBezTo>
                <a:cubicBezTo>
                  <a:pt x="1373734" y="2062897"/>
                  <a:pt x="1378984" y="2062672"/>
                  <a:pt x="1380031" y="2066018"/>
                </a:cubicBezTo>
                <a:close/>
                <a:moveTo>
                  <a:pt x="942214" y="1661656"/>
                </a:moveTo>
                <a:cubicBezTo>
                  <a:pt x="941041" y="1661171"/>
                  <a:pt x="939833" y="1660781"/>
                  <a:pt x="938666" y="1660297"/>
                </a:cubicBezTo>
                <a:cubicBezTo>
                  <a:pt x="937852" y="1660013"/>
                  <a:pt x="937043" y="1659753"/>
                  <a:pt x="936234" y="1659469"/>
                </a:cubicBezTo>
                <a:cubicBezTo>
                  <a:pt x="936205" y="1659457"/>
                  <a:pt x="936178" y="1659445"/>
                  <a:pt x="936149" y="1659445"/>
                </a:cubicBezTo>
                <a:cubicBezTo>
                  <a:pt x="937545" y="1662838"/>
                  <a:pt x="937181" y="1666101"/>
                  <a:pt x="936928" y="1669754"/>
                </a:cubicBezTo>
                <a:cubicBezTo>
                  <a:pt x="936866" y="1670582"/>
                  <a:pt x="936809" y="1671421"/>
                  <a:pt x="936787" y="1672296"/>
                </a:cubicBezTo>
                <a:cubicBezTo>
                  <a:pt x="936723" y="1674944"/>
                  <a:pt x="932762" y="1675026"/>
                  <a:pt x="932698" y="1672367"/>
                </a:cubicBezTo>
                <a:cubicBezTo>
                  <a:pt x="932595" y="1668359"/>
                  <a:pt x="933113" y="1661030"/>
                  <a:pt x="930009" y="1657944"/>
                </a:cubicBezTo>
                <a:cubicBezTo>
                  <a:pt x="929755" y="1657696"/>
                  <a:pt x="929479" y="1657542"/>
                  <a:pt x="929212" y="1657341"/>
                </a:cubicBezTo>
                <a:cubicBezTo>
                  <a:pt x="929210" y="1657341"/>
                  <a:pt x="929209" y="1657341"/>
                  <a:pt x="929209" y="1657341"/>
                </a:cubicBezTo>
                <a:cubicBezTo>
                  <a:pt x="927927" y="1657010"/>
                  <a:pt x="926632" y="1656715"/>
                  <a:pt x="925313" y="1656478"/>
                </a:cubicBezTo>
                <a:cubicBezTo>
                  <a:pt x="925239" y="1656490"/>
                  <a:pt x="925162" y="1656478"/>
                  <a:pt x="925089" y="1656502"/>
                </a:cubicBezTo>
                <a:cubicBezTo>
                  <a:pt x="924606" y="1656620"/>
                  <a:pt x="924138" y="1656809"/>
                  <a:pt x="923705" y="1657069"/>
                </a:cubicBezTo>
                <a:cubicBezTo>
                  <a:pt x="923651" y="1657105"/>
                  <a:pt x="923600" y="1657140"/>
                  <a:pt x="923546" y="1657176"/>
                </a:cubicBezTo>
                <a:cubicBezTo>
                  <a:pt x="923153" y="1657436"/>
                  <a:pt x="922801" y="1657755"/>
                  <a:pt x="922479" y="1658121"/>
                </a:cubicBezTo>
                <a:cubicBezTo>
                  <a:pt x="922396" y="1658216"/>
                  <a:pt x="922311" y="1658299"/>
                  <a:pt x="922233" y="1658405"/>
                </a:cubicBezTo>
                <a:cubicBezTo>
                  <a:pt x="922177" y="1658476"/>
                  <a:pt x="922144" y="1658571"/>
                  <a:pt x="922091" y="1658642"/>
                </a:cubicBezTo>
                <a:cubicBezTo>
                  <a:pt x="921892" y="1658925"/>
                  <a:pt x="921715" y="1659233"/>
                  <a:pt x="921567" y="1659552"/>
                </a:cubicBezTo>
                <a:cubicBezTo>
                  <a:pt x="921503" y="1659694"/>
                  <a:pt x="921422" y="1659824"/>
                  <a:pt x="921368" y="1659977"/>
                </a:cubicBezTo>
                <a:cubicBezTo>
                  <a:pt x="921166" y="1660545"/>
                  <a:pt x="921024" y="1661160"/>
                  <a:pt x="920997" y="1661822"/>
                </a:cubicBezTo>
                <a:cubicBezTo>
                  <a:pt x="920958" y="1662744"/>
                  <a:pt x="921068" y="1663737"/>
                  <a:pt x="921115" y="1664706"/>
                </a:cubicBezTo>
                <a:cubicBezTo>
                  <a:pt x="921239" y="1667271"/>
                  <a:pt x="921559" y="1669896"/>
                  <a:pt x="922304" y="1672225"/>
                </a:cubicBezTo>
                <a:cubicBezTo>
                  <a:pt x="922778" y="1673714"/>
                  <a:pt x="920612" y="1674424"/>
                  <a:pt x="919854" y="1673194"/>
                </a:cubicBezTo>
                <a:cubicBezTo>
                  <a:pt x="919828" y="1673147"/>
                  <a:pt x="919804" y="1673100"/>
                  <a:pt x="919778" y="1673052"/>
                </a:cubicBezTo>
                <a:cubicBezTo>
                  <a:pt x="919413" y="1672449"/>
                  <a:pt x="919051" y="1671811"/>
                  <a:pt x="918708" y="1671137"/>
                </a:cubicBezTo>
                <a:cubicBezTo>
                  <a:pt x="918386" y="1670511"/>
                  <a:pt x="918090" y="1669849"/>
                  <a:pt x="917802" y="1669175"/>
                </a:cubicBezTo>
                <a:cubicBezTo>
                  <a:pt x="917766" y="1669092"/>
                  <a:pt x="917725" y="1669021"/>
                  <a:pt x="917691" y="1668938"/>
                </a:cubicBezTo>
                <a:cubicBezTo>
                  <a:pt x="915775" y="1664340"/>
                  <a:pt x="914977" y="1659044"/>
                  <a:pt x="917767" y="1655745"/>
                </a:cubicBezTo>
                <a:cubicBezTo>
                  <a:pt x="917769" y="1655745"/>
                  <a:pt x="917769" y="1655734"/>
                  <a:pt x="917772" y="1655734"/>
                </a:cubicBezTo>
                <a:cubicBezTo>
                  <a:pt x="916145" y="1655734"/>
                  <a:pt x="914551" y="1655875"/>
                  <a:pt x="912970" y="1656076"/>
                </a:cubicBezTo>
                <a:cubicBezTo>
                  <a:pt x="912573" y="1656124"/>
                  <a:pt x="912171" y="1656147"/>
                  <a:pt x="911778" y="1656206"/>
                </a:cubicBezTo>
                <a:cubicBezTo>
                  <a:pt x="910267" y="1656443"/>
                  <a:pt x="908802" y="1656809"/>
                  <a:pt x="907365" y="1657247"/>
                </a:cubicBezTo>
                <a:cubicBezTo>
                  <a:pt x="907124" y="1657329"/>
                  <a:pt x="906862" y="1657353"/>
                  <a:pt x="906623" y="1657424"/>
                </a:cubicBezTo>
                <a:cubicBezTo>
                  <a:pt x="906485" y="1658240"/>
                  <a:pt x="906258" y="1659079"/>
                  <a:pt x="906071" y="1659883"/>
                </a:cubicBezTo>
                <a:cubicBezTo>
                  <a:pt x="905910" y="1660533"/>
                  <a:pt x="905786" y="1661160"/>
                  <a:pt x="905809" y="1661680"/>
                </a:cubicBezTo>
                <a:cubicBezTo>
                  <a:pt x="905848" y="1662436"/>
                  <a:pt x="905965" y="1663228"/>
                  <a:pt x="906103" y="1664032"/>
                </a:cubicBezTo>
                <a:cubicBezTo>
                  <a:pt x="906600" y="1666917"/>
                  <a:pt x="907619" y="1669990"/>
                  <a:pt x="908410" y="1672544"/>
                </a:cubicBezTo>
                <a:cubicBezTo>
                  <a:pt x="908742" y="1673632"/>
                  <a:pt x="907057" y="1674388"/>
                  <a:pt x="906421" y="1673490"/>
                </a:cubicBezTo>
                <a:cubicBezTo>
                  <a:pt x="906020" y="1672922"/>
                  <a:pt x="905624" y="1672355"/>
                  <a:pt x="905236" y="1671764"/>
                </a:cubicBezTo>
                <a:cubicBezTo>
                  <a:pt x="905101" y="1671563"/>
                  <a:pt x="904970" y="1671362"/>
                  <a:pt x="904838" y="1671161"/>
                </a:cubicBezTo>
                <a:cubicBezTo>
                  <a:pt x="904838" y="1671161"/>
                  <a:pt x="904838" y="1671161"/>
                  <a:pt x="904839" y="1671149"/>
                </a:cubicBezTo>
                <a:cubicBezTo>
                  <a:pt x="904768" y="1671043"/>
                  <a:pt x="904697" y="1670936"/>
                  <a:pt x="904627" y="1670830"/>
                </a:cubicBezTo>
                <a:cubicBezTo>
                  <a:pt x="904519" y="1670652"/>
                  <a:pt x="904406" y="1670487"/>
                  <a:pt x="904300" y="1670321"/>
                </a:cubicBezTo>
                <a:cubicBezTo>
                  <a:pt x="904244" y="1670227"/>
                  <a:pt x="904192" y="1670132"/>
                  <a:pt x="904135" y="1670038"/>
                </a:cubicBezTo>
                <a:cubicBezTo>
                  <a:pt x="903886" y="1669624"/>
                  <a:pt x="903647" y="1669210"/>
                  <a:pt x="903418" y="1668796"/>
                </a:cubicBezTo>
                <a:cubicBezTo>
                  <a:pt x="903340" y="1668655"/>
                  <a:pt x="903268" y="1668513"/>
                  <a:pt x="903191" y="1668371"/>
                </a:cubicBezTo>
                <a:cubicBezTo>
                  <a:pt x="902226" y="1666574"/>
                  <a:pt x="901457" y="1664718"/>
                  <a:pt x="901129" y="1662838"/>
                </a:cubicBezTo>
                <a:cubicBezTo>
                  <a:pt x="901139" y="1662756"/>
                  <a:pt x="901153" y="1662685"/>
                  <a:pt x="901165" y="1662602"/>
                </a:cubicBezTo>
                <a:cubicBezTo>
                  <a:pt x="901122" y="1662318"/>
                  <a:pt x="901060" y="1662046"/>
                  <a:pt x="901037" y="1661763"/>
                </a:cubicBezTo>
                <a:cubicBezTo>
                  <a:pt x="901036" y="1661739"/>
                  <a:pt x="901033" y="1661715"/>
                  <a:pt x="901032" y="1661703"/>
                </a:cubicBezTo>
                <a:cubicBezTo>
                  <a:pt x="900986" y="1661112"/>
                  <a:pt x="900982" y="1660533"/>
                  <a:pt x="901025" y="1659942"/>
                </a:cubicBezTo>
                <a:cubicBezTo>
                  <a:pt x="899736" y="1660734"/>
                  <a:pt x="898558" y="1661703"/>
                  <a:pt x="897438" y="1662744"/>
                </a:cubicBezTo>
                <a:cubicBezTo>
                  <a:pt x="896058" y="1664032"/>
                  <a:pt x="894781" y="1665474"/>
                  <a:pt x="893680" y="1667130"/>
                </a:cubicBezTo>
                <a:lnTo>
                  <a:pt x="893678" y="1667130"/>
                </a:lnTo>
                <a:cubicBezTo>
                  <a:pt x="893758" y="1668040"/>
                  <a:pt x="893827" y="1668938"/>
                  <a:pt x="893900" y="1669766"/>
                </a:cubicBezTo>
                <a:cubicBezTo>
                  <a:pt x="893898" y="1669778"/>
                  <a:pt x="893896" y="1669778"/>
                  <a:pt x="893896" y="1669778"/>
                </a:cubicBezTo>
                <a:cubicBezTo>
                  <a:pt x="893903" y="1669837"/>
                  <a:pt x="893910" y="1669884"/>
                  <a:pt x="893916" y="1669943"/>
                </a:cubicBezTo>
                <a:cubicBezTo>
                  <a:pt x="893986" y="1670735"/>
                  <a:pt x="894061" y="1671445"/>
                  <a:pt x="894157" y="1672000"/>
                </a:cubicBezTo>
                <a:cubicBezTo>
                  <a:pt x="894858" y="1675984"/>
                  <a:pt x="896347" y="1679838"/>
                  <a:pt x="897922" y="1683550"/>
                </a:cubicBezTo>
                <a:cubicBezTo>
                  <a:pt x="897994" y="1683550"/>
                  <a:pt x="898064" y="1683550"/>
                  <a:pt x="898137" y="1683550"/>
                </a:cubicBezTo>
                <a:cubicBezTo>
                  <a:pt x="899540" y="1683550"/>
                  <a:pt x="900960" y="1683739"/>
                  <a:pt x="902358" y="1684117"/>
                </a:cubicBezTo>
                <a:cubicBezTo>
                  <a:pt x="902490" y="1684153"/>
                  <a:pt x="902623" y="1684188"/>
                  <a:pt x="902753" y="1684224"/>
                </a:cubicBezTo>
                <a:cubicBezTo>
                  <a:pt x="904464" y="1684744"/>
                  <a:pt x="906109" y="1685548"/>
                  <a:pt x="907557" y="1686766"/>
                </a:cubicBezTo>
                <a:cubicBezTo>
                  <a:pt x="907584" y="1686777"/>
                  <a:pt x="907607" y="1686813"/>
                  <a:pt x="907633" y="1686836"/>
                </a:cubicBezTo>
                <a:cubicBezTo>
                  <a:pt x="908024" y="1687167"/>
                  <a:pt x="908384" y="1687558"/>
                  <a:pt x="908743" y="1687959"/>
                </a:cubicBezTo>
                <a:cubicBezTo>
                  <a:pt x="908425" y="1686907"/>
                  <a:pt x="908171" y="1685855"/>
                  <a:pt x="907941" y="1684791"/>
                </a:cubicBezTo>
                <a:cubicBezTo>
                  <a:pt x="907906" y="1684626"/>
                  <a:pt x="907869" y="1684472"/>
                  <a:pt x="907837" y="1684307"/>
                </a:cubicBezTo>
                <a:cubicBezTo>
                  <a:pt x="907511" y="1682663"/>
                  <a:pt x="907287" y="1681020"/>
                  <a:pt x="907390" y="1679412"/>
                </a:cubicBezTo>
                <a:cubicBezTo>
                  <a:pt x="907431" y="1678786"/>
                  <a:pt x="907954" y="1678348"/>
                  <a:pt x="908532" y="1678218"/>
                </a:cubicBezTo>
                <a:cubicBezTo>
                  <a:pt x="908678" y="1678183"/>
                  <a:pt x="908823" y="1678183"/>
                  <a:pt x="908969" y="1678183"/>
                </a:cubicBezTo>
                <a:cubicBezTo>
                  <a:pt x="909303" y="1678218"/>
                  <a:pt x="909622" y="1678325"/>
                  <a:pt x="909845" y="1678644"/>
                </a:cubicBezTo>
                <a:cubicBezTo>
                  <a:pt x="912002" y="1681706"/>
                  <a:pt x="912822" y="1685536"/>
                  <a:pt x="913980" y="1689071"/>
                </a:cubicBezTo>
                <a:cubicBezTo>
                  <a:pt x="914489" y="1690631"/>
                  <a:pt x="915290" y="1692369"/>
                  <a:pt x="915955" y="1694142"/>
                </a:cubicBezTo>
                <a:cubicBezTo>
                  <a:pt x="916274" y="1693350"/>
                  <a:pt x="916634" y="1692594"/>
                  <a:pt x="917030" y="1691872"/>
                </a:cubicBezTo>
                <a:cubicBezTo>
                  <a:pt x="917872" y="1690336"/>
                  <a:pt x="918863" y="1688988"/>
                  <a:pt x="919990" y="1687995"/>
                </a:cubicBezTo>
                <a:cubicBezTo>
                  <a:pt x="919315" y="1684921"/>
                  <a:pt x="918481" y="1682179"/>
                  <a:pt x="920192" y="1679282"/>
                </a:cubicBezTo>
                <a:cubicBezTo>
                  <a:pt x="920420" y="1678892"/>
                  <a:pt x="921064" y="1678750"/>
                  <a:pt x="921420" y="1679046"/>
                </a:cubicBezTo>
                <a:cubicBezTo>
                  <a:pt x="923752" y="1680985"/>
                  <a:pt x="924072" y="1683408"/>
                  <a:pt x="924426" y="1686174"/>
                </a:cubicBezTo>
                <a:cubicBezTo>
                  <a:pt x="925744" y="1686186"/>
                  <a:pt x="927120" y="1686635"/>
                  <a:pt x="928533" y="1687747"/>
                </a:cubicBezTo>
                <a:cubicBezTo>
                  <a:pt x="928757" y="1687924"/>
                  <a:pt x="928982" y="1688125"/>
                  <a:pt x="929207" y="1688326"/>
                </a:cubicBezTo>
                <a:cubicBezTo>
                  <a:pt x="932873" y="1691731"/>
                  <a:pt x="931595" y="1699746"/>
                  <a:pt x="928377" y="1705467"/>
                </a:cubicBezTo>
                <a:cubicBezTo>
                  <a:pt x="930365" y="1707796"/>
                  <a:pt x="932306" y="1710279"/>
                  <a:pt x="934128" y="1712939"/>
                </a:cubicBezTo>
                <a:cubicBezTo>
                  <a:pt x="938915" y="1712608"/>
                  <a:pt x="944307" y="1713412"/>
                  <a:pt x="949557" y="1715019"/>
                </a:cubicBezTo>
                <a:cubicBezTo>
                  <a:pt x="949305" y="1710704"/>
                  <a:pt x="947837" y="1706614"/>
                  <a:pt x="946548" y="1702547"/>
                </a:cubicBezTo>
                <a:cubicBezTo>
                  <a:pt x="945955" y="1703647"/>
                  <a:pt x="945325" y="1704699"/>
                  <a:pt x="944617" y="1705657"/>
                </a:cubicBezTo>
                <a:cubicBezTo>
                  <a:pt x="943712" y="1706874"/>
                  <a:pt x="941607" y="1705988"/>
                  <a:pt x="942169" y="1704463"/>
                </a:cubicBezTo>
                <a:cubicBezTo>
                  <a:pt x="943245" y="1701519"/>
                  <a:pt x="944101" y="1698504"/>
                  <a:pt x="944800" y="1695466"/>
                </a:cubicBezTo>
                <a:cubicBezTo>
                  <a:pt x="944767" y="1695230"/>
                  <a:pt x="944716" y="1695005"/>
                  <a:pt x="944689" y="1694781"/>
                </a:cubicBezTo>
                <a:cubicBezTo>
                  <a:pt x="942689" y="1694568"/>
                  <a:pt x="940699" y="1694000"/>
                  <a:pt x="938824" y="1693256"/>
                </a:cubicBezTo>
                <a:cubicBezTo>
                  <a:pt x="938025" y="1692936"/>
                  <a:pt x="937193" y="1692570"/>
                  <a:pt x="936369" y="1692156"/>
                </a:cubicBezTo>
                <a:cubicBezTo>
                  <a:pt x="936224" y="1692995"/>
                  <a:pt x="936085" y="1693788"/>
                  <a:pt x="935990" y="1694473"/>
                </a:cubicBezTo>
                <a:cubicBezTo>
                  <a:pt x="935624" y="1697110"/>
                  <a:pt x="931524" y="1697062"/>
                  <a:pt x="931800" y="1694343"/>
                </a:cubicBezTo>
                <a:cubicBezTo>
                  <a:pt x="931932" y="1693090"/>
                  <a:pt x="932033" y="1691210"/>
                  <a:pt x="932176" y="1689236"/>
                </a:cubicBezTo>
                <a:cubicBezTo>
                  <a:pt x="930873" y="1687841"/>
                  <a:pt x="930044" y="1686139"/>
                  <a:pt x="930265" y="1683940"/>
                </a:cubicBezTo>
                <a:cubicBezTo>
                  <a:pt x="931033" y="1676315"/>
                  <a:pt x="940549" y="1675357"/>
                  <a:pt x="946729" y="1676859"/>
                </a:cubicBezTo>
                <a:cubicBezTo>
                  <a:pt x="946553" y="1673584"/>
                  <a:pt x="946096" y="1670310"/>
                  <a:pt x="945308" y="1667141"/>
                </a:cubicBezTo>
                <a:cubicBezTo>
                  <a:pt x="944719" y="1664777"/>
                  <a:pt x="943956" y="1663134"/>
                  <a:pt x="942214" y="1661656"/>
                </a:cubicBezTo>
                <a:close/>
                <a:moveTo>
                  <a:pt x="858224" y="1583787"/>
                </a:moveTo>
                <a:cubicBezTo>
                  <a:pt x="856905" y="1583999"/>
                  <a:pt x="854429" y="1583633"/>
                  <a:pt x="852118" y="1583136"/>
                </a:cubicBezTo>
                <a:cubicBezTo>
                  <a:pt x="851559" y="1583018"/>
                  <a:pt x="851016" y="1582888"/>
                  <a:pt x="850495" y="1582758"/>
                </a:cubicBezTo>
                <a:cubicBezTo>
                  <a:pt x="850224" y="1582687"/>
                  <a:pt x="849971" y="1582628"/>
                  <a:pt x="849719" y="1582557"/>
                </a:cubicBezTo>
                <a:cubicBezTo>
                  <a:pt x="849707" y="1582545"/>
                  <a:pt x="849695" y="1582545"/>
                  <a:pt x="849682" y="1582545"/>
                </a:cubicBezTo>
                <a:cubicBezTo>
                  <a:pt x="848987" y="1582356"/>
                  <a:pt x="848349" y="1582167"/>
                  <a:pt x="847871" y="1582001"/>
                </a:cubicBezTo>
                <a:cubicBezTo>
                  <a:pt x="847921" y="1582084"/>
                  <a:pt x="847992" y="1582155"/>
                  <a:pt x="848046" y="1582238"/>
                </a:cubicBezTo>
                <a:lnTo>
                  <a:pt x="848045" y="1582238"/>
                </a:lnTo>
                <a:cubicBezTo>
                  <a:pt x="848744" y="1583219"/>
                  <a:pt x="849701" y="1584247"/>
                  <a:pt x="850701" y="1585193"/>
                </a:cubicBezTo>
                <a:cubicBezTo>
                  <a:pt x="852832" y="1587215"/>
                  <a:pt x="855087" y="1588882"/>
                  <a:pt x="855102" y="1588905"/>
                </a:cubicBezTo>
                <a:cubicBezTo>
                  <a:pt x="855503" y="1588503"/>
                  <a:pt x="855812" y="1588019"/>
                  <a:pt x="856155" y="1587558"/>
                </a:cubicBezTo>
                <a:cubicBezTo>
                  <a:pt x="856242" y="1587439"/>
                  <a:pt x="856338" y="1587333"/>
                  <a:pt x="856420" y="1587215"/>
                </a:cubicBezTo>
                <a:cubicBezTo>
                  <a:pt x="856525" y="1587073"/>
                  <a:pt x="856656" y="1586943"/>
                  <a:pt x="856756" y="1586789"/>
                </a:cubicBezTo>
                <a:cubicBezTo>
                  <a:pt x="856829" y="1586671"/>
                  <a:pt x="856917" y="1586565"/>
                  <a:pt x="856988" y="1586458"/>
                </a:cubicBezTo>
                <a:cubicBezTo>
                  <a:pt x="857489" y="1585619"/>
                  <a:pt x="857911" y="1584732"/>
                  <a:pt x="858224" y="1583787"/>
                </a:cubicBezTo>
                <a:close/>
                <a:moveTo>
                  <a:pt x="1429957" y="2111307"/>
                </a:moveTo>
                <a:cubicBezTo>
                  <a:pt x="1424719" y="2122266"/>
                  <a:pt x="1414124" y="2146772"/>
                  <a:pt x="1397655" y="2157483"/>
                </a:cubicBezTo>
                <a:cubicBezTo>
                  <a:pt x="1389627" y="2162696"/>
                  <a:pt x="1373535" y="2167838"/>
                  <a:pt x="1375819" y="2181162"/>
                </a:cubicBezTo>
                <a:cubicBezTo>
                  <a:pt x="1376643" y="2182013"/>
                  <a:pt x="1376865" y="2183526"/>
                  <a:pt x="1375701" y="2184566"/>
                </a:cubicBezTo>
                <a:cubicBezTo>
                  <a:pt x="1368225" y="2191269"/>
                  <a:pt x="1379951" y="2205112"/>
                  <a:pt x="1375030" y="2215953"/>
                </a:cubicBezTo>
                <a:cubicBezTo>
                  <a:pt x="1373005" y="2220410"/>
                  <a:pt x="1384483" y="2218731"/>
                  <a:pt x="1385601" y="2218932"/>
                </a:cubicBezTo>
                <a:cubicBezTo>
                  <a:pt x="1394829" y="2220587"/>
                  <a:pt x="1403070" y="2227136"/>
                  <a:pt x="1411958" y="2219476"/>
                </a:cubicBezTo>
                <a:cubicBezTo>
                  <a:pt x="1419092" y="2213340"/>
                  <a:pt x="1425366" y="2206259"/>
                  <a:pt x="1427368" y="2196967"/>
                </a:cubicBezTo>
                <a:cubicBezTo>
                  <a:pt x="1425931" y="2197629"/>
                  <a:pt x="1424648" y="2198114"/>
                  <a:pt x="1423400" y="2198563"/>
                </a:cubicBezTo>
                <a:cubicBezTo>
                  <a:pt x="1422376" y="2201258"/>
                  <a:pt x="1419728" y="2203788"/>
                  <a:pt x="1418185" y="2205833"/>
                </a:cubicBezTo>
                <a:cubicBezTo>
                  <a:pt x="1417220" y="2207098"/>
                  <a:pt x="1411511" y="2214463"/>
                  <a:pt x="1410110" y="2210042"/>
                </a:cubicBezTo>
                <a:cubicBezTo>
                  <a:pt x="1409932" y="2209451"/>
                  <a:pt x="1410168" y="2208588"/>
                  <a:pt x="1410675" y="2208210"/>
                </a:cubicBezTo>
                <a:cubicBezTo>
                  <a:pt x="1413418" y="2206153"/>
                  <a:pt x="1415984" y="2202795"/>
                  <a:pt x="1418138" y="2199994"/>
                </a:cubicBezTo>
                <a:cubicBezTo>
                  <a:pt x="1415996" y="2200348"/>
                  <a:pt x="1414207" y="2200348"/>
                  <a:pt x="1412806" y="2200005"/>
                </a:cubicBezTo>
                <a:cubicBezTo>
                  <a:pt x="1411558" y="2201980"/>
                  <a:pt x="1406578" y="2208032"/>
                  <a:pt x="1403906" y="2209309"/>
                </a:cubicBezTo>
                <a:cubicBezTo>
                  <a:pt x="1402823" y="2209817"/>
                  <a:pt x="1401305" y="2208611"/>
                  <a:pt x="1401905" y="2207429"/>
                </a:cubicBezTo>
                <a:cubicBezTo>
                  <a:pt x="1402717" y="2205810"/>
                  <a:pt x="1408450" y="2199639"/>
                  <a:pt x="1409674" y="2198303"/>
                </a:cubicBezTo>
                <a:cubicBezTo>
                  <a:pt x="1408450" y="2197038"/>
                  <a:pt x="1407826" y="2195348"/>
                  <a:pt x="1407708" y="2193503"/>
                </a:cubicBezTo>
                <a:cubicBezTo>
                  <a:pt x="1404317" y="2197062"/>
                  <a:pt x="1397396" y="2204320"/>
                  <a:pt x="1392794" y="2206011"/>
                </a:cubicBezTo>
                <a:cubicBezTo>
                  <a:pt x="1391699" y="2206413"/>
                  <a:pt x="1390203" y="2205183"/>
                  <a:pt x="1391134" y="2204060"/>
                </a:cubicBezTo>
                <a:cubicBezTo>
                  <a:pt x="1394171" y="2200431"/>
                  <a:pt x="1398621" y="2197866"/>
                  <a:pt x="1402023" y="2194485"/>
                </a:cubicBezTo>
                <a:cubicBezTo>
                  <a:pt x="1403965" y="2192534"/>
                  <a:pt x="1406002" y="2189188"/>
                  <a:pt x="1408402" y="2187179"/>
                </a:cubicBezTo>
                <a:cubicBezTo>
                  <a:pt x="1408533" y="2185204"/>
                  <a:pt x="1408215" y="2183171"/>
                  <a:pt x="1407955" y="2181173"/>
                </a:cubicBezTo>
                <a:cubicBezTo>
                  <a:pt x="1405872" y="2184058"/>
                  <a:pt x="1394311" y="2195206"/>
                  <a:pt x="1390039" y="2196388"/>
                </a:cubicBezTo>
                <a:cubicBezTo>
                  <a:pt x="1389002" y="2196672"/>
                  <a:pt x="1388250" y="2195501"/>
                  <a:pt x="1388732" y="2194615"/>
                </a:cubicBezTo>
                <a:cubicBezTo>
                  <a:pt x="1390674" y="2190997"/>
                  <a:pt x="1395101" y="2188550"/>
                  <a:pt x="1398162" y="2185878"/>
                </a:cubicBezTo>
                <a:cubicBezTo>
                  <a:pt x="1401140" y="2183289"/>
                  <a:pt x="1404106" y="2180038"/>
                  <a:pt x="1407673" y="2178206"/>
                </a:cubicBezTo>
                <a:cubicBezTo>
                  <a:pt x="1407603" y="2176811"/>
                  <a:pt x="1407685" y="2175452"/>
                  <a:pt x="1408120" y="2174187"/>
                </a:cubicBezTo>
                <a:cubicBezTo>
                  <a:pt x="1402717" y="2178561"/>
                  <a:pt x="1397279" y="2182403"/>
                  <a:pt x="1392722" y="2185571"/>
                </a:cubicBezTo>
                <a:cubicBezTo>
                  <a:pt x="1391145" y="2186670"/>
                  <a:pt x="1389521" y="2184542"/>
                  <a:pt x="1390910" y="2183242"/>
                </a:cubicBezTo>
                <a:cubicBezTo>
                  <a:pt x="1404860" y="2170226"/>
                  <a:pt x="1419728" y="2163795"/>
                  <a:pt x="1427156" y="2144526"/>
                </a:cubicBezTo>
                <a:cubicBezTo>
                  <a:pt x="1420410" y="2156986"/>
                  <a:pt x="1408543" y="2168122"/>
                  <a:pt x="1397903" y="2170002"/>
                </a:cubicBezTo>
                <a:cubicBezTo>
                  <a:pt x="1396761" y="2170203"/>
                  <a:pt x="1396396" y="2168678"/>
                  <a:pt x="1397161" y="2168039"/>
                </a:cubicBezTo>
                <a:cubicBezTo>
                  <a:pt x="1404389" y="2162022"/>
                  <a:pt x="1412558" y="2158346"/>
                  <a:pt x="1418386" y="2150461"/>
                </a:cubicBezTo>
                <a:cubicBezTo>
                  <a:pt x="1422247" y="2145235"/>
                  <a:pt x="1425614" y="2139431"/>
                  <a:pt x="1427449" y="2133153"/>
                </a:cubicBezTo>
                <a:cubicBezTo>
                  <a:pt x="1428286" y="2130281"/>
                  <a:pt x="1428804" y="2127325"/>
                  <a:pt x="1429627" y="2124476"/>
                </a:cubicBezTo>
                <a:cubicBezTo>
                  <a:pt x="1428992" y="2125883"/>
                  <a:pt x="1428368" y="2127243"/>
                  <a:pt x="1427861" y="2128448"/>
                </a:cubicBezTo>
                <a:cubicBezTo>
                  <a:pt x="1425355" y="2134395"/>
                  <a:pt x="1423212" y="2142587"/>
                  <a:pt x="1417632" y="2146335"/>
                </a:cubicBezTo>
                <a:cubicBezTo>
                  <a:pt x="1416326" y="2147209"/>
                  <a:pt x="1414901" y="2145342"/>
                  <a:pt x="1415654" y="2144148"/>
                </a:cubicBezTo>
                <a:cubicBezTo>
                  <a:pt x="1421917" y="2134288"/>
                  <a:pt x="1426014" y="2123330"/>
                  <a:pt x="1430040" y="2112395"/>
                </a:cubicBezTo>
                <a:cubicBezTo>
                  <a:pt x="1430004" y="2112040"/>
                  <a:pt x="1429993" y="2111697"/>
                  <a:pt x="1429957" y="2111307"/>
                </a:cubicBezTo>
                <a:close/>
                <a:moveTo>
                  <a:pt x="1039483" y="1750922"/>
                </a:moveTo>
                <a:cubicBezTo>
                  <a:pt x="1037701" y="1751017"/>
                  <a:pt x="1035913" y="1751017"/>
                  <a:pt x="1034126" y="1750957"/>
                </a:cubicBezTo>
                <a:cubicBezTo>
                  <a:pt x="1034279" y="1754421"/>
                  <a:pt x="1034484" y="1758050"/>
                  <a:pt x="1034757" y="1761822"/>
                </a:cubicBezTo>
                <a:cubicBezTo>
                  <a:pt x="1036426" y="1763252"/>
                  <a:pt x="1038080" y="1764777"/>
                  <a:pt x="1039629" y="1766349"/>
                </a:cubicBezTo>
                <a:cubicBezTo>
                  <a:pt x="1039506" y="1761006"/>
                  <a:pt x="1039496" y="1755875"/>
                  <a:pt x="1039483" y="1750922"/>
                </a:cubicBezTo>
                <a:close/>
                <a:moveTo>
                  <a:pt x="1213367" y="1911165"/>
                </a:moveTo>
                <a:cubicBezTo>
                  <a:pt x="1211531" y="1912265"/>
                  <a:pt x="1209742" y="1913423"/>
                  <a:pt x="1208010" y="1914665"/>
                </a:cubicBezTo>
                <a:cubicBezTo>
                  <a:pt x="1207729" y="1914865"/>
                  <a:pt x="1207434" y="1915055"/>
                  <a:pt x="1207152" y="1915255"/>
                </a:cubicBezTo>
                <a:cubicBezTo>
                  <a:pt x="1207399" y="1915102"/>
                  <a:pt x="1207623" y="1914996"/>
                  <a:pt x="1207870" y="1914842"/>
                </a:cubicBezTo>
                <a:cubicBezTo>
                  <a:pt x="1209753" y="1913648"/>
                  <a:pt x="1211543" y="1912702"/>
                  <a:pt x="1213250" y="1911898"/>
                </a:cubicBezTo>
                <a:cubicBezTo>
                  <a:pt x="1213285" y="1911650"/>
                  <a:pt x="1213320" y="1911413"/>
                  <a:pt x="1213367" y="1911165"/>
                </a:cubicBezTo>
                <a:close/>
                <a:moveTo>
                  <a:pt x="177881" y="954323"/>
                </a:moveTo>
                <a:cubicBezTo>
                  <a:pt x="175263" y="952654"/>
                  <a:pt x="172686" y="950928"/>
                  <a:pt x="170120" y="949187"/>
                </a:cubicBezTo>
                <a:cubicBezTo>
                  <a:pt x="167676" y="948622"/>
                  <a:pt x="165277" y="947826"/>
                  <a:pt x="162864" y="947111"/>
                </a:cubicBezTo>
                <a:cubicBezTo>
                  <a:pt x="158565" y="945842"/>
                  <a:pt x="153769" y="945953"/>
                  <a:pt x="149388" y="945011"/>
                </a:cubicBezTo>
                <a:cubicBezTo>
                  <a:pt x="149028" y="945185"/>
                  <a:pt x="148671" y="945359"/>
                  <a:pt x="148312" y="945534"/>
                </a:cubicBezTo>
                <a:lnTo>
                  <a:pt x="148313" y="945534"/>
                </a:lnTo>
                <a:cubicBezTo>
                  <a:pt x="151185" y="947853"/>
                  <a:pt x="154216" y="949742"/>
                  <a:pt x="157760" y="950718"/>
                </a:cubicBezTo>
                <a:cubicBezTo>
                  <a:pt x="156437" y="949802"/>
                  <a:pt x="155150" y="948833"/>
                  <a:pt x="154159" y="947613"/>
                </a:cubicBezTo>
                <a:cubicBezTo>
                  <a:pt x="153771" y="947133"/>
                  <a:pt x="154139" y="946149"/>
                  <a:pt x="154851" y="946452"/>
                </a:cubicBezTo>
                <a:cubicBezTo>
                  <a:pt x="157006" y="947366"/>
                  <a:pt x="158792" y="949102"/>
                  <a:pt x="160692" y="950465"/>
                </a:cubicBezTo>
                <a:cubicBezTo>
                  <a:pt x="160940" y="950643"/>
                  <a:pt x="161206" y="950868"/>
                  <a:pt x="161473" y="951087"/>
                </a:cubicBezTo>
                <a:cubicBezTo>
                  <a:pt x="161953" y="951101"/>
                  <a:pt x="162419" y="951050"/>
                  <a:pt x="162900" y="951086"/>
                </a:cubicBezTo>
                <a:cubicBezTo>
                  <a:pt x="162034" y="950367"/>
                  <a:pt x="161211" y="949606"/>
                  <a:pt x="160552" y="948746"/>
                </a:cubicBezTo>
                <a:cubicBezTo>
                  <a:pt x="160143" y="948211"/>
                  <a:pt x="160611" y="947266"/>
                  <a:pt x="161334" y="947571"/>
                </a:cubicBezTo>
                <a:cubicBezTo>
                  <a:pt x="163101" y="948318"/>
                  <a:pt x="164399" y="949663"/>
                  <a:pt x="165842" y="950916"/>
                </a:cubicBezTo>
                <a:cubicBezTo>
                  <a:pt x="166112" y="951151"/>
                  <a:pt x="166399" y="951364"/>
                  <a:pt x="166676" y="951592"/>
                </a:cubicBezTo>
                <a:cubicBezTo>
                  <a:pt x="167117" y="951676"/>
                  <a:pt x="167567" y="951715"/>
                  <a:pt x="168002" y="951809"/>
                </a:cubicBezTo>
                <a:cubicBezTo>
                  <a:pt x="167483" y="951341"/>
                  <a:pt x="167011" y="950837"/>
                  <a:pt x="166682" y="950219"/>
                </a:cubicBezTo>
                <a:cubicBezTo>
                  <a:pt x="166488" y="949859"/>
                  <a:pt x="166795" y="949289"/>
                  <a:pt x="167249" y="949451"/>
                </a:cubicBezTo>
                <a:cubicBezTo>
                  <a:pt x="169395" y="950213"/>
                  <a:pt x="171277" y="951860"/>
                  <a:pt x="173320" y="952925"/>
                </a:cubicBezTo>
                <a:cubicBezTo>
                  <a:pt x="173600" y="953071"/>
                  <a:pt x="173894" y="953215"/>
                  <a:pt x="174183" y="953359"/>
                </a:cubicBezTo>
                <a:cubicBezTo>
                  <a:pt x="175380" y="953676"/>
                  <a:pt x="176599" y="953993"/>
                  <a:pt x="177881" y="954323"/>
                </a:cubicBezTo>
                <a:close/>
                <a:moveTo>
                  <a:pt x="1503578" y="2177166"/>
                </a:moveTo>
                <a:cubicBezTo>
                  <a:pt x="1505696" y="2178608"/>
                  <a:pt x="1508380" y="2181788"/>
                  <a:pt x="1507673" y="2184495"/>
                </a:cubicBezTo>
                <a:cubicBezTo>
                  <a:pt x="1507520" y="2185062"/>
                  <a:pt x="1506990" y="2185405"/>
                  <a:pt x="1506415" y="2185299"/>
                </a:cubicBezTo>
                <a:cubicBezTo>
                  <a:pt x="1503742" y="2184790"/>
                  <a:pt x="1501953" y="2181161"/>
                  <a:pt x="1501552" y="2178619"/>
                </a:cubicBezTo>
                <a:cubicBezTo>
                  <a:pt x="1501387" y="2177544"/>
                  <a:pt x="1502541" y="2176456"/>
                  <a:pt x="1503578" y="2177166"/>
                </a:cubicBezTo>
                <a:close/>
                <a:moveTo>
                  <a:pt x="950975" y="1666763"/>
                </a:moveTo>
                <a:cubicBezTo>
                  <a:pt x="951757" y="1669411"/>
                  <a:pt x="952177" y="1673951"/>
                  <a:pt x="952001" y="1679152"/>
                </a:cubicBezTo>
                <a:cubicBezTo>
                  <a:pt x="953184" y="1679944"/>
                  <a:pt x="954246" y="1680890"/>
                  <a:pt x="955041" y="1682001"/>
                </a:cubicBezTo>
                <a:cubicBezTo>
                  <a:pt x="955119" y="1677757"/>
                  <a:pt x="954023" y="1673714"/>
                  <a:pt x="953658" y="1669518"/>
                </a:cubicBezTo>
                <a:cubicBezTo>
                  <a:pt x="952761" y="1668607"/>
                  <a:pt x="951941" y="1667579"/>
                  <a:pt x="950975" y="1666763"/>
                </a:cubicBezTo>
                <a:close/>
                <a:moveTo>
                  <a:pt x="910923" y="1629667"/>
                </a:moveTo>
                <a:cubicBezTo>
                  <a:pt x="910004" y="1631026"/>
                  <a:pt x="908928" y="1632362"/>
                  <a:pt x="907713" y="1633568"/>
                </a:cubicBezTo>
                <a:cubicBezTo>
                  <a:pt x="907066" y="1634206"/>
                  <a:pt x="906472" y="1634880"/>
                  <a:pt x="905900" y="1635554"/>
                </a:cubicBezTo>
                <a:cubicBezTo>
                  <a:pt x="904829" y="1636831"/>
                  <a:pt x="903884" y="1638178"/>
                  <a:pt x="903011" y="1639538"/>
                </a:cubicBezTo>
                <a:cubicBezTo>
                  <a:pt x="903739" y="1639396"/>
                  <a:pt x="904468" y="1639289"/>
                  <a:pt x="905199" y="1639171"/>
                </a:cubicBezTo>
                <a:cubicBezTo>
                  <a:pt x="906215" y="1639006"/>
                  <a:pt x="907230" y="1638817"/>
                  <a:pt x="908250" y="1638698"/>
                </a:cubicBezTo>
                <a:lnTo>
                  <a:pt x="908247" y="1638698"/>
                </a:lnTo>
                <a:cubicBezTo>
                  <a:pt x="908424" y="1638687"/>
                  <a:pt x="908620" y="1638675"/>
                  <a:pt x="908797" y="1638651"/>
                </a:cubicBezTo>
                <a:cubicBezTo>
                  <a:pt x="910038" y="1635648"/>
                  <a:pt x="910799" y="1632634"/>
                  <a:pt x="910923" y="1629667"/>
                </a:cubicBezTo>
                <a:close/>
                <a:moveTo>
                  <a:pt x="1126373" y="1827326"/>
                </a:moveTo>
                <a:cubicBezTo>
                  <a:pt x="1121829" y="1825032"/>
                  <a:pt x="1116273" y="1822159"/>
                  <a:pt x="1112918" y="1820847"/>
                </a:cubicBezTo>
                <a:cubicBezTo>
                  <a:pt x="1117356" y="1825020"/>
                  <a:pt x="1119181" y="1829855"/>
                  <a:pt x="1122759" y="1834868"/>
                </a:cubicBezTo>
                <a:cubicBezTo>
                  <a:pt x="1122935" y="1835116"/>
                  <a:pt x="1123160" y="1835317"/>
                  <a:pt x="1123348" y="1835554"/>
                </a:cubicBezTo>
                <a:cubicBezTo>
                  <a:pt x="1123560" y="1834762"/>
                  <a:pt x="1123725" y="1834029"/>
                  <a:pt x="1123984" y="1833177"/>
                </a:cubicBezTo>
                <a:cubicBezTo>
                  <a:pt x="1124619" y="1831156"/>
                  <a:pt x="1125443" y="1829205"/>
                  <a:pt x="1126373" y="1827326"/>
                </a:cubicBezTo>
                <a:close/>
                <a:moveTo>
                  <a:pt x="468872" y="1219740"/>
                </a:moveTo>
                <a:cubicBezTo>
                  <a:pt x="465412" y="1217468"/>
                  <a:pt x="459987" y="1217166"/>
                  <a:pt x="450339" y="1221144"/>
                </a:cubicBezTo>
                <a:cubicBezTo>
                  <a:pt x="456770" y="1221014"/>
                  <a:pt x="463219" y="1222255"/>
                  <a:pt x="468528" y="1226085"/>
                </a:cubicBezTo>
                <a:cubicBezTo>
                  <a:pt x="469916" y="1227078"/>
                  <a:pt x="468564" y="1229018"/>
                  <a:pt x="467105" y="1228260"/>
                </a:cubicBezTo>
                <a:cubicBezTo>
                  <a:pt x="463045" y="1226168"/>
                  <a:pt x="458547" y="1225246"/>
                  <a:pt x="454010" y="1224986"/>
                </a:cubicBezTo>
                <a:cubicBezTo>
                  <a:pt x="458924" y="1226794"/>
                  <a:pt x="463570" y="1229537"/>
                  <a:pt x="467191" y="1232705"/>
                </a:cubicBezTo>
                <a:cubicBezTo>
                  <a:pt x="468124" y="1233521"/>
                  <a:pt x="467317" y="1235200"/>
                  <a:pt x="466091" y="1234656"/>
                </a:cubicBezTo>
                <a:cubicBezTo>
                  <a:pt x="456687" y="1230577"/>
                  <a:pt x="454145" y="1228509"/>
                  <a:pt x="445774" y="1227409"/>
                </a:cubicBezTo>
                <a:cubicBezTo>
                  <a:pt x="451838" y="1229572"/>
                  <a:pt x="457592" y="1232516"/>
                  <a:pt x="461291" y="1238013"/>
                </a:cubicBezTo>
                <a:cubicBezTo>
                  <a:pt x="462110" y="1239243"/>
                  <a:pt x="460387" y="1240390"/>
                  <a:pt x="459372" y="1239538"/>
                </a:cubicBezTo>
                <a:cubicBezTo>
                  <a:pt x="456419" y="1237079"/>
                  <a:pt x="453075" y="1235247"/>
                  <a:pt x="449583" y="1233710"/>
                </a:cubicBezTo>
                <a:cubicBezTo>
                  <a:pt x="450437" y="1234585"/>
                  <a:pt x="451320" y="1235814"/>
                  <a:pt x="451380" y="1235957"/>
                </a:cubicBezTo>
                <a:cubicBezTo>
                  <a:pt x="454433" y="1238474"/>
                  <a:pt x="451213" y="1236371"/>
                  <a:pt x="454811" y="1239113"/>
                </a:cubicBezTo>
                <a:cubicBezTo>
                  <a:pt x="456795" y="1239609"/>
                  <a:pt x="456543" y="1242115"/>
                  <a:pt x="450493" y="1244539"/>
                </a:cubicBezTo>
                <a:cubicBezTo>
                  <a:pt x="449707" y="1245177"/>
                  <a:pt x="448875" y="1245721"/>
                  <a:pt x="447974" y="1245922"/>
                </a:cubicBezTo>
                <a:cubicBezTo>
                  <a:pt x="441310" y="1249941"/>
                  <a:pt x="430374" y="1246064"/>
                  <a:pt x="423754" y="1244209"/>
                </a:cubicBezTo>
                <a:cubicBezTo>
                  <a:pt x="415571" y="1241927"/>
                  <a:pt x="406124" y="1241643"/>
                  <a:pt x="397627" y="1239503"/>
                </a:cubicBezTo>
                <a:cubicBezTo>
                  <a:pt x="394057" y="1238604"/>
                  <a:pt x="390668" y="1237340"/>
                  <a:pt x="387600" y="1235495"/>
                </a:cubicBezTo>
                <a:cubicBezTo>
                  <a:pt x="384717" y="1233757"/>
                  <a:pt x="382112" y="1231499"/>
                  <a:pt x="379955" y="1228426"/>
                </a:cubicBezTo>
                <a:cubicBezTo>
                  <a:pt x="379771" y="1228166"/>
                  <a:pt x="379772" y="1227917"/>
                  <a:pt x="379835" y="1227681"/>
                </a:cubicBezTo>
                <a:cubicBezTo>
                  <a:pt x="377912" y="1224726"/>
                  <a:pt x="376562" y="1220813"/>
                  <a:pt x="377323" y="1217149"/>
                </a:cubicBezTo>
                <a:cubicBezTo>
                  <a:pt x="376469" y="1217550"/>
                  <a:pt x="375680" y="1217916"/>
                  <a:pt x="374954" y="1218295"/>
                </a:cubicBezTo>
                <a:cubicBezTo>
                  <a:pt x="369368" y="1221180"/>
                  <a:pt x="368035" y="1223981"/>
                  <a:pt x="377886" y="1236098"/>
                </a:cubicBezTo>
                <a:lnTo>
                  <a:pt x="377885" y="1236098"/>
                </a:lnTo>
                <a:cubicBezTo>
                  <a:pt x="379446" y="1238025"/>
                  <a:pt x="381276" y="1239527"/>
                  <a:pt x="383259" y="1240791"/>
                </a:cubicBezTo>
                <a:cubicBezTo>
                  <a:pt x="385644" y="1242305"/>
                  <a:pt x="388268" y="1243416"/>
                  <a:pt x="391020" y="1244267"/>
                </a:cubicBezTo>
                <a:cubicBezTo>
                  <a:pt x="393101" y="1244917"/>
                  <a:pt x="395241" y="1245450"/>
                  <a:pt x="397399" y="1245875"/>
                </a:cubicBezTo>
                <a:cubicBezTo>
                  <a:pt x="398456" y="1246100"/>
                  <a:pt x="399506" y="1246324"/>
                  <a:pt x="400557" y="1246560"/>
                </a:cubicBezTo>
                <a:cubicBezTo>
                  <a:pt x="422793" y="1251490"/>
                  <a:pt x="443844" y="1259942"/>
                  <a:pt x="470966" y="1240685"/>
                </a:cubicBezTo>
                <a:cubicBezTo>
                  <a:pt x="477032" y="1236370"/>
                  <a:pt x="479012" y="1237552"/>
                  <a:pt x="475619" y="1230164"/>
                </a:cubicBezTo>
                <a:cubicBezTo>
                  <a:pt x="473828" y="1226257"/>
                  <a:pt x="472332" y="1222013"/>
                  <a:pt x="468872" y="1219740"/>
                </a:cubicBezTo>
                <a:close/>
                <a:moveTo>
                  <a:pt x="1416608" y="2094083"/>
                </a:moveTo>
                <a:cubicBezTo>
                  <a:pt x="1413359" y="2093515"/>
                  <a:pt x="1410251" y="2093302"/>
                  <a:pt x="1407191" y="2093409"/>
                </a:cubicBezTo>
                <a:cubicBezTo>
                  <a:pt x="1402376" y="2094130"/>
                  <a:pt x="1397585" y="2095028"/>
                  <a:pt x="1392804" y="2095832"/>
                </a:cubicBezTo>
                <a:cubicBezTo>
                  <a:pt x="1391228" y="2096270"/>
                  <a:pt x="1389615" y="2096754"/>
                  <a:pt x="1387931" y="2097286"/>
                </a:cubicBezTo>
                <a:cubicBezTo>
                  <a:pt x="1380363" y="2099698"/>
                  <a:pt x="1372805" y="2102535"/>
                  <a:pt x="1364918" y="2103564"/>
                </a:cubicBezTo>
                <a:cubicBezTo>
                  <a:pt x="1363635" y="2103729"/>
                  <a:pt x="1363552" y="2101968"/>
                  <a:pt x="1364529" y="2101495"/>
                </a:cubicBezTo>
                <a:cubicBezTo>
                  <a:pt x="1367767" y="2099970"/>
                  <a:pt x="1371215" y="2098764"/>
                  <a:pt x="1374724" y="2097665"/>
                </a:cubicBezTo>
                <a:cubicBezTo>
                  <a:pt x="1370615" y="2098126"/>
                  <a:pt x="1366295" y="2098055"/>
                  <a:pt x="1362399" y="2098776"/>
                </a:cubicBezTo>
                <a:cubicBezTo>
                  <a:pt x="1358125" y="2099580"/>
                  <a:pt x="1354924" y="2101720"/>
                  <a:pt x="1350885" y="2102701"/>
                </a:cubicBezTo>
                <a:cubicBezTo>
                  <a:pt x="1350380" y="2102831"/>
                  <a:pt x="1349862" y="2102452"/>
                  <a:pt x="1349968" y="2101897"/>
                </a:cubicBezTo>
                <a:cubicBezTo>
                  <a:pt x="1350827" y="2097523"/>
                  <a:pt x="1355959" y="2095927"/>
                  <a:pt x="1359961" y="2095241"/>
                </a:cubicBezTo>
                <a:cubicBezTo>
                  <a:pt x="1358596" y="2094792"/>
                  <a:pt x="1357219" y="2094307"/>
                  <a:pt x="1355854" y="2093704"/>
                </a:cubicBezTo>
                <a:cubicBezTo>
                  <a:pt x="1355383" y="2093503"/>
                  <a:pt x="1354924" y="2093220"/>
                  <a:pt x="1354463" y="2092971"/>
                </a:cubicBezTo>
                <a:cubicBezTo>
                  <a:pt x="1345600" y="2098043"/>
                  <a:pt x="1339114" y="2109120"/>
                  <a:pt x="1350156" y="2119901"/>
                </a:cubicBezTo>
                <a:cubicBezTo>
                  <a:pt x="1358384" y="2127940"/>
                  <a:pt x="1361163" y="2132160"/>
                  <a:pt x="1361762" y="2135482"/>
                </a:cubicBezTo>
                <a:cubicBezTo>
                  <a:pt x="1362080" y="2137232"/>
                  <a:pt x="1361798" y="2138745"/>
                  <a:pt x="1361351" y="2140424"/>
                </a:cubicBezTo>
                <a:cubicBezTo>
                  <a:pt x="1361033" y="2141594"/>
                  <a:pt x="1360656" y="2142847"/>
                  <a:pt x="1360362" y="2144325"/>
                </a:cubicBezTo>
                <a:cubicBezTo>
                  <a:pt x="1359479" y="2148817"/>
                  <a:pt x="1361127" y="2151832"/>
                  <a:pt x="1364388" y="2153546"/>
                </a:cubicBezTo>
                <a:cubicBezTo>
                  <a:pt x="1366484" y="2154645"/>
                  <a:pt x="1369250" y="2155177"/>
                  <a:pt x="1372499" y="2155166"/>
                </a:cubicBezTo>
                <a:cubicBezTo>
                  <a:pt x="1381657" y="2155130"/>
                  <a:pt x="1394524" y="2150815"/>
                  <a:pt x="1406308" y="2142457"/>
                </a:cubicBezTo>
                <a:cubicBezTo>
                  <a:pt x="1413759" y="2134206"/>
                  <a:pt x="1419492" y="2124606"/>
                  <a:pt x="1424354" y="2114369"/>
                </a:cubicBezTo>
                <a:cubicBezTo>
                  <a:pt x="1418902" y="2120693"/>
                  <a:pt x="1406920" y="2133638"/>
                  <a:pt x="1398691" y="2134903"/>
                </a:cubicBezTo>
                <a:cubicBezTo>
                  <a:pt x="1398020" y="2135009"/>
                  <a:pt x="1397385" y="2134312"/>
                  <a:pt x="1397808" y="2133674"/>
                </a:cubicBezTo>
                <a:cubicBezTo>
                  <a:pt x="1401469" y="2128117"/>
                  <a:pt x="1408462" y="2124665"/>
                  <a:pt x="1413299" y="2120091"/>
                </a:cubicBezTo>
                <a:cubicBezTo>
                  <a:pt x="1416314" y="2117242"/>
                  <a:pt x="1418939" y="2113896"/>
                  <a:pt x="1421576" y="2110586"/>
                </a:cubicBezTo>
                <a:cubicBezTo>
                  <a:pt x="1417938" y="2113494"/>
                  <a:pt x="1403541" y="2124405"/>
                  <a:pt x="1395054" y="2128366"/>
                </a:cubicBezTo>
                <a:cubicBezTo>
                  <a:pt x="1393064" y="2129300"/>
                  <a:pt x="1391404" y="2129843"/>
                  <a:pt x="1390274" y="2129808"/>
                </a:cubicBezTo>
                <a:cubicBezTo>
                  <a:pt x="1390251" y="2129808"/>
                  <a:pt x="1390204" y="2129820"/>
                  <a:pt x="1390180" y="2129820"/>
                </a:cubicBezTo>
                <a:cubicBezTo>
                  <a:pt x="1388261" y="2129713"/>
                  <a:pt x="1388026" y="2126451"/>
                  <a:pt x="1389885" y="2126037"/>
                </a:cubicBezTo>
                <a:cubicBezTo>
                  <a:pt x="1390133" y="2125978"/>
                  <a:pt x="1390439" y="2125824"/>
                  <a:pt x="1390710" y="2125741"/>
                </a:cubicBezTo>
                <a:cubicBezTo>
                  <a:pt x="1392029" y="2125351"/>
                  <a:pt x="1393535" y="2124677"/>
                  <a:pt x="1395160" y="2123814"/>
                </a:cubicBezTo>
                <a:cubicBezTo>
                  <a:pt x="1403094" y="2119570"/>
                  <a:pt x="1413759" y="2110669"/>
                  <a:pt x="1418951" y="2106330"/>
                </a:cubicBezTo>
                <a:cubicBezTo>
                  <a:pt x="1406826" y="2113139"/>
                  <a:pt x="1402541" y="2116024"/>
                  <a:pt x="1397267" y="2117490"/>
                </a:cubicBezTo>
                <a:cubicBezTo>
                  <a:pt x="1395818" y="2117880"/>
                  <a:pt x="1394595" y="2115929"/>
                  <a:pt x="1395772" y="2114877"/>
                </a:cubicBezTo>
                <a:cubicBezTo>
                  <a:pt x="1401799" y="2109475"/>
                  <a:pt x="1409780" y="2106673"/>
                  <a:pt x="1418221" y="2102074"/>
                </a:cubicBezTo>
                <a:cubicBezTo>
                  <a:pt x="1406119" y="2105573"/>
                  <a:pt x="1382717" y="2113364"/>
                  <a:pt x="1382034" y="2113506"/>
                </a:cubicBezTo>
                <a:cubicBezTo>
                  <a:pt x="1380810" y="2113754"/>
                  <a:pt x="1379951" y="2111934"/>
                  <a:pt x="1381010" y="2111201"/>
                </a:cubicBezTo>
                <a:cubicBezTo>
                  <a:pt x="1387461" y="2106708"/>
                  <a:pt x="1396160" y="2102890"/>
                  <a:pt x="1405189" y="2100265"/>
                </a:cubicBezTo>
                <a:cubicBezTo>
                  <a:pt x="1398079" y="2101743"/>
                  <a:pt x="1391004" y="2104214"/>
                  <a:pt x="1383823" y="2104509"/>
                </a:cubicBezTo>
                <a:cubicBezTo>
                  <a:pt x="1382764" y="2104545"/>
                  <a:pt x="1382505" y="2103138"/>
                  <a:pt x="1383306" y="2102594"/>
                </a:cubicBezTo>
                <a:cubicBezTo>
                  <a:pt x="1391616" y="2097038"/>
                  <a:pt x="1406437" y="2095017"/>
                  <a:pt x="1416608" y="2094083"/>
                </a:cubicBezTo>
                <a:close/>
                <a:moveTo>
                  <a:pt x="420102" y="1173526"/>
                </a:moveTo>
                <a:cubicBezTo>
                  <a:pt x="418118" y="1168274"/>
                  <a:pt x="413201" y="1164175"/>
                  <a:pt x="406528" y="1162827"/>
                </a:cubicBezTo>
                <a:cubicBezTo>
                  <a:pt x="400912" y="1161704"/>
                  <a:pt x="395220" y="1162366"/>
                  <a:pt x="389575" y="1160900"/>
                </a:cubicBezTo>
                <a:cubicBezTo>
                  <a:pt x="385320" y="1159801"/>
                  <a:pt x="382676" y="1157117"/>
                  <a:pt x="380616" y="1153642"/>
                </a:cubicBezTo>
                <a:cubicBezTo>
                  <a:pt x="380121" y="1152814"/>
                  <a:pt x="379633" y="1151975"/>
                  <a:pt x="379195" y="1151053"/>
                </a:cubicBezTo>
                <a:cubicBezTo>
                  <a:pt x="377250" y="1146963"/>
                  <a:pt x="376359" y="1142293"/>
                  <a:pt x="373617" y="1138616"/>
                </a:cubicBezTo>
                <a:cubicBezTo>
                  <a:pt x="372720" y="1137410"/>
                  <a:pt x="371154" y="1135968"/>
                  <a:pt x="369589" y="1135319"/>
                </a:cubicBezTo>
                <a:cubicBezTo>
                  <a:pt x="369304" y="1135200"/>
                  <a:pt x="369019" y="1135058"/>
                  <a:pt x="368739" y="1134999"/>
                </a:cubicBezTo>
                <a:cubicBezTo>
                  <a:pt x="367116" y="1134680"/>
                  <a:pt x="365687" y="1135531"/>
                  <a:pt x="364219" y="1136216"/>
                </a:cubicBezTo>
                <a:cubicBezTo>
                  <a:pt x="363522" y="1136536"/>
                  <a:pt x="362817" y="1136831"/>
                  <a:pt x="362075" y="1136939"/>
                </a:cubicBezTo>
                <a:cubicBezTo>
                  <a:pt x="361306" y="1137056"/>
                  <a:pt x="360725" y="1137008"/>
                  <a:pt x="360185" y="1136938"/>
                </a:cubicBezTo>
                <a:cubicBezTo>
                  <a:pt x="356525" y="1136476"/>
                  <a:pt x="357361" y="1132410"/>
                  <a:pt x="355080" y="1130070"/>
                </a:cubicBezTo>
                <a:cubicBezTo>
                  <a:pt x="354507" y="1129478"/>
                  <a:pt x="353801" y="1128958"/>
                  <a:pt x="352692" y="1128686"/>
                </a:cubicBezTo>
                <a:cubicBezTo>
                  <a:pt x="350582" y="1128155"/>
                  <a:pt x="349409" y="1129064"/>
                  <a:pt x="348807" y="1130577"/>
                </a:cubicBezTo>
                <a:lnTo>
                  <a:pt x="348806" y="1130589"/>
                </a:lnTo>
                <a:cubicBezTo>
                  <a:pt x="347799" y="1133131"/>
                  <a:pt x="348392" y="1137410"/>
                  <a:pt x="348888" y="1139597"/>
                </a:cubicBezTo>
                <a:cubicBezTo>
                  <a:pt x="351735" y="1152235"/>
                  <a:pt x="356590" y="1159931"/>
                  <a:pt x="361737" y="1166220"/>
                </a:cubicBezTo>
                <a:cubicBezTo>
                  <a:pt x="362585" y="1167260"/>
                  <a:pt x="363438" y="1168265"/>
                  <a:pt x="364295" y="1169234"/>
                </a:cubicBezTo>
                <a:cubicBezTo>
                  <a:pt x="364106" y="1167261"/>
                  <a:pt x="364095" y="1165392"/>
                  <a:pt x="364248" y="1163903"/>
                </a:cubicBezTo>
                <a:cubicBezTo>
                  <a:pt x="364408" y="1162332"/>
                  <a:pt x="365976" y="1161787"/>
                  <a:pt x="367079" y="1162212"/>
                </a:cubicBezTo>
                <a:cubicBezTo>
                  <a:pt x="367735" y="1162472"/>
                  <a:pt x="368227" y="1163075"/>
                  <a:pt x="368158" y="1164022"/>
                </a:cubicBezTo>
                <a:cubicBezTo>
                  <a:pt x="368131" y="1164388"/>
                  <a:pt x="368165" y="1164695"/>
                  <a:pt x="368154" y="1165050"/>
                </a:cubicBezTo>
                <a:cubicBezTo>
                  <a:pt x="367952" y="1171953"/>
                  <a:pt x="370782" y="1176186"/>
                  <a:pt x="373416" y="1179875"/>
                </a:cubicBezTo>
                <a:cubicBezTo>
                  <a:pt x="373720" y="1180301"/>
                  <a:pt x="374019" y="1180738"/>
                  <a:pt x="374311" y="1181151"/>
                </a:cubicBezTo>
                <a:cubicBezTo>
                  <a:pt x="374678" y="1181671"/>
                  <a:pt x="375037" y="1182179"/>
                  <a:pt x="375367" y="1182700"/>
                </a:cubicBezTo>
                <a:cubicBezTo>
                  <a:pt x="375450" y="1182700"/>
                  <a:pt x="375517" y="1182699"/>
                  <a:pt x="375597" y="1182688"/>
                </a:cubicBezTo>
                <a:cubicBezTo>
                  <a:pt x="372839" y="1176989"/>
                  <a:pt x="373237" y="1173266"/>
                  <a:pt x="374390" y="1168561"/>
                </a:cubicBezTo>
                <a:cubicBezTo>
                  <a:pt x="374505" y="1168088"/>
                  <a:pt x="374619" y="1167615"/>
                  <a:pt x="374746" y="1167131"/>
                </a:cubicBezTo>
                <a:cubicBezTo>
                  <a:pt x="375069" y="1165878"/>
                  <a:pt x="377140" y="1165877"/>
                  <a:pt x="377102" y="1167308"/>
                </a:cubicBezTo>
                <a:cubicBezTo>
                  <a:pt x="376772" y="1178231"/>
                  <a:pt x="378779" y="1177001"/>
                  <a:pt x="379795" y="1182498"/>
                </a:cubicBezTo>
                <a:cubicBezTo>
                  <a:pt x="381904" y="1182416"/>
                  <a:pt x="383886" y="1182358"/>
                  <a:pt x="385634" y="1182368"/>
                </a:cubicBezTo>
                <a:cubicBezTo>
                  <a:pt x="385628" y="1181505"/>
                  <a:pt x="385784" y="1180701"/>
                  <a:pt x="385859" y="1179874"/>
                </a:cubicBezTo>
                <a:cubicBezTo>
                  <a:pt x="386093" y="1177332"/>
                  <a:pt x="386565" y="1174862"/>
                  <a:pt x="387295" y="1172225"/>
                </a:cubicBezTo>
                <a:cubicBezTo>
                  <a:pt x="387330" y="1172095"/>
                  <a:pt x="387429" y="1172072"/>
                  <a:pt x="387489" y="1171977"/>
                </a:cubicBezTo>
                <a:cubicBezTo>
                  <a:pt x="388045" y="1171150"/>
                  <a:pt x="389496" y="1171647"/>
                  <a:pt x="389431" y="1172734"/>
                </a:cubicBezTo>
                <a:cubicBezTo>
                  <a:pt x="389352" y="1174094"/>
                  <a:pt x="389363" y="1175488"/>
                  <a:pt x="389396" y="1176896"/>
                </a:cubicBezTo>
                <a:cubicBezTo>
                  <a:pt x="389440" y="1178764"/>
                  <a:pt x="389540" y="1180642"/>
                  <a:pt x="389706" y="1182475"/>
                </a:cubicBezTo>
                <a:cubicBezTo>
                  <a:pt x="390429" y="1182510"/>
                  <a:pt x="391009" y="1182593"/>
                  <a:pt x="391665" y="1182652"/>
                </a:cubicBezTo>
                <a:cubicBezTo>
                  <a:pt x="393759" y="1182842"/>
                  <a:pt x="395631" y="1183101"/>
                  <a:pt x="397125" y="1183503"/>
                </a:cubicBezTo>
                <a:cubicBezTo>
                  <a:pt x="397045" y="1182866"/>
                  <a:pt x="397206" y="1182203"/>
                  <a:pt x="397803" y="1181696"/>
                </a:cubicBezTo>
                <a:cubicBezTo>
                  <a:pt x="400026" y="1179803"/>
                  <a:pt x="401644" y="1177285"/>
                  <a:pt x="402408" y="1174436"/>
                </a:cubicBezTo>
                <a:cubicBezTo>
                  <a:pt x="402722" y="1173254"/>
                  <a:pt x="404212" y="1173679"/>
                  <a:pt x="404502" y="1174601"/>
                </a:cubicBezTo>
                <a:cubicBezTo>
                  <a:pt x="405652" y="1178337"/>
                  <a:pt x="403966" y="1182759"/>
                  <a:pt x="400743" y="1184910"/>
                </a:cubicBezTo>
                <a:cubicBezTo>
                  <a:pt x="403280" y="1186305"/>
                  <a:pt x="404913" y="1188279"/>
                  <a:pt x="406721" y="1190834"/>
                </a:cubicBezTo>
                <a:cubicBezTo>
                  <a:pt x="417960" y="1176115"/>
                  <a:pt x="416449" y="1191980"/>
                  <a:pt x="408766" y="1193765"/>
                </a:cubicBezTo>
                <a:cubicBezTo>
                  <a:pt x="409427" y="1194723"/>
                  <a:pt x="410121" y="1195715"/>
                  <a:pt x="410924" y="1196779"/>
                </a:cubicBezTo>
                <a:cubicBezTo>
                  <a:pt x="411021" y="1196815"/>
                  <a:pt x="411121" y="1196814"/>
                  <a:pt x="411223" y="1196850"/>
                </a:cubicBezTo>
                <a:cubicBezTo>
                  <a:pt x="412835" y="1194948"/>
                  <a:pt x="414446" y="1193043"/>
                  <a:pt x="416069" y="1191140"/>
                </a:cubicBezTo>
                <a:cubicBezTo>
                  <a:pt x="421134" y="1185183"/>
                  <a:pt x="422085" y="1178778"/>
                  <a:pt x="420102" y="1173526"/>
                </a:cubicBezTo>
                <a:close/>
                <a:moveTo>
                  <a:pt x="870946" y="1588953"/>
                </a:moveTo>
                <a:cubicBezTo>
                  <a:pt x="869898" y="1588669"/>
                  <a:pt x="868841" y="1588385"/>
                  <a:pt x="867757" y="1588019"/>
                </a:cubicBezTo>
                <a:cubicBezTo>
                  <a:pt x="867361" y="1588870"/>
                  <a:pt x="866910" y="1589591"/>
                  <a:pt x="866490" y="1590383"/>
                </a:cubicBezTo>
                <a:cubicBezTo>
                  <a:pt x="868786" y="1592404"/>
                  <a:pt x="870981" y="1594568"/>
                  <a:pt x="873082" y="1596944"/>
                </a:cubicBezTo>
                <a:cubicBezTo>
                  <a:pt x="873132" y="1596991"/>
                  <a:pt x="873207" y="1597074"/>
                  <a:pt x="873259" y="1597133"/>
                </a:cubicBezTo>
                <a:cubicBezTo>
                  <a:pt x="874285" y="1597642"/>
                  <a:pt x="875322" y="1598126"/>
                  <a:pt x="876360" y="1598599"/>
                </a:cubicBezTo>
                <a:cubicBezTo>
                  <a:pt x="874922" y="1595159"/>
                  <a:pt x="873474" y="1591719"/>
                  <a:pt x="870946" y="1588953"/>
                </a:cubicBezTo>
                <a:close/>
                <a:moveTo>
                  <a:pt x="396240" y="1150250"/>
                </a:moveTo>
                <a:cubicBezTo>
                  <a:pt x="394408" y="1147562"/>
                  <a:pt x="392351" y="1145236"/>
                  <a:pt x="390288" y="1145437"/>
                </a:cubicBezTo>
                <a:cubicBezTo>
                  <a:pt x="386005" y="1145852"/>
                  <a:pt x="387076" y="1149835"/>
                  <a:pt x="388857" y="1152329"/>
                </a:cubicBezTo>
                <a:cubicBezTo>
                  <a:pt x="391929" y="1156621"/>
                  <a:pt x="398298" y="1154516"/>
                  <a:pt x="400841" y="1157236"/>
                </a:cubicBezTo>
                <a:cubicBezTo>
                  <a:pt x="399678" y="1155988"/>
                  <a:pt x="398072" y="1152938"/>
                  <a:pt x="396240" y="1150250"/>
                </a:cubicBezTo>
                <a:close/>
                <a:moveTo>
                  <a:pt x="205686" y="974318"/>
                </a:moveTo>
                <a:cubicBezTo>
                  <a:pt x="203519" y="972820"/>
                  <a:pt x="201411" y="971227"/>
                  <a:pt x="199278" y="969673"/>
                </a:cubicBezTo>
                <a:cubicBezTo>
                  <a:pt x="189095" y="967480"/>
                  <a:pt x="188585" y="965077"/>
                  <a:pt x="174117" y="961935"/>
                </a:cubicBezTo>
                <a:cubicBezTo>
                  <a:pt x="167238" y="960442"/>
                  <a:pt x="160311" y="959246"/>
                  <a:pt x="153402" y="957771"/>
                </a:cubicBezTo>
                <a:cubicBezTo>
                  <a:pt x="153551" y="957726"/>
                  <a:pt x="156288" y="960594"/>
                  <a:pt x="156660" y="960885"/>
                </a:cubicBezTo>
                <a:cubicBezTo>
                  <a:pt x="157932" y="961878"/>
                  <a:pt x="159310" y="962730"/>
                  <a:pt x="160757" y="963443"/>
                </a:cubicBezTo>
                <a:cubicBezTo>
                  <a:pt x="160956" y="963541"/>
                  <a:pt x="161184" y="963625"/>
                  <a:pt x="161387" y="963722"/>
                </a:cubicBezTo>
                <a:cubicBezTo>
                  <a:pt x="161376" y="963674"/>
                  <a:pt x="161348" y="963623"/>
                  <a:pt x="161339" y="963574"/>
                </a:cubicBezTo>
                <a:lnTo>
                  <a:pt x="161338" y="963573"/>
                </a:lnTo>
                <a:cubicBezTo>
                  <a:pt x="161257" y="963028"/>
                  <a:pt x="161915" y="962792"/>
                  <a:pt x="162319" y="962966"/>
                </a:cubicBezTo>
                <a:cubicBezTo>
                  <a:pt x="163682" y="963556"/>
                  <a:pt x="164865" y="964579"/>
                  <a:pt x="166034" y="965620"/>
                </a:cubicBezTo>
                <a:cubicBezTo>
                  <a:pt x="166922" y="965928"/>
                  <a:pt x="167813" y="966264"/>
                  <a:pt x="168683" y="966471"/>
                </a:cubicBezTo>
                <a:cubicBezTo>
                  <a:pt x="168916" y="966526"/>
                  <a:pt x="169142" y="966580"/>
                  <a:pt x="169374" y="966635"/>
                </a:cubicBezTo>
                <a:cubicBezTo>
                  <a:pt x="168098" y="965782"/>
                  <a:pt x="166858" y="964891"/>
                  <a:pt x="165886" y="963762"/>
                </a:cubicBezTo>
                <a:cubicBezTo>
                  <a:pt x="165442" y="963245"/>
                  <a:pt x="166140" y="962588"/>
                  <a:pt x="166678" y="962817"/>
                </a:cubicBezTo>
                <a:cubicBezTo>
                  <a:pt x="169169" y="963870"/>
                  <a:pt x="171137" y="965822"/>
                  <a:pt x="173220" y="967551"/>
                </a:cubicBezTo>
                <a:cubicBezTo>
                  <a:pt x="174125" y="967766"/>
                  <a:pt x="175037" y="967984"/>
                  <a:pt x="175942" y="968200"/>
                </a:cubicBezTo>
                <a:cubicBezTo>
                  <a:pt x="174819" y="967306"/>
                  <a:pt x="173785" y="966332"/>
                  <a:pt x="173118" y="965276"/>
                </a:cubicBezTo>
                <a:cubicBezTo>
                  <a:pt x="172850" y="964850"/>
                  <a:pt x="173180" y="964106"/>
                  <a:pt x="173756" y="964280"/>
                </a:cubicBezTo>
                <a:cubicBezTo>
                  <a:pt x="175864" y="964915"/>
                  <a:pt x="177535" y="966811"/>
                  <a:pt x="179242" y="968163"/>
                </a:cubicBezTo>
                <a:cubicBezTo>
                  <a:pt x="179794" y="968600"/>
                  <a:pt x="180392" y="968982"/>
                  <a:pt x="180965" y="969397"/>
                </a:cubicBezTo>
                <a:cubicBezTo>
                  <a:pt x="181684" y="969567"/>
                  <a:pt x="182415" y="969745"/>
                  <a:pt x="183133" y="969913"/>
                </a:cubicBezTo>
                <a:cubicBezTo>
                  <a:pt x="182147" y="969023"/>
                  <a:pt x="181257" y="968082"/>
                  <a:pt x="180730" y="967141"/>
                </a:cubicBezTo>
                <a:cubicBezTo>
                  <a:pt x="180437" y="966616"/>
                  <a:pt x="180986" y="966023"/>
                  <a:pt x="181514" y="966078"/>
                </a:cubicBezTo>
                <a:cubicBezTo>
                  <a:pt x="183511" y="966295"/>
                  <a:pt x="184980" y="967951"/>
                  <a:pt x="186481" y="969192"/>
                </a:cubicBezTo>
                <a:cubicBezTo>
                  <a:pt x="187386" y="969940"/>
                  <a:pt x="188306" y="970630"/>
                  <a:pt x="189246" y="971293"/>
                </a:cubicBezTo>
                <a:cubicBezTo>
                  <a:pt x="190158" y="971490"/>
                  <a:pt x="191063" y="971718"/>
                  <a:pt x="191978" y="971908"/>
                </a:cubicBezTo>
                <a:cubicBezTo>
                  <a:pt x="190488" y="971196"/>
                  <a:pt x="188967" y="970488"/>
                  <a:pt x="188288" y="968932"/>
                </a:cubicBezTo>
                <a:cubicBezTo>
                  <a:pt x="188113" y="968535"/>
                  <a:pt x="188444" y="968032"/>
                  <a:pt x="188894" y="968102"/>
                </a:cubicBezTo>
                <a:cubicBezTo>
                  <a:pt x="192178" y="968612"/>
                  <a:pt x="194861" y="971211"/>
                  <a:pt x="197766" y="973019"/>
                </a:cubicBezTo>
                <a:cubicBezTo>
                  <a:pt x="198163" y="973090"/>
                  <a:pt x="198554" y="973178"/>
                  <a:pt x="198953" y="973247"/>
                </a:cubicBezTo>
                <a:cubicBezTo>
                  <a:pt x="197328" y="972499"/>
                  <a:pt x="195627" y="971769"/>
                  <a:pt x="194880" y="970132"/>
                </a:cubicBezTo>
                <a:cubicBezTo>
                  <a:pt x="194681" y="969696"/>
                  <a:pt x="194963" y="968978"/>
                  <a:pt x="195541" y="969081"/>
                </a:cubicBezTo>
                <a:cubicBezTo>
                  <a:pt x="197427" y="969416"/>
                  <a:pt x="199142" y="970619"/>
                  <a:pt x="200815" y="971536"/>
                </a:cubicBezTo>
                <a:cubicBezTo>
                  <a:pt x="201972" y="972169"/>
                  <a:pt x="202921" y="973158"/>
                  <a:pt x="203935" y="974040"/>
                </a:cubicBezTo>
                <a:cubicBezTo>
                  <a:pt x="204523" y="974123"/>
                  <a:pt x="205093" y="974242"/>
                  <a:pt x="205686" y="974318"/>
                </a:cubicBezTo>
                <a:close/>
                <a:moveTo>
                  <a:pt x="981316" y="1689319"/>
                </a:moveTo>
                <a:cubicBezTo>
                  <a:pt x="982051" y="1690442"/>
                  <a:pt x="979984" y="1693161"/>
                  <a:pt x="979715" y="1694994"/>
                </a:cubicBezTo>
                <a:cubicBezTo>
                  <a:pt x="979393" y="1697216"/>
                  <a:pt x="976291" y="1696613"/>
                  <a:pt x="976360" y="1694473"/>
                </a:cubicBezTo>
                <a:cubicBezTo>
                  <a:pt x="976418" y="1692582"/>
                  <a:pt x="978896" y="1685536"/>
                  <a:pt x="981316" y="1689319"/>
                </a:cubicBezTo>
                <a:close/>
                <a:moveTo>
                  <a:pt x="226202" y="992406"/>
                </a:moveTo>
                <a:cubicBezTo>
                  <a:pt x="214134" y="992463"/>
                  <a:pt x="189914" y="987914"/>
                  <a:pt x="168606" y="979372"/>
                </a:cubicBezTo>
                <a:cubicBezTo>
                  <a:pt x="168853" y="979608"/>
                  <a:pt x="169110" y="979840"/>
                  <a:pt x="169356" y="980076"/>
                </a:cubicBezTo>
                <a:lnTo>
                  <a:pt x="169356" y="980077"/>
                </a:lnTo>
                <a:cubicBezTo>
                  <a:pt x="176536" y="984434"/>
                  <a:pt x="183403" y="988100"/>
                  <a:pt x="190816" y="990884"/>
                </a:cubicBezTo>
                <a:cubicBezTo>
                  <a:pt x="190682" y="990554"/>
                  <a:pt x="190469" y="990237"/>
                  <a:pt x="190435" y="989897"/>
                </a:cubicBezTo>
                <a:cubicBezTo>
                  <a:pt x="190384" y="989404"/>
                  <a:pt x="190848" y="988927"/>
                  <a:pt x="191351" y="989041"/>
                </a:cubicBezTo>
                <a:cubicBezTo>
                  <a:pt x="192886" y="989385"/>
                  <a:pt x="194580" y="990893"/>
                  <a:pt x="195743" y="992493"/>
                </a:cubicBezTo>
                <a:cubicBezTo>
                  <a:pt x="196860" y="992839"/>
                  <a:pt x="197931" y="993244"/>
                  <a:pt x="199082" y="993551"/>
                </a:cubicBezTo>
                <a:cubicBezTo>
                  <a:pt x="198015" y="992530"/>
                  <a:pt x="197102" y="991412"/>
                  <a:pt x="196893" y="990416"/>
                </a:cubicBezTo>
                <a:cubicBezTo>
                  <a:pt x="196796" y="989957"/>
                  <a:pt x="197091" y="989586"/>
                  <a:pt x="197548" y="989548"/>
                </a:cubicBezTo>
                <a:cubicBezTo>
                  <a:pt x="199393" y="989398"/>
                  <a:pt x="200772" y="991286"/>
                  <a:pt x="201996" y="992475"/>
                </a:cubicBezTo>
                <a:cubicBezTo>
                  <a:pt x="202918" y="993369"/>
                  <a:pt x="203877" y="994152"/>
                  <a:pt x="204876" y="994885"/>
                </a:cubicBezTo>
                <a:cubicBezTo>
                  <a:pt x="205198" y="994947"/>
                  <a:pt x="205499" y="995026"/>
                  <a:pt x="205822" y="995085"/>
                </a:cubicBezTo>
                <a:cubicBezTo>
                  <a:pt x="204416" y="994052"/>
                  <a:pt x="202938" y="992669"/>
                  <a:pt x="203447" y="991350"/>
                </a:cubicBezTo>
                <a:cubicBezTo>
                  <a:pt x="204238" y="989298"/>
                  <a:pt x="206608" y="992020"/>
                  <a:pt x="207283" y="992614"/>
                </a:cubicBezTo>
                <a:cubicBezTo>
                  <a:pt x="208525" y="993709"/>
                  <a:pt x="210096" y="994898"/>
                  <a:pt x="211729" y="995884"/>
                </a:cubicBezTo>
                <a:cubicBezTo>
                  <a:pt x="212789" y="995994"/>
                  <a:pt x="213844" y="996164"/>
                  <a:pt x="214908" y="996241"/>
                </a:cubicBezTo>
                <a:cubicBezTo>
                  <a:pt x="210031" y="993182"/>
                  <a:pt x="210110" y="990989"/>
                  <a:pt x="211350" y="991167"/>
                </a:cubicBezTo>
                <a:cubicBezTo>
                  <a:pt x="213211" y="991432"/>
                  <a:pt x="218022" y="995276"/>
                  <a:pt x="220255" y="996507"/>
                </a:cubicBezTo>
                <a:cubicBezTo>
                  <a:pt x="220662" y="996522"/>
                  <a:pt x="221067" y="996556"/>
                  <a:pt x="221476" y="996568"/>
                </a:cubicBezTo>
                <a:cubicBezTo>
                  <a:pt x="217823" y="994167"/>
                  <a:pt x="217777" y="991988"/>
                  <a:pt x="219074" y="992106"/>
                </a:cubicBezTo>
                <a:cubicBezTo>
                  <a:pt x="221373" y="992314"/>
                  <a:pt x="223244" y="994375"/>
                  <a:pt x="225163" y="995596"/>
                </a:cubicBezTo>
                <a:cubicBezTo>
                  <a:pt x="225701" y="995936"/>
                  <a:pt x="226340" y="996310"/>
                  <a:pt x="227013" y="996679"/>
                </a:cubicBezTo>
                <a:cubicBezTo>
                  <a:pt x="228202" y="996691"/>
                  <a:pt x="229391" y="996702"/>
                  <a:pt x="230580" y="996711"/>
                </a:cubicBezTo>
                <a:cubicBezTo>
                  <a:pt x="228678" y="995700"/>
                  <a:pt x="226684" y="994399"/>
                  <a:pt x="226105" y="992813"/>
                </a:cubicBezTo>
                <a:cubicBezTo>
                  <a:pt x="226050" y="992665"/>
                  <a:pt x="226141" y="992539"/>
                  <a:pt x="226202" y="992406"/>
                </a:cubicBezTo>
                <a:close/>
                <a:moveTo>
                  <a:pt x="158878" y="930227"/>
                </a:moveTo>
                <a:cubicBezTo>
                  <a:pt x="157403" y="925442"/>
                  <a:pt x="149907" y="924437"/>
                  <a:pt x="145854" y="923536"/>
                </a:cubicBezTo>
                <a:cubicBezTo>
                  <a:pt x="146865" y="923765"/>
                  <a:pt x="148503" y="925842"/>
                  <a:pt x="149323" y="926537"/>
                </a:cubicBezTo>
                <a:cubicBezTo>
                  <a:pt x="150488" y="927523"/>
                  <a:pt x="151663" y="928498"/>
                  <a:pt x="152846" y="929462"/>
                </a:cubicBezTo>
                <a:cubicBezTo>
                  <a:pt x="154977" y="931197"/>
                  <a:pt x="157191" y="932704"/>
                  <a:pt x="159288" y="934476"/>
                </a:cubicBezTo>
                <a:cubicBezTo>
                  <a:pt x="159295" y="933047"/>
                  <a:pt x="159298" y="931592"/>
                  <a:pt x="158878" y="930227"/>
                </a:cubicBezTo>
                <a:close/>
                <a:moveTo>
                  <a:pt x="907455" y="1620907"/>
                </a:moveTo>
                <a:cubicBezTo>
                  <a:pt x="905099" y="1618696"/>
                  <a:pt x="901872" y="1617195"/>
                  <a:pt x="898152" y="1615977"/>
                </a:cubicBezTo>
                <a:cubicBezTo>
                  <a:pt x="898138" y="1615965"/>
                  <a:pt x="898121" y="1615965"/>
                  <a:pt x="898107" y="1615965"/>
                </a:cubicBezTo>
                <a:cubicBezTo>
                  <a:pt x="897187" y="1615658"/>
                  <a:pt x="896238" y="1615374"/>
                  <a:pt x="895263" y="1615102"/>
                </a:cubicBezTo>
                <a:cubicBezTo>
                  <a:pt x="895288" y="1615965"/>
                  <a:pt x="895150" y="1616864"/>
                  <a:pt x="894701" y="1617821"/>
                </a:cubicBezTo>
                <a:cubicBezTo>
                  <a:pt x="894189" y="1618921"/>
                  <a:pt x="893157" y="1619677"/>
                  <a:pt x="892101" y="1620268"/>
                </a:cubicBezTo>
                <a:cubicBezTo>
                  <a:pt x="891609" y="1620540"/>
                  <a:pt x="891080" y="1620729"/>
                  <a:pt x="890563" y="1620942"/>
                </a:cubicBezTo>
                <a:cubicBezTo>
                  <a:pt x="890299" y="1621060"/>
                  <a:pt x="890046" y="1621202"/>
                  <a:pt x="889776" y="1621297"/>
                </a:cubicBezTo>
                <a:cubicBezTo>
                  <a:pt x="889929" y="1621450"/>
                  <a:pt x="890057" y="1621616"/>
                  <a:pt x="890206" y="1621770"/>
                </a:cubicBezTo>
                <a:cubicBezTo>
                  <a:pt x="891509" y="1623117"/>
                  <a:pt x="892645" y="1624595"/>
                  <a:pt x="893628" y="1626179"/>
                </a:cubicBezTo>
                <a:cubicBezTo>
                  <a:pt x="895901" y="1629856"/>
                  <a:pt x="897432" y="1633981"/>
                  <a:pt x="898099" y="1638013"/>
                </a:cubicBezTo>
                <a:lnTo>
                  <a:pt x="898097" y="1638013"/>
                </a:lnTo>
                <a:cubicBezTo>
                  <a:pt x="898099" y="1638025"/>
                  <a:pt x="898102" y="1638036"/>
                  <a:pt x="898103" y="1638036"/>
                </a:cubicBezTo>
                <a:cubicBezTo>
                  <a:pt x="898911" y="1637102"/>
                  <a:pt x="899793" y="1636145"/>
                  <a:pt x="900676" y="1635176"/>
                </a:cubicBezTo>
                <a:cubicBezTo>
                  <a:pt x="900514" y="1632492"/>
                  <a:pt x="900619" y="1630731"/>
                  <a:pt x="899721" y="1628555"/>
                </a:cubicBezTo>
                <a:cubicBezTo>
                  <a:pt x="899159" y="1627196"/>
                  <a:pt x="898211" y="1625671"/>
                  <a:pt x="896545" y="1623661"/>
                </a:cubicBezTo>
                <a:cubicBezTo>
                  <a:pt x="895062" y="1621852"/>
                  <a:pt x="897806" y="1619500"/>
                  <a:pt x="899322" y="1621297"/>
                </a:cubicBezTo>
                <a:cubicBezTo>
                  <a:pt x="900062" y="1622183"/>
                  <a:pt x="900681" y="1623011"/>
                  <a:pt x="901216" y="1623815"/>
                </a:cubicBezTo>
                <a:cubicBezTo>
                  <a:pt x="902870" y="1626309"/>
                  <a:pt x="903654" y="1628555"/>
                  <a:pt x="904193" y="1631121"/>
                </a:cubicBezTo>
                <a:cubicBezTo>
                  <a:pt x="904506" y="1630742"/>
                  <a:pt x="904803" y="1630340"/>
                  <a:pt x="905090" y="1629950"/>
                </a:cubicBezTo>
                <a:cubicBezTo>
                  <a:pt x="907328" y="1626912"/>
                  <a:pt x="908690" y="1623838"/>
                  <a:pt x="907455" y="1620907"/>
                </a:cubicBezTo>
                <a:close/>
                <a:moveTo>
                  <a:pt x="838379" y="1556774"/>
                </a:moveTo>
                <a:cubicBezTo>
                  <a:pt x="838326" y="1556774"/>
                  <a:pt x="838289" y="1556786"/>
                  <a:pt x="838237" y="1556786"/>
                </a:cubicBezTo>
                <a:cubicBezTo>
                  <a:pt x="837185" y="1556845"/>
                  <a:pt x="836277" y="1556939"/>
                  <a:pt x="835449" y="1557081"/>
                </a:cubicBezTo>
                <a:cubicBezTo>
                  <a:pt x="834126" y="1557294"/>
                  <a:pt x="833024" y="1557601"/>
                  <a:pt x="832029" y="1557980"/>
                </a:cubicBezTo>
                <a:cubicBezTo>
                  <a:pt x="831709" y="1558110"/>
                  <a:pt x="831402" y="1558240"/>
                  <a:pt x="831097" y="1558382"/>
                </a:cubicBezTo>
                <a:cubicBezTo>
                  <a:pt x="830811" y="1558512"/>
                  <a:pt x="830519" y="1558618"/>
                  <a:pt x="830235" y="1558760"/>
                </a:cubicBezTo>
                <a:cubicBezTo>
                  <a:pt x="830269" y="1558795"/>
                  <a:pt x="830753" y="1560037"/>
                  <a:pt x="831369" y="1561573"/>
                </a:cubicBezTo>
                <a:cubicBezTo>
                  <a:pt x="831538" y="1561999"/>
                  <a:pt x="831713" y="1562425"/>
                  <a:pt x="831897" y="1562886"/>
                </a:cubicBezTo>
                <a:cubicBezTo>
                  <a:pt x="832632" y="1564683"/>
                  <a:pt x="833435" y="1566586"/>
                  <a:pt x="833916" y="1567449"/>
                </a:cubicBezTo>
                <a:cubicBezTo>
                  <a:pt x="833956" y="1567508"/>
                  <a:pt x="834014" y="1567555"/>
                  <a:pt x="834054" y="1567614"/>
                </a:cubicBezTo>
                <a:cubicBezTo>
                  <a:pt x="834158" y="1567792"/>
                  <a:pt x="834296" y="1567910"/>
                  <a:pt x="834408" y="1568064"/>
                </a:cubicBezTo>
                <a:cubicBezTo>
                  <a:pt x="834785" y="1568596"/>
                  <a:pt x="835158" y="1569128"/>
                  <a:pt x="835595" y="1569565"/>
                </a:cubicBezTo>
                <a:cubicBezTo>
                  <a:pt x="835511" y="1569116"/>
                  <a:pt x="835544" y="1568643"/>
                  <a:pt x="835509" y="1568170"/>
                </a:cubicBezTo>
                <a:cubicBezTo>
                  <a:pt x="835467" y="1567626"/>
                  <a:pt x="835389" y="1567094"/>
                  <a:pt x="835408" y="1566539"/>
                </a:cubicBezTo>
                <a:cubicBezTo>
                  <a:pt x="835417" y="1566279"/>
                  <a:pt x="835453" y="1566030"/>
                  <a:pt x="835472" y="1565782"/>
                </a:cubicBezTo>
                <a:cubicBezTo>
                  <a:pt x="835589" y="1564328"/>
                  <a:pt x="835920" y="1562874"/>
                  <a:pt x="836374" y="1561443"/>
                </a:cubicBezTo>
                <a:cubicBezTo>
                  <a:pt x="836431" y="1561266"/>
                  <a:pt x="836484" y="1561089"/>
                  <a:pt x="836545" y="1560911"/>
                </a:cubicBezTo>
                <a:cubicBezTo>
                  <a:pt x="837037" y="1559481"/>
                  <a:pt x="837618" y="1558098"/>
                  <a:pt x="838340" y="1556845"/>
                </a:cubicBezTo>
                <a:cubicBezTo>
                  <a:pt x="838355" y="1556821"/>
                  <a:pt x="838365" y="1556798"/>
                  <a:pt x="838379" y="1556774"/>
                </a:cubicBezTo>
                <a:close/>
                <a:moveTo>
                  <a:pt x="1288542" y="1971964"/>
                </a:moveTo>
                <a:cubicBezTo>
                  <a:pt x="1287459" y="1972378"/>
                  <a:pt x="1286294" y="1972685"/>
                  <a:pt x="1284952" y="1972898"/>
                </a:cubicBezTo>
                <a:cubicBezTo>
                  <a:pt x="1283021" y="1973206"/>
                  <a:pt x="1281055" y="1972745"/>
                  <a:pt x="1279125" y="1972898"/>
                </a:cubicBezTo>
                <a:cubicBezTo>
                  <a:pt x="1275817" y="1973182"/>
                  <a:pt x="1274475" y="1975345"/>
                  <a:pt x="1271566" y="1975972"/>
                </a:cubicBezTo>
                <a:cubicBezTo>
                  <a:pt x="1266388" y="1977095"/>
                  <a:pt x="1262232" y="1974743"/>
                  <a:pt x="1260677" y="1970321"/>
                </a:cubicBezTo>
                <a:cubicBezTo>
                  <a:pt x="1256699" y="1972165"/>
                  <a:pt x="1251071" y="1974092"/>
                  <a:pt x="1248506" y="1971137"/>
                </a:cubicBezTo>
                <a:cubicBezTo>
                  <a:pt x="1247953" y="1970510"/>
                  <a:pt x="1248224" y="1969446"/>
                  <a:pt x="1248848" y="1968997"/>
                </a:cubicBezTo>
                <a:cubicBezTo>
                  <a:pt x="1248942" y="1968926"/>
                  <a:pt x="1249048" y="1968855"/>
                  <a:pt x="1249142" y="1968784"/>
                </a:cubicBezTo>
                <a:cubicBezTo>
                  <a:pt x="1249447" y="1968560"/>
                  <a:pt x="1249978" y="1968572"/>
                  <a:pt x="1250284" y="1968772"/>
                </a:cubicBezTo>
                <a:cubicBezTo>
                  <a:pt x="1250737" y="1969074"/>
                  <a:pt x="1252838" y="1968480"/>
                  <a:pt x="1255129" y="1967654"/>
                </a:cubicBezTo>
                <a:lnTo>
                  <a:pt x="1261041" y="1965174"/>
                </a:lnTo>
                <a:lnTo>
                  <a:pt x="1261180" y="1965181"/>
                </a:lnTo>
                <a:lnTo>
                  <a:pt x="1264469" y="1967047"/>
                </a:lnTo>
                <a:cubicBezTo>
                  <a:pt x="1264657" y="1970770"/>
                  <a:pt x="1267047" y="1971361"/>
                  <a:pt x="1269919" y="1970924"/>
                </a:cubicBezTo>
                <a:cubicBezTo>
                  <a:pt x="1269189" y="1970487"/>
                  <a:pt x="1269225" y="1970593"/>
                  <a:pt x="1268695" y="1969990"/>
                </a:cubicBezTo>
                <a:cubicBezTo>
                  <a:pt x="1267718" y="1969789"/>
                  <a:pt x="1267070" y="1969529"/>
                  <a:pt x="1266882" y="1968441"/>
                </a:cubicBezTo>
                <a:cubicBezTo>
                  <a:pt x="1265622" y="1967744"/>
                  <a:pt x="1265505" y="1966302"/>
                  <a:pt x="1268248" y="1965545"/>
                </a:cubicBezTo>
                <a:lnTo>
                  <a:pt x="1261180" y="1965181"/>
                </a:lnTo>
                <a:lnTo>
                  <a:pt x="1261114" y="1965143"/>
                </a:lnTo>
                <a:lnTo>
                  <a:pt x="1261041" y="1965174"/>
                </a:lnTo>
                <a:lnTo>
                  <a:pt x="1257017" y="1964966"/>
                </a:lnTo>
                <a:cubicBezTo>
                  <a:pt x="1253392" y="1965569"/>
                  <a:pt x="1249577" y="1967437"/>
                  <a:pt x="1245916" y="1967354"/>
                </a:cubicBezTo>
                <a:cubicBezTo>
                  <a:pt x="1244798" y="1967318"/>
                  <a:pt x="1243856" y="1965758"/>
                  <a:pt x="1244892" y="1964919"/>
                </a:cubicBezTo>
                <a:cubicBezTo>
                  <a:pt x="1250213" y="1960580"/>
                  <a:pt x="1258524" y="1960119"/>
                  <a:pt x="1265598" y="1961041"/>
                </a:cubicBezTo>
                <a:cubicBezTo>
                  <a:pt x="1259501" y="1958440"/>
                  <a:pt x="1254498" y="1961088"/>
                  <a:pt x="1248389" y="1962247"/>
                </a:cubicBezTo>
                <a:cubicBezTo>
                  <a:pt x="1243374" y="1963204"/>
                  <a:pt x="1244563" y="1964481"/>
                  <a:pt x="1240972" y="1965876"/>
                </a:cubicBezTo>
                <a:cubicBezTo>
                  <a:pt x="1239112" y="1967969"/>
                  <a:pt x="1238736" y="1968063"/>
                  <a:pt x="1237770" y="1968264"/>
                </a:cubicBezTo>
                <a:cubicBezTo>
                  <a:pt x="1237076" y="1968654"/>
                  <a:pt x="1236334" y="1969033"/>
                  <a:pt x="1235534" y="1969340"/>
                </a:cubicBezTo>
                <a:cubicBezTo>
                  <a:pt x="1234674" y="1970026"/>
                  <a:pt x="1233850" y="1970569"/>
                  <a:pt x="1233026" y="1971042"/>
                </a:cubicBezTo>
                <a:cubicBezTo>
                  <a:pt x="1227105" y="1974530"/>
                  <a:pt x="1222184" y="1973040"/>
                  <a:pt x="1217487" y="1971598"/>
                </a:cubicBezTo>
                <a:cubicBezTo>
                  <a:pt x="1216828" y="1971397"/>
                  <a:pt x="1216169" y="1971196"/>
                  <a:pt x="1215521" y="1971019"/>
                </a:cubicBezTo>
                <a:cubicBezTo>
                  <a:pt x="1213826" y="1970534"/>
                  <a:pt x="1212131" y="1970167"/>
                  <a:pt x="1210424" y="1970132"/>
                </a:cubicBezTo>
                <a:cubicBezTo>
                  <a:pt x="1210271" y="1970132"/>
                  <a:pt x="1210106" y="1970120"/>
                  <a:pt x="1209953" y="1970120"/>
                </a:cubicBezTo>
                <a:cubicBezTo>
                  <a:pt x="1210083" y="1970262"/>
                  <a:pt x="1210212" y="1970380"/>
                  <a:pt x="1210342" y="1970522"/>
                </a:cubicBezTo>
                <a:cubicBezTo>
                  <a:pt x="1210954" y="1971160"/>
                  <a:pt x="1211602" y="1971775"/>
                  <a:pt x="1212273" y="1972283"/>
                </a:cubicBezTo>
                <a:cubicBezTo>
                  <a:pt x="1212732" y="1972626"/>
                  <a:pt x="1213191" y="1972910"/>
                  <a:pt x="1213685" y="1973146"/>
                </a:cubicBezTo>
                <a:cubicBezTo>
                  <a:pt x="1214015" y="1973300"/>
                  <a:pt x="1214356" y="1973383"/>
                  <a:pt x="1214709" y="1973477"/>
                </a:cubicBezTo>
                <a:cubicBezTo>
                  <a:pt x="1214933" y="1973537"/>
                  <a:pt x="1215157" y="1973643"/>
                  <a:pt x="1215404" y="1973667"/>
                </a:cubicBezTo>
                <a:cubicBezTo>
                  <a:pt x="1215604" y="1973690"/>
                  <a:pt x="1215816" y="1973690"/>
                  <a:pt x="1216028" y="1973714"/>
                </a:cubicBezTo>
                <a:cubicBezTo>
                  <a:pt x="1218264" y="1973939"/>
                  <a:pt x="1220513" y="1974009"/>
                  <a:pt x="1222760" y="1973891"/>
                </a:cubicBezTo>
                <a:cubicBezTo>
                  <a:pt x="1225033" y="1973773"/>
                  <a:pt x="1227305" y="1973395"/>
                  <a:pt x="1229577" y="1973040"/>
                </a:cubicBezTo>
                <a:cubicBezTo>
                  <a:pt x="1230448" y="1972709"/>
                  <a:pt x="1231330" y="1972414"/>
                  <a:pt x="1232202" y="1972142"/>
                </a:cubicBezTo>
                <a:cubicBezTo>
                  <a:pt x="1232779" y="1971964"/>
                  <a:pt x="1233332" y="1971799"/>
                  <a:pt x="1233921" y="1971681"/>
                </a:cubicBezTo>
                <a:cubicBezTo>
                  <a:pt x="1234992" y="1971456"/>
                  <a:pt x="1235887" y="1971562"/>
                  <a:pt x="1236946" y="1971775"/>
                </a:cubicBezTo>
                <a:cubicBezTo>
                  <a:pt x="1237217" y="1971834"/>
                  <a:pt x="1237476" y="1972012"/>
                  <a:pt x="1237723" y="1972177"/>
                </a:cubicBezTo>
                <a:cubicBezTo>
                  <a:pt x="1238312" y="1970983"/>
                  <a:pt x="1239265" y="1970652"/>
                  <a:pt x="1240372" y="1970936"/>
                </a:cubicBezTo>
                <a:cubicBezTo>
                  <a:pt x="1241832" y="1970179"/>
                  <a:pt x="1243090" y="1969754"/>
                  <a:pt x="1244586" y="1969801"/>
                </a:cubicBezTo>
                <a:cubicBezTo>
                  <a:pt x="1246481" y="1969860"/>
                  <a:pt x="1247282" y="1972544"/>
                  <a:pt x="1245281" y="1973217"/>
                </a:cubicBezTo>
                <a:cubicBezTo>
                  <a:pt x="1244304" y="1973477"/>
                  <a:pt x="1243385" y="1973891"/>
                  <a:pt x="1242538" y="1974447"/>
                </a:cubicBezTo>
                <a:cubicBezTo>
                  <a:pt x="1241843" y="1974908"/>
                  <a:pt x="1241184" y="1974920"/>
                  <a:pt x="1240630" y="1974695"/>
                </a:cubicBezTo>
                <a:cubicBezTo>
                  <a:pt x="1240584" y="1974884"/>
                  <a:pt x="1240513" y="1975156"/>
                  <a:pt x="1240254" y="1975617"/>
                </a:cubicBezTo>
                <a:cubicBezTo>
                  <a:pt x="1239772" y="1976445"/>
                  <a:pt x="1238806" y="1976433"/>
                  <a:pt x="1237982" y="1976445"/>
                </a:cubicBezTo>
                <a:cubicBezTo>
                  <a:pt x="1236605" y="1976468"/>
                  <a:pt x="1236558" y="1975322"/>
                  <a:pt x="1234615" y="1975582"/>
                </a:cubicBezTo>
                <a:cubicBezTo>
                  <a:pt x="1233709" y="1975724"/>
                  <a:pt x="1232826" y="1975948"/>
                  <a:pt x="1231967" y="1976267"/>
                </a:cubicBezTo>
                <a:cubicBezTo>
                  <a:pt x="1230919" y="1976598"/>
                  <a:pt x="1229942" y="1976788"/>
                  <a:pt x="1228930" y="1976859"/>
                </a:cubicBezTo>
                <a:cubicBezTo>
                  <a:pt x="1228446" y="1976894"/>
                  <a:pt x="1227975" y="1976953"/>
                  <a:pt x="1227458" y="1976894"/>
                </a:cubicBezTo>
                <a:cubicBezTo>
                  <a:pt x="1227364" y="1976882"/>
                  <a:pt x="1227305" y="1976788"/>
                  <a:pt x="1227211" y="1976764"/>
                </a:cubicBezTo>
                <a:cubicBezTo>
                  <a:pt x="1225833" y="1976894"/>
                  <a:pt x="1224056" y="1976988"/>
                  <a:pt x="1222242" y="1977060"/>
                </a:cubicBezTo>
                <a:cubicBezTo>
                  <a:pt x="1218500" y="1977213"/>
                  <a:pt x="1214686" y="1977261"/>
                  <a:pt x="1213896" y="1977201"/>
                </a:cubicBezTo>
                <a:cubicBezTo>
                  <a:pt x="1213873" y="1977201"/>
                  <a:pt x="1213803" y="1977201"/>
                  <a:pt x="1213791" y="1977201"/>
                </a:cubicBezTo>
                <a:cubicBezTo>
                  <a:pt x="1213803" y="1977237"/>
                  <a:pt x="1213803" y="1977296"/>
                  <a:pt x="1213815" y="1977343"/>
                </a:cubicBezTo>
                <a:cubicBezTo>
                  <a:pt x="1213956" y="1977875"/>
                  <a:pt x="1214062" y="1978466"/>
                  <a:pt x="1214109" y="1979199"/>
                </a:cubicBezTo>
                <a:cubicBezTo>
                  <a:pt x="1214121" y="1979424"/>
                  <a:pt x="1214203" y="1979554"/>
                  <a:pt x="1214238" y="1979743"/>
                </a:cubicBezTo>
                <a:cubicBezTo>
                  <a:pt x="1214709" y="1982367"/>
                  <a:pt x="1217252" y="1982107"/>
                  <a:pt x="1219736" y="1981363"/>
                </a:cubicBezTo>
                <a:cubicBezTo>
                  <a:pt x="1221031" y="1980972"/>
                  <a:pt x="1222302" y="1980488"/>
                  <a:pt x="1223232" y="1980240"/>
                </a:cubicBezTo>
                <a:cubicBezTo>
                  <a:pt x="1224102" y="1980003"/>
                  <a:pt x="1224974" y="1979790"/>
                  <a:pt x="1225844" y="1979613"/>
                </a:cubicBezTo>
                <a:cubicBezTo>
                  <a:pt x="1226328" y="1979507"/>
                  <a:pt x="1226811" y="1979436"/>
                  <a:pt x="1227293" y="1979365"/>
                </a:cubicBezTo>
                <a:cubicBezTo>
                  <a:pt x="1229459" y="1978998"/>
                  <a:pt x="1231625" y="1978856"/>
                  <a:pt x="1233897" y="1979152"/>
                </a:cubicBezTo>
                <a:cubicBezTo>
                  <a:pt x="1238512" y="1979778"/>
                  <a:pt x="1242197" y="1980984"/>
                  <a:pt x="1246587" y="1978230"/>
                </a:cubicBezTo>
                <a:cubicBezTo>
                  <a:pt x="1247918" y="1977402"/>
                  <a:pt x="1249354" y="1978632"/>
                  <a:pt x="1248883" y="1980074"/>
                </a:cubicBezTo>
                <a:cubicBezTo>
                  <a:pt x="1247494" y="1984353"/>
                  <a:pt x="1243021" y="1984649"/>
                  <a:pt x="1239042" y="1984342"/>
                </a:cubicBezTo>
                <a:cubicBezTo>
                  <a:pt x="1238724" y="1985890"/>
                  <a:pt x="1237381" y="1988243"/>
                  <a:pt x="1236746" y="1990016"/>
                </a:cubicBezTo>
                <a:cubicBezTo>
                  <a:pt x="1236252" y="1999355"/>
                  <a:pt x="1223362" y="2039064"/>
                  <a:pt x="1218829" y="2052246"/>
                </a:cubicBezTo>
                <a:cubicBezTo>
                  <a:pt x="1222773" y="2049267"/>
                  <a:pt x="1227058" y="2046654"/>
                  <a:pt x="1231566" y="2044585"/>
                </a:cubicBezTo>
                <a:cubicBezTo>
                  <a:pt x="1232379" y="2042954"/>
                  <a:pt x="1233438" y="2041417"/>
                  <a:pt x="1234192" y="2040731"/>
                </a:cubicBezTo>
                <a:cubicBezTo>
                  <a:pt x="1235345" y="2039691"/>
                  <a:pt x="1235722" y="2040991"/>
                  <a:pt x="1235592" y="2042906"/>
                </a:cubicBezTo>
                <a:cubicBezTo>
                  <a:pt x="1236770" y="2042469"/>
                  <a:pt x="1237970" y="2042067"/>
                  <a:pt x="1239183" y="2041712"/>
                </a:cubicBezTo>
                <a:cubicBezTo>
                  <a:pt x="1245527" y="2022691"/>
                  <a:pt x="1253651" y="2001022"/>
                  <a:pt x="1258842" y="1997357"/>
                </a:cubicBezTo>
                <a:cubicBezTo>
                  <a:pt x="1258076" y="1997145"/>
                  <a:pt x="1257334" y="1996731"/>
                  <a:pt x="1256628" y="1995856"/>
                </a:cubicBezTo>
                <a:cubicBezTo>
                  <a:pt x="1255346" y="1994260"/>
                  <a:pt x="1256464" y="1991364"/>
                  <a:pt x="1258782" y="1992109"/>
                </a:cubicBezTo>
                <a:cubicBezTo>
                  <a:pt x="1260619" y="1992700"/>
                  <a:pt x="1262362" y="1992830"/>
                  <a:pt x="1264020" y="1992463"/>
                </a:cubicBezTo>
                <a:cubicBezTo>
                  <a:pt x="1263162" y="1991990"/>
                  <a:pt x="1262315" y="1991458"/>
                  <a:pt x="1261573" y="1990737"/>
                </a:cubicBezTo>
                <a:cubicBezTo>
                  <a:pt x="1260372" y="1989555"/>
                  <a:pt x="1261844" y="1987817"/>
                  <a:pt x="1263256" y="1988467"/>
                </a:cubicBezTo>
                <a:cubicBezTo>
                  <a:pt x="1265081" y="1989295"/>
                  <a:pt x="1266988" y="1991269"/>
                  <a:pt x="1268671" y="1989177"/>
                </a:cubicBezTo>
                <a:cubicBezTo>
                  <a:pt x="1268730" y="1989094"/>
                  <a:pt x="1268801" y="1988999"/>
                  <a:pt x="1268872" y="1988917"/>
                </a:cubicBezTo>
                <a:cubicBezTo>
                  <a:pt x="1261290" y="1987794"/>
                  <a:pt x="1263610" y="1982296"/>
                  <a:pt x="1266610" y="1983881"/>
                </a:cubicBezTo>
                <a:cubicBezTo>
                  <a:pt x="1275970" y="1988846"/>
                  <a:pt x="1283033" y="1978206"/>
                  <a:pt x="1288542" y="1971964"/>
                </a:cubicBezTo>
                <a:close/>
                <a:moveTo>
                  <a:pt x="346182" y="1101437"/>
                </a:moveTo>
                <a:cubicBezTo>
                  <a:pt x="348674" y="1101638"/>
                  <a:pt x="349022" y="1104511"/>
                  <a:pt x="349604" y="1106497"/>
                </a:cubicBezTo>
                <a:cubicBezTo>
                  <a:pt x="350002" y="1107880"/>
                  <a:pt x="347952" y="1108660"/>
                  <a:pt x="347288" y="1107419"/>
                </a:cubicBezTo>
                <a:cubicBezTo>
                  <a:pt x="346961" y="1106804"/>
                  <a:pt x="346574" y="1106237"/>
                  <a:pt x="346203" y="1105681"/>
                </a:cubicBezTo>
                <a:cubicBezTo>
                  <a:pt x="345626" y="1104794"/>
                  <a:pt x="345201" y="1103896"/>
                  <a:pt x="345201" y="1102879"/>
                </a:cubicBezTo>
                <a:cubicBezTo>
                  <a:pt x="345201" y="1102595"/>
                  <a:pt x="345156" y="1102312"/>
                  <a:pt x="345246" y="1102004"/>
                </a:cubicBezTo>
                <a:cubicBezTo>
                  <a:pt x="345361" y="1101602"/>
                  <a:pt x="345809" y="1101413"/>
                  <a:pt x="346182" y="1101437"/>
                </a:cubicBezTo>
                <a:close/>
                <a:moveTo>
                  <a:pt x="1214686" y="1902807"/>
                </a:moveTo>
                <a:cubicBezTo>
                  <a:pt x="1214415" y="1902985"/>
                  <a:pt x="1214144" y="1903162"/>
                  <a:pt x="1213873" y="1903351"/>
                </a:cubicBezTo>
                <a:cubicBezTo>
                  <a:pt x="1211201" y="1905136"/>
                  <a:pt x="1208635" y="1907134"/>
                  <a:pt x="1206222" y="1909203"/>
                </a:cubicBezTo>
                <a:cubicBezTo>
                  <a:pt x="1204126" y="1911000"/>
                  <a:pt x="1202148" y="1912832"/>
                  <a:pt x="1200324" y="1914617"/>
                </a:cubicBezTo>
                <a:cubicBezTo>
                  <a:pt x="1200265" y="1914806"/>
                  <a:pt x="1200195" y="1914984"/>
                  <a:pt x="1200136" y="1915161"/>
                </a:cubicBezTo>
                <a:cubicBezTo>
                  <a:pt x="1201854" y="1913648"/>
                  <a:pt x="1203820" y="1912182"/>
                  <a:pt x="1205892" y="1910799"/>
                </a:cubicBezTo>
                <a:cubicBezTo>
                  <a:pt x="1207964" y="1909427"/>
                  <a:pt x="1210130" y="1908151"/>
                  <a:pt x="1212284" y="1906980"/>
                </a:cubicBezTo>
                <a:cubicBezTo>
                  <a:pt x="1212920" y="1906649"/>
                  <a:pt x="1213556" y="1906318"/>
                  <a:pt x="1214180" y="1905999"/>
                </a:cubicBezTo>
                <a:cubicBezTo>
                  <a:pt x="1214344" y="1904935"/>
                  <a:pt x="1214521" y="1903871"/>
                  <a:pt x="1214686" y="1902807"/>
                </a:cubicBezTo>
                <a:close/>
                <a:moveTo>
                  <a:pt x="858964" y="1574128"/>
                </a:moveTo>
                <a:cubicBezTo>
                  <a:pt x="858798" y="1574234"/>
                  <a:pt x="858631" y="1574270"/>
                  <a:pt x="858465" y="1574365"/>
                </a:cubicBezTo>
                <a:cubicBezTo>
                  <a:pt x="857461" y="1574932"/>
                  <a:pt x="856450" y="1575310"/>
                  <a:pt x="855432" y="1575559"/>
                </a:cubicBezTo>
                <a:cubicBezTo>
                  <a:pt x="855101" y="1575641"/>
                  <a:pt x="854768" y="1575700"/>
                  <a:pt x="854433" y="1575760"/>
                </a:cubicBezTo>
                <a:cubicBezTo>
                  <a:pt x="853268" y="1575949"/>
                  <a:pt x="852081" y="1576031"/>
                  <a:pt x="850850" y="1575972"/>
                </a:cubicBezTo>
                <a:cubicBezTo>
                  <a:pt x="850345" y="1575949"/>
                  <a:pt x="849819" y="1575901"/>
                  <a:pt x="849298" y="1575854"/>
                </a:cubicBezTo>
                <a:cubicBezTo>
                  <a:pt x="848662" y="1575783"/>
                  <a:pt x="848035" y="1575736"/>
                  <a:pt x="847369" y="1575653"/>
                </a:cubicBezTo>
                <a:cubicBezTo>
                  <a:pt x="850147" y="1577556"/>
                  <a:pt x="851842" y="1578159"/>
                  <a:pt x="853136" y="1578313"/>
                </a:cubicBezTo>
                <a:cubicBezTo>
                  <a:pt x="853520" y="1578360"/>
                  <a:pt x="853870" y="1578360"/>
                  <a:pt x="854198" y="1578349"/>
                </a:cubicBezTo>
                <a:cubicBezTo>
                  <a:pt x="855675" y="1578289"/>
                  <a:pt x="856790" y="1577864"/>
                  <a:pt x="859112" y="1579034"/>
                </a:cubicBezTo>
                <a:cubicBezTo>
                  <a:pt x="859115" y="1578975"/>
                  <a:pt x="859112" y="1578928"/>
                  <a:pt x="859115" y="1578869"/>
                </a:cubicBezTo>
                <a:cubicBezTo>
                  <a:pt x="859116" y="1578845"/>
                  <a:pt x="859115" y="1578821"/>
                  <a:pt x="859115" y="1578798"/>
                </a:cubicBezTo>
                <a:cubicBezTo>
                  <a:pt x="859196" y="1577438"/>
                  <a:pt x="859165" y="1576067"/>
                  <a:pt x="859010" y="1574684"/>
                </a:cubicBezTo>
                <a:cubicBezTo>
                  <a:pt x="858989" y="1574506"/>
                  <a:pt x="858990" y="1574317"/>
                  <a:pt x="858964" y="1574128"/>
                </a:cubicBezTo>
                <a:close/>
                <a:moveTo>
                  <a:pt x="164494" y="930792"/>
                </a:moveTo>
                <a:lnTo>
                  <a:pt x="163516" y="933635"/>
                </a:lnTo>
                <a:lnTo>
                  <a:pt x="163092" y="936392"/>
                </a:lnTo>
                <a:cubicBezTo>
                  <a:pt x="163514" y="938785"/>
                  <a:pt x="168267" y="940990"/>
                  <a:pt x="170068" y="942210"/>
                </a:cubicBezTo>
                <a:cubicBezTo>
                  <a:pt x="168749" y="941318"/>
                  <a:pt x="167643" y="938257"/>
                  <a:pt x="166946" y="936848"/>
                </a:cubicBezTo>
                <a:cubicBezTo>
                  <a:pt x="165975" y="934882"/>
                  <a:pt x="165236" y="932844"/>
                  <a:pt x="164494" y="930792"/>
                </a:cubicBezTo>
                <a:close/>
                <a:moveTo>
                  <a:pt x="919395" y="1626758"/>
                </a:moveTo>
                <a:cubicBezTo>
                  <a:pt x="918738" y="1627409"/>
                  <a:pt x="918078" y="1628047"/>
                  <a:pt x="917459" y="1628709"/>
                </a:cubicBezTo>
                <a:cubicBezTo>
                  <a:pt x="916716" y="1631913"/>
                  <a:pt x="916004" y="1635105"/>
                  <a:pt x="915320" y="1638285"/>
                </a:cubicBezTo>
                <a:cubicBezTo>
                  <a:pt x="915791" y="1638285"/>
                  <a:pt x="916244" y="1638261"/>
                  <a:pt x="916723" y="1638261"/>
                </a:cubicBezTo>
                <a:cubicBezTo>
                  <a:pt x="917563" y="1634502"/>
                  <a:pt x="918458" y="1630671"/>
                  <a:pt x="919395" y="1626758"/>
                </a:cubicBezTo>
                <a:close/>
                <a:moveTo>
                  <a:pt x="227374" y="987703"/>
                </a:moveTo>
                <a:cubicBezTo>
                  <a:pt x="224260" y="985995"/>
                  <a:pt x="221162" y="984254"/>
                  <a:pt x="218106" y="982417"/>
                </a:cubicBezTo>
                <a:cubicBezTo>
                  <a:pt x="216007" y="981156"/>
                  <a:pt x="213950" y="979809"/>
                  <a:pt x="211888" y="978471"/>
                </a:cubicBezTo>
                <a:cubicBezTo>
                  <a:pt x="211685" y="978586"/>
                  <a:pt x="211457" y="978666"/>
                  <a:pt x="211196" y="978692"/>
                </a:cubicBezTo>
                <a:cubicBezTo>
                  <a:pt x="195895" y="980289"/>
                  <a:pt x="184021" y="973119"/>
                  <a:pt x="166904" y="972347"/>
                </a:cubicBezTo>
                <a:lnTo>
                  <a:pt x="166768" y="972290"/>
                </a:lnTo>
                <a:lnTo>
                  <a:pt x="166771" y="972288"/>
                </a:lnTo>
                <a:lnTo>
                  <a:pt x="166767" y="972289"/>
                </a:lnTo>
                <a:lnTo>
                  <a:pt x="166768" y="972290"/>
                </a:lnTo>
                <a:lnTo>
                  <a:pt x="164138" y="973598"/>
                </a:lnTo>
                <a:cubicBezTo>
                  <a:pt x="166766" y="974085"/>
                  <a:pt x="169309" y="974692"/>
                  <a:pt x="171816" y="975375"/>
                </a:cubicBezTo>
                <a:cubicBezTo>
                  <a:pt x="171570" y="974879"/>
                  <a:pt x="171816" y="974043"/>
                  <a:pt x="172518" y="974210"/>
                </a:cubicBezTo>
                <a:cubicBezTo>
                  <a:pt x="174240" y="974628"/>
                  <a:pt x="175655" y="975810"/>
                  <a:pt x="177044" y="976954"/>
                </a:cubicBezTo>
                <a:cubicBezTo>
                  <a:pt x="177672" y="977153"/>
                  <a:pt x="178306" y="977321"/>
                  <a:pt x="178934" y="977525"/>
                </a:cubicBezTo>
                <a:cubicBezTo>
                  <a:pt x="178490" y="977030"/>
                  <a:pt x="178099" y="976510"/>
                  <a:pt x="177839" y="975953"/>
                </a:cubicBezTo>
                <a:cubicBezTo>
                  <a:pt x="177529" y="975287"/>
                  <a:pt x="178261" y="974744"/>
                  <a:pt x="178857" y="974945"/>
                </a:cubicBezTo>
                <a:cubicBezTo>
                  <a:pt x="181034" y="975681"/>
                  <a:pt x="182669" y="978000"/>
                  <a:pt x="184599" y="979442"/>
                </a:cubicBezTo>
                <a:cubicBezTo>
                  <a:pt x="185113" y="979621"/>
                  <a:pt x="185618" y="979790"/>
                  <a:pt x="186133" y="979972"/>
                </a:cubicBezTo>
                <a:cubicBezTo>
                  <a:pt x="185783" y="979571"/>
                  <a:pt x="185389" y="979187"/>
                  <a:pt x="185116" y="978758"/>
                </a:cubicBezTo>
                <a:cubicBezTo>
                  <a:pt x="184781" y="978232"/>
                  <a:pt x="185353" y="977574"/>
                  <a:pt x="185917" y="977743"/>
                </a:cubicBezTo>
                <a:cubicBezTo>
                  <a:pt x="188211" y="978431"/>
                  <a:pt x="190232" y="980255"/>
                  <a:pt x="192155" y="982012"/>
                </a:cubicBezTo>
                <a:cubicBezTo>
                  <a:pt x="193198" y="982339"/>
                  <a:pt x="194236" y="982682"/>
                  <a:pt x="195287" y="982970"/>
                </a:cubicBezTo>
                <a:cubicBezTo>
                  <a:pt x="194052" y="981951"/>
                  <a:pt x="192909" y="980846"/>
                  <a:pt x="192043" y="979598"/>
                </a:cubicBezTo>
                <a:cubicBezTo>
                  <a:pt x="191696" y="979098"/>
                  <a:pt x="192215" y="978474"/>
                  <a:pt x="192760" y="978589"/>
                </a:cubicBezTo>
                <a:cubicBezTo>
                  <a:pt x="194450" y="978949"/>
                  <a:pt x="195512" y="980141"/>
                  <a:pt x="196737" y="981302"/>
                </a:cubicBezTo>
                <a:cubicBezTo>
                  <a:pt x="197962" y="982458"/>
                  <a:pt x="199386" y="983402"/>
                  <a:pt x="200816" y="984331"/>
                </a:cubicBezTo>
                <a:cubicBezTo>
                  <a:pt x="201180" y="984410"/>
                  <a:pt x="201539" y="984509"/>
                  <a:pt x="201903" y="984586"/>
                </a:cubicBezTo>
                <a:cubicBezTo>
                  <a:pt x="200448" y="983564"/>
                  <a:pt x="198805" y="982238"/>
                  <a:pt x="198511" y="980719"/>
                </a:cubicBezTo>
                <a:cubicBezTo>
                  <a:pt x="198431" y="980303"/>
                  <a:pt x="198872" y="979912"/>
                  <a:pt x="199273" y="980075"/>
                </a:cubicBezTo>
                <a:cubicBezTo>
                  <a:pt x="201075" y="980807"/>
                  <a:pt x="202438" y="982812"/>
                  <a:pt x="204059" y="983942"/>
                </a:cubicBezTo>
                <a:cubicBezTo>
                  <a:pt x="204836" y="984483"/>
                  <a:pt x="205671" y="984958"/>
                  <a:pt x="206504" y="985428"/>
                </a:cubicBezTo>
                <a:cubicBezTo>
                  <a:pt x="207652" y="985623"/>
                  <a:pt x="208786" y="985891"/>
                  <a:pt x="209939" y="986057"/>
                </a:cubicBezTo>
                <a:cubicBezTo>
                  <a:pt x="207841" y="984924"/>
                  <a:pt x="205111" y="983369"/>
                  <a:pt x="205498" y="981067"/>
                </a:cubicBezTo>
                <a:cubicBezTo>
                  <a:pt x="205553" y="980735"/>
                  <a:pt x="205942" y="980404"/>
                  <a:pt x="206284" y="980435"/>
                </a:cubicBezTo>
                <a:cubicBezTo>
                  <a:pt x="208198" y="980606"/>
                  <a:pt x="209584" y="982518"/>
                  <a:pt x="211168" y="983542"/>
                </a:cubicBezTo>
                <a:cubicBezTo>
                  <a:pt x="212795" y="984593"/>
                  <a:pt x="214469" y="985759"/>
                  <a:pt x="216182" y="986826"/>
                </a:cubicBezTo>
                <a:cubicBezTo>
                  <a:pt x="217794" y="986988"/>
                  <a:pt x="219403" y="987168"/>
                  <a:pt x="221019" y="987286"/>
                </a:cubicBezTo>
                <a:cubicBezTo>
                  <a:pt x="218063" y="985782"/>
                  <a:pt x="214805" y="984076"/>
                  <a:pt x="213039" y="981393"/>
                </a:cubicBezTo>
                <a:cubicBezTo>
                  <a:pt x="212612" y="980745"/>
                  <a:pt x="213165" y="979986"/>
                  <a:pt x="213911" y="980212"/>
                </a:cubicBezTo>
                <a:cubicBezTo>
                  <a:pt x="216956" y="981141"/>
                  <a:pt x="219225" y="983864"/>
                  <a:pt x="222000" y="985433"/>
                </a:cubicBezTo>
                <a:cubicBezTo>
                  <a:pt x="223255" y="986142"/>
                  <a:pt x="224585" y="986920"/>
                  <a:pt x="225955" y="987609"/>
                </a:cubicBezTo>
                <a:cubicBezTo>
                  <a:pt x="226428" y="987633"/>
                  <a:pt x="226900" y="987681"/>
                  <a:pt x="227374" y="987703"/>
                </a:cubicBezTo>
                <a:close/>
                <a:moveTo>
                  <a:pt x="1433736" y="2100774"/>
                </a:moveTo>
                <a:cubicBezTo>
                  <a:pt x="1433524" y="2100691"/>
                  <a:pt x="1433336" y="2100608"/>
                  <a:pt x="1433135" y="2100526"/>
                </a:cubicBezTo>
                <a:cubicBezTo>
                  <a:pt x="1434937" y="2113872"/>
                  <a:pt x="1432300" y="2118258"/>
                  <a:pt x="1449063" y="2139596"/>
                </a:cubicBezTo>
                <a:cubicBezTo>
                  <a:pt x="1453501" y="2145223"/>
                  <a:pt x="1458092" y="2150981"/>
                  <a:pt x="1460905" y="2157447"/>
                </a:cubicBezTo>
                <a:cubicBezTo>
                  <a:pt x="1468215" y="2141760"/>
                  <a:pt x="1445236" y="2111579"/>
                  <a:pt x="1433736" y="2100774"/>
                </a:cubicBezTo>
                <a:close/>
                <a:moveTo>
                  <a:pt x="783564" y="1500455"/>
                </a:moveTo>
                <a:cubicBezTo>
                  <a:pt x="785252" y="1501768"/>
                  <a:pt x="786679" y="1503328"/>
                  <a:pt x="786718" y="1505350"/>
                </a:cubicBezTo>
                <a:cubicBezTo>
                  <a:pt x="786730" y="1505870"/>
                  <a:pt x="786331" y="1506319"/>
                  <a:pt x="785803" y="1506343"/>
                </a:cubicBezTo>
                <a:cubicBezTo>
                  <a:pt x="784713" y="1506390"/>
                  <a:pt x="783737" y="1506059"/>
                  <a:pt x="782817" y="1505550"/>
                </a:cubicBezTo>
                <a:cubicBezTo>
                  <a:pt x="780620" y="1504356"/>
                  <a:pt x="778784" y="1502051"/>
                  <a:pt x="776772" y="1500621"/>
                </a:cubicBezTo>
                <a:cubicBezTo>
                  <a:pt x="773582" y="1498339"/>
                  <a:pt x="769444" y="1496838"/>
                  <a:pt x="766736" y="1494012"/>
                </a:cubicBezTo>
                <a:cubicBezTo>
                  <a:pt x="766253" y="1493504"/>
                  <a:pt x="766334" y="1492393"/>
                  <a:pt x="767230" y="1492393"/>
                </a:cubicBezTo>
                <a:cubicBezTo>
                  <a:pt x="767894" y="1492393"/>
                  <a:pt x="768555" y="1492476"/>
                  <a:pt x="769214" y="1492594"/>
                </a:cubicBezTo>
                <a:cubicBezTo>
                  <a:pt x="771073" y="1492937"/>
                  <a:pt x="772899" y="1493717"/>
                  <a:pt x="774647" y="1494663"/>
                </a:cubicBezTo>
                <a:cubicBezTo>
                  <a:pt x="776525" y="1495679"/>
                  <a:pt x="778314" y="1496885"/>
                  <a:pt x="779933" y="1497973"/>
                </a:cubicBezTo>
                <a:cubicBezTo>
                  <a:pt x="781015" y="1498706"/>
                  <a:pt x="782354" y="1499510"/>
                  <a:pt x="783564" y="1500455"/>
                </a:cubicBezTo>
                <a:close/>
                <a:moveTo>
                  <a:pt x="962115" y="1664623"/>
                </a:moveTo>
                <a:cubicBezTo>
                  <a:pt x="959023" y="1656585"/>
                  <a:pt x="952095" y="1651407"/>
                  <a:pt x="944327" y="1648309"/>
                </a:cubicBezTo>
                <a:cubicBezTo>
                  <a:pt x="938161" y="1645839"/>
                  <a:pt x="931475" y="1644065"/>
                  <a:pt x="924679" y="1643214"/>
                </a:cubicBezTo>
                <a:cubicBezTo>
                  <a:pt x="922402" y="1642931"/>
                  <a:pt x="920111" y="1642753"/>
                  <a:pt x="917823" y="1642694"/>
                </a:cubicBezTo>
                <a:cubicBezTo>
                  <a:pt x="917129" y="1642670"/>
                  <a:pt x="916440" y="1642730"/>
                  <a:pt x="915747" y="1642730"/>
                </a:cubicBezTo>
                <a:cubicBezTo>
                  <a:pt x="915283" y="1642741"/>
                  <a:pt x="914822" y="1642753"/>
                  <a:pt x="914358" y="1642765"/>
                </a:cubicBezTo>
                <a:cubicBezTo>
                  <a:pt x="913444" y="1642789"/>
                  <a:pt x="912526" y="1642765"/>
                  <a:pt x="911615" y="1642824"/>
                </a:cubicBezTo>
                <a:cubicBezTo>
                  <a:pt x="911154" y="1642848"/>
                  <a:pt x="910704" y="1642942"/>
                  <a:pt x="910245" y="1642978"/>
                </a:cubicBezTo>
                <a:cubicBezTo>
                  <a:pt x="909736" y="1643025"/>
                  <a:pt x="909235" y="1643108"/>
                  <a:pt x="908729" y="1643167"/>
                </a:cubicBezTo>
                <a:cubicBezTo>
                  <a:pt x="908277" y="1643226"/>
                  <a:pt x="907825" y="1643273"/>
                  <a:pt x="907375" y="1643332"/>
                </a:cubicBezTo>
                <a:cubicBezTo>
                  <a:pt x="907046" y="1643380"/>
                  <a:pt x="906713" y="1643403"/>
                  <a:pt x="906385" y="1643462"/>
                </a:cubicBezTo>
                <a:cubicBezTo>
                  <a:pt x="905695" y="1643569"/>
                  <a:pt x="905011" y="1643687"/>
                  <a:pt x="904327" y="1643817"/>
                </a:cubicBezTo>
                <a:cubicBezTo>
                  <a:pt x="902843" y="1644113"/>
                  <a:pt x="901372" y="1644467"/>
                  <a:pt x="899923" y="1644881"/>
                </a:cubicBezTo>
                <a:cubicBezTo>
                  <a:pt x="898821" y="1645200"/>
                  <a:pt x="897753" y="1645602"/>
                  <a:pt x="896675" y="1646004"/>
                </a:cubicBezTo>
                <a:cubicBezTo>
                  <a:pt x="896635" y="1646016"/>
                  <a:pt x="896597" y="1646028"/>
                  <a:pt x="896557" y="1646040"/>
                </a:cubicBezTo>
                <a:cubicBezTo>
                  <a:pt x="895455" y="1646453"/>
                  <a:pt x="894338" y="1646796"/>
                  <a:pt x="893268" y="1647281"/>
                </a:cubicBezTo>
                <a:cubicBezTo>
                  <a:pt x="893126" y="1647352"/>
                  <a:pt x="893001" y="1647446"/>
                  <a:pt x="892861" y="1647506"/>
                </a:cubicBezTo>
                <a:cubicBezTo>
                  <a:pt x="891571" y="1648108"/>
                  <a:pt x="890354" y="1648841"/>
                  <a:pt x="889127" y="1649563"/>
                </a:cubicBezTo>
                <a:cubicBezTo>
                  <a:pt x="888786" y="1649764"/>
                  <a:pt x="888425" y="1649917"/>
                  <a:pt x="888089" y="1650130"/>
                </a:cubicBezTo>
                <a:cubicBezTo>
                  <a:pt x="886817" y="1650922"/>
                  <a:pt x="885631" y="1651809"/>
                  <a:pt x="884445" y="1652719"/>
                </a:cubicBezTo>
                <a:cubicBezTo>
                  <a:pt x="883844" y="1653180"/>
                  <a:pt x="883226" y="1653617"/>
                  <a:pt x="882651" y="1654102"/>
                </a:cubicBezTo>
                <a:cubicBezTo>
                  <a:pt x="882281" y="1654421"/>
                  <a:pt x="881862" y="1654669"/>
                  <a:pt x="881503" y="1655000"/>
                </a:cubicBezTo>
                <a:cubicBezTo>
                  <a:pt x="880231" y="1656147"/>
                  <a:pt x="879111" y="1657459"/>
                  <a:pt x="877988" y="1658760"/>
                </a:cubicBezTo>
                <a:cubicBezTo>
                  <a:pt x="877225" y="1659635"/>
                  <a:pt x="876506" y="1660545"/>
                  <a:pt x="875819" y="1661491"/>
                </a:cubicBezTo>
                <a:cubicBezTo>
                  <a:pt x="874762" y="1662945"/>
                  <a:pt x="873710" y="1664411"/>
                  <a:pt x="872852" y="1666018"/>
                </a:cubicBezTo>
                <a:cubicBezTo>
                  <a:pt x="872848" y="1666030"/>
                  <a:pt x="872845" y="1666030"/>
                  <a:pt x="872840" y="1666042"/>
                </a:cubicBezTo>
                <a:cubicBezTo>
                  <a:pt x="872028" y="1667555"/>
                  <a:pt x="871325" y="1669175"/>
                  <a:pt x="870680" y="1670842"/>
                </a:cubicBezTo>
                <a:cubicBezTo>
                  <a:pt x="870560" y="1671149"/>
                  <a:pt x="870435" y="1671445"/>
                  <a:pt x="870322" y="1671764"/>
                </a:cubicBezTo>
                <a:cubicBezTo>
                  <a:pt x="869885" y="1672958"/>
                  <a:pt x="869490" y="1674175"/>
                  <a:pt x="869144" y="1675429"/>
                </a:cubicBezTo>
                <a:cubicBezTo>
                  <a:pt x="869042" y="1675795"/>
                  <a:pt x="868941" y="1676161"/>
                  <a:pt x="868848" y="1676528"/>
                </a:cubicBezTo>
                <a:cubicBezTo>
                  <a:pt x="868707" y="1677084"/>
                  <a:pt x="868591" y="1677651"/>
                  <a:pt x="868469" y="1678218"/>
                </a:cubicBezTo>
                <a:cubicBezTo>
                  <a:pt x="867165" y="1684247"/>
                  <a:pt x="866936" y="1690619"/>
                  <a:pt x="867984" y="1696648"/>
                </a:cubicBezTo>
                <a:cubicBezTo>
                  <a:pt x="868250" y="1698185"/>
                  <a:pt x="868583" y="1699698"/>
                  <a:pt x="869020" y="1701176"/>
                </a:cubicBezTo>
                <a:cubicBezTo>
                  <a:pt x="869147" y="1701602"/>
                  <a:pt x="869291" y="1702027"/>
                  <a:pt x="869433" y="1702453"/>
                </a:cubicBezTo>
                <a:cubicBezTo>
                  <a:pt x="869434" y="1702465"/>
                  <a:pt x="869437" y="1702465"/>
                  <a:pt x="869438" y="1702465"/>
                </a:cubicBezTo>
                <a:cubicBezTo>
                  <a:pt x="870190" y="1704711"/>
                  <a:pt x="871148" y="1706851"/>
                  <a:pt x="872330" y="1708860"/>
                </a:cubicBezTo>
                <a:lnTo>
                  <a:pt x="872328" y="1708860"/>
                </a:lnTo>
                <a:cubicBezTo>
                  <a:pt x="872573" y="1709274"/>
                  <a:pt x="872843" y="1709664"/>
                  <a:pt x="873107" y="1710066"/>
                </a:cubicBezTo>
                <a:cubicBezTo>
                  <a:pt x="874540" y="1712265"/>
                  <a:pt x="876245" y="1714263"/>
                  <a:pt x="878264" y="1716012"/>
                </a:cubicBezTo>
                <a:cubicBezTo>
                  <a:pt x="878549" y="1716272"/>
                  <a:pt x="878825" y="1716521"/>
                  <a:pt x="879121" y="1716757"/>
                </a:cubicBezTo>
                <a:cubicBezTo>
                  <a:pt x="879081" y="1715800"/>
                  <a:pt x="879106" y="1714830"/>
                  <a:pt x="879190" y="1713849"/>
                </a:cubicBezTo>
                <a:cubicBezTo>
                  <a:pt x="879244" y="1713211"/>
                  <a:pt x="879325" y="1712572"/>
                  <a:pt x="879430" y="1711946"/>
                </a:cubicBezTo>
                <a:cubicBezTo>
                  <a:pt x="877604" y="1709700"/>
                  <a:pt x="876427" y="1707158"/>
                  <a:pt x="875849" y="1704250"/>
                </a:cubicBezTo>
                <a:cubicBezTo>
                  <a:pt x="875830" y="1704155"/>
                  <a:pt x="875820" y="1704061"/>
                  <a:pt x="875804" y="1703978"/>
                </a:cubicBezTo>
                <a:cubicBezTo>
                  <a:pt x="875657" y="1703174"/>
                  <a:pt x="875460" y="1702406"/>
                  <a:pt x="875410" y="1701543"/>
                </a:cubicBezTo>
                <a:cubicBezTo>
                  <a:pt x="875379" y="1701046"/>
                  <a:pt x="876085" y="1700762"/>
                  <a:pt x="876347" y="1701223"/>
                </a:cubicBezTo>
                <a:cubicBezTo>
                  <a:pt x="876442" y="1701389"/>
                  <a:pt x="876570" y="1701554"/>
                  <a:pt x="876672" y="1701732"/>
                </a:cubicBezTo>
                <a:cubicBezTo>
                  <a:pt x="876808" y="1701956"/>
                  <a:pt x="876972" y="1702193"/>
                  <a:pt x="877115" y="1702417"/>
                </a:cubicBezTo>
                <a:cubicBezTo>
                  <a:pt x="878184" y="1704167"/>
                  <a:pt x="879381" y="1705857"/>
                  <a:pt x="880660" y="1707477"/>
                </a:cubicBezTo>
                <a:cubicBezTo>
                  <a:pt x="881339" y="1705834"/>
                  <a:pt x="882216" y="1704451"/>
                  <a:pt x="883264" y="1703552"/>
                </a:cubicBezTo>
                <a:cubicBezTo>
                  <a:pt x="882731" y="1702311"/>
                  <a:pt x="882342" y="1701058"/>
                  <a:pt x="882200" y="1699805"/>
                </a:cubicBezTo>
                <a:cubicBezTo>
                  <a:pt x="882075" y="1698717"/>
                  <a:pt x="883803" y="1698280"/>
                  <a:pt x="884084" y="1699379"/>
                </a:cubicBezTo>
                <a:cubicBezTo>
                  <a:pt x="884376" y="1700502"/>
                  <a:pt x="884868" y="1701495"/>
                  <a:pt x="885432" y="1702429"/>
                </a:cubicBezTo>
                <a:cubicBezTo>
                  <a:pt x="886672" y="1702205"/>
                  <a:pt x="888053" y="1702595"/>
                  <a:pt x="889548" y="1703801"/>
                </a:cubicBezTo>
                <a:cubicBezTo>
                  <a:pt x="891723" y="1704853"/>
                  <a:pt x="892791" y="1707477"/>
                  <a:pt x="893163" y="1710503"/>
                </a:cubicBezTo>
                <a:cubicBezTo>
                  <a:pt x="893225" y="1711000"/>
                  <a:pt x="893272" y="1711520"/>
                  <a:pt x="893295" y="1712040"/>
                </a:cubicBezTo>
                <a:cubicBezTo>
                  <a:pt x="893602" y="1712525"/>
                  <a:pt x="893904" y="1713021"/>
                  <a:pt x="894149" y="1713542"/>
                </a:cubicBezTo>
                <a:cubicBezTo>
                  <a:pt x="894750" y="1714842"/>
                  <a:pt x="894276" y="1715126"/>
                  <a:pt x="893251" y="1714700"/>
                </a:cubicBezTo>
                <a:cubicBezTo>
                  <a:pt x="893185" y="1715622"/>
                  <a:pt x="893072" y="1716521"/>
                  <a:pt x="892912" y="1717395"/>
                </a:cubicBezTo>
                <a:cubicBezTo>
                  <a:pt x="892735" y="1718365"/>
                  <a:pt x="892515" y="1719275"/>
                  <a:pt x="892244" y="1720091"/>
                </a:cubicBezTo>
                <a:cubicBezTo>
                  <a:pt x="892233" y="1720138"/>
                  <a:pt x="892223" y="1720174"/>
                  <a:pt x="892209" y="1720209"/>
                </a:cubicBezTo>
                <a:cubicBezTo>
                  <a:pt x="892442" y="1720552"/>
                  <a:pt x="892747" y="1720836"/>
                  <a:pt x="892993" y="1721167"/>
                </a:cubicBezTo>
                <a:cubicBezTo>
                  <a:pt x="893273" y="1721545"/>
                  <a:pt x="893594" y="1721888"/>
                  <a:pt x="893891" y="1722242"/>
                </a:cubicBezTo>
                <a:cubicBezTo>
                  <a:pt x="895119" y="1723732"/>
                  <a:pt x="896467" y="1725115"/>
                  <a:pt x="897947" y="1726380"/>
                </a:cubicBezTo>
                <a:cubicBezTo>
                  <a:pt x="898166" y="1726475"/>
                  <a:pt x="898384" y="1726569"/>
                  <a:pt x="898602" y="1726664"/>
                </a:cubicBezTo>
                <a:cubicBezTo>
                  <a:pt x="898617" y="1726664"/>
                  <a:pt x="898630" y="1726676"/>
                  <a:pt x="898644" y="1726676"/>
                </a:cubicBezTo>
                <a:cubicBezTo>
                  <a:pt x="898778" y="1726735"/>
                  <a:pt x="898913" y="1726794"/>
                  <a:pt x="899047" y="1726841"/>
                </a:cubicBezTo>
                <a:cubicBezTo>
                  <a:pt x="900309" y="1727385"/>
                  <a:pt x="901561" y="1727929"/>
                  <a:pt x="902809" y="1728484"/>
                </a:cubicBezTo>
                <a:cubicBezTo>
                  <a:pt x="904093" y="1729063"/>
                  <a:pt x="905360" y="1729678"/>
                  <a:pt x="906618" y="1730305"/>
                </a:cubicBezTo>
                <a:cubicBezTo>
                  <a:pt x="907378" y="1729335"/>
                  <a:pt x="908155" y="1727988"/>
                  <a:pt x="908739" y="1726853"/>
                </a:cubicBezTo>
                <a:cubicBezTo>
                  <a:pt x="909189" y="1725966"/>
                  <a:pt x="909528" y="1725233"/>
                  <a:pt x="909610" y="1724973"/>
                </a:cubicBezTo>
                <a:cubicBezTo>
                  <a:pt x="910989" y="1720812"/>
                  <a:pt x="907257" y="1718318"/>
                  <a:pt x="904860" y="1715043"/>
                </a:cubicBezTo>
                <a:cubicBezTo>
                  <a:pt x="902850" y="1712300"/>
                  <a:pt x="901231" y="1709711"/>
                  <a:pt x="899890" y="1707253"/>
                </a:cubicBezTo>
                <a:cubicBezTo>
                  <a:pt x="899866" y="1707205"/>
                  <a:pt x="899833" y="1707158"/>
                  <a:pt x="899807" y="1707111"/>
                </a:cubicBezTo>
                <a:cubicBezTo>
                  <a:pt x="898220" y="1704191"/>
                  <a:pt x="897064" y="1701495"/>
                  <a:pt x="896249" y="1699036"/>
                </a:cubicBezTo>
                <a:cubicBezTo>
                  <a:pt x="896107" y="1698611"/>
                  <a:pt x="896002" y="1698209"/>
                  <a:pt x="895880" y="1697795"/>
                </a:cubicBezTo>
                <a:cubicBezTo>
                  <a:pt x="895292" y="1697630"/>
                  <a:pt x="894712" y="1697441"/>
                  <a:pt x="894157" y="1697216"/>
                </a:cubicBezTo>
                <a:cubicBezTo>
                  <a:pt x="893796" y="1697062"/>
                  <a:pt x="893463" y="1696885"/>
                  <a:pt x="893129" y="1696707"/>
                </a:cubicBezTo>
                <a:cubicBezTo>
                  <a:pt x="894254" y="1698966"/>
                  <a:pt x="895202" y="1701247"/>
                  <a:pt x="895742" y="1703588"/>
                </a:cubicBezTo>
                <a:cubicBezTo>
                  <a:pt x="895842" y="1704025"/>
                  <a:pt x="895970" y="1704463"/>
                  <a:pt x="896039" y="1704900"/>
                </a:cubicBezTo>
                <a:cubicBezTo>
                  <a:pt x="896103" y="1705326"/>
                  <a:pt x="895840" y="1705550"/>
                  <a:pt x="895516" y="1705633"/>
                </a:cubicBezTo>
                <a:cubicBezTo>
                  <a:pt x="895258" y="1705692"/>
                  <a:pt x="894965" y="1705668"/>
                  <a:pt x="894754" y="1705515"/>
                </a:cubicBezTo>
                <a:cubicBezTo>
                  <a:pt x="893064" y="1704285"/>
                  <a:pt x="891495" y="1702500"/>
                  <a:pt x="890071" y="1700479"/>
                </a:cubicBezTo>
                <a:cubicBezTo>
                  <a:pt x="889080" y="1699084"/>
                  <a:pt x="888167" y="1697571"/>
                  <a:pt x="887338" y="1696022"/>
                </a:cubicBezTo>
                <a:cubicBezTo>
                  <a:pt x="886170" y="1693847"/>
                  <a:pt x="885185" y="1691660"/>
                  <a:pt x="884404" y="1689685"/>
                </a:cubicBezTo>
                <a:cubicBezTo>
                  <a:pt x="884283" y="1689390"/>
                  <a:pt x="884147" y="1689059"/>
                  <a:pt x="884036" y="1688763"/>
                </a:cubicBezTo>
                <a:cubicBezTo>
                  <a:pt x="883660" y="1687770"/>
                  <a:pt x="883258" y="1686683"/>
                  <a:pt x="882868" y="1685560"/>
                </a:cubicBezTo>
                <a:cubicBezTo>
                  <a:pt x="882284" y="1683881"/>
                  <a:pt x="881742" y="1682108"/>
                  <a:pt x="881391" y="1680311"/>
                </a:cubicBezTo>
                <a:cubicBezTo>
                  <a:pt x="880776" y="1677154"/>
                  <a:pt x="880756" y="1673986"/>
                  <a:pt x="882208" y="1671338"/>
                </a:cubicBezTo>
                <a:cubicBezTo>
                  <a:pt x="882565" y="1670676"/>
                  <a:pt x="883422" y="1670936"/>
                  <a:pt x="883737" y="1671445"/>
                </a:cubicBezTo>
                <a:cubicBezTo>
                  <a:pt x="883995" y="1671870"/>
                  <a:pt x="884137" y="1672355"/>
                  <a:pt x="884346" y="1672804"/>
                </a:cubicBezTo>
                <a:cubicBezTo>
                  <a:pt x="884373" y="1672863"/>
                  <a:pt x="884400" y="1672922"/>
                  <a:pt x="884426" y="1672981"/>
                </a:cubicBezTo>
                <a:cubicBezTo>
                  <a:pt x="884427" y="1672981"/>
                  <a:pt x="884428" y="1672981"/>
                  <a:pt x="884429" y="1672993"/>
                </a:cubicBezTo>
                <a:cubicBezTo>
                  <a:pt x="885894" y="1676268"/>
                  <a:pt x="886333" y="1680169"/>
                  <a:pt x="887247" y="1683715"/>
                </a:cubicBezTo>
                <a:cubicBezTo>
                  <a:pt x="887367" y="1684188"/>
                  <a:pt x="887456" y="1684685"/>
                  <a:pt x="887603" y="1685134"/>
                </a:cubicBezTo>
                <a:cubicBezTo>
                  <a:pt x="887729" y="1685524"/>
                  <a:pt x="887894" y="1685902"/>
                  <a:pt x="888038" y="1686281"/>
                </a:cubicBezTo>
                <a:cubicBezTo>
                  <a:pt x="888150" y="1686576"/>
                  <a:pt x="888255" y="1686884"/>
                  <a:pt x="888376" y="1687179"/>
                </a:cubicBezTo>
                <a:cubicBezTo>
                  <a:pt x="888415" y="1687132"/>
                  <a:pt x="888460" y="1687085"/>
                  <a:pt x="888500" y="1687037"/>
                </a:cubicBezTo>
                <a:cubicBezTo>
                  <a:pt x="889679" y="1685725"/>
                  <a:pt x="891595" y="1684673"/>
                  <a:pt x="893893" y="1684070"/>
                </a:cubicBezTo>
                <a:cubicBezTo>
                  <a:pt x="892977" y="1682013"/>
                  <a:pt x="891884" y="1679460"/>
                  <a:pt x="890952" y="1676705"/>
                </a:cubicBezTo>
                <a:cubicBezTo>
                  <a:pt x="890977" y="1676741"/>
                  <a:pt x="890999" y="1676776"/>
                  <a:pt x="891023" y="1676800"/>
                </a:cubicBezTo>
                <a:cubicBezTo>
                  <a:pt x="890933" y="1676540"/>
                  <a:pt x="890843" y="1676268"/>
                  <a:pt x="890757" y="1676008"/>
                </a:cubicBezTo>
                <a:cubicBezTo>
                  <a:pt x="890754" y="1676008"/>
                  <a:pt x="890747" y="1676019"/>
                  <a:pt x="890744" y="1676031"/>
                </a:cubicBezTo>
                <a:cubicBezTo>
                  <a:pt x="889605" y="1672520"/>
                  <a:pt x="888912" y="1668891"/>
                  <a:pt x="889378" y="1665877"/>
                </a:cubicBezTo>
                <a:cubicBezTo>
                  <a:pt x="889509" y="1665037"/>
                  <a:pt x="889732" y="1664257"/>
                  <a:pt x="890070" y="1663548"/>
                </a:cubicBezTo>
                <a:lnTo>
                  <a:pt x="890070" y="1663536"/>
                </a:lnTo>
                <a:cubicBezTo>
                  <a:pt x="890661" y="1661432"/>
                  <a:pt x="892123" y="1659445"/>
                  <a:pt x="893999" y="1657720"/>
                </a:cubicBezTo>
                <a:cubicBezTo>
                  <a:pt x="894207" y="1657542"/>
                  <a:pt x="894425" y="1657377"/>
                  <a:pt x="894630" y="1657199"/>
                </a:cubicBezTo>
                <a:cubicBezTo>
                  <a:pt x="894938" y="1656939"/>
                  <a:pt x="895255" y="1656679"/>
                  <a:pt x="895579" y="1656431"/>
                </a:cubicBezTo>
                <a:cubicBezTo>
                  <a:pt x="895625" y="1656265"/>
                  <a:pt x="895940" y="1656041"/>
                  <a:pt x="896425" y="1655793"/>
                </a:cubicBezTo>
                <a:cubicBezTo>
                  <a:pt x="898362" y="1654433"/>
                  <a:pt x="900488" y="1653357"/>
                  <a:pt x="902510" y="1652648"/>
                </a:cubicBezTo>
                <a:cubicBezTo>
                  <a:pt x="902606" y="1652613"/>
                  <a:pt x="902705" y="1652565"/>
                  <a:pt x="902800" y="1652530"/>
                </a:cubicBezTo>
                <a:cubicBezTo>
                  <a:pt x="903616" y="1652258"/>
                  <a:pt x="904413" y="1652021"/>
                  <a:pt x="905165" y="1651880"/>
                </a:cubicBezTo>
                <a:cubicBezTo>
                  <a:pt x="905432" y="1651832"/>
                  <a:pt x="905719" y="1651820"/>
                  <a:pt x="905988" y="1651785"/>
                </a:cubicBezTo>
                <a:cubicBezTo>
                  <a:pt x="906406" y="1651702"/>
                  <a:pt x="906843" y="1651679"/>
                  <a:pt x="907267" y="1651619"/>
                </a:cubicBezTo>
                <a:cubicBezTo>
                  <a:pt x="907672" y="1651560"/>
                  <a:pt x="908081" y="1651513"/>
                  <a:pt x="908491" y="1651466"/>
                </a:cubicBezTo>
                <a:cubicBezTo>
                  <a:pt x="909503" y="1651348"/>
                  <a:pt x="910491" y="1651170"/>
                  <a:pt x="911521" y="1651099"/>
                </a:cubicBezTo>
                <a:cubicBezTo>
                  <a:pt x="911843" y="1651040"/>
                  <a:pt x="912194" y="1650969"/>
                  <a:pt x="912501" y="1650922"/>
                </a:cubicBezTo>
                <a:cubicBezTo>
                  <a:pt x="912593" y="1650910"/>
                  <a:pt x="912702" y="1650922"/>
                  <a:pt x="912795" y="1650910"/>
                </a:cubicBezTo>
                <a:cubicBezTo>
                  <a:pt x="913183" y="1650851"/>
                  <a:pt x="913625" y="1650875"/>
                  <a:pt x="914024" y="1650839"/>
                </a:cubicBezTo>
                <a:cubicBezTo>
                  <a:pt x="916952" y="1650544"/>
                  <a:pt x="920099" y="1650615"/>
                  <a:pt x="923360" y="1650969"/>
                </a:cubicBezTo>
                <a:cubicBezTo>
                  <a:pt x="928931" y="1651572"/>
                  <a:pt x="934723" y="1652955"/>
                  <a:pt x="940038" y="1655083"/>
                </a:cubicBezTo>
                <a:cubicBezTo>
                  <a:pt x="940042" y="1655083"/>
                  <a:pt x="940045" y="1655083"/>
                  <a:pt x="940049" y="1655095"/>
                </a:cubicBezTo>
                <a:cubicBezTo>
                  <a:pt x="958555" y="1660935"/>
                  <a:pt x="963982" y="1673679"/>
                  <a:pt x="964305" y="1679093"/>
                </a:cubicBezTo>
                <a:cubicBezTo>
                  <a:pt x="964307" y="1679152"/>
                  <a:pt x="964303" y="1679188"/>
                  <a:pt x="964305" y="1679235"/>
                </a:cubicBezTo>
                <a:cubicBezTo>
                  <a:pt x="964322" y="1679649"/>
                  <a:pt x="964314" y="1680027"/>
                  <a:pt x="964272" y="1680346"/>
                </a:cubicBezTo>
                <a:cubicBezTo>
                  <a:pt x="964255" y="1680464"/>
                  <a:pt x="964219" y="1680559"/>
                  <a:pt x="964193" y="1680665"/>
                </a:cubicBezTo>
                <a:cubicBezTo>
                  <a:pt x="964147" y="1680866"/>
                  <a:pt x="964103" y="1681067"/>
                  <a:pt x="964033" y="1681197"/>
                </a:cubicBezTo>
                <a:cubicBezTo>
                  <a:pt x="963966" y="1681316"/>
                  <a:pt x="963875" y="1681363"/>
                  <a:pt x="963790" y="1681434"/>
                </a:cubicBezTo>
                <a:cubicBezTo>
                  <a:pt x="963727" y="1681481"/>
                  <a:pt x="963675" y="1681564"/>
                  <a:pt x="963603" y="1681588"/>
                </a:cubicBezTo>
                <a:cubicBezTo>
                  <a:pt x="963479" y="1681611"/>
                  <a:pt x="963335" y="1681540"/>
                  <a:pt x="963189" y="1681469"/>
                </a:cubicBezTo>
                <a:cubicBezTo>
                  <a:pt x="963126" y="1681434"/>
                  <a:pt x="963078" y="1681458"/>
                  <a:pt x="963014" y="1681398"/>
                </a:cubicBezTo>
                <a:cubicBezTo>
                  <a:pt x="962795" y="1681233"/>
                  <a:pt x="962559" y="1680961"/>
                  <a:pt x="962308" y="1680571"/>
                </a:cubicBezTo>
                <a:cubicBezTo>
                  <a:pt x="961644" y="1679507"/>
                  <a:pt x="960954" y="1678668"/>
                  <a:pt x="960288" y="1677686"/>
                </a:cubicBezTo>
                <a:cubicBezTo>
                  <a:pt x="960714" y="1682923"/>
                  <a:pt x="959760" y="1688680"/>
                  <a:pt x="957888" y="1693374"/>
                </a:cubicBezTo>
                <a:cubicBezTo>
                  <a:pt x="959329" y="1694556"/>
                  <a:pt x="960724" y="1695844"/>
                  <a:pt x="962065" y="1697251"/>
                </a:cubicBezTo>
                <a:cubicBezTo>
                  <a:pt x="962327" y="1695939"/>
                  <a:pt x="962582" y="1694627"/>
                  <a:pt x="962844" y="1693303"/>
                </a:cubicBezTo>
                <a:cubicBezTo>
                  <a:pt x="963579" y="1689579"/>
                  <a:pt x="965237" y="1686092"/>
                  <a:pt x="965814" y="1682332"/>
                </a:cubicBezTo>
                <a:cubicBezTo>
                  <a:pt x="966159" y="1680086"/>
                  <a:pt x="965510" y="1677958"/>
                  <a:pt x="965217" y="1675771"/>
                </a:cubicBezTo>
                <a:cubicBezTo>
                  <a:pt x="964670" y="1671740"/>
                  <a:pt x="963561" y="1668383"/>
                  <a:pt x="962115" y="1664623"/>
                </a:cubicBezTo>
                <a:close/>
                <a:moveTo>
                  <a:pt x="1131388" y="1819807"/>
                </a:moveTo>
                <a:cubicBezTo>
                  <a:pt x="1128999" y="1819287"/>
                  <a:pt x="1126173" y="1818897"/>
                  <a:pt x="1122477" y="1818731"/>
                </a:cubicBezTo>
                <a:cubicBezTo>
                  <a:pt x="1125255" y="1819925"/>
                  <a:pt x="1127445" y="1821190"/>
                  <a:pt x="1129293" y="1822455"/>
                </a:cubicBezTo>
                <a:cubicBezTo>
                  <a:pt x="1129952" y="1821533"/>
                  <a:pt x="1130647" y="1820646"/>
                  <a:pt x="1131388" y="1819807"/>
                </a:cubicBezTo>
                <a:close/>
                <a:moveTo>
                  <a:pt x="1407497" y="2073915"/>
                </a:moveTo>
                <a:cubicBezTo>
                  <a:pt x="1404342" y="2071598"/>
                  <a:pt x="1401327" y="2069115"/>
                  <a:pt x="1398326" y="2066597"/>
                </a:cubicBezTo>
                <a:cubicBezTo>
                  <a:pt x="1392064" y="2062176"/>
                  <a:pt x="1386259" y="2057092"/>
                  <a:pt x="1379221" y="2053676"/>
                </a:cubicBezTo>
                <a:cubicBezTo>
                  <a:pt x="1374559" y="2051406"/>
                  <a:pt x="1369532" y="2050165"/>
                  <a:pt x="1364600" y="2048782"/>
                </a:cubicBezTo>
                <a:cubicBezTo>
                  <a:pt x="1351357" y="2047611"/>
                  <a:pt x="1332404" y="2047044"/>
                  <a:pt x="1334052" y="2051690"/>
                </a:cubicBezTo>
                <a:cubicBezTo>
                  <a:pt x="1347861" y="2090489"/>
                  <a:pt x="1364883" y="2095501"/>
                  <a:pt x="1396349" y="2089910"/>
                </a:cubicBezTo>
                <a:cubicBezTo>
                  <a:pt x="1400598" y="2089153"/>
                  <a:pt x="1404377" y="2088562"/>
                  <a:pt x="1408062" y="2088455"/>
                </a:cubicBezTo>
                <a:cubicBezTo>
                  <a:pt x="1398915" y="2086434"/>
                  <a:pt x="1385931" y="2085264"/>
                  <a:pt x="1383223" y="2083857"/>
                </a:cubicBezTo>
                <a:cubicBezTo>
                  <a:pt x="1382376" y="2083408"/>
                  <a:pt x="1382846" y="2082308"/>
                  <a:pt x="1383552" y="2082060"/>
                </a:cubicBezTo>
                <a:cubicBezTo>
                  <a:pt x="1388603" y="2080251"/>
                  <a:pt x="1395030" y="2081670"/>
                  <a:pt x="1400598" y="2083006"/>
                </a:cubicBezTo>
                <a:cubicBezTo>
                  <a:pt x="1384424" y="2074482"/>
                  <a:pt x="1383341" y="2077449"/>
                  <a:pt x="1376949" y="2074541"/>
                </a:cubicBezTo>
                <a:cubicBezTo>
                  <a:pt x="1376383" y="2074281"/>
                  <a:pt x="1376241" y="2073371"/>
                  <a:pt x="1376913" y="2073111"/>
                </a:cubicBezTo>
                <a:cubicBezTo>
                  <a:pt x="1384423" y="2070262"/>
                  <a:pt x="1393394" y="2075570"/>
                  <a:pt x="1402682" y="2079518"/>
                </a:cubicBezTo>
                <a:cubicBezTo>
                  <a:pt x="1395277" y="2073643"/>
                  <a:pt x="1390169" y="2072343"/>
                  <a:pt x="1383694" y="2067803"/>
                </a:cubicBezTo>
                <a:cubicBezTo>
                  <a:pt x="1383175" y="2067448"/>
                  <a:pt x="1383400" y="2066503"/>
                  <a:pt x="1384047" y="2066467"/>
                </a:cubicBezTo>
                <a:cubicBezTo>
                  <a:pt x="1388662" y="2066148"/>
                  <a:pt x="1393170" y="2068217"/>
                  <a:pt x="1397231" y="2070818"/>
                </a:cubicBezTo>
                <a:cubicBezTo>
                  <a:pt x="1388779" y="2063819"/>
                  <a:pt x="1379196" y="2057861"/>
                  <a:pt x="1368460" y="2056064"/>
                </a:cubicBezTo>
                <a:cubicBezTo>
                  <a:pt x="1367649" y="2055934"/>
                  <a:pt x="1367661" y="2054574"/>
                  <a:pt x="1368461" y="2054444"/>
                </a:cubicBezTo>
                <a:cubicBezTo>
                  <a:pt x="1378962" y="2052789"/>
                  <a:pt x="1389321" y="2060261"/>
                  <a:pt x="1397231" y="2066396"/>
                </a:cubicBezTo>
                <a:cubicBezTo>
                  <a:pt x="1402011" y="2070108"/>
                  <a:pt x="1407626" y="2074340"/>
                  <a:pt x="1412194" y="2079199"/>
                </a:cubicBezTo>
                <a:cubicBezTo>
                  <a:pt x="1412064" y="2078880"/>
                  <a:pt x="1411864" y="2078596"/>
                  <a:pt x="1411758" y="2078265"/>
                </a:cubicBezTo>
                <a:cubicBezTo>
                  <a:pt x="1410098" y="2077130"/>
                  <a:pt x="1408686" y="2075629"/>
                  <a:pt x="1407497" y="2073915"/>
                </a:cubicBezTo>
                <a:close/>
                <a:moveTo>
                  <a:pt x="850305" y="1559706"/>
                </a:moveTo>
                <a:cubicBezTo>
                  <a:pt x="849590" y="1559280"/>
                  <a:pt x="848994" y="1558985"/>
                  <a:pt x="848371" y="1558654"/>
                </a:cubicBezTo>
                <a:cubicBezTo>
                  <a:pt x="847749" y="1558323"/>
                  <a:pt x="847163" y="1558051"/>
                  <a:pt x="846627" y="1557826"/>
                </a:cubicBezTo>
                <a:cubicBezTo>
                  <a:pt x="845780" y="1557471"/>
                  <a:pt x="845031" y="1557259"/>
                  <a:pt x="844379" y="1557152"/>
                </a:cubicBezTo>
                <a:cubicBezTo>
                  <a:pt x="842772" y="1556916"/>
                  <a:pt x="841684" y="1557353"/>
                  <a:pt x="841029" y="1558488"/>
                </a:cubicBezTo>
                <a:cubicBezTo>
                  <a:pt x="840426" y="1559528"/>
                  <a:pt x="840158" y="1561136"/>
                  <a:pt x="840074" y="1563181"/>
                </a:cubicBezTo>
                <a:cubicBezTo>
                  <a:pt x="840048" y="1563808"/>
                  <a:pt x="840021" y="1564423"/>
                  <a:pt x="840027" y="1565132"/>
                </a:cubicBezTo>
                <a:lnTo>
                  <a:pt x="840029" y="1565132"/>
                </a:lnTo>
                <a:cubicBezTo>
                  <a:pt x="840054" y="1567827"/>
                  <a:pt x="840122" y="1568903"/>
                  <a:pt x="840318" y="1569340"/>
                </a:cubicBezTo>
                <a:cubicBezTo>
                  <a:pt x="840420" y="1569565"/>
                  <a:pt x="840572" y="1569624"/>
                  <a:pt x="840762" y="1569648"/>
                </a:cubicBezTo>
                <a:cubicBezTo>
                  <a:pt x="841117" y="1569671"/>
                  <a:pt x="841655" y="1569648"/>
                  <a:pt x="842450" y="1570357"/>
                </a:cubicBezTo>
                <a:cubicBezTo>
                  <a:pt x="842623" y="1570511"/>
                  <a:pt x="842786" y="1570629"/>
                  <a:pt x="842984" y="1570865"/>
                </a:cubicBezTo>
                <a:cubicBezTo>
                  <a:pt x="843183" y="1570523"/>
                  <a:pt x="843434" y="1570251"/>
                  <a:pt x="843653" y="1569920"/>
                </a:cubicBezTo>
                <a:cubicBezTo>
                  <a:pt x="844379" y="1568832"/>
                  <a:pt x="845151" y="1567839"/>
                  <a:pt x="845966" y="1566905"/>
                </a:cubicBezTo>
                <a:cubicBezTo>
                  <a:pt x="846987" y="1565735"/>
                  <a:pt x="847987" y="1564564"/>
                  <a:pt x="848813" y="1563228"/>
                </a:cubicBezTo>
                <a:cubicBezTo>
                  <a:pt x="848815" y="1563217"/>
                  <a:pt x="848817" y="1563217"/>
                  <a:pt x="848818" y="1563217"/>
                </a:cubicBezTo>
                <a:cubicBezTo>
                  <a:pt x="848819" y="1563217"/>
                  <a:pt x="848822" y="1563217"/>
                  <a:pt x="848823" y="1563205"/>
                </a:cubicBezTo>
                <a:cubicBezTo>
                  <a:pt x="849298" y="1562437"/>
                  <a:pt x="849648" y="1561514"/>
                  <a:pt x="849961" y="1560569"/>
                </a:cubicBezTo>
                <a:cubicBezTo>
                  <a:pt x="850011" y="1560415"/>
                  <a:pt x="850091" y="1560297"/>
                  <a:pt x="850136" y="1560131"/>
                </a:cubicBezTo>
                <a:cubicBezTo>
                  <a:pt x="850178" y="1559978"/>
                  <a:pt x="850267" y="1559871"/>
                  <a:pt x="850305" y="1559706"/>
                </a:cubicBezTo>
                <a:close/>
                <a:moveTo>
                  <a:pt x="1054685" y="1747931"/>
                </a:moveTo>
                <a:cubicBezTo>
                  <a:pt x="1053594" y="1748309"/>
                  <a:pt x="1052496" y="1748664"/>
                  <a:pt x="1051375" y="1748971"/>
                </a:cubicBezTo>
                <a:cubicBezTo>
                  <a:pt x="1051113" y="1753724"/>
                  <a:pt x="1050816" y="1758464"/>
                  <a:pt x="1050402" y="1763205"/>
                </a:cubicBezTo>
                <a:cubicBezTo>
                  <a:pt x="1049978" y="1768063"/>
                  <a:pt x="1049257" y="1772851"/>
                  <a:pt x="1048490" y="1777615"/>
                </a:cubicBezTo>
                <a:lnTo>
                  <a:pt x="1048489" y="1777615"/>
                </a:lnTo>
                <a:cubicBezTo>
                  <a:pt x="1049042" y="1784236"/>
                  <a:pt x="1049700" y="1790016"/>
                  <a:pt x="1050617" y="1795573"/>
                </a:cubicBezTo>
                <a:cubicBezTo>
                  <a:pt x="1052180" y="1778620"/>
                  <a:pt x="1053593" y="1762519"/>
                  <a:pt x="1054685" y="1747931"/>
                </a:cubicBezTo>
                <a:close/>
                <a:moveTo>
                  <a:pt x="853366" y="1562117"/>
                </a:moveTo>
                <a:lnTo>
                  <a:pt x="853365" y="1562117"/>
                </a:lnTo>
                <a:lnTo>
                  <a:pt x="853366" y="1562119"/>
                </a:lnTo>
                <a:lnTo>
                  <a:pt x="853447" y="1563228"/>
                </a:lnTo>
                <a:cubicBezTo>
                  <a:pt x="853329" y="1563890"/>
                  <a:pt x="853053" y="1564742"/>
                  <a:pt x="852749" y="1565546"/>
                </a:cubicBezTo>
                <a:cubicBezTo>
                  <a:pt x="852742" y="1565569"/>
                  <a:pt x="852735" y="1565581"/>
                  <a:pt x="852728" y="1565605"/>
                </a:cubicBezTo>
                <a:cubicBezTo>
                  <a:pt x="852541" y="1566089"/>
                  <a:pt x="852352" y="1566550"/>
                  <a:pt x="852177" y="1566929"/>
                </a:cubicBezTo>
                <a:cubicBezTo>
                  <a:pt x="851979" y="1567366"/>
                  <a:pt x="851802" y="1567721"/>
                  <a:pt x="851699" y="1567874"/>
                </a:cubicBezTo>
                <a:cubicBezTo>
                  <a:pt x="851319" y="1568430"/>
                  <a:pt x="850805" y="1568950"/>
                  <a:pt x="850257" y="1569447"/>
                </a:cubicBezTo>
                <a:cubicBezTo>
                  <a:pt x="849756" y="1569908"/>
                  <a:pt x="849230" y="1570345"/>
                  <a:pt x="848688" y="1570759"/>
                </a:cubicBezTo>
                <a:cubicBezTo>
                  <a:pt x="848054" y="1571244"/>
                  <a:pt x="847423" y="1571716"/>
                  <a:pt x="846866" y="1572178"/>
                </a:cubicBezTo>
                <a:cubicBezTo>
                  <a:pt x="847386" y="1571752"/>
                  <a:pt x="848088" y="1571504"/>
                  <a:pt x="848812" y="1571279"/>
                </a:cubicBezTo>
                <a:cubicBezTo>
                  <a:pt x="849845" y="1570960"/>
                  <a:pt x="850980" y="1570747"/>
                  <a:pt x="852191" y="1570605"/>
                </a:cubicBezTo>
                <a:cubicBezTo>
                  <a:pt x="852602" y="1570558"/>
                  <a:pt x="852998" y="1570487"/>
                  <a:pt x="853408" y="1570440"/>
                </a:cubicBezTo>
                <a:cubicBezTo>
                  <a:pt x="853772" y="1570392"/>
                  <a:pt x="854132" y="1570345"/>
                  <a:pt x="854485" y="1570286"/>
                </a:cubicBezTo>
                <a:cubicBezTo>
                  <a:pt x="855704" y="1570109"/>
                  <a:pt x="856863" y="1569861"/>
                  <a:pt x="857779" y="1569364"/>
                </a:cubicBezTo>
                <a:cubicBezTo>
                  <a:pt x="857621" y="1568915"/>
                  <a:pt x="857469" y="1568525"/>
                  <a:pt x="857319" y="1568146"/>
                </a:cubicBezTo>
                <a:cubicBezTo>
                  <a:pt x="857319" y="1568146"/>
                  <a:pt x="857316" y="1568146"/>
                  <a:pt x="857316" y="1568135"/>
                </a:cubicBezTo>
                <a:cubicBezTo>
                  <a:pt x="856922" y="1567142"/>
                  <a:pt x="856548" y="1566338"/>
                  <a:pt x="856180" y="1565664"/>
                </a:cubicBezTo>
                <a:cubicBezTo>
                  <a:pt x="856053" y="1565427"/>
                  <a:pt x="855926" y="1565226"/>
                  <a:pt x="855799" y="1565025"/>
                </a:cubicBezTo>
                <a:lnTo>
                  <a:pt x="853366" y="1562119"/>
                </a:lnTo>
                <a:close/>
                <a:moveTo>
                  <a:pt x="288471" y="1040553"/>
                </a:moveTo>
                <a:cubicBezTo>
                  <a:pt x="284332" y="1040670"/>
                  <a:pt x="280190" y="1040813"/>
                  <a:pt x="276049" y="1040940"/>
                </a:cubicBezTo>
                <a:cubicBezTo>
                  <a:pt x="266269" y="1041926"/>
                  <a:pt x="256700" y="1041834"/>
                  <a:pt x="246832" y="1040651"/>
                </a:cubicBezTo>
                <a:cubicBezTo>
                  <a:pt x="245741" y="1040518"/>
                  <a:pt x="244626" y="1040342"/>
                  <a:pt x="243526" y="1040191"/>
                </a:cubicBezTo>
                <a:cubicBezTo>
                  <a:pt x="226763" y="1038422"/>
                  <a:pt x="209588" y="1034576"/>
                  <a:pt x="192744" y="1035177"/>
                </a:cubicBezTo>
                <a:cubicBezTo>
                  <a:pt x="201405" y="1039636"/>
                  <a:pt x="209251" y="1042689"/>
                  <a:pt x="216473" y="1044733"/>
                </a:cubicBezTo>
                <a:cubicBezTo>
                  <a:pt x="215966" y="1043902"/>
                  <a:pt x="215551" y="1043057"/>
                  <a:pt x="215305" y="1042209"/>
                </a:cubicBezTo>
                <a:cubicBezTo>
                  <a:pt x="215077" y="1041422"/>
                  <a:pt x="216006" y="1040537"/>
                  <a:pt x="216753" y="1041056"/>
                </a:cubicBezTo>
                <a:cubicBezTo>
                  <a:pt x="219269" y="1042807"/>
                  <a:pt x="221466" y="1044790"/>
                  <a:pt x="223923" y="1046545"/>
                </a:cubicBezTo>
                <a:cubicBezTo>
                  <a:pt x="225093" y="1046778"/>
                  <a:pt x="226252" y="1046996"/>
                  <a:pt x="227389" y="1047176"/>
                </a:cubicBezTo>
                <a:cubicBezTo>
                  <a:pt x="226479" y="1046264"/>
                  <a:pt x="225648" y="1045299"/>
                  <a:pt x="225011" y="1044248"/>
                </a:cubicBezTo>
                <a:cubicBezTo>
                  <a:pt x="224635" y="1043627"/>
                  <a:pt x="225206" y="1042812"/>
                  <a:pt x="225921" y="1042997"/>
                </a:cubicBezTo>
                <a:cubicBezTo>
                  <a:pt x="229374" y="1043897"/>
                  <a:pt x="232220" y="1046190"/>
                  <a:pt x="235236" y="1048052"/>
                </a:cubicBezTo>
                <a:cubicBezTo>
                  <a:pt x="236008" y="1048106"/>
                  <a:pt x="236796" y="1048181"/>
                  <a:pt x="237552" y="1048213"/>
                </a:cubicBezTo>
                <a:cubicBezTo>
                  <a:pt x="235066" y="1045686"/>
                  <a:pt x="235858" y="1044553"/>
                  <a:pt x="236991" y="1044830"/>
                </a:cubicBezTo>
                <a:cubicBezTo>
                  <a:pt x="239430" y="1045423"/>
                  <a:pt x="241586" y="1046953"/>
                  <a:pt x="243764" y="1048249"/>
                </a:cubicBezTo>
                <a:cubicBezTo>
                  <a:pt x="244675" y="1048219"/>
                  <a:pt x="245607" y="1048219"/>
                  <a:pt x="246498" y="1048165"/>
                </a:cubicBezTo>
                <a:cubicBezTo>
                  <a:pt x="245356" y="1047254"/>
                  <a:pt x="244439" y="1046361"/>
                  <a:pt x="243961" y="1045723"/>
                </a:cubicBezTo>
                <a:cubicBezTo>
                  <a:pt x="243480" y="1045079"/>
                  <a:pt x="244272" y="1044165"/>
                  <a:pt x="244975" y="1044542"/>
                </a:cubicBezTo>
                <a:cubicBezTo>
                  <a:pt x="247144" y="1045707"/>
                  <a:pt x="249316" y="1046866"/>
                  <a:pt x="251628" y="1047711"/>
                </a:cubicBezTo>
                <a:cubicBezTo>
                  <a:pt x="252828" y="1047569"/>
                  <a:pt x="253989" y="1047386"/>
                  <a:pt x="255155" y="1047209"/>
                </a:cubicBezTo>
                <a:cubicBezTo>
                  <a:pt x="254229" y="1046688"/>
                  <a:pt x="253409" y="1046001"/>
                  <a:pt x="252793" y="1045056"/>
                </a:cubicBezTo>
                <a:cubicBezTo>
                  <a:pt x="252398" y="1044450"/>
                  <a:pt x="252980" y="1043421"/>
                  <a:pt x="253726" y="1043539"/>
                </a:cubicBezTo>
                <a:cubicBezTo>
                  <a:pt x="255520" y="1043820"/>
                  <a:pt x="257190" y="1044541"/>
                  <a:pt x="258986" y="1044845"/>
                </a:cubicBezTo>
                <a:cubicBezTo>
                  <a:pt x="262315" y="1045408"/>
                  <a:pt x="265979" y="1044694"/>
                  <a:pt x="269199" y="1044012"/>
                </a:cubicBezTo>
                <a:cubicBezTo>
                  <a:pt x="271809" y="1043458"/>
                  <a:pt x="274470" y="1042502"/>
                  <a:pt x="277150" y="1042574"/>
                </a:cubicBezTo>
                <a:lnTo>
                  <a:pt x="277153" y="1042578"/>
                </a:lnTo>
                <a:cubicBezTo>
                  <a:pt x="280959" y="1041730"/>
                  <a:pt x="284708" y="1040985"/>
                  <a:pt x="288471" y="1040553"/>
                </a:cubicBezTo>
                <a:close/>
                <a:moveTo>
                  <a:pt x="685285" y="1405409"/>
                </a:moveTo>
                <a:cubicBezTo>
                  <a:pt x="676524" y="1404096"/>
                  <a:pt x="668046" y="1404829"/>
                  <a:pt x="660814" y="1409345"/>
                </a:cubicBezTo>
                <a:cubicBezTo>
                  <a:pt x="660942" y="1409263"/>
                  <a:pt x="662551" y="1410669"/>
                  <a:pt x="664629" y="1412549"/>
                </a:cubicBezTo>
                <a:cubicBezTo>
                  <a:pt x="675823" y="1413282"/>
                  <a:pt x="675012" y="1409109"/>
                  <a:pt x="685285" y="1405409"/>
                </a:cubicBezTo>
                <a:close/>
                <a:moveTo>
                  <a:pt x="987548" y="1682782"/>
                </a:moveTo>
                <a:cubicBezTo>
                  <a:pt x="986114" y="1682651"/>
                  <a:pt x="984649" y="1682545"/>
                  <a:pt x="983153" y="1682569"/>
                </a:cubicBezTo>
                <a:lnTo>
                  <a:pt x="983150" y="1682569"/>
                </a:lnTo>
                <a:cubicBezTo>
                  <a:pt x="983007" y="1682900"/>
                  <a:pt x="982883" y="1683207"/>
                  <a:pt x="982603" y="1683668"/>
                </a:cubicBezTo>
                <a:cubicBezTo>
                  <a:pt x="981802" y="1685004"/>
                  <a:pt x="979700" y="1684768"/>
                  <a:pt x="979296" y="1683219"/>
                </a:cubicBezTo>
                <a:cubicBezTo>
                  <a:pt x="979261" y="1683089"/>
                  <a:pt x="979257" y="1683018"/>
                  <a:pt x="979234" y="1682912"/>
                </a:cubicBezTo>
                <a:cubicBezTo>
                  <a:pt x="979055" y="1682935"/>
                  <a:pt x="978886" y="1682971"/>
                  <a:pt x="978709" y="1683006"/>
                </a:cubicBezTo>
                <a:cubicBezTo>
                  <a:pt x="977591" y="1683195"/>
                  <a:pt x="976503" y="1683444"/>
                  <a:pt x="975502" y="1683810"/>
                </a:cubicBezTo>
                <a:cubicBezTo>
                  <a:pt x="975450" y="1683822"/>
                  <a:pt x="975401" y="1683845"/>
                  <a:pt x="975349" y="1683857"/>
                </a:cubicBezTo>
                <a:cubicBezTo>
                  <a:pt x="974188" y="1684295"/>
                  <a:pt x="973115" y="1684838"/>
                  <a:pt x="972166" y="1685512"/>
                </a:cubicBezTo>
                <a:cubicBezTo>
                  <a:pt x="972459" y="1687191"/>
                  <a:pt x="972423" y="1689012"/>
                  <a:pt x="972488" y="1690619"/>
                </a:cubicBezTo>
                <a:cubicBezTo>
                  <a:pt x="972672" y="1695052"/>
                  <a:pt x="972625" y="1699639"/>
                  <a:pt x="970255" y="1703493"/>
                </a:cubicBezTo>
                <a:cubicBezTo>
                  <a:pt x="970088" y="1703765"/>
                  <a:pt x="969585" y="1703706"/>
                  <a:pt x="969496" y="1703399"/>
                </a:cubicBezTo>
                <a:cubicBezTo>
                  <a:pt x="968485" y="1699888"/>
                  <a:pt x="968740" y="1696294"/>
                  <a:pt x="968598" y="1692676"/>
                </a:cubicBezTo>
                <a:cubicBezTo>
                  <a:pt x="968123" y="1694745"/>
                  <a:pt x="967766" y="1696767"/>
                  <a:pt x="967435" y="1697972"/>
                </a:cubicBezTo>
                <a:lnTo>
                  <a:pt x="967434" y="1697972"/>
                </a:lnTo>
                <a:cubicBezTo>
                  <a:pt x="967047" y="1699403"/>
                  <a:pt x="966646" y="1700810"/>
                  <a:pt x="966253" y="1702228"/>
                </a:cubicBezTo>
                <a:cubicBezTo>
                  <a:pt x="967853" y="1704368"/>
                  <a:pt x="969330" y="1706673"/>
                  <a:pt x="970676" y="1709097"/>
                </a:cubicBezTo>
                <a:cubicBezTo>
                  <a:pt x="971052" y="1708860"/>
                  <a:pt x="971429" y="1708624"/>
                  <a:pt x="971817" y="1708411"/>
                </a:cubicBezTo>
                <a:cubicBezTo>
                  <a:pt x="974546" y="1701696"/>
                  <a:pt x="977128" y="1696719"/>
                  <a:pt x="977670" y="1701247"/>
                </a:cubicBezTo>
                <a:cubicBezTo>
                  <a:pt x="977816" y="1702417"/>
                  <a:pt x="977482" y="1704226"/>
                  <a:pt x="976876" y="1706342"/>
                </a:cubicBezTo>
                <a:cubicBezTo>
                  <a:pt x="981587" y="1705136"/>
                  <a:pt x="985701" y="1706200"/>
                  <a:pt x="985455" y="1711449"/>
                </a:cubicBezTo>
                <a:cubicBezTo>
                  <a:pt x="985553" y="1711993"/>
                  <a:pt x="985456" y="1712525"/>
                  <a:pt x="985380" y="1713057"/>
                </a:cubicBezTo>
                <a:cubicBezTo>
                  <a:pt x="986118" y="1711461"/>
                  <a:pt x="986831" y="1709936"/>
                  <a:pt x="987533" y="1708482"/>
                </a:cubicBezTo>
                <a:cubicBezTo>
                  <a:pt x="987288" y="1706508"/>
                  <a:pt x="987137" y="1704451"/>
                  <a:pt x="987069" y="1702323"/>
                </a:cubicBezTo>
                <a:cubicBezTo>
                  <a:pt x="986211" y="1704001"/>
                  <a:pt x="985010" y="1705255"/>
                  <a:pt x="983220" y="1704805"/>
                </a:cubicBezTo>
                <a:cubicBezTo>
                  <a:pt x="982927" y="1704734"/>
                  <a:pt x="982775" y="1704486"/>
                  <a:pt x="982869" y="1704191"/>
                </a:cubicBezTo>
                <a:cubicBezTo>
                  <a:pt x="983939" y="1700881"/>
                  <a:pt x="984586" y="1697157"/>
                  <a:pt x="985456" y="1693740"/>
                </a:cubicBezTo>
                <a:cubicBezTo>
                  <a:pt x="986364" y="1690182"/>
                  <a:pt x="986621" y="1686340"/>
                  <a:pt x="987548" y="1682782"/>
                </a:cubicBezTo>
                <a:close/>
                <a:moveTo>
                  <a:pt x="1464696" y="2122750"/>
                </a:moveTo>
                <a:cubicBezTo>
                  <a:pt x="1458963" y="2114794"/>
                  <a:pt x="1451311" y="2108954"/>
                  <a:pt x="1441882" y="2104344"/>
                </a:cubicBezTo>
                <a:cubicBezTo>
                  <a:pt x="1445296" y="2107240"/>
                  <a:pt x="1448204" y="2110728"/>
                  <a:pt x="1450311" y="2114842"/>
                </a:cubicBezTo>
                <a:cubicBezTo>
                  <a:pt x="1455702" y="2125398"/>
                  <a:pt x="1463553" y="2135459"/>
                  <a:pt x="1467298" y="2146666"/>
                </a:cubicBezTo>
                <a:cubicBezTo>
                  <a:pt x="1469770" y="2154054"/>
                  <a:pt x="1463236" y="2162223"/>
                  <a:pt x="1464930" y="2170037"/>
                </a:cubicBezTo>
                <a:cubicBezTo>
                  <a:pt x="1466968" y="2179459"/>
                  <a:pt x="1460058" y="2184176"/>
                  <a:pt x="1457445" y="2192711"/>
                </a:cubicBezTo>
                <a:cubicBezTo>
                  <a:pt x="1471006" y="2188727"/>
                  <a:pt x="1478480" y="2168098"/>
                  <a:pt x="1476056" y="2156430"/>
                </a:cubicBezTo>
                <a:cubicBezTo>
                  <a:pt x="1473584" y="2144561"/>
                  <a:pt x="1469075" y="2133875"/>
                  <a:pt x="1464696" y="2122750"/>
                </a:cubicBezTo>
                <a:close/>
                <a:moveTo>
                  <a:pt x="245480" y="997146"/>
                </a:moveTo>
                <a:cubicBezTo>
                  <a:pt x="242299" y="995533"/>
                  <a:pt x="239127" y="993909"/>
                  <a:pt x="235961" y="992269"/>
                </a:cubicBezTo>
                <a:cubicBezTo>
                  <a:pt x="234511" y="992182"/>
                  <a:pt x="233062" y="992038"/>
                  <a:pt x="231606" y="991915"/>
                </a:cubicBezTo>
                <a:cubicBezTo>
                  <a:pt x="230734" y="992137"/>
                  <a:pt x="229586" y="992269"/>
                  <a:pt x="228284" y="992346"/>
                </a:cubicBezTo>
                <a:cubicBezTo>
                  <a:pt x="230085" y="993091"/>
                  <a:pt x="231832" y="994736"/>
                  <a:pt x="233414" y="995605"/>
                </a:cubicBezTo>
                <a:cubicBezTo>
                  <a:pt x="234298" y="996091"/>
                  <a:pt x="235250" y="996422"/>
                  <a:pt x="236185" y="996791"/>
                </a:cubicBezTo>
                <a:cubicBezTo>
                  <a:pt x="236872" y="996802"/>
                  <a:pt x="237561" y="996801"/>
                  <a:pt x="238247" y="996819"/>
                </a:cubicBezTo>
                <a:cubicBezTo>
                  <a:pt x="235911" y="995968"/>
                  <a:pt x="233404" y="995066"/>
                  <a:pt x="231883" y="993272"/>
                </a:cubicBezTo>
                <a:cubicBezTo>
                  <a:pt x="231460" y="992774"/>
                  <a:pt x="231912" y="991935"/>
                  <a:pt x="232565" y="992042"/>
                </a:cubicBezTo>
                <a:cubicBezTo>
                  <a:pt x="235217" y="992478"/>
                  <a:pt x="237802" y="994184"/>
                  <a:pt x="240145" y="995474"/>
                </a:cubicBezTo>
                <a:cubicBezTo>
                  <a:pt x="241200" y="996055"/>
                  <a:pt x="242243" y="996565"/>
                  <a:pt x="243300" y="997046"/>
                </a:cubicBezTo>
                <a:lnTo>
                  <a:pt x="243299" y="997048"/>
                </a:lnTo>
                <a:cubicBezTo>
                  <a:pt x="244024" y="997091"/>
                  <a:pt x="244756" y="997085"/>
                  <a:pt x="245480" y="997146"/>
                </a:cubicBezTo>
                <a:close/>
                <a:moveTo>
                  <a:pt x="1255862" y="1928448"/>
                </a:moveTo>
                <a:cubicBezTo>
                  <a:pt x="1258547" y="1923448"/>
                  <a:pt x="1259170" y="1936156"/>
                  <a:pt x="1251931" y="1947150"/>
                </a:cubicBezTo>
                <a:cubicBezTo>
                  <a:pt x="1250518" y="1949302"/>
                  <a:pt x="1246928" y="1947446"/>
                  <a:pt x="1248364" y="1945294"/>
                </a:cubicBezTo>
                <a:cubicBezTo>
                  <a:pt x="1251907" y="1940022"/>
                  <a:pt x="1252931" y="1933910"/>
                  <a:pt x="1255862" y="1928448"/>
                </a:cubicBezTo>
                <a:close/>
                <a:moveTo>
                  <a:pt x="704743" y="1419736"/>
                </a:moveTo>
                <a:cubicBezTo>
                  <a:pt x="692011" y="1419524"/>
                  <a:pt x="692343" y="1422538"/>
                  <a:pt x="682022" y="1424465"/>
                </a:cubicBezTo>
                <a:cubicBezTo>
                  <a:pt x="692600" y="1425470"/>
                  <a:pt x="694617" y="1424016"/>
                  <a:pt x="704743" y="1419736"/>
                </a:cubicBezTo>
                <a:close/>
                <a:moveTo>
                  <a:pt x="1130329" y="1812146"/>
                </a:moveTo>
                <a:cubicBezTo>
                  <a:pt x="1128104" y="1812288"/>
                  <a:pt x="1125844" y="1812513"/>
                  <a:pt x="1123513" y="1812856"/>
                </a:cubicBezTo>
                <a:cubicBezTo>
                  <a:pt x="1126197" y="1812809"/>
                  <a:pt x="1128634" y="1812974"/>
                  <a:pt x="1130906" y="1813258"/>
                </a:cubicBezTo>
                <a:cubicBezTo>
                  <a:pt x="1130705" y="1812891"/>
                  <a:pt x="1130517" y="1812525"/>
                  <a:pt x="1130329" y="1812146"/>
                </a:cubicBezTo>
                <a:close/>
                <a:moveTo>
                  <a:pt x="1333952" y="1999318"/>
                </a:moveTo>
                <a:cubicBezTo>
                  <a:pt x="1328605" y="1993492"/>
                  <a:pt x="1320532" y="1988184"/>
                  <a:pt x="1306671" y="1987404"/>
                </a:cubicBezTo>
                <a:cubicBezTo>
                  <a:pt x="1318537" y="2002748"/>
                  <a:pt x="1322339" y="2018554"/>
                  <a:pt x="1344928" y="2029548"/>
                </a:cubicBezTo>
                <a:cubicBezTo>
                  <a:pt x="1347766" y="2030931"/>
                  <a:pt x="1350839" y="2032255"/>
                  <a:pt x="1354311" y="2033496"/>
                </a:cubicBezTo>
                <a:cubicBezTo>
                  <a:pt x="1349108" y="2028519"/>
                  <a:pt x="1345930" y="2020729"/>
                  <a:pt x="1344882" y="2014345"/>
                </a:cubicBezTo>
                <a:cubicBezTo>
                  <a:pt x="1341921" y="2011490"/>
                  <a:pt x="1339299" y="2005145"/>
                  <a:pt x="1333952" y="1999318"/>
                </a:cubicBezTo>
                <a:close/>
                <a:moveTo>
                  <a:pt x="769310" y="1477214"/>
                </a:moveTo>
                <a:cubicBezTo>
                  <a:pt x="767142" y="1477758"/>
                  <a:pt x="765006" y="1478230"/>
                  <a:pt x="762737" y="1478609"/>
                </a:cubicBezTo>
                <a:lnTo>
                  <a:pt x="762736" y="1478609"/>
                </a:lnTo>
                <a:cubicBezTo>
                  <a:pt x="764226" y="1478739"/>
                  <a:pt x="765693" y="1478762"/>
                  <a:pt x="767143" y="1478715"/>
                </a:cubicBezTo>
                <a:cubicBezTo>
                  <a:pt x="767859" y="1478207"/>
                  <a:pt x="768577" y="1477698"/>
                  <a:pt x="769310" y="1477214"/>
                </a:cubicBezTo>
                <a:close/>
                <a:moveTo>
                  <a:pt x="1216781" y="1889614"/>
                </a:moveTo>
                <a:cubicBezTo>
                  <a:pt x="1215969" y="1890477"/>
                  <a:pt x="1215180" y="1891352"/>
                  <a:pt x="1214427" y="1892250"/>
                </a:cubicBezTo>
                <a:cubicBezTo>
                  <a:pt x="1210754" y="1896589"/>
                  <a:pt x="1207752" y="1901152"/>
                  <a:pt x="1205233" y="1905089"/>
                </a:cubicBezTo>
                <a:cubicBezTo>
                  <a:pt x="1204362" y="1906448"/>
                  <a:pt x="1203538" y="1907737"/>
                  <a:pt x="1202773" y="1908919"/>
                </a:cubicBezTo>
                <a:cubicBezTo>
                  <a:pt x="1203397" y="1908174"/>
                  <a:pt x="1203961" y="1907512"/>
                  <a:pt x="1204503" y="1906898"/>
                </a:cubicBezTo>
                <a:cubicBezTo>
                  <a:pt x="1205927" y="1905278"/>
                  <a:pt x="1207175" y="1903990"/>
                  <a:pt x="1208611" y="1902642"/>
                </a:cubicBezTo>
                <a:cubicBezTo>
                  <a:pt x="1210059" y="1901306"/>
                  <a:pt x="1211754" y="1899864"/>
                  <a:pt x="1214025" y="1897949"/>
                </a:cubicBezTo>
                <a:cubicBezTo>
                  <a:pt x="1214545" y="1897523"/>
                  <a:pt x="1215098" y="1897062"/>
                  <a:pt x="1215675" y="1896577"/>
                </a:cubicBezTo>
                <a:cubicBezTo>
                  <a:pt x="1215710" y="1896376"/>
                  <a:pt x="1215733" y="1896187"/>
                  <a:pt x="1215769" y="1895998"/>
                </a:cubicBezTo>
                <a:cubicBezTo>
                  <a:pt x="1216109" y="1893870"/>
                  <a:pt x="1216428" y="1891742"/>
                  <a:pt x="1216781" y="1889614"/>
                </a:cubicBezTo>
                <a:close/>
                <a:moveTo>
                  <a:pt x="1484331" y="2135813"/>
                </a:moveTo>
                <a:cubicBezTo>
                  <a:pt x="1486733" y="2136889"/>
                  <a:pt x="1489946" y="2141476"/>
                  <a:pt x="1488934" y="2144219"/>
                </a:cubicBezTo>
                <a:cubicBezTo>
                  <a:pt x="1488722" y="2144786"/>
                  <a:pt x="1488228" y="2144940"/>
                  <a:pt x="1487698" y="2144715"/>
                </a:cubicBezTo>
                <a:cubicBezTo>
                  <a:pt x="1486003" y="2144006"/>
                  <a:pt x="1485803" y="2142410"/>
                  <a:pt x="1484955" y="2140873"/>
                </a:cubicBezTo>
                <a:cubicBezTo>
                  <a:pt x="1484155" y="2139383"/>
                  <a:pt x="1483366" y="2138272"/>
                  <a:pt x="1483272" y="2136582"/>
                </a:cubicBezTo>
                <a:cubicBezTo>
                  <a:pt x="1483248" y="2136085"/>
                  <a:pt x="1483860" y="2135601"/>
                  <a:pt x="1484331" y="2135813"/>
                </a:cubicBezTo>
                <a:close/>
                <a:moveTo>
                  <a:pt x="353421" y="1092228"/>
                </a:moveTo>
                <a:cubicBezTo>
                  <a:pt x="356395" y="1093032"/>
                  <a:pt x="356625" y="1101437"/>
                  <a:pt x="354389" y="1098836"/>
                </a:cubicBezTo>
                <a:cubicBezTo>
                  <a:pt x="353458" y="1097761"/>
                  <a:pt x="352836" y="1096780"/>
                  <a:pt x="352444" y="1095928"/>
                </a:cubicBezTo>
                <a:cubicBezTo>
                  <a:pt x="351995" y="1094947"/>
                  <a:pt x="351870" y="1094155"/>
                  <a:pt x="351935" y="1093540"/>
                </a:cubicBezTo>
                <a:cubicBezTo>
                  <a:pt x="352040" y="1092524"/>
                  <a:pt x="352682" y="1092027"/>
                  <a:pt x="353421" y="1092228"/>
                </a:cubicBezTo>
                <a:close/>
                <a:moveTo>
                  <a:pt x="700528" y="1412041"/>
                </a:moveTo>
                <a:cubicBezTo>
                  <a:pt x="682792" y="1412632"/>
                  <a:pt x="681557" y="1420091"/>
                  <a:pt x="671732" y="1419063"/>
                </a:cubicBezTo>
                <a:cubicBezTo>
                  <a:pt x="672636" y="1419890"/>
                  <a:pt x="673456" y="1420635"/>
                  <a:pt x="674004" y="1421120"/>
                </a:cubicBezTo>
                <a:cubicBezTo>
                  <a:pt x="692219" y="1412714"/>
                  <a:pt x="695186" y="1413885"/>
                  <a:pt x="700528" y="1412041"/>
                </a:cubicBezTo>
                <a:close/>
                <a:moveTo>
                  <a:pt x="835511" y="1533828"/>
                </a:moveTo>
                <a:cubicBezTo>
                  <a:pt x="835362" y="1533698"/>
                  <a:pt x="835208" y="1533556"/>
                  <a:pt x="835059" y="1533414"/>
                </a:cubicBezTo>
                <a:cubicBezTo>
                  <a:pt x="834963" y="1533320"/>
                  <a:pt x="834862" y="1533237"/>
                  <a:pt x="834765" y="1533142"/>
                </a:cubicBezTo>
                <a:lnTo>
                  <a:pt x="834763" y="1533142"/>
                </a:lnTo>
                <a:cubicBezTo>
                  <a:pt x="834486" y="1534632"/>
                  <a:pt x="834285" y="1536251"/>
                  <a:pt x="834156" y="1537989"/>
                </a:cubicBezTo>
                <a:cubicBezTo>
                  <a:pt x="834507" y="1538214"/>
                  <a:pt x="834857" y="1538427"/>
                  <a:pt x="835208" y="1538651"/>
                </a:cubicBezTo>
                <a:cubicBezTo>
                  <a:pt x="835195" y="1537008"/>
                  <a:pt x="835294" y="1535400"/>
                  <a:pt x="835510" y="1533851"/>
                </a:cubicBezTo>
                <a:cubicBezTo>
                  <a:pt x="835511" y="1533840"/>
                  <a:pt x="835511" y="1533840"/>
                  <a:pt x="835511" y="1533828"/>
                </a:cubicBezTo>
                <a:close/>
                <a:moveTo>
                  <a:pt x="845733" y="1542694"/>
                </a:moveTo>
                <a:cubicBezTo>
                  <a:pt x="843826" y="1541134"/>
                  <a:pt x="841987" y="1539585"/>
                  <a:pt x="840212" y="1538048"/>
                </a:cubicBezTo>
                <a:lnTo>
                  <a:pt x="840211" y="1538060"/>
                </a:lnTo>
                <a:lnTo>
                  <a:pt x="840213" y="1538060"/>
                </a:lnTo>
                <a:cubicBezTo>
                  <a:pt x="840165" y="1539301"/>
                  <a:pt x="840192" y="1540554"/>
                  <a:pt x="840274" y="1541808"/>
                </a:cubicBezTo>
                <a:cubicBezTo>
                  <a:pt x="841517" y="1542564"/>
                  <a:pt x="842796" y="1543274"/>
                  <a:pt x="844044" y="1544030"/>
                </a:cubicBezTo>
                <a:cubicBezTo>
                  <a:pt x="844167" y="1543983"/>
                  <a:pt x="844299" y="1543971"/>
                  <a:pt x="844419" y="1543912"/>
                </a:cubicBezTo>
                <a:cubicBezTo>
                  <a:pt x="844750" y="1543746"/>
                  <a:pt x="845198" y="1543321"/>
                  <a:pt x="845728" y="1542694"/>
                </a:cubicBezTo>
                <a:cubicBezTo>
                  <a:pt x="845729" y="1542694"/>
                  <a:pt x="845731" y="1542694"/>
                  <a:pt x="845733" y="1542694"/>
                </a:cubicBezTo>
                <a:close/>
                <a:moveTo>
                  <a:pt x="268740" y="1009432"/>
                </a:moveTo>
                <a:cubicBezTo>
                  <a:pt x="267051" y="1008472"/>
                  <a:pt x="265365" y="1007491"/>
                  <a:pt x="263666" y="1006571"/>
                </a:cubicBezTo>
                <a:cubicBezTo>
                  <a:pt x="259143" y="1004125"/>
                  <a:pt x="253774" y="1002826"/>
                  <a:pt x="248601" y="1002481"/>
                </a:cubicBezTo>
                <a:cubicBezTo>
                  <a:pt x="247109" y="1002421"/>
                  <a:pt x="245628" y="1002438"/>
                  <a:pt x="244139" y="1002405"/>
                </a:cubicBezTo>
                <a:cubicBezTo>
                  <a:pt x="236020" y="1002782"/>
                  <a:pt x="227889" y="1002717"/>
                  <a:pt x="219762" y="1002529"/>
                </a:cubicBezTo>
                <a:cubicBezTo>
                  <a:pt x="219886" y="1002572"/>
                  <a:pt x="229460" y="1008789"/>
                  <a:pt x="231874" y="1010257"/>
                </a:cubicBezTo>
                <a:cubicBezTo>
                  <a:pt x="232291" y="1010269"/>
                  <a:pt x="232698" y="1010299"/>
                  <a:pt x="233115" y="1010308"/>
                </a:cubicBezTo>
                <a:cubicBezTo>
                  <a:pt x="230762" y="1008946"/>
                  <a:pt x="227361" y="1007306"/>
                  <a:pt x="226940" y="1004609"/>
                </a:cubicBezTo>
                <a:cubicBezTo>
                  <a:pt x="226528" y="1001962"/>
                  <a:pt x="235602" y="1008834"/>
                  <a:pt x="238121" y="1010369"/>
                </a:cubicBezTo>
                <a:cubicBezTo>
                  <a:pt x="239034" y="1010371"/>
                  <a:pt x="239956" y="1010382"/>
                  <a:pt x="240859" y="1010374"/>
                </a:cubicBezTo>
                <a:cubicBezTo>
                  <a:pt x="233212" y="1005955"/>
                  <a:pt x="233281" y="1003088"/>
                  <a:pt x="235112" y="1003473"/>
                </a:cubicBezTo>
                <a:cubicBezTo>
                  <a:pt x="237289" y="1003930"/>
                  <a:pt x="243299" y="1008644"/>
                  <a:pt x="246192" y="1010274"/>
                </a:cubicBezTo>
                <a:cubicBezTo>
                  <a:pt x="247076" y="1010250"/>
                  <a:pt x="248007" y="1010242"/>
                  <a:pt x="248864" y="1010215"/>
                </a:cubicBezTo>
                <a:cubicBezTo>
                  <a:pt x="241681" y="1006439"/>
                  <a:pt x="240483" y="1002829"/>
                  <a:pt x="242624" y="1003596"/>
                </a:cubicBezTo>
                <a:cubicBezTo>
                  <a:pt x="245838" y="1004747"/>
                  <a:pt x="248783" y="1006955"/>
                  <a:pt x="251843" y="1008500"/>
                </a:cubicBezTo>
                <a:cubicBezTo>
                  <a:pt x="252661" y="1008913"/>
                  <a:pt x="253582" y="1009456"/>
                  <a:pt x="254534" y="1009995"/>
                </a:cubicBezTo>
                <a:cubicBezTo>
                  <a:pt x="255083" y="1009971"/>
                  <a:pt x="255666" y="1009948"/>
                  <a:pt x="256193" y="1009923"/>
                </a:cubicBezTo>
                <a:cubicBezTo>
                  <a:pt x="253586" y="1008510"/>
                  <a:pt x="249658" y="1006998"/>
                  <a:pt x="248568" y="1004083"/>
                </a:cubicBezTo>
                <a:cubicBezTo>
                  <a:pt x="248397" y="1003626"/>
                  <a:pt x="248664" y="1002915"/>
                  <a:pt x="249269" y="1003027"/>
                </a:cubicBezTo>
                <a:cubicBezTo>
                  <a:pt x="252235" y="1003577"/>
                  <a:pt x="255061" y="1006001"/>
                  <a:pt x="257699" y="1007447"/>
                </a:cubicBezTo>
                <a:cubicBezTo>
                  <a:pt x="259080" y="1008206"/>
                  <a:pt x="260478" y="1008919"/>
                  <a:pt x="261870" y="1009644"/>
                </a:cubicBezTo>
                <a:cubicBezTo>
                  <a:pt x="261924" y="1009641"/>
                  <a:pt x="261993" y="1009638"/>
                  <a:pt x="262046" y="1009634"/>
                </a:cubicBezTo>
                <a:cubicBezTo>
                  <a:pt x="260068" y="1008737"/>
                  <a:pt x="258144" y="1007647"/>
                  <a:pt x="257014" y="1006057"/>
                </a:cubicBezTo>
                <a:cubicBezTo>
                  <a:pt x="256715" y="1005635"/>
                  <a:pt x="257134" y="1004956"/>
                  <a:pt x="257637" y="1005012"/>
                </a:cubicBezTo>
                <a:cubicBezTo>
                  <a:pt x="260125" y="1005289"/>
                  <a:pt x="262251" y="1007017"/>
                  <a:pt x="264476" y="1008125"/>
                </a:cubicBezTo>
                <a:cubicBezTo>
                  <a:pt x="265455" y="1008613"/>
                  <a:pt x="266471" y="1009025"/>
                  <a:pt x="267499" y="1009410"/>
                </a:cubicBezTo>
                <a:cubicBezTo>
                  <a:pt x="268032" y="1009402"/>
                  <a:pt x="268481" y="1009405"/>
                  <a:pt x="268740" y="1009432"/>
                </a:cubicBezTo>
                <a:close/>
                <a:moveTo>
                  <a:pt x="720914" y="1425198"/>
                </a:moveTo>
                <a:lnTo>
                  <a:pt x="718026" y="1425960"/>
                </a:lnTo>
                <a:lnTo>
                  <a:pt x="717184" y="1426144"/>
                </a:lnTo>
                <a:lnTo>
                  <a:pt x="716885" y="1426261"/>
                </a:lnTo>
                <a:lnTo>
                  <a:pt x="708181" y="1428556"/>
                </a:lnTo>
                <a:cubicBezTo>
                  <a:pt x="706371" y="1429359"/>
                  <a:pt x="704496" y="1430152"/>
                  <a:pt x="702592" y="1430849"/>
                </a:cubicBezTo>
                <a:cubicBezTo>
                  <a:pt x="702271" y="1431346"/>
                  <a:pt x="701874" y="1431830"/>
                  <a:pt x="701407" y="1432303"/>
                </a:cubicBezTo>
                <a:lnTo>
                  <a:pt x="716885" y="1426261"/>
                </a:lnTo>
                <a:lnTo>
                  <a:pt x="718026" y="1425960"/>
                </a:lnTo>
                <a:lnTo>
                  <a:pt x="719400" y="1425659"/>
                </a:lnTo>
                <a:cubicBezTo>
                  <a:pt x="719902" y="1425494"/>
                  <a:pt x="720409" y="1425352"/>
                  <a:pt x="720914" y="1425198"/>
                </a:cubicBezTo>
                <a:close/>
                <a:moveTo>
                  <a:pt x="438437" y="1163619"/>
                </a:moveTo>
                <a:lnTo>
                  <a:pt x="438436" y="1163619"/>
                </a:lnTo>
                <a:cubicBezTo>
                  <a:pt x="439582" y="1158252"/>
                  <a:pt x="429897" y="1165357"/>
                  <a:pt x="425322" y="1167307"/>
                </a:cubicBezTo>
                <a:cubicBezTo>
                  <a:pt x="428385" y="1171445"/>
                  <a:pt x="428540" y="1176138"/>
                  <a:pt x="427129" y="1180784"/>
                </a:cubicBezTo>
                <a:cubicBezTo>
                  <a:pt x="430393" y="1177971"/>
                  <a:pt x="437262" y="1169094"/>
                  <a:pt x="438437" y="1163619"/>
                </a:cubicBezTo>
                <a:close/>
                <a:moveTo>
                  <a:pt x="765059" y="1463682"/>
                </a:moveTo>
                <a:cubicBezTo>
                  <a:pt x="766259" y="1464951"/>
                  <a:pt x="765805" y="1467129"/>
                  <a:pt x="763731" y="1468111"/>
                </a:cubicBezTo>
                <a:cubicBezTo>
                  <a:pt x="762168" y="1468844"/>
                  <a:pt x="760529" y="1469163"/>
                  <a:pt x="758917" y="1469754"/>
                </a:cubicBezTo>
                <a:cubicBezTo>
                  <a:pt x="755940" y="1470830"/>
                  <a:pt x="753683" y="1466349"/>
                  <a:pt x="756469" y="1464706"/>
                </a:cubicBezTo>
                <a:cubicBezTo>
                  <a:pt x="761007" y="1462052"/>
                  <a:pt x="763860" y="1462413"/>
                  <a:pt x="765059" y="1463682"/>
                </a:cubicBezTo>
                <a:close/>
                <a:moveTo>
                  <a:pt x="1264021" y="1922999"/>
                </a:moveTo>
                <a:cubicBezTo>
                  <a:pt x="1264963" y="1926876"/>
                  <a:pt x="1262538" y="1929442"/>
                  <a:pt x="1261903" y="1933143"/>
                </a:cubicBezTo>
                <a:cubicBezTo>
                  <a:pt x="1259219" y="1948771"/>
                  <a:pt x="1253085" y="1946123"/>
                  <a:pt x="1259866" y="1932515"/>
                </a:cubicBezTo>
                <a:cubicBezTo>
                  <a:pt x="1261538" y="1929170"/>
                  <a:pt x="1260419" y="1925778"/>
                  <a:pt x="1263103" y="1922786"/>
                </a:cubicBezTo>
                <a:cubicBezTo>
                  <a:pt x="1263398" y="1922467"/>
                  <a:pt x="1263904" y="1922539"/>
                  <a:pt x="1264021" y="1922999"/>
                </a:cubicBezTo>
                <a:close/>
                <a:moveTo>
                  <a:pt x="917406" y="1601815"/>
                </a:moveTo>
                <a:cubicBezTo>
                  <a:pt x="916592" y="1601082"/>
                  <a:pt x="915700" y="1600349"/>
                  <a:pt x="914666" y="1599651"/>
                </a:cubicBezTo>
                <a:lnTo>
                  <a:pt x="914667" y="1599651"/>
                </a:lnTo>
                <a:cubicBezTo>
                  <a:pt x="914462" y="1599509"/>
                  <a:pt x="914254" y="1599368"/>
                  <a:pt x="914038" y="1599237"/>
                </a:cubicBezTo>
                <a:cubicBezTo>
                  <a:pt x="911077" y="1597346"/>
                  <a:pt x="907063" y="1595632"/>
                  <a:pt x="901394" y="1594083"/>
                </a:cubicBezTo>
                <a:cubicBezTo>
                  <a:pt x="901198" y="1594272"/>
                  <a:pt x="901007" y="1594462"/>
                  <a:pt x="900803" y="1594639"/>
                </a:cubicBezTo>
                <a:cubicBezTo>
                  <a:pt x="900637" y="1594793"/>
                  <a:pt x="900495" y="1594958"/>
                  <a:pt x="900324" y="1595100"/>
                </a:cubicBezTo>
                <a:cubicBezTo>
                  <a:pt x="898427" y="1596625"/>
                  <a:pt x="896080" y="1597653"/>
                  <a:pt x="893681" y="1597772"/>
                </a:cubicBezTo>
                <a:cubicBezTo>
                  <a:pt x="898150" y="1599557"/>
                  <a:pt x="901753" y="1601354"/>
                  <a:pt x="904606" y="1603044"/>
                </a:cubicBezTo>
                <a:cubicBezTo>
                  <a:pt x="904953" y="1603257"/>
                  <a:pt x="905368" y="1603470"/>
                  <a:pt x="905694" y="1603671"/>
                </a:cubicBezTo>
                <a:cubicBezTo>
                  <a:pt x="906698" y="1604297"/>
                  <a:pt x="907579" y="1604900"/>
                  <a:pt x="908380" y="1605491"/>
                </a:cubicBezTo>
                <a:cubicBezTo>
                  <a:pt x="909813" y="1606543"/>
                  <a:pt x="910874" y="1607501"/>
                  <a:pt x="911701" y="1608364"/>
                </a:cubicBezTo>
                <a:cubicBezTo>
                  <a:pt x="911720" y="1608388"/>
                  <a:pt x="911743" y="1608411"/>
                  <a:pt x="911763" y="1608435"/>
                </a:cubicBezTo>
                <a:cubicBezTo>
                  <a:pt x="913313" y="1610078"/>
                  <a:pt x="913858" y="1611331"/>
                  <a:pt x="913553" y="1611969"/>
                </a:cubicBezTo>
                <a:cubicBezTo>
                  <a:pt x="913279" y="1612525"/>
                  <a:pt x="912350" y="1612561"/>
                  <a:pt x="910931" y="1611946"/>
                </a:cubicBezTo>
                <a:cubicBezTo>
                  <a:pt x="910509" y="1611757"/>
                  <a:pt x="910042" y="1611508"/>
                  <a:pt x="909535" y="1611201"/>
                </a:cubicBezTo>
                <a:cubicBezTo>
                  <a:pt x="909132" y="1610953"/>
                  <a:pt x="908722" y="1610693"/>
                  <a:pt x="908272" y="1610374"/>
                </a:cubicBezTo>
                <a:cubicBezTo>
                  <a:pt x="907059" y="1609487"/>
                  <a:pt x="905702" y="1608340"/>
                  <a:pt x="904198" y="1606803"/>
                </a:cubicBezTo>
                <a:cubicBezTo>
                  <a:pt x="903684" y="1606271"/>
                  <a:pt x="903119" y="1605799"/>
                  <a:pt x="902538" y="1605349"/>
                </a:cubicBezTo>
                <a:cubicBezTo>
                  <a:pt x="902019" y="1604947"/>
                  <a:pt x="901467" y="1604569"/>
                  <a:pt x="900904" y="1604214"/>
                </a:cubicBezTo>
                <a:cubicBezTo>
                  <a:pt x="900238" y="1603801"/>
                  <a:pt x="899546" y="1603399"/>
                  <a:pt x="898831" y="1603044"/>
                </a:cubicBezTo>
                <a:cubicBezTo>
                  <a:pt x="898820" y="1603032"/>
                  <a:pt x="898811" y="1603032"/>
                  <a:pt x="898800" y="1603021"/>
                </a:cubicBezTo>
                <a:cubicBezTo>
                  <a:pt x="894531" y="1600869"/>
                  <a:pt x="889536" y="1599639"/>
                  <a:pt x="885323" y="1598126"/>
                </a:cubicBezTo>
                <a:cubicBezTo>
                  <a:pt x="884074" y="1597677"/>
                  <a:pt x="884111" y="1596329"/>
                  <a:pt x="884804" y="1595573"/>
                </a:cubicBezTo>
                <a:cubicBezTo>
                  <a:pt x="885197" y="1595147"/>
                  <a:pt x="885799" y="1594899"/>
                  <a:pt x="886507" y="1595135"/>
                </a:cubicBezTo>
                <a:cubicBezTo>
                  <a:pt x="887048" y="1595313"/>
                  <a:pt x="887499" y="1595490"/>
                  <a:pt x="888022" y="1595679"/>
                </a:cubicBezTo>
                <a:cubicBezTo>
                  <a:pt x="887008" y="1594663"/>
                  <a:pt x="886301" y="1593386"/>
                  <a:pt x="886200" y="1591943"/>
                </a:cubicBezTo>
                <a:cubicBezTo>
                  <a:pt x="886179" y="1591660"/>
                  <a:pt x="886221" y="1591341"/>
                  <a:pt x="886252" y="1591021"/>
                </a:cubicBezTo>
                <a:cubicBezTo>
                  <a:pt x="885154" y="1590856"/>
                  <a:pt x="884048" y="1590690"/>
                  <a:pt x="882875" y="1590537"/>
                </a:cubicBezTo>
                <a:cubicBezTo>
                  <a:pt x="880872" y="1590537"/>
                  <a:pt x="878714" y="1590395"/>
                  <a:pt x="876427" y="1590064"/>
                </a:cubicBezTo>
                <a:cubicBezTo>
                  <a:pt x="876579" y="1590300"/>
                  <a:pt x="876727" y="1590537"/>
                  <a:pt x="876873" y="1590761"/>
                </a:cubicBezTo>
                <a:cubicBezTo>
                  <a:pt x="878050" y="1592653"/>
                  <a:pt x="879091" y="1594639"/>
                  <a:pt x="880191" y="1596566"/>
                </a:cubicBezTo>
                <a:cubicBezTo>
                  <a:pt x="881211" y="1598351"/>
                  <a:pt x="882302" y="1600100"/>
                  <a:pt x="883510" y="1601767"/>
                </a:cubicBezTo>
                <a:cubicBezTo>
                  <a:pt x="883575" y="1601862"/>
                  <a:pt x="883619" y="1601956"/>
                  <a:pt x="883685" y="1602051"/>
                </a:cubicBezTo>
                <a:cubicBezTo>
                  <a:pt x="883874" y="1602299"/>
                  <a:pt x="884148" y="1602701"/>
                  <a:pt x="884455" y="1603150"/>
                </a:cubicBezTo>
                <a:cubicBezTo>
                  <a:pt x="884457" y="1603162"/>
                  <a:pt x="884460" y="1603162"/>
                  <a:pt x="884462" y="1603162"/>
                </a:cubicBezTo>
                <a:cubicBezTo>
                  <a:pt x="885704" y="1604983"/>
                  <a:pt x="887706" y="1607856"/>
                  <a:pt x="888979" y="1608068"/>
                </a:cubicBezTo>
                <a:cubicBezTo>
                  <a:pt x="890508" y="1608317"/>
                  <a:pt x="892103" y="1608529"/>
                  <a:pt x="893709" y="1608742"/>
                </a:cubicBezTo>
                <a:cubicBezTo>
                  <a:pt x="894638" y="1608860"/>
                  <a:pt x="895563" y="1608990"/>
                  <a:pt x="896494" y="1609120"/>
                </a:cubicBezTo>
                <a:cubicBezTo>
                  <a:pt x="898932" y="1609475"/>
                  <a:pt x="901334" y="1609924"/>
                  <a:pt x="903593" y="1610610"/>
                </a:cubicBezTo>
                <a:cubicBezTo>
                  <a:pt x="903634" y="1610622"/>
                  <a:pt x="903675" y="1610634"/>
                  <a:pt x="903716" y="1610645"/>
                </a:cubicBezTo>
                <a:cubicBezTo>
                  <a:pt x="903943" y="1610716"/>
                  <a:pt x="904172" y="1610787"/>
                  <a:pt x="904395" y="1610858"/>
                </a:cubicBezTo>
                <a:cubicBezTo>
                  <a:pt x="905812" y="1611331"/>
                  <a:pt x="907172" y="1611887"/>
                  <a:pt x="908404" y="1612631"/>
                </a:cubicBezTo>
                <a:cubicBezTo>
                  <a:pt x="909119" y="1613069"/>
                  <a:pt x="909779" y="1613577"/>
                  <a:pt x="910412" y="1614133"/>
                </a:cubicBezTo>
                <a:cubicBezTo>
                  <a:pt x="910892" y="1614547"/>
                  <a:pt x="911315" y="1615043"/>
                  <a:pt x="911740" y="1615540"/>
                </a:cubicBezTo>
                <a:cubicBezTo>
                  <a:pt x="912126" y="1615989"/>
                  <a:pt x="912546" y="1616391"/>
                  <a:pt x="912881" y="1616911"/>
                </a:cubicBezTo>
                <a:cubicBezTo>
                  <a:pt x="913169" y="1617006"/>
                  <a:pt x="913463" y="1617029"/>
                  <a:pt x="913752" y="1617124"/>
                </a:cubicBezTo>
                <a:cubicBezTo>
                  <a:pt x="914496" y="1617348"/>
                  <a:pt x="915242" y="1617549"/>
                  <a:pt x="915993" y="1617679"/>
                </a:cubicBezTo>
                <a:cubicBezTo>
                  <a:pt x="916507" y="1617774"/>
                  <a:pt x="917021" y="1617857"/>
                  <a:pt x="917538" y="1617916"/>
                </a:cubicBezTo>
                <a:cubicBezTo>
                  <a:pt x="918234" y="1617987"/>
                  <a:pt x="918932" y="1618010"/>
                  <a:pt x="919632" y="1618010"/>
                </a:cubicBezTo>
                <a:cubicBezTo>
                  <a:pt x="919693" y="1618010"/>
                  <a:pt x="919754" y="1618022"/>
                  <a:pt x="919815" y="1618022"/>
                </a:cubicBezTo>
                <a:cubicBezTo>
                  <a:pt x="919893" y="1618022"/>
                  <a:pt x="919971" y="1618034"/>
                  <a:pt x="920048" y="1618034"/>
                </a:cubicBezTo>
                <a:cubicBezTo>
                  <a:pt x="920559" y="1618022"/>
                  <a:pt x="921068" y="1617987"/>
                  <a:pt x="921579" y="1617951"/>
                </a:cubicBezTo>
                <a:cubicBezTo>
                  <a:pt x="923935" y="1617750"/>
                  <a:pt x="926289" y="1617230"/>
                  <a:pt x="928601" y="1616367"/>
                </a:cubicBezTo>
                <a:cubicBezTo>
                  <a:pt x="928592" y="1616367"/>
                  <a:pt x="928587" y="1616355"/>
                  <a:pt x="928578" y="1616344"/>
                </a:cubicBezTo>
                <a:cubicBezTo>
                  <a:pt x="927741" y="1615421"/>
                  <a:pt x="927021" y="1614511"/>
                  <a:pt x="926344" y="1613624"/>
                </a:cubicBezTo>
                <a:cubicBezTo>
                  <a:pt x="926320" y="1613589"/>
                  <a:pt x="926298" y="1613565"/>
                  <a:pt x="926275" y="1613530"/>
                </a:cubicBezTo>
                <a:cubicBezTo>
                  <a:pt x="925313" y="1612253"/>
                  <a:pt x="924461" y="1611012"/>
                  <a:pt x="923669" y="1609806"/>
                </a:cubicBezTo>
                <a:cubicBezTo>
                  <a:pt x="923592" y="1609688"/>
                  <a:pt x="923515" y="1609570"/>
                  <a:pt x="923438" y="1609451"/>
                </a:cubicBezTo>
                <a:cubicBezTo>
                  <a:pt x="923308" y="1609250"/>
                  <a:pt x="923176" y="1609050"/>
                  <a:pt x="923046" y="1608860"/>
                </a:cubicBezTo>
                <a:cubicBezTo>
                  <a:pt x="922884" y="1608600"/>
                  <a:pt x="922716" y="1608352"/>
                  <a:pt x="922553" y="1608104"/>
                </a:cubicBezTo>
                <a:cubicBezTo>
                  <a:pt x="921835" y="1607016"/>
                  <a:pt x="921100" y="1605976"/>
                  <a:pt x="920304" y="1604947"/>
                </a:cubicBezTo>
                <a:cubicBezTo>
                  <a:pt x="920040" y="1604616"/>
                  <a:pt x="919759" y="1604273"/>
                  <a:pt x="919475" y="1603942"/>
                </a:cubicBezTo>
                <a:cubicBezTo>
                  <a:pt x="919381" y="1603836"/>
                  <a:pt x="919281" y="1603730"/>
                  <a:pt x="919184" y="1603623"/>
                </a:cubicBezTo>
                <a:cubicBezTo>
                  <a:pt x="918642" y="1603009"/>
                  <a:pt x="918047" y="1602406"/>
                  <a:pt x="917406" y="1601815"/>
                </a:cubicBezTo>
                <a:close/>
                <a:moveTo>
                  <a:pt x="1261465" y="1919157"/>
                </a:moveTo>
                <a:cubicBezTo>
                  <a:pt x="1260666" y="1921769"/>
                  <a:pt x="1261418" y="1924618"/>
                  <a:pt x="1259053" y="1926356"/>
                </a:cubicBezTo>
                <a:cubicBezTo>
                  <a:pt x="1257829" y="1927254"/>
                  <a:pt x="1255991" y="1924630"/>
                  <a:pt x="1258829" y="1918128"/>
                </a:cubicBezTo>
                <a:cubicBezTo>
                  <a:pt x="1259488" y="1916639"/>
                  <a:pt x="1261937" y="1917620"/>
                  <a:pt x="1261465" y="1919157"/>
                </a:cubicBezTo>
                <a:close/>
                <a:moveTo>
                  <a:pt x="288600" y="1021399"/>
                </a:moveTo>
                <a:cubicBezTo>
                  <a:pt x="285701" y="1019479"/>
                  <a:pt x="282753" y="1017633"/>
                  <a:pt x="279785" y="1015823"/>
                </a:cubicBezTo>
                <a:cubicBezTo>
                  <a:pt x="278147" y="1015889"/>
                  <a:pt x="276510" y="1015823"/>
                  <a:pt x="274828" y="1015670"/>
                </a:cubicBezTo>
                <a:cubicBezTo>
                  <a:pt x="274739" y="1015663"/>
                  <a:pt x="274646" y="1015660"/>
                  <a:pt x="274557" y="1015651"/>
                </a:cubicBezTo>
                <a:cubicBezTo>
                  <a:pt x="242283" y="1019761"/>
                  <a:pt x="198302" y="1010485"/>
                  <a:pt x="192092" y="1009615"/>
                </a:cubicBezTo>
                <a:lnTo>
                  <a:pt x="180231" y="1008645"/>
                </a:lnTo>
                <a:lnTo>
                  <a:pt x="180231" y="1008645"/>
                </a:lnTo>
                <a:lnTo>
                  <a:pt x="180229" y="1008645"/>
                </a:lnTo>
                <a:lnTo>
                  <a:pt x="180231" y="1008645"/>
                </a:lnTo>
                <a:lnTo>
                  <a:pt x="218203" y="1018561"/>
                </a:lnTo>
                <a:cubicBezTo>
                  <a:pt x="217969" y="1018225"/>
                  <a:pt x="217677" y="1017912"/>
                  <a:pt x="217535" y="1017548"/>
                </a:cubicBezTo>
                <a:cubicBezTo>
                  <a:pt x="217069" y="1016361"/>
                  <a:pt x="218938" y="1015374"/>
                  <a:pt x="223616" y="1019334"/>
                </a:cubicBezTo>
                <a:cubicBezTo>
                  <a:pt x="224009" y="1019388"/>
                  <a:pt x="224399" y="1019449"/>
                  <a:pt x="224794" y="1019501"/>
                </a:cubicBezTo>
                <a:cubicBezTo>
                  <a:pt x="224786" y="1019493"/>
                  <a:pt x="224776" y="1019486"/>
                  <a:pt x="224768" y="1019478"/>
                </a:cubicBezTo>
                <a:cubicBezTo>
                  <a:pt x="223957" y="1018697"/>
                  <a:pt x="224559" y="1017654"/>
                  <a:pt x="225416" y="1017350"/>
                </a:cubicBezTo>
                <a:cubicBezTo>
                  <a:pt x="225343" y="1017344"/>
                  <a:pt x="225270" y="1017340"/>
                  <a:pt x="225197" y="1017335"/>
                </a:cubicBezTo>
                <a:cubicBezTo>
                  <a:pt x="225305" y="1017265"/>
                  <a:pt x="225442" y="1017279"/>
                  <a:pt x="225568" y="1017259"/>
                </a:cubicBezTo>
                <a:lnTo>
                  <a:pt x="225573" y="1017259"/>
                </a:lnTo>
                <a:cubicBezTo>
                  <a:pt x="225913" y="1017207"/>
                  <a:pt x="226275" y="1017256"/>
                  <a:pt x="226546" y="1017422"/>
                </a:cubicBezTo>
                <a:cubicBezTo>
                  <a:pt x="227883" y="1018244"/>
                  <a:pt x="229152" y="1019299"/>
                  <a:pt x="230501" y="1020178"/>
                </a:cubicBezTo>
                <a:cubicBezTo>
                  <a:pt x="231201" y="1020255"/>
                  <a:pt x="231899" y="1020347"/>
                  <a:pt x="232597" y="1020420"/>
                </a:cubicBezTo>
                <a:cubicBezTo>
                  <a:pt x="231450" y="1019601"/>
                  <a:pt x="230512" y="1018633"/>
                  <a:pt x="230525" y="1017576"/>
                </a:cubicBezTo>
                <a:cubicBezTo>
                  <a:pt x="230531" y="1017212"/>
                  <a:pt x="230724" y="1016868"/>
                  <a:pt x="231086" y="1016756"/>
                </a:cubicBezTo>
                <a:cubicBezTo>
                  <a:pt x="232925" y="1016185"/>
                  <a:pt x="234763" y="1018342"/>
                  <a:pt x="236188" y="1019301"/>
                </a:cubicBezTo>
                <a:cubicBezTo>
                  <a:pt x="237008" y="1019852"/>
                  <a:pt x="237965" y="1020452"/>
                  <a:pt x="238946" y="1020998"/>
                </a:cubicBezTo>
                <a:cubicBezTo>
                  <a:pt x="239544" y="1021049"/>
                  <a:pt x="240151" y="1021117"/>
                  <a:pt x="240748" y="1021163"/>
                </a:cubicBezTo>
                <a:cubicBezTo>
                  <a:pt x="236691" y="1018853"/>
                  <a:pt x="237038" y="1016965"/>
                  <a:pt x="238007" y="1016884"/>
                </a:cubicBezTo>
                <a:cubicBezTo>
                  <a:pt x="239893" y="1016727"/>
                  <a:pt x="241336" y="1018353"/>
                  <a:pt x="242855" y="1019327"/>
                </a:cubicBezTo>
                <a:cubicBezTo>
                  <a:pt x="244118" y="1020137"/>
                  <a:pt x="245482" y="1020896"/>
                  <a:pt x="246877" y="1021589"/>
                </a:cubicBezTo>
                <a:cubicBezTo>
                  <a:pt x="247273" y="1021612"/>
                  <a:pt x="247681" y="1021651"/>
                  <a:pt x="248073" y="1021672"/>
                </a:cubicBezTo>
                <a:cubicBezTo>
                  <a:pt x="246981" y="1020951"/>
                  <a:pt x="245983" y="1020105"/>
                  <a:pt x="245532" y="1019005"/>
                </a:cubicBezTo>
                <a:cubicBezTo>
                  <a:pt x="245324" y="1018499"/>
                  <a:pt x="245585" y="1017994"/>
                  <a:pt x="246154" y="1017961"/>
                </a:cubicBezTo>
                <a:cubicBezTo>
                  <a:pt x="248112" y="1017850"/>
                  <a:pt x="249546" y="1019257"/>
                  <a:pt x="251146" y="1020271"/>
                </a:cubicBezTo>
                <a:cubicBezTo>
                  <a:pt x="252067" y="1020855"/>
                  <a:pt x="253043" y="1021387"/>
                  <a:pt x="254013" y="1021932"/>
                </a:cubicBezTo>
                <a:cubicBezTo>
                  <a:pt x="254947" y="1021967"/>
                  <a:pt x="255923" y="1022030"/>
                  <a:pt x="256842" y="1022056"/>
                </a:cubicBezTo>
                <a:cubicBezTo>
                  <a:pt x="255369" y="1021183"/>
                  <a:pt x="254017" y="1020095"/>
                  <a:pt x="253761" y="1018720"/>
                </a:cubicBezTo>
                <a:cubicBezTo>
                  <a:pt x="253682" y="1018301"/>
                  <a:pt x="253903" y="1017729"/>
                  <a:pt x="254389" y="1017669"/>
                </a:cubicBezTo>
                <a:cubicBezTo>
                  <a:pt x="256475" y="1017413"/>
                  <a:pt x="258232" y="1019228"/>
                  <a:pt x="259932" y="1020258"/>
                </a:cubicBezTo>
                <a:cubicBezTo>
                  <a:pt x="261102" y="1020966"/>
                  <a:pt x="262367" y="1021579"/>
                  <a:pt x="263652" y="1022150"/>
                </a:cubicBezTo>
                <a:cubicBezTo>
                  <a:pt x="264478" y="1022118"/>
                  <a:pt x="265305" y="1022093"/>
                  <a:pt x="266129" y="1022071"/>
                </a:cubicBezTo>
                <a:cubicBezTo>
                  <a:pt x="265404" y="1021624"/>
                  <a:pt x="264689" y="1021193"/>
                  <a:pt x="264000" y="1020856"/>
                </a:cubicBezTo>
                <a:cubicBezTo>
                  <a:pt x="262068" y="1019913"/>
                  <a:pt x="263142" y="1016689"/>
                  <a:pt x="265102" y="1017648"/>
                </a:cubicBezTo>
                <a:cubicBezTo>
                  <a:pt x="267772" y="1018952"/>
                  <a:pt x="270288" y="1020476"/>
                  <a:pt x="272906" y="1021856"/>
                </a:cubicBezTo>
                <a:cubicBezTo>
                  <a:pt x="273047" y="1021848"/>
                  <a:pt x="273188" y="1021850"/>
                  <a:pt x="273331" y="1021841"/>
                </a:cubicBezTo>
                <a:cubicBezTo>
                  <a:pt x="272289" y="1021087"/>
                  <a:pt x="271392" y="1020219"/>
                  <a:pt x="271046" y="1019122"/>
                </a:cubicBezTo>
                <a:cubicBezTo>
                  <a:pt x="270880" y="1018593"/>
                  <a:pt x="271327" y="1018044"/>
                  <a:pt x="271863" y="1018045"/>
                </a:cubicBezTo>
                <a:cubicBezTo>
                  <a:pt x="274244" y="1018051"/>
                  <a:pt x="276330" y="1020193"/>
                  <a:pt x="278407" y="1021263"/>
                </a:cubicBezTo>
                <a:cubicBezTo>
                  <a:pt x="278602" y="1021364"/>
                  <a:pt x="278825" y="1021472"/>
                  <a:pt x="279030" y="1021578"/>
                </a:cubicBezTo>
                <a:cubicBezTo>
                  <a:pt x="280259" y="1021522"/>
                  <a:pt x="281490" y="1021432"/>
                  <a:pt x="282718" y="1021406"/>
                </a:cubicBezTo>
                <a:cubicBezTo>
                  <a:pt x="281220" y="1020774"/>
                  <a:pt x="279715" y="1020038"/>
                  <a:pt x="278768" y="1018965"/>
                </a:cubicBezTo>
                <a:cubicBezTo>
                  <a:pt x="278441" y="1018590"/>
                  <a:pt x="278694" y="1017869"/>
                  <a:pt x="279160" y="1017750"/>
                </a:cubicBezTo>
                <a:cubicBezTo>
                  <a:pt x="280907" y="1017296"/>
                  <a:pt x="282268" y="1018143"/>
                  <a:pt x="283838" y="1018925"/>
                </a:cubicBezTo>
                <a:cubicBezTo>
                  <a:pt x="285441" y="1019720"/>
                  <a:pt x="287005" y="1020591"/>
                  <a:pt x="288600" y="1021399"/>
                </a:cubicBezTo>
                <a:close/>
                <a:moveTo>
                  <a:pt x="503238" y="1218962"/>
                </a:moveTo>
                <a:cubicBezTo>
                  <a:pt x="498717" y="1214250"/>
                  <a:pt x="493901" y="1211066"/>
                  <a:pt x="491563" y="1209074"/>
                </a:cubicBezTo>
                <a:cubicBezTo>
                  <a:pt x="491835" y="1211155"/>
                  <a:pt x="492141" y="1212727"/>
                  <a:pt x="492356" y="1213991"/>
                </a:cubicBezTo>
                <a:cubicBezTo>
                  <a:pt x="495463" y="1214122"/>
                  <a:pt x="499169" y="1216877"/>
                  <a:pt x="500884" y="1218543"/>
                </a:cubicBezTo>
                <a:cubicBezTo>
                  <a:pt x="501966" y="1219595"/>
                  <a:pt x="500504" y="1221191"/>
                  <a:pt x="499282" y="1220517"/>
                </a:cubicBezTo>
                <a:cubicBezTo>
                  <a:pt x="496122" y="1218767"/>
                  <a:pt x="494371" y="1218779"/>
                  <a:pt x="491571" y="1218638"/>
                </a:cubicBezTo>
                <a:cubicBezTo>
                  <a:pt x="495981" y="1220233"/>
                  <a:pt x="500052" y="1222527"/>
                  <a:pt x="503416" y="1225896"/>
                </a:cubicBezTo>
                <a:cubicBezTo>
                  <a:pt x="504481" y="1226972"/>
                  <a:pt x="502951" y="1228627"/>
                  <a:pt x="501736" y="1227858"/>
                </a:cubicBezTo>
                <a:cubicBezTo>
                  <a:pt x="489451" y="1220032"/>
                  <a:pt x="481982" y="1221746"/>
                  <a:pt x="475494" y="1220258"/>
                </a:cubicBezTo>
                <a:cubicBezTo>
                  <a:pt x="476313" y="1221368"/>
                  <a:pt x="476932" y="1222681"/>
                  <a:pt x="477557" y="1224229"/>
                </a:cubicBezTo>
                <a:cubicBezTo>
                  <a:pt x="484312" y="1222267"/>
                  <a:pt x="494890" y="1228769"/>
                  <a:pt x="500540" y="1233001"/>
                </a:cubicBezTo>
                <a:cubicBezTo>
                  <a:pt x="501437" y="1233675"/>
                  <a:pt x="500386" y="1235129"/>
                  <a:pt x="499437" y="1234597"/>
                </a:cubicBezTo>
                <a:cubicBezTo>
                  <a:pt x="493232" y="1231168"/>
                  <a:pt x="486861" y="1228238"/>
                  <a:pt x="479708" y="1229337"/>
                </a:cubicBezTo>
                <a:cubicBezTo>
                  <a:pt x="480122" y="1230211"/>
                  <a:pt x="480636" y="1231158"/>
                  <a:pt x="481174" y="1232114"/>
                </a:cubicBezTo>
                <a:cubicBezTo>
                  <a:pt x="481898" y="1232031"/>
                  <a:pt x="488221" y="1236253"/>
                  <a:pt x="489788" y="1236796"/>
                </a:cubicBezTo>
                <a:cubicBezTo>
                  <a:pt x="491173" y="1237257"/>
                  <a:pt x="490775" y="1239479"/>
                  <a:pt x="489289" y="1239325"/>
                </a:cubicBezTo>
                <a:cubicBezTo>
                  <a:pt x="487156" y="1239101"/>
                  <a:pt x="485039" y="1238746"/>
                  <a:pt x="483125" y="1237930"/>
                </a:cubicBezTo>
                <a:cubicBezTo>
                  <a:pt x="482724" y="1238805"/>
                  <a:pt x="478866" y="1240354"/>
                  <a:pt x="477895" y="1240850"/>
                </a:cubicBezTo>
                <a:cubicBezTo>
                  <a:pt x="479092" y="1241252"/>
                  <a:pt x="480313" y="1241583"/>
                  <a:pt x="481581" y="1241820"/>
                </a:cubicBezTo>
                <a:cubicBezTo>
                  <a:pt x="484375" y="1242340"/>
                  <a:pt x="483091" y="1246418"/>
                  <a:pt x="480400" y="1246016"/>
                </a:cubicBezTo>
                <a:cubicBezTo>
                  <a:pt x="477991" y="1245662"/>
                  <a:pt x="475633" y="1245059"/>
                  <a:pt x="473432" y="1243995"/>
                </a:cubicBezTo>
                <a:cubicBezTo>
                  <a:pt x="473225" y="1243900"/>
                  <a:pt x="473085" y="1243759"/>
                  <a:pt x="472927" y="1243617"/>
                </a:cubicBezTo>
                <a:cubicBezTo>
                  <a:pt x="466880" y="1247235"/>
                  <a:pt x="461100" y="1251336"/>
                  <a:pt x="454237" y="1253879"/>
                </a:cubicBezTo>
                <a:cubicBezTo>
                  <a:pt x="491252" y="1254918"/>
                  <a:pt x="489709" y="1237410"/>
                  <a:pt x="509610" y="1237209"/>
                </a:cubicBezTo>
                <a:cubicBezTo>
                  <a:pt x="511532" y="1237197"/>
                  <a:pt x="512570" y="1237623"/>
                  <a:pt x="513148" y="1238025"/>
                </a:cubicBezTo>
                <a:cubicBezTo>
                  <a:pt x="511987" y="1229916"/>
                  <a:pt x="507759" y="1223674"/>
                  <a:pt x="503238" y="1218962"/>
                </a:cubicBezTo>
                <a:close/>
                <a:moveTo>
                  <a:pt x="191832" y="931209"/>
                </a:moveTo>
                <a:cubicBezTo>
                  <a:pt x="190668" y="933713"/>
                  <a:pt x="189911" y="936322"/>
                  <a:pt x="190654" y="939198"/>
                </a:cubicBezTo>
                <a:cubicBezTo>
                  <a:pt x="191010" y="940574"/>
                  <a:pt x="190272" y="942631"/>
                  <a:pt x="188594" y="942711"/>
                </a:cubicBezTo>
                <a:cubicBezTo>
                  <a:pt x="186587" y="942806"/>
                  <a:pt x="185201" y="939538"/>
                  <a:pt x="184475" y="938122"/>
                </a:cubicBezTo>
                <a:cubicBezTo>
                  <a:pt x="183576" y="936370"/>
                  <a:pt x="182529" y="934697"/>
                  <a:pt x="181345" y="933126"/>
                </a:cubicBezTo>
                <a:cubicBezTo>
                  <a:pt x="180840" y="932457"/>
                  <a:pt x="180296" y="931808"/>
                  <a:pt x="179712" y="931204"/>
                </a:cubicBezTo>
                <a:cubicBezTo>
                  <a:pt x="180080" y="932078"/>
                  <a:pt x="180292" y="932936"/>
                  <a:pt x="180253" y="933632"/>
                </a:cubicBezTo>
                <a:cubicBezTo>
                  <a:pt x="180232" y="934006"/>
                  <a:pt x="179990" y="934298"/>
                  <a:pt x="179605" y="934319"/>
                </a:cubicBezTo>
                <a:cubicBezTo>
                  <a:pt x="177866" y="934416"/>
                  <a:pt x="176969" y="933107"/>
                  <a:pt x="176030" y="931781"/>
                </a:cubicBezTo>
                <a:cubicBezTo>
                  <a:pt x="175138" y="930524"/>
                  <a:pt x="173880" y="929544"/>
                  <a:pt x="173653" y="927987"/>
                </a:cubicBezTo>
                <a:cubicBezTo>
                  <a:pt x="173091" y="927872"/>
                  <a:pt x="172534" y="927727"/>
                  <a:pt x="171966" y="927654"/>
                </a:cubicBezTo>
                <a:cubicBezTo>
                  <a:pt x="171825" y="927635"/>
                  <a:pt x="171506" y="927635"/>
                  <a:pt x="171218" y="927630"/>
                </a:cubicBezTo>
                <a:cubicBezTo>
                  <a:pt x="171502" y="928213"/>
                  <a:pt x="171728" y="928821"/>
                  <a:pt x="171786" y="929520"/>
                </a:cubicBezTo>
                <a:cubicBezTo>
                  <a:pt x="171874" y="930588"/>
                  <a:pt x="170567" y="931387"/>
                  <a:pt x="169719" y="930628"/>
                </a:cubicBezTo>
                <a:lnTo>
                  <a:pt x="169715" y="930625"/>
                </a:lnTo>
                <a:cubicBezTo>
                  <a:pt x="169043" y="930027"/>
                  <a:pt x="168207" y="929257"/>
                  <a:pt x="167599" y="928398"/>
                </a:cubicBezTo>
                <a:cubicBezTo>
                  <a:pt x="169084" y="931451"/>
                  <a:pt x="170709" y="934312"/>
                  <a:pt x="172529" y="936963"/>
                </a:cubicBezTo>
                <a:cubicBezTo>
                  <a:pt x="172404" y="936442"/>
                  <a:pt x="172265" y="935907"/>
                  <a:pt x="172178" y="935427"/>
                </a:cubicBezTo>
                <a:cubicBezTo>
                  <a:pt x="172000" y="934450"/>
                  <a:pt x="173549" y="933864"/>
                  <a:pt x="174031" y="934751"/>
                </a:cubicBezTo>
                <a:cubicBezTo>
                  <a:pt x="176579" y="939441"/>
                  <a:pt x="179266" y="943995"/>
                  <a:pt x="182497" y="948256"/>
                </a:cubicBezTo>
                <a:cubicBezTo>
                  <a:pt x="182958" y="948862"/>
                  <a:pt x="183488" y="949417"/>
                  <a:pt x="184010" y="949977"/>
                </a:cubicBezTo>
                <a:cubicBezTo>
                  <a:pt x="182431" y="947101"/>
                  <a:pt x="181027" y="944168"/>
                  <a:pt x="179789" y="941743"/>
                </a:cubicBezTo>
                <a:cubicBezTo>
                  <a:pt x="179262" y="940710"/>
                  <a:pt x="180882" y="939877"/>
                  <a:pt x="181535" y="940776"/>
                </a:cubicBezTo>
                <a:cubicBezTo>
                  <a:pt x="183788" y="943877"/>
                  <a:pt x="185863" y="947100"/>
                  <a:pt x="188160" y="950164"/>
                </a:cubicBezTo>
                <a:cubicBezTo>
                  <a:pt x="189108" y="951429"/>
                  <a:pt x="190189" y="952559"/>
                  <a:pt x="191286" y="953669"/>
                </a:cubicBezTo>
                <a:cubicBezTo>
                  <a:pt x="189772" y="950859"/>
                  <a:pt x="188754" y="947865"/>
                  <a:pt x="189198" y="944571"/>
                </a:cubicBezTo>
                <a:cubicBezTo>
                  <a:pt x="189375" y="943262"/>
                  <a:pt x="191006" y="943234"/>
                  <a:pt x="191398" y="944422"/>
                </a:cubicBezTo>
                <a:cubicBezTo>
                  <a:pt x="193752" y="951569"/>
                  <a:pt x="196122" y="954552"/>
                  <a:pt x="199093" y="957960"/>
                </a:cubicBezTo>
                <a:cubicBezTo>
                  <a:pt x="198176" y="955940"/>
                  <a:pt x="197689" y="953735"/>
                  <a:pt x="198455" y="951624"/>
                </a:cubicBezTo>
                <a:cubicBezTo>
                  <a:pt x="198787" y="950711"/>
                  <a:pt x="200380" y="950469"/>
                  <a:pt x="200547" y="951647"/>
                </a:cubicBezTo>
                <a:cubicBezTo>
                  <a:pt x="201266" y="956690"/>
                  <a:pt x="204575" y="960329"/>
                  <a:pt x="207811" y="963944"/>
                </a:cubicBezTo>
                <a:cubicBezTo>
                  <a:pt x="207705" y="963398"/>
                  <a:pt x="207656" y="962871"/>
                  <a:pt x="207728" y="962385"/>
                </a:cubicBezTo>
                <a:cubicBezTo>
                  <a:pt x="207930" y="961010"/>
                  <a:pt x="209475" y="960763"/>
                  <a:pt x="210349" y="961656"/>
                </a:cubicBezTo>
                <a:cubicBezTo>
                  <a:pt x="213072" y="964430"/>
                  <a:pt x="215477" y="967517"/>
                  <a:pt x="218358" y="970134"/>
                </a:cubicBezTo>
                <a:cubicBezTo>
                  <a:pt x="221273" y="972785"/>
                  <a:pt x="224675" y="974044"/>
                  <a:pt x="228135" y="975838"/>
                </a:cubicBezTo>
                <a:cubicBezTo>
                  <a:pt x="220387" y="969886"/>
                  <a:pt x="212979" y="963782"/>
                  <a:pt x="206483" y="956435"/>
                </a:cubicBezTo>
                <a:cubicBezTo>
                  <a:pt x="199898" y="948989"/>
                  <a:pt x="196053" y="940097"/>
                  <a:pt x="191832" y="931209"/>
                </a:cubicBezTo>
                <a:close/>
                <a:moveTo>
                  <a:pt x="1489640" y="2128401"/>
                </a:moveTo>
                <a:cubicBezTo>
                  <a:pt x="1489817" y="2128921"/>
                  <a:pt x="1489805" y="2129583"/>
                  <a:pt x="1489405" y="2130020"/>
                </a:cubicBezTo>
                <a:cubicBezTo>
                  <a:pt x="1487392" y="2132243"/>
                  <a:pt x="1484673" y="2127668"/>
                  <a:pt x="1483696" y="2126202"/>
                </a:cubicBezTo>
                <a:cubicBezTo>
                  <a:pt x="1483083" y="2125292"/>
                  <a:pt x="1483778" y="2124003"/>
                  <a:pt x="1484920" y="2124181"/>
                </a:cubicBezTo>
                <a:cubicBezTo>
                  <a:pt x="1487145" y="2124535"/>
                  <a:pt x="1488922" y="2126285"/>
                  <a:pt x="1489640" y="2128401"/>
                </a:cubicBezTo>
                <a:close/>
                <a:moveTo>
                  <a:pt x="1069209" y="1739999"/>
                </a:moveTo>
                <a:cubicBezTo>
                  <a:pt x="1067856" y="1741086"/>
                  <a:pt x="1066431" y="1742103"/>
                  <a:pt x="1064936" y="1743037"/>
                </a:cubicBezTo>
                <a:cubicBezTo>
                  <a:pt x="1064053" y="1749858"/>
                  <a:pt x="1063488" y="1756738"/>
                  <a:pt x="1062711" y="1763559"/>
                </a:cubicBezTo>
                <a:cubicBezTo>
                  <a:pt x="1060145" y="1786174"/>
                  <a:pt x="1058295" y="1804675"/>
                  <a:pt x="1056882" y="1820481"/>
                </a:cubicBezTo>
                <a:cubicBezTo>
                  <a:pt x="1061369" y="1834052"/>
                  <a:pt x="1068326" y="1850898"/>
                  <a:pt x="1079522" y="1877426"/>
                </a:cubicBezTo>
                <a:cubicBezTo>
                  <a:pt x="1072270" y="1835483"/>
                  <a:pt x="1072659" y="1790288"/>
                  <a:pt x="1071705" y="1743202"/>
                </a:cubicBezTo>
                <a:cubicBezTo>
                  <a:pt x="1071422" y="1743179"/>
                  <a:pt x="1071140" y="1743108"/>
                  <a:pt x="1070857" y="1743084"/>
                </a:cubicBezTo>
                <a:cubicBezTo>
                  <a:pt x="1070303" y="1742032"/>
                  <a:pt x="1069763" y="1741027"/>
                  <a:pt x="1069209" y="1739999"/>
                </a:cubicBezTo>
                <a:close/>
                <a:moveTo>
                  <a:pt x="695889" y="1394757"/>
                </a:moveTo>
                <a:lnTo>
                  <a:pt x="695888" y="1394757"/>
                </a:lnTo>
                <a:lnTo>
                  <a:pt x="695888" y="1394757"/>
                </a:lnTo>
                <a:lnTo>
                  <a:pt x="685272" y="1396720"/>
                </a:lnTo>
                <a:cubicBezTo>
                  <a:pt x="689026" y="1396933"/>
                  <a:pt x="692834" y="1397595"/>
                  <a:pt x="696660" y="1398505"/>
                </a:cubicBezTo>
                <a:lnTo>
                  <a:pt x="695888" y="1394757"/>
                </a:lnTo>
                <a:close/>
                <a:moveTo>
                  <a:pt x="303953" y="1032671"/>
                </a:moveTo>
                <a:cubicBezTo>
                  <a:pt x="301481" y="1030626"/>
                  <a:pt x="298965" y="1028633"/>
                  <a:pt x="296375" y="1026731"/>
                </a:cubicBezTo>
                <a:cubicBezTo>
                  <a:pt x="295469" y="1027327"/>
                  <a:pt x="259771" y="1028169"/>
                  <a:pt x="258520" y="1028114"/>
                </a:cubicBezTo>
                <a:cubicBezTo>
                  <a:pt x="243387" y="1027451"/>
                  <a:pt x="227063" y="1021956"/>
                  <a:pt x="199617" y="1030407"/>
                </a:cubicBezTo>
                <a:cubicBezTo>
                  <a:pt x="204529" y="1030822"/>
                  <a:pt x="208909" y="1031227"/>
                  <a:pt x="212948" y="1031621"/>
                </a:cubicBezTo>
                <a:cubicBezTo>
                  <a:pt x="212525" y="1031192"/>
                  <a:pt x="212160" y="1030721"/>
                  <a:pt x="211958" y="1030147"/>
                </a:cubicBezTo>
                <a:cubicBezTo>
                  <a:pt x="211765" y="1029603"/>
                  <a:pt x="212100" y="1029067"/>
                  <a:pt x="212700" y="1029088"/>
                </a:cubicBezTo>
                <a:cubicBezTo>
                  <a:pt x="214354" y="1029149"/>
                  <a:pt x="215496" y="1030254"/>
                  <a:pt x="216870" y="1031088"/>
                </a:cubicBezTo>
                <a:cubicBezTo>
                  <a:pt x="217539" y="1031494"/>
                  <a:pt x="218314" y="1031870"/>
                  <a:pt x="219079" y="1032241"/>
                </a:cubicBezTo>
                <a:cubicBezTo>
                  <a:pt x="219696" y="1032306"/>
                  <a:pt x="220348" y="1032372"/>
                  <a:pt x="220947" y="1032435"/>
                </a:cubicBezTo>
                <a:cubicBezTo>
                  <a:pt x="220126" y="1031772"/>
                  <a:pt x="219443" y="1031014"/>
                  <a:pt x="219293" y="1030089"/>
                </a:cubicBezTo>
                <a:cubicBezTo>
                  <a:pt x="219212" y="1029590"/>
                  <a:pt x="219614" y="1029204"/>
                  <a:pt x="220095" y="1029220"/>
                </a:cubicBezTo>
                <a:cubicBezTo>
                  <a:pt x="221884" y="1029284"/>
                  <a:pt x="223551" y="1031040"/>
                  <a:pt x="225062" y="1031885"/>
                </a:cubicBezTo>
                <a:cubicBezTo>
                  <a:pt x="225766" y="1032279"/>
                  <a:pt x="226592" y="1032723"/>
                  <a:pt x="227448" y="1033152"/>
                </a:cubicBezTo>
                <a:cubicBezTo>
                  <a:pt x="227790" y="1033191"/>
                  <a:pt x="228180" y="1033233"/>
                  <a:pt x="228515" y="1033272"/>
                </a:cubicBezTo>
                <a:cubicBezTo>
                  <a:pt x="227481" y="1032379"/>
                  <a:pt x="226651" y="1031321"/>
                  <a:pt x="226498" y="1030069"/>
                </a:cubicBezTo>
                <a:cubicBezTo>
                  <a:pt x="226424" y="1029457"/>
                  <a:pt x="227075" y="1029044"/>
                  <a:pt x="227609" y="1029273"/>
                </a:cubicBezTo>
                <a:cubicBezTo>
                  <a:pt x="229325" y="1030008"/>
                  <a:pt x="230631" y="1031679"/>
                  <a:pt x="232161" y="1032753"/>
                </a:cubicBezTo>
                <a:cubicBezTo>
                  <a:pt x="232773" y="1033181"/>
                  <a:pt x="233504" y="1033552"/>
                  <a:pt x="234195" y="1033949"/>
                </a:cubicBezTo>
                <a:cubicBezTo>
                  <a:pt x="235064" y="1034054"/>
                  <a:pt x="235932" y="1034163"/>
                  <a:pt x="236748" y="1034264"/>
                </a:cubicBezTo>
                <a:cubicBezTo>
                  <a:pt x="235271" y="1033081"/>
                  <a:pt x="233963" y="1031747"/>
                  <a:pt x="233303" y="1030362"/>
                </a:cubicBezTo>
                <a:cubicBezTo>
                  <a:pt x="233092" y="1029923"/>
                  <a:pt x="233506" y="1029264"/>
                  <a:pt x="233999" y="1029289"/>
                </a:cubicBezTo>
                <a:cubicBezTo>
                  <a:pt x="236613" y="1029420"/>
                  <a:pt x="238345" y="1031482"/>
                  <a:pt x="240338" y="1033018"/>
                </a:cubicBezTo>
                <a:cubicBezTo>
                  <a:pt x="241415" y="1033849"/>
                  <a:pt x="242616" y="1034528"/>
                  <a:pt x="243844" y="1035168"/>
                </a:cubicBezTo>
                <a:cubicBezTo>
                  <a:pt x="243967" y="1035182"/>
                  <a:pt x="244110" y="1035201"/>
                  <a:pt x="244230" y="1035216"/>
                </a:cubicBezTo>
                <a:cubicBezTo>
                  <a:pt x="242914" y="1034142"/>
                  <a:pt x="241768" y="1032936"/>
                  <a:pt x="241230" y="1031484"/>
                </a:cubicBezTo>
                <a:cubicBezTo>
                  <a:pt x="240928" y="1030666"/>
                  <a:pt x="241658" y="1030043"/>
                  <a:pt x="242430" y="1030261"/>
                </a:cubicBezTo>
                <a:cubicBezTo>
                  <a:pt x="245687" y="1031180"/>
                  <a:pt x="247797" y="1034680"/>
                  <a:pt x="251057" y="1036041"/>
                </a:cubicBezTo>
                <a:cubicBezTo>
                  <a:pt x="251068" y="1036045"/>
                  <a:pt x="251081" y="1036049"/>
                  <a:pt x="251091" y="1036052"/>
                </a:cubicBezTo>
                <a:cubicBezTo>
                  <a:pt x="253607" y="1036334"/>
                  <a:pt x="255899" y="1036547"/>
                  <a:pt x="258138" y="1036672"/>
                </a:cubicBezTo>
                <a:cubicBezTo>
                  <a:pt x="255966" y="1035426"/>
                  <a:pt x="253821" y="1033860"/>
                  <a:pt x="253310" y="1031910"/>
                </a:cubicBezTo>
                <a:cubicBezTo>
                  <a:pt x="253193" y="1031457"/>
                  <a:pt x="253624" y="1030873"/>
                  <a:pt x="254089" y="1030858"/>
                </a:cubicBezTo>
                <a:cubicBezTo>
                  <a:pt x="256587" y="1030768"/>
                  <a:pt x="258801" y="1033337"/>
                  <a:pt x="260829" y="1034629"/>
                </a:cubicBezTo>
                <a:cubicBezTo>
                  <a:pt x="261968" y="1035356"/>
                  <a:pt x="263393" y="1036154"/>
                  <a:pt x="264878" y="1036774"/>
                </a:cubicBezTo>
                <a:cubicBezTo>
                  <a:pt x="265617" y="1036756"/>
                  <a:pt x="266358" y="1036734"/>
                  <a:pt x="267134" y="1036695"/>
                </a:cubicBezTo>
                <a:cubicBezTo>
                  <a:pt x="265172" y="1035481"/>
                  <a:pt x="262627" y="1033632"/>
                  <a:pt x="262588" y="1031742"/>
                </a:cubicBezTo>
                <a:cubicBezTo>
                  <a:pt x="262542" y="1029437"/>
                  <a:pt x="265045" y="1030438"/>
                  <a:pt x="266046" y="1031293"/>
                </a:cubicBezTo>
                <a:cubicBezTo>
                  <a:pt x="268520" y="1033402"/>
                  <a:pt x="271071" y="1034849"/>
                  <a:pt x="273870" y="1036164"/>
                </a:cubicBezTo>
                <a:cubicBezTo>
                  <a:pt x="274561" y="1036094"/>
                  <a:pt x="275214" y="1036035"/>
                  <a:pt x="275950" y="1035950"/>
                </a:cubicBezTo>
                <a:cubicBezTo>
                  <a:pt x="274143" y="1034777"/>
                  <a:pt x="272694" y="1033344"/>
                  <a:pt x="272142" y="1031703"/>
                </a:cubicBezTo>
                <a:cubicBezTo>
                  <a:pt x="271922" y="1031050"/>
                  <a:pt x="272500" y="1030055"/>
                  <a:pt x="273292" y="1030471"/>
                </a:cubicBezTo>
                <a:cubicBezTo>
                  <a:pt x="275007" y="1031377"/>
                  <a:pt x="276117" y="1032731"/>
                  <a:pt x="277783" y="1033812"/>
                </a:cubicBezTo>
                <a:cubicBezTo>
                  <a:pt x="278776" y="1034456"/>
                  <a:pt x="279888" y="1034907"/>
                  <a:pt x="280997" y="1035326"/>
                </a:cubicBezTo>
                <a:cubicBezTo>
                  <a:pt x="281488" y="1035262"/>
                  <a:pt x="281914" y="1035213"/>
                  <a:pt x="282425" y="1035143"/>
                </a:cubicBezTo>
                <a:cubicBezTo>
                  <a:pt x="281127" y="1034145"/>
                  <a:pt x="279988" y="1033023"/>
                  <a:pt x="279561" y="1031848"/>
                </a:cubicBezTo>
                <a:cubicBezTo>
                  <a:pt x="279338" y="1031237"/>
                  <a:pt x="279697" y="1030498"/>
                  <a:pt x="280427" y="1030561"/>
                </a:cubicBezTo>
                <a:cubicBezTo>
                  <a:pt x="282547" y="1030743"/>
                  <a:pt x="284455" y="1032871"/>
                  <a:pt x="286103" y="1034097"/>
                </a:cubicBezTo>
                <a:cubicBezTo>
                  <a:pt x="286332" y="1034266"/>
                  <a:pt x="286574" y="1034379"/>
                  <a:pt x="286808" y="1034526"/>
                </a:cubicBezTo>
                <a:cubicBezTo>
                  <a:pt x="287775" y="1034385"/>
                  <a:pt x="288760" y="1034243"/>
                  <a:pt x="289796" y="1034087"/>
                </a:cubicBezTo>
                <a:cubicBezTo>
                  <a:pt x="288986" y="1033447"/>
                  <a:pt x="288228" y="1032763"/>
                  <a:pt x="287649" y="1031989"/>
                </a:cubicBezTo>
                <a:cubicBezTo>
                  <a:pt x="287270" y="1031483"/>
                  <a:pt x="287647" y="1030640"/>
                  <a:pt x="288331" y="1030758"/>
                </a:cubicBezTo>
                <a:cubicBezTo>
                  <a:pt x="290444" y="1031128"/>
                  <a:pt x="292222" y="1032383"/>
                  <a:pt x="294068" y="1033443"/>
                </a:cubicBezTo>
                <a:cubicBezTo>
                  <a:pt x="294413" y="1033390"/>
                  <a:pt x="294730" y="1033343"/>
                  <a:pt x="295082" y="1033288"/>
                </a:cubicBezTo>
                <a:cubicBezTo>
                  <a:pt x="295567" y="1033214"/>
                  <a:pt x="296067" y="1033169"/>
                  <a:pt x="296558" y="1033100"/>
                </a:cubicBezTo>
                <a:cubicBezTo>
                  <a:pt x="294939" y="1032285"/>
                  <a:pt x="293440" y="1031235"/>
                  <a:pt x="292880" y="1029568"/>
                </a:cubicBezTo>
                <a:cubicBezTo>
                  <a:pt x="292701" y="1029037"/>
                  <a:pt x="293169" y="1028492"/>
                  <a:pt x="293696" y="1028491"/>
                </a:cubicBezTo>
                <a:cubicBezTo>
                  <a:pt x="295915" y="1028480"/>
                  <a:pt x="297726" y="1030071"/>
                  <a:pt x="299677" y="1031007"/>
                </a:cubicBezTo>
                <a:cubicBezTo>
                  <a:pt x="300995" y="1031638"/>
                  <a:pt x="302345" y="1032144"/>
                  <a:pt x="303679" y="1032678"/>
                </a:cubicBezTo>
                <a:lnTo>
                  <a:pt x="303679" y="1032674"/>
                </a:lnTo>
                <a:cubicBezTo>
                  <a:pt x="303769" y="1032681"/>
                  <a:pt x="303863" y="1032664"/>
                  <a:pt x="303953" y="1032671"/>
                </a:cubicBezTo>
                <a:close/>
                <a:moveTo>
                  <a:pt x="1258053" y="1912217"/>
                </a:moveTo>
                <a:cubicBezTo>
                  <a:pt x="1258077" y="1912761"/>
                  <a:pt x="1257888" y="1913955"/>
                  <a:pt x="1258030" y="1914510"/>
                </a:cubicBezTo>
                <a:cubicBezTo>
                  <a:pt x="1259101" y="1918577"/>
                  <a:pt x="1251061" y="1918329"/>
                  <a:pt x="1254015" y="1911768"/>
                </a:cubicBezTo>
                <a:cubicBezTo>
                  <a:pt x="1254792" y="1910030"/>
                  <a:pt x="1257959" y="1909983"/>
                  <a:pt x="1258053" y="1912217"/>
                </a:cubicBezTo>
                <a:close/>
                <a:moveTo>
                  <a:pt x="1292921" y="1944384"/>
                </a:moveTo>
                <a:cubicBezTo>
                  <a:pt x="1286376" y="1944420"/>
                  <a:pt x="1279855" y="1944963"/>
                  <a:pt x="1273498" y="1946276"/>
                </a:cubicBezTo>
                <a:cubicBezTo>
                  <a:pt x="1273474" y="1946429"/>
                  <a:pt x="1273486" y="1946583"/>
                  <a:pt x="1273450" y="1946725"/>
                </a:cubicBezTo>
                <a:cubicBezTo>
                  <a:pt x="1273333" y="1947269"/>
                  <a:pt x="1273145" y="1947801"/>
                  <a:pt x="1272897" y="1948309"/>
                </a:cubicBezTo>
                <a:cubicBezTo>
                  <a:pt x="1271803" y="1950508"/>
                  <a:pt x="1270378" y="1951773"/>
                  <a:pt x="1269378" y="1952931"/>
                </a:cubicBezTo>
                <a:cubicBezTo>
                  <a:pt x="1268718" y="1953712"/>
                  <a:pt x="1268248" y="1954433"/>
                  <a:pt x="1268201" y="1955367"/>
                </a:cubicBezTo>
                <a:cubicBezTo>
                  <a:pt x="1268201" y="1955379"/>
                  <a:pt x="1268201" y="1955402"/>
                  <a:pt x="1268201" y="1955414"/>
                </a:cubicBezTo>
                <a:cubicBezTo>
                  <a:pt x="1268189" y="1955804"/>
                  <a:pt x="1268259" y="1956230"/>
                  <a:pt x="1268412" y="1956714"/>
                </a:cubicBezTo>
                <a:cubicBezTo>
                  <a:pt x="1268800" y="1957944"/>
                  <a:pt x="1269766" y="1959516"/>
                  <a:pt x="1271626" y="1961750"/>
                </a:cubicBezTo>
                <a:cubicBezTo>
                  <a:pt x="1271920" y="1961396"/>
                  <a:pt x="1284858" y="1950851"/>
                  <a:pt x="1292921" y="1944384"/>
                </a:cubicBezTo>
                <a:close/>
                <a:moveTo>
                  <a:pt x="437443" y="1154966"/>
                </a:moveTo>
                <a:cubicBezTo>
                  <a:pt x="433069" y="1147991"/>
                  <a:pt x="426267" y="1149693"/>
                  <a:pt x="419811" y="1148275"/>
                </a:cubicBezTo>
                <a:lnTo>
                  <a:pt x="419813" y="1148275"/>
                </a:lnTo>
                <a:cubicBezTo>
                  <a:pt x="411217" y="1146383"/>
                  <a:pt x="405356" y="1140579"/>
                  <a:pt x="397614" y="1144101"/>
                </a:cubicBezTo>
                <a:cubicBezTo>
                  <a:pt x="403631" y="1150887"/>
                  <a:pt x="400376" y="1154162"/>
                  <a:pt x="407210" y="1158075"/>
                </a:cubicBezTo>
                <a:cubicBezTo>
                  <a:pt x="412080" y="1158831"/>
                  <a:pt x="416618" y="1160073"/>
                  <a:pt x="421193" y="1163372"/>
                </a:cubicBezTo>
                <a:cubicBezTo>
                  <a:pt x="424949" y="1161243"/>
                  <a:pt x="432231" y="1157034"/>
                  <a:pt x="437330" y="1157283"/>
                </a:cubicBezTo>
                <a:cubicBezTo>
                  <a:pt x="436813" y="1156563"/>
                  <a:pt x="436760" y="1155628"/>
                  <a:pt x="437443" y="1154966"/>
                </a:cubicBezTo>
                <a:close/>
                <a:moveTo>
                  <a:pt x="1253367" y="1907027"/>
                </a:moveTo>
                <a:cubicBezTo>
                  <a:pt x="1253968" y="1907110"/>
                  <a:pt x="1254403" y="1907962"/>
                  <a:pt x="1254202" y="1910243"/>
                </a:cubicBezTo>
                <a:cubicBezTo>
                  <a:pt x="1254097" y="1911390"/>
                  <a:pt x="1252944" y="1912300"/>
                  <a:pt x="1251931" y="1911768"/>
                </a:cubicBezTo>
                <a:cubicBezTo>
                  <a:pt x="1251719" y="1911662"/>
                  <a:pt x="1251519" y="1911591"/>
                  <a:pt x="1251331" y="1911354"/>
                </a:cubicBezTo>
                <a:cubicBezTo>
                  <a:pt x="1251212" y="1911201"/>
                  <a:pt x="1251143" y="1911023"/>
                  <a:pt x="1251096" y="1910846"/>
                </a:cubicBezTo>
                <a:cubicBezTo>
                  <a:pt x="1250919" y="1910255"/>
                  <a:pt x="1251060" y="1909522"/>
                  <a:pt x="1251354" y="1908860"/>
                </a:cubicBezTo>
                <a:cubicBezTo>
                  <a:pt x="1251836" y="1907808"/>
                  <a:pt x="1252696" y="1906945"/>
                  <a:pt x="1253367" y="1907027"/>
                </a:cubicBezTo>
                <a:close/>
                <a:moveTo>
                  <a:pt x="847342" y="1531724"/>
                </a:moveTo>
                <a:cubicBezTo>
                  <a:pt x="847341" y="1531724"/>
                  <a:pt x="847339" y="1531724"/>
                  <a:pt x="847339" y="1531724"/>
                </a:cubicBezTo>
                <a:cubicBezTo>
                  <a:pt x="846830" y="1532587"/>
                  <a:pt x="845848" y="1533119"/>
                  <a:pt x="844813" y="1533178"/>
                </a:cubicBezTo>
                <a:cubicBezTo>
                  <a:pt x="844764" y="1533178"/>
                  <a:pt x="844713" y="1533166"/>
                  <a:pt x="844663" y="1533166"/>
                </a:cubicBezTo>
                <a:cubicBezTo>
                  <a:pt x="844247" y="1533166"/>
                  <a:pt x="843835" y="1533060"/>
                  <a:pt x="843436" y="1532906"/>
                </a:cubicBezTo>
                <a:cubicBezTo>
                  <a:pt x="843315" y="1532847"/>
                  <a:pt x="843196" y="1532799"/>
                  <a:pt x="843079" y="1532729"/>
                </a:cubicBezTo>
                <a:cubicBezTo>
                  <a:pt x="842637" y="1532480"/>
                  <a:pt x="842217" y="1532149"/>
                  <a:pt x="841891" y="1531629"/>
                </a:cubicBezTo>
                <a:cubicBezTo>
                  <a:pt x="841609" y="1531192"/>
                  <a:pt x="841403" y="1530778"/>
                  <a:pt x="841143" y="1530340"/>
                </a:cubicBezTo>
                <a:cubicBezTo>
                  <a:pt x="841038" y="1531050"/>
                  <a:pt x="840942" y="1531759"/>
                  <a:pt x="840830" y="1532480"/>
                </a:cubicBezTo>
                <a:lnTo>
                  <a:pt x="840831" y="1532480"/>
                </a:lnTo>
                <a:cubicBezTo>
                  <a:pt x="840823" y="1532527"/>
                  <a:pt x="840815" y="1532587"/>
                  <a:pt x="840805" y="1532634"/>
                </a:cubicBezTo>
                <a:cubicBezTo>
                  <a:pt x="841986" y="1533698"/>
                  <a:pt x="843230" y="1534691"/>
                  <a:pt x="844440" y="1535719"/>
                </a:cubicBezTo>
                <a:cubicBezTo>
                  <a:pt x="845396" y="1536523"/>
                  <a:pt x="846339" y="1537351"/>
                  <a:pt x="847313" y="1538143"/>
                </a:cubicBezTo>
                <a:cubicBezTo>
                  <a:pt x="847467" y="1538273"/>
                  <a:pt x="847614" y="1538403"/>
                  <a:pt x="847768" y="1538533"/>
                </a:cubicBezTo>
                <a:cubicBezTo>
                  <a:pt x="847771" y="1538521"/>
                  <a:pt x="847772" y="1538509"/>
                  <a:pt x="847774" y="1538497"/>
                </a:cubicBezTo>
                <a:cubicBezTo>
                  <a:pt x="848133" y="1536783"/>
                  <a:pt x="848468" y="1535022"/>
                  <a:pt x="848772" y="1533225"/>
                </a:cubicBezTo>
                <a:cubicBezTo>
                  <a:pt x="848298" y="1532717"/>
                  <a:pt x="847793" y="1532244"/>
                  <a:pt x="847342" y="1531724"/>
                </a:cubicBezTo>
                <a:close/>
                <a:moveTo>
                  <a:pt x="1561025" y="2190170"/>
                </a:moveTo>
                <a:cubicBezTo>
                  <a:pt x="1559118" y="2190607"/>
                  <a:pt x="1557246" y="2190926"/>
                  <a:pt x="1555374" y="2191210"/>
                </a:cubicBezTo>
                <a:cubicBezTo>
                  <a:pt x="1558363" y="2192877"/>
                  <a:pt x="1560741" y="2195868"/>
                  <a:pt x="1559495" y="2198740"/>
                </a:cubicBezTo>
                <a:cubicBezTo>
                  <a:pt x="1559306" y="2199178"/>
                  <a:pt x="1558706" y="2199284"/>
                  <a:pt x="1558328" y="2199071"/>
                </a:cubicBezTo>
                <a:cubicBezTo>
                  <a:pt x="1556681" y="2198149"/>
                  <a:pt x="1556116" y="2196352"/>
                  <a:pt x="1554880" y="2195005"/>
                </a:cubicBezTo>
                <a:cubicBezTo>
                  <a:pt x="1553609" y="2193598"/>
                  <a:pt x="1552043" y="2192699"/>
                  <a:pt x="1550524" y="2191695"/>
                </a:cubicBezTo>
                <a:cubicBezTo>
                  <a:pt x="1549594" y="2191765"/>
                  <a:pt x="1548664" y="2191896"/>
                  <a:pt x="1547746" y="2191919"/>
                </a:cubicBezTo>
                <a:cubicBezTo>
                  <a:pt x="1551066" y="2194863"/>
                  <a:pt x="1553514" y="2199473"/>
                  <a:pt x="1553856" y="2202984"/>
                </a:cubicBezTo>
                <a:cubicBezTo>
                  <a:pt x="1553925" y="2203694"/>
                  <a:pt x="1553184" y="2204107"/>
                  <a:pt x="1552583" y="2203847"/>
                </a:cubicBezTo>
                <a:cubicBezTo>
                  <a:pt x="1549453" y="2202500"/>
                  <a:pt x="1549123" y="2198350"/>
                  <a:pt x="1547064" y="2195879"/>
                </a:cubicBezTo>
                <a:cubicBezTo>
                  <a:pt x="1545497" y="2194012"/>
                  <a:pt x="1543461" y="2192889"/>
                  <a:pt x="1541531" y="2191576"/>
                </a:cubicBezTo>
                <a:cubicBezTo>
                  <a:pt x="1540707" y="2191470"/>
                  <a:pt x="1539859" y="2191423"/>
                  <a:pt x="1539047" y="2191257"/>
                </a:cubicBezTo>
                <a:cubicBezTo>
                  <a:pt x="1542320" y="2195076"/>
                  <a:pt x="1547040" y="2203055"/>
                  <a:pt x="1547111" y="2208091"/>
                </a:cubicBezTo>
                <a:cubicBezTo>
                  <a:pt x="1547111" y="2208753"/>
                  <a:pt x="1546487" y="2209179"/>
                  <a:pt x="1545898" y="2208789"/>
                </a:cubicBezTo>
                <a:cubicBezTo>
                  <a:pt x="1542037" y="2206188"/>
                  <a:pt x="1541425" y="2200230"/>
                  <a:pt x="1538870" y="2196447"/>
                </a:cubicBezTo>
                <a:cubicBezTo>
                  <a:pt x="1537258" y="2194071"/>
                  <a:pt x="1535408" y="2191919"/>
                  <a:pt x="1533632" y="2189720"/>
                </a:cubicBezTo>
                <a:cubicBezTo>
                  <a:pt x="1532667" y="2189342"/>
                  <a:pt x="1531725" y="2188834"/>
                  <a:pt x="1530782" y="2188349"/>
                </a:cubicBezTo>
                <a:cubicBezTo>
                  <a:pt x="1531395" y="2189319"/>
                  <a:pt x="1531960" y="2190288"/>
                  <a:pt x="1532502" y="2191163"/>
                </a:cubicBezTo>
                <a:cubicBezTo>
                  <a:pt x="1534643" y="2194686"/>
                  <a:pt x="1538223" y="2199048"/>
                  <a:pt x="1537504" y="2203363"/>
                </a:cubicBezTo>
                <a:cubicBezTo>
                  <a:pt x="1537387" y="2204025"/>
                  <a:pt x="1536528" y="2204297"/>
                  <a:pt x="1535998" y="2203989"/>
                </a:cubicBezTo>
                <a:cubicBezTo>
                  <a:pt x="1532537" y="2201897"/>
                  <a:pt x="1531324" y="2196932"/>
                  <a:pt x="1529312" y="2193562"/>
                </a:cubicBezTo>
                <a:cubicBezTo>
                  <a:pt x="1528087" y="2191529"/>
                  <a:pt x="1526451" y="2189401"/>
                  <a:pt x="1525215" y="2187167"/>
                </a:cubicBezTo>
                <a:cubicBezTo>
                  <a:pt x="1525532" y="2191139"/>
                  <a:pt x="1526110" y="2195076"/>
                  <a:pt x="1527405" y="2198740"/>
                </a:cubicBezTo>
                <a:cubicBezTo>
                  <a:pt x="1529841" y="2205644"/>
                  <a:pt x="1533738" y="2211212"/>
                  <a:pt x="1537505" y="2217324"/>
                </a:cubicBezTo>
                <a:cubicBezTo>
                  <a:pt x="1537740" y="2217702"/>
                  <a:pt x="1537421" y="2218152"/>
                  <a:pt x="1537034" y="2218234"/>
                </a:cubicBezTo>
                <a:cubicBezTo>
                  <a:pt x="1543532" y="2225741"/>
                  <a:pt x="1551113" y="2229051"/>
                  <a:pt x="1554115" y="2232704"/>
                </a:cubicBezTo>
                <a:cubicBezTo>
                  <a:pt x="1559705" y="2239502"/>
                  <a:pt x="1566487" y="2214960"/>
                  <a:pt x="1566817" y="2210976"/>
                </a:cubicBezTo>
                <a:cubicBezTo>
                  <a:pt x="1567570" y="2202039"/>
                  <a:pt x="1564533" y="2196955"/>
                  <a:pt x="1561025" y="2190170"/>
                </a:cubicBezTo>
                <a:close/>
                <a:moveTo>
                  <a:pt x="1266151" y="1917998"/>
                </a:moveTo>
                <a:cubicBezTo>
                  <a:pt x="1267906" y="1922644"/>
                  <a:pt x="1261725" y="1921332"/>
                  <a:pt x="1263385" y="1918613"/>
                </a:cubicBezTo>
                <a:cubicBezTo>
                  <a:pt x="1264633" y="1916604"/>
                  <a:pt x="1265751" y="1916958"/>
                  <a:pt x="1266151" y="1917998"/>
                </a:cubicBezTo>
                <a:close/>
                <a:moveTo>
                  <a:pt x="787250" y="1475878"/>
                </a:moveTo>
                <a:cubicBezTo>
                  <a:pt x="786254" y="1475488"/>
                  <a:pt x="785309" y="1475062"/>
                  <a:pt x="784407" y="1474613"/>
                </a:cubicBezTo>
                <a:cubicBezTo>
                  <a:pt x="784098" y="1474459"/>
                  <a:pt x="783786" y="1474306"/>
                  <a:pt x="783488" y="1474140"/>
                </a:cubicBezTo>
                <a:cubicBezTo>
                  <a:pt x="781795" y="1474849"/>
                  <a:pt x="780033" y="1475606"/>
                  <a:pt x="778165" y="1476445"/>
                </a:cubicBezTo>
                <a:cubicBezTo>
                  <a:pt x="778870" y="1476327"/>
                  <a:pt x="779475" y="1476280"/>
                  <a:pt x="780131" y="1476197"/>
                </a:cubicBezTo>
                <a:cubicBezTo>
                  <a:pt x="782871" y="1475854"/>
                  <a:pt x="785221" y="1475760"/>
                  <a:pt x="787250" y="1475878"/>
                </a:cubicBezTo>
                <a:close/>
                <a:moveTo>
                  <a:pt x="1511360" y="2143639"/>
                </a:moveTo>
                <a:cubicBezTo>
                  <a:pt x="1509076" y="2146677"/>
                  <a:pt x="1506651" y="2149432"/>
                  <a:pt x="1503907" y="2151643"/>
                </a:cubicBezTo>
                <a:cubicBezTo>
                  <a:pt x="1507451" y="2152683"/>
                  <a:pt x="1511065" y="2156383"/>
                  <a:pt x="1510287" y="2159705"/>
                </a:cubicBezTo>
                <a:cubicBezTo>
                  <a:pt x="1510181" y="2160190"/>
                  <a:pt x="1509499" y="2160556"/>
                  <a:pt x="1509039" y="2160343"/>
                </a:cubicBezTo>
                <a:cubicBezTo>
                  <a:pt x="1507016" y="2159374"/>
                  <a:pt x="1506180" y="2157329"/>
                  <a:pt x="1504449" y="2155946"/>
                </a:cubicBezTo>
                <a:cubicBezTo>
                  <a:pt x="1503355" y="2155083"/>
                  <a:pt x="1502236" y="2154409"/>
                  <a:pt x="1501212" y="2153546"/>
                </a:cubicBezTo>
                <a:cubicBezTo>
                  <a:pt x="1499670" y="2154468"/>
                  <a:pt x="1498034" y="2155236"/>
                  <a:pt x="1496221" y="2155721"/>
                </a:cubicBezTo>
                <a:cubicBezTo>
                  <a:pt x="1496197" y="2155745"/>
                  <a:pt x="1496150" y="2155757"/>
                  <a:pt x="1496126" y="2155768"/>
                </a:cubicBezTo>
                <a:cubicBezTo>
                  <a:pt x="1497563" y="2156596"/>
                  <a:pt x="1498905" y="2158003"/>
                  <a:pt x="1499894" y="2158901"/>
                </a:cubicBezTo>
                <a:cubicBezTo>
                  <a:pt x="1501765" y="2160627"/>
                  <a:pt x="1505285" y="2163039"/>
                  <a:pt x="1504320" y="2165935"/>
                </a:cubicBezTo>
                <a:cubicBezTo>
                  <a:pt x="1504214" y="2166231"/>
                  <a:pt x="1503883" y="2166443"/>
                  <a:pt x="1503590" y="2166479"/>
                </a:cubicBezTo>
                <a:cubicBezTo>
                  <a:pt x="1500753" y="2166751"/>
                  <a:pt x="1498822" y="2162873"/>
                  <a:pt x="1496951" y="2161171"/>
                </a:cubicBezTo>
                <a:cubicBezTo>
                  <a:pt x="1495609" y="2159942"/>
                  <a:pt x="1493549" y="2158783"/>
                  <a:pt x="1492842" y="2157057"/>
                </a:cubicBezTo>
                <a:cubicBezTo>
                  <a:pt x="1490382" y="2157483"/>
                  <a:pt x="1490852" y="2157317"/>
                  <a:pt x="1489323" y="2157152"/>
                </a:cubicBezTo>
                <a:cubicBezTo>
                  <a:pt x="1491830" y="2159752"/>
                  <a:pt x="1501636" y="2171279"/>
                  <a:pt x="1501529" y="2175452"/>
                </a:cubicBezTo>
                <a:cubicBezTo>
                  <a:pt x="1501505" y="2175972"/>
                  <a:pt x="1500953" y="2176362"/>
                  <a:pt x="1500471" y="2176185"/>
                </a:cubicBezTo>
                <a:cubicBezTo>
                  <a:pt x="1496468" y="2174683"/>
                  <a:pt x="1494066" y="2169210"/>
                  <a:pt x="1491453" y="2165935"/>
                </a:cubicBezTo>
                <a:cubicBezTo>
                  <a:pt x="1489676" y="2163701"/>
                  <a:pt x="1487310" y="2161301"/>
                  <a:pt x="1485509" y="2158700"/>
                </a:cubicBezTo>
                <a:cubicBezTo>
                  <a:pt x="1488204" y="2167484"/>
                  <a:pt x="1494831" y="2177544"/>
                  <a:pt x="1495762" y="2181682"/>
                </a:cubicBezTo>
                <a:cubicBezTo>
                  <a:pt x="1496021" y="2182876"/>
                  <a:pt x="1494844" y="2183869"/>
                  <a:pt x="1493772" y="2183077"/>
                </a:cubicBezTo>
                <a:cubicBezTo>
                  <a:pt x="1488522" y="2179175"/>
                  <a:pt x="1483813" y="2166786"/>
                  <a:pt x="1481435" y="2160166"/>
                </a:cubicBezTo>
                <a:cubicBezTo>
                  <a:pt x="1481471" y="2160875"/>
                  <a:pt x="1481424" y="2161549"/>
                  <a:pt x="1481424" y="2162247"/>
                </a:cubicBezTo>
                <a:cubicBezTo>
                  <a:pt x="1482495" y="2166053"/>
                  <a:pt x="1482742" y="2170108"/>
                  <a:pt x="1483943" y="2173915"/>
                </a:cubicBezTo>
                <a:cubicBezTo>
                  <a:pt x="1485179" y="2177863"/>
                  <a:pt x="1487498" y="2181552"/>
                  <a:pt x="1487885" y="2185701"/>
                </a:cubicBezTo>
                <a:cubicBezTo>
                  <a:pt x="1487945" y="2186387"/>
                  <a:pt x="1487180" y="2186599"/>
                  <a:pt x="1486709" y="2186280"/>
                </a:cubicBezTo>
                <a:cubicBezTo>
                  <a:pt x="1482519" y="2183349"/>
                  <a:pt x="1480635" y="2177059"/>
                  <a:pt x="1479658" y="2172035"/>
                </a:cubicBezTo>
                <a:cubicBezTo>
                  <a:pt x="1479576" y="2172248"/>
                  <a:pt x="1479458" y="2172496"/>
                  <a:pt x="1479364" y="2172709"/>
                </a:cubicBezTo>
                <a:cubicBezTo>
                  <a:pt x="1479692" y="2175759"/>
                  <a:pt x="1479940" y="2178809"/>
                  <a:pt x="1480893" y="2181764"/>
                </a:cubicBezTo>
                <a:cubicBezTo>
                  <a:pt x="1481918" y="2184944"/>
                  <a:pt x="1483908" y="2187947"/>
                  <a:pt x="1483989" y="2191328"/>
                </a:cubicBezTo>
                <a:cubicBezTo>
                  <a:pt x="1484002" y="2191955"/>
                  <a:pt x="1483331" y="2192558"/>
                  <a:pt x="1482706" y="2192191"/>
                </a:cubicBezTo>
                <a:cubicBezTo>
                  <a:pt x="1479069" y="2190004"/>
                  <a:pt x="1477020" y="2184519"/>
                  <a:pt x="1476397" y="2179022"/>
                </a:cubicBezTo>
                <a:cubicBezTo>
                  <a:pt x="1475067" y="2181445"/>
                  <a:pt x="1473513" y="2183904"/>
                  <a:pt x="1471759" y="2186162"/>
                </a:cubicBezTo>
                <a:cubicBezTo>
                  <a:pt x="1482613" y="2203788"/>
                  <a:pt x="1501047" y="2204037"/>
                  <a:pt x="1515303" y="2212903"/>
                </a:cubicBezTo>
                <a:cubicBezTo>
                  <a:pt x="1517811" y="2214463"/>
                  <a:pt x="1520589" y="2216473"/>
                  <a:pt x="1523402" y="2215634"/>
                </a:cubicBezTo>
                <a:cubicBezTo>
                  <a:pt x="1523072" y="2211248"/>
                  <a:pt x="1522743" y="2206874"/>
                  <a:pt x="1522402" y="2202488"/>
                </a:cubicBezTo>
                <a:cubicBezTo>
                  <a:pt x="1521694" y="2193208"/>
                  <a:pt x="1520895" y="2165190"/>
                  <a:pt x="1520400" y="2162850"/>
                </a:cubicBezTo>
                <a:cubicBezTo>
                  <a:pt x="1520011" y="2161537"/>
                  <a:pt x="1519506" y="2160273"/>
                  <a:pt x="1518776" y="2159102"/>
                </a:cubicBezTo>
                <a:cubicBezTo>
                  <a:pt x="1516985" y="2156253"/>
                  <a:pt x="1515115" y="2153806"/>
                  <a:pt x="1514196" y="2150874"/>
                </a:cubicBezTo>
                <a:cubicBezTo>
                  <a:pt x="1513055" y="2148782"/>
                  <a:pt x="1511629" y="2146169"/>
                  <a:pt x="1511360" y="2143639"/>
                </a:cubicBezTo>
                <a:close/>
                <a:moveTo>
                  <a:pt x="479176" y="1190952"/>
                </a:moveTo>
                <a:cubicBezTo>
                  <a:pt x="478081" y="1190679"/>
                  <a:pt x="474156" y="1190136"/>
                  <a:pt x="473978" y="1190029"/>
                </a:cubicBezTo>
                <a:cubicBezTo>
                  <a:pt x="473882" y="1190147"/>
                  <a:pt x="473793" y="1190277"/>
                  <a:pt x="473695" y="1190384"/>
                </a:cubicBezTo>
                <a:cubicBezTo>
                  <a:pt x="475553" y="1191057"/>
                  <a:pt x="477324" y="1192193"/>
                  <a:pt x="478661" y="1193363"/>
                </a:cubicBezTo>
                <a:cubicBezTo>
                  <a:pt x="480240" y="1194746"/>
                  <a:pt x="478260" y="1197110"/>
                  <a:pt x="476597" y="1195857"/>
                </a:cubicBezTo>
                <a:cubicBezTo>
                  <a:pt x="474606" y="1194367"/>
                  <a:pt x="472501" y="1193777"/>
                  <a:pt x="470037" y="1193812"/>
                </a:cubicBezTo>
                <a:cubicBezTo>
                  <a:pt x="469765" y="1194036"/>
                  <a:pt x="469498" y="1194285"/>
                  <a:pt x="469221" y="1194497"/>
                </a:cubicBezTo>
                <a:cubicBezTo>
                  <a:pt x="472373" y="1195360"/>
                  <a:pt x="474497" y="1196213"/>
                  <a:pt x="478133" y="1199842"/>
                </a:cubicBezTo>
                <a:cubicBezTo>
                  <a:pt x="479184" y="1200881"/>
                  <a:pt x="477642" y="1202643"/>
                  <a:pt x="476453" y="1201803"/>
                </a:cubicBezTo>
                <a:cubicBezTo>
                  <a:pt x="468860" y="1196389"/>
                  <a:pt x="469835" y="1199250"/>
                  <a:pt x="464416" y="1197512"/>
                </a:cubicBezTo>
                <a:cubicBezTo>
                  <a:pt x="464257" y="1197583"/>
                  <a:pt x="464099" y="1197677"/>
                  <a:pt x="463946" y="1197748"/>
                </a:cubicBezTo>
                <a:cubicBezTo>
                  <a:pt x="466595" y="1199273"/>
                  <a:pt x="468609" y="1201567"/>
                  <a:pt x="470772" y="1203943"/>
                </a:cubicBezTo>
                <a:cubicBezTo>
                  <a:pt x="471603" y="1204854"/>
                  <a:pt x="470334" y="1206260"/>
                  <a:pt x="469334" y="1205551"/>
                </a:cubicBezTo>
                <a:cubicBezTo>
                  <a:pt x="458591" y="1197926"/>
                  <a:pt x="465282" y="1203104"/>
                  <a:pt x="458323" y="1200444"/>
                </a:cubicBezTo>
                <a:cubicBezTo>
                  <a:pt x="457881" y="1201129"/>
                  <a:pt x="457419" y="1201791"/>
                  <a:pt x="456930" y="1202418"/>
                </a:cubicBezTo>
                <a:cubicBezTo>
                  <a:pt x="459993" y="1202938"/>
                  <a:pt x="462278" y="1205078"/>
                  <a:pt x="464183" y="1207572"/>
                </a:cubicBezTo>
                <a:cubicBezTo>
                  <a:pt x="465074" y="1208731"/>
                  <a:pt x="463511" y="1210563"/>
                  <a:pt x="462355" y="1209500"/>
                </a:cubicBezTo>
                <a:cubicBezTo>
                  <a:pt x="460209" y="1207525"/>
                  <a:pt x="457746" y="1206757"/>
                  <a:pt x="455004" y="1206024"/>
                </a:cubicBezTo>
                <a:cubicBezTo>
                  <a:pt x="454598" y="1205917"/>
                  <a:pt x="454315" y="1205693"/>
                  <a:pt x="454093" y="1205433"/>
                </a:cubicBezTo>
                <a:cubicBezTo>
                  <a:pt x="446495" y="1211970"/>
                  <a:pt x="434437" y="1213199"/>
                  <a:pt x="426601" y="1211379"/>
                </a:cubicBezTo>
                <a:cubicBezTo>
                  <a:pt x="427324" y="1213448"/>
                  <a:pt x="427974" y="1215552"/>
                  <a:pt x="428851" y="1217491"/>
                </a:cubicBezTo>
                <a:lnTo>
                  <a:pt x="441211" y="1222728"/>
                </a:lnTo>
                <a:lnTo>
                  <a:pt x="441211" y="1222728"/>
                </a:lnTo>
                <a:lnTo>
                  <a:pt x="441213" y="1222728"/>
                </a:lnTo>
                <a:lnTo>
                  <a:pt x="441211" y="1222728"/>
                </a:lnTo>
                <a:lnTo>
                  <a:pt x="446210" y="1217146"/>
                </a:lnTo>
                <a:cubicBezTo>
                  <a:pt x="455477" y="1213020"/>
                  <a:pt x="475459" y="1213076"/>
                  <a:pt x="487322" y="1215611"/>
                </a:cubicBezTo>
                <a:cubicBezTo>
                  <a:pt x="483623" y="1207644"/>
                  <a:pt x="486653" y="1196933"/>
                  <a:pt x="479176" y="1190952"/>
                </a:cubicBezTo>
                <a:close/>
                <a:moveTo>
                  <a:pt x="769149" y="1457968"/>
                </a:moveTo>
                <a:cubicBezTo>
                  <a:pt x="766032" y="1458346"/>
                  <a:pt x="762932" y="1458748"/>
                  <a:pt x="759946" y="1459375"/>
                </a:cubicBezTo>
                <a:cubicBezTo>
                  <a:pt x="756303" y="1460143"/>
                  <a:pt x="752573" y="1461053"/>
                  <a:pt x="748821" y="1461751"/>
                </a:cubicBezTo>
                <a:cubicBezTo>
                  <a:pt x="748720" y="1461810"/>
                  <a:pt x="748610" y="1461881"/>
                  <a:pt x="748514" y="1461928"/>
                </a:cubicBezTo>
                <a:cubicBezTo>
                  <a:pt x="744427" y="1464139"/>
                  <a:pt x="739995" y="1465782"/>
                  <a:pt x="737392" y="1469612"/>
                </a:cubicBezTo>
                <a:cubicBezTo>
                  <a:pt x="741153" y="1468241"/>
                  <a:pt x="745669" y="1467804"/>
                  <a:pt x="748802" y="1466846"/>
                </a:cubicBezTo>
                <a:cubicBezTo>
                  <a:pt x="752250" y="1465806"/>
                  <a:pt x="754342" y="1470298"/>
                  <a:pt x="752221" y="1472249"/>
                </a:cubicBezTo>
                <a:cubicBezTo>
                  <a:pt x="759874" y="1470641"/>
                  <a:pt x="767209" y="1468962"/>
                  <a:pt x="774563" y="1466905"/>
                </a:cubicBezTo>
                <a:cubicBezTo>
                  <a:pt x="773602" y="1465758"/>
                  <a:pt x="772737" y="1464565"/>
                  <a:pt x="771961" y="1463323"/>
                </a:cubicBezTo>
                <a:cubicBezTo>
                  <a:pt x="771868" y="1463359"/>
                  <a:pt x="771788" y="1463382"/>
                  <a:pt x="771694" y="1463406"/>
                </a:cubicBezTo>
                <a:cubicBezTo>
                  <a:pt x="768800" y="1464364"/>
                  <a:pt x="767305" y="1460450"/>
                  <a:pt x="769606" y="1458973"/>
                </a:cubicBezTo>
                <a:cubicBezTo>
                  <a:pt x="769451" y="1458642"/>
                  <a:pt x="769294" y="1458311"/>
                  <a:pt x="769149" y="1457968"/>
                </a:cubicBezTo>
                <a:close/>
                <a:moveTo>
                  <a:pt x="995687" y="1666917"/>
                </a:moveTo>
                <a:cubicBezTo>
                  <a:pt x="993626" y="1667283"/>
                  <a:pt x="991580" y="1667744"/>
                  <a:pt x="989586" y="1668371"/>
                </a:cubicBezTo>
                <a:cubicBezTo>
                  <a:pt x="986418" y="1669388"/>
                  <a:pt x="982673" y="1670830"/>
                  <a:pt x="979788" y="1673088"/>
                </a:cubicBezTo>
                <a:cubicBezTo>
                  <a:pt x="978047" y="1674459"/>
                  <a:pt x="976618" y="1676126"/>
                  <a:pt x="975830" y="1678183"/>
                </a:cubicBezTo>
                <a:cubicBezTo>
                  <a:pt x="978368" y="1678679"/>
                  <a:pt x="982363" y="1676989"/>
                  <a:pt x="985216" y="1676883"/>
                </a:cubicBezTo>
                <a:cubicBezTo>
                  <a:pt x="986790" y="1676835"/>
                  <a:pt x="988363" y="1676930"/>
                  <a:pt x="989926" y="1677107"/>
                </a:cubicBezTo>
                <a:cubicBezTo>
                  <a:pt x="991357" y="1673135"/>
                  <a:pt x="993349" y="1669730"/>
                  <a:pt x="995687" y="1666917"/>
                </a:cubicBezTo>
                <a:close/>
                <a:moveTo>
                  <a:pt x="876300" y="1555237"/>
                </a:moveTo>
                <a:cubicBezTo>
                  <a:pt x="875333" y="1554469"/>
                  <a:pt x="874349" y="1553700"/>
                  <a:pt x="873318" y="1552920"/>
                </a:cubicBezTo>
                <a:lnTo>
                  <a:pt x="873317" y="1552920"/>
                </a:lnTo>
                <a:cubicBezTo>
                  <a:pt x="871989" y="1553298"/>
                  <a:pt x="870684" y="1553688"/>
                  <a:pt x="869401" y="1554114"/>
                </a:cubicBezTo>
                <a:cubicBezTo>
                  <a:pt x="870017" y="1554516"/>
                  <a:pt x="870633" y="1554918"/>
                  <a:pt x="871251" y="1555320"/>
                </a:cubicBezTo>
                <a:cubicBezTo>
                  <a:pt x="872216" y="1555935"/>
                  <a:pt x="873165" y="1556573"/>
                  <a:pt x="874135" y="1557188"/>
                </a:cubicBezTo>
                <a:cubicBezTo>
                  <a:pt x="874145" y="1557188"/>
                  <a:pt x="874159" y="1557176"/>
                  <a:pt x="874170" y="1557164"/>
                </a:cubicBezTo>
                <a:cubicBezTo>
                  <a:pt x="874836" y="1556632"/>
                  <a:pt x="875551" y="1555970"/>
                  <a:pt x="876300" y="1555237"/>
                </a:cubicBezTo>
                <a:close/>
                <a:moveTo>
                  <a:pt x="825929" y="1507276"/>
                </a:moveTo>
                <a:cubicBezTo>
                  <a:pt x="825911" y="1507371"/>
                  <a:pt x="825901" y="1507465"/>
                  <a:pt x="825885" y="1507560"/>
                </a:cubicBezTo>
                <a:cubicBezTo>
                  <a:pt x="825650" y="1508837"/>
                  <a:pt x="825534" y="1510090"/>
                  <a:pt x="825062" y="1511166"/>
                </a:cubicBezTo>
                <a:lnTo>
                  <a:pt x="825063" y="1511166"/>
                </a:lnTo>
                <a:cubicBezTo>
                  <a:pt x="824799" y="1511768"/>
                  <a:pt x="824452" y="1512324"/>
                  <a:pt x="823830" y="1512773"/>
                </a:cubicBezTo>
                <a:cubicBezTo>
                  <a:pt x="823367" y="1513116"/>
                  <a:pt x="822749" y="1512974"/>
                  <a:pt x="822503" y="1512454"/>
                </a:cubicBezTo>
                <a:cubicBezTo>
                  <a:pt x="821979" y="1511331"/>
                  <a:pt x="822067" y="1510373"/>
                  <a:pt x="822355" y="1509392"/>
                </a:cubicBezTo>
                <a:cubicBezTo>
                  <a:pt x="822559" y="1508695"/>
                  <a:pt x="822853" y="1507962"/>
                  <a:pt x="823136" y="1507170"/>
                </a:cubicBezTo>
                <a:cubicBezTo>
                  <a:pt x="823202" y="1506993"/>
                  <a:pt x="823271" y="1506827"/>
                  <a:pt x="823331" y="1506638"/>
                </a:cubicBezTo>
                <a:cubicBezTo>
                  <a:pt x="823786" y="1505184"/>
                  <a:pt x="826231" y="1505775"/>
                  <a:pt x="825929" y="1507276"/>
                </a:cubicBezTo>
                <a:close/>
                <a:moveTo>
                  <a:pt x="744869" y="1431192"/>
                </a:moveTo>
                <a:cubicBezTo>
                  <a:pt x="724229" y="1429490"/>
                  <a:pt x="714355" y="1431712"/>
                  <a:pt x="697437" y="1440330"/>
                </a:cubicBezTo>
                <a:lnTo>
                  <a:pt x="698346" y="1440555"/>
                </a:lnTo>
                <a:lnTo>
                  <a:pt x="698346" y="1440555"/>
                </a:lnTo>
                <a:lnTo>
                  <a:pt x="698347" y="1440555"/>
                </a:lnTo>
                <a:lnTo>
                  <a:pt x="698346" y="1440555"/>
                </a:lnTo>
                <a:lnTo>
                  <a:pt x="730706" y="1432136"/>
                </a:lnTo>
                <a:cubicBezTo>
                  <a:pt x="738029" y="1431165"/>
                  <a:pt x="742319" y="1431440"/>
                  <a:pt x="744869" y="1431192"/>
                </a:cubicBezTo>
                <a:close/>
                <a:moveTo>
                  <a:pt x="312115" y="1031694"/>
                </a:moveTo>
                <a:cubicBezTo>
                  <a:pt x="280038" y="1006809"/>
                  <a:pt x="241956" y="990288"/>
                  <a:pt x="205952" y="970786"/>
                </a:cubicBezTo>
                <a:cubicBezTo>
                  <a:pt x="206204" y="970965"/>
                  <a:pt x="206453" y="971152"/>
                  <a:pt x="206705" y="971332"/>
                </a:cubicBezTo>
                <a:cubicBezTo>
                  <a:pt x="223721" y="983423"/>
                  <a:pt x="241986" y="992347"/>
                  <a:pt x="260507" y="1001749"/>
                </a:cubicBezTo>
                <a:cubicBezTo>
                  <a:pt x="272673" y="1007926"/>
                  <a:pt x="284747" y="1014927"/>
                  <a:pt x="295968" y="1022902"/>
                </a:cubicBezTo>
                <a:cubicBezTo>
                  <a:pt x="307103" y="1030816"/>
                  <a:pt x="318052" y="1039622"/>
                  <a:pt x="326422" y="1050521"/>
                </a:cubicBezTo>
                <a:cubicBezTo>
                  <a:pt x="332735" y="1058739"/>
                  <a:pt x="338360" y="1067485"/>
                  <a:pt x="344719" y="1075689"/>
                </a:cubicBezTo>
                <a:cubicBezTo>
                  <a:pt x="344727" y="1075701"/>
                  <a:pt x="344735" y="1075714"/>
                  <a:pt x="344744" y="1075725"/>
                </a:cubicBezTo>
                <a:cubicBezTo>
                  <a:pt x="346021" y="1075512"/>
                  <a:pt x="347068" y="1074944"/>
                  <a:pt x="347596" y="1073373"/>
                </a:cubicBezTo>
                <a:cubicBezTo>
                  <a:pt x="347727" y="1072994"/>
                  <a:pt x="347771" y="1072568"/>
                  <a:pt x="347862" y="1072166"/>
                </a:cubicBezTo>
                <a:cubicBezTo>
                  <a:pt x="348181" y="1070748"/>
                  <a:pt x="348350" y="1069282"/>
                  <a:pt x="348428" y="1067840"/>
                </a:cubicBezTo>
                <a:cubicBezTo>
                  <a:pt x="347923" y="1067178"/>
                  <a:pt x="347378" y="1066576"/>
                  <a:pt x="346867" y="1065924"/>
                </a:cubicBezTo>
                <a:cubicBezTo>
                  <a:pt x="345237" y="1063837"/>
                  <a:pt x="343593" y="1061773"/>
                  <a:pt x="341892" y="1059788"/>
                </a:cubicBezTo>
                <a:cubicBezTo>
                  <a:pt x="332833" y="1049214"/>
                  <a:pt x="322808" y="1039989"/>
                  <a:pt x="312115" y="1031694"/>
                </a:cubicBezTo>
                <a:close/>
                <a:moveTo>
                  <a:pt x="389112" y="1102312"/>
                </a:moveTo>
                <a:cubicBezTo>
                  <a:pt x="387539" y="1100503"/>
                  <a:pt x="378394" y="1096780"/>
                  <a:pt x="378070" y="1095573"/>
                </a:cubicBezTo>
                <a:cubicBezTo>
                  <a:pt x="380745" y="1105397"/>
                  <a:pt x="374187" y="1109724"/>
                  <a:pt x="367380" y="1113814"/>
                </a:cubicBezTo>
                <a:cubicBezTo>
                  <a:pt x="366133" y="1114571"/>
                  <a:pt x="364885" y="1115316"/>
                  <a:pt x="363676" y="1116084"/>
                </a:cubicBezTo>
                <a:cubicBezTo>
                  <a:pt x="361928" y="1117183"/>
                  <a:pt x="360287" y="1118354"/>
                  <a:pt x="358903" y="1119666"/>
                </a:cubicBezTo>
                <a:cubicBezTo>
                  <a:pt x="357622" y="1120872"/>
                  <a:pt x="356601" y="1122231"/>
                  <a:pt x="355907" y="1123768"/>
                </a:cubicBezTo>
                <a:cubicBezTo>
                  <a:pt x="355712" y="1124194"/>
                  <a:pt x="355495" y="1124619"/>
                  <a:pt x="355361" y="1125080"/>
                </a:cubicBezTo>
                <a:cubicBezTo>
                  <a:pt x="355858" y="1125470"/>
                  <a:pt x="356276" y="1126014"/>
                  <a:pt x="356730" y="1126487"/>
                </a:cubicBezTo>
                <a:cubicBezTo>
                  <a:pt x="357948" y="1127788"/>
                  <a:pt x="359057" y="1129266"/>
                  <a:pt x="359913" y="1130861"/>
                </a:cubicBezTo>
                <a:cubicBezTo>
                  <a:pt x="360674" y="1130483"/>
                  <a:pt x="361442" y="1130211"/>
                  <a:pt x="362211" y="1129998"/>
                </a:cubicBezTo>
                <a:cubicBezTo>
                  <a:pt x="364075" y="1129466"/>
                  <a:pt x="365946" y="1129419"/>
                  <a:pt x="367777" y="1129726"/>
                </a:cubicBezTo>
                <a:cubicBezTo>
                  <a:pt x="368476" y="1129844"/>
                  <a:pt x="369172" y="1129986"/>
                  <a:pt x="369856" y="1130211"/>
                </a:cubicBezTo>
                <a:cubicBezTo>
                  <a:pt x="370060" y="1128485"/>
                  <a:pt x="370549" y="1126794"/>
                  <a:pt x="371028" y="1125660"/>
                </a:cubicBezTo>
                <a:cubicBezTo>
                  <a:pt x="371123" y="1125423"/>
                  <a:pt x="371220" y="1125188"/>
                  <a:pt x="371311" y="1125009"/>
                </a:cubicBezTo>
                <a:cubicBezTo>
                  <a:pt x="372336" y="1123071"/>
                  <a:pt x="375121" y="1124702"/>
                  <a:pt x="374244" y="1126664"/>
                </a:cubicBezTo>
                <a:cubicBezTo>
                  <a:pt x="373441" y="1128461"/>
                  <a:pt x="373245" y="1130235"/>
                  <a:pt x="373775" y="1132067"/>
                </a:cubicBezTo>
                <a:cubicBezTo>
                  <a:pt x="373918" y="1132161"/>
                  <a:pt x="374081" y="1132210"/>
                  <a:pt x="374226" y="1132315"/>
                </a:cubicBezTo>
                <a:cubicBezTo>
                  <a:pt x="375513" y="1132398"/>
                  <a:pt x="376957" y="1133923"/>
                  <a:pt x="378307" y="1135838"/>
                </a:cubicBezTo>
                <a:cubicBezTo>
                  <a:pt x="378358" y="1132186"/>
                  <a:pt x="379417" y="1128485"/>
                  <a:pt x="381050" y="1125305"/>
                </a:cubicBezTo>
                <a:cubicBezTo>
                  <a:pt x="381701" y="1124040"/>
                  <a:pt x="383831" y="1124938"/>
                  <a:pt x="383337" y="1126286"/>
                </a:cubicBezTo>
                <a:cubicBezTo>
                  <a:pt x="381542" y="1131216"/>
                  <a:pt x="381827" y="1136726"/>
                  <a:pt x="384179" y="1141347"/>
                </a:cubicBezTo>
                <a:cubicBezTo>
                  <a:pt x="384968" y="1140698"/>
                  <a:pt x="385946" y="1140284"/>
                  <a:pt x="386973" y="1140023"/>
                </a:cubicBezTo>
                <a:cubicBezTo>
                  <a:pt x="385605" y="1134668"/>
                  <a:pt x="385900" y="1129017"/>
                  <a:pt x="388494" y="1124016"/>
                </a:cubicBezTo>
                <a:cubicBezTo>
                  <a:pt x="389459" y="1122160"/>
                  <a:pt x="392189" y="1123449"/>
                  <a:pt x="391427" y="1125399"/>
                </a:cubicBezTo>
                <a:cubicBezTo>
                  <a:pt x="389559" y="1130140"/>
                  <a:pt x="389924" y="1135011"/>
                  <a:pt x="391222" y="1139751"/>
                </a:cubicBezTo>
                <a:cubicBezTo>
                  <a:pt x="392058" y="1139325"/>
                  <a:pt x="392850" y="1138959"/>
                  <a:pt x="393601" y="1138641"/>
                </a:cubicBezTo>
                <a:cubicBezTo>
                  <a:pt x="393085" y="1135460"/>
                  <a:pt x="393821" y="1132232"/>
                  <a:pt x="395781" y="1129667"/>
                </a:cubicBezTo>
                <a:cubicBezTo>
                  <a:pt x="397154" y="1127870"/>
                  <a:pt x="399641" y="1129491"/>
                  <a:pt x="398707" y="1131500"/>
                </a:cubicBezTo>
                <a:cubicBezTo>
                  <a:pt x="397832" y="1133379"/>
                  <a:pt x="397836" y="1135306"/>
                  <a:pt x="398029" y="1137269"/>
                </a:cubicBezTo>
                <a:cubicBezTo>
                  <a:pt x="400906" y="1136725"/>
                  <a:pt x="403068" y="1137044"/>
                  <a:pt x="404934" y="1137517"/>
                </a:cubicBezTo>
                <a:cubicBezTo>
                  <a:pt x="405697" y="1113696"/>
                  <a:pt x="397254" y="1122397"/>
                  <a:pt x="393635" y="1114513"/>
                </a:cubicBezTo>
                <a:cubicBezTo>
                  <a:pt x="391760" y="1110185"/>
                  <a:pt x="392381" y="1106071"/>
                  <a:pt x="389112" y="1102312"/>
                </a:cubicBezTo>
                <a:close/>
                <a:moveTo>
                  <a:pt x="1424507" y="2057353"/>
                </a:moveTo>
                <a:cubicBezTo>
                  <a:pt x="1418915" y="2063642"/>
                  <a:pt x="1412099" y="2070132"/>
                  <a:pt x="1418456" y="2080641"/>
                </a:cubicBezTo>
                <a:cubicBezTo>
                  <a:pt x="1420446" y="2083916"/>
                  <a:pt x="1422741" y="2086907"/>
                  <a:pt x="1424990" y="2089957"/>
                </a:cubicBezTo>
                <a:cubicBezTo>
                  <a:pt x="1425790" y="2090323"/>
                  <a:pt x="1426543" y="2090867"/>
                  <a:pt x="1427285" y="2091387"/>
                </a:cubicBezTo>
                <a:cubicBezTo>
                  <a:pt x="1425802" y="2089058"/>
                  <a:pt x="1424601" y="2086410"/>
                  <a:pt x="1423400" y="2084318"/>
                </a:cubicBezTo>
                <a:cubicBezTo>
                  <a:pt x="1421329" y="2080724"/>
                  <a:pt x="1417809" y="2076137"/>
                  <a:pt x="1418833" y="2071822"/>
                </a:cubicBezTo>
                <a:cubicBezTo>
                  <a:pt x="1418915" y="2071480"/>
                  <a:pt x="1419316" y="2071420"/>
                  <a:pt x="1419550" y="2071633"/>
                </a:cubicBezTo>
                <a:cubicBezTo>
                  <a:pt x="1421988" y="2073761"/>
                  <a:pt x="1422918" y="2076965"/>
                  <a:pt x="1424683" y="2079648"/>
                </a:cubicBezTo>
                <a:cubicBezTo>
                  <a:pt x="1425920" y="2081528"/>
                  <a:pt x="1427191" y="2083384"/>
                  <a:pt x="1428403" y="2085275"/>
                </a:cubicBezTo>
                <a:cubicBezTo>
                  <a:pt x="1429110" y="2086363"/>
                  <a:pt x="1429909" y="2087462"/>
                  <a:pt x="1430675" y="2088585"/>
                </a:cubicBezTo>
                <a:cubicBezTo>
                  <a:pt x="1430405" y="2086375"/>
                  <a:pt x="1429710" y="2084282"/>
                  <a:pt x="1428710" y="2082273"/>
                </a:cubicBezTo>
                <a:cubicBezTo>
                  <a:pt x="1427438" y="2079719"/>
                  <a:pt x="1426096" y="2077402"/>
                  <a:pt x="1427061" y="2074518"/>
                </a:cubicBezTo>
                <a:cubicBezTo>
                  <a:pt x="1427144" y="2074246"/>
                  <a:pt x="1427532" y="2074057"/>
                  <a:pt x="1427803" y="2074199"/>
                </a:cubicBezTo>
                <a:cubicBezTo>
                  <a:pt x="1431170" y="2075960"/>
                  <a:pt x="1433418" y="2080500"/>
                  <a:pt x="1434572" y="2084022"/>
                </a:cubicBezTo>
                <a:cubicBezTo>
                  <a:pt x="1434807" y="2084755"/>
                  <a:pt x="1435007" y="2085476"/>
                  <a:pt x="1435172" y="2086186"/>
                </a:cubicBezTo>
                <a:cubicBezTo>
                  <a:pt x="1436008" y="2082899"/>
                  <a:pt x="1435761" y="2079435"/>
                  <a:pt x="1434089" y="2075617"/>
                </a:cubicBezTo>
                <a:cubicBezTo>
                  <a:pt x="1432088" y="2071078"/>
                  <a:pt x="1427544" y="2067566"/>
                  <a:pt x="1425907" y="2062897"/>
                </a:cubicBezTo>
                <a:cubicBezTo>
                  <a:pt x="1425248" y="2061017"/>
                  <a:pt x="1424754" y="2059161"/>
                  <a:pt x="1424507" y="2057353"/>
                </a:cubicBezTo>
                <a:close/>
                <a:moveTo>
                  <a:pt x="1270296" y="1914936"/>
                </a:moveTo>
                <a:cubicBezTo>
                  <a:pt x="1267353" y="1917029"/>
                  <a:pt x="1262939" y="1916911"/>
                  <a:pt x="1261561" y="1912986"/>
                </a:cubicBezTo>
                <a:cubicBezTo>
                  <a:pt x="1260443" y="1909818"/>
                  <a:pt x="1256452" y="1908470"/>
                  <a:pt x="1253639" y="1906188"/>
                </a:cubicBezTo>
                <a:cubicBezTo>
                  <a:pt x="1252968" y="1905645"/>
                  <a:pt x="1252403" y="1905030"/>
                  <a:pt x="1251920" y="1904344"/>
                </a:cubicBezTo>
                <a:cubicBezTo>
                  <a:pt x="1251767" y="1904131"/>
                  <a:pt x="1251590" y="1903942"/>
                  <a:pt x="1251461" y="1903718"/>
                </a:cubicBezTo>
                <a:cubicBezTo>
                  <a:pt x="1250201" y="1907181"/>
                  <a:pt x="1248895" y="1910621"/>
                  <a:pt x="1247435" y="1914003"/>
                </a:cubicBezTo>
                <a:cubicBezTo>
                  <a:pt x="1244621" y="1920528"/>
                  <a:pt x="1240136" y="1927373"/>
                  <a:pt x="1237876" y="1934265"/>
                </a:cubicBezTo>
                <a:cubicBezTo>
                  <a:pt x="1237747" y="1934643"/>
                  <a:pt x="1237617" y="1935022"/>
                  <a:pt x="1237499" y="1935412"/>
                </a:cubicBezTo>
                <a:cubicBezTo>
                  <a:pt x="1237241" y="1936322"/>
                  <a:pt x="1237005" y="1937232"/>
                  <a:pt x="1236829" y="1938142"/>
                </a:cubicBezTo>
                <a:cubicBezTo>
                  <a:pt x="1236734" y="1938663"/>
                  <a:pt x="1236040" y="1938639"/>
                  <a:pt x="1235922" y="1938131"/>
                </a:cubicBezTo>
                <a:cubicBezTo>
                  <a:pt x="1235746" y="1937362"/>
                  <a:pt x="1235816" y="1936298"/>
                  <a:pt x="1236016" y="1935104"/>
                </a:cubicBezTo>
                <a:cubicBezTo>
                  <a:pt x="1236028" y="1935069"/>
                  <a:pt x="1236040" y="1935010"/>
                  <a:pt x="1236052" y="1934974"/>
                </a:cubicBezTo>
                <a:cubicBezTo>
                  <a:pt x="1237264" y="1928023"/>
                  <a:pt x="1244068" y="1914688"/>
                  <a:pt x="1249436" y="1899036"/>
                </a:cubicBezTo>
                <a:cubicBezTo>
                  <a:pt x="1249071" y="1898126"/>
                  <a:pt x="1248695" y="1897204"/>
                  <a:pt x="1248447" y="1896270"/>
                </a:cubicBezTo>
                <a:cubicBezTo>
                  <a:pt x="1246564" y="1902666"/>
                  <a:pt x="1244104" y="1908943"/>
                  <a:pt x="1241549" y="1915102"/>
                </a:cubicBezTo>
                <a:cubicBezTo>
                  <a:pt x="1240890" y="1916686"/>
                  <a:pt x="1240231" y="1918258"/>
                  <a:pt x="1239560" y="1919831"/>
                </a:cubicBezTo>
                <a:cubicBezTo>
                  <a:pt x="1238959" y="1921273"/>
                  <a:pt x="1238277" y="1922668"/>
                  <a:pt x="1237594" y="1924051"/>
                </a:cubicBezTo>
                <a:cubicBezTo>
                  <a:pt x="1235757" y="1927716"/>
                  <a:pt x="1233909" y="1931239"/>
                  <a:pt x="1233073" y="1934832"/>
                </a:cubicBezTo>
                <a:cubicBezTo>
                  <a:pt x="1232956" y="1935364"/>
                  <a:pt x="1232896" y="1935896"/>
                  <a:pt x="1232826" y="1936428"/>
                </a:cubicBezTo>
                <a:cubicBezTo>
                  <a:pt x="1232638" y="1937752"/>
                  <a:pt x="1232650" y="1939100"/>
                  <a:pt x="1232850" y="1940483"/>
                </a:cubicBezTo>
                <a:cubicBezTo>
                  <a:pt x="1233026" y="1941630"/>
                  <a:pt x="1233356" y="1942812"/>
                  <a:pt x="1233862" y="1944006"/>
                </a:cubicBezTo>
                <a:cubicBezTo>
                  <a:pt x="1234003" y="1944349"/>
                  <a:pt x="1234062" y="1944668"/>
                  <a:pt x="1234239" y="1945011"/>
                </a:cubicBezTo>
                <a:cubicBezTo>
                  <a:pt x="1235063" y="1946630"/>
                  <a:pt x="1232732" y="1948451"/>
                  <a:pt x="1231567" y="1946914"/>
                </a:cubicBezTo>
                <a:cubicBezTo>
                  <a:pt x="1231414" y="1946690"/>
                  <a:pt x="1231249" y="1946571"/>
                  <a:pt x="1231084" y="1946382"/>
                </a:cubicBezTo>
                <a:cubicBezTo>
                  <a:pt x="1229024" y="1943888"/>
                  <a:pt x="1227046" y="1943025"/>
                  <a:pt x="1226034" y="1943320"/>
                </a:cubicBezTo>
                <a:cubicBezTo>
                  <a:pt x="1225644" y="1943438"/>
                  <a:pt x="1225398" y="1943699"/>
                  <a:pt x="1225386" y="1944148"/>
                </a:cubicBezTo>
                <a:cubicBezTo>
                  <a:pt x="1225351" y="1944987"/>
                  <a:pt x="1226187" y="1946370"/>
                  <a:pt x="1228235" y="1948073"/>
                </a:cubicBezTo>
                <a:cubicBezTo>
                  <a:pt x="1228400" y="1948203"/>
                  <a:pt x="1228482" y="1948321"/>
                  <a:pt x="1228659" y="1948463"/>
                </a:cubicBezTo>
                <a:cubicBezTo>
                  <a:pt x="1229860" y="1949397"/>
                  <a:pt x="1230872" y="1950319"/>
                  <a:pt x="1231849" y="1951288"/>
                </a:cubicBezTo>
                <a:cubicBezTo>
                  <a:pt x="1231955" y="1951406"/>
                  <a:pt x="1232073" y="1951525"/>
                  <a:pt x="1232190" y="1951631"/>
                </a:cubicBezTo>
                <a:cubicBezTo>
                  <a:pt x="1233120" y="1952589"/>
                  <a:pt x="1234015" y="1953570"/>
                  <a:pt x="1234992" y="1954669"/>
                </a:cubicBezTo>
                <a:cubicBezTo>
                  <a:pt x="1236205" y="1956017"/>
                  <a:pt x="1234286" y="1957672"/>
                  <a:pt x="1232979" y="1956537"/>
                </a:cubicBezTo>
                <a:cubicBezTo>
                  <a:pt x="1232085" y="1955757"/>
                  <a:pt x="1231166" y="1955012"/>
                  <a:pt x="1230272" y="1954244"/>
                </a:cubicBezTo>
                <a:cubicBezTo>
                  <a:pt x="1229836" y="1953877"/>
                  <a:pt x="1229400" y="1953511"/>
                  <a:pt x="1228965" y="1953144"/>
                </a:cubicBezTo>
                <a:cubicBezTo>
                  <a:pt x="1227611" y="1951997"/>
                  <a:pt x="1226199" y="1950898"/>
                  <a:pt x="1224798" y="1949810"/>
                </a:cubicBezTo>
                <a:cubicBezTo>
                  <a:pt x="1223974" y="1949172"/>
                  <a:pt x="1223138" y="1948534"/>
                  <a:pt x="1222279" y="1947919"/>
                </a:cubicBezTo>
                <a:cubicBezTo>
                  <a:pt x="1221702" y="1947482"/>
                  <a:pt x="1221148" y="1947021"/>
                  <a:pt x="1220560" y="1946607"/>
                </a:cubicBezTo>
                <a:cubicBezTo>
                  <a:pt x="1220254" y="1947233"/>
                  <a:pt x="1220372" y="1948427"/>
                  <a:pt x="1220583" y="1949680"/>
                </a:cubicBezTo>
                <a:cubicBezTo>
                  <a:pt x="1220713" y="1950402"/>
                  <a:pt x="1220853" y="1951099"/>
                  <a:pt x="1221030" y="1951808"/>
                </a:cubicBezTo>
                <a:cubicBezTo>
                  <a:pt x="1221278" y="1952801"/>
                  <a:pt x="1221513" y="1953724"/>
                  <a:pt x="1221631" y="1954291"/>
                </a:cubicBezTo>
                <a:cubicBezTo>
                  <a:pt x="1221984" y="1955899"/>
                  <a:pt x="1220242" y="1956643"/>
                  <a:pt x="1219053" y="1956159"/>
                </a:cubicBezTo>
                <a:cubicBezTo>
                  <a:pt x="1218723" y="1956017"/>
                  <a:pt x="1218453" y="1955816"/>
                  <a:pt x="1218275" y="1955544"/>
                </a:cubicBezTo>
                <a:cubicBezTo>
                  <a:pt x="1218264" y="1955509"/>
                  <a:pt x="1218253" y="1955461"/>
                  <a:pt x="1218229" y="1955414"/>
                </a:cubicBezTo>
                <a:cubicBezTo>
                  <a:pt x="1218135" y="1955248"/>
                  <a:pt x="1218052" y="1955059"/>
                  <a:pt x="1218016" y="1954823"/>
                </a:cubicBezTo>
                <a:cubicBezTo>
                  <a:pt x="1217970" y="1954527"/>
                  <a:pt x="1217935" y="1954220"/>
                  <a:pt x="1217888" y="1953913"/>
                </a:cubicBezTo>
                <a:cubicBezTo>
                  <a:pt x="1217064" y="1954102"/>
                  <a:pt x="1216169" y="1954137"/>
                  <a:pt x="1215498" y="1954244"/>
                </a:cubicBezTo>
                <a:cubicBezTo>
                  <a:pt x="1214391" y="1954433"/>
                  <a:pt x="1213297" y="1955568"/>
                  <a:pt x="1212484" y="1956998"/>
                </a:cubicBezTo>
                <a:cubicBezTo>
                  <a:pt x="1212155" y="1957577"/>
                  <a:pt x="1211872" y="1958192"/>
                  <a:pt x="1211660" y="1958842"/>
                </a:cubicBezTo>
                <a:cubicBezTo>
                  <a:pt x="1211566" y="1959102"/>
                  <a:pt x="1211519" y="1959362"/>
                  <a:pt x="1211460" y="1959634"/>
                </a:cubicBezTo>
                <a:cubicBezTo>
                  <a:pt x="1211084" y="1961242"/>
                  <a:pt x="1211189" y="1962791"/>
                  <a:pt x="1212072" y="1963701"/>
                </a:cubicBezTo>
                <a:cubicBezTo>
                  <a:pt x="1212355" y="1963985"/>
                  <a:pt x="1212673" y="1964233"/>
                  <a:pt x="1213120" y="1964375"/>
                </a:cubicBezTo>
                <a:cubicBezTo>
                  <a:pt x="1213885" y="1964611"/>
                  <a:pt x="1214508" y="1964883"/>
                  <a:pt x="1215192" y="1965131"/>
                </a:cubicBezTo>
                <a:cubicBezTo>
                  <a:pt x="1215733" y="1965320"/>
                  <a:pt x="1216333" y="1965486"/>
                  <a:pt x="1216840" y="1965734"/>
                </a:cubicBezTo>
                <a:cubicBezTo>
                  <a:pt x="1217180" y="1964268"/>
                  <a:pt x="1217640" y="1962992"/>
                  <a:pt x="1219571" y="1962755"/>
                </a:cubicBezTo>
                <a:cubicBezTo>
                  <a:pt x="1220583" y="1962625"/>
                  <a:pt x="1221784" y="1963843"/>
                  <a:pt x="1220960" y="1964812"/>
                </a:cubicBezTo>
                <a:cubicBezTo>
                  <a:pt x="1220595" y="1965238"/>
                  <a:pt x="1220430" y="1965864"/>
                  <a:pt x="1220301" y="1966526"/>
                </a:cubicBezTo>
                <a:cubicBezTo>
                  <a:pt x="1220525" y="1966597"/>
                  <a:pt x="1220701" y="1966668"/>
                  <a:pt x="1220889" y="1966739"/>
                </a:cubicBezTo>
                <a:cubicBezTo>
                  <a:pt x="1221078" y="1966798"/>
                  <a:pt x="1221278" y="1966869"/>
                  <a:pt x="1221443" y="1966928"/>
                </a:cubicBezTo>
                <a:cubicBezTo>
                  <a:pt x="1223749" y="1967827"/>
                  <a:pt x="1224421" y="1968347"/>
                  <a:pt x="1231625" y="1966042"/>
                </a:cubicBezTo>
                <a:cubicBezTo>
                  <a:pt x="1229648" y="1964883"/>
                  <a:pt x="1227776" y="1963595"/>
                  <a:pt x="1225516" y="1962791"/>
                </a:cubicBezTo>
                <a:cubicBezTo>
                  <a:pt x="1225233" y="1962696"/>
                  <a:pt x="1224986" y="1962554"/>
                  <a:pt x="1224739" y="1962401"/>
                </a:cubicBezTo>
                <a:cubicBezTo>
                  <a:pt x="1224597" y="1962318"/>
                  <a:pt x="1224456" y="1962223"/>
                  <a:pt x="1224327" y="1962117"/>
                </a:cubicBezTo>
                <a:cubicBezTo>
                  <a:pt x="1222408" y="1960639"/>
                  <a:pt x="1221725" y="1957731"/>
                  <a:pt x="1223409" y="1955875"/>
                </a:cubicBezTo>
                <a:cubicBezTo>
                  <a:pt x="1223856" y="1955390"/>
                  <a:pt x="1224880" y="1955544"/>
                  <a:pt x="1225127" y="1956182"/>
                </a:cubicBezTo>
                <a:cubicBezTo>
                  <a:pt x="1225233" y="1956466"/>
                  <a:pt x="1225327" y="1956679"/>
                  <a:pt x="1225433" y="1956915"/>
                </a:cubicBezTo>
                <a:cubicBezTo>
                  <a:pt x="1225798" y="1957731"/>
                  <a:pt x="1226187" y="1958322"/>
                  <a:pt x="1226823" y="1958807"/>
                </a:cubicBezTo>
                <a:cubicBezTo>
                  <a:pt x="1227187" y="1959090"/>
                  <a:pt x="1227611" y="1959362"/>
                  <a:pt x="1228188" y="1959634"/>
                </a:cubicBezTo>
                <a:cubicBezTo>
                  <a:pt x="1228988" y="1960013"/>
                  <a:pt x="1229730" y="1960320"/>
                  <a:pt x="1230425" y="1960876"/>
                </a:cubicBezTo>
                <a:cubicBezTo>
                  <a:pt x="1231990" y="1962140"/>
                  <a:pt x="1233521" y="1963169"/>
                  <a:pt x="1235285" y="1963902"/>
                </a:cubicBezTo>
                <a:cubicBezTo>
                  <a:pt x="1233109" y="1961668"/>
                  <a:pt x="1230094" y="1960261"/>
                  <a:pt x="1228706" y="1957412"/>
                </a:cubicBezTo>
                <a:cubicBezTo>
                  <a:pt x="1228458" y="1956892"/>
                  <a:pt x="1228989" y="1956395"/>
                  <a:pt x="1229483" y="1956442"/>
                </a:cubicBezTo>
                <a:cubicBezTo>
                  <a:pt x="1232544" y="1956738"/>
                  <a:pt x="1235663" y="1959126"/>
                  <a:pt x="1237876" y="1961585"/>
                </a:cubicBezTo>
                <a:cubicBezTo>
                  <a:pt x="1238088" y="1961396"/>
                  <a:pt x="1238300" y="1961195"/>
                  <a:pt x="1238512" y="1960994"/>
                </a:cubicBezTo>
                <a:cubicBezTo>
                  <a:pt x="1234192" y="1958535"/>
                  <a:pt x="1237040" y="1955686"/>
                  <a:pt x="1239206" y="1956868"/>
                </a:cubicBezTo>
                <a:cubicBezTo>
                  <a:pt x="1239666" y="1957116"/>
                  <a:pt x="1240066" y="1957329"/>
                  <a:pt x="1240419" y="1957542"/>
                </a:cubicBezTo>
                <a:cubicBezTo>
                  <a:pt x="1240725" y="1956490"/>
                  <a:pt x="1240984" y="1955426"/>
                  <a:pt x="1241278" y="1954350"/>
                </a:cubicBezTo>
                <a:cubicBezTo>
                  <a:pt x="1241879" y="1952187"/>
                  <a:pt x="1243031" y="1950461"/>
                  <a:pt x="1244951" y="1949326"/>
                </a:cubicBezTo>
                <a:cubicBezTo>
                  <a:pt x="1246976" y="1948120"/>
                  <a:pt x="1248365" y="1951288"/>
                  <a:pt x="1246623" y="1952246"/>
                </a:cubicBezTo>
                <a:cubicBezTo>
                  <a:pt x="1246646" y="1952258"/>
                  <a:pt x="1246658" y="1952258"/>
                  <a:pt x="1246670" y="1952269"/>
                </a:cubicBezTo>
                <a:cubicBezTo>
                  <a:pt x="1245139" y="1953321"/>
                  <a:pt x="1244669" y="1954917"/>
                  <a:pt x="1244280" y="1956573"/>
                </a:cubicBezTo>
                <a:cubicBezTo>
                  <a:pt x="1245775" y="1952600"/>
                  <a:pt x="1249048" y="1952624"/>
                  <a:pt x="1248695" y="1956135"/>
                </a:cubicBezTo>
                <a:cubicBezTo>
                  <a:pt x="1248636" y="1956667"/>
                  <a:pt x="1248506" y="1957282"/>
                  <a:pt x="1248259" y="1957979"/>
                </a:cubicBezTo>
                <a:cubicBezTo>
                  <a:pt x="1248389" y="1957956"/>
                  <a:pt x="1248517" y="1957944"/>
                  <a:pt x="1248636" y="1957920"/>
                </a:cubicBezTo>
                <a:cubicBezTo>
                  <a:pt x="1248836" y="1957104"/>
                  <a:pt x="1249154" y="1956348"/>
                  <a:pt x="1249507" y="1955615"/>
                </a:cubicBezTo>
                <a:cubicBezTo>
                  <a:pt x="1250178" y="1954232"/>
                  <a:pt x="1251037" y="1952920"/>
                  <a:pt x="1251897" y="1951525"/>
                </a:cubicBezTo>
                <a:cubicBezTo>
                  <a:pt x="1253144" y="1949468"/>
                  <a:pt x="1254298" y="1945224"/>
                  <a:pt x="1256947" y="1944786"/>
                </a:cubicBezTo>
                <a:cubicBezTo>
                  <a:pt x="1257100" y="1944763"/>
                  <a:pt x="1257206" y="1944822"/>
                  <a:pt x="1257288" y="1944940"/>
                </a:cubicBezTo>
                <a:cubicBezTo>
                  <a:pt x="1258642" y="1946843"/>
                  <a:pt x="1256888" y="1949397"/>
                  <a:pt x="1255993" y="1951182"/>
                </a:cubicBezTo>
                <a:cubicBezTo>
                  <a:pt x="1255758" y="1951631"/>
                  <a:pt x="1255487" y="1952080"/>
                  <a:pt x="1255181" y="1952541"/>
                </a:cubicBezTo>
                <a:cubicBezTo>
                  <a:pt x="1254251" y="1953995"/>
                  <a:pt x="1253085" y="1955509"/>
                  <a:pt x="1252379" y="1957069"/>
                </a:cubicBezTo>
                <a:cubicBezTo>
                  <a:pt x="1256311" y="1956088"/>
                  <a:pt x="1259972" y="1955509"/>
                  <a:pt x="1263727" y="1956372"/>
                </a:cubicBezTo>
                <a:lnTo>
                  <a:pt x="1263727" y="1956360"/>
                </a:lnTo>
                <a:cubicBezTo>
                  <a:pt x="1262150" y="1954669"/>
                  <a:pt x="1260867" y="1952518"/>
                  <a:pt x="1260313" y="1950260"/>
                </a:cubicBezTo>
                <a:cubicBezTo>
                  <a:pt x="1259689" y="1947753"/>
                  <a:pt x="1259983" y="1945117"/>
                  <a:pt x="1261913" y="1942871"/>
                </a:cubicBezTo>
                <a:cubicBezTo>
                  <a:pt x="1266341" y="1937658"/>
                  <a:pt x="1265823" y="1931759"/>
                  <a:pt x="1267459" y="1925363"/>
                </a:cubicBezTo>
                <a:cubicBezTo>
                  <a:pt x="1268354" y="1921876"/>
                  <a:pt x="1269342" y="1918412"/>
                  <a:pt x="1270296" y="1914936"/>
                </a:cubicBezTo>
                <a:close/>
                <a:moveTo>
                  <a:pt x="1175826" y="1827621"/>
                </a:moveTo>
                <a:cubicBezTo>
                  <a:pt x="1175331" y="1829324"/>
                  <a:pt x="1173954" y="1830281"/>
                  <a:pt x="1172682" y="1831369"/>
                </a:cubicBezTo>
                <a:cubicBezTo>
                  <a:pt x="1171788" y="1832137"/>
                  <a:pt x="1170928" y="1832965"/>
                  <a:pt x="1170493" y="1834218"/>
                </a:cubicBezTo>
                <a:lnTo>
                  <a:pt x="1170481" y="1834218"/>
                </a:lnTo>
                <a:cubicBezTo>
                  <a:pt x="1169634" y="1836677"/>
                  <a:pt x="1165396" y="1835294"/>
                  <a:pt x="1166173" y="1832823"/>
                </a:cubicBezTo>
                <a:cubicBezTo>
                  <a:pt x="1167503" y="1828603"/>
                  <a:pt x="1170128" y="1826368"/>
                  <a:pt x="1172317" y="1825623"/>
                </a:cubicBezTo>
                <a:cubicBezTo>
                  <a:pt x="1174589" y="1824843"/>
                  <a:pt x="1176402" y="1825671"/>
                  <a:pt x="1175826" y="1827621"/>
                </a:cubicBezTo>
                <a:close/>
                <a:moveTo>
                  <a:pt x="1130682" y="1785914"/>
                </a:moveTo>
                <a:cubicBezTo>
                  <a:pt x="1129611" y="1790667"/>
                  <a:pt x="1129316" y="1795372"/>
                  <a:pt x="1131047" y="1799757"/>
                </a:cubicBezTo>
                <a:cubicBezTo>
                  <a:pt x="1132036" y="1802252"/>
                  <a:pt x="1133225" y="1804604"/>
                  <a:pt x="1134437" y="1806910"/>
                </a:cubicBezTo>
                <a:cubicBezTo>
                  <a:pt x="1135344" y="1808647"/>
                  <a:pt x="1136274" y="1810373"/>
                  <a:pt x="1137145" y="1812099"/>
                </a:cubicBezTo>
                <a:cubicBezTo>
                  <a:pt x="1137486" y="1812785"/>
                  <a:pt x="1137804" y="1813471"/>
                  <a:pt x="1138122" y="1814156"/>
                </a:cubicBezTo>
                <a:cubicBezTo>
                  <a:pt x="1138228" y="1814393"/>
                  <a:pt x="1138345" y="1814629"/>
                  <a:pt x="1138451" y="1814866"/>
                </a:cubicBezTo>
                <a:cubicBezTo>
                  <a:pt x="1139134" y="1816379"/>
                  <a:pt x="1139699" y="1817939"/>
                  <a:pt x="1140182" y="1819535"/>
                </a:cubicBezTo>
                <a:cubicBezTo>
                  <a:pt x="1140523" y="1820694"/>
                  <a:pt x="1140794" y="1821876"/>
                  <a:pt x="1140994" y="1823094"/>
                </a:cubicBezTo>
                <a:cubicBezTo>
                  <a:pt x="1141100" y="1823685"/>
                  <a:pt x="1141229" y="1824264"/>
                  <a:pt x="1141277" y="1824879"/>
                </a:cubicBezTo>
                <a:cubicBezTo>
                  <a:pt x="1141477" y="1824382"/>
                  <a:pt x="1141606" y="1823897"/>
                  <a:pt x="1141759" y="1823401"/>
                </a:cubicBezTo>
                <a:cubicBezTo>
                  <a:pt x="1142336" y="1821486"/>
                  <a:pt x="1142571" y="1819559"/>
                  <a:pt x="1142489" y="1817596"/>
                </a:cubicBezTo>
                <a:cubicBezTo>
                  <a:pt x="1142477" y="1817218"/>
                  <a:pt x="1142430" y="1816828"/>
                  <a:pt x="1142395" y="1816438"/>
                </a:cubicBezTo>
                <a:cubicBezTo>
                  <a:pt x="1142265" y="1815149"/>
                  <a:pt x="1142042" y="1813861"/>
                  <a:pt x="1141712" y="1812560"/>
                </a:cubicBezTo>
                <a:cubicBezTo>
                  <a:pt x="1141689" y="1812477"/>
                  <a:pt x="1141665" y="1812383"/>
                  <a:pt x="1141642" y="1812300"/>
                </a:cubicBezTo>
                <a:cubicBezTo>
                  <a:pt x="1141182" y="1810527"/>
                  <a:pt x="1140558" y="1808742"/>
                  <a:pt x="1139840" y="1806945"/>
                </a:cubicBezTo>
                <a:cubicBezTo>
                  <a:pt x="1137062" y="1800088"/>
                  <a:pt x="1132860" y="1793066"/>
                  <a:pt x="1130682" y="1785914"/>
                </a:cubicBezTo>
                <a:close/>
                <a:moveTo>
                  <a:pt x="755941" y="1439384"/>
                </a:moveTo>
                <a:cubicBezTo>
                  <a:pt x="730273" y="1436701"/>
                  <a:pt x="721640" y="1442647"/>
                  <a:pt x="709130" y="1444870"/>
                </a:cubicBezTo>
                <a:cubicBezTo>
                  <a:pt x="719468" y="1445260"/>
                  <a:pt x="750764" y="1440697"/>
                  <a:pt x="755941" y="1439384"/>
                </a:cubicBezTo>
                <a:close/>
                <a:moveTo>
                  <a:pt x="765561" y="1447482"/>
                </a:moveTo>
                <a:cubicBezTo>
                  <a:pt x="742423" y="1446926"/>
                  <a:pt x="730191" y="1452152"/>
                  <a:pt x="719295" y="1452187"/>
                </a:cubicBezTo>
                <a:cubicBezTo>
                  <a:pt x="723049" y="1454410"/>
                  <a:pt x="727192" y="1456289"/>
                  <a:pt x="731596" y="1457152"/>
                </a:cubicBezTo>
                <a:lnTo>
                  <a:pt x="731598" y="1457152"/>
                </a:lnTo>
                <a:cubicBezTo>
                  <a:pt x="742507" y="1454965"/>
                  <a:pt x="754122" y="1450095"/>
                  <a:pt x="765561" y="1447482"/>
                </a:cubicBezTo>
                <a:close/>
                <a:moveTo>
                  <a:pt x="1380945" y="2014868"/>
                </a:moveTo>
                <a:cubicBezTo>
                  <a:pt x="1370617" y="2006489"/>
                  <a:pt x="1361006" y="2010167"/>
                  <a:pt x="1350297" y="2009262"/>
                </a:cubicBezTo>
                <a:cubicBezTo>
                  <a:pt x="1350980" y="2031262"/>
                  <a:pt x="1368707" y="2035092"/>
                  <a:pt x="1390580" y="2052778"/>
                </a:cubicBezTo>
                <a:cubicBezTo>
                  <a:pt x="1389109" y="2050981"/>
                  <a:pt x="1387601" y="2049231"/>
                  <a:pt x="1386013" y="2047600"/>
                </a:cubicBezTo>
                <a:cubicBezTo>
                  <a:pt x="1382246" y="2043746"/>
                  <a:pt x="1377289" y="2040400"/>
                  <a:pt x="1373441" y="2036416"/>
                </a:cubicBezTo>
                <a:cubicBezTo>
                  <a:pt x="1370721" y="2034395"/>
                  <a:pt x="1368249" y="2032137"/>
                  <a:pt x="1367190" y="2029524"/>
                </a:cubicBezTo>
                <a:cubicBezTo>
                  <a:pt x="1367012" y="2029087"/>
                  <a:pt x="1367331" y="2028661"/>
                  <a:pt x="1367790" y="2028673"/>
                </a:cubicBezTo>
                <a:cubicBezTo>
                  <a:pt x="1371216" y="2028720"/>
                  <a:pt x="1373676" y="2031451"/>
                  <a:pt x="1376325" y="2033437"/>
                </a:cubicBezTo>
                <a:cubicBezTo>
                  <a:pt x="1379715" y="2035991"/>
                  <a:pt x="1383152" y="2038544"/>
                  <a:pt x="1386389" y="2041287"/>
                </a:cubicBezTo>
                <a:cubicBezTo>
                  <a:pt x="1388050" y="2042694"/>
                  <a:pt x="1389804" y="2044160"/>
                  <a:pt x="1391510" y="2045685"/>
                </a:cubicBezTo>
                <a:cubicBezTo>
                  <a:pt x="1389086" y="2041866"/>
                  <a:pt x="1386472" y="2037941"/>
                  <a:pt x="1385118" y="2033969"/>
                </a:cubicBezTo>
                <a:cubicBezTo>
                  <a:pt x="1384894" y="2033319"/>
                  <a:pt x="1385424" y="2032740"/>
                  <a:pt x="1386095" y="2032941"/>
                </a:cubicBezTo>
                <a:cubicBezTo>
                  <a:pt x="1391534" y="2034548"/>
                  <a:pt x="1394170" y="2041571"/>
                  <a:pt x="1396736" y="2046134"/>
                </a:cubicBezTo>
                <a:cubicBezTo>
                  <a:pt x="1398150" y="2048652"/>
                  <a:pt x="1399610" y="2051146"/>
                  <a:pt x="1401116" y="2053593"/>
                </a:cubicBezTo>
                <a:cubicBezTo>
                  <a:pt x="1400999" y="2053014"/>
                  <a:pt x="1400869" y="2052435"/>
                  <a:pt x="1400751" y="2051855"/>
                </a:cubicBezTo>
                <a:cubicBezTo>
                  <a:pt x="1399127" y="2048664"/>
                  <a:pt x="1397808" y="2045235"/>
                  <a:pt x="1396361" y="2042114"/>
                </a:cubicBezTo>
                <a:cubicBezTo>
                  <a:pt x="1393111" y="2035140"/>
                  <a:pt x="1387296" y="2030565"/>
                  <a:pt x="1383823" y="2023933"/>
                </a:cubicBezTo>
                <a:cubicBezTo>
                  <a:pt x="1383435" y="2023188"/>
                  <a:pt x="1384199" y="2022313"/>
                  <a:pt x="1384977" y="2022739"/>
                </a:cubicBezTo>
                <a:cubicBezTo>
                  <a:pt x="1387214" y="2023980"/>
                  <a:pt x="1389486" y="2025824"/>
                  <a:pt x="1391581" y="2027881"/>
                </a:cubicBezTo>
                <a:cubicBezTo>
                  <a:pt x="1387911" y="2021793"/>
                  <a:pt x="1384388" y="2017661"/>
                  <a:pt x="1380945" y="2014868"/>
                </a:cubicBezTo>
                <a:close/>
                <a:moveTo>
                  <a:pt x="708472" y="1393894"/>
                </a:moveTo>
                <a:cubicBezTo>
                  <a:pt x="705635" y="1393918"/>
                  <a:pt x="702802" y="1394001"/>
                  <a:pt x="699988" y="1394249"/>
                </a:cubicBezTo>
                <a:cubicBezTo>
                  <a:pt x="706173" y="1401543"/>
                  <a:pt x="699905" y="1398552"/>
                  <a:pt x="712684" y="1405763"/>
                </a:cubicBezTo>
                <a:cubicBezTo>
                  <a:pt x="710017" y="1404250"/>
                  <a:pt x="708138" y="1396755"/>
                  <a:pt x="708471" y="1393894"/>
                </a:cubicBezTo>
                <a:close/>
                <a:moveTo>
                  <a:pt x="807652" y="1484815"/>
                </a:moveTo>
                <a:cubicBezTo>
                  <a:pt x="804351" y="1484224"/>
                  <a:pt x="798547" y="1481186"/>
                  <a:pt x="791749" y="1479460"/>
                </a:cubicBezTo>
                <a:cubicBezTo>
                  <a:pt x="791031" y="1479271"/>
                  <a:pt x="790305" y="1479093"/>
                  <a:pt x="789567" y="1478951"/>
                </a:cubicBezTo>
                <a:cubicBezTo>
                  <a:pt x="781721" y="1477367"/>
                  <a:pt x="772818" y="1477958"/>
                  <a:pt x="764962" y="1486092"/>
                </a:cubicBezTo>
                <a:cubicBezTo>
                  <a:pt x="765045" y="1486458"/>
                  <a:pt x="765037" y="1486837"/>
                  <a:pt x="764731" y="1487144"/>
                </a:cubicBezTo>
                <a:cubicBezTo>
                  <a:pt x="763816" y="1488066"/>
                  <a:pt x="763110" y="1488988"/>
                  <a:pt x="762523" y="1489922"/>
                </a:cubicBezTo>
                <a:cubicBezTo>
                  <a:pt x="757748" y="1497523"/>
                  <a:pt x="762698" y="1505621"/>
                  <a:pt x="759818" y="1513979"/>
                </a:cubicBezTo>
                <a:cubicBezTo>
                  <a:pt x="754818" y="1528508"/>
                  <a:pt x="756759" y="1530376"/>
                  <a:pt x="761562" y="1546253"/>
                </a:cubicBezTo>
                <a:lnTo>
                  <a:pt x="761558" y="1546253"/>
                </a:lnTo>
                <a:cubicBezTo>
                  <a:pt x="762575" y="1547257"/>
                  <a:pt x="763552" y="1548321"/>
                  <a:pt x="764477" y="1549456"/>
                </a:cubicBezTo>
                <a:cubicBezTo>
                  <a:pt x="764603" y="1549610"/>
                  <a:pt x="764753" y="1549728"/>
                  <a:pt x="764877" y="1549894"/>
                </a:cubicBezTo>
                <a:cubicBezTo>
                  <a:pt x="768779" y="1552163"/>
                  <a:pt x="772765" y="1554067"/>
                  <a:pt x="776957" y="1555887"/>
                </a:cubicBezTo>
                <a:cubicBezTo>
                  <a:pt x="777031" y="1555840"/>
                  <a:pt x="777109" y="1555805"/>
                  <a:pt x="777180" y="1555757"/>
                </a:cubicBezTo>
                <a:cubicBezTo>
                  <a:pt x="777508" y="1555864"/>
                  <a:pt x="777797" y="1555887"/>
                  <a:pt x="778120" y="1555970"/>
                </a:cubicBezTo>
                <a:cubicBezTo>
                  <a:pt x="778609" y="1555556"/>
                  <a:pt x="779104" y="1555166"/>
                  <a:pt x="779629" y="1554788"/>
                </a:cubicBezTo>
                <a:cubicBezTo>
                  <a:pt x="780631" y="1554079"/>
                  <a:pt x="781650" y="1553381"/>
                  <a:pt x="782768" y="1552861"/>
                </a:cubicBezTo>
                <a:cubicBezTo>
                  <a:pt x="785626" y="1551549"/>
                  <a:pt x="789107" y="1550946"/>
                  <a:pt x="791843" y="1552506"/>
                </a:cubicBezTo>
                <a:cubicBezTo>
                  <a:pt x="793534" y="1553464"/>
                  <a:pt x="794595" y="1554587"/>
                  <a:pt x="795189" y="1555805"/>
                </a:cubicBezTo>
                <a:cubicBezTo>
                  <a:pt x="796124" y="1555627"/>
                  <a:pt x="797069" y="1555485"/>
                  <a:pt x="798013" y="1555343"/>
                </a:cubicBezTo>
                <a:cubicBezTo>
                  <a:pt x="797227" y="1553665"/>
                  <a:pt x="796301" y="1551501"/>
                  <a:pt x="795480" y="1549113"/>
                </a:cubicBezTo>
                <a:cubicBezTo>
                  <a:pt x="793954" y="1544692"/>
                  <a:pt x="792928" y="1539691"/>
                  <a:pt x="794099" y="1536110"/>
                </a:cubicBezTo>
                <a:cubicBezTo>
                  <a:pt x="794217" y="1535755"/>
                  <a:pt x="794283" y="1535353"/>
                  <a:pt x="794449" y="1535034"/>
                </a:cubicBezTo>
                <a:cubicBezTo>
                  <a:pt x="794678" y="1534573"/>
                  <a:pt x="794959" y="1534277"/>
                  <a:pt x="795220" y="1533934"/>
                </a:cubicBezTo>
                <a:cubicBezTo>
                  <a:pt x="795993" y="1532882"/>
                  <a:pt x="796877" y="1532232"/>
                  <a:pt x="797849" y="1531948"/>
                </a:cubicBezTo>
                <a:cubicBezTo>
                  <a:pt x="800533" y="1531180"/>
                  <a:pt x="803710" y="1532894"/>
                  <a:pt x="806041" y="1535223"/>
                </a:cubicBezTo>
                <a:cubicBezTo>
                  <a:pt x="806534" y="1535719"/>
                  <a:pt x="806989" y="1536240"/>
                  <a:pt x="807392" y="1536760"/>
                </a:cubicBezTo>
                <a:cubicBezTo>
                  <a:pt x="808669" y="1538415"/>
                  <a:pt x="809750" y="1540720"/>
                  <a:pt x="810487" y="1543250"/>
                </a:cubicBezTo>
                <a:cubicBezTo>
                  <a:pt x="811149" y="1545520"/>
                  <a:pt x="811486" y="1547955"/>
                  <a:pt x="811470" y="1550272"/>
                </a:cubicBezTo>
                <a:cubicBezTo>
                  <a:pt x="813917" y="1551596"/>
                  <a:pt x="816401" y="1552825"/>
                  <a:pt x="818967" y="1553937"/>
                </a:cubicBezTo>
                <a:cubicBezTo>
                  <a:pt x="819678" y="1553251"/>
                  <a:pt x="820475" y="1552672"/>
                  <a:pt x="821236" y="1552057"/>
                </a:cubicBezTo>
                <a:cubicBezTo>
                  <a:pt x="821537" y="1551809"/>
                  <a:pt x="821825" y="1551549"/>
                  <a:pt x="822135" y="1551312"/>
                </a:cubicBezTo>
                <a:cubicBezTo>
                  <a:pt x="822454" y="1551064"/>
                  <a:pt x="822733" y="1550780"/>
                  <a:pt x="823060" y="1550544"/>
                </a:cubicBezTo>
                <a:cubicBezTo>
                  <a:pt x="822748" y="1549161"/>
                  <a:pt x="822390" y="1547766"/>
                  <a:pt x="821983" y="1546383"/>
                </a:cubicBezTo>
                <a:cubicBezTo>
                  <a:pt x="821911" y="1546134"/>
                  <a:pt x="821816" y="1545886"/>
                  <a:pt x="821741" y="1545638"/>
                </a:cubicBezTo>
                <a:cubicBezTo>
                  <a:pt x="819117" y="1537055"/>
                  <a:pt x="814476" y="1528674"/>
                  <a:pt x="806393" y="1524879"/>
                </a:cubicBezTo>
                <a:cubicBezTo>
                  <a:pt x="805246" y="1525139"/>
                  <a:pt x="804068" y="1525316"/>
                  <a:pt x="802885" y="1525435"/>
                </a:cubicBezTo>
                <a:cubicBezTo>
                  <a:pt x="802489" y="1525470"/>
                  <a:pt x="802092" y="1525517"/>
                  <a:pt x="801698" y="1525541"/>
                </a:cubicBezTo>
                <a:cubicBezTo>
                  <a:pt x="797943" y="1525754"/>
                  <a:pt x="794373" y="1525198"/>
                  <a:pt x="791956" y="1523945"/>
                </a:cubicBezTo>
                <a:cubicBezTo>
                  <a:pt x="791502" y="1523709"/>
                  <a:pt x="791014" y="1523484"/>
                  <a:pt x="790654" y="1523200"/>
                </a:cubicBezTo>
                <a:cubicBezTo>
                  <a:pt x="790345" y="1522952"/>
                  <a:pt x="790073" y="1522645"/>
                  <a:pt x="789798" y="1522361"/>
                </a:cubicBezTo>
                <a:cubicBezTo>
                  <a:pt x="789257" y="1521793"/>
                  <a:pt x="788784" y="1521179"/>
                  <a:pt x="788589" y="1520434"/>
                </a:cubicBezTo>
                <a:cubicBezTo>
                  <a:pt x="788499" y="1520091"/>
                  <a:pt x="788512" y="1519748"/>
                  <a:pt x="788524" y="1519405"/>
                </a:cubicBezTo>
                <a:cubicBezTo>
                  <a:pt x="786656" y="1518034"/>
                  <a:pt x="784623" y="1516604"/>
                  <a:pt x="782285" y="1515197"/>
                </a:cubicBezTo>
                <a:cubicBezTo>
                  <a:pt x="778399" y="1512868"/>
                  <a:pt x="773639" y="1510681"/>
                  <a:pt x="766926" y="1509369"/>
                </a:cubicBezTo>
                <a:cubicBezTo>
                  <a:pt x="765162" y="1509014"/>
                  <a:pt x="765573" y="1506366"/>
                  <a:pt x="767362" y="1506591"/>
                </a:cubicBezTo>
                <a:cubicBezTo>
                  <a:pt x="772067" y="1507205"/>
                  <a:pt x="777410" y="1508529"/>
                  <a:pt x="782399" y="1510657"/>
                </a:cubicBezTo>
                <a:cubicBezTo>
                  <a:pt x="785317" y="1511887"/>
                  <a:pt x="788086" y="1513412"/>
                  <a:pt x="790544" y="1515244"/>
                </a:cubicBezTo>
                <a:cubicBezTo>
                  <a:pt x="791092" y="1514629"/>
                  <a:pt x="791753" y="1514133"/>
                  <a:pt x="792372" y="1513589"/>
                </a:cubicBezTo>
                <a:cubicBezTo>
                  <a:pt x="792993" y="1513045"/>
                  <a:pt x="793582" y="1512478"/>
                  <a:pt x="794264" y="1512017"/>
                </a:cubicBezTo>
                <a:cubicBezTo>
                  <a:pt x="795713" y="1511024"/>
                  <a:pt x="797296" y="1510279"/>
                  <a:pt x="798948" y="1509676"/>
                </a:cubicBezTo>
                <a:cubicBezTo>
                  <a:pt x="799425" y="1509499"/>
                  <a:pt x="799914" y="1509381"/>
                  <a:pt x="800402" y="1509239"/>
                </a:cubicBezTo>
                <a:cubicBezTo>
                  <a:pt x="799757" y="1507867"/>
                  <a:pt x="799113" y="1506484"/>
                  <a:pt x="798509" y="1505219"/>
                </a:cubicBezTo>
                <a:cubicBezTo>
                  <a:pt x="797853" y="1503848"/>
                  <a:pt x="797248" y="1502642"/>
                  <a:pt x="796730" y="1501744"/>
                </a:cubicBezTo>
                <a:cubicBezTo>
                  <a:pt x="796670" y="1501649"/>
                  <a:pt x="796605" y="1501519"/>
                  <a:pt x="796548" y="1501425"/>
                </a:cubicBezTo>
                <a:cubicBezTo>
                  <a:pt x="795985" y="1500502"/>
                  <a:pt x="795345" y="1499604"/>
                  <a:pt x="794725" y="1498694"/>
                </a:cubicBezTo>
                <a:cubicBezTo>
                  <a:pt x="791356" y="1493764"/>
                  <a:pt x="787237" y="1489177"/>
                  <a:pt x="782556" y="1485595"/>
                </a:cubicBezTo>
                <a:cubicBezTo>
                  <a:pt x="781493" y="1484780"/>
                  <a:pt x="782625" y="1483054"/>
                  <a:pt x="783802" y="1483645"/>
                </a:cubicBezTo>
                <a:cubicBezTo>
                  <a:pt x="788954" y="1486198"/>
                  <a:pt x="794848" y="1492263"/>
                  <a:pt x="799256" y="1498741"/>
                </a:cubicBezTo>
                <a:cubicBezTo>
                  <a:pt x="800235" y="1500171"/>
                  <a:pt x="801134" y="1501637"/>
                  <a:pt x="801943" y="1503080"/>
                </a:cubicBezTo>
                <a:cubicBezTo>
                  <a:pt x="802330" y="1503777"/>
                  <a:pt x="802686" y="1504463"/>
                  <a:pt x="803026" y="1505148"/>
                </a:cubicBezTo>
                <a:cubicBezTo>
                  <a:pt x="803365" y="1505834"/>
                  <a:pt x="803671" y="1506508"/>
                  <a:pt x="803957" y="1507170"/>
                </a:cubicBezTo>
                <a:cubicBezTo>
                  <a:pt x="804155" y="1507631"/>
                  <a:pt x="804347" y="1508092"/>
                  <a:pt x="804515" y="1508529"/>
                </a:cubicBezTo>
                <a:cubicBezTo>
                  <a:pt x="805318" y="1508482"/>
                  <a:pt x="806114" y="1508340"/>
                  <a:pt x="806918" y="1508388"/>
                </a:cubicBezTo>
                <a:cubicBezTo>
                  <a:pt x="807350" y="1508411"/>
                  <a:pt x="807784" y="1508494"/>
                  <a:pt x="808218" y="1508553"/>
                </a:cubicBezTo>
                <a:cubicBezTo>
                  <a:pt x="809061" y="1508671"/>
                  <a:pt x="809882" y="1508872"/>
                  <a:pt x="810683" y="1509144"/>
                </a:cubicBezTo>
                <a:cubicBezTo>
                  <a:pt x="811872" y="1509546"/>
                  <a:pt x="812958" y="1510125"/>
                  <a:pt x="813862" y="1510941"/>
                </a:cubicBezTo>
                <a:cubicBezTo>
                  <a:pt x="813581" y="1510161"/>
                  <a:pt x="813263" y="1509168"/>
                  <a:pt x="812905" y="1507927"/>
                </a:cubicBezTo>
                <a:cubicBezTo>
                  <a:pt x="812707" y="1507241"/>
                  <a:pt x="812502" y="1506496"/>
                  <a:pt x="812280" y="1505669"/>
                </a:cubicBezTo>
                <a:cubicBezTo>
                  <a:pt x="812253" y="1505550"/>
                  <a:pt x="812221" y="1505432"/>
                  <a:pt x="812191" y="1505314"/>
                </a:cubicBezTo>
                <a:cubicBezTo>
                  <a:pt x="811735" y="1503576"/>
                  <a:pt x="811225" y="1501472"/>
                  <a:pt x="810667" y="1499037"/>
                </a:cubicBezTo>
                <a:cubicBezTo>
                  <a:pt x="810065" y="1496412"/>
                  <a:pt x="809407" y="1493398"/>
                  <a:pt x="808685" y="1489899"/>
                </a:cubicBezTo>
                <a:cubicBezTo>
                  <a:pt x="808550" y="1489248"/>
                  <a:pt x="808411" y="1488563"/>
                  <a:pt x="808272" y="1487889"/>
                </a:cubicBezTo>
                <a:cubicBezTo>
                  <a:pt x="808069" y="1486872"/>
                  <a:pt x="807866" y="1485891"/>
                  <a:pt x="807652" y="1484815"/>
                </a:cubicBezTo>
                <a:close/>
                <a:moveTo>
                  <a:pt x="997877" y="1659315"/>
                </a:moveTo>
                <a:cubicBezTo>
                  <a:pt x="995439" y="1658263"/>
                  <a:pt x="993122" y="1656727"/>
                  <a:pt x="989641" y="1653275"/>
                </a:cubicBezTo>
                <a:cubicBezTo>
                  <a:pt x="985095" y="1650804"/>
                  <a:pt x="981429" y="1646867"/>
                  <a:pt x="978490" y="1642103"/>
                </a:cubicBezTo>
                <a:cubicBezTo>
                  <a:pt x="961568" y="1632918"/>
                  <a:pt x="944745" y="1626995"/>
                  <a:pt x="928609" y="1622053"/>
                </a:cubicBezTo>
                <a:cubicBezTo>
                  <a:pt x="927515" y="1627503"/>
                  <a:pt x="926468" y="1633059"/>
                  <a:pt x="925459" y="1638757"/>
                </a:cubicBezTo>
                <a:cubicBezTo>
                  <a:pt x="944522" y="1640767"/>
                  <a:pt x="965891" y="1649208"/>
                  <a:pt x="969892" y="1667685"/>
                </a:cubicBezTo>
                <a:cubicBezTo>
                  <a:pt x="970287" y="1669494"/>
                  <a:pt x="971347" y="1674979"/>
                  <a:pt x="969994" y="1676540"/>
                </a:cubicBezTo>
                <a:cubicBezTo>
                  <a:pt x="970686" y="1675736"/>
                  <a:pt x="971511" y="1675050"/>
                  <a:pt x="972334" y="1674364"/>
                </a:cubicBezTo>
                <a:cubicBezTo>
                  <a:pt x="978404" y="1664245"/>
                  <a:pt x="987753" y="1659788"/>
                  <a:pt x="997877" y="1659315"/>
                </a:cubicBezTo>
                <a:close/>
                <a:moveTo>
                  <a:pt x="474229" y="1174613"/>
                </a:moveTo>
                <a:cubicBezTo>
                  <a:pt x="472916" y="1174968"/>
                  <a:pt x="470484" y="1176387"/>
                  <a:pt x="469959" y="1176351"/>
                </a:cubicBezTo>
                <a:cubicBezTo>
                  <a:pt x="469079" y="1176848"/>
                  <a:pt x="467866" y="1176741"/>
                  <a:pt x="467508" y="1175535"/>
                </a:cubicBezTo>
                <a:cubicBezTo>
                  <a:pt x="461658" y="1155592"/>
                  <a:pt x="436472" y="1181009"/>
                  <a:pt x="426167" y="1188066"/>
                </a:cubicBezTo>
                <a:cubicBezTo>
                  <a:pt x="434220" y="1185455"/>
                  <a:pt x="443669" y="1184047"/>
                  <a:pt x="450616" y="1176623"/>
                </a:cubicBezTo>
                <a:cubicBezTo>
                  <a:pt x="451963" y="1175181"/>
                  <a:pt x="453857" y="1177309"/>
                  <a:pt x="452685" y="1178775"/>
                </a:cubicBezTo>
                <a:cubicBezTo>
                  <a:pt x="447116" y="1185702"/>
                  <a:pt x="439708" y="1188788"/>
                  <a:pt x="426385" y="1193528"/>
                </a:cubicBezTo>
                <a:cubicBezTo>
                  <a:pt x="432937" y="1193115"/>
                  <a:pt x="439044" y="1192523"/>
                  <a:pt x="445448" y="1190029"/>
                </a:cubicBezTo>
                <a:cubicBezTo>
                  <a:pt x="446489" y="1189615"/>
                  <a:pt x="447144" y="1191116"/>
                  <a:pt x="446281" y="1191743"/>
                </a:cubicBezTo>
                <a:cubicBezTo>
                  <a:pt x="439338" y="1196684"/>
                  <a:pt x="431480" y="1197264"/>
                  <a:pt x="422496" y="1198695"/>
                </a:cubicBezTo>
                <a:lnTo>
                  <a:pt x="434843" y="1200727"/>
                </a:lnTo>
                <a:lnTo>
                  <a:pt x="434546" y="1203163"/>
                </a:lnTo>
                <a:cubicBezTo>
                  <a:pt x="430055" y="1203258"/>
                  <a:pt x="425577" y="1203458"/>
                  <a:pt x="421215" y="1202844"/>
                </a:cubicBezTo>
                <a:cubicBezTo>
                  <a:pt x="421968" y="1203447"/>
                  <a:pt x="422662" y="1204061"/>
                  <a:pt x="423120" y="1204617"/>
                </a:cubicBezTo>
                <a:cubicBezTo>
                  <a:pt x="429401" y="1205598"/>
                  <a:pt x="447942" y="1212124"/>
                  <a:pt x="455992" y="1197228"/>
                </a:cubicBezTo>
                <a:cubicBezTo>
                  <a:pt x="456288" y="1196047"/>
                  <a:pt x="457190" y="1194710"/>
                  <a:pt x="458519" y="1194876"/>
                </a:cubicBezTo>
                <a:cubicBezTo>
                  <a:pt x="468057" y="1190975"/>
                  <a:pt x="477477" y="1184379"/>
                  <a:pt x="474229" y="1174613"/>
                </a:cubicBezTo>
                <a:close/>
                <a:moveTo>
                  <a:pt x="1313997" y="1949212"/>
                </a:moveTo>
                <a:cubicBezTo>
                  <a:pt x="1314640" y="1948971"/>
                  <a:pt x="1314705" y="1948818"/>
                  <a:pt x="1312981" y="1948546"/>
                </a:cubicBezTo>
                <a:cubicBezTo>
                  <a:pt x="1311792" y="1948356"/>
                  <a:pt x="1311285" y="1947801"/>
                  <a:pt x="1311025" y="1947009"/>
                </a:cubicBezTo>
                <a:cubicBezTo>
                  <a:pt x="1310026" y="1946666"/>
                  <a:pt x="1309049" y="1946039"/>
                  <a:pt x="1308094" y="1945318"/>
                </a:cubicBezTo>
                <a:cubicBezTo>
                  <a:pt x="1305847" y="1943604"/>
                  <a:pt x="1303893" y="1941251"/>
                  <a:pt x="1303245" y="1939998"/>
                </a:cubicBezTo>
                <a:cubicBezTo>
                  <a:pt x="1302727" y="1941701"/>
                  <a:pt x="1301844" y="1943592"/>
                  <a:pt x="1300538" y="1944609"/>
                </a:cubicBezTo>
                <a:cubicBezTo>
                  <a:pt x="1299867" y="1945129"/>
                  <a:pt x="1299102" y="1945448"/>
                  <a:pt x="1298207" y="1945342"/>
                </a:cubicBezTo>
                <a:cubicBezTo>
                  <a:pt x="1296453" y="1947316"/>
                  <a:pt x="1294416" y="1949137"/>
                  <a:pt x="1292309" y="1950874"/>
                </a:cubicBezTo>
                <a:cubicBezTo>
                  <a:pt x="1299596" y="1947848"/>
                  <a:pt x="1291637" y="1957329"/>
                  <a:pt x="1280513" y="1966101"/>
                </a:cubicBezTo>
                <a:cubicBezTo>
                  <a:pt x="1284775" y="1963110"/>
                  <a:pt x="1288953" y="1960154"/>
                  <a:pt x="1292780" y="1956525"/>
                </a:cubicBezTo>
                <a:cubicBezTo>
                  <a:pt x="1307460" y="1942564"/>
                  <a:pt x="1305717" y="1949740"/>
                  <a:pt x="1293945" y="1960769"/>
                </a:cubicBezTo>
                <a:cubicBezTo>
                  <a:pt x="1293027" y="1961620"/>
                  <a:pt x="1292096" y="1962483"/>
                  <a:pt x="1291167" y="1963334"/>
                </a:cubicBezTo>
                <a:cubicBezTo>
                  <a:pt x="1294511" y="1960994"/>
                  <a:pt x="1297559" y="1958346"/>
                  <a:pt x="1300550" y="1955307"/>
                </a:cubicBezTo>
                <a:cubicBezTo>
                  <a:pt x="1312310" y="1943356"/>
                  <a:pt x="1310756" y="1951915"/>
                  <a:pt x="1298194" y="1963169"/>
                </a:cubicBezTo>
                <a:cubicBezTo>
                  <a:pt x="1303092" y="1959622"/>
                  <a:pt x="1306965" y="1955225"/>
                  <a:pt x="1311544" y="1950402"/>
                </a:cubicBezTo>
                <a:cubicBezTo>
                  <a:pt x="1312133" y="1949781"/>
                  <a:pt x="1313354" y="1949453"/>
                  <a:pt x="1313997" y="1949212"/>
                </a:cubicBezTo>
                <a:close/>
                <a:moveTo>
                  <a:pt x="1481118" y="2103327"/>
                </a:moveTo>
                <a:cubicBezTo>
                  <a:pt x="1479776" y="2102051"/>
                  <a:pt x="1478422" y="2100762"/>
                  <a:pt x="1476903" y="2099568"/>
                </a:cubicBezTo>
                <a:cubicBezTo>
                  <a:pt x="1461894" y="2087782"/>
                  <a:pt x="1450840" y="2087758"/>
                  <a:pt x="1434607" y="2095844"/>
                </a:cubicBezTo>
                <a:cubicBezTo>
                  <a:pt x="1449875" y="2092770"/>
                  <a:pt x="1466650" y="2096317"/>
                  <a:pt x="1481118" y="2103327"/>
                </a:cubicBezTo>
                <a:close/>
                <a:moveTo>
                  <a:pt x="1007333" y="1664730"/>
                </a:moveTo>
                <a:cubicBezTo>
                  <a:pt x="1006876" y="1665203"/>
                  <a:pt x="1006497" y="1665687"/>
                  <a:pt x="1006062" y="1666160"/>
                </a:cubicBezTo>
                <a:cubicBezTo>
                  <a:pt x="1002196" y="1670381"/>
                  <a:pt x="999049" y="1674625"/>
                  <a:pt x="996671" y="1678845"/>
                </a:cubicBezTo>
                <a:cubicBezTo>
                  <a:pt x="995723" y="1680535"/>
                  <a:pt x="994906" y="1682214"/>
                  <a:pt x="994176" y="1683893"/>
                </a:cubicBezTo>
                <a:cubicBezTo>
                  <a:pt x="991213" y="1690678"/>
                  <a:pt x="990047" y="1697322"/>
                  <a:pt x="990266" y="1703611"/>
                </a:cubicBezTo>
                <a:cubicBezTo>
                  <a:pt x="990352" y="1706106"/>
                  <a:pt x="990641" y="1708553"/>
                  <a:pt x="991154" y="1710929"/>
                </a:cubicBezTo>
                <a:cubicBezTo>
                  <a:pt x="991960" y="1714641"/>
                  <a:pt x="993246" y="1718188"/>
                  <a:pt x="994966" y="1721498"/>
                </a:cubicBezTo>
                <a:cubicBezTo>
                  <a:pt x="995617" y="1722751"/>
                  <a:pt x="996322" y="1723968"/>
                  <a:pt x="997088" y="1725151"/>
                </a:cubicBezTo>
                <a:cubicBezTo>
                  <a:pt x="998631" y="1727527"/>
                  <a:pt x="1000395" y="1729761"/>
                  <a:pt x="1002349" y="1731818"/>
                </a:cubicBezTo>
                <a:cubicBezTo>
                  <a:pt x="1003321" y="1732835"/>
                  <a:pt x="1004343" y="1733804"/>
                  <a:pt x="1005402" y="1734738"/>
                </a:cubicBezTo>
                <a:cubicBezTo>
                  <a:pt x="1006763" y="1735944"/>
                  <a:pt x="1008209" y="1737031"/>
                  <a:pt x="1009697" y="1738072"/>
                </a:cubicBezTo>
                <a:lnTo>
                  <a:pt x="1009693" y="1738083"/>
                </a:lnTo>
                <a:cubicBezTo>
                  <a:pt x="1010965" y="1738970"/>
                  <a:pt x="1012275" y="1739786"/>
                  <a:pt x="1013625" y="1740542"/>
                </a:cubicBezTo>
                <a:cubicBezTo>
                  <a:pt x="1016446" y="1742138"/>
                  <a:pt x="1019410" y="1743462"/>
                  <a:pt x="1022499" y="1744455"/>
                </a:cubicBezTo>
                <a:cubicBezTo>
                  <a:pt x="1023566" y="1744798"/>
                  <a:pt x="1024652" y="1745082"/>
                  <a:pt x="1025742" y="1745342"/>
                </a:cubicBezTo>
                <a:cubicBezTo>
                  <a:pt x="1026661" y="1745567"/>
                  <a:pt x="1027588" y="1745756"/>
                  <a:pt x="1028520" y="1745921"/>
                </a:cubicBezTo>
                <a:cubicBezTo>
                  <a:pt x="1029522" y="1746099"/>
                  <a:pt x="1030525" y="1746252"/>
                  <a:pt x="1031538" y="1746371"/>
                </a:cubicBezTo>
                <a:cubicBezTo>
                  <a:pt x="1032339" y="1746453"/>
                  <a:pt x="1033146" y="1746501"/>
                  <a:pt x="1033952" y="1746548"/>
                </a:cubicBezTo>
                <a:cubicBezTo>
                  <a:pt x="1035239" y="1746619"/>
                  <a:pt x="1036530" y="1746619"/>
                  <a:pt x="1037826" y="1746571"/>
                </a:cubicBezTo>
                <a:cubicBezTo>
                  <a:pt x="1038371" y="1746548"/>
                  <a:pt x="1038916" y="1746548"/>
                  <a:pt x="1039463" y="1746512"/>
                </a:cubicBezTo>
                <a:cubicBezTo>
                  <a:pt x="1041732" y="1746335"/>
                  <a:pt x="1044003" y="1745957"/>
                  <a:pt x="1046265" y="1745413"/>
                </a:cubicBezTo>
                <a:cubicBezTo>
                  <a:pt x="1046299" y="1745401"/>
                  <a:pt x="1046333" y="1745389"/>
                  <a:pt x="1046367" y="1745389"/>
                </a:cubicBezTo>
                <a:cubicBezTo>
                  <a:pt x="1048134" y="1744952"/>
                  <a:pt x="1049893" y="1744444"/>
                  <a:pt x="1051636" y="1743770"/>
                </a:cubicBezTo>
                <a:cubicBezTo>
                  <a:pt x="1052799" y="1743321"/>
                  <a:pt x="1053952" y="1742777"/>
                  <a:pt x="1055099" y="1742221"/>
                </a:cubicBezTo>
                <a:cubicBezTo>
                  <a:pt x="1057991" y="1740791"/>
                  <a:pt x="1060827" y="1739029"/>
                  <a:pt x="1063558" y="1736854"/>
                </a:cubicBezTo>
                <a:cubicBezTo>
                  <a:pt x="1064641" y="1735979"/>
                  <a:pt x="1065537" y="1735223"/>
                  <a:pt x="1066278" y="1734561"/>
                </a:cubicBezTo>
                <a:cubicBezTo>
                  <a:pt x="1066290" y="1734537"/>
                  <a:pt x="1066302" y="1734525"/>
                  <a:pt x="1066314" y="1734513"/>
                </a:cubicBezTo>
                <a:cubicBezTo>
                  <a:pt x="1069986" y="1731203"/>
                  <a:pt x="1069810" y="1730128"/>
                  <a:pt x="1070704" y="1728484"/>
                </a:cubicBezTo>
                <a:cubicBezTo>
                  <a:pt x="1070869" y="1728189"/>
                  <a:pt x="1071069" y="1727870"/>
                  <a:pt x="1071328" y="1727527"/>
                </a:cubicBezTo>
                <a:cubicBezTo>
                  <a:pt x="1071729" y="1726983"/>
                  <a:pt x="1072270" y="1726368"/>
                  <a:pt x="1073082" y="1725600"/>
                </a:cubicBezTo>
                <a:cubicBezTo>
                  <a:pt x="1072470" y="1726179"/>
                  <a:pt x="1071905" y="1726605"/>
                  <a:pt x="1071317" y="1727113"/>
                </a:cubicBezTo>
                <a:cubicBezTo>
                  <a:pt x="1071011" y="1727373"/>
                  <a:pt x="1070704" y="1727645"/>
                  <a:pt x="1070397" y="1727893"/>
                </a:cubicBezTo>
                <a:cubicBezTo>
                  <a:pt x="1069339" y="1728756"/>
                  <a:pt x="1068291" y="1729501"/>
                  <a:pt x="1067279" y="1730163"/>
                </a:cubicBezTo>
                <a:cubicBezTo>
                  <a:pt x="1066396" y="1730730"/>
                  <a:pt x="1065513" y="1731239"/>
                  <a:pt x="1064654" y="1731664"/>
                </a:cubicBezTo>
                <a:cubicBezTo>
                  <a:pt x="1061511" y="1733189"/>
                  <a:pt x="1058565" y="1733792"/>
                  <a:pt x="1055678" y="1733627"/>
                </a:cubicBezTo>
                <a:cubicBezTo>
                  <a:pt x="1054466" y="1733544"/>
                  <a:pt x="1053259" y="1733331"/>
                  <a:pt x="1052051" y="1733036"/>
                </a:cubicBezTo>
                <a:cubicBezTo>
                  <a:pt x="1050543" y="1732657"/>
                  <a:pt x="1049024" y="1732125"/>
                  <a:pt x="1047481" y="1731463"/>
                </a:cubicBezTo>
                <a:cubicBezTo>
                  <a:pt x="1047335" y="1731404"/>
                  <a:pt x="1047191" y="1731357"/>
                  <a:pt x="1047045" y="1731286"/>
                </a:cubicBezTo>
                <a:cubicBezTo>
                  <a:pt x="1046507" y="1731050"/>
                  <a:pt x="1045955" y="1730766"/>
                  <a:pt x="1045410" y="1730506"/>
                </a:cubicBezTo>
                <a:cubicBezTo>
                  <a:pt x="1044600" y="1730104"/>
                  <a:pt x="1043781" y="1729702"/>
                  <a:pt x="1042946" y="1729253"/>
                </a:cubicBezTo>
                <a:cubicBezTo>
                  <a:pt x="1041577" y="1728520"/>
                  <a:pt x="1040159" y="1727728"/>
                  <a:pt x="1038701" y="1726900"/>
                </a:cubicBezTo>
                <a:cubicBezTo>
                  <a:pt x="1037172" y="1726025"/>
                  <a:pt x="1035584" y="1725115"/>
                  <a:pt x="1033928" y="1724193"/>
                </a:cubicBezTo>
                <a:cubicBezTo>
                  <a:pt x="1032379" y="1723318"/>
                  <a:pt x="1030783" y="1722455"/>
                  <a:pt x="1029095" y="1721580"/>
                </a:cubicBezTo>
                <a:cubicBezTo>
                  <a:pt x="1026750" y="1720375"/>
                  <a:pt x="1024221" y="1719216"/>
                  <a:pt x="1021545" y="1718117"/>
                </a:cubicBezTo>
                <a:cubicBezTo>
                  <a:pt x="1019879" y="1717431"/>
                  <a:pt x="1018142" y="1716781"/>
                  <a:pt x="1016326" y="1716178"/>
                </a:cubicBezTo>
                <a:cubicBezTo>
                  <a:pt x="1015766" y="1715989"/>
                  <a:pt x="1015246" y="1715788"/>
                  <a:pt x="1014672" y="1715610"/>
                </a:cubicBezTo>
                <a:cubicBezTo>
                  <a:pt x="1013445" y="1715232"/>
                  <a:pt x="1012325" y="1714783"/>
                  <a:pt x="1011212" y="1714322"/>
                </a:cubicBezTo>
                <a:cubicBezTo>
                  <a:pt x="1010248" y="1713932"/>
                  <a:pt x="1009353" y="1713494"/>
                  <a:pt x="1008481" y="1713045"/>
                </a:cubicBezTo>
                <a:cubicBezTo>
                  <a:pt x="1001080" y="1709215"/>
                  <a:pt x="996989" y="1703257"/>
                  <a:pt x="997859" y="1694520"/>
                </a:cubicBezTo>
                <a:cubicBezTo>
                  <a:pt x="998003" y="1693090"/>
                  <a:pt x="998243" y="1691612"/>
                  <a:pt x="998655" y="1690028"/>
                </a:cubicBezTo>
                <a:cubicBezTo>
                  <a:pt x="998985" y="1688763"/>
                  <a:pt x="999281" y="1687510"/>
                  <a:pt x="999561" y="1686245"/>
                </a:cubicBezTo>
                <a:cubicBezTo>
                  <a:pt x="999951" y="1684496"/>
                  <a:pt x="1000311" y="1682782"/>
                  <a:pt x="1000676" y="1681091"/>
                </a:cubicBezTo>
                <a:cubicBezTo>
                  <a:pt x="1001912" y="1675322"/>
                  <a:pt x="1003269" y="1670050"/>
                  <a:pt x="1006199" y="1666160"/>
                </a:cubicBezTo>
                <a:cubicBezTo>
                  <a:pt x="1006567" y="1665675"/>
                  <a:pt x="1006912" y="1665167"/>
                  <a:pt x="1007333" y="1664730"/>
                </a:cubicBezTo>
                <a:close/>
                <a:moveTo>
                  <a:pt x="714037" y="1394024"/>
                </a:moveTo>
                <a:cubicBezTo>
                  <a:pt x="713519" y="1394001"/>
                  <a:pt x="712996" y="1393930"/>
                  <a:pt x="712479" y="1393918"/>
                </a:cubicBezTo>
                <a:cubicBezTo>
                  <a:pt x="713465" y="1397465"/>
                  <a:pt x="715191" y="1400467"/>
                  <a:pt x="717661" y="1403281"/>
                </a:cubicBezTo>
                <a:cubicBezTo>
                  <a:pt x="715907" y="1400325"/>
                  <a:pt x="714509" y="1397169"/>
                  <a:pt x="714037" y="1394024"/>
                </a:cubicBezTo>
                <a:close/>
                <a:moveTo>
                  <a:pt x="854073" y="1523035"/>
                </a:moveTo>
                <a:cubicBezTo>
                  <a:pt x="854050" y="1523992"/>
                  <a:pt x="853975" y="1524973"/>
                  <a:pt x="853855" y="1525955"/>
                </a:cubicBezTo>
                <a:lnTo>
                  <a:pt x="853360" y="1529083"/>
                </a:lnTo>
                <a:lnTo>
                  <a:pt x="853359" y="1529087"/>
                </a:lnTo>
                <a:lnTo>
                  <a:pt x="853360" y="1529087"/>
                </a:lnTo>
                <a:lnTo>
                  <a:pt x="853360" y="1529083"/>
                </a:lnTo>
                <a:lnTo>
                  <a:pt x="854432" y="1526392"/>
                </a:lnTo>
                <a:cubicBezTo>
                  <a:pt x="854696" y="1525695"/>
                  <a:pt x="854949" y="1524985"/>
                  <a:pt x="855191" y="1524276"/>
                </a:cubicBezTo>
                <a:cubicBezTo>
                  <a:pt x="854789" y="1523898"/>
                  <a:pt x="854442" y="1523460"/>
                  <a:pt x="854073" y="1523035"/>
                </a:cubicBezTo>
                <a:close/>
                <a:moveTo>
                  <a:pt x="1497669" y="2116863"/>
                </a:moveTo>
                <a:cubicBezTo>
                  <a:pt x="1496362" y="2115693"/>
                  <a:pt x="1494973" y="2114700"/>
                  <a:pt x="1493583" y="2113695"/>
                </a:cubicBezTo>
                <a:cubicBezTo>
                  <a:pt x="1492277" y="2113104"/>
                  <a:pt x="1490994" y="2112371"/>
                  <a:pt x="1489782" y="2111378"/>
                </a:cubicBezTo>
                <a:cubicBezTo>
                  <a:pt x="1481683" y="2108186"/>
                  <a:pt x="1474243" y="2105030"/>
                  <a:pt x="1466697" y="2102618"/>
                </a:cubicBezTo>
                <a:cubicBezTo>
                  <a:pt x="1482931" y="2110917"/>
                  <a:pt x="1490982" y="2115480"/>
                  <a:pt x="1492937" y="2122739"/>
                </a:cubicBezTo>
                <a:cubicBezTo>
                  <a:pt x="1493089" y="2123330"/>
                  <a:pt x="1492477" y="2123755"/>
                  <a:pt x="1491960" y="2123495"/>
                </a:cubicBezTo>
                <a:cubicBezTo>
                  <a:pt x="1488722" y="2121911"/>
                  <a:pt x="1486662" y="2119334"/>
                  <a:pt x="1483790" y="2117194"/>
                </a:cubicBezTo>
                <a:cubicBezTo>
                  <a:pt x="1480152" y="2114475"/>
                  <a:pt x="1476267" y="2112170"/>
                  <a:pt x="1472253" y="2110066"/>
                </a:cubicBezTo>
                <a:cubicBezTo>
                  <a:pt x="1476221" y="2113151"/>
                  <a:pt x="1479740" y="2116520"/>
                  <a:pt x="1482460" y="2119925"/>
                </a:cubicBezTo>
                <a:cubicBezTo>
                  <a:pt x="1483848" y="2121675"/>
                  <a:pt x="1481353" y="2124382"/>
                  <a:pt x="1479658" y="2122774"/>
                </a:cubicBezTo>
                <a:cubicBezTo>
                  <a:pt x="1472430" y="2115906"/>
                  <a:pt x="1465202" y="2109463"/>
                  <a:pt x="1455985" y="2105384"/>
                </a:cubicBezTo>
                <a:cubicBezTo>
                  <a:pt x="1462459" y="2109829"/>
                  <a:pt x="1479328" y="2123483"/>
                  <a:pt x="1482389" y="2132480"/>
                </a:cubicBezTo>
                <a:cubicBezTo>
                  <a:pt x="1482683" y="2133319"/>
                  <a:pt x="1481612" y="2133981"/>
                  <a:pt x="1480976" y="2133390"/>
                </a:cubicBezTo>
                <a:cubicBezTo>
                  <a:pt x="1476597" y="2129300"/>
                  <a:pt x="1473136" y="2124346"/>
                  <a:pt x="1468934" y="2120008"/>
                </a:cubicBezTo>
                <a:cubicBezTo>
                  <a:pt x="1471181" y="2123117"/>
                  <a:pt x="1473101" y="2126451"/>
                  <a:pt x="1474726" y="2130234"/>
                </a:cubicBezTo>
                <a:cubicBezTo>
                  <a:pt x="1475419" y="2131900"/>
                  <a:pt x="1475973" y="2133626"/>
                  <a:pt x="1476384" y="2135400"/>
                </a:cubicBezTo>
                <a:cubicBezTo>
                  <a:pt x="1477610" y="2140625"/>
                  <a:pt x="1480235" y="2147399"/>
                  <a:pt x="1484673" y="2151158"/>
                </a:cubicBezTo>
                <a:cubicBezTo>
                  <a:pt x="1482625" y="2148675"/>
                  <a:pt x="1480965" y="2145708"/>
                  <a:pt x="1480317" y="2142694"/>
                </a:cubicBezTo>
                <a:cubicBezTo>
                  <a:pt x="1480247" y="2142327"/>
                  <a:pt x="1480694" y="2142079"/>
                  <a:pt x="1480976" y="2142280"/>
                </a:cubicBezTo>
                <a:cubicBezTo>
                  <a:pt x="1484320" y="2144691"/>
                  <a:pt x="1485838" y="2148912"/>
                  <a:pt x="1489122" y="2151229"/>
                </a:cubicBezTo>
                <a:cubicBezTo>
                  <a:pt x="1490453" y="2152163"/>
                  <a:pt x="1491889" y="2152506"/>
                  <a:pt x="1493384" y="2152683"/>
                </a:cubicBezTo>
                <a:cubicBezTo>
                  <a:pt x="1492254" y="2151725"/>
                  <a:pt x="1491171" y="2150720"/>
                  <a:pt x="1490135" y="2149621"/>
                </a:cubicBezTo>
                <a:cubicBezTo>
                  <a:pt x="1488980" y="2148415"/>
                  <a:pt x="1490924" y="2146500"/>
                  <a:pt x="1492171" y="2147552"/>
                </a:cubicBezTo>
                <a:cubicBezTo>
                  <a:pt x="1493372" y="2148557"/>
                  <a:pt x="1494502" y="2149550"/>
                  <a:pt x="1495550" y="2150638"/>
                </a:cubicBezTo>
                <a:cubicBezTo>
                  <a:pt x="1495902" y="2149822"/>
                  <a:pt x="1496103" y="2148936"/>
                  <a:pt x="1496197" y="2148049"/>
                </a:cubicBezTo>
                <a:cubicBezTo>
                  <a:pt x="1496456" y="2145803"/>
                  <a:pt x="1496209" y="2143781"/>
                  <a:pt x="1496149" y="2141854"/>
                </a:cubicBezTo>
                <a:cubicBezTo>
                  <a:pt x="1495762" y="2141712"/>
                  <a:pt x="1495397" y="2141476"/>
                  <a:pt x="1495126" y="2141050"/>
                </a:cubicBezTo>
                <a:cubicBezTo>
                  <a:pt x="1493725" y="2138828"/>
                  <a:pt x="1492313" y="2136676"/>
                  <a:pt x="1490746" y="2134560"/>
                </a:cubicBezTo>
                <a:cubicBezTo>
                  <a:pt x="1489982" y="2133532"/>
                  <a:pt x="1489287" y="2132645"/>
                  <a:pt x="1489817" y="2131416"/>
                </a:cubicBezTo>
                <a:cubicBezTo>
                  <a:pt x="1490864" y="2129028"/>
                  <a:pt x="1494750" y="2133898"/>
                  <a:pt x="1496951" y="2137043"/>
                </a:cubicBezTo>
                <a:cubicBezTo>
                  <a:pt x="1497339" y="2136192"/>
                  <a:pt x="1497869" y="2135340"/>
                  <a:pt x="1498717" y="2134489"/>
                </a:cubicBezTo>
                <a:cubicBezTo>
                  <a:pt x="1499128" y="2134064"/>
                  <a:pt x="1499600" y="2133709"/>
                  <a:pt x="1500047" y="2133319"/>
                </a:cubicBezTo>
                <a:cubicBezTo>
                  <a:pt x="1497856" y="2130907"/>
                  <a:pt x="1495138" y="2128437"/>
                  <a:pt x="1493796" y="2125564"/>
                </a:cubicBezTo>
                <a:cubicBezTo>
                  <a:pt x="1493465" y="2124855"/>
                  <a:pt x="1494031" y="2123696"/>
                  <a:pt x="1494949" y="2124063"/>
                </a:cubicBezTo>
                <a:cubicBezTo>
                  <a:pt x="1498104" y="2125316"/>
                  <a:pt x="1500612" y="2128425"/>
                  <a:pt x="1502754" y="2131120"/>
                </a:cubicBezTo>
                <a:cubicBezTo>
                  <a:pt x="1503979" y="2130222"/>
                  <a:pt x="1505215" y="2129335"/>
                  <a:pt x="1506403" y="2128389"/>
                </a:cubicBezTo>
                <a:cubicBezTo>
                  <a:pt x="1503779" y="2124299"/>
                  <a:pt x="1501353" y="2120161"/>
                  <a:pt x="1497669" y="2116863"/>
                </a:cubicBezTo>
                <a:close/>
                <a:moveTo>
                  <a:pt x="1565054" y="2175375"/>
                </a:moveTo>
                <a:cubicBezTo>
                  <a:pt x="1562496" y="2171240"/>
                  <a:pt x="1557299" y="2166940"/>
                  <a:pt x="1550772" y="2165474"/>
                </a:cubicBezTo>
                <a:cubicBezTo>
                  <a:pt x="1542779" y="2165817"/>
                  <a:pt x="1533537" y="2165876"/>
                  <a:pt x="1526216" y="2163618"/>
                </a:cubicBezTo>
                <a:cubicBezTo>
                  <a:pt x="1526581" y="2163925"/>
                  <a:pt x="1526934" y="2164245"/>
                  <a:pt x="1527321" y="2164481"/>
                </a:cubicBezTo>
                <a:cubicBezTo>
                  <a:pt x="1528994" y="2165557"/>
                  <a:pt x="1530736" y="2166384"/>
                  <a:pt x="1532619" y="2167046"/>
                </a:cubicBezTo>
                <a:cubicBezTo>
                  <a:pt x="1534044" y="2167543"/>
                  <a:pt x="1535350" y="2167519"/>
                  <a:pt x="1536163" y="2168855"/>
                </a:cubicBezTo>
                <a:cubicBezTo>
                  <a:pt x="1536386" y="2169245"/>
                  <a:pt x="1536339" y="2169600"/>
                  <a:pt x="1536022" y="2169919"/>
                </a:cubicBezTo>
                <a:cubicBezTo>
                  <a:pt x="1534668" y="2171255"/>
                  <a:pt x="1532125" y="2170687"/>
                  <a:pt x="1529958" y="2169801"/>
                </a:cubicBezTo>
                <a:cubicBezTo>
                  <a:pt x="1530747" y="2170214"/>
                  <a:pt x="1531489" y="2170723"/>
                  <a:pt x="1532302" y="2171089"/>
                </a:cubicBezTo>
                <a:cubicBezTo>
                  <a:pt x="1536163" y="2172815"/>
                  <a:pt x="1540636" y="2173324"/>
                  <a:pt x="1544308" y="2175322"/>
                </a:cubicBezTo>
                <a:cubicBezTo>
                  <a:pt x="1544827" y="2175605"/>
                  <a:pt x="1544615" y="2176350"/>
                  <a:pt x="1544109" y="2176480"/>
                </a:cubicBezTo>
                <a:cubicBezTo>
                  <a:pt x="1540825" y="2177378"/>
                  <a:pt x="1530983" y="2175026"/>
                  <a:pt x="1525392" y="2171077"/>
                </a:cubicBezTo>
                <a:cubicBezTo>
                  <a:pt x="1527252" y="2174470"/>
                  <a:pt x="1532219" y="2176208"/>
                  <a:pt x="1533008" y="2177934"/>
                </a:cubicBezTo>
                <a:cubicBezTo>
                  <a:pt x="1533196" y="2178336"/>
                  <a:pt x="1532926" y="2178714"/>
                  <a:pt x="1532583" y="2178892"/>
                </a:cubicBezTo>
                <a:cubicBezTo>
                  <a:pt x="1530099" y="2180204"/>
                  <a:pt x="1526745" y="2177816"/>
                  <a:pt x="1524850" y="2175712"/>
                </a:cubicBezTo>
                <a:cubicBezTo>
                  <a:pt x="1524826" y="2176326"/>
                  <a:pt x="1524779" y="2178017"/>
                  <a:pt x="1524803" y="2178620"/>
                </a:cubicBezTo>
                <a:cubicBezTo>
                  <a:pt x="1525132" y="2178738"/>
                  <a:pt x="1525462" y="2178903"/>
                  <a:pt x="1525768" y="2179199"/>
                </a:cubicBezTo>
                <a:cubicBezTo>
                  <a:pt x="1541225" y="2194343"/>
                  <a:pt x="1555174" y="2185949"/>
                  <a:pt x="1563497" y="2184282"/>
                </a:cubicBezTo>
                <a:cubicBezTo>
                  <a:pt x="1567529" y="2183479"/>
                  <a:pt x="1567611" y="2179510"/>
                  <a:pt x="1565054" y="2175375"/>
                </a:cubicBezTo>
                <a:close/>
                <a:moveTo>
                  <a:pt x="893858" y="1555816"/>
                </a:moveTo>
                <a:cubicBezTo>
                  <a:pt x="893755" y="1555840"/>
                  <a:pt x="893651" y="1555864"/>
                  <a:pt x="893548" y="1555875"/>
                </a:cubicBezTo>
                <a:cubicBezTo>
                  <a:pt x="893642" y="1555887"/>
                  <a:pt x="893737" y="1555899"/>
                  <a:pt x="893834" y="1555911"/>
                </a:cubicBezTo>
                <a:cubicBezTo>
                  <a:pt x="893843" y="1555887"/>
                  <a:pt x="893849" y="1555852"/>
                  <a:pt x="893858" y="1555816"/>
                </a:cubicBezTo>
                <a:close/>
                <a:moveTo>
                  <a:pt x="810886" y="1479105"/>
                </a:moveTo>
                <a:cubicBezTo>
                  <a:pt x="808777" y="1479188"/>
                  <a:pt x="806789" y="1479176"/>
                  <a:pt x="804882" y="1479117"/>
                </a:cubicBezTo>
                <a:lnTo>
                  <a:pt x="804883" y="1479117"/>
                </a:lnTo>
                <a:cubicBezTo>
                  <a:pt x="802600" y="1479046"/>
                  <a:pt x="800441" y="1478892"/>
                  <a:pt x="798427" y="1478632"/>
                </a:cubicBezTo>
                <a:cubicBezTo>
                  <a:pt x="800003" y="1479247"/>
                  <a:pt x="801527" y="1479767"/>
                  <a:pt x="803211" y="1480016"/>
                </a:cubicBezTo>
                <a:cubicBezTo>
                  <a:pt x="805313" y="1480311"/>
                  <a:pt x="807732" y="1480134"/>
                  <a:pt x="810886" y="1479105"/>
                </a:cubicBezTo>
                <a:close/>
                <a:moveTo>
                  <a:pt x="849374" y="1513743"/>
                </a:moveTo>
                <a:cubicBezTo>
                  <a:pt x="847885" y="1513506"/>
                  <a:pt x="846394" y="1513282"/>
                  <a:pt x="844900" y="1513069"/>
                </a:cubicBezTo>
                <a:cubicBezTo>
                  <a:pt x="844345" y="1513897"/>
                  <a:pt x="843776" y="1514700"/>
                  <a:pt x="843196" y="1515516"/>
                </a:cubicBezTo>
                <a:cubicBezTo>
                  <a:pt x="843257" y="1515788"/>
                  <a:pt x="843318" y="1516048"/>
                  <a:pt x="843380" y="1516320"/>
                </a:cubicBezTo>
                <a:cubicBezTo>
                  <a:pt x="844925" y="1516887"/>
                  <a:pt x="846296" y="1517585"/>
                  <a:pt x="847293" y="1518436"/>
                </a:cubicBezTo>
                <a:cubicBezTo>
                  <a:pt x="848637" y="1519571"/>
                  <a:pt x="849549" y="1521273"/>
                  <a:pt x="849825" y="1523011"/>
                </a:cubicBezTo>
                <a:cubicBezTo>
                  <a:pt x="849845" y="1523023"/>
                  <a:pt x="849865" y="1523047"/>
                  <a:pt x="849884" y="1523058"/>
                </a:cubicBezTo>
                <a:cubicBezTo>
                  <a:pt x="850005" y="1519937"/>
                  <a:pt x="849854" y="1516805"/>
                  <a:pt x="849374" y="1513743"/>
                </a:cubicBezTo>
                <a:close/>
                <a:moveTo>
                  <a:pt x="721253" y="1394533"/>
                </a:moveTo>
                <a:cubicBezTo>
                  <a:pt x="720010" y="1394414"/>
                  <a:pt x="718770" y="1394367"/>
                  <a:pt x="717528" y="1394273"/>
                </a:cubicBezTo>
                <a:cubicBezTo>
                  <a:pt x="720422" y="1399202"/>
                  <a:pt x="722701" y="1404404"/>
                  <a:pt x="726725" y="1408837"/>
                </a:cubicBezTo>
                <a:cubicBezTo>
                  <a:pt x="729286" y="1411662"/>
                  <a:pt x="732053" y="1414381"/>
                  <a:pt x="735087" y="1416710"/>
                </a:cubicBezTo>
                <a:cubicBezTo>
                  <a:pt x="735361" y="1416887"/>
                  <a:pt x="735601" y="1417041"/>
                  <a:pt x="735882" y="1417230"/>
                </a:cubicBezTo>
                <a:cubicBezTo>
                  <a:pt x="735045" y="1416474"/>
                  <a:pt x="734190" y="1415729"/>
                  <a:pt x="733424" y="1414925"/>
                </a:cubicBezTo>
                <a:cubicBezTo>
                  <a:pt x="728969" y="1410208"/>
                  <a:pt x="721926" y="1402087"/>
                  <a:pt x="721253" y="1394533"/>
                </a:cubicBezTo>
                <a:close/>
                <a:moveTo>
                  <a:pt x="970980" y="1621852"/>
                </a:moveTo>
                <a:cubicBezTo>
                  <a:pt x="962079" y="1618022"/>
                  <a:pt x="952932" y="1615445"/>
                  <a:pt x="943629" y="1613270"/>
                </a:cubicBezTo>
                <a:cubicBezTo>
                  <a:pt x="943589" y="1613270"/>
                  <a:pt x="943549" y="1613258"/>
                  <a:pt x="943507" y="1613246"/>
                </a:cubicBezTo>
                <a:cubicBezTo>
                  <a:pt x="943458" y="1613282"/>
                  <a:pt x="943408" y="1613329"/>
                  <a:pt x="943358" y="1613365"/>
                </a:cubicBezTo>
                <a:cubicBezTo>
                  <a:pt x="940863" y="1615351"/>
                  <a:pt x="938282" y="1617065"/>
                  <a:pt x="935703" y="1618460"/>
                </a:cubicBezTo>
                <a:cubicBezTo>
                  <a:pt x="948832" y="1622408"/>
                  <a:pt x="961804" y="1626841"/>
                  <a:pt x="974074" y="1632953"/>
                </a:cubicBezTo>
                <a:cubicBezTo>
                  <a:pt x="972763" y="1629418"/>
                  <a:pt x="971738" y="1625671"/>
                  <a:pt x="970980" y="1621852"/>
                </a:cubicBezTo>
                <a:close/>
                <a:moveTo>
                  <a:pt x="1081146" y="1722999"/>
                </a:moveTo>
                <a:cubicBezTo>
                  <a:pt x="1080275" y="1725718"/>
                  <a:pt x="1079062" y="1728248"/>
                  <a:pt x="1077603" y="1730600"/>
                </a:cubicBezTo>
                <a:cubicBezTo>
                  <a:pt x="1077461" y="1730813"/>
                  <a:pt x="1077308" y="1731014"/>
                  <a:pt x="1077166" y="1731227"/>
                </a:cubicBezTo>
                <a:cubicBezTo>
                  <a:pt x="1077202" y="1732196"/>
                  <a:pt x="1077226" y="1733142"/>
                  <a:pt x="1077250" y="1734100"/>
                </a:cubicBezTo>
                <a:cubicBezTo>
                  <a:pt x="1077332" y="1737114"/>
                  <a:pt x="1077403" y="1740058"/>
                  <a:pt x="1077472" y="1742848"/>
                </a:cubicBezTo>
                <a:cubicBezTo>
                  <a:pt x="1077472" y="1742978"/>
                  <a:pt x="1077473" y="1743096"/>
                  <a:pt x="1077485" y="1743214"/>
                </a:cubicBezTo>
                <a:cubicBezTo>
                  <a:pt x="1077484" y="1743486"/>
                  <a:pt x="1077497" y="1743734"/>
                  <a:pt x="1077497" y="1744006"/>
                </a:cubicBezTo>
                <a:cubicBezTo>
                  <a:pt x="1077756" y="1755485"/>
                  <a:pt x="1077873" y="1764351"/>
                  <a:pt x="1077909" y="1766515"/>
                </a:cubicBezTo>
                <a:cubicBezTo>
                  <a:pt x="1078368" y="1805881"/>
                  <a:pt x="1080134" y="1868820"/>
                  <a:pt x="1095484" y="1918885"/>
                </a:cubicBezTo>
                <a:cubicBezTo>
                  <a:pt x="1096214" y="1921296"/>
                  <a:pt x="1092859" y="1923223"/>
                  <a:pt x="1091458" y="1920930"/>
                </a:cubicBezTo>
                <a:cubicBezTo>
                  <a:pt x="1088551" y="1916178"/>
                  <a:pt x="1082241" y="1904167"/>
                  <a:pt x="1081782" y="1898563"/>
                </a:cubicBezTo>
                <a:cubicBezTo>
                  <a:pt x="1080346" y="1895502"/>
                  <a:pt x="1068797" y="1871622"/>
                  <a:pt x="1064936" y="1864269"/>
                </a:cubicBezTo>
                <a:cubicBezTo>
                  <a:pt x="1061052" y="1856892"/>
                  <a:pt x="1057782" y="1849822"/>
                  <a:pt x="1054997" y="1843025"/>
                </a:cubicBezTo>
                <a:cubicBezTo>
                  <a:pt x="1052189" y="1836168"/>
                  <a:pt x="1049899" y="1829607"/>
                  <a:pt x="1048019" y="1823294"/>
                </a:cubicBezTo>
                <a:cubicBezTo>
                  <a:pt x="1047389" y="1821178"/>
                  <a:pt x="1046808" y="1819098"/>
                  <a:pt x="1046268" y="1817041"/>
                </a:cubicBezTo>
                <a:cubicBezTo>
                  <a:pt x="1046078" y="1818507"/>
                  <a:pt x="1045782" y="1819937"/>
                  <a:pt x="1045371" y="1821308"/>
                </a:cubicBezTo>
                <a:cubicBezTo>
                  <a:pt x="1045057" y="1822361"/>
                  <a:pt x="1044769" y="1823425"/>
                  <a:pt x="1044334" y="1824429"/>
                </a:cubicBezTo>
                <a:cubicBezTo>
                  <a:pt x="1044559" y="1825375"/>
                  <a:pt x="1044792" y="1826321"/>
                  <a:pt x="1045026" y="1827278"/>
                </a:cubicBezTo>
                <a:cubicBezTo>
                  <a:pt x="1045632" y="1829749"/>
                  <a:pt x="1046271" y="1832220"/>
                  <a:pt x="1046937" y="1834714"/>
                </a:cubicBezTo>
                <a:cubicBezTo>
                  <a:pt x="1048955" y="1842245"/>
                  <a:pt x="1051271" y="1849905"/>
                  <a:pt x="1053913" y="1857637"/>
                </a:cubicBezTo>
                <a:cubicBezTo>
                  <a:pt x="1055221" y="1861467"/>
                  <a:pt x="1056588" y="1865309"/>
                  <a:pt x="1058064" y="1869163"/>
                </a:cubicBezTo>
                <a:cubicBezTo>
                  <a:pt x="1075189" y="1913955"/>
                  <a:pt x="1084607" y="1908505"/>
                  <a:pt x="1103995" y="1965663"/>
                </a:cubicBezTo>
                <a:cubicBezTo>
                  <a:pt x="1107068" y="1962885"/>
                  <a:pt x="1110069" y="1960663"/>
                  <a:pt x="1112871" y="1959067"/>
                </a:cubicBezTo>
                <a:cubicBezTo>
                  <a:pt x="1109740" y="1935943"/>
                  <a:pt x="1113059" y="1912028"/>
                  <a:pt x="1127433" y="1889520"/>
                </a:cubicBezTo>
                <a:cubicBezTo>
                  <a:pt x="1129599" y="1886139"/>
                  <a:pt x="1131706" y="1883148"/>
                  <a:pt x="1134296" y="1880275"/>
                </a:cubicBezTo>
                <a:cubicBezTo>
                  <a:pt x="1131270" y="1878927"/>
                  <a:pt x="1129199" y="1877284"/>
                  <a:pt x="1127774" y="1875369"/>
                </a:cubicBezTo>
                <a:cubicBezTo>
                  <a:pt x="1117827" y="1885500"/>
                  <a:pt x="1109563" y="1898291"/>
                  <a:pt x="1109022" y="1913553"/>
                </a:cubicBezTo>
                <a:cubicBezTo>
                  <a:pt x="1108162" y="1943013"/>
                  <a:pt x="1100958" y="1913920"/>
                  <a:pt x="1097980" y="1905893"/>
                </a:cubicBezTo>
                <a:cubicBezTo>
                  <a:pt x="1081358" y="1861100"/>
                  <a:pt x="1085737" y="1794544"/>
                  <a:pt x="1084948" y="1742446"/>
                </a:cubicBezTo>
                <a:cubicBezTo>
                  <a:pt x="1084890" y="1738249"/>
                  <a:pt x="1084784" y="1734171"/>
                  <a:pt x="1084641" y="1730187"/>
                </a:cubicBezTo>
                <a:cubicBezTo>
                  <a:pt x="1084630" y="1730068"/>
                  <a:pt x="1084630" y="1729938"/>
                  <a:pt x="1084630" y="1729820"/>
                </a:cubicBezTo>
                <a:cubicBezTo>
                  <a:pt x="1084466" y="1729572"/>
                  <a:pt x="1084324" y="1729288"/>
                  <a:pt x="1084171" y="1729040"/>
                </a:cubicBezTo>
                <a:cubicBezTo>
                  <a:pt x="1083053" y="1727160"/>
                  <a:pt x="1082029" y="1725174"/>
                  <a:pt x="1081146" y="1722999"/>
                </a:cubicBezTo>
                <a:close/>
                <a:moveTo>
                  <a:pt x="414998" y="1106638"/>
                </a:moveTo>
                <a:cubicBezTo>
                  <a:pt x="413986" y="1108009"/>
                  <a:pt x="414086" y="1109629"/>
                  <a:pt x="414041" y="1111248"/>
                </a:cubicBezTo>
                <a:lnTo>
                  <a:pt x="414040" y="1111248"/>
                </a:lnTo>
                <a:cubicBezTo>
                  <a:pt x="413969" y="1113660"/>
                  <a:pt x="410253" y="1113400"/>
                  <a:pt x="409954" y="1111166"/>
                </a:cubicBezTo>
                <a:cubicBezTo>
                  <a:pt x="409601" y="1108529"/>
                  <a:pt x="410249" y="1105999"/>
                  <a:pt x="411849" y="1103895"/>
                </a:cubicBezTo>
                <a:cubicBezTo>
                  <a:pt x="413483" y="1101744"/>
                  <a:pt x="416587" y="1104486"/>
                  <a:pt x="414998" y="1106638"/>
                </a:cubicBezTo>
                <a:close/>
                <a:moveTo>
                  <a:pt x="1506368" y="2112123"/>
                </a:moveTo>
                <a:cubicBezTo>
                  <a:pt x="1504237" y="2113411"/>
                  <a:pt x="1501941" y="2114310"/>
                  <a:pt x="1499576" y="2114593"/>
                </a:cubicBezTo>
                <a:cubicBezTo>
                  <a:pt x="1503508" y="2117856"/>
                  <a:pt x="1506850" y="2121899"/>
                  <a:pt x="1508899" y="2126001"/>
                </a:cubicBezTo>
                <a:cubicBezTo>
                  <a:pt x="1510394" y="2124476"/>
                  <a:pt x="1511359" y="2123306"/>
                  <a:pt x="1513196" y="2122514"/>
                </a:cubicBezTo>
                <a:cubicBezTo>
                  <a:pt x="1510430" y="2116012"/>
                  <a:pt x="1510158" y="2117667"/>
                  <a:pt x="1506368" y="2112123"/>
                </a:cubicBezTo>
                <a:close/>
                <a:moveTo>
                  <a:pt x="1229589" y="1855580"/>
                </a:moveTo>
                <a:cubicBezTo>
                  <a:pt x="1228365" y="1854421"/>
                  <a:pt x="1226999" y="1853795"/>
                  <a:pt x="1225610" y="1854066"/>
                </a:cubicBezTo>
                <a:cubicBezTo>
                  <a:pt x="1225480" y="1854090"/>
                  <a:pt x="1225351" y="1854137"/>
                  <a:pt x="1225210" y="1854185"/>
                </a:cubicBezTo>
                <a:cubicBezTo>
                  <a:pt x="1225068" y="1854232"/>
                  <a:pt x="1224915" y="1854244"/>
                  <a:pt x="1224774" y="1854315"/>
                </a:cubicBezTo>
                <a:cubicBezTo>
                  <a:pt x="1224186" y="1855485"/>
                  <a:pt x="1223444" y="1856573"/>
                  <a:pt x="1222749" y="1857696"/>
                </a:cubicBezTo>
                <a:cubicBezTo>
                  <a:pt x="1222738" y="1857719"/>
                  <a:pt x="1222726" y="1857731"/>
                  <a:pt x="1222714" y="1857755"/>
                </a:cubicBezTo>
                <a:cubicBezTo>
                  <a:pt x="1222502" y="1858109"/>
                  <a:pt x="1222314" y="1858476"/>
                  <a:pt x="1222078" y="1858819"/>
                </a:cubicBezTo>
                <a:cubicBezTo>
                  <a:pt x="1220654" y="1860982"/>
                  <a:pt x="1219088" y="1863075"/>
                  <a:pt x="1217323" y="1864990"/>
                </a:cubicBezTo>
                <a:cubicBezTo>
                  <a:pt x="1218617" y="1863902"/>
                  <a:pt x="1220018" y="1862885"/>
                  <a:pt x="1221502" y="1862105"/>
                </a:cubicBezTo>
                <a:cubicBezTo>
                  <a:pt x="1222243" y="1861703"/>
                  <a:pt x="1223020" y="1861396"/>
                  <a:pt x="1223797" y="1861136"/>
                </a:cubicBezTo>
                <a:cubicBezTo>
                  <a:pt x="1224268" y="1860982"/>
                  <a:pt x="1224739" y="1860864"/>
                  <a:pt x="1225210" y="1860769"/>
                </a:cubicBezTo>
                <a:cubicBezTo>
                  <a:pt x="1225998" y="1860616"/>
                  <a:pt x="1226787" y="1860533"/>
                  <a:pt x="1227588" y="1860580"/>
                </a:cubicBezTo>
                <a:cubicBezTo>
                  <a:pt x="1228035" y="1860604"/>
                  <a:pt x="1228471" y="1860675"/>
                  <a:pt x="1228918" y="1860769"/>
                </a:cubicBezTo>
                <a:cubicBezTo>
                  <a:pt x="1229012" y="1860793"/>
                  <a:pt x="1229094" y="1860793"/>
                  <a:pt x="1229189" y="1860817"/>
                </a:cubicBezTo>
                <a:cubicBezTo>
                  <a:pt x="1229471" y="1860876"/>
                  <a:pt x="1229660" y="1861065"/>
                  <a:pt x="1229824" y="1861254"/>
                </a:cubicBezTo>
                <a:cubicBezTo>
                  <a:pt x="1230542" y="1862011"/>
                  <a:pt x="1230389" y="1863476"/>
                  <a:pt x="1229200" y="1863748"/>
                </a:cubicBezTo>
                <a:cubicBezTo>
                  <a:pt x="1228883" y="1863819"/>
                  <a:pt x="1228624" y="1863914"/>
                  <a:pt x="1228306" y="1863997"/>
                </a:cubicBezTo>
                <a:cubicBezTo>
                  <a:pt x="1227975" y="1864079"/>
                  <a:pt x="1227657" y="1864174"/>
                  <a:pt x="1227340" y="1864269"/>
                </a:cubicBezTo>
                <a:cubicBezTo>
                  <a:pt x="1226552" y="1864505"/>
                  <a:pt x="1225787" y="1864753"/>
                  <a:pt x="1225068" y="1865025"/>
                </a:cubicBezTo>
                <a:cubicBezTo>
                  <a:pt x="1225033" y="1865037"/>
                  <a:pt x="1224998" y="1865049"/>
                  <a:pt x="1224974" y="1865061"/>
                </a:cubicBezTo>
                <a:cubicBezTo>
                  <a:pt x="1224361" y="1865297"/>
                  <a:pt x="1223738" y="1865522"/>
                  <a:pt x="1223185" y="1865782"/>
                </a:cubicBezTo>
                <a:cubicBezTo>
                  <a:pt x="1222255" y="1866231"/>
                  <a:pt x="1221407" y="1866716"/>
                  <a:pt x="1220607" y="1867224"/>
                </a:cubicBezTo>
                <a:cubicBezTo>
                  <a:pt x="1219183" y="1868122"/>
                  <a:pt x="1217946" y="1869104"/>
                  <a:pt x="1216828" y="1870132"/>
                </a:cubicBezTo>
                <a:cubicBezTo>
                  <a:pt x="1216486" y="1870451"/>
                  <a:pt x="1216169" y="1870782"/>
                  <a:pt x="1215850" y="1871101"/>
                </a:cubicBezTo>
                <a:cubicBezTo>
                  <a:pt x="1215580" y="1871373"/>
                  <a:pt x="1215298" y="1871645"/>
                  <a:pt x="1215039" y="1871917"/>
                </a:cubicBezTo>
                <a:cubicBezTo>
                  <a:pt x="1214603" y="1872390"/>
                  <a:pt x="1214168" y="1872863"/>
                  <a:pt x="1213756" y="1873324"/>
                </a:cubicBezTo>
                <a:cubicBezTo>
                  <a:pt x="1213496" y="1873631"/>
                  <a:pt x="1213238" y="1873927"/>
                  <a:pt x="1212979" y="1874222"/>
                </a:cubicBezTo>
                <a:cubicBezTo>
                  <a:pt x="1211836" y="1875535"/>
                  <a:pt x="1210741" y="1876800"/>
                  <a:pt x="1209577" y="1877946"/>
                </a:cubicBezTo>
                <a:cubicBezTo>
                  <a:pt x="1209306" y="1878206"/>
                  <a:pt x="1209012" y="1878455"/>
                  <a:pt x="1208728" y="1878715"/>
                </a:cubicBezTo>
                <a:cubicBezTo>
                  <a:pt x="1206928" y="1880311"/>
                  <a:pt x="1204880" y="1881575"/>
                  <a:pt x="1202112" y="1882190"/>
                </a:cubicBezTo>
                <a:cubicBezTo>
                  <a:pt x="1201360" y="1882344"/>
                  <a:pt x="1200571" y="1882462"/>
                  <a:pt x="1199712" y="1882533"/>
                </a:cubicBezTo>
                <a:cubicBezTo>
                  <a:pt x="1199229" y="1882557"/>
                  <a:pt x="1198676" y="1882533"/>
                  <a:pt x="1198170" y="1882533"/>
                </a:cubicBezTo>
                <a:cubicBezTo>
                  <a:pt x="1197711" y="1882533"/>
                  <a:pt x="1197299" y="1882568"/>
                  <a:pt x="1196828" y="1882533"/>
                </a:cubicBezTo>
                <a:cubicBezTo>
                  <a:pt x="1195156" y="1882438"/>
                  <a:pt x="1194685" y="1879779"/>
                  <a:pt x="1196474" y="1879483"/>
                </a:cubicBezTo>
                <a:cubicBezTo>
                  <a:pt x="1197558" y="1879318"/>
                  <a:pt x="1198605" y="1879010"/>
                  <a:pt x="1199630" y="1878644"/>
                </a:cubicBezTo>
                <a:cubicBezTo>
                  <a:pt x="1200713" y="1878254"/>
                  <a:pt x="1201772" y="1877793"/>
                  <a:pt x="1202796" y="1877237"/>
                </a:cubicBezTo>
                <a:cubicBezTo>
                  <a:pt x="1203455" y="1876870"/>
                  <a:pt x="1204102" y="1876469"/>
                  <a:pt x="1204739" y="1876055"/>
                </a:cubicBezTo>
                <a:cubicBezTo>
                  <a:pt x="1205810" y="1875345"/>
                  <a:pt x="1206834" y="1874565"/>
                  <a:pt x="1207834" y="1873750"/>
                </a:cubicBezTo>
                <a:cubicBezTo>
                  <a:pt x="1209341" y="1872508"/>
                  <a:pt x="1210788" y="1871172"/>
                  <a:pt x="1212178" y="1869837"/>
                </a:cubicBezTo>
                <a:cubicBezTo>
                  <a:pt x="1212225" y="1869789"/>
                  <a:pt x="1212273" y="1869742"/>
                  <a:pt x="1212319" y="1869695"/>
                </a:cubicBezTo>
                <a:cubicBezTo>
                  <a:pt x="1212273" y="1869730"/>
                  <a:pt x="1212214" y="1869766"/>
                  <a:pt x="1212167" y="1869801"/>
                </a:cubicBezTo>
                <a:cubicBezTo>
                  <a:pt x="1210719" y="1870948"/>
                  <a:pt x="1209200" y="1872012"/>
                  <a:pt x="1207634" y="1872958"/>
                </a:cubicBezTo>
                <a:cubicBezTo>
                  <a:pt x="1207375" y="1873111"/>
                  <a:pt x="1207093" y="1873217"/>
                  <a:pt x="1206834" y="1873371"/>
                </a:cubicBezTo>
                <a:cubicBezTo>
                  <a:pt x="1205668" y="1874033"/>
                  <a:pt x="1204480" y="1874660"/>
                  <a:pt x="1203267" y="1875204"/>
                </a:cubicBezTo>
                <a:cubicBezTo>
                  <a:pt x="1202078" y="1875724"/>
                  <a:pt x="1200854" y="1876114"/>
                  <a:pt x="1199630" y="1876492"/>
                </a:cubicBezTo>
                <a:cubicBezTo>
                  <a:pt x="1198170" y="1876965"/>
                  <a:pt x="1196687" y="1877308"/>
                  <a:pt x="1195180" y="1877556"/>
                </a:cubicBezTo>
                <a:cubicBezTo>
                  <a:pt x="1194156" y="1877733"/>
                  <a:pt x="1193143" y="1877970"/>
                  <a:pt x="1192096" y="1878041"/>
                </a:cubicBezTo>
                <a:cubicBezTo>
                  <a:pt x="1191731" y="1878064"/>
                  <a:pt x="1191319" y="1878112"/>
                  <a:pt x="1190942" y="1878147"/>
                </a:cubicBezTo>
                <a:cubicBezTo>
                  <a:pt x="1189718" y="1878254"/>
                  <a:pt x="1188411" y="1878395"/>
                  <a:pt x="1187045" y="1878585"/>
                </a:cubicBezTo>
                <a:cubicBezTo>
                  <a:pt x="1183632" y="1879034"/>
                  <a:pt x="1179841" y="1879660"/>
                  <a:pt x="1175792" y="1880334"/>
                </a:cubicBezTo>
                <a:cubicBezTo>
                  <a:pt x="1169564" y="1881363"/>
                  <a:pt x="1162807" y="1882438"/>
                  <a:pt x="1156297" y="1882899"/>
                </a:cubicBezTo>
                <a:cubicBezTo>
                  <a:pt x="1164195" y="1884519"/>
                  <a:pt x="1169917" y="1884885"/>
                  <a:pt x="1174508" y="1884732"/>
                </a:cubicBezTo>
                <a:cubicBezTo>
                  <a:pt x="1176533" y="1884661"/>
                  <a:pt x="1178323" y="1884496"/>
                  <a:pt x="1179982" y="1884283"/>
                </a:cubicBezTo>
                <a:cubicBezTo>
                  <a:pt x="1181006" y="1884164"/>
                  <a:pt x="1181984" y="1884023"/>
                  <a:pt x="1182925" y="1883881"/>
                </a:cubicBezTo>
                <a:cubicBezTo>
                  <a:pt x="1185409" y="1883502"/>
                  <a:pt x="1187669" y="1883124"/>
                  <a:pt x="1190083" y="1883006"/>
                </a:cubicBezTo>
                <a:cubicBezTo>
                  <a:pt x="1190365" y="1882994"/>
                  <a:pt x="1190648" y="1882982"/>
                  <a:pt x="1190918" y="1882982"/>
                </a:cubicBezTo>
                <a:cubicBezTo>
                  <a:pt x="1191648" y="1882971"/>
                  <a:pt x="1192378" y="1882971"/>
                  <a:pt x="1193155" y="1883018"/>
                </a:cubicBezTo>
                <a:cubicBezTo>
                  <a:pt x="1195992" y="1883195"/>
                  <a:pt x="1192484" y="1886813"/>
                  <a:pt x="1185621" y="1888905"/>
                </a:cubicBezTo>
                <a:cubicBezTo>
                  <a:pt x="1183514" y="1889543"/>
                  <a:pt x="1181077" y="1890004"/>
                  <a:pt x="1178417" y="1890205"/>
                </a:cubicBezTo>
                <a:cubicBezTo>
                  <a:pt x="1177698" y="1890264"/>
                  <a:pt x="1177028" y="1890359"/>
                  <a:pt x="1176274" y="1890371"/>
                </a:cubicBezTo>
                <a:cubicBezTo>
                  <a:pt x="1175450" y="1890394"/>
                  <a:pt x="1174450" y="1890276"/>
                  <a:pt x="1173367" y="1890134"/>
                </a:cubicBezTo>
                <a:cubicBezTo>
                  <a:pt x="1170212" y="1889697"/>
                  <a:pt x="1166409" y="1888917"/>
                  <a:pt x="1164302" y="1889839"/>
                </a:cubicBezTo>
                <a:cubicBezTo>
                  <a:pt x="1162878" y="1890465"/>
                  <a:pt x="1170482" y="1894024"/>
                  <a:pt x="1170671" y="1894107"/>
                </a:cubicBezTo>
                <a:cubicBezTo>
                  <a:pt x="1171377" y="1894390"/>
                  <a:pt x="1172082" y="1894639"/>
                  <a:pt x="1172790" y="1894898"/>
                </a:cubicBezTo>
                <a:cubicBezTo>
                  <a:pt x="1174355" y="1895478"/>
                  <a:pt x="1175921" y="1895998"/>
                  <a:pt x="1177475" y="1896435"/>
                </a:cubicBezTo>
                <a:cubicBezTo>
                  <a:pt x="1182078" y="1897724"/>
                  <a:pt x="1186563" y="1898362"/>
                  <a:pt x="1190801" y="1898150"/>
                </a:cubicBezTo>
                <a:cubicBezTo>
                  <a:pt x="1193037" y="1898043"/>
                  <a:pt x="1195203" y="1897700"/>
                  <a:pt x="1197287" y="1897097"/>
                </a:cubicBezTo>
                <a:cubicBezTo>
                  <a:pt x="1197640" y="1897003"/>
                  <a:pt x="1197969" y="1896885"/>
                  <a:pt x="1198311" y="1896766"/>
                </a:cubicBezTo>
                <a:cubicBezTo>
                  <a:pt x="1198605" y="1896672"/>
                  <a:pt x="1198900" y="1896601"/>
                  <a:pt x="1199182" y="1896495"/>
                </a:cubicBezTo>
                <a:cubicBezTo>
                  <a:pt x="1200429" y="1896022"/>
                  <a:pt x="1201618" y="1895419"/>
                  <a:pt x="1202784" y="1894745"/>
                </a:cubicBezTo>
                <a:cubicBezTo>
                  <a:pt x="1203349" y="1894414"/>
                  <a:pt x="1203915" y="1894071"/>
                  <a:pt x="1204456" y="1893693"/>
                </a:cubicBezTo>
                <a:cubicBezTo>
                  <a:pt x="1204986" y="1893315"/>
                  <a:pt x="1205515" y="1892924"/>
                  <a:pt x="1206033" y="1892499"/>
                </a:cubicBezTo>
                <a:cubicBezTo>
                  <a:pt x="1207375" y="1891399"/>
                  <a:pt x="1208635" y="1890111"/>
                  <a:pt x="1209824" y="1888645"/>
                </a:cubicBezTo>
                <a:cubicBezTo>
                  <a:pt x="1210660" y="1887616"/>
                  <a:pt x="1211472" y="1886541"/>
                  <a:pt x="1212225" y="1885335"/>
                </a:cubicBezTo>
                <a:cubicBezTo>
                  <a:pt x="1210919" y="1886328"/>
                  <a:pt x="1209387" y="1887226"/>
                  <a:pt x="1207728" y="1888042"/>
                </a:cubicBezTo>
                <a:cubicBezTo>
                  <a:pt x="1207634" y="1888089"/>
                  <a:pt x="1207528" y="1888148"/>
                  <a:pt x="1207423" y="1888196"/>
                </a:cubicBezTo>
                <a:cubicBezTo>
                  <a:pt x="1206634" y="1888574"/>
                  <a:pt x="1205810" y="1888929"/>
                  <a:pt x="1204974" y="1889271"/>
                </a:cubicBezTo>
                <a:cubicBezTo>
                  <a:pt x="1204962" y="1889283"/>
                  <a:pt x="1204950" y="1889283"/>
                  <a:pt x="1204939" y="1889283"/>
                </a:cubicBezTo>
                <a:cubicBezTo>
                  <a:pt x="1203726" y="1889780"/>
                  <a:pt x="1202478" y="1890229"/>
                  <a:pt x="1201207" y="1890643"/>
                </a:cubicBezTo>
                <a:cubicBezTo>
                  <a:pt x="1200748" y="1890796"/>
                  <a:pt x="1200289" y="1890950"/>
                  <a:pt x="1199830" y="1891080"/>
                </a:cubicBezTo>
                <a:cubicBezTo>
                  <a:pt x="1199594" y="1891151"/>
                  <a:pt x="1199371" y="1891222"/>
                  <a:pt x="1199135" y="1891281"/>
                </a:cubicBezTo>
                <a:cubicBezTo>
                  <a:pt x="1195450" y="1892345"/>
                  <a:pt x="1191707" y="1893102"/>
                  <a:pt x="1188411" y="1893574"/>
                </a:cubicBezTo>
                <a:cubicBezTo>
                  <a:pt x="1178346" y="1894993"/>
                  <a:pt x="1172660" y="1893705"/>
                  <a:pt x="1186504" y="1890383"/>
                </a:cubicBezTo>
                <a:cubicBezTo>
                  <a:pt x="1188445" y="1889922"/>
                  <a:pt x="1190718" y="1889425"/>
                  <a:pt x="1193473" y="1888881"/>
                </a:cubicBezTo>
                <a:cubicBezTo>
                  <a:pt x="1194072" y="1888763"/>
                  <a:pt x="1194627" y="1888609"/>
                  <a:pt x="1195192" y="1888456"/>
                </a:cubicBezTo>
                <a:cubicBezTo>
                  <a:pt x="1195474" y="1888385"/>
                  <a:pt x="1195768" y="1888338"/>
                  <a:pt x="1196027" y="1888255"/>
                </a:cubicBezTo>
                <a:cubicBezTo>
                  <a:pt x="1197664" y="1887794"/>
                  <a:pt x="1199147" y="1887226"/>
                  <a:pt x="1200512" y="1886576"/>
                </a:cubicBezTo>
                <a:cubicBezTo>
                  <a:pt x="1200548" y="1886564"/>
                  <a:pt x="1200583" y="1886552"/>
                  <a:pt x="1200618" y="1886529"/>
                </a:cubicBezTo>
                <a:cubicBezTo>
                  <a:pt x="1203455" y="1885193"/>
                  <a:pt x="1205833" y="1883514"/>
                  <a:pt x="1208011" y="1881765"/>
                </a:cubicBezTo>
                <a:cubicBezTo>
                  <a:pt x="1208070" y="1881717"/>
                  <a:pt x="1208129" y="1881670"/>
                  <a:pt x="1208188" y="1881623"/>
                </a:cubicBezTo>
                <a:cubicBezTo>
                  <a:pt x="1208400" y="1881445"/>
                  <a:pt x="1208623" y="1881280"/>
                  <a:pt x="1208835" y="1881103"/>
                </a:cubicBezTo>
                <a:cubicBezTo>
                  <a:pt x="1210330" y="1879861"/>
                  <a:pt x="1211754" y="1878585"/>
                  <a:pt x="1213202" y="1877379"/>
                </a:cubicBezTo>
                <a:cubicBezTo>
                  <a:pt x="1213485" y="1877131"/>
                  <a:pt x="1213779" y="1876894"/>
                  <a:pt x="1214074" y="1876658"/>
                </a:cubicBezTo>
                <a:cubicBezTo>
                  <a:pt x="1215157" y="1875771"/>
                  <a:pt x="1216263" y="1874944"/>
                  <a:pt x="1217429" y="1874187"/>
                </a:cubicBezTo>
                <a:cubicBezTo>
                  <a:pt x="1218123" y="1873738"/>
                  <a:pt x="1218841" y="1873324"/>
                  <a:pt x="1219583" y="1872946"/>
                </a:cubicBezTo>
                <a:cubicBezTo>
                  <a:pt x="1220124" y="1872662"/>
                  <a:pt x="1220666" y="1872402"/>
                  <a:pt x="1221243" y="1872165"/>
                </a:cubicBezTo>
                <a:cubicBezTo>
                  <a:pt x="1222078" y="1871823"/>
                  <a:pt x="1222961" y="1871527"/>
                  <a:pt x="1223891" y="1871279"/>
                </a:cubicBezTo>
                <a:cubicBezTo>
                  <a:pt x="1224267" y="1871184"/>
                  <a:pt x="1224633" y="1871066"/>
                  <a:pt x="1225033" y="1870983"/>
                </a:cubicBezTo>
                <a:cubicBezTo>
                  <a:pt x="1225728" y="1870841"/>
                  <a:pt x="1226469" y="1870794"/>
                  <a:pt x="1227223" y="1870759"/>
                </a:cubicBezTo>
                <a:cubicBezTo>
                  <a:pt x="1228106" y="1870723"/>
                  <a:pt x="1228977" y="1870688"/>
                  <a:pt x="1229835" y="1870605"/>
                </a:cubicBezTo>
                <a:cubicBezTo>
                  <a:pt x="1230460" y="1870546"/>
                  <a:pt x="1231060" y="1870463"/>
                  <a:pt x="1231625" y="1870286"/>
                </a:cubicBezTo>
                <a:cubicBezTo>
                  <a:pt x="1231837" y="1870215"/>
                  <a:pt x="1232014" y="1870108"/>
                  <a:pt x="1232214" y="1870014"/>
                </a:cubicBezTo>
                <a:cubicBezTo>
                  <a:pt x="1233144" y="1869576"/>
                  <a:pt x="1233897" y="1868867"/>
                  <a:pt x="1234309" y="1867579"/>
                </a:cubicBezTo>
                <a:cubicBezTo>
                  <a:pt x="1234368" y="1867389"/>
                  <a:pt x="1234404" y="1867165"/>
                  <a:pt x="1234427" y="1866917"/>
                </a:cubicBezTo>
                <a:cubicBezTo>
                  <a:pt x="1234473" y="1866491"/>
                  <a:pt x="1234451" y="1865983"/>
                  <a:pt x="1234380" y="1865427"/>
                </a:cubicBezTo>
                <a:cubicBezTo>
                  <a:pt x="1234286" y="1864670"/>
                  <a:pt x="1234096" y="1863831"/>
                  <a:pt x="1233815" y="1862945"/>
                </a:cubicBezTo>
                <a:cubicBezTo>
                  <a:pt x="1233815" y="1862921"/>
                  <a:pt x="1233803" y="1862909"/>
                  <a:pt x="1233803" y="1862885"/>
                </a:cubicBezTo>
                <a:lnTo>
                  <a:pt x="1233815" y="1862885"/>
                </a:lnTo>
                <a:cubicBezTo>
                  <a:pt x="1233627" y="1862306"/>
                  <a:pt x="1233426" y="1861727"/>
                  <a:pt x="1233179" y="1861148"/>
                </a:cubicBezTo>
                <a:cubicBezTo>
                  <a:pt x="1232744" y="1860084"/>
                  <a:pt x="1232202" y="1859043"/>
                  <a:pt x="1231578" y="1858074"/>
                </a:cubicBezTo>
                <a:cubicBezTo>
                  <a:pt x="1231202" y="1857471"/>
                  <a:pt x="1230790" y="1856904"/>
                  <a:pt x="1230354" y="1856395"/>
                </a:cubicBezTo>
                <a:cubicBezTo>
                  <a:pt x="1230107" y="1856100"/>
                  <a:pt x="1229848" y="1855828"/>
                  <a:pt x="1229589" y="1855580"/>
                </a:cubicBezTo>
                <a:close/>
                <a:moveTo>
                  <a:pt x="1192845" y="1821568"/>
                </a:moveTo>
                <a:cubicBezTo>
                  <a:pt x="1194446" y="1821899"/>
                  <a:pt x="1195273" y="1822686"/>
                  <a:pt x="1194108" y="1824489"/>
                </a:cubicBezTo>
                <a:cubicBezTo>
                  <a:pt x="1192942" y="1826250"/>
                  <a:pt x="1189341" y="1824997"/>
                  <a:pt x="1186833" y="1824760"/>
                </a:cubicBezTo>
                <a:cubicBezTo>
                  <a:pt x="1184914" y="1824595"/>
                  <a:pt x="1185020" y="1821403"/>
                  <a:pt x="1186939" y="1821379"/>
                </a:cubicBezTo>
                <a:cubicBezTo>
                  <a:pt x="1188869" y="1821361"/>
                  <a:pt x="1191244" y="1821237"/>
                  <a:pt x="1192845" y="1821568"/>
                </a:cubicBezTo>
                <a:close/>
                <a:moveTo>
                  <a:pt x="936927" y="1585394"/>
                </a:moveTo>
                <a:cubicBezTo>
                  <a:pt x="937796" y="1588515"/>
                  <a:pt x="933480" y="1585465"/>
                  <a:pt x="930860" y="1584271"/>
                </a:cubicBezTo>
                <a:cubicBezTo>
                  <a:pt x="930718" y="1584212"/>
                  <a:pt x="930561" y="1584129"/>
                  <a:pt x="930431" y="1584070"/>
                </a:cubicBezTo>
                <a:cubicBezTo>
                  <a:pt x="928854" y="1583444"/>
                  <a:pt x="929653" y="1581209"/>
                  <a:pt x="931272" y="1581599"/>
                </a:cubicBezTo>
                <a:lnTo>
                  <a:pt x="931273" y="1581599"/>
                </a:lnTo>
                <a:cubicBezTo>
                  <a:pt x="931398" y="1581623"/>
                  <a:pt x="931528" y="1581670"/>
                  <a:pt x="931655" y="1581706"/>
                </a:cubicBezTo>
                <a:cubicBezTo>
                  <a:pt x="933847" y="1582250"/>
                  <a:pt x="936262" y="1583065"/>
                  <a:pt x="936927" y="1585394"/>
                </a:cubicBezTo>
                <a:close/>
                <a:moveTo>
                  <a:pt x="732164" y="1396058"/>
                </a:moveTo>
                <a:cubicBezTo>
                  <a:pt x="731101" y="1395880"/>
                  <a:pt x="730039" y="1395644"/>
                  <a:pt x="728977" y="1395490"/>
                </a:cubicBezTo>
                <a:cubicBezTo>
                  <a:pt x="731931" y="1400656"/>
                  <a:pt x="734967" y="1404345"/>
                  <a:pt x="738468" y="1407655"/>
                </a:cubicBezTo>
                <a:cubicBezTo>
                  <a:pt x="735892" y="1404037"/>
                  <a:pt x="733421" y="1400160"/>
                  <a:pt x="732164" y="1396058"/>
                </a:cubicBezTo>
                <a:close/>
                <a:moveTo>
                  <a:pt x="232359" y="933764"/>
                </a:moveTo>
                <a:cubicBezTo>
                  <a:pt x="230399" y="936467"/>
                  <a:pt x="228926" y="939246"/>
                  <a:pt x="228678" y="943077"/>
                </a:cubicBezTo>
                <a:cubicBezTo>
                  <a:pt x="228397" y="947444"/>
                  <a:pt x="224062" y="943139"/>
                  <a:pt x="223383" y="941459"/>
                </a:cubicBezTo>
                <a:cubicBezTo>
                  <a:pt x="222725" y="939830"/>
                  <a:pt x="222136" y="938121"/>
                  <a:pt x="221494" y="936451"/>
                </a:cubicBezTo>
                <a:cubicBezTo>
                  <a:pt x="221565" y="937355"/>
                  <a:pt x="221562" y="938246"/>
                  <a:pt x="221322" y="939011"/>
                </a:cubicBezTo>
                <a:cubicBezTo>
                  <a:pt x="221184" y="939449"/>
                  <a:pt x="220812" y="939608"/>
                  <a:pt x="220392" y="939459"/>
                </a:cubicBezTo>
                <a:cubicBezTo>
                  <a:pt x="218855" y="938914"/>
                  <a:pt x="218310" y="937325"/>
                  <a:pt x="218001" y="935831"/>
                </a:cubicBezTo>
                <a:cubicBezTo>
                  <a:pt x="217707" y="934409"/>
                  <a:pt x="217252" y="932862"/>
                  <a:pt x="217000" y="931335"/>
                </a:cubicBezTo>
                <a:cubicBezTo>
                  <a:pt x="216967" y="931552"/>
                  <a:pt x="217023" y="931773"/>
                  <a:pt x="216963" y="931986"/>
                </a:cubicBezTo>
                <a:cubicBezTo>
                  <a:pt x="216594" y="933299"/>
                  <a:pt x="214966" y="933316"/>
                  <a:pt x="214453" y="932111"/>
                </a:cubicBezTo>
                <a:cubicBezTo>
                  <a:pt x="214204" y="931528"/>
                  <a:pt x="214071" y="931033"/>
                  <a:pt x="213922" y="930418"/>
                </a:cubicBezTo>
                <a:cubicBezTo>
                  <a:pt x="213696" y="929491"/>
                  <a:pt x="213216" y="928433"/>
                  <a:pt x="213040" y="927450"/>
                </a:cubicBezTo>
                <a:cubicBezTo>
                  <a:pt x="212290" y="927256"/>
                  <a:pt x="211539" y="927070"/>
                  <a:pt x="210771" y="927007"/>
                </a:cubicBezTo>
                <a:cubicBezTo>
                  <a:pt x="211137" y="927829"/>
                  <a:pt x="211353" y="928756"/>
                  <a:pt x="211342" y="929691"/>
                </a:cubicBezTo>
                <a:cubicBezTo>
                  <a:pt x="211332" y="930491"/>
                  <a:pt x="210633" y="931212"/>
                  <a:pt x="209799" y="930828"/>
                </a:cubicBezTo>
                <a:cubicBezTo>
                  <a:pt x="208321" y="930149"/>
                  <a:pt x="207133" y="928683"/>
                  <a:pt x="206859" y="927075"/>
                </a:cubicBezTo>
                <a:lnTo>
                  <a:pt x="206858" y="927072"/>
                </a:lnTo>
                <a:cubicBezTo>
                  <a:pt x="203463" y="927474"/>
                  <a:pt x="200008" y="928480"/>
                  <a:pt x="196747" y="928726"/>
                </a:cubicBezTo>
                <a:cubicBezTo>
                  <a:pt x="197944" y="930922"/>
                  <a:pt x="199107" y="933154"/>
                  <a:pt x="200275" y="935386"/>
                </a:cubicBezTo>
                <a:cubicBezTo>
                  <a:pt x="200028" y="933392"/>
                  <a:pt x="200152" y="931424"/>
                  <a:pt x="200989" y="929614"/>
                </a:cubicBezTo>
                <a:cubicBezTo>
                  <a:pt x="201434" y="928651"/>
                  <a:pt x="202881" y="928982"/>
                  <a:pt x="202955" y="930007"/>
                </a:cubicBezTo>
                <a:lnTo>
                  <a:pt x="209838" y="945925"/>
                </a:lnTo>
                <a:lnTo>
                  <a:pt x="209861" y="946428"/>
                </a:lnTo>
                <a:cubicBezTo>
                  <a:pt x="210467" y="947839"/>
                  <a:pt x="211151" y="949178"/>
                  <a:pt x="211828" y="950524"/>
                </a:cubicBezTo>
                <a:lnTo>
                  <a:pt x="209838" y="945925"/>
                </a:lnTo>
                <a:lnTo>
                  <a:pt x="209360" y="935046"/>
                </a:lnTo>
                <a:cubicBezTo>
                  <a:pt x="210010" y="934342"/>
                  <a:pt x="211108" y="934807"/>
                  <a:pt x="211190" y="935718"/>
                </a:cubicBezTo>
                <a:cubicBezTo>
                  <a:pt x="211781" y="942374"/>
                  <a:pt x="214556" y="947656"/>
                  <a:pt x="217794" y="953363"/>
                </a:cubicBezTo>
                <a:cubicBezTo>
                  <a:pt x="218008" y="953742"/>
                  <a:pt x="218268" y="954080"/>
                  <a:pt x="218495" y="954449"/>
                </a:cubicBezTo>
                <a:cubicBezTo>
                  <a:pt x="217601" y="951571"/>
                  <a:pt x="217157" y="948633"/>
                  <a:pt x="217716" y="945828"/>
                </a:cubicBezTo>
                <a:cubicBezTo>
                  <a:pt x="217948" y="944660"/>
                  <a:pt x="219926" y="944486"/>
                  <a:pt x="220338" y="945615"/>
                </a:cubicBezTo>
                <a:cubicBezTo>
                  <a:pt x="222555" y="951698"/>
                  <a:pt x="223877" y="957346"/>
                  <a:pt x="227088" y="963107"/>
                </a:cubicBezTo>
                <a:cubicBezTo>
                  <a:pt x="227189" y="963289"/>
                  <a:pt x="227323" y="963468"/>
                  <a:pt x="227432" y="963650"/>
                </a:cubicBezTo>
                <a:cubicBezTo>
                  <a:pt x="226133" y="960364"/>
                  <a:pt x="225364" y="956981"/>
                  <a:pt x="226214" y="953986"/>
                </a:cubicBezTo>
                <a:cubicBezTo>
                  <a:pt x="226458" y="953128"/>
                  <a:pt x="227727" y="952496"/>
                  <a:pt x="228313" y="953474"/>
                </a:cubicBezTo>
                <a:cubicBezTo>
                  <a:pt x="231232" y="958341"/>
                  <a:pt x="231695" y="964248"/>
                  <a:pt x="234670" y="969133"/>
                </a:cubicBezTo>
                <a:cubicBezTo>
                  <a:pt x="235200" y="970001"/>
                  <a:pt x="235819" y="970744"/>
                  <a:pt x="236393" y="971546"/>
                </a:cubicBezTo>
                <a:cubicBezTo>
                  <a:pt x="235287" y="968781"/>
                  <a:pt x="234710" y="965873"/>
                  <a:pt x="235187" y="962898"/>
                </a:cubicBezTo>
                <a:cubicBezTo>
                  <a:pt x="235343" y="961921"/>
                  <a:pt x="236843" y="961327"/>
                  <a:pt x="237289" y="962465"/>
                </a:cubicBezTo>
                <a:cubicBezTo>
                  <a:pt x="238175" y="964726"/>
                  <a:pt x="238985" y="966985"/>
                  <a:pt x="239773" y="969281"/>
                </a:cubicBezTo>
                <a:cubicBezTo>
                  <a:pt x="240855" y="972431"/>
                  <a:pt x="242246" y="974884"/>
                  <a:pt x="243934" y="977212"/>
                </a:cubicBezTo>
                <a:cubicBezTo>
                  <a:pt x="243822" y="976585"/>
                  <a:pt x="243747" y="975949"/>
                  <a:pt x="243707" y="975323"/>
                </a:cubicBezTo>
                <a:cubicBezTo>
                  <a:pt x="243626" y="974058"/>
                  <a:pt x="245335" y="973921"/>
                  <a:pt x="245764" y="974978"/>
                </a:cubicBezTo>
                <a:cubicBezTo>
                  <a:pt x="247046" y="978142"/>
                  <a:pt x="249501" y="981876"/>
                  <a:pt x="251823" y="984379"/>
                </a:cubicBezTo>
                <a:cubicBezTo>
                  <a:pt x="254547" y="987318"/>
                  <a:pt x="258304" y="991574"/>
                  <a:pt x="261836" y="993482"/>
                </a:cubicBezTo>
                <a:cubicBezTo>
                  <a:pt x="262683" y="993938"/>
                  <a:pt x="263545" y="994378"/>
                  <a:pt x="264390" y="994838"/>
                </a:cubicBezTo>
                <a:cubicBezTo>
                  <a:pt x="258200" y="987755"/>
                  <a:pt x="253355" y="979512"/>
                  <a:pt x="248344" y="971469"/>
                </a:cubicBezTo>
                <a:cubicBezTo>
                  <a:pt x="244524" y="965335"/>
                  <a:pt x="239262" y="958976"/>
                  <a:pt x="237169" y="951952"/>
                </a:cubicBezTo>
                <a:cubicBezTo>
                  <a:pt x="235355" y="945864"/>
                  <a:pt x="235420" y="939346"/>
                  <a:pt x="232359" y="933764"/>
                </a:cubicBezTo>
                <a:close/>
                <a:moveTo>
                  <a:pt x="488140" y="1168432"/>
                </a:moveTo>
                <a:cubicBezTo>
                  <a:pt x="488828" y="1172663"/>
                  <a:pt x="488896" y="1177060"/>
                  <a:pt x="487927" y="1180772"/>
                </a:cubicBezTo>
                <a:cubicBezTo>
                  <a:pt x="488890" y="1180619"/>
                  <a:pt x="489861" y="1180502"/>
                  <a:pt x="490867" y="1180430"/>
                </a:cubicBezTo>
                <a:cubicBezTo>
                  <a:pt x="493086" y="1180252"/>
                  <a:pt x="493815" y="1183456"/>
                  <a:pt x="491535" y="1183905"/>
                </a:cubicBezTo>
                <a:cubicBezTo>
                  <a:pt x="490615" y="1184095"/>
                  <a:pt x="486754" y="1185265"/>
                  <a:pt x="486023" y="1185170"/>
                </a:cubicBezTo>
                <a:cubicBezTo>
                  <a:pt x="485589" y="1185820"/>
                  <a:pt x="485107" y="1186411"/>
                  <a:pt x="484546" y="1186932"/>
                </a:cubicBezTo>
                <a:cubicBezTo>
                  <a:pt x="486578" y="1187653"/>
                  <a:pt x="488588" y="1188516"/>
                  <a:pt x="490880" y="1188421"/>
                </a:cubicBezTo>
                <a:cubicBezTo>
                  <a:pt x="492329" y="1188362"/>
                  <a:pt x="492518" y="1190714"/>
                  <a:pt x="491098" y="1190952"/>
                </a:cubicBezTo>
                <a:cubicBezTo>
                  <a:pt x="489582" y="1191211"/>
                  <a:pt x="487848" y="1191153"/>
                  <a:pt x="486122" y="1190904"/>
                </a:cubicBezTo>
                <a:cubicBezTo>
                  <a:pt x="487937" y="1193256"/>
                  <a:pt x="489096" y="1196011"/>
                  <a:pt x="489860" y="1198978"/>
                </a:cubicBezTo>
                <a:cubicBezTo>
                  <a:pt x="493366" y="1194379"/>
                  <a:pt x="496292" y="1191507"/>
                  <a:pt x="500415" y="1187724"/>
                </a:cubicBezTo>
                <a:cubicBezTo>
                  <a:pt x="500459" y="1187203"/>
                  <a:pt x="500659" y="1187085"/>
                  <a:pt x="501105" y="1186708"/>
                </a:cubicBezTo>
                <a:cubicBezTo>
                  <a:pt x="500100" y="1184331"/>
                  <a:pt x="488370" y="1169861"/>
                  <a:pt x="488140" y="1168432"/>
                </a:cubicBezTo>
                <a:close/>
                <a:moveTo>
                  <a:pt x="1523826" y="2123814"/>
                </a:moveTo>
                <a:cubicBezTo>
                  <a:pt x="1518246" y="2125741"/>
                  <a:pt x="1512407" y="2126758"/>
                  <a:pt x="1508711" y="2132326"/>
                </a:cubicBezTo>
                <a:cubicBezTo>
                  <a:pt x="1507239" y="2134537"/>
                  <a:pt x="1505262" y="2136570"/>
                  <a:pt x="1502695" y="2137504"/>
                </a:cubicBezTo>
                <a:cubicBezTo>
                  <a:pt x="1498104" y="2139182"/>
                  <a:pt x="1499494" y="2146015"/>
                  <a:pt x="1498504" y="2151193"/>
                </a:cubicBezTo>
                <a:cubicBezTo>
                  <a:pt x="1500340" y="2150614"/>
                  <a:pt x="1502107" y="2149881"/>
                  <a:pt x="1503614" y="2148628"/>
                </a:cubicBezTo>
                <a:cubicBezTo>
                  <a:pt x="1507522" y="2145389"/>
                  <a:pt x="1510076" y="2140790"/>
                  <a:pt x="1513443" y="2137031"/>
                </a:cubicBezTo>
                <a:cubicBezTo>
                  <a:pt x="1516068" y="2134099"/>
                  <a:pt x="1519364" y="2131380"/>
                  <a:pt x="1521542" y="2128094"/>
                </a:cubicBezTo>
                <a:cubicBezTo>
                  <a:pt x="1522459" y="2126734"/>
                  <a:pt x="1523155" y="2125280"/>
                  <a:pt x="1523826" y="2123814"/>
                </a:cubicBezTo>
                <a:close/>
                <a:moveTo>
                  <a:pt x="969513" y="1610645"/>
                </a:moveTo>
                <a:cubicBezTo>
                  <a:pt x="967139" y="1610090"/>
                  <a:pt x="964761" y="1609558"/>
                  <a:pt x="962378" y="1609026"/>
                </a:cubicBezTo>
                <a:cubicBezTo>
                  <a:pt x="960498" y="1609333"/>
                  <a:pt x="958742" y="1609664"/>
                  <a:pt x="957000" y="1610007"/>
                </a:cubicBezTo>
                <a:cubicBezTo>
                  <a:pt x="961358" y="1611402"/>
                  <a:pt x="965649" y="1612951"/>
                  <a:pt x="969880" y="1614700"/>
                </a:cubicBezTo>
                <a:cubicBezTo>
                  <a:pt x="969726" y="1613341"/>
                  <a:pt x="969604" y="1611993"/>
                  <a:pt x="969513" y="1610645"/>
                </a:cubicBezTo>
                <a:close/>
                <a:moveTo>
                  <a:pt x="479573" y="1158384"/>
                </a:moveTo>
                <a:cubicBezTo>
                  <a:pt x="473407" y="1150355"/>
                  <a:pt x="461437" y="1146277"/>
                  <a:pt x="442708" y="1156526"/>
                </a:cubicBezTo>
                <a:cubicBezTo>
                  <a:pt x="443739" y="1158772"/>
                  <a:pt x="444177" y="1163572"/>
                  <a:pt x="443261" y="1166267"/>
                </a:cubicBezTo>
                <a:cubicBezTo>
                  <a:pt x="445950" y="1163986"/>
                  <a:pt x="449483" y="1160451"/>
                  <a:pt x="451672" y="1157377"/>
                </a:cubicBezTo>
                <a:cubicBezTo>
                  <a:pt x="453001" y="1155522"/>
                  <a:pt x="455825" y="1157495"/>
                  <a:pt x="454574" y="1159399"/>
                </a:cubicBezTo>
                <a:cubicBezTo>
                  <a:pt x="453135" y="1161609"/>
                  <a:pt x="451450" y="1163560"/>
                  <a:pt x="449691" y="1165463"/>
                </a:cubicBezTo>
                <a:cubicBezTo>
                  <a:pt x="451820" y="1164588"/>
                  <a:pt x="453923" y="1163856"/>
                  <a:pt x="455916" y="1163442"/>
                </a:cubicBezTo>
                <a:cubicBezTo>
                  <a:pt x="458404" y="1161681"/>
                  <a:pt x="460290" y="1160120"/>
                  <a:pt x="462503" y="1157200"/>
                </a:cubicBezTo>
                <a:cubicBezTo>
                  <a:pt x="463956" y="1155285"/>
                  <a:pt x="466739" y="1157696"/>
                  <a:pt x="465320" y="1159612"/>
                </a:cubicBezTo>
                <a:cubicBezTo>
                  <a:pt x="464347" y="1160912"/>
                  <a:pt x="463253" y="1162082"/>
                  <a:pt x="462103" y="1163193"/>
                </a:cubicBezTo>
                <a:cubicBezTo>
                  <a:pt x="463964" y="1163524"/>
                  <a:pt x="465643" y="1164222"/>
                  <a:pt x="467000" y="1165499"/>
                </a:cubicBezTo>
                <a:cubicBezTo>
                  <a:pt x="477672" y="1157235"/>
                  <a:pt x="475072" y="1163950"/>
                  <a:pt x="469060" y="1168312"/>
                </a:cubicBezTo>
                <a:cubicBezTo>
                  <a:pt x="469614" y="1169400"/>
                  <a:pt x="470092" y="1170606"/>
                  <a:pt x="470413" y="1172084"/>
                </a:cubicBezTo>
                <a:cubicBezTo>
                  <a:pt x="479233" y="1166917"/>
                  <a:pt x="480402" y="1177959"/>
                  <a:pt x="477294" y="1184792"/>
                </a:cubicBezTo>
                <a:cubicBezTo>
                  <a:pt x="478852" y="1184733"/>
                  <a:pt x="480314" y="1184532"/>
                  <a:pt x="481619" y="1183941"/>
                </a:cubicBezTo>
                <a:lnTo>
                  <a:pt x="481618" y="1183941"/>
                </a:lnTo>
                <a:cubicBezTo>
                  <a:pt x="486103" y="1178391"/>
                  <a:pt x="485740" y="1166412"/>
                  <a:pt x="479573" y="1158384"/>
                </a:cubicBezTo>
                <a:close/>
                <a:moveTo>
                  <a:pt x="739942" y="1397441"/>
                </a:moveTo>
                <a:cubicBezTo>
                  <a:pt x="738948" y="1397240"/>
                  <a:pt x="737957" y="1397110"/>
                  <a:pt x="736965" y="1396921"/>
                </a:cubicBezTo>
                <a:cubicBezTo>
                  <a:pt x="740317" y="1401827"/>
                  <a:pt x="743085" y="1407383"/>
                  <a:pt x="746773" y="1411911"/>
                </a:cubicBezTo>
                <a:cubicBezTo>
                  <a:pt x="747424" y="1412703"/>
                  <a:pt x="748246" y="1413483"/>
                  <a:pt x="749116" y="1414263"/>
                </a:cubicBezTo>
                <a:cubicBezTo>
                  <a:pt x="746330" y="1409865"/>
                  <a:pt x="743633" y="1404664"/>
                  <a:pt x="741981" y="1401058"/>
                </a:cubicBezTo>
                <a:cubicBezTo>
                  <a:pt x="741100" y="1400444"/>
                  <a:pt x="740300" y="1399285"/>
                  <a:pt x="739940" y="1397441"/>
                </a:cubicBezTo>
                <a:close/>
                <a:moveTo>
                  <a:pt x="833505" y="1483432"/>
                </a:moveTo>
                <a:cubicBezTo>
                  <a:pt x="833470" y="1483432"/>
                  <a:pt x="833434" y="1483420"/>
                  <a:pt x="833391" y="1483408"/>
                </a:cubicBezTo>
                <a:cubicBezTo>
                  <a:pt x="833669" y="1483869"/>
                  <a:pt x="833906" y="1484354"/>
                  <a:pt x="834115" y="1484851"/>
                </a:cubicBezTo>
                <a:cubicBezTo>
                  <a:pt x="837017" y="1491684"/>
                  <a:pt x="833651" y="1500940"/>
                  <a:pt x="833018" y="1497429"/>
                </a:cubicBezTo>
                <a:cubicBezTo>
                  <a:pt x="832475" y="1494391"/>
                  <a:pt x="832499" y="1489496"/>
                  <a:pt x="831036" y="1485962"/>
                </a:cubicBezTo>
                <a:cubicBezTo>
                  <a:pt x="830657" y="1485040"/>
                  <a:pt x="830199" y="1484200"/>
                  <a:pt x="829575" y="1483527"/>
                </a:cubicBezTo>
                <a:cubicBezTo>
                  <a:pt x="829166" y="1483089"/>
                  <a:pt x="828708" y="1482699"/>
                  <a:pt x="828170" y="1482404"/>
                </a:cubicBezTo>
                <a:cubicBezTo>
                  <a:pt x="827228" y="1482297"/>
                  <a:pt x="826282" y="1482179"/>
                  <a:pt x="825352" y="1482143"/>
                </a:cubicBezTo>
                <a:cubicBezTo>
                  <a:pt x="825768" y="1482782"/>
                  <a:pt x="826117" y="1483538"/>
                  <a:pt x="826426" y="1484342"/>
                </a:cubicBezTo>
                <a:cubicBezTo>
                  <a:pt x="826754" y="1485193"/>
                  <a:pt x="827024" y="1486127"/>
                  <a:pt x="827244" y="1487120"/>
                </a:cubicBezTo>
                <a:cubicBezTo>
                  <a:pt x="828827" y="1494237"/>
                  <a:pt x="827727" y="1503777"/>
                  <a:pt x="826113" y="1501909"/>
                </a:cubicBezTo>
                <a:cubicBezTo>
                  <a:pt x="825213" y="1500881"/>
                  <a:pt x="825571" y="1493681"/>
                  <a:pt x="824337" y="1487889"/>
                </a:cubicBezTo>
                <a:cubicBezTo>
                  <a:pt x="824120" y="1486872"/>
                  <a:pt x="823844" y="1485903"/>
                  <a:pt x="823508" y="1485016"/>
                </a:cubicBezTo>
                <a:cubicBezTo>
                  <a:pt x="823101" y="1483928"/>
                  <a:pt x="822629" y="1482935"/>
                  <a:pt x="821998" y="1482191"/>
                </a:cubicBezTo>
                <a:cubicBezTo>
                  <a:pt x="816575" y="1482616"/>
                  <a:pt x="811646" y="1484756"/>
                  <a:pt x="810328" y="1484910"/>
                </a:cubicBezTo>
                <a:cubicBezTo>
                  <a:pt x="810610" y="1485784"/>
                  <a:pt x="810878" y="1486659"/>
                  <a:pt x="811139" y="1487546"/>
                </a:cubicBezTo>
                <a:cubicBezTo>
                  <a:pt x="811361" y="1488302"/>
                  <a:pt x="811576" y="1489071"/>
                  <a:pt x="811783" y="1489827"/>
                </a:cubicBezTo>
                <a:cubicBezTo>
                  <a:pt x="812680" y="1493138"/>
                  <a:pt x="813429" y="1496459"/>
                  <a:pt x="814008" y="1499521"/>
                </a:cubicBezTo>
                <a:cubicBezTo>
                  <a:pt x="814446" y="1501838"/>
                  <a:pt x="814786" y="1503990"/>
                  <a:pt x="815031" y="1505881"/>
                </a:cubicBezTo>
                <a:cubicBezTo>
                  <a:pt x="815047" y="1506023"/>
                  <a:pt x="815068" y="1506165"/>
                  <a:pt x="815085" y="1506295"/>
                </a:cubicBezTo>
                <a:cubicBezTo>
                  <a:pt x="815484" y="1509511"/>
                  <a:pt x="815580" y="1511863"/>
                  <a:pt x="815349" y="1512750"/>
                </a:cubicBezTo>
                <a:cubicBezTo>
                  <a:pt x="816118" y="1514074"/>
                  <a:pt x="816515" y="1515303"/>
                  <a:pt x="816563" y="1516426"/>
                </a:cubicBezTo>
                <a:cubicBezTo>
                  <a:pt x="816628" y="1517975"/>
                  <a:pt x="816056" y="1519323"/>
                  <a:pt x="815059" y="1520493"/>
                </a:cubicBezTo>
                <a:cubicBezTo>
                  <a:pt x="814494" y="1521155"/>
                  <a:pt x="813795" y="1521758"/>
                  <a:pt x="812981" y="1522290"/>
                </a:cubicBezTo>
                <a:cubicBezTo>
                  <a:pt x="815294" y="1523720"/>
                  <a:pt x="817739" y="1525872"/>
                  <a:pt x="820117" y="1528981"/>
                </a:cubicBezTo>
                <a:lnTo>
                  <a:pt x="820116" y="1528993"/>
                </a:lnTo>
                <a:cubicBezTo>
                  <a:pt x="822352" y="1531913"/>
                  <a:pt x="824523" y="1535696"/>
                  <a:pt x="826468" y="1540543"/>
                </a:cubicBezTo>
                <a:cubicBezTo>
                  <a:pt x="827283" y="1542564"/>
                  <a:pt x="828059" y="1544775"/>
                  <a:pt x="828780" y="1547175"/>
                </a:cubicBezTo>
                <a:cubicBezTo>
                  <a:pt x="828773" y="1547127"/>
                  <a:pt x="828840" y="1547056"/>
                  <a:pt x="828912" y="1546974"/>
                </a:cubicBezTo>
                <a:cubicBezTo>
                  <a:pt x="828733" y="1545378"/>
                  <a:pt x="828617" y="1543841"/>
                  <a:pt x="828568" y="1542387"/>
                </a:cubicBezTo>
                <a:cubicBezTo>
                  <a:pt x="828495" y="1540153"/>
                  <a:pt x="828559" y="1538084"/>
                  <a:pt x="828748" y="1536157"/>
                </a:cubicBezTo>
                <a:cubicBezTo>
                  <a:pt x="828797" y="1535660"/>
                  <a:pt x="828860" y="1535187"/>
                  <a:pt x="828923" y="1534715"/>
                </a:cubicBezTo>
                <a:cubicBezTo>
                  <a:pt x="829215" y="1532527"/>
                  <a:pt x="829651" y="1530518"/>
                  <a:pt x="830207" y="1528674"/>
                </a:cubicBezTo>
                <a:cubicBezTo>
                  <a:pt x="830209" y="1528662"/>
                  <a:pt x="830210" y="1528650"/>
                  <a:pt x="830212" y="1528650"/>
                </a:cubicBezTo>
                <a:cubicBezTo>
                  <a:pt x="830267" y="1528473"/>
                  <a:pt x="830319" y="1528284"/>
                  <a:pt x="830375" y="1528106"/>
                </a:cubicBezTo>
                <a:cubicBezTo>
                  <a:pt x="830028" y="1527988"/>
                  <a:pt x="829695" y="1527858"/>
                  <a:pt x="829362" y="1527740"/>
                </a:cubicBezTo>
                <a:cubicBezTo>
                  <a:pt x="829336" y="1527728"/>
                  <a:pt x="829311" y="1527716"/>
                  <a:pt x="829285" y="1527704"/>
                </a:cubicBezTo>
                <a:cubicBezTo>
                  <a:pt x="825990" y="1526428"/>
                  <a:pt x="823553" y="1524430"/>
                  <a:pt x="823933" y="1521392"/>
                </a:cubicBezTo>
                <a:cubicBezTo>
                  <a:pt x="823933" y="1521392"/>
                  <a:pt x="823933" y="1521380"/>
                  <a:pt x="823933" y="1521380"/>
                </a:cubicBezTo>
                <a:cubicBezTo>
                  <a:pt x="824009" y="1520777"/>
                  <a:pt x="824160" y="1520138"/>
                  <a:pt x="824475" y="1519453"/>
                </a:cubicBezTo>
                <a:cubicBezTo>
                  <a:pt x="824832" y="1518684"/>
                  <a:pt x="825333" y="1518046"/>
                  <a:pt x="825911" y="1517478"/>
                </a:cubicBezTo>
                <a:cubicBezTo>
                  <a:pt x="826383" y="1517029"/>
                  <a:pt x="826899" y="1516616"/>
                  <a:pt x="827488" y="1516285"/>
                </a:cubicBezTo>
                <a:cubicBezTo>
                  <a:pt x="828218" y="1515883"/>
                  <a:pt x="829106" y="1515587"/>
                  <a:pt x="830056" y="1515362"/>
                </a:cubicBezTo>
                <a:cubicBezTo>
                  <a:pt x="832154" y="1514842"/>
                  <a:pt x="834663" y="1514736"/>
                  <a:pt x="837188" y="1514972"/>
                </a:cubicBezTo>
                <a:cubicBezTo>
                  <a:pt x="838575" y="1512892"/>
                  <a:pt x="839870" y="1510941"/>
                  <a:pt x="840868" y="1508955"/>
                </a:cubicBezTo>
                <a:cubicBezTo>
                  <a:pt x="841451" y="1507796"/>
                  <a:pt x="841936" y="1506626"/>
                  <a:pt x="842266" y="1505409"/>
                </a:cubicBezTo>
                <a:cubicBezTo>
                  <a:pt x="843328" y="1501472"/>
                  <a:pt x="842836" y="1497051"/>
                  <a:pt x="839275" y="1490939"/>
                </a:cubicBezTo>
                <a:cubicBezTo>
                  <a:pt x="840955" y="1495490"/>
                  <a:pt x="841555" y="1500621"/>
                  <a:pt x="840396" y="1505089"/>
                </a:cubicBezTo>
                <a:cubicBezTo>
                  <a:pt x="840056" y="1506413"/>
                  <a:pt x="839589" y="1507678"/>
                  <a:pt x="838915" y="1508837"/>
                </a:cubicBezTo>
                <a:cubicBezTo>
                  <a:pt x="837979" y="1510468"/>
                  <a:pt x="836727" y="1511922"/>
                  <a:pt x="835060" y="1513105"/>
                </a:cubicBezTo>
                <a:cubicBezTo>
                  <a:pt x="834607" y="1513436"/>
                  <a:pt x="834015" y="1513081"/>
                  <a:pt x="834154" y="1512513"/>
                </a:cubicBezTo>
                <a:cubicBezTo>
                  <a:pt x="834448" y="1511355"/>
                  <a:pt x="834830" y="1510007"/>
                  <a:pt x="835228" y="1508553"/>
                </a:cubicBezTo>
                <a:cubicBezTo>
                  <a:pt x="835560" y="1507347"/>
                  <a:pt x="835897" y="1506071"/>
                  <a:pt x="836215" y="1504735"/>
                </a:cubicBezTo>
                <a:cubicBezTo>
                  <a:pt x="837782" y="1498138"/>
                  <a:pt x="838720" y="1490300"/>
                  <a:pt x="834539" y="1484697"/>
                </a:cubicBezTo>
                <a:cubicBezTo>
                  <a:pt x="834218" y="1484271"/>
                  <a:pt x="833888" y="1483834"/>
                  <a:pt x="833505" y="1483432"/>
                </a:cubicBezTo>
                <a:close/>
                <a:moveTo>
                  <a:pt x="1428792" y="2032716"/>
                </a:moveTo>
                <a:cubicBezTo>
                  <a:pt x="1419928" y="2033142"/>
                  <a:pt x="1402011" y="2029725"/>
                  <a:pt x="1402599" y="2040495"/>
                </a:cubicBezTo>
                <a:cubicBezTo>
                  <a:pt x="1402611" y="2040719"/>
                  <a:pt x="1402552" y="2040897"/>
                  <a:pt x="1402517" y="2041098"/>
                </a:cubicBezTo>
                <a:cubicBezTo>
                  <a:pt x="1402541" y="2041263"/>
                  <a:pt x="1402470" y="2041405"/>
                  <a:pt x="1402458" y="2041559"/>
                </a:cubicBezTo>
                <a:cubicBezTo>
                  <a:pt x="1403012" y="2043060"/>
                  <a:pt x="1403399" y="2044621"/>
                  <a:pt x="1403800" y="2046181"/>
                </a:cubicBezTo>
                <a:cubicBezTo>
                  <a:pt x="1404730" y="2043237"/>
                  <a:pt x="1406236" y="2040518"/>
                  <a:pt x="1408744" y="2038580"/>
                </a:cubicBezTo>
                <a:cubicBezTo>
                  <a:pt x="1409192" y="2038225"/>
                  <a:pt x="1409815" y="2038733"/>
                  <a:pt x="1409604" y="2039254"/>
                </a:cubicBezTo>
                <a:cubicBezTo>
                  <a:pt x="1408003" y="2043308"/>
                  <a:pt x="1406143" y="2047304"/>
                  <a:pt x="1406131" y="2051761"/>
                </a:cubicBezTo>
                <a:cubicBezTo>
                  <a:pt x="1406130" y="2052092"/>
                  <a:pt x="1406190" y="2052423"/>
                  <a:pt x="1406202" y="2052754"/>
                </a:cubicBezTo>
                <a:cubicBezTo>
                  <a:pt x="1408332" y="2048498"/>
                  <a:pt x="1411945" y="2044337"/>
                  <a:pt x="1416184" y="2042469"/>
                </a:cubicBezTo>
                <a:cubicBezTo>
                  <a:pt x="1416773" y="2042209"/>
                  <a:pt x="1417231" y="2042966"/>
                  <a:pt x="1416996" y="2043450"/>
                </a:cubicBezTo>
                <a:cubicBezTo>
                  <a:pt x="1414524" y="2048439"/>
                  <a:pt x="1409710" y="2050543"/>
                  <a:pt x="1408203" y="2056667"/>
                </a:cubicBezTo>
                <a:cubicBezTo>
                  <a:pt x="1407908" y="2057826"/>
                  <a:pt x="1407720" y="2059019"/>
                  <a:pt x="1407614" y="2060225"/>
                </a:cubicBezTo>
                <a:cubicBezTo>
                  <a:pt x="1407650" y="2060320"/>
                  <a:pt x="1407661" y="2060426"/>
                  <a:pt x="1407697" y="2060521"/>
                </a:cubicBezTo>
                <a:cubicBezTo>
                  <a:pt x="1407897" y="2061017"/>
                  <a:pt x="1408026" y="2061348"/>
                  <a:pt x="1408109" y="2061656"/>
                </a:cubicBezTo>
                <a:cubicBezTo>
                  <a:pt x="1408332" y="2060982"/>
                  <a:pt x="1408568" y="2060344"/>
                  <a:pt x="1408803" y="2059812"/>
                </a:cubicBezTo>
                <a:cubicBezTo>
                  <a:pt x="1410263" y="2056501"/>
                  <a:pt x="1412252" y="2052837"/>
                  <a:pt x="1415972" y="2051844"/>
                </a:cubicBezTo>
                <a:cubicBezTo>
                  <a:pt x="1416549" y="2051690"/>
                  <a:pt x="1416961" y="2052399"/>
                  <a:pt x="1416773" y="2052884"/>
                </a:cubicBezTo>
                <a:cubicBezTo>
                  <a:pt x="1415466" y="2056159"/>
                  <a:pt x="1412853" y="2058629"/>
                  <a:pt x="1411911" y="2062117"/>
                </a:cubicBezTo>
                <a:cubicBezTo>
                  <a:pt x="1411617" y="2063204"/>
                  <a:pt x="1411393" y="2064339"/>
                  <a:pt x="1411252" y="2065474"/>
                </a:cubicBezTo>
                <a:cubicBezTo>
                  <a:pt x="1412947" y="2062259"/>
                  <a:pt x="1416043" y="2059339"/>
                  <a:pt x="1418080" y="2057234"/>
                </a:cubicBezTo>
                <a:cubicBezTo>
                  <a:pt x="1424872" y="2050224"/>
                  <a:pt x="1428321" y="2042304"/>
                  <a:pt x="1428792" y="2032716"/>
                </a:cubicBezTo>
                <a:close/>
                <a:moveTo>
                  <a:pt x="1278346" y="1893829"/>
                </a:moveTo>
                <a:cubicBezTo>
                  <a:pt x="1277715" y="1894500"/>
                  <a:pt x="1276069" y="1896028"/>
                  <a:pt x="1274109" y="1895809"/>
                </a:cubicBezTo>
                <a:cubicBezTo>
                  <a:pt x="1271732" y="1896412"/>
                  <a:pt x="1269307" y="1897417"/>
                  <a:pt x="1266870" y="1898197"/>
                </a:cubicBezTo>
                <a:cubicBezTo>
                  <a:pt x="1266363" y="1898362"/>
                  <a:pt x="1265858" y="1898504"/>
                  <a:pt x="1265352" y="1898634"/>
                </a:cubicBezTo>
                <a:cubicBezTo>
                  <a:pt x="1263233" y="1899202"/>
                  <a:pt x="1261102" y="1899497"/>
                  <a:pt x="1258995" y="1899083"/>
                </a:cubicBezTo>
                <a:cubicBezTo>
                  <a:pt x="1259348" y="1900124"/>
                  <a:pt x="1258465" y="1903056"/>
                  <a:pt x="1258135" y="1904072"/>
                </a:cubicBezTo>
                <a:cubicBezTo>
                  <a:pt x="1258830" y="1904273"/>
                  <a:pt x="1259066" y="1904391"/>
                  <a:pt x="1259360" y="1904829"/>
                </a:cubicBezTo>
                <a:cubicBezTo>
                  <a:pt x="1259313" y="1902594"/>
                  <a:pt x="1259960" y="1900384"/>
                  <a:pt x="1261914" y="1899911"/>
                </a:cubicBezTo>
                <a:cubicBezTo>
                  <a:pt x="1262444" y="1899769"/>
                  <a:pt x="1262880" y="1899994"/>
                  <a:pt x="1263103" y="1900490"/>
                </a:cubicBezTo>
                <a:cubicBezTo>
                  <a:pt x="1263609" y="1901649"/>
                  <a:pt x="1262644" y="1904829"/>
                  <a:pt x="1262444" y="1906389"/>
                </a:cubicBezTo>
                <a:cubicBezTo>
                  <a:pt x="1262574" y="1906460"/>
                  <a:pt x="1262726" y="1906496"/>
                  <a:pt x="1262856" y="1906567"/>
                </a:cubicBezTo>
                <a:cubicBezTo>
                  <a:pt x="1263174" y="1904817"/>
                  <a:pt x="1263668" y="1903647"/>
                  <a:pt x="1264163" y="1902890"/>
                </a:cubicBezTo>
                <a:cubicBezTo>
                  <a:pt x="1264740" y="1902027"/>
                  <a:pt x="1265352" y="1901767"/>
                  <a:pt x="1265764" y="1902181"/>
                </a:cubicBezTo>
                <a:cubicBezTo>
                  <a:pt x="1266222" y="1902630"/>
                  <a:pt x="1266458" y="1903812"/>
                  <a:pt x="1266187" y="1905715"/>
                </a:cubicBezTo>
                <a:cubicBezTo>
                  <a:pt x="1267388" y="1902559"/>
                  <a:pt x="1269766" y="1897629"/>
                  <a:pt x="1271532" y="1900526"/>
                </a:cubicBezTo>
                <a:cubicBezTo>
                  <a:pt x="1273086" y="1897996"/>
                  <a:pt x="1274593" y="1894698"/>
                  <a:pt x="1276500" y="1896991"/>
                </a:cubicBezTo>
                <a:cubicBezTo>
                  <a:pt x="1278595" y="1893344"/>
                  <a:pt x="1278977" y="1893158"/>
                  <a:pt x="1278346" y="1893829"/>
                </a:cubicBezTo>
                <a:close/>
                <a:moveTo>
                  <a:pt x="1344435" y="1954326"/>
                </a:moveTo>
                <a:cubicBezTo>
                  <a:pt x="1335959" y="1951395"/>
                  <a:pt x="1327354" y="1948900"/>
                  <a:pt x="1318572" y="1947103"/>
                </a:cubicBezTo>
                <a:cubicBezTo>
                  <a:pt x="1318771" y="1947422"/>
                  <a:pt x="1318948" y="1947789"/>
                  <a:pt x="1319043" y="1948309"/>
                </a:cubicBezTo>
                <a:cubicBezTo>
                  <a:pt x="1319114" y="1948699"/>
                  <a:pt x="1319077" y="1949101"/>
                  <a:pt x="1318972" y="1949479"/>
                </a:cubicBezTo>
                <a:cubicBezTo>
                  <a:pt x="1318854" y="1949858"/>
                  <a:pt x="1318655" y="1950212"/>
                  <a:pt x="1318407" y="1950532"/>
                </a:cubicBezTo>
                <a:cubicBezTo>
                  <a:pt x="1318160" y="1950851"/>
                  <a:pt x="1317866" y="1951146"/>
                  <a:pt x="1317535" y="1951371"/>
                </a:cubicBezTo>
                <a:cubicBezTo>
                  <a:pt x="1317207" y="1951595"/>
                  <a:pt x="1316853" y="1951773"/>
                  <a:pt x="1316500" y="1951867"/>
                </a:cubicBezTo>
                <a:cubicBezTo>
                  <a:pt x="1315111" y="1952246"/>
                  <a:pt x="1313863" y="1953073"/>
                  <a:pt x="1312698" y="1954137"/>
                </a:cubicBezTo>
                <a:cubicBezTo>
                  <a:pt x="1312310" y="1954504"/>
                  <a:pt x="1311932" y="1954882"/>
                  <a:pt x="1311556" y="1955284"/>
                </a:cubicBezTo>
                <a:cubicBezTo>
                  <a:pt x="1310566" y="1956348"/>
                  <a:pt x="1309626" y="1957542"/>
                  <a:pt x="1308695" y="1958724"/>
                </a:cubicBezTo>
                <a:cubicBezTo>
                  <a:pt x="1307295" y="1960485"/>
                  <a:pt x="1305929" y="1962211"/>
                  <a:pt x="1304434" y="1963394"/>
                </a:cubicBezTo>
                <a:cubicBezTo>
                  <a:pt x="1301786" y="1965498"/>
                  <a:pt x="1298984" y="1967177"/>
                  <a:pt x="1296076" y="1968678"/>
                </a:cubicBezTo>
                <a:cubicBezTo>
                  <a:pt x="1294864" y="1969706"/>
                  <a:pt x="1293663" y="1970759"/>
                  <a:pt x="1292651" y="1972023"/>
                </a:cubicBezTo>
                <a:cubicBezTo>
                  <a:pt x="1289977" y="1975357"/>
                  <a:pt x="1288436" y="1979956"/>
                  <a:pt x="1284928" y="1982592"/>
                </a:cubicBezTo>
                <a:cubicBezTo>
                  <a:pt x="1282080" y="1984732"/>
                  <a:pt x="1279019" y="1986848"/>
                  <a:pt x="1275805" y="1988066"/>
                </a:cubicBezTo>
                <a:cubicBezTo>
                  <a:pt x="1274722" y="1988467"/>
                  <a:pt x="1273638" y="1988763"/>
                  <a:pt x="1272533" y="1988940"/>
                </a:cubicBezTo>
                <a:cubicBezTo>
                  <a:pt x="1272297" y="1989354"/>
                  <a:pt x="1272050" y="1989803"/>
                  <a:pt x="1271779" y="1990241"/>
                </a:cubicBezTo>
                <a:cubicBezTo>
                  <a:pt x="1271132" y="1991340"/>
                  <a:pt x="1270367" y="1992369"/>
                  <a:pt x="1269531" y="1993007"/>
                </a:cubicBezTo>
                <a:cubicBezTo>
                  <a:pt x="1269354" y="1993137"/>
                  <a:pt x="1269178" y="1993303"/>
                  <a:pt x="1268989" y="1993397"/>
                </a:cubicBezTo>
                <a:cubicBezTo>
                  <a:pt x="1268872" y="1993846"/>
                  <a:pt x="1268695" y="1994248"/>
                  <a:pt x="1268471" y="1994591"/>
                </a:cubicBezTo>
                <a:cubicBezTo>
                  <a:pt x="1268259" y="1994934"/>
                  <a:pt x="1268000" y="1995218"/>
                  <a:pt x="1267694" y="1995466"/>
                </a:cubicBezTo>
                <a:cubicBezTo>
                  <a:pt x="1267836" y="1996305"/>
                  <a:pt x="1267588" y="1997216"/>
                  <a:pt x="1266870" y="1997748"/>
                </a:cubicBezTo>
                <a:cubicBezTo>
                  <a:pt x="1259395" y="2003233"/>
                  <a:pt x="1251685" y="2019689"/>
                  <a:pt x="1244586" y="2040483"/>
                </a:cubicBezTo>
                <a:cubicBezTo>
                  <a:pt x="1245340" y="2040353"/>
                  <a:pt x="1246081" y="2040199"/>
                  <a:pt x="1246846" y="2040105"/>
                </a:cubicBezTo>
                <a:cubicBezTo>
                  <a:pt x="1254216" y="2039230"/>
                  <a:pt x="1260878" y="2040152"/>
                  <a:pt x="1267247" y="2041984"/>
                </a:cubicBezTo>
                <a:cubicBezTo>
                  <a:pt x="1273898" y="2033154"/>
                  <a:pt x="1285705" y="2027940"/>
                  <a:pt x="1296606" y="2028992"/>
                </a:cubicBezTo>
                <a:cubicBezTo>
                  <a:pt x="1294923" y="2024275"/>
                  <a:pt x="1293322" y="2019511"/>
                  <a:pt x="1291449" y="2014818"/>
                </a:cubicBezTo>
                <a:cubicBezTo>
                  <a:pt x="1290897" y="2013470"/>
                  <a:pt x="1292039" y="2012229"/>
                  <a:pt x="1293168" y="2011768"/>
                </a:cubicBezTo>
                <a:cubicBezTo>
                  <a:pt x="1301091" y="2008553"/>
                  <a:pt x="1308765" y="2008222"/>
                  <a:pt x="1316558" y="2010751"/>
                </a:cubicBezTo>
                <a:cubicBezTo>
                  <a:pt x="1311367" y="2002748"/>
                  <a:pt x="1307283" y="1994035"/>
                  <a:pt x="1300891" y="1986647"/>
                </a:cubicBezTo>
                <a:cubicBezTo>
                  <a:pt x="1299725" y="1985299"/>
                  <a:pt x="1300667" y="1983360"/>
                  <a:pt x="1302397" y="1983290"/>
                </a:cubicBezTo>
                <a:cubicBezTo>
                  <a:pt x="1323715" y="1982497"/>
                  <a:pt x="1339585" y="1996305"/>
                  <a:pt x="1344576" y="2007961"/>
                </a:cubicBezTo>
                <a:cubicBezTo>
                  <a:pt x="1344953" y="2004971"/>
                  <a:pt x="1346224" y="2003185"/>
                  <a:pt x="1348426" y="2003682"/>
                </a:cubicBezTo>
                <a:cubicBezTo>
                  <a:pt x="1351828" y="2004439"/>
                  <a:pt x="1355087" y="2004557"/>
                  <a:pt x="1358279" y="2004545"/>
                </a:cubicBezTo>
                <a:cubicBezTo>
                  <a:pt x="1336242" y="1990524"/>
                  <a:pt x="1341586" y="1976409"/>
                  <a:pt x="1344435" y="1954326"/>
                </a:cubicBezTo>
                <a:close/>
                <a:moveTo>
                  <a:pt x="1512501" y="2109309"/>
                </a:moveTo>
                <a:cubicBezTo>
                  <a:pt x="1512007" y="2108990"/>
                  <a:pt x="1511500" y="2108706"/>
                  <a:pt x="1510995" y="2108423"/>
                </a:cubicBezTo>
                <a:cubicBezTo>
                  <a:pt x="1510100" y="2109274"/>
                  <a:pt x="1509241" y="2110160"/>
                  <a:pt x="1508346" y="2110787"/>
                </a:cubicBezTo>
                <a:cubicBezTo>
                  <a:pt x="1508215" y="2110881"/>
                  <a:pt x="1508075" y="2110964"/>
                  <a:pt x="1507946" y="2111059"/>
                </a:cubicBezTo>
                <a:cubicBezTo>
                  <a:pt x="1511688" y="2113068"/>
                  <a:pt x="1514856" y="2117667"/>
                  <a:pt x="1516221" y="2121805"/>
                </a:cubicBezTo>
                <a:cubicBezTo>
                  <a:pt x="1517340" y="2121710"/>
                  <a:pt x="1518529" y="2121663"/>
                  <a:pt x="1519670" y="2121545"/>
                </a:cubicBezTo>
                <a:cubicBezTo>
                  <a:pt x="1519623" y="2118081"/>
                  <a:pt x="1518117" y="2115598"/>
                  <a:pt x="1516045" y="2113045"/>
                </a:cubicBezTo>
                <a:cubicBezTo>
                  <a:pt x="1514949" y="2111709"/>
                  <a:pt x="1513961" y="2110290"/>
                  <a:pt x="1512501" y="2109309"/>
                </a:cubicBezTo>
                <a:close/>
                <a:moveTo>
                  <a:pt x="423579" y="1103872"/>
                </a:moveTo>
                <a:lnTo>
                  <a:pt x="423578" y="1103872"/>
                </a:lnTo>
                <a:cubicBezTo>
                  <a:pt x="421860" y="1105728"/>
                  <a:pt x="420438" y="1111213"/>
                  <a:pt x="418755" y="1109274"/>
                </a:cubicBezTo>
                <a:cubicBezTo>
                  <a:pt x="416507" y="1106662"/>
                  <a:pt x="418911" y="1103316"/>
                  <a:pt x="420762" y="1101460"/>
                </a:cubicBezTo>
                <a:cubicBezTo>
                  <a:pt x="422428" y="1099793"/>
                  <a:pt x="425226" y="1102099"/>
                  <a:pt x="423579" y="1103872"/>
                </a:cubicBezTo>
                <a:close/>
                <a:moveTo>
                  <a:pt x="930993" y="1571350"/>
                </a:moveTo>
                <a:cubicBezTo>
                  <a:pt x="931458" y="1571788"/>
                  <a:pt x="931351" y="1572627"/>
                  <a:pt x="930792" y="1572934"/>
                </a:cubicBezTo>
                <a:cubicBezTo>
                  <a:pt x="930185" y="1573265"/>
                  <a:pt x="929514" y="1573443"/>
                  <a:pt x="928818" y="1573573"/>
                </a:cubicBezTo>
                <a:cubicBezTo>
                  <a:pt x="928554" y="1573608"/>
                  <a:pt x="928293" y="1573667"/>
                  <a:pt x="928020" y="1573691"/>
                </a:cubicBezTo>
                <a:cubicBezTo>
                  <a:pt x="927849" y="1573703"/>
                  <a:pt x="927673" y="1573691"/>
                  <a:pt x="927500" y="1573691"/>
                </a:cubicBezTo>
                <a:cubicBezTo>
                  <a:pt x="926887" y="1573715"/>
                  <a:pt x="926262" y="1573679"/>
                  <a:pt x="925628" y="1573620"/>
                </a:cubicBezTo>
                <a:cubicBezTo>
                  <a:pt x="924245" y="1573466"/>
                  <a:pt x="922846" y="1573183"/>
                  <a:pt x="921523" y="1572911"/>
                </a:cubicBezTo>
                <a:cubicBezTo>
                  <a:pt x="920806" y="1572757"/>
                  <a:pt x="920106" y="1572615"/>
                  <a:pt x="919457" y="1572521"/>
                </a:cubicBezTo>
                <a:cubicBezTo>
                  <a:pt x="917164" y="1572178"/>
                  <a:pt x="917370" y="1568619"/>
                  <a:pt x="919712" y="1568880"/>
                </a:cubicBezTo>
                <a:cubicBezTo>
                  <a:pt x="920642" y="1568986"/>
                  <a:pt x="921675" y="1569033"/>
                  <a:pt x="922738" y="1569092"/>
                </a:cubicBezTo>
                <a:cubicBezTo>
                  <a:pt x="922763" y="1569092"/>
                  <a:pt x="922788" y="1569092"/>
                  <a:pt x="922814" y="1569092"/>
                </a:cubicBezTo>
                <a:cubicBezTo>
                  <a:pt x="923544" y="1569140"/>
                  <a:pt x="924285" y="1569187"/>
                  <a:pt x="925022" y="1569270"/>
                </a:cubicBezTo>
                <a:cubicBezTo>
                  <a:pt x="925680" y="1569329"/>
                  <a:pt x="926295" y="1569459"/>
                  <a:pt x="926927" y="1569589"/>
                </a:cubicBezTo>
                <a:cubicBezTo>
                  <a:pt x="927680" y="1569731"/>
                  <a:pt x="928389" y="1569943"/>
                  <a:pt x="929057" y="1570227"/>
                </a:cubicBezTo>
                <a:cubicBezTo>
                  <a:pt x="929756" y="1570523"/>
                  <a:pt x="930445" y="1570842"/>
                  <a:pt x="930993" y="1571350"/>
                </a:cubicBezTo>
                <a:close/>
                <a:moveTo>
                  <a:pt x="1071833" y="1701046"/>
                </a:moveTo>
                <a:cubicBezTo>
                  <a:pt x="1072505" y="1702559"/>
                  <a:pt x="1072669" y="1704060"/>
                  <a:pt x="1072587" y="1705550"/>
                </a:cubicBezTo>
                <a:cubicBezTo>
                  <a:pt x="1072529" y="1706307"/>
                  <a:pt x="1072410" y="1707051"/>
                  <a:pt x="1072210" y="1707796"/>
                </a:cubicBezTo>
                <a:cubicBezTo>
                  <a:pt x="1072152" y="1708021"/>
                  <a:pt x="1072127" y="1708233"/>
                  <a:pt x="1072068" y="1708446"/>
                </a:cubicBezTo>
                <a:cubicBezTo>
                  <a:pt x="1071739" y="1709498"/>
                  <a:pt x="1071292" y="1710527"/>
                  <a:pt x="1070774" y="1711544"/>
                </a:cubicBezTo>
                <a:cubicBezTo>
                  <a:pt x="1070045" y="1712950"/>
                  <a:pt x="1069197" y="1714334"/>
                  <a:pt x="1068314" y="1715646"/>
                </a:cubicBezTo>
                <a:cubicBezTo>
                  <a:pt x="1067407" y="1716993"/>
                  <a:pt x="1066512" y="1718282"/>
                  <a:pt x="1065701" y="1719500"/>
                </a:cubicBezTo>
                <a:cubicBezTo>
                  <a:pt x="1065606" y="1719653"/>
                  <a:pt x="1065488" y="1719819"/>
                  <a:pt x="1065395" y="1719972"/>
                </a:cubicBezTo>
                <a:cubicBezTo>
                  <a:pt x="1065065" y="1720481"/>
                  <a:pt x="1064629" y="1720634"/>
                  <a:pt x="1064194" y="1720599"/>
                </a:cubicBezTo>
                <a:cubicBezTo>
                  <a:pt x="1063900" y="1720563"/>
                  <a:pt x="1063629" y="1720445"/>
                  <a:pt x="1063393" y="1720232"/>
                </a:cubicBezTo>
                <a:cubicBezTo>
                  <a:pt x="1062898" y="1719795"/>
                  <a:pt x="1062627" y="1719050"/>
                  <a:pt x="1063016" y="1718306"/>
                </a:cubicBezTo>
                <a:cubicBezTo>
                  <a:pt x="1063347" y="1717691"/>
                  <a:pt x="1063640" y="1717147"/>
                  <a:pt x="1063923" y="1716639"/>
                </a:cubicBezTo>
                <a:cubicBezTo>
                  <a:pt x="1064923" y="1714842"/>
                  <a:pt x="1065677" y="1713624"/>
                  <a:pt x="1066278" y="1712643"/>
                </a:cubicBezTo>
                <a:cubicBezTo>
                  <a:pt x="1067796" y="1710137"/>
                  <a:pt x="1068301" y="1709167"/>
                  <a:pt x="1069174" y="1704344"/>
                </a:cubicBezTo>
                <a:cubicBezTo>
                  <a:pt x="1069349" y="1703410"/>
                  <a:pt x="1069527" y="1702358"/>
                  <a:pt x="1069738" y="1701093"/>
                </a:cubicBezTo>
                <a:cubicBezTo>
                  <a:pt x="1069796" y="1700715"/>
                  <a:pt x="1069998" y="1700526"/>
                  <a:pt x="1070233" y="1700407"/>
                </a:cubicBezTo>
                <a:lnTo>
                  <a:pt x="1070233" y="1700419"/>
                </a:lnTo>
                <a:cubicBezTo>
                  <a:pt x="1070774" y="1700159"/>
                  <a:pt x="1071575" y="1700431"/>
                  <a:pt x="1071833" y="1701046"/>
                </a:cubicBezTo>
                <a:close/>
                <a:moveTo>
                  <a:pt x="261622" y="953081"/>
                </a:moveTo>
                <a:cubicBezTo>
                  <a:pt x="262222" y="954359"/>
                  <a:pt x="262309" y="955750"/>
                  <a:pt x="262623" y="957119"/>
                </a:cubicBezTo>
                <a:cubicBezTo>
                  <a:pt x="263066" y="959046"/>
                  <a:pt x="263499" y="960784"/>
                  <a:pt x="263103" y="962748"/>
                </a:cubicBezTo>
                <a:lnTo>
                  <a:pt x="263101" y="962746"/>
                </a:lnTo>
                <a:cubicBezTo>
                  <a:pt x="262874" y="963873"/>
                  <a:pt x="261656" y="964293"/>
                  <a:pt x="260828" y="963458"/>
                </a:cubicBezTo>
                <a:cubicBezTo>
                  <a:pt x="258423" y="961032"/>
                  <a:pt x="257544" y="955630"/>
                  <a:pt x="259955" y="952937"/>
                </a:cubicBezTo>
                <a:cubicBezTo>
                  <a:pt x="260369" y="952473"/>
                  <a:pt x="261325" y="952450"/>
                  <a:pt x="261622" y="953081"/>
                </a:cubicBezTo>
                <a:close/>
                <a:moveTo>
                  <a:pt x="1215886" y="1831805"/>
                </a:moveTo>
                <a:cubicBezTo>
                  <a:pt x="1217098" y="1832704"/>
                  <a:pt x="1218158" y="1833650"/>
                  <a:pt x="1218958" y="1834643"/>
                </a:cubicBezTo>
                <a:cubicBezTo>
                  <a:pt x="1219382" y="1835175"/>
                  <a:pt x="1219711" y="1835707"/>
                  <a:pt x="1219970" y="1836250"/>
                </a:cubicBezTo>
                <a:cubicBezTo>
                  <a:pt x="1220112" y="1836546"/>
                  <a:pt x="1220265" y="1836841"/>
                  <a:pt x="1220347" y="1837149"/>
                </a:cubicBezTo>
                <a:cubicBezTo>
                  <a:pt x="1220724" y="1838402"/>
                  <a:pt x="1220630" y="1839702"/>
                  <a:pt x="1219900" y="1841038"/>
                </a:cubicBezTo>
                <a:cubicBezTo>
                  <a:pt x="1219488" y="1843391"/>
                  <a:pt x="1218275" y="1845649"/>
                  <a:pt x="1216580" y="1847824"/>
                </a:cubicBezTo>
                <a:cubicBezTo>
                  <a:pt x="1216203" y="1848297"/>
                  <a:pt x="1215862" y="1848782"/>
                  <a:pt x="1215438" y="1849242"/>
                </a:cubicBezTo>
                <a:cubicBezTo>
                  <a:pt x="1215062" y="1849656"/>
                  <a:pt x="1214626" y="1850034"/>
                  <a:pt x="1214214" y="1850437"/>
                </a:cubicBezTo>
                <a:cubicBezTo>
                  <a:pt x="1213767" y="1850862"/>
                  <a:pt x="1213343" y="1851311"/>
                  <a:pt x="1212860" y="1851737"/>
                </a:cubicBezTo>
                <a:cubicBezTo>
                  <a:pt x="1212613" y="1851938"/>
                  <a:pt x="1212342" y="1852139"/>
                  <a:pt x="1212095" y="1852340"/>
                </a:cubicBezTo>
                <a:cubicBezTo>
                  <a:pt x="1212001" y="1852423"/>
                  <a:pt x="1211883" y="1852505"/>
                  <a:pt x="1211777" y="1852588"/>
                </a:cubicBezTo>
                <a:cubicBezTo>
                  <a:pt x="1210612" y="1853522"/>
                  <a:pt x="1209352" y="1854420"/>
                  <a:pt x="1207998" y="1855283"/>
                </a:cubicBezTo>
                <a:cubicBezTo>
                  <a:pt x="1207575" y="1855555"/>
                  <a:pt x="1207163" y="1855839"/>
                  <a:pt x="1206715" y="1856099"/>
                </a:cubicBezTo>
                <a:cubicBezTo>
                  <a:pt x="1205538" y="1856820"/>
                  <a:pt x="1204302" y="1857506"/>
                  <a:pt x="1203031" y="1858156"/>
                </a:cubicBezTo>
                <a:cubicBezTo>
                  <a:pt x="1202937" y="1858203"/>
                  <a:pt x="1202854" y="1858262"/>
                  <a:pt x="1202772" y="1858298"/>
                </a:cubicBezTo>
                <a:cubicBezTo>
                  <a:pt x="1200888" y="1859255"/>
                  <a:pt x="1198911" y="1860154"/>
                  <a:pt x="1196874" y="1860981"/>
                </a:cubicBezTo>
                <a:cubicBezTo>
                  <a:pt x="1195932" y="1861360"/>
                  <a:pt x="1194991" y="1861750"/>
                  <a:pt x="1194014" y="1862093"/>
                </a:cubicBezTo>
                <a:cubicBezTo>
                  <a:pt x="1192365" y="1862696"/>
                  <a:pt x="1190694" y="1863251"/>
                  <a:pt x="1188999" y="1863760"/>
                </a:cubicBezTo>
                <a:cubicBezTo>
                  <a:pt x="1186939" y="1864374"/>
                  <a:pt x="1184879" y="1864894"/>
                  <a:pt x="1182818" y="1865355"/>
                </a:cubicBezTo>
                <a:cubicBezTo>
                  <a:pt x="1178357" y="1866348"/>
                  <a:pt x="1173954" y="1866963"/>
                  <a:pt x="1169858" y="1867141"/>
                </a:cubicBezTo>
                <a:cubicBezTo>
                  <a:pt x="1168092" y="1867211"/>
                  <a:pt x="1166385" y="1867200"/>
                  <a:pt x="1164760" y="1867105"/>
                </a:cubicBezTo>
                <a:cubicBezTo>
                  <a:pt x="1164596" y="1867093"/>
                  <a:pt x="1164419" y="1867093"/>
                  <a:pt x="1164254" y="1867081"/>
                </a:cubicBezTo>
                <a:cubicBezTo>
                  <a:pt x="1163936" y="1867058"/>
                  <a:pt x="1163583" y="1867070"/>
                  <a:pt x="1163277" y="1867034"/>
                </a:cubicBezTo>
                <a:cubicBezTo>
                  <a:pt x="1161664" y="1866892"/>
                  <a:pt x="1161806" y="1864209"/>
                  <a:pt x="1163419" y="1864185"/>
                </a:cubicBezTo>
                <a:cubicBezTo>
                  <a:pt x="1164713" y="1864173"/>
                  <a:pt x="1166008" y="1864114"/>
                  <a:pt x="1167291" y="1864043"/>
                </a:cubicBezTo>
                <a:cubicBezTo>
                  <a:pt x="1170176" y="1863878"/>
                  <a:pt x="1172989" y="1863582"/>
                  <a:pt x="1175614" y="1863192"/>
                </a:cubicBezTo>
                <a:cubicBezTo>
                  <a:pt x="1181241" y="1862353"/>
                  <a:pt x="1185938" y="1861040"/>
                  <a:pt x="1188304" y="1859504"/>
                </a:cubicBezTo>
                <a:cubicBezTo>
                  <a:pt x="1190800" y="1857884"/>
                  <a:pt x="1190717" y="1856028"/>
                  <a:pt x="1186315" y="1854231"/>
                </a:cubicBezTo>
                <a:cubicBezTo>
                  <a:pt x="1185597" y="1853936"/>
                  <a:pt x="1184784" y="1853640"/>
                  <a:pt x="1183819" y="1853356"/>
                </a:cubicBezTo>
                <a:cubicBezTo>
                  <a:pt x="1182536" y="1852966"/>
                  <a:pt x="1182607" y="1851441"/>
                  <a:pt x="1183372" y="1850637"/>
                </a:cubicBezTo>
                <a:cubicBezTo>
                  <a:pt x="1183701" y="1850283"/>
                  <a:pt x="1184149" y="1850058"/>
                  <a:pt x="1184714" y="1850141"/>
                </a:cubicBezTo>
                <a:cubicBezTo>
                  <a:pt x="1193025" y="1851489"/>
                  <a:pt x="1195697" y="1856335"/>
                  <a:pt x="1194579" y="1857884"/>
                </a:cubicBezTo>
                <a:cubicBezTo>
                  <a:pt x="1194944" y="1857388"/>
                  <a:pt x="1195461" y="1856986"/>
                  <a:pt x="1196015" y="1856596"/>
                </a:cubicBezTo>
                <a:cubicBezTo>
                  <a:pt x="1196344" y="1856371"/>
                  <a:pt x="1196686" y="1856135"/>
                  <a:pt x="1197039" y="1855910"/>
                </a:cubicBezTo>
                <a:cubicBezTo>
                  <a:pt x="1198369" y="1855082"/>
                  <a:pt x="1199546" y="1854219"/>
                  <a:pt x="1199393" y="1852742"/>
                </a:cubicBezTo>
                <a:cubicBezTo>
                  <a:pt x="1199346" y="1852198"/>
                  <a:pt x="1199170" y="1851583"/>
                  <a:pt x="1198663" y="1850803"/>
                </a:cubicBezTo>
                <a:cubicBezTo>
                  <a:pt x="1198028" y="1849845"/>
                  <a:pt x="1197310" y="1849018"/>
                  <a:pt x="1196544" y="1848261"/>
                </a:cubicBezTo>
                <a:cubicBezTo>
                  <a:pt x="1194696" y="1846441"/>
                  <a:pt x="1192483" y="1845117"/>
                  <a:pt x="1189929" y="1844266"/>
                </a:cubicBezTo>
                <a:cubicBezTo>
                  <a:pt x="1187998" y="1843627"/>
                  <a:pt x="1188881" y="1840991"/>
                  <a:pt x="1190800" y="1841298"/>
                </a:cubicBezTo>
                <a:cubicBezTo>
                  <a:pt x="1194708" y="1841937"/>
                  <a:pt x="1197957" y="1843639"/>
                  <a:pt x="1200582" y="1846677"/>
                </a:cubicBezTo>
                <a:cubicBezTo>
                  <a:pt x="1200806" y="1846937"/>
                  <a:pt x="1200971" y="1847174"/>
                  <a:pt x="1201159" y="1847422"/>
                </a:cubicBezTo>
                <a:cubicBezTo>
                  <a:pt x="1201971" y="1848462"/>
                  <a:pt x="1202572" y="1849372"/>
                  <a:pt x="1203090" y="1850034"/>
                </a:cubicBezTo>
                <a:cubicBezTo>
                  <a:pt x="1203713" y="1850827"/>
                  <a:pt x="1204290" y="1851228"/>
                  <a:pt x="1205091" y="1851087"/>
                </a:cubicBezTo>
                <a:cubicBezTo>
                  <a:pt x="1205573" y="1851004"/>
                  <a:pt x="1206138" y="1850744"/>
                  <a:pt x="1206880" y="1850176"/>
                </a:cubicBezTo>
                <a:cubicBezTo>
                  <a:pt x="1207304" y="1849857"/>
                  <a:pt x="1207751" y="1849479"/>
                  <a:pt x="1208281" y="1848994"/>
                </a:cubicBezTo>
                <a:cubicBezTo>
                  <a:pt x="1207998" y="1848226"/>
                  <a:pt x="1207704" y="1847493"/>
                  <a:pt x="1207386" y="1846760"/>
                </a:cubicBezTo>
                <a:cubicBezTo>
                  <a:pt x="1207186" y="1846323"/>
                  <a:pt x="1206998" y="1845897"/>
                  <a:pt x="1206786" y="1845471"/>
                </a:cubicBezTo>
                <a:cubicBezTo>
                  <a:pt x="1205609" y="1843119"/>
                  <a:pt x="1204020" y="1840920"/>
                  <a:pt x="1201512" y="1838757"/>
                </a:cubicBezTo>
                <a:cubicBezTo>
                  <a:pt x="1199994" y="1837433"/>
                  <a:pt x="1198145" y="1836120"/>
                  <a:pt x="1195791" y="1834785"/>
                </a:cubicBezTo>
                <a:cubicBezTo>
                  <a:pt x="1194767" y="1834205"/>
                  <a:pt x="1195120" y="1832290"/>
                  <a:pt x="1196427" y="1832657"/>
                </a:cubicBezTo>
                <a:cubicBezTo>
                  <a:pt x="1199134" y="1833425"/>
                  <a:pt x="1202313" y="1835045"/>
                  <a:pt x="1205185" y="1837232"/>
                </a:cubicBezTo>
                <a:cubicBezTo>
                  <a:pt x="1206221" y="1838024"/>
                  <a:pt x="1207186" y="1838898"/>
                  <a:pt x="1208093" y="1839821"/>
                </a:cubicBezTo>
                <a:cubicBezTo>
                  <a:pt x="1209140" y="1840873"/>
                  <a:pt x="1210106" y="1841996"/>
                  <a:pt x="1210894" y="1843190"/>
                </a:cubicBezTo>
                <a:cubicBezTo>
                  <a:pt x="1211271" y="1843769"/>
                  <a:pt x="1211565" y="1844360"/>
                  <a:pt x="1211860" y="1844963"/>
                </a:cubicBezTo>
                <a:cubicBezTo>
                  <a:pt x="1211942" y="1845129"/>
                  <a:pt x="1212060" y="1845282"/>
                  <a:pt x="1212142" y="1845460"/>
                </a:cubicBezTo>
                <a:cubicBezTo>
                  <a:pt x="1212695" y="1844809"/>
                  <a:pt x="1213119" y="1844325"/>
                  <a:pt x="1213496" y="1843852"/>
                </a:cubicBezTo>
                <a:cubicBezTo>
                  <a:pt x="1214202" y="1842942"/>
                  <a:pt x="1214673" y="1841984"/>
                  <a:pt x="1215109" y="1839903"/>
                </a:cubicBezTo>
                <a:cubicBezTo>
                  <a:pt x="1215132" y="1839832"/>
                  <a:pt x="1215144" y="1839797"/>
                  <a:pt x="1215156" y="1839714"/>
                </a:cubicBezTo>
                <a:cubicBezTo>
                  <a:pt x="1215144" y="1839679"/>
                  <a:pt x="1215132" y="1839655"/>
                  <a:pt x="1215109" y="1839631"/>
                </a:cubicBezTo>
                <a:cubicBezTo>
                  <a:pt x="1214155" y="1837799"/>
                  <a:pt x="1213072" y="1836404"/>
                  <a:pt x="1211895" y="1835246"/>
                </a:cubicBezTo>
                <a:cubicBezTo>
                  <a:pt x="1211212" y="1834572"/>
                  <a:pt x="1210494" y="1833981"/>
                  <a:pt x="1209729" y="1833449"/>
                </a:cubicBezTo>
                <a:cubicBezTo>
                  <a:pt x="1208681" y="1832716"/>
                  <a:pt x="1207528" y="1832054"/>
                  <a:pt x="1206303" y="1831439"/>
                </a:cubicBezTo>
                <a:cubicBezTo>
                  <a:pt x="1204585" y="1830576"/>
                  <a:pt x="1202713" y="1829737"/>
                  <a:pt x="1200606" y="1828708"/>
                </a:cubicBezTo>
                <a:cubicBezTo>
                  <a:pt x="1200264" y="1828543"/>
                  <a:pt x="1200041" y="1828294"/>
                  <a:pt x="1199876" y="1828022"/>
                </a:cubicBezTo>
                <a:cubicBezTo>
                  <a:pt x="1199017" y="1826580"/>
                  <a:pt x="1200476" y="1824098"/>
                  <a:pt x="1202336" y="1824854"/>
                </a:cubicBezTo>
                <a:cubicBezTo>
                  <a:pt x="1202560" y="1824949"/>
                  <a:pt x="1202795" y="1825043"/>
                  <a:pt x="1203019" y="1825138"/>
                </a:cubicBezTo>
                <a:cubicBezTo>
                  <a:pt x="1204643" y="1825800"/>
                  <a:pt x="1206492" y="1826592"/>
                  <a:pt x="1208387" y="1827490"/>
                </a:cubicBezTo>
                <a:cubicBezTo>
                  <a:pt x="1209635" y="1828082"/>
                  <a:pt x="1210883" y="1828708"/>
                  <a:pt x="1212095" y="1829382"/>
                </a:cubicBezTo>
                <a:cubicBezTo>
                  <a:pt x="1212130" y="1829406"/>
                  <a:pt x="1212177" y="1829429"/>
                  <a:pt x="1212213" y="1829453"/>
                </a:cubicBezTo>
                <a:cubicBezTo>
                  <a:pt x="1213519" y="1830186"/>
                  <a:pt x="1214767" y="1830978"/>
                  <a:pt x="1215886" y="1831805"/>
                </a:cubicBezTo>
                <a:close/>
                <a:moveTo>
                  <a:pt x="787554" y="1436039"/>
                </a:moveTo>
                <a:cubicBezTo>
                  <a:pt x="787060" y="1439195"/>
                  <a:pt x="785177" y="1442044"/>
                  <a:pt x="784190" y="1445059"/>
                </a:cubicBezTo>
                <a:cubicBezTo>
                  <a:pt x="783529" y="1447080"/>
                  <a:pt x="783329" y="1448617"/>
                  <a:pt x="781627" y="1449894"/>
                </a:cubicBezTo>
                <a:cubicBezTo>
                  <a:pt x="781056" y="1450319"/>
                  <a:pt x="780306" y="1449846"/>
                  <a:pt x="780102" y="1449279"/>
                </a:cubicBezTo>
                <a:cubicBezTo>
                  <a:pt x="779085" y="1446406"/>
                  <a:pt x="781430" y="1442872"/>
                  <a:pt x="782808" y="1440389"/>
                </a:cubicBezTo>
                <a:cubicBezTo>
                  <a:pt x="783865" y="1438486"/>
                  <a:pt x="784838" y="1436712"/>
                  <a:pt x="786622" y="1435412"/>
                </a:cubicBezTo>
                <a:cubicBezTo>
                  <a:pt x="787067" y="1435093"/>
                  <a:pt x="787632" y="1435542"/>
                  <a:pt x="787554" y="1436039"/>
                </a:cubicBezTo>
                <a:close/>
                <a:moveTo>
                  <a:pt x="1370156" y="1972980"/>
                </a:moveTo>
                <a:cubicBezTo>
                  <a:pt x="1372958" y="1974411"/>
                  <a:pt x="1376666" y="1980050"/>
                  <a:pt x="1374806" y="1983064"/>
                </a:cubicBezTo>
                <a:cubicBezTo>
                  <a:pt x="1374618" y="1983372"/>
                  <a:pt x="1374229" y="1983443"/>
                  <a:pt x="1373900" y="1983360"/>
                </a:cubicBezTo>
                <a:cubicBezTo>
                  <a:pt x="1372004" y="1982828"/>
                  <a:pt x="1371557" y="1981161"/>
                  <a:pt x="1370756" y="1979506"/>
                </a:cubicBezTo>
                <a:cubicBezTo>
                  <a:pt x="1369897" y="1977709"/>
                  <a:pt x="1368767" y="1975983"/>
                  <a:pt x="1368626" y="1973985"/>
                </a:cubicBezTo>
                <a:cubicBezTo>
                  <a:pt x="1368567" y="1973169"/>
                  <a:pt x="1369462" y="1972626"/>
                  <a:pt x="1370156" y="1972980"/>
                </a:cubicBezTo>
                <a:close/>
                <a:moveTo>
                  <a:pt x="1517069" y="2106164"/>
                </a:moveTo>
                <a:cubicBezTo>
                  <a:pt x="1515586" y="2105526"/>
                  <a:pt x="1514301" y="2105905"/>
                  <a:pt x="1513102" y="2106685"/>
                </a:cubicBezTo>
                <a:cubicBezTo>
                  <a:pt x="1513679" y="2107004"/>
                  <a:pt x="1514244" y="2107370"/>
                  <a:pt x="1514797" y="2107772"/>
                </a:cubicBezTo>
                <a:cubicBezTo>
                  <a:pt x="1516374" y="2108931"/>
                  <a:pt x="1518270" y="2109983"/>
                  <a:pt x="1519223" y="2111803"/>
                </a:cubicBezTo>
                <a:lnTo>
                  <a:pt x="1523232" y="2120564"/>
                </a:lnTo>
                <a:lnTo>
                  <a:pt x="1523225" y="2120575"/>
                </a:lnTo>
                <a:lnTo>
                  <a:pt x="1523237" y="2120575"/>
                </a:lnTo>
                <a:lnTo>
                  <a:pt x="1523232" y="2120564"/>
                </a:lnTo>
                <a:lnTo>
                  <a:pt x="1525191" y="2117525"/>
                </a:lnTo>
                <a:cubicBezTo>
                  <a:pt x="1525792" y="2112950"/>
                  <a:pt x="1520812" y="2107796"/>
                  <a:pt x="1517069" y="2106164"/>
                </a:cubicBezTo>
                <a:close/>
                <a:moveTo>
                  <a:pt x="1300985" y="1906732"/>
                </a:moveTo>
                <a:cubicBezTo>
                  <a:pt x="1296888" y="1906212"/>
                  <a:pt x="1292580" y="1905278"/>
                  <a:pt x="1288341" y="1905042"/>
                </a:cubicBezTo>
                <a:cubicBezTo>
                  <a:pt x="1286753" y="1906377"/>
                  <a:pt x="1285164" y="1907690"/>
                  <a:pt x="1283574" y="1909037"/>
                </a:cubicBezTo>
                <a:cubicBezTo>
                  <a:pt x="1283539" y="1909404"/>
                  <a:pt x="1283397" y="1909770"/>
                  <a:pt x="1283092" y="1910160"/>
                </a:cubicBezTo>
                <a:cubicBezTo>
                  <a:pt x="1282185" y="1911295"/>
                  <a:pt x="1281267" y="1912406"/>
                  <a:pt x="1280349" y="1913541"/>
                </a:cubicBezTo>
                <a:cubicBezTo>
                  <a:pt x="1287424" y="1910480"/>
                  <a:pt x="1294287" y="1908257"/>
                  <a:pt x="1300985" y="1906732"/>
                </a:cubicBezTo>
                <a:close/>
                <a:moveTo>
                  <a:pt x="753027" y="1400656"/>
                </a:moveTo>
                <a:cubicBezTo>
                  <a:pt x="751546" y="1400266"/>
                  <a:pt x="750069" y="1399864"/>
                  <a:pt x="748587" y="1399498"/>
                </a:cubicBezTo>
                <a:cubicBezTo>
                  <a:pt x="750213" y="1401425"/>
                  <a:pt x="751531" y="1403151"/>
                  <a:pt x="752710" y="1404782"/>
                </a:cubicBezTo>
                <a:cubicBezTo>
                  <a:pt x="752926" y="1403801"/>
                  <a:pt x="753224" y="1402820"/>
                  <a:pt x="753603" y="1401838"/>
                </a:cubicBezTo>
                <a:cubicBezTo>
                  <a:pt x="753422" y="1401437"/>
                  <a:pt x="753206" y="1401046"/>
                  <a:pt x="753027" y="1400656"/>
                </a:cubicBezTo>
                <a:close/>
                <a:moveTo>
                  <a:pt x="1130352" y="1748073"/>
                </a:moveTo>
                <a:cubicBezTo>
                  <a:pt x="1124372" y="1748900"/>
                  <a:pt x="1118227" y="1748889"/>
                  <a:pt x="1112306" y="1747825"/>
                </a:cubicBezTo>
                <a:cubicBezTo>
                  <a:pt x="1110634" y="1748227"/>
                  <a:pt x="1108986" y="1748640"/>
                  <a:pt x="1107397" y="1749054"/>
                </a:cubicBezTo>
                <a:cubicBezTo>
                  <a:pt x="1105620" y="1749515"/>
                  <a:pt x="1103971" y="1747907"/>
                  <a:pt x="1104419" y="1746110"/>
                </a:cubicBezTo>
                <a:cubicBezTo>
                  <a:pt x="1104454" y="1745980"/>
                  <a:pt x="1104466" y="1745850"/>
                  <a:pt x="1104490" y="1745720"/>
                </a:cubicBezTo>
                <a:cubicBezTo>
                  <a:pt x="1099404" y="1743853"/>
                  <a:pt x="1094684" y="1741063"/>
                  <a:pt x="1090634" y="1737185"/>
                </a:cubicBezTo>
                <a:cubicBezTo>
                  <a:pt x="1092318" y="1783207"/>
                  <a:pt x="1090811" y="1842469"/>
                  <a:pt x="1101369" y="1888302"/>
                </a:cubicBezTo>
                <a:cubicBezTo>
                  <a:pt x="1102088" y="1891435"/>
                  <a:pt x="1105949" y="1900017"/>
                  <a:pt x="1105008" y="1902866"/>
                </a:cubicBezTo>
                <a:cubicBezTo>
                  <a:pt x="1108998" y="1890761"/>
                  <a:pt x="1116472" y="1878490"/>
                  <a:pt x="1124973" y="1868418"/>
                </a:cubicBezTo>
                <a:cubicBezTo>
                  <a:pt x="1124502" y="1866113"/>
                  <a:pt x="1124243" y="1863618"/>
                  <a:pt x="1123901" y="1860959"/>
                </a:cubicBezTo>
                <a:cubicBezTo>
                  <a:pt x="1123560" y="1858299"/>
                  <a:pt x="1123124" y="1856017"/>
                  <a:pt x="1122736" y="1853842"/>
                </a:cubicBezTo>
                <a:cubicBezTo>
                  <a:pt x="1109269" y="1845354"/>
                  <a:pt x="1109681" y="1825552"/>
                  <a:pt x="1098003" y="1818956"/>
                </a:cubicBezTo>
                <a:cubicBezTo>
                  <a:pt x="1096296" y="1817975"/>
                  <a:pt x="1097191" y="1815421"/>
                  <a:pt x="1098816" y="1815185"/>
                </a:cubicBezTo>
                <a:cubicBezTo>
                  <a:pt x="1100240" y="1812324"/>
                  <a:pt x="1113566" y="1808446"/>
                  <a:pt x="1128045" y="1807241"/>
                </a:cubicBezTo>
                <a:cubicBezTo>
                  <a:pt x="1123831" y="1796944"/>
                  <a:pt x="1122689" y="1784224"/>
                  <a:pt x="1133447" y="1763252"/>
                </a:cubicBezTo>
                <a:cubicBezTo>
                  <a:pt x="1133660" y="1762838"/>
                  <a:pt x="1133990" y="1762578"/>
                  <a:pt x="1134343" y="1762424"/>
                </a:cubicBezTo>
                <a:cubicBezTo>
                  <a:pt x="1135132" y="1760888"/>
                  <a:pt x="1135956" y="1759398"/>
                  <a:pt x="1136756" y="1757885"/>
                </a:cubicBezTo>
                <a:cubicBezTo>
                  <a:pt x="1134590" y="1754634"/>
                  <a:pt x="1132448" y="1751359"/>
                  <a:pt x="1130352" y="1748073"/>
                </a:cubicBezTo>
                <a:close/>
                <a:moveTo>
                  <a:pt x="798580" y="1441725"/>
                </a:moveTo>
                <a:cubicBezTo>
                  <a:pt x="797901" y="1444775"/>
                  <a:pt x="796157" y="1447719"/>
                  <a:pt x="794697" y="1450461"/>
                </a:cubicBezTo>
                <a:cubicBezTo>
                  <a:pt x="793551" y="1452613"/>
                  <a:pt x="792874" y="1455095"/>
                  <a:pt x="790541" y="1456065"/>
                </a:cubicBezTo>
                <a:cubicBezTo>
                  <a:pt x="790129" y="1456230"/>
                  <a:pt x="789635" y="1455994"/>
                  <a:pt x="789565" y="1455533"/>
                </a:cubicBezTo>
                <a:cubicBezTo>
                  <a:pt x="789176" y="1452979"/>
                  <a:pt x="790974" y="1451064"/>
                  <a:pt x="792188" y="1448889"/>
                </a:cubicBezTo>
                <a:cubicBezTo>
                  <a:pt x="793666" y="1446241"/>
                  <a:pt x="795101" y="1443226"/>
                  <a:pt x="797148" y="1440992"/>
                </a:cubicBezTo>
                <a:cubicBezTo>
                  <a:pt x="797704" y="1440377"/>
                  <a:pt x="798762" y="1440909"/>
                  <a:pt x="798580" y="1441725"/>
                </a:cubicBezTo>
                <a:close/>
                <a:moveTo>
                  <a:pt x="1213509" y="1824406"/>
                </a:moveTo>
                <a:cubicBezTo>
                  <a:pt x="1212331" y="1823401"/>
                  <a:pt x="1210989" y="1822455"/>
                  <a:pt x="1209553" y="1821557"/>
                </a:cubicBezTo>
                <a:cubicBezTo>
                  <a:pt x="1209235" y="1821356"/>
                  <a:pt x="1208918" y="1821143"/>
                  <a:pt x="1208576" y="1820942"/>
                </a:cubicBezTo>
                <a:cubicBezTo>
                  <a:pt x="1202761" y="1817525"/>
                  <a:pt x="1195062" y="1815043"/>
                  <a:pt x="1185468" y="1814003"/>
                </a:cubicBezTo>
                <a:cubicBezTo>
                  <a:pt x="1184915" y="1813932"/>
                  <a:pt x="1184373" y="1813849"/>
                  <a:pt x="1183796" y="1813802"/>
                </a:cubicBezTo>
                <a:cubicBezTo>
                  <a:pt x="1183373" y="1813766"/>
                  <a:pt x="1183067" y="1813577"/>
                  <a:pt x="1182831" y="1813341"/>
                </a:cubicBezTo>
                <a:cubicBezTo>
                  <a:pt x="1180453" y="1814074"/>
                  <a:pt x="1178417" y="1814877"/>
                  <a:pt x="1176650" y="1815729"/>
                </a:cubicBezTo>
                <a:cubicBezTo>
                  <a:pt x="1174450" y="1816804"/>
                  <a:pt x="1172612" y="1817927"/>
                  <a:pt x="1170989" y="1819074"/>
                </a:cubicBezTo>
                <a:cubicBezTo>
                  <a:pt x="1169141" y="1820374"/>
                  <a:pt x="1167504" y="1821699"/>
                  <a:pt x="1165821" y="1822963"/>
                </a:cubicBezTo>
                <a:cubicBezTo>
                  <a:pt x="1163820" y="1825044"/>
                  <a:pt x="1162077" y="1827704"/>
                  <a:pt x="1159935" y="1833083"/>
                </a:cubicBezTo>
                <a:cubicBezTo>
                  <a:pt x="1159087" y="1835199"/>
                  <a:pt x="1155850" y="1834478"/>
                  <a:pt x="1156450" y="1832161"/>
                </a:cubicBezTo>
                <a:cubicBezTo>
                  <a:pt x="1156826" y="1830648"/>
                  <a:pt x="1157428" y="1829028"/>
                  <a:pt x="1158134" y="1827408"/>
                </a:cubicBezTo>
                <a:cubicBezTo>
                  <a:pt x="1154414" y="1828910"/>
                  <a:pt x="1149576" y="1830009"/>
                  <a:pt x="1142383" y="1830411"/>
                </a:cubicBezTo>
                <a:cubicBezTo>
                  <a:pt x="1141218" y="1830470"/>
                  <a:pt x="1140511" y="1829619"/>
                  <a:pt x="1140288" y="1828626"/>
                </a:cubicBezTo>
                <a:cubicBezTo>
                  <a:pt x="1139687" y="1828815"/>
                  <a:pt x="1139016" y="1828673"/>
                  <a:pt x="1138721" y="1827964"/>
                </a:cubicBezTo>
                <a:cubicBezTo>
                  <a:pt x="1138051" y="1826392"/>
                  <a:pt x="1137298" y="1824867"/>
                  <a:pt x="1136509" y="1823365"/>
                </a:cubicBezTo>
                <a:cubicBezTo>
                  <a:pt x="1135626" y="1824429"/>
                  <a:pt x="1134837" y="1825541"/>
                  <a:pt x="1134096" y="1826687"/>
                </a:cubicBezTo>
                <a:cubicBezTo>
                  <a:pt x="1133388" y="1827787"/>
                  <a:pt x="1132742" y="1828922"/>
                  <a:pt x="1132164" y="1830080"/>
                </a:cubicBezTo>
                <a:cubicBezTo>
                  <a:pt x="1130470" y="1833414"/>
                  <a:pt x="1129258" y="1836996"/>
                  <a:pt x="1128481" y="1840743"/>
                </a:cubicBezTo>
                <a:cubicBezTo>
                  <a:pt x="1128174" y="1842185"/>
                  <a:pt x="1127916" y="1843651"/>
                  <a:pt x="1127739" y="1845129"/>
                </a:cubicBezTo>
                <a:cubicBezTo>
                  <a:pt x="1127609" y="1846252"/>
                  <a:pt x="1127502" y="1847375"/>
                  <a:pt x="1127433" y="1848510"/>
                </a:cubicBezTo>
                <a:cubicBezTo>
                  <a:pt x="1127279" y="1851004"/>
                  <a:pt x="1127280" y="1853534"/>
                  <a:pt x="1127433" y="1856064"/>
                </a:cubicBezTo>
                <a:cubicBezTo>
                  <a:pt x="1127585" y="1858842"/>
                  <a:pt x="1127904" y="1861621"/>
                  <a:pt x="1128375" y="1864363"/>
                </a:cubicBezTo>
                <a:cubicBezTo>
                  <a:pt x="1128386" y="1864422"/>
                  <a:pt x="1128410" y="1864470"/>
                  <a:pt x="1128422" y="1864529"/>
                </a:cubicBezTo>
                <a:cubicBezTo>
                  <a:pt x="1128975" y="1867567"/>
                  <a:pt x="1129976" y="1870002"/>
                  <a:pt x="1131306" y="1871965"/>
                </a:cubicBezTo>
                <a:cubicBezTo>
                  <a:pt x="1132906" y="1874329"/>
                  <a:pt x="1135026" y="1875960"/>
                  <a:pt x="1137473" y="1877071"/>
                </a:cubicBezTo>
                <a:cubicBezTo>
                  <a:pt x="1140288" y="1878336"/>
                  <a:pt x="1143537" y="1878927"/>
                  <a:pt x="1147033" y="1879022"/>
                </a:cubicBezTo>
                <a:cubicBezTo>
                  <a:pt x="1147680" y="1879046"/>
                  <a:pt x="1148316" y="1879081"/>
                  <a:pt x="1148975" y="1879081"/>
                </a:cubicBezTo>
                <a:cubicBezTo>
                  <a:pt x="1149623" y="1879069"/>
                  <a:pt x="1150282" y="1879010"/>
                  <a:pt x="1150929" y="1878975"/>
                </a:cubicBezTo>
                <a:cubicBezTo>
                  <a:pt x="1160382" y="1878455"/>
                  <a:pt x="1170753" y="1875487"/>
                  <a:pt x="1177958" y="1874577"/>
                </a:cubicBezTo>
                <a:cubicBezTo>
                  <a:pt x="1177969" y="1874577"/>
                  <a:pt x="1177981" y="1874577"/>
                  <a:pt x="1177993" y="1874565"/>
                </a:cubicBezTo>
                <a:cubicBezTo>
                  <a:pt x="1179382" y="1874400"/>
                  <a:pt x="1180712" y="1874175"/>
                  <a:pt x="1182031" y="1873951"/>
                </a:cubicBezTo>
                <a:cubicBezTo>
                  <a:pt x="1182243" y="1873915"/>
                  <a:pt x="1182466" y="1873891"/>
                  <a:pt x="1182666" y="1873856"/>
                </a:cubicBezTo>
                <a:cubicBezTo>
                  <a:pt x="1185808" y="1873300"/>
                  <a:pt x="1188752" y="1872603"/>
                  <a:pt x="1191519" y="1871787"/>
                </a:cubicBezTo>
                <a:cubicBezTo>
                  <a:pt x="1193261" y="1871279"/>
                  <a:pt x="1194944" y="1870735"/>
                  <a:pt x="1196534" y="1870144"/>
                </a:cubicBezTo>
                <a:cubicBezTo>
                  <a:pt x="1196887" y="1870002"/>
                  <a:pt x="1197216" y="1869860"/>
                  <a:pt x="1197570" y="1869718"/>
                </a:cubicBezTo>
                <a:cubicBezTo>
                  <a:pt x="1198288" y="1869435"/>
                  <a:pt x="1198994" y="1869139"/>
                  <a:pt x="1199688" y="1868832"/>
                </a:cubicBezTo>
                <a:cubicBezTo>
                  <a:pt x="1201172" y="1868181"/>
                  <a:pt x="1202607" y="1867508"/>
                  <a:pt x="1203950" y="1866775"/>
                </a:cubicBezTo>
                <a:cubicBezTo>
                  <a:pt x="1204456" y="1866503"/>
                  <a:pt x="1204926" y="1866207"/>
                  <a:pt x="1205410" y="1865912"/>
                </a:cubicBezTo>
                <a:cubicBezTo>
                  <a:pt x="1206422" y="1865321"/>
                  <a:pt x="1207387" y="1864718"/>
                  <a:pt x="1208305" y="1864079"/>
                </a:cubicBezTo>
                <a:cubicBezTo>
                  <a:pt x="1208588" y="1863890"/>
                  <a:pt x="1208859" y="1863689"/>
                  <a:pt x="1209141" y="1863500"/>
                </a:cubicBezTo>
                <a:cubicBezTo>
                  <a:pt x="1209318" y="1863370"/>
                  <a:pt x="1209518" y="1863240"/>
                  <a:pt x="1209694" y="1863110"/>
                </a:cubicBezTo>
                <a:cubicBezTo>
                  <a:pt x="1210648" y="1862401"/>
                  <a:pt x="1211543" y="1861668"/>
                  <a:pt x="1212390" y="1860923"/>
                </a:cubicBezTo>
                <a:cubicBezTo>
                  <a:pt x="1213108" y="1860285"/>
                  <a:pt x="1213779" y="1859634"/>
                  <a:pt x="1214415" y="1858972"/>
                </a:cubicBezTo>
                <a:cubicBezTo>
                  <a:pt x="1215239" y="1858121"/>
                  <a:pt x="1215992" y="1857258"/>
                  <a:pt x="1216687" y="1856372"/>
                </a:cubicBezTo>
                <a:cubicBezTo>
                  <a:pt x="1217181" y="1855745"/>
                  <a:pt x="1217629" y="1855095"/>
                  <a:pt x="1218052" y="1854457"/>
                </a:cubicBezTo>
                <a:cubicBezTo>
                  <a:pt x="1218241" y="1854161"/>
                  <a:pt x="1218465" y="1853877"/>
                  <a:pt x="1218640" y="1853594"/>
                </a:cubicBezTo>
                <a:cubicBezTo>
                  <a:pt x="1218758" y="1853393"/>
                  <a:pt x="1218865" y="1853180"/>
                  <a:pt x="1218981" y="1852979"/>
                </a:cubicBezTo>
                <a:cubicBezTo>
                  <a:pt x="1219817" y="1851525"/>
                  <a:pt x="1220513" y="1850047"/>
                  <a:pt x="1221019" y="1848546"/>
                </a:cubicBezTo>
                <a:cubicBezTo>
                  <a:pt x="1221455" y="1847245"/>
                  <a:pt x="1221737" y="1845921"/>
                  <a:pt x="1221925" y="1844609"/>
                </a:cubicBezTo>
                <a:cubicBezTo>
                  <a:pt x="1222078" y="1843581"/>
                  <a:pt x="1222149" y="1842564"/>
                  <a:pt x="1222149" y="1841559"/>
                </a:cubicBezTo>
                <a:cubicBezTo>
                  <a:pt x="1222137" y="1840755"/>
                  <a:pt x="1222090" y="1839963"/>
                  <a:pt x="1221996" y="1839183"/>
                </a:cubicBezTo>
                <a:cubicBezTo>
                  <a:pt x="1221855" y="1838119"/>
                  <a:pt x="1221666" y="1837067"/>
                  <a:pt x="1221359" y="1836026"/>
                </a:cubicBezTo>
                <a:cubicBezTo>
                  <a:pt x="1221254" y="1835636"/>
                  <a:pt x="1221101" y="1835258"/>
                  <a:pt x="1220972" y="1834880"/>
                </a:cubicBezTo>
                <a:cubicBezTo>
                  <a:pt x="1220713" y="1834135"/>
                  <a:pt x="1220407" y="1833390"/>
                  <a:pt x="1220042" y="1832657"/>
                </a:cubicBezTo>
                <a:cubicBezTo>
                  <a:pt x="1219912" y="1832385"/>
                  <a:pt x="1219771" y="1832125"/>
                  <a:pt x="1219630" y="1831853"/>
                </a:cubicBezTo>
                <a:cubicBezTo>
                  <a:pt x="1218759" y="1830258"/>
                  <a:pt x="1217676" y="1828709"/>
                  <a:pt x="1216369" y="1827231"/>
                </a:cubicBezTo>
                <a:cubicBezTo>
                  <a:pt x="1215569" y="1826333"/>
                  <a:pt x="1214709" y="1825458"/>
                  <a:pt x="1213743" y="1824630"/>
                </a:cubicBezTo>
                <a:cubicBezTo>
                  <a:pt x="1213662" y="1824548"/>
                  <a:pt x="1213591" y="1824477"/>
                  <a:pt x="1213509" y="1824406"/>
                </a:cubicBezTo>
                <a:close/>
                <a:moveTo>
                  <a:pt x="806555" y="1448712"/>
                </a:moveTo>
                <a:cubicBezTo>
                  <a:pt x="804473" y="1459115"/>
                  <a:pt x="796901" y="1464884"/>
                  <a:pt x="798341" y="1460498"/>
                </a:cubicBezTo>
                <a:cubicBezTo>
                  <a:pt x="798559" y="1459848"/>
                  <a:pt x="798883" y="1459257"/>
                  <a:pt x="799177" y="1458654"/>
                </a:cubicBezTo>
                <a:cubicBezTo>
                  <a:pt x="799238" y="1458524"/>
                  <a:pt x="799287" y="1458394"/>
                  <a:pt x="799352" y="1458264"/>
                </a:cubicBezTo>
                <a:cubicBezTo>
                  <a:pt x="800992" y="1455060"/>
                  <a:pt x="803357" y="1452294"/>
                  <a:pt x="804180" y="1448523"/>
                </a:cubicBezTo>
                <a:cubicBezTo>
                  <a:pt x="804495" y="1447033"/>
                  <a:pt x="806864" y="1447187"/>
                  <a:pt x="806555" y="1448712"/>
                </a:cubicBezTo>
                <a:close/>
                <a:moveTo>
                  <a:pt x="910202" y="1544231"/>
                </a:moveTo>
                <a:cubicBezTo>
                  <a:pt x="907574" y="1544574"/>
                  <a:pt x="905702" y="1544704"/>
                  <a:pt x="904127" y="1544775"/>
                </a:cubicBezTo>
                <a:cubicBezTo>
                  <a:pt x="902059" y="1544858"/>
                  <a:pt x="900512" y="1544881"/>
                  <a:pt x="898592" y="1545212"/>
                </a:cubicBezTo>
                <a:cubicBezTo>
                  <a:pt x="896851" y="1545508"/>
                  <a:pt x="894665" y="1546134"/>
                  <a:pt x="891555" y="1547269"/>
                </a:cubicBezTo>
                <a:cubicBezTo>
                  <a:pt x="891110" y="1547435"/>
                  <a:pt x="890700" y="1547577"/>
                  <a:pt x="890210" y="1547754"/>
                </a:cubicBezTo>
                <a:lnTo>
                  <a:pt x="890209" y="1547766"/>
                </a:lnTo>
                <a:cubicBezTo>
                  <a:pt x="890009" y="1547837"/>
                  <a:pt x="889869" y="1547884"/>
                  <a:pt x="889661" y="1547955"/>
                </a:cubicBezTo>
                <a:cubicBezTo>
                  <a:pt x="888239" y="1549492"/>
                  <a:pt x="886939" y="1550887"/>
                  <a:pt x="885733" y="1552152"/>
                </a:cubicBezTo>
                <a:cubicBezTo>
                  <a:pt x="884387" y="1553570"/>
                  <a:pt x="883178" y="1554812"/>
                  <a:pt x="882038" y="1555946"/>
                </a:cubicBezTo>
                <a:cubicBezTo>
                  <a:pt x="881258" y="1556715"/>
                  <a:pt x="880520" y="1557424"/>
                  <a:pt x="879812" y="1558074"/>
                </a:cubicBezTo>
                <a:cubicBezTo>
                  <a:pt x="880894" y="1557791"/>
                  <a:pt x="881945" y="1557530"/>
                  <a:pt x="882887" y="1557282"/>
                </a:cubicBezTo>
                <a:cubicBezTo>
                  <a:pt x="881631" y="1557294"/>
                  <a:pt x="881294" y="1557081"/>
                  <a:pt x="882490" y="1556585"/>
                </a:cubicBezTo>
                <a:cubicBezTo>
                  <a:pt x="882585" y="1556537"/>
                  <a:pt x="882661" y="1556514"/>
                  <a:pt x="882755" y="1556478"/>
                </a:cubicBezTo>
                <a:cubicBezTo>
                  <a:pt x="885217" y="1555485"/>
                  <a:pt x="887166" y="1554835"/>
                  <a:pt x="888844" y="1554339"/>
                </a:cubicBezTo>
                <a:cubicBezTo>
                  <a:pt x="891273" y="1553641"/>
                  <a:pt x="893149" y="1553251"/>
                  <a:pt x="895152" y="1552613"/>
                </a:cubicBezTo>
                <a:cubicBezTo>
                  <a:pt x="895191" y="1552601"/>
                  <a:pt x="895231" y="1552577"/>
                  <a:pt x="895269" y="1552565"/>
                </a:cubicBezTo>
                <a:cubicBezTo>
                  <a:pt x="895512" y="1552128"/>
                  <a:pt x="895765" y="1551726"/>
                  <a:pt x="896037" y="1551359"/>
                </a:cubicBezTo>
                <a:cubicBezTo>
                  <a:pt x="896305" y="1550993"/>
                  <a:pt x="896572" y="1550627"/>
                  <a:pt x="896863" y="1550343"/>
                </a:cubicBezTo>
                <a:cubicBezTo>
                  <a:pt x="898334" y="1548912"/>
                  <a:pt x="900660" y="1548345"/>
                  <a:pt x="902545" y="1548912"/>
                </a:cubicBezTo>
                <a:cubicBezTo>
                  <a:pt x="902665" y="1548960"/>
                  <a:pt x="902794" y="1548948"/>
                  <a:pt x="902911" y="1548995"/>
                </a:cubicBezTo>
                <a:cubicBezTo>
                  <a:pt x="903882" y="1548428"/>
                  <a:pt x="904977" y="1547730"/>
                  <a:pt x="906144" y="1546974"/>
                </a:cubicBezTo>
                <a:cubicBezTo>
                  <a:pt x="907380" y="1546170"/>
                  <a:pt x="908698" y="1545283"/>
                  <a:pt x="910202" y="1544231"/>
                </a:cubicBezTo>
                <a:close/>
                <a:moveTo>
                  <a:pt x="441862" y="1112054"/>
                </a:moveTo>
                <a:cubicBezTo>
                  <a:pt x="424900" y="1118247"/>
                  <a:pt x="417369" y="1117514"/>
                  <a:pt x="408809" y="1134313"/>
                </a:cubicBezTo>
                <a:cubicBezTo>
                  <a:pt x="408761" y="1134408"/>
                  <a:pt x="408669" y="1134419"/>
                  <a:pt x="408606" y="1134490"/>
                </a:cubicBezTo>
                <a:cubicBezTo>
                  <a:pt x="408483" y="1135934"/>
                  <a:pt x="408298" y="1137304"/>
                  <a:pt x="408070" y="1138533"/>
                </a:cubicBezTo>
                <a:cubicBezTo>
                  <a:pt x="408499" y="1138699"/>
                  <a:pt x="408933" y="1138912"/>
                  <a:pt x="409363" y="1139089"/>
                </a:cubicBezTo>
                <a:cubicBezTo>
                  <a:pt x="407857" y="1133215"/>
                  <a:pt x="420267" y="1121747"/>
                  <a:pt x="429880" y="1118850"/>
                </a:cubicBezTo>
                <a:cubicBezTo>
                  <a:pt x="431224" y="1118438"/>
                  <a:pt x="432028" y="1120400"/>
                  <a:pt x="430832" y="1121108"/>
                </a:cubicBezTo>
                <a:cubicBezTo>
                  <a:pt x="424262" y="1124962"/>
                  <a:pt x="418073" y="1130093"/>
                  <a:pt x="414633" y="1137091"/>
                </a:cubicBezTo>
                <a:cubicBezTo>
                  <a:pt x="415005" y="1136760"/>
                  <a:pt x="419036" y="1134278"/>
                  <a:pt x="435147" y="1119489"/>
                </a:cubicBezTo>
                <a:lnTo>
                  <a:pt x="435148" y="1119489"/>
                </a:lnTo>
                <a:cubicBezTo>
                  <a:pt x="435941" y="1118757"/>
                  <a:pt x="437058" y="1120068"/>
                  <a:pt x="436404" y="1120861"/>
                </a:cubicBezTo>
                <a:cubicBezTo>
                  <a:pt x="425311" y="1134266"/>
                  <a:pt x="422303" y="1138025"/>
                  <a:pt x="419177" y="1140662"/>
                </a:cubicBezTo>
                <a:cubicBezTo>
                  <a:pt x="423677" y="1137257"/>
                  <a:pt x="423667" y="1139621"/>
                  <a:pt x="432218" y="1129821"/>
                </a:cubicBezTo>
                <a:cubicBezTo>
                  <a:pt x="433542" y="1128308"/>
                  <a:pt x="435835" y="1129714"/>
                  <a:pt x="435443" y="1131323"/>
                </a:cubicBezTo>
                <a:cubicBezTo>
                  <a:pt x="439462" y="1123839"/>
                  <a:pt x="440397" y="1116215"/>
                  <a:pt x="441862" y="1112054"/>
                </a:cubicBezTo>
                <a:close/>
                <a:moveTo>
                  <a:pt x="1562283" y="2145720"/>
                </a:moveTo>
                <a:cubicBezTo>
                  <a:pt x="1562907" y="2145909"/>
                  <a:pt x="1563519" y="2146382"/>
                  <a:pt x="1563660" y="2147056"/>
                </a:cubicBezTo>
                <a:lnTo>
                  <a:pt x="1563813" y="2147789"/>
                </a:lnTo>
                <a:cubicBezTo>
                  <a:pt x="1563884" y="2148143"/>
                  <a:pt x="1563719" y="2148628"/>
                  <a:pt x="1563413" y="2148829"/>
                </a:cubicBezTo>
                <a:cubicBezTo>
                  <a:pt x="1561648" y="2150011"/>
                  <a:pt x="1560729" y="2149006"/>
                  <a:pt x="1558752" y="2148687"/>
                </a:cubicBezTo>
                <a:cubicBezTo>
                  <a:pt x="1557115" y="2148439"/>
                  <a:pt x="1555444" y="2148604"/>
                  <a:pt x="1553890" y="2148061"/>
                </a:cubicBezTo>
                <a:cubicBezTo>
                  <a:pt x="1553184" y="2147812"/>
                  <a:pt x="1553042" y="2146890"/>
                  <a:pt x="1553584" y="2146405"/>
                </a:cubicBezTo>
                <a:cubicBezTo>
                  <a:pt x="1555832" y="2144372"/>
                  <a:pt x="1559611" y="2144916"/>
                  <a:pt x="1562283" y="2145720"/>
                </a:cubicBezTo>
                <a:close/>
                <a:moveTo>
                  <a:pt x="429898" y="1099569"/>
                </a:moveTo>
                <a:cubicBezTo>
                  <a:pt x="431568" y="1097737"/>
                  <a:pt x="434277" y="1100444"/>
                  <a:pt x="432615" y="1102276"/>
                </a:cubicBezTo>
                <a:cubicBezTo>
                  <a:pt x="430047" y="1105113"/>
                  <a:pt x="430294" y="1110516"/>
                  <a:pt x="427173" y="1108305"/>
                </a:cubicBezTo>
                <a:cubicBezTo>
                  <a:pt x="425137" y="1106875"/>
                  <a:pt x="428205" y="1101413"/>
                  <a:pt x="429898" y="1099569"/>
                </a:cubicBezTo>
                <a:close/>
                <a:moveTo>
                  <a:pt x="1365129" y="1962471"/>
                </a:moveTo>
                <a:cubicBezTo>
                  <a:pt x="1366447" y="1964706"/>
                  <a:pt x="1367508" y="1967305"/>
                  <a:pt x="1367355" y="1968690"/>
                </a:cubicBezTo>
                <a:cubicBezTo>
                  <a:pt x="1366942" y="1972141"/>
                  <a:pt x="1360810" y="1965225"/>
                  <a:pt x="1360680" y="1960461"/>
                </a:cubicBezTo>
                <a:cubicBezTo>
                  <a:pt x="1360667" y="1959929"/>
                  <a:pt x="1360703" y="1959420"/>
                  <a:pt x="1360856" y="1958960"/>
                </a:cubicBezTo>
                <a:cubicBezTo>
                  <a:pt x="1361374" y="1957364"/>
                  <a:pt x="1363458" y="1959622"/>
                  <a:pt x="1365129" y="1962471"/>
                </a:cubicBezTo>
                <a:close/>
                <a:moveTo>
                  <a:pt x="1351450" y="1949751"/>
                </a:moveTo>
                <a:cubicBezTo>
                  <a:pt x="1353346" y="1951572"/>
                  <a:pt x="1353711" y="1953902"/>
                  <a:pt x="1354382" y="1956396"/>
                </a:cubicBezTo>
                <a:cubicBezTo>
                  <a:pt x="1354546" y="1956963"/>
                  <a:pt x="1354711" y="1957543"/>
                  <a:pt x="1354876" y="1958122"/>
                </a:cubicBezTo>
                <a:cubicBezTo>
                  <a:pt x="1355759" y="1961219"/>
                  <a:pt x="1356701" y="1964293"/>
                  <a:pt x="1357525" y="1967390"/>
                </a:cubicBezTo>
                <a:cubicBezTo>
                  <a:pt x="1358102" y="1969565"/>
                  <a:pt x="1354864" y="1970344"/>
                  <a:pt x="1354182" y="1968241"/>
                </a:cubicBezTo>
                <a:cubicBezTo>
                  <a:pt x="1353051" y="1964707"/>
                  <a:pt x="1352180" y="1961065"/>
                  <a:pt x="1351356" y="1957448"/>
                </a:cubicBezTo>
                <a:cubicBezTo>
                  <a:pt x="1351297" y="1957212"/>
                  <a:pt x="1351239" y="1956975"/>
                  <a:pt x="1351180" y="1956739"/>
                </a:cubicBezTo>
                <a:cubicBezTo>
                  <a:pt x="1350615" y="1954409"/>
                  <a:pt x="1350002" y="1952257"/>
                  <a:pt x="1350862" y="1949905"/>
                </a:cubicBezTo>
                <a:cubicBezTo>
                  <a:pt x="1350932" y="1949681"/>
                  <a:pt x="1351274" y="1949575"/>
                  <a:pt x="1351450" y="1949751"/>
                </a:cubicBezTo>
                <a:close/>
                <a:moveTo>
                  <a:pt x="1255899" y="1859162"/>
                </a:moveTo>
                <a:cubicBezTo>
                  <a:pt x="1255546" y="1862164"/>
                  <a:pt x="1255240" y="1864942"/>
                  <a:pt x="1254992" y="1867496"/>
                </a:cubicBezTo>
                <a:cubicBezTo>
                  <a:pt x="1255122" y="1867413"/>
                  <a:pt x="1255263" y="1867319"/>
                  <a:pt x="1255404" y="1867248"/>
                </a:cubicBezTo>
                <a:cubicBezTo>
                  <a:pt x="1255416" y="1867236"/>
                  <a:pt x="1255416" y="1867236"/>
                  <a:pt x="1255416" y="1867236"/>
                </a:cubicBezTo>
                <a:cubicBezTo>
                  <a:pt x="1255993" y="1866054"/>
                  <a:pt x="1256569" y="1864883"/>
                  <a:pt x="1257170" y="1863713"/>
                </a:cubicBezTo>
                <a:cubicBezTo>
                  <a:pt x="1256805" y="1862365"/>
                  <a:pt x="1256334" y="1860698"/>
                  <a:pt x="1255899" y="1859162"/>
                </a:cubicBezTo>
                <a:close/>
                <a:moveTo>
                  <a:pt x="413703" y="1081186"/>
                </a:moveTo>
                <a:cubicBezTo>
                  <a:pt x="402247" y="1073972"/>
                  <a:pt x="376750" y="1073352"/>
                  <a:pt x="372179" y="1079673"/>
                </a:cubicBezTo>
                <a:cubicBezTo>
                  <a:pt x="370658" y="1082002"/>
                  <a:pt x="369878" y="1086104"/>
                  <a:pt x="368034" y="1087996"/>
                </a:cubicBezTo>
                <a:cubicBezTo>
                  <a:pt x="366734" y="1089331"/>
                  <a:pt x="363691" y="1089083"/>
                  <a:pt x="363943" y="1086636"/>
                </a:cubicBezTo>
                <a:cubicBezTo>
                  <a:pt x="364415" y="1082061"/>
                  <a:pt x="362063" y="1080914"/>
                  <a:pt x="359182" y="1080892"/>
                </a:cubicBezTo>
                <a:cubicBezTo>
                  <a:pt x="357944" y="1080879"/>
                  <a:pt x="356638" y="1081056"/>
                  <a:pt x="355377" y="1081306"/>
                </a:cubicBezTo>
                <a:cubicBezTo>
                  <a:pt x="354177" y="1081553"/>
                  <a:pt x="353036" y="1081825"/>
                  <a:pt x="352133" y="1082002"/>
                </a:cubicBezTo>
                <a:cubicBezTo>
                  <a:pt x="351271" y="1082168"/>
                  <a:pt x="350516" y="1082392"/>
                  <a:pt x="349709" y="1082593"/>
                </a:cubicBezTo>
                <a:cubicBezTo>
                  <a:pt x="348578" y="1082865"/>
                  <a:pt x="347471" y="1083161"/>
                  <a:pt x="346446" y="1083492"/>
                </a:cubicBezTo>
                <a:cubicBezTo>
                  <a:pt x="343761" y="1084378"/>
                  <a:pt x="341398" y="1085442"/>
                  <a:pt x="339412" y="1086719"/>
                </a:cubicBezTo>
                <a:lnTo>
                  <a:pt x="339413" y="1086719"/>
                </a:lnTo>
                <a:cubicBezTo>
                  <a:pt x="333940" y="1090218"/>
                  <a:pt x="331081" y="1095124"/>
                  <a:pt x="330442" y="1100940"/>
                </a:cubicBezTo>
                <a:cubicBezTo>
                  <a:pt x="329627" y="1108364"/>
                  <a:pt x="332462" y="1117290"/>
                  <a:pt x="338172" y="1126759"/>
                </a:cubicBezTo>
                <a:cubicBezTo>
                  <a:pt x="339370" y="1128745"/>
                  <a:pt x="340648" y="1130743"/>
                  <a:pt x="342094" y="1132776"/>
                </a:cubicBezTo>
                <a:cubicBezTo>
                  <a:pt x="342136" y="1130530"/>
                  <a:pt x="342477" y="1127480"/>
                  <a:pt x="344041" y="1125767"/>
                </a:cubicBezTo>
                <a:cubicBezTo>
                  <a:pt x="344083" y="1125720"/>
                  <a:pt x="344210" y="1125636"/>
                  <a:pt x="344329" y="1125554"/>
                </a:cubicBezTo>
                <a:cubicBezTo>
                  <a:pt x="344755" y="1125281"/>
                  <a:pt x="345586" y="1124844"/>
                  <a:pt x="346539" y="1124406"/>
                </a:cubicBezTo>
                <a:cubicBezTo>
                  <a:pt x="348294" y="1123604"/>
                  <a:pt x="350328" y="1122858"/>
                  <a:pt x="350412" y="1123390"/>
                </a:cubicBezTo>
                <a:cubicBezTo>
                  <a:pt x="350139" y="1121665"/>
                  <a:pt x="350420" y="1120199"/>
                  <a:pt x="350993" y="1118862"/>
                </a:cubicBezTo>
                <a:cubicBezTo>
                  <a:pt x="351056" y="1118720"/>
                  <a:pt x="351070" y="1118555"/>
                  <a:pt x="351140" y="1118414"/>
                </a:cubicBezTo>
                <a:cubicBezTo>
                  <a:pt x="350913" y="1116971"/>
                  <a:pt x="350631" y="1115564"/>
                  <a:pt x="350107" y="1114181"/>
                </a:cubicBezTo>
                <a:cubicBezTo>
                  <a:pt x="349396" y="1112325"/>
                  <a:pt x="348183" y="1110185"/>
                  <a:pt x="350471" y="1110233"/>
                </a:cubicBezTo>
                <a:cubicBezTo>
                  <a:pt x="351615" y="1110244"/>
                  <a:pt x="352375" y="1111450"/>
                  <a:pt x="352887" y="1112810"/>
                </a:cubicBezTo>
                <a:cubicBezTo>
                  <a:pt x="353216" y="1113684"/>
                  <a:pt x="353443" y="1114606"/>
                  <a:pt x="353598" y="1115327"/>
                </a:cubicBezTo>
                <a:cubicBezTo>
                  <a:pt x="354535" y="1114488"/>
                  <a:pt x="355661" y="1113731"/>
                  <a:pt x="356845" y="1113011"/>
                </a:cubicBezTo>
                <a:cubicBezTo>
                  <a:pt x="357432" y="1112644"/>
                  <a:pt x="358009" y="1112289"/>
                  <a:pt x="358632" y="1111946"/>
                </a:cubicBezTo>
                <a:cubicBezTo>
                  <a:pt x="358325" y="1107987"/>
                  <a:pt x="356088" y="1103387"/>
                  <a:pt x="356027" y="1102501"/>
                </a:cubicBezTo>
                <a:cubicBezTo>
                  <a:pt x="355834" y="1099687"/>
                  <a:pt x="360880" y="1102418"/>
                  <a:pt x="361456" y="1110457"/>
                </a:cubicBezTo>
                <a:cubicBezTo>
                  <a:pt x="361663" y="1110351"/>
                  <a:pt x="361863" y="1110232"/>
                  <a:pt x="362070" y="1110126"/>
                </a:cubicBezTo>
                <a:cubicBezTo>
                  <a:pt x="363319" y="1109487"/>
                  <a:pt x="364566" y="1108837"/>
                  <a:pt x="365772" y="1108175"/>
                </a:cubicBezTo>
                <a:cubicBezTo>
                  <a:pt x="365810" y="1108152"/>
                  <a:pt x="365850" y="1108128"/>
                  <a:pt x="365889" y="1108104"/>
                </a:cubicBezTo>
                <a:cubicBezTo>
                  <a:pt x="365624" y="1101260"/>
                  <a:pt x="361574" y="1093552"/>
                  <a:pt x="364341" y="1094651"/>
                </a:cubicBezTo>
                <a:cubicBezTo>
                  <a:pt x="368530" y="1096271"/>
                  <a:pt x="369295" y="1101792"/>
                  <a:pt x="368840" y="1106260"/>
                </a:cubicBezTo>
                <a:cubicBezTo>
                  <a:pt x="373107" y="1103281"/>
                  <a:pt x="375749" y="1099451"/>
                  <a:pt x="373125" y="1092973"/>
                </a:cubicBezTo>
                <a:cubicBezTo>
                  <a:pt x="372971" y="1092594"/>
                  <a:pt x="372998" y="1092251"/>
                  <a:pt x="373101" y="1091932"/>
                </a:cubicBezTo>
                <a:cubicBezTo>
                  <a:pt x="371019" y="1087429"/>
                  <a:pt x="377865" y="1088622"/>
                  <a:pt x="384658" y="1092512"/>
                </a:cubicBezTo>
                <a:cubicBezTo>
                  <a:pt x="384459" y="1082759"/>
                  <a:pt x="390173" y="1086849"/>
                  <a:pt x="388054" y="1094711"/>
                </a:cubicBezTo>
                <a:cubicBezTo>
                  <a:pt x="387954" y="1095078"/>
                  <a:pt x="391727" y="1097890"/>
                  <a:pt x="392374" y="1097655"/>
                </a:cubicBezTo>
                <a:cubicBezTo>
                  <a:pt x="393105" y="1097394"/>
                  <a:pt x="393627" y="1095431"/>
                  <a:pt x="393900" y="1094805"/>
                </a:cubicBezTo>
                <a:cubicBezTo>
                  <a:pt x="394100" y="1094344"/>
                  <a:pt x="395806" y="1089130"/>
                  <a:pt x="396444" y="1089544"/>
                </a:cubicBezTo>
                <a:cubicBezTo>
                  <a:pt x="400184" y="1091956"/>
                  <a:pt x="396939" y="1098044"/>
                  <a:pt x="394803" y="1101721"/>
                </a:cubicBezTo>
                <a:cubicBezTo>
                  <a:pt x="394967" y="1102004"/>
                  <a:pt x="395175" y="1102277"/>
                  <a:pt x="395313" y="1102560"/>
                </a:cubicBezTo>
                <a:cubicBezTo>
                  <a:pt x="400265" y="1095301"/>
                  <a:pt x="410177" y="1092358"/>
                  <a:pt x="419183" y="1090585"/>
                </a:cubicBezTo>
                <a:cubicBezTo>
                  <a:pt x="419780" y="1086728"/>
                  <a:pt x="417521" y="1083591"/>
                  <a:pt x="413703" y="1081186"/>
                </a:cubicBezTo>
                <a:close/>
                <a:moveTo>
                  <a:pt x="427835" y="1094072"/>
                </a:moveTo>
                <a:lnTo>
                  <a:pt x="427834" y="1094072"/>
                </a:lnTo>
                <a:lnTo>
                  <a:pt x="427834" y="1094072"/>
                </a:lnTo>
                <a:close/>
                <a:moveTo>
                  <a:pt x="1080110" y="1694260"/>
                </a:moveTo>
                <a:cubicBezTo>
                  <a:pt x="1080475" y="1696282"/>
                  <a:pt x="1080922" y="1698256"/>
                  <a:pt x="1081452" y="1700183"/>
                </a:cubicBezTo>
                <a:cubicBezTo>
                  <a:pt x="1081640" y="1700904"/>
                  <a:pt x="1081805" y="1701637"/>
                  <a:pt x="1082029" y="1702346"/>
                </a:cubicBezTo>
                <a:cubicBezTo>
                  <a:pt x="1082088" y="1702027"/>
                  <a:pt x="1082205" y="1701744"/>
                  <a:pt x="1082288" y="1701436"/>
                </a:cubicBezTo>
                <a:cubicBezTo>
                  <a:pt x="1082182" y="1700739"/>
                  <a:pt x="1082064" y="1700065"/>
                  <a:pt x="1081947" y="1699379"/>
                </a:cubicBezTo>
                <a:cubicBezTo>
                  <a:pt x="1081782" y="1698315"/>
                  <a:pt x="1081593" y="1697251"/>
                  <a:pt x="1081405" y="1696223"/>
                </a:cubicBezTo>
                <a:cubicBezTo>
                  <a:pt x="1080875" y="1695584"/>
                  <a:pt x="1080428" y="1694958"/>
                  <a:pt x="1080169" y="1694414"/>
                </a:cubicBezTo>
                <a:cubicBezTo>
                  <a:pt x="1080145" y="1694367"/>
                  <a:pt x="1080134" y="1694308"/>
                  <a:pt x="1080110" y="1694260"/>
                </a:cubicBezTo>
                <a:close/>
                <a:moveTo>
                  <a:pt x="1027378" y="1645413"/>
                </a:moveTo>
                <a:cubicBezTo>
                  <a:pt x="1025964" y="1645200"/>
                  <a:pt x="1024434" y="1644668"/>
                  <a:pt x="1022787" y="1643628"/>
                </a:cubicBezTo>
                <a:cubicBezTo>
                  <a:pt x="1019909" y="1641819"/>
                  <a:pt x="1016040" y="1638521"/>
                  <a:pt x="1014114" y="1635164"/>
                </a:cubicBezTo>
                <a:cubicBezTo>
                  <a:pt x="1013028" y="1635116"/>
                  <a:pt x="1011552" y="1634951"/>
                  <a:pt x="1009571" y="1634596"/>
                </a:cubicBezTo>
                <a:cubicBezTo>
                  <a:pt x="1007234" y="1634171"/>
                  <a:pt x="1005472" y="1634076"/>
                  <a:pt x="1004084" y="1634265"/>
                </a:cubicBezTo>
                <a:cubicBezTo>
                  <a:pt x="1001134" y="1634655"/>
                  <a:pt x="999967" y="1636346"/>
                  <a:pt x="999210" y="1639148"/>
                </a:cubicBezTo>
                <a:cubicBezTo>
                  <a:pt x="998837" y="1640531"/>
                  <a:pt x="998557" y="1642162"/>
                  <a:pt x="998199" y="1644042"/>
                </a:cubicBezTo>
                <a:cubicBezTo>
                  <a:pt x="1000052" y="1646335"/>
                  <a:pt x="1004928" y="1646642"/>
                  <a:pt x="1008652" y="1646796"/>
                </a:cubicBezTo>
                <a:cubicBezTo>
                  <a:pt x="1011881" y="1646926"/>
                  <a:pt x="1014248" y="1646926"/>
                  <a:pt x="1012987" y="1647978"/>
                </a:cubicBezTo>
                <a:cubicBezTo>
                  <a:pt x="1012488" y="1648392"/>
                  <a:pt x="1011930" y="1648759"/>
                  <a:pt x="1011328" y="1649066"/>
                </a:cubicBezTo>
                <a:cubicBezTo>
                  <a:pt x="1007732" y="1650910"/>
                  <a:pt x="1002588" y="1650816"/>
                  <a:pt x="999289" y="1648593"/>
                </a:cubicBezTo>
                <a:cubicBezTo>
                  <a:pt x="999266" y="1648570"/>
                  <a:pt x="999242" y="1648558"/>
                  <a:pt x="999218" y="1648534"/>
                </a:cubicBezTo>
                <a:lnTo>
                  <a:pt x="997784" y="1647270"/>
                </a:lnTo>
                <a:lnTo>
                  <a:pt x="997784" y="1647269"/>
                </a:lnTo>
                <a:lnTo>
                  <a:pt x="997783" y="1647269"/>
                </a:lnTo>
                <a:lnTo>
                  <a:pt x="997784" y="1647270"/>
                </a:lnTo>
                <a:lnTo>
                  <a:pt x="997814" y="1647506"/>
                </a:lnTo>
                <a:cubicBezTo>
                  <a:pt x="997924" y="1654457"/>
                  <a:pt x="1003227" y="1657850"/>
                  <a:pt x="1009904" y="1656703"/>
                </a:cubicBezTo>
                <a:cubicBezTo>
                  <a:pt x="1012086" y="1656324"/>
                  <a:pt x="1014408" y="1655426"/>
                  <a:pt x="1016745" y="1654031"/>
                </a:cubicBezTo>
                <a:cubicBezTo>
                  <a:pt x="1016952" y="1653913"/>
                  <a:pt x="1017155" y="1653854"/>
                  <a:pt x="1017360" y="1653712"/>
                </a:cubicBezTo>
                <a:cubicBezTo>
                  <a:pt x="1019039" y="1652648"/>
                  <a:pt x="1020590" y="1651454"/>
                  <a:pt x="1022078" y="1650189"/>
                </a:cubicBezTo>
                <a:cubicBezTo>
                  <a:pt x="1023909" y="1648640"/>
                  <a:pt x="1025642" y="1646997"/>
                  <a:pt x="1027378" y="1645413"/>
                </a:cubicBezTo>
                <a:close/>
                <a:moveTo>
                  <a:pt x="523270" y="1179472"/>
                </a:moveTo>
                <a:lnTo>
                  <a:pt x="523269" y="1179472"/>
                </a:lnTo>
                <a:cubicBezTo>
                  <a:pt x="516117" y="1177971"/>
                  <a:pt x="512701" y="1165664"/>
                  <a:pt x="506565" y="1167473"/>
                </a:cubicBezTo>
                <a:cubicBezTo>
                  <a:pt x="505123" y="1171622"/>
                  <a:pt x="503779" y="1174944"/>
                  <a:pt x="499816" y="1177391"/>
                </a:cubicBezTo>
                <a:cubicBezTo>
                  <a:pt x="499894" y="1177533"/>
                  <a:pt x="499974" y="1177651"/>
                  <a:pt x="500052" y="1177793"/>
                </a:cubicBezTo>
                <a:cubicBezTo>
                  <a:pt x="502178" y="1178136"/>
                  <a:pt x="505644" y="1178161"/>
                  <a:pt x="507577" y="1177060"/>
                </a:cubicBezTo>
                <a:cubicBezTo>
                  <a:pt x="508785" y="1176375"/>
                  <a:pt x="510175" y="1178124"/>
                  <a:pt x="509071" y="1179058"/>
                </a:cubicBezTo>
                <a:cubicBezTo>
                  <a:pt x="507172" y="1180654"/>
                  <a:pt x="505023" y="1181411"/>
                  <a:pt x="502750" y="1181635"/>
                </a:cubicBezTo>
                <a:cubicBezTo>
                  <a:pt x="503808" y="1182830"/>
                  <a:pt x="506604" y="1184663"/>
                  <a:pt x="506756" y="1185513"/>
                </a:cubicBezTo>
                <a:cubicBezTo>
                  <a:pt x="508388" y="1185407"/>
                  <a:pt x="510005" y="1185300"/>
                  <a:pt x="511672" y="1185324"/>
                </a:cubicBezTo>
                <a:cubicBezTo>
                  <a:pt x="513140" y="1185336"/>
                  <a:pt x="513289" y="1187534"/>
                  <a:pt x="511889" y="1187854"/>
                </a:cubicBezTo>
                <a:cubicBezTo>
                  <a:pt x="506499" y="1189059"/>
                  <a:pt x="508592" y="1188517"/>
                  <a:pt x="504968" y="1189178"/>
                </a:cubicBezTo>
                <a:cubicBezTo>
                  <a:pt x="503624" y="1190691"/>
                  <a:pt x="502647" y="1191778"/>
                  <a:pt x="501861" y="1192631"/>
                </a:cubicBezTo>
                <a:cubicBezTo>
                  <a:pt x="503614" y="1192842"/>
                  <a:pt x="505371" y="1193020"/>
                  <a:pt x="507078" y="1192736"/>
                </a:cubicBezTo>
                <a:cubicBezTo>
                  <a:pt x="509034" y="1192417"/>
                  <a:pt x="509572" y="1195289"/>
                  <a:pt x="507661" y="1195751"/>
                </a:cubicBezTo>
                <a:cubicBezTo>
                  <a:pt x="504711" y="1196472"/>
                  <a:pt x="501628" y="1196448"/>
                  <a:pt x="498581" y="1196152"/>
                </a:cubicBezTo>
                <a:cubicBezTo>
                  <a:pt x="498179" y="1196614"/>
                  <a:pt x="497698" y="1197216"/>
                  <a:pt x="496865" y="1198316"/>
                </a:cubicBezTo>
                <a:cubicBezTo>
                  <a:pt x="498521" y="1198600"/>
                  <a:pt x="500187" y="1198966"/>
                  <a:pt x="501822" y="1199239"/>
                </a:cubicBezTo>
                <a:cubicBezTo>
                  <a:pt x="503962" y="1199581"/>
                  <a:pt x="503949" y="1202985"/>
                  <a:pt x="501721" y="1202690"/>
                </a:cubicBezTo>
                <a:cubicBezTo>
                  <a:pt x="499380" y="1202383"/>
                  <a:pt x="496760" y="1202300"/>
                  <a:pt x="494532" y="1201389"/>
                </a:cubicBezTo>
                <a:cubicBezTo>
                  <a:pt x="493995" y="1202112"/>
                  <a:pt x="493409" y="1202879"/>
                  <a:pt x="492708" y="1203813"/>
                </a:cubicBezTo>
                <a:cubicBezTo>
                  <a:pt x="495693" y="1204782"/>
                  <a:pt x="498628" y="1207005"/>
                  <a:pt x="501221" y="1209416"/>
                </a:cubicBezTo>
                <a:cubicBezTo>
                  <a:pt x="518883" y="1195514"/>
                  <a:pt x="508957" y="1194356"/>
                  <a:pt x="523270" y="1179472"/>
                </a:cubicBezTo>
                <a:close/>
                <a:moveTo>
                  <a:pt x="1091364" y="1703505"/>
                </a:moveTo>
                <a:cubicBezTo>
                  <a:pt x="1090305" y="1703162"/>
                  <a:pt x="1089186" y="1702618"/>
                  <a:pt x="1088080" y="1701945"/>
                </a:cubicBezTo>
                <a:cubicBezTo>
                  <a:pt x="1088044" y="1701933"/>
                  <a:pt x="1088009" y="1701909"/>
                  <a:pt x="1087974" y="1701885"/>
                </a:cubicBezTo>
                <a:cubicBezTo>
                  <a:pt x="1087927" y="1701956"/>
                  <a:pt x="1087891" y="1702027"/>
                  <a:pt x="1087856" y="1702098"/>
                </a:cubicBezTo>
                <a:cubicBezTo>
                  <a:pt x="1085937" y="1705479"/>
                  <a:pt x="1084348" y="1708990"/>
                  <a:pt x="1083606" y="1712797"/>
                </a:cubicBezTo>
                <a:cubicBezTo>
                  <a:pt x="1083477" y="1713423"/>
                  <a:pt x="1083370" y="1714050"/>
                  <a:pt x="1083300" y="1714700"/>
                </a:cubicBezTo>
                <a:cubicBezTo>
                  <a:pt x="1083206" y="1715492"/>
                  <a:pt x="1083135" y="1716284"/>
                  <a:pt x="1083124" y="1717112"/>
                </a:cubicBezTo>
                <a:cubicBezTo>
                  <a:pt x="1083112" y="1719263"/>
                  <a:pt x="1083559" y="1721309"/>
                  <a:pt x="1084324" y="1723247"/>
                </a:cubicBezTo>
                <a:cubicBezTo>
                  <a:pt x="1084654" y="1724063"/>
                  <a:pt x="1085019" y="1724879"/>
                  <a:pt x="1085465" y="1725659"/>
                </a:cubicBezTo>
                <a:cubicBezTo>
                  <a:pt x="1085655" y="1725990"/>
                  <a:pt x="1085925" y="1726262"/>
                  <a:pt x="1086137" y="1726569"/>
                </a:cubicBezTo>
                <a:cubicBezTo>
                  <a:pt x="1087350" y="1728283"/>
                  <a:pt x="1088904" y="1729749"/>
                  <a:pt x="1090386" y="1731215"/>
                </a:cubicBezTo>
                <a:cubicBezTo>
                  <a:pt x="1091199" y="1732019"/>
                  <a:pt x="1091929" y="1732858"/>
                  <a:pt x="1092565" y="1733757"/>
                </a:cubicBezTo>
                <a:cubicBezTo>
                  <a:pt x="1092706" y="1733958"/>
                  <a:pt x="1092894" y="1734135"/>
                  <a:pt x="1093024" y="1734348"/>
                </a:cubicBezTo>
                <a:cubicBezTo>
                  <a:pt x="1092953" y="1734218"/>
                  <a:pt x="1092894" y="1734088"/>
                  <a:pt x="1092824" y="1733958"/>
                </a:cubicBezTo>
                <a:cubicBezTo>
                  <a:pt x="1091741" y="1732114"/>
                  <a:pt x="1090905" y="1730258"/>
                  <a:pt x="1090257" y="1728390"/>
                </a:cubicBezTo>
                <a:cubicBezTo>
                  <a:pt x="1088268" y="1722680"/>
                  <a:pt x="1088115" y="1717053"/>
                  <a:pt x="1088739" y="1712466"/>
                </a:cubicBezTo>
                <a:cubicBezTo>
                  <a:pt x="1088821" y="1711839"/>
                  <a:pt x="1088939" y="1711236"/>
                  <a:pt x="1089045" y="1710645"/>
                </a:cubicBezTo>
                <a:cubicBezTo>
                  <a:pt x="1089645" y="1707465"/>
                  <a:pt x="1090563" y="1704959"/>
                  <a:pt x="1091364" y="1703505"/>
                </a:cubicBezTo>
                <a:close/>
                <a:moveTo>
                  <a:pt x="847751" y="1478526"/>
                </a:moveTo>
                <a:cubicBezTo>
                  <a:pt x="844756" y="1479495"/>
                  <a:pt x="841700" y="1480287"/>
                  <a:pt x="838795" y="1481032"/>
                </a:cubicBezTo>
                <a:lnTo>
                  <a:pt x="838793" y="1481032"/>
                </a:lnTo>
                <a:cubicBezTo>
                  <a:pt x="839179" y="1481481"/>
                  <a:pt x="839531" y="1481954"/>
                  <a:pt x="839903" y="1482415"/>
                </a:cubicBezTo>
                <a:cubicBezTo>
                  <a:pt x="841224" y="1481812"/>
                  <a:pt x="842531" y="1481269"/>
                  <a:pt x="843868" y="1480583"/>
                </a:cubicBezTo>
                <a:cubicBezTo>
                  <a:pt x="844416" y="1479945"/>
                  <a:pt x="846926" y="1478904"/>
                  <a:pt x="847751" y="1478526"/>
                </a:cubicBezTo>
                <a:close/>
                <a:moveTo>
                  <a:pt x="1247882" y="1847576"/>
                </a:moveTo>
                <a:cubicBezTo>
                  <a:pt x="1245964" y="1848155"/>
                  <a:pt x="1244056" y="1848735"/>
                  <a:pt x="1242161" y="1849338"/>
                </a:cubicBezTo>
                <a:cubicBezTo>
                  <a:pt x="1241584" y="1849515"/>
                  <a:pt x="1241008" y="1849704"/>
                  <a:pt x="1240430" y="1849881"/>
                </a:cubicBezTo>
                <a:cubicBezTo>
                  <a:pt x="1240360" y="1849905"/>
                  <a:pt x="1240301" y="1849929"/>
                  <a:pt x="1240231" y="1849941"/>
                </a:cubicBezTo>
                <a:cubicBezTo>
                  <a:pt x="1239454" y="1850189"/>
                  <a:pt x="1238665" y="1850437"/>
                  <a:pt x="1237888" y="1850685"/>
                </a:cubicBezTo>
                <a:cubicBezTo>
                  <a:pt x="1237570" y="1850792"/>
                  <a:pt x="1237264" y="1850886"/>
                  <a:pt x="1236945" y="1850981"/>
                </a:cubicBezTo>
                <a:cubicBezTo>
                  <a:pt x="1236758" y="1851052"/>
                  <a:pt x="1236570" y="1851099"/>
                  <a:pt x="1236381" y="1851158"/>
                </a:cubicBezTo>
                <a:cubicBezTo>
                  <a:pt x="1235981" y="1851300"/>
                  <a:pt x="1235604" y="1851300"/>
                  <a:pt x="1235239" y="1851265"/>
                </a:cubicBezTo>
                <a:cubicBezTo>
                  <a:pt x="1235110" y="1851253"/>
                  <a:pt x="1234980" y="1851229"/>
                  <a:pt x="1234851" y="1851194"/>
                </a:cubicBezTo>
                <a:cubicBezTo>
                  <a:pt x="1234792" y="1851525"/>
                  <a:pt x="1234745" y="1851844"/>
                  <a:pt x="1234686" y="1852163"/>
                </a:cubicBezTo>
                <a:cubicBezTo>
                  <a:pt x="1234663" y="1852270"/>
                  <a:pt x="1234651" y="1852376"/>
                  <a:pt x="1234639" y="1852482"/>
                </a:cubicBezTo>
                <a:cubicBezTo>
                  <a:pt x="1234498" y="1853263"/>
                  <a:pt x="1234368" y="1854031"/>
                  <a:pt x="1234239" y="1854811"/>
                </a:cubicBezTo>
                <a:cubicBezTo>
                  <a:pt x="1234356" y="1855095"/>
                  <a:pt x="1234451" y="1855402"/>
                  <a:pt x="1234556" y="1855698"/>
                </a:cubicBezTo>
                <a:cubicBezTo>
                  <a:pt x="1234957" y="1856844"/>
                  <a:pt x="1235334" y="1858050"/>
                  <a:pt x="1235651" y="1859292"/>
                </a:cubicBezTo>
                <a:cubicBezTo>
                  <a:pt x="1235733" y="1859646"/>
                  <a:pt x="1235816" y="1860001"/>
                  <a:pt x="1235899" y="1860355"/>
                </a:cubicBezTo>
                <a:cubicBezTo>
                  <a:pt x="1235993" y="1860793"/>
                  <a:pt x="1236099" y="1861230"/>
                  <a:pt x="1236181" y="1861668"/>
                </a:cubicBezTo>
                <a:cubicBezTo>
                  <a:pt x="1236405" y="1862803"/>
                  <a:pt x="1236581" y="1863949"/>
                  <a:pt x="1236723" y="1865084"/>
                </a:cubicBezTo>
                <a:cubicBezTo>
                  <a:pt x="1236852" y="1866160"/>
                  <a:pt x="1236934" y="1867212"/>
                  <a:pt x="1236982" y="1868252"/>
                </a:cubicBezTo>
                <a:cubicBezTo>
                  <a:pt x="1237016" y="1868974"/>
                  <a:pt x="1237029" y="1869671"/>
                  <a:pt x="1237017" y="1870357"/>
                </a:cubicBezTo>
                <a:cubicBezTo>
                  <a:pt x="1237005" y="1870971"/>
                  <a:pt x="1236982" y="1871574"/>
                  <a:pt x="1236946" y="1872142"/>
                </a:cubicBezTo>
                <a:cubicBezTo>
                  <a:pt x="1236875" y="1873028"/>
                  <a:pt x="1236746" y="1873844"/>
                  <a:pt x="1236581" y="1874613"/>
                </a:cubicBezTo>
                <a:cubicBezTo>
                  <a:pt x="1236381" y="1875558"/>
                  <a:pt x="1236134" y="1876433"/>
                  <a:pt x="1235781" y="1877119"/>
                </a:cubicBezTo>
                <a:cubicBezTo>
                  <a:pt x="1235722" y="1877237"/>
                  <a:pt x="1235616" y="1877308"/>
                  <a:pt x="1235534" y="1877402"/>
                </a:cubicBezTo>
                <a:cubicBezTo>
                  <a:pt x="1235428" y="1877521"/>
                  <a:pt x="1235333" y="1877651"/>
                  <a:pt x="1235192" y="1877745"/>
                </a:cubicBezTo>
                <a:cubicBezTo>
                  <a:pt x="1234674" y="1878100"/>
                  <a:pt x="1233990" y="1878230"/>
                  <a:pt x="1233391" y="1878135"/>
                </a:cubicBezTo>
                <a:cubicBezTo>
                  <a:pt x="1233226" y="1878112"/>
                  <a:pt x="1233062" y="1878112"/>
                  <a:pt x="1232919" y="1878053"/>
                </a:cubicBezTo>
                <a:cubicBezTo>
                  <a:pt x="1232096" y="1877710"/>
                  <a:pt x="1231225" y="1877651"/>
                  <a:pt x="1230342" y="1877733"/>
                </a:cubicBezTo>
                <a:cubicBezTo>
                  <a:pt x="1230236" y="1878336"/>
                  <a:pt x="1230130" y="1878963"/>
                  <a:pt x="1230024" y="1879566"/>
                </a:cubicBezTo>
                <a:cubicBezTo>
                  <a:pt x="1229683" y="1881516"/>
                  <a:pt x="1229353" y="1883420"/>
                  <a:pt x="1229024" y="1885288"/>
                </a:cubicBezTo>
                <a:cubicBezTo>
                  <a:pt x="1228306" y="1889354"/>
                  <a:pt x="1227611" y="1893255"/>
                  <a:pt x="1226952" y="1896956"/>
                </a:cubicBezTo>
                <a:cubicBezTo>
                  <a:pt x="1226940" y="1897003"/>
                  <a:pt x="1226940" y="1897038"/>
                  <a:pt x="1226928" y="1897086"/>
                </a:cubicBezTo>
                <a:cubicBezTo>
                  <a:pt x="1226681" y="1898445"/>
                  <a:pt x="1226445" y="1899793"/>
                  <a:pt x="1226199" y="1901093"/>
                </a:cubicBezTo>
                <a:cubicBezTo>
                  <a:pt x="1226021" y="1902098"/>
                  <a:pt x="1225845" y="1903056"/>
                  <a:pt x="1225669" y="1904025"/>
                </a:cubicBezTo>
                <a:cubicBezTo>
                  <a:pt x="1225327" y="1905881"/>
                  <a:pt x="1224985" y="1907690"/>
                  <a:pt x="1224668" y="1909427"/>
                </a:cubicBezTo>
                <a:cubicBezTo>
                  <a:pt x="1224621" y="1909652"/>
                  <a:pt x="1224586" y="1909865"/>
                  <a:pt x="1224539" y="1910078"/>
                </a:cubicBezTo>
                <a:cubicBezTo>
                  <a:pt x="1224339" y="1911153"/>
                  <a:pt x="1224138" y="1912241"/>
                  <a:pt x="1223950" y="1913269"/>
                </a:cubicBezTo>
                <a:cubicBezTo>
                  <a:pt x="1223291" y="1916757"/>
                  <a:pt x="1222667" y="1919961"/>
                  <a:pt x="1222089" y="1922904"/>
                </a:cubicBezTo>
                <a:cubicBezTo>
                  <a:pt x="1221596" y="1925375"/>
                  <a:pt x="1221148" y="1927609"/>
                  <a:pt x="1220725" y="1929678"/>
                </a:cubicBezTo>
                <a:cubicBezTo>
                  <a:pt x="1220407" y="1931168"/>
                  <a:pt x="1220113" y="1932563"/>
                  <a:pt x="1219842" y="1933827"/>
                </a:cubicBezTo>
                <a:cubicBezTo>
                  <a:pt x="1219712" y="1934454"/>
                  <a:pt x="1219570" y="1935057"/>
                  <a:pt x="1219453" y="1935624"/>
                </a:cubicBezTo>
                <a:cubicBezTo>
                  <a:pt x="1219065" y="1937350"/>
                  <a:pt x="1218712" y="1938887"/>
                  <a:pt x="1218406" y="1940117"/>
                </a:cubicBezTo>
                <a:cubicBezTo>
                  <a:pt x="1224986" y="1930163"/>
                  <a:pt x="1229236" y="1927586"/>
                  <a:pt x="1232226" y="1925824"/>
                </a:cubicBezTo>
                <a:cubicBezTo>
                  <a:pt x="1233850" y="1921781"/>
                  <a:pt x="1235403" y="1917703"/>
                  <a:pt x="1236946" y="1913624"/>
                </a:cubicBezTo>
                <a:cubicBezTo>
                  <a:pt x="1238123" y="1910491"/>
                  <a:pt x="1239312" y="1907382"/>
                  <a:pt x="1240537" y="1904285"/>
                </a:cubicBezTo>
                <a:cubicBezTo>
                  <a:pt x="1240583" y="1903871"/>
                  <a:pt x="1240643" y="1903481"/>
                  <a:pt x="1240690" y="1903067"/>
                </a:cubicBezTo>
                <a:cubicBezTo>
                  <a:pt x="1241113" y="1899769"/>
                  <a:pt x="1241526" y="1896518"/>
                  <a:pt x="1241949" y="1893267"/>
                </a:cubicBezTo>
                <a:cubicBezTo>
                  <a:pt x="1242655" y="1887699"/>
                  <a:pt x="1243362" y="1882202"/>
                  <a:pt x="1244068" y="1876776"/>
                </a:cubicBezTo>
                <a:cubicBezTo>
                  <a:pt x="1244173" y="1875901"/>
                  <a:pt x="1244292" y="1874991"/>
                  <a:pt x="1244410" y="1874116"/>
                </a:cubicBezTo>
                <a:cubicBezTo>
                  <a:pt x="1244492" y="1873466"/>
                  <a:pt x="1244574" y="1872792"/>
                  <a:pt x="1244668" y="1872142"/>
                </a:cubicBezTo>
                <a:cubicBezTo>
                  <a:pt x="1244810" y="1870983"/>
                  <a:pt x="1244963" y="1869872"/>
                  <a:pt x="1245116" y="1868725"/>
                </a:cubicBezTo>
                <a:cubicBezTo>
                  <a:pt x="1245893" y="1862661"/>
                  <a:pt x="1246682" y="1856703"/>
                  <a:pt x="1247447" y="1850827"/>
                </a:cubicBezTo>
                <a:cubicBezTo>
                  <a:pt x="1247494" y="1850532"/>
                  <a:pt x="1247529" y="1850236"/>
                  <a:pt x="1247564" y="1849952"/>
                </a:cubicBezTo>
                <a:cubicBezTo>
                  <a:pt x="1247670" y="1849160"/>
                  <a:pt x="1247776" y="1848368"/>
                  <a:pt x="1247882" y="1847576"/>
                </a:cubicBezTo>
                <a:close/>
                <a:moveTo>
                  <a:pt x="1509228" y="2088172"/>
                </a:moveTo>
                <a:cubicBezTo>
                  <a:pt x="1504896" y="2089200"/>
                  <a:pt x="1500364" y="2089354"/>
                  <a:pt x="1495526" y="2088302"/>
                </a:cubicBezTo>
                <a:cubicBezTo>
                  <a:pt x="1481789" y="2085299"/>
                  <a:pt x="1468156" y="2082663"/>
                  <a:pt x="1454772" y="2084637"/>
                </a:cubicBezTo>
                <a:cubicBezTo>
                  <a:pt x="1460870" y="2084791"/>
                  <a:pt x="1467015" y="2086659"/>
                  <a:pt x="1472371" y="2090312"/>
                </a:cubicBezTo>
                <a:cubicBezTo>
                  <a:pt x="1476433" y="2093078"/>
                  <a:pt x="1480035" y="2096187"/>
                  <a:pt x="1483496" y="2099568"/>
                </a:cubicBezTo>
                <a:cubicBezTo>
                  <a:pt x="1486508" y="2101495"/>
                  <a:pt x="1489417" y="2103611"/>
                  <a:pt x="1491901" y="2106034"/>
                </a:cubicBezTo>
                <a:cubicBezTo>
                  <a:pt x="1492042" y="2106141"/>
                  <a:pt x="1492148" y="2106224"/>
                  <a:pt x="1492313" y="2106342"/>
                </a:cubicBezTo>
                <a:cubicBezTo>
                  <a:pt x="1495809" y="2109037"/>
                  <a:pt x="1497245" y="2106259"/>
                  <a:pt x="1499164" y="2104498"/>
                </a:cubicBezTo>
                <a:cubicBezTo>
                  <a:pt x="1501707" y="2102169"/>
                  <a:pt x="1504873" y="2106200"/>
                  <a:pt x="1503849" y="2097700"/>
                </a:cubicBezTo>
                <a:cubicBezTo>
                  <a:pt x="1503743" y="2096754"/>
                  <a:pt x="1503554" y="2095738"/>
                  <a:pt x="1503826" y="2094827"/>
                </a:cubicBezTo>
                <a:cubicBezTo>
                  <a:pt x="1504590" y="2092298"/>
                  <a:pt x="1506674" y="2090063"/>
                  <a:pt x="1509228" y="2088172"/>
                </a:cubicBezTo>
                <a:close/>
                <a:moveTo>
                  <a:pt x="1159945" y="1764789"/>
                </a:moveTo>
                <a:cubicBezTo>
                  <a:pt x="1161605" y="1763902"/>
                  <a:pt x="1163065" y="1766231"/>
                  <a:pt x="1161746" y="1767472"/>
                </a:cubicBezTo>
                <a:cubicBezTo>
                  <a:pt x="1161287" y="1767910"/>
                  <a:pt x="1160793" y="1768418"/>
                  <a:pt x="1160298" y="1768962"/>
                </a:cubicBezTo>
                <a:cubicBezTo>
                  <a:pt x="1160134" y="1769139"/>
                  <a:pt x="1159969" y="1769340"/>
                  <a:pt x="1159804" y="1769529"/>
                </a:cubicBezTo>
                <a:cubicBezTo>
                  <a:pt x="1158721" y="1770770"/>
                  <a:pt x="1157685" y="1772142"/>
                  <a:pt x="1157049" y="1773442"/>
                </a:cubicBezTo>
                <a:cubicBezTo>
                  <a:pt x="1156449" y="1774683"/>
                  <a:pt x="1155990" y="1775594"/>
                  <a:pt x="1154907" y="1776480"/>
                </a:cubicBezTo>
                <a:cubicBezTo>
                  <a:pt x="1154836" y="1776551"/>
                  <a:pt x="1154742" y="1776551"/>
                  <a:pt x="1154660" y="1776599"/>
                </a:cubicBezTo>
                <a:cubicBezTo>
                  <a:pt x="1153636" y="1777225"/>
                  <a:pt x="1152329" y="1776764"/>
                  <a:pt x="1151799" y="1775700"/>
                </a:cubicBezTo>
                <a:cubicBezTo>
                  <a:pt x="1150092" y="1772213"/>
                  <a:pt x="1152423" y="1769517"/>
                  <a:pt x="1155272" y="1767519"/>
                </a:cubicBezTo>
                <a:cubicBezTo>
                  <a:pt x="1156037" y="1766976"/>
                  <a:pt x="1156814" y="1766503"/>
                  <a:pt x="1157591" y="1766077"/>
                </a:cubicBezTo>
                <a:cubicBezTo>
                  <a:pt x="1157697" y="1766006"/>
                  <a:pt x="1157815" y="1765935"/>
                  <a:pt x="1157932" y="1765876"/>
                </a:cubicBezTo>
                <a:cubicBezTo>
                  <a:pt x="1158650" y="1765474"/>
                  <a:pt x="1159345" y="1765096"/>
                  <a:pt x="1159945" y="1764789"/>
                </a:cubicBezTo>
                <a:close/>
                <a:moveTo>
                  <a:pt x="287216" y="957688"/>
                </a:moveTo>
                <a:cubicBezTo>
                  <a:pt x="287636" y="959418"/>
                  <a:pt x="287215" y="962669"/>
                  <a:pt x="286418" y="964247"/>
                </a:cubicBezTo>
                <a:cubicBezTo>
                  <a:pt x="286141" y="964793"/>
                  <a:pt x="285510" y="965157"/>
                  <a:pt x="284905" y="964876"/>
                </a:cubicBezTo>
                <a:cubicBezTo>
                  <a:pt x="281613" y="963341"/>
                  <a:pt x="282445" y="957245"/>
                  <a:pt x="286173" y="956940"/>
                </a:cubicBezTo>
                <a:cubicBezTo>
                  <a:pt x="286620" y="956903"/>
                  <a:pt x="287108" y="957246"/>
                  <a:pt x="287216" y="957688"/>
                </a:cubicBezTo>
                <a:close/>
                <a:moveTo>
                  <a:pt x="443342" y="1101236"/>
                </a:moveTo>
                <a:cubicBezTo>
                  <a:pt x="441680" y="1103919"/>
                  <a:pt x="439416" y="1110929"/>
                  <a:pt x="437501" y="1108482"/>
                </a:cubicBezTo>
                <a:cubicBezTo>
                  <a:pt x="435379" y="1105740"/>
                  <a:pt x="438956" y="1101508"/>
                  <a:pt x="440641" y="1099427"/>
                </a:cubicBezTo>
                <a:cubicBezTo>
                  <a:pt x="441794" y="1097996"/>
                  <a:pt x="444332" y="1099640"/>
                  <a:pt x="443342" y="1101236"/>
                </a:cubicBezTo>
                <a:close/>
                <a:moveTo>
                  <a:pt x="818222" y="1447080"/>
                </a:moveTo>
                <a:cubicBezTo>
                  <a:pt x="817853" y="1450946"/>
                  <a:pt x="818071" y="1456585"/>
                  <a:pt x="814483" y="1458973"/>
                </a:cubicBezTo>
                <a:cubicBezTo>
                  <a:pt x="810529" y="1461597"/>
                  <a:pt x="814451" y="1450982"/>
                  <a:pt x="815252" y="1446667"/>
                </a:cubicBezTo>
                <a:cubicBezTo>
                  <a:pt x="815566" y="1444988"/>
                  <a:pt x="818387" y="1445366"/>
                  <a:pt x="818222" y="1447080"/>
                </a:cubicBezTo>
                <a:close/>
                <a:moveTo>
                  <a:pt x="897302" y="1519985"/>
                </a:moveTo>
                <a:cubicBezTo>
                  <a:pt x="896859" y="1521049"/>
                  <a:pt x="894680" y="1523058"/>
                  <a:pt x="892155" y="1525186"/>
                </a:cubicBezTo>
                <a:cubicBezTo>
                  <a:pt x="890341" y="1526711"/>
                  <a:pt x="888376" y="1528284"/>
                  <a:pt x="886684" y="1529643"/>
                </a:cubicBezTo>
                <a:cubicBezTo>
                  <a:pt x="885190" y="1530837"/>
                  <a:pt x="883924" y="1531865"/>
                  <a:pt x="883259" y="1532492"/>
                </a:cubicBezTo>
                <a:cubicBezTo>
                  <a:pt x="883030" y="1532705"/>
                  <a:pt x="882789" y="1532811"/>
                  <a:pt x="882550" y="1532870"/>
                </a:cubicBezTo>
                <a:cubicBezTo>
                  <a:pt x="881795" y="1533048"/>
                  <a:pt x="881077" y="1532551"/>
                  <a:pt x="880844" y="1531854"/>
                </a:cubicBezTo>
                <a:cubicBezTo>
                  <a:pt x="880691" y="1531393"/>
                  <a:pt x="880734" y="1530861"/>
                  <a:pt x="881150" y="1530376"/>
                </a:cubicBezTo>
                <a:cubicBezTo>
                  <a:pt x="881983" y="1529418"/>
                  <a:pt x="882777" y="1528544"/>
                  <a:pt x="883550" y="1527728"/>
                </a:cubicBezTo>
                <a:lnTo>
                  <a:pt x="883548" y="1527728"/>
                </a:lnTo>
                <a:cubicBezTo>
                  <a:pt x="885454" y="1525695"/>
                  <a:pt x="887182" y="1524051"/>
                  <a:pt x="888714" y="1522763"/>
                </a:cubicBezTo>
                <a:cubicBezTo>
                  <a:pt x="895066" y="1517431"/>
                  <a:pt x="898124" y="1517975"/>
                  <a:pt x="897302" y="1519985"/>
                </a:cubicBezTo>
                <a:close/>
                <a:moveTo>
                  <a:pt x="1575869" y="2145944"/>
                </a:moveTo>
                <a:cubicBezTo>
                  <a:pt x="1576046" y="2146488"/>
                  <a:pt x="1575575" y="2146949"/>
                  <a:pt x="1575104" y="2147091"/>
                </a:cubicBezTo>
                <a:cubicBezTo>
                  <a:pt x="1572750" y="2147800"/>
                  <a:pt x="1570431" y="2145803"/>
                  <a:pt x="1568288" y="2144904"/>
                </a:cubicBezTo>
                <a:cubicBezTo>
                  <a:pt x="1566723" y="2144254"/>
                  <a:pt x="1564863" y="2143888"/>
                  <a:pt x="1563415" y="2142989"/>
                </a:cubicBezTo>
                <a:cubicBezTo>
                  <a:pt x="1562473" y="2142776"/>
                  <a:pt x="1561673" y="2142410"/>
                  <a:pt x="1561119" y="2141334"/>
                </a:cubicBezTo>
                <a:cubicBezTo>
                  <a:pt x="1561013" y="2141109"/>
                  <a:pt x="1561072" y="2140766"/>
                  <a:pt x="1561237" y="2140601"/>
                </a:cubicBezTo>
                <a:cubicBezTo>
                  <a:pt x="1562920" y="2138816"/>
                  <a:pt x="1565439" y="2140034"/>
                  <a:pt x="1567441" y="2140849"/>
                </a:cubicBezTo>
                <a:cubicBezTo>
                  <a:pt x="1568288" y="2141192"/>
                  <a:pt x="1569112" y="2141570"/>
                  <a:pt x="1569913" y="2141984"/>
                </a:cubicBezTo>
                <a:lnTo>
                  <a:pt x="1569925" y="2141984"/>
                </a:lnTo>
                <a:cubicBezTo>
                  <a:pt x="1570113" y="2142067"/>
                  <a:pt x="1570337" y="2142150"/>
                  <a:pt x="1570525" y="2142221"/>
                </a:cubicBezTo>
                <a:cubicBezTo>
                  <a:pt x="1572726" y="2143095"/>
                  <a:pt x="1575116" y="2143533"/>
                  <a:pt x="1575869" y="2145944"/>
                </a:cubicBezTo>
                <a:close/>
                <a:moveTo>
                  <a:pt x="1373116" y="1958581"/>
                </a:moveTo>
                <a:cubicBezTo>
                  <a:pt x="1375320" y="1961545"/>
                  <a:pt x="1377713" y="1965609"/>
                  <a:pt x="1378419" y="1967884"/>
                </a:cubicBezTo>
                <a:cubicBezTo>
                  <a:pt x="1378584" y="1968440"/>
                  <a:pt x="1378678" y="1968914"/>
                  <a:pt x="1378620" y="1969208"/>
                </a:cubicBezTo>
                <a:cubicBezTo>
                  <a:pt x="1378525" y="1969681"/>
                  <a:pt x="1378148" y="1970213"/>
                  <a:pt x="1377583" y="1970107"/>
                </a:cubicBezTo>
                <a:cubicBezTo>
                  <a:pt x="1375606" y="1969728"/>
                  <a:pt x="1374381" y="1967884"/>
                  <a:pt x="1373370" y="1966004"/>
                </a:cubicBezTo>
                <a:cubicBezTo>
                  <a:pt x="1372875" y="1965071"/>
                  <a:pt x="1372439" y="1964137"/>
                  <a:pt x="1371992" y="1963345"/>
                </a:cubicBezTo>
                <a:cubicBezTo>
                  <a:pt x="1370651" y="1960980"/>
                  <a:pt x="1369002" y="1958663"/>
                  <a:pt x="1368943" y="1955874"/>
                </a:cubicBezTo>
                <a:cubicBezTo>
                  <a:pt x="1368896" y="1953751"/>
                  <a:pt x="1370912" y="1955616"/>
                  <a:pt x="1373116" y="1958581"/>
                </a:cubicBezTo>
                <a:close/>
                <a:moveTo>
                  <a:pt x="1207999" y="1805101"/>
                </a:moveTo>
                <a:cubicBezTo>
                  <a:pt x="1207764" y="1805349"/>
                  <a:pt x="1207517" y="1805586"/>
                  <a:pt x="1207234" y="1805822"/>
                </a:cubicBezTo>
                <a:cubicBezTo>
                  <a:pt x="1206868" y="1806117"/>
                  <a:pt x="1206504" y="1806401"/>
                  <a:pt x="1206092" y="1806685"/>
                </a:cubicBezTo>
                <a:cubicBezTo>
                  <a:pt x="1206634" y="1807229"/>
                  <a:pt x="1207069" y="1807784"/>
                  <a:pt x="1207446" y="1808364"/>
                </a:cubicBezTo>
                <a:cubicBezTo>
                  <a:pt x="1207929" y="1809085"/>
                  <a:pt x="1208294" y="1809829"/>
                  <a:pt x="1208458" y="1810574"/>
                </a:cubicBezTo>
                <a:cubicBezTo>
                  <a:pt x="1209012" y="1813057"/>
                  <a:pt x="1206022" y="1811390"/>
                  <a:pt x="1202702" y="1809368"/>
                </a:cubicBezTo>
                <a:cubicBezTo>
                  <a:pt x="1202455" y="1809215"/>
                  <a:pt x="1202219" y="1809073"/>
                  <a:pt x="1201972" y="1808919"/>
                </a:cubicBezTo>
                <a:cubicBezTo>
                  <a:pt x="1201501" y="1809120"/>
                  <a:pt x="1201030" y="1809309"/>
                  <a:pt x="1200560" y="1809487"/>
                </a:cubicBezTo>
                <a:cubicBezTo>
                  <a:pt x="1199123" y="1810007"/>
                  <a:pt x="1197723" y="1810397"/>
                  <a:pt x="1196557" y="1810539"/>
                </a:cubicBezTo>
                <a:cubicBezTo>
                  <a:pt x="1194379" y="1810799"/>
                  <a:pt x="1192378" y="1811106"/>
                  <a:pt x="1190542" y="1811449"/>
                </a:cubicBezTo>
                <a:cubicBezTo>
                  <a:pt x="1196710" y="1812501"/>
                  <a:pt x="1203454" y="1814452"/>
                  <a:pt x="1209353" y="1817159"/>
                </a:cubicBezTo>
                <a:cubicBezTo>
                  <a:pt x="1210401" y="1817632"/>
                  <a:pt x="1211425" y="1818128"/>
                  <a:pt x="1212402" y="1818648"/>
                </a:cubicBezTo>
                <a:cubicBezTo>
                  <a:pt x="1212954" y="1818944"/>
                  <a:pt x="1213473" y="1819263"/>
                  <a:pt x="1214003" y="1819571"/>
                </a:cubicBezTo>
                <a:cubicBezTo>
                  <a:pt x="1214050" y="1819594"/>
                  <a:pt x="1214109" y="1819630"/>
                  <a:pt x="1214168" y="1819665"/>
                </a:cubicBezTo>
                <a:lnTo>
                  <a:pt x="1214156" y="1819665"/>
                </a:lnTo>
                <a:cubicBezTo>
                  <a:pt x="1215885" y="1820694"/>
                  <a:pt x="1217523" y="1821769"/>
                  <a:pt x="1218912" y="1822952"/>
                </a:cubicBezTo>
                <a:cubicBezTo>
                  <a:pt x="1218665" y="1822266"/>
                  <a:pt x="1218369" y="1821616"/>
                  <a:pt x="1218111" y="1820954"/>
                </a:cubicBezTo>
                <a:cubicBezTo>
                  <a:pt x="1217688" y="1819878"/>
                  <a:pt x="1217239" y="1818838"/>
                  <a:pt x="1216746" y="1817797"/>
                </a:cubicBezTo>
                <a:cubicBezTo>
                  <a:pt x="1216556" y="1817407"/>
                  <a:pt x="1216357" y="1817029"/>
                  <a:pt x="1216157" y="1816639"/>
                </a:cubicBezTo>
                <a:cubicBezTo>
                  <a:pt x="1215463" y="1815256"/>
                  <a:pt x="1214709" y="1813932"/>
                  <a:pt x="1213896" y="1812643"/>
                </a:cubicBezTo>
                <a:cubicBezTo>
                  <a:pt x="1213650" y="1812241"/>
                  <a:pt x="1213426" y="1811839"/>
                  <a:pt x="1213167" y="1811449"/>
                </a:cubicBezTo>
                <a:cubicBezTo>
                  <a:pt x="1212225" y="1810054"/>
                  <a:pt x="1211213" y="1808730"/>
                  <a:pt x="1210154" y="1807465"/>
                </a:cubicBezTo>
                <a:cubicBezTo>
                  <a:pt x="1209612" y="1806827"/>
                  <a:pt x="1209047" y="1806224"/>
                  <a:pt x="1208482" y="1805633"/>
                </a:cubicBezTo>
                <a:cubicBezTo>
                  <a:pt x="1208411" y="1805550"/>
                  <a:pt x="1208341" y="1805467"/>
                  <a:pt x="1208258" y="1805385"/>
                </a:cubicBezTo>
                <a:cubicBezTo>
                  <a:pt x="1208176" y="1805302"/>
                  <a:pt x="1208093" y="1805195"/>
                  <a:pt x="1207999" y="1805101"/>
                </a:cubicBezTo>
                <a:close/>
                <a:moveTo>
                  <a:pt x="338419" y="1002610"/>
                </a:moveTo>
                <a:cubicBezTo>
                  <a:pt x="333496" y="1007496"/>
                  <a:pt x="328995" y="1013281"/>
                  <a:pt x="327331" y="1020113"/>
                </a:cubicBezTo>
                <a:cubicBezTo>
                  <a:pt x="323841" y="1034428"/>
                  <a:pt x="331159" y="1041412"/>
                  <a:pt x="340806" y="1051566"/>
                </a:cubicBezTo>
                <a:cubicBezTo>
                  <a:pt x="338916" y="1035378"/>
                  <a:pt x="338408" y="1019238"/>
                  <a:pt x="338419" y="1002611"/>
                </a:cubicBezTo>
                <a:close/>
                <a:moveTo>
                  <a:pt x="1144161" y="1744526"/>
                </a:moveTo>
                <a:cubicBezTo>
                  <a:pt x="1142713" y="1745082"/>
                  <a:pt x="1141218" y="1745578"/>
                  <a:pt x="1139699" y="1746028"/>
                </a:cubicBezTo>
                <a:cubicBezTo>
                  <a:pt x="1139805" y="1746217"/>
                  <a:pt x="1139887" y="1746418"/>
                  <a:pt x="1139993" y="1746607"/>
                </a:cubicBezTo>
                <a:cubicBezTo>
                  <a:pt x="1140770" y="1746985"/>
                  <a:pt x="1141512" y="1747470"/>
                  <a:pt x="1142277" y="1747884"/>
                </a:cubicBezTo>
                <a:cubicBezTo>
                  <a:pt x="1142913" y="1746761"/>
                  <a:pt x="1143537" y="1745638"/>
                  <a:pt x="1144161" y="1744526"/>
                </a:cubicBezTo>
                <a:close/>
                <a:moveTo>
                  <a:pt x="1516327" y="2087699"/>
                </a:moveTo>
                <a:cubicBezTo>
                  <a:pt x="1511583" y="2090974"/>
                  <a:pt x="1507169" y="2093964"/>
                  <a:pt x="1507051" y="2101329"/>
                </a:cubicBezTo>
                <a:cubicBezTo>
                  <a:pt x="1507016" y="2103434"/>
                  <a:pt x="1505580" y="2105443"/>
                  <a:pt x="1503660" y="2106200"/>
                </a:cubicBezTo>
                <a:cubicBezTo>
                  <a:pt x="1503308" y="2106342"/>
                  <a:pt x="1500706" y="2108245"/>
                  <a:pt x="1498469" y="2109510"/>
                </a:cubicBezTo>
                <a:cubicBezTo>
                  <a:pt x="1500670" y="2109167"/>
                  <a:pt x="1502954" y="2108907"/>
                  <a:pt x="1504826" y="2107642"/>
                </a:cubicBezTo>
                <a:cubicBezTo>
                  <a:pt x="1507910" y="2105526"/>
                  <a:pt x="1510453" y="2103055"/>
                  <a:pt x="1512584" y="2100017"/>
                </a:cubicBezTo>
                <a:cubicBezTo>
                  <a:pt x="1512949" y="2099497"/>
                  <a:pt x="1513254" y="2098977"/>
                  <a:pt x="1513573" y="2098457"/>
                </a:cubicBezTo>
                <a:cubicBezTo>
                  <a:pt x="1513879" y="2097286"/>
                  <a:pt x="1514185" y="2096092"/>
                  <a:pt x="1514444" y="2094721"/>
                </a:cubicBezTo>
                <a:cubicBezTo>
                  <a:pt x="1514974" y="2092038"/>
                  <a:pt x="1515574" y="2089803"/>
                  <a:pt x="1516327" y="2087699"/>
                </a:cubicBezTo>
                <a:close/>
                <a:moveTo>
                  <a:pt x="474125" y="1125779"/>
                </a:moveTo>
                <a:cubicBezTo>
                  <a:pt x="462347" y="1132186"/>
                  <a:pt x="455665" y="1129915"/>
                  <a:pt x="437457" y="1149906"/>
                </a:cubicBezTo>
                <a:cubicBezTo>
                  <a:pt x="437474" y="1149919"/>
                  <a:pt x="437491" y="1149930"/>
                  <a:pt x="437515" y="1149941"/>
                </a:cubicBezTo>
                <a:cubicBezTo>
                  <a:pt x="442171" y="1144752"/>
                  <a:pt x="448542" y="1143392"/>
                  <a:pt x="454730" y="1140839"/>
                </a:cubicBezTo>
                <a:cubicBezTo>
                  <a:pt x="455989" y="1140319"/>
                  <a:pt x="456884" y="1142068"/>
                  <a:pt x="455678" y="1142742"/>
                </a:cubicBezTo>
                <a:cubicBezTo>
                  <a:pt x="450896" y="1145425"/>
                  <a:pt x="446100" y="1148736"/>
                  <a:pt x="442034" y="1152495"/>
                </a:cubicBezTo>
                <a:cubicBezTo>
                  <a:pt x="446543" y="1150367"/>
                  <a:pt x="451926" y="1148452"/>
                  <a:pt x="457442" y="1147412"/>
                </a:cubicBezTo>
                <a:lnTo>
                  <a:pt x="457444" y="1147423"/>
                </a:lnTo>
                <a:cubicBezTo>
                  <a:pt x="456611" y="1145911"/>
                  <a:pt x="472971" y="1127055"/>
                  <a:pt x="474125" y="1125779"/>
                </a:cubicBezTo>
                <a:close/>
                <a:moveTo>
                  <a:pt x="1038072" y="1645602"/>
                </a:moveTo>
                <a:cubicBezTo>
                  <a:pt x="1037410" y="1645035"/>
                  <a:pt x="1036719" y="1644562"/>
                  <a:pt x="1036054" y="1644018"/>
                </a:cubicBezTo>
                <a:cubicBezTo>
                  <a:pt x="1032129" y="1646347"/>
                  <a:pt x="1028378" y="1649574"/>
                  <a:pt x="1024637" y="1652672"/>
                </a:cubicBezTo>
                <a:cubicBezTo>
                  <a:pt x="1025342" y="1653369"/>
                  <a:pt x="1026050" y="1654090"/>
                  <a:pt x="1026758" y="1654799"/>
                </a:cubicBezTo>
                <a:cubicBezTo>
                  <a:pt x="1030147" y="1653901"/>
                  <a:pt x="1033653" y="1653665"/>
                  <a:pt x="1036187" y="1654551"/>
                </a:cubicBezTo>
                <a:cubicBezTo>
                  <a:pt x="1037035" y="1654504"/>
                  <a:pt x="1037881" y="1654457"/>
                  <a:pt x="1038726" y="1654398"/>
                </a:cubicBezTo>
                <a:cubicBezTo>
                  <a:pt x="1040643" y="1653535"/>
                  <a:pt x="1042544" y="1652695"/>
                  <a:pt x="1044440" y="1651868"/>
                </a:cubicBezTo>
                <a:cubicBezTo>
                  <a:pt x="1042384" y="1649610"/>
                  <a:pt x="1040282" y="1647458"/>
                  <a:pt x="1038072" y="1645602"/>
                </a:cubicBezTo>
                <a:close/>
                <a:moveTo>
                  <a:pt x="780436" y="1407821"/>
                </a:moveTo>
                <a:cubicBezTo>
                  <a:pt x="781917" y="1406769"/>
                  <a:pt x="783729" y="1408920"/>
                  <a:pt x="782244" y="1410020"/>
                </a:cubicBezTo>
                <a:cubicBezTo>
                  <a:pt x="781102" y="1410871"/>
                  <a:pt x="780017" y="1411829"/>
                  <a:pt x="778979" y="1412833"/>
                </a:cubicBezTo>
                <a:lnTo>
                  <a:pt x="778979" y="1412833"/>
                </a:lnTo>
                <a:cubicBezTo>
                  <a:pt x="778090" y="1413685"/>
                  <a:pt x="777240" y="1414595"/>
                  <a:pt x="776474" y="1415564"/>
                </a:cubicBezTo>
                <a:cubicBezTo>
                  <a:pt x="775849" y="1416356"/>
                  <a:pt x="775262" y="1417172"/>
                  <a:pt x="774746" y="1418047"/>
                </a:cubicBezTo>
                <a:cubicBezTo>
                  <a:pt x="773262" y="1420518"/>
                  <a:pt x="770423" y="1426381"/>
                  <a:pt x="769833" y="1423449"/>
                </a:cubicBezTo>
                <a:cubicBezTo>
                  <a:pt x="769630" y="1422421"/>
                  <a:pt x="769762" y="1421380"/>
                  <a:pt x="770020" y="1420328"/>
                </a:cubicBezTo>
                <a:cubicBezTo>
                  <a:pt x="770043" y="1420234"/>
                  <a:pt x="770074" y="1420127"/>
                  <a:pt x="770101" y="1420033"/>
                </a:cubicBezTo>
                <a:cubicBezTo>
                  <a:pt x="770811" y="1417503"/>
                  <a:pt x="772576" y="1415008"/>
                  <a:pt x="774644" y="1412833"/>
                </a:cubicBezTo>
                <a:cubicBezTo>
                  <a:pt x="775483" y="1411959"/>
                  <a:pt x="776341" y="1411143"/>
                  <a:pt x="777200" y="1410386"/>
                </a:cubicBezTo>
                <a:cubicBezTo>
                  <a:pt x="778359" y="1409382"/>
                  <a:pt x="779490" y="1408495"/>
                  <a:pt x="780436" y="1407821"/>
                </a:cubicBezTo>
                <a:close/>
                <a:moveTo>
                  <a:pt x="1570830" y="2135411"/>
                </a:moveTo>
                <a:cubicBezTo>
                  <a:pt x="1571277" y="2135955"/>
                  <a:pt x="1570665" y="2136558"/>
                  <a:pt x="1570124" y="2136523"/>
                </a:cubicBezTo>
                <a:cubicBezTo>
                  <a:pt x="1566839" y="2136381"/>
                  <a:pt x="1563908" y="2134820"/>
                  <a:pt x="1560671" y="2134347"/>
                </a:cubicBezTo>
                <a:cubicBezTo>
                  <a:pt x="1558740" y="2134064"/>
                  <a:pt x="1555444" y="2134903"/>
                  <a:pt x="1554349" y="2132917"/>
                </a:cubicBezTo>
                <a:cubicBezTo>
                  <a:pt x="1554220" y="2132657"/>
                  <a:pt x="1554349" y="2132468"/>
                  <a:pt x="1554444" y="2132208"/>
                </a:cubicBezTo>
                <a:cubicBezTo>
                  <a:pt x="1554597" y="2131794"/>
                  <a:pt x="1554962" y="2131357"/>
                  <a:pt x="1555444" y="2131297"/>
                </a:cubicBezTo>
                <a:cubicBezTo>
                  <a:pt x="1560436" y="2130766"/>
                  <a:pt x="1567428" y="2131227"/>
                  <a:pt x="1570830" y="2135411"/>
                </a:cubicBezTo>
                <a:close/>
                <a:moveTo>
                  <a:pt x="276440" y="940772"/>
                </a:moveTo>
                <a:cubicBezTo>
                  <a:pt x="273816" y="942616"/>
                  <a:pt x="271739" y="945317"/>
                  <a:pt x="269959" y="947954"/>
                </a:cubicBezTo>
                <a:cubicBezTo>
                  <a:pt x="268725" y="949785"/>
                  <a:pt x="266829" y="954670"/>
                  <a:pt x="264769" y="950593"/>
                </a:cubicBezTo>
                <a:cubicBezTo>
                  <a:pt x="264279" y="949621"/>
                  <a:pt x="264145" y="948517"/>
                  <a:pt x="263876" y="947463"/>
                </a:cubicBezTo>
                <a:cubicBezTo>
                  <a:pt x="263338" y="945352"/>
                  <a:pt x="262195" y="943472"/>
                  <a:pt x="260750" y="941839"/>
                </a:cubicBezTo>
                <a:cubicBezTo>
                  <a:pt x="261012" y="943202"/>
                  <a:pt x="261009" y="944566"/>
                  <a:pt x="260667" y="945551"/>
                </a:cubicBezTo>
                <a:cubicBezTo>
                  <a:pt x="260470" y="946120"/>
                  <a:pt x="259708" y="946238"/>
                  <a:pt x="259392" y="945700"/>
                </a:cubicBezTo>
                <a:cubicBezTo>
                  <a:pt x="258709" y="944538"/>
                  <a:pt x="258332" y="943254"/>
                  <a:pt x="257852" y="942000"/>
                </a:cubicBezTo>
                <a:cubicBezTo>
                  <a:pt x="257281" y="940506"/>
                  <a:pt x="256157" y="939481"/>
                  <a:pt x="255713" y="937999"/>
                </a:cubicBezTo>
                <a:cubicBezTo>
                  <a:pt x="254265" y="937219"/>
                  <a:pt x="252723" y="936613"/>
                  <a:pt x="251156" y="936111"/>
                </a:cubicBezTo>
                <a:cubicBezTo>
                  <a:pt x="251241" y="936345"/>
                  <a:pt x="251322" y="936575"/>
                  <a:pt x="251390" y="936779"/>
                </a:cubicBezTo>
                <a:cubicBezTo>
                  <a:pt x="251687" y="937659"/>
                  <a:pt x="250966" y="938940"/>
                  <a:pt x="249893" y="938453"/>
                </a:cubicBezTo>
                <a:cubicBezTo>
                  <a:pt x="248699" y="937911"/>
                  <a:pt x="247390" y="936554"/>
                  <a:pt x="246593" y="935115"/>
                </a:cubicBezTo>
                <a:cubicBezTo>
                  <a:pt x="243872" y="934785"/>
                  <a:pt x="239344" y="934234"/>
                  <a:pt x="239041" y="933559"/>
                </a:cubicBezTo>
                <a:cubicBezTo>
                  <a:pt x="239986" y="935665"/>
                  <a:pt x="240600" y="938236"/>
                  <a:pt x="241178" y="940565"/>
                </a:cubicBezTo>
                <a:cubicBezTo>
                  <a:pt x="241262" y="939369"/>
                  <a:pt x="241426" y="938181"/>
                  <a:pt x="241782" y="937012"/>
                </a:cubicBezTo>
                <a:cubicBezTo>
                  <a:pt x="242072" y="936065"/>
                  <a:pt x="243739" y="935886"/>
                  <a:pt x="243874" y="937036"/>
                </a:cubicBezTo>
                <a:cubicBezTo>
                  <a:pt x="244752" y="944535"/>
                  <a:pt x="246440" y="950943"/>
                  <a:pt x="249531" y="957843"/>
                </a:cubicBezTo>
                <a:cubicBezTo>
                  <a:pt x="250297" y="959555"/>
                  <a:pt x="251075" y="961324"/>
                  <a:pt x="251855" y="963087"/>
                </a:cubicBezTo>
                <a:cubicBezTo>
                  <a:pt x="250930" y="959451"/>
                  <a:pt x="250307" y="955769"/>
                  <a:pt x="250205" y="952036"/>
                </a:cubicBezTo>
                <a:cubicBezTo>
                  <a:pt x="250200" y="951845"/>
                  <a:pt x="250287" y="951714"/>
                  <a:pt x="250372" y="951585"/>
                </a:cubicBezTo>
                <a:cubicBezTo>
                  <a:pt x="250246" y="951554"/>
                  <a:pt x="250106" y="951578"/>
                  <a:pt x="249998" y="951522"/>
                </a:cubicBezTo>
                <a:cubicBezTo>
                  <a:pt x="246584" y="949806"/>
                  <a:pt x="247864" y="944332"/>
                  <a:pt x="248701" y="941464"/>
                </a:cubicBezTo>
                <a:cubicBezTo>
                  <a:pt x="249082" y="940153"/>
                  <a:pt x="250822" y="940232"/>
                  <a:pt x="251050" y="941594"/>
                </a:cubicBezTo>
                <a:cubicBezTo>
                  <a:pt x="251529" y="944463"/>
                  <a:pt x="253077" y="948349"/>
                  <a:pt x="251738" y="951130"/>
                </a:cubicBezTo>
                <a:cubicBezTo>
                  <a:pt x="251700" y="951206"/>
                  <a:pt x="251607" y="951198"/>
                  <a:pt x="251555" y="951259"/>
                </a:cubicBezTo>
                <a:cubicBezTo>
                  <a:pt x="251755" y="951342"/>
                  <a:pt x="251928" y="951482"/>
                  <a:pt x="252031" y="951694"/>
                </a:cubicBezTo>
                <a:cubicBezTo>
                  <a:pt x="256135" y="960223"/>
                  <a:pt x="258354" y="969572"/>
                  <a:pt x="262565" y="978064"/>
                </a:cubicBezTo>
                <a:cubicBezTo>
                  <a:pt x="263138" y="979220"/>
                  <a:pt x="263851" y="980444"/>
                  <a:pt x="264597" y="981703"/>
                </a:cubicBezTo>
                <a:cubicBezTo>
                  <a:pt x="263472" y="976690"/>
                  <a:pt x="262535" y="971666"/>
                  <a:pt x="261222" y="967117"/>
                </a:cubicBezTo>
                <a:cubicBezTo>
                  <a:pt x="260594" y="964937"/>
                  <a:pt x="263818" y="963474"/>
                  <a:pt x="264513" y="965706"/>
                </a:cubicBezTo>
                <a:cubicBezTo>
                  <a:pt x="267444" y="975132"/>
                  <a:pt x="269808" y="984092"/>
                  <a:pt x="273517" y="992746"/>
                </a:cubicBezTo>
                <a:cubicBezTo>
                  <a:pt x="271219" y="987382"/>
                  <a:pt x="267881" y="970476"/>
                  <a:pt x="267530" y="967171"/>
                </a:cubicBezTo>
                <a:cubicBezTo>
                  <a:pt x="267250" y="964556"/>
                  <a:pt x="270602" y="962611"/>
                  <a:pt x="271479" y="965711"/>
                </a:cubicBezTo>
                <a:cubicBezTo>
                  <a:pt x="273377" y="972419"/>
                  <a:pt x="272198" y="975850"/>
                  <a:pt x="278869" y="991874"/>
                </a:cubicBezTo>
                <a:cubicBezTo>
                  <a:pt x="281289" y="997682"/>
                  <a:pt x="285112" y="1002624"/>
                  <a:pt x="287869" y="1008203"/>
                </a:cubicBezTo>
                <a:cubicBezTo>
                  <a:pt x="287919" y="1008302"/>
                  <a:pt x="287869" y="1008391"/>
                  <a:pt x="287895" y="1008487"/>
                </a:cubicBezTo>
                <a:cubicBezTo>
                  <a:pt x="289036" y="1009193"/>
                  <a:pt x="290213" y="1009852"/>
                  <a:pt x="291345" y="1010569"/>
                </a:cubicBezTo>
                <a:cubicBezTo>
                  <a:pt x="284266" y="999236"/>
                  <a:pt x="280447" y="984826"/>
                  <a:pt x="276542" y="972499"/>
                </a:cubicBezTo>
                <a:cubicBezTo>
                  <a:pt x="273102" y="961640"/>
                  <a:pt x="276613" y="951530"/>
                  <a:pt x="276440" y="940772"/>
                </a:cubicBezTo>
                <a:close/>
                <a:moveTo>
                  <a:pt x="1513302" y="2081906"/>
                </a:moveTo>
                <a:cubicBezTo>
                  <a:pt x="1499823" y="2081067"/>
                  <a:pt x="1486391" y="2080819"/>
                  <a:pt x="1472830" y="2079743"/>
                </a:cubicBezTo>
                <a:cubicBezTo>
                  <a:pt x="1472783" y="2079731"/>
                  <a:pt x="1472783" y="2079672"/>
                  <a:pt x="1472748" y="2079660"/>
                </a:cubicBezTo>
                <a:cubicBezTo>
                  <a:pt x="1471818" y="2079838"/>
                  <a:pt x="1470876" y="2079991"/>
                  <a:pt x="1469934" y="2080180"/>
                </a:cubicBezTo>
                <a:cubicBezTo>
                  <a:pt x="1477126" y="2080689"/>
                  <a:pt x="1484083" y="2081623"/>
                  <a:pt x="1491183" y="2083018"/>
                </a:cubicBezTo>
                <a:cubicBezTo>
                  <a:pt x="1498505" y="2084472"/>
                  <a:pt x="1504637" y="2083951"/>
                  <a:pt x="1511124" y="2082769"/>
                </a:cubicBezTo>
                <a:lnTo>
                  <a:pt x="1511124" y="2082781"/>
                </a:lnTo>
                <a:cubicBezTo>
                  <a:pt x="1511854" y="2082486"/>
                  <a:pt x="1512583" y="2082190"/>
                  <a:pt x="1513302" y="2081906"/>
                </a:cubicBezTo>
                <a:close/>
                <a:moveTo>
                  <a:pt x="508175" y="1154009"/>
                </a:moveTo>
                <a:cubicBezTo>
                  <a:pt x="503034" y="1152412"/>
                  <a:pt x="502144" y="1148618"/>
                  <a:pt x="498233" y="1145473"/>
                </a:cubicBezTo>
                <a:lnTo>
                  <a:pt x="498229" y="1145473"/>
                </a:lnTo>
                <a:cubicBezTo>
                  <a:pt x="496850" y="1144362"/>
                  <a:pt x="495152" y="1144457"/>
                  <a:pt x="493820" y="1143605"/>
                </a:cubicBezTo>
                <a:cubicBezTo>
                  <a:pt x="491272" y="1146667"/>
                  <a:pt x="489903" y="1148381"/>
                  <a:pt x="482907" y="1150687"/>
                </a:cubicBezTo>
                <a:cubicBezTo>
                  <a:pt x="485847" y="1150143"/>
                  <a:pt x="487941" y="1149682"/>
                  <a:pt x="491098" y="1148298"/>
                </a:cubicBezTo>
                <a:cubicBezTo>
                  <a:pt x="492406" y="1147731"/>
                  <a:pt x="493793" y="1149658"/>
                  <a:pt x="492512" y="1150509"/>
                </a:cubicBezTo>
                <a:cubicBezTo>
                  <a:pt x="491082" y="1151456"/>
                  <a:pt x="488866" y="1152743"/>
                  <a:pt x="486607" y="1153559"/>
                </a:cubicBezTo>
                <a:cubicBezTo>
                  <a:pt x="488403" y="1153913"/>
                  <a:pt x="492000" y="1154611"/>
                  <a:pt x="493648" y="1154788"/>
                </a:cubicBezTo>
                <a:cubicBezTo>
                  <a:pt x="495243" y="1154966"/>
                  <a:pt x="495057" y="1157532"/>
                  <a:pt x="493478" y="1157590"/>
                </a:cubicBezTo>
                <a:cubicBezTo>
                  <a:pt x="491820" y="1157649"/>
                  <a:pt x="489789" y="1157720"/>
                  <a:pt x="487798" y="1157590"/>
                </a:cubicBezTo>
                <a:cubicBezTo>
                  <a:pt x="502567" y="1162543"/>
                  <a:pt x="495614" y="1163454"/>
                  <a:pt x="487344" y="1161468"/>
                </a:cubicBezTo>
                <a:cubicBezTo>
                  <a:pt x="490287" y="1163300"/>
                  <a:pt x="492577" y="1165984"/>
                  <a:pt x="496461" y="1165960"/>
                </a:cubicBezTo>
                <a:cubicBezTo>
                  <a:pt x="497893" y="1165948"/>
                  <a:pt x="498128" y="1168324"/>
                  <a:pt x="496679" y="1168490"/>
                </a:cubicBezTo>
                <a:cubicBezTo>
                  <a:pt x="495781" y="1168596"/>
                  <a:pt x="494887" y="1168502"/>
                  <a:pt x="494000" y="1168431"/>
                </a:cubicBezTo>
                <a:cubicBezTo>
                  <a:pt x="495256" y="1169837"/>
                  <a:pt x="496362" y="1171374"/>
                  <a:pt x="497370" y="1173065"/>
                </a:cubicBezTo>
                <a:cubicBezTo>
                  <a:pt x="497940" y="1172060"/>
                  <a:pt x="507389" y="1154847"/>
                  <a:pt x="508175" y="1154009"/>
                </a:cubicBezTo>
                <a:close/>
                <a:moveTo>
                  <a:pt x="1223161" y="1813128"/>
                </a:moveTo>
                <a:cubicBezTo>
                  <a:pt x="1222702" y="1813352"/>
                  <a:pt x="1222243" y="1813577"/>
                  <a:pt x="1221784" y="1813802"/>
                </a:cubicBezTo>
                <a:cubicBezTo>
                  <a:pt x="1221948" y="1814996"/>
                  <a:pt x="1222090" y="1816190"/>
                  <a:pt x="1222195" y="1817384"/>
                </a:cubicBezTo>
                <a:cubicBezTo>
                  <a:pt x="1222337" y="1817596"/>
                  <a:pt x="1222479" y="1817809"/>
                  <a:pt x="1222608" y="1818022"/>
                </a:cubicBezTo>
                <a:cubicBezTo>
                  <a:pt x="1222855" y="1816391"/>
                  <a:pt x="1223032" y="1814759"/>
                  <a:pt x="1223161" y="1813128"/>
                </a:cubicBezTo>
                <a:close/>
                <a:moveTo>
                  <a:pt x="796154" y="1418945"/>
                </a:moveTo>
                <a:cubicBezTo>
                  <a:pt x="796786" y="1418791"/>
                  <a:pt x="797087" y="1419146"/>
                  <a:pt x="796926" y="1420091"/>
                </a:cubicBezTo>
                <a:cubicBezTo>
                  <a:pt x="796651" y="1421699"/>
                  <a:pt x="794921" y="1425092"/>
                  <a:pt x="790477" y="1431239"/>
                </a:cubicBezTo>
                <a:cubicBezTo>
                  <a:pt x="790468" y="1431251"/>
                  <a:pt x="790454" y="1431251"/>
                  <a:pt x="790446" y="1431263"/>
                </a:cubicBezTo>
                <a:lnTo>
                  <a:pt x="790444" y="1431263"/>
                </a:lnTo>
                <a:cubicBezTo>
                  <a:pt x="790344" y="1431393"/>
                  <a:pt x="790220" y="1431476"/>
                  <a:pt x="790084" y="1431535"/>
                </a:cubicBezTo>
                <a:cubicBezTo>
                  <a:pt x="789572" y="1431735"/>
                  <a:pt x="788909" y="1431440"/>
                  <a:pt x="788827" y="1430825"/>
                </a:cubicBezTo>
                <a:cubicBezTo>
                  <a:pt x="788812" y="1430707"/>
                  <a:pt x="788836" y="1430589"/>
                  <a:pt x="788826" y="1430471"/>
                </a:cubicBezTo>
                <a:cubicBezTo>
                  <a:pt x="788777" y="1429821"/>
                  <a:pt x="788836" y="1429159"/>
                  <a:pt x="788971" y="1428485"/>
                </a:cubicBezTo>
                <a:cubicBezTo>
                  <a:pt x="789866" y="1424051"/>
                  <a:pt x="794259" y="1419417"/>
                  <a:pt x="796154" y="1418945"/>
                </a:cubicBezTo>
                <a:close/>
                <a:moveTo>
                  <a:pt x="915703" y="1528957"/>
                </a:moveTo>
                <a:cubicBezTo>
                  <a:pt x="915094" y="1533296"/>
                  <a:pt x="909206" y="1535755"/>
                  <a:pt x="904862" y="1536346"/>
                </a:cubicBezTo>
                <a:cubicBezTo>
                  <a:pt x="904228" y="1536428"/>
                  <a:pt x="903625" y="1536476"/>
                  <a:pt x="903078" y="1536476"/>
                </a:cubicBezTo>
                <a:lnTo>
                  <a:pt x="903077" y="1536476"/>
                </a:lnTo>
                <a:cubicBezTo>
                  <a:pt x="901153" y="1536499"/>
                  <a:pt x="900648" y="1534277"/>
                  <a:pt x="901606" y="1533142"/>
                </a:cubicBezTo>
                <a:cubicBezTo>
                  <a:pt x="901919" y="1532776"/>
                  <a:pt x="902385" y="1532527"/>
                  <a:pt x="903014" y="1532503"/>
                </a:cubicBezTo>
                <a:cubicBezTo>
                  <a:pt x="907288" y="1532397"/>
                  <a:pt x="916236" y="1525233"/>
                  <a:pt x="915703" y="1528957"/>
                </a:cubicBezTo>
                <a:close/>
                <a:moveTo>
                  <a:pt x="1415148" y="1988148"/>
                </a:moveTo>
                <a:cubicBezTo>
                  <a:pt x="1417397" y="1989933"/>
                  <a:pt x="1417044" y="1994567"/>
                  <a:pt x="1417291" y="1997191"/>
                </a:cubicBezTo>
                <a:cubicBezTo>
                  <a:pt x="1417349" y="1997853"/>
                  <a:pt x="1417149" y="1998705"/>
                  <a:pt x="1416537" y="1999071"/>
                </a:cubicBezTo>
                <a:cubicBezTo>
                  <a:pt x="1415701" y="1999580"/>
                  <a:pt x="1415466" y="1999710"/>
                  <a:pt x="1414536" y="1999355"/>
                </a:cubicBezTo>
                <a:cubicBezTo>
                  <a:pt x="1413936" y="1999118"/>
                  <a:pt x="1413359" y="1998456"/>
                  <a:pt x="1413312" y="1997783"/>
                </a:cubicBezTo>
                <a:cubicBezTo>
                  <a:pt x="1413135" y="1994922"/>
                  <a:pt x="1413100" y="1992061"/>
                  <a:pt x="1413088" y="1989188"/>
                </a:cubicBezTo>
                <a:cubicBezTo>
                  <a:pt x="1413076" y="1988231"/>
                  <a:pt x="1414371" y="1987533"/>
                  <a:pt x="1415148" y="1988148"/>
                </a:cubicBezTo>
                <a:close/>
                <a:moveTo>
                  <a:pt x="1382246" y="1957530"/>
                </a:moveTo>
                <a:cubicBezTo>
                  <a:pt x="1385260" y="1958996"/>
                  <a:pt x="1387532" y="1962199"/>
                  <a:pt x="1389309" y="1964954"/>
                </a:cubicBezTo>
                <a:cubicBezTo>
                  <a:pt x="1389627" y="1965462"/>
                  <a:pt x="1389757" y="1966183"/>
                  <a:pt x="1389451" y="1966739"/>
                </a:cubicBezTo>
                <a:cubicBezTo>
                  <a:pt x="1389003" y="1967519"/>
                  <a:pt x="1388862" y="1967696"/>
                  <a:pt x="1387991" y="1967767"/>
                </a:cubicBezTo>
                <a:cubicBezTo>
                  <a:pt x="1387355" y="1967803"/>
                  <a:pt x="1386708" y="1967531"/>
                  <a:pt x="1386355" y="1966987"/>
                </a:cubicBezTo>
                <a:cubicBezTo>
                  <a:pt x="1384612" y="1964327"/>
                  <a:pt x="1382282" y="1961502"/>
                  <a:pt x="1381257" y="1958475"/>
                </a:cubicBezTo>
                <a:cubicBezTo>
                  <a:pt x="1381057" y="1957884"/>
                  <a:pt x="1381634" y="1957234"/>
                  <a:pt x="1382246" y="1957530"/>
                </a:cubicBezTo>
                <a:close/>
                <a:moveTo>
                  <a:pt x="1335594" y="1913341"/>
                </a:moveTo>
                <a:cubicBezTo>
                  <a:pt x="1335111" y="1913541"/>
                  <a:pt x="1334617" y="1913731"/>
                  <a:pt x="1334135" y="1913908"/>
                </a:cubicBezTo>
                <a:cubicBezTo>
                  <a:pt x="1337419" y="1915586"/>
                  <a:pt x="1337066" y="1916757"/>
                  <a:pt x="1336972" y="1918412"/>
                </a:cubicBezTo>
                <a:cubicBezTo>
                  <a:pt x="1336866" y="1920552"/>
                  <a:pt x="1340679" y="1922443"/>
                  <a:pt x="1339608" y="1923129"/>
                </a:cubicBezTo>
                <a:cubicBezTo>
                  <a:pt x="1336595" y="1925056"/>
                  <a:pt x="1333534" y="1920954"/>
                  <a:pt x="1333852" y="1918093"/>
                </a:cubicBezTo>
                <a:cubicBezTo>
                  <a:pt x="1333416" y="1917159"/>
                  <a:pt x="1332734" y="1916509"/>
                  <a:pt x="1331768" y="1916107"/>
                </a:cubicBezTo>
                <a:cubicBezTo>
                  <a:pt x="1330308" y="1916154"/>
                  <a:pt x="1329307" y="1916792"/>
                  <a:pt x="1328767" y="1918010"/>
                </a:cubicBezTo>
                <a:cubicBezTo>
                  <a:pt x="1324929" y="1923602"/>
                  <a:pt x="1328190" y="1919074"/>
                  <a:pt x="1320597" y="1929217"/>
                </a:cubicBezTo>
                <a:cubicBezTo>
                  <a:pt x="1322033" y="1930848"/>
                  <a:pt x="1321539" y="1932267"/>
                  <a:pt x="1320620" y="1932456"/>
                </a:cubicBezTo>
                <a:cubicBezTo>
                  <a:pt x="1316547" y="1933272"/>
                  <a:pt x="1318007" y="1928342"/>
                  <a:pt x="1312828" y="1931179"/>
                </a:cubicBezTo>
                <a:cubicBezTo>
                  <a:pt x="1308506" y="1933567"/>
                  <a:pt x="1306388" y="1936038"/>
                  <a:pt x="1306353" y="1936062"/>
                </a:cubicBezTo>
                <a:cubicBezTo>
                  <a:pt x="1306340" y="1936263"/>
                  <a:pt x="1306412" y="1936464"/>
                  <a:pt x="1306329" y="1936653"/>
                </a:cubicBezTo>
                <a:cubicBezTo>
                  <a:pt x="1306329" y="1936688"/>
                  <a:pt x="1306353" y="1936712"/>
                  <a:pt x="1306352" y="1936736"/>
                </a:cubicBezTo>
                <a:cubicBezTo>
                  <a:pt x="1307624" y="1936298"/>
                  <a:pt x="1308860" y="1935766"/>
                  <a:pt x="1310202" y="1935565"/>
                </a:cubicBezTo>
                <a:cubicBezTo>
                  <a:pt x="1311991" y="1935281"/>
                  <a:pt x="1312098" y="1937693"/>
                  <a:pt x="1308472" y="1939466"/>
                </a:cubicBezTo>
                <a:cubicBezTo>
                  <a:pt x="1313887" y="1944018"/>
                  <a:pt x="1306730" y="1940708"/>
                  <a:pt x="1314122" y="1944053"/>
                </a:cubicBezTo>
                <a:cubicBezTo>
                  <a:pt x="1314770" y="1944337"/>
                  <a:pt x="1315005" y="1944857"/>
                  <a:pt x="1315100" y="1945389"/>
                </a:cubicBezTo>
                <a:cubicBezTo>
                  <a:pt x="1316901" y="1942481"/>
                  <a:pt x="1320303" y="1944148"/>
                  <a:pt x="1321243" y="1939738"/>
                </a:cubicBezTo>
                <a:cubicBezTo>
                  <a:pt x="1322433" y="1934135"/>
                  <a:pt x="1325788" y="1932172"/>
                  <a:pt x="1325175" y="1937646"/>
                </a:cubicBezTo>
                <a:cubicBezTo>
                  <a:pt x="1333864" y="1930080"/>
                  <a:pt x="1329966" y="1934797"/>
                  <a:pt x="1339679" y="1924547"/>
                </a:cubicBezTo>
                <a:cubicBezTo>
                  <a:pt x="1340102" y="1923921"/>
                  <a:pt x="1340974" y="1923779"/>
                  <a:pt x="1341633" y="1924193"/>
                </a:cubicBezTo>
                <a:cubicBezTo>
                  <a:pt x="1341739" y="1924134"/>
                  <a:pt x="1341845" y="1924075"/>
                  <a:pt x="1341951" y="1924016"/>
                </a:cubicBezTo>
                <a:cubicBezTo>
                  <a:pt x="1341233" y="1922207"/>
                  <a:pt x="1340715" y="1919511"/>
                  <a:pt x="1339149" y="1919299"/>
                </a:cubicBezTo>
                <a:cubicBezTo>
                  <a:pt x="1338137" y="1919169"/>
                  <a:pt x="1337666" y="1918081"/>
                  <a:pt x="1338196" y="1917230"/>
                </a:cubicBezTo>
                <a:cubicBezTo>
                  <a:pt x="1339856" y="1915031"/>
                  <a:pt x="1338985" y="1913742"/>
                  <a:pt x="1335594" y="1913341"/>
                </a:cubicBezTo>
                <a:close/>
                <a:moveTo>
                  <a:pt x="1067938" y="1665829"/>
                </a:moveTo>
                <a:cubicBezTo>
                  <a:pt x="1067938" y="1665829"/>
                  <a:pt x="1067926" y="1665817"/>
                  <a:pt x="1067915" y="1665817"/>
                </a:cubicBezTo>
                <a:cubicBezTo>
                  <a:pt x="1067891" y="1665806"/>
                  <a:pt x="1067867" y="1665782"/>
                  <a:pt x="1067844" y="1665770"/>
                </a:cubicBezTo>
                <a:cubicBezTo>
                  <a:pt x="1066125" y="1664919"/>
                  <a:pt x="1064488" y="1663654"/>
                  <a:pt x="1062970" y="1662212"/>
                </a:cubicBezTo>
                <a:cubicBezTo>
                  <a:pt x="1062535" y="1661810"/>
                  <a:pt x="1062076" y="1661467"/>
                  <a:pt x="1061675" y="1661018"/>
                </a:cubicBezTo>
                <a:cubicBezTo>
                  <a:pt x="1061452" y="1661361"/>
                  <a:pt x="1061228" y="1661632"/>
                  <a:pt x="1061004" y="1661952"/>
                </a:cubicBezTo>
                <a:cubicBezTo>
                  <a:pt x="1059874" y="1663559"/>
                  <a:pt x="1058734" y="1664990"/>
                  <a:pt x="1057595" y="1666278"/>
                </a:cubicBezTo>
                <a:cubicBezTo>
                  <a:pt x="1057234" y="1666692"/>
                  <a:pt x="1056871" y="1667141"/>
                  <a:pt x="1056510" y="1667520"/>
                </a:cubicBezTo>
                <a:cubicBezTo>
                  <a:pt x="1055035" y="1669057"/>
                  <a:pt x="1053582" y="1670298"/>
                  <a:pt x="1052163" y="1671374"/>
                </a:cubicBezTo>
                <a:cubicBezTo>
                  <a:pt x="1051323" y="1672000"/>
                  <a:pt x="1050503" y="1672556"/>
                  <a:pt x="1049699" y="1673040"/>
                </a:cubicBezTo>
                <a:cubicBezTo>
                  <a:pt x="1050341" y="1674116"/>
                  <a:pt x="1049795" y="1675771"/>
                  <a:pt x="1048457" y="1677403"/>
                </a:cubicBezTo>
                <a:cubicBezTo>
                  <a:pt x="1048347" y="1677533"/>
                  <a:pt x="1048206" y="1677663"/>
                  <a:pt x="1048086" y="1677805"/>
                </a:cubicBezTo>
                <a:cubicBezTo>
                  <a:pt x="1046776" y="1679247"/>
                  <a:pt x="1044882" y="1680606"/>
                  <a:pt x="1042664" y="1681469"/>
                </a:cubicBezTo>
                <a:cubicBezTo>
                  <a:pt x="1042593" y="1681493"/>
                  <a:pt x="1042530" y="1681528"/>
                  <a:pt x="1042458" y="1681552"/>
                </a:cubicBezTo>
                <a:cubicBezTo>
                  <a:pt x="1040870" y="1682143"/>
                  <a:pt x="1039130" y="1682415"/>
                  <a:pt x="1037347" y="1682297"/>
                </a:cubicBezTo>
                <a:cubicBezTo>
                  <a:pt x="1037246" y="1682285"/>
                  <a:pt x="1037145" y="1682285"/>
                  <a:pt x="1037044" y="1682273"/>
                </a:cubicBezTo>
                <a:cubicBezTo>
                  <a:pt x="1035092" y="1682084"/>
                  <a:pt x="1033106" y="1681363"/>
                  <a:pt x="1031198" y="1679921"/>
                </a:cubicBezTo>
                <a:cubicBezTo>
                  <a:pt x="1030945" y="1680405"/>
                  <a:pt x="1030206" y="1681091"/>
                  <a:pt x="1029162" y="1681895"/>
                </a:cubicBezTo>
                <a:cubicBezTo>
                  <a:pt x="1025844" y="1684425"/>
                  <a:pt x="1019617" y="1688090"/>
                  <a:pt x="1017159" y="1690076"/>
                </a:cubicBezTo>
                <a:cubicBezTo>
                  <a:pt x="1015457" y="1691447"/>
                  <a:pt x="1014131" y="1692582"/>
                  <a:pt x="1012976" y="1693622"/>
                </a:cubicBezTo>
                <a:cubicBezTo>
                  <a:pt x="1011567" y="1694887"/>
                  <a:pt x="1010484" y="1695975"/>
                  <a:pt x="1009637" y="1696956"/>
                </a:cubicBezTo>
                <a:cubicBezTo>
                  <a:pt x="1007751" y="1699143"/>
                  <a:pt x="1006879" y="1700904"/>
                  <a:pt x="1005561" y="1703481"/>
                </a:cubicBezTo>
                <a:cubicBezTo>
                  <a:pt x="1005864" y="1703871"/>
                  <a:pt x="1006203" y="1704226"/>
                  <a:pt x="1006539" y="1704593"/>
                </a:cubicBezTo>
                <a:cubicBezTo>
                  <a:pt x="1007167" y="1705278"/>
                  <a:pt x="1007838" y="1705917"/>
                  <a:pt x="1008622" y="1706461"/>
                </a:cubicBezTo>
                <a:cubicBezTo>
                  <a:pt x="1009818" y="1704604"/>
                  <a:pt x="1011109" y="1702559"/>
                  <a:pt x="1012522" y="1700538"/>
                </a:cubicBezTo>
                <a:cubicBezTo>
                  <a:pt x="1013470" y="1699178"/>
                  <a:pt x="1014492" y="1697854"/>
                  <a:pt x="1015562" y="1696578"/>
                </a:cubicBezTo>
                <a:cubicBezTo>
                  <a:pt x="1019400" y="1691967"/>
                  <a:pt x="1024064" y="1688220"/>
                  <a:pt x="1030048" y="1688231"/>
                </a:cubicBezTo>
                <a:cubicBezTo>
                  <a:pt x="1030919" y="1688231"/>
                  <a:pt x="1031160" y="1689484"/>
                  <a:pt x="1030546" y="1689957"/>
                </a:cubicBezTo>
                <a:cubicBezTo>
                  <a:pt x="1023775" y="1695265"/>
                  <a:pt x="1023304" y="1693989"/>
                  <a:pt x="1018545" y="1699462"/>
                </a:cubicBezTo>
                <a:cubicBezTo>
                  <a:pt x="1017651" y="1700490"/>
                  <a:pt x="1016601" y="1701767"/>
                  <a:pt x="1015334" y="1703363"/>
                </a:cubicBezTo>
                <a:cubicBezTo>
                  <a:pt x="1015331" y="1703363"/>
                  <a:pt x="1015326" y="1703375"/>
                  <a:pt x="1015323" y="1703375"/>
                </a:cubicBezTo>
                <a:cubicBezTo>
                  <a:pt x="1014256" y="1704723"/>
                  <a:pt x="1013048" y="1706271"/>
                  <a:pt x="1011627" y="1708127"/>
                </a:cubicBezTo>
                <a:cubicBezTo>
                  <a:pt x="1012265" y="1708423"/>
                  <a:pt x="1012965" y="1708647"/>
                  <a:pt x="1013631" y="1708908"/>
                </a:cubicBezTo>
                <a:cubicBezTo>
                  <a:pt x="1014135" y="1709109"/>
                  <a:pt x="1014629" y="1709321"/>
                  <a:pt x="1015146" y="1709510"/>
                </a:cubicBezTo>
                <a:cubicBezTo>
                  <a:pt x="1015481" y="1709629"/>
                  <a:pt x="1015791" y="1709782"/>
                  <a:pt x="1016131" y="1709901"/>
                </a:cubicBezTo>
                <a:cubicBezTo>
                  <a:pt x="1016562" y="1708257"/>
                  <a:pt x="1017206" y="1706768"/>
                  <a:pt x="1017965" y="1705408"/>
                </a:cubicBezTo>
                <a:cubicBezTo>
                  <a:pt x="1018824" y="1703860"/>
                  <a:pt x="1019841" y="1702500"/>
                  <a:pt x="1020918" y="1701330"/>
                </a:cubicBezTo>
                <a:cubicBezTo>
                  <a:pt x="1025860" y="1695939"/>
                  <a:pt x="1031995" y="1694497"/>
                  <a:pt x="1029142" y="1698280"/>
                </a:cubicBezTo>
                <a:cubicBezTo>
                  <a:pt x="1026617" y="1701578"/>
                  <a:pt x="1025446" y="1702287"/>
                  <a:pt x="1024317" y="1703233"/>
                </a:cubicBezTo>
                <a:cubicBezTo>
                  <a:pt x="1023442" y="1703966"/>
                  <a:pt x="1022580" y="1704876"/>
                  <a:pt x="1021143" y="1707241"/>
                </a:cubicBezTo>
                <a:cubicBezTo>
                  <a:pt x="1021141" y="1707241"/>
                  <a:pt x="1021139" y="1707241"/>
                  <a:pt x="1021139" y="1707241"/>
                </a:cubicBezTo>
                <a:cubicBezTo>
                  <a:pt x="1020614" y="1708104"/>
                  <a:pt x="1020011" y="1709156"/>
                  <a:pt x="1019299" y="1710480"/>
                </a:cubicBezTo>
                <a:cubicBezTo>
                  <a:pt x="1019233" y="1710598"/>
                  <a:pt x="1019178" y="1710704"/>
                  <a:pt x="1019110" y="1710823"/>
                </a:cubicBezTo>
                <a:cubicBezTo>
                  <a:pt x="1021071" y="1711414"/>
                  <a:pt x="1022487" y="1711816"/>
                  <a:pt x="1024067" y="1712359"/>
                </a:cubicBezTo>
                <a:cubicBezTo>
                  <a:pt x="1024938" y="1712655"/>
                  <a:pt x="1025844" y="1712974"/>
                  <a:pt x="1026948" y="1713412"/>
                </a:cubicBezTo>
                <a:cubicBezTo>
                  <a:pt x="1028128" y="1712667"/>
                  <a:pt x="1029165" y="1711485"/>
                  <a:pt x="1030146" y="1710172"/>
                </a:cubicBezTo>
                <a:cubicBezTo>
                  <a:pt x="1033047" y="1706259"/>
                  <a:pt x="1035189" y="1700514"/>
                  <a:pt x="1037071" y="1695644"/>
                </a:cubicBezTo>
                <a:cubicBezTo>
                  <a:pt x="1037500" y="1694532"/>
                  <a:pt x="1037922" y="1693504"/>
                  <a:pt x="1038333" y="1692534"/>
                </a:cubicBezTo>
                <a:cubicBezTo>
                  <a:pt x="1038993" y="1690986"/>
                  <a:pt x="1039643" y="1689603"/>
                  <a:pt x="1040300" y="1688645"/>
                </a:cubicBezTo>
                <a:cubicBezTo>
                  <a:pt x="1040335" y="1688598"/>
                  <a:pt x="1040369" y="1688515"/>
                  <a:pt x="1040405" y="1688456"/>
                </a:cubicBezTo>
                <a:cubicBezTo>
                  <a:pt x="1041837" y="1686482"/>
                  <a:pt x="1042181" y="1688657"/>
                  <a:pt x="1041627" y="1692499"/>
                </a:cubicBezTo>
                <a:cubicBezTo>
                  <a:pt x="1041480" y="1693516"/>
                  <a:pt x="1041267" y="1694651"/>
                  <a:pt x="1040991" y="1695868"/>
                </a:cubicBezTo>
                <a:cubicBezTo>
                  <a:pt x="1040719" y="1697074"/>
                  <a:pt x="1040391" y="1698327"/>
                  <a:pt x="1040001" y="1699628"/>
                </a:cubicBezTo>
                <a:cubicBezTo>
                  <a:pt x="1038936" y="1703174"/>
                  <a:pt x="1037450" y="1706910"/>
                  <a:pt x="1035587" y="1709948"/>
                </a:cubicBezTo>
                <a:cubicBezTo>
                  <a:pt x="1035311" y="1710397"/>
                  <a:pt x="1035017" y="1710799"/>
                  <a:pt x="1034726" y="1711213"/>
                </a:cubicBezTo>
                <a:cubicBezTo>
                  <a:pt x="1033552" y="1712880"/>
                  <a:pt x="1032266" y="1714298"/>
                  <a:pt x="1030847" y="1715173"/>
                </a:cubicBezTo>
                <a:cubicBezTo>
                  <a:pt x="1031202" y="1715350"/>
                  <a:pt x="1031620" y="1715587"/>
                  <a:pt x="1032066" y="1715859"/>
                </a:cubicBezTo>
                <a:cubicBezTo>
                  <a:pt x="1032168" y="1715918"/>
                  <a:pt x="1032266" y="1715965"/>
                  <a:pt x="1032373" y="1716036"/>
                </a:cubicBezTo>
                <a:cubicBezTo>
                  <a:pt x="1032731" y="1716249"/>
                  <a:pt x="1033124" y="1716497"/>
                  <a:pt x="1033529" y="1716757"/>
                </a:cubicBezTo>
                <a:cubicBezTo>
                  <a:pt x="1033763" y="1716911"/>
                  <a:pt x="1034002" y="1717053"/>
                  <a:pt x="1034253" y="1717218"/>
                </a:cubicBezTo>
                <a:cubicBezTo>
                  <a:pt x="1035306" y="1717892"/>
                  <a:pt x="1036480" y="1718660"/>
                  <a:pt x="1037759" y="1719476"/>
                </a:cubicBezTo>
                <a:cubicBezTo>
                  <a:pt x="1037850" y="1719535"/>
                  <a:pt x="1037932" y="1719583"/>
                  <a:pt x="1038025" y="1719642"/>
                </a:cubicBezTo>
                <a:cubicBezTo>
                  <a:pt x="1038898" y="1716048"/>
                  <a:pt x="1042011" y="1712679"/>
                  <a:pt x="1043903" y="1709570"/>
                </a:cubicBezTo>
                <a:cubicBezTo>
                  <a:pt x="1043945" y="1709499"/>
                  <a:pt x="1044001" y="1709428"/>
                  <a:pt x="1044042" y="1709357"/>
                </a:cubicBezTo>
                <a:cubicBezTo>
                  <a:pt x="1044217" y="1709061"/>
                  <a:pt x="1044367" y="1708754"/>
                  <a:pt x="1044537" y="1708458"/>
                </a:cubicBezTo>
                <a:cubicBezTo>
                  <a:pt x="1045383" y="1706945"/>
                  <a:pt x="1046180" y="1705396"/>
                  <a:pt x="1046966" y="1703836"/>
                </a:cubicBezTo>
                <a:cubicBezTo>
                  <a:pt x="1047342" y="1703103"/>
                  <a:pt x="1047738" y="1702370"/>
                  <a:pt x="1048126" y="1701637"/>
                </a:cubicBezTo>
                <a:cubicBezTo>
                  <a:pt x="1048186" y="1701519"/>
                  <a:pt x="1048247" y="1701413"/>
                  <a:pt x="1048308" y="1701294"/>
                </a:cubicBezTo>
                <a:cubicBezTo>
                  <a:pt x="1048048" y="1699604"/>
                  <a:pt x="1048478" y="1697854"/>
                  <a:pt x="1049342" y="1696152"/>
                </a:cubicBezTo>
                <a:cubicBezTo>
                  <a:pt x="1049342" y="1696152"/>
                  <a:pt x="1049346" y="1696152"/>
                  <a:pt x="1049346" y="1696140"/>
                </a:cubicBezTo>
                <a:cubicBezTo>
                  <a:pt x="1049960" y="1694934"/>
                  <a:pt x="1050774" y="1693752"/>
                  <a:pt x="1051714" y="1692653"/>
                </a:cubicBezTo>
                <a:cubicBezTo>
                  <a:pt x="1051959" y="1692357"/>
                  <a:pt x="1052211" y="1692073"/>
                  <a:pt x="1052470" y="1691790"/>
                </a:cubicBezTo>
                <a:cubicBezTo>
                  <a:pt x="1053807" y="1690359"/>
                  <a:pt x="1055290" y="1689083"/>
                  <a:pt x="1056692" y="1688066"/>
                </a:cubicBezTo>
                <a:cubicBezTo>
                  <a:pt x="1056699" y="1688066"/>
                  <a:pt x="1056707" y="1688054"/>
                  <a:pt x="1056714" y="1688054"/>
                </a:cubicBezTo>
                <a:cubicBezTo>
                  <a:pt x="1057649" y="1687380"/>
                  <a:pt x="1058550" y="1686801"/>
                  <a:pt x="1059330" y="1686387"/>
                </a:cubicBezTo>
                <a:cubicBezTo>
                  <a:pt x="1059957" y="1686056"/>
                  <a:pt x="1060628" y="1685761"/>
                  <a:pt x="1061310" y="1685524"/>
                </a:cubicBezTo>
                <a:cubicBezTo>
                  <a:pt x="1061428" y="1685489"/>
                  <a:pt x="1061534" y="1685442"/>
                  <a:pt x="1061664" y="1685406"/>
                </a:cubicBezTo>
                <a:cubicBezTo>
                  <a:pt x="1062217" y="1683633"/>
                  <a:pt x="1062817" y="1681824"/>
                  <a:pt x="1063406" y="1680015"/>
                </a:cubicBezTo>
                <a:cubicBezTo>
                  <a:pt x="1064312" y="1677273"/>
                  <a:pt x="1065195" y="1674636"/>
                  <a:pt x="1065960" y="1672307"/>
                </a:cubicBezTo>
                <a:cubicBezTo>
                  <a:pt x="1066749" y="1669908"/>
                  <a:pt x="1067361" y="1667957"/>
                  <a:pt x="1067714" y="1666657"/>
                </a:cubicBezTo>
                <a:cubicBezTo>
                  <a:pt x="1067785" y="1666420"/>
                  <a:pt x="1067879" y="1666113"/>
                  <a:pt x="1067915" y="1665924"/>
                </a:cubicBezTo>
                <a:cubicBezTo>
                  <a:pt x="1067926" y="1665900"/>
                  <a:pt x="1067938" y="1665853"/>
                  <a:pt x="1067938" y="1665829"/>
                </a:cubicBezTo>
                <a:close/>
                <a:moveTo>
                  <a:pt x="1212732" y="1798847"/>
                </a:moveTo>
                <a:cubicBezTo>
                  <a:pt x="1212626" y="1799013"/>
                  <a:pt x="1212520" y="1799190"/>
                  <a:pt x="1212414" y="1799367"/>
                </a:cubicBezTo>
                <a:cubicBezTo>
                  <a:pt x="1212367" y="1799426"/>
                  <a:pt x="1212331" y="1799509"/>
                  <a:pt x="1212284" y="1799568"/>
                </a:cubicBezTo>
                <a:cubicBezTo>
                  <a:pt x="1211849" y="1800242"/>
                  <a:pt x="1211343" y="1800904"/>
                  <a:pt x="1210860" y="1801566"/>
                </a:cubicBezTo>
                <a:cubicBezTo>
                  <a:pt x="1211390" y="1802145"/>
                  <a:pt x="1211896" y="1802737"/>
                  <a:pt x="1212355" y="1803328"/>
                </a:cubicBezTo>
                <a:cubicBezTo>
                  <a:pt x="1212661" y="1803718"/>
                  <a:pt x="1212932" y="1804108"/>
                  <a:pt x="1213214" y="1804498"/>
                </a:cubicBezTo>
                <a:cubicBezTo>
                  <a:pt x="1213048" y="1802784"/>
                  <a:pt x="1212896" y="1801129"/>
                  <a:pt x="1212779" y="1799533"/>
                </a:cubicBezTo>
                <a:cubicBezTo>
                  <a:pt x="1212755" y="1799308"/>
                  <a:pt x="1212743" y="1799072"/>
                  <a:pt x="1212732" y="1798847"/>
                </a:cubicBezTo>
                <a:close/>
                <a:moveTo>
                  <a:pt x="1057582" y="1655462"/>
                </a:moveTo>
                <a:cubicBezTo>
                  <a:pt x="1057172" y="1655639"/>
                  <a:pt x="1056738" y="1655769"/>
                  <a:pt x="1056324" y="1655946"/>
                </a:cubicBezTo>
                <a:cubicBezTo>
                  <a:pt x="1054847" y="1656549"/>
                  <a:pt x="1053346" y="1657105"/>
                  <a:pt x="1051799" y="1657566"/>
                </a:cubicBezTo>
                <a:cubicBezTo>
                  <a:pt x="1051174" y="1657755"/>
                  <a:pt x="1050517" y="1657885"/>
                  <a:pt x="1049879" y="1658051"/>
                </a:cubicBezTo>
                <a:cubicBezTo>
                  <a:pt x="1049369" y="1658181"/>
                  <a:pt x="1048865" y="1658322"/>
                  <a:pt x="1048346" y="1658441"/>
                </a:cubicBezTo>
                <a:cubicBezTo>
                  <a:pt x="1047881" y="1658535"/>
                  <a:pt x="1047447" y="1658689"/>
                  <a:pt x="1046973" y="1658772"/>
                </a:cubicBezTo>
                <a:cubicBezTo>
                  <a:pt x="1044785" y="1659174"/>
                  <a:pt x="1042581" y="1659398"/>
                  <a:pt x="1040373" y="1659576"/>
                </a:cubicBezTo>
                <a:cubicBezTo>
                  <a:pt x="1040661" y="1660852"/>
                  <a:pt x="1040746" y="1662188"/>
                  <a:pt x="1040392" y="1663453"/>
                </a:cubicBezTo>
                <a:cubicBezTo>
                  <a:pt x="1040358" y="1663571"/>
                  <a:pt x="1040317" y="1663701"/>
                  <a:pt x="1040276" y="1663819"/>
                </a:cubicBezTo>
                <a:cubicBezTo>
                  <a:pt x="1039878" y="1664990"/>
                  <a:pt x="1039173" y="1665983"/>
                  <a:pt x="1038360" y="1666893"/>
                </a:cubicBezTo>
                <a:cubicBezTo>
                  <a:pt x="1036911" y="1668513"/>
                  <a:pt x="1034971" y="1669695"/>
                  <a:pt x="1032863" y="1670310"/>
                </a:cubicBezTo>
                <a:cubicBezTo>
                  <a:pt x="1032719" y="1670357"/>
                  <a:pt x="1032586" y="1670428"/>
                  <a:pt x="1032441" y="1670463"/>
                </a:cubicBezTo>
                <a:cubicBezTo>
                  <a:pt x="1032100" y="1670558"/>
                  <a:pt x="1031750" y="1670558"/>
                  <a:pt x="1031405" y="1670629"/>
                </a:cubicBezTo>
                <a:cubicBezTo>
                  <a:pt x="1029575" y="1670948"/>
                  <a:pt x="1027714" y="1670960"/>
                  <a:pt x="1025857" y="1670712"/>
                </a:cubicBezTo>
                <a:cubicBezTo>
                  <a:pt x="1024767" y="1670558"/>
                  <a:pt x="1023690" y="1670345"/>
                  <a:pt x="1022623" y="1670061"/>
                </a:cubicBezTo>
                <a:cubicBezTo>
                  <a:pt x="1022034" y="1669908"/>
                  <a:pt x="1021439" y="1669766"/>
                  <a:pt x="1020862" y="1669577"/>
                </a:cubicBezTo>
                <a:cubicBezTo>
                  <a:pt x="1019868" y="1669258"/>
                  <a:pt x="1018867" y="1668785"/>
                  <a:pt x="1017952" y="1668229"/>
                </a:cubicBezTo>
                <a:cubicBezTo>
                  <a:pt x="1016522" y="1667342"/>
                  <a:pt x="1015356" y="1666184"/>
                  <a:pt x="1015157" y="1664552"/>
                </a:cubicBezTo>
                <a:cubicBezTo>
                  <a:pt x="1015145" y="1664446"/>
                  <a:pt x="1015183" y="1664363"/>
                  <a:pt x="1015179" y="1664269"/>
                </a:cubicBezTo>
                <a:cubicBezTo>
                  <a:pt x="1014333" y="1664754"/>
                  <a:pt x="1013516" y="1665274"/>
                  <a:pt x="1012752" y="1665877"/>
                </a:cubicBezTo>
                <a:cubicBezTo>
                  <a:pt x="1012423" y="1666125"/>
                  <a:pt x="1012116" y="1666409"/>
                  <a:pt x="1011802" y="1666692"/>
                </a:cubicBezTo>
                <a:lnTo>
                  <a:pt x="1011800" y="1666692"/>
                </a:lnTo>
                <a:cubicBezTo>
                  <a:pt x="1008512" y="1669600"/>
                  <a:pt x="1006075" y="1673596"/>
                  <a:pt x="1004828" y="1679152"/>
                </a:cubicBezTo>
                <a:cubicBezTo>
                  <a:pt x="1004364" y="1681221"/>
                  <a:pt x="1004093" y="1682616"/>
                  <a:pt x="1003958" y="1683609"/>
                </a:cubicBezTo>
                <a:cubicBezTo>
                  <a:pt x="1003677" y="1685654"/>
                  <a:pt x="1004091" y="1685666"/>
                  <a:pt x="1005094" y="1684590"/>
                </a:cubicBezTo>
                <a:cubicBezTo>
                  <a:pt x="1007373" y="1682155"/>
                  <a:pt x="1012711" y="1674317"/>
                  <a:pt x="1020173" y="1672650"/>
                </a:cubicBezTo>
                <a:cubicBezTo>
                  <a:pt x="1021971" y="1672248"/>
                  <a:pt x="1023888" y="1672213"/>
                  <a:pt x="1025916" y="1672698"/>
                </a:cubicBezTo>
                <a:cubicBezTo>
                  <a:pt x="1026698" y="1672887"/>
                  <a:pt x="1026750" y="1674104"/>
                  <a:pt x="1026034" y="1674412"/>
                </a:cubicBezTo>
                <a:cubicBezTo>
                  <a:pt x="1025101" y="1674814"/>
                  <a:pt x="1024179" y="1675251"/>
                  <a:pt x="1023257" y="1675700"/>
                </a:cubicBezTo>
                <a:cubicBezTo>
                  <a:pt x="1017386" y="1678549"/>
                  <a:pt x="1011870" y="1682427"/>
                  <a:pt x="1007882" y="1687534"/>
                </a:cubicBezTo>
                <a:cubicBezTo>
                  <a:pt x="1006938" y="1688740"/>
                  <a:pt x="1006084" y="1690016"/>
                  <a:pt x="1005333" y="1691364"/>
                </a:cubicBezTo>
                <a:cubicBezTo>
                  <a:pt x="1005312" y="1691400"/>
                  <a:pt x="1005287" y="1691435"/>
                  <a:pt x="1005266" y="1691471"/>
                </a:cubicBezTo>
                <a:cubicBezTo>
                  <a:pt x="1004436" y="1692984"/>
                  <a:pt x="1003690" y="1694544"/>
                  <a:pt x="1003142" y="1696235"/>
                </a:cubicBezTo>
                <a:cubicBezTo>
                  <a:pt x="1003187" y="1697086"/>
                  <a:pt x="1003174" y="1697984"/>
                  <a:pt x="1003328" y="1698741"/>
                </a:cubicBezTo>
                <a:cubicBezTo>
                  <a:pt x="1004218" y="1696944"/>
                  <a:pt x="1005501" y="1695206"/>
                  <a:pt x="1006925" y="1693492"/>
                </a:cubicBezTo>
                <a:cubicBezTo>
                  <a:pt x="1006946" y="1693468"/>
                  <a:pt x="1006967" y="1693445"/>
                  <a:pt x="1006987" y="1693421"/>
                </a:cubicBezTo>
                <a:cubicBezTo>
                  <a:pt x="1007945" y="1692286"/>
                  <a:pt x="1008975" y="1691187"/>
                  <a:pt x="1010095" y="1690123"/>
                </a:cubicBezTo>
                <a:cubicBezTo>
                  <a:pt x="1015409" y="1685087"/>
                  <a:pt x="1022133" y="1681079"/>
                  <a:pt x="1027116" y="1679684"/>
                </a:cubicBezTo>
                <a:cubicBezTo>
                  <a:pt x="1028133" y="1679401"/>
                  <a:pt x="1029090" y="1679200"/>
                  <a:pt x="1029927" y="1679152"/>
                </a:cubicBezTo>
                <a:cubicBezTo>
                  <a:pt x="1030074" y="1679140"/>
                  <a:pt x="1030154" y="1679164"/>
                  <a:pt x="1030276" y="1679164"/>
                </a:cubicBezTo>
                <a:cubicBezTo>
                  <a:pt x="1030090" y="1678999"/>
                  <a:pt x="1029896" y="1678880"/>
                  <a:pt x="1029712" y="1678691"/>
                </a:cubicBezTo>
                <a:cubicBezTo>
                  <a:pt x="1028609" y="1677592"/>
                  <a:pt x="1028618" y="1676031"/>
                  <a:pt x="1029927" y="1674636"/>
                </a:cubicBezTo>
                <a:cubicBezTo>
                  <a:pt x="1029940" y="1674625"/>
                  <a:pt x="1029966" y="1674613"/>
                  <a:pt x="1029979" y="1674601"/>
                </a:cubicBezTo>
                <a:cubicBezTo>
                  <a:pt x="1030761" y="1673773"/>
                  <a:pt x="1032020" y="1673040"/>
                  <a:pt x="1033757" y="1672473"/>
                </a:cubicBezTo>
                <a:cubicBezTo>
                  <a:pt x="1034033" y="1672378"/>
                  <a:pt x="1034329" y="1672307"/>
                  <a:pt x="1034631" y="1672225"/>
                </a:cubicBezTo>
                <a:cubicBezTo>
                  <a:pt x="1036674" y="1671693"/>
                  <a:pt x="1039281" y="1671397"/>
                  <a:pt x="1042560" y="1671504"/>
                </a:cubicBezTo>
                <a:cubicBezTo>
                  <a:pt x="1043582" y="1671539"/>
                  <a:pt x="1044744" y="1671669"/>
                  <a:pt x="1045891" y="1671787"/>
                </a:cubicBezTo>
                <a:cubicBezTo>
                  <a:pt x="1046802" y="1671279"/>
                  <a:pt x="1047652" y="1670700"/>
                  <a:pt x="1048454" y="1670073"/>
                </a:cubicBezTo>
                <a:cubicBezTo>
                  <a:pt x="1049778" y="1669033"/>
                  <a:pt x="1050962" y="1667851"/>
                  <a:pt x="1052047" y="1666574"/>
                </a:cubicBezTo>
                <a:cubicBezTo>
                  <a:pt x="1052940" y="1665522"/>
                  <a:pt x="1053772" y="1664399"/>
                  <a:pt x="1054544" y="1663228"/>
                </a:cubicBezTo>
                <a:cubicBezTo>
                  <a:pt x="1055201" y="1662224"/>
                  <a:pt x="1055828" y="1661195"/>
                  <a:pt x="1056422" y="1660131"/>
                </a:cubicBezTo>
                <a:cubicBezTo>
                  <a:pt x="1057083" y="1658949"/>
                  <a:pt x="1057725" y="1657743"/>
                  <a:pt x="1058338" y="1656514"/>
                </a:cubicBezTo>
                <a:cubicBezTo>
                  <a:pt x="1058338" y="1656514"/>
                  <a:pt x="1058010" y="1656053"/>
                  <a:pt x="1057582" y="1655462"/>
                </a:cubicBezTo>
                <a:close/>
                <a:moveTo>
                  <a:pt x="1472348" y="2037906"/>
                </a:moveTo>
                <a:cubicBezTo>
                  <a:pt x="1469699" y="2038863"/>
                  <a:pt x="1466909" y="2039514"/>
                  <a:pt x="1464025" y="2040057"/>
                </a:cubicBezTo>
                <a:cubicBezTo>
                  <a:pt x="1453995" y="2041961"/>
                  <a:pt x="1447591" y="2047351"/>
                  <a:pt x="1445661" y="2057636"/>
                </a:cubicBezTo>
                <a:cubicBezTo>
                  <a:pt x="1445284" y="2059611"/>
                  <a:pt x="1445225" y="2063370"/>
                  <a:pt x="1444978" y="2067472"/>
                </a:cubicBezTo>
                <a:cubicBezTo>
                  <a:pt x="1447309" y="2064647"/>
                  <a:pt x="1449181" y="2061514"/>
                  <a:pt x="1450122" y="2057613"/>
                </a:cubicBezTo>
                <a:cubicBezTo>
                  <a:pt x="1450770" y="2054976"/>
                  <a:pt x="1451253" y="2051513"/>
                  <a:pt x="1453289" y="2049479"/>
                </a:cubicBezTo>
                <a:cubicBezTo>
                  <a:pt x="1457633" y="2045153"/>
                  <a:pt x="1464107" y="2046051"/>
                  <a:pt x="1468404" y="2041736"/>
                </a:cubicBezTo>
                <a:cubicBezTo>
                  <a:pt x="1469734" y="2040388"/>
                  <a:pt x="1470981" y="2039029"/>
                  <a:pt x="1472348" y="2037906"/>
                </a:cubicBezTo>
                <a:close/>
                <a:moveTo>
                  <a:pt x="1227576" y="1811000"/>
                </a:moveTo>
                <a:cubicBezTo>
                  <a:pt x="1226846" y="1811343"/>
                  <a:pt x="1226127" y="1811697"/>
                  <a:pt x="1225422" y="1812040"/>
                </a:cubicBezTo>
                <a:cubicBezTo>
                  <a:pt x="1225327" y="1814653"/>
                  <a:pt x="1225045" y="1817289"/>
                  <a:pt x="1225068" y="1819772"/>
                </a:cubicBezTo>
                <a:cubicBezTo>
                  <a:pt x="1225080" y="1820717"/>
                  <a:pt x="1225080" y="1821663"/>
                  <a:pt x="1225080" y="1822609"/>
                </a:cubicBezTo>
                <a:cubicBezTo>
                  <a:pt x="1226115" y="1824902"/>
                  <a:pt x="1226952" y="1827267"/>
                  <a:pt x="1227564" y="1829584"/>
                </a:cubicBezTo>
                <a:cubicBezTo>
                  <a:pt x="1228270" y="1825966"/>
                  <a:pt x="1228952" y="1822337"/>
                  <a:pt x="1229683" y="1818719"/>
                </a:cubicBezTo>
                <a:cubicBezTo>
                  <a:pt x="1228435" y="1819322"/>
                  <a:pt x="1226469" y="1818317"/>
                  <a:pt x="1226811" y="1816497"/>
                </a:cubicBezTo>
                <a:cubicBezTo>
                  <a:pt x="1227152" y="1814676"/>
                  <a:pt x="1227352" y="1812832"/>
                  <a:pt x="1227576" y="1811000"/>
                </a:cubicBezTo>
                <a:close/>
                <a:moveTo>
                  <a:pt x="1075166" y="1669565"/>
                </a:moveTo>
                <a:cubicBezTo>
                  <a:pt x="1074354" y="1669376"/>
                  <a:pt x="1073530" y="1669127"/>
                  <a:pt x="1072682" y="1668785"/>
                </a:cubicBezTo>
                <a:cubicBezTo>
                  <a:pt x="1072223" y="1670321"/>
                  <a:pt x="1071658" y="1671846"/>
                  <a:pt x="1071093" y="1673371"/>
                </a:cubicBezTo>
                <a:cubicBezTo>
                  <a:pt x="1070387" y="1675310"/>
                  <a:pt x="1069633" y="1677214"/>
                  <a:pt x="1068833" y="1679105"/>
                </a:cubicBezTo>
                <a:cubicBezTo>
                  <a:pt x="1068609" y="1679649"/>
                  <a:pt x="1068384" y="1680193"/>
                  <a:pt x="1068150" y="1680736"/>
                </a:cubicBezTo>
                <a:cubicBezTo>
                  <a:pt x="1067773" y="1681599"/>
                  <a:pt x="1067408" y="1682439"/>
                  <a:pt x="1067032" y="1683290"/>
                </a:cubicBezTo>
                <a:cubicBezTo>
                  <a:pt x="1067160" y="1684307"/>
                  <a:pt x="1067232" y="1685311"/>
                  <a:pt x="1067301" y="1686304"/>
                </a:cubicBezTo>
                <a:cubicBezTo>
                  <a:pt x="1068221" y="1687108"/>
                  <a:pt x="1068562" y="1688255"/>
                  <a:pt x="1068538" y="1689567"/>
                </a:cubicBezTo>
                <a:cubicBezTo>
                  <a:pt x="1068515" y="1691080"/>
                  <a:pt x="1067985" y="1692818"/>
                  <a:pt x="1067138" y="1694615"/>
                </a:cubicBezTo>
                <a:cubicBezTo>
                  <a:pt x="1067019" y="1695703"/>
                  <a:pt x="1066890" y="1696767"/>
                  <a:pt x="1066714" y="1697831"/>
                </a:cubicBezTo>
                <a:cubicBezTo>
                  <a:pt x="1066572" y="1698682"/>
                  <a:pt x="1066443" y="1699545"/>
                  <a:pt x="1066266" y="1700372"/>
                </a:cubicBezTo>
                <a:cubicBezTo>
                  <a:pt x="1066102" y="1701200"/>
                  <a:pt x="1065890" y="1701980"/>
                  <a:pt x="1065678" y="1702784"/>
                </a:cubicBezTo>
                <a:cubicBezTo>
                  <a:pt x="1065266" y="1704415"/>
                  <a:pt x="1064807" y="1705988"/>
                  <a:pt x="1064301" y="1707489"/>
                </a:cubicBezTo>
                <a:cubicBezTo>
                  <a:pt x="1064124" y="1707997"/>
                  <a:pt x="1063959" y="1708482"/>
                  <a:pt x="1063771" y="1708979"/>
                </a:cubicBezTo>
                <a:cubicBezTo>
                  <a:pt x="1063181" y="1710574"/>
                  <a:pt x="1062558" y="1712064"/>
                  <a:pt x="1061911" y="1713459"/>
                </a:cubicBezTo>
                <a:cubicBezTo>
                  <a:pt x="1060603" y="1716296"/>
                  <a:pt x="1059249" y="1718672"/>
                  <a:pt x="1058030" y="1720434"/>
                </a:cubicBezTo>
                <a:cubicBezTo>
                  <a:pt x="1057402" y="1721344"/>
                  <a:pt x="1056817" y="1722101"/>
                  <a:pt x="1056299" y="1722668"/>
                </a:cubicBezTo>
                <a:cubicBezTo>
                  <a:pt x="1054766" y="1724347"/>
                  <a:pt x="1053826" y="1724465"/>
                  <a:pt x="1054267" y="1722408"/>
                </a:cubicBezTo>
                <a:cubicBezTo>
                  <a:pt x="1054661" y="1720587"/>
                  <a:pt x="1055266" y="1718826"/>
                  <a:pt x="1055952" y="1717088"/>
                </a:cubicBezTo>
                <a:cubicBezTo>
                  <a:pt x="1056158" y="1716568"/>
                  <a:pt x="1056397" y="1716060"/>
                  <a:pt x="1056619" y="1715539"/>
                </a:cubicBezTo>
                <a:cubicBezTo>
                  <a:pt x="1057479" y="1713530"/>
                  <a:pt x="1058383" y="1711532"/>
                  <a:pt x="1059280" y="1709522"/>
                </a:cubicBezTo>
                <a:cubicBezTo>
                  <a:pt x="1059921" y="1708068"/>
                  <a:pt x="1060498" y="1706602"/>
                  <a:pt x="1061028" y="1705113"/>
                </a:cubicBezTo>
                <a:cubicBezTo>
                  <a:pt x="1061216" y="1704581"/>
                  <a:pt x="1061452" y="1704072"/>
                  <a:pt x="1061617" y="1703529"/>
                </a:cubicBezTo>
                <a:cubicBezTo>
                  <a:pt x="1061734" y="1703150"/>
                  <a:pt x="1061793" y="1702748"/>
                  <a:pt x="1061887" y="1702358"/>
                </a:cubicBezTo>
                <a:cubicBezTo>
                  <a:pt x="1061334" y="1702985"/>
                  <a:pt x="1060781" y="1703552"/>
                  <a:pt x="1060263" y="1704037"/>
                </a:cubicBezTo>
                <a:cubicBezTo>
                  <a:pt x="1059392" y="1704841"/>
                  <a:pt x="1058592" y="1705456"/>
                  <a:pt x="1057964" y="1705763"/>
                </a:cubicBezTo>
                <a:cubicBezTo>
                  <a:pt x="1057678" y="1705893"/>
                  <a:pt x="1057385" y="1706023"/>
                  <a:pt x="1057087" y="1706141"/>
                </a:cubicBezTo>
                <a:cubicBezTo>
                  <a:pt x="1057047" y="1706153"/>
                  <a:pt x="1057001" y="1706153"/>
                  <a:pt x="1056960" y="1706177"/>
                </a:cubicBezTo>
                <a:cubicBezTo>
                  <a:pt x="1056933" y="1706188"/>
                  <a:pt x="1056903" y="1706188"/>
                  <a:pt x="1056876" y="1706188"/>
                </a:cubicBezTo>
                <a:cubicBezTo>
                  <a:pt x="1055466" y="1706697"/>
                  <a:pt x="1053904" y="1706685"/>
                  <a:pt x="1052491" y="1706236"/>
                </a:cubicBezTo>
                <a:cubicBezTo>
                  <a:pt x="1052020" y="1706094"/>
                  <a:pt x="1051574" y="1705905"/>
                  <a:pt x="1051157" y="1705645"/>
                </a:cubicBezTo>
                <a:cubicBezTo>
                  <a:pt x="1051073" y="1705822"/>
                  <a:pt x="1050981" y="1705976"/>
                  <a:pt x="1050895" y="1706141"/>
                </a:cubicBezTo>
                <a:cubicBezTo>
                  <a:pt x="1050573" y="1706768"/>
                  <a:pt x="1050245" y="1707394"/>
                  <a:pt x="1049907" y="1708009"/>
                </a:cubicBezTo>
                <a:cubicBezTo>
                  <a:pt x="1049222" y="1709262"/>
                  <a:pt x="1048529" y="1710480"/>
                  <a:pt x="1047842" y="1711674"/>
                </a:cubicBezTo>
                <a:cubicBezTo>
                  <a:pt x="1047787" y="1711768"/>
                  <a:pt x="1047730" y="1711875"/>
                  <a:pt x="1047675" y="1711969"/>
                </a:cubicBezTo>
                <a:cubicBezTo>
                  <a:pt x="1046783" y="1713530"/>
                  <a:pt x="1045842" y="1715350"/>
                  <a:pt x="1044744" y="1717064"/>
                </a:cubicBezTo>
                <a:cubicBezTo>
                  <a:pt x="1044666" y="1717183"/>
                  <a:pt x="1044573" y="1717277"/>
                  <a:pt x="1044493" y="1717395"/>
                </a:cubicBezTo>
                <a:cubicBezTo>
                  <a:pt x="1043461" y="1718944"/>
                  <a:pt x="1042301" y="1720398"/>
                  <a:pt x="1040890" y="1721379"/>
                </a:cubicBezTo>
                <a:cubicBezTo>
                  <a:pt x="1041940" y="1721994"/>
                  <a:pt x="1043045" y="1722597"/>
                  <a:pt x="1044172" y="1723176"/>
                </a:cubicBezTo>
                <a:cubicBezTo>
                  <a:pt x="1044427" y="1723306"/>
                  <a:pt x="1044680" y="1723448"/>
                  <a:pt x="1044939" y="1723578"/>
                </a:cubicBezTo>
                <a:cubicBezTo>
                  <a:pt x="1045732" y="1723968"/>
                  <a:pt x="1046537" y="1724347"/>
                  <a:pt x="1047355" y="1724701"/>
                </a:cubicBezTo>
                <a:cubicBezTo>
                  <a:pt x="1048005" y="1724973"/>
                  <a:pt x="1048662" y="1725233"/>
                  <a:pt x="1049324" y="1725482"/>
                </a:cubicBezTo>
                <a:cubicBezTo>
                  <a:pt x="1049689" y="1725623"/>
                  <a:pt x="1050052" y="1725765"/>
                  <a:pt x="1050420" y="1725895"/>
                </a:cubicBezTo>
                <a:cubicBezTo>
                  <a:pt x="1050447" y="1725907"/>
                  <a:pt x="1050475" y="1725919"/>
                  <a:pt x="1050503" y="1725919"/>
                </a:cubicBezTo>
                <a:cubicBezTo>
                  <a:pt x="1051071" y="1726108"/>
                  <a:pt x="1051646" y="1726262"/>
                  <a:pt x="1052219" y="1726427"/>
                </a:cubicBezTo>
                <a:cubicBezTo>
                  <a:pt x="1053273" y="1726711"/>
                  <a:pt x="1054332" y="1726959"/>
                  <a:pt x="1055394" y="1727113"/>
                </a:cubicBezTo>
                <a:cubicBezTo>
                  <a:pt x="1055535" y="1727137"/>
                  <a:pt x="1055675" y="1727149"/>
                  <a:pt x="1055817" y="1727172"/>
                </a:cubicBezTo>
                <a:cubicBezTo>
                  <a:pt x="1055898" y="1727184"/>
                  <a:pt x="1055981" y="1727172"/>
                  <a:pt x="1056064" y="1727184"/>
                </a:cubicBezTo>
                <a:cubicBezTo>
                  <a:pt x="1056721" y="1727267"/>
                  <a:pt x="1057379" y="1727326"/>
                  <a:pt x="1058032" y="1727338"/>
                </a:cubicBezTo>
                <a:cubicBezTo>
                  <a:pt x="1058093" y="1727338"/>
                  <a:pt x="1058153" y="1727349"/>
                  <a:pt x="1058212" y="1727349"/>
                </a:cubicBezTo>
                <a:cubicBezTo>
                  <a:pt x="1058977" y="1727349"/>
                  <a:pt x="1059733" y="1727302"/>
                  <a:pt x="1060498" y="1727207"/>
                </a:cubicBezTo>
                <a:cubicBezTo>
                  <a:pt x="1060581" y="1727207"/>
                  <a:pt x="1060675" y="1727184"/>
                  <a:pt x="1060757" y="1727172"/>
                </a:cubicBezTo>
                <a:cubicBezTo>
                  <a:pt x="1060757" y="1727184"/>
                  <a:pt x="1060757" y="1727184"/>
                  <a:pt x="1060757" y="1727196"/>
                </a:cubicBezTo>
                <a:cubicBezTo>
                  <a:pt x="1060851" y="1727184"/>
                  <a:pt x="1060957" y="1727149"/>
                  <a:pt x="1061052" y="1727125"/>
                </a:cubicBezTo>
                <a:cubicBezTo>
                  <a:pt x="1061240" y="1727101"/>
                  <a:pt x="1061428" y="1727042"/>
                  <a:pt x="1061617" y="1727007"/>
                </a:cubicBezTo>
                <a:cubicBezTo>
                  <a:pt x="1061723" y="1726983"/>
                  <a:pt x="1061840" y="1726959"/>
                  <a:pt x="1061946" y="1726936"/>
                </a:cubicBezTo>
                <a:cubicBezTo>
                  <a:pt x="1062264" y="1726865"/>
                  <a:pt x="1062582" y="1726818"/>
                  <a:pt x="1062899" y="1726735"/>
                </a:cubicBezTo>
                <a:cubicBezTo>
                  <a:pt x="1063053" y="1726687"/>
                  <a:pt x="1063218" y="1726652"/>
                  <a:pt x="1063371" y="1726605"/>
                </a:cubicBezTo>
                <a:cubicBezTo>
                  <a:pt x="1064089" y="1726380"/>
                  <a:pt x="1064795" y="1726084"/>
                  <a:pt x="1065489" y="1725753"/>
                </a:cubicBezTo>
                <a:cubicBezTo>
                  <a:pt x="1065678" y="1725659"/>
                  <a:pt x="1065854" y="1725552"/>
                  <a:pt x="1066031" y="1725458"/>
                </a:cubicBezTo>
                <a:cubicBezTo>
                  <a:pt x="1066596" y="1725151"/>
                  <a:pt x="1067138" y="1724808"/>
                  <a:pt x="1067679" y="1724429"/>
                </a:cubicBezTo>
                <a:cubicBezTo>
                  <a:pt x="1067867" y="1724299"/>
                  <a:pt x="1068044" y="1724181"/>
                  <a:pt x="1068232" y="1724039"/>
                </a:cubicBezTo>
                <a:cubicBezTo>
                  <a:pt x="1068244" y="1724027"/>
                  <a:pt x="1068268" y="1724004"/>
                  <a:pt x="1068279" y="1723992"/>
                </a:cubicBezTo>
                <a:cubicBezTo>
                  <a:pt x="1068633" y="1723720"/>
                  <a:pt x="1068974" y="1723377"/>
                  <a:pt x="1069315" y="1723070"/>
                </a:cubicBezTo>
                <a:cubicBezTo>
                  <a:pt x="1069598" y="1722810"/>
                  <a:pt x="1069892" y="1722585"/>
                  <a:pt x="1070175" y="1722302"/>
                </a:cubicBezTo>
                <a:cubicBezTo>
                  <a:pt x="1070316" y="1722160"/>
                  <a:pt x="1070457" y="1721982"/>
                  <a:pt x="1070597" y="1721829"/>
                </a:cubicBezTo>
                <a:cubicBezTo>
                  <a:pt x="1070787" y="1721628"/>
                  <a:pt x="1070963" y="1721379"/>
                  <a:pt x="1071140" y="1721167"/>
                </a:cubicBezTo>
                <a:cubicBezTo>
                  <a:pt x="1071281" y="1721001"/>
                  <a:pt x="1071422" y="1720824"/>
                  <a:pt x="1071563" y="1720647"/>
                </a:cubicBezTo>
                <a:cubicBezTo>
                  <a:pt x="1071752" y="1720422"/>
                  <a:pt x="1071940" y="1720221"/>
                  <a:pt x="1072117" y="1719973"/>
                </a:cubicBezTo>
                <a:cubicBezTo>
                  <a:pt x="1072282" y="1719748"/>
                  <a:pt x="1072458" y="1719523"/>
                  <a:pt x="1072623" y="1719287"/>
                </a:cubicBezTo>
                <a:cubicBezTo>
                  <a:pt x="1073212" y="1718424"/>
                  <a:pt x="1073800" y="1717490"/>
                  <a:pt x="1074354" y="1716450"/>
                </a:cubicBezTo>
                <a:cubicBezTo>
                  <a:pt x="1074423" y="1716320"/>
                  <a:pt x="1074495" y="1716154"/>
                  <a:pt x="1074566" y="1716012"/>
                </a:cubicBezTo>
                <a:cubicBezTo>
                  <a:pt x="1074931" y="1715315"/>
                  <a:pt x="1075272" y="1714523"/>
                  <a:pt x="1075613" y="1713743"/>
                </a:cubicBezTo>
                <a:cubicBezTo>
                  <a:pt x="1075731" y="1713471"/>
                  <a:pt x="1075860" y="1713246"/>
                  <a:pt x="1075966" y="1712962"/>
                </a:cubicBezTo>
                <a:cubicBezTo>
                  <a:pt x="1076108" y="1712631"/>
                  <a:pt x="1076249" y="1712300"/>
                  <a:pt x="1076377" y="1711969"/>
                </a:cubicBezTo>
                <a:cubicBezTo>
                  <a:pt x="1076414" y="1711875"/>
                  <a:pt x="1076437" y="1711768"/>
                  <a:pt x="1076473" y="1711686"/>
                </a:cubicBezTo>
                <a:cubicBezTo>
                  <a:pt x="1076943" y="1710468"/>
                  <a:pt x="1077391" y="1709215"/>
                  <a:pt x="1077815" y="1707832"/>
                </a:cubicBezTo>
                <a:cubicBezTo>
                  <a:pt x="1077826" y="1707241"/>
                  <a:pt x="1077803" y="1706661"/>
                  <a:pt x="1077791" y="1706082"/>
                </a:cubicBezTo>
                <a:cubicBezTo>
                  <a:pt x="1077732" y="1703942"/>
                  <a:pt x="1077531" y="1701803"/>
                  <a:pt x="1077226" y="1699675"/>
                </a:cubicBezTo>
                <a:cubicBezTo>
                  <a:pt x="1077167" y="1699297"/>
                  <a:pt x="1077097" y="1698918"/>
                  <a:pt x="1077038" y="1698540"/>
                </a:cubicBezTo>
                <a:cubicBezTo>
                  <a:pt x="1076508" y="1695289"/>
                  <a:pt x="1075790" y="1692073"/>
                  <a:pt x="1075154" y="1688905"/>
                </a:cubicBezTo>
                <a:cubicBezTo>
                  <a:pt x="1075095" y="1688598"/>
                  <a:pt x="1075036" y="1688279"/>
                  <a:pt x="1074978" y="1687971"/>
                </a:cubicBezTo>
                <a:cubicBezTo>
                  <a:pt x="1074648" y="1686269"/>
                  <a:pt x="1074354" y="1684590"/>
                  <a:pt x="1074130" y="1682935"/>
                </a:cubicBezTo>
                <a:cubicBezTo>
                  <a:pt x="1074001" y="1681966"/>
                  <a:pt x="1073906" y="1680996"/>
                  <a:pt x="1073835" y="1680051"/>
                </a:cubicBezTo>
                <a:cubicBezTo>
                  <a:pt x="1073765" y="1678940"/>
                  <a:pt x="1073742" y="1677840"/>
                  <a:pt x="1073777" y="1676753"/>
                </a:cubicBezTo>
                <a:cubicBezTo>
                  <a:pt x="1073789" y="1676019"/>
                  <a:pt x="1073847" y="1675310"/>
                  <a:pt x="1073930" y="1674589"/>
                </a:cubicBezTo>
                <a:cubicBezTo>
                  <a:pt x="1074001" y="1674033"/>
                  <a:pt x="1074071" y="1673490"/>
                  <a:pt x="1074177" y="1672946"/>
                </a:cubicBezTo>
                <a:cubicBezTo>
                  <a:pt x="1074401" y="1671787"/>
                  <a:pt x="1074729" y="1670664"/>
                  <a:pt x="1075166" y="1669565"/>
                </a:cubicBezTo>
                <a:close/>
                <a:moveTo>
                  <a:pt x="1176451" y="1763006"/>
                </a:moveTo>
                <a:lnTo>
                  <a:pt x="1178344" y="1765368"/>
                </a:lnTo>
                <a:cubicBezTo>
                  <a:pt x="1178250" y="1765534"/>
                  <a:pt x="1178144" y="1765652"/>
                  <a:pt x="1178062" y="1765805"/>
                </a:cubicBezTo>
                <a:cubicBezTo>
                  <a:pt x="1177897" y="1766101"/>
                  <a:pt x="1177697" y="1766361"/>
                  <a:pt x="1177520" y="1766645"/>
                </a:cubicBezTo>
                <a:cubicBezTo>
                  <a:pt x="1177073" y="1767378"/>
                  <a:pt x="1176614" y="1768122"/>
                  <a:pt x="1176131" y="1768808"/>
                </a:cubicBezTo>
                <a:cubicBezTo>
                  <a:pt x="1175295" y="1769979"/>
                  <a:pt x="1174413" y="1771161"/>
                  <a:pt x="1173506" y="1772331"/>
                </a:cubicBezTo>
                <a:cubicBezTo>
                  <a:pt x="1173365" y="1772508"/>
                  <a:pt x="1173247" y="1772674"/>
                  <a:pt x="1173106" y="1772851"/>
                </a:cubicBezTo>
                <a:cubicBezTo>
                  <a:pt x="1173000" y="1772981"/>
                  <a:pt x="1172906" y="1773099"/>
                  <a:pt x="1172812" y="1773241"/>
                </a:cubicBezTo>
                <a:cubicBezTo>
                  <a:pt x="1171423" y="1775026"/>
                  <a:pt x="1170516" y="1776516"/>
                  <a:pt x="1168644" y="1777426"/>
                </a:cubicBezTo>
                <a:cubicBezTo>
                  <a:pt x="1168374" y="1777545"/>
                  <a:pt x="1168163" y="1777698"/>
                  <a:pt x="1167856" y="1777804"/>
                </a:cubicBezTo>
                <a:cubicBezTo>
                  <a:pt x="1166549" y="1778230"/>
                  <a:pt x="1165148" y="1777119"/>
                  <a:pt x="1165148" y="1775783"/>
                </a:cubicBezTo>
                <a:cubicBezTo>
                  <a:pt x="1165136" y="1773691"/>
                  <a:pt x="1166137" y="1772154"/>
                  <a:pt x="1167373" y="1770676"/>
                </a:cubicBezTo>
                <a:cubicBezTo>
                  <a:pt x="1167950" y="1769979"/>
                  <a:pt x="1168562" y="1769305"/>
                  <a:pt x="1169186" y="1768607"/>
                </a:cubicBezTo>
                <a:cubicBezTo>
                  <a:pt x="1169892" y="1767815"/>
                  <a:pt x="1170587" y="1767118"/>
                  <a:pt x="1171294" y="1766456"/>
                </a:cubicBezTo>
                <a:cubicBezTo>
                  <a:pt x="1171305" y="1766444"/>
                  <a:pt x="1171328" y="1766432"/>
                  <a:pt x="1171340" y="1766420"/>
                </a:cubicBezTo>
                <a:cubicBezTo>
                  <a:pt x="1171871" y="1765924"/>
                  <a:pt x="1172423" y="1765463"/>
                  <a:pt x="1172988" y="1765037"/>
                </a:cubicBezTo>
                <a:cubicBezTo>
                  <a:pt x="1173683" y="1764505"/>
                  <a:pt x="1174448" y="1764009"/>
                  <a:pt x="1175249" y="1763548"/>
                </a:cubicBezTo>
                <a:cubicBezTo>
                  <a:pt x="1175531" y="1763394"/>
                  <a:pt x="1175790" y="1763217"/>
                  <a:pt x="1176084" y="1763063"/>
                </a:cubicBezTo>
                <a:close/>
                <a:moveTo>
                  <a:pt x="1176461" y="1763004"/>
                </a:moveTo>
                <a:lnTo>
                  <a:pt x="1176451" y="1763006"/>
                </a:lnTo>
                <a:lnTo>
                  <a:pt x="1176450" y="1763004"/>
                </a:lnTo>
                <a:close/>
                <a:moveTo>
                  <a:pt x="473020" y="1113768"/>
                </a:moveTo>
                <a:cubicBezTo>
                  <a:pt x="468986" y="1124703"/>
                  <a:pt x="455994" y="1125247"/>
                  <a:pt x="466638" y="1117303"/>
                </a:cubicBezTo>
                <a:lnTo>
                  <a:pt x="466640" y="1117303"/>
                </a:lnTo>
                <a:cubicBezTo>
                  <a:pt x="468223" y="1116132"/>
                  <a:pt x="469430" y="1114465"/>
                  <a:pt x="470342" y="1112739"/>
                </a:cubicBezTo>
                <a:cubicBezTo>
                  <a:pt x="471096" y="1111309"/>
                  <a:pt x="473603" y="1112196"/>
                  <a:pt x="473020" y="1113768"/>
                </a:cubicBezTo>
                <a:close/>
                <a:moveTo>
                  <a:pt x="1263421" y="1842836"/>
                </a:moveTo>
                <a:cubicBezTo>
                  <a:pt x="1261797" y="1843344"/>
                  <a:pt x="1260183" y="1843841"/>
                  <a:pt x="1258558" y="1844337"/>
                </a:cubicBezTo>
                <a:cubicBezTo>
                  <a:pt x="1258689" y="1846666"/>
                  <a:pt x="1258842" y="1848983"/>
                  <a:pt x="1259171" y="1851277"/>
                </a:cubicBezTo>
                <a:cubicBezTo>
                  <a:pt x="1259348" y="1852494"/>
                  <a:pt x="1260031" y="1854587"/>
                  <a:pt x="1260736" y="1856915"/>
                </a:cubicBezTo>
                <a:cubicBezTo>
                  <a:pt x="1261443" y="1855615"/>
                  <a:pt x="1262138" y="1854362"/>
                  <a:pt x="1262809" y="1853132"/>
                </a:cubicBezTo>
                <a:lnTo>
                  <a:pt x="1262809" y="1853144"/>
                </a:lnTo>
                <a:cubicBezTo>
                  <a:pt x="1263056" y="1849669"/>
                  <a:pt x="1263256" y="1846229"/>
                  <a:pt x="1263421" y="1842836"/>
                </a:cubicBezTo>
                <a:close/>
                <a:moveTo>
                  <a:pt x="884104" y="1492558"/>
                </a:moveTo>
                <a:cubicBezTo>
                  <a:pt x="886898" y="1493870"/>
                  <a:pt x="884549" y="1496341"/>
                  <a:pt x="883129" y="1497759"/>
                </a:cubicBezTo>
                <a:cubicBezTo>
                  <a:pt x="881677" y="1499202"/>
                  <a:pt x="880393" y="1500798"/>
                  <a:pt x="879193" y="1502453"/>
                </a:cubicBezTo>
                <a:cubicBezTo>
                  <a:pt x="877782" y="1504403"/>
                  <a:pt x="876934" y="1506673"/>
                  <a:pt x="875327" y="1508411"/>
                </a:cubicBezTo>
                <a:cubicBezTo>
                  <a:pt x="875108" y="1508647"/>
                  <a:pt x="874921" y="1508907"/>
                  <a:pt x="874668" y="1509132"/>
                </a:cubicBezTo>
                <a:cubicBezTo>
                  <a:pt x="874067" y="1509628"/>
                  <a:pt x="873250" y="1509238"/>
                  <a:pt x="872964" y="1508600"/>
                </a:cubicBezTo>
                <a:cubicBezTo>
                  <a:pt x="872917" y="1508494"/>
                  <a:pt x="872848" y="1508399"/>
                  <a:pt x="872836" y="1508281"/>
                </a:cubicBezTo>
                <a:cubicBezTo>
                  <a:pt x="872263" y="1502760"/>
                  <a:pt x="878057" y="1496140"/>
                  <a:pt x="882037" y="1492877"/>
                </a:cubicBezTo>
                <a:cubicBezTo>
                  <a:pt x="882579" y="1492428"/>
                  <a:pt x="883456" y="1492250"/>
                  <a:pt x="884104" y="1492558"/>
                </a:cubicBezTo>
                <a:close/>
                <a:moveTo>
                  <a:pt x="460997" y="1101094"/>
                </a:moveTo>
                <a:cubicBezTo>
                  <a:pt x="459582" y="1113294"/>
                  <a:pt x="451115" y="1116521"/>
                  <a:pt x="451993" y="1112372"/>
                </a:cubicBezTo>
                <a:cubicBezTo>
                  <a:pt x="452442" y="1110209"/>
                  <a:pt x="454525" y="1108684"/>
                  <a:pt x="455754" y="1106887"/>
                </a:cubicBezTo>
                <a:cubicBezTo>
                  <a:pt x="456997" y="1105078"/>
                  <a:pt x="457893" y="1102808"/>
                  <a:pt x="458534" y="1100728"/>
                </a:cubicBezTo>
                <a:cubicBezTo>
                  <a:pt x="458939" y="1099404"/>
                  <a:pt x="461164" y="1099616"/>
                  <a:pt x="460997" y="1101094"/>
                </a:cubicBezTo>
                <a:close/>
                <a:moveTo>
                  <a:pt x="1331686" y="1904273"/>
                </a:moveTo>
                <a:cubicBezTo>
                  <a:pt x="1320903" y="1899024"/>
                  <a:pt x="1310732" y="1895679"/>
                  <a:pt x="1298737" y="1896305"/>
                </a:cubicBezTo>
                <a:cubicBezTo>
                  <a:pt x="1297595" y="1897263"/>
                  <a:pt x="1296441" y="1898232"/>
                  <a:pt x="1295287" y="1899202"/>
                </a:cubicBezTo>
                <a:cubicBezTo>
                  <a:pt x="1296428" y="1899308"/>
                  <a:pt x="1297559" y="1899414"/>
                  <a:pt x="1298654" y="1899533"/>
                </a:cubicBezTo>
                <a:cubicBezTo>
                  <a:pt x="1305164" y="1900195"/>
                  <a:pt x="1313439" y="1901223"/>
                  <a:pt x="1320291" y="1904143"/>
                </a:cubicBezTo>
                <a:cubicBezTo>
                  <a:pt x="1324152" y="1903990"/>
                  <a:pt x="1327954" y="1904025"/>
                  <a:pt x="1331686" y="1904273"/>
                </a:cubicBezTo>
                <a:close/>
                <a:moveTo>
                  <a:pt x="1533349" y="2090004"/>
                </a:moveTo>
                <a:cubicBezTo>
                  <a:pt x="1529100" y="2089413"/>
                  <a:pt x="1525050" y="2088538"/>
                  <a:pt x="1521342" y="2087451"/>
                </a:cubicBezTo>
                <a:cubicBezTo>
                  <a:pt x="1520777" y="2088704"/>
                  <a:pt x="1520305" y="2089981"/>
                  <a:pt x="1519906" y="2091269"/>
                </a:cubicBezTo>
                <a:cubicBezTo>
                  <a:pt x="1524261" y="2090347"/>
                  <a:pt x="1528770" y="2090051"/>
                  <a:pt x="1533349" y="2090004"/>
                </a:cubicBezTo>
                <a:close/>
                <a:moveTo>
                  <a:pt x="1476644" y="2036783"/>
                </a:moveTo>
                <a:cubicBezTo>
                  <a:pt x="1473878" y="2039443"/>
                  <a:pt x="1471206" y="2042623"/>
                  <a:pt x="1468157" y="2044774"/>
                </a:cubicBezTo>
                <a:cubicBezTo>
                  <a:pt x="1464472" y="2047375"/>
                  <a:pt x="1455631" y="2048557"/>
                  <a:pt x="1454218" y="2052636"/>
                </a:cubicBezTo>
                <a:cubicBezTo>
                  <a:pt x="1451594" y="2060178"/>
                  <a:pt x="1449898" y="2067413"/>
                  <a:pt x="1444543" y="2072662"/>
                </a:cubicBezTo>
                <a:cubicBezTo>
                  <a:pt x="1444495" y="2073028"/>
                  <a:pt x="1444460" y="2073406"/>
                  <a:pt x="1444413" y="2073773"/>
                </a:cubicBezTo>
                <a:cubicBezTo>
                  <a:pt x="1445991" y="2071716"/>
                  <a:pt x="1447627" y="2069966"/>
                  <a:pt x="1448828" y="2068985"/>
                </a:cubicBezTo>
                <a:cubicBezTo>
                  <a:pt x="1453831" y="2064907"/>
                  <a:pt x="1461753" y="2064020"/>
                  <a:pt x="1462871" y="2056407"/>
                </a:cubicBezTo>
                <a:cubicBezTo>
                  <a:pt x="1463247" y="2053806"/>
                  <a:pt x="1463613" y="2051915"/>
                  <a:pt x="1466391" y="2051524"/>
                </a:cubicBezTo>
                <a:cubicBezTo>
                  <a:pt x="1466626" y="2051489"/>
                  <a:pt x="1466886" y="2051572"/>
                  <a:pt x="1467097" y="2051725"/>
                </a:cubicBezTo>
                <a:cubicBezTo>
                  <a:pt x="1469616" y="2049787"/>
                  <a:pt x="1472112" y="2047942"/>
                  <a:pt x="1473831" y="2045082"/>
                </a:cubicBezTo>
                <a:cubicBezTo>
                  <a:pt x="1475396" y="2042481"/>
                  <a:pt x="1476256" y="2039703"/>
                  <a:pt x="1476644" y="2036783"/>
                </a:cubicBezTo>
                <a:close/>
                <a:moveTo>
                  <a:pt x="796272" y="1408955"/>
                </a:moveTo>
                <a:cubicBezTo>
                  <a:pt x="797673" y="1408128"/>
                  <a:pt x="799214" y="1410433"/>
                  <a:pt x="797850" y="1411355"/>
                </a:cubicBezTo>
                <a:cubicBezTo>
                  <a:pt x="796793" y="1412064"/>
                  <a:pt x="795829" y="1412750"/>
                  <a:pt x="794919" y="1413412"/>
                </a:cubicBezTo>
                <a:cubicBezTo>
                  <a:pt x="794199" y="1413944"/>
                  <a:pt x="793512" y="1414464"/>
                  <a:pt x="792876" y="1414972"/>
                </a:cubicBezTo>
                <a:cubicBezTo>
                  <a:pt x="789517" y="1417632"/>
                  <a:pt x="787274" y="1419961"/>
                  <a:pt x="785570" y="1422065"/>
                </a:cubicBezTo>
                <a:lnTo>
                  <a:pt x="785569" y="1422065"/>
                </a:lnTo>
                <a:cubicBezTo>
                  <a:pt x="784731" y="1423106"/>
                  <a:pt x="784014" y="1424087"/>
                  <a:pt x="783377" y="1425033"/>
                </a:cubicBezTo>
                <a:cubicBezTo>
                  <a:pt x="781333" y="1428059"/>
                  <a:pt x="779976" y="1430672"/>
                  <a:pt x="777159" y="1433296"/>
                </a:cubicBezTo>
                <a:cubicBezTo>
                  <a:pt x="773929" y="1436311"/>
                  <a:pt x="774732" y="1430010"/>
                  <a:pt x="781000" y="1422077"/>
                </a:cubicBezTo>
                <a:cubicBezTo>
                  <a:pt x="781834" y="1421025"/>
                  <a:pt x="782758" y="1419949"/>
                  <a:pt x="783789" y="1418850"/>
                </a:cubicBezTo>
                <a:cubicBezTo>
                  <a:pt x="785685" y="1416840"/>
                  <a:pt x="787928" y="1414807"/>
                  <a:pt x="790527" y="1412833"/>
                </a:cubicBezTo>
                <a:cubicBezTo>
                  <a:pt x="790820" y="1412608"/>
                  <a:pt x="791126" y="1412395"/>
                  <a:pt x="791428" y="1412171"/>
                </a:cubicBezTo>
                <a:cubicBezTo>
                  <a:pt x="792940" y="1411071"/>
                  <a:pt x="794525" y="1409984"/>
                  <a:pt x="796272" y="1408955"/>
                </a:cubicBezTo>
                <a:close/>
                <a:moveTo>
                  <a:pt x="390319" y="1034352"/>
                </a:moveTo>
                <a:cubicBezTo>
                  <a:pt x="385976" y="1034933"/>
                  <a:pt x="381589" y="1035251"/>
                  <a:pt x="377241" y="1036252"/>
                </a:cubicBezTo>
                <a:cubicBezTo>
                  <a:pt x="372748" y="1037286"/>
                  <a:pt x="369287" y="1039063"/>
                  <a:pt x="366472" y="1041346"/>
                </a:cubicBezTo>
                <a:cubicBezTo>
                  <a:pt x="368518" y="1040587"/>
                  <a:pt x="370543" y="1040218"/>
                  <a:pt x="372324" y="1040489"/>
                </a:cubicBezTo>
                <a:cubicBezTo>
                  <a:pt x="373111" y="1040607"/>
                  <a:pt x="373428" y="1041699"/>
                  <a:pt x="372745" y="1042175"/>
                </a:cubicBezTo>
                <a:cubicBezTo>
                  <a:pt x="367969" y="1045501"/>
                  <a:pt x="360628" y="1047127"/>
                  <a:pt x="358203" y="1053664"/>
                </a:cubicBezTo>
                <a:cubicBezTo>
                  <a:pt x="363628" y="1047826"/>
                  <a:pt x="368237" y="1047457"/>
                  <a:pt x="367544" y="1048971"/>
                </a:cubicBezTo>
                <a:cubicBezTo>
                  <a:pt x="365717" y="1052978"/>
                  <a:pt x="360893" y="1054953"/>
                  <a:pt x="359298" y="1058928"/>
                </a:cubicBezTo>
                <a:cubicBezTo>
                  <a:pt x="358561" y="1060768"/>
                  <a:pt x="358314" y="1062780"/>
                  <a:pt x="357916" y="1064707"/>
                </a:cubicBezTo>
                <a:cubicBezTo>
                  <a:pt x="362326" y="1059802"/>
                  <a:pt x="367284" y="1056276"/>
                  <a:pt x="369763" y="1049327"/>
                </a:cubicBezTo>
                <a:cubicBezTo>
                  <a:pt x="371134" y="1045487"/>
                  <a:pt x="374915" y="1043218"/>
                  <a:pt x="378192" y="1041287"/>
                </a:cubicBezTo>
                <a:cubicBezTo>
                  <a:pt x="382412" y="1038803"/>
                  <a:pt x="386443" y="1036806"/>
                  <a:pt x="390319" y="1034352"/>
                </a:cubicBezTo>
                <a:close/>
                <a:moveTo>
                  <a:pt x="1149764" y="1734360"/>
                </a:moveTo>
                <a:cubicBezTo>
                  <a:pt x="1148975" y="1734371"/>
                  <a:pt x="1148187" y="1734371"/>
                  <a:pt x="1147339" y="1734324"/>
                </a:cubicBezTo>
                <a:cubicBezTo>
                  <a:pt x="1147280" y="1734371"/>
                  <a:pt x="1147233" y="1734431"/>
                  <a:pt x="1147162" y="1734490"/>
                </a:cubicBezTo>
                <a:cubicBezTo>
                  <a:pt x="1147162" y="1734490"/>
                  <a:pt x="1147151" y="1734490"/>
                  <a:pt x="1147151" y="1734490"/>
                </a:cubicBezTo>
                <a:cubicBezTo>
                  <a:pt x="1146303" y="1735164"/>
                  <a:pt x="1145373" y="1735731"/>
                  <a:pt x="1144455" y="1736334"/>
                </a:cubicBezTo>
                <a:cubicBezTo>
                  <a:pt x="1142313" y="1737741"/>
                  <a:pt x="1140041" y="1739006"/>
                  <a:pt x="1137627" y="1740093"/>
                </a:cubicBezTo>
                <a:cubicBezTo>
                  <a:pt x="1137368" y="1740211"/>
                  <a:pt x="1137098" y="1740318"/>
                  <a:pt x="1136839" y="1740424"/>
                </a:cubicBezTo>
                <a:cubicBezTo>
                  <a:pt x="1133896" y="1741713"/>
                  <a:pt x="1130822" y="1742824"/>
                  <a:pt x="1127692" y="1743793"/>
                </a:cubicBezTo>
                <a:cubicBezTo>
                  <a:pt x="1127220" y="1743935"/>
                  <a:pt x="1126750" y="1744053"/>
                  <a:pt x="1126290" y="1744195"/>
                </a:cubicBezTo>
                <a:cubicBezTo>
                  <a:pt x="1126774" y="1744113"/>
                  <a:pt x="1127256" y="1743983"/>
                  <a:pt x="1127750" y="1743888"/>
                </a:cubicBezTo>
                <a:cubicBezTo>
                  <a:pt x="1130976" y="1743285"/>
                  <a:pt x="1134155" y="1742398"/>
                  <a:pt x="1137250" y="1741240"/>
                </a:cubicBezTo>
                <a:cubicBezTo>
                  <a:pt x="1137733" y="1741063"/>
                  <a:pt x="1138192" y="1740850"/>
                  <a:pt x="1138663" y="1740661"/>
                </a:cubicBezTo>
                <a:cubicBezTo>
                  <a:pt x="1141182" y="1739656"/>
                  <a:pt x="1143653" y="1738521"/>
                  <a:pt x="1146032" y="1737209"/>
                </a:cubicBezTo>
                <a:cubicBezTo>
                  <a:pt x="1146668" y="1736866"/>
                  <a:pt x="1147280" y="1736476"/>
                  <a:pt x="1147904" y="1736097"/>
                </a:cubicBezTo>
                <a:cubicBezTo>
                  <a:pt x="1148363" y="1735826"/>
                  <a:pt x="1148822" y="1735554"/>
                  <a:pt x="1149281" y="1735270"/>
                </a:cubicBezTo>
                <a:cubicBezTo>
                  <a:pt x="1149446" y="1734974"/>
                  <a:pt x="1149598" y="1734667"/>
                  <a:pt x="1149764" y="1734360"/>
                </a:cubicBezTo>
                <a:close/>
                <a:moveTo>
                  <a:pt x="347008" y="993383"/>
                </a:moveTo>
                <a:cubicBezTo>
                  <a:pt x="345610" y="995365"/>
                  <a:pt x="343931" y="997205"/>
                  <a:pt x="342282" y="998847"/>
                </a:cubicBezTo>
                <a:cubicBezTo>
                  <a:pt x="342488" y="1016376"/>
                  <a:pt x="342473" y="1033742"/>
                  <a:pt x="344775" y="1051270"/>
                </a:cubicBezTo>
                <a:cubicBezTo>
                  <a:pt x="345012" y="1053061"/>
                  <a:pt x="345266" y="1054864"/>
                  <a:pt x="345516" y="1056662"/>
                </a:cubicBezTo>
                <a:cubicBezTo>
                  <a:pt x="347347" y="1058719"/>
                  <a:pt x="349210" y="1060919"/>
                  <a:pt x="351057" y="1063351"/>
                </a:cubicBezTo>
                <a:cubicBezTo>
                  <a:pt x="353796" y="1066953"/>
                  <a:pt x="352721" y="1071540"/>
                  <a:pt x="351133" y="1075417"/>
                </a:cubicBezTo>
                <a:cubicBezTo>
                  <a:pt x="350952" y="1075855"/>
                  <a:pt x="350652" y="1076292"/>
                  <a:pt x="350299" y="1076706"/>
                </a:cubicBezTo>
                <a:cubicBezTo>
                  <a:pt x="351691" y="1076399"/>
                  <a:pt x="353046" y="1076174"/>
                  <a:pt x="354353" y="1076020"/>
                </a:cubicBezTo>
                <a:cubicBezTo>
                  <a:pt x="349884" y="1051462"/>
                  <a:pt x="347345" y="1024687"/>
                  <a:pt x="347008" y="993383"/>
                </a:cubicBezTo>
                <a:close/>
                <a:moveTo>
                  <a:pt x="1044351" y="1636606"/>
                </a:moveTo>
                <a:cubicBezTo>
                  <a:pt x="1043024" y="1636228"/>
                  <a:pt x="1041710" y="1635838"/>
                  <a:pt x="1040407" y="1635459"/>
                </a:cubicBezTo>
                <a:cubicBezTo>
                  <a:pt x="1038596" y="1634939"/>
                  <a:pt x="1036812" y="1634442"/>
                  <a:pt x="1035095" y="1634017"/>
                </a:cubicBezTo>
                <a:cubicBezTo>
                  <a:pt x="1035787" y="1635731"/>
                  <a:pt x="1035934" y="1637481"/>
                  <a:pt x="1035673" y="1639112"/>
                </a:cubicBezTo>
                <a:cubicBezTo>
                  <a:pt x="1037684" y="1638013"/>
                  <a:pt x="1039848" y="1637162"/>
                  <a:pt x="1042307" y="1636783"/>
                </a:cubicBezTo>
                <a:cubicBezTo>
                  <a:pt x="1042958" y="1636677"/>
                  <a:pt x="1043659" y="1636653"/>
                  <a:pt x="1044351" y="1636606"/>
                </a:cubicBezTo>
                <a:close/>
                <a:moveTo>
                  <a:pt x="1110811" y="1697831"/>
                </a:moveTo>
                <a:cubicBezTo>
                  <a:pt x="1110234" y="1698493"/>
                  <a:pt x="1109234" y="1698871"/>
                  <a:pt x="1108021" y="1699024"/>
                </a:cubicBezTo>
                <a:cubicBezTo>
                  <a:pt x="1106938" y="1699166"/>
                  <a:pt x="1105690" y="1699119"/>
                  <a:pt x="1104407" y="1698989"/>
                </a:cubicBezTo>
                <a:cubicBezTo>
                  <a:pt x="1101604" y="1698705"/>
                  <a:pt x="1098745" y="1697937"/>
                  <a:pt x="1097238" y="1697299"/>
                </a:cubicBezTo>
                <a:cubicBezTo>
                  <a:pt x="1097320" y="1697807"/>
                  <a:pt x="1097415" y="1698339"/>
                  <a:pt x="1097403" y="1698812"/>
                </a:cubicBezTo>
                <a:cubicBezTo>
                  <a:pt x="1097391" y="1700112"/>
                  <a:pt x="1097179" y="1701105"/>
                  <a:pt x="1096826" y="1701874"/>
                </a:cubicBezTo>
                <a:cubicBezTo>
                  <a:pt x="1096073" y="1703552"/>
                  <a:pt x="1094624" y="1704061"/>
                  <a:pt x="1092883" y="1703836"/>
                </a:cubicBezTo>
                <a:cubicBezTo>
                  <a:pt x="1091658" y="1713873"/>
                  <a:pt x="1092977" y="1722148"/>
                  <a:pt x="1095190" y="1728224"/>
                </a:cubicBezTo>
                <a:lnTo>
                  <a:pt x="1100292" y="1734891"/>
                </a:lnTo>
                <a:lnTo>
                  <a:pt x="1100393" y="1735104"/>
                </a:lnTo>
                <a:cubicBezTo>
                  <a:pt x="1100675" y="1735648"/>
                  <a:pt x="1101017" y="1736157"/>
                  <a:pt x="1101370" y="1736677"/>
                </a:cubicBezTo>
                <a:cubicBezTo>
                  <a:pt x="1101546" y="1736937"/>
                  <a:pt x="1101700" y="1737209"/>
                  <a:pt x="1101900" y="1737457"/>
                </a:cubicBezTo>
                <a:cubicBezTo>
                  <a:pt x="1102477" y="1738202"/>
                  <a:pt x="1103123" y="1738911"/>
                  <a:pt x="1103866" y="1739561"/>
                </a:cubicBezTo>
                <a:lnTo>
                  <a:pt x="1100292" y="1734891"/>
                </a:lnTo>
                <a:lnTo>
                  <a:pt x="1099922" y="1734111"/>
                </a:lnTo>
                <a:cubicBezTo>
                  <a:pt x="1099698" y="1733603"/>
                  <a:pt x="1099475" y="1733095"/>
                  <a:pt x="1099286" y="1732563"/>
                </a:cubicBezTo>
                <a:cubicBezTo>
                  <a:pt x="1099169" y="1732196"/>
                  <a:pt x="1099051" y="1731830"/>
                  <a:pt x="1098945" y="1731463"/>
                </a:cubicBezTo>
                <a:cubicBezTo>
                  <a:pt x="1098874" y="1731203"/>
                  <a:pt x="1098780" y="1730967"/>
                  <a:pt x="1098710" y="1730707"/>
                </a:cubicBezTo>
                <a:cubicBezTo>
                  <a:pt x="1098651" y="1730435"/>
                  <a:pt x="1098614" y="1730163"/>
                  <a:pt x="1098557" y="1729891"/>
                </a:cubicBezTo>
                <a:cubicBezTo>
                  <a:pt x="1098485" y="1729513"/>
                  <a:pt x="1098404" y="1729135"/>
                  <a:pt x="1098344" y="1728744"/>
                </a:cubicBezTo>
                <a:cubicBezTo>
                  <a:pt x="1098262" y="1728212"/>
                  <a:pt x="1098203" y="1727680"/>
                  <a:pt x="1098156" y="1727149"/>
                </a:cubicBezTo>
                <a:cubicBezTo>
                  <a:pt x="1098121" y="1726770"/>
                  <a:pt x="1098074" y="1726380"/>
                  <a:pt x="1098050" y="1726002"/>
                </a:cubicBezTo>
                <a:cubicBezTo>
                  <a:pt x="1098027" y="1725458"/>
                  <a:pt x="1098027" y="1724926"/>
                  <a:pt x="1098027" y="1724394"/>
                </a:cubicBezTo>
                <a:cubicBezTo>
                  <a:pt x="1098027" y="1724027"/>
                  <a:pt x="1098015" y="1723649"/>
                  <a:pt x="1098026" y="1723283"/>
                </a:cubicBezTo>
                <a:cubicBezTo>
                  <a:pt x="1098039" y="1722727"/>
                  <a:pt x="1098086" y="1722195"/>
                  <a:pt x="1098133" y="1721651"/>
                </a:cubicBezTo>
                <a:cubicBezTo>
                  <a:pt x="1098156" y="1721332"/>
                  <a:pt x="1098167" y="1720989"/>
                  <a:pt x="1098203" y="1720670"/>
                </a:cubicBezTo>
                <a:cubicBezTo>
                  <a:pt x="1098027" y="1717573"/>
                  <a:pt x="1098274" y="1714452"/>
                  <a:pt x="1098768" y="1711461"/>
                </a:cubicBezTo>
                <a:cubicBezTo>
                  <a:pt x="1099440" y="1707347"/>
                  <a:pt x="1100617" y="1703517"/>
                  <a:pt x="1102359" y="1700668"/>
                </a:cubicBezTo>
                <a:cubicBezTo>
                  <a:pt x="1103042" y="1699545"/>
                  <a:pt x="1104666" y="1700431"/>
                  <a:pt x="1104560" y="1701566"/>
                </a:cubicBezTo>
                <a:cubicBezTo>
                  <a:pt x="1104031" y="1707347"/>
                  <a:pt x="1102724" y="1712773"/>
                  <a:pt x="1102936" y="1718637"/>
                </a:cubicBezTo>
                <a:cubicBezTo>
                  <a:pt x="1103053" y="1721628"/>
                  <a:pt x="1103724" y="1724548"/>
                  <a:pt x="1104360" y="1727468"/>
                </a:cubicBezTo>
                <a:cubicBezTo>
                  <a:pt x="1103477" y="1720398"/>
                  <a:pt x="1102724" y="1713317"/>
                  <a:pt x="1105714" y="1706070"/>
                </a:cubicBezTo>
                <a:cubicBezTo>
                  <a:pt x="1106408" y="1704368"/>
                  <a:pt x="1107279" y="1702642"/>
                  <a:pt x="1108457" y="1700904"/>
                </a:cubicBezTo>
                <a:cubicBezTo>
                  <a:pt x="1109151" y="1699888"/>
                  <a:pt x="1109928" y="1698859"/>
                  <a:pt x="1110811" y="1697831"/>
                </a:cubicBezTo>
                <a:close/>
                <a:moveTo>
                  <a:pt x="764136" y="1377922"/>
                </a:moveTo>
                <a:cubicBezTo>
                  <a:pt x="763935" y="1378951"/>
                  <a:pt x="763576" y="1379908"/>
                  <a:pt x="763142" y="1380830"/>
                </a:cubicBezTo>
                <a:cubicBezTo>
                  <a:pt x="762697" y="1381776"/>
                  <a:pt x="762173" y="1382698"/>
                  <a:pt x="761644" y="1383620"/>
                </a:cubicBezTo>
                <a:cubicBezTo>
                  <a:pt x="760854" y="1384992"/>
                  <a:pt x="758462" y="1383621"/>
                  <a:pt x="759235" y="1382237"/>
                </a:cubicBezTo>
                <a:cubicBezTo>
                  <a:pt x="759758" y="1381291"/>
                  <a:pt x="760279" y="1380369"/>
                  <a:pt x="760866" y="1379483"/>
                </a:cubicBezTo>
                <a:cubicBezTo>
                  <a:pt x="761428" y="1378643"/>
                  <a:pt x="762049" y="1377851"/>
                  <a:pt x="762818" y="1377155"/>
                </a:cubicBezTo>
                <a:lnTo>
                  <a:pt x="762819" y="1377154"/>
                </a:lnTo>
                <a:cubicBezTo>
                  <a:pt x="763412" y="1376622"/>
                  <a:pt x="764286" y="1377154"/>
                  <a:pt x="764136" y="1377922"/>
                </a:cubicBezTo>
                <a:close/>
                <a:moveTo>
                  <a:pt x="1491559" y="2048191"/>
                </a:moveTo>
                <a:cubicBezTo>
                  <a:pt x="1490582" y="2050271"/>
                  <a:pt x="1488698" y="2052328"/>
                  <a:pt x="1486297" y="2051584"/>
                </a:cubicBezTo>
                <a:cubicBezTo>
                  <a:pt x="1485826" y="2051430"/>
                  <a:pt x="1485626" y="2050850"/>
                  <a:pt x="1485673" y="2050401"/>
                </a:cubicBezTo>
                <a:cubicBezTo>
                  <a:pt x="1485897" y="2048439"/>
                  <a:pt x="1487898" y="2047316"/>
                  <a:pt x="1489487" y="2046382"/>
                </a:cubicBezTo>
                <a:cubicBezTo>
                  <a:pt x="1490688" y="2045673"/>
                  <a:pt x="1492183" y="2046843"/>
                  <a:pt x="1491559" y="2048191"/>
                </a:cubicBezTo>
                <a:close/>
                <a:moveTo>
                  <a:pt x="468802" y="1104226"/>
                </a:moveTo>
                <a:cubicBezTo>
                  <a:pt x="469449" y="1111497"/>
                  <a:pt x="460661" y="1119583"/>
                  <a:pt x="460178" y="1115859"/>
                </a:cubicBezTo>
                <a:cubicBezTo>
                  <a:pt x="459759" y="1112750"/>
                  <a:pt x="465225" y="1108671"/>
                  <a:pt x="465216" y="1104250"/>
                </a:cubicBezTo>
                <a:cubicBezTo>
                  <a:pt x="465213" y="1102193"/>
                  <a:pt x="468622" y="1102216"/>
                  <a:pt x="468802" y="1104226"/>
                </a:cubicBezTo>
                <a:close/>
                <a:moveTo>
                  <a:pt x="1052055" y="1641725"/>
                </a:moveTo>
                <a:cubicBezTo>
                  <a:pt x="1051791" y="1641630"/>
                  <a:pt x="1051521" y="1641512"/>
                  <a:pt x="1051259" y="1641429"/>
                </a:cubicBezTo>
                <a:cubicBezTo>
                  <a:pt x="1051280" y="1641997"/>
                  <a:pt x="1051305" y="1642576"/>
                  <a:pt x="1051326" y="1643143"/>
                </a:cubicBezTo>
                <a:lnTo>
                  <a:pt x="1052039" y="1643652"/>
                </a:lnTo>
                <a:lnTo>
                  <a:pt x="1052039" y="1643652"/>
                </a:lnTo>
                <a:lnTo>
                  <a:pt x="1052039" y="1643652"/>
                </a:lnTo>
                <a:lnTo>
                  <a:pt x="1052039" y="1643652"/>
                </a:lnTo>
                <a:close/>
                <a:moveTo>
                  <a:pt x="782537" y="1392687"/>
                </a:moveTo>
                <a:cubicBezTo>
                  <a:pt x="783858" y="1392380"/>
                  <a:pt x="784667" y="1394496"/>
                  <a:pt x="783344" y="1394981"/>
                </a:cubicBezTo>
                <a:cubicBezTo>
                  <a:pt x="783078" y="1395075"/>
                  <a:pt x="782851" y="1395158"/>
                  <a:pt x="782599" y="1395253"/>
                </a:cubicBezTo>
                <a:cubicBezTo>
                  <a:pt x="781567" y="1395631"/>
                  <a:pt x="780623" y="1395986"/>
                  <a:pt x="779812" y="1396317"/>
                </a:cubicBezTo>
                <a:cubicBezTo>
                  <a:pt x="772619" y="1399213"/>
                  <a:pt x="773305" y="1400371"/>
                  <a:pt x="767883" y="1405774"/>
                </a:cubicBezTo>
                <a:cubicBezTo>
                  <a:pt x="767067" y="1406590"/>
                  <a:pt x="765925" y="1405703"/>
                  <a:pt x="765920" y="1404769"/>
                </a:cubicBezTo>
                <a:cubicBezTo>
                  <a:pt x="765857" y="1399449"/>
                  <a:pt x="770724" y="1396470"/>
                  <a:pt x="775724" y="1394650"/>
                </a:cubicBezTo>
                <a:cubicBezTo>
                  <a:pt x="777239" y="1394094"/>
                  <a:pt x="778762" y="1393633"/>
                  <a:pt x="780169" y="1393267"/>
                </a:cubicBezTo>
                <a:cubicBezTo>
                  <a:pt x="781011" y="1393054"/>
                  <a:pt x="781812" y="1392853"/>
                  <a:pt x="782537" y="1392687"/>
                </a:cubicBezTo>
                <a:close/>
                <a:moveTo>
                  <a:pt x="941642" y="1538391"/>
                </a:moveTo>
                <a:cubicBezTo>
                  <a:pt x="940736" y="1538036"/>
                  <a:pt x="939832" y="1537646"/>
                  <a:pt x="938927" y="1537244"/>
                </a:cubicBezTo>
                <a:cubicBezTo>
                  <a:pt x="937711" y="1536689"/>
                  <a:pt x="936497" y="1536098"/>
                  <a:pt x="935291" y="1535448"/>
                </a:cubicBezTo>
                <a:lnTo>
                  <a:pt x="935288" y="1535448"/>
                </a:lnTo>
                <a:cubicBezTo>
                  <a:pt x="934428" y="1534975"/>
                  <a:pt x="933574" y="1534478"/>
                  <a:pt x="932722" y="1533970"/>
                </a:cubicBezTo>
                <a:cubicBezTo>
                  <a:pt x="929113" y="1537705"/>
                  <a:pt x="924732" y="1540330"/>
                  <a:pt x="919879" y="1542020"/>
                </a:cubicBezTo>
                <a:cubicBezTo>
                  <a:pt x="919868" y="1543167"/>
                  <a:pt x="917456" y="1545023"/>
                  <a:pt x="914432" y="1546903"/>
                </a:cubicBezTo>
                <a:cubicBezTo>
                  <a:pt x="912683" y="1547990"/>
                  <a:pt x="910740" y="1549090"/>
                  <a:pt x="908916" y="1550071"/>
                </a:cubicBezTo>
                <a:cubicBezTo>
                  <a:pt x="907693" y="1550733"/>
                  <a:pt x="906539" y="1551324"/>
                  <a:pt x="905540" y="1551844"/>
                </a:cubicBezTo>
                <a:cubicBezTo>
                  <a:pt x="905485" y="1551868"/>
                  <a:pt x="905425" y="1551903"/>
                  <a:pt x="905371" y="1551927"/>
                </a:cubicBezTo>
                <a:cubicBezTo>
                  <a:pt x="905670" y="1553026"/>
                  <a:pt x="905703" y="1554220"/>
                  <a:pt x="905616" y="1555367"/>
                </a:cubicBezTo>
                <a:cubicBezTo>
                  <a:pt x="905595" y="1555639"/>
                  <a:pt x="905558" y="1555970"/>
                  <a:pt x="905513" y="1556336"/>
                </a:cubicBezTo>
                <a:cubicBezTo>
                  <a:pt x="906637" y="1555946"/>
                  <a:pt x="907768" y="1555592"/>
                  <a:pt x="908878" y="1555166"/>
                </a:cubicBezTo>
                <a:cubicBezTo>
                  <a:pt x="908882" y="1555166"/>
                  <a:pt x="908886" y="1555166"/>
                  <a:pt x="908890" y="1555166"/>
                </a:cubicBezTo>
                <a:cubicBezTo>
                  <a:pt x="909965" y="1554752"/>
                  <a:pt x="911025" y="1554280"/>
                  <a:pt x="912080" y="1553783"/>
                </a:cubicBezTo>
                <a:cubicBezTo>
                  <a:pt x="913991" y="1552884"/>
                  <a:pt x="915879" y="1551891"/>
                  <a:pt x="917766" y="1550887"/>
                </a:cubicBezTo>
                <a:cubicBezTo>
                  <a:pt x="922186" y="1548522"/>
                  <a:pt x="926617" y="1546158"/>
                  <a:pt x="931371" y="1545035"/>
                </a:cubicBezTo>
                <a:cubicBezTo>
                  <a:pt x="931540" y="1544988"/>
                  <a:pt x="931705" y="1544929"/>
                  <a:pt x="931876" y="1544893"/>
                </a:cubicBezTo>
                <a:cubicBezTo>
                  <a:pt x="934842" y="1544255"/>
                  <a:pt x="935161" y="1545709"/>
                  <a:pt x="929958" y="1548664"/>
                </a:cubicBezTo>
                <a:cubicBezTo>
                  <a:pt x="927700" y="1549953"/>
                  <a:pt x="924390" y="1551513"/>
                  <a:pt x="919784" y="1553334"/>
                </a:cubicBezTo>
                <a:cubicBezTo>
                  <a:pt x="917923" y="1554067"/>
                  <a:pt x="915928" y="1554823"/>
                  <a:pt x="913629" y="1555639"/>
                </a:cubicBezTo>
                <a:cubicBezTo>
                  <a:pt x="912643" y="1555982"/>
                  <a:pt x="911513" y="1556348"/>
                  <a:pt x="910441" y="1556715"/>
                </a:cubicBezTo>
                <a:cubicBezTo>
                  <a:pt x="908791" y="1557270"/>
                  <a:pt x="907036" y="1557838"/>
                  <a:pt x="905177" y="1558429"/>
                </a:cubicBezTo>
                <a:cubicBezTo>
                  <a:pt x="905071" y="1558973"/>
                  <a:pt x="904939" y="1559564"/>
                  <a:pt x="904794" y="1560167"/>
                </a:cubicBezTo>
                <a:cubicBezTo>
                  <a:pt x="904644" y="1560781"/>
                  <a:pt x="904472" y="1561420"/>
                  <a:pt x="904278" y="1562058"/>
                </a:cubicBezTo>
                <a:cubicBezTo>
                  <a:pt x="904255" y="1562129"/>
                  <a:pt x="904235" y="1562212"/>
                  <a:pt x="904214" y="1562283"/>
                </a:cubicBezTo>
                <a:cubicBezTo>
                  <a:pt x="904285" y="1562259"/>
                  <a:pt x="904360" y="1562247"/>
                  <a:pt x="904431" y="1562235"/>
                </a:cubicBezTo>
                <a:cubicBezTo>
                  <a:pt x="905059" y="1562094"/>
                  <a:pt x="905689" y="1561952"/>
                  <a:pt x="906354" y="1561798"/>
                </a:cubicBezTo>
                <a:cubicBezTo>
                  <a:pt x="908732" y="1561266"/>
                  <a:pt x="911301" y="1560699"/>
                  <a:pt x="913838" y="1560131"/>
                </a:cubicBezTo>
                <a:cubicBezTo>
                  <a:pt x="914842" y="1559907"/>
                  <a:pt x="915828" y="1559682"/>
                  <a:pt x="916803" y="1559457"/>
                </a:cubicBezTo>
                <a:cubicBezTo>
                  <a:pt x="919293" y="1558902"/>
                  <a:pt x="921644" y="1558382"/>
                  <a:pt x="923594" y="1557944"/>
                </a:cubicBezTo>
                <a:cubicBezTo>
                  <a:pt x="924864" y="1557661"/>
                  <a:pt x="925914" y="1557424"/>
                  <a:pt x="926780" y="1557235"/>
                </a:cubicBezTo>
                <a:cubicBezTo>
                  <a:pt x="928074" y="1556939"/>
                  <a:pt x="928904" y="1556750"/>
                  <a:pt x="928904" y="1556750"/>
                </a:cubicBezTo>
                <a:cubicBezTo>
                  <a:pt x="929478" y="1556833"/>
                  <a:pt x="929833" y="1557519"/>
                  <a:pt x="929579" y="1558039"/>
                </a:cubicBezTo>
                <a:cubicBezTo>
                  <a:pt x="929027" y="1559162"/>
                  <a:pt x="927753" y="1560084"/>
                  <a:pt x="926023" y="1560852"/>
                </a:cubicBezTo>
                <a:cubicBezTo>
                  <a:pt x="925833" y="1560935"/>
                  <a:pt x="925621" y="1561018"/>
                  <a:pt x="925421" y="1561089"/>
                </a:cubicBezTo>
                <a:cubicBezTo>
                  <a:pt x="923765" y="1561763"/>
                  <a:pt x="921760" y="1562307"/>
                  <a:pt x="919540" y="1562768"/>
                </a:cubicBezTo>
                <a:cubicBezTo>
                  <a:pt x="918702" y="1562945"/>
                  <a:pt x="917840" y="1563110"/>
                  <a:pt x="916955" y="1563264"/>
                </a:cubicBezTo>
                <a:cubicBezTo>
                  <a:pt x="914317" y="1563713"/>
                  <a:pt x="911526" y="1564092"/>
                  <a:pt x="908790" y="1564434"/>
                </a:cubicBezTo>
                <a:cubicBezTo>
                  <a:pt x="908055" y="1564529"/>
                  <a:pt x="907330" y="1564624"/>
                  <a:pt x="906610" y="1564706"/>
                </a:cubicBezTo>
                <a:cubicBezTo>
                  <a:pt x="905693" y="1564825"/>
                  <a:pt x="904798" y="1564943"/>
                  <a:pt x="903922" y="1565061"/>
                </a:cubicBezTo>
                <a:cubicBezTo>
                  <a:pt x="903921" y="1565061"/>
                  <a:pt x="903920" y="1565061"/>
                  <a:pt x="903919" y="1565061"/>
                </a:cubicBezTo>
                <a:cubicBezTo>
                  <a:pt x="903654" y="1565085"/>
                  <a:pt x="903383" y="1565132"/>
                  <a:pt x="903123" y="1565156"/>
                </a:cubicBezTo>
                <a:cubicBezTo>
                  <a:pt x="902417" y="1566692"/>
                  <a:pt x="901537" y="1567993"/>
                  <a:pt x="900484" y="1568808"/>
                </a:cubicBezTo>
                <a:cubicBezTo>
                  <a:pt x="903731" y="1568418"/>
                  <a:pt x="906493" y="1568406"/>
                  <a:pt x="908759" y="1568631"/>
                </a:cubicBezTo>
                <a:cubicBezTo>
                  <a:pt x="908763" y="1568631"/>
                  <a:pt x="908764" y="1568631"/>
                  <a:pt x="908766" y="1568631"/>
                </a:cubicBezTo>
                <a:cubicBezTo>
                  <a:pt x="909102" y="1568667"/>
                  <a:pt x="909421" y="1568702"/>
                  <a:pt x="909735" y="1568749"/>
                </a:cubicBezTo>
                <a:cubicBezTo>
                  <a:pt x="911193" y="1568938"/>
                  <a:pt x="912413" y="1569222"/>
                  <a:pt x="913400" y="1569553"/>
                </a:cubicBezTo>
                <a:cubicBezTo>
                  <a:pt x="916497" y="1570593"/>
                  <a:pt x="917308" y="1572000"/>
                  <a:pt x="915657" y="1572118"/>
                </a:cubicBezTo>
                <a:cubicBezTo>
                  <a:pt x="915349" y="1572142"/>
                  <a:pt x="914965" y="1572118"/>
                  <a:pt x="914490" y="1572047"/>
                </a:cubicBezTo>
                <a:cubicBezTo>
                  <a:pt x="913966" y="1571953"/>
                  <a:pt x="913443" y="1571917"/>
                  <a:pt x="912919" y="1571858"/>
                </a:cubicBezTo>
                <a:cubicBezTo>
                  <a:pt x="909366" y="1571374"/>
                  <a:pt x="905826" y="1571267"/>
                  <a:pt x="902311" y="1571480"/>
                </a:cubicBezTo>
                <a:cubicBezTo>
                  <a:pt x="901009" y="1571551"/>
                  <a:pt x="899711" y="1571681"/>
                  <a:pt x="898418" y="1571847"/>
                </a:cubicBezTo>
                <a:cubicBezTo>
                  <a:pt x="895401" y="1572225"/>
                  <a:pt x="892412" y="1572828"/>
                  <a:pt x="889461" y="1573632"/>
                </a:cubicBezTo>
                <a:cubicBezTo>
                  <a:pt x="888200" y="1573975"/>
                  <a:pt x="886945" y="1574353"/>
                  <a:pt x="885700" y="1574767"/>
                </a:cubicBezTo>
                <a:cubicBezTo>
                  <a:pt x="883248" y="1575582"/>
                  <a:pt x="880821" y="1576493"/>
                  <a:pt x="878440" y="1577533"/>
                </a:cubicBezTo>
                <a:cubicBezTo>
                  <a:pt x="877394" y="1578006"/>
                  <a:pt x="876759" y="1576374"/>
                  <a:pt x="877786" y="1575890"/>
                </a:cubicBezTo>
                <a:cubicBezTo>
                  <a:pt x="879695" y="1574979"/>
                  <a:pt x="881529" y="1574187"/>
                  <a:pt x="883299" y="1573466"/>
                </a:cubicBezTo>
                <a:cubicBezTo>
                  <a:pt x="884596" y="1572946"/>
                  <a:pt x="885816" y="1572520"/>
                  <a:pt x="887039" y="1572083"/>
                </a:cubicBezTo>
                <a:cubicBezTo>
                  <a:pt x="889868" y="1571090"/>
                  <a:pt x="892494" y="1570333"/>
                  <a:pt x="894924" y="1569790"/>
                </a:cubicBezTo>
                <a:cubicBezTo>
                  <a:pt x="895549" y="1569648"/>
                  <a:pt x="896173" y="1569506"/>
                  <a:pt x="896771" y="1569388"/>
                </a:cubicBezTo>
                <a:cubicBezTo>
                  <a:pt x="896452" y="1569281"/>
                  <a:pt x="896133" y="1569151"/>
                  <a:pt x="895795" y="1568950"/>
                </a:cubicBezTo>
                <a:cubicBezTo>
                  <a:pt x="894719" y="1568312"/>
                  <a:pt x="893973" y="1567366"/>
                  <a:pt x="893493" y="1566243"/>
                </a:cubicBezTo>
                <a:cubicBezTo>
                  <a:pt x="893250" y="1565676"/>
                  <a:pt x="893089" y="1565002"/>
                  <a:pt x="892977" y="1564293"/>
                </a:cubicBezTo>
                <a:cubicBezTo>
                  <a:pt x="892870" y="1563607"/>
                  <a:pt x="892826" y="1562862"/>
                  <a:pt x="892831" y="1562082"/>
                </a:cubicBezTo>
                <a:cubicBezTo>
                  <a:pt x="892188" y="1562271"/>
                  <a:pt x="891479" y="1562448"/>
                  <a:pt x="890819" y="1562638"/>
                </a:cubicBezTo>
                <a:cubicBezTo>
                  <a:pt x="889470" y="1563004"/>
                  <a:pt x="888137" y="1563370"/>
                  <a:pt x="886710" y="1563749"/>
                </a:cubicBezTo>
                <a:cubicBezTo>
                  <a:pt x="886323" y="1563855"/>
                  <a:pt x="885988" y="1563950"/>
                  <a:pt x="885595" y="1564056"/>
                </a:cubicBezTo>
                <a:cubicBezTo>
                  <a:pt x="885432" y="1564092"/>
                  <a:pt x="885311" y="1564032"/>
                  <a:pt x="885184" y="1563973"/>
                </a:cubicBezTo>
                <a:cubicBezTo>
                  <a:pt x="885173" y="1563973"/>
                  <a:pt x="885161" y="1563973"/>
                  <a:pt x="885152" y="1563973"/>
                </a:cubicBezTo>
                <a:cubicBezTo>
                  <a:pt x="885079" y="1563926"/>
                  <a:pt x="885007" y="1563890"/>
                  <a:pt x="884934" y="1563843"/>
                </a:cubicBezTo>
                <a:cubicBezTo>
                  <a:pt x="884928" y="1563831"/>
                  <a:pt x="884926" y="1563820"/>
                  <a:pt x="884920" y="1563820"/>
                </a:cubicBezTo>
                <a:cubicBezTo>
                  <a:pt x="884561" y="1563430"/>
                  <a:pt x="884530" y="1562708"/>
                  <a:pt x="885079" y="1562460"/>
                </a:cubicBezTo>
                <a:cubicBezTo>
                  <a:pt x="885107" y="1562448"/>
                  <a:pt x="885108" y="1562413"/>
                  <a:pt x="885139" y="1562401"/>
                </a:cubicBezTo>
                <a:cubicBezTo>
                  <a:pt x="886426" y="1561999"/>
                  <a:pt x="887723" y="1561633"/>
                  <a:pt x="889019" y="1561254"/>
                </a:cubicBezTo>
                <a:cubicBezTo>
                  <a:pt x="890325" y="1560876"/>
                  <a:pt x="891629" y="1560486"/>
                  <a:pt x="892938" y="1560119"/>
                </a:cubicBezTo>
                <a:cubicBezTo>
                  <a:pt x="892959" y="1559942"/>
                  <a:pt x="893003" y="1559753"/>
                  <a:pt x="893029" y="1559564"/>
                </a:cubicBezTo>
                <a:cubicBezTo>
                  <a:pt x="891459" y="1559765"/>
                  <a:pt x="889834" y="1560143"/>
                  <a:pt x="888189" y="1560616"/>
                </a:cubicBezTo>
                <a:cubicBezTo>
                  <a:pt x="886915" y="1560982"/>
                  <a:pt x="885633" y="1561396"/>
                  <a:pt x="884341" y="1561857"/>
                </a:cubicBezTo>
                <a:cubicBezTo>
                  <a:pt x="883788" y="1562058"/>
                  <a:pt x="883237" y="1562259"/>
                  <a:pt x="882682" y="1562472"/>
                </a:cubicBezTo>
                <a:cubicBezTo>
                  <a:pt x="882681" y="1562484"/>
                  <a:pt x="882680" y="1562484"/>
                  <a:pt x="882679" y="1562484"/>
                </a:cubicBezTo>
                <a:cubicBezTo>
                  <a:pt x="880521" y="1563311"/>
                  <a:pt x="878373" y="1564198"/>
                  <a:pt x="876273" y="1565061"/>
                </a:cubicBezTo>
                <a:cubicBezTo>
                  <a:pt x="874780" y="1565687"/>
                  <a:pt x="873321" y="1566267"/>
                  <a:pt x="871904" y="1566799"/>
                </a:cubicBezTo>
                <a:cubicBezTo>
                  <a:pt x="871626" y="1566905"/>
                  <a:pt x="871338" y="1567023"/>
                  <a:pt x="871063" y="1567130"/>
                </a:cubicBezTo>
                <a:cubicBezTo>
                  <a:pt x="871499" y="1569719"/>
                  <a:pt x="871559" y="1572355"/>
                  <a:pt x="871319" y="1574991"/>
                </a:cubicBezTo>
                <a:cubicBezTo>
                  <a:pt x="871301" y="1575192"/>
                  <a:pt x="871255" y="1575393"/>
                  <a:pt x="871233" y="1575594"/>
                </a:cubicBezTo>
                <a:cubicBezTo>
                  <a:pt x="871232" y="1575606"/>
                  <a:pt x="871229" y="1575630"/>
                  <a:pt x="871228" y="1575630"/>
                </a:cubicBezTo>
                <a:cubicBezTo>
                  <a:pt x="871094" y="1576859"/>
                  <a:pt x="870905" y="1578077"/>
                  <a:pt x="870647" y="1579294"/>
                </a:cubicBezTo>
                <a:cubicBezTo>
                  <a:pt x="870456" y="1580193"/>
                  <a:pt x="870234" y="1581079"/>
                  <a:pt x="869982" y="1581966"/>
                </a:cubicBezTo>
                <a:cubicBezTo>
                  <a:pt x="869925" y="1582167"/>
                  <a:pt x="869892" y="1582368"/>
                  <a:pt x="869833" y="1582557"/>
                </a:cubicBezTo>
                <a:cubicBezTo>
                  <a:pt x="870354" y="1582699"/>
                  <a:pt x="870816" y="1582770"/>
                  <a:pt x="871317" y="1582876"/>
                </a:cubicBezTo>
                <a:cubicBezTo>
                  <a:pt x="874175" y="1583526"/>
                  <a:pt x="876728" y="1583846"/>
                  <a:pt x="879097" y="1583976"/>
                </a:cubicBezTo>
                <a:cubicBezTo>
                  <a:pt x="882788" y="1584177"/>
                  <a:pt x="886113" y="1583999"/>
                  <a:pt x="889638" y="1584035"/>
                </a:cubicBezTo>
                <a:cubicBezTo>
                  <a:pt x="890925" y="1582439"/>
                  <a:pt x="892471" y="1580949"/>
                  <a:pt x="894119" y="1579743"/>
                </a:cubicBezTo>
                <a:cubicBezTo>
                  <a:pt x="893705" y="1579661"/>
                  <a:pt x="893723" y="1579460"/>
                  <a:pt x="894096" y="1579188"/>
                </a:cubicBezTo>
                <a:cubicBezTo>
                  <a:pt x="894521" y="1578880"/>
                  <a:pt x="895393" y="1578490"/>
                  <a:pt x="896608" y="1578065"/>
                </a:cubicBezTo>
                <a:cubicBezTo>
                  <a:pt x="897019" y="1577923"/>
                  <a:pt x="897495" y="1577781"/>
                  <a:pt x="897980" y="1577627"/>
                </a:cubicBezTo>
                <a:cubicBezTo>
                  <a:pt x="898420" y="1577474"/>
                  <a:pt x="898852" y="1577355"/>
                  <a:pt x="899284" y="1577261"/>
                </a:cubicBezTo>
                <a:cubicBezTo>
                  <a:pt x="901082" y="1576776"/>
                  <a:pt x="903209" y="1576339"/>
                  <a:pt x="905490" y="1576020"/>
                </a:cubicBezTo>
                <a:cubicBezTo>
                  <a:pt x="906234" y="1575913"/>
                  <a:pt x="906980" y="1575807"/>
                  <a:pt x="907752" y="1575736"/>
                </a:cubicBezTo>
                <a:cubicBezTo>
                  <a:pt x="911184" y="1575393"/>
                  <a:pt x="914796" y="1575429"/>
                  <a:pt x="918104" y="1576067"/>
                </a:cubicBezTo>
                <a:cubicBezTo>
                  <a:pt x="918515" y="1576150"/>
                  <a:pt x="918931" y="1576221"/>
                  <a:pt x="919333" y="1576327"/>
                </a:cubicBezTo>
                <a:cubicBezTo>
                  <a:pt x="919679" y="1576410"/>
                  <a:pt x="920012" y="1576504"/>
                  <a:pt x="920348" y="1576611"/>
                </a:cubicBezTo>
                <a:cubicBezTo>
                  <a:pt x="921714" y="1577024"/>
                  <a:pt x="922968" y="1577604"/>
                  <a:pt x="924114" y="1578325"/>
                </a:cubicBezTo>
                <a:cubicBezTo>
                  <a:pt x="924858" y="1578786"/>
                  <a:pt x="925533" y="1579330"/>
                  <a:pt x="926153" y="1579933"/>
                </a:cubicBezTo>
                <a:cubicBezTo>
                  <a:pt x="926461" y="1580228"/>
                  <a:pt x="926809" y="1580488"/>
                  <a:pt x="927083" y="1580819"/>
                </a:cubicBezTo>
                <a:cubicBezTo>
                  <a:pt x="927912" y="1581848"/>
                  <a:pt x="927116" y="1582037"/>
                  <a:pt x="925578" y="1581848"/>
                </a:cubicBezTo>
                <a:cubicBezTo>
                  <a:pt x="924891" y="1581753"/>
                  <a:pt x="924066" y="1581599"/>
                  <a:pt x="923151" y="1581387"/>
                </a:cubicBezTo>
                <a:cubicBezTo>
                  <a:pt x="921917" y="1581103"/>
                  <a:pt x="920552" y="1580748"/>
                  <a:pt x="919226" y="1580405"/>
                </a:cubicBezTo>
                <a:cubicBezTo>
                  <a:pt x="917242" y="1579885"/>
                  <a:pt x="915359" y="1579401"/>
                  <a:pt x="914191" y="1579259"/>
                </a:cubicBezTo>
                <a:cubicBezTo>
                  <a:pt x="913503" y="1579176"/>
                  <a:pt x="912785" y="1579164"/>
                  <a:pt x="912081" y="1579117"/>
                </a:cubicBezTo>
                <a:cubicBezTo>
                  <a:pt x="911560" y="1579081"/>
                  <a:pt x="911042" y="1579034"/>
                  <a:pt x="910512" y="1579011"/>
                </a:cubicBezTo>
                <a:cubicBezTo>
                  <a:pt x="908724" y="1578951"/>
                  <a:pt x="906916" y="1578951"/>
                  <a:pt x="905091" y="1579034"/>
                </a:cubicBezTo>
                <a:cubicBezTo>
                  <a:pt x="905280" y="1579259"/>
                  <a:pt x="905487" y="1579436"/>
                  <a:pt x="905660" y="1579708"/>
                </a:cubicBezTo>
                <a:cubicBezTo>
                  <a:pt x="906319" y="1580713"/>
                  <a:pt x="906418" y="1582001"/>
                  <a:pt x="906361" y="1583207"/>
                </a:cubicBezTo>
                <a:cubicBezTo>
                  <a:pt x="906352" y="1583408"/>
                  <a:pt x="906295" y="1583609"/>
                  <a:pt x="906278" y="1583822"/>
                </a:cubicBezTo>
                <a:cubicBezTo>
                  <a:pt x="906254" y="1584082"/>
                  <a:pt x="906207" y="1584342"/>
                  <a:pt x="906171" y="1584602"/>
                </a:cubicBezTo>
                <a:cubicBezTo>
                  <a:pt x="906825" y="1584697"/>
                  <a:pt x="907498" y="1584803"/>
                  <a:pt x="908184" y="1584921"/>
                </a:cubicBezTo>
                <a:cubicBezTo>
                  <a:pt x="911096" y="1585418"/>
                  <a:pt x="914215" y="1586104"/>
                  <a:pt x="917313" y="1587026"/>
                </a:cubicBezTo>
                <a:cubicBezTo>
                  <a:pt x="918600" y="1587416"/>
                  <a:pt x="919868" y="1587841"/>
                  <a:pt x="921120" y="1588302"/>
                </a:cubicBezTo>
                <a:cubicBezTo>
                  <a:pt x="921917" y="1588598"/>
                  <a:pt x="922715" y="1588893"/>
                  <a:pt x="923483" y="1589224"/>
                </a:cubicBezTo>
                <a:cubicBezTo>
                  <a:pt x="924771" y="1589780"/>
                  <a:pt x="925992" y="1590407"/>
                  <a:pt x="927160" y="1591069"/>
                </a:cubicBezTo>
                <a:cubicBezTo>
                  <a:pt x="927665" y="1591352"/>
                  <a:pt x="928144" y="1591660"/>
                  <a:pt x="928620" y="1591967"/>
                </a:cubicBezTo>
                <a:cubicBezTo>
                  <a:pt x="930884" y="1593433"/>
                  <a:pt x="932840" y="1595112"/>
                  <a:pt x="934186" y="1597074"/>
                </a:cubicBezTo>
                <a:cubicBezTo>
                  <a:pt x="934217" y="1597121"/>
                  <a:pt x="934205" y="1597169"/>
                  <a:pt x="934230" y="1597216"/>
                </a:cubicBezTo>
                <a:cubicBezTo>
                  <a:pt x="934601" y="1597902"/>
                  <a:pt x="934361" y="1598729"/>
                  <a:pt x="933773" y="1599084"/>
                </a:cubicBezTo>
                <a:cubicBezTo>
                  <a:pt x="933482" y="1599249"/>
                  <a:pt x="933140" y="1599344"/>
                  <a:pt x="932715" y="1599178"/>
                </a:cubicBezTo>
                <a:cubicBezTo>
                  <a:pt x="930131" y="1598185"/>
                  <a:pt x="928437" y="1597417"/>
                  <a:pt x="927227" y="1596779"/>
                </a:cubicBezTo>
                <a:cubicBezTo>
                  <a:pt x="926663" y="1596483"/>
                  <a:pt x="926204" y="1596223"/>
                  <a:pt x="925815" y="1595963"/>
                </a:cubicBezTo>
                <a:cubicBezTo>
                  <a:pt x="924366" y="1595041"/>
                  <a:pt x="923853" y="1594379"/>
                  <a:pt x="922277" y="1593492"/>
                </a:cubicBezTo>
                <a:cubicBezTo>
                  <a:pt x="921685" y="1593149"/>
                  <a:pt x="920935" y="1592783"/>
                  <a:pt x="919932" y="1592357"/>
                </a:cubicBezTo>
                <a:cubicBezTo>
                  <a:pt x="918967" y="1591943"/>
                  <a:pt x="917751" y="1591471"/>
                  <a:pt x="916209" y="1590927"/>
                </a:cubicBezTo>
                <a:cubicBezTo>
                  <a:pt x="913679" y="1590028"/>
                  <a:pt x="910262" y="1588917"/>
                  <a:pt x="905502" y="1587487"/>
                </a:cubicBezTo>
                <a:cubicBezTo>
                  <a:pt x="904972" y="1589083"/>
                  <a:pt x="904209" y="1590572"/>
                  <a:pt x="903229" y="1591943"/>
                </a:cubicBezTo>
                <a:cubicBezTo>
                  <a:pt x="907995" y="1593055"/>
                  <a:pt x="911832" y="1594367"/>
                  <a:pt x="914923" y="1595833"/>
                </a:cubicBezTo>
                <a:cubicBezTo>
                  <a:pt x="916215" y="1596448"/>
                  <a:pt x="917416" y="1597086"/>
                  <a:pt x="918478" y="1597748"/>
                </a:cubicBezTo>
                <a:cubicBezTo>
                  <a:pt x="919293" y="1598256"/>
                  <a:pt x="920019" y="1598776"/>
                  <a:pt x="920717" y="1599297"/>
                </a:cubicBezTo>
                <a:cubicBezTo>
                  <a:pt x="921921" y="1600195"/>
                  <a:pt x="922955" y="1601129"/>
                  <a:pt x="923880" y="1602075"/>
                </a:cubicBezTo>
                <a:cubicBezTo>
                  <a:pt x="923959" y="1602157"/>
                  <a:pt x="924033" y="1602228"/>
                  <a:pt x="924110" y="1602311"/>
                </a:cubicBezTo>
                <a:cubicBezTo>
                  <a:pt x="924526" y="1602748"/>
                  <a:pt x="924942" y="1603174"/>
                  <a:pt x="925314" y="1603611"/>
                </a:cubicBezTo>
                <a:cubicBezTo>
                  <a:pt x="925322" y="1603623"/>
                  <a:pt x="925328" y="1603635"/>
                  <a:pt x="925338" y="1603647"/>
                </a:cubicBezTo>
                <a:cubicBezTo>
                  <a:pt x="925973" y="1604392"/>
                  <a:pt x="926550" y="1605148"/>
                  <a:pt x="927089" y="1605893"/>
                </a:cubicBezTo>
                <a:cubicBezTo>
                  <a:pt x="928176" y="1607406"/>
                  <a:pt x="929129" y="1608896"/>
                  <a:pt x="930082" y="1610326"/>
                </a:cubicBezTo>
                <a:cubicBezTo>
                  <a:pt x="930264" y="1610598"/>
                  <a:pt x="930451" y="1610870"/>
                  <a:pt x="930637" y="1611142"/>
                </a:cubicBezTo>
                <a:cubicBezTo>
                  <a:pt x="930650" y="1611166"/>
                  <a:pt x="930664" y="1611177"/>
                  <a:pt x="930677" y="1611201"/>
                </a:cubicBezTo>
                <a:cubicBezTo>
                  <a:pt x="930735" y="1611284"/>
                  <a:pt x="930796" y="1611367"/>
                  <a:pt x="930855" y="1611449"/>
                </a:cubicBezTo>
                <a:cubicBezTo>
                  <a:pt x="931554" y="1612442"/>
                  <a:pt x="932277" y="1613412"/>
                  <a:pt x="933106" y="1614298"/>
                </a:cubicBezTo>
                <a:cubicBezTo>
                  <a:pt x="934237" y="1613684"/>
                  <a:pt x="935356" y="1613022"/>
                  <a:pt x="936442" y="1612277"/>
                </a:cubicBezTo>
                <a:cubicBezTo>
                  <a:pt x="936588" y="1612088"/>
                  <a:pt x="936680" y="1611934"/>
                  <a:pt x="936821" y="1611745"/>
                </a:cubicBezTo>
                <a:cubicBezTo>
                  <a:pt x="937998" y="1610208"/>
                  <a:pt x="939008" y="1608742"/>
                  <a:pt x="939866" y="1607359"/>
                </a:cubicBezTo>
                <a:cubicBezTo>
                  <a:pt x="939892" y="1607324"/>
                  <a:pt x="939909" y="1607288"/>
                  <a:pt x="939933" y="1607253"/>
                </a:cubicBezTo>
                <a:cubicBezTo>
                  <a:pt x="940280" y="1606685"/>
                  <a:pt x="940558" y="1606165"/>
                  <a:pt x="940856" y="1605621"/>
                </a:cubicBezTo>
                <a:cubicBezTo>
                  <a:pt x="941107" y="1605172"/>
                  <a:pt x="941412" y="1604699"/>
                  <a:pt x="941631" y="1604262"/>
                </a:cubicBezTo>
                <a:cubicBezTo>
                  <a:pt x="945259" y="1597050"/>
                  <a:pt x="944466" y="1592168"/>
                  <a:pt x="942609" y="1587877"/>
                </a:cubicBezTo>
                <a:cubicBezTo>
                  <a:pt x="942420" y="1587428"/>
                  <a:pt x="942228" y="1587002"/>
                  <a:pt x="942019" y="1586565"/>
                </a:cubicBezTo>
                <a:cubicBezTo>
                  <a:pt x="941027" y="1584531"/>
                  <a:pt x="939888" y="1582569"/>
                  <a:pt x="938949" y="1580536"/>
                </a:cubicBezTo>
                <a:cubicBezTo>
                  <a:pt x="937937" y="1578337"/>
                  <a:pt x="937211" y="1576008"/>
                  <a:pt x="937211" y="1573324"/>
                </a:cubicBezTo>
                <a:cubicBezTo>
                  <a:pt x="937210" y="1571716"/>
                  <a:pt x="937445" y="1570002"/>
                  <a:pt x="938094" y="1568075"/>
                </a:cubicBezTo>
                <a:cubicBezTo>
                  <a:pt x="939357" y="1564316"/>
                  <a:pt x="941345" y="1560143"/>
                  <a:pt x="942748" y="1555911"/>
                </a:cubicBezTo>
                <a:cubicBezTo>
                  <a:pt x="941626" y="1556798"/>
                  <a:pt x="940388" y="1557542"/>
                  <a:pt x="939188" y="1558216"/>
                </a:cubicBezTo>
                <a:cubicBezTo>
                  <a:pt x="938294" y="1558713"/>
                  <a:pt x="937408" y="1559174"/>
                  <a:pt x="936687" y="1559540"/>
                </a:cubicBezTo>
                <a:cubicBezTo>
                  <a:pt x="936463" y="1559658"/>
                  <a:pt x="936298" y="1559658"/>
                  <a:pt x="936135" y="1559647"/>
                </a:cubicBezTo>
                <a:cubicBezTo>
                  <a:pt x="935430" y="1559635"/>
                  <a:pt x="935227" y="1558724"/>
                  <a:pt x="935380" y="1558062"/>
                </a:cubicBezTo>
                <a:cubicBezTo>
                  <a:pt x="935460" y="1557720"/>
                  <a:pt x="935676" y="1557424"/>
                  <a:pt x="935951" y="1557164"/>
                </a:cubicBezTo>
                <a:cubicBezTo>
                  <a:pt x="936867" y="1556266"/>
                  <a:pt x="938673" y="1555698"/>
                  <a:pt x="940290" y="1555001"/>
                </a:cubicBezTo>
                <a:cubicBezTo>
                  <a:pt x="941537" y="1554457"/>
                  <a:pt x="942656" y="1553830"/>
                  <a:pt x="943134" y="1552896"/>
                </a:cubicBezTo>
                <a:cubicBezTo>
                  <a:pt x="943811" y="1551572"/>
                  <a:pt x="944064" y="1548345"/>
                  <a:pt x="943304" y="1546430"/>
                </a:cubicBezTo>
                <a:cubicBezTo>
                  <a:pt x="943098" y="1545910"/>
                  <a:pt x="942838" y="1545472"/>
                  <a:pt x="942471" y="1545212"/>
                </a:cubicBezTo>
                <a:cubicBezTo>
                  <a:pt x="942219" y="1545035"/>
                  <a:pt x="941694" y="1545011"/>
                  <a:pt x="941062" y="1545035"/>
                </a:cubicBezTo>
                <a:cubicBezTo>
                  <a:pt x="939945" y="1545070"/>
                  <a:pt x="938523" y="1545224"/>
                  <a:pt x="937626" y="1544964"/>
                </a:cubicBezTo>
                <a:cubicBezTo>
                  <a:pt x="936992" y="1544775"/>
                  <a:pt x="936603" y="1544397"/>
                  <a:pt x="936845" y="1543557"/>
                </a:cubicBezTo>
                <a:cubicBezTo>
                  <a:pt x="937087" y="1542718"/>
                  <a:pt x="937786" y="1542470"/>
                  <a:pt x="938627" y="1542422"/>
                </a:cubicBezTo>
                <a:cubicBezTo>
                  <a:pt x="939612" y="1542363"/>
                  <a:pt x="940786" y="1542576"/>
                  <a:pt x="941736" y="1542529"/>
                </a:cubicBezTo>
                <a:cubicBezTo>
                  <a:pt x="942390" y="1542493"/>
                  <a:pt x="942936" y="1542328"/>
                  <a:pt x="943205" y="1541831"/>
                </a:cubicBezTo>
                <a:cubicBezTo>
                  <a:pt x="943696" y="1540933"/>
                  <a:pt x="942902" y="1539680"/>
                  <a:pt x="941642" y="1538391"/>
                </a:cubicBezTo>
                <a:close/>
                <a:moveTo>
                  <a:pt x="758612" y="1369259"/>
                </a:moveTo>
                <a:cubicBezTo>
                  <a:pt x="759152" y="1369200"/>
                  <a:pt x="759473" y="1369685"/>
                  <a:pt x="759333" y="1370181"/>
                </a:cubicBezTo>
                <a:cubicBezTo>
                  <a:pt x="758652" y="1372605"/>
                  <a:pt x="756120" y="1374885"/>
                  <a:pt x="753573" y="1375784"/>
                </a:cubicBezTo>
                <a:cubicBezTo>
                  <a:pt x="753075" y="1375949"/>
                  <a:pt x="752573" y="1376162"/>
                  <a:pt x="752088" y="1376210"/>
                </a:cubicBezTo>
                <a:cubicBezTo>
                  <a:pt x="751587" y="1376256"/>
                  <a:pt x="751121" y="1375689"/>
                  <a:pt x="751273" y="1375204"/>
                </a:cubicBezTo>
                <a:cubicBezTo>
                  <a:pt x="751311" y="1375086"/>
                  <a:pt x="751410" y="1374980"/>
                  <a:pt x="751456" y="1374861"/>
                </a:cubicBezTo>
                <a:cubicBezTo>
                  <a:pt x="752516" y="1372107"/>
                  <a:pt x="755734" y="1369506"/>
                  <a:pt x="758612" y="1369259"/>
                </a:cubicBezTo>
                <a:close/>
                <a:moveTo>
                  <a:pt x="317677" y="960100"/>
                </a:moveTo>
                <a:cubicBezTo>
                  <a:pt x="315633" y="960884"/>
                  <a:pt x="303981" y="966663"/>
                  <a:pt x="302831" y="964976"/>
                </a:cubicBezTo>
                <a:cubicBezTo>
                  <a:pt x="302331" y="964245"/>
                  <a:pt x="302440" y="963276"/>
                  <a:pt x="302510" y="962393"/>
                </a:cubicBezTo>
                <a:cubicBezTo>
                  <a:pt x="302802" y="958671"/>
                  <a:pt x="301988" y="954864"/>
                  <a:pt x="300200" y="951587"/>
                </a:cubicBezTo>
                <a:cubicBezTo>
                  <a:pt x="300128" y="951457"/>
                  <a:pt x="300011" y="951321"/>
                  <a:pt x="299933" y="951190"/>
                </a:cubicBezTo>
                <a:cubicBezTo>
                  <a:pt x="300071" y="953784"/>
                  <a:pt x="299761" y="956224"/>
                  <a:pt x="299069" y="957250"/>
                </a:cubicBezTo>
                <a:cubicBezTo>
                  <a:pt x="298797" y="957653"/>
                  <a:pt x="298211" y="957510"/>
                  <a:pt x="298026" y="957116"/>
                </a:cubicBezTo>
                <a:cubicBezTo>
                  <a:pt x="297185" y="955328"/>
                  <a:pt x="297384" y="953278"/>
                  <a:pt x="297154" y="951353"/>
                </a:cubicBezTo>
                <a:cubicBezTo>
                  <a:pt x="296953" y="949685"/>
                  <a:pt x="296488" y="947989"/>
                  <a:pt x="295580" y="946567"/>
                </a:cubicBezTo>
                <a:cubicBezTo>
                  <a:pt x="295172" y="945928"/>
                  <a:pt x="294656" y="945565"/>
                  <a:pt x="294297" y="945063"/>
                </a:cubicBezTo>
                <a:cubicBezTo>
                  <a:pt x="294145" y="944954"/>
                  <a:pt x="293990" y="944870"/>
                  <a:pt x="293837" y="944766"/>
                </a:cubicBezTo>
                <a:cubicBezTo>
                  <a:pt x="294548" y="946636"/>
                  <a:pt x="294899" y="948570"/>
                  <a:pt x="294723" y="949783"/>
                </a:cubicBezTo>
                <a:cubicBezTo>
                  <a:pt x="294508" y="951259"/>
                  <a:pt x="292548" y="950875"/>
                  <a:pt x="292146" y="949773"/>
                </a:cubicBezTo>
                <a:cubicBezTo>
                  <a:pt x="291537" y="948102"/>
                  <a:pt x="291069" y="946499"/>
                  <a:pt x="290189" y="944929"/>
                </a:cubicBezTo>
                <a:cubicBezTo>
                  <a:pt x="289750" y="944148"/>
                  <a:pt x="289196" y="943463"/>
                  <a:pt x="288707" y="942750"/>
                </a:cubicBezTo>
                <a:cubicBezTo>
                  <a:pt x="288275" y="942684"/>
                  <a:pt x="287783" y="942600"/>
                  <a:pt x="287300" y="942519"/>
                </a:cubicBezTo>
                <a:cubicBezTo>
                  <a:pt x="287305" y="942535"/>
                  <a:pt x="287317" y="942560"/>
                  <a:pt x="287323" y="942574"/>
                </a:cubicBezTo>
                <a:cubicBezTo>
                  <a:pt x="287984" y="944301"/>
                  <a:pt x="287949" y="946287"/>
                  <a:pt x="286651" y="947669"/>
                </a:cubicBezTo>
                <a:cubicBezTo>
                  <a:pt x="285974" y="948388"/>
                  <a:pt x="284823" y="948015"/>
                  <a:pt x="284689" y="947035"/>
                </a:cubicBezTo>
                <a:cubicBezTo>
                  <a:pt x="284433" y="945133"/>
                  <a:pt x="284106" y="943806"/>
                  <a:pt x="283093" y="942177"/>
                </a:cubicBezTo>
                <a:cubicBezTo>
                  <a:pt x="282957" y="941956"/>
                  <a:pt x="282799" y="941734"/>
                  <a:pt x="282645" y="941512"/>
                </a:cubicBezTo>
                <a:lnTo>
                  <a:pt x="282641" y="941513"/>
                </a:lnTo>
                <a:cubicBezTo>
                  <a:pt x="283258" y="950212"/>
                  <a:pt x="280355" y="959027"/>
                  <a:pt x="281562" y="967862"/>
                </a:cubicBezTo>
                <a:cubicBezTo>
                  <a:pt x="281931" y="970555"/>
                  <a:pt x="282741" y="973388"/>
                  <a:pt x="283724" y="976250"/>
                </a:cubicBezTo>
                <a:cubicBezTo>
                  <a:pt x="283349" y="973098"/>
                  <a:pt x="283182" y="969957"/>
                  <a:pt x="283685" y="966972"/>
                </a:cubicBezTo>
                <a:cubicBezTo>
                  <a:pt x="283862" y="965923"/>
                  <a:pt x="285545" y="965758"/>
                  <a:pt x="285969" y="966706"/>
                </a:cubicBezTo>
                <a:cubicBezTo>
                  <a:pt x="288924" y="973314"/>
                  <a:pt x="288713" y="981718"/>
                  <a:pt x="289951" y="988830"/>
                </a:cubicBezTo>
                <a:cubicBezTo>
                  <a:pt x="290513" y="992051"/>
                  <a:pt x="292970" y="1001728"/>
                  <a:pt x="294951" y="1006070"/>
                </a:cubicBezTo>
                <a:cubicBezTo>
                  <a:pt x="290025" y="983650"/>
                  <a:pt x="289296" y="975463"/>
                  <a:pt x="291574" y="970128"/>
                </a:cubicBezTo>
                <a:cubicBezTo>
                  <a:pt x="291899" y="969368"/>
                  <a:pt x="293213" y="969134"/>
                  <a:pt x="293375" y="970173"/>
                </a:cubicBezTo>
                <a:cubicBezTo>
                  <a:pt x="294572" y="977932"/>
                  <a:pt x="294628" y="985968"/>
                  <a:pt x="296552" y="993534"/>
                </a:cubicBezTo>
                <a:cubicBezTo>
                  <a:pt x="298925" y="1002859"/>
                  <a:pt x="301038" y="1010997"/>
                  <a:pt x="305123" y="1019852"/>
                </a:cubicBezTo>
                <a:cubicBezTo>
                  <a:pt x="305696" y="1020260"/>
                  <a:pt x="306246" y="1020702"/>
                  <a:pt x="306817" y="1021114"/>
                </a:cubicBezTo>
                <a:cubicBezTo>
                  <a:pt x="304857" y="1017046"/>
                  <a:pt x="298082" y="993947"/>
                  <a:pt x="297057" y="989607"/>
                </a:cubicBezTo>
                <a:cubicBezTo>
                  <a:pt x="296557" y="987490"/>
                  <a:pt x="296703" y="984865"/>
                  <a:pt x="298228" y="983256"/>
                </a:cubicBezTo>
                <a:cubicBezTo>
                  <a:pt x="298951" y="982497"/>
                  <a:pt x="300066" y="982773"/>
                  <a:pt x="300298" y="983815"/>
                </a:cubicBezTo>
                <a:cubicBezTo>
                  <a:pt x="300793" y="986043"/>
                  <a:pt x="300825" y="988424"/>
                  <a:pt x="301507" y="990572"/>
                </a:cubicBezTo>
                <a:cubicBezTo>
                  <a:pt x="303222" y="995966"/>
                  <a:pt x="305285" y="1001237"/>
                  <a:pt x="307187" y="1006565"/>
                </a:cubicBezTo>
                <a:cubicBezTo>
                  <a:pt x="308921" y="1011420"/>
                  <a:pt x="309403" y="1016278"/>
                  <a:pt x="312293" y="1020775"/>
                </a:cubicBezTo>
                <a:cubicBezTo>
                  <a:pt x="308690" y="1011507"/>
                  <a:pt x="307546" y="1001290"/>
                  <a:pt x="307530" y="991293"/>
                </a:cubicBezTo>
                <a:cubicBezTo>
                  <a:pt x="307517" y="981717"/>
                  <a:pt x="312746" y="973318"/>
                  <a:pt x="315864" y="964603"/>
                </a:cubicBezTo>
                <a:cubicBezTo>
                  <a:pt x="316428" y="963026"/>
                  <a:pt x="316995" y="961496"/>
                  <a:pt x="317677" y="960100"/>
                </a:cubicBezTo>
                <a:close/>
                <a:moveTo>
                  <a:pt x="1088386" y="1669234"/>
                </a:moveTo>
                <a:cubicBezTo>
                  <a:pt x="1087562" y="1669447"/>
                  <a:pt x="1086738" y="1669695"/>
                  <a:pt x="1085902" y="1669778"/>
                </a:cubicBezTo>
                <a:cubicBezTo>
                  <a:pt x="1086031" y="1671598"/>
                  <a:pt x="1086114" y="1673431"/>
                  <a:pt x="1086396" y="1675227"/>
                </a:cubicBezTo>
                <a:cubicBezTo>
                  <a:pt x="1086785" y="1677746"/>
                  <a:pt x="1087668" y="1680228"/>
                  <a:pt x="1088573" y="1682711"/>
                </a:cubicBezTo>
                <a:cubicBezTo>
                  <a:pt x="1089198" y="1683278"/>
                  <a:pt x="1089845" y="1683916"/>
                  <a:pt x="1090505" y="1684661"/>
                </a:cubicBezTo>
                <a:cubicBezTo>
                  <a:pt x="1090717" y="1684094"/>
                  <a:pt x="1090917" y="1683538"/>
                  <a:pt x="1091211" y="1682947"/>
                </a:cubicBezTo>
                <a:cubicBezTo>
                  <a:pt x="1091457" y="1682474"/>
                  <a:pt x="1091682" y="1682025"/>
                  <a:pt x="1091917" y="1681564"/>
                </a:cubicBezTo>
                <a:cubicBezTo>
                  <a:pt x="1090846" y="1677580"/>
                  <a:pt x="1089669" y="1673466"/>
                  <a:pt x="1088386" y="1669234"/>
                </a:cubicBezTo>
                <a:close/>
                <a:moveTo>
                  <a:pt x="829898" y="1430459"/>
                </a:moveTo>
                <a:cubicBezTo>
                  <a:pt x="830211" y="1431062"/>
                  <a:pt x="830539" y="1431901"/>
                  <a:pt x="830858" y="1432989"/>
                </a:cubicBezTo>
                <a:cubicBezTo>
                  <a:pt x="831907" y="1436559"/>
                  <a:pt x="832744" y="1442541"/>
                  <a:pt x="831977" y="1449776"/>
                </a:cubicBezTo>
                <a:cubicBezTo>
                  <a:pt x="831974" y="1449788"/>
                  <a:pt x="831971" y="1449811"/>
                  <a:pt x="831969" y="1449835"/>
                </a:cubicBezTo>
                <a:cubicBezTo>
                  <a:pt x="831505" y="1454150"/>
                  <a:pt x="830491" y="1458867"/>
                  <a:pt x="828558" y="1463785"/>
                </a:cubicBezTo>
                <a:cubicBezTo>
                  <a:pt x="826847" y="1468099"/>
                  <a:pt x="827674" y="1457649"/>
                  <a:pt x="828264" y="1446537"/>
                </a:cubicBezTo>
                <a:cubicBezTo>
                  <a:pt x="828296" y="1445946"/>
                  <a:pt x="828325" y="1445366"/>
                  <a:pt x="828355" y="1444775"/>
                </a:cubicBezTo>
                <a:cubicBezTo>
                  <a:pt x="828605" y="1439763"/>
                  <a:pt x="828780" y="1434762"/>
                  <a:pt x="828622" y="1431050"/>
                </a:cubicBezTo>
                <a:cubicBezTo>
                  <a:pt x="828590" y="1430341"/>
                  <a:pt x="828665" y="1429927"/>
                  <a:pt x="828784" y="1429691"/>
                </a:cubicBezTo>
                <a:cubicBezTo>
                  <a:pt x="828793" y="1429667"/>
                  <a:pt x="828798" y="1429655"/>
                  <a:pt x="828807" y="1429632"/>
                </a:cubicBezTo>
                <a:cubicBezTo>
                  <a:pt x="829029" y="1429253"/>
                  <a:pt x="829431" y="1429561"/>
                  <a:pt x="829898" y="1430459"/>
                </a:cubicBezTo>
                <a:close/>
                <a:moveTo>
                  <a:pt x="1228730" y="1797712"/>
                </a:moveTo>
                <a:cubicBezTo>
                  <a:pt x="1228635" y="1797712"/>
                  <a:pt x="1228541" y="1797700"/>
                  <a:pt x="1228447" y="1797700"/>
                </a:cubicBezTo>
                <a:cubicBezTo>
                  <a:pt x="1226363" y="1797629"/>
                  <a:pt x="1224409" y="1797488"/>
                  <a:pt x="1222514" y="1797322"/>
                </a:cubicBezTo>
                <a:cubicBezTo>
                  <a:pt x="1222090" y="1797287"/>
                  <a:pt x="1221666" y="1797263"/>
                  <a:pt x="1221254" y="1797228"/>
                </a:cubicBezTo>
                <a:cubicBezTo>
                  <a:pt x="1220807" y="1797192"/>
                  <a:pt x="1220360" y="1797157"/>
                  <a:pt x="1219912" y="1797109"/>
                </a:cubicBezTo>
                <a:cubicBezTo>
                  <a:pt x="1219912" y="1797712"/>
                  <a:pt x="1219901" y="1798303"/>
                  <a:pt x="1219924" y="1798895"/>
                </a:cubicBezTo>
                <a:cubicBezTo>
                  <a:pt x="1220748" y="1798812"/>
                  <a:pt x="1221560" y="1798717"/>
                  <a:pt x="1222361" y="1798622"/>
                </a:cubicBezTo>
                <a:cubicBezTo>
                  <a:pt x="1223044" y="1798552"/>
                  <a:pt x="1223738" y="1798469"/>
                  <a:pt x="1224409" y="1798374"/>
                </a:cubicBezTo>
                <a:cubicBezTo>
                  <a:pt x="1225821" y="1798185"/>
                  <a:pt x="1227163" y="1797984"/>
                  <a:pt x="1228435" y="1797760"/>
                </a:cubicBezTo>
                <a:cubicBezTo>
                  <a:pt x="1228529" y="1797736"/>
                  <a:pt x="1228635" y="1797724"/>
                  <a:pt x="1228730" y="1797712"/>
                </a:cubicBezTo>
                <a:close/>
                <a:moveTo>
                  <a:pt x="952301" y="1541051"/>
                </a:moveTo>
                <a:cubicBezTo>
                  <a:pt x="950133" y="1540815"/>
                  <a:pt x="947931" y="1540377"/>
                  <a:pt x="945714" y="1539739"/>
                </a:cubicBezTo>
                <a:cubicBezTo>
                  <a:pt x="945234" y="1539609"/>
                  <a:pt x="944756" y="1539479"/>
                  <a:pt x="944276" y="1539325"/>
                </a:cubicBezTo>
                <a:cubicBezTo>
                  <a:pt x="944586" y="1539940"/>
                  <a:pt x="944885" y="1540554"/>
                  <a:pt x="945166" y="1541205"/>
                </a:cubicBezTo>
                <a:cubicBezTo>
                  <a:pt x="945703" y="1542434"/>
                  <a:pt x="946205" y="1543723"/>
                  <a:pt x="946686" y="1545082"/>
                </a:cubicBezTo>
                <a:cubicBezTo>
                  <a:pt x="949670" y="1553499"/>
                  <a:pt x="944014" y="1561479"/>
                  <a:pt x="942549" y="1569435"/>
                </a:cubicBezTo>
                <a:cubicBezTo>
                  <a:pt x="942038" y="1572213"/>
                  <a:pt x="942029" y="1574991"/>
                  <a:pt x="943089" y="1577769"/>
                </a:cubicBezTo>
                <a:cubicBezTo>
                  <a:pt x="943418" y="1578632"/>
                  <a:pt x="943796" y="1579377"/>
                  <a:pt x="944177" y="1580122"/>
                </a:cubicBezTo>
                <a:lnTo>
                  <a:pt x="944177" y="1580110"/>
                </a:lnTo>
                <a:cubicBezTo>
                  <a:pt x="946733" y="1585040"/>
                  <a:pt x="950081" y="1587640"/>
                  <a:pt x="950214" y="1593149"/>
                </a:cubicBezTo>
                <a:cubicBezTo>
                  <a:pt x="950221" y="1593433"/>
                  <a:pt x="950181" y="1593764"/>
                  <a:pt x="950170" y="1594060"/>
                </a:cubicBezTo>
                <a:cubicBezTo>
                  <a:pt x="950109" y="1595738"/>
                  <a:pt x="949850" y="1597594"/>
                  <a:pt x="949117" y="1599935"/>
                </a:cubicBezTo>
                <a:cubicBezTo>
                  <a:pt x="950293" y="1598327"/>
                  <a:pt x="951293" y="1596743"/>
                  <a:pt x="952184" y="1595183"/>
                </a:cubicBezTo>
                <a:cubicBezTo>
                  <a:pt x="952268" y="1595029"/>
                  <a:pt x="952366" y="1594875"/>
                  <a:pt x="952447" y="1594733"/>
                </a:cubicBezTo>
                <a:cubicBezTo>
                  <a:pt x="953487" y="1592854"/>
                  <a:pt x="954287" y="1590974"/>
                  <a:pt x="954952" y="1589094"/>
                </a:cubicBezTo>
                <a:cubicBezTo>
                  <a:pt x="958377" y="1579389"/>
                  <a:pt x="957099" y="1569329"/>
                  <a:pt x="953519" y="1555024"/>
                </a:cubicBezTo>
                <a:cubicBezTo>
                  <a:pt x="952679" y="1551667"/>
                  <a:pt x="952633" y="1547695"/>
                  <a:pt x="952458" y="1543794"/>
                </a:cubicBezTo>
                <a:cubicBezTo>
                  <a:pt x="952416" y="1542871"/>
                  <a:pt x="952369" y="1541950"/>
                  <a:pt x="952301" y="1541051"/>
                </a:cubicBezTo>
                <a:close/>
                <a:moveTo>
                  <a:pt x="757020" y="1359564"/>
                </a:moveTo>
                <a:cubicBezTo>
                  <a:pt x="757270" y="1359623"/>
                  <a:pt x="757405" y="1359860"/>
                  <a:pt x="757420" y="1360096"/>
                </a:cubicBezTo>
                <a:cubicBezTo>
                  <a:pt x="757437" y="1360344"/>
                  <a:pt x="757379" y="1360581"/>
                  <a:pt x="757328" y="1360829"/>
                </a:cubicBezTo>
                <a:lnTo>
                  <a:pt x="757326" y="1360817"/>
                </a:lnTo>
                <a:cubicBezTo>
                  <a:pt x="757095" y="1361917"/>
                  <a:pt x="756244" y="1362874"/>
                  <a:pt x="755119" y="1363229"/>
                </a:cubicBezTo>
                <a:cubicBezTo>
                  <a:pt x="753785" y="1363643"/>
                  <a:pt x="752376" y="1363844"/>
                  <a:pt x="751134" y="1364446"/>
                </a:cubicBezTo>
                <a:cubicBezTo>
                  <a:pt x="750550" y="1364730"/>
                  <a:pt x="749992" y="1365073"/>
                  <a:pt x="749518" y="1365617"/>
                </a:cubicBezTo>
                <a:cubicBezTo>
                  <a:pt x="748582" y="1366693"/>
                  <a:pt x="747837" y="1367414"/>
                  <a:pt x="746502" y="1367863"/>
                </a:cubicBezTo>
                <a:cubicBezTo>
                  <a:pt x="744789" y="1368442"/>
                  <a:pt x="743210" y="1366373"/>
                  <a:pt x="744724" y="1365061"/>
                </a:cubicBezTo>
                <a:cubicBezTo>
                  <a:pt x="745333" y="1364541"/>
                  <a:pt x="746040" y="1363997"/>
                  <a:pt x="746776" y="1363465"/>
                </a:cubicBezTo>
                <a:cubicBezTo>
                  <a:pt x="748084" y="1362508"/>
                  <a:pt x="749507" y="1361609"/>
                  <a:pt x="750840" y="1361006"/>
                </a:cubicBezTo>
                <a:cubicBezTo>
                  <a:pt x="750907" y="1360983"/>
                  <a:pt x="750978" y="1360935"/>
                  <a:pt x="751043" y="1360912"/>
                </a:cubicBezTo>
                <a:cubicBezTo>
                  <a:pt x="752553" y="1360250"/>
                  <a:pt x="754218" y="1360155"/>
                  <a:pt x="755760" y="1359458"/>
                </a:cubicBezTo>
                <a:cubicBezTo>
                  <a:pt x="756135" y="1359292"/>
                  <a:pt x="756663" y="1359481"/>
                  <a:pt x="757020" y="1359564"/>
                </a:cubicBezTo>
                <a:close/>
                <a:moveTo>
                  <a:pt x="1618308" y="2152944"/>
                </a:moveTo>
                <a:cubicBezTo>
                  <a:pt x="1615532" y="2148399"/>
                  <a:pt x="1610812" y="2143747"/>
                  <a:pt x="1603694" y="2139570"/>
                </a:cubicBezTo>
                <a:cubicBezTo>
                  <a:pt x="1594202" y="2134002"/>
                  <a:pt x="1580448" y="2129279"/>
                  <a:pt x="1561354" y="2126782"/>
                </a:cubicBezTo>
                <a:cubicBezTo>
                  <a:pt x="1551148" y="2127775"/>
                  <a:pt x="1541801" y="2126734"/>
                  <a:pt x="1535374" y="2125375"/>
                </a:cubicBezTo>
                <a:cubicBezTo>
                  <a:pt x="1534644" y="2125422"/>
                  <a:pt x="1533914" y="2125517"/>
                  <a:pt x="1533173" y="2125505"/>
                </a:cubicBezTo>
                <a:cubicBezTo>
                  <a:pt x="1532761" y="2125493"/>
                  <a:pt x="1532325" y="2125517"/>
                  <a:pt x="1531900" y="2125528"/>
                </a:cubicBezTo>
                <a:cubicBezTo>
                  <a:pt x="1533537" y="2125800"/>
                  <a:pt x="1535056" y="2126320"/>
                  <a:pt x="1536045" y="2127384"/>
                </a:cubicBezTo>
                <a:cubicBezTo>
                  <a:pt x="1536150" y="2127503"/>
                  <a:pt x="1536151" y="2127692"/>
                  <a:pt x="1536033" y="2127798"/>
                </a:cubicBezTo>
                <a:cubicBezTo>
                  <a:pt x="1533420" y="2130174"/>
                  <a:pt x="1528181" y="2129252"/>
                  <a:pt x="1524908" y="2128969"/>
                </a:cubicBezTo>
                <a:cubicBezTo>
                  <a:pt x="1524625" y="2128945"/>
                  <a:pt x="1524509" y="2128768"/>
                  <a:pt x="1524309" y="2128661"/>
                </a:cubicBezTo>
                <a:cubicBezTo>
                  <a:pt x="1523861" y="2129347"/>
                  <a:pt x="1523367" y="2130021"/>
                  <a:pt x="1522849" y="2130683"/>
                </a:cubicBezTo>
                <a:cubicBezTo>
                  <a:pt x="1524438" y="2130553"/>
                  <a:pt x="1547428" y="2131321"/>
                  <a:pt x="1549901" y="2132314"/>
                </a:cubicBezTo>
                <a:cubicBezTo>
                  <a:pt x="1550418" y="2132527"/>
                  <a:pt x="1550336" y="2133153"/>
                  <a:pt x="1549911" y="2133402"/>
                </a:cubicBezTo>
                <a:cubicBezTo>
                  <a:pt x="1545227" y="2136168"/>
                  <a:pt x="1524579" y="2136263"/>
                  <a:pt x="1520801" y="2133284"/>
                </a:cubicBezTo>
                <a:cubicBezTo>
                  <a:pt x="1520094" y="2133934"/>
                  <a:pt x="1519435" y="2134655"/>
                  <a:pt x="1518764" y="2135364"/>
                </a:cubicBezTo>
                <a:cubicBezTo>
                  <a:pt x="1525992" y="2136546"/>
                  <a:pt x="1533136" y="2138012"/>
                  <a:pt x="1540471" y="2138390"/>
                </a:cubicBezTo>
                <a:cubicBezTo>
                  <a:pt x="1546274" y="2138698"/>
                  <a:pt x="1552549" y="2137646"/>
                  <a:pt x="1558046" y="2139679"/>
                </a:cubicBezTo>
                <a:cubicBezTo>
                  <a:pt x="1558282" y="2139774"/>
                  <a:pt x="1558341" y="2140187"/>
                  <a:pt x="1558105" y="2140317"/>
                </a:cubicBezTo>
                <a:cubicBezTo>
                  <a:pt x="1552902" y="2143178"/>
                  <a:pt x="1546169" y="2142493"/>
                  <a:pt x="1540354" y="2142185"/>
                </a:cubicBezTo>
                <a:cubicBezTo>
                  <a:pt x="1534362" y="2141866"/>
                  <a:pt x="1528358" y="2141346"/>
                  <a:pt x="1522472" y="2140152"/>
                </a:cubicBezTo>
                <a:cubicBezTo>
                  <a:pt x="1525521" y="2141157"/>
                  <a:pt x="1528546" y="2142280"/>
                  <a:pt x="1531678" y="2142918"/>
                </a:cubicBezTo>
                <a:cubicBezTo>
                  <a:pt x="1537764" y="2144159"/>
                  <a:pt x="1544755" y="2143781"/>
                  <a:pt x="1550536" y="2146063"/>
                </a:cubicBezTo>
                <a:cubicBezTo>
                  <a:pt x="1550995" y="2146240"/>
                  <a:pt x="1551148" y="2146997"/>
                  <a:pt x="1550607" y="2147209"/>
                </a:cubicBezTo>
                <a:cubicBezTo>
                  <a:pt x="1545180" y="2149385"/>
                  <a:pt x="1538658" y="2148202"/>
                  <a:pt x="1533043" y="2147091"/>
                </a:cubicBezTo>
                <a:cubicBezTo>
                  <a:pt x="1528181" y="2146122"/>
                  <a:pt x="1522790" y="2145105"/>
                  <a:pt x="1518199" y="2142847"/>
                </a:cubicBezTo>
                <a:cubicBezTo>
                  <a:pt x="1526027" y="2152778"/>
                  <a:pt x="1530253" y="2148415"/>
                  <a:pt x="1538635" y="2151903"/>
                </a:cubicBezTo>
                <a:cubicBezTo>
                  <a:pt x="1539518" y="2152269"/>
                  <a:pt x="1539365" y="2153581"/>
                  <a:pt x="1538529" y="2153877"/>
                </a:cubicBezTo>
                <a:cubicBezTo>
                  <a:pt x="1533749" y="2155591"/>
                  <a:pt x="1526734" y="2154314"/>
                  <a:pt x="1522296" y="2151879"/>
                </a:cubicBezTo>
                <a:cubicBezTo>
                  <a:pt x="1519682" y="2150449"/>
                  <a:pt x="1517811" y="2148569"/>
                  <a:pt x="1516115" y="2146477"/>
                </a:cubicBezTo>
                <a:cubicBezTo>
                  <a:pt x="1516845" y="2147836"/>
                  <a:pt x="1517540" y="2149184"/>
                  <a:pt x="1518199" y="2150520"/>
                </a:cubicBezTo>
                <a:cubicBezTo>
                  <a:pt x="1526710" y="2161277"/>
                  <a:pt x="1543379" y="2159705"/>
                  <a:pt x="1555350" y="2159575"/>
                </a:cubicBezTo>
                <a:cubicBezTo>
                  <a:pt x="1588230" y="2159220"/>
                  <a:pt x="1587935" y="2179447"/>
                  <a:pt x="1593574" y="2185169"/>
                </a:cubicBezTo>
                <a:cubicBezTo>
                  <a:pt x="1595210" y="2186836"/>
                  <a:pt x="1598059" y="2187592"/>
                  <a:pt x="1599860" y="2186127"/>
                </a:cubicBezTo>
                <a:cubicBezTo>
                  <a:pt x="1603945" y="2182817"/>
                  <a:pt x="1597730" y="2173797"/>
                  <a:pt x="1603050" y="2175262"/>
                </a:cubicBezTo>
                <a:cubicBezTo>
                  <a:pt x="1617465" y="2179259"/>
                  <a:pt x="1626636" y="2166580"/>
                  <a:pt x="1618308" y="2152944"/>
                </a:cubicBezTo>
                <a:close/>
                <a:moveTo>
                  <a:pt x="1095072" y="1670085"/>
                </a:moveTo>
                <a:cubicBezTo>
                  <a:pt x="1095390" y="1671255"/>
                  <a:pt x="1095696" y="1672390"/>
                  <a:pt x="1095979" y="1673513"/>
                </a:cubicBezTo>
                <a:cubicBezTo>
                  <a:pt x="1096190" y="1673076"/>
                  <a:pt x="1096414" y="1672638"/>
                  <a:pt x="1096626" y="1672225"/>
                </a:cubicBezTo>
                <a:cubicBezTo>
                  <a:pt x="1096108" y="1671527"/>
                  <a:pt x="1095578" y="1670830"/>
                  <a:pt x="1095072" y="1670085"/>
                </a:cubicBezTo>
                <a:close/>
                <a:moveTo>
                  <a:pt x="718665" y="1321947"/>
                </a:moveTo>
                <a:cubicBezTo>
                  <a:pt x="713307" y="1321983"/>
                  <a:pt x="708106" y="1321770"/>
                  <a:pt x="703494" y="1320505"/>
                </a:cubicBezTo>
                <a:cubicBezTo>
                  <a:pt x="703706" y="1320954"/>
                  <a:pt x="703923" y="1321415"/>
                  <a:pt x="704127" y="1321853"/>
                </a:cubicBezTo>
                <a:cubicBezTo>
                  <a:pt x="705422" y="1321853"/>
                  <a:pt x="706669" y="1322160"/>
                  <a:pt x="708048" y="1322562"/>
                </a:cubicBezTo>
                <a:cubicBezTo>
                  <a:pt x="708726" y="1322763"/>
                  <a:pt x="716731" y="1325517"/>
                  <a:pt x="715055" y="1326830"/>
                </a:cubicBezTo>
                <a:cubicBezTo>
                  <a:pt x="715087" y="1326794"/>
                  <a:pt x="714897" y="1328627"/>
                  <a:pt x="714547" y="1328981"/>
                </a:cubicBezTo>
                <a:cubicBezTo>
                  <a:pt x="713495" y="1330033"/>
                  <a:pt x="711512" y="1330341"/>
                  <a:pt x="710095" y="1330234"/>
                </a:cubicBezTo>
                <a:cubicBezTo>
                  <a:pt x="710008" y="1330223"/>
                  <a:pt x="709907" y="1330199"/>
                  <a:pt x="709819" y="1330199"/>
                </a:cubicBezTo>
                <a:cubicBezTo>
                  <a:pt x="712175" y="1330814"/>
                  <a:pt x="714381" y="1331783"/>
                  <a:pt x="717022" y="1332457"/>
                </a:cubicBezTo>
                <a:cubicBezTo>
                  <a:pt x="717122" y="1330530"/>
                  <a:pt x="717372" y="1328591"/>
                  <a:pt x="717699" y="1326664"/>
                </a:cubicBezTo>
                <a:cubicBezTo>
                  <a:pt x="717702" y="1326298"/>
                  <a:pt x="717764" y="1325931"/>
                  <a:pt x="717917" y="1325612"/>
                </a:cubicBezTo>
                <a:cubicBezTo>
                  <a:pt x="718146" y="1324383"/>
                  <a:pt x="718368" y="1323153"/>
                  <a:pt x="718665" y="1321947"/>
                </a:cubicBezTo>
                <a:close/>
                <a:moveTo>
                  <a:pt x="333420" y="966452"/>
                </a:moveTo>
                <a:cubicBezTo>
                  <a:pt x="333543" y="969458"/>
                  <a:pt x="332955" y="973623"/>
                  <a:pt x="330558" y="975128"/>
                </a:cubicBezTo>
                <a:cubicBezTo>
                  <a:pt x="329876" y="975557"/>
                  <a:pt x="328707" y="975183"/>
                  <a:pt x="328419" y="974418"/>
                </a:cubicBezTo>
                <a:cubicBezTo>
                  <a:pt x="327504" y="971977"/>
                  <a:pt x="328892" y="969030"/>
                  <a:pt x="329239" y="966505"/>
                </a:cubicBezTo>
                <a:cubicBezTo>
                  <a:pt x="329358" y="965634"/>
                  <a:pt x="329161" y="964831"/>
                  <a:pt x="328907" y="964044"/>
                </a:cubicBezTo>
                <a:cubicBezTo>
                  <a:pt x="328344" y="965666"/>
                  <a:pt x="327482" y="967199"/>
                  <a:pt x="326414" y="968017"/>
                </a:cubicBezTo>
                <a:cubicBezTo>
                  <a:pt x="325683" y="968577"/>
                  <a:pt x="324403" y="968113"/>
                  <a:pt x="324556" y="967062"/>
                </a:cubicBezTo>
                <a:cubicBezTo>
                  <a:pt x="324770" y="965598"/>
                  <a:pt x="325295" y="964191"/>
                  <a:pt x="325397" y="962718"/>
                </a:cubicBezTo>
                <a:cubicBezTo>
                  <a:pt x="325462" y="961754"/>
                  <a:pt x="325387" y="960950"/>
                  <a:pt x="325519" y="960196"/>
                </a:cubicBezTo>
                <a:lnTo>
                  <a:pt x="325251" y="960030"/>
                </a:lnTo>
                <a:lnTo>
                  <a:pt x="325252" y="960029"/>
                </a:lnTo>
                <a:lnTo>
                  <a:pt x="325251" y="960030"/>
                </a:lnTo>
                <a:lnTo>
                  <a:pt x="325251" y="960030"/>
                </a:lnTo>
                <a:lnTo>
                  <a:pt x="317929" y="974948"/>
                </a:lnTo>
                <a:cubicBezTo>
                  <a:pt x="315782" y="980611"/>
                  <a:pt x="314114" y="986425"/>
                  <a:pt x="313476" y="990771"/>
                </a:cubicBezTo>
                <a:cubicBezTo>
                  <a:pt x="314909" y="985546"/>
                  <a:pt x="316257" y="979364"/>
                  <a:pt x="320802" y="976739"/>
                </a:cubicBezTo>
                <a:cubicBezTo>
                  <a:pt x="321614" y="976269"/>
                  <a:pt x="322642" y="977062"/>
                  <a:pt x="322378" y="977973"/>
                </a:cubicBezTo>
                <a:cubicBezTo>
                  <a:pt x="321343" y="981550"/>
                  <a:pt x="319597" y="984840"/>
                  <a:pt x="317944" y="988961"/>
                </a:cubicBezTo>
                <a:lnTo>
                  <a:pt x="316702" y="994071"/>
                </a:lnTo>
                <a:lnTo>
                  <a:pt x="316454" y="994496"/>
                </a:lnTo>
                <a:lnTo>
                  <a:pt x="316312" y="995673"/>
                </a:lnTo>
                <a:lnTo>
                  <a:pt x="314063" y="1004930"/>
                </a:lnTo>
                <a:cubicBezTo>
                  <a:pt x="314028" y="1005275"/>
                  <a:pt x="314048" y="1005620"/>
                  <a:pt x="314031" y="1005965"/>
                </a:cubicBezTo>
                <a:cubicBezTo>
                  <a:pt x="314256" y="1007135"/>
                  <a:pt x="314569" y="1008295"/>
                  <a:pt x="314855" y="1009460"/>
                </a:cubicBezTo>
                <a:cubicBezTo>
                  <a:pt x="314882" y="1008393"/>
                  <a:pt x="314936" y="1007345"/>
                  <a:pt x="315034" y="1006341"/>
                </a:cubicBezTo>
                <a:lnTo>
                  <a:pt x="316312" y="995673"/>
                </a:lnTo>
                <a:lnTo>
                  <a:pt x="316702" y="994071"/>
                </a:lnTo>
                <a:lnTo>
                  <a:pt x="322106" y="984824"/>
                </a:lnTo>
                <a:cubicBezTo>
                  <a:pt x="323105" y="984292"/>
                  <a:pt x="323861" y="985489"/>
                  <a:pt x="323619" y="986342"/>
                </a:cubicBezTo>
                <a:cubicBezTo>
                  <a:pt x="321682" y="993152"/>
                  <a:pt x="318922" y="999369"/>
                  <a:pt x="318558" y="1006603"/>
                </a:cubicBezTo>
                <a:cubicBezTo>
                  <a:pt x="318444" y="1008862"/>
                  <a:pt x="318801" y="1011063"/>
                  <a:pt x="319281" y="1013245"/>
                </a:cubicBezTo>
                <a:cubicBezTo>
                  <a:pt x="319378" y="1012709"/>
                  <a:pt x="319471" y="1012166"/>
                  <a:pt x="319582" y="1011660"/>
                </a:cubicBezTo>
                <a:cubicBezTo>
                  <a:pt x="320729" y="1006426"/>
                  <a:pt x="320366" y="999349"/>
                  <a:pt x="325095" y="995689"/>
                </a:cubicBezTo>
                <a:cubicBezTo>
                  <a:pt x="325920" y="995052"/>
                  <a:pt x="326886" y="995599"/>
                  <a:pt x="326950" y="996586"/>
                </a:cubicBezTo>
                <a:cubicBezTo>
                  <a:pt x="327309" y="1002126"/>
                  <a:pt x="323393" y="1006971"/>
                  <a:pt x="323327" y="1012489"/>
                </a:cubicBezTo>
                <a:cubicBezTo>
                  <a:pt x="323326" y="1012592"/>
                  <a:pt x="323334" y="1012690"/>
                  <a:pt x="323336" y="1012792"/>
                </a:cubicBezTo>
                <a:cubicBezTo>
                  <a:pt x="324059" y="1010319"/>
                  <a:pt x="325248" y="1007888"/>
                  <a:pt x="326130" y="1005913"/>
                </a:cubicBezTo>
                <a:cubicBezTo>
                  <a:pt x="327993" y="1001738"/>
                  <a:pt x="330217" y="993814"/>
                  <a:pt x="334872" y="991911"/>
                </a:cubicBezTo>
                <a:cubicBezTo>
                  <a:pt x="335248" y="990930"/>
                  <a:pt x="336334" y="991294"/>
                  <a:pt x="336693" y="991954"/>
                </a:cubicBezTo>
                <a:cubicBezTo>
                  <a:pt x="337062" y="992319"/>
                  <a:pt x="337232" y="992878"/>
                  <a:pt x="336935" y="993408"/>
                </a:cubicBezTo>
                <a:cubicBezTo>
                  <a:pt x="335762" y="995511"/>
                  <a:pt x="334563" y="997606"/>
                  <a:pt x="333406" y="999715"/>
                </a:cubicBezTo>
                <a:cubicBezTo>
                  <a:pt x="334182" y="999011"/>
                  <a:pt x="334935" y="998333"/>
                  <a:pt x="335539" y="997773"/>
                </a:cubicBezTo>
                <a:cubicBezTo>
                  <a:pt x="336641" y="996754"/>
                  <a:pt x="337579" y="995712"/>
                  <a:pt x="338437" y="994661"/>
                </a:cubicBezTo>
                <a:cubicBezTo>
                  <a:pt x="340110" y="992614"/>
                  <a:pt x="341327" y="990518"/>
                  <a:pt x="342102" y="988411"/>
                </a:cubicBezTo>
                <a:cubicBezTo>
                  <a:pt x="342725" y="986715"/>
                  <a:pt x="343083" y="985015"/>
                  <a:pt x="343145" y="983331"/>
                </a:cubicBezTo>
                <a:cubicBezTo>
                  <a:pt x="343176" y="982518"/>
                  <a:pt x="343159" y="981708"/>
                  <a:pt x="343061" y="980905"/>
                </a:cubicBezTo>
                <a:cubicBezTo>
                  <a:pt x="342975" y="981619"/>
                  <a:pt x="342854" y="982396"/>
                  <a:pt x="342694" y="983181"/>
                </a:cubicBezTo>
                <a:cubicBezTo>
                  <a:pt x="342527" y="984003"/>
                  <a:pt x="342309" y="984831"/>
                  <a:pt x="342031" y="985627"/>
                </a:cubicBezTo>
                <a:cubicBezTo>
                  <a:pt x="341460" y="987262"/>
                  <a:pt x="340634" y="988733"/>
                  <a:pt x="339409" y="989581"/>
                </a:cubicBezTo>
                <a:cubicBezTo>
                  <a:pt x="339097" y="989797"/>
                  <a:pt x="338767" y="989809"/>
                  <a:pt x="338451" y="989746"/>
                </a:cubicBezTo>
                <a:cubicBezTo>
                  <a:pt x="337866" y="989629"/>
                  <a:pt x="337358" y="989150"/>
                  <a:pt x="337295" y="988498"/>
                </a:cubicBezTo>
                <a:cubicBezTo>
                  <a:pt x="337180" y="987304"/>
                  <a:pt x="337350" y="986853"/>
                  <a:pt x="337817" y="985745"/>
                </a:cubicBezTo>
                <a:cubicBezTo>
                  <a:pt x="338031" y="985235"/>
                  <a:pt x="338220" y="984713"/>
                  <a:pt x="338410" y="984191"/>
                </a:cubicBezTo>
                <a:cubicBezTo>
                  <a:pt x="339299" y="981763"/>
                  <a:pt x="339906" y="979227"/>
                  <a:pt x="339951" y="976643"/>
                </a:cubicBezTo>
                <a:cubicBezTo>
                  <a:pt x="339972" y="975388"/>
                  <a:pt x="339838" y="974061"/>
                  <a:pt x="339613" y="972750"/>
                </a:cubicBezTo>
                <a:cubicBezTo>
                  <a:pt x="339400" y="972464"/>
                  <a:pt x="339246" y="972164"/>
                  <a:pt x="339014" y="971881"/>
                </a:cubicBezTo>
                <a:cubicBezTo>
                  <a:pt x="339080" y="973975"/>
                  <a:pt x="338632" y="976096"/>
                  <a:pt x="338202" y="978129"/>
                </a:cubicBezTo>
                <a:cubicBezTo>
                  <a:pt x="338195" y="978162"/>
                  <a:pt x="338190" y="978198"/>
                  <a:pt x="338183" y="978231"/>
                </a:cubicBezTo>
                <a:cubicBezTo>
                  <a:pt x="337811" y="979991"/>
                  <a:pt x="337607" y="981837"/>
                  <a:pt x="336214" y="983088"/>
                </a:cubicBezTo>
                <a:cubicBezTo>
                  <a:pt x="335534" y="983697"/>
                  <a:pt x="334404" y="983521"/>
                  <a:pt x="333988" y="982689"/>
                </a:cubicBezTo>
                <a:cubicBezTo>
                  <a:pt x="332768" y="980254"/>
                  <a:pt x="334281" y="977052"/>
                  <a:pt x="334768" y="974551"/>
                </a:cubicBezTo>
                <a:cubicBezTo>
                  <a:pt x="335020" y="973248"/>
                  <a:pt x="335166" y="971918"/>
                  <a:pt x="335172" y="970593"/>
                </a:cubicBezTo>
                <a:cubicBezTo>
                  <a:pt x="335178" y="969238"/>
                  <a:pt x="334789" y="968171"/>
                  <a:pt x="334215" y="967186"/>
                </a:cubicBezTo>
                <a:cubicBezTo>
                  <a:pt x="333951" y="966942"/>
                  <a:pt x="333709" y="966718"/>
                  <a:pt x="333420" y="966452"/>
                </a:cubicBezTo>
                <a:close/>
                <a:moveTo>
                  <a:pt x="471518" y="1093315"/>
                </a:moveTo>
                <a:cubicBezTo>
                  <a:pt x="470724" y="1093729"/>
                  <a:pt x="469906" y="1094048"/>
                  <a:pt x="469067" y="1094297"/>
                </a:cubicBezTo>
                <a:cubicBezTo>
                  <a:pt x="466578" y="1095066"/>
                  <a:pt x="463923" y="1095266"/>
                  <a:pt x="461300" y="1095562"/>
                </a:cubicBezTo>
                <a:cubicBezTo>
                  <a:pt x="457573" y="1095987"/>
                  <a:pt x="453804" y="1095928"/>
                  <a:pt x="450065" y="1095703"/>
                </a:cubicBezTo>
                <a:lnTo>
                  <a:pt x="427834" y="1094072"/>
                </a:lnTo>
                <a:lnTo>
                  <a:pt x="427834" y="1094072"/>
                </a:lnTo>
                <a:lnTo>
                  <a:pt x="427834" y="1094072"/>
                </a:lnTo>
                <a:lnTo>
                  <a:pt x="401479" y="1101626"/>
                </a:lnTo>
                <a:cubicBezTo>
                  <a:pt x="399141" y="1103269"/>
                  <a:pt x="397083" y="1105552"/>
                  <a:pt x="397676" y="1108636"/>
                </a:cubicBezTo>
                <a:cubicBezTo>
                  <a:pt x="398450" y="1112644"/>
                  <a:pt x="402276" y="1113270"/>
                  <a:pt x="404588" y="1115871"/>
                </a:cubicBezTo>
                <a:cubicBezTo>
                  <a:pt x="406130" y="1117609"/>
                  <a:pt x="409697" y="1123969"/>
                  <a:pt x="408533" y="1126381"/>
                </a:cubicBezTo>
                <a:cubicBezTo>
                  <a:pt x="410062" y="1123212"/>
                  <a:pt x="412706" y="1120730"/>
                  <a:pt x="415505" y="1118697"/>
                </a:cubicBezTo>
                <a:cubicBezTo>
                  <a:pt x="421102" y="1114655"/>
                  <a:pt x="427793" y="1112029"/>
                  <a:pt x="434401" y="1110209"/>
                </a:cubicBezTo>
                <a:cubicBezTo>
                  <a:pt x="437142" y="1109452"/>
                  <a:pt x="440032" y="1109205"/>
                  <a:pt x="442748" y="1108447"/>
                </a:cubicBezTo>
                <a:cubicBezTo>
                  <a:pt x="446558" y="1107395"/>
                  <a:pt x="448187" y="1103908"/>
                  <a:pt x="449711" y="1100550"/>
                </a:cubicBezTo>
                <a:cubicBezTo>
                  <a:pt x="450483" y="1098849"/>
                  <a:pt x="452929" y="1100161"/>
                  <a:pt x="452249" y="1101851"/>
                </a:cubicBezTo>
                <a:cubicBezTo>
                  <a:pt x="451007" y="1104936"/>
                  <a:pt x="449317" y="1109499"/>
                  <a:pt x="446485" y="1111675"/>
                </a:cubicBezTo>
                <a:cubicBezTo>
                  <a:pt x="446935" y="1119500"/>
                  <a:pt x="440386" y="1138687"/>
                  <a:pt x="427312" y="1146218"/>
                </a:cubicBezTo>
                <a:cubicBezTo>
                  <a:pt x="429392" y="1146619"/>
                  <a:pt x="431435" y="1146998"/>
                  <a:pt x="433356" y="1147672"/>
                </a:cubicBezTo>
                <a:cubicBezTo>
                  <a:pt x="448237" y="1124502"/>
                  <a:pt x="470312" y="1128414"/>
                  <a:pt x="480107" y="1116558"/>
                </a:cubicBezTo>
                <a:cubicBezTo>
                  <a:pt x="480040" y="1115670"/>
                  <a:pt x="479845" y="1114831"/>
                  <a:pt x="479599" y="1114015"/>
                </a:cubicBezTo>
                <a:cubicBezTo>
                  <a:pt x="477406" y="1106722"/>
                  <a:pt x="470856" y="1101721"/>
                  <a:pt x="471518" y="1093315"/>
                </a:cubicBezTo>
                <a:close/>
                <a:moveTo>
                  <a:pt x="1493478" y="2035412"/>
                </a:moveTo>
                <a:cubicBezTo>
                  <a:pt x="1494761" y="2035104"/>
                  <a:pt x="1495503" y="2036925"/>
                  <a:pt x="1494526" y="2037717"/>
                </a:cubicBezTo>
                <a:cubicBezTo>
                  <a:pt x="1493042" y="2038935"/>
                  <a:pt x="1491512" y="2039963"/>
                  <a:pt x="1490123" y="2041299"/>
                </a:cubicBezTo>
                <a:cubicBezTo>
                  <a:pt x="1488451" y="2042907"/>
                  <a:pt x="1485979" y="2039880"/>
                  <a:pt x="1487875" y="2038403"/>
                </a:cubicBezTo>
                <a:cubicBezTo>
                  <a:pt x="1489605" y="2037055"/>
                  <a:pt x="1491335" y="2035920"/>
                  <a:pt x="1493478" y="2035412"/>
                </a:cubicBezTo>
                <a:close/>
                <a:moveTo>
                  <a:pt x="1390816" y="1940389"/>
                </a:moveTo>
                <a:cubicBezTo>
                  <a:pt x="1383706" y="1935943"/>
                  <a:pt x="1375418" y="1933449"/>
                  <a:pt x="1366790" y="1932515"/>
                </a:cubicBezTo>
                <a:cubicBezTo>
                  <a:pt x="1363917" y="1932196"/>
                  <a:pt x="1361009" y="1932066"/>
                  <a:pt x="1358090" y="1932078"/>
                </a:cubicBezTo>
                <a:cubicBezTo>
                  <a:pt x="1355171" y="1932090"/>
                  <a:pt x="1352251" y="1932267"/>
                  <a:pt x="1349356" y="1932586"/>
                </a:cubicBezTo>
                <a:cubicBezTo>
                  <a:pt x="1349356" y="1932586"/>
                  <a:pt x="1348071" y="1948238"/>
                  <a:pt x="1347472" y="1955367"/>
                </a:cubicBezTo>
                <a:cubicBezTo>
                  <a:pt x="1347378" y="1956454"/>
                  <a:pt x="1347307" y="1957353"/>
                  <a:pt x="1347248" y="1957956"/>
                </a:cubicBezTo>
                <a:cubicBezTo>
                  <a:pt x="1347224" y="1958263"/>
                  <a:pt x="1347201" y="1958488"/>
                  <a:pt x="1347190" y="1958641"/>
                </a:cubicBezTo>
                <a:cubicBezTo>
                  <a:pt x="1346601" y="1965202"/>
                  <a:pt x="1345953" y="1971929"/>
                  <a:pt x="1346718" y="1978514"/>
                </a:cubicBezTo>
                <a:cubicBezTo>
                  <a:pt x="1348130" y="1990595"/>
                  <a:pt x="1355854" y="1998149"/>
                  <a:pt x="1365918" y="2003907"/>
                </a:cubicBezTo>
                <a:cubicBezTo>
                  <a:pt x="1356678" y="1995407"/>
                  <a:pt x="1349672" y="1981481"/>
                  <a:pt x="1350568" y="1972213"/>
                </a:cubicBezTo>
                <a:cubicBezTo>
                  <a:pt x="1350592" y="1971976"/>
                  <a:pt x="1350909" y="1971740"/>
                  <a:pt x="1351097" y="1971976"/>
                </a:cubicBezTo>
                <a:cubicBezTo>
                  <a:pt x="1357443" y="1979743"/>
                  <a:pt x="1358878" y="1990454"/>
                  <a:pt x="1366119" y="1997984"/>
                </a:cubicBezTo>
                <a:cubicBezTo>
                  <a:pt x="1369544" y="2001554"/>
                  <a:pt x="1373452" y="2003729"/>
                  <a:pt x="1377290" y="2006176"/>
                </a:cubicBezTo>
                <a:cubicBezTo>
                  <a:pt x="1375171" y="2003304"/>
                  <a:pt x="1373064" y="2000419"/>
                  <a:pt x="1371039" y="1997535"/>
                </a:cubicBezTo>
                <a:cubicBezTo>
                  <a:pt x="1365824" y="1990134"/>
                  <a:pt x="1358867" y="1983502"/>
                  <a:pt x="1358231" y="1974116"/>
                </a:cubicBezTo>
                <a:cubicBezTo>
                  <a:pt x="1357771" y="1967283"/>
                  <a:pt x="1365518" y="1986351"/>
                  <a:pt x="1375795" y="1999403"/>
                </a:cubicBezTo>
                <a:cubicBezTo>
                  <a:pt x="1383187" y="2008777"/>
                  <a:pt x="1390898" y="2017927"/>
                  <a:pt x="1397950" y="2027586"/>
                </a:cubicBezTo>
                <a:cubicBezTo>
                  <a:pt x="1393394" y="2019842"/>
                  <a:pt x="1390039" y="2011331"/>
                  <a:pt x="1385565" y="2003493"/>
                </a:cubicBezTo>
                <a:cubicBezTo>
                  <a:pt x="1382387" y="1997901"/>
                  <a:pt x="1378350" y="1992570"/>
                  <a:pt x="1376136" y="1986517"/>
                </a:cubicBezTo>
                <a:cubicBezTo>
                  <a:pt x="1375841" y="1985701"/>
                  <a:pt x="1376807" y="1984732"/>
                  <a:pt x="1377561" y="1985394"/>
                </a:cubicBezTo>
                <a:cubicBezTo>
                  <a:pt x="1383129" y="1990323"/>
                  <a:pt x="1387178" y="1997771"/>
                  <a:pt x="1390439" y="2004427"/>
                </a:cubicBezTo>
                <a:cubicBezTo>
                  <a:pt x="1389980" y="2001140"/>
                  <a:pt x="1390051" y="1997641"/>
                  <a:pt x="1391016" y="1993775"/>
                </a:cubicBezTo>
                <a:cubicBezTo>
                  <a:pt x="1391063" y="1993598"/>
                  <a:pt x="1391134" y="1993444"/>
                  <a:pt x="1391181" y="1993267"/>
                </a:cubicBezTo>
                <a:cubicBezTo>
                  <a:pt x="1390368" y="1992404"/>
                  <a:pt x="1390051" y="1991494"/>
                  <a:pt x="1389239" y="1990193"/>
                </a:cubicBezTo>
                <a:cubicBezTo>
                  <a:pt x="1387814" y="1987876"/>
                  <a:pt x="1386307" y="1985630"/>
                  <a:pt x="1385001" y="1983242"/>
                </a:cubicBezTo>
                <a:cubicBezTo>
                  <a:pt x="1383270" y="1980098"/>
                  <a:pt x="1380292" y="1976823"/>
                  <a:pt x="1380021" y="1973182"/>
                </a:cubicBezTo>
                <a:cubicBezTo>
                  <a:pt x="1379986" y="1972650"/>
                  <a:pt x="1380480" y="1972059"/>
                  <a:pt x="1381057" y="1972331"/>
                </a:cubicBezTo>
                <a:cubicBezTo>
                  <a:pt x="1384965" y="1974222"/>
                  <a:pt x="1388120" y="1980523"/>
                  <a:pt x="1389886" y="1984377"/>
                </a:cubicBezTo>
                <a:cubicBezTo>
                  <a:pt x="1390674" y="1986091"/>
                  <a:pt x="1391699" y="1987959"/>
                  <a:pt x="1392370" y="1989862"/>
                </a:cubicBezTo>
                <a:cubicBezTo>
                  <a:pt x="1393370" y="1987498"/>
                  <a:pt x="1394688" y="1985216"/>
                  <a:pt x="1396090" y="1982947"/>
                </a:cubicBezTo>
                <a:cubicBezTo>
                  <a:pt x="1395289" y="1981469"/>
                  <a:pt x="1390274" y="1971834"/>
                  <a:pt x="1390003" y="1969730"/>
                </a:cubicBezTo>
                <a:cubicBezTo>
                  <a:pt x="1389992" y="1969635"/>
                  <a:pt x="1390039" y="1969565"/>
                  <a:pt x="1390051" y="1969470"/>
                </a:cubicBezTo>
                <a:cubicBezTo>
                  <a:pt x="1390110" y="1968832"/>
                  <a:pt x="1390616" y="1968371"/>
                  <a:pt x="1391203" y="1968323"/>
                </a:cubicBezTo>
                <a:cubicBezTo>
                  <a:pt x="1391498" y="1968300"/>
                  <a:pt x="1391793" y="1968335"/>
                  <a:pt x="1392052" y="1968548"/>
                </a:cubicBezTo>
                <a:cubicBezTo>
                  <a:pt x="1394312" y="1970297"/>
                  <a:pt x="1397136" y="1976362"/>
                  <a:pt x="1398444" y="1979152"/>
                </a:cubicBezTo>
                <a:cubicBezTo>
                  <a:pt x="1399351" y="1977722"/>
                  <a:pt x="1400222" y="1976279"/>
                  <a:pt x="1401069" y="1974825"/>
                </a:cubicBezTo>
                <a:cubicBezTo>
                  <a:pt x="1399385" y="1971491"/>
                  <a:pt x="1398149" y="1967874"/>
                  <a:pt x="1396090" y="1964706"/>
                </a:cubicBezTo>
                <a:cubicBezTo>
                  <a:pt x="1395254" y="1963417"/>
                  <a:pt x="1394206" y="1962034"/>
                  <a:pt x="1393265" y="1960604"/>
                </a:cubicBezTo>
                <a:cubicBezTo>
                  <a:pt x="1392052" y="1958759"/>
                  <a:pt x="1391004" y="1956821"/>
                  <a:pt x="1390887" y="1954776"/>
                </a:cubicBezTo>
                <a:cubicBezTo>
                  <a:pt x="1390839" y="1954113"/>
                  <a:pt x="1391615" y="1953771"/>
                  <a:pt x="1392146" y="1954055"/>
                </a:cubicBezTo>
                <a:cubicBezTo>
                  <a:pt x="1394053" y="1955107"/>
                  <a:pt x="1396007" y="1957471"/>
                  <a:pt x="1397785" y="1960178"/>
                </a:cubicBezTo>
                <a:cubicBezTo>
                  <a:pt x="1400151" y="1963807"/>
                  <a:pt x="1402176" y="1968063"/>
                  <a:pt x="1403141" y="1970723"/>
                </a:cubicBezTo>
                <a:lnTo>
                  <a:pt x="1405127" y="1966084"/>
                </a:lnTo>
                <a:lnTo>
                  <a:pt x="1405130" y="1966089"/>
                </a:lnTo>
                <a:lnTo>
                  <a:pt x="1405130" y="1966077"/>
                </a:lnTo>
                <a:lnTo>
                  <a:pt x="1405127" y="1966084"/>
                </a:lnTo>
                <a:lnTo>
                  <a:pt x="1403200" y="1962767"/>
                </a:lnTo>
                <a:cubicBezTo>
                  <a:pt x="1402894" y="1962223"/>
                  <a:pt x="1402600" y="1961679"/>
                  <a:pt x="1402257" y="1961183"/>
                </a:cubicBezTo>
                <a:cubicBezTo>
                  <a:pt x="1400739" y="1958878"/>
                  <a:pt x="1397655" y="1956726"/>
                  <a:pt x="1397302" y="1953913"/>
                </a:cubicBezTo>
                <a:cubicBezTo>
                  <a:pt x="1397231" y="1953428"/>
                  <a:pt x="1397655" y="1952990"/>
                  <a:pt x="1398115" y="1952955"/>
                </a:cubicBezTo>
                <a:cubicBezTo>
                  <a:pt x="1401364" y="1952707"/>
                  <a:pt x="1404130" y="1956750"/>
                  <a:pt x="1405578" y="1959280"/>
                </a:cubicBezTo>
                <a:cubicBezTo>
                  <a:pt x="1406036" y="1960095"/>
                  <a:pt x="1406472" y="1960958"/>
                  <a:pt x="1406873" y="1961845"/>
                </a:cubicBezTo>
                <a:cubicBezTo>
                  <a:pt x="1407155" y="1961218"/>
                  <a:pt x="1407414" y="1960580"/>
                  <a:pt x="1407720" y="1959965"/>
                </a:cubicBezTo>
                <a:cubicBezTo>
                  <a:pt x="1403836" y="1951229"/>
                  <a:pt x="1397914" y="1944834"/>
                  <a:pt x="1390816" y="1940389"/>
                </a:cubicBezTo>
                <a:close/>
                <a:moveTo>
                  <a:pt x="1471618" y="2014097"/>
                </a:moveTo>
                <a:cubicBezTo>
                  <a:pt x="1468793" y="2016946"/>
                  <a:pt x="1465414" y="2018849"/>
                  <a:pt x="1461294" y="2020114"/>
                </a:cubicBezTo>
                <a:cubicBezTo>
                  <a:pt x="1449722" y="2023661"/>
                  <a:pt x="1444343" y="2029761"/>
                  <a:pt x="1441517" y="2039478"/>
                </a:cubicBezTo>
                <a:cubicBezTo>
                  <a:pt x="1446120" y="2031073"/>
                  <a:pt x="1453442" y="2024524"/>
                  <a:pt x="1463695" y="2022691"/>
                </a:cubicBezTo>
                <a:cubicBezTo>
                  <a:pt x="1463812" y="2022679"/>
                  <a:pt x="1463931" y="2022821"/>
                  <a:pt x="1463825" y="2022916"/>
                </a:cubicBezTo>
                <a:cubicBezTo>
                  <a:pt x="1457833" y="2028602"/>
                  <a:pt x="1449039" y="2031085"/>
                  <a:pt x="1444954" y="2038887"/>
                </a:cubicBezTo>
                <a:cubicBezTo>
                  <a:pt x="1443401" y="2041854"/>
                  <a:pt x="1442494" y="2044963"/>
                  <a:pt x="1441753" y="2048108"/>
                </a:cubicBezTo>
                <a:cubicBezTo>
                  <a:pt x="1442942" y="2045803"/>
                  <a:pt x="1444295" y="2043639"/>
                  <a:pt x="1445779" y="2041760"/>
                </a:cubicBezTo>
                <a:cubicBezTo>
                  <a:pt x="1450122" y="2036263"/>
                  <a:pt x="1456821" y="2028886"/>
                  <a:pt x="1464260" y="2028862"/>
                </a:cubicBezTo>
                <a:cubicBezTo>
                  <a:pt x="1464684" y="2028862"/>
                  <a:pt x="1464790" y="2029382"/>
                  <a:pt x="1464542" y="2029643"/>
                </a:cubicBezTo>
                <a:cubicBezTo>
                  <a:pt x="1461824" y="2032622"/>
                  <a:pt x="1457998" y="2034135"/>
                  <a:pt x="1454984" y="2036807"/>
                </a:cubicBezTo>
                <a:cubicBezTo>
                  <a:pt x="1454289" y="2037421"/>
                  <a:pt x="1453678" y="2038131"/>
                  <a:pt x="1453006" y="2038769"/>
                </a:cubicBezTo>
                <a:cubicBezTo>
                  <a:pt x="1455173" y="2037539"/>
                  <a:pt x="1457492" y="2036641"/>
                  <a:pt x="1460223" y="2036192"/>
                </a:cubicBezTo>
                <a:cubicBezTo>
                  <a:pt x="1463342" y="2035660"/>
                  <a:pt x="1466378" y="2034856"/>
                  <a:pt x="1469416" y="2034052"/>
                </a:cubicBezTo>
                <a:cubicBezTo>
                  <a:pt x="1471699" y="2027065"/>
                  <a:pt x="1472877" y="2021202"/>
                  <a:pt x="1471618" y="2014097"/>
                </a:cubicBezTo>
                <a:close/>
                <a:moveTo>
                  <a:pt x="870097" y="1459008"/>
                </a:moveTo>
                <a:cubicBezTo>
                  <a:pt x="868024" y="1457330"/>
                  <a:pt x="865933" y="1455686"/>
                  <a:pt x="863867" y="1453996"/>
                </a:cubicBezTo>
                <a:cubicBezTo>
                  <a:pt x="863713" y="1453866"/>
                  <a:pt x="863562" y="1453759"/>
                  <a:pt x="863408" y="1453629"/>
                </a:cubicBezTo>
                <a:cubicBezTo>
                  <a:pt x="863039" y="1454185"/>
                  <a:pt x="862629" y="1454717"/>
                  <a:pt x="862230" y="1455261"/>
                </a:cubicBezTo>
                <a:cubicBezTo>
                  <a:pt x="864833" y="1456939"/>
                  <a:pt x="867522" y="1458488"/>
                  <a:pt x="870414" y="1459493"/>
                </a:cubicBezTo>
                <a:cubicBezTo>
                  <a:pt x="870301" y="1459339"/>
                  <a:pt x="870208" y="1459162"/>
                  <a:pt x="870097" y="1459008"/>
                </a:cubicBezTo>
                <a:close/>
                <a:moveTo>
                  <a:pt x="1342982" y="1894872"/>
                </a:moveTo>
                <a:cubicBezTo>
                  <a:pt x="1336845" y="1890185"/>
                  <a:pt x="1327837" y="1886257"/>
                  <a:pt x="1312828" y="1885855"/>
                </a:cubicBezTo>
                <a:cubicBezTo>
                  <a:pt x="1312004" y="1886080"/>
                  <a:pt x="1311168" y="1886281"/>
                  <a:pt x="1310343" y="1886541"/>
                </a:cubicBezTo>
                <a:cubicBezTo>
                  <a:pt x="1309461" y="1887274"/>
                  <a:pt x="1308589" y="1888030"/>
                  <a:pt x="1307707" y="1888763"/>
                </a:cubicBezTo>
                <a:cubicBezTo>
                  <a:pt x="1323352" y="1888609"/>
                  <a:pt x="1342563" y="1896707"/>
                  <a:pt x="1349131" y="1906791"/>
                </a:cubicBezTo>
                <a:cubicBezTo>
                  <a:pt x="1351415" y="1907300"/>
                  <a:pt x="1353676" y="1907820"/>
                  <a:pt x="1355912" y="1908446"/>
                </a:cubicBezTo>
                <a:cubicBezTo>
                  <a:pt x="1352386" y="1905006"/>
                  <a:pt x="1349120" y="1899559"/>
                  <a:pt x="1342982" y="1894872"/>
                </a:cubicBezTo>
                <a:close/>
                <a:moveTo>
                  <a:pt x="899698" y="1484992"/>
                </a:moveTo>
                <a:cubicBezTo>
                  <a:pt x="898235" y="1485241"/>
                  <a:pt x="896765" y="1485524"/>
                  <a:pt x="895318" y="1485832"/>
                </a:cubicBezTo>
                <a:cubicBezTo>
                  <a:pt x="894457" y="1486009"/>
                  <a:pt x="893605" y="1486186"/>
                  <a:pt x="892767" y="1486364"/>
                </a:cubicBezTo>
                <a:cubicBezTo>
                  <a:pt x="890205" y="1486908"/>
                  <a:pt x="887787" y="1487380"/>
                  <a:pt x="885715" y="1487499"/>
                </a:cubicBezTo>
                <a:cubicBezTo>
                  <a:pt x="882972" y="1487664"/>
                  <a:pt x="880246" y="1486884"/>
                  <a:pt x="877523" y="1485985"/>
                </a:cubicBezTo>
                <a:cubicBezTo>
                  <a:pt x="876581" y="1485666"/>
                  <a:pt x="875638" y="1485347"/>
                  <a:pt x="874695" y="1485040"/>
                </a:cubicBezTo>
                <a:cubicBezTo>
                  <a:pt x="872770" y="1484413"/>
                  <a:pt x="870845" y="1483858"/>
                  <a:pt x="868912" y="1483680"/>
                </a:cubicBezTo>
                <a:cubicBezTo>
                  <a:pt x="861721" y="1483018"/>
                  <a:pt x="852020" y="1487617"/>
                  <a:pt x="849426" y="1494816"/>
                </a:cubicBezTo>
                <a:lnTo>
                  <a:pt x="849416" y="1494816"/>
                </a:lnTo>
                <a:cubicBezTo>
                  <a:pt x="848258" y="1498020"/>
                  <a:pt x="848864" y="1502453"/>
                  <a:pt x="849820" y="1506437"/>
                </a:cubicBezTo>
                <a:cubicBezTo>
                  <a:pt x="850164" y="1505160"/>
                  <a:pt x="850626" y="1503931"/>
                  <a:pt x="851332" y="1502796"/>
                </a:cubicBezTo>
                <a:cubicBezTo>
                  <a:pt x="852150" y="1501472"/>
                  <a:pt x="853402" y="1500301"/>
                  <a:pt x="854940" y="1500124"/>
                </a:cubicBezTo>
                <a:cubicBezTo>
                  <a:pt x="857194" y="1499876"/>
                  <a:pt x="859054" y="1501791"/>
                  <a:pt x="860491" y="1503553"/>
                </a:cubicBezTo>
                <a:cubicBezTo>
                  <a:pt x="862079" y="1505503"/>
                  <a:pt x="863347" y="1507347"/>
                  <a:pt x="864396" y="1509109"/>
                </a:cubicBezTo>
                <a:cubicBezTo>
                  <a:pt x="864848" y="1509865"/>
                  <a:pt x="865239" y="1510598"/>
                  <a:pt x="865600" y="1511331"/>
                </a:cubicBezTo>
                <a:cubicBezTo>
                  <a:pt x="867062" y="1514251"/>
                  <a:pt x="867815" y="1516852"/>
                  <a:pt x="867985" y="1519063"/>
                </a:cubicBezTo>
                <a:cubicBezTo>
                  <a:pt x="868184" y="1521663"/>
                  <a:pt x="867610" y="1523720"/>
                  <a:pt x="866536" y="1525139"/>
                </a:cubicBezTo>
                <a:cubicBezTo>
                  <a:pt x="866086" y="1525742"/>
                  <a:pt x="865573" y="1526250"/>
                  <a:pt x="864972" y="1526617"/>
                </a:cubicBezTo>
                <a:cubicBezTo>
                  <a:pt x="863475" y="1527527"/>
                  <a:pt x="861572" y="1527704"/>
                  <a:pt x="859564" y="1527030"/>
                </a:cubicBezTo>
                <a:cubicBezTo>
                  <a:pt x="859360" y="1527941"/>
                  <a:pt x="859095" y="1528922"/>
                  <a:pt x="858823" y="1529903"/>
                </a:cubicBezTo>
                <a:cubicBezTo>
                  <a:pt x="858577" y="1530790"/>
                  <a:pt x="858300" y="1531700"/>
                  <a:pt x="857993" y="1532646"/>
                </a:cubicBezTo>
                <a:cubicBezTo>
                  <a:pt x="857531" y="1534076"/>
                  <a:pt x="856991" y="1535566"/>
                  <a:pt x="856378" y="1537114"/>
                </a:cubicBezTo>
                <a:cubicBezTo>
                  <a:pt x="856074" y="1537871"/>
                  <a:pt x="855766" y="1538639"/>
                  <a:pt x="855422" y="1539443"/>
                </a:cubicBezTo>
                <a:cubicBezTo>
                  <a:pt x="854911" y="1540625"/>
                  <a:pt x="854325" y="1541855"/>
                  <a:pt x="853720" y="1543108"/>
                </a:cubicBezTo>
                <a:cubicBezTo>
                  <a:pt x="853715" y="1543120"/>
                  <a:pt x="853711" y="1543132"/>
                  <a:pt x="853706" y="1543132"/>
                </a:cubicBezTo>
                <a:cubicBezTo>
                  <a:pt x="853349" y="1543876"/>
                  <a:pt x="853041" y="1544574"/>
                  <a:pt x="852649" y="1545330"/>
                </a:cubicBezTo>
                <a:cubicBezTo>
                  <a:pt x="855042" y="1546182"/>
                  <a:pt x="857306" y="1547529"/>
                  <a:pt x="859485" y="1549113"/>
                </a:cubicBezTo>
                <a:cubicBezTo>
                  <a:pt x="859909" y="1548830"/>
                  <a:pt x="860305" y="1548534"/>
                  <a:pt x="860710" y="1548227"/>
                </a:cubicBezTo>
                <a:lnTo>
                  <a:pt x="860729" y="1548215"/>
                </a:lnTo>
                <a:cubicBezTo>
                  <a:pt x="861750" y="1547470"/>
                  <a:pt x="862709" y="1546666"/>
                  <a:pt x="863586" y="1545792"/>
                </a:cubicBezTo>
                <a:cubicBezTo>
                  <a:pt x="864259" y="1545118"/>
                  <a:pt x="864872" y="1544408"/>
                  <a:pt x="865440" y="1543664"/>
                </a:cubicBezTo>
                <a:cubicBezTo>
                  <a:pt x="865431" y="1543640"/>
                  <a:pt x="865426" y="1543616"/>
                  <a:pt x="865417" y="1543605"/>
                </a:cubicBezTo>
                <a:cubicBezTo>
                  <a:pt x="864597" y="1541666"/>
                  <a:pt x="864175" y="1539349"/>
                  <a:pt x="864163" y="1536984"/>
                </a:cubicBezTo>
                <a:cubicBezTo>
                  <a:pt x="864158" y="1536074"/>
                  <a:pt x="864202" y="1535176"/>
                  <a:pt x="864317" y="1534289"/>
                </a:cubicBezTo>
                <a:cubicBezTo>
                  <a:pt x="864615" y="1531996"/>
                  <a:pt x="865332" y="1529856"/>
                  <a:pt x="866436" y="1528165"/>
                </a:cubicBezTo>
                <a:cubicBezTo>
                  <a:pt x="867034" y="1527243"/>
                  <a:pt x="867749" y="1526463"/>
                  <a:pt x="868586" y="1525884"/>
                </a:cubicBezTo>
                <a:cubicBezTo>
                  <a:pt x="869785" y="1525033"/>
                  <a:pt x="871208" y="1524548"/>
                  <a:pt x="872908" y="1524666"/>
                </a:cubicBezTo>
                <a:cubicBezTo>
                  <a:pt x="874291" y="1524761"/>
                  <a:pt x="875559" y="1525340"/>
                  <a:pt x="876688" y="1526144"/>
                </a:cubicBezTo>
                <a:cubicBezTo>
                  <a:pt x="876896" y="1525541"/>
                  <a:pt x="877133" y="1524855"/>
                  <a:pt x="877390" y="1524122"/>
                </a:cubicBezTo>
                <a:cubicBezTo>
                  <a:pt x="878119" y="1522077"/>
                  <a:pt x="879047" y="1519689"/>
                  <a:pt x="880201" y="1517656"/>
                </a:cubicBezTo>
                <a:cubicBezTo>
                  <a:pt x="881967" y="1514547"/>
                  <a:pt x="884259" y="1512324"/>
                  <a:pt x="887200" y="1513625"/>
                </a:cubicBezTo>
                <a:cubicBezTo>
                  <a:pt x="889573" y="1514665"/>
                  <a:pt x="886113" y="1517739"/>
                  <a:pt x="884102" y="1519831"/>
                </a:cubicBezTo>
                <a:cubicBezTo>
                  <a:pt x="883804" y="1520138"/>
                  <a:pt x="883536" y="1520434"/>
                  <a:pt x="883326" y="1520682"/>
                </a:cubicBezTo>
                <a:cubicBezTo>
                  <a:pt x="882074" y="1522219"/>
                  <a:pt x="881053" y="1523921"/>
                  <a:pt x="880089" y="1525659"/>
                </a:cubicBezTo>
                <a:cubicBezTo>
                  <a:pt x="879639" y="1526475"/>
                  <a:pt x="879194" y="1527279"/>
                  <a:pt x="878763" y="1528094"/>
                </a:cubicBezTo>
                <a:cubicBezTo>
                  <a:pt x="879298" y="1528804"/>
                  <a:pt x="879757" y="1529560"/>
                  <a:pt x="880083" y="1530376"/>
                </a:cubicBezTo>
                <a:cubicBezTo>
                  <a:pt x="880244" y="1530778"/>
                  <a:pt x="880322" y="1531203"/>
                  <a:pt x="880436" y="1531617"/>
                </a:cubicBezTo>
                <a:cubicBezTo>
                  <a:pt x="881020" y="1533745"/>
                  <a:pt x="881037" y="1536003"/>
                  <a:pt x="880661" y="1538202"/>
                </a:cubicBezTo>
                <a:cubicBezTo>
                  <a:pt x="880565" y="1538769"/>
                  <a:pt x="880474" y="1539337"/>
                  <a:pt x="880334" y="1539892"/>
                </a:cubicBezTo>
                <a:cubicBezTo>
                  <a:pt x="879822" y="1541926"/>
                  <a:pt x="878925" y="1543936"/>
                  <a:pt x="877583" y="1545484"/>
                </a:cubicBezTo>
                <a:cubicBezTo>
                  <a:pt x="877417" y="1545673"/>
                  <a:pt x="877283" y="1545898"/>
                  <a:pt x="877101" y="1546075"/>
                </a:cubicBezTo>
                <a:cubicBezTo>
                  <a:pt x="876563" y="1546595"/>
                  <a:pt x="875959" y="1547045"/>
                  <a:pt x="875277" y="1547399"/>
                </a:cubicBezTo>
                <a:cubicBezTo>
                  <a:pt x="874048" y="1548014"/>
                  <a:pt x="872927" y="1548310"/>
                  <a:pt x="871898" y="1548380"/>
                </a:cubicBezTo>
                <a:cubicBezTo>
                  <a:pt x="870728" y="1548451"/>
                  <a:pt x="869680" y="1548227"/>
                  <a:pt x="868773" y="1547730"/>
                </a:cubicBezTo>
                <a:cubicBezTo>
                  <a:pt x="868687" y="1547683"/>
                  <a:pt x="868617" y="1547600"/>
                  <a:pt x="868534" y="1547553"/>
                </a:cubicBezTo>
                <a:cubicBezTo>
                  <a:pt x="868234" y="1547943"/>
                  <a:pt x="867951" y="1548357"/>
                  <a:pt x="867623" y="1548735"/>
                </a:cubicBezTo>
                <a:cubicBezTo>
                  <a:pt x="867233" y="1549196"/>
                  <a:pt x="866798" y="1549622"/>
                  <a:pt x="866371" y="1550059"/>
                </a:cubicBezTo>
                <a:cubicBezTo>
                  <a:pt x="867102" y="1549835"/>
                  <a:pt x="867838" y="1549622"/>
                  <a:pt x="868577" y="1549433"/>
                </a:cubicBezTo>
                <a:cubicBezTo>
                  <a:pt x="869772" y="1549113"/>
                  <a:pt x="870973" y="1548841"/>
                  <a:pt x="872171" y="1548581"/>
                </a:cubicBezTo>
                <a:cubicBezTo>
                  <a:pt x="874367" y="1548097"/>
                  <a:pt x="876540" y="1547659"/>
                  <a:pt x="878628" y="1547151"/>
                </a:cubicBezTo>
                <a:cubicBezTo>
                  <a:pt x="878862" y="1547092"/>
                  <a:pt x="879100" y="1547045"/>
                  <a:pt x="879332" y="1546986"/>
                </a:cubicBezTo>
                <a:cubicBezTo>
                  <a:pt x="881507" y="1546430"/>
                  <a:pt x="883575" y="1545768"/>
                  <a:pt x="885440" y="1544846"/>
                </a:cubicBezTo>
                <a:cubicBezTo>
                  <a:pt x="885825" y="1544657"/>
                  <a:pt x="886196" y="1544408"/>
                  <a:pt x="886571" y="1544172"/>
                </a:cubicBezTo>
                <a:cubicBezTo>
                  <a:pt x="886853" y="1543995"/>
                  <a:pt x="887140" y="1543853"/>
                  <a:pt x="887419" y="1543664"/>
                </a:cubicBezTo>
                <a:cubicBezTo>
                  <a:pt x="889273" y="1542434"/>
                  <a:pt x="891118" y="1541027"/>
                  <a:pt x="893385" y="1540850"/>
                </a:cubicBezTo>
                <a:cubicBezTo>
                  <a:pt x="893449" y="1540850"/>
                  <a:pt x="893512" y="1540838"/>
                  <a:pt x="893575" y="1540838"/>
                </a:cubicBezTo>
                <a:cubicBezTo>
                  <a:pt x="895700" y="1540684"/>
                  <a:pt x="897831" y="1540590"/>
                  <a:pt x="899963" y="1540507"/>
                </a:cubicBezTo>
                <a:cubicBezTo>
                  <a:pt x="902786" y="1540413"/>
                  <a:pt x="905609" y="1540294"/>
                  <a:pt x="908422" y="1540070"/>
                </a:cubicBezTo>
                <a:cubicBezTo>
                  <a:pt x="909748" y="1539963"/>
                  <a:pt x="911071" y="1539833"/>
                  <a:pt x="912390" y="1539656"/>
                </a:cubicBezTo>
                <a:cubicBezTo>
                  <a:pt x="919087" y="1538710"/>
                  <a:pt x="926076" y="1536393"/>
                  <a:pt x="928435" y="1531156"/>
                </a:cubicBezTo>
                <a:cubicBezTo>
                  <a:pt x="922994" y="1527243"/>
                  <a:pt x="917888" y="1522337"/>
                  <a:pt x="913501" y="1516698"/>
                </a:cubicBezTo>
                <a:cubicBezTo>
                  <a:pt x="911391" y="1521297"/>
                  <a:pt x="905408" y="1526439"/>
                  <a:pt x="899093" y="1530813"/>
                </a:cubicBezTo>
                <a:cubicBezTo>
                  <a:pt x="897149" y="1532161"/>
                  <a:pt x="895189" y="1533414"/>
                  <a:pt x="893297" y="1534573"/>
                </a:cubicBezTo>
                <a:cubicBezTo>
                  <a:pt x="891748" y="1535518"/>
                  <a:pt x="890267" y="1536393"/>
                  <a:pt x="888884" y="1537162"/>
                </a:cubicBezTo>
                <a:cubicBezTo>
                  <a:pt x="887083" y="1538166"/>
                  <a:pt x="885449" y="1539029"/>
                  <a:pt x="884154" y="1539656"/>
                </a:cubicBezTo>
                <a:cubicBezTo>
                  <a:pt x="883418" y="1540022"/>
                  <a:pt x="882762" y="1539833"/>
                  <a:pt x="882297" y="1539431"/>
                </a:cubicBezTo>
                <a:cubicBezTo>
                  <a:pt x="882259" y="1539396"/>
                  <a:pt x="882218" y="1539372"/>
                  <a:pt x="882181" y="1539337"/>
                </a:cubicBezTo>
                <a:cubicBezTo>
                  <a:pt x="881411" y="1538545"/>
                  <a:pt x="881308" y="1537032"/>
                  <a:pt x="882608" y="1536370"/>
                </a:cubicBezTo>
                <a:cubicBezTo>
                  <a:pt x="883600" y="1535861"/>
                  <a:pt x="884553" y="1535306"/>
                  <a:pt x="885519" y="1534774"/>
                </a:cubicBezTo>
                <a:cubicBezTo>
                  <a:pt x="887062" y="1533911"/>
                  <a:pt x="888574" y="1533000"/>
                  <a:pt x="890053" y="1532055"/>
                </a:cubicBezTo>
                <a:cubicBezTo>
                  <a:pt x="892024" y="1530790"/>
                  <a:pt x="893958" y="1529466"/>
                  <a:pt x="895827" y="1528035"/>
                </a:cubicBezTo>
                <a:cubicBezTo>
                  <a:pt x="897383" y="1526841"/>
                  <a:pt x="898913" y="1525612"/>
                  <a:pt x="900406" y="1524311"/>
                </a:cubicBezTo>
                <a:cubicBezTo>
                  <a:pt x="903946" y="1521226"/>
                  <a:pt x="907159" y="1516119"/>
                  <a:pt x="911282" y="1513696"/>
                </a:cubicBezTo>
                <a:cubicBezTo>
                  <a:pt x="910537" y="1512632"/>
                  <a:pt x="909812" y="1511556"/>
                  <a:pt x="909121" y="1510445"/>
                </a:cubicBezTo>
                <a:cubicBezTo>
                  <a:pt x="907507" y="1511662"/>
                  <a:pt x="905796" y="1512703"/>
                  <a:pt x="904020" y="1513116"/>
                </a:cubicBezTo>
                <a:cubicBezTo>
                  <a:pt x="902660" y="1513447"/>
                  <a:pt x="901482" y="1511934"/>
                  <a:pt x="902494" y="1510776"/>
                </a:cubicBezTo>
                <a:cubicBezTo>
                  <a:pt x="903813" y="1509274"/>
                  <a:pt x="905364" y="1507962"/>
                  <a:pt x="906935" y="1506673"/>
                </a:cubicBezTo>
                <a:cubicBezTo>
                  <a:pt x="906605" y="1506059"/>
                  <a:pt x="906306" y="1505432"/>
                  <a:pt x="905994" y="1504817"/>
                </a:cubicBezTo>
                <a:cubicBezTo>
                  <a:pt x="904664" y="1502169"/>
                  <a:pt x="903497" y="1499439"/>
                  <a:pt x="902519" y="1496625"/>
                </a:cubicBezTo>
                <a:cubicBezTo>
                  <a:pt x="901165" y="1498008"/>
                  <a:pt x="899804" y="1499379"/>
                  <a:pt x="898473" y="1500786"/>
                </a:cubicBezTo>
                <a:cubicBezTo>
                  <a:pt x="896468" y="1502914"/>
                  <a:pt x="894686" y="1505148"/>
                  <a:pt x="891864" y="1506130"/>
                </a:cubicBezTo>
                <a:cubicBezTo>
                  <a:pt x="891511" y="1506248"/>
                  <a:pt x="891232" y="1505905"/>
                  <a:pt x="891276" y="1505574"/>
                </a:cubicBezTo>
                <a:cubicBezTo>
                  <a:pt x="891624" y="1502950"/>
                  <a:pt x="893078" y="1501094"/>
                  <a:pt x="894728" y="1499060"/>
                </a:cubicBezTo>
                <a:cubicBezTo>
                  <a:pt x="896041" y="1497441"/>
                  <a:pt x="897477" y="1495951"/>
                  <a:pt x="898863" y="1494403"/>
                </a:cubicBezTo>
                <a:cubicBezTo>
                  <a:pt x="899576" y="1493610"/>
                  <a:pt x="900255" y="1492783"/>
                  <a:pt x="900992" y="1492003"/>
                </a:cubicBezTo>
                <a:cubicBezTo>
                  <a:pt x="901020" y="1491979"/>
                  <a:pt x="901046" y="1491944"/>
                  <a:pt x="901075" y="1491908"/>
                </a:cubicBezTo>
                <a:cubicBezTo>
                  <a:pt x="900479" y="1489650"/>
                  <a:pt x="900029" y="1487333"/>
                  <a:pt x="899698" y="1484992"/>
                </a:cubicBezTo>
                <a:close/>
                <a:moveTo>
                  <a:pt x="1229117" y="1788361"/>
                </a:moveTo>
                <a:cubicBezTo>
                  <a:pt x="1228718" y="1788326"/>
                  <a:pt x="1228329" y="1788302"/>
                  <a:pt x="1227917" y="1788278"/>
                </a:cubicBezTo>
                <a:cubicBezTo>
                  <a:pt x="1227011" y="1788243"/>
                  <a:pt x="1226092" y="1788208"/>
                  <a:pt x="1225127" y="1788196"/>
                </a:cubicBezTo>
                <a:cubicBezTo>
                  <a:pt x="1225033" y="1788196"/>
                  <a:pt x="1224951" y="1788184"/>
                  <a:pt x="1224857" y="1788184"/>
                </a:cubicBezTo>
                <a:cubicBezTo>
                  <a:pt x="1224433" y="1788184"/>
                  <a:pt x="1223985" y="1788196"/>
                  <a:pt x="1223550" y="1788208"/>
                </a:cubicBezTo>
                <a:cubicBezTo>
                  <a:pt x="1223056" y="1788219"/>
                  <a:pt x="1222585" y="1788208"/>
                  <a:pt x="1222067" y="1788231"/>
                </a:cubicBezTo>
                <a:cubicBezTo>
                  <a:pt x="1221795" y="1788243"/>
                  <a:pt x="1221502" y="1788278"/>
                  <a:pt x="1221219" y="1788290"/>
                </a:cubicBezTo>
                <a:cubicBezTo>
                  <a:pt x="1220866" y="1789402"/>
                  <a:pt x="1220583" y="1790525"/>
                  <a:pt x="1220383" y="1791648"/>
                </a:cubicBezTo>
                <a:cubicBezTo>
                  <a:pt x="1221313" y="1791707"/>
                  <a:pt x="1222232" y="1791789"/>
                  <a:pt x="1223150" y="1791861"/>
                </a:cubicBezTo>
                <a:cubicBezTo>
                  <a:pt x="1225269" y="1792050"/>
                  <a:pt x="1227317" y="1792239"/>
                  <a:pt x="1229211" y="1792440"/>
                </a:cubicBezTo>
                <a:cubicBezTo>
                  <a:pt x="1229106" y="1791080"/>
                  <a:pt x="1229083" y="1789721"/>
                  <a:pt x="1229117" y="1788361"/>
                </a:cubicBezTo>
                <a:close/>
                <a:moveTo>
                  <a:pt x="1570536" y="2101921"/>
                </a:moveTo>
                <a:cubicBezTo>
                  <a:pt x="1555833" y="2102594"/>
                  <a:pt x="1558541" y="2095430"/>
                  <a:pt x="1536257" y="2102015"/>
                </a:cubicBezTo>
                <a:cubicBezTo>
                  <a:pt x="1533067" y="2104048"/>
                  <a:pt x="1529759" y="2105963"/>
                  <a:pt x="1526344" y="2107713"/>
                </a:cubicBezTo>
                <a:cubicBezTo>
                  <a:pt x="1526416" y="2107843"/>
                  <a:pt x="1526451" y="2107997"/>
                  <a:pt x="1526510" y="2108127"/>
                </a:cubicBezTo>
                <a:cubicBezTo>
                  <a:pt x="1529488" y="2107027"/>
                  <a:pt x="1533632" y="2106117"/>
                  <a:pt x="1535986" y="2107654"/>
                </a:cubicBezTo>
                <a:cubicBezTo>
                  <a:pt x="1536422" y="2107938"/>
                  <a:pt x="1536657" y="2108612"/>
                  <a:pt x="1536210" y="2109013"/>
                </a:cubicBezTo>
                <a:cubicBezTo>
                  <a:pt x="1534962" y="2110160"/>
                  <a:pt x="1533844" y="2110302"/>
                  <a:pt x="1532172" y="2110527"/>
                </a:cubicBezTo>
                <a:cubicBezTo>
                  <a:pt x="1530689" y="2110716"/>
                  <a:pt x="1529217" y="2111011"/>
                  <a:pt x="1527746" y="2111260"/>
                </a:cubicBezTo>
                <a:cubicBezTo>
                  <a:pt x="1527746" y="2111272"/>
                  <a:pt x="1527758" y="2111272"/>
                  <a:pt x="1527758" y="2111283"/>
                </a:cubicBezTo>
                <a:cubicBezTo>
                  <a:pt x="1529688" y="2111165"/>
                  <a:pt x="1531819" y="2112052"/>
                  <a:pt x="1533691" y="2112182"/>
                </a:cubicBezTo>
                <a:cubicBezTo>
                  <a:pt x="1536069" y="2112347"/>
                  <a:pt x="1539294" y="2111673"/>
                  <a:pt x="1541283" y="2113151"/>
                </a:cubicBezTo>
                <a:cubicBezTo>
                  <a:pt x="1541542" y="2113340"/>
                  <a:pt x="1541684" y="2113730"/>
                  <a:pt x="1541460" y="2114014"/>
                </a:cubicBezTo>
                <a:cubicBezTo>
                  <a:pt x="1539671" y="2116237"/>
                  <a:pt x="1535798" y="2115799"/>
                  <a:pt x="1533232" y="2115433"/>
                </a:cubicBezTo>
                <a:cubicBezTo>
                  <a:pt x="1532431" y="2115314"/>
                  <a:pt x="1531548" y="2115184"/>
                  <a:pt x="1530641" y="2115019"/>
                </a:cubicBezTo>
                <a:cubicBezTo>
                  <a:pt x="1531937" y="2115705"/>
                  <a:pt x="1533231" y="2116532"/>
                  <a:pt x="1534538" y="2116674"/>
                </a:cubicBezTo>
                <a:cubicBezTo>
                  <a:pt x="1536138" y="2116851"/>
                  <a:pt x="1537623" y="2116662"/>
                  <a:pt x="1539047" y="2117513"/>
                </a:cubicBezTo>
                <a:cubicBezTo>
                  <a:pt x="1539400" y="2117726"/>
                  <a:pt x="1539447" y="2118282"/>
                  <a:pt x="1539212" y="2118589"/>
                </a:cubicBezTo>
                <a:cubicBezTo>
                  <a:pt x="1537492" y="2120788"/>
                  <a:pt x="1532125" y="2120173"/>
                  <a:pt x="1529147" y="2118140"/>
                </a:cubicBezTo>
                <a:cubicBezTo>
                  <a:pt x="1529229" y="2119074"/>
                  <a:pt x="1529276" y="2119960"/>
                  <a:pt x="1529253" y="2120717"/>
                </a:cubicBezTo>
                <a:cubicBezTo>
                  <a:pt x="1538304" y="2121686"/>
                  <a:pt x="1549453" y="2124866"/>
                  <a:pt x="1557034" y="2118672"/>
                </a:cubicBezTo>
                <a:cubicBezTo>
                  <a:pt x="1562261" y="2114404"/>
                  <a:pt x="1564698" y="2108115"/>
                  <a:pt x="1569748" y="2104060"/>
                </a:cubicBezTo>
                <a:cubicBezTo>
                  <a:pt x="1570066" y="2103386"/>
                  <a:pt x="1570336" y="2102677"/>
                  <a:pt x="1570536" y="2101921"/>
                </a:cubicBezTo>
                <a:close/>
                <a:moveTo>
                  <a:pt x="1077355" y="1646394"/>
                </a:moveTo>
                <a:cubicBezTo>
                  <a:pt x="1077238" y="1646489"/>
                  <a:pt x="1077061" y="1646560"/>
                  <a:pt x="1076920" y="1646642"/>
                </a:cubicBezTo>
                <a:cubicBezTo>
                  <a:pt x="1076626" y="1646820"/>
                  <a:pt x="1076320" y="1646973"/>
                  <a:pt x="1075955" y="1647104"/>
                </a:cubicBezTo>
                <a:cubicBezTo>
                  <a:pt x="1075107" y="1647423"/>
                  <a:pt x="1074130" y="1647612"/>
                  <a:pt x="1073118" y="1647647"/>
                </a:cubicBezTo>
                <a:cubicBezTo>
                  <a:pt x="1071305" y="1647730"/>
                  <a:pt x="1069445" y="1647328"/>
                  <a:pt x="1068267" y="1646264"/>
                </a:cubicBezTo>
                <a:cubicBezTo>
                  <a:pt x="1067926" y="1645957"/>
                  <a:pt x="1067643" y="1645614"/>
                  <a:pt x="1067432" y="1645189"/>
                </a:cubicBezTo>
                <a:cubicBezTo>
                  <a:pt x="1067997" y="1646311"/>
                  <a:pt x="1068444" y="1647257"/>
                  <a:pt x="1068950" y="1648144"/>
                </a:cubicBezTo>
                <a:cubicBezTo>
                  <a:pt x="1069150" y="1648499"/>
                  <a:pt x="1069386" y="1648830"/>
                  <a:pt x="1069609" y="1649161"/>
                </a:cubicBezTo>
                <a:cubicBezTo>
                  <a:pt x="1070175" y="1649976"/>
                  <a:pt x="1070822" y="1650757"/>
                  <a:pt x="1071787" y="1651560"/>
                </a:cubicBezTo>
                <a:cubicBezTo>
                  <a:pt x="1073506" y="1650733"/>
                  <a:pt x="1075201" y="1649681"/>
                  <a:pt x="1076343" y="1648215"/>
                </a:cubicBezTo>
                <a:cubicBezTo>
                  <a:pt x="1076720" y="1647730"/>
                  <a:pt x="1077026" y="1647186"/>
                  <a:pt x="1077250" y="1646595"/>
                </a:cubicBezTo>
                <a:cubicBezTo>
                  <a:pt x="1077285" y="1646524"/>
                  <a:pt x="1077332" y="1646465"/>
                  <a:pt x="1077355" y="1646394"/>
                </a:cubicBezTo>
                <a:close/>
                <a:moveTo>
                  <a:pt x="1050467" y="1621072"/>
                </a:moveTo>
                <a:cubicBezTo>
                  <a:pt x="1049751" y="1620363"/>
                  <a:pt x="1048931" y="1619760"/>
                  <a:pt x="1048130" y="1619145"/>
                </a:cubicBezTo>
                <a:cubicBezTo>
                  <a:pt x="1047728" y="1619429"/>
                  <a:pt x="1047320" y="1619701"/>
                  <a:pt x="1046862" y="1619914"/>
                </a:cubicBezTo>
                <a:cubicBezTo>
                  <a:pt x="1043601" y="1621439"/>
                  <a:pt x="1039069" y="1621249"/>
                  <a:pt x="1035106" y="1620375"/>
                </a:cubicBezTo>
                <a:cubicBezTo>
                  <a:pt x="1032471" y="1619795"/>
                  <a:pt x="1028248" y="1618542"/>
                  <a:pt x="1026765" y="1615894"/>
                </a:cubicBezTo>
                <a:cubicBezTo>
                  <a:pt x="1026994" y="1616414"/>
                  <a:pt x="1026440" y="1616675"/>
                  <a:pt x="1024757" y="1616450"/>
                </a:cubicBezTo>
                <a:cubicBezTo>
                  <a:pt x="1018339" y="1615563"/>
                  <a:pt x="1012530" y="1612490"/>
                  <a:pt x="1005127" y="1613353"/>
                </a:cubicBezTo>
                <a:cubicBezTo>
                  <a:pt x="1003851" y="1613506"/>
                  <a:pt x="1002542" y="1613743"/>
                  <a:pt x="1001160" y="1614157"/>
                </a:cubicBezTo>
                <a:cubicBezTo>
                  <a:pt x="998491" y="1614960"/>
                  <a:pt x="997586" y="1616403"/>
                  <a:pt x="998671" y="1619098"/>
                </a:cubicBezTo>
                <a:cubicBezTo>
                  <a:pt x="998708" y="1619193"/>
                  <a:pt x="998947" y="1619665"/>
                  <a:pt x="999227" y="1620245"/>
                </a:cubicBezTo>
                <a:cubicBezTo>
                  <a:pt x="999740" y="1621297"/>
                  <a:pt x="1000399" y="1622680"/>
                  <a:pt x="1000229" y="1622715"/>
                </a:cubicBezTo>
                <a:cubicBezTo>
                  <a:pt x="1001274" y="1622538"/>
                  <a:pt x="1002283" y="1622408"/>
                  <a:pt x="1003269" y="1622313"/>
                </a:cubicBezTo>
                <a:cubicBezTo>
                  <a:pt x="1014792" y="1621179"/>
                  <a:pt x="1021613" y="1625671"/>
                  <a:pt x="1009313" y="1625718"/>
                </a:cubicBezTo>
                <a:cubicBezTo>
                  <a:pt x="1008889" y="1625718"/>
                  <a:pt x="1008513" y="1625730"/>
                  <a:pt x="1008042" y="1625718"/>
                </a:cubicBezTo>
                <a:cubicBezTo>
                  <a:pt x="1006112" y="1625683"/>
                  <a:pt x="1002660" y="1624914"/>
                  <a:pt x="1001473" y="1626912"/>
                </a:cubicBezTo>
                <a:lnTo>
                  <a:pt x="1001472" y="1626912"/>
                </a:lnTo>
                <a:cubicBezTo>
                  <a:pt x="1000860" y="1627941"/>
                  <a:pt x="1002065" y="1631026"/>
                  <a:pt x="1001725" y="1632421"/>
                </a:cubicBezTo>
                <a:cubicBezTo>
                  <a:pt x="1001650" y="1632728"/>
                  <a:pt x="1001521" y="1632988"/>
                  <a:pt x="1001248" y="1633083"/>
                </a:cubicBezTo>
                <a:cubicBezTo>
                  <a:pt x="1001573" y="1632965"/>
                  <a:pt x="1001905" y="1632894"/>
                  <a:pt x="1002234" y="1632811"/>
                </a:cubicBezTo>
                <a:cubicBezTo>
                  <a:pt x="1006168" y="1631724"/>
                  <a:pt x="1010303" y="1632114"/>
                  <a:pt x="1013105" y="1632870"/>
                </a:cubicBezTo>
                <a:cubicBezTo>
                  <a:pt x="1012699" y="1631333"/>
                  <a:pt x="1012853" y="1629607"/>
                  <a:pt x="1013643" y="1628248"/>
                </a:cubicBezTo>
                <a:cubicBezTo>
                  <a:pt x="1013804" y="1627964"/>
                  <a:pt x="1013950" y="1627681"/>
                  <a:pt x="1014167" y="1627444"/>
                </a:cubicBezTo>
                <a:cubicBezTo>
                  <a:pt x="1015496" y="1625966"/>
                  <a:pt x="1017637" y="1625517"/>
                  <a:pt x="1019613" y="1625612"/>
                </a:cubicBezTo>
                <a:cubicBezTo>
                  <a:pt x="1023730" y="1625801"/>
                  <a:pt x="1026891" y="1626735"/>
                  <a:pt x="1029349" y="1628047"/>
                </a:cubicBezTo>
                <a:cubicBezTo>
                  <a:pt x="1030142" y="1628567"/>
                  <a:pt x="1030932" y="1629087"/>
                  <a:pt x="1031725" y="1629607"/>
                </a:cubicBezTo>
                <a:cubicBezTo>
                  <a:pt x="1031751" y="1629631"/>
                  <a:pt x="1031782" y="1629655"/>
                  <a:pt x="1031809" y="1629678"/>
                </a:cubicBezTo>
                <a:cubicBezTo>
                  <a:pt x="1031812" y="1629678"/>
                  <a:pt x="1031816" y="1629678"/>
                  <a:pt x="1031820" y="1629678"/>
                </a:cubicBezTo>
                <a:cubicBezTo>
                  <a:pt x="1037128" y="1629359"/>
                  <a:pt x="1042152" y="1630589"/>
                  <a:pt x="1047527" y="1631688"/>
                </a:cubicBezTo>
                <a:cubicBezTo>
                  <a:pt x="1048637" y="1631925"/>
                  <a:pt x="1049758" y="1632137"/>
                  <a:pt x="1050905" y="1632338"/>
                </a:cubicBezTo>
                <a:cubicBezTo>
                  <a:pt x="1052153" y="1632551"/>
                  <a:pt x="1053425" y="1632740"/>
                  <a:pt x="1054730" y="1632882"/>
                </a:cubicBezTo>
                <a:cubicBezTo>
                  <a:pt x="1054875" y="1632078"/>
                  <a:pt x="1055062" y="1631298"/>
                  <a:pt x="1055280" y="1630518"/>
                </a:cubicBezTo>
                <a:cubicBezTo>
                  <a:pt x="1055531" y="1629619"/>
                  <a:pt x="1055825" y="1628744"/>
                  <a:pt x="1056190" y="1627893"/>
                </a:cubicBezTo>
                <a:cubicBezTo>
                  <a:pt x="1055812" y="1627409"/>
                  <a:pt x="1055429" y="1626936"/>
                  <a:pt x="1055051" y="1626439"/>
                </a:cubicBezTo>
                <a:cubicBezTo>
                  <a:pt x="1053599" y="1624571"/>
                  <a:pt x="1052128" y="1622715"/>
                  <a:pt x="1050467" y="1621072"/>
                </a:cubicBezTo>
                <a:close/>
                <a:moveTo>
                  <a:pt x="1080604" y="1648475"/>
                </a:moveTo>
                <a:cubicBezTo>
                  <a:pt x="1080193" y="1650260"/>
                  <a:pt x="1079321" y="1651891"/>
                  <a:pt x="1077956" y="1653144"/>
                </a:cubicBezTo>
                <a:cubicBezTo>
                  <a:pt x="1077567" y="1653511"/>
                  <a:pt x="1077144" y="1653854"/>
                  <a:pt x="1076661" y="1654149"/>
                </a:cubicBezTo>
                <a:cubicBezTo>
                  <a:pt x="1077403" y="1654374"/>
                  <a:pt x="1077956" y="1654528"/>
                  <a:pt x="1078427" y="1654634"/>
                </a:cubicBezTo>
                <a:cubicBezTo>
                  <a:pt x="1079710" y="1654918"/>
                  <a:pt x="1080240" y="1654823"/>
                  <a:pt x="1081664" y="1654741"/>
                </a:cubicBezTo>
                <a:cubicBezTo>
                  <a:pt x="1080875" y="1651880"/>
                  <a:pt x="1082653" y="1651229"/>
                  <a:pt x="1080604" y="1648475"/>
                </a:cubicBezTo>
                <a:close/>
                <a:moveTo>
                  <a:pt x="502407" y="1113661"/>
                </a:moveTo>
                <a:cubicBezTo>
                  <a:pt x="499839" y="1115292"/>
                  <a:pt x="496453" y="1115434"/>
                  <a:pt x="493718" y="1116758"/>
                </a:cubicBezTo>
                <a:cubicBezTo>
                  <a:pt x="490528" y="1118306"/>
                  <a:pt x="487788" y="1121002"/>
                  <a:pt x="485126" y="1123307"/>
                </a:cubicBezTo>
                <a:lnTo>
                  <a:pt x="485129" y="1123307"/>
                </a:lnTo>
                <a:cubicBezTo>
                  <a:pt x="482066" y="1125956"/>
                  <a:pt x="478918" y="1131157"/>
                  <a:pt x="475452" y="1133036"/>
                </a:cubicBezTo>
                <a:cubicBezTo>
                  <a:pt x="481197" y="1129927"/>
                  <a:pt x="487260" y="1127244"/>
                  <a:pt x="491459" y="1124147"/>
                </a:cubicBezTo>
                <a:cubicBezTo>
                  <a:pt x="492592" y="1123319"/>
                  <a:pt x="493975" y="1125128"/>
                  <a:pt x="492977" y="1126073"/>
                </a:cubicBezTo>
                <a:cubicBezTo>
                  <a:pt x="486647" y="1132103"/>
                  <a:pt x="480553" y="1134254"/>
                  <a:pt x="473634" y="1139338"/>
                </a:cubicBezTo>
                <a:cubicBezTo>
                  <a:pt x="478303" y="1137647"/>
                  <a:pt x="482984" y="1135897"/>
                  <a:pt x="486875" y="1132753"/>
                </a:cubicBezTo>
                <a:cubicBezTo>
                  <a:pt x="487848" y="1131972"/>
                  <a:pt x="489243" y="1133202"/>
                  <a:pt x="488314" y="1134149"/>
                </a:cubicBezTo>
                <a:cubicBezTo>
                  <a:pt x="483404" y="1139172"/>
                  <a:pt x="478856" y="1141040"/>
                  <a:pt x="471640" y="1144456"/>
                </a:cubicBezTo>
                <a:cubicBezTo>
                  <a:pt x="476783" y="1143818"/>
                  <a:pt x="481954" y="1142885"/>
                  <a:pt x="486202" y="1140023"/>
                </a:cubicBezTo>
                <a:cubicBezTo>
                  <a:pt x="487398" y="1139219"/>
                  <a:pt x="488807" y="1141205"/>
                  <a:pt x="487674" y="1142092"/>
                </a:cubicBezTo>
                <a:cubicBezTo>
                  <a:pt x="482724" y="1145969"/>
                  <a:pt x="479781" y="1146690"/>
                  <a:pt x="474474" y="1148109"/>
                </a:cubicBezTo>
                <a:cubicBezTo>
                  <a:pt x="475397" y="1148428"/>
                  <a:pt x="476288" y="1148807"/>
                  <a:pt x="477140" y="1149268"/>
                </a:cubicBezTo>
                <a:cubicBezTo>
                  <a:pt x="480293" y="1147601"/>
                  <a:pt x="484257" y="1146467"/>
                  <a:pt x="487138" y="1144339"/>
                </a:cubicBezTo>
                <a:cubicBezTo>
                  <a:pt x="490549" y="1141820"/>
                  <a:pt x="493695" y="1138734"/>
                  <a:pt x="496134" y="1135212"/>
                </a:cubicBezTo>
                <a:cubicBezTo>
                  <a:pt x="498273" y="1132126"/>
                  <a:pt x="499577" y="1128473"/>
                  <a:pt x="500345" y="1124702"/>
                </a:cubicBezTo>
                <a:cubicBezTo>
                  <a:pt x="500771" y="1122598"/>
                  <a:pt x="500605" y="1114807"/>
                  <a:pt x="502407" y="1113661"/>
                </a:cubicBezTo>
                <a:close/>
                <a:moveTo>
                  <a:pt x="347108" y="970154"/>
                </a:moveTo>
                <a:cubicBezTo>
                  <a:pt x="346707" y="970439"/>
                  <a:pt x="346227" y="970557"/>
                  <a:pt x="345775" y="970419"/>
                </a:cubicBezTo>
                <a:cubicBezTo>
                  <a:pt x="345764" y="970683"/>
                  <a:pt x="345726" y="970946"/>
                  <a:pt x="345713" y="971211"/>
                </a:cubicBezTo>
                <a:cubicBezTo>
                  <a:pt x="346197" y="971843"/>
                  <a:pt x="346656" y="972489"/>
                  <a:pt x="347077" y="973161"/>
                </a:cubicBezTo>
                <a:cubicBezTo>
                  <a:pt x="347096" y="972140"/>
                  <a:pt x="347085" y="971184"/>
                  <a:pt x="347108" y="970154"/>
                </a:cubicBezTo>
                <a:close/>
                <a:moveTo>
                  <a:pt x="714143" y="1307974"/>
                </a:moveTo>
                <a:cubicBezTo>
                  <a:pt x="720574" y="1310398"/>
                  <a:pt x="718149" y="1314677"/>
                  <a:pt x="712595" y="1312432"/>
                </a:cubicBezTo>
                <a:cubicBezTo>
                  <a:pt x="709804" y="1311297"/>
                  <a:pt x="711293" y="1306887"/>
                  <a:pt x="714143" y="1307974"/>
                </a:cubicBezTo>
                <a:close/>
                <a:moveTo>
                  <a:pt x="1528428" y="2059255"/>
                </a:moveTo>
                <a:cubicBezTo>
                  <a:pt x="1529440" y="2063594"/>
                  <a:pt x="1520871" y="2066254"/>
                  <a:pt x="1517775" y="2066467"/>
                </a:cubicBezTo>
                <a:cubicBezTo>
                  <a:pt x="1517198" y="2066502"/>
                  <a:pt x="1516633" y="2066266"/>
                  <a:pt x="1516397" y="2065698"/>
                </a:cubicBezTo>
                <a:cubicBezTo>
                  <a:pt x="1516350" y="2065604"/>
                  <a:pt x="1516315" y="2065509"/>
                  <a:pt x="1516280" y="2065414"/>
                </a:cubicBezTo>
                <a:cubicBezTo>
                  <a:pt x="1516232" y="2065308"/>
                  <a:pt x="1516280" y="2065119"/>
                  <a:pt x="1516291" y="2065024"/>
                </a:cubicBezTo>
                <a:cubicBezTo>
                  <a:pt x="1516338" y="2064599"/>
                  <a:pt x="1516633" y="2064114"/>
                  <a:pt x="1517056" y="2063972"/>
                </a:cubicBezTo>
                <a:cubicBezTo>
                  <a:pt x="1519729" y="2063050"/>
                  <a:pt x="1522424" y="2062081"/>
                  <a:pt x="1524602" y="2060225"/>
                </a:cubicBezTo>
                <a:cubicBezTo>
                  <a:pt x="1525744" y="2059267"/>
                  <a:pt x="1526368" y="2058570"/>
                  <a:pt x="1527875" y="2058794"/>
                </a:cubicBezTo>
                <a:cubicBezTo>
                  <a:pt x="1528098" y="2058818"/>
                  <a:pt x="1528369" y="2059019"/>
                  <a:pt x="1528428" y="2059255"/>
                </a:cubicBezTo>
                <a:close/>
                <a:moveTo>
                  <a:pt x="1510356" y="2042297"/>
                </a:moveTo>
                <a:cubicBezTo>
                  <a:pt x="1510258" y="2043721"/>
                  <a:pt x="1508921" y="2045518"/>
                  <a:pt x="1505507" y="2046027"/>
                </a:cubicBezTo>
                <a:cubicBezTo>
                  <a:pt x="1504483" y="2046181"/>
                  <a:pt x="1503153" y="2045140"/>
                  <a:pt x="1503918" y="2044017"/>
                </a:cubicBezTo>
                <a:cubicBezTo>
                  <a:pt x="1504942" y="2042528"/>
                  <a:pt x="1506284" y="2041759"/>
                  <a:pt x="1507780" y="2040802"/>
                </a:cubicBezTo>
                <a:cubicBezTo>
                  <a:pt x="1509316" y="2039820"/>
                  <a:pt x="1510455" y="2040872"/>
                  <a:pt x="1510356" y="2042297"/>
                </a:cubicBezTo>
                <a:close/>
                <a:moveTo>
                  <a:pt x="801450" y="1386825"/>
                </a:moveTo>
                <a:cubicBezTo>
                  <a:pt x="801887" y="1386943"/>
                  <a:pt x="802094" y="1387250"/>
                  <a:pt x="802202" y="1387581"/>
                </a:cubicBezTo>
                <a:cubicBezTo>
                  <a:pt x="802431" y="1388279"/>
                  <a:pt x="802029" y="1389154"/>
                  <a:pt x="801059" y="1389000"/>
                </a:cubicBezTo>
                <a:cubicBezTo>
                  <a:pt x="800572" y="1388929"/>
                  <a:pt x="800008" y="1388893"/>
                  <a:pt x="799416" y="1388870"/>
                </a:cubicBezTo>
                <a:cubicBezTo>
                  <a:pt x="793352" y="1388586"/>
                  <a:pt x="782669" y="1390324"/>
                  <a:pt x="786294" y="1387227"/>
                </a:cubicBezTo>
                <a:cubicBezTo>
                  <a:pt x="787300" y="1386364"/>
                  <a:pt x="788389" y="1385832"/>
                  <a:pt x="789521" y="1385501"/>
                </a:cubicBezTo>
                <a:cubicBezTo>
                  <a:pt x="789610" y="1385477"/>
                  <a:pt x="789694" y="1385418"/>
                  <a:pt x="789783" y="1385394"/>
                </a:cubicBezTo>
                <a:cubicBezTo>
                  <a:pt x="793517" y="1384413"/>
                  <a:pt x="797740" y="1385761"/>
                  <a:pt x="801450" y="1386825"/>
                </a:cubicBezTo>
                <a:close/>
                <a:moveTo>
                  <a:pt x="841442" y="1423673"/>
                </a:moveTo>
                <a:cubicBezTo>
                  <a:pt x="841654" y="1424501"/>
                  <a:pt x="841897" y="1425376"/>
                  <a:pt x="842136" y="1426239"/>
                </a:cubicBezTo>
                <a:cubicBezTo>
                  <a:pt x="844059" y="1433237"/>
                  <a:pt x="846455" y="1441512"/>
                  <a:pt x="844071" y="1448357"/>
                </a:cubicBezTo>
                <a:cubicBezTo>
                  <a:pt x="843950" y="1448712"/>
                  <a:pt x="843886" y="1449078"/>
                  <a:pt x="843739" y="1449421"/>
                </a:cubicBezTo>
                <a:cubicBezTo>
                  <a:pt x="843219" y="1450615"/>
                  <a:pt x="842556" y="1451773"/>
                  <a:pt x="841671" y="1452861"/>
                </a:cubicBezTo>
                <a:cubicBezTo>
                  <a:pt x="841128" y="1453511"/>
                  <a:pt x="839891" y="1453086"/>
                  <a:pt x="840070" y="1452164"/>
                </a:cubicBezTo>
                <a:cubicBezTo>
                  <a:pt x="840475" y="1450059"/>
                  <a:pt x="840814" y="1448381"/>
                  <a:pt x="841088" y="1446927"/>
                </a:cubicBezTo>
                <a:cubicBezTo>
                  <a:pt x="841256" y="1446028"/>
                  <a:pt x="841399" y="1445224"/>
                  <a:pt x="841512" y="1444491"/>
                </a:cubicBezTo>
                <a:cubicBezTo>
                  <a:pt x="842295" y="1439396"/>
                  <a:pt x="841662" y="1437162"/>
                  <a:pt x="838805" y="1426085"/>
                </a:cubicBezTo>
                <a:cubicBezTo>
                  <a:pt x="838688" y="1425624"/>
                  <a:pt x="838579" y="1425210"/>
                  <a:pt x="838455" y="1424725"/>
                </a:cubicBezTo>
                <a:cubicBezTo>
                  <a:pt x="837953" y="1422751"/>
                  <a:pt x="840933" y="1421699"/>
                  <a:pt x="841442" y="1423673"/>
                </a:cubicBezTo>
                <a:close/>
                <a:moveTo>
                  <a:pt x="1434300" y="1969553"/>
                </a:moveTo>
                <a:cubicBezTo>
                  <a:pt x="1428992" y="1965309"/>
                  <a:pt x="1422469" y="1963051"/>
                  <a:pt x="1416796" y="1957979"/>
                </a:cubicBezTo>
                <a:cubicBezTo>
                  <a:pt x="1415431" y="1956762"/>
                  <a:pt x="1413053" y="1960533"/>
                  <a:pt x="1410662" y="1965474"/>
                </a:cubicBezTo>
                <a:cubicBezTo>
                  <a:pt x="1407520" y="1971929"/>
                  <a:pt x="1404354" y="1980370"/>
                  <a:pt x="1403341" y="1982249"/>
                </a:cubicBezTo>
                <a:cubicBezTo>
                  <a:pt x="1398715" y="1990844"/>
                  <a:pt x="1389980" y="1992972"/>
                  <a:pt x="1394324" y="2007938"/>
                </a:cubicBezTo>
                <a:cubicBezTo>
                  <a:pt x="1396867" y="2016698"/>
                  <a:pt x="1400716" y="2018495"/>
                  <a:pt x="1402752" y="2028259"/>
                </a:cubicBezTo>
                <a:cubicBezTo>
                  <a:pt x="1403588" y="2027550"/>
                  <a:pt x="1404389" y="2026983"/>
                  <a:pt x="1405178" y="2026533"/>
                </a:cubicBezTo>
                <a:cubicBezTo>
                  <a:pt x="1402140" y="2021568"/>
                  <a:pt x="1397184" y="2009226"/>
                  <a:pt x="1400139" y="2003741"/>
                </a:cubicBezTo>
                <a:cubicBezTo>
                  <a:pt x="1400386" y="2003268"/>
                  <a:pt x="1401069" y="2003115"/>
                  <a:pt x="1401398" y="2003611"/>
                </a:cubicBezTo>
                <a:cubicBezTo>
                  <a:pt x="1403683" y="2006921"/>
                  <a:pt x="1403471" y="2011402"/>
                  <a:pt x="1405119" y="2015102"/>
                </a:cubicBezTo>
                <a:cubicBezTo>
                  <a:pt x="1406543" y="2018317"/>
                  <a:pt x="1408508" y="2021616"/>
                  <a:pt x="1409521" y="2025067"/>
                </a:cubicBezTo>
                <a:cubicBezTo>
                  <a:pt x="1410404" y="2024961"/>
                  <a:pt x="1411275" y="2024937"/>
                  <a:pt x="1412146" y="2025020"/>
                </a:cubicBezTo>
                <a:cubicBezTo>
                  <a:pt x="1409039" y="2019098"/>
                  <a:pt x="1404389" y="2005609"/>
                  <a:pt x="1407520" y="1996234"/>
                </a:cubicBezTo>
                <a:cubicBezTo>
                  <a:pt x="1407661" y="1995785"/>
                  <a:pt x="1408262" y="1995667"/>
                  <a:pt x="1408568" y="1996021"/>
                </a:cubicBezTo>
                <a:cubicBezTo>
                  <a:pt x="1412241" y="2000183"/>
                  <a:pt x="1410204" y="2006744"/>
                  <a:pt x="1411840" y="2011981"/>
                </a:cubicBezTo>
                <a:cubicBezTo>
                  <a:pt x="1413324" y="2016709"/>
                  <a:pt x="1416596" y="2021474"/>
                  <a:pt x="1417856" y="2026344"/>
                </a:cubicBezTo>
                <a:cubicBezTo>
                  <a:pt x="1418362" y="2026498"/>
                  <a:pt x="1418868" y="2026663"/>
                  <a:pt x="1419385" y="2026817"/>
                </a:cubicBezTo>
                <a:cubicBezTo>
                  <a:pt x="1416502" y="2020906"/>
                  <a:pt x="1412817" y="2008044"/>
                  <a:pt x="1415101" y="2001873"/>
                </a:cubicBezTo>
                <a:cubicBezTo>
                  <a:pt x="1415372" y="2001164"/>
                  <a:pt x="1416208" y="2001117"/>
                  <a:pt x="1416608" y="2001720"/>
                </a:cubicBezTo>
                <a:cubicBezTo>
                  <a:pt x="1419398" y="2005881"/>
                  <a:pt x="1418468" y="2011437"/>
                  <a:pt x="1420034" y="2016142"/>
                </a:cubicBezTo>
                <a:cubicBezTo>
                  <a:pt x="1419292" y="2010716"/>
                  <a:pt x="1419916" y="2004888"/>
                  <a:pt x="1421411" y="2000017"/>
                </a:cubicBezTo>
                <a:cubicBezTo>
                  <a:pt x="1421022" y="1997700"/>
                  <a:pt x="1420893" y="1995300"/>
                  <a:pt x="1420716" y="1993102"/>
                </a:cubicBezTo>
                <a:cubicBezTo>
                  <a:pt x="1420387" y="1988822"/>
                  <a:pt x="1420210" y="1984495"/>
                  <a:pt x="1422400" y="1980689"/>
                </a:cubicBezTo>
                <a:cubicBezTo>
                  <a:pt x="1423130" y="1979400"/>
                  <a:pt x="1424789" y="1980275"/>
                  <a:pt x="1424860" y="1981493"/>
                </a:cubicBezTo>
                <a:cubicBezTo>
                  <a:pt x="1425048" y="1985323"/>
                  <a:pt x="1424707" y="1989189"/>
                  <a:pt x="1424707" y="1993042"/>
                </a:cubicBezTo>
                <a:cubicBezTo>
                  <a:pt x="1425107" y="1992463"/>
                  <a:pt x="1425590" y="1991955"/>
                  <a:pt x="1426014" y="1991399"/>
                </a:cubicBezTo>
                <a:cubicBezTo>
                  <a:pt x="1426061" y="1990217"/>
                  <a:pt x="1426331" y="1989011"/>
                  <a:pt x="1426626" y="1987841"/>
                </a:cubicBezTo>
                <a:cubicBezTo>
                  <a:pt x="1427179" y="1985677"/>
                  <a:pt x="1427709" y="1981552"/>
                  <a:pt x="1430452" y="1981374"/>
                </a:cubicBezTo>
                <a:cubicBezTo>
                  <a:pt x="1432369" y="1981256"/>
                  <a:pt x="1431052" y="1984838"/>
                  <a:pt x="1430887" y="1985477"/>
                </a:cubicBezTo>
                <a:cubicBezTo>
                  <a:pt x="1430828" y="1985701"/>
                  <a:pt x="1430805" y="1985973"/>
                  <a:pt x="1430758" y="1986210"/>
                </a:cubicBezTo>
                <a:cubicBezTo>
                  <a:pt x="1431864" y="1985193"/>
                  <a:pt x="1433089" y="1984294"/>
                  <a:pt x="1434301" y="1983384"/>
                </a:cubicBezTo>
                <a:cubicBezTo>
                  <a:pt x="1434890" y="1981658"/>
                  <a:pt x="1434454" y="1979861"/>
                  <a:pt x="1435078" y="1978135"/>
                </a:cubicBezTo>
                <a:cubicBezTo>
                  <a:pt x="1435372" y="1977319"/>
                  <a:pt x="1436467" y="1977426"/>
                  <a:pt x="1436914" y="1977993"/>
                </a:cubicBezTo>
                <a:cubicBezTo>
                  <a:pt x="1437585" y="1978845"/>
                  <a:pt x="1437868" y="1979861"/>
                  <a:pt x="1437974" y="1980902"/>
                </a:cubicBezTo>
                <a:cubicBezTo>
                  <a:pt x="1439127" y="1980192"/>
                  <a:pt x="1440269" y="1979436"/>
                  <a:pt x="1441494" y="1978821"/>
                </a:cubicBezTo>
                <a:cubicBezTo>
                  <a:pt x="1439681" y="1974636"/>
                  <a:pt x="1437150" y="1971822"/>
                  <a:pt x="1434300" y="1969553"/>
                </a:cubicBezTo>
                <a:close/>
                <a:moveTo>
                  <a:pt x="1070281" y="1633024"/>
                </a:moveTo>
                <a:cubicBezTo>
                  <a:pt x="1069963" y="1633296"/>
                  <a:pt x="1069739" y="1633627"/>
                  <a:pt x="1069480" y="1633946"/>
                </a:cubicBezTo>
                <a:cubicBezTo>
                  <a:pt x="1067973" y="1635778"/>
                  <a:pt x="1067326" y="1638072"/>
                  <a:pt x="1067420" y="1640602"/>
                </a:cubicBezTo>
                <a:cubicBezTo>
                  <a:pt x="1068326" y="1641240"/>
                  <a:pt x="1069021" y="1641937"/>
                  <a:pt x="1069668" y="1642540"/>
                </a:cubicBezTo>
                <a:cubicBezTo>
                  <a:pt x="1071116" y="1643912"/>
                  <a:pt x="1072294" y="1644739"/>
                  <a:pt x="1074589" y="1643179"/>
                </a:cubicBezTo>
                <a:cubicBezTo>
                  <a:pt x="1074777" y="1643061"/>
                  <a:pt x="1074931" y="1642990"/>
                  <a:pt x="1075119" y="1642836"/>
                </a:cubicBezTo>
                <a:cubicBezTo>
                  <a:pt x="1074847" y="1642718"/>
                  <a:pt x="1074577" y="1642552"/>
                  <a:pt x="1074307" y="1642387"/>
                </a:cubicBezTo>
                <a:cubicBezTo>
                  <a:pt x="1071352" y="1640661"/>
                  <a:pt x="1069198" y="1636854"/>
                  <a:pt x="1070281" y="1633024"/>
                </a:cubicBezTo>
                <a:close/>
                <a:moveTo>
                  <a:pt x="1230413" y="1779932"/>
                </a:moveTo>
                <a:cubicBezTo>
                  <a:pt x="1230095" y="1779932"/>
                  <a:pt x="1229776" y="1779944"/>
                  <a:pt x="1229459" y="1779944"/>
                </a:cubicBezTo>
                <a:cubicBezTo>
                  <a:pt x="1228341" y="1779944"/>
                  <a:pt x="1227223" y="1779992"/>
                  <a:pt x="1226093" y="1780074"/>
                </a:cubicBezTo>
                <a:cubicBezTo>
                  <a:pt x="1225528" y="1780110"/>
                  <a:pt x="1224963" y="1780145"/>
                  <a:pt x="1224398" y="1780204"/>
                </a:cubicBezTo>
                <a:cubicBezTo>
                  <a:pt x="1223668" y="1780287"/>
                  <a:pt x="1222938" y="1780393"/>
                  <a:pt x="1222196" y="1780512"/>
                </a:cubicBezTo>
                <a:cubicBezTo>
                  <a:pt x="1222042" y="1780748"/>
                  <a:pt x="1221902" y="1780996"/>
                  <a:pt x="1221749" y="1781221"/>
                </a:cubicBezTo>
                <a:cubicBezTo>
                  <a:pt x="1222596" y="1781233"/>
                  <a:pt x="1223444" y="1781209"/>
                  <a:pt x="1224292" y="1781245"/>
                </a:cubicBezTo>
                <a:cubicBezTo>
                  <a:pt x="1224845" y="1781268"/>
                  <a:pt x="1225398" y="1781327"/>
                  <a:pt x="1225950" y="1781363"/>
                </a:cubicBezTo>
                <a:cubicBezTo>
                  <a:pt x="1227034" y="1781434"/>
                  <a:pt x="1228117" y="1781505"/>
                  <a:pt x="1229211" y="1781599"/>
                </a:cubicBezTo>
                <a:cubicBezTo>
                  <a:pt x="1229448" y="1781623"/>
                  <a:pt x="1229683" y="1781647"/>
                  <a:pt x="1229919" y="1781670"/>
                </a:cubicBezTo>
                <a:cubicBezTo>
                  <a:pt x="1230060" y="1781091"/>
                  <a:pt x="1230248" y="1780512"/>
                  <a:pt x="1230413" y="1779932"/>
                </a:cubicBezTo>
                <a:close/>
                <a:moveTo>
                  <a:pt x="762499" y="1347919"/>
                </a:moveTo>
                <a:cubicBezTo>
                  <a:pt x="763044" y="1348073"/>
                  <a:pt x="763127" y="1348818"/>
                  <a:pt x="762732" y="1349161"/>
                </a:cubicBezTo>
                <a:cubicBezTo>
                  <a:pt x="760574" y="1351028"/>
                  <a:pt x="757656" y="1350792"/>
                  <a:pt x="754937" y="1350721"/>
                </a:cubicBezTo>
                <a:cubicBezTo>
                  <a:pt x="754327" y="1350709"/>
                  <a:pt x="753755" y="1350768"/>
                  <a:pt x="753178" y="1350816"/>
                </a:cubicBezTo>
                <a:cubicBezTo>
                  <a:pt x="752214" y="1351017"/>
                  <a:pt x="751268" y="1351265"/>
                  <a:pt x="750347" y="1351572"/>
                </a:cubicBezTo>
                <a:cubicBezTo>
                  <a:pt x="750262" y="1351596"/>
                  <a:pt x="750170" y="1351608"/>
                  <a:pt x="750086" y="1351643"/>
                </a:cubicBezTo>
                <a:lnTo>
                  <a:pt x="750086" y="1351631"/>
                </a:lnTo>
                <a:cubicBezTo>
                  <a:pt x="748396" y="1352234"/>
                  <a:pt x="746737" y="1353322"/>
                  <a:pt x="745066" y="1354303"/>
                </a:cubicBezTo>
                <a:cubicBezTo>
                  <a:pt x="743372" y="1355284"/>
                  <a:pt x="741666" y="1356159"/>
                  <a:pt x="739907" y="1356289"/>
                </a:cubicBezTo>
                <a:cubicBezTo>
                  <a:pt x="739542" y="1356313"/>
                  <a:pt x="739319" y="1355923"/>
                  <a:pt x="739389" y="1355603"/>
                </a:cubicBezTo>
                <a:cubicBezTo>
                  <a:pt x="739575" y="1354752"/>
                  <a:pt x="740055" y="1354031"/>
                  <a:pt x="740640" y="1353357"/>
                </a:cubicBezTo>
                <a:cubicBezTo>
                  <a:pt x="741220" y="1352695"/>
                  <a:pt x="741937" y="1352128"/>
                  <a:pt x="742745" y="1351619"/>
                </a:cubicBezTo>
                <a:cubicBezTo>
                  <a:pt x="743727" y="1350993"/>
                  <a:pt x="744783" y="1350449"/>
                  <a:pt x="745834" y="1350024"/>
                </a:cubicBezTo>
                <a:cubicBezTo>
                  <a:pt x="747190" y="1349054"/>
                  <a:pt x="748839" y="1348652"/>
                  <a:pt x="750551" y="1348451"/>
                </a:cubicBezTo>
                <a:cubicBezTo>
                  <a:pt x="753120" y="1347742"/>
                  <a:pt x="755875" y="1347281"/>
                  <a:pt x="758479" y="1347624"/>
                </a:cubicBezTo>
                <a:cubicBezTo>
                  <a:pt x="759857" y="1347553"/>
                  <a:pt x="761222" y="1347576"/>
                  <a:pt x="762499" y="1347919"/>
                </a:cubicBezTo>
                <a:close/>
                <a:moveTo>
                  <a:pt x="1029209" y="1592771"/>
                </a:moveTo>
                <a:cubicBezTo>
                  <a:pt x="1031209" y="1595088"/>
                  <a:pt x="1034095" y="1597418"/>
                  <a:pt x="1033862" y="1600716"/>
                </a:cubicBezTo>
                <a:cubicBezTo>
                  <a:pt x="1033829" y="1601153"/>
                  <a:pt x="1033500" y="1601626"/>
                  <a:pt x="1033010" y="1601579"/>
                </a:cubicBezTo>
                <a:cubicBezTo>
                  <a:pt x="1029538" y="1601307"/>
                  <a:pt x="1027552" y="1597902"/>
                  <a:pt x="1025463" y="1595431"/>
                </a:cubicBezTo>
                <a:cubicBezTo>
                  <a:pt x="1023439" y="1593055"/>
                  <a:pt x="1019524" y="1589769"/>
                  <a:pt x="1020224" y="1586317"/>
                </a:cubicBezTo>
                <a:cubicBezTo>
                  <a:pt x="1020267" y="1586104"/>
                  <a:pt x="1020428" y="1585903"/>
                  <a:pt x="1020660" y="1585891"/>
                </a:cubicBezTo>
                <a:cubicBezTo>
                  <a:pt x="1024291" y="1585690"/>
                  <a:pt x="1027063" y="1590301"/>
                  <a:pt x="1029209" y="1592771"/>
                </a:cubicBezTo>
                <a:close/>
                <a:moveTo>
                  <a:pt x="898610" y="1472083"/>
                </a:moveTo>
                <a:cubicBezTo>
                  <a:pt x="898026" y="1471847"/>
                  <a:pt x="897451" y="1471563"/>
                  <a:pt x="896863" y="1471350"/>
                </a:cubicBezTo>
                <a:cubicBezTo>
                  <a:pt x="896006" y="1472450"/>
                  <a:pt x="891251" y="1474436"/>
                  <a:pt x="889789" y="1475523"/>
                </a:cubicBezTo>
                <a:cubicBezTo>
                  <a:pt x="889030" y="1476102"/>
                  <a:pt x="887917" y="1475121"/>
                  <a:pt x="888556" y="1474341"/>
                </a:cubicBezTo>
                <a:cubicBezTo>
                  <a:pt x="889757" y="1472875"/>
                  <a:pt x="890898" y="1471350"/>
                  <a:pt x="892106" y="1469920"/>
                </a:cubicBezTo>
                <a:cubicBezTo>
                  <a:pt x="887548" y="1468253"/>
                  <a:pt x="882852" y="1471610"/>
                  <a:pt x="880737" y="1475405"/>
                </a:cubicBezTo>
                <a:cubicBezTo>
                  <a:pt x="880045" y="1476646"/>
                  <a:pt x="878005" y="1475760"/>
                  <a:pt x="878449" y="1474400"/>
                </a:cubicBezTo>
                <a:cubicBezTo>
                  <a:pt x="879216" y="1472071"/>
                  <a:pt x="879844" y="1470286"/>
                  <a:pt x="881079" y="1468726"/>
                </a:cubicBezTo>
                <a:cubicBezTo>
                  <a:pt x="877985" y="1468808"/>
                  <a:pt x="876815" y="1470239"/>
                  <a:pt x="875033" y="1472639"/>
                </a:cubicBezTo>
                <a:cubicBezTo>
                  <a:pt x="874587" y="1473242"/>
                  <a:pt x="873812" y="1474589"/>
                  <a:pt x="872906" y="1475511"/>
                </a:cubicBezTo>
                <a:cubicBezTo>
                  <a:pt x="872288" y="1476138"/>
                  <a:pt x="871607" y="1476540"/>
                  <a:pt x="870920" y="1476363"/>
                </a:cubicBezTo>
                <a:cubicBezTo>
                  <a:pt x="870868" y="1476351"/>
                  <a:pt x="870815" y="1476363"/>
                  <a:pt x="870761" y="1476351"/>
                </a:cubicBezTo>
                <a:cubicBezTo>
                  <a:pt x="869373" y="1475795"/>
                  <a:pt x="871414" y="1469884"/>
                  <a:pt x="872226" y="1469719"/>
                </a:cubicBezTo>
                <a:cubicBezTo>
                  <a:pt x="862100" y="1471847"/>
                  <a:pt x="853879" y="1475949"/>
                  <a:pt x="850300" y="1485891"/>
                </a:cubicBezTo>
                <a:cubicBezTo>
                  <a:pt x="855562" y="1478018"/>
                  <a:pt x="861213" y="1476977"/>
                  <a:pt x="867130" y="1478065"/>
                </a:cubicBezTo>
                <a:lnTo>
                  <a:pt x="867132" y="1478065"/>
                </a:lnTo>
                <a:cubicBezTo>
                  <a:pt x="867577" y="1478148"/>
                  <a:pt x="868024" y="1478242"/>
                  <a:pt x="868473" y="1478349"/>
                </a:cubicBezTo>
                <a:cubicBezTo>
                  <a:pt x="872371" y="1479259"/>
                  <a:pt x="876381" y="1480890"/>
                  <a:pt x="880473" y="1482037"/>
                </a:cubicBezTo>
                <a:cubicBezTo>
                  <a:pt x="880788" y="1482120"/>
                  <a:pt x="881104" y="1482203"/>
                  <a:pt x="881420" y="1482285"/>
                </a:cubicBezTo>
                <a:cubicBezTo>
                  <a:pt x="884973" y="1483196"/>
                  <a:pt x="888582" y="1483633"/>
                  <a:pt x="892230" y="1482746"/>
                </a:cubicBezTo>
                <a:cubicBezTo>
                  <a:pt x="894562" y="1482167"/>
                  <a:pt x="896849" y="1481079"/>
                  <a:pt x="899189" y="1480276"/>
                </a:cubicBezTo>
                <a:cubicBezTo>
                  <a:pt x="898952" y="1477557"/>
                  <a:pt x="898758" y="1474826"/>
                  <a:pt x="898610" y="1472083"/>
                </a:cubicBezTo>
                <a:close/>
                <a:moveTo>
                  <a:pt x="1290155" y="1833177"/>
                </a:moveTo>
                <a:cubicBezTo>
                  <a:pt x="1288423" y="1833934"/>
                  <a:pt x="1286694" y="1834679"/>
                  <a:pt x="1284917" y="1835376"/>
                </a:cubicBezTo>
                <a:cubicBezTo>
                  <a:pt x="1283127" y="1839159"/>
                  <a:pt x="1281373" y="1842966"/>
                  <a:pt x="1279701" y="1846808"/>
                </a:cubicBezTo>
                <a:cubicBezTo>
                  <a:pt x="1278630" y="1849267"/>
                  <a:pt x="1274781" y="1847624"/>
                  <a:pt x="1275864" y="1845153"/>
                </a:cubicBezTo>
                <a:cubicBezTo>
                  <a:pt x="1276347" y="1844065"/>
                  <a:pt x="1277830" y="1841228"/>
                  <a:pt x="1279961" y="1837303"/>
                </a:cubicBezTo>
                <a:cubicBezTo>
                  <a:pt x="1278736" y="1837764"/>
                  <a:pt x="1277489" y="1838178"/>
                  <a:pt x="1276241" y="1838615"/>
                </a:cubicBezTo>
                <a:cubicBezTo>
                  <a:pt x="1275699" y="1838805"/>
                  <a:pt x="1275169" y="1838994"/>
                  <a:pt x="1274628" y="1839183"/>
                </a:cubicBezTo>
                <a:cubicBezTo>
                  <a:pt x="1274075" y="1840554"/>
                  <a:pt x="1273415" y="1841866"/>
                  <a:pt x="1272815" y="1843214"/>
                </a:cubicBezTo>
                <a:cubicBezTo>
                  <a:pt x="1272226" y="1844526"/>
                  <a:pt x="1271697" y="1845874"/>
                  <a:pt x="1271037" y="1847162"/>
                </a:cubicBezTo>
                <a:cubicBezTo>
                  <a:pt x="1271685" y="1845898"/>
                  <a:pt x="1267153" y="1854445"/>
                  <a:pt x="1262409" y="1864257"/>
                </a:cubicBezTo>
                <a:cubicBezTo>
                  <a:pt x="1262162" y="1864753"/>
                  <a:pt x="1261925" y="1865250"/>
                  <a:pt x="1261679" y="1865746"/>
                </a:cubicBezTo>
                <a:cubicBezTo>
                  <a:pt x="1260878" y="1867413"/>
                  <a:pt x="1260090" y="1869080"/>
                  <a:pt x="1259324" y="1870747"/>
                </a:cubicBezTo>
                <a:cubicBezTo>
                  <a:pt x="1257029" y="1875700"/>
                  <a:pt x="1254992" y="1880452"/>
                  <a:pt x="1253745" y="1884070"/>
                </a:cubicBezTo>
                <a:cubicBezTo>
                  <a:pt x="1252662" y="1887214"/>
                  <a:pt x="1252167" y="1889496"/>
                  <a:pt x="1252756" y="1890134"/>
                </a:cubicBezTo>
                <a:cubicBezTo>
                  <a:pt x="1253227" y="1890643"/>
                  <a:pt x="1253238" y="1891352"/>
                  <a:pt x="1253074" y="1891991"/>
                </a:cubicBezTo>
                <a:cubicBezTo>
                  <a:pt x="1253097" y="1892014"/>
                  <a:pt x="1253097" y="1892014"/>
                  <a:pt x="1253109" y="1892038"/>
                </a:cubicBezTo>
                <a:cubicBezTo>
                  <a:pt x="1254792" y="1893965"/>
                  <a:pt x="1254427" y="1894118"/>
                  <a:pt x="1256664" y="1895005"/>
                </a:cubicBezTo>
                <a:cubicBezTo>
                  <a:pt x="1256687" y="1895017"/>
                  <a:pt x="1256699" y="1895029"/>
                  <a:pt x="1256735" y="1895040"/>
                </a:cubicBezTo>
                <a:cubicBezTo>
                  <a:pt x="1258430" y="1890655"/>
                  <a:pt x="1260007" y="1886233"/>
                  <a:pt x="1261619" y="1881812"/>
                </a:cubicBezTo>
                <a:cubicBezTo>
                  <a:pt x="1264657" y="1873478"/>
                  <a:pt x="1268542" y="1872745"/>
                  <a:pt x="1267894" y="1875215"/>
                </a:cubicBezTo>
                <a:cubicBezTo>
                  <a:pt x="1267836" y="1875416"/>
                  <a:pt x="1263551" y="1886328"/>
                  <a:pt x="1260867" y="1895892"/>
                </a:cubicBezTo>
                <a:cubicBezTo>
                  <a:pt x="1261961" y="1895939"/>
                  <a:pt x="1263056" y="1895892"/>
                  <a:pt x="1264151" y="1895702"/>
                </a:cubicBezTo>
                <a:cubicBezTo>
                  <a:pt x="1263986" y="1893610"/>
                  <a:pt x="1265987" y="1887120"/>
                  <a:pt x="1269696" y="1877757"/>
                </a:cubicBezTo>
                <a:cubicBezTo>
                  <a:pt x="1270131" y="1876646"/>
                  <a:pt x="1270590" y="1875487"/>
                  <a:pt x="1271085" y="1874305"/>
                </a:cubicBezTo>
                <a:cubicBezTo>
                  <a:pt x="1271838" y="1872449"/>
                  <a:pt x="1272674" y="1870475"/>
                  <a:pt x="1273545" y="1868442"/>
                </a:cubicBezTo>
                <a:cubicBezTo>
                  <a:pt x="1273392" y="1868690"/>
                  <a:pt x="1273262" y="1868914"/>
                  <a:pt x="1273086" y="1869198"/>
                </a:cubicBezTo>
                <a:cubicBezTo>
                  <a:pt x="1272744" y="1869777"/>
                  <a:pt x="1272250" y="1870085"/>
                  <a:pt x="1271720" y="1870238"/>
                </a:cubicBezTo>
                <a:cubicBezTo>
                  <a:pt x="1271391" y="1870333"/>
                  <a:pt x="1271061" y="1870380"/>
                  <a:pt x="1270731" y="1870345"/>
                </a:cubicBezTo>
                <a:cubicBezTo>
                  <a:pt x="1269248" y="1870168"/>
                  <a:pt x="1267941" y="1868796"/>
                  <a:pt x="1268929" y="1867188"/>
                </a:cubicBezTo>
                <a:cubicBezTo>
                  <a:pt x="1271520" y="1862992"/>
                  <a:pt x="1270708" y="1865746"/>
                  <a:pt x="1271461" y="1863323"/>
                </a:cubicBezTo>
                <a:cubicBezTo>
                  <a:pt x="1271708" y="1862519"/>
                  <a:pt x="1272121" y="1861183"/>
                  <a:pt x="1272886" y="1858854"/>
                </a:cubicBezTo>
                <a:cubicBezTo>
                  <a:pt x="1273086" y="1858216"/>
                  <a:pt x="1273392" y="1857554"/>
                  <a:pt x="1273732" y="1856915"/>
                </a:cubicBezTo>
                <a:cubicBezTo>
                  <a:pt x="1274710" y="1855119"/>
                  <a:pt x="1276135" y="1853381"/>
                  <a:pt x="1277524" y="1852222"/>
                </a:cubicBezTo>
                <a:cubicBezTo>
                  <a:pt x="1278901" y="1851099"/>
                  <a:pt x="1277736" y="1856100"/>
                  <a:pt x="1277218" y="1857826"/>
                </a:cubicBezTo>
                <a:cubicBezTo>
                  <a:pt x="1276594" y="1859930"/>
                  <a:pt x="1276582" y="1860805"/>
                  <a:pt x="1276641" y="1861360"/>
                </a:cubicBezTo>
                <a:cubicBezTo>
                  <a:pt x="1280455" y="1852860"/>
                  <a:pt x="1285011" y="1843285"/>
                  <a:pt x="1290155" y="1833177"/>
                </a:cubicBezTo>
                <a:close/>
                <a:moveTo>
                  <a:pt x="1384247" y="1919523"/>
                </a:moveTo>
                <a:cubicBezTo>
                  <a:pt x="1378938" y="1914665"/>
                  <a:pt x="1373912" y="1909723"/>
                  <a:pt x="1365094" y="1902441"/>
                </a:cubicBezTo>
                <a:cubicBezTo>
                  <a:pt x="1367955" y="1905503"/>
                  <a:pt x="1370462" y="1908706"/>
                  <a:pt x="1372464" y="1911957"/>
                </a:cubicBezTo>
                <a:cubicBezTo>
                  <a:pt x="1377514" y="1916639"/>
                  <a:pt x="1377396" y="1916225"/>
                  <a:pt x="1384247" y="1919523"/>
                </a:cubicBezTo>
                <a:close/>
                <a:moveTo>
                  <a:pt x="754063" y="1338012"/>
                </a:moveTo>
                <a:cubicBezTo>
                  <a:pt x="754097" y="1338036"/>
                  <a:pt x="754087" y="1338083"/>
                  <a:pt x="754112" y="1338107"/>
                </a:cubicBezTo>
                <a:cubicBezTo>
                  <a:pt x="754317" y="1338355"/>
                  <a:pt x="754320" y="1338698"/>
                  <a:pt x="754012" y="1338875"/>
                </a:cubicBezTo>
                <a:cubicBezTo>
                  <a:pt x="752397" y="1339821"/>
                  <a:pt x="750561" y="1340058"/>
                  <a:pt x="748697" y="1340199"/>
                </a:cubicBezTo>
                <a:cubicBezTo>
                  <a:pt x="748018" y="1340247"/>
                  <a:pt x="747342" y="1340306"/>
                  <a:pt x="746663" y="1340353"/>
                </a:cubicBezTo>
                <a:cubicBezTo>
                  <a:pt x="745964" y="1340412"/>
                  <a:pt x="745267" y="1340471"/>
                  <a:pt x="744587" y="1340590"/>
                </a:cubicBezTo>
                <a:lnTo>
                  <a:pt x="744588" y="1340590"/>
                </a:lnTo>
                <a:cubicBezTo>
                  <a:pt x="743555" y="1340767"/>
                  <a:pt x="742617" y="1340992"/>
                  <a:pt x="741693" y="1341063"/>
                </a:cubicBezTo>
                <a:cubicBezTo>
                  <a:pt x="740722" y="1341133"/>
                  <a:pt x="739764" y="1341051"/>
                  <a:pt x="738737" y="1340590"/>
                </a:cubicBezTo>
                <a:cubicBezTo>
                  <a:pt x="738317" y="1340389"/>
                  <a:pt x="738088" y="1339904"/>
                  <a:pt x="738372" y="1339490"/>
                </a:cubicBezTo>
                <a:cubicBezTo>
                  <a:pt x="738527" y="1339266"/>
                  <a:pt x="738758" y="1339147"/>
                  <a:pt x="738937" y="1338958"/>
                </a:cubicBezTo>
                <a:cubicBezTo>
                  <a:pt x="739248" y="1338615"/>
                  <a:pt x="739544" y="1338273"/>
                  <a:pt x="739917" y="1338024"/>
                </a:cubicBezTo>
                <a:cubicBezTo>
                  <a:pt x="741838" y="1336759"/>
                  <a:pt x="744476" y="1336547"/>
                  <a:pt x="746753" y="1336511"/>
                </a:cubicBezTo>
                <a:cubicBezTo>
                  <a:pt x="749434" y="1336476"/>
                  <a:pt x="751910" y="1336275"/>
                  <a:pt x="754063" y="1338012"/>
                </a:cubicBezTo>
                <a:close/>
                <a:moveTo>
                  <a:pt x="1090976" y="1648203"/>
                </a:moveTo>
                <a:cubicBezTo>
                  <a:pt x="1090717" y="1648132"/>
                  <a:pt x="1090434" y="1648144"/>
                  <a:pt x="1090222" y="1647908"/>
                </a:cubicBezTo>
                <a:cubicBezTo>
                  <a:pt x="1090093" y="1647789"/>
                  <a:pt x="1089951" y="1647707"/>
                  <a:pt x="1089822" y="1647588"/>
                </a:cubicBezTo>
                <a:cubicBezTo>
                  <a:pt x="1089045" y="1646855"/>
                  <a:pt x="1088197" y="1646311"/>
                  <a:pt x="1087303" y="1645886"/>
                </a:cubicBezTo>
                <a:cubicBezTo>
                  <a:pt x="1085525" y="1645047"/>
                  <a:pt x="1083571" y="1644680"/>
                  <a:pt x="1081546" y="1644763"/>
                </a:cubicBezTo>
                <a:cubicBezTo>
                  <a:pt x="1084948" y="1647446"/>
                  <a:pt x="1085843" y="1651466"/>
                  <a:pt x="1084831" y="1654090"/>
                </a:cubicBezTo>
                <a:cubicBezTo>
                  <a:pt x="1086620" y="1653405"/>
                  <a:pt x="1088115" y="1652270"/>
                  <a:pt x="1089292" y="1650851"/>
                </a:cubicBezTo>
                <a:cubicBezTo>
                  <a:pt x="1089445" y="1650662"/>
                  <a:pt x="1089622" y="1650496"/>
                  <a:pt x="1089763" y="1650295"/>
                </a:cubicBezTo>
                <a:cubicBezTo>
                  <a:pt x="1090234" y="1649645"/>
                  <a:pt x="1090646" y="1648960"/>
                  <a:pt x="1090976" y="1648203"/>
                </a:cubicBezTo>
                <a:close/>
                <a:moveTo>
                  <a:pt x="723657" y="1308270"/>
                </a:moveTo>
                <a:cubicBezTo>
                  <a:pt x="718197" y="1307170"/>
                  <a:pt x="713374" y="1306343"/>
                  <a:pt x="707642" y="1304688"/>
                </a:cubicBezTo>
                <a:cubicBezTo>
                  <a:pt x="708526" y="1306248"/>
                  <a:pt x="708232" y="1307844"/>
                  <a:pt x="707094" y="1308707"/>
                </a:cubicBezTo>
                <a:cubicBezTo>
                  <a:pt x="703926" y="1311119"/>
                  <a:pt x="701595" y="1309168"/>
                  <a:pt x="694134" y="1308707"/>
                </a:cubicBezTo>
                <a:cubicBezTo>
                  <a:pt x="696009" y="1308825"/>
                  <a:pt x="697933" y="1310847"/>
                  <a:pt x="699746" y="1313613"/>
                </a:cubicBezTo>
                <a:cubicBezTo>
                  <a:pt x="705540" y="1316391"/>
                  <a:pt x="712745" y="1316994"/>
                  <a:pt x="720034" y="1317160"/>
                </a:cubicBezTo>
                <a:cubicBezTo>
                  <a:pt x="721031" y="1314133"/>
                  <a:pt x="722219" y="1311154"/>
                  <a:pt x="723657" y="1308270"/>
                </a:cubicBezTo>
                <a:close/>
                <a:moveTo>
                  <a:pt x="1102371" y="1654539"/>
                </a:moveTo>
                <a:cubicBezTo>
                  <a:pt x="1101076" y="1658583"/>
                  <a:pt x="1099039" y="1662224"/>
                  <a:pt x="1096285" y="1664931"/>
                </a:cubicBezTo>
                <a:cubicBezTo>
                  <a:pt x="1097061" y="1666018"/>
                  <a:pt x="1097944" y="1667047"/>
                  <a:pt x="1098874" y="1668064"/>
                </a:cubicBezTo>
                <a:cubicBezTo>
                  <a:pt x="1100829" y="1664612"/>
                  <a:pt x="1102877" y="1661491"/>
                  <a:pt x="1105396" y="1658642"/>
                </a:cubicBezTo>
                <a:cubicBezTo>
                  <a:pt x="1105526" y="1658488"/>
                  <a:pt x="1105667" y="1658346"/>
                  <a:pt x="1105796" y="1658204"/>
                </a:cubicBezTo>
                <a:cubicBezTo>
                  <a:pt x="1105584" y="1657932"/>
                  <a:pt x="1105372" y="1657660"/>
                  <a:pt x="1105161" y="1657400"/>
                </a:cubicBezTo>
                <a:cubicBezTo>
                  <a:pt x="1104266" y="1656301"/>
                  <a:pt x="1103336" y="1655308"/>
                  <a:pt x="1102371" y="1654539"/>
                </a:cubicBezTo>
                <a:close/>
                <a:moveTo>
                  <a:pt x="1079133" y="1630269"/>
                </a:moveTo>
                <a:cubicBezTo>
                  <a:pt x="1078368" y="1630246"/>
                  <a:pt x="1077661" y="1630246"/>
                  <a:pt x="1077014" y="1630293"/>
                </a:cubicBezTo>
                <a:cubicBezTo>
                  <a:pt x="1075931" y="1630376"/>
                  <a:pt x="1075036" y="1630624"/>
                  <a:pt x="1074401" y="1631144"/>
                </a:cubicBezTo>
                <a:cubicBezTo>
                  <a:pt x="1073683" y="1631712"/>
                  <a:pt x="1073259" y="1632622"/>
                  <a:pt x="1073259" y="1634076"/>
                </a:cubicBezTo>
                <a:cubicBezTo>
                  <a:pt x="1073271" y="1635353"/>
                  <a:pt x="1075272" y="1637587"/>
                  <a:pt x="1075189" y="1638202"/>
                </a:cubicBezTo>
                <a:cubicBezTo>
                  <a:pt x="1075365" y="1636960"/>
                  <a:pt x="1075649" y="1635885"/>
                  <a:pt x="1076013" y="1634868"/>
                </a:cubicBezTo>
                <a:cubicBezTo>
                  <a:pt x="1076449" y="1633639"/>
                  <a:pt x="1077097" y="1632504"/>
                  <a:pt x="1078015" y="1631452"/>
                </a:cubicBezTo>
                <a:cubicBezTo>
                  <a:pt x="1078368" y="1631062"/>
                  <a:pt x="1078698" y="1630660"/>
                  <a:pt x="1079133" y="1630269"/>
                </a:cubicBezTo>
                <a:close/>
                <a:moveTo>
                  <a:pt x="1297183" y="1829867"/>
                </a:moveTo>
                <a:lnTo>
                  <a:pt x="1297171" y="1829867"/>
                </a:lnTo>
                <a:lnTo>
                  <a:pt x="1297168" y="1829874"/>
                </a:lnTo>
                <a:lnTo>
                  <a:pt x="1295405" y="1830754"/>
                </a:lnTo>
                <a:cubicBezTo>
                  <a:pt x="1275652" y="1868737"/>
                  <a:pt x="1276688" y="1878005"/>
                  <a:pt x="1270484" y="1889531"/>
                </a:cubicBezTo>
                <a:cubicBezTo>
                  <a:pt x="1270143" y="1890974"/>
                  <a:pt x="1269837" y="1892416"/>
                  <a:pt x="1269766" y="1893929"/>
                </a:cubicBezTo>
                <a:cubicBezTo>
                  <a:pt x="1270567" y="1893586"/>
                  <a:pt x="1271379" y="1893267"/>
                  <a:pt x="1272168" y="1892901"/>
                </a:cubicBezTo>
                <a:lnTo>
                  <a:pt x="1297168" y="1829874"/>
                </a:lnTo>
                <a:close/>
                <a:moveTo>
                  <a:pt x="1233921" y="1771101"/>
                </a:moveTo>
                <a:cubicBezTo>
                  <a:pt x="1233674" y="1771125"/>
                  <a:pt x="1233426" y="1771161"/>
                  <a:pt x="1233166" y="1771196"/>
                </a:cubicBezTo>
                <a:cubicBezTo>
                  <a:pt x="1232343" y="1771291"/>
                  <a:pt x="1231496" y="1771409"/>
                  <a:pt x="1230647" y="1771563"/>
                </a:cubicBezTo>
                <a:cubicBezTo>
                  <a:pt x="1230613" y="1771586"/>
                  <a:pt x="1230590" y="1771610"/>
                  <a:pt x="1230554" y="1771645"/>
                </a:cubicBezTo>
                <a:cubicBezTo>
                  <a:pt x="1229813" y="1772260"/>
                  <a:pt x="1229094" y="1772898"/>
                  <a:pt x="1228376" y="1773549"/>
                </a:cubicBezTo>
                <a:cubicBezTo>
                  <a:pt x="1228824" y="1773549"/>
                  <a:pt x="1229283" y="1773537"/>
                  <a:pt x="1229718" y="1773537"/>
                </a:cubicBezTo>
                <a:cubicBezTo>
                  <a:pt x="1229930" y="1773537"/>
                  <a:pt x="1230119" y="1773549"/>
                  <a:pt x="1230319" y="1773549"/>
                </a:cubicBezTo>
                <a:cubicBezTo>
                  <a:pt x="1231143" y="1773572"/>
                  <a:pt x="1231967" y="1773584"/>
                  <a:pt x="1232766" y="1773620"/>
                </a:cubicBezTo>
                <a:cubicBezTo>
                  <a:pt x="1232803" y="1773525"/>
                  <a:pt x="1232838" y="1773430"/>
                  <a:pt x="1232873" y="1773348"/>
                </a:cubicBezTo>
                <a:cubicBezTo>
                  <a:pt x="1233215" y="1772591"/>
                  <a:pt x="1233567" y="1771846"/>
                  <a:pt x="1233921" y="1771101"/>
                </a:cubicBezTo>
                <a:close/>
                <a:moveTo>
                  <a:pt x="1461599" y="1981043"/>
                </a:moveTo>
                <a:cubicBezTo>
                  <a:pt x="1461469" y="1981268"/>
                  <a:pt x="1461316" y="1981516"/>
                  <a:pt x="1461223" y="1981729"/>
                </a:cubicBezTo>
                <a:cubicBezTo>
                  <a:pt x="1459515" y="1985252"/>
                  <a:pt x="1457985" y="1988917"/>
                  <a:pt x="1456067" y="1992321"/>
                </a:cubicBezTo>
                <a:cubicBezTo>
                  <a:pt x="1453689" y="1996554"/>
                  <a:pt x="1450592" y="1999899"/>
                  <a:pt x="1445708" y="2000431"/>
                </a:cubicBezTo>
                <a:cubicBezTo>
                  <a:pt x="1446143" y="2002973"/>
                  <a:pt x="1445155" y="2006046"/>
                  <a:pt x="1443707" y="2008174"/>
                </a:cubicBezTo>
                <a:cubicBezTo>
                  <a:pt x="1441447" y="2011484"/>
                  <a:pt x="1437538" y="2013139"/>
                  <a:pt x="1435443" y="2016781"/>
                </a:cubicBezTo>
                <a:cubicBezTo>
                  <a:pt x="1433395" y="2020374"/>
                  <a:pt x="1432300" y="2023980"/>
                  <a:pt x="1431428" y="2027846"/>
                </a:cubicBezTo>
                <a:cubicBezTo>
                  <a:pt x="1432512" y="2027952"/>
                  <a:pt x="1433512" y="2028791"/>
                  <a:pt x="1433536" y="2029962"/>
                </a:cubicBezTo>
                <a:cubicBezTo>
                  <a:pt x="1433677" y="2037646"/>
                  <a:pt x="1432465" y="2045933"/>
                  <a:pt x="1428239" y="2052565"/>
                </a:cubicBezTo>
                <a:cubicBezTo>
                  <a:pt x="1428239" y="2052837"/>
                  <a:pt x="1428239" y="2053085"/>
                  <a:pt x="1428250" y="2053404"/>
                </a:cubicBezTo>
                <a:cubicBezTo>
                  <a:pt x="1428592" y="2060154"/>
                  <a:pt x="1431217" y="2063393"/>
                  <a:pt x="1435160" y="2068229"/>
                </a:cubicBezTo>
                <a:cubicBezTo>
                  <a:pt x="1435172" y="2068252"/>
                  <a:pt x="1435184" y="2068288"/>
                  <a:pt x="1435207" y="2068311"/>
                </a:cubicBezTo>
                <a:cubicBezTo>
                  <a:pt x="1434548" y="2064694"/>
                  <a:pt x="1434007" y="2061112"/>
                  <a:pt x="1433995" y="2057695"/>
                </a:cubicBezTo>
                <a:cubicBezTo>
                  <a:pt x="1433960" y="2049609"/>
                  <a:pt x="1435242" y="2041322"/>
                  <a:pt x="1437421" y="2033567"/>
                </a:cubicBezTo>
                <a:cubicBezTo>
                  <a:pt x="1438361" y="2030186"/>
                  <a:pt x="1439869" y="2027715"/>
                  <a:pt x="1441682" y="2025741"/>
                </a:cubicBezTo>
                <a:cubicBezTo>
                  <a:pt x="1441870" y="2025540"/>
                  <a:pt x="1442047" y="2025339"/>
                  <a:pt x="1442259" y="2025138"/>
                </a:cubicBezTo>
                <a:cubicBezTo>
                  <a:pt x="1442824" y="2024583"/>
                  <a:pt x="1443401" y="2024051"/>
                  <a:pt x="1444025" y="2023578"/>
                </a:cubicBezTo>
                <a:cubicBezTo>
                  <a:pt x="1444330" y="2023318"/>
                  <a:pt x="1444637" y="2023070"/>
                  <a:pt x="1444919" y="2022810"/>
                </a:cubicBezTo>
                <a:cubicBezTo>
                  <a:pt x="1445308" y="2022467"/>
                  <a:pt x="1445685" y="2022112"/>
                  <a:pt x="1446061" y="2021769"/>
                </a:cubicBezTo>
                <a:cubicBezTo>
                  <a:pt x="1451194" y="2012395"/>
                  <a:pt x="1459952" y="2008612"/>
                  <a:pt x="1461824" y="1996719"/>
                </a:cubicBezTo>
                <a:cubicBezTo>
                  <a:pt x="1462648" y="1991517"/>
                  <a:pt x="1461694" y="1986210"/>
                  <a:pt x="1461599" y="1981043"/>
                </a:cubicBezTo>
                <a:close/>
                <a:moveTo>
                  <a:pt x="1531383" y="2045165"/>
                </a:moveTo>
                <a:cubicBezTo>
                  <a:pt x="1531913" y="2045247"/>
                  <a:pt x="1532313" y="2045650"/>
                  <a:pt x="1532277" y="2046205"/>
                </a:cubicBezTo>
                <a:cubicBezTo>
                  <a:pt x="1532136" y="2048865"/>
                  <a:pt x="1528216" y="2051489"/>
                  <a:pt x="1525838" y="2052069"/>
                </a:cubicBezTo>
                <a:cubicBezTo>
                  <a:pt x="1524967" y="2052281"/>
                  <a:pt x="1524014" y="2051549"/>
                  <a:pt x="1524460" y="2050591"/>
                </a:cubicBezTo>
                <a:cubicBezTo>
                  <a:pt x="1525474" y="2048380"/>
                  <a:pt x="1528758" y="2044763"/>
                  <a:pt x="1531383" y="2045165"/>
                </a:cubicBezTo>
                <a:close/>
                <a:moveTo>
                  <a:pt x="726960" y="1302394"/>
                </a:moveTo>
                <a:cubicBezTo>
                  <a:pt x="715091" y="1298576"/>
                  <a:pt x="708516" y="1298978"/>
                  <a:pt x="701270" y="1298363"/>
                </a:cubicBezTo>
                <a:cubicBezTo>
                  <a:pt x="701667" y="1298659"/>
                  <a:pt x="702045" y="1298990"/>
                  <a:pt x="702433" y="1299297"/>
                </a:cubicBezTo>
                <a:cubicBezTo>
                  <a:pt x="710378" y="1300160"/>
                  <a:pt x="718435" y="1301709"/>
                  <a:pt x="726371" y="1303411"/>
                </a:cubicBezTo>
                <a:cubicBezTo>
                  <a:pt x="726574" y="1303068"/>
                  <a:pt x="726751" y="1302725"/>
                  <a:pt x="726960" y="1302394"/>
                </a:cubicBezTo>
                <a:close/>
                <a:moveTo>
                  <a:pt x="1091694" y="1638805"/>
                </a:moveTo>
                <a:cubicBezTo>
                  <a:pt x="1091529" y="1638757"/>
                  <a:pt x="1091293" y="1638746"/>
                  <a:pt x="1091105" y="1638710"/>
                </a:cubicBezTo>
                <a:cubicBezTo>
                  <a:pt x="1089669" y="1638391"/>
                  <a:pt x="1087915" y="1638273"/>
                  <a:pt x="1086525" y="1638557"/>
                </a:cubicBezTo>
                <a:cubicBezTo>
                  <a:pt x="1086432" y="1638568"/>
                  <a:pt x="1086314" y="1638557"/>
                  <a:pt x="1086231" y="1638568"/>
                </a:cubicBezTo>
                <a:cubicBezTo>
                  <a:pt x="1085761" y="1638687"/>
                  <a:pt x="1085196" y="1639124"/>
                  <a:pt x="1084642" y="1639597"/>
                </a:cubicBezTo>
                <a:cubicBezTo>
                  <a:pt x="1083783" y="1640330"/>
                  <a:pt x="1082935" y="1641169"/>
                  <a:pt x="1082500" y="1641205"/>
                </a:cubicBezTo>
                <a:cubicBezTo>
                  <a:pt x="1082876" y="1641181"/>
                  <a:pt x="1083253" y="1641205"/>
                  <a:pt x="1083618" y="1641205"/>
                </a:cubicBezTo>
                <a:cubicBezTo>
                  <a:pt x="1084194" y="1641193"/>
                  <a:pt x="1084760" y="1641181"/>
                  <a:pt x="1085336" y="1641228"/>
                </a:cubicBezTo>
                <a:cubicBezTo>
                  <a:pt x="1087891" y="1641441"/>
                  <a:pt x="1090340" y="1642221"/>
                  <a:pt x="1091941" y="1643994"/>
                </a:cubicBezTo>
                <a:cubicBezTo>
                  <a:pt x="1091917" y="1643959"/>
                  <a:pt x="1091917" y="1643853"/>
                  <a:pt x="1091894" y="1643805"/>
                </a:cubicBezTo>
                <a:cubicBezTo>
                  <a:pt x="1091410" y="1642895"/>
                  <a:pt x="1092070" y="1639727"/>
                  <a:pt x="1091694" y="1638805"/>
                </a:cubicBezTo>
                <a:close/>
                <a:moveTo>
                  <a:pt x="1458785" y="1977201"/>
                </a:moveTo>
                <a:cubicBezTo>
                  <a:pt x="1455124" y="1978821"/>
                  <a:pt x="1451323" y="1979838"/>
                  <a:pt x="1447367" y="1981173"/>
                </a:cubicBezTo>
                <a:cubicBezTo>
                  <a:pt x="1441023" y="1983325"/>
                  <a:pt x="1437008" y="1988018"/>
                  <a:pt x="1432346" y="1992487"/>
                </a:cubicBezTo>
                <a:cubicBezTo>
                  <a:pt x="1422918" y="2001530"/>
                  <a:pt x="1424236" y="2013529"/>
                  <a:pt x="1427802" y="2024630"/>
                </a:cubicBezTo>
                <a:cubicBezTo>
                  <a:pt x="1428250" y="2021001"/>
                  <a:pt x="1430004" y="2017301"/>
                  <a:pt x="1431817" y="2014416"/>
                </a:cubicBezTo>
                <a:cubicBezTo>
                  <a:pt x="1433218" y="2012205"/>
                  <a:pt x="1434772" y="2009959"/>
                  <a:pt x="1436867" y="2008316"/>
                </a:cubicBezTo>
                <a:cubicBezTo>
                  <a:pt x="1441517" y="2004663"/>
                  <a:pt x="1440998" y="2004805"/>
                  <a:pt x="1440740" y="1999166"/>
                </a:cubicBezTo>
                <a:cubicBezTo>
                  <a:pt x="1440764" y="1998504"/>
                  <a:pt x="1440870" y="1997866"/>
                  <a:pt x="1441058" y="1997227"/>
                </a:cubicBezTo>
                <a:cubicBezTo>
                  <a:pt x="1441176" y="1996636"/>
                  <a:pt x="1441952" y="1996222"/>
                  <a:pt x="1442518" y="1996435"/>
                </a:cubicBezTo>
                <a:cubicBezTo>
                  <a:pt x="1443024" y="1996636"/>
                  <a:pt x="1443436" y="1996908"/>
                  <a:pt x="1443813" y="1997204"/>
                </a:cubicBezTo>
                <a:cubicBezTo>
                  <a:pt x="1444001" y="1997121"/>
                  <a:pt x="1444084" y="1996955"/>
                  <a:pt x="1444331" y="1996932"/>
                </a:cubicBezTo>
                <a:cubicBezTo>
                  <a:pt x="1450075" y="1996506"/>
                  <a:pt x="1452230" y="1990997"/>
                  <a:pt x="1454383" y="1986434"/>
                </a:cubicBezTo>
                <a:cubicBezTo>
                  <a:pt x="1455620" y="1983810"/>
                  <a:pt x="1456856" y="1981185"/>
                  <a:pt x="1458103" y="1978561"/>
                </a:cubicBezTo>
                <a:cubicBezTo>
                  <a:pt x="1458232" y="1978277"/>
                  <a:pt x="1458504" y="1977757"/>
                  <a:pt x="1458785" y="1977201"/>
                </a:cubicBezTo>
                <a:close/>
                <a:moveTo>
                  <a:pt x="1088608" y="1634123"/>
                </a:moveTo>
                <a:cubicBezTo>
                  <a:pt x="1087397" y="1632941"/>
                  <a:pt x="1085961" y="1632055"/>
                  <a:pt x="1084383" y="1631416"/>
                </a:cubicBezTo>
                <a:cubicBezTo>
                  <a:pt x="1084207" y="1631345"/>
                  <a:pt x="1084065" y="1631239"/>
                  <a:pt x="1083889" y="1631168"/>
                </a:cubicBezTo>
                <a:cubicBezTo>
                  <a:pt x="1083547" y="1631452"/>
                  <a:pt x="1083230" y="1631700"/>
                  <a:pt x="1082924" y="1631948"/>
                </a:cubicBezTo>
                <a:cubicBezTo>
                  <a:pt x="1082488" y="1632315"/>
                  <a:pt x="1082088" y="1632657"/>
                  <a:pt x="1081711" y="1633000"/>
                </a:cubicBezTo>
                <a:cubicBezTo>
                  <a:pt x="1080216" y="1634384"/>
                  <a:pt x="1079286" y="1635814"/>
                  <a:pt x="1079204" y="1638793"/>
                </a:cubicBezTo>
                <a:cubicBezTo>
                  <a:pt x="1080251" y="1637315"/>
                  <a:pt x="1081440" y="1636216"/>
                  <a:pt x="1082806" y="1635424"/>
                </a:cubicBezTo>
                <a:cubicBezTo>
                  <a:pt x="1084442" y="1634478"/>
                  <a:pt x="1086326" y="1633993"/>
                  <a:pt x="1088608" y="1634123"/>
                </a:cubicBezTo>
                <a:close/>
                <a:moveTo>
                  <a:pt x="706707" y="1281434"/>
                </a:moveTo>
                <a:cubicBezTo>
                  <a:pt x="703518" y="1280465"/>
                  <a:pt x="700304" y="1279377"/>
                  <a:pt x="696963" y="1279176"/>
                </a:cubicBezTo>
                <a:cubicBezTo>
                  <a:pt x="695295" y="1279082"/>
                  <a:pt x="693610" y="1279035"/>
                  <a:pt x="691926" y="1278975"/>
                </a:cubicBezTo>
                <a:cubicBezTo>
                  <a:pt x="690352" y="1279200"/>
                  <a:pt x="688659" y="1279188"/>
                  <a:pt x="686093" y="1278739"/>
                </a:cubicBezTo>
                <a:cubicBezTo>
                  <a:pt x="686838" y="1280855"/>
                  <a:pt x="686708" y="1280465"/>
                  <a:pt x="687468" y="1282132"/>
                </a:cubicBezTo>
                <a:cubicBezTo>
                  <a:pt x="693164" y="1283562"/>
                  <a:pt x="700205" y="1281706"/>
                  <a:pt x="706707" y="1281434"/>
                </a:cubicBezTo>
                <a:close/>
                <a:moveTo>
                  <a:pt x="768163" y="1337872"/>
                </a:moveTo>
                <a:cubicBezTo>
                  <a:pt x="769586" y="1338723"/>
                  <a:pt x="768320" y="1340981"/>
                  <a:pt x="766894" y="1340118"/>
                </a:cubicBezTo>
                <a:cubicBezTo>
                  <a:pt x="765394" y="1339208"/>
                  <a:pt x="760580" y="1339279"/>
                  <a:pt x="761245" y="1337978"/>
                </a:cubicBezTo>
                <a:cubicBezTo>
                  <a:pt x="762649" y="1335236"/>
                  <a:pt x="766086" y="1336631"/>
                  <a:pt x="768163" y="1337872"/>
                </a:cubicBezTo>
                <a:close/>
                <a:moveTo>
                  <a:pt x="928006" y="1484614"/>
                </a:moveTo>
                <a:cubicBezTo>
                  <a:pt x="927864" y="1484981"/>
                  <a:pt x="927641" y="1485312"/>
                  <a:pt x="927451" y="1485666"/>
                </a:cubicBezTo>
                <a:cubicBezTo>
                  <a:pt x="926973" y="1486541"/>
                  <a:pt x="926398" y="1487345"/>
                  <a:pt x="925668" y="1488031"/>
                </a:cubicBezTo>
                <a:cubicBezTo>
                  <a:pt x="923835" y="1489757"/>
                  <a:pt x="921340" y="1490843"/>
                  <a:pt x="918808" y="1491270"/>
                </a:cubicBezTo>
                <a:lnTo>
                  <a:pt x="918808" y="1491258"/>
                </a:lnTo>
                <a:cubicBezTo>
                  <a:pt x="918212" y="1491364"/>
                  <a:pt x="917621" y="1491435"/>
                  <a:pt x="917028" y="1491459"/>
                </a:cubicBezTo>
                <a:cubicBezTo>
                  <a:pt x="915805" y="1491506"/>
                  <a:pt x="914604" y="1491423"/>
                  <a:pt x="913511" y="1491127"/>
                </a:cubicBezTo>
                <a:cubicBezTo>
                  <a:pt x="912545" y="1490855"/>
                  <a:pt x="912808" y="1489296"/>
                  <a:pt x="913816" y="1489390"/>
                </a:cubicBezTo>
                <a:cubicBezTo>
                  <a:pt x="914593" y="1489461"/>
                  <a:pt x="915314" y="1489414"/>
                  <a:pt x="916010" y="1489318"/>
                </a:cubicBezTo>
                <a:cubicBezTo>
                  <a:pt x="918813" y="1488906"/>
                  <a:pt x="921045" y="1487227"/>
                  <a:pt x="923281" y="1485525"/>
                </a:cubicBezTo>
                <a:cubicBezTo>
                  <a:pt x="924299" y="1484743"/>
                  <a:pt x="925318" y="1483976"/>
                  <a:pt x="926398" y="1483314"/>
                </a:cubicBezTo>
                <a:cubicBezTo>
                  <a:pt x="927202" y="1482816"/>
                  <a:pt x="928355" y="1483692"/>
                  <a:pt x="928006" y="1484614"/>
                </a:cubicBezTo>
                <a:close/>
                <a:moveTo>
                  <a:pt x="1106126" y="1648924"/>
                </a:moveTo>
                <a:cubicBezTo>
                  <a:pt x="1105361" y="1648782"/>
                  <a:pt x="1104560" y="1648664"/>
                  <a:pt x="1103701" y="1648558"/>
                </a:cubicBezTo>
                <a:cubicBezTo>
                  <a:pt x="1103701" y="1648570"/>
                  <a:pt x="1103701" y="1648581"/>
                  <a:pt x="1103701" y="1648581"/>
                </a:cubicBezTo>
                <a:cubicBezTo>
                  <a:pt x="1104336" y="1648841"/>
                  <a:pt x="1104996" y="1649066"/>
                  <a:pt x="1105631" y="1649302"/>
                </a:cubicBezTo>
                <a:cubicBezTo>
                  <a:pt x="1105784" y="1649161"/>
                  <a:pt x="1105949" y="1649042"/>
                  <a:pt x="1106126" y="1648924"/>
                </a:cubicBezTo>
                <a:close/>
                <a:moveTo>
                  <a:pt x="812642" y="1378030"/>
                </a:moveTo>
                <a:cubicBezTo>
                  <a:pt x="812123" y="1377911"/>
                  <a:pt x="811640" y="1377758"/>
                  <a:pt x="811112" y="1377651"/>
                </a:cubicBezTo>
                <a:cubicBezTo>
                  <a:pt x="803208" y="1376812"/>
                  <a:pt x="795149" y="1375181"/>
                  <a:pt x="787463" y="1374010"/>
                </a:cubicBezTo>
                <a:cubicBezTo>
                  <a:pt x="787055" y="1375098"/>
                  <a:pt x="786632" y="1376197"/>
                  <a:pt x="786163" y="1377297"/>
                </a:cubicBezTo>
                <a:cubicBezTo>
                  <a:pt x="796657" y="1375181"/>
                  <a:pt x="802487" y="1379224"/>
                  <a:pt x="811374" y="1380760"/>
                </a:cubicBezTo>
                <a:cubicBezTo>
                  <a:pt x="811781" y="1379862"/>
                  <a:pt x="812185" y="1378964"/>
                  <a:pt x="812642" y="1378030"/>
                </a:cubicBezTo>
                <a:close/>
                <a:moveTo>
                  <a:pt x="888157" y="1445780"/>
                </a:moveTo>
                <a:lnTo>
                  <a:pt x="888156" y="1445780"/>
                </a:lnTo>
                <a:cubicBezTo>
                  <a:pt x="886061" y="1445567"/>
                  <a:pt x="883919" y="1445390"/>
                  <a:pt x="881746" y="1445248"/>
                </a:cubicBezTo>
                <a:cubicBezTo>
                  <a:pt x="886130" y="1448593"/>
                  <a:pt x="890329" y="1452932"/>
                  <a:pt x="894947" y="1454693"/>
                </a:cubicBezTo>
                <a:cubicBezTo>
                  <a:pt x="895677" y="1454965"/>
                  <a:pt x="896616" y="1455284"/>
                  <a:pt x="897617" y="1455639"/>
                </a:cubicBezTo>
                <a:cubicBezTo>
                  <a:pt x="897603" y="1455462"/>
                  <a:pt x="897590" y="1455296"/>
                  <a:pt x="897576" y="1455119"/>
                </a:cubicBezTo>
                <a:cubicBezTo>
                  <a:pt x="894042" y="1452471"/>
                  <a:pt x="890707" y="1449185"/>
                  <a:pt x="888157" y="1445780"/>
                </a:cubicBezTo>
                <a:close/>
                <a:moveTo>
                  <a:pt x="722701" y="1293043"/>
                </a:moveTo>
                <a:cubicBezTo>
                  <a:pt x="709277" y="1286636"/>
                  <a:pt x="707795" y="1290029"/>
                  <a:pt x="690778" y="1288315"/>
                </a:cubicBezTo>
                <a:lnTo>
                  <a:pt x="690777" y="1288315"/>
                </a:lnTo>
                <a:cubicBezTo>
                  <a:pt x="691310" y="1289130"/>
                  <a:pt x="691841" y="1289816"/>
                  <a:pt x="692370" y="1290490"/>
                </a:cubicBezTo>
                <a:cubicBezTo>
                  <a:pt x="705237" y="1292121"/>
                  <a:pt x="710064" y="1290383"/>
                  <a:pt x="722701" y="1293043"/>
                </a:cubicBezTo>
                <a:close/>
                <a:moveTo>
                  <a:pt x="690398" y="1262118"/>
                </a:moveTo>
                <a:cubicBezTo>
                  <a:pt x="687130" y="1260096"/>
                  <a:pt x="683802" y="1258157"/>
                  <a:pt x="680351" y="1256396"/>
                </a:cubicBezTo>
                <a:lnTo>
                  <a:pt x="680350" y="1256396"/>
                </a:lnTo>
                <a:cubicBezTo>
                  <a:pt x="681045" y="1258169"/>
                  <a:pt x="681558" y="1259942"/>
                  <a:pt x="682016" y="1261704"/>
                </a:cubicBezTo>
                <a:cubicBezTo>
                  <a:pt x="684403" y="1262011"/>
                  <a:pt x="686794" y="1262236"/>
                  <a:pt x="689185" y="1262449"/>
                </a:cubicBezTo>
                <a:cubicBezTo>
                  <a:pt x="689574" y="1262319"/>
                  <a:pt x="689981" y="1262200"/>
                  <a:pt x="690398" y="1262118"/>
                </a:cubicBezTo>
                <a:close/>
                <a:moveTo>
                  <a:pt x="701601" y="1271433"/>
                </a:moveTo>
                <a:cubicBezTo>
                  <a:pt x="695039" y="1269447"/>
                  <a:pt x="689242" y="1270109"/>
                  <a:pt x="683664" y="1269163"/>
                </a:cubicBezTo>
                <a:cubicBezTo>
                  <a:pt x="683799" y="1269849"/>
                  <a:pt x="683934" y="1270546"/>
                  <a:pt x="684075" y="1271220"/>
                </a:cubicBezTo>
                <a:cubicBezTo>
                  <a:pt x="684077" y="1271220"/>
                  <a:pt x="701589" y="1271433"/>
                  <a:pt x="701601" y="1271433"/>
                </a:cubicBezTo>
                <a:close/>
                <a:moveTo>
                  <a:pt x="956234" y="1505954"/>
                </a:moveTo>
                <a:lnTo>
                  <a:pt x="953025" y="1511355"/>
                </a:lnTo>
                <a:cubicBezTo>
                  <a:pt x="951622" y="1513010"/>
                  <a:pt x="949929" y="1514547"/>
                  <a:pt x="948101" y="1515953"/>
                </a:cubicBezTo>
                <a:cubicBezTo>
                  <a:pt x="946213" y="1517419"/>
                  <a:pt x="944222" y="1518743"/>
                  <a:pt x="942280" y="1519902"/>
                </a:cubicBezTo>
                <a:cubicBezTo>
                  <a:pt x="941228" y="1520528"/>
                  <a:pt x="940209" y="1521108"/>
                  <a:pt x="939233" y="1521640"/>
                </a:cubicBezTo>
                <a:cubicBezTo>
                  <a:pt x="939004" y="1521758"/>
                  <a:pt x="938754" y="1521900"/>
                  <a:pt x="938530" y="1522018"/>
                </a:cubicBezTo>
                <a:cubicBezTo>
                  <a:pt x="937505" y="1522562"/>
                  <a:pt x="936690" y="1521994"/>
                  <a:pt x="936390" y="1521179"/>
                </a:cubicBezTo>
                <a:cubicBezTo>
                  <a:pt x="936170" y="1520576"/>
                  <a:pt x="936250" y="1519855"/>
                  <a:pt x="936739" y="1519323"/>
                </a:cubicBezTo>
                <a:cubicBezTo>
                  <a:pt x="936852" y="1519193"/>
                  <a:pt x="936960" y="1519074"/>
                  <a:pt x="937119" y="1518968"/>
                </a:cubicBezTo>
                <a:cubicBezTo>
                  <a:pt x="937929" y="1518471"/>
                  <a:pt x="938725" y="1517951"/>
                  <a:pt x="939526" y="1517431"/>
                </a:cubicBezTo>
                <a:cubicBezTo>
                  <a:pt x="941394" y="1516237"/>
                  <a:pt x="943270" y="1515043"/>
                  <a:pt x="945139" y="1513849"/>
                </a:cubicBezTo>
                <a:cubicBezTo>
                  <a:pt x="946061" y="1513258"/>
                  <a:pt x="946973" y="1512655"/>
                  <a:pt x="947907" y="1512088"/>
                </a:cubicBezTo>
                <a:cubicBezTo>
                  <a:pt x="948807" y="1511532"/>
                  <a:pt x="949975" y="1510468"/>
                  <a:pt x="951154" y="1509321"/>
                </a:cubicBezTo>
                <a:cubicBezTo>
                  <a:pt x="951893" y="1508612"/>
                  <a:pt x="952621" y="1507891"/>
                  <a:pt x="953305" y="1507217"/>
                </a:cubicBezTo>
                <a:close/>
                <a:moveTo>
                  <a:pt x="956238" y="1505952"/>
                </a:moveTo>
                <a:lnTo>
                  <a:pt x="956234" y="1505954"/>
                </a:lnTo>
                <a:lnTo>
                  <a:pt x="956235" y="1505952"/>
                </a:lnTo>
                <a:close/>
                <a:moveTo>
                  <a:pt x="1035922" y="1579034"/>
                </a:moveTo>
                <a:cubicBezTo>
                  <a:pt x="1037157" y="1580263"/>
                  <a:pt x="1038066" y="1581752"/>
                  <a:pt x="1039058" y="1583349"/>
                </a:cubicBezTo>
                <a:cubicBezTo>
                  <a:pt x="1040473" y="1585618"/>
                  <a:pt x="1042116" y="1587557"/>
                  <a:pt x="1040761" y="1590122"/>
                </a:cubicBezTo>
                <a:cubicBezTo>
                  <a:pt x="1040585" y="1590453"/>
                  <a:pt x="1040132" y="1590713"/>
                  <a:pt x="1039755" y="1590666"/>
                </a:cubicBezTo>
                <a:cubicBezTo>
                  <a:pt x="1036996" y="1590359"/>
                  <a:pt x="1036365" y="1588195"/>
                  <a:pt x="1035159" y="1585902"/>
                </a:cubicBezTo>
                <a:lnTo>
                  <a:pt x="1035160" y="1585902"/>
                </a:lnTo>
                <a:cubicBezTo>
                  <a:pt x="1033931" y="1583561"/>
                  <a:pt x="1032533" y="1581528"/>
                  <a:pt x="1032236" y="1578892"/>
                </a:cubicBezTo>
                <a:cubicBezTo>
                  <a:pt x="1032233" y="1578856"/>
                  <a:pt x="1032222" y="1578833"/>
                  <a:pt x="1032219" y="1578809"/>
                </a:cubicBezTo>
                <a:cubicBezTo>
                  <a:pt x="1032130" y="1577934"/>
                  <a:pt x="1033107" y="1577012"/>
                  <a:pt x="1033974" y="1577509"/>
                </a:cubicBezTo>
                <a:cubicBezTo>
                  <a:pt x="1034735" y="1577934"/>
                  <a:pt x="1035353" y="1578466"/>
                  <a:pt x="1035922" y="1579034"/>
                </a:cubicBezTo>
                <a:close/>
                <a:moveTo>
                  <a:pt x="1106797" y="1644361"/>
                </a:moveTo>
                <a:cubicBezTo>
                  <a:pt x="1105784" y="1643699"/>
                  <a:pt x="1104843" y="1642942"/>
                  <a:pt x="1103948" y="1642127"/>
                </a:cubicBezTo>
                <a:cubicBezTo>
                  <a:pt x="1103889" y="1642079"/>
                  <a:pt x="1103818" y="1642032"/>
                  <a:pt x="1103760" y="1641973"/>
                </a:cubicBezTo>
                <a:cubicBezTo>
                  <a:pt x="1103830" y="1642765"/>
                  <a:pt x="1103854" y="1643557"/>
                  <a:pt x="1103866" y="1644349"/>
                </a:cubicBezTo>
                <a:cubicBezTo>
                  <a:pt x="1104148" y="1644349"/>
                  <a:pt x="1104431" y="1644349"/>
                  <a:pt x="1104701" y="1644349"/>
                </a:cubicBezTo>
                <a:cubicBezTo>
                  <a:pt x="1105443" y="1644361"/>
                  <a:pt x="1106137" y="1644361"/>
                  <a:pt x="1106797" y="1644361"/>
                </a:cubicBezTo>
                <a:close/>
                <a:moveTo>
                  <a:pt x="807464" y="1367106"/>
                </a:moveTo>
                <a:cubicBezTo>
                  <a:pt x="802833" y="1365499"/>
                  <a:pt x="797591" y="1364222"/>
                  <a:pt x="792258" y="1363181"/>
                </a:cubicBezTo>
                <a:cubicBezTo>
                  <a:pt x="791569" y="1364222"/>
                  <a:pt x="790973" y="1365321"/>
                  <a:pt x="790435" y="1366468"/>
                </a:cubicBezTo>
                <a:cubicBezTo>
                  <a:pt x="800343" y="1367532"/>
                  <a:pt x="802848" y="1367094"/>
                  <a:pt x="807464" y="1367106"/>
                </a:cubicBezTo>
                <a:close/>
                <a:moveTo>
                  <a:pt x="833379" y="1390442"/>
                </a:moveTo>
                <a:cubicBezTo>
                  <a:pt x="831186" y="1390336"/>
                  <a:pt x="831548" y="1390501"/>
                  <a:pt x="828624" y="1389768"/>
                </a:cubicBezTo>
                <a:cubicBezTo>
                  <a:pt x="828176" y="1390537"/>
                  <a:pt x="827763" y="1391329"/>
                  <a:pt x="827343" y="1392121"/>
                </a:cubicBezTo>
                <a:cubicBezTo>
                  <a:pt x="826803" y="1393138"/>
                  <a:pt x="826293" y="1394166"/>
                  <a:pt x="825804" y="1395195"/>
                </a:cubicBezTo>
                <a:cubicBezTo>
                  <a:pt x="824545" y="1397866"/>
                  <a:pt x="823465" y="1400597"/>
                  <a:pt x="822621" y="1403423"/>
                </a:cubicBezTo>
                <a:cubicBezTo>
                  <a:pt x="822315" y="1404439"/>
                  <a:pt x="822051" y="1405480"/>
                  <a:pt x="821809" y="1406520"/>
                </a:cubicBezTo>
                <a:cubicBezTo>
                  <a:pt x="821279" y="1408813"/>
                  <a:pt x="820912" y="1411154"/>
                  <a:pt x="820734" y="1413542"/>
                </a:cubicBezTo>
                <a:cubicBezTo>
                  <a:pt x="822222" y="1414452"/>
                  <a:pt x="823502" y="1415894"/>
                  <a:pt x="824284" y="1417774"/>
                </a:cubicBezTo>
                <a:cubicBezTo>
                  <a:pt x="824362" y="1417963"/>
                  <a:pt x="824471" y="1418129"/>
                  <a:pt x="824538" y="1418330"/>
                </a:cubicBezTo>
                <a:cubicBezTo>
                  <a:pt x="825203" y="1420257"/>
                  <a:pt x="825336" y="1422574"/>
                  <a:pt x="824622" y="1425163"/>
                </a:cubicBezTo>
                <a:cubicBezTo>
                  <a:pt x="824752" y="1429643"/>
                  <a:pt x="823218" y="1432374"/>
                  <a:pt x="821149" y="1433497"/>
                </a:cubicBezTo>
                <a:cubicBezTo>
                  <a:pt x="820395" y="1433911"/>
                  <a:pt x="819571" y="1434100"/>
                  <a:pt x="818728" y="1434076"/>
                </a:cubicBezTo>
                <a:cubicBezTo>
                  <a:pt x="815648" y="1434005"/>
                  <a:pt x="812339" y="1431121"/>
                  <a:pt x="811452" y="1425636"/>
                </a:cubicBezTo>
                <a:cubicBezTo>
                  <a:pt x="810135" y="1417491"/>
                  <a:pt x="812560" y="1413613"/>
                  <a:pt x="815708" y="1412703"/>
                </a:cubicBezTo>
                <a:cubicBezTo>
                  <a:pt x="815670" y="1410043"/>
                  <a:pt x="815831" y="1407371"/>
                  <a:pt x="816136" y="1404723"/>
                </a:cubicBezTo>
                <a:cubicBezTo>
                  <a:pt x="816255" y="1403683"/>
                  <a:pt x="816413" y="1402642"/>
                  <a:pt x="816586" y="1401614"/>
                </a:cubicBezTo>
                <a:cubicBezTo>
                  <a:pt x="817047" y="1398848"/>
                  <a:pt x="817701" y="1396117"/>
                  <a:pt x="818552" y="1393445"/>
                </a:cubicBezTo>
                <a:cubicBezTo>
                  <a:pt x="818828" y="1392582"/>
                  <a:pt x="819099" y="1391707"/>
                  <a:pt x="819416" y="1390856"/>
                </a:cubicBezTo>
                <a:cubicBezTo>
                  <a:pt x="819977" y="1389355"/>
                  <a:pt x="820592" y="1387877"/>
                  <a:pt x="821283" y="1386423"/>
                </a:cubicBezTo>
                <a:cubicBezTo>
                  <a:pt x="820666" y="1386009"/>
                  <a:pt x="820068" y="1385560"/>
                  <a:pt x="819476" y="1385099"/>
                </a:cubicBezTo>
                <a:cubicBezTo>
                  <a:pt x="819429" y="1385099"/>
                  <a:pt x="819389" y="1385111"/>
                  <a:pt x="819343" y="1385123"/>
                </a:cubicBezTo>
                <a:cubicBezTo>
                  <a:pt x="818243" y="1385205"/>
                  <a:pt x="817146" y="1385217"/>
                  <a:pt x="816050" y="1385170"/>
                </a:cubicBezTo>
                <a:cubicBezTo>
                  <a:pt x="815335" y="1386896"/>
                  <a:pt x="814652" y="1388468"/>
                  <a:pt x="813999" y="1389875"/>
                </a:cubicBezTo>
                <a:cubicBezTo>
                  <a:pt x="813636" y="1390655"/>
                  <a:pt x="813272" y="1391447"/>
                  <a:pt x="812929" y="1392133"/>
                </a:cubicBezTo>
                <a:cubicBezTo>
                  <a:pt x="812463" y="1393067"/>
                  <a:pt x="812009" y="1393942"/>
                  <a:pt x="811583" y="1394710"/>
                </a:cubicBezTo>
                <a:cubicBezTo>
                  <a:pt x="812476" y="1394970"/>
                  <a:pt x="813219" y="1395337"/>
                  <a:pt x="813702" y="1395833"/>
                </a:cubicBezTo>
                <a:cubicBezTo>
                  <a:pt x="815345" y="1397524"/>
                  <a:pt x="815356" y="1399379"/>
                  <a:pt x="814444" y="1401094"/>
                </a:cubicBezTo>
                <a:cubicBezTo>
                  <a:pt x="814001" y="1401933"/>
                  <a:pt x="813352" y="1402725"/>
                  <a:pt x="812510" y="1403458"/>
                </a:cubicBezTo>
                <a:cubicBezTo>
                  <a:pt x="807403" y="1407891"/>
                  <a:pt x="796321" y="1409676"/>
                  <a:pt x="794501" y="1400810"/>
                </a:cubicBezTo>
                <a:cubicBezTo>
                  <a:pt x="788688" y="1404404"/>
                  <a:pt x="784287" y="1407608"/>
                  <a:pt x="785800" y="1404309"/>
                </a:cubicBezTo>
                <a:cubicBezTo>
                  <a:pt x="789080" y="1397204"/>
                  <a:pt x="801066" y="1394497"/>
                  <a:pt x="805113" y="1394367"/>
                </a:cubicBezTo>
                <a:cubicBezTo>
                  <a:pt x="805605" y="1394320"/>
                  <a:pt x="806090" y="1394284"/>
                  <a:pt x="806573" y="1394261"/>
                </a:cubicBezTo>
                <a:cubicBezTo>
                  <a:pt x="806794" y="1393244"/>
                  <a:pt x="807099" y="1392097"/>
                  <a:pt x="807479" y="1390856"/>
                </a:cubicBezTo>
                <a:cubicBezTo>
                  <a:pt x="807685" y="1390170"/>
                  <a:pt x="807902" y="1389485"/>
                  <a:pt x="808157" y="1388740"/>
                </a:cubicBezTo>
                <a:cubicBezTo>
                  <a:pt x="808626" y="1387381"/>
                  <a:pt x="809194" y="1385891"/>
                  <a:pt x="809835" y="1384331"/>
                </a:cubicBezTo>
                <a:cubicBezTo>
                  <a:pt x="804214" y="1383196"/>
                  <a:pt x="798602" y="1381363"/>
                  <a:pt x="792930" y="1381304"/>
                </a:cubicBezTo>
                <a:cubicBezTo>
                  <a:pt x="785709" y="1381233"/>
                  <a:pt x="781190" y="1386175"/>
                  <a:pt x="775917" y="1389899"/>
                </a:cubicBezTo>
                <a:cubicBezTo>
                  <a:pt x="774304" y="1391033"/>
                  <a:pt x="772611" y="1392050"/>
                  <a:pt x="770754" y="1392771"/>
                </a:cubicBezTo>
                <a:cubicBezTo>
                  <a:pt x="769124" y="1393421"/>
                  <a:pt x="767374" y="1393859"/>
                  <a:pt x="765414" y="1393918"/>
                </a:cubicBezTo>
                <a:cubicBezTo>
                  <a:pt x="762086" y="1397086"/>
                  <a:pt x="760066" y="1400006"/>
                  <a:pt x="758919" y="1402843"/>
                </a:cubicBezTo>
                <a:cubicBezTo>
                  <a:pt x="758582" y="1403671"/>
                  <a:pt x="758320" y="1404498"/>
                  <a:pt x="758136" y="1405314"/>
                </a:cubicBezTo>
                <a:cubicBezTo>
                  <a:pt x="757826" y="1406685"/>
                  <a:pt x="757670" y="1408057"/>
                  <a:pt x="757730" y="1409416"/>
                </a:cubicBezTo>
                <a:cubicBezTo>
                  <a:pt x="757738" y="1409605"/>
                  <a:pt x="757780" y="1409795"/>
                  <a:pt x="757794" y="1409984"/>
                </a:cubicBezTo>
                <a:cubicBezTo>
                  <a:pt x="757795" y="1409996"/>
                  <a:pt x="757797" y="1410007"/>
                  <a:pt x="757797" y="1410019"/>
                </a:cubicBezTo>
                <a:cubicBezTo>
                  <a:pt x="757868" y="1410882"/>
                  <a:pt x="757998" y="1411757"/>
                  <a:pt x="758186" y="1412632"/>
                </a:cubicBezTo>
                <a:cubicBezTo>
                  <a:pt x="758368" y="1413483"/>
                  <a:pt x="758601" y="1414358"/>
                  <a:pt x="758881" y="1415221"/>
                </a:cubicBezTo>
                <a:cubicBezTo>
                  <a:pt x="759219" y="1416285"/>
                  <a:pt x="759617" y="1417360"/>
                  <a:pt x="760066" y="1418448"/>
                </a:cubicBezTo>
                <a:cubicBezTo>
                  <a:pt x="760765" y="1420150"/>
                  <a:pt x="761565" y="1421900"/>
                  <a:pt x="762429" y="1423732"/>
                </a:cubicBezTo>
                <a:cubicBezTo>
                  <a:pt x="763525" y="1426061"/>
                  <a:pt x="764693" y="1428485"/>
                  <a:pt x="765827" y="1431109"/>
                </a:cubicBezTo>
                <a:cubicBezTo>
                  <a:pt x="766744" y="1433237"/>
                  <a:pt x="767629" y="1435471"/>
                  <a:pt x="768419" y="1437848"/>
                </a:cubicBezTo>
                <a:cubicBezTo>
                  <a:pt x="768704" y="1438710"/>
                  <a:pt x="768968" y="1439609"/>
                  <a:pt x="769217" y="1440531"/>
                </a:cubicBezTo>
                <a:cubicBezTo>
                  <a:pt x="770977" y="1446962"/>
                  <a:pt x="772145" y="1454552"/>
                  <a:pt x="775878" y="1459871"/>
                </a:cubicBezTo>
                <a:cubicBezTo>
                  <a:pt x="776341" y="1460533"/>
                  <a:pt x="776886" y="1461124"/>
                  <a:pt x="777436" y="1461704"/>
                </a:cubicBezTo>
                <a:cubicBezTo>
                  <a:pt x="777608" y="1461893"/>
                  <a:pt x="777743" y="1462106"/>
                  <a:pt x="777925" y="1462283"/>
                </a:cubicBezTo>
                <a:lnTo>
                  <a:pt x="777924" y="1462283"/>
                </a:lnTo>
                <a:cubicBezTo>
                  <a:pt x="778934" y="1463252"/>
                  <a:pt x="779999" y="1464139"/>
                  <a:pt x="781094" y="1464978"/>
                </a:cubicBezTo>
                <a:cubicBezTo>
                  <a:pt x="782792" y="1466290"/>
                  <a:pt x="784581" y="1467449"/>
                  <a:pt x="786455" y="1468442"/>
                </a:cubicBezTo>
                <a:cubicBezTo>
                  <a:pt x="787954" y="1469234"/>
                  <a:pt x="789514" y="1469920"/>
                  <a:pt x="791106" y="1470535"/>
                </a:cubicBezTo>
                <a:cubicBezTo>
                  <a:pt x="791401" y="1470641"/>
                  <a:pt x="791698" y="1470747"/>
                  <a:pt x="791996" y="1470866"/>
                </a:cubicBezTo>
                <a:cubicBezTo>
                  <a:pt x="792139" y="1470913"/>
                  <a:pt x="792279" y="1470972"/>
                  <a:pt x="792424" y="1471019"/>
                </a:cubicBezTo>
                <a:cubicBezTo>
                  <a:pt x="793820" y="1471504"/>
                  <a:pt x="795234" y="1471941"/>
                  <a:pt x="796683" y="1472296"/>
                </a:cubicBezTo>
                <a:cubicBezTo>
                  <a:pt x="797818" y="1472580"/>
                  <a:pt x="798969" y="1472804"/>
                  <a:pt x="800130" y="1473005"/>
                </a:cubicBezTo>
                <a:cubicBezTo>
                  <a:pt x="800223" y="1473029"/>
                  <a:pt x="800315" y="1473041"/>
                  <a:pt x="800407" y="1473053"/>
                </a:cubicBezTo>
                <a:cubicBezTo>
                  <a:pt x="801550" y="1473242"/>
                  <a:pt x="802702" y="1473407"/>
                  <a:pt x="803864" y="1473525"/>
                </a:cubicBezTo>
                <a:cubicBezTo>
                  <a:pt x="806301" y="1473774"/>
                  <a:pt x="808772" y="1473856"/>
                  <a:pt x="811254" y="1473797"/>
                </a:cubicBezTo>
                <a:cubicBezTo>
                  <a:pt x="814809" y="1473726"/>
                  <a:pt x="818382" y="1473336"/>
                  <a:pt x="821903" y="1472710"/>
                </a:cubicBezTo>
                <a:cubicBezTo>
                  <a:pt x="824172" y="1472296"/>
                  <a:pt x="826413" y="1471764"/>
                  <a:pt x="828618" y="1471149"/>
                </a:cubicBezTo>
                <a:cubicBezTo>
                  <a:pt x="841182" y="1467638"/>
                  <a:pt x="852342" y="1460912"/>
                  <a:pt x="858439" y="1452719"/>
                </a:cubicBezTo>
                <a:cubicBezTo>
                  <a:pt x="858907" y="1452093"/>
                  <a:pt x="859362" y="1451454"/>
                  <a:pt x="859771" y="1450816"/>
                </a:cubicBezTo>
                <a:cubicBezTo>
                  <a:pt x="860249" y="1450059"/>
                  <a:pt x="860690" y="1449291"/>
                  <a:pt x="861077" y="1448511"/>
                </a:cubicBezTo>
                <a:cubicBezTo>
                  <a:pt x="861893" y="1446867"/>
                  <a:pt x="862503" y="1445189"/>
                  <a:pt x="862882" y="1443475"/>
                </a:cubicBezTo>
                <a:cubicBezTo>
                  <a:pt x="863221" y="1441938"/>
                  <a:pt x="863345" y="1440377"/>
                  <a:pt x="863295" y="1438805"/>
                </a:cubicBezTo>
                <a:cubicBezTo>
                  <a:pt x="863289" y="1438628"/>
                  <a:pt x="863313" y="1438438"/>
                  <a:pt x="863301" y="1438261"/>
                </a:cubicBezTo>
                <a:cubicBezTo>
                  <a:pt x="863253" y="1437481"/>
                  <a:pt x="863135" y="1436701"/>
                  <a:pt x="862986" y="1435920"/>
                </a:cubicBezTo>
                <a:cubicBezTo>
                  <a:pt x="862966" y="1435814"/>
                  <a:pt x="862966" y="1435720"/>
                  <a:pt x="862943" y="1435613"/>
                </a:cubicBezTo>
                <a:cubicBezTo>
                  <a:pt x="861228" y="1433592"/>
                  <a:pt x="859899" y="1431476"/>
                  <a:pt x="858897" y="1429289"/>
                </a:cubicBezTo>
                <a:cubicBezTo>
                  <a:pt x="858555" y="1428544"/>
                  <a:pt x="858302" y="1427775"/>
                  <a:pt x="858033" y="1427007"/>
                </a:cubicBezTo>
                <a:cubicBezTo>
                  <a:pt x="857964" y="1426806"/>
                  <a:pt x="857875" y="1426617"/>
                  <a:pt x="857811" y="1426416"/>
                </a:cubicBezTo>
                <a:cubicBezTo>
                  <a:pt x="857513" y="1425506"/>
                  <a:pt x="857282" y="1424572"/>
                  <a:pt x="857079" y="1423626"/>
                </a:cubicBezTo>
                <a:cubicBezTo>
                  <a:pt x="856255" y="1424099"/>
                  <a:pt x="855350" y="1424418"/>
                  <a:pt x="854385" y="1424595"/>
                </a:cubicBezTo>
                <a:cubicBezTo>
                  <a:pt x="854438" y="1424950"/>
                  <a:pt x="854480" y="1425293"/>
                  <a:pt x="854522" y="1425647"/>
                </a:cubicBezTo>
                <a:cubicBezTo>
                  <a:pt x="854569" y="1426038"/>
                  <a:pt x="854643" y="1426463"/>
                  <a:pt x="854677" y="1426841"/>
                </a:cubicBezTo>
                <a:cubicBezTo>
                  <a:pt x="854934" y="1429761"/>
                  <a:pt x="854811" y="1432350"/>
                  <a:pt x="854500" y="1434573"/>
                </a:cubicBezTo>
                <a:cubicBezTo>
                  <a:pt x="854469" y="1434809"/>
                  <a:pt x="854446" y="1435057"/>
                  <a:pt x="854410" y="1435270"/>
                </a:cubicBezTo>
                <a:cubicBezTo>
                  <a:pt x="853329" y="1441879"/>
                  <a:pt x="850484" y="1444704"/>
                  <a:pt x="850510" y="1440933"/>
                </a:cubicBezTo>
                <a:cubicBezTo>
                  <a:pt x="850533" y="1436074"/>
                  <a:pt x="850396" y="1431310"/>
                  <a:pt x="849853" y="1426617"/>
                </a:cubicBezTo>
                <a:cubicBezTo>
                  <a:pt x="849772" y="1425919"/>
                  <a:pt x="849696" y="1425222"/>
                  <a:pt x="849595" y="1424524"/>
                </a:cubicBezTo>
                <a:cubicBezTo>
                  <a:pt x="847728" y="1424146"/>
                  <a:pt x="845872" y="1423401"/>
                  <a:pt x="844210" y="1422349"/>
                </a:cubicBezTo>
                <a:cubicBezTo>
                  <a:pt x="841003" y="1420316"/>
                  <a:pt x="838535" y="1417183"/>
                  <a:pt x="838240" y="1413412"/>
                </a:cubicBezTo>
                <a:cubicBezTo>
                  <a:pt x="838178" y="1412632"/>
                  <a:pt x="838251" y="1411899"/>
                  <a:pt x="838405" y="1411201"/>
                </a:cubicBezTo>
                <a:cubicBezTo>
                  <a:pt x="838643" y="1410137"/>
                  <a:pt x="839145" y="1409215"/>
                  <a:pt x="839836" y="1408447"/>
                </a:cubicBezTo>
                <a:cubicBezTo>
                  <a:pt x="840592" y="1407608"/>
                  <a:pt x="841602" y="1407016"/>
                  <a:pt x="842815" y="1406674"/>
                </a:cubicBezTo>
                <a:cubicBezTo>
                  <a:pt x="840549" y="1404286"/>
                  <a:pt x="838197" y="1401271"/>
                  <a:pt x="836353" y="1397973"/>
                </a:cubicBezTo>
                <a:cubicBezTo>
                  <a:pt x="835603" y="1396637"/>
                  <a:pt x="834956" y="1395254"/>
                  <a:pt x="834421" y="1393847"/>
                </a:cubicBezTo>
                <a:cubicBezTo>
                  <a:pt x="833994" y="1392724"/>
                  <a:pt x="833620" y="1391589"/>
                  <a:pt x="833379" y="1390442"/>
                </a:cubicBezTo>
                <a:close/>
                <a:moveTo>
                  <a:pt x="766998" y="1329123"/>
                </a:moveTo>
                <a:cubicBezTo>
                  <a:pt x="767184" y="1329336"/>
                  <a:pt x="767098" y="1329702"/>
                  <a:pt x="766777" y="1329714"/>
                </a:cubicBezTo>
                <a:cubicBezTo>
                  <a:pt x="763296" y="1329832"/>
                  <a:pt x="760066" y="1328047"/>
                  <a:pt x="756872" y="1326841"/>
                </a:cubicBezTo>
                <a:cubicBezTo>
                  <a:pt x="754216" y="1325837"/>
                  <a:pt x="751331" y="1325848"/>
                  <a:pt x="748586" y="1325186"/>
                </a:cubicBezTo>
                <a:cubicBezTo>
                  <a:pt x="747976" y="1325033"/>
                  <a:pt x="747535" y="1324501"/>
                  <a:pt x="747372" y="1323921"/>
                </a:cubicBezTo>
                <a:cubicBezTo>
                  <a:pt x="747320" y="1323732"/>
                  <a:pt x="747267" y="1323543"/>
                  <a:pt x="747216" y="1323354"/>
                </a:cubicBezTo>
                <a:cubicBezTo>
                  <a:pt x="747145" y="1323094"/>
                  <a:pt x="747237" y="1322775"/>
                  <a:pt x="747437" y="1322609"/>
                </a:cubicBezTo>
                <a:cubicBezTo>
                  <a:pt x="749264" y="1321037"/>
                  <a:pt x="752608" y="1322054"/>
                  <a:pt x="754788" y="1322609"/>
                </a:cubicBezTo>
                <a:cubicBezTo>
                  <a:pt x="758869" y="1323638"/>
                  <a:pt x="764234" y="1325908"/>
                  <a:pt x="766998" y="1329123"/>
                </a:cubicBezTo>
                <a:close/>
                <a:moveTo>
                  <a:pt x="1158346" y="1690087"/>
                </a:moveTo>
                <a:cubicBezTo>
                  <a:pt x="1158215" y="1690099"/>
                  <a:pt x="1158109" y="1690123"/>
                  <a:pt x="1157969" y="1690135"/>
                </a:cubicBezTo>
                <a:cubicBezTo>
                  <a:pt x="1157180" y="1690206"/>
                  <a:pt x="1156450" y="1690300"/>
                  <a:pt x="1155709" y="1690407"/>
                </a:cubicBezTo>
                <a:cubicBezTo>
                  <a:pt x="1155403" y="1690442"/>
                  <a:pt x="1155073" y="1690466"/>
                  <a:pt x="1154779" y="1690513"/>
                </a:cubicBezTo>
                <a:cubicBezTo>
                  <a:pt x="1152330" y="1690868"/>
                  <a:pt x="1150211" y="1691340"/>
                  <a:pt x="1148316" y="1691908"/>
                </a:cubicBezTo>
                <a:cubicBezTo>
                  <a:pt x="1147257" y="1692227"/>
                  <a:pt x="1146291" y="1692582"/>
                  <a:pt x="1145361" y="1692960"/>
                </a:cubicBezTo>
                <a:cubicBezTo>
                  <a:pt x="1142960" y="1693941"/>
                  <a:pt x="1140982" y="1695088"/>
                  <a:pt x="1139252" y="1696353"/>
                </a:cubicBezTo>
                <a:cubicBezTo>
                  <a:pt x="1136203" y="1698564"/>
                  <a:pt x="1133813" y="1701093"/>
                  <a:pt x="1130964" y="1703588"/>
                </a:cubicBezTo>
                <a:cubicBezTo>
                  <a:pt x="1130705" y="1703812"/>
                  <a:pt x="1130446" y="1704049"/>
                  <a:pt x="1130176" y="1704273"/>
                </a:cubicBezTo>
                <a:cubicBezTo>
                  <a:pt x="1128751" y="1705467"/>
                  <a:pt x="1127185" y="1706650"/>
                  <a:pt x="1125361" y="1707773"/>
                </a:cubicBezTo>
                <a:cubicBezTo>
                  <a:pt x="1125208" y="1707867"/>
                  <a:pt x="1125067" y="1707974"/>
                  <a:pt x="1124902" y="1708068"/>
                </a:cubicBezTo>
                <a:cubicBezTo>
                  <a:pt x="1123984" y="1708612"/>
                  <a:pt x="1122948" y="1707997"/>
                  <a:pt x="1122570" y="1707146"/>
                </a:cubicBezTo>
                <a:cubicBezTo>
                  <a:pt x="1122501" y="1706981"/>
                  <a:pt x="1122442" y="1706839"/>
                  <a:pt x="1122430" y="1706661"/>
                </a:cubicBezTo>
                <a:cubicBezTo>
                  <a:pt x="1122430" y="1706650"/>
                  <a:pt x="1122442" y="1706638"/>
                  <a:pt x="1122442" y="1706638"/>
                </a:cubicBezTo>
                <a:cubicBezTo>
                  <a:pt x="1122430" y="1706342"/>
                  <a:pt x="1122441" y="1706047"/>
                  <a:pt x="1122630" y="1705763"/>
                </a:cubicBezTo>
                <a:cubicBezTo>
                  <a:pt x="1123665" y="1704238"/>
                  <a:pt x="1124749" y="1702843"/>
                  <a:pt x="1125867" y="1701519"/>
                </a:cubicBezTo>
                <a:cubicBezTo>
                  <a:pt x="1126491" y="1700774"/>
                  <a:pt x="1127162" y="1700124"/>
                  <a:pt x="1127820" y="1699450"/>
                </a:cubicBezTo>
                <a:cubicBezTo>
                  <a:pt x="1130564" y="1696601"/>
                  <a:pt x="1133531" y="1694272"/>
                  <a:pt x="1136721" y="1692393"/>
                </a:cubicBezTo>
                <a:cubicBezTo>
                  <a:pt x="1137227" y="1692097"/>
                  <a:pt x="1137710" y="1691742"/>
                  <a:pt x="1138227" y="1691471"/>
                </a:cubicBezTo>
                <a:cubicBezTo>
                  <a:pt x="1137592" y="1691518"/>
                  <a:pt x="1136956" y="1691601"/>
                  <a:pt x="1136321" y="1691671"/>
                </a:cubicBezTo>
                <a:cubicBezTo>
                  <a:pt x="1133448" y="1691955"/>
                  <a:pt x="1130576" y="1692310"/>
                  <a:pt x="1127704" y="1692877"/>
                </a:cubicBezTo>
                <a:cubicBezTo>
                  <a:pt x="1126362" y="1693882"/>
                  <a:pt x="1125220" y="1694828"/>
                  <a:pt x="1124066" y="1695774"/>
                </a:cubicBezTo>
                <a:cubicBezTo>
                  <a:pt x="1122465" y="1697086"/>
                  <a:pt x="1121029" y="1698351"/>
                  <a:pt x="1119758" y="1699557"/>
                </a:cubicBezTo>
                <a:cubicBezTo>
                  <a:pt x="1115273" y="1703824"/>
                  <a:pt x="1112706" y="1707524"/>
                  <a:pt x="1111341" y="1710953"/>
                </a:cubicBezTo>
                <a:cubicBezTo>
                  <a:pt x="1110705" y="1712537"/>
                  <a:pt x="1110269" y="1714074"/>
                  <a:pt x="1110069" y="1715575"/>
                </a:cubicBezTo>
                <a:cubicBezTo>
                  <a:pt x="1108963" y="1723767"/>
                  <a:pt x="1113129" y="1731180"/>
                  <a:pt x="1110411" y="1742836"/>
                </a:cubicBezTo>
                <a:cubicBezTo>
                  <a:pt x="1112636" y="1742079"/>
                  <a:pt x="1115002" y="1741335"/>
                  <a:pt x="1117391" y="1740578"/>
                </a:cubicBezTo>
                <a:cubicBezTo>
                  <a:pt x="1119711" y="1739845"/>
                  <a:pt x="1122053" y="1739112"/>
                  <a:pt x="1124408" y="1738320"/>
                </a:cubicBezTo>
                <a:cubicBezTo>
                  <a:pt x="1128421" y="1736972"/>
                  <a:pt x="1132354" y="1735447"/>
                  <a:pt x="1136015" y="1733639"/>
                </a:cubicBezTo>
                <a:cubicBezTo>
                  <a:pt x="1136509" y="1733390"/>
                  <a:pt x="1137015" y="1733154"/>
                  <a:pt x="1137498" y="1732906"/>
                </a:cubicBezTo>
                <a:cubicBezTo>
                  <a:pt x="1139322" y="1731936"/>
                  <a:pt x="1141076" y="1730896"/>
                  <a:pt x="1142677" y="1729725"/>
                </a:cubicBezTo>
                <a:cubicBezTo>
                  <a:pt x="1143007" y="1729489"/>
                  <a:pt x="1143278" y="1729217"/>
                  <a:pt x="1143596" y="1728969"/>
                </a:cubicBezTo>
                <a:cubicBezTo>
                  <a:pt x="1144384" y="1728354"/>
                  <a:pt x="1145185" y="1727739"/>
                  <a:pt x="1145890" y="1727066"/>
                </a:cubicBezTo>
                <a:cubicBezTo>
                  <a:pt x="1145926" y="1727030"/>
                  <a:pt x="1145974" y="1726995"/>
                  <a:pt x="1146021" y="1726959"/>
                </a:cubicBezTo>
                <a:cubicBezTo>
                  <a:pt x="1148609" y="1724453"/>
                  <a:pt x="1150847" y="1721758"/>
                  <a:pt x="1152942" y="1718991"/>
                </a:cubicBezTo>
                <a:cubicBezTo>
                  <a:pt x="1153354" y="1718448"/>
                  <a:pt x="1153778" y="1717916"/>
                  <a:pt x="1154177" y="1717360"/>
                </a:cubicBezTo>
                <a:cubicBezTo>
                  <a:pt x="1154614" y="1716757"/>
                  <a:pt x="1155050" y="1716142"/>
                  <a:pt x="1155473" y="1715528"/>
                </a:cubicBezTo>
                <a:cubicBezTo>
                  <a:pt x="1156003" y="1714747"/>
                  <a:pt x="1156521" y="1713944"/>
                  <a:pt x="1157027" y="1713152"/>
                </a:cubicBezTo>
                <a:cubicBezTo>
                  <a:pt x="1158004" y="1711638"/>
                  <a:pt x="1158970" y="1710125"/>
                  <a:pt x="1159900" y="1708577"/>
                </a:cubicBezTo>
                <a:cubicBezTo>
                  <a:pt x="1160406" y="1707725"/>
                  <a:pt x="1160912" y="1706874"/>
                  <a:pt x="1161418" y="1706011"/>
                </a:cubicBezTo>
                <a:cubicBezTo>
                  <a:pt x="1161618" y="1705668"/>
                  <a:pt x="1161830" y="1705337"/>
                  <a:pt x="1162030" y="1704995"/>
                </a:cubicBezTo>
                <a:cubicBezTo>
                  <a:pt x="1161807" y="1705255"/>
                  <a:pt x="1161512" y="1705586"/>
                  <a:pt x="1161265" y="1705869"/>
                </a:cubicBezTo>
                <a:cubicBezTo>
                  <a:pt x="1160665" y="1706590"/>
                  <a:pt x="1160006" y="1707347"/>
                  <a:pt x="1159264" y="1708163"/>
                </a:cubicBezTo>
                <a:cubicBezTo>
                  <a:pt x="1158275" y="1709262"/>
                  <a:pt x="1157179" y="1710409"/>
                  <a:pt x="1156014" y="1711603"/>
                </a:cubicBezTo>
                <a:cubicBezTo>
                  <a:pt x="1155191" y="1712442"/>
                  <a:pt x="1154355" y="1713282"/>
                  <a:pt x="1153460" y="1714133"/>
                </a:cubicBezTo>
                <a:cubicBezTo>
                  <a:pt x="1153166" y="1714416"/>
                  <a:pt x="1152872" y="1714700"/>
                  <a:pt x="1152565" y="1714984"/>
                </a:cubicBezTo>
                <a:cubicBezTo>
                  <a:pt x="1151659" y="1715835"/>
                  <a:pt x="1150753" y="1716663"/>
                  <a:pt x="1149811" y="1717478"/>
                </a:cubicBezTo>
                <a:cubicBezTo>
                  <a:pt x="1148091" y="1718968"/>
                  <a:pt x="1146361" y="1720375"/>
                  <a:pt x="1144667" y="1721557"/>
                </a:cubicBezTo>
                <a:cubicBezTo>
                  <a:pt x="1143537" y="1722361"/>
                  <a:pt x="1142417" y="1723070"/>
                  <a:pt x="1141347" y="1723649"/>
                </a:cubicBezTo>
                <a:cubicBezTo>
                  <a:pt x="1140229" y="1724252"/>
                  <a:pt x="1139146" y="1724760"/>
                  <a:pt x="1138145" y="1725068"/>
                </a:cubicBezTo>
                <a:cubicBezTo>
                  <a:pt x="1136332" y="1725612"/>
                  <a:pt x="1135179" y="1723188"/>
                  <a:pt x="1136109" y="1721852"/>
                </a:cubicBezTo>
                <a:cubicBezTo>
                  <a:pt x="1136791" y="1720871"/>
                  <a:pt x="1137616" y="1719996"/>
                  <a:pt x="1138428" y="1719110"/>
                </a:cubicBezTo>
                <a:cubicBezTo>
                  <a:pt x="1138675" y="1718838"/>
                  <a:pt x="1138875" y="1718542"/>
                  <a:pt x="1139122" y="1718282"/>
                </a:cubicBezTo>
                <a:cubicBezTo>
                  <a:pt x="1139605" y="1717798"/>
                  <a:pt x="1140111" y="1717336"/>
                  <a:pt x="1140617" y="1716863"/>
                </a:cubicBezTo>
                <a:cubicBezTo>
                  <a:pt x="1140900" y="1716603"/>
                  <a:pt x="1141171" y="1716343"/>
                  <a:pt x="1141452" y="1716083"/>
                </a:cubicBezTo>
                <a:cubicBezTo>
                  <a:pt x="1142865" y="1714807"/>
                  <a:pt x="1144289" y="1713553"/>
                  <a:pt x="1145738" y="1712312"/>
                </a:cubicBezTo>
                <a:cubicBezTo>
                  <a:pt x="1146503" y="1711674"/>
                  <a:pt x="1147210" y="1711012"/>
                  <a:pt x="1147939" y="1710350"/>
                </a:cubicBezTo>
                <a:cubicBezTo>
                  <a:pt x="1148799" y="1709593"/>
                  <a:pt x="1149658" y="1708837"/>
                  <a:pt x="1150435" y="1708033"/>
                </a:cubicBezTo>
                <a:cubicBezTo>
                  <a:pt x="1151377" y="1707075"/>
                  <a:pt x="1152271" y="1705976"/>
                  <a:pt x="1153178" y="1704900"/>
                </a:cubicBezTo>
                <a:cubicBezTo>
                  <a:pt x="1154178" y="1703730"/>
                  <a:pt x="1155191" y="1702595"/>
                  <a:pt x="1156180" y="1701389"/>
                </a:cubicBezTo>
                <a:cubicBezTo>
                  <a:pt x="1157050" y="1700313"/>
                  <a:pt x="1157922" y="1699226"/>
                  <a:pt x="1158827" y="1698185"/>
                </a:cubicBezTo>
                <a:cubicBezTo>
                  <a:pt x="1157380" y="1698906"/>
                  <a:pt x="1156086" y="1699592"/>
                  <a:pt x="1154838" y="1700278"/>
                </a:cubicBezTo>
                <a:cubicBezTo>
                  <a:pt x="1153059" y="1701259"/>
                  <a:pt x="1151412" y="1702323"/>
                  <a:pt x="1149788" y="1703564"/>
                </a:cubicBezTo>
                <a:cubicBezTo>
                  <a:pt x="1148422" y="1704604"/>
                  <a:pt x="1147045" y="1705751"/>
                  <a:pt x="1145609" y="1707205"/>
                </a:cubicBezTo>
                <a:cubicBezTo>
                  <a:pt x="1145291" y="1707536"/>
                  <a:pt x="1145020" y="1707808"/>
                  <a:pt x="1144726" y="1708092"/>
                </a:cubicBezTo>
                <a:cubicBezTo>
                  <a:pt x="1144561" y="1708269"/>
                  <a:pt x="1144373" y="1708458"/>
                  <a:pt x="1144208" y="1708624"/>
                </a:cubicBezTo>
                <a:cubicBezTo>
                  <a:pt x="1142760" y="1710019"/>
                  <a:pt x="1141488" y="1711024"/>
                  <a:pt x="1139370" y="1711887"/>
                </a:cubicBezTo>
                <a:cubicBezTo>
                  <a:pt x="1138875" y="1712088"/>
                  <a:pt x="1138357" y="1711922"/>
                  <a:pt x="1137922" y="1711627"/>
                </a:cubicBezTo>
                <a:cubicBezTo>
                  <a:pt x="1138004" y="1712194"/>
                  <a:pt x="1137945" y="1712761"/>
                  <a:pt x="1137510" y="1713222"/>
                </a:cubicBezTo>
                <a:cubicBezTo>
                  <a:pt x="1137133" y="1713601"/>
                  <a:pt x="1136756" y="1714038"/>
                  <a:pt x="1136379" y="1714476"/>
                </a:cubicBezTo>
                <a:cubicBezTo>
                  <a:pt x="1135613" y="1715339"/>
                  <a:pt x="1134826" y="1716272"/>
                  <a:pt x="1134013" y="1717218"/>
                </a:cubicBezTo>
                <a:cubicBezTo>
                  <a:pt x="1132377" y="1719122"/>
                  <a:pt x="1130623" y="1720989"/>
                  <a:pt x="1128669" y="1722372"/>
                </a:cubicBezTo>
                <a:cubicBezTo>
                  <a:pt x="1128504" y="1722491"/>
                  <a:pt x="1128339" y="1722609"/>
                  <a:pt x="1128174" y="1722715"/>
                </a:cubicBezTo>
                <a:cubicBezTo>
                  <a:pt x="1126774" y="1723626"/>
                  <a:pt x="1125279" y="1724276"/>
                  <a:pt x="1123631" y="1724418"/>
                </a:cubicBezTo>
                <a:cubicBezTo>
                  <a:pt x="1122371" y="1724524"/>
                  <a:pt x="1121676" y="1723034"/>
                  <a:pt x="1121935" y="1721994"/>
                </a:cubicBezTo>
                <a:cubicBezTo>
                  <a:pt x="1122465" y="1719961"/>
                  <a:pt x="1123819" y="1718235"/>
                  <a:pt x="1125549" y="1716698"/>
                </a:cubicBezTo>
                <a:cubicBezTo>
                  <a:pt x="1126668" y="1715717"/>
                  <a:pt x="1127927" y="1714818"/>
                  <a:pt x="1129221" y="1713979"/>
                </a:cubicBezTo>
                <a:cubicBezTo>
                  <a:pt x="1130529" y="1713140"/>
                  <a:pt x="1131836" y="1712359"/>
                  <a:pt x="1133072" y="1711615"/>
                </a:cubicBezTo>
                <a:cubicBezTo>
                  <a:pt x="1133166" y="1711556"/>
                  <a:pt x="1133272" y="1711496"/>
                  <a:pt x="1133366" y="1711437"/>
                </a:cubicBezTo>
                <a:cubicBezTo>
                  <a:pt x="1134060" y="1711012"/>
                  <a:pt x="1134731" y="1710586"/>
                  <a:pt x="1135332" y="1710184"/>
                </a:cubicBezTo>
                <a:cubicBezTo>
                  <a:pt x="1135967" y="1709747"/>
                  <a:pt x="1136544" y="1709889"/>
                  <a:pt x="1137027" y="1710208"/>
                </a:cubicBezTo>
                <a:cubicBezTo>
                  <a:pt x="1137003" y="1709995"/>
                  <a:pt x="1136956" y="1709782"/>
                  <a:pt x="1137039" y="1709570"/>
                </a:cubicBezTo>
                <a:cubicBezTo>
                  <a:pt x="1138334" y="1706082"/>
                  <a:pt x="1141312" y="1703588"/>
                  <a:pt x="1144526" y="1701306"/>
                </a:cubicBezTo>
                <a:cubicBezTo>
                  <a:pt x="1146597" y="1699840"/>
                  <a:pt x="1148740" y="1698434"/>
                  <a:pt x="1150635" y="1696932"/>
                </a:cubicBezTo>
                <a:cubicBezTo>
                  <a:pt x="1151236" y="1696459"/>
                  <a:pt x="1151812" y="1695975"/>
                  <a:pt x="1152341" y="1695466"/>
                </a:cubicBezTo>
                <a:cubicBezTo>
                  <a:pt x="1152530" y="1695289"/>
                  <a:pt x="1152778" y="1695064"/>
                  <a:pt x="1152966" y="1694875"/>
                </a:cubicBezTo>
                <a:cubicBezTo>
                  <a:pt x="1154025" y="1693858"/>
                  <a:pt x="1155226" y="1692759"/>
                  <a:pt x="1156521" y="1691636"/>
                </a:cubicBezTo>
                <a:cubicBezTo>
                  <a:pt x="1156733" y="1691459"/>
                  <a:pt x="1156957" y="1691270"/>
                  <a:pt x="1157180" y="1691080"/>
                </a:cubicBezTo>
                <a:cubicBezTo>
                  <a:pt x="1157486" y="1690820"/>
                  <a:pt x="1157781" y="1690548"/>
                  <a:pt x="1158110" y="1690300"/>
                </a:cubicBezTo>
                <a:cubicBezTo>
                  <a:pt x="1158193" y="1690229"/>
                  <a:pt x="1158263" y="1690158"/>
                  <a:pt x="1158346" y="1690087"/>
                </a:cubicBezTo>
                <a:close/>
                <a:moveTo>
                  <a:pt x="1494961" y="2000266"/>
                </a:moveTo>
                <a:cubicBezTo>
                  <a:pt x="1487921" y="1991494"/>
                  <a:pt x="1474855" y="1997795"/>
                  <a:pt x="1466485" y="2004202"/>
                </a:cubicBezTo>
                <a:cubicBezTo>
                  <a:pt x="1465897" y="2005112"/>
                  <a:pt x="1465273" y="2005999"/>
                  <a:pt x="1464590" y="2006838"/>
                </a:cubicBezTo>
                <a:cubicBezTo>
                  <a:pt x="1465285" y="2006448"/>
                  <a:pt x="1466038" y="2005987"/>
                  <a:pt x="1466674" y="2005633"/>
                </a:cubicBezTo>
                <a:cubicBezTo>
                  <a:pt x="1470970" y="2003221"/>
                  <a:pt x="1476221" y="1999745"/>
                  <a:pt x="1481235" y="2000573"/>
                </a:cubicBezTo>
                <a:cubicBezTo>
                  <a:pt x="1481636" y="2000632"/>
                  <a:pt x="1481753" y="2001046"/>
                  <a:pt x="1481494" y="2001341"/>
                </a:cubicBezTo>
                <a:cubicBezTo>
                  <a:pt x="1477516" y="2005715"/>
                  <a:pt x="1470252" y="2007382"/>
                  <a:pt x="1465295" y="2010763"/>
                </a:cubicBezTo>
                <a:cubicBezTo>
                  <a:pt x="1461953" y="2013045"/>
                  <a:pt x="1458680" y="2016130"/>
                  <a:pt x="1455078" y="2018258"/>
                </a:cubicBezTo>
                <a:cubicBezTo>
                  <a:pt x="1461000" y="2016166"/>
                  <a:pt x="1467062" y="2014061"/>
                  <a:pt x="1471159" y="2008316"/>
                </a:cubicBezTo>
                <a:cubicBezTo>
                  <a:pt x="1472053" y="2007063"/>
                  <a:pt x="1474231" y="2007595"/>
                  <a:pt x="1474620" y="2009014"/>
                </a:cubicBezTo>
                <a:cubicBezTo>
                  <a:pt x="1474701" y="2009286"/>
                  <a:pt x="1474737" y="2009546"/>
                  <a:pt x="1474808" y="2009817"/>
                </a:cubicBezTo>
                <a:cubicBezTo>
                  <a:pt x="1476079" y="2009073"/>
                  <a:pt x="1477432" y="2008446"/>
                  <a:pt x="1478740" y="2007891"/>
                </a:cubicBezTo>
                <a:cubicBezTo>
                  <a:pt x="1480659" y="2007075"/>
                  <a:pt x="1482542" y="2006011"/>
                  <a:pt x="1484661" y="2006188"/>
                </a:cubicBezTo>
                <a:cubicBezTo>
                  <a:pt x="1485437" y="2006247"/>
                  <a:pt x="1485778" y="2007027"/>
                  <a:pt x="1485297" y="2007642"/>
                </a:cubicBezTo>
                <a:cubicBezTo>
                  <a:pt x="1483790" y="2009546"/>
                  <a:pt x="1481224" y="2010385"/>
                  <a:pt x="1479105" y="2011449"/>
                </a:cubicBezTo>
                <a:cubicBezTo>
                  <a:pt x="1477904" y="2012040"/>
                  <a:pt x="1476773" y="2012714"/>
                  <a:pt x="1475572" y="2013210"/>
                </a:cubicBezTo>
                <a:cubicBezTo>
                  <a:pt x="1475785" y="2014381"/>
                  <a:pt x="1475950" y="2015539"/>
                  <a:pt x="1476068" y="2016674"/>
                </a:cubicBezTo>
                <a:cubicBezTo>
                  <a:pt x="1477856" y="2015456"/>
                  <a:pt x="1480022" y="2014534"/>
                  <a:pt x="1481742" y="2013671"/>
                </a:cubicBezTo>
                <a:cubicBezTo>
                  <a:pt x="1484437" y="2012312"/>
                  <a:pt x="1487463" y="2010397"/>
                  <a:pt x="1490547" y="2010763"/>
                </a:cubicBezTo>
                <a:cubicBezTo>
                  <a:pt x="1491395" y="2010858"/>
                  <a:pt x="1491618" y="2011922"/>
                  <a:pt x="1491158" y="2012513"/>
                </a:cubicBezTo>
                <a:cubicBezTo>
                  <a:pt x="1489228" y="2015007"/>
                  <a:pt x="1485520" y="2016036"/>
                  <a:pt x="1482789" y="2017502"/>
                </a:cubicBezTo>
                <a:cubicBezTo>
                  <a:pt x="1480706" y="2018613"/>
                  <a:pt x="1478551" y="2020362"/>
                  <a:pt x="1476244" y="2021024"/>
                </a:cubicBezTo>
                <a:cubicBezTo>
                  <a:pt x="1476197" y="2022396"/>
                  <a:pt x="1476032" y="2023732"/>
                  <a:pt x="1475797" y="2025056"/>
                </a:cubicBezTo>
                <a:cubicBezTo>
                  <a:pt x="1476668" y="2024453"/>
                  <a:pt x="1477492" y="2023897"/>
                  <a:pt x="1478116" y="2023424"/>
                </a:cubicBezTo>
                <a:cubicBezTo>
                  <a:pt x="1480105" y="2021876"/>
                  <a:pt x="1482672" y="2019038"/>
                  <a:pt x="1485403" y="2019511"/>
                </a:cubicBezTo>
                <a:cubicBezTo>
                  <a:pt x="1485708" y="2019559"/>
                  <a:pt x="1485968" y="2019819"/>
                  <a:pt x="1485921" y="2020150"/>
                </a:cubicBezTo>
                <a:cubicBezTo>
                  <a:pt x="1485532" y="2023200"/>
                  <a:pt x="1481541" y="2025221"/>
                  <a:pt x="1479399" y="2027053"/>
                </a:cubicBezTo>
                <a:cubicBezTo>
                  <a:pt x="1477857" y="2028377"/>
                  <a:pt x="1475925" y="2030872"/>
                  <a:pt x="1473796" y="2031522"/>
                </a:cubicBezTo>
                <a:cubicBezTo>
                  <a:pt x="1473548" y="2032054"/>
                  <a:pt x="1473337" y="2032586"/>
                  <a:pt x="1473042" y="2033118"/>
                </a:cubicBezTo>
                <a:cubicBezTo>
                  <a:pt x="1474985" y="2032633"/>
                  <a:pt x="1476915" y="2032184"/>
                  <a:pt x="1478893" y="2031865"/>
                </a:cubicBezTo>
                <a:cubicBezTo>
                  <a:pt x="1479576" y="2031759"/>
                  <a:pt x="1479952" y="2032231"/>
                  <a:pt x="1480023" y="2032775"/>
                </a:cubicBezTo>
                <a:cubicBezTo>
                  <a:pt x="1480281" y="2033023"/>
                  <a:pt x="1480457" y="2033366"/>
                  <a:pt x="1480552" y="2033745"/>
                </a:cubicBezTo>
                <a:cubicBezTo>
                  <a:pt x="1496750" y="2023389"/>
                  <a:pt x="1491418" y="2016769"/>
                  <a:pt x="1503636" y="2009758"/>
                </a:cubicBezTo>
                <a:cubicBezTo>
                  <a:pt x="1503555" y="2009687"/>
                  <a:pt x="1501930" y="2008351"/>
                  <a:pt x="1501871" y="2008233"/>
                </a:cubicBezTo>
                <a:cubicBezTo>
                  <a:pt x="1499482" y="2006046"/>
                  <a:pt x="1497622" y="2003647"/>
                  <a:pt x="1495467" y="2000916"/>
                </a:cubicBezTo>
                <a:cubicBezTo>
                  <a:pt x="1495232" y="2000750"/>
                  <a:pt x="1495091" y="2000526"/>
                  <a:pt x="1494961" y="2000266"/>
                </a:cubicBezTo>
                <a:close/>
                <a:moveTo>
                  <a:pt x="964534" y="1510752"/>
                </a:moveTo>
                <a:cubicBezTo>
                  <a:pt x="964420" y="1516544"/>
                  <a:pt x="958701" y="1522053"/>
                  <a:pt x="953749" y="1524299"/>
                </a:cubicBezTo>
                <a:cubicBezTo>
                  <a:pt x="952936" y="1524678"/>
                  <a:pt x="952211" y="1524347"/>
                  <a:pt x="951776" y="1523791"/>
                </a:cubicBezTo>
                <a:cubicBezTo>
                  <a:pt x="951194" y="1523058"/>
                  <a:pt x="951144" y="1521911"/>
                  <a:pt x="952240" y="1521403"/>
                </a:cubicBezTo>
                <a:cubicBezTo>
                  <a:pt x="952439" y="1521320"/>
                  <a:pt x="952655" y="1521179"/>
                  <a:pt x="952873" y="1521037"/>
                </a:cubicBezTo>
                <a:lnTo>
                  <a:pt x="952872" y="1521037"/>
                </a:lnTo>
                <a:cubicBezTo>
                  <a:pt x="957078" y="1518353"/>
                  <a:pt x="964604" y="1507359"/>
                  <a:pt x="964534" y="1510752"/>
                </a:cubicBezTo>
                <a:close/>
                <a:moveTo>
                  <a:pt x="952718" y="1498303"/>
                </a:moveTo>
                <a:cubicBezTo>
                  <a:pt x="953319" y="1498114"/>
                  <a:pt x="953562" y="1498350"/>
                  <a:pt x="953216" y="1499308"/>
                </a:cubicBezTo>
                <a:cubicBezTo>
                  <a:pt x="952837" y="1500348"/>
                  <a:pt x="952324" y="1501318"/>
                  <a:pt x="951735" y="1502240"/>
                </a:cubicBezTo>
                <a:cubicBezTo>
                  <a:pt x="951034" y="1503339"/>
                  <a:pt x="950206" y="1504368"/>
                  <a:pt x="949264" y="1505313"/>
                </a:cubicBezTo>
                <a:cubicBezTo>
                  <a:pt x="946497" y="1508092"/>
                  <a:pt x="942833" y="1510207"/>
                  <a:pt x="939046" y="1511780"/>
                </a:cubicBezTo>
                <a:cubicBezTo>
                  <a:pt x="938164" y="1512146"/>
                  <a:pt x="937282" y="1512501"/>
                  <a:pt x="936395" y="1512808"/>
                </a:cubicBezTo>
                <a:cubicBezTo>
                  <a:pt x="934196" y="1513565"/>
                  <a:pt x="932017" y="1514144"/>
                  <a:pt x="930017" y="1514546"/>
                </a:cubicBezTo>
                <a:cubicBezTo>
                  <a:pt x="929780" y="1514593"/>
                  <a:pt x="929557" y="1514593"/>
                  <a:pt x="929352" y="1514558"/>
                </a:cubicBezTo>
                <a:cubicBezTo>
                  <a:pt x="928365" y="1514357"/>
                  <a:pt x="927823" y="1513269"/>
                  <a:pt x="928106" y="1512442"/>
                </a:cubicBezTo>
                <a:cubicBezTo>
                  <a:pt x="928240" y="1512052"/>
                  <a:pt x="928541" y="1511709"/>
                  <a:pt x="929097" y="1511567"/>
                </a:cubicBezTo>
                <a:cubicBezTo>
                  <a:pt x="931242" y="1510988"/>
                  <a:pt x="933324" y="1510267"/>
                  <a:pt x="935356" y="1509427"/>
                </a:cubicBezTo>
                <a:cubicBezTo>
                  <a:pt x="936329" y="1509025"/>
                  <a:pt x="937256" y="1508505"/>
                  <a:pt x="938207" y="1508044"/>
                </a:cubicBezTo>
                <a:cubicBezTo>
                  <a:pt x="939248" y="1507536"/>
                  <a:pt x="940311" y="1507098"/>
                  <a:pt x="941327" y="1506519"/>
                </a:cubicBezTo>
                <a:cubicBezTo>
                  <a:pt x="942897" y="1505644"/>
                  <a:pt x="945314" y="1503682"/>
                  <a:pt x="947574" y="1501885"/>
                </a:cubicBezTo>
                <a:cubicBezTo>
                  <a:pt x="949732" y="1500171"/>
                  <a:pt x="951728" y="1498634"/>
                  <a:pt x="952718" y="1498303"/>
                </a:cubicBezTo>
                <a:close/>
                <a:moveTo>
                  <a:pt x="1619057" y="2111739"/>
                </a:moveTo>
                <a:cubicBezTo>
                  <a:pt x="1615240" y="2110036"/>
                  <a:pt x="1609736" y="2109374"/>
                  <a:pt x="1603462" y="2111744"/>
                </a:cubicBezTo>
                <a:cubicBezTo>
                  <a:pt x="1602578" y="2112087"/>
                  <a:pt x="1601555" y="2111614"/>
                  <a:pt x="1601073" y="2110846"/>
                </a:cubicBezTo>
                <a:cubicBezTo>
                  <a:pt x="1593550" y="2099178"/>
                  <a:pt x="1583285" y="2103386"/>
                  <a:pt x="1573703" y="2107098"/>
                </a:cubicBezTo>
                <a:cubicBezTo>
                  <a:pt x="1572867" y="2109285"/>
                  <a:pt x="1571678" y="2111283"/>
                  <a:pt x="1569982" y="2112879"/>
                </a:cubicBezTo>
                <a:cubicBezTo>
                  <a:pt x="1569405" y="2113860"/>
                  <a:pt x="1568677" y="2114783"/>
                  <a:pt x="1567970" y="2115728"/>
                </a:cubicBezTo>
                <a:cubicBezTo>
                  <a:pt x="1571678" y="2115090"/>
                  <a:pt x="1575375" y="2114475"/>
                  <a:pt x="1579012" y="2113411"/>
                </a:cubicBezTo>
                <a:cubicBezTo>
                  <a:pt x="1583521" y="2112087"/>
                  <a:pt x="1587582" y="2109758"/>
                  <a:pt x="1592044" y="2108351"/>
                </a:cubicBezTo>
                <a:cubicBezTo>
                  <a:pt x="1592868" y="2108080"/>
                  <a:pt x="1593280" y="2109096"/>
                  <a:pt x="1592691" y="2109616"/>
                </a:cubicBezTo>
                <a:cubicBezTo>
                  <a:pt x="1585934" y="2115645"/>
                  <a:pt x="1573962" y="2119192"/>
                  <a:pt x="1564862" y="2119322"/>
                </a:cubicBezTo>
                <a:cubicBezTo>
                  <a:pt x="1564262" y="2119937"/>
                  <a:pt x="1563685" y="2120611"/>
                  <a:pt x="1563050" y="2121154"/>
                </a:cubicBezTo>
                <a:cubicBezTo>
                  <a:pt x="1569948" y="2120516"/>
                  <a:pt x="1576799" y="2119677"/>
                  <a:pt x="1583615" y="2118270"/>
                </a:cubicBezTo>
                <a:cubicBezTo>
                  <a:pt x="1590066" y="2116946"/>
                  <a:pt x="1596505" y="2114357"/>
                  <a:pt x="1603097" y="2114321"/>
                </a:cubicBezTo>
                <a:cubicBezTo>
                  <a:pt x="1603639" y="2114310"/>
                  <a:pt x="1603769" y="2114960"/>
                  <a:pt x="1603368" y="2115255"/>
                </a:cubicBezTo>
                <a:cubicBezTo>
                  <a:pt x="1597188" y="2119901"/>
                  <a:pt x="1588571" y="2122360"/>
                  <a:pt x="1579754" y="2123767"/>
                </a:cubicBezTo>
                <a:cubicBezTo>
                  <a:pt x="1597129" y="2124843"/>
                  <a:pt x="1597824" y="2122313"/>
                  <a:pt x="1607617" y="2122088"/>
                </a:cubicBezTo>
                <a:cubicBezTo>
                  <a:pt x="1608265" y="2122077"/>
                  <a:pt x="1608312" y="2122987"/>
                  <a:pt x="1607818" y="2123235"/>
                </a:cubicBezTo>
                <a:cubicBezTo>
                  <a:pt x="1603910" y="2125245"/>
                  <a:pt x="1599048" y="2126474"/>
                  <a:pt x="1593938" y="2127124"/>
                </a:cubicBezTo>
                <a:cubicBezTo>
                  <a:pt x="1596894" y="2127609"/>
                  <a:pt x="1605122" y="2129418"/>
                  <a:pt x="1607065" y="2127384"/>
                </a:cubicBezTo>
                <a:cubicBezTo>
                  <a:pt x="1607783" y="2126640"/>
                  <a:pt x="1608724" y="2127597"/>
                  <a:pt x="1608371" y="2128413"/>
                </a:cubicBezTo>
                <a:cubicBezTo>
                  <a:pt x="1607065" y="2131463"/>
                  <a:pt x="1600496" y="2130683"/>
                  <a:pt x="1597188" y="2130458"/>
                </a:cubicBezTo>
                <a:cubicBezTo>
                  <a:pt x="1603969" y="2133484"/>
                  <a:pt x="1609866" y="2135541"/>
                  <a:pt x="1616435" y="2132491"/>
                </a:cubicBezTo>
                <a:cubicBezTo>
                  <a:pt x="1618165" y="2131688"/>
                  <a:pt x="1625582" y="2125883"/>
                  <a:pt x="1623628" y="2124902"/>
                </a:cubicBezTo>
                <a:cubicBezTo>
                  <a:pt x="1620261" y="2127987"/>
                  <a:pt x="1615870" y="2129631"/>
                  <a:pt x="1610690" y="2129158"/>
                </a:cubicBezTo>
                <a:cubicBezTo>
                  <a:pt x="1609042" y="2129004"/>
                  <a:pt x="1608571" y="2126285"/>
                  <a:pt x="1610396" y="2126096"/>
                </a:cubicBezTo>
                <a:cubicBezTo>
                  <a:pt x="1612892" y="2125848"/>
                  <a:pt x="1621768" y="2122821"/>
                  <a:pt x="1624087" y="2119015"/>
                </a:cubicBezTo>
                <a:lnTo>
                  <a:pt x="1624087" y="2119026"/>
                </a:lnTo>
                <a:cubicBezTo>
                  <a:pt x="1624087" y="2118684"/>
                  <a:pt x="1623804" y="2118767"/>
                  <a:pt x="1624534" y="2117974"/>
                </a:cubicBezTo>
                <a:cubicBezTo>
                  <a:pt x="1625004" y="2116183"/>
                  <a:pt x="1622874" y="2113441"/>
                  <a:pt x="1619057" y="2111739"/>
                </a:cubicBezTo>
                <a:close/>
                <a:moveTo>
                  <a:pt x="679115" y="1244125"/>
                </a:moveTo>
                <a:cubicBezTo>
                  <a:pt x="676115" y="1244397"/>
                  <a:pt x="673111" y="1244811"/>
                  <a:pt x="670136" y="1244243"/>
                </a:cubicBezTo>
                <a:cubicBezTo>
                  <a:pt x="673194" y="1245307"/>
                  <a:pt x="675226" y="1248133"/>
                  <a:pt x="678298" y="1249232"/>
                </a:cubicBezTo>
                <a:cubicBezTo>
                  <a:pt x="678960" y="1249468"/>
                  <a:pt x="680424" y="1249835"/>
                  <a:pt x="682080" y="1250272"/>
                </a:cubicBezTo>
                <a:cubicBezTo>
                  <a:pt x="681556" y="1249421"/>
                  <a:pt x="681005" y="1248582"/>
                  <a:pt x="680598" y="1247624"/>
                </a:cubicBezTo>
                <a:cubicBezTo>
                  <a:pt x="680148" y="1246572"/>
                  <a:pt x="679492" y="1245343"/>
                  <a:pt x="679115" y="1244125"/>
                </a:cubicBezTo>
                <a:close/>
                <a:moveTo>
                  <a:pt x="1256323" y="1775416"/>
                </a:moveTo>
                <a:cubicBezTo>
                  <a:pt x="1256370" y="1775487"/>
                  <a:pt x="1256440" y="1775558"/>
                  <a:pt x="1256417" y="1775653"/>
                </a:cubicBezTo>
                <a:cubicBezTo>
                  <a:pt x="1256040" y="1777379"/>
                  <a:pt x="1256346" y="1777733"/>
                  <a:pt x="1255864" y="1778927"/>
                </a:cubicBezTo>
                <a:cubicBezTo>
                  <a:pt x="1255781" y="1779128"/>
                  <a:pt x="1255734" y="1779282"/>
                  <a:pt x="1255605" y="1779542"/>
                </a:cubicBezTo>
                <a:cubicBezTo>
                  <a:pt x="1255605" y="1779554"/>
                  <a:pt x="1255593" y="1779554"/>
                  <a:pt x="1255581" y="1779566"/>
                </a:cubicBezTo>
                <a:cubicBezTo>
                  <a:pt x="1255463" y="1779802"/>
                  <a:pt x="1255251" y="1779991"/>
                  <a:pt x="1255075" y="1780192"/>
                </a:cubicBezTo>
                <a:cubicBezTo>
                  <a:pt x="1255039" y="1780216"/>
                  <a:pt x="1255016" y="1780263"/>
                  <a:pt x="1254981" y="1780287"/>
                </a:cubicBezTo>
                <a:cubicBezTo>
                  <a:pt x="1254886" y="1780405"/>
                  <a:pt x="1254816" y="1780523"/>
                  <a:pt x="1254698" y="1780630"/>
                </a:cubicBezTo>
                <a:cubicBezTo>
                  <a:pt x="1254274" y="1781032"/>
                  <a:pt x="1253827" y="1781410"/>
                  <a:pt x="1253462" y="1781812"/>
                </a:cubicBezTo>
                <a:cubicBezTo>
                  <a:pt x="1253309" y="1781977"/>
                  <a:pt x="1253191" y="1782214"/>
                  <a:pt x="1253062" y="1782403"/>
                </a:cubicBezTo>
                <a:cubicBezTo>
                  <a:pt x="1252862" y="1782675"/>
                  <a:pt x="1252662" y="1782935"/>
                  <a:pt x="1252485" y="1783242"/>
                </a:cubicBezTo>
                <a:cubicBezTo>
                  <a:pt x="1251943" y="1784212"/>
                  <a:pt x="1251473" y="1785311"/>
                  <a:pt x="1251037" y="1786434"/>
                </a:cubicBezTo>
                <a:cubicBezTo>
                  <a:pt x="1250802" y="1787037"/>
                  <a:pt x="1250566" y="1787616"/>
                  <a:pt x="1250343" y="1788172"/>
                </a:cubicBezTo>
                <a:cubicBezTo>
                  <a:pt x="1250272" y="1788361"/>
                  <a:pt x="1250190" y="1788538"/>
                  <a:pt x="1250119" y="1788716"/>
                </a:cubicBezTo>
                <a:cubicBezTo>
                  <a:pt x="1250025" y="1788940"/>
                  <a:pt x="1249919" y="1789200"/>
                  <a:pt x="1249825" y="1789413"/>
                </a:cubicBezTo>
                <a:cubicBezTo>
                  <a:pt x="1249566" y="1789945"/>
                  <a:pt x="1249130" y="1790182"/>
                  <a:pt x="1248659" y="1790241"/>
                </a:cubicBezTo>
                <a:cubicBezTo>
                  <a:pt x="1248200" y="1790288"/>
                  <a:pt x="1247729" y="1790158"/>
                  <a:pt x="1247317" y="1789886"/>
                </a:cubicBezTo>
                <a:cubicBezTo>
                  <a:pt x="1246929" y="1789638"/>
                  <a:pt x="1246634" y="1789271"/>
                  <a:pt x="1246517" y="1788834"/>
                </a:cubicBezTo>
                <a:cubicBezTo>
                  <a:pt x="1246517" y="1788798"/>
                  <a:pt x="1246493" y="1788763"/>
                  <a:pt x="1246481" y="1788728"/>
                </a:cubicBezTo>
                <a:cubicBezTo>
                  <a:pt x="1246434" y="1788456"/>
                  <a:pt x="1246434" y="1788172"/>
                  <a:pt x="1246552" y="1787864"/>
                </a:cubicBezTo>
                <a:cubicBezTo>
                  <a:pt x="1247023" y="1786659"/>
                  <a:pt x="1247635" y="1785547"/>
                  <a:pt x="1248235" y="1784436"/>
                </a:cubicBezTo>
                <a:cubicBezTo>
                  <a:pt x="1248436" y="1784082"/>
                  <a:pt x="1248577" y="1783691"/>
                  <a:pt x="1248777" y="1783349"/>
                </a:cubicBezTo>
                <a:cubicBezTo>
                  <a:pt x="1249224" y="1782533"/>
                  <a:pt x="1249660" y="1781705"/>
                  <a:pt x="1250107" y="1780890"/>
                </a:cubicBezTo>
                <a:cubicBezTo>
                  <a:pt x="1250484" y="1780192"/>
                  <a:pt x="1250896" y="1779507"/>
                  <a:pt x="1251249" y="1778774"/>
                </a:cubicBezTo>
                <a:cubicBezTo>
                  <a:pt x="1251378" y="1778502"/>
                  <a:pt x="1251496" y="1778360"/>
                  <a:pt x="1251626" y="1778147"/>
                </a:cubicBezTo>
                <a:cubicBezTo>
                  <a:pt x="1252120" y="1777296"/>
                  <a:pt x="1252603" y="1776729"/>
                  <a:pt x="1253168" y="1776386"/>
                </a:cubicBezTo>
                <a:cubicBezTo>
                  <a:pt x="1253756" y="1776031"/>
                  <a:pt x="1254486" y="1775771"/>
                  <a:pt x="1255393" y="1775393"/>
                </a:cubicBezTo>
                <a:cubicBezTo>
                  <a:pt x="1255557" y="1775322"/>
                  <a:pt x="1255687" y="1775286"/>
                  <a:pt x="1255864" y="1775203"/>
                </a:cubicBezTo>
                <a:cubicBezTo>
                  <a:pt x="1255887" y="1775192"/>
                  <a:pt x="1255922" y="1775227"/>
                  <a:pt x="1255946" y="1775215"/>
                </a:cubicBezTo>
                <a:cubicBezTo>
                  <a:pt x="1256111" y="1775192"/>
                  <a:pt x="1256240" y="1775274"/>
                  <a:pt x="1256323" y="1775416"/>
                </a:cubicBezTo>
                <a:close/>
                <a:moveTo>
                  <a:pt x="1308378" y="1823318"/>
                </a:moveTo>
                <a:cubicBezTo>
                  <a:pt x="1307071" y="1824205"/>
                  <a:pt x="1305741" y="1825056"/>
                  <a:pt x="1304386" y="1825872"/>
                </a:cubicBezTo>
                <a:cubicBezTo>
                  <a:pt x="1293004" y="1848794"/>
                  <a:pt x="1283221" y="1872024"/>
                  <a:pt x="1277524" y="1890347"/>
                </a:cubicBezTo>
                <a:cubicBezTo>
                  <a:pt x="1278748" y="1889780"/>
                  <a:pt x="1278642" y="1889803"/>
                  <a:pt x="1279843" y="1889331"/>
                </a:cubicBezTo>
                <a:cubicBezTo>
                  <a:pt x="1279937" y="1888562"/>
                  <a:pt x="1280290" y="1886174"/>
                  <a:pt x="1280902" y="1885678"/>
                </a:cubicBezTo>
                <a:cubicBezTo>
                  <a:pt x="1285576" y="1869245"/>
                  <a:pt x="1296087" y="1846229"/>
                  <a:pt x="1308378" y="1823318"/>
                </a:cubicBezTo>
                <a:close/>
                <a:moveTo>
                  <a:pt x="1186539" y="1709676"/>
                </a:moveTo>
                <a:cubicBezTo>
                  <a:pt x="1188611" y="1708234"/>
                  <a:pt x="1190436" y="1711367"/>
                  <a:pt x="1188599" y="1712915"/>
                </a:cubicBezTo>
                <a:cubicBezTo>
                  <a:pt x="1187552" y="1713802"/>
                  <a:pt x="1186916" y="1714381"/>
                  <a:pt x="1185998" y="1714665"/>
                </a:cubicBezTo>
                <a:cubicBezTo>
                  <a:pt x="1185868" y="1714700"/>
                  <a:pt x="1185727" y="1714748"/>
                  <a:pt x="1185574" y="1714771"/>
                </a:cubicBezTo>
                <a:cubicBezTo>
                  <a:pt x="1185256" y="1714830"/>
                  <a:pt x="1184926" y="1714878"/>
                  <a:pt x="1184503" y="1714866"/>
                </a:cubicBezTo>
                <a:cubicBezTo>
                  <a:pt x="1183879" y="1714866"/>
                  <a:pt x="1183467" y="1714204"/>
                  <a:pt x="1183502" y="1713636"/>
                </a:cubicBezTo>
                <a:cubicBezTo>
                  <a:pt x="1183583" y="1712643"/>
                  <a:pt x="1183879" y="1712017"/>
                  <a:pt x="1184314" y="1711473"/>
                </a:cubicBezTo>
                <a:cubicBezTo>
                  <a:pt x="1184562" y="1711177"/>
                  <a:pt x="1184844" y="1710906"/>
                  <a:pt x="1185185" y="1710645"/>
                </a:cubicBezTo>
                <a:cubicBezTo>
                  <a:pt x="1185586" y="1710338"/>
                  <a:pt x="1186021" y="1710031"/>
                  <a:pt x="1186539" y="1709676"/>
                </a:cubicBezTo>
                <a:close/>
                <a:moveTo>
                  <a:pt x="1393068" y="1900075"/>
                </a:moveTo>
                <a:cubicBezTo>
                  <a:pt x="1384329" y="1892410"/>
                  <a:pt x="1374953" y="1885731"/>
                  <a:pt x="1363823" y="1881705"/>
                </a:cubicBezTo>
                <a:cubicBezTo>
                  <a:pt x="1376124" y="1888881"/>
                  <a:pt x="1377584" y="1896814"/>
                  <a:pt x="1372099" y="1894922"/>
                </a:cubicBezTo>
                <a:cubicBezTo>
                  <a:pt x="1369168" y="1893905"/>
                  <a:pt x="1355642" y="1883845"/>
                  <a:pt x="1343446" y="1879743"/>
                </a:cubicBezTo>
                <a:cubicBezTo>
                  <a:pt x="1342469" y="1879885"/>
                  <a:pt x="1341457" y="1879885"/>
                  <a:pt x="1340468" y="1879991"/>
                </a:cubicBezTo>
                <a:cubicBezTo>
                  <a:pt x="1354982" y="1884885"/>
                  <a:pt x="1359997" y="1892322"/>
                  <a:pt x="1394854" y="1916674"/>
                </a:cubicBezTo>
                <a:cubicBezTo>
                  <a:pt x="1371392" y="1893492"/>
                  <a:pt x="1366378" y="1881895"/>
                  <a:pt x="1421117" y="1927255"/>
                </a:cubicBezTo>
                <a:cubicBezTo>
                  <a:pt x="1420245" y="1926285"/>
                  <a:pt x="1419363" y="1925316"/>
                  <a:pt x="1418491" y="1924358"/>
                </a:cubicBezTo>
                <a:cubicBezTo>
                  <a:pt x="1409909" y="1916391"/>
                  <a:pt x="1401808" y="1907740"/>
                  <a:pt x="1393068" y="1900075"/>
                </a:cubicBezTo>
                <a:close/>
                <a:moveTo>
                  <a:pt x="943577" y="1482852"/>
                </a:moveTo>
                <a:cubicBezTo>
                  <a:pt x="949539" y="1480039"/>
                  <a:pt x="943035" y="1488952"/>
                  <a:pt x="931530" y="1494769"/>
                </a:cubicBezTo>
                <a:cubicBezTo>
                  <a:pt x="930222" y="1495431"/>
                  <a:pt x="928861" y="1496057"/>
                  <a:pt x="927434" y="1496613"/>
                </a:cubicBezTo>
                <a:cubicBezTo>
                  <a:pt x="925747" y="1497275"/>
                  <a:pt x="923974" y="1497830"/>
                  <a:pt x="922154" y="1498280"/>
                </a:cubicBezTo>
                <a:cubicBezTo>
                  <a:pt x="920897" y="1498587"/>
                  <a:pt x="919616" y="1498847"/>
                  <a:pt x="918312" y="1499024"/>
                </a:cubicBezTo>
                <a:cubicBezTo>
                  <a:pt x="918010" y="1499072"/>
                  <a:pt x="917719" y="1499143"/>
                  <a:pt x="917416" y="1499178"/>
                </a:cubicBezTo>
                <a:cubicBezTo>
                  <a:pt x="915800" y="1499355"/>
                  <a:pt x="915597" y="1496908"/>
                  <a:pt x="917187" y="1496660"/>
                </a:cubicBezTo>
                <a:cubicBezTo>
                  <a:pt x="917476" y="1496613"/>
                  <a:pt x="917725" y="1496554"/>
                  <a:pt x="918004" y="1496506"/>
                </a:cubicBezTo>
                <a:cubicBezTo>
                  <a:pt x="919540" y="1496246"/>
                  <a:pt x="920947" y="1495951"/>
                  <a:pt x="922234" y="1495620"/>
                </a:cubicBezTo>
                <a:cubicBezTo>
                  <a:pt x="923484" y="1495301"/>
                  <a:pt x="924635" y="1494946"/>
                  <a:pt x="925683" y="1494568"/>
                </a:cubicBezTo>
                <a:cubicBezTo>
                  <a:pt x="927248" y="1494000"/>
                  <a:pt x="928607" y="1493386"/>
                  <a:pt x="929819" y="1492723"/>
                </a:cubicBezTo>
                <a:cubicBezTo>
                  <a:pt x="935805" y="1489484"/>
                  <a:pt x="938176" y="1485382"/>
                  <a:pt x="943577" y="1482852"/>
                </a:cubicBezTo>
                <a:close/>
                <a:moveTo>
                  <a:pt x="1022908" y="1555509"/>
                </a:moveTo>
                <a:cubicBezTo>
                  <a:pt x="1022120" y="1555343"/>
                  <a:pt x="1021329" y="1555284"/>
                  <a:pt x="1020537" y="1555190"/>
                </a:cubicBezTo>
                <a:cubicBezTo>
                  <a:pt x="1019366" y="1555060"/>
                  <a:pt x="1018195" y="1555001"/>
                  <a:pt x="1017022" y="1555024"/>
                </a:cubicBezTo>
                <a:cubicBezTo>
                  <a:pt x="1016072" y="1555036"/>
                  <a:pt x="1015126" y="1555083"/>
                  <a:pt x="1014180" y="1555190"/>
                </a:cubicBezTo>
                <a:cubicBezTo>
                  <a:pt x="1012171" y="1555414"/>
                  <a:pt x="1010172" y="1555781"/>
                  <a:pt x="1008203" y="1556372"/>
                </a:cubicBezTo>
                <a:cubicBezTo>
                  <a:pt x="1007161" y="1556691"/>
                  <a:pt x="1006131" y="1557069"/>
                  <a:pt x="1005107" y="1557483"/>
                </a:cubicBezTo>
                <a:cubicBezTo>
                  <a:pt x="1002242" y="1558630"/>
                  <a:pt x="999465" y="1560143"/>
                  <a:pt x="996807" y="1561928"/>
                </a:cubicBezTo>
                <a:cubicBezTo>
                  <a:pt x="995545" y="1562768"/>
                  <a:pt x="994316" y="1563678"/>
                  <a:pt x="993117" y="1564647"/>
                </a:cubicBezTo>
                <a:cubicBezTo>
                  <a:pt x="991169" y="1566208"/>
                  <a:pt x="989316" y="1567910"/>
                  <a:pt x="987576" y="1569730"/>
                </a:cubicBezTo>
                <a:cubicBezTo>
                  <a:pt x="986498" y="1570854"/>
                  <a:pt x="985468" y="1572024"/>
                  <a:pt x="984484" y="1573218"/>
                </a:cubicBezTo>
                <a:cubicBezTo>
                  <a:pt x="980699" y="1577840"/>
                  <a:pt x="977628" y="1582923"/>
                  <a:pt x="975643" y="1588019"/>
                </a:cubicBezTo>
                <a:cubicBezTo>
                  <a:pt x="974207" y="1591707"/>
                  <a:pt x="973417" y="1595892"/>
                  <a:pt x="973170" y="1600290"/>
                </a:cubicBezTo>
                <a:cubicBezTo>
                  <a:pt x="972964" y="1603966"/>
                  <a:pt x="973174" y="1607796"/>
                  <a:pt x="973667" y="1611650"/>
                </a:cubicBezTo>
                <a:cubicBezTo>
                  <a:pt x="973885" y="1613341"/>
                  <a:pt x="974160" y="1615031"/>
                  <a:pt x="974497" y="1616722"/>
                </a:cubicBezTo>
                <a:cubicBezTo>
                  <a:pt x="975014" y="1619311"/>
                  <a:pt x="975650" y="1621876"/>
                  <a:pt x="976419" y="1624382"/>
                </a:cubicBezTo>
                <a:lnTo>
                  <a:pt x="976415" y="1624382"/>
                </a:lnTo>
                <a:cubicBezTo>
                  <a:pt x="977792" y="1628875"/>
                  <a:pt x="979538" y="1633154"/>
                  <a:pt x="981568" y="1637008"/>
                </a:cubicBezTo>
                <a:cubicBezTo>
                  <a:pt x="984283" y="1642162"/>
                  <a:pt x="987486" y="1646501"/>
                  <a:pt x="990955" y="1649468"/>
                </a:cubicBezTo>
                <a:cubicBezTo>
                  <a:pt x="991609" y="1650035"/>
                  <a:pt x="992265" y="1650591"/>
                  <a:pt x="992936" y="1651052"/>
                </a:cubicBezTo>
                <a:cubicBezTo>
                  <a:pt x="992916" y="1650957"/>
                  <a:pt x="992922" y="1650851"/>
                  <a:pt x="992903" y="1650757"/>
                </a:cubicBezTo>
                <a:cubicBezTo>
                  <a:pt x="992531" y="1648782"/>
                  <a:pt x="992464" y="1646725"/>
                  <a:pt x="992875" y="1645129"/>
                </a:cubicBezTo>
                <a:cubicBezTo>
                  <a:pt x="992958" y="1644810"/>
                  <a:pt x="992989" y="1644538"/>
                  <a:pt x="993068" y="1644219"/>
                </a:cubicBezTo>
                <a:cubicBezTo>
                  <a:pt x="993830" y="1641110"/>
                  <a:pt x="994302" y="1638296"/>
                  <a:pt x="994607" y="1635660"/>
                </a:cubicBezTo>
                <a:cubicBezTo>
                  <a:pt x="994942" y="1632776"/>
                  <a:pt x="995077" y="1630092"/>
                  <a:pt x="994975" y="1627692"/>
                </a:cubicBezTo>
                <a:cubicBezTo>
                  <a:pt x="994797" y="1623590"/>
                  <a:pt x="994084" y="1620126"/>
                  <a:pt x="993090" y="1617124"/>
                </a:cubicBezTo>
                <a:cubicBezTo>
                  <a:pt x="991513" y="1612348"/>
                  <a:pt x="989308" y="1608648"/>
                  <a:pt x="987570" y="1605243"/>
                </a:cubicBezTo>
                <a:cubicBezTo>
                  <a:pt x="984446" y="1599131"/>
                  <a:pt x="982937" y="1593859"/>
                  <a:pt x="989835" y="1584484"/>
                </a:cubicBezTo>
                <a:cubicBezTo>
                  <a:pt x="990908" y="1583018"/>
                  <a:pt x="991686" y="1581741"/>
                  <a:pt x="992329" y="1580547"/>
                </a:cubicBezTo>
                <a:cubicBezTo>
                  <a:pt x="993120" y="1579070"/>
                  <a:pt x="993697" y="1577746"/>
                  <a:pt x="994257" y="1576493"/>
                </a:cubicBezTo>
                <a:cubicBezTo>
                  <a:pt x="995765" y="1573123"/>
                  <a:pt x="997332" y="1570168"/>
                  <a:pt x="1003395" y="1565687"/>
                </a:cubicBezTo>
                <a:cubicBezTo>
                  <a:pt x="1004520" y="1564848"/>
                  <a:pt x="1005777" y="1563973"/>
                  <a:pt x="1007244" y="1563028"/>
                </a:cubicBezTo>
                <a:cubicBezTo>
                  <a:pt x="1008927" y="1561940"/>
                  <a:pt x="1010891" y="1560746"/>
                  <a:pt x="1013105" y="1559469"/>
                </a:cubicBezTo>
                <a:cubicBezTo>
                  <a:pt x="1013486" y="1559245"/>
                  <a:pt x="1013811" y="1559044"/>
                  <a:pt x="1014211" y="1558819"/>
                </a:cubicBezTo>
                <a:cubicBezTo>
                  <a:pt x="1014987" y="1558382"/>
                  <a:pt x="1015744" y="1557980"/>
                  <a:pt x="1016484" y="1557637"/>
                </a:cubicBezTo>
                <a:cubicBezTo>
                  <a:pt x="1017837" y="1556987"/>
                  <a:pt x="1019128" y="1556514"/>
                  <a:pt x="1020390" y="1556136"/>
                </a:cubicBezTo>
                <a:cubicBezTo>
                  <a:pt x="1021241" y="1555887"/>
                  <a:pt x="1022082" y="1555663"/>
                  <a:pt x="1022908" y="1555509"/>
                </a:cubicBezTo>
                <a:close/>
                <a:moveTo>
                  <a:pt x="688815" y="1246856"/>
                </a:moveTo>
                <a:lnTo>
                  <a:pt x="684186" y="1243983"/>
                </a:lnTo>
                <a:lnTo>
                  <a:pt x="684188" y="1243983"/>
                </a:lnTo>
                <a:lnTo>
                  <a:pt x="684186" y="1243983"/>
                </a:lnTo>
                <a:lnTo>
                  <a:pt x="684186" y="1243983"/>
                </a:lnTo>
                <a:lnTo>
                  <a:pt x="683477" y="1243983"/>
                </a:lnTo>
                <a:cubicBezTo>
                  <a:pt x="683528" y="1244137"/>
                  <a:pt x="683569" y="1244279"/>
                  <a:pt x="683625" y="1244421"/>
                </a:cubicBezTo>
                <a:cubicBezTo>
                  <a:pt x="684496" y="1246738"/>
                  <a:pt x="685532" y="1248771"/>
                  <a:pt x="687033" y="1250745"/>
                </a:cubicBezTo>
                <a:cubicBezTo>
                  <a:pt x="687430" y="1251265"/>
                  <a:pt x="687828" y="1251809"/>
                  <a:pt x="688231" y="1252341"/>
                </a:cubicBezTo>
                <a:cubicBezTo>
                  <a:pt x="689119" y="1252778"/>
                  <a:pt x="689778" y="1253240"/>
                  <a:pt x="689961" y="1253701"/>
                </a:cubicBezTo>
                <a:cubicBezTo>
                  <a:pt x="688809" y="1250752"/>
                  <a:pt x="689102" y="1248473"/>
                  <a:pt x="688815" y="1246856"/>
                </a:cubicBezTo>
                <a:close/>
                <a:moveTo>
                  <a:pt x="761511" y="1312620"/>
                </a:moveTo>
                <a:cubicBezTo>
                  <a:pt x="761545" y="1312833"/>
                  <a:pt x="761352" y="1313010"/>
                  <a:pt x="761158" y="1313033"/>
                </a:cubicBezTo>
                <a:cubicBezTo>
                  <a:pt x="759333" y="1313258"/>
                  <a:pt x="758153" y="1312217"/>
                  <a:pt x="756578" y="1311402"/>
                </a:cubicBezTo>
                <a:cubicBezTo>
                  <a:pt x="754780" y="1310480"/>
                  <a:pt x="753174" y="1310125"/>
                  <a:pt x="752326" y="1308222"/>
                </a:cubicBezTo>
                <a:cubicBezTo>
                  <a:pt x="752058" y="1307630"/>
                  <a:pt x="752477" y="1307099"/>
                  <a:pt x="753034" y="1306933"/>
                </a:cubicBezTo>
                <a:cubicBezTo>
                  <a:pt x="755917" y="1306118"/>
                  <a:pt x="761040" y="1309675"/>
                  <a:pt x="761511" y="1312620"/>
                </a:cubicBezTo>
                <a:close/>
                <a:moveTo>
                  <a:pt x="769606" y="1318081"/>
                </a:moveTo>
                <a:cubicBezTo>
                  <a:pt x="778530" y="1324678"/>
                  <a:pt x="787274" y="1346394"/>
                  <a:pt x="772158" y="1325801"/>
                </a:cubicBezTo>
                <a:cubicBezTo>
                  <a:pt x="769767" y="1322538"/>
                  <a:pt x="761673" y="1316261"/>
                  <a:pt x="765302" y="1316296"/>
                </a:cubicBezTo>
                <a:cubicBezTo>
                  <a:pt x="765389" y="1316296"/>
                  <a:pt x="765481" y="1316320"/>
                  <a:pt x="765569" y="1316320"/>
                </a:cubicBezTo>
                <a:cubicBezTo>
                  <a:pt x="766848" y="1316414"/>
                  <a:pt x="768203" y="1317053"/>
                  <a:pt x="769558" y="1318046"/>
                </a:cubicBezTo>
                <a:cubicBezTo>
                  <a:pt x="769574" y="1318058"/>
                  <a:pt x="769589" y="1318069"/>
                  <a:pt x="769605" y="1318081"/>
                </a:cubicBezTo>
                <a:close/>
                <a:moveTo>
                  <a:pt x="919664" y="1455166"/>
                </a:moveTo>
                <a:lnTo>
                  <a:pt x="919664" y="1455166"/>
                </a:lnTo>
                <a:lnTo>
                  <a:pt x="919663" y="1455166"/>
                </a:lnTo>
                <a:close/>
                <a:moveTo>
                  <a:pt x="954057" y="1485039"/>
                </a:moveTo>
                <a:cubicBezTo>
                  <a:pt x="954772" y="1484554"/>
                  <a:pt x="955514" y="1485417"/>
                  <a:pt x="955207" y="1486127"/>
                </a:cubicBezTo>
                <a:cubicBezTo>
                  <a:pt x="952093" y="1493267"/>
                  <a:pt x="944388" y="1498551"/>
                  <a:pt x="936186" y="1501755"/>
                </a:cubicBezTo>
                <a:cubicBezTo>
                  <a:pt x="936097" y="1501791"/>
                  <a:pt x="936010" y="1501838"/>
                  <a:pt x="935920" y="1501873"/>
                </a:cubicBezTo>
                <a:lnTo>
                  <a:pt x="935922" y="1501873"/>
                </a:lnTo>
                <a:cubicBezTo>
                  <a:pt x="934685" y="1502346"/>
                  <a:pt x="933442" y="1502759"/>
                  <a:pt x="932200" y="1503138"/>
                </a:cubicBezTo>
                <a:cubicBezTo>
                  <a:pt x="929348" y="1504013"/>
                  <a:pt x="926524" y="1504628"/>
                  <a:pt x="923878" y="1504983"/>
                </a:cubicBezTo>
                <a:cubicBezTo>
                  <a:pt x="922906" y="1505112"/>
                  <a:pt x="921948" y="1505219"/>
                  <a:pt x="921035" y="1505266"/>
                </a:cubicBezTo>
                <a:cubicBezTo>
                  <a:pt x="919811" y="1505349"/>
                  <a:pt x="919553" y="1503351"/>
                  <a:pt x="920758" y="1503115"/>
                </a:cubicBezTo>
                <a:cubicBezTo>
                  <a:pt x="921231" y="1503008"/>
                  <a:pt x="921655" y="1502902"/>
                  <a:pt x="922112" y="1502807"/>
                </a:cubicBezTo>
                <a:cubicBezTo>
                  <a:pt x="922390" y="1502736"/>
                  <a:pt x="922663" y="1502677"/>
                  <a:pt x="922935" y="1502618"/>
                </a:cubicBezTo>
                <a:cubicBezTo>
                  <a:pt x="925704" y="1501968"/>
                  <a:pt x="928197" y="1501259"/>
                  <a:pt x="930404" y="1500467"/>
                </a:cubicBezTo>
                <a:cubicBezTo>
                  <a:pt x="931828" y="1499958"/>
                  <a:pt x="933126" y="1499414"/>
                  <a:pt x="934357" y="1498859"/>
                </a:cubicBezTo>
                <a:cubicBezTo>
                  <a:pt x="940301" y="1496175"/>
                  <a:pt x="944198" y="1493019"/>
                  <a:pt x="947794" y="1490004"/>
                </a:cubicBezTo>
                <a:cubicBezTo>
                  <a:pt x="949121" y="1488881"/>
                  <a:pt x="950421" y="1487794"/>
                  <a:pt x="951763" y="1486742"/>
                </a:cubicBezTo>
                <a:cubicBezTo>
                  <a:pt x="952508" y="1486162"/>
                  <a:pt x="953265" y="1485595"/>
                  <a:pt x="954057" y="1485039"/>
                </a:cubicBezTo>
                <a:close/>
                <a:moveTo>
                  <a:pt x="848949" y="1388007"/>
                </a:moveTo>
                <a:cubicBezTo>
                  <a:pt x="846075" y="1389012"/>
                  <a:pt x="843137" y="1389792"/>
                  <a:pt x="840185" y="1390182"/>
                </a:cubicBezTo>
                <a:cubicBezTo>
                  <a:pt x="840806" y="1392712"/>
                  <a:pt x="841839" y="1394946"/>
                  <a:pt x="843008" y="1397074"/>
                </a:cubicBezTo>
                <a:cubicBezTo>
                  <a:pt x="843570" y="1398103"/>
                  <a:pt x="844155" y="1399120"/>
                  <a:pt x="844763" y="1400113"/>
                </a:cubicBezTo>
                <a:cubicBezTo>
                  <a:pt x="846120" y="1402347"/>
                  <a:pt x="847499" y="1404569"/>
                  <a:pt x="848657" y="1406957"/>
                </a:cubicBezTo>
                <a:cubicBezTo>
                  <a:pt x="849543" y="1407253"/>
                  <a:pt x="850465" y="1407631"/>
                  <a:pt x="851426" y="1408140"/>
                </a:cubicBezTo>
                <a:cubicBezTo>
                  <a:pt x="853562" y="1407513"/>
                  <a:pt x="855379" y="1407832"/>
                  <a:pt x="856881" y="1408660"/>
                </a:cubicBezTo>
                <a:cubicBezTo>
                  <a:pt x="856928" y="1408329"/>
                  <a:pt x="856954" y="1408009"/>
                  <a:pt x="857006" y="1407667"/>
                </a:cubicBezTo>
                <a:cubicBezTo>
                  <a:pt x="853866" y="1401307"/>
                  <a:pt x="851198" y="1394734"/>
                  <a:pt x="848949" y="1388007"/>
                </a:cubicBezTo>
                <a:close/>
                <a:moveTo>
                  <a:pt x="989270" y="1516982"/>
                </a:moveTo>
                <a:lnTo>
                  <a:pt x="983926" y="1513318"/>
                </a:lnTo>
                <a:lnTo>
                  <a:pt x="983926" y="1513317"/>
                </a:lnTo>
                <a:lnTo>
                  <a:pt x="983925" y="1513317"/>
                </a:lnTo>
                <a:lnTo>
                  <a:pt x="983926" y="1513318"/>
                </a:lnTo>
                <a:lnTo>
                  <a:pt x="979940" y="1525967"/>
                </a:lnTo>
                <a:cubicBezTo>
                  <a:pt x="975004" y="1535885"/>
                  <a:pt x="967092" y="1540543"/>
                  <a:pt x="958116" y="1541181"/>
                </a:cubicBezTo>
                <a:cubicBezTo>
                  <a:pt x="959489" y="1548806"/>
                  <a:pt x="959637" y="1557117"/>
                  <a:pt x="960893" y="1562827"/>
                </a:cubicBezTo>
                <a:cubicBezTo>
                  <a:pt x="963376" y="1574069"/>
                  <a:pt x="962296" y="1583857"/>
                  <a:pt x="959138" y="1592121"/>
                </a:cubicBezTo>
                <a:cubicBezTo>
                  <a:pt x="962351" y="1594367"/>
                  <a:pt x="965791" y="1596578"/>
                  <a:pt x="969482" y="1598729"/>
                </a:cubicBezTo>
                <a:cubicBezTo>
                  <a:pt x="969804" y="1594272"/>
                  <a:pt x="970494" y="1590206"/>
                  <a:pt x="971509" y="1586825"/>
                </a:cubicBezTo>
                <a:cubicBezTo>
                  <a:pt x="973209" y="1581162"/>
                  <a:pt x="976998" y="1575086"/>
                  <a:pt x="981999" y="1569541"/>
                </a:cubicBezTo>
                <a:cubicBezTo>
                  <a:pt x="980733" y="1567461"/>
                  <a:pt x="979497" y="1565203"/>
                  <a:pt x="978341" y="1562531"/>
                </a:cubicBezTo>
                <a:cubicBezTo>
                  <a:pt x="973062" y="1550319"/>
                  <a:pt x="972866" y="1531889"/>
                  <a:pt x="989270" y="1516982"/>
                </a:cubicBezTo>
                <a:close/>
                <a:moveTo>
                  <a:pt x="698090" y="1246950"/>
                </a:moveTo>
                <a:cubicBezTo>
                  <a:pt x="696825" y="1246619"/>
                  <a:pt x="695560" y="1246277"/>
                  <a:pt x="694300" y="1246005"/>
                </a:cubicBezTo>
                <a:cubicBezTo>
                  <a:pt x="693750" y="1245886"/>
                  <a:pt x="696820" y="1254493"/>
                  <a:pt x="697363" y="1255344"/>
                </a:cubicBezTo>
                <a:cubicBezTo>
                  <a:pt x="698189" y="1256644"/>
                  <a:pt x="699590" y="1258453"/>
                  <a:pt x="701190" y="1259954"/>
                </a:cubicBezTo>
                <a:cubicBezTo>
                  <a:pt x="699455" y="1255923"/>
                  <a:pt x="698497" y="1251348"/>
                  <a:pt x="698090" y="1246950"/>
                </a:cubicBezTo>
                <a:close/>
                <a:moveTo>
                  <a:pt x="1042895" y="1564966"/>
                </a:moveTo>
                <a:cubicBezTo>
                  <a:pt x="1042492" y="1564588"/>
                  <a:pt x="1042096" y="1564281"/>
                  <a:pt x="1041697" y="1563962"/>
                </a:cubicBezTo>
                <a:cubicBezTo>
                  <a:pt x="1041429" y="1563737"/>
                  <a:pt x="1041158" y="1563477"/>
                  <a:pt x="1040891" y="1563276"/>
                </a:cubicBezTo>
                <a:cubicBezTo>
                  <a:pt x="1040827" y="1563228"/>
                  <a:pt x="1040765" y="1563193"/>
                  <a:pt x="1040700" y="1563146"/>
                </a:cubicBezTo>
                <a:cubicBezTo>
                  <a:pt x="1040119" y="1562720"/>
                  <a:pt x="1039542" y="1562354"/>
                  <a:pt x="1038969" y="1562034"/>
                </a:cubicBezTo>
                <a:cubicBezTo>
                  <a:pt x="1038866" y="1561976"/>
                  <a:pt x="1038764" y="1561916"/>
                  <a:pt x="1038661" y="1561857"/>
                </a:cubicBezTo>
                <a:cubicBezTo>
                  <a:pt x="1038621" y="1561834"/>
                  <a:pt x="1038583" y="1561822"/>
                  <a:pt x="1038543" y="1561798"/>
                </a:cubicBezTo>
                <a:cubicBezTo>
                  <a:pt x="1038023" y="1561526"/>
                  <a:pt x="1037508" y="1561290"/>
                  <a:pt x="1036994" y="1561089"/>
                </a:cubicBezTo>
                <a:cubicBezTo>
                  <a:pt x="1036876" y="1561041"/>
                  <a:pt x="1036757" y="1560994"/>
                  <a:pt x="1036638" y="1560947"/>
                </a:cubicBezTo>
                <a:cubicBezTo>
                  <a:pt x="1035354" y="1560486"/>
                  <a:pt x="1034092" y="1560226"/>
                  <a:pt x="1032853" y="1560131"/>
                </a:cubicBezTo>
                <a:cubicBezTo>
                  <a:pt x="1032852" y="1560131"/>
                  <a:pt x="1032850" y="1560131"/>
                  <a:pt x="1032850" y="1560131"/>
                </a:cubicBezTo>
                <a:cubicBezTo>
                  <a:pt x="1035317" y="1561621"/>
                  <a:pt x="1037678" y="1563926"/>
                  <a:pt x="1039796" y="1566338"/>
                </a:cubicBezTo>
                <a:cubicBezTo>
                  <a:pt x="1040277" y="1566881"/>
                  <a:pt x="1040740" y="1567425"/>
                  <a:pt x="1041194" y="1567981"/>
                </a:cubicBezTo>
                <a:cubicBezTo>
                  <a:pt x="1041663" y="1568548"/>
                  <a:pt x="1042114" y="1569104"/>
                  <a:pt x="1042550" y="1569660"/>
                </a:cubicBezTo>
                <a:cubicBezTo>
                  <a:pt x="1043647" y="1571054"/>
                  <a:pt x="1044629" y="1572367"/>
                  <a:pt x="1045464" y="1573478"/>
                </a:cubicBezTo>
                <a:cubicBezTo>
                  <a:pt x="1045561" y="1573596"/>
                  <a:pt x="1045672" y="1573750"/>
                  <a:pt x="1045765" y="1573868"/>
                </a:cubicBezTo>
                <a:cubicBezTo>
                  <a:pt x="1046569" y="1574932"/>
                  <a:pt x="1047367" y="1576091"/>
                  <a:pt x="1048153" y="1577308"/>
                </a:cubicBezTo>
                <a:cubicBezTo>
                  <a:pt x="1048237" y="1577438"/>
                  <a:pt x="1048316" y="1577568"/>
                  <a:pt x="1048397" y="1577698"/>
                </a:cubicBezTo>
                <a:cubicBezTo>
                  <a:pt x="1048563" y="1577947"/>
                  <a:pt x="1048726" y="1578207"/>
                  <a:pt x="1048888" y="1578467"/>
                </a:cubicBezTo>
                <a:cubicBezTo>
                  <a:pt x="1051641" y="1582959"/>
                  <a:pt x="1053913" y="1588196"/>
                  <a:pt x="1054379" y="1593327"/>
                </a:cubicBezTo>
                <a:cubicBezTo>
                  <a:pt x="1054466" y="1594284"/>
                  <a:pt x="1054498" y="1595230"/>
                  <a:pt x="1054446" y="1596176"/>
                </a:cubicBezTo>
                <a:cubicBezTo>
                  <a:pt x="1054398" y="1597050"/>
                  <a:pt x="1054336" y="1597925"/>
                  <a:pt x="1054154" y="1598765"/>
                </a:cubicBezTo>
                <a:cubicBezTo>
                  <a:pt x="1054038" y="1599308"/>
                  <a:pt x="1053377" y="1599320"/>
                  <a:pt x="1053150" y="1598859"/>
                </a:cubicBezTo>
                <a:cubicBezTo>
                  <a:pt x="1052785" y="1598114"/>
                  <a:pt x="1052449" y="1597370"/>
                  <a:pt x="1052110" y="1596625"/>
                </a:cubicBezTo>
                <a:cubicBezTo>
                  <a:pt x="1050962" y="1594107"/>
                  <a:pt x="1049920" y="1591624"/>
                  <a:pt x="1048866" y="1589165"/>
                </a:cubicBezTo>
                <a:cubicBezTo>
                  <a:pt x="1047394" y="1585737"/>
                  <a:pt x="1045845" y="1582368"/>
                  <a:pt x="1043866" y="1579105"/>
                </a:cubicBezTo>
                <a:cubicBezTo>
                  <a:pt x="1043248" y="1578088"/>
                  <a:pt x="1042579" y="1577072"/>
                  <a:pt x="1041859" y="1576067"/>
                </a:cubicBezTo>
                <a:cubicBezTo>
                  <a:pt x="1041615" y="1575736"/>
                  <a:pt x="1041400" y="1575393"/>
                  <a:pt x="1041142" y="1575050"/>
                </a:cubicBezTo>
                <a:cubicBezTo>
                  <a:pt x="1040853" y="1574672"/>
                  <a:pt x="1040519" y="1574341"/>
                  <a:pt x="1040219" y="1573975"/>
                </a:cubicBezTo>
                <a:cubicBezTo>
                  <a:pt x="1038379" y="1571740"/>
                  <a:pt x="1036373" y="1569683"/>
                  <a:pt x="1034289" y="1567709"/>
                </a:cubicBezTo>
                <a:cubicBezTo>
                  <a:pt x="1032701" y="1566208"/>
                  <a:pt x="1031112" y="1564706"/>
                  <a:pt x="1029550" y="1563181"/>
                </a:cubicBezTo>
                <a:cubicBezTo>
                  <a:pt x="1028680" y="1562330"/>
                  <a:pt x="1027805" y="1561491"/>
                  <a:pt x="1026978" y="1560592"/>
                </a:cubicBezTo>
                <a:cubicBezTo>
                  <a:pt x="1026965" y="1560592"/>
                  <a:pt x="1026953" y="1560592"/>
                  <a:pt x="1026940" y="1560604"/>
                </a:cubicBezTo>
                <a:cubicBezTo>
                  <a:pt x="1026873" y="1560616"/>
                  <a:pt x="1026810" y="1560628"/>
                  <a:pt x="1026744" y="1560651"/>
                </a:cubicBezTo>
                <a:cubicBezTo>
                  <a:pt x="1025809" y="1560841"/>
                  <a:pt x="1024892" y="1561065"/>
                  <a:pt x="1023991" y="1561302"/>
                </a:cubicBezTo>
                <a:cubicBezTo>
                  <a:pt x="1023913" y="1561325"/>
                  <a:pt x="1023837" y="1561337"/>
                  <a:pt x="1023759" y="1561361"/>
                </a:cubicBezTo>
                <a:cubicBezTo>
                  <a:pt x="1023059" y="1561538"/>
                  <a:pt x="1022366" y="1561727"/>
                  <a:pt x="1021685" y="1561881"/>
                </a:cubicBezTo>
                <a:cubicBezTo>
                  <a:pt x="1021611" y="1561904"/>
                  <a:pt x="1021538" y="1561916"/>
                  <a:pt x="1021464" y="1561940"/>
                </a:cubicBezTo>
                <a:cubicBezTo>
                  <a:pt x="1021043" y="1562034"/>
                  <a:pt x="1020625" y="1562129"/>
                  <a:pt x="1020211" y="1562212"/>
                </a:cubicBezTo>
                <a:cubicBezTo>
                  <a:pt x="1020210" y="1562200"/>
                  <a:pt x="1020210" y="1562200"/>
                  <a:pt x="1020210" y="1562188"/>
                </a:cubicBezTo>
                <a:cubicBezTo>
                  <a:pt x="1019827" y="1562259"/>
                  <a:pt x="1019435" y="1562366"/>
                  <a:pt x="1019059" y="1562413"/>
                </a:cubicBezTo>
                <a:cubicBezTo>
                  <a:pt x="1019032" y="1562425"/>
                  <a:pt x="1019006" y="1562425"/>
                  <a:pt x="1018978" y="1562425"/>
                </a:cubicBezTo>
                <a:cubicBezTo>
                  <a:pt x="1018168" y="1562543"/>
                  <a:pt x="1017372" y="1562602"/>
                  <a:pt x="1016595" y="1562578"/>
                </a:cubicBezTo>
                <a:cubicBezTo>
                  <a:pt x="1017835" y="1562614"/>
                  <a:pt x="1019071" y="1562838"/>
                  <a:pt x="1020286" y="1563146"/>
                </a:cubicBezTo>
                <a:cubicBezTo>
                  <a:pt x="1021741" y="1563524"/>
                  <a:pt x="1023146" y="1564068"/>
                  <a:pt x="1024470" y="1564777"/>
                </a:cubicBezTo>
                <a:cubicBezTo>
                  <a:pt x="1027746" y="1566550"/>
                  <a:pt x="1030482" y="1569269"/>
                  <a:pt x="1031847" y="1572733"/>
                </a:cubicBezTo>
                <a:cubicBezTo>
                  <a:pt x="1033255" y="1576315"/>
                  <a:pt x="1029199" y="1572390"/>
                  <a:pt x="1024928" y="1569139"/>
                </a:cubicBezTo>
                <a:cubicBezTo>
                  <a:pt x="1023542" y="1568087"/>
                  <a:pt x="1022141" y="1567118"/>
                  <a:pt x="1020888" y="1566491"/>
                </a:cubicBezTo>
                <a:cubicBezTo>
                  <a:pt x="1020639" y="1566361"/>
                  <a:pt x="1020389" y="1566231"/>
                  <a:pt x="1020154" y="1566137"/>
                </a:cubicBezTo>
                <a:cubicBezTo>
                  <a:pt x="1019225" y="1565770"/>
                  <a:pt x="1017763" y="1565404"/>
                  <a:pt x="1016233" y="1565215"/>
                </a:cubicBezTo>
                <a:cubicBezTo>
                  <a:pt x="1014953" y="1565061"/>
                  <a:pt x="1013632" y="1565037"/>
                  <a:pt x="1012526" y="1565274"/>
                </a:cubicBezTo>
                <a:cubicBezTo>
                  <a:pt x="1011673" y="1565451"/>
                  <a:pt x="1010948" y="1565770"/>
                  <a:pt x="1010482" y="1566290"/>
                </a:cubicBezTo>
                <a:cubicBezTo>
                  <a:pt x="1011040" y="1566917"/>
                  <a:pt x="1011769" y="1567224"/>
                  <a:pt x="1012564" y="1567508"/>
                </a:cubicBezTo>
                <a:cubicBezTo>
                  <a:pt x="1012607" y="1567520"/>
                  <a:pt x="1012642" y="1567543"/>
                  <a:pt x="1012686" y="1567555"/>
                </a:cubicBezTo>
                <a:cubicBezTo>
                  <a:pt x="1013944" y="1567993"/>
                  <a:pt x="1015157" y="1568395"/>
                  <a:pt x="1016310" y="1568856"/>
                </a:cubicBezTo>
                <a:cubicBezTo>
                  <a:pt x="1019546" y="1570144"/>
                  <a:pt x="1022268" y="1571870"/>
                  <a:pt x="1024051" y="1575488"/>
                </a:cubicBezTo>
                <a:cubicBezTo>
                  <a:pt x="1024239" y="1575866"/>
                  <a:pt x="1024437" y="1576221"/>
                  <a:pt x="1024602" y="1576634"/>
                </a:cubicBezTo>
                <a:cubicBezTo>
                  <a:pt x="1024937" y="1577497"/>
                  <a:pt x="1023689" y="1578041"/>
                  <a:pt x="1023123" y="1577462"/>
                </a:cubicBezTo>
                <a:cubicBezTo>
                  <a:pt x="1022666" y="1577001"/>
                  <a:pt x="1022174" y="1576540"/>
                  <a:pt x="1021676" y="1576079"/>
                </a:cubicBezTo>
                <a:cubicBezTo>
                  <a:pt x="1020013" y="1574530"/>
                  <a:pt x="1018137" y="1573041"/>
                  <a:pt x="1016122" y="1571835"/>
                </a:cubicBezTo>
                <a:cubicBezTo>
                  <a:pt x="1015065" y="1571208"/>
                  <a:pt x="1013982" y="1570641"/>
                  <a:pt x="1012856" y="1570215"/>
                </a:cubicBezTo>
                <a:cubicBezTo>
                  <a:pt x="1011113" y="1569553"/>
                  <a:pt x="1009298" y="1569222"/>
                  <a:pt x="1007453" y="1569305"/>
                </a:cubicBezTo>
                <a:cubicBezTo>
                  <a:pt x="1006766" y="1569329"/>
                  <a:pt x="1006076" y="1569376"/>
                  <a:pt x="1005381" y="1569529"/>
                </a:cubicBezTo>
                <a:cubicBezTo>
                  <a:pt x="1004829" y="1570026"/>
                  <a:pt x="1004331" y="1570605"/>
                  <a:pt x="1003792" y="1571125"/>
                </a:cubicBezTo>
                <a:cubicBezTo>
                  <a:pt x="1002770" y="1572095"/>
                  <a:pt x="1001730" y="1573029"/>
                  <a:pt x="1000778" y="1574128"/>
                </a:cubicBezTo>
                <a:cubicBezTo>
                  <a:pt x="1002199" y="1573821"/>
                  <a:pt x="1003601" y="1573797"/>
                  <a:pt x="1004975" y="1573915"/>
                </a:cubicBezTo>
                <a:cubicBezTo>
                  <a:pt x="1005787" y="1573975"/>
                  <a:pt x="1006580" y="1574093"/>
                  <a:pt x="1007354" y="1574282"/>
                </a:cubicBezTo>
                <a:cubicBezTo>
                  <a:pt x="1010039" y="1574932"/>
                  <a:pt x="1012429" y="1576268"/>
                  <a:pt x="1014228" y="1577970"/>
                </a:cubicBezTo>
                <a:cubicBezTo>
                  <a:pt x="1015360" y="1579046"/>
                  <a:pt x="1016260" y="1580228"/>
                  <a:pt x="1016826" y="1581481"/>
                </a:cubicBezTo>
                <a:cubicBezTo>
                  <a:pt x="1017092" y="1582072"/>
                  <a:pt x="1017318" y="1582675"/>
                  <a:pt x="1017430" y="1583278"/>
                </a:cubicBezTo>
                <a:cubicBezTo>
                  <a:pt x="1017619" y="1584295"/>
                  <a:pt x="1016410" y="1584650"/>
                  <a:pt x="1015766" y="1584047"/>
                </a:cubicBezTo>
                <a:cubicBezTo>
                  <a:pt x="1015142" y="1583479"/>
                  <a:pt x="1014546" y="1582912"/>
                  <a:pt x="1013955" y="1582368"/>
                </a:cubicBezTo>
                <a:cubicBezTo>
                  <a:pt x="1012554" y="1581067"/>
                  <a:pt x="1011220" y="1579862"/>
                  <a:pt x="1009875" y="1578869"/>
                </a:cubicBezTo>
                <a:cubicBezTo>
                  <a:pt x="1006543" y="1576422"/>
                  <a:pt x="1003102" y="1575310"/>
                  <a:pt x="998165" y="1577426"/>
                </a:cubicBezTo>
                <a:cubicBezTo>
                  <a:pt x="997973" y="1577687"/>
                  <a:pt x="997796" y="1577970"/>
                  <a:pt x="997607" y="1578230"/>
                </a:cubicBezTo>
                <a:cubicBezTo>
                  <a:pt x="996738" y="1579436"/>
                  <a:pt x="995886" y="1580666"/>
                  <a:pt x="995070" y="1581942"/>
                </a:cubicBezTo>
                <a:cubicBezTo>
                  <a:pt x="994238" y="1583254"/>
                  <a:pt x="993427" y="1584602"/>
                  <a:pt x="992667" y="1586033"/>
                </a:cubicBezTo>
                <a:cubicBezTo>
                  <a:pt x="1001346" y="1582001"/>
                  <a:pt x="1019918" y="1589946"/>
                  <a:pt x="1012756" y="1590324"/>
                </a:cubicBezTo>
                <a:cubicBezTo>
                  <a:pt x="1006055" y="1590667"/>
                  <a:pt x="992143" y="1581245"/>
                  <a:pt x="990471" y="1593008"/>
                </a:cubicBezTo>
                <a:cubicBezTo>
                  <a:pt x="995828" y="1589934"/>
                  <a:pt x="1009787" y="1593126"/>
                  <a:pt x="1011614" y="1598741"/>
                </a:cubicBezTo>
                <a:cubicBezTo>
                  <a:pt x="1012713" y="1602075"/>
                  <a:pt x="995764" y="1590986"/>
                  <a:pt x="991365" y="1595490"/>
                </a:cubicBezTo>
                <a:cubicBezTo>
                  <a:pt x="989617" y="1597275"/>
                  <a:pt x="989708" y="1603292"/>
                  <a:pt x="993361" y="1603588"/>
                </a:cubicBezTo>
                <a:cubicBezTo>
                  <a:pt x="995695" y="1603789"/>
                  <a:pt x="998063" y="1602193"/>
                  <a:pt x="1000409" y="1602110"/>
                </a:cubicBezTo>
                <a:cubicBezTo>
                  <a:pt x="1003911" y="1601980"/>
                  <a:pt x="1007953" y="1602287"/>
                  <a:pt x="1010939" y="1604333"/>
                </a:cubicBezTo>
                <a:lnTo>
                  <a:pt x="1010938" y="1604321"/>
                </a:lnTo>
                <a:cubicBezTo>
                  <a:pt x="1016904" y="1608399"/>
                  <a:pt x="996225" y="1603836"/>
                  <a:pt x="994249" y="1608068"/>
                </a:cubicBezTo>
                <a:cubicBezTo>
                  <a:pt x="993921" y="1608778"/>
                  <a:pt x="994050" y="1609688"/>
                  <a:pt x="994954" y="1610941"/>
                </a:cubicBezTo>
                <a:cubicBezTo>
                  <a:pt x="996592" y="1613234"/>
                  <a:pt x="999168" y="1612525"/>
                  <a:pt x="1001759" y="1611650"/>
                </a:cubicBezTo>
                <a:cubicBezTo>
                  <a:pt x="1003151" y="1611177"/>
                  <a:pt x="1004545" y="1610657"/>
                  <a:pt x="1005802" y="1610527"/>
                </a:cubicBezTo>
                <a:cubicBezTo>
                  <a:pt x="1015158" y="1609499"/>
                  <a:pt x="1024914" y="1613696"/>
                  <a:pt x="1026572" y="1615610"/>
                </a:cubicBezTo>
                <a:cubicBezTo>
                  <a:pt x="1026140" y="1614665"/>
                  <a:pt x="1026047" y="1613554"/>
                  <a:pt x="1026480" y="1612241"/>
                </a:cubicBezTo>
                <a:cubicBezTo>
                  <a:pt x="1027167" y="1610161"/>
                  <a:pt x="1029006" y="1608695"/>
                  <a:pt x="1030837" y="1607501"/>
                </a:cubicBezTo>
                <a:cubicBezTo>
                  <a:pt x="1033941" y="1605468"/>
                  <a:pt x="1040890" y="1604628"/>
                  <a:pt x="1045810" y="1606331"/>
                </a:cubicBezTo>
                <a:cubicBezTo>
                  <a:pt x="1047487" y="1606898"/>
                  <a:pt x="1048914" y="1607785"/>
                  <a:pt x="1049882" y="1609014"/>
                </a:cubicBezTo>
                <a:cubicBezTo>
                  <a:pt x="1050902" y="1610303"/>
                  <a:pt x="1051432" y="1611958"/>
                  <a:pt x="1051129" y="1614097"/>
                </a:cubicBezTo>
                <a:cubicBezTo>
                  <a:pt x="1051104" y="1614275"/>
                  <a:pt x="1051024" y="1614405"/>
                  <a:pt x="1050990" y="1614570"/>
                </a:cubicBezTo>
                <a:cubicBezTo>
                  <a:pt x="1052210" y="1615551"/>
                  <a:pt x="1053383" y="1616686"/>
                  <a:pt x="1054486" y="1617880"/>
                </a:cubicBezTo>
                <a:cubicBezTo>
                  <a:pt x="1056172" y="1619713"/>
                  <a:pt x="1057688" y="1621651"/>
                  <a:pt x="1058918" y="1623247"/>
                </a:cubicBezTo>
                <a:cubicBezTo>
                  <a:pt x="1059187" y="1623590"/>
                  <a:pt x="1059439" y="1623921"/>
                  <a:pt x="1059685" y="1624229"/>
                </a:cubicBezTo>
                <a:cubicBezTo>
                  <a:pt x="1059886" y="1624501"/>
                  <a:pt x="1060086" y="1624761"/>
                  <a:pt x="1060275" y="1624997"/>
                </a:cubicBezTo>
                <a:cubicBezTo>
                  <a:pt x="1060510" y="1624098"/>
                  <a:pt x="1060922" y="1623330"/>
                  <a:pt x="1061416" y="1622609"/>
                </a:cubicBezTo>
                <a:cubicBezTo>
                  <a:pt x="1062335" y="1621261"/>
                  <a:pt x="1063641" y="1620186"/>
                  <a:pt x="1065207" y="1619358"/>
                </a:cubicBezTo>
                <a:cubicBezTo>
                  <a:pt x="1065254" y="1619334"/>
                  <a:pt x="1065313" y="1619311"/>
                  <a:pt x="1065372" y="1619275"/>
                </a:cubicBezTo>
                <a:cubicBezTo>
                  <a:pt x="1065513" y="1619204"/>
                  <a:pt x="1065666" y="1619133"/>
                  <a:pt x="1065819" y="1619063"/>
                </a:cubicBezTo>
                <a:cubicBezTo>
                  <a:pt x="1065595" y="1618188"/>
                  <a:pt x="1065384" y="1617360"/>
                  <a:pt x="1065160" y="1616509"/>
                </a:cubicBezTo>
                <a:cubicBezTo>
                  <a:pt x="1065136" y="1616426"/>
                  <a:pt x="1065113" y="1616355"/>
                  <a:pt x="1065089" y="1616272"/>
                </a:cubicBezTo>
                <a:cubicBezTo>
                  <a:pt x="1064595" y="1614358"/>
                  <a:pt x="1064100" y="1612501"/>
                  <a:pt x="1063606" y="1610716"/>
                </a:cubicBezTo>
                <a:cubicBezTo>
                  <a:pt x="1063359" y="1609830"/>
                  <a:pt x="1063123" y="1608943"/>
                  <a:pt x="1062876" y="1608092"/>
                </a:cubicBezTo>
                <a:cubicBezTo>
                  <a:pt x="1062782" y="1607761"/>
                  <a:pt x="1062688" y="1607465"/>
                  <a:pt x="1062593" y="1607134"/>
                </a:cubicBezTo>
                <a:cubicBezTo>
                  <a:pt x="1062393" y="1606425"/>
                  <a:pt x="1062182" y="1605751"/>
                  <a:pt x="1061980" y="1605077"/>
                </a:cubicBezTo>
                <a:cubicBezTo>
                  <a:pt x="1061664" y="1604829"/>
                  <a:pt x="1061333" y="1604581"/>
                  <a:pt x="1061016" y="1604321"/>
                </a:cubicBezTo>
                <a:cubicBezTo>
                  <a:pt x="1060522" y="1603919"/>
                  <a:pt x="1060051" y="1603505"/>
                  <a:pt x="1059615" y="1603079"/>
                </a:cubicBezTo>
                <a:cubicBezTo>
                  <a:pt x="1059086" y="1602583"/>
                  <a:pt x="1058593" y="1602086"/>
                  <a:pt x="1058159" y="1601602"/>
                </a:cubicBezTo>
                <a:cubicBezTo>
                  <a:pt x="1057353" y="1600703"/>
                  <a:pt x="1056719" y="1599829"/>
                  <a:pt x="1056355" y="1599096"/>
                </a:cubicBezTo>
                <a:cubicBezTo>
                  <a:pt x="1055648" y="1597665"/>
                  <a:pt x="1055283" y="1596081"/>
                  <a:pt x="1055118" y="1594485"/>
                </a:cubicBezTo>
                <a:cubicBezTo>
                  <a:pt x="1054890" y="1592263"/>
                  <a:pt x="1055248" y="1590064"/>
                  <a:pt x="1056309" y="1588149"/>
                </a:cubicBezTo>
                <a:cubicBezTo>
                  <a:pt x="1056127" y="1587688"/>
                  <a:pt x="1055946" y="1587238"/>
                  <a:pt x="1055767" y="1586789"/>
                </a:cubicBezTo>
                <a:cubicBezTo>
                  <a:pt x="1055264" y="1585536"/>
                  <a:pt x="1054765" y="1584330"/>
                  <a:pt x="1054267" y="1583184"/>
                </a:cubicBezTo>
                <a:cubicBezTo>
                  <a:pt x="1054045" y="1582675"/>
                  <a:pt x="1053825" y="1582167"/>
                  <a:pt x="1053604" y="1581682"/>
                </a:cubicBezTo>
                <a:cubicBezTo>
                  <a:pt x="1053067" y="1580488"/>
                  <a:pt x="1052533" y="1579365"/>
                  <a:pt x="1052001" y="1578301"/>
                </a:cubicBezTo>
                <a:cubicBezTo>
                  <a:pt x="1051911" y="1578112"/>
                  <a:pt x="1051818" y="1577923"/>
                  <a:pt x="1051727" y="1577746"/>
                </a:cubicBezTo>
                <a:cubicBezTo>
                  <a:pt x="1051662" y="1577616"/>
                  <a:pt x="1051598" y="1577474"/>
                  <a:pt x="1051533" y="1577344"/>
                </a:cubicBezTo>
                <a:cubicBezTo>
                  <a:pt x="1050839" y="1575996"/>
                  <a:pt x="1050150" y="1574731"/>
                  <a:pt x="1049465" y="1573572"/>
                </a:cubicBezTo>
                <a:cubicBezTo>
                  <a:pt x="1049407" y="1573478"/>
                  <a:pt x="1049351" y="1573395"/>
                  <a:pt x="1049294" y="1573301"/>
                </a:cubicBezTo>
                <a:cubicBezTo>
                  <a:pt x="1049266" y="1573253"/>
                  <a:pt x="1049238" y="1573218"/>
                  <a:pt x="1049210" y="1573171"/>
                </a:cubicBezTo>
                <a:cubicBezTo>
                  <a:pt x="1049165" y="1573100"/>
                  <a:pt x="1049122" y="1573041"/>
                  <a:pt x="1049077" y="1572958"/>
                </a:cubicBezTo>
                <a:cubicBezTo>
                  <a:pt x="1048711" y="1572355"/>
                  <a:pt x="1048347" y="1571811"/>
                  <a:pt x="1047984" y="1571255"/>
                </a:cubicBezTo>
                <a:cubicBezTo>
                  <a:pt x="1047802" y="1570984"/>
                  <a:pt x="1047620" y="1570676"/>
                  <a:pt x="1047439" y="1570416"/>
                </a:cubicBezTo>
                <a:cubicBezTo>
                  <a:pt x="1047253" y="1570144"/>
                  <a:pt x="1047067" y="1569896"/>
                  <a:pt x="1046881" y="1569636"/>
                </a:cubicBezTo>
                <a:cubicBezTo>
                  <a:pt x="1046379" y="1568938"/>
                  <a:pt x="1045880" y="1568288"/>
                  <a:pt x="1045383" y="1567685"/>
                </a:cubicBezTo>
                <a:cubicBezTo>
                  <a:pt x="1045228" y="1567496"/>
                  <a:pt x="1045070" y="1567295"/>
                  <a:pt x="1044913" y="1567106"/>
                </a:cubicBezTo>
                <a:cubicBezTo>
                  <a:pt x="1044913" y="1567118"/>
                  <a:pt x="1044913" y="1567118"/>
                  <a:pt x="1044913" y="1567118"/>
                </a:cubicBezTo>
                <a:cubicBezTo>
                  <a:pt x="1044890" y="1567094"/>
                  <a:pt x="1044866" y="1567059"/>
                  <a:pt x="1044843" y="1567035"/>
                </a:cubicBezTo>
                <a:cubicBezTo>
                  <a:pt x="1044270" y="1566373"/>
                  <a:pt x="1043700" y="1565770"/>
                  <a:pt x="1043134" y="1565215"/>
                </a:cubicBezTo>
                <a:cubicBezTo>
                  <a:pt x="1043055" y="1565132"/>
                  <a:pt x="1042973" y="1565049"/>
                  <a:pt x="1042895" y="1564966"/>
                </a:cubicBezTo>
                <a:close/>
                <a:moveTo>
                  <a:pt x="1586168" y="2065593"/>
                </a:moveTo>
                <a:cubicBezTo>
                  <a:pt x="1586698" y="2065557"/>
                  <a:pt x="1587133" y="2066125"/>
                  <a:pt x="1587098" y="2066621"/>
                </a:cubicBezTo>
                <a:cubicBezTo>
                  <a:pt x="1586957" y="2069364"/>
                  <a:pt x="1583343" y="2071905"/>
                  <a:pt x="1580753" y="2072095"/>
                </a:cubicBezTo>
                <a:cubicBezTo>
                  <a:pt x="1580047" y="2072154"/>
                  <a:pt x="1579646" y="2071421"/>
                  <a:pt x="1579905" y="2070818"/>
                </a:cubicBezTo>
                <a:cubicBezTo>
                  <a:pt x="1580835" y="2068524"/>
                  <a:pt x="1583625" y="2065734"/>
                  <a:pt x="1586168" y="2065593"/>
                </a:cubicBezTo>
                <a:close/>
                <a:moveTo>
                  <a:pt x="1405438" y="1898624"/>
                </a:moveTo>
                <a:cubicBezTo>
                  <a:pt x="1401487" y="1894875"/>
                  <a:pt x="1394853" y="1890070"/>
                  <a:pt x="1381163" y="1882817"/>
                </a:cubicBezTo>
                <a:cubicBezTo>
                  <a:pt x="1391203" y="1889898"/>
                  <a:pt x="1403318" y="1898835"/>
                  <a:pt x="1413618" y="1908092"/>
                </a:cubicBezTo>
                <a:cubicBezTo>
                  <a:pt x="1410657" y="1905065"/>
                  <a:pt x="1409389" y="1902373"/>
                  <a:pt x="1405438" y="1898624"/>
                </a:cubicBezTo>
                <a:close/>
                <a:moveTo>
                  <a:pt x="948899" y="1475583"/>
                </a:moveTo>
                <a:lnTo>
                  <a:pt x="948900" y="1475583"/>
                </a:lnTo>
                <a:lnTo>
                  <a:pt x="948899" y="1475583"/>
                </a:lnTo>
                <a:close/>
                <a:moveTo>
                  <a:pt x="704676" y="1248960"/>
                </a:moveTo>
                <a:cubicBezTo>
                  <a:pt x="703800" y="1248653"/>
                  <a:pt x="702923" y="1248404"/>
                  <a:pt x="702046" y="1248121"/>
                </a:cubicBezTo>
                <a:cubicBezTo>
                  <a:pt x="702815" y="1250757"/>
                  <a:pt x="703374" y="1253511"/>
                  <a:pt x="704337" y="1256006"/>
                </a:cubicBezTo>
                <a:cubicBezTo>
                  <a:pt x="704665" y="1256857"/>
                  <a:pt x="705059" y="1257625"/>
                  <a:pt x="705458" y="1258394"/>
                </a:cubicBezTo>
                <a:cubicBezTo>
                  <a:pt x="704796" y="1254256"/>
                  <a:pt x="704009" y="1248735"/>
                  <a:pt x="704676" y="1248960"/>
                </a:cubicBezTo>
                <a:close/>
                <a:moveTo>
                  <a:pt x="925654" y="1452576"/>
                </a:moveTo>
                <a:cubicBezTo>
                  <a:pt x="925355" y="1454456"/>
                  <a:pt x="923748" y="1455024"/>
                  <a:pt x="922068" y="1455166"/>
                </a:cubicBezTo>
                <a:lnTo>
                  <a:pt x="919664" y="1455166"/>
                </a:lnTo>
                <a:lnTo>
                  <a:pt x="917862" y="1453345"/>
                </a:lnTo>
                <a:cubicBezTo>
                  <a:pt x="917758" y="1452056"/>
                  <a:pt x="918664" y="1450590"/>
                  <a:pt x="920347" y="1450744"/>
                </a:cubicBezTo>
                <a:cubicBezTo>
                  <a:pt x="922807" y="1450957"/>
                  <a:pt x="926091" y="1449988"/>
                  <a:pt x="925654" y="1452576"/>
                </a:cubicBezTo>
                <a:close/>
                <a:moveTo>
                  <a:pt x="1271508" y="1770037"/>
                </a:moveTo>
                <a:cubicBezTo>
                  <a:pt x="1271661" y="1770168"/>
                  <a:pt x="1271803" y="1770298"/>
                  <a:pt x="1271932" y="1770451"/>
                </a:cubicBezTo>
                <a:cubicBezTo>
                  <a:pt x="1272509" y="1771172"/>
                  <a:pt x="1272697" y="1772189"/>
                  <a:pt x="1272049" y="1773158"/>
                </a:cubicBezTo>
                <a:cubicBezTo>
                  <a:pt x="1270320" y="1775747"/>
                  <a:pt x="1269378" y="1778715"/>
                  <a:pt x="1267895" y="1781386"/>
                </a:cubicBezTo>
                <a:cubicBezTo>
                  <a:pt x="1267824" y="1781516"/>
                  <a:pt x="1267753" y="1781635"/>
                  <a:pt x="1267683" y="1781753"/>
                </a:cubicBezTo>
                <a:cubicBezTo>
                  <a:pt x="1267353" y="1782332"/>
                  <a:pt x="1266929" y="1782864"/>
                  <a:pt x="1266517" y="1783408"/>
                </a:cubicBezTo>
                <a:cubicBezTo>
                  <a:pt x="1266317" y="1783668"/>
                  <a:pt x="1266164" y="1783964"/>
                  <a:pt x="1265940" y="1784223"/>
                </a:cubicBezTo>
                <a:cubicBezTo>
                  <a:pt x="1265187" y="1785063"/>
                  <a:pt x="1264010" y="1784909"/>
                  <a:pt x="1263221" y="1784283"/>
                </a:cubicBezTo>
                <a:cubicBezTo>
                  <a:pt x="1262856" y="1784011"/>
                  <a:pt x="1262561" y="1783668"/>
                  <a:pt x="1262444" y="1783219"/>
                </a:cubicBezTo>
                <a:cubicBezTo>
                  <a:pt x="1262232" y="1782474"/>
                  <a:pt x="1262150" y="1781753"/>
                  <a:pt x="1262138" y="1781043"/>
                </a:cubicBezTo>
                <a:cubicBezTo>
                  <a:pt x="1262114" y="1780452"/>
                  <a:pt x="1262150" y="1779873"/>
                  <a:pt x="1262243" y="1779306"/>
                </a:cubicBezTo>
                <a:cubicBezTo>
                  <a:pt x="1262397" y="1778431"/>
                  <a:pt x="1262703" y="1777603"/>
                  <a:pt x="1263068" y="1776788"/>
                </a:cubicBezTo>
                <a:cubicBezTo>
                  <a:pt x="1263409" y="1776043"/>
                  <a:pt x="1263820" y="1775310"/>
                  <a:pt x="1264315" y="1774624"/>
                </a:cubicBezTo>
                <a:cubicBezTo>
                  <a:pt x="1264457" y="1774412"/>
                  <a:pt x="1264597" y="1774210"/>
                  <a:pt x="1264750" y="1774010"/>
                </a:cubicBezTo>
                <a:cubicBezTo>
                  <a:pt x="1265670" y="1772839"/>
                  <a:pt x="1266740" y="1771787"/>
                  <a:pt x="1267882" y="1770830"/>
                </a:cubicBezTo>
                <a:cubicBezTo>
                  <a:pt x="1268070" y="1770664"/>
                  <a:pt x="1268271" y="1770510"/>
                  <a:pt x="1268471" y="1770357"/>
                </a:cubicBezTo>
                <a:cubicBezTo>
                  <a:pt x="1268589" y="1770262"/>
                  <a:pt x="1268706" y="1770144"/>
                  <a:pt x="1268825" y="1770061"/>
                </a:cubicBezTo>
                <a:cubicBezTo>
                  <a:pt x="1269083" y="1769860"/>
                  <a:pt x="1269342" y="1769742"/>
                  <a:pt x="1269601" y="1769659"/>
                </a:cubicBezTo>
                <a:cubicBezTo>
                  <a:pt x="1269613" y="1769659"/>
                  <a:pt x="1269613" y="1769647"/>
                  <a:pt x="1269624" y="1769647"/>
                </a:cubicBezTo>
                <a:cubicBezTo>
                  <a:pt x="1269931" y="1769565"/>
                  <a:pt x="1270237" y="1769565"/>
                  <a:pt x="1270519" y="1769612"/>
                </a:cubicBezTo>
                <a:cubicBezTo>
                  <a:pt x="1270885" y="1769671"/>
                  <a:pt x="1271214" y="1769825"/>
                  <a:pt x="1271508" y="1770037"/>
                </a:cubicBezTo>
                <a:close/>
                <a:moveTo>
                  <a:pt x="894297" y="1419760"/>
                </a:moveTo>
                <a:cubicBezTo>
                  <a:pt x="896615" y="1421486"/>
                  <a:pt x="897803" y="1424985"/>
                  <a:pt x="898714" y="1427669"/>
                </a:cubicBezTo>
                <a:cubicBezTo>
                  <a:pt x="898886" y="1428177"/>
                  <a:pt x="898462" y="1428981"/>
                  <a:pt x="897829" y="1428674"/>
                </a:cubicBezTo>
                <a:cubicBezTo>
                  <a:pt x="894954" y="1427244"/>
                  <a:pt x="891955" y="1423780"/>
                  <a:pt x="892774" y="1420399"/>
                </a:cubicBezTo>
                <a:cubicBezTo>
                  <a:pt x="892920" y="1419796"/>
                  <a:pt x="893751" y="1419347"/>
                  <a:pt x="894297" y="1419760"/>
                </a:cubicBezTo>
                <a:close/>
                <a:moveTo>
                  <a:pt x="1299547" y="1793669"/>
                </a:moveTo>
                <a:cubicBezTo>
                  <a:pt x="1301054" y="1793444"/>
                  <a:pt x="1302408" y="1795075"/>
                  <a:pt x="1302008" y="1796719"/>
                </a:cubicBezTo>
                <a:cubicBezTo>
                  <a:pt x="1301843" y="1797369"/>
                  <a:pt x="1301631" y="1798055"/>
                  <a:pt x="1301384" y="1798728"/>
                </a:cubicBezTo>
                <a:cubicBezTo>
                  <a:pt x="1300489" y="1801306"/>
                  <a:pt x="1299006" y="1803824"/>
                  <a:pt x="1296369" y="1804474"/>
                </a:cubicBezTo>
                <a:cubicBezTo>
                  <a:pt x="1296334" y="1804486"/>
                  <a:pt x="1296310" y="1804474"/>
                  <a:pt x="1296275" y="1804474"/>
                </a:cubicBezTo>
                <a:cubicBezTo>
                  <a:pt x="1295204" y="1804687"/>
                  <a:pt x="1294121" y="1803977"/>
                  <a:pt x="1293874" y="1802901"/>
                </a:cubicBezTo>
                <a:cubicBezTo>
                  <a:pt x="1293426" y="1801010"/>
                  <a:pt x="1294121" y="1799225"/>
                  <a:pt x="1295227" y="1797641"/>
                </a:cubicBezTo>
                <a:cubicBezTo>
                  <a:pt x="1296122" y="1796341"/>
                  <a:pt x="1297299" y="1795170"/>
                  <a:pt x="1298394" y="1794201"/>
                </a:cubicBezTo>
                <a:cubicBezTo>
                  <a:pt x="1298771" y="1793870"/>
                  <a:pt x="1299171" y="1793728"/>
                  <a:pt x="1299547" y="1793669"/>
                </a:cubicBezTo>
                <a:close/>
                <a:moveTo>
                  <a:pt x="713702" y="1252554"/>
                </a:moveTo>
                <a:cubicBezTo>
                  <a:pt x="712669" y="1252116"/>
                  <a:pt x="711669" y="1251632"/>
                  <a:pt x="710628" y="1251218"/>
                </a:cubicBezTo>
                <a:cubicBezTo>
                  <a:pt x="710975" y="1257649"/>
                  <a:pt x="713311" y="1261361"/>
                  <a:pt x="715602" y="1265144"/>
                </a:cubicBezTo>
                <a:cubicBezTo>
                  <a:pt x="715523" y="1264778"/>
                  <a:pt x="715464" y="1264364"/>
                  <a:pt x="715376" y="1263997"/>
                </a:cubicBezTo>
                <a:cubicBezTo>
                  <a:pt x="714444" y="1260167"/>
                  <a:pt x="713598" y="1256420"/>
                  <a:pt x="713702" y="1252554"/>
                </a:cubicBezTo>
                <a:close/>
                <a:moveTo>
                  <a:pt x="1417867" y="1901661"/>
                </a:moveTo>
                <a:cubicBezTo>
                  <a:pt x="1419939" y="1904510"/>
                  <a:pt x="1421670" y="1907406"/>
                  <a:pt x="1422824" y="1910267"/>
                </a:cubicBezTo>
                <a:cubicBezTo>
                  <a:pt x="1423695" y="1912418"/>
                  <a:pt x="1421211" y="1913931"/>
                  <a:pt x="1419469" y="1912785"/>
                </a:cubicBezTo>
                <a:cubicBezTo>
                  <a:pt x="1417974" y="1911815"/>
                  <a:pt x="1416796" y="1910917"/>
                  <a:pt x="1415760" y="1910042"/>
                </a:cubicBezTo>
                <a:cubicBezTo>
                  <a:pt x="1418903" y="1912962"/>
                  <a:pt x="1421870" y="1915894"/>
                  <a:pt x="1424482" y="1918802"/>
                </a:cubicBezTo>
                <a:cubicBezTo>
                  <a:pt x="1424507" y="1918436"/>
                  <a:pt x="1424625" y="1918105"/>
                  <a:pt x="1424801" y="1917797"/>
                </a:cubicBezTo>
                <a:cubicBezTo>
                  <a:pt x="1425284" y="1915516"/>
                  <a:pt x="1425955" y="1913400"/>
                  <a:pt x="1426779" y="1911461"/>
                </a:cubicBezTo>
                <a:cubicBezTo>
                  <a:pt x="1423883" y="1908139"/>
                  <a:pt x="1420940" y="1904853"/>
                  <a:pt x="1417867" y="1901661"/>
                </a:cubicBezTo>
                <a:close/>
                <a:moveTo>
                  <a:pt x="1191223" y="1692226"/>
                </a:moveTo>
                <a:cubicBezTo>
                  <a:pt x="1192753" y="1691907"/>
                  <a:pt x="1194320" y="1693739"/>
                  <a:pt x="1192989" y="1695039"/>
                </a:cubicBezTo>
                <a:cubicBezTo>
                  <a:pt x="1192341" y="1695666"/>
                  <a:pt x="1191659" y="1696363"/>
                  <a:pt x="1190952" y="1697073"/>
                </a:cubicBezTo>
                <a:cubicBezTo>
                  <a:pt x="1188833" y="1699177"/>
                  <a:pt x="1186468" y="1701340"/>
                  <a:pt x="1183842" y="1702038"/>
                </a:cubicBezTo>
                <a:cubicBezTo>
                  <a:pt x="1183584" y="1702109"/>
                  <a:pt x="1183312" y="1702073"/>
                  <a:pt x="1183041" y="1701990"/>
                </a:cubicBezTo>
                <a:cubicBezTo>
                  <a:pt x="1182112" y="1701742"/>
                  <a:pt x="1181288" y="1700749"/>
                  <a:pt x="1181511" y="1699815"/>
                </a:cubicBezTo>
                <a:cubicBezTo>
                  <a:pt x="1181642" y="1699319"/>
                  <a:pt x="1181817" y="1698846"/>
                  <a:pt x="1182029" y="1698397"/>
                </a:cubicBezTo>
                <a:cubicBezTo>
                  <a:pt x="1183349" y="1695666"/>
                  <a:pt x="1186280" y="1693798"/>
                  <a:pt x="1189234" y="1692793"/>
                </a:cubicBezTo>
                <a:cubicBezTo>
                  <a:pt x="1189904" y="1692569"/>
                  <a:pt x="1190576" y="1692368"/>
                  <a:pt x="1191223" y="1692226"/>
                </a:cubicBezTo>
                <a:close/>
                <a:moveTo>
                  <a:pt x="1552415" y="2025190"/>
                </a:moveTo>
                <a:cubicBezTo>
                  <a:pt x="1549214" y="2023566"/>
                  <a:pt x="1545480" y="2022219"/>
                  <a:pt x="1544862" y="2022136"/>
                </a:cubicBezTo>
                <a:cubicBezTo>
                  <a:pt x="1536763" y="2021013"/>
                  <a:pt x="1528817" y="2022940"/>
                  <a:pt x="1520824" y="2022963"/>
                </a:cubicBezTo>
                <a:cubicBezTo>
                  <a:pt x="1510912" y="2025067"/>
                  <a:pt x="1500010" y="2025694"/>
                  <a:pt x="1491053" y="2031144"/>
                </a:cubicBezTo>
                <a:cubicBezTo>
                  <a:pt x="1490982" y="2031179"/>
                  <a:pt x="1490935" y="2031144"/>
                  <a:pt x="1490876" y="2031167"/>
                </a:cubicBezTo>
                <a:cubicBezTo>
                  <a:pt x="1487733" y="2034111"/>
                  <a:pt x="1484437" y="2036476"/>
                  <a:pt x="1480329" y="2037918"/>
                </a:cubicBezTo>
                <a:cubicBezTo>
                  <a:pt x="1479823" y="2040968"/>
                  <a:pt x="1478681" y="2044124"/>
                  <a:pt x="1477021" y="2046926"/>
                </a:cubicBezTo>
                <a:cubicBezTo>
                  <a:pt x="1479681" y="2044904"/>
                  <a:pt x="1482424" y="2043048"/>
                  <a:pt x="1485308" y="2041500"/>
                </a:cubicBezTo>
                <a:cubicBezTo>
                  <a:pt x="1486415" y="2040909"/>
                  <a:pt x="1487851" y="2042445"/>
                  <a:pt x="1486968" y="2043450"/>
                </a:cubicBezTo>
                <a:cubicBezTo>
                  <a:pt x="1482095" y="2048959"/>
                  <a:pt x="1475526" y="2052612"/>
                  <a:pt x="1470288" y="2057743"/>
                </a:cubicBezTo>
                <a:cubicBezTo>
                  <a:pt x="1468438" y="2059540"/>
                  <a:pt x="1466590" y="2061644"/>
                  <a:pt x="1464496" y="2063275"/>
                </a:cubicBezTo>
                <a:cubicBezTo>
                  <a:pt x="1464355" y="2063453"/>
                  <a:pt x="1464249" y="2063642"/>
                  <a:pt x="1464107" y="2063819"/>
                </a:cubicBezTo>
                <a:cubicBezTo>
                  <a:pt x="1464460" y="2063583"/>
                  <a:pt x="1464861" y="2063358"/>
                  <a:pt x="1465202" y="2063122"/>
                </a:cubicBezTo>
                <a:cubicBezTo>
                  <a:pt x="1470994" y="2059114"/>
                  <a:pt x="1476727" y="2054894"/>
                  <a:pt x="1482801" y="2051335"/>
                </a:cubicBezTo>
                <a:cubicBezTo>
                  <a:pt x="1484273" y="2050472"/>
                  <a:pt x="1485744" y="2052789"/>
                  <a:pt x="1484426" y="2053853"/>
                </a:cubicBezTo>
                <a:cubicBezTo>
                  <a:pt x="1482683" y="2055236"/>
                  <a:pt x="1480835" y="2056501"/>
                  <a:pt x="1479011" y="2057802"/>
                </a:cubicBezTo>
                <a:cubicBezTo>
                  <a:pt x="1476480" y="2060509"/>
                  <a:pt x="1473207" y="2062637"/>
                  <a:pt x="1470146" y="2064635"/>
                </a:cubicBezTo>
                <a:cubicBezTo>
                  <a:pt x="1464672" y="2068193"/>
                  <a:pt x="1459234" y="2071799"/>
                  <a:pt x="1453783" y="2075381"/>
                </a:cubicBezTo>
                <a:cubicBezTo>
                  <a:pt x="1453901" y="2075345"/>
                  <a:pt x="1454019" y="2075310"/>
                  <a:pt x="1454137" y="2075274"/>
                </a:cubicBezTo>
                <a:cubicBezTo>
                  <a:pt x="1460223" y="2071775"/>
                  <a:pt x="1466309" y="2068252"/>
                  <a:pt x="1472395" y="2064765"/>
                </a:cubicBezTo>
                <a:cubicBezTo>
                  <a:pt x="1482248" y="2059114"/>
                  <a:pt x="1492218" y="2054090"/>
                  <a:pt x="1500930" y="2046678"/>
                </a:cubicBezTo>
                <a:cubicBezTo>
                  <a:pt x="1502166" y="2045625"/>
                  <a:pt x="1504073" y="2047552"/>
                  <a:pt x="1502943" y="2048746"/>
                </a:cubicBezTo>
                <a:cubicBezTo>
                  <a:pt x="1495915" y="2056229"/>
                  <a:pt x="1486144" y="2060781"/>
                  <a:pt x="1477315" y="2065793"/>
                </a:cubicBezTo>
                <a:cubicBezTo>
                  <a:pt x="1473678" y="2067862"/>
                  <a:pt x="1470005" y="2069907"/>
                  <a:pt x="1466332" y="2071941"/>
                </a:cubicBezTo>
                <a:cubicBezTo>
                  <a:pt x="1474208" y="2070108"/>
                  <a:pt x="1482154" y="2068441"/>
                  <a:pt x="1489770" y="2065746"/>
                </a:cubicBezTo>
                <a:cubicBezTo>
                  <a:pt x="1490417" y="2065521"/>
                  <a:pt x="1520718" y="2052979"/>
                  <a:pt x="1521259" y="2053049"/>
                </a:cubicBezTo>
                <a:cubicBezTo>
                  <a:pt x="1529041" y="2050390"/>
                  <a:pt x="1515209" y="2063110"/>
                  <a:pt x="1487545" y="2071243"/>
                </a:cubicBezTo>
                <a:cubicBezTo>
                  <a:pt x="1495856" y="2069553"/>
                  <a:pt x="1504155" y="2067176"/>
                  <a:pt x="1512572" y="2066597"/>
                </a:cubicBezTo>
                <a:cubicBezTo>
                  <a:pt x="1513231" y="2066550"/>
                  <a:pt x="1513501" y="2067531"/>
                  <a:pt x="1512912" y="2067839"/>
                </a:cubicBezTo>
                <a:cubicBezTo>
                  <a:pt x="1505462" y="2071716"/>
                  <a:pt x="1496786" y="2073371"/>
                  <a:pt x="1488404" y="2074695"/>
                </a:cubicBezTo>
                <a:cubicBezTo>
                  <a:pt x="1503424" y="2074577"/>
                  <a:pt x="1518152" y="2076823"/>
                  <a:pt x="1531419" y="2067247"/>
                </a:cubicBezTo>
                <a:cubicBezTo>
                  <a:pt x="1550241" y="2053664"/>
                  <a:pt x="1537752" y="2044727"/>
                  <a:pt x="1556763" y="2029903"/>
                </a:cubicBezTo>
                <a:cubicBezTo>
                  <a:pt x="1558281" y="2028715"/>
                  <a:pt x="1555615" y="2026814"/>
                  <a:pt x="1552415" y="2025190"/>
                </a:cubicBezTo>
                <a:close/>
                <a:moveTo>
                  <a:pt x="798161" y="1328485"/>
                </a:moveTo>
                <a:lnTo>
                  <a:pt x="798159" y="1328485"/>
                </a:lnTo>
                <a:cubicBezTo>
                  <a:pt x="798548" y="1330069"/>
                  <a:pt x="798795" y="1331677"/>
                  <a:pt x="798889" y="1333213"/>
                </a:cubicBezTo>
                <a:cubicBezTo>
                  <a:pt x="799624" y="1333485"/>
                  <a:pt x="800393" y="1333769"/>
                  <a:pt x="801175" y="1334053"/>
                </a:cubicBezTo>
                <a:cubicBezTo>
                  <a:pt x="800768" y="1333355"/>
                  <a:pt x="800276" y="1332469"/>
                  <a:pt x="799753" y="1331499"/>
                </a:cubicBezTo>
                <a:cubicBezTo>
                  <a:pt x="799753" y="1331499"/>
                  <a:pt x="799751" y="1331499"/>
                  <a:pt x="799750" y="1331499"/>
                </a:cubicBezTo>
                <a:cubicBezTo>
                  <a:pt x="799740" y="1331476"/>
                  <a:pt x="799728" y="1331452"/>
                  <a:pt x="799718" y="1331440"/>
                </a:cubicBezTo>
                <a:cubicBezTo>
                  <a:pt x="799254" y="1330577"/>
                  <a:pt x="798756" y="1329631"/>
                  <a:pt x="798246" y="1328650"/>
                </a:cubicBezTo>
                <a:cubicBezTo>
                  <a:pt x="798217" y="1328591"/>
                  <a:pt x="798190" y="1328532"/>
                  <a:pt x="798161" y="1328485"/>
                </a:cubicBezTo>
                <a:close/>
                <a:moveTo>
                  <a:pt x="1207163" y="1705301"/>
                </a:moveTo>
                <a:cubicBezTo>
                  <a:pt x="1207881" y="1705526"/>
                  <a:pt x="1208482" y="1706318"/>
                  <a:pt x="1208211" y="1707098"/>
                </a:cubicBezTo>
                <a:cubicBezTo>
                  <a:pt x="1207905" y="1708020"/>
                  <a:pt x="1207163" y="1709025"/>
                  <a:pt x="1206316" y="1709994"/>
                </a:cubicBezTo>
                <a:cubicBezTo>
                  <a:pt x="1204880" y="1711614"/>
                  <a:pt x="1203031" y="1713056"/>
                  <a:pt x="1201430" y="1713695"/>
                </a:cubicBezTo>
                <a:cubicBezTo>
                  <a:pt x="1201395" y="1713706"/>
                  <a:pt x="1201360" y="1713730"/>
                  <a:pt x="1201336" y="1713742"/>
                </a:cubicBezTo>
                <a:cubicBezTo>
                  <a:pt x="1201219" y="1713789"/>
                  <a:pt x="1201089" y="1713884"/>
                  <a:pt x="1200983" y="1713919"/>
                </a:cubicBezTo>
                <a:cubicBezTo>
                  <a:pt x="1200418" y="1714108"/>
                  <a:pt x="1199818" y="1714026"/>
                  <a:pt x="1199288" y="1713813"/>
                </a:cubicBezTo>
                <a:cubicBezTo>
                  <a:pt x="1198535" y="1713517"/>
                  <a:pt x="1197958" y="1712891"/>
                  <a:pt x="1198087" y="1711886"/>
                </a:cubicBezTo>
                <a:cubicBezTo>
                  <a:pt x="1198146" y="1711389"/>
                  <a:pt x="1198311" y="1710881"/>
                  <a:pt x="1198523" y="1710373"/>
                </a:cubicBezTo>
                <a:cubicBezTo>
                  <a:pt x="1198535" y="1710337"/>
                  <a:pt x="1198546" y="1710314"/>
                  <a:pt x="1198558" y="1710290"/>
                </a:cubicBezTo>
                <a:cubicBezTo>
                  <a:pt x="1198923" y="1709451"/>
                  <a:pt x="1199465" y="1708647"/>
                  <a:pt x="1200124" y="1707926"/>
                </a:cubicBezTo>
                <a:cubicBezTo>
                  <a:pt x="1200901" y="1707086"/>
                  <a:pt x="1201819" y="1706377"/>
                  <a:pt x="1202820" y="1705869"/>
                </a:cubicBezTo>
                <a:cubicBezTo>
                  <a:pt x="1204232" y="1705159"/>
                  <a:pt x="1205762" y="1704864"/>
                  <a:pt x="1207163" y="1705301"/>
                </a:cubicBezTo>
                <a:close/>
                <a:moveTo>
                  <a:pt x="1064524" y="1573194"/>
                </a:moveTo>
                <a:cubicBezTo>
                  <a:pt x="1063936" y="1573466"/>
                  <a:pt x="1063371" y="1573762"/>
                  <a:pt x="1062758" y="1574022"/>
                </a:cubicBezTo>
                <a:cubicBezTo>
                  <a:pt x="1062523" y="1577864"/>
                  <a:pt x="1062511" y="1581741"/>
                  <a:pt x="1062653" y="1585796"/>
                </a:cubicBezTo>
                <a:cubicBezTo>
                  <a:pt x="1063076" y="1586056"/>
                  <a:pt x="1063477" y="1586328"/>
                  <a:pt x="1063865" y="1586624"/>
                </a:cubicBezTo>
                <a:cubicBezTo>
                  <a:pt x="1066207" y="1588409"/>
                  <a:pt x="1069021" y="1591896"/>
                  <a:pt x="1071034" y="1595549"/>
                </a:cubicBezTo>
                <a:cubicBezTo>
                  <a:pt x="1070834" y="1593374"/>
                  <a:pt x="1070551" y="1591211"/>
                  <a:pt x="1069998" y="1589071"/>
                </a:cubicBezTo>
                <a:lnTo>
                  <a:pt x="1069998" y="1589059"/>
                </a:lnTo>
                <a:cubicBezTo>
                  <a:pt x="1069279" y="1586305"/>
                  <a:pt x="1066596" y="1580429"/>
                  <a:pt x="1064524" y="1573194"/>
                </a:cubicBezTo>
                <a:close/>
                <a:moveTo>
                  <a:pt x="720614" y="1255580"/>
                </a:moveTo>
                <a:cubicBezTo>
                  <a:pt x="719367" y="1255001"/>
                  <a:pt x="718056" y="1254481"/>
                  <a:pt x="716783" y="1253902"/>
                </a:cubicBezTo>
                <a:cubicBezTo>
                  <a:pt x="717695" y="1257791"/>
                  <a:pt x="718609" y="1261680"/>
                  <a:pt x="719621" y="1265534"/>
                </a:cubicBezTo>
                <a:cubicBezTo>
                  <a:pt x="719612" y="1261976"/>
                  <a:pt x="719939" y="1258488"/>
                  <a:pt x="720614" y="1255580"/>
                </a:cubicBezTo>
                <a:close/>
                <a:moveTo>
                  <a:pt x="769394" y="1298032"/>
                </a:moveTo>
                <a:cubicBezTo>
                  <a:pt x="769429" y="1298067"/>
                  <a:pt x="769459" y="1298103"/>
                  <a:pt x="769493" y="1298126"/>
                </a:cubicBezTo>
                <a:cubicBezTo>
                  <a:pt x="769513" y="1298150"/>
                  <a:pt x="769531" y="1298162"/>
                  <a:pt x="769551" y="1298185"/>
                </a:cubicBezTo>
                <a:cubicBezTo>
                  <a:pt x="769850" y="1298457"/>
                  <a:pt x="770144" y="1298729"/>
                  <a:pt x="770421" y="1299025"/>
                </a:cubicBezTo>
                <a:cubicBezTo>
                  <a:pt x="770430" y="1299036"/>
                  <a:pt x="770441" y="1299048"/>
                  <a:pt x="770450" y="1299060"/>
                </a:cubicBezTo>
                <a:cubicBezTo>
                  <a:pt x="771070" y="1299722"/>
                  <a:pt x="771618" y="1300431"/>
                  <a:pt x="772113" y="1301153"/>
                </a:cubicBezTo>
                <a:cubicBezTo>
                  <a:pt x="772511" y="1301732"/>
                  <a:pt x="772854" y="1302299"/>
                  <a:pt x="773156" y="1302867"/>
                </a:cubicBezTo>
                <a:cubicBezTo>
                  <a:pt x="773211" y="1302973"/>
                  <a:pt x="773264" y="1303068"/>
                  <a:pt x="773316" y="1303174"/>
                </a:cubicBezTo>
                <a:lnTo>
                  <a:pt x="773319" y="1303174"/>
                </a:lnTo>
                <a:cubicBezTo>
                  <a:pt x="773424" y="1303387"/>
                  <a:pt x="773551" y="1303600"/>
                  <a:pt x="773641" y="1303801"/>
                </a:cubicBezTo>
                <a:cubicBezTo>
                  <a:pt x="773889" y="1304344"/>
                  <a:pt x="773609" y="1304829"/>
                  <a:pt x="773190" y="1305113"/>
                </a:cubicBezTo>
                <a:cubicBezTo>
                  <a:pt x="772713" y="1305420"/>
                  <a:pt x="772050" y="1305456"/>
                  <a:pt x="771678" y="1304876"/>
                </a:cubicBezTo>
                <a:cubicBezTo>
                  <a:pt x="771584" y="1304734"/>
                  <a:pt x="771451" y="1304581"/>
                  <a:pt x="771326" y="1304439"/>
                </a:cubicBezTo>
                <a:cubicBezTo>
                  <a:pt x="770841" y="1303860"/>
                  <a:pt x="770155" y="1303281"/>
                  <a:pt x="769347" y="1302701"/>
                </a:cubicBezTo>
                <a:cubicBezTo>
                  <a:pt x="769336" y="1302689"/>
                  <a:pt x="769324" y="1302678"/>
                  <a:pt x="769312" y="1302666"/>
                </a:cubicBezTo>
                <a:cubicBezTo>
                  <a:pt x="769190" y="1302583"/>
                  <a:pt x="769065" y="1302500"/>
                  <a:pt x="768939" y="1302406"/>
                </a:cubicBezTo>
                <a:cubicBezTo>
                  <a:pt x="768902" y="1302382"/>
                  <a:pt x="768868" y="1302358"/>
                  <a:pt x="768832" y="1302335"/>
                </a:cubicBezTo>
                <a:cubicBezTo>
                  <a:pt x="766239" y="1300550"/>
                  <a:pt x="762874" y="1298824"/>
                  <a:pt x="761755" y="1297535"/>
                </a:cubicBezTo>
                <a:lnTo>
                  <a:pt x="761750" y="1297535"/>
                </a:lnTo>
                <a:cubicBezTo>
                  <a:pt x="761368" y="1297086"/>
                  <a:pt x="761270" y="1296708"/>
                  <a:pt x="761540" y="1296388"/>
                </a:cubicBezTo>
                <a:cubicBezTo>
                  <a:pt x="761546" y="1296377"/>
                  <a:pt x="761552" y="1296377"/>
                  <a:pt x="761557" y="1296365"/>
                </a:cubicBezTo>
                <a:cubicBezTo>
                  <a:pt x="761717" y="1296199"/>
                  <a:pt x="761961" y="1296034"/>
                  <a:pt x="762388" y="1295892"/>
                </a:cubicBezTo>
                <a:cubicBezTo>
                  <a:pt x="763453" y="1295561"/>
                  <a:pt x="764500" y="1295620"/>
                  <a:pt x="765515" y="1295880"/>
                </a:cubicBezTo>
                <a:cubicBezTo>
                  <a:pt x="765526" y="1295880"/>
                  <a:pt x="765537" y="1295880"/>
                  <a:pt x="765549" y="1295880"/>
                </a:cubicBezTo>
                <a:cubicBezTo>
                  <a:pt x="765814" y="1295951"/>
                  <a:pt x="766073" y="1296022"/>
                  <a:pt x="766331" y="1296128"/>
                </a:cubicBezTo>
                <a:cubicBezTo>
                  <a:pt x="766361" y="1296140"/>
                  <a:pt x="766388" y="1296152"/>
                  <a:pt x="766417" y="1296164"/>
                </a:cubicBezTo>
                <a:cubicBezTo>
                  <a:pt x="767476" y="1296578"/>
                  <a:pt x="768480" y="1297228"/>
                  <a:pt x="769394" y="1298032"/>
                </a:cubicBezTo>
                <a:close/>
                <a:moveTo>
                  <a:pt x="727481" y="1258843"/>
                </a:moveTo>
                <a:cubicBezTo>
                  <a:pt x="726974" y="1258595"/>
                  <a:pt x="726445" y="1258347"/>
                  <a:pt x="725846" y="1258063"/>
                </a:cubicBezTo>
                <a:cubicBezTo>
                  <a:pt x="726331" y="1262638"/>
                  <a:pt x="727897" y="1271811"/>
                  <a:pt x="730581" y="1278443"/>
                </a:cubicBezTo>
                <a:cubicBezTo>
                  <a:pt x="730602" y="1278491"/>
                  <a:pt x="730624" y="1278538"/>
                  <a:pt x="730644" y="1278585"/>
                </a:cubicBezTo>
                <a:cubicBezTo>
                  <a:pt x="731510" y="1280701"/>
                  <a:pt x="732482" y="1282557"/>
                  <a:pt x="733579" y="1283905"/>
                </a:cubicBezTo>
                <a:cubicBezTo>
                  <a:pt x="733457" y="1283515"/>
                  <a:pt x="733368" y="1283101"/>
                  <a:pt x="733210" y="1282711"/>
                </a:cubicBezTo>
                <a:cubicBezTo>
                  <a:pt x="732556" y="1281103"/>
                  <a:pt x="731818" y="1279507"/>
                  <a:pt x="731115" y="1277900"/>
                </a:cubicBezTo>
                <a:cubicBezTo>
                  <a:pt x="731095" y="1277841"/>
                  <a:pt x="731081" y="1277793"/>
                  <a:pt x="731060" y="1277746"/>
                </a:cubicBezTo>
                <a:cubicBezTo>
                  <a:pt x="730470" y="1276386"/>
                  <a:pt x="729896" y="1275027"/>
                  <a:pt x="729469" y="1273620"/>
                </a:cubicBezTo>
                <a:cubicBezTo>
                  <a:pt x="728162" y="1269341"/>
                  <a:pt x="727460" y="1263749"/>
                  <a:pt x="727481" y="1258843"/>
                </a:cubicBezTo>
                <a:close/>
                <a:moveTo>
                  <a:pt x="1049926" y="1555474"/>
                </a:moveTo>
                <a:lnTo>
                  <a:pt x="1051230" y="1557341"/>
                </a:lnTo>
                <a:cubicBezTo>
                  <a:pt x="1054266" y="1562271"/>
                  <a:pt x="1052846" y="1566740"/>
                  <a:pt x="1051196" y="1566609"/>
                </a:cubicBezTo>
                <a:cubicBezTo>
                  <a:pt x="1050906" y="1566586"/>
                  <a:pt x="1050613" y="1566456"/>
                  <a:pt x="1050336" y="1566125"/>
                </a:cubicBezTo>
                <a:cubicBezTo>
                  <a:pt x="1050174" y="1565936"/>
                  <a:pt x="1050078" y="1565723"/>
                  <a:pt x="1049960" y="1565522"/>
                </a:cubicBezTo>
                <a:cubicBezTo>
                  <a:pt x="1048649" y="1563323"/>
                  <a:pt x="1049717" y="1560498"/>
                  <a:pt x="1048745" y="1558051"/>
                </a:cubicBezTo>
                <a:cubicBezTo>
                  <a:pt x="1048729" y="1558027"/>
                  <a:pt x="1048713" y="1557991"/>
                  <a:pt x="1048698" y="1557956"/>
                </a:cubicBezTo>
                <a:cubicBezTo>
                  <a:pt x="1048561" y="1557637"/>
                  <a:pt x="1048397" y="1557317"/>
                  <a:pt x="1048176" y="1557010"/>
                </a:cubicBezTo>
                <a:cubicBezTo>
                  <a:pt x="1048120" y="1556939"/>
                  <a:pt x="1048153" y="1556857"/>
                  <a:pt x="1048116" y="1556774"/>
                </a:cubicBezTo>
                <a:close/>
                <a:moveTo>
                  <a:pt x="1049927" y="1555473"/>
                </a:moveTo>
                <a:lnTo>
                  <a:pt x="1049926" y="1555474"/>
                </a:lnTo>
                <a:lnTo>
                  <a:pt x="1049925" y="1555473"/>
                </a:lnTo>
                <a:close/>
                <a:moveTo>
                  <a:pt x="730922" y="1260498"/>
                </a:moveTo>
                <a:cubicBezTo>
                  <a:pt x="731015" y="1261030"/>
                  <a:pt x="731102" y="1261562"/>
                  <a:pt x="731173" y="1262129"/>
                </a:cubicBezTo>
                <a:cubicBezTo>
                  <a:pt x="731692" y="1266232"/>
                  <a:pt x="732668" y="1270003"/>
                  <a:pt x="733995" y="1273762"/>
                </a:cubicBezTo>
                <a:cubicBezTo>
                  <a:pt x="734006" y="1273786"/>
                  <a:pt x="734015" y="1273821"/>
                  <a:pt x="734025" y="1273857"/>
                </a:cubicBezTo>
                <a:cubicBezTo>
                  <a:pt x="734204" y="1274353"/>
                  <a:pt x="734315" y="1274861"/>
                  <a:pt x="734509" y="1275370"/>
                </a:cubicBezTo>
                <a:cubicBezTo>
                  <a:pt x="734395" y="1274897"/>
                  <a:pt x="734254" y="1274424"/>
                  <a:pt x="734165" y="1273963"/>
                </a:cubicBezTo>
                <a:cubicBezTo>
                  <a:pt x="734148" y="1273868"/>
                  <a:pt x="734144" y="1273809"/>
                  <a:pt x="734128" y="1273715"/>
                </a:cubicBezTo>
                <a:cubicBezTo>
                  <a:pt x="734121" y="1273679"/>
                  <a:pt x="734118" y="1273656"/>
                  <a:pt x="734111" y="1273608"/>
                </a:cubicBezTo>
                <a:cubicBezTo>
                  <a:pt x="732130" y="1262673"/>
                  <a:pt x="734840" y="1262531"/>
                  <a:pt x="730922" y="1260498"/>
                </a:cubicBezTo>
                <a:close/>
                <a:moveTo>
                  <a:pt x="1038764" y="1543297"/>
                </a:moveTo>
                <a:cubicBezTo>
                  <a:pt x="1039165" y="1543782"/>
                  <a:pt x="1039601" y="1544455"/>
                  <a:pt x="1040022" y="1545247"/>
                </a:cubicBezTo>
                <a:cubicBezTo>
                  <a:pt x="1041207" y="1547458"/>
                  <a:pt x="1042245" y="1550555"/>
                  <a:pt x="1041871" y="1552731"/>
                </a:cubicBezTo>
                <a:cubicBezTo>
                  <a:pt x="1041465" y="1555237"/>
                  <a:pt x="1038477" y="1554256"/>
                  <a:pt x="1037516" y="1546453"/>
                </a:cubicBezTo>
                <a:cubicBezTo>
                  <a:pt x="1037428" y="1545744"/>
                  <a:pt x="1037349" y="1544987"/>
                  <a:pt x="1037298" y="1544148"/>
                </a:cubicBezTo>
                <a:cubicBezTo>
                  <a:pt x="1037290" y="1544006"/>
                  <a:pt x="1037269" y="1543912"/>
                  <a:pt x="1037262" y="1543758"/>
                </a:cubicBezTo>
                <a:cubicBezTo>
                  <a:pt x="1037177" y="1542103"/>
                  <a:pt x="1037880" y="1542233"/>
                  <a:pt x="1038764" y="1543297"/>
                </a:cubicBezTo>
                <a:close/>
                <a:moveTo>
                  <a:pt x="1589948" y="2050826"/>
                </a:moveTo>
                <a:cubicBezTo>
                  <a:pt x="1590431" y="2050945"/>
                  <a:pt x="1590678" y="2051512"/>
                  <a:pt x="1590243" y="2051866"/>
                </a:cubicBezTo>
                <a:cubicBezTo>
                  <a:pt x="1588759" y="2053096"/>
                  <a:pt x="1587041" y="2053545"/>
                  <a:pt x="1585287" y="2054278"/>
                </a:cubicBezTo>
                <a:cubicBezTo>
                  <a:pt x="1582838" y="2055319"/>
                  <a:pt x="1580437" y="2056453"/>
                  <a:pt x="1578047" y="2057624"/>
                </a:cubicBezTo>
                <a:cubicBezTo>
                  <a:pt x="1577541" y="2057884"/>
                  <a:pt x="1576681" y="2057706"/>
                  <a:pt x="1576293" y="2057293"/>
                </a:cubicBezTo>
                <a:cubicBezTo>
                  <a:pt x="1575869" y="2056855"/>
                  <a:pt x="1575799" y="2056678"/>
                  <a:pt x="1575681" y="2056087"/>
                </a:cubicBezTo>
                <a:cubicBezTo>
                  <a:pt x="1575575" y="2055531"/>
                  <a:pt x="1575952" y="2054716"/>
                  <a:pt x="1576458" y="2054456"/>
                </a:cubicBezTo>
                <a:cubicBezTo>
                  <a:pt x="1580190" y="2052564"/>
                  <a:pt x="1585687" y="2049845"/>
                  <a:pt x="1589948" y="2050826"/>
                </a:cubicBezTo>
                <a:close/>
                <a:moveTo>
                  <a:pt x="906090" y="1418921"/>
                </a:moveTo>
                <a:cubicBezTo>
                  <a:pt x="908410" y="1419334"/>
                  <a:pt x="909530" y="1421628"/>
                  <a:pt x="909344" y="1423827"/>
                </a:cubicBezTo>
                <a:cubicBezTo>
                  <a:pt x="909283" y="1424548"/>
                  <a:pt x="908373" y="1424926"/>
                  <a:pt x="907776" y="1424619"/>
                </a:cubicBezTo>
                <a:cubicBezTo>
                  <a:pt x="905757" y="1423602"/>
                  <a:pt x="904567" y="1421427"/>
                  <a:pt x="905443" y="1419228"/>
                </a:cubicBezTo>
                <a:cubicBezTo>
                  <a:pt x="905541" y="1418968"/>
                  <a:pt x="905849" y="1418873"/>
                  <a:pt x="906090" y="1418921"/>
                </a:cubicBezTo>
                <a:close/>
                <a:moveTo>
                  <a:pt x="1597151" y="2056277"/>
                </a:moveTo>
                <a:cubicBezTo>
                  <a:pt x="1597516" y="2056242"/>
                  <a:pt x="1597881" y="2056525"/>
                  <a:pt x="1597823" y="2056915"/>
                </a:cubicBezTo>
                <a:cubicBezTo>
                  <a:pt x="1597434" y="2059575"/>
                  <a:pt x="1593938" y="2062389"/>
                  <a:pt x="1591371" y="2062921"/>
                </a:cubicBezTo>
                <a:cubicBezTo>
                  <a:pt x="1591030" y="2062992"/>
                  <a:pt x="1590724" y="2062684"/>
                  <a:pt x="1590818" y="2062330"/>
                </a:cubicBezTo>
                <a:cubicBezTo>
                  <a:pt x="1591501" y="2059835"/>
                  <a:pt x="1594526" y="2056490"/>
                  <a:pt x="1597151" y="2056277"/>
                </a:cubicBezTo>
                <a:close/>
                <a:moveTo>
                  <a:pt x="740887" y="1265144"/>
                </a:moveTo>
                <a:lnTo>
                  <a:pt x="740885" y="1265144"/>
                </a:lnTo>
                <a:cubicBezTo>
                  <a:pt x="739273" y="1264423"/>
                  <a:pt x="738164" y="1263926"/>
                  <a:pt x="737378" y="1263560"/>
                </a:cubicBezTo>
                <a:cubicBezTo>
                  <a:pt x="737692" y="1263714"/>
                  <a:pt x="738317" y="1265499"/>
                  <a:pt x="739073" y="1268029"/>
                </a:cubicBezTo>
                <a:cubicBezTo>
                  <a:pt x="739504" y="1269494"/>
                  <a:pt x="739977" y="1271185"/>
                  <a:pt x="740464" y="1272994"/>
                </a:cubicBezTo>
                <a:cubicBezTo>
                  <a:pt x="740489" y="1273088"/>
                  <a:pt x="740514" y="1273183"/>
                  <a:pt x="740539" y="1273266"/>
                </a:cubicBezTo>
                <a:cubicBezTo>
                  <a:pt x="740743" y="1274034"/>
                  <a:pt x="740948" y="1274802"/>
                  <a:pt x="741153" y="1275583"/>
                </a:cubicBezTo>
                <a:cubicBezTo>
                  <a:pt x="741862" y="1278278"/>
                  <a:pt x="742552" y="1280997"/>
                  <a:pt x="743137" y="1283302"/>
                </a:cubicBezTo>
                <a:cubicBezTo>
                  <a:pt x="743195" y="1283539"/>
                  <a:pt x="743257" y="1283775"/>
                  <a:pt x="743313" y="1284000"/>
                </a:cubicBezTo>
                <a:cubicBezTo>
                  <a:pt x="743348" y="1284141"/>
                  <a:pt x="743387" y="1284295"/>
                  <a:pt x="743421" y="1284425"/>
                </a:cubicBezTo>
                <a:cubicBezTo>
                  <a:pt x="743658" y="1284248"/>
                  <a:pt x="743891" y="1284071"/>
                  <a:pt x="744130" y="1283893"/>
                </a:cubicBezTo>
                <a:cubicBezTo>
                  <a:pt x="744110" y="1283834"/>
                  <a:pt x="744090" y="1283763"/>
                  <a:pt x="744069" y="1283704"/>
                </a:cubicBezTo>
                <a:cubicBezTo>
                  <a:pt x="743976" y="1283409"/>
                  <a:pt x="743884" y="1283125"/>
                  <a:pt x="743792" y="1282841"/>
                </a:cubicBezTo>
                <a:cubicBezTo>
                  <a:pt x="742982" y="1280311"/>
                  <a:pt x="742223" y="1277758"/>
                  <a:pt x="741671" y="1275181"/>
                </a:cubicBezTo>
                <a:cubicBezTo>
                  <a:pt x="741478" y="1274294"/>
                  <a:pt x="741326" y="1273384"/>
                  <a:pt x="741190" y="1272485"/>
                </a:cubicBezTo>
                <a:cubicBezTo>
                  <a:pt x="741174" y="1272391"/>
                  <a:pt x="741152" y="1272284"/>
                  <a:pt x="741137" y="1272178"/>
                </a:cubicBezTo>
                <a:cubicBezTo>
                  <a:pt x="740858" y="1270239"/>
                  <a:pt x="740760" y="1268289"/>
                  <a:pt x="740848" y="1266350"/>
                </a:cubicBezTo>
                <a:cubicBezTo>
                  <a:pt x="740849" y="1266338"/>
                  <a:pt x="740849" y="1266338"/>
                  <a:pt x="740849" y="1266338"/>
                </a:cubicBezTo>
                <a:cubicBezTo>
                  <a:pt x="740868" y="1265936"/>
                  <a:pt x="740849" y="1265534"/>
                  <a:pt x="740887" y="1265144"/>
                </a:cubicBezTo>
                <a:close/>
                <a:moveTo>
                  <a:pt x="1583415" y="2041440"/>
                </a:moveTo>
                <a:cubicBezTo>
                  <a:pt x="1583827" y="2041878"/>
                  <a:pt x="1583780" y="2042445"/>
                  <a:pt x="1583427" y="2042883"/>
                </a:cubicBezTo>
                <a:cubicBezTo>
                  <a:pt x="1582144" y="2044455"/>
                  <a:pt x="1580413" y="2044088"/>
                  <a:pt x="1578553" y="2044384"/>
                </a:cubicBezTo>
                <a:cubicBezTo>
                  <a:pt x="1576905" y="2044644"/>
                  <a:pt x="1575468" y="2045117"/>
                  <a:pt x="1573833" y="2044727"/>
                </a:cubicBezTo>
                <a:cubicBezTo>
                  <a:pt x="1573079" y="2044549"/>
                  <a:pt x="1572597" y="2043604"/>
                  <a:pt x="1573174" y="2042953"/>
                </a:cubicBezTo>
                <a:cubicBezTo>
                  <a:pt x="1575127" y="2040755"/>
                  <a:pt x="1581143" y="2039017"/>
                  <a:pt x="1583415" y="2041440"/>
                </a:cubicBezTo>
                <a:close/>
                <a:moveTo>
                  <a:pt x="1128951" y="1621817"/>
                </a:moveTo>
                <a:cubicBezTo>
                  <a:pt x="1129728" y="1622633"/>
                  <a:pt x="1130011" y="1623992"/>
                  <a:pt x="1129128" y="1624666"/>
                </a:cubicBezTo>
                <a:cubicBezTo>
                  <a:pt x="1129104" y="1624678"/>
                  <a:pt x="1129081" y="1624701"/>
                  <a:pt x="1129057" y="1624725"/>
                </a:cubicBezTo>
                <a:cubicBezTo>
                  <a:pt x="1128928" y="1624808"/>
                  <a:pt x="1128763" y="1624855"/>
                  <a:pt x="1128586" y="1624914"/>
                </a:cubicBezTo>
                <a:cubicBezTo>
                  <a:pt x="1128527" y="1624938"/>
                  <a:pt x="1128480" y="1624985"/>
                  <a:pt x="1128410" y="1624997"/>
                </a:cubicBezTo>
                <a:cubicBezTo>
                  <a:pt x="1127692" y="1625163"/>
                  <a:pt x="1126962" y="1625257"/>
                  <a:pt x="1126244" y="1625340"/>
                </a:cubicBezTo>
                <a:cubicBezTo>
                  <a:pt x="1125008" y="1625482"/>
                  <a:pt x="1123771" y="1625553"/>
                  <a:pt x="1122524" y="1625541"/>
                </a:cubicBezTo>
                <a:cubicBezTo>
                  <a:pt x="1121641" y="1625541"/>
                  <a:pt x="1120758" y="1625517"/>
                  <a:pt x="1119875" y="1625482"/>
                </a:cubicBezTo>
                <a:cubicBezTo>
                  <a:pt x="1119063" y="1625446"/>
                  <a:pt x="1118262" y="1625399"/>
                  <a:pt x="1117474" y="1625352"/>
                </a:cubicBezTo>
                <a:cubicBezTo>
                  <a:pt x="1117085" y="1625328"/>
                  <a:pt x="1116732" y="1625233"/>
                  <a:pt x="1116438" y="1625091"/>
                </a:cubicBezTo>
                <a:cubicBezTo>
                  <a:pt x="1116285" y="1625009"/>
                  <a:pt x="1116190" y="1624902"/>
                  <a:pt x="1116073" y="1624808"/>
                </a:cubicBezTo>
                <a:cubicBezTo>
                  <a:pt x="1114389" y="1623507"/>
                  <a:pt x="1114837" y="1620268"/>
                  <a:pt x="1117509" y="1620280"/>
                </a:cubicBezTo>
                <a:cubicBezTo>
                  <a:pt x="1117627" y="1620292"/>
                  <a:pt x="1117733" y="1620292"/>
                  <a:pt x="1117850" y="1620292"/>
                </a:cubicBezTo>
                <a:cubicBezTo>
                  <a:pt x="1119616" y="1620292"/>
                  <a:pt x="1121464" y="1620304"/>
                  <a:pt x="1123301" y="1620446"/>
                </a:cubicBezTo>
                <a:cubicBezTo>
                  <a:pt x="1123430" y="1620446"/>
                  <a:pt x="1123548" y="1620469"/>
                  <a:pt x="1123666" y="1620481"/>
                </a:cubicBezTo>
                <a:cubicBezTo>
                  <a:pt x="1124278" y="1620528"/>
                  <a:pt x="1124878" y="1620576"/>
                  <a:pt x="1125478" y="1620670"/>
                </a:cubicBezTo>
                <a:cubicBezTo>
                  <a:pt x="1125584" y="1620682"/>
                  <a:pt x="1125679" y="1620717"/>
                  <a:pt x="1125785" y="1620729"/>
                </a:cubicBezTo>
                <a:cubicBezTo>
                  <a:pt x="1126561" y="1620859"/>
                  <a:pt x="1127338" y="1621013"/>
                  <a:pt x="1128068" y="1621238"/>
                </a:cubicBezTo>
                <a:cubicBezTo>
                  <a:pt x="1128398" y="1621332"/>
                  <a:pt x="1128692" y="1621557"/>
                  <a:pt x="1128951" y="1621817"/>
                </a:cubicBezTo>
                <a:close/>
                <a:moveTo>
                  <a:pt x="830440" y="1344799"/>
                </a:moveTo>
                <a:cubicBezTo>
                  <a:pt x="823308" y="1349208"/>
                  <a:pt x="825514" y="1356183"/>
                  <a:pt x="827253" y="1363229"/>
                </a:cubicBezTo>
                <a:lnTo>
                  <a:pt x="827254" y="1363229"/>
                </a:lnTo>
                <a:cubicBezTo>
                  <a:pt x="828404" y="1364718"/>
                  <a:pt x="829753" y="1366007"/>
                  <a:pt x="831272" y="1367012"/>
                </a:cubicBezTo>
                <a:cubicBezTo>
                  <a:pt x="832744" y="1367981"/>
                  <a:pt x="834388" y="1368643"/>
                  <a:pt x="836172" y="1368962"/>
                </a:cubicBezTo>
                <a:cubicBezTo>
                  <a:pt x="837587" y="1369211"/>
                  <a:pt x="839083" y="1369246"/>
                  <a:pt x="840672" y="1368974"/>
                </a:cubicBezTo>
                <a:cubicBezTo>
                  <a:pt x="839198" y="1368348"/>
                  <a:pt x="837870" y="1367473"/>
                  <a:pt x="836620" y="1366480"/>
                </a:cubicBezTo>
                <a:cubicBezTo>
                  <a:pt x="834823" y="1365061"/>
                  <a:pt x="833291" y="1363347"/>
                  <a:pt x="832096" y="1361396"/>
                </a:cubicBezTo>
                <a:cubicBezTo>
                  <a:pt x="829147" y="1356585"/>
                  <a:pt x="828229" y="1350568"/>
                  <a:pt x="830705" y="1345260"/>
                </a:cubicBezTo>
                <a:cubicBezTo>
                  <a:pt x="830618" y="1345106"/>
                  <a:pt x="830532" y="1344952"/>
                  <a:pt x="830440" y="1344799"/>
                </a:cubicBezTo>
                <a:close/>
                <a:moveTo>
                  <a:pt x="748552" y="1268631"/>
                </a:moveTo>
                <a:cubicBezTo>
                  <a:pt x="747636" y="1268206"/>
                  <a:pt x="746799" y="1267828"/>
                  <a:pt x="746019" y="1267473"/>
                </a:cubicBezTo>
                <a:cubicBezTo>
                  <a:pt x="745878" y="1267414"/>
                  <a:pt x="745763" y="1267355"/>
                  <a:pt x="745626" y="1267296"/>
                </a:cubicBezTo>
                <a:cubicBezTo>
                  <a:pt x="745042" y="1267024"/>
                  <a:pt x="744468" y="1266764"/>
                  <a:pt x="743950" y="1266539"/>
                </a:cubicBezTo>
                <a:cubicBezTo>
                  <a:pt x="744092" y="1267177"/>
                  <a:pt x="744266" y="1267816"/>
                  <a:pt x="744413" y="1268466"/>
                </a:cubicBezTo>
                <a:cubicBezTo>
                  <a:pt x="744449" y="1268620"/>
                  <a:pt x="744489" y="1268773"/>
                  <a:pt x="744526" y="1268939"/>
                </a:cubicBezTo>
                <a:cubicBezTo>
                  <a:pt x="744789" y="1270074"/>
                  <a:pt x="745055" y="1271209"/>
                  <a:pt x="745339" y="1272332"/>
                </a:cubicBezTo>
                <a:cubicBezTo>
                  <a:pt x="745688" y="1273727"/>
                  <a:pt x="746057" y="1275110"/>
                  <a:pt x="746436" y="1276493"/>
                </a:cubicBezTo>
                <a:cubicBezTo>
                  <a:pt x="746486" y="1276670"/>
                  <a:pt x="746539" y="1276848"/>
                  <a:pt x="746589" y="1277037"/>
                </a:cubicBezTo>
                <a:cubicBezTo>
                  <a:pt x="746881" y="1278089"/>
                  <a:pt x="747166" y="1279141"/>
                  <a:pt x="747476" y="1280193"/>
                </a:cubicBezTo>
                <a:cubicBezTo>
                  <a:pt x="747567" y="1280500"/>
                  <a:pt x="747646" y="1280820"/>
                  <a:pt x="747741" y="1281139"/>
                </a:cubicBezTo>
                <a:cubicBezTo>
                  <a:pt x="747742" y="1281139"/>
                  <a:pt x="747742" y="1281139"/>
                  <a:pt x="747742" y="1281139"/>
                </a:cubicBezTo>
                <a:cubicBezTo>
                  <a:pt x="747770" y="1281233"/>
                  <a:pt x="747794" y="1281328"/>
                  <a:pt x="747822" y="1281423"/>
                </a:cubicBezTo>
                <a:cubicBezTo>
                  <a:pt x="747812" y="1281316"/>
                  <a:pt x="747812" y="1281198"/>
                  <a:pt x="747803" y="1281080"/>
                </a:cubicBezTo>
                <a:cubicBezTo>
                  <a:pt x="747774" y="1280725"/>
                  <a:pt x="747765" y="1280359"/>
                  <a:pt x="747743" y="1280004"/>
                </a:cubicBezTo>
                <a:cubicBezTo>
                  <a:pt x="747677" y="1278916"/>
                  <a:pt x="747648" y="1277841"/>
                  <a:pt x="747655" y="1276753"/>
                </a:cubicBezTo>
                <a:cubicBezTo>
                  <a:pt x="747657" y="1276280"/>
                  <a:pt x="747652" y="1275819"/>
                  <a:pt x="747670" y="1275346"/>
                </a:cubicBezTo>
                <a:cubicBezTo>
                  <a:pt x="747741" y="1273478"/>
                  <a:pt x="747961" y="1271646"/>
                  <a:pt x="748313" y="1269884"/>
                </a:cubicBezTo>
                <a:cubicBezTo>
                  <a:pt x="748396" y="1269471"/>
                  <a:pt x="748450" y="1269033"/>
                  <a:pt x="748552" y="1268631"/>
                </a:cubicBezTo>
                <a:close/>
                <a:moveTo>
                  <a:pt x="836040" y="1348830"/>
                </a:moveTo>
                <a:cubicBezTo>
                  <a:pt x="835143" y="1348676"/>
                  <a:pt x="834274" y="1348416"/>
                  <a:pt x="833477" y="1348002"/>
                </a:cubicBezTo>
                <a:cubicBezTo>
                  <a:pt x="833375" y="1348392"/>
                  <a:pt x="833369" y="1348794"/>
                  <a:pt x="833302" y="1349196"/>
                </a:cubicBezTo>
                <a:cubicBezTo>
                  <a:pt x="832698" y="1352778"/>
                  <a:pt x="833425" y="1356479"/>
                  <a:pt x="835682" y="1359481"/>
                </a:cubicBezTo>
                <a:cubicBezTo>
                  <a:pt x="835689" y="1359481"/>
                  <a:pt x="835697" y="1359493"/>
                  <a:pt x="835704" y="1359505"/>
                </a:cubicBezTo>
                <a:cubicBezTo>
                  <a:pt x="837647" y="1362070"/>
                  <a:pt x="840727" y="1363808"/>
                  <a:pt x="842712" y="1364766"/>
                </a:cubicBezTo>
                <a:lnTo>
                  <a:pt x="842711" y="1364766"/>
                </a:lnTo>
                <a:cubicBezTo>
                  <a:pt x="843794" y="1365286"/>
                  <a:pt x="844565" y="1365581"/>
                  <a:pt x="844609" y="1365640"/>
                </a:cubicBezTo>
                <a:cubicBezTo>
                  <a:pt x="845429" y="1365948"/>
                  <a:pt x="846301" y="1366042"/>
                  <a:pt x="847216" y="1366007"/>
                </a:cubicBezTo>
                <a:cubicBezTo>
                  <a:pt x="847557" y="1365983"/>
                  <a:pt x="847884" y="1366019"/>
                  <a:pt x="848245" y="1365948"/>
                </a:cubicBezTo>
                <a:cubicBezTo>
                  <a:pt x="849042" y="1365416"/>
                  <a:pt x="849817" y="1364837"/>
                  <a:pt x="850563" y="1364234"/>
                </a:cubicBezTo>
                <a:cubicBezTo>
                  <a:pt x="848622" y="1363205"/>
                  <a:pt x="846905" y="1362047"/>
                  <a:pt x="845342" y="1360829"/>
                </a:cubicBezTo>
                <a:cubicBezTo>
                  <a:pt x="840142" y="1356798"/>
                  <a:pt x="837082" y="1352199"/>
                  <a:pt x="836259" y="1349551"/>
                </a:cubicBezTo>
                <a:cubicBezTo>
                  <a:pt x="836185" y="1349303"/>
                  <a:pt x="836078" y="1349043"/>
                  <a:pt x="836040" y="1348830"/>
                </a:cubicBezTo>
                <a:close/>
                <a:moveTo>
                  <a:pt x="336626" y="886485"/>
                </a:moveTo>
                <a:cubicBezTo>
                  <a:pt x="338158" y="888411"/>
                  <a:pt x="338175" y="890890"/>
                  <a:pt x="338531" y="893254"/>
                </a:cubicBezTo>
                <a:cubicBezTo>
                  <a:pt x="338806" y="895053"/>
                  <a:pt x="339234" y="896345"/>
                  <a:pt x="337715" y="897546"/>
                </a:cubicBezTo>
                <a:cubicBezTo>
                  <a:pt x="337313" y="897866"/>
                  <a:pt x="336922" y="897873"/>
                  <a:pt x="336469" y="897662"/>
                </a:cubicBezTo>
                <a:cubicBezTo>
                  <a:pt x="336305" y="897585"/>
                  <a:pt x="336139" y="897509"/>
                  <a:pt x="335977" y="897432"/>
                </a:cubicBezTo>
                <a:lnTo>
                  <a:pt x="335976" y="897432"/>
                </a:lnTo>
                <a:cubicBezTo>
                  <a:pt x="335353" y="897142"/>
                  <a:pt x="335008" y="896447"/>
                  <a:pt x="334956" y="895792"/>
                </a:cubicBezTo>
                <a:cubicBezTo>
                  <a:pt x="334725" y="892903"/>
                  <a:pt x="333920" y="889291"/>
                  <a:pt x="335269" y="886627"/>
                </a:cubicBezTo>
                <a:cubicBezTo>
                  <a:pt x="335508" y="886154"/>
                  <a:pt x="336295" y="886069"/>
                  <a:pt x="336626" y="886485"/>
                </a:cubicBezTo>
                <a:close/>
                <a:moveTo>
                  <a:pt x="753776" y="1271019"/>
                </a:moveTo>
                <a:cubicBezTo>
                  <a:pt x="753330" y="1270807"/>
                  <a:pt x="752879" y="1270606"/>
                  <a:pt x="752430" y="1270393"/>
                </a:cubicBezTo>
                <a:cubicBezTo>
                  <a:pt x="752339" y="1270357"/>
                  <a:pt x="752246" y="1270310"/>
                  <a:pt x="752155" y="1270275"/>
                </a:cubicBezTo>
                <a:cubicBezTo>
                  <a:pt x="752169" y="1270405"/>
                  <a:pt x="752184" y="1270523"/>
                  <a:pt x="752199" y="1270653"/>
                </a:cubicBezTo>
                <a:cubicBezTo>
                  <a:pt x="752342" y="1272036"/>
                  <a:pt x="752499" y="1273336"/>
                  <a:pt x="752662" y="1274578"/>
                </a:cubicBezTo>
                <a:cubicBezTo>
                  <a:pt x="752847" y="1275984"/>
                  <a:pt x="753044" y="1277297"/>
                  <a:pt x="753251" y="1278538"/>
                </a:cubicBezTo>
                <a:cubicBezTo>
                  <a:pt x="753416" y="1278455"/>
                  <a:pt x="753583" y="1278396"/>
                  <a:pt x="753749" y="1278313"/>
                </a:cubicBezTo>
                <a:cubicBezTo>
                  <a:pt x="753568" y="1276446"/>
                  <a:pt x="753540" y="1274578"/>
                  <a:pt x="753685" y="1272710"/>
                </a:cubicBezTo>
                <a:cubicBezTo>
                  <a:pt x="753730" y="1272142"/>
                  <a:pt x="753696" y="1271575"/>
                  <a:pt x="753776" y="1271019"/>
                </a:cubicBezTo>
                <a:close/>
                <a:moveTo>
                  <a:pt x="829807" y="1340448"/>
                </a:moveTo>
                <a:cubicBezTo>
                  <a:pt x="829228" y="1340425"/>
                  <a:pt x="828668" y="1340366"/>
                  <a:pt x="828129" y="1340247"/>
                </a:cubicBezTo>
                <a:cubicBezTo>
                  <a:pt x="828090" y="1340236"/>
                  <a:pt x="828053" y="1340224"/>
                  <a:pt x="828014" y="1340212"/>
                </a:cubicBezTo>
                <a:cubicBezTo>
                  <a:pt x="827470" y="1340094"/>
                  <a:pt x="826947" y="1339893"/>
                  <a:pt x="826454" y="1339597"/>
                </a:cubicBezTo>
                <a:cubicBezTo>
                  <a:pt x="825512" y="1340980"/>
                  <a:pt x="824890" y="1342139"/>
                  <a:pt x="824386" y="1343238"/>
                </a:cubicBezTo>
                <a:cubicBezTo>
                  <a:pt x="823350" y="1345496"/>
                  <a:pt x="823016" y="1347364"/>
                  <a:pt x="822907" y="1349468"/>
                </a:cubicBezTo>
                <a:cubicBezTo>
                  <a:pt x="823339" y="1348310"/>
                  <a:pt x="823933" y="1347281"/>
                  <a:pt x="824600" y="1346324"/>
                </a:cubicBezTo>
                <a:cubicBezTo>
                  <a:pt x="825893" y="1344468"/>
                  <a:pt x="827585" y="1342990"/>
                  <a:pt x="829761" y="1342068"/>
                </a:cubicBezTo>
                <a:cubicBezTo>
                  <a:pt x="829698" y="1341512"/>
                  <a:pt x="829773" y="1340980"/>
                  <a:pt x="829807" y="1340448"/>
                </a:cubicBezTo>
                <a:close/>
                <a:moveTo>
                  <a:pt x="1043981" y="1538048"/>
                </a:moveTo>
                <a:cubicBezTo>
                  <a:pt x="1044092" y="1538237"/>
                  <a:pt x="1044219" y="1538438"/>
                  <a:pt x="1044337" y="1538628"/>
                </a:cubicBezTo>
                <a:cubicBezTo>
                  <a:pt x="1046439" y="1542009"/>
                  <a:pt x="1049457" y="1546725"/>
                  <a:pt x="1048484" y="1550662"/>
                </a:cubicBezTo>
                <a:cubicBezTo>
                  <a:pt x="1047885" y="1553026"/>
                  <a:pt x="1045891" y="1548570"/>
                  <a:pt x="1044026" y="1544385"/>
                </a:cubicBezTo>
                <a:cubicBezTo>
                  <a:pt x="1043149" y="1542422"/>
                  <a:pt x="1042300" y="1540507"/>
                  <a:pt x="1041640" y="1539408"/>
                </a:cubicBezTo>
                <a:cubicBezTo>
                  <a:pt x="1040749" y="1537895"/>
                  <a:pt x="1043070" y="1536571"/>
                  <a:pt x="1043981" y="1538048"/>
                </a:cubicBezTo>
                <a:close/>
                <a:moveTo>
                  <a:pt x="1245646" y="1723815"/>
                </a:moveTo>
                <a:cubicBezTo>
                  <a:pt x="1244928" y="1724737"/>
                  <a:pt x="1244139" y="1725623"/>
                  <a:pt x="1243362" y="1726522"/>
                </a:cubicBezTo>
                <a:cubicBezTo>
                  <a:pt x="1243103" y="1726841"/>
                  <a:pt x="1242831" y="1727160"/>
                  <a:pt x="1242561" y="1727480"/>
                </a:cubicBezTo>
                <a:cubicBezTo>
                  <a:pt x="1242232" y="1727858"/>
                  <a:pt x="1241926" y="1728260"/>
                  <a:pt x="1241596" y="1728626"/>
                </a:cubicBezTo>
                <a:cubicBezTo>
                  <a:pt x="1240513" y="1729844"/>
                  <a:pt x="1239383" y="1731014"/>
                  <a:pt x="1238252" y="1732184"/>
                </a:cubicBezTo>
                <a:cubicBezTo>
                  <a:pt x="1237099" y="1733390"/>
                  <a:pt x="1235922" y="1734584"/>
                  <a:pt x="1234733" y="1735755"/>
                </a:cubicBezTo>
                <a:cubicBezTo>
                  <a:pt x="1233780" y="1736700"/>
                  <a:pt x="1232826" y="1737658"/>
                  <a:pt x="1231873" y="1738592"/>
                </a:cubicBezTo>
                <a:cubicBezTo>
                  <a:pt x="1231625" y="1738828"/>
                  <a:pt x="1231378" y="1739053"/>
                  <a:pt x="1231131" y="1739301"/>
                </a:cubicBezTo>
                <a:cubicBezTo>
                  <a:pt x="1230095" y="1740306"/>
                  <a:pt x="1229047" y="1741311"/>
                  <a:pt x="1228011" y="1742304"/>
                </a:cubicBezTo>
                <a:cubicBezTo>
                  <a:pt x="1227376" y="1742919"/>
                  <a:pt x="1226752" y="1743581"/>
                  <a:pt x="1226116" y="1744243"/>
                </a:cubicBezTo>
                <a:cubicBezTo>
                  <a:pt x="1225339" y="1745046"/>
                  <a:pt x="1224551" y="1745886"/>
                  <a:pt x="1223774" y="1746749"/>
                </a:cubicBezTo>
                <a:cubicBezTo>
                  <a:pt x="1222726" y="1747895"/>
                  <a:pt x="1221678" y="1749054"/>
                  <a:pt x="1220631" y="1750236"/>
                </a:cubicBezTo>
                <a:cubicBezTo>
                  <a:pt x="1219795" y="1751170"/>
                  <a:pt x="1218970" y="1752092"/>
                  <a:pt x="1218123" y="1753014"/>
                </a:cubicBezTo>
                <a:cubicBezTo>
                  <a:pt x="1218016" y="1753133"/>
                  <a:pt x="1217911" y="1753251"/>
                  <a:pt x="1217793" y="1753369"/>
                </a:cubicBezTo>
                <a:cubicBezTo>
                  <a:pt x="1217557" y="1753629"/>
                  <a:pt x="1217334" y="1753889"/>
                  <a:pt x="1217099" y="1754149"/>
                </a:cubicBezTo>
                <a:cubicBezTo>
                  <a:pt x="1217052" y="1754197"/>
                  <a:pt x="1217005" y="1754244"/>
                  <a:pt x="1216958" y="1754291"/>
                </a:cubicBezTo>
                <a:cubicBezTo>
                  <a:pt x="1215722" y="1755615"/>
                  <a:pt x="1214450" y="1756892"/>
                  <a:pt x="1213155" y="1758121"/>
                </a:cubicBezTo>
                <a:cubicBezTo>
                  <a:pt x="1210624" y="1760533"/>
                  <a:pt x="1207998" y="1762696"/>
                  <a:pt x="1205174" y="1764257"/>
                </a:cubicBezTo>
                <a:cubicBezTo>
                  <a:pt x="1205033" y="1764340"/>
                  <a:pt x="1204880" y="1764316"/>
                  <a:pt x="1204739" y="1764340"/>
                </a:cubicBezTo>
                <a:cubicBezTo>
                  <a:pt x="1204902" y="1764907"/>
                  <a:pt x="1204856" y="1765534"/>
                  <a:pt x="1204420" y="1766125"/>
                </a:cubicBezTo>
                <a:cubicBezTo>
                  <a:pt x="1202502" y="1768714"/>
                  <a:pt x="1200512" y="1771184"/>
                  <a:pt x="1198405" y="1773643"/>
                </a:cubicBezTo>
                <a:cubicBezTo>
                  <a:pt x="1196840" y="1775476"/>
                  <a:pt x="1195521" y="1777261"/>
                  <a:pt x="1193237" y="1778159"/>
                </a:cubicBezTo>
                <a:cubicBezTo>
                  <a:pt x="1191954" y="1778656"/>
                  <a:pt x="1190130" y="1777556"/>
                  <a:pt x="1190506" y="1776031"/>
                </a:cubicBezTo>
                <a:cubicBezTo>
                  <a:pt x="1191742" y="1770936"/>
                  <a:pt x="1197358" y="1766668"/>
                  <a:pt x="1200983" y="1763134"/>
                </a:cubicBezTo>
                <a:cubicBezTo>
                  <a:pt x="1201513" y="1762614"/>
                  <a:pt x="1202137" y="1762495"/>
                  <a:pt x="1202737" y="1762590"/>
                </a:cubicBezTo>
                <a:cubicBezTo>
                  <a:pt x="1202749" y="1762507"/>
                  <a:pt x="1202713" y="1762436"/>
                  <a:pt x="1202737" y="1762354"/>
                </a:cubicBezTo>
                <a:cubicBezTo>
                  <a:pt x="1204609" y="1756608"/>
                  <a:pt x="1209165" y="1751548"/>
                  <a:pt x="1214050" y="1746926"/>
                </a:cubicBezTo>
                <a:cubicBezTo>
                  <a:pt x="1215333" y="1745709"/>
                  <a:pt x="1216628" y="1744515"/>
                  <a:pt x="1217923" y="1743356"/>
                </a:cubicBezTo>
                <a:cubicBezTo>
                  <a:pt x="1218300" y="1743013"/>
                  <a:pt x="1218665" y="1742682"/>
                  <a:pt x="1219041" y="1742351"/>
                </a:cubicBezTo>
                <a:cubicBezTo>
                  <a:pt x="1219842" y="1741630"/>
                  <a:pt x="1220631" y="1740909"/>
                  <a:pt x="1221396" y="1740211"/>
                </a:cubicBezTo>
                <a:cubicBezTo>
                  <a:pt x="1221431" y="1740176"/>
                  <a:pt x="1221466" y="1740152"/>
                  <a:pt x="1221502" y="1740117"/>
                </a:cubicBezTo>
                <a:cubicBezTo>
                  <a:pt x="1221902" y="1739750"/>
                  <a:pt x="1222279" y="1739396"/>
                  <a:pt x="1222667" y="1739029"/>
                </a:cubicBezTo>
                <a:cubicBezTo>
                  <a:pt x="1222997" y="1738722"/>
                  <a:pt x="1223350" y="1738403"/>
                  <a:pt x="1223668" y="1738095"/>
                </a:cubicBezTo>
                <a:cubicBezTo>
                  <a:pt x="1224809" y="1736996"/>
                  <a:pt x="1225940" y="1735861"/>
                  <a:pt x="1227070" y="1734738"/>
                </a:cubicBezTo>
                <a:cubicBezTo>
                  <a:pt x="1227411" y="1734395"/>
                  <a:pt x="1227764" y="1734052"/>
                  <a:pt x="1228106" y="1733721"/>
                </a:cubicBezTo>
                <a:cubicBezTo>
                  <a:pt x="1229542" y="1732303"/>
                  <a:pt x="1230977" y="1730896"/>
                  <a:pt x="1232401" y="1729477"/>
                </a:cubicBezTo>
                <a:cubicBezTo>
                  <a:pt x="1233109" y="1728768"/>
                  <a:pt x="1233827" y="1728070"/>
                  <a:pt x="1234545" y="1727361"/>
                </a:cubicBezTo>
                <a:cubicBezTo>
                  <a:pt x="1232885" y="1728094"/>
                  <a:pt x="1231201" y="1728650"/>
                  <a:pt x="1229482" y="1729063"/>
                </a:cubicBezTo>
                <a:cubicBezTo>
                  <a:pt x="1229329" y="1729099"/>
                  <a:pt x="1229177" y="1729135"/>
                  <a:pt x="1229024" y="1729170"/>
                </a:cubicBezTo>
                <a:cubicBezTo>
                  <a:pt x="1228671" y="1729241"/>
                  <a:pt x="1228329" y="1729359"/>
                  <a:pt x="1227976" y="1729418"/>
                </a:cubicBezTo>
                <a:cubicBezTo>
                  <a:pt x="1227905" y="1729430"/>
                  <a:pt x="1227834" y="1729466"/>
                  <a:pt x="1227764" y="1729466"/>
                </a:cubicBezTo>
                <a:cubicBezTo>
                  <a:pt x="1227399" y="1729525"/>
                  <a:pt x="1227034" y="1729536"/>
                  <a:pt x="1226668" y="1729584"/>
                </a:cubicBezTo>
                <a:cubicBezTo>
                  <a:pt x="1226152" y="1729986"/>
                  <a:pt x="1225657" y="1730399"/>
                  <a:pt x="1225151" y="1730801"/>
                </a:cubicBezTo>
                <a:cubicBezTo>
                  <a:pt x="1223303" y="1732244"/>
                  <a:pt x="1221478" y="1733709"/>
                  <a:pt x="1219665" y="1735199"/>
                </a:cubicBezTo>
                <a:cubicBezTo>
                  <a:pt x="1218959" y="1735778"/>
                  <a:pt x="1218264" y="1736358"/>
                  <a:pt x="1217558" y="1736949"/>
                </a:cubicBezTo>
                <a:cubicBezTo>
                  <a:pt x="1216251" y="1738060"/>
                  <a:pt x="1215015" y="1739254"/>
                  <a:pt x="1213744" y="1740400"/>
                </a:cubicBezTo>
                <a:cubicBezTo>
                  <a:pt x="1212579" y="1741465"/>
                  <a:pt x="1211354" y="1742481"/>
                  <a:pt x="1210223" y="1743592"/>
                </a:cubicBezTo>
                <a:cubicBezTo>
                  <a:pt x="1204868" y="1748889"/>
                  <a:pt x="1200065" y="1755083"/>
                  <a:pt x="1194262" y="1759847"/>
                </a:cubicBezTo>
                <a:cubicBezTo>
                  <a:pt x="1192825" y="1761030"/>
                  <a:pt x="1191083" y="1759174"/>
                  <a:pt x="1191660" y="1757672"/>
                </a:cubicBezTo>
                <a:cubicBezTo>
                  <a:pt x="1193908" y="1751868"/>
                  <a:pt x="1197699" y="1746548"/>
                  <a:pt x="1202324" y="1741784"/>
                </a:cubicBezTo>
                <a:cubicBezTo>
                  <a:pt x="1202666" y="1741441"/>
                  <a:pt x="1203020" y="1741110"/>
                  <a:pt x="1203361" y="1740767"/>
                </a:cubicBezTo>
                <a:cubicBezTo>
                  <a:pt x="1206375" y="1737800"/>
                  <a:pt x="1209683" y="1735057"/>
                  <a:pt x="1213155" y="1732598"/>
                </a:cubicBezTo>
                <a:cubicBezTo>
                  <a:pt x="1214285" y="1731794"/>
                  <a:pt x="1215427" y="1731002"/>
                  <a:pt x="1216593" y="1730258"/>
                </a:cubicBezTo>
                <a:cubicBezTo>
                  <a:pt x="1215404" y="1730293"/>
                  <a:pt x="1214238" y="1730364"/>
                  <a:pt x="1213048" y="1730411"/>
                </a:cubicBezTo>
                <a:cubicBezTo>
                  <a:pt x="1211696" y="1730470"/>
                  <a:pt x="1210330" y="1730494"/>
                  <a:pt x="1208988" y="1730589"/>
                </a:cubicBezTo>
                <a:cubicBezTo>
                  <a:pt x="1207586" y="1732090"/>
                  <a:pt x="1206257" y="1733709"/>
                  <a:pt x="1205021" y="1734963"/>
                </a:cubicBezTo>
                <a:cubicBezTo>
                  <a:pt x="1204562" y="1735424"/>
                  <a:pt x="1204044" y="1735837"/>
                  <a:pt x="1203573" y="1736287"/>
                </a:cubicBezTo>
                <a:cubicBezTo>
                  <a:pt x="1203138" y="1736689"/>
                  <a:pt x="1202702" y="1737090"/>
                  <a:pt x="1202266" y="1737481"/>
                </a:cubicBezTo>
                <a:cubicBezTo>
                  <a:pt x="1199959" y="1739538"/>
                  <a:pt x="1197617" y="1741547"/>
                  <a:pt x="1195509" y="1743817"/>
                </a:cubicBezTo>
                <a:cubicBezTo>
                  <a:pt x="1191224" y="1748416"/>
                  <a:pt x="1187575" y="1753925"/>
                  <a:pt x="1183243" y="1758535"/>
                </a:cubicBezTo>
                <a:cubicBezTo>
                  <a:pt x="1182819" y="1758984"/>
                  <a:pt x="1182384" y="1759410"/>
                  <a:pt x="1181948" y="1759847"/>
                </a:cubicBezTo>
                <a:cubicBezTo>
                  <a:pt x="1181383" y="1760391"/>
                  <a:pt x="1180877" y="1760994"/>
                  <a:pt x="1180288" y="1761502"/>
                </a:cubicBezTo>
                <a:cubicBezTo>
                  <a:pt x="1178923" y="1762685"/>
                  <a:pt x="1176851" y="1761018"/>
                  <a:pt x="1177522" y="1759410"/>
                </a:cubicBezTo>
                <a:cubicBezTo>
                  <a:pt x="1178005" y="1758251"/>
                  <a:pt x="1178569" y="1757105"/>
                  <a:pt x="1179205" y="1755958"/>
                </a:cubicBezTo>
                <a:cubicBezTo>
                  <a:pt x="1179664" y="1755130"/>
                  <a:pt x="1180182" y="1754315"/>
                  <a:pt x="1180700" y="1753499"/>
                </a:cubicBezTo>
                <a:cubicBezTo>
                  <a:pt x="1184856" y="1747009"/>
                  <a:pt x="1190824" y="1740791"/>
                  <a:pt x="1195639" y="1735435"/>
                </a:cubicBezTo>
                <a:cubicBezTo>
                  <a:pt x="1195839" y="1735223"/>
                  <a:pt x="1196051" y="1734998"/>
                  <a:pt x="1196239" y="1734785"/>
                </a:cubicBezTo>
                <a:cubicBezTo>
                  <a:pt x="1196310" y="1734691"/>
                  <a:pt x="1196392" y="1734608"/>
                  <a:pt x="1196475" y="1734525"/>
                </a:cubicBezTo>
                <a:cubicBezTo>
                  <a:pt x="1197052" y="1733863"/>
                  <a:pt x="1197699" y="1733107"/>
                  <a:pt x="1198370" y="1732326"/>
                </a:cubicBezTo>
                <a:cubicBezTo>
                  <a:pt x="1197605" y="1732551"/>
                  <a:pt x="1196863" y="1732847"/>
                  <a:pt x="1196109" y="1733130"/>
                </a:cubicBezTo>
                <a:cubicBezTo>
                  <a:pt x="1195827" y="1733237"/>
                  <a:pt x="1195545" y="1733319"/>
                  <a:pt x="1195262" y="1733438"/>
                </a:cubicBezTo>
                <a:cubicBezTo>
                  <a:pt x="1193861" y="1733993"/>
                  <a:pt x="1192472" y="1734643"/>
                  <a:pt x="1191142" y="1735483"/>
                </a:cubicBezTo>
                <a:cubicBezTo>
                  <a:pt x="1189376" y="1736582"/>
                  <a:pt x="1187658" y="1737599"/>
                  <a:pt x="1185939" y="1738556"/>
                </a:cubicBezTo>
                <a:cubicBezTo>
                  <a:pt x="1185056" y="1739609"/>
                  <a:pt x="1184150" y="1740649"/>
                  <a:pt x="1183255" y="1741689"/>
                </a:cubicBezTo>
                <a:cubicBezTo>
                  <a:pt x="1182983" y="1741997"/>
                  <a:pt x="1182724" y="1742304"/>
                  <a:pt x="1182454" y="1742611"/>
                </a:cubicBezTo>
                <a:cubicBezTo>
                  <a:pt x="1180771" y="1744562"/>
                  <a:pt x="1179088" y="1746524"/>
                  <a:pt x="1177416" y="1748487"/>
                </a:cubicBezTo>
                <a:cubicBezTo>
                  <a:pt x="1177075" y="1748889"/>
                  <a:pt x="1176733" y="1749279"/>
                  <a:pt x="1176392" y="1749669"/>
                </a:cubicBezTo>
                <a:cubicBezTo>
                  <a:pt x="1176003" y="1750142"/>
                  <a:pt x="1175615" y="1750638"/>
                  <a:pt x="1175238" y="1751147"/>
                </a:cubicBezTo>
                <a:cubicBezTo>
                  <a:pt x="1173954" y="1752825"/>
                  <a:pt x="1172707" y="1754681"/>
                  <a:pt x="1171388" y="1756466"/>
                </a:cubicBezTo>
                <a:cubicBezTo>
                  <a:pt x="1171024" y="1756963"/>
                  <a:pt x="1170647" y="1757436"/>
                  <a:pt x="1170271" y="1757908"/>
                </a:cubicBezTo>
                <a:cubicBezTo>
                  <a:pt x="1169870" y="1758417"/>
                  <a:pt x="1169458" y="1758902"/>
                  <a:pt x="1169046" y="1759363"/>
                </a:cubicBezTo>
                <a:cubicBezTo>
                  <a:pt x="1167834" y="1760722"/>
                  <a:pt x="1166538" y="1761940"/>
                  <a:pt x="1165079" y="1762815"/>
                </a:cubicBezTo>
                <a:cubicBezTo>
                  <a:pt x="1163949" y="1763500"/>
                  <a:pt x="1162230" y="1762342"/>
                  <a:pt x="1162453" y="1761030"/>
                </a:cubicBezTo>
                <a:cubicBezTo>
                  <a:pt x="1162819" y="1758890"/>
                  <a:pt x="1163843" y="1756809"/>
                  <a:pt x="1165150" y="1754835"/>
                </a:cubicBezTo>
                <a:cubicBezTo>
                  <a:pt x="1166986" y="1752045"/>
                  <a:pt x="1169388" y="1749444"/>
                  <a:pt x="1171424" y="1747163"/>
                </a:cubicBezTo>
                <a:cubicBezTo>
                  <a:pt x="1171601" y="1746962"/>
                  <a:pt x="1171789" y="1746761"/>
                  <a:pt x="1171954" y="1746560"/>
                </a:cubicBezTo>
                <a:cubicBezTo>
                  <a:pt x="1172660" y="1745756"/>
                  <a:pt x="1173389" y="1745046"/>
                  <a:pt x="1174108" y="1744314"/>
                </a:cubicBezTo>
                <a:cubicBezTo>
                  <a:pt x="1174426" y="1743994"/>
                  <a:pt x="1174744" y="1743663"/>
                  <a:pt x="1175062" y="1743332"/>
                </a:cubicBezTo>
                <a:cubicBezTo>
                  <a:pt x="1174591" y="1743486"/>
                  <a:pt x="1174120" y="1743640"/>
                  <a:pt x="1173648" y="1743793"/>
                </a:cubicBezTo>
                <a:cubicBezTo>
                  <a:pt x="1173449" y="1743853"/>
                  <a:pt x="1173261" y="1743923"/>
                  <a:pt x="1173061" y="1743983"/>
                </a:cubicBezTo>
                <a:cubicBezTo>
                  <a:pt x="1170694" y="1744609"/>
                  <a:pt x="1168705" y="1742103"/>
                  <a:pt x="1169364" y="1739892"/>
                </a:cubicBezTo>
                <a:cubicBezTo>
                  <a:pt x="1169411" y="1739727"/>
                  <a:pt x="1169423" y="1739573"/>
                  <a:pt x="1169470" y="1739407"/>
                </a:cubicBezTo>
                <a:cubicBezTo>
                  <a:pt x="1170247" y="1736606"/>
                  <a:pt x="1170541" y="1733887"/>
                  <a:pt x="1170482" y="1731227"/>
                </a:cubicBezTo>
                <a:cubicBezTo>
                  <a:pt x="1169352" y="1733178"/>
                  <a:pt x="1168128" y="1735104"/>
                  <a:pt x="1166927" y="1737020"/>
                </a:cubicBezTo>
                <a:cubicBezTo>
                  <a:pt x="1166115" y="1738308"/>
                  <a:pt x="1165303" y="1739597"/>
                  <a:pt x="1164560" y="1740897"/>
                </a:cubicBezTo>
                <a:cubicBezTo>
                  <a:pt x="1164550" y="1740909"/>
                  <a:pt x="1164550" y="1740921"/>
                  <a:pt x="1164537" y="1740933"/>
                </a:cubicBezTo>
                <a:cubicBezTo>
                  <a:pt x="1162183" y="1745058"/>
                  <a:pt x="1160053" y="1749586"/>
                  <a:pt x="1157251" y="1753511"/>
                </a:cubicBezTo>
                <a:cubicBezTo>
                  <a:pt x="1156509" y="1754551"/>
                  <a:pt x="1155662" y="1755497"/>
                  <a:pt x="1154802" y="1756431"/>
                </a:cubicBezTo>
                <a:cubicBezTo>
                  <a:pt x="1154449" y="1756821"/>
                  <a:pt x="1154155" y="1757258"/>
                  <a:pt x="1153778" y="1757625"/>
                </a:cubicBezTo>
                <a:cubicBezTo>
                  <a:pt x="1152354" y="1758984"/>
                  <a:pt x="1150376" y="1757377"/>
                  <a:pt x="1150765" y="1755674"/>
                </a:cubicBezTo>
                <a:cubicBezTo>
                  <a:pt x="1150918" y="1755000"/>
                  <a:pt x="1151188" y="1754362"/>
                  <a:pt x="1151412" y="1753700"/>
                </a:cubicBezTo>
                <a:cubicBezTo>
                  <a:pt x="1151954" y="1752033"/>
                  <a:pt x="1152625" y="1750413"/>
                  <a:pt x="1153425" y="1748853"/>
                </a:cubicBezTo>
                <a:cubicBezTo>
                  <a:pt x="1154955" y="1745874"/>
                  <a:pt x="1156757" y="1743025"/>
                  <a:pt x="1158369" y="1740164"/>
                </a:cubicBezTo>
                <a:cubicBezTo>
                  <a:pt x="1158899" y="1739230"/>
                  <a:pt x="1159393" y="1738249"/>
                  <a:pt x="1159900" y="1737280"/>
                </a:cubicBezTo>
                <a:cubicBezTo>
                  <a:pt x="1160641" y="1735826"/>
                  <a:pt x="1161406" y="1734383"/>
                  <a:pt x="1162160" y="1732894"/>
                </a:cubicBezTo>
                <a:cubicBezTo>
                  <a:pt x="1162230" y="1732752"/>
                  <a:pt x="1162301" y="1732598"/>
                  <a:pt x="1162383" y="1732456"/>
                </a:cubicBezTo>
                <a:cubicBezTo>
                  <a:pt x="1163608" y="1730033"/>
                  <a:pt x="1164903" y="1727669"/>
                  <a:pt x="1166362" y="1725434"/>
                </a:cubicBezTo>
                <a:cubicBezTo>
                  <a:pt x="1166645" y="1725009"/>
                  <a:pt x="1166963" y="1724642"/>
                  <a:pt x="1167257" y="1724228"/>
                </a:cubicBezTo>
                <a:cubicBezTo>
                  <a:pt x="1167856" y="1723377"/>
                  <a:pt x="1168422" y="1722503"/>
                  <a:pt x="1169105" y="1721722"/>
                </a:cubicBezTo>
                <a:cubicBezTo>
                  <a:pt x="1168634" y="1719854"/>
                  <a:pt x="1168081" y="1717998"/>
                  <a:pt x="1167516" y="1716142"/>
                </a:cubicBezTo>
                <a:cubicBezTo>
                  <a:pt x="1167504" y="1716119"/>
                  <a:pt x="1167492" y="1716083"/>
                  <a:pt x="1167492" y="1716060"/>
                </a:cubicBezTo>
                <a:cubicBezTo>
                  <a:pt x="1167281" y="1715374"/>
                  <a:pt x="1167069" y="1714700"/>
                  <a:pt x="1166857" y="1714014"/>
                </a:cubicBezTo>
                <a:cubicBezTo>
                  <a:pt x="1166727" y="1713601"/>
                  <a:pt x="1166610" y="1713187"/>
                  <a:pt x="1166480" y="1712761"/>
                </a:cubicBezTo>
                <a:cubicBezTo>
                  <a:pt x="1166386" y="1712986"/>
                  <a:pt x="1166292" y="1713211"/>
                  <a:pt x="1166209" y="1713435"/>
                </a:cubicBezTo>
                <a:cubicBezTo>
                  <a:pt x="1165232" y="1715989"/>
                  <a:pt x="1164173" y="1718495"/>
                  <a:pt x="1163125" y="1721013"/>
                </a:cubicBezTo>
                <a:cubicBezTo>
                  <a:pt x="1162854" y="1721663"/>
                  <a:pt x="1162607" y="1722325"/>
                  <a:pt x="1162325" y="1722987"/>
                </a:cubicBezTo>
                <a:cubicBezTo>
                  <a:pt x="1162265" y="1723117"/>
                  <a:pt x="1162219" y="1723259"/>
                  <a:pt x="1162160" y="1723401"/>
                </a:cubicBezTo>
                <a:cubicBezTo>
                  <a:pt x="1162124" y="1723496"/>
                  <a:pt x="1162089" y="1723590"/>
                  <a:pt x="1162042" y="1723673"/>
                </a:cubicBezTo>
                <a:cubicBezTo>
                  <a:pt x="1161089" y="1725919"/>
                  <a:pt x="1160029" y="1728130"/>
                  <a:pt x="1159005" y="1730352"/>
                </a:cubicBezTo>
                <a:cubicBezTo>
                  <a:pt x="1158275" y="1731901"/>
                  <a:pt x="1157557" y="1733461"/>
                  <a:pt x="1156792" y="1734998"/>
                </a:cubicBezTo>
                <a:cubicBezTo>
                  <a:pt x="1156309" y="1735979"/>
                  <a:pt x="1155897" y="1736960"/>
                  <a:pt x="1155403" y="1737930"/>
                </a:cubicBezTo>
                <a:cubicBezTo>
                  <a:pt x="1155203" y="1738320"/>
                  <a:pt x="1154967" y="1738722"/>
                  <a:pt x="1154755" y="1739100"/>
                </a:cubicBezTo>
                <a:cubicBezTo>
                  <a:pt x="1153449" y="1741524"/>
                  <a:pt x="1151905" y="1744065"/>
                  <a:pt x="1150247" y="1746737"/>
                </a:cubicBezTo>
                <a:cubicBezTo>
                  <a:pt x="1149376" y="1748132"/>
                  <a:pt x="1148469" y="1749562"/>
                  <a:pt x="1147574" y="1751017"/>
                </a:cubicBezTo>
                <a:cubicBezTo>
                  <a:pt x="1145091" y="1755012"/>
                  <a:pt x="1142583" y="1759197"/>
                  <a:pt x="1140500" y="1763477"/>
                </a:cubicBezTo>
                <a:cubicBezTo>
                  <a:pt x="1136167" y="1772414"/>
                  <a:pt x="1133706" y="1781729"/>
                  <a:pt x="1137439" y="1790501"/>
                </a:cubicBezTo>
                <a:cubicBezTo>
                  <a:pt x="1139911" y="1796317"/>
                  <a:pt x="1142607" y="1801673"/>
                  <a:pt x="1144785" y="1807300"/>
                </a:cubicBezTo>
                <a:cubicBezTo>
                  <a:pt x="1145197" y="1808340"/>
                  <a:pt x="1145620" y="1809380"/>
                  <a:pt x="1145985" y="1810456"/>
                </a:cubicBezTo>
                <a:cubicBezTo>
                  <a:pt x="1146327" y="1811473"/>
                  <a:pt x="1146562" y="1812560"/>
                  <a:pt x="1146855" y="1813601"/>
                </a:cubicBezTo>
                <a:cubicBezTo>
                  <a:pt x="1146951" y="1813967"/>
                  <a:pt x="1147056" y="1814310"/>
                  <a:pt x="1147151" y="1814676"/>
                </a:cubicBezTo>
                <a:cubicBezTo>
                  <a:pt x="1147339" y="1815445"/>
                  <a:pt x="1147610" y="1816166"/>
                  <a:pt x="1147775" y="1816946"/>
                </a:cubicBezTo>
                <a:cubicBezTo>
                  <a:pt x="1147975" y="1817927"/>
                  <a:pt x="1148069" y="1819039"/>
                  <a:pt x="1148034" y="1820138"/>
                </a:cubicBezTo>
                <a:cubicBezTo>
                  <a:pt x="1147986" y="1821438"/>
                  <a:pt x="1147751" y="1822727"/>
                  <a:pt x="1147221" y="1823767"/>
                </a:cubicBezTo>
                <a:cubicBezTo>
                  <a:pt x="1148222" y="1823472"/>
                  <a:pt x="1149140" y="1823058"/>
                  <a:pt x="1150094" y="1822703"/>
                </a:cubicBezTo>
                <a:cubicBezTo>
                  <a:pt x="1150847" y="1822432"/>
                  <a:pt x="1151612" y="1822183"/>
                  <a:pt x="1152342" y="1821876"/>
                </a:cubicBezTo>
                <a:cubicBezTo>
                  <a:pt x="1154332" y="1821048"/>
                  <a:pt x="1156239" y="1820114"/>
                  <a:pt x="1158075" y="1819062"/>
                </a:cubicBezTo>
                <a:cubicBezTo>
                  <a:pt x="1158652" y="1818731"/>
                  <a:pt x="1159229" y="1818400"/>
                  <a:pt x="1159793" y="1818046"/>
                </a:cubicBezTo>
                <a:cubicBezTo>
                  <a:pt x="1162442" y="1816391"/>
                  <a:pt x="1164903" y="1814452"/>
                  <a:pt x="1167222" y="1812324"/>
                </a:cubicBezTo>
                <a:cubicBezTo>
                  <a:pt x="1167634" y="1811946"/>
                  <a:pt x="1168069" y="1811591"/>
                  <a:pt x="1168470" y="1811201"/>
                </a:cubicBezTo>
                <a:cubicBezTo>
                  <a:pt x="1168634" y="1811047"/>
                  <a:pt x="1168823" y="1810917"/>
                  <a:pt x="1168976" y="1810752"/>
                </a:cubicBezTo>
                <a:cubicBezTo>
                  <a:pt x="1171460" y="1808494"/>
                  <a:pt x="1174085" y="1807146"/>
                  <a:pt x="1176792" y="1806200"/>
                </a:cubicBezTo>
                <a:cubicBezTo>
                  <a:pt x="1179370" y="1805302"/>
                  <a:pt x="1182042" y="1804793"/>
                  <a:pt x="1184750" y="1804344"/>
                </a:cubicBezTo>
                <a:cubicBezTo>
                  <a:pt x="1188564" y="1803694"/>
                  <a:pt x="1192460" y="1803056"/>
                  <a:pt x="1196357" y="1801483"/>
                </a:cubicBezTo>
                <a:cubicBezTo>
                  <a:pt x="1196616" y="1801389"/>
                  <a:pt x="1196887" y="1801271"/>
                  <a:pt x="1197146" y="1801164"/>
                </a:cubicBezTo>
                <a:cubicBezTo>
                  <a:pt x="1197605" y="1800963"/>
                  <a:pt x="1198052" y="1800774"/>
                  <a:pt x="1198511" y="1800538"/>
                </a:cubicBezTo>
                <a:cubicBezTo>
                  <a:pt x="1199205" y="1800195"/>
                  <a:pt x="1199889" y="1799781"/>
                  <a:pt x="1200583" y="1799355"/>
                </a:cubicBezTo>
                <a:cubicBezTo>
                  <a:pt x="1201101" y="1799036"/>
                  <a:pt x="1201619" y="1798670"/>
                  <a:pt x="1202137" y="1798291"/>
                </a:cubicBezTo>
                <a:cubicBezTo>
                  <a:pt x="1202643" y="1797925"/>
                  <a:pt x="1203161" y="1797535"/>
                  <a:pt x="1203667" y="1797109"/>
                </a:cubicBezTo>
                <a:cubicBezTo>
                  <a:pt x="1203926" y="1796897"/>
                  <a:pt x="1204185" y="1796696"/>
                  <a:pt x="1204444" y="1796471"/>
                </a:cubicBezTo>
                <a:cubicBezTo>
                  <a:pt x="1205892" y="1795171"/>
                  <a:pt x="1207328" y="1793527"/>
                  <a:pt x="1208753" y="1791683"/>
                </a:cubicBezTo>
                <a:cubicBezTo>
                  <a:pt x="1208906" y="1791506"/>
                  <a:pt x="1209047" y="1791329"/>
                  <a:pt x="1209188" y="1791127"/>
                </a:cubicBezTo>
                <a:cubicBezTo>
                  <a:pt x="1209494" y="1790714"/>
                  <a:pt x="1209800" y="1790371"/>
                  <a:pt x="1210117" y="1789934"/>
                </a:cubicBezTo>
                <a:cubicBezTo>
                  <a:pt x="1211390" y="1788089"/>
                  <a:pt x="1212637" y="1785902"/>
                  <a:pt x="1213885" y="1783491"/>
                </a:cubicBezTo>
                <a:cubicBezTo>
                  <a:pt x="1214038" y="1783183"/>
                  <a:pt x="1214203" y="1782852"/>
                  <a:pt x="1214356" y="1782533"/>
                </a:cubicBezTo>
                <a:cubicBezTo>
                  <a:pt x="1214886" y="1781469"/>
                  <a:pt x="1215427" y="1780476"/>
                  <a:pt x="1215945" y="1779306"/>
                </a:cubicBezTo>
                <a:cubicBezTo>
                  <a:pt x="1216157" y="1778821"/>
                  <a:pt x="1216404" y="1778396"/>
                  <a:pt x="1216627" y="1777946"/>
                </a:cubicBezTo>
                <a:cubicBezTo>
                  <a:pt x="1217417" y="1776410"/>
                  <a:pt x="1218299" y="1775003"/>
                  <a:pt x="1219253" y="1773750"/>
                </a:cubicBezTo>
                <a:cubicBezTo>
                  <a:pt x="1220136" y="1772603"/>
                  <a:pt x="1221066" y="1771527"/>
                  <a:pt x="1222055" y="1770570"/>
                </a:cubicBezTo>
                <a:cubicBezTo>
                  <a:pt x="1223185" y="1769458"/>
                  <a:pt x="1224385" y="1768453"/>
                  <a:pt x="1225634" y="1767520"/>
                </a:cubicBezTo>
                <a:cubicBezTo>
                  <a:pt x="1226269" y="1767035"/>
                  <a:pt x="1226905" y="1766574"/>
                  <a:pt x="1227564" y="1766125"/>
                </a:cubicBezTo>
                <a:cubicBezTo>
                  <a:pt x="1227835" y="1765947"/>
                  <a:pt x="1228106" y="1765770"/>
                  <a:pt x="1228388" y="1765581"/>
                </a:cubicBezTo>
                <a:cubicBezTo>
                  <a:pt x="1229082" y="1765120"/>
                  <a:pt x="1229777" y="1764659"/>
                  <a:pt x="1230484" y="1764221"/>
                </a:cubicBezTo>
                <a:cubicBezTo>
                  <a:pt x="1230813" y="1764020"/>
                  <a:pt x="1231131" y="1763808"/>
                  <a:pt x="1231461" y="1763607"/>
                </a:cubicBezTo>
                <a:cubicBezTo>
                  <a:pt x="1232438" y="1763004"/>
                  <a:pt x="1233415" y="1762389"/>
                  <a:pt x="1234380" y="1761786"/>
                </a:cubicBezTo>
                <a:cubicBezTo>
                  <a:pt x="1235521" y="1761065"/>
                  <a:pt x="1236664" y="1760344"/>
                  <a:pt x="1237769" y="1759575"/>
                </a:cubicBezTo>
                <a:cubicBezTo>
                  <a:pt x="1237853" y="1759528"/>
                  <a:pt x="1237923" y="1759481"/>
                  <a:pt x="1237994" y="1759422"/>
                </a:cubicBezTo>
                <a:cubicBezTo>
                  <a:pt x="1239489" y="1758393"/>
                  <a:pt x="1240925" y="1757270"/>
                  <a:pt x="1242302" y="1756041"/>
                </a:cubicBezTo>
                <a:lnTo>
                  <a:pt x="1242313" y="1756041"/>
                </a:lnTo>
                <a:cubicBezTo>
                  <a:pt x="1243056" y="1755379"/>
                  <a:pt x="1243762" y="1754669"/>
                  <a:pt x="1244444" y="1753925"/>
                </a:cubicBezTo>
                <a:cubicBezTo>
                  <a:pt x="1244563" y="1753806"/>
                  <a:pt x="1244669" y="1753688"/>
                  <a:pt x="1244775" y="1753570"/>
                </a:cubicBezTo>
                <a:cubicBezTo>
                  <a:pt x="1244939" y="1753381"/>
                  <a:pt x="1245116" y="1753215"/>
                  <a:pt x="1245281" y="1753014"/>
                </a:cubicBezTo>
                <a:cubicBezTo>
                  <a:pt x="1244786" y="1751087"/>
                  <a:pt x="1244515" y="1749042"/>
                  <a:pt x="1244327" y="1746962"/>
                </a:cubicBezTo>
                <a:cubicBezTo>
                  <a:pt x="1244268" y="1746217"/>
                  <a:pt x="1244209" y="1745472"/>
                  <a:pt x="1244174" y="1744715"/>
                </a:cubicBezTo>
                <a:cubicBezTo>
                  <a:pt x="1244174" y="1744656"/>
                  <a:pt x="1244162" y="1744609"/>
                  <a:pt x="1244162" y="1744562"/>
                </a:cubicBezTo>
                <a:cubicBezTo>
                  <a:pt x="1244033" y="1741524"/>
                  <a:pt x="1244115" y="1738486"/>
                  <a:pt x="1244326" y="1735577"/>
                </a:cubicBezTo>
                <a:cubicBezTo>
                  <a:pt x="1244363" y="1735010"/>
                  <a:pt x="1244386" y="1734407"/>
                  <a:pt x="1244433" y="1733851"/>
                </a:cubicBezTo>
                <a:cubicBezTo>
                  <a:pt x="1243950" y="1734726"/>
                  <a:pt x="1243385" y="1735554"/>
                  <a:pt x="1242868" y="1736405"/>
                </a:cubicBezTo>
                <a:cubicBezTo>
                  <a:pt x="1242314" y="1737327"/>
                  <a:pt x="1241761" y="1738249"/>
                  <a:pt x="1241184" y="1739159"/>
                </a:cubicBezTo>
                <a:cubicBezTo>
                  <a:pt x="1240419" y="1740353"/>
                  <a:pt x="1239666" y="1741547"/>
                  <a:pt x="1238876" y="1742718"/>
                </a:cubicBezTo>
                <a:cubicBezTo>
                  <a:pt x="1237582" y="1744621"/>
                  <a:pt x="1236275" y="1746524"/>
                  <a:pt x="1234898" y="1748368"/>
                </a:cubicBezTo>
                <a:lnTo>
                  <a:pt x="1234886" y="1748380"/>
                </a:lnTo>
                <a:cubicBezTo>
                  <a:pt x="1234121" y="1749432"/>
                  <a:pt x="1233321" y="1750555"/>
                  <a:pt x="1232496" y="1751690"/>
                </a:cubicBezTo>
                <a:cubicBezTo>
                  <a:pt x="1231237" y="1753440"/>
                  <a:pt x="1229907" y="1755225"/>
                  <a:pt x="1228493" y="1756927"/>
                </a:cubicBezTo>
                <a:cubicBezTo>
                  <a:pt x="1227800" y="1757767"/>
                  <a:pt x="1227081" y="1758594"/>
                  <a:pt x="1226328" y="1759374"/>
                </a:cubicBezTo>
                <a:cubicBezTo>
                  <a:pt x="1225174" y="1760568"/>
                  <a:pt x="1223950" y="1761656"/>
                  <a:pt x="1222655" y="1762602"/>
                </a:cubicBezTo>
                <a:cubicBezTo>
                  <a:pt x="1221796" y="1763228"/>
                  <a:pt x="1220913" y="1763808"/>
                  <a:pt x="1219982" y="1764269"/>
                </a:cubicBezTo>
                <a:cubicBezTo>
                  <a:pt x="1219901" y="1764304"/>
                  <a:pt x="1219818" y="1764280"/>
                  <a:pt x="1219736" y="1764304"/>
                </a:cubicBezTo>
                <a:cubicBezTo>
                  <a:pt x="1218676" y="1764694"/>
                  <a:pt x="1217723" y="1764257"/>
                  <a:pt x="1217299" y="1763429"/>
                </a:cubicBezTo>
                <a:cubicBezTo>
                  <a:pt x="1217052" y="1762945"/>
                  <a:pt x="1216946" y="1762377"/>
                  <a:pt x="1217205" y="1761727"/>
                </a:cubicBezTo>
                <a:cubicBezTo>
                  <a:pt x="1217276" y="1761550"/>
                  <a:pt x="1217381" y="1761384"/>
                  <a:pt x="1217463" y="1761207"/>
                </a:cubicBezTo>
                <a:cubicBezTo>
                  <a:pt x="1218182" y="1759564"/>
                  <a:pt x="1219124" y="1757979"/>
                  <a:pt x="1220206" y="1756454"/>
                </a:cubicBezTo>
                <a:cubicBezTo>
                  <a:pt x="1221054" y="1755260"/>
                  <a:pt x="1221960" y="1754102"/>
                  <a:pt x="1222914" y="1752955"/>
                </a:cubicBezTo>
                <a:cubicBezTo>
                  <a:pt x="1224621" y="1750922"/>
                  <a:pt x="1226422" y="1748960"/>
                  <a:pt x="1228116" y="1747021"/>
                </a:cubicBezTo>
                <a:cubicBezTo>
                  <a:pt x="1228141" y="1746985"/>
                  <a:pt x="1228164" y="1746962"/>
                  <a:pt x="1228200" y="1746926"/>
                </a:cubicBezTo>
                <a:cubicBezTo>
                  <a:pt x="1228635" y="1746418"/>
                  <a:pt x="1229059" y="1745921"/>
                  <a:pt x="1229471" y="1745413"/>
                </a:cubicBezTo>
                <a:cubicBezTo>
                  <a:pt x="1229801" y="1745023"/>
                  <a:pt x="1230142" y="1744633"/>
                  <a:pt x="1230448" y="1744231"/>
                </a:cubicBezTo>
                <a:cubicBezTo>
                  <a:pt x="1230578" y="1744065"/>
                  <a:pt x="1230707" y="1743876"/>
                  <a:pt x="1230848" y="1743699"/>
                </a:cubicBezTo>
                <a:cubicBezTo>
                  <a:pt x="1233803" y="1739892"/>
                  <a:pt x="1236628" y="1736003"/>
                  <a:pt x="1239465" y="1732114"/>
                </a:cubicBezTo>
                <a:cubicBezTo>
                  <a:pt x="1240348" y="1730896"/>
                  <a:pt x="1241278" y="1729725"/>
                  <a:pt x="1242172" y="1728532"/>
                </a:cubicBezTo>
                <a:cubicBezTo>
                  <a:pt x="1242267" y="1728401"/>
                  <a:pt x="1242361" y="1728272"/>
                  <a:pt x="1242467" y="1728153"/>
                </a:cubicBezTo>
                <a:cubicBezTo>
                  <a:pt x="1242738" y="1727787"/>
                  <a:pt x="1243009" y="1727420"/>
                  <a:pt x="1243291" y="1727066"/>
                </a:cubicBezTo>
                <a:cubicBezTo>
                  <a:pt x="1244080" y="1726037"/>
                  <a:pt x="1244810" y="1724973"/>
                  <a:pt x="1245622" y="1723968"/>
                </a:cubicBezTo>
                <a:cubicBezTo>
                  <a:pt x="1245634" y="1723921"/>
                  <a:pt x="1245646" y="1723862"/>
                  <a:pt x="1245646" y="1723815"/>
                </a:cubicBezTo>
                <a:close/>
                <a:moveTo>
                  <a:pt x="760064" y="1273916"/>
                </a:moveTo>
                <a:cubicBezTo>
                  <a:pt x="759676" y="1273738"/>
                  <a:pt x="759297" y="1273561"/>
                  <a:pt x="758916" y="1273384"/>
                </a:cubicBezTo>
                <a:cubicBezTo>
                  <a:pt x="758877" y="1273372"/>
                  <a:pt x="758835" y="1273348"/>
                  <a:pt x="758795" y="1273336"/>
                </a:cubicBezTo>
                <a:cubicBezTo>
                  <a:pt x="758486" y="1273195"/>
                  <a:pt x="758175" y="1273053"/>
                  <a:pt x="757863" y="1272899"/>
                </a:cubicBezTo>
                <a:cubicBezTo>
                  <a:pt x="757947" y="1273443"/>
                  <a:pt x="758050" y="1273975"/>
                  <a:pt x="758136" y="1274507"/>
                </a:cubicBezTo>
                <a:cubicBezTo>
                  <a:pt x="758145" y="1274554"/>
                  <a:pt x="758155" y="1274613"/>
                  <a:pt x="758163" y="1274660"/>
                </a:cubicBezTo>
                <a:lnTo>
                  <a:pt x="758163" y="1274672"/>
                </a:lnTo>
                <a:cubicBezTo>
                  <a:pt x="758259" y="1275263"/>
                  <a:pt x="758366" y="1275855"/>
                  <a:pt x="758466" y="1276446"/>
                </a:cubicBezTo>
                <a:cubicBezTo>
                  <a:pt x="759010" y="1276268"/>
                  <a:pt x="759568" y="1276126"/>
                  <a:pt x="760118" y="1275961"/>
                </a:cubicBezTo>
                <a:cubicBezTo>
                  <a:pt x="760108" y="1275299"/>
                  <a:pt x="760068" y="1274554"/>
                  <a:pt x="760064" y="1273916"/>
                </a:cubicBezTo>
                <a:close/>
                <a:moveTo>
                  <a:pt x="787308" y="1297453"/>
                </a:moveTo>
                <a:cubicBezTo>
                  <a:pt x="788404" y="1298269"/>
                  <a:pt x="789178" y="1299735"/>
                  <a:pt x="789713" y="1301307"/>
                </a:cubicBezTo>
                <a:cubicBezTo>
                  <a:pt x="790343" y="1303163"/>
                  <a:pt x="790649" y="1305125"/>
                  <a:pt x="790699" y="1306248"/>
                </a:cubicBezTo>
                <a:cubicBezTo>
                  <a:pt x="790771" y="1307844"/>
                  <a:pt x="788674" y="1305716"/>
                  <a:pt x="787462" y="1304357"/>
                </a:cubicBezTo>
                <a:cubicBezTo>
                  <a:pt x="787048" y="1303896"/>
                  <a:pt x="786734" y="1303517"/>
                  <a:pt x="786649" y="1303411"/>
                </a:cubicBezTo>
                <a:cubicBezTo>
                  <a:pt x="786571" y="1303316"/>
                  <a:pt x="786434" y="1303151"/>
                  <a:pt x="786315" y="1303021"/>
                </a:cubicBezTo>
                <a:cubicBezTo>
                  <a:pt x="785946" y="1302584"/>
                  <a:pt x="785450" y="1301981"/>
                  <a:pt x="784939" y="1301295"/>
                </a:cubicBezTo>
                <a:cubicBezTo>
                  <a:pt x="784938" y="1301295"/>
                  <a:pt x="784937" y="1301295"/>
                  <a:pt x="784936" y="1301295"/>
                </a:cubicBezTo>
                <a:cubicBezTo>
                  <a:pt x="784880" y="1301224"/>
                  <a:pt x="784825" y="1301141"/>
                  <a:pt x="784770" y="1301070"/>
                </a:cubicBezTo>
                <a:cubicBezTo>
                  <a:pt x="784761" y="1301059"/>
                  <a:pt x="784754" y="1301047"/>
                  <a:pt x="784746" y="1301035"/>
                </a:cubicBezTo>
                <a:cubicBezTo>
                  <a:pt x="784406" y="1300562"/>
                  <a:pt x="784082" y="1300077"/>
                  <a:pt x="783848" y="1299593"/>
                </a:cubicBezTo>
                <a:cubicBezTo>
                  <a:pt x="783249" y="1298363"/>
                  <a:pt x="783196" y="1297252"/>
                  <a:pt x="784686" y="1296897"/>
                </a:cubicBezTo>
                <a:cubicBezTo>
                  <a:pt x="785151" y="1296791"/>
                  <a:pt x="785568" y="1296826"/>
                  <a:pt x="785971" y="1296886"/>
                </a:cubicBezTo>
                <a:cubicBezTo>
                  <a:pt x="785992" y="1296897"/>
                  <a:pt x="786018" y="1296886"/>
                  <a:pt x="786039" y="1296886"/>
                </a:cubicBezTo>
                <a:cubicBezTo>
                  <a:pt x="786058" y="1296897"/>
                  <a:pt x="786080" y="1296886"/>
                  <a:pt x="786099" y="1296886"/>
                </a:cubicBezTo>
                <a:cubicBezTo>
                  <a:pt x="786532" y="1296980"/>
                  <a:pt x="786922" y="1297181"/>
                  <a:pt x="787284" y="1297441"/>
                </a:cubicBezTo>
                <a:cubicBezTo>
                  <a:pt x="787291" y="1297453"/>
                  <a:pt x="787301" y="1297453"/>
                  <a:pt x="787308" y="1297453"/>
                </a:cubicBezTo>
                <a:close/>
                <a:moveTo>
                  <a:pt x="1498479" y="1953518"/>
                </a:moveTo>
                <a:lnTo>
                  <a:pt x="1498481" y="1953522"/>
                </a:lnTo>
                <a:lnTo>
                  <a:pt x="1498469" y="1953522"/>
                </a:lnTo>
                <a:close/>
                <a:moveTo>
                  <a:pt x="1377066" y="1841169"/>
                </a:moveTo>
                <a:cubicBezTo>
                  <a:pt x="1373876" y="1841618"/>
                  <a:pt x="1370686" y="1842091"/>
                  <a:pt x="1367472" y="1842599"/>
                </a:cubicBezTo>
                <a:cubicBezTo>
                  <a:pt x="1356571" y="1850153"/>
                  <a:pt x="1346095" y="1858086"/>
                  <a:pt x="1335759" y="1866184"/>
                </a:cubicBezTo>
                <a:cubicBezTo>
                  <a:pt x="1350992" y="1860237"/>
                  <a:pt x="1363046" y="1848877"/>
                  <a:pt x="1377066" y="1841169"/>
                </a:cubicBezTo>
                <a:close/>
                <a:moveTo>
                  <a:pt x="1462282" y="1919771"/>
                </a:moveTo>
                <a:cubicBezTo>
                  <a:pt x="1464131" y="1921663"/>
                  <a:pt x="1463506" y="1924181"/>
                  <a:pt x="1463294" y="1926675"/>
                </a:cubicBezTo>
                <a:cubicBezTo>
                  <a:pt x="1463282" y="1926852"/>
                  <a:pt x="1463271" y="1927006"/>
                  <a:pt x="1463247" y="1927183"/>
                </a:cubicBezTo>
                <a:cubicBezTo>
                  <a:pt x="1463177" y="1928105"/>
                  <a:pt x="1463070" y="1928992"/>
                  <a:pt x="1462953" y="1929831"/>
                </a:cubicBezTo>
                <a:cubicBezTo>
                  <a:pt x="1462682" y="1931616"/>
                  <a:pt x="1462258" y="1933271"/>
                  <a:pt x="1461282" y="1935045"/>
                </a:cubicBezTo>
                <a:cubicBezTo>
                  <a:pt x="1461081" y="1935411"/>
                  <a:pt x="1460458" y="1935399"/>
                  <a:pt x="1460364" y="1934950"/>
                </a:cubicBezTo>
                <a:cubicBezTo>
                  <a:pt x="1459703" y="1932030"/>
                  <a:pt x="1459952" y="1929370"/>
                  <a:pt x="1460022" y="1926450"/>
                </a:cubicBezTo>
                <a:cubicBezTo>
                  <a:pt x="1460022" y="1926025"/>
                  <a:pt x="1460046" y="1925599"/>
                  <a:pt x="1460033" y="1925150"/>
                </a:cubicBezTo>
                <a:cubicBezTo>
                  <a:pt x="1460034" y="1924606"/>
                  <a:pt x="1460010" y="1924086"/>
                  <a:pt x="1459987" y="1923589"/>
                </a:cubicBezTo>
                <a:cubicBezTo>
                  <a:pt x="1459940" y="1922254"/>
                  <a:pt x="1459999" y="1921060"/>
                  <a:pt x="1460987" y="1919913"/>
                </a:cubicBezTo>
                <a:cubicBezTo>
                  <a:pt x="1461294" y="1919570"/>
                  <a:pt x="1461928" y="1919405"/>
                  <a:pt x="1462282" y="1919771"/>
                </a:cubicBezTo>
                <a:close/>
                <a:moveTo>
                  <a:pt x="914329" y="1413695"/>
                </a:moveTo>
                <a:cubicBezTo>
                  <a:pt x="916149" y="1412501"/>
                  <a:pt x="919756" y="1414097"/>
                  <a:pt x="919274" y="1419121"/>
                </a:cubicBezTo>
                <a:cubicBezTo>
                  <a:pt x="919263" y="1419251"/>
                  <a:pt x="919279" y="1419346"/>
                  <a:pt x="919261" y="1419476"/>
                </a:cubicBezTo>
                <a:cubicBezTo>
                  <a:pt x="919165" y="1420197"/>
                  <a:pt x="918428" y="1420493"/>
                  <a:pt x="917766" y="1420410"/>
                </a:cubicBezTo>
                <a:cubicBezTo>
                  <a:pt x="917433" y="1420374"/>
                  <a:pt x="917174" y="1420209"/>
                  <a:pt x="916983" y="1419937"/>
                </a:cubicBezTo>
                <a:cubicBezTo>
                  <a:pt x="916897" y="1419819"/>
                  <a:pt x="916769" y="1419748"/>
                  <a:pt x="916740" y="1419582"/>
                </a:cubicBezTo>
                <a:cubicBezTo>
                  <a:pt x="916341" y="1417336"/>
                  <a:pt x="912762" y="1416249"/>
                  <a:pt x="913374" y="1414724"/>
                </a:cubicBezTo>
                <a:cubicBezTo>
                  <a:pt x="913504" y="1414405"/>
                  <a:pt x="913752" y="1414062"/>
                  <a:pt x="914329" y="1413695"/>
                </a:cubicBezTo>
                <a:close/>
                <a:moveTo>
                  <a:pt x="1430899" y="1889543"/>
                </a:moveTo>
                <a:cubicBezTo>
                  <a:pt x="1429203" y="1889224"/>
                  <a:pt x="1427943" y="1888988"/>
                  <a:pt x="1427943" y="1888988"/>
                </a:cubicBezTo>
                <a:cubicBezTo>
                  <a:pt x="1430933" y="1891234"/>
                  <a:pt x="1434054" y="1893917"/>
                  <a:pt x="1434678" y="1897570"/>
                </a:cubicBezTo>
                <a:cubicBezTo>
                  <a:pt x="1434913" y="1898965"/>
                  <a:pt x="1433536" y="1900597"/>
                  <a:pt x="1432053" y="1900266"/>
                </a:cubicBezTo>
                <a:cubicBezTo>
                  <a:pt x="1427897" y="1899320"/>
                  <a:pt x="1425342" y="1895596"/>
                  <a:pt x="1422129" y="1892924"/>
                </a:cubicBezTo>
                <a:cubicBezTo>
                  <a:pt x="1419257" y="1890525"/>
                  <a:pt x="1415737" y="1888645"/>
                  <a:pt x="1413018" y="1886056"/>
                </a:cubicBezTo>
                <a:cubicBezTo>
                  <a:pt x="1411993" y="1885843"/>
                  <a:pt x="1410969" y="1885642"/>
                  <a:pt x="1409944" y="1885418"/>
                </a:cubicBezTo>
                <a:cubicBezTo>
                  <a:pt x="1418103" y="1890158"/>
                  <a:pt x="1425084" y="1896790"/>
                  <a:pt x="1431251" y="1904084"/>
                </a:cubicBezTo>
                <a:cubicBezTo>
                  <a:pt x="1432911" y="1902098"/>
                  <a:pt x="1434796" y="1900396"/>
                  <a:pt x="1436820" y="1898989"/>
                </a:cubicBezTo>
                <a:cubicBezTo>
                  <a:pt x="1437232" y="1898705"/>
                  <a:pt x="1437609" y="1898386"/>
                  <a:pt x="1438009" y="1898090"/>
                </a:cubicBezTo>
                <a:cubicBezTo>
                  <a:pt x="1435643" y="1895241"/>
                  <a:pt x="1433230" y="1892416"/>
                  <a:pt x="1430899" y="1889543"/>
                </a:cubicBezTo>
                <a:close/>
                <a:moveTo>
                  <a:pt x="849638" y="1353133"/>
                </a:moveTo>
                <a:cubicBezTo>
                  <a:pt x="848753" y="1352412"/>
                  <a:pt x="847825" y="1351714"/>
                  <a:pt x="846874" y="1351005"/>
                </a:cubicBezTo>
                <a:cubicBezTo>
                  <a:pt x="845436" y="1349929"/>
                  <a:pt x="843613" y="1349161"/>
                  <a:pt x="842198" y="1348653"/>
                </a:cubicBezTo>
                <a:cubicBezTo>
                  <a:pt x="842097" y="1348605"/>
                  <a:pt x="841996" y="1348570"/>
                  <a:pt x="841899" y="1348534"/>
                </a:cubicBezTo>
                <a:cubicBezTo>
                  <a:pt x="841872" y="1348534"/>
                  <a:pt x="841842" y="1348523"/>
                  <a:pt x="841815" y="1348511"/>
                </a:cubicBezTo>
                <a:cubicBezTo>
                  <a:pt x="840842" y="1348168"/>
                  <a:pt x="840125" y="1347943"/>
                  <a:pt x="840017" y="1347861"/>
                </a:cubicBezTo>
                <a:cubicBezTo>
                  <a:pt x="840806" y="1348783"/>
                  <a:pt x="841462" y="1349669"/>
                  <a:pt x="842080" y="1350544"/>
                </a:cubicBezTo>
                <a:cubicBezTo>
                  <a:pt x="842132" y="1350615"/>
                  <a:pt x="842184" y="1350698"/>
                  <a:pt x="842234" y="1350769"/>
                </a:cubicBezTo>
                <a:cubicBezTo>
                  <a:pt x="843848" y="1353098"/>
                  <a:pt x="845195" y="1355403"/>
                  <a:pt x="847450" y="1358015"/>
                </a:cubicBezTo>
                <a:cubicBezTo>
                  <a:pt x="848702" y="1359469"/>
                  <a:pt x="850216" y="1361006"/>
                  <a:pt x="852272" y="1362720"/>
                </a:cubicBezTo>
                <a:cubicBezTo>
                  <a:pt x="853315" y="1361727"/>
                  <a:pt x="853811" y="1360782"/>
                  <a:pt x="853970" y="1359848"/>
                </a:cubicBezTo>
                <a:cubicBezTo>
                  <a:pt x="854373" y="1357495"/>
                  <a:pt x="852330" y="1355296"/>
                  <a:pt x="849638" y="1353133"/>
                </a:cubicBezTo>
                <a:close/>
                <a:moveTo>
                  <a:pt x="1125124" y="1606141"/>
                </a:moveTo>
                <a:cubicBezTo>
                  <a:pt x="1127220" y="1607193"/>
                  <a:pt x="1126714" y="1610905"/>
                  <a:pt x="1124088" y="1610432"/>
                </a:cubicBezTo>
                <a:cubicBezTo>
                  <a:pt x="1121616" y="1609971"/>
                  <a:pt x="1119180" y="1609227"/>
                  <a:pt x="1116766" y="1608423"/>
                </a:cubicBezTo>
                <a:cubicBezTo>
                  <a:pt x="1116119" y="1608198"/>
                  <a:pt x="1115472" y="1607973"/>
                  <a:pt x="1114824" y="1607749"/>
                </a:cubicBezTo>
                <a:cubicBezTo>
                  <a:pt x="1113976" y="1607453"/>
                  <a:pt x="1113117" y="1607170"/>
                  <a:pt x="1112270" y="1606874"/>
                </a:cubicBezTo>
                <a:cubicBezTo>
                  <a:pt x="1109786" y="1606011"/>
                  <a:pt x="1110127" y="1602654"/>
                  <a:pt x="1112034" y="1601968"/>
                </a:cubicBezTo>
                <a:cubicBezTo>
                  <a:pt x="1112470" y="1601802"/>
                  <a:pt x="1112952" y="1601743"/>
                  <a:pt x="1113541" y="1601933"/>
                </a:cubicBezTo>
                <a:cubicBezTo>
                  <a:pt x="1115001" y="1602394"/>
                  <a:pt x="1116496" y="1602867"/>
                  <a:pt x="1117979" y="1603351"/>
                </a:cubicBezTo>
                <a:cubicBezTo>
                  <a:pt x="1120427" y="1604155"/>
                  <a:pt x="1122864" y="1605006"/>
                  <a:pt x="1125124" y="1606141"/>
                </a:cubicBezTo>
                <a:close/>
                <a:moveTo>
                  <a:pt x="1589677" y="2033662"/>
                </a:moveTo>
                <a:cubicBezTo>
                  <a:pt x="1590124" y="2033910"/>
                  <a:pt x="1590383" y="2034619"/>
                  <a:pt x="1589842" y="2034962"/>
                </a:cubicBezTo>
                <a:cubicBezTo>
                  <a:pt x="1587134" y="2036677"/>
                  <a:pt x="1583391" y="2036476"/>
                  <a:pt x="1580283" y="2037008"/>
                </a:cubicBezTo>
                <a:cubicBezTo>
                  <a:pt x="1578870" y="2037244"/>
                  <a:pt x="1577917" y="2036074"/>
                  <a:pt x="1578305" y="2034821"/>
                </a:cubicBezTo>
                <a:cubicBezTo>
                  <a:pt x="1578788" y="2033248"/>
                  <a:pt x="1586534" y="2031900"/>
                  <a:pt x="1589677" y="2033662"/>
                </a:cubicBezTo>
                <a:close/>
                <a:moveTo>
                  <a:pt x="1051262" y="1536334"/>
                </a:moveTo>
                <a:cubicBezTo>
                  <a:pt x="1051289" y="1536369"/>
                  <a:pt x="1051315" y="1536417"/>
                  <a:pt x="1051342" y="1536452"/>
                </a:cubicBezTo>
                <a:cubicBezTo>
                  <a:pt x="1053672" y="1539573"/>
                  <a:pt x="1055910" y="1543143"/>
                  <a:pt x="1057600" y="1546926"/>
                </a:cubicBezTo>
                <a:cubicBezTo>
                  <a:pt x="1057885" y="1547564"/>
                  <a:pt x="1058133" y="1548215"/>
                  <a:pt x="1058384" y="1548865"/>
                </a:cubicBezTo>
                <a:cubicBezTo>
                  <a:pt x="1059745" y="1552400"/>
                  <a:pt x="1060616" y="1556088"/>
                  <a:pt x="1060522" y="1559764"/>
                </a:cubicBezTo>
                <a:cubicBezTo>
                  <a:pt x="1060487" y="1561668"/>
                  <a:pt x="1057651" y="1561810"/>
                  <a:pt x="1057260" y="1560001"/>
                </a:cubicBezTo>
                <a:cubicBezTo>
                  <a:pt x="1055840" y="1553416"/>
                  <a:pt x="1054325" y="1547529"/>
                  <a:pt x="1051313" y="1541760"/>
                </a:cubicBezTo>
                <a:lnTo>
                  <a:pt x="1051312" y="1541760"/>
                </a:lnTo>
                <a:cubicBezTo>
                  <a:pt x="1050607" y="1540412"/>
                  <a:pt x="1049902" y="1539065"/>
                  <a:pt x="1049003" y="1537729"/>
                </a:cubicBezTo>
                <a:cubicBezTo>
                  <a:pt x="1048028" y="1536275"/>
                  <a:pt x="1050257" y="1534986"/>
                  <a:pt x="1051262" y="1536334"/>
                </a:cubicBezTo>
                <a:close/>
                <a:moveTo>
                  <a:pt x="338004" y="877999"/>
                </a:moveTo>
                <a:cubicBezTo>
                  <a:pt x="326344" y="870640"/>
                  <a:pt x="318841" y="886991"/>
                  <a:pt x="318811" y="896455"/>
                </a:cubicBezTo>
                <a:lnTo>
                  <a:pt x="318813" y="896457"/>
                </a:lnTo>
                <a:cubicBezTo>
                  <a:pt x="318813" y="896457"/>
                  <a:pt x="318811" y="896461"/>
                  <a:pt x="318811" y="896461"/>
                </a:cubicBezTo>
                <a:cubicBezTo>
                  <a:pt x="320589" y="898328"/>
                  <a:pt x="322258" y="900147"/>
                  <a:pt x="323740" y="902094"/>
                </a:cubicBezTo>
                <a:cubicBezTo>
                  <a:pt x="324556" y="903168"/>
                  <a:pt x="325322" y="904274"/>
                  <a:pt x="326006" y="905458"/>
                </a:cubicBezTo>
                <a:cubicBezTo>
                  <a:pt x="326647" y="906568"/>
                  <a:pt x="327222" y="907740"/>
                  <a:pt x="327719" y="909001"/>
                </a:cubicBezTo>
                <a:cubicBezTo>
                  <a:pt x="328381" y="910680"/>
                  <a:pt x="328905" y="912518"/>
                  <a:pt x="329256" y="914570"/>
                </a:cubicBezTo>
                <a:cubicBezTo>
                  <a:pt x="330301" y="920654"/>
                  <a:pt x="329482" y="926519"/>
                  <a:pt x="334002" y="931474"/>
                </a:cubicBezTo>
                <a:cubicBezTo>
                  <a:pt x="334520" y="932042"/>
                  <a:pt x="334938" y="932507"/>
                  <a:pt x="335343" y="932972"/>
                </a:cubicBezTo>
                <a:cubicBezTo>
                  <a:pt x="332948" y="927534"/>
                  <a:pt x="331338" y="921854"/>
                  <a:pt x="330171" y="915952"/>
                </a:cubicBezTo>
                <a:cubicBezTo>
                  <a:pt x="328461" y="907303"/>
                  <a:pt x="327260" y="896311"/>
                  <a:pt x="328556" y="887576"/>
                </a:cubicBezTo>
                <a:cubicBezTo>
                  <a:pt x="328717" y="886489"/>
                  <a:pt x="330495" y="886320"/>
                  <a:pt x="330742" y="887441"/>
                </a:cubicBezTo>
                <a:cubicBezTo>
                  <a:pt x="333211" y="898593"/>
                  <a:pt x="330813" y="908125"/>
                  <a:pt x="336662" y="925414"/>
                </a:cubicBezTo>
                <a:cubicBezTo>
                  <a:pt x="336640" y="923295"/>
                  <a:pt x="336753" y="921156"/>
                  <a:pt x="336907" y="918959"/>
                </a:cubicBezTo>
                <a:cubicBezTo>
                  <a:pt x="337148" y="915548"/>
                  <a:pt x="336935" y="912107"/>
                  <a:pt x="336633" y="908709"/>
                </a:cubicBezTo>
                <a:cubicBezTo>
                  <a:pt x="335188" y="892451"/>
                  <a:pt x="340134" y="899197"/>
                  <a:pt x="340710" y="911445"/>
                </a:cubicBezTo>
                <a:cubicBezTo>
                  <a:pt x="342140" y="907816"/>
                  <a:pt x="342173" y="908523"/>
                  <a:pt x="342824" y="902390"/>
                </a:cubicBezTo>
                <a:cubicBezTo>
                  <a:pt x="340673" y="889482"/>
                  <a:pt x="347192" y="892126"/>
                  <a:pt x="346715" y="903416"/>
                </a:cubicBezTo>
                <a:cubicBezTo>
                  <a:pt x="347061" y="903396"/>
                  <a:pt x="347409" y="903518"/>
                  <a:pt x="347744" y="903676"/>
                </a:cubicBezTo>
                <a:cubicBezTo>
                  <a:pt x="347151" y="901123"/>
                  <a:pt x="347337" y="898092"/>
                  <a:pt x="348396" y="896395"/>
                </a:cubicBezTo>
                <a:cubicBezTo>
                  <a:pt x="348893" y="895601"/>
                  <a:pt x="350091" y="895499"/>
                  <a:pt x="350460" y="896497"/>
                </a:cubicBezTo>
                <a:cubicBezTo>
                  <a:pt x="351081" y="898175"/>
                  <a:pt x="350947" y="900030"/>
                  <a:pt x="351169" y="901798"/>
                </a:cubicBezTo>
                <a:cubicBezTo>
                  <a:pt x="351251" y="902445"/>
                  <a:pt x="351393" y="903035"/>
                  <a:pt x="351525" y="903617"/>
                </a:cubicBezTo>
                <a:cubicBezTo>
                  <a:pt x="351944" y="902029"/>
                  <a:pt x="352279" y="900990"/>
                  <a:pt x="353089" y="899238"/>
                </a:cubicBezTo>
                <a:cubicBezTo>
                  <a:pt x="351696" y="889165"/>
                  <a:pt x="346423" y="883312"/>
                  <a:pt x="338004" y="877999"/>
                </a:cubicBezTo>
                <a:close/>
                <a:moveTo>
                  <a:pt x="1540989" y="1987865"/>
                </a:moveTo>
                <a:cubicBezTo>
                  <a:pt x="1541989" y="1987616"/>
                  <a:pt x="1542389" y="1988939"/>
                  <a:pt x="1541754" y="1989542"/>
                </a:cubicBezTo>
                <a:cubicBezTo>
                  <a:pt x="1539753" y="1991481"/>
                  <a:pt x="1537175" y="1992793"/>
                  <a:pt x="1534808" y="1994247"/>
                </a:cubicBezTo>
                <a:cubicBezTo>
                  <a:pt x="1532984" y="1995358"/>
                  <a:pt x="1531795" y="1996576"/>
                  <a:pt x="1529699" y="1995773"/>
                </a:cubicBezTo>
                <a:cubicBezTo>
                  <a:pt x="1529335" y="1995631"/>
                  <a:pt x="1529123" y="1995169"/>
                  <a:pt x="1529193" y="1994803"/>
                </a:cubicBezTo>
                <a:cubicBezTo>
                  <a:pt x="1529629" y="1992569"/>
                  <a:pt x="1531501" y="1992155"/>
                  <a:pt x="1533408" y="1991197"/>
                </a:cubicBezTo>
                <a:cubicBezTo>
                  <a:pt x="1535855" y="1989957"/>
                  <a:pt x="1538327" y="1988538"/>
                  <a:pt x="1540989" y="1987865"/>
                </a:cubicBezTo>
                <a:close/>
                <a:moveTo>
                  <a:pt x="980109" y="1469289"/>
                </a:moveTo>
                <a:cubicBezTo>
                  <a:pt x="981451" y="1469707"/>
                  <a:pt x="981507" y="1470151"/>
                  <a:pt x="979675" y="1470429"/>
                </a:cubicBezTo>
                <a:cubicBezTo>
                  <a:pt x="976823" y="1470866"/>
                  <a:pt x="973996" y="1471091"/>
                  <a:pt x="971189" y="1471268"/>
                </a:cubicBezTo>
                <a:cubicBezTo>
                  <a:pt x="970940" y="1471280"/>
                  <a:pt x="970693" y="1471304"/>
                  <a:pt x="970444" y="1471316"/>
                </a:cubicBezTo>
                <a:cubicBezTo>
                  <a:pt x="969082" y="1471398"/>
                  <a:pt x="967725" y="1471493"/>
                  <a:pt x="966375" y="1471587"/>
                </a:cubicBezTo>
                <a:lnTo>
                  <a:pt x="948899" y="1475583"/>
                </a:lnTo>
                <a:lnTo>
                  <a:pt x="947326" y="1472439"/>
                </a:lnTo>
                <a:cubicBezTo>
                  <a:pt x="953404" y="1469365"/>
                  <a:pt x="961428" y="1468313"/>
                  <a:pt x="968141" y="1468218"/>
                </a:cubicBezTo>
                <a:cubicBezTo>
                  <a:pt x="969531" y="1468195"/>
                  <a:pt x="970867" y="1468207"/>
                  <a:pt x="972114" y="1468266"/>
                </a:cubicBezTo>
                <a:cubicBezTo>
                  <a:pt x="972366" y="1468277"/>
                  <a:pt x="972592" y="1468289"/>
                  <a:pt x="972837" y="1468301"/>
                </a:cubicBezTo>
                <a:cubicBezTo>
                  <a:pt x="976142" y="1468478"/>
                  <a:pt x="978768" y="1468871"/>
                  <a:pt x="980109" y="1469289"/>
                </a:cubicBezTo>
                <a:close/>
                <a:moveTo>
                  <a:pt x="1454913" y="1907133"/>
                </a:moveTo>
                <a:cubicBezTo>
                  <a:pt x="1455867" y="1907039"/>
                  <a:pt x="1456903" y="1907654"/>
                  <a:pt x="1456714" y="1908883"/>
                </a:cubicBezTo>
                <a:cubicBezTo>
                  <a:pt x="1456702" y="1908942"/>
                  <a:pt x="1456702" y="1909014"/>
                  <a:pt x="1456691" y="1909085"/>
                </a:cubicBezTo>
                <a:cubicBezTo>
                  <a:pt x="1456302" y="1911840"/>
                  <a:pt x="1456279" y="1914925"/>
                  <a:pt x="1455302" y="1917513"/>
                </a:cubicBezTo>
                <a:cubicBezTo>
                  <a:pt x="1455243" y="1917679"/>
                  <a:pt x="1455125" y="1917798"/>
                  <a:pt x="1454996" y="1917904"/>
                </a:cubicBezTo>
                <a:cubicBezTo>
                  <a:pt x="1454525" y="1918271"/>
                  <a:pt x="1453748" y="1918281"/>
                  <a:pt x="1453512" y="1917619"/>
                </a:cubicBezTo>
                <a:cubicBezTo>
                  <a:pt x="1453312" y="1917016"/>
                  <a:pt x="1453195" y="1916390"/>
                  <a:pt x="1453100" y="1915752"/>
                </a:cubicBezTo>
                <a:cubicBezTo>
                  <a:pt x="1452747" y="1913375"/>
                  <a:pt x="1453077" y="1910834"/>
                  <a:pt x="1453430" y="1908528"/>
                </a:cubicBezTo>
                <a:cubicBezTo>
                  <a:pt x="1453559" y="1907630"/>
                  <a:pt x="1454218" y="1907204"/>
                  <a:pt x="1454913" y="1907133"/>
                </a:cubicBezTo>
                <a:close/>
                <a:moveTo>
                  <a:pt x="813338" y="1313779"/>
                </a:moveTo>
                <a:cubicBezTo>
                  <a:pt x="812535" y="1313991"/>
                  <a:pt x="811711" y="1314050"/>
                  <a:pt x="810913" y="1313897"/>
                </a:cubicBezTo>
                <a:cubicBezTo>
                  <a:pt x="811291" y="1318460"/>
                  <a:pt x="812308" y="1322728"/>
                  <a:pt x="813671" y="1326842"/>
                </a:cubicBezTo>
                <a:cubicBezTo>
                  <a:pt x="814259" y="1327669"/>
                  <a:pt x="814831" y="1328497"/>
                  <a:pt x="815489" y="1329324"/>
                </a:cubicBezTo>
                <a:cubicBezTo>
                  <a:pt x="814753" y="1324796"/>
                  <a:pt x="813950" y="1319276"/>
                  <a:pt x="813338" y="1313779"/>
                </a:cubicBezTo>
                <a:close/>
                <a:moveTo>
                  <a:pt x="358861" y="892572"/>
                </a:moveTo>
                <a:cubicBezTo>
                  <a:pt x="358889" y="893953"/>
                  <a:pt x="358874" y="895319"/>
                  <a:pt x="358551" y="896450"/>
                </a:cubicBezTo>
                <a:cubicBezTo>
                  <a:pt x="357281" y="900897"/>
                  <a:pt x="354163" y="905016"/>
                  <a:pt x="354608" y="909912"/>
                </a:cubicBezTo>
                <a:cubicBezTo>
                  <a:pt x="354617" y="909990"/>
                  <a:pt x="354561" y="910028"/>
                  <a:pt x="354554" y="910098"/>
                </a:cubicBezTo>
                <a:cubicBezTo>
                  <a:pt x="354781" y="911489"/>
                  <a:pt x="353222" y="912970"/>
                  <a:pt x="351981" y="911820"/>
                </a:cubicBezTo>
                <a:cubicBezTo>
                  <a:pt x="350467" y="910417"/>
                  <a:pt x="348940" y="909141"/>
                  <a:pt x="347319" y="907938"/>
                </a:cubicBezTo>
                <a:cubicBezTo>
                  <a:pt x="345028" y="911970"/>
                  <a:pt x="343673" y="918621"/>
                  <a:pt x="343274" y="922539"/>
                </a:cubicBezTo>
                <a:cubicBezTo>
                  <a:pt x="342808" y="927115"/>
                  <a:pt x="343799" y="931910"/>
                  <a:pt x="343163" y="936410"/>
                </a:cubicBezTo>
                <a:cubicBezTo>
                  <a:pt x="343410" y="937189"/>
                  <a:pt x="343199" y="938074"/>
                  <a:pt x="342316" y="938586"/>
                </a:cubicBezTo>
                <a:cubicBezTo>
                  <a:pt x="340507" y="939638"/>
                  <a:pt x="338721" y="939659"/>
                  <a:pt x="337473" y="938876"/>
                </a:cubicBezTo>
                <a:cubicBezTo>
                  <a:pt x="337465" y="939047"/>
                  <a:pt x="337497" y="939156"/>
                  <a:pt x="337483" y="939336"/>
                </a:cubicBezTo>
                <a:cubicBezTo>
                  <a:pt x="337383" y="940628"/>
                  <a:pt x="335646" y="940529"/>
                  <a:pt x="335355" y="939404"/>
                </a:cubicBezTo>
                <a:cubicBezTo>
                  <a:pt x="333760" y="933220"/>
                  <a:pt x="327893" y="931383"/>
                  <a:pt x="327022" y="924564"/>
                </a:cubicBezTo>
                <a:cubicBezTo>
                  <a:pt x="326378" y="919514"/>
                  <a:pt x="326173" y="914536"/>
                  <a:pt x="324828" y="909589"/>
                </a:cubicBezTo>
                <a:cubicBezTo>
                  <a:pt x="323642" y="905233"/>
                  <a:pt x="320020" y="901579"/>
                  <a:pt x="316408" y="898173"/>
                </a:cubicBezTo>
                <a:cubicBezTo>
                  <a:pt x="315978" y="898031"/>
                  <a:pt x="315619" y="897719"/>
                  <a:pt x="315420" y="897244"/>
                </a:cubicBezTo>
                <a:cubicBezTo>
                  <a:pt x="314541" y="896420"/>
                  <a:pt x="313671" y="895603"/>
                  <a:pt x="312855" y="894798"/>
                </a:cubicBezTo>
                <a:cubicBezTo>
                  <a:pt x="311060" y="902025"/>
                  <a:pt x="309832" y="909294"/>
                  <a:pt x="309364" y="916762"/>
                </a:cubicBezTo>
                <a:cubicBezTo>
                  <a:pt x="309096" y="921070"/>
                  <a:pt x="309098" y="925404"/>
                  <a:pt x="310012" y="929639"/>
                </a:cubicBezTo>
                <a:cubicBezTo>
                  <a:pt x="310777" y="933189"/>
                  <a:pt x="320665" y="944414"/>
                  <a:pt x="327322" y="944126"/>
                </a:cubicBezTo>
                <a:cubicBezTo>
                  <a:pt x="323154" y="943177"/>
                  <a:pt x="319388" y="941255"/>
                  <a:pt x="316309" y="937887"/>
                </a:cubicBezTo>
                <a:cubicBezTo>
                  <a:pt x="313110" y="934389"/>
                  <a:pt x="310990" y="927833"/>
                  <a:pt x="313675" y="923530"/>
                </a:cubicBezTo>
                <a:cubicBezTo>
                  <a:pt x="314030" y="922961"/>
                  <a:pt x="315024" y="922941"/>
                  <a:pt x="315200" y="923692"/>
                </a:cubicBezTo>
                <a:cubicBezTo>
                  <a:pt x="316844" y="930743"/>
                  <a:pt x="317506" y="938470"/>
                  <a:pt x="329311" y="940310"/>
                </a:cubicBezTo>
                <a:cubicBezTo>
                  <a:pt x="318914" y="932706"/>
                  <a:pt x="316483" y="924078"/>
                  <a:pt x="319413" y="913375"/>
                </a:cubicBezTo>
                <a:cubicBezTo>
                  <a:pt x="319774" y="912049"/>
                  <a:pt x="321601" y="912603"/>
                  <a:pt x="321813" y="913702"/>
                </a:cubicBezTo>
                <a:cubicBezTo>
                  <a:pt x="322982" y="919756"/>
                  <a:pt x="320940" y="924720"/>
                  <a:pt x="325221" y="930198"/>
                </a:cubicBezTo>
                <a:cubicBezTo>
                  <a:pt x="328053" y="933823"/>
                  <a:pt x="333590" y="936335"/>
                  <a:pt x="335406" y="940624"/>
                </a:cubicBezTo>
                <a:cubicBezTo>
                  <a:pt x="335906" y="941805"/>
                  <a:pt x="335401" y="943041"/>
                  <a:pt x="334502" y="943658"/>
                </a:cubicBezTo>
                <a:cubicBezTo>
                  <a:pt x="334381" y="943963"/>
                  <a:pt x="334244" y="944267"/>
                  <a:pt x="333981" y="944469"/>
                </a:cubicBezTo>
                <a:cubicBezTo>
                  <a:pt x="333707" y="944991"/>
                  <a:pt x="333410" y="945464"/>
                  <a:pt x="333072" y="945860"/>
                </a:cubicBezTo>
                <a:cubicBezTo>
                  <a:pt x="338007" y="948579"/>
                  <a:pt x="340122" y="954611"/>
                  <a:pt x="341048" y="961164"/>
                </a:cubicBezTo>
                <a:cubicBezTo>
                  <a:pt x="341048" y="960891"/>
                  <a:pt x="341068" y="960619"/>
                  <a:pt x="341068" y="960347"/>
                </a:cubicBezTo>
                <a:cubicBezTo>
                  <a:pt x="341057" y="956995"/>
                  <a:pt x="340329" y="953487"/>
                  <a:pt x="341007" y="950186"/>
                </a:cubicBezTo>
                <a:cubicBezTo>
                  <a:pt x="341236" y="949073"/>
                  <a:pt x="342568" y="948934"/>
                  <a:pt x="343092" y="949904"/>
                </a:cubicBezTo>
                <a:cubicBezTo>
                  <a:pt x="343822" y="951255"/>
                  <a:pt x="344209" y="952821"/>
                  <a:pt x="344483" y="954437"/>
                </a:cubicBezTo>
                <a:cubicBezTo>
                  <a:pt x="344367" y="951911"/>
                  <a:pt x="344430" y="949387"/>
                  <a:pt x="344867" y="946841"/>
                </a:cubicBezTo>
                <a:cubicBezTo>
                  <a:pt x="345220" y="944771"/>
                  <a:pt x="347897" y="944992"/>
                  <a:pt x="348526" y="946559"/>
                </a:cubicBezTo>
                <a:cubicBezTo>
                  <a:pt x="350514" y="942806"/>
                  <a:pt x="353761" y="943784"/>
                  <a:pt x="352946" y="945985"/>
                </a:cubicBezTo>
                <a:cubicBezTo>
                  <a:pt x="352388" y="947494"/>
                  <a:pt x="351582" y="948828"/>
                  <a:pt x="350853" y="950212"/>
                </a:cubicBezTo>
                <a:cubicBezTo>
                  <a:pt x="350791" y="950797"/>
                  <a:pt x="350699" y="951370"/>
                  <a:pt x="350549" y="951937"/>
                </a:cubicBezTo>
                <a:cubicBezTo>
                  <a:pt x="353159" y="948488"/>
                  <a:pt x="355207" y="944732"/>
                  <a:pt x="357209" y="940932"/>
                </a:cubicBezTo>
                <a:cubicBezTo>
                  <a:pt x="354011" y="942232"/>
                  <a:pt x="347559" y="943558"/>
                  <a:pt x="344123" y="941626"/>
                </a:cubicBezTo>
                <a:cubicBezTo>
                  <a:pt x="343032" y="941014"/>
                  <a:pt x="342346" y="939214"/>
                  <a:pt x="343692" y="938379"/>
                </a:cubicBezTo>
                <a:cubicBezTo>
                  <a:pt x="350602" y="934091"/>
                  <a:pt x="351099" y="927309"/>
                  <a:pt x="353947" y="920363"/>
                </a:cubicBezTo>
                <a:cubicBezTo>
                  <a:pt x="354117" y="919950"/>
                  <a:pt x="354668" y="919851"/>
                  <a:pt x="354957" y="920199"/>
                </a:cubicBezTo>
                <a:lnTo>
                  <a:pt x="354611" y="930919"/>
                </a:lnTo>
                <a:lnTo>
                  <a:pt x="353598" y="933203"/>
                </a:lnTo>
                <a:cubicBezTo>
                  <a:pt x="353960" y="932510"/>
                  <a:pt x="354339" y="931825"/>
                  <a:pt x="354606" y="931091"/>
                </a:cubicBezTo>
                <a:lnTo>
                  <a:pt x="354611" y="930919"/>
                </a:lnTo>
                <a:lnTo>
                  <a:pt x="362381" y="913405"/>
                </a:lnTo>
                <a:cubicBezTo>
                  <a:pt x="362387" y="912938"/>
                  <a:pt x="362640" y="912467"/>
                  <a:pt x="363062" y="912244"/>
                </a:cubicBezTo>
                <a:cubicBezTo>
                  <a:pt x="363210" y="912168"/>
                  <a:pt x="363359" y="912087"/>
                  <a:pt x="363508" y="912009"/>
                </a:cubicBezTo>
                <a:cubicBezTo>
                  <a:pt x="363873" y="911819"/>
                  <a:pt x="364453" y="911848"/>
                  <a:pt x="364653" y="912281"/>
                </a:cubicBezTo>
                <a:cubicBezTo>
                  <a:pt x="367764" y="918979"/>
                  <a:pt x="364463" y="927451"/>
                  <a:pt x="358997" y="933550"/>
                </a:cubicBezTo>
                <a:cubicBezTo>
                  <a:pt x="359408" y="933097"/>
                  <a:pt x="359940" y="933090"/>
                  <a:pt x="360333" y="933375"/>
                </a:cubicBezTo>
                <a:cubicBezTo>
                  <a:pt x="364025" y="930487"/>
                  <a:pt x="366638" y="926545"/>
                  <a:pt x="367932" y="920474"/>
                </a:cubicBezTo>
                <a:cubicBezTo>
                  <a:pt x="370107" y="910262"/>
                  <a:pt x="365095" y="900471"/>
                  <a:pt x="358861" y="892572"/>
                </a:cubicBezTo>
                <a:close/>
                <a:moveTo>
                  <a:pt x="1607123" y="2044396"/>
                </a:moveTo>
                <a:cubicBezTo>
                  <a:pt x="1607347" y="2044455"/>
                  <a:pt x="1607453" y="2044656"/>
                  <a:pt x="1607465" y="2044869"/>
                </a:cubicBezTo>
                <a:cubicBezTo>
                  <a:pt x="1607547" y="2046488"/>
                  <a:pt x="1606252" y="2047127"/>
                  <a:pt x="1605240" y="2048261"/>
                </a:cubicBezTo>
                <a:cubicBezTo>
                  <a:pt x="1603910" y="2049763"/>
                  <a:pt x="1602850" y="2051205"/>
                  <a:pt x="1601296" y="2052458"/>
                </a:cubicBezTo>
                <a:cubicBezTo>
                  <a:pt x="1601026" y="2052683"/>
                  <a:pt x="1600531" y="2052494"/>
                  <a:pt x="1600578" y="2052092"/>
                </a:cubicBezTo>
                <a:cubicBezTo>
                  <a:pt x="1600920" y="2049432"/>
                  <a:pt x="1603863" y="2043663"/>
                  <a:pt x="1607123" y="2044396"/>
                </a:cubicBezTo>
                <a:close/>
                <a:moveTo>
                  <a:pt x="1443907" y="1893385"/>
                </a:moveTo>
                <a:cubicBezTo>
                  <a:pt x="1443248" y="1892806"/>
                  <a:pt x="1442565" y="1892262"/>
                  <a:pt x="1441941" y="1891648"/>
                </a:cubicBezTo>
                <a:cubicBezTo>
                  <a:pt x="1441941" y="1891648"/>
                  <a:pt x="1440152" y="1891305"/>
                  <a:pt x="1437903" y="1890879"/>
                </a:cubicBezTo>
                <a:cubicBezTo>
                  <a:pt x="1439386" y="1892132"/>
                  <a:pt x="1440811" y="1893468"/>
                  <a:pt x="1442258" y="1894769"/>
                </a:cubicBezTo>
                <a:cubicBezTo>
                  <a:pt x="1442812" y="1894308"/>
                  <a:pt x="1443364" y="1893858"/>
                  <a:pt x="1443907" y="1893385"/>
                </a:cubicBezTo>
                <a:close/>
                <a:moveTo>
                  <a:pt x="823303" y="1319063"/>
                </a:moveTo>
                <a:cubicBezTo>
                  <a:pt x="823526" y="1320351"/>
                  <a:pt x="823749" y="1321522"/>
                  <a:pt x="823973" y="1322716"/>
                </a:cubicBezTo>
                <a:cubicBezTo>
                  <a:pt x="824274" y="1322491"/>
                  <a:pt x="824555" y="1322255"/>
                  <a:pt x="824862" y="1322030"/>
                </a:cubicBezTo>
                <a:cubicBezTo>
                  <a:pt x="824361" y="1321049"/>
                  <a:pt x="823843" y="1320068"/>
                  <a:pt x="823303" y="1319063"/>
                </a:cubicBezTo>
                <a:close/>
                <a:moveTo>
                  <a:pt x="1346177" y="1801140"/>
                </a:moveTo>
                <a:cubicBezTo>
                  <a:pt x="1345812" y="1800892"/>
                  <a:pt x="1345435" y="1800644"/>
                  <a:pt x="1345082" y="1800384"/>
                </a:cubicBezTo>
                <a:cubicBezTo>
                  <a:pt x="1341598" y="1809534"/>
                  <a:pt x="1337643" y="1818589"/>
                  <a:pt x="1333215" y="1827444"/>
                </a:cubicBezTo>
                <a:cubicBezTo>
                  <a:pt x="1337853" y="1818838"/>
                  <a:pt x="1342103" y="1810042"/>
                  <a:pt x="1346177" y="1801140"/>
                </a:cubicBezTo>
                <a:close/>
                <a:moveTo>
                  <a:pt x="1654553" y="2084657"/>
                </a:moveTo>
                <a:cubicBezTo>
                  <a:pt x="1648541" y="2083206"/>
                  <a:pt x="1628595" y="2091521"/>
                  <a:pt x="1621143" y="2089401"/>
                </a:cubicBezTo>
                <a:cubicBezTo>
                  <a:pt x="1607194" y="2085441"/>
                  <a:pt x="1619060" y="2085476"/>
                  <a:pt x="1590749" y="2084637"/>
                </a:cubicBezTo>
                <a:cubicBezTo>
                  <a:pt x="1589101" y="2084590"/>
                  <a:pt x="1583662" y="2089520"/>
                  <a:pt x="1581720" y="2090406"/>
                </a:cubicBezTo>
                <a:cubicBezTo>
                  <a:pt x="1578365" y="2091931"/>
                  <a:pt x="1574797" y="2092948"/>
                  <a:pt x="1571172" y="2093645"/>
                </a:cubicBezTo>
                <a:cubicBezTo>
                  <a:pt x="1563649" y="2095076"/>
                  <a:pt x="1555915" y="2094981"/>
                  <a:pt x="1548288" y="2094969"/>
                </a:cubicBezTo>
                <a:cubicBezTo>
                  <a:pt x="1545085" y="2094957"/>
                  <a:pt x="1541884" y="2094957"/>
                  <a:pt x="1538682" y="2095017"/>
                </a:cubicBezTo>
                <a:cubicBezTo>
                  <a:pt x="1536269" y="2095584"/>
                  <a:pt x="1533514" y="2095702"/>
                  <a:pt x="1531407" y="2096589"/>
                </a:cubicBezTo>
                <a:cubicBezTo>
                  <a:pt x="1527346" y="2098291"/>
                  <a:pt x="1523755" y="2100821"/>
                  <a:pt x="1519482" y="2101885"/>
                </a:cubicBezTo>
                <a:cubicBezTo>
                  <a:pt x="1520942" y="2102831"/>
                  <a:pt x="1522766" y="2103587"/>
                  <a:pt x="1523661" y="2103540"/>
                </a:cubicBezTo>
                <a:cubicBezTo>
                  <a:pt x="1525097" y="2103446"/>
                  <a:pt x="1527463" y="2100975"/>
                  <a:pt x="1528805" y="2100277"/>
                </a:cubicBezTo>
                <a:cubicBezTo>
                  <a:pt x="1542577" y="2090241"/>
                  <a:pt x="1560766" y="2099804"/>
                  <a:pt x="1572373" y="2097582"/>
                </a:cubicBezTo>
                <a:cubicBezTo>
                  <a:pt x="1574103" y="2097251"/>
                  <a:pt x="1574798" y="2098043"/>
                  <a:pt x="1574998" y="2099331"/>
                </a:cubicBezTo>
                <a:cubicBezTo>
                  <a:pt x="1576623" y="2098327"/>
                  <a:pt x="1578294" y="2097393"/>
                  <a:pt x="1580036" y="2096612"/>
                </a:cubicBezTo>
                <a:cubicBezTo>
                  <a:pt x="1582390" y="2095537"/>
                  <a:pt x="1584969" y="2094201"/>
                  <a:pt x="1587594" y="2094816"/>
                </a:cubicBezTo>
                <a:cubicBezTo>
                  <a:pt x="1587864" y="2094875"/>
                  <a:pt x="1588006" y="2095182"/>
                  <a:pt x="1587818" y="2095407"/>
                </a:cubicBezTo>
                <a:cubicBezTo>
                  <a:pt x="1586558" y="2096979"/>
                  <a:pt x="1584674" y="2097783"/>
                  <a:pt x="1582862" y="2098634"/>
                </a:cubicBezTo>
                <a:cubicBezTo>
                  <a:pt x="1583050" y="2098622"/>
                  <a:pt x="1583238" y="2098599"/>
                  <a:pt x="1583415" y="2098587"/>
                </a:cubicBezTo>
                <a:cubicBezTo>
                  <a:pt x="1586452" y="2096813"/>
                  <a:pt x="1590349" y="2096482"/>
                  <a:pt x="1593645" y="2095430"/>
                </a:cubicBezTo>
                <a:cubicBezTo>
                  <a:pt x="1596505" y="2094508"/>
                  <a:pt x="1599307" y="2093373"/>
                  <a:pt x="1602331" y="2093373"/>
                </a:cubicBezTo>
                <a:cubicBezTo>
                  <a:pt x="1602768" y="2093373"/>
                  <a:pt x="1603109" y="2093882"/>
                  <a:pt x="1602779" y="2094260"/>
                </a:cubicBezTo>
                <a:cubicBezTo>
                  <a:pt x="1600637" y="2096636"/>
                  <a:pt x="1597753" y="2097806"/>
                  <a:pt x="1594763" y="2098800"/>
                </a:cubicBezTo>
                <a:cubicBezTo>
                  <a:pt x="1594598" y="2098859"/>
                  <a:pt x="1594433" y="2098918"/>
                  <a:pt x="1594268" y="2098977"/>
                </a:cubicBezTo>
                <a:cubicBezTo>
                  <a:pt x="1595140" y="2099237"/>
                  <a:pt x="1595987" y="2099592"/>
                  <a:pt x="1596788" y="2100065"/>
                </a:cubicBezTo>
                <a:cubicBezTo>
                  <a:pt x="1597329" y="2099875"/>
                  <a:pt x="1614610" y="2095679"/>
                  <a:pt x="1616257" y="2095631"/>
                </a:cubicBezTo>
                <a:cubicBezTo>
                  <a:pt x="1616693" y="2095619"/>
                  <a:pt x="1616953" y="2096175"/>
                  <a:pt x="1616634" y="2096482"/>
                </a:cubicBezTo>
                <a:cubicBezTo>
                  <a:pt x="1612608" y="2100573"/>
                  <a:pt x="1606028" y="2101885"/>
                  <a:pt x="1600543" y="2103268"/>
                </a:cubicBezTo>
                <a:cubicBezTo>
                  <a:pt x="1601649" y="2104450"/>
                  <a:pt x="1602450" y="2105337"/>
                  <a:pt x="1603462" y="2105845"/>
                </a:cubicBezTo>
                <a:cubicBezTo>
                  <a:pt x="1608289" y="2104356"/>
                  <a:pt x="1613657" y="2104167"/>
                  <a:pt x="1618542" y="2102724"/>
                </a:cubicBezTo>
                <a:cubicBezTo>
                  <a:pt x="1624063" y="2101105"/>
                  <a:pt x="1629571" y="2098386"/>
                  <a:pt x="1635329" y="2097984"/>
                </a:cubicBezTo>
                <a:cubicBezTo>
                  <a:pt x="1635882" y="2097948"/>
                  <a:pt x="1636011" y="2098646"/>
                  <a:pt x="1635635" y="2098941"/>
                </a:cubicBezTo>
                <a:cubicBezTo>
                  <a:pt x="1630432" y="2103079"/>
                  <a:pt x="1622839" y="2104970"/>
                  <a:pt x="1616188" y="2106886"/>
                </a:cubicBezTo>
                <a:cubicBezTo>
                  <a:pt x="1618754" y="2107725"/>
                  <a:pt x="1621014" y="2108742"/>
                  <a:pt x="1623027" y="2110101"/>
                </a:cubicBezTo>
                <a:cubicBezTo>
                  <a:pt x="1625770" y="2108812"/>
                  <a:pt x="1629136" y="2108659"/>
                  <a:pt x="1632021" y="2107666"/>
                </a:cubicBezTo>
                <a:cubicBezTo>
                  <a:pt x="1636294" y="2106188"/>
                  <a:pt x="1639896" y="2103812"/>
                  <a:pt x="1644027" y="2102169"/>
                </a:cubicBezTo>
                <a:cubicBezTo>
                  <a:pt x="1644534" y="2101968"/>
                  <a:pt x="1645123" y="2102594"/>
                  <a:pt x="1644723" y="2103055"/>
                </a:cubicBezTo>
                <a:cubicBezTo>
                  <a:pt x="1640744" y="2107808"/>
                  <a:pt x="1631631" y="2111709"/>
                  <a:pt x="1626182" y="2112678"/>
                </a:cubicBezTo>
                <a:cubicBezTo>
                  <a:pt x="1626734" y="2113210"/>
                  <a:pt x="1628525" y="2114972"/>
                  <a:pt x="1628771" y="2115693"/>
                </a:cubicBezTo>
                <a:cubicBezTo>
                  <a:pt x="1631574" y="2114144"/>
                  <a:pt x="1635376" y="2111059"/>
                  <a:pt x="1638036" y="2112430"/>
                </a:cubicBezTo>
                <a:cubicBezTo>
                  <a:pt x="1638213" y="2112525"/>
                  <a:pt x="1638342" y="2112737"/>
                  <a:pt x="1638248" y="2112938"/>
                </a:cubicBezTo>
                <a:cubicBezTo>
                  <a:pt x="1637401" y="2114570"/>
                  <a:pt x="1630184" y="2119854"/>
                  <a:pt x="1627193" y="2120492"/>
                </a:cubicBezTo>
                <a:cubicBezTo>
                  <a:pt x="1626781" y="2121166"/>
                  <a:pt x="1626370" y="2121769"/>
                  <a:pt x="1626076" y="2122171"/>
                </a:cubicBezTo>
                <a:cubicBezTo>
                  <a:pt x="1626417" y="2122337"/>
                  <a:pt x="1626724" y="2122549"/>
                  <a:pt x="1627006" y="2122809"/>
                </a:cubicBezTo>
                <a:cubicBezTo>
                  <a:pt x="1631961" y="2120374"/>
                  <a:pt x="1647418" y="2112607"/>
                  <a:pt x="1653316" y="2109510"/>
                </a:cubicBezTo>
                <a:cubicBezTo>
                  <a:pt x="1666229" y="2102724"/>
                  <a:pt x="1660132" y="2099615"/>
                  <a:pt x="1657671" y="2093633"/>
                </a:cubicBezTo>
                <a:cubicBezTo>
                  <a:pt x="1655753" y="2094000"/>
                  <a:pt x="1653646" y="2092250"/>
                  <a:pt x="1654952" y="2090110"/>
                </a:cubicBezTo>
                <a:lnTo>
                  <a:pt x="1654941" y="2090110"/>
                </a:lnTo>
                <a:cubicBezTo>
                  <a:pt x="1657012" y="2086709"/>
                  <a:pt x="1656557" y="2085140"/>
                  <a:pt x="1654553" y="2084657"/>
                </a:cubicBezTo>
                <a:close/>
                <a:moveTo>
                  <a:pt x="740405" y="1240270"/>
                </a:moveTo>
                <a:lnTo>
                  <a:pt x="740456" y="1240670"/>
                </a:lnTo>
                <a:lnTo>
                  <a:pt x="739303" y="1240602"/>
                </a:lnTo>
                <a:lnTo>
                  <a:pt x="739305" y="1240602"/>
                </a:lnTo>
                <a:close/>
                <a:moveTo>
                  <a:pt x="855187" y="1345863"/>
                </a:moveTo>
                <a:cubicBezTo>
                  <a:pt x="854854" y="1345603"/>
                  <a:pt x="854517" y="1345366"/>
                  <a:pt x="854187" y="1345189"/>
                </a:cubicBezTo>
                <a:cubicBezTo>
                  <a:pt x="853827" y="1344988"/>
                  <a:pt x="853410" y="1344846"/>
                  <a:pt x="853003" y="1344692"/>
                </a:cubicBezTo>
                <a:cubicBezTo>
                  <a:pt x="851860" y="1344255"/>
                  <a:pt x="850585" y="1343983"/>
                  <a:pt x="849279" y="1343841"/>
                </a:cubicBezTo>
                <a:cubicBezTo>
                  <a:pt x="849277" y="1343841"/>
                  <a:pt x="849276" y="1343841"/>
                  <a:pt x="849276" y="1343841"/>
                </a:cubicBezTo>
                <a:cubicBezTo>
                  <a:pt x="848703" y="1343770"/>
                  <a:pt x="848144" y="1343723"/>
                  <a:pt x="847581" y="1343711"/>
                </a:cubicBezTo>
                <a:cubicBezTo>
                  <a:pt x="847421" y="1343699"/>
                  <a:pt x="847262" y="1343699"/>
                  <a:pt x="847104" y="1343699"/>
                </a:cubicBezTo>
                <a:cubicBezTo>
                  <a:pt x="844848" y="1343652"/>
                  <a:pt x="842866" y="1343912"/>
                  <a:pt x="842052" y="1344243"/>
                </a:cubicBezTo>
                <a:cubicBezTo>
                  <a:pt x="842902" y="1344137"/>
                  <a:pt x="844975" y="1345319"/>
                  <a:pt x="847382" y="1346938"/>
                </a:cubicBezTo>
                <a:cubicBezTo>
                  <a:pt x="847497" y="1347021"/>
                  <a:pt x="847608" y="1347092"/>
                  <a:pt x="847725" y="1347163"/>
                </a:cubicBezTo>
                <a:cubicBezTo>
                  <a:pt x="847761" y="1347199"/>
                  <a:pt x="847796" y="1347222"/>
                  <a:pt x="847834" y="1347246"/>
                </a:cubicBezTo>
                <a:cubicBezTo>
                  <a:pt x="850003" y="1348723"/>
                  <a:pt x="852365" y="1350485"/>
                  <a:pt x="854299" y="1351915"/>
                </a:cubicBezTo>
                <a:cubicBezTo>
                  <a:pt x="854611" y="1352152"/>
                  <a:pt x="854904" y="1352365"/>
                  <a:pt x="855191" y="1352577"/>
                </a:cubicBezTo>
                <a:lnTo>
                  <a:pt x="855193" y="1352577"/>
                </a:lnTo>
                <a:cubicBezTo>
                  <a:pt x="856472" y="1353511"/>
                  <a:pt x="857487" y="1354244"/>
                  <a:pt x="857961" y="1354504"/>
                </a:cubicBezTo>
                <a:cubicBezTo>
                  <a:pt x="860041" y="1351797"/>
                  <a:pt x="857700" y="1347837"/>
                  <a:pt x="855187" y="1345863"/>
                </a:cubicBezTo>
                <a:close/>
                <a:moveTo>
                  <a:pt x="1527710" y="1966160"/>
                </a:moveTo>
                <a:cubicBezTo>
                  <a:pt x="1528370" y="1966077"/>
                  <a:pt x="1528888" y="1966881"/>
                  <a:pt x="1528699" y="1967460"/>
                </a:cubicBezTo>
                <a:cubicBezTo>
                  <a:pt x="1527946" y="1969825"/>
                  <a:pt x="1525533" y="1971125"/>
                  <a:pt x="1523496" y="1972366"/>
                </a:cubicBezTo>
                <a:cubicBezTo>
                  <a:pt x="1523272" y="1972496"/>
                  <a:pt x="1523013" y="1972662"/>
                  <a:pt x="1522778" y="1972816"/>
                </a:cubicBezTo>
                <a:cubicBezTo>
                  <a:pt x="1521012" y="1973962"/>
                  <a:pt x="1519011" y="1975334"/>
                  <a:pt x="1516939" y="1974825"/>
                </a:cubicBezTo>
                <a:cubicBezTo>
                  <a:pt x="1516504" y="1974719"/>
                  <a:pt x="1516103" y="1974270"/>
                  <a:pt x="1516339" y="1973785"/>
                </a:cubicBezTo>
                <a:cubicBezTo>
                  <a:pt x="1516939" y="1972555"/>
                  <a:pt x="1518034" y="1971811"/>
                  <a:pt x="1519211" y="1971149"/>
                </a:cubicBezTo>
                <a:cubicBezTo>
                  <a:pt x="1520071" y="1970664"/>
                  <a:pt x="1520965" y="1970215"/>
                  <a:pt x="1521754" y="1969683"/>
                </a:cubicBezTo>
                <a:cubicBezTo>
                  <a:pt x="1523684" y="1968359"/>
                  <a:pt x="1525344" y="1966479"/>
                  <a:pt x="1527710" y="1966160"/>
                </a:cubicBezTo>
                <a:close/>
                <a:moveTo>
                  <a:pt x="806222" y="1300184"/>
                </a:moveTo>
                <a:cubicBezTo>
                  <a:pt x="805471" y="1299592"/>
                  <a:pt x="804702" y="1299025"/>
                  <a:pt x="803999" y="1298398"/>
                </a:cubicBezTo>
                <a:cubicBezTo>
                  <a:pt x="803990" y="1298966"/>
                  <a:pt x="803975" y="1299533"/>
                  <a:pt x="803978" y="1300113"/>
                </a:cubicBezTo>
                <a:lnTo>
                  <a:pt x="803977" y="1300113"/>
                </a:lnTo>
                <a:cubicBezTo>
                  <a:pt x="804693" y="1305385"/>
                  <a:pt x="805689" y="1310067"/>
                  <a:pt x="807205" y="1314417"/>
                </a:cubicBezTo>
                <a:cubicBezTo>
                  <a:pt x="807232" y="1314003"/>
                  <a:pt x="807222" y="1313566"/>
                  <a:pt x="807258" y="1313164"/>
                </a:cubicBezTo>
                <a:cubicBezTo>
                  <a:pt x="807312" y="1312537"/>
                  <a:pt x="807669" y="1312135"/>
                  <a:pt x="808122" y="1311887"/>
                </a:cubicBezTo>
                <a:cubicBezTo>
                  <a:pt x="807892" y="1311473"/>
                  <a:pt x="807640" y="1311060"/>
                  <a:pt x="807485" y="1310610"/>
                </a:cubicBezTo>
                <a:cubicBezTo>
                  <a:pt x="806947" y="1309050"/>
                  <a:pt x="806643" y="1307454"/>
                  <a:pt x="806448" y="1305834"/>
                </a:cubicBezTo>
                <a:cubicBezTo>
                  <a:pt x="805796" y="1304818"/>
                  <a:pt x="805909" y="1303127"/>
                  <a:pt x="806197" y="1301448"/>
                </a:cubicBezTo>
                <a:cubicBezTo>
                  <a:pt x="806200" y="1301023"/>
                  <a:pt x="806210" y="1300609"/>
                  <a:pt x="806222" y="1300184"/>
                </a:cubicBezTo>
                <a:close/>
                <a:moveTo>
                  <a:pt x="817922" y="1310598"/>
                </a:moveTo>
                <a:cubicBezTo>
                  <a:pt x="817845" y="1310693"/>
                  <a:pt x="817756" y="1310776"/>
                  <a:pt x="817677" y="1310859"/>
                </a:cubicBezTo>
                <a:cubicBezTo>
                  <a:pt x="818288" y="1315812"/>
                  <a:pt x="818993" y="1320765"/>
                  <a:pt x="819881" y="1325600"/>
                </a:cubicBezTo>
                <a:cubicBezTo>
                  <a:pt x="819835" y="1323200"/>
                  <a:pt x="819868" y="1320872"/>
                  <a:pt x="820024" y="1318673"/>
                </a:cubicBezTo>
                <a:cubicBezTo>
                  <a:pt x="820124" y="1317242"/>
                  <a:pt x="821411" y="1316829"/>
                  <a:pt x="822330" y="1317325"/>
                </a:cubicBezTo>
                <a:cubicBezTo>
                  <a:pt x="821006" y="1314996"/>
                  <a:pt x="819560" y="1312703"/>
                  <a:pt x="817922" y="1310598"/>
                </a:cubicBezTo>
                <a:close/>
                <a:moveTo>
                  <a:pt x="792504" y="1287038"/>
                </a:moveTo>
                <a:cubicBezTo>
                  <a:pt x="792376" y="1286931"/>
                  <a:pt x="792260" y="1286825"/>
                  <a:pt x="792127" y="1286730"/>
                </a:cubicBezTo>
                <a:cubicBezTo>
                  <a:pt x="792127" y="1286730"/>
                  <a:pt x="792125" y="1286730"/>
                  <a:pt x="792125" y="1286730"/>
                </a:cubicBezTo>
                <a:cubicBezTo>
                  <a:pt x="791043" y="1285974"/>
                  <a:pt x="789783" y="1285359"/>
                  <a:pt x="788342" y="1284910"/>
                </a:cubicBezTo>
                <a:cubicBezTo>
                  <a:pt x="788335" y="1284898"/>
                  <a:pt x="788325" y="1284898"/>
                  <a:pt x="788318" y="1284898"/>
                </a:cubicBezTo>
                <a:cubicBezTo>
                  <a:pt x="787473" y="1284626"/>
                  <a:pt x="786582" y="1284402"/>
                  <a:pt x="785598" y="1284248"/>
                </a:cubicBezTo>
                <a:cubicBezTo>
                  <a:pt x="785452" y="1284224"/>
                  <a:pt x="785280" y="1284224"/>
                  <a:pt x="785129" y="1284212"/>
                </a:cubicBezTo>
                <a:cubicBezTo>
                  <a:pt x="784462" y="1284118"/>
                  <a:pt x="783778" y="1284047"/>
                  <a:pt x="783044" y="1284011"/>
                </a:cubicBezTo>
                <a:cubicBezTo>
                  <a:pt x="782994" y="1284011"/>
                  <a:pt x="782951" y="1284011"/>
                  <a:pt x="782901" y="1284000"/>
                </a:cubicBezTo>
                <a:cubicBezTo>
                  <a:pt x="782733" y="1284000"/>
                  <a:pt x="782599" y="1283964"/>
                  <a:pt x="782429" y="1283964"/>
                </a:cubicBezTo>
                <a:cubicBezTo>
                  <a:pt x="781387" y="1283870"/>
                  <a:pt x="780356" y="1283834"/>
                  <a:pt x="779339" y="1283858"/>
                </a:cubicBezTo>
                <a:cubicBezTo>
                  <a:pt x="779165" y="1283870"/>
                  <a:pt x="778998" y="1283893"/>
                  <a:pt x="778825" y="1283905"/>
                </a:cubicBezTo>
                <a:cubicBezTo>
                  <a:pt x="778407" y="1283917"/>
                  <a:pt x="777994" y="1283964"/>
                  <a:pt x="777579" y="1284000"/>
                </a:cubicBezTo>
                <a:cubicBezTo>
                  <a:pt x="777256" y="1284035"/>
                  <a:pt x="776928" y="1284047"/>
                  <a:pt x="776605" y="1284082"/>
                </a:cubicBezTo>
                <a:cubicBezTo>
                  <a:pt x="776589" y="1284082"/>
                  <a:pt x="776571" y="1284082"/>
                  <a:pt x="776553" y="1284082"/>
                </a:cubicBezTo>
                <a:cubicBezTo>
                  <a:pt x="776094" y="1284153"/>
                  <a:pt x="775646" y="1284248"/>
                  <a:pt x="775192" y="1284331"/>
                </a:cubicBezTo>
                <a:cubicBezTo>
                  <a:pt x="774273" y="1284496"/>
                  <a:pt x="773363" y="1284721"/>
                  <a:pt x="772465" y="1284981"/>
                </a:cubicBezTo>
                <a:cubicBezTo>
                  <a:pt x="772431" y="1284993"/>
                  <a:pt x="772398" y="1285004"/>
                  <a:pt x="772364" y="1285016"/>
                </a:cubicBezTo>
                <a:cubicBezTo>
                  <a:pt x="771609" y="1285241"/>
                  <a:pt x="770858" y="1285489"/>
                  <a:pt x="770118" y="1285785"/>
                </a:cubicBezTo>
                <a:cubicBezTo>
                  <a:pt x="770102" y="1285797"/>
                  <a:pt x="770087" y="1285808"/>
                  <a:pt x="770071" y="1285808"/>
                </a:cubicBezTo>
                <a:cubicBezTo>
                  <a:pt x="769703" y="1285962"/>
                  <a:pt x="769342" y="1286139"/>
                  <a:pt x="768977" y="1286305"/>
                </a:cubicBezTo>
                <a:cubicBezTo>
                  <a:pt x="768726" y="1286423"/>
                  <a:pt x="768474" y="1286518"/>
                  <a:pt x="768226" y="1286648"/>
                </a:cubicBezTo>
                <a:cubicBezTo>
                  <a:pt x="768155" y="1286683"/>
                  <a:pt x="768082" y="1286707"/>
                  <a:pt x="768012" y="1286742"/>
                </a:cubicBezTo>
                <a:cubicBezTo>
                  <a:pt x="767812" y="1286837"/>
                  <a:pt x="767613" y="1286943"/>
                  <a:pt x="767414" y="1287050"/>
                </a:cubicBezTo>
                <a:cubicBezTo>
                  <a:pt x="766648" y="1287463"/>
                  <a:pt x="765889" y="1287901"/>
                  <a:pt x="765141" y="1288385"/>
                </a:cubicBezTo>
                <a:cubicBezTo>
                  <a:pt x="765139" y="1288385"/>
                  <a:pt x="765137" y="1288385"/>
                  <a:pt x="765134" y="1288385"/>
                </a:cubicBezTo>
                <a:cubicBezTo>
                  <a:pt x="765077" y="1288433"/>
                  <a:pt x="765017" y="1288456"/>
                  <a:pt x="764958" y="1288492"/>
                </a:cubicBezTo>
                <a:cubicBezTo>
                  <a:pt x="763597" y="1289390"/>
                  <a:pt x="762274" y="1290466"/>
                  <a:pt x="760969" y="1291625"/>
                </a:cubicBezTo>
                <a:cubicBezTo>
                  <a:pt x="760964" y="1291625"/>
                  <a:pt x="760959" y="1291625"/>
                  <a:pt x="760954" y="1291636"/>
                </a:cubicBezTo>
                <a:cubicBezTo>
                  <a:pt x="760538" y="1292003"/>
                  <a:pt x="760116" y="1292346"/>
                  <a:pt x="759707" y="1292736"/>
                </a:cubicBezTo>
                <a:cubicBezTo>
                  <a:pt x="759143" y="1293670"/>
                  <a:pt x="758575" y="1294556"/>
                  <a:pt x="758006" y="1295372"/>
                </a:cubicBezTo>
                <a:cubicBezTo>
                  <a:pt x="749472" y="1307655"/>
                  <a:pt x="740464" y="1307277"/>
                  <a:pt x="735732" y="1311201"/>
                </a:cubicBezTo>
                <a:cubicBezTo>
                  <a:pt x="735500" y="1311391"/>
                  <a:pt x="735264" y="1311580"/>
                  <a:pt x="735052" y="1311792"/>
                </a:cubicBezTo>
                <a:cubicBezTo>
                  <a:pt x="733842" y="1313022"/>
                  <a:pt x="732995" y="1314689"/>
                  <a:pt x="732611" y="1317112"/>
                </a:cubicBezTo>
                <a:cubicBezTo>
                  <a:pt x="732597" y="1317207"/>
                  <a:pt x="732567" y="1317278"/>
                  <a:pt x="732555" y="1317372"/>
                </a:cubicBezTo>
                <a:cubicBezTo>
                  <a:pt x="732438" y="1318200"/>
                  <a:pt x="732374" y="1319122"/>
                  <a:pt x="732365" y="1320150"/>
                </a:cubicBezTo>
                <a:cubicBezTo>
                  <a:pt x="732358" y="1321084"/>
                  <a:pt x="732331" y="1321959"/>
                  <a:pt x="732310" y="1322846"/>
                </a:cubicBezTo>
                <a:cubicBezTo>
                  <a:pt x="732216" y="1326735"/>
                  <a:pt x="732022" y="1330246"/>
                  <a:pt x="731863" y="1333509"/>
                </a:cubicBezTo>
                <a:cubicBezTo>
                  <a:pt x="731786" y="1335058"/>
                  <a:pt x="731729" y="1336559"/>
                  <a:pt x="731696" y="1338025"/>
                </a:cubicBezTo>
                <a:cubicBezTo>
                  <a:pt x="731691" y="1338214"/>
                  <a:pt x="731683" y="1338415"/>
                  <a:pt x="731679" y="1338604"/>
                </a:cubicBezTo>
                <a:cubicBezTo>
                  <a:pt x="731651" y="1340188"/>
                  <a:pt x="731673" y="1341725"/>
                  <a:pt x="731745" y="1343250"/>
                </a:cubicBezTo>
                <a:cubicBezTo>
                  <a:pt x="731777" y="1343924"/>
                  <a:pt x="731813" y="1344586"/>
                  <a:pt x="731871" y="1345248"/>
                </a:cubicBezTo>
                <a:cubicBezTo>
                  <a:pt x="732030" y="1347092"/>
                  <a:pt x="732319" y="1348936"/>
                  <a:pt x="732733" y="1350804"/>
                </a:cubicBezTo>
                <a:cubicBezTo>
                  <a:pt x="732773" y="1350981"/>
                  <a:pt x="732807" y="1351171"/>
                  <a:pt x="732851" y="1351360"/>
                </a:cubicBezTo>
                <a:cubicBezTo>
                  <a:pt x="734265" y="1357330"/>
                  <a:pt x="737255" y="1363713"/>
                  <a:pt x="743129" y="1371800"/>
                </a:cubicBezTo>
                <a:cubicBezTo>
                  <a:pt x="745013" y="1374400"/>
                  <a:pt x="747143" y="1377131"/>
                  <a:pt x="749672" y="1380134"/>
                </a:cubicBezTo>
                <a:cubicBezTo>
                  <a:pt x="749675" y="1380134"/>
                  <a:pt x="749677" y="1380134"/>
                  <a:pt x="749679" y="1380134"/>
                </a:cubicBezTo>
                <a:cubicBezTo>
                  <a:pt x="750340" y="1380678"/>
                  <a:pt x="751001" y="1381198"/>
                  <a:pt x="751661" y="1381753"/>
                </a:cubicBezTo>
                <a:lnTo>
                  <a:pt x="751657" y="1381753"/>
                </a:lnTo>
                <a:cubicBezTo>
                  <a:pt x="752834" y="1382735"/>
                  <a:pt x="754144" y="1383645"/>
                  <a:pt x="755429" y="1384579"/>
                </a:cubicBezTo>
                <a:cubicBezTo>
                  <a:pt x="755430" y="1384579"/>
                  <a:pt x="755431" y="1384579"/>
                  <a:pt x="755431" y="1384579"/>
                </a:cubicBezTo>
                <a:cubicBezTo>
                  <a:pt x="755457" y="1384591"/>
                  <a:pt x="755481" y="1384602"/>
                  <a:pt x="755506" y="1384614"/>
                </a:cubicBezTo>
                <a:cubicBezTo>
                  <a:pt x="762897" y="1388078"/>
                  <a:pt x="767956" y="1388326"/>
                  <a:pt x="771655" y="1386671"/>
                </a:cubicBezTo>
                <a:cubicBezTo>
                  <a:pt x="771820" y="1386588"/>
                  <a:pt x="771996" y="1386541"/>
                  <a:pt x="772155" y="1386458"/>
                </a:cubicBezTo>
                <a:cubicBezTo>
                  <a:pt x="772161" y="1386458"/>
                  <a:pt x="772169" y="1386447"/>
                  <a:pt x="772176" y="1386447"/>
                </a:cubicBezTo>
                <a:cubicBezTo>
                  <a:pt x="772620" y="1386222"/>
                  <a:pt x="773041" y="1385962"/>
                  <a:pt x="773447" y="1385666"/>
                </a:cubicBezTo>
                <a:cubicBezTo>
                  <a:pt x="773473" y="1385655"/>
                  <a:pt x="773502" y="1385643"/>
                  <a:pt x="773528" y="1385619"/>
                </a:cubicBezTo>
                <a:cubicBezTo>
                  <a:pt x="773920" y="1385335"/>
                  <a:pt x="774292" y="1385028"/>
                  <a:pt x="774650" y="1384697"/>
                </a:cubicBezTo>
                <a:cubicBezTo>
                  <a:pt x="774683" y="1384673"/>
                  <a:pt x="774718" y="1384638"/>
                  <a:pt x="774751" y="1384614"/>
                </a:cubicBezTo>
                <a:cubicBezTo>
                  <a:pt x="775101" y="1384283"/>
                  <a:pt x="775433" y="1383929"/>
                  <a:pt x="775753" y="1383562"/>
                </a:cubicBezTo>
                <a:cubicBezTo>
                  <a:pt x="775788" y="1383515"/>
                  <a:pt x="775826" y="1383479"/>
                  <a:pt x="775860" y="1383444"/>
                </a:cubicBezTo>
                <a:cubicBezTo>
                  <a:pt x="776177" y="1383066"/>
                  <a:pt x="776477" y="1382675"/>
                  <a:pt x="776766" y="1382262"/>
                </a:cubicBezTo>
                <a:cubicBezTo>
                  <a:pt x="776800" y="1382226"/>
                  <a:pt x="776836" y="1382179"/>
                  <a:pt x="776869" y="1382132"/>
                </a:cubicBezTo>
                <a:cubicBezTo>
                  <a:pt x="777158" y="1381718"/>
                  <a:pt x="777435" y="1381281"/>
                  <a:pt x="777703" y="1380831"/>
                </a:cubicBezTo>
                <a:cubicBezTo>
                  <a:pt x="777729" y="1380784"/>
                  <a:pt x="777758" y="1380749"/>
                  <a:pt x="777783" y="1380701"/>
                </a:cubicBezTo>
                <a:cubicBezTo>
                  <a:pt x="778055" y="1380240"/>
                  <a:pt x="778317" y="1379755"/>
                  <a:pt x="778570" y="1379271"/>
                </a:cubicBezTo>
                <a:cubicBezTo>
                  <a:pt x="778586" y="1379235"/>
                  <a:pt x="778604" y="1379200"/>
                  <a:pt x="778619" y="1379164"/>
                </a:cubicBezTo>
                <a:cubicBezTo>
                  <a:pt x="778813" y="1378786"/>
                  <a:pt x="778997" y="1378396"/>
                  <a:pt x="779182" y="1377994"/>
                </a:cubicBezTo>
                <a:cubicBezTo>
                  <a:pt x="779245" y="1377864"/>
                  <a:pt x="779314" y="1377734"/>
                  <a:pt x="779376" y="1377592"/>
                </a:cubicBezTo>
                <a:cubicBezTo>
                  <a:pt x="779381" y="1377580"/>
                  <a:pt x="779387" y="1377569"/>
                  <a:pt x="779391" y="1377557"/>
                </a:cubicBezTo>
                <a:cubicBezTo>
                  <a:pt x="780024" y="1376162"/>
                  <a:pt x="780605" y="1374684"/>
                  <a:pt x="781171" y="1373171"/>
                </a:cubicBezTo>
                <a:cubicBezTo>
                  <a:pt x="782072" y="1370759"/>
                  <a:pt x="782937" y="1368277"/>
                  <a:pt x="783888" y="1365865"/>
                </a:cubicBezTo>
                <a:cubicBezTo>
                  <a:pt x="783900" y="1365830"/>
                  <a:pt x="783913" y="1365794"/>
                  <a:pt x="783926" y="1365770"/>
                </a:cubicBezTo>
                <a:cubicBezTo>
                  <a:pt x="783959" y="1365676"/>
                  <a:pt x="783991" y="1365605"/>
                  <a:pt x="784023" y="1365522"/>
                </a:cubicBezTo>
                <a:cubicBezTo>
                  <a:pt x="784173" y="1365144"/>
                  <a:pt x="784326" y="1364777"/>
                  <a:pt x="784480" y="1364411"/>
                </a:cubicBezTo>
                <a:cubicBezTo>
                  <a:pt x="784454" y="1364411"/>
                  <a:pt x="784427" y="1364411"/>
                  <a:pt x="784401" y="1364423"/>
                </a:cubicBezTo>
                <a:cubicBezTo>
                  <a:pt x="782010" y="1364754"/>
                  <a:pt x="779574" y="1365014"/>
                  <a:pt x="777187" y="1364647"/>
                </a:cubicBezTo>
                <a:cubicBezTo>
                  <a:pt x="774799" y="1364281"/>
                  <a:pt x="772432" y="1363217"/>
                  <a:pt x="770944" y="1361314"/>
                </a:cubicBezTo>
                <a:cubicBezTo>
                  <a:pt x="770862" y="1361207"/>
                  <a:pt x="770807" y="1361077"/>
                  <a:pt x="770731" y="1360959"/>
                </a:cubicBezTo>
                <a:cubicBezTo>
                  <a:pt x="769749" y="1359529"/>
                  <a:pt x="769290" y="1357673"/>
                  <a:pt x="769893" y="1356053"/>
                </a:cubicBezTo>
                <a:cubicBezTo>
                  <a:pt x="770176" y="1355296"/>
                  <a:pt x="770693" y="1354658"/>
                  <a:pt x="771268" y="1354079"/>
                </a:cubicBezTo>
                <a:cubicBezTo>
                  <a:pt x="771548" y="1353795"/>
                  <a:pt x="771820" y="1353499"/>
                  <a:pt x="772129" y="1353251"/>
                </a:cubicBezTo>
                <a:cubicBezTo>
                  <a:pt x="772184" y="1353204"/>
                  <a:pt x="772255" y="1353168"/>
                  <a:pt x="772311" y="1353133"/>
                </a:cubicBezTo>
                <a:cubicBezTo>
                  <a:pt x="776929" y="1349539"/>
                  <a:pt x="785870" y="1347565"/>
                  <a:pt x="790694" y="1351608"/>
                </a:cubicBezTo>
                <a:cubicBezTo>
                  <a:pt x="791270" y="1352081"/>
                  <a:pt x="791740" y="1352660"/>
                  <a:pt x="792109" y="1353287"/>
                </a:cubicBezTo>
                <a:cubicBezTo>
                  <a:pt x="792721" y="1353015"/>
                  <a:pt x="793368" y="1352755"/>
                  <a:pt x="794051" y="1352495"/>
                </a:cubicBezTo>
                <a:cubicBezTo>
                  <a:pt x="794065" y="1352495"/>
                  <a:pt x="794080" y="1352483"/>
                  <a:pt x="794095" y="1352483"/>
                </a:cubicBezTo>
                <a:cubicBezTo>
                  <a:pt x="794598" y="1352246"/>
                  <a:pt x="795130" y="1352045"/>
                  <a:pt x="795680" y="1351880"/>
                </a:cubicBezTo>
                <a:cubicBezTo>
                  <a:pt x="795733" y="1351856"/>
                  <a:pt x="795780" y="1351833"/>
                  <a:pt x="795833" y="1351821"/>
                </a:cubicBezTo>
                <a:cubicBezTo>
                  <a:pt x="796006" y="1351762"/>
                  <a:pt x="796228" y="1351738"/>
                  <a:pt x="796409" y="1351691"/>
                </a:cubicBezTo>
                <a:cubicBezTo>
                  <a:pt x="799394" y="1350745"/>
                  <a:pt x="802888" y="1349941"/>
                  <a:pt x="806925" y="1349456"/>
                </a:cubicBezTo>
                <a:cubicBezTo>
                  <a:pt x="806966" y="1349291"/>
                  <a:pt x="809198" y="1342458"/>
                  <a:pt x="809198" y="1342458"/>
                </a:cubicBezTo>
                <a:cubicBezTo>
                  <a:pt x="805132" y="1342292"/>
                  <a:pt x="801219" y="1341347"/>
                  <a:pt x="797937" y="1339325"/>
                </a:cubicBezTo>
                <a:cubicBezTo>
                  <a:pt x="797351" y="1340366"/>
                  <a:pt x="796515" y="1341075"/>
                  <a:pt x="795311" y="1341146"/>
                </a:cubicBezTo>
                <a:cubicBezTo>
                  <a:pt x="789495" y="1347269"/>
                  <a:pt x="782706" y="1333131"/>
                  <a:pt x="785841" y="1324016"/>
                </a:cubicBezTo>
                <a:cubicBezTo>
                  <a:pt x="785582" y="1323567"/>
                  <a:pt x="785340" y="1323118"/>
                  <a:pt x="785070" y="1322668"/>
                </a:cubicBezTo>
                <a:cubicBezTo>
                  <a:pt x="783443" y="1319961"/>
                  <a:pt x="779387" y="1315741"/>
                  <a:pt x="777491" y="1313105"/>
                </a:cubicBezTo>
                <a:cubicBezTo>
                  <a:pt x="777467" y="1313069"/>
                  <a:pt x="777440" y="1313034"/>
                  <a:pt x="777416" y="1312998"/>
                </a:cubicBezTo>
                <a:cubicBezTo>
                  <a:pt x="776214" y="1311296"/>
                  <a:pt x="775955" y="1310279"/>
                  <a:pt x="777953" y="1310811"/>
                </a:cubicBezTo>
                <a:cubicBezTo>
                  <a:pt x="778447" y="1310953"/>
                  <a:pt x="778853" y="1311225"/>
                  <a:pt x="779313" y="1311414"/>
                </a:cubicBezTo>
                <a:cubicBezTo>
                  <a:pt x="779350" y="1311438"/>
                  <a:pt x="779386" y="1311450"/>
                  <a:pt x="779422" y="1311461"/>
                </a:cubicBezTo>
                <a:cubicBezTo>
                  <a:pt x="783171" y="1313081"/>
                  <a:pt x="785817" y="1316438"/>
                  <a:pt x="787922" y="1320387"/>
                </a:cubicBezTo>
                <a:cubicBezTo>
                  <a:pt x="788107" y="1320174"/>
                  <a:pt x="788335" y="1320009"/>
                  <a:pt x="788539" y="1319819"/>
                </a:cubicBezTo>
                <a:cubicBezTo>
                  <a:pt x="788812" y="1319559"/>
                  <a:pt x="789051" y="1319276"/>
                  <a:pt x="789361" y="1319051"/>
                </a:cubicBezTo>
                <a:cubicBezTo>
                  <a:pt x="789388" y="1319039"/>
                  <a:pt x="789413" y="1319039"/>
                  <a:pt x="789439" y="1319016"/>
                </a:cubicBezTo>
                <a:cubicBezTo>
                  <a:pt x="791034" y="1317928"/>
                  <a:pt x="792602" y="1318436"/>
                  <a:pt x="793999" y="1319843"/>
                </a:cubicBezTo>
                <a:cubicBezTo>
                  <a:pt x="793976" y="1319784"/>
                  <a:pt x="793950" y="1319737"/>
                  <a:pt x="793927" y="1319678"/>
                </a:cubicBezTo>
                <a:cubicBezTo>
                  <a:pt x="793890" y="1319595"/>
                  <a:pt x="793850" y="1319500"/>
                  <a:pt x="793813" y="1319418"/>
                </a:cubicBezTo>
                <a:cubicBezTo>
                  <a:pt x="793500" y="1318696"/>
                  <a:pt x="793221" y="1318022"/>
                  <a:pt x="792964" y="1317360"/>
                </a:cubicBezTo>
                <a:cubicBezTo>
                  <a:pt x="792898" y="1317195"/>
                  <a:pt x="792836" y="1317041"/>
                  <a:pt x="792775" y="1316876"/>
                </a:cubicBezTo>
                <a:cubicBezTo>
                  <a:pt x="792273" y="1315575"/>
                  <a:pt x="791924" y="1314476"/>
                  <a:pt x="791786" y="1313684"/>
                </a:cubicBezTo>
                <a:cubicBezTo>
                  <a:pt x="791771" y="1313601"/>
                  <a:pt x="791759" y="1313518"/>
                  <a:pt x="791748" y="1313436"/>
                </a:cubicBezTo>
                <a:cubicBezTo>
                  <a:pt x="791658" y="1312726"/>
                  <a:pt x="791795" y="1312360"/>
                  <a:pt x="792220" y="1312455"/>
                </a:cubicBezTo>
                <a:cubicBezTo>
                  <a:pt x="792273" y="1312455"/>
                  <a:pt x="792330" y="1312478"/>
                  <a:pt x="792392" y="1312502"/>
                </a:cubicBezTo>
                <a:cubicBezTo>
                  <a:pt x="792638" y="1312596"/>
                  <a:pt x="792933" y="1312774"/>
                  <a:pt x="793334" y="1313117"/>
                </a:cubicBezTo>
                <a:cubicBezTo>
                  <a:pt x="793338" y="1313117"/>
                  <a:pt x="793339" y="1313117"/>
                  <a:pt x="793342" y="1313117"/>
                </a:cubicBezTo>
                <a:cubicBezTo>
                  <a:pt x="793352" y="1313128"/>
                  <a:pt x="793359" y="1313140"/>
                  <a:pt x="793368" y="1313152"/>
                </a:cubicBezTo>
                <a:cubicBezTo>
                  <a:pt x="794044" y="1313731"/>
                  <a:pt x="794637" y="1314393"/>
                  <a:pt x="795176" y="1315079"/>
                </a:cubicBezTo>
                <a:cubicBezTo>
                  <a:pt x="795437" y="1315422"/>
                  <a:pt x="795653" y="1315800"/>
                  <a:pt x="795885" y="1316155"/>
                </a:cubicBezTo>
                <a:cubicBezTo>
                  <a:pt x="796129" y="1316533"/>
                  <a:pt x="796378" y="1316900"/>
                  <a:pt x="796595" y="1317301"/>
                </a:cubicBezTo>
                <a:cubicBezTo>
                  <a:pt x="796881" y="1317833"/>
                  <a:pt x="797139" y="1318377"/>
                  <a:pt x="797384" y="1318945"/>
                </a:cubicBezTo>
                <a:cubicBezTo>
                  <a:pt x="797484" y="1319169"/>
                  <a:pt x="797587" y="1319394"/>
                  <a:pt x="797680" y="1319618"/>
                </a:cubicBezTo>
                <a:cubicBezTo>
                  <a:pt x="797971" y="1320340"/>
                  <a:pt x="798242" y="1321084"/>
                  <a:pt x="798485" y="1321829"/>
                </a:cubicBezTo>
                <a:cubicBezTo>
                  <a:pt x="798487" y="1321841"/>
                  <a:pt x="798489" y="1321841"/>
                  <a:pt x="798490" y="1321841"/>
                </a:cubicBezTo>
                <a:cubicBezTo>
                  <a:pt x="801296" y="1326132"/>
                  <a:pt x="803308" y="1331097"/>
                  <a:pt x="805723" y="1335566"/>
                </a:cubicBezTo>
                <a:cubicBezTo>
                  <a:pt x="807790" y="1336157"/>
                  <a:pt x="809810" y="1336571"/>
                  <a:pt x="811560" y="1336571"/>
                </a:cubicBezTo>
                <a:cubicBezTo>
                  <a:pt x="812194" y="1335389"/>
                  <a:pt x="812957" y="1334230"/>
                  <a:pt x="813750" y="1333083"/>
                </a:cubicBezTo>
                <a:cubicBezTo>
                  <a:pt x="813676" y="1333024"/>
                  <a:pt x="813602" y="1332965"/>
                  <a:pt x="813527" y="1332906"/>
                </a:cubicBezTo>
                <a:cubicBezTo>
                  <a:pt x="812291" y="1331937"/>
                  <a:pt x="811103" y="1331062"/>
                  <a:pt x="810145" y="1330317"/>
                </a:cubicBezTo>
                <a:cubicBezTo>
                  <a:pt x="809667" y="1329951"/>
                  <a:pt x="809245" y="1329608"/>
                  <a:pt x="808905" y="1329300"/>
                </a:cubicBezTo>
                <a:cubicBezTo>
                  <a:pt x="806130" y="1326842"/>
                  <a:pt x="804124" y="1323898"/>
                  <a:pt x="802728" y="1320458"/>
                </a:cubicBezTo>
                <a:cubicBezTo>
                  <a:pt x="802077" y="1318850"/>
                  <a:pt x="801599" y="1317077"/>
                  <a:pt x="801222" y="1315209"/>
                </a:cubicBezTo>
                <a:cubicBezTo>
                  <a:pt x="800657" y="1312407"/>
                  <a:pt x="800318" y="1309393"/>
                  <a:pt x="799952" y="1306378"/>
                </a:cubicBezTo>
                <a:cubicBezTo>
                  <a:pt x="799666" y="1304014"/>
                  <a:pt x="799346" y="1301661"/>
                  <a:pt x="798906" y="1299403"/>
                </a:cubicBezTo>
                <a:cubicBezTo>
                  <a:pt x="798513" y="1297394"/>
                  <a:pt x="797998" y="1295479"/>
                  <a:pt x="797304" y="1293705"/>
                </a:cubicBezTo>
                <a:cubicBezTo>
                  <a:pt x="796894" y="1292665"/>
                  <a:pt x="796415" y="1291684"/>
                  <a:pt x="795854" y="1290762"/>
                </a:cubicBezTo>
                <a:cubicBezTo>
                  <a:pt x="795705" y="1290525"/>
                  <a:pt x="795585" y="1290253"/>
                  <a:pt x="795422" y="1290017"/>
                </a:cubicBezTo>
                <a:cubicBezTo>
                  <a:pt x="795274" y="1289804"/>
                  <a:pt x="795082" y="1289627"/>
                  <a:pt x="794923" y="1289426"/>
                </a:cubicBezTo>
                <a:cubicBezTo>
                  <a:pt x="794233" y="1288527"/>
                  <a:pt x="793425" y="1287735"/>
                  <a:pt x="792504" y="1287038"/>
                </a:cubicBezTo>
                <a:close/>
                <a:moveTo>
                  <a:pt x="788397" y="1281943"/>
                </a:moveTo>
                <a:cubicBezTo>
                  <a:pt x="787640" y="1281529"/>
                  <a:pt x="786815" y="1281222"/>
                  <a:pt x="786002" y="1280890"/>
                </a:cubicBezTo>
                <a:cubicBezTo>
                  <a:pt x="784960" y="1280477"/>
                  <a:pt x="783880" y="1280122"/>
                  <a:pt x="782764" y="1279827"/>
                </a:cubicBezTo>
                <a:cubicBezTo>
                  <a:pt x="781436" y="1279484"/>
                  <a:pt x="780074" y="1279212"/>
                  <a:pt x="778673" y="1279035"/>
                </a:cubicBezTo>
                <a:cubicBezTo>
                  <a:pt x="778102" y="1278964"/>
                  <a:pt x="777547" y="1278845"/>
                  <a:pt x="776968" y="1278798"/>
                </a:cubicBezTo>
                <a:cubicBezTo>
                  <a:pt x="776595" y="1278774"/>
                  <a:pt x="776210" y="1278786"/>
                  <a:pt x="775833" y="1278774"/>
                </a:cubicBezTo>
                <a:cubicBezTo>
                  <a:pt x="775796" y="1278774"/>
                  <a:pt x="775761" y="1278774"/>
                  <a:pt x="775725" y="1278774"/>
                </a:cubicBezTo>
                <a:cubicBezTo>
                  <a:pt x="774192" y="1278692"/>
                  <a:pt x="772650" y="1278715"/>
                  <a:pt x="771098" y="1278810"/>
                </a:cubicBezTo>
                <a:cubicBezTo>
                  <a:pt x="771051" y="1278810"/>
                  <a:pt x="771004" y="1278822"/>
                  <a:pt x="770956" y="1278822"/>
                </a:cubicBezTo>
                <a:cubicBezTo>
                  <a:pt x="770282" y="1278869"/>
                  <a:pt x="769607" y="1278893"/>
                  <a:pt x="768935" y="1278964"/>
                </a:cubicBezTo>
                <a:cubicBezTo>
                  <a:pt x="768823" y="1278975"/>
                  <a:pt x="768709" y="1278975"/>
                  <a:pt x="768598" y="1278987"/>
                </a:cubicBezTo>
                <a:cubicBezTo>
                  <a:pt x="767915" y="1279070"/>
                  <a:pt x="767246" y="1279212"/>
                  <a:pt x="766571" y="1279318"/>
                </a:cubicBezTo>
                <a:cubicBezTo>
                  <a:pt x="766559" y="1279318"/>
                  <a:pt x="766550" y="1279318"/>
                  <a:pt x="766539" y="1279330"/>
                </a:cubicBezTo>
                <a:cubicBezTo>
                  <a:pt x="766422" y="1279342"/>
                  <a:pt x="766307" y="1279366"/>
                  <a:pt x="766190" y="1279389"/>
                </a:cubicBezTo>
                <a:cubicBezTo>
                  <a:pt x="764699" y="1279637"/>
                  <a:pt x="763238" y="1279957"/>
                  <a:pt x="761808" y="1280335"/>
                </a:cubicBezTo>
                <a:cubicBezTo>
                  <a:pt x="761801" y="1280335"/>
                  <a:pt x="761793" y="1280335"/>
                  <a:pt x="761786" y="1280347"/>
                </a:cubicBezTo>
                <a:cubicBezTo>
                  <a:pt x="761272" y="1280477"/>
                  <a:pt x="760752" y="1280595"/>
                  <a:pt x="760252" y="1280749"/>
                </a:cubicBezTo>
                <a:cubicBezTo>
                  <a:pt x="759918" y="1280855"/>
                  <a:pt x="759610" y="1280985"/>
                  <a:pt x="759283" y="1281091"/>
                </a:cubicBezTo>
                <a:cubicBezTo>
                  <a:pt x="758404" y="1281387"/>
                  <a:pt x="757517" y="1281659"/>
                  <a:pt x="756685" y="1282002"/>
                </a:cubicBezTo>
                <a:cubicBezTo>
                  <a:pt x="756485" y="1282593"/>
                  <a:pt x="756442" y="1283208"/>
                  <a:pt x="756511" y="1283810"/>
                </a:cubicBezTo>
                <a:cubicBezTo>
                  <a:pt x="756581" y="1284413"/>
                  <a:pt x="756764" y="1285004"/>
                  <a:pt x="757016" y="1285536"/>
                </a:cubicBezTo>
                <a:cubicBezTo>
                  <a:pt x="757112" y="1285808"/>
                  <a:pt x="757140" y="1286057"/>
                  <a:pt x="757113" y="1286293"/>
                </a:cubicBezTo>
                <a:cubicBezTo>
                  <a:pt x="757028" y="1287085"/>
                  <a:pt x="756338" y="1287676"/>
                  <a:pt x="755563" y="1287901"/>
                </a:cubicBezTo>
                <a:cubicBezTo>
                  <a:pt x="755511" y="1287913"/>
                  <a:pt x="755458" y="1287924"/>
                  <a:pt x="755405" y="1287936"/>
                </a:cubicBezTo>
                <a:cubicBezTo>
                  <a:pt x="754591" y="1288125"/>
                  <a:pt x="753719" y="1287901"/>
                  <a:pt x="753359" y="1287002"/>
                </a:cubicBezTo>
                <a:cubicBezTo>
                  <a:pt x="752940" y="1285950"/>
                  <a:pt x="752681" y="1284922"/>
                  <a:pt x="752566" y="1283893"/>
                </a:cubicBezTo>
                <a:cubicBezTo>
                  <a:pt x="751296" y="1284579"/>
                  <a:pt x="750029" y="1285241"/>
                  <a:pt x="748831" y="1286045"/>
                </a:cubicBezTo>
                <a:cubicBezTo>
                  <a:pt x="748912" y="1287227"/>
                  <a:pt x="748796" y="1288350"/>
                  <a:pt x="748879" y="1289461"/>
                </a:cubicBezTo>
                <a:cubicBezTo>
                  <a:pt x="748961" y="1290572"/>
                  <a:pt x="749241" y="1291672"/>
                  <a:pt x="750113" y="1292830"/>
                </a:cubicBezTo>
                <a:cubicBezTo>
                  <a:pt x="750297" y="1293067"/>
                  <a:pt x="750413" y="1293327"/>
                  <a:pt x="750470" y="1293575"/>
                </a:cubicBezTo>
                <a:cubicBezTo>
                  <a:pt x="750528" y="1293823"/>
                  <a:pt x="750529" y="1294060"/>
                  <a:pt x="750483" y="1294296"/>
                </a:cubicBezTo>
                <a:cubicBezTo>
                  <a:pt x="750348" y="1294994"/>
                  <a:pt x="749797" y="1295597"/>
                  <a:pt x="749141" y="1295833"/>
                </a:cubicBezTo>
                <a:cubicBezTo>
                  <a:pt x="748486" y="1296070"/>
                  <a:pt x="747723" y="1295940"/>
                  <a:pt x="747162" y="1295218"/>
                </a:cubicBezTo>
                <a:cubicBezTo>
                  <a:pt x="746497" y="1294355"/>
                  <a:pt x="745943" y="1293362"/>
                  <a:pt x="745547" y="1292299"/>
                </a:cubicBezTo>
                <a:cubicBezTo>
                  <a:pt x="745511" y="1292204"/>
                  <a:pt x="745496" y="1292098"/>
                  <a:pt x="745463" y="1292003"/>
                </a:cubicBezTo>
                <a:cubicBezTo>
                  <a:pt x="745233" y="1291341"/>
                  <a:pt x="745084" y="1290655"/>
                  <a:pt x="744993" y="1289958"/>
                </a:cubicBezTo>
                <a:cubicBezTo>
                  <a:pt x="744973" y="1289804"/>
                  <a:pt x="744959" y="1289650"/>
                  <a:pt x="744938" y="1289497"/>
                </a:cubicBezTo>
                <a:cubicBezTo>
                  <a:pt x="744916" y="1289331"/>
                  <a:pt x="744887" y="1289178"/>
                  <a:pt x="744882" y="1289024"/>
                </a:cubicBezTo>
                <a:cubicBezTo>
                  <a:pt x="744818" y="1289083"/>
                  <a:pt x="744759" y="1289142"/>
                  <a:pt x="744695" y="1289201"/>
                </a:cubicBezTo>
                <a:cubicBezTo>
                  <a:pt x="744190" y="1289650"/>
                  <a:pt x="743709" y="1290135"/>
                  <a:pt x="743208" y="1290596"/>
                </a:cubicBezTo>
                <a:cubicBezTo>
                  <a:pt x="742730" y="1291353"/>
                  <a:pt x="742203" y="1292086"/>
                  <a:pt x="741852" y="1292972"/>
                </a:cubicBezTo>
                <a:cubicBezTo>
                  <a:pt x="741773" y="1293185"/>
                  <a:pt x="741722" y="1293386"/>
                  <a:pt x="741652" y="1293587"/>
                </a:cubicBezTo>
                <a:cubicBezTo>
                  <a:pt x="741876" y="1294379"/>
                  <a:pt x="741656" y="1295526"/>
                  <a:pt x="741534" y="1296684"/>
                </a:cubicBezTo>
                <a:cubicBezTo>
                  <a:pt x="741491" y="1297098"/>
                  <a:pt x="741479" y="1297500"/>
                  <a:pt x="741497" y="1297890"/>
                </a:cubicBezTo>
                <a:cubicBezTo>
                  <a:pt x="741503" y="1298008"/>
                  <a:pt x="741521" y="1298127"/>
                  <a:pt x="741537" y="1298245"/>
                </a:cubicBezTo>
                <a:cubicBezTo>
                  <a:pt x="741593" y="1298682"/>
                  <a:pt x="741698" y="1299096"/>
                  <a:pt x="741949" y="1299427"/>
                </a:cubicBezTo>
                <a:cubicBezTo>
                  <a:pt x="742184" y="1299723"/>
                  <a:pt x="742280" y="1300089"/>
                  <a:pt x="742267" y="1300455"/>
                </a:cubicBezTo>
                <a:cubicBezTo>
                  <a:pt x="742228" y="1301543"/>
                  <a:pt x="741211" y="1302619"/>
                  <a:pt x="740062" y="1302004"/>
                </a:cubicBezTo>
                <a:cubicBezTo>
                  <a:pt x="739626" y="1301768"/>
                  <a:pt x="739233" y="1301472"/>
                  <a:pt x="738886" y="1301129"/>
                </a:cubicBezTo>
                <a:cubicBezTo>
                  <a:pt x="738367" y="1300621"/>
                  <a:pt x="737951" y="1300018"/>
                  <a:pt x="737651" y="1299368"/>
                </a:cubicBezTo>
                <a:cubicBezTo>
                  <a:pt x="737350" y="1298718"/>
                  <a:pt x="737166" y="1298008"/>
                  <a:pt x="737109" y="1297311"/>
                </a:cubicBezTo>
                <a:cubicBezTo>
                  <a:pt x="735925" y="1298907"/>
                  <a:pt x="734820" y="1300467"/>
                  <a:pt x="733791" y="1302004"/>
                </a:cubicBezTo>
                <a:cubicBezTo>
                  <a:pt x="733271" y="1302784"/>
                  <a:pt x="732826" y="1303541"/>
                  <a:pt x="732345" y="1304298"/>
                </a:cubicBezTo>
                <a:cubicBezTo>
                  <a:pt x="732269" y="1304428"/>
                  <a:pt x="732190" y="1304546"/>
                  <a:pt x="732113" y="1304676"/>
                </a:cubicBezTo>
                <a:cubicBezTo>
                  <a:pt x="731725" y="1305302"/>
                  <a:pt x="731295" y="1305941"/>
                  <a:pt x="730933" y="1306556"/>
                </a:cubicBezTo>
                <a:cubicBezTo>
                  <a:pt x="730344" y="1307549"/>
                  <a:pt x="729837" y="1308530"/>
                  <a:pt x="729316" y="1309511"/>
                </a:cubicBezTo>
                <a:cubicBezTo>
                  <a:pt x="728964" y="1310173"/>
                  <a:pt x="728601" y="1310835"/>
                  <a:pt x="728278" y="1311497"/>
                </a:cubicBezTo>
                <a:cubicBezTo>
                  <a:pt x="727650" y="1312762"/>
                  <a:pt x="727054" y="1314027"/>
                  <a:pt x="726535" y="1315268"/>
                </a:cubicBezTo>
                <a:cubicBezTo>
                  <a:pt x="726445" y="1315481"/>
                  <a:pt x="726386" y="1315682"/>
                  <a:pt x="726302" y="1315895"/>
                </a:cubicBezTo>
                <a:cubicBezTo>
                  <a:pt x="726117" y="1316356"/>
                  <a:pt x="725963" y="1316805"/>
                  <a:pt x="725791" y="1317254"/>
                </a:cubicBezTo>
                <a:cubicBezTo>
                  <a:pt x="725167" y="1318909"/>
                  <a:pt x="724630" y="1320541"/>
                  <a:pt x="724192" y="1322160"/>
                </a:cubicBezTo>
                <a:cubicBezTo>
                  <a:pt x="724051" y="1322668"/>
                  <a:pt x="723884" y="1323200"/>
                  <a:pt x="723760" y="1323709"/>
                </a:cubicBezTo>
                <a:cubicBezTo>
                  <a:pt x="723316" y="1325577"/>
                  <a:pt x="723030" y="1327409"/>
                  <a:pt x="722824" y="1329230"/>
                </a:cubicBezTo>
                <a:cubicBezTo>
                  <a:pt x="722669" y="1330589"/>
                  <a:pt x="722578" y="1331948"/>
                  <a:pt x="722551" y="1333284"/>
                </a:cubicBezTo>
                <a:cubicBezTo>
                  <a:pt x="722536" y="1333958"/>
                  <a:pt x="722497" y="1334644"/>
                  <a:pt x="722515" y="1335318"/>
                </a:cubicBezTo>
                <a:cubicBezTo>
                  <a:pt x="722575" y="1337540"/>
                  <a:pt x="722807" y="1339727"/>
                  <a:pt x="723196" y="1341902"/>
                </a:cubicBezTo>
                <a:cubicBezTo>
                  <a:pt x="724366" y="1348416"/>
                  <a:pt x="726959" y="1354729"/>
                  <a:pt x="730604" y="1361077"/>
                </a:cubicBezTo>
                <a:lnTo>
                  <a:pt x="730609" y="1361077"/>
                </a:lnTo>
                <a:cubicBezTo>
                  <a:pt x="729296" y="1357566"/>
                  <a:pt x="728522" y="1353689"/>
                  <a:pt x="728051" y="1349587"/>
                </a:cubicBezTo>
                <a:cubicBezTo>
                  <a:pt x="728046" y="1349551"/>
                  <a:pt x="728043" y="1349516"/>
                  <a:pt x="728038" y="1349468"/>
                </a:cubicBezTo>
                <a:cubicBezTo>
                  <a:pt x="727839" y="1347719"/>
                  <a:pt x="727695" y="1345922"/>
                  <a:pt x="727611" y="1344078"/>
                </a:cubicBezTo>
                <a:cubicBezTo>
                  <a:pt x="727602" y="1343888"/>
                  <a:pt x="727598" y="1343699"/>
                  <a:pt x="727590" y="1343510"/>
                </a:cubicBezTo>
                <a:cubicBezTo>
                  <a:pt x="727548" y="1342470"/>
                  <a:pt x="727485" y="1341453"/>
                  <a:pt x="727473" y="1340401"/>
                </a:cubicBezTo>
                <a:cubicBezTo>
                  <a:pt x="727447" y="1338143"/>
                  <a:pt x="727495" y="1335838"/>
                  <a:pt x="727574" y="1333497"/>
                </a:cubicBezTo>
                <a:cubicBezTo>
                  <a:pt x="727621" y="1332090"/>
                  <a:pt x="727677" y="1330672"/>
                  <a:pt x="727750" y="1329230"/>
                </a:cubicBezTo>
                <a:cubicBezTo>
                  <a:pt x="727831" y="1327634"/>
                  <a:pt x="727925" y="1326014"/>
                  <a:pt x="728029" y="1324394"/>
                </a:cubicBezTo>
                <a:cubicBezTo>
                  <a:pt x="728072" y="1323697"/>
                  <a:pt x="728109" y="1323011"/>
                  <a:pt x="728155" y="1322314"/>
                </a:cubicBezTo>
                <a:cubicBezTo>
                  <a:pt x="728264" y="1320647"/>
                  <a:pt x="728378" y="1318968"/>
                  <a:pt x="728490" y="1317278"/>
                </a:cubicBezTo>
                <a:cubicBezTo>
                  <a:pt x="728511" y="1316970"/>
                  <a:pt x="728531" y="1316651"/>
                  <a:pt x="728552" y="1316344"/>
                </a:cubicBezTo>
                <a:cubicBezTo>
                  <a:pt x="728554" y="1316320"/>
                  <a:pt x="728559" y="1316297"/>
                  <a:pt x="728561" y="1316273"/>
                </a:cubicBezTo>
                <a:cubicBezTo>
                  <a:pt x="728696" y="1314358"/>
                  <a:pt x="729154" y="1312821"/>
                  <a:pt x="729820" y="1311521"/>
                </a:cubicBezTo>
                <a:cubicBezTo>
                  <a:pt x="730121" y="1310929"/>
                  <a:pt x="730462" y="1310386"/>
                  <a:pt x="730848" y="1309901"/>
                </a:cubicBezTo>
                <a:cubicBezTo>
                  <a:pt x="731253" y="1309393"/>
                  <a:pt x="731683" y="1308920"/>
                  <a:pt x="732165" y="1308506"/>
                </a:cubicBezTo>
                <a:cubicBezTo>
                  <a:pt x="732710" y="1308033"/>
                  <a:pt x="733299" y="1307619"/>
                  <a:pt x="733924" y="1307241"/>
                </a:cubicBezTo>
                <a:cubicBezTo>
                  <a:pt x="738291" y="1304617"/>
                  <a:pt x="744326" y="1303990"/>
                  <a:pt x="748187" y="1301035"/>
                </a:cubicBezTo>
                <a:cubicBezTo>
                  <a:pt x="749396" y="1300113"/>
                  <a:pt x="750401" y="1299120"/>
                  <a:pt x="751291" y="1298067"/>
                </a:cubicBezTo>
                <a:cubicBezTo>
                  <a:pt x="752180" y="1297027"/>
                  <a:pt x="752953" y="1295940"/>
                  <a:pt x="753694" y="1294840"/>
                </a:cubicBezTo>
                <a:cubicBezTo>
                  <a:pt x="754434" y="1293729"/>
                  <a:pt x="755144" y="1292606"/>
                  <a:pt x="755907" y="1291483"/>
                </a:cubicBezTo>
                <a:cubicBezTo>
                  <a:pt x="756669" y="1290360"/>
                  <a:pt x="757486" y="1289248"/>
                  <a:pt x="758442" y="1288161"/>
                </a:cubicBezTo>
                <a:cubicBezTo>
                  <a:pt x="759026" y="1287499"/>
                  <a:pt x="759736" y="1286955"/>
                  <a:pt x="760414" y="1286376"/>
                </a:cubicBezTo>
                <a:cubicBezTo>
                  <a:pt x="760492" y="1286317"/>
                  <a:pt x="760561" y="1286234"/>
                  <a:pt x="760640" y="1286175"/>
                </a:cubicBezTo>
                <a:cubicBezTo>
                  <a:pt x="760745" y="1286080"/>
                  <a:pt x="760833" y="1285986"/>
                  <a:pt x="760939" y="1285903"/>
                </a:cubicBezTo>
                <a:cubicBezTo>
                  <a:pt x="760946" y="1285891"/>
                  <a:pt x="760951" y="1285891"/>
                  <a:pt x="760958" y="1285879"/>
                </a:cubicBezTo>
                <a:cubicBezTo>
                  <a:pt x="762421" y="1284733"/>
                  <a:pt x="764036" y="1283775"/>
                  <a:pt x="765779" y="1282995"/>
                </a:cubicBezTo>
                <a:cubicBezTo>
                  <a:pt x="765784" y="1282995"/>
                  <a:pt x="765790" y="1282983"/>
                  <a:pt x="765796" y="1282983"/>
                </a:cubicBezTo>
                <a:cubicBezTo>
                  <a:pt x="766121" y="1282841"/>
                  <a:pt x="766462" y="1282735"/>
                  <a:pt x="766794" y="1282593"/>
                </a:cubicBezTo>
                <a:cubicBezTo>
                  <a:pt x="767440" y="1282345"/>
                  <a:pt x="768073" y="1282061"/>
                  <a:pt x="768739" y="1281848"/>
                </a:cubicBezTo>
                <a:cubicBezTo>
                  <a:pt x="769567" y="1281588"/>
                  <a:pt x="770410" y="1281399"/>
                  <a:pt x="771256" y="1281210"/>
                </a:cubicBezTo>
                <a:cubicBezTo>
                  <a:pt x="771284" y="1281198"/>
                  <a:pt x="771315" y="1281198"/>
                  <a:pt x="771345" y="1281186"/>
                </a:cubicBezTo>
                <a:cubicBezTo>
                  <a:pt x="772460" y="1280926"/>
                  <a:pt x="773566" y="1280725"/>
                  <a:pt x="774686" y="1280595"/>
                </a:cubicBezTo>
                <a:cubicBezTo>
                  <a:pt x="774964" y="1280559"/>
                  <a:pt x="775241" y="1280536"/>
                  <a:pt x="775517" y="1280500"/>
                </a:cubicBezTo>
                <a:cubicBezTo>
                  <a:pt x="775655" y="1280489"/>
                  <a:pt x="775792" y="1280477"/>
                  <a:pt x="775928" y="1280465"/>
                </a:cubicBezTo>
                <a:cubicBezTo>
                  <a:pt x="775987" y="1280453"/>
                  <a:pt x="776046" y="1280453"/>
                  <a:pt x="776105" y="1280441"/>
                </a:cubicBezTo>
                <a:cubicBezTo>
                  <a:pt x="776963" y="1280370"/>
                  <a:pt x="777800" y="1280335"/>
                  <a:pt x="778638" y="1280323"/>
                </a:cubicBezTo>
                <a:cubicBezTo>
                  <a:pt x="779605" y="1280323"/>
                  <a:pt x="780577" y="1280299"/>
                  <a:pt x="781497" y="1280382"/>
                </a:cubicBezTo>
                <a:cubicBezTo>
                  <a:pt x="781957" y="1280418"/>
                  <a:pt x="782360" y="1280524"/>
                  <a:pt x="782804" y="1280583"/>
                </a:cubicBezTo>
                <a:cubicBezTo>
                  <a:pt x="783919" y="1280725"/>
                  <a:pt x="784977" y="1280914"/>
                  <a:pt x="785967" y="1281174"/>
                </a:cubicBezTo>
                <a:cubicBezTo>
                  <a:pt x="786818" y="1281411"/>
                  <a:pt x="787667" y="1281635"/>
                  <a:pt x="788397" y="1281943"/>
                </a:cubicBezTo>
                <a:close/>
                <a:moveTo>
                  <a:pt x="924900" y="1407750"/>
                </a:moveTo>
                <a:cubicBezTo>
                  <a:pt x="925261" y="1408270"/>
                  <a:pt x="925631" y="1408779"/>
                  <a:pt x="926019" y="1409287"/>
                </a:cubicBezTo>
                <a:cubicBezTo>
                  <a:pt x="926918" y="1410954"/>
                  <a:pt x="927303" y="1412987"/>
                  <a:pt x="927525" y="1414985"/>
                </a:cubicBezTo>
                <a:cubicBezTo>
                  <a:pt x="927548" y="1415198"/>
                  <a:pt x="927451" y="1415363"/>
                  <a:pt x="927374" y="1415529"/>
                </a:cubicBezTo>
                <a:cubicBezTo>
                  <a:pt x="926997" y="1416333"/>
                  <a:pt x="925694" y="1416557"/>
                  <a:pt x="925352" y="1415529"/>
                </a:cubicBezTo>
                <a:cubicBezTo>
                  <a:pt x="925191" y="1415044"/>
                  <a:pt x="924965" y="1414630"/>
                  <a:pt x="924752" y="1414193"/>
                </a:cubicBezTo>
                <a:cubicBezTo>
                  <a:pt x="923668" y="1411982"/>
                  <a:pt x="922061" y="1410292"/>
                  <a:pt x="920776" y="1408152"/>
                </a:cubicBezTo>
                <a:cubicBezTo>
                  <a:pt x="920538" y="1407762"/>
                  <a:pt x="920560" y="1407252"/>
                  <a:pt x="920727" y="1406803"/>
                </a:cubicBezTo>
                <a:cubicBezTo>
                  <a:pt x="920941" y="1406249"/>
                  <a:pt x="921416" y="1405823"/>
                  <a:pt x="922118" y="1406036"/>
                </a:cubicBezTo>
                <a:cubicBezTo>
                  <a:pt x="922955" y="1406296"/>
                  <a:pt x="923632" y="1406686"/>
                  <a:pt x="924226" y="1407147"/>
                </a:cubicBezTo>
                <a:cubicBezTo>
                  <a:pt x="924465" y="1407336"/>
                  <a:pt x="924692" y="1407537"/>
                  <a:pt x="924900" y="1407750"/>
                </a:cubicBezTo>
                <a:close/>
                <a:moveTo>
                  <a:pt x="918051" y="1400987"/>
                </a:moveTo>
                <a:cubicBezTo>
                  <a:pt x="918409" y="1401283"/>
                  <a:pt x="918511" y="1401673"/>
                  <a:pt x="918508" y="1402075"/>
                </a:cubicBezTo>
                <a:lnTo>
                  <a:pt x="918505" y="1402075"/>
                </a:lnTo>
                <a:cubicBezTo>
                  <a:pt x="918497" y="1403009"/>
                  <a:pt x="917693" y="1403955"/>
                  <a:pt x="916677" y="1403411"/>
                </a:cubicBezTo>
                <a:cubicBezTo>
                  <a:pt x="914960" y="1402477"/>
                  <a:pt x="911975" y="1401602"/>
                  <a:pt x="911432" y="1399557"/>
                </a:cubicBezTo>
                <a:cubicBezTo>
                  <a:pt x="911366" y="1399297"/>
                  <a:pt x="911381" y="1399061"/>
                  <a:pt x="911439" y="1398848"/>
                </a:cubicBezTo>
                <a:cubicBezTo>
                  <a:pt x="911730" y="1397748"/>
                  <a:pt x="913672" y="1397465"/>
                  <a:pt x="918051" y="1400987"/>
                </a:cubicBezTo>
                <a:close/>
                <a:moveTo>
                  <a:pt x="1393394" y="1839585"/>
                </a:moveTo>
                <a:cubicBezTo>
                  <a:pt x="1393288" y="1839585"/>
                  <a:pt x="1393182" y="1839585"/>
                  <a:pt x="1393076" y="1839597"/>
                </a:cubicBezTo>
                <a:cubicBezTo>
                  <a:pt x="1390828" y="1841595"/>
                  <a:pt x="1388485" y="1842257"/>
                  <a:pt x="1385071" y="1843391"/>
                </a:cubicBezTo>
                <a:cubicBezTo>
                  <a:pt x="1376937" y="1846110"/>
                  <a:pt x="1371321" y="1852139"/>
                  <a:pt x="1364329" y="1856833"/>
                </a:cubicBezTo>
                <a:cubicBezTo>
                  <a:pt x="1357914" y="1861148"/>
                  <a:pt x="1350921" y="1866373"/>
                  <a:pt x="1343434" y="1869234"/>
                </a:cubicBezTo>
                <a:cubicBezTo>
                  <a:pt x="1346860" y="1868808"/>
                  <a:pt x="1350297" y="1868122"/>
                  <a:pt x="1353793" y="1867058"/>
                </a:cubicBezTo>
                <a:cubicBezTo>
                  <a:pt x="1360186" y="1861999"/>
                  <a:pt x="1368014" y="1858381"/>
                  <a:pt x="1374465" y="1853629"/>
                </a:cubicBezTo>
                <a:cubicBezTo>
                  <a:pt x="1380139" y="1849444"/>
                  <a:pt x="1385601" y="1844810"/>
                  <a:pt x="1391452" y="1840873"/>
                </a:cubicBezTo>
                <a:cubicBezTo>
                  <a:pt x="1392087" y="1840448"/>
                  <a:pt x="1392735" y="1840022"/>
                  <a:pt x="1393394" y="1839585"/>
                </a:cubicBezTo>
                <a:close/>
                <a:moveTo>
                  <a:pt x="1511618" y="1947907"/>
                </a:moveTo>
                <a:cubicBezTo>
                  <a:pt x="1511677" y="1948049"/>
                  <a:pt x="1511606" y="1948179"/>
                  <a:pt x="1511618" y="1948309"/>
                </a:cubicBezTo>
                <a:cubicBezTo>
                  <a:pt x="1511653" y="1948876"/>
                  <a:pt x="1511418" y="1949420"/>
                  <a:pt x="1510982" y="1949751"/>
                </a:cubicBezTo>
                <a:cubicBezTo>
                  <a:pt x="1509734" y="1950720"/>
                  <a:pt x="1508251" y="1950827"/>
                  <a:pt x="1506756" y="1950969"/>
                </a:cubicBezTo>
                <a:cubicBezTo>
                  <a:pt x="1506120" y="1951028"/>
                  <a:pt x="1505485" y="1951099"/>
                  <a:pt x="1504849" y="1951252"/>
                </a:cubicBezTo>
                <a:lnTo>
                  <a:pt x="1498479" y="1953518"/>
                </a:lnTo>
                <a:lnTo>
                  <a:pt x="1497221" y="1951465"/>
                </a:lnTo>
                <a:cubicBezTo>
                  <a:pt x="1498433" y="1949751"/>
                  <a:pt x="1500670" y="1948675"/>
                  <a:pt x="1502860" y="1948013"/>
                </a:cubicBezTo>
                <a:cubicBezTo>
                  <a:pt x="1503719" y="1947765"/>
                  <a:pt x="1504567" y="1947564"/>
                  <a:pt x="1505344" y="1947434"/>
                </a:cubicBezTo>
                <a:cubicBezTo>
                  <a:pt x="1506485" y="1947245"/>
                  <a:pt x="1508651" y="1946536"/>
                  <a:pt x="1510158" y="1946831"/>
                </a:cubicBezTo>
                <a:cubicBezTo>
                  <a:pt x="1510817" y="1946961"/>
                  <a:pt x="1511359" y="1947257"/>
                  <a:pt x="1511618" y="1947907"/>
                </a:cubicBezTo>
                <a:close/>
                <a:moveTo>
                  <a:pt x="1121193" y="1586304"/>
                </a:moveTo>
                <a:cubicBezTo>
                  <a:pt x="1121628" y="1586659"/>
                  <a:pt x="1122052" y="1587025"/>
                  <a:pt x="1122429" y="1587463"/>
                </a:cubicBezTo>
                <a:cubicBezTo>
                  <a:pt x="1123348" y="1588527"/>
                  <a:pt x="1122417" y="1590537"/>
                  <a:pt x="1121016" y="1590525"/>
                </a:cubicBezTo>
                <a:cubicBezTo>
                  <a:pt x="1119097" y="1590489"/>
                  <a:pt x="1117426" y="1589827"/>
                  <a:pt x="1115754" y="1589071"/>
                </a:cubicBezTo>
                <a:cubicBezTo>
                  <a:pt x="1115742" y="1589071"/>
                  <a:pt x="1115742" y="1589071"/>
                  <a:pt x="1115742" y="1589071"/>
                </a:cubicBezTo>
                <a:cubicBezTo>
                  <a:pt x="1115036" y="1588740"/>
                  <a:pt x="1114318" y="1588409"/>
                  <a:pt x="1113577" y="1588078"/>
                </a:cubicBezTo>
                <a:lnTo>
                  <a:pt x="1113588" y="1588078"/>
                </a:lnTo>
                <a:cubicBezTo>
                  <a:pt x="1112765" y="1587723"/>
                  <a:pt x="1112093" y="1586884"/>
                  <a:pt x="1112022" y="1585973"/>
                </a:cubicBezTo>
                <a:cubicBezTo>
                  <a:pt x="1111975" y="1585134"/>
                  <a:pt x="1112034" y="1584685"/>
                  <a:pt x="1112340" y="1584259"/>
                </a:cubicBezTo>
                <a:cubicBezTo>
                  <a:pt x="1112506" y="1584035"/>
                  <a:pt x="1112717" y="1583810"/>
                  <a:pt x="1113058" y="1583562"/>
                </a:cubicBezTo>
                <a:cubicBezTo>
                  <a:pt x="1113341" y="1583349"/>
                  <a:pt x="1113694" y="1583242"/>
                  <a:pt x="1114048" y="1583160"/>
                </a:cubicBezTo>
                <a:cubicBezTo>
                  <a:pt x="1114600" y="1583018"/>
                  <a:pt x="1115178" y="1582994"/>
                  <a:pt x="1115683" y="1583242"/>
                </a:cubicBezTo>
                <a:cubicBezTo>
                  <a:pt x="1117627" y="1584212"/>
                  <a:pt x="1119568" y="1584992"/>
                  <a:pt x="1121193" y="1586304"/>
                </a:cubicBezTo>
                <a:close/>
                <a:moveTo>
                  <a:pt x="1452536" y="1891919"/>
                </a:moveTo>
                <a:cubicBezTo>
                  <a:pt x="1450935" y="1893492"/>
                  <a:pt x="1449263" y="1894981"/>
                  <a:pt x="1447627" y="1896518"/>
                </a:cubicBezTo>
                <a:cubicBezTo>
                  <a:pt x="1447062" y="1897038"/>
                  <a:pt x="1446520" y="1897570"/>
                  <a:pt x="1445943" y="1898079"/>
                </a:cubicBezTo>
                <a:cubicBezTo>
                  <a:pt x="1445307" y="1898670"/>
                  <a:pt x="1444696" y="1899308"/>
                  <a:pt x="1444036" y="1899864"/>
                </a:cubicBezTo>
                <a:cubicBezTo>
                  <a:pt x="1443142" y="1900644"/>
                  <a:pt x="1442306" y="1901448"/>
                  <a:pt x="1441482" y="1902263"/>
                </a:cubicBezTo>
                <a:cubicBezTo>
                  <a:pt x="1440988" y="1902748"/>
                  <a:pt x="1440493" y="1903256"/>
                  <a:pt x="1440022" y="1903765"/>
                </a:cubicBezTo>
                <a:cubicBezTo>
                  <a:pt x="1438504" y="1905408"/>
                  <a:pt x="1437114" y="1907110"/>
                  <a:pt x="1435901" y="1908860"/>
                </a:cubicBezTo>
                <a:cubicBezTo>
                  <a:pt x="1435796" y="1909026"/>
                  <a:pt x="1435667" y="1909179"/>
                  <a:pt x="1435549" y="1909345"/>
                </a:cubicBezTo>
                <a:cubicBezTo>
                  <a:pt x="1433901" y="1911804"/>
                  <a:pt x="1432571" y="1914381"/>
                  <a:pt x="1431535" y="1917017"/>
                </a:cubicBezTo>
                <a:cubicBezTo>
                  <a:pt x="1431264" y="1917691"/>
                  <a:pt x="1431028" y="1918377"/>
                  <a:pt x="1430805" y="1919062"/>
                </a:cubicBezTo>
                <a:cubicBezTo>
                  <a:pt x="1426567" y="1931806"/>
                  <a:pt x="1429168" y="1946098"/>
                  <a:pt x="1439010" y="1958795"/>
                </a:cubicBezTo>
                <a:cubicBezTo>
                  <a:pt x="1439610" y="1959575"/>
                  <a:pt x="1440105" y="1960273"/>
                  <a:pt x="1440646" y="1960994"/>
                </a:cubicBezTo>
                <a:cubicBezTo>
                  <a:pt x="1438198" y="1953191"/>
                  <a:pt x="1436020" y="1945306"/>
                  <a:pt x="1434690" y="1937209"/>
                </a:cubicBezTo>
                <a:cubicBezTo>
                  <a:pt x="1434077" y="1933449"/>
                  <a:pt x="1434666" y="1930198"/>
                  <a:pt x="1435843" y="1926604"/>
                </a:cubicBezTo>
                <a:cubicBezTo>
                  <a:pt x="1436090" y="1925836"/>
                  <a:pt x="1436196" y="1925091"/>
                  <a:pt x="1436326" y="1924335"/>
                </a:cubicBezTo>
                <a:cubicBezTo>
                  <a:pt x="1436397" y="1923897"/>
                  <a:pt x="1436491" y="1923472"/>
                  <a:pt x="1436538" y="1923046"/>
                </a:cubicBezTo>
                <a:cubicBezTo>
                  <a:pt x="1436832" y="1920091"/>
                  <a:pt x="1436572" y="1917147"/>
                  <a:pt x="1436985" y="1913991"/>
                </a:cubicBezTo>
                <a:cubicBezTo>
                  <a:pt x="1437232" y="1912040"/>
                  <a:pt x="1439175" y="1909758"/>
                  <a:pt x="1440763" y="1908730"/>
                </a:cubicBezTo>
                <a:cubicBezTo>
                  <a:pt x="1441682" y="1908139"/>
                  <a:pt x="1442493" y="1907512"/>
                  <a:pt x="1443259" y="1906850"/>
                </a:cubicBezTo>
                <a:cubicBezTo>
                  <a:pt x="1443660" y="1906496"/>
                  <a:pt x="1444036" y="1906129"/>
                  <a:pt x="1444413" y="1905763"/>
                </a:cubicBezTo>
                <a:cubicBezTo>
                  <a:pt x="1446002" y="1904167"/>
                  <a:pt x="1447274" y="1902393"/>
                  <a:pt x="1448368" y="1900490"/>
                </a:cubicBezTo>
                <a:cubicBezTo>
                  <a:pt x="1448816" y="1899710"/>
                  <a:pt x="1449251" y="1898918"/>
                  <a:pt x="1449652" y="1898102"/>
                </a:cubicBezTo>
                <a:cubicBezTo>
                  <a:pt x="1450604" y="1896187"/>
                  <a:pt x="1451500" y="1894166"/>
                  <a:pt x="1452477" y="1892014"/>
                </a:cubicBezTo>
                <a:cubicBezTo>
                  <a:pt x="1452500" y="1891991"/>
                  <a:pt x="1452524" y="1891955"/>
                  <a:pt x="1452536" y="1891919"/>
                </a:cubicBezTo>
                <a:close/>
                <a:moveTo>
                  <a:pt x="1387449" y="1831534"/>
                </a:moveTo>
                <a:cubicBezTo>
                  <a:pt x="1386872" y="1831179"/>
                  <a:pt x="1386307" y="1830825"/>
                  <a:pt x="1385742" y="1830470"/>
                </a:cubicBezTo>
                <a:cubicBezTo>
                  <a:pt x="1385024" y="1830931"/>
                  <a:pt x="1384294" y="1831381"/>
                  <a:pt x="1383564" y="1831853"/>
                </a:cubicBezTo>
                <a:cubicBezTo>
                  <a:pt x="1384848" y="1831700"/>
                  <a:pt x="1386154" y="1831652"/>
                  <a:pt x="1387449" y="1831534"/>
                </a:cubicBezTo>
                <a:close/>
                <a:moveTo>
                  <a:pt x="859458" y="1342588"/>
                </a:moveTo>
                <a:cubicBezTo>
                  <a:pt x="858644" y="1341867"/>
                  <a:pt x="857810" y="1341193"/>
                  <a:pt x="856966" y="1340567"/>
                </a:cubicBezTo>
                <a:cubicBezTo>
                  <a:pt x="856193" y="1339999"/>
                  <a:pt x="855409" y="1339479"/>
                  <a:pt x="854615" y="1339018"/>
                </a:cubicBezTo>
                <a:cubicBezTo>
                  <a:pt x="853973" y="1338640"/>
                  <a:pt x="853328" y="1338297"/>
                  <a:pt x="852675" y="1338013"/>
                </a:cubicBezTo>
                <a:cubicBezTo>
                  <a:pt x="852488" y="1337919"/>
                  <a:pt x="852299" y="1337871"/>
                  <a:pt x="852112" y="1337788"/>
                </a:cubicBezTo>
                <a:cubicBezTo>
                  <a:pt x="850668" y="1337209"/>
                  <a:pt x="849198" y="1336866"/>
                  <a:pt x="847711" y="1336819"/>
                </a:cubicBezTo>
                <a:cubicBezTo>
                  <a:pt x="847055" y="1336795"/>
                  <a:pt x="846399" y="1336819"/>
                  <a:pt x="845738" y="1336925"/>
                </a:cubicBezTo>
                <a:cubicBezTo>
                  <a:pt x="845641" y="1336937"/>
                  <a:pt x="845546" y="1336961"/>
                  <a:pt x="845450" y="1336985"/>
                </a:cubicBezTo>
                <a:cubicBezTo>
                  <a:pt x="844146" y="1337221"/>
                  <a:pt x="842833" y="1337635"/>
                  <a:pt x="841514" y="1338415"/>
                </a:cubicBezTo>
                <a:cubicBezTo>
                  <a:pt x="841776" y="1339041"/>
                  <a:pt x="841966" y="1339704"/>
                  <a:pt x="842065" y="1340377"/>
                </a:cubicBezTo>
                <a:cubicBezTo>
                  <a:pt x="842332" y="1340271"/>
                  <a:pt x="842653" y="1340200"/>
                  <a:pt x="842945" y="1340117"/>
                </a:cubicBezTo>
                <a:cubicBezTo>
                  <a:pt x="843952" y="1339798"/>
                  <a:pt x="845056" y="1339574"/>
                  <a:pt x="846271" y="1339503"/>
                </a:cubicBezTo>
                <a:cubicBezTo>
                  <a:pt x="846718" y="1339479"/>
                  <a:pt x="847188" y="1339503"/>
                  <a:pt x="847652" y="1339514"/>
                </a:cubicBezTo>
                <a:cubicBezTo>
                  <a:pt x="849243" y="1339562"/>
                  <a:pt x="850892" y="1339822"/>
                  <a:pt x="852522" y="1340306"/>
                </a:cubicBezTo>
                <a:cubicBezTo>
                  <a:pt x="853545" y="1340626"/>
                  <a:pt x="854549" y="1341004"/>
                  <a:pt x="855506" y="1341512"/>
                </a:cubicBezTo>
                <a:cubicBezTo>
                  <a:pt x="857114" y="1342352"/>
                  <a:pt x="858595" y="1343475"/>
                  <a:pt x="859790" y="1344917"/>
                </a:cubicBezTo>
                <a:cubicBezTo>
                  <a:pt x="859739" y="1344125"/>
                  <a:pt x="859575" y="1343368"/>
                  <a:pt x="859458" y="1342600"/>
                </a:cubicBezTo>
                <a:close/>
                <a:moveTo>
                  <a:pt x="1203397" y="1659706"/>
                </a:moveTo>
                <a:cubicBezTo>
                  <a:pt x="1202572" y="1659895"/>
                  <a:pt x="1201748" y="1660096"/>
                  <a:pt x="1200912" y="1660297"/>
                </a:cubicBezTo>
                <a:cubicBezTo>
                  <a:pt x="1199312" y="1660663"/>
                  <a:pt x="1197711" y="1661053"/>
                  <a:pt x="1196110" y="1661432"/>
                </a:cubicBezTo>
                <a:cubicBezTo>
                  <a:pt x="1195780" y="1661514"/>
                  <a:pt x="1195462" y="1661585"/>
                  <a:pt x="1195144" y="1661656"/>
                </a:cubicBezTo>
                <a:cubicBezTo>
                  <a:pt x="1192425" y="1662318"/>
                  <a:pt x="1189694" y="1662980"/>
                  <a:pt x="1186963" y="1663642"/>
                </a:cubicBezTo>
                <a:cubicBezTo>
                  <a:pt x="1184962" y="1664139"/>
                  <a:pt x="1182961" y="1664623"/>
                  <a:pt x="1180948" y="1665108"/>
                </a:cubicBezTo>
                <a:cubicBezTo>
                  <a:pt x="1180736" y="1665167"/>
                  <a:pt x="1180524" y="1665214"/>
                  <a:pt x="1180299" y="1665274"/>
                </a:cubicBezTo>
                <a:cubicBezTo>
                  <a:pt x="1180159" y="1665309"/>
                  <a:pt x="1180018" y="1665344"/>
                  <a:pt x="1179876" y="1665368"/>
                </a:cubicBezTo>
                <a:cubicBezTo>
                  <a:pt x="1178158" y="1665794"/>
                  <a:pt x="1176439" y="1666219"/>
                  <a:pt x="1174709" y="1666633"/>
                </a:cubicBezTo>
                <a:cubicBezTo>
                  <a:pt x="1174625" y="1666657"/>
                  <a:pt x="1174544" y="1666680"/>
                  <a:pt x="1174450" y="1666704"/>
                </a:cubicBezTo>
                <a:cubicBezTo>
                  <a:pt x="1173683" y="1666893"/>
                  <a:pt x="1172919" y="1667071"/>
                  <a:pt x="1172142" y="1667260"/>
                </a:cubicBezTo>
                <a:cubicBezTo>
                  <a:pt x="1171577" y="1667402"/>
                  <a:pt x="1171000" y="1667532"/>
                  <a:pt x="1170435" y="1667673"/>
                </a:cubicBezTo>
                <a:cubicBezTo>
                  <a:pt x="1169953" y="1667792"/>
                  <a:pt x="1169470" y="1667898"/>
                  <a:pt x="1168987" y="1668016"/>
                </a:cubicBezTo>
                <a:cubicBezTo>
                  <a:pt x="1168022" y="1668253"/>
                  <a:pt x="1167045" y="1668477"/>
                  <a:pt x="1166080" y="1668714"/>
                </a:cubicBezTo>
                <a:cubicBezTo>
                  <a:pt x="1164891" y="1668997"/>
                  <a:pt x="1163702" y="1669281"/>
                  <a:pt x="1162501" y="1669565"/>
                </a:cubicBezTo>
                <a:cubicBezTo>
                  <a:pt x="1161383" y="1669825"/>
                  <a:pt x="1160253" y="1670073"/>
                  <a:pt x="1159123" y="1670333"/>
                </a:cubicBezTo>
                <a:cubicBezTo>
                  <a:pt x="1157180" y="1670783"/>
                  <a:pt x="1155238" y="1671232"/>
                  <a:pt x="1153283" y="1671657"/>
                </a:cubicBezTo>
                <a:cubicBezTo>
                  <a:pt x="1152589" y="1671811"/>
                  <a:pt x="1151883" y="1671965"/>
                  <a:pt x="1151177" y="1672118"/>
                </a:cubicBezTo>
                <a:cubicBezTo>
                  <a:pt x="1150977" y="1672154"/>
                  <a:pt x="1150765" y="1672201"/>
                  <a:pt x="1150565" y="1672248"/>
                </a:cubicBezTo>
                <a:cubicBezTo>
                  <a:pt x="1150247" y="1672307"/>
                  <a:pt x="1149941" y="1672378"/>
                  <a:pt x="1149635" y="1672438"/>
                </a:cubicBezTo>
                <a:cubicBezTo>
                  <a:pt x="1147068" y="1672993"/>
                  <a:pt x="1144502" y="1673537"/>
                  <a:pt x="1141948" y="1674045"/>
                </a:cubicBezTo>
                <a:cubicBezTo>
                  <a:pt x="1141618" y="1674104"/>
                  <a:pt x="1141300" y="1674152"/>
                  <a:pt x="1140982" y="1674223"/>
                </a:cubicBezTo>
                <a:cubicBezTo>
                  <a:pt x="1139005" y="1674601"/>
                  <a:pt x="1137039" y="1674967"/>
                  <a:pt x="1135060" y="1675322"/>
                </a:cubicBezTo>
                <a:cubicBezTo>
                  <a:pt x="1133248" y="1675641"/>
                  <a:pt x="1131435" y="1675960"/>
                  <a:pt x="1129622" y="1676256"/>
                </a:cubicBezTo>
                <a:cubicBezTo>
                  <a:pt x="1128033" y="1676516"/>
                  <a:pt x="1126444" y="1676753"/>
                  <a:pt x="1124866" y="1676989"/>
                </a:cubicBezTo>
                <a:cubicBezTo>
                  <a:pt x="1123984" y="1677119"/>
                  <a:pt x="1123089" y="1677284"/>
                  <a:pt x="1122206" y="1677403"/>
                </a:cubicBezTo>
                <a:cubicBezTo>
                  <a:pt x="1120111" y="1677698"/>
                  <a:pt x="1119322" y="1674967"/>
                  <a:pt x="1121347" y="1674199"/>
                </a:cubicBezTo>
                <a:cubicBezTo>
                  <a:pt x="1122030" y="1673927"/>
                  <a:pt x="1122759" y="1673714"/>
                  <a:pt x="1123453" y="1673454"/>
                </a:cubicBezTo>
                <a:cubicBezTo>
                  <a:pt x="1124667" y="1673005"/>
                  <a:pt x="1125903" y="1672591"/>
                  <a:pt x="1127127" y="1672166"/>
                </a:cubicBezTo>
                <a:cubicBezTo>
                  <a:pt x="1127621" y="1671988"/>
                  <a:pt x="1128115" y="1671811"/>
                  <a:pt x="1128622" y="1671634"/>
                </a:cubicBezTo>
                <a:cubicBezTo>
                  <a:pt x="1129693" y="1671267"/>
                  <a:pt x="1130729" y="1670865"/>
                  <a:pt x="1131812" y="1670511"/>
                </a:cubicBezTo>
                <a:cubicBezTo>
                  <a:pt x="1131694" y="1670227"/>
                  <a:pt x="1131577" y="1669990"/>
                  <a:pt x="1131482" y="1669671"/>
                </a:cubicBezTo>
                <a:cubicBezTo>
                  <a:pt x="1131471" y="1669648"/>
                  <a:pt x="1131458" y="1669636"/>
                  <a:pt x="1131459" y="1669612"/>
                </a:cubicBezTo>
                <a:cubicBezTo>
                  <a:pt x="1131412" y="1669624"/>
                  <a:pt x="1131376" y="1669636"/>
                  <a:pt x="1131329" y="1669648"/>
                </a:cubicBezTo>
                <a:cubicBezTo>
                  <a:pt x="1130752" y="1669754"/>
                  <a:pt x="1130176" y="1669860"/>
                  <a:pt x="1129634" y="1669990"/>
                </a:cubicBezTo>
                <a:cubicBezTo>
                  <a:pt x="1128492" y="1670262"/>
                  <a:pt x="1127433" y="1670452"/>
                  <a:pt x="1126397" y="1670582"/>
                </a:cubicBezTo>
                <a:cubicBezTo>
                  <a:pt x="1125797" y="1670664"/>
                  <a:pt x="1125196" y="1670747"/>
                  <a:pt x="1124596" y="1670783"/>
                </a:cubicBezTo>
                <a:cubicBezTo>
                  <a:pt x="1124455" y="1670842"/>
                  <a:pt x="1124325" y="1670889"/>
                  <a:pt x="1124196" y="1670948"/>
                </a:cubicBezTo>
                <a:cubicBezTo>
                  <a:pt x="1123195" y="1671385"/>
                  <a:pt x="1122205" y="1671835"/>
                  <a:pt x="1121194" y="1672237"/>
                </a:cubicBezTo>
                <a:cubicBezTo>
                  <a:pt x="1120476" y="1672508"/>
                  <a:pt x="1119840" y="1672745"/>
                  <a:pt x="1119193" y="1672969"/>
                </a:cubicBezTo>
                <a:cubicBezTo>
                  <a:pt x="1118628" y="1673170"/>
                  <a:pt x="1118098" y="1673348"/>
                  <a:pt x="1117592" y="1673513"/>
                </a:cubicBezTo>
                <a:cubicBezTo>
                  <a:pt x="1117462" y="1673561"/>
                  <a:pt x="1117333" y="1673596"/>
                  <a:pt x="1117203" y="1673643"/>
                </a:cubicBezTo>
                <a:cubicBezTo>
                  <a:pt x="1116803" y="1673762"/>
                  <a:pt x="1116391" y="1673903"/>
                  <a:pt x="1116025" y="1674010"/>
                </a:cubicBezTo>
                <a:cubicBezTo>
                  <a:pt x="1107032" y="1676563"/>
                  <a:pt x="1108220" y="1672650"/>
                  <a:pt x="1117050" y="1668584"/>
                </a:cubicBezTo>
                <a:cubicBezTo>
                  <a:pt x="1117603" y="1668324"/>
                  <a:pt x="1118179" y="1668075"/>
                  <a:pt x="1118792" y="1667815"/>
                </a:cubicBezTo>
                <a:cubicBezTo>
                  <a:pt x="1119734" y="1667425"/>
                  <a:pt x="1120676" y="1667071"/>
                  <a:pt x="1121618" y="1666692"/>
                </a:cubicBezTo>
                <a:cubicBezTo>
                  <a:pt x="1122571" y="1666302"/>
                  <a:pt x="1123525" y="1665924"/>
                  <a:pt x="1124478" y="1665546"/>
                </a:cubicBezTo>
                <a:cubicBezTo>
                  <a:pt x="1125573" y="1665108"/>
                  <a:pt x="1126656" y="1664671"/>
                  <a:pt x="1127751" y="1664245"/>
                </a:cubicBezTo>
                <a:cubicBezTo>
                  <a:pt x="1128174" y="1664080"/>
                  <a:pt x="1128587" y="1663902"/>
                  <a:pt x="1129010" y="1663737"/>
                </a:cubicBezTo>
                <a:cubicBezTo>
                  <a:pt x="1129528" y="1663536"/>
                  <a:pt x="1130046" y="1663323"/>
                  <a:pt x="1130564" y="1663122"/>
                </a:cubicBezTo>
                <a:cubicBezTo>
                  <a:pt x="1130505" y="1662566"/>
                  <a:pt x="1130494" y="1662034"/>
                  <a:pt x="1130446" y="1661479"/>
                </a:cubicBezTo>
                <a:cubicBezTo>
                  <a:pt x="1130435" y="1661479"/>
                  <a:pt x="1130435" y="1661491"/>
                  <a:pt x="1130423" y="1661491"/>
                </a:cubicBezTo>
                <a:cubicBezTo>
                  <a:pt x="1129622" y="1661703"/>
                  <a:pt x="1128869" y="1661987"/>
                  <a:pt x="1128115" y="1662247"/>
                </a:cubicBezTo>
                <a:cubicBezTo>
                  <a:pt x="1127350" y="1662519"/>
                  <a:pt x="1126572" y="1662767"/>
                  <a:pt x="1125820" y="1663051"/>
                </a:cubicBezTo>
                <a:cubicBezTo>
                  <a:pt x="1125161" y="1663311"/>
                  <a:pt x="1124513" y="1663559"/>
                  <a:pt x="1123842" y="1663796"/>
                </a:cubicBezTo>
                <a:cubicBezTo>
                  <a:pt x="1123642" y="1663867"/>
                  <a:pt x="1123454" y="1663950"/>
                  <a:pt x="1123254" y="1664020"/>
                </a:cubicBezTo>
                <a:cubicBezTo>
                  <a:pt x="1121123" y="1664765"/>
                  <a:pt x="1119380" y="1662673"/>
                  <a:pt x="1120076" y="1660900"/>
                </a:cubicBezTo>
                <a:cubicBezTo>
                  <a:pt x="1120217" y="1660533"/>
                  <a:pt x="1120429" y="1660167"/>
                  <a:pt x="1120805" y="1659859"/>
                </a:cubicBezTo>
                <a:cubicBezTo>
                  <a:pt x="1122006" y="1658854"/>
                  <a:pt x="1123395" y="1658133"/>
                  <a:pt x="1124855" y="1657578"/>
                </a:cubicBezTo>
                <a:cubicBezTo>
                  <a:pt x="1126385" y="1657010"/>
                  <a:pt x="1127998" y="1656632"/>
                  <a:pt x="1129599" y="1656360"/>
                </a:cubicBezTo>
                <a:cubicBezTo>
                  <a:pt x="1129764" y="1656324"/>
                  <a:pt x="1129929" y="1656289"/>
                  <a:pt x="1130105" y="1656265"/>
                </a:cubicBezTo>
                <a:cubicBezTo>
                  <a:pt x="1130092" y="1655934"/>
                  <a:pt x="1130129" y="1655615"/>
                  <a:pt x="1130117" y="1655284"/>
                </a:cubicBezTo>
                <a:cubicBezTo>
                  <a:pt x="1130082" y="1653523"/>
                  <a:pt x="1130082" y="1651761"/>
                  <a:pt x="1130223" y="1650059"/>
                </a:cubicBezTo>
                <a:cubicBezTo>
                  <a:pt x="1129316" y="1650887"/>
                  <a:pt x="1128375" y="1651619"/>
                  <a:pt x="1127386" y="1652293"/>
                </a:cubicBezTo>
                <a:cubicBezTo>
                  <a:pt x="1126562" y="1652861"/>
                  <a:pt x="1125702" y="1653369"/>
                  <a:pt x="1124820" y="1653877"/>
                </a:cubicBezTo>
                <a:cubicBezTo>
                  <a:pt x="1124078" y="1654303"/>
                  <a:pt x="1123301" y="1654717"/>
                  <a:pt x="1122524" y="1655119"/>
                </a:cubicBezTo>
                <a:cubicBezTo>
                  <a:pt x="1120994" y="1655911"/>
                  <a:pt x="1119428" y="1656691"/>
                  <a:pt x="1117756" y="1657530"/>
                </a:cubicBezTo>
                <a:cubicBezTo>
                  <a:pt x="1117615" y="1657601"/>
                  <a:pt x="1117497" y="1657684"/>
                  <a:pt x="1117368" y="1657755"/>
                </a:cubicBezTo>
                <a:cubicBezTo>
                  <a:pt x="1117309" y="1657779"/>
                  <a:pt x="1117274" y="1657814"/>
                  <a:pt x="1117227" y="1657838"/>
                </a:cubicBezTo>
                <a:cubicBezTo>
                  <a:pt x="1116520" y="1658204"/>
                  <a:pt x="1115873" y="1658606"/>
                  <a:pt x="1115202" y="1658996"/>
                </a:cubicBezTo>
                <a:cubicBezTo>
                  <a:pt x="1114248" y="1659564"/>
                  <a:pt x="1113307" y="1660131"/>
                  <a:pt x="1112423" y="1660746"/>
                </a:cubicBezTo>
                <a:cubicBezTo>
                  <a:pt x="1111364" y="1661479"/>
                  <a:pt x="1110317" y="1662235"/>
                  <a:pt x="1109363" y="1663039"/>
                </a:cubicBezTo>
                <a:cubicBezTo>
                  <a:pt x="1108209" y="1664032"/>
                  <a:pt x="1107138" y="1665085"/>
                  <a:pt x="1106138" y="1666184"/>
                </a:cubicBezTo>
                <a:cubicBezTo>
                  <a:pt x="1104678" y="1667792"/>
                  <a:pt x="1103430" y="1669529"/>
                  <a:pt x="1102300" y="1671374"/>
                </a:cubicBezTo>
                <a:cubicBezTo>
                  <a:pt x="1101382" y="1672863"/>
                  <a:pt x="1100580" y="1674447"/>
                  <a:pt x="1099875" y="1676102"/>
                </a:cubicBezTo>
                <a:cubicBezTo>
                  <a:pt x="1099556" y="1676847"/>
                  <a:pt x="1099228" y="1677568"/>
                  <a:pt x="1098945" y="1678336"/>
                </a:cubicBezTo>
                <a:cubicBezTo>
                  <a:pt x="1097803" y="1681540"/>
                  <a:pt x="1096991" y="1685016"/>
                  <a:pt x="1096520" y="1688775"/>
                </a:cubicBezTo>
                <a:cubicBezTo>
                  <a:pt x="1096402" y="1689745"/>
                  <a:pt x="1096520" y="1690158"/>
                  <a:pt x="1097344" y="1690560"/>
                </a:cubicBezTo>
                <a:cubicBezTo>
                  <a:pt x="1098921" y="1691317"/>
                  <a:pt x="1100734" y="1691589"/>
                  <a:pt x="1102630" y="1691683"/>
                </a:cubicBezTo>
                <a:cubicBezTo>
                  <a:pt x="1103630" y="1691731"/>
                  <a:pt x="1104654" y="1691742"/>
                  <a:pt x="1105725" y="1691648"/>
                </a:cubicBezTo>
                <a:cubicBezTo>
                  <a:pt x="1106138" y="1691612"/>
                  <a:pt x="1106573" y="1691530"/>
                  <a:pt x="1106997" y="1691471"/>
                </a:cubicBezTo>
                <a:cubicBezTo>
                  <a:pt x="1111906" y="1690808"/>
                  <a:pt x="1117215" y="1689012"/>
                  <a:pt x="1122018" y="1687404"/>
                </a:cubicBezTo>
                <a:cubicBezTo>
                  <a:pt x="1122100" y="1687368"/>
                  <a:pt x="1122193" y="1687345"/>
                  <a:pt x="1122277" y="1687309"/>
                </a:cubicBezTo>
                <a:cubicBezTo>
                  <a:pt x="1122807" y="1687132"/>
                  <a:pt x="1123301" y="1686990"/>
                  <a:pt x="1123807" y="1686825"/>
                </a:cubicBezTo>
                <a:cubicBezTo>
                  <a:pt x="1125961" y="1686115"/>
                  <a:pt x="1128021" y="1685477"/>
                  <a:pt x="1129799" y="1685110"/>
                </a:cubicBezTo>
                <a:cubicBezTo>
                  <a:pt x="1130823" y="1684898"/>
                  <a:pt x="1131847" y="1684720"/>
                  <a:pt x="1132883" y="1684555"/>
                </a:cubicBezTo>
                <a:cubicBezTo>
                  <a:pt x="1133166" y="1684507"/>
                  <a:pt x="1133448" y="1684460"/>
                  <a:pt x="1133731" y="1684425"/>
                </a:cubicBezTo>
                <a:cubicBezTo>
                  <a:pt x="1135920" y="1684094"/>
                  <a:pt x="1138110" y="1683845"/>
                  <a:pt x="1140264" y="1683680"/>
                </a:cubicBezTo>
                <a:cubicBezTo>
                  <a:pt x="1140653" y="1683656"/>
                  <a:pt x="1141029" y="1683633"/>
                  <a:pt x="1141417" y="1683609"/>
                </a:cubicBezTo>
                <a:cubicBezTo>
                  <a:pt x="1143419" y="1683491"/>
                  <a:pt x="1145385" y="1683420"/>
                  <a:pt x="1147268" y="1683396"/>
                </a:cubicBezTo>
                <a:cubicBezTo>
                  <a:pt x="1148952" y="1683384"/>
                  <a:pt x="1150565" y="1683408"/>
                  <a:pt x="1152107" y="1683455"/>
                </a:cubicBezTo>
                <a:cubicBezTo>
                  <a:pt x="1154202" y="1683526"/>
                  <a:pt x="1156168" y="1683645"/>
                  <a:pt x="1157922" y="1683786"/>
                </a:cubicBezTo>
                <a:cubicBezTo>
                  <a:pt x="1159064" y="1683881"/>
                  <a:pt x="1160088" y="1683976"/>
                  <a:pt x="1161041" y="1684082"/>
                </a:cubicBezTo>
                <a:cubicBezTo>
                  <a:pt x="1164773" y="1684472"/>
                  <a:pt x="1167092" y="1684898"/>
                  <a:pt x="1167092" y="1684898"/>
                </a:cubicBezTo>
                <a:cubicBezTo>
                  <a:pt x="1167646" y="1683999"/>
                  <a:pt x="1168375" y="1683160"/>
                  <a:pt x="1169092" y="1682320"/>
                </a:cubicBezTo>
                <a:cubicBezTo>
                  <a:pt x="1169399" y="1681954"/>
                  <a:pt x="1169635" y="1681552"/>
                  <a:pt x="1169975" y="1681186"/>
                </a:cubicBezTo>
                <a:cubicBezTo>
                  <a:pt x="1170412" y="1680736"/>
                  <a:pt x="1170953" y="1680311"/>
                  <a:pt x="1171424" y="1679873"/>
                </a:cubicBezTo>
                <a:cubicBezTo>
                  <a:pt x="1171776" y="1679542"/>
                  <a:pt x="1172131" y="1679211"/>
                  <a:pt x="1172507" y="1678892"/>
                </a:cubicBezTo>
                <a:cubicBezTo>
                  <a:pt x="1172965" y="1678490"/>
                  <a:pt x="1173390" y="1678077"/>
                  <a:pt x="1173885" y="1677686"/>
                </a:cubicBezTo>
                <a:cubicBezTo>
                  <a:pt x="1174838" y="1676942"/>
                  <a:pt x="1175862" y="1676232"/>
                  <a:pt x="1176910" y="1675535"/>
                </a:cubicBezTo>
                <a:cubicBezTo>
                  <a:pt x="1177098" y="1675405"/>
                  <a:pt x="1177263" y="1675263"/>
                  <a:pt x="1177463" y="1675145"/>
                </a:cubicBezTo>
                <a:cubicBezTo>
                  <a:pt x="1178782" y="1674282"/>
                  <a:pt x="1180159" y="1673454"/>
                  <a:pt x="1181560" y="1672662"/>
                </a:cubicBezTo>
                <a:cubicBezTo>
                  <a:pt x="1181901" y="1672461"/>
                  <a:pt x="1182219" y="1672248"/>
                  <a:pt x="1182572" y="1672059"/>
                </a:cubicBezTo>
                <a:cubicBezTo>
                  <a:pt x="1181771" y="1672201"/>
                  <a:pt x="1181077" y="1672331"/>
                  <a:pt x="1180312" y="1672473"/>
                </a:cubicBezTo>
                <a:cubicBezTo>
                  <a:pt x="1177381" y="1673005"/>
                  <a:pt x="1174638" y="1673513"/>
                  <a:pt x="1172048" y="1673998"/>
                </a:cubicBezTo>
                <a:cubicBezTo>
                  <a:pt x="1171766" y="1674045"/>
                  <a:pt x="1171495" y="1674104"/>
                  <a:pt x="1171212" y="1674152"/>
                </a:cubicBezTo>
                <a:cubicBezTo>
                  <a:pt x="1170459" y="1674294"/>
                  <a:pt x="1169682" y="1674447"/>
                  <a:pt x="1168952" y="1674577"/>
                </a:cubicBezTo>
                <a:cubicBezTo>
                  <a:pt x="1168458" y="1674672"/>
                  <a:pt x="1167940" y="1674778"/>
                  <a:pt x="1167457" y="1674873"/>
                </a:cubicBezTo>
                <a:cubicBezTo>
                  <a:pt x="1165997" y="1675145"/>
                  <a:pt x="1164632" y="1675417"/>
                  <a:pt x="1163278" y="1675677"/>
                </a:cubicBezTo>
                <a:cubicBezTo>
                  <a:pt x="1161230" y="1676079"/>
                  <a:pt x="1159276" y="1676457"/>
                  <a:pt x="1157450" y="1676823"/>
                </a:cubicBezTo>
                <a:cubicBezTo>
                  <a:pt x="1157121" y="1676894"/>
                  <a:pt x="1156756" y="1676965"/>
                  <a:pt x="1156439" y="1677024"/>
                </a:cubicBezTo>
                <a:cubicBezTo>
                  <a:pt x="1156109" y="1677095"/>
                  <a:pt x="1155803" y="1677154"/>
                  <a:pt x="1155473" y="1677225"/>
                </a:cubicBezTo>
                <a:cubicBezTo>
                  <a:pt x="1154802" y="1677355"/>
                  <a:pt x="1154178" y="1677485"/>
                  <a:pt x="1153531" y="1677615"/>
                </a:cubicBezTo>
                <a:cubicBezTo>
                  <a:pt x="1151365" y="1678053"/>
                  <a:pt x="1149329" y="1678467"/>
                  <a:pt x="1147469" y="1678845"/>
                </a:cubicBezTo>
                <a:cubicBezTo>
                  <a:pt x="1146338" y="1679070"/>
                  <a:pt x="1145267" y="1679282"/>
                  <a:pt x="1144231" y="1679495"/>
                </a:cubicBezTo>
                <a:cubicBezTo>
                  <a:pt x="1142042" y="1679933"/>
                  <a:pt x="1140041" y="1680323"/>
                  <a:pt x="1138216" y="1680654"/>
                </a:cubicBezTo>
                <a:cubicBezTo>
                  <a:pt x="1137510" y="1680784"/>
                  <a:pt x="1136780" y="1680926"/>
                  <a:pt x="1136109" y="1681044"/>
                </a:cubicBezTo>
                <a:cubicBezTo>
                  <a:pt x="1131647" y="1681812"/>
                  <a:pt x="1128080" y="1682238"/>
                  <a:pt x="1124502" y="1682320"/>
                </a:cubicBezTo>
                <a:cubicBezTo>
                  <a:pt x="1123572" y="1682344"/>
                  <a:pt x="1122642" y="1682344"/>
                  <a:pt x="1121700" y="1682320"/>
                </a:cubicBezTo>
                <a:cubicBezTo>
                  <a:pt x="1120535" y="1682285"/>
                  <a:pt x="1119346" y="1682226"/>
                  <a:pt x="1118086" y="1682131"/>
                </a:cubicBezTo>
                <a:cubicBezTo>
                  <a:pt x="1117415" y="1682072"/>
                  <a:pt x="1116932" y="1681032"/>
                  <a:pt x="1117709" y="1680689"/>
                </a:cubicBezTo>
                <a:cubicBezTo>
                  <a:pt x="1118604" y="1680287"/>
                  <a:pt x="1119510" y="1679944"/>
                  <a:pt x="1120429" y="1679590"/>
                </a:cubicBezTo>
                <a:cubicBezTo>
                  <a:pt x="1121912" y="1679010"/>
                  <a:pt x="1123407" y="1678467"/>
                  <a:pt x="1124937" y="1677994"/>
                </a:cubicBezTo>
                <a:cubicBezTo>
                  <a:pt x="1126550" y="1677485"/>
                  <a:pt x="1128210" y="1677036"/>
                  <a:pt x="1129893" y="1676622"/>
                </a:cubicBezTo>
                <a:cubicBezTo>
                  <a:pt x="1131588" y="1676197"/>
                  <a:pt x="1133342" y="1675818"/>
                  <a:pt x="1135132" y="1675452"/>
                </a:cubicBezTo>
                <a:cubicBezTo>
                  <a:pt x="1137039" y="1675062"/>
                  <a:pt x="1139004" y="1674684"/>
                  <a:pt x="1141041" y="1674329"/>
                </a:cubicBezTo>
                <a:cubicBezTo>
                  <a:pt x="1141383" y="1674270"/>
                  <a:pt x="1141724" y="1674211"/>
                  <a:pt x="1142065" y="1674140"/>
                </a:cubicBezTo>
                <a:cubicBezTo>
                  <a:pt x="1144549" y="1673714"/>
                  <a:pt x="1147162" y="1673277"/>
                  <a:pt x="1149882" y="1672816"/>
                </a:cubicBezTo>
                <a:cubicBezTo>
                  <a:pt x="1150246" y="1672757"/>
                  <a:pt x="1150588" y="1672698"/>
                  <a:pt x="1150953" y="1672638"/>
                </a:cubicBezTo>
                <a:cubicBezTo>
                  <a:pt x="1151283" y="1672579"/>
                  <a:pt x="1151623" y="1672520"/>
                  <a:pt x="1151954" y="1672473"/>
                </a:cubicBezTo>
                <a:cubicBezTo>
                  <a:pt x="1152495" y="1672378"/>
                  <a:pt x="1153060" y="1672272"/>
                  <a:pt x="1153602" y="1672177"/>
                </a:cubicBezTo>
                <a:cubicBezTo>
                  <a:pt x="1155497" y="1671858"/>
                  <a:pt x="1157439" y="1671504"/>
                  <a:pt x="1159452" y="1671137"/>
                </a:cubicBezTo>
                <a:cubicBezTo>
                  <a:pt x="1160794" y="1670889"/>
                  <a:pt x="1162148" y="1670629"/>
                  <a:pt x="1163536" y="1670357"/>
                </a:cubicBezTo>
                <a:cubicBezTo>
                  <a:pt x="1164538" y="1670156"/>
                  <a:pt x="1165550" y="1669955"/>
                  <a:pt x="1166586" y="1669742"/>
                </a:cubicBezTo>
                <a:cubicBezTo>
                  <a:pt x="1167575" y="1669541"/>
                  <a:pt x="1168575" y="1669328"/>
                  <a:pt x="1169588" y="1669116"/>
                </a:cubicBezTo>
                <a:cubicBezTo>
                  <a:pt x="1170282" y="1668962"/>
                  <a:pt x="1170977" y="1668808"/>
                  <a:pt x="1171683" y="1668643"/>
                </a:cubicBezTo>
                <a:cubicBezTo>
                  <a:pt x="1171695" y="1668643"/>
                  <a:pt x="1171707" y="1668643"/>
                  <a:pt x="1171707" y="1668643"/>
                </a:cubicBezTo>
                <a:cubicBezTo>
                  <a:pt x="1172837" y="1668395"/>
                  <a:pt x="1173967" y="1668134"/>
                  <a:pt x="1175132" y="1667863"/>
                </a:cubicBezTo>
                <a:cubicBezTo>
                  <a:pt x="1175168" y="1667851"/>
                  <a:pt x="1175203" y="1667839"/>
                  <a:pt x="1175238" y="1667839"/>
                </a:cubicBezTo>
                <a:cubicBezTo>
                  <a:pt x="1176992" y="1667425"/>
                  <a:pt x="1178770" y="1666999"/>
                  <a:pt x="1180618" y="1666515"/>
                </a:cubicBezTo>
                <a:cubicBezTo>
                  <a:pt x="1180971" y="1666432"/>
                  <a:pt x="1181348" y="1666326"/>
                  <a:pt x="1181713" y="1666231"/>
                </a:cubicBezTo>
                <a:cubicBezTo>
                  <a:pt x="1183337" y="1665806"/>
                  <a:pt x="1184997" y="1665356"/>
                  <a:pt x="1186692" y="1664883"/>
                </a:cubicBezTo>
                <a:cubicBezTo>
                  <a:pt x="1187387" y="1664682"/>
                  <a:pt x="1188070" y="1664493"/>
                  <a:pt x="1188775" y="1664292"/>
                </a:cubicBezTo>
                <a:cubicBezTo>
                  <a:pt x="1190811" y="1663713"/>
                  <a:pt x="1192884" y="1663098"/>
                  <a:pt x="1195014" y="1662436"/>
                </a:cubicBezTo>
                <a:cubicBezTo>
                  <a:pt x="1195321" y="1662342"/>
                  <a:pt x="1195639" y="1662235"/>
                  <a:pt x="1195945" y="1662141"/>
                </a:cubicBezTo>
                <a:lnTo>
                  <a:pt x="1195945" y="1662129"/>
                </a:lnTo>
                <a:cubicBezTo>
                  <a:pt x="1197558" y="1661632"/>
                  <a:pt x="1199229" y="1661077"/>
                  <a:pt x="1200901" y="1660521"/>
                </a:cubicBezTo>
                <a:cubicBezTo>
                  <a:pt x="1201737" y="1660238"/>
                  <a:pt x="1202537" y="1660001"/>
                  <a:pt x="1203397" y="1659706"/>
                </a:cubicBezTo>
                <a:close/>
                <a:moveTo>
                  <a:pt x="1087056" y="1552033"/>
                </a:moveTo>
                <a:cubicBezTo>
                  <a:pt x="1085619" y="1552093"/>
                  <a:pt x="1084382" y="1552294"/>
                  <a:pt x="1083241" y="1552577"/>
                </a:cubicBezTo>
                <a:cubicBezTo>
                  <a:pt x="1082311" y="1552802"/>
                  <a:pt x="1081452" y="1553086"/>
                  <a:pt x="1080699" y="1553440"/>
                </a:cubicBezTo>
                <a:cubicBezTo>
                  <a:pt x="1075613" y="1555840"/>
                  <a:pt x="1074577" y="1560959"/>
                  <a:pt x="1074989" y="1566480"/>
                </a:cubicBezTo>
                <a:cubicBezTo>
                  <a:pt x="1075272" y="1570156"/>
                  <a:pt x="1076166" y="1573975"/>
                  <a:pt x="1076955" y="1577273"/>
                </a:cubicBezTo>
                <a:cubicBezTo>
                  <a:pt x="1077450" y="1579377"/>
                  <a:pt x="1077897" y="1581268"/>
                  <a:pt x="1078085" y="1582770"/>
                </a:cubicBezTo>
                <a:cubicBezTo>
                  <a:pt x="1078309" y="1584472"/>
                  <a:pt x="1077532" y="1583704"/>
                  <a:pt x="1076461" y="1581635"/>
                </a:cubicBezTo>
                <a:cubicBezTo>
                  <a:pt x="1074989" y="1578798"/>
                  <a:pt x="1072988" y="1573490"/>
                  <a:pt x="1072247" y="1568667"/>
                </a:cubicBezTo>
                <a:cubicBezTo>
                  <a:pt x="1072188" y="1568265"/>
                  <a:pt x="1072129" y="1567863"/>
                  <a:pt x="1072082" y="1567461"/>
                </a:cubicBezTo>
                <a:cubicBezTo>
                  <a:pt x="1071964" y="1568016"/>
                  <a:pt x="1071893" y="1568477"/>
                  <a:pt x="1071799" y="1568998"/>
                </a:cubicBezTo>
                <a:cubicBezTo>
                  <a:pt x="1070033" y="1578195"/>
                  <a:pt x="1071729" y="1581387"/>
                  <a:pt x="1074059" y="1587912"/>
                </a:cubicBezTo>
                <a:cubicBezTo>
                  <a:pt x="1074695" y="1589697"/>
                  <a:pt x="1075119" y="1591589"/>
                  <a:pt x="1075460" y="1593516"/>
                </a:cubicBezTo>
                <a:cubicBezTo>
                  <a:pt x="1076449" y="1599001"/>
                  <a:pt x="1076437" y="1604865"/>
                  <a:pt x="1076190" y="1610362"/>
                </a:cubicBezTo>
                <a:cubicBezTo>
                  <a:pt x="1076779" y="1612395"/>
                  <a:pt x="1077238" y="1614511"/>
                  <a:pt x="1077556" y="1616698"/>
                </a:cubicBezTo>
                <a:cubicBezTo>
                  <a:pt x="1079357" y="1616663"/>
                  <a:pt x="1081028" y="1616710"/>
                  <a:pt x="1082359" y="1616840"/>
                </a:cubicBezTo>
                <a:cubicBezTo>
                  <a:pt x="1082359" y="1616840"/>
                  <a:pt x="1082876" y="1614689"/>
                  <a:pt x="1083936" y="1611568"/>
                </a:cubicBezTo>
                <a:cubicBezTo>
                  <a:pt x="1082417" y="1609747"/>
                  <a:pt x="1080852" y="1607926"/>
                  <a:pt x="1079204" y="1606023"/>
                </a:cubicBezTo>
                <a:cubicBezTo>
                  <a:pt x="1076579" y="1602997"/>
                  <a:pt x="1077403" y="1599651"/>
                  <a:pt x="1078238" y="1596294"/>
                </a:cubicBezTo>
                <a:cubicBezTo>
                  <a:pt x="1078945" y="1593480"/>
                  <a:pt x="1081252" y="1591612"/>
                  <a:pt x="1084101" y="1590466"/>
                </a:cubicBezTo>
                <a:cubicBezTo>
                  <a:pt x="1078933" y="1567839"/>
                  <a:pt x="1079604" y="1559067"/>
                  <a:pt x="1087056" y="1552033"/>
                </a:cubicBezTo>
                <a:close/>
                <a:moveTo>
                  <a:pt x="1635096" y="2057742"/>
                </a:moveTo>
                <a:cubicBezTo>
                  <a:pt x="1632633" y="2055875"/>
                  <a:pt x="1629378" y="2054214"/>
                  <a:pt x="1623651" y="2052151"/>
                </a:cubicBezTo>
                <a:cubicBezTo>
                  <a:pt x="1618931" y="2054775"/>
                  <a:pt x="1614657" y="2058819"/>
                  <a:pt x="1610514" y="2063299"/>
                </a:cubicBezTo>
                <a:cubicBezTo>
                  <a:pt x="1614799" y="2061218"/>
                  <a:pt x="1619413" y="2060154"/>
                  <a:pt x="1621850" y="2062909"/>
                </a:cubicBezTo>
                <a:cubicBezTo>
                  <a:pt x="1622109" y="2063204"/>
                  <a:pt x="1621980" y="2063689"/>
                  <a:pt x="1621638" y="2063843"/>
                </a:cubicBezTo>
                <a:cubicBezTo>
                  <a:pt x="1618931" y="2065108"/>
                  <a:pt x="1615798" y="2064351"/>
                  <a:pt x="1612915" y="2065699"/>
                </a:cubicBezTo>
                <a:cubicBezTo>
                  <a:pt x="1610137" y="2066975"/>
                  <a:pt x="1607476" y="2068713"/>
                  <a:pt x="1604640" y="2069884"/>
                </a:cubicBezTo>
                <a:cubicBezTo>
                  <a:pt x="1604333" y="2070238"/>
                  <a:pt x="1604027" y="2070593"/>
                  <a:pt x="1603721" y="2070948"/>
                </a:cubicBezTo>
                <a:cubicBezTo>
                  <a:pt x="1607476" y="2070321"/>
                  <a:pt x="1611856" y="2068501"/>
                  <a:pt x="1615470" y="2068914"/>
                </a:cubicBezTo>
                <a:cubicBezTo>
                  <a:pt x="1615740" y="2068938"/>
                  <a:pt x="1615952" y="2069316"/>
                  <a:pt x="1615740" y="2069553"/>
                </a:cubicBezTo>
                <a:cubicBezTo>
                  <a:pt x="1613009" y="2072449"/>
                  <a:pt x="1607041" y="2074021"/>
                  <a:pt x="1603144" y="2074884"/>
                </a:cubicBezTo>
                <a:cubicBezTo>
                  <a:pt x="1602284" y="2075629"/>
                  <a:pt x="1601120" y="2076374"/>
                  <a:pt x="1600165" y="2077083"/>
                </a:cubicBezTo>
                <a:cubicBezTo>
                  <a:pt x="1603215" y="2076303"/>
                  <a:pt x="1608430" y="2074943"/>
                  <a:pt x="1611267" y="2076244"/>
                </a:cubicBezTo>
                <a:cubicBezTo>
                  <a:pt x="1611891" y="2076527"/>
                  <a:pt x="1611985" y="2077367"/>
                  <a:pt x="1611350" y="2077698"/>
                </a:cubicBezTo>
                <a:cubicBezTo>
                  <a:pt x="1608795" y="2079045"/>
                  <a:pt x="1605522" y="2078643"/>
                  <a:pt x="1602709" y="2079258"/>
                </a:cubicBezTo>
                <a:cubicBezTo>
                  <a:pt x="1600543" y="2079743"/>
                  <a:pt x="1598448" y="2080393"/>
                  <a:pt x="1596376" y="2081138"/>
                </a:cubicBezTo>
                <a:cubicBezTo>
                  <a:pt x="1601731" y="2079991"/>
                  <a:pt x="1607405" y="2079719"/>
                  <a:pt x="1612503" y="2081244"/>
                </a:cubicBezTo>
                <a:cubicBezTo>
                  <a:pt x="1627948" y="2085855"/>
                  <a:pt x="1635352" y="2068548"/>
                  <a:pt x="1641791" y="2064564"/>
                </a:cubicBezTo>
                <a:cubicBezTo>
                  <a:pt x="1639231" y="2061680"/>
                  <a:pt x="1637559" y="2059608"/>
                  <a:pt x="1635096" y="2057742"/>
                </a:cubicBezTo>
                <a:close/>
                <a:moveTo>
                  <a:pt x="1477068" y="1911047"/>
                </a:moveTo>
                <a:cubicBezTo>
                  <a:pt x="1477150" y="1911733"/>
                  <a:pt x="1477268" y="1912418"/>
                  <a:pt x="1477350" y="1913104"/>
                </a:cubicBezTo>
                <a:cubicBezTo>
                  <a:pt x="1477586" y="1912737"/>
                  <a:pt x="1477833" y="1912430"/>
                  <a:pt x="1478069" y="1912075"/>
                </a:cubicBezTo>
                <a:cubicBezTo>
                  <a:pt x="1477739" y="1911733"/>
                  <a:pt x="1477398" y="1911402"/>
                  <a:pt x="1477068" y="1911047"/>
                </a:cubicBezTo>
                <a:close/>
                <a:moveTo>
                  <a:pt x="1529016" y="1958972"/>
                </a:moveTo>
                <a:cubicBezTo>
                  <a:pt x="1529357" y="1959149"/>
                  <a:pt x="1529463" y="1959563"/>
                  <a:pt x="1529392" y="1959918"/>
                </a:cubicBezTo>
                <a:cubicBezTo>
                  <a:pt x="1529133" y="1961289"/>
                  <a:pt x="1528015" y="1962057"/>
                  <a:pt x="1526767" y="1962648"/>
                </a:cubicBezTo>
                <a:cubicBezTo>
                  <a:pt x="1526461" y="1962790"/>
                  <a:pt x="1526155" y="1962944"/>
                  <a:pt x="1525849" y="1963062"/>
                </a:cubicBezTo>
                <a:cubicBezTo>
                  <a:pt x="1525261" y="1963299"/>
                  <a:pt x="1524684" y="1963511"/>
                  <a:pt x="1524154" y="1963736"/>
                </a:cubicBezTo>
                <a:cubicBezTo>
                  <a:pt x="1521741" y="1964776"/>
                  <a:pt x="1519210" y="1965959"/>
                  <a:pt x="1516596" y="1966431"/>
                </a:cubicBezTo>
                <a:cubicBezTo>
                  <a:pt x="1514819" y="1966762"/>
                  <a:pt x="1514383" y="1964410"/>
                  <a:pt x="1515761" y="1963594"/>
                </a:cubicBezTo>
                <a:cubicBezTo>
                  <a:pt x="1517421" y="1962613"/>
                  <a:pt x="1519222" y="1961845"/>
                  <a:pt x="1521035" y="1961100"/>
                </a:cubicBezTo>
                <a:cubicBezTo>
                  <a:pt x="1521964" y="1960733"/>
                  <a:pt x="1522883" y="1960343"/>
                  <a:pt x="1523789" y="1959953"/>
                </a:cubicBezTo>
                <a:cubicBezTo>
                  <a:pt x="1524189" y="1959776"/>
                  <a:pt x="1524613" y="1959622"/>
                  <a:pt x="1525002" y="1959445"/>
                </a:cubicBezTo>
                <a:cubicBezTo>
                  <a:pt x="1526579" y="1958712"/>
                  <a:pt x="1527427" y="1958144"/>
                  <a:pt x="1529016" y="1958972"/>
                </a:cubicBezTo>
                <a:close/>
                <a:moveTo>
                  <a:pt x="767271" y="1253701"/>
                </a:moveTo>
                <a:cubicBezTo>
                  <a:pt x="766248" y="1252849"/>
                  <a:pt x="765203" y="1252010"/>
                  <a:pt x="764196" y="1251135"/>
                </a:cubicBezTo>
                <a:cubicBezTo>
                  <a:pt x="758876" y="1255060"/>
                  <a:pt x="755211" y="1258914"/>
                  <a:pt x="762810" y="1260344"/>
                </a:cubicBezTo>
                <a:cubicBezTo>
                  <a:pt x="764101" y="1258654"/>
                  <a:pt x="765129" y="1256337"/>
                  <a:pt x="767271" y="1253701"/>
                </a:cubicBezTo>
                <a:close/>
                <a:moveTo>
                  <a:pt x="771318" y="1257082"/>
                </a:moveTo>
                <a:cubicBezTo>
                  <a:pt x="771289" y="1257058"/>
                  <a:pt x="771263" y="1257034"/>
                  <a:pt x="771234" y="1257011"/>
                </a:cubicBezTo>
                <a:lnTo>
                  <a:pt x="771235" y="1257011"/>
                </a:lnTo>
                <a:cubicBezTo>
                  <a:pt x="771135" y="1256928"/>
                  <a:pt x="771039" y="1256845"/>
                  <a:pt x="770939" y="1256762"/>
                </a:cubicBezTo>
                <a:cubicBezTo>
                  <a:pt x="768221" y="1260356"/>
                  <a:pt x="766560" y="1263170"/>
                  <a:pt x="764823" y="1264376"/>
                </a:cubicBezTo>
                <a:cubicBezTo>
                  <a:pt x="765613" y="1264707"/>
                  <a:pt x="766380" y="1265026"/>
                  <a:pt x="767152" y="1265357"/>
                </a:cubicBezTo>
                <a:cubicBezTo>
                  <a:pt x="767689" y="1264116"/>
                  <a:pt x="768361" y="1262579"/>
                  <a:pt x="769184" y="1260900"/>
                </a:cubicBezTo>
                <a:cubicBezTo>
                  <a:pt x="769806" y="1259635"/>
                  <a:pt x="770517" y="1258347"/>
                  <a:pt x="771318" y="1257082"/>
                </a:cubicBezTo>
                <a:close/>
                <a:moveTo>
                  <a:pt x="776690" y="1261538"/>
                </a:moveTo>
                <a:lnTo>
                  <a:pt x="774358" y="1259612"/>
                </a:lnTo>
                <a:lnTo>
                  <a:pt x="774359" y="1259611"/>
                </a:lnTo>
                <a:lnTo>
                  <a:pt x="774358" y="1259611"/>
                </a:lnTo>
                <a:lnTo>
                  <a:pt x="774358" y="1259612"/>
                </a:lnTo>
                <a:lnTo>
                  <a:pt x="770790" y="1266882"/>
                </a:lnTo>
                <a:cubicBezTo>
                  <a:pt x="771662" y="1267248"/>
                  <a:pt x="772511" y="1267603"/>
                  <a:pt x="773345" y="1267958"/>
                </a:cubicBezTo>
                <a:cubicBezTo>
                  <a:pt x="773815" y="1267780"/>
                  <a:pt x="774286" y="1267591"/>
                  <a:pt x="774702" y="1267378"/>
                </a:cubicBezTo>
                <a:cubicBezTo>
                  <a:pt x="774893" y="1267272"/>
                  <a:pt x="775062" y="1267166"/>
                  <a:pt x="775242" y="1267047"/>
                </a:cubicBezTo>
                <a:cubicBezTo>
                  <a:pt x="775409" y="1266953"/>
                  <a:pt x="775552" y="1266835"/>
                  <a:pt x="775710" y="1266728"/>
                </a:cubicBezTo>
                <a:cubicBezTo>
                  <a:pt x="775885" y="1265038"/>
                  <a:pt x="776188" y="1263312"/>
                  <a:pt x="776690" y="1261538"/>
                </a:cubicBezTo>
                <a:close/>
                <a:moveTo>
                  <a:pt x="855514" y="1333722"/>
                </a:moveTo>
                <a:cubicBezTo>
                  <a:pt x="854573" y="1332741"/>
                  <a:pt x="853448" y="1331878"/>
                  <a:pt x="852094" y="1331180"/>
                </a:cubicBezTo>
                <a:cubicBezTo>
                  <a:pt x="850276" y="1330223"/>
                  <a:pt x="848795" y="1329691"/>
                  <a:pt x="847487" y="1329419"/>
                </a:cubicBezTo>
                <a:cubicBezTo>
                  <a:pt x="847165" y="1329348"/>
                  <a:pt x="846850" y="1329289"/>
                  <a:pt x="846555" y="1329253"/>
                </a:cubicBezTo>
                <a:cubicBezTo>
                  <a:pt x="845879" y="1329182"/>
                  <a:pt x="845250" y="1329194"/>
                  <a:pt x="844671" y="1329277"/>
                </a:cubicBezTo>
                <a:cubicBezTo>
                  <a:pt x="842807" y="1329572"/>
                  <a:pt x="841318" y="1330648"/>
                  <a:pt x="839698" y="1332149"/>
                </a:cubicBezTo>
                <a:cubicBezTo>
                  <a:pt x="838891" y="1332906"/>
                  <a:pt x="838056" y="1333722"/>
                  <a:pt x="837098" y="1334632"/>
                </a:cubicBezTo>
                <a:cubicBezTo>
                  <a:pt x="837687" y="1334786"/>
                  <a:pt x="838131" y="1334939"/>
                  <a:pt x="838629" y="1335188"/>
                </a:cubicBezTo>
                <a:cubicBezTo>
                  <a:pt x="838855" y="1335306"/>
                  <a:pt x="839059" y="1335389"/>
                  <a:pt x="839353" y="1335601"/>
                </a:cubicBezTo>
                <a:cubicBezTo>
                  <a:pt x="839540" y="1335412"/>
                  <a:pt x="839775" y="1335270"/>
                  <a:pt x="839986" y="1335093"/>
                </a:cubicBezTo>
                <a:cubicBezTo>
                  <a:pt x="840228" y="1334904"/>
                  <a:pt x="840448" y="1334691"/>
                  <a:pt x="840720" y="1334514"/>
                </a:cubicBezTo>
                <a:cubicBezTo>
                  <a:pt x="841908" y="1333757"/>
                  <a:pt x="843391" y="1333273"/>
                  <a:pt x="845078" y="1333083"/>
                </a:cubicBezTo>
                <a:cubicBezTo>
                  <a:pt x="845915" y="1332989"/>
                  <a:pt x="846811" y="1332989"/>
                  <a:pt x="847755" y="1333072"/>
                </a:cubicBezTo>
                <a:cubicBezTo>
                  <a:pt x="850669" y="1333332"/>
                  <a:pt x="854037" y="1334443"/>
                  <a:pt x="857754" y="1336878"/>
                </a:cubicBezTo>
                <a:cubicBezTo>
                  <a:pt x="857163" y="1335731"/>
                  <a:pt x="856425" y="1334668"/>
                  <a:pt x="855514" y="1333722"/>
                </a:cubicBezTo>
                <a:close/>
                <a:moveTo>
                  <a:pt x="1197487" y="1649031"/>
                </a:moveTo>
                <a:cubicBezTo>
                  <a:pt x="1197134" y="1648912"/>
                  <a:pt x="1196793" y="1648782"/>
                  <a:pt x="1196439" y="1648664"/>
                </a:cubicBezTo>
                <a:cubicBezTo>
                  <a:pt x="1194921" y="1648132"/>
                  <a:pt x="1193461" y="1647588"/>
                  <a:pt x="1192072" y="1647045"/>
                </a:cubicBezTo>
                <a:cubicBezTo>
                  <a:pt x="1190047" y="1646252"/>
                  <a:pt x="1188164" y="1645472"/>
                  <a:pt x="1186339" y="1644751"/>
                </a:cubicBezTo>
                <a:cubicBezTo>
                  <a:pt x="1183161" y="1643486"/>
                  <a:pt x="1180218" y="1642434"/>
                  <a:pt x="1177251" y="1641843"/>
                </a:cubicBezTo>
                <a:cubicBezTo>
                  <a:pt x="1177239" y="1641843"/>
                  <a:pt x="1177216" y="1641843"/>
                  <a:pt x="1177191" y="1641831"/>
                </a:cubicBezTo>
                <a:cubicBezTo>
                  <a:pt x="1176251" y="1641654"/>
                  <a:pt x="1175309" y="1641500"/>
                  <a:pt x="1174355" y="1641429"/>
                </a:cubicBezTo>
                <a:cubicBezTo>
                  <a:pt x="1173943" y="1641394"/>
                  <a:pt x="1173520" y="1641394"/>
                  <a:pt x="1173108" y="1641394"/>
                </a:cubicBezTo>
                <a:cubicBezTo>
                  <a:pt x="1170871" y="1641335"/>
                  <a:pt x="1168551" y="1641630"/>
                  <a:pt x="1166056" y="1642363"/>
                </a:cubicBezTo>
                <a:cubicBezTo>
                  <a:pt x="1164925" y="1642694"/>
                  <a:pt x="1163773" y="1643108"/>
                  <a:pt x="1162559" y="1643640"/>
                </a:cubicBezTo>
                <a:cubicBezTo>
                  <a:pt x="1161783" y="1643971"/>
                  <a:pt x="1161006" y="1644337"/>
                  <a:pt x="1160182" y="1644763"/>
                </a:cubicBezTo>
                <a:cubicBezTo>
                  <a:pt x="1160028" y="1644893"/>
                  <a:pt x="1159900" y="1645047"/>
                  <a:pt x="1159747" y="1645177"/>
                </a:cubicBezTo>
                <a:cubicBezTo>
                  <a:pt x="1159723" y="1645200"/>
                  <a:pt x="1159699" y="1645224"/>
                  <a:pt x="1159676" y="1645248"/>
                </a:cubicBezTo>
                <a:cubicBezTo>
                  <a:pt x="1158758" y="1646052"/>
                  <a:pt x="1157863" y="1646926"/>
                  <a:pt x="1157004" y="1647884"/>
                </a:cubicBezTo>
                <a:cubicBezTo>
                  <a:pt x="1156910" y="1647978"/>
                  <a:pt x="1156827" y="1648097"/>
                  <a:pt x="1156732" y="1648203"/>
                </a:cubicBezTo>
                <a:cubicBezTo>
                  <a:pt x="1156415" y="1648558"/>
                  <a:pt x="1156109" y="1648924"/>
                  <a:pt x="1155790" y="1649302"/>
                </a:cubicBezTo>
                <a:cubicBezTo>
                  <a:pt x="1155732" y="1649373"/>
                  <a:pt x="1155662" y="1649456"/>
                  <a:pt x="1155591" y="1649539"/>
                </a:cubicBezTo>
                <a:cubicBezTo>
                  <a:pt x="1154520" y="1650851"/>
                  <a:pt x="1153472" y="1652222"/>
                  <a:pt x="1152460" y="1653700"/>
                </a:cubicBezTo>
                <a:cubicBezTo>
                  <a:pt x="1151717" y="1654799"/>
                  <a:pt x="1151000" y="1655934"/>
                  <a:pt x="1150281" y="1657093"/>
                </a:cubicBezTo>
                <a:cubicBezTo>
                  <a:pt x="1150235" y="1657164"/>
                  <a:pt x="1150188" y="1657235"/>
                  <a:pt x="1150141" y="1657306"/>
                </a:cubicBezTo>
                <a:cubicBezTo>
                  <a:pt x="1150258" y="1657259"/>
                  <a:pt x="1150376" y="1657223"/>
                  <a:pt x="1150494" y="1657176"/>
                </a:cubicBezTo>
                <a:cubicBezTo>
                  <a:pt x="1151165" y="1656880"/>
                  <a:pt x="1151871" y="1656644"/>
                  <a:pt x="1152566" y="1656372"/>
                </a:cubicBezTo>
                <a:cubicBezTo>
                  <a:pt x="1154449" y="1655627"/>
                  <a:pt x="1156392" y="1654977"/>
                  <a:pt x="1158405" y="1654398"/>
                </a:cubicBezTo>
                <a:cubicBezTo>
                  <a:pt x="1159170" y="1654185"/>
                  <a:pt x="1159923" y="1653937"/>
                  <a:pt x="1160712" y="1653736"/>
                </a:cubicBezTo>
                <a:cubicBezTo>
                  <a:pt x="1162278" y="1653345"/>
                  <a:pt x="1163867" y="1653003"/>
                  <a:pt x="1165479" y="1652683"/>
                </a:cubicBezTo>
                <a:cubicBezTo>
                  <a:pt x="1166114" y="1652565"/>
                  <a:pt x="1166727" y="1652412"/>
                  <a:pt x="1167363" y="1652293"/>
                </a:cubicBezTo>
                <a:cubicBezTo>
                  <a:pt x="1168599" y="1652081"/>
                  <a:pt x="1169847" y="1651903"/>
                  <a:pt x="1171095" y="1651714"/>
                </a:cubicBezTo>
                <a:cubicBezTo>
                  <a:pt x="1171942" y="1651584"/>
                  <a:pt x="1172790" y="1651442"/>
                  <a:pt x="1173637" y="1651324"/>
                </a:cubicBezTo>
                <a:cubicBezTo>
                  <a:pt x="1175674" y="1651052"/>
                  <a:pt x="1177722" y="1650827"/>
                  <a:pt x="1179770" y="1650615"/>
                </a:cubicBezTo>
                <a:cubicBezTo>
                  <a:pt x="1179782" y="1650615"/>
                  <a:pt x="1179794" y="1650615"/>
                  <a:pt x="1179818" y="1650603"/>
                </a:cubicBezTo>
                <a:cubicBezTo>
                  <a:pt x="1179982" y="1650591"/>
                  <a:pt x="1180147" y="1650579"/>
                  <a:pt x="1180312" y="1650556"/>
                </a:cubicBezTo>
                <a:cubicBezTo>
                  <a:pt x="1180383" y="1650556"/>
                  <a:pt x="1180453" y="1650544"/>
                  <a:pt x="1180524" y="1650544"/>
                </a:cubicBezTo>
                <a:cubicBezTo>
                  <a:pt x="1182572" y="1650331"/>
                  <a:pt x="1184609" y="1650154"/>
                  <a:pt x="1186633" y="1649976"/>
                </a:cubicBezTo>
                <a:cubicBezTo>
                  <a:pt x="1188199" y="1649846"/>
                  <a:pt x="1189753" y="1649704"/>
                  <a:pt x="1191295" y="1649574"/>
                </a:cubicBezTo>
                <a:cubicBezTo>
                  <a:pt x="1193037" y="1649432"/>
                  <a:pt x="1194756" y="1649279"/>
                  <a:pt x="1196439" y="1649125"/>
                </a:cubicBezTo>
                <a:cubicBezTo>
                  <a:pt x="1196781" y="1649090"/>
                  <a:pt x="1197146" y="1649066"/>
                  <a:pt x="1197487" y="1649031"/>
                </a:cubicBezTo>
                <a:close/>
                <a:moveTo>
                  <a:pt x="1065489" y="1526735"/>
                </a:moveTo>
                <a:cubicBezTo>
                  <a:pt x="1064689" y="1526014"/>
                  <a:pt x="1063818" y="1525304"/>
                  <a:pt x="1062923" y="1524595"/>
                </a:cubicBezTo>
                <a:cubicBezTo>
                  <a:pt x="1062429" y="1524205"/>
                  <a:pt x="1062029" y="1523803"/>
                  <a:pt x="1061511" y="1523413"/>
                </a:cubicBezTo>
                <a:cubicBezTo>
                  <a:pt x="1061475" y="1523378"/>
                  <a:pt x="1061440" y="1523354"/>
                  <a:pt x="1061393" y="1523330"/>
                </a:cubicBezTo>
                <a:cubicBezTo>
                  <a:pt x="1057361" y="1520316"/>
                  <a:pt x="1054140" y="1517869"/>
                  <a:pt x="1051462" y="1515764"/>
                </a:cubicBezTo>
                <a:cubicBezTo>
                  <a:pt x="1050568" y="1515055"/>
                  <a:pt x="1049738" y="1514393"/>
                  <a:pt x="1048968" y="1513767"/>
                </a:cubicBezTo>
                <a:cubicBezTo>
                  <a:pt x="1047138" y="1512277"/>
                  <a:pt x="1045623" y="1510965"/>
                  <a:pt x="1044372" y="1509783"/>
                </a:cubicBezTo>
                <a:cubicBezTo>
                  <a:pt x="1043965" y="1509392"/>
                  <a:pt x="1043580" y="1509014"/>
                  <a:pt x="1043221" y="1508659"/>
                </a:cubicBezTo>
                <a:cubicBezTo>
                  <a:pt x="1042691" y="1513743"/>
                  <a:pt x="1032366" y="1514712"/>
                  <a:pt x="1025738" y="1511591"/>
                </a:cubicBezTo>
                <a:cubicBezTo>
                  <a:pt x="1025272" y="1512880"/>
                  <a:pt x="1024777" y="1514074"/>
                  <a:pt x="1024261" y="1515185"/>
                </a:cubicBezTo>
                <a:cubicBezTo>
                  <a:pt x="1025312" y="1515906"/>
                  <a:pt x="1026173" y="1517041"/>
                  <a:pt x="1026721" y="1518732"/>
                </a:cubicBezTo>
                <a:cubicBezTo>
                  <a:pt x="1028123" y="1523023"/>
                  <a:pt x="1025758" y="1526877"/>
                  <a:pt x="1022827" y="1530293"/>
                </a:cubicBezTo>
                <a:cubicBezTo>
                  <a:pt x="1022249" y="1530967"/>
                  <a:pt x="1021657" y="1531629"/>
                  <a:pt x="1021058" y="1532268"/>
                </a:cubicBezTo>
                <a:cubicBezTo>
                  <a:pt x="1017469" y="1536098"/>
                  <a:pt x="1012947" y="1535991"/>
                  <a:pt x="1009368" y="1533828"/>
                </a:cubicBezTo>
                <a:cubicBezTo>
                  <a:pt x="1000950" y="1528733"/>
                  <a:pt x="1010334" y="1516852"/>
                  <a:pt x="1018408" y="1514594"/>
                </a:cubicBezTo>
                <a:cubicBezTo>
                  <a:pt x="1018465" y="1514570"/>
                  <a:pt x="1018517" y="1514570"/>
                  <a:pt x="1018573" y="1514559"/>
                </a:cubicBezTo>
                <a:cubicBezTo>
                  <a:pt x="1019356" y="1511851"/>
                  <a:pt x="1020060" y="1509097"/>
                  <a:pt x="1020627" y="1506331"/>
                </a:cubicBezTo>
                <a:cubicBezTo>
                  <a:pt x="1020473" y="1505799"/>
                  <a:pt x="1020330" y="1505255"/>
                  <a:pt x="1020320" y="1504652"/>
                </a:cubicBezTo>
                <a:cubicBezTo>
                  <a:pt x="1019438" y="1502193"/>
                  <a:pt x="1020146" y="1500313"/>
                  <a:pt x="1021737" y="1499048"/>
                </a:cubicBezTo>
                <a:cubicBezTo>
                  <a:pt x="1022064" y="1495868"/>
                  <a:pt x="1022171" y="1492700"/>
                  <a:pt x="1021915" y="1489591"/>
                </a:cubicBezTo>
                <a:cubicBezTo>
                  <a:pt x="1021814" y="1489591"/>
                  <a:pt x="1021723" y="1489568"/>
                  <a:pt x="1021622" y="1489568"/>
                </a:cubicBezTo>
                <a:cubicBezTo>
                  <a:pt x="1019133" y="1489556"/>
                  <a:pt x="1016820" y="1489213"/>
                  <a:pt x="1014680" y="1488574"/>
                </a:cubicBezTo>
                <a:cubicBezTo>
                  <a:pt x="1013557" y="1492322"/>
                  <a:pt x="1012329" y="1496022"/>
                  <a:pt x="1010870" y="1499639"/>
                </a:cubicBezTo>
                <a:cubicBezTo>
                  <a:pt x="1012167" y="1501507"/>
                  <a:pt x="1012849" y="1503659"/>
                  <a:pt x="1012254" y="1505822"/>
                </a:cubicBezTo>
                <a:cubicBezTo>
                  <a:pt x="1011605" y="1508187"/>
                  <a:pt x="1009547" y="1509972"/>
                  <a:pt x="1007242" y="1510764"/>
                </a:cubicBezTo>
                <a:cubicBezTo>
                  <a:pt x="1006390" y="1511059"/>
                  <a:pt x="1005418" y="1511249"/>
                  <a:pt x="1004409" y="1511379"/>
                </a:cubicBezTo>
                <a:cubicBezTo>
                  <a:pt x="1001309" y="1515079"/>
                  <a:pt x="997595" y="1517833"/>
                  <a:pt x="993973" y="1520694"/>
                </a:cubicBezTo>
                <a:cubicBezTo>
                  <a:pt x="988327" y="1525163"/>
                  <a:pt x="982934" y="1529903"/>
                  <a:pt x="980572" y="1539053"/>
                </a:cubicBezTo>
                <a:cubicBezTo>
                  <a:pt x="978178" y="1548298"/>
                  <a:pt x="980305" y="1558145"/>
                  <a:pt x="985187" y="1566219"/>
                </a:cubicBezTo>
                <a:cubicBezTo>
                  <a:pt x="987767" y="1563725"/>
                  <a:pt x="990571" y="1561384"/>
                  <a:pt x="993536" y="1559316"/>
                </a:cubicBezTo>
                <a:cubicBezTo>
                  <a:pt x="994324" y="1555781"/>
                  <a:pt x="995977" y="1552353"/>
                  <a:pt x="997961" y="1549622"/>
                </a:cubicBezTo>
                <a:cubicBezTo>
                  <a:pt x="999019" y="1548156"/>
                  <a:pt x="1001017" y="1549492"/>
                  <a:pt x="1000281" y="1551088"/>
                </a:cubicBezTo>
                <a:cubicBezTo>
                  <a:pt x="999282" y="1553239"/>
                  <a:pt x="998610" y="1554930"/>
                  <a:pt x="998090" y="1556443"/>
                </a:cubicBezTo>
                <a:cubicBezTo>
                  <a:pt x="1001184" y="1554658"/>
                  <a:pt x="1004376" y="1553215"/>
                  <a:pt x="1007592" y="1552163"/>
                </a:cubicBezTo>
                <a:cubicBezTo>
                  <a:pt x="1008293" y="1551076"/>
                  <a:pt x="1009038" y="1550106"/>
                  <a:pt x="1009844" y="1549444"/>
                </a:cubicBezTo>
                <a:cubicBezTo>
                  <a:pt x="1010680" y="1548747"/>
                  <a:pt x="1011991" y="1550024"/>
                  <a:pt x="1011212" y="1550816"/>
                </a:cubicBezTo>
                <a:cubicBezTo>
                  <a:pt x="1011091" y="1550946"/>
                  <a:pt x="1011033" y="1551099"/>
                  <a:pt x="1010921" y="1551229"/>
                </a:cubicBezTo>
                <a:cubicBezTo>
                  <a:pt x="1014002" y="1550508"/>
                  <a:pt x="1017058" y="1550236"/>
                  <a:pt x="1020035" y="1550437"/>
                </a:cubicBezTo>
                <a:cubicBezTo>
                  <a:pt x="1020741" y="1550485"/>
                  <a:pt x="1021453" y="1550485"/>
                  <a:pt x="1022148" y="1550591"/>
                </a:cubicBezTo>
                <a:cubicBezTo>
                  <a:pt x="1022346" y="1550213"/>
                  <a:pt x="1022500" y="1549811"/>
                  <a:pt x="1022732" y="1549444"/>
                </a:cubicBezTo>
                <a:cubicBezTo>
                  <a:pt x="1023325" y="1548510"/>
                  <a:pt x="1025091" y="1548936"/>
                  <a:pt x="1024688" y="1550142"/>
                </a:cubicBezTo>
                <a:cubicBezTo>
                  <a:pt x="1024580" y="1550473"/>
                  <a:pt x="1024542" y="1550804"/>
                  <a:pt x="1024453" y="1551135"/>
                </a:cubicBezTo>
                <a:cubicBezTo>
                  <a:pt x="1024955" y="1551265"/>
                  <a:pt x="1025472" y="1551324"/>
                  <a:pt x="1025968" y="1551490"/>
                </a:cubicBezTo>
                <a:cubicBezTo>
                  <a:pt x="1027206" y="1551537"/>
                  <a:pt x="1028360" y="1551785"/>
                  <a:pt x="1029530" y="1551986"/>
                </a:cubicBezTo>
                <a:cubicBezTo>
                  <a:pt x="1029896" y="1550898"/>
                  <a:pt x="1030352" y="1549823"/>
                  <a:pt x="1031025" y="1548853"/>
                </a:cubicBezTo>
                <a:cubicBezTo>
                  <a:pt x="1031650" y="1547943"/>
                  <a:pt x="1033042" y="1548747"/>
                  <a:pt x="1032505" y="1549728"/>
                </a:cubicBezTo>
                <a:cubicBezTo>
                  <a:pt x="1032059" y="1550544"/>
                  <a:pt x="1031803" y="1551442"/>
                  <a:pt x="1031682" y="1552364"/>
                </a:cubicBezTo>
                <a:cubicBezTo>
                  <a:pt x="1033242" y="1552766"/>
                  <a:pt x="1034753" y="1553263"/>
                  <a:pt x="1036189" y="1553913"/>
                </a:cubicBezTo>
                <a:cubicBezTo>
                  <a:pt x="1037103" y="1554327"/>
                  <a:pt x="1037944" y="1554882"/>
                  <a:pt x="1038811" y="1555391"/>
                </a:cubicBezTo>
                <a:cubicBezTo>
                  <a:pt x="1039759" y="1555946"/>
                  <a:pt x="1040692" y="1556526"/>
                  <a:pt x="1041586" y="1557188"/>
                </a:cubicBezTo>
                <a:cubicBezTo>
                  <a:pt x="1041796" y="1557129"/>
                  <a:pt x="1042020" y="1557164"/>
                  <a:pt x="1042246" y="1557176"/>
                </a:cubicBezTo>
                <a:cubicBezTo>
                  <a:pt x="1042709" y="1557211"/>
                  <a:pt x="1043156" y="1557377"/>
                  <a:pt x="1043396" y="1557850"/>
                </a:cubicBezTo>
                <a:cubicBezTo>
                  <a:pt x="1043463" y="1557980"/>
                  <a:pt x="1043519" y="1558157"/>
                  <a:pt x="1043584" y="1558311"/>
                </a:cubicBezTo>
                <a:cubicBezTo>
                  <a:pt x="1043688" y="1558535"/>
                  <a:pt x="1043789" y="1558784"/>
                  <a:pt x="1043885" y="1559044"/>
                </a:cubicBezTo>
                <a:cubicBezTo>
                  <a:pt x="1046065" y="1560971"/>
                  <a:pt x="1048062" y="1563217"/>
                  <a:pt x="1049919" y="1565687"/>
                </a:cubicBezTo>
                <a:cubicBezTo>
                  <a:pt x="1050345" y="1566267"/>
                  <a:pt x="1050783" y="1566811"/>
                  <a:pt x="1051194" y="1567402"/>
                </a:cubicBezTo>
                <a:cubicBezTo>
                  <a:pt x="1052170" y="1568820"/>
                  <a:pt x="1053094" y="1570310"/>
                  <a:pt x="1053985" y="1571847"/>
                </a:cubicBezTo>
                <a:cubicBezTo>
                  <a:pt x="1057452" y="1570889"/>
                  <a:pt x="1060522" y="1569624"/>
                  <a:pt x="1063265" y="1568158"/>
                </a:cubicBezTo>
                <a:cubicBezTo>
                  <a:pt x="1061899" y="1561810"/>
                  <a:pt x="1061368" y="1554800"/>
                  <a:pt x="1063029" y="1547979"/>
                </a:cubicBezTo>
                <a:cubicBezTo>
                  <a:pt x="1062664" y="1548002"/>
                  <a:pt x="1062264" y="1547860"/>
                  <a:pt x="1061840" y="1547305"/>
                </a:cubicBezTo>
                <a:cubicBezTo>
                  <a:pt x="1061240" y="1546524"/>
                  <a:pt x="1060793" y="1545673"/>
                  <a:pt x="1060392" y="1544810"/>
                </a:cubicBezTo>
                <a:cubicBezTo>
                  <a:pt x="1059921" y="1543758"/>
                  <a:pt x="1059474" y="1542682"/>
                  <a:pt x="1058997" y="1541607"/>
                </a:cubicBezTo>
                <a:cubicBezTo>
                  <a:pt x="1058471" y="1540436"/>
                  <a:pt x="1057878" y="1539278"/>
                  <a:pt x="1056931" y="1538214"/>
                </a:cubicBezTo>
                <a:cubicBezTo>
                  <a:pt x="1055820" y="1536973"/>
                  <a:pt x="1057743" y="1535046"/>
                  <a:pt x="1058983" y="1536145"/>
                </a:cubicBezTo>
                <a:cubicBezTo>
                  <a:pt x="1059615" y="1536712"/>
                  <a:pt x="1060086" y="1537292"/>
                  <a:pt x="1060592" y="1537859"/>
                </a:cubicBezTo>
                <a:cubicBezTo>
                  <a:pt x="1061416" y="1538793"/>
                  <a:pt x="1062099" y="1539727"/>
                  <a:pt x="1062605" y="1540625"/>
                </a:cubicBezTo>
                <a:cubicBezTo>
                  <a:pt x="1063429" y="1542080"/>
                  <a:pt x="1063865" y="1543415"/>
                  <a:pt x="1064030" y="1544574"/>
                </a:cubicBezTo>
                <a:cubicBezTo>
                  <a:pt x="1064960" y="1542032"/>
                  <a:pt x="1066302" y="1539561"/>
                  <a:pt x="1068009" y="1537173"/>
                </a:cubicBezTo>
                <a:cubicBezTo>
                  <a:pt x="1068503" y="1536476"/>
                  <a:pt x="1068986" y="1535767"/>
                  <a:pt x="1069563" y="1535081"/>
                </a:cubicBezTo>
                <a:cubicBezTo>
                  <a:pt x="1070128" y="1534407"/>
                  <a:pt x="1070810" y="1533769"/>
                  <a:pt x="1071457" y="1533107"/>
                </a:cubicBezTo>
                <a:cubicBezTo>
                  <a:pt x="1071258" y="1532847"/>
                  <a:pt x="1071115" y="1532587"/>
                  <a:pt x="1070916" y="1532327"/>
                </a:cubicBezTo>
                <a:cubicBezTo>
                  <a:pt x="1070810" y="1532196"/>
                  <a:pt x="1070693" y="1532067"/>
                  <a:pt x="1070587" y="1531937"/>
                </a:cubicBezTo>
                <a:cubicBezTo>
                  <a:pt x="1069904" y="1531097"/>
                  <a:pt x="1069068" y="1530270"/>
                  <a:pt x="1068268" y="1529442"/>
                </a:cubicBezTo>
                <a:cubicBezTo>
                  <a:pt x="1067397" y="1528532"/>
                  <a:pt x="1066490" y="1527633"/>
                  <a:pt x="1065489" y="1526735"/>
                </a:cubicBezTo>
                <a:close/>
                <a:moveTo>
                  <a:pt x="923562" y="1394899"/>
                </a:moveTo>
                <a:cubicBezTo>
                  <a:pt x="927426" y="1396483"/>
                  <a:pt x="930283" y="1401129"/>
                  <a:pt x="931909" y="1404569"/>
                </a:cubicBezTo>
                <a:cubicBezTo>
                  <a:pt x="932675" y="1406189"/>
                  <a:pt x="930134" y="1407182"/>
                  <a:pt x="929349" y="1405610"/>
                </a:cubicBezTo>
                <a:cubicBezTo>
                  <a:pt x="927457" y="1401791"/>
                  <a:pt x="926385" y="1400491"/>
                  <a:pt x="925209" y="1399628"/>
                </a:cubicBezTo>
                <a:cubicBezTo>
                  <a:pt x="923972" y="1398706"/>
                  <a:pt x="922623" y="1398268"/>
                  <a:pt x="920085" y="1395916"/>
                </a:cubicBezTo>
                <a:cubicBezTo>
                  <a:pt x="919416" y="1395289"/>
                  <a:pt x="920126" y="1394308"/>
                  <a:pt x="920879" y="1394308"/>
                </a:cubicBezTo>
                <a:cubicBezTo>
                  <a:pt x="921828" y="1394308"/>
                  <a:pt x="922711" y="1394556"/>
                  <a:pt x="923562" y="1394899"/>
                </a:cubicBezTo>
                <a:close/>
                <a:moveTo>
                  <a:pt x="1621862" y="2037125"/>
                </a:moveTo>
                <a:cubicBezTo>
                  <a:pt x="1621933" y="2037208"/>
                  <a:pt x="1621909" y="2037326"/>
                  <a:pt x="1621921" y="2037421"/>
                </a:cubicBezTo>
                <a:cubicBezTo>
                  <a:pt x="1621944" y="2037515"/>
                  <a:pt x="1621968" y="2037574"/>
                  <a:pt x="1621968" y="2037657"/>
                </a:cubicBezTo>
                <a:cubicBezTo>
                  <a:pt x="1621968" y="2037669"/>
                  <a:pt x="1621968" y="2037681"/>
                  <a:pt x="1621968" y="2037693"/>
                </a:cubicBezTo>
                <a:cubicBezTo>
                  <a:pt x="1621956" y="2038272"/>
                  <a:pt x="1621650" y="2038863"/>
                  <a:pt x="1620956" y="2039005"/>
                </a:cubicBezTo>
                <a:cubicBezTo>
                  <a:pt x="1618790" y="2039478"/>
                  <a:pt x="1616682" y="2039702"/>
                  <a:pt x="1614610" y="2040542"/>
                </a:cubicBezTo>
                <a:cubicBezTo>
                  <a:pt x="1613198" y="2041121"/>
                  <a:pt x="1612221" y="2041830"/>
                  <a:pt x="1610726" y="2041641"/>
                </a:cubicBezTo>
                <a:cubicBezTo>
                  <a:pt x="1610526" y="2041617"/>
                  <a:pt x="1610420" y="2041464"/>
                  <a:pt x="1610467" y="2041275"/>
                </a:cubicBezTo>
                <a:cubicBezTo>
                  <a:pt x="1610891" y="2039265"/>
                  <a:pt x="1613057" y="2037953"/>
                  <a:pt x="1615423" y="2037184"/>
                </a:cubicBezTo>
                <a:cubicBezTo>
                  <a:pt x="1612774" y="2036664"/>
                  <a:pt x="1610114" y="2036085"/>
                  <a:pt x="1607347" y="2036061"/>
                </a:cubicBezTo>
                <a:cubicBezTo>
                  <a:pt x="1603062" y="2036014"/>
                  <a:pt x="1597506" y="2037113"/>
                  <a:pt x="1593680" y="2034974"/>
                </a:cubicBezTo>
                <a:cubicBezTo>
                  <a:pt x="1593256" y="2034737"/>
                  <a:pt x="1593056" y="2034004"/>
                  <a:pt x="1593574" y="2033732"/>
                </a:cubicBezTo>
                <a:cubicBezTo>
                  <a:pt x="1597789" y="2031474"/>
                  <a:pt x="1604805" y="2032550"/>
                  <a:pt x="1609478" y="2032917"/>
                </a:cubicBezTo>
                <a:cubicBezTo>
                  <a:pt x="1613398" y="2033224"/>
                  <a:pt x="1618083" y="2033721"/>
                  <a:pt x="1621073" y="2036487"/>
                </a:cubicBezTo>
                <a:cubicBezTo>
                  <a:pt x="1621403" y="2036593"/>
                  <a:pt x="1621638" y="2036782"/>
                  <a:pt x="1621780" y="2037054"/>
                </a:cubicBezTo>
                <a:cubicBezTo>
                  <a:pt x="1621803" y="2037090"/>
                  <a:pt x="1621838" y="2037102"/>
                  <a:pt x="1621862" y="2037125"/>
                </a:cubicBezTo>
                <a:close/>
                <a:moveTo>
                  <a:pt x="1206622" y="1651584"/>
                </a:moveTo>
                <a:cubicBezTo>
                  <a:pt x="1204974" y="1652069"/>
                  <a:pt x="1203361" y="1652471"/>
                  <a:pt x="1201760" y="1652849"/>
                </a:cubicBezTo>
                <a:cubicBezTo>
                  <a:pt x="1201607" y="1652884"/>
                  <a:pt x="1201454" y="1652908"/>
                  <a:pt x="1201289" y="1652944"/>
                </a:cubicBezTo>
                <a:cubicBezTo>
                  <a:pt x="1201266" y="1652955"/>
                  <a:pt x="1201231" y="1652955"/>
                  <a:pt x="1201207" y="1652967"/>
                </a:cubicBezTo>
                <a:cubicBezTo>
                  <a:pt x="1199994" y="1653239"/>
                  <a:pt x="1198794" y="1653487"/>
                  <a:pt x="1197605" y="1653700"/>
                </a:cubicBezTo>
                <a:cubicBezTo>
                  <a:pt x="1197134" y="1653783"/>
                  <a:pt x="1196651" y="1653877"/>
                  <a:pt x="1196180" y="1653948"/>
                </a:cubicBezTo>
                <a:cubicBezTo>
                  <a:pt x="1193944" y="1654327"/>
                  <a:pt x="1191719" y="1654634"/>
                  <a:pt x="1189529" y="1654906"/>
                </a:cubicBezTo>
                <a:cubicBezTo>
                  <a:pt x="1187905" y="1655095"/>
                  <a:pt x="1186292" y="1655284"/>
                  <a:pt x="1184691" y="1655450"/>
                </a:cubicBezTo>
                <a:cubicBezTo>
                  <a:pt x="1182325" y="1655710"/>
                  <a:pt x="1179971" y="1655958"/>
                  <a:pt x="1177604" y="1656242"/>
                </a:cubicBezTo>
                <a:cubicBezTo>
                  <a:pt x="1177546" y="1656254"/>
                  <a:pt x="1177499" y="1656254"/>
                  <a:pt x="1177440" y="1656265"/>
                </a:cubicBezTo>
                <a:cubicBezTo>
                  <a:pt x="1176474" y="1656384"/>
                  <a:pt x="1175509" y="1656514"/>
                  <a:pt x="1174544" y="1656655"/>
                </a:cubicBezTo>
                <a:cubicBezTo>
                  <a:pt x="1172648" y="1656927"/>
                  <a:pt x="1170753" y="1657235"/>
                  <a:pt x="1168834" y="1657613"/>
                </a:cubicBezTo>
                <a:cubicBezTo>
                  <a:pt x="1167822" y="1657814"/>
                  <a:pt x="1166798" y="1658027"/>
                  <a:pt x="1165774" y="1658275"/>
                </a:cubicBezTo>
                <a:cubicBezTo>
                  <a:pt x="1165103" y="1658429"/>
                  <a:pt x="1164444" y="1658618"/>
                  <a:pt x="1163773" y="1658795"/>
                </a:cubicBezTo>
                <a:cubicBezTo>
                  <a:pt x="1162924" y="1659020"/>
                  <a:pt x="1162089" y="1659256"/>
                  <a:pt x="1161242" y="1659516"/>
                </a:cubicBezTo>
                <a:cubicBezTo>
                  <a:pt x="1160853" y="1659635"/>
                  <a:pt x="1160453" y="1659776"/>
                  <a:pt x="1160064" y="1659907"/>
                </a:cubicBezTo>
                <a:cubicBezTo>
                  <a:pt x="1157392" y="1660781"/>
                  <a:pt x="1154661" y="1661869"/>
                  <a:pt x="1151883" y="1663217"/>
                </a:cubicBezTo>
                <a:cubicBezTo>
                  <a:pt x="1150871" y="1663701"/>
                  <a:pt x="1149846" y="1664221"/>
                  <a:pt x="1148822" y="1664789"/>
                </a:cubicBezTo>
                <a:cubicBezTo>
                  <a:pt x="1148422" y="1665002"/>
                  <a:pt x="1148022" y="1665226"/>
                  <a:pt x="1147622" y="1665463"/>
                </a:cubicBezTo>
                <a:cubicBezTo>
                  <a:pt x="1147092" y="1665770"/>
                  <a:pt x="1146562" y="1666030"/>
                  <a:pt x="1146032" y="1666361"/>
                </a:cubicBezTo>
                <a:cubicBezTo>
                  <a:pt x="1146715" y="1666172"/>
                  <a:pt x="1147421" y="1666030"/>
                  <a:pt x="1148116" y="1665853"/>
                </a:cubicBezTo>
                <a:cubicBezTo>
                  <a:pt x="1148516" y="1665747"/>
                  <a:pt x="1148928" y="1665652"/>
                  <a:pt x="1149340" y="1665546"/>
                </a:cubicBezTo>
                <a:cubicBezTo>
                  <a:pt x="1150517" y="1665250"/>
                  <a:pt x="1151706" y="1664966"/>
                  <a:pt x="1152884" y="1664682"/>
                </a:cubicBezTo>
                <a:cubicBezTo>
                  <a:pt x="1156168" y="1663867"/>
                  <a:pt x="1159440" y="1663051"/>
                  <a:pt x="1162748" y="1662318"/>
                </a:cubicBezTo>
                <a:cubicBezTo>
                  <a:pt x="1162937" y="1662283"/>
                  <a:pt x="1163113" y="1662247"/>
                  <a:pt x="1163290" y="1662212"/>
                </a:cubicBezTo>
                <a:cubicBezTo>
                  <a:pt x="1164032" y="1662046"/>
                  <a:pt x="1164761" y="1661904"/>
                  <a:pt x="1165503" y="1661751"/>
                </a:cubicBezTo>
                <a:cubicBezTo>
                  <a:pt x="1167045" y="1661420"/>
                  <a:pt x="1168587" y="1661101"/>
                  <a:pt x="1170129" y="1660781"/>
                </a:cubicBezTo>
                <a:cubicBezTo>
                  <a:pt x="1170365" y="1660734"/>
                  <a:pt x="1170600" y="1660675"/>
                  <a:pt x="1170836" y="1660628"/>
                </a:cubicBezTo>
                <a:cubicBezTo>
                  <a:pt x="1171364" y="1660521"/>
                  <a:pt x="1171895" y="1660403"/>
                  <a:pt x="1172437" y="1660297"/>
                </a:cubicBezTo>
                <a:cubicBezTo>
                  <a:pt x="1173484" y="1660084"/>
                  <a:pt x="1174520" y="1659847"/>
                  <a:pt x="1175568" y="1659646"/>
                </a:cubicBezTo>
                <a:cubicBezTo>
                  <a:pt x="1175603" y="1659635"/>
                  <a:pt x="1175650" y="1659623"/>
                  <a:pt x="1175686" y="1659623"/>
                </a:cubicBezTo>
                <a:cubicBezTo>
                  <a:pt x="1175697" y="1659611"/>
                  <a:pt x="1175709" y="1659611"/>
                  <a:pt x="1175721" y="1659611"/>
                </a:cubicBezTo>
                <a:cubicBezTo>
                  <a:pt x="1176345" y="1659493"/>
                  <a:pt x="1176969" y="1659375"/>
                  <a:pt x="1177593" y="1659256"/>
                </a:cubicBezTo>
                <a:cubicBezTo>
                  <a:pt x="1181065" y="1658583"/>
                  <a:pt x="1184515" y="1657956"/>
                  <a:pt x="1187963" y="1657341"/>
                </a:cubicBezTo>
                <a:cubicBezTo>
                  <a:pt x="1188234" y="1657294"/>
                  <a:pt x="1188517" y="1657235"/>
                  <a:pt x="1188788" y="1657188"/>
                </a:cubicBezTo>
                <a:cubicBezTo>
                  <a:pt x="1191189" y="1656750"/>
                  <a:pt x="1193578" y="1656324"/>
                  <a:pt x="1195969" y="1655911"/>
                </a:cubicBezTo>
                <a:cubicBezTo>
                  <a:pt x="1196392" y="1655840"/>
                  <a:pt x="1196816" y="1655769"/>
                  <a:pt x="1197240" y="1655698"/>
                </a:cubicBezTo>
                <a:cubicBezTo>
                  <a:pt x="1198558" y="1655473"/>
                  <a:pt x="1199865" y="1655249"/>
                  <a:pt x="1201172" y="1655024"/>
                </a:cubicBezTo>
                <a:cubicBezTo>
                  <a:pt x="1201560" y="1654953"/>
                  <a:pt x="1201960" y="1654882"/>
                  <a:pt x="1202349" y="1654823"/>
                </a:cubicBezTo>
                <a:cubicBezTo>
                  <a:pt x="1202443" y="1654799"/>
                  <a:pt x="1202525" y="1654788"/>
                  <a:pt x="1202620" y="1654776"/>
                </a:cubicBezTo>
                <a:cubicBezTo>
                  <a:pt x="1203891" y="1654563"/>
                  <a:pt x="1205198" y="1654327"/>
                  <a:pt x="1206457" y="1654114"/>
                </a:cubicBezTo>
                <a:cubicBezTo>
                  <a:pt x="1206481" y="1653251"/>
                  <a:pt x="1206504" y="1652376"/>
                  <a:pt x="1206622" y="1651584"/>
                </a:cubicBezTo>
                <a:close/>
                <a:moveTo>
                  <a:pt x="1546557" y="1964245"/>
                </a:moveTo>
                <a:cubicBezTo>
                  <a:pt x="1545156" y="1967448"/>
                  <a:pt x="1543566" y="1970688"/>
                  <a:pt x="1541719" y="1973868"/>
                </a:cubicBezTo>
                <a:cubicBezTo>
                  <a:pt x="1543119" y="1972957"/>
                  <a:pt x="1544615" y="1972283"/>
                  <a:pt x="1546310" y="1972177"/>
                </a:cubicBezTo>
                <a:cubicBezTo>
                  <a:pt x="1546934" y="1972130"/>
                  <a:pt x="1547039" y="1972910"/>
                  <a:pt x="1546710" y="1973288"/>
                </a:cubicBezTo>
                <a:cubicBezTo>
                  <a:pt x="1545086" y="1975168"/>
                  <a:pt x="1543026" y="1976988"/>
                  <a:pt x="1540919" y="1978679"/>
                </a:cubicBezTo>
                <a:cubicBezTo>
                  <a:pt x="1539588" y="1979755"/>
                  <a:pt x="1538245" y="1980783"/>
                  <a:pt x="1536975" y="1981717"/>
                </a:cubicBezTo>
                <a:cubicBezTo>
                  <a:pt x="1536292" y="1982237"/>
                  <a:pt x="1535574" y="1982746"/>
                  <a:pt x="1534821" y="1983207"/>
                </a:cubicBezTo>
                <a:cubicBezTo>
                  <a:pt x="1533950" y="1984164"/>
                  <a:pt x="1533148" y="1985145"/>
                  <a:pt x="1532159" y="1986056"/>
                </a:cubicBezTo>
                <a:cubicBezTo>
                  <a:pt x="1535833" y="1984519"/>
                  <a:pt x="1539424" y="1982722"/>
                  <a:pt x="1541766" y="1980192"/>
                </a:cubicBezTo>
                <a:cubicBezTo>
                  <a:pt x="1542296" y="1979625"/>
                  <a:pt x="1543226" y="1980039"/>
                  <a:pt x="1543390" y="1980712"/>
                </a:cubicBezTo>
                <a:cubicBezTo>
                  <a:pt x="1544556" y="1985181"/>
                  <a:pt x="1535680" y="1987983"/>
                  <a:pt x="1532855" y="1989224"/>
                </a:cubicBezTo>
                <a:cubicBezTo>
                  <a:pt x="1526922" y="1991848"/>
                  <a:pt x="1516020" y="1997606"/>
                  <a:pt x="1499764" y="2000573"/>
                </a:cubicBezTo>
                <a:cubicBezTo>
                  <a:pt x="1500212" y="2001129"/>
                  <a:pt x="1500658" y="2001660"/>
                  <a:pt x="1501106" y="2002192"/>
                </a:cubicBezTo>
                <a:cubicBezTo>
                  <a:pt x="1505426" y="2000679"/>
                  <a:pt x="1510465" y="2000656"/>
                  <a:pt x="1514821" y="1999107"/>
                </a:cubicBezTo>
                <a:cubicBezTo>
                  <a:pt x="1518175" y="1997925"/>
                  <a:pt x="1521729" y="1995312"/>
                  <a:pt x="1525344" y="1995880"/>
                </a:cubicBezTo>
                <a:cubicBezTo>
                  <a:pt x="1525603" y="1995915"/>
                  <a:pt x="1525780" y="1996187"/>
                  <a:pt x="1525674" y="1996424"/>
                </a:cubicBezTo>
                <a:cubicBezTo>
                  <a:pt x="1523426" y="2001791"/>
                  <a:pt x="1509264" y="2004935"/>
                  <a:pt x="1503908" y="2005183"/>
                </a:cubicBezTo>
                <a:cubicBezTo>
                  <a:pt x="1504214" y="2005467"/>
                  <a:pt x="1504555" y="2005739"/>
                  <a:pt x="1504873" y="2006023"/>
                </a:cubicBezTo>
                <a:cubicBezTo>
                  <a:pt x="1509747" y="2005313"/>
                  <a:pt x="1514656" y="2005502"/>
                  <a:pt x="1519517" y="2004084"/>
                </a:cubicBezTo>
                <a:cubicBezTo>
                  <a:pt x="1524249" y="2002713"/>
                  <a:pt x="1528698" y="1999970"/>
                  <a:pt x="1533526" y="1999119"/>
                </a:cubicBezTo>
                <a:cubicBezTo>
                  <a:pt x="1534185" y="1999012"/>
                  <a:pt x="1534609" y="1999816"/>
                  <a:pt x="1534220" y="2000336"/>
                </a:cubicBezTo>
                <a:cubicBezTo>
                  <a:pt x="1529641" y="2006318"/>
                  <a:pt x="1518682" y="2009699"/>
                  <a:pt x="1509817" y="2009676"/>
                </a:cubicBezTo>
                <a:cubicBezTo>
                  <a:pt x="1510653" y="2011945"/>
                  <a:pt x="1506674" y="2013494"/>
                  <a:pt x="1504744" y="2014948"/>
                </a:cubicBezTo>
                <a:cubicBezTo>
                  <a:pt x="1507603" y="2014156"/>
                  <a:pt x="1524320" y="2010018"/>
                  <a:pt x="1528287" y="2009321"/>
                </a:cubicBezTo>
                <a:cubicBezTo>
                  <a:pt x="1528923" y="2009215"/>
                  <a:pt x="1529429" y="2009924"/>
                  <a:pt x="1528947" y="2010444"/>
                </a:cubicBezTo>
                <a:cubicBezTo>
                  <a:pt x="1524073" y="2015622"/>
                  <a:pt x="1516374" y="2016804"/>
                  <a:pt x="1509676" y="2018093"/>
                </a:cubicBezTo>
                <a:cubicBezTo>
                  <a:pt x="1500471" y="2019866"/>
                  <a:pt x="1501730" y="2022053"/>
                  <a:pt x="1495809" y="2024890"/>
                </a:cubicBezTo>
                <a:cubicBezTo>
                  <a:pt x="1499752" y="2023010"/>
                  <a:pt x="1503896" y="2021686"/>
                  <a:pt x="1508334" y="2020812"/>
                </a:cubicBezTo>
                <a:cubicBezTo>
                  <a:pt x="1517409" y="2019015"/>
                  <a:pt x="1531807" y="2019547"/>
                  <a:pt x="1537304" y="2010799"/>
                </a:cubicBezTo>
                <a:cubicBezTo>
                  <a:pt x="1540836" y="2005219"/>
                  <a:pt x="1542731" y="1997594"/>
                  <a:pt x="1547558" y="1992889"/>
                </a:cubicBezTo>
                <a:cubicBezTo>
                  <a:pt x="1553432" y="1987179"/>
                  <a:pt x="1551619" y="1978916"/>
                  <a:pt x="1549253" y="1971941"/>
                </a:cubicBezTo>
                <a:cubicBezTo>
                  <a:pt x="1548276" y="1969068"/>
                  <a:pt x="1547217" y="1966408"/>
                  <a:pt x="1546557" y="1964245"/>
                </a:cubicBezTo>
                <a:close/>
                <a:moveTo>
                  <a:pt x="1056303" y="1511780"/>
                </a:moveTo>
                <a:cubicBezTo>
                  <a:pt x="1056337" y="1512880"/>
                  <a:pt x="1056377" y="1514003"/>
                  <a:pt x="1056419" y="1515161"/>
                </a:cubicBezTo>
                <a:cubicBezTo>
                  <a:pt x="1056429" y="1515161"/>
                  <a:pt x="1056437" y="1515173"/>
                  <a:pt x="1056443" y="1515173"/>
                </a:cubicBezTo>
                <a:cubicBezTo>
                  <a:pt x="1056431" y="1514133"/>
                  <a:pt x="1056418" y="1513081"/>
                  <a:pt x="1056405" y="1512005"/>
                </a:cubicBezTo>
                <a:cubicBezTo>
                  <a:pt x="1056368" y="1511934"/>
                  <a:pt x="1056339" y="1511851"/>
                  <a:pt x="1056303" y="1511780"/>
                </a:cubicBezTo>
                <a:close/>
                <a:moveTo>
                  <a:pt x="1482941" y="1905455"/>
                </a:moveTo>
                <a:cubicBezTo>
                  <a:pt x="1481353" y="1904368"/>
                  <a:pt x="1479634" y="1903280"/>
                  <a:pt x="1477657" y="1902193"/>
                </a:cubicBezTo>
                <a:cubicBezTo>
                  <a:pt x="1479411" y="1903871"/>
                  <a:pt x="1480823" y="1905290"/>
                  <a:pt x="1482036" y="1906567"/>
                </a:cubicBezTo>
                <a:cubicBezTo>
                  <a:pt x="1482330" y="1906177"/>
                  <a:pt x="1482635" y="1905822"/>
                  <a:pt x="1482941" y="1905455"/>
                </a:cubicBezTo>
                <a:close/>
                <a:moveTo>
                  <a:pt x="1049342" y="1504475"/>
                </a:moveTo>
                <a:cubicBezTo>
                  <a:pt x="1049275" y="1505941"/>
                  <a:pt x="1049213" y="1507454"/>
                  <a:pt x="1049150" y="1508979"/>
                </a:cubicBezTo>
                <a:cubicBezTo>
                  <a:pt x="1049899" y="1509759"/>
                  <a:pt x="1050657" y="1510527"/>
                  <a:pt x="1051487" y="1511272"/>
                </a:cubicBezTo>
                <a:cubicBezTo>
                  <a:pt x="1051492" y="1510173"/>
                  <a:pt x="1051495" y="1509215"/>
                  <a:pt x="1051499" y="1508352"/>
                </a:cubicBezTo>
                <a:cubicBezTo>
                  <a:pt x="1050564" y="1507182"/>
                  <a:pt x="1049852" y="1505870"/>
                  <a:pt x="1049342" y="1504475"/>
                </a:cubicBezTo>
                <a:close/>
                <a:moveTo>
                  <a:pt x="1031723" y="1487771"/>
                </a:moveTo>
                <a:cubicBezTo>
                  <a:pt x="1031936" y="1490750"/>
                  <a:pt x="1031922" y="1494403"/>
                  <a:pt x="1031711" y="1497748"/>
                </a:cubicBezTo>
                <a:cubicBezTo>
                  <a:pt x="1033636" y="1498197"/>
                  <a:pt x="1035568" y="1498977"/>
                  <a:pt x="1037350" y="1500136"/>
                </a:cubicBezTo>
                <a:cubicBezTo>
                  <a:pt x="1036218" y="1497748"/>
                  <a:pt x="1035012" y="1494864"/>
                  <a:pt x="1033079" y="1490880"/>
                </a:cubicBezTo>
                <a:cubicBezTo>
                  <a:pt x="1033126" y="1490974"/>
                  <a:pt x="1032593" y="1489674"/>
                  <a:pt x="1031723" y="1487771"/>
                </a:cubicBezTo>
                <a:close/>
                <a:moveTo>
                  <a:pt x="1627312" y="2037078"/>
                </a:moveTo>
                <a:cubicBezTo>
                  <a:pt x="1606993" y="2016119"/>
                  <a:pt x="1583592" y="2015244"/>
                  <a:pt x="1557399" y="2024145"/>
                </a:cubicBezTo>
                <a:cubicBezTo>
                  <a:pt x="1558918" y="2025387"/>
                  <a:pt x="1560342" y="2026829"/>
                  <a:pt x="1561625" y="2028531"/>
                </a:cubicBezTo>
                <a:cubicBezTo>
                  <a:pt x="1562236" y="2029359"/>
                  <a:pt x="1561825" y="2030435"/>
                  <a:pt x="1561107" y="2031002"/>
                </a:cubicBezTo>
                <a:cubicBezTo>
                  <a:pt x="1557952" y="2033473"/>
                  <a:pt x="1555057" y="2036357"/>
                  <a:pt x="1552632" y="2039585"/>
                </a:cubicBezTo>
                <a:cubicBezTo>
                  <a:pt x="1555162" y="2038390"/>
                  <a:pt x="1557964" y="2037587"/>
                  <a:pt x="1560248" y="2036996"/>
                </a:cubicBezTo>
                <a:cubicBezTo>
                  <a:pt x="1564473" y="2035908"/>
                  <a:pt x="1569359" y="2034572"/>
                  <a:pt x="1573632" y="2035896"/>
                </a:cubicBezTo>
                <a:cubicBezTo>
                  <a:pt x="1574139" y="2036050"/>
                  <a:pt x="1574292" y="2036854"/>
                  <a:pt x="1573750" y="2037066"/>
                </a:cubicBezTo>
                <a:cubicBezTo>
                  <a:pt x="1569183" y="2038923"/>
                  <a:pt x="1564039" y="2038816"/>
                  <a:pt x="1559353" y="2040589"/>
                </a:cubicBezTo>
                <a:cubicBezTo>
                  <a:pt x="1556093" y="2041831"/>
                  <a:pt x="1552785" y="2044077"/>
                  <a:pt x="1549359" y="2044987"/>
                </a:cubicBezTo>
                <a:cubicBezTo>
                  <a:pt x="1548534" y="2046725"/>
                  <a:pt x="1548441" y="2046228"/>
                  <a:pt x="1547287" y="2050614"/>
                </a:cubicBezTo>
                <a:cubicBezTo>
                  <a:pt x="1551666" y="2047541"/>
                  <a:pt x="1563273" y="2042847"/>
                  <a:pt x="1569018" y="2044668"/>
                </a:cubicBezTo>
                <a:cubicBezTo>
                  <a:pt x="1569700" y="2044881"/>
                  <a:pt x="1569736" y="2045826"/>
                  <a:pt x="1569136" y="2046146"/>
                </a:cubicBezTo>
                <a:cubicBezTo>
                  <a:pt x="1565298" y="2048262"/>
                  <a:pt x="1560495" y="2048403"/>
                  <a:pt x="1556387" y="2050082"/>
                </a:cubicBezTo>
                <a:cubicBezTo>
                  <a:pt x="1552926" y="2051489"/>
                  <a:pt x="1549617" y="2054007"/>
                  <a:pt x="1546027" y="2055166"/>
                </a:cubicBezTo>
                <a:cubicBezTo>
                  <a:pt x="1544955" y="2058736"/>
                  <a:pt x="1544508" y="2059126"/>
                  <a:pt x="1543555" y="2060568"/>
                </a:cubicBezTo>
                <a:cubicBezTo>
                  <a:pt x="1550889" y="2057565"/>
                  <a:pt x="1558188" y="2054823"/>
                  <a:pt x="1565828" y="2052447"/>
                </a:cubicBezTo>
                <a:cubicBezTo>
                  <a:pt x="1567816" y="2051832"/>
                  <a:pt x="1568735" y="2055118"/>
                  <a:pt x="1566770" y="2055485"/>
                </a:cubicBezTo>
                <a:cubicBezTo>
                  <a:pt x="1558234" y="2058830"/>
                  <a:pt x="1549736" y="2061502"/>
                  <a:pt x="1540919" y="2063914"/>
                </a:cubicBezTo>
                <a:cubicBezTo>
                  <a:pt x="1537917" y="2067295"/>
                  <a:pt x="1534150" y="2070120"/>
                  <a:pt x="1530159" y="2072331"/>
                </a:cubicBezTo>
                <a:cubicBezTo>
                  <a:pt x="1558588" y="2065580"/>
                  <a:pt x="1558706" y="2061490"/>
                  <a:pt x="1571761" y="2057849"/>
                </a:cubicBezTo>
                <a:cubicBezTo>
                  <a:pt x="1572550" y="2057636"/>
                  <a:pt x="1572985" y="2058618"/>
                  <a:pt x="1572361" y="2059114"/>
                </a:cubicBezTo>
                <a:cubicBezTo>
                  <a:pt x="1562626" y="2066845"/>
                  <a:pt x="1544496" y="2072473"/>
                  <a:pt x="1532407" y="2075641"/>
                </a:cubicBezTo>
                <a:cubicBezTo>
                  <a:pt x="1553491" y="2074707"/>
                  <a:pt x="1562602" y="2068619"/>
                  <a:pt x="1583227" y="2059682"/>
                </a:cubicBezTo>
                <a:cubicBezTo>
                  <a:pt x="1584215" y="2059256"/>
                  <a:pt x="1584663" y="2060675"/>
                  <a:pt x="1583968" y="2061242"/>
                </a:cubicBezTo>
                <a:cubicBezTo>
                  <a:pt x="1570453" y="2072366"/>
                  <a:pt x="1547604" y="2078147"/>
                  <a:pt x="1530371" y="2079755"/>
                </a:cubicBezTo>
                <a:cubicBezTo>
                  <a:pt x="1546133" y="2081067"/>
                  <a:pt x="1560719" y="2080109"/>
                  <a:pt x="1575504" y="2072165"/>
                </a:cubicBezTo>
                <a:cubicBezTo>
                  <a:pt x="1577046" y="2071326"/>
                  <a:pt x="1578141" y="2073643"/>
                  <a:pt x="1576976" y="2074683"/>
                </a:cubicBezTo>
                <a:cubicBezTo>
                  <a:pt x="1561119" y="2088928"/>
                  <a:pt x="1537046" y="2083999"/>
                  <a:pt x="1524014" y="2082769"/>
                </a:cubicBezTo>
                <a:cubicBezTo>
                  <a:pt x="1523944" y="2082970"/>
                  <a:pt x="1523908" y="2083159"/>
                  <a:pt x="1523767" y="2083337"/>
                </a:cubicBezTo>
                <a:cubicBezTo>
                  <a:pt x="1523273" y="2083963"/>
                  <a:pt x="1522977" y="2084625"/>
                  <a:pt x="1522590" y="2085275"/>
                </a:cubicBezTo>
                <a:cubicBezTo>
                  <a:pt x="1541272" y="2086233"/>
                  <a:pt x="1531066" y="2090028"/>
                  <a:pt x="1567405" y="2084732"/>
                </a:cubicBezTo>
                <a:cubicBezTo>
                  <a:pt x="1568288" y="2084602"/>
                  <a:pt x="1568782" y="2085807"/>
                  <a:pt x="1567935" y="2086233"/>
                </a:cubicBezTo>
                <a:cubicBezTo>
                  <a:pt x="1563167" y="2088656"/>
                  <a:pt x="1557482" y="2089981"/>
                  <a:pt x="1551525" y="2090536"/>
                </a:cubicBezTo>
                <a:cubicBezTo>
                  <a:pt x="1563262" y="2090879"/>
                  <a:pt x="1574774" y="2090276"/>
                  <a:pt x="1584745" y="2083419"/>
                </a:cubicBezTo>
                <a:cubicBezTo>
                  <a:pt x="1598365" y="2074033"/>
                  <a:pt x="1605321" y="2060060"/>
                  <a:pt x="1617377" y="2049550"/>
                </a:cubicBezTo>
                <a:cubicBezTo>
                  <a:pt x="1622768" y="2044857"/>
                  <a:pt x="1636871" y="2046949"/>
                  <a:pt x="1627312" y="2037078"/>
                </a:cubicBezTo>
                <a:close/>
                <a:moveTo>
                  <a:pt x="1179052" y="1622905"/>
                </a:moveTo>
                <a:cubicBezTo>
                  <a:pt x="1177981" y="1622905"/>
                  <a:pt x="1176851" y="1622987"/>
                  <a:pt x="1175686" y="1623105"/>
                </a:cubicBezTo>
                <a:cubicBezTo>
                  <a:pt x="1172600" y="1623425"/>
                  <a:pt x="1169235" y="1624146"/>
                  <a:pt x="1165809" y="1625163"/>
                </a:cubicBezTo>
                <a:cubicBezTo>
                  <a:pt x="1164491" y="1625553"/>
                  <a:pt x="1163160" y="1625990"/>
                  <a:pt x="1161841" y="1626475"/>
                </a:cubicBezTo>
                <a:cubicBezTo>
                  <a:pt x="1161524" y="1626593"/>
                  <a:pt x="1161206" y="1626688"/>
                  <a:pt x="1160900" y="1626818"/>
                </a:cubicBezTo>
                <a:cubicBezTo>
                  <a:pt x="1160594" y="1626924"/>
                  <a:pt x="1160300" y="1627054"/>
                  <a:pt x="1160006" y="1627172"/>
                </a:cubicBezTo>
                <a:cubicBezTo>
                  <a:pt x="1159829" y="1627243"/>
                  <a:pt x="1159664" y="1627314"/>
                  <a:pt x="1159488" y="1627385"/>
                </a:cubicBezTo>
                <a:cubicBezTo>
                  <a:pt x="1157922" y="1628012"/>
                  <a:pt x="1156356" y="1628697"/>
                  <a:pt x="1154849" y="1629430"/>
                </a:cubicBezTo>
                <a:cubicBezTo>
                  <a:pt x="1153390" y="1630151"/>
                  <a:pt x="1151988" y="1630908"/>
                  <a:pt x="1150635" y="1631700"/>
                </a:cubicBezTo>
                <a:cubicBezTo>
                  <a:pt x="1149811" y="1632185"/>
                  <a:pt x="1149010" y="1632669"/>
                  <a:pt x="1148245" y="1633178"/>
                </a:cubicBezTo>
                <a:cubicBezTo>
                  <a:pt x="1147610" y="1633591"/>
                  <a:pt x="1146974" y="1634017"/>
                  <a:pt x="1146386" y="1634442"/>
                </a:cubicBezTo>
                <a:cubicBezTo>
                  <a:pt x="1145891" y="1634797"/>
                  <a:pt x="1145455" y="1635164"/>
                  <a:pt x="1144996" y="1635530"/>
                </a:cubicBezTo>
                <a:cubicBezTo>
                  <a:pt x="1143137" y="1637008"/>
                  <a:pt x="1141523" y="1638545"/>
                  <a:pt x="1140323" y="1640117"/>
                </a:cubicBezTo>
                <a:cubicBezTo>
                  <a:pt x="1139699" y="1640933"/>
                  <a:pt x="1139217" y="1641772"/>
                  <a:pt x="1138816" y="1642600"/>
                </a:cubicBezTo>
                <a:cubicBezTo>
                  <a:pt x="1138581" y="1643072"/>
                  <a:pt x="1138357" y="1643533"/>
                  <a:pt x="1138204" y="1644006"/>
                </a:cubicBezTo>
                <a:cubicBezTo>
                  <a:pt x="1138075" y="1644420"/>
                  <a:pt x="1137945" y="1644999"/>
                  <a:pt x="1137804" y="1645661"/>
                </a:cubicBezTo>
                <a:cubicBezTo>
                  <a:pt x="1137769" y="1645815"/>
                  <a:pt x="1137733" y="1645957"/>
                  <a:pt x="1137710" y="1646122"/>
                </a:cubicBezTo>
                <a:cubicBezTo>
                  <a:pt x="1137521" y="1647080"/>
                  <a:pt x="1137332" y="1648203"/>
                  <a:pt x="1137168" y="1649421"/>
                </a:cubicBezTo>
                <a:cubicBezTo>
                  <a:pt x="1137133" y="1649704"/>
                  <a:pt x="1137086" y="1649964"/>
                  <a:pt x="1137051" y="1650248"/>
                </a:cubicBezTo>
                <a:cubicBezTo>
                  <a:pt x="1137038" y="1650331"/>
                  <a:pt x="1137039" y="1650402"/>
                  <a:pt x="1137027" y="1650485"/>
                </a:cubicBezTo>
                <a:cubicBezTo>
                  <a:pt x="1136980" y="1650839"/>
                  <a:pt x="1136945" y="1651194"/>
                  <a:pt x="1136909" y="1651549"/>
                </a:cubicBezTo>
                <a:cubicBezTo>
                  <a:pt x="1136721" y="1653357"/>
                  <a:pt x="1136591" y="1655190"/>
                  <a:pt x="1136591" y="1656857"/>
                </a:cubicBezTo>
                <a:cubicBezTo>
                  <a:pt x="1136580" y="1658559"/>
                  <a:pt x="1136685" y="1660072"/>
                  <a:pt x="1137003" y="1661065"/>
                </a:cubicBezTo>
                <a:lnTo>
                  <a:pt x="1137002" y="1661053"/>
                </a:lnTo>
                <a:cubicBezTo>
                  <a:pt x="1137309" y="1662070"/>
                  <a:pt x="1137839" y="1662507"/>
                  <a:pt x="1138593" y="1662188"/>
                </a:cubicBezTo>
                <a:cubicBezTo>
                  <a:pt x="1139228" y="1661928"/>
                  <a:pt x="1140017" y="1661160"/>
                  <a:pt x="1141029" y="1659623"/>
                </a:cubicBezTo>
                <a:cubicBezTo>
                  <a:pt x="1141430" y="1659020"/>
                  <a:pt x="1141864" y="1658287"/>
                  <a:pt x="1142324" y="1657448"/>
                </a:cubicBezTo>
                <a:cubicBezTo>
                  <a:pt x="1142371" y="1657377"/>
                  <a:pt x="1142395" y="1657341"/>
                  <a:pt x="1142430" y="1657270"/>
                </a:cubicBezTo>
                <a:cubicBezTo>
                  <a:pt x="1142524" y="1657093"/>
                  <a:pt x="1142630" y="1656904"/>
                  <a:pt x="1142723" y="1656727"/>
                </a:cubicBezTo>
                <a:cubicBezTo>
                  <a:pt x="1143242" y="1655781"/>
                  <a:pt x="1143760" y="1654811"/>
                  <a:pt x="1144290" y="1653830"/>
                </a:cubicBezTo>
                <a:cubicBezTo>
                  <a:pt x="1144584" y="1653263"/>
                  <a:pt x="1144902" y="1652719"/>
                  <a:pt x="1145220" y="1652163"/>
                </a:cubicBezTo>
                <a:cubicBezTo>
                  <a:pt x="1145632" y="1651407"/>
                  <a:pt x="1146056" y="1650650"/>
                  <a:pt x="1146491" y="1649894"/>
                </a:cubicBezTo>
                <a:cubicBezTo>
                  <a:pt x="1146503" y="1649894"/>
                  <a:pt x="1146503" y="1649894"/>
                  <a:pt x="1146503" y="1649894"/>
                </a:cubicBezTo>
                <a:cubicBezTo>
                  <a:pt x="1147586" y="1648014"/>
                  <a:pt x="1148763" y="1646205"/>
                  <a:pt x="1150070" y="1644526"/>
                </a:cubicBezTo>
                <a:cubicBezTo>
                  <a:pt x="1150541" y="1643912"/>
                  <a:pt x="1151081" y="1643380"/>
                  <a:pt x="1151589" y="1642824"/>
                </a:cubicBezTo>
                <a:cubicBezTo>
                  <a:pt x="1152036" y="1642328"/>
                  <a:pt x="1152436" y="1641784"/>
                  <a:pt x="1152919" y="1641323"/>
                </a:cubicBezTo>
                <a:cubicBezTo>
                  <a:pt x="1154095" y="1640235"/>
                  <a:pt x="1155238" y="1639313"/>
                  <a:pt x="1156380" y="1638462"/>
                </a:cubicBezTo>
                <a:cubicBezTo>
                  <a:pt x="1157332" y="1637753"/>
                  <a:pt x="1158275" y="1637126"/>
                  <a:pt x="1159205" y="1636582"/>
                </a:cubicBezTo>
                <a:cubicBezTo>
                  <a:pt x="1159617" y="1636334"/>
                  <a:pt x="1160041" y="1636121"/>
                  <a:pt x="1160453" y="1635908"/>
                </a:cubicBezTo>
                <a:cubicBezTo>
                  <a:pt x="1160712" y="1635778"/>
                  <a:pt x="1160959" y="1635625"/>
                  <a:pt x="1161206" y="1635507"/>
                </a:cubicBezTo>
                <a:cubicBezTo>
                  <a:pt x="1161864" y="1635187"/>
                  <a:pt x="1162513" y="1634927"/>
                  <a:pt x="1163159" y="1634679"/>
                </a:cubicBezTo>
                <a:cubicBezTo>
                  <a:pt x="1164196" y="1634289"/>
                  <a:pt x="1165232" y="1633970"/>
                  <a:pt x="1166256" y="1633733"/>
                </a:cubicBezTo>
                <a:cubicBezTo>
                  <a:pt x="1166845" y="1633603"/>
                  <a:pt x="1167445" y="1633497"/>
                  <a:pt x="1168033" y="1633414"/>
                </a:cubicBezTo>
                <a:cubicBezTo>
                  <a:pt x="1168458" y="1633355"/>
                  <a:pt x="1168881" y="1633296"/>
                  <a:pt x="1169305" y="1633260"/>
                </a:cubicBezTo>
                <a:cubicBezTo>
                  <a:pt x="1173496" y="1632918"/>
                  <a:pt x="1177616" y="1633757"/>
                  <a:pt x="1181783" y="1635211"/>
                </a:cubicBezTo>
                <a:cubicBezTo>
                  <a:pt x="1183301" y="1635743"/>
                  <a:pt x="1184820" y="1636334"/>
                  <a:pt x="1186363" y="1636996"/>
                </a:cubicBezTo>
                <a:cubicBezTo>
                  <a:pt x="1188317" y="1637847"/>
                  <a:pt x="1190306" y="1638781"/>
                  <a:pt x="1192308" y="1639739"/>
                </a:cubicBezTo>
                <a:cubicBezTo>
                  <a:pt x="1192637" y="1639892"/>
                  <a:pt x="1192967" y="1640058"/>
                  <a:pt x="1193296" y="1640212"/>
                </a:cubicBezTo>
                <a:cubicBezTo>
                  <a:pt x="1193414" y="1640271"/>
                  <a:pt x="1193520" y="1640318"/>
                  <a:pt x="1193626" y="1640365"/>
                </a:cubicBezTo>
                <a:cubicBezTo>
                  <a:pt x="1194226" y="1640661"/>
                  <a:pt x="1194838" y="1640944"/>
                  <a:pt x="1195451" y="1641240"/>
                </a:cubicBezTo>
                <a:cubicBezTo>
                  <a:pt x="1195639" y="1641323"/>
                  <a:pt x="1195839" y="1641417"/>
                  <a:pt x="1196026" y="1641512"/>
                </a:cubicBezTo>
                <a:cubicBezTo>
                  <a:pt x="1196063" y="1641524"/>
                  <a:pt x="1196086" y="1641536"/>
                  <a:pt x="1196122" y="1641559"/>
                </a:cubicBezTo>
                <a:cubicBezTo>
                  <a:pt x="1196534" y="1641748"/>
                  <a:pt x="1196946" y="1641949"/>
                  <a:pt x="1197369" y="1642150"/>
                </a:cubicBezTo>
                <a:cubicBezTo>
                  <a:pt x="1196899" y="1641878"/>
                  <a:pt x="1196451" y="1641512"/>
                  <a:pt x="1195980" y="1641216"/>
                </a:cubicBezTo>
                <a:cubicBezTo>
                  <a:pt x="1195957" y="1641205"/>
                  <a:pt x="1195921" y="1641181"/>
                  <a:pt x="1195898" y="1641157"/>
                </a:cubicBezTo>
                <a:cubicBezTo>
                  <a:pt x="1195827" y="1641110"/>
                  <a:pt x="1195757" y="1641063"/>
                  <a:pt x="1195674" y="1641015"/>
                </a:cubicBezTo>
                <a:cubicBezTo>
                  <a:pt x="1195027" y="1640602"/>
                  <a:pt x="1194379" y="1640176"/>
                  <a:pt x="1193744" y="1639727"/>
                </a:cubicBezTo>
                <a:cubicBezTo>
                  <a:pt x="1193461" y="1639514"/>
                  <a:pt x="1193155" y="1639349"/>
                  <a:pt x="1192861" y="1639136"/>
                </a:cubicBezTo>
                <a:cubicBezTo>
                  <a:pt x="1192684" y="1638994"/>
                  <a:pt x="1192484" y="1638876"/>
                  <a:pt x="1192308" y="1638734"/>
                </a:cubicBezTo>
                <a:cubicBezTo>
                  <a:pt x="1190989" y="1637729"/>
                  <a:pt x="1189706" y="1636641"/>
                  <a:pt x="1188435" y="1635542"/>
                </a:cubicBezTo>
                <a:cubicBezTo>
                  <a:pt x="1187505" y="1634726"/>
                  <a:pt x="1186586" y="1633899"/>
                  <a:pt x="1185668" y="1633059"/>
                </a:cubicBezTo>
                <a:cubicBezTo>
                  <a:pt x="1183361" y="1630943"/>
                  <a:pt x="1181100" y="1628792"/>
                  <a:pt x="1178923" y="1626806"/>
                </a:cubicBezTo>
                <a:cubicBezTo>
                  <a:pt x="1178570" y="1626487"/>
                  <a:pt x="1178345" y="1626144"/>
                  <a:pt x="1178205" y="1625801"/>
                </a:cubicBezTo>
                <a:cubicBezTo>
                  <a:pt x="1177805" y="1624784"/>
                  <a:pt x="1178252" y="1623697"/>
                  <a:pt x="1179052" y="1622905"/>
                </a:cubicBezTo>
                <a:close/>
                <a:moveTo>
                  <a:pt x="991744" y="1449551"/>
                </a:moveTo>
                <a:cubicBezTo>
                  <a:pt x="990622" y="1449646"/>
                  <a:pt x="989579" y="1449728"/>
                  <a:pt x="988568" y="1449799"/>
                </a:cubicBezTo>
                <a:cubicBezTo>
                  <a:pt x="988154" y="1449835"/>
                  <a:pt x="987728" y="1449870"/>
                  <a:pt x="987332" y="1449894"/>
                </a:cubicBezTo>
                <a:cubicBezTo>
                  <a:pt x="985773" y="1450000"/>
                  <a:pt x="984321" y="1450071"/>
                  <a:pt x="983011" y="1450106"/>
                </a:cubicBezTo>
                <a:cubicBezTo>
                  <a:pt x="982756" y="1450118"/>
                  <a:pt x="982484" y="1450130"/>
                  <a:pt x="982237" y="1450130"/>
                </a:cubicBezTo>
                <a:cubicBezTo>
                  <a:pt x="980574" y="1450166"/>
                  <a:pt x="979147" y="1450106"/>
                  <a:pt x="977834" y="1450000"/>
                </a:cubicBezTo>
                <a:cubicBezTo>
                  <a:pt x="967412" y="1449161"/>
                  <a:pt x="966706" y="1443959"/>
                  <a:pt x="955898" y="1431275"/>
                </a:cubicBezTo>
                <a:cubicBezTo>
                  <a:pt x="951599" y="1426238"/>
                  <a:pt x="945360" y="1422952"/>
                  <a:pt x="938660" y="1421510"/>
                </a:cubicBezTo>
                <a:cubicBezTo>
                  <a:pt x="937812" y="1423768"/>
                  <a:pt x="936994" y="1425896"/>
                  <a:pt x="936267" y="1427716"/>
                </a:cubicBezTo>
                <a:cubicBezTo>
                  <a:pt x="935893" y="1428662"/>
                  <a:pt x="935555" y="1429490"/>
                  <a:pt x="935238" y="1430246"/>
                </a:cubicBezTo>
                <a:cubicBezTo>
                  <a:pt x="934531" y="1431925"/>
                  <a:pt x="933973" y="1433142"/>
                  <a:pt x="933681" y="1433533"/>
                </a:cubicBezTo>
                <a:cubicBezTo>
                  <a:pt x="925671" y="1444361"/>
                  <a:pt x="914124" y="1445094"/>
                  <a:pt x="902216" y="1444739"/>
                </a:cubicBezTo>
                <a:cubicBezTo>
                  <a:pt x="900630" y="1452837"/>
                  <a:pt x="902440" y="1456159"/>
                  <a:pt x="902990" y="1465085"/>
                </a:cubicBezTo>
                <a:cubicBezTo>
                  <a:pt x="903097" y="1466799"/>
                  <a:pt x="903077" y="1468537"/>
                  <a:pt x="903022" y="1470310"/>
                </a:cubicBezTo>
                <a:cubicBezTo>
                  <a:pt x="902983" y="1471563"/>
                  <a:pt x="902932" y="1472840"/>
                  <a:pt x="902892" y="1474152"/>
                </a:cubicBezTo>
                <a:cubicBezTo>
                  <a:pt x="902839" y="1475842"/>
                  <a:pt x="902826" y="1477592"/>
                  <a:pt x="902898" y="1479436"/>
                </a:cubicBezTo>
                <a:cubicBezTo>
                  <a:pt x="902962" y="1481056"/>
                  <a:pt x="903089" y="1482746"/>
                  <a:pt x="903357" y="1484520"/>
                </a:cubicBezTo>
                <a:cubicBezTo>
                  <a:pt x="903605" y="1486175"/>
                  <a:pt x="904007" y="1487924"/>
                  <a:pt x="904517" y="1489733"/>
                </a:cubicBezTo>
                <a:cubicBezTo>
                  <a:pt x="904593" y="1490005"/>
                  <a:pt x="904664" y="1490265"/>
                  <a:pt x="904746" y="1490537"/>
                </a:cubicBezTo>
                <a:cubicBezTo>
                  <a:pt x="904876" y="1490974"/>
                  <a:pt x="904990" y="1491388"/>
                  <a:pt x="905136" y="1491825"/>
                </a:cubicBezTo>
                <a:cubicBezTo>
                  <a:pt x="905286" y="1492275"/>
                  <a:pt x="905485" y="1492748"/>
                  <a:pt x="905655" y="1493209"/>
                </a:cubicBezTo>
                <a:cubicBezTo>
                  <a:pt x="906810" y="1496341"/>
                  <a:pt x="908392" y="1499710"/>
                  <a:pt x="910644" y="1503423"/>
                </a:cubicBezTo>
                <a:cubicBezTo>
                  <a:pt x="910790" y="1503659"/>
                  <a:pt x="910943" y="1503895"/>
                  <a:pt x="911093" y="1504144"/>
                </a:cubicBezTo>
                <a:cubicBezTo>
                  <a:pt x="911667" y="1505066"/>
                  <a:pt x="912324" y="1506023"/>
                  <a:pt x="912977" y="1506993"/>
                </a:cubicBezTo>
                <a:lnTo>
                  <a:pt x="912975" y="1506993"/>
                </a:lnTo>
                <a:cubicBezTo>
                  <a:pt x="916507" y="1512182"/>
                  <a:pt x="921182" y="1517940"/>
                  <a:pt x="927540" y="1524489"/>
                </a:cubicBezTo>
                <a:cubicBezTo>
                  <a:pt x="928070" y="1525044"/>
                  <a:pt x="928647" y="1525505"/>
                  <a:pt x="929200" y="1526014"/>
                </a:cubicBezTo>
                <a:cubicBezTo>
                  <a:pt x="931165" y="1527822"/>
                  <a:pt x="933245" y="1529407"/>
                  <a:pt x="935434" y="1530731"/>
                </a:cubicBezTo>
                <a:cubicBezTo>
                  <a:pt x="935938" y="1531038"/>
                  <a:pt x="936450" y="1531310"/>
                  <a:pt x="936962" y="1531594"/>
                </a:cubicBezTo>
                <a:cubicBezTo>
                  <a:pt x="937023" y="1531629"/>
                  <a:pt x="937082" y="1531665"/>
                  <a:pt x="937143" y="1531700"/>
                </a:cubicBezTo>
                <a:cubicBezTo>
                  <a:pt x="937446" y="1531854"/>
                  <a:pt x="937739" y="1532055"/>
                  <a:pt x="938044" y="1532208"/>
                </a:cubicBezTo>
                <a:cubicBezTo>
                  <a:pt x="938861" y="1532610"/>
                  <a:pt x="939693" y="1532953"/>
                  <a:pt x="940526" y="1533296"/>
                </a:cubicBezTo>
                <a:cubicBezTo>
                  <a:pt x="942772" y="1534230"/>
                  <a:pt x="945053" y="1534927"/>
                  <a:pt x="947351" y="1535365"/>
                </a:cubicBezTo>
                <a:cubicBezTo>
                  <a:pt x="948754" y="1535637"/>
                  <a:pt x="950155" y="1535802"/>
                  <a:pt x="951550" y="1535885"/>
                </a:cubicBezTo>
                <a:cubicBezTo>
                  <a:pt x="953033" y="1535979"/>
                  <a:pt x="954499" y="1535944"/>
                  <a:pt x="955948" y="1535814"/>
                </a:cubicBezTo>
                <a:cubicBezTo>
                  <a:pt x="956240" y="1535790"/>
                  <a:pt x="956532" y="1535767"/>
                  <a:pt x="956822" y="1535731"/>
                </a:cubicBezTo>
                <a:cubicBezTo>
                  <a:pt x="967701" y="1534419"/>
                  <a:pt x="977095" y="1526936"/>
                  <a:pt x="979499" y="1512289"/>
                </a:cubicBezTo>
                <a:cubicBezTo>
                  <a:pt x="979583" y="1511780"/>
                  <a:pt x="979636" y="1511331"/>
                  <a:pt x="979708" y="1510846"/>
                </a:cubicBezTo>
                <a:cubicBezTo>
                  <a:pt x="981827" y="1496412"/>
                  <a:pt x="978631" y="1493941"/>
                  <a:pt x="987138" y="1484472"/>
                </a:cubicBezTo>
                <a:cubicBezTo>
                  <a:pt x="988799" y="1482628"/>
                  <a:pt x="990856" y="1480548"/>
                  <a:pt x="993541" y="1478018"/>
                </a:cubicBezTo>
                <a:cubicBezTo>
                  <a:pt x="994046" y="1477545"/>
                  <a:pt x="994509" y="1477096"/>
                  <a:pt x="995001" y="1476634"/>
                </a:cubicBezTo>
                <a:cubicBezTo>
                  <a:pt x="995294" y="1476351"/>
                  <a:pt x="995582" y="1476079"/>
                  <a:pt x="995871" y="1475807"/>
                </a:cubicBezTo>
                <a:cubicBezTo>
                  <a:pt x="995243" y="1474778"/>
                  <a:pt x="994618" y="1473715"/>
                  <a:pt x="993911" y="1472662"/>
                </a:cubicBezTo>
                <a:cubicBezTo>
                  <a:pt x="992298" y="1473159"/>
                  <a:pt x="990752" y="1473703"/>
                  <a:pt x="989269" y="1474282"/>
                </a:cubicBezTo>
                <a:cubicBezTo>
                  <a:pt x="984752" y="1476079"/>
                  <a:pt x="980863" y="1478349"/>
                  <a:pt x="977743" y="1481269"/>
                </a:cubicBezTo>
                <a:cubicBezTo>
                  <a:pt x="978288" y="1484508"/>
                  <a:pt x="977833" y="1487841"/>
                  <a:pt x="977195" y="1491069"/>
                </a:cubicBezTo>
                <a:cubicBezTo>
                  <a:pt x="976917" y="1492464"/>
                  <a:pt x="976581" y="1493882"/>
                  <a:pt x="976092" y="1495230"/>
                </a:cubicBezTo>
                <a:cubicBezTo>
                  <a:pt x="976054" y="1495336"/>
                  <a:pt x="976002" y="1495431"/>
                  <a:pt x="975961" y="1495537"/>
                </a:cubicBezTo>
                <a:cubicBezTo>
                  <a:pt x="975848" y="1495833"/>
                  <a:pt x="975733" y="1496117"/>
                  <a:pt x="975602" y="1496400"/>
                </a:cubicBezTo>
                <a:cubicBezTo>
                  <a:pt x="975264" y="1497121"/>
                  <a:pt x="974881" y="1497831"/>
                  <a:pt x="974390" y="1498469"/>
                </a:cubicBezTo>
                <a:cubicBezTo>
                  <a:pt x="974268" y="1498623"/>
                  <a:pt x="974100" y="1498741"/>
                  <a:pt x="973966" y="1498895"/>
                </a:cubicBezTo>
                <a:cubicBezTo>
                  <a:pt x="972307" y="1500739"/>
                  <a:pt x="969753" y="1501898"/>
                  <a:pt x="967415" y="1501153"/>
                </a:cubicBezTo>
                <a:cubicBezTo>
                  <a:pt x="965611" y="1500574"/>
                  <a:pt x="964308" y="1499025"/>
                  <a:pt x="963105" y="1497559"/>
                </a:cubicBezTo>
                <a:cubicBezTo>
                  <a:pt x="963004" y="1497441"/>
                  <a:pt x="962910" y="1497299"/>
                  <a:pt x="962809" y="1497181"/>
                </a:cubicBezTo>
                <a:cubicBezTo>
                  <a:pt x="962450" y="1496731"/>
                  <a:pt x="962135" y="1496259"/>
                  <a:pt x="961853" y="1495762"/>
                </a:cubicBezTo>
                <a:cubicBezTo>
                  <a:pt x="961715" y="1495526"/>
                  <a:pt x="961554" y="1495289"/>
                  <a:pt x="961454" y="1495029"/>
                </a:cubicBezTo>
                <a:cubicBezTo>
                  <a:pt x="961418" y="1494935"/>
                  <a:pt x="961386" y="1494840"/>
                  <a:pt x="961357" y="1494745"/>
                </a:cubicBezTo>
                <a:cubicBezTo>
                  <a:pt x="960963" y="1493480"/>
                  <a:pt x="961127" y="1492144"/>
                  <a:pt x="961461" y="1490820"/>
                </a:cubicBezTo>
                <a:cubicBezTo>
                  <a:pt x="961644" y="1490088"/>
                  <a:pt x="961864" y="1489366"/>
                  <a:pt x="962107" y="1488657"/>
                </a:cubicBezTo>
                <a:cubicBezTo>
                  <a:pt x="962654" y="1487085"/>
                  <a:pt x="963204" y="1485430"/>
                  <a:pt x="963817" y="1483798"/>
                </a:cubicBezTo>
                <a:cubicBezTo>
                  <a:pt x="964515" y="1481931"/>
                  <a:pt x="965362" y="1480157"/>
                  <a:pt x="966482" y="1478561"/>
                </a:cubicBezTo>
                <a:cubicBezTo>
                  <a:pt x="965628" y="1478987"/>
                  <a:pt x="964773" y="1479401"/>
                  <a:pt x="963954" y="1479909"/>
                </a:cubicBezTo>
                <a:cubicBezTo>
                  <a:pt x="963272" y="1480323"/>
                  <a:pt x="962608" y="1480145"/>
                  <a:pt x="962154" y="1479720"/>
                </a:cubicBezTo>
                <a:cubicBezTo>
                  <a:pt x="961463" y="1479082"/>
                  <a:pt x="961264" y="1477876"/>
                  <a:pt x="962305" y="1477249"/>
                </a:cubicBezTo>
                <a:cubicBezTo>
                  <a:pt x="962846" y="1476918"/>
                  <a:pt x="963376" y="1476634"/>
                  <a:pt x="963904" y="1476339"/>
                </a:cubicBezTo>
                <a:cubicBezTo>
                  <a:pt x="965733" y="1475334"/>
                  <a:pt x="967461" y="1474530"/>
                  <a:pt x="969055" y="1473892"/>
                </a:cubicBezTo>
                <a:cubicBezTo>
                  <a:pt x="969368" y="1473774"/>
                  <a:pt x="969687" y="1473644"/>
                  <a:pt x="969987" y="1473525"/>
                </a:cubicBezTo>
                <a:cubicBezTo>
                  <a:pt x="976905" y="1470972"/>
                  <a:pt x="980829" y="1471811"/>
                  <a:pt x="977593" y="1473608"/>
                </a:cubicBezTo>
                <a:cubicBezTo>
                  <a:pt x="976592" y="1474164"/>
                  <a:pt x="975560" y="1474637"/>
                  <a:pt x="974519" y="1475098"/>
                </a:cubicBezTo>
                <a:cubicBezTo>
                  <a:pt x="974822" y="1475299"/>
                  <a:pt x="975115" y="1475523"/>
                  <a:pt x="975383" y="1475807"/>
                </a:cubicBezTo>
                <a:cubicBezTo>
                  <a:pt x="978170" y="1473123"/>
                  <a:pt x="981388" y="1470783"/>
                  <a:pt x="984992" y="1468749"/>
                </a:cubicBezTo>
                <a:cubicBezTo>
                  <a:pt x="986903" y="1467685"/>
                  <a:pt x="988877" y="1466669"/>
                  <a:pt x="990969" y="1465747"/>
                </a:cubicBezTo>
                <a:cubicBezTo>
                  <a:pt x="990882" y="1465463"/>
                  <a:pt x="990791" y="1465179"/>
                  <a:pt x="990699" y="1464896"/>
                </a:cubicBezTo>
                <a:cubicBezTo>
                  <a:pt x="990137" y="1463158"/>
                  <a:pt x="989629" y="1461609"/>
                  <a:pt x="991070" y="1460427"/>
                </a:cubicBezTo>
                <a:cubicBezTo>
                  <a:pt x="990854" y="1459682"/>
                  <a:pt x="990731" y="1458855"/>
                  <a:pt x="990601" y="1458039"/>
                </a:cubicBezTo>
                <a:cubicBezTo>
                  <a:pt x="987022" y="1458925"/>
                  <a:pt x="983340" y="1459375"/>
                  <a:pt x="979630" y="1459659"/>
                </a:cubicBezTo>
                <a:cubicBezTo>
                  <a:pt x="981015" y="1460238"/>
                  <a:pt x="981091" y="1460652"/>
                  <a:pt x="979277" y="1460829"/>
                </a:cubicBezTo>
                <a:cubicBezTo>
                  <a:pt x="978498" y="1460900"/>
                  <a:pt x="977727" y="1460864"/>
                  <a:pt x="976951" y="1460900"/>
                </a:cubicBezTo>
                <a:cubicBezTo>
                  <a:pt x="976690" y="1460912"/>
                  <a:pt x="976427" y="1460912"/>
                  <a:pt x="976166" y="1460923"/>
                </a:cubicBezTo>
                <a:cubicBezTo>
                  <a:pt x="974782" y="1460947"/>
                  <a:pt x="973400" y="1460947"/>
                  <a:pt x="972025" y="1460864"/>
                </a:cubicBezTo>
                <a:cubicBezTo>
                  <a:pt x="971008" y="1460805"/>
                  <a:pt x="969989" y="1460722"/>
                  <a:pt x="968976" y="1460616"/>
                </a:cubicBezTo>
                <a:cubicBezTo>
                  <a:pt x="968932" y="1462023"/>
                  <a:pt x="968586" y="1463217"/>
                  <a:pt x="968002" y="1464174"/>
                </a:cubicBezTo>
                <a:cubicBezTo>
                  <a:pt x="968770" y="1464257"/>
                  <a:pt x="969448" y="1464340"/>
                  <a:pt x="970143" y="1464423"/>
                </a:cubicBezTo>
                <a:cubicBezTo>
                  <a:pt x="971563" y="1464588"/>
                  <a:pt x="972876" y="1464765"/>
                  <a:pt x="973941" y="1464931"/>
                </a:cubicBezTo>
                <a:cubicBezTo>
                  <a:pt x="974209" y="1464978"/>
                  <a:pt x="974401" y="1465014"/>
                  <a:pt x="974644" y="1465061"/>
                </a:cubicBezTo>
                <a:cubicBezTo>
                  <a:pt x="977317" y="1465510"/>
                  <a:pt x="978466" y="1465924"/>
                  <a:pt x="977061" y="1466149"/>
                </a:cubicBezTo>
                <a:cubicBezTo>
                  <a:pt x="975987" y="1466326"/>
                  <a:pt x="974906" y="1466397"/>
                  <a:pt x="973829" y="1466515"/>
                </a:cubicBezTo>
                <a:cubicBezTo>
                  <a:pt x="973559" y="1466551"/>
                  <a:pt x="973291" y="1466586"/>
                  <a:pt x="973020" y="1466610"/>
                </a:cubicBezTo>
                <a:cubicBezTo>
                  <a:pt x="971622" y="1466752"/>
                  <a:pt x="970221" y="1466870"/>
                  <a:pt x="968818" y="1466941"/>
                </a:cubicBezTo>
                <a:cubicBezTo>
                  <a:pt x="955246" y="1467638"/>
                  <a:pt x="941467" y="1465534"/>
                  <a:pt x="927863" y="1467059"/>
                </a:cubicBezTo>
                <a:cubicBezTo>
                  <a:pt x="925833" y="1467283"/>
                  <a:pt x="925024" y="1464281"/>
                  <a:pt x="927132" y="1463867"/>
                </a:cubicBezTo>
                <a:cubicBezTo>
                  <a:pt x="933889" y="1462543"/>
                  <a:pt x="945112" y="1462590"/>
                  <a:pt x="955276" y="1463158"/>
                </a:cubicBezTo>
                <a:cubicBezTo>
                  <a:pt x="953160" y="1461432"/>
                  <a:pt x="951487" y="1459257"/>
                  <a:pt x="950324" y="1457010"/>
                </a:cubicBezTo>
                <a:cubicBezTo>
                  <a:pt x="944853" y="1455816"/>
                  <a:pt x="939357" y="1454788"/>
                  <a:pt x="933763" y="1454693"/>
                </a:cubicBezTo>
                <a:cubicBezTo>
                  <a:pt x="931839" y="1454658"/>
                  <a:pt x="931531" y="1451667"/>
                  <a:pt x="933494" y="1451667"/>
                </a:cubicBezTo>
                <a:cubicBezTo>
                  <a:pt x="936531" y="1451667"/>
                  <a:pt x="942350" y="1452341"/>
                  <a:pt x="948888" y="1453310"/>
                </a:cubicBezTo>
                <a:cubicBezTo>
                  <a:pt x="948502" y="1451620"/>
                  <a:pt x="948476" y="1449988"/>
                  <a:pt x="948913" y="1448605"/>
                </a:cubicBezTo>
                <a:cubicBezTo>
                  <a:pt x="949024" y="1448262"/>
                  <a:pt x="949220" y="1447967"/>
                  <a:pt x="949373" y="1447648"/>
                </a:cubicBezTo>
                <a:cubicBezTo>
                  <a:pt x="944069" y="1444444"/>
                  <a:pt x="938744" y="1441252"/>
                  <a:pt x="932472" y="1440224"/>
                </a:cubicBezTo>
                <a:cubicBezTo>
                  <a:pt x="930715" y="1439940"/>
                  <a:pt x="930854" y="1437138"/>
                  <a:pt x="932624" y="1437434"/>
                </a:cubicBezTo>
                <a:cubicBezTo>
                  <a:pt x="935827" y="1437966"/>
                  <a:pt x="941390" y="1440306"/>
                  <a:pt x="947129" y="1443120"/>
                </a:cubicBezTo>
                <a:cubicBezTo>
                  <a:pt x="947834" y="1443463"/>
                  <a:pt x="948534" y="1443806"/>
                  <a:pt x="949239" y="1444160"/>
                </a:cubicBezTo>
                <a:cubicBezTo>
                  <a:pt x="949897" y="1444491"/>
                  <a:pt x="950554" y="1444834"/>
                  <a:pt x="951207" y="1445177"/>
                </a:cubicBezTo>
                <a:cubicBezTo>
                  <a:pt x="954321" y="1442612"/>
                  <a:pt x="959517" y="1442895"/>
                  <a:pt x="963261" y="1448558"/>
                </a:cubicBezTo>
                <a:cubicBezTo>
                  <a:pt x="964695" y="1450721"/>
                  <a:pt x="966613" y="1453145"/>
                  <a:pt x="967830" y="1455722"/>
                </a:cubicBezTo>
                <a:cubicBezTo>
                  <a:pt x="970285" y="1455533"/>
                  <a:pt x="972746" y="1455261"/>
                  <a:pt x="975201" y="1454906"/>
                </a:cubicBezTo>
                <a:cubicBezTo>
                  <a:pt x="976826" y="1454682"/>
                  <a:pt x="978418" y="1454351"/>
                  <a:pt x="980022" y="1454043"/>
                </a:cubicBezTo>
                <a:cubicBezTo>
                  <a:pt x="980317" y="1453984"/>
                  <a:pt x="980610" y="1453925"/>
                  <a:pt x="980903" y="1453866"/>
                </a:cubicBezTo>
                <a:cubicBezTo>
                  <a:pt x="983307" y="1453369"/>
                  <a:pt x="985647" y="1452743"/>
                  <a:pt x="987947" y="1452010"/>
                </a:cubicBezTo>
                <a:cubicBezTo>
                  <a:pt x="988198" y="1451927"/>
                  <a:pt x="988450" y="1451856"/>
                  <a:pt x="988699" y="1451773"/>
                </a:cubicBezTo>
                <a:cubicBezTo>
                  <a:pt x="989634" y="1451466"/>
                  <a:pt x="990613" y="1451241"/>
                  <a:pt x="991523" y="1450887"/>
                </a:cubicBezTo>
                <a:cubicBezTo>
                  <a:pt x="991541" y="1450461"/>
                  <a:pt x="991678" y="1449988"/>
                  <a:pt x="991744" y="1449551"/>
                </a:cubicBezTo>
                <a:close/>
                <a:moveTo>
                  <a:pt x="1267175" y="1703091"/>
                </a:moveTo>
                <a:cubicBezTo>
                  <a:pt x="1266717" y="1703304"/>
                  <a:pt x="1266223" y="1703493"/>
                  <a:pt x="1265764" y="1703706"/>
                </a:cubicBezTo>
                <a:cubicBezTo>
                  <a:pt x="1265740" y="1703718"/>
                  <a:pt x="1265717" y="1703730"/>
                  <a:pt x="1265693" y="1703741"/>
                </a:cubicBezTo>
                <a:cubicBezTo>
                  <a:pt x="1264951" y="1704096"/>
                  <a:pt x="1264186" y="1704427"/>
                  <a:pt x="1263409" y="1704746"/>
                </a:cubicBezTo>
                <a:cubicBezTo>
                  <a:pt x="1263091" y="1704888"/>
                  <a:pt x="1262785" y="1705042"/>
                  <a:pt x="1262456" y="1705172"/>
                </a:cubicBezTo>
                <a:cubicBezTo>
                  <a:pt x="1262067" y="1705314"/>
                  <a:pt x="1261679" y="1705337"/>
                  <a:pt x="1261302" y="1705349"/>
                </a:cubicBezTo>
                <a:cubicBezTo>
                  <a:pt x="1261267" y="1705349"/>
                  <a:pt x="1261220" y="1705373"/>
                  <a:pt x="1261173" y="1705373"/>
                </a:cubicBezTo>
                <a:cubicBezTo>
                  <a:pt x="1260631" y="1705373"/>
                  <a:pt x="1260101" y="1705266"/>
                  <a:pt x="1259654" y="1705030"/>
                </a:cubicBezTo>
                <a:cubicBezTo>
                  <a:pt x="1259584" y="1705148"/>
                  <a:pt x="1259525" y="1705266"/>
                  <a:pt x="1259454" y="1705396"/>
                </a:cubicBezTo>
                <a:cubicBezTo>
                  <a:pt x="1258677" y="1706768"/>
                  <a:pt x="1257935" y="1708092"/>
                  <a:pt x="1257229" y="1709416"/>
                </a:cubicBezTo>
                <a:cubicBezTo>
                  <a:pt x="1256899" y="1710019"/>
                  <a:pt x="1256582" y="1710634"/>
                  <a:pt x="1256276" y="1711236"/>
                </a:cubicBezTo>
                <a:cubicBezTo>
                  <a:pt x="1255887" y="1711993"/>
                  <a:pt x="1255510" y="1712761"/>
                  <a:pt x="1255157" y="1713530"/>
                </a:cubicBezTo>
                <a:cubicBezTo>
                  <a:pt x="1255004" y="1713861"/>
                  <a:pt x="1254862" y="1714204"/>
                  <a:pt x="1254722" y="1714535"/>
                </a:cubicBezTo>
                <a:cubicBezTo>
                  <a:pt x="1254475" y="1715090"/>
                  <a:pt x="1254226" y="1715634"/>
                  <a:pt x="1254004" y="1716201"/>
                </a:cubicBezTo>
                <a:cubicBezTo>
                  <a:pt x="1253851" y="1716580"/>
                  <a:pt x="1253721" y="1716982"/>
                  <a:pt x="1253579" y="1717360"/>
                </a:cubicBezTo>
                <a:cubicBezTo>
                  <a:pt x="1253296" y="1718152"/>
                  <a:pt x="1253027" y="1718956"/>
                  <a:pt x="1252790" y="1719784"/>
                </a:cubicBezTo>
                <a:cubicBezTo>
                  <a:pt x="1252002" y="1722479"/>
                  <a:pt x="1251437" y="1725363"/>
                  <a:pt x="1251249" y="1728662"/>
                </a:cubicBezTo>
                <a:cubicBezTo>
                  <a:pt x="1251014" y="1732752"/>
                  <a:pt x="1250625" y="1737776"/>
                  <a:pt x="1250848" y="1742777"/>
                </a:cubicBezTo>
                <a:cubicBezTo>
                  <a:pt x="1250861" y="1742836"/>
                  <a:pt x="1250861" y="1742883"/>
                  <a:pt x="1250861" y="1742942"/>
                </a:cubicBezTo>
                <a:cubicBezTo>
                  <a:pt x="1250896" y="1743462"/>
                  <a:pt x="1250955" y="1743971"/>
                  <a:pt x="1250990" y="1744491"/>
                </a:cubicBezTo>
                <a:cubicBezTo>
                  <a:pt x="1251025" y="1745011"/>
                  <a:pt x="1251048" y="1745519"/>
                  <a:pt x="1251108" y="1746040"/>
                </a:cubicBezTo>
                <a:cubicBezTo>
                  <a:pt x="1251131" y="1746240"/>
                  <a:pt x="1251143" y="1746453"/>
                  <a:pt x="1251167" y="1746666"/>
                </a:cubicBezTo>
                <a:cubicBezTo>
                  <a:pt x="1251390" y="1748451"/>
                  <a:pt x="1251743" y="1750177"/>
                  <a:pt x="1252202" y="1751844"/>
                </a:cubicBezTo>
                <a:cubicBezTo>
                  <a:pt x="1252343" y="1752352"/>
                  <a:pt x="1252462" y="1752873"/>
                  <a:pt x="1252626" y="1753369"/>
                </a:cubicBezTo>
                <a:cubicBezTo>
                  <a:pt x="1253015" y="1754504"/>
                  <a:pt x="1253474" y="1755591"/>
                  <a:pt x="1254026" y="1756620"/>
                </a:cubicBezTo>
                <a:cubicBezTo>
                  <a:pt x="1254050" y="1756667"/>
                  <a:pt x="1254062" y="1756715"/>
                  <a:pt x="1254086" y="1756762"/>
                </a:cubicBezTo>
                <a:cubicBezTo>
                  <a:pt x="1254086" y="1756715"/>
                  <a:pt x="1254098" y="1756667"/>
                  <a:pt x="1254098" y="1756632"/>
                </a:cubicBezTo>
                <a:lnTo>
                  <a:pt x="1254110" y="1756632"/>
                </a:lnTo>
                <a:cubicBezTo>
                  <a:pt x="1254333" y="1754835"/>
                  <a:pt x="1254628" y="1753062"/>
                  <a:pt x="1254945" y="1751300"/>
                </a:cubicBezTo>
                <a:cubicBezTo>
                  <a:pt x="1255299" y="1749302"/>
                  <a:pt x="1255734" y="1747340"/>
                  <a:pt x="1256228" y="1745401"/>
                </a:cubicBezTo>
                <a:cubicBezTo>
                  <a:pt x="1256582" y="1744018"/>
                  <a:pt x="1257005" y="1742670"/>
                  <a:pt x="1257441" y="1741335"/>
                </a:cubicBezTo>
                <a:cubicBezTo>
                  <a:pt x="1258088" y="1739372"/>
                  <a:pt x="1258829" y="1737481"/>
                  <a:pt x="1259689" y="1735636"/>
                </a:cubicBezTo>
                <a:cubicBezTo>
                  <a:pt x="1259748" y="1735518"/>
                  <a:pt x="1259807" y="1735412"/>
                  <a:pt x="1259854" y="1735305"/>
                </a:cubicBezTo>
                <a:cubicBezTo>
                  <a:pt x="1260396" y="1734171"/>
                  <a:pt x="1260878" y="1733012"/>
                  <a:pt x="1261514" y="1731936"/>
                </a:cubicBezTo>
                <a:cubicBezTo>
                  <a:pt x="1261502" y="1731842"/>
                  <a:pt x="1261491" y="1731735"/>
                  <a:pt x="1261479" y="1731641"/>
                </a:cubicBezTo>
                <a:cubicBezTo>
                  <a:pt x="1261302" y="1730281"/>
                  <a:pt x="1261184" y="1728910"/>
                  <a:pt x="1261125" y="1727515"/>
                </a:cubicBezTo>
                <a:cubicBezTo>
                  <a:pt x="1261043" y="1725647"/>
                  <a:pt x="1261079" y="1723767"/>
                  <a:pt x="1261220" y="1721876"/>
                </a:cubicBezTo>
                <a:cubicBezTo>
                  <a:pt x="1261432" y="1719015"/>
                  <a:pt x="1261891" y="1716166"/>
                  <a:pt x="1262644" y="1713412"/>
                </a:cubicBezTo>
                <a:cubicBezTo>
                  <a:pt x="1263374" y="1710764"/>
                  <a:pt x="1264363" y="1708210"/>
                  <a:pt x="1265622" y="1705810"/>
                </a:cubicBezTo>
                <a:cubicBezTo>
                  <a:pt x="1266105" y="1704888"/>
                  <a:pt x="1266611" y="1703966"/>
                  <a:pt x="1267175" y="1703091"/>
                </a:cubicBezTo>
                <a:close/>
                <a:moveTo>
                  <a:pt x="1019006" y="1473939"/>
                </a:moveTo>
                <a:lnTo>
                  <a:pt x="1019005" y="1473939"/>
                </a:lnTo>
                <a:cubicBezTo>
                  <a:pt x="1018320" y="1473573"/>
                  <a:pt x="1017752" y="1473029"/>
                  <a:pt x="1017183" y="1472497"/>
                </a:cubicBezTo>
                <a:cubicBezTo>
                  <a:pt x="1016967" y="1472296"/>
                  <a:pt x="1016686" y="1472166"/>
                  <a:pt x="1016495" y="1471941"/>
                </a:cubicBezTo>
                <a:cubicBezTo>
                  <a:pt x="1016426" y="1472024"/>
                  <a:pt x="1016323" y="1472060"/>
                  <a:pt x="1016249" y="1472130"/>
                </a:cubicBezTo>
                <a:cubicBezTo>
                  <a:pt x="1016237" y="1472142"/>
                  <a:pt x="1016222" y="1472154"/>
                  <a:pt x="1016209" y="1472166"/>
                </a:cubicBezTo>
                <a:cubicBezTo>
                  <a:pt x="1015294" y="1473017"/>
                  <a:pt x="1014116" y="1473655"/>
                  <a:pt x="1012840" y="1473939"/>
                </a:cubicBezTo>
                <a:cubicBezTo>
                  <a:pt x="1013796" y="1474566"/>
                  <a:pt x="1014495" y="1474991"/>
                  <a:pt x="1015102" y="1475334"/>
                </a:cubicBezTo>
                <a:cubicBezTo>
                  <a:pt x="1015185" y="1475381"/>
                  <a:pt x="1015250" y="1475405"/>
                  <a:pt x="1015327" y="1475452"/>
                </a:cubicBezTo>
                <a:cubicBezTo>
                  <a:pt x="1015419" y="1475500"/>
                  <a:pt x="1015510" y="1475547"/>
                  <a:pt x="1015596" y="1475594"/>
                </a:cubicBezTo>
                <a:cubicBezTo>
                  <a:pt x="1016640" y="1476150"/>
                  <a:pt x="1017332" y="1476398"/>
                  <a:pt x="1018176" y="1476694"/>
                </a:cubicBezTo>
                <a:cubicBezTo>
                  <a:pt x="1018193" y="1476694"/>
                  <a:pt x="1018208" y="1476705"/>
                  <a:pt x="1018226" y="1476705"/>
                </a:cubicBezTo>
                <a:cubicBezTo>
                  <a:pt x="1018328" y="1476244"/>
                  <a:pt x="1018483" y="1475783"/>
                  <a:pt x="1018614" y="1475334"/>
                </a:cubicBezTo>
                <a:cubicBezTo>
                  <a:pt x="1018746" y="1474873"/>
                  <a:pt x="1018852" y="1474400"/>
                  <a:pt x="1019006" y="1473939"/>
                </a:cubicBezTo>
                <a:close/>
                <a:moveTo>
                  <a:pt x="798058" y="1268418"/>
                </a:moveTo>
                <a:cubicBezTo>
                  <a:pt x="798731" y="1269104"/>
                  <a:pt x="798277" y="1270144"/>
                  <a:pt x="797369" y="1270250"/>
                </a:cubicBezTo>
                <a:cubicBezTo>
                  <a:pt x="796524" y="1270357"/>
                  <a:pt x="795748" y="1270262"/>
                  <a:pt x="794987" y="1270097"/>
                </a:cubicBezTo>
                <a:cubicBezTo>
                  <a:pt x="793965" y="1269872"/>
                  <a:pt x="792973" y="1269494"/>
                  <a:pt x="791906" y="1269127"/>
                </a:cubicBezTo>
                <a:cubicBezTo>
                  <a:pt x="791798" y="1269092"/>
                  <a:pt x="791739" y="1268974"/>
                  <a:pt x="791646" y="1268903"/>
                </a:cubicBezTo>
                <a:lnTo>
                  <a:pt x="791647" y="1268903"/>
                </a:lnTo>
                <a:cubicBezTo>
                  <a:pt x="791646" y="1268903"/>
                  <a:pt x="791645" y="1268903"/>
                  <a:pt x="791645" y="1268903"/>
                </a:cubicBezTo>
                <a:cubicBezTo>
                  <a:pt x="791216" y="1268595"/>
                  <a:pt x="790910" y="1268099"/>
                  <a:pt x="790863" y="1267602"/>
                </a:cubicBezTo>
                <a:cubicBezTo>
                  <a:pt x="790791" y="1266846"/>
                  <a:pt x="790893" y="1266633"/>
                  <a:pt x="791328" y="1266243"/>
                </a:cubicBezTo>
                <a:cubicBezTo>
                  <a:pt x="791329" y="1266243"/>
                  <a:pt x="791332" y="1266243"/>
                  <a:pt x="791333" y="1266231"/>
                </a:cubicBezTo>
                <a:cubicBezTo>
                  <a:pt x="791427" y="1266148"/>
                  <a:pt x="791518" y="1266065"/>
                  <a:pt x="791648" y="1265959"/>
                </a:cubicBezTo>
                <a:cubicBezTo>
                  <a:pt x="792134" y="1265534"/>
                  <a:pt x="792911" y="1265569"/>
                  <a:pt x="793460" y="1265805"/>
                </a:cubicBezTo>
                <a:cubicBezTo>
                  <a:pt x="793838" y="1265971"/>
                  <a:pt x="794200" y="1266113"/>
                  <a:pt x="794558" y="1266266"/>
                </a:cubicBezTo>
                <a:cubicBezTo>
                  <a:pt x="795846" y="1266798"/>
                  <a:pt x="797016" y="1267342"/>
                  <a:pt x="798058" y="1268418"/>
                </a:cubicBezTo>
                <a:close/>
                <a:moveTo>
                  <a:pt x="1013426" y="1466763"/>
                </a:moveTo>
                <a:cubicBezTo>
                  <a:pt x="1012759" y="1466893"/>
                  <a:pt x="1012090" y="1466893"/>
                  <a:pt x="1011423" y="1466882"/>
                </a:cubicBezTo>
                <a:cubicBezTo>
                  <a:pt x="1009589" y="1466858"/>
                  <a:pt x="1007785" y="1466385"/>
                  <a:pt x="1006118" y="1465546"/>
                </a:cubicBezTo>
                <a:lnTo>
                  <a:pt x="1006117" y="1465546"/>
                </a:lnTo>
                <a:cubicBezTo>
                  <a:pt x="1005626" y="1465286"/>
                  <a:pt x="1005168" y="1464978"/>
                  <a:pt x="1004706" y="1464683"/>
                </a:cubicBezTo>
                <a:cubicBezTo>
                  <a:pt x="1004343" y="1464434"/>
                  <a:pt x="1003960" y="1464234"/>
                  <a:pt x="1003619" y="1463962"/>
                </a:cubicBezTo>
                <a:cubicBezTo>
                  <a:pt x="1004125" y="1464860"/>
                  <a:pt x="1004667" y="1465688"/>
                  <a:pt x="1005236" y="1466491"/>
                </a:cubicBezTo>
                <a:cubicBezTo>
                  <a:pt x="1005772" y="1467236"/>
                  <a:pt x="1006330" y="1467957"/>
                  <a:pt x="1006912" y="1468667"/>
                </a:cubicBezTo>
                <a:cubicBezTo>
                  <a:pt x="1007153" y="1468785"/>
                  <a:pt x="1007364" y="1468880"/>
                  <a:pt x="1007583" y="1468986"/>
                </a:cubicBezTo>
                <a:cubicBezTo>
                  <a:pt x="1008114" y="1469246"/>
                  <a:pt x="1008603" y="1469470"/>
                  <a:pt x="1009034" y="1469648"/>
                </a:cubicBezTo>
                <a:cubicBezTo>
                  <a:pt x="1010770" y="1470322"/>
                  <a:pt x="1011857" y="1470168"/>
                  <a:pt x="1013464" y="1468288"/>
                </a:cubicBezTo>
                <a:cubicBezTo>
                  <a:pt x="1013193" y="1467662"/>
                  <a:pt x="1013272" y="1467295"/>
                  <a:pt x="1013426" y="1466763"/>
                </a:cubicBezTo>
                <a:close/>
                <a:moveTo>
                  <a:pt x="921968" y="1380087"/>
                </a:moveTo>
                <a:cubicBezTo>
                  <a:pt x="927074" y="1382108"/>
                  <a:pt x="931531" y="1386695"/>
                  <a:pt x="933495" y="1391282"/>
                </a:cubicBezTo>
                <a:cubicBezTo>
                  <a:pt x="934112" y="1392724"/>
                  <a:pt x="932057" y="1393800"/>
                  <a:pt x="931324" y="1392393"/>
                </a:cubicBezTo>
                <a:cubicBezTo>
                  <a:pt x="929694" y="1389237"/>
                  <a:pt x="927249" y="1386470"/>
                  <a:pt x="924124" y="1384733"/>
                </a:cubicBezTo>
                <a:cubicBezTo>
                  <a:pt x="923569" y="1384425"/>
                  <a:pt x="922807" y="1384083"/>
                  <a:pt x="921958" y="1383716"/>
                </a:cubicBezTo>
                <a:cubicBezTo>
                  <a:pt x="920614" y="1383149"/>
                  <a:pt x="919038" y="1382534"/>
                  <a:pt x="917624" y="1381943"/>
                </a:cubicBezTo>
                <a:cubicBezTo>
                  <a:pt x="914652" y="1380690"/>
                  <a:pt x="912426" y="1379555"/>
                  <a:pt x="914743" y="1379141"/>
                </a:cubicBezTo>
                <a:cubicBezTo>
                  <a:pt x="915762" y="1378964"/>
                  <a:pt x="916785" y="1378940"/>
                  <a:pt x="917803" y="1379023"/>
                </a:cubicBezTo>
                <a:cubicBezTo>
                  <a:pt x="919222" y="1379141"/>
                  <a:pt x="920610" y="1379555"/>
                  <a:pt x="921968" y="1380087"/>
                </a:cubicBezTo>
                <a:close/>
                <a:moveTo>
                  <a:pt x="1537139" y="1947553"/>
                </a:moveTo>
                <a:cubicBezTo>
                  <a:pt x="1537763" y="1947730"/>
                  <a:pt x="1538069" y="1948498"/>
                  <a:pt x="1537599" y="1949007"/>
                </a:cubicBezTo>
                <a:cubicBezTo>
                  <a:pt x="1535150" y="1951560"/>
                  <a:pt x="1530476" y="1952104"/>
                  <a:pt x="1527110" y="1952967"/>
                </a:cubicBezTo>
                <a:cubicBezTo>
                  <a:pt x="1524132" y="1953735"/>
                  <a:pt x="1520659" y="1955379"/>
                  <a:pt x="1517681" y="1954149"/>
                </a:cubicBezTo>
                <a:cubicBezTo>
                  <a:pt x="1517433" y="1954055"/>
                  <a:pt x="1517316" y="1953747"/>
                  <a:pt x="1517480" y="1953522"/>
                </a:cubicBezTo>
                <a:cubicBezTo>
                  <a:pt x="1519388" y="1950934"/>
                  <a:pt x="1523260" y="1950496"/>
                  <a:pt x="1526192" y="1949610"/>
                </a:cubicBezTo>
                <a:cubicBezTo>
                  <a:pt x="1529499" y="1948605"/>
                  <a:pt x="1533725" y="1946607"/>
                  <a:pt x="1537139" y="1947553"/>
                </a:cubicBezTo>
                <a:close/>
                <a:moveTo>
                  <a:pt x="1025012" y="1474152"/>
                </a:moveTo>
                <a:cubicBezTo>
                  <a:pt x="1024635" y="1474329"/>
                  <a:pt x="1024230" y="1474459"/>
                  <a:pt x="1023822" y="1474566"/>
                </a:cubicBezTo>
                <a:cubicBezTo>
                  <a:pt x="1023200" y="1474743"/>
                  <a:pt x="1022553" y="1474849"/>
                  <a:pt x="1021855" y="1474814"/>
                </a:cubicBezTo>
                <a:cubicBezTo>
                  <a:pt x="1021869" y="1475795"/>
                  <a:pt x="1021691" y="1476682"/>
                  <a:pt x="1021290" y="1477533"/>
                </a:cubicBezTo>
                <a:cubicBezTo>
                  <a:pt x="1022983" y="1477817"/>
                  <a:pt x="1024561" y="1477675"/>
                  <a:pt x="1026100" y="1477391"/>
                </a:cubicBezTo>
                <a:cubicBezTo>
                  <a:pt x="1026633" y="1477285"/>
                  <a:pt x="1027179" y="1477237"/>
                  <a:pt x="1027698" y="1477096"/>
                </a:cubicBezTo>
                <a:cubicBezTo>
                  <a:pt x="1026691" y="1476292"/>
                  <a:pt x="1025803" y="1475180"/>
                  <a:pt x="1025012" y="1474152"/>
                </a:cubicBezTo>
                <a:close/>
                <a:moveTo>
                  <a:pt x="1130976" y="1571054"/>
                </a:moveTo>
                <a:cubicBezTo>
                  <a:pt x="1125184" y="1568253"/>
                  <a:pt x="1117698" y="1566066"/>
                  <a:pt x="1112906" y="1571303"/>
                </a:cubicBezTo>
                <a:cubicBezTo>
                  <a:pt x="1112895" y="1571315"/>
                  <a:pt x="1112883" y="1571338"/>
                  <a:pt x="1112859" y="1571350"/>
                </a:cubicBezTo>
                <a:cubicBezTo>
                  <a:pt x="1112505" y="1571752"/>
                  <a:pt x="1112118" y="1572095"/>
                  <a:pt x="1111788" y="1572591"/>
                </a:cubicBezTo>
                <a:cubicBezTo>
                  <a:pt x="1111223" y="1573431"/>
                  <a:pt x="1110364" y="1575476"/>
                  <a:pt x="1109398" y="1577166"/>
                </a:cubicBezTo>
                <a:lnTo>
                  <a:pt x="1109410" y="1577155"/>
                </a:lnTo>
                <a:cubicBezTo>
                  <a:pt x="1108928" y="1578006"/>
                  <a:pt x="1108433" y="1578786"/>
                  <a:pt x="1107915" y="1579235"/>
                </a:cubicBezTo>
                <a:cubicBezTo>
                  <a:pt x="1105985" y="1580926"/>
                  <a:pt x="1103312" y="1581186"/>
                  <a:pt x="1100899" y="1582084"/>
                </a:cubicBezTo>
                <a:cubicBezTo>
                  <a:pt x="1100146" y="1582368"/>
                  <a:pt x="1099404" y="1582734"/>
                  <a:pt x="1098733" y="1583219"/>
                </a:cubicBezTo>
                <a:cubicBezTo>
                  <a:pt x="1098451" y="1583408"/>
                  <a:pt x="1098168" y="1583609"/>
                  <a:pt x="1097909" y="1583857"/>
                </a:cubicBezTo>
                <a:cubicBezTo>
                  <a:pt x="1097756" y="1584011"/>
                  <a:pt x="1097650" y="1584177"/>
                  <a:pt x="1097509" y="1584330"/>
                </a:cubicBezTo>
                <a:cubicBezTo>
                  <a:pt x="1096379" y="1585501"/>
                  <a:pt x="1095449" y="1586766"/>
                  <a:pt x="1094601" y="1588078"/>
                </a:cubicBezTo>
                <a:cubicBezTo>
                  <a:pt x="1094389" y="1588397"/>
                  <a:pt x="1094166" y="1588716"/>
                  <a:pt x="1093966" y="1589035"/>
                </a:cubicBezTo>
                <a:cubicBezTo>
                  <a:pt x="1094213" y="1589059"/>
                  <a:pt x="1094401" y="1589118"/>
                  <a:pt x="1094637" y="1589142"/>
                </a:cubicBezTo>
                <a:cubicBezTo>
                  <a:pt x="1095319" y="1589224"/>
                  <a:pt x="1096014" y="1589307"/>
                  <a:pt x="1096567" y="1589461"/>
                </a:cubicBezTo>
                <a:cubicBezTo>
                  <a:pt x="1096579" y="1589461"/>
                  <a:pt x="1096602" y="1589461"/>
                  <a:pt x="1096614" y="1589461"/>
                </a:cubicBezTo>
                <a:cubicBezTo>
                  <a:pt x="1096979" y="1589567"/>
                  <a:pt x="1097273" y="1589780"/>
                  <a:pt x="1097532" y="1590040"/>
                </a:cubicBezTo>
                <a:cubicBezTo>
                  <a:pt x="1098451" y="1590939"/>
                  <a:pt x="1098698" y="1592546"/>
                  <a:pt x="1097602" y="1593457"/>
                </a:cubicBezTo>
                <a:cubicBezTo>
                  <a:pt x="1096402" y="1594450"/>
                  <a:pt x="1095637" y="1595005"/>
                  <a:pt x="1094954" y="1595372"/>
                </a:cubicBezTo>
                <a:cubicBezTo>
                  <a:pt x="1094766" y="1595466"/>
                  <a:pt x="1094601" y="1595537"/>
                  <a:pt x="1094424" y="1595620"/>
                </a:cubicBezTo>
                <a:cubicBezTo>
                  <a:pt x="1093624" y="1595951"/>
                  <a:pt x="1092741" y="1596117"/>
                  <a:pt x="1091234" y="1596495"/>
                </a:cubicBezTo>
                <a:cubicBezTo>
                  <a:pt x="1090964" y="1596554"/>
                  <a:pt x="1090705" y="1596625"/>
                  <a:pt x="1090399" y="1596708"/>
                </a:cubicBezTo>
                <a:cubicBezTo>
                  <a:pt x="1090128" y="1596767"/>
                  <a:pt x="1089928" y="1596861"/>
                  <a:pt x="1089692" y="1596932"/>
                </a:cubicBezTo>
                <a:cubicBezTo>
                  <a:pt x="1085678" y="1598268"/>
                  <a:pt x="1085949" y="1600715"/>
                  <a:pt x="1087420" y="1603044"/>
                </a:cubicBezTo>
                <a:cubicBezTo>
                  <a:pt x="1088374" y="1604557"/>
                  <a:pt x="1089787" y="1606011"/>
                  <a:pt x="1090834" y="1607075"/>
                </a:cubicBezTo>
                <a:cubicBezTo>
                  <a:pt x="1091387" y="1607631"/>
                  <a:pt x="1091846" y="1608092"/>
                  <a:pt x="1092058" y="1608376"/>
                </a:cubicBezTo>
                <a:cubicBezTo>
                  <a:pt x="1092729" y="1609310"/>
                  <a:pt x="1093330" y="1610267"/>
                  <a:pt x="1093930" y="1611225"/>
                </a:cubicBezTo>
                <a:cubicBezTo>
                  <a:pt x="1094176" y="1611615"/>
                  <a:pt x="1094436" y="1611993"/>
                  <a:pt x="1094684" y="1612383"/>
                </a:cubicBezTo>
                <a:cubicBezTo>
                  <a:pt x="1095355" y="1613506"/>
                  <a:pt x="1095979" y="1614653"/>
                  <a:pt x="1096591" y="1615800"/>
                </a:cubicBezTo>
                <a:cubicBezTo>
                  <a:pt x="1096932" y="1616450"/>
                  <a:pt x="1097262" y="1617100"/>
                  <a:pt x="1097590" y="1617750"/>
                </a:cubicBezTo>
                <a:cubicBezTo>
                  <a:pt x="1097815" y="1618200"/>
                  <a:pt x="1098050" y="1618649"/>
                  <a:pt x="1098274" y="1619098"/>
                </a:cubicBezTo>
                <a:cubicBezTo>
                  <a:pt x="1098345" y="1619240"/>
                  <a:pt x="1098415" y="1619382"/>
                  <a:pt x="1098485" y="1619524"/>
                </a:cubicBezTo>
                <a:cubicBezTo>
                  <a:pt x="1099004" y="1620576"/>
                  <a:pt x="1099522" y="1621640"/>
                  <a:pt x="1100039" y="1622704"/>
                </a:cubicBezTo>
                <a:cubicBezTo>
                  <a:pt x="1100311" y="1623283"/>
                  <a:pt x="1100581" y="1623850"/>
                  <a:pt x="1100864" y="1624430"/>
                </a:cubicBezTo>
                <a:cubicBezTo>
                  <a:pt x="1101735" y="1626238"/>
                  <a:pt x="1102641" y="1628023"/>
                  <a:pt x="1103618" y="1629726"/>
                </a:cubicBezTo>
                <a:cubicBezTo>
                  <a:pt x="1103783" y="1630021"/>
                  <a:pt x="1103972" y="1630293"/>
                  <a:pt x="1104136" y="1630577"/>
                </a:cubicBezTo>
                <a:cubicBezTo>
                  <a:pt x="1104937" y="1631889"/>
                  <a:pt x="1105773" y="1633178"/>
                  <a:pt x="1106703" y="1634372"/>
                </a:cubicBezTo>
                <a:cubicBezTo>
                  <a:pt x="1106832" y="1634537"/>
                  <a:pt x="1106985" y="1634691"/>
                  <a:pt x="1107127" y="1634868"/>
                </a:cubicBezTo>
                <a:cubicBezTo>
                  <a:pt x="1109387" y="1637623"/>
                  <a:pt x="1112118" y="1639940"/>
                  <a:pt x="1115719" y="1641453"/>
                </a:cubicBezTo>
                <a:cubicBezTo>
                  <a:pt x="1115791" y="1641476"/>
                  <a:pt x="1115861" y="1641488"/>
                  <a:pt x="1115932" y="1641512"/>
                </a:cubicBezTo>
                <a:cubicBezTo>
                  <a:pt x="1116450" y="1641725"/>
                  <a:pt x="1116968" y="1641843"/>
                  <a:pt x="1117485" y="1642008"/>
                </a:cubicBezTo>
                <a:cubicBezTo>
                  <a:pt x="1117674" y="1642056"/>
                  <a:pt x="1117851" y="1642127"/>
                  <a:pt x="1118038" y="1642174"/>
                </a:cubicBezTo>
                <a:cubicBezTo>
                  <a:pt x="1120828" y="1642966"/>
                  <a:pt x="1123619" y="1643179"/>
                  <a:pt x="1126421" y="1643096"/>
                </a:cubicBezTo>
                <a:cubicBezTo>
                  <a:pt x="1127033" y="1643072"/>
                  <a:pt x="1127645" y="1643025"/>
                  <a:pt x="1128245" y="1642990"/>
                </a:cubicBezTo>
                <a:cubicBezTo>
                  <a:pt x="1128857" y="1642954"/>
                  <a:pt x="1129458" y="1642931"/>
                  <a:pt x="1130070" y="1642883"/>
                </a:cubicBezTo>
                <a:cubicBezTo>
                  <a:pt x="1130140" y="1642848"/>
                  <a:pt x="1130211" y="1642812"/>
                  <a:pt x="1130281" y="1642777"/>
                </a:cubicBezTo>
                <a:cubicBezTo>
                  <a:pt x="1130399" y="1642718"/>
                  <a:pt x="1130505" y="1642670"/>
                  <a:pt x="1130623" y="1642611"/>
                </a:cubicBezTo>
                <a:cubicBezTo>
                  <a:pt x="1130870" y="1642481"/>
                  <a:pt x="1131129" y="1642529"/>
                  <a:pt x="1131387" y="1642493"/>
                </a:cubicBezTo>
                <a:cubicBezTo>
                  <a:pt x="1131541" y="1641949"/>
                  <a:pt x="1131788" y="1641453"/>
                  <a:pt x="1131989" y="1640933"/>
                </a:cubicBezTo>
                <a:cubicBezTo>
                  <a:pt x="1132236" y="1640330"/>
                  <a:pt x="1132448" y="1639715"/>
                  <a:pt x="1132695" y="1639124"/>
                </a:cubicBezTo>
                <a:cubicBezTo>
                  <a:pt x="1130270" y="1639254"/>
                  <a:pt x="1127714" y="1638970"/>
                  <a:pt x="1125420" y="1638486"/>
                </a:cubicBezTo>
                <a:cubicBezTo>
                  <a:pt x="1125184" y="1638438"/>
                  <a:pt x="1124973" y="1638379"/>
                  <a:pt x="1124749" y="1638332"/>
                </a:cubicBezTo>
                <a:cubicBezTo>
                  <a:pt x="1123148" y="1637954"/>
                  <a:pt x="1121665" y="1637493"/>
                  <a:pt x="1120558" y="1636972"/>
                </a:cubicBezTo>
                <a:cubicBezTo>
                  <a:pt x="1118569" y="1636015"/>
                  <a:pt x="1119875" y="1633189"/>
                  <a:pt x="1121724" y="1633166"/>
                </a:cubicBezTo>
                <a:cubicBezTo>
                  <a:pt x="1122559" y="1633142"/>
                  <a:pt x="1123395" y="1633237"/>
                  <a:pt x="1124231" y="1633296"/>
                </a:cubicBezTo>
                <a:cubicBezTo>
                  <a:pt x="1125396" y="1633390"/>
                  <a:pt x="1126572" y="1633426"/>
                  <a:pt x="1127739" y="1633497"/>
                </a:cubicBezTo>
                <a:cubicBezTo>
                  <a:pt x="1128021" y="1633509"/>
                  <a:pt x="1128304" y="1633532"/>
                  <a:pt x="1128587" y="1633544"/>
                </a:cubicBezTo>
                <a:cubicBezTo>
                  <a:pt x="1128928" y="1633544"/>
                  <a:pt x="1129269" y="1633603"/>
                  <a:pt x="1129611" y="1633591"/>
                </a:cubicBezTo>
                <a:cubicBezTo>
                  <a:pt x="1130964" y="1633568"/>
                  <a:pt x="1132401" y="1633414"/>
                  <a:pt x="1133837" y="1633308"/>
                </a:cubicBezTo>
                <a:cubicBezTo>
                  <a:pt x="1134590" y="1633249"/>
                  <a:pt x="1135344" y="1633178"/>
                  <a:pt x="1136085" y="1633189"/>
                </a:cubicBezTo>
                <a:cubicBezTo>
                  <a:pt x="1137145" y="1631830"/>
                  <a:pt x="1138381" y="1630553"/>
                  <a:pt x="1139782" y="1629371"/>
                </a:cubicBezTo>
                <a:cubicBezTo>
                  <a:pt x="1140488" y="1628780"/>
                  <a:pt x="1141253" y="1628213"/>
                  <a:pt x="1142053" y="1627669"/>
                </a:cubicBezTo>
                <a:cubicBezTo>
                  <a:pt x="1142807" y="1627149"/>
                  <a:pt x="1143631" y="1626664"/>
                  <a:pt x="1144479" y="1626191"/>
                </a:cubicBezTo>
                <a:cubicBezTo>
                  <a:pt x="1144738" y="1626049"/>
                  <a:pt x="1144972" y="1625884"/>
                  <a:pt x="1145244" y="1625742"/>
                </a:cubicBezTo>
                <a:cubicBezTo>
                  <a:pt x="1144985" y="1625754"/>
                  <a:pt x="1144726" y="1625754"/>
                  <a:pt x="1144467" y="1625754"/>
                </a:cubicBezTo>
                <a:cubicBezTo>
                  <a:pt x="1143242" y="1625801"/>
                  <a:pt x="1142006" y="1625801"/>
                  <a:pt x="1140794" y="1625742"/>
                </a:cubicBezTo>
                <a:cubicBezTo>
                  <a:pt x="1138781" y="1625635"/>
                  <a:pt x="1136791" y="1625399"/>
                  <a:pt x="1134873" y="1624879"/>
                </a:cubicBezTo>
                <a:cubicBezTo>
                  <a:pt x="1134720" y="1624832"/>
                  <a:pt x="1134637" y="1624702"/>
                  <a:pt x="1134508" y="1624630"/>
                </a:cubicBezTo>
                <a:cubicBezTo>
                  <a:pt x="1133166" y="1623862"/>
                  <a:pt x="1133072" y="1621628"/>
                  <a:pt x="1134802" y="1621226"/>
                </a:cubicBezTo>
                <a:cubicBezTo>
                  <a:pt x="1135379" y="1621084"/>
                  <a:pt x="1136344" y="1620966"/>
                  <a:pt x="1137568" y="1620836"/>
                </a:cubicBezTo>
                <a:cubicBezTo>
                  <a:pt x="1139334" y="1620647"/>
                  <a:pt x="1141665" y="1620469"/>
                  <a:pt x="1144325" y="1620256"/>
                </a:cubicBezTo>
                <a:cubicBezTo>
                  <a:pt x="1145219" y="1620197"/>
                  <a:pt x="1146137" y="1620126"/>
                  <a:pt x="1147092" y="1620044"/>
                </a:cubicBezTo>
                <a:cubicBezTo>
                  <a:pt x="1148057" y="1619973"/>
                  <a:pt x="1149046" y="1619902"/>
                  <a:pt x="1150046" y="1619819"/>
                </a:cubicBezTo>
                <a:cubicBezTo>
                  <a:pt x="1150588" y="1619772"/>
                  <a:pt x="1151130" y="1619725"/>
                  <a:pt x="1151682" y="1619689"/>
                </a:cubicBezTo>
                <a:cubicBezTo>
                  <a:pt x="1152754" y="1619594"/>
                  <a:pt x="1153814" y="1619500"/>
                  <a:pt x="1154873" y="1619405"/>
                </a:cubicBezTo>
                <a:cubicBezTo>
                  <a:pt x="1156380" y="1619263"/>
                  <a:pt x="1157875" y="1619122"/>
                  <a:pt x="1159311" y="1618956"/>
                </a:cubicBezTo>
                <a:cubicBezTo>
                  <a:pt x="1160618" y="1618814"/>
                  <a:pt x="1161865" y="1618649"/>
                  <a:pt x="1163054" y="1618483"/>
                </a:cubicBezTo>
                <a:cubicBezTo>
                  <a:pt x="1164808" y="1618235"/>
                  <a:pt x="1166421" y="1617963"/>
                  <a:pt x="1167751" y="1617656"/>
                </a:cubicBezTo>
                <a:cubicBezTo>
                  <a:pt x="1166245" y="1617419"/>
                  <a:pt x="1164832" y="1617207"/>
                  <a:pt x="1163466" y="1617006"/>
                </a:cubicBezTo>
                <a:cubicBezTo>
                  <a:pt x="1161948" y="1616781"/>
                  <a:pt x="1160499" y="1616568"/>
                  <a:pt x="1159146" y="1616379"/>
                </a:cubicBezTo>
                <a:cubicBezTo>
                  <a:pt x="1155803" y="1615918"/>
                  <a:pt x="1152942" y="1615551"/>
                  <a:pt x="1150422" y="1615244"/>
                </a:cubicBezTo>
                <a:cubicBezTo>
                  <a:pt x="1149740" y="1615161"/>
                  <a:pt x="1149081" y="1615079"/>
                  <a:pt x="1148445" y="1615008"/>
                </a:cubicBezTo>
                <a:cubicBezTo>
                  <a:pt x="1146962" y="1614830"/>
                  <a:pt x="1145585" y="1614665"/>
                  <a:pt x="1144349" y="1614511"/>
                </a:cubicBezTo>
                <a:cubicBezTo>
                  <a:pt x="1144255" y="1614488"/>
                  <a:pt x="1144160" y="1614488"/>
                  <a:pt x="1144066" y="1614464"/>
                </a:cubicBezTo>
                <a:cubicBezTo>
                  <a:pt x="1143548" y="1614405"/>
                  <a:pt x="1143054" y="1614334"/>
                  <a:pt x="1142571" y="1614275"/>
                </a:cubicBezTo>
                <a:cubicBezTo>
                  <a:pt x="1140935" y="1614050"/>
                  <a:pt x="1139499" y="1613837"/>
                  <a:pt x="1138204" y="1613577"/>
                </a:cubicBezTo>
                <a:cubicBezTo>
                  <a:pt x="1137532" y="1613447"/>
                  <a:pt x="1136897" y="1613305"/>
                  <a:pt x="1136297" y="1613152"/>
                </a:cubicBezTo>
                <a:cubicBezTo>
                  <a:pt x="1136284" y="1613140"/>
                  <a:pt x="1136274" y="1613140"/>
                  <a:pt x="1136262" y="1613140"/>
                </a:cubicBezTo>
                <a:cubicBezTo>
                  <a:pt x="1134343" y="1612643"/>
                  <a:pt x="1132683" y="1612005"/>
                  <a:pt x="1131000" y="1611059"/>
                </a:cubicBezTo>
                <a:cubicBezTo>
                  <a:pt x="1130788" y="1610941"/>
                  <a:pt x="1130576" y="1610823"/>
                  <a:pt x="1130364" y="1610705"/>
                </a:cubicBezTo>
                <a:cubicBezTo>
                  <a:pt x="1130246" y="1610634"/>
                  <a:pt x="1130211" y="1610527"/>
                  <a:pt x="1130140" y="1610433"/>
                </a:cubicBezTo>
                <a:cubicBezTo>
                  <a:pt x="1129905" y="1610161"/>
                  <a:pt x="1129834" y="1609830"/>
                  <a:pt x="1129940" y="1609511"/>
                </a:cubicBezTo>
                <a:cubicBezTo>
                  <a:pt x="1130070" y="1609109"/>
                  <a:pt x="1130388" y="1608766"/>
                  <a:pt x="1130800" y="1608648"/>
                </a:cubicBezTo>
                <a:cubicBezTo>
                  <a:pt x="1133436" y="1607891"/>
                  <a:pt x="1136121" y="1607749"/>
                  <a:pt x="1138899" y="1607879"/>
                </a:cubicBezTo>
                <a:cubicBezTo>
                  <a:pt x="1140088" y="1607938"/>
                  <a:pt x="1141300" y="1608045"/>
                  <a:pt x="1142536" y="1608210"/>
                </a:cubicBezTo>
                <a:cubicBezTo>
                  <a:pt x="1143148" y="1608281"/>
                  <a:pt x="1143749" y="1608364"/>
                  <a:pt x="1144373" y="1608458"/>
                </a:cubicBezTo>
                <a:cubicBezTo>
                  <a:pt x="1145079" y="1608565"/>
                  <a:pt x="1145809" y="1608683"/>
                  <a:pt x="1146539" y="1608801"/>
                </a:cubicBezTo>
                <a:cubicBezTo>
                  <a:pt x="1146539" y="1608801"/>
                  <a:pt x="1146550" y="1608801"/>
                  <a:pt x="1146562" y="1608801"/>
                </a:cubicBezTo>
                <a:cubicBezTo>
                  <a:pt x="1148728" y="1609180"/>
                  <a:pt x="1150988" y="1609593"/>
                  <a:pt x="1153402" y="1609983"/>
                </a:cubicBezTo>
                <a:cubicBezTo>
                  <a:pt x="1155120" y="1610267"/>
                  <a:pt x="1156945" y="1610515"/>
                  <a:pt x="1158805" y="1610728"/>
                </a:cubicBezTo>
                <a:cubicBezTo>
                  <a:pt x="1159923" y="1610858"/>
                  <a:pt x="1161018" y="1611000"/>
                  <a:pt x="1162183" y="1611083"/>
                </a:cubicBezTo>
                <a:cubicBezTo>
                  <a:pt x="1161312" y="1610610"/>
                  <a:pt x="1160452" y="1610078"/>
                  <a:pt x="1159593" y="1609558"/>
                </a:cubicBezTo>
                <a:cubicBezTo>
                  <a:pt x="1159311" y="1609392"/>
                  <a:pt x="1159027" y="1609239"/>
                  <a:pt x="1158746" y="1609061"/>
                </a:cubicBezTo>
                <a:cubicBezTo>
                  <a:pt x="1157851" y="1608518"/>
                  <a:pt x="1156956" y="1607962"/>
                  <a:pt x="1156062" y="1607406"/>
                </a:cubicBezTo>
                <a:cubicBezTo>
                  <a:pt x="1156003" y="1607359"/>
                  <a:pt x="1155932" y="1607324"/>
                  <a:pt x="1155874" y="1607288"/>
                </a:cubicBezTo>
                <a:cubicBezTo>
                  <a:pt x="1153096" y="1605527"/>
                  <a:pt x="1150294" y="1603848"/>
                  <a:pt x="1147362" y="1602524"/>
                </a:cubicBezTo>
                <a:cubicBezTo>
                  <a:pt x="1146986" y="1602358"/>
                  <a:pt x="1146609" y="1602134"/>
                  <a:pt x="1146221" y="1601980"/>
                </a:cubicBezTo>
                <a:cubicBezTo>
                  <a:pt x="1146209" y="1601980"/>
                  <a:pt x="1146197" y="1601968"/>
                  <a:pt x="1146184" y="1601968"/>
                </a:cubicBezTo>
                <a:cubicBezTo>
                  <a:pt x="1145762" y="1601803"/>
                  <a:pt x="1145314" y="1601649"/>
                  <a:pt x="1144891" y="1601484"/>
                </a:cubicBezTo>
                <a:cubicBezTo>
                  <a:pt x="1140299" y="1599781"/>
                  <a:pt x="1135073" y="1598445"/>
                  <a:pt x="1130564" y="1596223"/>
                </a:cubicBezTo>
                <a:cubicBezTo>
                  <a:pt x="1128704" y="1595313"/>
                  <a:pt x="1126997" y="1594225"/>
                  <a:pt x="1125491" y="1592901"/>
                </a:cubicBezTo>
                <a:cubicBezTo>
                  <a:pt x="1125219" y="1592653"/>
                  <a:pt x="1124902" y="1592440"/>
                  <a:pt x="1124643" y="1592168"/>
                </a:cubicBezTo>
                <a:cubicBezTo>
                  <a:pt x="1124078" y="1591601"/>
                  <a:pt x="1124455" y="1590359"/>
                  <a:pt x="1125302" y="1590312"/>
                </a:cubicBezTo>
                <a:cubicBezTo>
                  <a:pt x="1127115" y="1590194"/>
                  <a:pt x="1128999" y="1590442"/>
                  <a:pt x="1130894" y="1590832"/>
                </a:cubicBezTo>
                <a:cubicBezTo>
                  <a:pt x="1134355" y="1591542"/>
                  <a:pt x="1137886" y="1592854"/>
                  <a:pt x="1141253" y="1594343"/>
                </a:cubicBezTo>
                <a:cubicBezTo>
                  <a:pt x="1138381" y="1591849"/>
                  <a:pt x="1135756" y="1588953"/>
                  <a:pt x="1133189" y="1586411"/>
                </a:cubicBezTo>
                <a:cubicBezTo>
                  <a:pt x="1130670" y="1583928"/>
                  <a:pt x="1126456" y="1581198"/>
                  <a:pt x="1124878" y="1577769"/>
                </a:cubicBezTo>
                <a:cubicBezTo>
                  <a:pt x="1124513" y="1576989"/>
                  <a:pt x="1124242" y="1576197"/>
                  <a:pt x="1124206" y="1575346"/>
                </a:cubicBezTo>
                <a:cubicBezTo>
                  <a:pt x="1124184" y="1574814"/>
                  <a:pt x="1124608" y="1574223"/>
                  <a:pt x="1125173" y="1574234"/>
                </a:cubicBezTo>
                <a:cubicBezTo>
                  <a:pt x="1128210" y="1574329"/>
                  <a:pt x="1130929" y="1576764"/>
                  <a:pt x="1133342" y="1579472"/>
                </a:cubicBezTo>
                <a:cubicBezTo>
                  <a:pt x="1132624" y="1577828"/>
                  <a:pt x="1131953" y="1576173"/>
                  <a:pt x="1131482" y="1574447"/>
                </a:cubicBezTo>
                <a:cubicBezTo>
                  <a:pt x="1131176" y="1573324"/>
                  <a:pt x="1131105" y="1572189"/>
                  <a:pt x="1130976" y="1571054"/>
                </a:cubicBezTo>
                <a:close/>
                <a:moveTo>
                  <a:pt x="1465861" y="1879637"/>
                </a:moveTo>
                <a:cubicBezTo>
                  <a:pt x="1465707" y="1879767"/>
                  <a:pt x="1465567" y="1879897"/>
                  <a:pt x="1465426" y="1880015"/>
                </a:cubicBezTo>
                <a:cubicBezTo>
                  <a:pt x="1459681" y="1885772"/>
                  <a:pt x="1455761" y="1891600"/>
                  <a:pt x="1453748" y="1900159"/>
                </a:cubicBezTo>
                <a:cubicBezTo>
                  <a:pt x="1453678" y="1900478"/>
                  <a:pt x="1453547" y="1900762"/>
                  <a:pt x="1453430" y="1901069"/>
                </a:cubicBezTo>
                <a:cubicBezTo>
                  <a:pt x="1453054" y="1902110"/>
                  <a:pt x="1452524" y="1903067"/>
                  <a:pt x="1451888" y="1903978"/>
                </a:cubicBezTo>
                <a:cubicBezTo>
                  <a:pt x="1451335" y="1904770"/>
                  <a:pt x="1450735" y="1905550"/>
                  <a:pt x="1450158" y="1906318"/>
                </a:cubicBezTo>
                <a:cubicBezTo>
                  <a:pt x="1449322" y="1907441"/>
                  <a:pt x="1448215" y="1908198"/>
                  <a:pt x="1447074" y="1908895"/>
                </a:cubicBezTo>
                <a:cubicBezTo>
                  <a:pt x="1446685" y="1909132"/>
                  <a:pt x="1446308" y="1909380"/>
                  <a:pt x="1445908" y="1909605"/>
                </a:cubicBezTo>
                <a:cubicBezTo>
                  <a:pt x="1444849" y="1910219"/>
                  <a:pt x="1443777" y="1910834"/>
                  <a:pt x="1442871" y="1911674"/>
                </a:cubicBezTo>
                <a:cubicBezTo>
                  <a:pt x="1438398" y="1915823"/>
                  <a:pt x="1441458" y="1916899"/>
                  <a:pt x="1441388" y="1920871"/>
                </a:cubicBezTo>
                <a:cubicBezTo>
                  <a:pt x="1441329" y="1924016"/>
                  <a:pt x="1440858" y="1924760"/>
                  <a:pt x="1439810" y="1927042"/>
                </a:cubicBezTo>
                <a:cubicBezTo>
                  <a:pt x="1439669" y="1927349"/>
                  <a:pt x="1439515" y="1927668"/>
                  <a:pt x="1439363" y="1928035"/>
                </a:cubicBezTo>
                <a:cubicBezTo>
                  <a:pt x="1439339" y="1928070"/>
                  <a:pt x="1439339" y="1928118"/>
                  <a:pt x="1439316" y="1928153"/>
                </a:cubicBezTo>
                <a:cubicBezTo>
                  <a:pt x="1436573" y="1934596"/>
                  <a:pt x="1438880" y="1943285"/>
                  <a:pt x="1443306" y="1957707"/>
                </a:cubicBezTo>
                <a:cubicBezTo>
                  <a:pt x="1441858" y="1949196"/>
                  <a:pt x="1441117" y="1940140"/>
                  <a:pt x="1441894" y="1931605"/>
                </a:cubicBezTo>
                <a:cubicBezTo>
                  <a:pt x="1441953" y="1931002"/>
                  <a:pt x="1441987" y="1930399"/>
                  <a:pt x="1442059" y="1929796"/>
                </a:cubicBezTo>
                <a:cubicBezTo>
                  <a:pt x="1442742" y="1923944"/>
                  <a:pt x="1444189" y="1918377"/>
                  <a:pt x="1446756" y="1913506"/>
                </a:cubicBezTo>
                <a:cubicBezTo>
                  <a:pt x="1447227" y="1912607"/>
                  <a:pt x="1448580" y="1913234"/>
                  <a:pt x="1448522" y="1914133"/>
                </a:cubicBezTo>
                <a:cubicBezTo>
                  <a:pt x="1448051" y="1922479"/>
                  <a:pt x="1446578" y="1927668"/>
                  <a:pt x="1445967" y="1934596"/>
                </a:cubicBezTo>
                <a:cubicBezTo>
                  <a:pt x="1445920" y="1935163"/>
                  <a:pt x="1445873" y="1935731"/>
                  <a:pt x="1445838" y="1936322"/>
                </a:cubicBezTo>
                <a:cubicBezTo>
                  <a:pt x="1445449" y="1942481"/>
                  <a:pt x="1445814" y="1950189"/>
                  <a:pt x="1448085" y="1962483"/>
                </a:cubicBezTo>
                <a:cubicBezTo>
                  <a:pt x="1448886" y="1954929"/>
                  <a:pt x="1448733" y="1947233"/>
                  <a:pt x="1449145" y="1939608"/>
                </a:cubicBezTo>
                <a:cubicBezTo>
                  <a:pt x="1449168" y="1939230"/>
                  <a:pt x="1449181" y="1938864"/>
                  <a:pt x="1449204" y="1938497"/>
                </a:cubicBezTo>
                <a:cubicBezTo>
                  <a:pt x="1449546" y="1933024"/>
                  <a:pt x="1450228" y="1927586"/>
                  <a:pt x="1451840" y="1922266"/>
                </a:cubicBezTo>
                <a:cubicBezTo>
                  <a:pt x="1452065" y="1921545"/>
                  <a:pt x="1452759" y="1921237"/>
                  <a:pt x="1453383" y="1921308"/>
                </a:cubicBezTo>
                <a:cubicBezTo>
                  <a:pt x="1454019" y="1921391"/>
                  <a:pt x="1454572" y="1921852"/>
                  <a:pt x="1454537" y="1922656"/>
                </a:cubicBezTo>
                <a:cubicBezTo>
                  <a:pt x="1454537" y="1922656"/>
                  <a:pt x="1454513" y="1922904"/>
                  <a:pt x="1454478" y="1923294"/>
                </a:cubicBezTo>
                <a:cubicBezTo>
                  <a:pt x="1454466" y="1923519"/>
                  <a:pt x="1454443" y="1923814"/>
                  <a:pt x="1454407" y="1924169"/>
                </a:cubicBezTo>
                <a:cubicBezTo>
                  <a:pt x="1454384" y="1924512"/>
                  <a:pt x="1454349" y="1924914"/>
                  <a:pt x="1454313" y="1925363"/>
                </a:cubicBezTo>
                <a:cubicBezTo>
                  <a:pt x="1454266" y="1925954"/>
                  <a:pt x="1454219" y="1926616"/>
                  <a:pt x="1454160" y="1927385"/>
                </a:cubicBezTo>
                <a:cubicBezTo>
                  <a:pt x="1453995" y="1929725"/>
                  <a:pt x="1453772" y="1932846"/>
                  <a:pt x="1453525" y="1936842"/>
                </a:cubicBezTo>
                <a:cubicBezTo>
                  <a:pt x="1453407" y="1938686"/>
                  <a:pt x="1453277" y="1940720"/>
                  <a:pt x="1453160" y="1942907"/>
                </a:cubicBezTo>
                <a:cubicBezTo>
                  <a:pt x="1453148" y="1942989"/>
                  <a:pt x="1453148" y="1943084"/>
                  <a:pt x="1453136" y="1943167"/>
                </a:cubicBezTo>
                <a:cubicBezTo>
                  <a:pt x="1453136" y="1943285"/>
                  <a:pt x="1453123" y="1943415"/>
                  <a:pt x="1453123" y="1943533"/>
                </a:cubicBezTo>
                <a:cubicBezTo>
                  <a:pt x="1452876" y="1947777"/>
                  <a:pt x="1452618" y="1952612"/>
                  <a:pt x="1452371" y="1958050"/>
                </a:cubicBezTo>
                <a:cubicBezTo>
                  <a:pt x="1453501" y="1955130"/>
                  <a:pt x="1454961" y="1950933"/>
                  <a:pt x="1456267" y="1947127"/>
                </a:cubicBezTo>
                <a:cubicBezTo>
                  <a:pt x="1456291" y="1947044"/>
                  <a:pt x="1456314" y="1946961"/>
                  <a:pt x="1456350" y="1946879"/>
                </a:cubicBezTo>
                <a:cubicBezTo>
                  <a:pt x="1457845" y="1942481"/>
                  <a:pt x="1459140" y="1938663"/>
                  <a:pt x="1459469" y="1938024"/>
                </a:cubicBezTo>
                <a:cubicBezTo>
                  <a:pt x="1460329" y="1936369"/>
                  <a:pt x="1462589" y="1937658"/>
                  <a:pt x="1461965" y="1939325"/>
                </a:cubicBezTo>
                <a:cubicBezTo>
                  <a:pt x="1461541" y="1940459"/>
                  <a:pt x="1461176" y="1941618"/>
                  <a:pt x="1460811" y="1942776"/>
                </a:cubicBezTo>
                <a:cubicBezTo>
                  <a:pt x="1460905" y="1945472"/>
                  <a:pt x="1460599" y="1948226"/>
                  <a:pt x="1460046" y="1950993"/>
                </a:cubicBezTo>
                <a:cubicBezTo>
                  <a:pt x="1459964" y="1951430"/>
                  <a:pt x="1459858" y="1951879"/>
                  <a:pt x="1459752" y="1952328"/>
                </a:cubicBezTo>
                <a:cubicBezTo>
                  <a:pt x="1458422" y="1958192"/>
                  <a:pt x="1455985" y="1964044"/>
                  <a:pt x="1453277" y="1969423"/>
                </a:cubicBezTo>
                <a:cubicBezTo>
                  <a:pt x="1452842" y="1970309"/>
                  <a:pt x="1452394" y="1971184"/>
                  <a:pt x="1451946" y="1972035"/>
                </a:cubicBezTo>
                <a:cubicBezTo>
                  <a:pt x="1453077" y="1971137"/>
                  <a:pt x="1454219" y="1970203"/>
                  <a:pt x="1455337" y="1969245"/>
                </a:cubicBezTo>
                <a:cubicBezTo>
                  <a:pt x="1459187" y="1965959"/>
                  <a:pt x="1462871" y="1962271"/>
                  <a:pt x="1465684" y="1958228"/>
                </a:cubicBezTo>
                <a:cubicBezTo>
                  <a:pt x="1467757" y="1951087"/>
                  <a:pt x="1469522" y="1944455"/>
                  <a:pt x="1470769" y="1937894"/>
                </a:cubicBezTo>
                <a:cubicBezTo>
                  <a:pt x="1470923" y="1937126"/>
                  <a:pt x="1471029" y="1936369"/>
                  <a:pt x="1471159" y="1935612"/>
                </a:cubicBezTo>
                <a:cubicBezTo>
                  <a:pt x="1471630" y="1932858"/>
                  <a:pt x="1472006" y="1930092"/>
                  <a:pt x="1472265" y="1927314"/>
                </a:cubicBezTo>
                <a:cubicBezTo>
                  <a:pt x="1472501" y="1924784"/>
                  <a:pt x="1472665" y="1922242"/>
                  <a:pt x="1472700" y="1919641"/>
                </a:cubicBezTo>
                <a:cubicBezTo>
                  <a:pt x="1472713" y="1917892"/>
                  <a:pt x="1472654" y="1916083"/>
                  <a:pt x="1472583" y="1914274"/>
                </a:cubicBezTo>
                <a:cubicBezTo>
                  <a:pt x="1472454" y="1911473"/>
                  <a:pt x="1472242" y="1908612"/>
                  <a:pt x="1471842" y="1905633"/>
                </a:cubicBezTo>
                <a:cubicBezTo>
                  <a:pt x="1471830" y="1905503"/>
                  <a:pt x="1471830" y="1905396"/>
                  <a:pt x="1471817" y="1905278"/>
                </a:cubicBezTo>
                <a:cubicBezTo>
                  <a:pt x="1471559" y="1903422"/>
                  <a:pt x="1468121" y="1877840"/>
                  <a:pt x="1465861" y="1879637"/>
                </a:cubicBezTo>
                <a:close/>
                <a:moveTo>
                  <a:pt x="961969" y="1413814"/>
                </a:moveTo>
                <a:lnTo>
                  <a:pt x="961968" y="1413814"/>
                </a:lnTo>
                <a:lnTo>
                  <a:pt x="961968" y="1413814"/>
                </a:lnTo>
                <a:close/>
                <a:moveTo>
                  <a:pt x="1040487" y="1485063"/>
                </a:moveTo>
                <a:cubicBezTo>
                  <a:pt x="1039979" y="1484543"/>
                  <a:pt x="1039424" y="1484070"/>
                  <a:pt x="1038857" y="1483609"/>
                </a:cubicBezTo>
                <a:cubicBezTo>
                  <a:pt x="1037856" y="1484401"/>
                  <a:pt x="1036806" y="1485134"/>
                  <a:pt x="1035698" y="1485784"/>
                </a:cubicBezTo>
                <a:cubicBezTo>
                  <a:pt x="1037614" y="1491187"/>
                  <a:pt x="1040075" y="1497145"/>
                  <a:pt x="1044078" y="1502867"/>
                </a:cubicBezTo>
                <a:cubicBezTo>
                  <a:pt x="1043995" y="1501105"/>
                  <a:pt x="1043917" y="1499332"/>
                  <a:pt x="1043985" y="1497594"/>
                </a:cubicBezTo>
                <a:cubicBezTo>
                  <a:pt x="1044088" y="1494946"/>
                  <a:pt x="1044181" y="1492298"/>
                  <a:pt x="1044264" y="1489638"/>
                </a:cubicBezTo>
                <a:cubicBezTo>
                  <a:pt x="1043078" y="1488031"/>
                  <a:pt x="1041863" y="1486446"/>
                  <a:pt x="1040487" y="1485063"/>
                </a:cubicBezTo>
                <a:close/>
                <a:moveTo>
                  <a:pt x="783207" y="1247530"/>
                </a:moveTo>
                <a:cubicBezTo>
                  <a:pt x="782347" y="1247364"/>
                  <a:pt x="781483" y="1247187"/>
                  <a:pt x="780677" y="1247045"/>
                </a:cubicBezTo>
                <a:cubicBezTo>
                  <a:pt x="779479" y="1246820"/>
                  <a:pt x="778340" y="1246631"/>
                  <a:pt x="777288" y="1246478"/>
                </a:cubicBezTo>
                <a:cubicBezTo>
                  <a:pt x="778478" y="1246856"/>
                  <a:pt x="779593" y="1247376"/>
                  <a:pt x="780751" y="1247813"/>
                </a:cubicBezTo>
                <a:cubicBezTo>
                  <a:pt x="781213" y="1247991"/>
                  <a:pt x="781676" y="1248168"/>
                  <a:pt x="782132" y="1248345"/>
                </a:cubicBezTo>
                <a:cubicBezTo>
                  <a:pt x="782292" y="1248416"/>
                  <a:pt x="782458" y="1248475"/>
                  <a:pt x="782617" y="1248534"/>
                </a:cubicBezTo>
                <a:cubicBezTo>
                  <a:pt x="782695" y="1248416"/>
                  <a:pt x="782764" y="1248286"/>
                  <a:pt x="782842" y="1248156"/>
                </a:cubicBezTo>
                <a:cubicBezTo>
                  <a:pt x="782969" y="1247943"/>
                  <a:pt x="783076" y="1247742"/>
                  <a:pt x="783207" y="1247530"/>
                </a:cubicBezTo>
                <a:close/>
                <a:moveTo>
                  <a:pt x="1274863" y="1698741"/>
                </a:moveTo>
                <a:cubicBezTo>
                  <a:pt x="1274863" y="1698753"/>
                  <a:pt x="1274852" y="1698753"/>
                  <a:pt x="1274852" y="1698753"/>
                </a:cubicBezTo>
                <a:lnTo>
                  <a:pt x="1274852" y="1698765"/>
                </a:lnTo>
                <a:cubicBezTo>
                  <a:pt x="1272920" y="1700904"/>
                  <a:pt x="1271320" y="1703458"/>
                  <a:pt x="1269990" y="1706141"/>
                </a:cubicBezTo>
                <a:cubicBezTo>
                  <a:pt x="1269871" y="1706401"/>
                  <a:pt x="1269707" y="1706638"/>
                  <a:pt x="1269590" y="1706898"/>
                </a:cubicBezTo>
                <a:cubicBezTo>
                  <a:pt x="1268777" y="1708647"/>
                  <a:pt x="1268071" y="1710433"/>
                  <a:pt x="1267553" y="1712265"/>
                </a:cubicBezTo>
                <a:cubicBezTo>
                  <a:pt x="1267294" y="1713175"/>
                  <a:pt x="1267165" y="1714097"/>
                  <a:pt x="1266987" y="1715008"/>
                </a:cubicBezTo>
                <a:cubicBezTo>
                  <a:pt x="1266882" y="1715504"/>
                  <a:pt x="1266753" y="1716001"/>
                  <a:pt x="1266681" y="1716485"/>
                </a:cubicBezTo>
                <a:cubicBezTo>
                  <a:pt x="1266635" y="1716733"/>
                  <a:pt x="1266552" y="1716970"/>
                  <a:pt x="1266529" y="1717218"/>
                </a:cubicBezTo>
                <a:cubicBezTo>
                  <a:pt x="1266258" y="1719311"/>
                  <a:pt x="1266176" y="1721427"/>
                  <a:pt x="1266105" y="1723555"/>
                </a:cubicBezTo>
                <a:cubicBezTo>
                  <a:pt x="1266105" y="1723732"/>
                  <a:pt x="1266093" y="1723909"/>
                  <a:pt x="1266092" y="1724075"/>
                </a:cubicBezTo>
                <a:cubicBezTo>
                  <a:pt x="1266070" y="1724690"/>
                  <a:pt x="1266045" y="1725292"/>
                  <a:pt x="1266034" y="1725907"/>
                </a:cubicBezTo>
                <a:cubicBezTo>
                  <a:pt x="1266753" y="1725115"/>
                  <a:pt x="1267518" y="1724370"/>
                  <a:pt x="1268295" y="1723626"/>
                </a:cubicBezTo>
                <a:cubicBezTo>
                  <a:pt x="1269130" y="1722834"/>
                  <a:pt x="1270037" y="1722101"/>
                  <a:pt x="1270990" y="1721379"/>
                </a:cubicBezTo>
                <a:cubicBezTo>
                  <a:pt x="1271308" y="1721143"/>
                  <a:pt x="1271579" y="1720883"/>
                  <a:pt x="1271909" y="1720658"/>
                </a:cubicBezTo>
                <a:cubicBezTo>
                  <a:pt x="1271909" y="1719996"/>
                  <a:pt x="1271956" y="1719192"/>
                  <a:pt x="1271979" y="1718460"/>
                </a:cubicBezTo>
                <a:cubicBezTo>
                  <a:pt x="1272037" y="1716391"/>
                  <a:pt x="1272191" y="1714145"/>
                  <a:pt x="1272450" y="1711709"/>
                </a:cubicBezTo>
                <a:cubicBezTo>
                  <a:pt x="1272709" y="1709380"/>
                  <a:pt x="1273027" y="1706992"/>
                  <a:pt x="1273498" y="1704557"/>
                </a:cubicBezTo>
                <a:cubicBezTo>
                  <a:pt x="1273816" y="1702902"/>
                  <a:pt x="1274216" y="1701247"/>
                  <a:pt x="1274663" y="1699616"/>
                </a:cubicBezTo>
                <a:cubicBezTo>
                  <a:pt x="1274734" y="1699332"/>
                  <a:pt x="1274781" y="1699036"/>
                  <a:pt x="1274863" y="1698741"/>
                </a:cubicBezTo>
                <a:close/>
                <a:moveTo>
                  <a:pt x="749297" y="1213483"/>
                </a:moveTo>
                <a:cubicBezTo>
                  <a:pt x="745356" y="1213684"/>
                  <a:pt x="741567" y="1214275"/>
                  <a:pt x="737890" y="1215256"/>
                </a:cubicBezTo>
                <a:cubicBezTo>
                  <a:pt x="737432" y="1216226"/>
                  <a:pt x="737796" y="1217124"/>
                  <a:pt x="738582" y="1217916"/>
                </a:cubicBezTo>
                <a:lnTo>
                  <a:pt x="738581" y="1217916"/>
                </a:lnTo>
                <a:cubicBezTo>
                  <a:pt x="741499" y="1218259"/>
                  <a:pt x="744127" y="1218318"/>
                  <a:pt x="746747" y="1218295"/>
                </a:cubicBezTo>
                <a:cubicBezTo>
                  <a:pt x="746243" y="1218271"/>
                  <a:pt x="745749" y="1218235"/>
                  <a:pt x="745283" y="1218212"/>
                </a:cubicBezTo>
                <a:cubicBezTo>
                  <a:pt x="742894" y="1218094"/>
                  <a:pt x="742597" y="1214689"/>
                  <a:pt x="745061" y="1214441"/>
                </a:cubicBezTo>
                <a:cubicBezTo>
                  <a:pt x="746277" y="1214311"/>
                  <a:pt x="747811" y="1213861"/>
                  <a:pt x="749297" y="1213483"/>
                </a:cubicBezTo>
                <a:close/>
                <a:moveTo>
                  <a:pt x="885686" y="1339302"/>
                </a:moveTo>
                <a:cubicBezTo>
                  <a:pt x="882841" y="1338190"/>
                  <a:pt x="880095" y="1336949"/>
                  <a:pt x="877259" y="1335932"/>
                </a:cubicBezTo>
                <a:cubicBezTo>
                  <a:pt x="876370" y="1336074"/>
                  <a:pt x="875445" y="1336228"/>
                  <a:pt x="874484" y="1336382"/>
                </a:cubicBezTo>
                <a:cubicBezTo>
                  <a:pt x="874875" y="1337410"/>
                  <a:pt x="875181" y="1338474"/>
                  <a:pt x="875506" y="1339538"/>
                </a:cubicBezTo>
                <a:cubicBezTo>
                  <a:pt x="878808" y="1339018"/>
                  <a:pt x="882167" y="1338947"/>
                  <a:pt x="885686" y="1339302"/>
                </a:cubicBezTo>
                <a:close/>
                <a:moveTo>
                  <a:pt x="1004933" y="1448664"/>
                </a:moveTo>
                <a:lnTo>
                  <a:pt x="1004932" y="1448664"/>
                </a:lnTo>
                <a:lnTo>
                  <a:pt x="1004932" y="1448666"/>
                </a:lnTo>
                <a:lnTo>
                  <a:pt x="1004908" y="1448735"/>
                </a:lnTo>
                <a:cubicBezTo>
                  <a:pt x="1003719" y="1451395"/>
                  <a:pt x="1003060" y="1454221"/>
                  <a:pt x="1002661" y="1456999"/>
                </a:cubicBezTo>
                <a:cubicBezTo>
                  <a:pt x="1004070" y="1459765"/>
                  <a:pt x="1006639" y="1461420"/>
                  <a:pt x="1009196" y="1462035"/>
                </a:cubicBezTo>
                <a:cubicBezTo>
                  <a:pt x="1010480" y="1462354"/>
                  <a:pt x="1011757" y="1462484"/>
                  <a:pt x="1012891" y="1462212"/>
                </a:cubicBezTo>
                <a:cubicBezTo>
                  <a:pt x="1011981" y="1461609"/>
                  <a:pt x="1011208" y="1460983"/>
                  <a:pt x="1010493" y="1460356"/>
                </a:cubicBezTo>
                <a:cubicBezTo>
                  <a:pt x="1007072" y="1457341"/>
                  <a:pt x="1005671" y="1453901"/>
                  <a:pt x="1004943" y="1448735"/>
                </a:cubicBezTo>
                <a:lnTo>
                  <a:pt x="1004932" y="1448666"/>
                </a:lnTo>
                <a:close/>
                <a:moveTo>
                  <a:pt x="808404" y="1266716"/>
                </a:moveTo>
                <a:cubicBezTo>
                  <a:pt x="808968" y="1267201"/>
                  <a:pt x="809486" y="1267768"/>
                  <a:pt x="809977" y="1268371"/>
                </a:cubicBezTo>
                <a:cubicBezTo>
                  <a:pt x="811132" y="1269778"/>
                  <a:pt x="812039" y="1271362"/>
                  <a:pt x="812546" y="1272745"/>
                </a:cubicBezTo>
                <a:cubicBezTo>
                  <a:pt x="812612" y="1272934"/>
                  <a:pt x="812701" y="1273123"/>
                  <a:pt x="812752" y="1273301"/>
                </a:cubicBezTo>
                <a:cubicBezTo>
                  <a:pt x="812764" y="1273336"/>
                  <a:pt x="812719" y="1273360"/>
                  <a:pt x="812719" y="1273395"/>
                </a:cubicBezTo>
                <a:cubicBezTo>
                  <a:pt x="812721" y="1273703"/>
                  <a:pt x="812406" y="1273975"/>
                  <a:pt x="812112" y="1273868"/>
                </a:cubicBezTo>
                <a:cubicBezTo>
                  <a:pt x="811959" y="1273809"/>
                  <a:pt x="811825" y="1273715"/>
                  <a:pt x="811675" y="1273655"/>
                </a:cubicBezTo>
                <a:cubicBezTo>
                  <a:pt x="811173" y="1273443"/>
                  <a:pt x="810673" y="1273218"/>
                  <a:pt x="810206" y="1272946"/>
                </a:cubicBezTo>
                <a:cubicBezTo>
                  <a:pt x="808440" y="1271882"/>
                  <a:pt x="806897" y="1270416"/>
                  <a:pt x="805344" y="1269069"/>
                </a:cubicBezTo>
                <a:cubicBezTo>
                  <a:pt x="805323" y="1269045"/>
                  <a:pt x="805302" y="1269033"/>
                  <a:pt x="805282" y="1269009"/>
                </a:cubicBezTo>
                <a:lnTo>
                  <a:pt x="805280" y="1269009"/>
                </a:lnTo>
                <a:cubicBezTo>
                  <a:pt x="804698" y="1268513"/>
                  <a:pt x="804333" y="1268170"/>
                  <a:pt x="804079" y="1267780"/>
                </a:cubicBezTo>
                <a:cubicBezTo>
                  <a:pt x="803786" y="1267331"/>
                  <a:pt x="803643" y="1266834"/>
                  <a:pt x="803557" y="1265971"/>
                </a:cubicBezTo>
                <a:cubicBezTo>
                  <a:pt x="803511" y="1265522"/>
                  <a:pt x="803836" y="1264978"/>
                  <a:pt x="804338" y="1264966"/>
                </a:cubicBezTo>
                <a:cubicBezTo>
                  <a:pt x="805739" y="1264907"/>
                  <a:pt x="807143" y="1265628"/>
                  <a:pt x="808404" y="1266716"/>
                </a:cubicBezTo>
                <a:close/>
                <a:moveTo>
                  <a:pt x="1024582" y="1465747"/>
                </a:moveTo>
                <a:cubicBezTo>
                  <a:pt x="1024085" y="1464978"/>
                  <a:pt x="1023457" y="1464553"/>
                  <a:pt x="1022787" y="1464364"/>
                </a:cubicBezTo>
                <a:lnTo>
                  <a:pt x="1022786" y="1464364"/>
                </a:lnTo>
                <a:cubicBezTo>
                  <a:pt x="1021253" y="1463914"/>
                  <a:pt x="1019510" y="1464777"/>
                  <a:pt x="1018505" y="1466149"/>
                </a:cubicBezTo>
                <a:cubicBezTo>
                  <a:pt x="1018375" y="1466314"/>
                  <a:pt x="1018237" y="1466491"/>
                  <a:pt x="1018135" y="1466681"/>
                </a:cubicBezTo>
                <a:cubicBezTo>
                  <a:pt x="1018165" y="1466740"/>
                  <a:pt x="1018196" y="1466787"/>
                  <a:pt x="1018227" y="1466834"/>
                </a:cubicBezTo>
                <a:cubicBezTo>
                  <a:pt x="1018369" y="1467083"/>
                  <a:pt x="1018514" y="1467319"/>
                  <a:pt x="1018659" y="1467555"/>
                </a:cubicBezTo>
                <a:cubicBezTo>
                  <a:pt x="1018925" y="1467993"/>
                  <a:pt x="1019205" y="1468407"/>
                  <a:pt x="1019513" y="1468797"/>
                </a:cubicBezTo>
                <a:cubicBezTo>
                  <a:pt x="1020103" y="1469542"/>
                  <a:pt x="1020804" y="1470180"/>
                  <a:pt x="1021797" y="1470535"/>
                </a:cubicBezTo>
                <a:cubicBezTo>
                  <a:pt x="1024239" y="1471433"/>
                  <a:pt x="1025420" y="1468619"/>
                  <a:pt x="1024937" y="1466621"/>
                </a:cubicBezTo>
                <a:cubicBezTo>
                  <a:pt x="1024859" y="1466314"/>
                  <a:pt x="1024748" y="1466007"/>
                  <a:pt x="1024582" y="1465747"/>
                </a:cubicBezTo>
                <a:close/>
                <a:moveTo>
                  <a:pt x="1436903" y="1846087"/>
                </a:moveTo>
                <a:cubicBezTo>
                  <a:pt x="1431146" y="1844479"/>
                  <a:pt x="1425378" y="1842800"/>
                  <a:pt x="1419563" y="1841559"/>
                </a:cubicBezTo>
                <a:cubicBezTo>
                  <a:pt x="1418833" y="1841772"/>
                  <a:pt x="1418090" y="1841902"/>
                  <a:pt x="1417350" y="1842020"/>
                </a:cubicBezTo>
                <a:cubicBezTo>
                  <a:pt x="1420127" y="1842588"/>
                  <a:pt x="1422871" y="1843238"/>
                  <a:pt x="1425437" y="1843900"/>
                </a:cubicBezTo>
                <a:cubicBezTo>
                  <a:pt x="1428733" y="1844739"/>
                  <a:pt x="1428321" y="1849799"/>
                  <a:pt x="1425119" y="1850437"/>
                </a:cubicBezTo>
                <a:cubicBezTo>
                  <a:pt x="1418927" y="1851667"/>
                  <a:pt x="1412688" y="1848274"/>
                  <a:pt x="1406602" y="1847470"/>
                </a:cubicBezTo>
                <a:cubicBezTo>
                  <a:pt x="1403942" y="1847127"/>
                  <a:pt x="1401292" y="1846997"/>
                  <a:pt x="1398632" y="1846926"/>
                </a:cubicBezTo>
                <a:cubicBezTo>
                  <a:pt x="1401751" y="1847813"/>
                  <a:pt x="1404448" y="1849468"/>
                  <a:pt x="1405731" y="1852163"/>
                </a:cubicBezTo>
                <a:cubicBezTo>
                  <a:pt x="1406025" y="1852801"/>
                  <a:pt x="1405718" y="1853629"/>
                  <a:pt x="1405072" y="1853901"/>
                </a:cubicBezTo>
                <a:cubicBezTo>
                  <a:pt x="1402587" y="1854941"/>
                  <a:pt x="1399986" y="1854835"/>
                  <a:pt x="1397349" y="1854693"/>
                </a:cubicBezTo>
                <a:cubicBezTo>
                  <a:pt x="1396878" y="1854669"/>
                  <a:pt x="1396396" y="1854705"/>
                  <a:pt x="1395925" y="1854717"/>
                </a:cubicBezTo>
                <a:cubicBezTo>
                  <a:pt x="1399068" y="1855840"/>
                  <a:pt x="1401764" y="1857826"/>
                  <a:pt x="1403188" y="1861041"/>
                </a:cubicBezTo>
                <a:cubicBezTo>
                  <a:pt x="1403694" y="1862188"/>
                  <a:pt x="1403105" y="1863382"/>
                  <a:pt x="1401905" y="1863701"/>
                </a:cubicBezTo>
                <a:cubicBezTo>
                  <a:pt x="1397078" y="1864978"/>
                  <a:pt x="1392123" y="1864399"/>
                  <a:pt x="1387167" y="1864694"/>
                </a:cubicBezTo>
                <a:cubicBezTo>
                  <a:pt x="1389497" y="1865262"/>
                  <a:pt x="1391805" y="1866030"/>
                  <a:pt x="1394158" y="1867188"/>
                </a:cubicBezTo>
                <a:cubicBezTo>
                  <a:pt x="1394818" y="1867519"/>
                  <a:pt x="1394724" y="1868418"/>
                  <a:pt x="1394006" y="1868572"/>
                </a:cubicBezTo>
                <a:cubicBezTo>
                  <a:pt x="1388885" y="1869671"/>
                  <a:pt x="1384718" y="1869553"/>
                  <a:pt x="1379480" y="1869281"/>
                </a:cubicBezTo>
                <a:cubicBezTo>
                  <a:pt x="1376983" y="1869151"/>
                  <a:pt x="1373959" y="1869482"/>
                  <a:pt x="1371181" y="1869245"/>
                </a:cubicBezTo>
                <a:cubicBezTo>
                  <a:pt x="1369509" y="1870215"/>
                  <a:pt x="1367849" y="1871137"/>
                  <a:pt x="1366189" y="1871988"/>
                </a:cubicBezTo>
                <a:cubicBezTo>
                  <a:pt x="1375124" y="1872615"/>
                  <a:pt x="1384094" y="1873785"/>
                  <a:pt x="1393041" y="1875239"/>
                </a:cubicBezTo>
                <a:cubicBezTo>
                  <a:pt x="1397903" y="1874352"/>
                  <a:pt x="1401327" y="1873241"/>
                  <a:pt x="1404117" y="1871893"/>
                </a:cubicBezTo>
                <a:cubicBezTo>
                  <a:pt x="1404542" y="1871161"/>
                  <a:pt x="1405295" y="1870593"/>
                  <a:pt x="1406484" y="1870392"/>
                </a:cubicBezTo>
                <a:cubicBezTo>
                  <a:pt x="1406614" y="1870368"/>
                  <a:pt x="1406743" y="1870380"/>
                  <a:pt x="1406884" y="1870368"/>
                </a:cubicBezTo>
                <a:cubicBezTo>
                  <a:pt x="1409027" y="1868997"/>
                  <a:pt x="1410862" y="1867425"/>
                  <a:pt x="1412865" y="1865604"/>
                </a:cubicBezTo>
                <a:cubicBezTo>
                  <a:pt x="1416632" y="1858878"/>
                  <a:pt x="1424954" y="1853747"/>
                  <a:pt x="1431405" y="1850402"/>
                </a:cubicBezTo>
                <a:cubicBezTo>
                  <a:pt x="1431770" y="1849964"/>
                  <a:pt x="1432135" y="1849527"/>
                  <a:pt x="1432641" y="1849125"/>
                </a:cubicBezTo>
                <a:cubicBezTo>
                  <a:pt x="1433970" y="1848061"/>
                  <a:pt x="1435396" y="1846997"/>
                  <a:pt x="1436903" y="1846087"/>
                </a:cubicBezTo>
                <a:close/>
                <a:moveTo>
                  <a:pt x="799045" y="1257140"/>
                </a:moveTo>
                <a:cubicBezTo>
                  <a:pt x="800829" y="1258275"/>
                  <a:pt x="802324" y="1259315"/>
                  <a:pt x="803012" y="1261266"/>
                </a:cubicBezTo>
                <a:cubicBezTo>
                  <a:pt x="803072" y="1261443"/>
                  <a:pt x="803166" y="1261573"/>
                  <a:pt x="803213" y="1261763"/>
                </a:cubicBezTo>
                <a:cubicBezTo>
                  <a:pt x="803331" y="1262224"/>
                  <a:pt x="802876" y="1262590"/>
                  <a:pt x="802459" y="1262566"/>
                </a:cubicBezTo>
                <a:cubicBezTo>
                  <a:pt x="800811" y="1262495"/>
                  <a:pt x="799471" y="1261763"/>
                  <a:pt x="798102" y="1260959"/>
                </a:cubicBezTo>
                <a:cubicBezTo>
                  <a:pt x="797684" y="1260722"/>
                  <a:pt x="797265" y="1260462"/>
                  <a:pt x="796831" y="1260237"/>
                </a:cubicBezTo>
                <a:cubicBezTo>
                  <a:pt x="796212" y="1259895"/>
                  <a:pt x="796054" y="1259114"/>
                  <a:pt x="796055" y="1258488"/>
                </a:cubicBezTo>
                <a:cubicBezTo>
                  <a:pt x="796055" y="1257826"/>
                  <a:pt x="796205" y="1257578"/>
                  <a:pt x="796751" y="1257211"/>
                </a:cubicBezTo>
                <a:cubicBezTo>
                  <a:pt x="797489" y="1256703"/>
                  <a:pt x="798281" y="1256656"/>
                  <a:pt x="799045" y="1257140"/>
                </a:cubicBezTo>
                <a:close/>
                <a:moveTo>
                  <a:pt x="1060239" y="1497713"/>
                </a:moveTo>
                <a:cubicBezTo>
                  <a:pt x="1060262" y="1497843"/>
                  <a:pt x="1060310" y="1497949"/>
                  <a:pt x="1060333" y="1498091"/>
                </a:cubicBezTo>
                <a:cubicBezTo>
                  <a:pt x="1060698" y="1501236"/>
                  <a:pt x="1061687" y="1505267"/>
                  <a:pt x="1060239" y="1508222"/>
                </a:cubicBezTo>
                <a:cubicBezTo>
                  <a:pt x="1060145" y="1508411"/>
                  <a:pt x="1060027" y="1508577"/>
                  <a:pt x="1059910" y="1508754"/>
                </a:cubicBezTo>
                <a:cubicBezTo>
                  <a:pt x="1060510" y="1509948"/>
                  <a:pt x="1061122" y="1511107"/>
                  <a:pt x="1061746" y="1512265"/>
                </a:cubicBezTo>
                <a:cubicBezTo>
                  <a:pt x="1063053" y="1514653"/>
                  <a:pt x="1064442" y="1516947"/>
                  <a:pt x="1065972" y="1519003"/>
                </a:cubicBezTo>
                <a:cubicBezTo>
                  <a:pt x="1066737" y="1520020"/>
                  <a:pt x="1067550" y="1520966"/>
                  <a:pt x="1068385" y="1521876"/>
                </a:cubicBezTo>
                <a:cubicBezTo>
                  <a:pt x="1069208" y="1522775"/>
                  <a:pt x="1070104" y="1523579"/>
                  <a:pt x="1070999" y="1524359"/>
                </a:cubicBezTo>
                <a:cubicBezTo>
                  <a:pt x="1071823" y="1525068"/>
                  <a:pt x="1072693" y="1525718"/>
                  <a:pt x="1073588" y="1526309"/>
                </a:cubicBezTo>
                <a:cubicBezTo>
                  <a:pt x="1073671" y="1526368"/>
                  <a:pt x="1073765" y="1526416"/>
                  <a:pt x="1073859" y="1526463"/>
                </a:cubicBezTo>
                <a:cubicBezTo>
                  <a:pt x="1074836" y="1527101"/>
                  <a:pt x="1075836" y="1527692"/>
                  <a:pt x="1076908" y="1528165"/>
                </a:cubicBezTo>
                <a:cubicBezTo>
                  <a:pt x="1077014" y="1528213"/>
                  <a:pt x="1077132" y="1528236"/>
                  <a:pt x="1077238" y="1528284"/>
                </a:cubicBezTo>
                <a:cubicBezTo>
                  <a:pt x="1077485" y="1528106"/>
                  <a:pt x="1077685" y="1527917"/>
                  <a:pt x="1077944" y="1527752"/>
                </a:cubicBezTo>
                <a:cubicBezTo>
                  <a:pt x="1078780" y="1527196"/>
                  <a:pt x="1079675" y="1526723"/>
                  <a:pt x="1080581" y="1526286"/>
                </a:cubicBezTo>
                <a:cubicBezTo>
                  <a:pt x="1079969" y="1525766"/>
                  <a:pt x="1079369" y="1525198"/>
                  <a:pt x="1078768" y="1524619"/>
                </a:cubicBezTo>
                <a:cubicBezTo>
                  <a:pt x="1077872" y="1523768"/>
                  <a:pt x="1077002" y="1522893"/>
                  <a:pt x="1076143" y="1521959"/>
                </a:cubicBezTo>
                <a:cubicBezTo>
                  <a:pt x="1075919" y="1521723"/>
                  <a:pt x="1075707" y="1521486"/>
                  <a:pt x="1075483" y="1521238"/>
                </a:cubicBezTo>
                <a:cubicBezTo>
                  <a:pt x="1075025" y="1520730"/>
                  <a:pt x="1074566" y="1520221"/>
                  <a:pt x="1074118" y="1519689"/>
                </a:cubicBezTo>
                <a:cubicBezTo>
                  <a:pt x="1073235" y="1518649"/>
                  <a:pt x="1072388" y="1517585"/>
                  <a:pt x="1071552" y="1516497"/>
                </a:cubicBezTo>
                <a:cubicBezTo>
                  <a:pt x="1070787" y="1515492"/>
                  <a:pt x="1070033" y="1514488"/>
                  <a:pt x="1069315" y="1513471"/>
                </a:cubicBezTo>
                <a:cubicBezTo>
                  <a:pt x="1066042" y="1508837"/>
                  <a:pt x="1063371" y="1504226"/>
                  <a:pt x="1061627" y="1500751"/>
                </a:cubicBezTo>
                <a:cubicBezTo>
                  <a:pt x="1061052" y="1499580"/>
                  <a:pt x="1060592" y="1498576"/>
                  <a:pt x="1060239" y="1497713"/>
                </a:cubicBezTo>
                <a:close/>
                <a:moveTo>
                  <a:pt x="1522719" y="1924394"/>
                </a:moveTo>
                <a:cubicBezTo>
                  <a:pt x="1522319" y="1924678"/>
                  <a:pt x="1521931" y="1924961"/>
                  <a:pt x="1521530" y="1925233"/>
                </a:cubicBezTo>
                <a:cubicBezTo>
                  <a:pt x="1523626" y="1927302"/>
                  <a:pt x="1526451" y="1928319"/>
                  <a:pt x="1523308" y="1932846"/>
                </a:cubicBezTo>
                <a:cubicBezTo>
                  <a:pt x="1525309" y="1933922"/>
                  <a:pt x="1527946" y="1934974"/>
                  <a:pt x="1532667" y="1935932"/>
                </a:cubicBezTo>
                <a:cubicBezTo>
                  <a:pt x="1530324" y="1931853"/>
                  <a:pt x="1526498" y="1928177"/>
                  <a:pt x="1522719" y="1924394"/>
                </a:cubicBezTo>
                <a:close/>
                <a:moveTo>
                  <a:pt x="986950" y="1429702"/>
                </a:moveTo>
                <a:cubicBezTo>
                  <a:pt x="985417" y="1429466"/>
                  <a:pt x="983864" y="1429348"/>
                  <a:pt x="982298" y="1429359"/>
                </a:cubicBezTo>
                <a:cubicBezTo>
                  <a:pt x="982918" y="1432244"/>
                  <a:pt x="983578" y="1435176"/>
                  <a:pt x="984271" y="1438107"/>
                </a:cubicBezTo>
                <a:cubicBezTo>
                  <a:pt x="984739" y="1440093"/>
                  <a:pt x="985239" y="1442032"/>
                  <a:pt x="985736" y="1443971"/>
                </a:cubicBezTo>
                <a:cubicBezTo>
                  <a:pt x="985807" y="1444255"/>
                  <a:pt x="985877" y="1444539"/>
                  <a:pt x="985950" y="1444822"/>
                </a:cubicBezTo>
                <a:lnTo>
                  <a:pt x="985948" y="1444822"/>
                </a:lnTo>
                <a:cubicBezTo>
                  <a:pt x="985997" y="1445000"/>
                  <a:pt x="986041" y="1445189"/>
                  <a:pt x="986088" y="1445366"/>
                </a:cubicBezTo>
                <a:cubicBezTo>
                  <a:pt x="986808" y="1445425"/>
                  <a:pt x="987529" y="1445484"/>
                  <a:pt x="988254" y="1445532"/>
                </a:cubicBezTo>
                <a:cubicBezTo>
                  <a:pt x="988152" y="1444113"/>
                  <a:pt x="988050" y="1442706"/>
                  <a:pt x="987937" y="1441252"/>
                </a:cubicBezTo>
                <a:cubicBezTo>
                  <a:pt x="987912" y="1440921"/>
                  <a:pt x="987882" y="1440590"/>
                  <a:pt x="987857" y="1440259"/>
                </a:cubicBezTo>
                <a:cubicBezTo>
                  <a:pt x="987662" y="1437788"/>
                  <a:pt x="987450" y="1435270"/>
                  <a:pt x="987223" y="1432717"/>
                </a:cubicBezTo>
                <a:cubicBezTo>
                  <a:pt x="987136" y="1431712"/>
                  <a:pt x="987044" y="1430719"/>
                  <a:pt x="986950" y="1429702"/>
                </a:cubicBezTo>
                <a:close/>
                <a:moveTo>
                  <a:pt x="1094083" y="1527964"/>
                </a:moveTo>
                <a:cubicBezTo>
                  <a:pt x="1093989" y="1527964"/>
                  <a:pt x="1093895" y="1527964"/>
                  <a:pt x="1093813" y="1527964"/>
                </a:cubicBezTo>
                <a:cubicBezTo>
                  <a:pt x="1091352" y="1528059"/>
                  <a:pt x="1089021" y="1528378"/>
                  <a:pt x="1086820" y="1528922"/>
                </a:cubicBezTo>
                <a:cubicBezTo>
                  <a:pt x="1086161" y="1529076"/>
                  <a:pt x="1085513" y="1529241"/>
                  <a:pt x="1084890" y="1529430"/>
                </a:cubicBezTo>
                <a:cubicBezTo>
                  <a:pt x="1084489" y="1529560"/>
                  <a:pt x="1084101" y="1529726"/>
                  <a:pt x="1083700" y="1529868"/>
                </a:cubicBezTo>
                <a:cubicBezTo>
                  <a:pt x="1081723" y="1530577"/>
                  <a:pt x="1079886" y="1531475"/>
                  <a:pt x="1078191" y="1532551"/>
                </a:cubicBezTo>
                <a:cubicBezTo>
                  <a:pt x="1078097" y="1532622"/>
                  <a:pt x="1077979" y="1532681"/>
                  <a:pt x="1077872" y="1532752"/>
                </a:cubicBezTo>
                <a:cubicBezTo>
                  <a:pt x="1076331" y="1533769"/>
                  <a:pt x="1074895" y="1534951"/>
                  <a:pt x="1073624" y="1536275"/>
                </a:cubicBezTo>
                <a:cubicBezTo>
                  <a:pt x="1073153" y="1536760"/>
                  <a:pt x="1072717" y="1537268"/>
                  <a:pt x="1072282" y="1537800"/>
                </a:cubicBezTo>
                <a:cubicBezTo>
                  <a:pt x="1068762" y="1542103"/>
                  <a:pt x="1066596" y="1547718"/>
                  <a:pt x="1066149" y="1554386"/>
                </a:cubicBezTo>
                <a:cubicBezTo>
                  <a:pt x="1065912" y="1557932"/>
                  <a:pt x="1066172" y="1561774"/>
                  <a:pt x="1066973" y="1565877"/>
                </a:cubicBezTo>
                <a:cubicBezTo>
                  <a:pt x="1067267" y="1567402"/>
                  <a:pt x="1067608" y="1568962"/>
                  <a:pt x="1068068" y="1570558"/>
                </a:cubicBezTo>
                <a:cubicBezTo>
                  <a:pt x="1068091" y="1568548"/>
                  <a:pt x="1068362" y="1566527"/>
                  <a:pt x="1068821" y="1564576"/>
                </a:cubicBezTo>
                <a:cubicBezTo>
                  <a:pt x="1069998" y="1559599"/>
                  <a:pt x="1072588" y="1555048"/>
                  <a:pt x="1076720" y="1552010"/>
                </a:cubicBezTo>
                <a:cubicBezTo>
                  <a:pt x="1078132" y="1550981"/>
                  <a:pt x="1079733" y="1550142"/>
                  <a:pt x="1081511" y="1549504"/>
                </a:cubicBezTo>
                <a:cubicBezTo>
                  <a:pt x="1082158" y="1549267"/>
                  <a:pt x="1082817" y="1549066"/>
                  <a:pt x="1083511" y="1548889"/>
                </a:cubicBezTo>
                <a:cubicBezTo>
                  <a:pt x="1085760" y="1548345"/>
                  <a:pt x="1088268" y="1548120"/>
                  <a:pt x="1091023" y="1548298"/>
                </a:cubicBezTo>
                <a:cubicBezTo>
                  <a:pt x="1092235" y="1548380"/>
                  <a:pt x="1093495" y="1548510"/>
                  <a:pt x="1094801" y="1548759"/>
                </a:cubicBezTo>
                <a:cubicBezTo>
                  <a:pt x="1095202" y="1548830"/>
                  <a:pt x="1095578" y="1548841"/>
                  <a:pt x="1095979" y="1548901"/>
                </a:cubicBezTo>
                <a:cubicBezTo>
                  <a:pt x="1098203" y="1549208"/>
                  <a:pt x="1100287" y="1549220"/>
                  <a:pt x="1102265" y="1549007"/>
                </a:cubicBezTo>
                <a:cubicBezTo>
                  <a:pt x="1105243" y="1548700"/>
                  <a:pt x="1107998" y="1547943"/>
                  <a:pt x="1110623" y="1547021"/>
                </a:cubicBezTo>
                <a:cubicBezTo>
                  <a:pt x="1110576" y="1546974"/>
                  <a:pt x="1110517" y="1546938"/>
                  <a:pt x="1110458" y="1546891"/>
                </a:cubicBezTo>
                <a:cubicBezTo>
                  <a:pt x="1108739" y="1545248"/>
                  <a:pt x="1107268" y="1543214"/>
                  <a:pt x="1105832" y="1541122"/>
                </a:cubicBezTo>
                <a:cubicBezTo>
                  <a:pt x="1105183" y="1540188"/>
                  <a:pt x="1104548" y="1539254"/>
                  <a:pt x="1103901" y="1538320"/>
                </a:cubicBezTo>
                <a:cubicBezTo>
                  <a:pt x="1103501" y="1537741"/>
                  <a:pt x="1103089" y="1537185"/>
                  <a:pt x="1102677" y="1536630"/>
                </a:cubicBezTo>
                <a:cubicBezTo>
                  <a:pt x="1101664" y="1535258"/>
                  <a:pt x="1100570" y="1533993"/>
                  <a:pt x="1099369" y="1532894"/>
                </a:cubicBezTo>
                <a:cubicBezTo>
                  <a:pt x="1099016" y="1532575"/>
                  <a:pt x="1098639" y="1532279"/>
                  <a:pt x="1098261" y="1531996"/>
                </a:cubicBezTo>
                <a:cubicBezTo>
                  <a:pt x="1097815" y="1531653"/>
                  <a:pt x="1097379" y="1531298"/>
                  <a:pt x="1096909" y="1531026"/>
                </a:cubicBezTo>
                <a:cubicBezTo>
                  <a:pt x="1096402" y="1530719"/>
                  <a:pt x="1096002" y="1530459"/>
                  <a:pt x="1095661" y="1530210"/>
                </a:cubicBezTo>
                <a:cubicBezTo>
                  <a:pt x="1094895" y="1529619"/>
                  <a:pt x="1094495" y="1528993"/>
                  <a:pt x="1094095" y="1527988"/>
                </a:cubicBezTo>
                <a:cubicBezTo>
                  <a:pt x="1094094" y="1527976"/>
                  <a:pt x="1094083" y="1527964"/>
                  <a:pt x="1094083" y="1527964"/>
                </a:cubicBezTo>
                <a:close/>
                <a:moveTo>
                  <a:pt x="1257229" y="1677615"/>
                </a:moveTo>
                <a:cubicBezTo>
                  <a:pt x="1257182" y="1677663"/>
                  <a:pt x="1257123" y="1677686"/>
                  <a:pt x="1257076" y="1677734"/>
                </a:cubicBezTo>
                <a:cubicBezTo>
                  <a:pt x="1256664" y="1678065"/>
                  <a:pt x="1256228" y="1678360"/>
                  <a:pt x="1255793" y="1678668"/>
                </a:cubicBezTo>
                <a:cubicBezTo>
                  <a:pt x="1255098" y="1679566"/>
                  <a:pt x="1254121" y="1680677"/>
                  <a:pt x="1253027" y="1681871"/>
                </a:cubicBezTo>
                <a:cubicBezTo>
                  <a:pt x="1252968" y="1681954"/>
                  <a:pt x="1252874" y="1682037"/>
                  <a:pt x="1252803" y="1682120"/>
                </a:cubicBezTo>
                <a:cubicBezTo>
                  <a:pt x="1252167" y="1682817"/>
                  <a:pt x="1251519" y="1683526"/>
                  <a:pt x="1250790" y="1684295"/>
                </a:cubicBezTo>
                <a:cubicBezTo>
                  <a:pt x="1250225" y="1684886"/>
                  <a:pt x="1249613" y="1685512"/>
                  <a:pt x="1249012" y="1686139"/>
                </a:cubicBezTo>
                <a:cubicBezTo>
                  <a:pt x="1248494" y="1686671"/>
                  <a:pt x="1247988" y="1687191"/>
                  <a:pt x="1247447" y="1687735"/>
                </a:cubicBezTo>
                <a:cubicBezTo>
                  <a:pt x="1246976" y="1688208"/>
                  <a:pt x="1246504" y="1688680"/>
                  <a:pt x="1246022" y="1689153"/>
                </a:cubicBezTo>
                <a:cubicBezTo>
                  <a:pt x="1245657" y="1689520"/>
                  <a:pt x="1245281" y="1689886"/>
                  <a:pt x="1244916" y="1690253"/>
                </a:cubicBezTo>
                <a:cubicBezTo>
                  <a:pt x="1244280" y="1690879"/>
                  <a:pt x="1243644" y="1691506"/>
                  <a:pt x="1242997" y="1692133"/>
                </a:cubicBezTo>
                <a:cubicBezTo>
                  <a:pt x="1242220" y="1692877"/>
                  <a:pt x="1241467" y="1693598"/>
                  <a:pt x="1240701" y="1694320"/>
                </a:cubicBezTo>
                <a:cubicBezTo>
                  <a:pt x="1240584" y="1694426"/>
                  <a:pt x="1240478" y="1694532"/>
                  <a:pt x="1240360" y="1694639"/>
                </a:cubicBezTo>
                <a:cubicBezTo>
                  <a:pt x="1238005" y="1696861"/>
                  <a:pt x="1235804" y="1698847"/>
                  <a:pt x="1233933" y="1700443"/>
                </a:cubicBezTo>
                <a:cubicBezTo>
                  <a:pt x="1233897" y="1700467"/>
                  <a:pt x="1233874" y="1700490"/>
                  <a:pt x="1233838" y="1700514"/>
                </a:cubicBezTo>
                <a:cubicBezTo>
                  <a:pt x="1232485" y="1701673"/>
                  <a:pt x="1231260" y="1702666"/>
                  <a:pt x="1230413" y="1703245"/>
                </a:cubicBezTo>
                <a:cubicBezTo>
                  <a:pt x="1230389" y="1703257"/>
                  <a:pt x="1230366" y="1703257"/>
                  <a:pt x="1230330" y="1703280"/>
                </a:cubicBezTo>
                <a:cubicBezTo>
                  <a:pt x="1230271" y="1703316"/>
                  <a:pt x="1230213" y="1703328"/>
                  <a:pt x="1230153" y="1703351"/>
                </a:cubicBezTo>
                <a:cubicBezTo>
                  <a:pt x="1228587" y="1704096"/>
                  <a:pt x="1227411" y="1701862"/>
                  <a:pt x="1228423" y="1700573"/>
                </a:cubicBezTo>
                <a:cubicBezTo>
                  <a:pt x="1228777" y="1700148"/>
                  <a:pt x="1229565" y="1699308"/>
                  <a:pt x="1230507" y="1698339"/>
                </a:cubicBezTo>
                <a:cubicBezTo>
                  <a:pt x="1230542" y="1698303"/>
                  <a:pt x="1230578" y="1698268"/>
                  <a:pt x="1230613" y="1698233"/>
                </a:cubicBezTo>
                <a:cubicBezTo>
                  <a:pt x="1231602" y="1697204"/>
                  <a:pt x="1232791" y="1696022"/>
                  <a:pt x="1234133" y="1694674"/>
                </a:cubicBezTo>
                <a:cubicBezTo>
                  <a:pt x="1234145" y="1694662"/>
                  <a:pt x="1234156" y="1694662"/>
                  <a:pt x="1234168" y="1694651"/>
                </a:cubicBezTo>
                <a:cubicBezTo>
                  <a:pt x="1236251" y="1692582"/>
                  <a:pt x="1238546" y="1690336"/>
                  <a:pt x="1240607" y="1688314"/>
                </a:cubicBezTo>
                <a:cubicBezTo>
                  <a:pt x="1240702" y="1688231"/>
                  <a:pt x="1240784" y="1688137"/>
                  <a:pt x="1240866" y="1688054"/>
                </a:cubicBezTo>
                <a:cubicBezTo>
                  <a:pt x="1241820" y="1687132"/>
                  <a:pt x="1242678" y="1686281"/>
                  <a:pt x="1243456" y="1685512"/>
                </a:cubicBezTo>
                <a:cubicBezTo>
                  <a:pt x="1244339" y="1684649"/>
                  <a:pt x="1245116" y="1683869"/>
                  <a:pt x="1245634" y="1683349"/>
                </a:cubicBezTo>
                <a:cubicBezTo>
                  <a:pt x="1244892" y="1683503"/>
                  <a:pt x="1244233" y="1683609"/>
                  <a:pt x="1243574" y="1683715"/>
                </a:cubicBezTo>
                <a:cubicBezTo>
                  <a:pt x="1242797" y="1683834"/>
                  <a:pt x="1242032" y="1683952"/>
                  <a:pt x="1241314" y="1684046"/>
                </a:cubicBezTo>
                <a:cubicBezTo>
                  <a:pt x="1240960" y="1684094"/>
                  <a:pt x="1240596" y="1684141"/>
                  <a:pt x="1240241" y="1684188"/>
                </a:cubicBezTo>
                <a:cubicBezTo>
                  <a:pt x="1238594" y="1684413"/>
                  <a:pt x="1236923" y="1684685"/>
                  <a:pt x="1234992" y="1685193"/>
                </a:cubicBezTo>
                <a:cubicBezTo>
                  <a:pt x="1234816" y="1685240"/>
                  <a:pt x="1234663" y="1685264"/>
                  <a:pt x="1234474" y="1685323"/>
                </a:cubicBezTo>
                <a:cubicBezTo>
                  <a:pt x="1234427" y="1685335"/>
                  <a:pt x="1234380" y="1685347"/>
                  <a:pt x="1234333" y="1685359"/>
                </a:cubicBezTo>
                <a:cubicBezTo>
                  <a:pt x="1233332" y="1686316"/>
                  <a:pt x="1232261" y="1687203"/>
                  <a:pt x="1231236" y="1688137"/>
                </a:cubicBezTo>
                <a:cubicBezTo>
                  <a:pt x="1230624" y="1688704"/>
                  <a:pt x="1229989" y="1689260"/>
                  <a:pt x="1229365" y="1689827"/>
                </a:cubicBezTo>
                <a:cubicBezTo>
                  <a:pt x="1228741" y="1690383"/>
                  <a:pt x="1228117" y="1690950"/>
                  <a:pt x="1227493" y="1691506"/>
                </a:cubicBezTo>
                <a:cubicBezTo>
                  <a:pt x="1227034" y="1691908"/>
                  <a:pt x="1226599" y="1692322"/>
                  <a:pt x="1226140" y="1692724"/>
                </a:cubicBezTo>
                <a:cubicBezTo>
                  <a:pt x="1225775" y="1693043"/>
                  <a:pt x="1225432" y="1693374"/>
                  <a:pt x="1225067" y="1693693"/>
                </a:cubicBezTo>
                <a:cubicBezTo>
                  <a:pt x="1224974" y="1693776"/>
                  <a:pt x="1224880" y="1693870"/>
                  <a:pt x="1224786" y="1693953"/>
                </a:cubicBezTo>
                <a:cubicBezTo>
                  <a:pt x="1224091" y="1694556"/>
                  <a:pt x="1223409" y="1695182"/>
                  <a:pt x="1222726" y="1695821"/>
                </a:cubicBezTo>
                <a:cubicBezTo>
                  <a:pt x="1221584" y="1696897"/>
                  <a:pt x="1220442" y="1697984"/>
                  <a:pt x="1219277" y="1699048"/>
                </a:cubicBezTo>
                <a:cubicBezTo>
                  <a:pt x="1218759" y="1699521"/>
                  <a:pt x="1218229" y="1699959"/>
                  <a:pt x="1217699" y="1700408"/>
                </a:cubicBezTo>
                <a:cubicBezTo>
                  <a:pt x="1216393" y="1701519"/>
                  <a:pt x="1215039" y="1702571"/>
                  <a:pt x="1213578" y="1703410"/>
                </a:cubicBezTo>
                <a:cubicBezTo>
                  <a:pt x="1213355" y="1703552"/>
                  <a:pt x="1213097" y="1703529"/>
                  <a:pt x="1212838" y="1703540"/>
                </a:cubicBezTo>
                <a:cubicBezTo>
                  <a:pt x="1211978" y="1703576"/>
                  <a:pt x="1211107" y="1703068"/>
                  <a:pt x="1210930" y="1702276"/>
                </a:cubicBezTo>
                <a:cubicBezTo>
                  <a:pt x="1210930" y="1702264"/>
                  <a:pt x="1210930" y="1702264"/>
                  <a:pt x="1210930" y="1702264"/>
                </a:cubicBezTo>
                <a:cubicBezTo>
                  <a:pt x="1210860" y="1701921"/>
                  <a:pt x="1210907" y="1701543"/>
                  <a:pt x="1211154" y="1701164"/>
                </a:cubicBezTo>
                <a:cubicBezTo>
                  <a:pt x="1213154" y="1698043"/>
                  <a:pt x="1216098" y="1695431"/>
                  <a:pt x="1219030" y="1692948"/>
                </a:cubicBezTo>
                <a:cubicBezTo>
                  <a:pt x="1216240" y="1693657"/>
                  <a:pt x="1215604" y="1692310"/>
                  <a:pt x="1215015" y="1689934"/>
                </a:cubicBezTo>
                <a:cubicBezTo>
                  <a:pt x="1213709" y="1691589"/>
                  <a:pt x="1212072" y="1693114"/>
                  <a:pt x="1210389" y="1694568"/>
                </a:cubicBezTo>
                <a:cubicBezTo>
                  <a:pt x="1209988" y="1694911"/>
                  <a:pt x="1209624" y="1695242"/>
                  <a:pt x="1209224" y="1695573"/>
                </a:cubicBezTo>
                <a:cubicBezTo>
                  <a:pt x="1207528" y="1696979"/>
                  <a:pt x="1205845" y="1698327"/>
                  <a:pt x="1204409" y="1699604"/>
                </a:cubicBezTo>
                <a:cubicBezTo>
                  <a:pt x="1203220" y="1700656"/>
                  <a:pt x="1201996" y="1701838"/>
                  <a:pt x="1200748" y="1703020"/>
                </a:cubicBezTo>
                <a:cubicBezTo>
                  <a:pt x="1200230" y="1703505"/>
                  <a:pt x="1199712" y="1703990"/>
                  <a:pt x="1199182" y="1704451"/>
                </a:cubicBezTo>
                <a:cubicBezTo>
                  <a:pt x="1198605" y="1704959"/>
                  <a:pt x="1197993" y="1705396"/>
                  <a:pt x="1197381" y="1705857"/>
                </a:cubicBezTo>
                <a:cubicBezTo>
                  <a:pt x="1196969" y="1706177"/>
                  <a:pt x="1196569" y="1706519"/>
                  <a:pt x="1196145" y="1706792"/>
                </a:cubicBezTo>
                <a:cubicBezTo>
                  <a:pt x="1195062" y="1707513"/>
                  <a:pt x="1193932" y="1708116"/>
                  <a:pt x="1192743" y="1708506"/>
                </a:cubicBezTo>
                <a:cubicBezTo>
                  <a:pt x="1191931" y="1708778"/>
                  <a:pt x="1190789" y="1707997"/>
                  <a:pt x="1191307" y="1707063"/>
                </a:cubicBezTo>
                <a:cubicBezTo>
                  <a:pt x="1192013" y="1705763"/>
                  <a:pt x="1192990" y="1704581"/>
                  <a:pt x="1194073" y="1703458"/>
                </a:cubicBezTo>
                <a:cubicBezTo>
                  <a:pt x="1194721" y="1702784"/>
                  <a:pt x="1195427" y="1702146"/>
                  <a:pt x="1196145" y="1701519"/>
                </a:cubicBezTo>
                <a:cubicBezTo>
                  <a:pt x="1196710" y="1701022"/>
                  <a:pt x="1197263" y="1700526"/>
                  <a:pt x="1197864" y="1700053"/>
                </a:cubicBezTo>
                <a:cubicBezTo>
                  <a:pt x="1198076" y="1699876"/>
                  <a:pt x="1198288" y="1699710"/>
                  <a:pt x="1198511" y="1699545"/>
                </a:cubicBezTo>
                <a:cubicBezTo>
                  <a:pt x="1200230" y="1698185"/>
                  <a:pt x="1201960" y="1696861"/>
                  <a:pt x="1203479" y="1695549"/>
                </a:cubicBezTo>
                <a:cubicBezTo>
                  <a:pt x="1204950" y="1694260"/>
                  <a:pt x="1206481" y="1692724"/>
                  <a:pt x="1208070" y="1691234"/>
                </a:cubicBezTo>
                <a:cubicBezTo>
                  <a:pt x="1208082" y="1691222"/>
                  <a:pt x="1208093" y="1691210"/>
                  <a:pt x="1208093" y="1691199"/>
                </a:cubicBezTo>
                <a:cubicBezTo>
                  <a:pt x="1208529" y="1690797"/>
                  <a:pt x="1208965" y="1690430"/>
                  <a:pt x="1209400" y="1690040"/>
                </a:cubicBezTo>
                <a:cubicBezTo>
                  <a:pt x="1210059" y="1689437"/>
                  <a:pt x="1210730" y="1688846"/>
                  <a:pt x="1211413" y="1688302"/>
                </a:cubicBezTo>
                <a:cubicBezTo>
                  <a:pt x="1212367" y="1687569"/>
                  <a:pt x="1213344" y="1686907"/>
                  <a:pt x="1214356" y="1686363"/>
                </a:cubicBezTo>
                <a:cubicBezTo>
                  <a:pt x="1214262" y="1685512"/>
                  <a:pt x="1214227" y="1684649"/>
                  <a:pt x="1214191" y="1683786"/>
                </a:cubicBezTo>
                <a:cubicBezTo>
                  <a:pt x="1214156" y="1682545"/>
                  <a:pt x="1214155" y="1681280"/>
                  <a:pt x="1214238" y="1680003"/>
                </a:cubicBezTo>
                <a:cubicBezTo>
                  <a:pt x="1213756" y="1680441"/>
                  <a:pt x="1212908" y="1681186"/>
                  <a:pt x="1211896" y="1682037"/>
                </a:cubicBezTo>
                <a:cubicBezTo>
                  <a:pt x="1210766" y="1682982"/>
                  <a:pt x="1209435" y="1684082"/>
                  <a:pt x="1207999" y="1685205"/>
                </a:cubicBezTo>
                <a:cubicBezTo>
                  <a:pt x="1207929" y="1685252"/>
                  <a:pt x="1207870" y="1685311"/>
                  <a:pt x="1207799" y="1685359"/>
                </a:cubicBezTo>
                <a:cubicBezTo>
                  <a:pt x="1207399" y="1685678"/>
                  <a:pt x="1207010" y="1685973"/>
                  <a:pt x="1206598" y="1686281"/>
                </a:cubicBezTo>
                <a:cubicBezTo>
                  <a:pt x="1205763" y="1686931"/>
                  <a:pt x="1204927" y="1687534"/>
                  <a:pt x="1204115" y="1688113"/>
                </a:cubicBezTo>
                <a:cubicBezTo>
                  <a:pt x="1202172" y="1689473"/>
                  <a:pt x="1200405" y="1690584"/>
                  <a:pt x="1199300" y="1690927"/>
                </a:cubicBezTo>
                <a:cubicBezTo>
                  <a:pt x="1197864" y="1691364"/>
                  <a:pt x="1196722" y="1689745"/>
                  <a:pt x="1197358" y="1688480"/>
                </a:cubicBezTo>
                <a:cubicBezTo>
                  <a:pt x="1198370" y="1686482"/>
                  <a:pt x="1201383" y="1683444"/>
                  <a:pt x="1204727" y="1680535"/>
                </a:cubicBezTo>
                <a:cubicBezTo>
                  <a:pt x="1205127" y="1680181"/>
                  <a:pt x="1205515" y="1679826"/>
                  <a:pt x="1205927" y="1679483"/>
                </a:cubicBezTo>
                <a:cubicBezTo>
                  <a:pt x="1206551" y="1678951"/>
                  <a:pt x="1207187" y="1678455"/>
                  <a:pt x="1207823" y="1677947"/>
                </a:cubicBezTo>
                <a:cubicBezTo>
                  <a:pt x="1208717" y="1677237"/>
                  <a:pt x="1209577" y="1676575"/>
                  <a:pt x="1210413" y="1675960"/>
                </a:cubicBezTo>
                <a:cubicBezTo>
                  <a:pt x="1212520" y="1674400"/>
                  <a:pt x="1214403" y="1673159"/>
                  <a:pt x="1215521" y="1672650"/>
                </a:cubicBezTo>
                <a:cubicBezTo>
                  <a:pt x="1215745" y="1671894"/>
                  <a:pt x="1216016" y="1671184"/>
                  <a:pt x="1216287" y="1670463"/>
                </a:cubicBezTo>
                <a:cubicBezTo>
                  <a:pt x="1216275" y="1670463"/>
                  <a:pt x="1213166" y="1672438"/>
                  <a:pt x="1209012" y="1675062"/>
                </a:cubicBezTo>
                <a:cubicBezTo>
                  <a:pt x="1208269" y="1675535"/>
                  <a:pt x="1207516" y="1676008"/>
                  <a:pt x="1206728" y="1676504"/>
                </a:cubicBezTo>
                <a:cubicBezTo>
                  <a:pt x="1206198" y="1676835"/>
                  <a:pt x="1205668" y="1677178"/>
                  <a:pt x="1205126" y="1677521"/>
                </a:cubicBezTo>
                <a:cubicBezTo>
                  <a:pt x="1204715" y="1677781"/>
                  <a:pt x="1204314" y="1678029"/>
                  <a:pt x="1203902" y="1678301"/>
                </a:cubicBezTo>
                <a:cubicBezTo>
                  <a:pt x="1200418" y="1680500"/>
                  <a:pt x="1196804" y="1682782"/>
                  <a:pt x="1193850" y="1684649"/>
                </a:cubicBezTo>
                <a:cubicBezTo>
                  <a:pt x="1193638" y="1684791"/>
                  <a:pt x="1193438" y="1684921"/>
                  <a:pt x="1193226" y="1685051"/>
                </a:cubicBezTo>
                <a:cubicBezTo>
                  <a:pt x="1192931" y="1685240"/>
                  <a:pt x="1192614" y="1685442"/>
                  <a:pt x="1192330" y="1685619"/>
                </a:cubicBezTo>
                <a:cubicBezTo>
                  <a:pt x="1191778" y="1685973"/>
                  <a:pt x="1191282" y="1686281"/>
                  <a:pt x="1190812" y="1686576"/>
                </a:cubicBezTo>
                <a:cubicBezTo>
                  <a:pt x="1189470" y="1687428"/>
                  <a:pt x="1188435" y="1688090"/>
                  <a:pt x="1187952" y="1688397"/>
                </a:cubicBezTo>
                <a:cubicBezTo>
                  <a:pt x="1187728" y="1688527"/>
                  <a:pt x="1187611" y="1688610"/>
                  <a:pt x="1187611" y="1688610"/>
                </a:cubicBezTo>
                <a:cubicBezTo>
                  <a:pt x="1186221" y="1689473"/>
                  <a:pt x="1184772" y="1687959"/>
                  <a:pt x="1185492" y="1686612"/>
                </a:cubicBezTo>
                <a:cubicBezTo>
                  <a:pt x="1185527" y="1686529"/>
                  <a:pt x="1185503" y="1686446"/>
                  <a:pt x="1185561" y="1686363"/>
                </a:cubicBezTo>
                <a:cubicBezTo>
                  <a:pt x="1185727" y="1686139"/>
                  <a:pt x="1185927" y="1685950"/>
                  <a:pt x="1186104" y="1685725"/>
                </a:cubicBezTo>
                <a:cubicBezTo>
                  <a:pt x="1186409" y="1685347"/>
                  <a:pt x="1186728" y="1684969"/>
                  <a:pt x="1187057" y="1684602"/>
                </a:cubicBezTo>
                <a:cubicBezTo>
                  <a:pt x="1187693" y="1683881"/>
                  <a:pt x="1188363" y="1683183"/>
                  <a:pt x="1189070" y="1682510"/>
                </a:cubicBezTo>
                <a:cubicBezTo>
                  <a:pt x="1189482" y="1682120"/>
                  <a:pt x="1189871" y="1681718"/>
                  <a:pt x="1190306" y="1681339"/>
                </a:cubicBezTo>
                <a:cubicBezTo>
                  <a:pt x="1191153" y="1680595"/>
                  <a:pt x="1192037" y="1679873"/>
                  <a:pt x="1192955" y="1679188"/>
                </a:cubicBezTo>
                <a:cubicBezTo>
                  <a:pt x="1194474" y="1678053"/>
                  <a:pt x="1196086" y="1677001"/>
                  <a:pt x="1197733" y="1675984"/>
                </a:cubicBezTo>
                <a:cubicBezTo>
                  <a:pt x="1199170" y="1675109"/>
                  <a:pt x="1200617" y="1674258"/>
                  <a:pt x="1202102" y="1673442"/>
                </a:cubicBezTo>
                <a:cubicBezTo>
                  <a:pt x="1202419" y="1673265"/>
                  <a:pt x="1202726" y="1673100"/>
                  <a:pt x="1203032" y="1672934"/>
                </a:cubicBezTo>
                <a:cubicBezTo>
                  <a:pt x="1204750" y="1672000"/>
                  <a:pt x="1206493" y="1671090"/>
                  <a:pt x="1208234" y="1670180"/>
                </a:cubicBezTo>
                <a:cubicBezTo>
                  <a:pt x="1207717" y="1669707"/>
                  <a:pt x="1207316" y="1669104"/>
                  <a:pt x="1207340" y="1668406"/>
                </a:cubicBezTo>
                <a:cubicBezTo>
                  <a:pt x="1207340" y="1668194"/>
                  <a:pt x="1207328" y="1667957"/>
                  <a:pt x="1207327" y="1667733"/>
                </a:cubicBezTo>
                <a:cubicBezTo>
                  <a:pt x="1205574" y="1668678"/>
                  <a:pt x="1203738" y="1669600"/>
                  <a:pt x="1201865" y="1670522"/>
                </a:cubicBezTo>
                <a:cubicBezTo>
                  <a:pt x="1201595" y="1670652"/>
                  <a:pt x="1201335" y="1670783"/>
                  <a:pt x="1201066" y="1670913"/>
                </a:cubicBezTo>
                <a:cubicBezTo>
                  <a:pt x="1200348" y="1671267"/>
                  <a:pt x="1199641" y="1671622"/>
                  <a:pt x="1198923" y="1671965"/>
                </a:cubicBezTo>
                <a:cubicBezTo>
                  <a:pt x="1197075" y="1672863"/>
                  <a:pt x="1195227" y="1673773"/>
                  <a:pt x="1193390" y="1674719"/>
                </a:cubicBezTo>
                <a:cubicBezTo>
                  <a:pt x="1192696" y="1675074"/>
                  <a:pt x="1192012" y="1675452"/>
                  <a:pt x="1191330" y="1675818"/>
                </a:cubicBezTo>
                <a:cubicBezTo>
                  <a:pt x="1190318" y="1676350"/>
                  <a:pt x="1189328" y="1676906"/>
                  <a:pt x="1188364" y="1677474"/>
                </a:cubicBezTo>
                <a:cubicBezTo>
                  <a:pt x="1187927" y="1677722"/>
                  <a:pt x="1187493" y="1677982"/>
                  <a:pt x="1187068" y="1678242"/>
                </a:cubicBezTo>
                <a:cubicBezTo>
                  <a:pt x="1186763" y="1678431"/>
                  <a:pt x="1186433" y="1678609"/>
                  <a:pt x="1186116" y="1678798"/>
                </a:cubicBezTo>
                <a:cubicBezTo>
                  <a:pt x="1184785" y="1679649"/>
                  <a:pt x="1183513" y="1680535"/>
                  <a:pt x="1182290" y="1681469"/>
                </a:cubicBezTo>
                <a:cubicBezTo>
                  <a:pt x="1181089" y="1682380"/>
                  <a:pt x="1179970" y="1683349"/>
                  <a:pt x="1178911" y="1684366"/>
                </a:cubicBezTo>
                <a:cubicBezTo>
                  <a:pt x="1178864" y="1684413"/>
                  <a:pt x="1178817" y="1684460"/>
                  <a:pt x="1178770" y="1684496"/>
                </a:cubicBezTo>
                <a:cubicBezTo>
                  <a:pt x="1178333" y="1684933"/>
                  <a:pt x="1177875" y="1685359"/>
                  <a:pt x="1177451" y="1685820"/>
                </a:cubicBezTo>
                <a:cubicBezTo>
                  <a:pt x="1176651" y="1686694"/>
                  <a:pt x="1175921" y="1687628"/>
                  <a:pt x="1175250" y="1688598"/>
                </a:cubicBezTo>
                <a:cubicBezTo>
                  <a:pt x="1174073" y="1690312"/>
                  <a:pt x="1173178" y="1692192"/>
                  <a:pt x="1172507" y="1694225"/>
                </a:cubicBezTo>
                <a:cubicBezTo>
                  <a:pt x="1172495" y="1694272"/>
                  <a:pt x="1172472" y="1694308"/>
                  <a:pt x="1172460" y="1694355"/>
                </a:cubicBezTo>
                <a:cubicBezTo>
                  <a:pt x="1170812" y="1699521"/>
                  <a:pt x="1170906" y="1705775"/>
                  <a:pt x="1173790" y="1713683"/>
                </a:cubicBezTo>
                <a:cubicBezTo>
                  <a:pt x="1173837" y="1713802"/>
                  <a:pt x="1173849" y="1713908"/>
                  <a:pt x="1173896" y="1714014"/>
                </a:cubicBezTo>
                <a:cubicBezTo>
                  <a:pt x="1176368" y="1720871"/>
                  <a:pt x="1177428" y="1726841"/>
                  <a:pt x="1176898" y="1733213"/>
                </a:cubicBezTo>
                <a:cubicBezTo>
                  <a:pt x="1176851" y="1733828"/>
                  <a:pt x="1176828" y="1734431"/>
                  <a:pt x="1176745" y="1735045"/>
                </a:cubicBezTo>
                <a:cubicBezTo>
                  <a:pt x="1176698" y="1735412"/>
                  <a:pt x="1176710" y="1735743"/>
                  <a:pt x="1176651" y="1736109"/>
                </a:cubicBezTo>
                <a:cubicBezTo>
                  <a:pt x="1176898" y="1736015"/>
                  <a:pt x="1177122" y="1735896"/>
                  <a:pt x="1177369" y="1735790"/>
                </a:cubicBezTo>
                <a:cubicBezTo>
                  <a:pt x="1177815" y="1735613"/>
                  <a:pt x="1178252" y="1735400"/>
                  <a:pt x="1178699" y="1735211"/>
                </a:cubicBezTo>
                <a:cubicBezTo>
                  <a:pt x="1184114" y="1732835"/>
                  <a:pt x="1188964" y="1729844"/>
                  <a:pt x="1194120" y="1727456"/>
                </a:cubicBezTo>
                <a:cubicBezTo>
                  <a:pt x="1194532" y="1727267"/>
                  <a:pt x="1194932" y="1727077"/>
                  <a:pt x="1195344" y="1726900"/>
                </a:cubicBezTo>
                <a:cubicBezTo>
                  <a:pt x="1197216" y="1726084"/>
                  <a:pt x="1199159" y="1725399"/>
                  <a:pt x="1201195" y="1724831"/>
                </a:cubicBezTo>
                <a:cubicBezTo>
                  <a:pt x="1201796" y="1724666"/>
                  <a:pt x="1202419" y="1724524"/>
                  <a:pt x="1203043" y="1724382"/>
                </a:cubicBezTo>
                <a:cubicBezTo>
                  <a:pt x="1204927" y="1723968"/>
                  <a:pt x="1206881" y="1723661"/>
                  <a:pt x="1208976" y="1723578"/>
                </a:cubicBezTo>
                <a:cubicBezTo>
                  <a:pt x="1210389" y="1723531"/>
                  <a:pt x="1211743" y="1723531"/>
                  <a:pt x="1213061" y="1723543"/>
                </a:cubicBezTo>
                <a:cubicBezTo>
                  <a:pt x="1213108" y="1723543"/>
                  <a:pt x="1213167" y="1723543"/>
                  <a:pt x="1213214" y="1723543"/>
                </a:cubicBezTo>
                <a:cubicBezTo>
                  <a:pt x="1216381" y="1723578"/>
                  <a:pt x="1219276" y="1723708"/>
                  <a:pt x="1222067" y="1723637"/>
                </a:cubicBezTo>
                <a:cubicBezTo>
                  <a:pt x="1222903" y="1723614"/>
                  <a:pt x="1223738" y="1723578"/>
                  <a:pt x="1224561" y="1723507"/>
                </a:cubicBezTo>
                <a:cubicBezTo>
                  <a:pt x="1225351" y="1723436"/>
                  <a:pt x="1226140" y="1723295"/>
                  <a:pt x="1226928" y="1723153"/>
                </a:cubicBezTo>
                <a:cubicBezTo>
                  <a:pt x="1226987" y="1723153"/>
                  <a:pt x="1227034" y="1723141"/>
                  <a:pt x="1227093" y="1723129"/>
                </a:cubicBezTo>
                <a:cubicBezTo>
                  <a:pt x="1228471" y="1722893"/>
                  <a:pt x="1229848" y="1722526"/>
                  <a:pt x="1231249" y="1722018"/>
                </a:cubicBezTo>
                <a:cubicBezTo>
                  <a:pt x="1232532" y="1721545"/>
                  <a:pt x="1233827" y="1720930"/>
                  <a:pt x="1235157" y="1720150"/>
                </a:cubicBezTo>
                <a:cubicBezTo>
                  <a:pt x="1235909" y="1719712"/>
                  <a:pt x="1236699" y="1719157"/>
                  <a:pt x="1237476" y="1718613"/>
                </a:cubicBezTo>
                <a:cubicBezTo>
                  <a:pt x="1238229" y="1718069"/>
                  <a:pt x="1238971" y="1717597"/>
                  <a:pt x="1239760" y="1716934"/>
                </a:cubicBezTo>
                <a:cubicBezTo>
                  <a:pt x="1240019" y="1716710"/>
                  <a:pt x="1240254" y="1716474"/>
                  <a:pt x="1240513" y="1716249"/>
                </a:cubicBezTo>
                <a:cubicBezTo>
                  <a:pt x="1241290" y="1715575"/>
                  <a:pt x="1242032" y="1714877"/>
                  <a:pt x="1242773" y="1714192"/>
                </a:cubicBezTo>
                <a:cubicBezTo>
                  <a:pt x="1243138" y="1713861"/>
                  <a:pt x="1243515" y="1713530"/>
                  <a:pt x="1243868" y="1713199"/>
                </a:cubicBezTo>
                <a:cubicBezTo>
                  <a:pt x="1244410" y="1712690"/>
                  <a:pt x="1244975" y="1712218"/>
                  <a:pt x="1245504" y="1711697"/>
                </a:cubicBezTo>
                <a:cubicBezTo>
                  <a:pt x="1245598" y="1711615"/>
                  <a:pt x="1245681" y="1711532"/>
                  <a:pt x="1245763" y="1711449"/>
                </a:cubicBezTo>
                <a:cubicBezTo>
                  <a:pt x="1246682" y="1710563"/>
                  <a:pt x="1247576" y="1709664"/>
                  <a:pt x="1248471" y="1708766"/>
                </a:cubicBezTo>
                <a:cubicBezTo>
                  <a:pt x="1248906" y="1708340"/>
                  <a:pt x="1249354" y="1707903"/>
                  <a:pt x="1249789" y="1707465"/>
                </a:cubicBezTo>
                <a:cubicBezTo>
                  <a:pt x="1250142" y="1707111"/>
                  <a:pt x="1250519" y="1706744"/>
                  <a:pt x="1250872" y="1706389"/>
                </a:cubicBezTo>
                <a:cubicBezTo>
                  <a:pt x="1251979" y="1704427"/>
                  <a:pt x="1253392" y="1702737"/>
                  <a:pt x="1254957" y="1701176"/>
                </a:cubicBezTo>
                <a:cubicBezTo>
                  <a:pt x="1255887" y="1700254"/>
                  <a:pt x="1256805" y="1699332"/>
                  <a:pt x="1257900" y="1698587"/>
                </a:cubicBezTo>
                <a:cubicBezTo>
                  <a:pt x="1257853" y="1697902"/>
                  <a:pt x="1257806" y="1697192"/>
                  <a:pt x="1257759" y="1696507"/>
                </a:cubicBezTo>
                <a:cubicBezTo>
                  <a:pt x="1257665" y="1695159"/>
                  <a:pt x="1257571" y="1693799"/>
                  <a:pt x="1257475" y="1692440"/>
                </a:cubicBezTo>
                <a:cubicBezTo>
                  <a:pt x="1257428" y="1691719"/>
                  <a:pt x="1257370" y="1691021"/>
                  <a:pt x="1257335" y="1690300"/>
                </a:cubicBezTo>
                <a:cubicBezTo>
                  <a:pt x="1257312" y="1690040"/>
                  <a:pt x="1257288" y="1689780"/>
                  <a:pt x="1257276" y="1689520"/>
                </a:cubicBezTo>
                <a:cubicBezTo>
                  <a:pt x="1257206" y="1689615"/>
                  <a:pt x="1257088" y="1689756"/>
                  <a:pt x="1257017" y="1689851"/>
                </a:cubicBezTo>
                <a:cubicBezTo>
                  <a:pt x="1256958" y="1689922"/>
                  <a:pt x="1256900" y="1690005"/>
                  <a:pt x="1256841" y="1690076"/>
                </a:cubicBezTo>
                <a:cubicBezTo>
                  <a:pt x="1256570" y="1690418"/>
                  <a:pt x="1256275" y="1690785"/>
                  <a:pt x="1255923" y="1691210"/>
                </a:cubicBezTo>
                <a:cubicBezTo>
                  <a:pt x="1255334" y="1691943"/>
                  <a:pt x="1254651" y="1692771"/>
                  <a:pt x="1253909" y="1693622"/>
                </a:cubicBezTo>
                <a:cubicBezTo>
                  <a:pt x="1253038" y="1694627"/>
                  <a:pt x="1252108" y="1695620"/>
                  <a:pt x="1251143" y="1696578"/>
                </a:cubicBezTo>
                <a:cubicBezTo>
                  <a:pt x="1251072" y="1696637"/>
                  <a:pt x="1251014" y="1696696"/>
                  <a:pt x="1250955" y="1696755"/>
                </a:cubicBezTo>
                <a:cubicBezTo>
                  <a:pt x="1250802" y="1696909"/>
                  <a:pt x="1250660" y="1697038"/>
                  <a:pt x="1250507" y="1697180"/>
                </a:cubicBezTo>
                <a:cubicBezTo>
                  <a:pt x="1250413" y="1697263"/>
                  <a:pt x="1250319" y="1697369"/>
                  <a:pt x="1250213" y="1697452"/>
                </a:cubicBezTo>
                <a:cubicBezTo>
                  <a:pt x="1249177" y="1698410"/>
                  <a:pt x="1248141" y="1699202"/>
                  <a:pt x="1247163" y="1699758"/>
                </a:cubicBezTo>
                <a:cubicBezTo>
                  <a:pt x="1246458" y="1700171"/>
                  <a:pt x="1245799" y="1700431"/>
                  <a:pt x="1245186" y="1700502"/>
                </a:cubicBezTo>
                <a:cubicBezTo>
                  <a:pt x="1245045" y="1700514"/>
                  <a:pt x="1244880" y="1700597"/>
                  <a:pt x="1244739" y="1700597"/>
                </a:cubicBezTo>
                <a:cubicBezTo>
                  <a:pt x="1244315" y="1700585"/>
                  <a:pt x="1243868" y="1700325"/>
                  <a:pt x="1243844" y="1699828"/>
                </a:cubicBezTo>
                <a:cubicBezTo>
                  <a:pt x="1243833" y="1699001"/>
                  <a:pt x="1244492" y="1697677"/>
                  <a:pt x="1245516" y="1696105"/>
                </a:cubicBezTo>
                <a:cubicBezTo>
                  <a:pt x="1245846" y="1695608"/>
                  <a:pt x="1246258" y="1695052"/>
                  <a:pt x="1246658" y="1694509"/>
                </a:cubicBezTo>
                <a:cubicBezTo>
                  <a:pt x="1247129" y="1693870"/>
                  <a:pt x="1247612" y="1693232"/>
                  <a:pt x="1248141" y="1692558"/>
                </a:cubicBezTo>
                <a:cubicBezTo>
                  <a:pt x="1248847" y="1691683"/>
                  <a:pt x="1249554" y="1690820"/>
                  <a:pt x="1250296" y="1689946"/>
                </a:cubicBezTo>
                <a:cubicBezTo>
                  <a:pt x="1250566" y="1689638"/>
                  <a:pt x="1250825" y="1689343"/>
                  <a:pt x="1251084" y="1689035"/>
                </a:cubicBezTo>
                <a:cubicBezTo>
                  <a:pt x="1251508" y="1688551"/>
                  <a:pt x="1251920" y="1688078"/>
                  <a:pt x="1252332" y="1687617"/>
                </a:cubicBezTo>
                <a:cubicBezTo>
                  <a:pt x="1253344" y="1686494"/>
                  <a:pt x="1254263" y="1685500"/>
                  <a:pt x="1255063" y="1684649"/>
                </a:cubicBezTo>
                <a:cubicBezTo>
                  <a:pt x="1255699" y="1683976"/>
                  <a:pt x="1256205" y="1683444"/>
                  <a:pt x="1256605" y="1683030"/>
                </a:cubicBezTo>
                <a:cubicBezTo>
                  <a:pt x="1256735" y="1682900"/>
                  <a:pt x="1256947" y="1682687"/>
                  <a:pt x="1257041" y="1682581"/>
                </a:cubicBezTo>
                <a:cubicBezTo>
                  <a:pt x="1257053" y="1682072"/>
                  <a:pt x="1257088" y="1681576"/>
                  <a:pt x="1257099" y="1681067"/>
                </a:cubicBezTo>
                <a:cubicBezTo>
                  <a:pt x="1257111" y="1680287"/>
                  <a:pt x="1257147" y="1679507"/>
                  <a:pt x="1257182" y="1678727"/>
                </a:cubicBezTo>
                <a:cubicBezTo>
                  <a:pt x="1257206" y="1678360"/>
                  <a:pt x="1257194" y="1677982"/>
                  <a:pt x="1257229" y="1677615"/>
                </a:cubicBezTo>
                <a:close/>
                <a:moveTo>
                  <a:pt x="1042842" y="1479779"/>
                </a:moveTo>
                <a:cubicBezTo>
                  <a:pt x="1042694" y="1479945"/>
                  <a:pt x="1042530" y="1480110"/>
                  <a:pt x="1042378" y="1480276"/>
                </a:cubicBezTo>
                <a:cubicBezTo>
                  <a:pt x="1042455" y="1480347"/>
                  <a:pt x="1042540" y="1480429"/>
                  <a:pt x="1042615" y="1480500"/>
                </a:cubicBezTo>
                <a:cubicBezTo>
                  <a:pt x="1043052" y="1480914"/>
                  <a:pt x="1043509" y="1481363"/>
                  <a:pt x="1043964" y="1481824"/>
                </a:cubicBezTo>
                <a:cubicBezTo>
                  <a:pt x="1043597" y="1481127"/>
                  <a:pt x="1043235" y="1480441"/>
                  <a:pt x="1042842" y="1479779"/>
                </a:cubicBezTo>
                <a:close/>
                <a:moveTo>
                  <a:pt x="1315275" y="1731073"/>
                </a:moveTo>
                <a:cubicBezTo>
                  <a:pt x="1315264" y="1731097"/>
                  <a:pt x="1315252" y="1731132"/>
                  <a:pt x="1315241" y="1731156"/>
                </a:cubicBezTo>
                <a:cubicBezTo>
                  <a:pt x="1314876" y="1731853"/>
                  <a:pt x="1314381" y="1732764"/>
                  <a:pt x="1313805" y="1733804"/>
                </a:cubicBezTo>
                <a:cubicBezTo>
                  <a:pt x="1313251" y="1734821"/>
                  <a:pt x="1312616" y="1735967"/>
                  <a:pt x="1311898" y="1737256"/>
                </a:cubicBezTo>
                <a:cubicBezTo>
                  <a:pt x="1311168" y="1738556"/>
                  <a:pt x="1310367" y="1739975"/>
                  <a:pt x="1309520" y="1741476"/>
                </a:cubicBezTo>
                <a:cubicBezTo>
                  <a:pt x="1307636" y="1744775"/>
                  <a:pt x="1305517" y="1748439"/>
                  <a:pt x="1303351" y="1752080"/>
                </a:cubicBezTo>
                <a:cubicBezTo>
                  <a:pt x="1298536" y="1760155"/>
                  <a:pt x="1293510" y="1768075"/>
                  <a:pt x="1290508" y="1771432"/>
                </a:cubicBezTo>
                <a:cubicBezTo>
                  <a:pt x="1290237" y="1771752"/>
                  <a:pt x="1289884" y="1771823"/>
                  <a:pt x="1289543" y="1771917"/>
                </a:cubicBezTo>
                <a:cubicBezTo>
                  <a:pt x="1289814" y="1772307"/>
                  <a:pt x="1289978" y="1772768"/>
                  <a:pt x="1289908" y="1773360"/>
                </a:cubicBezTo>
                <a:cubicBezTo>
                  <a:pt x="1289413" y="1776941"/>
                  <a:pt x="1286765" y="1780027"/>
                  <a:pt x="1285387" y="1783325"/>
                </a:cubicBezTo>
                <a:cubicBezTo>
                  <a:pt x="1284952" y="1784366"/>
                  <a:pt x="1284634" y="1785335"/>
                  <a:pt x="1284210" y="1786186"/>
                </a:cubicBezTo>
                <a:cubicBezTo>
                  <a:pt x="1283716" y="1787155"/>
                  <a:pt x="1283021" y="1787936"/>
                  <a:pt x="1281809" y="1788409"/>
                </a:cubicBezTo>
                <a:cubicBezTo>
                  <a:pt x="1281691" y="1788456"/>
                  <a:pt x="1281632" y="1788527"/>
                  <a:pt x="1281514" y="1788574"/>
                </a:cubicBezTo>
                <a:cubicBezTo>
                  <a:pt x="1280902" y="1788763"/>
                  <a:pt x="1280337" y="1788562"/>
                  <a:pt x="1279843" y="1788219"/>
                </a:cubicBezTo>
                <a:cubicBezTo>
                  <a:pt x="1279678" y="1788089"/>
                  <a:pt x="1279489" y="1787995"/>
                  <a:pt x="1279360" y="1787829"/>
                </a:cubicBezTo>
                <a:cubicBezTo>
                  <a:pt x="1279337" y="1787794"/>
                  <a:pt x="1279301" y="1787794"/>
                  <a:pt x="1279278" y="1787758"/>
                </a:cubicBezTo>
                <a:cubicBezTo>
                  <a:pt x="1278336" y="1786422"/>
                  <a:pt x="1278348" y="1784968"/>
                  <a:pt x="1278747" y="1783514"/>
                </a:cubicBezTo>
                <a:cubicBezTo>
                  <a:pt x="1279172" y="1782013"/>
                  <a:pt x="1280008" y="1780524"/>
                  <a:pt x="1280702" y="1779176"/>
                </a:cubicBezTo>
                <a:cubicBezTo>
                  <a:pt x="1281244" y="1778124"/>
                  <a:pt x="1281821" y="1777012"/>
                  <a:pt x="1282455" y="1775948"/>
                </a:cubicBezTo>
                <a:cubicBezTo>
                  <a:pt x="1283610" y="1773998"/>
                  <a:pt x="1284987" y="1772201"/>
                  <a:pt x="1287035" y="1771279"/>
                </a:cubicBezTo>
                <a:cubicBezTo>
                  <a:pt x="1287141" y="1771232"/>
                  <a:pt x="1287236" y="1771243"/>
                  <a:pt x="1287342" y="1771220"/>
                </a:cubicBezTo>
                <a:cubicBezTo>
                  <a:pt x="1286800" y="1770641"/>
                  <a:pt x="1286435" y="1769884"/>
                  <a:pt x="1286718" y="1769056"/>
                </a:cubicBezTo>
                <a:cubicBezTo>
                  <a:pt x="1288789" y="1762945"/>
                  <a:pt x="1291756" y="1757270"/>
                  <a:pt x="1295558" y="1750816"/>
                </a:cubicBezTo>
                <a:cubicBezTo>
                  <a:pt x="1295794" y="1750425"/>
                  <a:pt x="1296041" y="1750000"/>
                  <a:pt x="1296288" y="1749610"/>
                </a:cubicBezTo>
                <a:cubicBezTo>
                  <a:pt x="1298700" y="1745555"/>
                  <a:pt x="1301443" y="1741134"/>
                  <a:pt x="1304481" y="1736145"/>
                </a:cubicBezTo>
                <a:cubicBezTo>
                  <a:pt x="1306035" y="1733591"/>
                  <a:pt x="1307648" y="1730908"/>
                  <a:pt x="1309366" y="1727988"/>
                </a:cubicBezTo>
                <a:cubicBezTo>
                  <a:pt x="1309449" y="1727858"/>
                  <a:pt x="1309520" y="1727739"/>
                  <a:pt x="1309602" y="1727610"/>
                </a:cubicBezTo>
                <a:cubicBezTo>
                  <a:pt x="1307189" y="1729442"/>
                  <a:pt x="1305823" y="1730305"/>
                  <a:pt x="1303669" y="1731629"/>
                </a:cubicBezTo>
                <a:cubicBezTo>
                  <a:pt x="1302939" y="1732445"/>
                  <a:pt x="1302221" y="1733272"/>
                  <a:pt x="1301491" y="1734088"/>
                </a:cubicBezTo>
                <a:cubicBezTo>
                  <a:pt x="1300608" y="1735081"/>
                  <a:pt x="1299726" y="1736086"/>
                  <a:pt x="1298854" y="1737079"/>
                </a:cubicBezTo>
                <a:cubicBezTo>
                  <a:pt x="1298442" y="1737551"/>
                  <a:pt x="1298042" y="1738013"/>
                  <a:pt x="1297642" y="1738474"/>
                </a:cubicBezTo>
                <a:cubicBezTo>
                  <a:pt x="1296618" y="1739656"/>
                  <a:pt x="1295629" y="1740862"/>
                  <a:pt x="1294628" y="1742056"/>
                </a:cubicBezTo>
                <a:cubicBezTo>
                  <a:pt x="1294252" y="1742517"/>
                  <a:pt x="1293863" y="1742966"/>
                  <a:pt x="1293486" y="1743415"/>
                </a:cubicBezTo>
                <a:cubicBezTo>
                  <a:pt x="1293239" y="1743722"/>
                  <a:pt x="1292968" y="1744030"/>
                  <a:pt x="1292721" y="1744337"/>
                </a:cubicBezTo>
                <a:cubicBezTo>
                  <a:pt x="1292604" y="1744479"/>
                  <a:pt x="1292474" y="1744621"/>
                  <a:pt x="1292356" y="1744775"/>
                </a:cubicBezTo>
                <a:cubicBezTo>
                  <a:pt x="1292190" y="1744976"/>
                  <a:pt x="1292062" y="1745200"/>
                  <a:pt x="1291897" y="1745401"/>
                </a:cubicBezTo>
                <a:cubicBezTo>
                  <a:pt x="1290932" y="1746642"/>
                  <a:pt x="1290025" y="1747931"/>
                  <a:pt x="1289131" y="1749231"/>
                </a:cubicBezTo>
                <a:cubicBezTo>
                  <a:pt x="1286729" y="1752731"/>
                  <a:pt x="1284446" y="1756348"/>
                  <a:pt x="1282103" y="1759906"/>
                </a:cubicBezTo>
                <a:cubicBezTo>
                  <a:pt x="1280090" y="1762968"/>
                  <a:pt x="1278018" y="1765959"/>
                  <a:pt x="1275617" y="1768607"/>
                </a:cubicBezTo>
                <a:cubicBezTo>
                  <a:pt x="1274946" y="1769340"/>
                  <a:pt x="1274133" y="1769470"/>
                  <a:pt x="1273404" y="1769246"/>
                </a:cubicBezTo>
                <a:cubicBezTo>
                  <a:pt x="1273015" y="1769127"/>
                  <a:pt x="1272674" y="1768891"/>
                  <a:pt x="1272368" y="1768595"/>
                </a:cubicBezTo>
                <a:cubicBezTo>
                  <a:pt x="1272284" y="1768525"/>
                  <a:pt x="1272203" y="1768453"/>
                  <a:pt x="1272132" y="1768371"/>
                </a:cubicBezTo>
                <a:cubicBezTo>
                  <a:pt x="1271579" y="1767721"/>
                  <a:pt x="1271273" y="1766834"/>
                  <a:pt x="1271520" y="1765959"/>
                </a:cubicBezTo>
                <a:cubicBezTo>
                  <a:pt x="1271555" y="1765794"/>
                  <a:pt x="1271626" y="1765628"/>
                  <a:pt x="1271672" y="1765474"/>
                </a:cubicBezTo>
                <a:cubicBezTo>
                  <a:pt x="1271920" y="1764659"/>
                  <a:pt x="1272179" y="1763831"/>
                  <a:pt x="1272497" y="1763027"/>
                </a:cubicBezTo>
                <a:cubicBezTo>
                  <a:pt x="1273298" y="1760982"/>
                  <a:pt x="1274334" y="1758973"/>
                  <a:pt x="1275511" y="1757010"/>
                </a:cubicBezTo>
                <a:cubicBezTo>
                  <a:pt x="1277924" y="1752932"/>
                  <a:pt x="1280938" y="1749030"/>
                  <a:pt x="1283798" y="1745472"/>
                </a:cubicBezTo>
                <a:cubicBezTo>
                  <a:pt x="1281326" y="1747825"/>
                  <a:pt x="1278594" y="1750461"/>
                  <a:pt x="1275876" y="1753239"/>
                </a:cubicBezTo>
                <a:cubicBezTo>
                  <a:pt x="1275452" y="1753676"/>
                  <a:pt x="1275028" y="1754126"/>
                  <a:pt x="1274604" y="1754563"/>
                </a:cubicBezTo>
                <a:cubicBezTo>
                  <a:pt x="1273415" y="1755792"/>
                  <a:pt x="1272250" y="1757046"/>
                  <a:pt x="1271108" y="1758310"/>
                </a:cubicBezTo>
                <a:cubicBezTo>
                  <a:pt x="1270767" y="1758701"/>
                  <a:pt x="1270437" y="1759079"/>
                  <a:pt x="1270096" y="1759469"/>
                </a:cubicBezTo>
                <a:cubicBezTo>
                  <a:pt x="1268777" y="1760970"/>
                  <a:pt x="1267518" y="1762484"/>
                  <a:pt x="1266364" y="1763997"/>
                </a:cubicBezTo>
                <a:cubicBezTo>
                  <a:pt x="1265646" y="1764931"/>
                  <a:pt x="1264962" y="1765853"/>
                  <a:pt x="1264339" y="1766775"/>
                </a:cubicBezTo>
                <a:cubicBezTo>
                  <a:pt x="1264257" y="1766905"/>
                  <a:pt x="1264151" y="1767035"/>
                  <a:pt x="1264069" y="1767153"/>
                </a:cubicBezTo>
                <a:cubicBezTo>
                  <a:pt x="1262668" y="1769246"/>
                  <a:pt x="1261950" y="1770676"/>
                  <a:pt x="1260608" y="1771882"/>
                </a:cubicBezTo>
                <a:cubicBezTo>
                  <a:pt x="1260455" y="1772024"/>
                  <a:pt x="1260290" y="1772177"/>
                  <a:pt x="1260113" y="1772319"/>
                </a:cubicBezTo>
                <a:cubicBezTo>
                  <a:pt x="1260066" y="1772343"/>
                  <a:pt x="1260007" y="1772378"/>
                  <a:pt x="1259960" y="1772414"/>
                </a:cubicBezTo>
                <a:cubicBezTo>
                  <a:pt x="1259913" y="1772437"/>
                  <a:pt x="1259854" y="1772473"/>
                  <a:pt x="1259819" y="1772497"/>
                </a:cubicBezTo>
                <a:cubicBezTo>
                  <a:pt x="1259382" y="1772804"/>
                  <a:pt x="1258971" y="1773099"/>
                  <a:pt x="1258395" y="1773395"/>
                </a:cubicBezTo>
                <a:cubicBezTo>
                  <a:pt x="1258242" y="1773466"/>
                  <a:pt x="1258006" y="1773383"/>
                  <a:pt x="1257983" y="1773194"/>
                </a:cubicBezTo>
                <a:cubicBezTo>
                  <a:pt x="1257947" y="1772969"/>
                  <a:pt x="1258006" y="1772733"/>
                  <a:pt x="1257983" y="1772508"/>
                </a:cubicBezTo>
                <a:cubicBezTo>
                  <a:pt x="1257971" y="1772343"/>
                  <a:pt x="1257994" y="1772166"/>
                  <a:pt x="1257994" y="1772000"/>
                </a:cubicBezTo>
                <a:cubicBezTo>
                  <a:pt x="1257983" y="1771220"/>
                  <a:pt x="1258041" y="1770428"/>
                  <a:pt x="1258218" y="1769624"/>
                </a:cubicBezTo>
                <a:cubicBezTo>
                  <a:pt x="1258312" y="1769210"/>
                  <a:pt x="1258418" y="1768796"/>
                  <a:pt x="1258548" y="1768383"/>
                </a:cubicBezTo>
                <a:cubicBezTo>
                  <a:pt x="1258630" y="1768134"/>
                  <a:pt x="1258665" y="1767886"/>
                  <a:pt x="1258759" y="1767638"/>
                </a:cubicBezTo>
                <a:cubicBezTo>
                  <a:pt x="1259242" y="1766349"/>
                  <a:pt x="1259937" y="1765061"/>
                  <a:pt x="1260725" y="1763784"/>
                </a:cubicBezTo>
                <a:cubicBezTo>
                  <a:pt x="1261067" y="1763217"/>
                  <a:pt x="1261408" y="1762649"/>
                  <a:pt x="1261797" y="1762093"/>
                </a:cubicBezTo>
                <a:cubicBezTo>
                  <a:pt x="1261914" y="1761928"/>
                  <a:pt x="1262020" y="1761774"/>
                  <a:pt x="1262138" y="1761621"/>
                </a:cubicBezTo>
                <a:cubicBezTo>
                  <a:pt x="1263397" y="1759871"/>
                  <a:pt x="1264810" y="1758181"/>
                  <a:pt x="1266211" y="1756620"/>
                </a:cubicBezTo>
                <a:cubicBezTo>
                  <a:pt x="1266376" y="1756431"/>
                  <a:pt x="1266541" y="1756265"/>
                  <a:pt x="1266717" y="1756076"/>
                </a:cubicBezTo>
                <a:cubicBezTo>
                  <a:pt x="1266988" y="1755781"/>
                  <a:pt x="1267247" y="1755497"/>
                  <a:pt x="1267517" y="1755213"/>
                </a:cubicBezTo>
                <a:cubicBezTo>
                  <a:pt x="1268094" y="1754598"/>
                  <a:pt x="1268624" y="1754019"/>
                  <a:pt x="1269154" y="1753464"/>
                </a:cubicBezTo>
                <a:cubicBezTo>
                  <a:pt x="1269554" y="1753050"/>
                  <a:pt x="1269966" y="1752612"/>
                  <a:pt x="1270331" y="1752246"/>
                </a:cubicBezTo>
                <a:cubicBezTo>
                  <a:pt x="1269931" y="1752589"/>
                  <a:pt x="1269542" y="1752967"/>
                  <a:pt x="1269142" y="1753322"/>
                </a:cubicBezTo>
                <a:cubicBezTo>
                  <a:pt x="1269130" y="1753334"/>
                  <a:pt x="1269119" y="1753345"/>
                  <a:pt x="1269107" y="1753345"/>
                </a:cubicBezTo>
                <a:cubicBezTo>
                  <a:pt x="1269095" y="1753369"/>
                  <a:pt x="1269083" y="1753381"/>
                  <a:pt x="1269059" y="1753393"/>
                </a:cubicBezTo>
                <a:cubicBezTo>
                  <a:pt x="1268554" y="1753842"/>
                  <a:pt x="1268059" y="1754279"/>
                  <a:pt x="1267565" y="1754752"/>
                </a:cubicBezTo>
                <a:cubicBezTo>
                  <a:pt x="1267059" y="1755225"/>
                  <a:pt x="1266575" y="1755733"/>
                  <a:pt x="1266093" y="1756218"/>
                </a:cubicBezTo>
                <a:cubicBezTo>
                  <a:pt x="1266023" y="1756301"/>
                  <a:pt x="1265952" y="1756372"/>
                  <a:pt x="1265881" y="1756443"/>
                </a:cubicBezTo>
                <a:cubicBezTo>
                  <a:pt x="1264339" y="1758015"/>
                  <a:pt x="1262844" y="1759670"/>
                  <a:pt x="1261396" y="1761502"/>
                </a:cubicBezTo>
                <a:cubicBezTo>
                  <a:pt x="1261302" y="1761621"/>
                  <a:pt x="1261208" y="1761739"/>
                  <a:pt x="1261113" y="1761869"/>
                </a:cubicBezTo>
                <a:cubicBezTo>
                  <a:pt x="1261043" y="1761952"/>
                  <a:pt x="1260973" y="1762058"/>
                  <a:pt x="1260902" y="1762153"/>
                </a:cubicBezTo>
                <a:cubicBezTo>
                  <a:pt x="1260278" y="1762968"/>
                  <a:pt x="1259666" y="1763831"/>
                  <a:pt x="1259066" y="1764706"/>
                </a:cubicBezTo>
                <a:cubicBezTo>
                  <a:pt x="1258854" y="1765013"/>
                  <a:pt x="1258618" y="1765285"/>
                  <a:pt x="1258406" y="1765604"/>
                </a:cubicBezTo>
                <a:cubicBezTo>
                  <a:pt x="1258030" y="1766172"/>
                  <a:pt x="1257500" y="1766456"/>
                  <a:pt x="1256923" y="1766621"/>
                </a:cubicBezTo>
                <a:cubicBezTo>
                  <a:pt x="1256794" y="1766657"/>
                  <a:pt x="1256652" y="1766657"/>
                  <a:pt x="1256499" y="1766668"/>
                </a:cubicBezTo>
                <a:cubicBezTo>
                  <a:pt x="1255440" y="1766798"/>
                  <a:pt x="1254416" y="1766337"/>
                  <a:pt x="1253886" y="1765368"/>
                </a:cubicBezTo>
                <a:cubicBezTo>
                  <a:pt x="1253815" y="1765226"/>
                  <a:pt x="1253674" y="1765155"/>
                  <a:pt x="1253627" y="1765002"/>
                </a:cubicBezTo>
                <a:cubicBezTo>
                  <a:pt x="1253121" y="1765853"/>
                  <a:pt x="1252603" y="1766716"/>
                  <a:pt x="1252072" y="1767555"/>
                </a:cubicBezTo>
                <a:cubicBezTo>
                  <a:pt x="1251426" y="1768572"/>
                  <a:pt x="1250790" y="1769588"/>
                  <a:pt x="1250190" y="1770629"/>
                </a:cubicBezTo>
                <a:cubicBezTo>
                  <a:pt x="1250119" y="1770747"/>
                  <a:pt x="1250048" y="1770842"/>
                  <a:pt x="1249989" y="1770960"/>
                </a:cubicBezTo>
                <a:cubicBezTo>
                  <a:pt x="1249966" y="1770995"/>
                  <a:pt x="1249954" y="1771031"/>
                  <a:pt x="1249931" y="1771066"/>
                </a:cubicBezTo>
                <a:cubicBezTo>
                  <a:pt x="1249860" y="1771208"/>
                  <a:pt x="1249789" y="1771374"/>
                  <a:pt x="1249707" y="1771527"/>
                </a:cubicBezTo>
                <a:cubicBezTo>
                  <a:pt x="1249154" y="1772579"/>
                  <a:pt x="1248600" y="1773750"/>
                  <a:pt x="1248035" y="1774944"/>
                </a:cubicBezTo>
                <a:cubicBezTo>
                  <a:pt x="1247588" y="1775854"/>
                  <a:pt x="1247094" y="1776705"/>
                  <a:pt x="1246552" y="1777509"/>
                </a:cubicBezTo>
                <a:cubicBezTo>
                  <a:pt x="1246199" y="1778053"/>
                  <a:pt x="1245787" y="1778526"/>
                  <a:pt x="1245350" y="1778963"/>
                </a:cubicBezTo>
                <a:cubicBezTo>
                  <a:pt x="1244916" y="1779412"/>
                  <a:pt x="1244492" y="1779885"/>
                  <a:pt x="1243950" y="1780169"/>
                </a:cubicBezTo>
                <a:cubicBezTo>
                  <a:pt x="1243256" y="1780559"/>
                  <a:pt x="1242573" y="1779980"/>
                  <a:pt x="1242385" y="1779330"/>
                </a:cubicBezTo>
                <a:cubicBezTo>
                  <a:pt x="1242207" y="1778727"/>
                  <a:pt x="1242232" y="1778100"/>
                  <a:pt x="1242278" y="1777473"/>
                </a:cubicBezTo>
                <a:cubicBezTo>
                  <a:pt x="1242302" y="1777237"/>
                  <a:pt x="1242326" y="1777012"/>
                  <a:pt x="1242338" y="1776776"/>
                </a:cubicBezTo>
                <a:cubicBezTo>
                  <a:pt x="1242491" y="1775996"/>
                  <a:pt x="1242750" y="1775204"/>
                  <a:pt x="1243091" y="1774435"/>
                </a:cubicBezTo>
                <a:cubicBezTo>
                  <a:pt x="1243609" y="1773253"/>
                  <a:pt x="1244257" y="1772118"/>
                  <a:pt x="1244845" y="1771101"/>
                </a:cubicBezTo>
                <a:cubicBezTo>
                  <a:pt x="1244927" y="1770948"/>
                  <a:pt x="1245034" y="1770770"/>
                  <a:pt x="1245116" y="1770629"/>
                </a:cubicBezTo>
                <a:cubicBezTo>
                  <a:pt x="1245752" y="1769494"/>
                  <a:pt x="1246434" y="1768335"/>
                  <a:pt x="1247117" y="1767189"/>
                </a:cubicBezTo>
                <a:cubicBezTo>
                  <a:pt x="1247152" y="1767141"/>
                  <a:pt x="1247176" y="1767094"/>
                  <a:pt x="1247200" y="1767059"/>
                </a:cubicBezTo>
                <a:cubicBezTo>
                  <a:pt x="1247376" y="1766775"/>
                  <a:pt x="1247541" y="1766491"/>
                  <a:pt x="1247729" y="1766207"/>
                </a:cubicBezTo>
                <a:cubicBezTo>
                  <a:pt x="1247929" y="1765888"/>
                  <a:pt x="1248188" y="1765593"/>
                  <a:pt x="1248400" y="1765285"/>
                </a:cubicBezTo>
                <a:cubicBezTo>
                  <a:pt x="1249060" y="1764316"/>
                  <a:pt x="1249695" y="1763347"/>
                  <a:pt x="1250449" y="1762484"/>
                </a:cubicBezTo>
                <a:cubicBezTo>
                  <a:pt x="1250401" y="1762436"/>
                  <a:pt x="1250378" y="1762389"/>
                  <a:pt x="1250331" y="1762342"/>
                </a:cubicBezTo>
                <a:cubicBezTo>
                  <a:pt x="1249860" y="1761892"/>
                  <a:pt x="1249483" y="1761349"/>
                  <a:pt x="1249070" y="1760829"/>
                </a:cubicBezTo>
                <a:cubicBezTo>
                  <a:pt x="1248777" y="1760474"/>
                  <a:pt x="1248424" y="1760143"/>
                  <a:pt x="1248165" y="1759753"/>
                </a:cubicBezTo>
                <a:cubicBezTo>
                  <a:pt x="1248130" y="1759694"/>
                  <a:pt x="1248059" y="1759646"/>
                  <a:pt x="1248023" y="1759587"/>
                </a:cubicBezTo>
                <a:cubicBezTo>
                  <a:pt x="1247576" y="1760237"/>
                  <a:pt x="1247117" y="1760911"/>
                  <a:pt x="1246658" y="1761573"/>
                </a:cubicBezTo>
                <a:cubicBezTo>
                  <a:pt x="1246540" y="1761751"/>
                  <a:pt x="1246434" y="1761928"/>
                  <a:pt x="1246317" y="1762093"/>
                </a:cubicBezTo>
                <a:cubicBezTo>
                  <a:pt x="1245316" y="1763559"/>
                  <a:pt x="1244315" y="1765037"/>
                  <a:pt x="1243338" y="1766538"/>
                </a:cubicBezTo>
                <a:cubicBezTo>
                  <a:pt x="1242408" y="1767957"/>
                  <a:pt x="1241526" y="1769411"/>
                  <a:pt x="1240690" y="1770877"/>
                </a:cubicBezTo>
                <a:cubicBezTo>
                  <a:pt x="1240101" y="1771917"/>
                  <a:pt x="1239548" y="1772981"/>
                  <a:pt x="1239042" y="1774045"/>
                </a:cubicBezTo>
                <a:cubicBezTo>
                  <a:pt x="1238076" y="1776067"/>
                  <a:pt x="1237311" y="1778135"/>
                  <a:pt x="1236805" y="1780252"/>
                </a:cubicBezTo>
                <a:cubicBezTo>
                  <a:pt x="1236628" y="1780961"/>
                  <a:pt x="1236464" y="1781682"/>
                  <a:pt x="1236358" y="1782403"/>
                </a:cubicBezTo>
                <a:cubicBezTo>
                  <a:pt x="1236216" y="1783373"/>
                  <a:pt x="1236110" y="1784342"/>
                  <a:pt x="1236099" y="1785335"/>
                </a:cubicBezTo>
                <a:cubicBezTo>
                  <a:pt x="1236087" y="1786564"/>
                  <a:pt x="1236134" y="1787735"/>
                  <a:pt x="1236193" y="1788905"/>
                </a:cubicBezTo>
                <a:cubicBezTo>
                  <a:pt x="1236263" y="1790395"/>
                  <a:pt x="1236381" y="1791849"/>
                  <a:pt x="1236546" y="1793267"/>
                </a:cubicBezTo>
                <a:cubicBezTo>
                  <a:pt x="1236817" y="1795596"/>
                  <a:pt x="1237217" y="1797830"/>
                  <a:pt x="1237664" y="1800041"/>
                </a:cubicBezTo>
                <a:cubicBezTo>
                  <a:pt x="1237770" y="1800609"/>
                  <a:pt x="1237888" y="1801188"/>
                  <a:pt x="1238006" y="1801755"/>
                </a:cubicBezTo>
                <a:cubicBezTo>
                  <a:pt x="1238287" y="1803020"/>
                  <a:pt x="1238570" y="1804285"/>
                  <a:pt x="1238877" y="1805562"/>
                </a:cubicBezTo>
                <a:cubicBezTo>
                  <a:pt x="1239124" y="1806602"/>
                  <a:pt x="1239371" y="1807642"/>
                  <a:pt x="1239618" y="1808706"/>
                </a:cubicBezTo>
                <a:cubicBezTo>
                  <a:pt x="1239666" y="1808943"/>
                  <a:pt x="1239724" y="1809179"/>
                  <a:pt x="1239783" y="1809416"/>
                </a:cubicBezTo>
                <a:cubicBezTo>
                  <a:pt x="1240148" y="1810976"/>
                  <a:pt x="1240500" y="1812584"/>
                  <a:pt x="1240843" y="1814227"/>
                </a:cubicBezTo>
                <a:cubicBezTo>
                  <a:pt x="1240925" y="1814582"/>
                  <a:pt x="1240995" y="1814925"/>
                  <a:pt x="1241065" y="1815291"/>
                </a:cubicBezTo>
                <a:cubicBezTo>
                  <a:pt x="1241148" y="1815705"/>
                  <a:pt x="1241243" y="1816107"/>
                  <a:pt x="1241325" y="1816532"/>
                </a:cubicBezTo>
                <a:cubicBezTo>
                  <a:pt x="1241349" y="1816686"/>
                  <a:pt x="1241373" y="1816828"/>
                  <a:pt x="1241408" y="1816993"/>
                </a:cubicBezTo>
                <a:cubicBezTo>
                  <a:pt x="1241431" y="1817135"/>
                  <a:pt x="1241455" y="1817277"/>
                  <a:pt x="1241478" y="1817419"/>
                </a:cubicBezTo>
                <a:cubicBezTo>
                  <a:pt x="1241596" y="1818069"/>
                  <a:pt x="1241714" y="1818719"/>
                  <a:pt x="1241820" y="1819358"/>
                </a:cubicBezTo>
                <a:cubicBezTo>
                  <a:pt x="1241820" y="1819583"/>
                  <a:pt x="1241855" y="1819795"/>
                  <a:pt x="1241938" y="1820008"/>
                </a:cubicBezTo>
                <a:cubicBezTo>
                  <a:pt x="1242454" y="1823318"/>
                  <a:pt x="1242761" y="1826439"/>
                  <a:pt x="1242797" y="1829477"/>
                </a:cubicBezTo>
                <a:cubicBezTo>
                  <a:pt x="1242832" y="1832007"/>
                  <a:pt x="1242691" y="1834490"/>
                  <a:pt x="1242302" y="1836949"/>
                </a:cubicBezTo>
                <a:cubicBezTo>
                  <a:pt x="1242244" y="1837268"/>
                  <a:pt x="1242161" y="1837587"/>
                  <a:pt x="1242102" y="1837918"/>
                </a:cubicBezTo>
                <a:cubicBezTo>
                  <a:pt x="1241914" y="1838982"/>
                  <a:pt x="1241667" y="1840046"/>
                  <a:pt x="1241383" y="1841110"/>
                </a:cubicBezTo>
                <a:cubicBezTo>
                  <a:pt x="1241172" y="1841878"/>
                  <a:pt x="1240972" y="1842647"/>
                  <a:pt x="1240725" y="1843415"/>
                </a:cubicBezTo>
                <a:cubicBezTo>
                  <a:pt x="1241926" y="1843001"/>
                  <a:pt x="1243126" y="1842588"/>
                  <a:pt x="1244327" y="1842174"/>
                </a:cubicBezTo>
                <a:cubicBezTo>
                  <a:pt x="1244586" y="1842079"/>
                  <a:pt x="1244857" y="1841996"/>
                  <a:pt x="1245116" y="1841902"/>
                </a:cubicBezTo>
                <a:cubicBezTo>
                  <a:pt x="1245139" y="1841902"/>
                  <a:pt x="1245151" y="1841890"/>
                  <a:pt x="1245163" y="1841890"/>
                </a:cubicBezTo>
                <a:cubicBezTo>
                  <a:pt x="1245434" y="1841795"/>
                  <a:pt x="1245704" y="1841701"/>
                  <a:pt x="1245975" y="1841606"/>
                </a:cubicBezTo>
                <a:cubicBezTo>
                  <a:pt x="1246917" y="1841287"/>
                  <a:pt x="1247859" y="1840968"/>
                  <a:pt x="1248789" y="1840637"/>
                </a:cubicBezTo>
                <a:cubicBezTo>
                  <a:pt x="1250201" y="1840152"/>
                  <a:pt x="1251626" y="1839667"/>
                  <a:pt x="1253038" y="1839183"/>
                </a:cubicBezTo>
                <a:cubicBezTo>
                  <a:pt x="1253215" y="1839124"/>
                  <a:pt x="1253392" y="1839065"/>
                  <a:pt x="1253568" y="1839005"/>
                </a:cubicBezTo>
                <a:cubicBezTo>
                  <a:pt x="1255181" y="1838450"/>
                  <a:pt x="1256793" y="1837882"/>
                  <a:pt x="1258418" y="1837339"/>
                </a:cubicBezTo>
                <a:cubicBezTo>
                  <a:pt x="1258512" y="1837303"/>
                  <a:pt x="1258618" y="1837268"/>
                  <a:pt x="1258712" y="1837232"/>
                </a:cubicBezTo>
                <a:cubicBezTo>
                  <a:pt x="1260384" y="1836665"/>
                  <a:pt x="1262056" y="1836086"/>
                  <a:pt x="1263727" y="1835518"/>
                </a:cubicBezTo>
                <a:cubicBezTo>
                  <a:pt x="1266670" y="1834513"/>
                  <a:pt x="1269601" y="1833497"/>
                  <a:pt x="1272544" y="1832503"/>
                </a:cubicBezTo>
                <a:cubicBezTo>
                  <a:pt x="1272780" y="1832421"/>
                  <a:pt x="1273015" y="1832338"/>
                  <a:pt x="1273239" y="1832267"/>
                </a:cubicBezTo>
                <a:cubicBezTo>
                  <a:pt x="1274581" y="1831806"/>
                  <a:pt x="1275911" y="1831357"/>
                  <a:pt x="1277241" y="1830896"/>
                </a:cubicBezTo>
                <a:cubicBezTo>
                  <a:pt x="1277453" y="1830825"/>
                  <a:pt x="1277664" y="1830754"/>
                  <a:pt x="1277877" y="1830683"/>
                </a:cubicBezTo>
                <a:cubicBezTo>
                  <a:pt x="1280149" y="1829903"/>
                  <a:pt x="1282432" y="1829134"/>
                  <a:pt x="1284704" y="1828354"/>
                </a:cubicBezTo>
                <a:cubicBezTo>
                  <a:pt x="1284787" y="1828319"/>
                  <a:pt x="1284858" y="1828283"/>
                  <a:pt x="1284952" y="1828248"/>
                </a:cubicBezTo>
                <a:cubicBezTo>
                  <a:pt x="1286459" y="1827728"/>
                  <a:pt x="1287848" y="1827136"/>
                  <a:pt x="1289272" y="1826569"/>
                </a:cubicBezTo>
                <a:cubicBezTo>
                  <a:pt x="1291179" y="1825812"/>
                  <a:pt x="1293039" y="1825032"/>
                  <a:pt x="1294817" y="1824205"/>
                </a:cubicBezTo>
                <a:cubicBezTo>
                  <a:pt x="1296724" y="1823306"/>
                  <a:pt x="1298607" y="1822408"/>
                  <a:pt x="1300373" y="1821427"/>
                </a:cubicBezTo>
                <a:cubicBezTo>
                  <a:pt x="1300891" y="1821131"/>
                  <a:pt x="1301362" y="1820800"/>
                  <a:pt x="1301868" y="1820493"/>
                </a:cubicBezTo>
                <a:cubicBezTo>
                  <a:pt x="1304752" y="1818790"/>
                  <a:pt x="1307436" y="1816934"/>
                  <a:pt x="1309967" y="1814925"/>
                </a:cubicBezTo>
                <a:cubicBezTo>
                  <a:pt x="1310697" y="1814345"/>
                  <a:pt x="1311485" y="1813802"/>
                  <a:pt x="1312191" y="1813187"/>
                </a:cubicBezTo>
                <a:cubicBezTo>
                  <a:pt x="1312474" y="1812939"/>
                  <a:pt x="1312757" y="1812679"/>
                  <a:pt x="1313039" y="1812430"/>
                </a:cubicBezTo>
                <a:cubicBezTo>
                  <a:pt x="1314052" y="1811532"/>
                  <a:pt x="1315005" y="1810551"/>
                  <a:pt x="1315959" y="1809593"/>
                </a:cubicBezTo>
                <a:cubicBezTo>
                  <a:pt x="1318831" y="1806720"/>
                  <a:pt x="1321503" y="1803576"/>
                  <a:pt x="1324011" y="1800112"/>
                </a:cubicBezTo>
                <a:cubicBezTo>
                  <a:pt x="1326683" y="1796412"/>
                  <a:pt x="1329202" y="1792416"/>
                  <a:pt x="1331604" y="1787947"/>
                </a:cubicBezTo>
                <a:cubicBezTo>
                  <a:pt x="1331086" y="1787274"/>
                  <a:pt x="1330615" y="1786564"/>
                  <a:pt x="1330144" y="1785867"/>
                </a:cubicBezTo>
                <a:cubicBezTo>
                  <a:pt x="1330132" y="1785855"/>
                  <a:pt x="1330132" y="1785855"/>
                  <a:pt x="1330132" y="1785855"/>
                </a:cubicBezTo>
                <a:cubicBezTo>
                  <a:pt x="1329426" y="1784827"/>
                  <a:pt x="1328790" y="1783751"/>
                  <a:pt x="1328202" y="1782651"/>
                </a:cubicBezTo>
                <a:cubicBezTo>
                  <a:pt x="1328037" y="1782356"/>
                  <a:pt x="1327848" y="1782084"/>
                  <a:pt x="1327707" y="1781776"/>
                </a:cubicBezTo>
                <a:cubicBezTo>
                  <a:pt x="1327189" y="1780713"/>
                  <a:pt x="1326754" y="1779637"/>
                  <a:pt x="1326306" y="1778573"/>
                </a:cubicBezTo>
                <a:cubicBezTo>
                  <a:pt x="1326165" y="1778242"/>
                  <a:pt x="1326000" y="1777911"/>
                  <a:pt x="1325859" y="1777568"/>
                </a:cubicBezTo>
                <a:cubicBezTo>
                  <a:pt x="1325729" y="1777249"/>
                  <a:pt x="1325576" y="1776930"/>
                  <a:pt x="1325447" y="1776610"/>
                </a:cubicBezTo>
                <a:cubicBezTo>
                  <a:pt x="1325094" y="1777722"/>
                  <a:pt x="1324741" y="1778786"/>
                  <a:pt x="1324446" y="1779755"/>
                </a:cubicBezTo>
                <a:cubicBezTo>
                  <a:pt x="1324411" y="1779850"/>
                  <a:pt x="1324387" y="1779956"/>
                  <a:pt x="1324351" y="1780062"/>
                </a:cubicBezTo>
                <a:cubicBezTo>
                  <a:pt x="1324117" y="1780855"/>
                  <a:pt x="1323869" y="1781706"/>
                  <a:pt x="1323622" y="1782592"/>
                </a:cubicBezTo>
                <a:cubicBezTo>
                  <a:pt x="1322869" y="1785276"/>
                  <a:pt x="1321985" y="1788219"/>
                  <a:pt x="1320515" y="1790513"/>
                </a:cubicBezTo>
                <a:cubicBezTo>
                  <a:pt x="1319749" y="1791731"/>
                  <a:pt x="1318819" y="1792771"/>
                  <a:pt x="1317642" y="1793468"/>
                </a:cubicBezTo>
                <a:cubicBezTo>
                  <a:pt x="1317501" y="1793551"/>
                  <a:pt x="1317323" y="1793575"/>
                  <a:pt x="1317160" y="1793622"/>
                </a:cubicBezTo>
                <a:cubicBezTo>
                  <a:pt x="1317006" y="1793657"/>
                  <a:pt x="1316853" y="1793705"/>
                  <a:pt x="1316688" y="1793717"/>
                </a:cubicBezTo>
                <a:cubicBezTo>
                  <a:pt x="1316512" y="1793717"/>
                  <a:pt x="1316346" y="1793693"/>
                  <a:pt x="1316170" y="1793669"/>
                </a:cubicBezTo>
                <a:cubicBezTo>
                  <a:pt x="1315511" y="1793539"/>
                  <a:pt x="1314899" y="1793149"/>
                  <a:pt x="1314758" y="1792416"/>
                </a:cubicBezTo>
                <a:cubicBezTo>
                  <a:pt x="1314546" y="1791388"/>
                  <a:pt x="1314581" y="1790336"/>
                  <a:pt x="1314711" y="1789271"/>
                </a:cubicBezTo>
                <a:cubicBezTo>
                  <a:pt x="1315229" y="1785229"/>
                  <a:pt x="1317713" y="1780996"/>
                  <a:pt x="1318843" y="1777225"/>
                </a:cubicBezTo>
                <a:cubicBezTo>
                  <a:pt x="1318878" y="1777119"/>
                  <a:pt x="1318924" y="1777001"/>
                  <a:pt x="1318961" y="1776882"/>
                </a:cubicBezTo>
                <a:cubicBezTo>
                  <a:pt x="1319467" y="1775062"/>
                  <a:pt x="1319832" y="1772910"/>
                  <a:pt x="1320385" y="1770842"/>
                </a:cubicBezTo>
                <a:cubicBezTo>
                  <a:pt x="1320479" y="1770499"/>
                  <a:pt x="1320562" y="1770156"/>
                  <a:pt x="1320668" y="1769813"/>
                </a:cubicBezTo>
                <a:cubicBezTo>
                  <a:pt x="1320962" y="1768879"/>
                  <a:pt x="1321291" y="1767969"/>
                  <a:pt x="1321739" y="1767153"/>
                </a:cubicBezTo>
                <a:cubicBezTo>
                  <a:pt x="1321186" y="1765545"/>
                  <a:pt x="1320609" y="1763926"/>
                  <a:pt x="1320103" y="1762318"/>
                </a:cubicBezTo>
                <a:cubicBezTo>
                  <a:pt x="1320020" y="1762082"/>
                  <a:pt x="1319926" y="1761845"/>
                  <a:pt x="1319855" y="1761609"/>
                </a:cubicBezTo>
                <a:cubicBezTo>
                  <a:pt x="1319761" y="1761857"/>
                  <a:pt x="1319643" y="1762141"/>
                  <a:pt x="1319537" y="1762413"/>
                </a:cubicBezTo>
                <a:cubicBezTo>
                  <a:pt x="1319267" y="1763134"/>
                  <a:pt x="1318972" y="1763890"/>
                  <a:pt x="1318643" y="1764730"/>
                </a:cubicBezTo>
                <a:cubicBezTo>
                  <a:pt x="1317654" y="1767212"/>
                  <a:pt x="1316441" y="1770168"/>
                  <a:pt x="1315076" y="1773218"/>
                </a:cubicBezTo>
                <a:cubicBezTo>
                  <a:pt x="1314075" y="1775464"/>
                  <a:pt x="1312991" y="1777745"/>
                  <a:pt x="1311850" y="1779956"/>
                </a:cubicBezTo>
                <a:cubicBezTo>
                  <a:pt x="1309202" y="1785098"/>
                  <a:pt x="1306281" y="1789744"/>
                  <a:pt x="1303492" y="1792062"/>
                </a:cubicBezTo>
                <a:cubicBezTo>
                  <a:pt x="1303457" y="1792097"/>
                  <a:pt x="1303421" y="1792132"/>
                  <a:pt x="1303375" y="1792168"/>
                </a:cubicBezTo>
                <a:cubicBezTo>
                  <a:pt x="1302527" y="1792854"/>
                  <a:pt x="1300997" y="1792546"/>
                  <a:pt x="1300702" y="1791447"/>
                </a:cubicBezTo>
                <a:cubicBezTo>
                  <a:pt x="1300667" y="1791269"/>
                  <a:pt x="1300561" y="1791127"/>
                  <a:pt x="1300597" y="1790903"/>
                </a:cubicBezTo>
                <a:cubicBezTo>
                  <a:pt x="1300679" y="1790347"/>
                  <a:pt x="1300914" y="1789544"/>
                  <a:pt x="1301291" y="1788539"/>
                </a:cubicBezTo>
                <a:cubicBezTo>
                  <a:pt x="1303916" y="1781363"/>
                  <a:pt x="1313075" y="1763914"/>
                  <a:pt x="1317336" y="1751229"/>
                </a:cubicBezTo>
                <a:cubicBezTo>
                  <a:pt x="1317266" y="1750839"/>
                  <a:pt x="1317207" y="1750461"/>
                  <a:pt x="1317136" y="1750071"/>
                </a:cubicBezTo>
                <a:cubicBezTo>
                  <a:pt x="1317053" y="1749669"/>
                  <a:pt x="1317007" y="1749279"/>
                  <a:pt x="1316924" y="1748877"/>
                </a:cubicBezTo>
                <a:cubicBezTo>
                  <a:pt x="1316665" y="1747517"/>
                  <a:pt x="1316382" y="1746158"/>
                  <a:pt x="1316206" y="1744798"/>
                </a:cubicBezTo>
                <a:cubicBezTo>
                  <a:pt x="1316100" y="1745165"/>
                  <a:pt x="1315982" y="1745567"/>
                  <a:pt x="1315864" y="1745980"/>
                </a:cubicBezTo>
                <a:cubicBezTo>
                  <a:pt x="1313746" y="1753085"/>
                  <a:pt x="1308660" y="1766645"/>
                  <a:pt x="1303222" y="1774530"/>
                </a:cubicBezTo>
                <a:cubicBezTo>
                  <a:pt x="1302692" y="1775286"/>
                  <a:pt x="1302174" y="1775984"/>
                  <a:pt x="1301656" y="1776622"/>
                </a:cubicBezTo>
                <a:cubicBezTo>
                  <a:pt x="1301044" y="1777367"/>
                  <a:pt x="1300432" y="1778053"/>
                  <a:pt x="1299820" y="1778620"/>
                </a:cubicBezTo>
                <a:cubicBezTo>
                  <a:pt x="1299078" y="1779294"/>
                  <a:pt x="1297936" y="1779069"/>
                  <a:pt x="1297312" y="1778384"/>
                </a:cubicBezTo>
                <a:cubicBezTo>
                  <a:pt x="1297100" y="1778135"/>
                  <a:pt x="1296936" y="1777840"/>
                  <a:pt x="1296888" y="1777497"/>
                </a:cubicBezTo>
                <a:cubicBezTo>
                  <a:pt x="1296088" y="1771468"/>
                  <a:pt x="1300820" y="1765522"/>
                  <a:pt x="1303916" y="1760060"/>
                </a:cubicBezTo>
                <a:cubicBezTo>
                  <a:pt x="1304399" y="1759209"/>
                  <a:pt x="1304846" y="1758370"/>
                  <a:pt x="1305223" y="1757542"/>
                </a:cubicBezTo>
                <a:cubicBezTo>
                  <a:pt x="1306118" y="1755556"/>
                  <a:pt x="1306871" y="1753523"/>
                  <a:pt x="1307694" y="1751501"/>
                </a:cubicBezTo>
                <a:cubicBezTo>
                  <a:pt x="1308754" y="1748948"/>
                  <a:pt x="1309861" y="1746406"/>
                  <a:pt x="1310826" y="1743805"/>
                </a:cubicBezTo>
                <a:cubicBezTo>
                  <a:pt x="1311262" y="1742623"/>
                  <a:pt x="1311650" y="1741417"/>
                  <a:pt x="1312073" y="1740235"/>
                </a:cubicBezTo>
                <a:cubicBezTo>
                  <a:pt x="1312675" y="1738556"/>
                  <a:pt x="1313262" y="1736866"/>
                  <a:pt x="1313840" y="1735175"/>
                </a:cubicBezTo>
                <a:cubicBezTo>
                  <a:pt x="1314299" y="1733840"/>
                  <a:pt x="1314805" y="1732516"/>
                  <a:pt x="1315252" y="1731168"/>
                </a:cubicBezTo>
                <a:cubicBezTo>
                  <a:pt x="1315252" y="1731144"/>
                  <a:pt x="1315264" y="1731109"/>
                  <a:pt x="1315275" y="1731073"/>
                </a:cubicBezTo>
                <a:close/>
                <a:moveTo>
                  <a:pt x="969806" y="1411781"/>
                </a:moveTo>
                <a:cubicBezTo>
                  <a:pt x="962102" y="1408920"/>
                  <a:pt x="953320" y="1402950"/>
                  <a:pt x="948104" y="1391908"/>
                </a:cubicBezTo>
                <a:cubicBezTo>
                  <a:pt x="947751" y="1394474"/>
                  <a:pt x="947235" y="1397062"/>
                  <a:pt x="946340" y="1399652"/>
                </a:cubicBezTo>
                <a:cubicBezTo>
                  <a:pt x="946289" y="1399900"/>
                  <a:pt x="946123" y="1400455"/>
                  <a:pt x="945905" y="1401141"/>
                </a:cubicBezTo>
                <a:cubicBezTo>
                  <a:pt x="945889" y="1401200"/>
                  <a:pt x="945873" y="1401247"/>
                  <a:pt x="945856" y="1401307"/>
                </a:cubicBezTo>
                <a:cubicBezTo>
                  <a:pt x="945905" y="1401354"/>
                  <a:pt x="945958" y="1401413"/>
                  <a:pt x="946008" y="1401460"/>
                </a:cubicBezTo>
                <a:cubicBezTo>
                  <a:pt x="953364" y="1408991"/>
                  <a:pt x="956628" y="1406981"/>
                  <a:pt x="962582" y="1411733"/>
                </a:cubicBezTo>
                <a:lnTo>
                  <a:pt x="961968" y="1413814"/>
                </a:lnTo>
                <a:lnTo>
                  <a:pt x="944594" y="1405078"/>
                </a:lnTo>
                <a:cubicBezTo>
                  <a:pt x="943458" y="1408376"/>
                  <a:pt x="941910" y="1412726"/>
                  <a:pt x="940315" y="1417065"/>
                </a:cubicBezTo>
                <a:cubicBezTo>
                  <a:pt x="947750" y="1421250"/>
                  <a:pt x="955965" y="1421935"/>
                  <a:pt x="964375" y="1422042"/>
                </a:cubicBezTo>
                <a:cubicBezTo>
                  <a:pt x="965105" y="1417360"/>
                  <a:pt x="967071" y="1413069"/>
                  <a:pt x="969806" y="1411781"/>
                </a:cubicBezTo>
                <a:close/>
                <a:moveTo>
                  <a:pt x="857053" y="1307584"/>
                </a:moveTo>
                <a:cubicBezTo>
                  <a:pt x="854383" y="1307111"/>
                  <a:pt x="851688" y="1306697"/>
                  <a:pt x="848984" y="1306284"/>
                </a:cubicBezTo>
                <a:cubicBezTo>
                  <a:pt x="848845" y="1307312"/>
                  <a:pt x="848848" y="1308435"/>
                  <a:pt x="848496" y="1310622"/>
                </a:cubicBezTo>
                <a:cubicBezTo>
                  <a:pt x="850420" y="1311024"/>
                  <a:pt x="852355" y="1311379"/>
                  <a:pt x="854304" y="1311698"/>
                </a:cubicBezTo>
                <a:cubicBezTo>
                  <a:pt x="855370" y="1310256"/>
                  <a:pt x="856259" y="1308896"/>
                  <a:pt x="857053" y="1307584"/>
                </a:cubicBezTo>
                <a:close/>
                <a:moveTo>
                  <a:pt x="923947" y="1369021"/>
                </a:moveTo>
                <a:cubicBezTo>
                  <a:pt x="928121" y="1371432"/>
                  <a:pt x="931860" y="1375109"/>
                  <a:pt x="933491" y="1379767"/>
                </a:cubicBezTo>
                <a:cubicBezTo>
                  <a:pt x="933810" y="1380701"/>
                  <a:pt x="932507" y="1381552"/>
                  <a:pt x="931928" y="1380653"/>
                </a:cubicBezTo>
                <a:cubicBezTo>
                  <a:pt x="929630" y="1377083"/>
                  <a:pt x="927056" y="1373738"/>
                  <a:pt x="923265" y="1371704"/>
                </a:cubicBezTo>
                <a:cubicBezTo>
                  <a:pt x="923088" y="1371610"/>
                  <a:pt x="922943" y="1371480"/>
                  <a:pt x="922761" y="1371397"/>
                </a:cubicBezTo>
                <a:cubicBezTo>
                  <a:pt x="921980" y="1371007"/>
                  <a:pt x="920696" y="1370629"/>
                  <a:pt x="919240" y="1370238"/>
                </a:cubicBezTo>
                <a:cubicBezTo>
                  <a:pt x="914247" y="1368914"/>
                  <a:pt x="907115" y="1367590"/>
                  <a:pt x="910311" y="1366455"/>
                </a:cubicBezTo>
                <a:cubicBezTo>
                  <a:pt x="912900" y="1365522"/>
                  <a:pt x="916470" y="1365864"/>
                  <a:pt x="920071" y="1367178"/>
                </a:cubicBezTo>
                <a:cubicBezTo>
                  <a:pt x="921382" y="1367661"/>
                  <a:pt x="922676" y="1368288"/>
                  <a:pt x="923947" y="1369021"/>
                </a:cubicBezTo>
                <a:close/>
                <a:moveTo>
                  <a:pt x="749463" y="1207951"/>
                </a:moveTo>
                <a:cubicBezTo>
                  <a:pt x="748221" y="1207702"/>
                  <a:pt x="747020" y="1207430"/>
                  <a:pt x="745945" y="1207170"/>
                </a:cubicBezTo>
                <a:cubicBezTo>
                  <a:pt x="743353" y="1206532"/>
                  <a:pt x="740528" y="1205846"/>
                  <a:pt x="737756" y="1204924"/>
                </a:cubicBezTo>
                <a:cubicBezTo>
                  <a:pt x="739134" y="1206603"/>
                  <a:pt x="740394" y="1208282"/>
                  <a:pt x="741106" y="1209807"/>
                </a:cubicBezTo>
                <a:cubicBezTo>
                  <a:pt x="743828" y="1208861"/>
                  <a:pt x="746635" y="1208234"/>
                  <a:pt x="749461" y="1207951"/>
                </a:cubicBezTo>
                <a:close/>
                <a:moveTo>
                  <a:pt x="783026" y="1237704"/>
                </a:moveTo>
                <a:cubicBezTo>
                  <a:pt x="783127" y="1237835"/>
                  <a:pt x="783247" y="1237906"/>
                  <a:pt x="783342" y="1238048"/>
                </a:cubicBezTo>
                <a:cubicBezTo>
                  <a:pt x="784040" y="1238994"/>
                  <a:pt x="783169" y="1240200"/>
                  <a:pt x="782248" y="1240495"/>
                </a:cubicBezTo>
                <a:cubicBezTo>
                  <a:pt x="781712" y="1240660"/>
                  <a:pt x="781118" y="1240684"/>
                  <a:pt x="780531" y="1240719"/>
                </a:cubicBezTo>
                <a:cubicBezTo>
                  <a:pt x="779517" y="1240791"/>
                  <a:pt x="778465" y="1240755"/>
                  <a:pt x="777376" y="1240602"/>
                </a:cubicBezTo>
                <a:cubicBezTo>
                  <a:pt x="775893" y="1240389"/>
                  <a:pt x="774418" y="1240128"/>
                  <a:pt x="773020" y="1239963"/>
                </a:cubicBezTo>
                <a:cubicBezTo>
                  <a:pt x="772690" y="1239928"/>
                  <a:pt x="772343" y="1239869"/>
                  <a:pt x="772027" y="1239844"/>
                </a:cubicBezTo>
                <a:cubicBezTo>
                  <a:pt x="772010" y="1239845"/>
                  <a:pt x="771990" y="1239845"/>
                  <a:pt x="771972" y="1239845"/>
                </a:cubicBezTo>
                <a:cubicBezTo>
                  <a:pt x="771931" y="1239845"/>
                  <a:pt x="771902" y="1239821"/>
                  <a:pt x="771862" y="1239821"/>
                </a:cubicBezTo>
                <a:cubicBezTo>
                  <a:pt x="769534" y="1239597"/>
                  <a:pt x="769413" y="1236226"/>
                  <a:pt x="771852" y="1235991"/>
                </a:cubicBezTo>
                <a:cubicBezTo>
                  <a:pt x="773542" y="1235837"/>
                  <a:pt x="775440" y="1235542"/>
                  <a:pt x="777265" y="1235530"/>
                </a:cubicBezTo>
                <a:cubicBezTo>
                  <a:pt x="777907" y="1235530"/>
                  <a:pt x="778537" y="1235564"/>
                  <a:pt x="779148" y="1235659"/>
                </a:cubicBezTo>
                <a:cubicBezTo>
                  <a:pt x="779216" y="1235672"/>
                  <a:pt x="779287" y="1235672"/>
                  <a:pt x="779354" y="1235684"/>
                </a:cubicBezTo>
                <a:cubicBezTo>
                  <a:pt x="780022" y="1235802"/>
                  <a:pt x="780651" y="1236003"/>
                  <a:pt x="781243" y="1236298"/>
                </a:cubicBezTo>
                <a:cubicBezTo>
                  <a:pt x="781904" y="1236629"/>
                  <a:pt x="782501" y="1237091"/>
                  <a:pt x="783026" y="1237704"/>
                </a:cubicBezTo>
                <a:close/>
                <a:moveTo>
                  <a:pt x="1037447" y="1469695"/>
                </a:moveTo>
                <a:cubicBezTo>
                  <a:pt x="1036661" y="1470144"/>
                  <a:pt x="1035834" y="1470487"/>
                  <a:pt x="1034985" y="1470783"/>
                </a:cubicBezTo>
                <a:cubicBezTo>
                  <a:pt x="1034201" y="1471055"/>
                  <a:pt x="1033396" y="1471244"/>
                  <a:pt x="1032574" y="1471374"/>
                </a:cubicBezTo>
                <a:cubicBezTo>
                  <a:pt x="1031875" y="1471480"/>
                  <a:pt x="1031169" y="1471551"/>
                  <a:pt x="1030452" y="1471563"/>
                </a:cubicBezTo>
                <a:lnTo>
                  <a:pt x="1030451" y="1471563"/>
                </a:lnTo>
                <a:cubicBezTo>
                  <a:pt x="1030340" y="1471563"/>
                  <a:pt x="1030227" y="1471539"/>
                  <a:pt x="1030115" y="1471528"/>
                </a:cubicBezTo>
                <a:cubicBezTo>
                  <a:pt x="1029476" y="1471528"/>
                  <a:pt x="1028833" y="1471504"/>
                  <a:pt x="1028187" y="1471397"/>
                </a:cubicBezTo>
                <a:cubicBezTo>
                  <a:pt x="1028013" y="1471669"/>
                  <a:pt x="1027788" y="1471894"/>
                  <a:pt x="1027581" y="1472130"/>
                </a:cubicBezTo>
                <a:cubicBezTo>
                  <a:pt x="1028436" y="1472781"/>
                  <a:pt x="1029259" y="1473502"/>
                  <a:pt x="1030001" y="1474258"/>
                </a:cubicBezTo>
                <a:cubicBezTo>
                  <a:pt x="1030459" y="1474731"/>
                  <a:pt x="1030919" y="1475192"/>
                  <a:pt x="1031237" y="1475712"/>
                </a:cubicBezTo>
                <a:cubicBezTo>
                  <a:pt x="1031477" y="1475571"/>
                  <a:pt x="1031669" y="1475358"/>
                  <a:pt x="1031902" y="1475216"/>
                </a:cubicBezTo>
                <a:cubicBezTo>
                  <a:pt x="1032725" y="1474684"/>
                  <a:pt x="1033515" y="1474116"/>
                  <a:pt x="1034243" y="1473454"/>
                </a:cubicBezTo>
                <a:cubicBezTo>
                  <a:pt x="1034869" y="1472887"/>
                  <a:pt x="1035393" y="1472237"/>
                  <a:pt x="1035936" y="1471575"/>
                </a:cubicBezTo>
                <a:cubicBezTo>
                  <a:pt x="1036448" y="1470948"/>
                  <a:pt x="1037018" y="1470393"/>
                  <a:pt x="1037447" y="1469695"/>
                </a:cubicBezTo>
                <a:close/>
                <a:moveTo>
                  <a:pt x="816176" y="1262886"/>
                </a:moveTo>
                <a:cubicBezTo>
                  <a:pt x="817367" y="1264068"/>
                  <a:pt x="818282" y="1265581"/>
                  <a:pt x="819087" y="1267047"/>
                </a:cubicBezTo>
                <a:cubicBezTo>
                  <a:pt x="819131" y="1267130"/>
                  <a:pt x="819179" y="1267212"/>
                  <a:pt x="819223" y="1267295"/>
                </a:cubicBezTo>
                <a:cubicBezTo>
                  <a:pt x="819275" y="1267390"/>
                  <a:pt x="819335" y="1267484"/>
                  <a:pt x="819387" y="1267579"/>
                </a:cubicBezTo>
                <a:cubicBezTo>
                  <a:pt x="820277" y="1269210"/>
                  <a:pt x="821361" y="1270593"/>
                  <a:pt x="821127" y="1272225"/>
                </a:cubicBezTo>
                <a:cubicBezTo>
                  <a:pt x="821077" y="1272568"/>
                  <a:pt x="821054" y="1272899"/>
                  <a:pt x="820867" y="1273265"/>
                </a:cubicBezTo>
                <a:cubicBezTo>
                  <a:pt x="820690" y="1273620"/>
                  <a:pt x="820365" y="1273773"/>
                  <a:pt x="819987" y="1273655"/>
                </a:cubicBezTo>
                <a:cubicBezTo>
                  <a:pt x="819134" y="1273383"/>
                  <a:pt x="818650" y="1272899"/>
                  <a:pt x="818263" y="1272331"/>
                </a:cubicBezTo>
                <a:cubicBezTo>
                  <a:pt x="817682" y="1271468"/>
                  <a:pt x="817373" y="1270392"/>
                  <a:pt x="816781" y="1269269"/>
                </a:cubicBezTo>
                <a:cubicBezTo>
                  <a:pt x="816499" y="1268737"/>
                  <a:pt x="816180" y="1268205"/>
                  <a:pt x="815857" y="1267673"/>
                </a:cubicBezTo>
                <a:cubicBezTo>
                  <a:pt x="814772" y="1265912"/>
                  <a:pt x="813601" y="1264151"/>
                  <a:pt x="813300" y="1262117"/>
                </a:cubicBezTo>
                <a:cubicBezTo>
                  <a:pt x="813279" y="1261975"/>
                  <a:pt x="813387" y="1261881"/>
                  <a:pt x="813454" y="1261763"/>
                </a:cubicBezTo>
                <a:cubicBezTo>
                  <a:pt x="813613" y="1261491"/>
                  <a:pt x="813895" y="1261302"/>
                  <a:pt x="814205" y="1261443"/>
                </a:cubicBezTo>
                <a:cubicBezTo>
                  <a:pt x="814439" y="1261550"/>
                  <a:pt x="814625" y="1261727"/>
                  <a:pt x="814842" y="1261869"/>
                </a:cubicBezTo>
                <a:cubicBezTo>
                  <a:pt x="815319" y="1262164"/>
                  <a:pt x="815772" y="1262484"/>
                  <a:pt x="816176" y="1262886"/>
                </a:cubicBezTo>
                <a:close/>
                <a:moveTo>
                  <a:pt x="768447" y="1218306"/>
                </a:moveTo>
                <a:cubicBezTo>
                  <a:pt x="765728" y="1217869"/>
                  <a:pt x="762079" y="1217621"/>
                  <a:pt x="760262" y="1216710"/>
                </a:cubicBezTo>
                <a:cubicBezTo>
                  <a:pt x="760232" y="1216699"/>
                  <a:pt x="760187" y="1216687"/>
                  <a:pt x="760157" y="1216675"/>
                </a:cubicBezTo>
                <a:cubicBezTo>
                  <a:pt x="759058" y="1216084"/>
                  <a:pt x="758698" y="1215233"/>
                  <a:pt x="759796" y="1213909"/>
                </a:cubicBezTo>
                <a:cubicBezTo>
                  <a:pt x="757808" y="1213649"/>
                  <a:pt x="755871" y="1213495"/>
                  <a:pt x="753976" y="1213424"/>
                </a:cubicBezTo>
                <a:lnTo>
                  <a:pt x="753975" y="1213424"/>
                </a:lnTo>
                <a:cubicBezTo>
                  <a:pt x="754402" y="1213743"/>
                  <a:pt x="754694" y="1214216"/>
                  <a:pt x="754682" y="1215055"/>
                </a:cubicBezTo>
                <a:cubicBezTo>
                  <a:pt x="754638" y="1217101"/>
                  <a:pt x="753029" y="1217904"/>
                  <a:pt x="750972" y="1218200"/>
                </a:cubicBezTo>
                <a:cubicBezTo>
                  <a:pt x="752768" y="1218141"/>
                  <a:pt x="754678" y="1218070"/>
                  <a:pt x="756691" y="1218034"/>
                </a:cubicBezTo>
                <a:cubicBezTo>
                  <a:pt x="756801" y="1218034"/>
                  <a:pt x="756912" y="1218023"/>
                  <a:pt x="757024" y="1218023"/>
                </a:cubicBezTo>
                <a:cubicBezTo>
                  <a:pt x="760313" y="1217964"/>
                  <a:pt x="763965" y="1217987"/>
                  <a:pt x="768447" y="1218306"/>
                </a:cubicBezTo>
                <a:close/>
                <a:moveTo>
                  <a:pt x="1552043" y="1941157"/>
                </a:moveTo>
                <a:cubicBezTo>
                  <a:pt x="1535608" y="1945945"/>
                  <a:pt x="1520930" y="1942528"/>
                  <a:pt x="1506674" y="1943178"/>
                </a:cubicBezTo>
                <a:cubicBezTo>
                  <a:pt x="1503743" y="1943308"/>
                  <a:pt x="1500824" y="1943639"/>
                  <a:pt x="1497928" y="1944231"/>
                </a:cubicBezTo>
                <a:cubicBezTo>
                  <a:pt x="1493455" y="1945117"/>
                  <a:pt x="1488993" y="1946725"/>
                  <a:pt x="1484519" y="1949326"/>
                </a:cubicBezTo>
                <a:cubicBezTo>
                  <a:pt x="1484120" y="1949550"/>
                  <a:pt x="1483731" y="1949775"/>
                  <a:pt x="1483343" y="1950023"/>
                </a:cubicBezTo>
                <a:cubicBezTo>
                  <a:pt x="1479611" y="1952352"/>
                  <a:pt x="1475867" y="1955331"/>
                  <a:pt x="1472065" y="1959374"/>
                </a:cubicBezTo>
                <a:cubicBezTo>
                  <a:pt x="1471029" y="1962578"/>
                  <a:pt x="1468286" y="1965876"/>
                  <a:pt x="1465979" y="1968359"/>
                </a:cubicBezTo>
                <a:cubicBezTo>
                  <a:pt x="1465331" y="1969044"/>
                  <a:pt x="1464708" y="1969695"/>
                  <a:pt x="1464178" y="1970238"/>
                </a:cubicBezTo>
                <a:cubicBezTo>
                  <a:pt x="1463695" y="1970723"/>
                  <a:pt x="1463130" y="1971066"/>
                  <a:pt x="1462611" y="1971491"/>
                </a:cubicBezTo>
                <a:cubicBezTo>
                  <a:pt x="1462707" y="1971539"/>
                  <a:pt x="1462813" y="1971562"/>
                  <a:pt x="1462895" y="1971633"/>
                </a:cubicBezTo>
                <a:cubicBezTo>
                  <a:pt x="1463260" y="1971704"/>
                  <a:pt x="1463578" y="1971929"/>
                  <a:pt x="1463848" y="1972201"/>
                </a:cubicBezTo>
                <a:cubicBezTo>
                  <a:pt x="1464661" y="1970829"/>
                  <a:pt x="1465602" y="1969565"/>
                  <a:pt x="1466603" y="1968323"/>
                </a:cubicBezTo>
                <a:cubicBezTo>
                  <a:pt x="1467803" y="1966834"/>
                  <a:pt x="1469109" y="1965415"/>
                  <a:pt x="1470547" y="1964068"/>
                </a:cubicBezTo>
                <a:cubicBezTo>
                  <a:pt x="1473206" y="1961573"/>
                  <a:pt x="1476303" y="1958109"/>
                  <a:pt x="1480035" y="1957435"/>
                </a:cubicBezTo>
                <a:cubicBezTo>
                  <a:pt x="1480352" y="1957376"/>
                  <a:pt x="1480517" y="1957719"/>
                  <a:pt x="1480435" y="1957967"/>
                </a:cubicBezTo>
                <a:cubicBezTo>
                  <a:pt x="1479423" y="1961289"/>
                  <a:pt x="1476114" y="1963524"/>
                  <a:pt x="1473760" y="1965912"/>
                </a:cubicBezTo>
                <a:cubicBezTo>
                  <a:pt x="1473007" y="1966680"/>
                  <a:pt x="1472336" y="1967425"/>
                  <a:pt x="1471689" y="1968158"/>
                </a:cubicBezTo>
                <a:cubicBezTo>
                  <a:pt x="1466767" y="1973785"/>
                  <a:pt x="1465073" y="1978159"/>
                  <a:pt x="1465073" y="1978159"/>
                </a:cubicBezTo>
                <a:cubicBezTo>
                  <a:pt x="1465237" y="1978620"/>
                  <a:pt x="1465449" y="1979022"/>
                  <a:pt x="1465591" y="1979507"/>
                </a:cubicBezTo>
                <a:cubicBezTo>
                  <a:pt x="1468239" y="1975570"/>
                  <a:pt x="1471241" y="1971846"/>
                  <a:pt x="1474502" y="1968382"/>
                </a:cubicBezTo>
                <a:cubicBezTo>
                  <a:pt x="1476231" y="1966538"/>
                  <a:pt x="1478021" y="1964753"/>
                  <a:pt x="1479904" y="1963098"/>
                </a:cubicBezTo>
                <a:cubicBezTo>
                  <a:pt x="1482707" y="1960639"/>
                  <a:pt x="1485662" y="1957979"/>
                  <a:pt x="1488968" y="1956100"/>
                </a:cubicBezTo>
                <a:cubicBezTo>
                  <a:pt x="1489487" y="1955804"/>
                  <a:pt x="1490004" y="1955532"/>
                  <a:pt x="1490535" y="1955272"/>
                </a:cubicBezTo>
                <a:cubicBezTo>
                  <a:pt x="1491912" y="1954634"/>
                  <a:pt x="1493337" y="1954137"/>
                  <a:pt x="1494832" y="1953865"/>
                </a:cubicBezTo>
                <a:cubicBezTo>
                  <a:pt x="1495172" y="1953806"/>
                  <a:pt x="1495326" y="1954232"/>
                  <a:pt x="1495150" y="1954468"/>
                </a:cubicBezTo>
                <a:cubicBezTo>
                  <a:pt x="1494738" y="1955024"/>
                  <a:pt x="1493736" y="1955969"/>
                  <a:pt x="1492442" y="1957152"/>
                </a:cubicBezTo>
                <a:cubicBezTo>
                  <a:pt x="1491995" y="1957542"/>
                  <a:pt x="1491536" y="1957967"/>
                  <a:pt x="1491018" y="1958428"/>
                </a:cubicBezTo>
                <a:cubicBezTo>
                  <a:pt x="1487969" y="1961136"/>
                  <a:pt x="1483766" y="1964836"/>
                  <a:pt x="1479587" y="1969056"/>
                </a:cubicBezTo>
                <a:cubicBezTo>
                  <a:pt x="1476939" y="1971728"/>
                  <a:pt x="1474314" y="1974589"/>
                  <a:pt x="1472077" y="1977532"/>
                </a:cubicBezTo>
                <a:cubicBezTo>
                  <a:pt x="1474054" y="1975641"/>
                  <a:pt x="1477716" y="1972626"/>
                  <a:pt x="1482223" y="1969364"/>
                </a:cubicBezTo>
                <a:cubicBezTo>
                  <a:pt x="1490465" y="1963370"/>
                  <a:pt x="1501577" y="1956549"/>
                  <a:pt x="1510736" y="1954102"/>
                </a:cubicBezTo>
                <a:cubicBezTo>
                  <a:pt x="1511030" y="1954031"/>
                  <a:pt x="1511324" y="1953924"/>
                  <a:pt x="1511595" y="1953853"/>
                </a:cubicBezTo>
                <a:cubicBezTo>
                  <a:pt x="1512584" y="1953629"/>
                  <a:pt x="1512925" y="1954823"/>
                  <a:pt x="1512348" y="1955449"/>
                </a:cubicBezTo>
                <a:cubicBezTo>
                  <a:pt x="1512289" y="1955520"/>
                  <a:pt x="1512254" y="1955615"/>
                  <a:pt x="1512160" y="1955674"/>
                </a:cubicBezTo>
                <a:cubicBezTo>
                  <a:pt x="1504167" y="1960060"/>
                  <a:pt x="1495797" y="1964410"/>
                  <a:pt x="1488181" y="1969588"/>
                </a:cubicBezTo>
                <a:cubicBezTo>
                  <a:pt x="1479327" y="1975617"/>
                  <a:pt x="1471476" y="1982769"/>
                  <a:pt x="1466568" y="1992581"/>
                </a:cubicBezTo>
                <a:cubicBezTo>
                  <a:pt x="1466472" y="1993515"/>
                  <a:pt x="1466426" y="1994473"/>
                  <a:pt x="1466273" y="1995359"/>
                </a:cubicBezTo>
                <a:cubicBezTo>
                  <a:pt x="1475361" y="1982663"/>
                  <a:pt x="1487828" y="1972638"/>
                  <a:pt x="1502459" y="1967354"/>
                </a:cubicBezTo>
                <a:cubicBezTo>
                  <a:pt x="1505156" y="1966373"/>
                  <a:pt x="1507922" y="1965498"/>
                  <a:pt x="1510771" y="1964859"/>
                </a:cubicBezTo>
                <a:cubicBezTo>
                  <a:pt x="1512925" y="1964387"/>
                  <a:pt x="1513349" y="1967555"/>
                  <a:pt x="1511348" y="1968170"/>
                </a:cubicBezTo>
                <a:cubicBezTo>
                  <a:pt x="1511265" y="1968193"/>
                  <a:pt x="1511183" y="1968229"/>
                  <a:pt x="1511101" y="1968252"/>
                </a:cubicBezTo>
                <a:cubicBezTo>
                  <a:pt x="1495997" y="1972910"/>
                  <a:pt x="1483072" y="1980677"/>
                  <a:pt x="1473219" y="1992298"/>
                </a:cubicBezTo>
                <a:cubicBezTo>
                  <a:pt x="1485108" y="1984507"/>
                  <a:pt x="1499576" y="1979329"/>
                  <a:pt x="1512489" y="1975263"/>
                </a:cubicBezTo>
                <a:cubicBezTo>
                  <a:pt x="1513584" y="1974920"/>
                  <a:pt x="1514291" y="1976610"/>
                  <a:pt x="1513420" y="1977261"/>
                </a:cubicBezTo>
                <a:cubicBezTo>
                  <a:pt x="1503942" y="1984365"/>
                  <a:pt x="1492678" y="1987711"/>
                  <a:pt x="1482118" y="1992581"/>
                </a:cubicBezTo>
                <a:cubicBezTo>
                  <a:pt x="1485567" y="1991848"/>
                  <a:pt x="1489111" y="1991399"/>
                  <a:pt x="1492536" y="1990406"/>
                </a:cubicBezTo>
                <a:cubicBezTo>
                  <a:pt x="1498103" y="1988775"/>
                  <a:pt x="1503790" y="1984353"/>
                  <a:pt x="1509605" y="1984756"/>
                </a:cubicBezTo>
                <a:cubicBezTo>
                  <a:pt x="1509947" y="1984779"/>
                  <a:pt x="1510324" y="1985145"/>
                  <a:pt x="1510100" y="1985500"/>
                </a:cubicBezTo>
                <a:cubicBezTo>
                  <a:pt x="1506368" y="1991352"/>
                  <a:pt x="1498386" y="1992428"/>
                  <a:pt x="1492360" y="1993811"/>
                </a:cubicBezTo>
                <a:cubicBezTo>
                  <a:pt x="1495209" y="1994650"/>
                  <a:pt x="1495621" y="1995442"/>
                  <a:pt x="1497151" y="1997345"/>
                </a:cubicBezTo>
                <a:cubicBezTo>
                  <a:pt x="1518105" y="1990501"/>
                  <a:pt x="1527793" y="1983963"/>
                  <a:pt x="1533325" y="1976906"/>
                </a:cubicBezTo>
                <a:cubicBezTo>
                  <a:pt x="1539294" y="1969293"/>
                  <a:pt x="1540460" y="1961065"/>
                  <a:pt x="1545627" y="1951134"/>
                </a:cubicBezTo>
                <a:cubicBezTo>
                  <a:pt x="1546546" y="1949397"/>
                  <a:pt x="1547558" y="1947612"/>
                  <a:pt x="1548759" y="1945756"/>
                </a:cubicBezTo>
                <a:cubicBezTo>
                  <a:pt x="1549735" y="1944266"/>
                  <a:pt x="1550819" y="1942729"/>
                  <a:pt x="1552043" y="1941157"/>
                </a:cubicBezTo>
                <a:close/>
                <a:moveTo>
                  <a:pt x="790413" y="1237576"/>
                </a:moveTo>
                <a:cubicBezTo>
                  <a:pt x="789112" y="1237316"/>
                  <a:pt x="787820" y="1237056"/>
                  <a:pt x="786648" y="1236831"/>
                </a:cubicBezTo>
                <a:cubicBezTo>
                  <a:pt x="785765" y="1236654"/>
                  <a:pt x="784989" y="1236512"/>
                  <a:pt x="784173" y="1236358"/>
                </a:cubicBezTo>
                <a:cubicBezTo>
                  <a:pt x="783296" y="1236193"/>
                  <a:pt x="782419" y="1236015"/>
                  <a:pt x="781616" y="1235873"/>
                </a:cubicBezTo>
                <a:cubicBezTo>
                  <a:pt x="780925" y="1235743"/>
                  <a:pt x="780281" y="1235625"/>
                  <a:pt x="779642" y="1235507"/>
                </a:cubicBezTo>
                <a:cubicBezTo>
                  <a:pt x="779576" y="1235495"/>
                  <a:pt x="779503" y="1235483"/>
                  <a:pt x="779437" y="1235472"/>
                </a:cubicBezTo>
                <a:cubicBezTo>
                  <a:pt x="778798" y="1235353"/>
                  <a:pt x="778182" y="1235247"/>
                  <a:pt x="777594" y="1235141"/>
                </a:cubicBezTo>
                <a:cubicBezTo>
                  <a:pt x="776082" y="1234880"/>
                  <a:pt x="774729" y="1234656"/>
                  <a:pt x="773513" y="1234467"/>
                </a:cubicBezTo>
                <a:cubicBezTo>
                  <a:pt x="773511" y="1234467"/>
                  <a:pt x="773511" y="1234467"/>
                  <a:pt x="773511" y="1234467"/>
                </a:cubicBezTo>
                <a:cubicBezTo>
                  <a:pt x="770829" y="1234041"/>
                  <a:pt x="768781" y="1233769"/>
                  <a:pt x="767132" y="1233604"/>
                </a:cubicBezTo>
                <a:cubicBezTo>
                  <a:pt x="767118" y="1233604"/>
                  <a:pt x="767103" y="1233604"/>
                  <a:pt x="767089" y="1233604"/>
                </a:cubicBezTo>
                <a:cubicBezTo>
                  <a:pt x="762714" y="1233143"/>
                  <a:pt x="760947" y="1233320"/>
                  <a:pt x="756612" y="1232835"/>
                </a:cubicBezTo>
                <a:cubicBezTo>
                  <a:pt x="756599" y="1232835"/>
                  <a:pt x="756586" y="1232835"/>
                  <a:pt x="756573" y="1232823"/>
                </a:cubicBezTo>
                <a:cubicBezTo>
                  <a:pt x="756440" y="1232812"/>
                  <a:pt x="756330" y="1232800"/>
                  <a:pt x="756194" y="1232788"/>
                </a:cubicBezTo>
                <a:cubicBezTo>
                  <a:pt x="756225" y="1232823"/>
                  <a:pt x="756254" y="1232859"/>
                  <a:pt x="756285" y="1232883"/>
                </a:cubicBezTo>
                <a:lnTo>
                  <a:pt x="756293" y="1232894"/>
                </a:lnTo>
                <a:cubicBezTo>
                  <a:pt x="756946" y="1233639"/>
                  <a:pt x="757598" y="1234384"/>
                  <a:pt x="758253" y="1235070"/>
                </a:cubicBezTo>
                <a:cubicBezTo>
                  <a:pt x="758438" y="1235270"/>
                  <a:pt x="758632" y="1235460"/>
                  <a:pt x="758826" y="1235649"/>
                </a:cubicBezTo>
                <a:cubicBezTo>
                  <a:pt x="758880" y="1235696"/>
                  <a:pt x="758933" y="1235755"/>
                  <a:pt x="758988" y="1235803"/>
                </a:cubicBezTo>
                <a:cubicBezTo>
                  <a:pt x="759137" y="1235956"/>
                  <a:pt x="759284" y="1236098"/>
                  <a:pt x="759428" y="1236240"/>
                </a:cubicBezTo>
                <a:cubicBezTo>
                  <a:pt x="760075" y="1236287"/>
                  <a:pt x="760727" y="1236287"/>
                  <a:pt x="761374" y="1236394"/>
                </a:cubicBezTo>
                <a:cubicBezTo>
                  <a:pt x="762231" y="1236535"/>
                  <a:pt x="763051" y="1236524"/>
                  <a:pt x="763811" y="1236772"/>
                </a:cubicBezTo>
                <a:cubicBezTo>
                  <a:pt x="764201" y="1236902"/>
                  <a:pt x="764579" y="1237079"/>
                  <a:pt x="764929" y="1237422"/>
                </a:cubicBezTo>
                <a:cubicBezTo>
                  <a:pt x="765203" y="1237682"/>
                  <a:pt x="765368" y="1238001"/>
                  <a:pt x="765476" y="1238344"/>
                </a:cubicBezTo>
                <a:cubicBezTo>
                  <a:pt x="765671" y="1238959"/>
                  <a:pt x="765605" y="1239645"/>
                  <a:pt x="765139" y="1240188"/>
                </a:cubicBezTo>
                <a:cubicBezTo>
                  <a:pt x="764844" y="1240543"/>
                  <a:pt x="764515" y="1240697"/>
                  <a:pt x="764175" y="1240768"/>
                </a:cubicBezTo>
                <a:cubicBezTo>
                  <a:pt x="764545" y="1241075"/>
                  <a:pt x="764942" y="1241347"/>
                  <a:pt x="765318" y="1241642"/>
                </a:cubicBezTo>
                <a:cubicBezTo>
                  <a:pt x="765894" y="1241749"/>
                  <a:pt x="766464" y="1241832"/>
                  <a:pt x="767035" y="1241914"/>
                </a:cubicBezTo>
                <a:lnTo>
                  <a:pt x="767088" y="1241926"/>
                </a:lnTo>
                <a:lnTo>
                  <a:pt x="767088" y="1241926"/>
                </a:lnTo>
                <a:lnTo>
                  <a:pt x="767089" y="1241926"/>
                </a:lnTo>
                <a:lnTo>
                  <a:pt x="767088" y="1241926"/>
                </a:lnTo>
                <a:lnTo>
                  <a:pt x="770313" y="1242328"/>
                </a:lnTo>
                <a:cubicBezTo>
                  <a:pt x="771955" y="1242505"/>
                  <a:pt x="773622" y="1242635"/>
                  <a:pt x="775349" y="1242742"/>
                </a:cubicBezTo>
                <a:cubicBezTo>
                  <a:pt x="776494" y="1242813"/>
                  <a:pt x="777670" y="1242872"/>
                  <a:pt x="778885" y="1242931"/>
                </a:cubicBezTo>
                <a:cubicBezTo>
                  <a:pt x="780250" y="1243002"/>
                  <a:pt x="781658" y="1243073"/>
                  <a:pt x="783145" y="1243144"/>
                </a:cubicBezTo>
                <a:cubicBezTo>
                  <a:pt x="784083" y="1243191"/>
                  <a:pt x="785053" y="1243238"/>
                  <a:pt x="786051" y="1243297"/>
                </a:cubicBezTo>
                <a:cubicBezTo>
                  <a:pt x="786754" y="1242304"/>
                  <a:pt x="787487" y="1241335"/>
                  <a:pt x="788235" y="1240366"/>
                </a:cubicBezTo>
                <a:cubicBezTo>
                  <a:pt x="788096" y="1239396"/>
                  <a:pt x="788658" y="1238226"/>
                  <a:pt x="789772" y="1238025"/>
                </a:cubicBezTo>
                <a:cubicBezTo>
                  <a:pt x="789867" y="1238013"/>
                  <a:pt x="789978" y="1238001"/>
                  <a:pt x="790078" y="1237990"/>
                </a:cubicBezTo>
                <a:cubicBezTo>
                  <a:pt x="790191" y="1237848"/>
                  <a:pt x="790300" y="1237718"/>
                  <a:pt x="790413" y="1237576"/>
                </a:cubicBezTo>
                <a:close/>
                <a:moveTo>
                  <a:pt x="1010801" y="1440886"/>
                </a:moveTo>
                <a:cubicBezTo>
                  <a:pt x="1010553" y="1441063"/>
                  <a:pt x="1010348" y="1441288"/>
                  <a:pt x="1010130" y="1441512"/>
                </a:cubicBezTo>
                <a:cubicBezTo>
                  <a:pt x="1009627" y="1442009"/>
                  <a:pt x="1009161" y="1442552"/>
                  <a:pt x="1008676" y="1443073"/>
                </a:cubicBezTo>
                <a:cubicBezTo>
                  <a:pt x="1008756" y="1444172"/>
                  <a:pt x="1008848" y="1445212"/>
                  <a:pt x="1008950" y="1446241"/>
                </a:cubicBezTo>
                <a:cubicBezTo>
                  <a:pt x="1009056" y="1447293"/>
                  <a:pt x="1009197" y="1448310"/>
                  <a:pt x="1009377" y="1449279"/>
                </a:cubicBezTo>
                <a:cubicBezTo>
                  <a:pt x="1009908" y="1452140"/>
                  <a:pt x="1010905" y="1454575"/>
                  <a:pt x="1012965" y="1456443"/>
                </a:cubicBezTo>
                <a:cubicBezTo>
                  <a:pt x="1013738" y="1457140"/>
                  <a:pt x="1014613" y="1457791"/>
                  <a:pt x="1015731" y="1458323"/>
                </a:cubicBezTo>
                <a:cubicBezTo>
                  <a:pt x="1015057" y="1457093"/>
                  <a:pt x="1014364" y="1455698"/>
                  <a:pt x="1013714" y="1454232"/>
                </a:cubicBezTo>
                <a:cubicBezTo>
                  <a:pt x="1013166" y="1452979"/>
                  <a:pt x="1012661" y="1451679"/>
                  <a:pt x="1012217" y="1450343"/>
                </a:cubicBezTo>
                <a:cubicBezTo>
                  <a:pt x="1011790" y="1449066"/>
                  <a:pt x="1011446" y="1447778"/>
                  <a:pt x="1011187" y="1446489"/>
                </a:cubicBezTo>
                <a:cubicBezTo>
                  <a:pt x="1010866" y="1444893"/>
                  <a:pt x="1010712" y="1443333"/>
                  <a:pt x="1010770" y="1441843"/>
                </a:cubicBezTo>
                <a:cubicBezTo>
                  <a:pt x="1010783" y="1441524"/>
                  <a:pt x="1010768" y="1441193"/>
                  <a:pt x="1010801" y="1440886"/>
                </a:cubicBezTo>
                <a:close/>
                <a:moveTo>
                  <a:pt x="1485332" y="1878715"/>
                </a:moveTo>
                <a:cubicBezTo>
                  <a:pt x="1480894" y="1879424"/>
                  <a:pt x="1476997" y="1880736"/>
                  <a:pt x="1473042" y="1882226"/>
                </a:cubicBezTo>
                <a:cubicBezTo>
                  <a:pt x="1473113" y="1882640"/>
                  <a:pt x="1473172" y="1883053"/>
                  <a:pt x="1473231" y="1883467"/>
                </a:cubicBezTo>
                <a:cubicBezTo>
                  <a:pt x="1473796" y="1883561"/>
                  <a:pt x="1474372" y="1883621"/>
                  <a:pt x="1474926" y="1883751"/>
                </a:cubicBezTo>
                <a:cubicBezTo>
                  <a:pt x="1475597" y="1883502"/>
                  <a:pt x="1476291" y="1883302"/>
                  <a:pt x="1476939" y="1883006"/>
                </a:cubicBezTo>
                <a:cubicBezTo>
                  <a:pt x="1479787" y="1881682"/>
                  <a:pt x="1482506" y="1880110"/>
                  <a:pt x="1485332" y="1878715"/>
                </a:cubicBezTo>
                <a:close/>
                <a:moveTo>
                  <a:pt x="1134520" y="1553215"/>
                </a:moveTo>
                <a:cubicBezTo>
                  <a:pt x="1131941" y="1553405"/>
                  <a:pt x="1129328" y="1553440"/>
                  <a:pt x="1126750" y="1553275"/>
                </a:cubicBezTo>
                <a:cubicBezTo>
                  <a:pt x="1126644" y="1553511"/>
                  <a:pt x="1126561" y="1553759"/>
                  <a:pt x="1126456" y="1554008"/>
                </a:cubicBezTo>
                <a:cubicBezTo>
                  <a:pt x="1126432" y="1554055"/>
                  <a:pt x="1126409" y="1554114"/>
                  <a:pt x="1126385" y="1554161"/>
                </a:cubicBezTo>
                <a:cubicBezTo>
                  <a:pt x="1125314" y="1556608"/>
                  <a:pt x="1124549" y="1558973"/>
                  <a:pt x="1122453" y="1560699"/>
                </a:cubicBezTo>
                <a:cubicBezTo>
                  <a:pt x="1121982" y="1561077"/>
                  <a:pt x="1121323" y="1560699"/>
                  <a:pt x="1121241" y="1560155"/>
                </a:cubicBezTo>
                <a:cubicBezTo>
                  <a:pt x="1120911" y="1558003"/>
                  <a:pt x="1121523" y="1556266"/>
                  <a:pt x="1122194" y="1554220"/>
                </a:cubicBezTo>
                <a:cubicBezTo>
                  <a:pt x="1122347" y="1553736"/>
                  <a:pt x="1122524" y="1553263"/>
                  <a:pt x="1122689" y="1552778"/>
                </a:cubicBezTo>
                <a:cubicBezTo>
                  <a:pt x="1120899" y="1552447"/>
                  <a:pt x="1119157" y="1551963"/>
                  <a:pt x="1117474" y="1551289"/>
                </a:cubicBezTo>
                <a:cubicBezTo>
                  <a:pt x="1116002" y="1553818"/>
                  <a:pt x="1115532" y="1557601"/>
                  <a:pt x="1113931" y="1559540"/>
                </a:cubicBezTo>
                <a:cubicBezTo>
                  <a:pt x="1111612" y="1562366"/>
                  <a:pt x="1110317" y="1556171"/>
                  <a:pt x="1114248" y="1550674"/>
                </a:cubicBezTo>
                <a:cubicBezTo>
                  <a:pt x="1112187" y="1551572"/>
                  <a:pt x="1110387" y="1552305"/>
                  <a:pt x="1108680" y="1552873"/>
                </a:cubicBezTo>
                <a:cubicBezTo>
                  <a:pt x="1106679" y="1554788"/>
                  <a:pt x="1105455" y="1556868"/>
                  <a:pt x="1105019" y="1559694"/>
                </a:cubicBezTo>
                <a:cubicBezTo>
                  <a:pt x="1104654" y="1562082"/>
                  <a:pt x="1104441" y="1566409"/>
                  <a:pt x="1102889" y="1564162"/>
                </a:cubicBezTo>
                <a:cubicBezTo>
                  <a:pt x="1100652" y="1560911"/>
                  <a:pt x="1101912" y="1556987"/>
                  <a:pt x="1104171" y="1553949"/>
                </a:cubicBezTo>
                <a:cubicBezTo>
                  <a:pt x="1103383" y="1554055"/>
                  <a:pt x="1102547" y="1554079"/>
                  <a:pt x="1101711" y="1554055"/>
                </a:cubicBezTo>
                <a:cubicBezTo>
                  <a:pt x="1100628" y="1554043"/>
                  <a:pt x="1099522" y="1553972"/>
                  <a:pt x="1098368" y="1553807"/>
                </a:cubicBezTo>
                <a:cubicBezTo>
                  <a:pt x="1096849" y="1554611"/>
                  <a:pt x="1095908" y="1555663"/>
                  <a:pt x="1095249" y="1556892"/>
                </a:cubicBezTo>
                <a:cubicBezTo>
                  <a:pt x="1094413" y="1558441"/>
                  <a:pt x="1094083" y="1560261"/>
                  <a:pt x="1094095" y="1562366"/>
                </a:cubicBezTo>
                <a:cubicBezTo>
                  <a:pt x="1094107" y="1563666"/>
                  <a:pt x="1094389" y="1565061"/>
                  <a:pt x="1094625" y="1566468"/>
                </a:cubicBezTo>
                <a:cubicBezTo>
                  <a:pt x="1094648" y="1566550"/>
                  <a:pt x="1094660" y="1566633"/>
                  <a:pt x="1094672" y="1566716"/>
                </a:cubicBezTo>
                <a:cubicBezTo>
                  <a:pt x="1094990" y="1568619"/>
                  <a:pt x="1095166" y="1570523"/>
                  <a:pt x="1094483" y="1572213"/>
                </a:cubicBezTo>
                <a:cubicBezTo>
                  <a:pt x="1094425" y="1572355"/>
                  <a:pt x="1094401" y="1572509"/>
                  <a:pt x="1094330" y="1572651"/>
                </a:cubicBezTo>
                <a:cubicBezTo>
                  <a:pt x="1094001" y="1573289"/>
                  <a:pt x="1093636" y="1573561"/>
                  <a:pt x="1093283" y="1573525"/>
                </a:cubicBezTo>
                <a:cubicBezTo>
                  <a:pt x="1090811" y="1573277"/>
                  <a:pt x="1088244" y="1558583"/>
                  <a:pt x="1094366" y="1553015"/>
                </a:cubicBezTo>
                <a:cubicBezTo>
                  <a:pt x="1093036" y="1552648"/>
                  <a:pt x="1091576" y="1552388"/>
                  <a:pt x="1090822" y="1552270"/>
                </a:cubicBezTo>
                <a:lnTo>
                  <a:pt x="1090822" y="1552282"/>
                </a:lnTo>
                <a:cubicBezTo>
                  <a:pt x="1090469" y="1552601"/>
                  <a:pt x="1090209" y="1552932"/>
                  <a:pt x="1089892" y="1553263"/>
                </a:cubicBezTo>
                <a:cubicBezTo>
                  <a:pt x="1083359" y="1560048"/>
                  <a:pt x="1084477" y="1567709"/>
                  <a:pt x="1086043" y="1575559"/>
                </a:cubicBezTo>
                <a:cubicBezTo>
                  <a:pt x="1086702" y="1578857"/>
                  <a:pt x="1087397" y="1582179"/>
                  <a:pt x="1087644" y="1585477"/>
                </a:cubicBezTo>
                <a:cubicBezTo>
                  <a:pt x="1088445" y="1582604"/>
                  <a:pt x="1090127" y="1579992"/>
                  <a:pt x="1092671" y="1578088"/>
                </a:cubicBezTo>
                <a:cubicBezTo>
                  <a:pt x="1092812" y="1577982"/>
                  <a:pt x="1092987" y="1577887"/>
                  <a:pt x="1093142" y="1577781"/>
                </a:cubicBezTo>
                <a:cubicBezTo>
                  <a:pt x="1093542" y="1577521"/>
                  <a:pt x="1093966" y="1577261"/>
                  <a:pt x="1094412" y="1577013"/>
                </a:cubicBezTo>
                <a:cubicBezTo>
                  <a:pt x="1094519" y="1576965"/>
                  <a:pt x="1094625" y="1576906"/>
                  <a:pt x="1094731" y="1576859"/>
                </a:cubicBezTo>
                <a:cubicBezTo>
                  <a:pt x="1094872" y="1576599"/>
                  <a:pt x="1094954" y="1576292"/>
                  <a:pt x="1095119" y="1576043"/>
                </a:cubicBezTo>
                <a:cubicBezTo>
                  <a:pt x="1095602" y="1575369"/>
                  <a:pt x="1096614" y="1575239"/>
                  <a:pt x="1097215" y="1575712"/>
                </a:cubicBezTo>
                <a:cubicBezTo>
                  <a:pt x="1098404" y="1575204"/>
                  <a:pt x="1099628" y="1574707"/>
                  <a:pt x="1100770" y="1574152"/>
                </a:cubicBezTo>
                <a:cubicBezTo>
                  <a:pt x="1102535" y="1573301"/>
                  <a:pt x="1104101" y="1572331"/>
                  <a:pt x="1105078" y="1570984"/>
                </a:cubicBezTo>
                <a:cubicBezTo>
                  <a:pt x="1105843" y="1569920"/>
                  <a:pt x="1106726" y="1568915"/>
                  <a:pt x="1107668" y="1567981"/>
                </a:cubicBezTo>
                <a:cubicBezTo>
                  <a:pt x="1113177" y="1562531"/>
                  <a:pt x="1121288" y="1559611"/>
                  <a:pt x="1128469" y="1561597"/>
                </a:cubicBezTo>
                <a:cubicBezTo>
                  <a:pt x="1128987" y="1561739"/>
                  <a:pt x="1129481" y="1561940"/>
                  <a:pt x="1129987" y="1562141"/>
                </a:cubicBezTo>
                <a:cubicBezTo>
                  <a:pt x="1130682" y="1560722"/>
                  <a:pt x="1131612" y="1559363"/>
                  <a:pt x="1132554" y="1558074"/>
                </a:cubicBezTo>
                <a:cubicBezTo>
                  <a:pt x="1133095" y="1556431"/>
                  <a:pt x="1133742" y="1554812"/>
                  <a:pt x="1134520" y="1553215"/>
                </a:cubicBezTo>
                <a:close/>
                <a:moveTo>
                  <a:pt x="779848" y="1224643"/>
                </a:moveTo>
                <a:cubicBezTo>
                  <a:pt x="778749" y="1224477"/>
                  <a:pt x="777653" y="1224359"/>
                  <a:pt x="776557" y="1224217"/>
                </a:cubicBezTo>
                <a:cubicBezTo>
                  <a:pt x="776532" y="1224217"/>
                  <a:pt x="776509" y="1224205"/>
                  <a:pt x="776484" y="1224205"/>
                </a:cubicBezTo>
                <a:cubicBezTo>
                  <a:pt x="774398" y="1223922"/>
                  <a:pt x="772307" y="1223662"/>
                  <a:pt x="770217" y="1223461"/>
                </a:cubicBezTo>
                <a:cubicBezTo>
                  <a:pt x="769377" y="1223366"/>
                  <a:pt x="768530" y="1223319"/>
                  <a:pt x="767687" y="1223248"/>
                </a:cubicBezTo>
                <a:cubicBezTo>
                  <a:pt x="766233" y="1223118"/>
                  <a:pt x="764786" y="1222964"/>
                  <a:pt x="763317" y="1222870"/>
                </a:cubicBezTo>
                <a:cubicBezTo>
                  <a:pt x="763989" y="1223071"/>
                  <a:pt x="764638" y="1223378"/>
                  <a:pt x="765229" y="1223910"/>
                </a:cubicBezTo>
                <a:cubicBezTo>
                  <a:pt x="765322" y="1223993"/>
                  <a:pt x="765298" y="1224135"/>
                  <a:pt x="765364" y="1224241"/>
                </a:cubicBezTo>
                <a:cubicBezTo>
                  <a:pt x="765369" y="1224241"/>
                  <a:pt x="765370" y="1224253"/>
                  <a:pt x="765374" y="1224264"/>
                </a:cubicBezTo>
                <a:cubicBezTo>
                  <a:pt x="765762" y="1224891"/>
                  <a:pt x="765758" y="1225730"/>
                  <a:pt x="765244" y="1226262"/>
                </a:cubicBezTo>
                <a:cubicBezTo>
                  <a:pt x="764664" y="1226853"/>
                  <a:pt x="764010" y="1227208"/>
                  <a:pt x="763323" y="1227433"/>
                </a:cubicBezTo>
                <a:cubicBezTo>
                  <a:pt x="760897" y="1228225"/>
                  <a:pt x="757940" y="1227149"/>
                  <a:pt x="755336" y="1227054"/>
                </a:cubicBezTo>
                <a:cubicBezTo>
                  <a:pt x="754131" y="1227007"/>
                  <a:pt x="753623" y="1225730"/>
                  <a:pt x="753888" y="1224761"/>
                </a:cubicBezTo>
                <a:cubicBezTo>
                  <a:pt x="754029" y="1224241"/>
                  <a:pt x="754328" y="1223792"/>
                  <a:pt x="755006" y="1223721"/>
                </a:cubicBezTo>
                <a:cubicBezTo>
                  <a:pt x="755767" y="1223638"/>
                  <a:pt x="756561" y="1223461"/>
                  <a:pt x="757360" y="1223283"/>
                </a:cubicBezTo>
                <a:cubicBezTo>
                  <a:pt x="758288" y="1223082"/>
                  <a:pt x="759226" y="1222858"/>
                  <a:pt x="760152" y="1222728"/>
                </a:cubicBezTo>
                <a:cubicBezTo>
                  <a:pt x="759743" y="1222716"/>
                  <a:pt x="759326" y="1222716"/>
                  <a:pt x="758917" y="1222704"/>
                </a:cubicBezTo>
                <a:cubicBezTo>
                  <a:pt x="758031" y="1222680"/>
                  <a:pt x="757142" y="1222669"/>
                  <a:pt x="756247" y="1222657"/>
                </a:cubicBezTo>
                <a:cubicBezTo>
                  <a:pt x="754267" y="1222645"/>
                  <a:pt x="752268" y="1222657"/>
                  <a:pt x="750220" y="1222763"/>
                </a:cubicBezTo>
                <a:cubicBezTo>
                  <a:pt x="749875" y="1222775"/>
                  <a:pt x="749550" y="1222739"/>
                  <a:pt x="749211" y="1222739"/>
                </a:cubicBezTo>
                <a:cubicBezTo>
                  <a:pt x="749151" y="1222739"/>
                  <a:pt x="749092" y="1222739"/>
                  <a:pt x="749033" y="1222739"/>
                </a:cubicBezTo>
                <a:cubicBezTo>
                  <a:pt x="748073" y="1222739"/>
                  <a:pt x="747113" y="1222751"/>
                  <a:pt x="746178" y="1222680"/>
                </a:cubicBezTo>
                <a:cubicBezTo>
                  <a:pt x="746660" y="1223059"/>
                  <a:pt x="747108" y="1223484"/>
                  <a:pt x="747576" y="1223886"/>
                </a:cubicBezTo>
                <a:lnTo>
                  <a:pt x="747575" y="1223886"/>
                </a:lnTo>
                <a:cubicBezTo>
                  <a:pt x="747617" y="1223922"/>
                  <a:pt x="747659" y="1223957"/>
                  <a:pt x="747702" y="1223993"/>
                </a:cubicBezTo>
                <a:cubicBezTo>
                  <a:pt x="749311" y="1225376"/>
                  <a:pt x="750868" y="1226853"/>
                  <a:pt x="752334" y="1228461"/>
                </a:cubicBezTo>
                <a:cubicBezTo>
                  <a:pt x="756212" y="1228946"/>
                  <a:pt x="759097" y="1228981"/>
                  <a:pt x="762361" y="1229005"/>
                </a:cubicBezTo>
                <a:cubicBezTo>
                  <a:pt x="763359" y="1229017"/>
                  <a:pt x="764394" y="1229029"/>
                  <a:pt x="765503" y="1229040"/>
                </a:cubicBezTo>
                <a:cubicBezTo>
                  <a:pt x="765534" y="1229040"/>
                  <a:pt x="765563" y="1229040"/>
                  <a:pt x="765595" y="1229040"/>
                </a:cubicBezTo>
                <a:cubicBezTo>
                  <a:pt x="769358" y="1229111"/>
                  <a:pt x="773992" y="1229301"/>
                  <a:pt x="781021" y="1230093"/>
                </a:cubicBezTo>
                <a:cubicBezTo>
                  <a:pt x="775455" y="1228709"/>
                  <a:pt x="770957" y="1227551"/>
                  <a:pt x="769674" y="1227066"/>
                </a:cubicBezTo>
                <a:cubicBezTo>
                  <a:pt x="769669" y="1227054"/>
                  <a:pt x="769666" y="1227054"/>
                  <a:pt x="769662" y="1227054"/>
                </a:cubicBezTo>
                <a:cubicBezTo>
                  <a:pt x="769577" y="1227031"/>
                  <a:pt x="769464" y="1226984"/>
                  <a:pt x="769410" y="1226960"/>
                </a:cubicBezTo>
                <a:cubicBezTo>
                  <a:pt x="767899" y="1226251"/>
                  <a:pt x="768703" y="1223638"/>
                  <a:pt x="770331" y="1223827"/>
                </a:cubicBezTo>
                <a:cubicBezTo>
                  <a:pt x="770341" y="1223827"/>
                  <a:pt x="770354" y="1223827"/>
                  <a:pt x="770365" y="1223827"/>
                </a:cubicBezTo>
                <a:cubicBezTo>
                  <a:pt x="772305" y="1224064"/>
                  <a:pt x="774430" y="1224241"/>
                  <a:pt x="776617" y="1224406"/>
                </a:cubicBezTo>
                <a:cubicBezTo>
                  <a:pt x="776646" y="1224406"/>
                  <a:pt x="776677" y="1224406"/>
                  <a:pt x="776706" y="1224406"/>
                </a:cubicBezTo>
                <a:cubicBezTo>
                  <a:pt x="777746" y="1224489"/>
                  <a:pt x="778769" y="1224572"/>
                  <a:pt x="779848" y="1224643"/>
                </a:cubicBezTo>
                <a:close/>
                <a:moveTo>
                  <a:pt x="1313275" y="1715823"/>
                </a:moveTo>
                <a:cubicBezTo>
                  <a:pt x="1312804" y="1716142"/>
                  <a:pt x="1312286" y="1716391"/>
                  <a:pt x="1311803" y="1716686"/>
                </a:cubicBezTo>
                <a:cubicBezTo>
                  <a:pt x="1311262" y="1717005"/>
                  <a:pt x="1310732" y="1717348"/>
                  <a:pt x="1310179" y="1717620"/>
                </a:cubicBezTo>
                <a:cubicBezTo>
                  <a:pt x="1310085" y="1717667"/>
                  <a:pt x="1309990" y="1717750"/>
                  <a:pt x="1309896" y="1717798"/>
                </a:cubicBezTo>
                <a:cubicBezTo>
                  <a:pt x="1309696" y="1717880"/>
                  <a:pt x="1309484" y="1717928"/>
                  <a:pt x="1309284" y="1718022"/>
                </a:cubicBezTo>
                <a:cubicBezTo>
                  <a:pt x="1308225" y="1718483"/>
                  <a:pt x="1307142" y="1718897"/>
                  <a:pt x="1305976" y="1719133"/>
                </a:cubicBezTo>
                <a:cubicBezTo>
                  <a:pt x="1305846" y="1719157"/>
                  <a:pt x="1305729" y="1719169"/>
                  <a:pt x="1305599" y="1719192"/>
                </a:cubicBezTo>
                <a:cubicBezTo>
                  <a:pt x="1302233" y="1719819"/>
                  <a:pt x="1299006" y="1719843"/>
                  <a:pt x="1295841" y="1719807"/>
                </a:cubicBezTo>
                <a:cubicBezTo>
                  <a:pt x="1295311" y="1719795"/>
                  <a:pt x="1294770" y="1719795"/>
                  <a:pt x="1294228" y="1719784"/>
                </a:cubicBezTo>
                <a:cubicBezTo>
                  <a:pt x="1293416" y="1719784"/>
                  <a:pt x="1292615" y="1719784"/>
                  <a:pt x="1291815" y="1719784"/>
                </a:cubicBezTo>
                <a:cubicBezTo>
                  <a:pt x="1290473" y="1719807"/>
                  <a:pt x="1289131" y="1719866"/>
                  <a:pt x="1287789" y="1720008"/>
                </a:cubicBezTo>
                <a:cubicBezTo>
                  <a:pt x="1285929" y="1720209"/>
                  <a:pt x="1284068" y="1720576"/>
                  <a:pt x="1282197" y="1721226"/>
                </a:cubicBezTo>
                <a:cubicBezTo>
                  <a:pt x="1281067" y="1721616"/>
                  <a:pt x="1279937" y="1722112"/>
                  <a:pt x="1278783" y="1722739"/>
                </a:cubicBezTo>
                <a:cubicBezTo>
                  <a:pt x="1277700" y="1723342"/>
                  <a:pt x="1276605" y="1724027"/>
                  <a:pt x="1275487" y="1724890"/>
                </a:cubicBezTo>
                <a:cubicBezTo>
                  <a:pt x="1275393" y="1724973"/>
                  <a:pt x="1275311" y="1725056"/>
                  <a:pt x="1275205" y="1725139"/>
                </a:cubicBezTo>
                <a:cubicBezTo>
                  <a:pt x="1273427" y="1726534"/>
                  <a:pt x="1271897" y="1728023"/>
                  <a:pt x="1270508" y="1729572"/>
                </a:cubicBezTo>
                <a:cubicBezTo>
                  <a:pt x="1270378" y="1729714"/>
                  <a:pt x="1270249" y="1729856"/>
                  <a:pt x="1270119" y="1729998"/>
                </a:cubicBezTo>
                <a:cubicBezTo>
                  <a:pt x="1269884" y="1730269"/>
                  <a:pt x="1269613" y="1730529"/>
                  <a:pt x="1269378" y="1730813"/>
                </a:cubicBezTo>
                <a:cubicBezTo>
                  <a:pt x="1268754" y="1731582"/>
                  <a:pt x="1268189" y="1732374"/>
                  <a:pt x="1267634" y="1733178"/>
                </a:cubicBezTo>
                <a:cubicBezTo>
                  <a:pt x="1267400" y="1733509"/>
                  <a:pt x="1267152" y="1733816"/>
                  <a:pt x="1266941" y="1734159"/>
                </a:cubicBezTo>
                <a:cubicBezTo>
                  <a:pt x="1266411" y="1734974"/>
                  <a:pt x="1265940" y="1735814"/>
                  <a:pt x="1265493" y="1736653"/>
                </a:cubicBezTo>
                <a:cubicBezTo>
                  <a:pt x="1264857" y="1737812"/>
                  <a:pt x="1264292" y="1739006"/>
                  <a:pt x="1263774" y="1740211"/>
                </a:cubicBezTo>
                <a:cubicBezTo>
                  <a:pt x="1263256" y="1741453"/>
                  <a:pt x="1262785" y="1742718"/>
                  <a:pt x="1262373" y="1744018"/>
                </a:cubicBezTo>
                <a:cubicBezTo>
                  <a:pt x="1262303" y="1744219"/>
                  <a:pt x="1262231" y="1744420"/>
                  <a:pt x="1262172" y="1744621"/>
                </a:cubicBezTo>
                <a:cubicBezTo>
                  <a:pt x="1261985" y="1745224"/>
                  <a:pt x="1261797" y="1745839"/>
                  <a:pt x="1261631" y="1746453"/>
                </a:cubicBezTo>
                <a:cubicBezTo>
                  <a:pt x="1261596" y="1746583"/>
                  <a:pt x="1261573" y="1746713"/>
                  <a:pt x="1261538" y="1746843"/>
                </a:cubicBezTo>
                <a:cubicBezTo>
                  <a:pt x="1261420" y="1747293"/>
                  <a:pt x="1261302" y="1747742"/>
                  <a:pt x="1261196" y="1748203"/>
                </a:cubicBezTo>
                <a:cubicBezTo>
                  <a:pt x="1260996" y="1749030"/>
                  <a:pt x="1260808" y="1749870"/>
                  <a:pt x="1260631" y="1750721"/>
                </a:cubicBezTo>
                <a:cubicBezTo>
                  <a:pt x="1260419" y="1751832"/>
                  <a:pt x="1260196" y="1752943"/>
                  <a:pt x="1260019" y="1754078"/>
                </a:cubicBezTo>
                <a:cubicBezTo>
                  <a:pt x="1260219" y="1753842"/>
                  <a:pt x="1260431" y="1753617"/>
                  <a:pt x="1260631" y="1753369"/>
                </a:cubicBezTo>
                <a:cubicBezTo>
                  <a:pt x="1261137" y="1752742"/>
                  <a:pt x="1261679" y="1752140"/>
                  <a:pt x="1262209" y="1751525"/>
                </a:cubicBezTo>
                <a:cubicBezTo>
                  <a:pt x="1262315" y="1751395"/>
                  <a:pt x="1262420" y="1751277"/>
                  <a:pt x="1262538" y="1751147"/>
                </a:cubicBezTo>
                <a:cubicBezTo>
                  <a:pt x="1262715" y="1750934"/>
                  <a:pt x="1262890" y="1750709"/>
                  <a:pt x="1263080" y="1750496"/>
                </a:cubicBezTo>
                <a:cubicBezTo>
                  <a:pt x="1264210" y="1749243"/>
                  <a:pt x="1265374" y="1748037"/>
                  <a:pt x="1266576" y="1746855"/>
                </a:cubicBezTo>
                <a:cubicBezTo>
                  <a:pt x="1266682" y="1746749"/>
                  <a:pt x="1266788" y="1746642"/>
                  <a:pt x="1266894" y="1746536"/>
                </a:cubicBezTo>
                <a:cubicBezTo>
                  <a:pt x="1267765" y="1745685"/>
                  <a:pt x="1268670" y="1744857"/>
                  <a:pt x="1269590" y="1744065"/>
                </a:cubicBezTo>
                <a:cubicBezTo>
                  <a:pt x="1269884" y="1743805"/>
                  <a:pt x="1270189" y="1743557"/>
                  <a:pt x="1270484" y="1743309"/>
                </a:cubicBezTo>
                <a:cubicBezTo>
                  <a:pt x="1271249" y="1742670"/>
                  <a:pt x="1271991" y="1741997"/>
                  <a:pt x="1272792" y="1741394"/>
                </a:cubicBezTo>
                <a:cubicBezTo>
                  <a:pt x="1272886" y="1741323"/>
                  <a:pt x="1272992" y="1741264"/>
                  <a:pt x="1273086" y="1741193"/>
                </a:cubicBezTo>
                <a:cubicBezTo>
                  <a:pt x="1274522" y="1740129"/>
                  <a:pt x="1276005" y="1739112"/>
                  <a:pt x="1277547" y="1738178"/>
                </a:cubicBezTo>
                <a:cubicBezTo>
                  <a:pt x="1277583" y="1738155"/>
                  <a:pt x="1277618" y="1738131"/>
                  <a:pt x="1277653" y="1738107"/>
                </a:cubicBezTo>
                <a:cubicBezTo>
                  <a:pt x="1279313" y="1737114"/>
                  <a:pt x="1281020" y="1736204"/>
                  <a:pt x="1282751" y="1735329"/>
                </a:cubicBezTo>
                <a:cubicBezTo>
                  <a:pt x="1283516" y="1734939"/>
                  <a:pt x="1284293" y="1734572"/>
                  <a:pt x="1285070" y="1734194"/>
                </a:cubicBezTo>
                <a:cubicBezTo>
                  <a:pt x="1286000" y="1733745"/>
                  <a:pt x="1286929" y="1733284"/>
                  <a:pt x="1287871" y="1732847"/>
                </a:cubicBezTo>
                <a:cubicBezTo>
                  <a:pt x="1288423" y="1732586"/>
                  <a:pt x="1288978" y="1732326"/>
                  <a:pt x="1289531" y="1732078"/>
                </a:cubicBezTo>
                <a:cubicBezTo>
                  <a:pt x="1291344" y="1731227"/>
                  <a:pt x="1293145" y="1730376"/>
                  <a:pt x="1294922" y="1729513"/>
                </a:cubicBezTo>
                <a:cubicBezTo>
                  <a:pt x="1296711" y="1728638"/>
                  <a:pt x="1298466" y="1727728"/>
                  <a:pt x="1300173" y="1726770"/>
                </a:cubicBezTo>
                <a:cubicBezTo>
                  <a:pt x="1302280" y="1725576"/>
                  <a:pt x="1304328" y="1724288"/>
                  <a:pt x="1306235" y="1722834"/>
                </a:cubicBezTo>
                <a:cubicBezTo>
                  <a:pt x="1307624" y="1721770"/>
                  <a:pt x="1308955" y="1720611"/>
                  <a:pt x="1310202" y="1719346"/>
                </a:cubicBezTo>
                <a:cubicBezTo>
                  <a:pt x="1310815" y="1718731"/>
                  <a:pt x="1311368" y="1718034"/>
                  <a:pt x="1311933" y="1717360"/>
                </a:cubicBezTo>
                <a:cubicBezTo>
                  <a:pt x="1311956" y="1717336"/>
                  <a:pt x="1311980" y="1717313"/>
                  <a:pt x="1312004" y="1717289"/>
                </a:cubicBezTo>
                <a:cubicBezTo>
                  <a:pt x="1312415" y="1716781"/>
                  <a:pt x="1312886" y="1716355"/>
                  <a:pt x="1313275" y="1715823"/>
                </a:cubicBezTo>
                <a:close/>
                <a:moveTo>
                  <a:pt x="809114" y="1249374"/>
                </a:moveTo>
                <a:cubicBezTo>
                  <a:pt x="810450" y="1251177"/>
                  <a:pt x="811422" y="1253706"/>
                  <a:pt x="811600" y="1255710"/>
                </a:cubicBezTo>
                <a:cubicBezTo>
                  <a:pt x="811608" y="1255805"/>
                  <a:pt x="811626" y="1255899"/>
                  <a:pt x="811630" y="1255994"/>
                </a:cubicBezTo>
                <a:cubicBezTo>
                  <a:pt x="811680" y="1256928"/>
                  <a:pt x="811543" y="1257732"/>
                  <a:pt x="811167" y="1258264"/>
                </a:cubicBezTo>
                <a:cubicBezTo>
                  <a:pt x="811048" y="1258429"/>
                  <a:pt x="810801" y="1258559"/>
                  <a:pt x="810596" y="1258465"/>
                </a:cubicBezTo>
                <a:cubicBezTo>
                  <a:pt x="809459" y="1257945"/>
                  <a:pt x="808964" y="1257093"/>
                  <a:pt x="808577" y="1256112"/>
                </a:cubicBezTo>
                <a:cubicBezTo>
                  <a:pt x="808484" y="1255876"/>
                  <a:pt x="808391" y="1255639"/>
                  <a:pt x="808305" y="1255391"/>
                </a:cubicBezTo>
                <a:cubicBezTo>
                  <a:pt x="808123" y="1254871"/>
                  <a:pt x="807935" y="1254327"/>
                  <a:pt x="807682" y="1253772"/>
                </a:cubicBezTo>
                <a:cubicBezTo>
                  <a:pt x="806746" y="1251715"/>
                  <a:pt x="804476" y="1250331"/>
                  <a:pt x="804046" y="1248192"/>
                </a:cubicBezTo>
                <a:cubicBezTo>
                  <a:pt x="803979" y="1247861"/>
                  <a:pt x="804161" y="1247565"/>
                  <a:pt x="804445" y="1247400"/>
                </a:cubicBezTo>
                <a:cubicBezTo>
                  <a:pt x="806079" y="1246496"/>
                  <a:pt x="807778" y="1247571"/>
                  <a:pt x="809114" y="1249374"/>
                </a:cubicBezTo>
                <a:close/>
                <a:moveTo>
                  <a:pt x="757914" y="1201460"/>
                </a:moveTo>
                <a:cubicBezTo>
                  <a:pt x="754524" y="1197145"/>
                  <a:pt x="747971" y="1197926"/>
                  <a:pt x="743120" y="1197110"/>
                </a:cubicBezTo>
                <a:cubicBezTo>
                  <a:pt x="738440" y="1196330"/>
                  <a:pt x="733485" y="1195018"/>
                  <a:pt x="729220" y="1192866"/>
                </a:cubicBezTo>
                <a:cubicBezTo>
                  <a:pt x="730245" y="1193374"/>
                  <a:pt x="731597" y="1196921"/>
                  <a:pt x="732314" y="1198127"/>
                </a:cubicBezTo>
                <a:lnTo>
                  <a:pt x="732315" y="1198127"/>
                </a:lnTo>
                <a:cubicBezTo>
                  <a:pt x="737925" y="1199474"/>
                  <a:pt x="743664" y="1200361"/>
                  <a:pt x="749385" y="1201141"/>
                </a:cubicBezTo>
                <a:cubicBezTo>
                  <a:pt x="752106" y="1201508"/>
                  <a:pt x="755025" y="1201425"/>
                  <a:pt x="757914" y="1201460"/>
                </a:cubicBezTo>
                <a:close/>
                <a:moveTo>
                  <a:pt x="737992" y="1182959"/>
                </a:moveTo>
                <a:cubicBezTo>
                  <a:pt x="732295" y="1182191"/>
                  <a:pt x="728005" y="1181730"/>
                  <a:pt x="722836" y="1178775"/>
                </a:cubicBezTo>
                <a:cubicBezTo>
                  <a:pt x="723841" y="1181375"/>
                  <a:pt x="724890" y="1183941"/>
                  <a:pt x="726031" y="1186482"/>
                </a:cubicBezTo>
                <a:cubicBezTo>
                  <a:pt x="732183" y="1190395"/>
                  <a:pt x="738590" y="1190407"/>
                  <a:pt x="745481" y="1190100"/>
                </a:cubicBezTo>
                <a:cubicBezTo>
                  <a:pt x="742977" y="1187724"/>
                  <a:pt x="740461" y="1185371"/>
                  <a:pt x="737992" y="1182959"/>
                </a:cubicBezTo>
                <a:close/>
                <a:moveTo>
                  <a:pt x="861573" y="1295999"/>
                </a:moveTo>
                <a:cubicBezTo>
                  <a:pt x="859755" y="1295100"/>
                  <a:pt x="857761" y="1294225"/>
                  <a:pt x="855545" y="1293398"/>
                </a:cubicBezTo>
                <a:cubicBezTo>
                  <a:pt x="854695" y="1294828"/>
                  <a:pt x="853955" y="1296070"/>
                  <a:pt x="853315" y="1297169"/>
                </a:cubicBezTo>
                <a:cubicBezTo>
                  <a:pt x="855469" y="1297465"/>
                  <a:pt x="857608" y="1297772"/>
                  <a:pt x="859821" y="1298056"/>
                </a:cubicBezTo>
                <a:cubicBezTo>
                  <a:pt x="860231" y="1298115"/>
                  <a:pt x="860684" y="1298150"/>
                  <a:pt x="861110" y="1298198"/>
                </a:cubicBezTo>
                <a:cubicBezTo>
                  <a:pt x="861298" y="1297453"/>
                  <a:pt x="861451" y="1296720"/>
                  <a:pt x="861573" y="1295999"/>
                </a:cubicBezTo>
                <a:close/>
                <a:moveTo>
                  <a:pt x="1537787" y="1919913"/>
                </a:moveTo>
                <a:cubicBezTo>
                  <a:pt x="1535963" y="1919169"/>
                  <a:pt x="1534150" y="1918412"/>
                  <a:pt x="1532337" y="1917667"/>
                </a:cubicBezTo>
                <a:cubicBezTo>
                  <a:pt x="1531289" y="1918377"/>
                  <a:pt x="1530218" y="1919074"/>
                  <a:pt x="1529182" y="1919819"/>
                </a:cubicBezTo>
                <a:cubicBezTo>
                  <a:pt x="1534738" y="1924808"/>
                  <a:pt x="1539647" y="1930695"/>
                  <a:pt x="1541531" y="1936913"/>
                </a:cubicBezTo>
                <a:cubicBezTo>
                  <a:pt x="1543744" y="1936960"/>
                  <a:pt x="1545933" y="1936901"/>
                  <a:pt x="1548111" y="1936712"/>
                </a:cubicBezTo>
                <a:cubicBezTo>
                  <a:pt x="1546228" y="1931652"/>
                  <a:pt x="1544839" y="1926463"/>
                  <a:pt x="1537787" y="1919913"/>
                </a:cubicBezTo>
                <a:close/>
                <a:moveTo>
                  <a:pt x="716539" y="1161988"/>
                </a:moveTo>
                <a:cubicBezTo>
                  <a:pt x="718057" y="1165853"/>
                  <a:pt x="719446" y="1169707"/>
                  <a:pt x="720844" y="1173514"/>
                </a:cubicBezTo>
                <a:cubicBezTo>
                  <a:pt x="720844" y="1173514"/>
                  <a:pt x="725345" y="1176008"/>
                  <a:pt x="731043" y="1176162"/>
                </a:cubicBezTo>
                <a:cubicBezTo>
                  <a:pt x="726225" y="1171410"/>
                  <a:pt x="721414" y="1166657"/>
                  <a:pt x="716539" y="1161988"/>
                </a:cubicBezTo>
                <a:close/>
                <a:moveTo>
                  <a:pt x="980208" y="1405054"/>
                </a:moveTo>
                <a:cubicBezTo>
                  <a:pt x="982859" y="1408848"/>
                  <a:pt x="974313" y="1406118"/>
                  <a:pt x="966765" y="1398339"/>
                </a:cubicBezTo>
                <a:cubicBezTo>
                  <a:pt x="966623" y="1398197"/>
                  <a:pt x="966480" y="1398067"/>
                  <a:pt x="966339" y="1397913"/>
                </a:cubicBezTo>
                <a:cubicBezTo>
                  <a:pt x="964586" y="1396057"/>
                  <a:pt x="962901" y="1393918"/>
                  <a:pt x="961438" y="1391530"/>
                </a:cubicBezTo>
                <a:cubicBezTo>
                  <a:pt x="960734" y="1390371"/>
                  <a:pt x="962628" y="1389201"/>
                  <a:pt x="963427" y="1390265"/>
                </a:cubicBezTo>
                <a:cubicBezTo>
                  <a:pt x="964311" y="1391435"/>
                  <a:pt x="965273" y="1392558"/>
                  <a:pt x="966234" y="1393669"/>
                </a:cubicBezTo>
                <a:cubicBezTo>
                  <a:pt x="966594" y="1394083"/>
                  <a:pt x="966920" y="1394532"/>
                  <a:pt x="967292" y="1394934"/>
                </a:cubicBezTo>
                <a:cubicBezTo>
                  <a:pt x="968619" y="1396388"/>
                  <a:pt x="970020" y="1397771"/>
                  <a:pt x="971517" y="1399036"/>
                </a:cubicBezTo>
                <a:cubicBezTo>
                  <a:pt x="974129" y="1401259"/>
                  <a:pt x="978309" y="1402299"/>
                  <a:pt x="980208" y="1405054"/>
                </a:cubicBezTo>
                <a:close/>
                <a:moveTo>
                  <a:pt x="1373900" y="1767791"/>
                </a:moveTo>
                <a:cubicBezTo>
                  <a:pt x="1370498" y="1764919"/>
                  <a:pt x="1366672" y="1762685"/>
                  <a:pt x="1362787" y="1760509"/>
                </a:cubicBezTo>
                <a:cubicBezTo>
                  <a:pt x="1362634" y="1760415"/>
                  <a:pt x="1362469" y="1760320"/>
                  <a:pt x="1362305" y="1760226"/>
                </a:cubicBezTo>
                <a:cubicBezTo>
                  <a:pt x="1361528" y="1759800"/>
                  <a:pt x="1360751" y="1759351"/>
                  <a:pt x="1359985" y="1758913"/>
                </a:cubicBezTo>
                <a:cubicBezTo>
                  <a:pt x="1358749" y="1758216"/>
                  <a:pt x="1357525" y="1757495"/>
                  <a:pt x="1356324" y="1756750"/>
                </a:cubicBezTo>
                <a:cubicBezTo>
                  <a:pt x="1354947" y="1755911"/>
                  <a:pt x="1353605" y="1755024"/>
                  <a:pt x="1352298" y="1754078"/>
                </a:cubicBezTo>
                <a:cubicBezTo>
                  <a:pt x="1351909" y="1753795"/>
                  <a:pt x="1351533" y="1753487"/>
                  <a:pt x="1351157" y="1753192"/>
                </a:cubicBezTo>
                <a:cubicBezTo>
                  <a:pt x="1350639" y="1752778"/>
                  <a:pt x="1350121" y="1752352"/>
                  <a:pt x="1349615" y="1751915"/>
                </a:cubicBezTo>
                <a:cubicBezTo>
                  <a:pt x="1348967" y="1751359"/>
                  <a:pt x="1348343" y="1750780"/>
                  <a:pt x="1347731" y="1750165"/>
                </a:cubicBezTo>
                <a:cubicBezTo>
                  <a:pt x="1347707" y="1750142"/>
                  <a:pt x="1347684" y="1750118"/>
                  <a:pt x="1347649" y="1750082"/>
                </a:cubicBezTo>
                <a:cubicBezTo>
                  <a:pt x="1347154" y="1749586"/>
                  <a:pt x="1346660" y="1749089"/>
                  <a:pt x="1346189" y="1748546"/>
                </a:cubicBezTo>
                <a:cubicBezTo>
                  <a:pt x="1345330" y="1747564"/>
                  <a:pt x="1344564" y="1746477"/>
                  <a:pt x="1343752" y="1745437"/>
                </a:cubicBezTo>
                <a:cubicBezTo>
                  <a:pt x="1343470" y="1745082"/>
                  <a:pt x="1343187" y="1744727"/>
                  <a:pt x="1342905" y="1744361"/>
                </a:cubicBezTo>
                <a:cubicBezTo>
                  <a:pt x="1341892" y="1743001"/>
                  <a:pt x="1340915" y="1741618"/>
                  <a:pt x="1339973" y="1740176"/>
                </a:cubicBezTo>
                <a:cubicBezTo>
                  <a:pt x="1338926" y="1738580"/>
                  <a:pt x="1337854" y="1736984"/>
                  <a:pt x="1336924" y="1735305"/>
                </a:cubicBezTo>
                <a:cubicBezTo>
                  <a:pt x="1337572" y="1737291"/>
                  <a:pt x="1338302" y="1739254"/>
                  <a:pt x="1339126" y="1741216"/>
                </a:cubicBezTo>
                <a:cubicBezTo>
                  <a:pt x="1339785" y="1742777"/>
                  <a:pt x="1340480" y="1744337"/>
                  <a:pt x="1341304" y="1745886"/>
                </a:cubicBezTo>
                <a:cubicBezTo>
                  <a:pt x="1341551" y="1746323"/>
                  <a:pt x="1341798" y="1746737"/>
                  <a:pt x="1342033" y="1747163"/>
                </a:cubicBezTo>
                <a:cubicBezTo>
                  <a:pt x="1342104" y="1747293"/>
                  <a:pt x="1342175" y="1747411"/>
                  <a:pt x="1342245" y="1747529"/>
                </a:cubicBezTo>
                <a:cubicBezTo>
                  <a:pt x="1343258" y="1749326"/>
                  <a:pt x="1344317" y="1751040"/>
                  <a:pt x="1345424" y="1752683"/>
                </a:cubicBezTo>
                <a:cubicBezTo>
                  <a:pt x="1345800" y="1753227"/>
                  <a:pt x="1346165" y="1753783"/>
                  <a:pt x="1346554" y="1754315"/>
                </a:cubicBezTo>
                <a:cubicBezTo>
                  <a:pt x="1346730" y="1754563"/>
                  <a:pt x="1346919" y="1754811"/>
                  <a:pt x="1347095" y="1755048"/>
                </a:cubicBezTo>
                <a:cubicBezTo>
                  <a:pt x="1347802" y="1756017"/>
                  <a:pt x="1348543" y="1756963"/>
                  <a:pt x="1349297" y="1757897"/>
                </a:cubicBezTo>
                <a:cubicBezTo>
                  <a:pt x="1350297" y="1759114"/>
                  <a:pt x="1351333" y="1760320"/>
                  <a:pt x="1352428" y="1761491"/>
                </a:cubicBezTo>
                <a:cubicBezTo>
                  <a:pt x="1352580" y="1761668"/>
                  <a:pt x="1352734" y="1761845"/>
                  <a:pt x="1352887" y="1762011"/>
                </a:cubicBezTo>
                <a:cubicBezTo>
                  <a:pt x="1354206" y="1763417"/>
                  <a:pt x="1355618" y="1764812"/>
                  <a:pt x="1357101" y="1766207"/>
                </a:cubicBezTo>
                <a:cubicBezTo>
                  <a:pt x="1357973" y="1767035"/>
                  <a:pt x="1358879" y="1767862"/>
                  <a:pt x="1359809" y="1768690"/>
                </a:cubicBezTo>
                <a:cubicBezTo>
                  <a:pt x="1361528" y="1770215"/>
                  <a:pt x="1363352" y="1771764"/>
                  <a:pt x="1365318" y="1773371"/>
                </a:cubicBezTo>
                <a:cubicBezTo>
                  <a:pt x="1370215" y="1777379"/>
                  <a:pt x="1375901" y="1781706"/>
                  <a:pt x="1382717" y="1786824"/>
                </a:cubicBezTo>
                <a:cubicBezTo>
                  <a:pt x="1382739" y="1786848"/>
                  <a:pt x="1382764" y="1786860"/>
                  <a:pt x="1382788" y="1786884"/>
                </a:cubicBezTo>
                <a:cubicBezTo>
                  <a:pt x="1384318" y="1788030"/>
                  <a:pt x="1385907" y="1789213"/>
                  <a:pt x="1387543" y="1790442"/>
                </a:cubicBezTo>
                <a:cubicBezTo>
                  <a:pt x="1386566" y="1788562"/>
                  <a:pt x="1385706" y="1786493"/>
                  <a:pt x="1384812" y="1784389"/>
                </a:cubicBezTo>
                <a:cubicBezTo>
                  <a:pt x="1384765" y="1784259"/>
                  <a:pt x="1384706" y="1784141"/>
                  <a:pt x="1384659" y="1784011"/>
                </a:cubicBezTo>
                <a:cubicBezTo>
                  <a:pt x="1383529" y="1781327"/>
                  <a:pt x="1382352" y="1778573"/>
                  <a:pt x="1380822" y="1775913"/>
                </a:cubicBezTo>
                <a:cubicBezTo>
                  <a:pt x="1380339" y="1775097"/>
                  <a:pt x="1379833" y="1774329"/>
                  <a:pt x="1379303" y="1773584"/>
                </a:cubicBezTo>
                <a:cubicBezTo>
                  <a:pt x="1377702" y="1771350"/>
                  <a:pt x="1375866" y="1769458"/>
                  <a:pt x="1373900" y="1767791"/>
                </a:cubicBezTo>
                <a:close/>
                <a:moveTo>
                  <a:pt x="909488" y="1338001"/>
                </a:moveTo>
                <a:cubicBezTo>
                  <a:pt x="909378" y="1337966"/>
                  <a:pt x="909269" y="1337930"/>
                  <a:pt x="909159" y="1337895"/>
                </a:cubicBezTo>
                <a:cubicBezTo>
                  <a:pt x="909205" y="1337989"/>
                  <a:pt x="909249" y="1338084"/>
                  <a:pt x="909297" y="1338179"/>
                </a:cubicBezTo>
                <a:cubicBezTo>
                  <a:pt x="909354" y="1338119"/>
                  <a:pt x="909429" y="1338072"/>
                  <a:pt x="909487" y="1338001"/>
                </a:cubicBezTo>
                <a:close/>
                <a:moveTo>
                  <a:pt x="1040308" y="1457921"/>
                </a:moveTo>
                <a:lnTo>
                  <a:pt x="1040307" y="1457921"/>
                </a:lnTo>
                <a:lnTo>
                  <a:pt x="1040307" y="1457922"/>
                </a:lnTo>
                <a:lnTo>
                  <a:pt x="1030581" y="1463985"/>
                </a:lnTo>
                <a:cubicBezTo>
                  <a:pt x="1030013" y="1464139"/>
                  <a:pt x="1029452" y="1464340"/>
                  <a:pt x="1028878" y="1464446"/>
                </a:cubicBezTo>
                <a:cubicBezTo>
                  <a:pt x="1029886" y="1466740"/>
                  <a:pt x="1029488" y="1466893"/>
                  <a:pt x="1029326" y="1468217"/>
                </a:cubicBezTo>
                <a:cubicBezTo>
                  <a:pt x="1029349" y="1468028"/>
                  <a:pt x="1030374" y="1467662"/>
                  <a:pt x="1031655" y="1467260"/>
                </a:cubicBezTo>
                <a:cubicBezTo>
                  <a:pt x="1032964" y="1466846"/>
                  <a:pt x="1034508" y="1466409"/>
                  <a:pt x="1035594" y="1466066"/>
                </a:cubicBezTo>
                <a:cubicBezTo>
                  <a:pt x="1036166" y="1465889"/>
                  <a:pt x="1036635" y="1465735"/>
                  <a:pt x="1036816" y="1465640"/>
                </a:cubicBezTo>
                <a:cubicBezTo>
                  <a:pt x="1038338" y="1464825"/>
                  <a:pt x="1039204" y="1463855"/>
                  <a:pt x="1039740" y="1462768"/>
                </a:cubicBezTo>
                <a:lnTo>
                  <a:pt x="1040307" y="1457922"/>
                </a:lnTo>
                <a:close/>
                <a:moveTo>
                  <a:pt x="1280149" y="1679105"/>
                </a:moveTo>
                <a:cubicBezTo>
                  <a:pt x="1280231" y="1679554"/>
                  <a:pt x="1280196" y="1680027"/>
                  <a:pt x="1279949" y="1680500"/>
                </a:cubicBezTo>
                <a:cubicBezTo>
                  <a:pt x="1279913" y="1680571"/>
                  <a:pt x="1279866" y="1680654"/>
                  <a:pt x="1279819" y="1680736"/>
                </a:cubicBezTo>
                <a:cubicBezTo>
                  <a:pt x="1278606" y="1683006"/>
                  <a:pt x="1277206" y="1685217"/>
                  <a:pt x="1274957" y="1686399"/>
                </a:cubicBezTo>
                <a:cubicBezTo>
                  <a:pt x="1274745" y="1686505"/>
                  <a:pt x="1274545" y="1686647"/>
                  <a:pt x="1274322" y="1686742"/>
                </a:cubicBezTo>
                <a:cubicBezTo>
                  <a:pt x="1274227" y="1686777"/>
                  <a:pt x="1274169" y="1686836"/>
                  <a:pt x="1274063" y="1686872"/>
                </a:cubicBezTo>
                <a:cubicBezTo>
                  <a:pt x="1272709" y="1687345"/>
                  <a:pt x="1271014" y="1686411"/>
                  <a:pt x="1271249" y="1684791"/>
                </a:cubicBezTo>
                <a:cubicBezTo>
                  <a:pt x="1271332" y="1684200"/>
                  <a:pt x="1271532" y="1683692"/>
                  <a:pt x="1271720" y="1683172"/>
                </a:cubicBezTo>
                <a:cubicBezTo>
                  <a:pt x="1272332" y="1681517"/>
                  <a:pt x="1273380" y="1680145"/>
                  <a:pt x="1274698" y="1678927"/>
                </a:cubicBezTo>
                <a:cubicBezTo>
                  <a:pt x="1274710" y="1678904"/>
                  <a:pt x="1274734" y="1678892"/>
                  <a:pt x="1274745" y="1678880"/>
                </a:cubicBezTo>
                <a:cubicBezTo>
                  <a:pt x="1275040" y="1678608"/>
                  <a:pt x="1275357" y="1678348"/>
                  <a:pt x="1275675" y="1678076"/>
                </a:cubicBezTo>
                <a:cubicBezTo>
                  <a:pt x="1275911" y="1677887"/>
                  <a:pt x="1276123" y="1677686"/>
                  <a:pt x="1276358" y="1677485"/>
                </a:cubicBezTo>
                <a:cubicBezTo>
                  <a:pt x="1277818" y="1676303"/>
                  <a:pt x="1279843" y="1677509"/>
                  <a:pt x="1280149" y="1679105"/>
                </a:cubicBezTo>
                <a:close/>
                <a:moveTo>
                  <a:pt x="1019138" y="1438249"/>
                </a:moveTo>
                <a:cubicBezTo>
                  <a:pt x="1018711" y="1438261"/>
                  <a:pt x="1018282" y="1438332"/>
                  <a:pt x="1017852" y="1438391"/>
                </a:cubicBezTo>
                <a:cubicBezTo>
                  <a:pt x="1017642" y="1438415"/>
                  <a:pt x="1017431" y="1438427"/>
                  <a:pt x="1017220" y="1438462"/>
                </a:cubicBezTo>
                <a:cubicBezTo>
                  <a:pt x="1016667" y="1438569"/>
                  <a:pt x="1016114" y="1438687"/>
                  <a:pt x="1015558" y="1438817"/>
                </a:cubicBezTo>
                <a:cubicBezTo>
                  <a:pt x="1014968" y="1440046"/>
                  <a:pt x="1014798" y="1441477"/>
                  <a:pt x="1014860" y="1442966"/>
                </a:cubicBezTo>
                <a:lnTo>
                  <a:pt x="1014862" y="1442966"/>
                </a:lnTo>
                <a:cubicBezTo>
                  <a:pt x="1014925" y="1444468"/>
                  <a:pt x="1015228" y="1446028"/>
                  <a:pt x="1015703" y="1447541"/>
                </a:cubicBezTo>
                <a:cubicBezTo>
                  <a:pt x="1016256" y="1449315"/>
                  <a:pt x="1017005" y="1451017"/>
                  <a:pt x="1017743" y="1452447"/>
                </a:cubicBezTo>
                <a:cubicBezTo>
                  <a:pt x="1017605" y="1451017"/>
                  <a:pt x="1017517" y="1449705"/>
                  <a:pt x="1017479" y="1448428"/>
                </a:cubicBezTo>
                <a:cubicBezTo>
                  <a:pt x="1017419" y="1446395"/>
                  <a:pt x="1017550" y="1444479"/>
                  <a:pt x="1017932" y="1442517"/>
                </a:cubicBezTo>
                <a:cubicBezTo>
                  <a:pt x="1018198" y="1441146"/>
                  <a:pt x="1018559" y="1439751"/>
                  <a:pt x="1019138" y="1438249"/>
                </a:cubicBezTo>
                <a:close/>
                <a:moveTo>
                  <a:pt x="929663" y="1355344"/>
                </a:moveTo>
                <a:cubicBezTo>
                  <a:pt x="928636" y="1354410"/>
                  <a:pt x="927574" y="1353535"/>
                  <a:pt x="926491" y="1352707"/>
                </a:cubicBezTo>
                <a:cubicBezTo>
                  <a:pt x="919186" y="1347092"/>
                  <a:pt x="910631" y="1343912"/>
                  <a:pt x="901504" y="1346087"/>
                </a:cubicBezTo>
                <a:cubicBezTo>
                  <a:pt x="900626" y="1346288"/>
                  <a:pt x="899743" y="1346548"/>
                  <a:pt x="898856" y="1346868"/>
                </a:cubicBezTo>
                <a:cubicBezTo>
                  <a:pt x="897971" y="1347175"/>
                  <a:pt x="897132" y="1347506"/>
                  <a:pt x="896282" y="1347849"/>
                </a:cubicBezTo>
                <a:cubicBezTo>
                  <a:pt x="902291" y="1349338"/>
                  <a:pt x="904634" y="1352353"/>
                  <a:pt x="905125" y="1355249"/>
                </a:cubicBezTo>
                <a:cubicBezTo>
                  <a:pt x="907009" y="1355556"/>
                  <a:pt x="908751" y="1356195"/>
                  <a:pt x="910113" y="1357011"/>
                </a:cubicBezTo>
                <a:cubicBezTo>
                  <a:pt x="913500" y="1355757"/>
                  <a:pt x="919456" y="1355060"/>
                  <a:pt x="923911" y="1357472"/>
                </a:cubicBezTo>
                <a:cubicBezTo>
                  <a:pt x="925152" y="1358145"/>
                  <a:pt x="926269" y="1359056"/>
                  <a:pt x="927179" y="1360273"/>
                </a:cubicBezTo>
                <a:cubicBezTo>
                  <a:pt x="928067" y="1361456"/>
                  <a:pt x="928776" y="1362898"/>
                  <a:pt x="929178" y="1364718"/>
                </a:cubicBezTo>
                <a:cubicBezTo>
                  <a:pt x="929473" y="1366054"/>
                  <a:pt x="927438" y="1366941"/>
                  <a:pt x="926876" y="1365605"/>
                </a:cubicBezTo>
                <a:cubicBezTo>
                  <a:pt x="926555" y="1364825"/>
                  <a:pt x="926159" y="1364245"/>
                  <a:pt x="925766" y="1363666"/>
                </a:cubicBezTo>
                <a:cubicBezTo>
                  <a:pt x="924811" y="1362248"/>
                  <a:pt x="923664" y="1361337"/>
                  <a:pt x="922378" y="1360782"/>
                </a:cubicBezTo>
                <a:cubicBezTo>
                  <a:pt x="919552" y="1359552"/>
                  <a:pt x="916113" y="1359836"/>
                  <a:pt x="912680" y="1359871"/>
                </a:cubicBezTo>
                <a:cubicBezTo>
                  <a:pt x="913060" y="1361302"/>
                  <a:pt x="912247" y="1362827"/>
                  <a:pt x="909468" y="1364151"/>
                </a:cubicBezTo>
                <a:cubicBezTo>
                  <a:pt x="908048" y="1365534"/>
                  <a:pt x="905777" y="1366137"/>
                  <a:pt x="903321" y="1366208"/>
                </a:cubicBezTo>
                <a:cubicBezTo>
                  <a:pt x="903174" y="1366208"/>
                  <a:pt x="903031" y="1366231"/>
                  <a:pt x="902883" y="1366231"/>
                </a:cubicBezTo>
                <a:cubicBezTo>
                  <a:pt x="900413" y="1366243"/>
                  <a:pt x="897818" y="1365711"/>
                  <a:pt x="895671" y="1364884"/>
                </a:cubicBezTo>
                <a:cubicBezTo>
                  <a:pt x="892540" y="1363666"/>
                  <a:pt x="890435" y="1361787"/>
                  <a:pt x="891318" y="1359883"/>
                </a:cubicBezTo>
                <a:cubicBezTo>
                  <a:pt x="891837" y="1358772"/>
                  <a:pt x="893358" y="1357649"/>
                  <a:pt x="896353" y="1356656"/>
                </a:cubicBezTo>
                <a:cubicBezTo>
                  <a:pt x="897330" y="1356006"/>
                  <a:pt x="898446" y="1355580"/>
                  <a:pt x="899622" y="1355308"/>
                </a:cubicBezTo>
                <a:cubicBezTo>
                  <a:pt x="899235" y="1354623"/>
                  <a:pt x="898744" y="1354043"/>
                  <a:pt x="898161" y="1353570"/>
                </a:cubicBezTo>
                <a:cubicBezTo>
                  <a:pt x="896581" y="1352305"/>
                  <a:pt x="894346" y="1351809"/>
                  <a:pt x="891667" y="1351821"/>
                </a:cubicBezTo>
                <a:cubicBezTo>
                  <a:pt x="887631" y="1351844"/>
                  <a:pt x="882636" y="1352991"/>
                  <a:pt x="877529" y="1354244"/>
                </a:cubicBezTo>
                <a:cubicBezTo>
                  <a:pt x="877272" y="1358264"/>
                  <a:pt x="876211" y="1362023"/>
                  <a:pt x="874249" y="1365309"/>
                </a:cubicBezTo>
                <a:cubicBezTo>
                  <a:pt x="874044" y="1365652"/>
                  <a:pt x="873880" y="1366007"/>
                  <a:pt x="873654" y="1366338"/>
                </a:cubicBezTo>
                <a:cubicBezTo>
                  <a:pt x="873852" y="1366432"/>
                  <a:pt x="874026" y="1366527"/>
                  <a:pt x="874222" y="1366622"/>
                </a:cubicBezTo>
                <a:cubicBezTo>
                  <a:pt x="880235" y="1369388"/>
                  <a:pt x="885437" y="1372414"/>
                  <a:pt x="890188" y="1376469"/>
                </a:cubicBezTo>
                <a:cubicBezTo>
                  <a:pt x="890490" y="1375642"/>
                  <a:pt x="890831" y="1374920"/>
                  <a:pt x="891207" y="1374318"/>
                </a:cubicBezTo>
                <a:cubicBezTo>
                  <a:pt x="891875" y="1373230"/>
                  <a:pt x="892633" y="1372473"/>
                  <a:pt x="893450" y="1372024"/>
                </a:cubicBezTo>
                <a:cubicBezTo>
                  <a:pt x="895491" y="1370889"/>
                  <a:pt x="897810" y="1371587"/>
                  <a:pt x="899615" y="1373667"/>
                </a:cubicBezTo>
                <a:cubicBezTo>
                  <a:pt x="900579" y="1374767"/>
                  <a:pt x="901375" y="1376256"/>
                  <a:pt x="901905" y="1378053"/>
                </a:cubicBezTo>
                <a:cubicBezTo>
                  <a:pt x="902411" y="1379755"/>
                  <a:pt x="902691" y="1381706"/>
                  <a:pt x="902583" y="1383893"/>
                </a:cubicBezTo>
                <a:cubicBezTo>
                  <a:pt x="902769" y="1384200"/>
                  <a:pt x="902834" y="1384567"/>
                  <a:pt x="902959" y="1384898"/>
                </a:cubicBezTo>
                <a:cubicBezTo>
                  <a:pt x="903562" y="1386541"/>
                  <a:pt x="903549" y="1388456"/>
                  <a:pt x="903060" y="1390301"/>
                </a:cubicBezTo>
                <a:cubicBezTo>
                  <a:pt x="902846" y="1391104"/>
                  <a:pt x="902570" y="1391885"/>
                  <a:pt x="902225" y="1392606"/>
                </a:cubicBezTo>
                <a:cubicBezTo>
                  <a:pt x="902538" y="1394261"/>
                  <a:pt x="901269" y="1395892"/>
                  <a:pt x="899728" y="1395266"/>
                </a:cubicBezTo>
                <a:cubicBezTo>
                  <a:pt x="899515" y="1395951"/>
                  <a:pt x="899210" y="1396448"/>
                  <a:pt x="898865" y="1396779"/>
                </a:cubicBezTo>
                <a:cubicBezTo>
                  <a:pt x="898766" y="1396873"/>
                  <a:pt x="898659" y="1396933"/>
                  <a:pt x="898554" y="1397003"/>
                </a:cubicBezTo>
                <a:cubicBezTo>
                  <a:pt x="897514" y="1397689"/>
                  <a:pt x="896239" y="1397157"/>
                  <a:pt x="895774" y="1396046"/>
                </a:cubicBezTo>
                <a:cubicBezTo>
                  <a:pt x="894919" y="1396010"/>
                  <a:pt x="894004" y="1395656"/>
                  <a:pt x="893124" y="1395041"/>
                </a:cubicBezTo>
                <a:cubicBezTo>
                  <a:pt x="892406" y="1394533"/>
                  <a:pt x="891720" y="1393823"/>
                  <a:pt x="891110" y="1392937"/>
                </a:cubicBezTo>
                <a:cubicBezTo>
                  <a:pt x="889642" y="1390785"/>
                  <a:pt x="888635" y="1387558"/>
                  <a:pt x="888897" y="1383219"/>
                </a:cubicBezTo>
                <a:cubicBezTo>
                  <a:pt x="888925" y="1382758"/>
                  <a:pt x="888992" y="1382380"/>
                  <a:pt x="889037" y="1381954"/>
                </a:cubicBezTo>
                <a:cubicBezTo>
                  <a:pt x="884565" y="1378798"/>
                  <a:pt x="879263" y="1376410"/>
                  <a:pt x="873831" y="1374152"/>
                </a:cubicBezTo>
                <a:cubicBezTo>
                  <a:pt x="873730" y="1374105"/>
                  <a:pt x="873630" y="1374057"/>
                  <a:pt x="873530" y="1374022"/>
                </a:cubicBezTo>
                <a:cubicBezTo>
                  <a:pt x="872327" y="1373525"/>
                  <a:pt x="871125" y="1373017"/>
                  <a:pt x="869925" y="1372509"/>
                </a:cubicBezTo>
                <a:cubicBezTo>
                  <a:pt x="868594" y="1374495"/>
                  <a:pt x="867049" y="1376363"/>
                  <a:pt x="865294" y="1378077"/>
                </a:cubicBezTo>
                <a:cubicBezTo>
                  <a:pt x="870342" y="1383397"/>
                  <a:pt x="874607" y="1387369"/>
                  <a:pt x="878107" y="1392369"/>
                </a:cubicBezTo>
                <a:cubicBezTo>
                  <a:pt x="878766" y="1391908"/>
                  <a:pt x="879560" y="1391755"/>
                  <a:pt x="880542" y="1392145"/>
                </a:cubicBezTo>
                <a:cubicBezTo>
                  <a:pt x="889752" y="1395738"/>
                  <a:pt x="887485" y="1405621"/>
                  <a:pt x="887903" y="1413566"/>
                </a:cubicBezTo>
                <a:cubicBezTo>
                  <a:pt x="888009" y="1415611"/>
                  <a:pt x="886291" y="1416509"/>
                  <a:pt x="884746" y="1416273"/>
                </a:cubicBezTo>
                <a:cubicBezTo>
                  <a:pt x="879274" y="1419973"/>
                  <a:pt x="875597" y="1407761"/>
                  <a:pt x="875875" y="1399309"/>
                </a:cubicBezTo>
                <a:cubicBezTo>
                  <a:pt x="872573" y="1394012"/>
                  <a:pt x="868078" y="1389745"/>
                  <a:pt x="863428" y="1385513"/>
                </a:cubicBezTo>
                <a:cubicBezTo>
                  <a:pt x="863573" y="1386789"/>
                  <a:pt x="863688" y="1388043"/>
                  <a:pt x="863760" y="1389272"/>
                </a:cubicBezTo>
                <a:cubicBezTo>
                  <a:pt x="863826" y="1390371"/>
                  <a:pt x="863865" y="1391459"/>
                  <a:pt x="863881" y="1392535"/>
                </a:cubicBezTo>
                <a:cubicBezTo>
                  <a:pt x="863914" y="1394675"/>
                  <a:pt x="863857" y="1396743"/>
                  <a:pt x="863747" y="1398741"/>
                </a:cubicBezTo>
                <a:cubicBezTo>
                  <a:pt x="863638" y="1400727"/>
                  <a:pt x="863474" y="1402654"/>
                  <a:pt x="863293" y="1404510"/>
                </a:cubicBezTo>
                <a:cubicBezTo>
                  <a:pt x="863202" y="1405432"/>
                  <a:pt x="863107" y="1406343"/>
                  <a:pt x="863013" y="1407229"/>
                </a:cubicBezTo>
                <a:cubicBezTo>
                  <a:pt x="862687" y="1410303"/>
                  <a:pt x="862375" y="1413140"/>
                  <a:pt x="862235" y="1415776"/>
                </a:cubicBezTo>
                <a:cubicBezTo>
                  <a:pt x="862213" y="1416202"/>
                  <a:pt x="862184" y="1416627"/>
                  <a:pt x="862172" y="1417041"/>
                </a:cubicBezTo>
                <a:cubicBezTo>
                  <a:pt x="862162" y="1417419"/>
                  <a:pt x="862171" y="1417762"/>
                  <a:pt x="862170" y="1418129"/>
                </a:cubicBezTo>
                <a:lnTo>
                  <a:pt x="862172" y="1418129"/>
                </a:lnTo>
                <a:cubicBezTo>
                  <a:pt x="862171" y="1418495"/>
                  <a:pt x="862159" y="1418862"/>
                  <a:pt x="862170" y="1419228"/>
                </a:cubicBezTo>
                <a:cubicBezTo>
                  <a:pt x="862248" y="1422054"/>
                  <a:pt x="862689" y="1424595"/>
                  <a:pt x="863781" y="1426841"/>
                </a:cubicBezTo>
                <a:cubicBezTo>
                  <a:pt x="864328" y="1427965"/>
                  <a:pt x="865037" y="1429017"/>
                  <a:pt x="865945" y="1429986"/>
                </a:cubicBezTo>
                <a:cubicBezTo>
                  <a:pt x="866854" y="1430967"/>
                  <a:pt x="867960" y="1431866"/>
                  <a:pt x="869301" y="1432693"/>
                </a:cubicBezTo>
                <a:cubicBezTo>
                  <a:pt x="869973" y="1433107"/>
                  <a:pt x="870703" y="1433497"/>
                  <a:pt x="871496" y="1433875"/>
                </a:cubicBezTo>
                <a:cubicBezTo>
                  <a:pt x="873081" y="1434620"/>
                  <a:pt x="874920" y="1435294"/>
                  <a:pt x="877047" y="1435897"/>
                </a:cubicBezTo>
                <a:cubicBezTo>
                  <a:pt x="881301" y="1437103"/>
                  <a:pt x="886713" y="1438001"/>
                  <a:pt x="893569" y="1438592"/>
                </a:cubicBezTo>
                <a:cubicBezTo>
                  <a:pt x="894989" y="1438722"/>
                  <a:pt x="896804" y="1438923"/>
                  <a:pt x="898824" y="1439136"/>
                </a:cubicBezTo>
                <a:cubicBezTo>
                  <a:pt x="900288" y="1439290"/>
                  <a:pt x="901856" y="1439431"/>
                  <a:pt x="903515" y="1439562"/>
                </a:cubicBezTo>
                <a:cubicBezTo>
                  <a:pt x="910378" y="1440070"/>
                  <a:pt x="918425" y="1440058"/>
                  <a:pt x="924136" y="1437457"/>
                </a:cubicBezTo>
                <a:cubicBezTo>
                  <a:pt x="924204" y="1437422"/>
                  <a:pt x="924271" y="1437386"/>
                  <a:pt x="924337" y="1437363"/>
                </a:cubicBezTo>
                <a:cubicBezTo>
                  <a:pt x="927782" y="1435731"/>
                  <a:pt x="930362" y="1433166"/>
                  <a:pt x="931193" y="1429087"/>
                </a:cubicBezTo>
                <a:cubicBezTo>
                  <a:pt x="931376" y="1428189"/>
                  <a:pt x="931593" y="1427397"/>
                  <a:pt x="931794" y="1426558"/>
                </a:cubicBezTo>
                <a:cubicBezTo>
                  <a:pt x="931805" y="1426522"/>
                  <a:pt x="931816" y="1426475"/>
                  <a:pt x="931826" y="1426428"/>
                </a:cubicBezTo>
                <a:cubicBezTo>
                  <a:pt x="932313" y="1424418"/>
                  <a:pt x="932835" y="1422538"/>
                  <a:pt x="933398" y="1420836"/>
                </a:cubicBezTo>
                <a:cubicBezTo>
                  <a:pt x="933401" y="1420824"/>
                  <a:pt x="933407" y="1420812"/>
                  <a:pt x="933412" y="1420801"/>
                </a:cubicBezTo>
                <a:cubicBezTo>
                  <a:pt x="933538" y="1420410"/>
                  <a:pt x="933658" y="1420009"/>
                  <a:pt x="933786" y="1419642"/>
                </a:cubicBezTo>
                <a:cubicBezTo>
                  <a:pt x="934037" y="1418933"/>
                  <a:pt x="934297" y="1418271"/>
                  <a:pt x="934556" y="1417597"/>
                </a:cubicBezTo>
                <a:cubicBezTo>
                  <a:pt x="934564" y="1417573"/>
                  <a:pt x="934572" y="1417549"/>
                  <a:pt x="934582" y="1417538"/>
                </a:cubicBezTo>
                <a:cubicBezTo>
                  <a:pt x="935046" y="1416332"/>
                  <a:pt x="935512" y="1415185"/>
                  <a:pt x="935985" y="1414109"/>
                </a:cubicBezTo>
                <a:cubicBezTo>
                  <a:pt x="936660" y="1412561"/>
                  <a:pt x="937337" y="1411071"/>
                  <a:pt x="937988" y="1409688"/>
                </a:cubicBezTo>
                <a:cubicBezTo>
                  <a:pt x="939280" y="1406922"/>
                  <a:pt x="940448" y="1404356"/>
                  <a:pt x="941325" y="1401614"/>
                </a:cubicBezTo>
                <a:cubicBezTo>
                  <a:pt x="941665" y="1400550"/>
                  <a:pt x="941958" y="1399462"/>
                  <a:pt x="942192" y="1398316"/>
                </a:cubicBezTo>
                <a:cubicBezTo>
                  <a:pt x="942241" y="1398079"/>
                  <a:pt x="942300" y="1397855"/>
                  <a:pt x="942343" y="1397618"/>
                </a:cubicBezTo>
                <a:cubicBezTo>
                  <a:pt x="942633" y="1396010"/>
                  <a:pt x="942763" y="1394237"/>
                  <a:pt x="942789" y="1392357"/>
                </a:cubicBezTo>
                <a:cubicBezTo>
                  <a:pt x="942798" y="1391755"/>
                  <a:pt x="942841" y="1391175"/>
                  <a:pt x="942818" y="1390537"/>
                </a:cubicBezTo>
                <a:cubicBezTo>
                  <a:pt x="942737" y="1388362"/>
                  <a:pt x="942458" y="1385950"/>
                  <a:pt x="941952" y="1383231"/>
                </a:cubicBezTo>
                <a:cubicBezTo>
                  <a:pt x="941445" y="1380512"/>
                  <a:pt x="940712" y="1377498"/>
                  <a:pt x="939723" y="1374117"/>
                </a:cubicBezTo>
                <a:cubicBezTo>
                  <a:pt x="939418" y="1373076"/>
                  <a:pt x="939062" y="1371965"/>
                  <a:pt x="938713" y="1370854"/>
                </a:cubicBezTo>
                <a:cubicBezTo>
                  <a:pt x="938556" y="1370357"/>
                  <a:pt x="938430" y="1369908"/>
                  <a:pt x="938258" y="1369388"/>
                </a:cubicBezTo>
                <a:cubicBezTo>
                  <a:pt x="937843" y="1368135"/>
                  <a:pt x="937399" y="1366834"/>
                  <a:pt x="936925" y="1365499"/>
                </a:cubicBezTo>
                <a:cubicBezTo>
                  <a:pt x="936449" y="1364151"/>
                  <a:pt x="935938" y="1362756"/>
                  <a:pt x="935387" y="1361302"/>
                </a:cubicBezTo>
                <a:cubicBezTo>
                  <a:pt x="933608" y="1359198"/>
                  <a:pt x="931693" y="1357176"/>
                  <a:pt x="929663" y="1355344"/>
                </a:cubicBezTo>
                <a:close/>
                <a:moveTo>
                  <a:pt x="1498752" y="1879117"/>
                </a:moveTo>
                <a:cubicBezTo>
                  <a:pt x="1495761" y="1880890"/>
                  <a:pt x="1491960" y="1881292"/>
                  <a:pt x="1488781" y="1882888"/>
                </a:cubicBezTo>
                <a:cubicBezTo>
                  <a:pt x="1486274" y="1884153"/>
                  <a:pt x="1483731" y="1885548"/>
                  <a:pt x="1481130" y="1886671"/>
                </a:cubicBezTo>
                <a:cubicBezTo>
                  <a:pt x="1481388" y="1886895"/>
                  <a:pt x="1481683" y="1887037"/>
                  <a:pt x="1481942" y="1887297"/>
                </a:cubicBezTo>
                <a:cubicBezTo>
                  <a:pt x="1482071" y="1887427"/>
                  <a:pt x="1482048" y="1887616"/>
                  <a:pt x="1481941" y="1887758"/>
                </a:cubicBezTo>
                <a:cubicBezTo>
                  <a:pt x="1483095" y="1887475"/>
                  <a:pt x="1484202" y="1887191"/>
                  <a:pt x="1485213" y="1886848"/>
                </a:cubicBezTo>
                <a:cubicBezTo>
                  <a:pt x="1490076" y="1885217"/>
                  <a:pt x="1494784" y="1882438"/>
                  <a:pt x="1498752" y="1879117"/>
                </a:cubicBezTo>
                <a:close/>
                <a:moveTo>
                  <a:pt x="818141" y="1249433"/>
                </a:moveTo>
                <a:cubicBezTo>
                  <a:pt x="821251" y="1250816"/>
                  <a:pt x="821366" y="1255485"/>
                  <a:pt x="820467" y="1258382"/>
                </a:cubicBezTo>
                <a:cubicBezTo>
                  <a:pt x="820173" y="1259316"/>
                  <a:pt x="818633" y="1259375"/>
                  <a:pt x="818305" y="1258429"/>
                </a:cubicBezTo>
                <a:cubicBezTo>
                  <a:pt x="817431" y="1255911"/>
                  <a:pt x="816068" y="1252364"/>
                  <a:pt x="816996" y="1249834"/>
                </a:cubicBezTo>
                <a:cubicBezTo>
                  <a:pt x="817162" y="1249373"/>
                  <a:pt x="817747" y="1249255"/>
                  <a:pt x="818141" y="1249433"/>
                </a:cubicBezTo>
                <a:close/>
                <a:moveTo>
                  <a:pt x="954994" y="1375299"/>
                </a:moveTo>
                <a:cubicBezTo>
                  <a:pt x="956118" y="1376694"/>
                  <a:pt x="957745" y="1379767"/>
                  <a:pt x="959903" y="1385311"/>
                </a:cubicBezTo>
                <a:cubicBezTo>
                  <a:pt x="960408" y="1386612"/>
                  <a:pt x="958624" y="1387498"/>
                  <a:pt x="957711" y="1386647"/>
                </a:cubicBezTo>
                <a:cubicBezTo>
                  <a:pt x="952774" y="1382037"/>
                  <a:pt x="951621" y="1371116"/>
                  <a:pt x="954994" y="1375299"/>
                </a:cubicBezTo>
                <a:close/>
                <a:moveTo>
                  <a:pt x="1229436" y="1628461"/>
                </a:moveTo>
                <a:cubicBezTo>
                  <a:pt x="1228671" y="1628638"/>
                  <a:pt x="1227904" y="1628733"/>
                  <a:pt x="1227140" y="1628827"/>
                </a:cubicBezTo>
                <a:cubicBezTo>
                  <a:pt x="1226681" y="1628886"/>
                  <a:pt x="1226222" y="1628910"/>
                  <a:pt x="1225763" y="1628934"/>
                </a:cubicBezTo>
                <a:cubicBezTo>
                  <a:pt x="1221066" y="1629194"/>
                  <a:pt x="1216381" y="1627976"/>
                  <a:pt x="1211908" y="1625931"/>
                </a:cubicBezTo>
                <a:cubicBezTo>
                  <a:pt x="1211295" y="1625647"/>
                  <a:pt x="1210682" y="1625364"/>
                  <a:pt x="1210071" y="1625056"/>
                </a:cubicBezTo>
                <a:cubicBezTo>
                  <a:pt x="1209200" y="1624607"/>
                  <a:pt x="1208329" y="1624134"/>
                  <a:pt x="1207481" y="1623626"/>
                </a:cubicBezTo>
                <a:cubicBezTo>
                  <a:pt x="1206822" y="1623472"/>
                  <a:pt x="1206291" y="1623295"/>
                  <a:pt x="1205751" y="1623117"/>
                </a:cubicBezTo>
                <a:cubicBezTo>
                  <a:pt x="1202643" y="1622101"/>
                  <a:pt x="1201242" y="1620871"/>
                  <a:pt x="1199181" y="1620883"/>
                </a:cubicBezTo>
                <a:cubicBezTo>
                  <a:pt x="1198853" y="1620883"/>
                  <a:pt x="1198476" y="1620954"/>
                  <a:pt x="1198087" y="1621025"/>
                </a:cubicBezTo>
                <a:cubicBezTo>
                  <a:pt x="1197169" y="1621202"/>
                  <a:pt x="1196016" y="1621640"/>
                  <a:pt x="1194602" y="1622361"/>
                </a:cubicBezTo>
                <a:cubicBezTo>
                  <a:pt x="1194167" y="1622574"/>
                  <a:pt x="1193767" y="1622774"/>
                  <a:pt x="1193273" y="1623046"/>
                </a:cubicBezTo>
                <a:cubicBezTo>
                  <a:pt x="1193190" y="1623094"/>
                  <a:pt x="1193132" y="1623117"/>
                  <a:pt x="1193049" y="1623165"/>
                </a:cubicBezTo>
                <a:cubicBezTo>
                  <a:pt x="1191684" y="1623945"/>
                  <a:pt x="1190353" y="1624654"/>
                  <a:pt x="1189023" y="1625292"/>
                </a:cubicBezTo>
                <a:cubicBezTo>
                  <a:pt x="1188411" y="1625588"/>
                  <a:pt x="1187787" y="1625895"/>
                  <a:pt x="1187163" y="1626156"/>
                </a:cubicBezTo>
                <a:cubicBezTo>
                  <a:pt x="1187093" y="1626179"/>
                  <a:pt x="1187010" y="1626227"/>
                  <a:pt x="1186940" y="1626250"/>
                </a:cubicBezTo>
                <a:cubicBezTo>
                  <a:pt x="1187175" y="1626487"/>
                  <a:pt x="1187387" y="1626688"/>
                  <a:pt x="1187622" y="1626912"/>
                </a:cubicBezTo>
                <a:cubicBezTo>
                  <a:pt x="1188576" y="1627846"/>
                  <a:pt x="1189505" y="1628733"/>
                  <a:pt x="1190365" y="1629548"/>
                </a:cubicBezTo>
                <a:cubicBezTo>
                  <a:pt x="1190459" y="1629643"/>
                  <a:pt x="1190553" y="1629726"/>
                  <a:pt x="1190659" y="1629820"/>
                </a:cubicBezTo>
                <a:cubicBezTo>
                  <a:pt x="1191401" y="1630518"/>
                  <a:pt x="1192143" y="1631203"/>
                  <a:pt x="1192837" y="1631818"/>
                </a:cubicBezTo>
                <a:cubicBezTo>
                  <a:pt x="1193520" y="1632421"/>
                  <a:pt x="1194167" y="1632965"/>
                  <a:pt x="1194803" y="1633485"/>
                </a:cubicBezTo>
                <a:cubicBezTo>
                  <a:pt x="1196239" y="1634667"/>
                  <a:pt x="1197628" y="1635672"/>
                  <a:pt x="1199005" y="1636523"/>
                </a:cubicBezTo>
                <a:cubicBezTo>
                  <a:pt x="1199359" y="1636736"/>
                  <a:pt x="1199712" y="1636949"/>
                  <a:pt x="1200065" y="1637150"/>
                </a:cubicBezTo>
                <a:cubicBezTo>
                  <a:pt x="1201289" y="1637824"/>
                  <a:pt x="1202549" y="1638415"/>
                  <a:pt x="1203867" y="1638899"/>
                </a:cubicBezTo>
                <a:cubicBezTo>
                  <a:pt x="1205115" y="1639349"/>
                  <a:pt x="1206480" y="1639727"/>
                  <a:pt x="1207916" y="1640034"/>
                </a:cubicBezTo>
                <a:cubicBezTo>
                  <a:pt x="1208458" y="1640164"/>
                  <a:pt x="1208965" y="1640294"/>
                  <a:pt x="1209541" y="1640401"/>
                </a:cubicBezTo>
                <a:cubicBezTo>
                  <a:pt x="1209930" y="1638734"/>
                  <a:pt x="1210730" y="1637209"/>
                  <a:pt x="1211895" y="1636133"/>
                </a:cubicBezTo>
                <a:cubicBezTo>
                  <a:pt x="1212908" y="1635199"/>
                  <a:pt x="1214262" y="1634703"/>
                  <a:pt x="1215828" y="1634620"/>
                </a:cubicBezTo>
                <a:cubicBezTo>
                  <a:pt x="1216075" y="1634608"/>
                  <a:pt x="1216263" y="1634514"/>
                  <a:pt x="1216522" y="1634525"/>
                </a:cubicBezTo>
                <a:cubicBezTo>
                  <a:pt x="1218759" y="1634655"/>
                  <a:pt x="1222184" y="1635719"/>
                  <a:pt x="1224221" y="1634573"/>
                </a:cubicBezTo>
                <a:cubicBezTo>
                  <a:pt x="1224704" y="1634301"/>
                  <a:pt x="1225163" y="1634017"/>
                  <a:pt x="1225598" y="1633733"/>
                </a:cubicBezTo>
                <a:cubicBezTo>
                  <a:pt x="1226633" y="1633071"/>
                  <a:pt x="1227599" y="1632421"/>
                  <a:pt x="1228706" y="1631913"/>
                </a:cubicBezTo>
                <a:cubicBezTo>
                  <a:pt x="1229012" y="1631783"/>
                  <a:pt x="1229353" y="1631664"/>
                  <a:pt x="1229683" y="1631558"/>
                </a:cubicBezTo>
                <a:cubicBezTo>
                  <a:pt x="1229859" y="1631499"/>
                  <a:pt x="1230001" y="1631416"/>
                  <a:pt x="1230189" y="1631369"/>
                </a:cubicBezTo>
                <a:cubicBezTo>
                  <a:pt x="1230013" y="1630861"/>
                  <a:pt x="1229919" y="1630340"/>
                  <a:pt x="1229789" y="1629832"/>
                </a:cubicBezTo>
                <a:cubicBezTo>
                  <a:pt x="1229670" y="1629371"/>
                  <a:pt x="1229518" y="1628910"/>
                  <a:pt x="1229436" y="1628461"/>
                </a:cubicBezTo>
                <a:close/>
                <a:moveTo>
                  <a:pt x="1024984" y="1439077"/>
                </a:moveTo>
                <a:cubicBezTo>
                  <a:pt x="1024415" y="1438900"/>
                  <a:pt x="1023837" y="1438793"/>
                  <a:pt x="1023253" y="1438663"/>
                </a:cubicBezTo>
                <a:cubicBezTo>
                  <a:pt x="1020224" y="1445709"/>
                  <a:pt x="1021872" y="1449988"/>
                  <a:pt x="1023024" y="1455970"/>
                </a:cubicBezTo>
                <a:cubicBezTo>
                  <a:pt x="1026321" y="1451182"/>
                  <a:pt x="1027138" y="1444562"/>
                  <a:pt x="1024984" y="1439077"/>
                </a:cubicBezTo>
                <a:close/>
                <a:moveTo>
                  <a:pt x="1274969" y="1668939"/>
                </a:moveTo>
                <a:cubicBezTo>
                  <a:pt x="1275321" y="1669424"/>
                  <a:pt x="1275487" y="1669991"/>
                  <a:pt x="1275393" y="1670606"/>
                </a:cubicBezTo>
                <a:cubicBezTo>
                  <a:pt x="1275369" y="1670736"/>
                  <a:pt x="1275346" y="1670866"/>
                  <a:pt x="1275298" y="1670996"/>
                </a:cubicBezTo>
                <a:cubicBezTo>
                  <a:pt x="1275274" y="1671079"/>
                  <a:pt x="1275287" y="1671150"/>
                  <a:pt x="1275251" y="1671233"/>
                </a:cubicBezTo>
                <a:cubicBezTo>
                  <a:pt x="1275216" y="1671304"/>
                  <a:pt x="1275180" y="1671363"/>
                  <a:pt x="1275146" y="1671433"/>
                </a:cubicBezTo>
                <a:cubicBezTo>
                  <a:pt x="1274369" y="1673089"/>
                  <a:pt x="1273792" y="1673857"/>
                  <a:pt x="1271944" y="1674413"/>
                </a:cubicBezTo>
                <a:cubicBezTo>
                  <a:pt x="1271838" y="1674435"/>
                  <a:pt x="1271744" y="1674413"/>
                  <a:pt x="1271637" y="1674424"/>
                </a:cubicBezTo>
                <a:cubicBezTo>
                  <a:pt x="1270590" y="1674589"/>
                  <a:pt x="1269718" y="1673987"/>
                  <a:pt x="1269354" y="1673041"/>
                </a:cubicBezTo>
                <a:cubicBezTo>
                  <a:pt x="1269283" y="1672840"/>
                  <a:pt x="1269189" y="1672651"/>
                  <a:pt x="1269166" y="1672438"/>
                </a:cubicBezTo>
                <a:cubicBezTo>
                  <a:pt x="1269082" y="1671682"/>
                  <a:pt x="1269142" y="1671150"/>
                  <a:pt x="1269283" y="1670653"/>
                </a:cubicBezTo>
                <a:cubicBezTo>
                  <a:pt x="1269413" y="1670181"/>
                  <a:pt x="1269625" y="1669755"/>
                  <a:pt x="1269965" y="1669306"/>
                </a:cubicBezTo>
                <a:cubicBezTo>
                  <a:pt x="1270201" y="1669010"/>
                  <a:pt x="1270471" y="1668703"/>
                  <a:pt x="1270802" y="1668348"/>
                </a:cubicBezTo>
                <a:cubicBezTo>
                  <a:pt x="1271237" y="1667875"/>
                  <a:pt x="1271790" y="1667662"/>
                  <a:pt x="1272356" y="1667638"/>
                </a:cubicBezTo>
                <a:lnTo>
                  <a:pt x="1272356" y="1667627"/>
                </a:lnTo>
                <a:cubicBezTo>
                  <a:pt x="1272427" y="1667627"/>
                  <a:pt x="1272509" y="1667639"/>
                  <a:pt x="1272591" y="1667639"/>
                </a:cubicBezTo>
                <a:cubicBezTo>
                  <a:pt x="1273508" y="1667674"/>
                  <a:pt x="1274428" y="1668183"/>
                  <a:pt x="1274969" y="1668939"/>
                </a:cubicBezTo>
                <a:close/>
                <a:moveTo>
                  <a:pt x="1037328" y="1448641"/>
                </a:moveTo>
                <a:cubicBezTo>
                  <a:pt x="1037282" y="1449054"/>
                  <a:pt x="1037156" y="1449468"/>
                  <a:pt x="1037070" y="1449870"/>
                </a:cubicBezTo>
                <a:cubicBezTo>
                  <a:pt x="1036449" y="1452873"/>
                  <a:pt x="1034907" y="1455769"/>
                  <a:pt x="1032956" y="1458323"/>
                </a:cubicBezTo>
                <a:cubicBezTo>
                  <a:pt x="1034704" y="1457401"/>
                  <a:pt x="1036211" y="1456538"/>
                  <a:pt x="1037251" y="1455556"/>
                </a:cubicBezTo>
                <a:cubicBezTo>
                  <a:pt x="1038570" y="1454315"/>
                  <a:pt x="1039083" y="1452849"/>
                  <a:pt x="1038394" y="1450828"/>
                </a:cubicBezTo>
                <a:cubicBezTo>
                  <a:pt x="1038235" y="1450355"/>
                  <a:pt x="1037990" y="1449847"/>
                  <a:pt x="1037691" y="1449315"/>
                </a:cubicBezTo>
                <a:cubicBezTo>
                  <a:pt x="1037562" y="1449090"/>
                  <a:pt x="1037485" y="1448877"/>
                  <a:pt x="1037328" y="1448641"/>
                </a:cubicBezTo>
                <a:close/>
                <a:moveTo>
                  <a:pt x="846609" y="1272332"/>
                </a:moveTo>
                <a:cubicBezTo>
                  <a:pt x="848708" y="1273644"/>
                  <a:pt x="847979" y="1276481"/>
                  <a:pt x="847558" y="1278585"/>
                </a:cubicBezTo>
                <a:cubicBezTo>
                  <a:pt x="847084" y="1280950"/>
                  <a:pt x="847253" y="1283538"/>
                  <a:pt x="845065" y="1284862"/>
                </a:cubicBezTo>
                <a:cubicBezTo>
                  <a:pt x="844809" y="1285028"/>
                  <a:pt x="844374" y="1284922"/>
                  <a:pt x="844204" y="1284685"/>
                </a:cubicBezTo>
                <a:cubicBezTo>
                  <a:pt x="842736" y="1282581"/>
                  <a:pt x="843995" y="1280252"/>
                  <a:pt x="844513" y="1277911"/>
                </a:cubicBezTo>
                <a:cubicBezTo>
                  <a:pt x="844915" y="1276091"/>
                  <a:pt x="844867" y="1273880"/>
                  <a:pt x="846038" y="1272402"/>
                </a:cubicBezTo>
                <a:cubicBezTo>
                  <a:pt x="846188" y="1272213"/>
                  <a:pt x="846422" y="1272225"/>
                  <a:pt x="846609" y="1272332"/>
                </a:cubicBezTo>
                <a:close/>
                <a:moveTo>
                  <a:pt x="1033651" y="1444255"/>
                </a:moveTo>
                <a:cubicBezTo>
                  <a:pt x="1033614" y="1444219"/>
                  <a:pt x="1033570" y="1444196"/>
                  <a:pt x="1033532" y="1444160"/>
                </a:cubicBezTo>
                <a:cubicBezTo>
                  <a:pt x="1032183" y="1442907"/>
                  <a:pt x="1030701" y="1441808"/>
                  <a:pt x="1029117" y="1440897"/>
                </a:cubicBezTo>
                <a:cubicBezTo>
                  <a:pt x="1030049" y="1441441"/>
                  <a:pt x="1030476" y="1444397"/>
                  <a:pt x="1030070" y="1447990"/>
                </a:cubicBezTo>
                <a:cubicBezTo>
                  <a:pt x="1030064" y="1448038"/>
                  <a:pt x="1030063" y="1448085"/>
                  <a:pt x="1030057" y="1448132"/>
                </a:cubicBezTo>
                <a:cubicBezTo>
                  <a:pt x="1029562" y="1452294"/>
                  <a:pt x="1027933" y="1457270"/>
                  <a:pt x="1024473" y="1460450"/>
                </a:cubicBezTo>
                <a:cubicBezTo>
                  <a:pt x="1025490" y="1460285"/>
                  <a:pt x="1026342" y="1459895"/>
                  <a:pt x="1027113" y="1459398"/>
                </a:cubicBezTo>
                <a:cubicBezTo>
                  <a:pt x="1028041" y="1458795"/>
                  <a:pt x="1028794" y="1457980"/>
                  <a:pt x="1029437" y="1457034"/>
                </a:cubicBezTo>
                <a:cubicBezTo>
                  <a:pt x="1030954" y="1454812"/>
                  <a:pt x="1031828" y="1451856"/>
                  <a:pt x="1032488" y="1449054"/>
                </a:cubicBezTo>
                <a:cubicBezTo>
                  <a:pt x="1032900" y="1447305"/>
                  <a:pt x="1033250" y="1445626"/>
                  <a:pt x="1033651" y="1444255"/>
                </a:cubicBezTo>
                <a:close/>
                <a:moveTo>
                  <a:pt x="1265210" y="1657731"/>
                </a:moveTo>
                <a:cubicBezTo>
                  <a:pt x="1264834" y="1657861"/>
                  <a:pt x="1264444" y="1657956"/>
                  <a:pt x="1264069" y="1658062"/>
                </a:cubicBezTo>
                <a:cubicBezTo>
                  <a:pt x="1263927" y="1658110"/>
                  <a:pt x="1263774" y="1658157"/>
                  <a:pt x="1263633" y="1658192"/>
                </a:cubicBezTo>
                <a:lnTo>
                  <a:pt x="1263527" y="1658228"/>
                </a:lnTo>
                <a:cubicBezTo>
                  <a:pt x="1263044" y="1658370"/>
                  <a:pt x="1262550" y="1658523"/>
                  <a:pt x="1262067" y="1658653"/>
                </a:cubicBezTo>
                <a:cubicBezTo>
                  <a:pt x="1260714" y="1658996"/>
                  <a:pt x="1259347" y="1659233"/>
                  <a:pt x="1257983" y="1659422"/>
                </a:cubicBezTo>
                <a:cubicBezTo>
                  <a:pt x="1257724" y="1659457"/>
                  <a:pt x="1257465" y="1659481"/>
                  <a:pt x="1257194" y="1659516"/>
                </a:cubicBezTo>
                <a:cubicBezTo>
                  <a:pt x="1256181" y="1659623"/>
                  <a:pt x="1255156" y="1659694"/>
                  <a:pt x="1254133" y="1659706"/>
                </a:cubicBezTo>
                <a:cubicBezTo>
                  <a:pt x="1254110" y="1659706"/>
                  <a:pt x="1254074" y="1659706"/>
                  <a:pt x="1254038" y="1659706"/>
                </a:cubicBezTo>
                <a:cubicBezTo>
                  <a:pt x="1253521" y="1659706"/>
                  <a:pt x="1253003" y="1659741"/>
                  <a:pt x="1252485" y="1659717"/>
                </a:cubicBezTo>
                <a:cubicBezTo>
                  <a:pt x="1252473" y="1659717"/>
                  <a:pt x="1252450" y="1659717"/>
                  <a:pt x="1252426" y="1659717"/>
                </a:cubicBezTo>
                <a:cubicBezTo>
                  <a:pt x="1251355" y="1659670"/>
                  <a:pt x="1250331" y="1659646"/>
                  <a:pt x="1249295" y="1659611"/>
                </a:cubicBezTo>
                <a:cubicBezTo>
                  <a:pt x="1248871" y="1659599"/>
                  <a:pt x="1248424" y="1659587"/>
                  <a:pt x="1248000" y="1659576"/>
                </a:cubicBezTo>
                <a:cubicBezTo>
                  <a:pt x="1247634" y="1659564"/>
                  <a:pt x="1247270" y="1659564"/>
                  <a:pt x="1246905" y="1659564"/>
                </a:cubicBezTo>
                <a:cubicBezTo>
                  <a:pt x="1246340" y="1659552"/>
                  <a:pt x="1245786" y="1659564"/>
                  <a:pt x="1245234" y="1659576"/>
                </a:cubicBezTo>
                <a:cubicBezTo>
                  <a:pt x="1245128" y="1659576"/>
                  <a:pt x="1245034" y="1659576"/>
                  <a:pt x="1244928" y="1659576"/>
                </a:cubicBezTo>
                <a:cubicBezTo>
                  <a:pt x="1242609" y="1659587"/>
                  <a:pt x="1240348" y="1659670"/>
                  <a:pt x="1238171" y="1659859"/>
                </a:cubicBezTo>
                <a:cubicBezTo>
                  <a:pt x="1236770" y="1659989"/>
                  <a:pt x="1235392" y="1660143"/>
                  <a:pt x="1234039" y="1660368"/>
                </a:cubicBezTo>
                <a:cubicBezTo>
                  <a:pt x="1233815" y="1660462"/>
                  <a:pt x="1233615" y="1660592"/>
                  <a:pt x="1233390" y="1660687"/>
                </a:cubicBezTo>
                <a:cubicBezTo>
                  <a:pt x="1233297" y="1660734"/>
                  <a:pt x="1233203" y="1660781"/>
                  <a:pt x="1233120" y="1660829"/>
                </a:cubicBezTo>
                <a:cubicBezTo>
                  <a:pt x="1231967" y="1661372"/>
                  <a:pt x="1230884" y="1661999"/>
                  <a:pt x="1229870" y="1662696"/>
                </a:cubicBezTo>
                <a:cubicBezTo>
                  <a:pt x="1229130" y="1663217"/>
                  <a:pt x="1228423" y="1663760"/>
                  <a:pt x="1227752" y="1664351"/>
                </a:cubicBezTo>
                <a:cubicBezTo>
                  <a:pt x="1227541" y="1664541"/>
                  <a:pt x="1227317" y="1664718"/>
                  <a:pt x="1227117" y="1664907"/>
                </a:cubicBezTo>
                <a:cubicBezTo>
                  <a:pt x="1225375" y="1666574"/>
                  <a:pt x="1223915" y="1668477"/>
                  <a:pt x="1222773" y="1670605"/>
                </a:cubicBezTo>
                <a:cubicBezTo>
                  <a:pt x="1222773" y="1670605"/>
                  <a:pt x="1222773" y="1670605"/>
                  <a:pt x="1222773" y="1670617"/>
                </a:cubicBezTo>
                <a:cubicBezTo>
                  <a:pt x="1222349" y="1671409"/>
                  <a:pt x="1221961" y="1672213"/>
                  <a:pt x="1221619" y="1673064"/>
                </a:cubicBezTo>
                <a:cubicBezTo>
                  <a:pt x="1220960" y="1674743"/>
                  <a:pt x="1220442" y="1676504"/>
                  <a:pt x="1220160" y="1678360"/>
                </a:cubicBezTo>
                <a:cubicBezTo>
                  <a:pt x="1220018" y="1679259"/>
                  <a:pt x="1219759" y="1680772"/>
                  <a:pt x="1219701" y="1682226"/>
                </a:cubicBezTo>
                <a:cubicBezTo>
                  <a:pt x="1219629" y="1683633"/>
                  <a:pt x="1219807" y="1684945"/>
                  <a:pt x="1220489" y="1685619"/>
                </a:cubicBezTo>
                <a:cubicBezTo>
                  <a:pt x="1220772" y="1685891"/>
                  <a:pt x="1221112" y="1686092"/>
                  <a:pt x="1221596" y="1686092"/>
                </a:cubicBezTo>
                <a:cubicBezTo>
                  <a:pt x="1222243" y="1686092"/>
                  <a:pt x="1223161" y="1685465"/>
                  <a:pt x="1224115" y="1684708"/>
                </a:cubicBezTo>
                <a:cubicBezTo>
                  <a:pt x="1224233" y="1684602"/>
                  <a:pt x="1224362" y="1684507"/>
                  <a:pt x="1224491" y="1684401"/>
                </a:cubicBezTo>
                <a:cubicBezTo>
                  <a:pt x="1225033" y="1683952"/>
                  <a:pt x="1225585" y="1683479"/>
                  <a:pt x="1226093" y="1683053"/>
                </a:cubicBezTo>
                <a:cubicBezTo>
                  <a:pt x="1226634" y="1682616"/>
                  <a:pt x="1227117" y="1682238"/>
                  <a:pt x="1227494" y="1682049"/>
                </a:cubicBezTo>
                <a:cubicBezTo>
                  <a:pt x="1227788" y="1681895"/>
                  <a:pt x="1228059" y="1681836"/>
                  <a:pt x="1228341" y="1681706"/>
                </a:cubicBezTo>
                <a:cubicBezTo>
                  <a:pt x="1229530" y="1681162"/>
                  <a:pt x="1230684" y="1680772"/>
                  <a:pt x="1231814" y="1680500"/>
                </a:cubicBezTo>
                <a:cubicBezTo>
                  <a:pt x="1232861" y="1680240"/>
                  <a:pt x="1233886" y="1680051"/>
                  <a:pt x="1234898" y="1679944"/>
                </a:cubicBezTo>
                <a:cubicBezTo>
                  <a:pt x="1235156" y="1679921"/>
                  <a:pt x="1235416" y="1679897"/>
                  <a:pt x="1235663" y="1679885"/>
                </a:cubicBezTo>
                <a:cubicBezTo>
                  <a:pt x="1235757" y="1679873"/>
                  <a:pt x="1235852" y="1679862"/>
                  <a:pt x="1235946" y="1679850"/>
                </a:cubicBezTo>
                <a:cubicBezTo>
                  <a:pt x="1235957" y="1679850"/>
                  <a:pt x="1235969" y="1679850"/>
                  <a:pt x="1235981" y="1679850"/>
                </a:cubicBezTo>
                <a:cubicBezTo>
                  <a:pt x="1237146" y="1679767"/>
                  <a:pt x="1238300" y="1679708"/>
                  <a:pt x="1239454" y="1679684"/>
                </a:cubicBezTo>
                <a:cubicBezTo>
                  <a:pt x="1240266" y="1679649"/>
                  <a:pt x="1241090" y="1679602"/>
                  <a:pt x="1241914" y="1679542"/>
                </a:cubicBezTo>
                <a:cubicBezTo>
                  <a:pt x="1242538" y="1679507"/>
                  <a:pt x="1243174" y="1679436"/>
                  <a:pt x="1243809" y="1679353"/>
                </a:cubicBezTo>
                <a:cubicBezTo>
                  <a:pt x="1244751" y="1679235"/>
                  <a:pt x="1245705" y="1679070"/>
                  <a:pt x="1246693" y="1678809"/>
                </a:cubicBezTo>
                <a:cubicBezTo>
                  <a:pt x="1246811" y="1678786"/>
                  <a:pt x="1246941" y="1678727"/>
                  <a:pt x="1247058" y="1678691"/>
                </a:cubicBezTo>
                <a:cubicBezTo>
                  <a:pt x="1247459" y="1678585"/>
                  <a:pt x="1247870" y="1678443"/>
                  <a:pt x="1248283" y="1678301"/>
                </a:cubicBezTo>
                <a:cubicBezTo>
                  <a:pt x="1248705" y="1678159"/>
                  <a:pt x="1249107" y="1678065"/>
                  <a:pt x="1249542" y="1677876"/>
                </a:cubicBezTo>
                <a:cubicBezTo>
                  <a:pt x="1249742" y="1677805"/>
                  <a:pt x="1249954" y="1677651"/>
                  <a:pt x="1250142" y="1677568"/>
                </a:cubicBezTo>
                <a:cubicBezTo>
                  <a:pt x="1250660" y="1677332"/>
                  <a:pt x="1251190" y="1677036"/>
                  <a:pt x="1251720" y="1676753"/>
                </a:cubicBezTo>
                <a:cubicBezTo>
                  <a:pt x="1252144" y="1676516"/>
                  <a:pt x="1252532" y="1676374"/>
                  <a:pt x="1252956" y="1676102"/>
                </a:cubicBezTo>
                <a:lnTo>
                  <a:pt x="1252956" y="1676091"/>
                </a:lnTo>
                <a:cubicBezTo>
                  <a:pt x="1253074" y="1676031"/>
                  <a:pt x="1253144" y="1675949"/>
                  <a:pt x="1253250" y="1675878"/>
                </a:cubicBezTo>
                <a:cubicBezTo>
                  <a:pt x="1254133" y="1675298"/>
                  <a:pt x="1254863" y="1674672"/>
                  <a:pt x="1255509" y="1674022"/>
                </a:cubicBezTo>
                <a:cubicBezTo>
                  <a:pt x="1256087" y="1673431"/>
                  <a:pt x="1256605" y="1672816"/>
                  <a:pt x="1257041" y="1672177"/>
                </a:cubicBezTo>
                <a:cubicBezTo>
                  <a:pt x="1257488" y="1671539"/>
                  <a:pt x="1257888" y="1670889"/>
                  <a:pt x="1258218" y="1670215"/>
                </a:cubicBezTo>
                <a:cubicBezTo>
                  <a:pt x="1258242" y="1670180"/>
                  <a:pt x="1258253" y="1670156"/>
                  <a:pt x="1258277" y="1670120"/>
                </a:cubicBezTo>
                <a:cubicBezTo>
                  <a:pt x="1258336" y="1669990"/>
                  <a:pt x="1258395" y="1669849"/>
                  <a:pt x="1258453" y="1669719"/>
                </a:cubicBezTo>
                <a:cubicBezTo>
                  <a:pt x="1258477" y="1669659"/>
                  <a:pt x="1258500" y="1669600"/>
                  <a:pt x="1258524" y="1669541"/>
                </a:cubicBezTo>
                <a:cubicBezTo>
                  <a:pt x="1259254" y="1667981"/>
                  <a:pt x="1259866" y="1666349"/>
                  <a:pt x="1260572" y="1664706"/>
                </a:cubicBezTo>
                <a:cubicBezTo>
                  <a:pt x="1260643" y="1664564"/>
                  <a:pt x="1260702" y="1664422"/>
                  <a:pt x="1260760" y="1664292"/>
                </a:cubicBezTo>
                <a:cubicBezTo>
                  <a:pt x="1260973" y="1663819"/>
                  <a:pt x="1261184" y="1663347"/>
                  <a:pt x="1261432" y="1662874"/>
                </a:cubicBezTo>
                <a:cubicBezTo>
                  <a:pt x="1261572" y="1662590"/>
                  <a:pt x="1261773" y="1662306"/>
                  <a:pt x="1261938" y="1662011"/>
                </a:cubicBezTo>
                <a:cubicBezTo>
                  <a:pt x="1262173" y="1661597"/>
                  <a:pt x="1262397" y="1661183"/>
                  <a:pt x="1262680" y="1660781"/>
                </a:cubicBezTo>
                <a:cubicBezTo>
                  <a:pt x="1262703" y="1660734"/>
                  <a:pt x="1262727" y="1660699"/>
                  <a:pt x="1262750" y="1660651"/>
                </a:cubicBezTo>
                <a:cubicBezTo>
                  <a:pt x="1262903" y="1660427"/>
                  <a:pt x="1263114" y="1660238"/>
                  <a:pt x="1263292" y="1660013"/>
                </a:cubicBezTo>
                <a:cubicBezTo>
                  <a:pt x="1263386" y="1659883"/>
                  <a:pt x="1263492" y="1659776"/>
                  <a:pt x="1263598" y="1659646"/>
                </a:cubicBezTo>
                <a:cubicBezTo>
                  <a:pt x="1263904" y="1659268"/>
                  <a:pt x="1264222" y="1658878"/>
                  <a:pt x="1264551" y="1658512"/>
                </a:cubicBezTo>
                <a:cubicBezTo>
                  <a:pt x="1264787" y="1658263"/>
                  <a:pt x="1264963" y="1657980"/>
                  <a:pt x="1265210" y="1657731"/>
                </a:cubicBezTo>
                <a:close/>
                <a:moveTo>
                  <a:pt x="929752" y="1347766"/>
                </a:moveTo>
                <a:cubicBezTo>
                  <a:pt x="926939" y="1345319"/>
                  <a:pt x="924727" y="1343628"/>
                  <a:pt x="923380" y="1342139"/>
                </a:cubicBezTo>
                <a:cubicBezTo>
                  <a:pt x="924089" y="1343179"/>
                  <a:pt x="924743" y="1344290"/>
                  <a:pt x="925453" y="1345413"/>
                </a:cubicBezTo>
                <a:cubicBezTo>
                  <a:pt x="925536" y="1345543"/>
                  <a:pt x="925632" y="1345638"/>
                  <a:pt x="925715" y="1345768"/>
                </a:cubicBezTo>
                <a:cubicBezTo>
                  <a:pt x="926926" y="1346572"/>
                  <a:pt x="928112" y="1347447"/>
                  <a:pt x="929288" y="1348392"/>
                </a:cubicBezTo>
                <a:cubicBezTo>
                  <a:pt x="929440" y="1348180"/>
                  <a:pt x="929598" y="1347979"/>
                  <a:pt x="929752" y="1347766"/>
                </a:cubicBezTo>
                <a:close/>
                <a:moveTo>
                  <a:pt x="827585" y="1252542"/>
                </a:moveTo>
                <a:cubicBezTo>
                  <a:pt x="829150" y="1255131"/>
                  <a:pt x="830888" y="1260664"/>
                  <a:pt x="828231" y="1262886"/>
                </a:cubicBezTo>
                <a:cubicBezTo>
                  <a:pt x="827908" y="1263158"/>
                  <a:pt x="827497" y="1263075"/>
                  <a:pt x="827213" y="1262804"/>
                </a:cubicBezTo>
                <a:lnTo>
                  <a:pt x="827214" y="1262804"/>
                </a:lnTo>
                <a:cubicBezTo>
                  <a:pt x="825689" y="1261314"/>
                  <a:pt x="826284" y="1260782"/>
                  <a:pt x="826116" y="1258489"/>
                </a:cubicBezTo>
                <a:cubicBezTo>
                  <a:pt x="825984" y="1256692"/>
                  <a:pt x="825625" y="1254942"/>
                  <a:pt x="825624" y="1253145"/>
                </a:cubicBezTo>
                <a:cubicBezTo>
                  <a:pt x="825624" y="1252105"/>
                  <a:pt x="827015" y="1251597"/>
                  <a:pt x="827585" y="1252542"/>
                </a:cubicBezTo>
                <a:close/>
                <a:moveTo>
                  <a:pt x="1586244" y="1950944"/>
                </a:moveTo>
                <a:cubicBezTo>
                  <a:pt x="1586110" y="1950812"/>
                  <a:pt x="1585227" y="1950875"/>
                  <a:pt x="1582990" y="1950331"/>
                </a:cubicBezTo>
                <a:cubicBezTo>
                  <a:pt x="1579165" y="1949397"/>
                  <a:pt x="1575316" y="1948238"/>
                  <a:pt x="1571443" y="1947541"/>
                </a:cubicBezTo>
                <a:cubicBezTo>
                  <a:pt x="1564297" y="1946240"/>
                  <a:pt x="1558717" y="1947694"/>
                  <a:pt x="1552773" y="1950378"/>
                </a:cubicBezTo>
                <a:cubicBezTo>
                  <a:pt x="1551407" y="1952967"/>
                  <a:pt x="1550195" y="1955769"/>
                  <a:pt x="1548969" y="1958653"/>
                </a:cubicBezTo>
                <a:cubicBezTo>
                  <a:pt x="1548982" y="1958724"/>
                  <a:pt x="1549006" y="1958783"/>
                  <a:pt x="1549029" y="1958854"/>
                </a:cubicBezTo>
                <a:cubicBezTo>
                  <a:pt x="1550548" y="1956833"/>
                  <a:pt x="1552679" y="1955319"/>
                  <a:pt x="1554974" y="1954255"/>
                </a:cubicBezTo>
                <a:cubicBezTo>
                  <a:pt x="1557011" y="1953298"/>
                  <a:pt x="1561331" y="1951631"/>
                  <a:pt x="1563108" y="1953688"/>
                </a:cubicBezTo>
                <a:cubicBezTo>
                  <a:pt x="1563343" y="1953972"/>
                  <a:pt x="1563450" y="1954386"/>
                  <a:pt x="1563156" y="1954693"/>
                </a:cubicBezTo>
                <a:cubicBezTo>
                  <a:pt x="1561471" y="1956372"/>
                  <a:pt x="1558317" y="1955780"/>
                  <a:pt x="1556128" y="1956785"/>
                </a:cubicBezTo>
                <a:cubicBezTo>
                  <a:pt x="1553609" y="1957956"/>
                  <a:pt x="1551796" y="1959753"/>
                  <a:pt x="1549865" y="1961679"/>
                </a:cubicBezTo>
                <a:cubicBezTo>
                  <a:pt x="1549995" y="1962105"/>
                  <a:pt x="1550065" y="1962519"/>
                  <a:pt x="1550183" y="1962944"/>
                </a:cubicBezTo>
                <a:cubicBezTo>
                  <a:pt x="1551690" y="1960746"/>
                  <a:pt x="1554539" y="1958925"/>
                  <a:pt x="1556575" y="1959315"/>
                </a:cubicBezTo>
                <a:cubicBezTo>
                  <a:pt x="1556775" y="1959351"/>
                  <a:pt x="1556940" y="1959611"/>
                  <a:pt x="1556822" y="1959812"/>
                </a:cubicBezTo>
                <a:cubicBezTo>
                  <a:pt x="1555774" y="1961573"/>
                  <a:pt x="1553962" y="1962684"/>
                  <a:pt x="1552949" y="1964481"/>
                </a:cubicBezTo>
                <a:cubicBezTo>
                  <a:pt x="1552314" y="1965592"/>
                  <a:pt x="1552161" y="1966597"/>
                  <a:pt x="1551278" y="1967283"/>
                </a:cubicBezTo>
                <a:cubicBezTo>
                  <a:pt x="1551443" y="1968016"/>
                  <a:pt x="1551608" y="1968903"/>
                  <a:pt x="1551937" y="1969588"/>
                </a:cubicBezTo>
                <a:cubicBezTo>
                  <a:pt x="1552183" y="1969304"/>
                  <a:pt x="1552490" y="1968997"/>
                  <a:pt x="1552866" y="1968607"/>
                </a:cubicBezTo>
                <a:cubicBezTo>
                  <a:pt x="1554244" y="1967212"/>
                  <a:pt x="1555009" y="1965935"/>
                  <a:pt x="1556999" y="1965793"/>
                </a:cubicBezTo>
                <a:cubicBezTo>
                  <a:pt x="1557423" y="1965758"/>
                  <a:pt x="1557799" y="1966231"/>
                  <a:pt x="1557764" y="1966633"/>
                </a:cubicBezTo>
                <a:cubicBezTo>
                  <a:pt x="1557493" y="1969423"/>
                  <a:pt x="1554221" y="1969860"/>
                  <a:pt x="1553479" y="1972378"/>
                </a:cubicBezTo>
                <a:cubicBezTo>
                  <a:pt x="1553420" y="1972544"/>
                  <a:pt x="1553314" y="1972638"/>
                  <a:pt x="1553220" y="1972745"/>
                </a:cubicBezTo>
                <a:cubicBezTo>
                  <a:pt x="1554184" y="1975357"/>
                  <a:pt x="1554974" y="1978053"/>
                  <a:pt x="1555280" y="1980807"/>
                </a:cubicBezTo>
                <a:cubicBezTo>
                  <a:pt x="1561436" y="1979270"/>
                  <a:pt x="1564250" y="1977012"/>
                  <a:pt x="1568252" y="1971858"/>
                </a:cubicBezTo>
                <a:cubicBezTo>
                  <a:pt x="1569877" y="1969754"/>
                  <a:pt x="1571396" y="1968170"/>
                  <a:pt x="1573656" y="1966716"/>
                </a:cubicBezTo>
                <a:cubicBezTo>
                  <a:pt x="1576705" y="1964765"/>
                  <a:pt x="1582473" y="1964032"/>
                  <a:pt x="1583062" y="1959374"/>
                </a:cubicBezTo>
                <a:cubicBezTo>
                  <a:pt x="1583391" y="1956738"/>
                  <a:pt x="1583708" y="1954976"/>
                  <a:pt x="1585004" y="1952719"/>
                </a:cubicBezTo>
                <a:cubicBezTo>
                  <a:pt x="1585763" y="1951401"/>
                  <a:pt x="1586378" y="1951075"/>
                  <a:pt x="1586244" y="1950944"/>
                </a:cubicBezTo>
                <a:close/>
                <a:moveTo>
                  <a:pt x="1568830" y="1933981"/>
                </a:moveTo>
                <a:cubicBezTo>
                  <a:pt x="1562379" y="1930671"/>
                  <a:pt x="1555869" y="1927657"/>
                  <a:pt x="1549323" y="1924748"/>
                </a:cubicBezTo>
                <a:cubicBezTo>
                  <a:pt x="1549535" y="1925340"/>
                  <a:pt x="1549711" y="1925930"/>
                  <a:pt x="1549818" y="1926545"/>
                </a:cubicBezTo>
                <a:cubicBezTo>
                  <a:pt x="1551761" y="1929158"/>
                  <a:pt x="1554409" y="1932515"/>
                  <a:pt x="1555963" y="1935731"/>
                </a:cubicBezTo>
                <a:cubicBezTo>
                  <a:pt x="1560235" y="1935092"/>
                  <a:pt x="1564509" y="1934360"/>
                  <a:pt x="1568830" y="1933981"/>
                </a:cubicBezTo>
                <a:close/>
                <a:moveTo>
                  <a:pt x="728596" y="1156963"/>
                </a:moveTo>
                <a:cubicBezTo>
                  <a:pt x="725277" y="1155604"/>
                  <a:pt x="721899" y="1154398"/>
                  <a:pt x="718471" y="1153322"/>
                </a:cubicBezTo>
                <a:cubicBezTo>
                  <a:pt x="722171" y="1156668"/>
                  <a:pt x="725823" y="1160002"/>
                  <a:pt x="729488" y="1163347"/>
                </a:cubicBezTo>
                <a:cubicBezTo>
                  <a:pt x="729135" y="1161231"/>
                  <a:pt x="728833" y="1159103"/>
                  <a:pt x="728596" y="1156963"/>
                </a:cubicBezTo>
                <a:close/>
                <a:moveTo>
                  <a:pt x="1513549" y="1881150"/>
                </a:moveTo>
                <a:cubicBezTo>
                  <a:pt x="1511242" y="1880441"/>
                  <a:pt x="1508770" y="1879755"/>
                  <a:pt x="1506180" y="1879093"/>
                </a:cubicBezTo>
                <a:cubicBezTo>
                  <a:pt x="1502684" y="1884129"/>
                  <a:pt x="1495067" y="1888468"/>
                  <a:pt x="1489794" y="1890158"/>
                </a:cubicBezTo>
                <a:cubicBezTo>
                  <a:pt x="1486085" y="1891340"/>
                  <a:pt x="1482236" y="1891991"/>
                  <a:pt x="1478422" y="1892771"/>
                </a:cubicBezTo>
                <a:cubicBezTo>
                  <a:pt x="1479705" y="1893102"/>
                  <a:pt x="1481000" y="1893409"/>
                  <a:pt x="1482283" y="1893740"/>
                </a:cubicBezTo>
                <a:cubicBezTo>
                  <a:pt x="1487145" y="1893740"/>
                  <a:pt x="1492148" y="1893527"/>
                  <a:pt x="1496292" y="1892250"/>
                </a:cubicBezTo>
                <a:cubicBezTo>
                  <a:pt x="1500553" y="1889000"/>
                  <a:pt x="1504732" y="1886529"/>
                  <a:pt x="1508629" y="1884685"/>
                </a:cubicBezTo>
                <a:cubicBezTo>
                  <a:pt x="1510241" y="1883420"/>
                  <a:pt x="1511866" y="1882190"/>
                  <a:pt x="1513549" y="1881150"/>
                </a:cubicBezTo>
                <a:close/>
                <a:moveTo>
                  <a:pt x="1056878" y="1459103"/>
                </a:moveTo>
                <a:cubicBezTo>
                  <a:pt x="1056589" y="1459221"/>
                  <a:pt x="1056298" y="1459375"/>
                  <a:pt x="1056010" y="1459493"/>
                </a:cubicBezTo>
                <a:cubicBezTo>
                  <a:pt x="1055611" y="1459659"/>
                  <a:pt x="1055217" y="1459824"/>
                  <a:pt x="1054821" y="1459978"/>
                </a:cubicBezTo>
                <a:cubicBezTo>
                  <a:pt x="1053409" y="1460545"/>
                  <a:pt x="1052011" y="1461030"/>
                  <a:pt x="1050623" y="1461455"/>
                </a:cubicBezTo>
                <a:cubicBezTo>
                  <a:pt x="1050424" y="1461515"/>
                  <a:pt x="1050219" y="1461609"/>
                  <a:pt x="1050021" y="1461668"/>
                </a:cubicBezTo>
                <a:lnTo>
                  <a:pt x="1050022" y="1461668"/>
                </a:lnTo>
                <a:cubicBezTo>
                  <a:pt x="1050007" y="1461893"/>
                  <a:pt x="1050031" y="1462153"/>
                  <a:pt x="1050011" y="1462366"/>
                </a:cubicBezTo>
                <a:cubicBezTo>
                  <a:pt x="1050216" y="1462330"/>
                  <a:pt x="1050427" y="1462283"/>
                  <a:pt x="1050632" y="1462247"/>
                </a:cubicBezTo>
                <a:cubicBezTo>
                  <a:pt x="1052080" y="1461987"/>
                  <a:pt x="1053541" y="1461716"/>
                  <a:pt x="1055015" y="1461467"/>
                </a:cubicBezTo>
                <a:cubicBezTo>
                  <a:pt x="1055348" y="1461408"/>
                  <a:pt x="1055685" y="1461361"/>
                  <a:pt x="1056019" y="1461302"/>
                </a:cubicBezTo>
                <a:cubicBezTo>
                  <a:pt x="1056727" y="1461184"/>
                  <a:pt x="1057433" y="1461053"/>
                  <a:pt x="1058144" y="1460947"/>
                </a:cubicBezTo>
                <a:cubicBezTo>
                  <a:pt x="1057811" y="1460604"/>
                  <a:pt x="1057443" y="1460297"/>
                  <a:pt x="1057195" y="1459871"/>
                </a:cubicBezTo>
                <a:cubicBezTo>
                  <a:pt x="1057066" y="1459635"/>
                  <a:pt x="1056978" y="1459363"/>
                  <a:pt x="1056878" y="1459103"/>
                </a:cubicBezTo>
                <a:close/>
                <a:moveTo>
                  <a:pt x="1050949" y="1453535"/>
                </a:moveTo>
                <a:cubicBezTo>
                  <a:pt x="1050559" y="1453913"/>
                  <a:pt x="1050196" y="1454291"/>
                  <a:pt x="1049801" y="1454670"/>
                </a:cubicBezTo>
                <a:cubicBezTo>
                  <a:pt x="1049832" y="1454942"/>
                  <a:pt x="1049875" y="1455214"/>
                  <a:pt x="1049900" y="1455485"/>
                </a:cubicBezTo>
                <a:lnTo>
                  <a:pt x="1049901" y="1455485"/>
                </a:lnTo>
                <a:cubicBezTo>
                  <a:pt x="1050679" y="1455332"/>
                  <a:pt x="1051423" y="1455154"/>
                  <a:pt x="1052146" y="1454989"/>
                </a:cubicBezTo>
                <a:cubicBezTo>
                  <a:pt x="1051568" y="1454693"/>
                  <a:pt x="1051107" y="1454185"/>
                  <a:pt x="1050949" y="1453535"/>
                </a:cubicBezTo>
                <a:close/>
                <a:moveTo>
                  <a:pt x="1471958" y="1839880"/>
                </a:moveTo>
                <a:cubicBezTo>
                  <a:pt x="1474983" y="1842433"/>
                  <a:pt x="1471793" y="1847493"/>
                  <a:pt x="1468214" y="1845755"/>
                </a:cubicBezTo>
                <a:cubicBezTo>
                  <a:pt x="1462893" y="1843166"/>
                  <a:pt x="1457831" y="1840329"/>
                  <a:pt x="1452146" y="1838603"/>
                </a:cubicBezTo>
                <a:cubicBezTo>
                  <a:pt x="1448061" y="1837362"/>
                  <a:pt x="1449568" y="1831794"/>
                  <a:pt x="1453405" y="1831605"/>
                </a:cubicBezTo>
                <a:cubicBezTo>
                  <a:pt x="1460515" y="1831250"/>
                  <a:pt x="1466766" y="1835506"/>
                  <a:pt x="1471958" y="1839880"/>
                </a:cubicBezTo>
                <a:close/>
                <a:moveTo>
                  <a:pt x="855370" y="1270511"/>
                </a:moveTo>
                <a:cubicBezTo>
                  <a:pt x="856400" y="1273656"/>
                  <a:pt x="855834" y="1279401"/>
                  <a:pt x="853250" y="1281659"/>
                </a:cubicBezTo>
                <a:lnTo>
                  <a:pt x="853249" y="1281659"/>
                </a:lnTo>
                <a:cubicBezTo>
                  <a:pt x="852804" y="1282049"/>
                  <a:pt x="852141" y="1281848"/>
                  <a:pt x="851979" y="1281281"/>
                </a:cubicBezTo>
                <a:cubicBezTo>
                  <a:pt x="851389" y="1279235"/>
                  <a:pt x="852173" y="1277604"/>
                  <a:pt x="852613" y="1275547"/>
                </a:cubicBezTo>
                <a:cubicBezTo>
                  <a:pt x="853006" y="1273715"/>
                  <a:pt x="853195" y="1272048"/>
                  <a:pt x="854121" y="1270416"/>
                </a:cubicBezTo>
                <a:cubicBezTo>
                  <a:pt x="854374" y="1269967"/>
                  <a:pt x="855202" y="1270003"/>
                  <a:pt x="855370" y="1270511"/>
                </a:cubicBezTo>
                <a:close/>
                <a:moveTo>
                  <a:pt x="738358" y="1161562"/>
                </a:moveTo>
                <a:cubicBezTo>
                  <a:pt x="736006" y="1160297"/>
                  <a:pt x="733607" y="1159174"/>
                  <a:pt x="731187" y="1158110"/>
                </a:cubicBezTo>
                <a:cubicBezTo>
                  <a:pt x="731976" y="1160191"/>
                  <a:pt x="732801" y="1162271"/>
                  <a:pt x="733504" y="1164388"/>
                </a:cubicBezTo>
                <a:cubicBezTo>
                  <a:pt x="733930" y="1165676"/>
                  <a:pt x="734460" y="1166906"/>
                  <a:pt x="734762" y="1168147"/>
                </a:cubicBezTo>
                <a:cubicBezTo>
                  <a:pt x="736548" y="1169766"/>
                  <a:pt x="738342" y="1171410"/>
                  <a:pt x="740129" y="1173029"/>
                </a:cubicBezTo>
                <a:cubicBezTo>
                  <a:pt x="739484" y="1168903"/>
                  <a:pt x="739211" y="1164659"/>
                  <a:pt x="738358" y="1161562"/>
                </a:cubicBezTo>
                <a:close/>
                <a:moveTo>
                  <a:pt x="1612538" y="1967921"/>
                </a:moveTo>
                <a:cubicBezTo>
                  <a:pt x="1600225" y="1969245"/>
                  <a:pt x="1591301" y="1974187"/>
                  <a:pt x="1584098" y="1980500"/>
                </a:cubicBezTo>
                <a:cubicBezTo>
                  <a:pt x="1587570" y="1978880"/>
                  <a:pt x="1592338" y="1977272"/>
                  <a:pt x="1595634" y="1978703"/>
                </a:cubicBezTo>
                <a:cubicBezTo>
                  <a:pt x="1597176" y="1979365"/>
                  <a:pt x="1596305" y="1981682"/>
                  <a:pt x="1594704" y="1981150"/>
                </a:cubicBezTo>
                <a:cubicBezTo>
                  <a:pt x="1588489" y="1979081"/>
                  <a:pt x="1579966" y="1985855"/>
                  <a:pt x="1575069" y="1990182"/>
                </a:cubicBezTo>
                <a:cubicBezTo>
                  <a:pt x="1580295" y="1987344"/>
                  <a:pt x="1586134" y="1985985"/>
                  <a:pt x="1590442" y="1987687"/>
                </a:cubicBezTo>
                <a:cubicBezTo>
                  <a:pt x="1591042" y="1987924"/>
                  <a:pt x="1591067" y="1988858"/>
                  <a:pt x="1590454" y="1989082"/>
                </a:cubicBezTo>
                <a:cubicBezTo>
                  <a:pt x="1580601" y="1992676"/>
                  <a:pt x="1578777" y="1988243"/>
                  <a:pt x="1566569" y="2001129"/>
                </a:cubicBezTo>
                <a:cubicBezTo>
                  <a:pt x="1572102" y="1997937"/>
                  <a:pt x="1577929" y="1995643"/>
                  <a:pt x="1584414" y="1995572"/>
                </a:cubicBezTo>
                <a:cubicBezTo>
                  <a:pt x="1585687" y="1995560"/>
                  <a:pt x="1586016" y="1997700"/>
                  <a:pt x="1584804" y="1998067"/>
                </a:cubicBezTo>
                <a:cubicBezTo>
                  <a:pt x="1575069" y="2001034"/>
                  <a:pt x="1566864" y="2004911"/>
                  <a:pt x="1558588" y="2010432"/>
                </a:cubicBezTo>
                <a:cubicBezTo>
                  <a:pt x="1557105" y="2011993"/>
                  <a:pt x="1555551" y="2013364"/>
                  <a:pt x="1553938" y="2014617"/>
                </a:cubicBezTo>
                <a:cubicBezTo>
                  <a:pt x="1554974" y="2014310"/>
                  <a:pt x="1555998" y="2013955"/>
                  <a:pt x="1556986" y="2013470"/>
                </a:cubicBezTo>
                <a:cubicBezTo>
                  <a:pt x="1561955" y="2011035"/>
                  <a:pt x="1566993" y="2008103"/>
                  <a:pt x="1572432" y="2006945"/>
                </a:cubicBezTo>
                <a:cubicBezTo>
                  <a:pt x="1573221" y="2006779"/>
                  <a:pt x="1573515" y="2007843"/>
                  <a:pt x="1572985" y="2008293"/>
                </a:cubicBezTo>
                <a:cubicBezTo>
                  <a:pt x="1566452" y="2013920"/>
                  <a:pt x="1557080" y="2018329"/>
                  <a:pt x="1547899" y="2019464"/>
                </a:cubicBezTo>
                <a:cubicBezTo>
                  <a:pt x="1550265" y="2020114"/>
                  <a:pt x="1552561" y="2020954"/>
                  <a:pt x="1554668" y="2022218"/>
                </a:cubicBezTo>
                <a:cubicBezTo>
                  <a:pt x="1554786" y="2021947"/>
                  <a:pt x="1554915" y="2021663"/>
                  <a:pt x="1555198" y="2021474"/>
                </a:cubicBezTo>
                <a:cubicBezTo>
                  <a:pt x="1561072" y="2017643"/>
                  <a:pt x="1567182" y="2015173"/>
                  <a:pt x="1573362" y="2013813"/>
                </a:cubicBezTo>
                <a:cubicBezTo>
                  <a:pt x="1613716" y="1991009"/>
                  <a:pt x="1590501" y="1978632"/>
                  <a:pt x="1612538" y="1967921"/>
                </a:cubicBezTo>
                <a:close/>
                <a:moveTo>
                  <a:pt x="1098380" y="1491731"/>
                </a:moveTo>
                <a:cubicBezTo>
                  <a:pt x="1100416" y="1493079"/>
                  <a:pt x="1098415" y="1496200"/>
                  <a:pt x="1096343" y="1494923"/>
                </a:cubicBezTo>
                <a:cubicBezTo>
                  <a:pt x="1092953" y="1492819"/>
                  <a:pt x="1089998" y="1490076"/>
                  <a:pt x="1087467" y="1486991"/>
                </a:cubicBezTo>
                <a:cubicBezTo>
                  <a:pt x="1086514" y="1485832"/>
                  <a:pt x="1088397" y="1484319"/>
                  <a:pt x="1089457" y="1485324"/>
                </a:cubicBezTo>
                <a:cubicBezTo>
                  <a:pt x="1092141" y="1487924"/>
                  <a:pt x="1095284" y="1489686"/>
                  <a:pt x="1098380" y="1491731"/>
                </a:cubicBezTo>
                <a:close/>
                <a:moveTo>
                  <a:pt x="836956" y="1249363"/>
                </a:moveTo>
                <a:cubicBezTo>
                  <a:pt x="837813" y="1249285"/>
                  <a:pt x="839097" y="1251507"/>
                  <a:pt x="839753" y="1255994"/>
                </a:cubicBezTo>
                <a:cubicBezTo>
                  <a:pt x="840011" y="1257731"/>
                  <a:pt x="837102" y="1258251"/>
                  <a:pt x="836720" y="1256537"/>
                </a:cubicBezTo>
                <a:cubicBezTo>
                  <a:pt x="835669" y="1251820"/>
                  <a:pt x="836099" y="1249441"/>
                  <a:pt x="836956" y="1249363"/>
                </a:cubicBezTo>
                <a:close/>
                <a:moveTo>
                  <a:pt x="749096" y="1168111"/>
                </a:moveTo>
                <a:cubicBezTo>
                  <a:pt x="747491" y="1167071"/>
                  <a:pt x="745894" y="1166007"/>
                  <a:pt x="744307" y="1165002"/>
                </a:cubicBezTo>
                <a:cubicBezTo>
                  <a:pt x="746155" y="1166173"/>
                  <a:pt x="746719" y="1174613"/>
                  <a:pt x="747639" y="1176824"/>
                </a:cubicBezTo>
                <a:cubicBezTo>
                  <a:pt x="748023" y="1177758"/>
                  <a:pt x="748512" y="1178585"/>
                  <a:pt x="749025" y="1179413"/>
                </a:cubicBezTo>
                <a:cubicBezTo>
                  <a:pt x="748828" y="1175713"/>
                  <a:pt x="748640" y="1171788"/>
                  <a:pt x="749096" y="1168111"/>
                </a:cubicBezTo>
                <a:close/>
                <a:moveTo>
                  <a:pt x="1272273" y="1649929"/>
                </a:moveTo>
                <a:cubicBezTo>
                  <a:pt x="1272002" y="1649917"/>
                  <a:pt x="1271719" y="1649894"/>
                  <a:pt x="1271437" y="1649894"/>
                </a:cubicBezTo>
                <a:cubicBezTo>
                  <a:pt x="1270837" y="1649870"/>
                  <a:pt x="1270237" y="1649834"/>
                  <a:pt x="1269625" y="1649811"/>
                </a:cubicBezTo>
                <a:cubicBezTo>
                  <a:pt x="1269495" y="1649799"/>
                  <a:pt x="1269354" y="1649799"/>
                  <a:pt x="1269225" y="1649787"/>
                </a:cubicBezTo>
                <a:cubicBezTo>
                  <a:pt x="1268966" y="1649775"/>
                  <a:pt x="1268707" y="1649775"/>
                  <a:pt x="1268459" y="1649752"/>
                </a:cubicBezTo>
                <a:cubicBezTo>
                  <a:pt x="1268424" y="1649752"/>
                  <a:pt x="1268401" y="1649752"/>
                  <a:pt x="1268365" y="1649752"/>
                </a:cubicBezTo>
                <a:cubicBezTo>
                  <a:pt x="1267129" y="1649681"/>
                  <a:pt x="1265893" y="1649610"/>
                  <a:pt x="1264669" y="1649503"/>
                </a:cubicBezTo>
                <a:cubicBezTo>
                  <a:pt x="1264445" y="1649492"/>
                  <a:pt x="1264233" y="1649468"/>
                  <a:pt x="1264010" y="1649456"/>
                </a:cubicBezTo>
                <a:cubicBezTo>
                  <a:pt x="1263951" y="1649444"/>
                  <a:pt x="1263880" y="1649444"/>
                  <a:pt x="1263809" y="1649444"/>
                </a:cubicBezTo>
                <a:cubicBezTo>
                  <a:pt x="1263339" y="1649397"/>
                  <a:pt x="1262856" y="1649362"/>
                  <a:pt x="1262385" y="1649326"/>
                </a:cubicBezTo>
                <a:cubicBezTo>
                  <a:pt x="1261726" y="1649255"/>
                  <a:pt x="1261067" y="1649196"/>
                  <a:pt x="1260408" y="1649125"/>
                </a:cubicBezTo>
                <a:cubicBezTo>
                  <a:pt x="1259725" y="1649066"/>
                  <a:pt x="1259066" y="1648983"/>
                  <a:pt x="1258395" y="1648912"/>
                </a:cubicBezTo>
                <a:cubicBezTo>
                  <a:pt x="1258218" y="1648889"/>
                  <a:pt x="1258030" y="1648865"/>
                  <a:pt x="1257853" y="1648841"/>
                </a:cubicBezTo>
                <a:cubicBezTo>
                  <a:pt x="1257029" y="1648747"/>
                  <a:pt x="1256217" y="1648652"/>
                  <a:pt x="1255416" y="1648558"/>
                </a:cubicBezTo>
                <a:cubicBezTo>
                  <a:pt x="1255263" y="1648534"/>
                  <a:pt x="1255122" y="1648522"/>
                  <a:pt x="1254969" y="1648499"/>
                </a:cubicBezTo>
                <a:cubicBezTo>
                  <a:pt x="1254839" y="1648487"/>
                  <a:pt x="1254709" y="1648463"/>
                  <a:pt x="1254580" y="1648451"/>
                </a:cubicBezTo>
                <a:cubicBezTo>
                  <a:pt x="1254369" y="1648416"/>
                  <a:pt x="1254157" y="1648392"/>
                  <a:pt x="1253945" y="1648369"/>
                </a:cubicBezTo>
                <a:cubicBezTo>
                  <a:pt x="1253097" y="1648250"/>
                  <a:pt x="1252214" y="1648144"/>
                  <a:pt x="1251402" y="1648026"/>
                </a:cubicBezTo>
                <a:cubicBezTo>
                  <a:pt x="1250825" y="1647943"/>
                  <a:pt x="1250378" y="1647837"/>
                  <a:pt x="1249848" y="1647754"/>
                </a:cubicBezTo>
                <a:cubicBezTo>
                  <a:pt x="1249601" y="1647707"/>
                  <a:pt x="1249377" y="1647659"/>
                  <a:pt x="1249142" y="1647624"/>
                </a:cubicBezTo>
                <a:cubicBezTo>
                  <a:pt x="1249036" y="1647600"/>
                  <a:pt x="1248930" y="1647588"/>
                  <a:pt x="1248836" y="1647565"/>
                </a:cubicBezTo>
                <a:cubicBezTo>
                  <a:pt x="1247459" y="1647316"/>
                  <a:pt x="1246186" y="1647033"/>
                  <a:pt x="1245045" y="1646725"/>
                </a:cubicBezTo>
                <a:cubicBezTo>
                  <a:pt x="1243232" y="1646241"/>
                  <a:pt x="1241619" y="1645697"/>
                  <a:pt x="1240313" y="1645082"/>
                </a:cubicBezTo>
                <a:cubicBezTo>
                  <a:pt x="1240172" y="1645011"/>
                  <a:pt x="1240066" y="1644940"/>
                  <a:pt x="1239936" y="1644881"/>
                </a:cubicBezTo>
                <a:cubicBezTo>
                  <a:pt x="1238535" y="1644160"/>
                  <a:pt x="1237394" y="1643368"/>
                  <a:pt x="1236440" y="1642493"/>
                </a:cubicBezTo>
                <a:cubicBezTo>
                  <a:pt x="1236275" y="1642339"/>
                  <a:pt x="1236087" y="1642198"/>
                  <a:pt x="1235934" y="1642032"/>
                </a:cubicBezTo>
                <a:cubicBezTo>
                  <a:pt x="1234863" y="1640956"/>
                  <a:pt x="1234038" y="1639786"/>
                  <a:pt x="1233332" y="1638497"/>
                </a:cubicBezTo>
                <a:cubicBezTo>
                  <a:pt x="1233003" y="1637918"/>
                  <a:pt x="1232685" y="1637315"/>
                  <a:pt x="1232390" y="1636677"/>
                </a:cubicBezTo>
                <a:cubicBezTo>
                  <a:pt x="1232261" y="1636760"/>
                  <a:pt x="1232120" y="1636807"/>
                  <a:pt x="1231990" y="1636878"/>
                </a:cubicBezTo>
                <a:cubicBezTo>
                  <a:pt x="1231390" y="1637197"/>
                  <a:pt x="1230790" y="1637469"/>
                  <a:pt x="1230201" y="1637741"/>
                </a:cubicBezTo>
                <a:cubicBezTo>
                  <a:pt x="1229895" y="1637883"/>
                  <a:pt x="1229601" y="1638048"/>
                  <a:pt x="1229306" y="1638166"/>
                </a:cubicBezTo>
                <a:cubicBezTo>
                  <a:pt x="1228035" y="1638710"/>
                  <a:pt x="1226739" y="1639112"/>
                  <a:pt x="1225433" y="1639455"/>
                </a:cubicBezTo>
                <a:cubicBezTo>
                  <a:pt x="1223597" y="1639928"/>
                  <a:pt x="1221702" y="1640247"/>
                  <a:pt x="1219677" y="1640318"/>
                </a:cubicBezTo>
                <a:cubicBezTo>
                  <a:pt x="1219053" y="1640342"/>
                  <a:pt x="1218416" y="1640342"/>
                  <a:pt x="1217852" y="1640613"/>
                </a:cubicBezTo>
                <a:cubicBezTo>
                  <a:pt x="1217499" y="1640791"/>
                  <a:pt x="1217193" y="1641063"/>
                  <a:pt x="1216911" y="1641346"/>
                </a:cubicBezTo>
                <a:cubicBezTo>
                  <a:pt x="1213250" y="1645212"/>
                  <a:pt x="1216263" y="1648924"/>
                  <a:pt x="1212920" y="1653345"/>
                </a:cubicBezTo>
                <a:cubicBezTo>
                  <a:pt x="1212049" y="1654492"/>
                  <a:pt x="1212473" y="1661219"/>
                  <a:pt x="1212402" y="1663075"/>
                </a:cubicBezTo>
                <a:cubicBezTo>
                  <a:pt x="1212390" y="1663347"/>
                  <a:pt x="1212366" y="1663524"/>
                  <a:pt x="1212331" y="1663548"/>
                </a:cubicBezTo>
                <a:cubicBezTo>
                  <a:pt x="1212448" y="1663465"/>
                  <a:pt x="1212590" y="1663394"/>
                  <a:pt x="1212720" y="1663311"/>
                </a:cubicBezTo>
                <a:lnTo>
                  <a:pt x="1212719" y="1663299"/>
                </a:lnTo>
                <a:cubicBezTo>
                  <a:pt x="1214227" y="1662318"/>
                  <a:pt x="1215781" y="1661408"/>
                  <a:pt x="1217370" y="1660557"/>
                </a:cubicBezTo>
                <a:cubicBezTo>
                  <a:pt x="1219006" y="1659670"/>
                  <a:pt x="1220701" y="1658902"/>
                  <a:pt x="1222420" y="1658204"/>
                </a:cubicBezTo>
                <a:cubicBezTo>
                  <a:pt x="1223043" y="1657956"/>
                  <a:pt x="1223656" y="1657684"/>
                  <a:pt x="1224292" y="1657471"/>
                </a:cubicBezTo>
                <a:cubicBezTo>
                  <a:pt x="1225127" y="1657176"/>
                  <a:pt x="1225998" y="1656951"/>
                  <a:pt x="1226858" y="1656715"/>
                </a:cubicBezTo>
                <a:cubicBezTo>
                  <a:pt x="1227282" y="1656608"/>
                  <a:pt x="1227694" y="1656478"/>
                  <a:pt x="1228106" y="1656384"/>
                </a:cubicBezTo>
                <a:cubicBezTo>
                  <a:pt x="1228164" y="1656372"/>
                  <a:pt x="1228212" y="1656348"/>
                  <a:pt x="1228269" y="1656348"/>
                </a:cubicBezTo>
                <a:cubicBezTo>
                  <a:pt x="1228612" y="1656265"/>
                  <a:pt x="1228941" y="1656135"/>
                  <a:pt x="1229295" y="1656065"/>
                </a:cubicBezTo>
                <a:cubicBezTo>
                  <a:pt x="1229635" y="1655993"/>
                  <a:pt x="1229977" y="1655970"/>
                  <a:pt x="1230319" y="1655911"/>
                </a:cubicBezTo>
                <a:cubicBezTo>
                  <a:pt x="1231118" y="1655781"/>
                  <a:pt x="1231919" y="1655651"/>
                  <a:pt x="1232720" y="1655556"/>
                </a:cubicBezTo>
                <a:cubicBezTo>
                  <a:pt x="1233144" y="1655509"/>
                  <a:pt x="1233580" y="1655450"/>
                  <a:pt x="1234003" y="1655414"/>
                </a:cubicBezTo>
                <a:cubicBezTo>
                  <a:pt x="1236899" y="1655154"/>
                  <a:pt x="1239830" y="1655095"/>
                  <a:pt x="1242773" y="1655095"/>
                </a:cubicBezTo>
                <a:cubicBezTo>
                  <a:pt x="1243515" y="1655095"/>
                  <a:pt x="1244280" y="1655083"/>
                  <a:pt x="1245022" y="1655083"/>
                </a:cubicBezTo>
                <a:cubicBezTo>
                  <a:pt x="1246140" y="1655083"/>
                  <a:pt x="1247247" y="1655072"/>
                  <a:pt x="1248365" y="1655060"/>
                </a:cubicBezTo>
                <a:cubicBezTo>
                  <a:pt x="1248483" y="1655048"/>
                  <a:pt x="1248600" y="1655048"/>
                  <a:pt x="1248730" y="1655048"/>
                </a:cubicBezTo>
                <a:cubicBezTo>
                  <a:pt x="1248977" y="1655048"/>
                  <a:pt x="1249236" y="1655048"/>
                  <a:pt x="1249483" y="1655048"/>
                </a:cubicBezTo>
                <a:cubicBezTo>
                  <a:pt x="1250696" y="1655012"/>
                  <a:pt x="1251908" y="1654953"/>
                  <a:pt x="1253109" y="1654870"/>
                </a:cubicBezTo>
                <a:cubicBezTo>
                  <a:pt x="1253439" y="1654847"/>
                  <a:pt x="1253756" y="1654823"/>
                  <a:pt x="1254086" y="1654799"/>
                </a:cubicBezTo>
                <a:cubicBezTo>
                  <a:pt x="1254133" y="1654788"/>
                  <a:pt x="1254192" y="1654776"/>
                  <a:pt x="1254251" y="1654776"/>
                </a:cubicBezTo>
                <a:cubicBezTo>
                  <a:pt x="1254957" y="1654717"/>
                  <a:pt x="1255652" y="1654610"/>
                  <a:pt x="1256346" y="1654516"/>
                </a:cubicBezTo>
                <a:cubicBezTo>
                  <a:pt x="1256699" y="1654468"/>
                  <a:pt x="1257041" y="1654445"/>
                  <a:pt x="1257382" y="1654386"/>
                </a:cubicBezTo>
                <a:cubicBezTo>
                  <a:pt x="1258136" y="1654268"/>
                  <a:pt x="1258876" y="1654090"/>
                  <a:pt x="1259619" y="1653925"/>
                </a:cubicBezTo>
                <a:cubicBezTo>
                  <a:pt x="1259701" y="1653901"/>
                  <a:pt x="1259795" y="1653877"/>
                  <a:pt x="1259878" y="1653866"/>
                </a:cubicBezTo>
                <a:cubicBezTo>
                  <a:pt x="1260478" y="1653724"/>
                  <a:pt x="1261090" y="1653629"/>
                  <a:pt x="1261679" y="1653452"/>
                </a:cubicBezTo>
                <a:cubicBezTo>
                  <a:pt x="1261879" y="1653393"/>
                  <a:pt x="1262055" y="1653322"/>
                  <a:pt x="1262244" y="1653263"/>
                </a:cubicBezTo>
                <a:cubicBezTo>
                  <a:pt x="1262750" y="1653109"/>
                  <a:pt x="1263245" y="1652920"/>
                  <a:pt x="1263751" y="1652766"/>
                </a:cubicBezTo>
                <a:cubicBezTo>
                  <a:pt x="1263915" y="1652707"/>
                  <a:pt x="1264092" y="1652648"/>
                  <a:pt x="1264268" y="1652589"/>
                </a:cubicBezTo>
                <a:cubicBezTo>
                  <a:pt x="1264292" y="1652589"/>
                  <a:pt x="1264316" y="1652577"/>
                  <a:pt x="1264339" y="1652565"/>
                </a:cubicBezTo>
                <a:cubicBezTo>
                  <a:pt x="1264375" y="1652553"/>
                  <a:pt x="1264410" y="1652542"/>
                  <a:pt x="1264445" y="1652530"/>
                </a:cubicBezTo>
                <a:cubicBezTo>
                  <a:pt x="1265116" y="1652317"/>
                  <a:pt x="1265764" y="1652092"/>
                  <a:pt x="1266423" y="1651868"/>
                </a:cubicBezTo>
                <a:cubicBezTo>
                  <a:pt x="1267212" y="1651608"/>
                  <a:pt x="1268000" y="1651359"/>
                  <a:pt x="1268777" y="1651088"/>
                </a:cubicBezTo>
                <a:cubicBezTo>
                  <a:pt x="1268929" y="1651040"/>
                  <a:pt x="1269083" y="1650993"/>
                  <a:pt x="1269236" y="1650946"/>
                </a:cubicBezTo>
                <a:cubicBezTo>
                  <a:pt x="1269295" y="1650922"/>
                  <a:pt x="1269365" y="1650898"/>
                  <a:pt x="1269437" y="1650875"/>
                </a:cubicBezTo>
                <a:cubicBezTo>
                  <a:pt x="1270190" y="1650615"/>
                  <a:pt x="1270955" y="1650390"/>
                  <a:pt x="1271708" y="1650118"/>
                </a:cubicBezTo>
                <a:cubicBezTo>
                  <a:pt x="1271897" y="1650047"/>
                  <a:pt x="1272085" y="1650000"/>
                  <a:pt x="1272273" y="1649929"/>
                </a:cubicBezTo>
                <a:close/>
                <a:moveTo>
                  <a:pt x="1055979" y="1450308"/>
                </a:moveTo>
                <a:cubicBezTo>
                  <a:pt x="1055902" y="1450319"/>
                  <a:pt x="1055827" y="1450343"/>
                  <a:pt x="1055752" y="1450355"/>
                </a:cubicBezTo>
                <a:cubicBezTo>
                  <a:pt x="1055532" y="1451466"/>
                  <a:pt x="1055261" y="1452601"/>
                  <a:pt x="1054931" y="1453901"/>
                </a:cubicBezTo>
                <a:lnTo>
                  <a:pt x="1054930" y="1453901"/>
                </a:lnTo>
                <a:cubicBezTo>
                  <a:pt x="1054885" y="1454090"/>
                  <a:pt x="1054790" y="1454197"/>
                  <a:pt x="1054715" y="1454339"/>
                </a:cubicBezTo>
                <a:cubicBezTo>
                  <a:pt x="1055163" y="1454221"/>
                  <a:pt x="1055558" y="1454079"/>
                  <a:pt x="1055986" y="1453960"/>
                </a:cubicBezTo>
                <a:cubicBezTo>
                  <a:pt x="1055980" y="1452329"/>
                  <a:pt x="1055979" y="1451123"/>
                  <a:pt x="1055979" y="1450308"/>
                </a:cubicBezTo>
                <a:close/>
                <a:moveTo>
                  <a:pt x="755894" y="1172415"/>
                </a:moveTo>
                <a:cubicBezTo>
                  <a:pt x="754658" y="1171682"/>
                  <a:pt x="753445" y="1170889"/>
                  <a:pt x="752226" y="1170109"/>
                </a:cubicBezTo>
                <a:cubicBezTo>
                  <a:pt x="752550" y="1172982"/>
                  <a:pt x="752473" y="1175937"/>
                  <a:pt x="752831" y="1178763"/>
                </a:cubicBezTo>
                <a:cubicBezTo>
                  <a:pt x="753098" y="1180902"/>
                  <a:pt x="753435" y="1183019"/>
                  <a:pt x="753942" y="1185099"/>
                </a:cubicBezTo>
                <a:cubicBezTo>
                  <a:pt x="754740" y="1185820"/>
                  <a:pt x="755560" y="1186530"/>
                  <a:pt x="756389" y="1187239"/>
                </a:cubicBezTo>
                <a:cubicBezTo>
                  <a:pt x="755756" y="1182368"/>
                  <a:pt x="756148" y="1176788"/>
                  <a:pt x="755894" y="1172415"/>
                </a:cubicBezTo>
                <a:close/>
                <a:moveTo>
                  <a:pt x="1565769" y="1919677"/>
                </a:moveTo>
                <a:cubicBezTo>
                  <a:pt x="1563780" y="1920634"/>
                  <a:pt x="1563038" y="1921013"/>
                  <a:pt x="1561096" y="1922136"/>
                </a:cubicBezTo>
                <a:cubicBezTo>
                  <a:pt x="1565086" y="1924027"/>
                  <a:pt x="1569065" y="1925978"/>
                  <a:pt x="1573020" y="1928047"/>
                </a:cubicBezTo>
                <a:cubicBezTo>
                  <a:pt x="1570395" y="1925139"/>
                  <a:pt x="1568017" y="1922349"/>
                  <a:pt x="1565769" y="1919677"/>
                </a:cubicBezTo>
                <a:close/>
                <a:moveTo>
                  <a:pt x="937065" y="1338793"/>
                </a:moveTo>
                <a:cubicBezTo>
                  <a:pt x="936354" y="1338202"/>
                  <a:pt x="935637" y="1337611"/>
                  <a:pt x="934887" y="1337115"/>
                </a:cubicBezTo>
                <a:cubicBezTo>
                  <a:pt x="933850" y="1337694"/>
                  <a:pt x="932830" y="1338202"/>
                  <a:pt x="931839" y="1338616"/>
                </a:cubicBezTo>
                <a:cubicBezTo>
                  <a:pt x="931991" y="1338758"/>
                  <a:pt x="932140" y="1338888"/>
                  <a:pt x="932292" y="1339030"/>
                </a:cubicBezTo>
                <a:cubicBezTo>
                  <a:pt x="933155" y="1339727"/>
                  <a:pt x="934064" y="1340507"/>
                  <a:pt x="935022" y="1341370"/>
                </a:cubicBezTo>
                <a:cubicBezTo>
                  <a:pt x="935754" y="1340590"/>
                  <a:pt x="936523" y="1339834"/>
                  <a:pt x="937296" y="1339089"/>
                </a:cubicBezTo>
                <a:cubicBezTo>
                  <a:pt x="937213" y="1338994"/>
                  <a:pt x="937148" y="1338888"/>
                  <a:pt x="937065" y="1338793"/>
                </a:cubicBezTo>
                <a:close/>
                <a:moveTo>
                  <a:pt x="1559623" y="1912300"/>
                </a:moveTo>
                <a:cubicBezTo>
                  <a:pt x="1557987" y="1913955"/>
                  <a:pt x="1555786" y="1914865"/>
                  <a:pt x="1553562" y="1915634"/>
                </a:cubicBezTo>
                <a:cubicBezTo>
                  <a:pt x="1552795" y="1916308"/>
                  <a:pt x="1551961" y="1916970"/>
                  <a:pt x="1551054" y="1917525"/>
                </a:cubicBezTo>
                <a:cubicBezTo>
                  <a:pt x="1552726" y="1918270"/>
                  <a:pt x="1554396" y="1919062"/>
                  <a:pt x="1556069" y="1919831"/>
                </a:cubicBezTo>
                <a:cubicBezTo>
                  <a:pt x="1557069" y="1918282"/>
                  <a:pt x="1557717" y="1917407"/>
                  <a:pt x="1561813" y="1914924"/>
                </a:cubicBezTo>
                <a:cubicBezTo>
                  <a:pt x="1561083" y="1914050"/>
                  <a:pt x="1560354" y="1913163"/>
                  <a:pt x="1559623" y="1912300"/>
                </a:cubicBezTo>
                <a:close/>
                <a:moveTo>
                  <a:pt x="1528146" y="1882202"/>
                </a:moveTo>
                <a:lnTo>
                  <a:pt x="1528133" y="1882202"/>
                </a:lnTo>
                <a:cubicBezTo>
                  <a:pt x="1525957" y="1882758"/>
                  <a:pt x="1523885" y="1883384"/>
                  <a:pt x="1521895" y="1884046"/>
                </a:cubicBezTo>
                <a:cubicBezTo>
                  <a:pt x="1520600" y="1884472"/>
                  <a:pt x="1519411" y="1884945"/>
                  <a:pt x="1518199" y="1885418"/>
                </a:cubicBezTo>
                <a:cubicBezTo>
                  <a:pt x="1501789" y="1891695"/>
                  <a:pt x="1492560" y="1900975"/>
                  <a:pt x="1486733" y="1908293"/>
                </a:cubicBezTo>
                <a:cubicBezTo>
                  <a:pt x="1486214" y="1908943"/>
                  <a:pt x="1485744" y="1909557"/>
                  <a:pt x="1485285" y="1910172"/>
                </a:cubicBezTo>
                <a:cubicBezTo>
                  <a:pt x="1483719" y="1912217"/>
                  <a:pt x="1482413" y="1914050"/>
                  <a:pt x="1481271" y="1915539"/>
                </a:cubicBezTo>
                <a:cubicBezTo>
                  <a:pt x="1480011" y="1917194"/>
                  <a:pt x="1478927" y="1918459"/>
                  <a:pt x="1477928" y="1919098"/>
                </a:cubicBezTo>
                <a:cubicBezTo>
                  <a:pt x="1478128" y="1921356"/>
                  <a:pt x="1478328" y="1923282"/>
                  <a:pt x="1478387" y="1925292"/>
                </a:cubicBezTo>
                <a:cubicBezTo>
                  <a:pt x="1478387" y="1925351"/>
                  <a:pt x="1478398" y="1925422"/>
                  <a:pt x="1478397" y="1925481"/>
                </a:cubicBezTo>
                <a:cubicBezTo>
                  <a:pt x="1478422" y="1925422"/>
                  <a:pt x="1478469" y="1925375"/>
                  <a:pt x="1478492" y="1925316"/>
                </a:cubicBezTo>
                <a:cubicBezTo>
                  <a:pt x="1479752" y="1922951"/>
                  <a:pt x="1481447" y="1920433"/>
                  <a:pt x="1483471" y="1917927"/>
                </a:cubicBezTo>
                <a:cubicBezTo>
                  <a:pt x="1484779" y="1916320"/>
                  <a:pt x="1486238" y="1914735"/>
                  <a:pt x="1487757" y="1913199"/>
                </a:cubicBezTo>
                <a:cubicBezTo>
                  <a:pt x="1488440" y="1912501"/>
                  <a:pt x="1489134" y="1911792"/>
                  <a:pt x="1489852" y="1911130"/>
                </a:cubicBezTo>
                <a:cubicBezTo>
                  <a:pt x="1491889" y="1909226"/>
                  <a:pt x="1494031" y="1907501"/>
                  <a:pt x="1496209" y="1905952"/>
                </a:cubicBezTo>
                <a:cubicBezTo>
                  <a:pt x="1496539" y="1905727"/>
                  <a:pt x="1496857" y="1905491"/>
                  <a:pt x="1497186" y="1905266"/>
                </a:cubicBezTo>
                <a:cubicBezTo>
                  <a:pt x="1500235" y="1903209"/>
                  <a:pt x="1503319" y="1901578"/>
                  <a:pt x="1506215" y="1900738"/>
                </a:cubicBezTo>
                <a:cubicBezTo>
                  <a:pt x="1507145" y="1900478"/>
                  <a:pt x="1507887" y="1901826"/>
                  <a:pt x="1507287" y="1902524"/>
                </a:cubicBezTo>
                <a:cubicBezTo>
                  <a:pt x="1505743" y="1904273"/>
                  <a:pt x="1504143" y="1905680"/>
                  <a:pt x="1502484" y="1906933"/>
                </a:cubicBezTo>
                <a:cubicBezTo>
                  <a:pt x="1501458" y="1907713"/>
                  <a:pt x="1500423" y="1908434"/>
                  <a:pt x="1499364" y="1909132"/>
                </a:cubicBezTo>
                <a:cubicBezTo>
                  <a:pt x="1497092" y="1910645"/>
                  <a:pt x="1494761" y="1912087"/>
                  <a:pt x="1492454" y="1913872"/>
                </a:cubicBezTo>
                <a:cubicBezTo>
                  <a:pt x="1491630" y="1914511"/>
                  <a:pt x="1490806" y="1915208"/>
                  <a:pt x="1489994" y="1915953"/>
                </a:cubicBezTo>
                <a:cubicBezTo>
                  <a:pt x="1488581" y="1917242"/>
                  <a:pt x="1487192" y="1918719"/>
                  <a:pt x="1485838" y="1920493"/>
                </a:cubicBezTo>
                <a:cubicBezTo>
                  <a:pt x="1484460" y="1922301"/>
                  <a:pt x="1483131" y="1924429"/>
                  <a:pt x="1481847" y="1926947"/>
                </a:cubicBezTo>
                <a:cubicBezTo>
                  <a:pt x="1481694" y="1927255"/>
                  <a:pt x="1481541" y="1927527"/>
                  <a:pt x="1481388" y="1927834"/>
                </a:cubicBezTo>
                <a:cubicBezTo>
                  <a:pt x="1481588" y="1927597"/>
                  <a:pt x="1481823" y="1927396"/>
                  <a:pt x="1482024" y="1927160"/>
                </a:cubicBezTo>
                <a:cubicBezTo>
                  <a:pt x="1483637" y="1925304"/>
                  <a:pt x="1485366" y="1923590"/>
                  <a:pt x="1487192" y="1921970"/>
                </a:cubicBezTo>
                <a:cubicBezTo>
                  <a:pt x="1488710" y="1920623"/>
                  <a:pt x="1490264" y="1919346"/>
                  <a:pt x="1491889" y="1918187"/>
                </a:cubicBezTo>
                <a:cubicBezTo>
                  <a:pt x="1492784" y="1917549"/>
                  <a:pt x="1493690" y="1916993"/>
                  <a:pt x="1494608" y="1916426"/>
                </a:cubicBezTo>
                <a:cubicBezTo>
                  <a:pt x="1497057" y="1914854"/>
                  <a:pt x="1499552" y="1913459"/>
                  <a:pt x="1502036" y="1912371"/>
                </a:cubicBezTo>
                <a:cubicBezTo>
                  <a:pt x="1502166" y="1912312"/>
                  <a:pt x="1502307" y="1912217"/>
                  <a:pt x="1502436" y="1912170"/>
                </a:cubicBezTo>
                <a:cubicBezTo>
                  <a:pt x="1503908" y="1911544"/>
                  <a:pt x="1504638" y="1913530"/>
                  <a:pt x="1503719" y="1914511"/>
                </a:cubicBezTo>
                <a:cubicBezTo>
                  <a:pt x="1503673" y="1914570"/>
                  <a:pt x="1503673" y="1914653"/>
                  <a:pt x="1503602" y="1914700"/>
                </a:cubicBezTo>
                <a:cubicBezTo>
                  <a:pt x="1501094" y="1916603"/>
                  <a:pt x="1498893" y="1918057"/>
                  <a:pt x="1496892" y="1919334"/>
                </a:cubicBezTo>
                <a:cubicBezTo>
                  <a:pt x="1496020" y="1919890"/>
                  <a:pt x="1495172" y="1920422"/>
                  <a:pt x="1494373" y="1920942"/>
                </a:cubicBezTo>
                <a:cubicBezTo>
                  <a:pt x="1492595" y="1922077"/>
                  <a:pt x="1490971" y="1923164"/>
                  <a:pt x="1489405" y="1924417"/>
                </a:cubicBezTo>
                <a:cubicBezTo>
                  <a:pt x="1487498" y="1925954"/>
                  <a:pt x="1485685" y="1927763"/>
                  <a:pt x="1483824" y="1930269"/>
                </a:cubicBezTo>
                <a:cubicBezTo>
                  <a:pt x="1482695" y="1931770"/>
                  <a:pt x="1481553" y="1933496"/>
                  <a:pt x="1480352" y="1935601"/>
                </a:cubicBezTo>
                <a:cubicBezTo>
                  <a:pt x="1480294" y="1935695"/>
                  <a:pt x="1480247" y="1935790"/>
                  <a:pt x="1480187" y="1935885"/>
                </a:cubicBezTo>
                <a:cubicBezTo>
                  <a:pt x="1479728" y="1936712"/>
                  <a:pt x="1479258" y="1937575"/>
                  <a:pt x="1478775" y="1938509"/>
                </a:cubicBezTo>
                <a:cubicBezTo>
                  <a:pt x="1479411" y="1937811"/>
                  <a:pt x="1480070" y="1937126"/>
                  <a:pt x="1480729" y="1936452"/>
                </a:cubicBezTo>
                <a:cubicBezTo>
                  <a:pt x="1480788" y="1936393"/>
                  <a:pt x="1480835" y="1936334"/>
                  <a:pt x="1480894" y="1936274"/>
                </a:cubicBezTo>
                <a:cubicBezTo>
                  <a:pt x="1482283" y="1934868"/>
                  <a:pt x="1483731" y="1933520"/>
                  <a:pt x="1485226" y="1932255"/>
                </a:cubicBezTo>
                <a:cubicBezTo>
                  <a:pt x="1487404" y="1930399"/>
                  <a:pt x="1489688" y="1928732"/>
                  <a:pt x="1492065" y="1927337"/>
                </a:cubicBezTo>
                <a:cubicBezTo>
                  <a:pt x="1493949" y="1926226"/>
                  <a:pt x="1495903" y="1925304"/>
                  <a:pt x="1497893" y="1924595"/>
                </a:cubicBezTo>
                <a:cubicBezTo>
                  <a:pt x="1498493" y="1924382"/>
                  <a:pt x="1499082" y="1924146"/>
                  <a:pt x="1499694" y="1923980"/>
                </a:cubicBezTo>
                <a:cubicBezTo>
                  <a:pt x="1499976" y="1923897"/>
                  <a:pt x="1500259" y="1923921"/>
                  <a:pt x="1500481" y="1924016"/>
                </a:cubicBezTo>
                <a:cubicBezTo>
                  <a:pt x="1500694" y="1924287"/>
                  <a:pt x="1500918" y="1924571"/>
                  <a:pt x="1501130" y="1924855"/>
                </a:cubicBezTo>
                <a:cubicBezTo>
                  <a:pt x="1501199" y="1925198"/>
                  <a:pt x="1501153" y="1925564"/>
                  <a:pt x="1500788" y="1925883"/>
                </a:cubicBezTo>
                <a:cubicBezTo>
                  <a:pt x="1500494" y="1926132"/>
                  <a:pt x="1500199" y="1926368"/>
                  <a:pt x="1499904" y="1926604"/>
                </a:cubicBezTo>
                <a:cubicBezTo>
                  <a:pt x="1498210" y="1927988"/>
                  <a:pt x="1496527" y="1929170"/>
                  <a:pt x="1494796" y="1930352"/>
                </a:cubicBezTo>
                <a:cubicBezTo>
                  <a:pt x="1492594" y="1931865"/>
                  <a:pt x="1490323" y="1933390"/>
                  <a:pt x="1487886" y="1935329"/>
                </a:cubicBezTo>
                <a:cubicBezTo>
                  <a:pt x="1485190" y="1937469"/>
                  <a:pt x="1482283" y="1940152"/>
                  <a:pt x="1479046" y="1943900"/>
                </a:cubicBezTo>
                <a:cubicBezTo>
                  <a:pt x="1478751" y="1944242"/>
                  <a:pt x="1478457" y="1944573"/>
                  <a:pt x="1478163" y="1944928"/>
                </a:cubicBezTo>
                <a:cubicBezTo>
                  <a:pt x="1476950" y="1946382"/>
                  <a:pt x="1475691" y="1947966"/>
                  <a:pt x="1474372" y="1949763"/>
                </a:cubicBezTo>
                <a:cubicBezTo>
                  <a:pt x="1476091" y="1948333"/>
                  <a:pt x="1477716" y="1947103"/>
                  <a:pt x="1479293" y="1946016"/>
                </a:cubicBezTo>
                <a:cubicBezTo>
                  <a:pt x="1479682" y="1945744"/>
                  <a:pt x="1480046" y="1945531"/>
                  <a:pt x="1480435" y="1945283"/>
                </a:cubicBezTo>
                <a:cubicBezTo>
                  <a:pt x="1484966" y="1942304"/>
                  <a:pt x="1488922" y="1940613"/>
                  <a:pt x="1492442" y="1939679"/>
                </a:cubicBezTo>
                <a:cubicBezTo>
                  <a:pt x="1496091" y="1938710"/>
                  <a:pt x="1499293" y="1938485"/>
                  <a:pt x="1502165" y="1938402"/>
                </a:cubicBezTo>
                <a:cubicBezTo>
                  <a:pt x="1505568" y="1938308"/>
                  <a:pt x="1508546" y="1938320"/>
                  <a:pt x="1511360" y="1937445"/>
                </a:cubicBezTo>
                <a:cubicBezTo>
                  <a:pt x="1511513" y="1937398"/>
                  <a:pt x="1511665" y="1937362"/>
                  <a:pt x="1511807" y="1937315"/>
                </a:cubicBezTo>
                <a:cubicBezTo>
                  <a:pt x="1514502" y="1936369"/>
                  <a:pt x="1517068" y="1934407"/>
                  <a:pt x="1519728" y="1930612"/>
                </a:cubicBezTo>
                <a:cubicBezTo>
                  <a:pt x="1520012" y="1930198"/>
                  <a:pt x="1520306" y="1929867"/>
                  <a:pt x="1520600" y="1929394"/>
                </a:cubicBezTo>
                <a:cubicBezTo>
                  <a:pt x="1518729" y="1927302"/>
                  <a:pt x="1515421" y="1925091"/>
                  <a:pt x="1517646" y="1923519"/>
                </a:cubicBezTo>
                <a:cubicBezTo>
                  <a:pt x="1518481" y="1922928"/>
                  <a:pt x="1519294" y="1922313"/>
                  <a:pt x="1520118" y="1921722"/>
                </a:cubicBezTo>
                <a:cubicBezTo>
                  <a:pt x="1522225" y="1920197"/>
                  <a:pt x="1524297" y="1918613"/>
                  <a:pt x="1526333" y="1916993"/>
                </a:cubicBezTo>
                <a:cubicBezTo>
                  <a:pt x="1526816" y="1916603"/>
                  <a:pt x="1527287" y="1916213"/>
                  <a:pt x="1527769" y="1915823"/>
                </a:cubicBezTo>
                <a:cubicBezTo>
                  <a:pt x="1528594" y="1915149"/>
                  <a:pt x="1529441" y="1914511"/>
                  <a:pt x="1530242" y="1913802"/>
                </a:cubicBezTo>
                <a:cubicBezTo>
                  <a:pt x="1527405" y="1911153"/>
                  <a:pt x="1524073" y="1907985"/>
                  <a:pt x="1520389" y="1908825"/>
                </a:cubicBezTo>
                <a:cubicBezTo>
                  <a:pt x="1519341" y="1909073"/>
                  <a:pt x="1518752" y="1908151"/>
                  <a:pt x="1518799" y="1907276"/>
                </a:cubicBezTo>
                <a:cubicBezTo>
                  <a:pt x="1518799" y="1907276"/>
                  <a:pt x="1523720" y="1896956"/>
                  <a:pt x="1526686" y="1887498"/>
                </a:cubicBezTo>
                <a:cubicBezTo>
                  <a:pt x="1526828" y="1887049"/>
                  <a:pt x="1526968" y="1886612"/>
                  <a:pt x="1527099" y="1886186"/>
                </a:cubicBezTo>
                <a:cubicBezTo>
                  <a:pt x="1527499" y="1884815"/>
                  <a:pt x="1527863" y="1883467"/>
                  <a:pt x="1528146" y="1882202"/>
                </a:cubicBezTo>
                <a:close/>
                <a:moveTo>
                  <a:pt x="1545875" y="1897889"/>
                </a:moveTo>
                <a:cubicBezTo>
                  <a:pt x="1541743" y="1894355"/>
                  <a:pt x="1537056" y="1891127"/>
                  <a:pt x="1531289" y="1888172"/>
                </a:cubicBezTo>
                <a:cubicBezTo>
                  <a:pt x="1531066" y="1888538"/>
                  <a:pt x="1530842" y="1888905"/>
                  <a:pt x="1530606" y="1889271"/>
                </a:cubicBezTo>
                <a:cubicBezTo>
                  <a:pt x="1532831" y="1890974"/>
                  <a:pt x="1534715" y="1892901"/>
                  <a:pt x="1536080" y="1895431"/>
                </a:cubicBezTo>
                <a:cubicBezTo>
                  <a:pt x="1536728" y="1896636"/>
                  <a:pt x="1535927" y="1897819"/>
                  <a:pt x="1534655" y="1897972"/>
                </a:cubicBezTo>
                <a:cubicBezTo>
                  <a:pt x="1532124" y="1898280"/>
                  <a:pt x="1529782" y="1897949"/>
                  <a:pt x="1527428" y="1897298"/>
                </a:cubicBezTo>
                <a:cubicBezTo>
                  <a:pt x="1527416" y="1897428"/>
                  <a:pt x="1527369" y="1897511"/>
                  <a:pt x="1527357" y="1897641"/>
                </a:cubicBezTo>
                <a:cubicBezTo>
                  <a:pt x="1527322" y="1898055"/>
                  <a:pt x="1527263" y="1898421"/>
                  <a:pt x="1527215" y="1898812"/>
                </a:cubicBezTo>
                <a:cubicBezTo>
                  <a:pt x="1529865" y="1900348"/>
                  <a:pt x="1532878" y="1902559"/>
                  <a:pt x="1533549" y="1904557"/>
                </a:cubicBezTo>
                <a:cubicBezTo>
                  <a:pt x="1538105" y="1903126"/>
                  <a:pt x="1541637" y="1900254"/>
                  <a:pt x="1545875" y="1897889"/>
                </a:cubicBezTo>
                <a:close/>
                <a:moveTo>
                  <a:pt x="1550548" y="1902181"/>
                </a:moveTo>
                <a:cubicBezTo>
                  <a:pt x="1550430" y="1902252"/>
                  <a:pt x="1550371" y="1902358"/>
                  <a:pt x="1550241" y="1902417"/>
                </a:cubicBezTo>
                <a:cubicBezTo>
                  <a:pt x="1543213" y="1906165"/>
                  <a:pt x="1540766" y="1908978"/>
                  <a:pt x="1532808" y="1909948"/>
                </a:cubicBezTo>
                <a:cubicBezTo>
                  <a:pt x="1536338" y="1911307"/>
                  <a:pt x="1539871" y="1912679"/>
                  <a:pt x="1543378" y="1914144"/>
                </a:cubicBezTo>
                <a:cubicBezTo>
                  <a:pt x="1543885" y="1914062"/>
                  <a:pt x="1544438" y="1913955"/>
                  <a:pt x="1544968" y="1913884"/>
                </a:cubicBezTo>
                <a:cubicBezTo>
                  <a:pt x="1548865" y="1910858"/>
                  <a:pt x="1553961" y="1908352"/>
                  <a:pt x="1555798" y="1907808"/>
                </a:cubicBezTo>
                <a:cubicBezTo>
                  <a:pt x="1554091" y="1905857"/>
                  <a:pt x="1552349" y="1903978"/>
                  <a:pt x="1550548" y="1902181"/>
                </a:cubicBezTo>
                <a:close/>
                <a:moveTo>
                  <a:pt x="770122" y="1181494"/>
                </a:moveTo>
                <a:cubicBezTo>
                  <a:pt x="767683" y="1179685"/>
                  <a:pt x="765239" y="1177864"/>
                  <a:pt x="762887" y="1175949"/>
                </a:cubicBezTo>
                <a:cubicBezTo>
                  <a:pt x="762471" y="1175819"/>
                  <a:pt x="762066" y="1175689"/>
                  <a:pt x="761631" y="1175559"/>
                </a:cubicBezTo>
                <a:cubicBezTo>
                  <a:pt x="764547" y="1187014"/>
                  <a:pt x="762555" y="1192299"/>
                  <a:pt x="771198" y="1199072"/>
                </a:cubicBezTo>
                <a:cubicBezTo>
                  <a:pt x="770712" y="1196696"/>
                  <a:pt x="770404" y="1194320"/>
                  <a:pt x="770140" y="1192251"/>
                </a:cubicBezTo>
                <a:cubicBezTo>
                  <a:pt x="769723" y="1188989"/>
                  <a:pt x="769228" y="1184910"/>
                  <a:pt x="770122" y="1181494"/>
                </a:cubicBezTo>
                <a:close/>
                <a:moveTo>
                  <a:pt x="1348731" y="1712916"/>
                </a:moveTo>
                <a:cubicBezTo>
                  <a:pt x="1348778" y="1712938"/>
                  <a:pt x="1348813" y="1713010"/>
                  <a:pt x="1348860" y="1713045"/>
                </a:cubicBezTo>
                <a:cubicBezTo>
                  <a:pt x="1350167" y="1714038"/>
                  <a:pt x="1351238" y="1715917"/>
                  <a:pt x="1351885" y="1717881"/>
                </a:cubicBezTo>
                <a:cubicBezTo>
                  <a:pt x="1351897" y="1717904"/>
                  <a:pt x="1351897" y="1717940"/>
                  <a:pt x="1351909" y="1717964"/>
                </a:cubicBezTo>
                <a:cubicBezTo>
                  <a:pt x="1352344" y="1719335"/>
                  <a:pt x="1352603" y="1720729"/>
                  <a:pt x="1352439" y="1721852"/>
                </a:cubicBezTo>
                <a:cubicBezTo>
                  <a:pt x="1352321" y="1722645"/>
                  <a:pt x="1351533" y="1723081"/>
                  <a:pt x="1350827" y="1723152"/>
                </a:cubicBezTo>
                <a:cubicBezTo>
                  <a:pt x="1349496" y="1723282"/>
                  <a:pt x="1348307" y="1722763"/>
                  <a:pt x="1347318" y="1721936"/>
                </a:cubicBezTo>
                <a:cubicBezTo>
                  <a:pt x="1346871" y="1721568"/>
                  <a:pt x="1346482" y="1721131"/>
                  <a:pt x="1346153" y="1720646"/>
                </a:cubicBezTo>
                <a:cubicBezTo>
                  <a:pt x="1345587" y="1719855"/>
                  <a:pt x="1345164" y="1718956"/>
                  <a:pt x="1344928" y="1718011"/>
                </a:cubicBezTo>
                <a:cubicBezTo>
                  <a:pt x="1344693" y="1716981"/>
                  <a:pt x="1344658" y="1715941"/>
                  <a:pt x="1344894" y="1714983"/>
                </a:cubicBezTo>
                <a:cubicBezTo>
                  <a:pt x="1345035" y="1714440"/>
                  <a:pt x="1345246" y="1713932"/>
                  <a:pt x="1345564" y="1713470"/>
                </a:cubicBezTo>
                <a:cubicBezTo>
                  <a:pt x="1346164" y="1712608"/>
                  <a:pt x="1347294" y="1712336"/>
                  <a:pt x="1348236" y="1712702"/>
                </a:cubicBezTo>
                <a:cubicBezTo>
                  <a:pt x="1348413" y="1712762"/>
                  <a:pt x="1348577" y="1712808"/>
                  <a:pt x="1348731" y="1712916"/>
                </a:cubicBezTo>
                <a:close/>
                <a:moveTo>
                  <a:pt x="781116" y="1189000"/>
                </a:moveTo>
                <a:cubicBezTo>
                  <a:pt x="779244" y="1187854"/>
                  <a:pt x="777387" y="1186671"/>
                  <a:pt x="775561" y="1185430"/>
                </a:cubicBezTo>
                <a:cubicBezTo>
                  <a:pt x="775722" y="1187475"/>
                  <a:pt x="775787" y="1189544"/>
                  <a:pt x="775931" y="1191577"/>
                </a:cubicBezTo>
                <a:cubicBezTo>
                  <a:pt x="776861" y="1196141"/>
                  <a:pt x="778287" y="1200751"/>
                  <a:pt x="780459" y="1204451"/>
                </a:cubicBezTo>
                <a:cubicBezTo>
                  <a:pt x="780956" y="1205291"/>
                  <a:pt x="783163" y="1207135"/>
                  <a:pt x="784068" y="1208092"/>
                </a:cubicBezTo>
                <a:cubicBezTo>
                  <a:pt x="783236" y="1205421"/>
                  <a:pt x="782418" y="1202737"/>
                  <a:pt x="781806" y="1200006"/>
                </a:cubicBezTo>
                <a:cubicBezTo>
                  <a:pt x="781108" y="1196885"/>
                  <a:pt x="779572" y="1192074"/>
                  <a:pt x="781116" y="1189000"/>
                </a:cubicBezTo>
                <a:close/>
                <a:moveTo>
                  <a:pt x="1193590" y="1567827"/>
                </a:moveTo>
                <a:cubicBezTo>
                  <a:pt x="1191848" y="1566491"/>
                  <a:pt x="1190024" y="1565581"/>
                  <a:pt x="1188164" y="1564813"/>
                </a:cubicBezTo>
                <a:cubicBezTo>
                  <a:pt x="1185751" y="1563808"/>
                  <a:pt x="1183266" y="1563122"/>
                  <a:pt x="1180759" y="1562602"/>
                </a:cubicBezTo>
                <a:cubicBezTo>
                  <a:pt x="1179253" y="1562283"/>
                  <a:pt x="1177758" y="1561987"/>
                  <a:pt x="1176251" y="1561703"/>
                </a:cubicBezTo>
                <a:cubicBezTo>
                  <a:pt x="1173296" y="1561148"/>
                  <a:pt x="1170365" y="1560498"/>
                  <a:pt x="1167528" y="1559410"/>
                </a:cubicBezTo>
                <a:cubicBezTo>
                  <a:pt x="1167163" y="1559280"/>
                  <a:pt x="1166798" y="1559115"/>
                  <a:pt x="1166421" y="1558961"/>
                </a:cubicBezTo>
                <a:cubicBezTo>
                  <a:pt x="1165432" y="1558535"/>
                  <a:pt x="1164455" y="1558051"/>
                  <a:pt x="1163502" y="1557471"/>
                </a:cubicBezTo>
                <a:cubicBezTo>
                  <a:pt x="1163431" y="1557436"/>
                  <a:pt x="1163349" y="1557400"/>
                  <a:pt x="1163266" y="1557353"/>
                </a:cubicBezTo>
                <a:cubicBezTo>
                  <a:pt x="1160594" y="1555698"/>
                  <a:pt x="1158593" y="1553889"/>
                  <a:pt x="1156957" y="1551891"/>
                </a:cubicBezTo>
                <a:cubicBezTo>
                  <a:pt x="1154473" y="1548877"/>
                  <a:pt x="1152836" y="1545449"/>
                  <a:pt x="1151035" y="1541488"/>
                </a:cubicBezTo>
                <a:cubicBezTo>
                  <a:pt x="1150858" y="1541713"/>
                  <a:pt x="1150706" y="1541961"/>
                  <a:pt x="1150528" y="1542198"/>
                </a:cubicBezTo>
                <a:cubicBezTo>
                  <a:pt x="1149128" y="1544113"/>
                  <a:pt x="1147822" y="1546123"/>
                  <a:pt x="1146644" y="1548203"/>
                </a:cubicBezTo>
                <a:lnTo>
                  <a:pt x="1146643" y="1548191"/>
                </a:lnTo>
                <a:cubicBezTo>
                  <a:pt x="1146574" y="1548310"/>
                  <a:pt x="1146515" y="1548428"/>
                  <a:pt x="1146444" y="1548546"/>
                </a:cubicBezTo>
                <a:cubicBezTo>
                  <a:pt x="1145738" y="1549823"/>
                  <a:pt x="1145079" y="1551111"/>
                  <a:pt x="1144479" y="1552424"/>
                </a:cubicBezTo>
                <a:cubicBezTo>
                  <a:pt x="1144231" y="1552967"/>
                  <a:pt x="1143960" y="1553511"/>
                  <a:pt x="1143737" y="1554055"/>
                </a:cubicBezTo>
                <a:cubicBezTo>
                  <a:pt x="1143596" y="1554386"/>
                  <a:pt x="1143490" y="1554717"/>
                  <a:pt x="1143360" y="1555048"/>
                </a:cubicBezTo>
                <a:cubicBezTo>
                  <a:pt x="1141665" y="1559316"/>
                  <a:pt x="1140594" y="1563737"/>
                  <a:pt x="1140358" y="1568099"/>
                </a:cubicBezTo>
                <a:cubicBezTo>
                  <a:pt x="1140323" y="1568797"/>
                  <a:pt x="1140311" y="1569494"/>
                  <a:pt x="1140323" y="1570192"/>
                </a:cubicBezTo>
                <a:cubicBezTo>
                  <a:pt x="1140382" y="1576386"/>
                  <a:pt x="1142277" y="1582391"/>
                  <a:pt x="1146586" y="1587640"/>
                </a:cubicBezTo>
                <a:cubicBezTo>
                  <a:pt x="1147892" y="1589236"/>
                  <a:pt x="1149376" y="1590773"/>
                  <a:pt x="1151165" y="1592215"/>
                </a:cubicBezTo>
                <a:cubicBezTo>
                  <a:pt x="1151165" y="1592215"/>
                  <a:pt x="1151188" y="1592227"/>
                  <a:pt x="1151188" y="1592227"/>
                </a:cubicBezTo>
                <a:cubicBezTo>
                  <a:pt x="1151365" y="1592369"/>
                  <a:pt x="1151706" y="1592617"/>
                  <a:pt x="1152142" y="1592936"/>
                </a:cubicBezTo>
                <a:cubicBezTo>
                  <a:pt x="1152919" y="1593492"/>
                  <a:pt x="1154073" y="1594296"/>
                  <a:pt x="1155509" y="1595289"/>
                </a:cubicBezTo>
                <a:cubicBezTo>
                  <a:pt x="1156133" y="1595715"/>
                  <a:pt x="1156768" y="1596164"/>
                  <a:pt x="1157475" y="1596649"/>
                </a:cubicBezTo>
                <a:cubicBezTo>
                  <a:pt x="1157791" y="1596873"/>
                  <a:pt x="1158146" y="1597110"/>
                  <a:pt x="1158475" y="1597334"/>
                </a:cubicBezTo>
                <a:cubicBezTo>
                  <a:pt x="1159605" y="1598114"/>
                  <a:pt x="1160794" y="1598942"/>
                  <a:pt x="1162054" y="1599817"/>
                </a:cubicBezTo>
                <a:cubicBezTo>
                  <a:pt x="1162666" y="1600242"/>
                  <a:pt x="1163278" y="1600668"/>
                  <a:pt x="1163902" y="1601105"/>
                </a:cubicBezTo>
                <a:cubicBezTo>
                  <a:pt x="1168846" y="1604557"/>
                  <a:pt x="1174273" y="1608376"/>
                  <a:pt x="1178452" y="1611532"/>
                </a:cubicBezTo>
                <a:cubicBezTo>
                  <a:pt x="1182337" y="1614464"/>
                  <a:pt x="1185150" y="1616793"/>
                  <a:pt x="1185409" y="1617620"/>
                </a:cubicBezTo>
                <a:cubicBezTo>
                  <a:pt x="1186479" y="1617963"/>
                  <a:pt x="1187575" y="1618259"/>
                  <a:pt x="1188599" y="1618779"/>
                </a:cubicBezTo>
                <a:cubicBezTo>
                  <a:pt x="1188716" y="1618838"/>
                  <a:pt x="1188776" y="1618932"/>
                  <a:pt x="1188882" y="1619003"/>
                </a:cubicBezTo>
                <a:cubicBezTo>
                  <a:pt x="1189188" y="1618838"/>
                  <a:pt x="1189506" y="1618672"/>
                  <a:pt x="1189812" y="1618519"/>
                </a:cubicBezTo>
                <a:cubicBezTo>
                  <a:pt x="1190212" y="1618318"/>
                  <a:pt x="1190624" y="1618105"/>
                  <a:pt x="1191024" y="1617892"/>
                </a:cubicBezTo>
                <a:cubicBezTo>
                  <a:pt x="1189859" y="1617372"/>
                  <a:pt x="1188705" y="1616734"/>
                  <a:pt x="1187575" y="1616060"/>
                </a:cubicBezTo>
                <a:cubicBezTo>
                  <a:pt x="1184843" y="1614428"/>
                  <a:pt x="1182243" y="1612478"/>
                  <a:pt x="1179959" y="1610716"/>
                </a:cubicBezTo>
                <a:cubicBezTo>
                  <a:pt x="1178699" y="1609747"/>
                  <a:pt x="1177499" y="1608695"/>
                  <a:pt x="1176286" y="1607666"/>
                </a:cubicBezTo>
                <a:cubicBezTo>
                  <a:pt x="1175097" y="1606673"/>
                  <a:pt x="1173920" y="1605669"/>
                  <a:pt x="1172778" y="1604628"/>
                </a:cubicBezTo>
                <a:cubicBezTo>
                  <a:pt x="1171212" y="1603198"/>
                  <a:pt x="1169669" y="1601755"/>
                  <a:pt x="1168175" y="1600242"/>
                </a:cubicBezTo>
                <a:cubicBezTo>
                  <a:pt x="1166386" y="1598422"/>
                  <a:pt x="1168175" y="1596117"/>
                  <a:pt x="1170187" y="1595998"/>
                </a:cubicBezTo>
                <a:cubicBezTo>
                  <a:pt x="1170906" y="1595951"/>
                  <a:pt x="1171648" y="1596176"/>
                  <a:pt x="1172284" y="1596814"/>
                </a:cubicBezTo>
                <a:cubicBezTo>
                  <a:pt x="1177710" y="1602370"/>
                  <a:pt x="1181442" y="1605420"/>
                  <a:pt x="1184479" y="1607548"/>
                </a:cubicBezTo>
                <a:cubicBezTo>
                  <a:pt x="1187375" y="1609570"/>
                  <a:pt x="1189634" y="1610764"/>
                  <a:pt x="1192072" y="1612407"/>
                </a:cubicBezTo>
                <a:cubicBezTo>
                  <a:pt x="1193390" y="1613293"/>
                  <a:pt x="1194755" y="1614322"/>
                  <a:pt x="1196298" y="1615705"/>
                </a:cubicBezTo>
                <a:cubicBezTo>
                  <a:pt x="1196357" y="1615682"/>
                  <a:pt x="1196416" y="1615658"/>
                  <a:pt x="1196463" y="1615634"/>
                </a:cubicBezTo>
                <a:cubicBezTo>
                  <a:pt x="1195945" y="1615185"/>
                  <a:pt x="1195461" y="1614736"/>
                  <a:pt x="1194944" y="1614286"/>
                </a:cubicBezTo>
                <a:cubicBezTo>
                  <a:pt x="1193814" y="1613459"/>
                  <a:pt x="1192719" y="1612631"/>
                  <a:pt x="1191636" y="1611804"/>
                </a:cubicBezTo>
                <a:cubicBezTo>
                  <a:pt x="1187234" y="1608423"/>
                  <a:pt x="1183326" y="1605018"/>
                  <a:pt x="1179959" y="1601767"/>
                </a:cubicBezTo>
                <a:cubicBezTo>
                  <a:pt x="1176439" y="1598386"/>
                  <a:pt x="1173508" y="1595183"/>
                  <a:pt x="1171212" y="1592357"/>
                </a:cubicBezTo>
                <a:cubicBezTo>
                  <a:pt x="1169788" y="1590608"/>
                  <a:pt x="1168623" y="1589024"/>
                  <a:pt x="1167693" y="1587617"/>
                </a:cubicBezTo>
                <a:cubicBezTo>
                  <a:pt x="1164950" y="1583467"/>
                  <a:pt x="1164444" y="1581067"/>
                  <a:pt x="1166504" y="1581694"/>
                </a:cubicBezTo>
                <a:cubicBezTo>
                  <a:pt x="1167516" y="1582001"/>
                  <a:pt x="1169151" y="1583042"/>
                  <a:pt x="1171471" y="1585004"/>
                </a:cubicBezTo>
                <a:cubicBezTo>
                  <a:pt x="1174155" y="1587286"/>
                  <a:pt x="1177746" y="1590773"/>
                  <a:pt x="1182301" y="1595750"/>
                </a:cubicBezTo>
                <a:cubicBezTo>
                  <a:pt x="1182090" y="1594745"/>
                  <a:pt x="1181936" y="1593729"/>
                  <a:pt x="1181772" y="1592712"/>
                </a:cubicBezTo>
                <a:cubicBezTo>
                  <a:pt x="1179676" y="1591352"/>
                  <a:pt x="1173496" y="1585394"/>
                  <a:pt x="1167622" y="1579046"/>
                </a:cubicBezTo>
                <a:cubicBezTo>
                  <a:pt x="1165020" y="1576232"/>
                  <a:pt x="1162489" y="1573348"/>
                  <a:pt x="1160394" y="1570735"/>
                </a:cubicBezTo>
                <a:cubicBezTo>
                  <a:pt x="1160241" y="1570546"/>
                  <a:pt x="1160088" y="1570357"/>
                  <a:pt x="1159947" y="1570180"/>
                </a:cubicBezTo>
                <a:cubicBezTo>
                  <a:pt x="1157379" y="1566941"/>
                  <a:pt x="1155544" y="1564186"/>
                  <a:pt x="1155262" y="1562685"/>
                </a:cubicBezTo>
                <a:cubicBezTo>
                  <a:pt x="1155167" y="1562165"/>
                  <a:pt x="1155591" y="1561585"/>
                  <a:pt x="1156121" y="1561467"/>
                </a:cubicBezTo>
                <a:cubicBezTo>
                  <a:pt x="1156238" y="1561443"/>
                  <a:pt x="1156368" y="1561408"/>
                  <a:pt x="1156498" y="1561443"/>
                </a:cubicBezTo>
                <a:cubicBezTo>
                  <a:pt x="1157510" y="1561703"/>
                  <a:pt x="1158416" y="1562046"/>
                  <a:pt x="1159323" y="1562543"/>
                </a:cubicBezTo>
                <a:cubicBezTo>
                  <a:pt x="1160088" y="1562969"/>
                  <a:pt x="1160865" y="1563512"/>
                  <a:pt x="1161689" y="1564186"/>
                </a:cubicBezTo>
                <a:cubicBezTo>
                  <a:pt x="1165162" y="1567059"/>
                  <a:pt x="1169728" y="1572627"/>
                  <a:pt x="1180206" y="1584236"/>
                </a:cubicBezTo>
                <a:cubicBezTo>
                  <a:pt x="1179606" y="1581517"/>
                  <a:pt x="1178687" y="1578869"/>
                  <a:pt x="1177369" y="1576327"/>
                </a:cubicBezTo>
                <a:cubicBezTo>
                  <a:pt x="1175120" y="1574211"/>
                  <a:pt x="1172413" y="1572260"/>
                  <a:pt x="1171436" y="1569364"/>
                </a:cubicBezTo>
                <a:cubicBezTo>
                  <a:pt x="1171012" y="1568099"/>
                  <a:pt x="1172284" y="1566456"/>
                  <a:pt x="1173661" y="1566929"/>
                </a:cubicBezTo>
                <a:cubicBezTo>
                  <a:pt x="1175686" y="1567614"/>
                  <a:pt x="1177039" y="1569139"/>
                  <a:pt x="1178346" y="1570712"/>
                </a:cubicBezTo>
                <a:cubicBezTo>
                  <a:pt x="1178476" y="1570676"/>
                  <a:pt x="1178593" y="1570570"/>
                  <a:pt x="1178735" y="1570546"/>
                </a:cubicBezTo>
                <a:cubicBezTo>
                  <a:pt x="1178888" y="1570534"/>
                  <a:pt x="1179088" y="1570487"/>
                  <a:pt x="1179253" y="1570463"/>
                </a:cubicBezTo>
                <a:cubicBezTo>
                  <a:pt x="1180277" y="1570310"/>
                  <a:pt x="1181442" y="1570085"/>
                  <a:pt x="1182690" y="1569825"/>
                </a:cubicBezTo>
                <a:cubicBezTo>
                  <a:pt x="1182996" y="1569766"/>
                  <a:pt x="1183290" y="1569707"/>
                  <a:pt x="1183607" y="1569636"/>
                </a:cubicBezTo>
                <a:cubicBezTo>
                  <a:pt x="1183043" y="1569009"/>
                  <a:pt x="1182560" y="1568324"/>
                  <a:pt x="1182101" y="1567650"/>
                </a:cubicBezTo>
                <a:cubicBezTo>
                  <a:pt x="1181972" y="1567461"/>
                  <a:pt x="1181794" y="1567283"/>
                  <a:pt x="1181678" y="1567094"/>
                </a:cubicBezTo>
                <a:cubicBezTo>
                  <a:pt x="1181254" y="1566397"/>
                  <a:pt x="1181230" y="1565723"/>
                  <a:pt x="1181430" y="1565156"/>
                </a:cubicBezTo>
                <a:cubicBezTo>
                  <a:pt x="1181972" y="1563559"/>
                  <a:pt x="1184350" y="1562756"/>
                  <a:pt x="1185633" y="1564552"/>
                </a:cubicBezTo>
                <a:cubicBezTo>
                  <a:pt x="1186633" y="1565971"/>
                  <a:pt x="1187846" y="1567224"/>
                  <a:pt x="1188952" y="1568548"/>
                </a:cubicBezTo>
                <a:cubicBezTo>
                  <a:pt x="1189010" y="1568536"/>
                  <a:pt x="1189070" y="1568525"/>
                  <a:pt x="1189129" y="1568513"/>
                </a:cubicBezTo>
                <a:cubicBezTo>
                  <a:pt x="1190624" y="1568241"/>
                  <a:pt x="1192119" y="1567981"/>
                  <a:pt x="1193590" y="1567827"/>
                </a:cubicBezTo>
                <a:close/>
                <a:moveTo>
                  <a:pt x="859687" y="1258945"/>
                </a:moveTo>
                <a:lnTo>
                  <a:pt x="856644" y="1266016"/>
                </a:lnTo>
                <a:cubicBezTo>
                  <a:pt x="855336" y="1267079"/>
                  <a:pt x="854170" y="1266757"/>
                  <a:pt x="854452" y="1264789"/>
                </a:cubicBezTo>
                <a:cubicBezTo>
                  <a:pt x="854820" y="1262247"/>
                  <a:pt x="854795" y="1257601"/>
                  <a:pt x="856894" y="1256774"/>
                </a:cubicBezTo>
                <a:close/>
                <a:moveTo>
                  <a:pt x="859691" y="1258937"/>
                </a:moveTo>
                <a:lnTo>
                  <a:pt x="859692" y="1258949"/>
                </a:lnTo>
                <a:lnTo>
                  <a:pt x="859687" y="1258945"/>
                </a:lnTo>
                <a:close/>
                <a:moveTo>
                  <a:pt x="1109952" y="1489058"/>
                </a:moveTo>
                <a:cubicBezTo>
                  <a:pt x="1111682" y="1490501"/>
                  <a:pt x="1109328" y="1493007"/>
                  <a:pt x="1107574" y="1491789"/>
                </a:cubicBezTo>
                <a:cubicBezTo>
                  <a:pt x="1107503" y="1491742"/>
                  <a:pt x="1107421" y="1491718"/>
                  <a:pt x="1107350" y="1491659"/>
                </a:cubicBezTo>
                <a:cubicBezTo>
                  <a:pt x="1107256" y="1491565"/>
                  <a:pt x="1107197" y="1491506"/>
                  <a:pt x="1107115" y="1491423"/>
                </a:cubicBezTo>
                <a:cubicBezTo>
                  <a:pt x="1104996" y="1489437"/>
                  <a:pt x="1103854" y="1487924"/>
                  <a:pt x="1103466" y="1486930"/>
                </a:cubicBezTo>
                <a:cubicBezTo>
                  <a:pt x="1103136" y="1486091"/>
                  <a:pt x="1103336" y="1485642"/>
                  <a:pt x="1104007" y="1485642"/>
                </a:cubicBezTo>
                <a:cubicBezTo>
                  <a:pt x="1104819" y="1485642"/>
                  <a:pt x="1106279" y="1486328"/>
                  <a:pt x="1108257" y="1487758"/>
                </a:cubicBezTo>
                <a:cubicBezTo>
                  <a:pt x="1108398" y="1487864"/>
                  <a:pt x="1108539" y="1487983"/>
                  <a:pt x="1108692" y="1488089"/>
                </a:cubicBezTo>
                <a:cubicBezTo>
                  <a:pt x="1109104" y="1488408"/>
                  <a:pt x="1109493" y="1488668"/>
                  <a:pt x="1109952" y="1489058"/>
                </a:cubicBezTo>
                <a:close/>
                <a:moveTo>
                  <a:pt x="792243" y="1195148"/>
                </a:moveTo>
                <a:cubicBezTo>
                  <a:pt x="792044" y="1195053"/>
                  <a:pt x="791857" y="1194947"/>
                  <a:pt x="791655" y="1194852"/>
                </a:cubicBezTo>
                <a:cubicBezTo>
                  <a:pt x="789948" y="1194048"/>
                  <a:pt x="788304" y="1193103"/>
                  <a:pt x="786649" y="1192180"/>
                </a:cubicBezTo>
                <a:cubicBezTo>
                  <a:pt x="786758" y="1193552"/>
                  <a:pt x="786858" y="1194947"/>
                  <a:pt x="787034" y="1196318"/>
                </a:cubicBezTo>
                <a:cubicBezTo>
                  <a:pt x="787438" y="1196614"/>
                  <a:pt x="787759" y="1197063"/>
                  <a:pt x="787867" y="1197760"/>
                </a:cubicBezTo>
                <a:cubicBezTo>
                  <a:pt x="788791" y="1203624"/>
                  <a:pt x="790476" y="1208530"/>
                  <a:pt x="793813" y="1212656"/>
                </a:cubicBezTo>
                <a:lnTo>
                  <a:pt x="794675" y="1213789"/>
                </a:lnTo>
                <a:lnTo>
                  <a:pt x="794676" y="1213791"/>
                </a:lnTo>
                <a:lnTo>
                  <a:pt x="794677" y="1213791"/>
                </a:lnTo>
                <a:lnTo>
                  <a:pt x="794675" y="1213789"/>
                </a:lnTo>
                <a:lnTo>
                  <a:pt x="794315" y="1212230"/>
                </a:lnTo>
                <a:cubicBezTo>
                  <a:pt x="792915" y="1206461"/>
                  <a:pt x="792247" y="1200574"/>
                  <a:pt x="792243" y="1195148"/>
                </a:cubicBezTo>
                <a:close/>
                <a:moveTo>
                  <a:pt x="941550" y="1331996"/>
                </a:moveTo>
                <a:cubicBezTo>
                  <a:pt x="941250" y="1332315"/>
                  <a:pt x="940934" y="1332622"/>
                  <a:pt x="940619" y="1332930"/>
                </a:cubicBezTo>
                <a:cubicBezTo>
                  <a:pt x="941225" y="1333474"/>
                  <a:pt x="941842" y="1334017"/>
                  <a:pt x="942397" y="1334561"/>
                </a:cubicBezTo>
                <a:cubicBezTo>
                  <a:pt x="942583" y="1334419"/>
                  <a:pt x="942775" y="1334277"/>
                  <a:pt x="942962" y="1334136"/>
                </a:cubicBezTo>
                <a:cubicBezTo>
                  <a:pt x="942456" y="1333355"/>
                  <a:pt x="941992" y="1332658"/>
                  <a:pt x="941550" y="1331996"/>
                </a:cubicBezTo>
                <a:close/>
                <a:moveTo>
                  <a:pt x="799072" y="1199120"/>
                </a:moveTo>
                <a:cubicBezTo>
                  <a:pt x="798318" y="1198540"/>
                  <a:pt x="797564" y="1197973"/>
                  <a:pt x="796807" y="1197394"/>
                </a:cubicBezTo>
                <a:lnTo>
                  <a:pt x="796803" y="1197394"/>
                </a:lnTo>
                <a:cubicBezTo>
                  <a:pt x="797870" y="1202158"/>
                  <a:pt x="797799" y="1207241"/>
                  <a:pt x="798749" y="1212029"/>
                </a:cubicBezTo>
                <a:cubicBezTo>
                  <a:pt x="798766" y="1212124"/>
                  <a:pt x="798773" y="1212206"/>
                  <a:pt x="798790" y="1212301"/>
                </a:cubicBezTo>
                <a:cubicBezTo>
                  <a:pt x="799115" y="1213873"/>
                  <a:pt x="799600" y="1215268"/>
                  <a:pt x="800063" y="1216687"/>
                </a:cubicBezTo>
                <a:cubicBezTo>
                  <a:pt x="800261" y="1217290"/>
                  <a:pt x="800389" y="1217975"/>
                  <a:pt x="800607" y="1218566"/>
                </a:cubicBezTo>
                <a:cubicBezTo>
                  <a:pt x="800826" y="1218696"/>
                  <a:pt x="801035" y="1218850"/>
                  <a:pt x="801255" y="1218992"/>
                </a:cubicBezTo>
                <a:cubicBezTo>
                  <a:pt x="801385" y="1219063"/>
                  <a:pt x="801521" y="1219134"/>
                  <a:pt x="801652" y="1219217"/>
                </a:cubicBezTo>
                <a:cubicBezTo>
                  <a:pt x="802281" y="1219595"/>
                  <a:pt x="802919" y="1219961"/>
                  <a:pt x="803552" y="1220328"/>
                </a:cubicBezTo>
                <a:cubicBezTo>
                  <a:pt x="803362" y="1219654"/>
                  <a:pt x="803233" y="1218980"/>
                  <a:pt x="803052" y="1218306"/>
                </a:cubicBezTo>
                <a:cubicBezTo>
                  <a:pt x="802936" y="1217881"/>
                  <a:pt x="802846" y="1217455"/>
                  <a:pt x="802734" y="1217030"/>
                </a:cubicBezTo>
                <a:cubicBezTo>
                  <a:pt x="802411" y="1215800"/>
                  <a:pt x="802106" y="1214559"/>
                  <a:pt x="801812" y="1213318"/>
                </a:cubicBezTo>
                <a:cubicBezTo>
                  <a:pt x="800709" y="1208648"/>
                  <a:pt x="799740" y="1203943"/>
                  <a:pt x="799072" y="1199120"/>
                </a:cubicBezTo>
                <a:close/>
                <a:moveTo>
                  <a:pt x="1326518" y="1685619"/>
                </a:moveTo>
                <a:cubicBezTo>
                  <a:pt x="1326389" y="1685560"/>
                  <a:pt x="1326236" y="1685524"/>
                  <a:pt x="1326130" y="1685430"/>
                </a:cubicBezTo>
                <a:cubicBezTo>
                  <a:pt x="1326106" y="1685430"/>
                  <a:pt x="1326083" y="1685418"/>
                  <a:pt x="1326071" y="1685418"/>
                </a:cubicBezTo>
                <a:cubicBezTo>
                  <a:pt x="1323540" y="1685028"/>
                  <a:pt x="1321221" y="1683999"/>
                  <a:pt x="1319043" y="1682616"/>
                </a:cubicBezTo>
                <a:cubicBezTo>
                  <a:pt x="1318772" y="1682439"/>
                  <a:pt x="1318465" y="1682332"/>
                  <a:pt x="1318195" y="1682143"/>
                </a:cubicBezTo>
                <a:cubicBezTo>
                  <a:pt x="1318278" y="1682569"/>
                  <a:pt x="1318301" y="1682994"/>
                  <a:pt x="1318360" y="1683420"/>
                </a:cubicBezTo>
                <a:cubicBezTo>
                  <a:pt x="1318454" y="1684023"/>
                  <a:pt x="1318549" y="1684614"/>
                  <a:pt x="1318596" y="1685217"/>
                </a:cubicBezTo>
                <a:cubicBezTo>
                  <a:pt x="1318619" y="1685347"/>
                  <a:pt x="1318643" y="1685489"/>
                  <a:pt x="1318655" y="1685631"/>
                </a:cubicBezTo>
                <a:cubicBezTo>
                  <a:pt x="1318796" y="1687439"/>
                  <a:pt x="1318713" y="1689153"/>
                  <a:pt x="1318466" y="1690773"/>
                </a:cubicBezTo>
                <a:cubicBezTo>
                  <a:pt x="1318419" y="1691080"/>
                  <a:pt x="1318372" y="1691388"/>
                  <a:pt x="1318312" y="1691683"/>
                </a:cubicBezTo>
                <a:cubicBezTo>
                  <a:pt x="1318301" y="1691731"/>
                  <a:pt x="1318301" y="1691766"/>
                  <a:pt x="1318290" y="1691813"/>
                </a:cubicBezTo>
                <a:cubicBezTo>
                  <a:pt x="1318278" y="1691861"/>
                  <a:pt x="1318278" y="1691908"/>
                  <a:pt x="1318266" y="1691955"/>
                </a:cubicBezTo>
                <a:cubicBezTo>
                  <a:pt x="1317994" y="1693185"/>
                  <a:pt x="1317618" y="1694308"/>
                  <a:pt x="1317065" y="1695242"/>
                </a:cubicBezTo>
                <a:cubicBezTo>
                  <a:pt x="1317018" y="1695336"/>
                  <a:pt x="1316995" y="1695454"/>
                  <a:pt x="1316948" y="1695537"/>
                </a:cubicBezTo>
                <a:cubicBezTo>
                  <a:pt x="1316748" y="1695844"/>
                  <a:pt x="1316453" y="1696069"/>
                  <a:pt x="1316147" y="1696258"/>
                </a:cubicBezTo>
                <a:cubicBezTo>
                  <a:pt x="1315759" y="1696495"/>
                  <a:pt x="1315347" y="1696637"/>
                  <a:pt x="1314910" y="1696660"/>
                </a:cubicBezTo>
                <a:cubicBezTo>
                  <a:pt x="1314711" y="1696660"/>
                  <a:pt x="1314545" y="1696578"/>
                  <a:pt x="1314358" y="1696542"/>
                </a:cubicBezTo>
                <a:cubicBezTo>
                  <a:pt x="1314016" y="1696459"/>
                  <a:pt x="1313734" y="1696294"/>
                  <a:pt x="1313475" y="1696022"/>
                </a:cubicBezTo>
                <a:cubicBezTo>
                  <a:pt x="1313275" y="1695809"/>
                  <a:pt x="1313051" y="1695596"/>
                  <a:pt x="1312957" y="1695242"/>
                </a:cubicBezTo>
                <a:cubicBezTo>
                  <a:pt x="1312863" y="1694922"/>
                  <a:pt x="1312863" y="1694591"/>
                  <a:pt x="1312792" y="1694260"/>
                </a:cubicBezTo>
                <a:cubicBezTo>
                  <a:pt x="1312733" y="1694048"/>
                  <a:pt x="1312710" y="1693811"/>
                  <a:pt x="1312675" y="1693587"/>
                </a:cubicBezTo>
                <a:cubicBezTo>
                  <a:pt x="1312580" y="1693114"/>
                  <a:pt x="1312486" y="1692653"/>
                  <a:pt x="1312427" y="1692168"/>
                </a:cubicBezTo>
                <a:cubicBezTo>
                  <a:pt x="1312298" y="1691187"/>
                  <a:pt x="1312192" y="1690194"/>
                  <a:pt x="1312145" y="1689189"/>
                </a:cubicBezTo>
                <a:cubicBezTo>
                  <a:pt x="1311967" y="1686104"/>
                  <a:pt x="1311839" y="1682994"/>
                  <a:pt x="1310872" y="1680027"/>
                </a:cubicBezTo>
                <a:cubicBezTo>
                  <a:pt x="1310803" y="1679814"/>
                  <a:pt x="1310791" y="1679590"/>
                  <a:pt x="1310720" y="1679389"/>
                </a:cubicBezTo>
                <a:cubicBezTo>
                  <a:pt x="1310661" y="1679235"/>
                  <a:pt x="1310544" y="1678975"/>
                  <a:pt x="1310461" y="1678786"/>
                </a:cubicBezTo>
                <a:cubicBezTo>
                  <a:pt x="1310391" y="1678609"/>
                  <a:pt x="1310308" y="1678408"/>
                  <a:pt x="1310214" y="1678195"/>
                </a:cubicBezTo>
                <a:cubicBezTo>
                  <a:pt x="1310120" y="1677970"/>
                  <a:pt x="1310061" y="1677805"/>
                  <a:pt x="1309955" y="1677545"/>
                </a:cubicBezTo>
                <a:cubicBezTo>
                  <a:pt x="1309425" y="1676339"/>
                  <a:pt x="1308872" y="1674932"/>
                  <a:pt x="1308460" y="1673608"/>
                </a:cubicBezTo>
                <a:cubicBezTo>
                  <a:pt x="1308178" y="1672709"/>
                  <a:pt x="1308025" y="1671917"/>
                  <a:pt x="1308025" y="1671244"/>
                </a:cubicBezTo>
                <a:cubicBezTo>
                  <a:pt x="1308025" y="1671054"/>
                  <a:pt x="1307954" y="1670806"/>
                  <a:pt x="1307978" y="1670641"/>
                </a:cubicBezTo>
                <a:cubicBezTo>
                  <a:pt x="1307895" y="1670511"/>
                  <a:pt x="1307801" y="1670381"/>
                  <a:pt x="1307719" y="1670239"/>
                </a:cubicBezTo>
                <a:cubicBezTo>
                  <a:pt x="1307741" y="1670416"/>
                  <a:pt x="1307766" y="1670617"/>
                  <a:pt x="1307801" y="1670794"/>
                </a:cubicBezTo>
                <a:cubicBezTo>
                  <a:pt x="1307930" y="1671764"/>
                  <a:pt x="1308072" y="1672757"/>
                  <a:pt x="1308213" y="1673750"/>
                </a:cubicBezTo>
                <a:cubicBezTo>
                  <a:pt x="1308437" y="1675322"/>
                  <a:pt x="1308649" y="1676871"/>
                  <a:pt x="1308837" y="1678301"/>
                </a:cubicBezTo>
                <a:cubicBezTo>
                  <a:pt x="1308860" y="1678478"/>
                  <a:pt x="1308883" y="1678656"/>
                  <a:pt x="1308908" y="1678821"/>
                </a:cubicBezTo>
                <a:cubicBezTo>
                  <a:pt x="1308908" y="1678845"/>
                  <a:pt x="1308908" y="1678869"/>
                  <a:pt x="1308919" y="1678880"/>
                </a:cubicBezTo>
                <a:cubicBezTo>
                  <a:pt x="1309013" y="1679661"/>
                  <a:pt x="1309107" y="1680405"/>
                  <a:pt x="1309190" y="1681079"/>
                </a:cubicBezTo>
                <a:cubicBezTo>
                  <a:pt x="1309367" y="1682545"/>
                  <a:pt x="1309473" y="1683621"/>
                  <a:pt x="1309483" y="1684200"/>
                </a:cubicBezTo>
                <a:cubicBezTo>
                  <a:pt x="1309484" y="1684295"/>
                  <a:pt x="1309496" y="1684448"/>
                  <a:pt x="1309496" y="1684507"/>
                </a:cubicBezTo>
                <a:cubicBezTo>
                  <a:pt x="1309473" y="1684803"/>
                  <a:pt x="1309436" y="1685087"/>
                  <a:pt x="1309414" y="1685370"/>
                </a:cubicBezTo>
                <a:cubicBezTo>
                  <a:pt x="1309367" y="1685950"/>
                  <a:pt x="1309319" y="1686529"/>
                  <a:pt x="1309261" y="1687097"/>
                </a:cubicBezTo>
                <a:cubicBezTo>
                  <a:pt x="1309178" y="1688137"/>
                  <a:pt x="1309061" y="1689153"/>
                  <a:pt x="1308943" y="1690170"/>
                </a:cubicBezTo>
                <a:cubicBezTo>
                  <a:pt x="1308837" y="1691009"/>
                  <a:pt x="1308731" y="1691849"/>
                  <a:pt x="1308590" y="1692676"/>
                </a:cubicBezTo>
                <a:cubicBezTo>
                  <a:pt x="1308319" y="1694320"/>
                  <a:pt x="1307978" y="1695951"/>
                  <a:pt x="1307495" y="1697547"/>
                </a:cubicBezTo>
                <a:cubicBezTo>
                  <a:pt x="1307389" y="1697902"/>
                  <a:pt x="1307212" y="1698256"/>
                  <a:pt x="1307095" y="1698623"/>
                </a:cubicBezTo>
                <a:cubicBezTo>
                  <a:pt x="1306718" y="1699710"/>
                  <a:pt x="1306329" y="1700786"/>
                  <a:pt x="1305812" y="1701850"/>
                </a:cubicBezTo>
                <a:cubicBezTo>
                  <a:pt x="1305117" y="1703257"/>
                  <a:pt x="1303410" y="1702536"/>
                  <a:pt x="1302986" y="1701330"/>
                </a:cubicBezTo>
                <a:cubicBezTo>
                  <a:pt x="1302927" y="1701176"/>
                  <a:pt x="1302810" y="1701034"/>
                  <a:pt x="1302810" y="1700869"/>
                </a:cubicBezTo>
                <a:cubicBezTo>
                  <a:pt x="1302810" y="1700762"/>
                  <a:pt x="1302821" y="1700668"/>
                  <a:pt x="1302821" y="1700573"/>
                </a:cubicBezTo>
                <a:cubicBezTo>
                  <a:pt x="1302810" y="1699769"/>
                  <a:pt x="1302833" y="1698977"/>
                  <a:pt x="1302845" y="1698185"/>
                </a:cubicBezTo>
                <a:cubicBezTo>
                  <a:pt x="1302857" y="1696719"/>
                  <a:pt x="1302869" y="1695253"/>
                  <a:pt x="1302903" y="1693799"/>
                </a:cubicBezTo>
                <a:cubicBezTo>
                  <a:pt x="1302963" y="1691790"/>
                  <a:pt x="1303009" y="1689780"/>
                  <a:pt x="1303069" y="1687782"/>
                </a:cubicBezTo>
                <a:cubicBezTo>
                  <a:pt x="1303079" y="1687345"/>
                  <a:pt x="1303080" y="1686896"/>
                  <a:pt x="1303092" y="1686446"/>
                </a:cubicBezTo>
                <a:cubicBezTo>
                  <a:pt x="1303104" y="1686092"/>
                  <a:pt x="1303104" y="1685749"/>
                  <a:pt x="1303116" y="1685394"/>
                </a:cubicBezTo>
                <a:cubicBezTo>
                  <a:pt x="1303151" y="1683645"/>
                  <a:pt x="1303151" y="1681871"/>
                  <a:pt x="1303126" y="1680110"/>
                </a:cubicBezTo>
                <a:cubicBezTo>
                  <a:pt x="1303127" y="1679956"/>
                  <a:pt x="1303127" y="1679802"/>
                  <a:pt x="1303116" y="1679649"/>
                </a:cubicBezTo>
                <a:cubicBezTo>
                  <a:pt x="1303116" y="1679330"/>
                  <a:pt x="1303116" y="1678999"/>
                  <a:pt x="1303104" y="1678679"/>
                </a:cubicBezTo>
                <a:cubicBezTo>
                  <a:pt x="1303080" y="1677899"/>
                  <a:pt x="1303092" y="1677131"/>
                  <a:pt x="1303057" y="1676350"/>
                </a:cubicBezTo>
                <a:cubicBezTo>
                  <a:pt x="1303010" y="1676847"/>
                  <a:pt x="1302951" y="1677343"/>
                  <a:pt x="1302892" y="1677840"/>
                </a:cubicBezTo>
                <a:cubicBezTo>
                  <a:pt x="1302845" y="1678289"/>
                  <a:pt x="1302785" y="1678750"/>
                  <a:pt x="1302739" y="1679211"/>
                </a:cubicBezTo>
                <a:cubicBezTo>
                  <a:pt x="1302716" y="1679377"/>
                  <a:pt x="1302704" y="1679542"/>
                  <a:pt x="1302679" y="1679720"/>
                </a:cubicBezTo>
                <a:cubicBezTo>
                  <a:pt x="1302457" y="1681753"/>
                  <a:pt x="1302198" y="1683775"/>
                  <a:pt x="1301927" y="1685796"/>
                </a:cubicBezTo>
                <a:cubicBezTo>
                  <a:pt x="1301821" y="1686565"/>
                  <a:pt x="1301715" y="1687333"/>
                  <a:pt x="1301609" y="1688090"/>
                </a:cubicBezTo>
                <a:cubicBezTo>
                  <a:pt x="1301609" y="1688101"/>
                  <a:pt x="1301609" y="1688101"/>
                  <a:pt x="1301597" y="1688113"/>
                </a:cubicBezTo>
                <a:cubicBezTo>
                  <a:pt x="1301397" y="1689496"/>
                  <a:pt x="1301173" y="1690856"/>
                  <a:pt x="1300926" y="1692215"/>
                </a:cubicBezTo>
                <a:cubicBezTo>
                  <a:pt x="1300807" y="1692948"/>
                  <a:pt x="1300655" y="1693669"/>
                  <a:pt x="1300514" y="1694379"/>
                </a:cubicBezTo>
                <a:cubicBezTo>
                  <a:pt x="1300279" y="1695620"/>
                  <a:pt x="1300031" y="1696861"/>
                  <a:pt x="1299749" y="1698079"/>
                </a:cubicBezTo>
                <a:cubicBezTo>
                  <a:pt x="1299702" y="1698268"/>
                  <a:pt x="1299643" y="1698445"/>
                  <a:pt x="1299596" y="1698635"/>
                </a:cubicBezTo>
                <a:cubicBezTo>
                  <a:pt x="1299160" y="1700443"/>
                  <a:pt x="1298713" y="1702252"/>
                  <a:pt x="1298147" y="1704013"/>
                </a:cubicBezTo>
                <a:cubicBezTo>
                  <a:pt x="1298101" y="1704143"/>
                  <a:pt x="1297982" y="1704191"/>
                  <a:pt x="1297913" y="1704297"/>
                </a:cubicBezTo>
                <a:cubicBezTo>
                  <a:pt x="1297489" y="1704924"/>
                  <a:pt x="1296700" y="1705042"/>
                  <a:pt x="1296029" y="1704734"/>
                </a:cubicBezTo>
                <a:cubicBezTo>
                  <a:pt x="1295994" y="1704723"/>
                  <a:pt x="1295970" y="1704711"/>
                  <a:pt x="1295935" y="1704699"/>
                </a:cubicBezTo>
                <a:cubicBezTo>
                  <a:pt x="1295522" y="1704474"/>
                  <a:pt x="1295182" y="1704143"/>
                  <a:pt x="1295146" y="1703611"/>
                </a:cubicBezTo>
                <a:cubicBezTo>
                  <a:pt x="1295040" y="1702169"/>
                  <a:pt x="1295005" y="1700715"/>
                  <a:pt x="1294981" y="1699261"/>
                </a:cubicBezTo>
                <a:cubicBezTo>
                  <a:pt x="1294969" y="1698173"/>
                  <a:pt x="1294981" y="1697086"/>
                  <a:pt x="1295005" y="1695998"/>
                </a:cubicBezTo>
                <a:cubicBezTo>
                  <a:pt x="1295005" y="1695655"/>
                  <a:pt x="1295017" y="1695324"/>
                  <a:pt x="1295029" y="1694993"/>
                </a:cubicBezTo>
                <a:cubicBezTo>
                  <a:pt x="1295052" y="1694142"/>
                  <a:pt x="1295052" y="1693291"/>
                  <a:pt x="1295099" y="1692440"/>
                </a:cubicBezTo>
                <a:cubicBezTo>
                  <a:pt x="1295170" y="1691151"/>
                  <a:pt x="1295287" y="1689875"/>
                  <a:pt x="1295393" y="1688586"/>
                </a:cubicBezTo>
                <a:cubicBezTo>
                  <a:pt x="1295440" y="1687959"/>
                  <a:pt x="1295476" y="1687333"/>
                  <a:pt x="1295535" y="1686694"/>
                </a:cubicBezTo>
                <a:cubicBezTo>
                  <a:pt x="1295594" y="1686104"/>
                  <a:pt x="1295664" y="1685512"/>
                  <a:pt x="1295723" y="1684909"/>
                </a:cubicBezTo>
                <a:cubicBezTo>
                  <a:pt x="1295770" y="1684472"/>
                  <a:pt x="1295817" y="1684046"/>
                  <a:pt x="1295864" y="1683609"/>
                </a:cubicBezTo>
                <a:cubicBezTo>
                  <a:pt x="1295958" y="1682805"/>
                  <a:pt x="1296029" y="1681989"/>
                  <a:pt x="1296123" y="1681186"/>
                </a:cubicBezTo>
                <a:cubicBezTo>
                  <a:pt x="1295794" y="1681907"/>
                  <a:pt x="1295488" y="1682663"/>
                  <a:pt x="1295182" y="1683408"/>
                </a:cubicBezTo>
                <a:cubicBezTo>
                  <a:pt x="1294863" y="1684176"/>
                  <a:pt x="1294546" y="1684957"/>
                  <a:pt x="1294252" y="1685737"/>
                </a:cubicBezTo>
                <a:cubicBezTo>
                  <a:pt x="1293698" y="1687215"/>
                  <a:pt x="1293192" y="1688704"/>
                  <a:pt x="1292709" y="1690182"/>
                </a:cubicBezTo>
                <a:cubicBezTo>
                  <a:pt x="1292674" y="1690300"/>
                  <a:pt x="1292627" y="1690418"/>
                  <a:pt x="1292592" y="1690537"/>
                </a:cubicBezTo>
                <a:cubicBezTo>
                  <a:pt x="1292250" y="1691612"/>
                  <a:pt x="1291909" y="1692664"/>
                  <a:pt x="1291603" y="1693717"/>
                </a:cubicBezTo>
                <a:cubicBezTo>
                  <a:pt x="1291203" y="1695041"/>
                  <a:pt x="1290826" y="1696306"/>
                  <a:pt x="1290461" y="1697535"/>
                </a:cubicBezTo>
                <a:cubicBezTo>
                  <a:pt x="1290320" y="1698031"/>
                  <a:pt x="1290167" y="1698564"/>
                  <a:pt x="1290014" y="1699048"/>
                </a:cubicBezTo>
                <a:cubicBezTo>
                  <a:pt x="1289920" y="1699391"/>
                  <a:pt x="1289825" y="1699687"/>
                  <a:pt x="1289719" y="1700018"/>
                </a:cubicBezTo>
                <a:cubicBezTo>
                  <a:pt x="1289649" y="1700254"/>
                  <a:pt x="1289590" y="1700479"/>
                  <a:pt x="1289519" y="1700703"/>
                </a:cubicBezTo>
                <a:cubicBezTo>
                  <a:pt x="1288825" y="1702949"/>
                  <a:pt x="1288189" y="1704841"/>
                  <a:pt x="1287542" y="1706188"/>
                </a:cubicBezTo>
                <a:cubicBezTo>
                  <a:pt x="1287471" y="1706330"/>
                  <a:pt x="1287412" y="1706519"/>
                  <a:pt x="1287342" y="1706638"/>
                </a:cubicBezTo>
                <a:cubicBezTo>
                  <a:pt x="1287188" y="1706922"/>
                  <a:pt x="1286953" y="1707075"/>
                  <a:pt x="1286706" y="1707229"/>
                </a:cubicBezTo>
                <a:cubicBezTo>
                  <a:pt x="1286459" y="1707300"/>
                  <a:pt x="1286211" y="1707382"/>
                  <a:pt x="1285952" y="1707454"/>
                </a:cubicBezTo>
                <a:cubicBezTo>
                  <a:pt x="1285069" y="1707524"/>
                  <a:pt x="1284116" y="1707075"/>
                  <a:pt x="1283904" y="1706106"/>
                </a:cubicBezTo>
                <a:cubicBezTo>
                  <a:pt x="1283739" y="1705290"/>
                  <a:pt x="1283739" y="1704439"/>
                  <a:pt x="1283680" y="1703600"/>
                </a:cubicBezTo>
                <a:cubicBezTo>
                  <a:pt x="1283539" y="1701744"/>
                  <a:pt x="1283586" y="1699852"/>
                  <a:pt x="1283869" y="1697949"/>
                </a:cubicBezTo>
                <a:cubicBezTo>
                  <a:pt x="1283998" y="1697133"/>
                  <a:pt x="1284163" y="1696329"/>
                  <a:pt x="1284340" y="1695513"/>
                </a:cubicBezTo>
                <a:cubicBezTo>
                  <a:pt x="1284799" y="1693445"/>
                  <a:pt x="1285387" y="1691388"/>
                  <a:pt x="1286082" y="1689378"/>
                </a:cubicBezTo>
                <a:cubicBezTo>
                  <a:pt x="1286200" y="1689035"/>
                  <a:pt x="1286305" y="1688680"/>
                  <a:pt x="1286423" y="1688349"/>
                </a:cubicBezTo>
                <a:cubicBezTo>
                  <a:pt x="1285894" y="1688964"/>
                  <a:pt x="1285328" y="1689496"/>
                  <a:pt x="1284775" y="1690064"/>
                </a:cubicBezTo>
                <a:cubicBezTo>
                  <a:pt x="1284739" y="1690087"/>
                  <a:pt x="1284705" y="1690135"/>
                  <a:pt x="1284669" y="1690158"/>
                </a:cubicBezTo>
                <a:cubicBezTo>
                  <a:pt x="1284434" y="1690407"/>
                  <a:pt x="1284198" y="1690667"/>
                  <a:pt x="1283951" y="1690915"/>
                </a:cubicBezTo>
                <a:cubicBezTo>
                  <a:pt x="1283704" y="1691163"/>
                  <a:pt x="1283456" y="1691435"/>
                  <a:pt x="1283210" y="1691683"/>
                </a:cubicBezTo>
                <a:cubicBezTo>
                  <a:pt x="1282997" y="1692050"/>
                  <a:pt x="1282833" y="1692452"/>
                  <a:pt x="1282645" y="1692830"/>
                </a:cubicBezTo>
                <a:cubicBezTo>
                  <a:pt x="1281397" y="1695289"/>
                  <a:pt x="1280420" y="1697972"/>
                  <a:pt x="1279654" y="1700774"/>
                </a:cubicBezTo>
                <a:cubicBezTo>
                  <a:pt x="1279101" y="1702772"/>
                  <a:pt x="1278654" y="1704829"/>
                  <a:pt x="1278254" y="1706898"/>
                </a:cubicBezTo>
                <a:cubicBezTo>
                  <a:pt x="1278218" y="1707099"/>
                  <a:pt x="1278171" y="1707300"/>
                  <a:pt x="1278135" y="1707513"/>
                </a:cubicBezTo>
                <a:cubicBezTo>
                  <a:pt x="1277900" y="1708766"/>
                  <a:pt x="1277677" y="1710019"/>
                  <a:pt x="1277477" y="1711272"/>
                </a:cubicBezTo>
                <a:cubicBezTo>
                  <a:pt x="1277394" y="1711733"/>
                  <a:pt x="1277324" y="1712194"/>
                  <a:pt x="1277252" y="1712655"/>
                </a:cubicBezTo>
                <a:cubicBezTo>
                  <a:pt x="1276970" y="1714393"/>
                  <a:pt x="1276712" y="1716119"/>
                  <a:pt x="1276441" y="1717762"/>
                </a:cubicBezTo>
                <a:cubicBezTo>
                  <a:pt x="1276429" y="1717821"/>
                  <a:pt x="1276417" y="1717880"/>
                  <a:pt x="1276416" y="1717939"/>
                </a:cubicBezTo>
                <a:cubicBezTo>
                  <a:pt x="1276452" y="1717928"/>
                  <a:pt x="1276475" y="1717904"/>
                  <a:pt x="1276500" y="1717892"/>
                </a:cubicBezTo>
                <a:cubicBezTo>
                  <a:pt x="1277583" y="1717348"/>
                  <a:pt x="1278677" y="1716923"/>
                  <a:pt x="1279771" y="1716450"/>
                </a:cubicBezTo>
                <a:cubicBezTo>
                  <a:pt x="1279678" y="1714795"/>
                  <a:pt x="1280196" y="1713128"/>
                  <a:pt x="1280985" y="1711627"/>
                </a:cubicBezTo>
                <a:cubicBezTo>
                  <a:pt x="1281408" y="1710834"/>
                  <a:pt x="1281891" y="1710066"/>
                  <a:pt x="1282444" y="1709416"/>
                </a:cubicBezTo>
                <a:cubicBezTo>
                  <a:pt x="1283751" y="1707867"/>
                  <a:pt x="1285870" y="1708908"/>
                  <a:pt x="1286363" y="1710539"/>
                </a:cubicBezTo>
                <a:cubicBezTo>
                  <a:pt x="1286423" y="1710693"/>
                  <a:pt x="1286470" y="1710846"/>
                  <a:pt x="1286482" y="1711024"/>
                </a:cubicBezTo>
                <a:cubicBezTo>
                  <a:pt x="1286588" y="1712040"/>
                  <a:pt x="1286482" y="1713092"/>
                  <a:pt x="1286282" y="1714121"/>
                </a:cubicBezTo>
                <a:cubicBezTo>
                  <a:pt x="1288389" y="1713530"/>
                  <a:pt x="1290520" y="1713092"/>
                  <a:pt x="1292698" y="1712832"/>
                </a:cubicBezTo>
                <a:cubicBezTo>
                  <a:pt x="1293769" y="1712702"/>
                  <a:pt x="1294852" y="1712631"/>
                  <a:pt x="1295935" y="1712608"/>
                </a:cubicBezTo>
                <a:cubicBezTo>
                  <a:pt x="1296865" y="1712584"/>
                  <a:pt x="1297807" y="1712620"/>
                  <a:pt x="1298760" y="1712679"/>
                </a:cubicBezTo>
                <a:cubicBezTo>
                  <a:pt x="1298983" y="1712690"/>
                  <a:pt x="1299196" y="1712690"/>
                  <a:pt x="1299419" y="1712702"/>
                </a:cubicBezTo>
                <a:cubicBezTo>
                  <a:pt x="1299631" y="1712726"/>
                  <a:pt x="1299831" y="1712714"/>
                  <a:pt x="1300043" y="1712726"/>
                </a:cubicBezTo>
                <a:cubicBezTo>
                  <a:pt x="1300079" y="1712738"/>
                  <a:pt x="1300125" y="1712726"/>
                  <a:pt x="1300161" y="1712738"/>
                </a:cubicBezTo>
                <a:cubicBezTo>
                  <a:pt x="1301786" y="1712880"/>
                  <a:pt x="1303304" y="1712750"/>
                  <a:pt x="1304728" y="1712430"/>
                </a:cubicBezTo>
                <a:cubicBezTo>
                  <a:pt x="1305211" y="1712324"/>
                  <a:pt x="1305681" y="1712206"/>
                  <a:pt x="1306141" y="1712064"/>
                </a:cubicBezTo>
                <a:cubicBezTo>
                  <a:pt x="1307142" y="1711721"/>
                  <a:pt x="1308084" y="1711284"/>
                  <a:pt x="1309002" y="1710752"/>
                </a:cubicBezTo>
                <a:cubicBezTo>
                  <a:pt x="1310579" y="1709830"/>
                  <a:pt x="1312039" y="1708659"/>
                  <a:pt x="1313404" y="1707288"/>
                </a:cubicBezTo>
                <a:cubicBezTo>
                  <a:pt x="1313428" y="1707253"/>
                  <a:pt x="1313462" y="1707217"/>
                  <a:pt x="1313499" y="1707182"/>
                </a:cubicBezTo>
                <a:cubicBezTo>
                  <a:pt x="1313840" y="1706839"/>
                  <a:pt x="1314181" y="1706472"/>
                  <a:pt x="1314511" y="1706106"/>
                </a:cubicBezTo>
                <a:cubicBezTo>
                  <a:pt x="1314629" y="1705964"/>
                  <a:pt x="1314758" y="1705834"/>
                  <a:pt x="1314876" y="1705692"/>
                </a:cubicBezTo>
                <a:cubicBezTo>
                  <a:pt x="1316489" y="1703836"/>
                  <a:pt x="1317960" y="1701744"/>
                  <a:pt x="1319349" y="1699545"/>
                </a:cubicBezTo>
                <a:cubicBezTo>
                  <a:pt x="1319514" y="1699285"/>
                  <a:pt x="1319679" y="1699024"/>
                  <a:pt x="1319844" y="1698765"/>
                </a:cubicBezTo>
                <a:cubicBezTo>
                  <a:pt x="1319844" y="1698765"/>
                  <a:pt x="1319844" y="1698753"/>
                  <a:pt x="1319855" y="1698753"/>
                </a:cubicBezTo>
                <a:cubicBezTo>
                  <a:pt x="1320326" y="1697972"/>
                  <a:pt x="1320809" y="1697192"/>
                  <a:pt x="1321268" y="1696400"/>
                </a:cubicBezTo>
                <a:cubicBezTo>
                  <a:pt x="1321974" y="1695206"/>
                  <a:pt x="1322657" y="1694012"/>
                  <a:pt x="1323327" y="1692830"/>
                </a:cubicBezTo>
                <a:cubicBezTo>
                  <a:pt x="1323375" y="1692759"/>
                  <a:pt x="1323410" y="1692676"/>
                  <a:pt x="1323458" y="1692605"/>
                </a:cubicBezTo>
                <a:cubicBezTo>
                  <a:pt x="1323621" y="1692192"/>
                  <a:pt x="1323822" y="1691790"/>
                  <a:pt x="1323999" y="1691376"/>
                </a:cubicBezTo>
                <a:cubicBezTo>
                  <a:pt x="1324129" y="1691069"/>
                  <a:pt x="1324269" y="1690749"/>
                  <a:pt x="1324411" y="1690442"/>
                </a:cubicBezTo>
                <a:cubicBezTo>
                  <a:pt x="1324540" y="1690123"/>
                  <a:pt x="1324693" y="1689804"/>
                  <a:pt x="1324823" y="1689496"/>
                </a:cubicBezTo>
                <a:cubicBezTo>
                  <a:pt x="1325153" y="1688716"/>
                  <a:pt x="1325494" y="1687936"/>
                  <a:pt x="1325847" y="1687167"/>
                </a:cubicBezTo>
                <a:cubicBezTo>
                  <a:pt x="1326083" y="1686647"/>
                  <a:pt x="1326271" y="1686127"/>
                  <a:pt x="1326518" y="1685619"/>
                </a:cubicBezTo>
                <a:close/>
                <a:moveTo>
                  <a:pt x="1039729" y="1420883"/>
                </a:moveTo>
                <a:cubicBezTo>
                  <a:pt x="1037020" y="1423650"/>
                  <a:pt x="1034593" y="1426534"/>
                  <a:pt x="1032509" y="1429572"/>
                </a:cubicBezTo>
                <a:cubicBezTo>
                  <a:pt x="1032823" y="1429714"/>
                  <a:pt x="1033159" y="1429809"/>
                  <a:pt x="1033467" y="1429962"/>
                </a:cubicBezTo>
                <a:cubicBezTo>
                  <a:pt x="1035384" y="1428296"/>
                  <a:pt x="1037246" y="1426700"/>
                  <a:pt x="1039023" y="1425245"/>
                </a:cubicBezTo>
                <a:cubicBezTo>
                  <a:pt x="1039417" y="1423815"/>
                  <a:pt x="1039659" y="1422361"/>
                  <a:pt x="1039729" y="1420883"/>
                </a:cubicBezTo>
                <a:close/>
                <a:moveTo>
                  <a:pt x="806975" y="1205066"/>
                </a:moveTo>
                <a:cubicBezTo>
                  <a:pt x="805928" y="1204286"/>
                  <a:pt x="804841" y="1203458"/>
                  <a:pt x="803698" y="1202607"/>
                </a:cubicBezTo>
                <a:cubicBezTo>
                  <a:pt x="804176" y="1205870"/>
                  <a:pt x="804521" y="1209133"/>
                  <a:pt x="805394" y="1211852"/>
                </a:cubicBezTo>
                <a:cubicBezTo>
                  <a:pt x="805512" y="1212218"/>
                  <a:pt x="805664" y="1212585"/>
                  <a:pt x="805787" y="1212951"/>
                </a:cubicBezTo>
                <a:cubicBezTo>
                  <a:pt x="806203" y="1214181"/>
                  <a:pt x="806647" y="1215410"/>
                  <a:pt x="807109" y="1216628"/>
                </a:cubicBezTo>
                <a:cubicBezTo>
                  <a:pt x="807119" y="1216663"/>
                  <a:pt x="807127" y="1216687"/>
                  <a:pt x="807138" y="1216710"/>
                </a:cubicBezTo>
                <a:cubicBezTo>
                  <a:pt x="807586" y="1217904"/>
                  <a:pt x="808003" y="1219098"/>
                  <a:pt x="808455" y="1220292"/>
                </a:cubicBezTo>
                <a:cubicBezTo>
                  <a:pt x="808458" y="1220304"/>
                  <a:pt x="808462" y="1220316"/>
                  <a:pt x="808467" y="1220328"/>
                </a:cubicBezTo>
                <a:cubicBezTo>
                  <a:pt x="808491" y="1220304"/>
                  <a:pt x="808516" y="1220292"/>
                  <a:pt x="808541" y="1220269"/>
                </a:cubicBezTo>
                <a:cubicBezTo>
                  <a:pt x="809004" y="1219938"/>
                  <a:pt x="809477" y="1219559"/>
                  <a:pt x="809934" y="1219240"/>
                </a:cubicBezTo>
                <a:cubicBezTo>
                  <a:pt x="809766" y="1218590"/>
                  <a:pt x="809574" y="1217916"/>
                  <a:pt x="809438" y="1217302"/>
                </a:cubicBezTo>
                <a:cubicBezTo>
                  <a:pt x="809377" y="1217030"/>
                  <a:pt x="809301" y="1216722"/>
                  <a:pt x="809235" y="1216439"/>
                </a:cubicBezTo>
                <a:cubicBezTo>
                  <a:pt x="809211" y="1216332"/>
                  <a:pt x="809186" y="1216226"/>
                  <a:pt x="809161" y="1216119"/>
                </a:cubicBezTo>
                <a:cubicBezTo>
                  <a:pt x="808874" y="1214890"/>
                  <a:pt x="808572" y="1213601"/>
                  <a:pt x="808264" y="1212254"/>
                </a:cubicBezTo>
                <a:cubicBezTo>
                  <a:pt x="807729" y="1209901"/>
                  <a:pt x="807224" y="1207442"/>
                  <a:pt x="806975" y="1205066"/>
                </a:cubicBezTo>
                <a:close/>
                <a:moveTo>
                  <a:pt x="814082" y="1210421"/>
                </a:moveTo>
                <a:cubicBezTo>
                  <a:pt x="813735" y="1210161"/>
                  <a:pt x="813397" y="1209901"/>
                  <a:pt x="812951" y="1209570"/>
                </a:cubicBezTo>
                <a:cubicBezTo>
                  <a:pt x="813028" y="1210138"/>
                  <a:pt x="813105" y="1210670"/>
                  <a:pt x="813179" y="1211237"/>
                </a:cubicBezTo>
                <a:cubicBezTo>
                  <a:pt x="813369" y="1212656"/>
                  <a:pt x="813591" y="1213991"/>
                  <a:pt x="813883" y="1215174"/>
                </a:cubicBezTo>
                <a:cubicBezTo>
                  <a:pt x="813932" y="1215375"/>
                  <a:pt x="813961" y="1215611"/>
                  <a:pt x="814016" y="1215800"/>
                </a:cubicBezTo>
                <a:cubicBezTo>
                  <a:pt x="814022" y="1215836"/>
                  <a:pt x="814027" y="1215871"/>
                  <a:pt x="814035" y="1215895"/>
                </a:cubicBezTo>
                <a:cubicBezTo>
                  <a:pt x="814097" y="1216108"/>
                  <a:pt x="814187" y="1216320"/>
                  <a:pt x="814254" y="1216533"/>
                </a:cubicBezTo>
                <a:cubicBezTo>
                  <a:pt x="814585" y="1216344"/>
                  <a:pt x="814892" y="1216202"/>
                  <a:pt x="815216" y="1216037"/>
                </a:cubicBezTo>
                <a:cubicBezTo>
                  <a:pt x="815185" y="1215907"/>
                  <a:pt x="815150" y="1215788"/>
                  <a:pt x="815120" y="1215658"/>
                </a:cubicBezTo>
                <a:cubicBezTo>
                  <a:pt x="815071" y="1215446"/>
                  <a:pt x="815010" y="1215245"/>
                  <a:pt x="814962" y="1215044"/>
                </a:cubicBezTo>
                <a:cubicBezTo>
                  <a:pt x="814661" y="1213708"/>
                  <a:pt x="814409" y="1212384"/>
                  <a:pt x="814198" y="1211048"/>
                </a:cubicBezTo>
                <a:cubicBezTo>
                  <a:pt x="814165" y="1210847"/>
                  <a:pt x="814112" y="1210634"/>
                  <a:pt x="814082" y="1210421"/>
                </a:cubicBezTo>
                <a:close/>
                <a:moveTo>
                  <a:pt x="817552" y="1213483"/>
                </a:moveTo>
                <a:cubicBezTo>
                  <a:pt x="817675" y="1213885"/>
                  <a:pt x="817825" y="1214275"/>
                  <a:pt x="817951" y="1214665"/>
                </a:cubicBezTo>
                <a:cubicBezTo>
                  <a:pt x="817955" y="1214677"/>
                  <a:pt x="817960" y="1214689"/>
                  <a:pt x="817963" y="1214701"/>
                </a:cubicBezTo>
                <a:cubicBezTo>
                  <a:pt x="818017" y="1214689"/>
                  <a:pt x="818065" y="1214677"/>
                  <a:pt x="818118" y="1214653"/>
                </a:cubicBezTo>
                <a:cubicBezTo>
                  <a:pt x="818219" y="1214606"/>
                  <a:pt x="818309" y="1214582"/>
                  <a:pt x="818407" y="1214547"/>
                </a:cubicBezTo>
                <a:cubicBezTo>
                  <a:pt x="818123" y="1214192"/>
                  <a:pt x="817850" y="1213814"/>
                  <a:pt x="817552" y="1213483"/>
                </a:cubicBezTo>
                <a:close/>
                <a:moveTo>
                  <a:pt x="1642886" y="1974943"/>
                </a:moveTo>
                <a:cubicBezTo>
                  <a:pt x="1630373" y="1968193"/>
                  <a:pt x="1608442" y="1963855"/>
                  <a:pt x="1605169" y="1985701"/>
                </a:cubicBezTo>
                <a:cubicBezTo>
                  <a:pt x="1603639" y="1995856"/>
                  <a:pt x="1595963" y="2005444"/>
                  <a:pt x="1586392" y="2012040"/>
                </a:cubicBezTo>
                <a:cubicBezTo>
                  <a:pt x="1618365" y="2008351"/>
                  <a:pt x="1614069" y="2004427"/>
                  <a:pt x="1632444" y="1986635"/>
                </a:cubicBezTo>
                <a:cubicBezTo>
                  <a:pt x="1633610" y="1985500"/>
                  <a:pt x="1645029" y="1976090"/>
                  <a:pt x="1642886" y="1974943"/>
                </a:cubicBezTo>
                <a:close/>
                <a:moveTo>
                  <a:pt x="877792" y="1267414"/>
                </a:moveTo>
                <a:cubicBezTo>
                  <a:pt x="881254" y="1266633"/>
                  <a:pt x="877423" y="1275902"/>
                  <a:pt x="875467" y="1276800"/>
                </a:cubicBezTo>
                <a:cubicBezTo>
                  <a:pt x="872071" y="1278337"/>
                  <a:pt x="873586" y="1268348"/>
                  <a:pt x="877792" y="1267414"/>
                </a:cubicBezTo>
                <a:close/>
                <a:moveTo>
                  <a:pt x="902675" y="1288267"/>
                </a:moveTo>
                <a:cubicBezTo>
                  <a:pt x="903877" y="1287712"/>
                  <a:pt x="904994" y="1289343"/>
                  <a:pt x="903793" y="1290076"/>
                </a:cubicBezTo>
                <a:cubicBezTo>
                  <a:pt x="901607" y="1291424"/>
                  <a:pt x="894961" y="1300609"/>
                  <a:pt x="894615" y="1298209"/>
                </a:cubicBezTo>
                <a:cubicBezTo>
                  <a:pt x="894011" y="1293374"/>
                  <a:pt x="898874" y="1290017"/>
                  <a:pt x="902675" y="1288267"/>
                </a:cubicBezTo>
                <a:close/>
                <a:moveTo>
                  <a:pt x="1222232" y="1583113"/>
                </a:moveTo>
                <a:cubicBezTo>
                  <a:pt x="1219971" y="1581469"/>
                  <a:pt x="1217299" y="1580039"/>
                  <a:pt x="1214156" y="1578869"/>
                </a:cubicBezTo>
                <a:cubicBezTo>
                  <a:pt x="1213603" y="1578668"/>
                  <a:pt x="1213038" y="1578455"/>
                  <a:pt x="1212449" y="1578266"/>
                </a:cubicBezTo>
                <a:cubicBezTo>
                  <a:pt x="1211272" y="1577887"/>
                  <a:pt x="1210024" y="1577545"/>
                  <a:pt x="1208717" y="1577249"/>
                </a:cubicBezTo>
                <a:cubicBezTo>
                  <a:pt x="1207598" y="1576989"/>
                  <a:pt x="1206457" y="1576753"/>
                  <a:pt x="1205245" y="1576552"/>
                </a:cubicBezTo>
                <a:cubicBezTo>
                  <a:pt x="1203750" y="1576315"/>
                  <a:pt x="1202172" y="1576114"/>
                  <a:pt x="1200501" y="1575961"/>
                </a:cubicBezTo>
                <a:cubicBezTo>
                  <a:pt x="1198888" y="1575819"/>
                  <a:pt x="1197193" y="1575724"/>
                  <a:pt x="1195415" y="1575677"/>
                </a:cubicBezTo>
                <a:cubicBezTo>
                  <a:pt x="1193944" y="1575641"/>
                  <a:pt x="1192390" y="1575653"/>
                  <a:pt x="1190800" y="1575689"/>
                </a:cubicBezTo>
                <a:cubicBezTo>
                  <a:pt x="1188764" y="1575724"/>
                  <a:pt x="1186622" y="1575819"/>
                  <a:pt x="1184373" y="1575984"/>
                </a:cubicBezTo>
                <a:cubicBezTo>
                  <a:pt x="1184161" y="1575996"/>
                  <a:pt x="1183973" y="1575996"/>
                  <a:pt x="1183761" y="1576020"/>
                </a:cubicBezTo>
                <a:cubicBezTo>
                  <a:pt x="1185115" y="1579436"/>
                  <a:pt x="1185774" y="1583101"/>
                  <a:pt x="1186386" y="1586754"/>
                </a:cubicBezTo>
                <a:cubicBezTo>
                  <a:pt x="1187587" y="1593882"/>
                  <a:pt x="1188646" y="1600999"/>
                  <a:pt x="1194379" y="1606248"/>
                </a:cubicBezTo>
                <a:cubicBezTo>
                  <a:pt x="1197581" y="1609180"/>
                  <a:pt x="1200877" y="1612017"/>
                  <a:pt x="1204303" y="1614535"/>
                </a:cubicBezTo>
                <a:cubicBezTo>
                  <a:pt x="1205257" y="1615232"/>
                  <a:pt x="1206210" y="1615918"/>
                  <a:pt x="1207187" y="1616556"/>
                </a:cubicBezTo>
                <a:cubicBezTo>
                  <a:pt x="1208058" y="1617124"/>
                  <a:pt x="1208929" y="1617668"/>
                  <a:pt x="1209812" y="1618176"/>
                </a:cubicBezTo>
                <a:cubicBezTo>
                  <a:pt x="1210201" y="1618400"/>
                  <a:pt x="1210577" y="1618637"/>
                  <a:pt x="1210966" y="1618850"/>
                </a:cubicBezTo>
                <a:cubicBezTo>
                  <a:pt x="1215557" y="1621332"/>
                  <a:pt x="1220477" y="1622940"/>
                  <a:pt x="1225857" y="1623224"/>
                </a:cubicBezTo>
                <a:cubicBezTo>
                  <a:pt x="1225975" y="1623224"/>
                  <a:pt x="1226093" y="1623224"/>
                  <a:pt x="1226210" y="1623224"/>
                </a:cubicBezTo>
                <a:cubicBezTo>
                  <a:pt x="1227435" y="1623271"/>
                  <a:pt x="1228635" y="1623342"/>
                  <a:pt x="1229907" y="1623247"/>
                </a:cubicBezTo>
                <a:cubicBezTo>
                  <a:pt x="1229942" y="1623153"/>
                  <a:pt x="1230013" y="1623082"/>
                  <a:pt x="1230060" y="1622999"/>
                </a:cubicBezTo>
                <a:cubicBezTo>
                  <a:pt x="1230154" y="1622834"/>
                  <a:pt x="1230259" y="1622680"/>
                  <a:pt x="1230366" y="1622514"/>
                </a:cubicBezTo>
                <a:cubicBezTo>
                  <a:pt x="1230495" y="1622337"/>
                  <a:pt x="1230578" y="1622148"/>
                  <a:pt x="1230719" y="1621982"/>
                </a:cubicBezTo>
                <a:cubicBezTo>
                  <a:pt x="1230637" y="1621959"/>
                  <a:pt x="1230531" y="1621923"/>
                  <a:pt x="1230436" y="1621900"/>
                </a:cubicBezTo>
                <a:cubicBezTo>
                  <a:pt x="1230189" y="1621841"/>
                  <a:pt x="1229882" y="1621746"/>
                  <a:pt x="1229612" y="1621675"/>
                </a:cubicBezTo>
                <a:cubicBezTo>
                  <a:pt x="1228647" y="1621415"/>
                  <a:pt x="1227599" y="1621108"/>
                  <a:pt x="1226469" y="1620753"/>
                </a:cubicBezTo>
                <a:cubicBezTo>
                  <a:pt x="1226446" y="1620741"/>
                  <a:pt x="1226422" y="1620729"/>
                  <a:pt x="1226399" y="1620718"/>
                </a:cubicBezTo>
                <a:cubicBezTo>
                  <a:pt x="1222279" y="1619417"/>
                  <a:pt x="1217393" y="1617502"/>
                  <a:pt x="1213179" y="1615138"/>
                </a:cubicBezTo>
                <a:cubicBezTo>
                  <a:pt x="1212072" y="1614523"/>
                  <a:pt x="1211060" y="1613873"/>
                  <a:pt x="1210083" y="1613199"/>
                </a:cubicBezTo>
                <a:cubicBezTo>
                  <a:pt x="1209177" y="1612572"/>
                  <a:pt x="1208364" y="1611922"/>
                  <a:pt x="1207623" y="1611248"/>
                </a:cubicBezTo>
                <a:cubicBezTo>
                  <a:pt x="1206693" y="1610421"/>
                  <a:pt x="1205916" y="1609570"/>
                  <a:pt x="1205315" y="1608683"/>
                </a:cubicBezTo>
                <a:cubicBezTo>
                  <a:pt x="1205162" y="1608470"/>
                  <a:pt x="1204926" y="1608269"/>
                  <a:pt x="1204809" y="1608045"/>
                </a:cubicBezTo>
                <a:cubicBezTo>
                  <a:pt x="1204421" y="1607371"/>
                  <a:pt x="1204561" y="1606780"/>
                  <a:pt x="1204892" y="1606283"/>
                </a:cubicBezTo>
                <a:cubicBezTo>
                  <a:pt x="1205386" y="1605515"/>
                  <a:pt x="1206434" y="1605030"/>
                  <a:pt x="1207364" y="1605255"/>
                </a:cubicBezTo>
                <a:cubicBezTo>
                  <a:pt x="1207787" y="1605361"/>
                  <a:pt x="1208246" y="1605503"/>
                  <a:pt x="1208706" y="1605657"/>
                </a:cubicBezTo>
                <a:cubicBezTo>
                  <a:pt x="1209895" y="1606035"/>
                  <a:pt x="1211178" y="1606567"/>
                  <a:pt x="1212531" y="1607170"/>
                </a:cubicBezTo>
                <a:cubicBezTo>
                  <a:pt x="1214037" y="1607844"/>
                  <a:pt x="1215604" y="1608600"/>
                  <a:pt x="1217181" y="1609369"/>
                </a:cubicBezTo>
                <a:cubicBezTo>
                  <a:pt x="1217205" y="1609381"/>
                  <a:pt x="1217228" y="1609392"/>
                  <a:pt x="1217263" y="1609404"/>
                </a:cubicBezTo>
                <a:cubicBezTo>
                  <a:pt x="1218005" y="1609771"/>
                  <a:pt x="1218759" y="1610125"/>
                  <a:pt x="1219500" y="1610468"/>
                </a:cubicBezTo>
                <a:cubicBezTo>
                  <a:pt x="1221265" y="1611296"/>
                  <a:pt x="1223008" y="1612064"/>
                  <a:pt x="1224620" y="1612608"/>
                </a:cubicBezTo>
                <a:cubicBezTo>
                  <a:pt x="1223279" y="1611709"/>
                  <a:pt x="1221949" y="1610764"/>
                  <a:pt x="1220631" y="1609806"/>
                </a:cubicBezTo>
                <a:cubicBezTo>
                  <a:pt x="1219430" y="1608943"/>
                  <a:pt x="1218241" y="1608045"/>
                  <a:pt x="1217075" y="1607123"/>
                </a:cubicBezTo>
                <a:cubicBezTo>
                  <a:pt x="1217004" y="1607075"/>
                  <a:pt x="1216946" y="1607016"/>
                  <a:pt x="1216875" y="1606969"/>
                </a:cubicBezTo>
                <a:cubicBezTo>
                  <a:pt x="1216251" y="1606472"/>
                  <a:pt x="1215627" y="1605976"/>
                  <a:pt x="1215015" y="1605468"/>
                </a:cubicBezTo>
                <a:cubicBezTo>
                  <a:pt x="1212167" y="1603103"/>
                  <a:pt x="1209518" y="1600597"/>
                  <a:pt x="1207175" y="1597949"/>
                </a:cubicBezTo>
                <a:cubicBezTo>
                  <a:pt x="1205810" y="1596400"/>
                  <a:pt x="1204573" y="1594804"/>
                  <a:pt x="1203467" y="1593173"/>
                </a:cubicBezTo>
                <a:cubicBezTo>
                  <a:pt x="1203161" y="1592724"/>
                  <a:pt x="1202820" y="1592286"/>
                  <a:pt x="1202537" y="1591825"/>
                </a:cubicBezTo>
                <a:cubicBezTo>
                  <a:pt x="1201796" y="1590631"/>
                  <a:pt x="1202149" y="1589142"/>
                  <a:pt x="1202972" y="1588220"/>
                </a:cubicBezTo>
                <a:cubicBezTo>
                  <a:pt x="1203620" y="1587510"/>
                  <a:pt x="1204538" y="1587168"/>
                  <a:pt x="1205468" y="1587558"/>
                </a:cubicBezTo>
                <a:cubicBezTo>
                  <a:pt x="1205739" y="1587664"/>
                  <a:pt x="1206022" y="1587830"/>
                  <a:pt x="1206281" y="1588078"/>
                </a:cubicBezTo>
                <a:cubicBezTo>
                  <a:pt x="1209188" y="1590832"/>
                  <a:pt x="1212130" y="1593539"/>
                  <a:pt x="1215121" y="1596176"/>
                </a:cubicBezTo>
                <a:cubicBezTo>
                  <a:pt x="1215474" y="1596483"/>
                  <a:pt x="1215839" y="1596767"/>
                  <a:pt x="1216192" y="1597074"/>
                </a:cubicBezTo>
                <a:cubicBezTo>
                  <a:pt x="1218111" y="1598741"/>
                  <a:pt x="1220042" y="1600384"/>
                  <a:pt x="1222008" y="1601980"/>
                </a:cubicBezTo>
                <a:cubicBezTo>
                  <a:pt x="1222467" y="1602358"/>
                  <a:pt x="1222914" y="1602772"/>
                  <a:pt x="1223373" y="1603150"/>
                </a:cubicBezTo>
                <a:cubicBezTo>
                  <a:pt x="1223373" y="1603127"/>
                  <a:pt x="1223397" y="1603127"/>
                  <a:pt x="1223397" y="1603115"/>
                </a:cubicBezTo>
                <a:cubicBezTo>
                  <a:pt x="1222997" y="1602725"/>
                  <a:pt x="1222573" y="1602335"/>
                  <a:pt x="1222149" y="1601933"/>
                </a:cubicBezTo>
                <a:cubicBezTo>
                  <a:pt x="1220183" y="1600124"/>
                  <a:pt x="1218052" y="1598233"/>
                  <a:pt x="1216110" y="1596235"/>
                </a:cubicBezTo>
                <a:cubicBezTo>
                  <a:pt x="1215686" y="1595797"/>
                  <a:pt x="1215273" y="1595348"/>
                  <a:pt x="1214862" y="1594899"/>
                </a:cubicBezTo>
                <a:cubicBezTo>
                  <a:pt x="1213214" y="1593019"/>
                  <a:pt x="1211790" y="1591033"/>
                  <a:pt x="1210930" y="1588893"/>
                </a:cubicBezTo>
                <a:cubicBezTo>
                  <a:pt x="1210413" y="1587569"/>
                  <a:pt x="1211413" y="1586470"/>
                  <a:pt x="1212590" y="1586222"/>
                </a:cubicBezTo>
                <a:cubicBezTo>
                  <a:pt x="1213073" y="1586115"/>
                  <a:pt x="1213556" y="1586115"/>
                  <a:pt x="1214015" y="1586352"/>
                </a:cubicBezTo>
                <a:cubicBezTo>
                  <a:pt x="1214415" y="1586565"/>
                  <a:pt x="1214792" y="1586825"/>
                  <a:pt x="1215168" y="1587073"/>
                </a:cubicBezTo>
                <a:cubicBezTo>
                  <a:pt x="1215957" y="1587569"/>
                  <a:pt x="1216722" y="1588113"/>
                  <a:pt x="1217440" y="1588728"/>
                </a:cubicBezTo>
                <a:cubicBezTo>
                  <a:pt x="1221254" y="1591979"/>
                  <a:pt x="1224268" y="1596625"/>
                  <a:pt x="1227552" y="1600242"/>
                </a:cubicBezTo>
                <a:cubicBezTo>
                  <a:pt x="1227752" y="1600278"/>
                  <a:pt x="1228000" y="1600420"/>
                  <a:pt x="1228282" y="1600621"/>
                </a:cubicBezTo>
                <a:cubicBezTo>
                  <a:pt x="1228635" y="1600869"/>
                  <a:pt x="1229036" y="1601224"/>
                  <a:pt x="1229471" y="1601637"/>
                </a:cubicBezTo>
                <a:cubicBezTo>
                  <a:pt x="1230083" y="1602228"/>
                  <a:pt x="1230754" y="1602926"/>
                  <a:pt x="1231402" y="1603647"/>
                </a:cubicBezTo>
                <a:cubicBezTo>
                  <a:pt x="1232544" y="1604912"/>
                  <a:pt x="1233579" y="1606153"/>
                  <a:pt x="1234180" y="1606851"/>
                </a:cubicBezTo>
                <a:cubicBezTo>
                  <a:pt x="1234262" y="1606945"/>
                  <a:pt x="1234380" y="1607075"/>
                  <a:pt x="1234439" y="1607158"/>
                </a:cubicBezTo>
                <a:cubicBezTo>
                  <a:pt x="1234368" y="1607052"/>
                  <a:pt x="1234298" y="1606957"/>
                  <a:pt x="1234215" y="1606851"/>
                </a:cubicBezTo>
                <a:cubicBezTo>
                  <a:pt x="1233403" y="1605716"/>
                  <a:pt x="1232544" y="1604581"/>
                  <a:pt x="1231672" y="1603434"/>
                </a:cubicBezTo>
                <a:cubicBezTo>
                  <a:pt x="1231166" y="1602772"/>
                  <a:pt x="1230648" y="1602098"/>
                  <a:pt x="1230142" y="1601424"/>
                </a:cubicBezTo>
                <a:cubicBezTo>
                  <a:pt x="1229930" y="1601141"/>
                  <a:pt x="1229707" y="1600857"/>
                  <a:pt x="1229495" y="1600561"/>
                </a:cubicBezTo>
                <a:cubicBezTo>
                  <a:pt x="1227964" y="1598493"/>
                  <a:pt x="1226552" y="1596365"/>
                  <a:pt x="1225422" y="1594131"/>
                </a:cubicBezTo>
                <a:cubicBezTo>
                  <a:pt x="1225280" y="1593859"/>
                  <a:pt x="1225104" y="1593610"/>
                  <a:pt x="1224974" y="1593339"/>
                </a:cubicBezTo>
                <a:cubicBezTo>
                  <a:pt x="1224339" y="1591955"/>
                  <a:pt x="1226068" y="1590265"/>
                  <a:pt x="1227340" y="1591317"/>
                </a:cubicBezTo>
                <a:cubicBezTo>
                  <a:pt x="1228294" y="1592097"/>
                  <a:pt x="1229153" y="1592984"/>
                  <a:pt x="1229989" y="1593882"/>
                </a:cubicBezTo>
                <a:cubicBezTo>
                  <a:pt x="1230954" y="1594922"/>
                  <a:pt x="1231884" y="1595998"/>
                  <a:pt x="1232756" y="1597133"/>
                </a:cubicBezTo>
                <a:cubicBezTo>
                  <a:pt x="1232956" y="1597370"/>
                  <a:pt x="1233156" y="1597594"/>
                  <a:pt x="1233344" y="1597843"/>
                </a:cubicBezTo>
                <a:cubicBezTo>
                  <a:pt x="1233368" y="1597878"/>
                  <a:pt x="1233414" y="1597925"/>
                  <a:pt x="1233438" y="1597961"/>
                </a:cubicBezTo>
                <a:cubicBezTo>
                  <a:pt x="1233426" y="1597925"/>
                  <a:pt x="1233403" y="1597890"/>
                  <a:pt x="1233391" y="1597854"/>
                </a:cubicBezTo>
                <a:cubicBezTo>
                  <a:pt x="1233273" y="1597582"/>
                  <a:pt x="1233132" y="1597311"/>
                  <a:pt x="1233014" y="1597039"/>
                </a:cubicBezTo>
                <a:cubicBezTo>
                  <a:pt x="1232449" y="1595821"/>
                  <a:pt x="1231860" y="1594615"/>
                  <a:pt x="1231190" y="1593433"/>
                </a:cubicBezTo>
                <a:cubicBezTo>
                  <a:pt x="1229036" y="1589591"/>
                  <a:pt x="1226234" y="1586033"/>
                  <a:pt x="1222232" y="1583113"/>
                </a:cubicBezTo>
                <a:close/>
                <a:moveTo>
                  <a:pt x="796548" y="1188078"/>
                </a:moveTo>
                <a:cubicBezTo>
                  <a:pt x="791515" y="1184390"/>
                  <a:pt x="763880" y="1163867"/>
                  <a:pt x="759218" y="1159742"/>
                </a:cubicBezTo>
                <a:cubicBezTo>
                  <a:pt x="763168" y="1166799"/>
                  <a:pt x="764850" y="1167497"/>
                  <a:pt x="769125" y="1171717"/>
                </a:cubicBezTo>
                <a:cubicBezTo>
                  <a:pt x="773241" y="1174270"/>
                  <a:pt x="777153" y="1177179"/>
                  <a:pt x="781414" y="1179933"/>
                </a:cubicBezTo>
                <a:cubicBezTo>
                  <a:pt x="784059" y="1181009"/>
                  <a:pt x="787956" y="1183314"/>
                  <a:pt x="792005" y="1185856"/>
                </a:cubicBezTo>
                <a:cubicBezTo>
                  <a:pt x="793513" y="1186601"/>
                  <a:pt x="795032" y="1187333"/>
                  <a:pt x="796548" y="1188078"/>
                </a:cubicBezTo>
                <a:close/>
                <a:moveTo>
                  <a:pt x="991374" y="1367617"/>
                </a:moveTo>
                <a:cubicBezTo>
                  <a:pt x="992272" y="1368010"/>
                  <a:pt x="993895" y="1369458"/>
                  <a:pt x="995726" y="1371811"/>
                </a:cubicBezTo>
                <a:cubicBezTo>
                  <a:pt x="996030" y="1372201"/>
                  <a:pt x="996337" y="1372615"/>
                  <a:pt x="996648" y="1373052"/>
                </a:cubicBezTo>
                <a:cubicBezTo>
                  <a:pt x="998262" y="1375322"/>
                  <a:pt x="999953" y="1378218"/>
                  <a:pt x="1001426" y="1381705"/>
                </a:cubicBezTo>
                <a:cubicBezTo>
                  <a:pt x="1002406" y="1384011"/>
                  <a:pt x="1003278" y="1386564"/>
                  <a:pt x="1003960" y="1389342"/>
                </a:cubicBezTo>
                <a:cubicBezTo>
                  <a:pt x="1004791" y="1392747"/>
                  <a:pt x="1005283" y="1396518"/>
                  <a:pt x="1005351" y="1400537"/>
                </a:cubicBezTo>
                <a:cubicBezTo>
                  <a:pt x="1005366" y="1401436"/>
                  <a:pt x="1005416" y="1402322"/>
                  <a:pt x="1005383" y="1403245"/>
                </a:cubicBezTo>
                <a:cubicBezTo>
                  <a:pt x="1005369" y="1403611"/>
                  <a:pt x="1005279" y="1403682"/>
                  <a:pt x="1005157" y="1403623"/>
                </a:cubicBezTo>
                <a:cubicBezTo>
                  <a:pt x="1005020" y="1403552"/>
                  <a:pt x="1004828" y="1403280"/>
                  <a:pt x="1004577" y="1402772"/>
                </a:cubicBezTo>
                <a:cubicBezTo>
                  <a:pt x="1004504" y="1402618"/>
                  <a:pt x="1004425" y="1402453"/>
                  <a:pt x="1004343" y="1402275"/>
                </a:cubicBezTo>
                <a:cubicBezTo>
                  <a:pt x="1003766" y="1400998"/>
                  <a:pt x="1002980" y="1398953"/>
                  <a:pt x="1002055" y="1396435"/>
                </a:cubicBezTo>
                <a:cubicBezTo>
                  <a:pt x="1000683" y="1392711"/>
                  <a:pt x="999018" y="1388030"/>
                  <a:pt x="997298" y="1383467"/>
                </a:cubicBezTo>
                <a:cubicBezTo>
                  <a:pt x="995251" y="1378052"/>
                  <a:pt x="993138" y="1372839"/>
                  <a:pt x="991373" y="1369754"/>
                </a:cubicBezTo>
                <a:lnTo>
                  <a:pt x="991375" y="1369754"/>
                </a:lnTo>
                <a:cubicBezTo>
                  <a:pt x="990304" y="1367886"/>
                  <a:pt x="990476" y="1367224"/>
                  <a:pt x="991374" y="1367617"/>
                </a:cubicBezTo>
                <a:close/>
                <a:moveTo>
                  <a:pt x="973678" y="1351052"/>
                </a:moveTo>
                <a:cubicBezTo>
                  <a:pt x="978309" y="1354552"/>
                  <a:pt x="976874" y="1357909"/>
                  <a:pt x="975037" y="1357271"/>
                </a:cubicBezTo>
                <a:cubicBezTo>
                  <a:pt x="970343" y="1355615"/>
                  <a:pt x="970452" y="1348617"/>
                  <a:pt x="973678" y="1351052"/>
                </a:cubicBezTo>
                <a:close/>
                <a:moveTo>
                  <a:pt x="1518105" y="1853333"/>
                </a:moveTo>
                <a:cubicBezTo>
                  <a:pt x="1499186" y="1837764"/>
                  <a:pt x="1479599" y="1823578"/>
                  <a:pt x="1457374" y="1815090"/>
                </a:cubicBezTo>
                <a:cubicBezTo>
                  <a:pt x="1456632" y="1815847"/>
                  <a:pt x="1455832" y="1816580"/>
                  <a:pt x="1455008" y="1817301"/>
                </a:cubicBezTo>
                <a:cubicBezTo>
                  <a:pt x="1462318" y="1819760"/>
                  <a:pt x="1469369" y="1823082"/>
                  <a:pt x="1474302" y="1829004"/>
                </a:cubicBezTo>
                <a:cubicBezTo>
                  <a:pt x="1477739" y="1833130"/>
                  <a:pt x="1472218" y="1838592"/>
                  <a:pt x="1468286" y="1834832"/>
                </a:cubicBezTo>
                <a:cubicBezTo>
                  <a:pt x="1462483" y="1829288"/>
                  <a:pt x="1455196" y="1825659"/>
                  <a:pt x="1447262" y="1823082"/>
                </a:cubicBezTo>
                <a:cubicBezTo>
                  <a:pt x="1446226" y="1823732"/>
                  <a:pt x="1445225" y="1824394"/>
                  <a:pt x="1444107" y="1825044"/>
                </a:cubicBezTo>
                <a:cubicBezTo>
                  <a:pt x="1444012" y="1825103"/>
                  <a:pt x="1443919" y="1825174"/>
                  <a:pt x="1443824" y="1825233"/>
                </a:cubicBezTo>
                <a:cubicBezTo>
                  <a:pt x="1444859" y="1825801"/>
                  <a:pt x="1445895" y="1826356"/>
                  <a:pt x="1446897" y="1827030"/>
                </a:cubicBezTo>
                <a:cubicBezTo>
                  <a:pt x="1450993" y="1829785"/>
                  <a:pt x="1446921" y="1837055"/>
                  <a:pt x="1442541" y="1834655"/>
                </a:cubicBezTo>
                <a:cubicBezTo>
                  <a:pt x="1440163" y="1833343"/>
                  <a:pt x="1437786" y="1832350"/>
                  <a:pt x="1435384" y="1831510"/>
                </a:cubicBezTo>
                <a:cubicBezTo>
                  <a:pt x="1434030" y="1832610"/>
                  <a:pt x="1432676" y="1833721"/>
                  <a:pt x="1431299" y="1834797"/>
                </a:cubicBezTo>
                <a:cubicBezTo>
                  <a:pt x="1441811" y="1837374"/>
                  <a:pt x="1451594" y="1841110"/>
                  <a:pt x="1459552" y="1846016"/>
                </a:cubicBezTo>
                <a:cubicBezTo>
                  <a:pt x="1461835" y="1847423"/>
                  <a:pt x="1460953" y="1850874"/>
                  <a:pt x="1458127" y="1850591"/>
                </a:cubicBezTo>
                <a:cubicBezTo>
                  <a:pt x="1456950" y="1850473"/>
                  <a:pt x="1455760" y="1850283"/>
                  <a:pt x="1454584" y="1850106"/>
                </a:cubicBezTo>
                <a:cubicBezTo>
                  <a:pt x="1453936" y="1850827"/>
                  <a:pt x="1453007" y="1851300"/>
                  <a:pt x="1451782" y="1851146"/>
                </a:cubicBezTo>
                <a:cubicBezTo>
                  <a:pt x="1449793" y="1850922"/>
                  <a:pt x="1448050" y="1850886"/>
                  <a:pt x="1446344" y="1851052"/>
                </a:cubicBezTo>
                <a:cubicBezTo>
                  <a:pt x="1446473" y="1851075"/>
                  <a:pt x="1446613" y="1851087"/>
                  <a:pt x="1446744" y="1851123"/>
                </a:cubicBezTo>
                <a:cubicBezTo>
                  <a:pt x="1450228" y="1851785"/>
                  <a:pt x="1454160" y="1852541"/>
                  <a:pt x="1457327" y="1854220"/>
                </a:cubicBezTo>
                <a:cubicBezTo>
                  <a:pt x="1458645" y="1854918"/>
                  <a:pt x="1459916" y="1855639"/>
                  <a:pt x="1461141" y="1856478"/>
                </a:cubicBezTo>
                <a:cubicBezTo>
                  <a:pt x="1461776" y="1856904"/>
                  <a:pt x="1462377" y="1857365"/>
                  <a:pt x="1462964" y="1857849"/>
                </a:cubicBezTo>
                <a:cubicBezTo>
                  <a:pt x="1464272" y="1859303"/>
                  <a:pt x="1464743" y="1861124"/>
                  <a:pt x="1464355" y="1863335"/>
                </a:cubicBezTo>
                <a:cubicBezTo>
                  <a:pt x="1464508" y="1863500"/>
                  <a:pt x="1463612" y="1864068"/>
                  <a:pt x="1463519" y="1864091"/>
                </a:cubicBezTo>
                <a:cubicBezTo>
                  <a:pt x="1460764" y="1864860"/>
                  <a:pt x="1459257" y="1863394"/>
                  <a:pt x="1456868" y="1862235"/>
                </a:cubicBezTo>
                <a:cubicBezTo>
                  <a:pt x="1453760" y="1860722"/>
                  <a:pt x="1450499" y="1859339"/>
                  <a:pt x="1447108" y="1858630"/>
                </a:cubicBezTo>
                <a:cubicBezTo>
                  <a:pt x="1442742" y="1857707"/>
                  <a:pt x="1438351" y="1857542"/>
                  <a:pt x="1433971" y="1857140"/>
                </a:cubicBezTo>
                <a:cubicBezTo>
                  <a:pt x="1432747" y="1857589"/>
                  <a:pt x="1431522" y="1858050"/>
                  <a:pt x="1430345" y="1858594"/>
                </a:cubicBezTo>
                <a:cubicBezTo>
                  <a:pt x="1431687" y="1858771"/>
                  <a:pt x="1433642" y="1859020"/>
                  <a:pt x="1434866" y="1859599"/>
                </a:cubicBezTo>
                <a:cubicBezTo>
                  <a:pt x="1436891" y="1860556"/>
                  <a:pt x="1438279" y="1861810"/>
                  <a:pt x="1440210" y="1862873"/>
                </a:cubicBezTo>
                <a:cubicBezTo>
                  <a:pt x="1441929" y="1863831"/>
                  <a:pt x="1440811" y="1866089"/>
                  <a:pt x="1439186" y="1866195"/>
                </a:cubicBezTo>
                <a:cubicBezTo>
                  <a:pt x="1436243" y="1866385"/>
                  <a:pt x="1433442" y="1867378"/>
                  <a:pt x="1430405" y="1867449"/>
                </a:cubicBezTo>
                <a:cubicBezTo>
                  <a:pt x="1427462" y="1867531"/>
                  <a:pt x="1424625" y="1868276"/>
                  <a:pt x="1421670" y="1868252"/>
                </a:cubicBezTo>
                <a:cubicBezTo>
                  <a:pt x="1420751" y="1868252"/>
                  <a:pt x="1420022" y="1867969"/>
                  <a:pt x="1419363" y="1867579"/>
                </a:cubicBezTo>
                <a:cubicBezTo>
                  <a:pt x="1418503" y="1868654"/>
                  <a:pt x="1417608" y="1869695"/>
                  <a:pt x="1416643" y="1870676"/>
                </a:cubicBezTo>
                <a:cubicBezTo>
                  <a:pt x="1417525" y="1870759"/>
                  <a:pt x="1418421" y="1870830"/>
                  <a:pt x="1419292" y="1870853"/>
                </a:cubicBezTo>
                <a:cubicBezTo>
                  <a:pt x="1423294" y="1870971"/>
                  <a:pt x="1428827" y="1870049"/>
                  <a:pt x="1431959" y="1872958"/>
                </a:cubicBezTo>
                <a:cubicBezTo>
                  <a:pt x="1432300" y="1873277"/>
                  <a:pt x="1432418" y="1873868"/>
                  <a:pt x="1432064" y="1874234"/>
                </a:cubicBezTo>
                <a:cubicBezTo>
                  <a:pt x="1429003" y="1877296"/>
                  <a:pt x="1423423" y="1876575"/>
                  <a:pt x="1419398" y="1876800"/>
                </a:cubicBezTo>
                <a:cubicBezTo>
                  <a:pt x="1415619" y="1877001"/>
                  <a:pt x="1411381" y="1878159"/>
                  <a:pt x="1407638" y="1877745"/>
                </a:cubicBezTo>
                <a:lnTo>
                  <a:pt x="1407614" y="1877745"/>
                </a:lnTo>
                <a:cubicBezTo>
                  <a:pt x="1422423" y="1880476"/>
                  <a:pt x="1429169" y="1881753"/>
                  <a:pt x="1434653" y="1882829"/>
                </a:cubicBezTo>
                <a:cubicBezTo>
                  <a:pt x="1437444" y="1882155"/>
                  <a:pt x="1440293" y="1881552"/>
                  <a:pt x="1443083" y="1880795"/>
                </a:cubicBezTo>
                <a:cubicBezTo>
                  <a:pt x="1439880" y="1879649"/>
                  <a:pt x="1436302" y="1879282"/>
                  <a:pt x="1433336" y="1877603"/>
                </a:cubicBezTo>
                <a:cubicBezTo>
                  <a:pt x="1432747" y="1877261"/>
                  <a:pt x="1432382" y="1876315"/>
                  <a:pt x="1432830" y="1875712"/>
                </a:cubicBezTo>
                <a:cubicBezTo>
                  <a:pt x="1436126" y="1871314"/>
                  <a:pt x="1443048" y="1873324"/>
                  <a:pt x="1447427" y="1874541"/>
                </a:cubicBezTo>
                <a:cubicBezTo>
                  <a:pt x="1449334" y="1875074"/>
                  <a:pt x="1451288" y="1875842"/>
                  <a:pt x="1453007" y="1876800"/>
                </a:cubicBezTo>
                <a:cubicBezTo>
                  <a:pt x="1454890" y="1875736"/>
                  <a:pt x="1456726" y="1874577"/>
                  <a:pt x="1458480" y="1873312"/>
                </a:cubicBezTo>
                <a:cubicBezTo>
                  <a:pt x="1457503" y="1872886"/>
                  <a:pt x="1456621" y="1872485"/>
                  <a:pt x="1455961" y="1872319"/>
                </a:cubicBezTo>
                <a:cubicBezTo>
                  <a:pt x="1451734" y="1871255"/>
                  <a:pt x="1447415" y="1870960"/>
                  <a:pt x="1443518" y="1868950"/>
                </a:cubicBezTo>
                <a:cubicBezTo>
                  <a:pt x="1441494" y="1867898"/>
                  <a:pt x="1442411" y="1864718"/>
                  <a:pt x="1444437" y="1864363"/>
                </a:cubicBezTo>
                <a:cubicBezTo>
                  <a:pt x="1449593" y="1863441"/>
                  <a:pt x="1455196" y="1864470"/>
                  <a:pt x="1460187" y="1866006"/>
                </a:cubicBezTo>
                <a:cubicBezTo>
                  <a:pt x="1460446" y="1866077"/>
                  <a:pt x="1460787" y="1866243"/>
                  <a:pt x="1461081" y="1866349"/>
                </a:cubicBezTo>
                <a:cubicBezTo>
                  <a:pt x="1462765" y="1866290"/>
                  <a:pt x="1464449" y="1866266"/>
                  <a:pt x="1466167" y="1866444"/>
                </a:cubicBezTo>
                <a:cubicBezTo>
                  <a:pt x="1466567" y="1866491"/>
                  <a:pt x="1467015" y="1866515"/>
                  <a:pt x="1467486" y="1866538"/>
                </a:cubicBezTo>
                <a:cubicBezTo>
                  <a:pt x="1469546" y="1865001"/>
                  <a:pt x="1471630" y="1863500"/>
                  <a:pt x="1473831" y="1862176"/>
                </a:cubicBezTo>
                <a:cubicBezTo>
                  <a:pt x="1471995" y="1861136"/>
                  <a:pt x="1470099" y="1860225"/>
                  <a:pt x="1468086" y="1860024"/>
                </a:cubicBezTo>
                <a:cubicBezTo>
                  <a:pt x="1460929" y="1859292"/>
                  <a:pt x="1462660" y="1848593"/>
                  <a:pt x="1469533" y="1850319"/>
                </a:cubicBezTo>
                <a:cubicBezTo>
                  <a:pt x="1474443" y="1851548"/>
                  <a:pt x="1479152" y="1854362"/>
                  <a:pt x="1481153" y="1858866"/>
                </a:cubicBezTo>
                <a:cubicBezTo>
                  <a:pt x="1482907" y="1858381"/>
                  <a:pt x="1484708" y="1858133"/>
                  <a:pt x="1486450" y="1858192"/>
                </a:cubicBezTo>
                <a:cubicBezTo>
                  <a:pt x="1489134" y="1857613"/>
                  <a:pt x="1491960" y="1857223"/>
                  <a:pt x="1494832" y="1857010"/>
                </a:cubicBezTo>
                <a:cubicBezTo>
                  <a:pt x="1491312" y="1853724"/>
                  <a:pt x="1487357" y="1850910"/>
                  <a:pt x="1483272" y="1848392"/>
                </a:cubicBezTo>
                <a:cubicBezTo>
                  <a:pt x="1479387" y="1846004"/>
                  <a:pt x="1474879" y="1844325"/>
                  <a:pt x="1473136" y="1839809"/>
                </a:cubicBezTo>
                <a:cubicBezTo>
                  <a:pt x="1473007" y="1839478"/>
                  <a:pt x="1473125" y="1839029"/>
                  <a:pt x="1473431" y="1838840"/>
                </a:cubicBezTo>
                <a:cubicBezTo>
                  <a:pt x="1479340" y="1835223"/>
                  <a:pt x="1487321" y="1838816"/>
                  <a:pt x="1494243" y="1843758"/>
                </a:cubicBezTo>
                <a:cubicBezTo>
                  <a:pt x="1500318" y="1846441"/>
                  <a:pt x="1506215" y="1849586"/>
                  <a:pt x="1512584" y="1851631"/>
                </a:cubicBezTo>
                <a:lnTo>
                  <a:pt x="1512583" y="1851619"/>
                </a:lnTo>
                <a:cubicBezTo>
                  <a:pt x="1514314" y="1852175"/>
                  <a:pt x="1516198" y="1852719"/>
                  <a:pt x="1518105" y="1853333"/>
                </a:cubicBezTo>
                <a:close/>
                <a:moveTo>
                  <a:pt x="1296782" y="1649007"/>
                </a:moveTo>
                <a:cubicBezTo>
                  <a:pt x="1296476" y="1649031"/>
                  <a:pt x="1296182" y="1649054"/>
                  <a:pt x="1295876" y="1649066"/>
                </a:cubicBezTo>
                <a:cubicBezTo>
                  <a:pt x="1295005" y="1649444"/>
                  <a:pt x="1294087" y="1649811"/>
                  <a:pt x="1293157" y="1650165"/>
                </a:cubicBezTo>
                <a:cubicBezTo>
                  <a:pt x="1291403" y="1650827"/>
                  <a:pt x="1289566" y="1651478"/>
                  <a:pt x="1287695" y="1652128"/>
                </a:cubicBezTo>
                <a:cubicBezTo>
                  <a:pt x="1286977" y="1652364"/>
                  <a:pt x="1286270" y="1652624"/>
                  <a:pt x="1285564" y="1652873"/>
                </a:cubicBezTo>
                <a:cubicBezTo>
                  <a:pt x="1284987" y="1653074"/>
                  <a:pt x="1284410" y="1653286"/>
                  <a:pt x="1283833" y="1653487"/>
                </a:cubicBezTo>
                <a:cubicBezTo>
                  <a:pt x="1283526" y="1653606"/>
                  <a:pt x="1283233" y="1653712"/>
                  <a:pt x="1282939" y="1653818"/>
                </a:cubicBezTo>
                <a:cubicBezTo>
                  <a:pt x="1282550" y="1653972"/>
                  <a:pt x="1282174" y="1654102"/>
                  <a:pt x="1281785" y="1654256"/>
                </a:cubicBezTo>
                <a:cubicBezTo>
                  <a:pt x="1279596" y="1655107"/>
                  <a:pt x="1277453" y="1656041"/>
                  <a:pt x="1275452" y="1657140"/>
                </a:cubicBezTo>
                <a:cubicBezTo>
                  <a:pt x="1275205" y="1657270"/>
                  <a:pt x="1274958" y="1657400"/>
                  <a:pt x="1274710" y="1657542"/>
                </a:cubicBezTo>
                <a:cubicBezTo>
                  <a:pt x="1274440" y="1657696"/>
                  <a:pt x="1274192" y="1657861"/>
                  <a:pt x="1273922" y="1658027"/>
                </a:cubicBezTo>
                <a:cubicBezTo>
                  <a:pt x="1273392" y="1658346"/>
                  <a:pt x="1272862" y="1658689"/>
                  <a:pt x="1272356" y="1659044"/>
                </a:cubicBezTo>
                <a:cubicBezTo>
                  <a:pt x="1272085" y="1659233"/>
                  <a:pt x="1271803" y="1659434"/>
                  <a:pt x="1271532" y="1659635"/>
                </a:cubicBezTo>
                <a:cubicBezTo>
                  <a:pt x="1270708" y="1660273"/>
                  <a:pt x="1269907" y="1660923"/>
                  <a:pt x="1269178" y="1661644"/>
                </a:cubicBezTo>
                <a:cubicBezTo>
                  <a:pt x="1269060" y="1661763"/>
                  <a:pt x="1268966" y="1661893"/>
                  <a:pt x="1268860" y="1662011"/>
                </a:cubicBezTo>
                <a:cubicBezTo>
                  <a:pt x="1268718" y="1662153"/>
                  <a:pt x="1268601" y="1662294"/>
                  <a:pt x="1268471" y="1662436"/>
                </a:cubicBezTo>
                <a:cubicBezTo>
                  <a:pt x="1267388" y="1663642"/>
                  <a:pt x="1266470" y="1664990"/>
                  <a:pt x="1265728" y="1666491"/>
                </a:cubicBezTo>
                <a:cubicBezTo>
                  <a:pt x="1265587" y="1666763"/>
                  <a:pt x="1265446" y="1667023"/>
                  <a:pt x="1265316" y="1667319"/>
                </a:cubicBezTo>
                <a:cubicBezTo>
                  <a:pt x="1264939" y="1668205"/>
                  <a:pt x="1264610" y="1669127"/>
                  <a:pt x="1264363" y="1670120"/>
                </a:cubicBezTo>
                <a:cubicBezTo>
                  <a:pt x="1264351" y="1670144"/>
                  <a:pt x="1264351" y="1670180"/>
                  <a:pt x="1264351" y="1670203"/>
                </a:cubicBezTo>
                <a:cubicBezTo>
                  <a:pt x="1264174" y="1670924"/>
                  <a:pt x="1264045" y="1671669"/>
                  <a:pt x="1263904" y="1672414"/>
                </a:cubicBezTo>
                <a:cubicBezTo>
                  <a:pt x="1263904" y="1672438"/>
                  <a:pt x="1263892" y="1672473"/>
                  <a:pt x="1263892" y="1672497"/>
                </a:cubicBezTo>
                <a:cubicBezTo>
                  <a:pt x="1263703" y="1673537"/>
                  <a:pt x="1263551" y="1674589"/>
                  <a:pt x="1263433" y="1675665"/>
                </a:cubicBezTo>
                <a:cubicBezTo>
                  <a:pt x="1263420" y="1675688"/>
                  <a:pt x="1263421" y="1675724"/>
                  <a:pt x="1263421" y="1675748"/>
                </a:cubicBezTo>
                <a:cubicBezTo>
                  <a:pt x="1263280" y="1677012"/>
                  <a:pt x="1263174" y="1678266"/>
                  <a:pt x="1263127" y="1679554"/>
                </a:cubicBezTo>
                <a:cubicBezTo>
                  <a:pt x="1263068" y="1680890"/>
                  <a:pt x="1263033" y="1682238"/>
                  <a:pt x="1263044" y="1683597"/>
                </a:cubicBezTo>
                <a:cubicBezTo>
                  <a:pt x="1263044" y="1683987"/>
                  <a:pt x="1263055" y="1684377"/>
                  <a:pt x="1263068" y="1684768"/>
                </a:cubicBezTo>
                <a:cubicBezTo>
                  <a:pt x="1263103" y="1686742"/>
                  <a:pt x="1263186" y="1688716"/>
                  <a:pt x="1263303" y="1690690"/>
                </a:cubicBezTo>
                <a:cubicBezTo>
                  <a:pt x="1263327" y="1691140"/>
                  <a:pt x="1263361" y="1691601"/>
                  <a:pt x="1263398" y="1692062"/>
                </a:cubicBezTo>
                <a:cubicBezTo>
                  <a:pt x="1263468" y="1693267"/>
                  <a:pt x="1263551" y="1694473"/>
                  <a:pt x="1263633" y="1695679"/>
                </a:cubicBezTo>
                <a:cubicBezTo>
                  <a:pt x="1263680" y="1696436"/>
                  <a:pt x="1263739" y="1697204"/>
                  <a:pt x="1263786" y="1697972"/>
                </a:cubicBezTo>
                <a:cubicBezTo>
                  <a:pt x="1264457" y="1697653"/>
                  <a:pt x="1265034" y="1697240"/>
                  <a:pt x="1265693" y="1696897"/>
                </a:cubicBezTo>
                <a:cubicBezTo>
                  <a:pt x="1265834" y="1696826"/>
                  <a:pt x="1265964" y="1696743"/>
                  <a:pt x="1266105" y="1696672"/>
                </a:cubicBezTo>
                <a:cubicBezTo>
                  <a:pt x="1267000" y="1696199"/>
                  <a:pt x="1267871" y="1695714"/>
                  <a:pt x="1268730" y="1695206"/>
                </a:cubicBezTo>
                <a:cubicBezTo>
                  <a:pt x="1269013" y="1695029"/>
                  <a:pt x="1269330" y="1694887"/>
                  <a:pt x="1269612" y="1694710"/>
                </a:cubicBezTo>
                <a:cubicBezTo>
                  <a:pt x="1271132" y="1693764"/>
                  <a:pt x="1272568" y="1692712"/>
                  <a:pt x="1273957" y="1691624"/>
                </a:cubicBezTo>
                <a:cubicBezTo>
                  <a:pt x="1275228" y="1690631"/>
                  <a:pt x="1276559" y="1689697"/>
                  <a:pt x="1277736" y="1688586"/>
                </a:cubicBezTo>
                <a:cubicBezTo>
                  <a:pt x="1278913" y="1687475"/>
                  <a:pt x="1279949" y="1686210"/>
                  <a:pt x="1281043" y="1684980"/>
                </a:cubicBezTo>
                <a:cubicBezTo>
                  <a:pt x="1282220" y="1683656"/>
                  <a:pt x="1283374" y="1682273"/>
                  <a:pt x="1284469" y="1680796"/>
                </a:cubicBezTo>
                <a:cubicBezTo>
                  <a:pt x="1285434" y="1679471"/>
                  <a:pt x="1286388" y="1678124"/>
                  <a:pt x="1287293" y="1676693"/>
                </a:cubicBezTo>
                <a:cubicBezTo>
                  <a:pt x="1287553" y="1676280"/>
                  <a:pt x="1287859" y="1675925"/>
                  <a:pt x="1288118" y="1675499"/>
                </a:cubicBezTo>
                <a:cubicBezTo>
                  <a:pt x="1288919" y="1674163"/>
                  <a:pt x="1289743" y="1672792"/>
                  <a:pt x="1290591" y="1671433"/>
                </a:cubicBezTo>
                <a:cubicBezTo>
                  <a:pt x="1290602" y="1671409"/>
                  <a:pt x="1290626" y="1671385"/>
                  <a:pt x="1290638" y="1671362"/>
                </a:cubicBezTo>
                <a:cubicBezTo>
                  <a:pt x="1291674" y="1669719"/>
                  <a:pt x="1292757" y="1668099"/>
                  <a:pt x="1293945" y="1666574"/>
                </a:cubicBezTo>
                <a:cubicBezTo>
                  <a:pt x="1294840" y="1665439"/>
                  <a:pt x="1295794" y="1664387"/>
                  <a:pt x="1296818" y="1663406"/>
                </a:cubicBezTo>
                <a:cubicBezTo>
                  <a:pt x="1297324" y="1662921"/>
                  <a:pt x="1297854" y="1662448"/>
                  <a:pt x="1298395" y="1662011"/>
                </a:cubicBezTo>
                <a:cubicBezTo>
                  <a:pt x="1298607" y="1661845"/>
                  <a:pt x="1298830" y="1661680"/>
                  <a:pt x="1299043" y="1661514"/>
                </a:cubicBezTo>
                <a:cubicBezTo>
                  <a:pt x="1299914" y="1660876"/>
                  <a:pt x="1300820" y="1660297"/>
                  <a:pt x="1301797" y="1659800"/>
                </a:cubicBezTo>
                <a:cubicBezTo>
                  <a:pt x="1301949" y="1659729"/>
                  <a:pt x="1302092" y="1659635"/>
                  <a:pt x="1302245" y="1659552"/>
                </a:cubicBezTo>
                <a:cubicBezTo>
                  <a:pt x="1302233" y="1659528"/>
                  <a:pt x="1302209" y="1659493"/>
                  <a:pt x="1302198" y="1659457"/>
                </a:cubicBezTo>
                <a:cubicBezTo>
                  <a:pt x="1302150" y="1659327"/>
                  <a:pt x="1302103" y="1659185"/>
                  <a:pt x="1302056" y="1659055"/>
                </a:cubicBezTo>
                <a:cubicBezTo>
                  <a:pt x="1302033" y="1658961"/>
                  <a:pt x="1302009" y="1658878"/>
                  <a:pt x="1301974" y="1658795"/>
                </a:cubicBezTo>
                <a:cubicBezTo>
                  <a:pt x="1301750" y="1658890"/>
                  <a:pt x="1301527" y="1658973"/>
                  <a:pt x="1301303" y="1659067"/>
                </a:cubicBezTo>
                <a:cubicBezTo>
                  <a:pt x="1300597" y="1659363"/>
                  <a:pt x="1299890" y="1659646"/>
                  <a:pt x="1299159" y="1659918"/>
                </a:cubicBezTo>
                <a:cubicBezTo>
                  <a:pt x="1298595" y="1660119"/>
                  <a:pt x="1298030" y="1660332"/>
                  <a:pt x="1297464" y="1660545"/>
                </a:cubicBezTo>
                <a:cubicBezTo>
                  <a:pt x="1296288" y="1660982"/>
                  <a:pt x="1295146" y="1661479"/>
                  <a:pt x="1294039" y="1662082"/>
                </a:cubicBezTo>
                <a:cubicBezTo>
                  <a:pt x="1294004" y="1662105"/>
                  <a:pt x="1293957" y="1662129"/>
                  <a:pt x="1293910" y="1662153"/>
                </a:cubicBezTo>
                <a:cubicBezTo>
                  <a:pt x="1293687" y="1662283"/>
                  <a:pt x="1293439" y="1662377"/>
                  <a:pt x="1293216" y="1662519"/>
                </a:cubicBezTo>
                <a:cubicBezTo>
                  <a:pt x="1292556" y="1662933"/>
                  <a:pt x="1291933" y="1663394"/>
                  <a:pt x="1291309" y="1663855"/>
                </a:cubicBezTo>
                <a:cubicBezTo>
                  <a:pt x="1290378" y="1664517"/>
                  <a:pt x="1289484" y="1665214"/>
                  <a:pt x="1288625" y="1665947"/>
                </a:cubicBezTo>
                <a:cubicBezTo>
                  <a:pt x="1288542" y="1666006"/>
                  <a:pt x="1288460" y="1666078"/>
                  <a:pt x="1288389" y="1666148"/>
                </a:cubicBezTo>
                <a:cubicBezTo>
                  <a:pt x="1287824" y="1666621"/>
                  <a:pt x="1287271" y="1667106"/>
                  <a:pt x="1286729" y="1667614"/>
                </a:cubicBezTo>
                <a:cubicBezTo>
                  <a:pt x="1285399" y="1668867"/>
                  <a:pt x="1284151" y="1670203"/>
                  <a:pt x="1282939" y="1671598"/>
                </a:cubicBezTo>
                <a:cubicBezTo>
                  <a:pt x="1282621" y="1671965"/>
                  <a:pt x="1282279" y="1672319"/>
                  <a:pt x="1281962" y="1672698"/>
                </a:cubicBezTo>
                <a:cubicBezTo>
                  <a:pt x="1281750" y="1672969"/>
                  <a:pt x="1281467" y="1673052"/>
                  <a:pt x="1281197" y="1673111"/>
                </a:cubicBezTo>
                <a:cubicBezTo>
                  <a:pt x="1280102" y="1673371"/>
                  <a:pt x="1278866" y="1672248"/>
                  <a:pt x="1279478" y="1671031"/>
                </a:cubicBezTo>
                <a:cubicBezTo>
                  <a:pt x="1280220" y="1669565"/>
                  <a:pt x="1281079" y="1668194"/>
                  <a:pt x="1282021" y="1666893"/>
                </a:cubicBezTo>
                <a:cubicBezTo>
                  <a:pt x="1282539" y="1666172"/>
                  <a:pt x="1283104" y="1665498"/>
                  <a:pt x="1283669" y="1664836"/>
                </a:cubicBezTo>
                <a:cubicBezTo>
                  <a:pt x="1283763" y="1664730"/>
                  <a:pt x="1283845" y="1664612"/>
                  <a:pt x="1283938" y="1664505"/>
                </a:cubicBezTo>
                <a:cubicBezTo>
                  <a:pt x="1285364" y="1662886"/>
                  <a:pt x="1286965" y="1661443"/>
                  <a:pt x="1288695" y="1660155"/>
                </a:cubicBezTo>
                <a:cubicBezTo>
                  <a:pt x="1288919" y="1659977"/>
                  <a:pt x="1289166" y="1659812"/>
                  <a:pt x="1289402" y="1659646"/>
                </a:cubicBezTo>
                <a:cubicBezTo>
                  <a:pt x="1289978" y="1659245"/>
                  <a:pt x="1290520" y="1658795"/>
                  <a:pt x="1291132" y="1658417"/>
                </a:cubicBezTo>
                <a:cubicBezTo>
                  <a:pt x="1291367" y="1658275"/>
                  <a:pt x="1291626" y="1658133"/>
                  <a:pt x="1291861" y="1657991"/>
                </a:cubicBezTo>
                <a:cubicBezTo>
                  <a:pt x="1292239" y="1657767"/>
                  <a:pt x="1292639" y="1657554"/>
                  <a:pt x="1293027" y="1657329"/>
                </a:cubicBezTo>
                <a:cubicBezTo>
                  <a:pt x="1293522" y="1657034"/>
                  <a:pt x="1293993" y="1656750"/>
                  <a:pt x="1294511" y="1656466"/>
                </a:cubicBezTo>
                <a:cubicBezTo>
                  <a:pt x="1294157" y="1656537"/>
                  <a:pt x="1293816" y="1656644"/>
                  <a:pt x="1293463" y="1656727"/>
                </a:cubicBezTo>
                <a:cubicBezTo>
                  <a:pt x="1292957" y="1656857"/>
                  <a:pt x="1292462" y="1656986"/>
                  <a:pt x="1291968" y="1657140"/>
                </a:cubicBezTo>
                <a:cubicBezTo>
                  <a:pt x="1290767" y="1657495"/>
                  <a:pt x="1289613" y="1657909"/>
                  <a:pt x="1288601" y="1658299"/>
                </a:cubicBezTo>
                <a:cubicBezTo>
                  <a:pt x="1288307" y="1658417"/>
                  <a:pt x="1288060" y="1658512"/>
                  <a:pt x="1287789" y="1658630"/>
                </a:cubicBezTo>
                <a:cubicBezTo>
                  <a:pt x="1287446" y="1658772"/>
                  <a:pt x="1287071" y="1658925"/>
                  <a:pt x="1286775" y="1659055"/>
                </a:cubicBezTo>
                <a:cubicBezTo>
                  <a:pt x="1285976" y="1659398"/>
                  <a:pt x="1285270" y="1659776"/>
                  <a:pt x="1284552" y="1660143"/>
                </a:cubicBezTo>
                <a:cubicBezTo>
                  <a:pt x="1283916" y="1660474"/>
                  <a:pt x="1283292" y="1660829"/>
                  <a:pt x="1282703" y="1661171"/>
                </a:cubicBezTo>
                <a:cubicBezTo>
                  <a:pt x="1282091" y="1661538"/>
                  <a:pt x="1281478" y="1661904"/>
                  <a:pt x="1280902" y="1662306"/>
                </a:cubicBezTo>
                <a:cubicBezTo>
                  <a:pt x="1280078" y="1662862"/>
                  <a:pt x="1279278" y="1663465"/>
                  <a:pt x="1278476" y="1664115"/>
                </a:cubicBezTo>
                <a:cubicBezTo>
                  <a:pt x="1278077" y="1664434"/>
                  <a:pt x="1277665" y="1664801"/>
                  <a:pt x="1277265" y="1665143"/>
                </a:cubicBezTo>
                <a:cubicBezTo>
                  <a:pt x="1276865" y="1665474"/>
                  <a:pt x="1276487" y="1665794"/>
                  <a:pt x="1276076" y="1666148"/>
                </a:cubicBezTo>
                <a:cubicBezTo>
                  <a:pt x="1275782" y="1666409"/>
                  <a:pt x="1275475" y="1666479"/>
                  <a:pt x="1275169" y="1666527"/>
                </a:cubicBezTo>
                <a:cubicBezTo>
                  <a:pt x="1274886" y="1666586"/>
                  <a:pt x="1274639" y="1666539"/>
                  <a:pt x="1274393" y="1666432"/>
                </a:cubicBezTo>
                <a:cubicBezTo>
                  <a:pt x="1273863" y="1666219"/>
                  <a:pt x="1273463" y="1665794"/>
                  <a:pt x="1273357" y="1665179"/>
                </a:cubicBezTo>
                <a:cubicBezTo>
                  <a:pt x="1273298" y="1664848"/>
                  <a:pt x="1273285" y="1664481"/>
                  <a:pt x="1273451" y="1664115"/>
                </a:cubicBezTo>
                <a:cubicBezTo>
                  <a:pt x="1273473" y="1664068"/>
                  <a:pt x="1273510" y="1664020"/>
                  <a:pt x="1273533" y="1663961"/>
                </a:cubicBezTo>
                <a:cubicBezTo>
                  <a:pt x="1273816" y="1663323"/>
                  <a:pt x="1274133" y="1662696"/>
                  <a:pt x="1274510" y="1662094"/>
                </a:cubicBezTo>
                <a:cubicBezTo>
                  <a:pt x="1275240" y="1660911"/>
                  <a:pt x="1276135" y="1659812"/>
                  <a:pt x="1277147" y="1658807"/>
                </a:cubicBezTo>
                <a:cubicBezTo>
                  <a:pt x="1278665" y="1657306"/>
                  <a:pt x="1280430" y="1656017"/>
                  <a:pt x="1282303" y="1654977"/>
                </a:cubicBezTo>
                <a:cubicBezTo>
                  <a:pt x="1282386" y="1654930"/>
                  <a:pt x="1282456" y="1654882"/>
                  <a:pt x="1282539" y="1654835"/>
                </a:cubicBezTo>
                <a:cubicBezTo>
                  <a:pt x="1282915" y="1654634"/>
                  <a:pt x="1283316" y="1654445"/>
                  <a:pt x="1283704" y="1654256"/>
                </a:cubicBezTo>
                <a:cubicBezTo>
                  <a:pt x="1284293" y="1653972"/>
                  <a:pt x="1284881" y="1653712"/>
                  <a:pt x="1285482" y="1653475"/>
                </a:cubicBezTo>
                <a:cubicBezTo>
                  <a:pt x="1285835" y="1653334"/>
                  <a:pt x="1286188" y="1653180"/>
                  <a:pt x="1286541" y="1653050"/>
                </a:cubicBezTo>
                <a:cubicBezTo>
                  <a:pt x="1286941" y="1652920"/>
                  <a:pt x="1287389" y="1652766"/>
                  <a:pt x="1287824" y="1652613"/>
                </a:cubicBezTo>
                <a:cubicBezTo>
                  <a:pt x="1289402" y="1652069"/>
                  <a:pt x="1291144" y="1651525"/>
                  <a:pt x="1292957" y="1651111"/>
                </a:cubicBezTo>
                <a:lnTo>
                  <a:pt x="1292944" y="1651099"/>
                </a:lnTo>
                <a:cubicBezTo>
                  <a:pt x="1294652" y="1650721"/>
                  <a:pt x="1296382" y="1650461"/>
                  <a:pt x="1298006" y="1650579"/>
                </a:cubicBezTo>
                <a:cubicBezTo>
                  <a:pt x="1297607" y="1650047"/>
                  <a:pt x="1297159" y="1649563"/>
                  <a:pt x="1296782" y="1649007"/>
                </a:cubicBezTo>
                <a:close/>
                <a:moveTo>
                  <a:pt x="1038135" y="1410232"/>
                </a:moveTo>
                <a:cubicBezTo>
                  <a:pt x="1036925" y="1411639"/>
                  <a:pt x="1035730" y="1413081"/>
                  <a:pt x="1034570" y="1414606"/>
                </a:cubicBezTo>
                <a:cubicBezTo>
                  <a:pt x="1034432" y="1415232"/>
                  <a:pt x="1034286" y="1415859"/>
                  <a:pt x="1034122" y="1416474"/>
                </a:cubicBezTo>
                <a:lnTo>
                  <a:pt x="1034123" y="1416474"/>
                </a:lnTo>
                <a:cubicBezTo>
                  <a:pt x="1035536" y="1414949"/>
                  <a:pt x="1037056" y="1413459"/>
                  <a:pt x="1038650" y="1412005"/>
                </a:cubicBezTo>
                <a:cubicBezTo>
                  <a:pt x="1038491" y="1411414"/>
                  <a:pt x="1038320" y="1410823"/>
                  <a:pt x="1038135" y="1410232"/>
                </a:cubicBezTo>
                <a:close/>
                <a:moveTo>
                  <a:pt x="1269307" y="1623531"/>
                </a:moveTo>
                <a:cubicBezTo>
                  <a:pt x="1268895" y="1623330"/>
                  <a:pt x="1268459" y="1623330"/>
                  <a:pt x="1268000" y="1623661"/>
                </a:cubicBezTo>
                <a:cubicBezTo>
                  <a:pt x="1267964" y="1623685"/>
                  <a:pt x="1267930" y="1623673"/>
                  <a:pt x="1267882" y="1623709"/>
                </a:cubicBezTo>
                <a:cubicBezTo>
                  <a:pt x="1267929" y="1623779"/>
                  <a:pt x="1267930" y="1623838"/>
                  <a:pt x="1267965" y="1623909"/>
                </a:cubicBezTo>
                <a:cubicBezTo>
                  <a:pt x="1268236" y="1624394"/>
                  <a:pt x="1268224" y="1624832"/>
                  <a:pt x="1268000" y="1625198"/>
                </a:cubicBezTo>
                <a:cubicBezTo>
                  <a:pt x="1267930" y="1625304"/>
                  <a:pt x="1267871" y="1625423"/>
                  <a:pt x="1267764" y="1625517"/>
                </a:cubicBezTo>
                <a:cubicBezTo>
                  <a:pt x="1267059" y="1626156"/>
                  <a:pt x="1265622" y="1626297"/>
                  <a:pt x="1264375" y="1625564"/>
                </a:cubicBezTo>
                <a:cubicBezTo>
                  <a:pt x="1264175" y="1625446"/>
                  <a:pt x="1263986" y="1625352"/>
                  <a:pt x="1263810" y="1625186"/>
                </a:cubicBezTo>
                <a:cubicBezTo>
                  <a:pt x="1263574" y="1625222"/>
                  <a:pt x="1263373" y="1625186"/>
                  <a:pt x="1263162" y="1625186"/>
                </a:cubicBezTo>
                <a:cubicBezTo>
                  <a:pt x="1262032" y="1625139"/>
                  <a:pt x="1261114" y="1624571"/>
                  <a:pt x="1260302" y="1623756"/>
                </a:cubicBezTo>
                <a:cubicBezTo>
                  <a:pt x="1259478" y="1622928"/>
                  <a:pt x="1258736" y="1621900"/>
                  <a:pt x="1257935" y="1620954"/>
                </a:cubicBezTo>
                <a:cubicBezTo>
                  <a:pt x="1257794" y="1620777"/>
                  <a:pt x="1257641" y="1620623"/>
                  <a:pt x="1257488" y="1620457"/>
                </a:cubicBezTo>
                <a:cubicBezTo>
                  <a:pt x="1257475" y="1620446"/>
                  <a:pt x="1257465" y="1620434"/>
                  <a:pt x="1257453" y="1620422"/>
                </a:cubicBezTo>
                <a:cubicBezTo>
                  <a:pt x="1257322" y="1620280"/>
                  <a:pt x="1257194" y="1620126"/>
                  <a:pt x="1257064" y="1619996"/>
                </a:cubicBezTo>
                <a:cubicBezTo>
                  <a:pt x="1257064" y="1619996"/>
                  <a:pt x="1257041" y="1620008"/>
                  <a:pt x="1257041" y="1620008"/>
                </a:cubicBezTo>
                <a:cubicBezTo>
                  <a:pt x="1256982" y="1619985"/>
                  <a:pt x="1256817" y="1620079"/>
                  <a:pt x="1256546" y="1620280"/>
                </a:cubicBezTo>
                <a:cubicBezTo>
                  <a:pt x="1255699" y="1620918"/>
                  <a:pt x="1254014" y="1622443"/>
                  <a:pt x="1252991" y="1623389"/>
                </a:cubicBezTo>
                <a:cubicBezTo>
                  <a:pt x="1253191" y="1623661"/>
                  <a:pt x="1253355" y="1623957"/>
                  <a:pt x="1253568" y="1624229"/>
                </a:cubicBezTo>
                <a:cubicBezTo>
                  <a:pt x="1254463" y="1625304"/>
                  <a:pt x="1254227" y="1626510"/>
                  <a:pt x="1253508" y="1627409"/>
                </a:cubicBezTo>
                <a:cubicBezTo>
                  <a:pt x="1253486" y="1627456"/>
                  <a:pt x="1253462" y="1627503"/>
                  <a:pt x="1253427" y="1627551"/>
                </a:cubicBezTo>
                <a:cubicBezTo>
                  <a:pt x="1253521" y="1627657"/>
                  <a:pt x="1253615" y="1627751"/>
                  <a:pt x="1253721" y="1627846"/>
                </a:cubicBezTo>
                <a:cubicBezTo>
                  <a:pt x="1254557" y="1628697"/>
                  <a:pt x="1255393" y="1629430"/>
                  <a:pt x="1255581" y="1629667"/>
                </a:cubicBezTo>
                <a:cubicBezTo>
                  <a:pt x="1256052" y="1630305"/>
                  <a:pt x="1256028" y="1631192"/>
                  <a:pt x="1255663" y="1631854"/>
                </a:cubicBezTo>
                <a:cubicBezTo>
                  <a:pt x="1255357" y="1632421"/>
                  <a:pt x="1254828" y="1632823"/>
                  <a:pt x="1254051" y="1632705"/>
                </a:cubicBezTo>
                <a:cubicBezTo>
                  <a:pt x="1253156" y="1632575"/>
                  <a:pt x="1252097" y="1632208"/>
                  <a:pt x="1251014" y="1631688"/>
                </a:cubicBezTo>
                <a:cubicBezTo>
                  <a:pt x="1250072" y="1631227"/>
                  <a:pt x="1249107" y="1630648"/>
                  <a:pt x="1248259" y="1629962"/>
                </a:cubicBezTo>
                <a:cubicBezTo>
                  <a:pt x="1247929" y="1629856"/>
                  <a:pt x="1247506" y="1629690"/>
                  <a:pt x="1247035" y="1629513"/>
                </a:cubicBezTo>
                <a:cubicBezTo>
                  <a:pt x="1244551" y="1628567"/>
                  <a:pt x="1240442" y="1626995"/>
                  <a:pt x="1237735" y="1626983"/>
                </a:cubicBezTo>
                <a:cubicBezTo>
                  <a:pt x="1235687" y="1626971"/>
                  <a:pt x="1234451" y="1627882"/>
                  <a:pt x="1235428" y="1630719"/>
                </a:cubicBezTo>
                <a:cubicBezTo>
                  <a:pt x="1235875" y="1632007"/>
                  <a:pt x="1236428" y="1633130"/>
                  <a:pt x="1237017" y="1634159"/>
                </a:cubicBezTo>
                <a:cubicBezTo>
                  <a:pt x="1237782" y="1635495"/>
                  <a:pt x="1238653" y="1636641"/>
                  <a:pt x="1239630" y="1637611"/>
                </a:cubicBezTo>
                <a:cubicBezTo>
                  <a:pt x="1241019" y="1638994"/>
                  <a:pt x="1242632" y="1640011"/>
                  <a:pt x="1244374" y="1640803"/>
                </a:cubicBezTo>
                <a:cubicBezTo>
                  <a:pt x="1244610" y="1640921"/>
                  <a:pt x="1244822" y="1641063"/>
                  <a:pt x="1245069" y="1641169"/>
                </a:cubicBezTo>
                <a:cubicBezTo>
                  <a:pt x="1245234" y="1641240"/>
                  <a:pt x="1245422" y="1641287"/>
                  <a:pt x="1245587" y="1641346"/>
                </a:cubicBezTo>
                <a:cubicBezTo>
                  <a:pt x="1246670" y="1641760"/>
                  <a:pt x="1247800" y="1642103"/>
                  <a:pt x="1248977" y="1642363"/>
                </a:cubicBezTo>
                <a:cubicBezTo>
                  <a:pt x="1249354" y="1642458"/>
                  <a:pt x="1249742" y="1642517"/>
                  <a:pt x="1250131" y="1642588"/>
                </a:cubicBezTo>
                <a:cubicBezTo>
                  <a:pt x="1250471" y="1642647"/>
                  <a:pt x="1250813" y="1642718"/>
                  <a:pt x="1251167" y="1642777"/>
                </a:cubicBezTo>
                <a:cubicBezTo>
                  <a:pt x="1252297" y="1642966"/>
                  <a:pt x="1253449" y="1643108"/>
                  <a:pt x="1254616" y="1643214"/>
                </a:cubicBezTo>
                <a:cubicBezTo>
                  <a:pt x="1254710" y="1643226"/>
                  <a:pt x="1254792" y="1643238"/>
                  <a:pt x="1254887" y="1643238"/>
                </a:cubicBezTo>
                <a:cubicBezTo>
                  <a:pt x="1254887" y="1643250"/>
                  <a:pt x="1254898" y="1643250"/>
                  <a:pt x="1254898" y="1643250"/>
                </a:cubicBezTo>
                <a:cubicBezTo>
                  <a:pt x="1255958" y="1643332"/>
                  <a:pt x="1257017" y="1643415"/>
                  <a:pt x="1258088" y="1643474"/>
                </a:cubicBezTo>
                <a:cubicBezTo>
                  <a:pt x="1258206" y="1643474"/>
                  <a:pt x="1258312" y="1643486"/>
                  <a:pt x="1258418" y="1643486"/>
                </a:cubicBezTo>
                <a:cubicBezTo>
                  <a:pt x="1258842" y="1643510"/>
                  <a:pt x="1259265" y="1643545"/>
                  <a:pt x="1259678" y="1643569"/>
                </a:cubicBezTo>
                <a:cubicBezTo>
                  <a:pt x="1260113" y="1643581"/>
                  <a:pt x="1260561" y="1643569"/>
                  <a:pt x="1261008" y="1643569"/>
                </a:cubicBezTo>
                <a:cubicBezTo>
                  <a:pt x="1261538" y="1643557"/>
                  <a:pt x="1262056" y="1643569"/>
                  <a:pt x="1262585" y="1643569"/>
                </a:cubicBezTo>
                <a:cubicBezTo>
                  <a:pt x="1262738" y="1643569"/>
                  <a:pt x="1262903" y="1643569"/>
                  <a:pt x="1263056" y="1643569"/>
                </a:cubicBezTo>
                <a:cubicBezTo>
                  <a:pt x="1263021" y="1643557"/>
                  <a:pt x="1262985" y="1643545"/>
                  <a:pt x="1262962" y="1643533"/>
                </a:cubicBezTo>
                <a:cubicBezTo>
                  <a:pt x="1262833" y="1643510"/>
                  <a:pt x="1262715" y="1643462"/>
                  <a:pt x="1262597" y="1643427"/>
                </a:cubicBezTo>
                <a:cubicBezTo>
                  <a:pt x="1262091" y="1643285"/>
                  <a:pt x="1261596" y="1643143"/>
                  <a:pt x="1261090" y="1642990"/>
                </a:cubicBezTo>
                <a:cubicBezTo>
                  <a:pt x="1260243" y="1642741"/>
                  <a:pt x="1259407" y="1642458"/>
                  <a:pt x="1258571" y="1642162"/>
                </a:cubicBezTo>
                <a:cubicBezTo>
                  <a:pt x="1258453" y="1642127"/>
                  <a:pt x="1258347" y="1642091"/>
                  <a:pt x="1258230" y="1642044"/>
                </a:cubicBezTo>
                <a:cubicBezTo>
                  <a:pt x="1257217" y="1641677"/>
                  <a:pt x="1256228" y="1641275"/>
                  <a:pt x="1255275" y="1640803"/>
                </a:cubicBezTo>
                <a:cubicBezTo>
                  <a:pt x="1255216" y="1640779"/>
                  <a:pt x="1255146" y="1640755"/>
                  <a:pt x="1255087" y="1640720"/>
                </a:cubicBezTo>
                <a:cubicBezTo>
                  <a:pt x="1255040" y="1640696"/>
                  <a:pt x="1254980" y="1640684"/>
                  <a:pt x="1254933" y="1640661"/>
                </a:cubicBezTo>
                <a:cubicBezTo>
                  <a:pt x="1254086" y="1640223"/>
                  <a:pt x="1253274" y="1639739"/>
                  <a:pt x="1252497" y="1639183"/>
                </a:cubicBezTo>
                <a:cubicBezTo>
                  <a:pt x="1251284" y="1638320"/>
                  <a:pt x="1251743" y="1635861"/>
                  <a:pt x="1253462" y="1636169"/>
                </a:cubicBezTo>
                <a:cubicBezTo>
                  <a:pt x="1254145" y="1636298"/>
                  <a:pt x="1254757" y="1636464"/>
                  <a:pt x="1255416" y="1636606"/>
                </a:cubicBezTo>
                <a:cubicBezTo>
                  <a:pt x="1255428" y="1636606"/>
                  <a:pt x="1255440" y="1636606"/>
                  <a:pt x="1255452" y="1636618"/>
                </a:cubicBezTo>
                <a:cubicBezTo>
                  <a:pt x="1256017" y="1636736"/>
                  <a:pt x="1256593" y="1636854"/>
                  <a:pt x="1257147" y="1636984"/>
                </a:cubicBezTo>
                <a:cubicBezTo>
                  <a:pt x="1257794" y="1637150"/>
                  <a:pt x="1258453" y="1637291"/>
                  <a:pt x="1259089" y="1637469"/>
                </a:cubicBezTo>
                <a:cubicBezTo>
                  <a:pt x="1259207" y="1637504"/>
                  <a:pt x="1259324" y="1637540"/>
                  <a:pt x="1259454" y="1637564"/>
                </a:cubicBezTo>
                <a:cubicBezTo>
                  <a:pt x="1260149" y="1637753"/>
                  <a:pt x="1260831" y="1637942"/>
                  <a:pt x="1261526" y="1638143"/>
                </a:cubicBezTo>
                <a:cubicBezTo>
                  <a:pt x="1261926" y="1638261"/>
                  <a:pt x="1262350" y="1638367"/>
                  <a:pt x="1262750" y="1638486"/>
                </a:cubicBezTo>
                <a:cubicBezTo>
                  <a:pt x="1263173" y="1638604"/>
                  <a:pt x="1263586" y="1638710"/>
                  <a:pt x="1264010" y="1638828"/>
                </a:cubicBezTo>
                <a:cubicBezTo>
                  <a:pt x="1264457" y="1638958"/>
                  <a:pt x="1264928" y="1639077"/>
                  <a:pt x="1265387" y="1639207"/>
                </a:cubicBezTo>
                <a:cubicBezTo>
                  <a:pt x="1265587" y="1639266"/>
                  <a:pt x="1265787" y="1639325"/>
                  <a:pt x="1265987" y="1639372"/>
                </a:cubicBezTo>
                <a:cubicBezTo>
                  <a:pt x="1266482" y="1639502"/>
                  <a:pt x="1266976" y="1639644"/>
                  <a:pt x="1267471" y="1639774"/>
                </a:cubicBezTo>
                <a:lnTo>
                  <a:pt x="1267482" y="1639774"/>
                </a:lnTo>
                <a:cubicBezTo>
                  <a:pt x="1267530" y="1639786"/>
                  <a:pt x="1267577" y="1639786"/>
                  <a:pt x="1267623" y="1639798"/>
                </a:cubicBezTo>
                <a:cubicBezTo>
                  <a:pt x="1268118" y="1639928"/>
                  <a:pt x="1268648" y="1640022"/>
                  <a:pt x="1269154" y="1640129"/>
                </a:cubicBezTo>
                <a:cubicBezTo>
                  <a:pt x="1269178" y="1640141"/>
                  <a:pt x="1269201" y="1640141"/>
                  <a:pt x="1269225" y="1640152"/>
                </a:cubicBezTo>
                <a:cubicBezTo>
                  <a:pt x="1270143" y="1640353"/>
                  <a:pt x="1271049" y="1640590"/>
                  <a:pt x="1272014" y="1640755"/>
                </a:cubicBezTo>
                <a:cubicBezTo>
                  <a:pt x="1270943" y="1640070"/>
                  <a:pt x="1270025" y="1639396"/>
                  <a:pt x="1269189" y="1638746"/>
                </a:cubicBezTo>
                <a:cubicBezTo>
                  <a:pt x="1269178" y="1638734"/>
                  <a:pt x="1269154" y="1638722"/>
                  <a:pt x="1269142" y="1638698"/>
                </a:cubicBezTo>
                <a:cubicBezTo>
                  <a:pt x="1268554" y="1638249"/>
                  <a:pt x="1268024" y="1637800"/>
                  <a:pt x="1267553" y="1637374"/>
                </a:cubicBezTo>
                <a:cubicBezTo>
                  <a:pt x="1267353" y="1637197"/>
                  <a:pt x="1267176" y="1637020"/>
                  <a:pt x="1267000" y="1636854"/>
                </a:cubicBezTo>
                <a:cubicBezTo>
                  <a:pt x="1266788" y="1636641"/>
                  <a:pt x="1266576" y="1636440"/>
                  <a:pt x="1266399" y="1636239"/>
                </a:cubicBezTo>
                <a:cubicBezTo>
                  <a:pt x="1264069" y="1633721"/>
                  <a:pt x="1264116" y="1632090"/>
                  <a:pt x="1266858" y="1632669"/>
                </a:cubicBezTo>
                <a:cubicBezTo>
                  <a:pt x="1267471" y="1632799"/>
                  <a:pt x="1268247" y="1633071"/>
                  <a:pt x="1269142" y="1633438"/>
                </a:cubicBezTo>
                <a:cubicBezTo>
                  <a:pt x="1269425" y="1633556"/>
                  <a:pt x="1269719" y="1633686"/>
                  <a:pt x="1270037" y="1633828"/>
                </a:cubicBezTo>
                <a:cubicBezTo>
                  <a:pt x="1271249" y="1634395"/>
                  <a:pt x="1272686" y="1635164"/>
                  <a:pt x="1274345" y="1636157"/>
                </a:cubicBezTo>
                <a:cubicBezTo>
                  <a:pt x="1274569" y="1636298"/>
                  <a:pt x="1274804" y="1636452"/>
                  <a:pt x="1275040" y="1636594"/>
                </a:cubicBezTo>
                <a:cubicBezTo>
                  <a:pt x="1275452" y="1636842"/>
                  <a:pt x="1275829" y="1637067"/>
                  <a:pt x="1276264" y="1637339"/>
                </a:cubicBezTo>
                <a:cubicBezTo>
                  <a:pt x="1275723" y="1636251"/>
                  <a:pt x="1275311" y="1635365"/>
                  <a:pt x="1275016" y="1634230"/>
                </a:cubicBezTo>
                <a:cubicBezTo>
                  <a:pt x="1274922" y="1633875"/>
                  <a:pt x="1274827" y="1633520"/>
                  <a:pt x="1274757" y="1633095"/>
                </a:cubicBezTo>
                <a:cubicBezTo>
                  <a:pt x="1274675" y="1632492"/>
                  <a:pt x="1274616" y="1631794"/>
                  <a:pt x="1274581" y="1630967"/>
                </a:cubicBezTo>
                <a:cubicBezTo>
                  <a:pt x="1274144" y="1630530"/>
                  <a:pt x="1273745" y="1629986"/>
                  <a:pt x="1273357" y="1629407"/>
                </a:cubicBezTo>
                <a:cubicBezTo>
                  <a:pt x="1272497" y="1628130"/>
                  <a:pt x="1271756" y="1626652"/>
                  <a:pt x="1271026" y="1625458"/>
                </a:cubicBezTo>
                <a:cubicBezTo>
                  <a:pt x="1270461" y="1624524"/>
                  <a:pt x="1269896" y="1623827"/>
                  <a:pt x="1269307" y="1623531"/>
                </a:cubicBezTo>
                <a:close/>
                <a:moveTo>
                  <a:pt x="1462459" y="1800526"/>
                </a:moveTo>
                <a:cubicBezTo>
                  <a:pt x="1461435" y="1801212"/>
                  <a:pt x="1460258" y="1801779"/>
                  <a:pt x="1459022" y="1802323"/>
                </a:cubicBezTo>
                <a:cubicBezTo>
                  <a:pt x="1457904" y="1802807"/>
                  <a:pt x="1456715" y="1803268"/>
                  <a:pt x="1455467" y="1803682"/>
                </a:cubicBezTo>
                <a:cubicBezTo>
                  <a:pt x="1449640" y="1805574"/>
                  <a:pt x="1442683" y="1806839"/>
                  <a:pt x="1436796" y="1809156"/>
                </a:cubicBezTo>
                <a:cubicBezTo>
                  <a:pt x="1435313" y="1809747"/>
                  <a:pt x="1433900" y="1810397"/>
                  <a:pt x="1432594" y="1811153"/>
                </a:cubicBezTo>
                <a:cubicBezTo>
                  <a:pt x="1429581" y="1812880"/>
                  <a:pt x="1427167" y="1815149"/>
                  <a:pt x="1425755" y="1818247"/>
                </a:cubicBezTo>
                <a:cubicBezTo>
                  <a:pt x="1425555" y="1818696"/>
                  <a:pt x="1425331" y="1819110"/>
                  <a:pt x="1425166" y="1819583"/>
                </a:cubicBezTo>
                <a:cubicBezTo>
                  <a:pt x="1424884" y="1820445"/>
                  <a:pt x="1424660" y="1821344"/>
                  <a:pt x="1424518" y="1822325"/>
                </a:cubicBezTo>
                <a:cubicBezTo>
                  <a:pt x="1424213" y="1824500"/>
                  <a:pt x="1424295" y="1826735"/>
                  <a:pt x="1424236" y="1828933"/>
                </a:cubicBezTo>
                <a:cubicBezTo>
                  <a:pt x="1424200" y="1830364"/>
                  <a:pt x="1424047" y="1831771"/>
                  <a:pt x="1423777" y="1833154"/>
                </a:cubicBezTo>
                <a:cubicBezTo>
                  <a:pt x="1423600" y="1834017"/>
                  <a:pt x="1423424" y="1834892"/>
                  <a:pt x="1423071" y="1835731"/>
                </a:cubicBezTo>
                <a:cubicBezTo>
                  <a:pt x="1424060" y="1835093"/>
                  <a:pt x="1425013" y="1834371"/>
                  <a:pt x="1425954" y="1833615"/>
                </a:cubicBezTo>
                <a:cubicBezTo>
                  <a:pt x="1427402" y="1832456"/>
                  <a:pt x="1428851" y="1831227"/>
                  <a:pt x="1430299" y="1830021"/>
                </a:cubicBezTo>
                <a:cubicBezTo>
                  <a:pt x="1431911" y="1828661"/>
                  <a:pt x="1433560" y="1827337"/>
                  <a:pt x="1435313" y="1826285"/>
                </a:cubicBezTo>
                <a:cubicBezTo>
                  <a:pt x="1436926" y="1825304"/>
                  <a:pt x="1438574" y="1824394"/>
                  <a:pt x="1440234" y="1823484"/>
                </a:cubicBezTo>
                <a:cubicBezTo>
                  <a:pt x="1441211" y="1822963"/>
                  <a:pt x="1442188" y="1822432"/>
                  <a:pt x="1443153" y="1821888"/>
                </a:cubicBezTo>
                <a:cubicBezTo>
                  <a:pt x="1445708" y="1820457"/>
                  <a:pt x="1448215" y="1818956"/>
                  <a:pt x="1450523" y="1817147"/>
                </a:cubicBezTo>
                <a:cubicBezTo>
                  <a:pt x="1450899" y="1816852"/>
                  <a:pt x="1451170" y="1816509"/>
                  <a:pt x="1451522" y="1816201"/>
                </a:cubicBezTo>
                <a:cubicBezTo>
                  <a:pt x="1452406" y="1815445"/>
                  <a:pt x="1453254" y="1814688"/>
                  <a:pt x="1454007" y="1813873"/>
                </a:cubicBezTo>
                <a:cubicBezTo>
                  <a:pt x="1456503" y="1811177"/>
                  <a:pt x="1458422" y="1808186"/>
                  <a:pt x="1460176" y="1804947"/>
                </a:cubicBezTo>
                <a:cubicBezTo>
                  <a:pt x="1460611" y="1804120"/>
                  <a:pt x="1461047" y="1803268"/>
                  <a:pt x="1461482" y="1802417"/>
                </a:cubicBezTo>
                <a:cubicBezTo>
                  <a:pt x="1461800" y="1801779"/>
                  <a:pt x="1462130" y="1801176"/>
                  <a:pt x="1462459" y="1800526"/>
                </a:cubicBezTo>
                <a:close/>
                <a:moveTo>
                  <a:pt x="889556" y="1271787"/>
                </a:moveTo>
                <a:cubicBezTo>
                  <a:pt x="890101" y="1272308"/>
                  <a:pt x="890335" y="1273171"/>
                  <a:pt x="889731" y="1273939"/>
                </a:cubicBezTo>
                <a:cubicBezTo>
                  <a:pt x="887573" y="1276693"/>
                  <a:pt x="886282" y="1280985"/>
                  <a:pt x="883356" y="1282864"/>
                </a:cubicBezTo>
                <a:cubicBezTo>
                  <a:pt x="881610" y="1283987"/>
                  <a:pt x="880066" y="1280441"/>
                  <a:pt x="887332" y="1271882"/>
                </a:cubicBezTo>
                <a:cubicBezTo>
                  <a:pt x="887972" y="1271125"/>
                  <a:pt x="888841" y="1271220"/>
                  <a:pt x="889432" y="1271681"/>
                </a:cubicBezTo>
                <a:cubicBezTo>
                  <a:pt x="889477" y="1271716"/>
                  <a:pt x="889516" y="1271752"/>
                  <a:pt x="889556" y="1271787"/>
                </a:cubicBezTo>
                <a:close/>
                <a:moveTo>
                  <a:pt x="1138522" y="1501354"/>
                </a:moveTo>
                <a:cubicBezTo>
                  <a:pt x="1138369" y="1501460"/>
                  <a:pt x="1138239" y="1501543"/>
                  <a:pt x="1138098" y="1501649"/>
                </a:cubicBezTo>
                <a:cubicBezTo>
                  <a:pt x="1138004" y="1501720"/>
                  <a:pt x="1137922" y="1501779"/>
                  <a:pt x="1137827" y="1501850"/>
                </a:cubicBezTo>
                <a:cubicBezTo>
                  <a:pt x="1137910" y="1501838"/>
                  <a:pt x="1137979" y="1501826"/>
                  <a:pt x="1138051" y="1501815"/>
                </a:cubicBezTo>
                <a:cubicBezTo>
                  <a:pt x="1138157" y="1501803"/>
                  <a:pt x="1138251" y="1501791"/>
                  <a:pt x="1138345" y="1501779"/>
                </a:cubicBezTo>
                <a:cubicBezTo>
                  <a:pt x="1138404" y="1501637"/>
                  <a:pt x="1138475" y="1501495"/>
                  <a:pt x="1138522" y="1501354"/>
                </a:cubicBezTo>
                <a:close/>
                <a:moveTo>
                  <a:pt x="1151977" y="1510929"/>
                </a:moveTo>
                <a:cubicBezTo>
                  <a:pt x="1151895" y="1510918"/>
                  <a:pt x="1151812" y="1510906"/>
                  <a:pt x="1151730" y="1510894"/>
                </a:cubicBezTo>
                <a:cubicBezTo>
                  <a:pt x="1147939" y="1510338"/>
                  <a:pt x="1144478" y="1509913"/>
                  <a:pt x="1141159" y="1509747"/>
                </a:cubicBezTo>
                <a:cubicBezTo>
                  <a:pt x="1140912" y="1509735"/>
                  <a:pt x="1140653" y="1509723"/>
                  <a:pt x="1140405" y="1509712"/>
                </a:cubicBezTo>
                <a:cubicBezTo>
                  <a:pt x="1139122" y="1509664"/>
                  <a:pt x="1137839" y="1509676"/>
                  <a:pt x="1136580" y="1509747"/>
                </a:cubicBezTo>
                <a:cubicBezTo>
                  <a:pt x="1136015" y="1509771"/>
                  <a:pt x="1135450" y="1509794"/>
                  <a:pt x="1134883" y="1509853"/>
                </a:cubicBezTo>
                <a:cubicBezTo>
                  <a:pt x="1132459" y="1510090"/>
                  <a:pt x="1130057" y="1510551"/>
                  <a:pt x="1127573" y="1511367"/>
                </a:cubicBezTo>
                <a:cubicBezTo>
                  <a:pt x="1124878" y="1512253"/>
                  <a:pt x="1122112" y="1513518"/>
                  <a:pt x="1119146" y="1515315"/>
                </a:cubicBezTo>
                <a:lnTo>
                  <a:pt x="1119157" y="1515303"/>
                </a:lnTo>
                <a:cubicBezTo>
                  <a:pt x="1118604" y="1515634"/>
                  <a:pt x="1117698" y="1516285"/>
                  <a:pt x="1116579" y="1517100"/>
                </a:cubicBezTo>
                <a:cubicBezTo>
                  <a:pt x="1114072" y="1518909"/>
                  <a:pt x="1110458" y="1521569"/>
                  <a:pt x="1107174" y="1523567"/>
                </a:cubicBezTo>
                <a:cubicBezTo>
                  <a:pt x="1106538" y="1523945"/>
                  <a:pt x="1105925" y="1524311"/>
                  <a:pt x="1105337" y="1524631"/>
                </a:cubicBezTo>
                <a:cubicBezTo>
                  <a:pt x="1103206" y="1525777"/>
                  <a:pt x="1101394" y="1526439"/>
                  <a:pt x="1100322" y="1526179"/>
                </a:cubicBezTo>
                <a:cubicBezTo>
                  <a:pt x="1100181" y="1526144"/>
                  <a:pt x="1100028" y="1526132"/>
                  <a:pt x="1099922" y="1526061"/>
                </a:cubicBezTo>
                <a:cubicBezTo>
                  <a:pt x="1100028" y="1526132"/>
                  <a:pt x="1100099" y="1526203"/>
                  <a:pt x="1100205" y="1526262"/>
                </a:cubicBezTo>
                <a:cubicBezTo>
                  <a:pt x="1101405" y="1527007"/>
                  <a:pt x="1102418" y="1527822"/>
                  <a:pt x="1103336" y="1528674"/>
                </a:cubicBezTo>
                <a:cubicBezTo>
                  <a:pt x="1103771" y="1529087"/>
                  <a:pt x="1104195" y="1529489"/>
                  <a:pt x="1104584" y="1529927"/>
                </a:cubicBezTo>
                <a:cubicBezTo>
                  <a:pt x="1104866" y="1530234"/>
                  <a:pt x="1105148" y="1530553"/>
                  <a:pt x="1105408" y="1530872"/>
                </a:cubicBezTo>
                <a:cubicBezTo>
                  <a:pt x="1106584" y="1532291"/>
                  <a:pt x="1107656" y="1533851"/>
                  <a:pt x="1108833" y="1535601"/>
                </a:cubicBezTo>
                <a:cubicBezTo>
                  <a:pt x="1108869" y="1535637"/>
                  <a:pt x="1108880" y="1535672"/>
                  <a:pt x="1108916" y="1535708"/>
                </a:cubicBezTo>
                <a:cubicBezTo>
                  <a:pt x="1109905" y="1537185"/>
                  <a:pt x="1110952" y="1538427"/>
                  <a:pt x="1112035" y="1539561"/>
                </a:cubicBezTo>
                <a:cubicBezTo>
                  <a:pt x="1113966" y="1541595"/>
                  <a:pt x="1116050" y="1543120"/>
                  <a:pt x="1118263" y="1544219"/>
                </a:cubicBezTo>
                <a:cubicBezTo>
                  <a:pt x="1120535" y="1545366"/>
                  <a:pt x="1122936" y="1546111"/>
                  <a:pt x="1125478" y="1546477"/>
                </a:cubicBezTo>
                <a:cubicBezTo>
                  <a:pt x="1127609" y="1546785"/>
                  <a:pt x="1129834" y="1546867"/>
                  <a:pt x="1132142" y="1546761"/>
                </a:cubicBezTo>
                <a:cubicBezTo>
                  <a:pt x="1129246" y="1546217"/>
                  <a:pt x="1126821" y="1544905"/>
                  <a:pt x="1126573" y="1542576"/>
                </a:cubicBezTo>
                <a:cubicBezTo>
                  <a:pt x="1126562" y="1542446"/>
                  <a:pt x="1126479" y="1542351"/>
                  <a:pt x="1126479" y="1542221"/>
                </a:cubicBezTo>
                <a:cubicBezTo>
                  <a:pt x="1126479" y="1540223"/>
                  <a:pt x="1128999" y="1540294"/>
                  <a:pt x="1130341" y="1540554"/>
                </a:cubicBezTo>
                <a:cubicBezTo>
                  <a:pt x="1130364" y="1540566"/>
                  <a:pt x="1130411" y="1540566"/>
                  <a:pt x="1130435" y="1540566"/>
                </a:cubicBezTo>
                <a:cubicBezTo>
                  <a:pt x="1131694" y="1540838"/>
                  <a:pt x="1132919" y="1541288"/>
                  <a:pt x="1134178" y="1541619"/>
                </a:cubicBezTo>
                <a:cubicBezTo>
                  <a:pt x="1134520" y="1541713"/>
                  <a:pt x="1134861" y="1541843"/>
                  <a:pt x="1135226" y="1541902"/>
                </a:cubicBezTo>
                <a:cubicBezTo>
                  <a:pt x="1134767" y="1541122"/>
                  <a:pt x="1134390" y="1540306"/>
                  <a:pt x="1134013" y="1539479"/>
                </a:cubicBezTo>
                <a:cubicBezTo>
                  <a:pt x="1133990" y="1539408"/>
                  <a:pt x="1133943" y="1539349"/>
                  <a:pt x="1133919" y="1539278"/>
                </a:cubicBezTo>
                <a:cubicBezTo>
                  <a:pt x="1132248" y="1539029"/>
                  <a:pt x="1128716" y="1538143"/>
                  <a:pt x="1125596" y="1536795"/>
                </a:cubicBezTo>
                <a:cubicBezTo>
                  <a:pt x="1123866" y="1536050"/>
                  <a:pt x="1122277" y="1535152"/>
                  <a:pt x="1121194" y="1534124"/>
                </a:cubicBezTo>
                <a:cubicBezTo>
                  <a:pt x="1119946" y="1532965"/>
                  <a:pt x="1119346" y="1531641"/>
                  <a:pt x="1120028" y="1530187"/>
                </a:cubicBezTo>
                <a:cubicBezTo>
                  <a:pt x="1120099" y="1530021"/>
                  <a:pt x="1120205" y="1529927"/>
                  <a:pt x="1120299" y="1529797"/>
                </a:cubicBezTo>
                <a:cubicBezTo>
                  <a:pt x="1121512" y="1528224"/>
                  <a:pt x="1124219" y="1529454"/>
                  <a:pt x="1125549" y="1530199"/>
                </a:cubicBezTo>
                <a:cubicBezTo>
                  <a:pt x="1125573" y="1530210"/>
                  <a:pt x="1125585" y="1530222"/>
                  <a:pt x="1125596" y="1530222"/>
                </a:cubicBezTo>
                <a:cubicBezTo>
                  <a:pt x="1125773" y="1530329"/>
                  <a:pt x="1125961" y="1530400"/>
                  <a:pt x="1126138" y="1530506"/>
                </a:cubicBezTo>
                <a:cubicBezTo>
                  <a:pt x="1128127" y="1531582"/>
                  <a:pt x="1130164" y="1532492"/>
                  <a:pt x="1132212" y="1533367"/>
                </a:cubicBezTo>
                <a:cubicBezTo>
                  <a:pt x="1132023" y="1532019"/>
                  <a:pt x="1131965" y="1530683"/>
                  <a:pt x="1132023" y="1529336"/>
                </a:cubicBezTo>
                <a:cubicBezTo>
                  <a:pt x="1130870" y="1528804"/>
                  <a:pt x="1129540" y="1528165"/>
                  <a:pt x="1128304" y="1527385"/>
                </a:cubicBezTo>
                <a:cubicBezTo>
                  <a:pt x="1127680" y="1526995"/>
                  <a:pt x="1127115" y="1526558"/>
                  <a:pt x="1126585" y="1526097"/>
                </a:cubicBezTo>
                <a:cubicBezTo>
                  <a:pt x="1126079" y="1525659"/>
                  <a:pt x="1125619" y="1525198"/>
                  <a:pt x="1125254" y="1524690"/>
                </a:cubicBezTo>
                <a:cubicBezTo>
                  <a:pt x="1124737" y="1523957"/>
                  <a:pt x="1124384" y="1523153"/>
                  <a:pt x="1124302" y="1522266"/>
                </a:cubicBezTo>
                <a:cubicBezTo>
                  <a:pt x="1124219" y="1521250"/>
                  <a:pt x="1124808" y="1520458"/>
                  <a:pt x="1125797" y="1520233"/>
                </a:cubicBezTo>
                <a:cubicBezTo>
                  <a:pt x="1126220" y="1520138"/>
                  <a:pt x="1126644" y="1520221"/>
                  <a:pt x="1127068" y="1520257"/>
                </a:cubicBezTo>
                <a:cubicBezTo>
                  <a:pt x="1127562" y="1520292"/>
                  <a:pt x="1128045" y="1520387"/>
                  <a:pt x="1128539" y="1520576"/>
                </a:cubicBezTo>
                <a:cubicBezTo>
                  <a:pt x="1129823" y="1521037"/>
                  <a:pt x="1131070" y="1521876"/>
                  <a:pt x="1132224" y="1522869"/>
                </a:cubicBezTo>
                <a:cubicBezTo>
                  <a:pt x="1132624" y="1523212"/>
                  <a:pt x="1133036" y="1523555"/>
                  <a:pt x="1133401" y="1523910"/>
                </a:cubicBezTo>
                <a:cubicBezTo>
                  <a:pt x="1134272" y="1522361"/>
                  <a:pt x="1135497" y="1521332"/>
                  <a:pt x="1136862" y="1520493"/>
                </a:cubicBezTo>
                <a:cubicBezTo>
                  <a:pt x="1137027" y="1520398"/>
                  <a:pt x="1137168" y="1520257"/>
                  <a:pt x="1137333" y="1520162"/>
                </a:cubicBezTo>
                <a:cubicBezTo>
                  <a:pt x="1137133" y="1519961"/>
                  <a:pt x="1136921" y="1519784"/>
                  <a:pt x="1136720" y="1519583"/>
                </a:cubicBezTo>
                <a:cubicBezTo>
                  <a:pt x="1136321" y="1519181"/>
                  <a:pt x="1135920" y="1518791"/>
                  <a:pt x="1135473" y="1518436"/>
                </a:cubicBezTo>
                <a:cubicBezTo>
                  <a:pt x="1134908" y="1517999"/>
                  <a:pt x="1134308" y="1517573"/>
                  <a:pt x="1133613" y="1517230"/>
                </a:cubicBezTo>
                <a:cubicBezTo>
                  <a:pt x="1132483" y="1516675"/>
                  <a:pt x="1132142" y="1515693"/>
                  <a:pt x="1132283" y="1514736"/>
                </a:cubicBezTo>
                <a:cubicBezTo>
                  <a:pt x="1132377" y="1513979"/>
                  <a:pt x="1132776" y="1513246"/>
                  <a:pt x="1133378" y="1512750"/>
                </a:cubicBezTo>
                <a:cubicBezTo>
                  <a:pt x="1134165" y="1512088"/>
                  <a:pt x="1135249" y="1511828"/>
                  <a:pt x="1136379" y="1512466"/>
                </a:cubicBezTo>
                <a:cubicBezTo>
                  <a:pt x="1136403" y="1512478"/>
                  <a:pt x="1136427" y="1512501"/>
                  <a:pt x="1136450" y="1512513"/>
                </a:cubicBezTo>
                <a:cubicBezTo>
                  <a:pt x="1137109" y="1512892"/>
                  <a:pt x="1137733" y="1513305"/>
                  <a:pt x="1138333" y="1513743"/>
                </a:cubicBezTo>
                <a:cubicBezTo>
                  <a:pt x="1139958" y="1514937"/>
                  <a:pt x="1141371" y="1516379"/>
                  <a:pt x="1142348" y="1518105"/>
                </a:cubicBezTo>
                <a:cubicBezTo>
                  <a:pt x="1142489" y="1518058"/>
                  <a:pt x="1142607" y="1517999"/>
                  <a:pt x="1142736" y="1517951"/>
                </a:cubicBezTo>
                <a:cubicBezTo>
                  <a:pt x="1143937" y="1517538"/>
                  <a:pt x="1145138" y="1517088"/>
                  <a:pt x="1146268" y="1516556"/>
                </a:cubicBezTo>
                <a:cubicBezTo>
                  <a:pt x="1144678" y="1516084"/>
                  <a:pt x="1143184" y="1515422"/>
                  <a:pt x="1142077" y="1514771"/>
                </a:cubicBezTo>
                <a:cubicBezTo>
                  <a:pt x="1142053" y="1514748"/>
                  <a:pt x="1142053" y="1514724"/>
                  <a:pt x="1142018" y="1514700"/>
                </a:cubicBezTo>
                <a:cubicBezTo>
                  <a:pt x="1141277" y="1514204"/>
                  <a:pt x="1141265" y="1513353"/>
                  <a:pt x="1141653" y="1512691"/>
                </a:cubicBezTo>
                <a:cubicBezTo>
                  <a:pt x="1141877" y="1512312"/>
                  <a:pt x="1142195" y="1511970"/>
                  <a:pt x="1142654" y="1511863"/>
                </a:cubicBezTo>
                <a:cubicBezTo>
                  <a:pt x="1144996" y="1511272"/>
                  <a:pt x="1148587" y="1511071"/>
                  <a:pt x="1151330" y="1512017"/>
                </a:cubicBezTo>
                <a:cubicBezTo>
                  <a:pt x="1151483" y="1511745"/>
                  <a:pt x="1151648" y="1511497"/>
                  <a:pt x="1151801" y="1511237"/>
                </a:cubicBezTo>
                <a:cubicBezTo>
                  <a:pt x="1151859" y="1511130"/>
                  <a:pt x="1151930" y="1511048"/>
                  <a:pt x="1151977" y="1510929"/>
                </a:cubicBezTo>
                <a:close/>
                <a:moveTo>
                  <a:pt x="790073" y="1176008"/>
                </a:moveTo>
                <a:cubicBezTo>
                  <a:pt x="768108" y="1154221"/>
                  <a:pt x="751548" y="1142021"/>
                  <a:pt x="750993" y="1141477"/>
                </a:cubicBezTo>
                <a:cubicBezTo>
                  <a:pt x="751768" y="1143439"/>
                  <a:pt x="752572" y="1145425"/>
                  <a:pt x="753448" y="1147459"/>
                </a:cubicBezTo>
                <a:cubicBezTo>
                  <a:pt x="764062" y="1158595"/>
                  <a:pt x="777587" y="1167201"/>
                  <a:pt x="790073" y="1176008"/>
                </a:cubicBezTo>
                <a:close/>
                <a:moveTo>
                  <a:pt x="1162182" y="1518471"/>
                </a:moveTo>
                <a:cubicBezTo>
                  <a:pt x="1162853" y="1519535"/>
                  <a:pt x="1163171" y="1520658"/>
                  <a:pt x="1163665" y="1521817"/>
                </a:cubicBezTo>
                <a:cubicBezTo>
                  <a:pt x="1163818" y="1522183"/>
                  <a:pt x="1163853" y="1522514"/>
                  <a:pt x="1163830" y="1522821"/>
                </a:cubicBezTo>
                <a:cubicBezTo>
                  <a:pt x="1163724" y="1524547"/>
                  <a:pt x="1161134" y="1525233"/>
                  <a:pt x="1159769" y="1524181"/>
                </a:cubicBezTo>
                <a:cubicBezTo>
                  <a:pt x="1157697" y="1522609"/>
                  <a:pt x="1157296" y="1520646"/>
                  <a:pt x="1158544" y="1518400"/>
                </a:cubicBezTo>
                <a:cubicBezTo>
                  <a:pt x="1158886" y="1517774"/>
                  <a:pt x="1159474" y="1517513"/>
                  <a:pt x="1160086" y="1517466"/>
                </a:cubicBezTo>
                <a:cubicBezTo>
                  <a:pt x="1160875" y="1517395"/>
                  <a:pt x="1161723" y="1517738"/>
                  <a:pt x="1162182" y="1518471"/>
                </a:cubicBezTo>
                <a:close/>
                <a:moveTo>
                  <a:pt x="988671" y="1357673"/>
                </a:moveTo>
                <a:cubicBezTo>
                  <a:pt x="993365" y="1364151"/>
                  <a:pt x="992709" y="1368632"/>
                  <a:pt x="985951" y="1359292"/>
                </a:cubicBezTo>
                <a:cubicBezTo>
                  <a:pt x="984749" y="1357637"/>
                  <a:pt x="987483" y="1356030"/>
                  <a:pt x="988671" y="1357673"/>
                </a:cubicBezTo>
                <a:close/>
                <a:moveTo>
                  <a:pt x="903263" y="1277580"/>
                </a:moveTo>
                <a:cubicBezTo>
                  <a:pt x="903437" y="1277569"/>
                  <a:pt x="903561" y="1277770"/>
                  <a:pt x="903509" y="1277935"/>
                </a:cubicBezTo>
                <a:cubicBezTo>
                  <a:pt x="902853" y="1279909"/>
                  <a:pt x="901092" y="1281245"/>
                  <a:pt x="899229" y="1282416"/>
                </a:cubicBezTo>
                <a:cubicBezTo>
                  <a:pt x="898088" y="1283125"/>
                  <a:pt x="896917" y="1283787"/>
                  <a:pt x="895914" y="1284437"/>
                </a:cubicBezTo>
                <a:cubicBezTo>
                  <a:pt x="895113" y="1284969"/>
                  <a:pt x="894395" y="1285548"/>
                  <a:pt x="893641" y="1286104"/>
                </a:cubicBezTo>
                <a:cubicBezTo>
                  <a:pt x="893576" y="1286163"/>
                  <a:pt x="893513" y="1286234"/>
                  <a:pt x="893450" y="1286305"/>
                </a:cubicBezTo>
                <a:cubicBezTo>
                  <a:pt x="892319" y="1287546"/>
                  <a:pt x="891236" y="1288835"/>
                  <a:pt x="890266" y="1290147"/>
                </a:cubicBezTo>
                <a:cubicBezTo>
                  <a:pt x="887838" y="1293445"/>
                  <a:pt x="881942" y="1304132"/>
                  <a:pt x="881906" y="1299793"/>
                </a:cubicBezTo>
                <a:cubicBezTo>
                  <a:pt x="881898" y="1299108"/>
                  <a:pt x="882004" y="1298316"/>
                  <a:pt x="882198" y="1297476"/>
                </a:cubicBezTo>
                <a:cubicBezTo>
                  <a:pt x="882213" y="1297417"/>
                  <a:pt x="882243" y="1297358"/>
                  <a:pt x="882258" y="1297299"/>
                </a:cubicBezTo>
                <a:cubicBezTo>
                  <a:pt x="882880" y="1294781"/>
                  <a:pt x="884423" y="1291767"/>
                  <a:pt x="886881" y="1288787"/>
                </a:cubicBezTo>
                <a:cubicBezTo>
                  <a:pt x="888414" y="1286222"/>
                  <a:pt x="890927" y="1284130"/>
                  <a:pt x="893345" y="1282569"/>
                </a:cubicBezTo>
                <a:cubicBezTo>
                  <a:pt x="895465" y="1281210"/>
                  <a:pt x="898007" y="1279165"/>
                  <a:pt x="900600" y="1278172"/>
                </a:cubicBezTo>
                <a:cubicBezTo>
                  <a:pt x="901487" y="1277829"/>
                  <a:pt x="902379" y="1277604"/>
                  <a:pt x="903263" y="1277580"/>
                </a:cubicBezTo>
                <a:close/>
                <a:moveTo>
                  <a:pt x="1131694" y="1488137"/>
                </a:moveTo>
                <a:cubicBezTo>
                  <a:pt x="1132847" y="1489071"/>
                  <a:pt x="1132612" y="1489981"/>
                  <a:pt x="1131517" y="1490584"/>
                </a:cubicBezTo>
                <a:cubicBezTo>
                  <a:pt x="1129386" y="1491778"/>
                  <a:pt x="1123948" y="1491754"/>
                  <a:pt x="1118839" y="1488373"/>
                </a:cubicBezTo>
                <a:cubicBezTo>
                  <a:pt x="1117909" y="1487759"/>
                  <a:pt x="1116991" y="1487049"/>
                  <a:pt x="1116108" y="1486210"/>
                </a:cubicBezTo>
                <a:cubicBezTo>
                  <a:pt x="1114766" y="1484921"/>
                  <a:pt x="1116343" y="1482711"/>
                  <a:pt x="1117897" y="1483869"/>
                </a:cubicBezTo>
                <a:cubicBezTo>
                  <a:pt x="1118533" y="1484354"/>
                  <a:pt x="1119286" y="1484732"/>
                  <a:pt x="1120075" y="1485087"/>
                </a:cubicBezTo>
                <a:cubicBezTo>
                  <a:pt x="1120746" y="1485382"/>
                  <a:pt x="1121464" y="1485643"/>
                  <a:pt x="1122194" y="1485867"/>
                </a:cubicBezTo>
                <a:cubicBezTo>
                  <a:pt x="1126243" y="1487108"/>
                  <a:pt x="1130775" y="1487404"/>
                  <a:pt x="1131694" y="1488137"/>
                </a:cubicBezTo>
                <a:close/>
                <a:moveTo>
                  <a:pt x="1006753" y="1370807"/>
                </a:moveTo>
                <a:cubicBezTo>
                  <a:pt x="1007364" y="1372273"/>
                  <a:pt x="1007745" y="1373644"/>
                  <a:pt x="1008034" y="1374944"/>
                </a:cubicBezTo>
                <a:cubicBezTo>
                  <a:pt x="1009538" y="1381718"/>
                  <a:pt x="1007227" y="1385903"/>
                  <a:pt x="1006255" y="1383042"/>
                </a:cubicBezTo>
                <a:cubicBezTo>
                  <a:pt x="1005364" y="1380453"/>
                  <a:pt x="1005289" y="1377699"/>
                  <a:pt x="1004977" y="1374991"/>
                </a:cubicBezTo>
                <a:cubicBezTo>
                  <a:pt x="1004915" y="1374460"/>
                  <a:pt x="1004808" y="1373928"/>
                  <a:pt x="1004720" y="1373396"/>
                </a:cubicBezTo>
                <a:cubicBezTo>
                  <a:pt x="1004625" y="1372828"/>
                  <a:pt x="1004553" y="1372261"/>
                  <a:pt x="1004408" y="1371705"/>
                </a:cubicBezTo>
                <a:cubicBezTo>
                  <a:pt x="1004297" y="1371280"/>
                  <a:pt x="1004389" y="1370925"/>
                  <a:pt x="1004569" y="1370641"/>
                </a:cubicBezTo>
                <a:cubicBezTo>
                  <a:pt x="1005055" y="1369873"/>
                  <a:pt x="1006293" y="1369695"/>
                  <a:pt x="1006753" y="1370807"/>
                </a:cubicBezTo>
                <a:close/>
                <a:moveTo>
                  <a:pt x="1150247" y="1501933"/>
                </a:moveTo>
                <a:cubicBezTo>
                  <a:pt x="1150353" y="1502642"/>
                  <a:pt x="1150482" y="1503340"/>
                  <a:pt x="1150588" y="1504049"/>
                </a:cubicBezTo>
                <a:cubicBezTo>
                  <a:pt x="1151259" y="1504463"/>
                  <a:pt x="1151871" y="1504995"/>
                  <a:pt x="1152472" y="1505539"/>
                </a:cubicBezTo>
                <a:cubicBezTo>
                  <a:pt x="1152095" y="1504936"/>
                  <a:pt x="1151730" y="1504345"/>
                  <a:pt x="1151400" y="1503801"/>
                </a:cubicBezTo>
                <a:cubicBezTo>
                  <a:pt x="1150977" y="1503127"/>
                  <a:pt x="1150600" y="1502500"/>
                  <a:pt x="1150247" y="1501933"/>
                </a:cubicBezTo>
                <a:close/>
                <a:moveTo>
                  <a:pt x="859739" y="1230956"/>
                </a:moveTo>
                <a:lnTo>
                  <a:pt x="859724" y="1230947"/>
                </a:lnTo>
                <a:lnTo>
                  <a:pt x="859487" y="1230743"/>
                </a:lnTo>
                <a:cubicBezTo>
                  <a:pt x="857757" y="1229182"/>
                  <a:pt x="855947" y="1227716"/>
                  <a:pt x="854068" y="1226369"/>
                </a:cubicBezTo>
                <a:cubicBezTo>
                  <a:pt x="853950" y="1226286"/>
                  <a:pt x="853825" y="1226215"/>
                  <a:pt x="853706" y="1226132"/>
                </a:cubicBezTo>
                <a:cubicBezTo>
                  <a:pt x="852838" y="1225518"/>
                  <a:pt x="851962" y="1224926"/>
                  <a:pt x="851069" y="1224359"/>
                </a:cubicBezTo>
                <a:cubicBezTo>
                  <a:pt x="849194" y="1223189"/>
                  <a:pt x="847263" y="1222160"/>
                  <a:pt x="845302" y="1221250"/>
                </a:cubicBezTo>
                <a:cubicBezTo>
                  <a:pt x="844372" y="1220824"/>
                  <a:pt x="843434" y="1220446"/>
                  <a:pt x="842490" y="1220080"/>
                </a:cubicBezTo>
                <a:cubicBezTo>
                  <a:pt x="841241" y="1219595"/>
                  <a:pt x="839985" y="1219169"/>
                  <a:pt x="838719" y="1218826"/>
                </a:cubicBezTo>
                <a:cubicBezTo>
                  <a:pt x="836385" y="1218176"/>
                  <a:pt x="834032" y="1217739"/>
                  <a:pt x="831682" y="1217573"/>
                </a:cubicBezTo>
                <a:cubicBezTo>
                  <a:pt x="829478" y="1217432"/>
                  <a:pt x="827278" y="1217502"/>
                  <a:pt x="825105" y="1217845"/>
                </a:cubicBezTo>
                <a:cubicBezTo>
                  <a:pt x="823788" y="1218046"/>
                  <a:pt x="822486" y="1218389"/>
                  <a:pt x="821193" y="1218791"/>
                </a:cubicBezTo>
                <a:cubicBezTo>
                  <a:pt x="820652" y="1218957"/>
                  <a:pt x="820117" y="1219146"/>
                  <a:pt x="819582" y="1219347"/>
                </a:cubicBezTo>
                <a:cubicBezTo>
                  <a:pt x="819284" y="1219465"/>
                  <a:pt x="818981" y="1219536"/>
                  <a:pt x="818685" y="1219666"/>
                </a:cubicBezTo>
                <a:cubicBezTo>
                  <a:pt x="817962" y="1219961"/>
                  <a:pt x="817253" y="1220352"/>
                  <a:pt x="816543" y="1220730"/>
                </a:cubicBezTo>
                <a:cubicBezTo>
                  <a:pt x="816359" y="1220824"/>
                  <a:pt x="816170" y="1220895"/>
                  <a:pt x="815987" y="1221002"/>
                </a:cubicBezTo>
                <a:cubicBezTo>
                  <a:pt x="814413" y="1221877"/>
                  <a:pt x="812881" y="1222952"/>
                  <a:pt x="811384" y="1224194"/>
                </a:cubicBezTo>
                <a:cubicBezTo>
                  <a:pt x="811257" y="1224288"/>
                  <a:pt x="811131" y="1224406"/>
                  <a:pt x="811005" y="1224513"/>
                </a:cubicBezTo>
                <a:cubicBezTo>
                  <a:pt x="810548" y="1224903"/>
                  <a:pt x="810082" y="1225246"/>
                  <a:pt x="809633" y="1225671"/>
                </a:cubicBezTo>
                <a:cubicBezTo>
                  <a:pt x="809457" y="1225837"/>
                  <a:pt x="809257" y="1226026"/>
                  <a:pt x="809074" y="1226203"/>
                </a:cubicBezTo>
                <a:cubicBezTo>
                  <a:pt x="807087" y="1228083"/>
                  <a:pt x="804838" y="1230223"/>
                  <a:pt x="802474" y="1232587"/>
                </a:cubicBezTo>
                <a:cubicBezTo>
                  <a:pt x="799817" y="1235235"/>
                  <a:pt x="797043" y="1238155"/>
                  <a:pt x="794401" y="1241241"/>
                </a:cubicBezTo>
                <a:cubicBezTo>
                  <a:pt x="794192" y="1241489"/>
                  <a:pt x="793993" y="1241737"/>
                  <a:pt x="793786" y="1241985"/>
                </a:cubicBezTo>
                <a:cubicBezTo>
                  <a:pt x="793312" y="1242553"/>
                  <a:pt x="792846" y="1243132"/>
                  <a:pt x="792382" y="1243699"/>
                </a:cubicBezTo>
                <a:cubicBezTo>
                  <a:pt x="791152" y="1245236"/>
                  <a:pt x="789974" y="1246797"/>
                  <a:pt x="788869" y="1248393"/>
                </a:cubicBezTo>
                <a:cubicBezTo>
                  <a:pt x="788809" y="1248475"/>
                  <a:pt x="788754" y="1248570"/>
                  <a:pt x="788694" y="1248653"/>
                </a:cubicBezTo>
                <a:cubicBezTo>
                  <a:pt x="788386" y="1249102"/>
                  <a:pt x="788091" y="1249551"/>
                  <a:pt x="787797" y="1250000"/>
                </a:cubicBezTo>
                <a:cubicBezTo>
                  <a:pt x="787519" y="1250426"/>
                  <a:pt x="787227" y="1250840"/>
                  <a:pt x="786962" y="1251277"/>
                </a:cubicBezTo>
                <a:cubicBezTo>
                  <a:pt x="786898" y="1251372"/>
                  <a:pt x="786845" y="1251478"/>
                  <a:pt x="786783" y="1251585"/>
                </a:cubicBezTo>
                <a:cubicBezTo>
                  <a:pt x="786775" y="1251596"/>
                  <a:pt x="786768" y="1251608"/>
                  <a:pt x="786758" y="1251620"/>
                </a:cubicBezTo>
                <a:cubicBezTo>
                  <a:pt x="786716" y="1251691"/>
                  <a:pt x="786679" y="1251762"/>
                  <a:pt x="786637" y="1251833"/>
                </a:cubicBezTo>
                <a:cubicBezTo>
                  <a:pt x="785794" y="1253228"/>
                  <a:pt x="785043" y="1254634"/>
                  <a:pt x="784360" y="1256053"/>
                </a:cubicBezTo>
                <a:cubicBezTo>
                  <a:pt x="784120" y="1256550"/>
                  <a:pt x="783864" y="1257046"/>
                  <a:pt x="783646" y="1257543"/>
                </a:cubicBezTo>
                <a:cubicBezTo>
                  <a:pt x="782465" y="1260262"/>
                  <a:pt x="781667" y="1262992"/>
                  <a:pt x="781304" y="1265711"/>
                </a:cubicBezTo>
                <a:cubicBezTo>
                  <a:pt x="781288" y="1265830"/>
                  <a:pt x="781284" y="1265948"/>
                  <a:pt x="781270" y="1266066"/>
                </a:cubicBezTo>
                <a:cubicBezTo>
                  <a:pt x="781184" y="1266787"/>
                  <a:pt x="781072" y="1267508"/>
                  <a:pt x="781057" y="1268229"/>
                </a:cubicBezTo>
                <a:cubicBezTo>
                  <a:pt x="781035" y="1269258"/>
                  <a:pt x="781113" y="1270275"/>
                  <a:pt x="781242" y="1271279"/>
                </a:cubicBezTo>
                <a:cubicBezTo>
                  <a:pt x="781286" y="1271622"/>
                  <a:pt x="781359" y="1271953"/>
                  <a:pt x="781421" y="1272296"/>
                </a:cubicBezTo>
                <a:cubicBezTo>
                  <a:pt x="781587" y="1273195"/>
                  <a:pt x="781769" y="1274105"/>
                  <a:pt x="782072" y="1274991"/>
                </a:cubicBezTo>
                <a:cubicBezTo>
                  <a:pt x="782309" y="1275039"/>
                  <a:pt x="782527" y="1275110"/>
                  <a:pt x="782761" y="1275169"/>
                </a:cubicBezTo>
                <a:cubicBezTo>
                  <a:pt x="783894" y="1275417"/>
                  <a:pt x="784990" y="1275713"/>
                  <a:pt x="786054" y="1276055"/>
                </a:cubicBezTo>
                <a:cubicBezTo>
                  <a:pt x="786925" y="1276327"/>
                  <a:pt x="787779" y="1276635"/>
                  <a:pt x="788599" y="1276966"/>
                </a:cubicBezTo>
                <a:cubicBezTo>
                  <a:pt x="788612" y="1276977"/>
                  <a:pt x="788624" y="1276977"/>
                  <a:pt x="788637" y="1276989"/>
                </a:cubicBezTo>
                <a:cubicBezTo>
                  <a:pt x="789448" y="1277320"/>
                  <a:pt x="790244" y="1277675"/>
                  <a:pt x="791002" y="1278077"/>
                </a:cubicBezTo>
                <a:cubicBezTo>
                  <a:pt x="791481" y="1278325"/>
                  <a:pt x="791920" y="1278621"/>
                  <a:pt x="792377" y="1278904"/>
                </a:cubicBezTo>
                <a:cubicBezTo>
                  <a:pt x="792421" y="1278928"/>
                  <a:pt x="792464" y="1278952"/>
                  <a:pt x="792507" y="1278975"/>
                </a:cubicBezTo>
                <a:cubicBezTo>
                  <a:pt x="793645" y="1279685"/>
                  <a:pt x="794732" y="1280441"/>
                  <a:pt x="795719" y="1281316"/>
                </a:cubicBezTo>
                <a:cubicBezTo>
                  <a:pt x="797954" y="1283290"/>
                  <a:pt x="799794" y="1285714"/>
                  <a:pt x="801147" y="1288646"/>
                </a:cubicBezTo>
                <a:lnTo>
                  <a:pt x="801141" y="1288646"/>
                </a:lnTo>
                <a:cubicBezTo>
                  <a:pt x="802959" y="1290017"/>
                  <a:pt x="804845" y="1291412"/>
                  <a:pt x="806734" y="1292830"/>
                </a:cubicBezTo>
                <a:cubicBezTo>
                  <a:pt x="806733" y="1292830"/>
                  <a:pt x="806732" y="1292830"/>
                  <a:pt x="806732" y="1292830"/>
                </a:cubicBezTo>
                <a:cubicBezTo>
                  <a:pt x="806927" y="1292972"/>
                  <a:pt x="807120" y="1293114"/>
                  <a:pt x="807315" y="1293256"/>
                </a:cubicBezTo>
                <a:cubicBezTo>
                  <a:pt x="807335" y="1293209"/>
                  <a:pt x="807355" y="1293150"/>
                  <a:pt x="807376" y="1293102"/>
                </a:cubicBezTo>
                <a:cubicBezTo>
                  <a:pt x="807791" y="1292027"/>
                  <a:pt x="808356" y="1291057"/>
                  <a:pt x="809102" y="1290253"/>
                </a:cubicBezTo>
                <a:cubicBezTo>
                  <a:pt x="805603" y="1288161"/>
                  <a:pt x="802668" y="1284815"/>
                  <a:pt x="799473" y="1282333"/>
                </a:cubicBezTo>
                <a:cubicBezTo>
                  <a:pt x="798319" y="1281434"/>
                  <a:pt x="796975" y="1280690"/>
                  <a:pt x="795617" y="1279945"/>
                </a:cubicBezTo>
                <a:cubicBezTo>
                  <a:pt x="794502" y="1279342"/>
                  <a:pt x="793401" y="1278715"/>
                  <a:pt x="792346" y="1278053"/>
                </a:cubicBezTo>
                <a:cubicBezTo>
                  <a:pt x="792321" y="1278041"/>
                  <a:pt x="792291" y="1278030"/>
                  <a:pt x="792265" y="1278006"/>
                </a:cubicBezTo>
                <a:cubicBezTo>
                  <a:pt x="791251" y="1277368"/>
                  <a:pt x="790288" y="1276682"/>
                  <a:pt x="789495" y="1275866"/>
                </a:cubicBezTo>
                <a:cubicBezTo>
                  <a:pt x="789162" y="1275524"/>
                  <a:pt x="789375" y="1274932"/>
                  <a:pt x="789863" y="1274909"/>
                </a:cubicBezTo>
                <a:cubicBezTo>
                  <a:pt x="789871" y="1274897"/>
                  <a:pt x="789871" y="1274897"/>
                  <a:pt x="789879" y="1274897"/>
                </a:cubicBezTo>
                <a:cubicBezTo>
                  <a:pt x="789966" y="1274885"/>
                  <a:pt x="790055" y="1274921"/>
                  <a:pt x="790143" y="1274921"/>
                </a:cubicBezTo>
                <a:cubicBezTo>
                  <a:pt x="790239" y="1274921"/>
                  <a:pt x="790340" y="1274944"/>
                  <a:pt x="790437" y="1274956"/>
                </a:cubicBezTo>
                <a:cubicBezTo>
                  <a:pt x="792210" y="1275003"/>
                  <a:pt x="794043" y="1275405"/>
                  <a:pt x="795870" y="1276138"/>
                </a:cubicBezTo>
                <a:cubicBezTo>
                  <a:pt x="801890" y="1278585"/>
                  <a:pt x="807737" y="1284165"/>
                  <a:pt x="810559" y="1289095"/>
                </a:cubicBezTo>
                <a:cubicBezTo>
                  <a:pt x="811166" y="1288752"/>
                  <a:pt x="811828" y="1288468"/>
                  <a:pt x="812613" y="1288338"/>
                </a:cubicBezTo>
                <a:cubicBezTo>
                  <a:pt x="813471" y="1288185"/>
                  <a:pt x="814243" y="1288196"/>
                  <a:pt x="814967" y="1288291"/>
                </a:cubicBezTo>
                <a:cubicBezTo>
                  <a:pt x="813414" y="1286470"/>
                  <a:pt x="811963" y="1284532"/>
                  <a:pt x="810374" y="1282877"/>
                </a:cubicBezTo>
                <a:cubicBezTo>
                  <a:pt x="807839" y="1280252"/>
                  <a:pt x="805094" y="1277675"/>
                  <a:pt x="801867" y="1275925"/>
                </a:cubicBezTo>
                <a:cubicBezTo>
                  <a:pt x="800339" y="1275098"/>
                  <a:pt x="800153" y="1274968"/>
                  <a:pt x="799320" y="1273466"/>
                </a:cubicBezTo>
                <a:cubicBezTo>
                  <a:pt x="799015" y="1272923"/>
                  <a:pt x="799493" y="1272284"/>
                  <a:pt x="800029" y="1272178"/>
                </a:cubicBezTo>
                <a:cubicBezTo>
                  <a:pt x="801553" y="1271882"/>
                  <a:pt x="803126" y="1272379"/>
                  <a:pt x="804641" y="1273242"/>
                </a:cubicBezTo>
                <a:cubicBezTo>
                  <a:pt x="807446" y="1274850"/>
                  <a:pt x="810047" y="1277781"/>
                  <a:pt x="811722" y="1279685"/>
                </a:cubicBezTo>
                <a:cubicBezTo>
                  <a:pt x="812018" y="1280028"/>
                  <a:pt x="812342" y="1280394"/>
                  <a:pt x="812650" y="1280749"/>
                </a:cubicBezTo>
                <a:cubicBezTo>
                  <a:pt x="813911" y="1282167"/>
                  <a:pt x="815224" y="1283669"/>
                  <a:pt x="816446" y="1285253"/>
                </a:cubicBezTo>
                <a:cubicBezTo>
                  <a:pt x="816969" y="1285927"/>
                  <a:pt x="817422" y="1286636"/>
                  <a:pt x="817887" y="1287345"/>
                </a:cubicBezTo>
                <a:cubicBezTo>
                  <a:pt x="818871" y="1288847"/>
                  <a:pt x="819750" y="1290383"/>
                  <a:pt x="820260" y="1291979"/>
                </a:cubicBezTo>
                <a:cubicBezTo>
                  <a:pt x="820292" y="1292086"/>
                  <a:pt x="820216" y="1292145"/>
                  <a:pt x="820195" y="1292228"/>
                </a:cubicBezTo>
                <a:cubicBezTo>
                  <a:pt x="820998" y="1293859"/>
                  <a:pt x="821412" y="1295810"/>
                  <a:pt x="821472" y="1297772"/>
                </a:cubicBezTo>
                <a:cubicBezTo>
                  <a:pt x="821510" y="1299049"/>
                  <a:pt x="821443" y="1300444"/>
                  <a:pt x="821260" y="1301839"/>
                </a:cubicBezTo>
                <a:cubicBezTo>
                  <a:pt x="821199" y="1302311"/>
                  <a:pt x="821106" y="1302784"/>
                  <a:pt x="821016" y="1303269"/>
                </a:cubicBezTo>
                <a:cubicBezTo>
                  <a:pt x="821000" y="1303352"/>
                  <a:pt x="820985" y="1303435"/>
                  <a:pt x="820967" y="1303529"/>
                </a:cubicBezTo>
                <a:cubicBezTo>
                  <a:pt x="821627" y="1304286"/>
                  <a:pt x="822304" y="1305125"/>
                  <a:pt x="823005" y="1306023"/>
                </a:cubicBezTo>
                <a:cubicBezTo>
                  <a:pt x="823975" y="1307265"/>
                  <a:pt x="824974" y="1308624"/>
                  <a:pt x="826009" y="1310149"/>
                </a:cubicBezTo>
                <a:cubicBezTo>
                  <a:pt x="827580" y="1312455"/>
                  <a:pt x="829210" y="1315055"/>
                  <a:pt x="830883" y="1318034"/>
                </a:cubicBezTo>
                <a:cubicBezTo>
                  <a:pt x="827702" y="1309393"/>
                  <a:pt x="826973" y="1300030"/>
                  <a:pt x="823889" y="1291566"/>
                </a:cubicBezTo>
                <a:cubicBezTo>
                  <a:pt x="823572" y="1290691"/>
                  <a:pt x="823222" y="1289828"/>
                  <a:pt x="822850" y="1288988"/>
                </a:cubicBezTo>
                <a:cubicBezTo>
                  <a:pt x="822355" y="1287854"/>
                  <a:pt x="821817" y="1286742"/>
                  <a:pt x="821204" y="1285655"/>
                </a:cubicBezTo>
                <a:cubicBezTo>
                  <a:pt x="821085" y="1285442"/>
                  <a:pt x="820959" y="1285229"/>
                  <a:pt x="820834" y="1285028"/>
                </a:cubicBezTo>
                <a:cubicBezTo>
                  <a:pt x="819741" y="1283184"/>
                  <a:pt x="818437" y="1281423"/>
                  <a:pt x="816885" y="1279756"/>
                </a:cubicBezTo>
                <a:cubicBezTo>
                  <a:pt x="816620" y="1279472"/>
                  <a:pt x="816328" y="1279188"/>
                  <a:pt x="816048" y="1278916"/>
                </a:cubicBezTo>
                <a:cubicBezTo>
                  <a:pt x="815669" y="1278526"/>
                  <a:pt x="815321" y="1278136"/>
                  <a:pt x="814912" y="1277770"/>
                </a:cubicBezTo>
                <a:cubicBezTo>
                  <a:pt x="812592" y="1275665"/>
                  <a:pt x="815018" y="1274365"/>
                  <a:pt x="819007" y="1277817"/>
                </a:cubicBezTo>
                <a:cubicBezTo>
                  <a:pt x="819436" y="1278183"/>
                  <a:pt x="819885" y="1278633"/>
                  <a:pt x="820345" y="1279117"/>
                </a:cubicBezTo>
                <a:cubicBezTo>
                  <a:pt x="822228" y="1281091"/>
                  <a:pt x="824343" y="1284082"/>
                  <a:pt x="826429" y="1288409"/>
                </a:cubicBezTo>
                <a:cubicBezTo>
                  <a:pt x="827052" y="1289698"/>
                  <a:pt x="827669" y="1291104"/>
                  <a:pt x="828278" y="1292641"/>
                </a:cubicBezTo>
                <a:cubicBezTo>
                  <a:pt x="830292" y="1297713"/>
                  <a:pt x="832189" y="1304203"/>
                  <a:pt x="833721" y="1312395"/>
                </a:cubicBezTo>
                <a:cubicBezTo>
                  <a:pt x="833983" y="1313802"/>
                  <a:pt x="834234" y="1315244"/>
                  <a:pt x="834472" y="1316746"/>
                </a:cubicBezTo>
                <a:cubicBezTo>
                  <a:pt x="835248" y="1316438"/>
                  <a:pt x="836038" y="1316190"/>
                  <a:pt x="836825" y="1315930"/>
                </a:cubicBezTo>
                <a:cubicBezTo>
                  <a:pt x="837176" y="1315824"/>
                  <a:pt x="837522" y="1315682"/>
                  <a:pt x="837875" y="1315575"/>
                </a:cubicBezTo>
                <a:cubicBezTo>
                  <a:pt x="838903" y="1309038"/>
                  <a:pt x="837261" y="1303127"/>
                  <a:pt x="835177" y="1297252"/>
                </a:cubicBezTo>
                <a:cubicBezTo>
                  <a:pt x="835105" y="1297772"/>
                  <a:pt x="835073" y="1298339"/>
                  <a:pt x="834976" y="1298836"/>
                </a:cubicBezTo>
                <a:cubicBezTo>
                  <a:pt x="834863" y="1299415"/>
                  <a:pt x="834083" y="1299309"/>
                  <a:pt x="833928" y="1298824"/>
                </a:cubicBezTo>
                <a:cubicBezTo>
                  <a:pt x="833381" y="1297134"/>
                  <a:pt x="833032" y="1295396"/>
                  <a:pt x="832736" y="1293646"/>
                </a:cubicBezTo>
                <a:cubicBezTo>
                  <a:pt x="832595" y="1292807"/>
                  <a:pt x="832458" y="1291967"/>
                  <a:pt x="832338" y="1291128"/>
                </a:cubicBezTo>
                <a:cubicBezTo>
                  <a:pt x="831436" y="1290088"/>
                  <a:pt x="830607" y="1288965"/>
                  <a:pt x="829850" y="1287771"/>
                </a:cubicBezTo>
                <a:cubicBezTo>
                  <a:pt x="829663" y="1287475"/>
                  <a:pt x="829457" y="1287192"/>
                  <a:pt x="829282" y="1286896"/>
                </a:cubicBezTo>
                <a:cubicBezTo>
                  <a:pt x="828715" y="1285927"/>
                  <a:pt x="828213" y="1284969"/>
                  <a:pt x="827786" y="1284023"/>
                </a:cubicBezTo>
                <a:cubicBezTo>
                  <a:pt x="826913" y="1282073"/>
                  <a:pt x="826349" y="1280228"/>
                  <a:pt x="826276" y="1278834"/>
                </a:cubicBezTo>
                <a:cubicBezTo>
                  <a:pt x="826263" y="1278585"/>
                  <a:pt x="826369" y="1278467"/>
                  <a:pt x="826392" y="1278254"/>
                </a:cubicBezTo>
                <a:cubicBezTo>
                  <a:pt x="826416" y="1278018"/>
                  <a:pt x="826456" y="1277805"/>
                  <a:pt x="826520" y="1277616"/>
                </a:cubicBezTo>
                <a:cubicBezTo>
                  <a:pt x="826899" y="1276481"/>
                  <a:pt x="827889" y="1276032"/>
                  <a:pt x="829277" y="1276150"/>
                </a:cubicBezTo>
                <a:cubicBezTo>
                  <a:pt x="828524" y="1273088"/>
                  <a:pt x="827834" y="1270015"/>
                  <a:pt x="827537" y="1266941"/>
                </a:cubicBezTo>
                <a:cubicBezTo>
                  <a:pt x="827458" y="1266102"/>
                  <a:pt x="828660" y="1265640"/>
                  <a:pt x="829105" y="1266397"/>
                </a:cubicBezTo>
                <a:cubicBezTo>
                  <a:pt x="830863" y="1269364"/>
                  <a:pt x="832341" y="1273206"/>
                  <a:pt x="833445" y="1277344"/>
                </a:cubicBezTo>
                <a:cubicBezTo>
                  <a:pt x="833464" y="1277427"/>
                  <a:pt x="833489" y="1277486"/>
                  <a:pt x="833508" y="1277557"/>
                </a:cubicBezTo>
                <a:cubicBezTo>
                  <a:pt x="833609" y="1277616"/>
                  <a:pt x="833710" y="1277651"/>
                  <a:pt x="833813" y="1277699"/>
                </a:cubicBezTo>
                <a:cubicBezTo>
                  <a:pt x="835214" y="1278455"/>
                  <a:pt x="836581" y="1279413"/>
                  <a:pt x="837819" y="1280465"/>
                </a:cubicBezTo>
                <a:cubicBezTo>
                  <a:pt x="838089" y="1278396"/>
                  <a:pt x="838352" y="1276327"/>
                  <a:pt x="838346" y="1274329"/>
                </a:cubicBezTo>
                <a:cubicBezTo>
                  <a:pt x="838334" y="1270251"/>
                  <a:pt x="837548" y="1265853"/>
                  <a:pt x="838871" y="1261952"/>
                </a:cubicBezTo>
                <a:cubicBezTo>
                  <a:pt x="838950" y="1261716"/>
                  <a:pt x="839244" y="1261716"/>
                  <a:pt x="839368" y="1261905"/>
                </a:cubicBezTo>
                <a:cubicBezTo>
                  <a:pt x="841915" y="1265995"/>
                  <a:pt x="841529" y="1271705"/>
                  <a:pt x="841347" y="1276375"/>
                </a:cubicBezTo>
                <a:cubicBezTo>
                  <a:pt x="841257" y="1278633"/>
                  <a:pt x="841265" y="1281186"/>
                  <a:pt x="841024" y="1283669"/>
                </a:cubicBezTo>
                <a:cubicBezTo>
                  <a:pt x="843703" y="1285868"/>
                  <a:pt x="844818" y="1288303"/>
                  <a:pt x="844775" y="1290419"/>
                </a:cubicBezTo>
                <a:cubicBezTo>
                  <a:pt x="844726" y="1292760"/>
                  <a:pt x="843323" y="1294616"/>
                  <a:pt x="841084" y="1295278"/>
                </a:cubicBezTo>
                <a:cubicBezTo>
                  <a:pt x="840684" y="1295384"/>
                  <a:pt x="840297" y="1295526"/>
                  <a:pt x="839848" y="1295561"/>
                </a:cubicBezTo>
                <a:cubicBezTo>
                  <a:pt x="839797" y="1295561"/>
                  <a:pt x="839744" y="1295538"/>
                  <a:pt x="839693" y="1295538"/>
                </a:cubicBezTo>
                <a:cubicBezTo>
                  <a:pt x="841089" y="1298670"/>
                  <a:pt x="842288" y="1301638"/>
                  <a:pt x="843052" y="1305350"/>
                </a:cubicBezTo>
                <a:cubicBezTo>
                  <a:pt x="843317" y="1306638"/>
                  <a:pt x="843540" y="1308009"/>
                  <a:pt x="843688" y="1309523"/>
                </a:cubicBezTo>
                <a:cubicBezTo>
                  <a:pt x="843692" y="1309570"/>
                  <a:pt x="843697" y="1309617"/>
                  <a:pt x="843702" y="1309665"/>
                </a:cubicBezTo>
                <a:cubicBezTo>
                  <a:pt x="843709" y="1309617"/>
                  <a:pt x="843716" y="1309570"/>
                  <a:pt x="843723" y="1309535"/>
                </a:cubicBezTo>
                <a:cubicBezTo>
                  <a:pt x="843959" y="1308211"/>
                  <a:pt x="844211" y="1306887"/>
                  <a:pt x="844507" y="1305586"/>
                </a:cubicBezTo>
                <a:cubicBezTo>
                  <a:pt x="844870" y="1303978"/>
                  <a:pt x="845290" y="1302406"/>
                  <a:pt x="845806" y="1300857"/>
                </a:cubicBezTo>
                <a:cubicBezTo>
                  <a:pt x="846321" y="1299309"/>
                  <a:pt x="846931" y="1297796"/>
                  <a:pt x="847673" y="1296341"/>
                </a:cubicBezTo>
                <a:cubicBezTo>
                  <a:pt x="848153" y="1295396"/>
                  <a:pt x="848689" y="1294462"/>
                  <a:pt x="849288" y="1293563"/>
                </a:cubicBezTo>
                <a:cubicBezTo>
                  <a:pt x="849712" y="1292925"/>
                  <a:pt x="850150" y="1292346"/>
                  <a:pt x="850584" y="1291755"/>
                </a:cubicBezTo>
                <a:cubicBezTo>
                  <a:pt x="855570" y="1284945"/>
                  <a:pt x="861093" y="1280642"/>
                  <a:pt x="862642" y="1270948"/>
                </a:cubicBezTo>
                <a:cubicBezTo>
                  <a:pt x="862742" y="1270334"/>
                  <a:pt x="862861" y="1269695"/>
                  <a:pt x="863013" y="1269033"/>
                </a:cubicBezTo>
                <a:cubicBezTo>
                  <a:pt x="863145" y="1268454"/>
                  <a:pt x="863301" y="1267863"/>
                  <a:pt x="863488" y="1267236"/>
                </a:cubicBezTo>
                <a:cubicBezTo>
                  <a:pt x="864801" y="1262910"/>
                  <a:pt x="867637" y="1257590"/>
                  <a:pt x="874444" y="1250804"/>
                </a:cubicBezTo>
                <a:cubicBezTo>
                  <a:pt x="874155" y="1250142"/>
                  <a:pt x="873766" y="1249457"/>
                  <a:pt x="873301" y="1248759"/>
                </a:cubicBezTo>
                <a:cubicBezTo>
                  <a:pt x="872976" y="1248274"/>
                  <a:pt x="872569" y="1247778"/>
                  <a:pt x="872175" y="1247281"/>
                </a:cubicBezTo>
                <a:cubicBezTo>
                  <a:pt x="872010" y="1247080"/>
                  <a:pt x="871879" y="1246879"/>
                  <a:pt x="871704" y="1246678"/>
                </a:cubicBezTo>
                <a:cubicBezTo>
                  <a:pt x="871112" y="1245981"/>
                  <a:pt x="870461" y="1245283"/>
                  <a:pt x="869771" y="1244598"/>
                </a:cubicBezTo>
                <a:cubicBezTo>
                  <a:pt x="869770" y="1244598"/>
                  <a:pt x="869769" y="1244586"/>
                  <a:pt x="869766" y="1244586"/>
                </a:cubicBezTo>
                <a:cubicBezTo>
                  <a:pt x="869094" y="1243924"/>
                  <a:pt x="868312" y="1243309"/>
                  <a:pt x="867583" y="1242659"/>
                </a:cubicBezTo>
                <a:cubicBezTo>
                  <a:pt x="867938" y="1245189"/>
                  <a:pt x="867930" y="1247920"/>
                  <a:pt x="867557" y="1250509"/>
                </a:cubicBezTo>
                <a:cubicBezTo>
                  <a:pt x="867497" y="1250934"/>
                  <a:pt x="867421" y="1251336"/>
                  <a:pt x="867341" y="1251750"/>
                </a:cubicBezTo>
                <a:cubicBezTo>
                  <a:pt x="866667" y="1255190"/>
                  <a:pt x="865318" y="1258216"/>
                  <a:pt x="863193" y="1259848"/>
                </a:cubicBezTo>
                <a:cubicBezTo>
                  <a:pt x="862838" y="1260120"/>
                  <a:pt x="862247" y="1259812"/>
                  <a:pt x="862250" y="1259375"/>
                </a:cubicBezTo>
                <a:cubicBezTo>
                  <a:pt x="862270" y="1255202"/>
                  <a:pt x="864600" y="1251313"/>
                  <a:pt x="864690" y="1247009"/>
                </a:cubicBezTo>
                <a:cubicBezTo>
                  <a:pt x="864694" y="1246868"/>
                  <a:pt x="864661" y="1246726"/>
                  <a:pt x="864661" y="1246584"/>
                </a:cubicBezTo>
                <a:cubicBezTo>
                  <a:pt x="864651" y="1244196"/>
                  <a:pt x="864210" y="1241891"/>
                  <a:pt x="863903" y="1239574"/>
                </a:cubicBezTo>
                <a:cubicBezTo>
                  <a:pt x="862939" y="1238841"/>
                  <a:pt x="861969" y="1238108"/>
                  <a:pt x="861054" y="1237481"/>
                </a:cubicBezTo>
                <a:cubicBezTo>
                  <a:pt x="860995" y="1237434"/>
                  <a:pt x="860936" y="1237398"/>
                  <a:pt x="860877" y="1237363"/>
                </a:cubicBezTo>
                <a:cubicBezTo>
                  <a:pt x="860277" y="1236949"/>
                  <a:pt x="859741" y="1236618"/>
                  <a:pt x="859193" y="1236264"/>
                </a:cubicBezTo>
                <a:cubicBezTo>
                  <a:pt x="858896" y="1236074"/>
                  <a:pt x="858561" y="1235850"/>
                  <a:pt x="858284" y="1235672"/>
                </a:cubicBezTo>
                <a:cubicBezTo>
                  <a:pt x="860013" y="1240850"/>
                  <a:pt x="860163" y="1246773"/>
                  <a:pt x="857806" y="1251360"/>
                </a:cubicBezTo>
                <a:cubicBezTo>
                  <a:pt x="857660" y="1251644"/>
                  <a:pt x="857451" y="1251762"/>
                  <a:pt x="857236" y="1251845"/>
                </a:cubicBezTo>
                <a:cubicBezTo>
                  <a:pt x="856931" y="1251951"/>
                  <a:pt x="856605" y="1251892"/>
                  <a:pt x="856330" y="1251715"/>
                </a:cubicBezTo>
                <a:cubicBezTo>
                  <a:pt x="856054" y="1251549"/>
                  <a:pt x="855828" y="1251254"/>
                  <a:pt x="855721" y="1250911"/>
                </a:cubicBezTo>
                <a:cubicBezTo>
                  <a:pt x="855658" y="1250710"/>
                  <a:pt x="855581" y="1250509"/>
                  <a:pt x="855632" y="1250284"/>
                </a:cubicBezTo>
                <a:cubicBezTo>
                  <a:pt x="855748" y="1249776"/>
                  <a:pt x="855785" y="1249279"/>
                  <a:pt x="855846" y="1248783"/>
                </a:cubicBezTo>
                <a:cubicBezTo>
                  <a:pt x="855884" y="1248464"/>
                  <a:pt x="855961" y="1248144"/>
                  <a:pt x="855979" y="1247837"/>
                </a:cubicBezTo>
                <a:cubicBezTo>
                  <a:pt x="856136" y="1245154"/>
                  <a:pt x="855539" y="1242624"/>
                  <a:pt x="854682" y="1240153"/>
                </a:cubicBezTo>
                <a:cubicBezTo>
                  <a:pt x="854263" y="1238947"/>
                  <a:pt x="853792" y="1237741"/>
                  <a:pt x="853292" y="1236547"/>
                </a:cubicBezTo>
                <a:cubicBezTo>
                  <a:pt x="852683" y="1235093"/>
                  <a:pt x="852054" y="1233639"/>
                  <a:pt x="851502" y="1232173"/>
                </a:cubicBezTo>
                <a:cubicBezTo>
                  <a:pt x="851220" y="1232055"/>
                  <a:pt x="850940" y="1231925"/>
                  <a:pt x="850659" y="1231807"/>
                </a:cubicBezTo>
                <a:cubicBezTo>
                  <a:pt x="849539" y="1231298"/>
                  <a:pt x="848414" y="1230826"/>
                  <a:pt x="847265" y="1230400"/>
                </a:cubicBezTo>
                <a:cubicBezTo>
                  <a:pt x="847061" y="1230329"/>
                  <a:pt x="846862" y="1230234"/>
                  <a:pt x="846653" y="1230164"/>
                </a:cubicBezTo>
                <a:cubicBezTo>
                  <a:pt x="846999" y="1230719"/>
                  <a:pt x="847267" y="1231381"/>
                  <a:pt x="847548" y="1232031"/>
                </a:cubicBezTo>
                <a:cubicBezTo>
                  <a:pt x="847658" y="1232280"/>
                  <a:pt x="847796" y="1232492"/>
                  <a:pt x="847897" y="1232752"/>
                </a:cubicBezTo>
                <a:cubicBezTo>
                  <a:pt x="848015" y="1233072"/>
                  <a:pt x="848106" y="1233415"/>
                  <a:pt x="848212" y="1233746"/>
                </a:cubicBezTo>
                <a:cubicBezTo>
                  <a:pt x="848426" y="1234396"/>
                  <a:pt x="848630" y="1235058"/>
                  <a:pt x="848795" y="1235767"/>
                </a:cubicBezTo>
                <a:cubicBezTo>
                  <a:pt x="848891" y="1236181"/>
                  <a:pt x="848970" y="1236606"/>
                  <a:pt x="849051" y="1237044"/>
                </a:cubicBezTo>
                <a:cubicBezTo>
                  <a:pt x="849104" y="1237328"/>
                  <a:pt x="849143" y="1237611"/>
                  <a:pt x="849190" y="1237895"/>
                </a:cubicBezTo>
                <a:cubicBezTo>
                  <a:pt x="849196" y="1237871"/>
                  <a:pt x="849202" y="1237848"/>
                  <a:pt x="849207" y="1237824"/>
                </a:cubicBezTo>
                <a:cubicBezTo>
                  <a:pt x="849279" y="1238250"/>
                  <a:pt x="849331" y="1238687"/>
                  <a:pt x="849388" y="1239124"/>
                </a:cubicBezTo>
                <a:cubicBezTo>
                  <a:pt x="849447" y="1239574"/>
                  <a:pt x="849500" y="1240023"/>
                  <a:pt x="849545" y="1240484"/>
                </a:cubicBezTo>
                <a:cubicBezTo>
                  <a:pt x="849618" y="1241229"/>
                  <a:pt x="849674" y="1241997"/>
                  <a:pt x="849714" y="1242765"/>
                </a:cubicBezTo>
                <a:cubicBezTo>
                  <a:pt x="849735" y="1243179"/>
                  <a:pt x="849762" y="1243593"/>
                  <a:pt x="849775" y="1244007"/>
                </a:cubicBezTo>
                <a:cubicBezTo>
                  <a:pt x="849802" y="1244941"/>
                  <a:pt x="849806" y="1245863"/>
                  <a:pt x="849795" y="1246785"/>
                </a:cubicBezTo>
                <a:cubicBezTo>
                  <a:pt x="849792" y="1247045"/>
                  <a:pt x="849798" y="1247305"/>
                  <a:pt x="849792" y="1247553"/>
                </a:cubicBezTo>
                <a:cubicBezTo>
                  <a:pt x="849703" y="1251348"/>
                  <a:pt x="849322" y="1254977"/>
                  <a:pt x="848842" y="1257933"/>
                </a:cubicBezTo>
                <a:cubicBezTo>
                  <a:pt x="848842" y="1257933"/>
                  <a:pt x="848841" y="1257945"/>
                  <a:pt x="848841" y="1257945"/>
                </a:cubicBezTo>
                <a:cubicBezTo>
                  <a:pt x="848510" y="1261456"/>
                  <a:pt x="848080" y="1264896"/>
                  <a:pt x="847733" y="1268099"/>
                </a:cubicBezTo>
                <a:cubicBezTo>
                  <a:pt x="847497" y="1270275"/>
                  <a:pt x="844425" y="1269861"/>
                  <a:pt x="844764" y="1267686"/>
                </a:cubicBezTo>
                <a:cubicBezTo>
                  <a:pt x="845422" y="1263453"/>
                  <a:pt x="845888" y="1259209"/>
                  <a:pt x="846173" y="1254942"/>
                </a:cubicBezTo>
                <a:cubicBezTo>
                  <a:pt x="846172" y="1254918"/>
                  <a:pt x="846171" y="1254906"/>
                  <a:pt x="846171" y="1254883"/>
                </a:cubicBezTo>
                <a:cubicBezTo>
                  <a:pt x="846020" y="1251041"/>
                  <a:pt x="845851" y="1247199"/>
                  <a:pt x="845555" y="1243368"/>
                </a:cubicBezTo>
                <a:cubicBezTo>
                  <a:pt x="845466" y="1242198"/>
                  <a:pt x="845276" y="1241134"/>
                  <a:pt x="845021" y="1240129"/>
                </a:cubicBezTo>
                <a:cubicBezTo>
                  <a:pt x="844765" y="1239124"/>
                  <a:pt x="844443" y="1238179"/>
                  <a:pt x="844089" y="1237245"/>
                </a:cubicBezTo>
                <a:cubicBezTo>
                  <a:pt x="843849" y="1236618"/>
                  <a:pt x="843633" y="1235968"/>
                  <a:pt x="843357" y="1235353"/>
                </a:cubicBezTo>
                <a:cubicBezTo>
                  <a:pt x="842840" y="1234195"/>
                  <a:pt x="842284" y="1233036"/>
                  <a:pt x="841705" y="1231842"/>
                </a:cubicBezTo>
                <a:cubicBezTo>
                  <a:pt x="841196" y="1230790"/>
                  <a:pt x="840680" y="1229714"/>
                  <a:pt x="840186" y="1228532"/>
                </a:cubicBezTo>
                <a:cubicBezTo>
                  <a:pt x="839759" y="1228449"/>
                  <a:pt x="839330" y="1228438"/>
                  <a:pt x="838902" y="1228378"/>
                </a:cubicBezTo>
                <a:cubicBezTo>
                  <a:pt x="837527" y="1228166"/>
                  <a:pt x="836148" y="1227965"/>
                  <a:pt x="834774" y="1227870"/>
                </a:cubicBezTo>
                <a:cubicBezTo>
                  <a:pt x="835508" y="1228816"/>
                  <a:pt x="836035" y="1229691"/>
                  <a:pt x="836481" y="1230530"/>
                </a:cubicBezTo>
                <a:cubicBezTo>
                  <a:pt x="836819" y="1231168"/>
                  <a:pt x="837097" y="1231795"/>
                  <a:pt x="837312" y="1232410"/>
                </a:cubicBezTo>
                <a:cubicBezTo>
                  <a:pt x="837494" y="1232918"/>
                  <a:pt x="837649" y="1233438"/>
                  <a:pt x="837768" y="1233958"/>
                </a:cubicBezTo>
                <a:cubicBezTo>
                  <a:pt x="838209" y="1235850"/>
                  <a:pt x="838319" y="1237800"/>
                  <a:pt x="838608" y="1240212"/>
                </a:cubicBezTo>
                <a:cubicBezTo>
                  <a:pt x="838692" y="1240910"/>
                  <a:pt x="838792" y="1241654"/>
                  <a:pt x="838922" y="1242434"/>
                </a:cubicBezTo>
                <a:cubicBezTo>
                  <a:pt x="839229" y="1244279"/>
                  <a:pt x="836578" y="1244645"/>
                  <a:pt x="836112" y="1242896"/>
                </a:cubicBezTo>
                <a:cubicBezTo>
                  <a:pt x="833053" y="1231145"/>
                  <a:pt x="833836" y="1233923"/>
                  <a:pt x="828115" y="1227941"/>
                </a:cubicBezTo>
                <a:cubicBezTo>
                  <a:pt x="827140" y="1228036"/>
                  <a:pt x="826200" y="1228284"/>
                  <a:pt x="825244" y="1228461"/>
                </a:cubicBezTo>
                <a:cubicBezTo>
                  <a:pt x="824904" y="1228520"/>
                  <a:pt x="824561" y="1228568"/>
                  <a:pt x="824223" y="1228650"/>
                </a:cubicBezTo>
                <a:cubicBezTo>
                  <a:pt x="823692" y="1228757"/>
                  <a:pt x="823144" y="1228792"/>
                  <a:pt x="822620" y="1228934"/>
                </a:cubicBezTo>
                <a:cubicBezTo>
                  <a:pt x="824325" y="1230849"/>
                  <a:pt x="825388" y="1234703"/>
                  <a:pt x="825900" y="1238510"/>
                </a:cubicBezTo>
                <a:cubicBezTo>
                  <a:pt x="826106" y="1240023"/>
                  <a:pt x="826222" y="1241536"/>
                  <a:pt x="826256" y="1242907"/>
                </a:cubicBezTo>
                <a:cubicBezTo>
                  <a:pt x="826266" y="1243297"/>
                  <a:pt x="826269" y="1243676"/>
                  <a:pt x="826266" y="1244030"/>
                </a:cubicBezTo>
                <a:cubicBezTo>
                  <a:pt x="826218" y="1249468"/>
                  <a:pt x="824735" y="1251833"/>
                  <a:pt x="822255" y="1241524"/>
                </a:cubicBezTo>
                <a:cubicBezTo>
                  <a:pt x="821890" y="1239999"/>
                  <a:pt x="821346" y="1238557"/>
                  <a:pt x="820771" y="1237115"/>
                </a:cubicBezTo>
                <a:cubicBezTo>
                  <a:pt x="820244" y="1235814"/>
                  <a:pt x="819694" y="1234526"/>
                  <a:pt x="819170" y="1233225"/>
                </a:cubicBezTo>
                <a:cubicBezTo>
                  <a:pt x="818804" y="1232327"/>
                  <a:pt x="818459" y="1231405"/>
                  <a:pt x="818163" y="1230483"/>
                </a:cubicBezTo>
                <a:cubicBezTo>
                  <a:pt x="817161" y="1230908"/>
                  <a:pt x="816184" y="1231417"/>
                  <a:pt x="815230" y="1231972"/>
                </a:cubicBezTo>
                <a:cubicBezTo>
                  <a:pt x="814275" y="1232528"/>
                  <a:pt x="813341" y="1233143"/>
                  <a:pt x="812426" y="1233793"/>
                </a:cubicBezTo>
                <a:cubicBezTo>
                  <a:pt x="813078" y="1233982"/>
                  <a:pt x="813610" y="1234762"/>
                  <a:pt x="814045" y="1235767"/>
                </a:cubicBezTo>
                <a:cubicBezTo>
                  <a:pt x="814293" y="1236346"/>
                  <a:pt x="814516" y="1236961"/>
                  <a:pt x="814693" y="1237647"/>
                </a:cubicBezTo>
                <a:cubicBezTo>
                  <a:pt x="815187" y="1239526"/>
                  <a:pt x="815418" y="1241595"/>
                  <a:pt x="815397" y="1242659"/>
                </a:cubicBezTo>
                <a:cubicBezTo>
                  <a:pt x="815387" y="1243049"/>
                  <a:pt x="815319" y="1243357"/>
                  <a:pt x="815201" y="1243569"/>
                </a:cubicBezTo>
                <a:cubicBezTo>
                  <a:pt x="815099" y="1243747"/>
                  <a:pt x="814958" y="1243865"/>
                  <a:pt x="814789" y="1243912"/>
                </a:cubicBezTo>
                <a:cubicBezTo>
                  <a:pt x="813988" y="1244137"/>
                  <a:pt x="812536" y="1242860"/>
                  <a:pt x="811253" y="1240519"/>
                </a:cubicBezTo>
                <a:cubicBezTo>
                  <a:pt x="811180" y="1240378"/>
                  <a:pt x="811102" y="1240271"/>
                  <a:pt x="811030" y="1240129"/>
                </a:cubicBezTo>
                <a:cubicBezTo>
                  <a:pt x="811000" y="1240070"/>
                  <a:pt x="810975" y="1239999"/>
                  <a:pt x="810947" y="1239940"/>
                </a:cubicBezTo>
                <a:cubicBezTo>
                  <a:pt x="810448" y="1238923"/>
                  <a:pt x="809983" y="1237765"/>
                  <a:pt x="809615" y="1236429"/>
                </a:cubicBezTo>
                <a:cubicBezTo>
                  <a:pt x="809585" y="1236323"/>
                  <a:pt x="809605" y="1236228"/>
                  <a:pt x="809592" y="1236122"/>
                </a:cubicBezTo>
                <a:cubicBezTo>
                  <a:pt x="806183" y="1239243"/>
                  <a:pt x="807536" y="1234916"/>
                  <a:pt x="812898" y="1230329"/>
                </a:cubicBezTo>
                <a:cubicBezTo>
                  <a:pt x="813334" y="1229951"/>
                  <a:pt x="813801" y="1229572"/>
                  <a:pt x="814289" y="1229206"/>
                </a:cubicBezTo>
                <a:cubicBezTo>
                  <a:pt x="815187" y="1228520"/>
                  <a:pt x="816170" y="1227846"/>
                  <a:pt x="817241" y="1227196"/>
                </a:cubicBezTo>
                <a:cubicBezTo>
                  <a:pt x="817665" y="1226936"/>
                  <a:pt x="818115" y="1226700"/>
                  <a:pt x="818565" y="1226452"/>
                </a:cubicBezTo>
                <a:cubicBezTo>
                  <a:pt x="818579" y="1226440"/>
                  <a:pt x="818593" y="1226428"/>
                  <a:pt x="818608" y="1226428"/>
                </a:cubicBezTo>
                <a:cubicBezTo>
                  <a:pt x="818729" y="1226357"/>
                  <a:pt x="818840" y="1226286"/>
                  <a:pt x="818964" y="1226227"/>
                </a:cubicBezTo>
                <a:cubicBezTo>
                  <a:pt x="819941" y="1225719"/>
                  <a:pt x="820994" y="1225246"/>
                  <a:pt x="822089" y="1224808"/>
                </a:cubicBezTo>
                <a:cubicBezTo>
                  <a:pt x="822619" y="1224595"/>
                  <a:pt x="823163" y="1224395"/>
                  <a:pt x="823718" y="1224205"/>
                </a:cubicBezTo>
                <a:cubicBezTo>
                  <a:pt x="827963" y="1222775"/>
                  <a:pt x="832993" y="1222066"/>
                  <a:pt x="838732" y="1222775"/>
                </a:cubicBezTo>
                <a:cubicBezTo>
                  <a:pt x="839900" y="1222917"/>
                  <a:pt x="841094" y="1223118"/>
                  <a:pt x="842319" y="1223378"/>
                </a:cubicBezTo>
                <a:cubicBezTo>
                  <a:pt x="843653" y="1223673"/>
                  <a:pt x="845011" y="1224016"/>
                  <a:pt x="846412" y="1224466"/>
                </a:cubicBezTo>
                <a:cubicBezTo>
                  <a:pt x="848059" y="1225009"/>
                  <a:pt x="849762" y="1225683"/>
                  <a:pt x="851499" y="1226463"/>
                </a:cubicBezTo>
                <a:cubicBezTo>
                  <a:pt x="852641" y="1226984"/>
                  <a:pt x="853801" y="1227551"/>
                  <a:pt x="854981" y="1228177"/>
                </a:cubicBezTo>
                <a:cubicBezTo>
                  <a:pt x="856429" y="1228946"/>
                  <a:pt x="857895" y="1229785"/>
                  <a:pt x="859399" y="1230743"/>
                </a:cubicBezTo>
                <a:lnTo>
                  <a:pt x="859724" y="1230947"/>
                </a:lnTo>
                <a:lnTo>
                  <a:pt x="859735" y="1230956"/>
                </a:lnTo>
                <a:cubicBezTo>
                  <a:pt x="859737" y="1230956"/>
                  <a:pt x="859738" y="1230956"/>
                  <a:pt x="859739" y="1230956"/>
                </a:cubicBezTo>
                <a:close/>
                <a:moveTo>
                  <a:pt x="1085808" y="1438699"/>
                </a:moveTo>
                <a:cubicBezTo>
                  <a:pt x="1076873" y="1438096"/>
                  <a:pt x="1071340" y="1437280"/>
                  <a:pt x="1066714" y="1437138"/>
                </a:cubicBezTo>
                <a:cubicBezTo>
                  <a:pt x="1064783" y="1439278"/>
                  <a:pt x="1062782" y="1441441"/>
                  <a:pt x="1060663" y="1443676"/>
                </a:cubicBezTo>
                <a:cubicBezTo>
                  <a:pt x="1060651" y="1443900"/>
                  <a:pt x="1060639" y="1444125"/>
                  <a:pt x="1060639" y="1444349"/>
                </a:cubicBezTo>
                <a:cubicBezTo>
                  <a:pt x="1062911" y="1441867"/>
                  <a:pt x="1065866" y="1440827"/>
                  <a:pt x="1068986" y="1443108"/>
                </a:cubicBezTo>
                <a:cubicBezTo>
                  <a:pt x="1070175" y="1443971"/>
                  <a:pt x="1070987" y="1445212"/>
                  <a:pt x="1071505" y="1446595"/>
                </a:cubicBezTo>
                <a:cubicBezTo>
                  <a:pt x="1075496" y="1444089"/>
                  <a:pt x="1079604" y="1441394"/>
                  <a:pt x="1085808" y="1438699"/>
                </a:cubicBezTo>
                <a:close/>
                <a:moveTo>
                  <a:pt x="1272697" y="1609250"/>
                </a:moveTo>
                <a:cubicBezTo>
                  <a:pt x="1271920" y="1609168"/>
                  <a:pt x="1271143" y="1609120"/>
                  <a:pt x="1270367" y="1609050"/>
                </a:cubicBezTo>
                <a:cubicBezTo>
                  <a:pt x="1270284" y="1609050"/>
                  <a:pt x="1270202" y="1609038"/>
                  <a:pt x="1270119" y="1609038"/>
                </a:cubicBezTo>
                <a:cubicBezTo>
                  <a:pt x="1270025" y="1609026"/>
                  <a:pt x="1269919" y="1609014"/>
                  <a:pt x="1269825" y="1609014"/>
                </a:cubicBezTo>
                <a:cubicBezTo>
                  <a:pt x="1269731" y="1609002"/>
                  <a:pt x="1269625" y="1608990"/>
                  <a:pt x="1269531" y="1608990"/>
                </a:cubicBezTo>
                <a:cubicBezTo>
                  <a:pt x="1269460" y="1608979"/>
                  <a:pt x="1269389" y="1608979"/>
                  <a:pt x="1269319" y="1608967"/>
                </a:cubicBezTo>
                <a:cubicBezTo>
                  <a:pt x="1268236" y="1608896"/>
                  <a:pt x="1267153" y="1608860"/>
                  <a:pt x="1266070" y="1608837"/>
                </a:cubicBezTo>
                <a:cubicBezTo>
                  <a:pt x="1265846" y="1608837"/>
                  <a:pt x="1265611" y="1608825"/>
                  <a:pt x="1265387" y="1608813"/>
                </a:cubicBezTo>
                <a:cubicBezTo>
                  <a:pt x="1265246" y="1608813"/>
                  <a:pt x="1265105" y="1608801"/>
                  <a:pt x="1264951" y="1608801"/>
                </a:cubicBezTo>
                <a:cubicBezTo>
                  <a:pt x="1264881" y="1608801"/>
                  <a:pt x="1264810" y="1608801"/>
                  <a:pt x="1264740" y="1608801"/>
                </a:cubicBezTo>
                <a:cubicBezTo>
                  <a:pt x="1263657" y="1608801"/>
                  <a:pt x="1262574" y="1608849"/>
                  <a:pt x="1261491" y="1608919"/>
                </a:cubicBezTo>
                <a:cubicBezTo>
                  <a:pt x="1261255" y="1608931"/>
                  <a:pt x="1261020" y="1608931"/>
                  <a:pt x="1260784" y="1608955"/>
                </a:cubicBezTo>
                <a:cubicBezTo>
                  <a:pt x="1260514" y="1608967"/>
                  <a:pt x="1260243" y="1609014"/>
                  <a:pt x="1259972" y="1609038"/>
                </a:cubicBezTo>
                <a:cubicBezTo>
                  <a:pt x="1259607" y="1609073"/>
                  <a:pt x="1259242" y="1609120"/>
                  <a:pt x="1258889" y="1609156"/>
                </a:cubicBezTo>
                <a:cubicBezTo>
                  <a:pt x="1258230" y="1609239"/>
                  <a:pt x="1257582" y="1609274"/>
                  <a:pt x="1256911" y="1609381"/>
                </a:cubicBezTo>
                <a:cubicBezTo>
                  <a:pt x="1256758" y="1609404"/>
                  <a:pt x="1256605" y="1609428"/>
                  <a:pt x="1256440" y="1609451"/>
                </a:cubicBezTo>
                <a:cubicBezTo>
                  <a:pt x="1255792" y="1609558"/>
                  <a:pt x="1255156" y="1609664"/>
                  <a:pt x="1254510" y="1609771"/>
                </a:cubicBezTo>
                <a:cubicBezTo>
                  <a:pt x="1254157" y="1609830"/>
                  <a:pt x="1253815" y="1609877"/>
                  <a:pt x="1253462" y="1609936"/>
                </a:cubicBezTo>
                <a:cubicBezTo>
                  <a:pt x="1250908" y="1610362"/>
                  <a:pt x="1248353" y="1610799"/>
                  <a:pt x="1245787" y="1611189"/>
                </a:cubicBezTo>
                <a:cubicBezTo>
                  <a:pt x="1246705" y="1613175"/>
                  <a:pt x="1247694" y="1615126"/>
                  <a:pt x="1248753" y="1617029"/>
                </a:cubicBezTo>
                <a:cubicBezTo>
                  <a:pt x="1249035" y="1617538"/>
                  <a:pt x="1249295" y="1618046"/>
                  <a:pt x="1249589" y="1618542"/>
                </a:cubicBezTo>
                <a:cubicBezTo>
                  <a:pt x="1250142" y="1618034"/>
                  <a:pt x="1250708" y="1617585"/>
                  <a:pt x="1251273" y="1617100"/>
                </a:cubicBezTo>
                <a:cubicBezTo>
                  <a:pt x="1251755" y="1616698"/>
                  <a:pt x="1252238" y="1616272"/>
                  <a:pt x="1252685" y="1615894"/>
                </a:cubicBezTo>
                <a:cubicBezTo>
                  <a:pt x="1252803" y="1615800"/>
                  <a:pt x="1252932" y="1615752"/>
                  <a:pt x="1253049" y="1615670"/>
                </a:cubicBezTo>
                <a:cubicBezTo>
                  <a:pt x="1253168" y="1615575"/>
                  <a:pt x="1253286" y="1615516"/>
                  <a:pt x="1253402" y="1615433"/>
                </a:cubicBezTo>
                <a:cubicBezTo>
                  <a:pt x="1253815" y="1615150"/>
                  <a:pt x="1254216" y="1614854"/>
                  <a:pt x="1254639" y="1614653"/>
                </a:cubicBezTo>
                <a:cubicBezTo>
                  <a:pt x="1255828" y="1614109"/>
                  <a:pt x="1257053" y="1614003"/>
                  <a:pt x="1258253" y="1614286"/>
                </a:cubicBezTo>
                <a:cubicBezTo>
                  <a:pt x="1258359" y="1614310"/>
                  <a:pt x="1258465" y="1614298"/>
                  <a:pt x="1258571" y="1614334"/>
                </a:cubicBezTo>
                <a:cubicBezTo>
                  <a:pt x="1258642" y="1614358"/>
                  <a:pt x="1258712" y="1614346"/>
                  <a:pt x="1258783" y="1614369"/>
                </a:cubicBezTo>
                <a:cubicBezTo>
                  <a:pt x="1258924" y="1614417"/>
                  <a:pt x="1259066" y="1614464"/>
                  <a:pt x="1259207" y="1614523"/>
                </a:cubicBezTo>
                <a:cubicBezTo>
                  <a:pt x="1259607" y="1614712"/>
                  <a:pt x="1259996" y="1615020"/>
                  <a:pt x="1260384" y="1615327"/>
                </a:cubicBezTo>
                <a:cubicBezTo>
                  <a:pt x="1260608" y="1615492"/>
                  <a:pt x="1260855" y="1615575"/>
                  <a:pt x="1261066" y="1615788"/>
                </a:cubicBezTo>
                <a:cubicBezTo>
                  <a:pt x="1261290" y="1616001"/>
                  <a:pt x="1261467" y="1616237"/>
                  <a:pt x="1261655" y="1616462"/>
                </a:cubicBezTo>
                <a:cubicBezTo>
                  <a:pt x="1261761" y="1616568"/>
                  <a:pt x="1261854" y="1616675"/>
                  <a:pt x="1261950" y="1616793"/>
                </a:cubicBezTo>
                <a:cubicBezTo>
                  <a:pt x="1262409" y="1617348"/>
                  <a:pt x="1262856" y="1617928"/>
                  <a:pt x="1263315" y="1618495"/>
                </a:cubicBezTo>
                <a:cubicBezTo>
                  <a:pt x="1263339" y="1618531"/>
                  <a:pt x="1263374" y="1618566"/>
                  <a:pt x="1263398" y="1618601"/>
                </a:cubicBezTo>
                <a:cubicBezTo>
                  <a:pt x="1263774" y="1618200"/>
                  <a:pt x="1264257" y="1617892"/>
                  <a:pt x="1264728" y="1617597"/>
                </a:cubicBezTo>
                <a:cubicBezTo>
                  <a:pt x="1265493" y="1617112"/>
                  <a:pt x="1266305" y="1616722"/>
                  <a:pt x="1267106" y="1616521"/>
                </a:cubicBezTo>
                <a:cubicBezTo>
                  <a:pt x="1267730" y="1616367"/>
                  <a:pt x="1268330" y="1616332"/>
                  <a:pt x="1268907" y="1616379"/>
                </a:cubicBezTo>
                <a:cubicBezTo>
                  <a:pt x="1269166" y="1616403"/>
                  <a:pt x="1269413" y="1616474"/>
                  <a:pt x="1269660" y="1616533"/>
                </a:cubicBezTo>
                <a:cubicBezTo>
                  <a:pt x="1270943" y="1616816"/>
                  <a:pt x="1272144" y="1617478"/>
                  <a:pt x="1273215" y="1618448"/>
                </a:cubicBezTo>
                <a:cubicBezTo>
                  <a:pt x="1271508" y="1615008"/>
                  <a:pt x="1270578" y="1612525"/>
                  <a:pt x="1272697" y="1609250"/>
                </a:cubicBezTo>
                <a:close/>
                <a:moveTo>
                  <a:pt x="840641" y="1210374"/>
                </a:moveTo>
                <a:cubicBezTo>
                  <a:pt x="840459" y="1211592"/>
                  <a:pt x="840188" y="1212774"/>
                  <a:pt x="839940" y="1213968"/>
                </a:cubicBezTo>
                <a:cubicBezTo>
                  <a:pt x="840005" y="1213991"/>
                  <a:pt x="840068" y="1214003"/>
                  <a:pt x="840133" y="1214027"/>
                </a:cubicBezTo>
                <a:cubicBezTo>
                  <a:pt x="840659" y="1214145"/>
                  <a:pt x="841185" y="1214263"/>
                  <a:pt x="841709" y="1214405"/>
                </a:cubicBezTo>
                <a:cubicBezTo>
                  <a:pt x="841674" y="1214275"/>
                  <a:pt x="841640" y="1214145"/>
                  <a:pt x="841606" y="1214015"/>
                </a:cubicBezTo>
                <a:cubicBezTo>
                  <a:pt x="841283" y="1212797"/>
                  <a:pt x="840923" y="1211592"/>
                  <a:pt x="840641" y="1210374"/>
                </a:cubicBezTo>
                <a:close/>
                <a:moveTo>
                  <a:pt x="742833" y="1116309"/>
                </a:moveTo>
                <a:cubicBezTo>
                  <a:pt x="743575" y="1119205"/>
                  <a:pt x="744450" y="1122397"/>
                  <a:pt x="745519" y="1125872"/>
                </a:cubicBezTo>
                <a:cubicBezTo>
                  <a:pt x="755805" y="1135212"/>
                  <a:pt x="795527" y="1168643"/>
                  <a:pt x="795527" y="1168643"/>
                </a:cubicBezTo>
                <a:cubicBezTo>
                  <a:pt x="794863" y="1167449"/>
                  <a:pt x="794206" y="1166255"/>
                  <a:pt x="793418" y="1165310"/>
                </a:cubicBezTo>
                <a:cubicBezTo>
                  <a:pt x="783955" y="1154044"/>
                  <a:pt x="761989" y="1143215"/>
                  <a:pt x="742833" y="1116309"/>
                </a:cubicBezTo>
                <a:close/>
                <a:moveTo>
                  <a:pt x="1286153" y="1617419"/>
                </a:moveTo>
                <a:cubicBezTo>
                  <a:pt x="1284917" y="1616438"/>
                  <a:pt x="1283410" y="1615551"/>
                  <a:pt x="1281561" y="1614795"/>
                </a:cubicBezTo>
                <a:cubicBezTo>
                  <a:pt x="1280867" y="1614511"/>
                  <a:pt x="1280361" y="1614381"/>
                  <a:pt x="1279925" y="1614310"/>
                </a:cubicBezTo>
                <a:cubicBezTo>
                  <a:pt x="1279925" y="1614310"/>
                  <a:pt x="1279925" y="1614310"/>
                  <a:pt x="1279913" y="1614310"/>
                </a:cubicBezTo>
                <a:cubicBezTo>
                  <a:pt x="1278348" y="1614086"/>
                  <a:pt x="1278348" y="1615150"/>
                  <a:pt x="1278866" y="1616497"/>
                </a:cubicBezTo>
                <a:cubicBezTo>
                  <a:pt x="1279031" y="1616923"/>
                  <a:pt x="1279219" y="1617360"/>
                  <a:pt x="1279454" y="1617809"/>
                </a:cubicBezTo>
                <a:cubicBezTo>
                  <a:pt x="1279643" y="1618188"/>
                  <a:pt x="1279843" y="1618554"/>
                  <a:pt x="1280031" y="1618897"/>
                </a:cubicBezTo>
                <a:cubicBezTo>
                  <a:pt x="1280526" y="1619772"/>
                  <a:pt x="1280796" y="1620741"/>
                  <a:pt x="1280926" y="1621770"/>
                </a:cubicBezTo>
                <a:cubicBezTo>
                  <a:pt x="1281479" y="1626238"/>
                  <a:pt x="1279525" y="1631889"/>
                  <a:pt x="1281879" y="1636452"/>
                </a:cubicBezTo>
                <a:cubicBezTo>
                  <a:pt x="1282739" y="1638143"/>
                  <a:pt x="1284234" y="1639668"/>
                  <a:pt x="1286635" y="1640933"/>
                </a:cubicBezTo>
                <a:cubicBezTo>
                  <a:pt x="1286729" y="1640992"/>
                  <a:pt x="1286812" y="1641039"/>
                  <a:pt x="1286906" y="1641086"/>
                </a:cubicBezTo>
                <a:cubicBezTo>
                  <a:pt x="1287000" y="1641134"/>
                  <a:pt x="1287071" y="1641193"/>
                  <a:pt x="1287165" y="1641228"/>
                </a:cubicBezTo>
                <a:cubicBezTo>
                  <a:pt x="1288366" y="1641819"/>
                  <a:pt x="1289837" y="1642328"/>
                  <a:pt x="1291508" y="1642765"/>
                </a:cubicBezTo>
                <a:cubicBezTo>
                  <a:pt x="1292156" y="1642942"/>
                  <a:pt x="1292804" y="1643120"/>
                  <a:pt x="1293534" y="1643273"/>
                </a:cubicBezTo>
                <a:cubicBezTo>
                  <a:pt x="1293639" y="1643297"/>
                  <a:pt x="1293734" y="1643321"/>
                  <a:pt x="1293851" y="1643344"/>
                </a:cubicBezTo>
                <a:cubicBezTo>
                  <a:pt x="1293816" y="1643273"/>
                  <a:pt x="1293804" y="1643191"/>
                  <a:pt x="1293769" y="1643120"/>
                </a:cubicBezTo>
                <a:cubicBezTo>
                  <a:pt x="1293121" y="1641346"/>
                  <a:pt x="1292745" y="1639502"/>
                  <a:pt x="1292509" y="1637634"/>
                </a:cubicBezTo>
                <a:cubicBezTo>
                  <a:pt x="1292097" y="1634525"/>
                  <a:pt x="1292039" y="1631357"/>
                  <a:pt x="1291650" y="1628354"/>
                </a:cubicBezTo>
                <a:cubicBezTo>
                  <a:pt x="1291497" y="1627208"/>
                  <a:pt x="1291285" y="1626085"/>
                  <a:pt x="1291003" y="1624997"/>
                </a:cubicBezTo>
                <a:cubicBezTo>
                  <a:pt x="1290696" y="1623886"/>
                  <a:pt x="1290320" y="1622810"/>
                  <a:pt x="1289790" y="1621781"/>
                </a:cubicBezTo>
                <a:cubicBezTo>
                  <a:pt x="1289354" y="1620954"/>
                  <a:pt x="1288801" y="1620162"/>
                  <a:pt x="1288166" y="1619405"/>
                </a:cubicBezTo>
                <a:cubicBezTo>
                  <a:pt x="1287589" y="1618708"/>
                  <a:pt x="1286941" y="1618034"/>
                  <a:pt x="1286153" y="1617419"/>
                </a:cubicBezTo>
                <a:close/>
                <a:moveTo>
                  <a:pt x="1011702" y="1360900"/>
                </a:moveTo>
                <a:cubicBezTo>
                  <a:pt x="1016927" y="1365948"/>
                  <a:pt x="1014817" y="1372899"/>
                  <a:pt x="1012773" y="1370688"/>
                </a:cubicBezTo>
                <a:cubicBezTo>
                  <a:pt x="1012461" y="1370357"/>
                  <a:pt x="1012306" y="1369944"/>
                  <a:pt x="1012103" y="1369553"/>
                </a:cubicBezTo>
                <a:cubicBezTo>
                  <a:pt x="1011002" y="1367414"/>
                  <a:pt x="1011135" y="1364565"/>
                  <a:pt x="1009849" y="1362354"/>
                </a:cubicBezTo>
                <a:cubicBezTo>
                  <a:pt x="1009820" y="1362307"/>
                  <a:pt x="1009814" y="1362236"/>
                  <a:pt x="1009783" y="1362188"/>
                </a:cubicBezTo>
                <a:cubicBezTo>
                  <a:pt x="1009040" y="1360995"/>
                  <a:pt x="1010819" y="1360049"/>
                  <a:pt x="1011702" y="1360900"/>
                </a:cubicBezTo>
                <a:close/>
                <a:moveTo>
                  <a:pt x="837930" y="1197890"/>
                </a:moveTo>
                <a:lnTo>
                  <a:pt x="837928" y="1197890"/>
                </a:lnTo>
                <a:lnTo>
                  <a:pt x="837927" y="1197897"/>
                </a:lnTo>
                <a:lnTo>
                  <a:pt x="833598" y="1209416"/>
                </a:lnTo>
                <a:cubicBezTo>
                  <a:pt x="833118" y="1210587"/>
                  <a:pt x="832727" y="1211462"/>
                  <a:pt x="832524" y="1211722"/>
                </a:cubicBezTo>
                <a:cubicBezTo>
                  <a:pt x="832726" y="1212088"/>
                  <a:pt x="832924" y="1212443"/>
                  <a:pt x="833126" y="1212809"/>
                </a:cubicBezTo>
                <a:cubicBezTo>
                  <a:pt x="834072" y="1212892"/>
                  <a:pt x="835023" y="1213046"/>
                  <a:pt x="835974" y="1213188"/>
                </a:cubicBezTo>
                <a:cubicBezTo>
                  <a:pt x="836444" y="1211686"/>
                  <a:pt x="836790" y="1210469"/>
                  <a:pt x="837044" y="1209346"/>
                </a:cubicBezTo>
                <a:lnTo>
                  <a:pt x="837927" y="1197897"/>
                </a:lnTo>
                <a:close/>
                <a:moveTo>
                  <a:pt x="1316535" y="1638060"/>
                </a:moveTo>
                <a:cubicBezTo>
                  <a:pt x="1316971" y="1638545"/>
                  <a:pt x="1317241" y="1639089"/>
                  <a:pt x="1317453" y="1639644"/>
                </a:cubicBezTo>
                <a:cubicBezTo>
                  <a:pt x="1317630" y="1640141"/>
                  <a:pt x="1317759" y="1640637"/>
                  <a:pt x="1317842" y="1641169"/>
                </a:cubicBezTo>
                <a:cubicBezTo>
                  <a:pt x="1317983" y="1642032"/>
                  <a:pt x="1318042" y="1642943"/>
                  <a:pt x="1318171" y="1643853"/>
                </a:cubicBezTo>
                <a:cubicBezTo>
                  <a:pt x="1318171" y="1643888"/>
                  <a:pt x="1318183" y="1643912"/>
                  <a:pt x="1318183" y="1643947"/>
                </a:cubicBezTo>
                <a:cubicBezTo>
                  <a:pt x="1318525" y="1646359"/>
                  <a:pt x="1319301" y="1648700"/>
                  <a:pt x="1318619" y="1651088"/>
                </a:cubicBezTo>
                <a:cubicBezTo>
                  <a:pt x="1318572" y="1651253"/>
                  <a:pt x="1318466" y="1651372"/>
                  <a:pt x="1318383" y="1651513"/>
                </a:cubicBezTo>
                <a:cubicBezTo>
                  <a:pt x="1317901" y="1652223"/>
                  <a:pt x="1316900" y="1652577"/>
                  <a:pt x="1316205" y="1651868"/>
                </a:cubicBezTo>
                <a:cubicBezTo>
                  <a:pt x="1315640" y="1651301"/>
                  <a:pt x="1315146" y="1650461"/>
                  <a:pt x="1314699" y="1649527"/>
                </a:cubicBezTo>
                <a:cubicBezTo>
                  <a:pt x="1314605" y="1649326"/>
                  <a:pt x="1314487" y="1649149"/>
                  <a:pt x="1314404" y="1648924"/>
                </a:cubicBezTo>
                <a:cubicBezTo>
                  <a:pt x="1314334" y="1648771"/>
                  <a:pt x="1314287" y="1648605"/>
                  <a:pt x="1314216" y="1648440"/>
                </a:cubicBezTo>
                <a:cubicBezTo>
                  <a:pt x="1313533" y="1646595"/>
                  <a:pt x="1313133" y="1644468"/>
                  <a:pt x="1313274" y="1642541"/>
                </a:cubicBezTo>
                <a:cubicBezTo>
                  <a:pt x="1313345" y="1641595"/>
                  <a:pt x="1313592" y="1640744"/>
                  <a:pt x="1313945" y="1639987"/>
                </a:cubicBezTo>
                <a:cubicBezTo>
                  <a:pt x="1314334" y="1639136"/>
                  <a:pt x="1314840" y="1638391"/>
                  <a:pt x="1315640" y="1637918"/>
                </a:cubicBezTo>
                <a:cubicBezTo>
                  <a:pt x="1315876" y="1637776"/>
                  <a:pt x="1316170" y="1637836"/>
                  <a:pt x="1316394" y="1637978"/>
                </a:cubicBezTo>
                <a:cubicBezTo>
                  <a:pt x="1316429" y="1638013"/>
                  <a:pt x="1316500" y="1638025"/>
                  <a:pt x="1316535" y="1638060"/>
                </a:cubicBezTo>
                <a:close/>
                <a:moveTo>
                  <a:pt x="1372134" y="1689106"/>
                </a:moveTo>
                <a:cubicBezTo>
                  <a:pt x="1370992" y="1688054"/>
                  <a:pt x="1369780" y="1687049"/>
                  <a:pt x="1368449" y="1686092"/>
                </a:cubicBezTo>
                <a:cubicBezTo>
                  <a:pt x="1368414" y="1686068"/>
                  <a:pt x="1368391" y="1686044"/>
                  <a:pt x="1368355" y="1686009"/>
                </a:cubicBezTo>
                <a:cubicBezTo>
                  <a:pt x="1366766" y="1684874"/>
                  <a:pt x="1365012" y="1683810"/>
                  <a:pt x="1363117" y="1682805"/>
                </a:cubicBezTo>
                <a:cubicBezTo>
                  <a:pt x="1363046" y="1682770"/>
                  <a:pt x="1362987" y="1682722"/>
                  <a:pt x="1362905" y="1682687"/>
                </a:cubicBezTo>
                <a:cubicBezTo>
                  <a:pt x="1362799" y="1682628"/>
                  <a:pt x="1362693" y="1682569"/>
                  <a:pt x="1362575" y="1682510"/>
                </a:cubicBezTo>
                <a:cubicBezTo>
                  <a:pt x="1362681" y="1682711"/>
                  <a:pt x="1362799" y="1682923"/>
                  <a:pt x="1362905" y="1683136"/>
                </a:cubicBezTo>
                <a:cubicBezTo>
                  <a:pt x="1362940" y="1683195"/>
                  <a:pt x="1362976" y="1683266"/>
                  <a:pt x="1363011" y="1683325"/>
                </a:cubicBezTo>
                <a:cubicBezTo>
                  <a:pt x="1363329" y="1683916"/>
                  <a:pt x="1363646" y="1684531"/>
                  <a:pt x="1363964" y="1685122"/>
                </a:cubicBezTo>
                <a:cubicBezTo>
                  <a:pt x="1364647" y="1686423"/>
                  <a:pt x="1365330" y="1687711"/>
                  <a:pt x="1366013" y="1689023"/>
                </a:cubicBezTo>
                <a:cubicBezTo>
                  <a:pt x="1366848" y="1690655"/>
                  <a:pt x="1367696" y="1692298"/>
                  <a:pt x="1368520" y="1693953"/>
                </a:cubicBezTo>
                <a:cubicBezTo>
                  <a:pt x="1369532" y="1695963"/>
                  <a:pt x="1370521" y="1697996"/>
                  <a:pt x="1371498" y="1700053"/>
                </a:cubicBezTo>
                <a:cubicBezTo>
                  <a:pt x="1371557" y="1700195"/>
                  <a:pt x="1371628" y="1700325"/>
                  <a:pt x="1371698" y="1700467"/>
                </a:cubicBezTo>
                <a:cubicBezTo>
                  <a:pt x="1371793" y="1700668"/>
                  <a:pt x="1371887" y="1700869"/>
                  <a:pt x="1371981" y="1701058"/>
                </a:cubicBezTo>
                <a:cubicBezTo>
                  <a:pt x="1371993" y="1701082"/>
                  <a:pt x="1371993" y="1701093"/>
                  <a:pt x="1372005" y="1701117"/>
                </a:cubicBezTo>
                <a:cubicBezTo>
                  <a:pt x="1372099" y="1701306"/>
                  <a:pt x="1372181" y="1701495"/>
                  <a:pt x="1372264" y="1701696"/>
                </a:cubicBezTo>
                <a:cubicBezTo>
                  <a:pt x="1372711" y="1702654"/>
                  <a:pt x="1373146" y="1703623"/>
                  <a:pt x="1373582" y="1704593"/>
                </a:cubicBezTo>
                <a:cubicBezTo>
                  <a:pt x="1374018" y="1705562"/>
                  <a:pt x="1374465" y="1706531"/>
                  <a:pt x="1374900" y="1707501"/>
                </a:cubicBezTo>
                <a:cubicBezTo>
                  <a:pt x="1375465" y="1708813"/>
                  <a:pt x="1375995" y="1710137"/>
                  <a:pt x="1376537" y="1711461"/>
                </a:cubicBezTo>
                <a:cubicBezTo>
                  <a:pt x="1376737" y="1711934"/>
                  <a:pt x="1376949" y="1712407"/>
                  <a:pt x="1377137" y="1712880"/>
                </a:cubicBezTo>
                <a:cubicBezTo>
                  <a:pt x="1377502" y="1713790"/>
                  <a:pt x="1377843" y="1714700"/>
                  <a:pt x="1378185" y="1715610"/>
                </a:cubicBezTo>
                <a:cubicBezTo>
                  <a:pt x="1378291" y="1715882"/>
                  <a:pt x="1378385" y="1716142"/>
                  <a:pt x="1378491" y="1716414"/>
                </a:cubicBezTo>
                <a:cubicBezTo>
                  <a:pt x="1378750" y="1717100"/>
                  <a:pt x="1379009" y="1717798"/>
                  <a:pt x="1379256" y="1718495"/>
                </a:cubicBezTo>
                <a:cubicBezTo>
                  <a:pt x="1380421" y="1721710"/>
                  <a:pt x="1381457" y="1724914"/>
                  <a:pt x="1382352" y="1728130"/>
                </a:cubicBezTo>
                <a:cubicBezTo>
                  <a:pt x="1382446" y="1728484"/>
                  <a:pt x="1382540" y="1728827"/>
                  <a:pt x="1382635" y="1729182"/>
                </a:cubicBezTo>
                <a:cubicBezTo>
                  <a:pt x="1382952" y="1730388"/>
                  <a:pt x="1383294" y="1731605"/>
                  <a:pt x="1383576" y="1732811"/>
                </a:cubicBezTo>
                <a:cubicBezTo>
                  <a:pt x="1383600" y="1732906"/>
                  <a:pt x="1383635" y="1733000"/>
                  <a:pt x="1383647" y="1733095"/>
                </a:cubicBezTo>
                <a:cubicBezTo>
                  <a:pt x="1383765" y="1733556"/>
                  <a:pt x="1383600" y="1733934"/>
                  <a:pt x="1383363" y="1734253"/>
                </a:cubicBezTo>
                <a:cubicBezTo>
                  <a:pt x="1383811" y="1734253"/>
                  <a:pt x="1384247" y="1734371"/>
                  <a:pt x="1384565" y="1734643"/>
                </a:cubicBezTo>
                <a:cubicBezTo>
                  <a:pt x="1384811" y="1734856"/>
                  <a:pt x="1384977" y="1735140"/>
                  <a:pt x="1385201" y="1735376"/>
                </a:cubicBezTo>
                <a:cubicBezTo>
                  <a:pt x="1386590" y="1736842"/>
                  <a:pt x="1387626" y="1738616"/>
                  <a:pt x="1388438" y="1740531"/>
                </a:cubicBezTo>
                <a:cubicBezTo>
                  <a:pt x="1388520" y="1740732"/>
                  <a:pt x="1388591" y="1740933"/>
                  <a:pt x="1388673" y="1741134"/>
                </a:cubicBezTo>
                <a:cubicBezTo>
                  <a:pt x="1389333" y="1742753"/>
                  <a:pt x="1389909" y="1744420"/>
                  <a:pt x="1390475" y="1746004"/>
                </a:cubicBezTo>
                <a:cubicBezTo>
                  <a:pt x="1391299" y="1748274"/>
                  <a:pt x="1388308" y="1750094"/>
                  <a:pt x="1386613" y="1748487"/>
                </a:cubicBezTo>
                <a:cubicBezTo>
                  <a:pt x="1386131" y="1748037"/>
                  <a:pt x="1385672" y="1747553"/>
                  <a:pt x="1385236" y="1747056"/>
                </a:cubicBezTo>
                <a:cubicBezTo>
                  <a:pt x="1383293" y="1744846"/>
                  <a:pt x="1381775" y="1742127"/>
                  <a:pt x="1381434" y="1739313"/>
                </a:cubicBezTo>
                <a:cubicBezTo>
                  <a:pt x="1381316" y="1738308"/>
                  <a:pt x="1381363" y="1737315"/>
                  <a:pt x="1381587" y="1736310"/>
                </a:cubicBezTo>
                <a:cubicBezTo>
                  <a:pt x="1381669" y="1735920"/>
                  <a:pt x="1381740" y="1735518"/>
                  <a:pt x="1381881" y="1735128"/>
                </a:cubicBezTo>
                <a:cubicBezTo>
                  <a:pt x="1381940" y="1734986"/>
                  <a:pt x="1382046" y="1734903"/>
                  <a:pt x="1382140" y="1734797"/>
                </a:cubicBezTo>
                <a:cubicBezTo>
                  <a:pt x="1381928" y="1734750"/>
                  <a:pt x="1381728" y="1734584"/>
                  <a:pt x="1381540" y="1734395"/>
                </a:cubicBezTo>
                <a:cubicBezTo>
                  <a:pt x="1381481" y="1734336"/>
                  <a:pt x="1381410" y="1734336"/>
                  <a:pt x="1381350" y="1734265"/>
                </a:cubicBezTo>
                <a:cubicBezTo>
                  <a:pt x="1381328" y="1734241"/>
                  <a:pt x="1381316" y="1734206"/>
                  <a:pt x="1381292" y="1734171"/>
                </a:cubicBezTo>
                <a:cubicBezTo>
                  <a:pt x="1381210" y="1734064"/>
                  <a:pt x="1381139" y="1733946"/>
                  <a:pt x="1381069" y="1733840"/>
                </a:cubicBezTo>
                <a:cubicBezTo>
                  <a:pt x="1378773" y="1730707"/>
                  <a:pt x="1376619" y="1727349"/>
                  <a:pt x="1374558" y="1723874"/>
                </a:cubicBezTo>
                <a:cubicBezTo>
                  <a:pt x="1373959" y="1722881"/>
                  <a:pt x="1373370" y="1721888"/>
                  <a:pt x="1372805" y="1720871"/>
                </a:cubicBezTo>
                <a:cubicBezTo>
                  <a:pt x="1372346" y="1720079"/>
                  <a:pt x="1371922" y="1719263"/>
                  <a:pt x="1371487" y="1718448"/>
                </a:cubicBezTo>
                <a:cubicBezTo>
                  <a:pt x="1371463" y="1718412"/>
                  <a:pt x="1371438" y="1718377"/>
                  <a:pt x="1371427" y="1718341"/>
                </a:cubicBezTo>
                <a:cubicBezTo>
                  <a:pt x="1370674" y="1716958"/>
                  <a:pt x="1369933" y="1715587"/>
                  <a:pt x="1369226" y="1714192"/>
                </a:cubicBezTo>
                <a:cubicBezTo>
                  <a:pt x="1368814" y="1713376"/>
                  <a:pt x="1368414" y="1712560"/>
                  <a:pt x="1368014" y="1711745"/>
                </a:cubicBezTo>
                <a:cubicBezTo>
                  <a:pt x="1367402" y="1710492"/>
                  <a:pt x="1366778" y="1709250"/>
                  <a:pt x="1366177" y="1707997"/>
                </a:cubicBezTo>
                <a:cubicBezTo>
                  <a:pt x="1365942" y="1707477"/>
                  <a:pt x="1365718" y="1706957"/>
                  <a:pt x="1365483" y="1706449"/>
                </a:cubicBezTo>
                <a:cubicBezTo>
                  <a:pt x="1365200" y="1705834"/>
                  <a:pt x="1364930" y="1705231"/>
                  <a:pt x="1364647" y="1704616"/>
                </a:cubicBezTo>
                <a:cubicBezTo>
                  <a:pt x="1364129" y="1703470"/>
                  <a:pt x="1363599" y="1702335"/>
                  <a:pt x="1363093" y="1701188"/>
                </a:cubicBezTo>
                <a:cubicBezTo>
                  <a:pt x="1362681" y="1700230"/>
                  <a:pt x="1362293" y="1699285"/>
                  <a:pt x="1361893" y="1698339"/>
                </a:cubicBezTo>
                <a:cubicBezTo>
                  <a:pt x="1361881" y="1698315"/>
                  <a:pt x="1361869" y="1698280"/>
                  <a:pt x="1361857" y="1698256"/>
                </a:cubicBezTo>
                <a:cubicBezTo>
                  <a:pt x="1361480" y="1697358"/>
                  <a:pt x="1361092" y="1696459"/>
                  <a:pt x="1360715" y="1695573"/>
                </a:cubicBezTo>
                <a:cubicBezTo>
                  <a:pt x="1360056" y="1693965"/>
                  <a:pt x="1359420" y="1692381"/>
                  <a:pt x="1358785" y="1690797"/>
                </a:cubicBezTo>
                <a:cubicBezTo>
                  <a:pt x="1357455" y="1687463"/>
                  <a:pt x="1356171" y="1684141"/>
                  <a:pt x="1354971" y="1680926"/>
                </a:cubicBezTo>
                <a:cubicBezTo>
                  <a:pt x="1354771" y="1681127"/>
                  <a:pt x="1354547" y="1681280"/>
                  <a:pt x="1354335" y="1681469"/>
                </a:cubicBezTo>
                <a:cubicBezTo>
                  <a:pt x="1353735" y="1681989"/>
                  <a:pt x="1353099" y="1682451"/>
                  <a:pt x="1352440" y="1682841"/>
                </a:cubicBezTo>
                <a:cubicBezTo>
                  <a:pt x="1352287" y="1682923"/>
                  <a:pt x="1352157" y="1683018"/>
                  <a:pt x="1352004" y="1683101"/>
                </a:cubicBezTo>
                <a:cubicBezTo>
                  <a:pt x="1352110" y="1683562"/>
                  <a:pt x="1352263" y="1683987"/>
                  <a:pt x="1352369" y="1684437"/>
                </a:cubicBezTo>
                <a:cubicBezTo>
                  <a:pt x="1352875" y="1686588"/>
                  <a:pt x="1353464" y="1688692"/>
                  <a:pt x="1354064" y="1690797"/>
                </a:cubicBezTo>
                <a:cubicBezTo>
                  <a:pt x="1354241" y="1691435"/>
                  <a:pt x="1354394" y="1692097"/>
                  <a:pt x="1354582" y="1692735"/>
                </a:cubicBezTo>
                <a:cubicBezTo>
                  <a:pt x="1354994" y="1694095"/>
                  <a:pt x="1355453" y="1695478"/>
                  <a:pt x="1355901" y="1696826"/>
                </a:cubicBezTo>
                <a:lnTo>
                  <a:pt x="1355901" y="1696838"/>
                </a:lnTo>
                <a:cubicBezTo>
                  <a:pt x="1356277" y="1697972"/>
                  <a:pt x="1356689" y="1699107"/>
                  <a:pt x="1357101" y="1700242"/>
                </a:cubicBezTo>
                <a:cubicBezTo>
                  <a:pt x="1357266" y="1700703"/>
                  <a:pt x="1357419" y="1701152"/>
                  <a:pt x="1357584" y="1701614"/>
                </a:cubicBezTo>
                <a:cubicBezTo>
                  <a:pt x="1357678" y="1701874"/>
                  <a:pt x="1357761" y="1702146"/>
                  <a:pt x="1357855" y="1702406"/>
                </a:cubicBezTo>
                <a:cubicBezTo>
                  <a:pt x="1358114" y="1703079"/>
                  <a:pt x="1358314" y="1703765"/>
                  <a:pt x="1358573" y="1704439"/>
                </a:cubicBezTo>
                <a:cubicBezTo>
                  <a:pt x="1358679" y="1704711"/>
                  <a:pt x="1358749" y="1704959"/>
                  <a:pt x="1358855" y="1705231"/>
                </a:cubicBezTo>
                <a:cubicBezTo>
                  <a:pt x="1358961" y="1705503"/>
                  <a:pt x="1359091" y="1705763"/>
                  <a:pt x="1359197" y="1706035"/>
                </a:cubicBezTo>
                <a:cubicBezTo>
                  <a:pt x="1360033" y="1708080"/>
                  <a:pt x="1360963" y="1710102"/>
                  <a:pt x="1361940" y="1712099"/>
                </a:cubicBezTo>
                <a:cubicBezTo>
                  <a:pt x="1363045" y="1714381"/>
                  <a:pt x="1364212" y="1716663"/>
                  <a:pt x="1365318" y="1718944"/>
                </a:cubicBezTo>
                <a:cubicBezTo>
                  <a:pt x="1367037" y="1722491"/>
                  <a:pt x="1368602" y="1726084"/>
                  <a:pt x="1369685" y="1729808"/>
                </a:cubicBezTo>
                <a:cubicBezTo>
                  <a:pt x="1369956" y="1730766"/>
                  <a:pt x="1370168" y="1731735"/>
                  <a:pt x="1370368" y="1732705"/>
                </a:cubicBezTo>
                <a:cubicBezTo>
                  <a:pt x="1370474" y="1733189"/>
                  <a:pt x="1370604" y="1733662"/>
                  <a:pt x="1370686" y="1734159"/>
                </a:cubicBezTo>
                <a:cubicBezTo>
                  <a:pt x="1370698" y="1734253"/>
                  <a:pt x="1370639" y="1734312"/>
                  <a:pt x="1370638" y="1734407"/>
                </a:cubicBezTo>
                <a:cubicBezTo>
                  <a:pt x="1370545" y="1734667"/>
                  <a:pt x="1370451" y="1734963"/>
                  <a:pt x="1370357" y="1735234"/>
                </a:cubicBezTo>
                <a:cubicBezTo>
                  <a:pt x="1369779" y="1735932"/>
                  <a:pt x="1368602" y="1736180"/>
                  <a:pt x="1367908" y="1735530"/>
                </a:cubicBezTo>
                <a:cubicBezTo>
                  <a:pt x="1367873" y="1735506"/>
                  <a:pt x="1367837" y="1735518"/>
                  <a:pt x="1367814" y="1735495"/>
                </a:cubicBezTo>
                <a:cubicBezTo>
                  <a:pt x="1367767" y="1735447"/>
                  <a:pt x="1367731" y="1735388"/>
                  <a:pt x="1367684" y="1735341"/>
                </a:cubicBezTo>
                <a:cubicBezTo>
                  <a:pt x="1366766" y="1734348"/>
                  <a:pt x="1365895" y="1733296"/>
                  <a:pt x="1365071" y="1732196"/>
                </a:cubicBezTo>
                <a:cubicBezTo>
                  <a:pt x="1364575" y="1731534"/>
                  <a:pt x="1364129" y="1730801"/>
                  <a:pt x="1363658" y="1730104"/>
                </a:cubicBezTo>
                <a:cubicBezTo>
                  <a:pt x="1363646" y="1730092"/>
                  <a:pt x="1363646" y="1730080"/>
                  <a:pt x="1363634" y="1730068"/>
                </a:cubicBezTo>
                <a:cubicBezTo>
                  <a:pt x="1361893" y="1727444"/>
                  <a:pt x="1360350" y="1724619"/>
                  <a:pt x="1358938" y="1721675"/>
                </a:cubicBezTo>
                <a:cubicBezTo>
                  <a:pt x="1358561" y="1720895"/>
                  <a:pt x="1358196" y="1720115"/>
                  <a:pt x="1357843" y="1719323"/>
                </a:cubicBezTo>
                <a:cubicBezTo>
                  <a:pt x="1356641" y="1716663"/>
                  <a:pt x="1355524" y="1713979"/>
                  <a:pt x="1354464" y="1711331"/>
                </a:cubicBezTo>
                <a:cubicBezTo>
                  <a:pt x="1354194" y="1710669"/>
                  <a:pt x="1353935" y="1710019"/>
                  <a:pt x="1353676" y="1709368"/>
                </a:cubicBezTo>
                <a:cubicBezTo>
                  <a:pt x="1353676" y="1709368"/>
                  <a:pt x="1353676" y="1709357"/>
                  <a:pt x="1353676" y="1709357"/>
                </a:cubicBezTo>
                <a:cubicBezTo>
                  <a:pt x="1353276" y="1708375"/>
                  <a:pt x="1352887" y="1707418"/>
                  <a:pt x="1352499" y="1706461"/>
                </a:cubicBezTo>
                <a:cubicBezTo>
                  <a:pt x="1352487" y="1706437"/>
                  <a:pt x="1352475" y="1706401"/>
                  <a:pt x="1352463" y="1706378"/>
                </a:cubicBezTo>
                <a:cubicBezTo>
                  <a:pt x="1352404" y="1706224"/>
                  <a:pt x="1352346" y="1706082"/>
                  <a:pt x="1352275" y="1705928"/>
                </a:cubicBezTo>
                <a:cubicBezTo>
                  <a:pt x="1352039" y="1705337"/>
                  <a:pt x="1351792" y="1704723"/>
                  <a:pt x="1351545" y="1704143"/>
                </a:cubicBezTo>
                <a:cubicBezTo>
                  <a:pt x="1351214" y="1703339"/>
                  <a:pt x="1350920" y="1702536"/>
                  <a:pt x="1350603" y="1701732"/>
                </a:cubicBezTo>
                <a:cubicBezTo>
                  <a:pt x="1350533" y="1701566"/>
                  <a:pt x="1350474" y="1701413"/>
                  <a:pt x="1350403" y="1701247"/>
                </a:cubicBezTo>
                <a:cubicBezTo>
                  <a:pt x="1350203" y="1700715"/>
                  <a:pt x="1349978" y="1700171"/>
                  <a:pt x="1349779" y="1699639"/>
                </a:cubicBezTo>
                <a:cubicBezTo>
                  <a:pt x="1349144" y="1697961"/>
                  <a:pt x="1348567" y="1696270"/>
                  <a:pt x="1348061" y="1694580"/>
                </a:cubicBezTo>
                <a:lnTo>
                  <a:pt x="1348049" y="1694568"/>
                </a:lnTo>
                <a:cubicBezTo>
                  <a:pt x="1347260" y="1691932"/>
                  <a:pt x="1346695" y="1689260"/>
                  <a:pt x="1346318" y="1686529"/>
                </a:cubicBezTo>
                <a:cubicBezTo>
                  <a:pt x="1346189" y="1685619"/>
                  <a:pt x="1346012" y="1684720"/>
                  <a:pt x="1345942" y="1683798"/>
                </a:cubicBezTo>
                <a:cubicBezTo>
                  <a:pt x="1344670" y="1683491"/>
                  <a:pt x="1343576" y="1683148"/>
                  <a:pt x="1342587" y="1682770"/>
                </a:cubicBezTo>
                <a:cubicBezTo>
                  <a:pt x="1342493" y="1682734"/>
                  <a:pt x="1342363" y="1682711"/>
                  <a:pt x="1342269" y="1682663"/>
                </a:cubicBezTo>
                <a:cubicBezTo>
                  <a:pt x="1342351" y="1683077"/>
                  <a:pt x="1342434" y="1683503"/>
                  <a:pt x="1342504" y="1683905"/>
                </a:cubicBezTo>
                <a:cubicBezTo>
                  <a:pt x="1342646" y="1684756"/>
                  <a:pt x="1342763" y="1685500"/>
                  <a:pt x="1342775" y="1685571"/>
                </a:cubicBezTo>
                <a:cubicBezTo>
                  <a:pt x="1342975" y="1687025"/>
                  <a:pt x="1343187" y="1688491"/>
                  <a:pt x="1343434" y="1689946"/>
                </a:cubicBezTo>
                <a:cubicBezTo>
                  <a:pt x="1343493" y="1690324"/>
                  <a:pt x="1343528" y="1690714"/>
                  <a:pt x="1343599" y="1691092"/>
                </a:cubicBezTo>
                <a:cubicBezTo>
                  <a:pt x="1343752" y="1691813"/>
                  <a:pt x="1343893" y="1692570"/>
                  <a:pt x="1344035" y="1693303"/>
                </a:cubicBezTo>
                <a:cubicBezTo>
                  <a:pt x="1344035" y="1693338"/>
                  <a:pt x="1344046" y="1693362"/>
                  <a:pt x="1344046" y="1693397"/>
                </a:cubicBezTo>
                <a:cubicBezTo>
                  <a:pt x="1344341" y="1694922"/>
                  <a:pt x="1344623" y="1696448"/>
                  <a:pt x="1344941" y="1697996"/>
                </a:cubicBezTo>
                <a:cubicBezTo>
                  <a:pt x="1345118" y="1698906"/>
                  <a:pt x="1345377" y="1699793"/>
                  <a:pt x="1345589" y="1700691"/>
                </a:cubicBezTo>
                <a:cubicBezTo>
                  <a:pt x="1345930" y="1702181"/>
                  <a:pt x="1346223" y="1703682"/>
                  <a:pt x="1346659" y="1705113"/>
                </a:cubicBezTo>
                <a:cubicBezTo>
                  <a:pt x="1346742" y="1705385"/>
                  <a:pt x="1346753" y="1705645"/>
                  <a:pt x="1346730" y="1705905"/>
                </a:cubicBezTo>
                <a:cubicBezTo>
                  <a:pt x="1346566" y="1707938"/>
                  <a:pt x="1343328" y="1709073"/>
                  <a:pt x="1342387" y="1706886"/>
                </a:cubicBezTo>
                <a:cubicBezTo>
                  <a:pt x="1342068" y="1706153"/>
                  <a:pt x="1341786" y="1705456"/>
                  <a:pt x="1341492" y="1704734"/>
                </a:cubicBezTo>
                <a:cubicBezTo>
                  <a:pt x="1341068" y="1703718"/>
                  <a:pt x="1340644" y="1702701"/>
                  <a:pt x="1340256" y="1701684"/>
                </a:cubicBezTo>
                <a:cubicBezTo>
                  <a:pt x="1339867" y="1700715"/>
                  <a:pt x="1339503" y="1699734"/>
                  <a:pt x="1339161" y="1698753"/>
                </a:cubicBezTo>
                <a:cubicBezTo>
                  <a:pt x="1338879" y="1697949"/>
                  <a:pt x="1338631" y="1697110"/>
                  <a:pt x="1338372" y="1696294"/>
                </a:cubicBezTo>
                <a:cubicBezTo>
                  <a:pt x="1338314" y="1696117"/>
                  <a:pt x="1338266" y="1695939"/>
                  <a:pt x="1338219" y="1695762"/>
                </a:cubicBezTo>
                <a:cubicBezTo>
                  <a:pt x="1337772" y="1694296"/>
                  <a:pt x="1337395" y="1692795"/>
                  <a:pt x="1337066" y="1691258"/>
                </a:cubicBezTo>
                <a:cubicBezTo>
                  <a:pt x="1337066" y="1691246"/>
                  <a:pt x="1337066" y="1691222"/>
                  <a:pt x="1337054" y="1691199"/>
                </a:cubicBezTo>
                <a:cubicBezTo>
                  <a:pt x="1337030" y="1691057"/>
                  <a:pt x="1336995" y="1690903"/>
                  <a:pt x="1336959" y="1690749"/>
                </a:cubicBezTo>
                <a:cubicBezTo>
                  <a:pt x="1336830" y="1690064"/>
                  <a:pt x="1336654" y="1689402"/>
                  <a:pt x="1336536" y="1688680"/>
                </a:cubicBezTo>
                <a:cubicBezTo>
                  <a:pt x="1336407" y="1689272"/>
                  <a:pt x="1336301" y="1689863"/>
                  <a:pt x="1336171" y="1690442"/>
                </a:cubicBezTo>
                <a:cubicBezTo>
                  <a:pt x="1336136" y="1690596"/>
                  <a:pt x="1336112" y="1690749"/>
                  <a:pt x="1336076" y="1690903"/>
                </a:cubicBezTo>
                <a:cubicBezTo>
                  <a:pt x="1335959" y="1691471"/>
                  <a:pt x="1335841" y="1692026"/>
                  <a:pt x="1335724" y="1692582"/>
                </a:cubicBezTo>
                <a:cubicBezTo>
                  <a:pt x="1335618" y="1693114"/>
                  <a:pt x="1335500" y="1693646"/>
                  <a:pt x="1335394" y="1694189"/>
                </a:cubicBezTo>
                <a:cubicBezTo>
                  <a:pt x="1335382" y="1694414"/>
                  <a:pt x="1335382" y="1694639"/>
                  <a:pt x="1335371" y="1694875"/>
                </a:cubicBezTo>
                <a:cubicBezTo>
                  <a:pt x="1335359" y="1694922"/>
                  <a:pt x="1335359" y="1694982"/>
                  <a:pt x="1335359" y="1695029"/>
                </a:cubicBezTo>
                <a:cubicBezTo>
                  <a:pt x="1335323" y="1695573"/>
                  <a:pt x="1335312" y="1696117"/>
                  <a:pt x="1335288" y="1696660"/>
                </a:cubicBezTo>
                <a:cubicBezTo>
                  <a:pt x="1335276" y="1696767"/>
                  <a:pt x="1335276" y="1696873"/>
                  <a:pt x="1335265" y="1696979"/>
                </a:cubicBezTo>
                <a:cubicBezTo>
                  <a:pt x="1335218" y="1698103"/>
                  <a:pt x="1335182" y="1699214"/>
                  <a:pt x="1335170" y="1700313"/>
                </a:cubicBezTo>
                <a:cubicBezTo>
                  <a:pt x="1335159" y="1701070"/>
                  <a:pt x="1335159" y="1701826"/>
                  <a:pt x="1335170" y="1702583"/>
                </a:cubicBezTo>
                <a:cubicBezTo>
                  <a:pt x="1335194" y="1706106"/>
                  <a:pt x="1335394" y="1709558"/>
                  <a:pt x="1335818" y="1712915"/>
                </a:cubicBezTo>
                <a:cubicBezTo>
                  <a:pt x="1336124" y="1715291"/>
                  <a:pt x="1336560" y="1717597"/>
                  <a:pt x="1337089" y="1719866"/>
                </a:cubicBezTo>
                <a:cubicBezTo>
                  <a:pt x="1337207" y="1720398"/>
                  <a:pt x="1337313" y="1720930"/>
                  <a:pt x="1337442" y="1721462"/>
                </a:cubicBezTo>
                <a:cubicBezTo>
                  <a:pt x="1337525" y="1721805"/>
                  <a:pt x="1337631" y="1722136"/>
                  <a:pt x="1337725" y="1722479"/>
                </a:cubicBezTo>
                <a:cubicBezTo>
                  <a:pt x="1338325" y="1724690"/>
                  <a:pt x="1339067" y="1726841"/>
                  <a:pt x="1339914" y="1728945"/>
                </a:cubicBezTo>
                <a:cubicBezTo>
                  <a:pt x="1341127" y="1731924"/>
                  <a:pt x="1342562" y="1734797"/>
                  <a:pt x="1344317" y="1737528"/>
                </a:cubicBezTo>
                <a:cubicBezTo>
                  <a:pt x="1344364" y="1737611"/>
                  <a:pt x="1344423" y="1737705"/>
                  <a:pt x="1344470" y="1737788"/>
                </a:cubicBezTo>
                <a:cubicBezTo>
                  <a:pt x="1344965" y="1738545"/>
                  <a:pt x="1345518" y="1739278"/>
                  <a:pt x="1346059" y="1740011"/>
                </a:cubicBezTo>
                <a:cubicBezTo>
                  <a:pt x="1347107" y="1741429"/>
                  <a:pt x="1348214" y="1742824"/>
                  <a:pt x="1349426" y="1744148"/>
                </a:cubicBezTo>
                <a:cubicBezTo>
                  <a:pt x="1349991" y="1744775"/>
                  <a:pt x="1350603" y="1745366"/>
                  <a:pt x="1351204" y="1745969"/>
                </a:cubicBezTo>
                <a:cubicBezTo>
                  <a:pt x="1351838" y="1746595"/>
                  <a:pt x="1352439" y="1747222"/>
                  <a:pt x="1353123" y="1747825"/>
                </a:cubicBezTo>
                <a:cubicBezTo>
                  <a:pt x="1353947" y="1748569"/>
                  <a:pt x="1354841" y="1749267"/>
                  <a:pt x="1355724" y="1749964"/>
                </a:cubicBezTo>
                <a:cubicBezTo>
                  <a:pt x="1356995" y="1750969"/>
                  <a:pt x="1358349" y="1751927"/>
                  <a:pt x="1359762" y="1752861"/>
                </a:cubicBezTo>
                <a:cubicBezTo>
                  <a:pt x="1360433" y="1753286"/>
                  <a:pt x="1361104" y="1753724"/>
                  <a:pt x="1361798" y="1754137"/>
                </a:cubicBezTo>
                <a:cubicBezTo>
                  <a:pt x="1362564" y="1754598"/>
                  <a:pt x="1363363" y="1755048"/>
                  <a:pt x="1364165" y="1755485"/>
                </a:cubicBezTo>
                <a:cubicBezTo>
                  <a:pt x="1364600" y="1755710"/>
                  <a:pt x="1364989" y="1755970"/>
                  <a:pt x="1365423" y="1756194"/>
                </a:cubicBezTo>
                <a:cubicBezTo>
                  <a:pt x="1370427" y="1758771"/>
                  <a:pt x="1374759" y="1761325"/>
                  <a:pt x="1378773" y="1764824"/>
                </a:cubicBezTo>
                <a:cubicBezTo>
                  <a:pt x="1378961" y="1764990"/>
                  <a:pt x="1379150" y="1765191"/>
                  <a:pt x="1379337" y="1765356"/>
                </a:cubicBezTo>
                <a:cubicBezTo>
                  <a:pt x="1379939" y="1765900"/>
                  <a:pt x="1380551" y="1766456"/>
                  <a:pt x="1381139" y="1767047"/>
                </a:cubicBezTo>
                <a:cubicBezTo>
                  <a:pt x="1381339" y="1767248"/>
                  <a:pt x="1381551" y="1767413"/>
                  <a:pt x="1381740" y="1767614"/>
                </a:cubicBezTo>
                <a:cubicBezTo>
                  <a:pt x="1383152" y="1769092"/>
                  <a:pt x="1384177" y="1770735"/>
                  <a:pt x="1385024" y="1772437"/>
                </a:cubicBezTo>
                <a:cubicBezTo>
                  <a:pt x="1386178" y="1774754"/>
                  <a:pt x="1386943" y="1777213"/>
                  <a:pt x="1387649" y="1779672"/>
                </a:cubicBezTo>
                <a:cubicBezTo>
                  <a:pt x="1387743" y="1779980"/>
                  <a:pt x="1387826" y="1780275"/>
                  <a:pt x="1387920" y="1780583"/>
                </a:cubicBezTo>
                <a:cubicBezTo>
                  <a:pt x="1389191" y="1785063"/>
                  <a:pt x="1390498" y="1789390"/>
                  <a:pt x="1393924" y="1792629"/>
                </a:cubicBezTo>
                <a:cubicBezTo>
                  <a:pt x="1393983" y="1792688"/>
                  <a:pt x="1394040" y="1792759"/>
                  <a:pt x="1394112" y="1792818"/>
                </a:cubicBezTo>
                <a:cubicBezTo>
                  <a:pt x="1395913" y="1794473"/>
                  <a:pt x="1398279" y="1795844"/>
                  <a:pt x="1401540" y="1796755"/>
                </a:cubicBezTo>
                <a:cubicBezTo>
                  <a:pt x="1403012" y="1796329"/>
                  <a:pt x="1403953" y="1794993"/>
                  <a:pt x="1403918" y="1792168"/>
                </a:cubicBezTo>
                <a:cubicBezTo>
                  <a:pt x="1403836" y="1786458"/>
                  <a:pt x="1404177" y="1781848"/>
                  <a:pt x="1404717" y="1777899"/>
                </a:cubicBezTo>
                <a:cubicBezTo>
                  <a:pt x="1404777" y="1777544"/>
                  <a:pt x="1404813" y="1777154"/>
                  <a:pt x="1404871" y="1776811"/>
                </a:cubicBezTo>
                <a:cubicBezTo>
                  <a:pt x="1407920" y="1757377"/>
                  <a:pt x="1417138" y="1757116"/>
                  <a:pt x="1415325" y="1741855"/>
                </a:cubicBezTo>
                <a:cubicBezTo>
                  <a:pt x="1414783" y="1741772"/>
                  <a:pt x="1414254" y="1741618"/>
                  <a:pt x="1413712" y="1741512"/>
                </a:cubicBezTo>
                <a:cubicBezTo>
                  <a:pt x="1411358" y="1741051"/>
                  <a:pt x="1409051" y="1740495"/>
                  <a:pt x="1406767" y="1739869"/>
                </a:cubicBezTo>
                <a:cubicBezTo>
                  <a:pt x="1406425" y="1739762"/>
                  <a:pt x="1406084" y="1739668"/>
                  <a:pt x="1405754" y="1739573"/>
                </a:cubicBezTo>
                <a:cubicBezTo>
                  <a:pt x="1404883" y="1739325"/>
                  <a:pt x="1404000" y="1739076"/>
                  <a:pt x="1403141" y="1738817"/>
                </a:cubicBezTo>
                <a:cubicBezTo>
                  <a:pt x="1402870" y="1738734"/>
                  <a:pt x="1402588" y="1738663"/>
                  <a:pt x="1402317" y="1738580"/>
                </a:cubicBezTo>
                <a:cubicBezTo>
                  <a:pt x="1399492" y="1737705"/>
                  <a:pt x="1397078" y="1734892"/>
                  <a:pt x="1395113" y="1731688"/>
                </a:cubicBezTo>
                <a:cubicBezTo>
                  <a:pt x="1394936" y="1731404"/>
                  <a:pt x="1394783" y="1731121"/>
                  <a:pt x="1394618" y="1730825"/>
                </a:cubicBezTo>
                <a:cubicBezTo>
                  <a:pt x="1394524" y="1730671"/>
                  <a:pt x="1394430" y="1730506"/>
                  <a:pt x="1394336" y="1730340"/>
                </a:cubicBezTo>
                <a:cubicBezTo>
                  <a:pt x="1393794" y="1729371"/>
                  <a:pt x="1393288" y="1728401"/>
                  <a:pt x="1392817" y="1727432"/>
                </a:cubicBezTo>
                <a:cubicBezTo>
                  <a:pt x="1391887" y="1725482"/>
                  <a:pt x="1391087" y="1723602"/>
                  <a:pt x="1390498" y="1722148"/>
                </a:cubicBezTo>
                <a:cubicBezTo>
                  <a:pt x="1390392" y="1721876"/>
                  <a:pt x="1390286" y="1721628"/>
                  <a:pt x="1390180" y="1721356"/>
                </a:cubicBezTo>
                <a:cubicBezTo>
                  <a:pt x="1389427" y="1719488"/>
                  <a:pt x="1388685" y="1717644"/>
                  <a:pt x="1387967" y="1715859"/>
                </a:cubicBezTo>
                <a:cubicBezTo>
                  <a:pt x="1387944" y="1715800"/>
                  <a:pt x="1387920" y="1715740"/>
                  <a:pt x="1387897" y="1715670"/>
                </a:cubicBezTo>
                <a:cubicBezTo>
                  <a:pt x="1387284" y="1714156"/>
                  <a:pt x="1386684" y="1712679"/>
                  <a:pt x="1386072" y="1711225"/>
                </a:cubicBezTo>
                <a:cubicBezTo>
                  <a:pt x="1385825" y="1710622"/>
                  <a:pt x="1385566" y="1710019"/>
                  <a:pt x="1385307" y="1709428"/>
                </a:cubicBezTo>
                <a:cubicBezTo>
                  <a:pt x="1385248" y="1709286"/>
                  <a:pt x="1385177" y="1709132"/>
                  <a:pt x="1385118" y="1708979"/>
                </a:cubicBezTo>
                <a:cubicBezTo>
                  <a:pt x="1384695" y="1708021"/>
                  <a:pt x="1384271" y="1707075"/>
                  <a:pt x="1383835" y="1706141"/>
                </a:cubicBezTo>
                <a:cubicBezTo>
                  <a:pt x="1383706" y="1705857"/>
                  <a:pt x="1383564" y="1705562"/>
                  <a:pt x="1383435" y="1705278"/>
                </a:cubicBezTo>
                <a:cubicBezTo>
                  <a:pt x="1382929" y="1704214"/>
                  <a:pt x="1382411" y="1703174"/>
                  <a:pt x="1381869" y="1702169"/>
                </a:cubicBezTo>
                <a:cubicBezTo>
                  <a:pt x="1381681" y="1701803"/>
                  <a:pt x="1381493" y="1701436"/>
                  <a:pt x="1381292" y="1701082"/>
                </a:cubicBezTo>
                <a:cubicBezTo>
                  <a:pt x="1381245" y="1700987"/>
                  <a:pt x="1381198" y="1700904"/>
                  <a:pt x="1381151" y="1700821"/>
                </a:cubicBezTo>
                <a:cubicBezTo>
                  <a:pt x="1380751" y="1700112"/>
                  <a:pt x="1380351" y="1699415"/>
                  <a:pt x="1379939" y="1698729"/>
                </a:cubicBezTo>
                <a:cubicBezTo>
                  <a:pt x="1379268" y="1697641"/>
                  <a:pt x="1378561" y="1696589"/>
                  <a:pt x="1377820" y="1695561"/>
                </a:cubicBezTo>
                <a:cubicBezTo>
                  <a:pt x="1377196" y="1694686"/>
                  <a:pt x="1376537" y="1693823"/>
                  <a:pt x="1375842" y="1692995"/>
                </a:cubicBezTo>
                <a:cubicBezTo>
                  <a:pt x="1375571" y="1692688"/>
                  <a:pt x="1375324" y="1692357"/>
                  <a:pt x="1375053" y="1692050"/>
                </a:cubicBezTo>
                <a:cubicBezTo>
                  <a:pt x="1374147" y="1691033"/>
                  <a:pt x="1373158" y="1690052"/>
                  <a:pt x="1372134" y="1689106"/>
                </a:cubicBezTo>
                <a:close/>
                <a:moveTo>
                  <a:pt x="1034414" y="1374625"/>
                </a:moveTo>
                <a:cubicBezTo>
                  <a:pt x="1035473" y="1374176"/>
                  <a:pt x="1036820" y="1375565"/>
                  <a:pt x="1037499" y="1379909"/>
                </a:cubicBezTo>
                <a:cubicBezTo>
                  <a:pt x="1037948" y="1382758"/>
                  <a:pt x="1033508" y="1383219"/>
                  <a:pt x="1033059" y="1380370"/>
                </a:cubicBezTo>
                <a:cubicBezTo>
                  <a:pt x="1032585" y="1377362"/>
                  <a:pt x="1033355" y="1375074"/>
                  <a:pt x="1034414" y="1374625"/>
                </a:cubicBezTo>
                <a:close/>
                <a:moveTo>
                  <a:pt x="1043539" y="1380583"/>
                </a:moveTo>
                <a:lnTo>
                  <a:pt x="1043538" y="1380583"/>
                </a:lnTo>
                <a:lnTo>
                  <a:pt x="1043538" y="1380583"/>
                </a:lnTo>
                <a:close/>
                <a:moveTo>
                  <a:pt x="749735" y="1109349"/>
                </a:moveTo>
                <a:cubicBezTo>
                  <a:pt x="745205" y="1104970"/>
                  <a:pt x="741501" y="1101664"/>
                  <a:pt x="739550" y="1100491"/>
                </a:cubicBezTo>
                <a:cubicBezTo>
                  <a:pt x="739550" y="1100491"/>
                  <a:pt x="739573" y="1100657"/>
                  <a:pt x="739587" y="1100763"/>
                </a:cubicBezTo>
                <a:cubicBezTo>
                  <a:pt x="749620" y="1111627"/>
                  <a:pt x="765741" y="1136216"/>
                  <a:pt x="787774" y="1149114"/>
                </a:cubicBezTo>
                <a:cubicBezTo>
                  <a:pt x="784345" y="1145275"/>
                  <a:pt x="763324" y="1122484"/>
                  <a:pt x="749735" y="1109349"/>
                </a:cubicBezTo>
                <a:close/>
                <a:moveTo>
                  <a:pt x="845321" y="1197287"/>
                </a:moveTo>
                <a:cubicBezTo>
                  <a:pt x="845579" y="1201614"/>
                  <a:pt x="846291" y="1205610"/>
                  <a:pt x="847363" y="1209523"/>
                </a:cubicBezTo>
                <a:cubicBezTo>
                  <a:pt x="847785" y="1211071"/>
                  <a:pt x="848259" y="1212596"/>
                  <a:pt x="848793" y="1214122"/>
                </a:cubicBezTo>
                <a:cubicBezTo>
                  <a:pt x="849191" y="1215256"/>
                  <a:pt x="849625" y="1216391"/>
                  <a:pt x="850083" y="1217538"/>
                </a:cubicBezTo>
                <a:cubicBezTo>
                  <a:pt x="853078" y="1218933"/>
                  <a:pt x="855963" y="1220588"/>
                  <a:pt x="858665" y="1222491"/>
                </a:cubicBezTo>
                <a:cubicBezTo>
                  <a:pt x="858688" y="1222503"/>
                  <a:pt x="858711" y="1222515"/>
                  <a:pt x="858734" y="1222527"/>
                </a:cubicBezTo>
                <a:cubicBezTo>
                  <a:pt x="858724" y="1222515"/>
                  <a:pt x="858714" y="1222491"/>
                  <a:pt x="858704" y="1222468"/>
                </a:cubicBezTo>
                <a:cubicBezTo>
                  <a:pt x="858056" y="1220954"/>
                  <a:pt x="857371" y="1219394"/>
                  <a:pt x="856605" y="1217739"/>
                </a:cubicBezTo>
                <a:cubicBezTo>
                  <a:pt x="855959" y="1216640"/>
                  <a:pt x="855380" y="1215481"/>
                  <a:pt x="854763" y="1214346"/>
                </a:cubicBezTo>
                <a:cubicBezTo>
                  <a:pt x="853932" y="1212821"/>
                  <a:pt x="853081" y="1211308"/>
                  <a:pt x="852284" y="1209783"/>
                </a:cubicBezTo>
                <a:cubicBezTo>
                  <a:pt x="850729" y="1206780"/>
                  <a:pt x="849209" y="1203813"/>
                  <a:pt x="847666" y="1200988"/>
                </a:cubicBezTo>
                <a:cubicBezTo>
                  <a:pt x="846999" y="1199758"/>
                  <a:pt x="846183" y="1198529"/>
                  <a:pt x="845321" y="1197287"/>
                </a:cubicBezTo>
                <a:close/>
                <a:moveTo>
                  <a:pt x="1011686" y="1350284"/>
                </a:moveTo>
                <a:cubicBezTo>
                  <a:pt x="1010707" y="1349315"/>
                  <a:pt x="1009678" y="1348404"/>
                  <a:pt x="1008613" y="1347541"/>
                </a:cubicBezTo>
                <a:cubicBezTo>
                  <a:pt x="1006531" y="1345874"/>
                  <a:pt x="1004304" y="1344480"/>
                  <a:pt x="1002013" y="1343380"/>
                </a:cubicBezTo>
                <a:cubicBezTo>
                  <a:pt x="1001933" y="1343333"/>
                  <a:pt x="1001852" y="1343309"/>
                  <a:pt x="1001771" y="1343274"/>
                </a:cubicBezTo>
                <a:cubicBezTo>
                  <a:pt x="1001010" y="1342907"/>
                  <a:pt x="1000249" y="1342553"/>
                  <a:pt x="999476" y="1342269"/>
                </a:cubicBezTo>
                <a:cubicBezTo>
                  <a:pt x="999442" y="1342245"/>
                  <a:pt x="999407" y="1342245"/>
                  <a:pt x="999373" y="1342233"/>
                </a:cubicBezTo>
                <a:cubicBezTo>
                  <a:pt x="997478" y="1341524"/>
                  <a:pt x="995560" y="1341051"/>
                  <a:pt x="993659" y="1340827"/>
                </a:cubicBezTo>
                <a:cubicBezTo>
                  <a:pt x="993557" y="1340815"/>
                  <a:pt x="993456" y="1340779"/>
                  <a:pt x="993355" y="1340768"/>
                </a:cubicBezTo>
                <a:cubicBezTo>
                  <a:pt x="992090" y="1340649"/>
                  <a:pt x="990990" y="1340437"/>
                  <a:pt x="989952" y="1340188"/>
                </a:cubicBezTo>
                <a:cubicBezTo>
                  <a:pt x="989138" y="1339987"/>
                  <a:pt x="988356" y="1339751"/>
                  <a:pt x="987613" y="1339467"/>
                </a:cubicBezTo>
                <a:cubicBezTo>
                  <a:pt x="985983" y="1338829"/>
                  <a:pt x="984440" y="1337966"/>
                  <a:pt x="982662" y="1336795"/>
                </a:cubicBezTo>
                <a:cubicBezTo>
                  <a:pt x="979906" y="1334987"/>
                  <a:pt x="971843" y="1332800"/>
                  <a:pt x="962376" y="1333734"/>
                </a:cubicBezTo>
                <a:cubicBezTo>
                  <a:pt x="962075" y="1333769"/>
                  <a:pt x="961770" y="1333805"/>
                  <a:pt x="961465" y="1333840"/>
                </a:cubicBezTo>
                <a:cubicBezTo>
                  <a:pt x="954523" y="1334656"/>
                  <a:pt x="946914" y="1337209"/>
                  <a:pt x="940114" y="1342777"/>
                </a:cubicBezTo>
                <a:cubicBezTo>
                  <a:pt x="939493" y="1343297"/>
                  <a:pt x="938881" y="1343829"/>
                  <a:pt x="938275" y="1344385"/>
                </a:cubicBezTo>
                <a:cubicBezTo>
                  <a:pt x="936360" y="1346158"/>
                  <a:pt x="934523" y="1348192"/>
                  <a:pt x="932802" y="1350520"/>
                </a:cubicBezTo>
                <a:cubicBezTo>
                  <a:pt x="932663" y="1350710"/>
                  <a:pt x="932528" y="1350911"/>
                  <a:pt x="932390" y="1351112"/>
                </a:cubicBezTo>
                <a:cubicBezTo>
                  <a:pt x="934812" y="1353405"/>
                  <a:pt x="937072" y="1355982"/>
                  <a:pt x="939111" y="1358807"/>
                </a:cubicBezTo>
                <a:cubicBezTo>
                  <a:pt x="944228" y="1365912"/>
                  <a:pt x="947814" y="1374507"/>
                  <a:pt x="948414" y="1383692"/>
                </a:cubicBezTo>
                <a:cubicBezTo>
                  <a:pt x="959377" y="1405279"/>
                  <a:pt x="971204" y="1407229"/>
                  <a:pt x="981306" y="1411390"/>
                </a:cubicBezTo>
                <a:cubicBezTo>
                  <a:pt x="982173" y="1411745"/>
                  <a:pt x="983034" y="1412123"/>
                  <a:pt x="983874" y="1412525"/>
                </a:cubicBezTo>
                <a:cubicBezTo>
                  <a:pt x="985775" y="1413436"/>
                  <a:pt x="984308" y="1414169"/>
                  <a:pt x="981094" y="1414121"/>
                </a:cubicBezTo>
                <a:cubicBezTo>
                  <a:pt x="979599" y="1414098"/>
                  <a:pt x="977736" y="1413885"/>
                  <a:pt x="975608" y="1413447"/>
                </a:cubicBezTo>
                <a:cubicBezTo>
                  <a:pt x="975619" y="1413459"/>
                  <a:pt x="975629" y="1413459"/>
                  <a:pt x="975640" y="1413471"/>
                </a:cubicBezTo>
                <a:cubicBezTo>
                  <a:pt x="977383" y="1415197"/>
                  <a:pt x="977965" y="1418590"/>
                  <a:pt x="977807" y="1422255"/>
                </a:cubicBezTo>
                <a:cubicBezTo>
                  <a:pt x="978831" y="1422302"/>
                  <a:pt x="979852" y="1422361"/>
                  <a:pt x="980869" y="1422456"/>
                </a:cubicBezTo>
                <a:cubicBezTo>
                  <a:pt x="982697" y="1422609"/>
                  <a:pt x="984510" y="1422869"/>
                  <a:pt x="986310" y="1423200"/>
                </a:cubicBezTo>
                <a:cubicBezTo>
                  <a:pt x="988134" y="1423531"/>
                  <a:pt x="989937" y="1424004"/>
                  <a:pt x="991720" y="1424583"/>
                </a:cubicBezTo>
                <a:cubicBezTo>
                  <a:pt x="993112" y="1425033"/>
                  <a:pt x="994485" y="1425576"/>
                  <a:pt x="995845" y="1426215"/>
                </a:cubicBezTo>
                <a:cubicBezTo>
                  <a:pt x="995985" y="1426286"/>
                  <a:pt x="996125" y="1426345"/>
                  <a:pt x="996263" y="1426416"/>
                </a:cubicBezTo>
                <a:cubicBezTo>
                  <a:pt x="998466" y="1427480"/>
                  <a:pt x="1000637" y="1428733"/>
                  <a:pt x="1002730" y="1430400"/>
                </a:cubicBezTo>
                <a:cubicBezTo>
                  <a:pt x="1002801" y="1430459"/>
                  <a:pt x="1002862" y="1430506"/>
                  <a:pt x="1002934" y="1430565"/>
                </a:cubicBezTo>
                <a:cubicBezTo>
                  <a:pt x="1004297" y="1429596"/>
                  <a:pt x="1005267" y="1429028"/>
                  <a:pt x="1006322" y="1428473"/>
                </a:cubicBezTo>
                <a:cubicBezTo>
                  <a:pt x="1006942" y="1428154"/>
                  <a:pt x="1007608" y="1427811"/>
                  <a:pt x="1008490" y="1427338"/>
                </a:cubicBezTo>
                <a:cubicBezTo>
                  <a:pt x="1008490" y="1427338"/>
                  <a:pt x="1008490" y="1427350"/>
                  <a:pt x="1008496" y="1427350"/>
                </a:cubicBezTo>
                <a:cubicBezTo>
                  <a:pt x="1008568" y="1427314"/>
                  <a:pt x="1008625" y="1427267"/>
                  <a:pt x="1008697" y="1427243"/>
                </a:cubicBezTo>
                <a:cubicBezTo>
                  <a:pt x="1008496" y="1426617"/>
                  <a:pt x="1008262" y="1426002"/>
                  <a:pt x="1008048" y="1425375"/>
                </a:cubicBezTo>
                <a:cubicBezTo>
                  <a:pt x="1006742" y="1421604"/>
                  <a:pt x="1005194" y="1417845"/>
                  <a:pt x="1003234" y="1414440"/>
                </a:cubicBezTo>
                <a:cubicBezTo>
                  <a:pt x="1003216" y="1414405"/>
                  <a:pt x="1003195" y="1414381"/>
                  <a:pt x="1003177" y="1414346"/>
                </a:cubicBezTo>
                <a:cubicBezTo>
                  <a:pt x="1003060" y="1414145"/>
                  <a:pt x="1002927" y="1413956"/>
                  <a:pt x="1002807" y="1413767"/>
                </a:cubicBezTo>
                <a:cubicBezTo>
                  <a:pt x="1002285" y="1412892"/>
                  <a:pt x="1001770" y="1412017"/>
                  <a:pt x="1001189" y="1411213"/>
                </a:cubicBezTo>
                <a:cubicBezTo>
                  <a:pt x="1000819" y="1411320"/>
                  <a:pt x="1000450" y="1411402"/>
                  <a:pt x="1000062" y="1411461"/>
                </a:cubicBezTo>
                <a:cubicBezTo>
                  <a:pt x="999717" y="1411509"/>
                  <a:pt x="999369" y="1411532"/>
                  <a:pt x="999021" y="1411556"/>
                </a:cubicBezTo>
                <a:cubicBezTo>
                  <a:pt x="997883" y="1411615"/>
                  <a:pt x="996761" y="1411520"/>
                  <a:pt x="995852" y="1411331"/>
                </a:cubicBezTo>
                <a:cubicBezTo>
                  <a:pt x="995290" y="1411201"/>
                  <a:pt x="994809" y="1411059"/>
                  <a:pt x="994290" y="1410918"/>
                </a:cubicBezTo>
                <a:cubicBezTo>
                  <a:pt x="994116" y="1410870"/>
                  <a:pt x="993937" y="1410835"/>
                  <a:pt x="993767" y="1410788"/>
                </a:cubicBezTo>
                <a:cubicBezTo>
                  <a:pt x="988574" y="1409345"/>
                  <a:pt x="985540" y="1407217"/>
                  <a:pt x="984120" y="1405078"/>
                </a:cubicBezTo>
                <a:cubicBezTo>
                  <a:pt x="982990" y="1403375"/>
                  <a:pt x="982864" y="1401673"/>
                  <a:pt x="983400" y="1400314"/>
                </a:cubicBezTo>
                <a:cubicBezTo>
                  <a:pt x="983404" y="1400302"/>
                  <a:pt x="983408" y="1400302"/>
                  <a:pt x="983413" y="1400290"/>
                </a:cubicBezTo>
                <a:cubicBezTo>
                  <a:pt x="983406" y="1400290"/>
                  <a:pt x="983401" y="1400278"/>
                  <a:pt x="983395" y="1400278"/>
                </a:cubicBezTo>
                <a:cubicBezTo>
                  <a:pt x="983140" y="1400124"/>
                  <a:pt x="982878" y="1399971"/>
                  <a:pt x="982605" y="1399805"/>
                </a:cubicBezTo>
                <a:cubicBezTo>
                  <a:pt x="978617" y="1397323"/>
                  <a:pt x="972979" y="1392949"/>
                  <a:pt x="968674" y="1387262"/>
                </a:cubicBezTo>
                <a:cubicBezTo>
                  <a:pt x="968510" y="1387050"/>
                  <a:pt x="968333" y="1386837"/>
                  <a:pt x="968174" y="1386624"/>
                </a:cubicBezTo>
                <a:cubicBezTo>
                  <a:pt x="967283" y="1385395"/>
                  <a:pt x="968247" y="1383976"/>
                  <a:pt x="969455" y="1383586"/>
                </a:cubicBezTo>
                <a:cubicBezTo>
                  <a:pt x="970116" y="1383373"/>
                  <a:pt x="970846" y="1383444"/>
                  <a:pt x="971392" y="1384059"/>
                </a:cubicBezTo>
                <a:cubicBezTo>
                  <a:pt x="975314" y="1388504"/>
                  <a:pt x="978777" y="1393303"/>
                  <a:pt x="982889" y="1397512"/>
                </a:cubicBezTo>
                <a:cubicBezTo>
                  <a:pt x="982922" y="1397547"/>
                  <a:pt x="982957" y="1397571"/>
                  <a:pt x="982988" y="1397606"/>
                </a:cubicBezTo>
                <a:cubicBezTo>
                  <a:pt x="983420" y="1398044"/>
                  <a:pt x="983895" y="1398446"/>
                  <a:pt x="984344" y="1398871"/>
                </a:cubicBezTo>
                <a:cubicBezTo>
                  <a:pt x="985353" y="1397866"/>
                  <a:pt x="986878" y="1397323"/>
                  <a:pt x="988639" y="1397583"/>
                </a:cubicBezTo>
                <a:cubicBezTo>
                  <a:pt x="988932" y="1397630"/>
                  <a:pt x="989297" y="1397689"/>
                  <a:pt x="989625" y="1397736"/>
                </a:cubicBezTo>
                <a:cubicBezTo>
                  <a:pt x="985311" y="1391731"/>
                  <a:pt x="975773" y="1373254"/>
                  <a:pt x="979756" y="1376776"/>
                </a:cubicBezTo>
                <a:cubicBezTo>
                  <a:pt x="983263" y="1379886"/>
                  <a:pt x="986563" y="1384070"/>
                  <a:pt x="988801" y="1388669"/>
                </a:cubicBezTo>
                <a:cubicBezTo>
                  <a:pt x="990274" y="1391684"/>
                  <a:pt x="991254" y="1394875"/>
                  <a:pt x="991513" y="1398055"/>
                </a:cubicBezTo>
                <a:cubicBezTo>
                  <a:pt x="992003" y="1398138"/>
                  <a:pt x="992490" y="1398221"/>
                  <a:pt x="993008" y="1398327"/>
                </a:cubicBezTo>
                <a:cubicBezTo>
                  <a:pt x="993706" y="1398469"/>
                  <a:pt x="994421" y="1398647"/>
                  <a:pt x="995141" y="1398824"/>
                </a:cubicBezTo>
                <a:cubicBezTo>
                  <a:pt x="994273" y="1396956"/>
                  <a:pt x="993279" y="1394663"/>
                  <a:pt x="992283" y="1392310"/>
                </a:cubicBezTo>
                <a:cubicBezTo>
                  <a:pt x="990646" y="1388456"/>
                  <a:pt x="989018" y="1384543"/>
                  <a:pt x="988003" y="1382475"/>
                </a:cubicBezTo>
                <a:cubicBezTo>
                  <a:pt x="987399" y="1381245"/>
                  <a:pt x="986709" y="1380075"/>
                  <a:pt x="986067" y="1378869"/>
                </a:cubicBezTo>
                <a:cubicBezTo>
                  <a:pt x="983376" y="1373809"/>
                  <a:pt x="980491" y="1368868"/>
                  <a:pt x="977861" y="1363784"/>
                </a:cubicBezTo>
                <a:cubicBezTo>
                  <a:pt x="975865" y="1359931"/>
                  <a:pt x="978540" y="1361467"/>
                  <a:pt x="982502" y="1366314"/>
                </a:cubicBezTo>
                <a:cubicBezTo>
                  <a:pt x="984527" y="1368785"/>
                  <a:pt x="986870" y="1372083"/>
                  <a:pt x="989133" y="1376055"/>
                </a:cubicBezTo>
                <a:cubicBezTo>
                  <a:pt x="992623" y="1382179"/>
                  <a:pt x="995832" y="1389768"/>
                  <a:pt x="997193" y="1397855"/>
                </a:cubicBezTo>
                <a:cubicBezTo>
                  <a:pt x="997285" y="1398410"/>
                  <a:pt x="997351" y="1398966"/>
                  <a:pt x="997425" y="1399521"/>
                </a:cubicBezTo>
                <a:cubicBezTo>
                  <a:pt x="999977" y="1400396"/>
                  <a:pt x="1002258" y="1401673"/>
                  <a:pt x="1003598" y="1403553"/>
                </a:cubicBezTo>
                <a:cubicBezTo>
                  <a:pt x="1003753" y="1403777"/>
                  <a:pt x="1003960" y="1403966"/>
                  <a:pt x="1004088" y="1404203"/>
                </a:cubicBezTo>
                <a:cubicBezTo>
                  <a:pt x="1004472" y="1404924"/>
                  <a:pt x="1004739" y="1405704"/>
                  <a:pt x="1004815" y="1406591"/>
                </a:cubicBezTo>
                <a:cubicBezTo>
                  <a:pt x="1004833" y="1406792"/>
                  <a:pt x="1004777" y="1406946"/>
                  <a:pt x="1004774" y="1407135"/>
                </a:cubicBezTo>
                <a:cubicBezTo>
                  <a:pt x="1004763" y="1407655"/>
                  <a:pt x="1004693" y="1408140"/>
                  <a:pt x="1004536" y="1408553"/>
                </a:cubicBezTo>
                <a:cubicBezTo>
                  <a:pt x="1004760" y="1408825"/>
                  <a:pt x="1004985" y="1409121"/>
                  <a:pt x="1005208" y="1409404"/>
                </a:cubicBezTo>
                <a:cubicBezTo>
                  <a:pt x="1005284" y="1409499"/>
                  <a:pt x="1005359" y="1409594"/>
                  <a:pt x="1005433" y="1409700"/>
                </a:cubicBezTo>
                <a:cubicBezTo>
                  <a:pt x="1005435" y="1409700"/>
                  <a:pt x="1005438" y="1409700"/>
                  <a:pt x="1005440" y="1409700"/>
                </a:cubicBezTo>
                <a:cubicBezTo>
                  <a:pt x="1005510" y="1409795"/>
                  <a:pt x="1005579" y="1409877"/>
                  <a:pt x="1005648" y="1409972"/>
                </a:cubicBezTo>
                <a:cubicBezTo>
                  <a:pt x="1006762" y="1411438"/>
                  <a:pt x="1007872" y="1413069"/>
                  <a:pt x="1008972" y="1414949"/>
                </a:cubicBezTo>
                <a:cubicBezTo>
                  <a:pt x="1009779" y="1416332"/>
                  <a:pt x="1010570" y="1417881"/>
                  <a:pt x="1011354" y="1419500"/>
                </a:cubicBezTo>
                <a:cubicBezTo>
                  <a:pt x="1012052" y="1420942"/>
                  <a:pt x="1012727" y="1422526"/>
                  <a:pt x="1013399" y="1424170"/>
                </a:cubicBezTo>
                <a:cubicBezTo>
                  <a:pt x="1013405" y="1422657"/>
                  <a:pt x="1013401" y="1421143"/>
                  <a:pt x="1013313" y="1419689"/>
                </a:cubicBezTo>
                <a:cubicBezTo>
                  <a:pt x="1013248" y="1418614"/>
                  <a:pt x="1013186" y="1417514"/>
                  <a:pt x="1013118" y="1416415"/>
                </a:cubicBezTo>
                <a:cubicBezTo>
                  <a:pt x="1013104" y="1416190"/>
                  <a:pt x="1013091" y="1415965"/>
                  <a:pt x="1013078" y="1415729"/>
                </a:cubicBezTo>
                <a:cubicBezTo>
                  <a:pt x="1012927" y="1415209"/>
                  <a:pt x="1012779" y="1414700"/>
                  <a:pt x="1012636" y="1414192"/>
                </a:cubicBezTo>
                <a:cubicBezTo>
                  <a:pt x="1012068" y="1412171"/>
                  <a:pt x="1011583" y="1410256"/>
                  <a:pt x="1011247" y="1408530"/>
                </a:cubicBezTo>
                <a:cubicBezTo>
                  <a:pt x="1011114" y="1407832"/>
                  <a:pt x="1011006" y="1407170"/>
                  <a:pt x="1010928" y="1406555"/>
                </a:cubicBezTo>
                <a:cubicBezTo>
                  <a:pt x="1010780" y="1405917"/>
                  <a:pt x="1010687" y="1405231"/>
                  <a:pt x="1010617" y="1404534"/>
                </a:cubicBezTo>
                <a:cubicBezTo>
                  <a:pt x="1010225" y="1400574"/>
                  <a:pt x="1011081" y="1395987"/>
                  <a:pt x="1012794" y="1392925"/>
                </a:cubicBezTo>
                <a:cubicBezTo>
                  <a:pt x="1013516" y="1391636"/>
                  <a:pt x="1014383" y="1390643"/>
                  <a:pt x="1015378" y="1390099"/>
                </a:cubicBezTo>
                <a:cubicBezTo>
                  <a:pt x="1015620" y="1389958"/>
                  <a:pt x="1015870" y="1389875"/>
                  <a:pt x="1016128" y="1389792"/>
                </a:cubicBezTo>
                <a:cubicBezTo>
                  <a:pt x="1016842" y="1388244"/>
                  <a:pt x="1017557" y="1386683"/>
                  <a:pt x="1018354" y="1385134"/>
                </a:cubicBezTo>
                <a:cubicBezTo>
                  <a:pt x="1018426" y="1384993"/>
                  <a:pt x="1018481" y="1384851"/>
                  <a:pt x="1018554" y="1384709"/>
                </a:cubicBezTo>
                <a:cubicBezTo>
                  <a:pt x="1018749" y="1384342"/>
                  <a:pt x="1018894" y="1383964"/>
                  <a:pt x="1019094" y="1383586"/>
                </a:cubicBezTo>
                <a:cubicBezTo>
                  <a:pt x="1019585" y="1382652"/>
                  <a:pt x="1019954" y="1381718"/>
                  <a:pt x="1020307" y="1380772"/>
                </a:cubicBezTo>
                <a:cubicBezTo>
                  <a:pt x="1023333" y="1372733"/>
                  <a:pt x="1021513" y="1364269"/>
                  <a:pt x="1017124" y="1357176"/>
                </a:cubicBezTo>
                <a:cubicBezTo>
                  <a:pt x="1016137" y="1355580"/>
                  <a:pt x="1015053" y="1354055"/>
                  <a:pt x="1013835" y="1352625"/>
                </a:cubicBezTo>
                <a:cubicBezTo>
                  <a:pt x="1013147" y="1351809"/>
                  <a:pt x="1012434" y="1351029"/>
                  <a:pt x="1011686" y="1350284"/>
                </a:cubicBezTo>
                <a:close/>
                <a:moveTo>
                  <a:pt x="1331379" y="1644266"/>
                </a:moveTo>
                <a:cubicBezTo>
                  <a:pt x="1331850" y="1644574"/>
                  <a:pt x="1332203" y="1645070"/>
                  <a:pt x="1332320" y="1645803"/>
                </a:cubicBezTo>
                <a:cubicBezTo>
                  <a:pt x="1332462" y="1646666"/>
                  <a:pt x="1332615" y="1647541"/>
                  <a:pt x="1332768" y="1648404"/>
                </a:cubicBezTo>
                <a:cubicBezTo>
                  <a:pt x="1332838" y="1648782"/>
                  <a:pt x="1332897" y="1649149"/>
                  <a:pt x="1332956" y="1649527"/>
                </a:cubicBezTo>
                <a:cubicBezTo>
                  <a:pt x="1333121" y="1650485"/>
                  <a:pt x="1332697" y="1651608"/>
                  <a:pt x="1331755" y="1652010"/>
                </a:cubicBezTo>
                <a:cubicBezTo>
                  <a:pt x="1331355" y="1652175"/>
                  <a:pt x="1331061" y="1652210"/>
                  <a:pt x="1330625" y="1652246"/>
                </a:cubicBezTo>
                <a:cubicBezTo>
                  <a:pt x="1330190" y="1652270"/>
                  <a:pt x="1329813" y="1652092"/>
                  <a:pt x="1329483" y="1651832"/>
                </a:cubicBezTo>
                <a:cubicBezTo>
                  <a:pt x="1329024" y="1651478"/>
                  <a:pt x="1328671" y="1650957"/>
                  <a:pt x="1328542" y="1650437"/>
                </a:cubicBezTo>
                <a:cubicBezTo>
                  <a:pt x="1328377" y="1649740"/>
                  <a:pt x="1328259" y="1649042"/>
                  <a:pt x="1328177" y="1648345"/>
                </a:cubicBezTo>
                <a:cubicBezTo>
                  <a:pt x="1328083" y="1647647"/>
                  <a:pt x="1328036" y="1646950"/>
                  <a:pt x="1328012" y="1646217"/>
                </a:cubicBezTo>
                <a:cubicBezTo>
                  <a:pt x="1328012" y="1646063"/>
                  <a:pt x="1328059" y="1645945"/>
                  <a:pt x="1328071" y="1645815"/>
                </a:cubicBezTo>
                <a:cubicBezTo>
                  <a:pt x="1328106" y="1645590"/>
                  <a:pt x="1328130" y="1645366"/>
                  <a:pt x="1328212" y="1645188"/>
                </a:cubicBezTo>
                <a:cubicBezTo>
                  <a:pt x="1328447" y="1644621"/>
                  <a:pt x="1328895" y="1644254"/>
                  <a:pt x="1329413" y="1644065"/>
                </a:cubicBezTo>
                <a:cubicBezTo>
                  <a:pt x="1329460" y="1644053"/>
                  <a:pt x="1329507" y="1644042"/>
                  <a:pt x="1329554" y="1644030"/>
                </a:cubicBezTo>
                <a:cubicBezTo>
                  <a:pt x="1330166" y="1643852"/>
                  <a:pt x="1330837" y="1643912"/>
                  <a:pt x="1331379" y="1644266"/>
                </a:cubicBezTo>
                <a:close/>
                <a:moveTo>
                  <a:pt x="902384" y="1245343"/>
                </a:moveTo>
                <a:cubicBezTo>
                  <a:pt x="901038" y="1245130"/>
                  <a:pt x="899771" y="1245047"/>
                  <a:pt x="898521" y="1244988"/>
                </a:cubicBezTo>
                <a:cubicBezTo>
                  <a:pt x="897914" y="1244964"/>
                  <a:pt x="897323" y="1244964"/>
                  <a:pt x="896738" y="1244976"/>
                </a:cubicBezTo>
                <a:lnTo>
                  <a:pt x="896734" y="1244976"/>
                </a:lnTo>
                <a:cubicBezTo>
                  <a:pt x="893730" y="1245023"/>
                  <a:pt x="891012" y="1245532"/>
                  <a:pt x="888547" y="1246407"/>
                </a:cubicBezTo>
                <a:cubicBezTo>
                  <a:pt x="887830" y="1246655"/>
                  <a:pt x="887116" y="1246915"/>
                  <a:pt x="886441" y="1247222"/>
                </a:cubicBezTo>
                <a:cubicBezTo>
                  <a:pt x="872832" y="1253476"/>
                  <a:pt x="867676" y="1270771"/>
                  <a:pt x="865008" y="1276859"/>
                </a:cubicBezTo>
                <a:cubicBezTo>
                  <a:pt x="864880" y="1278443"/>
                  <a:pt x="864863" y="1280016"/>
                  <a:pt x="864907" y="1281588"/>
                </a:cubicBezTo>
                <a:cubicBezTo>
                  <a:pt x="864950" y="1283160"/>
                  <a:pt x="865052" y="1284721"/>
                  <a:pt x="865159" y="1286305"/>
                </a:cubicBezTo>
                <a:cubicBezTo>
                  <a:pt x="866715" y="1285808"/>
                  <a:pt x="868203" y="1287262"/>
                  <a:pt x="869617" y="1288847"/>
                </a:cubicBezTo>
                <a:cubicBezTo>
                  <a:pt x="872764" y="1288787"/>
                  <a:pt x="877774" y="1298339"/>
                  <a:pt x="875308" y="1303033"/>
                </a:cubicBezTo>
                <a:cubicBezTo>
                  <a:pt x="872946" y="1307537"/>
                  <a:pt x="869619" y="1307537"/>
                  <a:pt x="866821" y="1305373"/>
                </a:cubicBezTo>
                <a:cubicBezTo>
                  <a:pt x="866083" y="1306662"/>
                  <a:pt x="865302" y="1307950"/>
                  <a:pt x="864483" y="1309192"/>
                </a:cubicBezTo>
                <a:cubicBezTo>
                  <a:pt x="863849" y="1310161"/>
                  <a:pt x="863232" y="1311142"/>
                  <a:pt x="862554" y="1312100"/>
                </a:cubicBezTo>
                <a:cubicBezTo>
                  <a:pt x="861478" y="1313637"/>
                  <a:pt x="860357" y="1315185"/>
                  <a:pt x="859183" y="1316805"/>
                </a:cubicBezTo>
                <a:cubicBezTo>
                  <a:pt x="860847" y="1317668"/>
                  <a:pt x="862409" y="1318850"/>
                  <a:pt x="863919" y="1320186"/>
                </a:cubicBezTo>
                <a:cubicBezTo>
                  <a:pt x="864078" y="1320328"/>
                  <a:pt x="864244" y="1320434"/>
                  <a:pt x="864402" y="1320576"/>
                </a:cubicBezTo>
                <a:cubicBezTo>
                  <a:pt x="864489" y="1320529"/>
                  <a:pt x="864582" y="1320481"/>
                  <a:pt x="864669" y="1320434"/>
                </a:cubicBezTo>
                <a:cubicBezTo>
                  <a:pt x="867092" y="1318886"/>
                  <a:pt x="869605" y="1317656"/>
                  <a:pt x="872209" y="1316687"/>
                </a:cubicBezTo>
                <a:cubicBezTo>
                  <a:pt x="872327" y="1315871"/>
                  <a:pt x="872548" y="1315032"/>
                  <a:pt x="873003" y="1314228"/>
                </a:cubicBezTo>
                <a:cubicBezTo>
                  <a:pt x="873047" y="1314145"/>
                  <a:pt x="873129" y="1314098"/>
                  <a:pt x="873177" y="1314027"/>
                </a:cubicBezTo>
                <a:cubicBezTo>
                  <a:pt x="873395" y="1313660"/>
                  <a:pt x="873710" y="1313377"/>
                  <a:pt x="873988" y="1313057"/>
                </a:cubicBezTo>
                <a:cubicBezTo>
                  <a:pt x="878591" y="1307797"/>
                  <a:pt x="890626" y="1307891"/>
                  <a:pt x="892233" y="1314452"/>
                </a:cubicBezTo>
                <a:cubicBezTo>
                  <a:pt x="898587" y="1318389"/>
                  <a:pt x="889729" y="1324560"/>
                  <a:pt x="881948" y="1322905"/>
                </a:cubicBezTo>
                <a:cubicBezTo>
                  <a:pt x="878607" y="1323579"/>
                  <a:pt x="876125" y="1323070"/>
                  <a:pt x="874470" y="1321947"/>
                </a:cubicBezTo>
                <a:cubicBezTo>
                  <a:pt x="872560" y="1323106"/>
                  <a:pt x="870699" y="1324359"/>
                  <a:pt x="868942" y="1325742"/>
                </a:cubicBezTo>
                <a:cubicBezTo>
                  <a:pt x="870347" y="1327740"/>
                  <a:pt x="871586" y="1330022"/>
                  <a:pt x="872730" y="1332410"/>
                </a:cubicBezTo>
                <a:cubicBezTo>
                  <a:pt x="876467" y="1331866"/>
                  <a:pt x="880019" y="1331251"/>
                  <a:pt x="882986" y="1330707"/>
                </a:cubicBezTo>
                <a:cubicBezTo>
                  <a:pt x="883672" y="1330589"/>
                  <a:pt x="884327" y="1330459"/>
                  <a:pt x="884947" y="1330353"/>
                </a:cubicBezTo>
                <a:cubicBezTo>
                  <a:pt x="886807" y="1329998"/>
                  <a:pt x="888346" y="1329702"/>
                  <a:pt x="889437" y="1329513"/>
                </a:cubicBezTo>
                <a:cubicBezTo>
                  <a:pt x="889921" y="1329430"/>
                  <a:pt x="890317" y="1329371"/>
                  <a:pt x="890614" y="1329336"/>
                </a:cubicBezTo>
                <a:cubicBezTo>
                  <a:pt x="893641" y="1328946"/>
                  <a:pt x="896784" y="1329277"/>
                  <a:pt x="899972" y="1329951"/>
                </a:cubicBezTo>
                <a:cubicBezTo>
                  <a:pt x="903158" y="1330624"/>
                  <a:pt x="906392" y="1331641"/>
                  <a:pt x="909600" y="1332646"/>
                </a:cubicBezTo>
                <a:cubicBezTo>
                  <a:pt x="910656" y="1332410"/>
                  <a:pt x="911734" y="1332232"/>
                  <a:pt x="912823" y="1332043"/>
                </a:cubicBezTo>
                <a:cubicBezTo>
                  <a:pt x="912892" y="1332031"/>
                  <a:pt x="912962" y="1332019"/>
                  <a:pt x="913031" y="1332008"/>
                </a:cubicBezTo>
                <a:cubicBezTo>
                  <a:pt x="918305" y="1331121"/>
                  <a:pt x="923873" y="1330128"/>
                  <a:pt x="929066" y="1323449"/>
                </a:cubicBezTo>
                <a:cubicBezTo>
                  <a:pt x="929738" y="1322586"/>
                  <a:pt x="930402" y="1321616"/>
                  <a:pt x="931059" y="1320541"/>
                </a:cubicBezTo>
                <a:cubicBezTo>
                  <a:pt x="931225" y="1320280"/>
                  <a:pt x="931391" y="1320032"/>
                  <a:pt x="931555" y="1319749"/>
                </a:cubicBezTo>
                <a:cubicBezTo>
                  <a:pt x="931099" y="1319654"/>
                  <a:pt x="930438" y="1319536"/>
                  <a:pt x="929674" y="1319394"/>
                </a:cubicBezTo>
                <a:cubicBezTo>
                  <a:pt x="928098" y="1319110"/>
                  <a:pt x="926033" y="1318755"/>
                  <a:pt x="924070" y="1318353"/>
                </a:cubicBezTo>
                <a:cubicBezTo>
                  <a:pt x="920764" y="1317668"/>
                  <a:pt x="917775" y="1316829"/>
                  <a:pt x="918040" y="1315966"/>
                </a:cubicBezTo>
                <a:cubicBezTo>
                  <a:pt x="918073" y="1315847"/>
                  <a:pt x="918158" y="1315741"/>
                  <a:pt x="918299" y="1315635"/>
                </a:cubicBezTo>
                <a:cubicBezTo>
                  <a:pt x="919133" y="1314984"/>
                  <a:pt x="920053" y="1314606"/>
                  <a:pt x="921005" y="1314346"/>
                </a:cubicBezTo>
                <a:cubicBezTo>
                  <a:pt x="921656" y="1314169"/>
                  <a:pt x="922322" y="1314062"/>
                  <a:pt x="923007" y="1314027"/>
                </a:cubicBezTo>
                <a:cubicBezTo>
                  <a:pt x="926418" y="1313861"/>
                  <a:pt x="930139" y="1315280"/>
                  <a:pt x="933107" y="1316687"/>
                </a:cubicBezTo>
                <a:cubicBezTo>
                  <a:pt x="933632" y="1315469"/>
                  <a:pt x="934060" y="1314204"/>
                  <a:pt x="934410" y="1312927"/>
                </a:cubicBezTo>
                <a:cubicBezTo>
                  <a:pt x="934484" y="1312667"/>
                  <a:pt x="934516" y="1312384"/>
                  <a:pt x="934582" y="1312112"/>
                </a:cubicBezTo>
                <a:cubicBezTo>
                  <a:pt x="934809" y="1311178"/>
                  <a:pt x="935036" y="1310244"/>
                  <a:pt x="935176" y="1309298"/>
                </a:cubicBezTo>
                <a:cubicBezTo>
                  <a:pt x="934600" y="1309251"/>
                  <a:pt x="934102" y="1309180"/>
                  <a:pt x="933658" y="1309097"/>
                </a:cubicBezTo>
                <a:cubicBezTo>
                  <a:pt x="933214" y="1309026"/>
                  <a:pt x="932823" y="1308932"/>
                  <a:pt x="932463" y="1308825"/>
                </a:cubicBezTo>
                <a:cubicBezTo>
                  <a:pt x="932239" y="1308766"/>
                  <a:pt x="932038" y="1308695"/>
                  <a:pt x="931831" y="1308624"/>
                </a:cubicBezTo>
                <a:cubicBezTo>
                  <a:pt x="931368" y="1308471"/>
                  <a:pt x="930921" y="1308317"/>
                  <a:pt x="930444" y="1308163"/>
                </a:cubicBezTo>
                <a:cubicBezTo>
                  <a:pt x="930099" y="1308045"/>
                  <a:pt x="929733" y="1307939"/>
                  <a:pt x="929320" y="1307832"/>
                </a:cubicBezTo>
                <a:cubicBezTo>
                  <a:pt x="928665" y="1307678"/>
                  <a:pt x="927833" y="1307537"/>
                  <a:pt x="926847" y="1307442"/>
                </a:cubicBezTo>
                <a:cubicBezTo>
                  <a:pt x="925968" y="1307359"/>
                  <a:pt x="924980" y="1307288"/>
                  <a:pt x="923688" y="1307277"/>
                </a:cubicBezTo>
                <a:cubicBezTo>
                  <a:pt x="923027" y="1307277"/>
                  <a:pt x="922171" y="1307371"/>
                  <a:pt x="921290" y="1307489"/>
                </a:cubicBezTo>
                <a:cubicBezTo>
                  <a:pt x="919529" y="1307702"/>
                  <a:pt x="917667" y="1308009"/>
                  <a:pt x="917042" y="1307761"/>
                </a:cubicBezTo>
                <a:cubicBezTo>
                  <a:pt x="916886" y="1307702"/>
                  <a:pt x="916806" y="1307608"/>
                  <a:pt x="916826" y="1307478"/>
                </a:cubicBezTo>
                <a:cubicBezTo>
                  <a:pt x="916847" y="1307336"/>
                  <a:pt x="916963" y="1307158"/>
                  <a:pt x="917201" y="1306922"/>
                </a:cubicBezTo>
                <a:cubicBezTo>
                  <a:pt x="917668" y="1306473"/>
                  <a:pt x="918158" y="1306083"/>
                  <a:pt x="918668" y="1305740"/>
                </a:cubicBezTo>
                <a:cubicBezTo>
                  <a:pt x="920197" y="1304711"/>
                  <a:pt x="921901" y="1304156"/>
                  <a:pt x="923684" y="1303931"/>
                </a:cubicBezTo>
                <a:cubicBezTo>
                  <a:pt x="925102" y="1303754"/>
                  <a:pt x="926571" y="1303789"/>
                  <a:pt x="928041" y="1303955"/>
                </a:cubicBezTo>
                <a:cubicBezTo>
                  <a:pt x="930594" y="1304238"/>
                  <a:pt x="933149" y="1304924"/>
                  <a:pt x="935457" y="1305681"/>
                </a:cubicBezTo>
                <a:cubicBezTo>
                  <a:pt x="935459" y="1305527"/>
                  <a:pt x="935420" y="1305385"/>
                  <a:pt x="935420" y="1305231"/>
                </a:cubicBezTo>
                <a:cubicBezTo>
                  <a:pt x="935424" y="1303080"/>
                  <a:pt x="935078" y="1300952"/>
                  <a:pt x="934542" y="1298860"/>
                </a:cubicBezTo>
                <a:cubicBezTo>
                  <a:pt x="934277" y="1297831"/>
                  <a:pt x="934059" y="1296779"/>
                  <a:pt x="933672" y="1295774"/>
                </a:cubicBezTo>
                <a:cubicBezTo>
                  <a:pt x="933671" y="1295774"/>
                  <a:pt x="932142" y="1295325"/>
                  <a:pt x="929680" y="1295041"/>
                </a:cubicBezTo>
                <a:cubicBezTo>
                  <a:pt x="927325" y="1294769"/>
                  <a:pt x="924078" y="1294722"/>
                  <a:pt x="920395" y="1295348"/>
                </a:cubicBezTo>
                <a:cubicBezTo>
                  <a:pt x="919842" y="1295431"/>
                  <a:pt x="919320" y="1295490"/>
                  <a:pt x="918750" y="1295620"/>
                </a:cubicBezTo>
                <a:cubicBezTo>
                  <a:pt x="916027" y="1296223"/>
                  <a:pt x="913118" y="1297228"/>
                  <a:pt x="910181" y="1298871"/>
                </a:cubicBezTo>
                <a:cubicBezTo>
                  <a:pt x="909780" y="1299096"/>
                  <a:pt x="909384" y="1298800"/>
                  <a:pt x="909316" y="1298446"/>
                </a:cubicBezTo>
                <a:cubicBezTo>
                  <a:pt x="909287" y="1298292"/>
                  <a:pt x="909304" y="1298127"/>
                  <a:pt x="909437" y="1297961"/>
                </a:cubicBezTo>
                <a:cubicBezTo>
                  <a:pt x="911714" y="1295372"/>
                  <a:pt x="914602" y="1293599"/>
                  <a:pt x="917733" y="1292570"/>
                </a:cubicBezTo>
                <a:cubicBezTo>
                  <a:pt x="917967" y="1292488"/>
                  <a:pt x="918209" y="1292429"/>
                  <a:pt x="918446" y="1292358"/>
                </a:cubicBezTo>
                <a:cubicBezTo>
                  <a:pt x="920934" y="1291636"/>
                  <a:pt x="923547" y="1291329"/>
                  <a:pt x="926151" y="1291530"/>
                </a:cubicBezTo>
                <a:cubicBezTo>
                  <a:pt x="927193" y="1291601"/>
                  <a:pt x="928231" y="1291755"/>
                  <a:pt x="929254" y="1291979"/>
                </a:cubicBezTo>
                <a:cubicBezTo>
                  <a:pt x="930265" y="1292192"/>
                  <a:pt x="931263" y="1292488"/>
                  <a:pt x="932236" y="1292842"/>
                </a:cubicBezTo>
                <a:cubicBezTo>
                  <a:pt x="932116" y="1292630"/>
                  <a:pt x="932003" y="1292452"/>
                  <a:pt x="931885" y="1292239"/>
                </a:cubicBezTo>
                <a:cubicBezTo>
                  <a:pt x="930476" y="1289804"/>
                  <a:pt x="929227" y="1288291"/>
                  <a:pt x="927711" y="1286849"/>
                </a:cubicBezTo>
                <a:cubicBezTo>
                  <a:pt x="926765" y="1285962"/>
                  <a:pt x="925707" y="1285075"/>
                  <a:pt x="924446" y="1284011"/>
                </a:cubicBezTo>
                <a:cubicBezTo>
                  <a:pt x="924393" y="1283964"/>
                  <a:pt x="924348" y="1283929"/>
                  <a:pt x="924293" y="1283881"/>
                </a:cubicBezTo>
                <a:cubicBezTo>
                  <a:pt x="922977" y="1283870"/>
                  <a:pt x="921653" y="1283952"/>
                  <a:pt x="920344" y="1284106"/>
                </a:cubicBezTo>
                <a:cubicBezTo>
                  <a:pt x="919167" y="1284236"/>
                  <a:pt x="918001" y="1284437"/>
                  <a:pt x="916882" y="1284721"/>
                </a:cubicBezTo>
                <a:cubicBezTo>
                  <a:pt x="914369" y="1285347"/>
                  <a:pt x="907517" y="1288125"/>
                  <a:pt x="908860" y="1285891"/>
                </a:cubicBezTo>
                <a:cubicBezTo>
                  <a:pt x="910776" y="1282640"/>
                  <a:pt x="914629" y="1281198"/>
                  <a:pt x="918633" y="1280820"/>
                </a:cubicBezTo>
                <a:cubicBezTo>
                  <a:pt x="919390" y="1280749"/>
                  <a:pt x="920146" y="1280642"/>
                  <a:pt x="920902" y="1280654"/>
                </a:cubicBezTo>
                <a:cubicBezTo>
                  <a:pt x="919695" y="1279389"/>
                  <a:pt x="918643" y="1278006"/>
                  <a:pt x="917667" y="1276564"/>
                </a:cubicBezTo>
                <a:cubicBezTo>
                  <a:pt x="916995" y="1275571"/>
                  <a:pt x="916339" y="1274566"/>
                  <a:pt x="915773" y="1273514"/>
                </a:cubicBezTo>
                <a:cubicBezTo>
                  <a:pt x="912492" y="1273715"/>
                  <a:pt x="906523" y="1277060"/>
                  <a:pt x="905888" y="1275984"/>
                </a:cubicBezTo>
                <a:cubicBezTo>
                  <a:pt x="905800" y="1275831"/>
                  <a:pt x="905825" y="1275594"/>
                  <a:pt x="905965" y="1275252"/>
                </a:cubicBezTo>
                <a:cubicBezTo>
                  <a:pt x="905969" y="1275240"/>
                  <a:pt x="905963" y="1275240"/>
                  <a:pt x="905967" y="1275228"/>
                </a:cubicBezTo>
                <a:cubicBezTo>
                  <a:pt x="906132" y="1274838"/>
                  <a:pt x="906400" y="1274554"/>
                  <a:pt x="906613" y="1274199"/>
                </a:cubicBezTo>
                <a:cubicBezTo>
                  <a:pt x="906749" y="1273987"/>
                  <a:pt x="906871" y="1273750"/>
                  <a:pt x="907025" y="1273549"/>
                </a:cubicBezTo>
                <a:cubicBezTo>
                  <a:pt x="907150" y="1273396"/>
                  <a:pt x="907223" y="1273171"/>
                  <a:pt x="907358" y="1273029"/>
                </a:cubicBezTo>
                <a:cubicBezTo>
                  <a:pt x="907397" y="1272982"/>
                  <a:pt x="907450" y="1272958"/>
                  <a:pt x="907489" y="1272923"/>
                </a:cubicBezTo>
                <a:cubicBezTo>
                  <a:pt x="907912" y="1272473"/>
                  <a:pt x="908380" y="1272083"/>
                  <a:pt x="908886" y="1271741"/>
                </a:cubicBezTo>
                <a:cubicBezTo>
                  <a:pt x="910403" y="1270736"/>
                  <a:pt x="912248" y="1270204"/>
                  <a:pt x="914139" y="1270062"/>
                </a:cubicBezTo>
                <a:cubicBezTo>
                  <a:pt x="913672" y="1268702"/>
                  <a:pt x="913288" y="1267260"/>
                  <a:pt x="912924" y="1265794"/>
                </a:cubicBezTo>
                <a:cubicBezTo>
                  <a:pt x="912703" y="1264896"/>
                  <a:pt x="912484" y="1263997"/>
                  <a:pt x="912273" y="1263087"/>
                </a:cubicBezTo>
                <a:cubicBezTo>
                  <a:pt x="912257" y="1263028"/>
                  <a:pt x="912240" y="1262957"/>
                  <a:pt x="912224" y="1262886"/>
                </a:cubicBezTo>
                <a:cubicBezTo>
                  <a:pt x="912197" y="1262768"/>
                  <a:pt x="912170" y="1262661"/>
                  <a:pt x="912144" y="1262543"/>
                </a:cubicBezTo>
                <a:cubicBezTo>
                  <a:pt x="911933" y="1261645"/>
                  <a:pt x="911729" y="1260735"/>
                  <a:pt x="911500" y="1259836"/>
                </a:cubicBezTo>
                <a:cubicBezTo>
                  <a:pt x="909932" y="1260285"/>
                  <a:pt x="908651" y="1260711"/>
                  <a:pt x="907506" y="1261136"/>
                </a:cubicBezTo>
                <a:cubicBezTo>
                  <a:pt x="906643" y="1261456"/>
                  <a:pt x="905835" y="1261775"/>
                  <a:pt x="905157" y="1262082"/>
                </a:cubicBezTo>
                <a:cubicBezTo>
                  <a:pt x="903327" y="1262922"/>
                  <a:pt x="902090" y="1263714"/>
                  <a:pt x="900955" y="1264506"/>
                </a:cubicBezTo>
                <a:cubicBezTo>
                  <a:pt x="899640" y="1265428"/>
                  <a:pt x="898462" y="1266326"/>
                  <a:pt x="896714" y="1267260"/>
                </a:cubicBezTo>
                <a:cubicBezTo>
                  <a:pt x="896062" y="1267603"/>
                  <a:pt x="895330" y="1267946"/>
                  <a:pt x="894479" y="1268300"/>
                </a:cubicBezTo>
                <a:cubicBezTo>
                  <a:pt x="893940" y="1268525"/>
                  <a:pt x="893266" y="1267887"/>
                  <a:pt x="893463" y="1267331"/>
                </a:cubicBezTo>
                <a:cubicBezTo>
                  <a:pt x="894016" y="1265771"/>
                  <a:pt x="894953" y="1264340"/>
                  <a:pt x="896149" y="1263075"/>
                </a:cubicBezTo>
                <a:cubicBezTo>
                  <a:pt x="897967" y="1261160"/>
                  <a:pt x="900385" y="1259611"/>
                  <a:pt x="902958" y="1258488"/>
                </a:cubicBezTo>
                <a:cubicBezTo>
                  <a:pt x="905008" y="1257602"/>
                  <a:pt x="907138" y="1257022"/>
                  <a:pt x="909164" y="1256715"/>
                </a:cubicBezTo>
                <a:cubicBezTo>
                  <a:pt x="909619" y="1256644"/>
                  <a:pt x="910081" y="1256550"/>
                  <a:pt x="910520" y="1256514"/>
                </a:cubicBezTo>
                <a:cubicBezTo>
                  <a:pt x="910323" y="1255923"/>
                  <a:pt x="910068" y="1255367"/>
                  <a:pt x="909836" y="1254800"/>
                </a:cubicBezTo>
                <a:cubicBezTo>
                  <a:pt x="909258" y="1253370"/>
                  <a:pt x="908606" y="1251998"/>
                  <a:pt x="907747" y="1250757"/>
                </a:cubicBezTo>
                <a:cubicBezTo>
                  <a:pt x="907038" y="1250320"/>
                  <a:pt x="906299" y="1250024"/>
                  <a:pt x="905547" y="1249811"/>
                </a:cubicBezTo>
                <a:cubicBezTo>
                  <a:pt x="902737" y="1248984"/>
                  <a:pt x="899701" y="1249539"/>
                  <a:pt x="896844" y="1250757"/>
                </a:cubicBezTo>
                <a:cubicBezTo>
                  <a:pt x="896173" y="1251041"/>
                  <a:pt x="895517" y="1251348"/>
                  <a:pt x="894873" y="1251703"/>
                </a:cubicBezTo>
                <a:cubicBezTo>
                  <a:pt x="893860" y="1252247"/>
                  <a:pt x="892874" y="1252849"/>
                  <a:pt x="891962" y="1253488"/>
                </a:cubicBezTo>
                <a:cubicBezTo>
                  <a:pt x="889557" y="1255190"/>
                  <a:pt x="881636" y="1265463"/>
                  <a:pt x="881052" y="1262591"/>
                </a:cubicBezTo>
                <a:cubicBezTo>
                  <a:pt x="880774" y="1261266"/>
                  <a:pt x="881079" y="1259860"/>
                  <a:pt x="881811" y="1258441"/>
                </a:cubicBezTo>
                <a:cubicBezTo>
                  <a:pt x="882300" y="1257495"/>
                  <a:pt x="882978" y="1256550"/>
                  <a:pt x="883799" y="1255627"/>
                </a:cubicBezTo>
                <a:cubicBezTo>
                  <a:pt x="884394" y="1254954"/>
                  <a:pt x="885084" y="1254303"/>
                  <a:pt x="885811" y="1253665"/>
                </a:cubicBezTo>
                <a:cubicBezTo>
                  <a:pt x="885938" y="1253547"/>
                  <a:pt x="886066" y="1253440"/>
                  <a:pt x="886196" y="1253334"/>
                </a:cubicBezTo>
                <a:cubicBezTo>
                  <a:pt x="886350" y="1253192"/>
                  <a:pt x="886490" y="1253062"/>
                  <a:pt x="886651" y="1252932"/>
                </a:cubicBezTo>
                <a:cubicBezTo>
                  <a:pt x="887715" y="1252069"/>
                  <a:pt x="888877" y="1251265"/>
                  <a:pt x="890090" y="1250521"/>
                </a:cubicBezTo>
                <a:cubicBezTo>
                  <a:pt x="892014" y="1249338"/>
                  <a:pt x="894064" y="1248334"/>
                  <a:pt x="896067" y="1247601"/>
                </a:cubicBezTo>
                <a:cubicBezTo>
                  <a:pt x="896692" y="1247364"/>
                  <a:pt x="897308" y="1247163"/>
                  <a:pt x="897916" y="1246986"/>
                </a:cubicBezTo>
                <a:cubicBezTo>
                  <a:pt x="899668" y="1246478"/>
                  <a:pt x="901337" y="1246194"/>
                  <a:pt x="902782" y="1246229"/>
                </a:cubicBezTo>
                <a:cubicBezTo>
                  <a:pt x="902646" y="1246158"/>
                  <a:pt x="902587" y="1246064"/>
                  <a:pt x="902514" y="1245969"/>
                </a:cubicBezTo>
                <a:cubicBezTo>
                  <a:pt x="902367" y="1245780"/>
                  <a:pt x="902297" y="1245555"/>
                  <a:pt x="902384" y="1245343"/>
                </a:cubicBezTo>
                <a:close/>
                <a:moveTo>
                  <a:pt x="972025" y="1308664"/>
                </a:moveTo>
                <a:cubicBezTo>
                  <a:pt x="972630" y="1309841"/>
                  <a:pt x="972442" y="1311313"/>
                  <a:pt x="970842" y="1311910"/>
                </a:cubicBezTo>
                <a:cubicBezTo>
                  <a:pt x="965992" y="1318128"/>
                  <a:pt x="962293" y="1309451"/>
                  <a:pt x="968440" y="1307181"/>
                </a:cubicBezTo>
                <a:cubicBezTo>
                  <a:pt x="970018" y="1306602"/>
                  <a:pt x="971419" y="1307486"/>
                  <a:pt x="972025" y="1308664"/>
                </a:cubicBezTo>
                <a:close/>
                <a:moveTo>
                  <a:pt x="1153449" y="1475724"/>
                </a:moveTo>
                <a:cubicBezTo>
                  <a:pt x="1151859" y="1479637"/>
                  <a:pt x="1149976" y="1483397"/>
                  <a:pt x="1147904" y="1486837"/>
                </a:cubicBezTo>
                <a:cubicBezTo>
                  <a:pt x="1147221" y="1487971"/>
                  <a:pt x="1146539" y="1489118"/>
                  <a:pt x="1145820" y="1490170"/>
                </a:cubicBezTo>
                <a:cubicBezTo>
                  <a:pt x="1145691" y="1490348"/>
                  <a:pt x="1145526" y="1490383"/>
                  <a:pt x="1145385" y="1490489"/>
                </a:cubicBezTo>
                <a:lnTo>
                  <a:pt x="1145373" y="1490478"/>
                </a:lnTo>
                <a:cubicBezTo>
                  <a:pt x="1145279" y="1491577"/>
                  <a:pt x="1145208" y="1492677"/>
                  <a:pt x="1145055" y="1493776"/>
                </a:cubicBezTo>
                <a:cubicBezTo>
                  <a:pt x="1147586" y="1493965"/>
                  <a:pt x="1150176" y="1493965"/>
                  <a:pt x="1152836" y="1493705"/>
                </a:cubicBezTo>
                <a:cubicBezTo>
                  <a:pt x="1153990" y="1493587"/>
                  <a:pt x="1155167" y="1493398"/>
                  <a:pt x="1156345" y="1493185"/>
                </a:cubicBezTo>
                <a:cubicBezTo>
                  <a:pt x="1157180" y="1490986"/>
                  <a:pt x="1158216" y="1488929"/>
                  <a:pt x="1159570" y="1487274"/>
                </a:cubicBezTo>
                <a:cubicBezTo>
                  <a:pt x="1158923" y="1486517"/>
                  <a:pt x="1158346" y="1485643"/>
                  <a:pt x="1157769" y="1484791"/>
                </a:cubicBezTo>
                <a:cubicBezTo>
                  <a:pt x="1157051" y="1486553"/>
                  <a:pt x="1156144" y="1488220"/>
                  <a:pt x="1154826" y="1489674"/>
                </a:cubicBezTo>
                <a:cubicBezTo>
                  <a:pt x="1154202" y="1490360"/>
                  <a:pt x="1152919" y="1489650"/>
                  <a:pt x="1153048" y="1488775"/>
                </a:cubicBezTo>
                <a:cubicBezTo>
                  <a:pt x="1153425" y="1486104"/>
                  <a:pt x="1154390" y="1483668"/>
                  <a:pt x="1155250" y="1481127"/>
                </a:cubicBezTo>
                <a:cubicBezTo>
                  <a:pt x="1155297" y="1480961"/>
                  <a:pt x="1155332" y="1480772"/>
                  <a:pt x="1155379" y="1480607"/>
                </a:cubicBezTo>
                <a:cubicBezTo>
                  <a:pt x="1154649" y="1479046"/>
                  <a:pt x="1153990" y="1477415"/>
                  <a:pt x="1153449" y="1475724"/>
                </a:cubicBezTo>
                <a:close/>
                <a:moveTo>
                  <a:pt x="1045179" y="1374944"/>
                </a:moveTo>
                <a:cubicBezTo>
                  <a:pt x="1045233" y="1375453"/>
                  <a:pt x="1045178" y="1375807"/>
                  <a:pt x="1045179" y="1376245"/>
                </a:cubicBezTo>
                <a:cubicBezTo>
                  <a:pt x="1045185" y="1377982"/>
                  <a:pt x="1044856" y="1379188"/>
                  <a:pt x="1044323" y="1379886"/>
                </a:cubicBezTo>
                <a:lnTo>
                  <a:pt x="1043538" y="1380583"/>
                </a:lnTo>
                <a:lnTo>
                  <a:pt x="1041676" y="1379803"/>
                </a:lnTo>
                <a:cubicBezTo>
                  <a:pt x="1041108" y="1378822"/>
                  <a:pt x="1040958" y="1377131"/>
                  <a:pt x="1041996" y="1374743"/>
                </a:cubicBezTo>
                <a:cubicBezTo>
                  <a:pt x="1042586" y="1373396"/>
                  <a:pt x="1044979" y="1373135"/>
                  <a:pt x="1045179" y="1374944"/>
                </a:cubicBezTo>
                <a:close/>
                <a:moveTo>
                  <a:pt x="1242148" y="1555130"/>
                </a:moveTo>
                <a:cubicBezTo>
                  <a:pt x="1242678" y="1555698"/>
                  <a:pt x="1243019" y="1556242"/>
                  <a:pt x="1243255" y="1556797"/>
                </a:cubicBezTo>
                <a:cubicBezTo>
                  <a:pt x="1243855" y="1558145"/>
                  <a:pt x="1243832" y="1559528"/>
                  <a:pt x="1243997" y="1561242"/>
                </a:cubicBezTo>
                <a:cubicBezTo>
                  <a:pt x="1244020" y="1561467"/>
                  <a:pt x="1244021" y="1561656"/>
                  <a:pt x="1244055" y="1561892"/>
                </a:cubicBezTo>
                <a:cubicBezTo>
                  <a:pt x="1244150" y="1562614"/>
                  <a:pt x="1244244" y="1563299"/>
                  <a:pt x="1244314" y="1563974"/>
                </a:cubicBezTo>
                <a:cubicBezTo>
                  <a:pt x="1244456" y="1565179"/>
                  <a:pt x="1244526" y="1566349"/>
                  <a:pt x="1244397" y="1567555"/>
                </a:cubicBezTo>
                <a:cubicBezTo>
                  <a:pt x="1244361" y="1567898"/>
                  <a:pt x="1244291" y="1568252"/>
                  <a:pt x="1244208" y="1568607"/>
                </a:cubicBezTo>
                <a:cubicBezTo>
                  <a:pt x="1244173" y="1568809"/>
                  <a:pt x="1244161" y="1568985"/>
                  <a:pt x="1244114" y="1569186"/>
                </a:cubicBezTo>
                <a:cubicBezTo>
                  <a:pt x="1244067" y="1569388"/>
                  <a:pt x="1243938" y="1569541"/>
                  <a:pt x="1243785" y="1569683"/>
                </a:cubicBezTo>
                <a:cubicBezTo>
                  <a:pt x="1243573" y="1569907"/>
                  <a:pt x="1243290" y="1570049"/>
                  <a:pt x="1242972" y="1570108"/>
                </a:cubicBezTo>
                <a:cubicBezTo>
                  <a:pt x="1242513" y="1570203"/>
                  <a:pt x="1242031" y="1570156"/>
                  <a:pt x="1241713" y="1569848"/>
                </a:cubicBezTo>
                <a:cubicBezTo>
                  <a:pt x="1241654" y="1569789"/>
                  <a:pt x="1241607" y="1569695"/>
                  <a:pt x="1241536" y="1569636"/>
                </a:cubicBezTo>
                <a:cubicBezTo>
                  <a:pt x="1240406" y="1568477"/>
                  <a:pt x="1239406" y="1566739"/>
                  <a:pt x="1238734" y="1564801"/>
                </a:cubicBezTo>
                <a:cubicBezTo>
                  <a:pt x="1238487" y="1564092"/>
                  <a:pt x="1238300" y="1563346"/>
                  <a:pt x="1238158" y="1562614"/>
                </a:cubicBezTo>
                <a:cubicBezTo>
                  <a:pt x="1237899" y="1561254"/>
                  <a:pt x="1237816" y="1559894"/>
                  <a:pt x="1237993" y="1558641"/>
                </a:cubicBezTo>
                <a:cubicBezTo>
                  <a:pt x="1238028" y="1558417"/>
                  <a:pt x="1238111" y="1558216"/>
                  <a:pt x="1238158" y="1558004"/>
                </a:cubicBezTo>
                <a:cubicBezTo>
                  <a:pt x="1238381" y="1556986"/>
                  <a:pt x="1238746" y="1556052"/>
                  <a:pt x="1239382" y="1555309"/>
                </a:cubicBezTo>
                <a:cubicBezTo>
                  <a:pt x="1239865" y="1554752"/>
                  <a:pt x="1240783" y="1554481"/>
                  <a:pt x="1241513" y="1554728"/>
                </a:cubicBezTo>
                <a:cubicBezTo>
                  <a:pt x="1241713" y="1554788"/>
                  <a:pt x="1241889" y="1554919"/>
                  <a:pt x="1242054" y="1555071"/>
                </a:cubicBezTo>
                <a:cubicBezTo>
                  <a:pt x="1242078" y="1555095"/>
                  <a:pt x="1242125" y="1555095"/>
                  <a:pt x="1242148" y="1555130"/>
                </a:cubicBezTo>
                <a:close/>
                <a:moveTo>
                  <a:pt x="1180582" y="1498055"/>
                </a:moveTo>
                <a:cubicBezTo>
                  <a:pt x="1181112" y="1498564"/>
                  <a:pt x="1181512" y="1499108"/>
                  <a:pt x="1181841" y="1499687"/>
                </a:cubicBezTo>
                <a:cubicBezTo>
                  <a:pt x="1182830" y="1501389"/>
                  <a:pt x="1183172" y="1503352"/>
                  <a:pt x="1183807" y="1505326"/>
                </a:cubicBezTo>
                <a:cubicBezTo>
                  <a:pt x="1184714" y="1508139"/>
                  <a:pt x="1186056" y="1510717"/>
                  <a:pt x="1186244" y="1513672"/>
                </a:cubicBezTo>
                <a:cubicBezTo>
                  <a:pt x="1186256" y="1513790"/>
                  <a:pt x="1186221" y="1513885"/>
                  <a:pt x="1186221" y="1513991"/>
                </a:cubicBezTo>
                <a:cubicBezTo>
                  <a:pt x="1186150" y="1515043"/>
                  <a:pt x="1185432" y="1515717"/>
                  <a:pt x="1184525" y="1515954"/>
                </a:cubicBezTo>
                <a:cubicBezTo>
                  <a:pt x="1183619" y="1516190"/>
                  <a:pt x="1182571" y="1516013"/>
                  <a:pt x="1181877" y="1515374"/>
                </a:cubicBezTo>
                <a:cubicBezTo>
                  <a:pt x="1180853" y="1514417"/>
                  <a:pt x="1179875" y="1512986"/>
                  <a:pt x="1179028" y="1511367"/>
                </a:cubicBezTo>
                <a:cubicBezTo>
                  <a:pt x="1178616" y="1510563"/>
                  <a:pt x="1178251" y="1509723"/>
                  <a:pt x="1177921" y="1508849"/>
                </a:cubicBezTo>
                <a:cubicBezTo>
                  <a:pt x="1177168" y="1506827"/>
                  <a:pt x="1176650" y="1504699"/>
                  <a:pt x="1176568" y="1502725"/>
                </a:cubicBezTo>
                <a:cubicBezTo>
                  <a:pt x="1176497" y="1501153"/>
                  <a:pt x="1176697" y="1499687"/>
                  <a:pt x="1177250" y="1498516"/>
                </a:cubicBezTo>
                <a:cubicBezTo>
                  <a:pt x="1177509" y="1497937"/>
                  <a:pt x="1178027" y="1497654"/>
                  <a:pt x="1178592" y="1497535"/>
                </a:cubicBezTo>
                <a:cubicBezTo>
                  <a:pt x="1179075" y="1497441"/>
                  <a:pt x="1179558" y="1497512"/>
                  <a:pt x="1180005" y="1497713"/>
                </a:cubicBezTo>
                <a:cubicBezTo>
                  <a:pt x="1180205" y="1497819"/>
                  <a:pt x="1180429" y="1497902"/>
                  <a:pt x="1180582" y="1498055"/>
                </a:cubicBezTo>
                <a:close/>
                <a:moveTo>
                  <a:pt x="834760" y="1178479"/>
                </a:moveTo>
                <a:cubicBezTo>
                  <a:pt x="832040" y="1186092"/>
                  <a:pt x="829089" y="1193434"/>
                  <a:pt x="826268" y="1200196"/>
                </a:cubicBezTo>
                <a:cubicBezTo>
                  <a:pt x="826852" y="1201295"/>
                  <a:pt x="827428" y="1202359"/>
                  <a:pt x="828007" y="1203435"/>
                </a:cubicBezTo>
                <a:cubicBezTo>
                  <a:pt x="828764" y="1201177"/>
                  <a:pt x="829677" y="1198954"/>
                  <a:pt x="830619" y="1196720"/>
                </a:cubicBezTo>
                <a:cubicBezTo>
                  <a:pt x="830620" y="1196472"/>
                  <a:pt x="830652" y="1196212"/>
                  <a:pt x="830765" y="1195940"/>
                </a:cubicBezTo>
                <a:lnTo>
                  <a:pt x="830764" y="1195928"/>
                </a:lnTo>
                <a:cubicBezTo>
                  <a:pt x="834591" y="1186837"/>
                  <a:pt x="834138" y="1186400"/>
                  <a:pt x="834760" y="1178479"/>
                </a:cubicBezTo>
                <a:close/>
                <a:moveTo>
                  <a:pt x="1129046" y="1447257"/>
                </a:moveTo>
                <a:cubicBezTo>
                  <a:pt x="1128434" y="1446666"/>
                  <a:pt x="1127786" y="1446111"/>
                  <a:pt x="1127092" y="1445591"/>
                </a:cubicBezTo>
                <a:cubicBezTo>
                  <a:pt x="1124737" y="1443829"/>
                  <a:pt x="1121994" y="1442493"/>
                  <a:pt x="1119016" y="1441559"/>
                </a:cubicBezTo>
                <a:cubicBezTo>
                  <a:pt x="1118828" y="1441500"/>
                  <a:pt x="1118628" y="1441453"/>
                  <a:pt x="1118439" y="1441394"/>
                </a:cubicBezTo>
                <a:cubicBezTo>
                  <a:pt x="1116191" y="1440732"/>
                  <a:pt x="1113836" y="1440283"/>
                  <a:pt x="1111435" y="1440023"/>
                </a:cubicBezTo>
                <a:cubicBezTo>
                  <a:pt x="1105149" y="1439349"/>
                  <a:pt x="1098592" y="1439916"/>
                  <a:pt x="1093106" y="1441311"/>
                </a:cubicBezTo>
                <a:lnTo>
                  <a:pt x="1093106" y="1441323"/>
                </a:lnTo>
                <a:cubicBezTo>
                  <a:pt x="1091293" y="1441784"/>
                  <a:pt x="1089598" y="1442328"/>
                  <a:pt x="1088068" y="1442943"/>
                </a:cubicBezTo>
                <a:cubicBezTo>
                  <a:pt x="1088021" y="1442966"/>
                  <a:pt x="1087974" y="1442978"/>
                  <a:pt x="1087927" y="1443002"/>
                </a:cubicBezTo>
                <a:cubicBezTo>
                  <a:pt x="1083241" y="1444929"/>
                  <a:pt x="1077803" y="1448073"/>
                  <a:pt x="1072058" y="1451301"/>
                </a:cubicBezTo>
                <a:cubicBezTo>
                  <a:pt x="1071823" y="1453629"/>
                  <a:pt x="1070963" y="1455864"/>
                  <a:pt x="1069821" y="1457909"/>
                </a:cubicBezTo>
                <a:cubicBezTo>
                  <a:pt x="1069410" y="1458642"/>
                  <a:pt x="1068939" y="1459351"/>
                  <a:pt x="1068421" y="1460013"/>
                </a:cubicBezTo>
                <a:cubicBezTo>
                  <a:pt x="1070163" y="1459978"/>
                  <a:pt x="1071882" y="1460037"/>
                  <a:pt x="1073577" y="1460191"/>
                </a:cubicBezTo>
                <a:cubicBezTo>
                  <a:pt x="1074907" y="1457625"/>
                  <a:pt x="1079863" y="1457034"/>
                  <a:pt x="1084183" y="1459020"/>
                </a:cubicBezTo>
                <a:cubicBezTo>
                  <a:pt x="1085772" y="1459741"/>
                  <a:pt x="1087279" y="1460805"/>
                  <a:pt x="1088479" y="1462271"/>
                </a:cubicBezTo>
                <a:cubicBezTo>
                  <a:pt x="1090846" y="1465167"/>
                  <a:pt x="1090293" y="1467177"/>
                  <a:pt x="1088421" y="1468312"/>
                </a:cubicBezTo>
                <a:cubicBezTo>
                  <a:pt x="1084878" y="1470452"/>
                  <a:pt x="1076637" y="1469459"/>
                  <a:pt x="1074224" y="1465427"/>
                </a:cubicBezTo>
                <a:cubicBezTo>
                  <a:pt x="1070022" y="1465912"/>
                  <a:pt x="1065054" y="1466302"/>
                  <a:pt x="1060534" y="1466610"/>
                </a:cubicBezTo>
                <a:cubicBezTo>
                  <a:pt x="1058970" y="1466716"/>
                  <a:pt x="1057452" y="1466822"/>
                  <a:pt x="1056053" y="1466905"/>
                </a:cubicBezTo>
                <a:cubicBezTo>
                  <a:pt x="1055895" y="1466917"/>
                  <a:pt x="1055741" y="1466929"/>
                  <a:pt x="1055586" y="1466941"/>
                </a:cubicBezTo>
                <a:cubicBezTo>
                  <a:pt x="1053678" y="1467059"/>
                  <a:pt x="1052017" y="1467153"/>
                  <a:pt x="1050697" y="1467248"/>
                </a:cubicBezTo>
                <a:cubicBezTo>
                  <a:pt x="1050270" y="1467272"/>
                  <a:pt x="1049875" y="1467295"/>
                  <a:pt x="1049529" y="1467319"/>
                </a:cubicBezTo>
                <a:cubicBezTo>
                  <a:pt x="1049453" y="1467319"/>
                  <a:pt x="1049346" y="1467331"/>
                  <a:pt x="1049274" y="1467331"/>
                </a:cubicBezTo>
                <a:cubicBezTo>
                  <a:pt x="1048729" y="1469624"/>
                  <a:pt x="1047845" y="1471764"/>
                  <a:pt x="1046822" y="1473821"/>
                </a:cubicBezTo>
                <a:cubicBezTo>
                  <a:pt x="1047901" y="1473774"/>
                  <a:pt x="1048976" y="1473785"/>
                  <a:pt x="1050045" y="1473821"/>
                </a:cubicBezTo>
                <a:cubicBezTo>
                  <a:pt x="1050272" y="1473833"/>
                  <a:pt x="1050500" y="1473821"/>
                  <a:pt x="1050728" y="1473833"/>
                </a:cubicBezTo>
                <a:cubicBezTo>
                  <a:pt x="1052518" y="1473915"/>
                  <a:pt x="1054263" y="1474152"/>
                  <a:pt x="1055966" y="1474495"/>
                </a:cubicBezTo>
                <a:cubicBezTo>
                  <a:pt x="1056010" y="1474507"/>
                  <a:pt x="1056053" y="1474507"/>
                  <a:pt x="1056096" y="1474518"/>
                </a:cubicBezTo>
                <a:cubicBezTo>
                  <a:pt x="1057706" y="1474849"/>
                  <a:pt x="1059272" y="1475275"/>
                  <a:pt x="1060745" y="1475866"/>
                </a:cubicBezTo>
                <a:cubicBezTo>
                  <a:pt x="1061627" y="1476233"/>
                  <a:pt x="1062476" y="1476682"/>
                  <a:pt x="1063300" y="1477166"/>
                </a:cubicBezTo>
                <a:cubicBezTo>
                  <a:pt x="1063900" y="1475878"/>
                  <a:pt x="1064676" y="1474660"/>
                  <a:pt x="1065901" y="1473986"/>
                </a:cubicBezTo>
                <a:cubicBezTo>
                  <a:pt x="1067644" y="1473041"/>
                  <a:pt x="1069927" y="1473514"/>
                  <a:pt x="1071434" y="1474802"/>
                </a:cubicBezTo>
                <a:cubicBezTo>
                  <a:pt x="1072941" y="1476079"/>
                  <a:pt x="1073765" y="1478041"/>
                  <a:pt x="1074059" y="1480004"/>
                </a:cubicBezTo>
                <a:cubicBezTo>
                  <a:pt x="1074354" y="1481978"/>
                  <a:pt x="1074165" y="1483976"/>
                  <a:pt x="1073989" y="1485962"/>
                </a:cubicBezTo>
                <a:cubicBezTo>
                  <a:pt x="1073671" y="1489414"/>
                  <a:pt x="1073588" y="1492405"/>
                  <a:pt x="1071069" y="1495065"/>
                </a:cubicBezTo>
                <a:cubicBezTo>
                  <a:pt x="1069209" y="1497015"/>
                  <a:pt x="1066596" y="1497831"/>
                  <a:pt x="1064371" y="1495928"/>
                </a:cubicBezTo>
                <a:cubicBezTo>
                  <a:pt x="1062688" y="1494497"/>
                  <a:pt x="1061758" y="1492641"/>
                  <a:pt x="1061287" y="1490608"/>
                </a:cubicBezTo>
                <a:cubicBezTo>
                  <a:pt x="1060863" y="1488764"/>
                  <a:pt x="1060804" y="1486801"/>
                  <a:pt x="1061063" y="1484827"/>
                </a:cubicBezTo>
                <a:cubicBezTo>
                  <a:pt x="1061109" y="1484425"/>
                  <a:pt x="1061193" y="1484035"/>
                  <a:pt x="1061262" y="1483645"/>
                </a:cubicBezTo>
                <a:cubicBezTo>
                  <a:pt x="1061181" y="1483586"/>
                  <a:pt x="1061087" y="1483538"/>
                  <a:pt x="1061004" y="1483479"/>
                </a:cubicBezTo>
                <a:cubicBezTo>
                  <a:pt x="1059419" y="1482557"/>
                  <a:pt x="1057819" y="1481741"/>
                  <a:pt x="1056137" y="1481079"/>
                </a:cubicBezTo>
                <a:cubicBezTo>
                  <a:pt x="1056110" y="1481056"/>
                  <a:pt x="1056080" y="1481056"/>
                  <a:pt x="1056053" y="1481044"/>
                </a:cubicBezTo>
                <a:cubicBezTo>
                  <a:pt x="1054435" y="1480406"/>
                  <a:pt x="1052704" y="1479897"/>
                  <a:pt x="1050738" y="1479602"/>
                </a:cubicBezTo>
                <a:cubicBezTo>
                  <a:pt x="1050569" y="1479578"/>
                  <a:pt x="1050372" y="1479578"/>
                  <a:pt x="1050198" y="1479555"/>
                </a:cubicBezTo>
                <a:cubicBezTo>
                  <a:pt x="1049120" y="1479413"/>
                  <a:pt x="1047972" y="1479330"/>
                  <a:pt x="1046731" y="1479306"/>
                </a:cubicBezTo>
                <a:cubicBezTo>
                  <a:pt x="1047919" y="1481469"/>
                  <a:pt x="1049040" y="1483751"/>
                  <a:pt x="1050113" y="1486127"/>
                </a:cubicBezTo>
                <a:cubicBezTo>
                  <a:pt x="1050359" y="1486671"/>
                  <a:pt x="1050600" y="1487215"/>
                  <a:pt x="1050843" y="1487771"/>
                </a:cubicBezTo>
                <a:cubicBezTo>
                  <a:pt x="1051415" y="1489071"/>
                  <a:pt x="1051986" y="1490383"/>
                  <a:pt x="1052544" y="1491719"/>
                </a:cubicBezTo>
                <a:cubicBezTo>
                  <a:pt x="1053679" y="1491317"/>
                  <a:pt x="1054895" y="1491282"/>
                  <a:pt x="1056043" y="1491684"/>
                </a:cubicBezTo>
                <a:cubicBezTo>
                  <a:pt x="1056100" y="1491707"/>
                  <a:pt x="1056160" y="1491707"/>
                  <a:pt x="1056216" y="1491731"/>
                </a:cubicBezTo>
                <a:cubicBezTo>
                  <a:pt x="1057580" y="1492263"/>
                  <a:pt x="1058775" y="1493445"/>
                  <a:pt x="1059545" y="1495230"/>
                </a:cubicBezTo>
                <a:cubicBezTo>
                  <a:pt x="1059592" y="1494722"/>
                  <a:pt x="1060004" y="1494828"/>
                  <a:pt x="1060969" y="1495928"/>
                </a:cubicBezTo>
                <a:cubicBezTo>
                  <a:pt x="1061134" y="1496117"/>
                  <a:pt x="1061334" y="1496365"/>
                  <a:pt x="1061511" y="1496578"/>
                </a:cubicBezTo>
                <a:cubicBezTo>
                  <a:pt x="1064241" y="1499793"/>
                  <a:pt x="1067703" y="1504723"/>
                  <a:pt x="1071599" y="1509771"/>
                </a:cubicBezTo>
                <a:cubicBezTo>
                  <a:pt x="1072328" y="1510717"/>
                  <a:pt x="1073071" y="1511662"/>
                  <a:pt x="1073835" y="1512608"/>
                </a:cubicBezTo>
                <a:cubicBezTo>
                  <a:pt x="1074448" y="1513365"/>
                  <a:pt x="1075060" y="1514121"/>
                  <a:pt x="1075684" y="1514866"/>
                </a:cubicBezTo>
                <a:cubicBezTo>
                  <a:pt x="1076354" y="1515658"/>
                  <a:pt x="1077038" y="1516438"/>
                  <a:pt x="1077732" y="1517195"/>
                </a:cubicBezTo>
                <a:cubicBezTo>
                  <a:pt x="1077908" y="1517408"/>
                  <a:pt x="1078097" y="1517620"/>
                  <a:pt x="1078284" y="1517821"/>
                </a:cubicBezTo>
                <a:cubicBezTo>
                  <a:pt x="1079157" y="1518767"/>
                  <a:pt x="1080039" y="1519677"/>
                  <a:pt x="1080934" y="1520540"/>
                </a:cubicBezTo>
                <a:cubicBezTo>
                  <a:pt x="1082464" y="1522030"/>
                  <a:pt x="1084018" y="1523354"/>
                  <a:pt x="1085572" y="1524465"/>
                </a:cubicBezTo>
                <a:cubicBezTo>
                  <a:pt x="1086538" y="1524217"/>
                  <a:pt x="1087515" y="1523992"/>
                  <a:pt x="1088527" y="1523827"/>
                </a:cubicBezTo>
                <a:cubicBezTo>
                  <a:pt x="1090834" y="1523460"/>
                  <a:pt x="1093236" y="1523307"/>
                  <a:pt x="1095731" y="1523378"/>
                </a:cubicBezTo>
                <a:cubicBezTo>
                  <a:pt x="1096143" y="1522999"/>
                  <a:pt x="1096544" y="1522633"/>
                  <a:pt x="1097014" y="1522231"/>
                </a:cubicBezTo>
                <a:cubicBezTo>
                  <a:pt x="1094753" y="1521332"/>
                  <a:pt x="1092541" y="1520197"/>
                  <a:pt x="1090422" y="1518803"/>
                </a:cubicBezTo>
                <a:cubicBezTo>
                  <a:pt x="1088315" y="1517408"/>
                  <a:pt x="1086314" y="1515812"/>
                  <a:pt x="1084371" y="1514109"/>
                </a:cubicBezTo>
                <a:cubicBezTo>
                  <a:pt x="1083418" y="1513270"/>
                  <a:pt x="1082464" y="1512442"/>
                  <a:pt x="1081558" y="1511556"/>
                </a:cubicBezTo>
                <a:cubicBezTo>
                  <a:pt x="1081346" y="1511355"/>
                  <a:pt x="1081158" y="1511154"/>
                  <a:pt x="1080946" y="1510953"/>
                </a:cubicBezTo>
                <a:cubicBezTo>
                  <a:pt x="1080369" y="1510386"/>
                  <a:pt x="1079816" y="1509806"/>
                  <a:pt x="1079250" y="1509227"/>
                </a:cubicBezTo>
                <a:cubicBezTo>
                  <a:pt x="1078521" y="1508482"/>
                  <a:pt x="1077803" y="1507737"/>
                  <a:pt x="1077108" y="1506981"/>
                </a:cubicBezTo>
                <a:cubicBezTo>
                  <a:pt x="1076355" y="1506165"/>
                  <a:pt x="1075602" y="1505349"/>
                  <a:pt x="1074883" y="1504546"/>
                </a:cubicBezTo>
                <a:cubicBezTo>
                  <a:pt x="1073683" y="1503186"/>
                  <a:pt x="1072529" y="1501850"/>
                  <a:pt x="1071446" y="1500597"/>
                </a:cubicBezTo>
                <a:cubicBezTo>
                  <a:pt x="1070434" y="1499415"/>
                  <a:pt x="1072222" y="1497996"/>
                  <a:pt x="1073270" y="1499072"/>
                </a:cubicBezTo>
                <a:cubicBezTo>
                  <a:pt x="1074260" y="1500077"/>
                  <a:pt x="1075307" y="1501129"/>
                  <a:pt x="1076378" y="1502181"/>
                </a:cubicBezTo>
                <a:cubicBezTo>
                  <a:pt x="1077107" y="1502914"/>
                  <a:pt x="1077850" y="1503647"/>
                  <a:pt x="1078615" y="1504380"/>
                </a:cubicBezTo>
                <a:cubicBezTo>
                  <a:pt x="1080075" y="1505799"/>
                  <a:pt x="1081581" y="1507205"/>
                  <a:pt x="1083124" y="1508577"/>
                </a:cubicBezTo>
                <a:cubicBezTo>
                  <a:pt x="1084065" y="1509416"/>
                  <a:pt x="1085019" y="1510232"/>
                  <a:pt x="1085972" y="1511024"/>
                </a:cubicBezTo>
                <a:cubicBezTo>
                  <a:pt x="1087891" y="1512608"/>
                  <a:pt x="1089834" y="1514062"/>
                  <a:pt x="1091776" y="1515327"/>
                </a:cubicBezTo>
                <a:cubicBezTo>
                  <a:pt x="1094166" y="1516887"/>
                  <a:pt x="1096543" y="1518176"/>
                  <a:pt x="1098839" y="1518956"/>
                </a:cubicBezTo>
                <a:cubicBezTo>
                  <a:pt x="1099416" y="1519145"/>
                  <a:pt x="1099980" y="1519264"/>
                  <a:pt x="1100558" y="1519405"/>
                </a:cubicBezTo>
                <a:cubicBezTo>
                  <a:pt x="1100581" y="1519382"/>
                  <a:pt x="1100605" y="1519358"/>
                  <a:pt x="1100627" y="1519346"/>
                </a:cubicBezTo>
                <a:cubicBezTo>
                  <a:pt x="1102794" y="1517703"/>
                  <a:pt x="1105255" y="1515965"/>
                  <a:pt x="1107938" y="1514239"/>
                </a:cubicBezTo>
                <a:cubicBezTo>
                  <a:pt x="1105961" y="1513755"/>
                  <a:pt x="1104042" y="1513069"/>
                  <a:pt x="1102159" y="1512301"/>
                </a:cubicBezTo>
                <a:cubicBezTo>
                  <a:pt x="1101747" y="1512135"/>
                  <a:pt x="1101335" y="1511958"/>
                  <a:pt x="1100923" y="1511780"/>
                </a:cubicBezTo>
                <a:cubicBezTo>
                  <a:pt x="1098721" y="1510799"/>
                  <a:pt x="1096602" y="1509641"/>
                  <a:pt x="1094578" y="1508317"/>
                </a:cubicBezTo>
                <a:cubicBezTo>
                  <a:pt x="1092729" y="1507099"/>
                  <a:pt x="1090952" y="1505787"/>
                  <a:pt x="1089269" y="1504333"/>
                </a:cubicBezTo>
                <a:cubicBezTo>
                  <a:pt x="1088374" y="1503576"/>
                  <a:pt x="1087515" y="1502761"/>
                  <a:pt x="1086679" y="1501933"/>
                </a:cubicBezTo>
                <a:cubicBezTo>
                  <a:pt x="1086455" y="1501708"/>
                  <a:pt x="1086208" y="1501495"/>
                  <a:pt x="1085972" y="1501259"/>
                </a:cubicBezTo>
                <a:cubicBezTo>
                  <a:pt x="1085219" y="1500491"/>
                  <a:pt x="1084489" y="1499675"/>
                  <a:pt x="1083771" y="1498859"/>
                </a:cubicBezTo>
                <a:cubicBezTo>
                  <a:pt x="1083383" y="1498410"/>
                  <a:pt x="1082971" y="1497984"/>
                  <a:pt x="1082594" y="1497523"/>
                </a:cubicBezTo>
                <a:cubicBezTo>
                  <a:pt x="1082594" y="1497523"/>
                  <a:pt x="1082594" y="1497512"/>
                  <a:pt x="1082582" y="1497500"/>
                </a:cubicBezTo>
                <a:cubicBezTo>
                  <a:pt x="1081570" y="1496211"/>
                  <a:pt x="1082853" y="1494485"/>
                  <a:pt x="1084101" y="1494828"/>
                </a:cubicBezTo>
                <a:cubicBezTo>
                  <a:pt x="1084360" y="1494899"/>
                  <a:pt x="1084607" y="1495017"/>
                  <a:pt x="1084831" y="1495277"/>
                </a:cubicBezTo>
                <a:cubicBezTo>
                  <a:pt x="1085349" y="1495857"/>
                  <a:pt x="1085902" y="1496424"/>
                  <a:pt x="1086467" y="1497003"/>
                </a:cubicBezTo>
                <a:cubicBezTo>
                  <a:pt x="1087785" y="1498339"/>
                  <a:pt x="1089222" y="1499651"/>
                  <a:pt x="1090752" y="1500916"/>
                </a:cubicBezTo>
                <a:cubicBezTo>
                  <a:pt x="1092423" y="1502299"/>
                  <a:pt x="1094201" y="1503600"/>
                  <a:pt x="1096014" y="1504794"/>
                </a:cubicBezTo>
                <a:cubicBezTo>
                  <a:pt x="1097992" y="1506094"/>
                  <a:pt x="1100005" y="1507265"/>
                  <a:pt x="1101981" y="1508222"/>
                </a:cubicBezTo>
                <a:cubicBezTo>
                  <a:pt x="1102334" y="1508399"/>
                  <a:pt x="1102677" y="1508541"/>
                  <a:pt x="1103030" y="1508695"/>
                </a:cubicBezTo>
                <a:cubicBezTo>
                  <a:pt x="1105808" y="1509948"/>
                  <a:pt x="1108492" y="1510764"/>
                  <a:pt x="1110835" y="1510941"/>
                </a:cubicBezTo>
                <a:cubicBezTo>
                  <a:pt x="1111859" y="1511012"/>
                  <a:pt x="1112812" y="1510941"/>
                  <a:pt x="1113683" y="1510752"/>
                </a:cubicBezTo>
                <a:cubicBezTo>
                  <a:pt x="1114778" y="1510137"/>
                  <a:pt x="1115908" y="1509546"/>
                  <a:pt x="1117038" y="1508955"/>
                </a:cubicBezTo>
                <a:cubicBezTo>
                  <a:pt x="1117073" y="1508908"/>
                  <a:pt x="1117133" y="1508884"/>
                  <a:pt x="1117180" y="1508837"/>
                </a:cubicBezTo>
                <a:cubicBezTo>
                  <a:pt x="1115626" y="1508352"/>
                  <a:pt x="1113942" y="1507548"/>
                  <a:pt x="1112259" y="1506603"/>
                </a:cubicBezTo>
                <a:cubicBezTo>
                  <a:pt x="1109599" y="1505101"/>
                  <a:pt x="1106937" y="1503222"/>
                  <a:pt x="1104855" y="1501460"/>
                </a:cubicBezTo>
                <a:cubicBezTo>
                  <a:pt x="1104618" y="1501259"/>
                  <a:pt x="1104418" y="1501070"/>
                  <a:pt x="1104195" y="1500881"/>
                </a:cubicBezTo>
                <a:cubicBezTo>
                  <a:pt x="1100240" y="1497382"/>
                  <a:pt x="1098957" y="1494781"/>
                  <a:pt x="1105161" y="1497748"/>
                </a:cubicBezTo>
                <a:cubicBezTo>
                  <a:pt x="1105349" y="1497843"/>
                  <a:pt x="1105573" y="1497961"/>
                  <a:pt x="1105784" y="1498067"/>
                </a:cubicBezTo>
                <a:cubicBezTo>
                  <a:pt x="1107421" y="1498883"/>
                  <a:pt x="1109469" y="1500006"/>
                  <a:pt x="1112106" y="1501590"/>
                </a:cubicBezTo>
                <a:cubicBezTo>
                  <a:pt x="1112706" y="1501945"/>
                  <a:pt x="1113165" y="1502181"/>
                  <a:pt x="1113683" y="1502465"/>
                </a:cubicBezTo>
                <a:cubicBezTo>
                  <a:pt x="1120676" y="1506307"/>
                  <a:pt x="1120523" y="1503446"/>
                  <a:pt x="1126797" y="1501306"/>
                </a:cubicBezTo>
                <a:cubicBezTo>
                  <a:pt x="1121971" y="1499829"/>
                  <a:pt x="1117909" y="1496790"/>
                  <a:pt x="1116320" y="1495124"/>
                </a:cubicBezTo>
                <a:cubicBezTo>
                  <a:pt x="1115355" y="1494119"/>
                  <a:pt x="1115320" y="1493646"/>
                  <a:pt x="1116615" y="1494343"/>
                </a:cubicBezTo>
                <a:cubicBezTo>
                  <a:pt x="1116650" y="1494367"/>
                  <a:pt x="1116650" y="1494355"/>
                  <a:pt x="1116685" y="1494379"/>
                </a:cubicBezTo>
                <a:cubicBezTo>
                  <a:pt x="1121170" y="1496909"/>
                  <a:pt x="1125408" y="1498434"/>
                  <a:pt x="1129093" y="1498788"/>
                </a:cubicBezTo>
                <a:cubicBezTo>
                  <a:pt x="1132011" y="1499072"/>
                  <a:pt x="1134543" y="1498576"/>
                  <a:pt x="1136544" y="1497192"/>
                </a:cubicBezTo>
                <a:cubicBezTo>
                  <a:pt x="1137910" y="1496247"/>
                  <a:pt x="1139005" y="1494899"/>
                  <a:pt x="1139805" y="1493079"/>
                </a:cubicBezTo>
                <a:cubicBezTo>
                  <a:pt x="1140923" y="1490525"/>
                  <a:pt x="1141394" y="1487026"/>
                  <a:pt x="1141112" y="1482534"/>
                </a:cubicBezTo>
                <a:cubicBezTo>
                  <a:pt x="1140806" y="1477817"/>
                  <a:pt x="1139628" y="1471965"/>
                  <a:pt x="1137404" y="1464860"/>
                </a:cubicBezTo>
                <a:cubicBezTo>
                  <a:pt x="1137309" y="1464553"/>
                  <a:pt x="1137227" y="1464257"/>
                  <a:pt x="1137121" y="1463938"/>
                </a:cubicBezTo>
                <a:cubicBezTo>
                  <a:pt x="1136121" y="1460805"/>
                  <a:pt x="1134990" y="1457531"/>
                  <a:pt x="1133578" y="1453913"/>
                </a:cubicBezTo>
                <a:cubicBezTo>
                  <a:pt x="1133460" y="1453618"/>
                  <a:pt x="1133295" y="1453369"/>
                  <a:pt x="1133166" y="1453074"/>
                </a:cubicBezTo>
                <a:cubicBezTo>
                  <a:pt x="1132142" y="1450816"/>
                  <a:pt x="1130741" y="1448889"/>
                  <a:pt x="1129046" y="1447257"/>
                </a:cubicBezTo>
                <a:close/>
                <a:moveTo>
                  <a:pt x="1293722" y="1597748"/>
                </a:moveTo>
                <a:cubicBezTo>
                  <a:pt x="1293498" y="1597512"/>
                  <a:pt x="1293227" y="1597358"/>
                  <a:pt x="1292992" y="1597145"/>
                </a:cubicBezTo>
                <a:lnTo>
                  <a:pt x="1293004" y="1597145"/>
                </a:lnTo>
                <a:cubicBezTo>
                  <a:pt x="1292462" y="1596672"/>
                  <a:pt x="1291921" y="1596211"/>
                  <a:pt x="1291332" y="1595857"/>
                </a:cubicBezTo>
                <a:cubicBezTo>
                  <a:pt x="1290379" y="1595289"/>
                  <a:pt x="1289354" y="1594875"/>
                  <a:pt x="1288270" y="1594556"/>
                </a:cubicBezTo>
                <a:cubicBezTo>
                  <a:pt x="1286918" y="1594154"/>
                  <a:pt x="1285482" y="1593906"/>
                  <a:pt x="1283986" y="1593800"/>
                </a:cubicBezTo>
                <a:cubicBezTo>
                  <a:pt x="1283551" y="1593776"/>
                  <a:pt x="1283104" y="1593764"/>
                  <a:pt x="1282668" y="1593752"/>
                </a:cubicBezTo>
                <a:cubicBezTo>
                  <a:pt x="1282597" y="1593752"/>
                  <a:pt x="1282539" y="1593752"/>
                  <a:pt x="1282480" y="1593752"/>
                </a:cubicBezTo>
                <a:cubicBezTo>
                  <a:pt x="1281926" y="1593740"/>
                  <a:pt x="1281373" y="1593717"/>
                  <a:pt x="1280820" y="1593740"/>
                </a:cubicBezTo>
                <a:cubicBezTo>
                  <a:pt x="1279737" y="1593764"/>
                  <a:pt x="1278654" y="1593835"/>
                  <a:pt x="1277571" y="1593929"/>
                </a:cubicBezTo>
                <a:cubicBezTo>
                  <a:pt x="1277065" y="1593965"/>
                  <a:pt x="1276559" y="1594024"/>
                  <a:pt x="1276052" y="1594071"/>
                </a:cubicBezTo>
                <a:cubicBezTo>
                  <a:pt x="1275158" y="1594166"/>
                  <a:pt x="1274275" y="1594260"/>
                  <a:pt x="1273392" y="1594355"/>
                </a:cubicBezTo>
                <a:cubicBezTo>
                  <a:pt x="1273286" y="1594367"/>
                  <a:pt x="1273180" y="1594379"/>
                  <a:pt x="1273062" y="1594391"/>
                </a:cubicBezTo>
                <a:cubicBezTo>
                  <a:pt x="1272591" y="1594438"/>
                  <a:pt x="1272097" y="1594497"/>
                  <a:pt x="1271638" y="1594544"/>
                </a:cubicBezTo>
                <a:cubicBezTo>
                  <a:pt x="1271897" y="1595171"/>
                  <a:pt x="1272238" y="1595750"/>
                  <a:pt x="1272603" y="1596294"/>
                </a:cubicBezTo>
                <a:cubicBezTo>
                  <a:pt x="1273439" y="1597571"/>
                  <a:pt x="1274498" y="1598658"/>
                  <a:pt x="1275699" y="1599651"/>
                </a:cubicBezTo>
                <a:cubicBezTo>
                  <a:pt x="1277441" y="1601105"/>
                  <a:pt x="1279443" y="1602347"/>
                  <a:pt x="1281361" y="1603635"/>
                </a:cubicBezTo>
                <a:cubicBezTo>
                  <a:pt x="1282103" y="1604144"/>
                  <a:pt x="1282845" y="1604652"/>
                  <a:pt x="1283539" y="1605196"/>
                </a:cubicBezTo>
                <a:cubicBezTo>
                  <a:pt x="1284210" y="1605692"/>
                  <a:pt x="1284834" y="1606224"/>
                  <a:pt x="1285423" y="1606780"/>
                </a:cubicBezTo>
                <a:cubicBezTo>
                  <a:pt x="1285423" y="1606780"/>
                  <a:pt x="1285434" y="1606792"/>
                  <a:pt x="1285434" y="1606792"/>
                </a:cubicBezTo>
                <a:cubicBezTo>
                  <a:pt x="1286600" y="1607915"/>
                  <a:pt x="1287695" y="1609073"/>
                  <a:pt x="1288742" y="1610255"/>
                </a:cubicBezTo>
                <a:cubicBezTo>
                  <a:pt x="1288943" y="1610492"/>
                  <a:pt x="1289119" y="1610740"/>
                  <a:pt x="1289319" y="1610976"/>
                </a:cubicBezTo>
                <a:cubicBezTo>
                  <a:pt x="1289896" y="1611650"/>
                  <a:pt x="1290414" y="1612371"/>
                  <a:pt x="1290932" y="1613081"/>
                </a:cubicBezTo>
                <a:cubicBezTo>
                  <a:pt x="1291262" y="1613530"/>
                  <a:pt x="1291638" y="1613944"/>
                  <a:pt x="1291944" y="1614405"/>
                </a:cubicBezTo>
                <a:cubicBezTo>
                  <a:pt x="1293133" y="1615386"/>
                  <a:pt x="1294040" y="1616367"/>
                  <a:pt x="1294793" y="1617372"/>
                </a:cubicBezTo>
                <a:cubicBezTo>
                  <a:pt x="1296265" y="1619346"/>
                  <a:pt x="1297018" y="1621427"/>
                  <a:pt x="1297442" y="1623779"/>
                </a:cubicBezTo>
                <a:cubicBezTo>
                  <a:pt x="1297783" y="1625718"/>
                  <a:pt x="1297936" y="1627846"/>
                  <a:pt x="1298089" y="1630258"/>
                </a:cubicBezTo>
                <a:cubicBezTo>
                  <a:pt x="1298207" y="1629407"/>
                  <a:pt x="1298207" y="1628544"/>
                  <a:pt x="1298372" y="1627704"/>
                </a:cubicBezTo>
                <a:cubicBezTo>
                  <a:pt x="1298254" y="1626227"/>
                  <a:pt x="1298230" y="1624678"/>
                  <a:pt x="1298230" y="1623094"/>
                </a:cubicBezTo>
                <a:cubicBezTo>
                  <a:pt x="1298219" y="1620895"/>
                  <a:pt x="1298254" y="1618625"/>
                  <a:pt x="1298266" y="1616344"/>
                </a:cubicBezTo>
                <a:cubicBezTo>
                  <a:pt x="1298266" y="1615279"/>
                  <a:pt x="1298254" y="1614227"/>
                  <a:pt x="1298230" y="1613175"/>
                </a:cubicBezTo>
                <a:cubicBezTo>
                  <a:pt x="1298183" y="1611544"/>
                  <a:pt x="1298077" y="1609936"/>
                  <a:pt x="1297889" y="1608364"/>
                </a:cubicBezTo>
                <a:cubicBezTo>
                  <a:pt x="1297866" y="1608198"/>
                  <a:pt x="1297854" y="1608033"/>
                  <a:pt x="1297830" y="1607867"/>
                </a:cubicBezTo>
                <a:cubicBezTo>
                  <a:pt x="1297501" y="1605444"/>
                  <a:pt x="1296959" y="1603150"/>
                  <a:pt x="1295982" y="1601093"/>
                </a:cubicBezTo>
                <a:cubicBezTo>
                  <a:pt x="1295535" y="1600136"/>
                  <a:pt x="1294946" y="1599403"/>
                  <a:pt x="1294358" y="1598658"/>
                </a:cubicBezTo>
                <a:cubicBezTo>
                  <a:pt x="1294193" y="1598505"/>
                  <a:pt x="1293993" y="1598386"/>
                  <a:pt x="1293887" y="1598162"/>
                </a:cubicBezTo>
                <a:cubicBezTo>
                  <a:pt x="1293816" y="1598032"/>
                  <a:pt x="1293781" y="1597878"/>
                  <a:pt x="1293722" y="1597748"/>
                </a:cubicBezTo>
                <a:close/>
                <a:moveTo>
                  <a:pt x="934056" y="1265298"/>
                </a:moveTo>
                <a:cubicBezTo>
                  <a:pt x="932155" y="1263312"/>
                  <a:pt x="930111" y="1261538"/>
                  <a:pt x="927966" y="1259883"/>
                </a:cubicBezTo>
                <a:cubicBezTo>
                  <a:pt x="927622" y="1259623"/>
                  <a:pt x="927289" y="1259351"/>
                  <a:pt x="926941" y="1259091"/>
                </a:cubicBezTo>
                <a:cubicBezTo>
                  <a:pt x="925130" y="1257755"/>
                  <a:pt x="923254" y="1256491"/>
                  <a:pt x="921337" y="1255285"/>
                </a:cubicBezTo>
                <a:cubicBezTo>
                  <a:pt x="920726" y="1254895"/>
                  <a:pt x="920106" y="1254516"/>
                  <a:pt x="919487" y="1254138"/>
                </a:cubicBezTo>
                <a:cubicBezTo>
                  <a:pt x="917196" y="1252731"/>
                  <a:pt x="914864" y="1251360"/>
                  <a:pt x="912522" y="1249965"/>
                </a:cubicBezTo>
                <a:cubicBezTo>
                  <a:pt x="915424" y="1253689"/>
                  <a:pt x="916246" y="1256810"/>
                  <a:pt x="917035" y="1260084"/>
                </a:cubicBezTo>
                <a:cubicBezTo>
                  <a:pt x="917297" y="1261172"/>
                  <a:pt x="917556" y="1262271"/>
                  <a:pt x="917888" y="1263418"/>
                </a:cubicBezTo>
                <a:cubicBezTo>
                  <a:pt x="918220" y="1264565"/>
                  <a:pt x="918624" y="1265759"/>
                  <a:pt x="919176" y="1267024"/>
                </a:cubicBezTo>
                <a:cubicBezTo>
                  <a:pt x="919452" y="1267650"/>
                  <a:pt x="919765" y="1268300"/>
                  <a:pt x="920125" y="1268974"/>
                </a:cubicBezTo>
                <a:cubicBezTo>
                  <a:pt x="921204" y="1270984"/>
                  <a:pt x="922703" y="1273183"/>
                  <a:pt x="924876" y="1275665"/>
                </a:cubicBezTo>
                <a:cubicBezTo>
                  <a:pt x="925168" y="1276008"/>
                  <a:pt x="925531" y="1276363"/>
                  <a:pt x="925848" y="1276717"/>
                </a:cubicBezTo>
                <a:cubicBezTo>
                  <a:pt x="926903" y="1277852"/>
                  <a:pt x="928093" y="1279058"/>
                  <a:pt x="929455" y="1280335"/>
                </a:cubicBezTo>
                <a:cubicBezTo>
                  <a:pt x="929714" y="1280571"/>
                  <a:pt x="929929" y="1280796"/>
                  <a:pt x="930199" y="1281044"/>
                </a:cubicBezTo>
                <a:cubicBezTo>
                  <a:pt x="942461" y="1292192"/>
                  <a:pt x="940597" y="1310811"/>
                  <a:pt x="934110" y="1323401"/>
                </a:cubicBezTo>
                <a:cubicBezTo>
                  <a:pt x="933567" y="1324454"/>
                  <a:pt x="932989" y="1325447"/>
                  <a:pt x="932388" y="1326404"/>
                </a:cubicBezTo>
                <a:cubicBezTo>
                  <a:pt x="930917" y="1328745"/>
                  <a:pt x="929305" y="1330825"/>
                  <a:pt x="927594" y="1332457"/>
                </a:cubicBezTo>
                <a:cubicBezTo>
                  <a:pt x="927205" y="1332823"/>
                  <a:pt x="926801" y="1333107"/>
                  <a:pt x="926403" y="1333438"/>
                </a:cubicBezTo>
                <a:cubicBezTo>
                  <a:pt x="925233" y="1334407"/>
                  <a:pt x="924045" y="1335235"/>
                  <a:pt x="922843" y="1335767"/>
                </a:cubicBezTo>
                <a:cubicBezTo>
                  <a:pt x="924050" y="1335873"/>
                  <a:pt x="925200" y="1335861"/>
                  <a:pt x="926298" y="1335755"/>
                </a:cubicBezTo>
                <a:cubicBezTo>
                  <a:pt x="927003" y="1335684"/>
                  <a:pt x="927652" y="1335507"/>
                  <a:pt x="928315" y="1335353"/>
                </a:cubicBezTo>
                <a:cubicBezTo>
                  <a:pt x="929192" y="1335152"/>
                  <a:pt x="930029" y="1334892"/>
                  <a:pt x="930833" y="1334561"/>
                </a:cubicBezTo>
                <a:cubicBezTo>
                  <a:pt x="933268" y="1333568"/>
                  <a:pt x="935402" y="1332043"/>
                  <a:pt x="937212" y="1330069"/>
                </a:cubicBezTo>
                <a:cubicBezTo>
                  <a:pt x="937707" y="1329525"/>
                  <a:pt x="938166" y="1328934"/>
                  <a:pt x="938618" y="1328331"/>
                </a:cubicBezTo>
                <a:cubicBezTo>
                  <a:pt x="944528" y="1320481"/>
                  <a:pt x="946774" y="1308009"/>
                  <a:pt x="946826" y="1298458"/>
                </a:cubicBezTo>
                <a:cubicBezTo>
                  <a:pt x="946832" y="1297417"/>
                  <a:pt x="946812" y="1296412"/>
                  <a:pt x="946768" y="1295455"/>
                </a:cubicBezTo>
                <a:cubicBezTo>
                  <a:pt x="946596" y="1293717"/>
                  <a:pt x="946374" y="1292050"/>
                  <a:pt x="946104" y="1290466"/>
                </a:cubicBezTo>
                <a:lnTo>
                  <a:pt x="946107" y="1290466"/>
                </a:lnTo>
                <a:cubicBezTo>
                  <a:pt x="944242" y="1279448"/>
                  <a:pt x="940089" y="1271906"/>
                  <a:pt x="934722" y="1266054"/>
                </a:cubicBezTo>
                <a:cubicBezTo>
                  <a:pt x="934495" y="1265806"/>
                  <a:pt x="934288" y="1265534"/>
                  <a:pt x="934056" y="1265298"/>
                </a:cubicBezTo>
                <a:close/>
                <a:moveTo>
                  <a:pt x="993276" y="1319630"/>
                </a:moveTo>
                <a:cubicBezTo>
                  <a:pt x="993140" y="1320068"/>
                  <a:pt x="993011" y="1320493"/>
                  <a:pt x="992876" y="1320931"/>
                </a:cubicBezTo>
                <a:cubicBezTo>
                  <a:pt x="993189" y="1320978"/>
                  <a:pt x="993512" y="1321025"/>
                  <a:pt x="993831" y="1321073"/>
                </a:cubicBezTo>
                <a:cubicBezTo>
                  <a:pt x="993648" y="1320600"/>
                  <a:pt x="993446" y="1320080"/>
                  <a:pt x="993276" y="1319630"/>
                </a:cubicBezTo>
                <a:close/>
                <a:moveTo>
                  <a:pt x="1508264" y="1794319"/>
                </a:moveTo>
                <a:cubicBezTo>
                  <a:pt x="1506510" y="1794178"/>
                  <a:pt x="1497304" y="1792653"/>
                  <a:pt x="1496197" y="1791269"/>
                </a:cubicBezTo>
                <a:cubicBezTo>
                  <a:pt x="1494184" y="1792345"/>
                  <a:pt x="1492113" y="1793303"/>
                  <a:pt x="1489982" y="1794118"/>
                </a:cubicBezTo>
                <a:cubicBezTo>
                  <a:pt x="1489735" y="1794213"/>
                  <a:pt x="1489464" y="1794296"/>
                  <a:pt x="1489217" y="1794379"/>
                </a:cubicBezTo>
                <a:cubicBezTo>
                  <a:pt x="1493855" y="1795029"/>
                  <a:pt x="1498481" y="1795714"/>
                  <a:pt x="1503107" y="1796424"/>
                </a:cubicBezTo>
                <a:cubicBezTo>
                  <a:pt x="1504909" y="1795868"/>
                  <a:pt x="1506615" y="1795147"/>
                  <a:pt x="1508264" y="1794319"/>
                </a:cubicBezTo>
                <a:close/>
                <a:moveTo>
                  <a:pt x="845663" y="1182333"/>
                </a:moveTo>
                <a:cubicBezTo>
                  <a:pt x="845477" y="1184626"/>
                  <a:pt x="845347" y="1186932"/>
                  <a:pt x="845263" y="1189225"/>
                </a:cubicBezTo>
                <a:cubicBezTo>
                  <a:pt x="846402" y="1190525"/>
                  <a:pt x="847426" y="1192098"/>
                  <a:pt x="848325" y="1193658"/>
                </a:cubicBezTo>
                <a:cubicBezTo>
                  <a:pt x="852004" y="1197654"/>
                  <a:pt x="855549" y="1202170"/>
                  <a:pt x="858855" y="1206993"/>
                </a:cubicBezTo>
                <a:cubicBezTo>
                  <a:pt x="855257" y="1198422"/>
                  <a:pt x="851165" y="1190112"/>
                  <a:pt x="845663" y="1182333"/>
                </a:cubicBezTo>
                <a:close/>
                <a:moveTo>
                  <a:pt x="1151636" y="1464659"/>
                </a:moveTo>
                <a:cubicBezTo>
                  <a:pt x="1148658" y="1469601"/>
                  <a:pt x="1146350" y="1472840"/>
                  <a:pt x="1144726" y="1474625"/>
                </a:cubicBezTo>
                <a:cubicBezTo>
                  <a:pt x="1145079" y="1476812"/>
                  <a:pt x="1145338" y="1478987"/>
                  <a:pt x="1145479" y="1481150"/>
                </a:cubicBezTo>
                <a:cubicBezTo>
                  <a:pt x="1145538" y="1482084"/>
                  <a:pt x="1145585" y="1483006"/>
                  <a:pt x="1145609" y="1483940"/>
                </a:cubicBezTo>
                <a:cubicBezTo>
                  <a:pt x="1145950" y="1483136"/>
                  <a:pt x="1146280" y="1482333"/>
                  <a:pt x="1146621" y="1481541"/>
                </a:cubicBezTo>
                <a:cubicBezTo>
                  <a:pt x="1148422" y="1477261"/>
                  <a:pt x="1150223" y="1472970"/>
                  <a:pt x="1151942" y="1468667"/>
                </a:cubicBezTo>
                <a:cubicBezTo>
                  <a:pt x="1151777" y="1467319"/>
                  <a:pt x="1151659" y="1465983"/>
                  <a:pt x="1151636" y="1464659"/>
                </a:cubicBezTo>
                <a:close/>
                <a:moveTo>
                  <a:pt x="1109044" y="1425068"/>
                </a:moveTo>
                <a:cubicBezTo>
                  <a:pt x="1108891" y="1426180"/>
                  <a:pt x="1108326" y="1427090"/>
                  <a:pt x="1107549" y="1427858"/>
                </a:cubicBezTo>
                <a:cubicBezTo>
                  <a:pt x="1105348" y="1430057"/>
                  <a:pt x="1101275" y="1430979"/>
                  <a:pt x="1098556" y="1431098"/>
                </a:cubicBezTo>
                <a:cubicBezTo>
                  <a:pt x="1095942" y="1431204"/>
                  <a:pt x="1094589" y="1430613"/>
                  <a:pt x="1097414" y="1429714"/>
                </a:cubicBezTo>
                <a:cubicBezTo>
                  <a:pt x="1099733" y="1428981"/>
                  <a:pt x="1102393" y="1428047"/>
                  <a:pt x="1104088" y="1426180"/>
                </a:cubicBezTo>
                <a:cubicBezTo>
                  <a:pt x="1106937" y="1423035"/>
                  <a:pt x="1109256" y="1423603"/>
                  <a:pt x="1109044" y="1425068"/>
                </a:cubicBezTo>
                <a:close/>
                <a:moveTo>
                  <a:pt x="829511" y="1166882"/>
                </a:moveTo>
                <a:cubicBezTo>
                  <a:pt x="826685" y="1174022"/>
                  <a:pt x="823275" y="1180879"/>
                  <a:pt x="818834" y="1185868"/>
                </a:cubicBezTo>
                <a:cubicBezTo>
                  <a:pt x="819949" y="1188090"/>
                  <a:pt x="821065" y="1190253"/>
                  <a:pt x="822176" y="1192405"/>
                </a:cubicBezTo>
                <a:cubicBezTo>
                  <a:pt x="823285" y="1183905"/>
                  <a:pt x="826564" y="1175358"/>
                  <a:pt x="829511" y="1166882"/>
                </a:cubicBezTo>
                <a:close/>
                <a:moveTo>
                  <a:pt x="1054183" y="1373914"/>
                </a:moveTo>
                <a:cubicBezTo>
                  <a:pt x="1054748" y="1374672"/>
                  <a:pt x="1054873" y="1376647"/>
                  <a:pt x="1053914" y="1380146"/>
                </a:cubicBezTo>
                <a:cubicBezTo>
                  <a:pt x="1053370" y="1382120"/>
                  <a:pt x="1050547" y="1381092"/>
                  <a:pt x="1050629" y="1379283"/>
                </a:cubicBezTo>
                <a:cubicBezTo>
                  <a:pt x="1050629" y="1379271"/>
                  <a:pt x="1050618" y="1379271"/>
                  <a:pt x="1050618" y="1379259"/>
                </a:cubicBezTo>
                <a:cubicBezTo>
                  <a:pt x="1050740" y="1377403"/>
                  <a:pt x="1051223" y="1375973"/>
                  <a:pt x="1051807" y="1374980"/>
                </a:cubicBezTo>
                <a:cubicBezTo>
                  <a:pt x="1052611" y="1373615"/>
                  <a:pt x="1053617" y="1373156"/>
                  <a:pt x="1054183" y="1373914"/>
                </a:cubicBezTo>
                <a:close/>
                <a:moveTo>
                  <a:pt x="1015710" y="1338238"/>
                </a:moveTo>
                <a:cubicBezTo>
                  <a:pt x="1013073" y="1335129"/>
                  <a:pt x="1010034" y="1332575"/>
                  <a:pt x="1006666" y="1330601"/>
                </a:cubicBezTo>
                <a:cubicBezTo>
                  <a:pt x="1005805" y="1330093"/>
                  <a:pt x="1004894" y="1329679"/>
                  <a:pt x="1003996" y="1329241"/>
                </a:cubicBezTo>
                <a:cubicBezTo>
                  <a:pt x="1003829" y="1329159"/>
                  <a:pt x="1003666" y="1329064"/>
                  <a:pt x="1003497" y="1328993"/>
                </a:cubicBezTo>
                <a:cubicBezTo>
                  <a:pt x="1002428" y="1328485"/>
                  <a:pt x="1001338" y="1328035"/>
                  <a:pt x="1000225" y="1327622"/>
                </a:cubicBezTo>
                <a:cubicBezTo>
                  <a:pt x="999195" y="1327244"/>
                  <a:pt x="998177" y="1326830"/>
                  <a:pt x="997116" y="1326522"/>
                </a:cubicBezTo>
                <a:cubicBezTo>
                  <a:pt x="996690" y="1326404"/>
                  <a:pt x="996246" y="1326333"/>
                  <a:pt x="995817" y="1326227"/>
                </a:cubicBezTo>
                <a:cubicBezTo>
                  <a:pt x="994439" y="1325872"/>
                  <a:pt x="993056" y="1325529"/>
                  <a:pt x="991645" y="1325293"/>
                </a:cubicBezTo>
                <a:cubicBezTo>
                  <a:pt x="991611" y="1325281"/>
                  <a:pt x="991576" y="1325281"/>
                  <a:pt x="991542" y="1325281"/>
                </a:cubicBezTo>
                <a:cubicBezTo>
                  <a:pt x="983065" y="1323851"/>
                  <a:pt x="974082" y="1324442"/>
                  <a:pt x="965934" y="1326357"/>
                </a:cubicBezTo>
                <a:cubicBezTo>
                  <a:pt x="965729" y="1326404"/>
                  <a:pt x="965515" y="1326440"/>
                  <a:pt x="965311" y="1326487"/>
                </a:cubicBezTo>
                <a:cubicBezTo>
                  <a:pt x="962420" y="1327196"/>
                  <a:pt x="959676" y="1328095"/>
                  <a:pt x="957072" y="1329099"/>
                </a:cubicBezTo>
                <a:lnTo>
                  <a:pt x="957077" y="1329099"/>
                </a:lnTo>
                <a:cubicBezTo>
                  <a:pt x="956828" y="1329194"/>
                  <a:pt x="956565" y="1329277"/>
                  <a:pt x="956319" y="1329383"/>
                </a:cubicBezTo>
                <a:cubicBezTo>
                  <a:pt x="954646" y="1330045"/>
                  <a:pt x="953032" y="1330766"/>
                  <a:pt x="951529" y="1331535"/>
                </a:cubicBezTo>
                <a:cubicBezTo>
                  <a:pt x="952897" y="1331168"/>
                  <a:pt x="954419" y="1330814"/>
                  <a:pt x="955998" y="1330483"/>
                </a:cubicBezTo>
                <a:cubicBezTo>
                  <a:pt x="956199" y="1330435"/>
                  <a:pt x="956410" y="1330388"/>
                  <a:pt x="956613" y="1330353"/>
                </a:cubicBezTo>
                <a:cubicBezTo>
                  <a:pt x="958965" y="1329856"/>
                  <a:pt x="961449" y="1329419"/>
                  <a:pt x="963984" y="1329099"/>
                </a:cubicBezTo>
                <a:cubicBezTo>
                  <a:pt x="964206" y="1329076"/>
                  <a:pt x="964426" y="1329064"/>
                  <a:pt x="964647" y="1329040"/>
                </a:cubicBezTo>
                <a:cubicBezTo>
                  <a:pt x="971464" y="1328248"/>
                  <a:pt x="978313" y="1328390"/>
                  <a:pt x="982298" y="1330908"/>
                </a:cubicBezTo>
                <a:cubicBezTo>
                  <a:pt x="985752" y="1333107"/>
                  <a:pt x="989321" y="1333982"/>
                  <a:pt x="992913" y="1334620"/>
                </a:cubicBezTo>
                <a:cubicBezTo>
                  <a:pt x="993750" y="1334762"/>
                  <a:pt x="994589" y="1334904"/>
                  <a:pt x="995428" y="1335034"/>
                </a:cubicBezTo>
                <a:cubicBezTo>
                  <a:pt x="996485" y="1335211"/>
                  <a:pt x="997542" y="1335389"/>
                  <a:pt x="998598" y="1335578"/>
                </a:cubicBezTo>
                <a:cubicBezTo>
                  <a:pt x="998864" y="1335625"/>
                  <a:pt x="999130" y="1335684"/>
                  <a:pt x="999396" y="1335743"/>
                </a:cubicBezTo>
                <a:cubicBezTo>
                  <a:pt x="1000461" y="1335956"/>
                  <a:pt x="1001523" y="1336204"/>
                  <a:pt x="1002578" y="1336512"/>
                </a:cubicBezTo>
                <a:cubicBezTo>
                  <a:pt x="1002609" y="1336512"/>
                  <a:pt x="1002638" y="1336535"/>
                  <a:pt x="1002669" y="1336535"/>
                </a:cubicBezTo>
                <a:cubicBezTo>
                  <a:pt x="1004694" y="1337126"/>
                  <a:pt x="1006697" y="1337966"/>
                  <a:pt x="1008664" y="1339219"/>
                </a:cubicBezTo>
                <a:cubicBezTo>
                  <a:pt x="1009080" y="1339479"/>
                  <a:pt x="1009491" y="1339798"/>
                  <a:pt x="1009904" y="1340094"/>
                </a:cubicBezTo>
                <a:cubicBezTo>
                  <a:pt x="1010017" y="1340188"/>
                  <a:pt x="1010130" y="1340259"/>
                  <a:pt x="1010243" y="1340342"/>
                </a:cubicBezTo>
                <a:cubicBezTo>
                  <a:pt x="1011863" y="1341583"/>
                  <a:pt x="1013451" y="1343179"/>
                  <a:pt x="1015004" y="1345201"/>
                </a:cubicBezTo>
                <a:cubicBezTo>
                  <a:pt x="1015829" y="1346265"/>
                  <a:pt x="1016643" y="1347470"/>
                  <a:pt x="1017446" y="1348806"/>
                </a:cubicBezTo>
                <a:cubicBezTo>
                  <a:pt x="1019172" y="1351691"/>
                  <a:pt x="1020845" y="1355178"/>
                  <a:pt x="1022441" y="1359540"/>
                </a:cubicBezTo>
                <a:cubicBezTo>
                  <a:pt x="1022486" y="1359670"/>
                  <a:pt x="1022534" y="1359765"/>
                  <a:pt x="1022579" y="1359895"/>
                </a:cubicBezTo>
                <a:cubicBezTo>
                  <a:pt x="1022805" y="1357566"/>
                  <a:pt x="1023254" y="1355320"/>
                  <a:pt x="1023413" y="1353050"/>
                </a:cubicBezTo>
                <a:cubicBezTo>
                  <a:pt x="1022802" y="1350851"/>
                  <a:pt x="1022051" y="1348818"/>
                  <a:pt x="1021193" y="1346903"/>
                </a:cubicBezTo>
                <a:cubicBezTo>
                  <a:pt x="1019703" y="1343593"/>
                  <a:pt x="1017831" y="1340744"/>
                  <a:pt x="1015710" y="1338238"/>
                </a:cubicBezTo>
                <a:close/>
                <a:moveTo>
                  <a:pt x="907743" y="1238084"/>
                </a:moveTo>
                <a:cubicBezTo>
                  <a:pt x="907722" y="1239680"/>
                  <a:pt x="907408" y="1241761"/>
                  <a:pt x="906922" y="1244125"/>
                </a:cubicBezTo>
                <a:cubicBezTo>
                  <a:pt x="907042" y="1244160"/>
                  <a:pt x="907162" y="1244208"/>
                  <a:pt x="907281" y="1244255"/>
                </a:cubicBezTo>
                <a:cubicBezTo>
                  <a:pt x="908075" y="1244314"/>
                  <a:pt x="908837" y="1244432"/>
                  <a:pt x="909610" y="1244539"/>
                </a:cubicBezTo>
                <a:cubicBezTo>
                  <a:pt x="909197" y="1243014"/>
                  <a:pt x="908771" y="1241501"/>
                  <a:pt x="908351" y="1239987"/>
                </a:cubicBezTo>
                <a:cubicBezTo>
                  <a:pt x="908118" y="1239314"/>
                  <a:pt x="907913" y="1238663"/>
                  <a:pt x="907743" y="1238084"/>
                </a:cubicBezTo>
                <a:close/>
                <a:moveTo>
                  <a:pt x="1102571" y="1417596"/>
                </a:moveTo>
                <a:cubicBezTo>
                  <a:pt x="1103371" y="1422242"/>
                  <a:pt x="1096544" y="1425552"/>
                  <a:pt x="1092765" y="1426900"/>
                </a:cubicBezTo>
                <a:cubicBezTo>
                  <a:pt x="1092659" y="1426935"/>
                  <a:pt x="1092541" y="1426983"/>
                  <a:pt x="1092435" y="1427018"/>
                </a:cubicBezTo>
                <a:cubicBezTo>
                  <a:pt x="1090268" y="1427751"/>
                  <a:pt x="1089127" y="1424453"/>
                  <a:pt x="1091270" y="1423661"/>
                </a:cubicBezTo>
                <a:cubicBezTo>
                  <a:pt x="1091529" y="1423566"/>
                  <a:pt x="1091753" y="1423412"/>
                  <a:pt x="1092012" y="1423306"/>
                </a:cubicBezTo>
                <a:cubicBezTo>
                  <a:pt x="1094024" y="1422467"/>
                  <a:pt x="1095814" y="1421415"/>
                  <a:pt x="1097462" y="1419937"/>
                </a:cubicBezTo>
                <a:cubicBezTo>
                  <a:pt x="1099215" y="1418353"/>
                  <a:pt x="1102088" y="1414854"/>
                  <a:pt x="1102571" y="1417596"/>
                </a:cubicBezTo>
                <a:close/>
                <a:moveTo>
                  <a:pt x="894416" y="1223248"/>
                </a:moveTo>
                <a:cubicBezTo>
                  <a:pt x="894413" y="1223260"/>
                  <a:pt x="894302" y="1223532"/>
                  <a:pt x="894123" y="1223993"/>
                </a:cubicBezTo>
                <a:cubicBezTo>
                  <a:pt x="893827" y="1224737"/>
                  <a:pt x="893329" y="1226002"/>
                  <a:pt x="892748" y="1227468"/>
                </a:cubicBezTo>
                <a:cubicBezTo>
                  <a:pt x="892276" y="1228662"/>
                  <a:pt x="891754" y="1229974"/>
                  <a:pt x="891243" y="1231263"/>
                </a:cubicBezTo>
                <a:cubicBezTo>
                  <a:pt x="890774" y="1232433"/>
                  <a:pt x="890323" y="1233556"/>
                  <a:pt x="889930" y="1234538"/>
                </a:cubicBezTo>
                <a:cubicBezTo>
                  <a:pt x="889264" y="1236193"/>
                  <a:pt x="888771" y="1237387"/>
                  <a:pt x="888713" y="1237458"/>
                </a:cubicBezTo>
                <a:lnTo>
                  <a:pt x="888712" y="1237458"/>
                </a:lnTo>
                <a:cubicBezTo>
                  <a:pt x="888330" y="1238864"/>
                  <a:pt x="888009" y="1240307"/>
                  <a:pt x="887696" y="1241761"/>
                </a:cubicBezTo>
                <a:cubicBezTo>
                  <a:pt x="888583" y="1241441"/>
                  <a:pt x="889446" y="1241181"/>
                  <a:pt x="890279" y="1241004"/>
                </a:cubicBezTo>
                <a:cubicBezTo>
                  <a:pt x="890907" y="1238983"/>
                  <a:pt x="891518" y="1236937"/>
                  <a:pt x="892074" y="1234939"/>
                </a:cubicBezTo>
                <a:cubicBezTo>
                  <a:pt x="892398" y="1233769"/>
                  <a:pt x="892678" y="1232670"/>
                  <a:pt x="892952" y="1231570"/>
                </a:cubicBezTo>
                <a:cubicBezTo>
                  <a:pt x="893291" y="1230199"/>
                  <a:pt x="893571" y="1228934"/>
                  <a:pt x="893803" y="1227740"/>
                </a:cubicBezTo>
                <a:cubicBezTo>
                  <a:pt x="894075" y="1226345"/>
                  <a:pt x="894258" y="1225104"/>
                  <a:pt x="894332" y="1224064"/>
                </a:cubicBezTo>
                <a:cubicBezTo>
                  <a:pt x="894349" y="1223804"/>
                  <a:pt x="894412" y="1223472"/>
                  <a:pt x="894416" y="1223248"/>
                </a:cubicBezTo>
                <a:close/>
                <a:moveTo>
                  <a:pt x="1254086" y="1554823"/>
                </a:moveTo>
                <a:cubicBezTo>
                  <a:pt x="1254086" y="1554882"/>
                  <a:pt x="1254086" y="1554930"/>
                  <a:pt x="1254098" y="1554989"/>
                </a:cubicBezTo>
                <a:cubicBezTo>
                  <a:pt x="1254204" y="1557069"/>
                  <a:pt x="1254322" y="1559150"/>
                  <a:pt x="1254451" y="1561219"/>
                </a:cubicBezTo>
                <a:cubicBezTo>
                  <a:pt x="1254533" y="1562448"/>
                  <a:pt x="1254616" y="1563666"/>
                  <a:pt x="1254722" y="1564883"/>
                </a:cubicBezTo>
                <a:cubicBezTo>
                  <a:pt x="1254745" y="1565085"/>
                  <a:pt x="1254745" y="1565297"/>
                  <a:pt x="1254769" y="1565498"/>
                </a:cubicBezTo>
                <a:cubicBezTo>
                  <a:pt x="1254851" y="1566409"/>
                  <a:pt x="1254981" y="1567295"/>
                  <a:pt x="1255087" y="1568194"/>
                </a:cubicBezTo>
                <a:cubicBezTo>
                  <a:pt x="1255287" y="1569931"/>
                  <a:pt x="1255546" y="1571646"/>
                  <a:pt x="1255864" y="1573324"/>
                </a:cubicBezTo>
                <a:cubicBezTo>
                  <a:pt x="1255934" y="1573667"/>
                  <a:pt x="1255993" y="1574010"/>
                  <a:pt x="1256064" y="1574341"/>
                </a:cubicBezTo>
                <a:cubicBezTo>
                  <a:pt x="1256417" y="1576079"/>
                  <a:pt x="1256864" y="1577769"/>
                  <a:pt x="1257406" y="1579424"/>
                </a:cubicBezTo>
                <a:cubicBezTo>
                  <a:pt x="1257888" y="1580902"/>
                  <a:pt x="1258465" y="1582321"/>
                  <a:pt x="1259124" y="1583704"/>
                </a:cubicBezTo>
                <a:cubicBezTo>
                  <a:pt x="1259725" y="1584969"/>
                  <a:pt x="1260431" y="1586186"/>
                  <a:pt x="1261208" y="1587357"/>
                </a:cubicBezTo>
                <a:cubicBezTo>
                  <a:pt x="1261302" y="1587510"/>
                  <a:pt x="1261396" y="1587652"/>
                  <a:pt x="1261491" y="1587794"/>
                </a:cubicBezTo>
                <a:cubicBezTo>
                  <a:pt x="1262468" y="1589213"/>
                  <a:pt x="1263586" y="1590560"/>
                  <a:pt x="1264857" y="1591837"/>
                </a:cubicBezTo>
                <a:cubicBezTo>
                  <a:pt x="1264928" y="1591908"/>
                  <a:pt x="1264999" y="1591979"/>
                  <a:pt x="1265069" y="1592050"/>
                </a:cubicBezTo>
                <a:cubicBezTo>
                  <a:pt x="1265469" y="1592440"/>
                  <a:pt x="1265776" y="1592877"/>
                  <a:pt x="1266211" y="1593244"/>
                </a:cubicBezTo>
                <a:cubicBezTo>
                  <a:pt x="1265705" y="1590702"/>
                  <a:pt x="1266953" y="1590170"/>
                  <a:pt x="1268966" y="1589898"/>
                </a:cubicBezTo>
                <a:cubicBezTo>
                  <a:pt x="1269048" y="1589898"/>
                  <a:pt x="1269130" y="1589875"/>
                  <a:pt x="1269213" y="1589875"/>
                </a:cubicBezTo>
                <a:cubicBezTo>
                  <a:pt x="1269283" y="1589863"/>
                  <a:pt x="1269342" y="1589851"/>
                  <a:pt x="1269413" y="1589839"/>
                </a:cubicBezTo>
                <a:cubicBezTo>
                  <a:pt x="1269542" y="1589827"/>
                  <a:pt x="1269637" y="1589804"/>
                  <a:pt x="1269754" y="1589792"/>
                </a:cubicBezTo>
                <a:cubicBezTo>
                  <a:pt x="1269625" y="1589674"/>
                  <a:pt x="1269507" y="1589520"/>
                  <a:pt x="1269378" y="1589402"/>
                </a:cubicBezTo>
                <a:cubicBezTo>
                  <a:pt x="1269319" y="1589343"/>
                  <a:pt x="1269272" y="1589284"/>
                  <a:pt x="1269213" y="1589224"/>
                </a:cubicBezTo>
                <a:cubicBezTo>
                  <a:pt x="1269142" y="1589165"/>
                  <a:pt x="1269083" y="1589083"/>
                  <a:pt x="1269013" y="1589024"/>
                </a:cubicBezTo>
                <a:cubicBezTo>
                  <a:pt x="1268130" y="1588161"/>
                  <a:pt x="1267259" y="1587286"/>
                  <a:pt x="1266458" y="1586352"/>
                </a:cubicBezTo>
                <a:cubicBezTo>
                  <a:pt x="1266411" y="1586305"/>
                  <a:pt x="1266363" y="1586257"/>
                  <a:pt x="1266329" y="1586198"/>
                </a:cubicBezTo>
                <a:cubicBezTo>
                  <a:pt x="1264846" y="1584449"/>
                  <a:pt x="1263562" y="1582533"/>
                  <a:pt x="1262362" y="1580571"/>
                </a:cubicBezTo>
                <a:cubicBezTo>
                  <a:pt x="1262350" y="1580547"/>
                  <a:pt x="1262338" y="1580536"/>
                  <a:pt x="1262326" y="1580512"/>
                </a:cubicBezTo>
                <a:cubicBezTo>
                  <a:pt x="1261961" y="1579897"/>
                  <a:pt x="1261573" y="1579294"/>
                  <a:pt x="1261232" y="1578668"/>
                </a:cubicBezTo>
                <a:cubicBezTo>
                  <a:pt x="1260808" y="1577899"/>
                  <a:pt x="1260443" y="1577107"/>
                  <a:pt x="1260054" y="1576303"/>
                </a:cubicBezTo>
                <a:cubicBezTo>
                  <a:pt x="1259254" y="1574648"/>
                  <a:pt x="1258548" y="1572946"/>
                  <a:pt x="1257912" y="1571208"/>
                </a:cubicBezTo>
                <a:cubicBezTo>
                  <a:pt x="1257829" y="1570995"/>
                  <a:pt x="1257747" y="1570783"/>
                  <a:pt x="1257676" y="1570570"/>
                </a:cubicBezTo>
                <a:cubicBezTo>
                  <a:pt x="1257312" y="1569541"/>
                  <a:pt x="1256982" y="1568525"/>
                  <a:pt x="1256676" y="1567484"/>
                </a:cubicBezTo>
                <a:cubicBezTo>
                  <a:pt x="1256346" y="1566373"/>
                  <a:pt x="1256017" y="1565262"/>
                  <a:pt x="1255746" y="1564139"/>
                </a:cubicBezTo>
                <a:cubicBezTo>
                  <a:pt x="1255675" y="1563843"/>
                  <a:pt x="1255616" y="1563536"/>
                  <a:pt x="1255558" y="1563240"/>
                </a:cubicBezTo>
                <a:cubicBezTo>
                  <a:pt x="1255357" y="1562354"/>
                  <a:pt x="1255157" y="1561467"/>
                  <a:pt x="1254992" y="1560580"/>
                </a:cubicBezTo>
                <a:cubicBezTo>
                  <a:pt x="1254639" y="1558713"/>
                  <a:pt x="1254333" y="1556833"/>
                  <a:pt x="1254110" y="1554977"/>
                </a:cubicBezTo>
                <a:cubicBezTo>
                  <a:pt x="1254110" y="1554918"/>
                  <a:pt x="1254098" y="1554871"/>
                  <a:pt x="1254086" y="1554823"/>
                </a:cubicBezTo>
                <a:close/>
                <a:moveTo>
                  <a:pt x="1083134" y="1396530"/>
                </a:moveTo>
                <a:cubicBezTo>
                  <a:pt x="1083146" y="1400514"/>
                  <a:pt x="1079932" y="1403671"/>
                  <a:pt x="1076413" y="1406236"/>
                </a:cubicBezTo>
                <a:cubicBezTo>
                  <a:pt x="1075895" y="1406603"/>
                  <a:pt x="1075388" y="1406957"/>
                  <a:pt x="1074859" y="1407312"/>
                </a:cubicBezTo>
                <a:cubicBezTo>
                  <a:pt x="1073187" y="1408447"/>
                  <a:pt x="1071539" y="1409464"/>
                  <a:pt x="1070221" y="1410374"/>
                </a:cubicBezTo>
                <a:cubicBezTo>
                  <a:pt x="1069420" y="1410918"/>
                  <a:pt x="1068443" y="1409605"/>
                  <a:pt x="1069196" y="1409002"/>
                </a:cubicBezTo>
                <a:cubicBezTo>
                  <a:pt x="1073281" y="1405716"/>
                  <a:pt x="1083134" y="1392405"/>
                  <a:pt x="1083134" y="1396530"/>
                </a:cubicBezTo>
                <a:close/>
                <a:moveTo>
                  <a:pt x="1329155" y="1622668"/>
                </a:moveTo>
                <a:cubicBezTo>
                  <a:pt x="1330250" y="1623921"/>
                  <a:pt x="1330332" y="1625115"/>
                  <a:pt x="1330262" y="1626569"/>
                </a:cubicBezTo>
                <a:cubicBezTo>
                  <a:pt x="1330238" y="1626983"/>
                  <a:pt x="1330215" y="1627408"/>
                  <a:pt x="1330179" y="1627869"/>
                </a:cubicBezTo>
                <a:cubicBezTo>
                  <a:pt x="1330168" y="1628141"/>
                  <a:pt x="1330168" y="1628390"/>
                  <a:pt x="1330156" y="1628650"/>
                </a:cubicBezTo>
                <a:cubicBezTo>
                  <a:pt x="1330097" y="1630896"/>
                  <a:pt x="1330203" y="1633000"/>
                  <a:pt x="1329273" y="1635104"/>
                </a:cubicBezTo>
                <a:cubicBezTo>
                  <a:pt x="1328849" y="1636050"/>
                  <a:pt x="1327413" y="1636227"/>
                  <a:pt x="1326801" y="1635388"/>
                </a:cubicBezTo>
                <a:cubicBezTo>
                  <a:pt x="1326789" y="1635376"/>
                  <a:pt x="1326789" y="1635376"/>
                  <a:pt x="1326777" y="1635376"/>
                </a:cubicBezTo>
                <a:cubicBezTo>
                  <a:pt x="1326754" y="1635341"/>
                  <a:pt x="1326719" y="1635341"/>
                  <a:pt x="1326707" y="1635305"/>
                </a:cubicBezTo>
                <a:cubicBezTo>
                  <a:pt x="1326695" y="1635281"/>
                  <a:pt x="1326683" y="1635246"/>
                  <a:pt x="1326660" y="1635211"/>
                </a:cubicBezTo>
                <a:cubicBezTo>
                  <a:pt x="1326200" y="1634419"/>
                  <a:pt x="1325824" y="1633449"/>
                  <a:pt x="1325529" y="1632373"/>
                </a:cubicBezTo>
                <a:cubicBezTo>
                  <a:pt x="1324941" y="1630127"/>
                  <a:pt x="1324811" y="1627491"/>
                  <a:pt x="1325388" y="1625316"/>
                </a:cubicBezTo>
                <a:cubicBezTo>
                  <a:pt x="1325471" y="1625032"/>
                  <a:pt x="1325577" y="1624760"/>
                  <a:pt x="1325683" y="1624488"/>
                </a:cubicBezTo>
                <a:cubicBezTo>
                  <a:pt x="1325871" y="1623992"/>
                  <a:pt x="1326118" y="1623531"/>
                  <a:pt x="1326412" y="1623117"/>
                </a:cubicBezTo>
                <a:cubicBezTo>
                  <a:pt x="1326436" y="1623070"/>
                  <a:pt x="1326471" y="1623046"/>
                  <a:pt x="1326507" y="1622999"/>
                </a:cubicBezTo>
                <a:cubicBezTo>
                  <a:pt x="1326683" y="1622762"/>
                  <a:pt x="1326848" y="1622490"/>
                  <a:pt x="1327072" y="1622289"/>
                </a:cubicBezTo>
                <a:cubicBezTo>
                  <a:pt x="1327731" y="1621698"/>
                  <a:pt x="1328673" y="1622112"/>
                  <a:pt x="1329155" y="1622668"/>
                </a:cubicBezTo>
                <a:close/>
                <a:moveTo>
                  <a:pt x="901698" y="1228225"/>
                </a:moveTo>
                <a:cubicBezTo>
                  <a:pt x="901726" y="1228260"/>
                  <a:pt x="901645" y="1228568"/>
                  <a:pt x="901489" y="1229064"/>
                </a:cubicBezTo>
                <a:cubicBezTo>
                  <a:pt x="901231" y="1229868"/>
                  <a:pt x="900754" y="1231204"/>
                  <a:pt x="900112" y="1232894"/>
                </a:cubicBezTo>
                <a:cubicBezTo>
                  <a:pt x="899727" y="1233899"/>
                  <a:pt x="899281" y="1235034"/>
                  <a:pt x="898797" y="1236240"/>
                </a:cubicBezTo>
                <a:cubicBezTo>
                  <a:pt x="898488" y="1237008"/>
                  <a:pt x="898169" y="1237789"/>
                  <a:pt x="897831" y="1238604"/>
                </a:cubicBezTo>
                <a:cubicBezTo>
                  <a:pt x="897747" y="1239373"/>
                  <a:pt x="897548" y="1240165"/>
                  <a:pt x="897430" y="1240933"/>
                </a:cubicBezTo>
                <a:cubicBezTo>
                  <a:pt x="898193" y="1241075"/>
                  <a:pt x="898943" y="1241252"/>
                  <a:pt x="899671" y="1241465"/>
                </a:cubicBezTo>
                <a:cubicBezTo>
                  <a:pt x="900202" y="1239928"/>
                  <a:pt x="900809" y="1238356"/>
                  <a:pt x="901491" y="1236748"/>
                </a:cubicBezTo>
                <a:cubicBezTo>
                  <a:pt x="901746" y="1236145"/>
                  <a:pt x="901962" y="1235566"/>
                  <a:pt x="902246" y="1234951"/>
                </a:cubicBezTo>
                <a:cubicBezTo>
                  <a:pt x="902355" y="1234396"/>
                  <a:pt x="902427" y="1233864"/>
                  <a:pt x="902490" y="1233344"/>
                </a:cubicBezTo>
                <a:lnTo>
                  <a:pt x="902491" y="1233344"/>
                </a:lnTo>
                <a:cubicBezTo>
                  <a:pt x="902678" y="1231771"/>
                  <a:pt x="902608" y="1230353"/>
                  <a:pt x="902176" y="1229218"/>
                </a:cubicBezTo>
                <a:cubicBezTo>
                  <a:pt x="902042" y="1228863"/>
                  <a:pt x="901909" y="1228520"/>
                  <a:pt x="901698" y="1228225"/>
                </a:cubicBezTo>
                <a:close/>
                <a:moveTo>
                  <a:pt x="750742" y="1088634"/>
                </a:moveTo>
                <a:cubicBezTo>
                  <a:pt x="751303" y="1092973"/>
                  <a:pt x="752204" y="1097217"/>
                  <a:pt x="752973" y="1100810"/>
                </a:cubicBezTo>
                <a:cubicBezTo>
                  <a:pt x="752973" y="1100810"/>
                  <a:pt x="773606" y="1122550"/>
                  <a:pt x="785618" y="1134928"/>
                </a:cubicBezTo>
                <a:lnTo>
                  <a:pt x="785619" y="1134928"/>
                </a:lnTo>
                <a:cubicBezTo>
                  <a:pt x="773748" y="1117313"/>
                  <a:pt x="757811" y="1105303"/>
                  <a:pt x="750742" y="1088634"/>
                </a:cubicBezTo>
                <a:close/>
                <a:moveTo>
                  <a:pt x="1090409" y="1400928"/>
                </a:moveTo>
                <a:cubicBezTo>
                  <a:pt x="1090009" y="1403647"/>
                  <a:pt x="1088443" y="1405893"/>
                  <a:pt x="1086500" y="1407891"/>
                </a:cubicBezTo>
                <a:cubicBezTo>
                  <a:pt x="1084664" y="1409771"/>
                  <a:pt x="1082486" y="1411426"/>
                  <a:pt x="1080638" y="1412986"/>
                </a:cubicBezTo>
                <a:cubicBezTo>
                  <a:pt x="1078790" y="1414559"/>
                  <a:pt x="1076247" y="1411745"/>
                  <a:pt x="1078119" y="1410173"/>
                </a:cubicBezTo>
                <a:cubicBezTo>
                  <a:pt x="1080426" y="1408234"/>
                  <a:pt x="1085123" y="1403068"/>
                  <a:pt x="1088007" y="1400845"/>
                </a:cubicBezTo>
                <a:cubicBezTo>
                  <a:pt x="1089620" y="1399604"/>
                  <a:pt x="1090668" y="1399261"/>
                  <a:pt x="1090409" y="1400928"/>
                </a:cubicBezTo>
                <a:close/>
                <a:moveTo>
                  <a:pt x="1100152" y="1407625"/>
                </a:moveTo>
                <a:cubicBezTo>
                  <a:pt x="1100498" y="1408535"/>
                  <a:pt x="1099674" y="1410084"/>
                  <a:pt x="1097438" y="1411307"/>
                </a:cubicBezTo>
                <a:cubicBezTo>
                  <a:pt x="1095248" y="1412501"/>
                  <a:pt x="1093671" y="1408955"/>
                  <a:pt x="1095849" y="1407773"/>
                </a:cubicBezTo>
                <a:cubicBezTo>
                  <a:pt x="1098291" y="1406443"/>
                  <a:pt x="1099807" y="1406715"/>
                  <a:pt x="1100152" y="1407625"/>
                </a:cubicBezTo>
                <a:close/>
                <a:moveTo>
                  <a:pt x="1278595" y="1572071"/>
                </a:moveTo>
                <a:cubicBezTo>
                  <a:pt x="1278336" y="1573833"/>
                  <a:pt x="1278324" y="1575523"/>
                  <a:pt x="1278548" y="1577119"/>
                </a:cubicBezTo>
                <a:cubicBezTo>
                  <a:pt x="1278619" y="1577604"/>
                  <a:pt x="1278701" y="1578088"/>
                  <a:pt x="1278819" y="1578549"/>
                </a:cubicBezTo>
                <a:cubicBezTo>
                  <a:pt x="1278995" y="1579247"/>
                  <a:pt x="1279231" y="1579921"/>
                  <a:pt x="1279513" y="1580571"/>
                </a:cubicBezTo>
                <a:cubicBezTo>
                  <a:pt x="1280337" y="1582427"/>
                  <a:pt x="1281620" y="1584082"/>
                  <a:pt x="1283516" y="1585465"/>
                </a:cubicBezTo>
                <a:cubicBezTo>
                  <a:pt x="1282397" y="1583538"/>
                  <a:pt x="1281526" y="1581398"/>
                  <a:pt x="1280820" y="1579353"/>
                </a:cubicBezTo>
                <a:cubicBezTo>
                  <a:pt x="1280479" y="1578408"/>
                  <a:pt x="1280137" y="1577379"/>
                  <a:pt x="1279808" y="1576339"/>
                </a:cubicBezTo>
                <a:cubicBezTo>
                  <a:pt x="1279360" y="1574956"/>
                  <a:pt x="1278936" y="1573537"/>
                  <a:pt x="1278595" y="1572071"/>
                </a:cubicBezTo>
                <a:close/>
                <a:moveTo>
                  <a:pt x="1498057" y="1774010"/>
                </a:moveTo>
                <a:cubicBezTo>
                  <a:pt x="1496891" y="1773773"/>
                  <a:pt x="1495726" y="1773572"/>
                  <a:pt x="1494573" y="1773324"/>
                </a:cubicBezTo>
                <a:cubicBezTo>
                  <a:pt x="1487863" y="1775948"/>
                  <a:pt x="1481118" y="1778526"/>
                  <a:pt x="1474337" y="1780949"/>
                </a:cubicBezTo>
                <a:cubicBezTo>
                  <a:pt x="1474125" y="1782758"/>
                  <a:pt x="1473831" y="1784531"/>
                  <a:pt x="1473407" y="1786269"/>
                </a:cubicBezTo>
                <a:cubicBezTo>
                  <a:pt x="1474702" y="1785961"/>
                  <a:pt x="1475985" y="1785642"/>
                  <a:pt x="1477233" y="1785229"/>
                </a:cubicBezTo>
                <a:cubicBezTo>
                  <a:pt x="1484802" y="1782758"/>
                  <a:pt x="1491241" y="1778053"/>
                  <a:pt x="1498057" y="1774010"/>
                </a:cubicBezTo>
                <a:close/>
                <a:moveTo>
                  <a:pt x="974854" y="1290548"/>
                </a:moveTo>
                <a:cubicBezTo>
                  <a:pt x="975663" y="1291814"/>
                  <a:pt x="975315" y="1293848"/>
                  <a:pt x="971998" y="1295467"/>
                </a:cubicBezTo>
                <a:cubicBezTo>
                  <a:pt x="969585" y="1296649"/>
                  <a:pt x="966714" y="1294107"/>
                  <a:pt x="970766" y="1290230"/>
                </a:cubicBezTo>
                <a:cubicBezTo>
                  <a:pt x="972080" y="1288782"/>
                  <a:pt x="974046" y="1289281"/>
                  <a:pt x="974854" y="1290548"/>
                </a:cubicBezTo>
                <a:close/>
                <a:moveTo>
                  <a:pt x="927408" y="1246383"/>
                </a:moveTo>
                <a:cubicBezTo>
                  <a:pt x="926734" y="1245792"/>
                  <a:pt x="925984" y="1245260"/>
                  <a:pt x="925273" y="1244692"/>
                </a:cubicBezTo>
                <a:cubicBezTo>
                  <a:pt x="924792" y="1244314"/>
                  <a:pt x="924329" y="1243912"/>
                  <a:pt x="923831" y="1243546"/>
                </a:cubicBezTo>
                <a:cubicBezTo>
                  <a:pt x="923449" y="1243262"/>
                  <a:pt x="923120" y="1242955"/>
                  <a:pt x="922728" y="1242671"/>
                </a:cubicBezTo>
                <a:cubicBezTo>
                  <a:pt x="922349" y="1242399"/>
                  <a:pt x="922024" y="1242080"/>
                  <a:pt x="921662" y="1241796"/>
                </a:cubicBezTo>
                <a:cubicBezTo>
                  <a:pt x="920742" y="1241075"/>
                  <a:pt x="919872" y="1240307"/>
                  <a:pt x="919063" y="1239491"/>
                </a:cubicBezTo>
                <a:cubicBezTo>
                  <a:pt x="918419" y="1238829"/>
                  <a:pt x="917771" y="1238179"/>
                  <a:pt x="917200" y="1237481"/>
                </a:cubicBezTo>
                <a:cubicBezTo>
                  <a:pt x="916931" y="1237517"/>
                  <a:pt x="916705" y="1237670"/>
                  <a:pt x="916466" y="1237789"/>
                </a:cubicBezTo>
                <a:cubicBezTo>
                  <a:pt x="916826" y="1238273"/>
                  <a:pt x="917138" y="1238805"/>
                  <a:pt x="917486" y="1239314"/>
                </a:cubicBezTo>
                <a:cubicBezTo>
                  <a:pt x="918570" y="1240862"/>
                  <a:pt x="919639" y="1242423"/>
                  <a:pt x="920672" y="1244042"/>
                </a:cubicBezTo>
                <a:cubicBezTo>
                  <a:pt x="921865" y="1245898"/>
                  <a:pt x="923087" y="1247742"/>
                  <a:pt x="924386" y="1249516"/>
                </a:cubicBezTo>
                <a:cubicBezTo>
                  <a:pt x="925524" y="1250178"/>
                  <a:pt x="926628" y="1250887"/>
                  <a:pt x="927695" y="1251655"/>
                </a:cubicBezTo>
                <a:cubicBezTo>
                  <a:pt x="931207" y="1254162"/>
                  <a:pt x="934355" y="1257188"/>
                  <a:pt x="937098" y="1260616"/>
                </a:cubicBezTo>
                <a:cubicBezTo>
                  <a:pt x="937608" y="1261113"/>
                  <a:pt x="938181" y="1261562"/>
                  <a:pt x="938674" y="1262070"/>
                </a:cubicBezTo>
                <a:cubicBezTo>
                  <a:pt x="939673" y="1262992"/>
                  <a:pt x="940606" y="1263985"/>
                  <a:pt x="941492" y="1265026"/>
                </a:cubicBezTo>
                <a:cubicBezTo>
                  <a:pt x="941015" y="1263808"/>
                  <a:pt x="940491" y="1262591"/>
                  <a:pt x="939810" y="1261456"/>
                </a:cubicBezTo>
                <a:cubicBezTo>
                  <a:pt x="937512" y="1257602"/>
                  <a:pt x="934980" y="1254126"/>
                  <a:pt x="932105" y="1250970"/>
                </a:cubicBezTo>
                <a:cubicBezTo>
                  <a:pt x="931137" y="1249906"/>
                  <a:pt x="930084" y="1248913"/>
                  <a:pt x="929031" y="1247920"/>
                </a:cubicBezTo>
                <a:cubicBezTo>
                  <a:pt x="928491" y="1247411"/>
                  <a:pt x="927973" y="1246879"/>
                  <a:pt x="927408" y="1246383"/>
                </a:cubicBezTo>
                <a:close/>
                <a:moveTo>
                  <a:pt x="1357665" y="1643013"/>
                </a:moveTo>
                <a:cubicBezTo>
                  <a:pt x="1358677" y="1643037"/>
                  <a:pt x="1359466" y="1644089"/>
                  <a:pt x="1359125" y="1645129"/>
                </a:cubicBezTo>
                <a:cubicBezTo>
                  <a:pt x="1358642" y="1646619"/>
                  <a:pt x="1357924" y="1648203"/>
                  <a:pt x="1356994" y="1649680"/>
                </a:cubicBezTo>
                <a:cubicBezTo>
                  <a:pt x="1355346" y="1652352"/>
                  <a:pt x="1353027" y="1654645"/>
                  <a:pt x="1350166" y="1655308"/>
                </a:cubicBezTo>
                <a:cubicBezTo>
                  <a:pt x="1350048" y="1655331"/>
                  <a:pt x="1349954" y="1655284"/>
                  <a:pt x="1349848" y="1655284"/>
                </a:cubicBezTo>
                <a:cubicBezTo>
                  <a:pt x="1349648" y="1655284"/>
                  <a:pt x="1349448" y="1655308"/>
                  <a:pt x="1349272" y="1655237"/>
                </a:cubicBezTo>
                <a:cubicBezTo>
                  <a:pt x="1348777" y="1655048"/>
                  <a:pt x="1348412" y="1654587"/>
                  <a:pt x="1348200" y="1654078"/>
                </a:cubicBezTo>
                <a:cubicBezTo>
                  <a:pt x="1348153" y="1653960"/>
                  <a:pt x="1348118" y="1653853"/>
                  <a:pt x="1348083" y="1653735"/>
                </a:cubicBezTo>
                <a:cubicBezTo>
                  <a:pt x="1348024" y="1653499"/>
                  <a:pt x="1347977" y="1653251"/>
                  <a:pt x="1348000" y="1653014"/>
                </a:cubicBezTo>
                <a:cubicBezTo>
                  <a:pt x="1348365" y="1649704"/>
                  <a:pt x="1351096" y="1646796"/>
                  <a:pt x="1354051" y="1644798"/>
                </a:cubicBezTo>
                <a:cubicBezTo>
                  <a:pt x="1355040" y="1644124"/>
                  <a:pt x="1356052" y="1643557"/>
                  <a:pt x="1357006" y="1643096"/>
                </a:cubicBezTo>
                <a:cubicBezTo>
                  <a:pt x="1357100" y="1643060"/>
                  <a:pt x="1357182" y="1643096"/>
                  <a:pt x="1357276" y="1643072"/>
                </a:cubicBezTo>
                <a:cubicBezTo>
                  <a:pt x="1357406" y="1643037"/>
                  <a:pt x="1357535" y="1643013"/>
                  <a:pt x="1357665" y="1643013"/>
                </a:cubicBezTo>
                <a:close/>
                <a:moveTo>
                  <a:pt x="996664" y="1308742"/>
                </a:moveTo>
                <a:cubicBezTo>
                  <a:pt x="996451" y="1309428"/>
                  <a:pt x="996239" y="1310114"/>
                  <a:pt x="996030" y="1310811"/>
                </a:cubicBezTo>
                <a:cubicBezTo>
                  <a:pt x="995714" y="1311852"/>
                  <a:pt x="995401" y="1312880"/>
                  <a:pt x="995074" y="1313920"/>
                </a:cubicBezTo>
                <a:cubicBezTo>
                  <a:pt x="995420" y="1314370"/>
                  <a:pt x="995813" y="1314961"/>
                  <a:pt x="996191" y="1315504"/>
                </a:cubicBezTo>
                <a:cubicBezTo>
                  <a:pt x="997501" y="1317408"/>
                  <a:pt x="998969" y="1319819"/>
                  <a:pt x="1000525" y="1322633"/>
                </a:cubicBezTo>
                <a:cubicBezTo>
                  <a:pt x="1001466" y="1322929"/>
                  <a:pt x="1002409" y="1323260"/>
                  <a:pt x="1003353" y="1323614"/>
                </a:cubicBezTo>
                <a:cubicBezTo>
                  <a:pt x="1003426" y="1323638"/>
                  <a:pt x="1003498" y="1323673"/>
                  <a:pt x="1003571" y="1323697"/>
                </a:cubicBezTo>
                <a:cubicBezTo>
                  <a:pt x="1003499" y="1323555"/>
                  <a:pt x="1003426" y="1323401"/>
                  <a:pt x="1003354" y="1323248"/>
                </a:cubicBezTo>
                <a:cubicBezTo>
                  <a:pt x="1001886" y="1320127"/>
                  <a:pt x="1000366" y="1316959"/>
                  <a:pt x="998836" y="1313613"/>
                </a:cubicBezTo>
                <a:cubicBezTo>
                  <a:pt x="998610" y="1313117"/>
                  <a:pt x="998385" y="1312644"/>
                  <a:pt x="998160" y="1312147"/>
                </a:cubicBezTo>
                <a:cubicBezTo>
                  <a:pt x="997932" y="1311639"/>
                  <a:pt x="997679" y="1311048"/>
                  <a:pt x="997437" y="1310504"/>
                </a:cubicBezTo>
                <a:cubicBezTo>
                  <a:pt x="997179" y="1309913"/>
                  <a:pt x="996929" y="1309357"/>
                  <a:pt x="996664" y="1308742"/>
                </a:cubicBezTo>
                <a:close/>
                <a:moveTo>
                  <a:pt x="1517528" y="1788196"/>
                </a:moveTo>
                <a:cubicBezTo>
                  <a:pt x="1517234" y="1788243"/>
                  <a:pt x="1516916" y="1788231"/>
                  <a:pt x="1516586" y="1788160"/>
                </a:cubicBezTo>
                <a:cubicBezTo>
                  <a:pt x="1513902" y="1787605"/>
                  <a:pt x="1511324" y="1786848"/>
                  <a:pt x="1508698" y="1786174"/>
                </a:cubicBezTo>
                <a:cubicBezTo>
                  <a:pt x="1507310" y="1786375"/>
                  <a:pt x="1505862" y="1786115"/>
                  <a:pt x="1504449" y="1785477"/>
                </a:cubicBezTo>
                <a:cubicBezTo>
                  <a:pt x="1503920" y="1785926"/>
                  <a:pt x="1503437" y="1786422"/>
                  <a:pt x="1502884" y="1786848"/>
                </a:cubicBezTo>
                <a:cubicBezTo>
                  <a:pt x="1505533" y="1787380"/>
                  <a:pt x="1512007" y="1789461"/>
                  <a:pt x="1512160" y="1792109"/>
                </a:cubicBezTo>
                <a:cubicBezTo>
                  <a:pt x="1514008" y="1790927"/>
                  <a:pt x="1515786" y="1789603"/>
                  <a:pt x="1517528" y="1788196"/>
                </a:cubicBezTo>
                <a:close/>
                <a:moveTo>
                  <a:pt x="846751" y="1168998"/>
                </a:moveTo>
                <a:lnTo>
                  <a:pt x="846750" y="1168998"/>
                </a:lnTo>
                <a:cubicBezTo>
                  <a:pt x="846635" y="1170901"/>
                  <a:pt x="846489" y="1172816"/>
                  <a:pt x="846323" y="1174732"/>
                </a:cubicBezTo>
                <a:cubicBezTo>
                  <a:pt x="853443" y="1182026"/>
                  <a:pt x="859408" y="1190407"/>
                  <a:pt x="864037" y="1199463"/>
                </a:cubicBezTo>
                <a:cubicBezTo>
                  <a:pt x="863022" y="1197476"/>
                  <a:pt x="863192" y="1194344"/>
                  <a:pt x="862257" y="1192121"/>
                </a:cubicBezTo>
                <a:cubicBezTo>
                  <a:pt x="860421" y="1187735"/>
                  <a:pt x="852402" y="1173254"/>
                  <a:pt x="846751" y="1168998"/>
                </a:cubicBezTo>
                <a:close/>
                <a:moveTo>
                  <a:pt x="1506109" y="1775582"/>
                </a:moveTo>
                <a:cubicBezTo>
                  <a:pt x="1505697" y="1775511"/>
                  <a:pt x="1505285" y="1775416"/>
                  <a:pt x="1504873" y="1775334"/>
                </a:cubicBezTo>
                <a:lnTo>
                  <a:pt x="1498323" y="1780406"/>
                </a:lnTo>
                <a:lnTo>
                  <a:pt x="1490420" y="1785302"/>
                </a:lnTo>
                <a:lnTo>
                  <a:pt x="1479258" y="1789366"/>
                </a:lnTo>
                <a:cubicBezTo>
                  <a:pt x="1481341" y="1789201"/>
                  <a:pt x="1483425" y="1788929"/>
                  <a:pt x="1485520" y="1788338"/>
                </a:cubicBezTo>
                <a:lnTo>
                  <a:pt x="1490420" y="1785302"/>
                </a:lnTo>
                <a:lnTo>
                  <a:pt x="1493403" y="1784216"/>
                </a:lnTo>
                <a:lnTo>
                  <a:pt x="1498323" y="1780406"/>
                </a:lnTo>
                <a:close/>
                <a:moveTo>
                  <a:pt x="1195709" y="1487971"/>
                </a:moveTo>
                <a:cubicBezTo>
                  <a:pt x="1195215" y="1487960"/>
                  <a:pt x="1194674" y="1487924"/>
                  <a:pt x="1194144" y="1487901"/>
                </a:cubicBezTo>
                <a:cubicBezTo>
                  <a:pt x="1193544" y="1487865"/>
                  <a:pt x="1192908" y="1487841"/>
                  <a:pt x="1192272" y="1487806"/>
                </a:cubicBezTo>
                <a:cubicBezTo>
                  <a:pt x="1191719" y="1487782"/>
                  <a:pt x="1191177" y="1487747"/>
                  <a:pt x="1190612" y="1487723"/>
                </a:cubicBezTo>
                <a:cubicBezTo>
                  <a:pt x="1189894" y="1487688"/>
                  <a:pt x="1189164" y="1487652"/>
                  <a:pt x="1188423" y="1487629"/>
                </a:cubicBezTo>
                <a:cubicBezTo>
                  <a:pt x="1188164" y="1487617"/>
                  <a:pt x="1187905" y="1487605"/>
                  <a:pt x="1187646" y="1487605"/>
                </a:cubicBezTo>
                <a:cubicBezTo>
                  <a:pt x="1186716" y="1487570"/>
                  <a:pt x="1185762" y="1487546"/>
                  <a:pt x="1184809" y="1487534"/>
                </a:cubicBezTo>
                <a:cubicBezTo>
                  <a:pt x="1184585" y="1487522"/>
                  <a:pt x="1184350" y="1487522"/>
                  <a:pt x="1184114" y="1487522"/>
                </a:cubicBezTo>
                <a:cubicBezTo>
                  <a:pt x="1183702" y="1487522"/>
                  <a:pt x="1183290" y="1487522"/>
                  <a:pt x="1182866" y="1487522"/>
                </a:cubicBezTo>
                <a:cubicBezTo>
                  <a:pt x="1180830" y="1487534"/>
                  <a:pt x="1178805" y="1487640"/>
                  <a:pt x="1176828" y="1487853"/>
                </a:cubicBezTo>
                <a:cubicBezTo>
                  <a:pt x="1176015" y="1487936"/>
                  <a:pt x="1175215" y="1488054"/>
                  <a:pt x="1174426" y="1488184"/>
                </a:cubicBezTo>
                <a:cubicBezTo>
                  <a:pt x="1173743" y="1488302"/>
                  <a:pt x="1173084" y="1488444"/>
                  <a:pt x="1172437" y="1488598"/>
                </a:cubicBezTo>
                <a:cubicBezTo>
                  <a:pt x="1171601" y="1488799"/>
                  <a:pt x="1170800" y="1489035"/>
                  <a:pt x="1170023" y="1489307"/>
                </a:cubicBezTo>
                <a:cubicBezTo>
                  <a:pt x="1169753" y="1489402"/>
                  <a:pt x="1169482" y="1489485"/>
                  <a:pt x="1169223" y="1489591"/>
                </a:cubicBezTo>
                <a:cubicBezTo>
                  <a:pt x="1167610" y="1490241"/>
                  <a:pt x="1166162" y="1491081"/>
                  <a:pt x="1164950" y="1492144"/>
                </a:cubicBezTo>
                <a:cubicBezTo>
                  <a:pt x="1163714" y="1493244"/>
                  <a:pt x="1162760" y="1494615"/>
                  <a:pt x="1162113" y="1496259"/>
                </a:cubicBezTo>
                <a:cubicBezTo>
                  <a:pt x="1162077" y="1496329"/>
                  <a:pt x="1162054" y="1496400"/>
                  <a:pt x="1162030" y="1496459"/>
                </a:cubicBezTo>
                <a:cubicBezTo>
                  <a:pt x="1161913" y="1496767"/>
                  <a:pt x="1161771" y="1497051"/>
                  <a:pt x="1161677" y="1497382"/>
                </a:cubicBezTo>
                <a:cubicBezTo>
                  <a:pt x="1161171" y="1499167"/>
                  <a:pt x="1160688" y="1500916"/>
                  <a:pt x="1160206" y="1502654"/>
                </a:cubicBezTo>
                <a:cubicBezTo>
                  <a:pt x="1159264" y="1506011"/>
                  <a:pt x="1158228" y="1509286"/>
                  <a:pt x="1156862" y="1512549"/>
                </a:cubicBezTo>
                <a:cubicBezTo>
                  <a:pt x="1156556" y="1513270"/>
                  <a:pt x="1156297" y="1514003"/>
                  <a:pt x="1155944" y="1514724"/>
                </a:cubicBezTo>
                <a:cubicBezTo>
                  <a:pt x="1155391" y="1515883"/>
                  <a:pt x="1154402" y="1517337"/>
                  <a:pt x="1153284" y="1518602"/>
                </a:cubicBezTo>
                <a:cubicBezTo>
                  <a:pt x="1152413" y="1519583"/>
                  <a:pt x="1151482" y="1520469"/>
                  <a:pt x="1150576" y="1520942"/>
                </a:cubicBezTo>
                <a:cubicBezTo>
                  <a:pt x="1149316" y="1521604"/>
                  <a:pt x="1146656" y="1522396"/>
                  <a:pt x="1144125" y="1523437"/>
                </a:cubicBezTo>
                <a:cubicBezTo>
                  <a:pt x="1141253" y="1524619"/>
                  <a:pt x="1138651" y="1526144"/>
                  <a:pt x="1138463" y="1528224"/>
                </a:cubicBezTo>
                <a:cubicBezTo>
                  <a:pt x="1138463" y="1528343"/>
                  <a:pt x="1138381" y="1528449"/>
                  <a:pt x="1138380" y="1528567"/>
                </a:cubicBezTo>
                <a:cubicBezTo>
                  <a:pt x="1139146" y="1533012"/>
                  <a:pt x="1140453" y="1537280"/>
                  <a:pt x="1142018" y="1541441"/>
                </a:cubicBezTo>
                <a:cubicBezTo>
                  <a:pt x="1142324" y="1541051"/>
                  <a:pt x="1142641" y="1540696"/>
                  <a:pt x="1142948" y="1540318"/>
                </a:cubicBezTo>
                <a:cubicBezTo>
                  <a:pt x="1144536" y="1538320"/>
                  <a:pt x="1146127" y="1536452"/>
                  <a:pt x="1147716" y="1534726"/>
                </a:cubicBezTo>
                <a:cubicBezTo>
                  <a:pt x="1148340" y="1534053"/>
                  <a:pt x="1148964" y="1533320"/>
                  <a:pt x="1149564" y="1532705"/>
                </a:cubicBezTo>
                <a:cubicBezTo>
                  <a:pt x="1151058" y="1531180"/>
                  <a:pt x="1153931" y="1531700"/>
                  <a:pt x="1154826" y="1533615"/>
                </a:cubicBezTo>
                <a:cubicBezTo>
                  <a:pt x="1156662" y="1537564"/>
                  <a:pt x="1158310" y="1541039"/>
                  <a:pt x="1160359" y="1543983"/>
                </a:cubicBezTo>
                <a:cubicBezTo>
                  <a:pt x="1160465" y="1544137"/>
                  <a:pt x="1160582" y="1544278"/>
                  <a:pt x="1160688" y="1544432"/>
                </a:cubicBezTo>
                <a:cubicBezTo>
                  <a:pt x="1161924" y="1546134"/>
                  <a:pt x="1163360" y="1547636"/>
                  <a:pt x="1165056" y="1548901"/>
                </a:cubicBezTo>
                <a:cubicBezTo>
                  <a:pt x="1165515" y="1549232"/>
                  <a:pt x="1165974" y="1549574"/>
                  <a:pt x="1166468" y="1549870"/>
                </a:cubicBezTo>
                <a:cubicBezTo>
                  <a:pt x="1168399" y="1551052"/>
                  <a:pt x="1170718" y="1551986"/>
                  <a:pt x="1173519" y="1552625"/>
                </a:cubicBezTo>
                <a:cubicBezTo>
                  <a:pt x="1173802" y="1552684"/>
                  <a:pt x="1174026" y="1552790"/>
                  <a:pt x="1174308" y="1552849"/>
                </a:cubicBezTo>
                <a:cubicBezTo>
                  <a:pt x="1175909" y="1553168"/>
                  <a:pt x="1177522" y="1553464"/>
                  <a:pt x="1179135" y="1553783"/>
                </a:cubicBezTo>
                <a:cubicBezTo>
                  <a:pt x="1179323" y="1553830"/>
                  <a:pt x="1179500" y="1553854"/>
                  <a:pt x="1179688" y="1553901"/>
                </a:cubicBezTo>
                <a:cubicBezTo>
                  <a:pt x="1179488" y="1553700"/>
                  <a:pt x="1179300" y="1553499"/>
                  <a:pt x="1179099" y="1553298"/>
                </a:cubicBezTo>
                <a:cubicBezTo>
                  <a:pt x="1177075" y="1551241"/>
                  <a:pt x="1175143" y="1549125"/>
                  <a:pt x="1173319" y="1547234"/>
                </a:cubicBezTo>
                <a:cubicBezTo>
                  <a:pt x="1172719" y="1546607"/>
                  <a:pt x="1172107" y="1545957"/>
                  <a:pt x="1171495" y="1545283"/>
                </a:cubicBezTo>
                <a:cubicBezTo>
                  <a:pt x="1170977" y="1544728"/>
                  <a:pt x="1170471" y="1544160"/>
                  <a:pt x="1169964" y="1543581"/>
                </a:cubicBezTo>
                <a:cubicBezTo>
                  <a:pt x="1168034" y="1541358"/>
                  <a:pt x="1166209" y="1538959"/>
                  <a:pt x="1164738" y="1536405"/>
                </a:cubicBezTo>
                <a:cubicBezTo>
                  <a:pt x="1164585" y="1536145"/>
                  <a:pt x="1164420" y="1535909"/>
                  <a:pt x="1164290" y="1535648"/>
                </a:cubicBezTo>
                <a:cubicBezTo>
                  <a:pt x="1162901" y="1533083"/>
                  <a:pt x="1161913" y="1530376"/>
                  <a:pt x="1161618" y="1527539"/>
                </a:cubicBezTo>
                <a:cubicBezTo>
                  <a:pt x="1161465" y="1526108"/>
                  <a:pt x="1163372" y="1524903"/>
                  <a:pt x="1164491" y="1526026"/>
                </a:cubicBezTo>
                <a:cubicBezTo>
                  <a:pt x="1165549" y="1527090"/>
                  <a:pt x="1166492" y="1528260"/>
                  <a:pt x="1167386" y="1529466"/>
                </a:cubicBezTo>
                <a:cubicBezTo>
                  <a:pt x="1169611" y="1532445"/>
                  <a:pt x="1171483" y="1535731"/>
                  <a:pt x="1173496" y="1538911"/>
                </a:cubicBezTo>
                <a:cubicBezTo>
                  <a:pt x="1175403" y="1541938"/>
                  <a:pt x="1177463" y="1544858"/>
                  <a:pt x="1180158" y="1547305"/>
                </a:cubicBezTo>
                <a:cubicBezTo>
                  <a:pt x="1182349" y="1549291"/>
                  <a:pt x="1184762" y="1551088"/>
                  <a:pt x="1187210" y="1552825"/>
                </a:cubicBezTo>
                <a:cubicBezTo>
                  <a:pt x="1183844" y="1547967"/>
                  <a:pt x="1179182" y="1543344"/>
                  <a:pt x="1175908" y="1536441"/>
                </a:cubicBezTo>
                <a:cubicBezTo>
                  <a:pt x="1175309" y="1535164"/>
                  <a:pt x="1174767" y="1533804"/>
                  <a:pt x="1174273" y="1532350"/>
                </a:cubicBezTo>
                <a:cubicBezTo>
                  <a:pt x="1173602" y="1530364"/>
                  <a:pt x="1173013" y="1528272"/>
                  <a:pt x="1172625" y="1525896"/>
                </a:cubicBezTo>
                <a:cubicBezTo>
                  <a:pt x="1172448" y="1524761"/>
                  <a:pt x="1173002" y="1523898"/>
                  <a:pt x="1173802" y="1523401"/>
                </a:cubicBezTo>
                <a:cubicBezTo>
                  <a:pt x="1175121" y="1522597"/>
                  <a:pt x="1177122" y="1522810"/>
                  <a:pt x="1177746" y="1524572"/>
                </a:cubicBezTo>
                <a:cubicBezTo>
                  <a:pt x="1178582" y="1526936"/>
                  <a:pt x="1179653" y="1529525"/>
                  <a:pt x="1181089" y="1532398"/>
                </a:cubicBezTo>
                <a:cubicBezTo>
                  <a:pt x="1184197" y="1538639"/>
                  <a:pt x="1189223" y="1546418"/>
                  <a:pt x="1198581" y="1557471"/>
                </a:cubicBezTo>
                <a:cubicBezTo>
                  <a:pt x="1198029" y="1555308"/>
                  <a:pt x="1197452" y="1553393"/>
                  <a:pt x="1196875" y="1551584"/>
                </a:cubicBezTo>
                <a:cubicBezTo>
                  <a:pt x="1192955" y="1539384"/>
                  <a:pt x="1188670" y="1534738"/>
                  <a:pt x="1186386" y="1529548"/>
                </a:cubicBezTo>
                <a:cubicBezTo>
                  <a:pt x="1186292" y="1529336"/>
                  <a:pt x="1186210" y="1529111"/>
                  <a:pt x="1186127" y="1528898"/>
                </a:cubicBezTo>
                <a:cubicBezTo>
                  <a:pt x="1186092" y="1528816"/>
                  <a:pt x="1186068" y="1528733"/>
                  <a:pt x="1186033" y="1528662"/>
                </a:cubicBezTo>
                <a:cubicBezTo>
                  <a:pt x="1185103" y="1526250"/>
                  <a:pt x="1184597" y="1523638"/>
                  <a:pt x="1184785" y="1519996"/>
                </a:cubicBezTo>
                <a:cubicBezTo>
                  <a:pt x="1184797" y="1519902"/>
                  <a:pt x="1184879" y="1519831"/>
                  <a:pt x="1184903" y="1519736"/>
                </a:cubicBezTo>
                <a:cubicBezTo>
                  <a:pt x="1185080" y="1519134"/>
                  <a:pt x="1185597" y="1518732"/>
                  <a:pt x="1186210" y="1518637"/>
                </a:cubicBezTo>
                <a:cubicBezTo>
                  <a:pt x="1186739" y="1518554"/>
                  <a:pt x="1187293" y="1518661"/>
                  <a:pt x="1187611" y="1519169"/>
                </a:cubicBezTo>
                <a:cubicBezTo>
                  <a:pt x="1188081" y="1519914"/>
                  <a:pt x="1189141" y="1521770"/>
                  <a:pt x="1190495" y="1524193"/>
                </a:cubicBezTo>
                <a:cubicBezTo>
                  <a:pt x="1190965" y="1525033"/>
                  <a:pt x="1191460" y="1525931"/>
                  <a:pt x="1191990" y="1526900"/>
                </a:cubicBezTo>
                <a:cubicBezTo>
                  <a:pt x="1192096" y="1527078"/>
                  <a:pt x="1192202" y="1527279"/>
                  <a:pt x="1192308" y="1527468"/>
                </a:cubicBezTo>
                <a:cubicBezTo>
                  <a:pt x="1193096" y="1528886"/>
                  <a:pt x="1193908" y="1530400"/>
                  <a:pt x="1194744" y="1531948"/>
                </a:cubicBezTo>
                <a:cubicBezTo>
                  <a:pt x="1195486" y="1533320"/>
                  <a:pt x="1196239" y="1534715"/>
                  <a:pt x="1196969" y="1536098"/>
                </a:cubicBezTo>
                <a:cubicBezTo>
                  <a:pt x="1197946" y="1537930"/>
                  <a:pt x="1198876" y="1539715"/>
                  <a:pt x="1199724" y="1541382"/>
                </a:cubicBezTo>
                <a:cubicBezTo>
                  <a:pt x="1201513" y="1544869"/>
                  <a:pt x="1202926" y="1547789"/>
                  <a:pt x="1203420" y="1549172"/>
                </a:cubicBezTo>
                <a:cubicBezTo>
                  <a:pt x="1203138" y="1547778"/>
                  <a:pt x="1202902" y="1546371"/>
                  <a:pt x="1202667" y="1544964"/>
                </a:cubicBezTo>
                <a:cubicBezTo>
                  <a:pt x="1202208" y="1542162"/>
                  <a:pt x="1201760" y="1539349"/>
                  <a:pt x="1201242" y="1536547"/>
                </a:cubicBezTo>
                <a:cubicBezTo>
                  <a:pt x="1201077" y="1535625"/>
                  <a:pt x="1200877" y="1534691"/>
                  <a:pt x="1200677" y="1533769"/>
                </a:cubicBezTo>
                <a:cubicBezTo>
                  <a:pt x="1200430" y="1532599"/>
                  <a:pt x="1200112" y="1531440"/>
                  <a:pt x="1199783" y="1530281"/>
                </a:cubicBezTo>
                <a:cubicBezTo>
                  <a:pt x="1199547" y="1529418"/>
                  <a:pt x="1199300" y="1528567"/>
                  <a:pt x="1199017" y="1527728"/>
                </a:cubicBezTo>
                <a:cubicBezTo>
                  <a:pt x="1199006" y="1527681"/>
                  <a:pt x="1198994" y="1527645"/>
                  <a:pt x="1198982" y="1527610"/>
                </a:cubicBezTo>
                <a:cubicBezTo>
                  <a:pt x="1198876" y="1527314"/>
                  <a:pt x="1198817" y="1527019"/>
                  <a:pt x="1198711" y="1526723"/>
                </a:cubicBezTo>
                <a:cubicBezTo>
                  <a:pt x="1198652" y="1526558"/>
                  <a:pt x="1198558" y="1526368"/>
                  <a:pt x="1198488" y="1526191"/>
                </a:cubicBezTo>
                <a:cubicBezTo>
                  <a:pt x="1198405" y="1526002"/>
                  <a:pt x="1198311" y="1525789"/>
                  <a:pt x="1198229" y="1525588"/>
                </a:cubicBezTo>
                <a:cubicBezTo>
                  <a:pt x="1197840" y="1524678"/>
                  <a:pt x="1197393" y="1523744"/>
                  <a:pt x="1196922" y="1522775"/>
                </a:cubicBezTo>
                <a:cubicBezTo>
                  <a:pt x="1196298" y="1521521"/>
                  <a:pt x="1195662" y="1520233"/>
                  <a:pt x="1195086" y="1518921"/>
                </a:cubicBezTo>
                <a:cubicBezTo>
                  <a:pt x="1194179" y="1516876"/>
                  <a:pt x="1193449" y="1514795"/>
                  <a:pt x="1193320" y="1512774"/>
                </a:cubicBezTo>
                <a:cubicBezTo>
                  <a:pt x="1193296" y="1512253"/>
                  <a:pt x="1193367" y="1511745"/>
                  <a:pt x="1193414" y="1511225"/>
                </a:cubicBezTo>
                <a:cubicBezTo>
                  <a:pt x="1193520" y="1510208"/>
                  <a:pt x="1193755" y="1509215"/>
                  <a:pt x="1194273" y="1508246"/>
                </a:cubicBezTo>
                <a:cubicBezTo>
                  <a:pt x="1194368" y="1508068"/>
                  <a:pt x="1194544" y="1507974"/>
                  <a:pt x="1194709" y="1507867"/>
                </a:cubicBezTo>
                <a:cubicBezTo>
                  <a:pt x="1195462" y="1507371"/>
                  <a:pt x="1196745" y="1507631"/>
                  <a:pt x="1197028" y="1508541"/>
                </a:cubicBezTo>
                <a:cubicBezTo>
                  <a:pt x="1197381" y="1509700"/>
                  <a:pt x="1197781" y="1510764"/>
                  <a:pt x="1198193" y="1511780"/>
                </a:cubicBezTo>
                <a:cubicBezTo>
                  <a:pt x="1198910" y="1513566"/>
                  <a:pt x="1199700" y="1515185"/>
                  <a:pt x="1200536" y="1516793"/>
                </a:cubicBezTo>
                <a:cubicBezTo>
                  <a:pt x="1201360" y="1518377"/>
                  <a:pt x="1202219" y="1519961"/>
                  <a:pt x="1203090" y="1521711"/>
                </a:cubicBezTo>
                <a:cubicBezTo>
                  <a:pt x="1203102" y="1521746"/>
                  <a:pt x="1203126" y="1521782"/>
                  <a:pt x="1203149" y="1521829"/>
                </a:cubicBezTo>
                <a:cubicBezTo>
                  <a:pt x="1203726" y="1522987"/>
                  <a:pt x="1204303" y="1524229"/>
                  <a:pt x="1204868" y="1525588"/>
                </a:cubicBezTo>
                <a:cubicBezTo>
                  <a:pt x="1205245" y="1526487"/>
                  <a:pt x="1205621" y="1527456"/>
                  <a:pt x="1205986" y="1528473"/>
                </a:cubicBezTo>
                <a:cubicBezTo>
                  <a:pt x="1206092" y="1528756"/>
                  <a:pt x="1206198" y="1529052"/>
                  <a:pt x="1206304" y="1529359"/>
                </a:cubicBezTo>
                <a:cubicBezTo>
                  <a:pt x="1206563" y="1530104"/>
                  <a:pt x="1206822" y="1530896"/>
                  <a:pt x="1207069" y="1531736"/>
                </a:cubicBezTo>
                <a:cubicBezTo>
                  <a:pt x="1207364" y="1532693"/>
                  <a:pt x="1207646" y="1533710"/>
                  <a:pt x="1207929" y="1534797"/>
                </a:cubicBezTo>
                <a:cubicBezTo>
                  <a:pt x="1207952" y="1534892"/>
                  <a:pt x="1207988" y="1534975"/>
                  <a:pt x="1208011" y="1535069"/>
                </a:cubicBezTo>
                <a:cubicBezTo>
                  <a:pt x="1208529" y="1537103"/>
                  <a:pt x="1209023" y="1539337"/>
                  <a:pt x="1209483" y="1541867"/>
                </a:cubicBezTo>
                <a:cubicBezTo>
                  <a:pt x="1210401" y="1540223"/>
                  <a:pt x="1211354" y="1538592"/>
                  <a:pt x="1212320" y="1536973"/>
                </a:cubicBezTo>
                <a:cubicBezTo>
                  <a:pt x="1212920" y="1535968"/>
                  <a:pt x="1213520" y="1534986"/>
                  <a:pt x="1214132" y="1533993"/>
                </a:cubicBezTo>
                <a:cubicBezTo>
                  <a:pt x="1214898" y="1532752"/>
                  <a:pt x="1215663" y="1531499"/>
                  <a:pt x="1216428" y="1530305"/>
                </a:cubicBezTo>
                <a:cubicBezTo>
                  <a:pt x="1215263" y="1528626"/>
                  <a:pt x="1214191" y="1527137"/>
                  <a:pt x="1213108" y="1525612"/>
                </a:cubicBezTo>
                <a:cubicBezTo>
                  <a:pt x="1212979" y="1525423"/>
                  <a:pt x="1212826" y="1525210"/>
                  <a:pt x="1212695" y="1525021"/>
                </a:cubicBezTo>
                <a:cubicBezTo>
                  <a:pt x="1212284" y="1524442"/>
                  <a:pt x="1211837" y="1523791"/>
                  <a:pt x="1211437" y="1523236"/>
                </a:cubicBezTo>
                <a:cubicBezTo>
                  <a:pt x="1208682" y="1519417"/>
                  <a:pt x="1206257" y="1516095"/>
                  <a:pt x="1204150" y="1513010"/>
                </a:cubicBezTo>
                <a:cubicBezTo>
                  <a:pt x="1203338" y="1511839"/>
                  <a:pt x="1202620" y="1510717"/>
                  <a:pt x="1201925" y="1509605"/>
                </a:cubicBezTo>
                <a:cubicBezTo>
                  <a:pt x="1200819" y="1507867"/>
                  <a:pt x="1199841" y="1506165"/>
                  <a:pt x="1199017" y="1504510"/>
                </a:cubicBezTo>
                <a:cubicBezTo>
                  <a:pt x="1198994" y="1504475"/>
                  <a:pt x="1198982" y="1504439"/>
                  <a:pt x="1198959" y="1504404"/>
                </a:cubicBezTo>
                <a:cubicBezTo>
                  <a:pt x="1198735" y="1503966"/>
                  <a:pt x="1198476" y="1503505"/>
                  <a:pt x="1198276" y="1503068"/>
                </a:cubicBezTo>
                <a:cubicBezTo>
                  <a:pt x="1197534" y="1501448"/>
                  <a:pt x="1196934" y="1499840"/>
                  <a:pt x="1196486" y="1498209"/>
                </a:cubicBezTo>
                <a:cubicBezTo>
                  <a:pt x="1196216" y="1497192"/>
                  <a:pt x="1196074" y="1496140"/>
                  <a:pt x="1195921" y="1495088"/>
                </a:cubicBezTo>
                <a:cubicBezTo>
                  <a:pt x="1195745" y="1493859"/>
                  <a:pt x="1195651" y="1492582"/>
                  <a:pt x="1195639" y="1491282"/>
                </a:cubicBezTo>
                <a:cubicBezTo>
                  <a:pt x="1195639" y="1490194"/>
                  <a:pt x="1195592" y="1489130"/>
                  <a:pt x="1195709" y="1487971"/>
                </a:cubicBezTo>
                <a:close/>
                <a:moveTo>
                  <a:pt x="1598435" y="1859090"/>
                </a:moveTo>
                <a:lnTo>
                  <a:pt x="1598435" y="1859102"/>
                </a:lnTo>
                <a:cubicBezTo>
                  <a:pt x="1600342" y="1861005"/>
                  <a:pt x="1602885" y="1862199"/>
                  <a:pt x="1603897" y="1864764"/>
                </a:cubicBezTo>
                <a:cubicBezTo>
                  <a:pt x="1604709" y="1866810"/>
                  <a:pt x="1602897" y="1868512"/>
                  <a:pt x="1601072" y="1868807"/>
                </a:cubicBezTo>
                <a:cubicBezTo>
                  <a:pt x="1597894" y="1869316"/>
                  <a:pt x="1595257" y="1866041"/>
                  <a:pt x="1593456" y="1863819"/>
                </a:cubicBezTo>
                <a:cubicBezTo>
                  <a:pt x="1591148" y="1860958"/>
                  <a:pt x="1588629" y="1857565"/>
                  <a:pt x="1588288" y="1853794"/>
                </a:cubicBezTo>
                <a:cubicBezTo>
                  <a:pt x="1588205" y="1852884"/>
                  <a:pt x="1589182" y="1852139"/>
                  <a:pt x="1590030" y="1852375"/>
                </a:cubicBezTo>
                <a:cubicBezTo>
                  <a:pt x="1593609" y="1853321"/>
                  <a:pt x="1595940" y="1856596"/>
                  <a:pt x="1598435" y="1859090"/>
                </a:cubicBezTo>
                <a:close/>
                <a:moveTo>
                  <a:pt x="1231578" y="1519417"/>
                </a:moveTo>
                <a:cubicBezTo>
                  <a:pt x="1230931" y="1520327"/>
                  <a:pt x="1230201" y="1521368"/>
                  <a:pt x="1229412" y="1522514"/>
                </a:cubicBezTo>
                <a:cubicBezTo>
                  <a:pt x="1229059" y="1523023"/>
                  <a:pt x="1228647" y="1523626"/>
                  <a:pt x="1228270" y="1524181"/>
                </a:cubicBezTo>
                <a:cubicBezTo>
                  <a:pt x="1227670" y="1525056"/>
                  <a:pt x="1227070" y="1525943"/>
                  <a:pt x="1226410" y="1526912"/>
                </a:cubicBezTo>
                <a:cubicBezTo>
                  <a:pt x="1224951" y="1529087"/>
                  <a:pt x="1223385" y="1531452"/>
                  <a:pt x="1221784" y="1533946"/>
                </a:cubicBezTo>
                <a:cubicBezTo>
                  <a:pt x="1220772" y="1535518"/>
                  <a:pt x="1219759" y="1537114"/>
                  <a:pt x="1218747" y="1538746"/>
                </a:cubicBezTo>
                <a:cubicBezTo>
                  <a:pt x="1218406" y="1539301"/>
                  <a:pt x="1218064" y="1539845"/>
                  <a:pt x="1217723" y="1540401"/>
                </a:cubicBezTo>
                <a:cubicBezTo>
                  <a:pt x="1217276" y="1541134"/>
                  <a:pt x="1216828" y="1541867"/>
                  <a:pt x="1216393" y="1542600"/>
                </a:cubicBezTo>
                <a:lnTo>
                  <a:pt x="1216393" y="1542612"/>
                </a:lnTo>
                <a:cubicBezTo>
                  <a:pt x="1214309" y="1546075"/>
                  <a:pt x="1212343" y="1549515"/>
                  <a:pt x="1210613" y="1552778"/>
                </a:cubicBezTo>
                <a:cubicBezTo>
                  <a:pt x="1210413" y="1553180"/>
                  <a:pt x="1210165" y="1553606"/>
                  <a:pt x="1209965" y="1553996"/>
                </a:cubicBezTo>
                <a:cubicBezTo>
                  <a:pt x="1209812" y="1554989"/>
                  <a:pt x="1209636" y="1556112"/>
                  <a:pt x="1209235" y="1556963"/>
                </a:cubicBezTo>
                <a:cubicBezTo>
                  <a:pt x="1208953" y="1557554"/>
                  <a:pt x="1208588" y="1558027"/>
                  <a:pt x="1207952" y="1558145"/>
                </a:cubicBezTo>
                <a:cubicBezTo>
                  <a:pt x="1207693" y="1558724"/>
                  <a:pt x="1207505" y="1559233"/>
                  <a:pt x="1207281" y="1559777"/>
                </a:cubicBezTo>
                <a:cubicBezTo>
                  <a:pt x="1207163" y="1560037"/>
                  <a:pt x="1207046" y="1560297"/>
                  <a:pt x="1206952" y="1560557"/>
                </a:cubicBezTo>
                <a:cubicBezTo>
                  <a:pt x="1206139" y="1562531"/>
                  <a:pt x="1205551" y="1564293"/>
                  <a:pt x="1205233" y="1565794"/>
                </a:cubicBezTo>
                <a:cubicBezTo>
                  <a:pt x="1205033" y="1566740"/>
                  <a:pt x="1204962" y="1567567"/>
                  <a:pt x="1205009" y="1568276"/>
                </a:cubicBezTo>
                <a:cubicBezTo>
                  <a:pt x="1205045" y="1568808"/>
                  <a:pt x="1205092" y="1569340"/>
                  <a:pt x="1205292" y="1569707"/>
                </a:cubicBezTo>
                <a:cubicBezTo>
                  <a:pt x="1205798" y="1569896"/>
                  <a:pt x="1206363" y="1570014"/>
                  <a:pt x="1206881" y="1570192"/>
                </a:cubicBezTo>
                <a:cubicBezTo>
                  <a:pt x="1206693" y="1569506"/>
                  <a:pt x="1206575" y="1568832"/>
                  <a:pt x="1206516" y="1568170"/>
                </a:cubicBezTo>
                <a:cubicBezTo>
                  <a:pt x="1206504" y="1568087"/>
                  <a:pt x="1206493" y="1567993"/>
                  <a:pt x="1206480" y="1567898"/>
                </a:cubicBezTo>
                <a:cubicBezTo>
                  <a:pt x="1206269" y="1565250"/>
                  <a:pt x="1206987" y="1563028"/>
                  <a:pt x="1208093" y="1562685"/>
                </a:cubicBezTo>
                <a:cubicBezTo>
                  <a:pt x="1209047" y="1562389"/>
                  <a:pt x="1210271" y="1563489"/>
                  <a:pt x="1211425" y="1566941"/>
                </a:cubicBezTo>
                <a:cubicBezTo>
                  <a:pt x="1211696" y="1567756"/>
                  <a:pt x="1211955" y="1568726"/>
                  <a:pt x="1212214" y="1569825"/>
                </a:cubicBezTo>
                <a:cubicBezTo>
                  <a:pt x="1212367" y="1570475"/>
                  <a:pt x="1212520" y="1571125"/>
                  <a:pt x="1212672" y="1571882"/>
                </a:cubicBezTo>
                <a:cubicBezTo>
                  <a:pt x="1212814" y="1571929"/>
                  <a:pt x="1212955" y="1571965"/>
                  <a:pt x="1213108" y="1572012"/>
                </a:cubicBezTo>
                <a:cubicBezTo>
                  <a:pt x="1214556" y="1572390"/>
                  <a:pt x="1216016" y="1572757"/>
                  <a:pt x="1217429" y="1573194"/>
                </a:cubicBezTo>
                <a:cubicBezTo>
                  <a:pt x="1217228" y="1572698"/>
                  <a:pt x="1217075" y="1572178"/>
                  <a:pt x="1216899" y="1571657"/>
                </a:cubicBezTo>
                <a:cubicBezTo>
                  <a:pt x="1215369" y="1567236"/>
                  <a:pt x="1214839" y="1562342"/>
                  <a:pt x="1215286" y="1557625"/>
                </a:cubicBezTo>
                <a:cubicBezTo>
                  <a:pt x="1215651" y="1553677"/>
                  <a:pt x="1216663" y="1549870"/>
                  <a:pt x="1218359" y="1546643"/>
                </a:cubicBezTo>
                <a:cubicBezTo>
                  <a:pt x="1218359" y="1546619"/>
                  <a:pt x="1218382" y="1546619"/>
                  <a:pt x="1218394" y="1546595"/>
                </a:cubicBezTo>
                <a:cubicBezTo>
                  <a:pt x="1219194" y="1545212"/>
                  <a:pt x="1221549" y="1545945"/>
                  <a:pt x="1221419" y="1547553"/>
                </a:cubicBezTo>
                <a:cubicBezTo>
                  <a:pt x="1221148" y="1550851"/>
                  <a:pt x="1220771" y="1553688"/>
                  <a:pt x="1220489" y="1556266"/>
                </a:cubicBezTo>
                <a:cubicBezTo>
                  <a:pt x="1220148" y="1559304"/>
                  <a:pt x="1219960" y="1561987"/>
                  <a:pt x="1220301" y="1564588"/>
                </a:cubicBezTo>
                <a:cubicBezTo>
                  <a:pt x="1220913" y="1569376"/>
                  <a:pt x="1223326" y="1573903"/>
                  <a:pt x="1229895" y="1580086"/>
                </a:cubicBezTo>
                <a:cubicBezTo>
                  <a:pt x="1229883" y="1580039"/>
                  <a:pt x="1229883" y="1580004"/>
                  <a:pt x="1229871" y="1579956"/>
                </a:cubicBezTo>
                <a:cubicBezTo>
                  <a:pt x="1226976" y="1574625"/>
                  <a:pt x="1225739" y="1567449"/>
                  <a:pt x="1225516" y="1560734"/>
                </a:cubicBezTo>
                <a:cubicBezTo>
                  <a:pt x="1225375" y="1556526"/>
                  <a:pt x="1225622" y="1552518"/>
                  <a:pt x="1226116" y="1549243"/>
                </a:cubicBezTo>
                <a:cubicBezTo>
                  <a:pt x="1226293" y="1548085"/>
                  <a:pt x="1226493" y="1547045"/>
                  <a:pt x="1226728" y="1546099"/>
                </a:cubicBezTo>
                <a:cubicBezTo>
                  <a:pt x="1227211" y="1544054"/>
                  <a:pt x="1227811" y="1542517"/>
                  <a:pt x="1228447" y="1541819"/>
                </a:cubicBezTo>
                <a:cubicBezTo>
                  <a:pt x="1229389" y="1540803"/>
                  <a:pt x="1230919" y="1540897"/>
                  <a:pt x="1231543" y="1542209"/>
                </a:cubicBezTo>
                <a:cubicBezTo>
                  <a:pt x="1232320" y="1543841"/>
                  <a:pt x="1232308" y="1545496"/>
                  <a:pt x="1232155" y="1547186"/>
                </a:cubicBezTo>
                <a:cubicBezTo>
                  <a:pt x="1232061" y="1548227"/>
                  <a:pt x="1231931" y="1549291"/>
                  <a:pt x="1231873" y="1550366"/>
                </a:cubicBezTo>
                <a:cubicBezTo>
                  <a:pt x="1231873" y="1550520"/>
                  <a:pt x="1231873" y="1550804"/>
                  <a:pt x="1231873" y="1551076"/>
                </a:cubicBezTo>
                <a:cubicBezTo>
                  <a:pt x="1231884" y="1552364"/>
                  <a:pt x="1231955" y="1554823"/>
                  <a:pt x="1231967" y="1557235"/>
                </a:cubicBezTo>
                <a:cubicBezTo>
                  <a:pt x="1231967" y="1559942"/>
                  <a:pt x="1231873" y="1562484"/>
                  <a:pt x="1231449" y="1562921"/>
                </a:cubicBezTo>
                <a:cubicBezTo>
                  <a:pt x="1231508" y="1563370"/>
                  <a:pt x="1231555" y="1563831"/>
                  <a:pt x="1231625" y="1564281"/>
                </a:cubicBezTo>
                <a:cubicBezTo>
                  <a:pt x="1233650" y="1566480"/>
                  <a:pt x="1234921" y="1571078"/>
                  <a:pt x="1236369" y="1576386"/>
                </a:cubicBezTo>
                <a:cubicBezTo>
                  <a:pt x="1236687" y="1577556"/>
                  <a:pt x="1237029" y="1578762"/>
                  <a:pt x="1237370" y="1579992"/>
                </a:cubicBezTo>
                <a:cubicBezTo>
                  <a:pt x="1238171" y="1582794"/>
                  <a:pt x="1239053" y="1585678"/>
                  <a:pt x="1240172" y="1588444"/>
                </a:cubicBezTo>
                <a:cubicBezTo>
                  <a:pt x="1240866" y="1590194"/>
                  <a:pt x="1241690" y="1591873"/>
                  <a:pt x="1242609" y="1593469"/>
                </a:cubicBezTo>
                <a:cubicBezTo>
                  <a:pt x="1242973" y="1594131"/>
                  <a:pt x="1243374" y="1594769"/>
                  <a:pt x="1243786" y="1595384"/>
                </a:cubicBezTo>
                <a:cubicBezTo>
                  <a:pt x="1243868" y="1595502"/>
                  <a:pt x="1243962" y="1595608"/>
                  <a:pt x="1244033" y="1595726"/>
                </a:cubicBezTo>
                <a:cubicBezTo>
                  <a:pt x="1244869" y="1596920"/>
                  <a:pt x="1245787" y="1598032"/>
                  <a:pt x="1246811" y="1599013"/>
                </a:cubicBezTo>
                <a:cubicBezTo>
                  <a:pt x="1247105" y="1599308"/>
                  <a:pt x="1247411" y="1599580"/>
                  <a:pt x="1247717" y="1599852"/>
                </a:cubicBezTo>
                <a:cubicBezTo>
                  <a:pt x="1249095" y="1601023"/>
                  <a:pt x="1250660" y="1601992"/>
                  <a:pt x="1252426" y="1602713"/>
                </a:cubicBezTo>
                <a:cubicBezTo>
                  <a:pt x="1253368" y="1603091"/>
                  <a:pt x="1254380" y="1603387"/>
                  <a:pt x="1255440" y="1603611"/>
                </a:cubicBezTo>
                <a:cubicBezTo>
                  <a:pt x="1255546" y="1603635"/>
                  <a:pt x="1255628" y="1603659"/>
                  <a:pt x="1255734" y="1603683"/>
                </a:cubicBezTo>
                <a:cubicBezTo>
                  <a:pt x="1255911" y="1603718"/>
                  <a:pt x="1256064" y="1603789"/>
                  <a:pt x="1256252" y="1603824"/>
                </a:cubicBezTo>
                <a:cubicBezTo>
                  <a:pt x="1256758" y="1603765"/>
                  <a:pt x="1257264" y="1603671"/>
                  <a:pt x="1257771" y="1603623"/>
                </a:cubicBezTo>
                <a:cubicBezTo>
                  <a:pt x="1257147" y="1603257"/>
                  <a:pt x="1256570" y="1602784"/>
                  <a:pt x="1255970" y="1602382"/>
                </a:cubicBezTo>
                <a:cubicBezTo>
                  <a:pt x="1255793" y="1602264"/>
                  <a:pt x="1255605" y="1602134"/>
                  <a:pt x="1255428" y="1602004"/>
                </a:cubicBezTo>
                <a:cubicBezTo>
                  <a:pt x="1254310" y="1601224"/>
                  <a:pt x="1253238" y="1600337"/>
                  <a:pt x="1252203" y="1599391"/>
                </a:cubicBezTo>
                <a:cubicBezTo>
                  <a:pt x="1251379" y="1598635"/>
                  <a:pt x="1250543" y="1597925"/>
                  <a:pt x="1249789" y="1597039"/>
                </a:cubicBezTo>
                <a:cubicBezTo>
                  <a:pt x="1249377" y="1596554"/>
                  <a:pt x="1249024" y="1596069"/>
                  <a:pt x="1248647" y="1595584"/>
                </a:cubicBezTo>
                <a:cubicBezTo>
                  <a:pt x="1248071" y="1594875"/>
                  <a:pt x="1247517" y="1594166"/>
                  <a:pt x="1247023" y="1593469"/>
                </a:cubicBezTo>
                <a:cubicBezTo>
                  <a:pt x="1246729" y="1593055"/>
                  <a:pt x="1246470" y="1592665"/>
                  <a:pt x="1246199" y="1592263"/>
                </a:cubicBezTo>
                <a:cubicBezTo>
                  <a:pt x="1245940" y="1591873"/>
                  <a:pt x="1245657" y="1591482"/>
                  <a:pt x="1245422" y="1591104"/>
                </a:cubicBezTo>
                <a:cubicBezTo>
                  <a:pt x="1244869" y="1590229"/>
                  <a:pt x="1244385" y="1589390"/>
                  <a:pt x="1243939" y="1588562"/>
                </a:cubicBezTo>
                <a:cubicBezTo>
                  <a:pt x="1243256" y="1587262"/>
                  <a:pt x="1242714" y="1586044"/>
                  <a:pt x="1242255" y="1584886"/>
                </a:cubicBezTo>
                <a:cubicBezTo>
                  <a:pt x="1238594" y="1575535"/>
                  <a:pt x="1241890" y="1570499"/>
                  <a:pt x="1244539" y="1574719"/>
                </a:cubicBezTo>
                <a:cubicBezTo>
                  <a:pt x="1246081" y="1577190"/>
                  <a:pt x="1246375" y="1580004"/>
                  <a:pt x="1247258" y="1582711"/>
                </a:cubicBezTo>
                <a:cubicBezTo>
                  <a:pt x="1247294" y="1582817"/>
                  <a:pt x="1247329" y="1582912"/>
                  <a:pt x="1247364" y="1583006"/>
                </a:cubicBezTo>
                <a:cubicBezTo>
                  <a:pt x="1247494" y="1583373"/>
                  <a:pt x="1247588" y="1583739"/>
                  <a:pt x="1247741" y="1584094"/>
                </a:cubicBezTo>
                <a:cubicBezTo>
                  <a:pt x="1247835" y="1584319"/>
                  <a:pt x="1247965" y="1584531"/>
                  <a:pt x="1248071" y="1584756"/>
                </a:cubicBezTo>
                <a:cubicBezTo>
                  <a:pt x="1248589" y="1585891"/>
                  <a:pt x="1249154" y="1587014"/>
                  <a:pt x="1249766" y="1588125"/>
                </a:cubicBezTo>
                <a:cubicBezTo>
                  <a:pt x="1250507" y="1589461"/>
                  <a:pt x="1251390" y="1590702"/>
                  <a:pt x="1252332" y="1591908"/>
                </a:cubicBezTo>
                <a:cubicBezTo>
                  <a:pt x="1252697" y="1592369"/>
                  <a:pt x="1252968" y="1592901"/>
                  <a:pt x="1253368" y="1593327"/>
                </a:cubicBezTo>
                <a:cubicBezTo>
                  <a:pt x="1254168" y="1594213"/>
                  <a:pt x="1255051" y="1595053"/>
                  <a:pt x="1255934" y="1595868"/>
                </a:cubicBezTo>
                <a:cubicBezTo>
                  <a:pt x="1256299" y="1596199"/>
                  <a:pt x="1256664" y="1596530"/>
                  <a:pt x="1257041" y="1596850"/>
                </a:cubicBezTo>
                <a:cubicBezTo>
                  <a:pt x="1257441" y="1597192"/>
                  <a:pt x="1257853" y="1597500"/>
                  <a:pt x="1258265" y="1597831"/>
                </a:cubicBezTo>
                <a:cubicBezTo>
                  <a:pt x="1258795" y="1598256"/>
                  <a:pt x="1259301" y="1598706"/>
                  <a:pt x="1259854" y="1599107"/>
                </a:cubicBezTo>
                <a:cubicBezTo>
                  <a:pt x="1259925" y="1599155"/>
                  <a:pt x="1259996" y="1599202"/>
                  <a:pt x="1260066" y="1599249"/>
                </a:cubicBezTo>
                <a:cubicBezTo>
                  <a:pt x="1260078" y="1599249"/>
                  <a:pt x="1260090" y="1599261"/>
                  <a:pt x="1260101" y="1599273"/>
                </a:cubicBezTo>
                <a:cubicBezTo>
                  <a:pt x="1260455" y="1599521"/>
                  <a:pt x="1260843" y="1599734"/>
                  <a:pt x="1261208" y="1599982"/>
                </a:cubicBezTo>
                <a:cubicBezTo>
                  <a:pt x="1262256" y="1600680"/>
                  <a:pt x="1263327" y="1601342"/>
                  <a:pt x="1264445" y="1601945"/>
                </a:cubicBezTo>
                <a:cubicBezTo>
                  <a:pt x="1264810" y="1602146"/>
                  <a:pt x="1265187" y="1602323"/>
                  <a:pt x="1265552" y="1602512"/>
                </a:cubicBezTo>
                <a:cubicBezTo>
                  <a:pt x="1265728" y="1602595"/>
                  <a:pt x="1265893" y="1602678"/>
                  <a:pt x="1266070" y="1602772"/>
                </a:cubicBezTo>
                <a:cubicBezTo>
                  <a:pt x="1266576" y="1603009"/>
                  <a:pt x="1267059" y="1603292"/>
                  <a:pt x="1267565" y="1603517"/>
                </a:cubicBezTo>
                <a:cubicBezTo>
                  <a:pt x="1268189" y="1603576"/>
                  <a:pt x="1268789" y="1603683"/>
                  <a:pt x="1269401" y="1603765"/>
                </a:cubicBezTo>
                <a:cubicBezTo>
                  <a:pt x="1269719" y="1603801"/>
                  <a:pt x="1270049" y="1603836"/>
                  <a:pt x="1270355" y="1603883"/>
                </a:cubicBezTo>
                <a:cubicBezTo>
                  <a:pt x="1270390" y="1603895"/>
                  <a:pt x="1270425" y="1603895"/>
                  <a:pt x="1270461" y="1603895"/>
                </a:cubicBezTo>
                <a:cubicBezTo>
                  <a:pt x="1270649" y="1603931"/>
                  <a:pt x="1270861" y="1603942"/>
                  <a:pt x="1271061" y="1603978"/>
                </a:cubicBezTo>
                <a:cubicBezTo>
                  <a:pt x="1271756" y="1604108"/>
                  <a:pt x="1272427" y="1604297"/>
                  <a:pt x="1273098" y="1604475"/>
                </a:cubicBezTo>
                <a:cubicBezTo>
                  <a:pt x="1273215" y="1604498"/>
                  <a:pt x="1273321" y="1604522"/>
                  <a:pt x="1273439" y="1604557"/>
                </a:cubicBezTo>
                <a:cubicBezTo>
                  <a:pt x="1273827" y="1604652"/>
                  <a:pt x="1274228" y="1604723"/>
                  <a:pt x="1274604" y="1604841"/>
                </a:cubicBezTo>
                <a:cubicBezTo>
                  <a:pt x="1274263" y="1604557"/>
                  <a:pt x="1274004" y="1604345"/>
                  <a:pt x="1273686" y="1604084"/>
                </a:cubicBezTo>
                <a:cubicBezTo>
                  <a:pt x="1273474" y="1603907"/>
                  <a:pt x="1273251" y="1603718"/>
                  <a:pt x="1273039" y="1603552"/>
                </a:cubicBezTo>
                <a:cubicBezTo>
                  <a:pt x="1272462" y="1603068"/>
                  <a:pt x="1271909" y="1602559"/>
                  <a:pt x="1271391" y="1602098"/>
                </a:cubicBezTo>
                <a:cubicBezTo>
                  <a:pt x="1271179" y="1601897"/>
                  <a:pt x="1270955" y="1601708"/>
                  <a:pt x="1270755" y="1601495"/>
                </a:cubicBezTo>
                <a:cubicBezTo>
                  <a:pt x="1270696" y="1601448"/>
                  <a:pt x="1270649" y="1601413"/>
                  <a:pt x="1270602" y="1601354"/>
                </a:cubicBezTo>
                <a:cubicBezTo>
                  <a:pt x="1270531" y="1601283"/>
                  <a:pt x="1270449" y="1601224"/>
                  <a:pt x="1270378" y="1601153"/>
                </a:cubicBezTo>
                <a:cubicBezTo>
                  <a:pt x="1269931" y="1601034"/>
                  <a:pt x="1269554" y="1600845"/>
                  <a:pt x="1269119" y="1600715"/>
                </a:cubicBezTo>
                <a:cubicBezTo>
                  <a:pt x="1268212" y="1600431"/>
                  <a:pt x="1267329" y="1600136"/>
                  <a:pt x="1266505" y="1599793"/>
                </a:cubicBezTo>
                <a:cubicBezTo>
                  <a:pt x="1266152" y="1599639"/>
                  <a:pt x="1265787" y="1599509"/>
                  <a:pt x="1265445" y="1599356"/>
                </a:cubicBezTo>
                <a:cubicBezTo>
                  <a:pt x="1265034" y="1599155"/>
                  <a:pt x="1264669" y="1598906"/>
                  <a:pt x="1264269" y="1598694"/>
                </a:cubicBezTo>
                <a:cubicBezTo>
                  <a:pt x="1263821" y="1598457"/>
                  <a:pt x="1263374" y="1598221"/>
                  <a:pt x="1262950" y="1597961"/>
                </a:cubicBezTo>
                <a:cubicBezTo>
                  <a:pt x="1262326" y="1597582"/>
                  <a:pt x="1261714" y="1597181"/>
                  <a:pt x="1261137" y="1596755"/>
                </a:cubicBezTo>
                <a:cubicBezTo>
                  <a:pt x="1260914" y="1596589"/>
                  <a:pt x="1260702" y="1596388"/>
                  <a:pt x="1260477" y="1596211"/>
                </a:cubicBezTo>
                <a:cubicBezTo>
                  <a:pt x="1260337" y="1596105"/>
                  <a:pt x="1260207" y="1595998"/>
                  <a:pt x="1260078" y="1595892"/>
                </a:cubicBezTo>
                <a:cubicBezTo>
                  <a:pt x="1259996" y="1595821"/>
                  <a:pt x="1259913" y="1595762"/>
                  <a:pt x="1259831" y="1595691"/>
                </a:cubicBezTo>
                <a:cubicBezTo>
                  <a:pt x="1258830" y="1594816"/>
                  <a:pt x="1257900" y="1593882"/>
                  <a:pt x="1257076" y="1592889"/>
                </a:cubicBezTo>
                <a:cubicBezTo>
                  <a:pt x="1256911" y="1592700"/>
                  <a:pt x="1256747" y="1592523"/>
                  <a:pt x="1256593" y="1592334"/>
                </a:cubicBezTo>
                <a:cubicBezTo>
                  <a:pt x="1255134" y="1590466"/>
                  <a:pt x="1253957" y="1588409"/>
                  <a:pt x="1253003" y="1586222"/>
                </a:cubicBezTo>
                <a:cubicBezTo>
                  <a:pt x="1252827" y="1585832"/>
                  <a:pt x="1252638" y="1585453"/>
                  <a:pt x="1252485" y="1585063"/>
                </a:cubicBezTo>
                <a:cubicBezTo>
                  <a:pt x="1251720" y="1583148"/>
                  <a:pt x="1251143" y="1581127"/>
                  <a:pt x="1250660" y="1579070"/>
                </a:cubicBezTo>
                <a:cubicBezTo>
                  <a:pt x="1250437" y="1578124"/>
                  <a:pt x="1250212" y="1577190"/>
                  <a:pt x="1250048" y="1576232"/>
                </a:cubicBezTo>
                <a:cubicBezTo>
                  <a:pt x="1250013" y="1576020"/>
                  <a:pt x="1249978" y="1575819"/>
                  <a:pt x="1249942" y="1575606"/>
                </a:cubicBezTo>
                <a:cubicBezTo>
                  <a:pt x="1249460" y="1572733"/>
                  <a:pt x="1249130" y="1569801"/>
                  <a:pt x="1248906" y="1566893"/>
                </a:cubicBezTo>
                <a:cubicBezTo>
                  <a:pt x="1248777" y="1565156"/>
                  <a:pt x="1248671" y="1563453"/>
                  <a:pt x="1248577" y="1561751"/>
                </a:cubicBezTo>
                <a:cubicBezTo>
                  <a:pt x="1248541" y="1561018"/>
                  <a:pt x="1248494" y="1560273"/>
                  <a:pt x="1248459" y="1559540"/>
                </a:cubicBezTo>
                <a:cubicBezTo>
                  <a:pt x="1248341" y="1557022"/>
                  <a:pt x="1248224" y="1554599"/>
                  <a:pt x="1248047" y="1552305"/>
                </a:cubicBezTo>
                <a:cubicBezTo>
                  <a:pt x="1248047" y="1552294"/>
                  <a:pt x="1248035" y="1552270"/>
                  <a:pt x="1248035" y="1552246"/>
                </a:cubicBezTo>
                <a:cubicBezTo>
                  <a:pt x="1247906" y="1550449"/>
                  <a:pt x="1247706" y="1548782"/>
                  <a:pt x="1247470" y="1547210"/>
                </a:cubicBezTo>
                <a:cubicBezTo>
                  <a:pt x="1247364" y="1546524"/>
                  <a:pt x="1247270" y="1545815"/>
                  <a:pt x="1247129" y="1545165"/>
                </a:cubicBezTo>
                <a:cubicBezTo>
                  <a:pt x="1246246" y="1540897"/>
                  <a:pt x="1244704" y="1537363"/>
                  <a:pt x="1242809" y="1534194"/>
                </a:cubicBezTo>
                <a:cubicBezTo>
                  <a:pt x="1241749" y="1532421"/>
                  <a:pt x="1240548" y="1530754"/>
                  <a:pt x="1239312" y="1529135"/>
                </a:cubicBezTo>
                <a:cubicBezTo>
                  <a:pt x="1239148" y="1528922"/>
                  <a:pt x="1239006" y="1528709"/>
                  <a:pt x="1238842" y="1528508"/>
                </a:cubicBezTo>
                <a:cubicBezTo>
                  <a:pt x="1237382" y="1526640"/>
                  <a:pt x="1235852" y="1524796"/>
                  <a:pt x="1234321" y="1522905"/>
                </a:cubicBezTo>
                <a:cubicBezTo>
                  <a:pt x="1233403" y="1521770"/>
                  <a:pt x="1232485" y="1520623"/>
                  <a:pt x="1231578" y="1519417"/>
                </a:cubicBezTo>
                <a:close/>
                <a:moveTo>
                  <a:pt x="1298678" y="1576528"/>
                </a:moveTo>
                <a:cubicBezTo>
                  <a:pt x="1297548" y="1579673"/>
                  <a:pt x="1297312" y="1582746"/>
                  <a:pt x="1297324" y="1585867"/>
                </a:cubicBezTo>
                <a:cubicBezTo>
                  <a:pt x="1297324" y="1586163"/>
                  <a:pt x="1297324" y="1586458"/>
                  <a:pt x="1297336" y="1586754"/>
                </a:cubicBezTo>
                <a:cubicBezTo>
                  <a:pt x="1297371" y="1589319"/>
                  <a:pt x="1297524" y="1591920"/>
                  <a:pt x="1297454" y="1594580"/>
                </a:cubicBezTo>
                <a:cubicBezTo>
                  <a:pt x="1297983" y="1595289"/>
                  <a:pt x="1298466" y="1596022"/>
                  <a:pt x="1298913" y="1596779"/>
                </a:cubicBezTo>
                <a:cubicBezTo>
                  <a:pt x="1300020" y="1598717"/>
                  <a:pt x="1300820" y="1600845"/>
                  <a:pt x="1301421" y="1603068"/>
                </a:cubicBezTo>
                <a:cubicBezTo>
                  <a:pt x="1301538" y="1603493"/>
                  <a:pt x="1301668" y="1603907"/>
                  <a:pt x="1301762" y="1604333"/>
                </a:cubicBezTo>
                <a:cubicBezTo>
                  <a:pt x="1301939" y="1605113"/>
                  <a:pt x="1302080" y="1605917"/>
                  <a:pt x="1302209" y="1606721"/>
                </a:cubicBezTo>
                <a:cubicBezTo>
                  <a:pt x="1302574" y="1609002"/>
                  <a:pt x="1302751" y="1611367"/>
                  <a:pt x="1302786" y="1613743"/>
                </a:cubicBezTo>
                <a:cubicBezTo>
                  <a:pt x="1302786" y="1613802"/>
                  <a:pt x="1302798" y="1613861"/>
                  <a:pt x="1302798" y="1613932"/>
                </a:cubicBezTo>
                <a:cubicBezTo>
                  <a:pt x="1302798" y="1614133"/>
                  <a:pt x="1302798" y="1614334"/>
                  <a:pt x="1302798" y="1614547"/>
                </a:cubicBezTo>
                <a:cubicBezTo>
                  <a:pt x="1302798" y="1614700"/>
                  <a:pt x="1302810" y="1614866"/>
                  <a:pt x="1302810" y="1615020"/>
                </a:cubicBezTo>
                <a:cubicBezTo>
                  <a:pt x="1302810" y="1615173"/>
                  <a:pt x="1302810" y="1615315"/>
                  <a:pt x="1302810" y="1615469"/>
                </a:cubicBezTo>
                <a:cubicBezTo>
                  <a:pt x="1302916" y="1615279"/>
                  <a:pt x="1302998" y="1615126"/>
                  <a:pt x="1303104" y="1614937"/>
                </a:cubicBezTo>
                <a:cubicBezTo>
                  <a:pt x="1303363" y="1614464"/>
                  <a:pt x="1303610" y="1614027"/>
                  <a:pt x="1303869" y="1613565"/>
                </a:cubicBezTo>
                <a:cubicBezTo>
                  <a:pt x="1305706" y="1610267"/>
                  <a:pt x="1307248" y="1607501"/>
                  <a:pt x="1308401" y="1605089"/>
                </a:cubicBezTo>
                <a:cubicBezTo>
                  <a:pt x="1308908" y="1604061"/>
                  <a:pt x="1309355" y="1603068"/>
                  <a:pt x="1309708" y="1602146"/>
                </a:cubicBezTo>
                <a:cubicBezTo>
                  <a:pt x="1310344" y="1600479"/>
                  <a:pt x="1310767" y="1598954"/>
                  <a:pt x="1310897" y="1597476"/>
                </a:cubicBezTo>
                <a:cubicBezTo>
                  <a:pt x="1311050" y="1595868"/>
                  <a:pt x="1310850" y="1594308"/>
                  <a:pt x="1310332" y="1592688"/>
                </a:cubicBezTo>
                <a:cubicBezTo>
                  <a:pt x="1309873" y="1591258"/>
                  <a:pt x="1309143" y="1589756"/>
                  <a:pt x="1308095" y="1588113"/>
                </a:cubicBezTo>
                <a:cubicBezTo>
                  <a:pt x="1306953" y="1586305"/>
                  <a:pt x="1305423" y="1584319"/>
                  <a:pt x="1303504" y="1582037"/>
                </a:cubicBezTo>
                <a:cubicBezTo>
                  <a:pt x="1302763" y="1581138"/>
                  <a:pt x="1301950" y="1580216"/>
                  <a:pt x="1301079" y="1579223"/>
                </a:cubicBezTo>
                <a:cubicBezTo>
                  <a:pt x="1300856" y="1578975"/>
                  <a:pt x="1300608" y="1578691"/>
                  <a:pt x="1300385" y="1578431"/>
                </a:cubicBezTo>
                <a:cubicBezTo>
                  <a:pt x="1299820" y="1577805"/>
                  <a:pt x="1299290" y="1577202"/>
                  <a:pt x="1298678" y="1576528"/>
                </a:cubicBezTo>
                <a:close/>
                <a:moveTo>
                  <a:pt x="1356607" y="1629359"/>
                </a:moveTo>
                <a:cubicBezTo>
                  <a:pt x="1356595" y="1629477"/>
                  <a:pt x="1356536" y="1629572"/>
                  <a:pt x="1356513" y="1629678"/>
                </a:cubicBezTo>
                <a:cubicBezTo>
                  <a:pt x="1356160" y="1631499"/>
                  <a:pt x="1355053" y="1632977"/>
                  <a:pt x="1353852" y="1634383"/>
                </a:cubicBezTo>
                <a:cubicBezTo>
                  <a:pt x="1353476" y="1634833"/>
                  <a:pt x="1353087" y="1635270"/>
                  <a:pt x="1352722" y="1635719"/>
                </a:cubicBezTo>
                <a:cubicBezTo>
                  <a:pt x="1351474" y="1637244"/>
                  <a:pt x="1350415" y="1638911"/>
                  <a:pt x="1349049" y="1640330"/>
                </a:cubicBezTo>
                <a:cubicBezTo>
                  <a:pt x="1348178" y="1641240"/>
                  <a:pt x="1346354" y="1641110"/>
                  <a:pt x="1346236" y="1639585"/>
                </a:cubicBezTo>
                <a:cubicBezTo>
                  <a:pt x="1346071" y="1637386"/>
                  <a:pt x="1346766" y="1634702"/>
                  <a:pt x="1348025" y="1632338"/>
                </a:cubicBezTo>
                <a:cubicBezTo>
                  <a:pt x="1348072" y="1632244"/>
                  <a:pt x="1348108" y="1632137"/>
                  <a:pt x="1348167" y="1632043"/>
                </a:cubicBezTo>
                <a:cubicBezTo>
                  <a:pt x="1349532" y="1629607"/>
                  <a:pt x="1351498" y="1627562"/>
                  <a:pt x="1353793" y="1626853"/>
                </a:cubicBezTo>
                <a:cubicBezTo>
                  <a:pt x="1355442" y="1626345"/>
                  <a:pt x="1356831" y="1627728"/>
                  <a:pt x="1356607" y="1629359"/>
                </a:cubicBezTo>
                <a:close/>
                <a:moveTo>
                  <a:pt x="1155696" y="1441914"/>
                </a:moveTo>
                <a:cubicBezTo>
                  <a:pt x="1152612" y="1446109"/>
                  <a:pt x="1150281" y="1451157"/>
                  <a:pt x="1146397" y="1454668"/>
                </a:cubicBezTo>
                <a:cubicBezTo>
                  <a:pt x="1145843" y="1455165"/>
                  <a:pt x="1144584" y="1454823"/>
                  <a:pt x="1144902" y="1453901"/>
                </a:cubicBezTo>
                <a:cubicBezTo>
                  <a:pt x="1146597" y="1448828"/>
                  <a:pt x="1150281" y="1444514"/>
                  <a:pt x="1153024" y="1439938"/>
                </a:cubicBezTo>
                <a:cubicBezTo>
                  <a:pt x="1154107" y="1438130"/>
                  <a:pt x="1156991" y="1440163"/>
                  <a:pt x="1155696" y="1441914"/>
                </a:cubicBezTo>
                <a:close/>
                <a:moveTo>
                  <a:pt x="977547" y="1276658"/>
                </a:moveTo>
                <a:cubicBezTo>
                  <a:pt x="977561" y="1277687"/>
                  <a:pt x="976778" y="1279164"/>
                  <a:pt x="974681" y="1281079"/>
                </a:cubicBezTo>
                <a:cubicBezTo>
                  <a:pt x="972057" y="1283456"/>
                  <a:pt x="968845" y="1279129"/>
                  <a:pt x="971359" y="1276729"/>
                </a:cubicBezTo>
                <a:cubicBezTo>
                  <a:pt x="972172" y="1275949"/>
                  <a:pt x="973109" y="1275452"/>
                  <a:pt x="974007" y="1275192"/>
                </a:cubicBezTo>
                <a:cubicBezTo>
                  <a:pt x="975860" y="1274660"/>
                  <a:pt x="977527" y="1275180"/>
                  <a:pt x="977547" y="1276658"/>
                </a:cubicBezTo>
                <a:close/>
                <a:moveTo>
                  <a:pt x="916981" y="1220742"/>
                </a:moveTo>
                <a:cubicBezTo>
                  <a:pt x="916877" y="1221475"/>
                  <a:pt x="916844" y="1222184"/>
                  <a:pt x="916867" y="1222893"/>
                </a:cubicBezTo>
                <a:cubicBezTo>
                  <a:pt x="916922" y="1224631"/>
                  <a:pt x="917448" y="1226298"/>
                  <a:pt x="919001" y="1228024"/>
                </a:cubicBezTo>
                <a:cubicBezTo>
                  <a:pt x="919001" y="1228024"/>
                  <a:pt x="919792" y="1228769"/>
                  <a:pt x="921113" y="1230057"/>
                </a:cubicBezTo>
                <a:cubicBezTo>
                  <a:pt x="922267" y="1231192"/>
                  <a:pt x="923870" y="1232788"/>
                  <a:pt x="925863" y="1234810"/>
                </a:cubicBezTo>
                <a:cubicBezTo>
                  <a:pt x="926619" y="1235578"/>
                  <a:pt x="927393" y="1236358"/>
                  <a:pt x="928256" y="1237257"/>
                </a:cubicBezTo>
                <a:cubicBezTo>
                  <a:pt x="929016" y="1238037"/>
                  <a:pt x="929837" y="1238888"/>
                  <a:pt x="930673" y="1239763"/>
                </a:cubicBezTo>
                <a:cubicBezTo>
                  <a:pt x="931647" y="1240779"/>
                  <a:pt x="932681" y="1241879"/>
                  <a:pt x="933750" y="1243014"/>
                </a:cubicBezTo>
                <a:cubicBezTo>
                  <a:pt x="934093" y="1243380"/>
                  <a:pt x="934421" y="1243723"/>
                  <a:pt x="934774" y="1244101"/>
                </a:cubicBezTo>
                <a:cubicBezTo>
                  <a:pt x="935288" y="1244645"/>
                  <a:pt x="935809" y="1245213"/>
                  <a:pt x="936342" y="1245780"/>
                </a:cubicBezTo>
                <a:cubicBezTo>
                  <a:pt x="937519" y="1247057"/>
                  <a:pt x="938710" y="1248345"/>
                  <a:pt x="939970" y="1249728"/>
                </a:cubicBezTo>
                <a:cubicBezTo>
                  <a:pt x="939036" y="1248322"/>
                  <a:pt x="937998" y="1246974"/>
                  <a:pt x="936994" y="1245614"/>
                </a:cubicBezTo>
                <a:cubicBezTo>
                  <a:pt x="935459" y="1243522"/>
                  <a:pt x="933973" y="1241406"/>
                  <a:pt x="932428" y="1239337"/>
                </a:cubicBezTo>
                <a:cubicBezTo>
                  <a:pt x="931546" y="1238155"/>
                  <a:pt x="930650" y="1236973"/>
                  <a:pt x="929814" y="1235767"/>
                </a:cubicBezTo>
                <a:cubicBezTo>
                  <a:pt x="929688" y="1235590"/>
                  <a:pt x="929545" y="1235412"/>
                  <a:pt x="929420" y="1235223"/>
                </a:cubicBezTo>
                <a:cubicBezTo>
                  <a:pt x="927540" y="1232469"/>
                  <a:pt x="924316" y="1229549"/>
                  <a:pt x="921399" y="1226404"/>
                </a:cubicBezTo>
                <a:lnTo>
                  <a:pt x="921397" y="1226404"/>
                </a:lnTo>
                <a:cubicBezTo>
                  <a:pt x="919718" y="1224595"/>
                  <a:pt x="918138" y="1222716"/>
                  <a:pt x="916981" y="1220742"/>
                </a:cubicBezTo>
                <a:close/>
                <a:moveTo>
                  <a:pt x="1283645" y="1558157"/>
                </a:moveTo>
                <a:cubicBezTo>
                  <a:pt x="1283139" y="1559126"/>
                  <a:pt x="1282692" y="1560096"/>
                  <a:pt x="1282233" y="1561053"/>
                </a:cubicBezTo>
                <a:cubicBezTo>
                  <a:pt x="1282068" y="1561420"/>
                  <a:pt x="1281868" y="1561798"/>
                  <a:pt x="1281691" y="1562165"/>
                </a:cubicBezTo>
                <a:cubicBezTo>
                  <a:pt x="1281962" y="1563146"/>
                  <a:pt x="1282150" y="1564162"/>
                  <a:pt x="1282315" y="1565179"/>
                </a:cubicBezTo>
                <a:cubicBezTo>
                  <a:pt x="1282386" y="1565664"/>
                  <a:pt x="1282456" y="1566160"/>
                  <a:pt x="1282527" y="1566645"/>
                </a:cubicBezTo>
                <a:cubicBezTo>
                  <a:pt x="1282656" y="1567662"/>
                  <a:pt x="1282798" y="1568678"/>
                  <a:pt x="1282927" y="1569707"/>
                </a:cubicBezTo>
                <a:cubicBezTo>
                  <a:pt x="1282986" y="1570156"/>
                  <a:pt x="1283057" y="1570593"/>
                  <a:pt x="1283115" y="1571043"/>
                </a:cubicBezTo>
                <a:cubicBezTo>
                  <a:pt x="1283351" y="1572639"/>
                  <a:pt x="1283622" y="1574223"/>
                  <a:pt x="1284116" y="1575748"/>
                </a:cubicBezTo>
                <a:cubicBezTo>
                  <a:pt x="1284316" y="1576374"/>
                  <a:pt x="1284540" y="1576965"/>
                  <a:pt x="1284752" y="1577568"/>
                </a:cubicBezTo>
                <a:cubicBezTo>
                  <a:pt x="1284999" y="1578254"/>
                  <a:pt x="1285246" y="1578940"/>
                  <a:pt x="1285505" y="1579602"/>
                </a:cubicBezTo>
                <a:cubicBezTo>
                  <a:pt x="1285540" y="1579684"/>
                  <a:pt x="1285587" y="1579755"/>
                  <a:pt x="1285611" y="1579838"/>
                </a:cubicBezTo>
                <a:cubicBezTo>
                  <a:pt x="1286517" y="1582072"/>
                  <a:pt x="1287589" y="1584200"/>
                  <a:pt x="1288825" y="1586234"/>
                </a:cubicBezTo>
                <a:cubicBezTo>
                  <a:pt x="1289225" y="1586884"/>
                  <a:pt x="1289613" y="1587546"/>
                  <a:pt x="1290061" y="1588172"/>
                </a:cubicBezTo>
                <a:cubicBezTo>
                  <a:pt x="1289649" y="1587262"/>
                  <a:pt x="1289260" y="1586281"/>
                  <a:pt x="1288872" y="1585312"/>
                </a:cubicBezTo>
                <a:cubicBezTo>
                  <a:pt x="1287801" y="1582604"/>
                  <a:pt x="1286871" y="1579743"/>
                  <a:pt x="1286364" y="1577013"/>
                </a:cubicBezTo>
                <a:cubicBezTo>
                  <a:pt x="1286117" y="1575712"/>
                  <a:pt x="1285952" y="1574459"/>
                  <a:pt x="1285917" y="1573265"/>
                </a:cubicBezTo>
                <a:cubicBezTo>
                  <a:pt x="1285870" y="1571539"/>
                  <a:pt x="1286176" y="1569979"/>
                  <a:pt x="1286576" y="1568466"/>
                </a:cubicBezTo>
                <a:cubicBezTo>
                  <a:pt x="1286364" y="1568146"/>
                  <a:pt x="1286223" y="1567768"/>
                  <a:pt x="1286035" y="1567425"/>
                </a:cubicBezTo>
                <a:cubicBezTo>
                  <a:pt x="1285964" y="1567295"/>
                  <a:pt x="1285905" y="1567177"/>
                  <a:pt x="1285835" y="1567047"/>
                </a:cubicBezTo>
                <a:cubicBezTo>
                  <a:pt x="1285693" y="1566775"/>
                  <a:pt x="1285529" y="1566515"/>
                  <a:pt x="1285411" y="1566231"/>
                </a:cubicBezTo>
                <a:cubicBezTo>
                  <a:pt x="1285281" y="1565948"/>
                  <a:pt x="1285199" y="1565652"/>
                  <a:pt x="1285093" y="1565368"/>
                </a:cubicBezTo>
                <a:cubicBezTo>
                  <a:pt x="1284540" y="1563890"/>
                  <a:pt x="1284140" y="1562354"/>
                  <a:pt x="1283904" y="1560793"/>
                </a:cubicBezTo>
                <a:cubicBezTo>
                  <a:pt x="1283775" y="1559907"/>
                  <a:pt x="1283692" y="1559020"/>
                  <a:pt x="1283645" y="1558157"/>
                </a:cubicBezTo>
                <a:close/>
                <a:moveTo>
                  <a:pt x="1461776" y="1722242"/>
                </a:moveTo>
                <a:cubicBezTo>
                  <a:pt x="1457221" y="1723519"/>
                  <a:pt x="1453772" y="1726274"/>
                  <a:pt x="1450405" y="1729347"/>
                </a:cubicBezTo>
                <a:cubicBezTo>
                  <a:pt x="1450464" y="1729383"/>
                  <a:pt x="1450534" y="1729406"/>
                  <a:pt x="1450582" y="1729442"/>
                </a:cubicBezTo>
                <a:cubicBezTo>
                  <a:pt x="1454184" y="1731972"/>
                  <a:pt x="1457868" y="1735424"/>
                  <a:pt x="1456114" y="1739975"/>
                </a:cubicBezTo>
                <a:cubicBezTo>
                  <a:pt x="1455938" y="1740412"/>
                  <a:pt x="1455467" y="1740460"/>
                  <a:pt x="1455102" y="1740259"/>
                </a:cubicBezTo>
                <a:cubicBezTo>
                  <a:pt x="1452995" y="1739065"/>
                  <a:pt x="1452324" y="1737788"/>
                  <a:pt x="1450793" y="1735885"/>
                </a:cubicBezTo>
                <a:cubicBezTo>
                  <a:pt x="1450358" y="1735341"/>
                  <a:pt x="1449039" y="1733828"/>
                  <a:pt x="1447697" y="1732776"/>
                </a:cubicBezTo>
                <a:cubicBezTo>
                  <a:pt x="1447521" y="1732634"/>
                  <a:pt x="1447333" y="1732468"/>
                  <a:pt x="1447156" y="1732338"/>
                </a:cubicBezTo>
                <a:cubicBezTo>
                  <a:pt x="1444696" y="1734620"/>
                  <a:pt x="1442047" y="1736819"/>
                  <a:pt x="1438963" y="1738616"/>
                </a:cubicBezTo>
                <a:cubicBezTo>
                  <a:pt x="1438680" y="1738781"/>
                  <a:pt x="1438445" y="1738994"/>
                  <a:pt x="1438151" y="1739148"/>
                </a:cubicBezTo>
                <a:cubicBezTo>
                  <a:pt x="1438292" y="1739230"/>
                  <a:pt x="1438409" y="1739325"/>
                  <a:pt x="1438551" y="1739407"/>
                </a:cubicBezTo>
                <a:cubicBezTo>
                  <a:pt x="1439704" y="1740093"/>
                  <a:pt x="1440764" y="1740862"/>
                  <a:pt x="1441764" y="1741677"/>
                </a:cubicBezTo>
                <a:cubicBezTo>
                  <a:pt x="1442247" y="1742067"/>
                  <a:pt x="1442753" y="1742458"/>
                  <a:pt x="1443189" y="1742848"/>
                </a:cubicBezTo>
                <a:cubicBezTo>
                  <a:pt x="1446014" y="1745413"/>
                  <a:pt x="1451076" y="1749562"/>
                  <a:pt x="1450464" y="1753783"/>
                </a:cubicBezTo>
                <a:cubicBezTo>
                  <a:pt x="1450381" y="1754374"/>
                  <a:pt x="1449757" y="1754598"/>
                  <a:pt x="1449251" y="1754539"/>
                </a:cubicBezTo>
                <a:cubicBezTo>
                  <a:pt x="1445343" y="1754102"/>
                  <a:pt x="1442671" y="1748605"/>
                  <a:pt x="1439916" y="1746134"/>
                </a:cubicBezTo>
                <a:cubicBezTo>
                  <a:pt x="1439681" y="1745933"/>
                  <a:pt x="1439434" y="1745768"/>
                  <a:pt x="1439186" y="1745578"/>
                </a:cubicBezTo>
                <a:cubicBezTo>
                  <a:pt x="1438327" y="1744893"/>
                  <a:pt x="1437432" y="1744302"/>
                  <a:pt x="1436514" y="1743793"/>
                </a:cubicBezTo>
                <a:cubicBezTo>
                  <a:pt x="1435055" y="1742966"/>
                  <a:pt x="1433548" y="1742257"/>
                  <a:pt x="1432064" y="1741453"/>
                </a:cubicBezTo>
                <a:cubicBezTo>
                  <a:pt x="1430004" y="1741949"/>
                  <a:pt x="1427932" y="1742304"/>
                  <a:pt x="1425825" y="1742422"/>
                </a:cubicBezTo>
                <a:cubicBezTo>
                  <a:pt x="1427944" y="1743734"/>
                  <a:pt x="1431040" y="1746288"/>
                  <a:pt x="1434054" y="1749314"/>
                </a:cubicBezTo>
                <a:cubicBezTo>
                  <a:pt x="1434595" y="1749858"/>
                  <a:pt x="1435137" y="1750413"/>
                  <a:pt x="1435655" y="1750993"/>
                </a:cubicBezTo>
                <a:cubicBezTo>
                  <a:pt x="1440163" y="1755852"/>
                  <a:pt x="1444036" y="1761550"/>
                  <a:pt x="1443471" y="1765368"/>
                </a:cubicBezTo>
                <a:cubicBezTo>
                  <a:pt x="1443365" y="1766030"/>
                  <a:pt x="1442647" y="1766704"/>
                  <a:pt x="1441941" y="1766349"/>
                </a:cubicBezTo>
                <a:cubicBezTo>
                  <a:pt x="1437868" y="1764351"/>
                  <a:pt x="1435678" y="1759114"/>
                  <a:pt x="1432830" y="1755379"/>
                </a:cubicBezTo>
                <a:cubicBezTo>
                  <a:pt x="1432535" y="1754989"/>
                  <a:pt x="1432229" y="1754610"/>
                  <a:pt x="1431923" y="1754256"/>
                </a:cubicBezTo>
                <a:cubicBezTo>
                  <a:pt x="1431899" y="1754232"/>
                  <a:pt x="1431876" y="1754208"/>
                  <a:pt x="1431864" y="1754185"/>
                </a:cubicBezTo>
                <a:cubicBezTo>
                  <a:pt x="1429498" y="1751584"/>
                  <a:pt x="1426814" y="1749350"/>
                  <a:pt x="1424177" y="1747092"/>
                </a:cubicBezTo>
                <a:cubicBezTo>
                  <a:pt x="1424401" y="1749291"/>
                  <a:pt x="1424272" y="1751513"/>
                  <a:pt x="1423683" y="1753806"/>
                </a:cubicBezTo>
                <a:cubicBezTo>
                  <a:pt x="1425166" y="1755071"/>
                  <a:pt x="1427073" y="1757778"/>
                  <a:pt x="1428921" y="1760781"/>
                </a:cubicBezTo>
                <a:cubicBezTo>
                  <a:pt x="1429004" y="1760911"/>
                  <a:pt x="1429074" y="1761030"/>
                  <a:pt x="1429145" y="1761160"/>
                </a:cubicBezTo>
                <a:cubicBezTo>
                  <a:pt x="1431676" y="1765285"/>
                  <a:pt x="1434077" y="1769896"/>
                  <a:pt x="1435149" y="1772201"/>
                </a:cubicBezTo>
                <a:cubicBezTo>
                  <a:pt x="1435443" y="1772828"/>
                  <a:pt x="1436550" y="1776752"/>
                  <a:pt x="1437291" y="1777060"/>
                </a:cubicBezTo>
                <a:cubicBezTo>
                  <a:pt x="1438198" y="1777450"/>
                  <a:pt x="1438198" y="1778738"/>
                  <a:pt x="1437456" y="1779259"/>
                </a:cubicBezTo>
                <a:cubicBezTo>
                  <a:pt x="1437232" y="1779412"/>
                  <a:pt x="1437009" y="1779566"/>
                  <a:pt x="1436785" y="1779731"/>
                </a:cubicBezTo>
                <a:cubicBezTo>
                  <a:pt x="1436079" y="1780228"/>
                  <a:pt x="1434877" y="1780027"/>
                  <a:pt x="1434454" y="1779235"/>
                </a:cubicBezTo>
                <a:cubicBezTo>
                  <a:pt x="1425249" y="1762046"/>
                  <a:pt x="1426284" y="1764824"/>
                  <a:pt x="1421670" y="1758902"/>
                </a:cubicBezTo>
                <a:cubicBezTo>
                  <a:pt x="1419245" y="1763477"/>
                  <a:pt x="1418150" y="1765297"/>
                  <a:pt x="1416231" y="1770168"/>
                </a:cubicBezTo>
                <a:cubicBezTo>
                  <a:pt x="1420257" y="1775499"/>
                  <a:pt x="1428286" y="1788042"/>
                  <a:pt x="1425767" y="1794249"/>
                </a:cubicBezTo>
                <a:cubicBezTo>
                  <a:pt x="1425555" y="1794780"/>
                  <a:pt x="1424884" y="1794934"/>
                  <a:pt x="1424436" y="1794591"/>
                </a:cubicBezTo>
                <a:cubicBezTo>
                  <a:pt x="1421446" y="1792322"/>
                  <a:pt x="1417821" y="1780748"/>
                  <a:pt x="1414230" y="1775807"/>
                </a:cubicBezTo>
                <a:cubicBezTo>
                  <a:pt x="1412853" y="1780193"/>
                  <a:pt x="1411793" y="1784626"/>
                  <a:pt x="1410746" y="1789106"/>
                </a:cubicBezTo>
                <a:cubicBezTo>
                  <a:pt x="1411839" y="1791683"/>
                  <a:pt x="1412570" y="1794509"/>
                  <a:pt x="1413347" y="1796991"/>
                </a:cubicBezTo>
                <a:cubicBezTo>
                  <a:pt x="1414666" y="1801271"/>
                  <a:pt x="1416702" y="1805834"/>
                  <a:pt x="1415619" y="1810314"/>
                </a:cubicBezTo>
                <a:cubicBezTo>
                  <a:pt x="1415443" y="1811024"/>
                  <a:pt x="1414454" y="1811260"/>
                  <a:pt x="1413971" y="1810716"/>
                </a:cubicBezTo>
                <a:cubicBezTo>
                  <a:pt x="1410815" y="1807181"/>
                  <a:pt x="1409945" y="1802086"/>
                  <a:pt x="1408780" y="1797381"/>
                </a:cubicBezTo>
                <a:cubicBezTo>
                  <a:pt x="1408015" y="1800561"/>
                  <a:pt x="1407191" y="1803753"/>
                  <a:pt x="1406189" y="1806992"/>
                </a:cubicBezTo>
                <a:cubicBezTo>
                  <a:pt x="1405731" y="1808470"/>
                  <a:pt x="1404000" y="1808978"/>
                  <a:pt x="1402670" y="1808541"/>
                </a:cubicBezTo>
                <a:cubicBezTo>
                  <a:pt x="1392511" y="1805231"/>
                  <a:pt x="1386378" y="1796140"/>
                  <a:pt x="1377467" y="1790418"/>
                </a:cubicBezTo>
                <a:cubicBezTo>
                  <a:pt x="1372510" y="1787238"/>
                  <a:pt x="1364894" y="1782592"/>
                  <a:pt x="1357031" y="1775783"/>
                </a:cubicBezTo>
                <a:cubicBezTo>
                  <a:pt x="1356077" y="1774955"/>
                  <a:pt x="1355124" y="1774104"/>
                  <a:pt x="1354158" y="1773206"/>
                </a:cubicBezTo>
                <a:cubicBezTo>
                  <a:pt x="1352134" y="1771326"/>
                  <a:pt x="1350121" y="1769281"/>
                  <a:pt x="1348143" y="1767070"/>
                </a:cubicBezTo>
                <a:cubicBezTo>
                  <a:pt x="1347118" y="1765935"/>
                  <a:pt x="1346118" y="1764741"/>
                  <a:pt x="1345118" y="1763512"/>
                </a:cubicBezTo>
                <a:cubicBezTo>
                  <a:pt x="1344800" y="1763110"/>
                  <a:pt x="1344470" y="1762708"/>
                  <a:pt x="1344141" y="1762294"/>
                </a:cubicBezTo>
                <a:cubicBezTo>
                  <a:pt x="1343704" y="1761739"/>
                  <a:pt x="1343258" y="1761230"/>
                  <a:pt x="1342834" y="1760663"/>
                </a:cubicBezTo>
                <a:cubicBezTo>
                  <a:pt x="1342763" y="1760557"/>
                  <a:pt x="1342693" y="1760462"/>
                  <a:pt x="1342622" y="1760356"/>
                </a:cubicBezTo>
                <a:cubicBezTo>
                  <a:pt x="1342092" y="1759635"/>
                  <a:pt x="1341598" y="1758843"/>
                  <a:pt x="1341080" y="1758098"/>
                </a:cubicBezTo>
                <a:cubicBezTo>
                  <a:pt x="1340797" y="1757696"/>
                  <a:pt x="1340527" y="1757294"/>
                  <a:pt x="1340244" y="1756880"/>
                </a:cubicBezTo>
                <a:cubicBezTo>
                  <a:pt x="1340137" y="1756715"/>
                  <a:pt x="1340020" y="1756561"/>
                  <a:pt x="1339914" y="1756395"/>
                </a:cubicBezTo>
                <a:cubicBezTo>
                  <a:pt x="1339067" y="1755095"/>
                  <a:pt x="1338265" y="1753747"/>
                  <a:pt x="1337466" y="1752364"/>
                </a:cubicBezTo>
                <a:cubicBezTo>
                  <a:pt x="1335677" y="1749267"/>
                  <a:pt x="1333981" y="1746004"/>
                  <a:pt x="1332510" y="1742446"/>
                </a:cubicBezTo>
                <a:cubicBezTo>
                  <a:pt x="1331886" y="1740921"/>
                  <a:pt x="1331345" y="1739301"/>
                  <a:pt x="1330791" y="1737693"/>
                </a:cubicBezTo>
                <a:cubicBezTo>
                  <a:pt x="1330379" y="1736499"/>
                  <a:pt x="1329956" y="1735317"/>
                  <a:pt x="1329579" y="1734076"/>
                </a:cubicBezTo>
                <a:cubicBezTo>
                  <a:pt x="1329461" y="1733662"/>
                  <a:pt x="1329367" y="1733225"/>
                  <a:pt x="1329249" y="1732811"/>
                </a:cubicBezTo>
                <a:cubicBezTo>
                  <a:pt x="1328649" y="1730671"/>
                  <a:pt x="1328084" y="1728496"/>
                  <a:pt x="1327625" y="1726203"/>
                </a:cubicBezTo>
                <a:cubicBezTo>
                  <a:pt x="1327001" y="1723153"/>
                  <a:pt x="1326542" y="1719937"/>
                  <a:pt x="1326212" y="1716615"/>
                </a:cubicBezTo>
                <a:cubicBezTo>
                  <a:pt x="1326059" y="1715173"/>
                  <a:pt x="1325977" y="1713672"/>
                  <a:pt x="1325883" y="1712170"/>
                </a:cubicBezTo>
                <a:cubicBezTo>
                  <a:pt x="1325824" y="1711130"/>
                  <a:pt x="1325693" y="1710149"/>
                  <a:pt x="1325659" y="1709085"/>
                </a:cubicBezTo>
                <a:cubicBezTo>
                  <a:pt x="1325423" y="1710598"/>
                  <a:pt x="1325223" y="1712088"/>
                  <a:pt x="1325010" y="1713577"/>
                </a:cubicBezTo>
                <a:cubicBezTo>
                  <a:pt x="1324776" y="1715232"/>
                  <a:pt x="1324575" y="1716875"/>
                  <a:pt x="1324387" y="1718507"/>
                </a:cubicBezTo>
                <a:cubicBezTo>
                  <a:pt x="1324363" y="1718649"/>
                  <a:pt x="1324352" y="1718791"/>
                  <a:pt x="1324329" y="1718921"/>
                </a:cubicBezTo>
                <a:cubicBezTo>
                  <a:pt x="1323811" y="1723460"/>
                  <a:pt x="1323445" y="1727905"/>
                  <a:pt x="1323303" y="1732267"/>
                </a:cubicBezTo>
                <a:cubicBezTo>
                  <a:pt x="1323293" y="1732527"/>
                  <a:pt x="1323293" y="1732787"/>
                  <a:pt x="1323281" y="1733047"/>
                </a:cubicBezTo>
                <a:cubicBezTo>
                  <a:pt x="1323257" y="1733816"/>
                  <a:pt x="1323210" y="1734596"/>
                  <a:pt x="1323210" y="1735365"/>
                </a:cubicBezTo>
                <a:cubicBezTo>
                  <a:pt x="1323198" y="1736629"/>
                  <a:pt x="1323257" y="1737883"/>
                  <a:pt x="1323281" y="1739136"/>
                </a:cubicBezTo>
                <a:cubicBezTo>
                  <a:pt x="1323293" y="1739266"/>
                  <a:pt x="1323293" y="1739396"/>
                  <a:pt x="1323293" y="1739514"/>
                </a:cubicBezTo>
                <a:cubicBezTo>
                  <a:pt x="1323363" y="1741725"/>
                  <a:pt x="1323505" y="1743900"/>
                  <a:pt x="1323728" y="1746040"/>
                </a:cubicBezTo>
                <a:cubicBezTo>
                  <a:pt x="1323986" y="1748664"/>
                  <a:pt x="1324340" y="1751253"/>
                  <a:pt x="1324858" y="1753783"/>
                </a:cubicBezTo>
                <a:cubicBezTo>
                  <a:pt x="1325047" y="1754681"/>
                  <a:pt x="1325294" y="1755544"/>
                  <a:pt x="1325518" y="1756431"/>
                </a:cubicBezTo>
                <a:cubicBezTo>
                  <a:pt x="1325918" y="1758039"/>
                  <a:pt x="1326353" y="1759635"/>
                  <a:pt x="1326883" y="1761195"/>
                </a:cubicBezTo>
                <a:cubicBezTo>
                  <a:pt x="1327130" y="1761952"/>
                  <a:pt x="1327413" y="1762708"/>
                  <a:pt x="1327695" y="1763465"/>
                </a:cubicBezTo>
                <a:cubicBezTo>
                  <a:pt x="1327718" y="1763512"/>
                  <a:pt x="1327731" y="1763571"/>
                  <a:pt x="1327754" y="1763618"/>
                </a:cubicBezTo>
                <a:cubicBezTo>
                  <a:pt x="1328201" y="1764801"/>
                  <a:pt x="1328696" y="1765971"/>
                  <a:pt x="1329214" y="1767129"/>
                </a:cubicBezTo>
                <a:cubicBezTo>
                  <a:pt x="1329650" y="1768063"/>
                  <a:pt x="1330097" y="1769009"/>
                  <a:pt x="1330579" y="1769931"/>
                </a:cubicBezTo>
                <a:cubicBezTo>
                  <a:pt x="1330815" y="1770380"/>
                  <a:pt x="1331015" y="1770830"/>
                  <a:pt x="1331262" y="1771279"/>
                </a:cubicBezTo>
                <a:cubicBezTo>
                  <a:pt x="1331886" y="1772390"/>
                  <a:pt x="1332604" y="1773466"/>
                  <a:pt x="1333298" y="1774542"/>
                </a:cubicBezTo>
                <a:cubicBezTo>
                  <a:pt x="1333416" y="1774719"/>
                  <a:pt x="1333511" y="1774896"/>
                  <a:pt x="1333628" y="1775062"/>
                </a:cubicBezTo>
                <a:cubicBezTo>
                  <a:pt x="1334205" y="1775925"/>
                  <a:pt x="1334806" y="1776776"/>
                  <a:pt x="1335429" y="1777615"/>
                </a:cubicBezTo>
                <a:cubicBezTo>
                  <a:pt x="1335794" y="1778088"/>
                  <a:pt x="1336171" y="1778561"/>
                  <a:pt x="1336548" y="1779034"/>
                </a:cubicBezTo>
                <a:cubicBezTo>
                  <a:pt x="1336936" y="1779519"/>
                  <a:pt x="1337301" y="1780027"/>
                  <a:pt x="1337713" y="1780512"/>
                </a:cubicBezTo>
                <a:cubicBezTo>
                  <a:pt x="1337890" y="1780724"/>
                  <a:pt x="1338043" y="1780949"/>
                  <a:pt x="1338231" y="1781174"/>
                </a:cubicBezTo>
                <a:cubicBezTo>
                  <a:pt x="1338961" y="1782013"/>
                  <a:pt x="1339797" y="1782817"/>
                  <a:pt x="1340597" y="1783633"/>
                </a:cubicBezTo>
                <a:cubicBezTo>
                  <a:pt x="1342975" y="1786080"/>
                  <a:pt x="1345541" y="1788479"/>
                  <a:pt x="1348531" y="1790749"/>
                </a:cubicBezTo>
                <a:cubicBezTo>
                  <a:pt x="1349085" y="1791175"/>
                  <a:pt x="1349720" y="1791565"/>
                  <a:pt x="1350286" y="1791979"/>
                </a:cubicBezTo>
                <a:cubicBezTo>
                  <a:pt x="1353841" y="1794544"/>
                  <a:pt x="1357749" y="1797027"/>
                  <a:pt x="1362210" y="1799344"/>
                </a:cubicBezTo>
                <a:cubicBezTo>
                  <a:pt x="1364788" y="1800680"/>
                  <a:pt x="1387237" y="1821391"/>
                  <a:pt x="1402776" y="1828342"/>
                </a:cubicBezTo>
                <a:cubicBezTo>
                  <a:pt x="1408779" y="1831026"/>
                  <a:pt x="1413736" y="1831641"/>
                  <a:pt x="1416124" y="1828295"/>
                </a:cubicBezTo>
                <a:cubicBezTo>
                  <a:pt x="1417102" y="1826936"/>
                  <a:pt x="1417666" y="1824961"/>
                  <a:pt x="1417678" y="1822171"/>
                </a:cubicBezTo>
                <a:cubicBezTo>
                  <a:pt x="1417690" y="1821084"/>
                  <a:pt x="1417785" y="1820055"/>
                  <a:pt x="1417937" y="1819062"/>
                </a:cubicBezTo>
                <a:cubicBezTo>
                  <a:pt x="1418032" y="1818400"/>
                  <a:pt x="1418162" y="1817750"/>
                  <a:pt x="1418327" y="1817135"/>
                </a:cubicBezTo>
                <a:cubicBezTo>
                  <a:pt x="1419151" y="1813943"/>
                  <a:pt x="1420752" y="1811366"/>
                  <a:pt x="1422882" y="1809191"/>
                </a:cubicBezTo>
                <a:cubicBezTo>
                  <a:pt x="1423483" y="1808588"/>
                  <a:pt x="1424107" y="1808009"/>
                  <a:pt x="1424777" y="1807465"/>
                </a:cubicBezTo>
                <a:cubicBezTo>
                  <a:pt x="1434996" y="1799190"/>
                  <a:pt x="1453607" y="1797334"/>
                  <a:pt x="1463013" y="1787995"/>
                </a:cubicBezTo>
                <a:cubicBezTo>
                  <a:pt x="1464296" y="1786718"/>
                  <a:pt x="1465402" y="1785311"/>
                  <a:pt x="1466296" y="1783727"/>
                </a:cubicBezTo>
                <a:cubicBezTo>
                  <a:pt x="1468722" y="1779412"/>
                  <a:pt x="1469569" y="1773821"/>
                  <a:pt x="1467886" y="1766196"/>
                </a:cubicBezTo>
                <a:cubicBezTo>
                  <a:pt x="1466214" y="1758665"/>
                  <a:pt x="1465908" y="1748510"/>
                  <a:pt x="1464931" y="1738911"/>
                </a:cubicBezTo>
                <a:cubicBezTo>
                  <a:pt x="1464837" y="1738013"/>
                  <a:pt x="1464719" y="1737138"/>
                  <a:pt x="1464614" y="1736239"/>
                </a:cubicBezTo>
                <a:cubicBezTo>
                  <a:pt x="1464013" y="1731168"/>
                  <a:pt x="1463189" y="1726321"/>
                  <a:pt x="1461776" y="1722242"/>
                </a:cubicBezTo>
                <a:close/>
                <a:moveTo>
                  <a:pt x="1547358" y="1800644"/>
                </a:moveTo>
                <a:cubicBezTo>
                  <a:pt x="1544296" y="1800018"/>
                  <a:pt x="1541236" y="1799024"/>
                  <a:pt x="1538388" y="1798291"/>
                </a:cubicBezTo>
                <a:cubicBezTo>
                  <a:pt x="1538164" y="1798232"/>
                  <a:pt x="1538023" y="1798102"/>
                  <a:pt x="1537834" y="1798020"/>
                </a:cubicBezTo>
                <a:cubicBezTo>
                  <a:pt x="1535986" y="1799367"/>
                  <a:pt x="1534067" y="1800609"/>
                  <a:pt x="1532101" y="1801566"/>
                </a:cubicBezTo>
                <a:cubicBezTo>
                  <a:pt x="1533749" y="1801897"/>
                  <a:pt x="1535374" y="1802335"/>
                  <a:pt x="1537010" y="1802677"/>
                </a:cubicBezTo>
                <a:cubicBezTo>
                  <a:pt x="1540448" y="1801944"/>
                  <a:pt x="1544074" y="1801602"/>
                  <a:pt x="1547358" y="1800644"/>
                </a:cubicBezTo>
                <a:close/>
                <a:moveTo>
                  <a:pt x="753882" y="1067461"/>
                </a:moveTo>
                <a:cubicBezTo>
                  <a:pt x="753132" y="1068466"/>
                  <a:pt x="752535" y="1069577"/>
                  <a:pt x="752038" y="1070736"/>
                </a:cubicBezTo>
                <a:cubicBezTo>
                  <a:pt x="766441" y="1102454"/>
                  <a:pt x="761767" y="1092441"/>
                  <a:pt x="777036" y="1111403"/>
                </a:cubicBezTo>
                <a:cubicBezTo>
                  <a:pt x="765489" y="1090301"/>
                  <a:pt x="753933" y="1080453"/>
                  <a:pt x="753882" y="1067461"/>
                </a:cubicBezTo>
                <a:close/>
                <a:moveTo>
                  <a:pt x="1000791" y="1294462"/>
                </a:moveTo>
                <a:cubicBezTo>
                  <a:pt x="1000487" y="1295585"/>
                  <a:pt x="1000176" y="1296696"/>
                  <a:pt x="999870" y="1297819"/>
                </a:cubicBezTo>
                <a:cubicBezTo>
                  <a:pt x="999658" y="1298588"/>
                  <a:pt x="999455" y="1299356"/>
                  <a:pt x="999234" y="1300136"/>
                </a:cubicBezTo>
                <a:cubicBezTo>
                  <a:pt x="1000667" y="1303848"/>
                  <a:pt x="1002657" y="1307371"/>
                  <a:pt x="1004741" y="1310859"/>
                </a:cubicBezTo>
                <a:cubicBezTo>
                  <a:pt x="1006022" y="1312998"/>
                  <a:pt x="1007315" y="1315150"/>
                  <a:pt x="1008569" y="1317301"/>
                </a:cubicBezTo>
                <a:cubicBezTo>
                  <a:pt x="1008725" y="1317573"/>
                  <a:pt x="1008887" y="1317845"/>
                  <a:pt x="1009040" y="1318105"/>
                </a:cubicBezTo>
                <a:cubicBezTo>
                  <a:pt x="1009158" y="1318318"/>
                  <a:pt x="1009286" y="1318519"/>
                  <a:pt x="1009403" y="1318720"/>
                </a:cubicBezTo>
                <a:cubicBezTo>
                  <a:pt x="1009371" y="1318637"/>
                  <a:pt x="1009197" y="1318117"/>
                  <a:pt x="1008933" y="1317360"/>
                </a:cubicBezTo>
                <a:cubicBezTo>
                  <a:pt x="1008838" y="1317077"/>
                  <a:pt x="1008732" y="1316769"/>
                  <a:pt x="1008615" y="1316427"/>
                </a:cubicBezTo>
                <a:lnTo>
                  <a:pt x="1008614" y="1316427"/>
                </a:lnTo>
                <a:cubicBezTo>
                  <a:pt x="1007965" y="1314535"/>
                  <a:pt x="1007030" y="1311816"/>
                  <a:pt x="1006234" y="1309499"/>
                </a:cubicBezTo>
                <a:cubicBezTo>
                  <a:pt x="1005378" y="1307016"/>
                  <a:pt x="1004682" y="1304995"/>
                  <a:pt x="1004682" y="1304995"/>
                </a:cubicBezTo>
                <a:cubicBezTo>
                  <a:pt x="1004317" y="1303990"/>
                  <a:pt x="1003840" y="1302737"/>
                  <a:pt x="1003347" y="1301448"/>
                </a:cubicBezTo>
                <a:cubicBezTo>
                  <a:pt x="1002349" y="1298836"/>
                  <a:pt x="1001268" y="1296010"/>
                  <a:pt x="1000791" y="1294462"/>
                </a:cubicBezTo>
                <a:close/>
                <a:moveTo>
                  <a:pt x="1343833" y="1610149"/>
                </a:moveTo>
                <a:cubicBezTo>
                  <a:pt x="1344598" y="1610386"/>
                  <a:pt x="1345093" y="1611107"/>
                  <a:pt x="1345257" y="1611899"/>
                </a:cubicBezTo>
                <a:cubicBezTo>
                  <a:pt x="1345293" y="1612100"/>
                  <a:pt x="1345340" y="1612312"/>
                  <a:pt x="1345340" y="1612513"/>
                </a:cubicBezTo>
                <a:cubicBezTo>
                  <a:pt x="1345316" y="1614121"/>
                  <a:pt x="1344516" y="1614830"/>
                  <a:pt x="1343821" y="1616202"/>
                </a:cubicBezTo>
                <a:cubicBezTo>
                  <a:pt x="1343339" y="1617159"/>
                  <a:pt x="1343044" y="1618152"/>
                  <a:pt x="1342774" y="1619145"/>
                </a:cubicBezTo>
                <a:cubicBezTo>
                  <a:pt x="1342468" y="1620257"/>
                  <a:pt x="1342209" y="1621368"/>
                  <a:pt x="1341855" y="1622467"/>
                </a:cubicBezTo>
                <a:cubicBezTo>
                  <a:pt x="1341443" y="1623732"/>
                  <a:pt x="1339913" y="1623602"/>
                  <a:pt x="1339160" y="1622834"/>
                </a:cubicBezTo>
                <a:cubicBezTo>
                  <a:pt x="1338630" y="1622302"/>
                  <a:pt x="1338253" y="1621663"/>
                  <a:pt x="1337959" y="1620966"/>
                </a:cubicBezTo>
                <a:cubicBezTo>
                  <a:pt x="1336146" y="1616710"/>
                  <a:pt x="1338477" y="1610149"/>
                  <a:pt x="1343339" y="1610019"/>
                </a:cubicBezTo>
                <a:cubicBezTo>
                  <a:pt x="1343527" y="1610019"/>
                  <a:pt x="1343668" y="1610102"/>
                  <a:pt x="1343833" y="1610149"/>
                </a:cubicBezTo>
                <a:close/>
                <a:moveTo>
                  <a:pt x="1527970" y="1779211"/>
                </a:moveTo>
                <a:cubicBezTo>
                  <a:pt x="1522343" y="1778325"/>
                  <a:pt x="1516716" y="1777438"/>
                  <a:pt x="1511089" y="1776469"/>
                </a:cubicBezTo>
                <a:cubicBezTo>
                  <a:pt x="1511559" y="1777674"/>
                  <a:pt x="1511124" y="1778289"/>
                  <a:pt x="1510477" y="1779164"/>
                </a:cubicBezTo>
                <a:cubicBezTo>
                  <a:pt x="1514173" y="1780169"/>
                  <a:pt x="1520942" y="1782971"/>
                  <a:pt x="1519529" y="1786553"/>
                </a:cubicBezTo>
                <a:cubicBezTo>
                  <a:pt x="1522342" y="1784176"/>
                  <a:pt x="1525109" y="1781670"/>
                  <a:pt x="1527970" y="1779211"/>
                </a:cubicBezTo>
                <a:close/>
                <a:moveTo>
                  <a:pt x="848954" y="1150190"/>
                </a:moveTo>
                <a:cubicBezTo>
                  <a:pt x="848728" y="1155769"/>
                  <a:pt x="845107" y="1159919"/>
                  <a:pt x="849379" y="1163962"/>
                </a:cubicBezTo>
                <a:cubicBezTo>
                  <a:pt x="851327" y="1165806"/>
                  <a:pt x="863839" y="1177001"/>
                  <a:pt x="863764" y="1179720"/>
                </a:cubicBezTo>
                <a:cubicBezTo>
                  <a:pt x="864062" y="1168797"/>
                  <a:pt x="853983" y="1157507"/>
                  <a:pt x="848954" y="1150190"/>
                </a:cubicBezTo>
                <a:close/>
                <a:moveTo>
                  <a:pt x="930615" y="1224773"/>
                </a:moveTo>
                <a:cubicBezTo>
                  <a:pt x="929558" y="1223792"/>
                  <a:pt x="928454" y="1222799"/>
                  <a:pt x="927316" y="1221817"/>
                </a:cubicBezTo>
                <a:cubicBezTo>
                  <a:pt x="927302" y="1221806"/>
                  <a:pt x="927285" y="1221794"/>
                  <a:pt x="927270" y="1221782"/>
                </a:cubicBezTo>
                <a:cubicBezTo>
                  <a:pt x="926980" y="1221569"/>
                  <a:pt x="925368" y="1220446"/>
                  <a:pt x="923552" y="1219311"/>
                </a:cubicBezTo>
                <a:cubicBezTo>
                  <a:pt x="922776" y="1218826"/>
                  <a:pt x="921973" y="1218354"/>
                  <a:pt x="921208" y="1217940"/>
                </a:cubicBezTo>
                <a:cubicBezTo>
                  <a:pt x="920411" y="1217514"/>
                  <a:pt x="919661" y="1217160"/>
                  <a:pt x="919063" y="1216971"/>
                </a:cubicBezTo>
                <a:cubicBezTo>
                  <a:pt x="919713" y="1217975"/>
                  <a:pt x="920440" y="1218957"/>
                  <a:pt x="921196" y="1219926"/>
                </a:cubicBezTo>
                <a:cubicBezTo>
                  <a:pt x="922714" y="1221865"/>
                  <a:pt x="924424" y="1223756"/>
                  <a:pt x="926237" y="1225612"/>
                </a:cubicBezTo>
                <a:cubicBezTo>
                  <a:pt x="928258" y="1227681"/>
                  <a:pt x="930388" y="1229726"/>
                  <a:pt x="932551" y="1231759"/>
                </a:cubicBezTo>
                <a:cubicBezTo>
                  <a:pt x="936223" y="1235211"/>
                  <a:pt x="939926" y="1238687"/>
                  <a:pt x="943089" y="1242375"/>
                </a:cubicBezTo>
                <a:cubicBezTo>
                  <a:pt x="942324" y="1240200"/>
                  <a:pt x="941405" y="1238120"/>
                  <a:pt x="940288" y="1236193"/>
                </a:cubicBezTo>
                <a:cubicBezTo>
                  <a:pt x="939980" y="1235661"/>
                  <a:pt x="939731" y="1235081"/>
                  <a:pt x="939375" y="1234585"/>
                </a:cubicBezTo>
                <a:cubicBezTo>
                  <a:pt x="939366" y="1234573"/>
                  <a:pt x="939360" y="1234549"/>
                  <a:pt x="939351" y="1234538"/>
                </a:cubicBezTo>
                <a:cubicBezTo>
                  <a:pt x="938899" y="1233911"/>
                  <a:pt x="938429" y="1233355"/>
                  <a:pt x="937968" y="1232764"/>
                </a:cubicBezTo>
                <a:cubicBezTo>
                  <a:pt x="937683" y="1232398"/>
                  <a:pt x="937402" y="1232020"/>
                  <a:pt x="937113" y="1231665"/>
                </a:cubicBezTo>
                <a:cubicBezTo>
                  <a:pt x="936110" y="1230447"/>
                  <a:pt x="935090" y="1229289"/>
                  <a:pt x="934040" y="1228177"/>
                </a:cubicBezTo>
                <a:cubicBezTo>
                  <a:pt x="933054" y="1227208"/>
                  <a:pt x="932111" y="1226262"/>
                  <a:pt x="931193" y="1225352"/>
                </a:cubicBezTo>
                <a:cubicBezTo>
                  <a:pt x="931007" y="1225163"/>
                  <a:pt x="930797" y="1224950"/>
                  <a:pt x="930615" y="1224773"/>
                </a:cubicBezTo>
                <a:close/>
                <a:moveTo>
                  <a:pt x="763427" y="1069660"/>
                </a:moveTo>
                <a:cubicBezTo>
                  <a:pt x="758319" y="1071883"/>
                  <a:pt x="765934" y="1084165"/>
                  <a:pt x="769209" y="1088658"/>
                </a:cubicBezTo>
                <a:cubicBezTo>
                  <a:pt x="770866" y="1090927"/>
                  <a:pt x="773575" y="1092405"/>
                  <a:pt x="774670" y="1095077"/>
                </a:cubicBezTo>
                <a:cubicBezTo>
                  <a:pt x="774300" y="1094178"/>
                  <a:pt x="764269" y="1070760"/>
                  <a:pt x="763427" y="1069660"/>
                </a:cubicBezTo>
                <a:close/>
                <a:moveTo>
                  <a:pt x="1628629" y="1867176"/>
                </a:moveTo>
                <a:cubicBezTo>
                  <a:pt x="1632643" y="1870912"/>
                  <a:pt x="1626392" y="1876834"/>
                  <a:pt x="1622461" y="1873016"/>
                </a:cubicBezTo>
                <a:cubicBezTo>
                  <a:pt x="1619682" y="1870332"/>
                  <a:pt x="1616645" y="1867968"/>
                  <a:pt x="1613820" y="1865344"/>
                </a:cubicBezTo>
                <a:cubicBezTo>
                  <a:pt x="1611725" y="1863405"/>
                  <a:pt x="1609147" y="1861431"/>
                  <a:pt x="1608111" y="1858700"/>
                </a:cubicBezTo>
                <a:cubicBezTo>
                  <a:pt x="1607192" y="1856265"/>
                  <a:pt x="1609405" y="1852777"/>
                  <a:pt x="1612254" y="1854148"/>
                </a:cubicBezTo>
                <a:cubicBezTo>
                  <a:pt x="1615397" y="1855662"/>
                  <a:pt x="1618105" y="1858392"/>
                  <a:pt x="1620871" y="1860579"/>
                </a:cubicBezTo>
                <a:cubicBezTo>
                  <a:pt x="1623532" y="1862695"/>
                  <a:pt x="1626145" y="1864859"/>
                  <a:pt x="1628629" y="1867176"/>
                </a:cubicBezTo>
                <a:close/>
                <a:moveTo>
                  <a:pt x="1055972" y="1336453"/>
                </a:moveTo>
                <a:lnTo>
                  <a:pt x="1055911" y="1336535"/>
                </a:lnTo>
                <a:lnTo>
                  <a:pt x="1056024" y="1336535"/>
                </a:lnTo>
                <a:close/>
                <a:moveTo>
                  <a:pt x="896548" y="1189260"/>
                </a:moveTo>
                <a:cubicBezTo>
                  <a:pt x="896647" y="1189946"/>
                  <a:pt x="894926" y="1192429"/>
                  <a:pt x="893676" y="1194320"/>
                </a:cubicBezTo>
                <a:cubicBezTo>
                  <a:pt x="893675" y="1194332"/>
                  <a:pt x="891013" y="1202229"/>
                  <a:pt x="888182" y="1210646"/>
                </a:cubicBezTo>
                <a:cubicBezTo>
                  <a:pt x="887804" y="1211769"/>
                  <a:pt x="887426" y="1212880"/>
                  <a:pt x="887048" y="1214003"/>
                </a:cubicBezTo>
                <a:cubicBezTo>
                  <a:pt x="886676" y="1215115"/>
                  <a:pt x="886313" y="1216190"/>
                  <a:pt x="885952" y="1217266"/>
                </a:cubicBezTo>
                <a:cubicBezTo>
                  <a:pt x="885610" y="1218283"/>
                  <a:pt x="885279" y="1219264"/>
                  <a:pt x="884955" y="1220233"/>
                </a:cubicBezTo>
                <a:cubicBezTo>
                  <a:pt x="883492" y="1224584"/>
                  <a:pt x="882300" y="1228118"/>
                  <a:pt x="881792" y="1229632"/>
                </a:cubicBezTo>
                <a:cubicBezTo>
                  <a:pt x="881628" y="1230116"/>
                  <a:pt x="881509" y="1230471"/>
                  <a:pt x="881509" y="1230471"/>
                </a:cubicBezTo>
                <a:cubicBezTo>
                  <a:pt x="881656" y="1231322"/>
                  <a:pt x="881818" y="1232209"/>
                  <a:pt x="881971" y="1233072"/>
                </a:cubicBezTo>
                <a:cubicBezTo>
                  <a:pt x="882181" y="1234254"/>
                  <a:pt x="882383" y="1235412"/>
                  <a:pt x="882601" y="1236618"/>
                </a:cubicBezTo>
                <a:cubicBezTo>
                  <a:pt x="882658" y="1236429"/>
                  <a:pt x="883038" y="1235188"/>
                  <a:pt x="883599" y="1233344"/>
                </a:cubicBezTo>
                <a:cubicBezTo>
                  <a:pt x="883883" y="1232410"/>
                  <a:pt x="884216" y="1231322"/>
                  <a:pt x="884594" y="1230081"/>
                </a:cubicBezTo>
                <a:cubicBezTo>
                  <a:pt x="885020" y="1228686"/>
                  <a:pt x="885482" y="1227173"/>
                  <a:pt x="885996" y="1225482"/>
                </a:cubicBezTo>
                <a:cubicBezTo>
                  <a:pt x="886102" y="1225139"/>
                  <a:pt x="886215" y="1224761"/>
                  <a:pt x="886323" y="1224406"/>
                </a:cubicBezTo>
                <a:cubicBezTo>
                  <a:pt x="886628" y="1223402"/>
                  <a:pt x="886935" y="1222385"/>
                  <a:pt x="887259" y="1221321"/>
                </a:cubicBezTo>
                <a:cubicBezTo>
                  <a:pt x="887595" y="1220222"/>
                  <a:pt x="887941" y="1219075"/>
                  <a:pt x="888289" y="1217916"/>
                </a:cubicBezTo>
                <a:cubicBezTo>
                  <a:pt x="888598" y="1216900"/>
                  <a:pt x="888907" y="1215871"/>
                  <a:pt x="889220" y="1214831"/>
                </a:cubicBezTo>
                <a:lnTo>
                  <a:pt x="889222" y="1214831"/>
                </a:lnTo>
                <a:cubicBezTo>
                  <a:pt x="889561" y="1213708"/>
                  <a:pt x="889896" y="1212596"/>
                  <a:pt x="890234" y="1211473"/>
                </a:cubicBezTo>
                <a:cubicBezTo>
                  <a:pt x="893536" y="1200467"/>
                  <a:pt x="896640" y="1189899"/>
                  <a:pt x="896548" y="1189260"/>
                </a:cubicBezTo>
                <a:close/>
                <a:moveTo>
                  <a:pt x="1444989" y="1695170"/>
                </a:moveTo>
                <a:cubicBezTo>
                  <a:pt x="1445683" y="1696317"/>
                  <a:pt x="1445036" y="1698208"/>
                  <a:pt x="1443505" y="1698161"/>
                </a:cubicBezTo>
                <a:cubicBezTo>
                  <a:pt x="1440821" y="1698079"/>
                  <a:pt x="1438078" y="1696364"/>
                  <a:pt x="1435807" y="1694508"/>
                </a:cubicBezTo>
                <a:cubicBezTo>
                  <a:pt x="1435135" y="1693965"/>
                  <a:pt x="1434488" y="1693409"/>
                  <a:pt x="1433923" y="1692877"/>
                </a:cubicBezTo>
                <a:cubicBezTo>
                  <a:pt x="1432605" y="1691648"/>
                  <a:pt x="1433746" y="1689023"/>
                  <a:pt x="1435618" y="1689602"/>
                </a:cubicBezTo>
                <a:cubicBezTo>
                  <a:pt x="1436442" y="1689862"/>
                  <a:pt x="1437361" y="1690170"/>
                  <a:pt x="1438302" y="1690536"/>
                </a:cubicBezTo>
                <a:cubicBezTo>
                  <a:pt x="1440916" y="1691565"/>
                  <a:pt x="1443682" y="1693042"/>
                  <a:pt x="1444989" y="1695170"/>
                </a:cubicBezTo>
                <a:close/>
                <a:moveTo>
                  <a:pt x="1475797" y="1722751"/>
                </a:moveTo>
                <a:cubicBezTo>
                  <a:pt x="1475738" y="1722739"/>
                  <a:pt x="1475679" y="1722727"/>
                  <a:pt x="1475608" y="1722715"/>
                </a:cubicBezTo>
                <a:cubicBezTo>
                  <a:pt x="1474726" y="1722467"/>
                  <a:pt x="1473901" y="1722313"/>
                  <a:pt x="1473078" y="1722148"/>
                </a:cubicBezTo>
                <a:cubicBezTo>
                  <a:pt x="1472195" y="1723637"/>
                  <a:pt x="1471312" y="1725115"/>
                  <a:pt x="1470394" y="1726652"/>
                </a:cubicBezTo>
                <a:cubicBezTo>
                  <a:pt x="1470605" y="1727858"/>
                  <a:pt x="1470782" y="1729063"/>
                  <a:pt x="1470911" y="1730258"/>
                </a:cubicBezTo>
                <a:cubicBezTo>
                  <a:pt x="1472571" y="1727775"/>
                  <a:pt x="1474184" y="1725269"/>
                  <a:pt x="1475797" y="1722751"/>
                </a:cubicBezTo>
                <a:close/>
                <a:moveTo>
                  <a:pt x="1053359" y="1331960"/>
                </a:moveTo>
                <a:cubicBezTo>
                  <a:pt x="1052094" y="1333568"/>
                  <a:pt x="1050902" y="1335069"/>
                  <a:pt x="1049867" y="1336370"/>
                </a:cubicBezTo>
                <a:cubicBezTo>
                  <a:pt x="1049954" y="1336370"/>
                  <a:pt x="1050041" y="1336370"/>
                  <a:pt x="1050127" y="1336370"/>
                </a:cubicBezTo>
                <a:cubicBezTo>
                  <a:pt x="1051141" y="1335152"/>
                  <a:pt x="1052291" y="1333745"/>
                  <a:pt x="1053514" y="1332244"/>
                </a:cubicBezTo>
                <a:cubicBezTo>
                  <a:pt x="1053463" y="1332149"/>
                  <a:pt x="1053408" y="1332055"/>
                  <a:pt x="1053359" y="1331960"/>
                </a:cubicBezTo>
                <a:close/>
                <a:moveTo>
                  <a:pt x="833285" y="1126842"/>
                </a:moveTo>
                <a:cubicBezTo>
                  <a:pt x="826945" y="1142990"/>
                  <a:pt x="819588" y="1154363"/>
                  <a:pt x="810045" y="1167792"/>
                </a:cubicBezTo>
                <a:cubicBezTo>
                  <a:pt x="811487" y="1170878"/>
                  <a:pt x="812948" y="1173892"/>
                  <a:pt x="814410" y="1176895"/>
                </a:cubicBezTo>
                <a:cubicBezTo>
                  <a:pt x="817053" y="1167579"/>
                  <a:pt x="825869" y="1156893"/>
                  <a:pt x="830571" y="1140366"/>
                </a:cubicBezTo>
                <a:cubicBezTo>
                  <a:pt x="831853" y="1135862"/>
                  <a:pt x="832671" y="1131358"/>
                  <a:pt x="833285" y="1126842"/>
                </a:cubicBezTo>
                <a:close/>
                <a:moveTo>
                  <a:pt x="1557269" y="1794083"/>
                </a:moveTo>
                <a:cubicBezTo>
                  <a:pt x="1555221" y="1792960"/>
                  <a:pt x="1553244" y="1791943"/>
                  <a:pt x="1550972" y="1791269"/>
                </a:cubicBezTo>
                <a:cubicBezTo>
                  <a:pt x="1549041" y="1790690"/>
                  <a:pt x="1547075" y="1790324"/>
                  <a:pt x="1545109" y="1789898"/>
                </a:cubicBezTo>
                <a:cubicBezTo>
                  <a:pt x="1544627" y="1790868"/>
                  <a:pt x="1544121" y="1791837"/>
                  <a:pt x="1543437" y="1792735"/>
                </a:cubicBezTo>
                <a:cubicBezTo>
                  <a:pt x="1547181" y="1793752"/>
                  <a:pt x="1551184" y="1794851"/>
                  <a:pt x="1554091" y="1797027"/>
                </a:cubicBezTo>
                <a:cubicBezTo>
                  <a:pt x="1555220" y="1796104"/>
                  <a:pt x="1556257" y="1795111"/>
                  <a:pt x="1557269" y="1794083"/>
                </a:cubicBezTo>
                <a:close/>
                <a:moveTo>
                  <a:pt x="1048155" y="1322054"/>
                </a:moveTo>
                <a:lnTo>
                  <a:pt x="1048153" y="1322054"/>
                </a:lnTo>
                <a:lnTo>
                  <a:pt x="1048154" y="1322055"/>
                </a:lnTo>
                <a:lnTo>
                  <a:pt x="1035908" y="1335791"/>
                </a:lnTo>
                <a:cubicBezTo>
                  <a:pt x="1035727" y="1336642"/>
                  <a:pt x="1035575" y="1337599"/>
                  <a:pt x="1035434" y="1338592"/>
                </a:cubicBezTo>
                <a:cubicBezTo>
                  <a:pt x="1036231" y="1338297"/>
                  <a:pt x="1037035" y="1338001"/>
                  <a:pt x="1037892" y="1337765"/>
                </a:cubicBezTo>
                <a:cubicBezTo>
                  <a:pt x="1040553" y="1334809"/>
                  <a:pt x="1044725" y="1330246"/>
                  <a:pt x="1049523" y="1324879"/>
                </a:cubicBezTo>
                <a:lnTo>
                  <a:pt x="1048154" y="1322055"/>
                </a:lnTo>
                <a:close/>
                <a:moveTo>
                  <a:pt x="1299537" y="1552152"/>
                </a:moveTo>
                <a:cubicBezTo>
                  <a:pt x="1299137" y="1552234"/>
                  <a:pt x="1298831" y="1552376"/>
                  <a:pt x="1298478" y="1552483"/>
                </a:cubicBezTo>
                <a:cubicBezTo>
                  <a:pt x="1298125" y="1552589"/>
                  <a:pt x="1297724" y="1552684"/>
                  <a:pt x="1297430" y="1552825"/>
                </a:cubicBezTo>
                <a:cubicBezTo>
                  <a:pt x="1295664" y="1553629"/>
                  <a:pt x="1294781" y="1554894"/>
                  <a:pt x="1294805" y="1556632"/>
                </a:cubicBezTo>
                <a:cubicBezTo>
                  <a:pt x="1294781" y="1556939"/>
                  <a:pt x="1294758" y="1557247"/>
                  <a:pt x="1294746" y="1557542"/>
                </a:cubicBezTo>
                <a:cubicBezTo>
                  <a:pt x="1294734" y="1557720"/>
                  <a:pt x="1294722" y="1557897"/>
                  <a:pt x="1294711" y="1558062"/>
                </a:cubicBezTo>
                <a:cubicBezTo>
                  <a:pt x="1294699" y="1558323"/>
                  <a:pt x="1294675" y="1558571"/>
                  <a:pt x="1294664" y="1558831"/>
                </a:cubicBezTo>
                <a:cubicBezTo>
                  <a:pt x="1294216" y="1560710"/>
                  <a:pt x="1293722" y="1562425"/>
                  <a:pt x="1293263" y="1564080"/>
                </a:cubicBezTo>
                <a:cubicBezTo>
                  <a:pt x="1293063" y="1564777"/>
                  <a:pt x="1292874" y="1565463"/>
                  <a:pt x="1292709" y="1566149"/>
                </a:cubicBezTo>
                <a:cubicBezTo>
                  <a:pt x="1291803" y="1569766"/>
                  <a:pt x="1291344" y="1573218"/>
                  <a:pt x="1292309" y="1577403"/>
                </a:cubicBezTo>
                <a:cubicBezTo>
                  <a:pt x="1292368" y="1577627"/>
                  <a:pt x="1292380" y="1577840"/>
                  <a:pt x="1292439" y="1578065"/>
                </a:cubicBezTo>
                <a:cubicBezTo>
                  <a:pt x="1293157" y="1575251"/>
                  <a:pt x="1294146" y="1572544"/>
                  <a:pt x="1295594" y="1570156"/>
                </a:cubicBezTo>
                <a:cubicBezTo>
                  <a:pt x="1295817" y="1569801"/>
                  <a:pt x="1296123" y="1569506"/>
                  <a:pt x="1296465" y="1569293"/>
                </a:cubicBezTo>
                <a:cubicBezTo>
                  <a:pt x="1297548" y="1568619"/>
                  <a:pt x="1299054" y="1568667"/>
                  <a:pt x="1299937" y="1569695"/>
                </a:cubicBezTo>
                <a:cubicBezTo>
                  <a:pt x="1300938" y="1570842"/>
                  <a:pt x="1302080" y="1572059"/>
                  <a:pt x="1303292" y="1573348"/>
                </a:cubicBezTo>
                <a:cubicBezTo>
                  <a:pt x="1304540" y="1574684"/>
                  <a:pt x="1305859" y="1576091"/>
                  <a:pt x="1307165" y="1577545"/>
                </a:cubicBezTo>
                <a:cubicBezTo>
                  <a:pt x="1310202" y="1571705"/>
                  <a:pt x="1308284" y="1567839"/>
                  <a:pt x="1305482" y="1563749"/>
                </a:cubicBezTo>
                <a:cubicBezTo>
                  <a:pt x="1305011" y="1563063"/>
                  <a:pt x="1304517" y="1562366"/>
                  <a:pt x="1304010" y="1561656"/>
                </a:cubicBezTo>
                <a:cubicBezTo>
                  <a:pt x="1302845" y="1559989"/>
                  <a:pt x="1301644" y="1558228"/>
                  <a:pt x="1300655" y="1556242"/>
                </a:cubicBezTo>
                <a:cubicBezTo>
                  <a:pt x="1300620" y="1556183"/>
                  <a:pt x="1300597" y="1556124"/>
                  <a:pt x="1300561" y="1556065"/>
                </a:cubicBezTo>
                <a:cubicBezTo>
                  <a:pt x="1299984" y="1554871"/>
                  <a:pt x="1299667" y="1553476"/>
                  <a:pt x="1299537" y="1552152"/>
                </a:cubicBezTo>
                <a:close/>
                <a:moveTo>
                  <a:pt x="828354" y="1116699"/>
                </a:moveTo>
                <a:lnTo>
                  <a:pt x="828353" y="1116699"/>
                </a:lnTo>
                <a:lnTo>
                  <a:pt x="828350" y="1116707"/>
                </a:lnTo>
                <a:lnTo>
                  <a:pt x="824726" y="1123726"/>
                </a:lnTo>
                <a:cubicBezTo>
                  <a:pt x="818885" y="1134814"/>
                  <a:pt x="807938" y="1155146"/>
                  <a:pt x="805716" y="1158276"/>
                </a:cubicBezTo>
                <a:cubicBezTo>
                  <a:pt x="806298" y="1159588"/>
                  <a:pt x="806877" y="1160912"/>
                  <a:pt x="807468" y="1162212"/>
                </a:cubicBezTo>
                <a:cubicBezTo>
                  <a:pt x="811369" y="1153346"/>
                  <a:pt x="815281" y="1147415"/>
                  <a:pt x="818872" y="1140976"/>
                </a:cubicBezTo>
                <a:lnTo>
                  <a:pt x="828350" y="1116707"/>
                </a:lnTo>
                <a:close/>
                <a:moveTo>
                  <a:pt x="1526921" y="1760781"/>
                </a:moveTo>
                <a:cubicBezTo>
                  <a:pt x="1517869" y="1764162"/>
                  <a:pt x="1523590" y="1762023"/>
                  <a:pt x="1518411" y="1764020"/>
                </a:cubicBezTo>
                <a:cubicBezTo>
                  <a:pt x="1523190" y="1764611"/>
                  <a:pt x="1527958" y="1765368"/>
                  <a:pt x="1532714" y="1766196"/>
                </a:cubicBezTo>
                <a:cubicBezTo>
                  <a:pt x="1530736" y="1764446"/>
                  <a:pt x="1528758" y="1762673"/>
                  <a:pt x="1526921" y="1760781"/>
                </a:cubicBezTo>
                <a:close/>
                <a:moveTo>
                  <a:pt x="893725" y="1175736"/>
                </a:moveTo>
                <a:cubicBezTo>
                  <a:pt x="893483" y="1176339"/>
                  <a:pt x="882919" y="1198659"/>
                  <a:pt x="879253" y="1206165"/>
                </a:cubicBezTo>
                <a:cubicBezTo>
                  <a:pt x="878581" y="1207549"/>
                  <a:pt x="878114" y="1208482"/>
                  <a:pt x="878014" y="1208636"/>
                </a:cubicBezTo>
                <a:cubicBezTo>
                  <a:pt x="878061" y="1208967"/>
                  <a:pt x="878116" y="1209322"/>
                  <a:pt x="878165" y="1209653"/>
                </a:cubicBezTo>
                <a:cubicBezTo>
                  <a:pt x="878313" y="1210658"/>
                  <a:pt x="878466" y="1211674"/>
                  <a:pt x="878620" y="1212703"/>
                </a:cubicBezTo>
                <a:cubicBezTo>
                  <a:pt x="878643" y="1212868"/>
                  <a:pt x="878667" y="1213022"/>
                  <a:pt x="878690" y="1213176"/>
                </a:cubicBezTo>
                <a:cubicBezTo>
                  <a:pt x="878707" y="1213128"/>
                  <a:pt x="878761" y="1213010"/>
                  <a:pt x="878786" y="1212939"/>
                </a:cubicBezTo>
                <a:cubicBezTo>
                  <a:pt x="878975" y="1212455"/>
                  <a:pt x="879381" y="1211473"/>
                  <a:pt x="879957" y="1210114"/>
                </a:cubicBezTo>
                <a:cubicBezTo>
                  <a:pt x="880344" y="1209204"/>
                  <a:pt x="880806" y="1208116"/>
                  <a:pt x="881319" y="1206922"/>
                </a:cubicBezTo>
                <a:lnTo>
                  <a:pt x="881320" y="1206922"/>
                </a:lnTo>
                <a:cubicBezTo>
                  <a:pt x="886081" y="1195762"/>
                  <a:pt x="895395" y="1174093"/>
                  <a:pt x="893725" y="1175736"/>
                </a:cubicBezTo>
                <a:close/>
                <a:moveTo>
                  <a:pt x="1318171" y="1566846"/>
                </a:moveTo>
                <a:cubicBezTo>
                  <a:pt x="1316312" y="1569931"/>
                  <a:pt x="1314946" y="1573324"/>
                  <a:pt x="1313757" y="1576764"/>
                </a:cubicBezTo>
                <a:cubicBezTo>
                  <a:pt x="1313028" y="1578904"/>
                  <a:pt x="1312345" y="1581067"/>
                  <a:pt x="1311697" y="1583207"/>
                </a:cubicBezTo>
                <a:cubicBezTo>
                  <a:pt x="1312569" y="1584437"/>
                  <a:pt x="1313240" y="1585571"/>
                  <a:pt x="1313828" y="1586647"/>
                </a:cubicBezTo>
                <a:cubicBezTo>
                  <a:pt x="1316253" y="1591104"/>
                  <a:pt x="1316512" y="1594414"/>
                  <a:pt x="1315782" y="1597854"/>
                </a:cubicBezTo>
                <a:cubicBezTo>
                  <a:pt x="1315606" y="1598694"/>
                  <a:pt x="1315394" y="1599533"/>
                  <a:pt x="1315123" y="1600408"/>
                </a:cubicBezTo>
                <a:cubicBezTo>
                  <a:pt x="1319314" y="1595927"/>
                  <a:pt x="1323634" y="1590915"/>
                  <a:pt x="1324070" y="1585453"/>
                </a:cubicBezTo>
                <a:cubicBezTo>
                  <a:pt x="1324117" y="1584815"/>
                  <a:pt x="1324152" y="1584188"/>
                  <a:pt x="1324093" y="1583538"/>
                </a:cubicBezTo>
                <a:cubicBezTo>
                  <a:pt x="1323552" y="1577876"/>
                  <a:pt x="1320750" y="1572201"/>
                  <a:pt x="1318171" y="1566846"/>
                </a:cubicBezTo>
                <a:close/>
                <a:moveTo>
                  <a:pt x="936638" y="1214370"/>
                </a:moveTo>
                <a:lnTo>
                  <a:pt x="936636" y="1214382"/>
                </a:lnTo>
                <a:cubicBezTo>
                  <a:pt x="929497" y="1207549"/>
                  <a:pt x="921452" y="1199652"/>
                  <a:pt x="921339" y="1205397"/>
                </a:cubicBezTo>
                <a:cubicBezTo>
                  <a:pt x="921201" y="1211887"/>
                  <a:pt x="929408" y="1214571"/>
                  <a:pt x="933209" y="1217940"/>
                </a:cubicBezTo>
                <a:cubicBezTo>
                  <a:pt x="934517" y="1219098"/>
                  <a:pt x="937691" y="1222373"/>
                  <a:pt x="940267" y="1225707"/>
                </a:cubicBezTo>
                <a:cubicBezTo>
                  <a:pt x="941134" y="1226522"/>
                  <a:pt x="942059" y="1227255"/>
                  <a:pt x="942883" y="1228130"/>
                </a:cubicBezTo>
                <a:cubicBezTo>
                  <a:pt x="943467" y="1228745"/>
                  <a:pt x="944071" y="1229513"/>
                  <a:pt x="944670" y="1230211"/>
                </a:cubicBezTo>
                <a:cubicBezTo>
                  <a:pt x="945971" y="1231736"/>
                  <a:pt x="947250" y="1233403"/>
                  <a:pt x="948493" y="1235235"/>
                </a:cubicBezTo>
                <a:cubicBezTo>
                  <a:pt x="948811" y="1235696"/>
                  <a:pt x="949151" y="1236110"/>
                  <a:pt x="949458" y="1236595"/>
                </a:cubicBezTo>
                <a:cubicBezTo>
                  <a:pt x="949464" y="1236571"/>
                  <a:pt x="949470" y="1236524"/>
                  <a:pt x="949476" y="1236500"/>
                </a:cubicBezTo>
                <a:cubicBezTo>
                  <a:pt x="949264" y="1236110"/>
                  <a:pt x="949091" y="1235684"/>
                  <a:pt x="948891" y="1235282"/>
                </a:cubicBezTo>
                <a:cubicBezTo>
                  <a:pt x="948174" y="1233852"/>
                  <a:pt x="947499" y="1232374"/>
                  <a:pt x="946863" y="1230861"/>
                </a:cubicBezTo>
                <a:cubicBezTo>
                  <a:pt x="945409" y="1227385"/>
                  <a:pt x="944003" y="1223874"/>
                  <a:pt x="941939" y="1221120"/>
                </a:cubicBezTo>
                <a:cubicBezTo>
                  <a:pt x="940227" y="1218826"/>
                  <a:pt x="938437" y="1216592"/>
                  <a:pt x="936638" y="1214370"/>
                </a:cubicBezTo>
                <a:close/>
                <a:moveTo>
                  <a:pt x="1099334" y="1362236"/>
                </a:moveTo>
                <a:cubicBezTo>
                  <a:pt x="1097685" y="1361586"/>
                  <a:pt x="1095825" y="1361184"/>
                  <a:pt x="1093824" y="1361006"/>
                </a:cubicBezTo>
                <a:cubicBezTo>
                  <a:pt x="1093765" y="1360994"/>
                  <a:pt x="1093707" y="1360994"/>
                  <a:pt x="1093659" y="1360983"/>
                </a:cubicBezTo>
                <a:cubicBezTo>
                  <a:pt x="1092941" y="1360924"/>
                  <a:pt x="1092212" y="1360912"/>
                  <a:pt x="1091482" y="1360888"/>
                </a:cubicBezTo>
                <a:cubicBezTo>
                  <a:pt x="1090846" y="1360876"/>
                  <a:pt x="1090210" y="1360888"/>
                  <a:pt x="1089563" y="1360900"/>
                </a:cubicBezTo>
                <a:cubicBezTo>
                  <a:pt x="1086467" y="1360971"/>
                  <a:pt x="1083312" y="1361325"/>
                  <a:pt x="1080428" y="1361739"/>
                </a:cubicBezTo>
                <a:cubicBezTo>
                  <a:pt x="1079627" y="1361857"/>
                  <a:pt x="1078851" y="1361964"/>
                  <a:pt x="1078097" y="1362082"/>
                </a:cubicBezTo>
                <a:cubicBezTo>
                  <a:pt x="1076484" y="1362330"/>
                  <a:pt x="1075001" y="1362567"/>
                  <a:pt x="1073753" y="1362732"/>
                </a:cubicBezTo>
                <a:cubicBezTo>
                  <a:pt x="1073165" y="1362803"/>
                  <a:pt x="1072600" y="1362874"/>
                  <a:pt x="1072117" y="1362921"/>
                </a:cubicBezTo>
                <a:cubicBezTo>
                  <a:pt x="1064489" y="1363560"/>
                  <a:pt x="1067114" y="1356561"/>
                  <a:pt x="1058152" y="1368513"/>
                </a:cubicBezTo>
                <a:cubicBezTo>
                  <a:pt x="1057745" y="1369057"/>
                  <a:pt x="1057115" y="1369069"/>
                  <a:pt x="1056558" y="1368856"/>
                </a:cubicBezTo>
                <a:cubicBezTo>
                  <a:pt x="1055834" y="1368584"/>
                  <a:pt x="1055241" y="1367898"/>
                  <a:pt x="1055495" y="1367083"/>
                </a:cubicBezTo>
                <a:cubicBezTo>
                  <a:pt x="1055888" y="1365818"/>
                  <a:pt x="1056776" y="1364482"/>
                  <a:pt x="1057616" y="1363146"/>
                </a:cubicBezTo>
                <a:cubicBezTo>
                  <a:pt x="1059023" y="1360912"/>
                  <a:pt x="1060298" y="1358713"/>
                  <a:pt x="1058901" y="1357034"/>
                </a:cubicBezTo>
                <a:cubicBezTo>
                  <a:pt x="1058040" y="1356006"/>
                  <a:pt x="1057202" y="1355379"/>
                  <a:pt x="1056389" y="1355072"/>
                </a:cubicBezTo>
                <a:cubicBezTo>
                  <a:pt x="1056134" y="1354965"/>
                  <a:pt x="1055888" y="1354942"/>
                  <a:pt x="1055639" y="1354906"/>
                </a:cubicBezTo>
                <a:cubicBezTo>
                  <a:pt x="1050081" y="1354043"/>
                  <a:pt x="1045876" y="1367615"/>
                  <a:pt x="1044541" y="1370960"/>
                </a:cubicBezTo>
                <a:cubicBezTo>
                  <a:pt x="1043282" y="1374117"/>
                  <a:pt x="1042508" y="1367792"/>
                  <a:pt x="1045045" y="1360072"/>
                </a:cubicBezTo>
                <a:cubicBezTo>
                  <a:pt x="1045967" y="1357259"/>
                  <a:pt x="1049869" y="1353795"/>
                  <a:pt x="1047693" y="1351360"/>
                </a:cubicBezTo>
                <a:cubicBezTo>
                  <a:pt x="1047110" y="1350710"/>
                  <a:pt x="1046524" y="1350355"/>
                  <a:pt x="1045939" y="1350189"/>
                </a:cubicBezTo>
                <a:cubicBezTo>
                  <a:pt x="1045610" y="1350095"/>
                  <a:pt x="1045283" y="1350071"/>
                  <a:pt x="1044958" y="1350107"/>
                </a:cubicBezTo>
                <a:cubicBezTo>
                  <a:pt x="1042613" y="1350379"/>
                  <a:pt x="1040370" y="1353842"/>
                  <a:pt x="1038683" y="1357885"/>
                </a:cubicBezTo>
                <a:cubicBezTo>
                  <a:pt x="1038565" y="1358169"/>
                  <a:pt x="1038457" y="1358453"/>
                  <a:pt x="1038345" y="1358736"/>
                </a:cubicBezTo>
                <a:cubicBezTo>
                  <a:pt x="1037133" y="1361834"/>
                  <a:pt x="1036248" y="1365120"/>
                  <a:pt x="1035901" y="1367473"/>
                </a:cubicBezTo>
                <a:cubicBezTo>
                  <a:pt x="1035731" y="1368572"/>
                  <a:pt x="1033881" y="1368560"/>
                  <a:pt x="1033920" y="1367402"/>
                </a:cubicBezTo>
                <a:cubicBezTo>
                  <a:pt x="1034100" y="1361704"/>
                  <a:pt x="1034261" y="1353322"/>
                  <a:pt x="1038892" y="1349054"/>
                </a:cubicBezTo>
                <a:lnTo>
                  <a:pt x="1038887" y="1349043"/>
                </a:lnTo>
                <a:cubicBezTo>
                  <a:pt x="1031170" y="1348381"/>
                  <a:pt x="1027588" y="1354008"/>
                  <a:pt x="1026053" y="1360817"/>
                </a:cubicBezTo>
                <a:cubicBezTo>
                  <a:pt x="1024220" y="1368927"/>
                  <a:pt x="1025200" y="1375098"/>
                  <a:pt x="1027395" y="1380488"/>
                </a:cubicBezTo>
                <a:cubicBezTo>
                  <a:pt x="1027976" y="1381919"/>
                  <a:pt x="1028621" y="1383302"/>
                  <a:pt x="1029351" y="1384638"/>
                </a:cubicBezTo>
                <a:cubicBezTo>
                  <a:pt x="1031118" y="1387865"/>
                  <a:pt x="1033217" y="1390892"/>
                  <a:pt x="1035289" y="1393977"/>
                </a:cubicBezTo>
                <a:cubicBezTo>
                  <a:pt x="1037563" y="1393126"/>
                  <a:pt x="1039786" y="1392913"/>
                  <a:pt x="1041630" y="1393374"/>
                </a:cubicBezTo>
                <a:cubicBezTo>
                  <a:pt x="1041739" y="1393398"/>
                  <a:pt x="1041853" y="1393421"/>
                  <a:pt x="1041958" y="1393445"/>
                </a:cubicBezTo>
                <a:cubicBezTo>
                  <a:pt x="1042132" y="1393504"/>
                  <a:pt x="1042335" y="1393504"/>
                  <a:pt x="1042501" y="1393575"/>
                </a:cubicBezTo>
                <a:cubicBezTo>
                  <a:pt x="1045793" y="1394923"/>
                  <a:pt x="1047409" y="1398481"/>
                  <a:pt x="1046102" y="1401921"/>
                </a:cubicBezTo>
                <a:cubicBezTo>
                  <a:pt x="1045476" y="1403564"/>
                  <a:pt x="1044160" y="1405160"/>
                  <a:pt x="1042013" y="1406496"/>
                </a:cubicBezTo>
                <a:cubicBezTo>
                  <a:pt x="1042251" y="1407158"/>
                  <a:pt x="1042517" y="1407797"/>
                  <a:pt x="1042718" y="1408494"/>
                </a:cubicBezTo>
                <a:cubicBezTo>
                  <a:pt x="1043449" y="1411024"/>
                  <a:pt x="1043903" y="1413755"/>
                  <a:pt x="1044007" y="1416769"/>
                </a:cubicBezTo>
                <a:cubicBezTo>
                  <a:pt x="1044056" y="1418212"/>
                  <a:pt x="1043998" y="1419736"/>
                  <a:pt x="1043867" y="1421321"/>
                </a:cubicBezTo>
                <a:cubicBezTo>
                  <a:pt x="1043860" y="1421415"/>
                  <a:pt x="1043865" y="1421486"/>
                  <a:pt x="1043856" y="1421581"/>
                </a:cubicBezTo>
                <a:cubicBezTo>
                  <a:pt x="1044225" y="1421214"/>
                  <a:pt x="1044603" y="1420860"/>
                  <a:pt x="1044965" y="1420481"/>
                </a:cubicBezTo>
                <a:cubicBezTo>
                  <a:pt x="1045376" y="1420056"/>
                  <a:pt x="1045758" y="1419607"/>
                  <a:pt x="1046154" y="1419169"/>
                </a:cubicBezTo>
                <a:cubicBezTo>
                  <a:pt x="1046696" y="1418566"/>
                  <a:pt x="1047238" y="1417975"/>
                  <a:pt x="1047752" y="1417360"/>
                </a:cubicBezTo>
                <a:cubicBezTo>
                  <a:pt x="1047654" y="1416332"/>
                  <a:pt x="1047628" y="1415363"/>
                  <a:pt x="1047645" y="1414641"/>
                </a:cubicBezTo>
                <a:cubicBezTo>
                  <a:pt x="1047652" y="1414310"/>
                  <a:pt x="1047657" y="1413920"/>
                  <a:pt x="1047662" y="1413566"/>
                </a:cubicBezTo>
                <a:cubicBezTo>
                  <a:pt x="1047707" y="1410232"/>
                  <a:pt x="1047738" y="1405964"/>
                  <a:pt x="1049479" y="1403245"/>
                </a:cubicBezTo>
                <a:cubicBezTo>
                  <a:pt x="1049502" y="1403198"/>
                  <a:pt x="1049509" y="1403151"/>
                  <a:pt x="1049534" y="1403115"/>
                </a:cubicBezTo>
                <a:cubicBezTo>
                  <a:pt x="1050037" y="1402359"/>
                  <a:pt x="1050815" y="1401626"/>
                  <a:pt x="1051693" y="1401094"/>
                </a:cubicBezTo>
                <a:cubicBezTo>
                  <a:pt x="1052191" y="1400798"/>
                  <a:pt x="1052717" y="1400574"/>
                  <a:pt x="1053253" y="1400479"/>
                </a:cubicBezTo>
                <a:cubicBezTo>
                  <a:pt x="1053300" y="1400467"/>
                  <a:pt x="1053347" y="1400467"/>
                  <a:pt x="1053394" y="1400455"/>
                </a:cubicBezTo>
                <a:cubicBezTo>
                  <a:pt x="1054177" y="1400337"/>
                  <a:pt x="1054964" y="1400444"/>
                  <a:pt x="1055659" y="1400976"/>
                </a:cubicBezTo>
                <a:cubicBezTo>
                  <a:pt x="1056617" y="1401697"/>
                  <a:pt x="1057382" y="1402631"/>
                  <a:pt x="1058034" y="1403659"/>
                </a:cubicBezTo>
                <a:cubicBezTo>
                  <a:pt x="1058257" y="1404014"/>
                  <a:pt x="1058409" y="1404416"/>
                  <a:pt x="1058596" y="1404794"/>
                </a:cubicBezTo>
                <a:cubicBezTo>
                  <a:pt x="1058771" y="1405149"/>
                  <a:pt x="1058978" y="1405480"/>
                  <a:pt x="1059122" y="1405858"/>
                </a:cubicBezTo>
                <a:cubicBezTo>
                  <a:pt x="1059592" y="1407075"/>
                  <a:pt x="1059933" y="1408376"/>
                  <a:pt x="1060074" y="1409735"/>
                </a:cubicBezTo>
                <a:cubicBezTo>
                  <a:pt x="1060416" y="1413187"/>
                  <a:pt x="1059686" y="1416828"/>
                  <a:pt x="1057868" y="1419583"/>
                </a:cubicBezTo>
                <a:cubicBezTo>
                  <a:pt x="1057533" y="1420091"/>
                  <a:pt x="1057090" y="1420505"/>
                  <a:pt x="1056681" y="1420942"/>
                </a:cubicBezTo>
                <a:cubicBezTo>
                  <a:pt x="1055651" y="1422065"/>
                  <a:pt x="1054475" y="1423023"/>
                  <a:pt x="1052981" y="1423555"/>
                </a:cubicBezTo>
                <a:cubicBezTo>
                  <a:pt x="1052130" y="1423851"/>
                  <a:pt x="1051450" y="1423791"/>
                  <a:pt x="1050843" y="1423590"/>
                </a:cubicBezTo>
                <a:cubicBezTo>
                  <a:pt x="1050549" y="1423496"/>
                  <a:pt x="1050251" y="1423413"/>
                  <a:pt x="1050008" y="1423224"/>
                </a:cubicBezTo>
                <a:cubicBezTo>
                  <a:pt x="1049503" y="1422834"/>
                  <a:pt x="1049120" y="1422255"/>
                  <a:pt x="1048803" y="1421593"/>
                </a:cubicBezTo>
                <a:cubicBezTo>
                  <a:pt x="1047820" y="1422940"/>
                  <a:pt x="1046667" y="1424335"/>
                  <a:pt x="1045407" y="1425754"/>
                </a:cubicBezTo>
                <a:cubicBezTo>
                  <a:pt x="1044426" y="1426853"/>
                  <a:pt x="1043364" y="1427965"/>
                  <a:pt x="1042201" y="1429087"/>
                </a:cubicBezTo>
                <a:cubicBezTo>
                  <a:pt x="1041569" y="1430766"/>
                  <a:pt x="1040786" y="1432374"/>
                  <a:pt x="1039729" y="1433828"/>
                </a:cubicBezTo>
                <a:cubicBezTo>
                  <a:pt x="1039690" y="1433875"/>
                  <a:pt x="1039588" y="1433994"/>
                  <a:pt x="1039525" y="1434064"/>
                </a:cubicBezTo>
                <a:cubicBezTo>
                  <a:pt x="1040253" y="1434703"/>
                  <a:pt x="1040976" y="1435341"/>
                  <a:pt x="1041641" y="1436051"/>
                </a:cubicBezTo>
                <a:cubicBezTo>
                  <a:pt x="1042332" y="1436795"/>
                  <a:pt x="1042981" y="1437587"/>
                  <a:pt x="1043600" y="1438403"/>
                </a:cubicBezTo>
                <a:cubicBezTo>
                  <a:pt x="1043761" y="1438320"/>
                  <a:pt x="1043908" y="1438249"/>
                  <a:pt x="1044065" y="1438167"/>
                </a:cubicBezTo>
                <a:cubicBezTo>
                  <a:pt x="1045634" y="1437351"/>
                  <a:pt x="1047071" y="1436571"/>
                  <a:pt x="1048478" y="1435861"/>
                </a:cubicBezTo>
                <a:cubicBezTo>
                  <a:pt x="1049161" y="1435519"/>
                  <a:pt x="1049848" y="1435188"/>
                  <a:pt x="1050556" y="1434880"/>
                </a:cubicBezTo>
                <a:cubicBezTo>
                  <a:pt x="1051993" y="1434254"/>
                  <a:pt x="1053527" y="1433722"/>
                  <a:pt x="1055306" y="1433308"/>
                </a:cubicBezTo>
                <a:cubicBezTo>
                  <a:pt x="1055529" y="1433261"/>
                  <a:pt x="1055770" y="1433213"/>
                  <a:pt x="1056000" y="1433166"/>
                </a:cubicBezTo>
                <a:cubicBezTo>
                  <a:pt x="1056270" y="1433107"/>
                  <a:pt x="1056580" y="1433060"/>
                  <a:pt x="1056863" y="1433012"/>
                </a:cubicBezTo>
                <a:cubicBezTo>
                  <a:pt x="1057234" y="1432953"/>
                  <a:pt x="1057604" y="1432882"/>
                  <a:pt x="1057997" y="1432823"/>
                </a:cubicBezTo>
                <a:cubicBezTo>
                  <a:pt x="1058193" y="1432622"/>
                  <a:pt x="1058428" y="1432469"/>
                  <a:pt x="1058635" y="1432279"/>
                </a:cubicBezTo>
                <a:cubicBezTo>
                  <a:pt x="1058205" y="1431913"/>
                  <a:pt x="1057804" y="1431535"/>
                  <a:pt x="1057468" y="1431133"/>
                </a:cubicBezTo>
                <a:cubicBezTo>
                  <a:pt x="1057287" y="1430920"/>
                  <a:pt x="1057166" y="1430707"/>
                  <a:pt x="1057017" y="1430483"/>
                </a:cubicBezTo>
                <a:cubicBezTo>
                  <a:pt x="1056710" y="1430033"/>
                  <a:pt x="1056488" y="1429596"/>
                  <a:pt x="1056339" y="1429135"/>
                </a:cubicBezTo>
                <a:cubicBezTo>
                  <a:pt x="1056064" y="1428284"/>
                  <a:pt x="1056100" y="1427456"/>
                  <a:pt x="1056517" y="1426652"/>
                </a:cubicBezTo>
                <a:cubicBezTo>
                  <a:pt x="1056719" y="1426262"/>
                  <a:pt x="1057005" y="1425884"/>
                  <a:pt x="1057406" y="1425517"/>
                </a:cubicBezTo>
                <a:cubicBezTo>
                  <a:pt x="1057757" y="1425198"/>
                  <a:pt x="1058117" y="1424879"/>
                  <a:pt x="1058632" y="1424583"/>
                </a:cubicBezTo>
                <a:cubicBezTo>
                  <a:pt x="1059325" y="1424193"/>
                  <a:pt x="1060228" y="1424087"/>
                  <a:pt x="1061193" y="1424075"/>
                </a:cubicBezTo>
                <a:cubicBezTo>
                  <a:pt x="1061275" y="1424016"/>
                  <a:pt x="1061381" y="1423945"/>
                  <a:pt x="1061463" y="1423886"/>
                </a:cubicBezTo>
                <a:cubicBezTo>
                  <a:pt x="1063076" y="1422704"/>
                  <a:pt x="1065466" y="1420954"/>
                  <a:pt x="1067714" y="1419382"/>
                </a:cubicBezTo>
                <a:cubicBezTo>
                  <a:pt x="1070045" y="1417750"/>
                  <a:pt x="1072152" y="1416344"/>
                  <a:pt x="1072847" y="1416143"/>
                </a:cubicBezTo>
                <a:cubicBezTo>
                  <a:pt x="1073977" y="1415812"/>
                  <a:pt x="1075036" y="1416911"/>
                  <a:pt x="1074295" y="1417987"/>
                </a:cubicBezTo>
                <a:cubicBezTo>
                  <a:pt x="1072659" y="1420363"/>
                  <a:pt x="1068009" y="1422917"/>
                  <a:pt x="1064253" y="1424524"/>
                </a:cubicBezTo>
                <a:cubicBezTo>
                  <a:pt x="1066902" y="1425210"/>
                  <a:pt x="1069657" y="1426569"/>
                  <a:pt x="1071729" y="1428083"/>
                </a:cubicBezTo>
                <a:cubicBezTo>
                  <a:pt x="1073906" y="1426806"/>
                  <a:pt x="1076214" y="1425257"/>
                  <a:pt x="1078368" y="1423449"/>
                </a:cubicBezTo>
                <a:cubicBezTo>
                  <a:pt x="1078698" y="1423165"/>
                  <a:pt x="1079051" y="1422917"/>
                  <a:pt x="1079369" y="1422621"/>
                </a:cubicBezTo>
                <a:cubicBezTo>
                  <a:pt x="1082229" y="1420044"/>
                  <a:pt x="1084595" y="1418164"/>
                  <a:pt x="1086526" y="1416817"/>
                </a:cubicBezTo>
                <a:cubicBezTo>
                  <a:pt x="1088421" y="1415493"/>
                  <a:pt x="1089857" y="1414712"/>
                  <a:pt x="1090881" y="1414358"/>
                </a:cubicBezTo>
                <a:cubicBezTo>
                  <a:pt x="1093224" y="1413554"/>
                  <a:pt x="1093318" y="1415008"/>
                  <a:pt x="1091140" y="1417597"/>
                </a:cubicBezTo>
                <a:cubicBezTo>
                  <a:pt x="1090246" y="1418649"/>
                  <a:pt x="1088974" y="1419890"/>
                  <a:pt x="1087338" y="1421238"/>
                </a:cubicBezTo>
                <a:cubicBezTo>
                  <a:pt x="1084148" y="1423862"/>
                  <a:pt x="1079510" y="1426853"/>
                  <a:pt x="1073518" y="1429631"/>
                </a:cubicBezTo>
                <a:cubicBezTo>
                  <a:pt x="1074318" y="1430471"/>
                  <a:pt x="1074872" y="1431298"/>
                  <a:pt x="1074825" y="1431972"/>
                </a:cubicBezTo>
                <a:cubicBezTo>
                  <a:pt x="1074801" y="1432350"/>
                  <a:pt x="1074683" y="1432622"/>
                  <a:pt x="1074601" y="1432941"/>
                </a:cubicBezTo>
                <a:cubicBezTo>
                  <a:pt x="1079357" y="1433485"/>
                  <a:pt x="1084113" y="1434277"/>
                  <a:pt x="1088833" y="1434703"/>
                </a:cubicBezTo>
                <a:cubicBezTo>
                  <a:pt x="1089068" y="1434726"/>
                  <a:pt x="1089327" y="1434726"/>
                  <a:pt x="1089563" y="1434738"/>
                </a:cubicBezTo>
                <a:cubicBezTo>
                  <a:pt x="1090822" y="1434833"/>
                  <a:pt x="1092176" y="1434845"/>
                  <a:pt x="1093612" y="1434786"/>
                </a:cubicBezTo>
                <a:cubicBezTo>
                  <a:pt x="1098168" y="1434573"/>
                  <a:pt x="1103336" y="1433580"/>
                  <a:pt x="1107680" y="1431629"/>
                </a:cubicBezTo>
                <a:cubicBezTo>
                  <a:pt x="1110458" y="1430388"/>
                  <a:pt x="1112883" y="1428768"/>
                  <a:pt x="1114578" y="1426700"/>
                </a:cubicBezTo>
                <a:cubicBezTo>
                  <a:pt x="1116108" y="1424808"/>
                  <a:pt x="1117015" y="1422550"/>
                  <a:pt x="1117050" y="1419902"/>
                </a:cubicBezTo>
                <a:cubicBezTo>
                  <a:pt x="1117062" y="1418803"/>
                  <a:pt x="1116968" y="1417656"/>
                  <a:pt x="1116662" y="1416415"/>
                </a:cubicBezTo>
                <a:cubicBezTo>
                  <a:pt x="1116332" y="1415150"/>
                  <a:pt x="1115767" y="1413802"/>
                  <a:pt x="1115061" y="1412383"/>
                </a:cubicBezTo>
                <a:cubicBezTo>
                  <a:pt x="1114601" y="1411450"/>
                  <a:pt x="1114107" y="1410516"/>
                  <a:pt x="1113460" y="1409523"/>
                </a:cubicBezTo>
                <a:cubicBezTo>
                  <a:pt x="1113436" y="1409475"/>
                  <a:pt x="1113401" y="1409440"/>
                  <a:pt x="1113366" y="1409392"/>
                </a:cubicBezTo>
                <a:cubicBezTo>
                  <a:pt x="1108645" y="1402229"/>
                  <a:pt x="1102512" y="1399521"/>
                  <a:pt x="1101959" y="1390312"/>
                </a:cubicBezTo>
                <a:cubicBezTo>
                  <a:pt x="1101947" y="1390123"/>
                  <a:pt x="1102006" y="1389934"/>
                  <a:pt x="1101994" y="1389745"/>
                </a:cubicBezTo>
                <a:cubicBezTo>
                  <a:pt x="1101994" y="1389355"/>
                  <a:pt x="1102053" y="1388953"/>
                  <a:pt x="1102076" y="1388539"/>
                </a:cubicBezTo>
                <a:cubicBezTo>
                  <a:pt x="1102194" y="1387097"/>
                  <a:pt x="1102441" y="1385607"/>
                  <a:pt x="1102841" y="1384106"/>
                </a:cubicBezTo>
                <a:cubicBezTo>
                  <a:pt x="1103018" y="1383468"/>
                  <a:pt x="1103183" y="1382841"/>
                  <a:pt x="1103371" y="1382203"/>
                </a:cubicBezTo>
                <a:cubicBezTo>
                  <a:pt x="1103736" y="1380961"/>
                  <a:pt x="1104089" y="1379767"/>
                  <a:pt x="1104419" y="1378597"/>
                </a:cubicBezTo>
                <a:cubicBezTo>
                  <a:pt x="1104596" y="1377959"/>
                  <a:pt x="1104784" y="1377320"/>
                  <a:pt x="1104925" y="1376729"/>
                </a:cubicBezTo>
                <a:cubicBezTo>
                  <a:pt x="1104949" y="1376635"/>
                  <a:pt x="1104984" y="1376540"/>
                  <a:pt x="1104996" y="1376457"/>
                </a:cubicBezTo>
                <a:cubicBezTo>
                  <a:pt x="1105349" y="1374850"/>
                  <a:pt x="1105478" y="1373431"/>
                  <a:pt x="1105502" y="1372119"/>
                </a:cubicBezTo>
                <a:cubicBezTo>
                  <a:pt x="1105526" y="1370747"/>
                  <a:pt x="1105349" y="1369565"/>
                  <a:pt x="1105054" y="1368489"/>
                </a:cubicBezTo>
                <a:cubicBezTo>
                  <a:pt x="1104972" y="1368194"/>
                  <a:pt x="1104890" y="1367898"/>
                  <a:pt x="1104784" y="1367626"/>
                </a:cubicBezTo>
                <a:cubicBezTo>
                  <a:pt x="1103795" y="1364978"/>
                  <a:pt x="1101864" y="1363252"/>
                  <a:pt x="1099334" y="1362236"/>
                </a:cubicBezTo>
                <a:close/>
                <a:moveTo>
                  <a:pt x="851675" y="1133178"/>
                </a:moveTo>
                <a:cubicBezTo>
                  <a:pt x="851459" y="1136914"/>
                  <a:pt x="851078" y="1140519"/>
                  <a:pt x="850591" y="1143995"/>
                </a:cubicBezTo>
                <a:cubicBezTo>
                  <a:pt x="855296" y="1148617"/>
                  <a:pt x="860756" y="1154836"/>
                  <a:pt x="865009" y="1161728"/>
                </a:cubicBezTo>
                <a:cubicBezTo>
                  <a:pt x="865009" y="1161704"/>
                  <a:pt x="865015" y="1161680"/>
                  <a:pt x="865023" y="1161657"/>
                </a:cubicBezTo>
                <a:cubicBezTo>
                  <a:pt x="864149" y="1154209"/>
                  <a:pt x="862791" y="1143203"/>
                  <a:pt x="851675" y="1133178"/>
                </a:cubicBezTo>
                <a:close/>
                <a:moveTo>
                  <a:pt x="1335641" y="1578585"/>
                </a:moveTo>
                <a:cubicBezTo>
                  <a:pt x="1335418" y="1583538"/>
                  <a:pt x="1333876" y="1588811"/>
                  <a:pt x="1331356" y="1593102"/>
                </a:cubicBezTo>
                <a:cubicBezTo>
                  <a:pt x="1332169" y="1592677"/>
                  <a:pt x="1332957" y="1592168"/>
                  <a:pt x="1333770" y="1591731"/>
                </a:cubicBezTo>
                <a:cubicBezTo>
                  <a:pt x="1333793" y="1591624"/>
                  <a:pt x="1333758" y="1591518"/>
                  <a:pt x="1333817" y="1591423"/>
                </a:cubicBezTo>
                <a:cubicBezTo>
                  <a:pt x="1335429" y="1588752"/>
                  <a:pt x="1336901" y="1586529"/>
                  <a:pt x="1337478" y="1583479"/>
                </a:cubicBezTo>
                <a:cubicBezTo>
                  <a:pt x="1337148" y="1582202"/>
                  <a:pt x="1336771" y="1580973"/>
                  <a:pt x="1336454" y="1579684"/>
                </a:cubicBezTo>
                <a:cubicBezTo>
                  <a:pt x="1336183" y="1579342"/>
                  <a:pt x="1335912" y="1578940"/>
                  <a:pt x="1335641" y="1578585"/>
                </a:cubicBezTo>
                <a:close/>
                <a:moveTo>
                  <a:pt x="1349179" y="1591045"/>
                </a:moveTo>
                <a:cubicBezTo>
                  <a:pt x="1348932" y="1591140"/>
                  <a:pt x="1348531" y="1591352"/>
                  <a:pt x="1348120" y="1591518"/>
                </a:cubicBezTo>
                <a:cubicBezTo>
                  <a:pt x="1348049" y="1591612"/>
                  <a:pt x="1347990" y="1591707"/>
                  <a:pt x="1347908" y="1591790"/>
                </a:cubicBezTo>
                <a:cubicBezTo>
                  <a:pt x="1347107" y="1592665"/>
                  <a:pt x="1346154" y="1592735"/>
                  <a:pt x="1345341" y="1592369"/>
                </a:cubicBezTo>
                <a:cubicBezTo>
                  <a:pt x="1344529" y="1592558"/>
                  <a:pt x="1343729" y="1592747"/>
                  <a:pt x="1342928" y="1592984"/>
                </a:cubicBezTo>
                <a:cubicBezTo>
                  <a:pt x="1337501" y="1596069"/>
                  <a:pt x="1331403" y="1597724"/>
                  <a:pt x="1325788" y="1600467"/>
                </a:cubicBezTo>
                <a:cubicBezTo>
                  <a:pt x="1325624" y="1600550"/>
                  <a:pt x="1325470" y="1600621"/>
                  <a:pt x="1325306" y="1600703"/>
                </a:cubicBezTo>
                <a:cubicBezTo>
                  <a:pt x="1322739" y="1602004"/>
                  <a:pt x="1320267" y="1603517"/>
                  <a:pt x="1318031" y="1605562"/>
                </a:cubicBezTo>
                <a:cubicBezTo>
                  <a:pt x="1317101" y="1606413"/>
                  <a:pt x="1316230" y="1607312"/>
                  <a:pt x="1315382" y="1608222"/>
                </a:cubicBezTo>
                <a:cubicBezTo>
                  <a:pt x="1314158" y="1609546"/>
                  <a:pt x="1313039" y="1610917"/>
                  <a:pt x="1312004" y="1612348"/>
                </a:cubicBezTo>
                <a:cubicBezTo>
                  <a:pt x="1309732" y="1615469"/>
                  <a:pt x="1307919" y="1618802"/>
                  <a:pt x="1306588" y="1622278"/>
                </a:cubicBezTo>
                <a:cubicBezTo>
                  <a:pt x="1306047" y="1623661"/>
                  <a:pt x="1305600" y="1625068"/>
                  <a:pt x="1305223" y="1626487"/>
                </a:cubicBezTo>
                <a:cubicBezTo>
                  <a:pt x="1303375" y="1633296"/>
                  <a:pt x="1303186" y="1640472"/>
                  <a:pt x="1304728" y="1647470"/>
                </a:cubicBezTo>
                <a:cubicBezTo>
                  <a:pt x="1304752" y="1647577"/>
                  <a:pt x="1304764" y="1647683"/>
                  <a:pt x="1304787" y="1647777"/>
                </a:cubicBezTo>
                <a:cubicBezTo>
                  <a:pt x="1305141" y="1649338"/>
                  <a:pt x="1305600" y="1650887"/>
                  <a:pt x="1306118" y="1652423"/>
                </a:cubicBezTo>
                <a:cubicBezTo>
                  <a:pt x="1306365" y="1653133"/>
                  <a:pt x="1306612" y="1653854"/>
                  <a:pt x="1306894" y="1654563"/>
                </a:cubicBezTo>
                <a:cubicBezTo>
                  <a:pt x="1306965" y="1654729"/>
                  <a:pt x="1307012" y="1654894"/>
                  <a:pt x="1307071" y="1655048"/>
                </a:cubicBezTo>
                <a:cubicBezTo>
                  <a:pt x="1308072" y="1657519"/>
                  <a:pt x="1309296" y="1659930"/>
                  <a:pt x="1310743" y="1662271"/>
                </a:cubicBezTo>
                <a:cubicBezTo>
                  <a:pt x="1311344" y="1663276"/>
                  <a:pt x="1312004" y="1664245"/>
                  <a:pt x="1312627" y="1665238"/>
                </a:cubicBezTo>
                <a:cubicBezTo>
                  <a:pt x="1312827" y="1665569"/>
                  <a:pt x="1313039" y="1665888"/>
                  <a:pt x="1313251" y="1666219"/>
                </a:cubicBezTo>
                <a:cubicBezTo>
                  <a:pt x="1313275" y="1666255"/>
                  <a:pt x="1313298" y="1666278"/>
                  <a:pt x="1313310" y="1666314"/>
                </a:cubicBezTo>
                <a:cubicBezTo>
                  <a:pt x="1313440" y="1666527"/>
                  <a:pt x="1313581" y="1666728"/>
                  <a:pt x="1313710" y="1666929"/>
                </a:cubicBezTo>
                <a:cubicBezTo>
                  <a:pt x="1314323" y="1667910"/>
                  <a:pt x="1314935" y="1668903"/>
                  <a:pt x="1315570" y="1669872"/>
                </a:cubicBezTo>
                <a:cubicBezTo>
                  <a:pt x="1315629" y="1669955"/>
                  <a:pt x="1315676" y="1670038"/>
                  <a:pt x="1315735" y="1670132"/>
                </a:cubicBezTo>
                <a:cubicBezTo>
                  <a:pt x="1316053" y="1670617"/>
                  <a:pt x="1316347" y="1671114"/>
                  <a:pt x="1316665" y="1671586"/>
                </a:cubicBezTo>
                <a:cubicBezTo>
                  <a:pt x="1316700" y="1671645"/>
                  <a:pt x="1316736" y="1671716"/>
                  <a:pt x="1316783" y="1671776"/>
                </a:cubicBezTo>
                <a:cubicBezTo>
                  <a:pt x="1316830" y="1671787"/>
                  <a:pt x="1316865" y="1671799"/>
                  <a:pt x="1316900" y="1671811"/>
                </a:cubicBezTo>
                <a:cubicBezTo>
                  <a:pt x="1317195" y="1671917"/>
                  <a:pt x="1317442" y="1671976"/>
                  <a:pt x="1317713" y="1672071"/>
                </a:cubicBezTo>
                <a:cubicBezTo>
                  <a:pt x="1318596" y="1672367"/>
                  <a:pt x="1319467" y="1672650"/>
                  <a:pt x="1320291" y="1672875"/>
                </a:cubicBezTo>
                <a:cubicBezTo>
                  <a:pt x="1320785" y="1673017"/>
                  <a:pt x="1321256" y="1673123"/>
                  <a:pt x="1321739" y="1673241"/>
                </a:cubicBezTo>
                <a:cubicBezTo>
                  <a:pt x="1322068" y="1673324"/>
                  <a:pt x="1322398" y="1673395"/>
                  <a:pt x="1322728" y="1673466"/>
                </a:cubicBezTo>
                <a:cubicBezTo>
                  <a:pt x="1323222" y="1673584"/>
                  <a:pt x="1323752" y="1673726"/>
                  <a:pt x="1324223" y="1673809"/>
                </a:cubicBezTo>
                <a:cubicBezTo>
                  <a:pt x="1323917" y="1673513"/>
                  <a:pt x="1323646" y="1673170"/>
                  <a:pt x="1323351" y="1672851"/>
                </a:cubicBezTo>
                <a:cubicBezTo>
                  <a:pt x="1323198" y="1672686"/>
                  <a:pt x="1323045" y="1672520"/>
                  <a:pt x="1322904" y="1672355"/>
                </a:cubicBezTo>
                <a:cubicBezTo>
                  <a:pt x="1322268" y="1671610"/>
                  <a:pt x="1321656" y="1670842"/>
                  <a:pt x="1321103" y="1670026"/>
                </a:cubicBezTo>
                <a:cubicBezTo>
                  <a:pt x="1320915" y="1669754"/>
                  <a:pt x="1320761" y="1669482"/>
                  <a:pt x="1320585" y="1669210"/>
                </a:cubicBezTo>
                <a:cubicBezTo>
                  <a:pt x="1320291" y="1668737"/>
                  <a:pt x="1319997" y="1668276"/>
                  <a:pt x="1319726" y="1667780"/>
                </a:cubicBezTo>
                <a:cubicBezTo>
                  <a:pt x="1319172" y="1666787"/>
                  <a:pt x="1318702" y="1665758"/>
                  <a:pt x="1318301" y="1664706"/>
                </a:cubicBezTo>
                <a:cubicBezTo>
                  <a:pt x="1318278" y="1664635"/>
                  <a:pt x="1318254" y="1664564"/>
                  <a:pt x="1318231" y="1664493"/>
                </a:cubicBezTo>
                <a:cubicBezTo>
                  <a:pt x="1318184" y="1664399"/>
                  <a:pt x="1318160" y="1664292"/>
                  <a:pt x="1318125" y="1664186"/>
                </a:cubicBezTo>
                <a:cubicBezTo>
                  <a:pt x="1317736" y="1663122"/>
                  <a:pt x="1317430" y="1662046"/>
                  <a:pt x="1317230" y="1660982"/>
                </a:cubicBezTo>
                <a:cubicBezTo>
                  <a:pt x="1316948" y="1659516"/>
                  <a:pt x="1316877" y="1658074"/>
                  <a:pt x="1317007" y="1656679"/>
                </a:cubicBezTo>
                <a:cubicBezTo>
                  <a:pt x="1317018" y="1656644"/>
                  <a:pt x="1317018" y="1656608"/>
                  <a:pt x="1317018" y="1656573"/>
                </a:cubicBezTo>
                <a:cubicBezTo>
                  <a:pt x="1317030" y="1656455"/>
                  <a:pt x="1317030" y="1656336"/>
                  <a:pt x="1317042" y="1656230"/>
                </a:cubicBezTo>
                <a:cubicBezTo>
                  <a:pt x="1317054" y="1656195"/>
                  <a:pt x="1317054" y="1656171"/>
                  <a:pt x="1317054" y="1656135"/>
                </a:cubicBezTo>
                <a:cubicBezTo>
                  <a:pt x="1317065" y="1656005"/>
                  <a:pt x="1317054" y="1655875"/>
                  <a:pt x="1317077" y="1655745"/>
                </a:cubicBezTo>
                <a:cubicBezTo>
                  <a:pt x="1317160" y="1655249"/>
                  <a:pt x="1317454" y="1654918"/>
                  <a:pt x="1317819" y="1654669"/>
                </a:cubicBezTo>
                <a:cubicBezTo>
                  <a:pt x="1317842" y="1654646"/>
                  <a:pt x="1317878" y="1654646"/>
                  <a:pt x="1317901" y="1654634"/>
                </a:cubicBezTo>
                <a:cubicBezTo>
                  <a:pt x="1318584" y="1654208"/>
                  <a:pt x="1319467" y="1654256"/>
                  <a:pt x="1320114" y="1654764"/>
                </a:cubicBezTo>
                <a:cubicBezTo>
                  <a:pt x="1320279" y="1654894"/>
                  <a:pt x="1320479" y="1654989"/>
                  <a:pt x="1320597" y="1655190"/>
                </a:cubicBezTo>
                <a:cubicBezTo>
                  <a:pt x="1321138" y="1656147"/>
                  <a:pt x="1321586" y="1657140"/>
                  <a:pt x="1321986" y="1658145"/>
                </a:cubicBezTo>
                <a:cubicBezTo>
                  <a:pt x="1322139" y="1658512"/>
                  <a:pt x="1322292" y="1658890"/>
                  <a:pt x="1322433" y="1659268"/>
                </a:cubicBezTo>
                <a:cubicBezTo>
                  <a:pt x="1323057" y="1660864"/>
                  <a:pt x="1323681" y="1662472"/>
                  <a:pt x="1324435" y="1664020"/>
                </a:cubicBezTo>
                <a:cubicBezTo>
                  <a:pt x="1324611" y="1664375"/>
                  <a:pt x="1324764" y="1664742"/>
                  <a:pt x="1324964" y="1665096"/>
                </a:cubicBezTo>
                <a:cubicBezTo>
                  <a:pt x="1325965" y="1666846"/>
                  <a:pt x="1326989" y="1668666"/>
                  <a:pt x="1328178" y="1670251"/>
                </a:cubicBezTo>
                <a:cubicBezTo>
                  <a:pt x="1328696" y="1670948"/>
                  <a:pt x="1329249" y="1671610"/>
                  <a:pt x="1329861" y="1672177"/>
                </a:cubicBezTo>
                <a:cubicBezTo>
                  <a:pt x="1330556" y="1672828"/>
                  <a:pt x="1331321" y="1673360"/>
                  <a:pt x="1332169" y="1673762"/>
                </a:cubicBezTo>
                <a:cubicBezTo>
                  <a:pt x="1332392" y="1673868"/>
                  <a:pt x="1332604" y="1673974"/>
                  <a:pt x="1332828" y="1674057"/>
                </a:cubicBezTo>
                <a:cubicBezTo>
                  <a:pt x="1333110" y="1674163"/>
                  <a:pt x="1333416" y="1674234"/>
                  <a:pt x="1333711" y="1674317"/>
                </a:cubicBezTo>
                <a:cubicBezTo>
                  <a:pt x="1333781" y="1674329"/>
                  <a:pt x="1333852" y="1674353"/>
                  <a:pt x="1333911" y="1674376"/>
                </a:cubicBezTo>
                <a:cubicBezTo>
                  <a:pt x="1334017" y="1674388"/>
                  <a:pt x="1334099" y="1674435"/>
                  <a:pt x="1334193" y="1674447"/>
                </a:cubicBezTo>
                <a:cubicBezTo>
                  <a:pt x="1334135" y="1674305"/>
                  <a:pt x="1334040" y="1674022"/>
                  <a:pt x="1333958" y="1673821"/>
                </a:cubicBezTo>
                <a:cubicBezTo>
                  <a:pt x="1333770" y="1673336"/>
                  <a:pt x="1333569" y="1672757"/>
                  <a:pt x="1333346" y="1672036"/>
                </a:cubicBezTo>
                <a:cubicBezTo>
                  <a:pt x="1333193" y="1671551"/>
                  <a:pt x="1333052" y="1671090"/>
                  <a:pt x="1332887" y="1670534"/>
                </a:cubicBezTo>
                <a:cubicBezTo>
                  <a:pt x="1332887" y="1670522"/>
                  <a:pt x="1332887" y="1670511"/>
                  <a:pt x="1332875" y="1670487"/>
                </a:cubicBezTo>
                <a:cubicBezTo>
                  <a:pt x="1332793" y="1670203"/>
                  <a:pt x="1332722" y="1669872"/>
                  <a:pt x="1332640" y="1669565"/>
                </a:cubicBezTo>
                <a:cubicBezTo>
                  <a:pt x="1332463" y="1668903"/>
                  <a:pt x="1332286" y="1668241"/>
                  <a:pt x="1332122" y="1667520"/>
                </a:cubicBezTo>
                <a:cubicBezTo>
                  <a:pt x="1332063" y="1667236"/>
                  <a:pt x="1332004" y="1666929"/>
                  <a:pt x="1331945" y="1666645"/>
                </a:cubicBezTo>
                <a:cubicBezTo>
                  <a:pt x="1331792" y="1665924"/>
                  <a:pt x="1331627" y="1665214"/>
                  <a:pt x="1331498" y="1664481"/>
                </a:cubicBezTo>
                <a:cubicBezTo>
                  <a:pt x="1331368" y="1663689"/>
                  <a:pt x="1331262" y="1662921"/>
                  <a:pt x="1331156" y="1662153"/>
                </a:cubicBezTo>
                <a:cubicBezTo>
                  <a:pt x="1330944" y="1660450"/>
                  <a:pt x="1330897" y="1658925"/>
                  <a:pt x="1331015" y="1657625"/>
                </a:cubicBezTo>
                <a:cubicBezTo>
                  <a:pt x="1331074" y="1656951"/>
                  <a:pt x="1331203" y="1656372"/>
                  <a:pt x="1331392" y="1655887"/>
                </a:cubicBezTo>
                <a:cubicBezTo>
                  <a:pt x="1331533" y="1655533"/>
                  <a:pt x="1331651" y="1655130"/>
                  <a:pt x="1331874" y="1654906"/>
                </a:cubicBezTo>
                <a:cubicBezTo>
                  <a:pt x="1332027" y="1654752"/>
                  <a:pt x="1332263" y="1654799"/>
                  <a:pt x="1332428" y="1654894"/>
                </a:cubicBezTo>
                <a:cubicBezTo>
                  <a:pt x="1332628" y="1655000"/>
                  <a:pt x="1332780" y="1655190"/>
                  <a:pt x="1332957" y="1655331"/>
                </a:cubicBezTo>
                <a:cubicBezTo>
                  <a:pt x="1333687" y="1655946"/>
                  <a:pt x="1334229" y="1656809"/>
                  <a:pt x="1334617" y="1657850"/>
                </a:cubicBezTo>
                <a:cubicBezTo>
                  <a:pt x="1334794" y="1658299"/>
                  <a:pt x="1334947" y="1658760"/>
                  <a:pt x="1335088" y="1659256"/>
                </a:cubicBezTo>
                <a:cubicBezTo>
                  <a:pt x="1335170" y="1659587"/>
                  <a:pt x="1335265" y="1659918"/>
                  <a:pt x="1335335" y="1660273"/>
                </a:cubicBezTo>
                <a:cubicBezTo>
                  <a:pt x="1335406" y="1660580"/>
                  <a:pt x="1335465" y="1660900"/>
                  <a:pt x="1335535" y="1661219"/>
                </a:cubicBezTo>
                <a:cubicBezTo>
                  <a:pt x="1335653" y="1661881"/>
                  <a:pt x="1335783" y="1662543"/>
                  <a:pt x="1335900" y="1663217"/>
                </a:cubicBezTo>
                <a:cubicBezTo>
                  <a:pt x="1336171" y="1664777"/>
                  <a:pt x="1336465" y="1666302"/>
                  <a:pt x="1336948" y="1667532"/>
                </a:cubicBezTo>
                <a:cubicBezTo>
                  <a:pt x="1336948" y="1667555"/>
                  <a:pt x="1336960" y="1667579"/>
                  <a:pt x="1336972" y="1667603"/>
                </a:cubicBezTo>
                <a:cubicBezTo>
                  <a:pt x="1336972" y="1667567"/>
                  <a:pt x="1336972" y="1667520"/>
                  <a:pt x="1336983" y="1667484"/>
                </a:cubicBezTo>
                <a:cubicBezTo>
                  <a:pt x="1337172" y="1665947"/>
                  <a:pt x="1337348" y="1664411"/>
                  <a:pt x="1337513" y="1662874"/>
                </a:cubicBezTo>
                <a:cubicBezTo>
                  <a:pt x="1337643" y="1661739"/>
                  <a:pt x="1337725" y="1660592"/>
                  <a:pt x="1337819" y="1659457"/>
                </a:cubicBezTo>
                <a:cubicBezTo>
                  <a:pt x="1337843" y="1659103"/>
                  <a:pt x="1337878" y="1658748"/>
                  <a:pt x="1337902" y="1658382"/>
                </a:cubicBezTo>
                <a:cubicBezTo>
                  <a:pt x="1337937" y="1657861"/>
                  <a:pt x="1337984" y="1657341"/>
                  <a:pt x="1338008" y="1656821"/>
                </a:cubicBezTo>
                <a:cubicBezTo>
                  <a:pt x="1338055" y="1655828"/>
                  <a:pt x="1338043" y="1654823"/>
                  <a:pt x="1338043" y="1653830"/>
                </a:cubicBezTo>
                <a:cubicBezTo>
                  <a:pt x="1338055" y="1652151"/>
                  <a:pt x="1337972" y="1650437"/>
                  <a:pt x="1337831" y="1648723"/>
                </a:cubicBezTo>
                <a:cubicBezTo>
                  <a:pt x="1337760" y="1647896"/>
                  <a:pt x="1337737" y="1647080"/>
                  <a:pt x="1337631" y="1646252"/>
                </a:cubicBezTo>
                <a:cubicBezTo>
                  <a:pt x="1337407" y="1644680"/>
                  <a:pt x="1337042" y="1642954"/>
                  <a:pt x="1336665" y="1641169"/>
                </a:cubicBezTo>
                <a:cubicBezTo>
                  <a:pt x="1336442" y="1640082"/>
                  <a:pt x="1336230" y="1638970"/>
                  <a:pt x="1336042" y="1637847"/>
                </a:cubicBezTo>
                <a:cubicBezTo>
                  <a:pt x="1335712" y="1635908"/>
                  <a:pt x="1335524" y="1633958"/>
                  <a:pt x="1335606" y="1632090"/>
                </a:cubicBezTo>
                <a:cubicBezTo>
                  <a:pt x="1335724" y="1629572"/>
                  <a:pt x="1336359" y="1627196"/>
                  <a:pt x="1338066" y="1625281"/>
                </a:cubicBezTo>
                <a:cubicBezTo>
                  <a:pt x="1338737" y="1624512"/>
                  <a:pt x="1340374" y="1624702"/>
                  <a:pt x="1340374" y="1625931"/>
                </a:cubicBezTo>
                <a:cubicBezTo>
                  <a:pt x="1340385" y="1626912"/>
                  <a:pt x="1340468" y="1627929"/>
                  <a:pt x="1340515" y="1628922"/>
                </a:cubicBezTo>
                <a:cubicBezTo>
                  <a:pt x="1340585" y="1630281"/>
                  <a:pt x="1340668" y="1631653"/>
                  <a:pt x="1340797" y="1633036"/>
                </a:cubicBezTo>
                <a:cubicBezTo>
                  <a:pt x="1340844" y="1633615"/>
                  <a:pt x="1340915" y="1634206"/>
                  <a:pt x="1340974" y="1634785"/>
                </a:cubicBezTo>
                <a:cubicBezTo>
                  <a:pt x="1341245" y="1637268"/>
                  <a:pt x="1341539" y="1639786"/>
                  <a:pt x="1341857" y="1642316"/>
                </a:cubicBezTo>
                <a:cubicBezTo>
                  <a:pt x="1342292" y="1645780"/>
                  <a:pt x="1342657" y="1649243"/>
                  <a:pt x="1342893" y="1652707"/>
                </a:cubicBezTo>
                <a:cubicBezTo>
                  <a:pt x="1342905" y="1652813"/>
                  <a:pt x="1342905" y="1652932"/>
                  <a:pt x="1342916" y="1653038"/>
                </a:cubicBezTo>
                <a:cubicBezTo>
                  <a:pt x="1342928" y="1653133"/>
                  <a:pt x="1342928" y="1653215"/>
                  <a:pt x="1342940" y="1653310"/>
                </a:cubicBezTo>
                <a:cubicBezTo>
                  <a:pt x="1342975" y="1654031"/>
                  <a:pt x="1343058" y="1654752"/>
                  <a:pt x="1343081" y="1655462"/>
                </a:cubicBezTo>
                <a:cubicBezTo>
                  <a:pt x="1343105" y="1656254"/>
                  <a:pt x="1343069" y="1657034"/>
                  <a:pt x="1343069" y="1657814"/>
                </a:cubicBezTo>
                <a:cubicBezTo>
                  <a:pt x="1343069" y="1658074"/>
                  <a:pt x="1343058" y="1658346"/>
                  <a:pt x="1343058" y="1658606"/>
                </a:cubicBezTo>
                <a:cubicBezTo>
                  <a:pt x="1343058" y="1659138"/>
                  <a:pt x="1343058" y="1659658"/>
                  <a:pt x="1343046" y="1660178"/>
                </a:cubicBezTo>
                <a:cubicBezTo>
                  <a:pt x="1343022" y="1660628"/>
                  <a:pt x="1343046" y="1661077"/>
                  <a:pt x="1343022" y="1661514"/>
                </a:cubicBezTo>
                <a:cubicBezTo>
                  <a:pt x="1343010" y="1661680"/>
                  <a:pt x="1342987" y="1661845"/>
                  <a:pt x="1342975" y="1661999"/>
                </a:cubicBezTo>
                <a:cubicBezTo>
                  <a:pt x="1342846" y="1663843"/>
                  <a:pt x="1342622" y="1665675"/>
                  <a:pt x="1342257" y="1667472"/>
                </a:cubicBezTo>
                <a:cubicBezTo>
                  <a:pt x="1341986" y="1668820"/>
                  <a:pt x="1341551" y="1670120"/>
                  <a:pt x="1341115" y="1671433"/>
                </a:cubicBezTo>
                <a:cubicBezTo>
                  <a:pt x="1340939" y="1671965"/>
                  <a:pt x="1340856" y="1672508"/>
                  <a:pt x="1340656" y="1673017"/>
                </a:cubicBezTo>
                <a:cubicBezTo>
                  <a:pt x="1344553" y="1670960"/>
                  <a:pt x="1344835" y="1670783"/>
                  <a:pt x="1346695" y="1667283"/>
                </a:cubicBezTo>
                <a:cubicBezTo>
                  <a:pt x="1346931" y="1666858"/>
                  <a:pt x="1347178" y="1666385"/>
                  <a:pt x="1347472" y="1665829"/>
                </a:cubicBezTo>
                <a:cubicBezTo>
                  <a:pt x="1348155" y="1664552"/>
                  <a:pt x="1348743" y="1663134"/>
                  <a:pt x="1349367" y="1661739"/>
                </a:cubicBezTo>
                <a:cubicBezTo>
                  <a:pt x="1349379" y="1661727"/>
                  <a:pt x="1349378" y="1661703"/>
                  <a:pt x="1349391" y="1661680"/>
                </a:cubicBezTo>
                <a:cubicBezTo>
                  <a:pt x="1349697" y="1661006"/>
                  <a:pt x="1350027" y="1660368"/>
                  <a:pt x="1350368" y="1659717"/>
                </a:cubicBezTo>
                <a:cubicBezTo>
                  <a:pt x="1351098" y="1658311"/>
                  <a:pt x="1351922" y="1656986"/>
                  <a:pt x="1353087" y="1655982"/>
                </a:cubicBezTo>
                <a:cubicBezTo>
                  <a:pt x="1353758" y="1655391"/>
                  <a:pt x="1354512" y="1655521"/>
                  <a:pt x="1355077" y="1655958"/>
                </a:cubicBezTo>
                <a:cubicBezTo>
                  <a:pt x="1355312" y="1656147"/>
                  <a:pt x="1355524" y="1656384"/>
                  <a:pt x="1355653" y="1656667"/>
                </a:cubicBezTo>
                <a:cubicBezTo>
                  <a:pt x="1355924" y="1657223"/>
                  <a:pt x="1355936" y="1657885"/>
                  <a:pt x="1355512" y="1658464"/>
                </a:cubicBezTo>
                <a:cubicBezTo>
                  <a:pt x="1354618" y="1659646"/>
                  <a:pt x="1353664" y="1660805"/>
                  <a:pt x="1352816" y="1662046"/>
                </a:cubicBezTo>
                <a:cubicBezTo>
                  <a:pt x="1352510" y="1662495"/>
                  <a:pt x="1352157" y="1662933"/>
                  <a:pt x="1351910" y="1663429"/>
                </a:cubicBezTo>
                <a:cubicBezTo>
                  <a:pt x="1351310" y="1664659"/>
                  <a:pt x="1350968" y="1666172"/>
                  <a:pt x="1350439" y="1667555"/>
                </a:cubicBezTo>
                <a:cubicBezTo>
                  <a:pt x="1350156" y="1668300"/>
                  <a:pt x="1349838" y="1668997"/>
                  <a:pt x="1349367" y="1669589"/>
                </a:cubicBezTo>
                <a:cubicBezTo>
                  <a:pt x="1348214" y="1671019"/>
                  <a:pt x="1346954" y="1672367"/>
                  <a:pt x="1345647" y="1673655"/>
                </a:cubicBezTo>
                <a:cubicBezTo>
                  <a:pt x="1344847" y="1674435"/>
                  <a:pt x="1344058" y="1675227"/>
                  <a:pt x="1343199" y="1675925"/>
                </a:cubicBezTo>
                <a:cubicBezTo>
                  <a:pt x="1344058" y="1675972"/>
                  <a:pt x="1344894" y="1675890"/>
                  <a:pt x="1345695" y="1675760"/>
                </a:cubicBezTo>
                <a:cubicBezTo>
                  <a:pt x="1346307" y="1675665"/>
                  <a:pt x="1346907" y="1675535"/>
                  <a:pt x="1347472" y="1675346"/>
                </a:cubicBezTo>
                <a:cubicBezTo>
                  <a:pt x="1348602" y="1674967"/>
                  <a:pt x="1349650" y="1674412"/>
                  <a:pt x="1350615" y="1673714"/>
                </a:cubicBezTo>
                <a:cubicBezTo>
                  <a:pt x="1351180" y="1673312"/>
                  <a:pt x="1351722" y="1672851"/>
                  <a:pt x="1352228" y="1672355"/>
                </a:cubicBezTo>
                <a:cubicBezTo>
                  <a:pt x="1352746" y="1671835"/>
                  <a:pt x="1353240" y="1671267"/>
                  <a:pt x="1353688" y="1670664"/>
                </a:cubicBezTo>
                <a:cubicBezTo>
                  <a:pt x="1354206" y="1669955"/>
                  <a:pt x="1354653" y="1669187"/>
                  <a:pt x="1355065" y="1668395"/>
                </a:cubicBezTo>
                <a:cubicBezTo>
                  <a:pt x="1355112" y="1668312"/>
                  <a:pt x="1355147" y="1668229"/>
                  <a:pt x="1355183" y="1668146"/>
                </a:cubicBezTo>
                <a:cubicBezTo>
                  <a:pt x="1355383" y="1667744"/>
                  <a:pt x="1355595" y="1667342"/>
                  <a:pt x="1355771" y="1666917"/>
                </a:cubicBezTo>
                <a:cubicBezTo>
                  <a:pt x="1356171" y="1665947"/>
                  <a:pt x="1356454" y="1664931"/>
                  <a:pt x="1356831" y="1663938"/>
                </a:cubicBezTo>
                <a:cubicBezTo>
                  <a:pt x="1356960" y="1663595"/>
                  <a:pt x="1357078" y="1663252"/>
                  <a:pt x="1357196" y="1662909"/>
                </a:cubicBezTo>
                <a:cubicBezTo>
                  <a:pt x="1357643" y="1661692"/>
                  <a:pt x="1358102" y="1660474"/>
                  <a:pt x="1358502" y="1659245"/>
                </a:cubicBezTo>
                <a:cubicBezTo>
                  <a:pt x="1358667" y="1658736"/>
                  <a:pt x="1358879" y="1658252"/>
                  <a:pt x="1359044" y="1657743"/>
                </a:cubicBezTo>
                <a:cubicBezTo>
                  <a:pt x="1359880" y="1655024"/>
                  <a:pt x="1360573" y="1652258"/>
                  <a:pt x="1361210" y="1649480"/>
                </a:cubicBezTo>
                <a:cubicBezTo>
                  <a:pt x="1361363" y="1648841"/>
                  <a:pt x="1361563" y="1648215"/>
                  <a:pt x="1361704" y="1647577"/>
                </a:cubicBezTo>
                <a:cubicBezTo>
                  <a:pt x="1361716" y="1647529"/>
                  <a:pt x="1361728" y="1647482"/>
                  <a:pt x="1361740" y="1647446"/>
                </a:cubicBezTo>
                <a:cubicBezTo>
                  <a:pt x="1361798" y="1646903"/>
                  <a:pt x="1361822" y="1646442"/>
                  <a:pt x="1361869" y="1645933"/>
                </a:cubicBezTo>
                <a:cubicBezTo>
                  <a:pt x="1361916" y="1645342"/>
                  <a:pt x="1361975" y="1644739"/>
                  <a:pt x="1362010" y="1644184"/>
                </a:cubicBezTo>
                <a:cubicBezTo>
                  <a:pt x="1362093" y="1643037"/>
                  <a:pt x="1362151" y="1641961"/>
                  <a:pt x="1362175" y="1640956"/>
                </a:cubicBezTo>
                <a:cubicBezTo>
                  <a:pt x="1362199" y="1639833"/>
                  <a:pt x="1362199" y="1638781"/>
                  <a:pt x="1362163" y="1637812"/>
                </a:cubicBezTo>
                <a:cubicBezTo>
                  <a:pt x="1362128" y="1637067"/>
                  <a:pt x="1362081" y="1636370"/>
                  <a:pt x="1362010" y="1635708"/>
                </a:cubicBezTo>
                <a:cubicBezTo>
                  <a:pt x="1361975" y="1635329"/>
                  <a:pt x="1361928" y="1634974"/>
                  <a:pt x="1361881" y="1634620"/>
                </a:cubicBezTo>
                <a:cubicBezTo>
                  <a:pt x="1361728" y="1633580"/>
                  <a:pt x="1361551" y="1632622"/>
                  <a:pt x="1361316" y="1631759"/>
                </a:cubicBezTo>
                <a:cubicBezTo>
                  <a:pt x="1360892" y="1630187"/>
                  <a:pt x="1360327" y="1628863"/>
                  <a:pt x="1359668" y="1627621"/>
                </a:cubicBezTo>
                <a:cubicBezTo>
                  <a:pt x="1359621" y="1627432"/>
                  <a:pt x="1359526" y="1627255"/>
                  <a:pt x="1359373" y="1627078"/>
                </a:cubicBezTo>
                <a:cubicBezTo>
                  <a:pt x="1358373" y="1625340"/>
                  <a:pt x="1357171" y="1623685"/>
                  <a:pt x="1355865" y="1621687"/>
                </a:cubicBezTo>
                <a:cubicBezTo>
                  <a:pt x="1354735" y="1619973"/>
                  <a:pt x="1353535" y="1617987"/>
                  <a:pt x="1352310" y="1615410"/>
                </a:cubicBezTo>
                <a:cubicBezTo>
                  <a:pt x="1350862" y="1612383"/>
                  <a:pt x="1350156" y="1609558"/>
                  <a:pt x="1349791" y="1606803"/>
                </a:cubicBezTo>
                <a:cubicBezTo>
                  <a:pt x="1349615" y="1605503"/>
                  <a:pt x="1349509" y="1604226"/>
                  <a:pt x="1349461" y="1602961"/>
                </a:cubicBezTo>
                <a:cubicBezTo>
                  <a:pt x="1349414" y="1601673"/>
                  <a:pt x="1349414" y="1600384"/>
                  <a:pt x="1349426" y="1599107"/>
                </a:cubicBezTo>
                <a:cubicBezTo>
                  <a:pt x="1349438" y="1598552"/>
                  <a:pt x="1349438" y="1597996"/>
                  <a:pt x="1349450" y="1597441"/>
                </a:cubicBezTo>
                <a:cubicBezTo>
                  <a:pt x="1349461" y="1595644"/>
                  <a:pt x="1349461" y="1593800"/>
                  <a:pt x="1349356" y="1591920"/>
                </a:cubicBezTo>
                <a:cubicBezTo>
                  <a:pt x="1349344" y="1591707"/>
                  <a:pt x="1349344" y="1591506"/>
                  <a:pt x="1349332" y="1591281"/>
                </a:cubicBezTo>
                <a:cubicBezTo>
                  <a:pt x="1349073" y="1591305"/>
                  <a:pt x="1349038" y="1591069"/>
                  <a:pt x="1349179" y="1591045"/>
                </a:cubicBezTo>
                <a:close/>
                <a:moveTo>
                  <a:pt x="1441458" y="1676102"/>
                </a:moveTo>
                <a:cubicBezTo>
                  <a:pt x="1441635" y="1676776"/>
                  <a:pt x="1441211" y="1677556"/>
                  <a:pt x="1440599" y="1677840"/>
                </a:cubicBezTo>
                <a:cubicBezTo>
                  <a:pt x="1437997" y="1679069"/>
                  <a:pt x="1436125" y="1677686"/>
                  <a:pt x="1433700" y="1676421"/>
                </a:cubicBezTo>
                <a:cubicBezTo>
                  <a:pt x="1433241" y="1676185"/>
                  <a:pt x="1432782" y="1675948"/>
                  <a:pt x="1432323" y="1675712"/>
                </a:cubicBezTo>
                <a:cubicBezTo>
                  <a:pt x="1430451" y="1674766"/>
                  <a:pt x="1428627" y="1673749"/>
                  <a:pt x="1426837" y="1672674"/>
                </a:cubicBezTo>
                <a:cubicBezTo>
                  <a:pt x="1425966" y="1672142"/>
                  <a:pt x="1425072" y="1671669"/>
                  <a:pt x="1424271" y="1671066"/>
                </a:cubicBezTo>
                <a:cubicBezTo>
                  <a:pt x="1422752" y="1669907"/>
                  <a:pt x="1424118" y="1667283"/>
                  <a:pt x="1425919" y="1667732"/>
                </a:cubicBezTo>
                <a:cubicBezTo>
                  <a:pt x="1426108" y="1667779"/>
                  <a:pt x="1426284" y="1667874"/>
                  <a:pt x="1426472" y="1667921"/>
                </a:cubicBezTo>
                <a:cubicBezTo>
                  <a:pt x="1429981" y="1668879"/>
                  <a:pt x="1433406" y="1670416"/>
                  <a:pt x="1436690" y="1671941"/>
                </a:cubicBezTo>
                <a:cubicBezTo>
                  <a:pt x="1436761" y="1671976"/>
                  <a:pt x="1436832" y="1672000"/>
                  <a:pt x="1436902" y="1672035"/>
                </a:cubicBezTo>
                <a:cubicBezTo>
                  <a:pt x="1439257" y="1673135"/>
                  <a:pt x="1440787" y="1673489"/>
                  <a:pt x="1441458" y="1676102"/>
                </a:cubicBezTo>
                <a:close/>
                <a:moveTo>
                  <a:pt x="1590572" y="1812277"/>
                </a:moveTo>
                <a:cubicBezTo>
                  <a:pt x="1587982" y="1811461"/>
                  <a:pt x="1585427" y="1810373"/>
                  <a:pt x="1582932" y="1809215"/>
                </a:cubicBezTo>
                <a:lnTo>
                  <a:pt x="1582932" y="1809203"/>
                </a:lnTo>
                <a:cubicBezTo>
                  <a:pt x="1581002" y="1810503"/>
                  <a:pt x="1578965" y="1811686"/>
                  <a:pt x="1576929" y="1812726"/>
                </a:cubicBezTo>
                <a:cubicBezTo>
                  <a:pt x="1577517" y="1812903"/>
                  <a:pt x="1578118" y="1813092"/>
                  <a:pt x="1578718" y="1813258"/>
                </a:cubicBezTo>
                <a:cubicBezTo>
                  <a:pt x="1582497" y="1812785"/>
                  <a:pt x="1586334" y="1813175"/>
                  <a:pt x="1590572" y="1812277"/>
                </a:cubicBezTo>
                <a:close/>
                <a:moveTo>
                  <a:pt x="1106620" y="1364636"/>
                </a:moveTo>
                <a:cubicBezTo>
                  <a:pt x="1107338" y="1365912"/>
                  <a:pt x="1107786" y="1367213"/>
                  <a:pt x="1108068" y="1368537"/>
                </a:cubicBezTo>
                <a:cubicBezTo>
                  <a:pt x="1108174" y="1369045"/>
                  <a:pt x="1108245" y="1369565"/>
                  <a:pt x="1108292" y="1370074"/>
                </a:cubicBezTo>
                <a:cubicBezTo>
                  <a:pt x="1108315" y="1370227"/>
                  <a:pt x="1108339" y="1370381"/>
                  <a:pt x="1108351" y="1370535"/>
                </a:cubicBezTo>
                <a:cubicBezTo>
                  <a:pt x="1108468" y="1372000"/>
                  <a:pt x="1108398" y="1373478"/>
                  <a:pt x="1108221" y="1374968"/>
                </a:cubicBezTo>
                <a:cubicBezTo>
                  <a:pt x="1108021" y="1376646"/>
                  <a:pt x="1107692" y="1378337"/>
                  <a:pt x="1107327" y="1380039"/>
                </a:cubicBezTo>
                <a:cubicBezTo>
                  <a:pt x="1107197" y="1380678"/>
                  <a:pt x="1107056" y="1381328"/>
                  <a:pt x="1106926" y="1381966"/>
                </a:cubicBezTo>
                <a:cubicBezTo>
                  <a:pt x="1106620" y="1383456"/>
                  <a:pt x="1106338" y="1384933"/>
                  <a:pt x="1106138" y="1386411"/>
                </a:cubicBezTo>
                <a:cubicBezTo>
                  <a:pt x="1105620" y="1390501"/>
                  <a:pt x="1105914" y="1394509"/>
                  <a:pt x="1108610" y="1398268"/>
                </a:cubicBezTo>
                <a:cubicBezTo>
                  <a:pt x="1108892" y="1398647"/>
                  <a:pt x="1109128" y="1399037"/>
                  <a:pt x="1109457" y="1399415"/>
                </a:cubicBezTo>
                <a:cubicBezTo>
                  <a:pt x="1109752" y="1399758"/>
                  <a:pt x="1110117" y="1400148"/>
                  <a:pt x="1110446" y="1400503"/>
                </a:cubicBezTo>
                <a:cubicBezTo>
                  <a:pt x="1113436" y="1403813"/>
                  <a:pt x="1117403" y="1407702"/>
                  <a:pt x="1119875" y="1412041"/>
                </a:cubicBezTo>
                <a:cubicBezTo>
                  <a:pt x="1119887" y="1412052"/>
                  <a:pt x="1119899" y="1412076"/>
                  <a:pt x="1119911" y="1412088"/>
                </a:cubicBezTo>
                <a:cubicBezTo>
                  <a:pt x="1119911" y="1412076"/>
                  <a:pt x="1119911" y="1412052"/>
                  <a:pt x="1119911" y="1412041"/>
                </a:cubicBezTo>
                <a:cubicBezTo>
                  <a:pt x="1120217" y="1409511"/>
                  <a:pt x="1120264" y="1406934"/>
                  <a:pt x="1120205" y="1404321"/>
                </a:cubicBezTo>
                <a:cubicBezTo>
                  <a:pt x="1120181" y="1403694"/>
                  <a:pt x="1120146" y="1403056"/>
                  <a:pt x="1120111" y="1402418"/>
                </a:cubicBezTo>
                <a:cubicBezTo>
                  <a:pt x="1120028" y="1401023"/>
                  <a:pt x="1119922" y="1399640"/>
                  <a:pt x="1119746" y="1398233"/>
                </a:cubicBezTo>
                <a:cubicBezTo>
                  <a:pt x="1119605" y="1397086"/>
                  <a:pt x="1119440" y="1395951"/>
                  <a:pt x="1119240" y="1394805"/>
                </a:cubicBezTo>
                <a:cubicBezTo>
                  <a:pt x="1119122" y="1394154"/>
                  <a:pt x="1119004" y="1393504"/>
                  <a:pt x="1118875" y="1392854"/>
                </a:cubicBezTo>
                <a:cubicBezTo>
                  <a:pt x="1118522" y="1391163"/>
                  <a:pt x="1118121" y="1389461"/>
                  <a:pt x="1117650" y="1387782"/>
                </a:cubicBezTo>
                <a:cubicBezTo>
                  <a:pt x="1117521" y="1387345"/>
                  <a:pt x="1117368" y="1386919"/>
                  <a:pt x="1117227" y="1386482"/>
                </a:cubicBezTo>
                <a:cubicBezTo>
                  <a:pt x="1116414" y="1383810"/>
                  <a:pt x="1115426" y="1381186"/>
                  <a:pt x="1114319" y="1378597"/>
                </a:cubicBezTo>
                <a:cubicBezTo>
                  <a:pt x="1113483" y="1376658"/>
                  <a:pt x="1112577" y="1374755"/>
                  <a:pt x="1111588" y="1372899"/>
                </a:cubicBezTo>
                <a:cubicBezTo>
                  <a:pt x="1111517" y="1372745"/>
                  <a:pt x="1111435" y="1372603"/>
                  <a:pt x="1111353" y="1372450"/>
                </a:cubicBezTo>
                <a:cubicBezTo>
                  <a:pt x="1110493" y="1370854"/>
                  <a:pt x="1109587" y="1369293"/>
                  <a:pt x="1108622" y="1367768"/>
                </a:cubicBezTo>
                <a:cubicBezTo>
                  <a:pt x="1107962" y="1366716"/>
                  <a:pt x="1107327" y="1365640"/>
                  <a:pt x="1106620" y="1364636"/>
                </a:cubicBezTo>
                <a:close/>
                <a:moveTo>
                  <a:pt x="1328213" y="1568584"/>
                </a:moveTo>
                <a:cubicBezTo>
                  <a:pt x="1328496" y="1571114"/>
                  <a:pt x="1329073" y="1573903"/>
                  <a:pt x="1327542" y="1576020"/>
                </a:cubicBezTo>
                <a:cubicBezTo>
                  <a:pt x="1328060" y="1577639"/>
                  <a:pt x="1328425" y="1579259"/>
                  <a:pt x="1328637" y="1580855"/>
                </a:cubicBezTo>
                <a:cubicBezTo>
                  <a:pt x="1328920" y="1582995"/>
                  <a:pt x="1328908" y="1585087"/>
                  <a:pt x="1328319" y="1587049"/>
                </a:cubicBezTo>
                <a:cubicBezTo>
                  <a:pt x="1328190" y="1587510"/>
                  <a:pt x="1328001" y="1587948"/>
                  <a:pt x="1327848" y="1588385"/>
                </a:cubicBezTo>
                <a:cubicBezTo>
                  <a:pt x="1326730" y="1591577"/>
                  <a:pt x="1325082" y="1594532"/>
                  <a:pt x="1323151" y="1597311"/>
                </a:cubicBezTo>
                <a:cubicBezTo>
                  <a:pt x="1323246" y="1597263"/>
                  <a:pt x="1323352" y="1597204"/>
                  <a:pt x="1323446" y="1597157"/>
                </a:cubicBezTo>
                <a:cubicBezTo>
                  <a:pt x="1325506" y="1593327"/>
                  <a:pt x="1328484" y="1590052"/>
                  <a:pt x="1330073" y="1585844"/>
                </a:cubicBezTo>
                <a:cubicBezTo>
                  <a:pt x="1330462" y="1584815"/>
                  <a:pt x="1330768" y="1583775"/>
                  <a:pt x="1331027" y="1582734"/>
                </a:cubicBezTo>
                <a:cubicBezTo>
                  <a:pt x="1331239" y="1581954"/>
                  <a:pt x="1331415" y="1581162"/>
                  <a:pt x="1331568" y="1580370"/>
                </a:cubicBezTo>
                <a:cubicBezTo>
                  <a:pt x="1331957" y="1578396"/>
                  <a:pt x="1332227" y="1576398"/>
                  <a:pt x="1332534" y="1574412"/>
                </a:cubicBezTo>
                <a:cubicBezTo>
                  <a:pt x="1331097" y="1572461"/>
                  <a:pt x="1329626" y="1570605"/>
                  <a:pt x="1328213" y="1568584"/>
                </a:cubicBezTo>
                <a:close/>
                <a:moveTo>
                  <a:pt x="1565451" y="1785938"/>
                </a:moveTo>
                <a:cubicBezTo>
                  <a:pt x="1555445" y="1783727"/>
                  <a:pt x="1545368" y="1781978"/>
                  <a:pt x="1535256" y="1780370"/>
                </a:cubicBezTo>
                <a:cubicBezTo>
                  <a:pt x="1529382" y="1786683"/>
                  <a:pt x="1522307" y="1793043"/>
                  <a:pt x="1515044" y="1796897"/>
                </a:cubicBezTo>
                <a:cubicBezTo>
                  <a:pt x="1514244" y="1797322"/>
                  <a:pt x="1513490" y="1797653"/>
                  <a:pt x="1512725" y="1797996"/>
                </a:cubicBezTo>
                <a:cubicBezTo>
                  <a:pt x="1514631" y="1798315"/>
                  <a:pt x="1516539" y="1798599"/>
                  <a:pt x="1518446" y="1798942"/>
                </a:cubicBezTo>
                <a:cubicBezTo>
                  <a:pt x="1521048" y="1797949"/>
                  <a:pt x="1523613" y="1796885"/>
                  <a:pt x="1526051" y="1796045"/>
                </a:cubicBezTo>
                <a:cubicBezTo>
                  <a:pt x="1531548" y="1794154"/>
                  <a:pt x="1534891" y="1788964"/>
                  <a:pt x="1539836" y="1786422"/>
                </a:cubicBezTo>
                <a:cubicBezTo>
                  <a:pt x="1539812" y="1786233"/>
                  <a:pt x="1539694" y="1786080"/>
                  <a:pt x="1539683" y="1785879"/>
                </a:cubicBezTo>
                <a:cubicBezTo>
                  <a:pt x="1539435" y="1779921"/>
                  <a:pt x="1557988" y="1784330"/>
                  <a:pt x="1560012" y="1791258"/>
                </a:cubicBezTo>
                <a:cubicBezTo>
                  <a:pt x="1561696" y="1789496"/>
                  <a:pt x="1563485" y="1787581"/>
                  <a:pt x="1565451" y="1785938"/>
                </a:cubicBezTo>
                <a:close/>
                <a:moveTo>
                  <a:pt x="1098557" y="1355001"/>
                </a:moveTo>
                <a:cubicBezTo>
                  <a:pt x="1096991" y="1353464"/>
                  <a:pt x="1095437" y="1352081"/>
                  <a:pt x="1093848" y="1350887"/>
                </a:cubicBezTo>
                <a:cubicBezTo>
                  <a:pt x="1092883" y="1350166"/>
                  <a:pt x="1091917" y="1349516"/>
                  <a:pt x="1090928" y="1348901"/>
                </a:cubicBezTo>
                <a:cubicBezTo>
                  <a:pt x="1090199" y="1348452"/>
                  <a:pt x="1089457" y="1348026"/>
                  <a:pt x="1088715" y="1347636"/>
                </a:cubicBezTo>
                <a:cubicBezTo>
                  <a:pt x="1088056" y="1347293"/>
                  <a:pt x="1087397" y="1346986"/>
                  <a:pt x="1086726" y="1346678"/>
                </a:cubicBezTo>
                <a:cubicBezTo>
                  <a:pt x="1085231" y="1345993"/>
                  <a:pt x="1083689" y="1345390"/>
                  <a:pt x="1082088" y="1344881"/>
                </a:cubicBezTo>
                <a:cubicBezTo>
                  <a:pt x="1081146" y="1344574"/>
                  <a:pt x="1080193" y="1344302"/>
                  <a:pt x="1079204" y="1344042"/>
                </a:cubicBezTo>
                <a:cubicBezTo>
                  <a:pt x="1077532" y="1343617"/>
                  <a:pt x="1075743" y="1343274"/>
                  <a:pt x="1073906" y="1342955"/>
                </a:cubicBezTo>
                <a:cubicBezTo>
                  <a:pt x="1073694" y="1342919"/>
                  <a:pt x="1073483" y="1342884"/>
                  <a:pt x="1073271" y="1342848"/>
                </a:cubicBezTo>
                <a:cubicBezTo>
                  <a:pt x="1071211" y="1342505"/>
                  <a:pt x="1069033" y="1342222"/>
                  <a:pt x="1066737" y="1341961"/>
                </a:cubicBezTo>
                <a:cubicBezTo>
                  <a:pt x="1066443" y="1341926"/>
                  <a:pt x="1066137" y="1341902"/>
                  <a:pt x="1065831" y="1341867"/>
                </a:cubicBezTo>
                <a:cubicBezTo>
                  <a:pt x="1064406" y="1341713"/>
                  <a:pt x="1062923" y="1341571"/>
                  <a:pt x="1061393" y="1341430"/>
                </a:cubicBezTo>
                <a:cubicBezTo>
                  <a:pt x="1060687" y="1341370"/>
                  <a:pt x="1059992" y="1341299"/>
                  <a:pt x="1059256" y="1341240"/>
                </a:cubicBezTo>
                <a:cubicBezTo>
                  <a:pt x="1057141" y="1341063"/>
                  <a:pt x="1054892" y="1340874"/>
                  <a:pt x="1052558" y="1340697"/>
                </a:cubicBezTo>
                <a:cubicBezTo>
                  <a:pt x="1051698" y="1340626"/>
                  <a:pt x="1050868" y="1340555"/>
                  <a:pt x="1049975" y="1340484"/>
                </a:cubicBezTo>
                <a:cubicBezTo>
                  <a:pt x="1048805" y="1340389"/>
                  <a:pt x="1047726" y="1340377"/>
                  <a:pt x="1046689" y="1340401"/>
                </a:cubicBezTo>
                <a:cubicBezTo>
                  <a:pt x="1046664" y="1340401"/>
                  <a:pt x="1046639" y="1340413"/>
                  <a:pt x="1046613" y="1340413"/>
                </a:cubicBezTo>
                <a:cubicBezTo>
                  <a:pt x="1040665" y="1340614"/>
                  <a:pt x="1036782" y="1342860"/>
                  <a:pt x="1033795" y="1346477"/>
                </a:cubicBezTo>
                <a:cubicBezTo>
                  <a:pt x="1038660" y="1344255"/>
                  <a:pt x="1043252" y="1344858"/>
                  <a:pt x="1047776" y="1346619"/>
                </a:cubicBezTo>
                <a:cubicBezTo>
                  <a:pt x="1047994" y="1346702"/>
                  <a:pt x="1048213" y="1346785"/>
                  <a:pt x="1048431" y="1346879"/>
                </a:cubicBezTo>
                <a:cubicBezTo>
                  <a:pt x="1049970" y="1347518"/>
                  <a:pt x="1051502" y="1348274"/>
                  <a:pt x="1053035" y="1349090"/>
                </a:cubicBezTo>
                <a:cubicBezTo>
                  <a:pt x="1053447" y="1349315"/>
                  <a:pt x="1053860" y="1349539"/>
                  <a:pt x="1054273" y="1349764"/>
                </a:cubicBezTo>
                <a:cubicBezTo>
                  <a:pt x="1055503" y="1350438"/>
                  <a:pt x="1056738" y="1351147"/>
                  <a:pt x="1057977" y="1351844"/>
                </a:cubicBezTo>
                <a:cubicBezTo>
                  <a:pt x="1058216" y="1351986"/>
                  <a:pt x="1058453" y="1352116"/>
                  <a:pt x="1058694" y="1352258"/>
                </a:cubicBezTo>
                <a:cubicBezTo>
                  <a:pt x="1060404" y="1353216"/>
                  <a:pt x="1062123" y="1354138"/>
                  <a:pt x="1063865" y="1354965"/>
                </a:cubicBezTo>
                <a:cubicBezTo>
                  <a:pt x="1065419" y="1355698"/>
                  <a:pt x="1066985" y="1356325"/>
                  <a:pt x="1068574" y="1356833"/>
                </a:cubicBezTo>
                <a:cubicBezTo>
                  <a:pt x="1070328" y="1357377"/>
                  <a:pt x="1072093" y="1357755"/>
                  <a:pt x="1073906" y="1357874"/>
                </a:cubicBezTo>
                <a:cubicBezTo>
                  <a:pt x="1075378" y="1357956"/>
                  <a:pt x="1076885" y="1357826"/>
                  <a:pt x="1078426" y="1357543"/>
                </a:cubicBezTo>
                <a:cubicBezTo>
                  <a:pt x="1078886" y="1357448"/>
                  <a:pt x="1079345" y="1357412"/>
                  <a:pt x="1079816" y="1357282"/>
                </a:cubicBezTo>
                <a:cubicBezTo>
                  <a:pt x="1081429" y="1356845"/>
                  <a:pt x="1083312" y="1356561"/>
                  <a:pt x="1085290" y="1356419"/>
                </a:cubicBezTo>
                <a:cubicBezTo>
                  <a:pt x="1085384" y="1356408"/>
                  <a:pt x="1085478" y="1356396"/>
                  <a:pt x="1085584" y="1356396"/>
                </a:cubicBezTo>
                <a:cubicBezTo>
                  <a:pt x="1088091" y="1356230"/>
                  <a:pt x="1090764" y="1356325"/>
                  <a:pt x="1093365" y="1356739"/>
                </a:cubicBezTo>
                <a:cubicBezTo>
                  <a:pt x="1093624" y="1356786"/>
                  <a:pt x="1093883" y="1356857"/>
                  <a:pt x="1094154" y="1356904"/>
                </a:cubicBezTo>
                <a:lnTo>
                  <a:pt x="1094154" y="1356916"/>
                </a:lnTo>
                <a:cubicBezTo>
                  <a:pt x="1094531" y="1356975"/>
                  <a:pt x="1094896" y="1357058"/>
                  <a:pt x="1095260" y="1357141"/>
                </a:cubicBezTo>
                <a:cubicBezTo>
                  <a:pt x="1096473" y="1357424"/>
                  <a:pt x="1097627" y="1357767"/>
                  <a:pt x="1098745" y="1358205"/>
                </a:cubicBezTo>
                <a:cubicBezTo>
                  <a:pt x="1101170" y="1359150"/>
                  <a:pt x="1103336" y="1360427"/>
                  <a:pt x="1104878" y="1362212"/>
                </a:cubicBezTo>
                <a:cubicBezTo>
                  <a:pt x="1102724" y="1359410"/>
                  <a:pt x="1100640" y="1357058"/>
                  <a:pt x="1098557" y="1355001"/>
                </a:cubicBezTo>
                <a:close/>
                <a:moveTo>
                  <a:pt x="1507781" y="1732527"/>
                </a:moveTo>
                <a:cubicBezTo>
                  <a:pt x="1507522" y="1732504"/>
                  <a:pt x="1507251" y="1732492"/>
                  <a:pt x="1506992" y="1732456"/>
                </a:cubicBezTo>
                <a:cubicBezTo>
                  <a:pt x="1506227" y="1733426"/>
                  <a:pt x="1505509" y="1734360"/>
                  <a:pt x="1504720" y="1735353"/>
                </a:cubicBezTo>
                <a:cubicBezTo>
                  <a:pt x="1505743" y="1734431"/>
                  <a:pt x="1506757" y="1733473"/>
                  <a:pt x="1507781" y="1732527"/>
                </a:cubicBezTo>
                <a:close/>
                <a:moveTo>
                  <a:pt x="1139958" y="1392003"/>
                </a:moveTo>
                <a:cubicBezTo>
                  <a:pt x="1136415" y="1392665"/>
                  <a:pt x="1132871" y="1393244"/>
                  <a:pt x="1129316" y="1393469"/>
                </a:cubicBezTo>
                <a:cubicBezTo>
                  <a:pt x="1128445" y="1393528"/>
                  <a:pt x="1127574" y="1393563"/>
                  <a:pt x="1126703" y="1393575"/>
                </a:cubicBezTo>
                <a:cubicBezTo>
                  <a:pt x="1125549" y="1393587"/>
                  <a:pt x="1124384" y="1393540"/>
                  <a:pt x="1123219" y="1393457"/>
                </a:cubicBezTo>
                <a:cubicBezTo>
                  <a:pt x="1123454" y="1395006"/>
                  <a:pt x="1123642" y="1396542"/>
                  <a:pt x="1123772" y="1398079"/>
                </a:cubicBezTo>
                <a:cubicBezTo>
                  <a:pt x="1125820" y="1397878"/>
                  <a:pt x="1127810" y="1397334"/>
                  <a:pt x="1129787" y="1396767"/>
                </a:cubicBezTo>
                <a:cubicBezTo>
                  <a:pt x="1129834" y="1396755"/>
                  <a:pt x="1129881" y="1396731"/>
                  <a:pt x="1129929" y="1396720"/>
                </a:cubicBezTo>
                <a:cubicBezTo>
                  <a:pt x="1132495" y="1395975"/>
                  <a:pt x="1135037" y="1395218"/>
                  <a:pt x="1137663" y="1395147"/>
                </a:cubicBezTo>
                <a:cubicBezTo>
                  <a:pt x="1138169" y="1395136"/>
                  <a:pt x="1138510" y="1395195"/>
                  <a:pt x="1138769" y="1395301"/>
                </a:cubicBezTo>
                <a:cubicBezTo>
                  <a:pt x="1138687" y="1394745"/>
                  <a:pt x="1138710" y="1394190"/>
                  <a:pt x="1138887" y="1393634"/>
                </a:cubicBezTo>
                <a:cubicBezTo>
                  <a:pt x="1139099" y="1393008"/>
                  <a:pt x="1139499" y="1392488"/>
                  <a:pt x="1139958" y="1392003"/>
                </a:cubicBezTo>
                <a:close/>
                <a:moveTo>
                  <a:pt x="1149905" y="1400703"/>
                </a:moveTo>
                <a:cubicBezTo>
                  <a:pt x="1156345" y="1402713"/>
                  <a:pt x="1131942" y="1411153"/>
                  <a:pt x="1137180" y="1405845"/>
                </a:cubicBezTo>
                <a:cubicBezTo>
                  <a:pt x="1139452" y="1403540"/>
                  <a:pt x="1146809" y="1399745"/>
                  <a:pt x="1149905" y="1400703"/>
                </a:cubicBezTo>
                <a:close/>
                <a:moveTo>
                  <a:pt x="1007046" y="1268643"/>
                </a:moveTo>
                <a:cubicBezTo>
                  <a:pt x="1006724" y="1269329"/>
                  <a:pt x="1006416" y="1270026"/>
                  <a:pt x="1006102" y="1270724"/>
                </a:cubicBezTo>
                <a:cubicBezTo>
                  <a:pt x="1009178" y="1294734"/>
                  <a:pt x="1015057" y="1311249"/>
                  <a:pt x="1019060" y="1320883"/>
                </a:cubicBezTo>
                <a:cubicBezTo>
                  <a:pt x="1020838" y="1325163"/>
                  <a:pt x="1022249" y="1328106"/>
                  <a:pt x="1022874" y="1329726"/>
                </a:cubicBezTo>
                <a:cubicBezTo>
                  <a:pt x="1022850" y="1329265"/>
                  <a:pt x="1021399" y="1323697"/>
                  <a:pt x="1019536" y="1316970"/>
                </a:cubicBezTo>
                <a:cubicBezTo>
                  <a:pt x="1018819" y="1314381"/>
                  <a:pt x="1018041" y="1311615"/>
                  <a:pt x="1017258" y="1308896"/>
                </a:cubicBezTo>
                <a:lnTo>
                  <a:pt x="1017257" y="1308896"/>
                </a:lnTo>
                <a:cubicBezTo>
                  <a:pt x="1015413" y="1302501"/>
                  <a:pt x="1013556" y="1296412"/>
                  <a:pt x="1012424" y="1293528"/>
                </a:cubicBezTo>
                <a:cubicBezTo>
                  <a:pt x="1012402" y="1293469"/>
                  <a:pt x="1012375" y="1293386"/>
                  <a:pt x="1012353" y="1293327"/>
                </a:cubicBezTo>
                <a:cubicBezTo>
                  <a:pt x="1009193" y="1285406"/>
                  <a:pt x="1007152" y="1278373"/>
                  <a:pt x="1007355" y="1271149"/>
                </a:cubicBezTo>
                <a:cubicBezTo>
                  <a:pt x="1007267" y="1270310"/>
                  <a:pt x="1007089" y="1269483"/>
                  <a:pt x="1007046" y="1268643"/>
                </a:cubicBezTo>
                <a:close/>
                <a:moveTo>
                  <a:pt x="1222713" y="1466113"/>
                </a:moveTo>
                <a:cubicBezTo>
                  <a:pt x="1223019" y="1466468"/>
                  <a:pt x="1223195" y="1466858"/>
                  <a:pt x="1223407" y="1467248"/>
                </a:cubicBezTo>
                <a:cubicBezTo>
                  <a:pt x="1224008" y="1468347"/>
                  <a:pt x="1224302" y="1469565"/>
                  <a:pt x="1224455" y="1470853"/>
                </a:cubicBezTo>
                <a:cubicBezTo>
                  <a:pt x="1224573" y="1471965"/>
                  <a:pt x="1224655" y="1473088"/>
                  <a:pt x="1224855" y="1474211"/>
                </a:cubicBezTo>
                <a:cubicBezTo>
                  <a:pt x="1225267" y="1476575"/>
                  <a:pt x="1221583" y="1477556"/>
                  <a:pt x="1220476" y="1475594"/>
                </a:cubicBezTo>
                <a:cubicBezTo>
                  <a:pt x="1218922" y="1472840"/>
                  <a:pt x="1217486" y="1469754"/>
                  <a:pt x="1219052" y="1466929"/>
                </a:cubicBezTo>
                <a:cubicBezTo>
                  <a:pt x="1219181" y="1466692"/>
                  <a:pt x="1219299" y="1466456"/>
                  <a:pt x="1219464" y="1466231"/>
                </a:cubicBezTo>
                <a:cubicBezTo>
                  <a:pt x="1220052" y="1465463"/>
                  <a:pt x="1220970" y="1465250"/>
                  <a:pt x="1221795" y="1465522"/>
                </a:cubicBezTo>
                <a:cubicBezTo>
                  <a:pt x="1222124" y="1465640"/>
                  <a:pt x="1222442" y="1465817"/>
                  <a:pt x="1222713" y="1466113"/>
                </a:cubicBezTo>
                <a:close/>
                <a:moveTo>
                  <a:pt x="1298854" y="1535755"/>
                </a:moveTo>
                <a:cubicBezTo>
                  <a:pt x="1297830" y="1537067"/>
                  <a:pt x="1296594" y="1538687"/>
                  <a:pt x="1295287" y="1540436"/>
                </a:cubicBezTo>
                <a:cubicBezTo>
                  <a:pt x="1294263" y="1541784"/>
                  <a:pt x="1293204" y="1543226"/>
                  <a:pt x="1292108" y="1544775"/>
                </a:cubicBezTo>
                <a:cubicBezTo>
                  <a:pt x="1290873" y="1546501"/>
                  <a:pt x="1289613" y="1548298"/>
                  <a:pt x="1288365" y="1550201"/>
                </a:cubicBezTo>
                <a:cubicBezTo>
                  <a:pt x="1288154" y="1552424"/>
                  <a:pt x="1287789" y="1554670"/>
                  <a:pt x="1287883" y="1556880"/>
                </a:cubicBezTo>
                <a:cubicBezTo>
                  <a:pt x="1287918" y="1557755"/>
                  <a:pt x="1288024" y="1558665"/>
                  <a:pt x="1288095" y="1559552"/>
                </a:cubicBezTo>
                <a:cubicBezTo>
                  <a:pt x="1288107" y="1559658"/>
                  <a:pt x="1288118" y="1559765"/>
                  <a:pt x="1288118" y="1559871"/>
                </a:cubicBezTo>
                <a:cubicBezTo>
                  <a:pt x="1288213" y="1560888"/>
                  <a:pt x="1288283" y="1561893"/>
                  <a:pt x="1288366" y="1562921"/>
                </a:cubicBezTo>
                <a:cubicBezTo>
                  <a:pt x="1288731" y="1561834"/>
                  <a:pt x="1289013" y="1560734"/>
                  <a:pt x="1289237" y="1559587"/>
                </a:cubicBezTo>
                <a:cubicBezTo>
                  <a:pt x="1289343" y="1559008"/>
                  <a:pt x="1289460" y="1558441"/>
                  <a:pt x="1289508" y="1557826"/>
                </a:cubicBezTo>
                <a:cubicBezTo>
                  <a:pt x="1289531" y="1557448"/>
                  <a:pt x="1289578" y="1557081"/>
                  <a:pt x="1289613" y="1556691"/>
                </a:cubicBezTo>
                <a:cubicBezTo>
                  <a:pt x="1290108" y="1551442"/>
                  <a:pt x="1291674" y="1547092"/>
                  <a:pt x="1295769" y="1545555"/>
                </a:cubicBezTo>
                <a:cubicBezTo>
                  <a:pt x="1296253" y="1545378"/>
                  <a:pt x="1296747" y="1545212"/>
                  <a:pt x="1297300" y="1545118"/>
                </a:cubicBezTo>
                <a:cubicBezTo>
                  <a:pt x="1297948" y="1544999"/>
                  <a:pt x="1298607" y="1544905"/>
                  <a:pt x="1299349" y="1544917"/>
                </a:cubicBezTo>
                <a:cubicBezTo>
                  <a:pt x="1299361" y="1544917"/>
                  <a:pt x="1299372" y="1544917"/>
                  <a:pt x="1299384" y="1544917"/>
                </a:cubicBezTo>
                <a:lnTo>
                  <a:pt x="1299384" y="1544905"/>
                </a:lnTo>
                <a:cubicBezTo>
                  <a:pt x="1299372" y="1544869"/>
                  <a:pt x="1299372" y="1544846"/>
                  <a:pt x="1299372" y="1544810"/>
                </a:cubicBezTo>
                <a:cubicBezTo>
                  <a:pt x="1299243" y="1543841"/>
                  <a:pt x="1299160" y="1542943"/>
                  <a:pt x="1299102" y="1542209"/>
                </a:cubicBezTo>
                <a:cubicBezTo>
                  <a:pt x="1299066" y="1541808"/>
                  <a:pt x="1299078" y="1541346"/>
                  <a:pt x="1299043" y="1540933"/>
                </a:cubicBezTo>
                <a:cubicBezTo>
                  <a:pt x="1299031" y="1540602"/>
                  <a:pt x="1299019" y="1540247"/>
                  <a:pt x="1299007" y="1539904"/>
                </a:cubicBezTo>
                <a:cubicBezTo>
                  <a:pt x="1298937" y="1538533"/>
                  <a:pt x="1298854" y="1537185"/>
                  <a:pt x="1298854" y="1535755"/>
                </a:cubicBezTo>
                <a:close/>
                <a:moveTo>
                  <a:pt x="1178640" y="1424300"/>
                </a:moveTo>
                <a:cubicBezTo>
                  <a:pt x="1178005" y="1424985"/>
                  <a:pt x="1177404" y="1425707"/>
                  <a:pt x="1176886" y="1426475"/>
                </a:cubicBezTo>
                <a:cubicBezTo>
                  <a:pt x="1177251" y="1427302"/>
                  <a:pt x="1177522" y="1428154"/>
                  <a:pt x="1177734" y="1429005"/>
                </a:cubicBezTo>
                <a:cubicBezTo>
                  <a:pt x="1178464" y="1428780"/>
                  <a:pt x="1179182" y="1428532"/>
                  <a:pt x="1179888" y="1428284"/>
                </a:cubicBezTo>
                <a:cubicBezTo>
                  <a:pt x="1179417" y="1426723"/>
                  <a:pt x="1178994" y="1425387"/>
                  <a:pt x="1178640" y="1424300"/>
                </a:cubicBezTo>
                <a:close/>
                <a:moveTo>
                  <a:pt x="1576421" y="1788598"/>
                </a:moveTo>
                <a:cubicBezTo>
                  <a:pt x="1575728" y="1788420"/>
                  <a:pt x="1575045" y="1788184"/>
                  <a:pt x="1574351" y="1788007"/>
                </a:cubicBezTo>
                <a:cubicBezTo>
                  <a:pt x="1566369" y="1792002"/>
                  <a:pt x="1565745" y="1794780"/>
                  <a:pt x="1560060" y="1799994"/>
                </a:cubicBezTo>
                <a:cubicBezTo>
                  <a:pt x="1563237" y="1798812"/>
                  <a:pt x="1566322" y="1797322"/>
                  <a:pt x="1569348" y="1794792"/>
                </a:cubicBezTo>
                <a:cubicBezTo>
                  <a:pt x="1571725" y="1792806"/>
                  <a:pt x="1574033" y="1790655"/>
                  <a:pt x="1576421" y="1788598"/>
                </a:cubicBezTo>
                <a:close/>
                <a:moveTo>
                  <a:pt x="1202290" y="1443333"/>
                </a:moveTo>
                <a:cubicBezTo>
                  <a:pt x="1201490" y="1442718"/>
                  <a:pt x="1200583" y="1442257"/>
                  <a:pt x="1199606" y="1441902"/>
                </a:cubicBezTo>
                <a:cubicBezTo>
                  <a:pt x="1199535" y="1441879"/>
                  <a:pt x="1199465" y="1441855"/>
                  <a:pt x="1199394" y="1441831"/>
                </a:cubicBezTo>
                <a:cubicBezTo>
                  <a:pt x="1199170" y="1441760"/>
                  <a:pt x="1198935" y="1441690"/>
                  <a:pt x="1198700" y="1441619"/>
                </a:cubicBezTo>
                <a:cubicBezTo>
                  <a:pt x="1198040" y="1441441"/>
                  <a:pt x="1197334" y="1441311"/>
                  <a:pt x="1196604" y="1441217"/>
                </a:cubicBezTo>
                <a:cubicBezTo>
                  <a:pt x="1196463" y="1441205"/>
                  <a:pt x="1196333" y="1441169"/>
                  <a:pt x="1196180" y="1441158"/>
                </a:cubicBezTo>
                <a:cubicBezTo>
                  <a:pt x="1194709" y="1440992"/>
                  <a:pt x="1193120" y="1440968"/>
                  <a:pt x="1191436" y="1441016"/>
                </a:cubicBezTo>
                <a:cubicBezTo>
                  <a:pt x="1190718" y="1441028"/>
                  <a:pt x="1189988" y="1441051"/>
                  <a:pt x="1189259" y="1441075"/>
                </a:cubicBezTo>
                <a:cubicBezTo>
                  <a:pt x="1187952" y="1441122"/>
                  <a:pt x="1186610" y="1441146"/>
                  <a:pt x="1185268" y="1441146"/>
                </a:cubicBezTo>
                <a:cubicBezTo>
                  <a:pt x="1185244" y="1441146"/>
                  <a:pt x="1185233" y="1441146"/>
                  <a:pt x="1185209" y="1441146"/>
                </a:cubicBezTo>
                <a:cubicBezTo>
                  <a:pt x="1184926" y="1441146"/>
                  <a:pt x="1184644" y="1441146"/>
                  <a:pt x="1184350" y="1441134"/>
                </a:cubicBezTo>
                <a:cubicBezTo>
                  <a:pt x="1184102" y="1441134"/>
                  <a:pt x="1183844" y="1441110"/>
                  <a:pt x="1183596" y="1441110"/>
                </a:cubicBezTo>
                <a:cubicBezTo>
                  <a:pt x="1182760" y="1441075"/>
                  <a:pt x="1181925" y="1441004"/>
                  <a:pt x="1181089" y="1440921"/>
                </a:cubicBezTo>
                <a:cubicBezTo>
                  <a:pt x="1180665" y="1440874"/>
                  <a:pt x="1180230" y="1440838"/>
                  <a:pt x="1179818" y="1440767"/>
                </a:cubicBezTo>
                <a:cubicBezTo>
                  <a:pt x="1179382" y="1440697"/>
                  <a:pt x="1178958" y="1440590"/>
                  <a:pt x="1178534" y="1440496"/>
                </a:cubicBezTo>
                <a:cubicBezTo>
                  <a:pt x="1177793" y="1440342"/>
                  <a:pt x="1177075" y="1440129"/>
                  <a:pt x="1176368" y="1439881"/>
                </a:cubicBezTo>
                <a:cubicBezTo>
                  <a:pt x="1176003" y="1439762"/>
                  <a:pt x="1175627" y="1439644"/>
                  <a:pt x="1175262" y="1439479"/>
                </a:cubicBezTo>
                <a:cubicBezTo>
                  <a:pt x="1174744" y="1439266"/>
                  <a:pt x="1174261" y="1438994"/>
                  <a:pt x="1173767" y="1438710"/>
                </a:cubicBezTo>
                <a:cubicBezTo>
                  <a:pt x="1173626" y="1438628"/>
                  <a:pt x="1173473" y="1438569"/>
                  <a:pt x="1173331" y="1438486"/>
                </a:cubicBezTo>
                <a:cubicBezTo>
                  <a:pt x="1173072" y="1438320"/>
                  <a:pt x="1172918" y="1438190"/>
                  <a:pt x="1172719" y="1438048"/>
                </a:cubicBezTo>
                <a:cubicBezTo>
                  <a:pt x="1170188" y="1436216"/>
                  <a:pt x="1171989" y="1435861"/>
                  <a:pt x="1170435" y="1438427"/>
                </a:cubicBezTo>
                <a:cubicBezTo>
                  <a:pt x="1170259" y="1438734"/>
                  <a:pt x="1170071" y="1439041"/>
                  <a:pt x="1169788" y="1439420"/>
                </a:cubicBezTo>
                <a:cubicBezTo>
                  <a:pt x="1167222" y="1442848"/>
                  <a:pt x="1164114" y="1446099"/>
                  <a:pt x="1161795" y="1449752"/>
                </a:cubicBezTo>
                <a:cubicBezTo>
                  <a:pt x="1161230" y="1450650"/>
                  <a:pt x="1160677" y="1451549"/>
                  <a:pt x="1160229" y="1452506"/>
                </a:cubicBezTo>
                <a:cubicBezTo>
                  <a:pt x="1155167" y="1463311"/>
                  <a:pt x="1159158" y="1470605"/>
                  <a:pt x="1162254" y="1479176"/>
                </a:cubicBezTo>
                <a:cubicBezTo>
                  <a:pt x="1162807" y="1480713"/>
                  <a:pt x="1163337" y="1482285"/>
                  <a:pt x="1163773" y="1483928"/>
                </a:cubicBezTo>
                <a:cubicBezTo>
                  <a:pt x="1163808" y="1483917"/>
                  <a:pt x="1163843" y="1483881"/>
                  <a:pt x="1163879" y="1483869"/>
                </a:cubicBezTo>
                <a:cubicBezTo>
                  <a:pt x="1165444" y="1483231"/>
                  <a:pt x="1167069" y="1482794"/>
                  <a:pt x="1168717" y="1482427"/>
                </a:cubicBezTo>
                <a:cubicBezTo>
                  <a:pt x="1169341" y="1482285"/>
                  <a:pt x="1169976" y="1482120"/>
                  <a:pt x="1170612" y="1482002"/>
                </a:cubicBezTo>
                <a:cubicBezTo>
                  <a:pt x="1168328" y="1479306"/>
                  <a:pt x="1166986" y="1475452"/>
                  <a:pt x="1165833" y="1472320"/>
                </a:cubicBezTo>
                <a:cubicBezTo>
                  <a:pt x="1165338" y="1470972"/>
                  <a:pt x="1164926" y="1469612"/>
                  <a:pt x="1164491" y="1468241"/>
                </a:cubicBezTo>
                <a:cubicBezTo>
                  <a:pt x="1163843" y="1466822"/>
                  <a:pt x="1163313" y="1465380"/>
                  <a:pt x="1162890" y="1463938"/>
                </a:cubicBezTo>
                <a:cubicBezTo>
                  <a:pt x="1162431" y="1462354"/>
                  <a:pt x="1162089" y="1460781"/>
                  <a:pt x="1161924" y="1459233"/>
                </a:cubicBezTo>
                <a:cubicBezTo>
                  <a:pt x="1161877" y="1459056"/>
                  <a:pt x="1161830" y="1458890"/>
                  <a:pt x="1161783" y="1458713"/>
                </a:cubicBezTo>
                <a:cubicBezTo>
                  <a:pt x="1161807" y="1458713"/>
                  <a:pt x="1161830" y="1458713"/>
                  <a:pt x="1161842" y="1458701"/>
                </a:cubicBezTo>
                <a:cubicBezTo>
                  <a:pt x="1161830" y="1458464"/>
                  <a:pt x="1161760" y="1458228"/>
                  <a:pt x="1161748" y="1457992"/>
                </a:cubicBezTo>
                <a:cubicBezTo>
                  <a:pt x="1161665" y="1456597"/>
                  <a:pt x="1162701" y="1455816"/>
                  <a:pt x="1163867" y="1455639"/>
                </a:cubicBezTo>
                <a:cubicBezTo>
                  <a:pt x="1165256" y="1455426"/>
                  <a:pt x="1166833" y="1456065"/>
                  <a:pt x="1167069" y="1457684"/>
                </a:cubicBezTo>
                <a:cubicBezTo>
                  <a:pt x="1167104" y="1457885"/>
                  <a:pt x="1167151" y="1458086"/>
                  <a:pt x="1167186" y="1458299"/>
                </a:cubicBezTo>
                <a:cubicBezTo>
                  <a:pt x="1167363" y="1459292"/>
                  <a:pt x="1167587" y="1460273"/>
                  <a:pt x="1167775" y="1461266"/>
                </a:cubicBezTo>
                <a:cubicBezTo>
                  <a:pt x="1168021" y="1462271"/>
                  <a:pt x="1168316" y="1463252"/>
                  <a:pt x="1168646" y="1464222"/>
                </a:cubicBezTo>
                <a:cubicBezTo>
                  <a:pt x="1169046" y="1465380"/>
                  <a:pt x="1169529" y="1466491"/>
                  <a:pt x="1170082" y="1467579"/>
                </a:cubicBezTo>
                <a:cubicBezTo>
                  <a:pt x="1170659" y="1468702"/>
                  <a:pt x="1171295" y="1469801"/>
                  <a:pt x="1172083" y="1470830"/>
                </a:cubicBezTo>
                <a:cubicBezTo>
                  <a:pt x="1172566" y="1471456"/>
                  <a:pt x="1173096" y="1471989"/>
                  <a:pt x="1173602" y="1472532"/>
                </a:cubicBezTo>
                <a:cubicBezTo>
                  <a:pt x="1174155" y="1473135"/>
                  <a:pt x="1174732" y="1473715"/>
                  <a:pt x="1175309" y="1474235"/>
                </a:cubicBezTo>
                <a:cubicBezTo>
                  <a:pt x="1176321" y="1475145"/>
                  <a:pt x="1177381" y="1475984"/>
                  <a:pt x="1178476" y="1476764"/>
                </a:cubicBezTo>
                <a:cubicBezTo>
                  <a:pt x="1178876" y="1477048"/>
                  <a:pt x="1179253" y="1477344"/>
                  <a:pt x="1179664" y="1477616"/>
                </a:cubicBezTo>
                <a:cubicBezTo>
                  <a:pt x="1180630" y="1478278"/>
                  <a:pt x="1181607" y="1478916"/>
                  <a:pt x="1182619" y="1479602"/>
                </a:cubicBezTo>
                <a:cubicBezTo>
                  <a:pt x="1181630" y="1478644"/>
                  <a:pt x="1180677" y="1477604"/>
                  <a:pt x="1179735" y="1476528"/>
                </a:cubicBezTo>
                <a:cubicBezTo>
                  <a:pt x="1177604" y="1474081"/>
                  <a:pt x="1175662" y="1471338"/>
                  <a:pt x="1174049" y="1468407"/>
                </a:cubicBezTo>
                <a:cubicBezTo>
                  <a:pt x="1172966" y="1466432"/>
                  <a:pt x="1172060" y="1464364"/>
                  <a:pt x="1171342" y="1462236"/>
                </a:cubicBezTo>
                <a:cubicBezTo>
                  <a:pt x="1170318" y="1459174"/>
                  <a:pt x="1169694" y="1455994"/>
                  <a:pt x="1169741" y="1452755"/>
                </a:cubicBezTo>
                <a:cubicBezTo>
                  <a:pt x="1169741" y="1451951"/>
                  <a:pt x="1170094" y="1451360"/>
                  <a:pt x="1170588" y="1450958"/>
                </a:cubicBezTo>
                <a:cubicBezTo>
                  <a:pt x="1170671" y="1450887"/>
                  <a:pt x="1170777" y="1450840"/>
                  <a:pt x="1170871" y="1450780"/>
                </a:cubicBezTo>
                <a:cubicBezTo>
                  <a:pt x="1172237" y="1449977"/>
                  <a:pt x="1174344" y="1450497"/>
                  <a:pt x="1174403" y="1452565"/>
                </a:cubicBezTo>
                <a:cubicBezTo>
                  <a:pt x="1174414" y="1452743"/>
                  <a:pt x="1174450" y="1452896"/>
                  <a:pt x="1174461" y="1453062"/>
                </a:cubicBezTo>
                <a:cubicBezTo>
                  <a:pt x="1174508" y="1454138"/>
                  <a:pt x="1174626" y="1455178"/>
                  <a:pt x="1174803" y="1456195"/>
                </a:cubicBezTo>
                <a:cubicBezTo>
                  <a:pt x="1174991" y="1457282"/>
                  <a:pt x="1175262" y="1458311"/>
                  <a:pt x="1175580" y="1459328"/>
                </a:cubicBezTo>
                <a:cubicBezTo>
                  <a:pt x="1175956" y="1460545"/>
                  <a:pt x="1176415" y="1461727"/>
                  <a:pt x="1176945" y="1462850"/>
                </a:cubicBezTo>
                <a:cubicBezTo>
                  <a:pt x="1178064" y="1465191"/>
                  <a:pt x="1179453" y="1467378"/>
                  <a:pt x="1181030" y="1469400"/>
                </a:cubicBezTo>
                <a:cubicBezTo>
                  <a:pt x="1181842" y="1470452"/>
                  <a:pt x="1182678" y="1471468"/>
                  <a:pt x="1183561" y="1472450"/>
                </a:cubicBezTo>
                <a:cubicBezTo>
                  <a:pt x="1183902" y="1472816"/>
                  <a:pt x="1184244" y="1473183"/>
                  <a:pt x="1184585" y="1473549"/>
                </a:cubicBezTo>
                <a:cubicBezTo>
                  <a:pt x="1185068" y="1474069"/>
                  <a:pt x="1185550" y="1474589"/>
                  <a:pt x="1186045" y="1475086"/>
                </a:cubicBezTo>
                <a:cubicBezTo>
                  <a:pt x="1186987" y="1476055"/>
                  <a:pt x="1187940" y="1477013"/>
                  <a:pt x="1188882" y="1477947"/>
                </a:cubicBezTo>
                <a:cubicBezTo>
                  <a:pt x="1188034" y="1476540"/>
                  <a:pt x="1187116" y="1474991"/>
                  <a:pt x="1186163" y="1473395"/>
                </a:cubicBezTo>
                <a:cubicBezTo>
                  <a:pt x="1185315" y="1471977"/>
                  <a:pt x="1184444" y="1470499"/>
                  <a:pt x="1183561" y="1469021"/>
                </a:cubicBezTo>
                <a:cubicBezTo>
                  <a:pt x="1183408" y="1468749"/>
                  <a:pt x="1183243" y="1468489"/>
                  <a:pt x="1183090" y="1468217"/>
                </a:cubicBezTo>
                <a:cubicBezTo>
                  <a:pt x="1181089" y="1464836"/>
                  <a:pt x="1179123" y="1461467"/>
                  <a:pt x="1177546" y="1458642"/>
                </a:cubicBezTo>
                <a:cubicBezTo>
                  <a:pt x="1176757" y="1457235"/>
                  <a:pt x="1177228" y="1455852"/>
                  <a:pt x="1178193" y="1454894"/>
                </a:cubicBezTo>
                <a:cubicBezTo>
                  <a:pt x="1178676" y="1454410"/>
                  <a:pt x="1179276" y="1454055"/>
                  <a:pt x="1179935" y="1453842"/>
                </a:cubicBezTo>
                <a:cubicBezTo>
                  <a:pt x="1180559" y="1453842"/>
                  <a:pt x="1181171" y="1453819"/>
                  <a:pt x="1181783" y="1453759"/>
                </a:cubicBezTo>
                <a:cubicBezTo>
                  <a:pt x="1181913" y="1453795"/>
                  <a:pt x="1182042" y="1453842"/>
                  <a:pt x="1182172" y="1453890"/>
                </a:cubicBezTo>
                <a:cubicBezTo>
                  <a:pt x="1182713" y="1454102"/>
                  <a:pt x="1183231" y="1454410"/>
                  <a:pt x="1183620" y="1455001"/>
                </a:cubicBezTo>
                <a:cubicBezTo>
                  <a:pt x="1183914" y="1455450"/>
                  <a:pt x="1184220" y="1455911"/>
                  <a:pt x="1184526" y="1456384"/>
                </a:cubicBezTo>
                <a:cubicBezTo>
                  <a:pt x="1185256" y="1457495"/>
                  <a:pt x="1186033" y="1458713"/>
                  <a:pt x="1186940" y="1460179"/>
                </a:cubicBezTo>
                <a:cubicBezTo>
                  <a:pt x="1186975" y="1460250"/>
                  <a:pt x="1187034" y="1460332"/>
                  <a:pt x="1187069" y="1460403"/>
                </a:cubicBezTo>
                <a:cubicBezTo>
                  <a:pt x="1189070" y="1463678"/>
                  <a:pt x="1191684" y="1468241"/>
                  <a:pt x="1195651" y="1475677"/>
                </a:cubicBezTo>
                <a:cubicBezTo>
                  <a:pt x="1195686" y="1475748"/>
                  <a:pt x="1195709" y="1475795"/>
                  <a:pt x="1195745" y="1475866"/>
                </a:cubicBezTo>
                <a:cubicBezTo>
                  <a:pt x="1195827" y="1476008"/>
                  <a:pt x="1195886" y="1476126"/>
                  <a:pt x="1195969" y="1476268"/>
                </a:cubicBezTo>
                <a:cubicBezTo>
                  <a:pt x="1191095" y="1457980"/>
                  <a:pt x="1190565" y="1457341"/>
                  <a:pt x="1189965" y="1453062"/>
                </a:cubicBezTo>
                <a:cubicBezTo>
                  <a:pt x="1189635" y="1450757"/>
                  <a:pt x="1193249" y="1449669"/>
                  <a:pt x="1194285" y="1451726"/>
                </a:cubicBezTo>
                <a:cubicBezTo>
                  <a:pt x="1194344" y="1451844"/>
                  <a:pt x="1194391" y="1451974"/>
                  <a:pt x="1194450" y="1452104"/>
                </a:cubicBezTo>
                <a:cubicBezTo>
                  <a:pt x="1196498" y="1456301"/>
                  <a:pt x="1197758" y="1460983"/>
                  <a:pt x="1198841" y="1465581"/>
                </a:cubicBezTo>
                <a:cubicBezTo>
                  <a:pt x="1199041" y="1466468"/>
                  <a:pt x="1199265" y="1467366"/>
                  <a:pt x="1199465" y="1468241"/>
                </a:cubicBezTo>
                <a:cubicBezTo>
                  <a:pt x="1199771" y="1469577"/>
                  <a:pt x="1200089" y="1470913"/>
                  <a:pt x="1200383" y="1472260"/>
                </a:cubicBezTo>
                <a:cubicBezTo>
                  <a:pt x="1200477" y="1472048"/>
                  <a:pt x="1200595" y="1471835"/>
                  <a:pt x="1200677" y="1471622"/>
                </a:cubicBezTo>
                <a:cubicBezTo>
                  <a:pt x="1200477" y="1470842"/>
                  <a:pt x="1200465" y="1470014"/>
                  <a:pt x="1200512" y="1469163"/>
                </a:cubicBezTo>
                <a:cubicBezTo>
                  <a:pt x="1200607" y="1467272"/>
                  <a:pt x="1201089" y="1465274"/>
                  <a:pt x="1201054" y="1463524"/>
                </a:cubicBezTo>
                <a:cubicBezTo>
                  <a:pt x="1201007" y="1461491"/>
                  <a:pt x="1200124" y="1458949"/>
                  <a:pt x="1200265" y="1456762"/>
                </a:cubicBezTo>
                <a:cubicBezTo>
                  <a:pt x="1200312" y="1456017"/>
                  <a:pt x="1200512" y="1455308"/>
                  <a:pt x="1200889" y="1454693"/>
                </a:cubicBezTo>
                <a:cubicBezTo>
                  <a:pt x="1200995" y="1454504"/>
                  <a:pt x="1201089" y="1454315"/>
                  <a:pt x="1201230" y="1454150"/>
                </a:cubicBezTo>
                <a:cubicBezTo>
                  <a:pt x="1202325" y="1452920"/>
                  <a:pt x="1203243" y="1453783"/>
                  <a:pt x="1203985" y="1455284"/>
                </a:cubicBezTo>
                <a:cubicBezTo>
                  <a:pt x="1204950" y="1457259"/>
                  <a:pt x="1205586" y="1460344"/>
                  <a:pt x="1205774" y="1461550"/>
                </a:cubicBezTo>
                <a:cubicBezTo>
                  <a:pt x="1205975" y="1461219"/>
                  <a:pt x="1206163" y="1460888"/>
                  <a:pt x="1206351" y="1460545"/>
                </a:cubicBezTo>
                <a:cubicBezTo>
                  <a:pt x="1206422" y="1460391"/>
                  <a:pt x="1206516" y="1460250"/>
                  <a:pt x="1206598" y="1460108"/>
                </a:cubicBezTo>
                <a:cubicBezTo>
                  <a:pt x="1206693" y="1459930"/>
                  <a:pt x="1206787" y="1459753"/>
                  <a:pt x="1206881" y="1459588"/>
                </a:cubicBezTo>
                <a:cubicBezTo>
                  <a:pt x="1206787" y="1458890"/>
                  <a:pt x="1206728" y="1458133"/>
                  <a:pt x="1206728" y="1457046"/>
                </a:cubicBezTo>
                <a:cubicBezTo>
                  <a:pt x="1206740" y="1453157"/>
                  <a:pt x="1206292" y="1450201"/>
                  <a:pt x="1205468" y="1447943"/>
                </a:cubicBezTo>
                <a:cubicBezTo>
                  <a:pt x="1205151" y="1447057"/>
                  <a:pt x="1204774" y="1446253"/>
                  <a:pt x="1204338" y="1445567"/>
                </a:cubicBezTo>
                <a:cubicBezTo>
                  <a:pt x="1203750" y="1444657"/>
                  <a:pt x="1203067" y="1443936"/>
                  <a:pt x="1202290" y="1443333"/>
                </a:cubicBezTo>
                <a:close/>
                <a:moveTo>
                  <a:pt x="947205" y="1207648"/>
                </a:moveTo>
                <a:cubicBezTo>
                  <a:pt x="945286" y="1205693"/>
                  <a:pt x="942329" y="1203748"/>
                  <a:pt x="935317" y="1197654"/>
                </a:cubicBezTo>
                <a:lnTo>
                  <a:pt x="935318" y="1197654"/>
                </a:lnTo>
                <a:cubicBezTo>
                  <a:pt x="927621" y="1192417"/>
                  <a:pt x="923913" y="1194214"/>
                  <a:pt x="925047" y="1196022"/>
                </a:cubicBezTo>
                <a:cubicBezTo>
                  <a:pt x="929760" y="1203517"/>
                  <a:pt x="936163" y="1205243"/>
                  <a:pt x="941443" y="1211521"/>
                </a:cubicBezTo>
                <a:cubicBezTo>
                  <a:pt x="947474" y="1215717"/>
                  <a:pt x="948486" y="1216450"/>
                  <a:pt x="952027" y="1222420"/>
                </a:cubicBezTo>
                <a:cubicBezTo>
                  <a:pt x="952327" y="1220789"/>
                  <a:pt x="952614" y="1219193"/>
                  <a:pt x="952871" y="1217703"/>
                </a:cubicBezTo>
                <a:cubicBezTo>
                  <a:pt x="950008" y="1211568"/>
                  <a:pt x="949125" y="1209603"/>
                  <a:pt x="947205" y="1207648"/>
                </a:cubicBezTo>
                <a:close/>
                <a:moveTo>
                  <a:pt x="1541366" y="1755426"/>
                </a:moveTo>
                <a:cubicBezTo>
                  <a:pt x="1539059" y="1756277"/>
                  <a:pt x="1536740" y="1757152"/>
                  <a:pt x="1534432" y="1758003"/>
                </a:cubicBezTo>
                <a:cubicBezTo>
                  <a:pt x="1537951" y="1760923"/>
                  <a:pt x="1542684" y="1764127"/>
                  <a:pt x="1543685" y="1768288"/>
                </a:cubicBezTo>
                <a:cubicBezTo>
                  <a:pt x="1545851" y="1768737"/>
                  <a:pt x="1548040" y="1769115"/>
                  <a:pt x="1550207" y="1769588"/>
                </a:cubicBezTo>
                <a:cubicBezTo>
                  <a:pt x="1544238" y="1758866"/>
                  <a:pt x="1545498" y="1762034"/>
                  <a:pt x="1541366" y="1755426"/>
                </a:cubicBezTo>
                <a:close/>
                <a:moveTo>
                  <a:pt x="1187752" y="1428615"/>
                </a:moveTo>
                <a:cubicBezTo>
                  <a:pt x="1185609" y="1430104"/>
                  <a:pt x="1183408" y="1431227"/>
                  <a:pt x="1181054" y="1432173"/>
                </a:cubicBezTo>
                <a:cubicBezTo>
                  <a:pt x="1180653" y="1432339"/>
                  <a:pt x="1180253" y="1432516"/>
                  <a:pt x="1179853" y="1432670"/>
                </a:cubicBezTo>
                <a:cubicBezTo>
                  <a:pt x="1180335" y="1432788"/>
                  <a:pt x="1180818" y="1432953"/>
                  <a:pt x="1181301" y="1433036"/>
                </a:cubicBezTo>
                <a:cubicBezTo>
                  <a:pt x="1182808" y="1433308"/>
                  <a:pt x="1184326" y="1433462"/>
                  <a:pt x="1185856" y="1433544"/>
                </a:cubicBezTo>
                <a:cubicBezTo>
                  <a:pt x="1186280" y="1432681"/>
                  <a:pt x="1186704" y="1431818"/>
                  <a:pt x="1187057" y="1430849"/>
                </a:cubicBezTo>
                <a:cubicBezTo>
                  <a:pt x="1187328" y="1430128"/>
                  <a:pt x="1187528" y="1429359"/>
                  <a:pt x="1187752" y="1428615"/>
                </a:cubicBezTo>
                <a:close/>
                <a:moveTo>
                  <a:pt x="789486" y="1060570"/>
                </a:moveTo>
                <a:cubicBezTo>
                  <a:pt x="790091" y="1063226"/>
                  <a:pt x="790509" y="1065818"/>
                  <a:pt x="790721" y="1068159"/>
                </a:cubicBezTo>
                <a:cubicBezTo>
                  <a:pt x="791738" y="1079366"/>
                  <a:pt x="790687" y="1092476"/>
                  <a:pt x="785170" y="1102584"/>
                </a:cubicBezTo>
                <a:cubicBezTo>
                  <a:pt x="785539" y="1103872"/>
                  <a:pt x="785895" y="1105173"/>
                  <a:pt x="786282" y="1106473"/>
                </a:cubicBezTo>
                <a:cubicBezTo>
                  <a:pt x="796851" y="1073112"/>
                  <a:pt x="788652" y="1092701"/>
                  <a:pt x="792631" y="1069968"/>
                </a:cubicBezTo>
                <a:cubicBezTo>
                  <a:pt x="792016" y="1067402"/>
                  <a:pt x="791226" y="1064943"/>
                  <a:pt x="790267" y="1062481"/>
                </a:cubicBezTo>
                <a:cubicBezTo>
                  <a:pt x="790018" y="1061839"/>
                  <a:pt x="789746" y="1061209"/>
                  <a:pt x="789486" y="1060570"/>
                </a:cubicBezTo>
                <a:close/>
                <a:moveTo>
                  <a:pt x="770762" y="1043001"/>
                </a:moveTo>
                <a:cubicBezTo>
                  <a:pt x="762992" y="1063886"/>
                  <a:pt x="766128" y="1065582"/>
                  <a:pt x="771857" y="1077096"/>
                </a:cubicBezTo>
                <a:cubicBezTo>
                  <a:pt x="770217" y="1062190"/>
                  <a:pt x="768457" y="1049220"/>
                  <a:pt x="770762" y="1043001"/>
                </a:cubicBezTo>
                <a:close/>
                <a:moveTo>
                  <a:pt x="1600590" y="1808245"/>
                </a:moveTo>
                <a:cubicBezTo>
                  <a:pt x="1599824" y="1808092"/>
                  <a:pt x="1599060" y="1807950"/>
                  <a:pt x="1598283" y="1807784"/>
                </a:cubicBezTo>
                <a:cubicBezTo>
                  <a:pt x="1597047" y="1807536"/>
                  <a:pt x="1595634" y="1807335"/>
                  <a:pt x="1594185" y="1807122"/>
                </a:cubicBezTo>
                <a:cubicBezTo>
                  <a:pt x="1595410" y="1807926"/>
                  <a:pt x="1596564" y="1808813"/>
                  <a:pt x="1597612" y="1809794"/>
                </a:cubicBezTo>
                <a:cubicBezTo>
                  <a:pt x="1598612" y="1809321"/>
                  <a:pt x="1599613" y="1808789"/>
                  <a:pt x="1600590" y="1808245"/>
                </a:cubicBezTo>
                <a:close/>
                <a:moveTo>
                  <a:pt x="1311250" y="1540306"/>
                </a:moveTo>
                <a:cubicBezTo>
                  <a:pt x="1311262" y="1540874"/>
                  <a:pt x="1311297" y="1541441"/>
                  <a:pt x="1311309" y="1541997"/>
                </a:cubicBezTo>
                <a:cubicBezTo>
                  <a:pt x="1311380" y="1544349"/>
                  <a:pt x="1311485" y="1546678"/>
                  <a:pt x="1311768" y="1548972"/>
                </a:cubicBezTo>
                <a:cubicBezTo>
                  <a:pt x="1311956" y="1550556"/>
                  <a:pt x="1312204" y="1552116"/>
                  <a:pt x="1312439" y="1553688"/>
                </a:cubicBezTo>
                <a:cubicBezTo>
                  <a:pt x="1312733" y="1555627"/>
                  <a:pt x="1312981" y="1557578"/>
                  <a:pt x="1313263" y="1559516"/>
                </a:cubicBezTo>
                <a:cubicBezTo>
                  <a:pt x="1313475" y="1560982"/>
                  <a:pt x="1313710" y="1562437"/>
                  <a:pt x="1313863" y="1563914"/>
                </a:cubicBezTo>
                <a:cubicBezTo>
                  <a:pt x="1314723" y="1562496"/>
                  <a:pt x="1315570" y="1561077"/>
                  <a:pt x="1316583" y="1559848"/>
                </a:cubicBezTo>
                <a:cubicBezTo>
                  <a:pt x="1316806" y="1559576"/>
                  <a:pt x="1317101" y="1559446"/>
                  <a:pt x="1317371" y="1559304"/>
                </a:cubicBezTo>
                <a:cubicBezTo>
                  <a:pt x="1318172" y="1558878"/>
                  <a:pt x="1319067" y="1558925"/>
                  <a:pt x="1319832" y="1559375"/>
                </a:cubicBezTo>
                <a:cubicBezTo>
                  <a:pt x="1320362" y="1559670"/>
                  <a:pt x="1320821" y="1560072"/>
                  <a:pt x="1321056" y="1560687"/>
                </a:cubicBezTo>
                <a:cubicBezTo>
                  <a:pt x="1321963" y="1563039"/>
                  <a:pt x="1323269" y="1565711"/>
                  <a:pt x="1324552" y="1568513"/>
                </a:cubicBezTo>
                <a:cubicBezTo>
                  <a:pt x="1324176" y="1566243"/>
                  <a:pt x="1323563" y="1563962"/>
                  <a:pt x="1323528" y="1561680"/>
                </a:cubicBezTo>
                <a:cubicBezTo>
                  <a:pt x="1323151" y="1561101"/>
                  <a:pt x="1322810" y="1560486"/>
                  <a:pt x="1322433" y="1559895"/>
                </a:cubicBezTo>
                <a:cubicBezTo>
                  <a:pt x="1321186" y="1557944"/>
                  <a:pt x="1319985" y="1555946"/>
                  <a:pt x="1318796" y="1553949"/>
                </a:cubicBezTo>
                <a:cubicBezTo>
                  <a:pt x="1316465" y="1550024"/>
                  <a:pt x="1314240" y="1546052"/>
                  <a:pt x="1312180" y="1542032"/>
                </a:cubicBezTo>
                <a:cubicBezTo>
                  <a:pt x="1311886" y="1541453"/>
                  <a:pt x="1311544" y="1540885"/>
                  <a:pt x="1311250" y="1540306"/>
                </a:cubicBezTo>
                <a:close/>
                <a:moveTo>
                  <a:pt x="823205" y="1088528"/>
                </a:moveTo>
                <a:cubicBezTo>
                  <a:pt x="821944" y="1090762"/>
                  <a:pt x="820704" y="1092665"/>
                  <a:pt x="819579" y="1093753"/>
                </a:cubicBezTo>
                <a:cubicBezTo>
                  <a:pt x="819111" y="1095904"/>
                  <a:pt x="807001" y="1132138"/>
                  <a:pt x="806362" y="1134006"/>
                </a:cubicBezTo>
                <a:cubicBezTo>
                  <a:pt x="816388" y="1114890"/>
                  <a:pt x="817104" y="1111001"/>
                  <a:pt x="823205" y="1088528"/>
                </a:cubicBezTo>
                <a:close/>
                <a:moveTo>
                  <a:pt x="1587488" y="1791789"/>
                </a:moveTo>
                <a:cubicBezTo>
                  <a:pt x="1586040" y="1791317"/>
                  <a:pt x="1584569" y="1790962"/>
                  <a:pt x="1583121" y="1790525"/>
                </a:cubicBezTo>
                <a:cubicBezTo>
                  <a:pt x="1577729" y="1793610"/>
                  <a:pt x="1572679" y="1796908"/>
                  <a:pt x="1567452" y="1800538"/>
                </a:cubicBezTo>
                <a:cubicBezTo>
                  <a:pt x="1562579" y="1803919"/>
                  <a:pt x="1555951" y="1805633"/>
                  <a:pt x="1549924" y="1805586"/>
                </a:cubicBezTo>
                <a:cubicBezTo>
                  <a:pt x="1551772" y="1806011"/>
                  <a:pt x="1553632" y="1806378"/>
                  <a:pt x="1555469" y="1806839"/>
                </a:cubicBezTo>
                <a:cubicBezTo>
                  <a:pt x="1558859" y="1806070"/>
                  <a:pt x="1562237" y="1805834"/>
                  <a:pt x="1565604" y="1804380"/>
                </a:cubicBezTo>
                <a:cubicBezTo>
                  <a:pt x="1569242" y="1802819"/>
                  <a:pt x="1572608" y="1800490"/>
                  <a:pt x="1575928" y="1798374"/>
                </a:cubicBezTo>
                <a:cubicBezTo>
                  <a:pt x="1579730" y="1795963"/>
                  <a:pt x="1583509" y="1793669"/>
                  <a:pt x="1587488" y="1791789"/>
                </a:cubicBezTo>
                <a:close/>
                <a:moveTo>
                  <a:pt x="1166421" y="1403021"/>
                </a:moveTo>
                <a:cubicBezTo>
                  <a:pt x="1165150" y="1402524"/>
                  <a:pt x="1163902" y="1401945"/>
                  <a:pt x="1162737" y="1401531"/>
                </a:cubicBezTo>
                <a:cubicBezTo>
                  <a:pt x="1161854" y="1401212"/>
                  <a:pt x="1160912" y="1400845"/>
                  <a:pt x="1159970" y="1400444"/>
                </a:cubicBezTo>
                <a:cubicBezTo>
                  <a:pt x="1158911" y="1399983"/>
                  <a:pt x="1157898" y="1399415"/>
                  <a:pt x="1156957" y="1398765"/>
                </a:cubicBezTo>
                <a:cubicBezTo>
                  <a:pt x="1156392" y="1399120"/>
                  <a:pt x="1155791" y="1399368"/>
                  <a:pt x="1155144" y="1399273"/>
                </a:cubicBezTo>
                <a:cubicBezTo>
                  <a:pt x="1154955" y="1399238"/>
                  <a:pt x="1154826" y="1399155"/>
                  <a:pt x="1154649" y="1399120"/>
                </a:cubicBezTo>
                <a:cubicBezTo>
                  <a:pt x="1154461" y="1399084"/>
                  <a:pt x="1154284" y="1399084"/>
                  <a:pt x="1154096" y="1399048"/>
                </a:cubicBezTo>
                <a:cubicBezTo>
                  <a:pt x="1150094" y="1398446"/>
                  <a:pt x="1146138" y="1400893"/>
                  <a:pt x="1142112" y="1399261"/>
                </a:cubicBezTo>
                <a:cubicBezTo>
                  <a:pt x="1140770" y="1398729"/>
                  <a:pt x="1139676" y="1397583"/>
                  <a:pt x="1139122" y="1396270"/>
                </a:cubicBezTo>
                <a:cubicBezTo>
                  <a:pt x="1138287" y="1398020"/>
                  <a:pt x="1132671" y="1401295"/>
                  <a:pt x="1125173" y="1402217"/>
                </a:cubicBezTo>
                <a:cubicBezTo>
                  <a:pt x="1124808" y="1402264"/>
                  <a:pt x="1124419" y="1402288"/>
                  <a:pt x="1124043" y="1402323"/>
                </a:cubicBezTo>
                <a:cubicBezTo>
                  <a:pt x="1124137" y="1405397"/>
                  <a:pt x="1124043" y="1408399"/>
                  <a:pt x="1123701" y="1411260"/>
                </a:cubicBezTo>
                <a:cubicBezTo>
                  <a:pt x="1125279" y="1410799"/>
                  <a:pt x="1126515" y="1410256"/>
                  <a:pt x="1127763" y="1409712"/>
                </a:cubicBezTo>
                <a:cubicBezTo>
                  <a:pt x="1129340" y="1409026"/>
                  <a:pt x="1130964" y="1408340"/>
                  <a:pt x="1133413" y="1407832"/>
                </a:cubicBezTo>
                <a:cubicBezTo>
                  <a:pt x="1137168" y="1407064"/>
                  <a:pt x="1134767" y="1411509"/>
                  <a:pt x="1127868" y="1414310"/>
                </a:cubicBezTo>
                <a:cubicBezTo>
                  <a:pt x="1126809" y="1414736"/>
                  <a:pt x="1125679" y="1415126"/>
                  <a:pt x="1124419" y="1415445"/>
                </a:cubicBezTo>
                <a:cubicBezTo>
                  <a:pt x="1123960" y="1415575"/>
                  <a:pt x="1123454" y="1415670"/>
                  <a:pt x="1122960" y="1415764"/>
                </a:cubicBezTo>
                <a:cubicBezTo>
                  <a:pt x="1122194" y="1419370"/>
                  <a:pt x="1121017" y="1422668"/>
                  <a:pt x="1119428" y="1425565"/>
                </a:cubicBezTo>
                <a:cubicBezTo>
                  <a:pt x="1125067" y="1423851"/>
                  <a:pt x="1130058" y="1420600"/>
                  <a:pt x="1135661" y="1419193"/>
                </a:cubicBezTo>
                <a:cubicBezTo>
                  <a:pt x="1137003" y="1418862"/>
                  <a:pt x="1137780" y="1420777"/>
                  <a:pt x="1136768" y="1421604"/>
                </a:cubicBezTo>
                <a:cubicBezTo>
                  <a:pt x="1131953" y="1425541"/>
                  <a:pt x="1125220" y="1428142"/>
                  <a:pt x="1118722" y="1429749"/>
                </a:cubicBezTo>
                <a:cubicBezTo>
                  <a:pt x="1117827" y="1429974"/>
                  <a:pt x="1116932" y="1430187"/>
                  <a:pt x="1116050" y="1430376"/>
                </a:cubicBezTo>
                <a:cubicBezTo>
                  <a:pt x="1114272" y="1432350"/>
                  <a:pt x="1112200" y="1434005"/>
                  <a:pt x="1109787" y="1435199"/>
                </a:cubicBezTo>
                <a:cubicBezTo>
                  <a:pt x="1112706" y="1435613"/>
                  <a:pt x="1115791" y="1436251"/>
                  <a:pt x="1118816" y="1437138"/>
                </a:cubicBezTo>
                <a:cubicBezTo>
                  <a:pt x="1118875" y="1437150"/>
                  <a:pt x="1118922" y="1437174"/>
                  <a:pt x="1118981" y="1437185"/>
                </a:cubicBezTo>
                <a:cubicBezTo>
                  <a:pt x="1121735" y="1435897"/>
                  <a:pt x="1124513" y="1434596"/>
                  <a:pt x="1127456" y="1434301"/>
                </a:cubicBezTo>
                <a:cubicBezTo>
                  <a:pt x="1131212" y="1433934"/>
                  <a:pt x="1129081" y="1436429"/>
                  <a:pt x="1124278" y="1439077"/>
                </a:cubicBezTo>
                <a:cubicBezTo>
                  <a:pt x="1129199" y="1441240"/>
                  <a:pt x="1133484" y="1444349"/>
                  <a:pt x="1135861" y="1448854"/>
                </a:cubicBezTo>
                <a:cubicBezTo>
                  <a:pt x="1135909" y="1448936"/>
                  <a:pt x="1135932" y="1449019"/>
                  <a:pt x="1135979" y="1449102"/>
                </a:cubicBezTo>
                <a:cubicBezTo>
                  <a:pt x="1137698" y="1452376"/>
                  <a:pt x="1139169" y="1455663"/>
                  <a:pt x="1140441" y="1458961"/>
                </a:cubicBezTo>
                <a:cubicBezTo>
                  <a:pt x="1140888" y="1458689"/>
                  <a:pt x="1141359" y="1458441"/>
                  <a:pt x="1141818" y="1458334"/>
                </a:cubicBezTo>
                <a:cubicBezTo>
                  <a:pt x="1142607" y="1458169"/>
                  <a:pt x="1143066" y="1459008"/>
                  <a:pt x="1143042" y="1459659"/>
                </a:cubicBezTo>
                <a:cubicBezTo>
                  <a:pt x="1143007" y="1460699"/>
                  <a:pt x="1142454" y="1461727"/>
                  <a:pt x="1141736" y="1462626"/>
                </a:cubicBezTo>
                <a:cubicBezTo>
                  <a:pt x="1142524" y="1464990"/>
                  <a:pt x="1143207" y="1467354"/>
                  <a:pt x="1143760" y="1469719"/>
                </a:cubicBezTo>
                <a:cubicBezTo>
                  <a:pt x="1145632" y="1465534"/>
                  <a:pt x="1148964" y="1459635"/>
                  <a:pt x="1153849" y="1452731"/>
                </a:cubicBezTo>
                <a:cubicBezTo>
                  <a:pt x="1154791" y="1450674"/>
                  <a:pt x="1157227" y="1445130"/>
                  <a:pt x="1160323" y="1439928"/>
                </a:cubicBezTo>
                <a:cubicBezTo>
                  <a:pt x="1161960" y="1437174"/>
                  <a:pt x="1163772" y="1434537"/>
                  <a:pt x="1165632" y="1432587"/>
                </a:cubicBezTo>
                <a:cubicBezTo>
                  <a:pt x="1165232" y="1431677"/>
                  <a:pt x="1164938" y="1430719"/>
                  <a:pt x="1164738" y="1429726"/>
                </a:cubicBezTo>
                <a:cubicBezTo>
                  <a:pt x="1164608" y="1428993"/>
                  <a:pt x="1164514" y="1428272"/>
                  <a:pt x="1164514" y="1427515"/>
                </a:cubicBezTo>
                <a:cubicBezTo>
                  <a:pt x="1164514" y="1426711"/>
                  <a:pt x="1164526" y="1425896"/>
                  <a:pt x="1164714" y="1425080"/>
                </a:cubicBezTo>
                <a:cubicBezTo>
                  <a:pt x="1165150" y="1423129"/>
                  <a:pt x="1166456" y="1421498"/>
                  <a:pt x="1168069" y="1420706"/>
                </a:cubicBezTo>
                <a:cubicBezTo>
                  <a:pt x="1169258" y="1420127"/>
                  <a:pt x="1170612" y="1420020"/>
                  <a:pt x="1171907" y="1420576"/>
                </a:cubicBezTo>
                <a:cubicBezTo>
                  <a:pt x="1171977" y="1419559"/>
                  <a:pt x="1172166" y="1418578"/>
                  <a:pt x="1172401" y="1417585"/>
                </a:cubicBezTo>
                <a:cubicBezTo>
                  <a:pt x="1171189" y="1417668"/>
                  <a:pt x="1169976" y="1417786"/>
                  <a:pt x="1168752" y="1418022"/>
                </a:cubicBezTo>
                <a:cubicBezTo>
                  <a:pt x="1167846" y="1418200"/>
                  <a:pt x="1166939" y="1418412"/>
                  <a:pt x="1166021" y="1418696"/>
                </a:cubicBezTo>
                <a:cubicBezTo>
                  <a:pt x="1162913" y="1419630"/>
                  <a:pt x="1159994" y="1421143"/>
                  <a:pt x="1157157" y="1422787"/>
                </a:cubicBezTo>
                <a:cubicBezTo>
                  <a:pt x="1156533" y="1424796"/>
                  <a:pt x="1154744" y="1426723"/>
                  <a:pt x="1152413" y="1428319"/>
                </a:cubicBezTo>
                <a:cubicBezTo>
                  <a:pt x="1150694" y="1431204"/>
                  <a:pt x="1147363" y="1433651"/>
                  <a:pt x="1144926" y="1435720"/>
                </a:cubicBezTo>
                <a:cubicBezTo>
                  <a:pt x="1133884" y="1445106"/>
                  <a:pt x="1130552" y="1443616"/>
                  <a:pt x="1132083" y="1441548"/>
                </a:cubicBezTo>
                <a:cubicBezTo>
                  <a:pt x="1134261" y="1438592"/>
                  <a:pt x="1137980" y="1436736"/>
                  <a:pt x="1140806" y="1434419"/>
                </a:cubicBezTo>
                <a:cubicBezTo>
                  <a:pt x="1141771" y="1433627"/>
                  <a:pt x="1142677" y="1432788"/>
                  <a:pt x="1143619" y="1431972"/>
                </a:cubicBezTo>
                <a:cubicBezTo>
                  <a:pt x="1142006" y="1432256"/>
                  <a:pt x="1140535" y="1432244"/>
                  <a:pt x="1139311" y="1431937"/>
                </a:cubicBezTo>
                <a:cubicBezTo>
                  <a:pt x="1138263" y="1431677"/>
                  <a:pt x="1137415" y="1431180"/>
                  <a:pt x="1136886" y="1430388"/>
                </a:cubicBezTo>
                <a:cubicBezTo>
                  <a:pt x="1136356" y="1429596"/>
                  <a:pt x="1136109" y="1428544"/>
                  <a:pt x="1136332" y="1427125"/>
                </a:cubicBezTo>
                <a:cubicBezTo>
                  <a:pt x="1136650" y="1424950"/>
                  <a:pt x="1138569" y="1422727"/>
                  <a:pt x="1141053" y="1420860"/>
                </a:cubicBezTo>
                <a:cubicBezTo>
                  <a:pt x="1143937" y="1418684"/>
                  <a:pt x="1147586" y="1417018"/>
                  <a:pt x="1150494" y="1416545"/>
                </a:cubicBezTo>
                <a:cubicBezTo>
                  <a:pt x="1151330" y="1416415"/>
                  <a:pt x="1152118" y="1416356"/>
                  <a:pt x="1152789" y="1416426"/>
                </a:cubicBezTo>
                <a:cubicBezTo>
                  <a:pt x="1153037" y="1416462"/>
                  <a:pt x="1153272" y="1416568"/>
                  <a:pt x="1153519" y="1416627"/>
                </a:cubicBezTo>
                <a:cubicBezTo>
                  <a:pt x="1154449" y="1416852"/>
                  <a:pt x="1155332" y="1417218"/>
                  <a:pt x="1155980" y="1417916"/>
                </a:cubicBezTo>
                <a:cubicBezTo>
                  <a:pt x="1156356" y="1418330"/>
                  <a:pt x="1156568" y="1418743"/>
                  <a:pt x="1156804" y="1419169"/>
                </a:cubicBezTo>
                <a:cubicBezTo>
                  <a:pt x="1158358" y="1418318"/>
                  <a:pt x="1159947" y="1417514"/>
                  <a:pt x="1161595" y="1416805"/>
                </a:cubicBezTo>
                <a:cubicBezTo>
                  <a:pt x="1164220" y="1415658"/>
                  <a:pt x="1166927" y="1414795"/>
                  <a:pt x="1169623" y="1414369"/>
                </a:cubicBezTo>
                <a:cubicBezTo>
                  <a:pt x="1170953" y="1414157"/>
                  <a:pt x="1172272" y="1414038"/>
                  <a:pt x="1173590" y="1414086"/>
                </a:cubicBezTo>
                <a:cubicBezTo>
                  <a:pt x="1173614" y="1414015"/>
                  <a:pt x="1173649" y="1413944"/>
                  <a:pt x="1173673" y="1413861"/>
                </a:cubicBezTo>
                <a:cubicBezTo>
                  <a:pt x="1173096" y="1413365"/>
                  <a:pt x="1172554" y="1412833"/>
                  <a:pt x="1172025" y="1412289"/>
                </a:cubicBezTo>
                <a:cubicBezTo>
                  <a:pt x="1171460" y="1411721"/>
                  <a:pt x="1170942" y="1411119"/>
                  <a:pt x="1170435" y="1410492"/>
                </a:cubicBezTo>
                <a:cubicBezTo>
                  <a:pt x="1168705" y="1408376"/>
                  <a:pt x="1167351" y="1406023"/>
                  <a:pt x="1166562" y="1403411"/>
                </a:cubicBezTo>
                <a:cubicBezTo>
                  <a:pt x="1166527" y="1403281"/>
                  <a:pt x="1166456" y="1403151"/>
                  <a:pt x="1166421" y="1403021"/>
                </a:cubicBezTo>
                <a:close/>
                <a:moveTo>
                  <a:pt x="777257" y="1043197"/>
                </a:moveTo>
                <a:lnTo>
                  <a:pt x="776914" y="1042964"/>
                </a:lnTo>
                <a:lnTo>
                  <a:pt x="776915" y="1042963"/>
                </a:lnTo>
                <a:lnTo>
                  <a:pt x="776914" y="1042963"/>
                </a:lnTo>
                <a:lnTo>
                  <a:pt x="776914" y="1042964"/>
                </a:lnTo>
                <a:lnTo>
                  <a:pt x="776400" y="1051374"/>
                </a:lnTo>
                <a:cubicBezTo>
                  <a:pt x="776769" y="1064258"/>
                  <a:pt x="778915" y="1077817"/>
                  <a:pt x="782256" y="1091589"/>
                </a:cubicBezTo>
                <a:cubicBezTo>
                  <a:pt x="782830" y="1087901"/>
                  <a:pt x="783561" y="1084224"/>
                  <a:pt x="784090" y="1080536"/>
                </a:cubicBezTo>
                <a:cubicBezTo>
                  <a:pt x="784090" y="1080536"/>
                  <a:pt x="786583" y="1065168"/>
                  <a:pt x="777257" y="1043197"/>
                </a:cubicBezTo>
                <a:close/>
                <a:moveTo>
                  <a:pt x="1188964" y="1421770"/>
                </a:moveTo>
                <a:cubicBezTo>
                  <a:pt x="1188446" y="1421664"/>
                  <a:pt x="1187928" y="1421581"/>
                  <a:pt x="1187375" y="1421415"/>
                </a:cubicBezTo>
                <a:cubicBezTo>
                  <a:pt x="1187128" y="1421333"/>
                  <a:pt x="1186881" y="1421214"/>
                  <a:pt x="1186633" y="1421132"/>
                </a:cubicBezTo>
                <a:cubicBezTo>
                  <a:pt x="1187069" y="1421805"/>
                  <a:pt x="1187493" y="1422515"/>
                  <a:pt x="1187928" y="1423259"/>
                </a:cubicBezTo>
                <a:cubicBezTo>
                  <a:pt x="1188305" y="1422810"/>
                  <a:pt x="1188646" y="1422302"/>
                  <a:pt x="1188964" y="1421770"/>
                </a:cubicBezTo>
                <a:close/>
                <a:moveTo>
                  <a:pt x="1227800" y="1457211"/>
                </a:moveTo>
                <a:cubicBezTo>
                  <a:pt x="1226057" y="1455190"/>
                  <a:pt x="1224468" y="1454410"/>
                  <a:pt x="1223008" y="1454398"/>
                </a:cubicBezTo>
                <a:cubicBezTo>
                  <a:pt x="1222903" y="1454398"/>
                  <a:pt x="1222797" y="1454398"/>
                  <a:pt x="1222702" y="1454410"/>
                </a:cubicBezTo>
                <a:cubicBezTo>
                  <a:pt x="1222490" y="1454421"/>
                  <a:pt x="1222267" y="1454445"/>
                  <a:pt x="1222067" y="1454492"/>
                </a:cubicBezTo>
                <a:cubicBezTo>
                  <a:pt x="1221525" y="1454611"/>
                  <a:pt x="1221007" y="1454812"/>
                  <a:pt x="1220501" y="1455107"/>
                </a:cubicBezTo>
                <a:cubicBezTo>
                  <a:pt x="1218617" y="1456230"/>
                  <a:pt x="1217005" y="1458464"/>
                  <a:pt x="1215604" y="1460545"/>
                </a:cubicBezTo>
                <a:cubicBezTo>
                  <a:pt x="1215427" y="1460805"/>
                  <a:pt x="1215251" y="1461065"/>
                  <a:pt x="1215086" y="1461314"/>
                </a:cubicBezTo>
                <a:cubicBezTo>
                  <a:pt x="1214992" y="1461455"/>
                  <a:pt x="1214909" y="1461585"/>
                  <a:pt x="1214815" y="1461727"/>
                </a:cubicBezTo>
                <a:cubicBezTo>
                  <a:pt x="1214497" y="1462200"/>
                  <a:pt x="1214180" y="1462661"/>
                  <a:pt x="1213885" y="1463075"/>
                </a:cubicBezTo>
                <a:cubicBezTo>
                  <a:pt x="1213756" y="1463252"/>
                  <a:pt x="1213662" y="1463418"/>
                  <a:pt x="1213532" y="1463595"/>
                </a:cubicBezTo>
                <a:cubicBezTo>
                  <a:pt x="1213002" y="1464352"/>
                  <a:pt x="1212567" y="1465061"/>
                  <a:pt x="1212084" y="1465794"/>
                </a:cubicBezTo>
                <a:cubicBezTo>
                  <a:pt x="1211390" y="1466834"/>
                  <a:pt x="1210672" y="1467898"/>
                  <a:pt x="1210083" y="1468903"/>
                </a:cubicBezTo>
                <a:cubicBezTo>
                  <a:pt x="1209365" y="1470109"/>
                  <a:pt x="1208753" y="1471279"/>
                  <a:pt x="1208176" y="1472438"/>
                </a:cubicBezTo>
                <a:cubicBezTo>
                  <a:pt x="1207811" y="1473159"/>
                  <a:pt x="1207481" y="1473868"/>
                  <a:pt x="1207163" y="1474578"/>
                </a:cubicBezTo>
                <a:cubicBezTo>
                  <a:pt x="1206387" y="1476303"/>
                  <a:pt x="1205763" y="1477958"/>
                  <a:pt x="1205268" y="1479566"/>
                </a:cubicBezTo>
                <a:cubicBezTo>
                  <a:pt x="1204691" y="1481410"/>
                  <a:pt x="1204279" y="1483172"/>
                  <a:pt x="1204009" y="1484862"/>
                </a:cubicBezTo>
                <a:cubicBezTo>
                  <a:pt x="1202066" y="1497181"/>
                  <a:pt x="1207540" y="1505692"/>
                  <a:pt x="1211778" y="1511177"/>
                </a:cubicBezTo>
                <a:cubicBezTo>
                  <a:pt x="1212944" y="1512679"/>
                  <a:pt x="1214026" y="1513991"/>
                  <a:pt x="1214803" y="1515055"/>
                </a:cubicBezTo>
                <a:cubicBezTo>
                  <a:pt x="1214462" y="1513577"/>
                  <a:pt x="1213591" y="1509416"/>
                  <a:pt x="1212696" y="1504475"/>
                </a:cubicBezTo>
                <a:cubicBezTo>
                  <a:pt x="1211307" y="1496861"/>
                  <a:pt x="1209836" y="1487404"/>
                  <a:pt x="1210012" y="1482817"/>
                </a:cubicBezTo>
                <a:cubicBezTo>
                  <a:pt x="1210036" y="1482131"/>
                  <a:pt x="1210095" y="1481505"/>
                  <a:pt x="1210189" y="1481068"/>
                </a:cubicBezTo>
                <a:cubicBezTo>
                  <a:pt x="1210354" y="1480370"/>
                  <a:pt x="1210813" y="1479956"/>
                  <a:pt x="1211331" y="1479661"/>
                </a:cubicBezTo>
                <a:cubicBezTo>
                  <a:pt x="1211343" y="1479661"/>
                  <a:pt x="1211343" y="1479661"/>
                  <a:pt x="1211354" y="1479661"/>
                </a:cubicBezTo>
                <a:cubicBezTo>
                  <a:pt x="1211684" y="1479472"/>
                  <a:pt x="1212025" y="1479354"/>
                  <a:pt x="1212390" y="1479354"/>
                </a:cubicBezTo>
                <a:cubicBezTo>
                  <a:pt x="1213214" y="1479342"/>
                  <a:pt x="1214038" y="1479732"/>
                  <a:pt x="1214403" y="1480701"/>
                </a:cubicBezTo>
                <a:cubicBezTo>
                  <a:pt x="1214486" y="1480914"/>
                  <a:pt x="1215239" y="1483964"/>
                  <a:pt x="1216275" y="1488220"/>
                </a:cubicBezTo>
                <a:cubicBezTo>
                  <a:pt x="1217240" y="1492239"/>
                  <a:pt x="1218453" y="1497311"/>
                  <a:pt x="1219618" y="1502276"/>
                </a:cubicBezTo>
                <a:cubicBezTo>
                  <a:pt x="1221313" y="1509511"/>
                  <a:pt x="1222879" y="1516355"/>
                  <a:pt x="1223350" y="1518897"/>
                </a:cubicBezTo>
                <a:cubicBezTo>
                  <a:pt x="1223444" y="1519346"/>
                  <a:pt x="1223491" y="1519689"/>
                  <a:pt x="1223503" y="1519843"/>
                </a:cubicBezTo>
                <a:cubicBezTo>
                  <a:pt x="1224033" y="1519098"/>
                  <a:pt x="1224586" y="1518306"/>
                  <a:pt x="1225068" y="1517632"/>
                </a:cubicBezTo>
                <a:cubicBezTo>
                  <a:pt x="1224774" y="1517218"/>
                  <a:pt x="1224492" y="1516568"/>
                  <a:pt x="1224196" y="1515823"/>
                </a:cubicBezTo>
                <a:cubicBezTo>
                  <a:pt x="1222820" y="1512170"/>
                  <a:pt x="1221643" y="1504947"/>
                  <a:pt x="1220842" y="1497772"/>
                </a:cubicBezTo>
                <a:cubicBezTo>
                  <a:pt x="1219889" y="1489189"/>
                  <a:pt x="1219465" y="1480760"/>
                  <a:pt x="1219877" y="1478928"/>
                </a:cubicBezTo>
                <a:cubicBezTo>
                  <a:pt x="1220266" y="1477237"/>
                  <a:pt x="1222573" y="1477308"/>
                  <a:pt x="1223314" y="1478632"/>
                </a:cubicBezTo>
                <a:cubicBezTo>
                  <a:pt x="1223727" y="1479401"/>
                  <a:pt x="1224044" y="1479956"/>
                  <a:pt x="1224280" y="1480417"/>
                </a:cubicBezTo>
                <a:cubicBezTo>
                  <a:pt x="1224963" y="1481777"/>
                  <a:pt x="1225010" y="1482333"/>
                  <a:pt x="1225339" y="1484874"/>
                </a:cubicBezTo>
                <a:cubicBezTo>
                  <a:pt x="1225904" y="1489355"/>
                  <a:pt x="1227176" y="1494544"/>
                  <a:pt x="1228200" y="1500077"/>
                </a:cubicBezTo>
                <a:cubicBezTo>
                  <a:pt x="1228259" y="1500373"/>
                  <a:pt x="1228306" y="1500668"/>
                  <a:pt x="1228353" y="1500975"/>
                </a:cubicBezTo>
                <a:cubicBezTo>
                  <a:pt x="1228365" y="1501035"/>
                  <a:pt x="1228376" y="1501094"/>
                  <a:pt x="1228388" y="1501153"/>
                </a:cubicBezTo>
                <a:cubicBezTo>
                  <a:pt x="1229000" y="1504593"/>
                  <a:pt x="1229518" y="1508139"/>
                  <a:pt x="1229612" y="1511792"/>
                </a:cubicBezTo>
                <a:cubicBezTo>
                  <a:pt x="1231920" y="1509889"/>
                  <a:pt x="1233509" y="1511225"/>
                  <a:pt x="1234980" y="1513341"/>
                </a:cubicBezTo>
                <a:cubicBezTo>
                  <a:pt x="1234427" y="1509546"/>
                  <a:pt x="1233921" y="1505326"/>
                  <a:pt x="1233780" y="1501153"/>
                </a:cubicBezTo>
                <a:cubicBezTo>
                  <a:pt x="1233768" y="1500739"/>
                  <a:pt x="1233756" y="1500337"/>
                  <a:pt x="1233744" y="1499923"/>
                </a:cubicBezTo>
                <a:cubicBezTo>
                  <a:pt x="1233686" y="1495750"/>
                  <a:pt x="1234039" y="1491684"/>
                  <a:pt x="1235181" y="1488232"/>
                </a:cubicBezTo>
                <a:cubicBezTo>
                  <a:pt x="1235687" y="1486707"/>
                  <a:pt x="1237723" y="1487156"/>
                  <a:pt x="1238112" y="1488480"/>
                </a:cubicBezTo>
                <a:cubicBezTo>
                  <a:pt x="1238135" y="1488527"/>
                  <a:pt x="1238182" y="1488563"/>
                  <a:pt x="1238194" y="1488622"/>
                </a:cubicBezTo>
                <a:cubicBezTo>
                  <a:pt x="1238653" y="1491270"/>
                  <a:pt x="1238806" y="1493953"/>
                  <a:pt x="1238924" y="1496637"/>
                </a:cubicBezTo>
                <a:cubicBezTo>
                  <a:pt x="1238971" y="1497677"/>
                  <a:pt x="1239042" y="1498717"/>
                  <a:pt x="1239089" y="1499758"/>
                </a:cubicBezTo>
                <a:cubicBezTo>
                  <a:pt x="1239112" y="1500408"/>
                  <a:pt x="1239148" y="1501058"/>
                  <a:pt x="1239195" y="1501708"/>
                </a:cubicBezTo>
                <a:cubicBezTo>
                  <a:pt x="1239312" y="1503623"/>
                  <a:pt x="1239465" y="1505539"/>
                  <a:pt x="1239795" y="1507442"/>
                </a:cubicBezTo>
                <a:cubicBezTo>
                  <a:pt x="1240030" y="1508778"/>
                  <a:pt x="1240348" y="1510137"/>
                  <a:pt x="1240690" y="1511497"/>
                </a:cubicBezTo>
                <a:cubicBezTo>
                  <a:pt x="1241420" y="1514464"/>
                  <a:pt x="1242161" y="1517467"/>
                  <a:pt x="1242267" y="1520446"/>
                </a:cubicBezTo>
                <a:cubicBezTo>
                  <a:pt x="1242279" y="1520859"/>
                  <a:pt x="1242350" y="1521285"/>
                  <a:pt x="1242338" y="1521699"/>
                </a:cubicBezTo>
                <a:cubicBezTo>
                  <a:pt x="1242373" y="1521368"/>
                  <a:pt x="1242420" y="1520989"/>
                  <a:pt x="1242455" y="1520611"/>
                </a:cubicBezTo>
                <a:cubicBezTo>
                  <a:pt x="1242950" y="1516415"/>
                  <a:pt x="1243727" y="1509972"/>
                  <a:pt x="1244892" y="1506591"/>
                </a:cubicBezTo>
                <a:cubicBezTo>
                  <a:pt x="1244880" y="1506555"/>
                  <a:pt x="1244845" y="1505148"/>
                  <a:pt x="1244692" y="1502867"/>
                </a:cubicBezTo>
                <a:cubicBezTo>
                  <a:pt x="1244692" y="1502843"/>
                  <a:pt x="1244692" y="1502808"/>
                  <a:pt x="1244680" y="1502772"/>
                </a:cubicBezTo>
                <a:cubicBezTo>
                  <a:pt x="1244633" y="1502063"/>
                  <a:pt x="1244574" y="1501271"/>
                  <a:pt x="1244492" y="1500408"/>
                </a:cubicBezTo>
                <a:cubicBezTo>
                  <a:pt x="1244374" y="1499108"/>
                  <a:pt x="1244209" y="1497642"/>
                  <a:pt x="1244009" y="1496058"/>
                </a:cubicBezTo>
                <a:cubicBezTo>
                  <a:pt x="1243880" y="1495100"/>
                  <a:pt x="1243739" y="1494119"/>
                  <a:pt x="1243586" y="1493090"/>
                </a:cubicBezTo>
                <a:cubicBezTo>
                  <a:pt x="1243562" y="1492960"/>
                  <a:pt x="1243539" y="1492854"/>
                  <a:pt x="1243527" y="1492724"/>
                </a:cubicBezTo>
                <a:cubicBezTo>
                  <a:pt x="1242856" y="1488633"/>
                  <a:pt x="1241855" y="1484070"/>
                  <a:pt x="1240372" y="1479637"/>
                </a:cubicBezTo>
                <a:cubicBezTo>
                  <a:pt x="1239607" y="1477367"/>
                  <a:pt x="1238724" y="1475133"/>
                  <a:pt x="1237688" y="1473017"/>
                </a:cubicBezTo>
                <a:cubicBezTo>
                  <a:pt x="1237052" y="1471740"/>
                  <a:pt x="1236393" y="1470452"/>
                  <a:pt x="1235710" y="1469175"/>
                </a:cubicBezTo>
                <a:cubicBezTo>
                  <a:pt x="1235181" y="1468170"/>
                  <a:pt x="1234615" y="1467189"/>
                  <a:pt x="1234039" y="1466208"/>
                </a:cubicBezTo>
                <a:cubicBezTo>
                  <a:pt x="1233356" y="1465026"/>
                  <a:pt x="1232638" y="1463879"/>
                  <a:pt x="1231896" y="1462732"/>
                </a:cubicBezTo>
                <a:cubicBezTo>
                  <a:pt x="1230625" y="1460805"/>
                  <a:pt x="1229306" y="1458937"/>
                  <a:pt x="1227800" y="1457211"/>
                </a:cubicBezTo>
                <a:close/>
                <a:moveTo>
                  <a:pt x="859143" y="1116935"/>
                </a:moveTo>
                <a:cubicBezTo>
                  <a:pt x="855728" y="1121924"/>
                  <a:pt x="856178" y="1121392"/>
                  <a:pt x="854077" y="1126735"/>
                </a:cubicBezTo>
                <a:cubicBezTo>
                  <a:pt x="858848" y="1130223"/>
                  <a:pt x="862635" y="1134573"/>
                  <a:pt x="865541" y="1139574"/>
                </a:cubicBezTo>
                <a:cubicBezTo>
                  <a:pt x="865445" y="1133911"/>
                  <a:pt x="865096" y="1129312"/>
                  <a:pt x="859143" y="1116935"/>
                </a:cubicBezTo>
                <a:close/>
                <a:moveTo>
                  <a:pt x="1063500" y="1305291"/>
                </a:moveTo>
                <a:cubicBezTo>
                  <a:pt x="1062700" y="1306189"/>
                  <a:pt x="1061899" y="1307076"/>
                  <a:pt x="1061099" y="1307962"/>
                </a:cubicBezTo>
                <a:cubicBezTo>
                  <a:pt x="1061993" y="1308175"/>
                  <a:pt x="1062853" y="1308388"/>
                  <a:pt x="1063677" y="1308589"/>
                </a:cubicBezTo>
                <a:cubicBezTo>
                  <a:pt x="1064171" y="1307998"/>
                  <a:pt x="1064665" y="1307418"/>
                  <a:pt x="1065160" y="1306827"/>
                </a:cubicBezTo>
                <a:cubicBezTo>
                  <a:pt x="1064595" y="1306319"/>
                  <a:pt x="1064042" y="1305811"/>
                  <a:pt x="1063500" y="1305291"/>
                </a:cubicBezTo>
                <a:close/>
                <a:moveTo>
                  <a:pt x="897776" y="1152058"/>
                </a:moveTo>
                <a:cubicBezTo>
                  <a:pt x="881615" y="1177876"/>
                  <a:pt x="894378" y="1156751"/>
                  <a:pt x="875366" y="1185572"/>
                </a:cubicBezTo>
                <a:cubicBezTo>
                  <a:pt x="875592" y="1188362"/>
                  <a:pt x="875874" y="1191306"/>
                  <a:pt x="876212" y="1194403"/>
                </a:cubicBezTo>
                <a:cubicBezTo>
                  <a:pt x="891897" y="1163253"/>
                  <a:pt x="888054" y="1175334"/>
                  <a:pt x="897776" y="1152058"/>
                </a:cubicBezTo>
                <a:close/>
                <a:moveTo>
                  <a:pt x="1291980" y="1515445"/>
                </a:moveTo>
                <a:cubicBezTo>
                  <a:pt x="1291944" y="1515481"/>
                  <a:pt x="1291897" y="1515516"/>
                  <a:pt x="1291862" y="1515552"/>
                </a:cubicBezTo>
                <a:cubicBezTo>
                  <a:pt x="1290967" y="1516355"/>
                  <a:pt x="1290073" y="1517136"/>
                  <a:pt x="1289154" y="1517916"/>
                </a:cubicBezTo>
                <a:cubicBezTo>
                  <a:pt x="1288154" y="1518767"/>
                  <a:pt x="1287153" y="1519618"/>
                  <a:pt x="1286164" y="1520469"/>
                </a:cubicBezTo>
                <a:cubicBezTo>
                  <a:pt x="1285399" y="1521131"/>
                  <a:pt x="1284634" y="1521793"/>
                  <a:pt x="1283892" y="1522467"/>
                </a:cubicBezTo>
                <a:cubicBezTo>
                  <a:pt x="1283033" y="1523248"/>
                  <a:pt x="1282185" y="1524040"/>
                  <a:pt x="1281373" y="1524867"/>
                </a:cubicBezTo>
                <a:cubicBezTo>
                  <a:pt x="1281350" y="1524879"/>
                  <a:pt x="1281326" y="1524903"/>
                  <a:pt x="1281314" y="1524926"/>
                </a:cubicBezTo>
                <a:cubicBezTo>
                  <a:pt x="1280608" y="1525635"/>
                  <a:pt x="1279925" y="1526368"/>
                  <a:pt x="1279266" y="1527125"/>
                </a:cubicBezTo>
                <a:cubicBezTo>
                  <a:pt x="1278913" y="1527527"/>
                  <a:pt x="1278560" y="1527941"/>
                  <a:pt x="1278218" y="1528366"/>
                </a:cubicBezTo>
                <a:cubicBezTo>
                  <a:pt x="1277065" y="1529820"/>
                  <a:pt x="1276041" y="1531405"/>
                  <a:pt x="1275146" y="1533107"/>
                </a:cubicBezTo>
                <a:cubicBezTo>
                  <a:pt x="1274910" y="1533568"/>
                  <a:pt x="1274651" y="1533993"/>
                  <a:pt x="1274440" y="1534466"/>
                </a:cubicBezTo>
                <a:cubicBezTo>
                  <a:pt x="1274133" y="1535140"/>
                  <a:pt x="1273839" y="1535826"/>
                  <a:pt x="1273533" y="1536523"/>
                </a:cubicBezTo>
                <a:cubicBezTo>
                  <a:pt x="1272521" y="1538852"/>
                  <a:pt x="1271544" y="1541240"/>
                  <a:pt x="1270649" y="1543675"/>
                </a:cubicBezTo>
                <a:cubicBezTo>
                  <a:pt x="1270166" y="1544964"/>
                  <a:pt x="1269719" y="1546264"/>
                  <a:pt x="1269295" y="1547577"/>
                </a:cubicBezTo>
                <a:cubicBezTo>
                  <a:pt x="1268554" y="1549917"/>
                  <a:pt x="1267918" y="1552282"/>
                  <a:pt x="1267424" y="1554634"/>
                </a:cubicBezTo>
                <a:cubicBezTo>
                  <a:pt x="1267153" y="1555958"/>
                  <a:pt x="1266941" y="1557282"/>
                  <a:pt x="1266764" y="1558606"/>
                </a:cubicBezTo>
                <a:cubicBezTo>
                  <a:pt x="1266564" y="1560190"/>
                  <a:pt x="1266435" y="1561751"/>
                  <a:pt x="1266411" y="1563311"/>
                </a:cubicBezTo>
                <a:cubicBezTo>
                  <a:pt x="1266399" y="1563500"/>
                  <a:pt x="1266388" y="1563701"/>
                  <a:pt x="1266388" y="1563890"/>
                </a:cubicBezTo>
                <a:cubicBezTo>
                  <a:pt x="1266388" y="1565333"/>
                  <a:pt x="1266494" y="1566751"/>
                  <a:pt x="1266670" y="1568146"/>
                </a:cubicBezTo>
                <a:cubicBezTo>
                  <a:pt x="1266717" y="1568525"/>
                  <a:pt x="1266776" y="1568915"/>
                  <a:pt x="1266847" y="1569293"/>
                </a:cubicBezTo>
                <a:cubicBezTo>
                  <a:pt x="1267247" y="1571705"/>
                  <a:pt x="1267918" y="1574057"/>
                  <a:pt x="1268977" y="1576292"/>
                </a:cubicBezTo>
                <a:cubicBezTo>
                  <a:pt x="1269472" y="1577332"/>
                  <a:pt x="1270049" y="1578360"/>
                  <a:pt x="1270708" y="1579353"/>
                </a:cubicBezTo>
                <a:cubicBezTo>
                  <a:pt x="1271191" y="1580098"/>
                  <a:pt x="1271756" y="1580807"/>
                  <a:pt x="1272344" y="1581517"/>
                </a:cubicBezTo>
                <a:cubicBezTo>
                  <a:pt x="1272568" y="1581789"/>
                  <a:pt x="1272803" y="1582072"/>
                  <a:pt x="1273050" y="1582344"/>
                </a:cubicBezTo>
                <a:cubicBezTo>
                  <a:pt x="1273251" y="1582569"/>
                  <a:pt x="1273486" y="1582782"/>
                  <a:pt x="1273698" y="1582995"/>
                </a:cubicBezTo>
                <a:cubicBezTo>
                  <a:pt x="1273863" y="1583172"/>
                  <a:pt x="1274028" y="1583337"/>
                  <a:pt x="1274204" y="1583515"/>
                </a:cubicBezTo>
                <a:cubicBezTo>
                  <a:pt x="1274557" y="1583869"/>
                  <a:pt x="1274875" y="1584247"/>
                  <a:pt x="1275264" y="1584590"/>
                </a:cubicBezTo>
                <a:cubicBezTo>
                  <a:pt x="1274922" y="1583893"/>
                  <a:pt x="1274699" y="1583113"/>
                  <a:pt x="1274428" y="1582368"/>
                </a:cubicBezTo>
                <a:cubicBezTo>
                  <a:pt x="1274028" y="1581268"/>
                  <a:pt x="1273698" y="1580145"/>
                  <a:pt x="1273451" y="1578975"/>
                </a:cubicBezTo>
                <a:cubicBezTo>
                  <a:pt x="1273439" y="1578928"/>
                  <a:pt x="1273427" y="1578880"/>
                  <a:pt x="1273415" y="1578833"/>
                </a:cubicBezTo>
                <a:cubicBezTo>
                  <a:pt x="1273333" y="1578455"/>
                  <a:pt x="1273251" y="1578077"/>
                  <a:pt x="1273192" y="1577698"/>
                </a:cubicBezTo>
                <a:cubicBezTo>
                  <a:pt x="1272638" y="1574447"/>
                  <a:pt x="1272568" y="1571090"/>
                  <a:pt x="1273074" y="1568075"/>
                </a:cubicBezTo>
                <a:cubicBezTo>
                  <a:pt x="1273098" y="1567922"/>
                  <a:pt x="1273156" y="1567768"/>
                  <a:pt x="1273180" y="1567614"/>
                </a:cubicBezTo>
                <a:cubicBezTo>
                  <a:pt x="1273392" y="1566550"/>
                  <a:pt x="1273674" y="1565475"/>
                  <a:pt x="1274016" y="1564387"/>
                </a:cubicBezTo>
                <a:cubicBezTo>
                  <a:pt x="1274451" y="1563016"/>
                  <a:pt x="1274993" y="1561645"/>
                  <a:pt x="1275605" y="1560285"/>
                </a:cubicBezTo>
                <a:cubicBezTo>
                  <a:pt x="1275605" y="1560273"/>
                  <a:pt x="1275605" y="1560261"/>
                  <a:pt x="1275617" y="1560249"/>
                </a:cubicBezTo>
                <a:cubicBezTo>
                  <a:pt x="1275617" y="1560249"/>
                  <a:pt x="1275617" y="1560238"/>
                  <a:pt x="1275629" y="1560226"/>
                </a:cubicBezTo>
                <a:cubicBezTo>
                  <a:pt x="1275711" y="1560037"/>
                  <a:pt x="1275793" y="1559848"/>
                  <a:pt x="1275876" y="1559658"/>
                </a:cubicBezTo>
                <a:cubicBezTo>
                  <a:pt x="1277253" y="1556679"/>
                  <a:pt x="1278948" y="1553748"/>
                  <a:pt x="1280726" y="1550981"/>
                </a:cubicBezTo>
                <a:cubicBezTo>
                  <a:pt x="1282233" y="1548641"/>
                  <a:pt x="1283763" y="1546418"/>
                  <a:pt x="1285176" y="1544432"/>
                </a:cubicBezTo>
                <a:cubicBezTo>
                  <a:pt x="1286435" y="1542671"/>
                  <a:pt x="1287695" y="1541039"/>
                  <a:pt x="1288884" y="1539443"/>
                </a:cubicBezTo>
                <a:cubicBezTo>
                  <a:pt x="1289084" y="1539171"/>
                  <a:pt x="1289307" y="1538888"/>
                  <a:pt x="1289508" y="1538616"/>
                </a:cubicBezTo>
                <a:cubicBezTo>
                  <a:pt x="1290320" y="1537493"/>
                  <a:pt x="1291061" y="1536381"/>
                  <a:pt x="1291732" y="1535258"/>
                </a:cubicBezTo>
                <a:cubicBezTo>
                  <a:pt x="1292968" y="1533189"/>
                  <a:pt x="1293851" y="1531002"/>
                  <a:pt x="1294252" y="1528579"/>
                </a:cubicBezTo>
                <a:cubicBezTo>
                  <a:pt x="1294263" y="1528520"/>
                  <a:pt x="1294263" y="1528461"/>
                  <a:pt x="1294275" y="1528414"/>
                </a:cubicBezTo>
                <a:cubicBezTo>
                  <a:pt x="1294652" y="1525978"/>
                  <a:pt x="1294440" y="1523212"/>
                  <a:pt x="1293522" y="1519996"/>
                </a:cubicBezTo>
                <a:cubicBezTo>
                  <a:pt x="1293274" y="1519157"/>
                  <a:pt x="1293110" y="1518365"/>
                  <a:pt x="1292757" y="1517455"/>
                </a:cubicBezTo>
                <a:cubicBezTo>
                  <a:pt x="1292462" y="1516698"/>
                  <a:pt x="1292250" y="1516143"/>
                  <a:pt x="1292062" y="1515646"/>
                </a:cubicBezTo>
                <a:cubicBezTo>
                  <a:pt x="1292039" y="1515587"/>
                  <a:pt x="1292003" y="1515504"/>
                  <a:pt x="1291980" y="1515445"/>
                </a:cubicBezTo>
                <a:close/>
                <a:moveTo>
                  <a:pt x="1414472" y="1628276"/>
                </a:moveTo>
                <a:cubicBezTo>
                  <a:pt x="1411207" y="1625887"/>
                  <a:pt x="1407249" y="1624725"/>
                  <a:pt x="1402423" y="1625671"/>
                </a:cubicBezTo>
                <a:cubicBezTo>
                  <a:pt x="1401364" y="1625872"/>
                  <a:pt x="1400257" y="1626203"/>
                  <a:pt x="1399127" y="1626628"/>
                </a:cubicBezTo>
                <a:cubicBezTo>
                  <a:pt x="1397785" y="1627113"/>
                  <a:pt x="1396408" y="1627728"/>
                  <a:pt x="1394948" y="1628532"/>
                </a:cubicBezTo>
                <a:cubicBezTo>
                  <a:pt x="1394865" y="1628579"/>
                  <a:pt x="1394783" y="1628614"/>
                  <a:pt x="1394689" y="1628662"/>
                </a:cubicBezTo>
                <a:cubicBezTo>
                  <a:pt x="1389827" y="1631393"/>
                  <a:pt x="1385495" y="1634620"/>
                  <a:pt x="1381599" y="1638356"/>
                </a:cubicBezTo>
                <a:cubicBezTo>
                  <a:pt x="1379609" y="1640259"/>
                  <a:pt x="1377749" y="1642328"/>
                  <a:pt x="1376019" y="1644562"/>
                </a:cubicBezTo>
                <a:cubicBezTo>
                  <a:pt x="1375513" y="1645212"/>
                  <a:pt x="1374959" y="1645803"/>
                  <a:pt x="1374465" y="1646501"/>
                </a:cubicBezTo>
                <a:cubicBezTo>
                  <a:pt x="1373570" y="1647766"/>
                  <a:pt x="1372746" y="1649090"/>
                  <a:pt x="1371875" y="1650366"/>
                </a:cubicBezTo>
                <a:cubicBezTo>
                  <a:pt x="1371051" y="1651596"/>
                  <a:pt x="1370227" y="1652813"/>
                  <a:pt x="1369415" y="1654055"/>
                </a:cubicBezTo>
                <a:cubicBezTo>
                  <a:pt x="1368732" y="1655095"/>
                  <a:pt x="1368014" y="1656112"/>
                  <a:pt x="1367343" y="1657164"/>
                </a:cubicBezTo>
                <a:cubicBezTo>
                  <a:pt x="1366954" y="1657755"/>
                  <a:pt x="1366542" y="1658322"/>
                  <a:pt x="1366166" y="1658914"/>
                </a:cubicBezTo>
                <a:cubicBezTo>
                  <a:pt x="1366825" y="1658311"/>
                  <a:pt x="1367496" y="1657743"/>
                  <a:pt x="1368167" y="1657164"/>
                </a:cubicBezTo>
                <a:cubicBezTo>
                  <a:pt x="1368449" y="1656916"/>
                  <a:pt x="1368719" y="1656667"/>
                  <a:pt x="1369003" y="1656431"/>
                </a:cubicBezTo>
                <a:cubicBezTo>
                  <a:pt x="1371863" y="1653948"/>
                  <a:pt x="1374830" y="1651619"/>
                  <a:pt x="1377879" y="1649492"/>
                </a:cubicBezTo>
                <a:cubicBezTo>
                  <a:pt x="1378573" y="1648995"/>
                  <a:pt x="1379268" y="1648487"/>
                  <a:pt x="1379974" y="1648026"/>
                </a:cubicBezTo>
                <a:cubicBezTo>
                  <a:pt x="1381245" y="1647186"/>
                  <a:pt x="1382540" y="1646430"/>
                  <a:pt x="1383835" y="1645673"/>
                </a:cubicBezTo>
                <a:cubicBezTo>
                  <a:pt x="1384895" y="1645059"/>
                  <a:pt x="1385966" y="1644479"/>
                  <a:pt x="1387049" y="1643924"/>
                </a:cubicBezTo>
                <a:cubicBezTo>
                  <a:pt x="1387767" y="1643557"/>
                  <a:pt x="1388485" y="1643202"/>
                  <a:pt x="1389203" y="1642860"/>
                </a:cubicBezTo>
                <a:cubicBezTo>
                  <a:pt x="1390004" y="1642493"/>
                  <a:pt x="1390792" y="1642127"/>
                  <a:pt x="1391593" y="1641784"/>
                </a:cubicBezTo>
                <a:cubicBezTo>
                  <a:pt x="1391664" y="1641760"/>
                  <a:pt x="1391722" y="1641737"/>
                  <a:pt x="1391793" y="1641713"/>
                </a:cubicBezTo>
                <a:cubicBezTo>
                  <a:pt x="1392264" y="1641512"/>
                  <a:pt x="1392758" y="1641346"/>
                  <a:pt x="1393241" y="1641157"/>
                </a:cubicBezTo>
                <a:cubicBezTo>
                  <a:pt x="1397761" y="1639420"/>
                  <a:pt x="1402435" y="1638190"/>
                  <a:pt x="1407297" y="1637776"/>
                </a:cubicBezTo>
                <a:cubicBezTo>
                  <a:pt x="1408898" y="1637528"/>
                  <a:pt x="1410428" y="1637433"/>
                  <a:pt x="1411935" y="1637433"/>
                </a:cubicBezTo>
                <a:cubicBezTo>
                  <a:pt x="1414324" y="1637445"/>
                  <a:pt x="1416608" y="1637729"/>
                  <a:pt x="1418715" y="1638367"/>
                </a:cubicBezTo>
                <a:cubicBezTo>
                  <a:pt x="1419280" y="1638462"/>
                  <a:pt x="1419845" y="1638533"/>
                  <a:pt x="1420410" y="1638616"/>
                </a:cubicBezTo>
                <a:cubicBezTo>
                  <a:pt x="1420775" y="1638663"/>
                  <a:pt x="1421152" y="1638734"/>
                  <a:pt x="1421517" y="1638805"/>
                </a:cubicBezTo>
                <a:cubicBezTo>
                  <a:pt x="1421929" y="1638876"/>
                  <a:pt x="1422353" y="1638923"/>
                  <a:pt x="1422777" y="1639029"/>
                </a:cubicBezTo>
                <a:cubicBezTo>
                  <a:pt x="1422647" y="1638769"/>
                  <a:pt x="1422506" y="1638509"/>
                  <a:pt x="1422364" y="1638249"/>
                </a:cubicBezTo>
                <a:cubicBezTo>
                  <a:pt x="1420310" y="1634283"/>
                  <a:pt x="1417738" y="1630666"/>
                  <a:pt x="1414472" y="1628276"/>
                </a:cubicBezTo>
                <a:close/>
                <a:moveTo>
                  <a:pt x="1055547" y="1296743"/>
                </a:moveTo>
                <a:cubicBezTo>
                  <a:pt x="1052072" y="1300940"/>
                  <a:pt x="1048423" y="1305184"/>
                  <a:pt x="1044497" y="1308861"/>
                </a:cubicBezTo>
                <a:cubicBezTo>
                  <a:pt x="1044313" y="1309854"/>
                  <a:pt x="1044133" y="1310859"/>
                  <a:pt x="1043968" y="1311899"/>
                </a:cubicBezTo>
                <a:cubicBezTo>
                  <a:pt x="1044500" y="1311331"/>
                  <a:pt x="1045014" y="1310811"/>
                  <a:pt x="1045528" y="1310279"/>
                </a:cubicBezTo>
                <a:cubicBezTo>
                  <a:pt x="1045854" y="1308376"/>
                  <a:pt x="1047109" y="1307312"/>
                  <a:pt x="1048944" y="1306851"/>
                </a:cubicBezTo>
                <a:cubicBezTo>
                  <a:pt x="1051772" y="1304061"/>
                  <a:pt x="1054435" y="1301508"/>
                  <a:pt x="1057160" y="1298741"/>
                </a:cubicBezTo>
                <a:cubicBezTo>
                  <a:pt x="1056604" y="1298091"/>
                  <a:pt x="1056084" y="1297405"/>
                  <a:pt x="1055547" y="1296743"/>
                </a:cubicBezTo>
                <a:close/>
                <a:moveTo>
                  <a:pt x="1367695" y="1583407"/>
                </a:moveTo>
                <a:cubicBezTo>
                  <a:pt x="1368119" y="1584306"/>
                  <a:pt x="1368261" y="1585275"/>
                  <a:pt x="1368319" y="1586257"/>
                </a:cubicBezTo>
                <a:cubicBezTo>
                  <a:pt x="1368437" y="1588266"/>
                  <a:pt x="1368049" y="1590371"/>
                  <a:pt x="1367849" y="1592368"/>
                </a:cubicBezTo>
                <a:cubicBezTo>
                  <a:pt x="1367837" y="1592451"/>
                  <a:pt x="1367825" y="1592534"/>
                  <a:pt x="1367813" y="1592617"/>
                </a:cubicBezTo>
                <a:cubicBezTo>
                  <a:pt x="1367660" y="1594319"/>
                  <a:pt x="1367401" y="1595619"/>
                  <a:pt x="1366236" y="1596884"/>
                </a:cubicBezTo>
                <a:cubicBezTo>
                  <a:pt x="1366012" y="1597133"/>
                  <a:pt x="1365647" y="1597156"/>
                  <a:pt x="1365388" y="1596943"/>
                </a:cubicBezTo>
                <a:cubicBezTo>
                  <a:pt x="1363940" y="1595714"/>
                  <a:pt x="1363234" y="1593409"/>
                  <a:pt x="1363093" y="1590962"/>
                </a:cubicBezTo>
                <a:cubicBezTo>
                  <a:pt x="1362975" y="1588916"/>
                  <a:pt x="1363281" y="1586800"/>
                  <a:pt x="1363952" y="1585110"/>
                </a:cubicBezTo>
                <a:cubicBezTo>
                  <a:pt x="1364282" y="1584282"/>
                  <a:pt x="1364670" y="1583526"/>
                  <a:pt x="1365165" y="1582970"/>
                </a:cubicBezTo>
                <a:cubicBezTo>
                  <a:pt x="1365859" y="1582213"/>
                  <a:pt x="1367272" y="1582497"/>
                  <a:pt x="1367695" y="1583407"/>
                </a:cubicBezTo>
                <a:close/>
                <a:moveTo>
                  <a:pt x="812118" y="1070228"/>
                </a:moveTo>
                <a:cubicBezTo>
                  <a:pt x="812693" y="1081659"/>
                  <a:pt x="805338" y="1103092"/>
                  <a:pt x="801567" y="1111497"/>
                </a:cubicBezTo>
                <a:cubicBezTo>
                  <a:pt x="798358" y="1118649"/>
                  <a:pt x="798026" y="1126097"/>
                  <a:pt x="795334" y="1133119"/>
                </a:cubicBezTo>
                <a:cubicBezTo>
                  <a:pt x="795969" y="1134786"/>
                  <a:pt x="796577" y="1136453"/>
                  <a:pt x="797232" y="1138120"/>
                </a:cubicBezTo>
                <a:cubicBezTo>
                  <a:pt x="797877" y="1135081"/>
                  <a:pt x="798782" y="1132091"/>
                  <a:pt x="799845" y="1129123"/>
                </a:cubicBezTo>
                <a:cubicBezTo>
                  <a:pt x="800063" y="1127468"/>
                  <a:pt x="800893" y="1125565"/>
                  <a:pt x="801854" y="1123744"/>
                </a:cubicBezTo>
                <a:cubicBezTo>
                  <a:pt x="809838" y="1103246"/>
                  <a:pt x="809484" y="1095502"/>
                  <a:pt x="814764" y="1084000"/>
                </a:cubicBezTo>
                <a:cubicBezTo>
                  <a:pt x="814413" y="1079106"/>
                  <a:pt x="814007" y="1074673"/>
                  <a:pt x="812118" y="1070228"/>
                </a:cubicBezTo>
                <a:close/>
                <a:moveTo>
                  <a:pt x="1304269" y="1524359"/>
                </a:moveTo>
                <a:cubicBezTo>
                  <a:pt x="1304034" y="1525777"/>
                  <a:pt x="1303787" y="1527196"/>
                  <a:pt x="1303563" y="1528626"/>
                </a:cubicBezTo>
                <a:cubicBezTo>
                  <a:pt x="1303457" y="1529265"/>
                  <a:pt x="1303410" y="1529903"/>
                  <a:pt x="1303328" y="1530530"/>
                </a:cubicBezTo>
                <a:cubicBezTo>
                  <a:pt x="1303257" y="1531109"/>
                  <a:pt x="1303198" y="1531700"/>
                  <a:pt x="1303139" y="1532279"/>
                </a:cubicBezTo>
                <a:cubicBezTo>
                  <a:pt x="1303116" y="1532516"/>
                  <a:pt x="1303080" y="1532752"/>
                  <a:pt x="1303057" y="1533000"/>
                </a:cubicBezTo>
                <a:cubicBezTo>
                  <a:pt x="1303033" y="1533308"/>
                  <a:pt x="1302974" y="1533615"/>
                  <a:pt x="1302963" y="1533923"/>
                </a:cubicBezTo>
                <a:cubicBezTo>
                  <a:pt x="1302904" y="1535105"/>
                  <a:pt x="1302633" y="1538096"/>
                  <a:pt x="1302515" y="1541323"/>
                </a:cubicBezTo>
                <a:cubicBezTo>
                  <a:pt x="1302468" y="1542635"/>
                  <a:pt x="1302445" y="1543983"/>
                  <a:pt x="1302480" y="1545271"/>
                </a:cubicBezTo>
                <a:cubicBezTo>
                  <a:pt x="1303363" y="1545508"/>
                  <a:pt x="1304175" y="1546264"/>
                  <a:pt x="1304387" y="1547139"/>
                </a:cubicBezTo>
                <a:cubicBezTo>
                  <a:pt x="1304917" y="1549362"/>
                  <a:pt x="1305376" y="1552222"/>
                  <a:pt x="1306176" y="1554587"/>
                </a:cubicBezTo>
                <a:cubicBezTo>
                  <a:pt x="1306188" y="1554599"/>
                  <a:pt x="1306188" y="1554599"/>
                  <a:pt x="1306188" y="1554611"/>
                </a:cubicBezTo>
                <a:cubicBezTo>
                  <a:pt x="1306612" y="1555852"/>
                  <a:pt x="1307106" y="1556999"/>
                  <a:pt x="1307836" y="1557767"/>
                </a:cubicBezTo>
                <a:cubicBezTo>
                  <a:pt x="1308166" y="1558110"/>
                  <a:pt x="1308472" y="1558464"/>
                  <a:pt x="1308802" y="1558807"/>
                </a:cubicBezTo>
                <a:cubicBezTo>
                  <a:pt x="1308460" y="1557270"/>
                  <a:pt x="1308272" y="1555710"/>
                  <a:pt x="1308025" y="1554161"/>
                </a:cubicBezTo>
                <a:cubicBezTo>
                  <a:pt x="1307389" y="1550225"/>
                  <a:pt x="1306930" y="1546276"/>
                  <a:pt x="1306694" y="1542458"/>
                </a:cubicBezTo>
                <a:cubicBezTo>
                  <a:pt x="1306671" y="1542209"/>
                  <a:pt x="1306659" y="1541950"/>
                  <a:pt x="1306647" y="1541701"/>
                </a:cubicBezTo>
                <a:cubicBezTo>
                  <a:pt x="1306387" y="1537729"/>
                  <a:pt x="1306059" y="1533757"/>
                  <a:pt x="1306400" y="1529856"/>
                </a:cubicBezTo>
                <a:lnTo>
                  <a:pt x="1306412" y="1529856"/>
                </a:lnTo>
                <a:cubicBezTo>
                  <a:pt x="1306200" y="1529359"/>
                  <a:pt x="1306023" y="1528875"/>
                  <a:pt x="1305835" y="1528378"/>
                </a:cubicBezTo>
                <a:cubicBezTo>
                  <a:pt x="1305294" y="1527030"/>
                  <a:pt x="1304776" y="1525695"/>
                  <a:pt x="1304269" y="1524359"/>
                </a:cubicBezTo>
                <a:close/>
                <a:moveTo>
                  <a:pt x="940713" y="1188293"/>
                </a:moveTo>
                <a:cubicBezTo>
                  <a:pt x="936632" y="1184916"/>
                  <a:pt x="932951" y="1183362"/>
                  <a:pt x="930954" y="1180631"/>
                </a:cubicBezTo>
                <a:cubicBezTo>
                  <a:pt x="931326" y="1182605"/>
                  <a:pt x="931929" y="1184343"/>
                  <a:pt x="932687" y="1185939"/>
                </a:cubicBezTo>
                <a:cubicBezTo>
                  <a:pt x="933271" y="1186813"/>
                  <a:pt x="950467" y="1203813"/>
                  <a:pt x="952874" y="1206887"/>
                </a:cubicBezTo>
                <a:cubicBezTo>
                  <a:pt x="949275" y="1196868"/>
                  <a:pt x="944794" y="1191669"/>
                  <a:pt x="940713" y="1188293"/>
                </a:cubicBezTo>
                <a:close/>
                <a:moveTo>
                  <a:pt x="1194944" y="1422526"/>
                </a:moveTo>
                <a:cubicBezTo>
                  <a:pt x="1194885" y="1422526"/>
                  <a:pt x="1194838" y="1422526"/>
                  <a:pt x="1194780" y="1422515"/>
                </a:cubicBezTo>
                <a:cubicBezTo>
                  <a:pt x="1194721" y="1422515"/>
                  <a:pt x="1194662" y="1422515"/>
                  <a:pt x="1194603" y="1422515"/>
                </a:cubicBezTo>
                <a:cubicBezTo>
                  <a:pt x="1193814" y="1425269"/>
                  <a:pt x="1192873" y="1428024"/>
                  <a:pt x="1191754" y="1430672"/>
                </a:cubicBezTo>
                <a:cubicBezTo>
                  <a:pt x="1191566" y="1431109"/>
                  <a:pt x="1191389" y="1431558"/>
                  <a:pt x="1191189" y="1431996"/>
                </a:cubicBezTo>
                <a:cubicBezTo>
                  <a:pt x="1190918" y="1432575"/>
                  <a:pt x="1190624" y="1433142"/>
                  <a:pt x="1190342" y="1433710"/>
                </a:cubicBezTo>
                <a:cubicBezTo>
                  <a:pt x="1190471" y="1433710"/>
                  <a:pt x="1190612" y="1433722"/>
                  <a:pt x="1190754" y="1433722"/>
                </a:cubicBezTo>
                <a:cubicBezTo>
                  <a:pt x="1191554" y="1433733"/>
                  <a:pt x="1192355" y="1433745"/>
                  <a:pt x="1193155" y="1433757"/>
                </a:cubicBezTo>
                <a:cubicBezTo>
                  <a:pt x="1194085" y="1433781"/>
                  <a:pt x="1195027" y="1433852"/>
                  <a:pt x="1195957" y="1433899"/>
                </a:cubicBezTo>
                <a:cubicBezTo>
                  <a:pt x="1195639" y="1430695"/>
                  <a:pt x="1195333" y="1427480"/>
                  <a:pt x="1195039" y="1424264"/>
                </a:cubicBezTo>
                <a:cubicBezTo>
                  <a:pt x="1194991" y="1423780"/>
                  <a:pt x="1194968" y="1423212"/>
                  <a:pt x="1194944" y="1422621"/>
                </a:cubicBezTo>
                <a:cubicBezTo>
                  <a:pt x="1194944" y="1422586"/>
                  <a:pt x="1194944" y="1422562"/>
                  <a:pt x="1194944" y="1422526"/>
                </a:cubicBezTo>
                <a:close/>
                <a:moveTo>
                  <a:pt x="986546" y="1230164"/>
                </a:moveTo>
                <a:cubicBezTo>
                  <a:pt x="988158" y="1228816"/>
                  <a:pt x="990805" y="1231440"/>
                  <a:pt x="989084" y="1232989"/>
                </a:cubicBezTo>
                <a:cubicBezTo>
                  <a:pt x="988517" y="1233498"/>
                  <a:pt x="987950" y="1234006"/>
                  <a:pt x="987386" y="1234526"/>
                </a:cubicBezTo>
                <a:cubicBezTo>
                  <a:pt x="987270" y="1234632"/>
                  <a:pt x="987151" y="1234739"/>
                  <a:pt x="987033" y="1234833"/>
                </a:cubicBezTo>
                <a:cubicBezTo>
                  <a:pt x="986241" y="1235554"/>
                  <a:pt x="985093" y="1235247"/>
                  <a:pt x="984501" y="1234561"/>
                </a:cubicBezTo>
                <a:cubicBezTo>
                  <a:pt x="984181" y="1234195"/>
                  <a:pt x="984036" y="1233722"/>
                  <a:pt x="984200" y="1233226"/>
                </a:cubicBezTo>
                <a:cubicBezTo>
                  <a:pt x="984252" y="1233072"/>
                  <a:pt x="984312" y="1232906"/>
                  <a:pt x="984432" y="1232753"/>
                </a:cubicBezTo>
                <a:cubicBezTo>
                  <a:pt x="985032" y="1231961"/>
                  <a:pt x="985641" y="1231180"/>
                  <a:pt x="986255" y="1230400"/>
                </a:cubicBezTo>
                <a:lnTo>
                  <a:pt x="986253" y="1230400"/>
                </a:lnTo>
                <a:cubicBezTo>
                  <a:pt x="986341" y="1230294"/>
                  <a:pt x="986448" y="1230247"/>
                  <a:pt x="986546" y="1230164"/>
                </a:cubicBezTo>
                <a:close/>
                <a:moveTo>
                  <a:pt x="1530300" y="1731913"/>
                </a:moveTo>
                <a:cubicBezTo>
                  <a:pt x="1528852" y="1732492"/>
                  <a:pt x="1527357" y="1732847"/>
                  <a:pt x="1525815" y="1733012"/>
                </a:cubicBezTo>
                <a:cubicBezTo>
                  <a:pt x="1522719" y="1736428"/>
                  <a:pt x="1519635" y="1739727"/>
                  <a:pt x="1516539" y="1742789"/>
                </a:cubicBezTo>
                <a:cubicBezTo>
                  <a:pt x="1514796" y="1744515"/>
                  <a:pt x="1512878" y="1746465"/>
                  <a:pt x="1510853" y="1748463"/>
                </a:cubicBezTo>
                <a:cubicBezTo>
                  <a:pt x="1518246" y="1742422"/>
                  <a:pt x="1524638" y="1736960"/>
                  <a:pt x="1530300" y="1731913"/>
                </a:cubicBezTo>
                <a:close/>
                <a:moveTo>
                  <a:pt x="1049510" y="1287995"/>
                </a:moveTo>
                <a:cubicBezTo>
                  <a:pt x="1048591" y="1289331"/>
                  <a:pt x="1047669" y="1290667"/>
                  <a:pt x="1046720" y="1291979"/>
                </a:cubicBezTo>
                <a:cubicBezTo>
                  <a:pt x="1047238" y="1291518"/>
                  <a:pt x="1047728" y="1291034"/>
                  <a:pt x="1048327" y="1290620"/>
                </a:cubicBezTo>
                <a:cubicBezTo>
                  <a:pt x="1048414" y="1290561"/>
                  <a:pt x="1048506" y="1290561"/>
                  <a:pt x="1048596" y="1290537"/>
                </a:cubicBezTo>
                <a:cubicBezTo>
                  <a:pt x="1049089" y="1290005"/>
                  <a:pt x="1049594" y="1289497"/>
                  <a:pt x="1050094" y="1288988"/>
                </a:cubicBezTo>
                <a:cubicBezTo>
                  <a:pt x="1049898" y="1288657"/>
                  <a:pt x="1049705" y="1288326"/>
                  <a:pt x="1049510" y="1287995"/>
                </a:cubicBezTo>
                <a:close/>
                <a:moveTo>
                  <a:pt x="1004678" y="1244598"/>
                </a:moveTo>
                <a:cubicBezTo>
                  <a:pt x="1005075" y="1247352"/>
                  <a:pt x="1005332" y="1249090"/>
                  <a:pt x="1005332" y="1249090"/>
                </a:cubicBezTo>
                <a:lnTo>
                  <a:pt x="1005333" y="1249090"/>
                </a:lnTo>
                <a:cubicBezTo>
                  <a:pt x="1005720" y="1248298"/>
                  <a:pt x="1006165" y="1247565"/>
                  <a:pt x="1006567" y="1246785"/>
                </a:cubicBezTo>
                <a:cubicBezTo>
                  <a:pt x="1005944" y="1246040"/>
                  <a:pt x="1005311" y="1245307"/>
                  <a:pt x="1004678" y="1244598"/>
                </a:cubicBezTo>
                <a:close/>
                <a:moveTo>
                  <a:pt x="1518364" y="1717821"/>
                </a:moveTo>
                <a:cubicBezTo>
                  <a:pt x="1518764" y="1718022"/>
                  <a:pt x="1519105" y="1718436"/>
                  <a:pt x="1519176" y="1718861"/>
                </a:cubicBezTo>
                <a:cubicBezTo>
                  <a:pt x="1519270" y="1719464"/>
                  <a:pt x="1519353" y="1720221"/>
                  <a:pt x="1519058" y="1720776"/>
                </a:cubicBezTo>
                <a:cubicBezTo>
                  <a:pt x="1519035" y="1720824"/>
                  <a:pt x="1518799" y="1721190"/>
                  <a:pt x="1518540" y="1721592"/>
                </a:cubicBezTo>
                <a:cubicBezTo>
                  <a:pt x="1518211" y="1722124"/>
                  <a:pt x="1517846" y="1722715"/>
                  <a:pt x="1517869" y="1722798"/>
                </a:cubicBezTo>
                <a:cubicBezTo>
                  <a:pt x="1518011" y="1723531"/>
                  <a:pt x="1517587" y="1724453"/>
                  <a:pt x="1516775" y="1724571"/>
                </a:cubicBezTo>
                <a:cubicBezTo>
                  <a:pt x="1516633" y="1724595"/>
                  <a:pt x="1516492" y="1724618"/>
                  <a:pt x="1516351" y="1724630"/>
                </a:cubicBezTo>
                <a:cubicBezTo>
                  <a:pt x="1516115" y="1724666"/>
                  <a:pt x="1515892" y="1724630"/>
                  <a:pt x="1515692" y="1724583"/>
                </a:cubicBezTo>
                <a:cubicBezTo>
                  <a:pt x="1514962" y="1724405"/>
                  <a:pt x="1514467" y="1723779"/>
                  <a:pt x="1514385" y="1723010"/>
                </a:cubicBezTo>
                <a:cubicBezTo>
                  <a:pt x="1514361" y="1722892"/>
                  <a:pt x="1514326" y="1722798"/>
                  <a:pt x="1514326" y="1722679"/>
                </a:cubicBezTo>
                <a:cubicBezTo>
                  <a:pt x="1514432" y="1720859"/>
                  <a:pt x="1516174" y="1719535"/>
                  <a:pt x="1517151" y="1718128"/>
                </a:cubicBezTo>
                <a:cubicBezTo>
                  <a:pt x="1517481" y="1717655"/>
                  <a:pt x="1517952" y="1717620"/>
                  <a:pt x="1518364" y="1717821"/>
                </a:cubicBezTo>
                <a:close/>
                <a:moveTo>
                  <a:pt x="804918" y="1059296"/>
                </a:moveTo>
                <a:cubicBezTo>
                  <a:pt x="803193" y="1057326"/>
                  <a:pt x="801349" y="1055733"/>
                  <a:pt x="799925" y="1055952"/>
                </a:cubicBezTo>
                <a:cubicBezTo>
                  <a:pt x="799693" y="1055987"/>
                  <a:pt x="799475" y="1056137"/>
                  <a:pt x="799264" y="1056333"/>
                </a:cubicBezTo>
                <a:cubicBezTo>
                  <a:pt x="798671" y="1062082"/>
                  <a:pt x="798337" y="1067698"/>
                  <a:pt x="798658" y="1073502"/>
                </a:cubicBezTo>
                <a:lnTo>
                  <a:pt x="798661" y="1073502"/>
                </a:lnTo>
                <a:cubicBezTo>
                  <a:pt x="801726" y="1086553"/>
                  <a:pt x="796637" y="1103068"/>
                  <a:pt x="789104" y="1115481"/>
                </a:cubicBezTo>
                <a:cubicBezTo>
                  <a:pt x="789753" y="1117455"/>
                  <a:pt x="790393" y="1119430"/>
                  <a:pt x="791079" y="1121404"/>
                </a:cubicBezTo>
                <a:cubicBezTo>
                  <a:pt x="794623" y="1106473"/>
                  <a:pt x="802887" y="1105397"/>
                  <a:pt x="804918" y="1059296"/>
                </a:cubicBezTo>
                <a:close/>
                <a:moveTo>
                  <a:pt x="1513407" y="1712643"/>
                </a:moveTo>
                <a:cubicBezTo>
                  <a:pt x="1513678" y="1716308"/>
                  <a:pt x="1510512" y="1719417"/>
                  <a:pt x="1509064" y="1722574"/>
                </a:cubicBezTo>
                <a:cubicBezTo>
                  <a:pt x="1508346" y="1724146"/>
                  <a:pt x="1505944" y="1723484"/>
                  <a:pt x="1505874" y="1721864"/>
                </a:cubicBezTo>
                <a:cubicBezTo>
                  <a:pt x="1505756" y="1719642"/>
                  <a:pt x="1507969" y="1717396"/>
                  <a:pt x="1509134" y="1715682"/>
                </a:cubicBezTo>
                <a:cubicBezTo>
                  <a:pt x="1510123" y="1714239"/>
                  <a:pt x="1511006" y="1712962"/>
                  <a:pt x="1512631" y="1712253"/>
                </a:cubicBezTo>
                <a:cubicBezTo>
                  <a:pt x="1512913" y="1712135"/>
                  <a:pt x="1513384" y="1712265"/>
                  <a:pt x="1513407" y="1712643"/>
                </a:cubicBezTo>
                <a:close/>
                <a:moveTo>
                  <a:pt x="1201760" y="1424914"/>
                </a:moveTo>
                <a:cubicBezTo>
                  <a:pt x="1201772" y="1425186"/>
                  <a:pt x="1201784" y="1425458"/>
                  <a:pt x="1201796" y="1425742"/>
                </a:cubicBezTo>
                <a:cubicBezTo>
                  <a:pt x="1201831" y="1426250"/>
                  <a:pt x="1201901" y="1426759"/>
                  <a:pt x="1201960" y="1427279"/>
                </a:cubicBezTo>
                <a:cubicBezTo>
                  <a:pt x="1202055" y="1428012"/>
                  <a:pt x="1202125" y="1428733"/>
                  <a:pt x="1202266" y="1429466"/>
                </a:cubicBezTo>
                <a:cubicBezTo>
                  <a:pt x="1202667" y="1431558"/>
                  <a:pt x="1203397" y="1433533"/>
                  <a:pt x="1204244" y="1435459"/>
                </a:cubicBezTo>
                <a:cubicBezTo>
                  <a:pt x="1204538" y="1435566"/>
                  <a:pt x="1204833" y="1435613"/>
                  <a:pt x="1205127" y="1435731"/>
                </a:cubicBezTo>
                <a:cubicBezTo>
                  <a:pt x="1205151" y="1435731"/>
                  <a:pt x="1205162" y="1435731"/>
                  <a:pt x="1205186" y="1435743"/>
                </a:cubicBezTo>
                <a:cubicBezTo>
                  <a:pt x="1204809" y="1433852"/>
                  <a:pt x="1204480" y="1431807"/>
                  <a:pt x="1204197" y="1429702"/>
                </a:cubicBezTo>
                <a:cubicBezTo>
                  <a:pt x="1203903" y="1429241"/>
                  <a:pt x="1203620" y="1428756"/>
                  <a:pt x="1203349" y="1428272"/>
                </a:cubicBezTo>
                <a:cubicBezTo>
                  <a:pt x="1203338" y="1428260"/>
                  <a:pt x="1203338" y="1428248"/>
                  <a:pt x="1203326" y="1428236"/>
                </a:cubicBezTo>
                <a:cubicBezTo>
                  <a:pt x="1202796" y="1427302"/>
                  <a:pt x="1202325" y="1426345"/>
                  <a:pt x="1201937" y="1425375"/>
                </a:cubicBezTo>
                <a:cubicBezTo>
                  <a:pt x="1201866" y="1425222"/>
                  <a:pt x="1201819" y="1425068"/>
                  <a:pt x="1201760" y="1424914"/>
                </a:cubicBezTo>
                <a:close/>
                <a:moveTo>
                  <a:pt x="1166456" y="1391920"/>
                </a:moveTo>
                <a:cubicBezTo>
                  <a:pt x="1165185" y="1391140"/>
                  <a:pt x="1163937" y="1390336"/>
                  <a:pt x="1162748" y="1389497"/>
                </a:cubicBezTo>
                <a:cubicBezTo>
                  <a:pt x="1162431" y="1389461"/>
                  <a:pt x="1162101" y="1389473"/>
                  <a:pt x="1161771" y="1389449"/>
                </a:cubicBezTo>
                <a:cubicBezTo>
                  <a:pt x="1158911" y="1389284"/>
                  <a:pt x="1156074" y="1389414"/>
                  <a:pt x="1153260" y="1389733"/>
                </a:cubicBezTo>
                <a:cubicBezTo>
                  <a:pt x="1154343" y="1390194"/>
                  <a:pt x="1155521" y="1390856"/>
                  <a:pt x="1156533" y="1391672"/>
                </a:cubicBezTo>
                <a:cubicBezTo>
                  <a:pt x="1157098" y="1391435"/>
                  <a:pt x="1157934" y="1391258"/>
                  <a:pt x="1159182" y="1391199"/>
                </a:cubicBezTo>
                <a:cubicBezTo>
                  <a:pt x="1159593" y="1391175"/>
                  <a:pt x="1159982" y="1391104"/>
                  <a:pt x="1160370" y="1391022"/>
                </a:cubicBezTo>
                <a:cubicBezTo>
                  <a:pt x="1161371" y="1390809"/>
                  <a:pt x="1162325" y="1390490"/>
                  <a:pt x="1163384" y="1390596"/>
                </a:cubicBezTo>
                <a:cubicBezTo>
                  <a:pt x="1164349" y="1390691"/>
                  <a:pt x="1165056" y="1391920"/>
                  <a:pt x="1164385" y="1392748"/>
                </a:cubicBezTo>
                <a:cubicBezTo>
                  <a:pt x="1162913" y="1394568"/>
                  <a:pt x="1160547" y="1394840"/>
                  <a:pt x="1158640" y="1394462"/>
                </a:cubicBezTo>
                <a:cubicBezTo>
                  <a:pt x="1158852" y="1395100"/>
                  <a:pt x="1158911" y="1395774"/>
                  <a:pt x="1158699" y="1396472"/>
                </a:cubicBezTo>
                <a:cubicBezTo>
                  <a:pt x="1160029" y="1396980"/>
                  <a:pt x="1161336" y="1397583"/>
                  <a:pt x="1162642" y="1398044"/>
                </a:cubicBezTo>
                <a:cubicBezTo>
                  <a:pt x="1163078" y="1398197"/>
                  <a:pt x="1163514" y="1398280"/>
                  <a:pt x="1163937" y="1398398"/>
                </a:cubicBezTo>
                <a:cubicBezTo>
                  <a:pt x="1164550" y="1398564"/>
                  <a:pt x="1165150" y="1398765"/>
                  <a:pt x="1165762" y="1398895"/>
                </a:cubicBezTo>
                <a:cubicBezTo>
                  <a:pt x="1165750" y="1398564"/>
                  <a:pt x="1165797" y="1398268"/>
                  <a:pt x="1165797" y="1397937"/>
                </a:cubicBezTo>
                <a:cubicBezTo>
                  <a:pt x="1165797" y="1395833"/>
                  <a:pt x="1166009" y="1393812"/>
                  <a:pt x="1166456" y="1391920"/>
                </a:cubicBezTo>
                <a:close/>
                <a:moveTo>
                  <a:pt x="1525226" y="1722325"/>
                </a:moveTo>
                <a:cubicBezTo>
                  <a:pt x="1524885" y="1723826"/>
                  <a:pt x="1524614" y="1725163"/>
                  <a:pt x="1522931" y="1725364"/>
                </a:cubicBezTo>
                <a:cubicBezTo>
                  <a:pt x="1522495" y="1725423"/>
                  <a:pt x="1522129" y="1725292"/>
                  <a:pt x="1521895" y="1724903"/>
                </a:cubicBezTo>
                <a:cubicBezTo>
                  <a:pt x="1521812" y="1724760"/>
                  <a:pt x="1521730" y="1724631"/>
                  <a:pt x="1521647" y="1724489"/>
                </a:cubicBezTo>
                <a:cubicBezTo>
                  <a:pt x="1521341" y="1723981"/>
                  <a:pt x="1521389" y="1723318"/>
                  <a:pt x="1521683" y="1722822"/>
                </a:cubicBezTo>
                <a:cubicBezTo>
                  <a:pt x="1521954" y="1722254"/>
                  <a:pt x="1522295" y="1721759"/>
                  <a:pt x="1522731" y="1721310"/>
                </a:cubicBezTo>
                <a:cubicBezTo>
                  <a:pt x="1523543" y="1720315"/>
                  <a:pt x="1525579" y="1720872"/>
                  <a:pt x="1525226" y="1722325"/>
                </a:cubicBezTo>
                <a:close/>
                <a:moveTo>
                  <a:pt x="1555739" y="1750272"/>
                </a:moveTo>
                <a:cubicBezTo>
                  <a:pt x="1553032" y="1751087"/>
                  <a:pt x="1550524" y="1752033"/>
                  <a:pt x="1547605" y="1753133"/>
                </a:cubicBezTo>
                <a:cubicBezTo>
                  <a:pt x="1551160" y="1756715"/>
                  <a:pt x="1558824" y="1765900"/>
                  <a:pt x="1558188" y="1771385"/>
                </a:cubicBezTo>
                <a:cubicBezTo>
                  <a:pt x="1563379" y="1772615"/>
                  <a:pt x="1568559" y="1773892"/>
                  <a:pt x="1573668" y="1775239"/>
                </a:cubicBezTo>
                <a:cubicBezTo>
                  <a:pt x="1566416" y="1760048"/>
                  <a:pt x="1562543" y="1760036"/>
                  <a:pt x="1555739" y="1750272"/>
                </a:cubicBezTo>
                <a:close/>
                <a:moveTo>
                  <a:pt x="1611844" y="1801011"/>
                </a:moveTo>
                <a:cubicBezTo>
                  <a:pt x="1607205" y="1799249"/>
                  <a:pt x="1602544" y="1797346"/>
                  <a:pt x="1597800" y="1795478"/>
                </a:cubicBezTo>
                <a:cubicBezTo>
                  <a:pt x="1597599" y="1795395"/>
                  <a:pt x="1597400" y="1795336"/>
                  <a:pt x="1597200" y="1795265"/>
                </a:cubicBezTo>
                <a:cubicBezTo>
                  <a:pt x="1595893" y="1795892"/>
                  <a:pt x="1594339" y="1796849"/>
                  <a:pt x="1592621" y="1798031"/>
                </a:cubicBezTo>
                <a:cubicBezTo>
                  <a:pt x="1592550" y="1798469"/>
                  <a:pt x="1592291" y="1798906"/>
                  <a:pt x="1592079" y="1799344"/>
                </a:cubicBezTo>
                <a:cubicBezTo>
                  <a:pt x="1593939" y="1799757"/>
                  <a:pt x="1595811" y="1800372"/>
                  <a:pt x="1597659" y="1800845"/>
                </a:cubicBezTo>
                <a:cubicBezTo>
                  <a:pt x="1601084" y="1801708"/>
                  <a:pt x="1604439" y="1802512"/>
                  <a:pt x="1607594" y="1803848"/>
                </a:cubicBezTo>
                <a:cubicBezTo>
                  <a:pt x="1609007" y="1802902"/>
                  <a:pt x="1610419" y="1801944"/>
                  <a:pt x="1611844" y="1801011"/>
                </a:cubicBezTo>
                <a:close/>
                <a:moveTo>
                  <a:pt x="984392" y="1218471"/>
                </a:moveTo>
                <a:cubicBezTo>
                  <a:pt x="986365" y="1218188"/>
                  <a:pt x="988271" y="1220564"/>
                  <a:pt x="986419" y="1222171"/>
                </a:cubicBezTo>
                <a:cubicBezTo>
                  <a:pt x="985986" y="1222550"/>
                  <a:pt x="985609" y="1222774"/>
                  <a:pt x="985218" y="1223034"/>
                </a:cubicBezTo>
                <a:cubicBezTo>
                  <a:pt x="983910" y="1223897"/>
                  <a:pt x="982844" y="1224181"/>
                  <a:pt x="982101" y="1224016"/>
                </a:cubicBezTo>
                <a:cubicBezTo>
                  <a:pt x="980885" y="1223744"/>
                  <a:pt x="980563" y="1222420"/>
                  <a:pt x="981383" y="1220942"/>
                </a:cubicBezTo>
                <a:cubicBezTo>
                  <a:pt x="981757" y="1220280"/>
                  <a:pt x="982311" y="1219583"/>
                  <a:pt x="983206" y="1218968"/>
                </a:cubicBezTo>
                <a:cubicBezTo>
                  <a:pt x="983584" y="1218649"/>
                  <a:pt x="983989" y="1218519"/>
                  <a:pt x="984392" y="1218471"/>
                </a:cubicBezTo>
                <a:close/>
                <a:moveTo>
                  <a:pt x="1111257" y="1333828"/>
                </a:moveTo>
                <a:cubicBezTo>
                  <a:pt x="1111893" y="1334538"/>
                  <a:pt x="1112434" y="1335353"/>
                  <a:pt x="1112999" y="1336122"/>
                </a:cubicBezTo>
                <a:cubicBezTo>
                  <a:pt x="1114553" y="1338238"/>
                  <a:pt x="1116001" y="1340449"/>
                  <a:pt x="1117732" y="1342423"/>
                </a:cubicBezTo>
                <a:cubicBezTo>
                  <a:pt x="1118556" y="1343357"/>
                  <a:pt x="1119215" y="1344149"/>
                  <a:pt x="1119851" y="1344929"/>
                </a:cubicBezTo>
                <a:cubicBezTo>
                  <a:pt x="1130010" y="1357271"/>
                  <a:pt x="1117967" y="1349894"/>
                  <a:pt x="1111693" y="1340460"/>
                </a:cubicBezTo>
                <a:cubicBezTo>
                  <a:pt x="1110504" y="1338675"/>
                  <a:pt x="1109491" y="1336807"/>
                  <a:pt x="1108915" y="1334999"/>
                </a:cubicBezTo>
                <a:cubicBezTo>
                  <a:pt x="1108738" y="1334419"/>
                  <a:pt x="1109021" y="1333994"/>
                  <a:pt x="1109433" y="1333722"/>
                </a:cubicBezTo>
                <a:cubicBezTo>
                  <a:pt x="1109986" y="1333356"/>
                  <a:pt x="1110786" y="1333296"/>
                  <a:pt x="1111257" y="1333828"/>
                </a:cubicBezTo>
                <a:close/>
                <a:moveTo>
                  <a:pt x="1488051" y="1681387"/>
                </a:moveTo>
                <a:cubicBezTo>
                  <a:pt x="1487251" y="1680725"/>
                  <a:pt x="1486427" y="1680074"/>
                  <a:pt x="1485568" y="1679436"/>
                </a:cubicBezTo>
                <a:cubicBezTo>
                  <a:pt x="1485167" y="1679129"/>
                  <a:pt x="1484743" y="1678821"/>
                  <a:pt x="1484320" y="1678514"/>
                </a:cubicBezTo>
                <a:cubicBezTo>
                  <a:pt x="1483943" y="1678242"/>
                  <a:pt x="1483590" y="1677970"/>
                  <a:pt x="1483201" y="1677698"/>
                </a:cubicBezTo>
                <a:cubicBezTo>
                  <a:pt x="1479976" y="1675429"/>
                  <a:pt x="1476468" y="1673206"/>
                  <a:pt x="1472830" y="1671043"/>
                </a:cubicBezTo>
                <a:cubicBezTo>
                  <a:pt x="1471123" y="1670026"/>
                  <a:pt x="1469405" y="1669033"/>
                  <a:pt x="1467674" y="1668040"/>
                </a:cubicBezTo>
                <a:cubicBezTo>
                  <a:pt x="1465202" y="1666633"/>
                  <a:pt x="1462730" y="1665226"/>
                  <a:pt x="1460281" y="1663855"/>
                </a:cubicBezTo>
                <a:cubicBezTo>
                  <a:pt x="1459269" y="1663890"/>
                  <a:pt x="1458527" y="1663536"/>
                  <a:pt x="1458080" y="1662625"/>
                </a:cubicBezTo>
                <a:cubicBezTo>
                  <a:pt x="1458068" y="1662614"/>
                  <a:pt x="1458057" y="1662602"/>
                  <a:pt x="1458057" y="1662590"/>
                </a:cubicBezTo>
                <a:cubicBezTo>
                  <a:pt x="1458045" y="1662590"/>
                  <a:pt x="1458021" y="1662578"/>
                  <a:pt x="1458010" y="1662566"/>
                </a:cubicBezTo>
                <a:cubicBezTo>
                  <a:pt x="1456785" y="1661881"/>
                  <a:pt x="1455608" y="1661195"/>
                  <a:pt x="1454419" y="1660509"/>
                </a:cubicBezTo>
                <a:cubicBezTo>
                  <a:pt x="1454254" y="1660415"/>
                  <a:pt x="1454078" y="1660320"/>
                  <a:pt x="1453913" y="1660226"/>
                </a:cubicBezTo>
                <a:cubicBezTo>
                  <a:pt x="1451735" y="1658949"/>
                  <a:pt x="1449663" y="1657708"/>
                  <a:pt x="1447709" y="1656478"/>
                </a:cubicBezTo>
                <a:cubicBezTo>
                  <a:pt x="1447696" y="1656466"/>
                  <a:pt x="1447686" y="1656455"/>
                  <a:pt x="1447674" y="1656455"/>
                </a:cubicBezTo>
                <a:cubicBezTo>
                  <a:pt x="1446885" y="1655946"/>
                  <a:pt x="1446096" y="1655450"/>
                  <a:pt x="1445355" y="1654953"/>
                </a:cubicBezTo>
                <a:cubicBezTo>
                  <a:pt x="1444966" y="1654705"/>
                  <a:pt x="1444590" y="1654445"/>
                  <a:pt x="1444225" y="1654197"/>
                </a:cubicBezTo>
                <a:cubicBezTo>
                  <a:pt x="1443860" y="1653937"/>
                  <a:pt x="1443530" y="1653688"/>
                  <a:pt x="1443177" y="1653440"/>
                </a:cubicBezTo>
                <a:cubicBezTo>
                  <a:pt x="1442494" y="1652955"/>
                  <a:pt x="1441776" y="1652459"/>
                  <a:pt x="1441141" y="1651974"/>
                </a:cubicBezTo>
                <a:cubicBezTo>
                  <a:pt x="1440787" y="1652435"/>
                  <a:pt x="1440364" y="1652802"/>
                  <a:pt x="1439963" y="1653192"/>
                </a:cubicBezTo>
                <a:cubicBezTo>
                  <a:pt x="1437786" y="1655284"/>
                  <a:pt x="1434937" y="1656431"/>
                  <a:pt x="1431711" y="1657069"/>
                </a:cubicBezTo>
                <a:cubicBezTo>
                  <a:pt x="1431405" y="1657128"/>
                  <a:pt x="1431123" y="1657093"/>
                  <a:pt x="1430852" y="1657058"/>
                </a:cubicBezTo>
                <a:cubicBezTo>
                  <a:pt x="1429710" y="1656904"/>
                  <a:pt x="1428839" y="1656041"/>
                  <a:pt x="1428521" y="1654894"/>
                </a:cubicBezTo>
                <a:cubicBezTo>
                  <a:pt x="1427921" y="1652825"/>
                  <a:pt x="1427132" y="1650319"/>
                  <a:pt x="1426249" y="1647718"/>
                </a:cubicBezTo>
                <a:cubicBezTo>
                  <a:pt x="1426167" y="1647494"/>
                  <a:pt x="1426108" y="1647293"/>
                  <a:pt x="1426026" y="1647068"/>
                </a:cubicBezTo>
                <a:cubicBezTo>
                  <a:pt x="1424636" y="1646359"/>
                  <a:pt x="1423283" y="1645791"/>
                  <a:pt x="1421929" y="1645283"/>
                </a:cubicBezTo>
                <a:cubicBezTo>
                  <a:pt x="1421870" y="1645259"/>
                  <a:pt x="1421811" y="1645236"/>
                  <a:pt x="1421752" y="1645224"/>
                </a:cubicBezTo>
                <a:cubicBezTo>
                  <a:pt x="1421587" y="1645165"/>
                  <a:pt x="1421423" y="1645106"/>
                  <a:pt x="1421258" y="1645047"/>
                </a:cubicBezTo>
                <a:cubicBezTo>
                  <a:pt x="1419186" y="1644325"/>
                  <a:pt x="1417161" y="1643805"/>
                  <a:pt x="1415172" y="1643510"/>
                </a:cubicBezTo>
                <a:cubicBezTo>
                  <a:pt x="1415019" y="1643486"/>
                  <a:pt x="1414866" y="1643462"/>
                  <a:pt x="1414701" y="1643439"/>
                </a:cubicBezTo>
                <a:cubicBezTo>
                  <a:pt x="1414230" y="1643380"/>
                  <a:pt x="1413736" y="1643273"/>
                  <a:pt x="1413265" y="1643238"/>
                </a:cubicBezTo>
                <a:cubicBezTo>
                  <a:pt x="1408627" y="1643451"/>
                  <a:pt x="1404083" y="1643971"/>
                  <a:pt x="1399562" y="1645200"/>
                </a:cubicBezTo>
                <a:cubicBezTo>
                  <a:pt x="1398609" y="1645460"/>
                  <a:pt x="1397667" y="1645709"/>
                  <a:pt x="1396714" y="1646040"/>
                </a:cubicBezTo>
                <a:cubicBezTo>
                  <a:pt x="1396101" y="1646300"/>
                  <a:pt x="1395501" y="1646642"/>
                  <a:pt x="1394889" y="1646926"/>
                </a:cubicBezTo>
                <a:cubicBezTo>
                  <a:pt x="1393653" y="1647506"/>
                  <a:pt x="1392405" y="1648049"/>
                  <a:pt x="1391193" y="1648723"/>
                </a:cubicBezTo>
                <a:cubicBezTo>
                  <a:pt x="1389380" y="1649716"/>
                  <a:pt x="1387602" y="1650816"/>
                  <a:pt x="1385848" y="1652010"/>
                </a:cubicBezTo>
                <a:cubicBezTo>
                  <a:pt x="1387002" y="1651702"/>
                  <a:pt x="1388144" y="1651454"/>
                  <a:pt x="1389273" y="1651218"/>
                </a:cubicBezTo>
                <a:cubicBezTo>
                  <a:pt x="1389909" y="1651076"/>
                  <a:pt x="1390522" y="1650957"/>
                  <a:pt x="1391134" y="1650839"/>
                </a:cubicBezTo>
                <a:cubicBezTo>
                  <a:pt x="1391664" y="1650745"/>
                  <a:pt x="1392170" y="1650662"/>
                  <a:pt x="1392688" y="1650567"/>
                </a:cubicBezTo>
                <a:cubicBezTo>
                  <a:pt x="1393206" y="1650485"/>
                  <a:pt x="1393747" y="1650366"/>
                  <a:pt x="1394253" y="1650295"/>
                </a:cubicBezTo>
                <a:cubicBezTo>
                  <a:pt x="1395784" y="1650071"/>
                  <a:pt x="1397267" y="1649917"/>
                  <a:pt x="1398691" y="1649823"/>
                </a:cubicBezTo>
                <a:cubicBezTo>
                  <a:pt x="1401045" y="1649669"/>
                  <a:pt x="1403247" y="1649728"/>
                  <a:pt x="1405401" y="1649882"/>
                </a:cubicBezTo>
                <a:cubicBezTo>
                  <a:pt x="1405860" y="1649905"/>
                  <a:pt x="1406319" y="1649917"/>
                  <a:pt x="1406767" y="1649953"/>
                </a:cubicBezTo>
                <a:cubicBezTo>
                  <a:pt x="1408956" y="1650177"/>
                  <a:pt x="1411099" y="1650556"/>
                  <a:pt x="1413241" y="1651005"/>
                </a:cubicBezTo>
                <a:cubicBezTo>
                  <a:pt x="1413253" y="1651005"/>
                  <a:pt x="1413253" y="1651005"/>
                  <a:pt x="1413253" y="1651005"/>
                </a:cubicBezTo>
                <a:cubicBezTo>
                  <a:pt x="1413959" y="1651147"/>
                  <a:pt x="1414677" y="1651300"/>
                  <a:pt x="1415395" y="1651478"/>
                </a:cubicBezTo>
                <a:cubicBezTo>
                  <a:pt x="1415419" y="1651478"/>
                  <a:pt x="1415454" y="1651489"/>
                  <a:pt x="1415478" y="1651489"/>
                </a:cubicBezTo>
                <a:cubicBezTo>
                  <a:pt x="1416255" y="1651679"/>
                  <a:pt x="1417032" y="1651868"/>
                  <a:pt x="1417821" y="1652069"/>
                </a:cubicBezTo>
                <a:cubicBezTo>
                  <a:pt x="1419127" y="1652400"/>
                  <a:pt x="1420446" y="1652754"/>
                  <a:pt x="1421811" y="1653121"/>
                </a:cubicBezTo>
                <a:cubicBezTo>
                  <a:pt x="1422423" y="1653286"/>
                  <a:pt x="1423059" y="1653464"/>
                  <a:pt x="1423683" y="1653629"/>
                </a:cubicBezTo>
                <a:cubicBezTo>
                  <a:pt x="1424342" y="1653818"/>
                  <a:pt x="1425013" y="1653996"/>
                  <a:pt x="1425696" y="1654185"/>
                </a:cubicBezTo>
                <a:cubicBezTo>
                  <a:pt x="1425967" y="1654256"/>
                  <a:pt x="1426202" y="1654327"/>
                  <a:pt x="1426473" y="1654398"/>
                </a:cubicBezTo>
                <a:cubicBezTo>
                  <a:pt x="1428345" y="1654906"/>
                  <a:pt x="1428038" y="1657412"/>
                  <a:pt x="1426638" y="1658192"/>
                </a:cubicBezTo>
                <a:cubicBezTo>
                  <a:pt x="1426049" y="1658512"/>
                  <a:pt x="1425472" y="1658677"/>
                  <a:pt x="1424895" y="1658854"/>
                </a:cubicBezTo>
                <a:cubicBezTo>
                  <a:pt x="1423483" y="1659304"/>
                  <a:pt x="1422082" y="1659375"/>
                  <a:pt x="1420681" y="1659197"/>
                </a:cubicBezTo>
                <a:cubicBezTo>
                  <a:pt x="1419292" y="1659008"/>
                  <a:pt x="1417903" y="1658642"/>
                  <a:pt x="1416490" y="1658157"/>
                </a:cubicBezTo>
                <a:cubicBezTo>
                  <a:pt x="1416443" y="1658133"/>
                  <a:pt x="1416384" y="1658110"/>
                  <a:pt x="1416337" y="1658098"/>
                </a:cubicBezTo>
                <a:cubicBezTo>
                  <a:pt x="1415619" y="1657850"/>
                  <a:pt x="1414913" y="1657590"/>
                  <a:pt x="1414195" y="1657329"/>
                </a:cubicBezTo>
                <a:cubicBezTo>
                  <a:pt x="1413677" y="1657140"/>
                  <a:pt x="1413159" y="1656963"/>
                  <a:pt x="1412629" y="1656797"/>
                </a:cubicBezTo>
                <a:cubicBezTo>
                  <a:pt x="1410992" y="1656242"/>
                  <a:pt x="1409309" y="1655840"/>
                  <a:pt x="1407579" y="1655710"/>
                </a:cubicBezTo>
                <a:cubicBezTo>
                  <a:pt x="1407179" y="1655686"/>
                  <a:pt x="1406790" y="1655603"/>
                  <a:pt x="1406390" y="1655615"/>
                </a:cubicBezTo>
                <a:cubicBezTo>
                  <a:pt x="1405543" y="1655639"/>
                  <a:pt x="1404648" y="1655674"/>
                  <a:pt x="1403765" y="1655710"/>
                </a:cubicBezTo>
                <a:cubicBezTo>
                  <a:pt x="1401834" y="1655793"/>
                  <a:pt x="1399869" y="1655911"/>
                  <a:pt x="1397856" y="1656100"/>
                </a:cubicBezTo>
                <a:cubicBezTo>
                  <a:pt x="1397502" y="1656135"/>
                  <a:pt x="1397149" y="1656195"/>
                  <a:pt x="1396796" y="1656230"/>
                </a:cubicBezTo>
                <a:cubicBezTo>
                  <a:pt x="1395654" y="1656360"/>
                  <a:pt x="1394512" y="1656490"/>
                  <a:pt x="1393359" y="1656667"/>
                </a:cubicBezTo>
                <a:cubicBezTo>
                  <a:pt x="1393041" y="1656715"/>
                  <a:pt x="1392723" y="1656786"/>
                  <a:pt x="1392393" y="1656845"/>
                </a:cubicBezTo>
                <a:cubicBezTo>
                  <a:pt x="1391087" y="1657058"/>
                  <a:pt x="1389780" y="1657317"/>
                  <a:pt x="1388485" y="1657613"/>
                </a:cubicBezTo>
                <a:cubicBezTo>
                  <a:pt x="1387649" y="1657802"/>
                  <a:pt x="1386825" y="1658015"/>
                  <a:pt x="1386001" y="1658240"/>
                </a:cubicBezTo>
                <a:cubicBezTo>
                  <a:pt x="1385860" y="1658275"/>
                  <a:pt x="1385719" y="1658311"/>
                  <a:pt x="1385577" y="1658346"/>
                </a:cubicBezTo>
                <a:cubicBezTo>
                  <a:pt x="1384000" y="1658795"/>
                  <a:pt x="1382458" y="1659304"/>
                  <a:pt x="1380963" y="1659907"/>
                </a:cubicBezTo>
                <a:cubicBezTo>
                  <a:pt x="1379562" y="1660474"/>
                  <a:pt x="1378208" y="1661112"/>
                  <a:pt x="1376890" y="1661833"/>
                </a:cubicBezTo>
                <a:cubicBezTo>
                  <a:pt x="1376701" y="1661928"/>
                  <a:pt x="1376525" y="1662070"/>
                  <a:pt x="1376337" y="1662176"/>
                </a:cubicBezTo>
                <a:cubicBezTo>
                  <a:pt x="1375395" y="1662708"/>
                  <a:pt x="1374453" y="1663252"/>
                  <a:pt x="1373570" y="1663867"/>
                </a:cubicBezTo>
                <a:cubicBezTo>
                  <a:pt x="1374394" y="1663642"/>
                  <a:pt x="1375254" y="1663477"/>
                  <a:pt x="1376113" y="1663299"/>
                </a:cubicBezTo>
                <a:cubicBezTo>
                  <a:pt x="1376231" y="1663276"/>
                  <a:pt x="1376348" y="1663252"/>
                  <a:pt x="1376466" y="1663228"/>
                </a:cubicBezTo>
                <a:cubicBezTo>
                  <a:pt x="1378550" y="1662838"/>
                  <a:pt x="1380669" y="1662590"/>
                  <a:pt x="1382717" y="1662401"/>
                </a:cubicBezTo>
                <a:cubicBezTo>
                  <a:pt x="1383882" y="1662283"/>
                  <a:pt x="1385036" y="1662176"/>
                  <a:pt x="1386119" y="1662082"/>
                </a:cubicBezTo>
                <a:cubicBezTo>
                  <a:pt x="1386543" y="1662034"/>
                  <a:pt x="1386978" y="1662011"/>
                  <a:pt x="1387402" y="1661975"/>
                </a:cubicBezTo>
                <a:cubicBezTo>
                  <a:pt x="1388085" y="1661904"/>
                  <a:pt x="1388768" y="1661857"/>
                  <a:pt x="1389462" y="1661798"/>
                </a:cubicBezTo>
                <a:cubicBezTo>
                  <a:pt x="1391299" y="1661668"/>
                  <a:pt x="1393147" y="1661573"/>
                  <a:pt x="1395019" y="1661538"/>
                </a:cubicBezTo>
                <a:cubicBezTo>
                  <a:pt x="1395454" y="1661526"/>
                  <a:pt x="1395890" y="1661526"/>
                  <a:pt x="1396325" y="1661526"/>
                </a:cubicBezTo>
                <a:cubicBezTo>
                  <a:pt x="1397596" y="1661514"/>
                  <a:pt x="1398880" y="1661538"/>
                  <a:pt x="1400163" y="1661585"/>
                </a:cubicBezTo>
                <a:cubicBezTo>
                  <a:pt x="1400798" y="1661609"/>
                  <a:pt x="1401434" y="1661621"/>
                  <a:pt x="1402070" y="1661668"/>
                </a:cubicBezTo>
                <a:cubicBezTo>
                  <a:pt x="1402529" y="1661692"/>
                  <a:pt x="1402988" y="1661727"/>
                  <a:pt x="1403447" y="1661763"/>
                </a:cubicBezTo>
                <a:cubicBezTo>
                  <a:pt x="1406731" y="1662034"/>
                  <a:pt x="1409969" y="1662578"/>
                  <a:pt x="1413112" y="1663429"/>
                </a:cubicBezTo>
                <a:cubicBezTo>
                  <a:pt x="1413736" y="1663595"/>
                  <a:pt x="1414371" y="1663737"/>
                  <a:pt x="1414984" y="1663938"/>
                </a:cubicBezTo>
                <a:cubicBezTo>
                  <a:pt x="1415772" y="1664174"/>
                  <a:pt x="1416526" y="1664493"/>
                  <a:pt x="1417291" y="1664789"/>
                </a:cubicBezTo>
                <a:cubicBezTo>
                  <a:pt x="1417373" y="1664812"/>
                  <a:pt x="1417456" y="1664848"/>
                  <a:pt x="1417538" y="1664883"/>
                </a:cubicBezTo>
                <a:cubicBezTo>
                  <a:pt x="1418032" y="1665073"/>
                  <a:pt x="1418550" y="1665226"/>
                  <a:pt x="1419033" y="1665439"/>
                </a:cubicBezTo>
                <a:cubicBezTo>
                  <a:pt x="1419834" y="1665794"/>
                  <a:pt x="1419916" y="1666515"/>
                  <a:pt x="1419645" y="1667141"/>
                </a:cubicBezTo>
                <a:cubicBezTo>
                  <a:pt x="1419422" y="1667673"/>
                  <a:pt x="1418927" y="1668146"/>
                  <a:pt x="1418327" y="1668205"/>
                </a:cubicBezTo>
                <a:cubicBezTo>
                  <a:pt x="1418197" y="1668217"/>
                  <a:pt x="1418068" y="1668205"/>
                  <a:pt x="1417938" y="1668217"/>
                </a:cubicBezTo>
                <a:cubicBezTo>
                  <a:pt x="1417868" y="1668217"/>
                  <a:pt x="1417797" y="1668217"/>
                  <a:pt x="1417715" y="1668217"/>
                </a:cubicBezTo>
                <a:cubicBezTo>
                  <a:pt x="1417526" y="1668229"/>
                  <a:pt x="1417338" y="1668217"/>
                  <a:pt x="1417149" y="1668229"/>
                </a:cubicBezTo>
                <a:cubicBezTo>
                  <a:pt x="1412959" y="1668489"/>
                  <a:pt x="1408815" y="1668028"/>
                  <a:pt x="1404648" y="1667650"/>
                </a:cubicBezTo>
                <a:cubicBezTo>
                  <a:pt x="1404389" y="1667626"/>
                  <a:pt x="1404118" y="1667603"/>
                  <a:pt x="1403859" y="1667579"/>
                </a:cubicBezTo>
                <a:cubicBezTo>
                  <a:pt x="1403647" y="1667555"/>
                  <a:pt x="1403447" y="1667532"/>
                  <a:pt x="1403223" y="1667520"/>
                </a:cubicBezTo>
                <a:cubicBezTo>
                  <a:pt x="1401552" y="1667390"/>
                  <a:pt x="1399869" y="1667295"/>
                  <a:pt x="1398173" y="1667295"/>
                </a:cubicBezTo>
                <a:cubicBezTo>
                  <a:pt x="1396678" y="1667307"/>
                  <a:pt x="1395266" y="1667437"/>
                  <a:pt x="1393818" y="1667508"/>
                </a:cubicBezTo>
                <a:cubicBezTo>
                  <a:pt x="1397538" y="1668477"/>
                  <a:pt x="1401234" y="1669754"/>
                  <a:pt x="1404836" y="1671232"/>
                </a:cubicBezTo>
                <a:cubicBezTo>
                  <a:pt x="1409486" y="1673135"/>
                  <a:pt x="1413971" y="1675357"/>
                  <a:pt x="1418138" y="1677781"/>
                </a:cubicBezTo>
                <a:cubicBezTo>
                  <a:pt x="1418174" y="1677793"/>
                  <a:pt x="1418197" y="1677816"/>
                  <a:pt x="1418233" y="1677840"/>
                </a:cubicBezTo>
                <a:cubicBezTo>
                  <a:pt x="1419786" y="1678739"/>
                  <a:pt x="1421281" y="1679661"/>
                  <a:pt x="1422741" y="1680606"/>
                </a:cubicBezTo>
                <a:cubicBezTo>
                  <a:pt x="1422800" y="1680642"/>
                  <a:pt x="1422847" y="1680677"/>
                  <a:pt x="1422894" y="1680713"/>
                </a:cubicBezTo>
                <a:cubicBezTo>
                  <a:pt x="1423907" y="1681363"/>
                  <a:pt x="1424907" y="1682025"/>
                  <a:pt x="1425861" y="1682687"/>
                </a:cubicBezTo>
                <a:cubicBezTo>
                  <a:pt x="1426437" y="1683089"/>
                  <a:pt x="1426991" y="1683503"/>
                  <a:pt x="1427544" y="1683905"/>
                </a:cubicBezTo>
                <a:cubicBezTo>
                  <a:pt x="1428356" y="1684484"/>
                  <a:pt x="1429169" y="1685063"/>
                  <a:pt x="1429922" y="1685654"/>
                </a:cubicBezTo>
                <a:cubicBezTo>
                  <a:pt x="1431429" y="1686813"/>
                  <a:pt x="1430028" y="1689544"/>
                  <a:pt x="1428215" y="1689000"/>
                </a:cubicBezTo>
                <a:cubicBezTo>
                  <a:pt x="1426897" y="1688598"/>
                  <a:pt x="1425602" y="1688113"/>
                  <a:pt x="1424307" y="1687628"/>
                </a:cubicBezTo>
                <a:cubicBezTo>
                  <a:pt x="1422788" y="1687049"/>
                  <a:pt x="1421281" y="1686423"/>
                  <a:pt x="1419786" y="1685737"/>
                </a:cubicBezTo>
                <a:cubicBezTo>
                  <a:pt x="1418927" y="1685359"/>
                  <a:pt x="1418080" y="1684980"/>
                  <a:pt x="1417244" y="1684578"/>
                </a:cubicBezTo>
                <a:cubicBezTo>
                  <a:pt x="1416337" y="1684141"/>
                  <a:pt x="1415443" y="1683692"/>
                  <a:pt x="1414536" y="1683231"/>
                </a:cubicBezTo>
                <a:cubicBezTo>
                  <a:pt x="1413606" y="1682758"/>
                  <a:pt x="1412664" y="1682285"/>
                  <a:pt x="1411735" y="1681800"/>
                </a:cubicBezTo>
                <a:cubicBezTo>
                  <a:pt x="1410640" y="1681233"/>
                  <a:pt x="1409545" y="1680665"/>
                  <a:pt x="1408450" y="1680086"/>
                </a:cubicBezTo>
                <a:cubicBezTo>
                  <a:pt x="1408168" y="1679944"/>
                  <a:pt x="1407897" y="1679814"/>
                  <a:pt x="1407626" y="1679672"/>
                </a:cubicBezTo>
                <a:cubicBezTo>
                  <a:pt x="1407249" y="1679471"/>
                  <a:pt x="1406873" y="1679282"/>
                  <a:pt x="1406508" y="1679093"/>
                </a:cubicBezTo>
                <a:cubicBezTo>
                  <a:pt x="1405743" y="1678691"/>
                  <a:pt x="1404966" y="1678301"/>
                  <a:pt x="1404201" y="1677911"/>
                </a:cubicBezTo>
                <a:cubicBezTo>
                  <a:pt x="1403718" y="1677674"/>
                  <a:pt x="1403235" y="1677438"/>
                  <a:pt x="1402741" y="1677202"/>
                </a:cubicBezTo>
                <a:cubicBezTo>
                  <a:pt x="1401964" y="1676823"/>
                  <a:pt x="1401175" y="1676457"/>
                  <a:pt x="1400386" y="1676091"/>
                </a:cubicBezTo>
                <a:cubicBezTo>
                  <a:pt x="1399315" y="1675594"/>
                  <a:pt x="1398244" y="1675133"/>
                  <a:pt x="1397161" y="1674684"/>
                </a:cubicBezTo>
                <a:cubicBezTo>
                  <a:pt x="1396007" y="1674211"/>
                  <a:pt x="1394853" y="1673714"/>
                  <a:pt x="1393677" y="1673301"/>
                </a:cubicBezTo>
                <a:cubicBezTo>
                  <a:pt x="1393394" y="1673206"/>
                  <a:pt x="1393111" y="1673147"/>
                  <a:pt x="1392829" y="1673052"/>
                </a:cubicBezTo>
                <a:cubicBezTo>
                  <a:pt x="1391981" y="1672769"/>
                  <a:pt x="1391110" y="1672520"/>
                  <a:pt x="1390239" y="1672272"/>
                </a:cubicBezTo>
                <a:cubicBezTo>
                  <a:pt x="1389698" y="1672130"/>
                  <a:pt x="1389156" y="1671929"/>
                  <a:pt x="1388615" y="1671787"/>
                </a:cubicBezTo>
                <a:cubicBezTo>
                  <a:pt x="1387508" y="1671527"/>
                  <a:pt x="1386437" y="1671338"/>
                  <a:pt x="1385389" y="1671173"/>
                </a:cubicBezTo>
                <a:cubicBezTo>
                  <a:pt x="1385295" y="1671149"/>
                  <a:pt x="1385201" y="1671125"/>
                  <a:pt x="1385118" y="1671114"/>
                </a:cubicBezTo>
                <a:cubicBezTo>
                  <a:pt x="1384494" y="1671019"/>
                  <a:pt x="1383894" y="1670960"/>
                  <a:pt x="1383294" y="1670901"/>
                </a:cubicBezTo>
                <a:cubicBezTo>
                  <a:pt x="1383058" y="1670877"/>
                  <a:pt x="1382835" y="1670853"/>
                  <a:pt x="1382599" y="1670830"/>
                </a:cubicBezTo>
                <a:cubicBezTo>
                  <a:pt x="1379609" y="1670558"/>
                  <a:pt x="1376737" y="1670605"/>
                  <a:pt x="1373923" y="1670972"/>
                </a:cubicBezTo>
                <a:cubicBezTo>
                  <a:pt x="1374571" y="1671137"/>
                  <a:pt x="1375301" y="1671279"/>
                  <a:pt x="1375877" y="1671433"/>
                </a:cubicBezTo>
                <a:cubicBezTo>
                  <a:pt x="1377372" y="1671846"/>
                  <a:pt x="1378832" y="1672390"/>
                  <a:pt x="1380268" y="1672993"/>
                </a:cubicBezTo>
                <a:cubicBezTo>
                  <a:pt x="1380892" y="1673253"/>
                  <a:pt x="1381516" y="1673513"/>
                  <a:pt x="1382128" y="1673809"/>
                </a:cubicBezTo>
                <a:cubicBezTo>
                  <a:pt x="1382635" y="1674057"/>
                  <a:pt x="1383117" y="1674329"/>
                  <a:pt x="1383612" y="1674601"/>
                </a:cubicBezTo>
                <a:cubicBezTo>
                  <a:pt x="1384012" y="1674814"/>
                  <a:pt x="1384412" y="1675026"/>
                  <a:pt x="1384801" y="1675263"/>
                </a:cubicBezTo>
                <a:cubicBezTo>
                  <a:pt x="1386802" y="1676457"/>
                  <a:pt x="1388685" y="1677852"/>
                  <a:pt x="1390392" y="1679424"/>
                </a:cubicBezTo>
                <a:cubicBezTo>
                  <a:pt x="1390675" y="1679684"/>
                  <a:pt x="1390957" y="1679944"/>
                  <a:pt x="1391240" y="1680228"/>
                </a:cubicBezTo>
                <a:cubicBezTo>
                  <a:pt x="1391581" y="1680571"/>
                  <a:pt x="1391911" y="1680949"/>
                  <a:pt x="1392240" y="1681316"/>
                </a:cubicBezTo>
                <a:cubicBezTo>
                  <a:pt x="1392699" y="1681812"/>
                  <a:pt x="1393147" y="1682309"/>
                  <a:pt x="1393571" y="1682829"/>
                </a:cubicBezTo>
                <a:cubicBezTo>
                  <a:pt x="1394901" y="1684507"/>
                  <a:pt x="1396066" y="1686304"/>
                  <a:pt x="1396996" y="1688255"/>
                </a:cubicBezTo>
                <a:cubicBezTo>
                  <a:pt x="1397043" y="1688385"/>
                  <a:pt x="1397008" y="1688515"/>
                  <a:pt x="1397031" y="1688633"/>
                </a:cubicBezTo>
                <a:cubicBezTo>
                  <a:pt x="1397290" y="1689815"/>
                  <a:pt x="1396325" y="1690962"/>
                  <a:pt x="1395148" y="1690631"/>
                </a:cubicBezTo>
                <a:cubicBezTo>
                  <a:pt x="1394995" y="1690596"/>
                  <a:pt x="1394854" y="1690631"/>
                  <a:pt x="1394689" y="1690537"/>
                </a:cubicBezTo>
                <a:cubicBezTo>
                  <a:pt x="1393653" y="1689875"/>
                  <a:pt x="1392664" y="1689142"/>
                  <a:pt x="1391687" y="1688385"/>
                </a:cubicBezTo>
                <a:cubicBezTo>
                  <a:pt x="1391357" y="1688125"/>
                  <a:pt x="1391040" y="1687877"/>
                  <a:pt x="1390722" y="1687617"/>
                </a:cubicBezTo>
                <a:cubicBezTo>
                  <a:pt x="1390463" y="1687404"/>
                  <a:pt x="1390192" y="1687203"/>
                  <a:pt x="1389945" y="1687002"/>
                </a:cubicBezTo>
                <a:cubicBezTo>
                  <a:pt x="1389274" y="1686446"/>
                  <a:pt x="1388603" y="1685879"/>
                  <a:pt x="1387932" y="1685311"/>
                </a:cubicBezTo>
                <a:cubicBezTo>
                  <a:pt x="1387696" y="1685110"/>
                  <a:pt x="1387449" y="1684909"/>
                  <a:pt x="1387202" y="1684708"/>
                </a:cubicBezTo>
                <a:cubicBezTo>
                  <a:pt x="1386449" y="1684082"/>
                  <a:pt x="1385695" y="1683455"/>
                  <a:pt x="1384918" y="1682841"/>
                </a:cubicBezTo>
                <a:cubicBezTo>
                  <a:pt x="1383717" y="1681895"/>
                  <a:pt x="1382481" y="1681020"/>
                  <a:pt x="1381187" y="1680228"/>
                </a:cubicBezTo>
                <a:cubicBezTo>
                  <a:pt x="1380810" y="1679992"/>
                  <a:pt x="1380433" y="1679767"/>
                  <a:pt x="1380045" y="1679554"/>
                </a:cubicBezTo>
                <a:cubicBezTo>
                  <a:pt x="1379986" y="1679519"/>
                  <a:pt x="1379927" y="1679495"/>
                  <a:pt x="1379856" y="1679460"/>
                </a:cubicBezTo>
                <a:cubicBezTo>
                  <a:pt x="1379503" y="1679271"/>
                  <a:pt x="1379138" y="1679105"/>
                  <a:pt x="1378773" y="1678940"/>
                </a:cubicBezTo>
                <a:cubicBezTo>
                  <a:pt x="1377796" y="1678478"/>
                  <a:pt x="1376772" y="1678088"/>
                  <a:pt x="1375701" y="1677781"/>
                </a:cubicBezTo>
                <a:cubicBezTo>
                  <a:pt x="1375383" y="1677686"/>
                  <a:pt x="1375077" y="1677556"/>
                  <a:pt x="1374736" y="1677485"/>
                </a:cubicBezTo>
                <a:cubicBezTo>
                  <a:pt x="1372311" y="1676930"/>
                  <a:pt x="1369744" y="1676989"/>
                  <a:pt x="1367202" y="1677048"/>
                </a:cubicBezTo>
                <a:cubicBezTo>
                  <a:pt x="1369521" y="1677734"/>
                  <a:pt x="1371640" y="1678798"/>
                  <a:pt x="1373653" y="1680063"/>
                </a:cubicBezTo>
                <a:cubicBezTo>
                  <a:pt x="1374900" y="1680855"/>
                  <a:pt x="1376101" y="1681718"/>
                  <a:pt x="1377243" y="1682687"/>
                </a:cubicBezTo>
                <a:cubicBezTo>
                  <a:pt x="1377573" y="1682959"/>
                  <a:pt x="1377926" y="1683207"/>
                  <a:pt x="1378244" y="1683503"/>
                </a:cubicBezTo>
                <a:cubicBezTo>
                  <a:pt x="1378255" y="1683514"/>
                  <a:pt x="1378255" y="1683514"/>
                  <a:pt x="1378255" y="1683514"/>
                </a:cubicBezTo>
                <a:cubicBezTo>
                  <a:pt x="1378620" y="1683845"/>
                  <a:pt x="1378950" y="1684224"/>
                  <a:pt x="1379303" y="1684578"/>
                </a:cubicBezTo>
                <a:cubicBezTo>
                  <a:pt x="1380810" y="1686056"/>
                  <a:pt x="1382234" y="1687652"/>
                  <a:pt x="1383564" y="1689366"/>
                </a:cubicBezTo>
                <a:cubicBezTo>
                  <a:pt x="1384130" y="1690099"/>
                  <a:pt x="1384671" y="1690856"/>
                  <a:pt x="1385213" y="1691612"/>
                </a:cubicBezTo>
                <a:cubicBezTo>
                  <a:pt x="1385424" y="1691920"/>
                  <a:pt x="1385648" y="1692227"/>
                  <a:pt x="1385860" y="1692546"/>
                </a:cubicBezTo>
                <a:cubicBezTo>
                  <a:pt x="1386555" y="1693551"/>
                  <a:pt x="1387226" y="1694591"/>
                  <a:pt x="1387873" y="1695644"/>
                </a:cubicBezTo>
                <a:cubicBezTo>
                  <a:pt x="1388673" y="1696956"/>
                  <a:pt x="1389462" y="1698280"/>
                  <a:pt x="1390216" y="1699628"/>
                </a:cubicBezTo>
                <a:cubicBezTo>
                  <a:pt x="1390522" y="1700195"/>
                  <a:pt x="1390839" y="1700751"/>
                  <a:pt x="1391145" y="1701318"/>
                </a:cubicBezTo>
                <a:cubicBezTo>
                  <a:pt x="1391216" y="1701448"/>
                  <a:pt x="1391299" y="1701578"/>
                  <a:pt x="1391369" y="1701708"/>
                </a:cubicBezTo>
                <a:cubicBezTo>
                  <a:pt x="1391416" y="1701791"/>
                  <a:pt x="1391463" y="1701897"/>
                  <a:pt x="1391510" y="1701992"/>
                </a:cubicBezTo>
                <a:cubicBezTo>
                  <a:pt x="1391652" y="1702287"/>
                  <a:pt x="1391805" y="1702595"/>
                  <a:pt x="1391958" y="1702914"/>
                </a:cubicBezTo>
                <a:cubicBezTo>
                  <a:pt x="1392111" y="1703221"/>
                  <a:pt x="1392252" y="1703529"/>
                  <a:pt x="1392405" y="1703860"/>
                </a:cubicBezTo>
                <a:cubicBezTo>
                  <a:pt x="1392593" y="1704285"/>
                  <a:pt x="1392782" y="1704723"/>
                  <a:pt x="1392970" y="1705184"/>
                </a:cubicBezTo>
                <a:cubicBezTo>
                  <a:pt x="1393418" y="1706236"/>
                  <a:pt x="1393877" y="1707371"/>
                  <a:pt x="1394336" y="1708553"/>
                </a:cubicBezTo>
                <a:cubicBezTo>
                  <a:pt x="1394489" y="1708955"/>
                  <a:pt x="1394642" y="1709345"/>
                  <a:pt x="1394795" y="1709747"/>
                </a:cubicBezTo>
                <a:cubicBezTo>
                  <a:pt x="1394948" y="1710137"/>
                  <a:pt x="1395101" y="1710527"/>
                  <a:pt x="1395254" y="1710929"/>
                </a:cubicBezTo>
                <a:cubicBezTo>
                  <a:pt x="1395925" y="1712667"/>
                  <a:pt x="1396620" y="1714452"/>
                  <a:pt x="1397373" y="1716249"/>
                </a:cubicBezTo>
                <a:cubicBezTo>
                  <a:pt x="1397856" y="1717395"/>
                  <a:pt x="1398362" y="1718542"/>
                  <a:pt x="1398891" y="1719665"/>
                </a:cubicBezTo>
                <a:cubicBezTo>
                  <a:pt x="1400692" y="1723448"/>
                  <a:pt x="1402800" y="1726936"/>
                  <a:pt x="1405425" y="1729442"/>
                </a:cubicBezTo>
                <a:cubicBezTo>
                  <a:pt x="1406696" y="1730648"/>
                  <a:pt x="1408085" y="1731605"/>
                  <a:pt x="1409615" y="1732267"/>
                </a:cubicBezTo>
                <a:cubicBezTo>
                  <a:pt x="1410039" y="1732445"/>
                  <a:pt x="1410463" y="1732610"/>
                  <a:pt x="1410910" y="1732740"/>
                </a:cubicBezTo>
                <a:cubicBezTo>
                  <a:pt x="1411511" y="1732917"/>
                  <a:pt x="1412123" y="1733071"/>
                  <a:pt x="1412770" y="1733142"/>
                </a:cubicBezTo>
                <a:cubicBezTo>
                  <a:pt x="1414230" y="1733319"/>
                  <a:pt x="1415607" y="1733426"/>
                  <a:pt x="1416914" y="1733497"/>
                </a:cubicBezTo>
                <a:cubicBezTo>
                  <a:pt x="1420622" y="1733686"/>
                  <a:pt x="1423765" y="1733485"/>
                  <a:pt x="1426555" y="1732977"/>
                </a:cubicBezTo>
                <a:cubicBezTo>
                  <a:pt x="1427415" y="1732823"/>
                  <a:pt x="1428227" y="1732634"/>
                  <a:pt x="1429016" y="1732421"/>
                </a:cubicBezTo>
                <a:cubicBezTo>
                  <a:pt x="1438609" y="1729844"/>
                  <a:pt x="1443860" y="1723224"/>
                  <a:pt x="1453183" y="1715930"/>
                </a:cubicBezTo>
                <a:cubicBezTo>
                  <a:pt x="1453772" y="1715457"/>
                  <a:pt x="1454360" y="1714996"/>
                  <a:pt x="1454996" y="1714523"/>
                </a:cubicBezTo>
                <a:cubicBezTo>
                  <a:pt x="1456668" y="1713293"/>
                  <a:pt x="1458763" y="1712490"/>
                  <a:pt x="1461094" y="1711934"/>
                </a:cubicBezTo>
                <a:cubicBezTo>
                  <a:pt x="1461494" y="1711674"/>
                  <a:pt x="1461918" y="1711496"/>
                  <a:pt x="1462353" y="1711414"/>
                </a:cubicBezTo>
                <a:cubicBezTo>
                  <a:pt x="1462789" y="1711331"/>
                  <a:pt x="1463236" y="1711343"/>
                  <a:pt x="1463672" y="1711461"/>
                </a:cubicBezTo>
                <a:cubicBezTo>
                  <a:pt x="1468557" y="1710728"/>
                  <a:pt x="1474243" y="1710894"/>
                  <a:pt x="1479682" y="1710988"/>
                </a:cubicBezTo>
                <a:cubicBezTo>
                  <a:pt x="1480882" y="1711012"/>
                  <a:pt x="1482048" y="1711024"/>
                  <a:pt x="1483201" y="1711024"/>
                </a:cubicBezTo>
                <a:cubicBezTo>
                  <a:pt x="1485673" y="1711047"/>
                  <a:pt x="1488016" y="1710976"/>
                  <a:pt x="1490159" y="1710775"/>
                </a:cubicBezTo>
                <a:cubicBezTo>
                  <a:pt x="1492077" y="1710598"/>
                  <a:pt x="1493831" y="1710314"/>
                  <a:pt x="1495326" y="1709818"/>
                </a:cubicBezTo>
                <a:cubicBezTo>
                  <a:pt x="1497269" y="1709168"/>
                  <a:pt x="1498717" y="1708151"/>
                  <a:pt x="1499647" y="1706697"/>
                </a:cubicBezTo>
                <a:cubicBezTo>
                  <a:pt x="1500518" y="1705361"/>
                  <a:pt x="1500847" y="1703600"/>
                  <a:pt x="1500565" y="1701330"/>
                </a:cubicBezTo>
                <a:cubicBezTo>
                  <a:pt x="1500365" y="1699663"/>
                  <a:pt x="1499847" y="1697736"/>
                  <a:pt x="1498893" y="1695443"/>
                </a:cubicBezTo>
                <a:cubicBezTo>
                  <a:pt x="1498575" y="1694674"/>
                  <a:pt x="1498175" y="1693835"/>
                  <a:pt x="1497763" y="1692995"/>
                </a:cubicBezTo>
                <a:cubicBezTo>
                  <a:pt x="1497516" y="1692487"/>
                  <a:pt x="1497363" y="1692050"/>
                  <a:pt x="1497080" y="1691518"/>
                </a:cubicBezTo>
                <a:cubicBezTo>
                  <a:pt x="1496774" y="1690950"/>
                  <a:pt x="1496315" y="1690383"/>
                  <a:pt x="1495950" y="1689827"/>
                </a:cubicBezTo>
                <a:cubicBezTo>
                  <a:pt x="1495679" y="1689414"/>
                  <a:pt x="1495432" y="1689000"/>
                  <a:pt x="1495126" y="1688586"/>
                </a:cubicBezTo>
                <a:cubicBezTo>
                  <a:pt x="1494726" y="1688042"/>
                  <a:pt x="1494302" y="1687498"/>
                  <a:pt x="1493843" y="1686955"/>
                </a:cubicBezTo>
                <a:cubicBezTo>
                  <a:pt x="1493455" y="1686505"/>
                  <a:pt x="1493007" y="1686056"/>
                  <a:pt x="1492583" y="1685595"/>
                </a:cubicBezTo>
                <a:cubicBezTo>
                  <a:pt x="1491230" y="1684176"/>
                  <a:pt x="1489735" y="1682770"/>
                  <a:pt x="1488051" y="1681387"/>
                </a:cubicBezTo>
                <a:close/>
                <a:moveTo>
                  <a:pt x="1135498" y="1355942"/>
                </a:moveTo>
                <a:cubicBezTo>
                  <a:pt x="1138574" y="1358902"/>
                  <a:pt x="1129946" y="1358282"/>
                  <a:pt x="1126291" y="1354150"/>
                </a:cubicBezTo>
                <a:cubicBezTo>
                  <a:pt x="1125220" y="1352932"/>
                  <a:pt x="1126338" y="1351123"/>
                  <a:pt x="1127904" y="1351786"/>
                </a:cubicBezTo>
                <a:cubicBezTo>
                  <a:pt x="1132147" y="1353571"/>
                  <a:pt x="1134473" y="1354956"/>
                  <a:pt x="1135498" y="1355942"/>
                </a:cubicBezTo>
                <a:close/>
                <a:moveTo>
                  <a:pt x="1299278" y="1506697"/>
                </a:moveTo>
                <a:cubicBezTo>
                  <a:pt x="1298890" y="1507052"/>
                  <a:pt x="1298372" y="1507170"/>
                  <a:pt x="1297842" y="1506993"/>
                </a:cubicBezTo>
                <a:cubicBezTo>
                  <a:pt x="1297571" y="1507702"/>
                  <a:pt x="1297348" y="1508423"/>
                  <a:pt x="1296983" y="1509085"/>
                </a:cubicBezTo>
                <a:cubicBezTo>
                  <a:pt x="1296924" y="1509203"/>
                  <a:pt x="1296888" y="1509321"/>
                  <a:pt x="1296818" y="1509440"/>
                </a:cubicBezTo>
                <a:cubicBezTo>
                  <a:pt x="1296853" y="1510161"/>
                  <a:pt x="1296994" y="1510835"/>
                  <a:pt x="1297112" y="1511520"/>
                </a:cubicBezTo>
                <a:cubicBezTo>
                  <a:pt x="1297724" y="1515197"/>
                  <a:pt x="1299255" y="1518389"/>
                  <a:pt x="1300455" y="1521498"/>
                </a:cubicBezTo>
                <a:cubicBezTo>
                  <a:pt x="1300750" y="1520339"/>
                  <a:pt x="1301173" y="1519275"/>
                  <a:pt x="1301585" y="1518211"/>
                </a:cubicBezTo>
                <a:cubicBezTo>
                  <a:pt x="1301597" y="1518164"/>
                  <a:pt x="1301609" y="1518129"/>
                  <a:pt x="1301621" y="1518093"/>
                </a:cubicBezTo>
                <a:cubicBezTo>
                  <a:pt x="1301750" y="1517762"/>
                  <a:pt x="1301833" y="1517419"/>
                  <a:pt x="1301962" y="1517088"/>
                </a:cubicBezTo>
                <a:cubicBezTo>
                  <a:pt x="1301903" y="1516781"/>
                  <a:pt x="1301903" y="1516521"/>
                  <a:pt x="1301856" y="1516237"/>
                </a:cubicBezTo>
                <a:cubicBezTo>
                  <a:pt x="1301703" y="1515374"/>
                  <a:pt x="1301585" y="1514523"/>
                  <a:pt x="1301527" y="1513707"/>
                </a:cubicBezTo>
                <a:cubicBezTo>
                  <a:pt x="1301515" y="1513542"/>
                  <a:pt x="1301479" y="1513353"/>
                  <a:pt x="1301468" y="1513187"/>
                </a:cubicBezTo>
                <a:cubicBezTo>
                  <a:pt x="1301032" y="1513246"/>
                  <a:pt x="1300573" y="1513069"/>
                  <a:pt x="1300432" y="1512596"/>
                </a:cubicBezTo>
                <a:cubicBezTo>
                  <a:pt x="1299867" y="1510728"/>
                  <a:pt x="1299525" y="1508730"/>
                  <a:pt x="1299278" y="1506697"/>
                </a:cubicBezTo>
                <a:close/>
                <a:moveTo>
                  <a:pt x="1623734" y="1805136"/>
                </a:moveTo>
                <a:cubicBezTo>
                  <a:pt x="1622568" y="1804770"/>
                  <a:pt x="1621391" y="1804392"/>
                  <a:pt x="1620214" y="1804001"/>
                </a:cubicBezTo>
                <a:cubicBezTo>
                  <a:pt x="1613598" y="1809156"/>
                  <a:pt x="1605440" y="1814026"/>
                  <a:pt x="1597388" y="1816544"/>
                </a:cubicBezTo>
                <a:cubicBezTo>
                  <a:pt x="1602768" y="1815504"/>
                  <a:pt x="1608089" y="1814286"/>
                  <a:pt x="1612951" y="1811556"/>
                </a:cubicBezTo>
                <a:cubicBezTo>
                  <a:pt x="1616200" y="1809723"/>
                  <a:pt x="1619896" y="1807028"/>
                  <a:pt x="1623734" y="1805136"/>
                </a:cubicBezTo>
                <a:close/>
                <a:moveTo>
                  <a:pt x="1190424" y="1403588"/>
                </a:moveTo>
                <a:cubicBezTo>
                  <a:pt x="1189882" y="1403399"/>
                  <a:pt x="1189400" y="1403092"/>
                  <a:pt x="1188964" y="1402701"/>
                </a:cubicBezTo>
                <a:cubicBezTo>
                  <a:pt x="1188458" y="1403032"/>
                  <a:pt x="1187893" y="1403293"/>
                  <a:pt x="1187328" y="1403541"/>
                </a:cubicBezTo>
                <a:cubicBezTo>
                  <a:pt x="1187163" y="1403624"/>
                  <a:pt x="1186998" y="1403706"/>
                  <a:pt x="1186822" y="1403777"/>
                </a:cubicBezTo>
                <a:cubicBezTo>
                  <a:pt x="1186233" y="1404014"/>
                  <a:pt x="1185656" y="1404238"/>
                  <a:pt x="1185091" y="1404439"/>
                </a:cubicBezTo>
                <a:cubicBezTo>
                  <a:pt x="1184868" y="1404522"/>
                  <a:pt x="1184562" y="1404640"/>
                  <a:pt x="1184303" y="1404735"/>
                </a:cubicBezTo>
                <a:cubicBezTo>
                  <a:pt x="1183384" y="1405078"/>
                  <a:pt x="1182337" y="1405456"/>
                  <a:pt x="1181242" y="1405716"/>
                </a:cubicBezTo>
                <a:cubicBezTo>
                  <a:pt x="1181136" y="1405740"/>
                  <a:pt x="1181042" y="1405775"/>
                  <a:pt x="1180936" y="1405799"/>
                </a:cubicBezTo>
                <a:cubicBezTo>
                  <a:pt x="1181171" y="1406260"/>
                  <a:pt x="1181442" y="1406697"/>
                  <a:pt x="1181701" y="1407147"/>
                </a:cubicBezTo>
                <a:cubicBezTo>
                  <a:pt x="1182078" y="1407773"/>
                  <a:pt x="1182502" y="1408376"/>
                  <a:pt x="1182949" y="1408955"/>
                </a:cubicBezTo>
                <a:cubicBezTo>
                  <a:pt x="1183173" y="1409239"/>
                  <a:pt x="1183349" y="1409523"/>
                  <a:pt x="1183585" y="1409795"/>
                </a:cubicBezTo>
                <a:cubicBezTo>
                  <a:pt x="1184126" y="1410303"/>
                  <a:pt x="1184715" y="1410764"/>
                  <a:pt x="1185291" y="1411225"/>
                </a:cubicBezTo>
                <a:cubicBezTo>
                  <a:pt x="1185845" y="1410563"/>
                  <a:pt x="1186386" y="1409901"/>
                  <a:pt x="1186928" y="1409239"/>
                </a:cubicBezTo>
                <a:cubicBezTo>
                  <a:pt x="1187257" y="1408813"/>
                  <a:pt x="1187575" y="1408376"/>
                  <a:pt x="1187893" y="1407939"/>
                </a:cubicBezTo>
                <a:cubicBezTo>
                  <a:pt x="1188411" y="1407241"/>
                  <a:pt x="1188929" y="1406532"/>
                  <a:pt x="1189376" y="1405763"/>
                </a:cubicBezTo>
                <a:cubicBezTo>
                  <a:pt x="1189788" y="1405042"/>
                  <a:pt x="1190094" y="1404309"/>
                  <a:pt x="1190424" y="1403588"/>
                </a:cubicBezTo>
                <a:close/>
                <a:moveTo>
                  <a:pt x="867261" y="1104983"/>
                </a:moveTo>
                <a:cubicBezTo>
                  <a:pt x="858897" y="1110043"/>
                  <a:pt x="866589" y="1116250"/>
                  <a:pt x="869510" y="1121912"/>
                </a:cubicBezTo>
                <a:cubicBezTo>
                  <a:pt x="869518" y="1120564"/>
                  <a:pt x="868432" y="1104310"/>
                  <a:pt x="867261" y="1104983"/>
                </a:cubicBezTo>
                <a:close/>
                <a:moveTo>
                  <a:pt x="1020230" y="1246087"/>
                </a:moveTo>
                <a:cubicBezTo>
                  <a:pt x="1018204" y="1248936"/>
                  <a:pt x="1016294" y="1251868"/>
                  <a:pt x="1014449" y="1254871"/>
                </a:cubicBezTo>
                <a:cubicBezTo>
                  <a:pt x="1014746" y="1265380"/>
                  <a:pt x="1014593" y="1275594"/>
                  <a:pt x="1018045" y="1286187"/>
                </a:cubicBezTo>
                <a:cubicBezTo>
                  <a:pt x="1018964" y="1289000"/>
                  <a:pt x="1020283" y="1292121"/>
                  <a:pt x="1021674" y="1295372"/>
                </a:cubicBezTo>
                <a:cubicBezTo>
                  <a:pt x="1021229" y="1293623"/>
                  <a:pt x="1020739" y="1291849"/>
                  <a:pt x="1020399" y="1290171"/>
                </a:cubicBezTo>
                <a:lnTo>
                  <a:pt x="1020397" y="1290171"/>
                </a:lnTo>
                <a:cubicBezTo>
                  <a:pt x="1016419" y="1276386"/>
                  <a:pt x="1017025" y="1260202"/>
                  <a:pt x="1020230" y="1246087"/>
                </a:cubicBezTo>
                <a:close/>
                <a:moveTo>
                  <a:pt x="1284151" y="1487049"/>
                </a:moveTo>
                <a:cubicBezTo>
                  <a:pt x="1283916" y="1486848"/>
                  <a:pt x="1283657" y="1486647"/>
                  <a:pt x="1283410" y="1486446"/>
                </a:cubicBezTo>
                <a:cubicBezTo>
                  <a:pt x="1282527" y="1485725"/>
                  <a:pt x="1281620" y="1485016"/>
                  <a:pt x="1280620" y="1484319"/>
                </a:cubicBezTo>
                <a:cubicBezTo>
                  <a:pt x="1279348" y="1483456"/>
                  <a:pt x="1278148" y="1482569"/>
                  <a:pt x="1276959" y="1481659"/>
                </a:cubicBezTo>
                <a:cubicBezTo>
                  <a:pt x="1275888" y="1480855"/>
                  <a:pt x="1274875" y="1479992"/>
                  <a:pt x="1273863" y="1479129"/>
                </a:cubicBezTo>
                <a:cubicBezTo>
                  <a:pt x="1271497" y="1477107"/>
                  <a:pt x="1269342" y="1474897"/>
                  <a:pt x="1267412" y="1472438"/>
                </a:cubicBezTo>
                <a:cubicBezTo>
                  <a:pt x="1267294" y="1472284"/>
                  <a:pt x="1267176" y="1472118"/>
                  <a:pt x="1267059" y="1471965"/>
                </a:cubicBezTo>
                <a:cubicBezTo>
                  <a:pt x="1266529" y="1471267"/>
                  <a:pt x="1265952" y="1470617"/>
                  <a:pt x="1265469" y="1469873"/>
                </a:cubicBezTo>
                <a:cubicBezTo>
                  <a:pt x="1263327" y="1472107"/>
                  <a:pt x="1261196" y="1474802"/>
                  <a:pt x="1259219" y="1477734"/>
                </a:cubicBezTo>
                <a:cubicBezTo>
                  <a:pt x="1258242" y="1479200"/>
                  <a:pt x="1257300" y="1480701"/>
                  <a:pt x="1256429" y="1482262"/>
                </a:cubicBezTo>
                <a:cubicBezTo>
                  <a:pt x="1255758" y="1483467"/>
                  <a:pt x="1255134" y="1484709"/>
                  <a:pt x="1254557" y="1485950"/>
                </a:cubicBezTo>
                <a:cubicBezTo>
                  <a:pt x="1253580" y="1488090"/>
                  <a:pt x="1252791" y="1490265"/>
                  <a:pt x="1252179" y="1492428"/>
                </a:cubicBezTo>
                <a:cubicBezTo>
                  <a:pt x="1252144" y="1492570"/>
                  <a:pt x="1252097" y="1492700"/>
                  <a:pt x="1252061" y="1492842"/>
                </a:cubicBezTo>
                <a:cubicBezTo>
                  <a:pt x="1251932" y="1493339"/>
                  <a:pt x="1251802" y="1493823"/>
                  <a:pt x="1251696" y="1494308"/>
                </a:cubicBezTo>
                <a:cubicBezTo>
                  <a:pt x="1251461" y="1495336"/>
                  <a:pt x="1251249" y="1496365"/>
                  <a:pt x="1251131" y="1497370"/>
                </a:cubicBezTo>
                <a:cubicBezTo>
                  <a:pt x="1251190" y="1498091"/>
                  <a:pt x="1251331" y="1499403"/>
                  <a:pt x="1251426" y="1500857"/>
                </a:cubicBezTo>
                <a:cubicBezTo>
                  <a:pt x="1251449" y="1501342"/>
                  <a:pt x="1251473" y="1501838"/>
                  <a:pt x="1251496" y="1502347"/>
                </a:cubicBezTo>
                <a:cubicBezTo>
                  <a:pt x="1251508" y="1502819"/>
                  <a:pt x="1251508" y="1503281"/>
                  <a:pt x="1251508" y="1503730"/>
                </a:cubicBezTo>
                <a:cubicBezTo>
                  <a:pt x="1251496" y="1504309"/>
                  <a:pt x="1251449" y="1504841"/>
                  <a:pt x="1251390" y="1505326"/>
                </a:cubicBezTo>
                <a:cubicBezTo>
                  <a:pt x="1251296" y="1506035"/>
                  <a:pt x="1251155" y="1506626"/>
                  <a:pt x="1250908" y="1506969"/>
                </a:cubicBezTo>
                <a:cubicBezTo>
                  <a:pt x="1250978" y="1507737"/>
                  <a:pt x="1250978" y="1508506"/>
                  <a:pt x="1250966" y="1509286"/>
                </a:cubicBezTo>
                <a:cubicBezTo>
                  <a:pt x="1250943" y="1511993"/>
                  <a:pt x="1250531" y="1514795"/>
                  <a:pt x="1250037" y="1517620"/>
                </a:cubicBezTo>
                <a:cubicBezTo>
                  <a:pt x="1249989" y="1517904"/>
                  <a:pt x="1249942" y="1518176"/>
                  <a:pt x="1249895" y="1518448"/>
                </a:cubicBezTo>
                <a:cubicBezTo>
                  <a:pt x="1249707" y="1519465"/>
                  <a:pt x="1249542" y="1520469"/>
                  <a:pt x="1249366" y="1521486"/>
                </a:cubicBezTo>
                <a:cubicBezTo>
                  <a:pt x="1248824" y="1524737"/>
                  <a:pt x="1248436" y="1527941"/>
                  <a:pt x="1248753" y="1530955"/>
                </a:cubicBezTo>
                <a:cubicBezTo>
                  <a:pt x="1248777" y="1531002"/>
                  <a:pt x="1248801" y="1531062"/>
                  <a:pt x="1248836" y="1531109"/>
                </a:cubicBezTo>
                <a:cubicBezTo>
                  <a:pt x="1251025" y="1534738"/>
                  <a:pt x="1252697" y="1538888"/>
                  <a:pt x="1253309" y="1544349"/>
                </a:cubicBezTo>
                <a:cubicBezTo>
                  <a:pt x="1253333" y="1544527"/>
                  <a:pt x="1253344" y="1544704"/>
                  <a:pt x="1253356" y="1544881"/>
                </a:cubicBezTo>
                <a:cubicBezTo>
                  <a:pt x="1253380" y="1545106"/>
                  <a:pt x="1253392" y="1545342"/>
                  <a:pt x="1253415" y="1545567"/>
                </a:cubicBezTo>
                <a:cubicBezTo>
                  <a:pt x="1253403" y="1545330"/>
                  <a:pt x="1253415" y="1545082"/>
                  <a:pt x="1253415" y="1544846"/>
                </a:cubicBezTo>
                <a:cubicBezTo>
                  <a:pt x="1253286" y="1540649"/>
                  <a:pt x="1253344" y="1536441"/>
                  <a:pt x="1253462" y="1532256"/>
                </a:cubicBezTo>
                <a:cubicBezTo>
                  <a:pt x="1253462" y="1532208"/>
                  <a:pt x="1253462" y="1532161"/>
                  <a:pt x="1253474" y="1532126"/>
                </a:cubicBezTo>
                <a:cubicBezTo>
                  <a:pt x="1253509" y="1530660"/>
                  <a:pt x="1253533" y="1529182"/>
                  <a:pt x="1253592" y="1527728"/>
                </a:cubicBezTo>
                <a:cubicBezTo>
                  <a:pt x="1253615" y="1526889"/>
                  <a:pt x="1253992" y="1526321"/>
                  <a:pt x="1254498" y="1525955"/>
                </a:cubicBezTo>
                <a:cubicBezTo>
                  <a:pt x="1255805" y="1525033"/>
                  <a:pt x="1258077" y="1525635"/>
                  <a:pt x="1258183" y="1527763"/>
                </a:cubicBezTo>
                <a:cubicBezTo>
                  <a:pt x="1258265" y="1529560"/>
                  <a:pt x="1258242" y="1531369"/>
                  <a:pt x="1258218" y="1533178"/>
                </a:cubicBezTo>
                <a:cubicBezTo>
                  <a:pt x="1258194" y="1535388"/>
                  <a:pt x="1258124" y="1537599"/>
                  <a:pt x="1258041" y="1539810"/>
                </a:cubicBezTo>
                <a:cubicBezTo>
                  <a:pt x="1257912" y="1543214"/>
                  <a:pt x="1257888" y="1546607"/>
                  <a:pt x="1258030" y="1549988"/>
                </a:cubicBezTo>
                <a:cubicBezTo>
                  <a:pt x="1258088" y="1551348"/>
                  <a:pt x="1258100" y="1552707"/>
                  <a:pt x="1258253" y="1554055"/>
                </a:cubicBezTo>
                <a:cubicBezTo>
                  <a:pt x="1258300" y="1554362"/>
                  <a:pt x="1258371" y="1554646"/>
                  <a:pt x="1258418" y="1554942"/>
                </a:cubicBezTo>
                <a:cubicBezTo>
                  <a:pt x="1258571" y="1555793"/>
                  <a:pt x="1258724" y="1556632"/>
                  <a:pt x="1258889" y="1557471"/>
                </a:cubicBezTo>
                <a:cubicBezTo>
                  <a:pt x="1258759" y="1556431"/>
                  <a:pt x="1258701" y="1555403"/>
                  <a:pt x="1258630" y="1554362"/>
                </a:cubicBezTo>
                <a:cubicBezTo>
                  <a:pt x="1258524" y="1552837"/>
                  <a:pt x="1258442" y="1551301"/>
                  <a:pt x="1258418" y="1549764"/>
                </a:cubicBezTo>
                <a:cubicBezTo>
                  <a:pt x="1258395" y="1548877"/>
                  <a:pt x="1258359" y="1547979"/>
                  <a:pt x="1258371" y="1547092"/>
                </a:cubicBezTo>
                <a:lnTo>
                  <a:pt x="1258371" y="1547080"/>
                </a:lnTo>
                <a:cubicBezTo>
                  <a:pt x="1258371" y="1546182"/>
                  <a:pt x="1258383" y="1545271"/>
                  <a:pt x="1258406" y="1544373"/>
                </a:cubicBezTo>
                <a:lnTo>
                  <a:pt x="1258406" y="1544361"/>
                </a:lnTo>
                <a:cubicBezTo>
                  <a:pt x="1258430" y="1542647"/>
                  <a:pt x="1258465" y="1540921"/>
                  <a:pt x="1258512" y="1539183"/>
                </a:cubicBezTo>
                <a:cubicBezTo>
                  <a:pt x="1258536" y="1538545"/>
                  <a:pt x="1258548" y="1537906"/>
                  <a:pt x="1258571" y="1537256"/>
                </a:cubicBezTo>
                <a:cubicBezTo>
                  <a:pt x="1258595" y="1535932"/>
                  <a:pt x="1258630" y="1534596"/>
                  <a:pt x="1258665" y="1533272"/>
                </a:cubicBezTo>
                <a:cubicBezTo>
                  <a:pt x="1258736" y="1530636"/>
                  <a:pt x="1258807" y="1527988"/>
                  <a:pt x="1258865" y="1525352"/>
                </a:cubicBezTo>
                <a:cubicBezTo>
                  <a:pt x="1258901" y="1524158"/>
                  <a:pt x="1258936" y="1522976"/>
                  <a:pt x="1258960" y="1521793"/>
                </a:cubicBezTo>
                <a:cubicBezTo>
                  <a:pt x="1259019" y="1519796"/>
                  <a:pt x="1259066" y="1517786"/>
                  <a:pt x="1259113" y="1515788"/>
                </a:cubicBezTo>
                <a:cubicBezTo>
                  <a:pt x="1259136" y="1515161"/>
                  <a:pt x="1259148" y="1514535"/>
                  <a:pt x="1259160" y="1513920"/>
                </a:cubicBezTo>
                <a:cubicBezTo>
                  <a:pt x="1259230" y="1511379"/>
                  <a:pt x="1259289" y="1508837"/>
                  <a:pt x="1259360" y="1506307"/>
                </a:cubicBezTo>
                <a:cubicBezTo>
                  <a:pt x="1259372" y="1506011"/>
                  <a:pt x="1259372" y="1505716"/>
                  <a:pt x="1259383" y="1505420"/>
                </a:cubicBezTo>
                <a:cubicBezTo>
                  <a:pt x="1259419" y="1503978"/>
                  <a:pt x="1259454" y="1502536"/>
                  <a:pt x="1259489" y="1501094"/>
                </a:cubicBezTo>
                <a:cubicBezTo>
                  <a:pt x="1259560" y="1498576"/>
                  <a:pt x="1263657" y="1498469"/>
                  <a:pt x="1263892" y="1500964"/>
                </a:cubicBezTo>
                <a:cubicBezTo>
                  <a:pt x="1264104" y="1503269"/>
                  <a:pt x="1264304" y="1505574"/>
                  <a:pt x="1264469" y="1507891"/>
                </a:cubicBezTo>
                <a:cubicBezTo>
                  <a:pt x="1264916" y="1510244"/>
                  <a:pt x="1265152" y="1512454"/>
                  <a:pt x="1265269" y="1514760"/>
                </a:cubicBezTo>
                <a:cubicBezTo>
                  <a:pt x="1265352" y="1516131"/>
                  <a:pt x="1265375" y="1517573"/>
                  <a:pt x="1265363" y="1519074"/>
                </a:cubicBezTo>
                <a:cubicBezTo>
                  <a:pt x="1265363" y="1521131"/>
                  <a:pt x="1265316" y="1523342"/>
                  <a:pt x="1265258" y="1525872"/>
                </a:cubicBezTo>
                <a:cubicBezTo>
                  <a:pt x="1265246" y="1526061"/>
                  <a:pt x="1265246" y="1526274"/>
                  <a:pt x="1265234" y="1526463"/>
                </a:cubicBezTo>
                <a:cubicBezTo>
                  <a:pt x="1265222" y="1526960"/>
                  <a:pt x="1265210" y="1527515"/>
                  <a:pt x="1265199" y="1528047"/>
                </a:cubicBezTo>
                <a:cubicBezTo>
                  <a:pt x="1265175" y="1528804"/>
                  <a:pt x="1265152" y="1529513"/>
                  <a:pt x="1265140" y="1530329"/>
                </a:cubicBezTo>
                <a:cubicBezTo>
                  <a:pt x="1265105" y="1531676"/>
                  <a:pt x="1265081" y="1533166"/>
                  <a:pt x="1265057" y="1534691"/>
                </a:cubicBezTo>
                <a:cubicBezTo>
                  <a:pt x="1265034" y="1536287"/>
                  <a:pt x="1265022" y="1538036"/>
                  <a:pt x="1265022" y="1539857"/>
                </a:cubicBezTo>
                <a:cubicBezTo>
                  <a:pt x="1265022" y="1540684"/>
                  <a:pt x="1265010" y="1541406"/>
                  <a:pt x="1265010" y="1542281"/>
                </a:cubicBezTo>
                <a:cubicBezTo>
                  <a:pt x="1265446" y="1540992"/>
                  <a:pt x="1265976" y="1539774"/>
                  <a:pt x="1266446" y="1538521"/>
                </a:cubicBezTo>
                <a:cubicBezTo>
                  <a:pt x="1266552" y="1538249"/>
                  <a:pt x="1266647" y="1537989"/>
                  <a:pt x="1266753" y="1537729"/>
                </a:cubicBezTo>
                <a:cubicBezTo>
                  <a:pt x="1267070" y="1536925"/>
                  <a:pt x="1267341" y="1536098"/>
                  <a:pt x="1267683" y="1535317"/>
                </a:cubicBezTo>
                <a:cubicBezTo>
                  <a:pt x="1267683" y="1535306"/>
                  <a:pt x="1267694" y="1535282"/>
                  <a:pt x="1267694" y="1535270"/>
                </a:cubicBezTo>
                <a:cubicBezTo>
                  <a:pt x="1267718" y="1535223"/>
                  <a:pt x="1267730" y="1535164"/>
                  <a:pt x="1267753" y="1535117"/>
                </a:cubicBezTo>
                <a:cubicBezTo>
                  <a:pt x="1267753" y="1535069"/>
                  <a:pt x="1267741" y="1534927"/>
                  <a:pt x="1267730" y="1534868"/>
                </a:cubicBezTo>
                <a:cubicBezTo>
                  <a:pt x="1267706" y="1534608"/>
                  <a:pt x="1267671" y="1534206"/>
                  <a:pt x="1267635" y="1533674"/>
                </a:cubicBezTo>
                <a:cubicBezTo>
                  <a:pt x="1267541" y="1532256"/>
                  <a:pt x="1267447" y="1530009"/>
                  <a:pt x="1267341" y="1527160"/>
                </a:cubicBezTo>
                <a:cubicBezTo>
                  <a:pt x="1267271" y="1525056"/>
                  <a:pt x="1267188" y="1522645"/>
                  <a:pt x="1267129" y="1520103"/>
                </a:cubicBezTo>
                <a:cubicBezTo>
                  <a:pt x="1267106" y="1519228"/>
                  <a:pt x="1267082" y="1518341"/>
                  <a:pt x="1267059" y="1517443"/>
                </a:cubicBezTo>
                <a:cubicBezTo>
                  <a:pt x="1267047" y="1516675"/>
                  <a:pt x="1267023" y="1515894"/>
                  <a:pt x="1267011" y="1515114"/>
                </a:cubicBezTo>
                <a:cubicBezTo>
                  <a:pt x="1266964" y="1512880"/>
                  <a:pt x="1266929" y="1510622"/>
                  <a:pt x="1266894" y="1508411"/>
                </a:cubicBezTo>
                <a:cubicBezTo>
                  <a:pt x="1266882" y="1507631"/>
                  <a:pt x="1266882" y="1506886"/>
                  <a:pt x="1266870" y="1506130"/>
                </a:cubicBezTo>
                <a:cubicBezTo>
                  <a:pt x="1266847" y="1503789"/>
                  <a:pt x="1266835" y="1501567"/>
                  <a:pt x="1266847" y="1499533"/>
                </a:cubicBezTo>
                <a:cubicBezTo>
                  <a:pt x="1266858" y="1498032"/>
                  <a:pt x="1266870" y="1496613"/>
                  <a:pt x="1266894" y="1495384"/>
                </a:cubicBezTo>
                <a:cubicBezTo>
                  <a:pt x="1266953" y="1492617"/>
                  <a:pt x="1267070" y="1490655"/>
                  <a:pt x="1267271" y="1490076"/>
                </a:cubicBezTo>
                <a:cubicBezTo>
                  <a:pt x="1267376" y="1489745"/>
                  <a:pt x="1267859" y="1489626"/>
                  <a:pt x="1268083" y="1489922"/>
                </a:cubicBezTo>
                <a:cubicBezTo>
                  <a:pt x="1268707" y="1490785"/>
                  <a:pt x="1269166" y="1491778"/>
                  <a:pt x="1269612" y="1492783"/>
                </a:cubicBezTo>
                <a:cubicBezTo>
                  <a:pt x="1269731" y="1493031"/>
                  <a:pt x="1269884" y="1493232"/>
                  <a:pt x="1269990" y="1493480"/>
                </a:cubicBezTo>
                <a:cubicBezTo>
                  <a:pt x="1270437" y="1494426"/>
                  <a:pt x="1270826" y="1495632"/>
                  <a:pt x="1271179" y="1496968"/>
                </a:cubicBezTo>
                <a:cubicBezTo>
                  <a:pt x="1271367" y="1497677"/>
                  <a:pt x="1271544" y="1498481"/>
                  <a:pt x="1271708" y="1499285"/>
                </a:cubicBezTo>
                <a:cubicBezTo>
                  <a:pt x="1271873" y="1500065"/>
                  <a:pt x="1272026" y="1500857"/>
                  <a:pt x="1272168" y="1501697"/>
                </a:cubicBezTo>
                <a:cubicBezTo>
                  <a:pt x="1272191" y="1501862"/>
                  <a:pt x="1272215" y="1502028"/>
                  <a:pt x="1272238" y="1502181"/>
                </a:cubicBezTo>
                <a:cubicBezTo>
                  <a:pt x="1272497" y="1503765"/>
                  <a:pt x="1272721" y="1505409"/>
                  <a:pt x="1272897" y="1507099"/>
                </a:cubicBezTo>
                <a:cubicBezTo>
                  <a:pt x="1272921" y="1507347"/>
                  <a:pt x="1272956" y="1507584"/>
                  <a:pt x="1272980" y="1507832"/>
                </a:cubicBezTo>
                <a:cubicBezTo>
                  <a:pt x="1273180" y="1509830"/>
                  <a:pt x="1273345" y="1511839"/>
                  <a:pt x="1273451" y="1513802"/>
                </a:cubicBezTo>
                <a:cubicBezTo>
                  <a:pt x="1273497" y="1514523"/>
                  <a:pt x="1273510" y="1515197"/>
                  <a:pt x="1273545" y="1515906"/>
                </a:cubicBezTo>
                <a:cubicBezTo>
                  <a:pt x="1273568" y="1516698"/>
                  <a:pt x="1273604" y="1517514"/>
                  <a:pt x="1273616" y="1518271"/>
                </a:cubicBezTo>
                <a:cubicBezTo>
                  <a:pt x="1273627" y="1519074"/>
                  <a:pt x="1273627" y="1519772"/>
                  <a:pt x="1273616" y="1520505"/>
                </a:cubicBezTo>
                <a:cubicBezTo>
                  <a:pt x="1273616" y="1522030"/>
                  <a:pt x="1273568" y="1523354"/>
                  <a:pt x="1273486" y="1524465"/>
                </a:cubicBezTo>
                <a:cubicBezTo>
                  <a:pt x="1273463" y="1524796"/>
                  <a:pt x="1273451" y="1525222"/>
                  <a:pt x="1273427" y="1525517"/>
                </a:cubicBezTo>
                <a:cubicBezTo>
                  <a:pt x="1273604" y="1525293"/>
                  <a:pt x="1273804" y="1525104"/>
                  <a:pt x="1273992" y="1524879"/>
                </a:cubicBezTo>
                <a:cubicBezTo>
                  <a:pt x="1274593" y="1524146"/>
                  <a:pt x="1275240" y="1523460"/>
                  <a:pt x="1275876" y="1522763"/>
                </a:cubicBezTo>
                <a:cubicBezTo>
                  <a:pt x="1276264" y="1522337"/>
                  <a:pt x="1276629" y="1521864"/>
                  <a:pt x="1277041" y="1521451"/>
                </a:cubicBezTo>
                <a:cubicBezTo>
                  <a:pt x="1277006" y="1521344"/>
                  <a:pt x="1277018" y="1521226"/>
                  <a:pt x="1276994" y="1521120"/>
                </a:cubicBezTo>
                <a:cubicBezTo>
                  <a:pt x="1276876" y="1520600"/>
                  <a:pt x="1276829" y="1520067"/>
                  <a:pt x="1276770" y="1519535"/>
                </a:cubicBezTo>
                <a:cubicBezTo>
                  <a:pt x="1276594" y="1518200"/>
                  <a:pt x="1276523" y="1516840"/>
                  <a:pt x="1276535" y="1515469"/>
                </a:cubicBezTo>
                <a:cubicBezTo>
                  <a:pt x="1276559" y="1513979"/>
                  <a:pt x="1276606" y="1512490"/>
                  <a:pt x="1276606" y="1511000"/>
                </a:cubicBezTo>
                <a:cubicBezTo>
                  <a:pt x="1276606" y="1510787"/>
                  <a:pt x="1276582" y="1510587"/>
                  <a:pt x="1276582" y="1510386"/>
                </a:cubicBezTo>
                <a:cubicBezTo>
                  <a:pt x="1276570" y="1509345"/>
                  <a:pt x="1276535" y="1508305"/>
                  <a:pt x="1276394" y="1507276"/>
                </a:cubicBezTo>
                <a:cubicBezTo>
                  <a:pt x="1276252" y="1506212"/>
                  <a:pt x="1275993" y="1505184"/>
                  <a:pt x="1275793" y="1504144"/>
                </a:cubicBezTo>
                <a:cubicBezTo>
                  <a:pt x="1275723" y="1503777"/>
                  <a:pt x="1275652" y="1503399"/>
                  <a:pt x="1275581" y="1503032"/>
                </a:cubicBezTo>
                <a:cubicBezTo>
                  <a:pt x="1275558" y="1502950"/>
                  <a:pt x="1275546" y="1502867"/>
                  <a:pt x="1275534" y="1502772"/>
                </a:cubicBezTo>
                <a:cubicBezTo>
                  <a:pt x="1275464" y="1502465"/>
                  <a:pt x="1275417" y="1502134"/>
                  <a:pt x="1275346" y="1501826"/>
                </a:cubicBezTo>
                <a:cubicBezTo>
                  <a:pt x="1275111" y="1500715"/>
                  <a:pt x="1274934" y="1499592"/>
                  <a:pt x="1274687" y="1498481"/>
                </a:cubicBezTo>
                <a:cubicBezTo>
                  <a:pt x="1274263" y="1496590"/>
                  <a:pt x="1273827" y="1494710"/>
                  <a:pt x="1273510" y="1492783"/>
                </a:cubicBezTo>
                <a:cubicBezTo>
                  <a:pt x="1273368" y="1491896"/>
                  <a:pt x="1273851" y="1491305"/>
                  <a:pt x="1274475" y="1491069"/>
                </a:cubicBezTo>
                <a:cubicBezTo>
                  <a:pt x="1275158" y="1490820"/>
                  <a:pt x="1276017" y="1490998"/>
                  <a:pt x="1276500" y="1491778"/>
                </a:cubicBezTo>
                <a:cubicBezTo>
                  <a:pt x="1277524" y="1493410"/>
                  <a:pt x="1278360" y="1495289"/>
                  <a:pt x="1279066" y="1497275"/>
                </a:cubicBezTo>
                <a:cubicBezTo>
                  <a:pt x="1279525" y="1498564"/>
                  <a:pt x="1279925" y="1499900"/>
                  <a:pt x="1280255" y="1501271"/>
                </a:cubicBezTo>
                <a:cubicBezTo>
                  <a:pt x="1280431" y="1501992"/>
                  <a:pt x="1280573" y="1502725"/>
                  <a:pt x="1280714" y="1503446"/>
                </a:cubicBezTo>
                <a:cubicBezTo>
                  <a:pt x="1280773" y="1503765"/>
                  <a:pt x="1280867" y="1504073"/>
                  <a:pt x="1280914" y="1504392"/>
                </a:cubicBezTo>
                <a:cubicBezTo>
                  <a:pt x="1281091" y="1505373"/>
                  <a:pt x="1281220" y="1506354"/>
                  <a:pt x="1281326" y="1507324"/>
                </a:cubicBezTo>
                <a:cubicBezTo>
                  <a:pt x="1281338" y="1507383"/>
                  <a:pt x="1281350" y="1507454"/>
                  <a:pt x="1281361" y="1507513"/>
                </a:cubicBezTo>
                <a:cubicBezTo>
                  <a:pt x="1281408" y="1507997"/>
                  <a:pt x="1281444" y="1508470"/>
                  <a:pt x="1281491" y="1508943"/>
                </a:cubicBezTo>
                <a:cubicBezTo>
                  <a:pt x="1281679" y="1511095"/>
                  <a:pt x="1281726" y="1513152"/>
                  <a:pt x="1281656" y="1515043"/>
                </a:cubicBezTo>
                <a:cubicBezTo>
                  <a:pt x="1281632" y="1515611"/>
                  <a:pt x="1281609" y="1516166"/>
                  <a:pt x="1281561" y="1516698"/>
                </a:cubicBezTo>
                <a:cubicBezTo>
                  <a:pt x="1281561" y="1516734"/>
                  <a:pt x="1281561" y="1516757"/>
                  <a:pt x="1281561" y="1516793"/>
                </a:cubicBezTo>
                <a:cubicBezTo>
                  <a:pt x="1281550" y="1516935"/>
                  <a:pt x="1281550" y="1517112"/>
                  <a:pt x="1281538" y="1517254"/>
                </a:cubicBezTo>
                <a:cubicBezTo>
                  <a:pt x="1281632" y="1517171"/>
                  <a:pt x="1281726" y="1517077"/>
                  <a:pt x="1281821" y="1516994"/>
                </a:cubicBezTo>
                <a:lnTo>
                  <a:pt x="1281997" y="1516840"/>
                </a:lnTo>
                <a:cubicBezTo>
                  <a:pt x="1282350" y="1516533"/>
                  <a:pt x="1282692" y="1516237"/>
                  <a:pt x="1283045" y="1515930"/>
                </a:cubicBezTo>
                <a:cubicBezTo>
                  <a:pt x="1283763" y="1515303"/>
                  <a:pt x="1284481" y="1514677"/>
                  <a:pt x="1285199" y="1514050"/>
                </a:cubicBezTo>
                <a:cubicBezTo>
                  <a:pt x="1285164" y="1513956"/>
                  <a:pt x="1285128" y="1513767"/>
                  <a:pt x="1285105" y="1513518"/>
                </a:cubicBezTo>
                <a:cubicBezTo>
                  <a:pt x="1284999" y="1512703"/>
                  <a:pt x="1284893" y="1511059"/>
                  <a:pt x="1284811" y="1509121"/>
                </a:cubicBezTo>
                <a:cubicBezTo>
                  <a:pt x="1284787" y="1508707"/>
                  <a:pt x="1284775" y="1508281"/>
                  <a:pt x="1284752" y="1507844"/>
                </a:cubicBezTo>
                <a:cubicBezTo>
                  <a:pt x="1284752" y="1507785"/>
                  <a:pt x="1284752" y="1507737"/>
                  <a:pt x="1284752" y="1507690"/>
                </a:cubicBezTo>
                <a:cubicBezTo>
                  <a:pt x="1284705" y="1506366"/>
                  <a:pt x="1284657" y="1504983"/>
                  <a:pt x="1284634" y="1503683"/>
                </a:cubicBezTo>
                <a:cubicBezTo>
                  <a:pt x="1284575" y="1501472"/>
                  <a:pt x="1284563" y="1499557"/>
                  <a:pt x="1284599" y="1498682"/>
                </a:cubicBezTo>
                <a:cubicBezTo>
                  <a:pt x="1284599" y="1498469"/>
                  <a:pt x="1284610" y="1498304"/>
                  <a:pt x="1284622" y="1498233"/>
                </a:cubicBezTo>
                <a:cubicBezTo>
                  <a:pt x="1284716" y="1497724"/>
                  <a:pt x="1285058" y="1497488"/>
                  <a:pt x="1285458" y="1497405"/>
                </a:cubicBezTo>
                <a:cubicBezTo>
                  <a:pt x="1285952" y="1497299"/>
                  <a:pt x="1286529" y="1497464"/>
                  <a:pt x="1286847" y="1497902"/>
                </a:cubicBezTo>
                <a:cubicBezTo>
                  <a:pt x="1287612" y="1498930"/>
                  <a:pt x="1288107" y="1500325"/>
                  <a:pt x="1288495" y="1501791"/>
                </a:cubicBezTo>
                <a:cubicBezTo>
                  <a:pt x="1288660" y="1502418"/>
                  <a:pt x="1288848" y="1503021"/>
                  <a:pt x="1288966" y="1503671"/>
                </a:cubicBezTo>
                <a:cubicBezTo>
                  <a:pt x="1289131" y="1504605"/>
                  <a:pt x="1289248" y="1505539"/>
                  <a:pt x="1289343" y="1506461"/>
                </a:cubicBezTo>
                <a:cubicBezTo>
                  <a:pt x="1289460" y="1507548"/>
                  <a:pt x="1289543" y="1508577"/>
                  <a:pt x="1289602" y="1509522"/>
                </a:cubicBezTo>
                <a:cubicBezTo>
                  <a:pt x="1289613" y="1509629"/>
                  <a:pt x="1289625" y="1509747"/>
                  <a:pt x="1289637" y="1509830"/>
                </a:cubicBezTo>
                <a:cubicBezTo>
                  <a:pt x="1289731" y="1509735"/>
                  <a:pt x="1289814" y="1509652"/>
                  <a:pt x="1289908" y="1509558"/>
                </a:cubicBezTo>
                <a:cubicBezTo>
                  <a:pt x="1290237" y="1509239"/>
                  <a:pt x="1290567" y="1508896"/>
                  <a:pt x="1290897" y="1508577"/>
                </a:cubicBezTo>
                <a:cubicBezTo>
                  <a:pt x="1291144" y="1508328"/>
                  <a:pt x="1291391" y="1508104"/>
                  <a:pt x="1291638" y="1507844"/>
                </a:cubicBezTo>
                <a:cubicBezTo>
                  <a:pt x="1291685" y="1507785"/>
                  <a:pt x="1291744" y="1507737"/>
                  <a:pt x="1291803" y="1507678"/>
                </a:cubicBezTo>
                <a:cubicBezTo>
                  <a:pt x="1291756" y="1504758"/>
                  <a:pt x="1292133" y="1501815"/>
                  <a:pt x="1291626" y="1498954"/>
                </a:cubicBezTo>
                <a:cubicBezTo>
                  <a:pt x="1291603" y="1498800"/>
                  <a:pt x="1291544" y="1498646"/>
                  <a:pt x="1291509" y="1498493"/>
                </a:cubicBezTo>
                <a:cubicBezTo>
                  <a:pt x="1291450" y="1498209"/>
                  <a:pt x="1291367" y="1497925"/>
                  <a:pt x="1291285" y="1497642"/>
                </a:cubicBezTo>
                <a:cubicBezTo>
                  <a:pt x="1291179" y="1497287"/>
                  <a:pt x="1291144" y="1496932"/>
                  <a:pt x="1291003" y="1496590"/>
                </a:cubicBezTo>
                <a:cubicBezTo>
                  <a:pt x="1290861" y="1496223"/>
                  <a:pt x="1290661" y="1495939"/>
                  <a:pt x="1290508" y="1495597"/>
                </a:cubicBezTo>
                <a:cubicBezTo>
                  <a:pt x="1290014" y="1494473"/>
                  <a:pt x="1289472" y="1493398"/>
                  <a:pt x="1288848" y="1492428"/>
                </a:cubicBezTo>
                <a:cubicBezTo>
                  <a:pt x="1288742" y="1492251"/>
                  <a:pt x="1288601" y="1492109"/>
                  <a:pt x="1288483" y="1491944"/>
                </a:cubicBezTo>
                <a:cubicBezTo>
                  <a:pt x="1287565" y="1490584"/>
                  <a:pt x="1286506" y="1489343"/>
                  <a:pt x="1285328" y="1488208"/>
                </a:cubicBezTo>
                <a:cubicBezTo>
                  <a:pt x="1285211" y="1488090"/>
                  <a:pt x="1285081" y="1487960"/>
                  <a:pt x="1284964" y="1487841"/>
                </a:cubicBezTo>
                <a:cubicBezTo>
                  <a:pt x="1284681" y="1487581"/>
                  <a:pt x="1284446" y="1487309"/>
                  <a:pt x="1284151" y="1487049"/>
                </a:cubicBezTo>
                <a:close/>
                <a:moveTo>
                  <a:pt x="1194379" y="1403671"/>
                </a:moveTo>
                <a:cubicBezTo>
                  <a:pt x="1194320" y="1403683"/>
                  <a:pt x="1194262" y="1403683"/>
                  <a:pt x="1194203" y="1403694"/>
                </a:cubicBezTo>
                <a:cubicBezTo>
                  <a:pt x="1193861" y="1406413"/>
                  <a:pt x="1192296" y="1409203"/>
                  <a:pt x="1190424" y="1411426"/>
                </a:cubicBezTo>
                <a:cubicBezTo>
                  <a:pt x="1190271" y="1411591"/>
                  <a:pt x="1190118" y="1411733"/>
                  <a:pt x="1189965" y="1411899"/>
                </a:cubicBezTo>
                <a:cubicBezTo>
                  <a:pt x="1189470" y="1412443"/>
                  <a:pt x="1188964" y="1412986"/>
                  <a:pt x="1188458" y="1413447"/>
                </a:cubicBezTo>
                <a:cubicBezTo>
                  <a:pt x="1188470" y="1413447"/>
                  <a:pt x="1188493" y="1413459"/>
                  <a:pt x="1188505" y="1413471"/>
                </a:cubicBezTo>
                <a:cubicBezTo>
                  <a:pt x="1188835" y="1413660"/>
                  <a:pt x="1189000" y="1413956"/>
                  <a:pt x="1189117" y="1414263"/>
                </a:cubicBezTo>
                <a:cubicBezTo>
                  <a:pt x="1189164" y="1414275"/>
                  <a:pt x="1189199" y="1414275"/>
                  <a:pt x="1189247" y="1414299"/>
                </a:cubicBezTo>
                <a:cubicBezTo>
                  <a:pt x="1189541" y="1414429"/>
                  <a:pt x="1189824" y="1414452"/>
                  <a:pt x="1190118" y="1414559"/>
                </a:cubicBezTo>
                <a:cubicBezTo>
                  <a:pt x="1191566" y="1415055"/>
                  <a:pt x="1193014" y="1415232"/>
                  <a:pt x="1194438" y="1415102"/>
                </a:cubicBezTo>
                <a:cubicBezTo>
                  <a:pt x="1194603" y="1415079"/>
                  <a:pt x="1194767" y="1415114"/>
                  <a:pt x="1194921" y="1415091"/>
                </a:cubicBezTo>
                <a:cubicBezTo>
                  <a:pt x="1194885" y="1414866"/>
                  <a:pt x="1194885" y="1414630"/>
                  <a:pt x="1194944" y="1414358"/>
                </a:cubicBezTo>
                <a:cubicBezTo>
                  <a:pt x="1194944" y="1414358"/>
                  <a:pt x="1194944" y="1414346"/>
                  <a:pt x="1194944" y="1414346"/>
                </a:cubicBezTo>
                <a:cubicBezTo>
                  <a:pt x="1195156" y="1413365"/>
                  <a:pt x="1195274" y="1412419"/>
                  <a:pt x="1195356" y="1411473"/>
                </a:cubicBezTo>
                <a:cubicBezTo>
                  <a:pt x="1195403" y="1410870"/>
                  <a:pt x="1195427" y="1410256"/>
                  <a:pt x="1195415" y="1409641"/>
                </a:cubicBezTo>
                <a:cubicBezTo>
                  <a:pt x="1195392" y="1408388"/>
                  <a:pt x="1195250" y="1407135"/>
                  <a:pt x="1194933" y="1405811"/>
                </a:cubicBezTo>
                <a:cubicBezTo>
                  <a:pt x="1194756" y="1405042"/>
                  <a:pt x="1194497" y="1404345"/>
                  <a:pt x="1194379" y="1403671"/>
                </a:cubicBezTo>
                <a:close/>
                <a:moveTo>
                  <a:pt x="1527440" y="1710373"/>
                </a:moveTo>
                <a:cubicBezTo>
                  <a:pt x="1527675" y="1710764"/>
                  <a:pt x="1527793" y="1711201"/>
                  <a:pt x="1527875" y="1711650"/>
                </a:cubicBezTo>
                <a:cubicBezTo>
                  <a:pt x="1528299" y="1714263"/>
                  <a:pt x="1526368" y="1717738"/>
                  <a:pt x="1524603" y="1719358"/>
                </a:cubicBezTo>
                <a:cubicBezTo>
                  <a:pt x="1524014" y="1719890"/>
                  <a:pt x="1522943" y="1719512"/>
                  <a:pt x="1522861" y="1718708"/>
                </a:cubicBezTo>
                <a:cubicBezTo>
                  <a:pt x="1522790" y="1718105"/>
                  <a:pt x="1522825" y="1717549"/>
                  <a:pt x="1522896" y="1716994"/>
                </a:cubicBezTo>
                <a:cubicBezTo>
                  <a:pt x="1523049" y="1715835"/>
                  <a:pt x="1523449" y="1714747"/>
                  <a:pt x="1523896" y="1713518"/>
                </a:cubicBezTo>
                <a:cubicBezTo>
                  <a:pt x="1524520" y="1711816"/>
                  <a:pt x="1524650" y="1710693"/>
                  <a:pt x="1526416" y="1710102"/>
                </a:cubicBezTo>
                <a:cubicBezTo>
                  <a:pt x="1526757" y="1709995"/>
                  <a:pt x="1527240" y="1710019"/>
                  <a:pt x="1527440" y="1710373"/>
                </a:cubicBezTo>
                <a:close/>
                <a:moveTo>
                  <a:pt x="1635859" y="1809274"/>
                </a:moveTo>
                <a:cubicBezTo>
                  <a:pt x="1634681" y="1808919"/>
                  <a:pt x="1633504" y="1808671"/>
                  <a:pt x="1632327" y="1808269"/>
                </a:cubicBezTo>
                <a:cubicBezTo>
                  <a:pt x="1629961" y="1809901"/>
                  <a:pt x="1627347" y="1810693"/>
                  <a:pt x="1624263" y="1812395"/>
                </a:cubicBezTo>
                <a:cubicBezTo>
                  <a:pt x="1620532" y="1814464"/>
                  <a:pt x="1616764" y="1816757"/>
                  <a:pt x="1612715" y="1818152"/>
                </a:cubicBezTo>
                <a:cubicBezTo>
                  <a:pt x="1609372" y="1819310"/>
                  <a:pt x="1606076" y="1820043"/>
                  <a:pt x="1602779" y="1820552"/>
                </a:cubicBezTo>
                <a:cubicBezTo>
                  <a:pt x="1603533" y="1820776"/>
                  <a:pt x="1604298" y="1821001"/>
                  <a:pt x="1605063" y="1821238"/>
                </a:cubicBezTo>
                <a:cubicBezTo>
                  <a:pt x="1608052" y="1821178"/>
                  <a:pt x="1610914" y="1821155"/>
                  <a:pt x="1613610" y="1820682"/>
                </a:cubicBezTo>
                <a:cubicBezTo>
                  <a:pt x="1617106" y="1818802"/>
                  <a:pt x="1620720" y="1816792"/>
                  <a:pt x="1624440" y="1814818"/>
                </a:cubicBezTo>
                <a:cubicBezTo>
                  <a:pt x="1625723" y="1813837"/>
                  <a:pt x="1627065" y="1812986"/>
                  <a:pt x="1628807" y="1812454"/>
                </a:cubicBezTo>
                <a:cubicBezTo>
                  <a:pt x="1628888" y="1812430"/>
                  <a:pt x="1628972" y="1812442"/>
                  <a:pt x="1629054" y="1812430"/>
                </a:cubicBezTo>
                <a:cubicBezTo>
                  <a:pt x="1631303" y="1811307"/>
                  <a:pt x="1633575" y="1810255"/>
                  <a:pt x="1635859" y="1809274"/>
                </a:cubicBezTo>
                <a:close/>
                <a:moveTo>
                  <a:pt x="1387014" y="1577391"/>
                </a:moveTo>
                <a:cubicBezTo>
                  <a:pt x="1382411" y="1577793"/>
                  <a:pt x="1383058" y="1578053"/>
                  <a:pt x="1379150" y="1575641"/>
                </a:cubicBezTo>
                <a:cubicBezTo>
                  <a:pt x="1377514" y="1574625"/>
                  <a:pt x="1377584" y="1573005"/>
                  <a:pt x="1377149" y="1571149"/>
                </a:cubicBezTo>
                <a:cubicBezTo>
                  <a:pt x="1376596" y="1568761"/>
                  <a:pt x="1369897" y="1580205"/>
                  <a:pt x="1370039" y="1579992"/>
                </a:cubicBezTo>
                <a:cubicBezTo>
                  <a:pt x="1368614" y="1582096"/>
                  <a:pt x="1364529" y="1581398"/>
                  <a:pt x="1364941" y="1578455"/>
                </a:cubicBezTo>
                <a:cubicBezTo>
                  <a:pt x="1364235" y="1575795"/>
                  <a:pt x="1363541" y="1573135"/>
                  <a:pt x="1362846" y="1570475"/>
                </a:cubicBezTo>
                <a:cubicBezTo>
                  <a:pt x="1360398" y="1575027"/>
                  <a:pt x="1358596" y="1579637"/>
                  <a:pt x="1357325" y="1584354"/>
                </a:cubicBezTo>
                <a:cubicBezTo>
                  <a:pt x="1356772" y="1586446"/>
                  <a:pt x="1356348" y="1588574"/>
                  <a:pt x="1355995" y="1590714"/>
                </a:cubicBezTo>
                <a:cubicBezTo>
                  <a:pt x="1355536" y="1593433"/>
                  <a:pt x="1355206" y="1596199"/>
                  <a:pt x="1355053" y="1599025"/>
                </a:cubicBezTo>
                <a:cubicBezTo>
                  <a:pt x="1355100" y="1602027"/>
                  <a:pt x="1355287" y="1604888"/>
                  <a:pt x="1355783" y="1607418"/>
                </a:cubicBezTo>
                <a:cubicBezTo>
                  <a:pt x="1356054" y="1608766"/>
                  <a:pt x="1356442" y="1609983"/>
                  <a:pt x="1356948" y="1611071"/>
                </a:cubicBezTo>
                <a:cubicBezTo>
                  <a:pt x="1357125" y="1611449"/>
                  <a:pt x="1357253" y="1611875"/>
                  <a:pt x="1357455" y="1612218"/>
                </a:cubicBezTo>
                <a:cubicBezTo>
                  <a:pt x="1358443" y="1613814"/>
                  <a:pt x="1359609" y="1615492"/>
                  <a:pt x="1360774" y="1617207"/>
                </a:cubicBezTo>
                <a:cubicBezTo>
                  <a:pt x="1359821" y="1614984"/>
                  <a:pt x="1358914" y="1612738"/>
                  <a:pt x="1358137" y="1610480"/>
                </a:cubicBezTo>
                <a:cubicBezTo>
                  <a:pt x="1357678" y="1609156"/>
                  <a:pt x="1357290" y="1607832"/>
                  <a:pt x="1356948" y="1606520"/>
                </a:cubicBezTo>
                <a:cubicBezTo>
                  <a:pt x="1355536" y="1600987"/>
                  <a:pt x="1355288" y="1595537"/>
                  <a:pt x="1357725" y="1590608"/>
                </a:cubicBezTo>
                <a:cubicBezTo>
                  <a:pt x="1357737" y="1590596"/>
                  <a:pt x="1357749" y="1590596"/>
                  <a:pt x="1357749" y="1590584"/>
                </a:cubicBezTo>
                <a:cubicBezTo>
                  <a:pt x="1358031" y="1590076"/>
                  <a:pt x="1358832" y="1589981"/>
                  <a:pt x="1359032" y="1590596"/>
                </a:cubicBezTo>
                <a:cubicBezTo>
                  <a:pt x="1359044" y="1590643"/>
                  <a:pt x="1359079" y="1590655"/>
                  <a:pt x="1359079" y="1590702"/>
                </a:cubicBezTo>
                <a:cubicBezTo>
                  <a:pt x="1359785" y="1595218"/>
                  <a:pt x="1358879" y="1599817"/>
                  <a:pt x="1359868" y="1604285"/>
                </a:cubicBezTo>
                <a:cubicBezTo>
                  <a:pt x="1359891" y="1604380"/>
                  <a:pt x="1359927" y="1604463"/>
                  <a:pt x="1359950" y="1604557"/>
                </a:cubicBezTo>
                <a:cubicBezTo>
                  <a:pt x="1360303" y="1606106"/>
                  <a:pt x="1360774" y="1607595"/>
                  <a:pt x="1361304" y="1609061"/>
                </a:cubicBezTo>
                <a:cubicBezTo>
                  <a:pt x="1362516" y="1612490"/>
                  <a:pt x="1364000" y="1615776"/>
                  <a:pt x="1365295" y="1619228"/>
                </a:cubicBezTo>
                <a:cubicBezTo>
                  <a:pt x="1365601" y="1620067"/>
                  <a:pt x="1365848" y="1620942"/>
                  <a:pt x="1366119" y="1621805"/>
                </a:cubicBezTo>
                <a:cubicBezTo>
                  <a:pt x="1366460" y="1622881"/>
                  <a:pt x="1366801" y="1623957"/>
                  <a:pt x="1367072" y="1625092"/>
                </a:cubicBezTo>
                <a:cubicBezTo>
                  <a:pt x="1367107" y="1625292"/>
                  <a:pt x="1367190" y="1625482"/>
                  <a:pt x="1367237" y="1625683"/>
                </a:cubicBezTo>
                <a:cubicBezTo>
                  <a:pt x="1367249" y="1625434"/>
                  <a:pt x="1367202" y="1625186"/>
                  <a:pt x="1367202" y="1624926"/>
                </a:cubicBezTo>
                <a:cubicBezTo>
                  <a:pt x="1367190" y="1624016"/>
                  <a:pt x="1367155" y="1623105"/>
                  <a:pt x="1367049" y="1622183"/>
                </a:cubicBezTo>
                <a:cubicBezTo>
                  <a:pt x="1366884" y="1620765"/>
                  <a:pt x="1366613" y="1619334"/>
                  <a:pt x="1366319" y="1617916"/>
                </a:cubicBezTo>
                <a:cubicBezTo>
                  <a:pt x="1365636" y="1614606"/>
                  <a:pt x="1364824" y="1611307"/>
                  <a:pt x="1364647" y="1608009"/>
                </a:cubicBezTo>
                <a:cubicBezTo>
                  <a:pt x="1364553" y="1606248"/>
                  <a:pt x="1364694" y="1604486"/>
                  <a:pt x="1365106" y="1602725"/>
                </a:cubicBezTo>
                <a:cubicBezTo>
                  <a:pt x="1365247" y="1602134"/>
                  <a:pt x="1365342" y="1601543"/>
                  <a:pt x="1365554" y="1600963"/>
                </a:cubicBezTo>
                <a:cubicBezTo>
                  <a:pt x="1365801" y="1600278"/>
                  <a:pt x="1366943" y="1600242"/>
                  <a:pt x="1367155" y="1600975"/>
                </a:cubicBezTo>
                <a:cubicBezTo>
                  <a:pt x="1367342" y="1601578"/>
                  <a:pt x="1367472" y="1602252"/>
                  <a:pt x="1367649" y="1602867"/>
                </a:cubicBezTo>
                <a:cubicBezTo>
                  <a:pt x="1368014" y="1604179"/>
                  <a:pt x="1368355" y="1605515"/>
                  <a:pt x="1368685" y="1606874"/>
                </a:cubicBezTo>
                <a:cubicBezTo>
                  <a:pt x="1369379" y="1609853"/>
                  <a:pt x="1370027" y="1612892"/>
                  <a:pt x="1370533" y="1615953"/>
                </a:cubicBezTo>
                <a:cubicBezTo>
                  <a:pt x="1372511" y="1610527"/>
                  <a:pt x="1375477" y="1605361"/>
                  <a:pt x="1379091" y="1601578"/>
                </a:cubicBezTo>
                <a:cubicBezTo>
                  <a:pt x="1380727" y="1599864"/>
                  <a:pt x="1382505" y="1598445"/>
                  <a:pt x="1384377" y="1597417"/>
                </a:cubicBezTo>
                <a:cubicBezTo>
                  <a:pt x="1385107" y="1597015"/>
                  <a:pt x="1385848" y="1596649"/>
                  <a:pt x="1386613" y="1596365"/>
                </a:cubicBezTo>
                <a:cubicBezTo>
                  <a:pt x="1387296" y="1596117"/>
                  <a:pt x="1387732" y="1596944"/>
                  <a:pt x="1387473" y="1597500"/>
                </a:cubicBezTo>
                <a:cubicBezTo>
                  <a:pt x="1387025" y="1598434"/>
                  <a:pt x="1386555" y="1599273"/>
                  <a:pt x="1386072" y="1600089"/>
                </a:cubicBezTo>
                <a:cubicBezTo>
                  <a:pt x="1384801" y="1602228"/>
                  <a:pt x="1383411" y="1604014"/>
                  <a:pt x="1381999" y="1605799"/>
                </a:cubicBezTo>
                <a:cubicBezTo>
                  <a:pt x="1380115" y="1608175"/>
                  <a:pt x="1378196" y="1610681"/>
                  <a:pt x="1376407" y="1614133"/>
                </a:cubicBezTo>
                <a:cubicBezTo>
                  <a:pt x="1375395" y="1616095"/>
                  <a:pt x="1374429" y="1618330"/>
                  <a:pt x="1373558" y="1621143"/>
                </a:cubicBezTo>
                <a:cubicBezTo>
                  <a:pt x="1376348" y="1616793"/>
                  <a:pt x="1379668" y="1612099"/>
                  <a:pt x="1383706" y="1608695"/>
                </a:cubicBezTo>
                <a:cubicBezTo>
                  <a:pt x="1384907" y="1607666"/>
                  <a:pt x="1386166" y="1606732"/>
                  <a:pt x="1387520" y="1605988"/>
                </a:cubicBezTo>
                <a:cubicBezTo>
                  <a:pt x="1387955" y="1605751"/>
                  <a:pt x="1388344" y="1605527"/>
                  <a:pt x="1388768" y="1605302"/>
                </a:cubicBezTo>
                <a:cubicBezTo>
                  <a:pt x="1389627" y="1604817"/>
                  <a:pt x="1390475" y="1604356"/>
                  <a:pt x="1391287" y="1603931"/>
                </a:cubicBezTo>
                <a:cubicBezTo>
                  <a:pt x="1393064" y="1602997"/>
                  <a:pt x="1394842" y="1602205"/>
                  <a:pt x="1397126" y="1601661"/>
                </a:cubicBezTo>
                <a:cubicBezTo>
                  <a:pt x="1401328" y="1601673"/>
                  <a:pt x="1401823" y="1599899"/>
                  <a:pt x="1399068" y="1596566"/>
                </a:cubicBezTo>
                <a:cubicBezTo>
                  <a:pt x="1398644" y="1596566"/>
                  <a:pt x="1398232" y="1596613"/>
                  <a:pt x="1397808" y="1596649"/>
                </a:cubicBezTo>
                <a:cubicBezTo>
                  <a:pt x="1396784" y="1596731"/>
                  <a:pt x="1395807" y="1596885"/>
                  <a:pt x="1394983" y="1597228"/>
                </a:cubicBezTo>
                <a:cubicBezTo>
                  <a:pt x="1393323" y="1597902"/>
                  <a:pt x="1392146" y="1596790"/>
                  <a:pt x="1391769" y="1595384"/>
                </a:cubicBezTo>
                <a:cubicBezTo>
                  <a:pt x="1391510" y="1594426"/>
                  <a:pt x="1391628" y="1593339"/>
                  <a:pt x="1392264" y="1592570"/>
                </a:cubicBezTo>
                <a:cubicBezTo>
                  <a:pt x="1394183" y="1590265"/>
                  <a:pt x="1394230" y="1587889"/>
                  <a:pt x="1394489" y="1585453"/>
                </a:cubicBezTo>
                <a:cubicBezTo>
                  <a:pt x="1393547" y="1581138"/>
                  <a:pt x="1391652" y="1576989"/>
                  <a:pt x="1387014" y="1577391"/>
                </a:cubicBezTo>
                <a:close/>
                <a:moveTo>
                  <a:pt x="1204115" y="1407820"/>
                </a:moveTo>
                <a:cubicBezTo>
                  <a:pt x="1204056" y="1407773"/>
                  <a:pt x="1203985" y="1407726"/>
                  <a:pt x="1203926" y="1407667"/>
                </a:cubicBezTo>
                <a:cubicBezTo>
                  <a:pt x="1201843" y="1405929"/>
                  <a:pt x="1199653" y="1404191"/>
                  <a:pt x="1197687" y="1402276"/>
                </a:cubicBezTo>
                <a:cubicBezTo>
                  <a:pt x="1197534" y="1402382"/>
                  <a:pt x="1197346" y="1402453"/>
                  <a:pt x="1197169" y="1402548"/>
                </a:cubicBezTo>
                <a:cubicBezTo>
                  <a:pt x="1197581" y="1403564"/>
                  <a:pt x="1198146" y="1404605"/>
                  <a:pt x="1198476" y="1405598"/>
                </a:cubicBezTo>
                <a:cubicBezTo>
                  <a:pt x="1198817" y="1406603"/>
                  <a:pt x="1198970" y="1407702"/>
                  <a:pt x="1199053" y="1408754"/>
                </a:cubicBezTo>
                <a:cubicBezTo>
                  <a:pt x="1199076" y="1409133"/>
                  <a:pt x="1199041" y="1409511"/>
                  <a:pt x="1199041" y="1409901"/>
                </a:cubicBezTo>
                <a:lnTo>
                  <a:pt x="1199041" y="1409948"/>
                </a:lnTo>
                <a:cubicBezTo>
                  <a:pt x="1199053" y="1411308"/>
                  <a:pt x="1198947" y="1412667"/>
                  <a:pt x="1198641" y="1414003"/>
                </a:cubicBezTo>
                <a:cubicBezTo>
                  <a:pt x="1198770" y="1413944"/>
                  <a:pt x="1198888" y="1413849"/>
                  <a:pt x="1199006" y="1413790"/>
                </a:cubicBezTo>
                <a:cubicBezTo>
                  <a:pt x="1200760" y="1412963"/>
                  <a:pt x="1202408" y="1411816"/>
                  <a:pt x="1203973" y="1410539"/>
                </a:cubicBezTo>
                <a:cubicBezTo>
                  <a:pt x="1204044" y="1409948"/>
                  <a:pt x="1204126" y="1409357"/>
                  <a:pt x="1204221" y="1408778"/>
                </a:cubicBezTo>
                <a:cubicBezTo>
                  <a:pt x="1204268" y="1408530"/>
                  <a:pt x="1204279" y="1408281"/>
                  <a:pt x="1204327" y="1408033"/>
                </a:cubicBezTo>
                <a:cubicBezTo>
                  <a:pt x="1204268" y="1407986"/>
                  <a:pt x="1204209" y="1407915"/>
                  <a:pt x="1204150" y="1407856"/>
                </a:cubicBezTo>
                <a:cubicBezTo>
                  <a:pt x="1204138" y="1407844"/>
                  <a:pt x="1204126" y="1407832"/>
                  <a:pt x="1204115" y="1407820"/>
                </a:cubicBezTo>
                <a:close/>
                <a:moveTo>
                  <a:pt x="943861" y="1167426"/>
                </a:moveTo>
                <a:cubicBezTo>
                  <a:pt x="943514" y="1168833"/>
                  <a:pt x="943332" y="1170322"/>
                  <a:pt x="943235" y="1171859"/>
                </a:cubicBezTo>
                <a:cubicBezTo>
                  <a:pt x="945730" y="1184071"/>
                  <a:pt x="948553" y="1184366"/>
                  <a:pt x="953013" y="1192736"/>
                </a:cubicBezTo>
                <a:cubicBezTo>
                  <a:pt x="949882" y="1180229"/>
                  <a:pt x="945118" y="1175914"/>
                  <a:pt x="943861" y="1167426"/>
                </a:cubicBezTo>
                <a:close/>
                <a:moveTo>
                  <a:pt x="1154213" y="1360734"/>
                </a:moveTo>
                <a:cubicBezTo>
                  <a:pt x="1155426" y="1361408"/>
                  <a:pt x="1156485" y="1362283"/>
                  <a:pt x="1157121" y="1363512"/>
                </a:cubicBezTo>
                <a:cubicBezTo>
                  <a:pt x="1157710" y="1364635"/>
                  <a:pt x="1156791" y="1365888"/>
                  <a:pt x="1155532" y="1365404"/>
                </a:cubicBezTo>
                <a:cubicBezTo>
                  <a:pt x="1154661" y="1365073"/>
                  <a:pt x="1153837" y="1364635"/>
                  <a:pt x="1153001" y="1364222"/>
                </a:cubicBezTo>
                <a:cubicBezTo>
                  <a:pt x="1151435" y="1363453"/>
                  <a:pt x="1149881" y="1362673"/>
                  <a:pt x="1148186" y="1362129"/>
                </a:cubicBezTo>
                <a:cubicBezTo>
                  <a:pt x="1145326" y="1361219"/>
                  <a:pt x="1142453" y="1360569"/>
                  <a:pt x="1139875" y="1358985"/>
                </a:cubicBezTo>
                <a:cubicBezTo>
                  <a:pt x="1138898" y="1358393"/>
                  <a:pt x="1139534" y="1356987"/>
                  <a:pt x="1140546" y="1357010"/>
                </a:cubicBezTo>
                <a:cubicBezTo>
                  <a:pt x="1143772" y="1357058"/>
                  <a:pt x="1146915" y="1358157"/>
                  <a:pt x="1149987" y="1359067"/>
                </a:cubicBezTo>
                <a:cubicBezTo>
                  <a:pt x="1151376" y="1359481"/>
                  <a:pt x="1152883" y="1359989"/>
                  <a:pt x="1154213" y="1360734"/>
                </a:cubicBezTo>
                <a:close/>
                <a:moveTo>
                  <a:pt x="987386" y="1206331"/>
                </a:moveTo>
                <a:cubicBezTo>
                  <a:pt x="985121" y="1208530"/>
                  <a:pt x="982456" y="1211154"/>
                  <a:pt x="979716" y="1213968"/>
                </a:cubicBezTo>
                <a:cubicBezTo>
                  <a:pt x="978625" y="1215079"/>
                  <a:pt x="977534" y="1216226"/>
                  <a:pt x="976434" y="1217396"/>
                </a:cubicBezTo>
                <a:cubicBezTo>
                  <a:pt x="975753" y="1218129"/>
                  <a:pt x="975081" y="1218850"/>
                  <a:pt x="974407" y="1219595"/>
                </a:cubicBezTo>
                <a:cubicBezTo>
                  <a:pt x="973026" y="1221108"/>
                  <a:pt x="971691" y="1222645"/>
                  <a:pt x="970407" y="1224182"/>
                </a:cubicBezTo>
                <a:cubicBezTo>
                  <a:pt x="968012" y="1227043"/>
                  <a:pt x="965821" y="1229892"/>
                  <a:pt x="964148" y="1232552"/>
                </a:cubicBezTo>
                <a:cubicBezTo>
                  <a:pt x="966334" y="1229691"/>
                  <a:pt x="968413" y="1227515"/>
                  <a:pt x="970660" y="1225269"/>
                </a:cubicBezTo>
                <a:cubicBezTo>
                  <a:pt x="971961" y="1223969"/>
                  <a:pt x="973324" y="1222645"/>
                  <a:pt x="974796" y="1221144"/>
                </a:cubicBezTo>
                <a:cubicBezTo>
                  <a:pt x="975457" y="1220482"/>
                  <a:pt x="976138" y="1219772"/>
                  <a:pt x="976850" y="1219016"/>
                </a:cubicBezTo>
                <a:cubicBezTo>
                  <a:pt x="977866" y="1217940"/>
                  <a:pt x="978941" y="1216758"/>
                  <a:pt x="980084" y="1215446"/>
                </a:cubicBezTo>
                <a:lnTo>
                  <a:pt x="980082" y="1215446"/>
                </a:lnTo>
                <a:cubicBezTo>
                  <a:pt x="982235" y="1212975"/>
                  <a:pt x="984633" y="1210031"/>
                  <a:pt x="987386" y="1206331"/>
                </a:cubicBezTo>
                <a:close/>
                <a:moveTo>
                  <a:pt x="1571889" y="1745555"/>
                </a:moveTo>
                <a:cubicBezTo>
                  <a:pt x="1568606" y="1746501"/>
                  <a:pt x="1565322" y="1747470"/>
                  <a:pt x="1562037" y="1748427"/>
                </a:cubicBezTo>
                <a:cubicBezTo>
                  <a:pt x="1568865" y="1753251"/>
                  <a:pt x="1581143" y="1768832"/>
                  <a:pt x="1583768" y="1778053"/>
                </a:cubicBezTo>
                <a:cubicBezTo>
                  <a:pt x="1588394" y="1779459"/>
                  <a:pt x="1592950" y="1780996"/>
                  <a:pt x="1597423" y="1782663"/>
                </a:cubicBezTo>
                <a:cubicBezTo>
                  <a:pt x="1590925" y="1773052"/>
                  <a:pt x="1584921" y="1757518"/>
                  <a:pt x="1571889" y="1745555"/>
                </a:cubicBezTo>
                <a:close/>
                <a:moveTo>
                  <a:pt x="1501989" y="1679211"/>
                </a:moveTo>
                <a:cubicBezTo>
                  <a:pt x="1501883" y="1679223"/>
                  <a:pt x="1501789" y="1679259"/>
                  <a:pt x="1501671" y="1679282"/>
                </a:cubicBezTo>
                <a:cubicBezTo>
                  <a:pt x="1500447" y="1679483"/>
                  <a:pt x="1499352" y="1679566"/>
                  <a:pt x="1498246" y="1679661"/>
                </a:cubicBezTo>
                <a:cubicBezTo>
                  <a:pt x="1498022" y="1680039"/>
                  <a:pt x="1497798" y="1680394"/>
                  <a:pt x="1497563" y="1680772"/>
                </a:cubicBezTo>
                <a:cubicBezTo>
                  <a:pt x="1497881" y="1681103"/>
                  <a:pt x="1498187" y="1681434"/>
                  <a:pt x="1498493" y="1681777"/>
                </a:cubicBezTo>
                <a:cubicBezTo>
                  <a:pt x="1499670" y="1681044"/>
                  <a:pt x="1500836" y="1680299"/>
                  <a:pt x="1501989" y="1679554"/>
                </a:cubicBezTo>
                <a:cubicBezTo>
                  <a:pt x="1501989" y="1679554"/>
                  <a:pt x="1502001" y="1679542"/>
                  <a:pt x="1502001" y="1679542"/>
                </a:cubicBezTo>
                <a:cubicBezTo>
                  <a:pt x="1501989" y="1679436"/>
                  <a:pt x="1501989" y="1679318"/>
                  <a:pt x="1501989" y="1679211"/>
                </a:cubicBezTo>
                <a:close/>
                <a:moveTo>
                  <a:pt x="1078544" y="1287818"/>
                </a:moveTo>
                <a:cubicBezTo>
                  <a:pt x="1078768" y="1288185"/>
                  <a:pt x="1078933" y="1288539"/>
                  <a:pt x="1079015" y="1288882"/>
                </a:cubicBezTo>
                <a:cubicBezTo>
                  <a:pt x="1079286" y="1290029"/>
                  <a:pt x="1078862" y="1291022"/>
                  <a:pt x="1077673" y="1291270"/>
                </a:cubicBezTo>
                <a:cubicBezTo>
                  <a:pt x="1077544" y="1291294"/>
                  <a:pt x="1077426" y="1291294"/>
                  <a:pt x="1077296" y="1291306"/>
                </a:cubicBezTo>
                <a:cubicBezTo>
                  <a:pt x="1076743" y="1291388"/>
                  <a:pt x="1076190" y="1291388"/>
                  <a:pt x="1075648" y="1291329"/>
                </a:cubicBezTo>
                <a:cubicBezTo>
                  <a:pt x="1073000" y="1291022"/>
                  <a:pt x="1070516" y="1289272"/>
                  <a:pt x="1067985" y="1288315"/>
                </a:cubicBezTo>
                <a:cubicBezTo>
                  <a:pt x="1067561" y="1288149"/>
                  <a:pt x="1067290" y="1287877"/>
                  <a:pt x="1067078" y="1287558"/>
                </a:cubicBezTo>
                <a:cubicBezTo>
                  <a:pt x="1066254" y="1286258"/>
                  <a:pt x="1067137" y="1284012"/>
                  <a:pt x="1068880" y="1283964"/>
                </a:cubicBezTo>
                <a:cubicBezTo>
                  <a:pt x="1069221" y="1283953"/>
                  <a:pt x="1069503" y="1284023"/>
                  <a:pt x="1069833" y="1284035"/>
                </a:cubicBezTo>
                <a:cubicBezTo>
                  <a:pt x="1074612" y="1284177"/>
                  <a:pt x="1077449" y="1285998"/>
                  <a:pt x="1078544" y="1287818"/>
                </a:cubicBezTo>
                <a:close/>
                <a:moveTo>
                  <a:pt x="902103" y="1124217"/>
                </a:moveTo>
                <a:cubicBezTo>
                  <a:pt x="901545" y="1124820"/>
                  <a:pt x="899856" y="1128024"/>
                  <a:pt x="897467" y="1132138"/>
                </a:cubicBezTo>
                <a:cubicBezTo>
                  <a:pt x="895821" y="1136216"/>
                  <a:pt x="892868" y="1140035"/>
                  <a:pt x="890181" y="1143463"/>
                </a:cubicBezTo>
                <a:cubicBezTo>
                  <a:pt x="889549" y="1144326"/>
                  <a:pt x="888905" y="1145165"/>
                  <a:pt x="888248" y="1145981"/>
                </a:cubicBezTo>
                <a:cubicBezTo>
                  <a:pt x="882488" y="1153665"/>
                  <a:pt x="878976" y="1162484"/>
                  <a:pt x="874650" y="1170913"/>
                </a:cubicBezTo>
                <a:cubicBezTo>
                  <a:pt x="874674" y="1172615"/>
                  <a:pt x="874704" y="1174330"/>
                  <a:pt x="874781" y="1176174"/>
                </a:cubicBezTo>
                <a:cubicBezTo>
                  <a:pt x="877935" y="1171398"/>
                  <a:pt x="889762" y="1157235"/>
                  <a:pt x="898886" y="1132859"/>
                </a:cubicBezTo>
                <a:cubicBezTo>
                  <a:pt x="899957" y="1129975"/>
                  <a:pt x="900972" y="1127078"/>
                  <a:pt x="902103" y="1124217"/>
                </a:cubicBezTo>
                <a:close/>
                <a:moveTo>
                  <a:pt x="949720" y="1166232"/>
                </a:moveTo>
                <a:cubicBezTo>
                  <a:pt x="951921" y="1174566"/>
                  <a:pt x="951969" y="1174034"/>
                  <a:pt x="957131" y="1184839"/>
                </a:cubicBezTo>
                <a:cubicBezTo>
                  <a:pt x="953658" y="1170641"/>
                  <a:pt x="953732" y="1176706"/>
                  <a:pt x="949720" y="1166232"/>
                </a:cubicBezTo>
                <a:close/>
                <a:moveTo>
                  <a:pt x="1535492" y="1706235"/>
                </a:moveTo>
                <a:cubicBezTo>
                  <a:pt x="1536186" y="1709250"/>
                  <a:pt x="1533667" y="1712927"/>
                  <a:pt x="1532513" y="1715681"/>
                </a:cubicBezTo>
                <a:cubicBezTo>
                  <a:pt x="1531313" y="1718589"/>
                  <a:pt x="1530206" y="1721864"/>
                  <a:pt x="1528040" y="1724193"/>
                </a:cubicBezTo>
                <a:cubicBezTo>
                  <a:pt x="1527699" y="1724559"/>
                  <a:pt x="1527110" y="1724181"/>
                  <a:pt x="1527134" y="1723732"/>
                </a:cubicBezTo>
                <a:cubicBezTo>
                  <a:pt x="1527287" y="1720173"/>
                  <a:pt x="1529182" y="1716650"/>
                  <a:pt x="1530536" y="1713411"/>
                </a:cubicBezTo>
                <a:cubicBezTo>
                  <a:pt x="1531560" y="1710929"/>
                  <a:pt x="1532243" y="1707347"/>
                  <a:pt x="1534609" y="1705881"/>
                </a:cubicBezTo>
                <a:cubicBezTo>
                  <a:pt x="1534927" y="1705680"/>
                  <a:pt x="1535409" y="1705857"/>
                  <a:pt x="1535492" y="1706235"/>
                </a:cubicBezTo>
                <a:close/>
                <a:moveTo>
                  <a:pt x="993372" y="1205078"/>
                </a:moveTo>
                <a:cubicBezTo>
                  <a:pt x="992961" y="1205598"/>
                  <a:pt x="992519" y="1206083"/>
                  <a:pt x="992101" y="1206603"/>
                </a:cubicBezTo>
                <a:cubicBezTo>
                  <a:pt x="991163" y="1207750"/>
                  <a:pt x="990220" y="1208908"/>
                  <a:pt x="989250" y="1210031"/>
                </a:cubicBezTo>
                <a:cubicBezTo>
                  <a:pt x="988245" y="1211202"/>
                  <a:pt x="987217" y="1212336"/>
                  <a:pt x="986187" y="1213483"/>
                </a:cubicBezTo>
                <a:cubicBezTo>
                  <a:pt x="985442" y="1214311"/>
                  <a:pt x="984711" y="1215150"/>
                  <a:pt x="983957" y="1215966"/>
                </a:cubicBezTo>
                <a:cubicBezTo>
                  <a:pt x="982968" y="1217041"/>
                  <a:pt x="981967" y="1218094"/>
                  <a:pt x="980969" y="1219158"/>
                </a:cubicBezTo>
                <a:cubicBezTo>
                  <a:pt x="979898" y="1220304"/>
                  <a:pt x="978832" y="1221451"/>
                  <a:pt x="977758" y="1222586"/>
                </a:cubicBezTo>
                <a:cubicBezTo>
                  <a:pt x="977067" y="1223307"/>
                  <a:pt x="976377" y="1224052"/>
                  <a:pt x="975688" y="1224785"/>
                </a:cubicBezTo>
                <a:cubicBezTo>
                  <a:pt x="975106" y="1225399"/>
                  <a:pt x="974521" y="1226014"/>
                  <a:pt x="973942" y="1226629"/>
                </a:cubicBezTo>
                <a:cubicBezTo>
                  <a:pt x="974618" y="1226191"/>
                  <a:pt x="975243" y="1225825"/>
                  <a:pt x="975859" y="1225482"/>
                </a:cubicBezTo>
                <a:cubicBezTo>
                  <a:pt x="976703" y="1225009"/>
                  <a:pt x="977490" y="1224607"/>
                  <a:pt x="978194" y="1224312"/>
                </a:cubicBezTo>
                <a:cubicBezTo>
                  <a:pt x="979553" y="1223756"/>
                  <a:pt x="980639" y="1223508"/>
                  <a:pt x="981298" y="1223626"/>
                </a:cubicBezTo>
                <a:cubicBezTo>
                  <a:pt x="981427" y="1223768"/>
                  <a:pt x="981575" y="1223898"/>
                  <a:pt x="981767" y="1223981"/>
                </a:cubicBezTo>
                <a:cubicBezTo>
                  <a:pt x="982085" y="1224335"/>
                  <a:pt x="982117" y="1224903"/>
                  <a:pt x="981449" y="1225860"/>
                </a:cubicBezTo>
                <a:cubicBezTo>
                  <a:pt x="980749" y="1226877"/>
                  <a:pt x="980020" y="1227776"/>
                  <a:pt x="979277" y="1228650"/>
                </a:cubicBezTo>
                <a:cubicBezTo>
                  <a:pt x="978591" y="1229454"/>
                  <a:pt x="977882" y="1230211"/>
                  <a:pt x="977165" y="1230932"/>
                </a:cubicBezTo>
                <a:cubicBezTo>
                  <a:pt x="975697" y="1232433"/>
                  <a:pt x="974173" y="1233852"/>
                  <a:pt x="972607" y="1235306"/>
                </a:cubicBezTo>
                <a:cubicBezTo>
                  <a:pt x="971084" y="1236713"/>
                  <a:pt x="969531" y="1238202"/>
                  <a:pt x="967954" y="1239916"/>
                </a:cubicBezTo>
                <a:lnTo>
                  <a:pt x="967962" y="1239916"/>
                </a:lnTo>
                <a:cubicBezTo>
                  <a:pt x="967212" y="1240732"/>
                  <a:pt x="966460" y="1241583"/>
                  <a:pt x="965704" y="1242517"/>
                </a:cubicBezTo>
                <a:cubicBezTo>
                  <a:pt x="965296" y="1243026"/>
                  <a:pt x="964886" y="1243628"/>
                  <a:pt x="964478" y="1244172"/>
                </a:cubicBezTo>
                <a:cubicBezTo>
                  <a:pt x="964039" y="1244763"/>
                  <a:pt x="963599" y="1245354"/>
                  <a:pt x="963160" y="1246005"/>
                </a:cubicBezTo>
                <a:cubicBezTo>
                  <a:pt x="962030" y="1247672"/>
                  <a:pt x="960901" y="1249480"/>
                  <a:pt x="959781" y="1251608"/>
                </a:cubicBezTo>
                <a:cubicBezTo>
                  <a:pt x="959618" y="1252873"/>
                  <a:pt x="959476" y="1254138"/>
                  <a:pt x="959311" y="1255403"/>
                </a:cubicBezTo>
                <a:cubicBezTo>
                  <a:pt x="961251" y="1252400"/>
                  <a:pt x="963317" y="1249728"/>
                  <a:pt x="965394" y="1247341"/>
                </a:cubicBezTo>
                <a:cubicBezTo>
                  <a:pt x="966169" y="1246442"/>
                  <a:pt x="966944" y="1245603"/>
                  <a:pt x="967717" y="1244799"/>
                </a:cubicBezTo>
                <a:cubicBezTo>
                  <a:pt x="968145" y="1244350"/>
                  <a:pt x="968568" y="1243924"/>
                  <a:pt x="968992" y="1243498"/>
                </a:cubicBezTo>
                <a:cubicBezTo>
                  <a:pt x="969945" y="1242565"/>
                  <a:pt x="970880" y="1241702"/>
                  <a:pt x="971799" y="1240910"/>
                </a:cubicBezTo>
                <a:cubicBezTo>
                  <a:pt x="972255" y="1240508"/>
                  <a:pt x="972707" y="1240117"/>
                  <a:pt x="973151" y="1239763"/>
                </a:cubicBezTo>
                <a:cubicBezTo>
                  <a:pt x="975057" y="1238202"/>
                  <a:pt x="976831" y="1236985"/>
                  <a:pt x="978373" y="1236086"/>
                </a:cubicBezTo>
                <a:cubicBezTo>
                  <a:pt x="979280" y="1235554"/>
                  <a:pt x="980087" y="1235164"/>
                  <a:pt x="980809" y="1234869"/>
                </a:cubicBezTo>
                <a:cubicBezTo>
                  <a:pt x="983367" y="1233828"/>
                  <a:pt x="984652" y="1234230"/>
                  <a:pt x="983625" y="1236252"/>
                </a:cubicBezTo>
                <a:cubicBezTo>
                  <a:pt x="983090" y="1237292"/>
                  <a:pt x="982464" y="1238226"/>
                  <a:pt x="981832" y="1239160"/>
                </a:cubicBezTo>
                <a:cubicBezTo>
                  <a:pt x="981168" y="1240141"/>
                  <a:pt x="980451" y="1241063"/>
                  <a:pt x="979697" y="1241962"/>
                </a:cubicBezTo>
                <a:cubicBezTo>
                  <a:pt x="979050" y="1242730"/>
                  <a:pt x="978387" y="1243498"/>
                  <a:pt x="977687" y="1244231"/>
                </a:cubicBezTo>
                <a:cubicBezTo>
                  <a:pt x="975867" y="1246135"/>
                  <a:pt x="973909" y="1248003"/>
                  <a:pt x="971869" y="1249989"/>
                </a:cubicBezTo>
                <a:cubicBezTo>
                  <a:pt x="971776" y="1250083"/>
                  <a:pt x="971681" y="1250178"/>
                  <a:pt x="971588" y="1250272"/>
                </a:cubicBezTo>
                <a:cubicBezTo>
                  <a:pt x="971418" y="1250438"/>
                  <a:pt x="971247" y="1250615"/>
                  <a:pt x="971077" y="1250781"/>
                </a:cubicBezTo>
                <a:cubicBezTo>
                  <a:pt x="970550" y="1251301"/>
                  <a:pt x="970023" y="1251821"/>
                  <a:pt x="969492" y="1252365"/>
                </a:cubicBezTo>
                <a:cubicBezTo>
                  <a:pt x="968769" y="1253109"/>
                  <a:pt x="968052" y="1253937"/>
                  <a:pt x="967328" y="1254741"/>
                </a:cubicBezTo>
                <a:cubicBezTo>
                  <a:pt x="964986" y="1257377"/>
                  <a:pt x="962692" y="1260451"/>
                  <a:pt x="960544" y="1264198"/>
                </a:cubicBezTo>
                <a:cubicBezTo>
                  <a:pt x="960090" y="1264990"/>
                  <a:pt x="959617" y="1265688"/>
                  <a:pt x="959180" y="1266539"/>
                </a:cubicBezTo>
                <a:cubicBezTo>
                  <a:pt x="959631" y="1265877"/>
                  <a:pt x="960222" y="1265097"/>
                  <a:pt x="960910" y="1264257"/>
                </a:cubicBezTo>
                <a:cubicBezTo>
                  <a:pt x="962488" y="1262330"/>
                  <a:pt x="964604" y="1260061"/>
                  <a:pt x="966884" y="1257980"/>
                </a:cubicBezTo>
                <a:cubicBezTo>
                  <a:pt x="967889" y="1257070"/>
                  <a:pt x="968926" y="1256195"/>
                  <a:pt x="969961" y="1255403"/>
                </a:cubicBezTo>
                <a:cubicBezTo>
                  <a:pt x="970627" y="1254895"/>
                  <a:pt x="971290" y="1254434"/>
                  <a:pt x="971947" y="1254008"/>
                </a:cubicBezTo>
                <a:cubicBezTo>
                  <a:pt x="972081" y="1253925"/>
                  <a:pt x="972214" y="1253831"/>
                  <a:pt x="972347" y="1253748"/>
                </a:cubicBezTo>
                <a:cubicBezTo>
                  <a:pt x="973392" y="1253098"/>
                  <a:pt x="974410" y="1252566"/>
                  <a:pt x="975360" y="1252235"/>
                </a:cubicBezTo>
                <a:cubicBezTo>
                  <a:pt x="976181" y="1251939"/>
                  <a:pt x="976948" y="1251797"/>
                  <a:pt x="977648" y="1251809"/>
                </a:cubicBezTo>
                <a:cubicBezTo>
                  <a:pt x="978062" y="1251809"/>
                  <a:pt x="978458" y="1251856"/>
                  <a:pt x="978817" y="1251998"/>
                </a:cubicBezTo>
                <a:cubicBezTo>
                  <a:pt x="978645" y="1251703"/>
                  <a:pt x="978605" y="1251360"/>
                  <a:pt x="978633" y="1250993"/>
                </a:cubicBezTo>
                <a:cubicBezTo>
                  <a:pt x="978687" y="1250272"/>
                  <a:pt x="979087" y="1249433"/>
                  <a:pt x="979699" y="1248641"/>
                </a:cubicBezTo>
                <a:cubicBezTo>
                  <a:pt x="981748" y="1245981"/>
                  <a:pt x="985952" y="1243794"/>
                  <a:pt x="985835" y="1247624"/>
                </a:cubicBezTo>
                <a:cubicBezTo>
                  <a:pt x="985799" y="1248854"/>
                  <a:pt x="984770" y="1250249"/>
                  <a:pt x="983559" y="1251336"/>
                </a:cubicBezTo>
                <a:cubicBezTo>
                  <a:pt x="982605" y="1252187"/>
                  <a:pt x="981559" y="1252838"/>
                  <a:pt x="980745" y="1253015"/>
                </a:cubicBezTo>
                <a:cubicBezTo>
                  <a:pt x="980188" y="1253133"/>
                  <a:pt x="979740" y="1253062"/>
                  <a:pt x="979550" y="1252672"/>
                </a:cubicBezTo>
                <a:cubicBezTo>
                  <a:pt x="979919" y="1253440"/>
                  <a:pt x="978695" y="1255155"/>
                  <a:pt x="976904" y="1257117"/>
                </a:cubicBezTo>
                <a:cubicBezTo>
                  <a:pt x="976828" y="1257200"/>
                  <a:pt x="976758" y="1257283"/>
                  <a:pt x="976678" y="1257365"/>
                </a:cubicBezTo>
                <a:cubicBezTo>
                  <a:pt x="975780" y="1258335"/>
                  <a:pt x="974756" y="1259363"/>
                  <a:pt x="973720" y="1260356"/>
                </a:cubicBezTo>
                <a:cubicBezTo>
                  <a:pt x="973262" y="1260794"/>
                  <a:pt x="972803" y="1261231"/>
                  <a:pt x="972351" y="1261645"/>
                </a:cubicBezTo>
                <a:cubicBezTo>
                  <a:pt x="970126" y="1263725"/>
                  <a:pt x="968096" y="1265511"/>
                  <a:pt x="967468" y="1266184"/>
                </a:cubicBezTo>
                <a:cubicBezTo>
                  <a:pt x="966624" y="1267083"/>
                  <a:pt x="965923" y="1268088"/>
                  <a:pt x="965168" y="1269057"/>
                </a:cubicBezTo>
                <a:cubicBezTo>
                  <a:pt x="964561" y="1269825"/>
                  <a:pt x="963888" y="1270558"/>
                  <a:pt x="963325" y="1271362"/>
                </a:cubicBezTo>
                <a:cubicBezTo>
                  <a:pt x="967086" y="1269341"/>
                  <a:pt x="969702" y="1270889"/>
                  <a:pt x="968892" y="1272864"/>
                </a:cubicBezTo>
                <a:cubicBezTo>
                  <a:pt x="968311" y="1274259"/>
                  <a:pt x="959251" y="1281482"/>
                  <a:pt x="955830" y="1290856"/>
                </a:cubicBezTo>
                <a:cubicBezTo>
                  <a:pt x="955827" y="1290963"/>
                  <a:pt x="955830" y="1291069"/>
                  <a:pt x="955818" y="1291175"/>
                </a:cubicBezTo>
                <a:cubicBezTo>
                  <a:pt x="962542" y="1279070"/>
                  <a:pt x="971096" y="1279578"/>
                  <a:pt x="969235" y="1283503"/>
                </a:cubicBezTo>
                <a:cubicBezTo>
                  <a:pt x="965648" y="1291093"/>
                  <a:pt x="959213" y="1290915"/>
                  <a:pt x="955725" y="1308116"/>
                </a:cubicBezTo>
                <a:cubicBezTo>
                  <a:pt x="961489" y="1293894"/>
                  <a:pt x="969601" y="1293303"/>
                  <a:pt x="968638" y="1297618"/>
                </a:cubicBezTo>
                <a:cubicBezTo>
                  <a:pt x="967499" y="1302784"/>
                  <a:pt x="962961" y="1306946"/>
                  <a:pt x="960805" y="1311911"/>
                </a:cubicBezTo>
                <a:cubicBezTo>
                  <a:pt x="957671" y="1319110"/>
                  <a:pt x="957697" y="1322054"/>
                  <a:pt x="957086" y="1325848"/>
                </a:cubicBezTo>
                <a:cubicBezTo>
                  <a:pt x="957646" y="1325612"/>
                  <a:pt x="958203" y="1325364"/>
                  <a:pt x="958774" y="1325139"/>
                </a:cubicBezTo>
                <a:cubicBezTo>
                  <a:pt x="963251" y="1315871"/>
                  <a:pt x="967379" y="1315966"/>
                  <a:pt x="967362" y="1319217"/>
                </a:cubicBezTo>
                <a:cubicBezTo>
                  <a:pt x="967355" y="1320328"/>
                  <a:pt x="967136" y="1321439"/>
                  <a:pt x="966830" y="1322538"/>
                </a:cubicBezTo>
                <a:cubicBezTo>
                  <a:pt x="967197" y="1322444"/>
                  <a:pt x="967564" y="1322361"/>
                  <a:pt x="967935" y="1322267"/>
                </a:cubicBezTo>
                <a:cubicBezTo>
                  <a:pt x="970534" y="1317053"/>
                  <a:pt x="973429" y="1311686"/>
                  <a:pt x="976760" y="1306745"/>
                </a:cubicBezTo>
                <a:cubicBezTo>
                  <a:pt x="975830" y="1306922"/>
                  <a:pt x="974897" y="1306957"/>
                  <a:pt x="973962" y="1306685"/>
                </a:cubicBezTo>
                <a:cubicBezTo>
                  <a:pt x="973554" y="1306556"/>
                  <a:pt x="973143" y="1306165"/>
                  <a:pt x="973184" y="1305704"/>
                </a:cubicBezTo>
                <a:cubicBezTo>
                  <a:pt x="973447" y="1302678"/>
                  <a:pt x="974903" y="1301673"/>
                  <a:pt x="977043" y="1299451"/>
                </a:cubicBezTo>
                <a:cubicBezTo>
                  <a:pt x="979729" y="1296649"/>
                  <a:pt x="982086" y="1293623"/>
                  <a:pt x="984529" y="1290632"/>
                </a:cubicBezTo>
                <a:cubicBezTo>
                  <a:pt x="984783" y="1290312"/>
                  <a:pt x="985032" y="1290005"/>
                  <a:pt x="985289" y="1289698"/>
                </a:cubicBezTo>
                <a:cubicBezTo>
                  <a:pt x="986185" y="1288610"/>
                  <a:pt x="987118" y="1287511"/>
                  <a:pt x="988048" y="1286399"/>
                </a:cubicBezTo>
                <a:cubicBezTo>
                  <a:pt x="989008" y="1285253"/>
                  <a:pt x="989945" y="1284082"/>
                  <a:pt x="990838" y="1282877"/>
                </a:cubicBezTo>
                <a:cubicBezTo>
                  <a:pt x="991708" y="1281706"/>
                  <a:pt x="992543" y="1280512"/>
                  <a:pt x="993253" y="1279271"/>
                </a:cubicBezTo>
                <a:cubicBezTo>
                  <a:pt x="992325" y="1280158"/>
                  <a:pt x="991365" y="1281009"/>
                  <a:pt x="990406" y="1281860"/>
                </a:cubicBezTo>
                <a:cubicBezTo>
                  <a:pt x="989446" y="1282711"/>
                  <a:pt x="988457" y="1283539"/>
                  <a:pt x="987459" y="1284354"/>
                </a:cubicBezTo>
                <a:cubicBezTo>
                  <a:pt x="986648" y="1285016"/>
                  <a:pt x="985854" y="1285690"/>
                  <a:pt x="985014" y="1286340"/>
                </a:cubicBezTo>
                <a:cubicBezTo>
                  <a:pt x="984515" y="1286719"/>
                  <a:pt x="984014" y="1287132"/>
                  <a:pt x="983509" y="1287546"/>
                </a:cubicBezTo>
                <a:cubicBezTo>
                  <a:pt x="981537" y="1289142"/>
                  <a:pt x="979470" y="1290691"/>
                  <a:pt x="976913" y="1290041"/>
                </a:cubicBezTo>
                <a:cubicBezTo>
                  <a:pt x="976824" y="1290017"/>
                  <a:pt x="976731" y="1289958"/>
                  <a:pt x="976706" y="1289863"/>
                </a:cubicBezTo>
                <a:cubicBezTo>
                  <a:pt x="975925" y="1286955"/>
                  <a:pt x="978090" y="1284000"/>
                  <a:pt x="980868" y="1281316"/>
                </a:cubicBezTo>
                <a:cubicBezTo>
                  <a:pt x="983575" y="1278715"/>
                  <a:pt x="986863" y="1276375"/>
                  <a:pt x="988579" y="1274637"/>
                </a:cubicBezTo>
                <a:cubicBezTo>
                  <a:pt x="988737" y="1274471"/>
                  <a:pt x="988935" y="1274199"/>
                  <a:pt x="989104" y="1274010"/>
                </a:cubicBezTo>
                <a:cubicBezTo>
                  <a:pt x="990880" y="1271977"/>
                  <a:pt x="993247" y="1268360"/>
                  <a:pt x="995904" y="1265286"/>
                </a:cubicBezTo>
                <a:cubicBezTo>
                  <a:pt x="996082" y="1265073"/>
                  <a:pt x="996247" y="1264848"/>
                  <a:pt x="996428" y="1264647"/>
                </a:cubicBezTo>
                <a:cubicBezTo>
                  <a:pt x="996479" y="1264009"/>
                  <a:pt x="996507" y="1263288"/>
                  <a:pt x="996555" y="1262638"/>
                </a:cubicBezTo>
                <a:cubicBezTo>
                  <a:pt x="996209" y="1263028"/>
                  <a:pt x="995866" y="1263383"/>
                  <a:pt x="995522" y="1263749"/>
                </a:cubicBezTo>
                <a:cubicBezTo>
                  <a:pt x="994863" y="1264458"/>
                  <a:pt x="994215" y="1265120"/>
                  <a:pt x="993618" y="1265664"/>
                </a:cubicBezTo>
                <a:cubicBezTo>
                  <a:pt x="990921" y="1268135"/>
                  <a:pt x="987931" y="1270275"/>
                  <a:pt x="985031" y="1272509"/>
                </a:cubicBezTo>
                <a:cubicBezTo>
                  <a:pt x="985000" y="1272533"/>
                  <a:pt x="984968" y="1272556"/>
                  <a:pt x="984937" y="1272580"/>
                </a:cubicBezTo>
                <a:cubicBezTo>
                  <a:pt x="983044" y="1274034"/>
                  <a:pt x="981569" y="1275653"/>
                  <a:pt x="979157" y="1275961"/>
                </a:cubicBezTo>
                <a:cubicBezTo>
                  <a:pt x="978367" y="1276067"/>
                  <a:pt x="977521" y="1275358"/>
                  <a:pt x="977510" y="1274554"/>
                </a:cubicBezTo>
                <a:cubicBezTo>
                  <a:pt x="977500" y="1273845"/>
                  <a:pt x="977634" y="1273171"/>
                  <a:pt x="977856" y="1272509"/>
                </a:cubicBezTo>
                <a:cubicBezTo>
                  <a:pt x="979313" y="1268229"/>
                  <a:pt x="985171" y="1265049"/>
                  <a:pt x="988226" y="1262271"/>
                </a:cubicBezTo>
                <a:cubicBezTo>
                  <a:pt x="990657" y="1260072"/>
                  <a:pt x="992472" y="1257708"/>
                  <a:pt x="994111" y="1254965"/>
                </a:cubicBezTo>
                <a:cubicBezTo>
                  <a:pt x="993637" y="1255391"/>
                  <a:pt x="993194" y="1255899"/>
                  <a:pt x="992717" y="1256289"/>
                </a:cubicBezTo>
                <a:cubicBezTo>
                  <a:pt x="989926" y="1258595"/>
                  <a:pt x="986858" y="1260415"/>
                  <a:pt x="983862" y="1262437"/>
                </a:cubicBezTo>
                <a:cubicBezTo>
                  <a:pt x="982173" y="1263572"/>
                  <a:pt x="980685" y="1264978"/>
                  <a:pt x="979026" y="1266054"/>
                </a:cubicBezTo>
                <a:cubicBezTo>
                  <a:pt x="978533" y="1266373"/>
                  <a:pt x="978031" y="1266681"/>
                  <a:pt x="977497" y="1266929"/>
                </a:cubicBezTo>
                <a:cubicBezTo>
                  <a:pt x="976959" y="1267355"/>
                  <a:pt x="976464" y="1267733"/>
                  <a:pt x="975994" y="1268076"/>
                </a:cubicBezTo>
                <a:cubicBezTo>
                  <a:pt x="971583" y="1271268"/>
                  <a:pt x="970206" y="1270357"/>
                  <a:pt x="971483" y="1267721"/>
                </a:cubicBezTo>
                <a:cubicBezTo>
                  <a:pt x="972249" y="1266137"/>
                  <a:pt x="973959" y="1263950"/>
                  <a:pt x="976570" y="1261633"/>
                </a:cubicBezTo>
                <a:cubicBezTo>
                  <a:pt x="976699" y="1261515"/>
                  <a:pt x="976837" y="1261397"/>
                  <a:pt x="976971" y="1261290"/>
                </a:cubicBezTo>
                <a:cubicBezTo>
                  <a:pt x="977394" y="1260924"/>
                  <a:pt x="977825" y="1260557"/>
                  <a:pt x="978290" y="1260191"/>
                </a:cubicBezTo>
                <a:cubicBezTo>
                  <a:pt x="979097" y="1259399"/>
                  <a:pt x="979982" y="1258666"/>
                  <a:pt x="980879" y="1257945"/>
                </a:cubicBezTo>
                <a:cubicBezTo>
                  <a:pt x="982690" y="1256491"/>
                  <a:pt x="984565" y="1255107"/>
                  <a:pt x="986065" y="1253641"/>
                </a:cubicBezTo>
                <a:cubicBezTo>
                  <a:pt x="986517" y="1253204"/>
                  <a:pt x="986934" y="1252731"/>
                  <a:pt x="987366" y="1252270"/>
                </a:cubicBezTo>
                <a:cubicBezTo>
                  <a:pt x="988241" y="1251336"/>
                  <a:pt x="989102" y="1250402"/>
                  <a:pt x="989935" y="1249433"/>
                </a:cubicBezTo>
                <a:cubicBezTo>
                  <a:pt x="991973" y="1247080"/>
                  <a:pt x="993964" y="1244704"/>
                  <a:pt x="996262" y="1242588"/>
                </a:cubicBezTo>
                <a:cubicBezTo>
                  <a:pt x="996206" y="1241973"/>
                  <a:pt x="996145" y="1241335"/>
                  <a:pt x="996085" y="1240685"/>
                </a:cubicBezTo>
                <a:cubicBezTo>
                  <a:pt x="996064" y="1240448"/>
                  <a:pt x="996044" y="1240224"/>
                  <a:pt x="996022" y="1239999"/>
                </a:cubicBezTo>
                <a:cubicBezTo>
                  <a:pt x="995589" y="1240437"/>
                  <a:pt x="995136" y="1240862"/>
                  <a:pt x="994687" y="1241276"/>
                </a:cubicBezTo>
                <a:cubicBezTo>
                  <a:pt x="993341" y="1242505"/>
                  <a:pt x="991906" y="1243747"/>
                  <a:pt x="990300" y="1244598"/>
                </a:cubicBezTo>
                <a:cubicBezTo>
                  <a:pt x="989325" y="1245118"/>
                  <a:pt x="988302" y="1245532"/>
                  <a:pt x="987154" y="1245626"/>
                </a:cubicBezTo>
                <a:cubicBezTo>
                  <a:pt x="987082" y="1245638"/>
                  <a:pt x="987023" y="1245591"/>
                  <a:pt x="986954" y="1245579"/>
                </a:cubicBezTo>
                <a:cubicBezTo>
                  <a:pt x="986128" y="1245473"/>
                  <a:pt x="985520" y="1244397"/>
                  <a:pt x="985842" y="1243652"/>
                </a:cubicBezTo>
                <a:cubicBezTo>
                  <a:pt x="985972" y="1243357"/>
                  <a:pt x="986173" y="1243108"/>
                  <a:pt x="986347" y="1242836"/>
                </a:cubicBezTo>
                <a:cubicBezTo>
                  <a:pt x="986945" y="1241914"/>
                  <a:pt x="987738" y="1241134"/>
                  <a:pt x="988598" y="1240413"/>
                </a:cubicBezTo>
                <a:cubicBezTo>
                  <a:pt x="989253" y="1239857"/>
                  <a:pt x="989918" y="1239325"/>
                  <a:pt x="990513" y="1238758"/>
                </a:cubicBezTo>
                <a:cubicBezTo>
                  <a:pt x="991103" y="1238202"/>
                  <a:pt x="991632" y="1237552"/>
                  <a:pt x="992171" y="1236926"/>
                </a:cubicBezTo>
                <a:cubicBezTo>
                  <a:pt x="992941" y="1236015"/>
                  <a:pt x="993760" y="1235188"/>
                  <a:pt x="994595" y="1234384"/>
                </a:cubicBezTo>
                <a:cubicBezTo>
                  <a:pt x="994870" y="1234112"/>
                  <a:pt x="995107" y="1233793"/>
                  <a:pt x="995403" y="1233556"/>
                </a:cubicBezTo>
                <a:cubicBezTo>
                  <a:pt x="995154" y="1230991"/>
                  <a:pt x="994901" y="1228367"/>
                  <a:pt x="994660" y="1225730"/>
                </a:cubicBezTo>
                <a:cubicBezTo>
                  <a:pt x="994185" y="1226262"/>
                  <a:pt x="993722" y="1226806"/>
                  <a:pt x="993255" y="1227350"/>
                </a:cubicBezTo>
                <a:cubicBezTo>
                  <a:pt x="992575" y="1228130"/>
                  <a:pt x="991866" y="1228887"/>
                  <a:pt x="991082" y="1229537"/>
                </a:cubicBezTo>
                <a:cubicBezTo>
                  <a:pt x="991020" y="1229596"/>
                  <a:pt x="990970" y="1229667"/>
                  <a:pt x="990907" y="1229714"/>
                </a:cubicBezTo>
                <a:cubicBezTo>
                  <a:pt x="989605" y="1230755"/>
                  <a:pt x="987954" y="1229194"/>
                  <a:pt x="988211" y="1227811"/>
                </a:cubicBezTo>
                <a:cubicBezTo>
                  <a:pt x="988465" y="1226416"/>
                  <a:pt x="989255" y="1225222"/>
                  <a:pt x="990165" y="1224111"/>
                </a:cubicBezTo>
                <a:cubicBezTo>
                  <a:pt x="990777" y="1223366"/>
                  <a:pt x="991431" y="1222645"/>
                  <a:pt x="992047" y="1221959"/>
                </a:cubicBezTo>
                <a:cubicBezTo>
                  <a:pt x="992100" y="1221900"/>
                  <a:pt x="992159" y="1221841"/>
                  <a:pt x="992211" y="1221782"/>
                </a:cubicBezTo>
                <a:cubicBezTo>
                  <a:pt x="992821" y="1221084"/>
                  <a:pt x="993418" y="1220233"/>
                  <a:pt x="994125" y="1219583"/>
                </a:cubicBezTo>
                <a:cubicBezTo>
                  <a:pt x="993978" y="1217774"/>
                  <a:pt x="993852" y="1216013"/>
                  <a:pt x="993740" y="1214275"/>
                </a:cubicBezTo>
                <a:cubicBezTo>
                  <a:pt x="993592" y="1214441"/>
                  <a:pt x="993451" y="1214618"/>
                  <a:pt x="993303" y="1214784"/>
                </a:cubicBezTo>
                <a:cubicBezTo>
                  <a:pt x="992490" y="1215694"/>
                  <a:pt x="991789" y="1216687"/>
                  <a:pt x="991044" y="1217633"/>
                </a:cubicBezTo>
                <a:cubicBezTo>
                  <a:pt x="990783" y="1217975"/>
                  <a:pt x="990536" y="1218318"/>
                  <a:pt x="990249" y="1218637"/>
                </a:cubicBezTo>
                <a:cubicBezTo>
                  <a:pt x="989853" y="1219075"/>
                  <a:pt x="989406" y="1219110"/>
                  <a:pt x="988976" y="1219016"/>
                </a:cubicBezTo>
                <a:cubicBezTo>
                  <a:pt x="988184" y="1218850"/>
                  <a:pt x="987476" y="1218046"/>
                  <a:pt x="987456" y="1217219"/>
                </a:cubicBezTo>
                <a:cubicBezTo>
                  <a:pt x="987442" y="1216675"/>
                  <a:pt x="987555" y="1216143"/>
                  <a:pt x="987715" y="1215635"/>
                </a:cubicBezTo>
                <a:cubicBezTo>
                  <a:pt x="988098" y="1214405"/>
                  <a:pt x="988877" y="1213247"/>
                  <a:pt x="989753" y="1212147"/>
                </a:cubicBezTo>
                <a:cubicBezTo>
                  <a:pt x="990749" y="1210906"/>
                  <a:pt x="991835" y="1209724"/>
                  <a:pt x="992510" y="1208577"/>
                </a:cubicBezTo>
                <a:cubicBezTo>
                  <a:pt x="992525" y="1208542"/>
                  <a:pt x="992550" y="1208542"/>
                  <a:pt x="992566" y="1208518"/>
                </a:cubicBezTo>
                <a:cubicBezTo>
                  <a:pt x="992811" y="1208140"/>
                  <a:pt x="993106" y="1207880"/>
                  <a:pt x="993422" y="1207714"/>
                </a:cubicBezTo>
                <a:cubicBezTo>
                  <a:pt x="993395" y="1206816"/>
                  <a:pt x="993379" y="1205929"/>
                  <a:pt x="993372" y="1205078"/>
                </a:cubicBezTo>
                <a:close/>
                <a:moveTo>
                  <a:pt x="1034003" y="1242446"/>
                </a:moveTo>
                <a:cubicBezTo>
                  <a:pt x="1033184" y="1249350"/>
                  <a:pt x="1032714" y="1255627"/>
                  <a:pt x="1035022" y="1270393"/>
                </a:cubicBezTo>
                <a:cubicBezTo>
                  <a:pt x="1035029" y="1270192"/>
                  <a:pt x="1035461" y="1260273"/>
                  <a:pt x="1035922" y="1249799"/>
                </a:cubicBezTo>
                <a:lnTo>
                  <a:pt x="1035921" y="1249799"/>
                </a:lnTo>
                <a:cubicBezTo>
                  <a:pt x="1035286" y="1247400"/>
                  <a:pt x="1034645" y="1244929"/>
                  <a:pt x="1034003" y="1242446"/>
                </a:cubicBezTo>
                <a:close/>
                <a:moveTo>
                  <a:pt x="1206269" y="1401165"/>
                </a:moveTo>
                <a:cubicBezTo>
                  <a:pt x="1206198" y="1401165"/>
                  <a:pt x="1206128" y="1401165"/>
                  <a:pt x="1206057" y="1401165"/>
                </a:cubicBezTo>
                <a:cubicBezTo>
                  <a:pt x="1204079" y="1401153"/>
                  <a:pt x="1201937" y="1400786"/>
                  <a:pt x="1200171" y="1399817"/>
                </a:cubicBezTo>
                <a:cubicBezTo>
                  <a:pt x="1199959" y="1400183"/>
                  <a:pt x="1199700" y="1400550"/>
                  <a:pt x="1199394" y="1400881"/>
                </a:cubicBezTo>
                <a:cubicBezTo>
                  <a:pt x="1200583" y="1401685"/>
                  <a:pt x="1201748" y="1402536"/>
                  <a:pt x="1202879" y="1403387"/>
                </a:cubicBezTo>
                <a:cubicBezTo>
                  <a:pt x="1203561" y="1403895"/>
                  <a:pt x="1204338" y="1404392"/>
                  <a:pt x="1205092" y="1404912"/>
                </a:cubicBezTo>
                <a:cubicBezTo>
                  <a:pt x="1205433" y="1403635"/>
                  <a:pt x="1205786" y="1402370"/>
                  <a:pt x="1206269" y="1401165"/>
                </a:cubicBezTo>
                <a:close/>
                <a:moveTo>
                  <a:pt x="1678837" y="1836913"/>
                </a:moveTo>
                <a:cubicBezTo>
                  <a:pt x="1676883" y="1836854"/>
                  <a:pt x="1674929" y="1836677"/>
                  <a:pt x="1672975" y="1836606"/>
                </a:cubicBezTo>
                <a:cubicBezTo>
                  <a:pt x="1668619" y="1836452"/>
                  <a:pt x="1664252" y="1836357"/>
                  <a:pt x="1659897" y="1836405"/>
                </a:cubicBezTo>
                <a:cubicBezTo>
                  <a:pt x="1659437" y="1836405"/>
                  <a:pt x="1659048" y="1836310"/>
                  <a:pt x="1658696" y="1836180"/>
                </a:cubicBezTo>
                <a:cubicBezTo>
                  <a:pt x="1658190" y="1836180"/>
                  <a:pt x="1657683" y="1836251"/>
                  <a:pt x="1657166" y="1836263"/>
                </a:cubicBezTo>
                <a:cubicBezTo>
                  <a:pt x="1660013" y="1836960"/>
                  <a:pt x="1662863" y="1837575"/>
                  <a:pt x="1665724" y="1838202"/>
                </a:cubicBezTo>
                <a:cubicBezTo>
                  <a:pt x="1668795" y="1838367"/>
                  <a:pt x="1671904" y="1838521"/>
                  <a:pt x="1675000" y="1837953"/>
                </a:cubicBezTo>
                <a:cubicBezTo>
                  <a:pt x="1676259" y="1837717"/>
                  <a:pt x="1677543" y="1837350"/>
                  <a:pt x="1678837" y="1836913"/>
                </a:cubicBezTo>
                <a:close/>
                <a:moveTo>
                  <a:pt x="1557564" y="1724335"/>
                </a:moveTo>
                <a:cubicBezTo>
                  <a:pt x="1556775" y="1724158"/>
                  <a:pt x="1555940" y="1724098"/>
                  <a:pt x="1555068" y="1724122"/>
                </a:cubicBezTo>
                <a:cubicBezTo>
                  <a:pt x="1550736" y="1729466"/>
                  <a:pt x="1546557" y="1734324"/>
                  <a:pt x="1544308" y="1736653"/>
                </a:cubicBezTo>
                <a:cubicBezTo>
                  <a:pt x="1548900" y="1732847"/>
                  <a:pt x="1553314" y="1728685"/>
                  <a:pt x="1557564" y="1724335"/>
                </a:cubicBezTo>
                <a:close/>
                <a:moveTo>
                  <a:pt x="981089" y="1192204"/>
                </a:moveTo>
                <a:cubicBezTo>
                  <a:pt x="978815" y="1194675"/>
                  <a:pt x="977174" y="1196460"/>
                  <a:pt x="975655" y="1198091"/>
                </a:cubicBezTo>
                <a:cubicBezTo>
                  <a:pt x="974531" y="1199309"/>
                  <a:pt x="973462" y="1200456"/>
                  <a:pt x="972284" y="1201697"/>
                </a:cubicBezTo>
                <a:cubicBezTo>
                  <a:pt x="971666" y="1202347"/>
                  <a:pt x="971017" y="1203033"/>
                  <a:pt x="970300" y="1203778"/>
                </a:cubicBezTo>
                <a:cubicBezTo>
                  <a:pt x="969148" y="1204971"/>
                  <a:pt x="967781" y="1206390"/>
                  <a:pt x="966180" y="1208033"/>
                </a:cubicBezTo>
                <a:cubicBezTo>
                  <a:pt x="965927" y="1208293"/>
                  <a:pt x="965720" y="1208506"/>
                  <a:pt x="965451" y="1208790"/>
                </a:cubicBezTo>
                <a:cubicBezTo>
                  <a:pt x="965398" y="1209109"/>
                  <a:pt x="965303" y="1209369"/>
                  <a:pt x="965256" y="1209712"/>
                </a:cubicBezTo>
                <a:cubicBezTo>
                  <a:pt x="965580" y="1209310"/>
                  <a:pt x="965977" y="1208920"/>
                  <a:pt x="966320" y="1208518"/>
                </a:cubicBezTo>
                <a:cubicBezTo>
                  <a:pt x="967596" y="1207052"/>
                  <a:pt x="968955" y="1205598"/>
                  <a:pt x="970397" y="1204132"/>
                </a:cubicBezTo>
                <a:cubicBezTo>
                  <a:pt x="971059" y="1203458"/>
                  <a:pt x="971720" y="1202784"/>
                  <a:pt x="972397" y="1202111"/>
                </a:cubicBezTo>
                <a:cubicBezTo>
                  <a:pt x="973536" y="1200964"/>
                  <a:pt x="974653" y="1199770"/>
                  <a:pt x="975778" y="1198564"/>
                </a:cubicBezTo>
                <a:cubicBezTo>
                  <a:pt x="977657" y="1196554"/>
                  <a:pt x="979490" y="1194486"/>
                  <a:pt x="981089" y="1192204"/>
                </a:cubicBezTo>
                <a:close/>
                <a:moveTo>
                  <a:pt x="1116578" y="1316994"/>
                </a:moveTo>
                <a:cubicBezTo>
                  <a:pt x="1118038" y="1319075"/>
                  <a:pt x="1118744" y="1321498"/>
                  <a:pt x="1119827" y="1323780"/>
                </a:cubicBezTo>
                <a:cubicBezTo>
                  <a:pt x="1124595" y="1333793"/>
                  <a:pt x="1129515" y="1336736"/>
                  <a:pt x="1133671" y="1340602"/>
                </a:cubicBezTo>
                <a:cubicBezTo>
                  <a:pt x="1134648" y="1341500"/>
                  <a:pt x="1135590" y="1342446"/>
                  <a:pt x="1136461" y="1343557"/>
                </a:cubicBezTo>
                <a:cubicBezTo>
                  <a:pt x="1137144" y="1344420"/>
                  <a:pt x="1136449" y="1345461"/>
                  <a:pt x="1135507" y="1345496"/>
                </a:cubicBezTo>
                <a:cubicBezTo>
                  <a:pt x="1135354" y="1345508"/>
                  <a:pt x="1135213" y="1345555"/>
                  <a:pt x="1135060" y="1345496"/>
                </a:cubicBezTo>
                <a:cubicBezTo>
                  <a:pt x="1128280" y="1343250"/>
                  <a:pt x="1116096" y="1328012"/>
                  <a:pt x="1114954" y="1318921"/>
                </a:cubicBezTo>
                <a:cubicBezTo>
                  <a:pt x="1114907" y="1318614"/>
                  <a:pt x="1114871" y="1318294"/>
                  <a:pt x="1114860" y="1317999"/>
                </a:cubicBezTo>
                <a:cubicBezTo>
                  <a:pt x="1114860" y="1317904"/>
                  <a:pt x="1114836" y="1317798"/>
                  <a:pt x="1114836" y="1317703"/>
                </a:cubicBezTo>
                <a:cubicBezTo>
                  <a:pt x="1114824" y="1316805"/>
                  <a:pt x="1115966" y="1316107"/>
                  <a:pt x="1116578" y="1316994"/>
                </a:cubicBezTo>
                <a:close/>
                <a:moveTo>
                  <a:pt x="896072" y="1113483"/>
                </a:moveTo>
                <a:lnTo>
                  <a:pt x="896070" y="1113483"/>
                </a:lnTo>
                <a:cubicBezTo>
                  <a:pt x="894611" y="1117633"/>
                  <a:pt x="891697" y="1121699"/>
                  <a:pt x="888701" y="1125269"/>
                </a:cubicBezTo>
                <a:cubicBezTo>
                  <a:pt x="887264" y="1127941"/>
                  <a:pt x="885705" y="1130660"/>
                  <a:pt x="884216" y="1133698"/>
                </a:cubicBezTo>
                <a:cubicBezTo>
                  <a:pt x="881075" y="1140106"/>
                  <a:pt x="878560" y="1147246"/>
                  <a:pt x="875400" y="1153772"/>
                </a:cubicBezTo>
                <a:cubicBezTo>
                  <a:pt x="875310" y="1154611"/>
                  <a:pt x="875212" y="1155438"/>
                  <a:pt x="875136" y="1156313"/>
                </a:cubicBezTo>
                <a:cubicBezTo>
                  <a:pt x="876162" y="1154138"/>
                  <a:pt x="877283" y="1152022"/>
                  <a:pt x="878553" y="1149977"/>
                </a:cubicBezTo>
                <a:cubicBezTo>
                  <a:pt x="881337" y="1145508"/>
                  <a:pt x="884350" y="1140898"/>
                  <a:pt x="887481" y="1136382"/>
                </a:cubicBezTo>
                <a:cubicBezTo>
                  <a:pt x="891180" y="1129182"/>
                  <a:pt x="895665" y="1121782"/>
                  <a:pt x="896072" y="1113483"/>
                </a:cubicBezTo>
                <a:close/>
                <a:moveTo>
                  <a:pt x="1028724" y="1234928"/>
                </a:moveTo>
                <a:cubicBezTo>
                  <a:pt x="1027942" y="1235873"/>
                  <a:pt x="1027203" y="1236855"/>
                  <a:pt x="1026455" y="1237824"/>
                </a:cubicBezTo>
                <a:cubicBezTo>
                  <a:pt x="1027744" y="1252672"/>
                  <a:pt x="1020175" y="1255462"/>
                  <a:pt x="1027946" y="1287865"/>
                </a:cubicBezTo>
                <a:cubicBezTo>
                  <a:pt x="1035415" y="1310114"/>
                  <a:pt x="1021709" y="1278053"/>
                  <a:pt x="1028724" y="1234928"/>
                </a:cubicBezTo>
                <a:close/>
                <a:moveTo>
                  <a:pt x="1445567" y="1619358"/>
                </a:moveTo>
                <a:cubicBezTo>
                  <a:pt x="1434442" y="1615197"/>
                  <a:pt x="1422624" y="1615610"/>
                  <a:pt x="1411346" y="1618992"/>
                </a:cubicBezTo>
                <a:cubicBezTo>
                  <a:pt x="1416220" y="1620398"/>
                  <a:pt x="1420881" y="1624040"/>
                  <a:pt x="1425072" y="1630695"/>
                </a:cubicBezTo>
                <a:cubicBezTo>
                  <a:pt x="1425790" y="1631854"/>
                  <a:pt x="1426614" y="1633769"/>
                  <a:pt x="1427509" y="1635873"/>
                </a:cubicBezTo>
                <a:cubicBezTo>
                  <a:pt x="1428156" y="1637386"/>
                  <a:pt x="1428839" y="1638994"/>
                  <a:pt x="1429545" y="1640519"/>
                </a:cubicBezTo>
                <a:cubicBezTo>
                  <a:pt x="1429675" y="1640803"/>
                  <a:pt x="1429804" y="1641086"/>
                  <a:pt x="1429934" y="1641358"/>
                </a:cubicBezTo>
                <a:cubicBezTo>
                  <a:pt x="1430640" y="1642824"/>
                  <a:pt x="1431370" y="1644136"/>
                  <a:pt x="1432135" y="1645177"/>
                </a:cubicBezTo>
                <a:cubicBezTo>
                  <a:pt x="1434465" y="1648404"/>
                  <a:pt x="1437009" y="1648688"/>
                  <a:pt x="1439540" y="1640708"/>
                </a:cubicBezTo>
                <a:cubicBezTo>
                  <a:pt x="1439799" y="1639892"/>
                  <a:pt x="1440056" y="1639100"/>
                  <a:pt x="1440316" y="1638107"/>
                </a:cubicBezTo>
                <a:cubicBezTo>
                  <a:pt x="1440328" y="1638084"/>
                  <a:pt x="1440340" y="1638048"/>
                  <a:pt x="1440352" y="1638013"/>
                </a:cubicBezTo>
                <a:cubicBezTo>
                  <a:pt x="1440528" y="1637445"/>
                  <a:pt x="1441046" y="1636405"/>
                  <a:pt x="1441729" y="1635093"/>
                </a:cubicBezTo>
                <a:cubicBezTo>
                  <a:pt x="1442765" y="1633118"/>
                  <a:pt x="1444154" y="1630541"/>
                  <a:pt x="1445249" y="1628023"/>
                </a:cubicBezTo>
                <a:cubicBezTo>
                  <a:pt x="1446979" y="1624051"/>
                  <a:pt x="1447968" y="1620256"/>
                  <a:pt x="1445567" y="1619358"/>
                </a:cubicBezTo>
                <a:close/>
                <a:moveTo>
                  <a:pt x="1066219" y="1267272"/>
                </a:moveTo>
                <a:cubicBezTo>
                  <a:pt x="1070810" y="1268785"/>
                  <a:pt x="1071293" y="1271752"/>
                  <a:pt x="1069386" y="1272662"/>
                </a:cubicBezTo>
                <a:cubicBezTo>
                  <a:pt x="1067279" y="1273667"/>
                  <a:pt x="1065490" y="1272958"/>
                  <a:pt x="1063524" y="1272296"/>
                </a:cubicBezTo>
                <a:cubicBezTo>
                  <a:pt x="1063029" y="1272130"/>
                  <a:pt x="1062511" y="1271988"/>
                  <a:pt x="1061981" y="1271859"/>
                </a:cubicBezTo>
                <a:cubicBezTo>
                  <a:pt x="1061852" y="1271823"/>
                  <a:pt x="1061723" y="1271764"/>
                  <a:pt x="1061593" y="1271740"/>
                </a:cubicBezTo>
                <a:cubicBezTo>
                  <a:pt x="1058659" y="1271102"/>
                  <a:pt x="1059205" y="1266196"/>
                  <a:pt x="1062240" y="1266456"/>
                </a:cubicBezTo>
                <a:cubicBezTo>
                  <a:pt x="1063841" y="1266597"/>
                  <a:pt x="1065101" y="1266905"/>
                  <a:pt x="1066196" y="1267260"/>
                </a:cubicBezTo>
                <a:cubicBezTo>
                  <a:pt x="1066208" y="1267260"/>
                  <a:pt x="1066219" y="1267272"/>
                  <a:pt x="1066219" y="1267272"/>
                </a:cubicBezTo>
                <a:close/>
                <a:moveTo>
                  <a:pt x="991243" y="1196436"/>
                </a:moveTo>
                <a:cubicBezTo>
                  <a:pt x="990785" y="1196708"/>
                  <a:pt x="990305" y="1197063"/>
                  <a:pt x="989840" y="1197358"/>
                </a:cubicBezTo>
                <a:cubicBezTo>
                  <a:pt x="988807" y="1198020"/>
                  <a:pt x="987775" y="1198682"/>
                  <a:pt x="986720" y="1199451"/>
                </a:cubicBezTo>
                <a:cubicBezTo>
                  <a:pt x="985800" y="1200125"/>
                  <a:pt x="984877" y="1200858"/>
                  <a:pt x="983954" y="1201590"/>
                </a:cubicBezTo>
                <a:cubicBezTo>
                  <a:pt x="982805" y="1202501"/>
                  <a:pt x="981678" y="1203447"/>
                  <a:pt x="980547" y="1204428"/>
                </a:cubicBezTo>
                <a:cubicBezTo>
                  <a:pt x="979665" y="1205196"/>
                  <a:pt x="978790" y="1205953"/>
                  <a:pt x="977933" y="1206733"/>
                </a:cubicBezTo>
                <a:cubicBezTo>
                  <a:pt x="976759" y="1207809"/>
                  <a:pt x="975599" y="1208896"/>
                  <a:pt x="974499" y="1209972"/>
                </a:cubicBezTo>
                <a:lnTo>
                  <a:pt x="974500" y="1209972"/>
                </a:lnTo>
                <a:cubicBezTo>
                  <a:pt x="973790" y="1210670"/>
                  <a:pt x="973151" y="1211332"/>
                  <a:pt x="972481" y="1212017"/>
                </a:cubicBezTo>
                <a:cubicBezTo>
                  <a:pt x="971018" y="1213507"/>
                  <a:pt x="969662" y="1214937"/>
                  <a:pt x="968458" y="1216273"/>
                </a:cubicBezTo>
                <a:cubicBezTo>
                  <a:pt x="966227" y="1218744"/>
                  <a:pt x="964459" y="1220872"/>
                  <a:pt x="963535" y="1222208"/>
                </a:cubicBezTo>
                <a:cubicBezTo>
                  <a:pt x="963423" y="1223035"/>
                  <a:pt x="963318" y="1223863"/>
                  <a:pt x="963205" y="1224690"/>
                </a:cubicBezTo>
                <a:cubicBezTo>
                  <a:pt x="965051" y="1221947"/>
                  <a:pt x="966916" y="1219642"/>
                  <a:pt x="968783" y="1217550"/>
                </a:cubicBezTo>
                <a:cubicBezTo>
                  <a:pt x="970129" y="1216025"/>
                  <a:pt x="971477" y="1214606"/>
                  <a:pt x="972822" y="1213329"/>
                </a:cubicBezTo>
                <a:cubicBezTo>
                  <a:pt x="973511" y="1212667"/>
                  <a:pt x="974196" y="1212041"/>
                  <a:pt x="974884" y="1211426"/>
                </a:cubicBezTo>
                <a:cubicBezTo>
                  <a:pt x="976046" y="1210386"/>
                  <a:pt x="977200" y="1209369"/>
                  <a:pt x="978347" y="1208412"/>
                </a:cubicBezTo>
                <a:cubicBezTo>
                  <a:pt x="979420" y="1207501"/>
                  <a:pt x="980484" y="1206603"/>
                  <a:pt x="981539" y="1205716"/>
                </a:cubicBezTo>
                <a:cubicBezTo>
                  <a:pt x="982473" y="1204936"/>
                  <a:pt x="983397" y="1204132"/>
                  <a:pt x="984312" y="1203328"/>
                </a:cubicBezTo>
                <a:cubicBezTo>
                  <a:pt x="985234" y="1202513"/>
                  <a:pt x="986148" y="1201673"/>
                  <a:pt x="987048" y="1200810"/>
                </a:cubicBezTo>
                <a:cubicBezTo>
                  <a:pt x="987932" y="1199959"/>
                  <a:pt x="988812" y="1199096"/>
                  <a:pt x="989671" y="1198150"/>
                </a:cubicBezTo>
                <a:cubicBezTo>
                  <a:pt x="989768" y="1198044"/>
                  <a:pt x="989861" y="1197938"/>
                  <a:pt x="989958" y="1197831"/>
                </a:cubicBezTo>
                <a:cubicBezTo>
                  <a:pt x="990392" y="1197358"/>
                  <a:pt x="990820" y="1196885"/>
                  <a:pt x="991243" y="1196436"/>
                </a:cubicBezTo>
                <a:close/>
                <a:moveTo>
                  <a:pt x="1585357" y="1744136"/>
                </a:moveTo>
                <a:cubicBezTo>
                  <a:pt x="1583509" y="1743829"/>
                  <a:pt x="1581661" y="1743498"/>
                  <a:pt x="1579824" y="1743226"/>
                </a:cubicBezTo>
                <a:cubicBezTo>
                  <a:pt x="1579518" y="1743309"/>
                  <a:pt x="1579212" y="1743415"/>
                  <a:pt x="1578905" y="1743498"/>
                </a:cubicBezTo>
                <a:cubicBezTo>
                  <a:pt x="1591196" y="1752553"/>
                  <a:pt x="1600377" y="1773951"/>
                  <a:pt x="1610478" y="1787711"/>
                </a:cubicBezTo>
                <a:cubicBezTo>
                  <a:pt x="1613186" y="1788787"/>
                  <a:pt x="1615893" y="1789875"/>
                  <a:pt x="1618600" y="1790938"/>
                </a:cubicBezTo>
                <a:cubicBezTo>
                  <a:pt x="1607500" y="1775771"/>
                  <a:pt x="1610172" y="1766787"/>
                  <a:pt x="1585357" y="1744136"/>
                </a:cubicBezTo>
                <a:close/>
                <a:moveTo>
                  <a:pt x="981499" y="1184449"/>
                </a:moveTo>
                <a:cubicBezTo>
                  <a:pt x="980990" y="1184839"/>
                  <a:pt x="980485" y="1185241"/>
                  <a:pt x="979946" y="1185619"/>
                </a:cubicBezTo>
                <a:cubicBezTo>
                  <a:pt x="978327" y="1187877"/>
                  <a:pt x="976151" y="1189733"/>
                  <a:pt x="973945" y="1192015"/>
                </a:cubicBezTo>
                <a:cubicBezTo>
                  <a:pt x="972837" y="1193150"/>
                  <a:pt x="971733" y="1194427"/>
                  <a:pt x="970677" y="1195881"/>
                </a:cubicBezTo>
                <a:cubicBezTo>
                  <a:pt x="970059" y="1196732"/>
                  <a:pt x="969464" y="1197654"/>
                  <a:pt x="968900" y="1198671"/>
                </a:cubicBezTo>
                <a:cubicBezTo>
                  <a:pt x="968307" y="1199746"/>
                  <a:pt x="967740" y="1200893"/>
                  <a:pt x="967236" y="1202193"/>
                </a:cubicBezTo>
                <a:cubicBezTo>
                  <a:pt x="967236" y="1202193"/>
                  <a:pt x="967365" y="1202099"/>
                  <a:pt x="969217" y="1199817"/>
                </a:cubicBezTo>
                <a:cubicBezTo>
                  <a:pt x="969714" y="1199214"/>
                  <a:pt x="970346" y="1198434"/>
                  <a:pt x="971119" y="1197476"/>
                </a:cubicBezTo>
                <a:cubicBezTo>
                  <a:pt x="971985" y="1196401"/>
                  <a:pt x="973059" y="1195053"/>
                  <a:pt x="974353" y="1193434"/>
                </a:cubicBezTo>
                <a:cubicBezTo>
                  <a:pt x="976214" y="1191105"/>
                  <a:pt x="978533" y="1188196"/>
                  <a:pt x="981499" y="1184449"/>
                </a:cubicBezTo>
                <a:close/>
                <a:moveTo>
                  <a:pt x="1706195" y="1852943"/>
                </a:moveTo>
                <a:cubicBezTo>
                  <a:pt x="1699568" y="1853191"/>
                  <a:pt x="1693116" y="1853002"/>
                  <a:pt x="1686760" y="1852529"/>
                </a:cubicBezTo>
                <a:cubicBezTo>
                  <a:pt x="1688773" y="1853901"/>
                  <a:pt x="1690751" y="1855402"/>
                  <a:pt x="1691950" y="1857436"/>
                </a:cubicBezTo>
                <a:cubicBezTo>
                  <a:pt x="1693223" y="1859611"/>
                  <a:pt x="1691562" y="1862897"/>
                  <a:pt x="1688785" y="1862164"/>
                </a:cubicBezTo>
                <a:cubicBezTo>
                  <a:pt x="1685923" y="1861419"/>
                  <a:pt x="1684017" y="1859623"/>
                  <a:pt x="1681698" y="1857826"/>
                </a:cubicBezTo>
                <a:cubicBezTo>
                  <a:pt x="1679096" y="1855816"/>
                  <a:pt x="1676354" y="1853783"/>
                  <a:pt x="1674258" y="1851229"/>
                </a:cubicBezTo>
                <a:cubicBezTo>
                  <a:pt x="1671092" y="1850804"/>
                  <a:pt x="1667949" y="1850319"/>
                  <a:pt x="1664816" y="1849763"/>
                </a:cubicBezTo>
                <a:cubicBezTo>
                  <a:pt x="1675023" y="1857696"/>
                  <a:pt x="1680568" y="1860155"/>
                  <a:pt x="1684146" y="1865545"/>
                </a:cubicBezTo>
                <a:cubicBezTo>
                  <a:pt x="1685500" y="1867579"/>
                  <a:pt x="1682946" y="1869506"/>
                  <a:pt x="1681109" y="1869080"/>
                </a:cubicBezTo>
                <a:cubicBezTo>
                  <a:pt x="1674105" y="1867460"/>
                  <a:pt x="1657519" y="1853168"/>
                  <a:pt x="1653563" y="1847529"/>
                </a:cubicBezTo>
                <a:cubicBezTo>
                  <a:pt x="1650561" y="1846867"/>
                  <a:pt x="1647536" y="1846240"/>
                  <a:pt x="1644558" y="1845484"/>
                </a:cubicBezTo>
                <a:cubicBezTo>
                  <a:pt x="1651785" y="1851903"/>
                  <a:pt x="1660721" y="1857672"/>
                  <a:pt x="1666452" y="1865238"/>
                </a:cubicBezTo>
                <a:cubicBezTo>
                  <a:pt x="1667642" y="1866798"/>
                  <a:pt x="1666100" y="1869576"/>
                  <a:pt x="1664075" y="1868997"/>
                </a:cubicBezTo>
                <a:cubicBezTo>
                  <a:pt x="1655753" y="1866597"/>
                  <a:pt x="1651845" y="1860840"/>
                  <a:pt x="1628678" y="1841145"/>
                </a:cubicBezTo>
                <a:cubicBezTo>
                  <a:pt x="1625593" y="1840235"/>
                  <a:pt x="1622520" y="1839301"/>
                  <a:pt x="1619425" y="1838343"/>
                </a:cubicBezTo>
                <a:cubicBezTo>
                  <a:pt x="1627288" y="1844479"/>
                  <a:pt x="1634069" y="1851608"/>
                  <a:pt x="1638283" y="1859114"/>
                </a:cubicBezTo>
                <a:cubicBezTo>
                  <a:pt x="1640049" y="1858831"/>
                  <a:pt x="1647513" y="1864446"/>
                  <a:pt x="1648160" y="1866136"/>
                </a:cubicBezTo>
                <a:cubicBezTo>
                  <a:pt x="1648737" y="1867626"/>
                  <a:pt x="1648019" y="1868997"/>
                  <a:pt x="1646500" y="1869446"/>
                </a:cubicBezTo>
                <a:cubicBezTo>
                  <a:pt x="1642156" y="1870699"/>
                  <a:pt x="1638248" y="1866089"/>
                  <a:pt x="1636800" y="1862200"/>
                </a:cubicBezTo>
                <a:cubicBezTo>
                  <a:pt x="1629937" y="1860734"/>
                  <a:pt x="1617188" y="1847517"/>
                  <a:pt x="1611279" y="1842623"/>
                </a:cubicBezTo>
                <a:cubicBezTo>
                  <a:pt x="1604651" y="1837126"/>
                  <a:pt x="1596810" y="1833615"/>
                  <a:pt x="1589736" y="1828910"/>
                </a:cubicBezTo>
                <a:cubicBezTo>
                  <a:pt x="1588971" y="1828673"/>
                  <a:pt x="1587946" y="1828579"/>
                  <a:pt x="1586935" y="1828449"/>
                </a:cubicBezTo>
                <a:cubicBezTo>
                  <a:pt x="1594174" y="1834832"/>
                  <a:pt x="1603815" y="1841370"/>
                  <a:pt x="1607712" y="1850177"/>
                </a:cubicBezTo>
                <a:cubicBezTo>
                  <a:pt x="1608360" y="1851631"/>
                  <a:pt x="1606664" y="1853605"/>
                  <a:pt x="1605122" y="1853050"/>
                </a:cubicBezTo>
                <a:cubicBezTo>
                  <a:pt x="1598636" y="1850721"/>
                  <a:pt x="1594398" y="1845519"/>
                  <a:pt x="1589382" y="1840850"/>
                </a:cubicBezTo>
                <a:cubicBezTo>
                  <a:pt x="1582626" y="1834572"/>
                  <a:pt x="1572055" y="1823850"/>
                  <a:pt x="1571525" y="1823389"/>
                </a:cubicBezTo>
                <a:cubicBezTo>
                  <a:pt x="1568358" y="1822502"/>
                  <a:pt x="1565204" y="1821628"/>
                  <a:pt x="1562037" y="1820741"/>
                </a:cubicBezTo>
                <a:cubicBezTo>
                  <a:pt x="1568559" y="1825943"/>
                  <a:pt x="1581790" y="1835471"/>
                  <a:pt x="1585687" y="1847151"/>
                </a:cubicBezTo>
                <a:cubicBezTo>
                  <a:pt x="1586393" y="1849255"/>
                  <a:pt x="1584310" y="1850886"/>
                  <a:pt x="1582426" y="1849740"/>
                </a:cubicBezTo>
                <a:cubicBezTo>
                  <a:pt x="1574538" y="1844857"/>
                  <a:pt x="1559895" y="1824217"/>
                  <a:pt x="1545098" y="1816000"/>
                </a:cubicBezTo>
                <a:cubicBezTo>
                  <a:pt x="1543238" y="1815504"/>
                  <a:pt x="1541401" y="1814937"/>
                  <a:pt x="1539541" y="1814440"/>
                </a:cubicBezTo>
                <a:cubicBezTo>
                  <a:pt x="1552290" y="1822372"/>
                  <a:pt x="1563309" y="1834218"/>
                  <a:pt x="1570242" y="1846122"/>
                </a:cubicBezTo>
                <a:cubicBezTo>
                  <a:pt x="1571796" y="1848794"/>
                  <a:pt x="1568418" y="1851383"/>
                  <a:pt x="1566134" y="1849456"/>
                </a:cubicBezTo>
                <a:cubicBezTo>
                  <a:pt x="1557611" y="1842268"/>
                  <a:pt x="1550866" y="1832988"/>
                  <a:pt x="1542520" y="1825470"/>
                </a:cubicBezTo>
                <a:cubicBezTo>
                  <a:pt x="1538234" y="1821616"/>
                  <a:pt x="1533455" y="1818436"/>
                  <a:pt x="1528429" y="1815669"/>
                </a:cubicBezTo>
                <a:cubicBezTo>
                  <a:pt x="1533455" y="1819500"/>
                  <a:pt x="1537740" y="1823850"/>
                  <a:pt x="1540448" y="1828922"/>
                </a:cubicBezTo>
                <a:cubicBezTo>
                  <a:pt x="1541366" y="1830659"/>
                  <a:pt x="1539329" y="1832965"/>
                  <a:pt x="1537564" y="1831700"/>
                </a:cubicBezTo>
                <a:cubicBezTo>
                  <a:pt x="1528123" y="1824985"/>
                  <a:pt x="1519882" y="1817951"/>
                  <a:pt x="1509370" y="1812856"/>
                </a:cubicBezTo>
                <a:cubicBezTo>
                  <a:pt x="1505756" y="1811106"/>
                  <a:pt x="1502024" y="1809617"/>
                  <a:pt x="1498293" y="1808151"/>
                </a:cubicBezTo>
                <a:cubicBezTo>
                  <a:pt x="1498469" y="1808293"/>
                  <a:pt x="1498646" y="1808446"/>
                  <a:pt x="1498822" y="1808600"/>
                </a:cubicBezTo>
                <a:cubicBezTo>
                  <a:pt x="1504332" y="1811993"/>
                  <a:pt x="1510052" y="1815516"/>
                  <a:pt x="1513773" y="1820646"/>
                </a:cubicBezTo>
                <a:cubicBezTo>
                  <a:pt x="1514997" y="1822337"/>
                  <a:pt x="1512961" y="1824418"/>
                  <a:pt x="1511206" y="1823980"/>
                </a:cubicBezTo>
                <a:cubicBezTo>
                  <a:pt x="1504567" y="1822313"/>
                  <a:pt x="1499105" y="1817620"/>
                  <a:pt x="1493501" y="1813802"/>
                </a:cubicBezTo>
                <a:cubicBezTo>
                  <a:pt x="1490688" y="1811875"/>
                  <a:pt x="1487769" y="1810101"/>
                  <a:pt x="1484837" y="1808352"/>
                </a:cubicBezTo>
                <a:cubicBezTo>
                  <a:pt x="1482048" y="1807146"/>
                  <a:pt x="1479222" y="1806011"/>
                  <a:pt x="1476138" y="1805243"/>
                </a:cubicBezTo>
                <a:cubicBezTo>
                  <a:pt x="1472760" y="1804392"/>
                  <a:pt x="1469358" y="1803777"/>
                  <a:pt x="1465956" y="1803186"/>
                </a:cubicBezTo>
                <a:cubicBezTo>
                  <a:pt x="1465438" y="1804191"/>
                  <a:pt x="1464896" y="1805184"/>
                  <a:pt x="1464331" y="1806129"/>
                </a:cubicBezTo>
                <a:cubicBezTo>
                  <a:pt x="1470817" y="1808210"/>
                  <a:pt x="1477068" y="1810882"/>
                  <a:pt x="1483083" y="1814085"/>
                </a:cubicBezTo>
                <a:cubicBezTo>
                  <a:pt x="1499647" y="1822183"/>
                  <a:pt x="1515480" y="1833284"/>
                  <a:pt x="1527616" y="1845980"/>
                </a:cubicBezTo>
                <a:cubicBezTo>
                  <a:pt x="1529735" y="1847233"/>
                  <a:pt x="1531783" y="1848581"/>
                  <a:pt x="1533797" y="1850011"/>
                </a:cubicBezTo>
                <a:cubicBezTo>
                  <a:pt x="1527993" y="1843202"/>
                  <a:pt x="1522260" y="1836665"/>
                  <a:pt x="1514691" y="1831404"/>
                </a:cubicBezTo>
                <a:cubicBezTo>
                  <a:pt x="1511312" y="1829063"/>
                  <a:pt x="1514949" y="1824075"/>
                  <a:pt x="1518434" y="1825541"/>
                </a:cubicBezTo>
                <a:cubicBezTo>
                  <a:pt x="1529465" y="1830139"/>
                  <a:pt x="1536033" y="1839277"/>
                  <a:pt x="1543862" y="1847978"/>
                </a:cubicBezTo>
                <a:cubicBezTo>
                  <a:pt x="1544003" y="1848144"/>
                  <a:pt x="1544179" y="1848309"/>
                  <a:pt x="1544320" y="1848475"/>
                </a:cubicBezTo>
                <a:cubicBezTo>
                  <a:pt x="1542578" y="1845342"/>
                  <a:pt x="1541048" y="1842150"/>
                  <a:pt x="1539918" y="1838840"/>
                </a:cubicBezTo>
                <a:cubicBezTo>
                  <a:pt x="1538916" y="1835920"/>
                  <a:pt x="1542424" y="1834182"/>
                  <a:pt x="1544580" y="1835837"/>
                </a:cubicBezTo>
                <a:cubicBezTo>
                  <a:pt x="1555480" y="1844254"/>
                  <a:pt x="1563309" y="1857920"/>
                  <a:pt x="1571749" y="1868725"/>
                </a:cubicBezTo>
                <a:cubicBezTo>
                  <a:pt x="1577082" y="1875523"/>
                  <a:pt x="1584934" y="1882640"/>
                  <a:pt x="1587311" y="1891116"/>
                </a:cubicBezTo>
                <a:cubicBezTo>
                  <a:pt x="1589995" y="1892404"/>
                  <a:pt x="1592726" y="1893598"/>
                  <a:pt x="1595528" y="1894698"/>
                </a:cubicBezTo>
                <a:cubicBezTo>
                  <a:pt x="1594834" y="1893870"/>
                  <a:pt x="1594186" y="1893066"/>
                  <a:pt x="1593609" y="1892333"/>
                </a:cubicBezTo>
                <a:cubicBezTo>
                  <a:pt x="1586075" y="1882746"/>
                  <a:pt x="1574773" y="1869068"/>
                  <a:pt x="1572761" y="1856844"/>
                </a:cubicBezTo>
                <a:cubicBezTo>
                  <a:pt x="1572385" y="1854622"/>
                  <a:pt x="1574726" y="1853109"/>
                  <a:pt x="1576623" y="1854256"/>
                </a:cubicBezTo>
                <a:cubicBezTo>
                  <a:pt x="1586346" y="1860214"/>
                  <a:pt x="1592573" y="1873419"/>
                  <a:pt x="1599307" y="1882509"/>
                </a:cubicBezTo>
                <a:cubicBezTo>
                  <a:pt x="1603945" y="1888775"/>
                  <a:pt x="1614115" y="1893303"/>
                  <a:pt x="1617129" y="1900407"/>
                </a:cubicBezTo>
                <a:cubicBezTo>
                  <a:pt x="1619778" y="1900762"/>
                  <a:pt x="1622496" y="1900939"/>
                  <a:pt x="1625276" y="1901010"/>
                </a:cubicBezTo>
                <a:cubicBezTo>
                  <a:pt x="1624522" y="1900195"/>
                  <a:pt x="1623792" y="1899367"/>
                  <a:pt x="1623074" y="1898551"/>
                </a:cubicBezTo>
                <a:cubicBezTo>
                  <a:pt x="1616659" y="1891317"/>
                  <a:pt x="1607406" y="1882746"/>
                  <a:pt x="1604039" y="1873560"/>
                </a:cubicBezTo>
                <a:cubicBezTo>
                  <a:pt x="1603380" y="1871752"/>
                  <a:pt x="1604993" y="1870309"/>
                  <a:pt x="1606700" y="1871161"/>
                </a:cubicBezTo>
                <a:cubicBezTo>
                  <a:pt x="1613798" y="1874731"/>
                  <a:pt x="1618872" y="1881859"/>
                  <a:pt x="1624274" y="1887569"/>
                </a:cubicBezTo>
                <a:cubicBezTo>
                  <a:pt x="1628372" y="1891896"/>
                  <a:pt x="1634187" y="1895655"/>
                  <a:pt x="1637954" y="1900407"/>
                </a:cubicBezTo>
                <a:cubicBezTo>
                  <a:pt x="1641791" y="1899911"/>
                  <a:pt x="1645757" y="1899143"/>
                  <a:pt x="1649843" y="1898079"/>
                </a:cubicBezTo>
                <a:cubicBezTo>
                  <a:pt x="1646630" y="1895714"/>
                  <a:pt x="1643616" y="1893054"/>
                  <a:pt x="1640744" y="1890324"/>
                </a:cubicBezTo>
                <a:cubicBezTo>
                  <a:pt x="1636576" y="1886363"/>
                  <a:pt x="1631785" y="1882261"/>
                  <a:pt x="1630797" y="1876398"/>
                </a:cubicBezTo>
                <a:cubicBezTo>
                  <a:pt x="1630420" y="1874140"/>
                  <a:pt x="1632868" y="1872969"/>
                  <a:pt x="1634681" y="1873608"/>
                </a:cubicBezTo>
                <a:cubicBezTo>
                  <a:pt x="1640014" y="1875499"/>
                  <a:pt x="1643840" y="1880996"/>
                  <a:pt x="1648054" y="1884614"/>
                </a:cubicBezTo>
                <a:cubicBezTo>
                  <a:pt x="1652186" y="1888160"/>
                  <a:pt x="1656895" y="1890926"/>
                  <a:pt x="1661038" y="1894426"/>
                </a:cubicBezTo>
                <a:cubicBezTo>
                  <a:pt x="1661862" y="1894118"/>
                  <a:pt x="1662663" y="1893846"/>
                  <a:pt x="1663498" y="1893515"/>
                </a:cubicBezTo>
                <a:cubicBezTo>
                  <a:pt x="1662475" y="1892085"/>
                  <a:pt x="1661414" y="1890678"/>
                  <a:pt x="1660391" y="1889260"/>
                </a:cubicBezTo>
                <a:cubicBezTo>
                  <a:pt x="1658366" y="1887356"/>
                  <a:pt x="1656259" y="1885548"/>
                  <a:pt x="1654270" y="1883621"/>
                </a:cubicBezTo>
                <a:cubicBezTo>
                  <a:pt x="1654223" y="1883573"/>
                  <a:pt x="1654175" y="1883526"/>
                  <a:pt x="1654117" y="1883479"/>
                </a:cubicBezTo>
                <a:cubicBezTo>
                  <a:pt x="1651821" y="1881244"/>
                  <a:pt x="1649714" y="1878845"/>
                  <a:pt x="1648172" y="1875960"/>
                </a:cubicBezTo>
                <a:cubicBezTo>
                  <a:pt x="1647006" y="1873773"/>
                  <a:pt x="1648513" y="1871527"/>
                  <a:pt x="1650950" y="1871728"/>
                </a:cubicBezTo>
                <a:cubicBezTo>
                  <a:pt x="1657377" y="1872272"/>
                  <a:pt x="1665229" y="1873679"/>
                  <a:pt x="1671480" y="1871704"/>
                </a:cubicBezTo>
                <a:cubicBezTo>
                  <a:pt x="1675400" y="1870475"/>
                  <a:pt x="1679273" y="1868583"/>
                  <a:pt x="1683099" y="1870191"/>
                </a:cubicBezTo>
                <a:lnTo>
                  <a:pt x="1683111" y="1870203"/>
                </a:lnTo>
                <a:cubicBezTo>
                  <a:pt x="1689821" y="1868217"/>
                  <a:pt x="1695047" y="1864481"/>
                  <a:pt x="1706195" y="1852943"/>
                </a:cubicBezTo>
                <a:close/>
                <a:moveTo>
                  <a:pt x="1524085" y="1684353"/>
                </a:moveTo>
                <a:cubicBezTo>
                  <a:pt x="1525167" y="1684826"/>
                  <a:pt x="1526026" y="1685570"/>
                  <a:pt x="1526463" y="1686753"/>
                </a:cubicBezTo>
                <a:cubicBezTo>
                  <a:pt x="1528346" y="1691777"/>
                  <a:pt x="1518646" y="1698444"/>
                  <a:pt x="1512607" y="1696151"/>
                </a:cubicBezTo>
                <a:cubicBezTo>
                  <a:pt x="1511982" y="1695914"/>
                  <a:pt x="1511383" y="1695607"/>
                  <a:pt x="1510853" y="1695170"/>
                </a:cubicBezTo>
                <a:cubicBezTo>
                  <a:pt x="1510535" y="1694898"/>
                  <a:pt x="1510334" y="1694626"/>
                  <a:pt x="1510112" y="1694354"/>
                </a:cubicBezTo>
                <a:cubicBezTo>
                  <a:pt x="1507216" y="1690949"/>
                  <a:pt x="1510771" y="1687072"/>
                  <a:pt x="1515384" y="1685098"/>
                </a:cubicBezTo>
                <a:cubicBezTo>
                  <a:pt x="1516597" y="1684566"/>
                  <a:pt x="1517868" y="1684187"/>
                  <a:pt x="1519128" y="1683975"/>
                </a:cubicBezTo>
                <a:cubicBezTo>
                  <a:pt x="1519752" y="1683868"/>
                  <a:pt x="1520353" y="1683809"/>
                  <a:pt x="1520941" y="1683809"/>
                </a:cubicBezTo>
                <a:cubicBezTo>
                  <a:pt x="1522106" y="1683786"/>
                  <a:pt x="1523177" y="1683951"/>
                  <a:pt x="1524085" y="1684353"/>
                </a:cubicBezTo>
                <a:close/>
                <a:moveTo>
                  <a:pt x="1137356" y="1327408"/>
                </a:moveTo>
                <a:cubicBezTo>
                  <a:pt x="1139333" y="1328827"/>
                  <a:pt x="1141393" y="1330742"/>
                  <a:pt x="1142336" y="1332504"/>
                </a:cubicBezTo>
                <a:cubicBezTo>
                  <a:pt x="1143266" y="1334240"/>
                  <a:pt x="1141852" y="1334762"/>
                  <a:pt x="1139628" y="1333603"/>
                </a:cubicBezTo>
                <a:cubicBezTo>
                  <a:pt x="1137780" y="1332634"/>
                  <a:pt x="1135379" y="1330529"/>
                  <a:pt x="1133189" y="1326794"/>
                </a:cubicBezTo>
                <a:cubicBezTo>
                  <a:pt x="1131753" y="1324358"/>
                  <a:pt x="1134449" y="1325328"/>
                  <a:pt x="1137356" y="1327408"/>
                </a:cubicBezTo>
                <a:close/>
                <a:moveTo>
                  <a:pt x="1235239" y="1417041"/>
                </a:moveTo>
                <a:cubicBezTo>
                  <a:pt x="1235075" y="1417195"/>
                  <a:pt x="1234921" y="1417337"/>
                  <a:pt x="1234757" y="1417491"/>
                </a:cubicBezTo>
                <a:cubicBezTo>
                  <a:pt x="1233474" y="1418661"/>
                  <a:pt x="1232249" y="1419796"/>
                  <a:pt x="1231084" y="1420919"/>
                </a:cubicBezTo>
                <a:cubicBezTo>
                  <a:pt x="1229577" y="1422385"/>
                  <a:pt x="1228188" y="1423827"/>
                  <a:pt x="1226870" y="1425269"/>
                </a:cubicBezTo>
                <a:cubicBezTo>
                  <a:pt x="1226340" y="1425848"/>
                  <a:pt x="1225822" y="1426439"/>
                  <a:pt x="1225327" y="1427019"/>
                </a:cubicBezTo>
                <a:cubicBezTo>
                  <a:pt x="1224927" y="1427492"/>
                  <a:pt x="1224539" y="1427965"/>
                  <a:pt x="1224162" y="1428437"/>
                </a:cubicBezTo>
                <a:cubicBezTo>
                  <a:pt x="1224150" y="1428461"/>
                  <a:pt x="1224138" y="1428485"/>
                  <a:pt x="1224127" y="1428497"/>
                </a:cubicBezTo>
                <a:cubicBezTo>
                  <a:pt x="1223609" y="1429147"/>
                  <a:pt x="1223114" y="1429809"/>
                  <a:pt x="1222643" y="1430471"/>
                </a:cubicBezTo>
                <a:cubicBezTo>
                  <a:pt x="1222302" y="1430955"/>
                  <a:pt x="1221961" y="1431428"/>
                  <a:pt x="1221643" y="1431925"/>
                </a:cubicBezTo>
                <a:cubicBezTo>
                  <a:pt x="1221243" y="1432528"/>
                  <a:pt x="1220901" y="1433142"/>
                  <a:pt x="1220536" y="1433769"/>
                </a:cubicBezTo>
                <a:cubicBezTo>
                  <a:pt x="1220489" y="1433840"/>
                  <a:pt x="1220442" y="1433923"/>
                  <a:pt x="1220395" y="1434005"/>
                </a:cubicBezTo>
                <a:cubicBezTo>
                  <a:pt x="1220207" y="1434336"/>
                  <a:pt x="1219983" y="1434644"/>
                  <a:pt x="1219807" y="1434987"/>
                </a:cubicBezTo>
                <a:cubicBezTo>
                  <a:pt x="1219748" y="1435093"/>
                  <a:pt x="1219665" y="1435199"/>
                  <a:pt x="1219606" y="1435318"/>
                </a:cubicBezTo>
                <a:cubicBezTo>
                  <a:pt x="1218853" y="1436736"/>
                  <a:pt x="1218206" y="1438237"/>
                  <a:pt x="1217617" y="1439786"/>
                </a:cubicBezTo>
                <a:cubicBezTo>
                  <a:pt x="1217546" y="1439975"/>
                  <a:pt x="1217487" y="1440188"/>
                  <a:pt x="1217429" y="1440377"/>
                </a:cubicBezTo>
                <a:cubicBezTo>
                  <a:pt x="1217311" y="1440708"/>
                  <a:pt x="1217205" y="1441063"/>
                  <a:pt x="1217099" y="1441406"/>
                </a:cubicBezTo>
                <a:cubicBezTo>
                  <a:pt x="1216969" y="1441772"/>
                  <a:pt x="1216852" y="1442151"/>
                  <a:pt x="1216734" y="1442541"/>
                </a:cubicBezTo>
                <a:cubicBezTo>
                  <a:pt x="1216687" y="1442706"/>
                  <a:pt x="1216616" y="1442872"/>
                  <a:pt x="1216569" y="1443049"/>
                </a:cubicBezTo>
                <a:cubicBezTo>
                  <a:pt x="1216369" y="1443758"/>
                  <a:pt x="1216181" y="1444503"/>
                  <a:pt x="1216004" y="1445236"/>
                </a:cubicBezTo>
                <a:cubicBezTo>
                  <a:pt x="1215781" y="1446205"/>
                  <a:pt x="1215580" y="1447198"/>
                  <a:pt x="1215404" y="1448215"/>
                </a:cubicBezTo>
                <a:cubicBezTo>
                  <a:pt x="1215345" y="1448558"/>
                  <a:pt x="1215263" y="1448865"/>
                  <a:pt x="1215204" y="1449208"/>
                </a:cubicBezTo>
                <a:cubicBezTo>
                  <a:pt x="1215380" y="1449031"/>
                  <a:pt x="1215569" y="1448889"/>
                  <a:pt x="1215745" y="1448723"/>
                </a:cubicBezTo>
                <a:cubicBezTo>
                  <a:pt x="1216204" y="1448298"/>
                  <a:pt x="1216663" y="1447896"/>
                  <a:pt x="1217134" y="1447494"/>
                </a:cubicBezTo>
                <a:cubicBezTo>
                  <a:pt x="1217570" y="1447116"/>
                  <a:pt x="1217994" y="1446726"/>
                  <a:pt x="1218441" y="1446383"/>
                </a:cubicBezTo>
                <a:cubicBezTo>
                  <a:pt x="1218829" y="1446075"/>
                  <a:pt x="1219230" y="1445839"/>
                  <a:pt x="1219618" y="1445567"/>
                </a:cubicBezTo>
                <a:cubicBezTo>
                  <a:pt x="1219724" y="1445496"/>
                  <a:pt x="1219818" y="1445437"/>
                  <a:pt x="1219912" y="1445366"/>
                </a:cubicBezTo>
                <a:cubicBezTo>
                  <a:pt x="1220360" y="1445070"/>
                  <a:pt x="1220784" y="1444716"/>
                  <a:pt x="1221243" y="1444456"/>
                </a:cubicBezTo>
                <a:cubicBezTo>
                  <a:pt x="1221560" y="1444278"/>
                  <a:pt x="1221925" y="1444137"/>
                  <a:pt x="1222302" y="1444018"/>
                </a:cubicBezTo>
                <a:cubicBezTo>
                  <a:pt x="1223008" y="1443806"/>
                  <a:pt x="1223738" y="1443782"/>
                  <a:pt x="1224433" y="1444042"/>
                </a:cubicBezTo>
                <a:cubicBezTo>
                  <a:pt x="1224539" y="1444089"/>
                  <a:pt x="1224645" y="1444113"/>
                  <a:pt x="1224751" y="1444172"/>
                </a:cubicBezTo>
                <a:cubicBezTo>
                  <a:pt x="1224786" y="1444184"/>
                  <a:pt x="1224821" y="1444184"/>
                  <a:pt x="1224857" y="1444208"/>
                </a:cubicBezTo>
                <a:cubicBezTo>
                  <a:pt x="1225410" y="1444550"/>
                  <a:pt x="1225928" y="1444964"/>
                  <a:pt x="1226458" y="1445331"/>
                </a:cubicBezTo>
                <a:cubicBezTo>
                  <a:pt x="1226340" y="1444834"/>
                  <a:pt x="1226199" y="1444338"/>
                  <a:pt x="1226104" y="1443853"/>
                </a:cubicBezTo>
                <a:cubicBezTo>
                  <a:pt x="1226093" y="1443817"/>
                  <a:pt x="1226081" y="1443782"/>
                  <a:pt x="1226068" y="1443746"/>
                </a:cubicBezTo>
                <a:cubicBezTo>
                  <a:pt x="1226034" y="1443593"/>
                  <a:pt x="1225998" y="1443415"/>
                  <a:pt x="1225963" y="1443250"/>
                </a:cubicBezTo>
                <a:cubicBezTo>
                  <a:pt x="1225375" y="1440708"/>
                  <a:pt x="1224609" y="1437623"/>
                  <a:pt x="1224774" y="1434904"/>
                </a:cubicBezTo>
                <a:cubicBezTo>
                  <a:pt x="1224809" y="1434478"/>
                  <a:pt x="1224833" y="1434064"/>
                  <a:pt x="1224915" y="1433663"/>
                </a:cubicBezTo>
                <a:cubicBezTo>
                  <a:pt x="1224974" y="1433391"/>
                  <a:pt x="1225068" y="1433142"/>
                  <a:pt x="1225151" y="1432894"/>
                </a:cubicBezTo>
                <a:cubicBezTo>
                  <a:pt x="1225469" y="1431889"/>
                  <a:pt x="1226034" y="1431003"/>
                  <a:pt x="1226893" y="1430305"/>
                </a:cubicBezTo>
                <a:cubicBezTo>
                  <a:pt x="1227258" y="1429998"/>
                  <a:pt x="1227623" y="1429702"/>
                  <a:pt x="1228106" y="1429466"/>
                </a:cubicBezTo>
                <a:cubicBezTo>
                  <a:pt x="1228294" y="1429383"/>
                  <a:pt x="1228529" y="1429418"/>
                  <a:pt x="1228753" y="1429466"/>
                </a:cubicBezTo>
                <a:cubicBezTo>
                  <a:pt x="1228788" y="1429478"/>
                  <a:pt x="1228835" y="1429454"/>
                  <a:pt x="1228871" y="1429466"/>
                </a:cubicBezTo>
                <a:cubicBezTo>
                  <a:pt x="1229012" y="1429513"/>
                  <a:pt x="1229071" y="1429608"/>
                  <a:pt x="1229177" y="1429702"/>
                </a:cubicBezTo>
                <a:cubicBezTo>
                  <a:pt x="1229318" y="1429809"/>
                  <a:pt x="1229483" y="1429880"/>
                  <a:pt x="1229542" y="1430057"/>
                </a:cubicBezTo>
                <a:cubicBezTo>
                  <a:pt x="1229695" y="1430565"/>
                  <a:pt x="1229765" y="1431038"/>
                  <a:pt x="1229824" y="1431487"/>
                </a:cubicBezTo>
                <a:cubicBezTo>
                  <a:pt x="1229824" y="1431535"/>
                  <a:pt x="1229848" y="1431582"/>
                  <a:pt x="1229848" y="1431629"/>
                </a:cubicBezTo>
                <a:cubicBezTo>
                  <a:pt x="1229895" y="1432055"/>
                  <a:pt x="1229895" y="1432469"/>
                  <a:pt x="1229883" y="1432870"/>
                </a:cubicBezTo>
                <a:cubicBezTo>
                  <a:pt x="1229871" y="1433875"/>
                  <a:pt x="1229813" y="1434892"/>
                  <a:pt x="1229895" y="1436062"/>
                </a:cubicBezTo>
                <a:cubicBezTo>
                  <a:pt x="1229907" y="1436240"/>
                  <a:pt x="1229895" y="1436393"/>
                  <a:pt x="1229919" y="1436582"/>
                </a:cubicBezTo>
                <a:cubicBezTo>
                  <a:pt x="1230353" y="1440082"/>
                  <a:pt x="1231155" y="1443510"/>
                  <a:pt x="1232202" y="1446879"/>
                </a:cubicBezTo>
                <a:cubicBezTo>
                  <a:pt x="1232273" y="1447092"/>
                  <a:pt x="1232367" y="1447293"/>
                  <a:pt x="1232438" y="1447506"/>
                </a:cubicBezTo>
                <a:cubicBezTo>
                  <a:pt x="1233014" y="1449232"/>
                  <a:pt x="1233721" y="1450934"/>
                  <a:pt x="1234474" y="1452625"/>
                </a:cubicBezTo>
                <a:cubicBezTo>
                  <a:pt x="1235381" y="1453700"/>
                  <a:pt x="1236228" y="1454835"/>
                  <a:pt x="1237064" y="1455994"/>
                </a:cubicBezTo>
                <a:cubicBezTo>
                  <a:pt x="1237311" y="1456325"/>
                  <a:pt x="1237594" y="1456632"/>
                  <a:pt x="1237829" y="1456987"/>
                </a:cubicBezTo>
                <a:cubicBezTo>
                  <a:pt x="1237664" y="1456230"/>
                  <a:pt x="1237535" y="1455485"/>
                  <a:pt x="1237370" y="1454741"/>
                </a:cubicBezTo>
                <a:cubicBezTo>
                  <a:pt x="1236511" y="1450615"/>
                  <a:pt x="1235746" y="1446572"/>
                  <a:pt x="1234980" y="1442683"/>
                </a:cubicBezTo>
                <a:cubicBezTo>
                  <a:pt x="1234816" y="1441808"/>
                  <a:pt x="1234639" y="1440874"/>
                  <a:pt x="1234474" y="1440023"/>
                </a:cubicBezTo>
                <a:cubicBezTo>
                  <a:pt x="1234215" y="1438746"/>
                  <a:pt x="1234804" y="1437918"/>
                  <a:pt x="1235651" y="1437540"/>
                </a:cubicBezTo>
                <a:cubicBezTo>
                  <a:pt x="1235757" y="1437493"/>
                  <a:pt x="1235887" y="1437469"/>
                  <a:pt x="1236005" y="1437434"/>
                </a:cubicBezTo>
                <a:cubicBezTo>
                  <a:pt x="1236876" y="1437197"/>
                  <a:pt x="1237888" y="1437410"/>
                  <a:pt x="1238594" y="1438107"/>
                </a:cubicBezTo>
                <a:cubicBezTo>
                  <a:pt x="1238700" y="1438214"/>
                  <a:pt x="1238794" y="1438320"/>
                  <a:pt x="1238889" y="1438450"/>
                </a:cubicBezTo>
                <a:cubicBezTo>
                  <a:pt x="1239042" y="1438675"/>
                  <a:pt x="1239195" y="1438923"/>
                  <a:pt x="1239289" y="1439231"/>
                </a:cubicBezTo>
                <a:cubicBezTo>
                  <a:pt x="1239348" y="1439420"/>
                  <a:pt x="1239407" y="1439621"/>
                  <a:pt x="1239465" y="1439822"/>
                </a:cubicBezTo>
                <a:cubicBezTo>
                  <a:pt x="1240713" y="1443983"/>
                  <a:pt x="1242079" y="1448369"/>
                  <a:pt x="1243327" y="1452849"/>
                </a:cubicBezTo>
                <a:cubicBezTo>
                  <a:pt x="1243680" y="1454102"/>
                  <a:pt x="1243998" y="1455355"/>
                  <a:pt x="1244327" y="1456620"/>
                </a:cubicBezTo>
                <a:cubicBezTo>
                  <a:pt x="1244410" y="1456951"/>
                  <a:pt x="1244504" y="1457282"/>
                  <a:pt x="1244586" y="1457625"/>
                </a:cubicBezTo>
                <a:cubicBezTo>
                  <a:pt x="1244798" y="1458464"/>
                  <a:pt x="1244986" y="1459316"/>
                  <a:pt x="1245175" y="1460167"/>
                </a:cubicBezTo>
                <a:cubicBezTo>
                  <a:pt x="1246505" y="1466019"/>
                  <a:pt x="1247423" y="1471918"/>
                  <a:pt x="1247341" y="1477604"/>
                </a:cubicBezTo>
                <a:cubicBezTo>
                  <a:pt x="1247364" y="1477698"/>
                  <a:pt x="1247400" y="1477805"/>
                  <a:pt x="1247435" y="1477899"/>
                </a:cubicBezTo>
                <a:cubicBezTo>
                  <a:pt x="1247494" y="1474270"/>
                  <a:pt x="1247729" y="1470605"/>
                  <a:pt x="1247164" y="1467000"/>
                </a:cubicBezTo>
                <a:cubicBezTo>
                  <a:pt x="1246658" y="1463690"/>
                  <a:pt x="1245599" y="1460332"/>
                  <a:pt x="1245257" y="1456975"/>
                </a:cubicBezTo>
                <a:cubicBezTo>
                  <a:pt x="1245187" y="1456384"/>
                  <a:pt x="1245198" y="1455793"/>
                  <a:pt x="1245198" y="1455202"/>
                </a:cubicBezTo>
                <a:cubicBezTo>
                  <a:pt x="1245187" y="1454398"/>
                  <a:pt x="1245151" y="1453594"/>
                  <a:pt x="1245281" y="1452790"/>
                </a:cubicBezTo>
                <a:cubicBezTo>
                  <a:pt x="1245351" y="1452317"/>
                  <a:pt x="1245752" y="1452104"/>
                  <a:pt x="1246164" y="1452093"/>
                </a:cubicBezTo>
                <a:cubicBezTo>
                  <a:pt x="1246446" y="1452081"/>
                  <a:pt x="1246740" y="1452140"/>
                  <a:pt x="1246941" y="1452329"/>
                </a:cubicBezTo>
                <a:cubicBezTo>
                  <a:pt x="1246988" y="1452376"/>
                  <a:pt x="1247011" y="1452447"/>
                  <a:pt x="1247070" y="1452495"/>
                </a:cubicBezTo>
                <a:cubicBezTo>
                  <a:pt x="1247553" y="1452956"/>
                  <a:pt x="1247929" y="1453535"/>
                  <a:pt x="1248330" y="1454102"/>
                </a:cubicBezTo>
                <a:cubicBezTo>
                  <a:pt x="1250142" y="1456632"/>
                  <a:pt x="1251167" y="1459907"/>
                  <a:pt x="1251720" y="1463288"/>
                </a:cubicBezTo>
                <a:cubicBezTo>
                  <a:pt x="1251861" y="1464186"/>
                  <a:pt x="1252014" y="1465073"/>
                  <a:pt x="1252120" y="1465959"/>
                </a:cubicBezTo>
                <a:cubicBezTo>
                  <a:pt x="1252073" y="1464825"/>
                  <a:pt x="1252014" y="1463713"/>
                  <a:pt x="1251944" y="1462614"/>
                </a:cubicBezTo>
                <a:cubicBezTo>
                  <a:pt x="1251708" y="1458985"/>
                  <a:pt x="1251249" y="1455533"/>
                  <a:pt x="1250507" y="1452140"/>
                </a:cubicBezTo>
                <a:cubicBezTo>
                  <a:pt x="1250260" y="1451029"/>
                  <a:pt x="1249989" y="1449917"/>
                  <a:pt x="1249672" y="1448806"/>
                </a:cubicBezTo>
                <a:cubicBezTo>
                  <a:pt x="1249201" y="1447175"/>
                  <a:pt x="1248636" y="1445555"/>
                  <a:pt x="1247988" y="1443912"/>
                </a:cubicBezTo>
                <a:cubicBezTo>
                  <a:pt x="1247812" y="1443463"/>
                  <a:pt x="1247635" y="1443014"/>
                  <a:pt x="1247447" y="1442564"/>
                </a:cubicBezTo>
                <a:cubicBezTo>
                  <a:pt x="1247294" y="1442210"/>
                  <a:pt x="1247176" y="1441867"/>
                  <a:pt x="1247011" y="1441512"/>
                </a:cubicBezTo>
                <a:cubicBezTo>
                  <a:pt x="1246034" y="1439325"/>
                  <a:pt x="1244833" y="1437091"/>
                  <a:pt x="1243468" y="1434809"/>
                </a:cubicBezTo>
                <a:cubicBezTo>
                  <a:pt x="1243361" y="1434632"/>
                  <a:pt x="1243268" y="1434466"/>
                  <a:pt x="1243162" y="1434289"/>
                </a:cubicBezTo>
                <a:cubicBezTo>
                  <a:pt x="1242985" y="1433994"/>
                  <a:pt x="1242832" y="1433710"/>
                  <a:pt x="1242656" y="1433402"/>
                </a:cubicBezTo>
                <a:cubicBezTo>
                  <a:pt x="1242513" y="1433178"/>
                  <a:pt x="1242385" y="1432965"/>
                  <a:pt x="1242254" y="1432740"/>
                </a:cubicBezTo>
                <a:cubicBezTo>
                  <a:pt x="1241961" y="1432268"/>
                  <a:pt x="1241679" y="1431795"/>
                  <a:pt x="1241396" y="1431322"/>
                </a:cubicBezTo>
                <a:cubicBezTo>
                  <a:pt x="1240195" y="1429312"/>
                  <a:pt x="1239065" y="1427338"/>
                  <a:pt x="1238135" y="1425352"/>
                </a:cubicBezTo>
                <a:cubicBezTo>
                  <a:pt x="1237770" y="1424583"/>
                  <a:pt x="1237476" y="1423791"/>
                  <a:pt x="1237158" y="1423011"/>
                </a:cubicBezTo>
                <a:cubicBezTo>
                  <a:pt x="1236428" y="1421202"/>
                  <a:pt x="1235793" y="1419358"/>
                  <a:pt x="1235345" y="1417408"/>
                </a:cubicBezTo>
                <a:cubicBezTo>
                  <a:pt x="1235322" y="1417290"/>
                  <a:pt x="1235275" y="1417171"/>
                  <a:pt x="1235239" y="1417041"/>
                </a:cubicBezTo>
                <a:close/>
                <a:moveTo>
                  <a:pt x="951752" y="1153831"/>
                </a:moveTo>
                <a:cubicBezTo>
                  <a:pt x="951030" y="1154635"/>
                  <a:pt x="950269" y="1155403"/>
                  <a:pt x="949606" y="1156242"/>
                </a:cubicBezTo>
                <a:cubicBezTo>
                  <a:pt x="952689" y="1163347"/>
                  <a:pt x="951771" y="1160321"/>
                  <a:pt x="956911" y="1168324"/>
                </a:cubicBezTo>
                <a:cubicBezTo>
                  <a:pt x="955883" y="1161172"/>
                  <a:pt x="954134" y="1159588"/>
                  <a:pt x="951752" y="1153831"/>
                </a:cubicBezTo>
                <a:close/>
                <a:moveTo>
                  <a:pt x="1210236" y="1390632"/>
                </a:moveTo>
                <a:cubicBezTo>
                  <a:pt x="1210036" y="1390844"/>
                  <a:pt x="1209836" y="1391069"/>
                  <a:pt x="1209647" y="1391270"/>
                </a:cubicBezTo>
                <a:cubicBezTo>
                  <a:pt x="1209035" y="1391944"/>
                  <a:pt x="1208294" y="1392499"/>
                  <a:pt x="1207528" y="1393019"/>
                </a:cubicBezTo>
                <a:cubicBezTo>
                  <a:pt x="1207399" y="1393114"/>
                  <a:pt x="1207258" y="1393197"/>
                  <a:pt x="1207116" y="1393280"/>
                </a:cubicBezTo>
                <a:cubicBezTo>
                  <a:pt x="1206716" y="1393540"/>
                  <a:pt x="1206316" y="1393800"/>
                  <a:pt x="1205916" y="1394048"/>
                </a:cubicBezTo>
                <a:cubicBezTo>
                  <a:pt x="1204397" y="1394935"/>
                  <a:pt x="1202690" y="1395431"/>
                  <a:pt x="1200960" y="1395833"/>
                </a:cubicBezTo>
                <a:cubicBezTo>
                  <a:pt x="1200972" y="1395916"/>
                  <a:pt x="1200960" y="1395999"/>
                  <a:pt x="1200972" y="1396081"/>
                </a:cubicBezTo>
                <a:cubicBezTo>
                  <a:pt x="1202608" y="1396294"/>
                  <a:pt x="1204232" y="1396767"/>
                  <a:pt x="1205904" y="1396826"/>
                </a:cubicBezTo>
                <a:cubicBezTo>
                  <a:pt x="1206834" y="1396861"/>
                  <a:pt x="1207670" y="1396708"/>
                  <a:pt x="1208470" y="1396649"/>
                </a:cubicBezTo>
                <a:cubicBezTo>
                  <a:pt x="1209106" y="1395620"/>
                  <a:pt x="1209906" y="1394722"/>
                  <a:pt x="1210683" y="1393812"/>
                </a:cubicBezTo>
                <a:cubicBezTo>
                  <a:pt x="1210695" y="1393788"/>
                  <a:pt x="1210719" y="1393764"/>
                  <a:pt x="1210730" y="1393741"/>
                </a:cubicBezTo>
                <a:cubicBezTo>
                  <a:pt x="1210777" y="1393693"/>
                  <a:pt x="1210801" y="1393646"/>
                  <a:pt x="1210836" y="1393599"/>
                </a:cubicBezTo>
                <a:cubicBezTo>
                  <a:pt x="1210730" y="1392594"/>
                  <a:pt x="1210554" y="1391601"/>
                  <a:pt x="1210236" y="1390632"/>
                </a:cubicBezTo>
                <a:close/>
                <a:moveTo>
                  <a:pt x="1201384" y="1380027"/>
                </a:moveTo>
                <a:cubicBezTo>
                  <a:pt x="1199170" y="1378964"/>
                  <a:pt x="1196828" y="1378680"/>
                  <a:pt x="1194474" y="1378810"/>
                </a:cubicBezTo>
                <a:cubicBezTo>
                  <a:pt x="1192731" y="1378904"/>
                  <a:pt x="1190977" y="1379235"/>
                  <a:pt x="1189259" y="1379708"/>
                </a:cubicBezTo>
                <a:cubicBezTo>
                  <a:pt x="1189011" y="1379779"/>
                  <a:pt x="1188752" y="1379826"/>
                  <a:pt x="1188517" y="1379897"/>
                </a:cubicBezTo>
                <a:cubicBezTo>
                  <a:pt x="1185150" y="1380914"/>
                  <a:pt x="1182984" y="1382522"/>
                  <a:pt x="1181395" y="1384638"/>
                </a:cubicBezTo>
                <a:cubicBezTo>
                  <a:pt x="1180041" y="1386447"/>
                  <a:pt x="1179111" y="1388634"/>
                  <a:pt x="1178252" y="1391152"/>
                </a:cubicBezTo>
                <a:cubicBezTo>
                  <a:pt x="1178193" y="1391329"/>
                  <a:pt x="1178134" y="1391494"/>
                  <a:pt x="1178075" y="1391672"/>
                </a:cubicBezTo>
                <a:cubicBezTo>
                  <a:pt x="1178040" y="1391790"/>
                  <a:pt x="1178028" y="1391908"/>
                  <a:pt x="1177981" y="1392038"/>
                </a:cubicBezTo>
                <a:lnTo>
                  <a:pt x="1177993" y="1392026"/>
                </a:lnTo>
                <a:cubicBezTo>
                  <a:pt x="1177440" y="1393859"/>
                  <a:pt x="1177239" y="1395632"/>
                  <a:pt x="1177334" y="1397346"/>
                </a:cubicBezTo>
                <a:cubicBezTo>
                  <a:pt x="1177345" y="1397736"/>
                  <a:pt x="1177381" y="1398138"/>
                  <a:pt x="1177428" y="1398517"/>
                </a:cubicBezTo>
                <a:cubicBezTo>
                  <a:pt x="1177557" y="1399498"/>
                  <a:pt x="1177746" y="1400455"/>
                  <a:pt x="1178040" y="1401377"/>
                </a:cubicBezTo>
                <a:cubicBezTo>
                  <a:pt x="1178699" y="1401271"/>
                  <a:pt x="1179429" y="1401555"/>
                  <a:pt x="1179629" y="1402311"/>
                </a:cubicBezTo>
                <a:cubicBezTo>
                  <a:pt x="1179947" y="1402252"/>
                  <a:pt x="1180265" y="1402217"/>
                  <a:pt x="1180606" y="1402134"/>
                </a:cubicBezTo>
                <a:cubicBezTo>
                  <a:pt x="1181501" y="1401957"/>
                  <a:pt x="1182537" y="1401578"/>
                  <a:pt x="1183632" y="1401165"/>
                </a:cubicBezTo>
                <a:cubicBezTo>
                  <a:pt x="1184715" y="1400775"/>
                  <a:pt x="1185845" y="1400384"/>
                  <a:pt x="1186975" y="1400089"/>
                </a:cubicBezTo>
                <a:cubicBezTo>
                  <a:pt x="1187140" y="1400053"/>
                  <a:pt x="1187304" y="1399994"/>
                  <a:pt x="1187469" y="1399947"/>
                </a:cubicBezTo>
                <a:cubicBezTo>
                  <a:pt x="1187457" y="1399852"/>
                  <a:pt x="1187434" y="1399746"/>
                  <a:pt x="1187410" y="1399652"/>
                </a:cubicBezTo>
                <a:cubicBezTo>
                  <a:pt x="1184032" y="1399226"/>
                  <a:pt x="1180324" y="1397642"/>
                  <a:pt x="1181536" y="1395431"/>
                </a:cubicBezTo>
                <a:cubicBezTo>
                  <a:pt x="1182243" y="1394166"/>
                  <a:pt x="1184208" y="1394852"/>
                  <a:pt x="1185162" y="1395230"/>
                </a:cubicBezTo>
                <a:cubicBezTo>
                  <a:pt x="1186422" y="1395715"/>
                  <a:pt x="1188081" y="1396081"/>
                  <a:pt x="1189529" y="1396661"/>
                </a:cubicBezTo>
                <a:cubicBezTo>
                  <a:pt x="1189835" y="1396519"/>
                  <a:pt x="1190141" y="1396400"/>
                  <a:pt x="1190459" y="1396294"/>
                </a:cubicBezTo>
                <a:cubicBezTo>
                  <a:pt x="1187740" y="1395951"/>
                  <a:pt x="1184938" y="1394615"/>
                  <a:pt x="1184326" y="1391932"/>
                </a:cubicBezTo>
                <a:cubicBezTo>
                  <a:pt x="1184208" y="1391400"/>
                  <a:pt x="1184597" y="1390986"/>
                  <a:pt x="1185080" y="1390856"/>
                </a:cubicBezTo>
                <a:cubicBezTo>
                  <a:pt x="1185174" y="1390832"/>
                  <a:pt x="1185233" y="1390750"/>
                  <a:pt x="1185327" y="1390750"/>
                </a:cubicBezTo>
                <a:cubicBezTo>
                  <a:pt x="1185986" y="1390773"/>
                  <a:pt x="1186645" y="1390915"/>
                  <a:pt x="1187316" y="1391163"/>
                </a:cubicBezTo>
                <a:cubicBezTo>
                  <a:pt x="1189294" y="1391896"/>
                  <a:pt x="1191248" y="1393457"/>
                  <a:pt x="1192873" y="1394710"/>
                </a:cubicBezTo>
                <a:cubicBezTo>
                  <a:pt x="1193037" y="1394426"/>
                  <a:pt x="1193167" y="1394107"/>
                  <a:pt x="1193190" y="1393646"/>
                </a:cubicBezTo>
                <a:cubicBezTo>
                  <a:pt x="1193202" y="1393374"/>
                  <a:pt x="1193320" y="1393126"/>
                  <a:pt x="1193426" y="1392866"/>
                </a:cubicBezTo>
                <a:cubicBezTo>
                  <a:pt x="1193485" y="1392748"/>
                  <a:pt x="1193473" y="1392618"/>
                  <a:pt x="1193544" y="1392499"/>
                </a:cubicBezTo>
                <a:cubicBezTo>
                  <a:pt x="1191754" y="1391258"/>
                  <a:pt x="1190365" y="1388693"/>
                  <a:pt x="1191224" y="1386695"/>
                </a:cubicBezTo>
                <a:cubicBezTo>
                  <a:pt x="1191378" y="1386352"/>
                  <a:pt x="1191872" y="1386127"/>
                  <a:pt x="1192237" y="1386246"/>
                </a:cubicBezTo>
                <a:cubicBezTo>
                  <a:pt x="1194120" y="1386872"/>
                  <a:pt x="1195086" y="1389201"/>
                  <a:pt x="1195039" y="1391258"/>
                </a:cubicBezTo>
                <a:cubicBezTo>
                  <a:pt x="1195474" y="1391081"/>
                  <a:pt x="1195933" y="1390974"/>
                  <a:pt x="1196380" y="1391033"/>
                </a:cubicBezTo>
                <a:cubicBezTo>
                  <a:pt x="1196757" y="1391093"/>
                  <a:pt x="1197075" y="1391234"/>
                  <a:pt x="1197416" y="1391341"/>
                </a:cubicBezTo>
                <a:cubicBezTo>
                  <a:pt x="1197452" y="1390348"/>
                  <a:pt x="1197675" y="1389367"/>
                  <a:pt x="1197923" y="1388385"/>
                </a:cubicBezTo>
                <a:cubicBezTo>
                  <a:pt x="1198252" y="1387073"/>
                  <a:pt x="1198664" y="1385785"/>
                  <a:pt x="1199100" y="1384555"/>
                </a:cubicBezTo>
                <a:cubicBezTo>
                  <a:pt x="1199182" y="1384319"/>
                  <a:pt x="1199312" y="1384011"/>
                  <a:pt x="1199406" y="1383739"/>
                </a:cubicBezTo>
                <a:cubicBezTo>
                  <a:pt x="1199865" y="1382475"/>
                  <a:pt x="1200454" y="1381020"/>
                  <a:pt x="1201384" y="1380027"/>
                </a:cubicBezTo>
                <a:close/>
                <a:moveTo>
                  <a:pt x="1061286" y="1250556"/>
                </a:moveTo>
                <a:cubicBezTo>
                  <a:pt x="1062558" y="1251774"/>
                  <a:pt x="1063040" y="1253535"/>
                  <a:pt x="1062452" y="1255379"/>
                </a:cubicBezTo>
                <a:cubicBezTo>
                  <a:pt x="1061604" y="1257980"/>
                  <a:pt x="1059933" y="1256443"/>
                  <a:pt x="1058010" y="1255273"/>
                </a:cubicBezTo>
                <a:cubicBezTo>
                  <a:pt x="1057552" y="1254989"/>
                  <a:pt x="1057083" y="1254753"/>
                  <a:pt x="1056604" y="1254575"/>
                </a:cubicBezTo>
                <a:cubicBezTo>
                  <a:pt x="1056056" y="1254374"/>
                  <a:pt x="1055503" y="1254244"/>
                  <a:pt x="1054950" y="1254351"/>
                </a:cubicBezTo>
                <a:cubicBezTo>
                  <a:pt x="1052207" y="1254859"/>
                  <a:pt x="1050832" y="1250426"/>
                  <a:pt x="1053568" y="1249575"/>
                </a:cubicBezTo>
                <a:cubicBezTo>
                  <a:pt x="1056515" y="1248665"/>
                  <a:pt x="1058820" y="1248960"/>
                  <a:pt x="1060403" y="1249894"/>
                </a:cubicBezTo>
                <a:cubicBezTo>
                  <a:pt x="1060733" y="1250095"/>
                  <a:pt x="1061027" y="1250308"/>
                  <a:pt x="1061286" y="1250556"/>
                </a:cubicBezTo>
                <a:close/>
                <a:moveTo>
                  <a:pt x="1204067" y="1381789"/>
                </a:moveTo>
                <a:cubicBezTo>
                  <a:pt x="1203644" y="1383077"/>
                  <a:pt x="1202737" y="1384319"/>
                  <a:pt x="1202149" y="1385536"/>
                </a:cubicBezTo>
                <a:cubicBezTo>
                  <a:pt x="1201537" y="1386849"/>
                  <a:pt x="1201019" y="1388232"/>
                  <a:pt x="1200489" y="1389603"/>
                </a:cubicBezTo>
                <a:cubicBezTo>
                  <a:pt x="1200124" y="1390549"/>
                  <a:pt x="1199759" y="1391494"/>
                  <a:pt x="1199288" y="1392381"/>
                </a:cubicBezTo>
                <a:cubicBezTo>
                  <a:pt x="1199323" y="1392405"/>
                  <a:pt x="1199323" y="1392440"/>
                  <a:pt x="1199347" y="1392464"/>
                </a:cubicBezTo>
                <a:cubicBezTo>
                  <a:pt x="1199665" y="1392310"/>
                  <a:pt x="1199983" y="1392168"/>
                  <a:pt x="1200312" y="1392038"/>
                </a:cubicBezTo>
                <a:cubicBezTo>
                  <a:pt x="1201254" y="1391684"/>
                  <a:pt x="1202102" y="1391282"/>
                  <a:pt x="1202914" y="1390844"/>
                </a:cubicBezTo>
                <a:cubicBezTo>
                  <a:pt x="1204597" y="1389934"/>
                  <a:pt x="1206081" y="1388811"/>
                  <a:pt x="1207446" y="1387239"/>
                </a:cubicBezTo>
                <a:cubicBezTo>
                  <a:pt x="1207729" y="1386919"/>
                  <a:pt x="1208046" y="1386742"/>
                  <a:pt x="1208376" y="1386636"/>
                </a:cubicBezTo>
                <a:cubicBezTo>
                  <a:pt x="1207258" y="1384815"/>
                  <a:pt x="1205845" y="1383160"/>
                  <a:pt x="1204067" y="1381789"/>
                </a:cubicBezTo>
                <a:close/>
                <a:moveTo>
                  <a:pt x="978008" y="1172462"/>
                </a:moveTo>
                <a:cubicBezTo>
                  <a:pt x="976107" y="1174791"/>
                  <a:pt x="972965" y="1178645"/>
                  <a:pt x="970965" y="1182002"/>
                </a:cubicBezTo>
                <a:cubicBezTo>
                  <a:pt x="970329" y="1183066"/>
                  <a:pt x="969803" y="1184094"/>
                  <a:pt x="969476" y="1184993"/>
                </a:cubicBezTo>
                <a:cubicBezTo>
                  <a:pt x="970146" y="1184106"/>
                  <a:pt x="970701" y="1183373"/>
                  <a:pt x="971188" y="1182711"/>
                </a:cubicBezTo>
                <a:cubicBezTo>
                  <a:pt x="974767" y="1177923"/>
                  <a:pt x="974013" y="1178538"/>
                  <a:pt x="978008" y="1172462"/>
                </a:cubicBezTo>
                <a:close/>
                <a:moveTo>
                  <a:pt x="889329" y="1090525"/>
                </a:moveTo>
                <a:cubicBezTo>
                  <a:pt x="886945" y="1104830"/>
                  <a:pt x="884211" y="1115138"/>
                  <a:pt x="881751" y="1124182"/>
                </a:cubicBezTo>
                <a:cubicBezTo>
                  <a:pt x="883866" y="1121002"/>
                  <a:pt x="886081" y="1117940"/>
                  <a:pt x="888275" y="1115032"/>
                </a:cubicBezTo>
                <a:cubicBezTo>
                  <a:pt x="890751" y="1108814"/>
                  <a:pt x="892320" y="1101697"/>
                  <a:pt x="890562" y="1094155"/>
                </a:cubicBezTo>
                <a:cubicBezTo>
                  <a:pt x="890301" y="1092996"/>
                  <a:pt x="889120" y="1091790"/>
                  <a:pt x="889329" y="1090525"/>
                </a:cubicBezTo>
                <a:close/>
                <a:moveTo>
                  <a:pt x="1124183" y="1307005"/>
                </a:moveTo>
                <a:cubicBezTo>
                  <a:pt x="1124607" y="1307501"/>
                  <a:pt x="1130917" y="1319370"/>
                  <a:pt x="1131082" y="1320009"/>
                </a:cubicBezTo>
                <a:cubicBezTo>
                  <a:pt x="1132788" y="1326700"/>
                  <a:pt x="1121440" y="1314854"/>
                  <a:pt x="1122394" y="1307430"/>
                </a:cubicBezTo>
                <a:cubicBezTo>
                  <a:pt x="1122524" y="1306485"/>
                  <a:pt x="1123642" y="1306402"/>
                  <a:pt x="1124183" y="1307005"/>
                </a:cubicBezTo>
                <a:close/>
                <a:moveTo>
                  <a:pt x="1579859" y="1727444"/>
                </a:moveTo>
                <a:cubicBezTo>
                  <a:pt x="1579577" y="1727610"/>
                  <a:pt x="1579307" y="1727799"/>
                  <a:pt x="1579012" y="1727941"/>
                </a:cubicBezTo>
                <a:cubicBezTo>
                  <a:pt x="1577082" y="1728874"/>
                  <a:pt x="1575398" y="1729383"/>
                  <a:pt x="1573844" y="1729619"/>
                </a:cubicBezTo>
                <a:cubicBezTo>
                  <a:pt x="1573056" y="1730766"/>
                  <a:pt x="1572267" y="1731913"/>
                  <a:pt x="1571477" y="1733059"/>
                </a:cubicBezTo>
                <a:cubicBezTo>
                  <a:pt x="1572679" y="1732752"/>
                  <a:pt x="1573880" y="1732456"/>
                  <a:pt x="1575080" y="1732149"/>
                </a:cubicBezTo>
                <a:cubicBezTo>
                  <a:pt x="1576846" y="1730612"/>
                  <a:pt x="1578412" y="1729040"/>
                  <a:pt x="1579859" y="1727444"/>
                </a:cubicBezTo>
                <a:close/>
                <a:moveTo>
                  <a:pt x="1676354" y="1815634"/>
                </a:moveTo>
                <a:cubicBezTo>
                  <a:pt x="1672987" y="1814582"/>
                  <a:pt x="1668984" y="1813648"/>
                  <a:pt x="1664005" y="1812785"/>
                </a:cubicBezTo>
                <a:cubicBezTo>
                  <a:pt x="1661392" y="1813057"/>
                  <a:pt x="1658743" y="1813187"/>
                  <a:pt x="1656083" y="1813305"/>
                </a:cubicBezTo>
                <a:lnTo>
                  <a:pt x="1656094" y="1813305"/>
                </a:lnTo>
                <a:cubicBezTo>
                  <a:pt x="1658719" y="1814274"/>
                  <a:pt x="1660827" y="1815882"/>
                  <a:pt x="1661015" y="1818719"/>
                </a:cubicBezTo>
                <a:cubicBezTo>
                  <a:pt x="1661050" y="1819240"/>
                  <a:pt x="1660579" y="1819925"/>
                  <a:pt x="1660097" y="1820114"/>
                </a:cubicBezTo>
                <a:cubicBezTo>
                  <a:pt x="1657848" y="1820977"/>
                  <a:pt x="1656188" y="1820315"/>
                  <a:pt x="1653999" y="1819476"/>
                </a:cubicBezTo>
                <a:cubicBezTo>
                  <a:pt x="1651009" y="1818329"/>
                  <a:pt x="1647829" y="1817644"/>
                  <a:pt x="1644640" y="1817443"/>
                </a:cubicBezTo>
                <a:cubicBezTo>
                  <a:pt x="1641203" y="1817218"/>
                  <a:pt x="1636788" y="1817123"/>
                  <a:pt x="1632774" y="1817797"/>
                </a:cubicBezTo>
                <a:cubicBezTo>
                  <a:pt x="1632704" y="1817892"/>
                  <a:pt x="1632668" y="1817975"/>
                  <a:pt x="1632574" y="1818057"/>
                </a:cubicBezTo>
                <a:cubicBezTo>
                  <a:pt x="1632492" y="1818128"/>
                  <a:pt x="1632409" y="1818199"/>
                  <a:pt x="1632338" y="1818258"/>
                </a:cubicBezTo>
                <a:cubicBezTo>
                  <a:pt x="1634221" y="1818660"/>
                  <a:pt x="1636082" y="1819180"/>
                  <a:pt x="1637824" y="1819996"/>
                </a:cubicBezTo>
                <a:cubicBezTo>
                  <a:pt x="1639767" y="1820907"/>
                  <a:pt x="1639578" y="1824477"/>
                  <a:pt x="1637117" y="1824441"/>
                </a:cubicBezTo>
                <a:cubicBezTo>
                  <a:pt x="1632974" y="1824382"/>
                  <a:pt x="1628878" y="1824087"/>
                  <a:pt x="1624734" y="1824075"/>
                </a:cubicBezTo>
                <a:cubicBezTo>
                  <a:pt x="1623580" y="1824819"/>
                  <a:pt x="1622450" y="1825647"/>
                  <a:pt x="1621214" y="1826238"/>
                </a:cubicBezTo>
                <a:cubicBezTo>
                  <a:pt x="1627442" y="1828130"/>
                  <a:pt x="1633668" y="1829974"/>
                  <a:pt x="1639908" y="1831735"/>
                </a:cubicBezTo>
                <a:cubicBezTo>
                  <a:pt x="1641909" y="1831227"/>
                  <a:pt x="1643887" y="1830730"/>
                  <a:pt x="1645853" y="1830246"/>
                </a:cubicBezTo>
                <a:cubicBezTo>
                  <a:pt x="1646818" y="1829619"/>
                  <a:pt x="1647830" y="1829004"/>
                  <a:pt x="1648902" y="1828307"/>
                </a:cubicBezTo>
                <a:cubicBezTo>
                  <a:pt x="1652716" y="1825848"/>
                  <a:pt x="1656682" y="1823365"/>
                  <a:pt x="1661074" y="1822077"/>
                </a:cubicBezTo>
                <a:cubicBezTo>
                  <a:pt x="1661921" y="1821828"/>
                  <a:pt x="1662851" y="1821604"/>
                  <a:pt x="1663828" y="1821415"/>
                </a:cubicBezTo>
                <a:cubicBezTo>
                  <a:pt x="1667419" y="1818530"/>
                  <a:pt x="1671515" y="1816580"/>
                  <a:pt x="1676354" y="1815634"/>
                </a:cubicBezTo>
                <a:close/>
                <a:moveTo>
                  <a:pt x="885245" y="1083941"/>
                </a:moveTo>
                <a:cubicBezTo>
                  <a:pt x="865780" y="1095621"/>
                  <a:pt x="874331" y="1104156"/>
                  <a:pt x="875591" y="1111604"/>
                </a:cubicBezTo>
                <a:cubicBezTo>
                  <a:pt x="875091" y="1108636"/>
                  <a:pt x="883902" y="1086577"/>
                  <a:pt x="885245" y="1083941"/>
                </a:cubicBezTo>
                <a:close/>
                <a:moveTo>
                  <a:pt x="1626840" y="1767874"/>
                </a:moveTo>
                <a:cubicBezTo>
                  <a:pt x="1626382" y="1767933"/>
                  <a:pt x="1625841" y="1767862"/>
                  <a:pt x="1625217" y="1767626"/>
                </a:cubicBezTo>
                <a:cubicBezTo>
                  <a:pt x="1616988" y="1764529"/>
                  <a:pt x="1612762" y="1757034"/>
                  <a:pt x="1602544" y="1750827"/>
                </a:cubicBezTo>
                <a:cubicBezTo>
                  <a:pt x="1608512" y="1758109"/>
                  <a:pt x="1623251" y="1780464"/>
                  <a:pt x="1628430" y="1794615"/>
                </a:cubicBezTo>
                <a:cubicBezTo>
                  <a:pt x="1632727" y="1796152"/>
                  <a:pt x="1637047" y="1797594"/>
                  <a:pt x="1641462" y="1798823"/>
                </a:cubicBezTo>
                <a:cubicBezTo>
                  <a:pt x="1628713" y="1787605"/>
                  <a:pt x="1623145" y="1768808"/>
                  <a:pt x="1626840" y="1767874"/>
                </a:cubicBezTo>
                <a:close/>
                <a:moveTo>
                  <a:pt x="1701204" y="1835305"/>
                </a:moveTo>
                <a:cubicBezTo>
                  <a:pt x="1696672" y="1838237"/>
                  <a:pt x="1690868" y="1840460"/>
                  <a:pt x="1685299" y="1841914"/>
                </a:cubicBezTo>
                <a:cubicBezTo>
                  <a:pt x="1687643" y="1842280"/>
                  <a:pt x="1690009" y="1842552"/>
                  <a:pt x="1692362" y="1842871"/>
                </a:cubicBezTo>
                <a:cubicBezTo>
                  <a:pt x="1694518" y="1842103"/>
                  <a:pt x="1696672" y="1841358"/>
                  <a:pt x="1698920" y="1840696"/>
                </a:cubicBezTo>
                <a:cubicBezTo>
                  <a:pt x="1700627" y="1840199"/>
                  <a:pt x="1702499" y="1839407"/>
                  <a:pt x="1704382" y="1838923"/>
                </a:cubicBezTo>
                <a:cubicBezTo>
                  <a:pt x="1703263" y="1837670"/>
                  <a:pt x="1702181" y="1836440"/>
                  <a:pt x="1701204" y="1835305"/>
                </a:cubicBezTo>
                <a:close/>
                <a:moveTo>
                  <a:pt x="950128" y="1140957"/>
                </a:moveTo>
                <a:cubicBezTo>
                  <a:pt x="949642" y="1140697"/>
                  <a:pt x="949203" y="1140484"/>
                  <a:pt x="948693" y="1140200"/>
                </a:cubicBezTo>
                <a:cubicBezTo>
                  <a:pt x="948924" y="1140697"/>
                  <a:pt x="949152" y="1141217"/>
                  <a:pt x="949383" y="1141714"/>
                </a:cubicBezTo>
                <a:cubicBezTo>
                  <a:pt x="949631" y="1141453"/>
                  <a:pt x="949879" y="1141205"/>
                  <a:pt x="950128" y="1140957"/>
                </a:cubicBezTo>
                <a:close/>
                <a:moveTo>
                  <a:pt x="1554032" y="1698208"/>
                </a:moveTo>
                <a:cubicBezTo>
                  <a:pt x="1554031" y="1698220"/>
                  <a:pt x="1554031" y="1698220"/>
                  <a:pt x="1554031" y="1698220"/>
                </a:cubicBezTo>
                <a:cubicBezTo>
                  <a:pt x="1554585" y="1700454"/>
                  <a:pt x="1554914" y="1704970"/>
                  <a:pt x="1552642" y="1706164"/>
                </a:cubicBezTo>
                <a:cubicBezTo>
                  <a:pt x="1552466" y="1706258"/>
                  <a:pt x="1552206" y="1706317"/>
                  <a:pt x="1552018" y="1706187"/>
                </a:cubicBezTo>
                <a:cubicBezTo>
                  <a:pt x="1551807" y="1706034"/>
                  <a:pt x="1551594" y="1705880"/>
                  <a:pt x="1551371" y="1705726"/>
                </a:cubicBezTo>
                <a:cubicBezTo>
                  <a:pt x="1550924" y="1705419"/>
                  <a:pt x="1550818" y="1704793"/>
                  <a:pt x="1550877" y="1704297"/>
                </a:cubicBezTo>
                <a:cubicBezTo>
                  <a:pt x="1550970" y="1703433"/>
                  <a:pt x="1551124" y="1702606"/>
                  <a:pt x="1551323" y="1701802"/>
                </a:cubicBezTo>
                <a:cubicBezTo>
                  <a:pt x="1551688" y="1700371"/>
                  <a:pt x="1552290" y="1699047"/>
                  <a:pt x="1553467" y="1698007"/>
                </a:cubicBezTo>
                <a:cubicBezTo>
                  <a:pt x="1553678" y="1697818"/>
                  <a:pt x="1553972" y="1697971"/>
                  <a:pt x="1554032" y="1698208"/>
                </a:cubicBezTo>
                <a:close/>
                <a:moveTo>
                  <a:pt x="1690280" y="1823176"/>
                </a:moveTo>
                <a:cubicBezTo>
                  <a:pt x="1689974" y="1823058"/>
                  <a:pt x="1689668" y="1822940"/>
                  <a:pt x="1689326" y="1822821"/>
                </a:cubicBezTo>
                <a:cubicBezTo>
                  <a:pt x="1686348" y="1821828"/>
                  <a:pt x="1683370" y="1821509"/>
                  <a:pt x="1680249" y="1821769"/>
                </a:cubicBezTo>
                <a:cubicBezTo>
                  <a:pt x="1679779" y="1821805"/>
                  <a:pt x="1679273" y="1821923"/>
                  <a:pt x="1678801" y="1821982"/>
                </a:cubicBezTo>
                <a:cubicBezTo>
                  <a:pt x="1681298" y="1822821"/>
                  <a:pt x="1683499" y="1824110"/>
                  <a:pt x="1684935" y="1826120"/>
                </a:cubicBezTo>
                <a:cubicBezTo>
                  <a:pt x="1685312" y="1826652"/>
                  <a:pt x="1685171" y="1827361"/>
                  <a:pt x="1684570" y="1827645"/>
                </a:cubicBezTo>
                <a:cubicBezTo>
                  <a:pt x="1681663" y="1829052"/>
                  <a:pt x="1678885" y="1828543"/>
                  <a:pt x="1675753" y="1828047"/>
                </a:cubicBezTo>
                <a:cubicBezTo>
                  <a:pt x="1673163" y="1827633"/>
                  <a:pt x="1670644" y="1827538"/>
                  <a:pt x="1668149" y="1827775"/>
                </a:cubicBezTo>
                <a:cubicBezTo>
                  <a:pt x="1667619" y="1828531"/>
                  <a:pt x="1666913" y="1829217"/>
                  <a:pt x="1665947" y="1829808"/>
                </a:cubicBezTo>
                <a:cubicBezTo>
                  <a:pt x="1672563" y="1829950"/>
                  <a:pt x="1679697" y="1830364"/>
                  <a:pt x="1685183" y="1833165"/>
                </a:cubicBezTo>
                <a:cubicBezTo>
                  <a:pt x="1685547" y="1833355"/>
                  <a:pt x="1685783" y="1833638"/>
                  <a:pt x="1685924" y="1833981"/>
                </a:cubicBezTo>
                <a:cubicBezTo>
                  <a:pt x="1687571" y="1833225"/>
                  <a:pt x="1689232" y="1832492"/>
                  <a:pt x="1690892" y="1831806"/>
                </a:cubicBezTo>
                <a:cubicBezTo>
                  <a:pt x="1689821" y="1831262"/>
                  <a:pt x="1688808" y="1830624"/>
                  <a:pt x="1687984" y="1829666"/>
                </a:cubicBezTo>
                <a:cubicBezTo>
                  <a:pt x="1687537" y="1829134"/>
                  <a:pt x="1687301" y="1828200"/>
                  <a:pt x="1687925" y="1827657"/>
                </a:cubicBezTo>
                <a:cubicBezTo>
                  <a:pt x="1689479" y="1826309"/>
                  <a:pt x="1691198" y="1825872"/>
                  <a:pt x="1692975" y="1825848"/>
                </a:cubicBezTo>
                <a:cubicBezTo>
                  <a:pt x="1692081" y="1824902"/>
                  <a:pt x="1691198" y="1824004"/>
                  <a:pt x="1690280" y="1823176"/>
                </a:cubicBezTo>
                <a:close/>
                <a:moveTo>
                  <a:pt x="653953" y="865881"/>
                </a:moveTo>
                <a:lnTo>
                  <a:pt x="648366" y="868234"/>
                </a:lnTo>
                <a:lnTo>
                  <a:pt x="647529" y="868387"/>
                </a:lnTo>
                <a:cubicBezTo>
                  <a:pt x="647296" y="868448"/>
                  <a:pt x="647060" y="868531"/>
                  <a:pt x="646823" y="868607"/>
                </a:cubicBezTo>
                <a:cubicBezTo>
                  <a:pt x="646616" y="868672"/>
                  <a:pt x="646410" y="868726"/>
                  <a:pt x="646205" y="868805"/>
                </a:cubicBezTo>
                <a:cubicBezTo>
                  <a:pt x="645864" y="868936"/>
                  <a:pt x="645540" y="869094"/>
                  <a:pt x="645220" y="869256"/>
                </a:cubicBezTo>
                <a:cubicBezTo>
                  <a:pt x="645109" y="869312"/>
                  <a:pt x="644988" y="869356"/>
                  <a:pt x="644881" y="869416"/>
                </a:cubicBezTo>
                <a:cubicBezTo>
                  <a:pt x="644464" y="869646"/>
                  <a:pt x="644079" y="869900"/>
                  <a:pt x="643753" y="870175"/>
                </a:cubicBezTo>
                <a:lnTo>
                  <a:pt x="648366" y="868234"/>
                </a:lnTo>
                <a:lnTo>
                  <a:pt x="649007" y="868115"/>
                </a:lnTo>
                <a:cubicBezTo>
                  <a:pt x="649521" y="868070"/>
                  <a:pt x="650007" y="868157"/>
                  <a:pt x="650390" y="868334"/>
                </a:cubicBezTo>
                <a:cubicBezTo>
                  <a:pt x="650932" y="868587"/>
                  <a:pt x="651239" y="869055"/>
                  <a:pt x="650856" y="869862"/>
                </a:cubicBezTo>
                <a:cubicBezTo>
                  <a:pt x="650856" y="869862"/>
                  <a:pt x="648644" y="870593"/>
                  <a:pt x="645599" y="872429"/>
                </a:cubicBezTo>
                <a:cubicBezTo>
                  <a:pt x="644267" y="873233"/>
                  <a:pt x="642789" y="874226"/>
                  <a:pt x="641243" y="875499"/>
                </a:cubicBezTo>
                <a:cubicBezTo>
                  <a:pt x="639541" y="876900"/>
                  <a:pt x="637779" y="878606"/>
                  <a:pt x="636105" y="880668"/>
                </a:cubicBezTo>
                <a:cubicBezTo>
                  <a:pt x="640317" y="878414"/>
                  <a:pt x="645051" y="876637"/>
                  <a:pt x="648205" y="874001"/>
                </a:cubicBezTo>
                <a:cubicBezTo>
                  <a:pt x="649357" y="873040"/>
                  <a:pt x="651088" y="874627"/>
                  <a:pt x="649925" y="875639"/>
                </a:cubicBezTo>
                <a:cubicBezTo>
                  <a:pt x="646772" y="878393"/>
                  <a:pt x="643439" y="880029"/>
                  <a:pt x="640185" y="881776"/>
                </a:cubicBezTo>
                <a:cubicBezTo>
                  <a:pt x="638971" y="882429"/>
                  <a:pt x="637766" y="883092"/>
                  <a:pt x="636589" y="883841"/>
                </a:cubicBezTo>
                <a:cubicBezTo>
                  <a:pt x="636532" y="883876"/>
                  <a:pt x="636479" y="883919"/>
                  <a:pt x="636424" y="883954"/>
                </a:cubicBezTo>
                <a:cubicBezTo>
                  <a:pt x="635038" y="884848"/>
                  <a:pt x="633687" y="885848"/>
                  <a:pt x="632397" y="887078"/>
                </a:cubicBezTo>
                <a:cubicBezTo>
                  <a:pt x="639063" y="885235"/>
                  <a:pt x="643320" y="883734"/>
                  <a:pt x="646100" y="882349"/>
                </a:cubicBezTo>
                <a:cubicBezTo>
                  <a:pt x="649235" y="880787"/>
                  <a:pt x="650464" y="879366"/>
                  <a:pt x="650965" y="877790"/>
                </a:cubicBezTo>
                <a:cubicBezTo>
                  <a:pt x="651301" y="876734"/>
                  <a:pt x="651340" y="875601"/>
                  <a:pt x="651412" y="874300"/>
                </a:cubicBezTo>
                <a:cubicBezTo>
                  <a:pt x="651506" y="872593"/>
                  <a:pt x="651696" y="870593"/>
                  <a:pt x="652807" y="868086"/>
                </a:cubicBezTo>
                <a:cubicBezTo>
                  <a:pt x="652831" y="868032"/>
                  <a:pt x="652849" y="867980"/>
                  <a:pt x="652874" y="867928"/>
                </a:cubicBezTo>
                <a:cubicBezTo>
                  <a:pt x="653168" y="867279"/>
                  <a:pt x="653521" y="866600"/>
                  <a:pt x="653953" y="865881"/>
                </a:cubicBezTo>
                <a:close/>
                <a:moveTo>
                  <a:pt x="958938" y="1146702"/>
                </a:moveTo>
                <a:cubicBezTo>
                  <a:pt x="958614" y="1146998"/>
                  <a:pt x="958296" y="1147282"/>
                  <a:pt x="957975" y="1147577"/>
                </a:cubicBezTo>
                <a:cubicBezTo>
                  <a:pt x="958297" y="1148570"/>
                  <a:pt x="958531" y="1149291"/>
                  <a:pt x="958734" y="1149918"/>
                </a:cubicBezTo>
                <a:cubicBezTo>
                  <a:pt x="959602" y="1152601"/>
                  <a:pt x="959732" y="1152885"/>
                  <a:pt x="961785" y="1157460"/>
                </a:cubicBezTo>
                <a:cubicBezTo>
                  <a:pt x="961652" y="1156053"/>
                  <a:pt x="961514" y="1155001"/>
                  <a:pt x="961356" y="1154126"/>
                </a:cubicBezTo>
                <a:cubicBezTo>
                  <a:pt x="960866" y="1151407"/>
                  <a:pt x="960196" y="1150462"/>
                  <a:pt x="958938" y="1146702"/>
                </a:cubicBezTo>
                <a:close/>
                <a:moveTo>
                  <a:pt x="1536751" y="1679578"/>
                </a:moveTo>
                <a:cubicBezTo>
                  <a:pt x="1538987" y="1680630"/>
                  <a:pt x="1540517" y="1683656"/>
                  <a:pt x="1541023" y="1686942"/>
                </a:cubicBezTo>
                <a:cubicBezTo>
                  <a:pt x="1541472" y="1689922"/>
                  <a:pt x="1541094" y="1693090"/>
                  <a:pt x="1539634" y="1695088"/>
                </a:cubicBezTo>
                <a:cubicBezTo>
                  <a:pt x="1537375" y="1700537"/>
                  <a:pt x="1534266" y="1701424"/>
                  <a:pt x="1531653" y="1699982"/>
                </a:cubicBezTo>
                <a:cubicBezTo>
                  <a:pt x="1529559" y="1698823"/>
                  <a:pt x="1527792" y="1696151"/>
                  <a:pt x="1527085" y="1692983"/>
                </a:cubicBezTo>
                <a:cubicBezTo>
                  <a:pt x="1526932" y="1692321"/>
                  <a:pt x="1526851" y="1691647"/>
                  <a:pt x="1526804" y="1690962"/>
                </a:cubicBezTo>
                <a:cubicBezTo>
                  <a:pt x="1526604" y="1688290"/>
                  <a:pt x="1527227" y="1685488"/>
                  <a:pt x="1529004" y="1683112"/>
                </a:cubicBezTo>
                <a:cubicBezTo>
                  <a:pt x="1529864" y="1681954"/>
                  <a:pt x="1530936" y="1680890"/>
                  <a:pt x="1532383" y="1680003"/>
                </a:cubicBezTo>
                <a:cubicBezTo>
                  <a:pt x="1533114" y="1679566"/>
                  <a:pt x="1533807" y="1679353"/>
                  <a:pt x="1534466" y="1679258"/>
                </a:cubicBezTo>
                <a:cubicBezTo>
                  <a:pt x="1534550" y="1679247"/>
                  <a:pt x="1534631" y="1679211"/>
                  <a:pt x="1534714" y="1679211"/>
                </a:cubicBezTo>
                <a:cubicBezTo>
                  <a:pt x="1535444" y="1679152"/>
                  <a:pt x="1536126" y="1679282"/>
                  <a:pt x="1536751" y="1679578"/>
                </a:cubicBezTo>
                <a:close/>
                <a:moveTo>
                  <a:pt x="1409898" y="1561361"/>
                </a:moveTo>
                <a:cubicBezTo>
                  <a:pt x="1406861" y="1560770"/>
                  <a:pt x="1403989" y="1559552"/>
                  <a:pt x="1401281" y="1557211"/>
                </a:cubicBezTo>
                <a:cubicBezTo>
                  <a:pt x="1395866" y="1552553"/>
                  <a:pt x="1388709" y="1548605"/>
                  <a:pt x="1383741" y="1555982"/>
                </a:cubicBezTo>
                <a:cubicBezTo>
                  <a:pt x="1381787" y="1558866"/>
                  <a:pt x="1380881" y="1561703"/>
                  <a:pt x="1380257" y="1564860"/>
                </a:cubicBezTo>
                <a:cubicBezTo>
                  <a:pt x="1383211" y="1568205"/>
                  <a:pt x="1384330" y="1572603"/>
                  <a:pt x="1389768" y="1570605"/>
                </a:cubicBezTo>
                <a:cubicBezTo>
                  <a:pt x="1391534" y="1569955"/>
                  <a:pt x="1394383" y="1569837"/>
                  <a:pt x="1396019" y="1571043"/>
                </a:cubicBezTo>
                <a:cubicBezTo>
                  <a:pt x="1396808" y="1571634"/>
                  <a:pt x="1397432" y="1572272"/>
                  <a:pt x="1397973" y="1572946"/>
                </a:cubicBezTo>
                <a:cubicBezTo>
                  <a:pt x="1400563" y="1568146"/>
                  <a:pt x="1405024" y="1564387"/>
                  <a:pt x="1409898" y="1561361"/>
                </a:cubicBezTo>
                <a:close/>
                <a:moveTo>
                  <a:pt x="1324399" y="1480666"/>
                </a:moveTo>
                <a:cubicBezTo>
                  <a:pt x="1324352" y="1480772"/>
                  <a:pt x="1324305" y="1480867"/>
                  <a:pt x="1324258" y="1480961"/>
                </a:cubicBezTo>
                <a:cubicBezTo>
                  <a:pt x="1324117" y="1481269"/>
                  <a:pt x="1323964" y="1481552"/>
                  <a:pt x="1323822" y="1481848"/>
                </a:cubicBezTo>
                <a:cubicBezTo>
                  <a:pt x="1322528" y="1484472"/>
                  <a:pt x="1320938" y="1486860"/>
                  <a:pt x="1318784" y="1489248"/>
                </a:cubicBezTo>
                <a:cubicBezTo>
                  <a:pt x="1318643" y="1489414"/>
                  <a:pt x="1318525" y="1489579"/>
                  <a:pt x="1318372" y="1489733"/>
                </a:cubicBezTo>
                <a:cubicBezTo>
                  <a:pt x="1318348" y="1489768"/>
                  <a:pt x="1318325" y="1489792"/>
                  <a:pt x="1318290" y="1489827"/>
                </a:cubicBezTo>
                <a:cubicBezTo>
                  <a:pt x="1316324" y="1491955"/>
                  <a:pt x="1314699" y="1494072"/>
                  <a:pt x="1313334" y="1496199"/>
                </a:cubicBezTo>
                <a:cubicBezTo>
                  <a:pt x="1312533" y="1497452"/>
                  <a:pt x="1311827" y="1498694"/>
                  <a:pt x="1311227" y="1499947"/>
                </a:cubicBezTo>
                <a:cubicBezTo>
                  <a:pt x="1310014" y="1502465"/>
                  <a:pt x="1309214" y="1504995"/>
                  <a:pt x="1308766" y="1507536"/>
                </a:cubicBezTo>
                <a:cubicBezTo>
                  <a:pt x="1308590" y="1508482"/>
                  <a:pt x="1308472" y="1509440"/>
                  <a:pt x="1308401" y="1510397"/>
                </a:cubicBezTo>
                <a:cubicBezTo>
                  <a:pt x="1308331" y="1511520"/>
                  <a:pt x="1308295" y="1512655"/>
                  <a:pt x="1308354" y="1513790"/>
                </a:cubicBezTo>
                <a:cubicBezTo>
                  <a:pt x="1308366" y="1514157"/>
                  <a:pt x="1308390" y="1514535"/>
                  <a:pt x="1308425" y="1514901"/>
                </a:cubicBezTo>
                <a:cubicBezTo>
                  <a:pt x="1308566" y="1516556"/>
                  <a:pt x="1308813" y="1518211"/>
                  <a:pt x="1309202" y="1519890"/>
                </a:cubicBezTo>
                <a:cubicBezTo>
                  <a:pt x="1309367" y="1520564"/>
                  <a:pt x="1309567" y="1521250"/>
                  <a:pt x="1309767" y="1521935"/>
                </a:cubicBezTo>
                <a:cubicBezTo>
                  <a:pt x="1310638" y="1524891"/>
                  <a:pt x="1311874" y="1527882"/>
                  <a:pt x="1313440" y="1530932"/>
                </a:cubicBezTo>
                <a:cubicBezTo>
                  <a:pt x="1314016" y="1532043"/>
                  <a:pt x="1314617" y="1533166"/>
                  <a:pt x="1315264" y="1534289"/>
                </a:cubicBezTo>
                <a:cubicBezTo>
                  <a:pt x="1316783" y="1536902"/>
                  <a:pt x="1318384" y="1539502"/>
                  <a:pt x="1319961" y="1542091"/>
                </a:cubicBezTo>
                <a:cubicBezTo>
                  <a:pt x="1320031" y="1542221"/>
                  <a:pt x="1320103" y="1542340"/>
                  <a:pt x="1320173" y="1542458"/>
                </a:cubicBezTo>
                <a:cubicBezTo>
                  <a:pt x="1320126" y="1542340"/>
                  <a:pt x="1320103" y="1542209"/>
                  <a:pt x="1320054" y="1542091"/>
                </a:cubicBezTo>
                <a:cubicBezTo>
                  <a:pt x="1318666" y="1538474"/>
                  <a:pt x="1317548" y="1534762"/>
                  <a:pt x="1316700" y="1531026"/>
                </a:cubicBezTo>
                <a:cubicBezTo>
                  <a:pt x="1316147" y="1528603"/>
                  <a:pt x="1315712" y="1526167"/>
                  <a:pt x="1315441" y="1523709"/>
                </a:cubicBezTo>
                <a:cubicBezTo>
                  <a:pt x="1315135" y="1521061"/>
                  <a:pt x="1314958" y="1518389"/>
                  <a:pt x="1315029" y="1515705"/>
                </a:cubicBezTo>
                <a:cubicBezTo>
                  <a:pt x="1315064" y="1514393"/>
                  <a:pt x="1317148" y="1513932"/>
                  <a:pt x="1317419" y="1515339"/>
                </a:cubicBezTo>
                <a:cubicBezTo>
                  <a:pt x="1318278" y="1519689"/>
                  <a:pt x="1318949" y="1523874"/>
                  <a:pt x="1319785" y="1527964"/>
                </a:cubicBezTo>
                <a:cubicBezTo>
                  <a:pt x="1319985" y="1528969"/>
                  <a:pt x="1320197" y="1529974"/>
                  <a:pt x="1320432" y="1530967"/>
                </a:cubicBezTo>
                <a:cubicBezTo>
                  <a:pt x="1321280" y="1534655"/>
                  <a:pt x="1322351" y="1538285"/>
                  <a:pt x="1323917" y="1541926"/>
                </a:cubicBezTo>
                <a:cubicBezTo>
                  <a:pt x="1324411" y="1543096"/>
                  <a:pt x="1324953" y="1544267"/>
                  <a:pt x="1325565" y="1545437"/>
                </a:cubicBezTo>
                <a:cubicBezTo>
                  <a:pt x="1326730" y="1547671"/>
                  <a:pt x="1327872" y="1549929"/>
                  <a:pt x="1328978" y="1552199"/>
                </a:cubicBezTo>
                <a:cubicBezTo>
                  <a:pt x="1328131" y="1549291"/>
                  <a:pt x="1327378" y="1546359"/>
                  <a:pt x="1326612" y="1543664"/>
                </a:cubicBezTo>
                <a:cubicBezTo>
                  <a:pt x="1326436" y="1543037"/>
                  <a:pt x="1326259" y="1542411"/>
                  <a:pt x="1326071" y="1541772"/>
                </a:cubicBezTo>
                <a:cubicBezTo>
                  <a:pt x="1324270" y="1535660"/>
                  <a:pt x="1322174" y="1529194"/>
                  <a:pt x="1322292" y="1522822"/>
                </a:cubicBezTo>
                <a:cubicBezTo>
                  <a:pt x="1322304" y="1522290"/>
                  <a:pt x="1322339" y="1521758"/>
                  <a:pt x="1322386" y="1521214"/>
                </a:cubicBezTo>
                <a:cubicBezTo>
                  <a:pt x="1322410" y="1520954"/>
                  <a:pt x="1322410" y="1520682"/>
                  <a:pt x="1322433" y="1520422"/>
                </a:cubicBezTo>
                <a:cubicBezTo>
                  <a:pt x="1322492" y="1519914"/>
                  <a:pt x="1323140" y="1519713"/>
                  <a:pt x="1323410" y="1520197"/>
                </a:cubicBezTo>
                <a:cubicBezTo>
                  <a:pt x="1323669" y="1520670"/>
                  <a:pt x="1323881" y="1521167"/>
                  <a:pt x="1324117" y="1521652"/>
                </a:cubicBezTo>
                <a:cubicBezTo>
                  <a:pt x="1324705" y="1522881"/>
                  <a:pt x="1325235" y="1524134"/>
                  <a:pt x="1325706" y="1525435"/>
                </a:cubicBezTo>
                <a:cubicBezTo>
                  <a:pt x="1327542" y="1530541"/>
                  <a:pt x="1328578" y="1536086"/>
                  <a:pt x="1329944" y="1541370"/>
                </a:cubicBezTo>
                <a:cubicBezTo>
                  <a:pt x="1330332" y="1542871"/>
                  <a:pt x="1330732" y="1544349"/>
                  <a:pt x="1331215" y="1545792"/>
                </a:cubicBezTo>
                <a:cubicBezTo>
                  <a:pt x="1331380" y="1546312"/>
                  <a:pt x="1331592" y="1546844"/>
                  <a:pt x="1331780" y="1547364"/>
                </a:cubicBezTo>
                <a:cubicBezTo>
                  <a:pt x="1331639" y="1545283"/>
                  <a:pt x="1331545" y="1543214"/>
                  <a:pt x="1331474" y="1541146"/>
                </a:cubicBezTo>
                <a:cubicBezTo>
                  <a:pt x="1331333" y="1537327"/>
                  <a:pt x="1331321" y="1533544"/>
                  <a:pt x="1331403" y="1529797"/>
                </a:cubicBezTo>
                <a:cubicBezTo>
                  <a:pt x="1331439" y="1528106"/>
                  <a:pt x="1331486" y="1526428"/>
                  <a:pt x="1331580" y="1524761"/>
                </a:cubicBezTo>
                <a:cubicBezTo>
                  <a:pt x="1331674" y="1522893"/>
                  <a:pt x="1331780" y="1521013"/>
                  <a:pt x="1331945" y="1519181"/>
                </a:cubicBezTo>
                <a:cubicBezTo>
                  <a:pt x="1332192" y="1516474"/>
                  <a:pt x="1332910" y="1514109"/>
                  <a:pt x="1333911" y="1511958"/>
                </a:cubicBezTo>
                <a:cubicBezTo>
                  <a:pt x="1334205" y="1511319"/>
                  <a:pt x="1334523" y="1510693"/>
                  <a:pt x="1334876" y="1510078"/>
                </a:cubicBezTo>
                <a:cubicBezTo>
                  <a:pt x="1334935" y="1509842"/>
                  <a:pt x="1334947" y="1509629"/>
                  <a:pt x="1335017" y="1509392"/>
                </a:cubicBezTo>
                <a:cubicBezTo>
                  <a:pt x="1335524" y="1507406"/>
                  <a:pt x="1335806" y="1505550"/>
                  <a:pt x="1335924" y="1503765"/>
                </a:cubicBezTo>
                <a:cubicBezTo>
                  <a:pt x="1336136" y="1500550"/>
                  <a:pt x="1335747" y="1497618"/>
                  <a:pt x="1334853" y="1494923"/>
                </a:cubicBezTo>
                <a:cubicBezTo>
                  <a:pt x="1334064" y="1492558"/>
                  <a:pt x="1332922" y="1490348"/>
                  <a:pt x="1331451" y="1488291"/>
                </a:cubicBezTo>
                <a:cubicBezTo>
                  <a:pt x="1330485" y="1486919"/>
                  <a:pt x="1329402" y="1485595"/>
                  <a:pt x="1328202" y="1484330"/>
                </a:cubicBezTo>
                <a:cubicBezTo>
                  <a:pt x="1327542" y="1483633"/>
                  <a:pt x="1326848" y="1482947"/>
                  <a:pt x="1326130" y="1482285"/>
                </a:cubicBezTo>
                <a:cubicBezTo>
                  <a:pt x="1325553" y="1481741"/>
                  <a:pt x="1325011" y="1481198"/>
                  <a:pt x="1324399" y="1480666"/>
                </a:cubicBezTo>
                <a:close/>
                <a:moveTo>
                  <a:pt x="1489829" y="1630848"/>
                </a:moveTo>
                <a:cubicBezTo>
                  <a:pt x="1490253" y="1631297"/>
                  <a:pt x="1490347" y="1631924"/>
                  <a:pt x="1490217" y="1632503"/>
                </a:cubicBezTo>
                <a:cubicBezTo>
                  <a:pt x="1490064" y="1633213"/>
                  <a:pt x="1489547" y="1633815"/>
                  <a:pt x="1488687" y="1633768"/>
                </a:cubicBezTo>
                <a:cubicBezTo>
                  <a:pt x="1488593" y="1633768"/>
                  <a:pt x="1488499" y="1633792"/>
                  <a:pt x="1488405" y="1633792"/>
                </a:cubicBezTo>
                <a:cubicBezTo>
                  <a:pt x="1486274" y="1633780"/>
                  <a:pt x="1484379" y="1634702"/>
                  <a:pt x="1482330" y="1634761"/>
                </a:cubicBezTo>
                <a:cubicBezTo>
                  <a:pt x="1482001" y="1634773"/>
                  <a:pt x="1481683" y="1634820"/>
                  <a:pt x="1481330" y="1634773"/>
                </a:cubicBezTo>
                <a:cubicBezTo>
                  <a:pt x="1480977" y="1634726"/>
                  <a:pt x="1480671" y="1634537"/>
                  <a:pt x="1480400" y="1634288"/>
                </a:cubicBezTo>
                <a:cubicBezTo>
                  <a:pt x="1480247" y="1634170"/>
                  <a:pt x="1480117" y="1634040"/>
                  <a:pt x="1480000" y="1633886"/>
                </a:cubicBezTo>
                <a:cubicBezTo>
                  <a:pt x="1479658" y="1633390"/>
                  <a:pt x="1479505" y="1632775"/>
                  <a:pt x="1479646" y="1632208"/>
                </a:cubicBezTo>
                <a:cubicBezTo>
                  <a:pt x="1479670" y="1632137"/>
                  <a:pt x="1479705" y="1632089"/>
                  <a:pt x="1479729" y="1632018"/>
                </a:cubicBezTo>
                <a:cubicBezTo>
                  <a:pt x="1480859" y="1628224"/>
                  <a:pt x="1484897" y="1627857"/>
                  <a:pt x="1487934" y="1629465"/>
                </a:cubicBezTo>
                <a:cubicBezTo>
                  <a:pt x="1488475" y="1629760"/>
                  <a:pt x="1488981" y="1630103"/>
                  <a:pt x="1489441" y="1630517"/>
                </a:cubicBezTo>
                <a:cubicBezTo>
                  <a:pt x="1489570" y="1630635"/>
                  <a:pt x="1489711" y="1630730"/>
                  <a:pt x="1489829" y="1630848"/>
                </a:cubicBezTo>
                <a:close/>
                <a:moveTo>
                  <a:pt x="1134931" y="1302713"/>
                </a:moveTo>
                <a:cubicBezTo>
                  <a:pt x="1137898" y="1312229"/>
                  <a:pt x="1140417" y="1317667"/>
                  <a:pt x="1141194" y="1319251"/>
                </a:cubicBezTo>
                <a:cubicBezTo>
                  <a:pt x="1141347" y="1319570"/>
                  <a:pt x="1141465" y="1319795"/>
                  <a:pt x="1141465" y="1319795"/>
                </a:cubicBezTo>
                <a:cubicBezTo>
                  <a:pt x="1141535" y="1320043"/>
                  <a:pt x="1141570" y="1320244"/>
                  <a:pt x="1141594" y="1320445"/>
                </a:cubicBezTo>
                <a:cubicBezTo>
                  <a:pt x="1141959" y="1323034"/>
                  <a:pt x="1138345" y="1320930"/>
                  <a:pt x="1135508" y="1315326"/>
                </a:cubicBezTo>
                <a:lnTo>
                  <a:pt x="1135508" y="1315315"/>
                </a:lnTo>
                <a:cubicBezTo>
                  <a:pt x="1134696" y="1313707"/>
                  <a:pt x="1133954" y="1311804"/>
                  <a:pt x="1133401" y="1309640"/>
                </a:cubicBezTo>
                <a:cubicBezTo>
                  <a:pt x="1132883" y="1307666"/>
                  <a:pt x="1132506" y="1305503"/>
                  <a:pt x="1132377" y="1303126"/>
                </a:cubicBezTo>
                <a:cubicBezTo>
                  <a:pt x="1132306" y="1301613"/>
                  <a:pt x="1134496" y="1301306"/>
                  <a:pt x="1134931" y="1302713"/>
                </a:cubicBezTo>
                <a:close/>
                <a:moveTo>
                  <a:pt x="1052984" y="1225128"/>
                </a:moveTo>
                <a:cubicBezTo>
                  <a:pt x="1052689" y="1224891"/>
                  <a:pt x="1052403" y="1224631"/>
                  <a:pt x="1052104" y="1224395"/>
                </a:cubicBezTo>
                <a:cubicBezTo>
                  <a:pt x="1050616" y="1223224"/>
                  <a:pt x="1049091" y="1222113"/>
                  <a:pt x="1047512" y="1221108"/>
                </a:cubicBezTo>
                <a:lnTo>
                  <a:pt x="1047509" y="1221108"/>
                </a:lnTo>
                <a:cubicBezTo>
                  <a:pt x="1046296" y="1220328"/>
                  <a:pt x="1045046" y="1219642"/>
                  <a:pt x="1043780" y="1218992"/>
                </a:cubicBezTo>
                <a:cubicBezTo>
                  <a:pt x="1041955" y="1218046"/>
                  <a:pt x="1040095" y="1217195"/>
                  <a:pt x="1038162" y="1216569"/>
                </a:cubicBezTo>
                <a:cubicBezTo>
                  <a:pt x="1039369" y="1220186"/>
                  <a:pt x="1040470" y="1227090"/>
                  <a:pt x="1042173" y="1235637"/>
                </a:cubicBezTo>
                <a:cubicBezTo>
                  <a:pt x="1042707" y="1238309"/>
                  <a:pt x="1043300" y="1241146"/>
                  <a:pt x="1043974" y="1244101"/>
                </a:cubicBezTo>
                <a:cubicBezTo>
                  <a:pt x="1045806" y="1252128"/>
                  <a:pt x="1048244" y="1260983"/>
                  <a:pt x="1051718" y="1269719"/>
                </a:cubicBezTo>
                <a:cubicBezTo>
                  <a:pt x="1051913" y="1270215"/>
                  <a:pt x="1052119" y="1270700"/>
                  <a:pt x="1052320" y="1271185"/>
                </a:cubicBezTo>
                <a:cubicBezTo>
                  <a:pt x="1052794" y="1272343"/>
                  <a:pt x="1053270" y="1273490"/>
                  <a:pt x="1053782" y="1274637"/>
                </a:cubicBezTo>
                <a:cubicBezTo>
                  <a:pt x="1054465" y="1276150"/>
                  <a:pt x="1055228" y="1277486"/>
                  <a:pt x="1055959" y="1278904"/>
                </a:cubicBezTo>
                <a:cubicBezTo>
                  <a:pt x="1056384" y="1279720"/>
                  <a:pt x="1056787" y="1280595"/>
                  <a:pt x="1057226" y="1281387"/>
                </a:cubicBezTo>
                <a:cubicBezTo>
                  <a:pt x="1058741" y="1284094"/>
                  <a:pt x="1060310" y="1286659"/>
                  <a:pt x="1061946" y="1288977"/>
                </a:cubicBezTo>
                <a:cubicBezTo>
                  <a:pt x="1062570" y="1289875"/>
                  <a:pt x="1063206" y="1290643"/>
                  <a:pt x="1063841" y="1291483"/>
                </a:cubicBezTo>
                <a:cubicBezTo>
                  <a:pt x="1065760" y="1294013"/>
                  <a:pt x="1067679" y="1296341"/>
                  <a:pt x="1069598" y="1298446"/>
                </a:cubicBezTo>
                <a:cubicBezTo>
                  <a:pt x="1070010" y="1298895"/>
                  <a:pt x="1070422" y="1299403"/>
                  <a:pt x="1070834" y="1299841"/>
                </a:cubicBezTo>
                <a:cubicBezTo>
                  <a:pt x="1072411" y="1301508"/>
                  <a:pt x="1073942" y="1303056"/>
                  <a:pt x="1075425" y="1304475"/>
                </a:cubicBezTo>
                <a:cubicBezTo>
                  <a:pt x="1075472" y="1304522"/>
                  <a:pt x="1075507" y="1304558"/>
                  <a:pt x="1075554" y="1304605"/>
                </a:cubicBezTo>
                <a:cubicBezTo>
                  <a:pt x="1076767" y="1305763"/>
                  <a:pt x="1077932" y="1306863"/>
                  <a:pt x="1079039" y="1307891"/>
                </a:cubicBezTo>
                <a:cubicBezTo>
                  <a:pt x="1079074" y="1307927"/>
                  <a:pt x="1079121" y="1307962"/>
                  <a:pt x="1079157" y="1307998"/>
                </a:cubicBezTo>
                <a:cubicBezTo>
                  <a:pt x="1081688" y="1310350"/>
                  <a:pt x="1083889" y="1312372"/>
                  <a:pt x="1085513" y="1314169"/>
                </a:cubicBezTo>
                <a:cubicBezTo>
                  <a:pt x="1086184" y="1314925"/>
                  <a:pt x="1086455" y="1315729"/>
                  <a:pt x="1086514" y="1316509"/>
                </a:cubicBezTo>
                <a:cubicBezTo>
                  <a:pt x="1087562" y="1317514"/>
                  <a:pt x="1088315" y="1318401"/>
                  <a:pt x="1088927" y="1319240"/>
                </a:cubicBezTo>
                <a:cubicBezTo>
                  <a:pt x="1089834" y="1320493"/>
                  <a:pt x="1090328" y="1321534"/>
                  <a:pt x="1090446" y="1322349"/>
                </a:cubicBezTo>
                <a:cubicBezTo>
                  <a:pt x="1090563" y="1323118"/>
                  <a:pt x="1090399" y="1323662"/>
                  <a:pt x="1089998" y="1323945"/>
                </a:cubicBezTo>
                <a:cubicBezTo>
                  <a:pt x="1089551" y="1324276"/>
                  <a:pt x="1088868" y="1324324"/>
                  <a:pt x="1088009" y="1323957"/>
                </a:cubicBezTo>
                <a:cubicBezTo>
                  <a:pt x="1087397" y="1323709"/>
                  <a:pt x="1086785" y="1323508"/>
                  <a:pt x="1086173" y="1323271"/>
                </a:cubicBezTo>
                <a:cubicBezTo>
                  <a:pt x="1083289" y="1322184"/>
                  <a:pt x="1080334" y="1321309"/>
                  <a:pt x="1077355" y="1320564"/>
                </a:cubicBezTo>
                <a:cubicBezTo>
                  <a:pt x="1074966" y="1319961"/>
                  <a:pt x="1072576" y="1319406"/>
                  <a:pt x="1070175" y="1318862"/>
                </a:cubicBezTo>
                <a:cubicBezTo>
                  <a:pt x="1068515" y="1318484"/>
                  <a:pt x="1066867" y="1318093"/>
                  <a:pt x="1065230" y="1317691"/>
                </a:cubicBezTo>
                <a:cubicBezTo>
                  <a:pt x="1065077" y="1317656"/>
                  <a:pt x="1064913" y="1317609"/>
                  <a:pt x="1064760" y="1317573"/>
                </a:cubicBezTo>
                <a:cubicBezTo>
                  <a:pt x="1062393" y="1316970"/>
                  <a:pt x="1060063" y="1316308"/>
                  <a:pt x="1057777" y="1315516"/>
                </a:cubicBezTo>
                <a:cubicBezTo>
                  <a:pt x="1056877" y="1315209"/>
                  <a:pt x="1055990" y="1314866"/>
                  <a:pt x="1055108" y="1314500"/>
                </a:cubicBezTo>
                <a:cubicBezTo>
                  <a:pt x="1054829" y="1314381"/>
                  <a:pt x="1054539" y="1314299"/>
                  <a:pt x="1054263" y="1314180"/>
                </a:cubicBezTo>
                <a:cubicBezTo>
                  <a:pt x="1054396" y="1314441"/>
                  <a:pt x="1054564" y="1314677"/>
                  <a:pt x="1054698" y="1314949"/>
                </a:cubicBezTo>
                <a:cubicBezTo>
                  <a:pt x="1055137" y="1315788"/>
                  <a:pt x="1055654" y="1316592"/>
                  <a:pt x="1056112" y="1317420"/>
                </a:cubicBezTo>
                <a:cubicBezTo>
                  <a:pt x="1057300" y="1319595"/>
                  <a:pt x="1058463" y="1321770"/>
                  <a:pt x="1059768" y="1323851"/>
                </a:cubicBezTo>
                <a:cubicBezTo>
                  <a:pt x="1059851" y="1323969"/>
                  <a:pt x="1059921" y="1324099"/>
                  <a:pt x="1060004" y="1324229"/>
                </a:cubicBezTo>
                <a:cubicBezTo>
                  <a:pt x="1060851" y="1325565"/>
                  <a:pt x="1061805" y="1326830"/>
                  <a:pt x="1062700" y="1328130"/>
                </a:cubicBezTo>
                <a:cubicBezTo>
                  <a:pt x="1062982" y="1328556"/>
                  <a:pt x="1063276" y="1328969"/>
                  <a:pt x="1063571" y="1329383"/>
                </a:cubicBezTo>
                <a:cubicBezTo>
                  <a:pt x="1064689" y="1331003"/>
                  <a:pt x="1065784" y="1332634"/>
                  <a:pt x="1066961" y="1334195"/>
                </a:cubicBezTo>
                <a:cubicBezTo>
                  <a:pt x="1066985" y="1334230"/>
                  <a:pt x="1067008" y="1334266"/>
                  <a:pt x="1067032" y="1334289"/>
                </a:cubicBezTo>
                <a:cubicBezTo>
                  <a:pt x="1067820" y="1335330"/>
                  <a:pt x="1068644" y="1336334"/>
                  <a:pt x="1069457" y="1337351"/>
                </a:cubicBezTo>
                <a:cubicBezTo>
                  <a:pt x="1069598" y="1337540"/>
                  <a:pt x="1069739" y="1337717"/>
                  <a:pt x="1069880" y="1337907"/>
                </a:cubicBezTo>
                <a:cubicBezTo>
                  <a:pt x="1069939" y="1337978"/>
                  <a:pt x="1070010" y="1338060"/>
                  <a:pt x="1070069" y="1338143"/>
                </a:cubicBezTo>
                <a:cubicBezTo>
                  <a:pt x="1072152" y="1338450"/>
                  <a:pt x="1074130" y="1338770"/>
                  <a:pt x="1075955" y="1339077"/>
                </a:cubicBezTo>
                <a:cubicBezTo>
                  <a:pt x="1077873" y="1339384"/>
                  <a:pt x="1079627" y="1339680"/>
                  <a:pt x="1081158" y="1339905"/>
                </a:cubicBezTo>
                <a:cubicBezTo>
                  <a:pt x="1081440" y="1339774"/>
                  <a:pt x="1081757" y="1339727"/>
                  <a:pt x="1082076" y="1339739"/>
                </a:cubicBezTo>
                <a:cubicBezTo>
                  <a:pt x="1082300" y="1339751"/>
                  <a:pt x="1082535" y="1339774"/>
                  <a:pt x="1082771" y="1339881"/>
                </a:cubicBezTo>
                <a:cubicBezTo>
                  <a:pt x="1083336" y="1340129"/>
                  <a:pt x="1083924" y="1340354"/>
                  <a:pt x="1084513" y="1340567"/>
                </a:cubicBezTo>
                <a:cubicBezTo>
                  <a:pt x="1086231" y="1340992"/>
                  <a:pt x="1087903" y="1341548"/>
                  <a:pt x="1089528" y="1342222"/>
                </a:cubicBezTo>
                <a:cubicBezTo>
                  <a:pt x="1090987" y="1342824"/>
                  <a:pt x="1092388" y="1343510"/>
                  <a:pt x="1093765" y="1344290"/>
                </a:cubicBezTo>
                <a:cubicBezTo>
                  <a:pt x="1094060" y="1344456"/>
                  <a:pt x="1094354" y="1344610"/>
                  <a:pt x="1094637" y="1344787"/>
                </a:cubicBezTo>
                <a:cubicBezTo>
                  <a:pt x="1094731" y="1343888"/>
                  <a:pt x="1094801" y="1343037"/>
                  <a:pt x="1094825" y="1342233"/>
                </a:cubicBezTo>
                <a:cubicBezTo>
                  <a:pt x="1094837" y="1341879"/>
                  <a:pt x="1094872" y="1341489"/>
                  <a:pt x="1094860" y="1341146"/>
                </a:cubicBezTo>
                <a:cubicBezTo>
                  <a:pt x="1094860" y="1340567"/>
                  <a:pt x="1094966" y="1340046"/>
                  <a:pt x="1095013" y="1339491"/>
                </a:cubicBezTo>
                <a:cubicBezTo>
                  <a:pt x="1093895" y="1339219"/>
                  <a:pt x="1092812" y="1338770"/>
                  <a:pt x="1091752" y="1338273"/>
                </a:cubicBezTo>
                <a:cubicBezTo>
                  <a:pt x="1089987" y="1337457"/>
                  <a:pt x="1088256" y="1336500"/>
                  <a:pt x="1086396" y="1335921"/>
                </a:cubicBezTo>
                <a:cubicBezTo>
                  <a:pt x="1084572" y="1335365"/>
                  <a:pt x="1085549" y="1332741"/>
                  <a:pt x="1087244" y="1332871"/>
                </a:cubicBezTo>
                <a:cubicBezTo>
                  <a:pt x="1089610" y="1333048"/>
                  <a:pt x="1092306" y="1333190"/>
                  <a:pt x="1094695" y="1333958"/>
                </a:cubicBezTo>
                <a:cubicBezTo>
                  <a:pt x="1095178" y="1334124"/>
                  <a:pt x="1095637" y="1334301"/>
                  <a:pt x="1096084" y="1334514"/>
                </a:cubicBezTo>
                <a:cubicBezTo>
                  <a:pt x="1096979" y="1332185"/>
                  <a:pt x="1098249" y="1330045"/>
                  <a:pt x="1099487" y="1327870"/>
                </a:cubicBezTo>
                <a:cubicBezTo>
                  <a:pt x="1100864" y="1325458"/>
                  <a:pt x="1102182" y="1322988"/>
                  <a:pt x="1102947" y="1320068"/>
                </a:cubicBezTo>
                <a:cubicBezTo>
                  <a:pt x="1103042" y="1319689"/>
                  <a:pt x="1103077" y="1319276"/>
                  <a:pt x="1103159" y="1318886"/>
                </a:cubicBezTo>
                <a:cubicBezTo>
                  <a:pt x="1102500" y="1318566"/>
                  <a:pt x="1101853" y="1318235"/>
                  <a:pt x="1101158" y="1317963"/>
                </a:cubicBezTo>
                <a:cubicBezTo>
                  <a:pt x="1100063" y="1317526"/>
                  <a:pt x="1098921" y="1317148"/>
                  <a:pt x="1097733" y="1316829"/>
                </a:cubicBezTo>
                <a:cubicBezTo>
                  <a:pt x="1095025" y="1316107"/>
                  <a:pt x="1096037" y="1311662"/>
                  <a:pt x="1098768" y="1312029"/>
                </a:cubicBezTo>
                <a:cubicBezTo>
                  <a:pt x="1100146" y="1312218"/>
                  <a:pt x="1101511" y="1312537"/>
                  <a:pt x="1102865" y="1312916"/>
                </a:cubicBezTo>
                <a:cubicBezTo>
                  <a:pt x="1103195" y="1313010"/>
                  <a:pt x="1103512" y="1313117"/>
                  <a:pt x="1103842" y="1313223"/>
                </a:cubicBezTo>
                <a:cubicBezTo>
                  <a:pt x="1104148" y="1310244"/>
                  <a:pt x="1104596" y="1307832"/>
                  <a:pt x="1105161" y="1305905"/>
                </a:cubicBezTo>
                <a:cubicBezTo>
                  <a:pt x="1104902" y="1305657"/>
                  <a:pt x="1104607" y="1305409"/>
                  <a:pt x="1104337" y="1305172"/>
                </a:cubicBezTo>
                <a:cubicBezTo>
                  <a:pt x="1099969" y="1301177"/>
                  <a:pt x="1094295" y="1297264"/>
                  <a:pt x="1086231" y="1293658"/>
                </a:cubicBezTo>
                <a:cubicBezTo>
                  <a:pt x="1084301" y="1292807"/>
                  <a:pt x="1085137" y="1289438"/>
                  <a:pt x="1087291" y="1290005"/>
                </a:cubicBezTo>
                <a:cubicBezTo>
                  <a:pt x="1092494" y="1291365"/>
                  <a:pt x="1098050" y="1293847"/>
                  <a:pt x="1103277" y="1297110"/>
                </a:cubicBezTo>
                <a:cubicBezTo>
                  <a:pt x="1095072" y="1287097"/>
                  <a:pt x="1090057" y="1284792"/>
                  <a:pt x="1083736" y="1281292"/>
                </a:cubicBezTo>
                <a:cubicBezTo>
                  <a:pt x="1083712" y="1281281"/>
                  <a:pt x="1083689" y="1281269"/>
                  <a:pt x="1083665" y="1281257"/>
                </a:cubicBezTo>
                <a:cubicBezTo>
                  <a:pt x="1081464" y="1280039"/>
                  <a:pt x="1079109" y="1278668"/>
                  <a:pt x="1076402" y="1276788"/>
                </a:cubicBezTo>
                <a:cubicBezTo>
                  <a:pt x="1076049" y="1276540"/>
                  <a:pt x="1075825" y="1276280"/>
                  <a:pt x="1075637" y="1276032"/>
                </a:cubicBezTo>
                <a:cubicBezTo>
                  <a:pt x="1074848" y="1275003"/>
                  <a:pt x="1075413" y="1274058"/>
                  <a:pt x="1077226" y="1273738"/>
                </a:cubicBezTo>
                <a:cubicBezTo>
                  <a:pt x="1079298" y="1273372"/>
                  <a:pt x="1082971" y="1273833"/>
                  <a:pt x="1088091" y="1276079"/>
                </a:cubicBezTo>
                <a:cubicBezTo>
                  <a:pt x="1086008" y="1273762"/>
                  <a:pt x="1083324" y="1271185"/>
                  <a:pt x="1080451" y="1268655"/>
                </a:cubicBezTo>
                <a:cubicBezTo>
                  <a:pt x="1079663" y="1267946"/>
                  <a:pt x="1078886" y="1267272"/>
                  <a:pt x="1078050" y="1266574"/>
                </a:cubicBezTo>
                <a:cubicBezTo>
                  <a:pt x="1074941" y="1263974"/>
                  <a:pt x="1071693" y="1261491"/>
                  <a:pt x="1068609" y="1259517"/>
                </a:cubicBezTo>
                <a:cubicBezTo>
                  <a:pt x="1066831" y="1258370"/>
                  <a:pt x="1068303" y="1255627"/>
                  <a:pt x="1070245" y="1256266"/>
                </a:cubicBezTo>
                <a:cubicBezTo>
                  <a:pt x="1072941" y="1257164"/>
                  <a:pt x="1075378" y="1258276"/>
                  <a:pt x="1077720" y="1259529"/>
                </a:cubicBezTo>
                <a:cubicBezTo>
                  <a:pt x="1074895" y="1256384"/>
                  <a:pt x="1072199" y="1253098"/>
                  <a:pt x="1069292" y="1250119"/>
                </a:cubicBezTo>
                <a:cubicBezTo>
                  <a:pt x="1069127" y="1249953"/>
                  <a:pt x="1068962" y="1249811"/>
                  <a:pt x="1068809" y="1249646"/>
                </a:cubicBezTo>
                <a:cubicBezTo>
                  <a:pt x="1064183" y="1245023"/>
                  <a:pt x="1058988" y="1241205"/>
                  <a:pt x="1051832" y="1240058"/>
                </a:cubicBezTo>
                <a:cubicBezTo>
                  <a:pt x="1049492" y="1239692"/>
                  <a:pt x="1049765" y="1236429"/>
                  <a:pt x="1052117" y="1236405"/>
                </a:cubicBezTo>
                <a:cubicBezTo>
                  <a:pt x="1054659" y="1236370"/>
                  <a:pt x="1057273" y="1236819"/>
                  <a:pt x="1059874" y="1237588"/>
                </a:cubicBezTo>
                <a:cubicBezTo>
                  <a:pt x="1060086" y="1237659"/>
                  <a:pt x="1060298" y="1237682"/>
                  <a:pt x="1060498" y="1237741"/>
                </a:cubicBezTo>
                <a:cubicBezTo>
                  <a:pt x="1063300" y="1238640"/>
                  <a:pt x="1066090" y="1239940"/>
                  <a:pt x="1068762" y="1241536"/>
                </a:cubicBezTo>
                <a:cubicBezTo>
                  <a:pt x="1066961" y="1239302"/>
                  <a:pt x="1064983" y="1236961"/>
                  <a:pt x="1062888" y="1234632"/>
                </a:cubicBezTo>
                <a:cubicBezTo>
                  <a:pt x="1062499" y="1234207"/>
                  <a:pt x="1062099" y="1233793"/>
                  <a:pt x="1061711" y="1233367"/>
                </a:cubicBezTo>
                <a:cubicBezTo>
                  <a:pt x="1059022" y="1230483"/>
                  <a:pt x="1056106" y="1227669"/>
                  <a:pt x="1052984" y="1225128"/>
                </a:cubicBezTo>
                <a:close/>
                <a:moveTo>
                  <a:pt x="1283610" y="1435755"/>
                </a:moveTo>
                <a:cubicBezTo>
                  <a:pt x="1282597" y="1436713"/>
                  <a:pt x="1281715" y="1437717"/>
                  <a:pt x="1280867" y="1438746"/>
                </a:cubicBezTo>
                <a:cubicBezTo>
                  <a:pt x="1280102" y="1439656"/>
                  <a:pt x="1279431" y="1440637"/>
                  <a:pt x="1278783" y="1441630"/>
                </a:cubicBezTo>
                <a:cubicBezTo>
                  <a:pt x="1278336" y="1442316"/>
                  <a:pt x="1277865" y="1442990"/>
                  <a:pt x="1277477" y="1443711"/>
                </a:cubicBezTo>
                <a:cubicBezTo>
                  <a:pt x="1276005" y="1446430"/>
                  <a:pt x="1274863" y="1449433"/>
                  <a:pt x="1273980" y="1452920"/>
                </a:cubicBezTo>
                <a:cubicBezTo>
                  <a:pt x="1273568" y="1454528"/>
                  <a:pt x="1272238" y="1455332"/>
                  <a:pt x="1270696" y="1455521"/>
                </a:cubicBezTo>
                <a:cubicBezTo>
                  <a:pt x="1265222" y="1456573"/>
                  <a:pt x="1261338" y="1459304"/>
                  <a:pt x="1258924" y="1463571"/>
                </a:cubicBezTo>
                <a:cubicBezTo>
                  <a:pt x="1258854" y="1465085"/>
                  <a:pt x="1258677" y="1466574"/>
                  <a:pt x="1258442" y="1468064"/>
                </a:cubicBezTo>
                <a:cubicBezTo>
                  <a:pt x="1258383" y="1468383"/>
                  <a:pt x="1258312" y="1468702"/>
                  <a:pt x="1258253" y="1469010"/>
                </a:cubicBezTo>
                <a:cubicBezTo>
                  <a:pt x="1258100" y="1469825"/>
                  <a:pt x="1257971" y="1470641"/>
                  <a:pt x="1257759" y="1471433"/>
                </a:cubicBezTo>
                <a:cubicBezTo>
                  <a:pt x="1258712" y="1470274"/>
                  <a:pt x="1259666" y="1469163"/>
                  <a:pt x="1260608" y="1468087"/>
                </a:cubicBezTo>
                <a:cubicBezTo>
                  <a:pt x="1260867" y="1467780"/>
                  <a:pt x="1261137" y="1467484"/>
                  <a:pt x="1261408" y="1467177"/>
                </a:cubicBezTo>
                <a:cubicBezTo>
                  <a:pt x="1261726" y="1466811"/>
                  <a:pt x="1262044" y="1466491"/>
                  <a:pt x="1262362" y="1466149"/>
                </a:cubicBezTo>
                <a:cubicBezTo>
                  <a:pt x="1262939" y="1465522"/>
                  <a:pt x="1263527" y="1464860"/>
                  <a:pt x="1264080" y="1464293"/>
                </a:cubicBezTo>
                <a:cubicBezTo>
                  <a:pt x="1264210" y="1464163"/>
                  <a:pt x="1264386" y="1464103"/>
                  <a:pt x="1264539" y="1463997"/>
                </a:cubicBezTo>
                <a:cubicBezTo>
                  <a:pt x="1265411" y="1463453"/>
                  <a:pt x="1266494" y="1463477"/>
                  <a:pt x="1267294" y="1464092"/>
                </a:cubicBezTo>
                <a:cubicBezTo>
                  <a:pt x="1267529" y="1464269"/>
                  <a:pt x="1267765" y="1464446"/>
                  <a:pt x="1267930" y="1464718"/>
                </a:cubicBezTo>
                <a:cubicBezTo>
                  <a:pt x="1268059" y="1464931"/>
                  <a:pt x="1268236" y="1465108"/>
                  <a:pt x="1268377" y="1465321"/>
                </a:cubicBezTo>
                <a:cubicBezTo>
                  <a:pt x="1268401" y="1465368"/>
                  <a:pt x="1268436" y="1465416"/>
                  <a:pt x="1268471" y="1465463"/>
                </a:cubicBezTo>
                <a:cubicBezTo>
                  <a:pt x="1269684" y="1467224"/>
                  <a:pt x="1271120" y="1468797"/>
                  <a:pt x="1272733" y="1470204"/>
                </a:cubicBezTo>
                <a:cubicBezTo>
                  <a:pt x="1273133" y="1470546"/>
                  <a:pt x="1273557" y="1470866"/>
                  <a:pt x="1273969" y="1471197"/>
                </a:cubicBezTo>
                <a:cubicBezTo>
                  <a:pt x="1274192" y="1471374"/>
                  <a:pt x="1274404" y="1471563"/>
                  <a:pt x="1274640" y="1471740"/>
                </a:cubicBezTo>
                <a:cubicBezTo>
                  <a:pt x="1275122" y="1472107"/>
                  <a:pt x="1275617" y="1472461"/>
                  <a:pt x="1276111" y="1472816"/>
                </a:cubicBezTo>
                <a:cubicBezTo>
                  <a:pt x="1276700" y="1473230"/>
                  <a:pt x="1277288" y="1473655"/>
                  <a:pt x="1277889" y="1474057"/>
                </a:cubicBezTo>
                <a:cubicBezTo>
                  <a:pt x="1277441" y="1472982"/>
                  <a:pt x="1277018" y="1471835"/>
                  <a:pt x="1276641" y="1470676"/>
                </a:cubicBezTo>
                <a:cubicBezTo>
                  <a:pt x="1276500" y="1470263"/>
                  <a:pt x="1276370" y="1469849"/>
                  <a:pt x="1276252" y="1469423"/>
                </a:cubicBezTo>
                <a:cubicBezTo>
                  <a:pt x="1275829" y="1467993"/>
                  <a:pt x="1275511" y="1466539"/>
                  <a:pt x="1275334" y="1465073"/>
                </a:cubicBezTo>
                <a:cubicBezTo>
                  <a:pt x="1275252" y="1464517"/>
                  <a:pt x="1275205" y="1463962"/>
                  <a:pt x="1275181" y="1463406"/>
                </a:cubicBezTo>
                <a:cubicBezTo>
                  <a:pt x="1275146" y="1462744"/>
                  <a:pt x="1275158" y="1462082"/>
                  <a:pt x="1275205" y="1461443"/>
                </a:cubicBezTo>
                <a:cubicBezTo>
                  <a:pt x="1275299" y="1460143"/>
                  <a:pt x="1275558" y="1458867"/>
                  <a:pt x="1276041" y="1457672"/>
                </a:cubicBezTo>
                <a:cubicBezTo>
                  <a:pt x="1276052" y="1457649"/>
                  <a:pt x="1276076" y="1457637"/>
                  <a:pt x="1276088" y="1457613"/>
                </a:cubicBezTo>
                <a:cubicBezTo>
                  <a:pt x="1276488" y="1456798"/>
                  <a:pt x="1277747" y="1456715"/>
                  <a:pt x="1278242" y="1457471"/>
                </a:cubicBezTo>
                <a:cubicBezTo>
                  <a:pt x="1278842" y="1458370"/>
                  <a:pt x="1279266" y="1459316"/>
                  <a:pt x="1279607" y="1460285"/>
                </a:cubicBezTo>
                <a:cubicBezTo>
                  <a:pt x="1279819" y="1460912"/>
                  <a:pt x="1279972" y="1461574"/>
                  <a:pt x="1280125" y="1462224"/>
                </a:cubicBezTo>
                <a:cubicBezTo>
                  <a:pt x="1280596" y="1464210"/>
                  <a:pt x="1280879" y="1466267"/>
                  <a:pt x="1281314" y="1468324"/>
                </a:cubicBezTo>
                <a:cubicBezTo>
                  <a:pt x="1281350" y="1468525"/>
                  <a:pt x="1281373" y="1468714"/>
                  <a:pt x="1281420" y="1468915"/>
                </a:cubicBezTo>
                <a:cubicBezTo>
                  <a:pt x="1281491" y="1469199"/>
                  <a:pt x="1281585" y="1469423"/>
                  <a:pt x="1281656" y="1469695"/>
                </a:cubicBezTo>
                <a:cubicBezTo>
                  <a:pt x="1282280" y="1471977"/>
                  <a:pt x="1283151" y="1473774"/>
                  <a:pt x="1284457" y="1475393"/>
                </a:cubicBezTo>
                <a:cubicBezTo>
                  <a:pt x="1285140" y="1476244"/>
                  <a:pt x="1285905" y="1477072"/>
                  <a:pt x="1286859" y="1477911"/>
                </a:cubicBezTo>
                <a:cubicBezTo>
                  <a:pt x="1286153" y="1475972"/>
                  <a:pt x="1285399" y="1474010"/>
                  <a:pt x="1284822" y="1472166"/>
                </a:cubicBezTo>
                <a:cubicBezTo>
                  <a:pt x="1284811" y="1472107"/>
                  <a:pt x="1284787" y="1472048"/>
                  <a:pt x="1284775" y="1472000"/>
                </a:cubicBezTo>
                <a:cubicBezTo>
                  <a:pt x="1284481" y="1471090"/>
                  <a:pt x="1284198" y="1470168"/>
                  <a:pt x="1283928" y="1469246"/>
                </a:cubicBezTo>
                <a:cubicBezTo>
                  <a:pt x="1283786" y="1468797"/>
                  <a:pt x="1283645" y="1468336"/>
                  <a:pt x="1283527" y="1467875"/>
                </a:cubicBezTo>
                <a:cubicBezTo>
                  <a:pt x="1282962" y="1465829"/>
                  <a:pt x="1282550" y="1463761"/>
                  <a:pt x="1282539" y="1461727"/>
                </a:cubicBezTo>
                <a:cubicBezTo>
                  <a:pt x="1282539" y="1461006"/>
                  <a:pt x="1282586" y="1460309"/>
                  <a:pt x="1282692" y="1459611"/>
                </a:cubicBezTo>
                <a:cubicBezTo>
                  <a:pt x="1282904" y="1458228"/>
                  <a:pt x="1283362" y="1456869"/>
                  <a:pt x="1284151" y="1455556"/>
                </a:cubicBezTo>
                <a:cubicBezTo>
                  <a:pt x="1284246" y="1455379"/>
                  <a:pt x="1284399" y="1455273"/>
                  <a:pt x="1284552" y="1455202"/>
                </a:cubicBezTo>
                <a:cubicBezTo>
                  <a:pt x="1285081" y="1454953"/>
                  <a:pt x="1285823" y="1455202"/>
                  <a:pt x="1286058" y="1455757"/>
                </a:cubicBezTo>
                <a:cubicBezTo>
                  <a:pt x="1286117" y="1455887"/>
                  <a:pt x="1286141" y="1456029"/>
                  <a:pt x="1286200" y="1456159"/>
                </a:cubicBezTo>
                <a:cubicBezTo>
                  <a:pt x="1286541" y="1456999"/>
                  <a:pt x="1286788" y="1457885"/>
                  <a:pt x="1287059" y="1458748"/>
                </a:cubicBezTo>
                <a:cubicBezTo>
                  <a:pt x="1287271" y="1459434"/>
                  <a:pt x="1287542" y="1460096"/>
                  <a:pt x="1287718" y="1460793"/>
                </a:cubicBezTo>
                <a:cubicBezTo>
                  <a:pt x="1288248" y="1462862"/>
                  <a:pt x="1288672" y="1464978"/>
                  <a:pt x="1289107" y="1467106"/>
                </a:cubicBezTo>
                <a:cubicBezTo>
                  <a:pt x="1289178" y="1467461"/>
                  <a:pt x="1289260" y="1467815"/>
                  <a:pt x="1289331" y="1468170"/>
                </a:cubicBezTo>
                <a:cubicBezTo>
                  <a:pt x="1289731" y="1470026"/>
                  <a:pt x="1290226" y="1471870"/>
                  <a:pt x="1290802" y="1473691"/>
                </a:cubicBezTo>
                <a:cubicBezTo>
                  <a:pt x="1290838" y="1473821"/>
                  <a:pt x="1290873" y="1473963"/>
                  <a:pt x="1290920" y="1474105"/>
                </a:cubicBezTo>
                <a:cubicBezTo>
                  <a:pt x="1290967" y="1474235"/>
                  <a:pt x="1291003" y="1474365"/>
                  <a:pt x="1291050" y="1474507"/>
                </a:cubicBezTo>
                <a:cubicBezTo>
                  <a:pt x="1291167" y="1474838"/>
                  <a:pt x="1291226" y="1475192"/>
                  <a:pt x="1291356" y="1475523"/>
                </a:cubicBezTo>
                <a:cubicBezTo>
                  <a:pt x="1291732" y="1476504"/>
                  <a:pt x="1292121" y="1477497"/>
                  <a:pt x="1292509" y="1478479"/>
                </a:cubicBezTo>
                <a:cubicBezTo>
                  <a:pt x="1293004" y="1479732"/>
                  <a:pt x="1293451" y="1480985"/>
                  <a:pt x="1293898" y="1482250"/>
                </a:cubicBezTo>
                <a:cubicBezTo>
                  <a:pt x="1294087" y="1482782"/>
                  <a:pt x="1294240" y="1483326"/>
                  <a:pt x="1294405" y="1483858"/>
                </a:cubicBezTo>
                <a:cubicBezTo>
                  <a:pt x="1294463" y="1484035"/>
                  <a:pt x="1294522" y="1484224"/>
                  <a:pt x="1294581" y="1484401"/>
                </a:cubicBezTo>
                <a:cubicBezTo>
                  <a:pt x="1294734" y="1484898"/>
                  <a:pt x="1294923" y="1485383"/>
                  <a:pt x="1295052" y="1485879"/>
                </a:cubicBezTo>
                <a:cubicBezTo>
                  <a:pt x="1295123" y="1486151"/>
                  <a:pt x="1295240" y="1486411"/>
                  <a:pt x="1295311" y="1486671"/>
                </a:cubicBezTo>
                <a:cubicBezTo>
                  <a:pt x="1295323" y="1485595"/>
                  <a:pt x="1295311" y="1484508"/>
                  <a:pt x="1295299" y="1483420"/>
                </a:cubicBezTo>
                <a:cubicBezTo>
                  <a:pt x="1295299" y="1483397"/>
                  <a:pt x="1295299" y="1483373"/>
                  <a:pt x="1295299" y="1483349"/>
                </a:cubicBezTo>
                <a:cubicBezTo>
                  <a:pt x="1295287" y="1483113"/>
                  <a:pt x="1295299" y="1482888"/>
                  <a:pt x="1295287" y="1482664"/>
                </a:cubicBezTo>
                <a:cubicBezTo>
                  <a:pt x="1295276" y="1482238"/>
                  <a:pt x="1295193" y="1481800"/>
                  <a:pt x="1295170" y="1481375"/>
                </a:cubicBezTo>
                <a:cubicBezTo>
                  <a:pt x="1295099" y="1480441"/>
                  <a:pt x="1295052" y="1479495"/>
                  <a:pt x="1294887" y="1478561"/>
                </a:cubicBezTo>
                <a:cubicBezTo>
                  <a:pt x="1294734" y="1477722"/>
                  <a:pt x="1294487" y="1476930"/>
                  <a:pt x="1294287" y="1476114"/>
                </a:cubicBezTo>
                <a:cubicBezTo>
                  <a:pt x="1294134" y="1475429"/>
                  <a:pt x="1293981" y="1474743"/>
                  <a:pt x="1293792" y="1474069"/>
                </a:cubicBezTo>
                <a:cubicBezTo>
                  <a:pt x="1293710" y="1473774"/>
                  <a:pt x="1293663" y="1473466"/>
                  <a:pt x="1293581" y="1473183"/>
                </a:cubicBezTo>
                <a:cubicBezTo>
                  <a:pt x="1293322" y="1472284"/>
                  <a:pt x="1293051" y="1471374"/>
                  <a:pt x="1292757" y="1470475"/>
                </a:cubicBezTo>
                <a:cubicBezTo>
                  <a:pt x="1292462" y="1469542"/>
                  <a:pt x="1292180" y="1468596"/>
                  <a:pt x="1291874" y="1467650"/>
                </a:cubicBezTo>
                <a:cubicBezTo>
                  <a:pt x="1291803" y="1467425"/>
                  <a:pt x="1291732" y="1467201"/>
                  <a:pt x="1291662" y="1466976"/>
                </a:cubicBezTo>
                <a:cubicBezTo>
                  <a:pt x="1291638" y="1466905"/>
                  <a:pt x="1291650" y="1466834"/>
                  <a:pt x="1291638" y="1466763"/>
                </a:cubicBezTo>
                <a:cubicBezTo>
                  <a:pt x="1291344" y="1465309"/>
                  <a:pt x="1292651" y="1464009"/>
                  <a:pt x="1293898" y="1463985"/>
                </a:cubicBezTo>
                <a:cubicBezTo>
                  <a:pt x="1294499" y="1463973"/>
                  <a:pt x="1295087" y="1464234"/>
                  <a:pt x="1295464" y="1464943"/>
                </a:cubicBezTo>
                <a:cubicBezTo>
                  <a:pt x="1295688" y="1465357"/>
                  <a:pt x="1295864" y="1465877"/>
                  <a:pt x="1296076" y="1466326"/>
                </a:cubicBezTo>
                <a:cubicBezTo>
                  <a:pt x="1296147" y="1466480"/>
                  <a:pt x="1296217" y="1466645"/>
                  <a:pt x="1296288" y="1466799"/>
                </a:cubicBezTo>
                <a:cubicBezTo>
                  <a:pt x="1296418" y="1467094"/>
                  <a:pt x="1296547" y="1467390"/>
                  <a:pt x="1296677" y="1467697"/>
                </a:cubicBezTo>
                <a:cubicBezTo>
                  <a:pt x="1297077" y="1468631"/>
                  <a:pt x="1297442" y="1469553"/>
                  <a:pt x="1297783" y="1470558"/>
                </a:cubicBezTo>
                <a:cubicBezTo>
                  <a:pt x="1297865" y="1470783"/>
                  <a:pt x="1297913" y="1471019"/>
                  <a:pt x="1297983" y="1471232"/>
                </a:cubicBezTo>
                <a:cubicBezTo>
                  <a:pt x="1298066" y="1471492"/>
                  <a:pt x="1298136" y="1471764"/>
                  <a:pt x="1298219" y="1472024"/>
                </a:cubicBezTo>
                <a:cubicBezTo>
                  <a:pt x="1298254" y="1472118"/>
                  <a:pt x="1298278" y="1472225"/>
                  <a:pt x="1298313" y="1472320"/>
                </a:cubicBezTo>
                <a:cubicBezTo>
                  <a:pt x="1298478" y="1472899"/>
                  <a:pt x="1298666" y="1473431"/>
                  <a:pt x="1298819" y="1474022"/>
                </a:cubicBezTo>
                <a:cubicBezTo>
                  <a:pt x="1299066" y="1475050"/>
                  <a:pt x="1299231" y="1476102"/>
                  <a:pt x="1299419" y="1477166"/>
                </a:cubicBezTo>
                <a:cubicBezTo>
                  <a:pt x="1299443" y="1477356"/>
                  <a:pt x="1299478" y="1477545"/>
                  <a:pt x="1299514" y="1477734"/>
                </a:cubicBezTo>
                <a:cubicBezTo>
                  <a:pt x="1299525" y="1477805"/>
                  <a:pt x="1299537" y="1477876"/>
                  <a:pt x="1299537" y="1477935"/>
                </a:cubicBezTo>
                <a:cubicBezTo>
                  <a:pt x="1299914" y="1480370"/>
                  <a:pt x="1300126" y="1482817"/>
                  <a:pt x="1300008" y="1485217"/>
                </a:cubicBezTo>
                <a:cubicBezTo>
                  <a:pt x="1300008" y="1485359"/>
                  <a:pt x="1300031" y="1485513"/>
                  <a:pt x="1300020" y="1485666"/>
                </a:cubicBezTo>
                <a:cubicBezTo>
                  <a:pt x="1300126" y="1485394"/>
                  <a:pt x="1300161" y="1485158"/>
                  <a:pt x="1300243" y="1484886"/>
                </a:cubicBezTo>
                <a:cubicBezTo>
                  <a:pt x="1300491" y="1484189"/>
                  <a:pt x="1300738" y="1483479"/>
                  <a:pt x="1300856" y="1482853"/>
                </a:cubicBezTo>
                <a:cubicBezTo>
                  <a:pt x="1301326" y="1480240"/>
                  <a:pt x="1301538" y="1478041"/>
                  <a:pt x="1301621" y="1476020"/>
                </a:cubicBezTo>
                <a:cubicBezTo>
                  <a:pt x="1301632" y="1475641"/>
                  <a:pt x="1301680" y="1475228"/>
                  <a:pt x="1301680" y="1474861"/>
                </a:cubicBezTo>
                <a:cubicBezTo>
                  <a:pt x="1301680" y="1474625"/>
                  <a:pt x="1301680" y="1474400"/>
                  <a:pt x="1301668" y="1474176"/>
                </a:cubicBezTo>
                <a:cubicBezTo>
                  <a:pt x="1301668" y="1474116"/>
                  <a:pt x="1301668" y="1474057"/>
                  <a:pt x="1301656" y="1473998"/>
                </a:cubicBezTo>
                <a:cubicBezTo>
                  <a:pt x="1301644" y="1473289"/>
                  <a:pt x="1301597" y="1472627"/>
                  <a:pt x="1301538" y="1471989"/>
                </a:cubicBezTo>
                <a:cubicBezTo>
                  <a:pt x="1301432" y="1470972"/>
                  <a:pt x="1301268" y="1470038"/>
                  <a:pt x="1301056" y="1469163"/>
                </a:cubicBezTo>
                <a:cubicBezTo>
                  <a:pt x="1300938" y="1468667"/>
                  <a:pt x="1300797" y="1468194"/>
                  <a:pt x="1300644" y="1467733"/>
                </a:cubicBezTo>
                <a:cubicBezTo>
                  <a:pt x="1300467" y="1467224"/>
                  <a:pt x="1300314" y="1466692"/>
                  <a:pt x="1300102" y="1466220"/>
                </a:cubicBezTo>
                <a:cubicBezTo>
                  <a:pt x="1300079" y="1466160"/>
                  <a:pt x="1300055" y="1466113"/>
                  <a:pt x="1300031" y="1466054"/>
                </a:cubicBezTo>
                <a:cubicBezTo>
                  <a:pt x="1299855" y="1465676"/>
                  <a:pt x="1299655" y="1465333"/>
                  <a:pt x="1299455" y="1464966"/>
                </a:cubicBezTo>
                <a:cubicBezTo>
                  <a:pt x="1298807" y="1463737"/>
                  <a:pt x="1298054" y="1462602"/>
                  <a:pt x="1297206" y="1461503"/>
                </a:cubicBezTo>
                <a:cubicBezTo>
                  <a:pt x="1296735" y="1460900"/>
                  <a:pt x="1296265" y="1460309"/>
                  <a:pt x="1295758" y="1459706"/>
                </a:cubicBezTo>
                <a:cubicBezTo>
                  <a:pt x="1295229" y="1459067"/>
                  <a:pt x="1294675" y="1458417"/>
                  <a:pt x="1294122" y="1457755"/>
                </a:cubicBezTo>
                <a:cubicBezTo>
                  <a:pt x="1292863" y="1456266"/>
                  <a:pt x="1291556" y="1454611"/>
                  <a:pt x="1290284" y="1452707"/>
                </a:cubicBezTo>
                <a:cubicBezTo>
                  <a:pt x="1289143" y="1450993"/>
                  <a:pt x="1288048" y="1449031"/>
                  <a:pt x="1287012" y="1446714"/>
                </a:cubicBezTo>
                <a:cubicBezTo>
                  <a:pt x="1286835" y="1446312"/>
                  <a:pt x="1286659" y="1445922"/>
                  <a:pt x="1286482" y="1445496"/>
                </a:cubicBezTo>
                <a:cubicBezTo>
                  <a:pt x="1285717" y="1443605"/>
                  <a:pt x="1285022" y="1441453"/>
                  <a:pt x="1284399" y="1439030"/>
                </a:cubicBezTo>
                <a:cubicBezTo>
                  <a:pt x="1284128" y="1437978"/>
                  <a:pt x="1283845" y="1436937"/>
                  <a:pt x="1283610" y="1435755"/>
                </a:cubicBezTo>
                <a:close/>
                <a:moveTo>
                  <a:pt x="1542425" y="1672650"/>
                </a:moveTo>
                <a:cubicBezTo>
                  <a:pt x="1542049" y="1672839"/>
                  <a:pt x="1541660" y="1673029"/>
                  <a:pt x="1541295" y="1673194"/>
                </a:cubicBezTo>
                <a:cubicBezTo>
                  <a:pt x="1540318" y="1673620"/>
                  <a:pt x="1539400" y="1673927"/>
                  <a:pt x="1538705" y="1674104"/>
                </a:cubicBezTo>
                <a:cubicBezTo>
                  <a:pt x="1538388" y="1674187"/>
                  <a:pt x="1538105" y="1674211"/>
                  <a:pt x="1537799" y="1674270"/>
                </a:cubicBezTo>
                <a:cubicBezTo>
                  <a:pt x="1536857" y="1674459"/>
                  <a:pt x="1535986" y="1674542"/>
                  <a:pt x="1535197" y="1674518"/>
                </a:cubicBezTo>
                <a:cubicBezTo>
                  <a:pt x="1535021" y="1674506"/>
                  <a:pt x="1534844" y="1674494"/>
                  <a:pt x="1534680" y="1674483"/>
                </a:cubicBezTo>
                <a:cubicBezTo>
                  <a:pt x="1534479" y="1674648"/>
                  <a:pt x="1534303" y="1674825"/>
                  <a:pt x="1534067" y="1674967"/>
                </a:cubicBezTo>
                <a:cubicBezTo>
                  <a:pt x="1532937" y="1675629"/>
                  <a:pt x="1531595" y="1675866"/>
                  <a:pt x="1530206" y="1675842"/>
                </a:cubicBezTo>
                <a:cubicBezTo>
                  <a:pt x="1529300" y="1675842"/>
                  <a:pt x="1528382" y="1675712"/>
                  <a:pt x="1527475" y="1675499"/>
                </a:cubicBezTo>
                <a:cubicBezTo>
                  <a:pt x="1527181" y="1675429"/>
                  <a:pt x="1526875" y="1675357"/>
                  <a:pt x="1526592" y="1675275"/>
                </a:cubicBezTo>
                <a:cubicBezTo>
                  <a:pt x="1525380" y="1674908"/>
                  <a:pt x="1524250" y="1674400"/>
                  <a:pt x="1523273" y="1673821"/>
                </a:cubicBezTo>
                <a:cubicBezTo>
                  <a:pt x="1523084" y="1673714"/>
                  <a:pt x="1522908" y="1673608"/>
                  <a:pt x="1522731" y="1673490"/>
                </a:cubicBezTo>
                <a:cubicBezTo>
                  <a:pt x="1522672" y="1673454"/>
                  <a:pt x="1522613" y="1673419"/>
                  <a:pt x="1522555" y="1673371"/>
                </a:cubicBezTo>
                <a:cubicBezTo>
                  <a:pt x="1522508" y="1673348"/>
                  <a:pt x="1522437" y="1673312"/>
                  <a:pt x="1522402" y="1673277"/>
                </a:cubicBezTo>
                <a:cubicBezTo>
                  <a:pt x="1521766" y="1672839"/>
                  <a:pt x="1521189" y="1672296"/>
                  <a:pt x="1520671" y="1671716"/>
                </a:cubicBezTo>
                <a:cubicBezTo>
                  <a:pt x="1520648" y="1671752"/>
                  <a:pt x="1520624" y="1671776"/>
                  <a:pt x="1520600" y="1671811"/>
                </a:cubicBezTo>
                <a:cubicBezTo>
                  <a:pt x="1520071" y="1672438"/>
                  <a:pt x="1519517" y="1673017"/>
                  <a:pt x="1518941" y="1673596"/>
                </a:cubicBezTo>
                <a:cubicBezTo>
                  <a:pt x="1519412" y="1674317"/>
                  <a:pt x="1519741" y="1675204"/>
                  <a:pt x="1519765" y="1676374"/>
                </a:cubicBezTo>
                <a:cubicBezTo>
                  <a:pt x="1519859" y="1679992"/>
                  <a:pt x="1513820" y="1682699"/>
                  <a:pt x="1511089" y="1683396"/>
                </a:cubicBezTo>
                <a:cubicBezTo>
                  <a:pt x="1507428" y="1684342"/>
                  <a:pt x="1504850" y="1683656"/>
                  <a:pt x="1503390" y="1682261"/>
                </a:cubicBezTo>
                <a:cubicBezTo>
                  <a:pt x="1502460" y="1682912"/>
                  <a:pt x="1501542" y="1683574"/>
                  <a:pt x="1500624" y="1684236"/>
                </a:cubicBezTo>
                <a:cubicBezTo>
                  <a:pt x="1503284" y="1687487"/>
                  <a:pt x="1505686" y="1691163"/>
                  <a:pt x="1507710" y="1695513"/>
                </a:cubicBezTo>
                <a:cubicBezTo>
                  <a:pt x="1508005" y="1696152"/>
                  <a:pt x="1508193" y="1696767"/>
                  <a:pt x="1508440" y="1697393"/>
                </a:cubicBezTo>
                <a:cubicBezTo>
                  <a:pt x="1508876" y="1698516"/>
                  <a:pt x="1509229" y="1699616"/>
                  <a:pt x="1509488" y="1700691"/>
                </a:cubicBezTo>
                <a:cubicBezTo>
                  <a:pt x="1509629" y="1701259"/>
                  <a:pt x="1509782" y="1701838"/>
                  <a:pt x="1509876" y="1702382"/>
                </a:cubicBezTo>
                <a:cubicBezTo>
                  <a:pt x="1510806" y="1701212"/>
                  <a:pt x="1511795" y="1700089"/>
                  <a:pt x="1513019" y="1699261"/>
                </a:cubicBezTo>
                <a:cubicBezTo>
                  <a:pt x="1513290" y="1699072"/>
                  <a:pt x="1513737" y="1699261"/>
                  <a:pt x="1513749" y="1699616"/>
                </a:cubicBezTo>
                <a:cubicBezTo>
                  <a:pt x="1513784" y="1702725"/>
                  <a:pt x="1511807" y="1705621"/>
                  <a:pt x="1509900" y="1708447"/>
                </a:cubicBezTo>
                <a:cubicBezTo>
                  <a:pt x="1508993" y="1714038"/>
                  <a:pt x="1505379" y="1718388"/>
                  <a:pt x="1500153" y="1721084"/>
                </a:cubicBezTo>
                <a:cubicBezTo>
                  <a:pt x="1502378" y="1725352"/>
                  <a:pt x="1505803" y="1727385"/>
                  <a:pt x="1510865" y="1727539"/>
                </a:cubicBezTo>
                <a:cubicBezTo>
                  <a:pt x="1511512" y="1727562"/>
                  <a:pt x="1512183" y="1727539"/>
                  <a:pt x="1512878" y="1727503"/>
                </a:cubicBezTo>
                <a:cubicBezTo>
                  <a:pt x="1513419" y="1727468"/>
                  <a:pt x="1513937" y="1727468"/>
                  <a:pt x="1514526" y="1727408"/>
                </a:cubicBezTo>
                <a:cubicBezTo>
                  <a:pt x="1518658" y="1726947"/>
                  <a:pt x="1528299" y="1729406"/>
                  <a:pt x="1530618" y="1726203"/>
                </a:cubicBezTo>
                <a:cubicBezTo>
                  <a:pt x="1533232" y="1722585"/>
                  <a:pt x="1534938" y="1718696"/>
                  <a:pt x="1537151" y="1715078"/>
                </a:cubicBezTo>
                <a:cubicBezTo>
                  <a:pt x="1537787" y="1707028"/>
                  <a:pt x="1543979" y="1702358"/>
                  <a:pt x="1545156" y="1691920"/>
                </a:cubicBezTo>
                <a:cubicBezTo>
                  <a:pt x="1545486" y="1689035"/>
                  <a:pt x="1545416" y="1685678"/>
                  <a:pt x="1544733" y="1681706"/>
                </a:cubicBezTo>
                <a:cubicBezTo>
                  <a:pt x="1544274" y="1678999"/>
                  <a:pt x="1543532" y="1675996"/>
                  <a:pt x="1542425" y="1672650"/>
                </a:cubicBezTo>
                <a:close/>
                <a:moveTo>
                  <a:pt x="982082" y="1155297"/>
                </a:moveTo>
                <a:cubicBezTo>
                  <a:pt x="982405" y="1156006"/>
                  <a:pt x="981344" y="1157425"/>
                  <a:pt x="979982" y="1158867"/>
                </a:cubicBezTo>
                <a:cubicBezTo>
                  <a:pt x="978957" y="1159954"/>
                  <a:pt x="977787" y="1161030"/>
                  <a:pt x="976842" y="1161846"/>
                </a:cubicBezTo>
                <a:cubicBezTo>
                  <a:pt x="976840" y="1161846"/>
                  <a:pt x="976840" y="1161846"/>
                  <a:pt x="976840" y="1161846"/>
                </a:cubicBezTo>
                <a:cubicBezTo>
                  <a:pt x="976188" y="1162402"/>
                  <a:pt x="975644" y="1162851"/>
                  <a:pt x="975388" y="1163052"/>
                </a:cubicBezTo>
                <a:cubicBezTo>
                  <a:pt x="971268" y="1166232"/>
                  <a:pt x="971086" y="1169199"/>
                  <a:pt x="970346" y="1174093"/>
                </a:cubicBezTo>
                <a:cubicBezTo>
                  <a:pt x="973144" y="1170688"/>
                  <a:pt x="975260" y="1168525"/>
                  <a:pt x="976826" y="1167225"/>
                </a:cubicBezTo>
                <a:cubicBezTo>
                  <a:pt x="977178" y="1166728"/>
                  <a:pt x="977536" y="1166232"/>
                  <a:pt x="977888" y="1165735"/>
                </a:cubicBezTo>
                <a:cubicBezTo>
                  <a:pt x="977888" y="1165723"/>
                  <a:pt x="977888" y="1165723"/>
                  <a:pt x="977888" y="1165723"/>
                </a:cubicBezTo>
                <a:cubicBezTo>
                  <a:pt x="978825" y="1164388"/>
                  <a:pt x="979780" y="1163075"/>
                  <a:pt x="980749" y="1161775"/>
                </a:cubicBezTo>
                <a:lnTo>
                  <a:pt x="980750" y="1161775"/>
                </a:lnTo>
                <a:cubicBezTo>
                  <a:pt x="981602" y="1160628"/>
                  <a:pt x="982456" y="1159493"/>
                  <a:pt x="983360" y="1158406"/>
                </a:cubicBezTo>
                <a:cubicBezTo>
                  <a:pt x="982959" y="1157389"/>
                  <a:pt x="982571" y="1156372"/>
                  <a:pt x="982082" y="1155297"/>
                </a:cubicBezTo>
                <a:close/>
                <a:moveTo>
                  <a:pt x="966419" y="1139656"/>
                </a:moveTo>
                <a:cubicBezTo>
                  <a:pt x="965682" y="1140413"/>
                  <a:pt x="964883" y="1141158"/>
                  <a:pt x="964090" y="1141903"/>
                </a:cubicBezTo>
                <a:cubicBezTo>
                  <a:pt x="963918" y="1142056"/>
                  <a:pt x="963755" y="1142222"/>
                  <a:pt x="963583" y="1142387"/>
                </a:cubicBezTo>
                <a:cubicBezTo>
                  <a:pt x="964218" y="1143652"/>
                  <a:pt x="964806" y="1144953"/>
                  <a:pt x="965354" y="1146324"/>
                </a:cubicBezTo>
                <a:cubicBezTo>
                  <a:pt x="965608" y="1144763"/>
                  <a:pt x="965856" y="1143203"/>
                  <a:pt x="966102" y="1141643"/>
                </a:cubicBezTo>
                <a:cubicBezTo>
                  <a:pt x="966206" y="1140981"/>
                  <a:pt x="966323" y="1140319"/>
                  <a:pt x="966419" y="1139656"/>
                </a:cubicBezTo>
                <a:close/>
                <a:moveTo>
                  <a:pt x="787519" y="973440"/>
                </a:moveTo>
                <a:cubicBezTo>
                  <a:pt x="785980" y="977211"/>
                  <a:pt x="783744" y="980583"/>
                  <a:pt x="780372" y="983292"/>
                </a:cubicBezTo>
                <a:cubicBezTo>
                  <a:pt x="779565" y="983944"/>
                  <a:pt x="780689" y="985426"/>
                  <a:pt x="780615" y="986246"/>
                </a:cubicBezTo>
                <a:cubicBezTo>
                  <a:pt x="780228" y="985845"/>
                  <a:pt x="781705" y="989334"/>
                  <a:pt x="781987" y="989901"/>
                </a:cubicBezTo>
                <a:cubicBezTo>
                  <a:pt x="782725" y="992802"/>
                  <a:pt x="786949" y="1000208"/>
                  <a:pt x="790162" y="1000976"/>
                </a:cubicBezTo>
                <a:cubicBezTo>
                  <a:pt x="788787" y="1000648"/>
                  <a:pt x="783506" y="989828"/>
                  <a:pt x="784071" y="984520"/>
                </a:cubicBezTo>
                <a:cubicBezTo>
                  <a:pt x="784199" y="983315"/>
                  <a:pt x="785724" y="983315"/>
                  <a:pt x="786071" y="984385"/>
                </a:cubicBezTo>
                <a:cubicBezTo>
                  <a:pt x="787378" y="988376"/>
                  <a:pt x="788140" y="990631"/>
                  <a:pt x="789738" y="993421"/>
                </a:cubicBezTo>
                <a:cubicBezTo>
                  <a:pt x="790698" y="995098"/>
                  <a:pt x="791959" y="996971"/>
                  <a:pt x="793823" y="999531"/>
                </a:cubicBezTo>
                <a:cubicBezTo>
                  <a:pt x="791618" y="995777"/>
                  <a:pt x="789769" y="991387"/>
                  <a:pt x="790356" y="987377"/>
                </a:cubicBezTo>
                <a:cubicBezTo>
                  <a:pt x="790536" y="986140"/>
                  <a:pt x="792089" y="985920"/>
                  <a:pt x="792521" y="987133"/>
                </a:cubicBezTo>
                <a:cubicBezTo>
                  <a:pt x="793738" y="990568"/>
                  <a:pt x="794896" y="993869"/>
                  <a:pt x="796355" y="997097"/>
                </a:cubicBezTo>
                <a:cubicBezTo>
                  <a:pt x="796450" y="997309"/>
                  <a:pt x="796522" y="997529"/>
                  <a:pt x="796621" y="997739"/>
                </a:cubicBezTo>
                <a:cubicBezTo>
                  <a:pt x="796558" y="997604"/>
                  <a:pt x="796554" y="997367"/>
                  <a:pt x="796554" y="997126"/>
                </a:cubicBezTo>
                <a:cubicBezTo>
                  <a:pt x="796551" y="996537"/>
                  <a:pt x="796703" y="995692"/>
                  <a:pt x="796934" y="994716"/>
                </a:cubicBezTo>
                <a:cubicBezTo>
                  <a:pt x="797582" y="991977"/>
                  <a:pt x="798760" y="988406"/>
                  <a:pt x="798352" y="987765"/>
                </a:cubicBezTo>
                <a:cubicBezTo>
                  <a:pt x="797912" y="987084"/>
                  <a:pt x="797345" y="986516"/>
                  <a:pt x="796730" y="985965"/>
                </a:cubicBezTo>
                <a:cubicBezTo>
                  <a:pt x="795612" y="984960"/>
                  <a:pt x="794286" y="984018"/>
                  <a:pt x="792920" y="982736"/>
                </a:cubicBezTo>
                <a:cubicBezTo>
                  <a:pt x="791492" y="981397"/>
                  <a:pt x="790051" y="979647"/>
                  <a:pt x="788831" y="976980"/>
                </a:cubicBezTo>
                <a:cubicBezTo>
                  <a:pt x="788764" y="976832"/>
                  <a:pt x="788698" y="976686"/>
                  <a:pt x="788632" y="976532"/>
                </a:cubicBezTo>
                <a:cubicBezTo>
                  <a:pt x="788233" y="975605"/>
                  <a:pt x="787855" y="974598"/>
                  <a:pt x="787519" y="973440"/>
                </a:cubicBezTo>
                <a:close/>
                <a:moveTo>
                  <a:pt x="662302" y="857275"/>
                </a:moveTo>
                <a:cubicBezTo>
                  <a:pt x="658219" y="856523"/>
                  <a:pt x="652336" y="860766"/>
                  <a:pt x="648555" y="864060"/>
                </a:cubicBezTo>
                <a:cubicBezTo>
                  <a:pt x="648017" y="864528"/>
                  <a:pt x="647521" y="864977"/>
                  <a:pt x="647082" y="865388"/>
                </a:cubicBezTo>
                <a:lnTo>
                  <a:pt x="647083" y="865388"/>
                </a:lnTo>
                <a:cubicBezTo>
                  <a:pt x="653004" y="862812"/>
                  <a:pt x="653496" y="863707"/>
                  <a:pt x="654802" y="863223"/>
                </a:cubicBezTo>
                <a:cubicBezTo>
                  <a:pt x="655819" y="862847"/>
                  <a:pt x="657332" y="861632"/>
                  <a:pt x="662302" y="857275"/>
                </a:cubicBezTo>
                <a:close/>
                <a:moveTo>
                  <a:pt x="664618" y="859023"/>
                </a:moveTo>
                <a:cubicBezTo>
                  <a:pt x="661041" y="862459"/>
                  <a:pt x="657161" y="866007"/>
                  <a:pt x="655130" y="870644"/>
                </a:cubicBezTo>
                <a:cubicBezTo>
                  <a:pt x="649243" y="884093"/>
                  <a:pt x="666923" y="870379"/>
                  <a:pt x="664618" y="859023"/>
                </a:cubicBezTo>
                <a:close/>
                <a:moveTo>
                  <a:pt x="1207022" y="1358228"/>
                </a:moveTo>
                <a:cubicBezTo>
                  <a:pt x="1202349" y="1358654"/>
                  <a:pt x="1197240" y="1360545"/>
                  <a:pt x="1191401" y="1364056"/>
                </a:cubicBezTo>
                <a:cubicBezTo>
                  <a:pt x="1191307" y="1366101"/>
                  <a:pt x="1191378" y="1368147"/>
                  <a:pt x="1191684" y="1370168"/>
                </a:cubicBezTo>
                <a:cubicBezTo>
                  <a:pt x="1192767" y="1370239"/>
                  <a:pt x="1193826" y="1370286"/>
                  <a:pt x="1194932" y="1370405"/>
                </a:cubicBezTo>
                <a:cubicBezTo>
                  <a:pt x="1197675" y="1370487"/>
                  <a:pt x="1200395" y="1370972"/>
                  <a:pt x="1203020" y="1371776"/>
                </a:cubicBezTo>
                <a:cubicBezTo>
                  <a:pt x="1203809" y="1371941"/>
                  <a:pt x="1204586" y="1372119"/>
                  <a:pt x="1205374" y="1372308"/>
                </a:cubicBezTo>
                <a:cubicBezTo>
                  <a:pt x="1205598" y="1371953"/>
                  <a:pt x="1205822" y="1371599"/>
                  <a:pt x="1206057" y="1371244"/>
                </a:cubicBezTo>
                <a:cubicBezTo>
                  <a:pt x="1206716" y="1370215"/>
                  <a:pt x="1207293" y="1369140"/>
                  <a:pt x="1207882" y="1368076"/>
                </a:cubicBezTo>
                <a:cubicBezTo>
                  <a:pt x="1207905" y="1367567"/>
                  <a:pt x="1207929" y="1367059"/>
                  <a:pt x="1207917" y="1366562"/>
                </a:cubicBezTo>
                <a:cubicBezTo>
                  <a:pt x="1207905" y="1363761"/>
                  <a:pt x="1207587" y="1360971"/>
                  <a:pt x="1207022" y="1358228"/>
                </a:cubicBezTo>
                <a:close/>
                <a:moveTo>
                  <a:pt x="1227340" y="1375961"/>
                </a:moveTo>
                <a:cubicBezTo>
                  <a:pt x="1227305" y="1375937"/>
                  <a:pt x="1227282" y="1375913"/>
                  <a:pt x="1227246" y="1375878"/>
                </a:cubicBezTo>
                <a:cubicBezTo>
                  <a:pt x="1224938" y="1375819"/>
                  <a:pt x="1222749" y="1376174"/>
                  <a:pt x="1220572" y="1377273"/>
                </a:cubicBezTo>
                <a:cubicBezTo>
                  <a:pt x="1222467" y="1378100"/>
                  <a:pt x="1224209" y="1378975"/>
                  <a:pt x="1225834" y="1379874"/>
                </a:cubicBezTo>
                <a:cubicBezTo>
                  <a:pt x="1226293" y="1378609"/>
                  <a:pt x="1226799" y="1377297"/>
                  <a:pt x="1227340" y="1375961"/>
                </a:cubicBezTo>
                <a:close/>
                <a:moveTo>
                  <a:pt x="1356736" y="1494970"/>
                </a:moveTo>
                <a:cubicBezTo>
                  <a:pt x="1356372" y="1495431"/>
                  <a:pt x="1356089" y="1495904"/>
                  <a:pt x="1355653" y="1496341"/>
                </a:cubicBezTo>
                <a:cubicBezTo>
                  <a:pt x="1355442" y="1496696"/>
                  <a:pt x="1355194" y="1497039"/>
                  <a:pt x="1354971" y="1497382"/>
                </a:cubicBezTo>
                <a:cubicBezTo>
                  <a:pt x="1353570" y="1499403"/>
                  <a:pt x="1351887" y="1501295"/>
                  <a:pt x="1350097" y="1503174"/>
                </a:cubicBezTo>
                <a:cubicBezTo>
                  <a:pt x="1347872" y="1505491"/>
                  <a:pt x="1345530" y="1507808"/>
                  <a:pt x="1343481" y="1510350"/>
                </a:cubicBezTo>
                <a:cubicBezTo>
                  <a:pt x="1340939" y="1513506"/>
                  <a:pt x="1338902" y="1517041"/>
                  <a:pt x="1338137" y="1521415"/>
                </a:cubicBezTo>
                <a:cubicBezTo>
                  <a:pt x="1338090" y="1521699"/>
                  <a:pt x="1338031" y="1521983"/>
                  <a:pt x="1337984" y="1522266"/>
                </a:cubicBezTo>
                <a:cubicBezTo>
                  <a:pt x="1337866" y="1523165"/>
                  <a:pt x="1337796" y="1524087"/>
                  <a:pt x="1337796" y="1525056"/>
                </a:cubicBezTo>
                <a:cubicBezTo>
                  <a:pt x="1337784" y="1528343"/>
                  <a:pt x="1337984" y="1531594"/>
                  <a:pt x="1338137" y="1534856"/>
                </a:cubicBezTo>
                <a:cubicBezTo>
                  <a:pt x="1338796" y="1532185"/>
                  <a:pt x="1339585" y="1529584"/>
                  <a:pt x="1340644" y="1527149"/>
                </a:cubicBezTo>
                <a:cubicBezTo>
                  <a:pt x="1341080" y="1526132"/>
                  <a:pt x="1342010" y="1525730"/>
                  <a:pt x="1342928" y="1525777"/>
                </a:cubicBezTo>
                <a:cubicBezTo>
                  <a:pt x="1343776" y="1525813"/>
                  <a:pt x="1344588" y="1526238"/>
                  <a:pt x="1345012" y="1526960"/>
                </a:cubicBezTo>
                <a:cubicBezTo>
                  <a:pt x="1345271" y="1527385"/>
                  <a:pt x="1345400" y="1527893"/>
                  <a:pt x="1345282" y="1528508"/>
                </a:cubicBezTo>
                <a:cubicBezTo>
                  <a:pt x="1344635" y="1531795"/>
                  <a:pt x="1344082" y="1535022"/>
                  <a:pt x="1343623" y="1538237"/>
                </a:cubicBezTo>
                <a:cubicBezTo>
                  <a:pt x="1342940" y="1542871"/>
                  <a:pt x="1342493" y="1547506"/>
                  <a:pt x="1342481" y="1552258"/>
                </a:cubicBezTo>
                <a:cubicBezTo>
                  <a:pt x="1342857" y="1550225"/>
                  <a:pt x="1344117" y="1543652"/>
                  <a:pt x="1345318" y="1537682"/>
                </a:cubicBezTo>
                <a:cubicBezTo>
                  <a:pt x="1346142" y="1533580"/>
                  <a:pt x="1346942" y="1529761"/>
                  <a:pt x="1347413" y="1527905"/>
                </a:cubicBezTo>
                <a:cubicBezTo>
                  <a:pt x="1347743" y="1526629"/>
                  <a:pt x="1348637" y="1525884"/>
                  <a:pt x="1349638" y="1525565"/>
                </a:cubicBezTo>
                <a:cubicBezTo>
                  <a:pt x="1349779" y="1525517"/>
                  <a:pt x="1349921" y="1525458"/>
                  <a:pt x="1350074" y="1525435"/>
                </a:cubicBezTo>
                <a:cubicBezTo>
                  <a:pt x="1351945" y="1525092"/>
                  <a:pt x="1353994" y="1526262"/>
                  <a:pt x="1353570" y="1528745"/>
                </a:cubicBezTo>
                <a:cubicBezTo>
                  <a:pt x="1353217" y="1530861"/>
                  <a:pt x="1352922" y="1532930"/>
                  <a:pt x="1352593" y="1535022"/>
                </a:cubicBezTo>
                <a:cubicBezTo>
                  <a:pt x="1352087" y="1538237"/>
                  <a:pt x="1351545" y="1541465"/>
                  <a:pt x="1351098" y="1544645"/>
                </a:cubicBezTo>
                <a:cubicBezTo>
                  <a:pt x="1351839" y="1542600"/>
                  <a:pt x="1352569" y="1540543"/>
                  <a:pt x="1353452" y="1538568"/>
                </a:cubicBezTo>
                <a:cubicBezTo>
                  <a:pt x="1353947" y="1537103"/>
                  <a:pt x="1354417" y="1535625"/>
                  <a:pt x="1354877" y="1534159"/>
                </a:cubicBezTo>
                <a:cubicBezTo>
                  <a:pt x="1356030" y="1530423"/>
                  <a:pt x="1357007" y="1526652"/>
                  <a:pt x="1357678" y="1522822"/>
                </a:cubicBezTo>
                <a:cubicBezTo>
                  <a:pt x="1357690" y="1522763"/>
                  <a:pt x="1357690" y="1522692"/>
                  <a:pt x="1357702" y="1522633"/>
                </a:cubicBezTo>
                <a:cubicBezTo>
                  <a:pt x="1357949" y="1521190"/>
                  <a:pt x="1358173" y="1519736"/>
                  <a:pt x="1358302" y="1518271"/>
                </a:cubicBezTo>
                <a:cubicBezTo>
                  <a:pt x="1358490" y="1516344"/>
                  <a:pt x="1358585" y="1514665"/>
                  <a:pt x="1358655" y="1513057"/>
                </a:cubicBezTo>
                <a:cubicBezTo>
                  <a:pt x="1358702" y="1511721"/>
                  <a:pt x="1358726" y="1510456"/>
                  <a:pt x="1358702" y="1509286"/>
                </a:cubicBezTo>
                <a:cubicBezTo>
                  <a:pt x="1358644" y="1505432"/>
                  <a:pt x="1358231" y="1502311"/>
                  <a:pt x="1357596" y="1499072"/>
                </a:cubicBezTo>
                <a:cubicBezTo>
                  <a:pt x="1357337" y="1497748"/>
                  <a:pt x="1357054" y="1496412"/>
                  <a:pt x="1356736" y="1494970"/>
                </a:cubicBezTo>
                <a:close/>
                <a:moveTo>
                  <a:pt x="1548205" y="1671586"/>
                </a:moveTo>
                <a:cubicBezTo>
                  <a:pt x="1548182" y="1671575"/>
                  <a:pt x="1548158" y="1671563"/>
                  <a:pt x="1548123" y="1671551"/>
                </a:cubicBezTo>
                <a:cubicBezTo>
                  <a:pt x="1547169" y="1671244"/>
                  <a:pt x="1546263" y="1670983"/>
                  <a:pt x="1545368" y="1670723"/>
                </a:cubicBezTo>
                <a:cubicBezTo>
                  <a:pt x="1545251" y="1670830"/>
                  <a:pt x="1545109" y="1670924"/>
                  <a:pt x="1544980" y="1671019"/>
                </a:cubicBezTo>
                <a:cubicBezTo>
                  <a:pt x="1544980" y="1671019"/>
                  <a:pt x="1544980" y="1671031"/>
                  <a:pt x="1544992" y="1671031"/>
                </a:cubicBezTo>
                <a:cubicBezTo>
                  <a:pt x="1545439" y="1672532"/>
                  <a:pt x="1545816" y="1674093"/>
                  <a:pt x="1546215" y="1675629"/>
                </a:cubicBezTo>
                <a:cubicBezTo>
                  <a:pt x="1546357" y="1675535"/>
                  <a:pt x="1546497" y="1675476"/>
                  <a:pt x="1546652" y="1675405"/>
                </a:cubicBezTo>
                <a:cubicBezTo>
                  <a:pt x="1547275" y="1675098"/>
                  <a:pt x="1547958" y="1674920"/>
                  <a:pt x="1548688" y="1674908"/>
                </a:cubicBezTo>
                <a:cubicBezTo>
                  <a:pt x="1548559" y="1674010"/>
                  <a:pt x="1548512" y="1673088"/>
                  <a:pt x="1548347" y="1672201"/>
                </a:cubicBezTo>
                <a:cubicBezTo>
                  <a:pt x="1548300" y="1672000"/>
                  <a:pt x="1548252" y="1671787"/>
                  <a:pt x="1548205" y="1671586"/>
                </a:cubicBezTo>
                <a:close/>
                <a:moveTo>
                  <a:pt x="1213944" y="1362756"/>
                </a:moveTo>
                <a:cubicBezTo>
                  <a:pt x="1213909" y="1362744"/>
                  <a:pt x="1213873" y="1362732"/>
                  <a:pt x="1213838" y="1362720"/>
                </a:cubicBezTo>
                <a:cubicBezTo>
                  <a:pt x="1213850" y="1362827"/>
                  <a:pt x="1213862" y="1362945"/>
                  <a:pt x="1213862" y="1363063"/>
                </a:cubicBezTo>
                <a:cubicBezTo>
                  <a:pt x="1213897" y="1362957"/>
                  <a:pt x="1213909" y="1362862"/>
                  <a:pt x="1213944" y="1362756"/>
                </a:cubicBezTo>
                <a:close/>
                <a:moveTo>
                  <a:pt x="973642" y="1140685"/>
                </a:moveTo>
                <a:cubicBezTo>
                  <a:pt x="973646" y="1141548"/>
                  <a:pt x="973560" y="1142423"/>
                  <a:pt x="973543" y="1143286"/>
                </a:cubicBezTo>
                <a:cubicBezTo>
                  <a:pt x="973540" y="1143439"/>
                  <a:pt x="973529" y="1143593"/>
                  <a:pt x="973526" y="1143747"/>
                </a:cubicBezTo>
                <a:cubicBezTo>
                  <a:pt x="973482" y="1145603"/>
                  <a:pt x="973437" y="1147459"/>
                  <a:pt x="973315" y="1149303"/>
                </a:cubicBezTo>
                <a:cubicBezTo>
                  <a:pt x="973185" y="1151265"/>
                  <a:pt x="973002" y="1153228"/>
                  <a:pt x="972805" y="1155190"/>
                </a:cubicBezTo>
                <a:cubicBezTo>
                  <a:pt x="972772" y="1155509"/>
                  <a:pt x="972740" y="1155840"/>
                  <a:pt x="972706" y="1156160"/>
                </a:cubicBezTo>
                <a:cubicBezTo>
                  <a:pt x="972548" y="1157661"/>
                  <a:pt x="972433" y="1159162"/>
                  <a:pt x="972249" y="1160664"/>
                </a:cubicBezTo>
                <a:cubicBezTo>
                  <a:pt x="973543" y="1158997"/>
                  <a:pt x="974531" y="1157590"/>
                  <a:pt x="975350" y="1156313"/>
                </a:cubicBezTo>
                <a:cubicBezTo>
                  <a:pt x="975351" y="1156313"/>
                  <a:pt x="975351" y="1156313"/>
                  <a:pt x="975351" y="1156313"/>
                </a:cubicBezTo>
                <a:cubicBezTo>
                  <a:pt x="976789" y="1154079"/>
                  <a:pt x="977572" y="1152377"/>
                  <a:pt x="977888" y="1151041"/>
                </a:cubicBezTo>
                <a:cubicBezTo>
                  <a:pt x="978392" y="1148913"/>
                  <a:pt x="977776" y="1147660"/>
                  <a:pt x="976848" y="1146584"/>
                </a:cubicBezTo>
                <a:lnTo>
                  <a:pt x="976845" y="1146584"/>
                </a:lnTo>
                <a:cubicBezTo>
                  <a:pt x="975959" y="1145544"/>
                  <a:pt x="974830" y="1144622"/>
                  <a:pt x="974174" y="1143191"/>
                </a:cubicBezTo>
                <a:cubicBezTo>
                  <a:pt x="974141" y="1143120"/>
                  <a:pt x="974105" y="1143049"/>
                  <a:pt x="974074" y="1142978"/>
                </a:cubicBezTo>
                <a:cubicBezTo>
                  <a:pt x="973812" y="1142328"/>
                  <a:pt x="973644" y="1141583"/>
                  <a:pt x="973642" y="1140685"/>
                </a:cubicBezTo>
                <a:close/>
                <a:moveTo>
                  <a:pt x="1448027" y="1578384"/>
                </a:moveTo>
                <a:cubicBezTo>
                  <a:pt x="1441753" y="1577840"/>
                  <a:pt x="1435643" y="1575700"/>
                  <a:pt x="1429251" y="1575630"/>
                </a:cubicBezTo>
                <a:cubicBezTo>
                  <a:pt x="1423612" y="1575570"/>
                  <a:pt x="1418067" y="1576611"/>
                  <a:pt x="1412888" y="1578880"/>
                </a:cubicBezTo>
                <a:cubicBezTo>
                  <a:pt x="1409368" y="1580417"/>
                  <a:pt x="1402882" y="1582971"/>
                  <a:pt x="1401128" y="1586647"/>
                </a:cubicBezTo>
                <a:cubicBezTo>
                  <a:pt x="1401092" y="1586718"/>
                  <a:pt x="1401081" y="1586801"/>
                  <a:pt x="1401057" y="1586884"/>
                </a:cubicBezTo>
                <a:cubicBezTo>
                  <a:pt x="1400563" y="1588090"/>
                  <a:pt x="1400575" y="1589567"/>
                  <a:pt x="1401458" y="1590501"/>
                </a:cubicBezTo>
                <a:cubicBezTo>
                  <a:pt x="1401599" y="1590643"/>
                  <a:pt x="1401740" y="1590773"/>
                  <a:pt x="1401893" y="1590880"/>
                </a:cubicBezTo>
                <a:cubicBezTo>
                  <a:pt x="1402140" y="1591057"/>
                  <a:pt x="1402435" y="1591128"/>
                  <a:pt x="1402706" y="1591234"/>
                </a:cubicBezTo>
                <a:cubicBezTo>
                  <a:pt x="1404542" y="1592003"/>
                  <a:pt x="1406873" y="1591660"/>
                  <a:pt x="1408509" y="1592866"/>
                </a:cubicBezTo>
                <a:cubicBezTo>
                  <a:pt x="1412488" y="1595786"/>
                  <a:pt x="1409769" y="1603706"/>
                  <a:pt x="1405802" y="1605231"/>
                </a:cubicBezTo>
                <a:cubicBezTo>
                  <a:pt x="1404765" y="1605621"/>
                  <a:pt x="1403777" y="1606000"/>
                  <a:pt x="1402800" y="1606366"/>
                </a:cubicBezTo>
                <a:cubicBezTo>
                  <a:pt x="1399998" y="1607430"/>
                  <a:pt x="1397467" y="1608388"/>
                  <a:pt x="1395136" y="1609428"/>
                </a:cubicBezTo>
                <a:cubicBezTo>
                  <a:pt x="1393865" y="1610007"/>
                  <a:pt x="1392640" y="1610598"/>
                  <a:pt x="1391475" y="1611248"/>
                </a:cubicBezTo>
                <a:cubicBezTo>
                  <a:pt x="1391110" y="1611449"/>
                  <a:pt x="1390769" y="1611674"/>
                  <a:pt x="1390416" y="1611887"/>
                </a:cubicBezTo>
                <a:cubicBezTo>
                  <a:pt x="1389156" y="1612667"/>
                  <a:pt x="1387944" y="1613530"/>
                  <a:pt x="1386778" y="1614523"/>
                </a:cubicBezTo>
                <a:cubicBezTo>
                  <a:pt x="1385872" y="1615291"/>
                  <a:pt x="1384977" y="1616119"/>
                  <a:pt x="1384118" y="1617065"/>
                </a:cubicBezTo>
                <a:cubicBezTo>
                  <a:pt x="1381234" y="1620209"/>
                  <a:pt x="1378550" y="1624477"/>
                  <a:pt x="1375783" y="1630589"/>
                </a:cubicBezTo>
                <a:cubicBezTo>
                  <a:pt x="1375783" y="1630600"/>
                  <a:pt x="1375783" y="1630600"/>
                  <a:pt x="1375783" y="1630600"/>
                </a:cubicBezTo>
                <a:cubicBezTo>
                  <a:pt x="1375289" y="1631700"/>
                  <a:pt x="1374794" y="1632835"/>
                  <a:pt x="1374288" y="1634041"/>
                </a:cubicBezTo>
                <a:cubicBezTo>
                  <a:pt x="1376054" y="1632421"/>
                  <a:pt x="1378008" y="1630861"/>
                  <a:pt x="1379986" y="1629312"/>
                </a:cubicBezTo>
                <a:cubicBezTo>
                  <a:pt x="1381916" y="1627811"/>
                  <a:pt x="1383941" y="1626380"/>
                  <a:pt x="1386025" y="1624961"/>
                </a:cubicBezTo>
                <a:cubicBezTo>
                  <a:pt x="1387108" y="1624229"/>
                  <a:pt x="1388120" y="1623460"/>
                  <a:pt x="1389239" y="1622751"/>
                </a:cubicBezTo>
                <a:cubicBezTo>
                  <a:pt x="1389662" y="1622467"/>
                  <a:pt x="1390121" y="1622231"/>
                  <a:pt x="1390557" y="1621959"/>
                </a:cubicBezTo>
                <a:cubicBezTo>
                  <a:pt x="1392134" y="1620930"/>
                  <a:pt x="1393747" y="1619973"/>
                  <a:pt x="1395360" y="1619051"/>
                </a:cubicBezTo>
                <a:cubicBezTo>
                  <a:pt x="1395489" y="1618980"/>
                  <a:pt x="1395607" y="1618897"/>
                  <a:pt x="1395736" y="1618826"/>
                </a:cubicBezTo>
                <a:cubicBezTo>
                  <a:pt x="1398844" y="1617076"/>
                  <a:pt x="1401999" y="1615445"/>
                  <a:pt x="1405225" y="1613979"/>
                </a:cubicBezTo>
                <a:cubicBezTo>
                  <a:pt x="1410016" y="1611319"/>
                  <a:pt x="1415172" y="1609381"/>
                  <a:pt x="1420092" y="1606981"/>
                </a:cubicBezTo>
                <a:cubicBezTo>
                  <a:pt x="1421776" y="1606153"/>
                  <a:pt x="1423436" y="1605278"/>
                  <a:pt x="1425048" y="1604309"/>
                </a:cubicBezTo>
                <a:cubicBezTo>
                  <a:pt x="1432206" y="1599959"/>
                  <a:pt x="1436079" y="1595194"/>
                  <a:pt x="1440022" y="1589378"/>
                </a:cubicBezTo>
                <a:cubicBezTo>
                  <a:pt x="1440564" y="1588574"/>
                  <a:pt x="1441117" y="1587735"/>
                  <a:pt x="1441682" y="1586884"/>
                </a:cubicBezTo>
                <a:cubicBezTo>
                  <a:pt x="1442541" y="1585571"/>
                  <a:pt x="1443412" y="1584212"/>
                  <a:pt x="1444366" y="1582794"/>
                </a:cubicBezTo>
                <a:cubicBezTo>
                  <a:pt x="1445767" y="1580666"/>
                  <a:pt x="1447580" y="1579389"/>
                  <a:pt x="1448027" y="1578384"/>
                </a:cubicBezTo>
                <a:close/>
                <a:moveTo>
                  <a:pt x="1412900" y="1545354"/>
                </a:moveTo>
                <a:cubicBezTo>
                  <a:pt x="1410204" y="1543888"/>
                  <a:pt x="1407544" y="1542612"/>
                  <a:pt x="1405566" y="1540472"/>
                </a:cubicBezTo>
                <a:cubicBezTo>
                  <a:pt x="1403035" y="1541950"/>
                  <a:pt x="1400575" y="1543569"/>
                  <a:pt x="1398421" y="1545579"/>
                </a:cubicBezTo>
                <a:cubicBezTo>
                  <a:pt x="1397926" y="1546052"/>
                  <a:pt x="1397479" y="1546501"/>
                  <a:pt x="1397020" y="1546974"/>
                </a:cubicBezTo>
                <a:cubicBezTo>
                  <a:pt x="1397408" y="1547151"/>
                  <a:pt x="1397797" y="1547281"/>
                  <a:pt x="1398197" y="1547494"/>
                </a:cubicBezTo>
                <a:cubicBezTo>
                  <a:pt x="1400822" y="1548853"/>
                  <a:pt x="1402764" y="1551241"/>
                  <a:pt x="1405072" y="1553026"/>
                </a:cubicBezTo>
                <a:cubicBezTo>
                  <a:pt x="1409639" y="1556549"/>
                  <a:pt x="1413665" y="1556715"/>
                  <a:pt x="1418786" y="1556159"/>
                </a:cubicBezTo>
                <a:cubicBezTo>
                  <a:pt x="1418397" y="1555722"/>
                  <a:pt x="1416690" y="1552163"/>
                  <a:pt x="1416608" y="1551963"/>
                </a:cubicBezTo>
                <a:cubicBezTo>
                  <a:pt x="1415431" y="1549102"/>
                  <a:pt x="1415996" y="1547045"/>
                  <a:pt x="1412900" y="1545354"/>
                </a:cubicBezTo>
                <a:close/>
                <a:moveTo>
                  <a:pt x="1552984" y="1673206"/>
                </a:moveTo>
                <a:cubicBezTo>
                  <a:pt x="1552325" y="1672969"/>
                  <a:pt x="1551772" y="1672804"/>
                  <a:pt x="1551137" y="1672579"/>
                </a:cubicBezTo>
                <a:cubicBezTo>
                  <a:pt x="1550948" y="1672508"/>
                  <a:pt x="1550759" y="1672449"/>
                  <a:pt x="1550571" y="1672390"/>
                </a:cubicBezTo>
                <a:cubicBezTo>
                  <a:pt x="1550619" y="1672627"/>
                  <a:pt x="1550677" y="1672863"/>
                  <a:pt x="1550713" y="1673111"/>
                </a:cubicBezTo>
                <a:cubicBezTo>
                  <a:pt x="1550724" y="1673123"/>
                  <a:pt x="1550724" y="1673135"/>
                  <a:pt x="1550736" y="1673159"/>
                </a:cubicBezTo>
                <a:cubicBezTo>
                  <a:pt x="1550995" y="1673880"/>
                  <a:pt x="1551231" y="1674613"/>
                  <a:pt x="1551466" y="1675346"/>
                </a:cubicBezTo>
                <a:cubicBezTo>
                  <a:pt x="1552479" y="1675677"/>
                  <a:pt x="1553514" y="1676150"/>
                  <a:pt x="1554550" y="1676753"/>
                </a:cubicBezTo>
                <a:cubicBezTo>
                  <a:pt x="1553997" y="1675523"/>
                  <a:pt x="1553526" y="1674388"/>
                  <a:pt x="1552984" y="1673206"/>
                </a:cubicBezTo>
                <a:close/>
                <a:moveTo>
                  <a:pt x="1389003" y="1519252"/>
                </a:moveTo>
                <a:cubicBezTo>
                  <a:pt x="1379433" y="1516580"/>
                  <a:pt x="1372417" y="1518401"/>
                  <a:pt x="1367932" y="1524702"/>
                </a:cubicBezTo>
                <a:cubicBezTo>
                  <a:pt x="1366460" y="1526676"/>
                  <a:pt x="1365142" y="1528745"/>
                  <a:pt x="1363882" y="1530849"/>
                </a:cubicBezTo>
                <a:cubicBezTo>
                  <a:pt x="1363199" y="1531996"/>
                  <a:pt x="1362505" y="1533130"/>
                  <a:pt x="1361881" y="1534313"/>
                </a:cubicBezTo>
                <a:cubicBezTo>
                  <a:pt x="1355971" y="1546134"/>
                  <a:pt x="1353393" y="1553546"/>
                  <a:pt x="1351887" y="1568016"/>
                </a:cubicBezTo>
                <a:cubicBezTo>
                  <a:pt x="1354947" y="1557022"/>
                  <a:pt x="1356219" y="1549066"/>
                  <a:pt x="1361539" y="1547506"/>
                </a:cubicBezTo>
                <a:cubicBezTo>
                  <a:pt x="1362905" y="1547116"/>
                  <a:pt x="1363764" y="1549090"/>
                  <a:pt x="1362740" y="1549953"/>
                </a:cubicBezTo>
                <a:cubicBezTo>
                  <a:pt x="1361080" y="1551359"/>
                  <a:pt x="1357278" y="1567744"/>
                  <a:pt x="1356878" y="1569896"/>
                </a:cubicBezTo>
                <a:cubicBezTo>
                  <a:pt x="1357608" y="1568442"/>
                  <a:pt x="1360680" y="1562437"/>
                  <a:pt x="1362046" y="1561526"/>
                </a:cubicBezTo>
                <a:cubicBezTo>
                  <a:pt x="1361445" y="1554646"/>
                  <a:pt x="1366401" y="1536358"/>
                  <a:pt x="1372982" y="1529950"/>
                </a:cubicBezTo>
                <a:cubicBezTo>
                  <a:pt x="1373794" y="1529158"/>
                  <a:pt x="1375501" y="1529856"/>
                  <a:pt x="1375501" y="1531002"/>
                </a:cubicBezTo>
                <a:cubicBezTo>
                  <a:pt x="1375489" y="1543167"/>
                  <a:pt x="1365083" y="1552884"/>
                  <a:pt x="1369273" y="1564777"/>
                </a:cubicBezTo>
                <a:cubicBezTo>
                  <a:pt x="1369697" y="1554374"/>
                  <a:pt x="1372946" y="1543179"/>
                  <a:pt x="1379456" y="1535093"/>
                </a:cubicBezTo>
                <a:cubicBezTo>
                  <a:pt x="1380563" y="1533722"/>
                  <a:pt x="1382858" y="1534951"/>
                  <a:pt x="1382164" y="1536642"/>
                </a:cubicBezTo>
                <a:cubicBezTo>
                  <a:pt x="1379480" y="1543155"/>
                  <a:pt x="1377467" y="1549279"/>
                  <a:pt x="1376207" y="1555710"/>
                </a:cubicBezTo>
                <a:cubicBezTo>
                  <a:pt x="1378114" y="1549752"/>
                  <a:pt x="1380881" y="1544479"/>
                  <a:pt x="1385601" y="1539715"/>
                </a:cubicBezTo>
                <a:cubicBezTo>
                  <a:pt x="1391063" y="1534194"/>
                  <a:pt x="1388850" y="1529229"/>
                  <a:pt x="1388662" y="1523579"/>
                </a:cubicBezTo>
                <a:cubicBezTo>
                  <a:pt x="1388615" y="1522183"/>
                  <a:pt x="1388650" y="1520753"/>
                  <a:pt x="1389003" y="1519252"/>
                </a:cubicBezTo>
                <a:close/>
                <a:moveTo>
                  <a:pt x="1152507" y="1299060"/>
                </a:moveTo>
                <a:cubicBezTo>
                  <a:pt x="1153931" y="1302169"/>
                  <a:pt x="1154143" y="1305905"/>
                  <a:pt x="1154826" y="1309250"/>
                </a:cubicBezTo>
                <a:cubicBezTo>
                  <a:pt x="1155568" y="1312915"/>
                  <a:pt x="1157887" y="1317076"/>
                  <a:pt x="1157322" y="1320800"/>
                </a:cubicBezTo>
                <a:cubicBezTo>
                  <a:pt x="1157275" y="1321060"/>
                  <a:pt x="1157110" y="1321273"/>
                  <a:pt x="1156898" y="1321438"/>
                </a:cubicBezTo>
                <a:cubicBezTo>
                  <a:pt x="1156521" y="1321746"/>
                  <a:pt x="1156003" y="1321852"/>
                  <a:pt x="1155615" y="1321486"/>
                </a:cubicBezTo>
                <a:cubicBezTo>
                  <a:pt x="1152931" y="1318968"/>
                  <a:pt x="1152625" y="1314499"/>
                  <a:pt x="1151871" y="1311024"/>
                </a:cubicBezTo>
                <a:cubicBezTo>
                  <a:pt x="1151130" y="1307560"/>
                  <a:pt x="1150317" y="1303588"/>
                  <a:pt x="1150965" y="1300018"/>
                </a:cubicBezTo>
                <a:cubicBezTo>
                  <a:pt x="1151024" y="1299710"/>
                  <a:pt x="1151024" y="1299391"/>
                  <a:pt x="1151106" y="1299095"/>
                </a:cubicBezTo>
                <a:cubicBezTo>
                  <a:pt x="1151283" y="1298410"/>
                  <a:pt x="1152248" y="1298504"/>
                  <a:pt x="1152507" y="1299060"/>
                </a:cubicBezTo>
                <a:close/>
                <a:moveTo>
                  <a:pt x="1220442" y="1361645"/>
                </a:moveTo>
                <a:cubicBezTo>
                  <a:pt x="1219677" y="1362236"/>
                  <a:pt x="1218888" y="1362638"/>
                  <a:pt x="1218076" y="1362874"/>
                </a:cubicBezTo>
                <a:cubicBezTo>
                  <a:pt x="1217888" y="1363311"/>
                  <a:pt x="1217723" y="1363713"/>
                  <a:pt x="1217558" y="1364115"/>
                </a:cubicBezTo>
                <a:cubicBezTo>
                  <a:pt x="1217005" y="1365475"/>
                  <a:pt x="1216557" y="1366598"/>
                  <a:pt x="1216298" y="1367331"/>
                </a:cubicBezTo>
                <a:cubicBezTo>
                  <a:pt x="1217064" y="1366302"/>
                  <a:pt x="1217745" y="1365357"/>
                  <a:pt x="1218441" y="1364411"/>
                </a:cubicBezTo>
                <a:cubicBezTo>
                  <a:pt x="1219136" y="1363453"/>
                  <a:pt x="1219807" y="1362531"/>
                  <a:pt x="1220442" y="1361645"/>
                </a:cubicBezTo>
                <a:close/>
                <a:moveTo>
                  <a:pt x="758578" y="934900"/>
                </a:moveTo>
                <a:cubicBezTo>
                  <a:pt x="757592" y="934254"/>
                  <a:pt x="756657" y="933559"/>
                  <a:pt x="755881" y="932767"/>
                </a:cubicBezTo>
                <a:lnTo>
                  <a:pt x="755881" y="932767"/>
                </a:lnTo>
                <a:cubicBezTo>
                  <a:pt x="749224" y="934435"/>
                  <a:pt x="744224" y="937513"/>
                  <a:pt x="740065" y="941835"/>
                </a:cubicBezTo>
                <a:cubicBezTo>
                  <a:pt x="746832" y="941172"/>
                  <a:pt x="752400" y="937574"/>
                  <a:pt x="758578" y="934900"/>
                </a:cubicBezTo>
                <a:close/>
                <a:moveTo>
                  <a:pt x="1224480" y="1362460"/>
                </a:moveTo>
                <a:cubicBezTo>
                  <a:pt x="1224350" y="1362626"/>
                  <a:pt x="1224209" y="1362791"/>
                  <a:pt x="1224091" y="1362957"/>
                </a:cubicBezTo>
                <a:cubicBezTo>
                  <a:pt x="1223373" y="1363903"/>
                  <a:pt x="1222643" y="1364825"/>
                  <a:pt x="1221914" y="1365747"/>
                </a:cubicBezTo>
                <a:cubicBezTo>
                  <a:pt x="1221407" y="1366385"/>
                  <a:pt x="1220889" y="1367035"/>
                  <a:pt x="1220372" y="1367674"/>
                </a:cubicBezTo>
                <a:cubicBezTo>
                  <a:pt x="1220995" y="1367165"/>
                  <a:pt x="1221737" y="1366586"/>
                  <a:pt x="1222538" y="1365995"/>
                </a:cubicBezTo>
                <a:cubicBezTo>
                  <a:pt x="1223161" y="1365546"/>
                  <a:pt x="1223797" y="1365120"/>
                  <a:pt x="1224468" y="1364730"/>
                </a:cubicBezTo>
                <a:cubicBezTo>
                  <a:pt x="1224551" y="1364659"/>
                  <a:pt x="1224621" y="1364576"/>
                  <a:pt x="1224704" y="1364506"/>
                </a:cubicBezTo>
                <a:cubicBezTo>
                  <a:pt x="1224562" y="1364080"/>
                  <a:pt x="1224480" y="1363643"/>
                  <a:pt x="1224468" y="1363181"/>
                </a:cubicBezTo>
                <a:cubicBezTo>
                  <a:pt x="1224456" y="1362945"/>
                  <a:pt x="1224456" y="1362709"/>
                  <a:pt x="1224480" y="1362460"/>
                </a:cubicBezTo>
                <a:close/>
                <a:moveTo>
                  <a:pt x="1200983" y="1340046"/>
                </a:moveTo>
                <a:cubicBezTo>
                  <a:pt x="1200924" y="1340129"/>
                  <a:pt x="1200866" y="1340200"/>
                  <a:pt x="1200807" y="1340295"/>
                </a:cubicBezTo>
                <a:cubicBezTo>
                  <a:pt x="1199382" y="1342044"/>
                  <a:pt x="1198123" y="1343995"/>
                  <a:pt x="1196957" y="1346005"/>
                </a:cubicBezTo>
                <a:cubicBezTo>
                  <a:pt x="1197558" y="1347222"/>
                  <a:pt x="1198029" y="1348463"/>
                  <a:pt x="1198429" y="1349646"/>
                </a:cubicBezTo>
                <a:cubicBezTo>
                  <a:pt x="1200006" y="1348865"/>
                  <a:pt x="1201560" y="1348061"/>
                  <a:pt x="1203173" y="1347293"/>
                </a:cubicBezTo>
                <a:cubicBezTo>
                  <a:pt x="1201807" y="1344125"/>
                  <a:pt x="1200477" y="1340685"/>
                  <a:pt x="1200983" y="1340046"/>
                </a:cubicBezTo>
                <a:close/>
                <a:moveTo>
                  <a:pt x="765442" y="937937"/>
                </a:moveTo>
                <a:cubicBezTo>
                  <a:pt x="764332" y="937662"/>
                  <a:pt x="764538" y="937990"/>
                  <a:pt x="761416" y="936505"/>
                </a:cubicBezTo>
                <a:lnTo>
                  <a:pt x="761416" y="936506"/>
                </a:lnTo>
                <a:cubicBezTo>
                  <a:pt x="760671" y="936971"/>
                  <a:pt x="750247" y="942065"/>
                  <a:pt x="747248" y="943102"/>
                </a:cubicBezTo>
                <a:cubicBezTo>
                  <a:pt x="753406" y="942546"/>
                  <a:pt x="759813" y="940436"/>
                  <a:pt x="765442" y="937937"/>
                </a:cubicBezTo>
                <a:close/>
                <a:moveTo>
                  <a:pt x="1274593" y="1406981"/>
                </a:moveTo>
                <a:cubicBezTo>
                  <a:pt x="1274334" y="1406922"/>
                  <a:pt x="1274086" y="1406886"/>
                  <a:pt x="1273839" y="1406839"/>
                </a:cubicBezTo>
                <a:cubicBezTo>
                  <a:pt x="1273439" y="1406756"/>
                  <a:pt x="1273050" y="1406685"/>
                  <a:pt x="1272674" y="1406614"/>
                </a:cubicBezTo>
                <a:cubicBezTo>
                  <a:pt x="1272792" y="1406863"/>
                  <a:pt x="1272921" y="1407111"/>
                  <a:pt x="1273050" y="1407359"/>
                </a:cubicBezTo>
                <a:cubicBezTo>
                  <a:pt x="1273333" y="1407927"/>
                  <a:pt x="1273616" y="1408471"/>
                  <a:pt x="1273886" y="1409038"/>
                </a:cubicBezTo>
                <a:cubicBezTo>
                  <a:pt x="1274086" y="1408340"/>
                  <a:pt x="1274345" y="1407655"/>
                  <a:pt x="1274593" y="1406981"/>
                </a:cubicBezTo>
                <a:close/>
                <a:moveTo>
                  <a:pt x="1233238" y="1367993"/>
                </a:moveTo>
                <a:cubicBezTo>
                  <a:pt x="1232461" y="1367981"/>
                  <a:pt x="1231684" y="1367922"/>
                  <a:pt x="1230931" y="1367839"/>
                </a:cubicBezTo>
                <a:cubicBezTo>
                  <a:pt x="1230884" y="1367827"/>
                  <a:pt x="1230837" y="1367827"/>
                  <a:pt x="1230790" y="1367816"/>
                </a:cubicBezTo>
                <a:cubicBezTo>
                  <a:pt x="1230001" y="1367721"/>
                  <a:pt x="1229224" y="1367591"/>
                  <a:pt x="1228482" y="1367414"/>
                </a:cubicBezTo>
                <a:cubicBezTo>
                  <a:pt x="1228129" y="1367579"/>
                  <a:pt x="1227764" y="1367733"/>
                  <a:pt x="1227399" y="1367887"/>
                </a:cubicBezTo>
                <a:cubicBezTo>
                  <a:pt x="1227211" y="1368040"/>
                  <a:pt x="1227023" y="1368206"/>
                  <a:pt x="1226834" y="1368359"/>
                </a:cubicBezTo>
                <a:cubicBezTo>
                  <a:pt x="1225751" y="1369246"/>
                  <a:pt x="1224704" y="1370192"/>
                  <a:pt x="1223597" y="1371031"/>
                </a:cubicBezTo>
                <a:cubicBezTo>
                  <a:pt x="1225245" y="1370736"/>
                  <a:pt x="1226976" y="1370251"/>
                  <a:pt x="1228753" y="1369683"/>
                </a:cubicBezTo>
                <a:cubicBezTo>
                  <a:pt x="1229271" y="1369518"/>
                  <a:pt x="1229765" y="1369364"/>
                  <a:pt x="1230283" y="1369175"/>
                </a:cubicBezTo>
                <a:cubicBezTo>
                  <a:pt x="1230766" y="1368998"/>
                  <a:pt x="1231260" y="1368785"/>
                  <a:pt x="1231743" y="1368596"/>
                </a:cubicBezTo>
                <a:cubicBezTo>
                  <a:pt x="1232238" y="1368395"/>
                  <a:pt x="1232732" y="1368218"/>
                  <a:pt x="1233238" y="1367993"/>
                </a:cubicBezTo>
                <a:close/>
                <a:moveTo>
                  <a:pt x="1563050" y="1672177"/>
                </a:moveTo>
                <a:cubicBezTo>
                  <a:pt x="1561896" y="1672674"/>
                  <a:pt x="1560707" y="1672934"/>
                  <a:pt x="1559530" y="1672922"/>
                </a:cubicBezTo>
                <a:cubicBezTo>
                  <a:pt x="1558565" y="1672922"/>
                  <a:pt x="1557611" y="1672709"/>
                  <a:pt x="1556681" y="1672272"/>
                </a:cubicBezTo>
                <a:cubicBezTo>
                  <a:pt x="1556610" y="1672343"/>
                  <a:pt x="1556528" y="1672426"/>
                  <a:pt x="1556445" y="1672497"/>
                </a:cubicBezTo>
                <a:cubicBezTo>
                  <a:pt x="1556916" y="1673537"/>
                  <a:pt x="1557317" y="1674565"/>
                  <a:pt x="1557657" y="1675594"/>
                </a:cubicBezTo>
                <a:cubicBezTo>
                  <a:pt x="1558129" y="1677036"/>
                  <a:pt x="1558459" y="1678443"/>
                  <a:pt x="1558623" y="1679767"/>
                </a:cubicBezTo>
                <a:cubicBezTo>
                  <a:pt x="1560625" y="1681564"/>
                  <a:pt x="1562343" y="1683609"/>
                  <a:pt x="1563438" y="1685512"/>
                </a:cubicBezTo>
                <a:cubicBezTo>
                  <a:pt x="1565381" y="1688846"/>
                  <a:pt x="1565332" y="1691660"/>
                  <a:pt x="1561437" y="1691731"/>
                </a:cubicBezTo>
                <a:cubicBezTo>
                  <a:pt x="1561578" y="1693078"/>
                  <a:pt x="1561602" y="1694414"/>
                  <a:pt x="1561425" y="1695632"/>
                </a:cubicBezTo>
                <a:cubicBezTo>
                  <a:pt x="1561178" y="1697228"/>
                  <a:pt x="1558976" y="1697559"/>
                  <a:pt x="1558541" y="1695868"/>
                </a:cubicBezTo>
                <a:cubicBezTo>
                  <a:pt x="1558317" y="1694958"/>
                  <a:pt x="1558117" y="1693977"/>
                  <a:pt x="1557964" y="1692960"/>
                </a:cubicBezTo>
                <a:cubicBezTo>
                  <a:pt x="1557905" y="1692558"/>
                  <a:pt x="1557869" y="1692144"/>
                  <a:pt x="1557823" y="1691731"/>
                </a:cubicBezTo>
                <a:cubicBezTo>
                  <a:pt x="1556728" y="1691435"/>
                  <a:pt x="1555551" y="1690915"/>
                  <a:pt x="1554339" y="1690206"/>
                </a:cubicBezTo>
                <a:cubicBezTo>
                  <a:pt x="1554467" y="1691494"/>
                  <a:pt x="1554562" y="1692795"/>
                  <a:pt x="1554645" y="1694107"/>
                </a:cubicBezTo>
                <a:cubicBezTo>
                  <a:pt x="1554704" y="1695242"/>
                  <a:pt x="1553208" y="1695348"/>
                  <a:pt x="1552949" y="1694308"/>
                </a:cubicBezTo>
                <a:cubicBezTo>
                  <a:pt x="1552455" y="1692369"/>
                  <a:pt x="1552090" y="1690407"/>
                  <a:pt x="1551749" y="1688456"/>
                </a:cubicBezTo>
                <a:cubicBezTo>
                  <a:pt x="1550972" y="1687853"/>
                  <a:pt x="1550207" y="1687215"/>
                  <a:pt x="1549477" y="1686541"/>
                </a:cubicBezTo>
                <a:cubicBezTo>
                  <a:pt x="1549359" y="1686423"/>
                  <a:pt x="1549241" y="1686304"/>
                  <a:pt x="1549123" y="1686186"/>
                </a:cubicBezTo>
                <a:cubicBezTo>
                  <a:pt x="1549123" y="1686446"/>
                  <a:pt x="1549135" y="1686694"/>
                  <a:pt x="1549147" y="1686966"/>
                </a:cubicBezTo>
                <a:cubicBezTo>
                  <a:pt x="1549312" y="1691140"/>
                  <a:pt x="1549324" y="1695324"/>
                  <a:pt x="1547863" y="1699356"/>
                </a:cubicBezTo>
                <a:cubicBezTo>
                  <a:pt x="1546757" y="1702831"/>
                  <a:pt x="1544945" y="1707087"/>
                  <a:pt x="1544356" y="1710870"/>
                </a:cubicBezTo>
                <a:cubicBezTo>
                  <a:pt x="1543956" y="1713447"/>
                  <a:pt x="1544156" y="1715811"/>
                  <a:pt x="1545533" y="1717573"/>
                </a:cubicBezTo>
                <a:cubicBezTo>
                  <a:pt x="1546122" y="1718329"/>
                  <a:pt x="1546911" y="1718991"/>
                  <a:pt x="1547993" y="1719488"/>
                </a:cubicBezTo>
                <a:cubicBezTo>
                  <a:pt x="1550654" y="1720717"/>
                  <a:pt x="1553844" y="1719500"/>
                  <a:pt x="1556657" y="1720327"/>
                </a:cubicBezTo>
                <a:cubicBezTo>
                  <a:pt x="1557034" y="1720434"/>
                  <a:pt x="1557376" y="1720623"/>
                  <a:pt x="1557729" y="1720800"/>
                </a:cubicBezTo>
                <a:cubicBezTo>
                  <a:pt x="1558447" y="1721143"/>
                  <a:pt x="1559130" y="1721557"/>
                  <a:pt x="1559777" y="1722041"/>
                </a:cubicBezTo>
                <a:cubicBezTo>
                  <a:pt x="1560813" y="1722810"/>
                  <a:pt x="1561814" y="1723649"/>
                  <a:pt x="1562920" y="1724276"/>
                </a:cubicBezTo>
                <a:cubicBezTo>
                  <a:pt x="1566416" y="1726250"/>
                  <a:pt x="1570831" y="1725883"/>
                  <a:pt x="1574504" y="1724335"/>
                </a:cubicBezTo>
                <a:cubicBezTo>
                  <a:pt x="1576257" y="1723590"/>
                  <a:pt x="1577918" y="1722668"/>
                  <a:pt x="1579413" y="1721569"/>
                </a:cubicBezTo>
                <a:cubicBezTo>
                  <a:pt x="1582885" y="1719050"/>
                  <a:pt x="1585522" y="1715610"/>
                  <a:pt x="1586829" y="1711520"/>
                </a:cubicBezTo>
                <a:cubicBezTo>
                  <a:pt x="1586911" y="1711296"/>
                  <a:pt x="1587005" y="1711071"/>
                  <a:pt x="1587064" y="1710834"/>
                </a:cubicBezTo>
                <a:cubicBezTo>
                  <a:pt x="1587358" y="1709794"/>
                  <a:pt x="1587582" y="1708718"/>
                  <a:pt x="1587687" y="1707584"/>
                </a:cubicBezTo>
                <a:cubicBezTo>
                  <a:pt x="1587441" y="1707276"/>
                  <a:pt x="1587253" y="1706910"/>
                  <a:pt x="1587229" y="1706413"/>
                </a:cubicBezTo>
                <a:cubicBezTo>
                  <a:pt x="1587088" y="1704297"/>
                  <a:pt x="1586639" y="1702630"/>
                  <a:pt x="1585993" y="1701223"/>
                </a:cubicBezTo>
                <a:cubicBezTo>
                  <a:pt x="1584851" y="1698717"/>
                  <a:pt x="1583014" y="1697145"/>
                  <a:pt x="1580836" y="1695963"/>
                </a:cubicBezTo>
                <a:cubicBezTo>
                  <a:pt x="1579377" y="1695159"/>
                  <a:pt x="1577776" y="1694520"/>
                  <a:pt x="1576140" y="1693858"/>
                </a:cubicBezTo>
                <a:cubicBezTo>
                  <a:pt x="1573479" y="1692795"/>
                  <a:pt x="1570772" y="1691636"/>
                  <a:pt x="1568453" y="1689674"/>
                </a:cubicBezTo>
                <a:cubicBezTo>
                  <a:pt x="1567841" y="1689142"/>
                  <a:pt x="1567240" y="1688574"/>
                  <a:pt x="1566687" y="1687912"/>
                </a:cubicBezTo>
                <a:cubicBezTo>
                  <a:pt x="1565887" y="1686943"/>
                  <a:pt x="1565286" y="1685217"/>
                  <a:pt x="1564874" y="1683538"/>
                </a:cubicBezTo>
                <a:cubicBezTo>
                  <a:pt x="1564592" y="1682380"/>
                  <a:pt x="1564380" y="1681233"/>
                  <a:pt x="1564309" y="1680382"/>
                </a:cubicBezTo>
                <a:cubicBezTo>
                  <a:pt x="1564062" y="1677592"/>
                  <a:pt x="1563674" y="1674837"/>
                  <a:pt x="1563050" y="1672177"/>
                </a:cubicBezTo>
                <a:close/>
                <a:moveTo>
                  <a:pt x="787890" y="954625"/>
                </a:moveTo>
                <a:cubicBezTo>
                  <a:pt x="786761" y="953461"/>
                  <a:pt x="784862" y="952495"/>
                  <a:pt x="783396" y="953224"/>
                </a:cubicBezTo>
                <a:cubicBezTo>
                  <a:pt x="782399" y="953720"/>
                  <a:pt x="781527" y="954366"/>
                  <a:pt x="780765" y="955135"/>
                </a:cubicBezTo>
                <a:cubicBezTo>
                  <a:pt x="780294" y="955607"/>
                  <a:pt x="779939" y="956199"/>
                  <a:pt x="779550" y="956757"/>
                </a:cubicBezTo>
                <a:cubicBezTo>
                  <a:pt x="775462" y="962632"/>
                  <a:pt x="775734" y="972830"/>
                  <a:pt x="776951" y="980221"/>
                </a:cubicBezTo>
                <a:lnTo>
                  <a:pt x="776951" y="980222"/>
                </a:lnTo>
                <a:cubicBezTo>
                  <a:pt x="778929" y="977575"/>
                  <a:pt x="777904" y="974054"/>
                  <a:pt x="777351" y="970570"/>
                </a:cubicBezTo>
                <a:cubicBezTo>
                  <a:pt x="776976" y="968198"/>
                  <a:pt x="776813" y="965842"/>
                  <a:pt x="777987" y="963791"/>
                </a:cubicBezTo>
                <a:cubicBezTo>
                  <a:pt x="778457" y="962973"/>
                  <a:pt x="779878" y="963228"/>
                  <a:pt x="779833" y="964254"/>
                </a:cubicBezTo>
                <a:cubicBezTo>
                  <a:pt x="779740" y="966455"/>
                  <a:pt x="779741" y="969098"/>
                  <a:pt x="780211" y="971256"/>
                </a:cubicBezTo>
                <a:cubicBezTo>
                  <a:pt x="780579" y="972961"/>
                  <a:pt x="781452" y="974662"/>
                  <a:pt x="781008" y="976469"/>
                </a:cubicBezTo>
                <a:cubicBezTo>
                  <a:pt x="782611" y="973593"/>
                  <a:pt x="780191" y="969392"/>
                  <a:pt x="782432" y="967544"/>
                </a:cubicBezTo>
                <a:cubicBezTo>
                  <a:pt x="783239" y="966881"/>
                  <a:pt x="784197" y="967886"/>
                  <a:pt x="784061" y="968710"/>
                </a:cubicBezTo>
                <a:cubicBezTo>
                  <a:pt x="783602" y="971494"/>
                  <a:pt x="784024" y="971314"/>
                  <a:pt x="784746" y="969827"/>
                </a:cubicBezTo>
                <a:cubicBezTo>
                  <a:pt x="785545" y="968181"/>
                  <a:pt x="786711" y="964934"/>
                  <a:pt x="787480" y="962242"/>
                </a:cubicBezTo>
                <a:cubicBezTo>
                  <a:pt x="787668" y="961584"/>
                  <a:pt x="787966" y="960837"/>
                  <a:pt x="788245" y="960062"/>
                </a:cubicBezTo>
                <a:cubicBezTo>
                  <a:pt x="788874" y="958316"/>
                  <a:pt x="789392" y="956418"/>
                  <a:pt x="788262" y="954987"/>
                </a:cubicBezTo>
                <a:cubicBezTo>
                  <a:pt x="788161" y="954861"/>
                  <a:pt x="788008" y="954748"/>
                  <a:pt x="787890" y="954625"/>
                </a:cubicBezTo>
                <a:close/>
                <a:moveTo>
                  <a:pt x="770895" y="938763"/>
                </a:moveTo>
                <a:cubicBezTo>
                  <a:pt x="764305" y="941458"/>
                  <a:pt x="760713" y="943044"/>
                  <a:pt x="757437" y="944170"/>
                </a:cubicBezTo>
                <a:cubicBezTo>
                  <a:pt x="755200" y="944940"/>
                  <a:pt x="753060" y="945493"/>
                  <a:pt x="750264" y="946038"/>
                </a:cubicBezTo>
                <a:cubicBezTo>
                  <a:pt x="748979" y="946289"/>
                  <a:pt x="747595" y="946538"/>
                  <a:pt x="745928" y="946805"/>
                </a:cubicBezTo>
                <a:cubicBezTo>
                  <a:pt x="749377" y="947132"/>
                  <a:pt x="752822" y="947407"/>
                  <a:pt x="755941" y="946317"/>
                </a:cubicBezTo>
                <a:lnTo>
                  <a:pt x="756636" y="948489"/>
                </a:lnTo>
                <a:lnTo>
                  <a:pt x="755566" y="948898"/>
                </a:lnTo>
                <a:lnTo>
                  <a:pt x="738037" y="950917"/>
                </a:lnTo>
                <a:cubicBezTo>
                  <a:pt x="739777" y="951248"/>
                  <a:pt x="741399" y="951517"/>
                  <a:pt x="742927" y="951715"/>
                </a:cubicBezTo>
                <a:cubicBezTo>
                  <a:pt x="743998" y="951854"/>
                  <a:pt x="744967" y="951908"/>
                  <a:pt x="745950" y="951973"/>
                </a:cubicBezTo>
                <a:cubicBezTo>
                  <a:pt x="746366" y="952000"/>
                  <a:pt x="746827" y="952068"/>
                  <a:pt x="747228" y="952081"/>
                </a:cubicBezTo>
                <a:lnTo>
                  <a:pt x="755566" y="948898"/>
                </a:lnTo>
                <a:lnTo>
                  <a:pt x="756724" y="948764"/>
                </a:lnTo>
                <a:lnTo>
                  <a:pt x="756636" y="948489"/>
                </a:lnTo>
                <a:lnTo>
                  <a:pt x="764286" y="945568"/>
                </a:lnTo>
                <a:cubicBezTo>
                  <a:pt x="764347" y="945512"/>
                  <a:pt x="764406" y="945475"/>
                  <a:pt x="764467" y="945420"/>
                </a:cubicBezTo>
                <a:cubicBezTo>
                  <a:pt x="765581" y="944408"/>
                  <a:pt x="766721" y="943266"/>
                  <a:pt x="767910" y="941984"/>
                </a:cubicBezTo>
                <a:lnTo>
                  <a:pt x="767909" y="941984"/>
                </a:lnTo>
                <a:cubicBezTo>
                  <a:pt x="768931" y="940879"/>
                  <a:pt x="770108" y="940085"/>
                  <a:pt x="770895" y="938763"/>
                </a:cubicBezTo>
                <a:close/>
                <a:moveTo>
                  <a:pt x="1653081" y="1751489"/>
                </a:moveTo>
                <a:cubicBezTo>
                  <a:pt x="1639519" y="1746217"/>
                  <a:pt x="1624652" y="1738639"/>
                  <a:pt x="1610361" y="1735625"/>
                </a:cubicBezTo>
                <a:cubicBezTo>
                  <a:pt x="1606816" y="1736393"/>
                  <a:pt x="1603227" y="1737197"/>
                  <a:pt x="1599507" y="1738083"/>
                </a:cubicBezTo>
                <a:cubicBezTo>
                  <a:pt x="1616469" y="1740282"/>
                  <a:pt x="1633787" y="1747127"/>
                  <a:pt x="1649702" y="1750567"/>
                </a:cubicBezTo>
                <a:cubicBezTo>
                  <a:pt x="1650844" y="1750804"/>
                  <a:pt x="1651950" y="1751170"/>
                  <a:pt x="1653081" y="1751489"/>
                </a:cubicBezTo>
                <a:close/>
                <a:moveTo>
                  <a:pt x="648601" y="823486"/>
                </a:moveTo>
                <a:cubicBezTo>
                  <a:pt x="646331" y="824201"/>
                  <a:pt x="641866" y="825545"/>
                  <a:pt x="639787" y="826691"/>
                </a:cubicBezTo>
                <a:cubicBezTo>
                  <a:pt x="642411" y="825654"/>
                  <a:pt x="645230" y="825259"/>
                  <a:pt x="648239" y="825780"/>
                </a:cubicBezTo>
                <a:cubicBezTo>
                  <a:pt x="649691" y="826032"/>
                  <a:pt x="649286" y="828561"/>
                  <a:pt x="647828" y="828352"/>
                </a:cubicBezTo>
                <a:cubicBezTo>
                  <a:pt x="644658" y="827908"/>
                  <a:pt x="641861" y="828577"/>
                  <a:pt x="639316" y="830056"/>
                </a:cubicBezTo>
                <a:cubicBezTo>
                  <a:pt x="640518" y="830266"/>
                  <a:pt x="641745" y="830371"/>
                  <a:pt x="642934" y="830428"/>
                </a:cubicBezTo>
                <a:cubicBezTo>
                  <a:pt x="644806" y="830517"/>
                  <a:pt x="644524" y="833312"/>
                  <a:pt x="642697" y="833296"/>
                </a:cubicBezTo>
                <a:cubicBezTo>
                  <a:pt x="641725" y="833287"/>
                  <a:pt x="640393" y="833359"/>
                  <a:pt x="639076" y="833265"/>
                </a:cubicBezTo>
                <a:cubicBezTo>
                  <a:pt x="643237" y="835935"/>
                  <a:pt x="642184" y="834161"/>
                  <a:pt x="645081" y="835423"/>
                </a:cubicBezTo>
                <a:cubicBezTo>
                  <a:pt x="647393" y="832454"/>
                  <a:pt x="650021" y="830164"/>
                  <a:pt x="653354" y="828572"/>
                </a:cubicBezTo>
                <a:cubicBezTo>
                  <a:pt x="653373" y="828463"/>
                  <a:pt x="653470" y="828371"/>
                  <a:pt x="653528" y="828268"/>
                </a:cubicBezTo>
                <a:cubicBezTo>
                  <a:pt x="651481" y="827231"/>
                  <a:pt x="649807" y="825515"/>
                  <a:pt x="648601" y="823486"/>
                </a:cubicBezTo>
                <a:close/>
                <a:moveTo>
                  <a:pt x="1167515" y="1302063"/>
                </a:moveTo>
                <a:cubicBezTo>
                  <a:pt x="1170305" y="1303163"/>
                  <a:pt x="1171047" y="1305952"/>
                  <a:pt x="1172059" y="1308636"/>
                </a:cubicBezTo>
                <a:cubicBezTo>
                  <a:pt x="1172471" y="1309724"/>
                  <a:pt x="1172671" y="1310776"/>
                  <a:pt x="1172801" y="1311828"/>
                </a:cubicBezTo>
                <a:cubicBezTo>
                  <a:pt x="1172942" y="1312892"/>
                  <a:pt x="1173025" y="1313968"/>
                  <a:pt x="1173084" y="1315079"/>
                </a:cubicBezTo>
                <a:cubicBezTo>
                  <a:pt x="1173119" y="1315717"/>
                  <a:pt x="1173142" y="1316356"/>
                  <a:pt x="1173201" y="1317018"/>
                </a:cubicBezTo>
                <a:cubicBezTo>
                  <a:pt x="1173378" y="1319051"/>
                  <a:pt x="1173484" y="1319997"/>
                  <a:pt x="1172389" y="1321652"/>
                </a:cubicBezTo>
                <a:cubicBezTo>
                  <a:pt x="1172036" y="1322196"/>
                  <a:pt x="1171047" y="1322231"/>
                  <a:pt x="1170706" y="1321652"/>
                </a:cubicBezTo>
                <a:cubicBezTo>
                  <a:pt x="1170600" y="1321486"/>
                  <a:pt x="1170541" y="1321368"/>
                  <a:pt x="1170458" y="1321226"/>
                </a:cubicBezTo>
                <a:cubicBezTo>
                  <a:pt x="1169870" y="1320198"/>
                  <a:pt x="1169811" y="1319784"/>
                  <a:pt x="1169799" y="1318342"/>
                </a:cubicBezTo>
                <a:cubicBezTo>
                  <a:pt x="1169776" y="1315788"/>
                  <a:pt x="1168646" y="1313542"/>
                  <a:pt x="1168069" y="1311083"/>
                </a:cubicBezTo>
                <a:cubicBezTo>
                  <a:pt x="1167386" y="1308281"/>
                  <a:pt x="1165491" y="1305811"/>
                  <a:pt x="1166056" y="1302902"/>
                </a:cubicBezTo>
                <a:cubicBezTo>
                  <a:pt x="1166138" y="1302477"/>
                  <a:pt x="1166574" y="1302217"/>
                  <a:pt x="1167021" y="1302122"/>
                </a:cubicBezTo>
                <a:cubicBezTo>
                  <a:pt x="1167186" y="1302099"/>
                  <a:pt x="1167362" y="1302004"/>
                  <a:pt x="1167515" y="1302063"/>
                </a:cubicBezTo>
                <a:close/>
                <a:moveTo>
                  <a:pt x="792481" y="955867"/>
                </a:moveTo>
                <a:cubicBezTo>
                  <a:pt x="792181" y="956299"/>
                  <a:pt x="792319" y="958835"/>
                  <a:pt x="791674" y="962364"/>
                </a:cubicBezTo>
                <a:cubicBezTo>
                  <a:pt x="791659" y="962454"/>
                  <a:pt x="791646" y="962538"/>
                  <a:pt x="791628" y="962629"/>
                </a:cubicBezTo>
                <a:cubicBezTo>
                  <a:pt x="791525" y="963165"/>
                  <a:pt x="791408" y="963717"/>
                  <a:pt x="791265" y="964293"/>
                </a:cubicBezTo>
                <a:cubicBezTo>
                  <a:pt x="789825" y="970059"/>
                  <a:pt x="791322" y="974723"/>
                  <a:pt x="794449" y="978860"/>
                </a:cubicBezTo>
                <a:cubicBezTo>
                  <a:pt x="793319" y="975656"/>
                  <a:pt x="792995" y="972207"/>
                  <a:pt x="793181" y="968684"/>
                </a:cubicBezTo>
                <a:cubicBezTo>
                  <a:pt x="793235" y="967656"/>
                  <a:pt x="794764" y="967517"/>
                  <a:pt x="794974" y="968539"/>
                </a:cubicBezTo>
                <a:cubicBezTo>
                  <a:pt x="795919" y="973248"/>
                  <a:pt x="796422" y="978263"/>
                  <a:pt x="799480" y="982158"/>
                </a:cubicBezTo>
                <a:cubicBezTo>
                  <a:pt x="799631" y="982348"/>
                  <a:pt x="799720" y="982544"/>
                  <a:pt x="799761" y="982735"/>
                </a:cubicBezTo>
                <a:cubicBezTo>
                  <a:pt x="799997" y="981834"/>
                  <a:pt x="800162" y="980938"/>
                  <a:pt x="800266" y="980044"/>
                </a:cubicBezTo>
                <a:cubicBezTo>
                  <a:pt x="800331" y="979495"/>
                  <a:pt x="800332" y="978949"/>
                  <a:pt x="800351" y="978401"/>
                </a:cubicBezTo>
                <a:cubicBezTo>
                  <a:pt x="800363" y="978062"/>
                  <a:pt x="800408" y="977720"/>
                  <a:pt x="800403" y="977382"/>
                </a:cubicBezTo>
                <a:cubicBezTo>
                  <a:pt x="800392" y="976531"/>
                  <a:pt x="800327" y="975685"/>
                  <a:pt x="800222" y="974842"/>
                </a:cubicBezTo>
                <a:lnTo>
                  <a:pt x="800220" y="974839"/>
                </a:lnTo>
                <a:cubicBezTo>
                  <a:pt x="800217" y="974807"/>
                  <a:pt x="800217" y="974775"/>
                  <a:pt x="800214" y="974744"/>
                </a:cubicBezTo>
                <a:cubicBezTo>
                  <a:pt x="799653" y="970365"/>
                  <a:pt x="797919" y="966094"/>
                  <a:pt x="795913" y="961994"/>
                </a:cubicBezTo>
                <a:cubicBezTo>
                  <a:pt x="793518" y="957108"/>
                  <a:pt x="792780" y="955435"/>
                  <a:pt x="792481" y="955867"/>
                </a:cubicBezTo>
                <a:close/>
                <a:moveTo>
                  <a:pt x="963581" y="1113318"/>
                </a:moveTo>
                <a:cubicBezTo>
                  <a:pt x="961931" y="1112585"/>
                  <a:pt x="960210" y="1111982"/>
                  <a:pt x="958403" y="1111615"/>
                </a:cubicBezTo>
                <a:cubicBezTo>
                  <a:pt x="957824" y="1111485"/>
                  <a:pt x="957145" y="1111379"/>
                  <a:pt x="956456" y="1111261"/>
                </a:cubicBezTo>
                <a:cubicBezTo>
                  <a:pt x="956217" y="1111284"/>
                  <a:pt x="955977" y="1111284"/>
                  <a:pt x="955742" y="1111332"/>
                </a:cubicBezTo>
                <a:cubicBezTo>
                  <a:pt x="955359" y="1111745"/>
                  <a:pt x="954490" y="1111958"/>
                  <a:pt x="953761" y="1112620"/>
                </a:cubicBezTo>
                <a:lnTo>
                  <a:pt x="970013" y="1122623"/>
                </a:lnTo>
                <a:lnTo>
                  <a:pt x="970106" y="1122757"/>
                </a:lnTo>
                <a:lnTo>
                  <a:pt x="970281" y="1123638"/>
                </a:lnTo>
                <a:cubicBezTo>
                  <a:pt x="971052" y="1124064"/>
                  <a:pt x="971814" y="1124938"/>
                  <a:pt x="972620" y="1126393"/>
                </a:cubicBezTo>
                <a:lnTo>
                  <a:pt x="970106" y="1122757"/>
                </a:lnTo>
                <a:lnTo>
                  <a:pt x="970089" y="1122669"/>
                </a:lnTo>
                <a:lnTo>
                  <a:pt x="970013" y="1122623"/>
                </a:lnTo>
                <a:close/>
                <a:moveTo>
                  <a:pt x="1254286" y="1381115"/>
                </a:moveTo>
                <a:cubicBezTo>
                  <a:pt x="1253709" y="1381446"/>
                  <a:pt x="1253109" y="1381682"/>
                  <a:pt x="1252520" y="1381966"/>
                </a:cubicBezTo>
                <a:cubicBezTo>
                  <a:pt x="1252238" y="1382096"/>
                  <a:pt x="1251955" y="1382250"/>
                  <a:pt x="1251661" y="1382368"/>
                </a:cubicBezTo>
                <a:cubicBezTo>
                  <a:pt x="1250566" y="1382841"/>
                  <a:pt x="1249436" y="1383255"/>
                  <a:pt x="1248283" y="1383621"/>
                </a:cubicBezTo>
                <a:cubicBezTo>
                  <a:pt x="1247870" y="1383751"/>
                  <a:pt x="1247459" y="1383881"/>
                  <a:pt x="1247035" y="1383999"/>
                </a:cubicBezTo>
                <a:cubicBezTo>
                  <a:pt x="1245022" y="1384555"/>
                  <a:pt x="1242972" y="1385004"/>
                  <a:pt x="1240890" y="1385418"/>
                </a:cubicBezTo>
                <a:cubicBezTo>
                  <a:pt x="1240454" y="1385513"/>
                  <a:pt x="1240007" y="1385607"/>
                  <a:pt x="1239560" y="1385690"/>
                </a:cubicBezTo>
                <a:cubicBezTo>
                  <a:pt x="1239183" y="1385773"/>
                  <a:pt x="1238806" y="1385844"/>
                  <a:pt x="1238418" y="1385915"/>
                </a:cubicBezTo>
                <a:cubicBezTo>
                  <a:pt x="1237441" y="1386116"/>
                  <a:pt x="1236464" y="1386328"/>
                  <a:pt x="1235487" y="1386541"/>
                </a:cubicBezTo>
                <a:cubicBezTo>
                  <a:pt x="1233403" y="1386990"/>
                  <a:pt x="1231355" y="1387511"/>
                  <a:pt x="1229353" y="1388184"/>
                </a:cubicBezTo>
                <a:cubicBezTo>
                  <a:pt x="1228447" y="1388492"/>
                  <a:pt x="1227552" y="1388823"/>
                  <a:pt x="1226669" y="1389213"/>
                </a:cubicBezTo>
                <a:cubicBezTo>
                  <a:pt x="1226575" y="1389260"/>
                  <a:pt x="1226458" y="1389284"/>
                  <a:pt x="1226352" y="1389331"/>
                </a:cubicBezTo>
                <a:cubicBezTo>
                  <a:pt x="1225692" y="1389639"/>
                  <a:pt x="1225104" y="1389981"/>
                  <a:pt x="1224492" y="1390312"/>
                </a:cubicBezTo>
                <a:cubicBezTo>
                  <a:pt x="1223797" y="1390691"/>
                  <a:pt x="1223114" y="1391081"/>
                  <a:pt x="1222467" y="1391494"/>
                </a:cubicBezTo>
                <a:cubicBezTo>
                  <a:pt x="1221867" y="1391896"/>
                  <a:pt x="1221266" y="1392298"/>
                  <a:pt x="1220713" y="1392724"/>
                </a:cubicBezTo>
                <a:cubicBezTo>
                  <a:pt x="1218500" y="1394450"/>
                  <a:pt x="1216722" y="1396448"/>
                  <a:pt x="1215286" y="1398635"/>
                </a:cubicBezTo>
                <a:cubicBezTo>
                  <a:pt x="1215274" y="1398647"/>
                  <a:pt x="1215263" y="1398670"/>
                  <a:pt x="1215251" y="1398682"/>
                </a:cubicBezTo>
                <a:cubicBezTo>
                  <a:pt x="1214921" y="1399190"/>
                  <a:pt x="1214580" y="1399687"/>
                  <a:pt x="1214285" y="1400219"/>
                </a:cubicBezTo>
                <a:cubicBezTo>
                  <a:pt x="1214262" y="1400243"/>
                  <a:pt x="1214237" y="1400266"/>
                  <a:pt x="1214227" y="1400302"/>
                </a:cubicBezTo>
                <a:cubicBezTo>
                  <a:pt x="1213862" y="1400952"/>
                  <a:pt x="1213556" y="1401638"/>
                  <a:pt x="1213250" y="1402323"/>
                </a:cubicBezTo>
                <a:cubicBezTo>
                  <a:pt x="1212873" y="1403163"/>
                  <a:pt x="1212543" y="1404025"/>
                  <a:pt x="1212249" y="1404900"/>
                </a:cubicBezTo>
                <a:cubicBezTo>
                  <a:pt x="1212143" y="1405184"/>
                  <a:pt x="1212025" y="1405468"/>
                  <a:pt x="1211931" y="1405775"/>
                </a:cubicBezTo>
                <a:cubicBezTo>
                  <a:pt x="1211813" y="1406165"/>
                  <a:pt x="1211707" y="1406555"/>
                  <a:pt x="1211602" y="1406957"/>
                </a:cubicBezTo>
                <a:cubicBezTo>
                  <a:pt x="1211460" y="1407478"/>
                  <a:pt x="1211331" y="1407986"/>
                  <a:pt x="1211213" y="1408518"/>
                </a:cubicBezTo>
                <a:cubicBezTo>
                  <a:pt x="1210624" y="1411130"/>
                  <a:pt x="1210283" y="1413861"/>
                  <a:pt x="1210165" y="1416651"/>
                </a:cubicBezTo>
                <a:cubicBezTo>
                  <a:pt x="1210142" y="1417160"/>
                  <a:pt x="1210118" y="1417668"/>
                  <a:pt x="1210106" y="1418176"/>
                </a:cubicBezTo>
                <a:cubicBezTo>
                  <a:pt x="1210106" y="1418519"/>
                  <a:pt x="1210083" y="1418850"/>
                  <a:pt x="1210083" y="1419193"/>
                </a:cubicBezTo>
                <a:cubicBezTo>
                  <a:pt x="1210071" y="1420883"/>
                  <a:pt x="1210142" y="1422586"/>
                  <a:pt x="1210248" y="1424300"/>
                </a:cubicBezTo>
                <a:cubicBezTo>
                  <a:pt x="1210259" y="1424501"/>
                  <a:pt x="1210271" y="1424713"/>
                  <a:pt x="1210283" y="1424914"/>
                </a:cubicBezTo>
                <a:cubicBezTo>
                  <a:pt x="1210307" y="1425198"/>
                  <a:pt x="1210307" y="1425470"/>
                  <a:pt x="1210330" y="1425742"/>
                </a:cubicBezTo>
                <a:cubicBezTo>
                  <a:pt x="1210413" y="1426782"/>
                  <a:pt x="1210519" y="1427823"/>
                  <a:pt x="1210624" y="1428851"/>
                </a:cubicBezTo>
                <a:cubicBezTo>
                  <a:pt x="1210730" y="1429832"/>
                  <a:pt x="1210848" y="1430814"/>
                  <a:pt x="1210978" y="1431795"/>
                </a:cubicBezTo>
                <a:cubicBezTo>
                  <a:pt x="1211119" y="1432811"/>
                  <a:pt x="1211260" y="1433816"/>
                  <a:pt x="1211413" y="1434821"/>
                </a:cubicBezTo>
                <a:cubicBezTo>
                  <a:pt x="1211425" y="1434904"/>
                  <a:pt x="1211437" y="1434998"/>
                  <a:pt x="1211449" y="1435081"/>
                </a:cubicBezTo>
                <a:cubicBezTo>
                  <a:pt x="1211496" y="1435365"/>
                  <a:pt x="1211531" y="1435649"/>
                  <a:pt x="1211578" y="1435932"/>
                </a:cubicBezTo>
                <a:cubicBezTo>
                  <a:pt x="1211649" y="1435767"/>
                  <a:pt x="1211743" y="1435625"/>
                  <a:pt x="1211825" y="1435471"/>
                </a:cubicBezTo>
                <a:cubicBezTo>
                  <a:pt x="1211825" y="1435459"/>
                  <a:pt x="1211837" y="1435459"/>
                  <a:pt x="1211837" y="1435448"/>
                </a:cubicBezTo>
                <a:cubicBezTo>
                  <a:pt x="1211931" y="1435282"/>
                  <a:pt x="1212025" y="1435128"/>
                  <a:pt x="1212096" y="1434963"/>
                </a:cubicBezTo>
                <a:cubicBezTo>
                  <a:pt x="1212096" y="1434443"/>
                  <a:pt x="1212190" y="1433887"/>
                  <a:pt x="1212225" y="1433343"/>
                </a:cubicBezTo>
                <a:cubicBezTo>
                  <a:pt x="1212284" y="1432350"/>
                  <a:pt x="1212343" y="1431369"/>
                  <a:pt x="1212508" y="1430353"/>
                </a:cubicBezTo>
                <a:cubicBezTo>
                  <a:pt x="1212508" y="1430317"/>
                  <a:pt x="1212520" y="1430282"/>
                  <a:pt x="1212531" y="1430234"/>
                </a:cubicBezTo>
                <a:cubicBezTo>
                  <a:pt x="1212649" y="1429490"/>
                  <a:pt x="1212802" y="1428745"/>
                  <a:pt x="1212967" y="1428000"/>
                </a:cubicBezTo>
                <a:cubicBezTo>
                  <a:pt x="1213025" y="1427704"/>
                  <a:pt x="1213073" y="1427409"/>
                  <a:pt x="1213132" y="1427113"/>
                </a:cubicBezTo>
                <a:cubicBezTo>
                  <a:pt x="1213297" y="1426392"/>
                  <a:pt x="1213461" y="1425707"/>
                  <a:pt x="1213650" y="1425009"/>
                </a:cubicBezTo>
                <a:cubicBezTo>
                  <a:pt x="1213803" y="1424406"/>
                  <a:pt x="1213956" y="1423815"/>
                  <a:pt x="1214109" y="1423236"/>
                </a:cubicBezTo>
                <a:cubicBezTo>
                  <a:pt x="1214180" y="1422976"/>
                  <a:pt x="1214250" y="1422704"/>
                  <a:pt x="1214321" y="1422444"/>
                </a:cubicBezTo>
                <a:cubicBezTo>
                  <a:pt x="1214686" y="1421155"/>
                  <a:pt x="1215039" y="1419938"/>
                  <a:pt x="1215357" y="1418838"/>
                </a:cubicBezTo>
                <a:cubicBezTo>
                  <a:pt x="1215380" y="1418755"/>
                  <a:pt x="1215404" y="1418661"/>
                  <a:pt x="1215427" y="1418590"/>
                </a:cubicBezTo>
                <a:cubicBezTo>
                  <a:pt x="1215816" y="1417218"/>
                  <a:pt x="1216216" y="1415717"/>
                  <a:pt x="1216699" y="1414228"/>
                </a:cubicBezTo>
                <a:cubicBezTo>
                  <a:pt x="1216711" y="1414192"/>
                  <a:pt x="1216722" y="1414169"/>
                  <a:pt x="1216734" y="1414133"/>
                </a:cubicBezTo>
                <a:cubicBezTo>
                  <a:pt x="1217134" y="1412904"/>
                  <a:pt x="1217617" y="1411698"/>
                  <a:pt x="1218194" y="1410575"/>
                </a:cubicBezTo>
                <a:cubicBezTo>
                  <a:pt x="1218359" y="1410267"/>
                  <a:pt x="1218499" y="1409960"/>
                  <a:pt x="1218676" y="1409676"/>
                </a:cubicBezTo>
                <a:cubicBezTo>
                  <a:pt x="1218876" y="1409345"/>
                  <a:pt x="1219112" y="1409061"/>
                  <a:pt x="1219336" y="1408766"/>
                </a:cubicBezTo>
                <a:cubicBezTo>
                  <a:pt x="1220277" y="1407501"/>
                  <a:pt x="1221431" y="1406449"/>
                  <a:pt x="1222973" y="1405870"/>
                </a:cubicBezTo>
                <a:cubicBezTo>
                  <a:pt x="1223032" y="1405846"/>
                  <a:pt x="1223056" y="1405870"/>
                  <a:pt x="1223103" y="1405858"/>
                </a:cubicBezTo>
                <a:cubicBezTo>
                  <a:pt x="1224221" y="1405633"/>
                  <a:pt x="1223868" y="1408222"/>
                  <a:pt x="1223032" y="1411556"/>
                </a:cubicBezTo>
                <a:cubicBezTo>
                  <a:pt x="1222950" y="1411887"/>
                  <a:pt x="1222855" y="1412242"/>
                  <a:pt x="1222761" y="1412584"/>
                </a:cubicBezTo>
                <a:cubicBezTo>
                  <a:pt x="1222455" y="1413731"/>
                  <a:pt x="1222126" y="1414925"/>
                  <a:pt x="1221772" y="1416095"/>
                </a:cubicBezTo>
                <a:cubicBezTo>
                  <a:pt x="1221502" y="1417029"/>
                  <a:pt x="1221231" y="1417940"/>
                  <a:pt x="1220972" y="1418815"/>
                </a:cubicBezTo>
                <a:cubicBezTo>
                  <a:pt x="1220536" y="1420245"/>
                  <a:pt x="1220160" y="1421522"/>
                  <a:pt x="1219901" y="1422491"/>
                </a:cubicBezTo>
                <a:cubicBezTo>
                  <a:pt x="1219889" y="1422526"/>
                  <a:pt x="1219877" y="1422574"/>
                  <a:pt x="1219865" y="1422609"/>
                </a:cubicBezTo>
                <a:cubicBezTo>
                  <a:pt x="1219771" y="1422952"/>
                  <a:pt x="1219701" y="1423259"/>
                  <a:pt x="1219653" y="1423508"/>
                </a:cubicBezTo>
                <a:cubicBezTo>
                  <a:pt x="1219595" y="1423756"/>
                  <a:pt x="1219559" y="1424040"/>
                  <a:pt x="1219512" y="1424300"/>
                </a:cubicBezTo>
                <a:cubicBezTo>
                  <a:pt x="1219712" y="1424087"/>
                  <a:pt x="1219936" y="1423898"/>
                  <a:pt x="1220124" y="1423685"/>
                </a:cubicBezTo>
                <a:cubicBezTo>
                  <a:pt x="1220183" y="1423626"/>
                  <a:pt x="1220242" y="1423567"/>
                  <a:pt x="1220301" y="1423508"/>
                </a:cubicBezTo>
                <a:cubicBezTo>
                  <a:pt x="1220819" y="1422940"/>
                  <a:pt x="1221396" y="1422408"/>
                  <a:pt x="1221937" y="1421853"/>
                </a:cubicBezTo>
                <a:cubicBezTo>
                  <a:pt x="1222726" y="1421025"/>
                  <a:pt x="1223538" y="1420209"/>
                  <a:pt x="1224362" y="1419405"/>
                </a:cubicBezTo>
                <a:cubicBezTo>
                  <a:pt x="1225021" y="1418767"/>
                  <a:pt x="1225622" y="1418070"/>
                  <a:pt x="1226304" y="1417443"/>
                </a:cubicBezTo>
                <a:cubicBezTo>
                  <a:pt x="1226328" y="1417349"/>
                  <a:pt x="1226363" y="1417254"/>
                  <a:pt x="1226387" y="1417148"/>
                </a:cubicBezTo>
                <a:cubicBezTo>
                  <a:pt x="1226834" y="1415658"/>
                  <a:pt x="1227317" y="1414169"/>
                  <a:pt x="1227776" y="1412679"/>
                </a:cubicBezTo>
                <a:cubicBezTo>
                  <a:pt x="1227917" y="1412182"/>
                  <a:pt x="1228070" y="1411698"/>
                  <a:pt x="1228223" y="1411213"/>
                </a:cubicBezTo>
                <a:cubicBezTo>
                  <a:pt x="1228624" y="1409901"/>
                  <a:pt x="1229024" y="1408577"/>
                  <a:pt x="1229436" y="1407277"/>
                </a:cubicBezTo>
                <a:cubicBezTo>
                  <a:pt x="1229789" y="1406153"/>
                  <a:pt x="1230107" y="1405007"/>
                  <a:pt x="1230472" y="1403895"/>
                </a:cubicBezTo>
                <a:cubicBezTo>
                  <a:pt x="1230554" y="1403683"/>
                  <a:pt x="1230613" y="1403470"/>
                  <a:pt x="1230672" y="1403257"/>
                </a:cubicBezTo>
                <a:cubicBezTo>
                  <a:pt x="1231060" y="1402028"/>
                  <a:pt x="1231425" y="1400834"/>
                  <a:pt x="1231884" y="1399710"/>
                </a:cubicBezTo>
                <a:cubicBezTo>
                  <a:pt x="1231990" y="1399462"/>
                  <a:pt x="1232096" y="1399202"/>
                  <a:pt x="1232214" y="1398954"/>
                </a:cubicBezTo>
                <a:cubicBezTo>
                  <a:pt x="1232861" y="1397606"/>
                  <a:pt x="1233768" y="1396448"/>
                  <a:pt x="1235263" y="1395644"/>
                </a:cubicBezTo>
                <a:cubicBezTo>
                  <a:pt x="1235298" y="1395620"/>
                  <a:pt x="1235310" y="1395597"/>
                  <a:pt x="1235334" y="1395585"/>
                </a:cubicBezTo>
                <a:cubicBezTo>
                  <a:pt x="1235663" y="1395407"/>
                  <a:pt x="1236028" y="1395656"/>
                  <a:pt x="1236169" y="1395939"/>
                </a:cubicBezTo>
                <a:cubicBezTo>
                  <a:pt x="1236581" y="1396779"/>
                  <a:pt x="1236711" y="1397796"/>
                  <a:pt x="1236699" y="1398883"/>
                </a:cubicBezTo>
                <a:cubicBezTo>
                  <a:pt x="1236699" y="1399758"/>
                  <a:pt x="1236593" y="1400680"/>
                  <a:pt x="1236405" y="1401638"/>
                </a:cubicBezTo>
                <a:cubicBezTo>
                  <a:pt x="1236405" y="1401649"/>
                  <a:pt x="1236405" y="1401649"/>
                  <a:pt x="1236405" y="1401649"/>
                </a:cubicBezTo>
                <a:cubicBezTo>
                  <a:pt x="1236263" y="1402359"/>
                  <a:pt x="1236087" y="1403080"/>
                  <a:pt x="1235887" y="1403813"/>
                </a:cubicBezTo>
                <a:cubicBezTo>
                  <a:pt x="1235522" y="1405089"/>
                  <a:pt x="1235110" y="1406378"/>
                  <a:pt x="1234698" y="1407596"/>
                </a:cubicBezTo>
                <a:cubicBezTo>
                  <a:pt x="1234510" y="1408163"/>
                  <a:pt x="1234309" y="1408719"/>
                  <a:pt x="1234133" y="1409251"/>
                </a:cubicBezTo>
                <a:cubicBezTo>
                  <a:pt x="1234074" y="1409440"/>
                  <a:pt x="1234015" y="1409617"/>
                  <a:pt x="1233956" y="1409795"/>
                </a:cubicBezTo>
                <a:cubicBezTo>
                  <a:pt x="1233827" y="1410185"/>
                  <a:pt x="1233697" y="1410575"/>
                  <a:pt x="1233591" y="1410929"/>
                </a:cubicBezTo>
                <a:cubicBezTo>
                  <a:pt x="1233815" y="1410740"/>
                  <a:pt x="1233991" y="1410610"/>
                  <a:pt x="1234203" y="1410445"/>
                </a:cubicBezTo>
                <a:cubicBezTo>
                  <a:pt x="1234262" y="1410397"/>
                  <a:pt x="1234309" y="1410362"/>
                  <a:pt x="1234368" y="1410315"/>
                </a:cubicBezTo>
                <a:cubicBezTo>
                  <a:pt x="1236110" y="1408908"/>
                  <a:pt x="1237335" y="1408411"/>
                  <a:pt x="1238218" y="1408695"/>
                </a:cubicBezTo>
                <a:cubicBezTo>
                  <a:pt x="1239312" y="1409050"/>
                  <a:pt x="1239913" y="1410575"/>
                  <a:pt x="1240372" y="1413010"/>
                </a:cubicBezTo>
                <a:cubicBezTo>
                  <a:pt x="1240395" y="1413164"/>
                  <a:pt x="1240431" y="1413306"/>
                  <a:pt x="1240454" y="1413459"/>
                </a:cubicBezTo>
                <a:cubicBezTo>
                  <a:pt x="1240478" y="1413601"/>
                  <a:pt x="1240501" y="1413707"/>
                  <a:pt x="1240525" y="1413849"/>
                </a:cubicBezTo>
                <a:cubicBezTo>
                  <a:pt x="1240537" y="1413731"/>
                  <a:pt x="1240572" y="1413566"/>
                  <a:pt x="1240584" y="1413436"/>
                </a:cubicBezTo>
                <a:cubicBezTo>
                  <a:pt x="1240596" y="1413306"/>
                  <a:pt x="1240619" y="1413140"/>
                  <a:pt x="1240643" y="1413010"/>
                </a:cubicBezTo>
                <a:cubicBezTo>
                  <a:pt x="1240937" y="1410480"/>
                  <a:pt x="1241667" y="1406969"/>
                  <a:pt x="1242656" y="1403269"/>
                </a:cubicBezTo>
                <a:cubicBezTo>
                  <a:pt x="1243150" y="1401472"/>
                  <a:pt x="1243668" y="1399663"/>
                  <a:pt x="1244257" y="1397902"/>
                </a:cubicBezTo>
                <a:cubicBezTo>
                  <a:pt x="1244457" y="1397299"/>
                  <a:pt x="1244680" y="1396731"/>
                  <a:pt x="1244892" y="1396140"/>
                </a:cubicBezTo>
                <a:cubicBezTo>
                  <a:pt x="1244951" y="1395963"/>
                  <a:pt x="1245022" y="1395762"/>
                  <a:pt x="1245081" y="1395585"/>
                </a:cubicBezTo>
                <a:cubicBezTo>
                  <a:pt x="1245363" y="1394840"/>
                  <a:pt x="1245646" y="1394154"/>
                  <a:pt x="1245928" y="1393457"/>
                </a:cubicBezTo>
                <a:cubicBezTo>
                  <a:pt x="1246564" y="1391932"/>
                  <a:pt x="1247223" y="1390513"/>
                  <a:pt x="1247882" y="1389402"/>
                </a:cubicBezTo>
                <a:cubicBezTo>
                  <a:pt x="1248082" y="1389083"/>
                  <a:pt x="1248483" y="1388894"/>
                  <a:pt x="1248871" y="1388894"/>
                </a:cubicBezTo>
                <a:cubicBezTo>
                  <a:pt x="1249189" y="1388906"/>
                  <a:pt x="1249483" y="1389024"/>
                  <a:pt x="1249636" y="1389343"/>
                </a:cubicBezTo>
                <a:cubicBezTo>
                  <a:pt x="1249895" y="1389910"/>
                  <a:pt x="1250072" y="1390478"/>
                  <a:pt x="1250213" y="1391033"/>
                </a:cubicBezTo>
                <a:cubicBezTo>
                  <a:pt x="1250437" y="1391908"/>
                  <a:pt x="1250531" y="1392771"/>
                  <a:pt x="1250531" y="1393634"/>
                </a:cubicBezTo>
                <a:cubicBezTo>
                  <a:pt x="1250531" y="1394284"/>
                  <a:pt x="1250472" y="1394935"/>
                  <a:pt x="1250366" y="1395597"/>
                </a:cubicBezTo>
                <a:cubicBezTo>
                  <a:pt x="1250260" y="1396199"/>
                  <a:pt x="1250142" y="1396814"/>
                  <a:pt x="1249978" y="1397417"/>
                </a:cubicBezTo>
                <a:cubicBezTo>
                  <a:pt x="1249307" y="1399923"/>
                  <a:pt x="1248188" y="1402418"/>
                  <a:pt x="1247376" y="1404948"/>
                </a:cubicBezTo>
                <a:cubicBezTo>
                  <a:pt x="1247247" y="1405350"/>
                  <a:pt x="1247176" y="1405740"/>
                  <a:pt x="1247058" y="1406130"/>
                </a:cubicBezTo>
                <a:cubicBezTo>
                  <a:pt x="1246917" y="1406662"/>
                  <a:pt x="1246752" y="1407205"/>
                  <a:pt x="1246635" y="1407737"/>
                </a:cubicBezTo>
                <a:cubicBezTo>
                  <a:pt x="1246411" y="1408719"/>
                  <a:pt x="1246234" y="1409700"/>
                  <a:pt x="1246093" y="1410669"/>
                </a:cubicBezTo>
                <a:cubicBezTo>
                  <a:pt x="1245799" y="1412927"/>
                  <a:pt x="1245728" y="1415114"/>
                  <a:pt x="1245763" y="1417313"/>
                </a:cubicBezTo>
                <a:cubicBezTo>
                  <a:pt x="1245787" y="1417952"/>
                  <a:pt x="1245799" y="1418602"/>
                  <a:pt x="1245822" y="1419252"/>
                </a:cubicBezTo>
                <a:cubicBezTo>
                  <a:pt x="1245975" y="1422077"/>
                  <a:pt x="1246258" y="1424903"/>
                  <a:pt x="1246481" y="1427858"/>
                </a:cubicBezTo>
                <a:cubicBezTo>
                  <a:pt x="1246505" y="1427893"/>
                  <a:pt x="1246529" y="1427929"/>
                  <a:pt x="1246540" y="1427965"/>
                </a:cubicBezTo>
                <a:cubicBezTo>
                  <a:pt x="1246658" y="1425257"/>
                  <a:pt x="1246988" y="1422574"/>
                  <a:pt x="1247470" y="1419985"/>
                </a:cubicBezTo>
                <a:cubicBezTo>
                  <a:pt x="1248365" y="1415150"/>
                  <a:pt x="1249836" y="1410728"/>
                  <a:pt x="1251755" y="1407336"/>
                </a:cubicBezTo>
                <a:cubicBezTo>
                  <a:pt x="1252261" y="1406437"/>
                  <a:pt x="1252791" y="1405598"/>
                  <a:pt x="1253356" y="1404853"/>
                </a:cubicBezTo>
                <a:cubicBezTo>
                  <a:pt x="1254333" y="1403576"/>
                  <a:pt x="1256264" y="1404309"/>
                  <a:pt x="1256217" y="1405905"/>
                </a:cubicBezTo>
                <a:cubicBezTo>
                  <a:pt x="1256193" y="1406508"/>
                  <a:pt x="1256134" y="1407028"/>
                  <a:pt x="1256099" y="1407584"/>
                </a:cubicBezTo>
                <a:cubicBezTo>
                  <a:pt x="1255663" y="1414145"/>
                  <a:pt x="1254263" y="1417739"/>
                  <a:pt x="1253297" y="1421415"/>
                </a:cubicBezTo>
                <a:cubicBezTo>
                  <a:pt x="1252332" y="1425104"/>
                  <a:pt x="1251838" y="1428922"/>
                  <a:pt x="1253286" y="1436062"/>
                </a:cubicBezTo>
                <a:cubicBezTo>
                  <a:pt x="1253427" y="1436736"/>
                  <a:pt x="1253615" y="1437505"/>
                  <a:pt x="1253792" y="1438237"/>
                </a:cubicBezTo>
                <a:cubicBezTo>
                  <a:pt x="1253804" y="1438273"/>
                  <a:pt x="1253804" y="1438297"/>
                  <a:pt x="1253815" y="1438332"/>
                </a:cubicBezTo>
                <a:cubicBezTo>
                  <a:pt x="1253827" y="1438368"/>
                  <a:pt x="1253827" y="1438415"/>
                  <a:pt x="1253839" y="1438462"/>
                </a:cubicBezTo>
                <a:cubicBezTo>
                  <a:pt x="1254204" y="1439999"/>
                  <a:pt x="1254639" y="1441642"/>
                  <a:pt x="1255181" y="1443486"/>
                </a:cubicBezTo>
                <a:cubicBezTo>
                  <a:pt x="1255510" y="1444633"/>
                  <a:pt x="1255911" y="1445898"/>
                  <a:pt x="1256323" y="1447175"/>
                </a:cubicBezTo>
                <a:cubicBezTo>
                  <a:pt x="1256523" y="1447801"/>
                  <a:pt x="1256688" y="1448357"/>
                  <a:pt x="1256900" y="1449019"/>
                </a:cubicBezTo>
                <a:cubicBezTo>
                  <a:pt x="1256947" y="1448215"/>
                  <a:pt x="1257004" y="1447399"/>
                  <a:pt x="1257053" y="1446584"/>
                </a:cubicBezTo>
                <a:cubicBezTo>
                  <a:pt x="1257158" y="1444940"/>
                  <a:pt x="1257276" y="1443285"/>
                  <a:pt x="1257429" y="1441630"/>
                </a:cubicBezTo>
                <a:cubicBezTo>
                  <a:pt x="1257441" y="1441595"/>
                  <a:pt x="1257441" y="1441571"/>
                  <a:pt x="1257441" y="1441536"/>
                </a:cubicBezTo>
                <a:cubicBezTo>
                  <a:pt x="1257441" y="1441512"/>
                  <a:pt x="1257453" y="1441477"/>
                  <a:pt x="1257453" y="1441441"/>
                </a:cubicBezTo>
                <a:cubicBezTo>
                  <a:pt x="1257676" y="1439148"/>
                  <a:pt x="1257971" y="1436854"/>
                  <a:pt x="1258371" y="1434608"/>
                </a:cubicBezTo>
                <a:cubicBezTo>
                  <a:pt x="1258595" y="1433296"/>
                  <a:pt x="1258865" y="1432019"/>
                  <a:pt x="1259183" y="1430754"/>
                </a:cubicBezTo>
                <a:cubicBezTo>
                  <a:pt x="1260043" y="1427279"/>
                  <a:pt x="1261232" y="1423981"/>
                  <a:pt x="1262939" y="1421037"/>
                </a:cubicBezTo>
                <a:cubicBezTo>
                  <a:pt x="1264127" y="1418980"/>
                  <a:pt x="1267424" y="1419536"/>
                  <a:pt x="1267129" y="1422184"/>
                </a:cubicBezTo>
                <a:cubicBezTo>
                  <a:pt x="1267070" y="1422727"/>
                  <a:pt x="1266823" y="1423827"/>
                  <a:pt x="1266481" y="1425269"/>
                </a:cubicBezTo>
                <a:cubicBezTo>
                  <a:pt x="1266235" y="1426321"/>
                  <a:pt x="1265929" y="1427586"/>
                  <a:pt x="1265599" y="1428969"/>
                </a:cubicBezTo>
                <a:cubicBezTo>
                  <a:pt x="1265057" y="1431263"/>
                  <a:pt x="1264434" y="1433887"/>
                  <a:pt x="1263845" y="1436618"/>
                </a:cubicBezTo>
                <a:cubicBezTo>
                  <a:pt x="1263456" y="1438462"/>
                  <a:pt x="1263080" y="1440318"/>
                  <a:pt x="1262762" y="1442139"/>
                </a:cubicBezTo>
                <a:cubicBezTo>
                  <a:pt x="1262597" y="1443132"/>
                  <a:pt x="1262432" y="1444125"/>
                  <a:pt x="1262291" y="1445082"/>
                </a:cubicBezTo>
                <a:cubicBezTo>
                  <a:pt x="1263280" y="1443285"/>
                  <a:pt x="1264139" y="1441831"/>
                  <a:pt x="1264951" y="1440531"/>
                </a:cubicBezTo>
                <a:cubicBezTo>
                  <a:pt x="1269719" y="1432764"/>
                  <a:pt x="1271320" y="1433036"/>
                  <a:pt x="1271120" y="1436251"/>
                </a:cubicBezTo>
                <a:cubicBezTo>
                  <a:pt x="1270943" y="1439302"/>
                  <a:pt x="1269166" y="1444940"/>
                  <a:pt x="1267000" y="1448700"/>
                </a:cubicBezTo>
                <a:cubicBezTo>
                  <a:pt x="1269754" y="1446690"/>
                  <a:pt x="1271673" y="1439112"/>
                  <a:pt x="1273074" y="1437375"/>
                </a:cubicBezTo>
                <a:cubicBezTo>
                  <a:pt x="1273792" y="1436476"/>
                  <a:pt x="1274522" y="1435660"/>
                  <a:pt x="1275240" y="1434857"/>
                </a:cubicBezTo>
                <a:cubicBezTo>
                  <a:pt x="1275193" y="1434478"/>
                  <a:pt x="1275087" y="1434124"/>
                  <a:pt x="1275040" y="1433745"/>
                </a:cubicBezTo>
                <a:cubicBezTo>
                  <a:pt x="1274852" y="1432421"/>
                  <a:pt x="1274593" y="1431133"/>
                  <a:pt x="1274322" y="1429832"/>
                </a:cubicBezTo>
                <a:cubicBezTo>
                  <a:pt x="1273898" y="1427870"/>
                  <a:pt x="1273392" y="1425931"/>
                  <a:pt x="1272792" y="1424016"/>
                </a:cubicBezTo>
                <a:cubicBezTo>
                  <a:pt x="1272533" y="1423200"/>
                  <a:pt x="1272321" y="1422373"/>
                  <a:pt x="1272038" y="1421557"/>
                </a:cubicBezTo>
                <a:cubicBezTo>
                  <a:pt x="1271685" y="1420564"/>
                  <a:pt x="1271285" y="1419571"/>
                  <a:pt x="1270908" y="1418590"/>
                </a:cubicBezTo>
                <a:cubicBezTo>
                  <a:pt x="1270531" y="1417632"/>
                  <a:pt x="1270155" y="1416675"/>
                  <a:pt x="1269754" y="1415729"/>
                </a:cubicBezTo>
                <a:lnTo>
                  <a:pt x="1269754" y="1415741"/>
                </a:lnTo>
                <a:cubicBezTo>
                  <a:pt x="1269578" y="1415327"/>
                  <a:pt x="1269437" y="1414913"/>
                  <a:pt x="1269260" y="1414511"/>
                </a:cubicBezTo>
                <a:cubicBezTo>
                  <a:pt x="1268777" y="1413424"/>
                  <a:pt x="1268259" y="1412348"/>
                  <a:pt x="1267765" y="1411260"/>
                </a:cubicBezTo>
                <a:cubicBezTo>
                  <a:pt x="1266882" y="1409381"/>
                  <a:pt x="1265999" y="1407489"/>
                  <a:pt x="1265069" y="1405621"/>
                </a:cubicBezTo>
                <a:cubicBezTo>
                  <a:pt x="1265046" y="1405574"/>
                  <a:pt x="1265034" y="1405539"/>
                  <a:pt x="1265010" y="1405491"/>
                </a:cubicBezTo>
                <a:cubicBezTo>
                  <a:pt x="1264869" y="1405208"/>
                  <a:pt x="1264716" y="1404912"/>
                  <a:pt x="1264575" y="1404617"/>
                </a:cubicBezTo>
                <a:cubicBezTo>
                  <a:pt x="1263998" y="1403458"/>
                  <a:pt x="1263433" y="1402300"/>
                  <a:pt x="1262856" y="1401141"/>
                </a:cubicBezTo>
                <a:cubicBezTo>
                  <a:pt x="1262173" y="1399770"/>
                  <a:pt x="1261514" y="1398386"/>
                  <a:pt x="1260843" y="1396992"/>
                </a:cubicBezTo>
                <a:cubicBezTo>
                  <a:pt x="1259089" y="1393374"/>
                  <a:pt x="1257465" y="1389686"/>
                  <a:pt x="1256028" y="1385915"/>
                </a:cubicBezTo>
                <a:cubicBezTo>
                  <a:pt x="1255758" y="1385217"/>
                  <a:pt x="1255510" y="1384508"/>
                  <a:pt x="1255252" y="1383799"/>
                </a:cubicBezTo>
                <a:cubicBezTo>
                  <a:pt x="1254934" y="1382900"/>
                  <a:pt x="1254569" y="1382025"/>
                  <a:pt x="1254286" y="1381115"/>
                </a:cubicBezTo>
                <a:close/>
                <a:moveTo>
                  <a:pt x="1330297" y="1451064"/>
                </a:moveTo>
                <a:cubicBezTo>
                  <a:pt x="1328931" y="1452613"/>
                  <a:pt x="1327307" y="1455355"/>
                  <a:pt x="1325800" y="1457968"/>
                </a:cubicBezTo>
                <a:cubicBezTo>
                  <a:pt x="1325528" y="1458429"/>
                  <a:pt x="1325259" y="1458878"/>
                  <a:pt x="1325000" y="1459328"/>
                </a:cubicBezTo>
                <a:cubicBezTo>
                  <a:pt x="1323740" y="1461503"/>
                  <a:pt x="1322610" y="1463418"/>
                  <a:pt x="1321868" y="1464210"/>
                </a:cubicBezTo>
                <a:cubicBezTo>
                  <a:pt x="1319785" y="1466409"/>
                  <a:pt x="1317807" y="1468690"/>
                  <a:pt x="1315935" y="1471043"/>
                </a:cubicBezTo>
                <a:cubicBezTo>
                  <a:pt x="1315170" y="1472024"/>
                  <a:pt x="1314440" y="1473017"/>
                  <a:pt x="1313734" y="1474034"/>
                </a:cubicBezTo>
                <a:cubicBezTo>
                  <a:pt x="1312004" y="1476481"/>
                  <a:pt x="1310403" y="1479034"/>
                  <a:pt x="1309108" y="1481812"/>
                </a:cubicBezTo>
                <a:cubicBezTo>
                  <a:pt x="1308860" y="1482333"/>
                  <a:pt x="1308696" y="1482841"/>
                  <a:pt x="1308472" y="1483373"/>
                </a:cubicBezTo>
                <a:cubicBezTo>
                  <a:pt x="1308284" y="1483787"/>
                  <a:pt x="1308119" y="1484212"/>
                  <a:pt x="1307954" y="1484626"/>
                </a:cubicBezTo>
                <a:cubicBezTo>
                  <a:pt x="1306930" y="1487215"/>
                  <a:pt x="1306082" y="1489780"/>
                  <a:pt x="1305458" y="1492346"/>
                </a:cubicBezTo>
                <a:cubicBezTo>
                  <a:pt x="1305246" y="1493220"/>
                  <a:pt x="1305082" y="1494095"/>
                  <a:pt x="1304905" y="1494970"/>
                </a:cubicBezTo>
                <a:cubicBezTo>
                  <a:pt x="1304811" y="1495419"/>
                  <a:pt x="1304705" y="1495868"/>
                  <a:pt x="1304623" y="1496318"/>
                </a:cubicBezTo>
                <a:cubicBezTo>
                  <a:pt x="1304327" y="1497854"/>
                  <a:pt x="1304081" y="1499391"/>
                  <a:pt x="1303857" y="1500940"/>
                </a:cubicBezTo>
                <a:cubicBezTo>
                  <a:pt x="1303798" y="1501330"/>
                  <a:pt x="1303728" y="1501720"/>
                  <a:pt x="1303669" y="1502110"/>
                </a:cubicBezTo>
                <a:cubicBezTo>
                  <a:pt x="1303798" y="1501838"/>
                  <a:pt x="1303975" y="1501578"/>
                  <a:pt x="1304116" y="1501306"/>
                </a:cubicBezTo>
                <a:cubicBezTo>
                  <a:pt x="1304964" y="1499651"/>
                  <a:pt x="1305953" y="1498044"/>
                  <a:pt x="1307059" y="1496471"/>
                </a:cubicBezTo>
                <a:cubicBezTo>
                  <a:pt x="1307671" y="1495620"/>
                  <a:pt x="1308295" y="1494769"/>
                  <a:pt x="1308943" y="1493930"/>
                </a:cubicBezTo>
                <a:cubicBezTo>
                  <a:pt x="1309696" y="1492948"/>
                  <a:pt x="1310450" y="1491979"/>
                  <a:pt x="1311227" y="1490986"/>
                </a:cubicBezTo>
                <a:cubicBezTo>
                  <a:pt x="1311109" y="1490360"/>
                  <a:pt x="1311062" y="1489733"/>
                  <a:pt x="1310991" y="1489106"/>
                </a:cubicBezTo>
                <a:cubicBezTo>
                  <a:pt x="1310626" y="1485903"/>
                  <a:pt x="1310862" y="1482687"/>
                  <a:pt x="1311544" y="1479531"/>
                </a:cubicBezTo>
                <a:cubicBezTo>
                  <a:pt x="1311580" y="1479365"/>
                  <a:pt x="1311615" y="1479200"/>
                  <a:pt x="1311650" y="1479022"/>
                </a:cubicBezTo>
                <a:cubicBezTo>
                  <a:pt x="1311721" y="1478715"/>
                  <a:pt x="1311768" y="1478384"/>
                  <a:pt x="1311850" y="1478065"/>
                </a:cubicBezTo>
                <a:cubicBezTo>
                  <a:pt x="1312027" y="1477391"/>
                  <a:pt x="1312533" y="1477143"/>
                  <a:pt x="1313075" y="1477084"/>
                </a:cubicBezTo>
                <a:cubicBezTo>
                  <a:pt x="1313369" y="1477060"/>
                  <a:pt x="1313640" y="1477107"/>
                  <a:pt x="1313934" y="1477237"/>
                </a:cubicBezTo>
                <a:cubicBezTo>
                  <a:pt x="1314405" y="1477438"/>
                  <a:pt x="1314829" y="1477781"/>
                  <a:pt x="1314958" y="1478325"/>
                </a:cubicBezTo>
                <a:cubicBezTo>
                  <a:pt x="1315063" y="1478762"/>
                  <a:pt x="1315111" y="1479212"/>
                  <a:pt x="1315182" y="1479661"/>
                </a:cubicBezTo>
                <a:cubicBezTo>
                  <a:pt x="1315276" y="1480429"/>
                  <a:pt x="1315358" y="1481186"/>
                  <a:pt x="1315453" y="1481954"/>
                </a:cubicBezTo>
                <a:cubicBezTo>
                  <a:pt x="1315782" y="1481434"/>
                  <a:pt x="1316135" y="1480902"/>
                  <a:pt x="1316453" y="1480287"/>
                </a:cubicBezTo>
                <a:cubicBezTo>
                  <a:pt x="1316477" y="1480228"/>
                  <a:pt x="1316489" y="1480169"/>
                  <a:pt x="1316512" y="1480122"/>
                </a:cubicBezTo>
                <a:cubicBezTo>
                  <a:pt x="1317501" y="1478159"/>
                  <a:pt x="1318007" y="1476197"/>
                  <a:pt x="1318278" y="1474105"/>
                </a:cubicBezTo>
                <a:cubicBezTo>
                  <a:pt x="1318337" y="1473620"/>
                  <a:pt x="1318466" y="1473159"/>
                  <a:pt x="1318502" y="1472639"/>
                </a:cubicBezTo>
                <a:cubicBezTo>
                  <a:pt x="1318502" y="1472615"/>
                  <a:pt x="1318513" y="1472591"/>
                  <a:pt x="1318525" y="1472568"/>
                </a:cubicBezTo>
                <a:cubicBezTo>
                  <a:pt x="1318596" y="1471764"/>
                  <a:pt x="1319114" y="1471244"/>
                  <a:pt x="1319773" y="1471007"/>
                </a:cubicBezTo>
                <a:cubicBezTo>
                  <a:pt x="1319902" y="1470960"/>
                  <a:pt x="1320031" y="1470925"/>
                  <a:pt x="1320173" y="1470901"/>
                </a:cubicBezTo>
                <a:cubicBezTo>
                  <a:pt x="1320691" y="1470806"/>
                  <a:pt x="1321233" y="1470866"/>
                  <a:pt x="1321692" y="1471066"/>
                </a:cubicBezTo>
                <a:cubicBezTo>
                  <a:pt x="1322339" y="1471350"/>
                  <a:pt x="1322822" y="1471894"/>
                  <a:pt x="1322810" y="1472722"/>
                </a:cubicBezTo>
                <a:cubicBezTo>
                  <a:pt x="1322810" y="1472899"/>
                  <a:pt x="1322798" y="1473123"/>
                  <a:pt x="1322787" y="1473324"/>
                </a:cubicBezTo>
                <a:cubicBezTo>
                  <a:pt x="1322787" y="1473348"/>
                  <a:pt x="1322775" y="1473372"/>
                  <a:pt x="1322775" y="1473395"/>
                </a:cubicBezTo>
                <a:cubicBezTo>
                  <a:pt x="1323269" y="1473313"/>
                  <a:pt x="1323775" y="1473324"/>
                  <a:pt x="1324293" y="1473537"/>
                </a:cubicBezTo>
                <a:cubicBezTo>
                  <a:pt x="1324293" y="1473242"/>
                  <a:pt x="1324329" y="1472958"/>
                  <a:pt x="1324329" y="1472674"/>
                </a:cubicBezTo>
                <a:cubicBezTo>
                  <a:pt x="1324352" y="1472166"/>
                  <a:pt x="1324376" y="1471658"/>
                  <a:pt x="1324411" y="1471161"/>
                </a:cubicBezTo>
                <a:cubicBezTo>
                  <a:pt x="1324517" y="1469411"/>
                  <a:pt x="1324694" y="1467697"/>
                  <a:pt x="1324941" y="1466208"/>
                </a:cubicBezTo>
                <a:cubicBezTo>
                  <a:pt x="1325247" y="1464423"/>
                  <a:pt x="1327684" y="1464907"/>
                  <a:pt x="1327872" y="1466491"/>
                </a:cubicBezTo>
                <a:cubicBezTo>
                  <a:pt x="1327966" y="1467295"/>
                  <a:pt x="1328025" y="1468111"/>
                  <a:pt x="1328096" y="1468915"/>
                </a:cubicBezTo>
                <a:cubicBezTo>
                  <a:pt x="1328166" y="1469695"/>
                  <a:pt x="1328249" y="1470487"/>
                  <a:pt x="1328319" y="1471279"/>
                </a:cubicBezTo>
                <a:cubicBezTo>
                  <a:pt x="1328343" y="1471634"/>
                  <a:pt x="1328378" y="1471989"/>
                  <a:pt x="1328413" y="1472343"/>
                </a:cubicBezTo>
                <a:cubicBezTo>
                  <a:pt x="1328449" y="1472733"/>
                  <a:pt x="1328484" y="1473123"/>
                  <a:pt x="1328519" y="1473514"/>
                </a:cubicBezTo>
                <a:cubicBezTo>
                  <a:pt x="1328555" y="1473845"/>
                  <a:pt x="1328614" y="1474164"/>
                  <a:pt x="1328661" y="1474495"/>
                </a:cubicBezTo>
                <a:cubicBezTo>
                  <a:pt x="1328790" y="1475464"/>
                  <a:pt x="1328943" y="1476433"/>
                  <a:pt x="1329049" y="1477391"/>
                </a:cubicBezTo>
                <a:cubicBezTo>
                  <a:pt x="1329449" y="1477781"/>
                  <a:pt x="1329779" y="1478207"/>
                  <a:pt x="1330167" y="1478585"/>
                </a:cubicBezTo>
                <a:cubicBezTo>
                  <a:pt x="1330532" y="1478963"/>
                  <a:pt x="1330874" y="1479354"/>
                  <a:pt x="1331227" y="1479732"/>
                </a:cubicBezTo>
                <a:cubicBezTo>
                  <a:pt x="1332004" y="1480571"/>
                  <a:pt x="1332840" y="1481363"/>
                  <a:pt x="1333546" y="1482226"/>
                </a:cubicBezTo>
                <a:cubicBezTo>
                  <a:pt x="1333299" y="1480630"/>
                  <a:pt x="1333016" y="1479022"/>
                  <a:pt x="1332757" y="1477427"/>
                </a:cubicBezTo>
                <a:cubicBezTo>
                  <a:pt x="1332640" y="1476717"/>
                  <a:pt x="1332522" y="1475996"/>
                  <a:pt x="1332404" y="1475287"/>
                </a:cubicBezTo>
                <a:cubicBezTo>
                  <a:pt x="1332369" y="1475098"/>
                  <a:pt x="1332345" y="1474897"/>
                  <a:pt x="1332310" y="1474708"/>
                </a:cubicBezTo>
                <a:cubicBezTo>
                  <a:pt x="1332133" y="1473667"/>
                  <a:pt x="1331980" y="1472615"/>
                  <a:pt x="1331792" y="1471575"/>
                </a:cubicBezTo>
                <a:cubicBezTo>
                  <a:pt x="1331604" y="1470511"/>
                  <a:pt x="1331368" y="1469447"/>
                  <a:pt x="1331156" y="1468383"/>
                </a:cubicBezTo>
                <a:cubicBezTo>
                  <a:pt x="1330991" y="1467484"/>
                  <a:pt x="1330803" y="1466586"/>
                  <a:pt x="1330627" y="1465688"/>
                </a:cubicBezTo>
                <a:cubicBezTo>
                  <a:pt x="1330320" y="1464163"/>
                  <a:pt x="1330061" y="1462649"/>
                  <a:pt x="1329732" y="1461124"/>
                </a:cubicBezTo>
                <a:cubicBezTo>
                  <a:pt x="1329626" y="1460640"/>
                  <a:pt x="1329650" y="1460202"/>
                  <a:pt x="1329755" y="1459800"/>
                </a:cubicBezTo>
                <a:cubicBezTo>
                  <a:pt x="1329873" y="1459316"/>
                  <a:pt x="1330144" y="1458925"/>
                  <a:pt x="1330474" y="1458594"/>
                </a:cubicBezTo>
                <a:cubicBezTo>
                  <a:pt x="1331792" y="1457270"/>
                  <a:pt x="1334323" y="1457247"/>
                  <a:pt x="1335006" y="1459422"/>
                </a:cubicBezTo>
                <a:cubicBezTo>
                  <a:pt x="1335029" y="1459481"/>
                  <a:pt x="1335065" y="1459529"/>
                  <a:pt x="1335076" y="1459588"/>
                </a:cubicBezTo>
                <a:cubicBezTo>
                  <a:pt x="1335088" y="1459623"/>
                  <a:pt x="1335112" y="1459635"/>
                  <a:pt x="1335112" y="1459670"/>
                </a:cubicBezTo>
                <a:cubicBezTo>
                  <a:pt x="1335182" y="1459990"/>
                  <a:pt x="1335241" y="1460285"/>
                  <a:pt x="1335323" y="1460604"/>
                </a:cubicBezTo>
                <a:cubicBezTo>
                  <a:pt x="1335429" y="1461124"/>
                  <a:pt x="1335535" y="1461621"/>
                  <a:pt x="1335653" y="1462129"/>
                </a:cubicBezTo>
                <a:cubicBezTo>
                  <a:pt x="1336159" y="1464434"/>
                  <a:pt x="1336618" y="1466621"/>
                  <a:pt x="1337042" y="1468678"/>
                </a:cubicBezTo>
                <a:cubicBezTo>
                  <a:pt x="1337160" y="1469258"/>
                  <a:pt x="1337289" y="1469861"/>
                  <a:pt x="1337407" y="1470416"/>
                </a:cubicBezTo>
                <a:cubicBezTo>
                  <a:pt x="1337513" y="1470984"/>
                  <a:pt x="1337619" y="1471528"/>
                  <a:pt x="1337725" y="1472095"/>
                </a:cubicBezTo>
                <a:cubicBezTo>
                  <a:pt x="1337925" y="1473112"/>
                  <a:pt x="1338125" y="1474152"/>
                  <a:pt x="1338314" y="1475157"/>
                </a:cubicBezTo>
                <a:cubicBezTo>
                  <a:pt x="1338455" y="1475961"/>
                  <a:pt x="1338584" y="1476753"/>
                  <a:pt x="1338714" y="1477557"/>
                </a:cubicBezTo>
                <a:cubicBezTo>
                  <a:pt x="1339279" y="1480914"/>
                  <a:pt x="1339761" y="1484295"/>
                  <a:pt x="1340174" y="1487936"/>
                </a:cubicBezTo>
                <a:cubicBezTo>
                  <a:pt x="1340244" y="1488586"/>
                  <a:pt x="1340327" y="1489236"/>
                  <a:pt x="1340397" y="1489899"/>
                </a:cubicBezTo>
                <a:cubicBezTo>
                  <a:pt x="1340644" y="1492357"/>
                  <a:pt x="1340868" y="1495029"/>
                  <a:pt x="1341080" y="1497878"/>
                </a:cubicBezTo>
                <a:cubicBezTo>
                  <a:pt x="1341139" y="1498788"/>
                  <a:pt x="1341221" y="1499628"/>
                  <a:pt x="1341280" y="1500574"/>
                </a:cubicBezTo>
                <a:cubicBezTo>
                  <a:pt x="1341468" y="1499722"/>
                  <a:pt x="1341645" y="1498966"/>
                  <a:pt x="1341810" y="1498268"/>
                </a:cubicBezTo>
                <a:cubicBezTo>
                  <a:pt x="1342704" y="1494355"/>
                  <a:pt x="1343046" y="1492748"/>
                  <a:pt x="1343034" y="1491081"/>
                </a:cubicBezTo>
                <a:cubicBezTo>
                  <a:pt x="1343022" y="1490300"/>
                  <a:pt x="1342940" y="1489473"/>
                  <a:pt x="1342810" y="1488409"/>
                </a:cubicBezTo>
                <a:cubicBezTo>
                  <a:pt x="1342516" y="1486139"/>
                  <a:pt x="1341963" y="1482604"/>
                  <a:pt x="1341374" y="1475429"/>
                </a:cubicBezTo>
                <a:cubicBezTo>
                  <a:pt x="1341327" y="1474920"/>
                  <a:pt x="1341292" y="1474412"/>
                  <a:pt x="1341245" y="1473868"/>
                </a:cubicBezTo>
                <a:cubicBezTo>
                  <a:pt x="1341221" y="1473514"/>
                  <a:pt x="1341198" y="1473206"/>
                  <a:pt x="1341162" y="1472828"/>
                </a:cubicBezTo>
                <a:cubicBezTo>
                  <a:pt x="1341162" y="1472698"/>
                  <a:pt x="1341245" y="1472639"/>
                  <a:pt x="1341257" y="1472521"/>
                </a:cubicBezTo>
                <a:cubicBezTo>
                  <a:pt x="1341386" y="1471468"/>
                  <a:pt x="1342257" y="1470996"/>
                  <a:pt x="1343093" y="1471185"/>
                </a:cubicBezTo>
                <a:cubicBezTo>
                  <a:pt x="1343646" y="1471303"/>
                  <a:pt x="1344152" y="1471610"/>
                  <a:pt x="1344305" y="1472355"/>
                </a:cubicBezTo>
                <a:cubicBezTo>
                  <a:pt x="1344352" y="1472532"/>
                  <a:pt x="1344411" y="1472757"/>
                  <a:pt x="1344447" y="1472946"/>
                </a:cubicBezTo>
                <a:cubicBezTo>
                  <a:pt x="1344647" y="1473833"/>
                  <a:pt x="1344882" y="1474814"/>
                  <a:pt x="1345118" y="1475807"/>
                </a:cubicBezTo>
                <a:cubicBezTo>
                  <a:pt x="1346083" y="1479838"/>
                  <a:pt x="1347154" y="1484555"/>
                  <a:pt x="1347696" y="1489343"/>
                </a:cubicBezTo>
                <a:cubicBezTo>
                  <a:pt x="1347861" y="1490750"/>
                  <a:pt x="1348002" y="1492156"/>
                  <a:pt x="1348037" y="1493540"/>
                </a:cubicBezTo>
                <a:cubicBezTo>
                  <a:pt x="1348049" y="1493658"/>
                  <a:pt x="1348072" y="1493776"/>
                  <a:pt x="1348072" y="1493894"/>
                </a:cubicBezTo>
                <a:cubicBezTo>
                  <a:pt x="1348131" y="1493811"/>
                  <a:pt x="1348190" y="1493729"/>
                  <a:pt x="1348261" y="1493646"/>
                </a:cubicBezTo>
                <a:cubicBezTo>
                  <a:pt x="1348896" y="1492830"/>
                  <a:pt x="1349591" y="1492038"/>
                  <a:pt x="1350121" y="1491151"/>
                </a:cubicBezTo>
                <a:cubicBezTo>
                  <a:pt x="1350062" y="1490714"/>
                  <a:pt x="1350027" y="1490289"/>
                  <a:pt x="1349979" y="1489863"/>
                </a:cubicBezTo>
                <a:cubicBezTo>
                  <a:pt x="1349438" y="1485158"/>
                  <a:pt x="1349403" y="1480571"/>
                  <a:pt x="1348096" y="1476138"/>
                </a:cubicBezTo>
                <a:cubicBezTo>
                  <a:pt x="1347813" y="1475180"/>
                  <a:pt x="1347460" y="1474235"/>
                  <a:pt x="1347036" y="1473289"/>
                </a:cubicBezTo>
                <a:cubicBezTo>
                  <a:pt x="1346401" y="1471894"/>
                  <a:pt x="1345541" y="1470523"/>
                  <a:pt x="1344505" y="1469151"/>
                </a:cubicBezTo>
                <a:cubicBezTo>
                  <a:pt x="1344046" y="1468560"/>
                  <a:pt x="1343623" y="1467957"/>
                  <a:pt x="1343069" y="1467378"/>
                </a:cubicBezTo>
                <a:cubicBezTo>
                  <a:pt x="1343046" y="1467343"/>
                  <a:pt x="1343034" y="1467319"/>
                  <a:pt x="1343010" y="1467295"/>
                </a:cubicBezTo>
                <a:cubicBezTo>
                  <a:pt x="1342787" y="1467059"/>
                  <a:pt x="1342587" y="1466822"/>
                  <a:pt x="1342375" y="1466586"/>
                </a:cubicBezTo>
                <a:cubicBezTo>
                  <a:pt x="1341892" y="1466066"/>
                  <a:pt x="1341445" y="1465546"/>
                  <a:pt x="1340986" y="1465037"/>
                </a:cubicBezTo>
                <a:cubicBezTo>
                  <a:pt x="1340739" y="1464765"/>
                  <a:pt x="1340491" y="1464494"/>
                  <a:pt x="1340256" y="1464222"/>
                </a:cubicBezTo>
                <a:cubicBezTo>
                  <a:pt x="1339326" y="1463158"/>
                  <a:pt x="1338443" y="1462094"/>
                  <a:pt x="1337572" y="1461006"/>
                </a:cubicBezTo>
                <a:cubicBezTo>
                  <a:pt x="1337384" y="1460770"/>
                  <a:pt x="1337183" y="1460533"/>
                  <a:pt x="1336983" y="1460297"/>
                </a:cubicBezTo>
                <a:cubicBezTo>
                  <a:pt x="1336830" y="1460096"/>
                  <a:pt x="1336654" y="1459895"/>
                  <a:pt x="1336501" y="1459694"/>
                </a:cubicBezTo>
                <a:cubicBezTo>
                  <a:pt x="1336242" y="1459375"/>
                  <a:pt x="1335994" y="1459044"/>
                  <a:pt x="1335747" y="1458713"/>
                </a:cubicBezTo>
                <a:cubicBezTo>
                  <a:pt x="1334547" y="1457152"/>
                  <a:pt x="1333393" y="1455556"/>
                  <a:pt x="1332263" y="1453937"/>
                </a:cubicBezTo>
                <a:cubicBezTo>
                  <a:pt x="1331874" y="1453369"/>
                  <a:pt x="1331474" y="1452802"/>
                  <a:pt x="1331086" y="1452234"/>
                </a:cubicBezTo>
                <a:lnTo>
                  <a:pt x="1331086" y="1452223"/>
                </a:lnTo>
                <a:cubicBezTo>
                  <a:pt x="1330827" y="1451833"/>
                  <a:pt x="1330556" y="1451466"/>
                  <a:pt x="1330297" y="1451064"/>
                </a:cubicBezTo>
                <a:close/>
                <a:moveTo>
                  <a:pt x="1568971" y="1667661"/>
                </a:moveTo>
                <a:cubicBezTo>
                  <a:pt x="1568265" y="1668465"/>
                  <a:pt x="1567488" y="1669210"/>
                  <a:pt x="1566675" y="1669884"/>
                </a:cubicBezTo>
                <a:cubicBezTo>
                  <a:pt x="1567170" y="1672780"/>
                  <a:pt x="1567594" y="1675937"/>
                  <a:pt x="1568276" y="1678869"/>
                </a:cubicBezTo>
                <a:cubicBezTo>
                  <a:pt x="1568877" y="1681458"/>
                  <a:pt x="1569689" y="1683857"/>
                  <a:pt x="1570925" y="1685725"/>
                </a:cubicBezTo>
                <a:cubicBezTo>
                  <a:pt x="1572067" y="1687451"/>
                  <a:pt x="1573574" y="1688752"/>
                  <a:pt x="1575646" y="1689307"/>
                </a:cubicBezTo>
                <a:cubicBezTo>
                  <a:pt x="1576740" y="1689603"/>
                  <a:pt x="1577752" y="1689898"/>
                  <a:pt x="1578706" y="1690206"/>
                </a:cubicBezTo>
                <a:cubicBezTo>
                  <a:pt x="1580507" y="1690773"/>
                  <a:pt x="1582061" y="1691400"/>
                  <a:pt x="1583438" y="1692097"/>
                </a:cubicBezTo>
                <a:cubicBezTo>
                  <a:pt x="1584321" y="1692546"/>
                  <a:pt x="1585145" y="1693043"/>
                  <a:pt x="1585875" y="1693575"/>
                </a:cubicBezTo>
                <a:cubicBezTo>
                  <a:pt x="1585969" y="1693646"/>
                  <a:pt x="1586087" y="1693705"/>
                  <a:pt x="1586181" y="1693788"/>
                </a:cubicBezTo>
                <a:lnTo>
                  <a:pt x="1586193" y="1693788"/>
                </a:lnTo>
                <a:cubicBezTo>
                  <a:pt x="1585746" y="1692499"/>
                  <a:pt x="1585251" y="1691305"/>
                  <a:pt x="1584769" y="1690111"/>
                </a:cubicBezTo>
                <a:cubicBezTo>
                  <a:pt x="1583980" y="1688220"/>
                  <a:pt x="1583156" y="1686411"/>
                  <a:pt x="1582250" y="1684720"/>
                </a:cubicBezTo>
                <a:cubicBezTo>
                  <a:pt x="1582238" y="1684697"/>
                  <a:pt x="1582226" y="1684673"/>
                  <a:pt x="1582201" y="1684649"/>
                </a:cubicBezTo>
                <a:cubicBezTo>
                  <a:pt x="1581696" y="1683692"/>
                  <a:pt x="1581143" y="1682793"/>
                  <a:pt x="1580578" y="1681895"/>
                </a:cubicBezTo>
                <a:cubicBezTo>
                  <a:pt x="1579318" y="1679838"/>
                  <a:pt x="1577964" y="1677911"/>
                  <a:pt x="1576517" y="1676067"/>
                </a:cubicBezTo>
                <a:cubicBezTo>
                  <a:pt x="1576116" y="1675547"/>
                  <a:pt x="1575704" y="1675026"/>
                  <a:pt x="1575280" y="1674518"/>
                </a:cubicBezTo>
                <a:cubicBezTo>
                  <a:pt x="1574598" y="1673702"/>
                  <a:pt x="1573891" y="1672899"/>
                  <a:pt x="1573185" y="1672095"/>
                </a:cubicBezTo>
                <a:cubicBezTo>
                  <a:pt x="1571831" y="1670593"/>
                  <a:pt x="1570442" y="1669116"/>
                  <a:pt x="1568971" y="1667661"/>
                </a:cubicBezTo>
                <a:close/>
                <a:moveTo>
                  <a:pt x="965959" y="1110291"/>
                </a:moveTo>
                <a:cubicBezTo>
                  <a:pt x="964961" y="1109677"/>
                  <a:pt x="963902" y="1109180"/>
                  <a:pt x="962816" y="1108731"/>
                </a:cubicBezTo>
                <a:lnTo>
                  <a:pt x="962692" y="1108700"/>
                </a:lnTo>
                <a:lnTo>
                  <a:pt x="957761" y="1106296"/>
                </a:lnTo>
                <a:cubicBezTo>
                  <a:pt x="957385" y="1106532"/>
                  <a:pt x="957037" y="1106816"/>
                  <a:pt x="956742" y="1107194"/>
                </a:cubicBezTo>
                <a:lnTo>
                  <a:pt x="962692" y="1108700"/>
                </a:lnTo>
                <a:lnTo>
                  <a:pt x="965957" y="1110291"/>
                </a:lnTo>
                <a:close/>
                <a:moveTo>
                  <a:pt x="970289" y="1113661"/>
                </a:moveTo>
                <a:cubicBezTo>
                  <a:pt x="971458" y="1114878"/>
                  <a:pt x="972455" y="1116261"/>
                  <a:pt x="973316" y="1117763"/>
                </a:cubicBezTo>
                <a:cubicBezTo>
                  <a:pt x="973327" y="1117692"/>
                  <a:pt x="973350" y="1117621"/>
                  <a:pt x="973370" y="1117562"/>
                </a:cubicBezTo>
                <a:lnTo>
                  <a:pt x="973369" y="1117562"/>
                </a:lnTo>
                <a:cubicBezTo>
                  <a:pt x="973244" y="1113566"/>
                  <a:pt x="973869" y="1111923"/>
                  <a:pt x="970289" y="1113661"/>
                </a:cubicBezTo>
                <a:close/>
                <a:moveTo>
                  <a:pt x="1081770" y="1214843"/>
                </a:moveTo>
                <a:cubicBezTo>
                  <a:pt x="1077261" y="1213176"/>
                  <a:pt x="1072988" y="1212124"/>
                  <a:pt x="1068962" y="1211485"/>
                </a:cubicBezTo>
                <a:cubicBezTo>
                  <a:pt x="1068868" y="1211473"/>
                  <a:pt x="1068774" y="1211473"/>
                  <a:pt x="1068668" y="1211450"/>
                </a:cubicBezTo>
                <a:cubicBezTo>
                  <a:pt x="1064030" y="1210729"/>
                  <a:pt x="1059768" y="1210563"/>
                  <a:pt x="1055814" y="1210599"/>
                </a:cubicBezTo>
                <a:cubicBezTo>
                  <a:pt x="1054748" y="1210599"/>
                  <a:pt x="1053664" y="1210599"/>
                  <a:pt x="1052648" y="1210634"/>
                </a:cubicBezTo>
                <a:lnTo>
                  <a:pt x="1052645" y="1210634"/>
                </a:lnTo>
                <a:cubicBezTo>
                  <a:pt x="1047745" y="1210788"/>
                  <a:pt x="1043428" y="1211142"/>
                  <a:pt x="1039722" y="1210977"/>
                </a:cubicBezTo>
                <a:cubicBezTo>
                  <a:pt x="1042184" y="1212230"/>
                  <a:pt x="1044525" y="1213530"/>
                  <a:pt x="1046816" y="1214878"/>
                </a:cubicBezTo>
                <a:cubicBezTo>
                  <a:pt x="1047330" y="1215174"/>
                  <a:pt x="1047849" y="1215481"/>
                  <a:pt x="1048356" y="1215788"/>
                </a:cubicBezTo>
                <a:cubicBezTo>
                  <a:pt x="1049721" y="1216616"/>
                  <a:pt x="1051055" y="1217467"/>
                  <a:pt x="1052367" y="1218354"/>
                </a:cubicBezTo>
                <a:cubicBezTo>
                  <a:pt x="1052887" y="1218696"/>
                  <a:pt x="1053422" y="1219027"/>
                  <a:pt x="1053933" y="1219382"/>
                </a:cubicBezTo>
                <a:cubicBezTo>
                  <a:pt x="1057619" y="1221947"/>
                  <a:pt x="1061087" y="1224785"/>
                  <a:pt x="1064442" y="1227894"/>
                </a:cubicBezTo>
                <a:cubicBezTo>
                  <a:pt x="1065089" y="1228497"/>
                  <a:pt x="1065748" y="1229076"/>
                  <a:pt x="1066384" y="1229703"/>
                </a:cubicBezTo>
                <a:cubicBezTo>
                  <a:pt x="1066985" y="1230294"/>
                  <a:pt x="1067573" y="1230932"/>
                  <a:pt x="1068162" y="1231547"/>
                </a:cubicBezTo>
                <a:cubicBezTo>
                  <a:pt x="1068291" y="1231677"/>
                  <a:pt x="1068421" y="1231819"/>
                  <a:pt x="1068550" y="1231949"/>
                </a:cubicBezTo>
                <a:cubicBezTo>
                  <a:pt x="1070410" y="1233887"/>
                  <a:pt x="1072247" y="1235909"/>
                  <a:pt x="1074035" y="1238108"/>
                </a:cubicBezTo>
                <a:cubicBezTo>
                  <a:pt x="1074165" y="1229998"/>
                  <a:pt x="1075919" y="1222870"/>
                  <a:pt x="1081770" y="1214843"/>
                </a:cubicBezTo>
                <a:close/>
                <a:moveTo>
                  <a:pt x="795293" y="950346"/>
                </a:moveTo>
                <a:cubicBezTo>
                  <a:pt x="793024" y="949924"/>
                  <a:pt x="793787" y="947688"/>
                  <a:pt x="791771" y="949648"/>
                </a:cubicBezTo>
                <a:cubicBezTo>
                  <a:pt x="791342" y="950065"/>
                  <a:pt x="790735" y="950269"/>
                  <a:pt x="790159" y="950260"/>
                </a:cubicBezTo>
                <a:cubicBezTo>
                  <a:pt x="790003" y="950377"/>
                  <a:pt x="789773" y="950453"/>
                  <a:pt x="789599" y="950565"/>
                </a:cubicBezTo>
                <a:cubicBezTo>
                  <a:pt x="789885" y="950656"/>
                  <a:pt x="790192" y="950730"/>
                  <a:pt x="790448" y="950846"/>
                </a:cubicBezTo>
                <a:cubicBezTo>
                  <a:pt x="791414" y="951288"/>
                  <a:pt x="792278" y="951939"/>
                  <a:pt x="793100" y="952655"/>
                </a:cubicBezTo>
                <a:cubicBezTo>
                  <a:pt x="793668" y="952823"/>
                  <a:pt x="794315" y="953039"/>
                  <a:pt x="795148" y="953377"/>
                </a:cubicBezTo>
                <a:cubicBezTo>
                  <a:pt x="795476" y="952333"/>
                  <a:pt x="795683" y="951313"/>
                  <a:pt x="795293" y="950346"/>
                </a:cubicBezTo>
                <a:close/>
                <a:moveTo>
                  <a:pt x="1525309" y="1622384"/>
                </a:moveTo>
                <a:cubicBezTo>
                  <a:pt x="1524885" y="1622042"/>
                  <a:pt x="1524438" y="1621699"/>
                  <a:pt x="1523991" y="1621368"/>
                </a:cubicBezTo>
                <a:cubicBezTo>
                  <a:pt x="1523979" y="1621356"/>
                  <a:pt x="1523967" y="1621344"/>
                  <a:pt x="1523955" y="1621332"/>
                </a:cubicBezTo>
                <a:cubicBezTo>
                  <a:pt x="1523108" y="1620706"/>
                  <a:pt x="1522225" y="1620115"/>
                  <a:pt x="1521283" y="1619559"/>
                </a:cubicBezTo>
                <a:cubicBezTo>
                  <a:pt x="1520836" y="1619287"/>
                  <a:pt x="1520341" y="1619051"/>
                  <a:pt x="1519870" y="1618791"/>
                </a:cubicBezTo>
                <a:cubicBezTo>
                  <a:pt x="1519435" y="1618566"/>
                  <a:pt x="1519047" y="1618318"/>
                  <a:pt x="1518599" y="1618117"/>
                </a:cubicBezTo>
                <a:cubicBezTo>
                  <a:pt x="1518175" y="1617904"/>
                  <a:pt x="1517752" y="1617703"/>
                  <a:pt x="1517293" y="1617514"/>
                </a:cubicBezTo>
                <a:cubicBezTo>
                  <a:pt x="1516633" y="1617230"/>
                  <a:pt x="1515880" y="1617017"/>
                  <a:pt x="1515174" y="1616769"/>
                </a:cubicBezTo>
                <a:cubicBezTo>
                  <a:pt x="1514938" y="1616686"/>
                  <a:pt x="1514715" y="1616603"/>
                  <a:pt x="1514479" y="1616521"/>
                </a:cubicBezTo>
                <a:cubicBezTo>
                  <a:pt x="1513749" y="1616284"/>
                  <a:pt x="1513102" y="1615977"/>
                  <a:pt x="1512325" y="1615764"/>
                </a:cubicBezTo>
                <a:cubicBezTo>
                  <a:pt x="1512207" y="1615741"/>
                  <a:pt x="1512089" y="1615717"/>
                  <a:pt x="1511972" y="1615693"/>
                </a:cubicBezTo>
                <a:cubicBezTo>
                  <a:pt x="1508605" y="1614795"/>
                  <a:pt x="1505238" y="1614180"/>
                  <a:pt x="1501871" y="1613719"/>
                </a:cubicBezTo>
                <a:cubicBezTo>
                  <a:pt x="1501459" y="1613660"/>
                  <a:pt x="1501047" y="1613601"/>
                  <a:pt x="1500635" y="1613554"/>
                </a:cubicBezTo>
                <a:cubicBezTo>
                  <a:pt x="1500129" y="1613483"/>
                  <a:pt x="1499623" y="1613400"/>
                  <a:pt x="1499117" y="1613353"/>
                </a:cubicBezTo>
                <a:cubicBezTo>
                  <a:pt x="1494526" y="1612868"/>
                  <a:pt x="1489958" y="1612761"/>
                  <a:pt x="1485403" y="1612986"/>
                </a:cubicBezTo>
                <a:cubicBezTo>
                  <a:pt x="1483766" y="1613069"/>
                  <a:pt x="1482130" y="1613187"/>
                  <a:pt x="1480494" y="1613353"/>
                </a:cubicBezTo>
                <a:cubicBezTo>
                  <a:pt x="1479787" y="1613423"/>
                  <a:pt x="1479069" y="1613494"/>
                  <a:pt x="1478363" y="1613589"/>
                </a:cubicBezTo>
                <a:cubicBezTo>
                  <a:pt x="1473878" y="1614133"/>
                  <a:pt x="1469405" y="1614972"/>
                  <a:pt x="1464978" y="1616072"/>
                </a:cubicBezTo>
                <a:cubicBezTo>
                  <a:pt x="1461365" y="1616982"/>
                  <a:pt x="1457774" y="1617999"/>
                  <a:pt x="1454207" y="1619216"/>
                </a:cubicBezTo>
                <a:cubicBezTo>
                  <a:pt x="1454784" y="1619890"/>
                  <a:pt x="1455443" y="1620422"/>
                  <a:pt x="1455985" y="1621167"/>
                </a:cubicBezTo>
                <a:lnTo>
                  <a:pt x="1456030" y="1621339"/>
                </a:lnTo>
                <a:lnTo>
                  <a:pt x="1456020" y="1621344"/>
                </a:lnTo>
                <a:lnTo>
                  <a:pt x="1456031" y="1621344"/>
                </a:lnTo>
                <a:lnTo>
                  <a:pt x="1456030" y="1621339"/>
                </a:lnTo>
                <a:lnTo>
                  <a:pt x="1459010" y="1619831"/>
                </a:lnTo>
                <a:cubicBezTo>
                  <a:pt x="1464155" y="1617396"/>
                  <a:pt x="1470099" y="1615658"/>
                  <a:pt x="1475644" y="1615244"/>
                </a:cubicBezTo>
                <a:cubicBezTo>
                  <a:pt x="1477928" y="1615079"/>
                  <a:pt x="1480093" y="1615185"/>
                  <a:pt x="1482142" y="1615504"/>
                </a:cubicBezTo>
                <a:cubicBezTo>
                  <a:pt x="1483755" y="1615764"/>
                  <a:pt x="1485308" y="1616119"/>
                  <a:pt x="1486686" y="1616734"/>
                </a:cubicBezTo>
                <a:cubicBezTo>
                  <a:pt x="1488075" y="1617337"/>
                  <a:pt x="1488346" y="1618814"/>
                  <a:pt x="1487663" y="1619831"/>
                </a:cubicBezTo>
                <a:cubicBezTo>
                  <a:pt x="1487392" y="1620221"/>
                  <a:pt x="1487015" y="1620564"/>
                  <a:pt x="1486450" y="1620729"/>
                </a:cubicBezTo>
                <a:cubicBezTo>
                  <a:pt x="1480235" y="1622562"/>
                  <a:pt x="1473525" y="1621391"/>
                  <a:pt x="1467132" y="1623212"/>
                </a:cubicBezTo>
                <a:cubicBezTo>
                  <a:pt x="1463813" y="1624158"/>
                  <a:pt x="1460611" y="1625375"/>
                  <a:pt x="1457386" y="1626593"/>
                </a:cubicBezTo>
                <a:cubicBezTo>
                  <a:pt x="1456220" y="1627030"/>
                  <a:pt x="1455043" y="1627480"/>
                  <a:pt x="1453866" y="1627905"/>
                </a:cubicBezTo>
                <a:cubicBezTo>
                  <a:pt x="1453630" y="1628319"/>
                  <a:pt x="1453407" y="1628709"/>
                  <a:pt x="1453171" y="1629111"/>
                </a:cubicBezTo>
                <a:cubicBezTo>
                  <a:pt x="1452500" y="1630305"/>
                  <a:pt x="1451829" y="1631475"/>
                  <a:pt x="1451158" y="1632657"/>
                </a:cubicBezTo>
                <a:cubicBezTo>
                  <a:pt x="1450711" y="1633438"/>
                  <a:pt x="1450264" y="1634242"/>
                  <a:pt x="1449816" y="1635010"/>
                </a:cubicBezTo>
                <a:cubicBezTo>
                  <a:pt x="1449628" y="1635341"/>
                  <a:pt x="1449440" y="1635672"/>
                  <a:pt x="1449251" y="1636003"/>
                </a:cubicBezTo>
                <a:cubicBezTo>
                  <a:pt x="1451618" y="1635353"/>
                  <a:pt x="1454031" y="1634856"/>
                  <a:pt x="1456432" y="1634372"/>
                </a:cubicBezTo>
                <a:cubicBezTo>
                  <a:pt x="1457715" y="1634100"/>
                  <a:pt x="1459010" y="1633840"/>
                  <a:pt x="1460270" y="1633556"/>
                </a:cubicBezTo>
                <a:cubicBezTo>
                  <a:pt x="1460352" y="1633532"/>
                  <a:pt x="1460435" y="1633509"/>
                  <a:pt x="1460505" y="1633497"/>
                </a:cubicBezTo>
                <a:cubicBezTo>
                  <a:pt x="1460646" y="1633461"/>
                  <a:pt x="1460776" y="1633426"/>
                  <a:pt x="1460917" y="1633390"/>
                </a:cubicBezTo>
                <a:cubicBezTo>
                  <a:pt x="1462836" y="1632941"/>
                  <a:pt x="1464767" y="1632445"/>
                  <a:pt x="1466732" y="1632031"/>
                </a:cubicBezTo>
                <a:cubicBezTo>
                  <a:pt x="1468593" y="1631641"/>
                  <a:pt x="1470452" y="1631381"/>
                  <a:pt x="1472336" y="1631286"/>
                </a:cubicBezTo>
                <a:cubicBezTo>
                  <a:pt x="1473125" y="1631251"/>
                  <a:pt x="1473913" y="1631192"/>
                  <a:pt x="1474702" y="1631239"/>
                </a:cubicBezTo>
                <a:cubicBezTo>
                  <a:pt x="1475314" y="1631274"/>
                  <a:pt x="1475738" y="1631582"/>
                  <a:pt x="1476068" y="1631972"/>
                </a:cubicBezTo>
                <a:cubicBezTo>
                  <a:pt x="1476609" y="1632622"/>
                  <a:pt x="1476656" y="1633509"/>
                  <a:pt x="1476126" y="1634230"/>
                </a:cubicBezTo>
                <a:cubicBezTo>
                  <a:pt x="1475985" y="1634431"/>
                  <a:pt x="1475891" y="1634643"/>
                  <a:pt x="1475655" y="1634797"/>
                </a:cubicBezTo>
                <a:cubicBezTo>
                  <a:pt x="1473890" y="1635908"/>
                  <a:pt x="1471947" y="1636677"/>
                  <a:pt x="1469970" y="1637327"/>
                </a:cubicBezTo>
                <a:cubicBezTo>
                  <a:pt x="1468404" y="1637847"/>
                  <a:pt x="1466803" y="1638296"/>
                  <a:pt x="1465190" y="1638663"/>
                </a:cubicBezTo>
                <a:cubicBezTo>
                  <a:pt x="1464001" y="1638947"/>
                  <a:pt x="1462836" y="1639219"/>
                  <a:pt x="1461671" y="1639479"/>
                </a:cubicBezTo>
                <a:cubicBezTo>
                  <a:pt x="1461106" y="1639597"/>
                  <a:pt x="1460541" y="1639715"/>
                  <a:pt x="1459987" y="1639845"/>
                </a:cubicBezTo>
                <a:cubicBezTo>
                  <a:pt x="1459881" y="1639869"/>
                  <a:pt x="1459764" y="1639892"/>
                  <a:pt x="1459669" y="1639916"/>
                </a:cubicBezTo>
                <a:cubicBezTo>
                  <a:pt x="1458598" y="1640164"/>
                  <a:pt x="1457515" y="1640436"/>
                  <a:pt x="1456444" y="1640708"/>
                </a:cubicBezTo>
                <a:cubicBezTo>
                  <a:pt x="1454148" y="1641275"/>
                  <a:pt x="1451841" y="1641831"/>
                  <a:pt x="1449510" y="1642186"/>
                </a:cubicBezTo>
                <a:cubicBezTo>
                  <a:pt x="1449275" y="1642221"/>
                  <a:pt x="1449039" y="1642233"/>
                  <a:pt x="1448804" y="1642269"/>
                </a:cubicBezTo>
                <a:cubicBezTo>
                  <a:pt x="1447792" y="1642399"/>
                  <a:pt x="1446779" y="1642505"/>
                  <a:pt x="1445767" y="1642529"/>
                </a:cubicBezTo>
                <a:cubicBezTo>
                  <a:pt x="1445555" y="1642978"/>
                  <a:pt x="1445272" y="1643380"/>
                  <a:pt x="1445072" y="1643841"/>
                </a:cubicBezTo>
                <a:cubicBezTo>
                  <a:pt x="1445320" y="1643841"/>
                  <a:pt x="1445579" y="1643829"/>
                  <a:pt x="1445838" y="1643829"/>
                </a:cubicBezTo>
                <a:cubicBezTo>
                  <a:pt x="1446379" y="1643817"/>
                  <a:pt x="1446932" y="1643817"/>
                  <a:pt x="1447486" y="1643805"/>
                </a:cubicBezTo>
                <a:cubicBezTo>
                  <a:pt x="1449228" y="1643782"/>
                  <a:pt x="1450982" y="1643758"/>
                  <a:pt x="1452736" y="1643734"/>
                </a:cubicBezTo>
                <a:cubicBezTo>
                  <a:pt x="1453819" y="1643723"/>
                  <a:pt x="1454902" y="1643711"/>
                  <a:pt x="1455985" y="1643687"/>
                </a:cubicBezTo>
                <a:cubicBezTo>
                  <a:pt x="1456644" y="1643687"/>
                  <a:pt x="1457315" y="1643675"/>
                  <a:pt x="1457974" y="1643663"/>
                </a:cubicBezTo>
                <a:cubicBezTo>
                  <a:pt x="1459269" y="1643652"/>
                  <a:pt x="1460564" y="1643675"/>
                  <a:pt x="1461859" y="1643675"/>
                </a:cubicBezTo>
                <a:cubicBezTo>
                  <a:pt x="1463130" y="1643675"/>
                  <a:pt x="1464402" y="1643723"/>
                  <a:pt x="1465673" y="1643734"/>
                </a:cubicBezTo>
                <a:cubicBezTo>
                  <a:pt x="1468640" y="1643758"/>
                  <a:pt x="1471618" y="1643746"/>
                  <a:pt x="1474584" y="1643876"/>
                </a:cubicBezTo>
                <a:cubicBezTo>
                  <a:pt x="1474679" y="1643876"/>
                  <a:pt x="1474773" y="1643864"/>
                  <a:pt x="1474867" y="1643864"/>
                </a:cubicBezTo>
                <a:cubicBezTo>
                  <a:pt x="1474914" y="1643876"/>
                  <a:pt x="1474961" y="1643864"/>
                  <a:pt x="1475008" y="1643864"/>
                </a:cubicBezTo>
                <a:cubicBezTo>
                  <a:pt x="1475267" y="1643876"/>
                  <a:pt x="1475514" y="1643853"/>
                  <a:pt x="1475761" y="1643853"/>
                </a:cubicBezTo>
                <a:cubicBezTo>
                  <a:pt x="1478657" y="1643841"/>
                  <a:pt x="1481447" y="1643403"/>
                  <a:pt x="1484202" y="1642789"/>
                </a:cubicBezTo>
                <a:cubicBezTo>
                  <a:pt x="1485108" y="1642588"/>
                  <a:pt x="1486015" y="1642387"/>
                  <a:pt x="1486909" y="1642174"/>
                </a:cubicBezTo>
                <a:cubicBezTo>
                  <a:pt x="1490959" y="1641216"/>
                  <a:pt x="1495032" y="1640318"/>
                  <a:pt x="1499376" y="1640472"/>
                </a:cubicBezTo>
                <a:cubicBezTo>
                  <a:pt x="1499917" y="1640495"/>
                  <a:pt x="1500459" y="1640483"/>
                  <a:pt x="1501024" y="1640543"/>
                </a:cubicBezTo>
                <a:cubicBezTo>
                  <a:pt x="1501152" y="1640554"/>
                  <a:pt x="1501283" y="1640613"/>
                  <a:pt x="1501401" y="1640649"/>
                </a:cubicBezTo>
                <a:cubicBezTo>
                  <a:pt x="1501459" y="1640673"/>
                  <a:pt x="1501518" y="1640673"/>
                  <a:pt x="1501565" y="1640696"/>
                </a:cubicBezTo>
                <a:cubicBezTo>
                  <a:pt x="1502225" y="1640980"/>
                  <a:pt x="1502719" y="1641595"/>
                  <a:pt x="1502896" y="1642269"/>
                </a:cubicBezTo>
                <a:cubicBezTo>
                  <a:pt x="1502919" y="1642375"/>
                  <a:pt x="1502919" y="1642481"/>
                  <a:pt x="1502943" y="1642588"/>
                </a:cubicBezTo>
                <a:cubicBezTo>
                  <a:pt x="1503037" y="1643356"/>
                  <a:pt x="1502743" y="1644124"/>
                  <a:pt x="1501813" y="1644467"/>
                </a:cubicBezTo>
                <a:cubicBezTo>
                  <a:pt x="1500942" y="1644786"/>
                  <a:pt x="1500035" y="1645023"/>
                  <a:pt x="1499152" y="1645307"/>
                </a:cubicBezTo>
                <a:cubicBezTo>
                  <a:pt x="1498611" y="1645484"/>
                  <a:pt x="1498069" y="1645649"/>
                  <a:pt x="1497528" y="1645815"/>
                </a:cubicBezTo>
                <a:cubicBezTo>
                  <a:pt x="1496845" y="1646016"/>
                  <a:pt x="1496186" y="1646264"/>
                  <a:pt x="1495491" y="1646442"/>
                </a:cubicBezTo>
                <a:cubicBezTo>
                  <a:pt x="1495056" y="1646560"/>
                  <a:pt x="1494608" y="1646631"/>
                  <a:pt x="1494173" y="1646737"/>
                </a:cubicBezTo>
                <a:cubicBezTo>
                  <a:pt x="1492784" y="1647080"/>
                  <a:pt x="1491395" y="1647411"/>
                  <a:pt x="1489982" y="1647683"/>
                </a:cubicBezTo>
                <a:cubicBezTo>
                  <a:pt x="1489664" y="1647742"/>
                  <a:pt x="1489346" y="1647825"/>
                  <a:pt x="1489028" y="1647884"/>
                </a:cubicBezTo>
                <a:cubicBezTo>
                  <a:pt x="1483802" y="1648853"/>
                  <a:pt x="1478422" y="1649385"/>
                  <a:pt x="1473019" y="1649693"/>
                </a:cubicBezTo>
                <a:cubicBezTo>
                  <a:pt x="1471806" y="1649775"/>
                  <a:pt x="1470605" y="1649858"/>
                  <a:pt x="1469405" y="1649905"/>
                </a:cubicBezTo>
                <a:cubicBezTo>
                  <a:pt x="1466568" y="1650024"/>
                  <a:pt x="1463731" y="1650071"/>
                  <a:pt x="1460894" y="1650106"/>
                </a:cubicBezTo>
                <a:cubicBezTo>
                  <a:pt x="1460435" y="1650106"/>
                  <a:pt x="1459987" y="1650118"/>
                  <a:pt x="1459528" y="1650118"/>
                </a:cubicBezTo>
                <a:cubicBezTo>
                  <a:pt x="1456679" y="1650142"/>
                  <a:pt x="1453842" y="1650154"/>
                  <a:pt x="1451041" y="1650154"/>
                </a:cubicBezTo>
                <a:cubicBezTo>
                  <a:pt x="1450440" y="1650154"/>
                  <a:pt x="1449828" y="1650154"/>
                  <a:pt x="1449228" y="1650165"/>
                </a:cubicBezTo>
                <a:cubicBezTo>
                  <a:pt x="1449487" y="1650343"/>
                  <a:pt x="1449746" y="1650485"/>
                  <a:pt x="1450005" y="1650662"/>
                </a:cubicBezTo>
                <a:cubicBezTo>
                  <a:pt x="1451123" y="1651430"/>
                  <a:pt x="1452241" y="1652116"/>
                  <a:pt x="1453371" y="1652825"/>
                </a:cubicBezTo>
                <a:cubicBezTo>
                  <a:pt x="1453536" y="1652920"/>
                  <a:pt x="1453701" y="1653038"/>
                  <a:pt x="1453866" y="1653133"/>
                </a:cubicBezTo>
                <a:cubicBezTo>
                  <a:pt x="1453995" y="1653227"/>
                  <a:pt x="1454137" y="1653322"/>
                  <a:pt x="1454278" y="1653405"/>
                </a:cubicBezTo>
                <a:cubicBezTo>
                  <a:pt x="1456161" y="1654575"/>
                  <a:pt x="1458057" y="1655698"/>
                  <a:pt x="1459940" y="1656762"/>
                </a:cubicBezTo>
                <a:cubicBezTo>
                  <a:pt x="1460164" y="1656880"/>
                  <a:pt x="1460376" y="1657010"/>
                  <a:pt x="1460599" y="1657128"/>
                </a:cubicBezTo>
                <a:cubicBezTo>
                  <a:pt x="1461047" y="1657377"/>
                  <a:pt x="1461494" y="1657648"/>
                  <a:pt x="1461941" y="1657885"/>
                </a:cubicBezTo>
                <a:cubicBezTo>
                  <a:pt x="1462353" y="1658110"/>
                  <a:pt x="1462765" y="1658358"/>
                  <a:pt x="1463177" y="1658583"/>
                </a:cubicBezTo>
                <a:cubicBezTo>
                  <a:pt x="1466638" y="1658452"/>
                  <a:pt x="1471382" y="1657932"/>
                  <a:pt x="1476091" y="1657389"/>
                </a:cubicBezTo>
                <a:cubicBezTo>
                  <a:pt x="1476856" y="1657294"/>
                  <a:pt x="1477610" y="1657211"/>
                  <a:pt x="1478375" y="1657117"/>
                </a:cubicBezTo>
                <a:cubicBezTo>
                  <a:pt x="1479729" y="1656963"/>
                  <a:pt x="1481059" y="1656797"/>
                  <a:pt x="1482342" y="1656655"/>
                </a:cubicBezTo>
                <a:cubicBezTo>
                  <a:pt x="1483637" y="1656514"/>
                  <a:pt x="1484873" y="1656384"/>
                  <a:pt x="1486026" y="1656265"/>
                </a:cubicBezTo>
                <a:cubicBezTo>
                  <a:pt x="1488287" y="1656041"/>
                  <a:pt x="1490194" y="1655911"/>
                  <a:pt x="1491536" y="1655923"/>
                </a:cubicBezTo>
                <a:cubicBezTo>
                  <a:pt x="1491995" y="1655923"/>
                  <a:pt x="1492371" y="1655946"/>
                  <a:pt x="1492689" y="1655982"/>
                </a:cubicBezTo>
                <a:cubicBezTo>
                  <a:pt x="1492795" y="1655993"/>
                  <a:pt x="1492925" y="1656005"/>
                  <a:pt x="1493007" y="1656017"/>
                </a:cubicBezTo>
                <a:cubicBezTo>
                  <a:pt x="1493231" y="1656065"/>
                  <a:pt x="1493419" y="1656206"/>
                  <a:pt x="1493608" y="1656324"/>
                </a:cubicBezTo>
                <a:cubicBezTo>
                  <a:pt x="1494432" y="1656904"/>
                  <a:pt x="1494738" y="1658133"/>
                  <a:pt x="1493761" y="1658831"/>
                </a:cubicBezTo>
                <a:cubicBezTo>
                  <a:pt x="1493384" y="1659103"/>
                  <a:pt x="1492984" y="1659315"/>
                  <a:pt x="1492583" y="1659552"/>
                </a:cubicBezTo>
                <a:cubicBezTo>
                  <a:pt x="1488864" y="1661822"/>
                  <a:pt x="1484308" y="1662897"/>
                  <a:pt x="1479540" y="1663382"/>
                </a:cubicBezTo>
                <a:cubicBezTo>
                  <a:pt x="1477304" y="1663607"/>
                  <a:pt x="1475032" y="1663737"/>
                  <a:pt x="1472771" y="1663772"/>
                </a:cubicBezTo>
                <a:cubicBezTo>
                  <a:pt x="1474243" y="1664552"/>
                  <a:pt x="1475655" y="1665356"/>
                  <a:pt x="1477092" y="1666148"/>
                </a:cubicBezTo>
                <a:cubicBezTo>
                  <a:pt x="1478281" y="1666799"/>
                  <a:pt x="1479505" y="1667449"/>
                  <a:pt x="1480682" y="1668123"/>
                </a:cubicBezTo>
                <a:cubicBezTo>
                  <a:pt x="1483142" y="1667496"/>
                  <a:pt x="1485638" y="1666988"/>
                  <a:pt x="1488063" y="1666184"/>
                </a:cubicBezTo>
                <a:cubicBezTo>
                  <a:pt x="1489888" y="1665581"/>
                  <a:pt x="1491418" y="1665297"/>
                  <a:pt x="1493290" y="1665581"/>
                </a:cubicBezTo>
                <a:cubicBezTo>
                  <a:pt x="1493466" y="1665605"/>
                  <a:pt x="1493608" y="1665711"/>
                  <a:pt x="1493761" y="1665806"/>
                </a:cubicBezTo>
                <a:cubicBezTo>
                  <a:pt x="1494432" y="1666255"/>
                  <a:pt x="1494761" y="1667283"/>
                  <a:pt x="1494326" y="1667969"/>
                </a:cubicBezTo>
                <a:cubicBezTo>
                  <a:pt x="1494314" y="1667992"/>
                  <a:pt x="1494326" y="1668016"/>
                  <a:pt x="1494302" y="1668040"/>
                </a:cubicBezTo>
                <a:cubicBezTo>
                  <a:pt x="1494067" y="1668359"/>
                  <a:pt x="1493761" y="1668643"/>
                  <a:pt x="1493466" y="1668927"/>
                </a:cubicBezTo>
                <a:cubicBezTo>
                  <a:pt x="1492101" y="1670298"/>
                  <a:pt x="1490194" y="1671350"/>
                  <a:pt x="1488098" y="1672130"/>
                </a:cubicBezTo>
                <a:cubicBezTo>
                  <a:pt x="1487875" y="1672213"/>
                  <a:pt x="1487651" y="1672319"/>
                  <a:pt x="1487427" y="1672402"/>
                </a:cubicBezTo>
                <a:cubicBezTo>
                  <a:pt x="1487510" y="1672461"/>
                  <a:pt x="1487604" y="1672520"/>
                  <a:pt x="1487698" y="1672579"/>
                </a:cubicBezTo>
                <a:cubicBezTo>
                  <a:pt x="1488228" y="1672922"/>
                  <a:pt x="1488793" y="1673241"/>
                  <a:pt x="1489299" y="1673608"/>
                </a:cubicBezTo>
                <a:cubicBezTo>
                  <a:pt x="1489311" y="1673608"/>
                  <a:pt x="1489311" y="1673608"/>
                  <a:pt x="1489311" y="1673608"/>
                </a:cubicBezTo>
                <a:cubicBezTo>
                  <a:pt x="1489546" y="1673632"/>
                  <a:pt x="1489770" y="1673608"/>
                  <a:pt x="1490005" y="1673620"/>
                </a:cubicBezTo>
                <a:cubicBezTo>
                  <a:pt x="1492042" y="1673750"/>
                  <a:pt x="1493984" y="1673620"/>
                  <a:pt x="1495844" y="1673253"/>
                </a:cubicBezTo>
                <a:cubicBezTo>
                  <a:pt x="1498646" y="1672698"/>
                  <a:pt x="1501283" y="1671657"/>
                  <a:pt x="1503943" y="1670440"/>
                </a:cubicBezTo>
                <a:cubicBezTo>
                  <a:pt x="1503990" y="1670416"/>
                  <a:pt x="1504038" y="1670392"/>
                  <a:pt x="1504096" y="1670369"/>
                </a:cubicBezTo>
                <a:cubicBezTo>
                  <a:pt x="1505556" y="1669695"/>
                  <a:pt x="1507028" y="1668974"/>
                  <a:pt x="1508511" y="1668229"/>
                </a:cubicBezTo>
                <a:cubicBezTo>
                  <a:pt x="1508593" y="1668194"/>
                  <a:pt x="1508687" y="1668146"/>
                  <a:pt x="1508770" y="1668099"/>
                </a:cubicBezTo>
                <a:cubicBezTo>
                  <a:pt x="1509511" y="1667733"/>
                  <a:pt x="1510253" y="1667354"/>
                  <a:pt x="1511006" y="1666988"/>
                </a:cubicBezTo>
                <a:cubicBezTo>
                  <a:pt x="1511524" y="1666740"/>
                  <a:pt x="1512054" y="1666491"/>
                  <a:pt x="1512584" y="1666255"/>
                </a:cubicBezTo>
                <a:cubicBezTo>
                  <a:pt x="1513043" y="1666030"/>
                  <a:pt x="1513490" y="1665817"/>
                  <a:pt x="1513949" y="1665605"/>
                </a:cubicBezTo>
                <a:cubicBezTo>
                  <a:pt x="1515079" y="1665096"/>
                  <a:pt x="1516233" y="1664612"/>
                  <a:pt x="1517434" y="1664162"/>
                </a:cubicBezTo>
                <a:cubicBezTo>
                  <a:pt x="1517917" y="1663973"/>
                  <a:pt x="1518445" y="1663831"/>
                  <a:pt x="1518941" y="1663654"/>
                </a:cubicBezTo>
                <a:cubicBezTo>
                  <a:pt x="1519035" y="1663619"/>
                  <a:pt x="1519129" y="1663595"/>
                  <a:pt x="1519223" y="1663559"/>
                </a:cubicBezTo>
                <a:cubicBezTo>
                  <a:pt x="1520000" y="1663299"/>
                  <a:pt x="1520789" y="1663051"/>
                  <a:pt x="1521601" y="1662826"/>
                </a:cubicBezTo>
                <a:cubicBezTo>
                  <a:pt x="1522460" y="1662602"/>
                  <a:pt x="1523331" y="1662389"/>
                  <a:pt x="1524226" y="1662212"/>
                </a:cubicBezTo>
                <a:cubicBezTo>
                  <a:pt x="1524438" y="1662164"/>
                  <a:pt x="1524626" y="1662117"/>
                  <a:pt x="1524838" y="1662082"/>
                </a:cubicBezTo>
                <a:cubicBezTo>
                  <a:pt x="1525097" y="1662034"/>
                  <a:pt x="1525380" y="1662011"/>
                  <a:pt x="1525639" y="1661975"/>
                </a:cubicBezTo>
                <a:cubicBezTo>
                  <a:pt x="1526133" y="1661893"/>
                  <a:pt x="1526639" y="1661833"/>
                  <a:pt x="1527146" y="1661774"/>
                </a:cubicBezTo>
                <a:cubicBezTo>
                  <a:pt x="1527652" y="1661715"/>
                  <a:pt x="1528134" y="1661621"/>
                  <a:pt x="1528664" y="1661573"/>
                </a:cubicBezTo>
                <a:cubicBezTo>
                  <a:pt x="1529288" y="1661526"/>
                  <a:pt x="1529971" y="1661538"/>
                  <a:pt x="1530630" y="1661526"/>
                </a:cubicBezTo>
                <a:cubicBezTo>
                  <a:pt x="1531442" y="1661491"/>
                  <a:pt x="1532254" y="1661443"/>
                  <a:pt x="1533114" y="1661467"/>
                </a:cubicBezTo>
                <a:cubicBezTo>
                  <a:pt x="1533420" y="1661479"/>
                  <a:pt x="1533761" y="1661526"/>
                  <a:pt x="1534079" y="1661550"/>
                </a:cubicBezTo>
                <a:cubicBezTo>
                  <a:pt x="1534491" y="1661573"/>
                  <a:pt x="1534915" y="1661621"/>
                  <a:pt x="1535327" y="1661656"/>
                </a:cubicBezTo>
                <a:cubicBezTo>
                  <a:pt x="1535374" y="1661668"/>
                  <a:pt x="1535433" y="1661668"/>
                  <a:pt x="1535480" y="1661668"/>
                </a:cubicBezTo>
                <a:cubicBezTo>
                  <a:pt x="1535763" y="1661703"/>
                  <a:pt x="1536057" y="1661727"/>
                  <a:pt x="1536339" y="1661751"/>
                </a:cubicBezTo>
                <a:cubicBezTo>
                  <a:pt x="1536951" y="1661822"/>
                  <a:pt x="1537517" y="1661833"/>
                  <a:pt x="1538140" y="1661928"/>
                </a:cubicBezTo>
                <a:cubicBezTo>
                  <a:pt x="1538223" y="1661940"/>
                  <a:pt x="1538317" y="1661963"/>
                  <a:pt x="1538411" y="1661975"/>
                </a:cubicBezTo>
                <a:cubicBezTo>
                  <a:pt x="1539094" y="1662082"/>
                  <a:pt x="1539836" y="1662259"/>
                  <a:pt x="1540554" y="1662401"/>
                </a:cubicBezTo>
                <a:cubicBezTo>
                  <a:pt x="1540683" y="1662436"/>
                  <a:pt x="1540813" y="1662460"/>
                  <a:pt x="1540954" y="1662484"/>
                </a:cubicBezTo>
                <a:cubicBezTo>
                  <a:pt x="1541131" y="1662519"/>
                  <a:pt x="1541295" y="1662555"/>
                  <a:pt x="1541472" y="1662590"/>
                </a:cubicBezTo>
                <a:cubicBezTo>
                  <a:pt x="1541684" y="1662637"/>
                  <a:pt x="1541872" y="1662661"/>
                  <a:pt x="1542084" y="1662708"/>
                </a:cubicBezTo>
                <a:cubicBezTo>
                  <a:pt x="1542108" y="1662720"/>
                  <a:pt x="1542119" y="1662720"/>
                  <a:pt x="1542143" y="1662720"/>
                </a:cubicBezTo>
                <a:cubicBezTo>
                  <a:pt x="1542649" y="1662838"/>
                  <a:pt x="1543132" y="1662921"/>
                  <a:pt x="1543650" y="1663051"/>
                </a:cubicBezTo>
                <a:cubicBezTo>
                  <a:pt x="1544097" y="1663169"/>
                  <a:pt x="1544591" y="1663347"/>
                  <a:pt x="1545051" y="1663477"/>
                </a:cubicBezTo>
                <a:cubicBezTo>
                  <a:pt x="1545404" y="1663571"/>
                  <a:pt x="1545757" y="1663689"/>
                  <a:pt x="1546110" y="1663796"/>
                </a:cubicBezTo>
                <a:cubicBezTo>
                  <a:pt x="1546145" y="1663808"/>
                  <a:pt x="1546181" y="1663819"/>
                  <a:pt x="1546204" y="1663831"/>
                </a:cubicBezTo>
                <a:cubicBezTo>
                  <a:pt x="1546216" y="1663831"/>
                  <a:pt x="1546216" y="1663831"/>
                  <a:pt x="1546228" y="1663831"/>
                </a:cubicBezTo>
                <a:cubicBezTo>
                  <a:pt x="1546345" y="1663867"/>
                  <a:pt x="1546451" y="1663902"/>
                  <a:pt x="1546569" y="1663938"/>
                </a:cubicBezTo>
                <a:cubicBezTo>
                  <a:pt x="1546899" y="1664044"/>
                  <a:pt x="1547228" y="1664127"/>
                  <a:pt x="1547570" y="1664245"/>
                </a:cubicBezTo>
                <a:cubicBezTo>
                  <a:pt x="1547758" y="1664304"/>
                  <a:pt x="1547935" y="1664340"/>
                  <a:pt x="1548123" y="1664411"/>
                </a:cubicBezTo>
                <a:cubicBezTo>
                  <a:pt x="1548311" y="1664470"/>
                  <a:pt x="1548488" y="1664517"/>
                  <a:pt x="1548688" y="1664576"/>
                </a:cubicBezTo>
                <a:cubicBezTo>
                  <a:pt x="1548841" y="1664635"/>
                  <a:pt x="1548970" y="1664659"/>
                  <a:pt x="1549123" y="1664706"/>
                </a:cubicBezTo>
                <a:cubicBezTo>
                  <a:pt x="1548876" y="1664174"/>
                  <a:pt x="1548606" y="1663654"/>
                  <a:pt x="1548335" y="1663134"/>
                </a:cubicBezTo>
                <a:cubicBezTo>
                  <a:pt x="1548229" y="1662933"/>
                  <a:pt x="1548135" y="1662720"/>
                  <a:pt x="1548029" y="1662531"/>
                </a:cubicBezTo>
                <a:cubicBezTo>
                  <a:pt x="1547805" y="1662129"/>
                  <a:pt x="1547581" y="1661751"/>
                  <a:pt x="1547358" y="1661372"/>
                </a:cubicBezTo>
                <a:cubicBezTo>
                  <a:pt x="1547228" y="1661136"/>
                  <a:pt x="1547087" y="1660911"/>
                  <a:pt x="1546958" y="1660675"/>
                </a:cubicBezTo>
                <a:cubicBezTo>
                  <a:pt x="1546934" y="1660651"/>
                  <a:pt x="1546922" y="1660628"/>
                  <a:pt x="1546911" y="1660592"/>
                </a:cubicBezTo>
                <a:cubicBezTo>
                  <a:pt x="1546440" y="1659824"/>
                  <a:pt x="1545957" y="1659055"/>
                  <a:pt x="1545463" y="1658299"/>
                </a:cubicBezTo>
                <a:cubicBezTo>
                  <a:pt x="1545427" y="1658252"/>
                  <a:pt x="1545392" y="1658192"/>
                  <a:pt x="1545357" y="1658133"/>
                </a:cubicBezTo>
                <a:cubicBezTo>
                  <a:pt x="1544097" y="1656195"/>
                  <a:pt x="1542802" y="1654256"/>
                  <a:pt x="1541637" y="1652246"/>
                </a:cubicBezTo>
                <a:cubicBezTo>
                  <a:pt x="1540978" y="1651088"/>
                  <a:pt x="1540354" y="1649894"/>
                  <a:pt x="1539812" y="1648652"/>
                </a:cubicBezTo>
                <a:cubicBezTo>
                  <a:pt x="1539718" y="1648451"/>
                  <a:pt x="1539635" y="1648239"/>
                  <a:pt x="1539553" y="1648026"/>
                </a:cubicBezTo>
                <a:cubicBezTo>
                  <a:pt x="1539294" y="1647387"/>
                  <a:pt x="1539059" y="1646737"/>
                  <a:pt x="1538847" y="1646075"/>
                </a:cubicBezTo>
                <a:cubicBezTo>
                  <a:pt x="1538811" y="1645945"/>
                  <a:pt x="1538753" y="1645827"/>
                  <a:pt x="1538717" y="1645709"/>
                </a:cubicBezTo>
                <a:cubicBezTo>
                  <a:pt x="1538682" y="1645590"/>
                  <a:pt x="1538647" y="1645484"/>
                  <a:pt x="1538611" y="1645366"/>
                </a:cubicBezTo>
                <a:cubicBezTo>
                  <a:pt x="1538588" y="1645271"/>
                  <a:pt x="1538552" y="1645177"/>
                  <a:pt x="1538517" y="1645082"/>
                </a:cubicBezTo>
                <a:cubicBezTo>
                  <a:pt x="1538140" y="1643829"/>
                  <a:pt x="1537740" y="1642611"/>
                  <a:pt x="1537328" y="1641417"/>
                </a:cubicBezTo>
                <a:cubicBezTo>
                  <a:pt x="1536881" y="1640129"/>
                  <a:pt x="1536387" y="1638876"/>
                  <a:pt x="1535880" y="1637646"/>
                </a:cubicBezTo>
                <a:cubicBezTo>
                  <a:pt x="1534986" y="1635459"/>
                  <a:pt x="1534008" y="1633355"/>
                  <a:pt x="1532867" y="1631404"/>
                </a:cubicBezTo>
                <a:cubicBezTo>
                  <a:pt x="1532443" y="1630660"/>
                  <a:pt x="1531948" y="1629974"/>
                  <a:pt x="1531466" y="1629276"/>
                </a:cubicBezTo>
                <a:cubicBezTo>
                  <a:pt x="1530359" y="1627633"/>
                  <a:pt x="1529135" y="1626085"/>
                  <a:pt x="1527758" y="1624666"/>
                </a:cubicBezTo>
                <a:cubicBezTo>
                  <a:pt x="1526993" y="1623874"/>
                  <a:pt x="1526168" y="1623105"/>
                  <a:pt x="1525309" y="1622384"/>
                </a:cubicBezTo>
                <a:close/>
                <a:moveTo>
                  <a:pt x="1283327" y="1396708"/>
                </a:moveTo>
                <a:cubicBezTo>
                  <a:pt x="1282821" y="1396519"/>
                  <a:pt x="1282374" y="1396259"/>
                  <a:pt x="1281856" y="1396093"/>
                </a:cubicBezTo>
                <a:cubicBezTo>
                  <a:pt x="1281832" y="1396081"/>
                  <a:pt x="1281809" y="1396081"/>
                  <a:pt x="1281785" y="1396069"/>
                </a:cubicBezTo>
                <a:cubicBezTo>
                  <a:pt x="1280820" y="1395762"/>
                  <a:pt x="1279866" y="1395561"/>
                  <a:pt x="1278901" y="1395348"/>
                </a:cubicBezTo>
                <a:cubicBezTo>
                  <a:pt x="1277724" y="1395076"/>
                  <a:pt x="1276559" y="1394828"/>
                  <a:pt x="1275381" y="1394651"/>
                </a:cubicBezTo>
                <a:cubicBezTo>
                  <a:pt x="1272697" y="1394249"/>
                  <a:pt x="1270002" y="1394001"/>
                  <a:pt x="1267294" y="1393752"/>
                </a:cubicBezTo>
                <a:cubicBezTo>
                  <a:pt x="1267165" y="1393741"/>
                  <a:pt x="1267035" y="1393717"/>
                  <a:pt x="1266906" y="1393705"/>
                </a:cubicBezTo>
                <a:cubicBezTo>
                  <a:pt x="1266694" y="1393693"/>
                  <a:pt x="1266482" y="1393658"/>
                  <a:pt x="1266270" y="1393646"/>
                </a:cubicBezTo>
                <a:cubicBezTo>
                  <a:pt x="1266352" y="1393823"/>
                  <a:pt x="1266446" y="1394012"/>
                  <a:pt x="1266541" y="1394202"/>
                </a:cubicBezTo>
                <a:cubicBezTo>
                  <a:pt x="1266564" y="1394261"/>
                  <a:pt x="1266600" y="1394332"/>
                  <a:pt x="1266635" y="1394403"/>
                </a:cubicBezTo>
                <a:cubicBezTo>
                  <a:pt x="1267035" y="1395254"/>
                  <a:pt x="1267459" y="1396105"/>
                  <a:pt x="1267871" y="1396956"/>
                </a:cubicBezTo>
                <a:cubicBezTo>
                  <a:pt x="1268342" y="1397914"/>
                  <a:pt x="1268801" y="1398883"/>
                  <a:pt x="1269272" y="1399841"/>
                </a:cubicBezTo>
                <a:cubicBezTo>
                  <a:pt x="1269519" y="1400349"/>
                  <a:pt x="1269766" y="1400857"/>
                  <a:pt x="1270013" y="1401354"/>
                </a:cubicBezTo>
                <a:cubicBezTo>
                  <a:pt x="1270084" y="1401484"/>
                  <a:pt x="1270143" y="1401614"/>
                  <a:pt x="1270213" y="1401744"/>
                </a:cubicBezTo>
                <a:cubicBezTo>
                  <a:pt x="1272356" y="1402028"/>
                  <a:pt x="1274581" y="1402394"/>
                  <a:pt x="1276806" y="1402808"/>
                </a:cubicBezTo>
                <a:cubicBezTo>
                  <a:pt x="1278207" y="1401106"/>
                  <a:pt x="1279937" y="1399746"/>
                  <a:pt x="1281597" y="1398327"/>
                </a:cubicBezTo>
                <a:cubicBezTo>
                  <a:pt x="1282138" y="1397878"/>
                  <a:pt x="1282633" y="1397382"/>
                  <a:pt x="1283139" y="1396885"/>
                </a:cubicBezTo>
                <a:cubicBezTo>
                  <a:pt x="1283198" y="1396826"/>
                  <a:pt x="1283268" y="1396767"/>
                  <a:pt x="1283327" y="1396708"/>
                </a:cubicBezTo>
                <a:close/>
                <a:moveTo>
                  <a:pt x="1500435" y="1596306"/>
                </a:moveTo>
                <a:cubicBezTo>
                  <a:pt x="1500482" y="1596341"/>
                  <a:pt x="1500482" y="1596388"/>
                  <a:pt x="1500505" y="1596424"/>
                </a:cubicBezTo>
                <a:cubicBezTo>
                  <a:pt x="1500647" y="1596625"/>
                  <a:pt x="1500670" y="1596861"/>
                  <a:pt x="1500482" y="1597062"/>
                </a:cubicBezTo>
                <a:cubicBezTo>
                  <a:pt x="1499328" y="1598280"/>
                  <a:pt x="1497916" y="1598693"/>
                  <a:pt x="1496397" y="1599131"/>
                </a:cubicBezTo>
                <a:cubicBezTo>
                  <a:pt x="1496091" y="1599226"/>
                  <a:pt x="1495797" y="1599308"/>
                  <a:pt x="1495479" y="1599403"/>
                </a:cubicBezTo>
                <a:cubicBezTo>
                  <a:pt x="1492748" y="1600254"/>
                  <a:pt x="1490829" y="1601744"/>
                  <a:pt x="1488086" y="1600963"/>
                </a:cubicBezTo>
                <a:cubicBezTo>
                  <a:pt x="1487898" y="1600904"/>
                  <a:pt x="1487733" y="1600786"/>
                  <a:pt x="1487580" y="1600656"/>
                </a:cubicBezTo>
                <a:cubicBezTo>
                  <a:pt x="1487203" y="1600278"/>
                  <a:pt x="1486980" y="1599698"/>
                  <a:pt x="1487203" y="1599202"/>
                </a:cubicBezTo>
                <a:cubicBezTo>
                  <a:pt x="1488227" y="1596861"/>
                  <a:pt x="1491559" y="1595289"/>
                  <a:pt x="1494784" y="1594993"/>
                </a:cubicBezTo>
                <a:cubicBezTo>
                  <a:pt x="1496962" y="1594781"/>
                  <a:pt x="1499093" y="1595147"/>
                  <a:pt x="1500435" y="1596306"/>
                </a:cubicBezTo>
                <a:close/>
                <a:moveTo>
                  <a:pt x="784954" y="935532"/>
                </a:moveTo>
                <a:cubicBezTo>
                  <a:pt x="785605" y="936544"/>
                  <a:pt x="785050" y="937435"/>
                  <a:pt x="785134" y="938560"/>
                </a:cubicBezTo>
                <a:cubicBezTo>
                  <a:pt x="785281" y="940392"/>
                  <a:pt x="782475" y="940913"/>
                  <a:pt x="782314" y="939056"/>
                </a:cubicBezTo>
                <a:cubicBezTo>
                  <a:pt x="781948" y="934938"/>
                  <a:pt x="784106" y="934207"/>
                  <a:pt x="784954" y="935532"/>
                </a:cubicBezTo>
                <a:close/>
                <a:moveTo>
                  <a:pt x="673578" y="831695"/>
                </a:moveTo>
                <a:cubicBezTo>
                  <a:pt x="673578" y="831695"/>
                  <a:pt x="668397" y="830098"/>
                  <a:pt x="657221" y="830340"/>
                </a:cubicBezTo>
                <a:cubicBezTo>
                  <a:pt x="657057" y="830400"/>
                  <a:pt x="656913" y="830481"/>
                  <a:pt x="656751" y="830543"/>
                </a:cubicBezTo>
                <a:cubicBezTo>
                  <a:pt x="658866" y="831087"/>
                  <a:pt x="661359" y="832373"/>
                  <a:pt x="663056" y="832727"/>
                </a:cubicBezTo>
                <a:cubicBezTo>
                  <a:pt x="664286" y="832982"/>
                  <a:pt x="665765" y="832601"/>
                  <a:pt x="666706" y="833696"/>
                </a:cubicBezTo>
                <a:cubicBezTo>
                  <a:pt x="667388" y="834498"/>
                  <a:pt x="667053" y="835459"/>
                  <a:pt x="665996" y="835670"/>
                </a:cubicBezTo>
                <a:cubicBezTo>
                  <a:pt x="665387" y="835790"/>
                  <a:pt x="664821" y="835781"/>
                  <a:pt x="664258" y="835757"/>
                </a:cubicBezTo>
                <a:cubicBezTo>
                  <a:pt x="663790" y="835728"/>
                  <a:pt x="663316" y="835670"/>
                  <a:pt x="662837" y="835578"/>
                </a:cubicBezTo>
                <a:cubicBezTo>
                  <a:pt x="662810" y="835573"/>
                  <a:pt x="662783" y="835570"/>
                  <a:pt x="662757" y="835563"/>
                </a:cubicBezTo>
                <a:cubicBezTo>
                  <a:pt x="662246" y="835462"/>
                  <a:pt x="661731" y="835330"/>
                  <a:pt x="661215" y="835189"/>
                </a:cubicBezTo>
                <a:cubicBezTo>
                  <a:pt x="660149" y="834865"/>
                  <a:pt x="659083" y="834493"/>
                  <a:pt x="657938" y="834257"/>
                </a:cubicBezTo>
                <a:cubicBezTo>
                  <a:pt x="657853" y="834240"/>
                  <a:pt x="657805" y="834253"/>
                  <a:pt x="657723" y="834238"/>
                </a:cubicBezTo>
                <a:cubicBezTo>
                  <a:pt x="656430" y="833997"/>
                  <a:pt x="655429" y="833994"/>
                  <a:pt x="654621" y="834089"/>
                </a:cubicBezTo>
                <a:cubicBezTo>
                  <a:pt x="654310" y="834127"/>
                  <a:pt x="653998" y="834168"/>
                  <a:pt x="653698" y="834264"/>
                </a:cubicBezTo>
                <a:cubicBezTo>
                  <a:pt x="653232" y="834391"/>
                  <a:pt x="652835" y="834539"/>
                  <a:pt x="652574" y="834691"/>
                </a:cubicBezTo>
                <a:cubicBezTo>
                  <a:pt x="652187" y="834915"/>
                  <a:pt x="651935" y="835115"/>
                  <a:pt x="651935" y="835115"/>
                </a:cubicBezTo>
                <a:cubicBezTo>
                  <a:pt x="652116" y="835192"/>
                  <a:pt x="652404" y="835331"/>
                  <a:pt x="652618" y="835429"/>
                </a:cubicBezTo>
                <a:cubicBezTo>
                  <a:pt x="652750" y="835498"/>
                  <a:pt x="652908" y="835571"/>
                  <a:pt x="653097" y="835651"/>
                </a:cubicBezTo>
                <a:cubicBezTo>
                  <a:pt x="654217" y="836173"/>
                  <a:pt x="655537" y="836790"/>
                  <a:pt x="656934" y="837379"/>
                </a:cubicBezTo>
                <a:cubicBezTo>
                  <a:pt x="658618" y="838089"/>
                  <a:pt x="660276" y="838674"/>
                  <a:pt x="661314" y="838641"/>
                </a:cubicBezTo>
                <a:cubicBezTo>
                  <a:pt x="662972" y="838593"/>
                  <a:pt x="663080" y="841061"/>
                  <a:pt x="661440" y="841216"/>
                </a:cubicBezTo>
                <a:cubicBezTo>
                  <a:pt x="658802" y="841455"/>
                  <a:pt x="656870" y="840339"/>
                  <a:pt x="654424" y="839516"/>
                </a:cubicBezTo>
                <a:cubicBezTo>
                  <a:pt x="654405" y="839510"/>
                  <a:pt x="654382" y="839496"/>
                  <a:pt x="654363" y="839490"/>
                </a:cubicBezTo>
                <a:cubicBezTo>
                  <a:pt x="652987" y="839010"/>
                  <a:pt x="650945" y="837605"/>
                  <a:pt x="649500" y="837859"/>
                </a:cubicBezTo>
                <a:cubicBezTo>
                  <a:pt x="646418" y="838399"/>
                  <a:pt x="652245" y="842048"/>
                  <a:pt x="654781" y="843184"/>
                </a:cubicBezTo>
                <a:cubicBezTo>
                  <a:pt x="658219" y="844728"/>
                  <a:pt x="662169" y="845077"/>
                  <a:pt x="665817" y="844224"/>
                </a:cubicBezTo>
                <a:lnTo>
                  <a:pt x="665818" y="844228"/>
                </a:lnTo>
                <a:cubicBezTo>
                  <a:pt x="668877" y="841917"/>
                  <a:pt x="671982" y="839275"/>
                  <a:pt x="675275" y="837291"/>
                </a:cubicBezTo>
                <a:cubicBezTo>
                  <a:pt x="674225" y="836110"/>
                  <a:pt x="673769" y="833897"/>
                  <a:pt x="673578" y="831695"/>
                </a:cubicBezTo>
                <a:close/>
                <a:moveTo>
                  <a:pt x="1105809" y="1230085"/>
                </a:moveTo>
                <a:cubicBezTo>
                  <a:pt x="1100198" y="1224821"/>
                  <a:pt x="1093818" y="1220118"/>
                  <a:pt x="1086596" y="1216758"/>
                </a:cubicBezTo>
                <a:cubicBezTo>
                  <a:pt x="1086420" y="1217018"/>
                  <a:pt x="1086279" y="1217278"/>
                  <a:pt x="1086114" y="1217538"/>
                </a:cubicBezTo>
                <a:cubicBezTo>
                  <a:pt x="1077226" y="1231050"/>
                  <a:pt x="1081982" y="1243179"/>
                  <a:pt x="1083218" y="1250792"/>
                </a:cubicBezTo>
                <a:cubicBezTo>
                  <a:pt x="1083465" y="1251159"/>
                  <a:pt x="1083700" y="1251537"/>
                  <a:pt x="1083948" y="1251904"/>
                </a:cubicBezTo>
                <a:cubicBezTo>
                  <a:pt x="1084572" y="1252802"/>
                  <a:pt x="1085160" y="1253724"/>
                  <a:pt x="1085761" y="1254623"/>
                </a:cubicBezTo>
                <a:cubicBezTo>
                  <a:pt x="1089787" y="1260628"/>
                  <a:pt x="1093683" y="1266716"/>
                  <a:pt x="1097462" y="1272887"/>
                </a:cubicBezTo>
                <a:cubicBezTo>
                  <a:pt x="1097050" y="1267910"/>
                  <a:pt x="1097379" y="1262756"/>
                  <a:pt x="1098180" y="1257744"/>
                </a:cubicBezTo>
                <a:cubicBezTo>
                  <a:pt x="1099051" y="1252247"/>
                  <a:pt x="1100464" y="1246915"/>
                  <a:pt x="1102100" y="1242151"/>
                </a:cubicBezTo>
                <a:cubicBezTo>
                  <a:pt x="1102900" y="1239810"/>
                  <a:pt x="1106420" y="1240342"/>
                  <a:pt x="1105961" y="1242943"/>
                </a:cubicBezTo>
                <a:cubicBezTo>
                  <a:pt x="1101723" y="1266693"/>
                  <a:pt x="1105702" y="1282782"/>
                  <a:pt x="1112424" y="1297630"/>
                </a:cubicBezTo>
                <a:cubicBezTo>
                  <a:pt x="1116297" y="1296578"/>
                  <a:pt x="1120629" y="1297074"/>
                  <a:pt x="1123678" y="1291826"/>
                </a:cubicBezTo>
                <a:cubicBezTo>
                  <a:pt x="1125820" y="1288137"/>
                  <a:pt x="1128021" y="1285466"/>
                  <a:pt x="1130258" y="1283444"/>
                </a:cubicBezTo>
                <a:cubicBezTo>
                  <a:pt x="1130211" y="1283030"/>
                  <a:pt x="1130176" y="1282628"/>
                  <a:pt x="1130093" y="1282238"/>
                </a:cubicBezTo>
                <a:cubicBezTo>
                  <a:pt x="1129693" y="1280299"/>
                  <a:pt x="1132624" y="1279105"/>
                  <a:pt x="1133448" y="1281021"/>
                </a:cubicBezTo>
                <a:cubicBezTo>
                  <a:pt x="1133448" y="1281032"/>
                  <a:pt x="1133460" y="1281044"/>
                  <a:pt x="1133460" y="1281056"/>
                </a:cubicBezTo>
                <a:cubicBezTo>
                  <a:pt x="1136015" y="1279543"/>
                  <a:pt x="1138628" y="1278774"/>
                  <a:pt x="1141347" y="1278597"/>
                </a:cubicBezTo>
                <a:cubicBezTo>
                  <a:pt x="1140088" y="1276221"/>
                  <a:pt x="1138816" y="1273857"/>
                  <a:pt x="1137451" y="1271540"/>
                </a:cubicBezTo>
                <a:cubicBezTo>
                  <a:pt x="1132542" y="1266725"/>
                  <a:pt x="1122640" y="1245878"/>
                  <a:pt x="1105809" y="1230085"/>
                </a:cubicBezTo>
                <a:close/>
                <a:moveTo>
                  <a:pt x="778004" y="926777"/>
                </a:moveTo>
                <a:cubicBezTo>
                  <a:pt x="774286" y="924807"/>
                  <a:pt x="770368" y="925481"/>
                  <a:pt x="766877" y="927304"/>
                </a:cubicBezTo>
                <a:cubicBezTo>
                  <a:pt x="768232" y="927270"/>
                  <a:pt x="769560" y="927375"/>
                  <a:pt x="770664" y="927580"/>
                </a:cubicBezTo>
                <a:cubicBezTo>
                  <a:pt x="772926" y="928004"/>
                  <a:pt x="772237" y="931441"/>
                  <a:pt x="769976" y="931093"/>
                </a:cubicBezTo>
                <a:cubicBezTo>
                  <a:pt x="765610" y="930413"/>
                  <a:pt x="765237" y="931815"/>
                  <a:pt x="761727" y="932142"/>
                </a:cubicBezTo>
                <a:cubicBezTo>
                  <a:pt x="762559" y="932706"/>
                  <a:pt x="763394" y="933171"/>
                  <a:pt x="764241" y="933577"/>
                </a:cubicBezTo>
                <a:cubicBezTo>
                  <a:pt x="764466" y="933683"/>
                  <a:pt x="764678" y="933752"/>
                  <a:pt x="764899" y="933845"/>
                </a:cubicBezTo>
                <a:cubicBezTo>
                  <a:pt x="765408" y="934060"/>
                  <a:pt x="765922" y="934268"/>
                  <a:pt x="766455" y="934416"/>
                </a:cubicBezTo>
                <a:cubicBezTo>
                  <a:pt x="767262" y="934658"/>
                  <a:pt x="768014" y="934766"/>
                  <a:pt x="768752" y="934846"/>
                </a:cubicBezTo>
                <a:cubicBezTo>
                  <a:pt x="769407" y="934910"/>
                  <a:pt x="770112" y="934891"/>
                  <a:pt x="770833" y="934852"/>
                </a:cubicBezTo>
                <a:cubicBezTo>
                  <a:pt x="771106" y="934826"/>
                  <a:pt x="771413" y="934856"/>
                  <a:pt x="771671" y="934809"/>
                </a:cubicBezTo>
                <a:lnTo>
                  <a:pt x="771674" y="934809"/>
                </a:lnTo>
                <a:cubicBezTo>
                  <a:pt x="774638" y="934519"/>
                  <a:pt x="775504" y="933982"/>
                  <a:pt x="776326" y="931857"/>
                </a:cubicBezTo>
                <a:cubicBezTo>
                  <a:pt x="776750" y="930760"/>
                  <a:pt x="777185" y="929237"/>
                  <a:pt x="777905" y="927081"/>
                </a:cubicBezTo>
                <a:cubicBezTo>
                  <a:pt x="777941" y="926971"/>
                  <a:pt x="777965" y="926890"/>
                  <a:pt x="778004" y="926777"/>
                </a:cubicBezTo>
                <a:close/>
                <a:moveTo>
                  <a:pt x="1563602" y="1649302"/>
                </a:moveTo>
                <a:cubicBezTo>
                  <a:pt x="1563649" y="1649373"/>
                  <a:pt x="1563744" y="1649398"/>
                  <a:pt x="1563767" y="1649491"/>
                </a:cubicBezTo>
                <a:cubicBezTo>
                  <a:pt x="1564320" y="1651430"/>
                  <a:pt x="1563850" y="1653416"/>
                  <a:pt x="1563426" y="1655390"/>
                </a:cubicBezTo>
                <a:cubicBezTo>
                  <a:pt x="1563178" y="1656501"/>
                  <a:pt x="1562943" y="1657624"/>
                  <a:pt x="1562908" y="1658724"/>
                </a:cubicBezTo>
                <a:cubicBezTo>
                  <a:pt x="1562873" y="1660225"/>
                  <a:pt x="1561636" y="1660746"/>
                  <a:pt x="1560424" y="1660284"/>
                </a:cubicBezTo>
                <a:cubicBezTo>
                  <a:pt x="1560283" y="1660225"/>
                  <a:pt x="1560188" y="1660072"/>
                  <a:pt x="1560082" y="1659953"/>
                </a:cubicBezTo>
                <a:cubicBezTo>
                  <a:pt x="1559777" y="1659658"/>
                  <a:pt x="1559541" y="1659244"/>
                  <a:pt x="1559541" y="1658854"/>
                </a:cubicBezTo>
                <a:cubicBezTo>
                  <a:pt x="1559518" y="1657743"/>
                  <a:pt x="1559694" y="1656655"/>
                  <a:pt x="1559953" y="1655568"/>
                </a:cubicBezTo>
                <a:cubicBezTo>
                  <a:pt x="1560094" y="1654988"/>
                  <a:pt x="1560236" y="1654409"/>
                  <a:pt x="1560436" y="1653842"/>
                </a:cubicBezTo>
                <a:cubicBezTo>
                  <a:pt x="1560930" y="1652470"/>
                  <a:pt x="1561625" y="1651182"/>
                  <a:pt x="1562402" y="1649964"/>
                </a:cubicBezTo>
                <a:cubicBezTo>
                  <a:pt x="1562543" y="1649728"/>
                  <a:pt x="1562672" y="1649479"/>
                  <a:pt x="1562837" y="1649243"/>
                </a:cubicBezTo>
                <a:cubicBezTo>
                  <a:pt x="1563061" y="1648924"/>
                  <a:pt x="1563390" y="1649054"/>
                  <a:pt x="1563602" y="1649302"/>
                </a:cubicBezTo>
                <a:close/>
                <a:moveTo>
                  <a:pt x="1581367" y="1665687"/>
                </a:moveTo>
                <a:cubicBezTo>
                  <a:pt x="1580448" y="1666964"/>
                  <a:pt x="1579377" y="1668064"/>
                  <a:pt x="1578141" y="1668950"/>
                </a:cubicBezTo>
                <a:cubicBezTo>
                  <a:pt x="1578388" y="1669825"/>
                  <a:pt x="1578588" y="1670830"/>
                  <a:pt x="1578730" y="1672095"/>
                </a:cubicBezTo>
                <a:cubicBezTo>
                  <a:pt x="1578765" y="1672414"/>
                  <a:pt x="1578788" y="1672745"/>
                  <a:pt x="1578824" y="1673111"/>
                </a:cubicBezTo>
                <a:cubicBezTo>
                  <a:pt x="1579107" y="1673395"/>
                  <a:pt x="1579377" y="1673691"/>
                  <a:pt x="1579648" y="1673986"/>
                </a:cubicBezTo>
                <a:cubicBezTo>
                  <a:pt x="1580531" y="1671374"/>
                  <a:pt x="1581049" y="1669258"/>
                  <a:pt x="1581237" y="1667591"/>
                </a:cubicBezTo>
                <a:cubicBezTo>
                  <a:pt x="1581308" y="1666917"/>
                  <a:pt x="1581378" y="1666243"/>
                  <a:pt x="1581367" y="1665687"/>
                </a:cubicBezTo>
                <a:close/>
                <a:moveTo>
                  <a:pt x="673463" y="826417"/>
                </a:moveTo>
                <a:cubicBezTo>
                  <a:pt x="659414" y="819546"/>
                  <a:pt x="655697" y="822918"/>
                  <a:pt x="651361" y="821957"/>
                </a:cubicBezTo>
                <a:cubicBezTo>
                  <a:pt x="655508" y="825789"/>
                  <a:pt x="657207" y="826509"/>
                  <a:pt x="659478" y="826686"/>
                </a:cubicBezTo>
                <a:cubicBezTo>
                  <a:pt x="662011" y="826885"/>
                  <a:pt x="665258" y="826408"/>
                  <a:pt x="673446" y="828782"/>
                </a:cubicBezTo>
                <a:cubicBezTo>
                  <a:pt x="673438" y="827848"/>
                  <a:pt x="673452" y="827018"/>
                  <a:pt x="673463" y="826417"/>
                </a:cubicBezTo>
                <a:close/>
                <a:moveTo>
                  <a:pt x="885684" y="1021945"/>
                </a:moveTo>
                <a:cubicBezTo>
                  <a:pt x="884357" y="1020586"/>
                  <a:pt x="881862" y="1019897"/>
                  <a:pt x="880148" y="1020858"/>
                </a:cubicBezTo>
                <a:cubicBezTo>
                  <a:pt x="883374" y="1023409"/>
                  <a:pt x="881297" y="1023911"/>
                  <a:pt x="888718" y="1027409"/>
                </a:cubicBezTo>
                <a:cubicBezTo>
                  <a:pt x="887541" y="1026854"/>
                  <a:pt x="886798" y="1023079"/>
                  <a:pt x="885684" y="1021945"/>
                </a:cubicBezTo>
                <a:close/>
                <a:moveTo>
                  <a:pt x="1074201" y="1195762"/>
                </a:moveTo>
                <a:cubicBezTo>
                  <a:pt x="1073353" y="1198209"/>
                  <a:pt x="1072482" y="1200645"/>
                  <a:pt x="1071623" y="1203080"/>
                </a:cubicBezTo>
                <a:cubicBezTo>
                  <a:pt x="1072270" y="1203186"/>
                  <a:pt x="1072929" y="1203305"/>
                  <a:pt x="1073600" y="1203435"/>
                </a:cubicBezTo>
                <a:lnTo>
                  <a:pt x="1073600" y="1203423"/>
                </a:lnTo>
                <a:cubicBezTo>
                  <a:pt x="1074107" y="1202524"/>
                  <a:pt x="1074648" y="1201638"/>
                  <a:pt x="1075131" y="1200739"/>
                </a:cubicBezTo>
                <a:cubicBezTo>
                  <a:pt x="1074813" y="1199084"/>
                  <a:pt x="1074530" y="1197417"/>
                  <a:pt x="1074201" y="1195762"/>
                </a:cubicBezTo>
                <a:close/>
                <a:moveTo>
                  <a:pt x="1699379" y="1772508"/>
                </a:moveTo>
                <a:cubicBezTo>
                  <a:pt x="1696342" y="1770782"/>
                  <a:pt x="1693352" y="1768761"/>
                  <a:pt x="1690386" y="1767721"/>
                </a:cubicBezTo>
                <a:cubicBezTo>
                  <a:pt x="1689832" y="1767531"/>
                  <a:pt x="1689291" y="1767413"/>
                  <a:pt x="1688737" y="1767248"/>
                </a:cubicBezTo>
                <a:cubicBezTo>
                  <a:pt x="1687042" y="1767248"/>
                  <a:pt x="1685347" y="1767283"/>
                  <a:pt x="1683652" y="1767177"/>
                </a:cubicBezTo>
                <a:cubicBezTo>
                  <a:pt x="1684311" y="1767862"/>
                  <a:pt x="1684946" y="1768583"/>
                  <a:pt x="1685406" y="1769446"/>
                </a:cubicBezTo>
                <a:cubicBezTo>
                  <a:pt x="1686030" y="1770617"/>
                  <a:pt x="1685100" y="1772367"/>
                  <a:pt x="1683769" y="1772449"/>
                </a:cubicBezTo>
                <a:cubicBezTo>
                  <a:pt x="1678826" y="1772745"/>
                  <a:pt x="1674741" y="1769269"/>
                  <a:pt x="1670550" y="1766905"/>
                </a:cubicBezTo>
                <a:cubicBezTo>
                  <a:pt x="1668524" y="1765746"/>
                  <a:pt x="1666348" y="1764588"/>
                  <a:pt x="1664287" y="1763276"/>
                </a:cubicBezTo>
                <a:cubicBezTo>
                  <a:pt x="1663817" y="1763110"/>
                  <a:pt x="1663346" y="1763004"/>
                  <a:pt x="1662874" y="1762826"/>
                </a:cubicBezTo>
                <a:cubicBezTo>
                  <a:pt x="1662180" y="1762578"/>
                  <a:pt x="1661462" y="1762365"/>
                  <a:pt x="1660756" y="1762117"/>
                </a:cubicBezTo>
                <a:cubicBezTo>
                  <a:pt x="1663993" y="1764198"/>
                  <a:pt x="1667030" y="1766515"/>
                  <a:pt x="1669373" y="1769435"/>
                </a:cubicBezTo>
                <a:cubicBezTo>
                  <a:pt x="1671080" y="1771563"/>
                  <a:pt x="1668737" y="1774896"/>
                  <a:pt x="1666171" y="1773773"/>
                </a:cubicBezTo>
                <a:cubicBezTo>
                  <a:pt x="1660591" y="1771350"/>
                  <a:pt x="1655623" y="1767378"/>
                  <a:pt x="1650432" y="1764174"/>
                </a:cubicBezTo>
                <a:cubicBezTo>
                  <a:pt x="1648584" y="1763027"/>
                  <a:pt x="1646677" y="1761940"/>
                  <a:pt x="1644746" y="1760840"/>
                </a:cubicBezTo>
                <a:cubicBezTo>
                  <a:pt x="1647370" y="1763394"/>
                  <a:pt x="1649596" y="1766006"/>
                  <a:pt x="1651091" y="1768607"/>
                </a:cubicBezTo>
                <a:cubicBezTo>
                  <a:pt x="1652092" y="1770310"/>
                  <a:pt x="1650172" y="1772591"/>
                  <a:pt x="1648337" y="1771858"/>
                </a:cubicBezTo>
                <a:cubicBezTo>
                  <a:pt x="1637565" y="1767602"/>
                  <a:pt x="1633704" y="1759705"/>
                  <a:pt x="1617718" y="1752932"/>
                </a:cubicBezTo>
                <a:cubicBezTo>
                  <a:pt x="1628666" y="1761254"/>
                  <a:pt x="1629784" y="1767342"/>
                  <a:pt x="1626958" y="1767839"/>
                </a:cubicBezTo>
                <a:cubicBezTo>
                  <a:pt x="1627489" y="1767756"/>
                  <a:pt x="1628206" y="1768016"/>
                  <a:pt x="1629113" y="1768714"/>
                </a:cubicBezTo>
                <a:cubicBezTo>
                  <a:pt x="1637036" y="1774766"/>
                  <a:pt x="1639272" y="1785914"/>
                  <a:pt x="1647041" y="1792345"/>
                </a:cubicBezTo>
                <a:cubicBezTo>
                  <a:pt x="1649843" y="1794662"/>
                  <a:pt x="1648819" y="1798611"/>
                  <a:pt x="1646583" y="1800088"/>
                </a:cubicBezTo>
                <a:cubicBezTo>
                  <a:pt x="1648948" y="1800644"/>
                  <a:pt x="1651374" y="1801117"/>
                  <a:pt x="1653810" y="1801543"/>
                </a:cubicBezTo>
                <a:cubicBezTo>
                  <a:pt x="1657201" y="1800396"/>
                  <a:pt x="1660332" y="1800963"/>
                  <a:pt x="1663781" y="1801424"/>
                </a:cubicBezTo>
                <a:cubicBezTo>
                  <a:pt x="1644063" y="1783254"/>
                  <a:pt x="1646288" y="1764079"/>
                  <a:pt x="1663228" y="1788385"/>
                </a:cubicBezTo>
                <a:cubicBezTo>
                  <a:pt x="1666382" y="1789674"/>
                  <a:pt x="1669196" y="1792286"/>
                  <a:pt x="1671586" y="1794473"/>
                </a:cubicBezTo>
                <a:cubicBezTo>
                  <a:pt x="1673411" y="1796140"/>
                  <a:pt x="1675376" y="1798055"/>
                  <a:pt x="1676754" y="1800219"/>
                </a:cubicBezTo>
                <a:cubicBezTo>
                  <a:pt x="1679909" y="1799001"/>
                  <a:pt x="1683452" y="1796908"/>
                  <a:pt x="1687596" y="1793362"/>
                </a:cubicBezTo>
                <a:cubicBezTo>
                  <a:pt x="1684194" y="1791376"/>
                  <a:pt x="1680897" y="1789213"/>
                  <a:pt x="1678060" y="1786647"/>
                </a:cubicBezTo>
                <a:cubicBezTo>
                  <a:pt x="1669879" y="1785028"/>
                  <a:pt x="1667996" y="1777769"/>
                  <a:pt x="1683876" y="1776362"/>
                </a:cubicBezTo>
                <a:cubicBezTo>
                  <a:pt x="1689585" y="1775854"/>
                  <a:pt x="1694706" y="1774483"/>
                  <a:pt x="1699379" y="1772508"/>
                </a:cubicBezTo>
                <a:close/>
                <a:moveTo>
                  <a:pt x="687299" y="838120"/>
                </a:moveTo>
                <a:cubicBezTo>
                  <a:pt x="685761" y="837616"/>
                  <a:pt x="684310" y="837504"/>
                  <a:pt x="682946" y="837663"/>
                </a:cubicBezTo>
                <a:cubicBezTo>
                  <a:pt x="678854" y="838135"/>
                  <a:pt x="675526" y="841034"/>
                  <a:pt x="672863" y="843070"/>
                </a:cubicBezTo>
                <a:lnTo>
                  <a:pt x="672863" y="843069"/>
                </a:lnTo>
                <a:cubicBezTo>
                  <a:pt x="669709" y="845490"/>
                  <a:pt x="666242" y="846622"/>
                  <a:pt x="670980" y="846867"/>
                </a:cubicBezTo>
                <a:cubicBezTo>
                  <a:pt x="672126" y="846927"/>
                  <a:pt x="673260" y="846841"/>
                  <a:pt x="674375" y="846654"/>
                </a:cubicBezTo>
                <a:cubicBezTo>
                  <a:pt x="674921" y="846564"/>
                  <a:pt x="675412" y="846395"/>
                  <a:pt x="675928" y="846254"/>
                </a:cubicBezTo>
                <a:cubicBezTo>
                  <a:pt x="676477" y="846107"/>
                  <a:pt x="677031" y="845985"/>
                  <a:pt x="677566" y="845784"/>
                </a:cubicBezTo>
                <a:cubicBezTo>
                  <a:pt x="678012" y="845614"/>
                  <a:pt x="678408" y="845401"/>
                  <a:pt x="678826" y="845202"/>
                </a:cubicBezTo>
                <a:cubicBezTo>
                  <a:pt x="679456" y="844903"/>
                  <a:pt x="680096" y="844615"/>
                  <a:pt x="680662" y="844271"/>
                </a:cubicBezTo>
                <a:cubicBezTo>
                  <a:pt x="681526" y="843742"/>
                  <a:pt x="682312" y="843177"/>
                  <a:pt x="683018" y="842606"/>
                </a:cubicBezTo>
                <a:cubicBezTo>
                  <a:pt x="683265" y="842405"/>
                  <a:pt x="683455" y="842214"/>
                  <a:pt x="683682" y="842015"/>
                </a:cubicBezTo>
                <a:cubicBezTo>
                  <a:pt x="685982" y="840002"/>
                  <a:pt x="687299" y="838120"/>
                  <a:pt x="687299" y="838120"/>
                </a:cubicBezTo>
                <a:close/>
                <a:moveTo>
                  <a:pt x="918061" y="1049965"/>
                </a:moveTo>
                <a:cubicBezTo>
                  <a:pt x="918237" y="1048372"/>
                  <a:pt x="914285" y="1046600"/>
                  <a:pt x="908723" y="1050802"/>
                </a:cubicBezTo>
                <a:lnTo>
                  <a:pt x="908724" y="1050803"/>
                </a:lnTo>
                <a:cubicBezTo>
                  <a:pt x="899276" y="1057935"/>
                  <a:pt x="904782" y="1060514"/>
                  <a:pt x="910273" y="1057843"/>
                </a:cubicBezTo>
                <a:cubicBezTo>
                  <a:pt x="911507" y="1057240"/>
                  <a:pt x="912290" y="1055960"/>
                  <a:pt x="913508" y="1055287"/>
                </a:cubicBezTo>
                <a:cubicBezTo>
                  <a:pt x="907998" y="1058328"/>
                  <a:pt x="903912" y="1053881"/>
                  <a:pt x="914325" y="1050575"/>
                </a:cubicBezTo>
                <a:cubicBezTo>
                  <a:pt x="915286" y="1050270"/>
                  <a:pt x="917938" y="1051037"/>
                  <a:pt x="918061" y="1049965"/>
                </a:cubicBezTo>
                <a:close/>
                <a:moveTo>
                  <a:pt x="1190330" y="1300290"/>
                </a:moveTo>
                <a:cubicBezTo>
                  <a:pt x="1188081" y="1296838"/>
                  <a:pt x="1185162" y="1294462"/>
                  <a:pt x="1181748" y="1292854"/>
                </a:cubicBezTo>
                <a:cubicBezTo>
                  <a:pt x="1180547" y="1292275"/>
                  <a:pt x="1179276" y="1291802"/>
                  <a:pt x="1177934" y="1291424"/>
                </a:cubicBezTo>
                <a:cubicBezTo>
                  <a:pt x="1176815" y="1291093"/>
                  <a:pt x="1175639" y="1290844"/>
                  <a:pt x="1174426" y="1290643"/>
                </a:cubicBezTo>
                <a:lnTo>
                  <a:pt x="1174426" y="1290632"/>
                </a:lnTo>
                <a:cubicBezTo>
                  <a:pt x="1173673" y="1290513"/>
                  <a:pt x="1172943" y="1290383"/>
                  <a:pt x="1172166" y="1290301"/>
                </a:cubicBezTo>
                <a:cubicBezTo>
                  <a:pt x="1169776" y="1290041"/>
                  <a:pt x="1167363" y="1289485"/>
                  <a:pt x="1164938" y="1288823"/>
                </a:cubicBezTo>
                <a:cubicBezTo>
                  <a:pt x="1162666" y="1288196"/>
                  <a:pt x="1160382" y="1287475"/>
                  <a:pt x="1158098" y="1286754"/>
                </a:cubicBezTo>
                <a:cubicBezTo>
                  <a:pt x="1156556" y="1286281"/>
                  <a:pt x="1155026" y="1285808"/>
                  <a:pt x="1153496" y="1285383"/>
                </a:cubicBezTo>
                <a:cubicBezTo>
                  <a:pt x="1150258" y="1284484"/>
                  <a:pt x="1147068" y="1283834"/>
                  <a:pt x="1143961" y="1283763"/>
                </a:cubicBezTo>
                <a:cubicBezTo>
                  <a:pt x="1141123" y="1283704"/>
                  <a:pt x="1138357" y="1284141"/>
                  <a:pt x="1135697" y="1285371"/>
                </a:cubicBezTo>
                <a:cubicBezTo>
                  <a:pt x="1133943" y="1286187"/>
                  <a:pt x="1132236" y="1287333"/>
                  <a:pt x="1130588" y="1288917"/>
                </a:cubicBezTo>
                <a:cubicBezTo>
                  <a:pt x="1130505" y="1288988"/>
                  <a:pt x="1130435" y="1289036"/>
                  <a:pt x="1130352" y="1289118"/>
                </a:cubicBezTo>
                <a:cubicBezTo>
                  <a:pt x="1129163" y="1290301"/>
                  <a:pt x="1128386" y="1291790"/>
                  <a:pt x="1127633" y="1293280"/>
                </a:cubicBezTo>
                <a:cubicBezTo>
                  <a:pt x="1127480" y="1293587"/>
                  <a:pt x="1127315" y="1293894"/>
                  <a:pt x="1127150" y="1294202"/>
                </a:cubicBezTo>
                <a:cubicBezTo>
                  <a:pt x="1126244" y="1295987"/>
                  <a:pt x="1125255" y="1297725"/>
                  <a:pt x="1123525" y="1298930"/>
                </a:cubicBezTo>
                <a:cubicBezTo>
                  <a:pt x="1120487" y="1301047"/>
                  <a:pt x="1117144" y="1300881"/>
                  <a:pt x="1114295" y="1301649"/>
                </a:cubicBezTo>
                <a:cubicBezTo>
                  <a:pt x="1111612" y="1302371"/>
                  <a:pt x="1109363" y="1303955"/>
                  <a:pt x="1108233" y="1309085"/>
                </a:cubicBezTo>
                <a:cubicBezTo>
                  <a:pt x="1108021" y="1310019"/>
                  <a:pt x="1107845" y="1311024"/>
                  <a:pt x="1107715" y="1312218"/>
                </a:cubicBezTo>
                <a:cubicBezTo>
                  <a:pt x="1107633" y="1312987"/>
                  <a:pt x="1107597" y="1313790"/>
                  <a:pt x="1107586" y="1314618"/>
                </a:cubicBezTo>
                <a:cubicBezTo>
                  <a:pt x="1107550" y="1316781"/>
                  <a:pt x="1107644" y="1319086"/>
                  <a:pt x="1107385" y="1321285"/>
                </a:cubicBezTo>
                <a:cubicBezTo>
                  <a:pt x="1107221" y="1322668"/>
                  <a:pt x="1106879" y="1324004"/>
                  <a:pt x="1106302" y="1325246"/>
                </a:cubicBezTo>
                <a:cubicBezTo>
                  <a:pt x="1106161" y="1325553"/>
                  <a:pt x="1106032" y="1325872"/>
                  <a:pt x="1105855" y="1326156"/>
                </a:cubicBezTo>
                <a:cubicBezTo>
                  <a:pt x="1101817" y="1332776"/>
                  <a:pt x="1099522" y="1340129"/>
                  <a:pt x="1098745" y="1347423"/>
                </a:cubicBezTo>
                <a:cubicBezTo>
                  <a:pt x="1098745" y="1347482"/>
                  <a:pt x="1098745" y="1347541"/>
                  <a:pt x="1098733" y="1347600"/>
                </a:cubicBezTo>
                <a:cubicBezTo>
                  <a:pt x="1101311" y="1349587"/>
                  <a:pt x="1103713" y="1351904"/>
                  <a:pt x="1105937" y="1354457"/>
                </a:cubicBezTo>
                <a:cubicBezTo>
                  <a:pt x="1106138" y="1354682"/>
                  <a:pt x="1106338" y="1354894"/>
                  <a:pt x="1106538" y="1355119"/>
                </a:cubicBezTo>
                <a:cubicBezTo>
                  <a:pt x="1106326" y="1354741"/>
                  <a:pt x="1106149" y="1354339"/>
                  <a:pt x="1105961" y="1353949"/>
                </a:cubicBezTo>
                <a:cubicBezTo>
                  <a:pt x="1105537" y="1353003"/>
                  <a:pt x="1105172" y="1352045"/>
                  <a:pt x="1104949" y="1351029"/>
                </a:cubicBezTo>
                <a:cubicBezTo>
                  <a:pt x="1104843" y="1350544"/>
                  <a:pt x="1105090" y="1350130"/>
                  <a:pt x="1105431" y="1349858"/>
                </a:cubicBezTo>
                <a:cubicBezTo>
                  <a:pt x="1105631" y="1349705"/>
                  <a:pt x="1105843" y="1349622"/>
                  <a:pt x="1106091" y="1349598"/>
                </a:cubicBezTo>
                <a:cubicBezTo>
                  <a:pt x="1106420" y="1349575"/>
                  <a:pt x="1106738" y="1349634"/>
                  <a:pt x="1106997" y="1349929"/>
                </a:cubicBezTo>
                <a:cubicBezTo>
                  <a:pt x="1107256" y="1350225"/>
                  <a:pt x="1107468" y="1350556"/>
                  <a:pt x="1107715" y="1350851"/>
                </a:cubicBezTo>
                <a:cubicBezTo>
                  <a:pt x="1109340" y="1352873"/>
                  <a:pt x="1110788" y="1355013"/>
                  <a:pt x="1112542" y="1356951"/>
                </a:cubicBezTo>
                <a:cubicBezTo>
                  <a:pt x="1114684" y="1359304"/>
                  <a:pt x="1117933" y="1360652"/>
                  <a:pt x="1119781" y="1363181"/>
                </a:cubicBezTo>
                <a:cubicBezTo>
                  <a:pt x="1121100" y="1364978"/>
                  <a:pt x="1120393" y="1365546"/>
                  <a:pt x="1118722" y="1365156"/>
                </a:cubicBezTo>
                <a:cubicBezTo>
                  <a:pt x="1116591" y="1364647"/>
                  <a:pt x="1112906" y="1362567"/>
                  <a:pt x="1109834" y="1359446"/>
                </a:cubicBezTo>
                <a:cubicBezTo>
                  <a:pt x="1112153" y="1362720"/>
                  <a:pt x="1114213" y="1366279"/>
                  <a:pt x="1115991" y="1370003"/>
                </a:cubicBezTo>
                <a:cubicBezTo>
                  <a:pt x="1117027" y="1372178"/>
                  <a:pt x="1117992" y="1374388"/>
                  <a:pt x="1118839" y="1376646"/>
                </a:cubicBezTo>
                <a:cubicBezTo>
                  <a:pt x="1118851" y="1376670"/>
                  <a:pt x="1118886" y="1376670"/>
                  <a:pt x="1118898" y="1376694"/>
                </a:cubicBezTo>
                <a:cubicBezTo>
                  <a:pt x="1119240" y="1377013"/>
                  <a:pt x="1119287" y="1377391"/>
                  <a:pt x="1119216" y="1377758"/>
                </a:cubicBezTo>
                <a:cubicBezTo>
                  <a:pt x="1119416" y="1378290"/>
                  <a:pt x="1119605" y="1378822"/>
                  <a:pt x="1119781" y="1379365"/>
                </a:cubicBezTo>
                <a:cubicBezTo>
                  <a:pt x="1120888" y="1382652"/>
                  <a:pt x="1121794" y="1385986"/>
                  <a:pt x="1122477" y="1389331"/>
                </a:cubicBezTo>
                <a:cubicBezTo>
                  <a:pt x="1124125" y="1389674"/>
                  <a:pt x="1125832" y="1389887"/>
                  <a:pt x="1127633" y="1389910"/>
                </a:cubicBezTo>
                <a:cubicBezTo>
                  <a:pt x="1127657" y="1389910"/>
                  <a:pt x="1127692" y="1389922"/>
                  <a:pt x="1127727" y="1389922"/>
                </a:cubicBezTo>
                <a:cubicBezTo>
                  <a:pt x="1133001" y="1389993"/>
                  <a:pt x="1138169" y="1388858"/>
                  <a:pt x="1143278" y="1387759"/>
                </a:cubicBezTo>
                <a:cubicBezTo>
                  <a:pt x="1143913" y="1387629"/>
                  <a:pt x="1144537" y="1387487"/>
                  <a:pt x="1145161" y="1387357"/>
                </a:cubicBezTo>
                <a:cubicBezTo>
                  <a:pt x="1151106" y="1386104"/>
                  <a:pt x="1156992" y="1385075"/>
                  <a:pt x="1162866" y="1386246"/>
                </a:cubicBezTo>
                <a:cubicBezTo>
                  <a:pt x="1163360" y="1386340"/>
                  <a:pt x="1163855" y="1386506"/>
                  <a:pt x="1164349" y="1386636"/>
                </a:cubicBezTo>
                <a:cubicBezTo>
                  <a:pt x="1165514" y="1386955"/>
                  <a:pt x="1166668" y="1387333"/>
                  <a:pt x="1167810" y="1387806"/>
                </a:cubicBezTo>
                <a:cubicBezTo>
                  <a:pt x="1168187" y="1386931"/>
                  <a:pt x="1168587" y="1386068"/>
                  <a:pt x="1169046" y="1385241"/>
                </a:cubicBezTo>
                <a:cubicBezTo>
                  <a:pt x="1168411" y="1384732"/>
                  <a:pt x="1167740" y="1384319"/>
                  <a:pt x="1167069" y="1383881"/>
                </a:cubicBezTo>
                <a:cubicBezTo>
                  <a:pt x="1163961" y="1381789"/>
                  <a:pt x="1160571" y="1380382"/>
                  <a:pt x="1156957" y="1379413"/>
                </a:cubicBezTo>
                <a:cubicBezTo>
                  <a:pt x="1156757" y="1379354"/>
                  <a:pt x="1156556" y="1379306"/>
                  <a:pt x="1156356" y="1379247"/>
                </a:cubicBezTo>
                <a:cubicBezTo>
                  <a:pt x="1153790" y="1378597"/>
                  <a:pt x="1151130" y="1378112"/>
                  <a:pt x="1148375" y="1377734"/>
                </a:cubicBezTo>
                <a:cubicBezTo>
                  <a:pt x="1147939" y="1377675"/>
                  <a:pt x="1147504" y="1377604"/>
                  <a:pt x="1147057" y="1377545"/>
                </a:cubicBezTo>
                <a:cubicBezTo>
                  <a:pt x="1147551" y="1379058"/>
                  <a:pt x="1147598" y="1380619"/>
                  <a:pt x="1146656" y="1381848"/>
                </a:cubicBezTo>
                <a:cubicBezTo>
                  <a:pt x="1146150" y="1382510"/>
                  <a:pt x="1145444" y="1382971"/>
                  <a:pt x="1144690" y="1383314"/>
                </a:cubicBezTo>
                <a:cubicBezTo>
                  <a:pt x="1144172" y="1383550"/>
                  <a:pt x="1143619" y="1383668"/>
                  <a:pt x="1143078" y="1383787"/>
                </a:cubicBezTo>
                <a:cubicBezTo>
                  <a:pt x="1140664" y="1384331"/>
                  <a:pt x="1138051" y="1383893"/>
                  <a:pt x="1135814" y="1382794"/>
                </a:cubicBezTo>
                <a:cubicBezTo>
                  <a:pt x="1133213" y="1381517"/>
                  <a:pt x="1127704" y="1378018"/>
                  <a:pt x="1127774" y="1374412"/>
                </a:cubicBezTo>
                <a:cubicBezTo>
                  <a:pt x="1127786" y="1373845"/>
                  <a:pt x="1127939" y="1373277"/>
                  <a:pt x="1128257" y="1372722"/>
                </a:cubicBezTo>
                <a:cubicBezTo>
                  <a:pt x="1130388" y="1368951"/>
                  <a:pt x="1130388" y="1367792"/>
                  <a:pt x="1134814" y="1368596"/>
                </a:cubicBezTo>
                <a:cubicBezTo>
                  <a:pt x="1137345" y="1369057"/>
                  <a:pt x="1139699" y="1369979"/>
                  <a:pt x="1141795" y="1371327"/>
                </a:cubicBezTo>
                <a:cubicBezTo>
                  <a:pt x="1141877" y="1371386"/>
                  <a:pt x="1141959" y="1371445"/>
                  <a:pt x="1142042" y="1371492"/>
                </a:cubicBezTo>
                <a:cubicBezTo>
                  <a:pt x="1144796" y="1371197"/>
                  <a:pt x="1147598" y="1371315"/>
                  <a:pt x="1150388" y="1371764"/>
                </a:cubicBezTo>
                <a:cubicBezTo>
                  <a:pt x="1153084" y="1372190"/>
                  <a:pt x="1155744" y="1372899"/>
                  <a:pt x="1158310" y="1373750"/>
                </a:cubicBezTo>
                <a:cubicBezTo>
                  <a:pt x="1159335" y="1374093"/>
                  <a:pt x="1160335" y="1374448"/>
                  <a:pt x="1161312" y="1374814"/>
                </a:cubicBezTo>
                <a:cubicBezTo>
                  <a:pt x="1161971" y="1375062"/>
                  <a:pt x="1162631" y="1375311"/>
                  <a:pt x="1163266" y="1375559"/>
                </a:cubicBezTo>
                <a:cubicBezTo>
                  <a:pt x="1165727" y="1376564"/>
                  <a:pt x="1168929" y="1378195"/>
                  <a:pt x="1171813" y="1380276"/>
                </a:cubicBezTo>
                <a:cubicBezTo>
                  <a:pt x="1171966" y="1380394"/>
                  <a:pt x="1172131" y="1380500"/>
                  <a:pt x="1172295" y="1380619"/>
                </a:cubicBezTo>
                <a:cubicBezTo>
                  <a:pt x="1172790" y="1380051"/>
                  <a:pt x="1173378" y="1379555"/>
                  <a:pt x="1173932" y="1379023"/>
                </a:cubicBezTo>
                <a:cubicBezTo>
                  <a:pt x="1174367" y="1378621"/>
                  <a:pt x="1174767" y="1378183"/>
                  <a:pt x="1175215" y="1377793"/>
                </a:cubicBezTo>
                <a:cubicBezTo>
                  <a:pt x="1174167" y="1375228"/>
                  <a:pt x="1173178" y="1372627"/>
                  <a:pt x="1171860" y="1370440"/>
                </a:cubicBezTo>
                <a:cubicBezTo>
                  <a:pt x="1171224" y="1369388"/>
                  <a:pt x="1170435" y="1368454"/>
                  <a:pt x="1169706" y="1367473"/>
                </a:cubicBezTo>
                <a:cubicBezTo>
                  <a:pt x="1168093" y="1365286"/>
                  <a:pt x="1166327" y="1363229"/>
                  <a:pt x="1164396" y="1361314"/>
                </a:cubicBezTo>
                <a:cubicBezTo>
                  <a:pt x="1163808" y="1361692"/>
                  <a:pt x="1163231" y="1361976"/>
                  <a:pt x="1162642" y="1362106"/>
                </a:cubicBezTo>
                <a:cubicBezTo>
                  <a:pt x="1160712" y="1362531"/>
                  <a:pt x="1158805" y="1361716"/>
                  <a:pt x="1157016" y="1360545"/>
                </a:cubicBezTo>
                <a:cubicBezTo>
                  <a:pt x="1156180" y="1359990"/>
                  <a:pt x="1155532" y="1359316"/>
                  <a:pt x="1154991" y="1358595"/>
                </a:cubicBezTo>
                <a:cubicBezTo>
                  <a:pt x="1154979" y="1358583"/>
                  <a:pt x="1154967" y="1358571"/>
                  <a:pt x="1154967" y="1358571"/>
                </a:cubicBezTo>
                <a:cubicBezTo>
                  <a:pt x="1152825" y="1356999"/>
                  <a:pt x="1151153" y="1354410"/>
                  <a:pt x="1150011" y="1351963"/>
                </a:cubicBezTo>
                <a:cubicBezTo>
                  <a:pt x="1149540" y="1350946"/>
                  <a:pt x="1149140" y="1349965"/>
                  <a:pt x="1148869" y="1349078"/>
                </a:cubicBezTo>
                <a:cubicBezTo>
                  <a:pt x="1148422" y="1347624"/>
                  <a:pt x="1148787" y="1346217"/>
                  <a:pt x="1149587" y="1345059"/>
                </a:cubicBezTo>
                <a:cubicBezTo>
                  <a:pt x="1150423" y="1343829"/>
                  <a:pt x="1151753" y="1342907"/>
                  <a:pt x="1153143" y="1342564"/>
                </a:cubicBezTo>
                <a:cubicBezTo>
                  <a:pt x="1155415" y="1341997"/>
                  <a:pt x="1157310" y="1343309"/>
                  <a:pt x="1158981" y="1344775"/>
                </a:cubicBezTo>
                <a:cubicBezTo>
                  <a:pt x="1159476" y="1345224"/>
                  <a:pt x="1159958" y="1345674"/>
                  <a:pt x="1160418" y="1346099"/>
                </a:cubicBezTo>
                <a:cubicBezTo>
                  <a:pt x="1162172" y="1347730"/>
                  <a:pt x="1164750" y="1350497"/>
                  <a:pt x="1166103" y="1353381"/>
                </a:cubicBezTo>
                <a:cubicBezTo>
                  <a:pt x="1166845" y="1355001"/>
                  <a:pt x="1167198" y="1356632"/>
                  <a:pt x="1166833" y="1358145"/>
                </a:cubicBezTo>
                <a:cubicBezTo>
                  <a:pt x="1169105" y="1360403"/>
                  <a:pt x="1171142" y="1362910"/>
                  <a:pt x="1172825" y="1365120"/>
                </a:cubicBezTo>
                <a:cubicBezTo>
                  <a:pt x="1173261" y="1365700"/>
                  <a:pt x="1173696" y="1366279"/>
                  <a:pt x="1174085" y="1366799"/>
                </a:cubicBezTo>
                <a:cubicBezTo>
                  <a:pt x="1175721" y="1369010"/>
                  <a:pt x="1177593" y="1371882"/>
                  <a:pt x="1179052" y="1374932"/>
                </a:cubicBezTo>
                <a:cubicBezTo>
                  <a:pt x="1180112" y="1374258"/>
                  <a:pt x="1181195" y="1373608"/>
                  <a:pt x="1182349" y="1373029"/>
                </a:cubicBezTo>
                <a:cubicBezTo>
                  <a:pt x="1183643" y="1372367"/>
                  <a:pt x="1184997" y="1371882"/>
                  <a:pt x="1186374" y="1371469"/>
                </a:cubicBezTo>
                <a:cubicBezTo>
                  <a:pt x="1186363" y="1370984"/>
                  <a:pt x="1186386" y="1370487"/>
                  <a:pt x="1186386" y="1370003"/>
                </a:cubicBezTo>
                <a:cubicBezTo>
                  <a:pt x="1186385" y="1369116"/>
                  <a:pt x="1186374" y="1368229"/>
                  <a:pt x="1186410" y="1367331"/>
                </a:cubicBezTo>
                <a:cubicBezTo>
                  <a:pt x="1186469" y="1365830"/>
                  <a:pt x="1186575" y="1364305"/>
                  <a:pt x="1186763" y="1362744"/>
                </a:cubicBezTo>
                <a:cubicBezTo>
                  <a:pt x="1187022" y="1360652"/>
                  <a:pt x="1187246" y="1358394"/>
                  <a:pt x="1187587" y="1356159"/>
                </a:cubicBezTo>
                <a:cubicBezTo>
                  <a:pt x="1187446" y="1356029"/>
                  <a:pt x="1187304" y="1355887"/>
                  <a:pt x="1187163" y="1355746"/>
                </a:cubicBezTo>
                <a:cubicBezTo>
                  <a:pt x="1186786" y="1355379"/>
                  <a:pt x="1186386" y="1355095"/>
                  <a:pt x="1186021" y="1354634"/>
                </a:cubicBezTo>
                <a:cubicBezTo>
                  <a:pt x="1183632" y="1351655"/>
                  <a:pt x="1181854" y="1346194"/>
                  <a:pt x="1184020" y="1342694"/>
                </a:cubicBezTo>
                <a:cubicBezTo>
                  <a:pt x="1184091" y="1342328"/>
                  <a:pt x="1184138" y="1341950"/>
                  <a:pt x="1184244" y="1341607"/>
                </a:cubicBezTo>
                <a:cubicBezTo>
                  <a:pt x="1184821" y="1339798"/>
                  <a:pt x="1186327" y="1338817"/>
                  <a:pt x="1188164" y="1338734"/>
                </a:cubicBezTo>
                <a:cubicBezTo>
                  <a:pt x="1190695" y="1338616"/>
                  <a:pt x="1192814" y="1340106"/>
                  <a:pt x="1194532" y="1342210"/>
                </a:cubicBezTo>
                <a:cubicBezTo>
                  <a:pt x="1195921" y="1340176"/>
                  <a:pt x="1197393" y="1338108"/>
                  <a:pt x="1198723" y="1336015"/>
                </a:cubicBezTo>
                <a:cubicBezTo>
                  <a:pt x="1200618" y="1333024"/>
                  <a:pt x="1202196" y="1329951"/>
                  <a:pt x="1202820" y="1326782"/>
                </a:cubicBezTo>
                <a:cubicBezTo>
                  <a:pt x="1203114" y="1325269"/>
                  <a:pt x="1203220" y="1323732"/>
                  <a:pt x="1203008" y="1322172"/>
                </a:cubicBezTo>
                <a:cubicBezTo>
                  <a:pt x="1202667" y="1319630"/>
                  <a:pt x="1201501" y="1317384"/>
                  <a:pt x="1200053" y="1315256"/>
                </a:cubicBezTo>
                <a:cubicBezTo>
                  <a:pt x="1197934" y="1312147"/>
                  <a:pt x="1195227" y="1309274"/>
                  <a:pt x="1193367" y="1306106"/>
                </a:cubicBezTo>
                <a:cubicBezTo>
                  <a:pt x="1192825" y="1305184"/>
                  <a:pt x="1192343" y="1304250"/>
                  <a:pt x="1192001" y="1303269"/>
                </a:cubicBezTo>
                <a:cubicBezTo>
                  <a:pt x="1191495" y="1302193"/>
                  <a:pt x="1190930" y="1301200"/>
                  <a:pt x="1190330" y="1300290"/>
                </a:cubicBezTo>
                <a:close/>
                <a:moveTo>
                  <a:pt x="1071517" y="1190183"/>
                </a:moveTo>
                <a:cubicBezTo>
                  <a:pt x="1069963" y="1191767"/>
                  <a:pt x="1068397" y="1193280"/>
                  <a:pt x="1066831" y="1194852"/>
                </a:cubicBezTo>
                <a:cubicBezTo>
                  <a:pt x="1066455" y="1197406"/>
                  <a:pt x="1065725" y="1199876"/>
                  <a:pt x="1064913" y="1202335"/>
                </a:cubicBezTo>
                <a:cubicBezTo>
                  <a:pt x="1065089" y="1202347"/>
                  <a:pt x="1065254" y="1202347"/>
                  <a:pt x="1065431" y="1202359"/>
                </a:cubicBezTo>
                <a:cubicBezTo>
                  <a:pt x="1067361" y="1198292"/>
                  <a:pt x="1069351" y="1194225"/>
                  <a:pt x="1071517" y="1190183"/>
                </a:cubicBezTo>
                <a:close/>
                <a:moveTo>
                  <a:pt x="686352" y="834581"/>
                </a:moveTo>
                <a:cubicBezTo>
                  <a:pt x="681158" y="829494"/>
                  <a:pt x="679383" y="829416"/>
                  <a:pt x="676306" y="826629"/>
                </a:cubicBezTo>
                <a:cubicBezTo>
                  <a:pt x="676384" y="833536"/>
                  <a:pt x="676968" y="833804"/>
                  <a:pt x="678067" y="835841"/>
                </a:cubicBezTo>
                <a:cubicBezTo>
                  <a:pt x="680667" y="834695"/>
                  <a:pt x="683400" y="834080"/>
                  <a:pt x="686352" y="834581"/>
                </a:cubicBezTo>
                <a:close/>
                <a:moveTo>
                  <a:pt x="923102" y="1052026"/>
                </a:moveTo>
                <a:cubicBezTo>
                  <a:pt x="922475" y="1050547"/>
                  <a:pt x="917919" y="1056435"/>
                  <a:pt x="917588" y="1056841"/>
                </a:cubicBezTo>
                <a:cubicBezTo>
                  <a:pt x="915621" y="1059239"/>
                  <a:pt x="913297" y="1062470"/>
                  <a:pt x="909964" y="1062839"/>
                </a:cubicBezTo>
                <a:cubicBezTo>
                  <a:pt x="908989" y="1062947"/>
                  <a:pt x="907865" y="1062653"/>
                  <a:pt x="907008" y="1063012"/>
                </a:cubicBezTo>
                <a:cubicBezTo>
                  <a:pt x="906909" y="1065771"/>
                  <a:pt x="913175" y="1067946"/>
                  <a:pt x="918427" y="1062568"/>
                </a:cubicBezTo>
                <a:cubicBezTo>
                  <a:pt x="920000" y="1060956"/>
                  <a:pt x="922695" y="1063079"/>
                  <a:pt x="921163" y="1064825"/>
                </a:cubicBezTo>
                <a:cubicBezTo>
                  <a:pt x="919270" y="1066988"/>
                  <a:pt x="917182" y="1068904"/>
                  <a:pt x="914495" y="1069920"/>
                </a:cubicBezTo>
                <a:cubicBezTo>
                  <a:pt x="915906" y="1069388"/>
                  <a:pt x="925900" y="1089615"/>
                  <a:pt x="926550" y="1091105"/>
                </a:cubicBezTo>
                <a:lnTo>
                  <a:pt x="926554" y="1091105"/>
                </a:lnTo>
                <a:cubicBezTo>
                  <a:pt x="930271" y="1099628"/>
                  <a:pt x="938411" y="1128343"/>
                  <a:pt x="952666" y="1138403"/>
                </a:cubicBezTo>
                <a:cubicBezTo>
                  <a:pt x="954393" y="1136713"/>
                  <a:pt x="956087" y="1135105"/>
                  <a:pt x="957650" y="1133604"/>
                </a:cubicBezTo>
                <a:cubicBezTo>
                  <a:pt x="959255" y="1132067"/>
                  <a:pt x="960641" y="1130589"/>
                  <a:pt x="961882" y="1129253"/>
                </a:cubicBezTo>
                <a:cubicBezTo>
                  <a:pt x="955552" y="1125589"/>
                  <a:pt x="949292" y="1122550"/>
                  <a:pt x="953581" y="1122314"/>
                </a:cubicBezTo>
                <a:cubicBezTo>
                  <a:pt x="956000" y="1122172"/>
                  <a:pt x="960584" y="1124064"/>
                  <a:pt x="964738" y="1126215"/>
                </a:cubicBezTo>
                <a:cubicBezTo>
                  <a:pt x="965704" y="1125234"/>
                  <a:pt x="966560" y="1124477"/>
                  <a:pt x="967354" y="1123969"/>
                </a:cubicBezTo>
                <a:cubicBezTo>
                  <a:pt x="962206" y="1116190"/>
                  <a:pt x="953825" y="1115540"/>
                  <a:pt x="951171" y="1118756"/>
                </a:cubicBezTo>
                <a:cubicBezTo>
                  <a:pt x="949144" y="1121215"/>
                  <a:pt x="950534" y="1124832"/>
                  <a:pt x="950980" y="1127669"/>
                </a:cubicBezTo>
                <a:cubicBezTo>
                  <a:pt x="951104" y="1128426"/>
                  <a:pt x="950758" y="1128958"/>
                  <a:pt x="950260" y="1129253"/>
                </a:cubicBezTo>
                <a:cubicBezTo>
                  <a:pt x="949617" y="1130069"/>
                  <a:pt x="948081" y="1129927"/>
                  <a:pt x="947628" y="1128757"/>
                </a:cubicBezTo>
                <a:cubicBezTo>
                  <a:pt x="945259" y="1126794"/>
                  <a:pt x="943255" y="1123603"/>
                  <a:pt x="942639" y="1120576"/>
                </a:cubicBezTo>
                <a:cubicBezTo>
                  <a:pt x="940317" y="1109192"/>
                  <a:pt x="930510" y="1087416"/>
                  <a:pt x="920294" y="1074531"/>
                </a:cubicBezTo>
                <a:cubicBezTo>
                  <a:pt x="917634" y="1071173"/>
                  <a:pt x="925779" y="1063468"/>
                  <a:pt x="946854" y="1120352"/>
                </a:cubicBezTo>
                <a:cubicBezTo>
                  <a:pt x="948681" y="1109381"/>
                  <a:pt x="941773" y="1107052"/>
                  <a:pt x="941737" y="1099959"/>
                </a:cubicBezTo>
                <a:cubicBezTo>
                  <a:pt x="941723" y="1097985"/>
                  <a:pt x="943024" y="1095952"/>
                  <a:pt x="944415" y="1098091"/>
                </a:cubicBezTo>
                <a:cubicBezTo>
                  <a:pt x="945579" y="1099876"/>
                  <a:pt x="945924" y="1102915"/>
                  <a:pt x="946871" y="1104936"/>
                </a:cubicBezTo>
                <a:cubicBezTo>
                  <a:pt x="947244" y="1105740"/>
                  <a:pt x="950008" y="1110232"/>
                  <a:pt x="949354" y="1110977"/>
                </a:cubicBezTo>
                <a:cubicBezTo>
                  <a:pt x="949390" y="1110942"/>
                  <a:pt x="949444" y="1110918"/>
                  <a:pt x="949482" y="1110871"/>
                </a:cubicBezTo>
                <a:cubicBezTo>
                  <a:pt x="949546" y="1109937"/>
                  <a:pt x="950955" y="1108920"/>
                  <a:pt x="952083" y="1108293"/>
                </a:cubicBezTo>
                <a:cubicBezTo>
                  <a:pt x="951975" y="1107998"/>
                  <a:pt x="951925" y="1107691"/>
                  <a:pt x="951936" y="1107371"/>
                </a:cubicBezTo>
                <a:cubicBezTo>
                  <a:pt x="949176" y="1104522"/>
                  <a:pt x="942906" y="1091081"/>
                  <a:pt x="942184" y="1089450"/>
                </a:cubicBezTo>
                <a:cubicBezTo>
                  <a:pt x="930977" y="1064187"/>
                  <a:pt x="923102" y="1052026"/>
                  <a:pt x="923102" y="1052026"/>
                </a:cubicBezTo>
                <a:close/>
                <a:moveTo>
                  <a:pt x="691385" y="837740"/>
                </a:moveTo>
                <a:lnTo>
                  <a:pt x="687369" y="843313"/>
                </a:lnTo>
                <a:lnTo>
                  <a:pt x="687363" y="843320"/>
                </a:lnTo>
                <a:lnTo>
                  <a:pt x="687364" y="843320"/>
                </a:lnTo>
                <a:lnTo>
                  <a:pt x="687369" y="843313"/>
                </a:lnTo>
                <a:lnTo>
                  <a:pt x="690272" y="839975"/>
                </a:lnTo>
                <a:cubicBezTo>
                  <a:pt x="690860" y="839136"/>
                  <a:pt x="691242" y="838426"/>
                  <a:pt x="691385" y="837740"/>
                </a:cubicBezTo>
                <a:close/>
                <a:moveTo>
                  <a:pt x="1288578" y="1388031"/>
                </a:moveTo>
                <a:cubicBezTo>
                  <a:pt x="1287848" y="1387818"/>
                  <a:pt x="1287118" y="1387629"/>
                  <a:pt x="1286388" y="1387428"/>
                </a:cubicBezTo>
                <a:cubicBezTo>
                  <a:pt x="1285117" y="1387073"/>
                  <a:pt x="1283845" y="1386707"/>
                  <a:pt x="1282562" y="1386388"/>
                </a:cubicBezTo>
                <a:cubicBezTo>
                  <a:pt x="1280714" y="1385915"/>
                  <a:pt x="1278854" y="1385525"/>
                  <a:pt x="1276947" y="1385205"/>
                </a:cubicBezTo>
                <a:cubicBezTo>
                  <a:pt x="1276806" y="1385182"/>
                  <a:pt x="1276676" y="1385146"/>
                  <a:pt x="1276523" y="1385123"/>
                </a:cubicBezTo>
                <a:cubicBezTo>
                  <a:pt x="1275782" y="1385004"/>
                  <a:pt x="1275028" y="1384957"/>
                  <a:pt x="1274287" y="1384886"/>
                </a:cubicBezTo>
                <a:cubicBezTo>
                  <a:pt x="1270484" y="1384555"/>
                  <a:pt x="1266681" y="1384697"/>
                  <a:pt x="1262880" y="1384449"/>
                </a:cubicBezTo>
                <a:cubicBezTo>
                  <a:pt x="1262680" y="1384425"/>
                  <a:pt x="1262479" y="1384425"/>
                  <a:pt x="1262279" y="1384413"/>
                </a:cubicBezTo>
                <a:cubicBezTo>
                  <a:pt x="1262362" y="1384638"/>
                  <a:pt x="1262468" y="1384851"/>
                  <a:pt x="1262562" y="1385075"/>
                </a:cubicBezTo>
                <a:cubicBezTo>
                  <a:pt x="1263197" y="1386707"/>
                  <a:pt x="1263915" y="1388291"/>
                  <a:pt x="1264610" y="1389887"/>
                </a:cubicBezTo>
                <a:cubicBezTo>
                  <a:pt x="1266411" y="1389627"/>
                  <a:pt x="1268248" y="1389485"/>
                  <a:pt x="1270131" y="1389544"/>
                </a:cubicBezTo>
                <a:cubicBezTo>
                  <a:pt x="1270614" y="1389568"/>
                  <a:pt x="1271085" y="1389627"/>
                  <a:pt x="1271555" y="1389662"/>
                </a:cubicBezTo>
                <a:cubicBezTo>
                  <a:pt x="1274440" y="1389863"/>
                  <a:pt x="1277359" y="1390371"/>
                  <a:pt x="1280243" y="1391187"/>
                </a:cubicBezTo>
                <a:cubicBezTo>
                  <a:pt x="1280879" y="1391364"/>
                  <a:pt x="1281503" y="1391577"/>
                  <a:pt x="1282138" y="1391778"/>
                </a:cubicBezTo>
                <a:cubicBezTo>
                  <a:pt x="1282915" y="1392038"/>
                  <a:pt x="1283704" y="1392275"/>
                  <a:pt x="1284469" y="1392570"/>
                </a:cubicBezTo>
                <a:cubicBezTo>
                  <a:pt x="1284975" y="1392759"/>
                  <a:pt x="1285470" y="1392996"/>
                  <a:pt x="1285976" y="1393209"/>
                </a:cubicBezTo>
                <a:cubicBezTo>
                  <a:pt x="1286247" y="1392688"/>
                  <a:pt x="1286529" y="1392157"/>
                  <a:pt x="1286847" y="1391648"/>
                </a:cubicBezTo>
                <a:cubicBezTo>
                  <a:pt x="1287424" y="1390726"/>
                  <a:pt x="1288071" y="1389875"/>
                  <a:pt x="1288778" y="1389106"/>
                </a:cubicBezTo>
                <a:cubicBezTo>
                  <a:pt x="1288719" y="1388740"/>
                  <a:pt x="1288648" y="1388385"/>
                  <a:pt x="1288578" y="1388031"/>
                </a:cubicBezTo>
                <a:close/>
                <a:moveTo>
                  <a:pt x="691408" y="836976"/>
                </a:moveTo>
                <a:cubicBezTo>
                  <a:pt x="691423" y="837227"/>
                  <a:pt x="691438" y="837479"/>
                  <a:pt x="691386" y="837732"/>
                </a:cubicBezTo>
                <a:cubicBezTo>
                  <a:pt x="691403" y="837609"/>
                  <a:pt x="691499" y="837446"/>
                  <a:pt x="691495" y="837335"/>
                </a:cubicBezTo>
                <a:cubicBezTo>
                  <a:pt x="691490" y="837231"/>
                  <a:pt x="691435" y="837095"/>
                  <a:pt x="691408" y="836976"/>
                </a:cubicBezTo>
                <a:close/>
                <a:moveTo>
                  <a:pt x="1562366" y="1638166"/>
                </a:moveTo>
                <a:cubicBezTo>
                  <a:pt x="1562366" y="1638178"/>
                  <a:pt x="1562366" y="1638190"/>
                  <a:pt x="1562365" y="1638202"/>
                </a:cubicBezTo>
                <a:cubicBezTo>
                  <a:pt x="1562471" y="1638852"/>
                  <a:pt x="1561990" y="1640649"/>
                  <a:pt x="1561223" y="1642434"/>
                </a:cubicBezTo>
                <a:cubicBezTo>
                  <a:pt x="1560812" y="1643392"/>
                  <a:pt x="1560341" y="1644325"/>
                  <a:pt x="1559812" y="1645082"/>
                </a:cubicBezTo>
                <a:cubicBezTo>
                  <a:pt x="1559106" y="1646075"/>
                  <a:pt x="1558339" y="1646642"/>
                  <a:pt x="1557599" y="1646536"/>
                </a:cubicBezTo>
                <a:cubicBezTo>
                  <a:pt x="1557398" y="1646513"/>
                  <a:pt x="1557198" y="1646536"/>
                  <a:pt x="1557010" y="1646394"/>
                </a:cubicBezTo>
                <a:cubicBezTo>
                  <a:pt x="1556939" y="1646335"/>
                  <a:pt x="1556916" y="1646241"/>
                  <a:pt x="1556856" y="1646182"/>
                </a:cubicBezTo>
                <a:cubicBezTo>
                  <a:pt x="1556834" y="1646170"/>
                  <a:pt x="1556833" y="1646146"/>
                  <a:pt x="1556810" y="1646134"/>
                </a:cubicBezTo>
                <a:cubicBezTo>
                  <a:pt x="1556433" y="1645732"/>
                  <a:pt x="1556233" y="1645259"/>
                  <a:pt x="1556173" y="1644716"/>
                </a:cubicBezTo>
                <a:cubicBezTo>
                  <a:pt x="1556079" y="1643723"/>
                  <a:pt x="1556421" y="1642576"/>
                  <a:pt x="1557068" y="1641465"/>
                </a:cubicBezTo>
                <a:cubicBezTo>
                  <a:pt x="1557716" y="1640353"/>
                  <a:pt x="1558563" y="1639337"/>
                  <a:pt x="1559446" y="1638604"/>
                </a:cubicBezTo>
                <a:cubicBezTo>
                  <a:pt x="1559765" y="1638332"/>
                  <a:pt x="1560082" y="1638095"/>
                  <a:pt x="1560389" y="1637918"/>
                </a:cubicBezTo>
                <a:cubicBezTo>
                  <a:pt x="1560777" y="1637694"/>
                  <a:pt x="1561141" y="1637552"/>
                  <a:pt x="1561472" y="1637504"/>
                </a:cubicBezTo>
                <a:cubicBezTo>
                  <a:pt x="1561906" y="1637457"/>
                  <a:pt x="1562284" y="1637729"/>
                  <a:pt x="1562366" y="1638166"/>
                </a:cubicBezTo>
                <a:close/>
                <a:moveTo>
                  <a:pt x="1608888" y="1680547"/>
                </a:moveTo>
                <a:cubicBezTo>
                  <a:pt x="1608371" y="1680807"/>
                  <a:pt x="1607865" y="1681079"/>
                  <a:pt x="1607359" y="1681363"/>
                </a:cubicBezTo>
                <a:cubicBezTo>
                  <a:pt x="1607688" y="1682439"/>
                  <a:pt x="1607923" y="1683467"/>
                  <a:pt x="1608065" y="1684460"/>
                </a:cubicBezTo>
                <a:cubicBezTo>
                  <a:pt x="1608242" y="1685737"/>
                  <a:pt x="1608277" y="1686978"/>
                  <a:pt x="1608230" y="1688196"/>
                </a:cubicBezTo>
                <a:cubicBezTo>
                  <a:pt x="1608077" y="1691778"/>
                  <a:pt x="1607147" y="1695289"/>
                  <a:pt x="1606382" y="1699758"/>
                </a:cubicBezTo>
                <a:cubicBezTo>
                  <a:pt x="1603745" y="1715126"/>
                  <a:pt x="1600508" y="1716001"/>
                  <a:pt x="1600296" y="1713447"/>
                </a:cubicBezTo>
                <a:cubicBezTo>
                  <a:pt x="1599742" y="1706768"/>
                  <a:pt x="1605158" y="1699639"/>
                  <a:pt x="1605499" y="1691317"/>
                </a:cubicBezTo>
                <a:cubicBezTo>
                  <a:pt x="1605546" y="1690135"/>
                  <a:pt x="1605475" y="1688929"/>
                  <a:pt x="1605287" y="1687687"/>
                </a:cubicBezTo>
                <a:cubicBezTo>
                  <a:pt x="1605063" y="1686210"/>
                  <a:pt x="1604651" y="1684708"/>
                  <a:pt x="1603992" y="1683148"/>
                </a:cubicBezTo>
                <a:cubicBezTo>
                  <a:pt x="1603391" y="1683420"/>
                  <a:pt x="1602780" y="1683668"/>
                  <a:pt x="1602120" y="1683905"/>
                </a:cubicBezTo>
                <a:cubicBezTo>
                  <a:pt x="1602344" y="1686411"/>
                  <a:pt x="1602297" y="1688976"/>
                  <a:pt x="1602073" y="1691447"/>
                </a:cubicBezTo>
                <a:cubicBezTo>
                  <a:pt x="1601909" y="1693208"/>
                  <a:pt x="1601673" y="1694934"/>
                  <a:pt x="1601343" y="1696518"/>
                </a:cubicBezTo>
                <a:cubicBezTo>
                  <a:pt x="1600967" y="1698351"/>
                  <a:pt x="1600496" y="1700018"/>
                  <a:pt x="1599978" y="1701413"/>
                </a:cubicBezTo>
                <a:cubicBezTo>
                  <a:pt x="1599460" y="1702796"/>
                  <a:pt x="1598118" y="1702819"/>
                  <a:pt x="1597258" y="1702134"/>
                </a:cubicBezTo>
                <a:cubicBezTo>
                  <a:pt x="1596717" y="1701696"/>
                  <a:pt x="1596376" y="1700963"/>
                  <a:pt x="1596588" y="1700100"/>
                </a:cubicBezTo>
                <a:cubicBezTo>
                  <a:pt x="1596857" y="1699072"/>
                  <a:pt x="1597081" y="1698197"/>
                  <a:pt x="1597305" y="1697287"/>
                </a:cubicBezTo>
                <a:cubicBezTo>
                  <a:pt x="1598871" y="1691151"/>
                  <a:pt x="1599542" y="1687558"/>
                  <a:pt x="1598071" y="1683455"/>
                </a:cubicBezTo>
                <a:cubicBezTo>
                  <a:pt x="1596917" y="1682722"/>
                  <a:pt x="1595976" y="1681564"/>
                  <a:pt x="1595446" y="1680346"/>
                </a:cubicBezTo>
                <a:cubicBezTo>
                  <a:pt x="1595116" y="1679566"/>
                  <a:pt x="1594657" y="1678869"/>
                  <a:pt x="1594186" y="1678159"/>
                </a:cubicBezTo>
                <a:cubicBezTo>
                  <a:pt x="1597470" y="1687711"/>
                  <a:pt x="1594716" y="1693693"/>
                  <a:pt x="1593103" y="1691021"/>
                </a:cubicBezTo>
                <a:cubicBezTo>
                  <a:pt x="1591514" y="1688385"/>
                  <a:pt x="1591432" y="1684366"/>
                  <a:pt x="1590490" y="1680736"/>
                </a:cubicBezTo>
                <a:cubicBezTo>
                  <a:pt x="1590172" y="1679531"/>
                  <a:pt x="1589760" y="1678372"/>
                  <a:pt x="1589183" y="1677320"/>
                </a:cubicBezTo>
                <a:cubicBezTo>
                  <a:pt x="1588418" y="1679081"/>
                  <a:pt x="1587335" y="1681186"/>
                  <a:pt x="1586770" y="1683113"/>
                </a:cubicBezTo>
                <a:cubicBezTo>
                  <a:pt x="1587170" y="1683763"/>
                  <a:pt x="1587559" y="1684413"/>
                  <a:pt x="1587924" y="1685075"/>
                </a:cubicBezTo>
                <a:cubicBezTo>
                  <a:pt x="1591043" y="1690643"/>
                  <a:pt x="1592891" y="1696731"/>
                  <a:pt x="1592679" y="1703280"/>
                </a:cubicBezTo>
                <a:cubicBezTo>
                  <a:pt x="1592609" y="1705787"/>
                  <a:pt x="1592220" y="1708352"/>
                  <a:pt x="1591502" y="1710988"/>
                </a:cubicBezTo>
                <a:cubicBezTo>
                  <a:pt x="1591432" y="1711236"/>
                  <a:pt x="1591396" y="1711485"/>
                  <a:pt x="1591313" y="1711733"/>
                </a:cubicBezTo>
                <a:cubicBezTo>
                  <a:pt x="1591243" y="1712005"/>
                  <a:pt x="1591137" y="1712277"/>
                  <a:pt x="1591043" y="1712549"/>
                </a:cubicBezTo>
                <a:cubicBezTo>
                  <a:pt x="1594386" y="1717490"/>
                  <a:pt x="1598517" y="1718353"/>
                  <a:pt x="1601861" y="1722396"/>
                </a:cubicBezTo>
                <a:cubicBezTo>
                  <a:pt x="1602132" y="1719441"/>
                  <a:pt x="1602897" y="1716225"/>
                  <a:pt x="1603827" y="1712903"/>
                </a:cubicBezTo>
                <a:cubicBezTo>
                  <a:pt x="1603851" y="1712844"/>
                  <a:pt x="1603863" y="1712785"/>
                  <a:pt x="1603873" y="1712726"/>
                </a:cubicBezTo>
                <a:cubicBezTo>
                  <a:pt x="1606335" y="1704072"/>
                  <a:pt x="1609996" y="1694603"/>
                  <a:pt x="1609819" y="1686423"/>
                </a:cubicBezTo>
                <a:cubicBezTo>
                  <a:pt x="1609796" y="1685193"/>
                  <a:pt x="1609666" y="1683999"/>
                  <a:pt x="1609454" y="1682841"/>
                </a:cubicBezTo>
                <a:cubicBezTo>
                  <a:pt x="1609301" y="1682060"/>
                  <a:pt x="1609135" y="1681292"/>
                  <a:pt x="1608888" y="1680547"/>
                </a:cubicBezTo>
                <a:close/>
                <a:moveTo>
                  <a:pt x="1364423" y="1454492"/>
                </a:moveTo>
                <a:cubicBezTo>
                  <a:pt x="1365518" y="1455958"/>
                  <a:pt x="1365388" y="1456987"/>
                  <a:pt x="1365059" y="1458145"/>
                </a:cubicBezTo>
                <a:cubicBezTo>
                  <a:pt x="1364964" y="1458465"/>
                  <a:pt x="1364870" y="1458807"/>
                  <a:pt x="1364776" y="1459162"/>
                </a:cubicBezTo>
                <a:cubicBezTo>
                  <a:pt x="1364647" y="1459635"/>
                  <a:pt x="1364517" y="1460143"/>
                  <a:pt x="1364470" y="1460723"/>
                </a:cubicBezTo>
                <a:cubicBezTo>
                  <a:pt x="1364317" y="1462295"/>
                  <a:pt x="1364717" y="1463938"/>
                  <a:pt x="1364599" y="1465498"/>
                </a:cubicBezTo>
                <a:cubicBezTo>
                  <a:pt x="1364552" y="1466078"/>
                  <a:pt x="1364446" y="1466645"/>
                  <a:pt x="1364187" y="1467189"/>
                </a:cubicBezTo>
                <a:cubicBezTo>
                  <a:pt x="1363905" y="1467780"/>
                  <a:pt x="1363257" y="1468371"/>
                  <a:pt x="1362539" y="1468206"/>
                </a:cubicBezTo>
                <a:cubicBezTo>
                  <a:pt x="1362269" y="1468147"/>
                  <a:pt x="1362069" y="1467957"/>
                  <a:pt x="1361821" y="1467851"/>
                </a:cubicBezTo>
                <a:cubicBezTo>
                  <a:pt x="1360526" y="1467284"/>
                  <a:pt x="1359573" y="1466137"/>
                  <a:pt x="1358996" y="1464659"/>
                </a:cubicBezTo>
                <a:cubicBezTo>
                  <a:pt x="1358831" y="1464245"/>
                  <a:pt x="1358631" y="1463843"/>
                  <a:pt x="1358525" y="1463394"/>
                </a:cubicBezTo>
                <a:cubicBezTo>
                  <a:pt x="1358054" y="1461361"/>
                  <a:pt x="1358243" y="1459115"/>
                  <a:pt x="1359008" y="1457271"/>
                </a:cubicBezTo>
                <a:cubicBezTo>
                  <a:pt x="1359090" y="1457058"/>
                  <a:pt x="1359161" y="1456821"/>
                  <a:pt x="1359267" y="1456609"/>
                </a:cubicBezTo>
                <a:cubicBezTo>
                  <a:pt x="1360032" y="1455166"/>
                  <a:pt x="1361221" y="1454079"/>
                  <a:pt x="1362928" y="1453842"/>
                </a:cubicBezTo>
                <a:cubicBezTo>
                  <a:pt x="1363399" y="1453771"/>
                  <a:pt x="1364140" y="1454114"/>
                  <a:pt x="1364423" y="1454492"/>
                </a:cubicBezTo>
                <a:close/>
                <a:moveTo>
                  <a:pt x="1220689" y="1318306"/>
                </a:moveTo>
                <a:cubicBezTo>
                  <a:pt x="1221230" y="1318732"/>
                  <a:pt x="1221560" y="1320423"/>
                  <a:pt x="1221289" y="1324158"/>
                </a:cubicBezTo>
                <a:cubicBezTo>
                  <a:pt x="1221136" y="1326298"/>
                  <a:pt x="1221183" y="1328308"/>
                  <a:pt x="1220277" y="1330282"/>
                </a:cubicBezTo>
                <a:cubicBezTo>
                  <a:pt x="1219924" y="1331062"/>
                  <a:pt x="1218558" y="1331074"/>
                  <a:pt x="1218217" y="1330258"/>
                </a:cubicBezTo>
                <a:cubicBezTo>
                  <a:pt x="1216616" y="1326428"/>
                  <a:pt x="1218087" y="1320695"/>
                  <a:pt x="1219523" y="1318803"/>
                </a:cubicBezTo>
                <a:cubicBezTo>
                  <a:pt x="1219935" y="1318236"/>
                  <a:pt x="1220347" y="1318058"/>
                  <a:pt x="1220689" y="1318306"/>
                </a:cubicBezTo>
                <a:close/>
                <a:moveTo>
                  <a:pt x="1634845" y="1700455"/>
                </a:moveTo>
                <a:cubicBezTo>
                  <a:pt x="1634457" y="1700171"/>
                  <a:pt x="1634093" y="1699864"/>
                  <a:pt x="1633751" y="1699545"/>
                </a:cubicBezTo>
                <a:cubicBezTo>
                  <a:pt x="1630561" y="1704380"/>
                  <a:pt x="1626794" y="1709109"/>
                  <a:pt x="1622533" y="1713494"/>
                </a:cubicBezTo>
                <a:cubicBezTo>
                  <a:pt x="1626994" y="1709570"/>
                  <a:pt x="1631044" y="1705136"/>
                  <a:pt x="1634845" y="1700455"/>
                </a:cubicBezTo>
                <a:close/>
                <a:moveTo>
                  <a:pt x="1598247" y="1665770"/>
                </a:moveTo>
                <a:lnTo>
                  <a:pt x="1598235" y="1665770"/>
                </a:lnTo>
                <a:cubicBezTo>
                  <a:pt x="1599377" y="1666621"/>
                  <a:pt x="1599518" y="1667673"/>
                  <a:pt x="1600236" y="1669068"/>
                </a:cubicBezTo>
                <a:cubicBezTo>
                  <a:pt x="1601472" y="1671432"/>
                  <a:pt x="1597329" y="1673217"/>
                  <a:pt x="1596481" y="1670699"/>
                </a:cubicBezTo>
                <a:cubicBezTo>
                  <a:pt x="1596399" y="1670451"/>
                  <a:pt x="1596328" y="1670215"/>
                  <a:pt x="1596246" y="1669966"/>
                </a:cubicBezTo>
                <a:cubicBezTo>
                  <a:pt x="1595834" y="1668630"/>
                  <a:pt x="1595586" y="1667318"/>
                  <a:pt x="1596328" y="1666042"/>
                </a:cubicBezTo>
                <a:cubicBezTo>
                  <a:pt x="1596634" y="1665510"/>
                  <a:pt x="1597352" y="1665167"/>
                  <a:pt x="1597929" y="1665510"/>
                </a:cubicBezTo>
                <a:cubicBezTo>
                  <a:pt x="1598070" y="1665592"/>
                  <a:pt x="1598129" y="1665687"/>
                  <a:pt x="1598247" y="1665770"/>
                </a:cubicBezTo>
                <a:close/>
                <a:moveTo>
                  <a:pt x="1622439" y="1687558"/>
                </a:moveTo>
                <a:cubicBezTo>
                  <a:pt x="1616517" y="1693835"/>
                  <a:pt x="1613633" y="1697890"/>
                  <a:pt x="1611148" y="1701755"/>
                </a:cubicBezTo>
                <a:cubicBezTo>
                  <a:pt x="1610726" y="1703269"/>
                  <a:pt x="1610324" y="1704628"/>
                  <a:pt x="1609961" y="1705834"/>
                </a:cubicBezTo>
                <a:cubicBezTo>
                  <a:pt x="1614599" y="1700290"/>
                  <a:pt x="1619119" y="1694591"/>
                  <a:pt x="1623651" y="1688929"/>
                </a:cubicBezTo>
                <a:cubicBezTo>
                  <a:pt x="1623215" y="1688503"/>
                  <a:pt x="1622803" y="1688054"/>
                  <a:pt x="1622439" y="1687558"/>
                </a:cubicBezTo>
                <a:close/>
                <a:moveTo>
                  <a:pt x="1149810" y="1250709"/>
                </a:moveTo>
                <a:cubicBezTo>
                  <a:pt x="1154919" y="1259316"/>
                  <a:pt x="1167738" y="1271693"/>
                  <a:pt x="1167797" y="1276729"/>
                </a:cubicBezTo>
                <a:cubicBezTo>
                  <a:pt x="1167950" y="1284590"/>
                  <a:pt x="1149386" y="1260403"/>
                  <a:pt x="1145643" y="1253677"/>
                </a:cubicBezTo>
                <a:cubicBezTo>
                  <a:pt x="1144065" y="1250851"/>
                  <a:pt x="1148103" y="1247825"/>
                  <a:pt x="1149810" y="1250709"/>
                </a:cubicBezTo>
                <a:close/>
                <a:moveTo>
                  <a:pt x="1312015" y="1399356"/>
                </a:moveTo>
                <a:cubicBezTo>
                  <a:pt x="1311262" y="1399060"/>
                  <a:pt x="1310532" y="1398611"/>
                  <a:pt x="1309837" y="1397748"/>
                </a:cubicBezTo>
                <a:lnTo>
                  <a:pt x="1309837" y="1397760"/>
                </a:lnTo>
                <a:cubicBezTo>
                  <a:pt x="1309673" y="1397559"/>
                  <a:pt x="1309414" y="1397393"/>
                  <a:pt x="1309214" y="1397204"/>
                </a:cubicBezTo>
                <a:cubicBezTo>
                  <a:pt x="1308095" y="1396129"/>
                  <a:pt x="1306447" y="1395218"/>
                  <a:pt x="1304528" y="1394568"/>
                </a:cubicBezTo>
                <a:cubicBezTo>
                  <a:pt x="1303598" y="1394249"/>
                  <a:pt x="1302633" y="1394001"/>
                  <a:pt x="1301621" y="1393812"/>
                </a:cubicBezTo>
                <a:cubicBezTo>
                  <a:pt x="1300644" y="1393646"/>
                  <a:pt x="1299678" y="1393551"/>
                  <a:pt x="1298725" y="1393528"/>
                </a:cubicBezTo>
                <a:cubicBezTo>
                  <a:pt x="1298136" y="1393516"/>
                  <a:pt x="1297571" y="1393540"/>
                  <a:pt x="1297006" y="1393599"/>
                </a:cubicBezTo>
                <a:cubicBezTo>
                  <a:pt x="1294616" y="1393847"/>
                  <a:pt x="1292568" y="1394698"/>
                  <a:pt x="1291638" y="1396460"/>
                </a:cubicBezTo>
                <a:cubicBezTo>
                  <a:pt x="1291626" y="1396483"/>
                  <a:pt x="1291603" y="1396495"/>
                  <a:pt x="1291591" y="1396519"/>
                </a:cubicBezTo>
                <a:cubicBezTo>
                  <a:pt x="1291356" y="1396968"/>
                  <a:pt x="1291073" y="1397370"/>
                  <a:pt x="1290791" y="1397784"/>
                </a:cubicBezTo>
                <a:cubicBezTo>
                  <a:pt x="1290767" y="1397807"/>
                  <a:pt x="1290744" y="1397843"/>
                  <a:pt x="1290720" y="1397878"/>
                </a:cubicBezTo>
                <a:cubicBezTo>
                  <a:pt x="1290355" y="1398410"/>
                  <a:pt x="1289943" y="1398907"/>
                  <a:pt x="1289508" y="1399379"/>
                </a:cubicBezTo>
                <a:cubicBezTo>
                  <a:pt x="1287836" y="1401176"/>
                  <a:pt x="1285811" y="1402690"/>
                  <a:pt x="1284069" y="1404345"/>
                </a:cubicBezTo>
                <a:cubicBezTo>
                  <a:pt x="1283092" y="1405279"/>
                  <a:pt x="1282233" y="1406283"/>
                  <a:pt x="1281573" y="1407418"/>
                </a:cubicBezTo>
                <a:cubicBezTo>
                  <a:pt x="1281397" y="1407737"/>
                  <a:pt x="1281208" y="1408057"/>
                  <a:pt x="1281067" y="1408399"/>
                </a:cubicBezTo>
                <a:cubicBezTo>
                  <a:pt x="1281032" y="1408459"/>
                  <a:pt x="1280985" y="1408518"/>
                  <a:pt x="1280961" y="1408589"/>
                </a:cubicBezTo>
                <a:cubicBezTo>
                  <a:pt x="1280832" y="1408932"/>
                  <a:pt x="1280761" y="1409263"/>
                  <a:pt x="1280643" y="1409605"/>
                </a:cubicBezTo>
                <a:cubicBezTo>
                  <a:pt x="1279984" y="1411651"/>
                  <a:pt x="1279713" y="1413660"/>
                  <a:pt x="1279713" y="1415646"/>
                </a:cubicBezTo>
                <a:cubicBezTo>
                  <a:pt x="1279713" y="1416060"/>
                  <a:pt x="1279713" y="1416462"/>
                  <a:pt x="1279737" y="1416864"/>
                </a:cubicBezTo>
                <a:cubicBezTo>
                  <a:pt x="1279760" y="1417431"/>
                  <a:pt x="1279796" y="1417999"/>
                  <a:pt x="1279855" y="1418554"/>
                </a:cubicBezTo>
                <a:cubicBezTo>
                  <a:pt x="1279890" y="1418956"/>
                  <a:pt x="1279937" y="1419358"/>
                  <a:pt x="1279996" y="1419760"/>
                </a:cubicBezTo>
                <a:cubicBezTo>
                  <a:pt x="1280019" y="1419997"/>
                  <a:pt x="1280055" y="1420221"/>
                  <a:pt x="1280090" y="1420458"/>
                </a:cubicBezTo>
                <a:cubicBezTo>
                  <a:pt x="1280361" y="1422373"/>
                  <a:pt x="1280714" y="1424300"/>
                  <a:pt x="1281020" y="1426250"/>
                </a:cubicBezTo>
                <a:cubicBezTo>
                  <a:pt x="1281079" y="1426581"/>
                  <a:pt x="1281114" y="1426924"/>
                  <a:pt x="1281161" y="1427255"/>
                </a:cubicBezTo>
                <a:cubicBezTo>
                  <a:pt x="1281255" y="1427870"/>
                  <a:pt x="1281350" y="1428473"/>
                  <a:pt x="1281408" y="1429099"/>
                </a:cubicBezTo>
                <a:cubicBezTo>
                  <a:pt x="1282009" y="1428615"/>
                  <a:pt x="1282645" y="1428142"/>
                  <a:pt x="1283280" y="1427657"/>
                </a:cubicBezTo>
                <a:cubicBezTo>
                  <a:pt x="1283445" y="1427539"/>
                  <a:pt x="1283598" y="1427409"/>
                  <a:pt x="1283763" y="1427279"/>
                </a:cubicBezTo>
                <a:cubicBezTo>
                  <a:pt x="1283739" y="1426499"/>
                  <a:pt x="1283739" y="1425707"/>
                  <a:pt x="1283763" y="1424914"/>
                </a:cubicBezTo>
                <a:cubicBezTo>
                  <a:pt x="1283786" y="1423673"/>
                  <a:pt x="1283869" y="1422432"/>
                  <a:pt x="1284010" y="1421214"/>
                </a:cubicBezTo>
                <a:cubicBezTo>
                  <a:pt x="1284163" y="1419878"/>
                  <a:pt x="1284387" y="1418578"/>
                  <a:pt x="1284681" y="1417325"/>
                </a:cubicBezTo>
                <a:cubicBezTo>
                  <a:pt x="1284763" y="1417018"/>
                  <a:pt x="1284822" y="1416698"/>
                  <a:pt x="1284905" y="1416391"/>
                </a:cubicBezTo>
                <a:cubicBezTo>
                  <a:pt x="1285223" y="1415232"/>
                  <a:pt x="1285623" y="1414157"/>
                  <a:pt x="1286070" y="1413116"/>
                </a:cubicBezTo>
                <a:cubicBezTo>
                  <a:pt x="1286541" y="1412029"/>
                  <a:pt x="1287071" y="1410989"/>
                  <a:pt x="1287706" y="1410090"/>
                </a:cubicBezTo>
                <a:cubicBezTo>
                  <a:pt x="1288130" y="1409464"/>
                  <a:pt x="1288601" y="1408896"/>
                  <a:pt x="1289107" y="1408388"/>
                </a:cubicBezTo>
                <a:cubicBezTo>
                  <a:pt x="1289390" y="1408104"/>
                  <a:pt x="1289743" y="1408057"/>
                  <a:pt x="1290061" y="1408140"/>
                </a:cubicBezTo>
                <a:cubicBezTo>
                  <a:pt x="1290461" y="1408234"/>
                  <a:pt x="1290802" y="1408553"/>
                  <a:pt x="1290861" y="1409050"/>
                </a:cubicBezTo>
                <a:cubicBezTo>
                  <a:pt x="1290908" y="1409452"/>
                  <a:pt x="1290873" y="1409842"/>
                  <a:pt x="1290885" y="1410244"/>
                </a:cubicBezTo>
                <a:cubicBezTo>
                  <a:pt x="1290897" y="1410492"/>
                  <a:pt x="1290908" y="1410740"/>
                  <a:pt x="1290908" y="1411000"/>
                </a:cubicBezTo>
                <a:cubicBezTo>
                  <a:pt x="1290908" y="1412230"/>
                  <a:pt x="1290838" y="1413447"/>
                  <a:pt x="1290661" y="1414665"/>
                </a:cubicBezTo>
                <a:cubicBezTo>
                  <a:pt x="1290543" y="1415563"/>
                  <a:pt x="1290390" y="1416486"/>
                  <a:pt x="1290214" y="1417396"/>
                </a:cubicBezTo>
                <a:cubicBezTo>
                  <a:pt x="1289908" y="1418968"/>
                  <a:pt x="1289613" y="1420588"/>
                  <a:pt x="1289354" y="1422290"/>
                </a:cubicBezTo>
                <a:cubicBezTo>
                  <a:pt x="1289354" y="1422314"/>
                  <a:pt x="1289354" y="1422361"/>
                  <a:pt x="1289343" y="1422385"/>
                </a:cubicBezTo>
                <a:cubicBezTo>
                  <a:pt x="1289166" y="1423626"/>
                  <a:pt x="1289048" y="1424926"/>
                  <a:pt x="1289001" y="1426274"/>
                </a:cubicBezTo>
                <a:cubicBezTo>
                  <a:pt x="1288954" y="1427231"/>
                  <a:pt x="1288931" y="1428201"/>
                  <a:pt x="1288990" y="1429241"/>
                </a:cubicBezTo>
                <a:cubicBezTo>
                  <a:pt x="1289096" y="1430873"/>
                  <a:pt x="1289402" y="1432658"/>
                  <a:pt x="1289837" y="1434526"/>
                </a:cubicBezTo>
                <a:cubicBezTo>
                  <a:pt x="1290108" y="1435672"/>
                  <a:pt x="1290367" y="1436807"/>
                  <a:pt x="1290802" y="1438060"/>
                </a:cubicBezTo>
                <a:cubicBezTo>
                  <a:pt x="1290649" y="1436973"/>
                  <a:pt x="1290626" y="1435873"/>
                  <a:pt x="1290543" y="1434774"/>
                </a:cubicBezTo>
                <a:cubicBezTo>
                  <a:pt x="1290414" y="1433071"/>
                  <a:pt x="1290355" y="1431405"/>
                  <a:pt x="1290390" y="1429714"/>
                </a:cubicBezTo>
                <a:cubicBezTo>
                  <a:pt x="1290414" y="1428343"/>
                  <a:pt x="1290414" y="1426971"/>
                  <a:pt x="1290543" y="1425636"/>
                </a:cubicBezTo>
                <a:cubicBezTo>
                  <a:pt x="1290638" y="1424595"/>
                  <a:pt x="1290849" y="1423626"/>
                  <a:pt x="1291003" y="1422621"/>
                </a:cubicBezTo>
                <a:cubicBezTo>
                  <a:pt x="1291061" y="1422278"/>
                  <a:pt x="1291108" y="1421935"/>
                  <a:pt x="1291167" y="1421593"/>
                </a:cubicBezTo>
                <a:cubicBezTo>
                  <a:pt x="1291403" y="1420280"/>
                  <a:pt x="1291697" y="1419039"/>
                  <a:pt x="1292039" y="1417822"/>
                </a:cubicBezTo>
                <a:cubicBezTo>
                  <a:pt x="1292356" y="1416710"/>
                  <a:pt x="1292639" y="1415563"/>
                  <a:pt x="1293039" y="1414559"/>
                </a:cubicBezTo>
                <a:cubicBezTo>
                  <a:pt x="1293945" y="1412313"/>
                  <a:pt x="1297854" y="1413105"/>
                  <a:pt x="1297300" y="1415611"/>
                </a:cubicBezTo>
                <a:cubicBezTo>
                  <a:pt x="1297041" y="1416781"/>
                  <a:pt x="1296841" y="1417881"/>
                  <a:pt x="1296641" y="1418968"/>
                </a:cubicBezTo>
                <a:cubicBezTo>
                  <a:pt x="1296630" y="1419063"/>
                  <a:pt x="1296606" y="1419169"/>
                  <a:pt x="1296582" y="1419252"/>
                </a:cubicBezTo>
                <a:cubicBezTo>
                  <a:pt x="1296312" y="1420789"/>
                  <a:pt x="1296088" y="1422266"/>
                  <a:pt x="1295923" y="1423661"/>
                </a:cubicBezTo>
                <a:cubicBezTo>
                  <a:pt x="1295911" y="1423768"/>
                  <a:pt x="1295900" y="1423886"/>
                  <a:pt x="1295888" y="1423992"/>
                </a:cubicBezTo>
                <a:cubicBezTo>
                  <a:pt x="1295688" y="1425754"/>
                  <a:pt x="1295605" y="1427397"/>
                  <a:pt x="1295570" y="1429005"/>
                </a:cubicBezTo>
                <a:cubicBezTo>
                  <a:pt x="1295558" y="1429336"/>
                  <a:pt x="1295558" y="1429655"/>
                  <a:pt x="1295558" y="1429974"/>
                </a:cubicBezTo>
                <a:cubicBezTo>
                  <a:pt x="1295558" y="1430577"/>
                  <a:pt x="1295558" y="1431180"/>
                  <a:pt x="1295582" y="1431759"/>
                </a:cubicBezTo>
                <a:cubicBezTo>
                  <a:pt x="1295641" y="1433438"/>
                  <a:pt x="1295794" y="1435057"/>
                  <a:pt x="1296017" y="1436653"/>
                </a:cubicBezTo>
                <a:cubicBezTo>
                  <a:pt x="1296064" y="1437008"/>
                  <a:pt x="1296111" y="1437363"/>
                  <a:pt x="1296159" y="1437717"/>
                </a:cubicBezTo>
                <a:cubicBezTo>
                  <a:pt x="1296476" y="1439680"/>
                  <a:pt x="1296900" y="1441630"/>
                  <a:pt x="1297418" y="1443628"/>
                </a:cubicBezTo>
                <a:cubicBezTo>
                  <a:pt x="1296700" y="1439254"/>
                  <a:pt x="1296841" y="1435613"/>
                  <a:pt x="1297336" y="1432646"/>
                </a:cubicBezTo>
                <a:cubicBezTo>
                  <a:pt x="1297618" y="1430967"/>
                  <a:pt x="1297995" y="1429525"/>
                  <a:pt x="1298466" y="1428355"/>
                </a:cubicBezTo>
                <a:cubicBezTo>
                  <a:pt x="1298901" y="1427291"/>
                  <a:pt x="1299349" y="1426380"/>
                  <a:pt x="1299820" y="1425777"/>
                </a:cubicBezTo>
                <a:cubicBezTo>
                  <a:pt x="1300185" y="1425305"/>
                  <a:pt x="1300538" y="1424974"/>
                  <a:pt x="1300867" y="1424808"/>
                </a:cubicBezTo>
                <a:cubicBezTo>
                  <a:pt x="1301279" y="1424595"/>
                  <a:pt x="1301597" y="1424725"/>
                  <a:pt x="1301844" y="1425033"/>
                </a:cubicBezTo>
                <a:cubicBezTo>
                  <a:pt x="1302009" y="1425222"/>
                  <a:pt x="1302162" y="1425423"/>
                  <a:pt x="1302221" y="1425825"/>
                </a:cubicBezTo>
                <a:cubicBezTo>
                  <a:pt x="1302233" y="1425955"/>
                  <a:pt x="1302245" y="1426061"/>
                  <a:pt x="1302256" y="1426179"/>
                </a:cubicBezTo>
                <a:cubicBezTo>
                  <a:pt x="1302268" y="1426215"/>
                  <a:pt x="1302268" y="1426238"/>
                  <a:pt x="1302268" y="1426274"/>
                </a:cubicBezTo>
                <a:cubicBezTo>
                  <a:pt x="1302610" y="1428969"/>
                  <a:pt x="1302268" y="1430814"/>
                  <a:pt x="1302009" y="1433048"/>
                </a:cubicBezTo>
                <a:cubicBezTo>
                  <a:pt x="1301738" y="1435412"/>
                  <a:pt x="1301621" y="1438261"/>
                  <a:pt x="1302562" y="1443084"/>
                </a:cubicBezTo>
                <a:cubicBezTo>
                  <a:pt x="1302657" y="1443557"/>
                  <a:pt x="1302751" y="1444042"/>
                  <a:pt x="1302869" y="1444550"/>
                </a:cubicBezTo>
                <a:cubicBezTo>
                  <a:pt x="1303375" y="1446832"/>
                  <a:pt x="1304105" y="1449504"/>
                  <a:pt x="1305141" y="1452743"/>
                </a:cubicBezTo>
                <a:cubicBezTo>
                  <a:pt x="1304552" y="1450012"/>
                  <a:pt x="1304175" y="1447234"/>
                  <a:pt x="1303987" y="1444444"/>
                </a:cubicBezTo>
                <a:cubicBezTo>
                  <a:pt x="1303952" y="1443936"/>
                  <a:pt x="1303928" y="1443427"/>
                  <a:pt x="1303904" y="1442907"/>
                </a:cubicBezTo>
                <a:cubicBezTo>
                  <a:pt x="1303740" y="1438521"/>
                  <a:pt x="1304081" y="1434124"/>
                  <a:pt x="1304999" y="1429868"/>
                </a:cubicBezTo>
                <a:cubicBezTo>
                  <a:pt x="1305447" y="1427846"/>
                  <a:pt x="1306000" y="1425848"/>
                  <a:pt x="1306706" y="1423910"/>
                </a:cubicBezTo>
                <a:cubicBezTo>
                  <a:pt x="1306765" y="1423756"/>
                  <a:pt x="1306800" y="1423602"/>
                  <a:pt x="1306859" y="1423449"/>
                </a:cubicBezTo>
                <a:cubicBezTo>
                  <a:pt x="1307542" y="1421628"/>
                  <a:pt x="1308425" y="1419477"/>
                  <a:pt x="1309484" y="1417360"/>
                </a:cubicBezTo>
                <a:cubicBezTo>
                  <a:pt x="1309696" y="1416958"/>
                  <a:pt x="1309849" y="1416556"/>
                  <a:pt x="1310073" y="1416155"/>
                </a:cubicBezTo>
                <a:cubicBezTo>
                  <a:pt x="1309649" y="1415055"/>
                  <a:pt x="1309367" y="1413991"/>
                  <a:pt x="1309155" y="1412951"/>
                </a:cubicBezTo>
                <a:cubicBezTo>
                  <a:pt x="1309002" y="1412182"/>
                  <a:pt x="1308884" y="1411438"/>
                  <a:pt x="1308837" y="1410705"/>
                </a:cubicBezTo>
                <a:cubicBezTo>
                  <a:pt x="1308601" y="1407596"/>
                  <a:pt x="1309249" y="1404747"/>
                  <a:pt x="1310520" y="1402075"/>
                </a:cubicBezTo>
                <a:cubicBezTo>
                  <a:pt x="1310956" y="1401153"/>
                  <a:pt x="1311438" y="1400243"/>
                  <a:pt x="1312015" y="1399356"/>
                </a:cubicBezTo>
                <a:close/>
                <a:moveTo>
                  <a:pt x="1697731" y="1754291"/>
                </a:moveTo>
                <a:lnTo>
                  <a:pt x="1689402" y="1754603"/>
                </a:lnTo>
                <a:lnTo>
                  <a:pt x="1685415" y="1754512"/>
                </a:lnTo>
                <a:lnTo>
                  <a:pt x="1666418" y="1750520"/>
                </a:lnTo>
                <a:cubicBezTo>
                  <a:pt x="1656494" y="1746394"/>
                  <a:pt x="1643569" y="1741417"/>
                  <a:pt x="1630573" y="1738308"/>
                </a:cubicBezTo>
                <a:cubicBezTo>
                  <a:pt x="1637941" y="1741311"/>
                  <a:pt x="1644946" y="1744739"/>
                  <a:pt x="1650526" y="1746973"/>
                </a:cubicBezTo>
                <a:cubicBezTo>
                  <a:pt x="1657518" y="1749769"/>
                  <a:pt x="1665032" y="1752556"/>
                  <a:pt x="1672716" y="1754223"/>
                </a:cubicBezTo>
                <a:lnTo>
                  <a:pt x="1685415" y="1754512"/>
                </a:lnTo>
                <a:lnTo>
                  <a:pt x="1685771" y="1754587"/>
                </a:lnTo>
                <a:cubicBezTo>
                  <a:pt x="1686194" y="1754622"/>
                  <a:pt x="1686630" y="1754669"/>
                  <a:pt x="1687007" y="1754693"/>
                </a:cubicBezTo>
                <a:lnTo>
                  <a:pt x="1689402" y="1754603"/>
                </a:lnTo>
                <a:lnTo>
                  <a:pt x="1695930" y="1754752"/>
                </a:lnTo>
                <a:cubicBezTo>
                  <a:pt x="1696530" y="1754610"/>
                  <a:pt x="1697131" y="1754457"/>
                  <a:pt x="1697731" y="1754291"/>
                </a:cubicBezTo>
                <a:close/>
                <a:moveTo>
                  <a:pt x="1617695" y="1678478"/>
                </a:moveTo>
                <a:cubicBezTo>
                  <a:pt x="1617518" y="1678490"/>
                  <a:pt x="1617330" y="1678514"/>
                  <a:pt x="1617153" y="1678514"/>
                </a:cubicBezTo>
                <a:cubicBezTo>
                  <a:pt x="1615929" y="1679188"/>
                  <a:pt x="1614516" y="1679956"/>
                  <a:pt x="1612833" y="1680855"/>
                </a:cubicBezTo>
                <a:cubicBezTo>
                  <a:pt x="1613009" y="1681493"/>
                  <a:pt x="1613186" y="1682120"/>
                  <a:pt x="1613304" y="1682770"/>
                </a:cubicBezTo>
                <a:cubicBezTo>
                  <a:pt x="1614681" y="1681375"/>
                  <a:pt x="1616152" y="1679933"/>
                  <a:pt x="1617695" y="1678478"/>
                </a:cubicBezTo>
                <a:close/>
                <a:moveTo>
                  <a:pt x="1689020" y="1741074"/>
                </a:moveTo>
                <a:cubicBezTo>
                  <a:pt x="1676483" y="1738403"/>
                  <a:pt x="1662674" y="1734230"/>
                  <a:pt x="1652857" y="1727716"/>
                </a:cubicBezTo>
                <a:cubicBezTo>
                  <a:pt x="1650879" y="1728035"/>
                  <a:pt x="1648866" y="1728354"/>
                  <a:pt x="1646865" y="1728673"/>
                </a:cubicBezTo>
                <a:cubicBezTo>
                  <a:pt x="1655400" y="1731688"/>
                  <a:pt x="1663016" y="1737646"/>
                  <a:pt x="1672021" y="1739502"/>
                </a:cubicBezTo>
                <a:cubicBezTo>
                  <a:pt x="1677496" y="1740625"/>
                  <a:pt x="1683287" y="1740743"/>
                  <a:pt x="1689020" y="1741074"/>
                </a:cubicBezTo>
                <a:close/>
                <a:moveTo>
                  <a:pt x="1273003" y="1356857"/>
                </a:moveTo>
                <a:cubicBezTo>
                  <a:pt x="1271308" y="1358630"/>
                  <a:pt x="1269566" y="1360321"/>
                  <a:pt x="1267836" y="1361964"/>
                </a:cubicBezTo>
                <a:cubicBezTo>
                  <a:pt x="1266811" y="1362933"/>
                  <a:pt x="1265787" y="1363903"/>
                  <a:pt x="1264798" y="1364837"/>
                </a:cubicBezTo>
                <a:cubicBezTo>
                  <a:pt x="1264775" y="1364860"/>
                  <a:pt x="1264751" y="1364872"/>
                  <a:pt x="1264728" y="1364896"/>
                </a:cubicBezTo>
                <a:cubicBezTo>
                  <a:pt x="1263362" y="1366196"/>
                  <a:pt x="1261855" y="1367378"/>
                  <a:pt x="1260302" y="1368489"/>
                </a:cubicBezTo>
                <a:cubicBezTo>
                  <a:pt x="1260243" y="1368525"/>
                  <a:pt x="1260207" y="1368572"/>
                  <a:pt x="1260160" y="1368608"/>
                </a:cubicBezTo>
                <a:cubicBezTo>
                  <a:pt x="1260219" y="1368596"/>
                  <a:pt x="1260290" y="1368560"/>
                  <a:pt x="1260360" y="1368537"/>
                </a:cubicBezTo>
                <a:cubicBezTo>
                  <a:pt x="1261855" y="1368087"/>
                  <a:pt x="1263398" y="1367319"/>
                  <a:pt x="1265034" y="1366125"/>
                </a:cubicBezTo>
                <a:cubicBezTo>
                  <a:pt x="1265976" y="1365428"/>
                  <a:pt x="1266953" y="1364588"/>
                  <a:pt x="1267977" y="1363536"/>
                </a:cubicBezTo>
                <a:cubicBezTo>
                  <a:pt x="1268071" y="1363442"/>
                  <a:pt x="1268165" y="1363371"/>
                  <a:pt x="1268259" y="1363264"/>
                </a:cubicBezTo>
                <a:cubicBezTo>
                  <a:pt x="1269978" y="1361444"/>
                  <a:pt x="1271238" y="1358855"/>
                  <a:pt x="1273003" y="1356857"/>
                </a:cubicBezTo>
                <a:close/>
                <a:moveTo>
                  <a:pt x="1714447" y="1762945"/>
                </a:moveTo>
                <a:cubicBezTo>
                  <a:pt x="1709103" y="1764777"/>
                  <a:pt x="1703664" y="1766006"/>
                  <a:pt x="1698201" y="1766692"/>
                </a:cubicBezTo>
                <a:cubicBezTo>
                  <a:pt x="1700415" y="1767567"/>
                  <a:pt x="1702710" y="1768595"/>
                  <a:pt x="1704652" y="1769955"/>
                </a:cubicBezTo>
                <a:cubicBezTo>
                  <a:pt x="1708185" y="1767957"/>
                  <a:pt x="1711434" y="1765593"/>
                  <a:pt x="1714447" y="1762945"/>
                </a:cubicBezTo>
                <a:close/>
                <a:moveTo>
                  <a:pt x="1652398" y="1705538"/>
                </a:moveTo>
                <a:cubicBezTo>
                  <a:pt x="1652221" y="1705503"/>
                  <a:pt x="1652045" y="1705467"/>
                  <a:pt x="1651868" y="1705432"/>
                </a:cubicBezTo>
                <a:cubicBezTo>
                  <a:pt x="1650666" y="1706957"/>
                  <a:pt x="1650267" y="1707394"/>
                  <a:pt x="1650267" y="1707394"/>
                </a:cubicBezTo>
                <a:cubicBezTo>
                  <a:pt x="1651021" y="1706756"/>
                  <a:pt x="1651703" y="1706141"/>
                  <a:pt x="1652398" y="1705538"/>
                </a:cubicBezTo>
                <a:close/>
                <a:moveTo>
                  <a:pt x="1334086" y="1411532"/>
                </a:moveTo>
                <a:cubicBezTo>
                  <a:pt x="1333040" y="1413459"/>
                  <a:pt x="1331274" y="1414748"/>
                  <a:pt x="1329355" y="1415575"/>
                </a:cubicBezTo>
                <a:cubicBezTo>
                  <a:pt x="1327601" y="1416344"/>
                  <a:pt x="1326648" y="1415623"/>
                  <a:pt x="1325023" y="1414913"/>
                </a:cubicBezTo>
                <a:cubicBezTo>
                  <a:pt x="1325000" y="1414901"/>
                  <a:pt x="1324976" y="1414890"/>
                  <a:pt x="1324953" y="1414878"/>
                </a:cubicBezTo>
                <a:cubicBezTo>
                  <a:pt x="1324929" y="1414866"/>
                  <a:pt x="1324905" y="1414866"/>
                  <a:pt x="1324882" y="1414854"/>
                </a:cubicBezTo>
                <a:cubicBezTo>
                  <a:pt x="1323587" y="1414299"/>
                  <a:pt x="1322398" y="1414180"/>
                  <a:pt x="1321303" y="1414334"/>
                </a:cubicBezTo>
                <a:cubicBezTo>
                  <a:pt x="1318678" y="1414736"/>
                  <a:pt x="1316618" y="1416887"/>
                  <a:pt x="1315029" y="1419642"/>
                </a:cubicBezTo>
                <a:cubicBezTo>
                  <a:pt x="1312521" y="1424016"/>
                  <a:pt x="1311215" y="1429856"/>
                  <a:pt x="1310850" y="1432409"/>
                </a:cubicBezTo>
                <a:cubicBezTo>
                  <a:pt x="1310367" y="1435826"/>
                  <a:pt x="1310249" y="1439089"/>
                  <a:pt x="1310391" y="1442269"/>
                </a:cubicBezTo>
                <a:cubicBezTo>
                  <a:pt x="1310414" y="1442824"/>
                  <a:pt x="1310414" y="1443380"/>
                  <a:pt x="1310461" y="1443912"/>
                </a:cubicBezTo>
                <a:cubicBezTo>
                  <a:pt x="1310673" y="1446915"/>
                  <a:pt x="1311168" y="1449847"/>
                  <a:pt x="1311862" y="1452743"/>
                </a:cubicBezTo>
                <a:cubicBezTo>
                  <a:pt x="1311933" y="1453003"/>
                  <a:pt x="1311992" y="1453251"/>
                  <a:pt x="1312051" y="1453499"/>
                </a:cubicBezTo>
                <a:cubicBezTo>
                  <a:pt x="1312357" y="1454658"/>
                  <a:pt x="1312686" y="1455828"/>
                  <a:pt x="1313039" y="1456987"/>
                </a:cubicBezTo>
                <a:cubicBezTo>
                  <a:pt x="1313204" y="1457495"/>
                  <a:pt x="1313345" y="1457992"/>
                  <a:pt x="1313522" y="1458500"/>
                </a:cubicBezTo>
                <a:cubicBezTo>
                  <a:pt x="1313557" y="1458606"/>
                  <a:pt x="1313581" y="1458713"/>
                  <a:pt x="1313616" y="1458819"/>
                </a:cubicBezTo>
                <a:cubicBezTo>
                  <a:pt x="1313663" y="1458925"/>
                  <a:pt x="1313699" y="1459044"/>
                  <a:pt x="1313746" y="1459150"/>
                </a:cubicBezTo>
                <a:cubicBezTo>
                  <a:pt x="1313781" y="1459257"/>
                  <a:pt x="1313828" y="1459375"/>
                  <a:pt x="1313863" y="1459481"/>
                </a:cubicBezTo>
                <a:cubicBezTo>
                  <a:pt x="1314228" y="1460522"/>
                  <a:pt x="1314605" y="1461550"/>
                  <a:pt x="1315017" y="1462590"/>
                </a:cubicBezTo>
                <a:cubicBezTo>
                  <a:pt x="1315700" y="1461716"/>
                  <a:pt x="1316300" y="1460793"/>
                  <a:pt x="1316959" y="1459907"/>
                </a:cubicBezTo>
                <a:cubicBezTo>
                  <a:pt x="1316795" y="1459576"/>
                  <a:pt x="1316689" y="1459221"/>
                  <a:pt x="1316559" y="1458878"/>
                </a:cubicBezTo>
                <a:cubicBezTo>
                  <a:pt x="1316347" y="1458299"/>
                  <a:pt x="1316147" y="1457708"/>
                  <a:pt x="1316006" y="1457093"/>
                </a:cubicBezTo>
                <a:cubicBezTo>
                  <a:pt x="1315947" y="1456869"/>
                  <a:pt x="1315888" y="1456644"/>
                  <a:pt x="1315841" y="1456419"/>
                </a:cubicBezTo>
                <a:cubicBezTo>
                  <a:pt x="1315806" y="1456218"/>
                  <a:pt x="1315747" y="1456029"/>
                  <a:pt x="1315712" y="1455828"/>
                </a:cubicBezTo>
                <a:cubicBezTo>
                  <a:pt x="1315700" y="1455769"/>
                  <a:pt x="1315700" y="1455710"/>
                  <a:pt x="1315688" y="1455639"/>
                </a:cubicBezTo>
                <a:cubicBezTo>
                  <a:pt x="1315453" y="1454303"/>
                  <a:pt x="1315335" y="1452967"/>
                  <a:pt x="1315241" y="1451714"/>
                </a:cubicBezTo>
                <a:cubicBezTo>
                  <a:pt x="1315170" y="1450757"/>
                  <a:pt x="1315041" y="1449693"/>
                  <a:pt x="1314946" y="1448617"/>
                </a:cubicBezTo>
                <a:cubicBezTo>
                  <a:pt x="1314923" y="1448286"/>
                  <a:pt x="1314911" y="1447955"/>
                  <a:pt x="1314899" y="1447612"/>
                </a:cubicBezTo>
                <a:cubicBezTo>
                  <a:pt x="1314852" y="1446194"/>
                  <a:pt x="1314970" y="1444799"/>
                  <a:pt x="1315582" y="1443628"/>
                </a:cubicBezTo>
                <a:cubicBezTo>
                  <a:pt x="1315782" y="1443250"/>
                  <a:pt x="1316029" y="1442883"/>
                  <a:pt x="1316347" y="1442552"/>
                </a:cubicBezTo>
                <a:cubicBezTo>
                  <a:pt x="1316524" y="1442375"/>
                  <a:pt x="1316759" y="1442340"/>
                  <a:pt x="1316983" y="1442292"/>
                </a:cubicBezTo>
                <a:cubicBezTo>
                  <a:pt x="1317360" y="1442210"/>
                  <a:pt x="1317760" y="1442269"/>
                  <a:pt x="1318019" y="1442635"/>
                </a:cubicBezTo>
                <a:cubicBezTo>
                  <a:pt x="1318219" y="1442931"/>
                  <a:pt x="1318360" y="1443250"/>
                  <a:pt x="1318502" y="1443569"/>
                </a:cubicBezTo>
                <a:cubicBezTo>
                  <a:pt x="1318525" y="1443628"/>
                  <a:pt x="1318560" y="1443676"/>
                  <a:pt x="1318584" y="1443735"/>
                </a:cubicBezTo>
                <a:cubicBezTo>
                  <a:pt x="1319090" y="1445035"/>
                  <a:pt x="1319102" y="1446513"/>
                  <a:pt x="1318996" y="1448014"/>
                </a:cubicBezTo>
                <a:cubicBezTo>
                  <a:pt x="1318914" y="1449244"/>
                  <a:pt x="1318749" y="1450485"/>
                  <a:pt x="1318690" y="1451655"/>
                </a:cubicBezTo>
                <a:cubicBezTo>
                  <a:pt x="1318666" y="1452022"/>
                  <a:pt x="1318666" y="1452388"/>
                  <a:pt x="1318666" y="1452743"/>
                </a:cubicBezTo>
                <a:cubicBezTo>
                  <a:pt x="1318666" y="1452837"/>
                  <a:pt x="1318666" y="1452944"/>
                  <a:pt x="1318666" y="1453038"/>
                </a:cubicBezTo>
                <a:cubicBezTo>
                  <a:pt x="1318725" y="1454362"/>
                  <a:pt x="1318890" y="1455745"/>
                  <a:pt x="1318961" y="1457129"/>
                </a:cubicBezTo>
                <a:cubicBezTo>
                  <a:pt x="1319926" y="1455675"/>
                  <a:pt x="1320691" y="1454079"/>
                  <a:pt x="1321515" y="1452518"/>
                </a:cubicBezTo>
                <a:cubicBezTo>
                  <a:pt x="1321327" y="1451537"/>
                  <a:pt x="1321209" y="1450532"/>
                  <a:pt x="1321138" y="1449504"/>
                </a:cubicBezTo>
                <a:cubicBezTo>
                  <a:pt x="1321115" y="1449161"/>
                  <a:pt x="1321115" y="1448806"/>
                  <a:pt x="1321103" y="1448451"/>
                </a:cubicBezTo>
                <a:cubicBezTo>
                  <a:pt x="1321033" y="1446785"/>
                  <a:pt x="1321068" y="1445118"/>
                  <a:pt x="1321162" y="1443510"/>
                </a:cubicBezTo>
                <a:cubicBezTo>
                  <a:pt x="1321186" y="1443096"/>
                  <a:pt x="1321209" y="1442671"/>
                  <a:pt x="1321233" y="1442257"/>
                </a:cubicBezTo>
                <a:cubicBezTo>
                  <a:pt x="1321244" y="1442080"/>
                  <a:pt x="1321256" y="1441879"/>
                  <a:pt x="1321268" y="1441690"/>
                </a:cubicBezTo>
                <a:cubicBezTo>
                  <a:pt x="1321279" y="1441536"/>
                  <a:pt x="1321291" y="1441347"/>
                  <a:pt x="1321303" y="1441181"/>
                </a:cubicBezTo>
                <a:cubicBezTo>
                  <a:pt x="1321315" y="1440803"/>
                  <a:pt x="1321339" y="1440436"/>
                  <a:pt x="1321350" y="1440034"/>
                </a:cubicBezTo>
                <a:cubicBezTo>
                  <a:pt x="1321480" y="1436334"/>
                  <a:pt x="1321456" y="1431736"/>
                  <a:pt x="1324093" y="1429324"/>
                </a:cubicBezTo>
                <a:cubicBezTo>
                  <a:pt x="1324117" y="1429300"/>
                  <a:pt x="1324140" y="1429289"/>
                  <a:pt x="1324164" y="1429277"/>
                </a:cubicBezTo>
                <a:cubicBezTo>
                  <a:pt x="1324635" y="1428910"/>
                  <a:pt x="1325412" y="1428780"/>
                  <a:pt x="1325765" y="1429407"/>
                </a:cubicBezTo>
                <a:cubicBezTo>
                  <a:pt x="1326318" y="1430411"/>
                  <a:pt x="1326589" y="1431558"/>
                  <a:pt x="1326695" y="1432776"/>
                </a:cubicBezTo>
                <a:cubicBezTo>
                  <a:pt x="1326942" y="1435790"/>
                  <a:pt x="1326153" y="1439254"/>
                  <a:pt x="1325777" y="1442233"/>
                </a:cubicBezTo>
                <a:cubicBezTo>
                  <a:pt x="1325765" y="1442363"/>
                  <a:pt x="1325753" y="1442482"/>
                  <a:pt x="1325741" y="1442612"/>
                </a:cubicBezTo>
                <a:cubicBezTo>
                  <a:pt x="1325706" y="1442907"/>
                  <a:pt x="1325682" y="1443214"/>
                  <a:pt x="1325659" y="1443510"/>
                </a:cubicBezTo>
                <a:cubicBezTo>
                  <a:pt x="1325659" y="1443510"/>
                  <a:pt x="1325659" y="1443522"/>
                  <a:pt x="1325659" y="1443522"/>
                </a:cubicBezTo>
                <a:cubicBezTo>
                  <a:pt x="1325647" y="1443605"/>
                  <a:pt x="1325635" y="1443687"/>
                  <a:pt x="1325624" y="1443758"/>
                </a:cubicBezTo>
                <a:cubicBezTo>
                  <a:pt x="1325588" y="1444420"/>
                  <a:pt x="1325612" y="1445177"/>
                  <a:pt x="1325624" y="1445945"/>
                </a:cubicBezTo>
                <a:cubicBezTo>
                  <a:pt x="1326565" y="1445047"/>
                  <a:pt x="1327731" y="1444397"/>
                  <a:pt x="1329037" y="1443841"/>
                </a:cubicBezTo>
                <a:cubicBezTo>
                  <a:pt x="1329026" y="1443758"/>
                  <a:pt x="1329037" y="1443687"/>
                  <a:pt x="1329037" y="1443616"/>
                </a:cubicBezTo>
                <a:cubicBezTo>
                  <a:pt x="1329026" y="1443404"/>
                  <a:pt x="1329026" y="1443203"/>
                  <a:pt x="1329026" y="1443002"/>
                </a:cubicBezTo>
                <a:cubicBezTo>
                  <a:pt x="1329002" y="1440874"/>
                  <a:pt x="1329390" y="1438758"/>
                  <a:pt x="1330309" y="1437256"/>
                </a:cubicBezTo>
                <a:cubicBezTo>
                  <a:pt x="1330497" y="1436961"/>
                  <a:pt x="1330874" y="1436973"/>
                  <a:pt x="1331097" y="1437185"/>
                </a:cubicBezTo>
                <a:cubicBezTo>
                  <a:pt x="1332592" y="1438651"/>
                  <a:pt x="1333334" y="1441169"/>
                  <a:pt x="1333405" y="1443628"/>
                </a:cubicBezTo>
                <a:cubicBezTo>
                  <a:pt x="1333405" y="1443664"/>
                  <a:pt x="1333405" y="1443711"/>
                  <a:pt x="1333405" y="1443758"/>
                </a:cubicBezTo>
                <a:cubicBezTo>
                  <a:pt x="1333405" y="1443877"/>
                  <a:pt x="1333428" y="1444007"/>
                  <a:pt x="1333428" y="1444137"/>
                </a:cubicBezTo>
                <a:cubicBezTo>
                  <a:pt x="1333699" y="1444397"/>
                  <a:pt x="1333934" y="1444692"/>
                  <a:pt x="1334135" y="1444988"/>
                </a:cubicBezTo>
                <a:cubicBezTo>
                  <a:pt x="1334358" y="1445331"/>
                  <a:pt x="1334688" y="1445744"/>
                  <a:pt x="1334947" y="1446111"/>
                </a:cubicBezTo>
                <a:cubicBezTo>
                  <a:pt x="1334723" y="1445342"/>
                  <a:pt x="1334535" y="1444562"/>
                  <a:pt x="1334335" y="1443782"/>
                </a:cubicBezTo>
                <a:cubicBezTo>
                  <a:pt x="1334335" y="1443782"/>
                  <a:pt x="1334334" y="1443770"/>
                  <a:pt x="1334335" y="1443758"/>
                </a:cubicBezTo>
                <a:cubicBezTo>
                  <a:pt x="1333452" y="1440224"/>
                  <a:pt x="1332981" y="1436653"/>
                  <a:pt x="1333146" y="1433166"/>
                </a:cubicBezTo>
                <a:cubicBezTo>
                  <a:pt x="1333157" y="1432906"/>
                  <a:pt x="1333146" y="1432634"/>
                  <a:pt x="1333169" y="1432374"/>
                </a:cubicBezTo>
                <a:cubicBezTo>
                  <a:pt x="1333181" y="1432244"/>
                  <a:pt x="1333169" y="1432102"/>
                  <a:pt x="1333181" y="1431960"/>
                </a:cubicBezTo>
                <a:cubicBezTo>
                  <a:pt x="1333416" y="1429407"/>
                  <a:pt x="1333593" y="1426593"/>
                  <a:pt x="1334452" y="1424134"/>
                </a:cubicBezTo>
                <a:cubicBezTo>
                  <a:pt x="1335194" y="1422657"/>
                  <a:pt x="1335559" y="1421143"/>
                  <a:pt x="1335724" y="1419607"/>
                </a:cubicBezTo>
                <a:cubicBezTo>
                  <a:pt x="1336006" y="1416982"/>
                  <a:pt x="1335535" y="1414299"/>
                  <a:pt x="1334086" y="1411532"/>
                </a:cubicBezTo>
                <a:close/>
                <a:moveTo>
                  <a:pt x="1387189" y="1459777"/>
                </a:moveTo>
                <a:cubicBezTo>
                  <a:pt x="1389061" y="1461302"/>
                  <a:pt x="1388825" y="1463122"/>
                  <a:pt x="1389308" y="1465463"/>
                </a:cubicBezTo>
                <a:cubicBezTo>
                  <a:pt x="1389449" y="1466125"/>
                  <a:pt x="1389614" y="1466728"/>
                  <a:pt x="1389767" y="1467354"/>
                </a:cubicBezTo>
                <a:cubicBezTo>
                  <a:pt x="1390120" y="1468797"/>
                  <a:pt x="1390544" y="1470227"/>
                  <a:pt x="1391062" y="1471658"/>
                </a:cubicBezTo>
                <a:cubicBezTo>
                  <a:pt x="1391156" y="1471917"/>
                  <a:pt x="1391215" y="1472154"/>
                  <a:pt x="1391309" y="1472402"/>
                </a:cubicBezTo>
                <a:cubicBezTo>
                  <a:pt x="1391745" y="1473549"/>
                  <a:pt x="1390308" y="1474329"/>
                  <a:pt x="1389626" y="1473301"/>
                </a:cubicBezTo>
                <a:cubicBezTo>
                  <a:pt x="1388908" y="1472201"/>
                  <a:pt x="1387989" y="1470806"/>
                  <a:pt x="1387142" y="1469293"/>
                </a:cubicBezTo>
                <a:cubicBezTo>
                  <a:pt x="1386447" y="1468052"/>
                  <a:pt x="1385835" y="1466751"/>
                  <a:pt x="1385423" y="1465451"/>
                </a:cubicBezTo>
                <a:cubicBezTo>
                  <a:pt x="1384799" y="1463453"/>
                  <a:pt x="1384670" y="1461503"/>
                  <a:pt x="1385682" y="1459930"/>
                </a:cubicBezTo>
                <a:cubicBezTo>
                  <a:pt x="1386000" y="1459434"/>
                  <a:pt x="1386777" y="1459434"/>
                  <a:pt x="1387189" y="1459777"/>
                </a:cubicBezTo>
                <a:close/>
                <a:moveTo>
                  <a:pt x="890785" y="1000585"/>
                </a:moveTo>
                <a:cubicBezTo>
                  <a:pt x="891274" y="1001402"/>
                  <a:pt x="891861" y="1002144"/>
                  <a:pt x="892350" y="1002961"/>
                </a:cubicBezTo>
                <a:cubicBezTo>
                  <a:pt x="893411" y="1004735"/>
                  <a:pt x="890642" y="1006401"/>
                  <a:pt x="889610" y="1004612"/>
                </a:cubicBezTo>
                <a:cubicBezTo>
                  <a:pt x="889161" y="1003835"/>
                  <a:pt x="888610" y="1003128"/>
                  <a:pt x="888162" y="1002350"/>
                </a:cubicBezTo>
                <a:cubicBezTo>
                  <a:pt x="887149" y="1000594"/>
                  <a:pt x="889732" y="998827"/>
                  <a:pt x="890785" y="1000586"/>
                </a:cubicBezTo>
                <a:close/>
                <a:moveTo>
                  <a:pt x="964650" y="1068407"/>
                </a:moveTo>
                <a:cubicBezTo>
                  <a:pt x="965033" y="1068821"/>
                  <a:pt x="962953" y="1074743"/>
                  <a:pt x="962841" y="1075677"/>
                </a:cubicBezTo>
                <a:cubicBezTo>
                  <a:pt x="962514" y="1078314"/>
                  <a:pt x="963130" y="1079886"/>
                  <a:pt x="964094" y="1082215"/>
                </a:cubicBezTo>
                <a:cubicBezTo>
                  <a:pt x="969159" y="1079437"/>
                  <a:pt x="970533" y="1074850"/>
                  <a:pt x="964650" y="1068407"/>
                </a:cubicBezTo>
                <a:close/>
                <a:moveTo>
                  <a:pt x="1286306" y="1363808"/>
                </a:moveTo>
                <a:cubicBezTo>
                  <a:pt x="1285752" y="1363181"/>
                  <a:pt x="1285081" y="1362768"/>
                  <a:pt x="1284234" y="1362649"/>
                </a:cubicBezTo>
                <a:cubicBezTo>
                  <a:pt x="1281573" y="1362259"/>
                  <a:pt x="1277712" y="1364056"/>
                  <a:pt x="1273898" y="1366291"/>
                </a:cubicBezTo>
                <a:cubicBezTo>
                  <a:pt x="1272073" y="1367366"/>
                  <a:pt x="1270284" y="1368513"/>
                  <a:pt x="1268624" y="1369589"/>
                </a:cubicBezTo>
                <a:cubicBezTo>
                  <a:pt x="1268530" y="1369660"/>
                  <a:pt x="1268424" y="1369731"/>
                  <a:pt x="1268330" y="1369790"/>
                </a:cubicBezTo>
                <a:cubicBezTo>
                  <a:pt x="1267588" y="1370275"/>
                  <a:pt x="1266882" y="1370724"/>
                  <a:pt x="1266235" y="1371149"/>
                </a:cubicBezTo>
                <a:cubicBezTo>
                  <a:pt x="1265540" y="1371587"/>
                  <a:pt x="1264893" y="1371989"/>
                  <a:pt x="1264316" y="1372331"/>
                </a:cubicBezTo>
                <a:cubicBezTo>
                  <a:pt x="1263339" y="1372899"/>
                  <a:pt x="1262562" y="1373277"/>
                  <a:pt x="1262056" y="1373372"/>
                </a:cubicBezTo>
                <a:cubicBezTo>
                  <a:pt x="1261491" y="1373478"/>
                  <a:pt x="1260973" y="1373573"/>
                  <a:pt x="1260431" y="1373679"/>
                </a:cubicBezTo>
                <a:cubicBezTo>
                  <a:pt x="1259795" y="1373809"/>
                  <a:pt x="1259136" y="1373927"/>
                  <a:pt x="1258524" y="1374046"/>
                </a:cubicBezTo>
                <a:cubicBezTo>
                  <a:pt x="1258854" y="1374471"/>
                  <a:pt x="1259113" y="1374956"/>
                  <a:pt x="1259266" y="1375464"/>
                </a:cubicBezTo>
                <a:cubicBezTo>
                  <a:pt x="1259360" y="1375795"/>
                  <a:pt x="1259489" y="1376103"/>
                  <a:pt x="1259584" y="1376434"/>
                </a:cubicBezTo>
                <a:cubicBezTo>
                  <a:pt x="1260019" y="1377876"/>
                  <a:pt x="1260525" y="1379271"/>
                  <a:pt x="1261020" y="1380678"/>
                </a:cubicBezTo>
                <a:cubicBezTo>
                  <a:pt x="1261090" y="1380902"/>
                  <a:pt x="1261161" y="1381139"/>
                  <a:pt x="1261243" y="1381363"/>
                </a:cubicBezTo>
                <a:cubicBezTo>
                  <a:pt x="1261408" y="1381245"/>
                  <a:pt x="1261514" y="1381068"/>
                  <a:pt x="1261726" y="1381020"/>
                </a:cubicBezTo>
                <a:cubicBezTo>
                  <a:pt x="1261785" y="1381009"/>
                  <a:pt x="1261844" y="1381009"/>
                  <a:pt x="1261903" y="1380997"/>
                </a:cubicBezTo>
                <a:cubicBezTo>
                  <a:pt x="1264175" y="1380500"/>
                  <a:pt x="1266564" y="1380288"/>
                  <a:pt x="1269013" y="1380288"/>
                </a:cubicBezTo>
                <a:cubicBezTo>
                  <a:pt x="1271238" y="1380288"/>
                  <a:pt x="1273498" y="1380477"/>
                  <a:pt x="1275758" y="1380819"/>
                </a:cubicBezTo>
                <a:cubicBezTo>
                  <a:pt x="1276523" y="1380938"/>
                  <a:pt x="1277288" y="1381056"/>
                  <a:pt x="1278054" y="1381210"/>
                </a:cubicBezTo>
                <a:cubicBezTo>
                  <a:pt x="1279207" y="1381446"/>
                  <a:pt x="1280349" y="1381718"/>
                  <a:pt x="1281479" y="1382025"/>
                </a:cubicBezTo>
                <a:cubicBezTo>
                  <a:pt x="1281950" y="1382155"/>
                  <a:pt x="1282409" y="1382309"/>
                  <a:pt x="1282868" y="1382451"/>
                </a:cubicBezTo>
                <a:cubicBezTo>
                  <a:pt x="1283339" y="1382593"/>
                  <a:pt x="1283822" y="1382735"/>
                  <a:pt x="1284293" y="1382888"/>
                </a:cubicBezTo>
                <a:cubicBezTo>
                  <a:pt x="1285529" y="1383302"/>
                  <a:pt x="1286753" y="1383739"/>
                  <a:pt x="1287930" y="1384236"/>
                </a:cubicBezTo>
                <a:cubicBezTo>
                  <a:pt x="1287718" y="1382309"/>
                  <a:pt x="1287683" y="1380358"/>
                  <a:pt x="1287636" y="1378408"/>
                </a:cubicBezTo>
                <a:cubicBezTo>
                  <a:pt x="1287624" y="1377959"/>
                  <a:pt x="1287577" y="1377509"/>
                  <a:pt x="1287565" y="1377060"/>
                </a:cubicBezTo>
                <a:cubicBezTo>
                  <a:pt x="1286494" y="1376753"/>
                  <a:pt x="1285446" y="1376363"/>
                  <a:pt x="1284387" y="1375996"/>
                </a:cubicBezTo>
                <a:cubicBezTo>
                  <a:pt x="1284045" y="1375878"/>
                  <a:pt x="1283716" y="1375772"/>
                  <a:pt x="1283363" y="1375653"/>
                </a:cubicBezTo>
                <a:cubicBezTo>
                  <a:pt x="1283245" y="1375618"/>
                  <a:pt x="1283139" y="1375582"/>
                  <a:pt x="1283021" y="1375547"/>
                </a:cubicBezTo>
                <a:cubicBezTo>
                  <a:pt x="1282327" y="1375346"/>
                  <a:pt x="1281632" y="1375251"/>
                  <a:pt x="1280938" y="1375204"/>
                </a:cubicBezTo>
                <a:cubicBezTo>
                  <a:pt x="1279195" y="1375086"/>
                  <a:pt x="1277441" y="1375287"/>
                  <a:pt x="1275699" y="1375275"/>
                </a:cubicBezTo>
                <a:cubicBezTo>
                  <a:pt x="1275652" y="1375275"/>
                  <a:pt x="1275593" y="1375275"/>
                  <a:pt x="1275546" y="1375275"/>
                </a:cubicBezTo>
                <a:cubicBezTo>
                  <a:pt x="1275075" y="1375263"/>
                  <a:pt x="1274593" y="1375275"/>
                  <a:pt x="1274122" y="1375216"/>
                </a:cubicBezTo>
                <a:cubicBezTo>
                  <a:pt x="1273933" y="1375192"/>
                  <a:pt x="1273792" y="1375074"/>
                  <a:pt x="1273627" y="1374991"/>
                </a:cubicBezTo>
                <a:cubicBezTo>
                  <a:pt x="1272968" y="1374696"/>
                  <a:pt x="1272580" y="1374093"/>
                  <a:pt x="1272544" y="1373407"/>
                </a:cubicBezTo>
                <a:cubicBezTo>
                  <a:pt x="1272521" y="1372863"/>
                  <a:pt x="1272650" y="1372308"/>
                  <a:pt x="1273145" y="1371906"/>
                </a:cubicBezTo>
                <a:cubicBezTo>
                  <a:pt x="1274404" y="1370925"/>
                  <a:pt x="1276088" y="1370345"/>
                  <a:pt x="1277924" y="1370109"/>
                </a:cubicBezTo>
                <a:cubicBezTo>
                  <a:pt x="1278360" y="1370062"/>
                  <a:pt x="1278795" y="1370050"/>
                  <a:pt x="1279242" y="1370038"/>
                </a:cubicBezTo>
                <a:cubicBezTo>
                  <a:pt x="1280066" y="1370003"/>
                  <a:pt x="1280902" y="1370038"/>
                  <a:pt x="1281738" y="1370133"/>
                </a:cubicBezTo>
                <a:cubicBezTo>
                  <a:pt x="1282409" y="1370215"/>
                  <a:pt x="1283068" y="1370345"/>
                  <a:pt x="1283728" y="1370499"/>
                </a:cubicBezTo>
                <a:cubicBezTo>
                  <a:pt x="1283845" y="1370535"/>
                  <a:pt x="1283975" y="1370558"/>
                  <a:pt x="1284092" y="1370594"/>
                </a:cubicBezTo>
                <a:cubicBezTo>
                  <a:pt x="1285352" y="1370937"/>
                  <a:pt x="1286541" y="1371421"/>
                  <a:pt x="1287577" y="1372036"/>
                </a:cubicBezTo>
                <a:cubicBezTo>
                  <a:pt x="1287589" y="1370854"/>
                  <a:pt x="1287600" y="1369648"/>
                  <a:pt x="1287612" y="1368489"/>
                </a:cubicBezTo>
                <a:cubicBezTo>
                  <a:pt x="1287612" y="1368111"/>
                  <a:pt x="1287553" y="1367851"/>
                  <a:pt x="1287530" y="1367508"/>
                </a:cubicBezTo>
                <a:cubicBezTo>
                  <a:pt x="1287495" y="1366988"/>
                  <a:pt x="1287495" y="1366432"/>
                  <a:pt x="1287400" y="1366007"/>
                </a:cubicBezTo>
                <a:cubicBezTo>
                  <a:pt x="1287200" y="1365014"/>
                  <a:pt x="1286788" y="1364340"/>
                  <a:pt x="1286306" y="1363808"/>
                </a:cubicBezTo>
                <a:close/>
                <a:moveTo>
                  <a:pt x="1349214" y="1421758"/>
                </a:moveTo>
                <a:cubicBezTo>
                  <a:pt x="1346318" y="1421794"/>
                  <a:pt x="1344176" y="1424087"/>
                  <a:pt x="1342363" y="1426830"/>
                </a:cubicBezTo>
                <a:cubicBezTo>
                  <a:pt x="1342010" y="1427373"/>
                  <a:pt x="1341669" y="1427929"/>
                  <a:pt x="1341339" y="1428497"/>
                </a:cubicBezTo>
                <a:cubicBezTo>
                  <a:pt x="1340515" y="1429903"/>
                  <a:pt x="1339750" y="1431334"/>
                  <a:pt x="1339020" y="1432587"/>
                </a:cubicBezTo>
                <a:cubicBezTo>
                  <a:pt x="1339043" y="1433781"/>
                  <a:pt x="1339208" y="1434916"/>
                  <a:pt x="1339326" y="1436074"/>
                </a:cubicBezTo>
                <a:cubicBezTo>
                  <a:pt x="1339338" y="1436145"/>
                  <a:pt x="1339338" y="1436204"/>
                  <a:pt x="1339338" y="1436275"/>
                </a:cubicBezTo>
                <a:cubicBezTo>
                  <a:pt x="1339479" y="1437564"/>
                  <a:pt x="1339608" y="1438841"/>
                  <a:pt x="1339820" y="1440093"/>
                </a:cubicBezTo>
                <a:cubicBezTo>
                  <a:pt x="1339962" y="1440886"/>
                  <a:pt x="1340126" y="1441678"/>
                  <a:pt x="1340291" y="1442458"/>
                </a:cubicBezTo>
                <a:cubicBezTo>
                  <a:pt x="1340868" y="1445212"/>
                  <a:pt x="1341527" y="1447931"/>
                  <a:pt x="1342245" y="1450662"/>
                </a:cubicBezTo>
                <a:cubicBezTo>
                  <a:pt x="1342410" y="1451301"/>
                  <a:pt x="1342563" y="1451951"/>
                  <a:pt x="1342728" y="1452577"/>
                </a:cubicBezTo>
                <a:cubicBezTo>
                  <a:pt x="1343093" y="1453949"/>
                  <a:pt x="1343458" y="1455320"/>
                  <a:pt x="1343776" y="1456715"/>
                </a:cubicBezTo>
                <a:cubicBezTo>
                  <a:pt x="1344129" y="1457117"/>
                  <a:pt x="1344482" y="1457542"/>
                  <a:pt x="1344835" y="1457956"/>
                </a:cubicBezTo>
                <a:cubicBezTo>
                  <a:pt x="1344918" y="1458051"/>
                  <a:pt x="1345000" y="1458145"/>
                  <a:pt x="1345071" y="1458240"/>
                </a:cubicBezTo>
                <a:cubicBezTo>
                  <a:pt x="1345047" y="1458063"/>
                  <a:pt x="1345047" y="1457885"/>
                  <a:pt x="1345024" y="1457708"/>
                </a:cubicBezTo>
                <a:cubicBezTo>
                  <a:pt x="1344717" y="1455143"/>
                  <a:pt x="1344647" y="1452554"/>
                  <a:pt x="1344717" y="1449977"/>
                </a:cubicBezTo>
                <a:cubicBezTo>
                  <a:pt x="1344729" y="1449527"/>
                  <a:pt x="1344729" y="1449078"/>
                  <a:pt x="1344753" y="1448629"/>
                </a:cubicBezTo>
                <a:cubicBezTo>
                  <a:pt x="1344976" y="1444799"/>
                  <a:pt x="1345636" y="1441028"/>
                  <a:pt x="1346931" y="1437516"/>
                </a:cubicBezTo>
                <a:cubicBezTo>
                  <a:pt x="1346942" y="1437493"/>
                  <a:pt x="1346966" y="1437457"/>
                  <a:pt x="1346978" y="1437422"/>
                </a:cubicBezTo>
                <a:cubicBezTo>
                  <a:pt x="1347060" y="1437197"/>
                  <a:pt x="1347213" y="1436902"/>
                  <a:pt x="1347401" y="1436547"/>
                </a:cubicBezTo>
                <a:cubicBezTo>
                  <a:pt x="1348343" y="1434821"/>
                  <a:pt x="1350274" y="1431771"/>
                  <a:pt x="1351533" y="1428875"/>
                </a:cubicBezTo>
                <a:cubicBezTo>
                  <a:pt x="1352016" y="1427763"/>
                  <a:pt x="1352369" y="1426688"/>
                  <a:pt x="1352546" y="1425718"/>
                </a:cubicBezTo>
                <a:cubicBezTo>
                  <a:pt x="1352969" y="1423425"/>
                  <a:pt x="1352287" y="1421723"/>
                  <a:pt x="1349214" y="1421758"/>
                </a:cubicBezTo>
                <a:close/>
                <a:moveTo>
                  <a:pt x="1375324" y="1445768"/>
                </a:moveTo>
                <a:cubicBezTo>
                  <a:pt x="1374924" y="1451359"/>
                  <a:pt x="1375630" y="1456679"/>
                  <a:pt x="1376690" y="1461952"/>
                </a:cubicBezTo>
                <a:cubicBezTo>
                  <a:pt x="1376831" y="1462673"/>
                  <a:pt x="1376996" y="1463406"/>
                  <a:pt x="1377149" y="1464139"/>
                </a:cubicBezTo>
                <a:cubicBezTo>
                  <a:pt x="1377608" y="1466231"/>
                  <a:pt x="1378091" y="1468335"/>
                  <a:pt x="1378573" y="1470452"/>
                </a:cubicBezTo>
                <a:cubicBezTo>
                  <a:pt x="1378997" y="1472272"/>
                  <a:pt x="1379397" y="1474105"/>
                  <a:pt x="1379774" y="1475961"/>
                </a:cubicBezTo>
                <a:cubicBezTo>
                  <a:pt x="1379892" y="1476493"/>
                  <a:pt x="1380009" y="1477024"/>
                  <a:pt x="1380115" y="1477568"/>
                </a:cubicBezTo>
                <a:cubicBezTo>
                  <a:pt x="1380233" y="1478254"/>
                  <a:pt x="1379962" y="1478691"/>
                  <a:pt x="1379586" y="1479011"/>
                </a:cubicBezTo>
                <a:cubicBezTo>
                  <a:pt x="1379021" y="1479483"/>
                  <a:pt x="1378232" y="1479507"/>
                  <a:pt x="1377561" y="1479034"/>
                </a:cubicBezTo>
                <a:cubicBezTo>
                  <a:pt x="1377384" y="1478904"/>
                  <a:pt x="1377184" y="1478833"/>
                  <a:pt x="1377055" y="1478620"/>
                </a:cubicBezTo>
                <a:cubicBezTo>
                  <a:pt x="1376537" y="1477817"/>
                  <a:pt x="1375995" y="1476906"/>
                  <a:pt x="1375454" y="1475949"/>
                </a:cubicBezTo>
                <a:cubicBezTo>
                  <a:pt x="1374124" y="1473608"/>
                  <a:pt x="1372805" y="1470889"/>
                  <a:pt x="1371663" y="1467993"/>
                </a:cubicBezTo>
                <a:cubicBezTo>
                  <a:pt x="1370757" y="1465687"/>
                  <a:pt x="1369992" y="1463288"/>
                  <a:pt x="1369462" y="1460888"/>
                </a:cubicBezTo>
                <a:cubicBezTo>
                  <a:pt x="1369344" y="1460379"/>
                  <a:pt x="1369226" y="1459871"/>
                  <a:pt x="1369144" y="1459375"/>
                </a:cubicBezTo>
                <a:cubicBezTo>
                  <a:pt x="1368120" y="1453736"/>
                  <a:pt x="1368532" y="1448239"/>
                  <a:pt x="1371769" y="1444231"/>
                </a:cubicBezTo>
                <a:cubicBezTo>
                  <a:pt x="1372911" y="1442801"/>
                  <a:pt x="1375454" y="1444054"/>
                  <a:pt x="1375324" y="1445768"/>
                </a:cubicBezTo>
                <a:close/>
                <a:moveTo>
                  <a:pt x="1516680" y="1575511"/>
                </a:moveTo>
                <a:cubicBezTo>
                  <a:pt x="1515868" y="1575760"/>
                  <a:pt x="1515044" y="1575913"/>
                  <a:pt x="1514208" y="1576020"/>
                </a:cubicBezTo>
                <a:cubicBezTo>
                  <a:pt x="1513019" y="1576977"/>
                  <a:pt x="1511701" y="1577899"/>
                  <a:pt x="1510335" y="1578810"/>
                </a:cubicBezTo>
                <a:cubicBezTo>
                  <a:pt x="1510524" y="1579129"/>
                  <a:pt x="1510700" y="1579460"/>
                  <a:pt x="1510889" y="1579779"/>
                </a:cubicBezTo>
                <a:cubicBezTo>
                  <a:pt x="1510995" y="1579992"/>
                  <a:pt x="1511112" y="1580205"/>
                  <a:pt x="1511230" y="1580405"/>
                </a:cubicBezTo>
                <a:cubicBezTo>
                  <a:pt x="1512431" y="1580441"/>
                  <a:pt x="1513620" y="1580512"/>
                  <a:pt x="1514821" y="1580630"/>
                </a:cubicBezTo>
                <a:cubicBezTo>
                  <a:pt x="1514891" y="1579944"/>
                  <a:pt x="1515327" y="1579306"/>
                  <a:pt x="1516080" y="1579247"/>
                </a:cubicBezTo>
                <a:cubicBezTo>
                  <a:pt x="1517257" y="1579152"/>
                  <a:pt x="1518423" y="1578821"/>
                  <a:pt x="1519588" y="1578597"/>
                </a:cubicBezTo>
                <a:cubicBezTo>
                  <a:pt x="1519482" y="1578467"/>
                  <a:pt x="1519364" y="1578360"/>
                  <a:pt x="1519258" y="1578230"/>
                </a:cubicBezTo>
                <a:cubicBezTo>
                  <a:pt x="1518387" y="1577308"/>
                  <a:pt x="1517540" y="1576362"/>
                  <a:pt x="1516680" y="1575511"/>
                </a:cubicBezTo>
                <a:close/>
                <a:moveTo>
                  <a:pt x="1357808" y="1428674"/>
                </a:moveTo>
                <a:cubicBezTo>
                  <a:pt x="1357749" y="1428756"/>
                  <a:pt x="1357737" y="1428828"/>
                  <a:pt x="1357678" y="1428910"/>
                </a:cubicBezTo>
                <a:cubicBezTo>
                  <a:pt x="1357572" y="1429064"/>
                  <a:pt x="1357502" y="1429229"/>
                  <a:pt x="1357396" y="1429383"/>
                </a:cubicBezTo>
                <a:cubicBezTo>
                  <a:pt x="1356301" y="1431015"/>
                  <a:pt x="1355442" y="1432658"/>
                  <a:pt x="1354688" y="1434313"/>
                </a:cubicBezTo>
                <a:cubicBezTo>
                  <a:pt x="1354253" y="1435258"/>
                  <a:pt x="1353841" y="1436204"/>
                  <a:pt x="1353499" y="1437162"/>
                </a:cubicBezTo>
                <a:cubicBezTo>
                  <a:pt x="1353334" y="1437635"/>
                  <a:pt x="1353205" y="1438119"/>
                  <a:pt x="1353064" y="1438592"/>
                </a:cubicBezTo>
                <a:cubicBezTo>
                  <a:pt x="1353005" y="1438758"/>
                  <a:pt x="1352946" y="1438935"/>
                  <a:pt x="1352899" y="1439100"/>
                </a:cubicBezTo>
                <a:cubicBezTo>
                  <a:pt x="1352393" y="1440838"/>
                  <a:pt x="1351969" y="1442576"/>
                  <a:pt x="1351698" y="1444338"/>
                </a:cubicBezTo>
                <a:cubicBezTo>
                  <a:pt x="1352440" y="1442422"/>
                  <a:pt x="1353358" y="1440626"/>
                  <a:pt x="1354335" y="1438852"/>
                </a:cubicBezTo>
                <a:cubicBezTo>
                  <a:pt x="1354382" y="1438769"/>
                  <a:pt x="1354417" y="1438663"/>
                  <a:pt x="1354464" y="1438580"/>
                </a:cubicBezTo>
                <a:cubicBezTo>
                  <a:pt x="1354688" y="1438167"/>
                  <a:pt x="1354912" y="1437765"/>
                  <a:pt x="1355147" y="1437363"/>
                </a:cubicBezTo>
                <a:cubicBezTo>
                  <a:pt x="1355712" y="1436405"/>
                  <a:pt x="1356395" y="1435530"/>
                  <a:pt x="1357031" y="1434620"/>
                </a:cubicBezTo>
                <a:cubicBezTo>
                  <a:pt x="1357631" y="1433757"/>
                  <a:pt x="1358161" y="1432835"/>
                  <a:pt x="1358820" y="1432019"/>
                </a:cubicBezTo>
                <a:cubicBezTo>
                  <a:pt x="1358408" y="1431405"/>
                  <a:pt x="1358302" y="1430553"/>
                  <a:pt x="1358561" y="1429773"/>
                </a:cubicBezTo>
                <a:cubicBezTo>
                  <a:pt x="1358502" y="1429679"/>
                  <a:pt x="1358432" y="1429584"/>
                  <a:pt x="1358373" y="1429490"/>
                </a:cubicBezTo>
                <a:cubicBezTo>
                  <a:pt x="1358173" y="1429218"/>
                  <a:pt x="1357984" y="1428958"/>
                  <a:pt x="1357808" y="1428674"/>
                </a:cubicBezTo>
                <a:close/>
                <a:moveTo>
                  <a:pt x="1173013" y="1258051"/>
                </a:moveTo>
                <a:cubicBezTo>
                  <a:pt x="1175274" y="1261112"/>
                  <a:pt x="1180253" y="1266432"/>
                  <a:pt x="1178193" y="1270546"/>
                </a:cubicBezTo>
                <a:cubicBezTo>
                  <a:pt x="1176380" y="1274175"/>
                  <a:pt x="1171471" y="1264458"/>
                  <a:pt x="1169093" y="1261148"/>
                </a:cubicBezTo>
                <a:cubicBezTo>
                  <a:pt x="1167233" y="1258547"/>
                  <a:pt x="1171095" y="1255450"/>
                  <a:pt x="1173013" y="1258051"/>
                </a:cubicBezTo>
                <a:close/>
                <a:moveTo>
                  <a:pt x="1525756" y="1582983"/>
                </a:moveTo>
                <a:cubicBezTo>
                  <a:pt x="1524815" y="1582533"/>
                  <a:pt x="1523885" y="1582013"/>
                  <a:pt x="1522978" y="1581458"/>
                </a:cubicBezTo>
                <a:cubicBezTo>
                  <a:pt x="1522837" y="1581375"/>
                  <a:pt x="1522696" y="1581304"/>
                  <a:pt x="1522555" y="1581209"/>
                </a:cubicBezTo>
                <a:cubicBezTo>
                  <a:pt x="1522143" y="1581245"/>
                  <a:pt x="1521766" y="1581316"/>
                  <a:pt x="1521330" y="1581422"/>
                </a:cubicBezTo>
                <a:cubicBezTo>
                  <a:pt x="1521142" y="1581469"/>
                  <a:pt x="1520965" y="1581529"/>
                  <a:pt x="1520777" y="1581576"/>
                </a:cubicBezTo>
                <a:cubicBezTo>
                  <a:pt x="1521248" y="1581682"/>
                  <a:pt x="1521707" y="1581741"/>
                  <a:pt x="1522166" y="1581860"/>
                </a:cubicBezTo>
                <a:cubicBezTo>
                  <a:pt x="1523367" y="1582167"/>
                  <a:pt x="1524556" y="1582569"/>
                  <a:pt x="1525756" y="1582983"/>
                </a:cubicBezTo>
                <a:close/>
                <a:moveTo>
                  <a:pt x="1712775" y="1755497"/>
                </a:moveTo>
                <a:cubicBezTo>
                  <a:pt x="1712716" y="1755450"/>
                  <a:pt x="1712658" y="1755402"/>
                  <a:pt x="1712599" y="1755355"/>
                </a:cubicBezTo>
                <a:cubicBezTo>
                  <a:pt x="1696177" y="1758996"/>
                  <a:pt x="1681298" y="1759812"/>
                  <a:pt x="1664698" y="1755320"/>
                </a:cubicBezTo>
                <a:cubicBezTo>
                  <a:pt x="1668349" y="1756644"/>
                  <a:pt x="1672021" y="1757956"/>
                  <a:pt x="1675777" y="1758878"/>
                </a:cubicBezTo>
                <a:cubicBezTo>
                  <a:pt x="1688220" y="1761916"/>
                  <a:pt x="1700992" y="1759847"/>
                  <a:pt x="1712775" y="1755497"/>
                </a:cubicBezTo>
                <a:close/>
                <a:moveTo>
                  <a:pt x="1555386" y="1609392"/>
                </a:moveTo>
                <a:cubicBezTo>
                  <a:pt x="1555092" y="1609050"/>
                  <a:pt x="1554704" y="1608707"/>
                  <a:pt x="1554244" y="1608364"/>
                </a:cubicBezTo>
                <a:cubicBezTo>
                  <a:pt x="1553938" y="1608139"/>
                  <a:pt x="1553632" y="1607903"/>
                  <a:pt x="1553267" y="1607655"/>
                </a:cubicBezTo>
                <a:cubicBezTo>
                  <a:pt x="1552796" y="1607347"/>
                  <a:pt x="1552314" y="1607040"/>
                  <a:pt x="1551761" y="1606709"/>
                </a:cubicBezTo>
                <a:cubicBezTo>
                  <a:pt x="1551537" y="1606579"/>
                  <a:pt x="1551278" y="1606425"/>
                  <a:pt x="1551042" y="1606295"/>
                </a:cubicBezTo>
                <a:cubicBezTo>
                  <a:pt x="1550571" y="1606011"/>
                  <a:pt x="1550077" y="1605728"/>
                  <a:pt x="1549559" y="1605420"/>
                </a:cubicBezTo>
                <a:cubicBezTo>
                  <a:pt x="1549453" y="1605349"/>
                  <a:pt x="1549359" y="1605302"/>
                  <a:pt x="1549253" y="1605243"/>
                </a:cubicBezTo>
                <a:cubicBezTo>
                  <a:pt x="1548970" y="1605077"/>
                  <a:pt x="1548688" y="1604888"/>
                  <a:pt x="1548406" y="1604723"/>
                </a:cubicBezTo>
                <a:cubicBezTo>
                  <a:pt x="1548311" y="1604676"/>
                  <a:pt x="1548229" y="1604628"/>
                  <a:pt x="1548147" y="1604569"/>
                </a:cubicBezTo>
                <a:cubicBezTo>
                  <a:pt x="1547440" y="1604155"/>
                  <a:pt x="1546734" y="1603742"/>
                  <a:pt x="1546039" y="1603304"/>
                </a:cubicBezTo>
                <a:cubicBezTo>
                  <a:pt x="1545474" y="1602961"/>
                  <a:pt x="1544921" y="1602618"/>
                  <a:pt x="1544356" y="1602252"/>
                </a:cubicBezTo>
                <a:cubicBezTo>
                  <a:pt x="1544015" y="1602027"/>
                  <a:pt x="1543673" y="1601803"/>
                  <a:pt x="1543332" y="1601578"/>
                </a:cubicBezTo>
                <a:cubicBezTo>
                  <a:pt x="1543226" y="1601507"/>
                  <a:pt x="1543132" y="1601448"/>
                  <a:pt x="1543037" y="1601377"/>
                </a:cubicBezTo>
                <a:cubicBezTo>
                  <a:pt x="1542131" y="1600786"/>
                  <a:pt x="1541236" y="1600207"/>
                  <a:pt x="1540365" y="1599604"/>
                </a:cubicBezTo>
                <a:cubicBezTo>
                  <a:pt x="1540224" y="1599509"/>
                  <a:pt x="1540095" y="1599427"/>
                  <a:pt x="1539965" y="1599332"/>
                </a:cubicBezTo>
                <a:cubicBezTo>
                  <a:pt x="1539683" y="1599143"/>
                  <a:pt x="1539424" y="1598954"/>
                  <a:pt x="1539153" y="1598776"/>
                </a:cubicBezTo>
                <a:cubicBezTo>
                  <a:pt x="1538388" y="1598244"/>
                  <a:pt x="1537623" y="1597724"/>
                  <a:pt x="1536881" y="1597204"/>
                </a:cubicBezTo>
                <a:cubicBezTo>
                  <a:pt x="1536728" y="1597098"/>
                  <a:pt x="1536587" y="1596991"/>
                  <a:pt x="1536434" y="1596885"/>
                </a:cubicBezTo>
                <a:cubicBezTo>
                  <a:pt x="1536363" y="1596838"/>
                  <a:pt x="1536292" y="1596790"/>
                  <a:pt x="1536222" y="1596743"/>
                </a:cubicBezTo>
                <a:cubicBezTo>
                  <a:pt x="1536175" y="1596708"/>
                  <a:pt x="1536128" y="1596684"/>
                  <a:pt x="1536092" y="1596649"/>
                </a:cubicBezTo>
                <a:cubicBezTo>
                  <a:pt x="1534833" y="1595774"/>
                  <a:pt x="1533620" y="1594934"/>
                  <a:pt x="1532443" y="1594119"/>
                </a:cubicBezTo>
                <a:cubicBezTo>
                  <a:pt x="1532337" y="1594048"/>
                  <a:pt x="1532243" y="1593977"/>
                  <a:pt x="1532137" y="1593918"/>
                </a:cubicBezTo>
                <a:cubicBezTo>
                  <a:pt x="1531984" y="1593811"/>
                  <a:pt x="1531843" y="1593717"/>
                  <a:pt x="1531690" y="1593610"/>
                </a:cubicBezTo>
                <a:cubicBezTo>
                  <a:pt x="1531631" y="1593575"/>
                  <a:pt x="1531572" y="1593528"/>
                  <a:pt x="1531513" y="1593492"/>
                </a:cubicBezTo>
                <a:cubicBezTo>
                  <a:pt x="1530701" y="1592936"/>
                  <a:pt x="1529888" y="1592404"/>
                  <a:pt x="1529111" y="1591908"/>
                </a:cubicBezTo>
                <a:cubicBezTo>
                  <a:pt x="1529111" y="1591896"/>
                  <a:pt x="1529100" y="1591896"/>
                  <a:pt x="1529100" y="1591896"/>
                </a:cubicBezTo>
                <a:cubicBezTo>
                  <a:pt x="1527852" y="1591092"/>
                  <a:pt x="1526686" y="1590407"/>
                  <a:pt x="1525568" y="1589804"/>
                </a:cubicBezTo>
                <a:cubicBezTo>
                  <a:pt x="1524085" y="1589000"/>
                  <a:pt x="1522696" y="1588373"/>
                  <a:pt x="1521460" y="1588042"/>
                </a:cubicBezTo>
                <a:cubicBezTo>
                  <a:pt x="1521318" y="1587995"/>
                  <a:pt x="1521154" y="1587912"/>
                  <a:pt x="1521024" y="1587889"/>
                </a:cubicBezTo>
                <a:cubicBezTo>
                  <a:pt x="1520565" y="1587782"/>
                  <a:pt x="1520118" y="1587735"/>
                  <a:pt x="1519659" y="1587640"/>
                </a:cubicBezTo>
                <a:cubicBezTo>
                  <a:pt x="1518081" y="1587333"/>
                  <a:pt x="1516504" y="1587120"/>
                  <a:pt x="1514938" y="1586990"/>
                </a:cubicBezTo>
                <a:cubicBezTo>
                  <a:pt x="1513102" y="1586825"/>
                  <a:pt x="1511265" y="1586742"/>
                  <a:pt x="1509441" y="1586766"/>
                </a:cubicBezTo>
                <a:cubicBezTo>
                  <a:pt x="1509288" y="1586766"/>
                  <a:pt x="1509123" y="1586766"/>
                  <a:pt x="1508970" y="1586766"/>
                </a:cubicBezTo>
                <a:cubicBezTo>
                  <a:pt x="1507734" y="1586777"/>
                  <a:pt x="1506498" y="1586825"/>
                  <a:pt x="1505262" y="1586896"/>
                </a:cubicBezTo>
                <a:cubicBezTo>
                  <a:pt x="1505944" y="1587002"/>
                  <a:pt x="1506604" y="1587168"/>
                  <a:pt x="1507263" y="1587345"/>
                </a:cubicBezTo>
                <a:cubicBezTo>
                  <a:pt x="1507545" y="1587428"/>
                  <a:pt x="1507840" y="1587510"/>
                  <a:pt x="1508122" y="1587605"/>
                </a:cubicBezTo>
                <a:cubicBezTo>
                  <a:pt x="1508358" y="1587688"/>
                  <a:pt x="1508581" y="1587782"/>
                  <a:pt x="1508817" y="1587877"/>
                </a:cubicBezTo>
                <a:cubicBezTo>
                  <a:pt x="1509146" y="1587995"/>
                  <a:pt x="1509476" y="1588101"/>
                  <a:pt x="1509794" y="1588243"/>
                </a:cubicBezTo>
                <a:cubicBezTo>
                  <a:pt x="1511018" y="1588811"/>
                  <a:pt x="1512148" y="1589555"/>
                  <a:pt x="1513196" y="1590454"/>
                </a:cubicBezTo>
                <a:cubicBezTo>
                  <a:pt x="1513490" y="1590702"/>
                  <a:pt x="1513784" y="1590903"/>
                  <a:pt x="1514055" y="1591175"/>
                </a:cubicBezTo>
                <a:cubicBezTo>
                  <a:pt x="1514220" y="1591329"/>
                  <a:pt x="1514114" y="1591612"/>
                  <a:pt x="1513914" y="1591660"/>
                </a:cubicBezTo>
                <a:cubicBezTo>
                  <a:pt x="1513726" y="1591695"/>
                  <a:pt x="1513573" y="1591695"/>
                  <a:pt x="1513396" y="1591731"/>
                </a:cubicBezTo>
                <a:cubicBezTo>
                  <a:pt x="1513278" y="1591754"/>
                  <a:pt x="1513172" y="1591766"/>
                  <a:pt x="1513055" y="1591778"/>
                </a:cubicBezTo>
                <a:cubicBezTo>
                  <a:pt x="1512760" y="1591837"/>
                  <a:pt x="1512490" y="1591873"/>
                  <a:pt x="1512207" y="1591908"/>
                </a:cubicBezTo>
                <a:cubicBezTo>
                  <a:pt x="1511360" y="1592003"/>
                  <a:pt x="1510524" y="1592050"/>
                  <a:pt x="1509723" y="1592038"/>
                </a:cubicBezTo>
                <a:cubicBezTo>
                  <a:pt x="1507828" y="1592003"/>
                  <a:pt x="1505968" y="1591790"/>
                  <a:pt x="1503731" y="1591884"/>
                </a:cubicBezTo>
                <a:cubicBezTo>
                  <a:pt x="1501589" y="1591955"/>
                  <a:pt x="1499505" y="1592204"/>
                  <a:pt x="1497469" y="1592570"/>
                </a:cubicBezTo>
                <a:cubicBezTo>
                  <a:pt x="1493784" y="1593244"/>
                  <a:pt x="1490264" y="1594402"/>
                  <a:pt x="1486839" y="1595880"/>
                </a:cubicBezTo>
                <a:cubicBezTo>
                  <a:pt x="1484955" y="1596708"/>
                  <a:pt x="1483095" y="1597618"/>
                  <a:pt x="1481271" y="1598635"/>
                </a:cubicBezTo>
                <a:cubicBezTo>
                  <a:pt x="1481094" y="1598729"/>
                  <a:pt x="1480918" y="1598800"/>
                  <a:pt x="1480741" y="1598906"/>
                </a:cubicBezTo>
                <a:cubicBezTo>
                  <a:pt x="1479352" y="1599687"/>
                  <a:pt x="1477975" y="1600514"/>
                  <a:pt x="1476609" y="1601330"/>
                </a:cubicBezTo>
                <a:cubicBezTo>
                  <a:pt x="1477939" y="1601058"/>
                  <a:pt x="1479281" y="1600881"/>
                  <a:pt x="1480623" y="1600739"/>
                </a:cubicBezTo>
                <a:cubicBezTo>
                  <a:pt x="1481435" y="1600656"/>
                  <a:pt x="1482260" y="1600573"/>
                  <a:pt x="1483072" y="1600573"/>
                </a:cubicBezTo>
                <a:cubicBezTo>
                  <a:pt x="1483896" y="1600561"/>
                  <a:pt x="1484037" y="1601578"/>
                  <a:pt x="1483448" y="1602004"/>
                </a:cubicBezTo>
                <a:cubicBezTo>
                  <a:pt x="1482271" y="1602867"/>
                  <a:pt x="1481012" y="1603588"/>
                  <a:pt x="1479729" y="1604262"/>
                </a:cubicBezTo>
                <a:cubicBezTo>
                  <a:pt x="1477033" y="1605669"/>
                  <a:pt x="1474149" y="1606732"/>
                  <a:pt x="1471241" y="1607678"/>
                </a:cubicBezTo>
                <a:cubicBezTo>
                  <a:pt x="1473913" y="1607158"/>
                  <a:pt x="1476644" y="1606732"/>
                  <a:pt x="1479387" y="1606378"/>
                </a:cubicBezTo>
                <a:cubicBezTo>
                  <a:pt x="1479458" y="1606366"/>
                  <a:pt x="1479540" y="1606366"/>
                  <a:pt x="1479623" y="1606354"/>
                </a:cubicBezTo>
                <a:cubicBezTo>
                  <a:pt x="1481024" y="1606177"/>
                  <a:pt x="1482448" y="1606023"/>
                  <a:pt x="1483861" y="1605905"/>
                </a:cubicBezTo>
                <a:cubicBezTo>
                  <a:pt x="1485709" y="1605739"/>
                  <a:pt x="1487545" y="1605657"/>
                  <a:pt x="1489393" y="1605597"/>
                </a:cubicBezTo>
                <a:cubicBezTo>
                  <a:pt x="1489676" y="1605586"/>
                  <a:pt x="1489958" y="1605574"/>
                  <a:pt x="1490229" y="1605562"/>
                </a:cubicBezTo>
                <a:cubicBezTo>
                  <a:pt x="1490771" y="1605550"/>
                  <a:pt x="1491312" y="1605503"/>
                  <a:pt x="1491854" y="1605503"/>
                </a:cubicBezTo>
                <a:cubicBezTo>
                  <a:pt x="1495091" y="1605479"/>
                  <a:pt x="1498281" y="1605692"/>
                  <a:pt x="1501448" y="1606047"/>
                </a:cubicBezTo>
                <a:cubicBezTo>
                  <a:pt x="1503202" y="1606248"/>
                  <a:pt x="1504956" y="1606461"/>
                  <a:pt x="1506674" y="1606792"/>
                </a:cubicBezTo>
                <a:cubicBezTo>
                  <a:pt x="1508935" y="1607241"/>
                  <a:pt x="1511171" y="1607808"/>
                  <a:pt x="1513337" y="1608506"/>
                </a:cubicBezTo>
                <a:cubicBezTo>
                  <a:pt x="1514679" y="1608931"/>
                  <a:pt x="1515974" y="1609475"/>
                  <a:pt x="1517269" y="1610019"/>
                </a:cubicBezTo>
                <a:cubicBezTo>
                  <a:pt x="1519094" y="1610775"/>
                  <a:pt x="1520848" y="1611650"/>
                  <a:pt x="1522566" y="1612631"/>
                </a:cubicBezTo>
                <a:cubicBezTo>
                  <a:pt x="1522755" y="1612738"/>
                  <a:pt x="1522955" y="1612844"/>
                  <a:pt x="1523143" y="1612962"/>
                </a:cubicBezTo>
                <a:cubicBezTo>
                  <a:pt x="1523225" y="1612998"/>
                  <a:pt x="1523308" y="1613045"/>
                  <a:pt x="1523390" y="1613092"/>
                </a:cubicBezTo>
                <a:cubicBezTo>
                  <a:pt x="1523579" y="1613199"/>
                  <a:pt x="1523779" y="1613293"/>
                  <a:pt x="1523967" y="1613412"/>
                </a:cubicBezTo>
                <a:cubicBezTo>
                  <a:pt x="1524332" y="1613636"/>
                  <a:pt x="1524720" y="1613802"/>
                  <a:pt x="1525085" y="1614038"/>
                </a:cubicBezTo>
                <a:cubicBezTo>
                  <a:pt x="1525168" y="1614086"/>
                  <a:pt x="1525227" y="1614145"/>
                  <a:pt x="1525309" y="1614192"/>
                </a:cubicBezTo>
                <a:cubicBezTo>
                  <a:pt x="1525933" y="1614606"/>
                  <a:pt x="1526486" y="1615020"/>
                  <a:pt x="1527050" y="1615433"/>
                </a:cubicBezTo>
                <a:cubicBezTo>
                  <a:pt x="1527781" y="1615965"/>
                  <a:pt x="1528452" y="1616497"/>
                  <a:pt x="1529100" y="1617029"/>
                </a:cubicBezTo>
                <a:cubicBezTo>
                  <a:pt x="1529217" y="1617124"/>
                  <a:pt x="1529335" y="1617218"/>
                  <a:pt x="1529441" y="1617313"/>
                </a:cubicBezTo>
                <a:cubicBezTo>
                  <a:pt x="1530418" y="1618129"/>
                  <a:pt x="1531325" y="1618956"/>
                  <a:pt x="1532137" y="1619795"/>
                </a:cubicBezTo>
                <a:cubicBezTo>
                  <a:pt x="1532207" y="1619866"/>
                  <a:pt x="1532278" y="1619937"/>
                  <a:pt x="1532349" y="1620008"/>
                </a:cubicBezTo>
                <a:cubicBezTo>
                  <a:pt x="1532961" y="1620658"/>
                  <a:pt x="1533549" y="1621309"/>
                  <a:pt x="1534091" y="1621971"/>
                </a:cubicBezTo>
                <a:cubicBezTo>
                  <a:pt x="1534256" y="1621947"/>
                  <a:pt x="1534409" y="1621900"/>
                  <a:pt x="1534574" y="1621876"/>
                </a:cubicBezTo>
                <a:cubicBezTo>
                  <a:pt x="1536045" y="1621651"/>
                  <a:pt x="1537481" y="1621380"/>
                  <a:pt x="1538870" y="1621037"/>
                </a:cubicBezTo>
                <a:cubicBezTo>
                  <a:pt x="1539106" y="1620978"/>
                  <a:pt x="1539318" y="1620895"/>
                  <a:pt x="1539553" y="1620836"/>
                </a:cubicBezTo>
                <a:cubicBezTo>
                  <a:pt x="1541142" y="1620422"/>
                  <a:pt x="1542696" y="1619902"/>
                  <a:pt x="1544226" y="1619299"/>
                </a:cubicBezTo>
                <a:cubicBezTo>
                  <a:pt x="1544638" y="1619133"/>
                  <a:pt x="1545039" y="1618968"/>
                  <a:pt x="1545439" y="1618802"/>
                </a:cubicBezTo>
                <a:cubicBezTo>
                  <a:pt x="1545851" y="1618625"/>
                  <a:pt x="1546263" y="1618483"/>
                  <a:pt x="1546663" y="1618294"/>
                </a:cubicBezTo>
                <a:cubicBezTo>
                  <a:pt x="1546710" y="1618282"/>
                  <a:pt x="1546746" y="1618270"/>
                  <a:pt x="1546781" y="1618259"/>
                </a:cubicBezTo>
                <a:cubicBezTo>
                  <a:pt x="1546805" y="1618247"/>
                  <a:pt x="1546828" y="1618235"/>
                  <a:pt x="1546852" y="1618223"/>
                </a:cubicBezTo>
                <a:cubicBezTo>
                  <a:pt x="1548099" y="1617715"/>
                  <a:pt x="1549159" y="1617112"/>
                  <a:pt x="1550136" y="1616462"/>
                </a:cubicBezTo>
                <a:cubicBezTo>
                  <a:pt x="1550395" y="1616320"/>
                  <a:pt x="1550642" y="1616214"/>
                  <a:pt x="1550889" y="1616072"/>
                </a:cubicBezTo>
                <a:cubicBezTo>
                  <a:pt x="1550925" y="1616048"/>
                  <a:pt x="1550948" y="1616024"/>
                  <a:pt x="1550995" y="1616001"/>
                </a:cubicBezTo>
                <a:cubicBezTo>
                  <a:pt x="1552608" y="1615031"/>
                  <a:pt x="1553703" y="1614216"/>
                  <a:pt x="1554527" y="1613471"/>
                </a:cubicBezTo>
                <a:cubicBezTo>
                  <a:pt x="1555516" y="1612572"/>
                  <a:pt x="1556022" y="1611792"/>
                  <a:pt x="1556057" y="1611071"/>
                </a:cubicBezTo>
                <a:cubicBezTo>
                  <a:pt x="1556081" y="1610693"/>
                  <a:pt x="1555998" y="1610326"/>
                  <a:pt x="1555798" y="1609972"/>
                </a:cubicBezTo>
                <a:cubicBezTo>
                  <a:pt x="1555692" y="1609771"/>
                  <a:pt x="1555551" y="1609581"/>
                  <a:pt x="1555386" y="1609392"/>
                </a:cubicBezTo>
                <a:close/>
                <a:moveTo>
                  <a:pt x="1593396" y="1644385"/>
                </a:moveTo>
                <a:cubicBezTo>
                  <a:pt x="1593678" y="1644574"/>
                  <a:pt x="1593914" y="1644834"/>
                  <a:pt x="1593984" y="1645259"/>
                </a:cubicBezTo>
                <a:cubicBezTo>
                  <a:pt x="1594043" y="1645626"/>
                  <a:pt x="1594090" y="1646016"/>
                  <a:pt x="1594126" y="1646418"/>
                </a:cubicBezTo>
                <a:cubicBezTo>
                  <a:pt x="1594208" y="1647222"/>
                  <a:pt x="1594243" y="1648049"/>
                  <a:pt x="1594196" y="1648889"/>
                </a:cubicBezTo>
                <a:cubicBezTo>
                  <a:pt x="1594149" y="1649846"/>
                  <a:pt x="1594020" y="1650780"/>
                  <a:pt x="1593725" y="1651608"/>
                </a:cubicBezTo>
                <a:cubicBezTo>
                  <a:pt x="1592807" y="1654126"/>
                  <a:pt x="1592854" y="1655225"/>
                  <a:pt x="1592807" y="1657625"/>
                </a:cubicBezTo>
                <a:cubicBezTo>
                  <a:pt x="1592795" y="1658263"/>
                  <a:pt x="1592277" y="1658701"/>
                  <a:pt x="1591854" y="1659091"/>
                </a:cubicBezTo>
                <a:cubicBezTo>
                  <a:pt x="1591571" y="1659339"/>
                  <a:pt x="1591159" y="1659351"/>
                  <a:pt x="1590830" y="1659233"/>
                </a:cubicBezTo>
                <a:cubicBezTo>
                  <a:pt x="1589087" y="1658653"/>
                  <a:pt x="1588746" y="1656667"/>
                  <a:pt x="1588981" y="1654906"/>
                </a:cubicBezTo>
                <a:cubicBezTo>
                  <a:pt x="1589017" y="1654622"/>
                  <a:pt x="1589087" y="1654386"/>
                  <a:pt x="1589158" y="1654126"/>
                </a:cubicBezTo>
                <a:cubicBezTo>
                  <a:pt x="1589205" y="1653889"/>
                  <a:pt x="1589240" y="1653617"/>
                  <a:pt x="1589311" y="1653404"/>
                </a:cubicBezTo>
                <a:cubicBezTo>
                  <a:pt x="1589617" y="1652530"/>
                  <a:pt x="1590041" y="1651714"/>
                  <a:pt x="1590406" y="1650875"/>
                </a:cubicBezTo>
                <a:cubicBezTo>
                  <a:pt x="1590747" y="1650083"/>
                  <a:pt x="1591041" y="1649279"/>
                  <a:pt x="1591147" y="1648404"/>
                </a:cubicBezTo>
                <a:cubicBezTo>
                  <a:pt x="1591171" y="1648156"/>
                  <a:pt x="1591183" y="1647919"/>
                  <a:pt x="1591206" y="1647671"/>
                </a:cubicBezTo>
                <a:cubicBezTo>
                  <a:pt x="1591218" y="1647541"/>
                  <a:pt x="1591230" y="1647411"/>
                  <a:pt x="1591241" y="1647281"/>
                </a:cubicBezTo>
                <a:cubicBezTo>
                  <a:pt x="1591300" y="1646548"/>
                  <a:pt x="1591371" y="1645803"/>
                  <a:pt x="1591595" y="1645094"/>
                </a:cubicBezTo>
                <a:cubicBezTo>
                  <a:pt x="1591889" y="1644172"/>
                  <a:pt x="1592783" y="1643994"/>
                  <a:pt x="1593396" y="1644385"/>
                </a:cubicBezTo>
                <a:close/>
                <a:moveTo>
                  <a:pt x="1300279" y="1373809"/>
                </a:moveTo>
                <a:lnTo>
                  <a:pt x="1300267" y="1373809"/>
                </a:lnTo>
                <a:cubicBezTo>
                  <a:pt x="1298525" y="1372178"/>
                  <a:pt x="1296735" y="1370629"/>
                  <a:pt x="1294887" y="1369175"/>
                </a:cubicBezTo>
                <a:cubicBezTo>
                  <a:pt x="1294240" y="1368667"/>
                  <a:pt x="1293616" y="1368123"/>
                  <a:pt x="1292957" y="1367638"/>
                </a:cubicBezTo>
                <a:cubicBezTo>
                  <a:pt x="1293039" y="1368513"/>
                  <a:pt x="1293133" y="1369329"/>
                  <a:pt x="1293216" y="1370156"/>
                </a:cubicBezTo>
                <a:cubicBezTo>
                  <a:pt x="1293227" y="1370310"/>
                  <a:pt x="1293239" y="1370464"/>
                  <a:pt x="1293263" y="1370606"/>
                </a:cubicBezTo>
                <a:cubicBezTo>
                  <a:pt x="1293451" y="1372391"/>
                  <a:pt x="1293639" y="1374093"/>
                  <a:pt x="1293828" y="1375689"/>
                </a:cubicBezTo>
                <a:cubicBezTo>
                  <a:pt x="1294134" y="1378183"/>
                  <a:pt x="1294440" y="1380441"/>
                  <a:pt x="1294758" y="1382510"/>
                </a:cubicBezTo>
                <a:cubicBezTo>
                  <a:pt x="1294781" y="1382664"/>
                  <a:pt x="1294805" y="1382817"/>
                  <a:pt x="1294828" y="1382971"/>
                </a:cubicBezTo>
                <a:cubicBezTo>
                  <a:pt x="1294887" y="1383349"/>
                  <a:pt x="1294958" y="1383739"/>
                  <a:pt x="1295017" y="1384106"/>
                </a:cubicBezTo>
                <a:cubicBezTo>
                  <a:pt x="1295123" y="1384792"/>
                  <a:pt x="1295240" y="1385454"/>
                  <a:pt x="1295358" y="1386092"/>
                </a:cubicBezTo>
                <a:cubicBezTo>
                  <a:pt x="1296253" y="1386139"/>
                  <a:pt x="1297183" y="1386305"/>
                  <a:pt x="1298183" y="1386719"/>
                </a:cubicBezTo>
                <a:cubicBezTo>
                  <a:pt x="1299431" y="1387239"/>
                  <a:pt x="1300679" y="1387475"/>
                  <a:pt x="1301915" y="1387641"/>
                </a:cubicBezTo>
                <a:cubicBezTo>
                  <a:pt x="1302539" y="1387723"/>
                  <a:pt x="1303151" y="1387794"/>
                  <a:pt x="1303775" y="1387853"/>
                </a:cubicBezTo>
                <a:cubicBezTo>
                  <a:pt x="1305800" y="1388031"/>
                  <a:pt x="1307813" y="1388161"/>
                  <a:pt x="1309837" y="1388929"/>
                </a:cubicBezTo>
                <a:cubicBezTo>
                  <a:pt x="1309932" y="1388965"/>
                  <a:pt x="1310002" y="1389059"/>
                  <a:pt x="1310085" y="1389095"/>
                </a:cubicBezTo>
                <a:cubicBezTo>
                  <a:pt x="1311285" y="1389650"/>
                  <a:pt x="1312157" y="1390667"/>
                  <a:pt x="1313004" y="1391731"/>
                </a:cubicBezTo>
                <a:cubicBezTo>
                  <a:pt x="1313110" y="1391873"/>
                  <a:pt x="1313240" y="1392003"/>
                  <a:pt x="1313357" y="1392145"/>
                </a:cubicBezTo>
                <a:cubicBezTo>
                  <a:pt x="1314075" y="1393043"/>
                  <a:pt x="1314841" y="1393906"/>
                  <a:pt x="1315888" y="1394403"/>
                </a:cubicBezTo>
                <a:cubicBezTo>
                  <a:pt x="1315441" y="1393504"/>
                  <a:pt x="1314970" y="1392618"/>
                  <a:pt x="1314487" y="1391743"/>
                </a:cubicBezTo>
                <a:cubicBezTo>
                  <a:pt x="1314040" y="1390951"/>
                  <a:pt x="1313604" y="1390159"/>
                  <a:pt x="1313134" y="1389390"/>
                </a:cubicBezTo>
                <a:cubicBezTo>
                  <a:pt x="1312792" y="1388835"/>
                  <a:pt x="1312415" y="1388303"/>
                  <a:pt x="1312062" y="1387747"/>
                </a:cubicBezTo>
                <a:cubicBezTo>
                  <a:pt x="1311050" y="1386210"/>
                  <a:pt x="1309990" y="1384697"/>
                  <a:pt x="1308860" y="1383231"/>
                </a:cubicBezTo>
                <a:cubicBezTo>
                  <a:pt x="1308590" y="1382888"/>
                  <a:pt x="1308319" y="1382545"/>
                  <a:pt x="1308048" y="1382214"/>
                </a:cubicBezTo>
                <a:cubicBezTo>
                  <a:pt x="1306918" y="1380796"/>
                  <a:pt x="1305753" y="1379436"/>
                  <a:pt x="1304540" y="1378112"/>
                </a:cubicBezTo>
                <a:cubicBezTo>
                  <a:pt x="1303834" y="1377356"/>
                  <a:pt x="1303151" y="1376564"/>
                  <a:pt x="1302421" y="1375831"/>
                </a:cubicBezTo>
                <a:cubicBezTo>
                  <a:pt x="1301727" y="1375133"/>
                  <a:pt x="1300997" y="1374483"/>
                  <a:pt x="1300279" y="1373809"/>
                </a:cubicBezTo>
                <a:close/>
                <a:moveTo>
                  <a:pt x="1236063" y="1313992"/>
                </a:moveTo>
                <a:cubicBezTo>
                  <a:pt x="1236169" y="1317645"/>
                  <a:pt x="1229683" y="1327126"/>
                  <a:pt x="1229754" y="1322634"/>
                </a:cubicBezTo>
                <a:cubicBezTo>
                  <a:pt x="1229765" y="1322421"/>
                  <a:pt x="1229824" y="1322208"/>
                  <a:pt x="1229848" y="1321995"/>
                </a:cubicBezTo>
                <a:cubicBezTo>
                  <a:pt x="1229989" y="1320411"/>
                  <a:pt x="1230542" y="1318744"/>
                  <a:pt x="1231307" y="1317231"/>
                </a:cubicBezTo>
                <a:lnTo>
                  <a:pt x="1231307" y="1317243"/>
                </a:lnTo>
                <a:cubicBezTo>
                  <a:pt x="1233144" y="1313566"/>
                  <a:pt x="1235969" y="1311013"/>
                  <a:pt x="1236063" y="1313992"/>
                </a:cubicBezTo>
                <a:close/>
                <a:moveTo>
                  <a:pt x="1580060" y="1631298"/>
                </a:moveTo>
                <a:cubicBezTo>
                  <a:pt x="1578977" y="1633414"/>
                  <a:pt x="1578094" y="1635625"/>
                  <a:pt x="1577435" y="1637883"/>
                </a:cubicBezTo>
                <a:cubicBezTo>
                  <a:pt x="1577129" y="1638911"/>
                  <a:pt x="1576834" y="1639940"/>
                  <a:pt x="1576623" y="1640956"/>
                </a:cubicBezTo>
                <a:cubicBezTo>
                  <a:pt x="1576046" y="1643805"/>
                  <a:pt x="1575587" y="1646690"/>
                  <a:pt x="1575139" y="1649563"/>
                </a:cubicBezTo>
                <a:cubicBezTo>
                  <a:pt x="1575103" y="1649787"/>
                  <a:pt x="1575057" y="1650000"/>
                  <a:pt x="1575021" y="1650225"/>
                </a:cubicBezTo>
                <a:cubicBezTo>
                  <a:pt x="1574716" y="1652187"/>
                  <a:pt x="1574351" y="1654137"/>
                  <a:pt x="1574009" y="1656088"/>
                </a:cubicBezTo>
                <a:cubicBezTo>
                  <a:pt x="1573986" y="1656230"/>
                  <a:pt x="1573962" y="1656372"/>
                  <a:pt x="1573927" y="1656514"/>
                </a:cubicBezTo>
                <a:cubicBezTo>
                  <a:pt x="1573727" y="1657637"/>
                  <a:pt x="1573574" y="1658760"/>
                  <a:pt x="1573350" y="1659871"/>
                </a:cubicBezTo>
                <a:cubicBezTo>
                  <a:pt x="1573126" y="1660923"/>
                  <a:pt x="1572644" y="1662105"/>
                  <a:pt x="1572008" y="1663323"/>
                </a:cubicBezTo>
                <a:cubicBezTo>
                  <a:pt x="1571973" y="1663382"/>
                  <a:pt x="1571937" y="1663453"/>
                  <a:pt x="1571902" y="1663524"/>
                </a:cubicBezTo>
                <a:cubicBezTo>
                  <a:pt x="1572020" y="1663619"/>
                  <a:pt x="1572090" y="1663725"/>
                  <a:pt x="1572208" y="1663819"/>
                </a:cubicBezTo>
                <a:cubicBezTo>
                  <a:pt x="1573079" y="1664529"/>
                  <a:pt x="1574056" y="1665191"/>
                  <a:pt x="1575245" y="1665829"/>
                </a:cubicBezTo>
                <a:cubicBezTo>
                  <a:pt x="1575292" y="1665794"/>
                  <a:pt x="1575316" y="1665747"/>
                  <a:pt x="1575375" y="1665711"/>
                </a:cubicBezTo>
                <a:cubicBezTo>
                  <a:pt x="1575775" y="1665463"/>
                  <a:pt x="1576140" y="1665143"/>
                  <a:pt x="1576504" y="1664824"/>
                </a:cubicBezTo>
                <a:cubicBezTo>
                  <a:pt x="1577670" y="1663808"/>
                  <a:pt x="1578671" y="1662507"/>
                  <a:pt x="1579483" y="1660911"/>
                </a:cubicBezTo>
                <a:cubicBezTo>
                  <a:pt x="1579707" y="1660462"/>
                  <a:pt x="1579895" y="1659966"/>
                  <a:pt x="1580094" y="1659481"/>
                </a:cubicBezTo>
                <a:cubicBezTo>
                  <a:pt x="1580083" y="1659351"/>
                  <a:pt x="1580036" y="1659256"/>
                  <a:pt x="1580025" y="1659114"/>
                </a:cubicBezTo>
                <a:cubicBezTo>
                  <a:pt x="1579942" y="1657790"/>
                  <a:pt x="1579966" y="1656348"/>
                  <a:pt x="1579954" y="1654953"/>
                </a:cubicBezTo>
                <a:cubicBezTo>
                  <a:pt x="1579942" y="1653937"/>
                  <a:pt x="1579872" y="1652967"/>
                  <a:pt x="1579895" y="1651927"/>
                </a:cubicBezTo>
                <a:cubicBezTo>
                  <a:pt x="1579919" y="1650827"/>
                  <a:pt x="1580048" y="1649693"/>
                  <a:pt x="1580118" y="1648581"/>
                </a:cubicBezTo>
                <a:cubicBezTo>
                  <a:pt x="1580260" y="1646430"/>
                  <a:pt x="1580483" y="1644325"/>
                  <a:pt x="1580802" y="1642198"/>
                </a:cubicBezTo>
                <a:cubicBezTo>
                  <a:pt x="1581025" y="1640708"/>
                  <a:pt x="1581261" y="1639207"/>
                  <a:pt x="1581590" y="1637764"/>
                </a:cubicBezTo>
                <a:cubicBezTo>
                  <a:pt x="1581390" y="1636523"/>
                  <a:pt x="1581143" y="1635294"/>
                  <a:pt x="1580849" y="1634111"/>
                </a:cubicBezTo>
                <a:cubicBezTo>
                  <a:pt x="1580613" y="1633142"/>
                  <a:pt x="1580354" y="1632196"/>
                  <a:pt x="1580060" y="1631298"/>
                </a:cubicBezTo>
                <a:close/>
                <a:moveTo>
                  <a:pt x="882586" y="983885"/>
                </a:moveTo>
                <a:cubicBezTo>
                  <a:pt x="883297" y="985098"/>
                  <a:pt x="885674" y="991361"/>
                  <a:pt x="887987" y="996455"/>
                </a:cubicBezTo>
                <a:cubicBezTo>
                  <a:pt x="888659" y="997941"/>
                  <a:pt x="886546" y="999298"/>
                  <a:pt x="885773" y="997789"/>
                </a:cubicBezTo>
                <a:cubicBezTo>
                  <a:pt x="883603" y="993549"/>
                  <a:pt x="880679" y="989414"/>
                  <a:pt x="880042" y="984648"/>
                </a:cubicBezTo>
                <a:cubicBezTo>
                  <a:pt x="879827" y="983048"/>
                  <a:pt x="881842" y="982613"/>
                  <a:pt x="882586" y="983885"/>
                </a:cubicBezTo>
                <a:close/>
                <a:moveTo>
                  <a:pt x="1146256" y="1227184"/>
                </a:moveTo>
                <a:cubicBezTo>
                  <a:pt x="1149823" y="1233225"/>
                  <a:pt x="1163902" y="1250757"/>
                  <a:pt x="1164314" y="1251797"/>
                </a:cubicBezTo>
                <a:cubicBezTo>
                  <a:pt x="1166751" y="1258062"/>
                  <a:pt x="1156521" y="1255698"/>
                  <a:pt x="1143443" y="1229028"/>
                </a:cubicBezTo>
                <a:cubicBezTo>
                  <a:pt x="1142524" y="1227137"/>
                  <a:pt x="1145126" y="1225257"/>
                  <a:pt x="1146256" y="1227184"/>
                </a:cubicBezTo>
                <a:close/>
                <a:moveTo>
                  <a:pt x="1600012" y="1644396"/>
                </a:moveTo>
                <a:cubicBezTo>
                  <a:pt x="1600600" y="1645507"/>
                  <a:pt x="1601083" y="1646819"/>
                  <a:pt x="1601283" y="1648144"/>
                </a:cubicBezTo>
                <a:cubicBezTo>
                  <a:pt x="1601483" y="1649515"/>
                  <a:pt x="1601377" y="1650910"/>
                  <a:pt x="1600731" y="1652139"/>
                </a:cubicBezTo>
                <a:cubicBezTo>
                  <a:pt x="1599660" y="1654149"/>
                  <a:pt x="1598752" y="1656360"/>
                  <a:pt x="1598411" y="1658641"/>
                </a:cubicBezTo>
                <a:cubicBezTo>
                  <a:pt x="1598281" y="1659563"/>
                  <a:pt x="1598247" y="1660497"/>
                  <a:pt x="1598340" y="1661443"/>
                </a:cubicBezTo>
                <a:cubicBezTo>
                  <a:pt x="1598364" y="1661561"/>
                  <a:pt x="1598340" y="1661679"/>
                  <a:pt x="1598352" y="1661798"/>
                </a:cubicBezTo>
                <a:cubicBezTo>
                  <a:pt x="1598634" y="1663713"/>
                  <a:pt x="1596527" y="1664363"/>
                  <a:pt x="1595562" y="1663358"/>
                </a:cubicBezTo>
                <a:cubicBezTo>
                  <a:pt x="1595315" y="1663098"/>
                  <a:pt x="1595115" y="1662767"/>
                  <a:pt x="1595091" y="1662271"/>
                </a:cubicBezTo>
                <a:cubicBezTo>
                  <a:pt x="1595067" y="1661951"/>
                  <a:pt x="1595103" y="1661656"/>
                  <a:pt x="1595104" y="1661348"/>
                </a:cubicBezTo>
                <a:cubicBezTo>
                  <a:pt x="1595126" y="1658665"/>
                  <a:pt x="1595915" y="1656123"/>
                  <a:pt x="1596998" y="1653676"/>
                </a:cubicBezTo>
                <a:cubicBezTo>
                  <a:pt x="1597528" y="1652458"/>
                  <a:pt x="1598552" y="1651371"/>
                  <a:pt x="1598952" y="1650071"/>
                </a:cubicBezTo>
                <a:cubicBezTo>
                  <a:pt x="1599117" y="1649539"/>
                  <a:pt x="1599200" y="1648983"/>
                  <a:pt x="1599058" y="1648356"/>
                </a:cubicBezTo>
                <a:cubicBezTo>
                  <a:pt x="1598787" y="1647127"/>
                  <a:pt x="1598387" y="1646028"/>
                  <a:pt x="1598399" y="1644774"/>
                </a:cubicBezTo>
                <a:cubicBezTo>
                  <a:pt x="1598399" y="1643911"/>
                  <a:pt x="1599611" y="1643651"/>
                  <a:pt x="1600012" y="1644396"/>
                </a:cubicBezTo>
                <a:close/>
                <a:moveTo>
                  <a:pt x="1613527" y="1656241"/>
                </a:moveTo>
                <a:cubicBezTo>
                  <a:pt x="1613598" y="1656466"/>
                  <a:pt x="1613610" y="1656702"/>
                  <a:pt x="1613657" y="1656927"/>
                </a:cubicBezTo>
                <a:cubicBezTo>
                  <a:pt x="1613845" y="1657967"/>
                  <a:pt x="1613892" y="1659019"/>
                  <a:pt x="1613880" y="1660095"/>
                </a:cubicBezTo>
                <a:cubicBezTo>
                  <a:pt x="1613868" y="1660521"/>
                  <a:pt x="1613868" y="1660934"/>
                  <a:pt x="1613880" y="1661360"/>
                </a:cubicBezTo>
                <a:cubicBezTo>
                  <a:pt x="1613880" y="1661880"/>
                  <a:pt x="1613904" y="1662400"/>
                  <a:pt x="1613963" y="1662921"/>
                </a:cubicBezTo>
                <a:cubicBezTo>
                  <a:pt x="1614021" y="1663488"/>
                  <a:pt x="1614175" y="1664043"/>
                  <a:pt x="1614316" y="1664587"/>
                </a:cubicBezTo>
                <a:cubicBezTo>
                  <a:pt x="1614445" y="1665048"/>
                  <a:pt x="1614551" y="1665498"/>
                  <a:pt x="1614645" y="1665959"/>
                </a:cubicBezTo>
                <a:cubicBezTo>
                  <a:pt x="1614751" y="1666491"/>
                  <a:pt x="1614810" y="1667023"/>
                  <a:pt x="1614740" y="1667590"/>
                </a:cubicBezTo>
                <a:cubicBezTo>
                  <a:pt x="1614693" y="1668016"/>
                  <a:pt x="1614163" y="1668288"/>
                  <a:pt x="1613786" y="1668087"/>
                </a:cubicBezTo>
                <a:cubicBezTo>
                  <a:pt x="1612927" y="1667649"/>
                  <a:pt x="1612373" y="1666822"/>
                  <a:pt x="1612044" y="1665793"/>
                </a:cubicBezTo>
                <a:cubicBezTo>
                  <a:pt x="1611962" y="1665557"/>
                  <a:pt x="1611926" y="1665285"/>
                  <a:pt x="1611867" y="1665025"/>
                </a:cubicBezTo>
                <a:cubicBezTo>
                  <a:pt x="1611867" y="1665025"/>
                  <a:pt x="1611867" y="1665013"/>
                  <a:pt x="1611867" y="1665013"/>
                </a:cubicBezTo>
                <a:cubicBezTo>
                  <a:pt x="1611585" y="1663642"/>
                  <a:pt x="1611573" y="1662069"/>
                  <a:pt x="1611785" y="1660556"/>
                </a:cubicBezTo>
                <a:cubicBezTo>
                  <a:pt x="1611844" y="1660154"/>
                  <a:pt x="1611914" y="1659764"/>
                  <a:pt x="1611997" y="1659386"/>
                </a:cubicBezTo>
                <a:cubicBezTo>
                  <a:pt x="1612268" y="1658097"/>
                  <a:pt x="1612632" y="1656939"/>
                  <a:pt x="1613045" y="1656182"/>
                </a:cubicBezTo>
                <a:cubicBezTo>
                  <a:pt x="1613162" y="1655969"/>
                  <a:pt x="1613468" y="1656028"/>
                  <a:pt x="1613527" y="1656241"/>
                </a:cubicBezTo>
                <a:close/>
                <a:moveTo>
                  <a:pt x="1619036" y="1659563"/>
                </a:moveTo>
                <a:cubicBezTo>
                  <a:pt x="1619413" y="1660072"/>
                  <a:pt x="1619790" y="1660734"/>
                  <a:pt x="1620131" y="1661431"/>
                </a:cubicBezTo>
                <a:cubicBezTo>
                  <a:pt x="1620331" y="1661821"/>
                  <a:pt x="1620519" y="1662211"/>
                  <a:pt x="1620672" y="1662613"/>
                </a:cubicBezTo>
                <a:cubicBezTo>
                  <a:pt x="1620696" y="1662672"/>
                  <a:pt x="1620696" y="1662732"/>
                  <a:pt x="1620719" y="1662791"/>
                </a:cubicBezTo>
                <a:cubicBezTo>
                  <a:pt x="1621061" y="1663760"/>
                  <a:pt x="1621214" y="1664741"/>
                  <a:pt x="1621096" y="1665592"/>
                </a:cubicBezTo>
                <a:cubicBezTo>
                  <a:pt x="1621084" y="1665699"/>
                  <a:pt x="1621108" y="1665829"/>
                  <a:pt x="1621084" y="1665923"/>
                </a:cubicBezTo>
                <a:cubicBezTo>
                  <a:pt x="1621049" y="1666077"/>
                  <a:pt x="1620931" y="1666136"/>
                  <a:pt x="1620837" y="1666243"/>
                </a:cubicBezTo>
                <a:cubicBezTo>
                  <a:pt x="1620614" y="1666503"/>
                  <a:pt x="1620284" y="1666656"/>
                  <a:pt x="1619943" y="1666408"/>
                </a:cubicBezTo>
                <a:cubicBezTo>
                  <a:pt x="1619801" y="1666302"/>
                  <a:pt x="1619660" y="1666160"/>
                  <a:pt x="1619507" y="1666018"/>
                </a:cubicBezTo>
                <a:cubicBezTo>
                  <a:pt x="1618860" y="1665391"/>
                  <a:pt x="1618271" y="1664481"/>
                  <a:pt x="1617930" y="1663488"/>
                </a:cubicBezTo>
                <a:cubicBezTo>
                  <a:pt x="1617906" y="1663453"/>
                  <a:pt x="1617894" y="1663429"/>
                  <a:pt x="1617882" y="1663394"/>
                </a:cubicBezTo>
                <a:cubicBezTo>
                  <a:pt x="1617800" y="1663122"/>
                  <a:pt x="1617729" y="1662862"/>
                  <a:pt x="1617682" y="1662590"/>
                </a:cubicBezTo>
                <a:cubicBezTo>
                  <a:pt x="1617600" y="1662117"/>
                  <a:pt x="1617553" y="1661644"/>
                  <a:pt x="1617623" y="1661195"/>
                </a:cubicBezTo>
                <a:cubicBezTo>
                  <a:pt x="1617718" y="1660533"/>
                  <a:pt x="1618000" y="1659942"/>
                  <a:pt x="1618542" y="1659492"/>
                </a:cubicBezTo>
                <a:cubicBezTo>
                  <a:pt x="1618695" y="1659374"/>
                  <a:pt x="1618930" y="1659410"/>
                  <a:pt x="1619036" y="1659563"/>
                </a:cubicBezTo>
                <a:close/>
                <a:moveTo>
                  <a:pt x="980235" y="1069825"/>
                </a:moveTo>
                <a:cubicBezTo>
                  <a:pt x="981072" y="1071681"/>
                  <a:pt x="979975" y="1073809"/>
                  <a:pt x="979325" y="1075606"/>
                </a:cubicBezTo>
                <a:cubicBezTo>
                  <a:pt x="978542" y="1077781"/>
                  <a:pt x="975364" y="1076185"/>
                  <a:pt x="976128" y="1074045"/>
                </a:cubicBezTo>
                <a:cubicBezTo>
                  <a:pt x="976731" y="1072343"/>
                  <a:pt x="976828" y="1070203"/>
                  <a:pt x="978596" y="1069305"/>
                </a:cubicBezTo>
                <a:cubicBezTo>
                  <a:pt x="979162" y="1069021"/>
                  <a:pt x="979958" y="1069210"/>
                  <a:pt x="980235" y="1069825"/>
                </a:cubicBezTo>
                <a:close/>
                <a:moveTo>
                  <a:pt x="1634881" y="1670972"/>
                </a:moveTo>
                <a:cubicBezTo>
                  <a:pt x="1633904" y="1671953"/>
                  <a:pt x="1632833" y="1672863"/>
                  <a:pt x="1631597" y="1673679"/>
                </a:cubicBezTo>
                <a:cubicBezTo>
                  <a:pt x="1630242" y="1674565"/>
                  <a:pt x="1628760" y="1675322"/>
                  <a:pt x="1627241" y="1675984"/>
                </a:cubicBezTo>
                <a:cubicBezTo>
                  <a:pt x="1626676" y="1676232"/>
                  <a:pt x="1626111" y="1676492"/>
                  <a:pt x="1625534" y="1676705"/>
                </a:cubicBezTo>
                <a:cubicBezTo>
                  <a:pt x="1625087" y="1679330"/>
                  <a:pt x="1624899" y="1681824"/>
                  <a:pt x="1625911" y="1683976"/>
                </a:cubicBezTo>
                <a:cubicBezTo>
                  <a:pt x="1626111" y="1684401"/>
                  <a:pt x="1626370" y="1684803"/>
                  <a:pt x="1626665" y="1685193"/>
                </a:cubicBezTo>
                <a:cubicBezTo>
                  <a:pt x="1626771" y="1685335"/>
                  <a:pt x="1626877" y="1685477"/>
                  <a:pt x="1627006" y="1685619"/>
                </a:cubicBezTo>
                <a:cubicBezTo>
                  <a:pt x="1627664" y="1686363"/>
                  <a:pt x="1628536" y="1687049"/>
                  <a:pt x="1629702" y="1687664"/>
                </a:cubicBezTo>
                <a:cubicBezTo>
                  <a:pt x="1630938" y="1688314"/>
                  <a:pt x="1632044" y="1689059"/>
                  <a:pt x="1633151" y="1689804"/>
                </a:cubicBezTo>
                <a:cubicBezTo>
                  <a:pt x="1633516" y="1690052"/>
                  <a:pt x="1633928" y="1690253"/>
                  <a:pt x="1634281" y="1690501"/>
                </a:cubicBezTo>
                <a:cubicBezTo>
                  <a:pt x="1634870" y="1687368"/>
                  <a:pt x="1635776" y="1684224"/>
                  <a:pt x="1636388" y="1681138"/>
                </a:cubicBezTo>
                <a:cubicBezTo>
                  <a:pt x="1636624" y="1679933"/>
                  <a:pt x="1636765" y="1678750"/>
                  <a:pt x="1636788" y="1677568"/>
                </a:cubicBezTo>
                <a:cubicBezTo>
                  <a:pt x="1636800" y="1676410"/>
                  <a:pt x="1636694" y="1675239"/>
                  <a:pt x="1636435" y="1674069"/>
                </a:cubicBezTo>
                <a:cubicBezTo>
                  <a:pt x="1636422" y="1674033"/>
                  <a:pt x="1636435" y="1673998"/>
                  <a:pt x="1636423" y="1673963"/>
                </a:cubicBezTo>
                <a:cubicBezTo>
                  <a:pt x="1636423" y="1673951"/>
                  <a:pt x="1636412" y="1673927"/>
                  <a:pt x="1636400" y="1673915"/>
                </a:cubicBezTo>
                <a:cubicBezTo>
                  <a:pt x="1636188" y="1673017"/>
                  <a:pt x="1635588" y="1672000"/>
                  <a:pt x="1634881" y="1670972"/>
                </a:cubicBezTo>
                <a:close/>
                <a:moveTo>
                  <a:pt x="1557670" y="1598587"/>
                </a:moveTo>
                <a:cubicBezTo>
                  <a:pt x="1557364" y="1598824"/>
                  <a:pt x="1557046" y="1599084"/>
                  <a:pt x="1556728" y="1599320"/>
                </a:cubicBezTo>
                <a:cubicBezTo>
                  <a:pt x="1555916" y="1599923"/>
                  <a:pt x="1555104" y="1600491"/>
                  <a:pt x="1554280" y="1600999"/>
                </a:cubicBezTo>
                <a:cubicBezTo>
                  <a:pt x="1554374" y="1601058"/>
                  <a:pt x="1554468" y="1601105"/>
                  <a:pt x="1554550" y="1601164"/>
                </a:cubicBezTo>
                <a:cubicBezTo>
                  <a:pt x="1555198" y="1601555"/>
                  <a:pt x="1555822" y="1601933"/>
                  <a:pt x="1556457" y="1602311"/>
                </a:cubicBezTo>
                <a:cubicBezTo>
                  <a:pt x="1556787" y="1601365"/>
                  <a:pt x="1557081" y="1600443"/>
                  <a:pt x="1557376" y="1599545"/>
                </a:cubicBezTo>
                <a:cubicBezTo>
                  <a:pt x="1557470" y="1599226"/>
                  <a:pt x="1557576" y="1598895"/>
                  <a:pt x="1557670" y="1598587"/>
                </a:cubicBezTo>
                <a:close/>
                <a:moveTo>
                  <a:pt x="1605651" y="1642281"/>
                </a:moveTo>
                <a:cubicBezTo>
                  <a:pt x="1607252" y="1643380"/>
                  <a:pt x="1608005" y="1644905"/>
                  <a:pt x="1608288" y="1646643"/>
                </a:cubicBezTo>
                <a:cubicBezTo>
                  <a:pt x="1608418" y="1647458"/>
                  <a:pt x="1608452" y="1648322"/>
                  <a:pt x="1608405" y="1649220"/>
                </a:cubicBezTo>
                <a:cubicBezTo>
                  <a:pt x="1608240" y="1652175"/>
                  <a:pt x="1607275" y="1655509"/>
                  <a:pt x="1606640" y="1658642"/>
                </a:cubicBezTo>
                <a:cubicBezTo>
                  <a:pt x="1606629" y="1658701"/>
                  <a:pt x="1606616" y="1658760"/>
                  <a:pt x="1606605" y="1658807"/>
                </a:cubicBezTo>
                <a:cubicBezTo>
                  <a:pt x="1606345" y="1660108"/>
                  <a:pt x="1606145" y="1661373"/>
                  <a:pt x="1606098" y="1662555"/>
                </a:cubicBezTo>
                <a:cubicBezTo>
                  <a:pt x="1606028" y="1664115"/>
                  <a:pt x="1606205" y="1665522"/>
                  <a:pt x="1606816" y="1666692"/>
                </a:cubicBezTo>
                <a:cubicBezTo>
                  <a:pt x="1607381" y="1667768"/>
                  <a:pt x="1606734" y="1668773"/>
                  <a:pt x="1605886" y="1669151"/>
                </a:cubicBezTo>
                <a:cubicBezTo>
                  <a:pt x="1605203" y="1669459"/>
                  <a:pt x="1604391" y="1669364"/>
                  <a:pt x="1603945" y="1668489"/>
                </a:cubicBezTo>
                <a:cubicBezTo>
                  <a:pt x="1603685" y="1667981"/>
                  <a:pt x="1603602" y="1667473"/>
                  <a:pt x="1603438" y="1666964"/>
                </a:cubicBezTo>
                <a:cubicBezTo>
                  <a:pt x="1602896" y="1665238"/>
                  <a:pt x="1602802" y="1663501"/>
                  <a:pt x="1603014" y="1661739"/>
                </a:cubicBezTo>
                <a:cubicBezTo>
                  <a:pt x="1603215" y="1660096"/>
                  <a:pt x="1603579" y="1658441"/>
                  <a:pt x="1604003" y="1656774"/>
                </a:cubicBezTo>
                <a:cubicBezTo>
                  <a:pt x="1604439" y="1655060"/>
                  <a:pt x="1604922" y="1653334"/>
                  <a:pt x="1605287" y="1651584"/>
                </a:cubicBezTo>
                <a:cubicBezTo>
                  <a:pt x="1605356" y="1651241"/>
                  <a:pt x="1605462" y="1650887"/>
                  <a:pt x="1605521" y="1650532"/>
                </a:cubicBezTo>
                <a:cubicBezTo>
                  <a:pt x="1605534" y="1650461"/>
                  <a:pt x="1605521" y="1650402"/>
                  <a:pt x="1605534" y="1650331"/>
                </a:cubicBezTo>
                <a:cubicBezTo>
                  <a:pt x="1605933" y="1647636"/>
                  <a:pt x="1605333" y="1645922"/>
                  <a:pt x="1604532" y="1643439"/>
                </a:cubicBezTo>
                <a:cubicBezTo>
                  <a:pt x="1604510" y="1643368"/>
                  <a:pt x="1604486" y="1643321"/>
                  <a:pt x="1604462" y="1643250"/>
                </a:cubicBezTo>
                <a:cubicBezTo>
                  <a:pt x="1604273" y="1642647"/>
                  <a:pt x="1604745" y="1642091"/>
                  <a:pt x="1605297" y="1642174"/>
                </a:cubicBezTo>
                <a:cubicBezTo>
                  <a:pt x="1605415" y="1642198"/>
                  <a:pt x="1605533" y="1642198"/>
                  <a:pt x="1605651" y="1642281"/>
                </a:cubicBezTo>
                <a:close/>
                <a:moveTo>
                  <a:pt x="722073" y="825893"/>
                </a:moveTo>
                <a:cubicBezTo>
                  <a:pt x="720333" y="824400"/>
                  <a:pt x="715921" y="822059"/>
                  <a:pt x="713194" y="820710"/>
                </a:cubicBezTo>
                <a:cubicBezTo>
                  <a:pt x="712352" y="820294"/>
                  <a:pt x="711634" y="819951"/>
                  <a:pt x="711254" y="819786"/>
                </a:cubicBezTo>
                <a:cubicBezTo>
                  <a:pt x="704726" y="816912"/>
                  <a:pt x="697430" y="815571"/>
                  <a:pt x="697430" y="815571"/>
                </a:cubicBezTo>
                <a:cubicBezTo>
                  <a:pt x="698534" y="817990"/>
                  <a:pt x="699583" y="820532"/>
                  <a:pt x="701320" y="822578"/>
                </a:cubicBezTo>
                <a:lnTo>
                  <a:pt x="701318" y="822577"/>
                </a:lnTo>
                <a:cubicBezTo>
                  <a:pt x="702959" y="824514"/>
                  <a:pt x="704678" y="825499"/>
                  <a:pt x="706638" y="825998"/>
                </a:cubicBezTo>
                <a:cubicBezTo>
                  <a:pt x="707462" y="826209"/>
                  <a:pt x="708350" y="826317"/>
                  <a:pt x="709274" y="826387"/>
                </a:cubicBezTo>
                <a:cubicBezTo>
                  <a:pt x="710788" y="826500"/>
                  <a:pt x="712466" y="826493"/>
                  <a:pt x="714340" y="826470"/>
                </a:cubicBezTo>
                <a:cubicBezTo>
                  <a:pt x="715752" y="826452"/>
                  <a:pt x="717246" y="826436"/>
                  <a:pt x="718916" y="826487"/>
                </a:cubicBezTo>
                <a:cubicBezTo>
                  <a:pt x="719121" y="826494"/>
                  <a:pt x="719373" y="826525"/>
                  <a:pt x="719596" y="826545"/>
                </a:cubicBezTo>
                <a:cubicBezTo>
                  <a:pt x="720644" y="826639"/>
                  <a:pt x="721822" y="826810"/>
                  <a:pt x="722727" y="826577"/>
                </a:cubicBezTo>
                <a:cubicBezTo>
                  <a:pt x="722598" y="826367"/>
                  <a:pt x="722295" y="826122"/>
                  <a:pt x="722073" y="825893"/>
                </a:cubicBezTo>
                <a:close/>
                <a:moveTo>
                  <a:pt x="733026" y="835908"/>
                </a:moveTo>
                <a:cubicBezTo>
                  <a:pt x="726937" y="828364"/>
                  <a:pt x="718299" y="831649"/>
                  <a:pt x="709997" y="831130"/>
                </a:cubicBezTo>
                <a:cubicBezTo>
                  <a:pt x="710962" y="831866"/>
                  <a:pt x="711955" y="832636"/>
                  <a:pt x="712970" y="833401"/>
                </a:cubicBezTo>
                <a:cubicBezTo>
                  <a:pt x="714311" y="834413"/>
                  <a:pt x="715699" y="835412"/>
                  <a:pt x="717201" y="836283"/>
                </a:cubicBezTo>
                <a:cubicBezTo>
                  <a:pt x="717217" y="836291"/>
                  <a:pt x="717233" y="836303"/>
                  <a:pt x="717249" y="836312"/>
                </a:cubicBezTo>
                <a:cubicBezTo>
                  <a:pt x="719647" y="837694"/>
                  <a:pt x="722343" y="838685"/>
                  <a:pt x="725440" y="838966"/>
                </a:cubicBezTo>
                <a:cubicBezTo>
                  <a:pt x="728073" y="839205"/>
                  <a:pt x="730987" y="838949"/>
                  <a:pt x="734362" y="837790"/>
                </a:cubicBezTo>
                <a:cubicBezTo>
                  <a:pt x="733933" y="837091"/>
                  <a:pt x="733485" y="836477"/>
                  <a:pt x="733026" y="835908"/>
                </a:cubicBezTo>
                <a:close/>
                <a:moveTo>
                  <a:pt x="702943" y="806557"/>
                </a:moveTo>
                <a:cubicBezTo>
                  <a:pt x="700490" y="805694"/>
                  <a:pt x="697985" y="804964"/>
                  <a:pt x="695447" y="804420"/>
                </a:cubicBezTo>
                <a:cubicBezTo>
                  <a:pt x="694374" y="808491"/>
                  <a:pt x="695011" y="809970"/>
                  <a:pt x="695748" y="811434"/>
                </a:cubicBezTo>
                <a:cubicBezTo>
                  <a:pt x="697709" y="811684"/>
                  <a:pt x="699571" y="812048"/>
                  <a:pt x="701410" y="812453"/>
                </a:cubicBezTo>
                <a:cubicBezTo>
                  <a:pt x="700968" y="810465"/>
                  <a:pt x="701707" y="808219"/>
                  <a:pt x="702943" y="806557"/>
                </a:cubicBezTo>
                <a:close/>
                <a:moveTo>
                  <a:pt x="1662120" y="1691412"/>
                </a:moveTo>
                <a:cubicBezTo>
                  <a:pt x="1662614" y="1692334"/>
                  <a:pt x="1662767" y="1693433"/>
                  <a:pt x="1662390" y="1694414"/>
                </a:cubicBezTo>
                <a:cubicBezTo>
                  <a:pt x="1662214" y="1694887"/>
                  <a:pt x="1661649" y="1694887"/>
                  <a:pt x="1661296" y="1694663"/>
                </a:cubicBezTo>
                <a:cubicBezTo>
                  <a:pt x="1660954" y="1694450"/>
                  <a:pt x="1660648" y="1694178"/>
                  <a:pt x="1660354" y="1693894"/>
                </a:cubicBezTo>
                <a:cubicBezTo>
                  <a:pt x="1659271" y="1692866"/>
                  <a:pt x="1658518" y="1691423"/>
                  <a:pt x="1658835" y="1689981"/>
                </a:cubicBezTo>
                <a:cubicBezTo>
                  <a:pt x="1658929" y="1689591"/>
                  <a:pt x="1659353" y="1689295"/>
                  <a:pt x="1659754" y="1689402"/>
                </a:cubicBezTo>
                <a:cubicBezTo>
                  <a:pt x="1660766" y="1689698"/>
                  <a:pt x="1661625" y="1690466"/>
                  <a:pt x="1662120" y="1691412"/>
                </a:cubicBezTo>
                <a:close/>
                <a:moveTo>
                  <a:pt x="1315476" y="1370877"/>
                </a:moveTo>
                <a:cubicBezTo>
                  <a:pt x="1315441" y="1370972"/>
                  <a:pt x="1315394" y="1371066"/>
                  <a:pt x="1315347" y="1371161"/>
                </a:cubicBezTo>
                <a:lnTo>
                  <a:pt x="1315328" y="1371127"/>
                </a:lnTo>
                <a:close/>
                <a:moveTo>
                  <a:pt x="1314122" y="1368939"/>
                </a:moveTo>
                <a:lnTo>
                  <a:pt x="1315328" y="1371127"/>
                </a:lnTo>
                <a:lnTo>
                  <a:pt x="1313910" y="1373537"/>
                </a:lnTo>
                <a:cubicBezTo>
                  <a:pt x="1313781" y="1373655"/>
                  <a:pt x="1313640" y="1373774"/>
                  <a:pt x="1313510" y="1373880"/>
                </a:cubicBezTo>
                <a:cubicBezTo>
                  <a:pt x="1311250" y="1375771"/>
                  <a:pt x="1307742" y="1372461"/>
                  <a:pt x="1311744" y="1369163"/>
                </a:cubicBezTo>
                <a:cubicBezTo>
                  <a:pt x="1312568" y="1368466"/>
                  <a:pt x="1313440" y="1368513"/>
                  <a:pt x="1314122" y="1368939"/>
                </a:cubicBezTo>
                <a:close/>
                <a:moveTo>
                  <a:pt x="746596" y="844933"/>
                </a:moveTo>
                <a:cubicBezTo>
                  <a:pt x="748225" y="845286"/>
                  <a:pt x="747595" y="847817"/>
                  <a:pt x="745971" y="847447"/>
                </a:cubicBezTo>
                <a:cubicBezTo>
                  <a:pt x="743680" y="846927"/>
                  <a:pt x="741389" y="846420"/>
                  <a:pt x="739096" y="845902"/>
                </a:cubicBezTo>
                <a:cubicBezTo>
                  <a:pt x="738303" y="845725"/>
                  <a:pt x="737845" y="844387"/>
                  <a:pt x="738852" y="844105"/>
                </a:cubicBezTo>
                <a:cubicBezTo>
                  <a:pt x="741466" y="843376"/>
                  <a:pt x="744031" y="844379"/>
                  <a:pt x="746596" y="844933"/>
                </a:cubicBezTo>
                <a:close/>
                <a:moveTo>
                  <a:pt x="1570619" y="1603742"/>
                </a:moveTo>
                <a:cubicBezTo>
                  <a:pt x="1569877" y="1603883"/>
                  <a:pt x="1569136" y="1604025"/>
                  <a:pt x="1568394" y="1604167"/>
                </a:cubicBezTo>
                <a:cubicBezTo>
                  <a:pt x="1567440" y="1604345"/>
                  <a:pt x="1566511" y="1604545"/>
                  <a:pt x="1565592" y="1604782"/>
                </a:cubicBezTo>
                <a:cubicBezTo>
                  <a:pt x="1565486" y="1605089"/>
                  <a:pt x="1565416" y="1605420"/>
                  <a:pt x="1565275" y="1605728"/>
                </a:cubicBezTo>
                <a:cubicBezTo>
                  <a:pt x="1566628" y="1605326"/>
                  <a:pt x="1568053" y="1605184"/>
                  <a:pt x="1569465" y="1605326"/>
                </a:cubicBezTo>
                <a:cubicBezTo>
                  <a:pt x="1569571" y="1605160"/>
                  <a:pt x="1569713" y="1605007"/>
                  <a:pt x="1569819" y="1604841"/>
                </a:cubicBezTo>
                <a:cubicBezTo>
                  <a:pt x="1570078" y="1604463"/>
                  <a:pt x="1570348" y="1604096"/>
                  <a:pt x="1570619" y="1603742"/>
                </a:cubicBezTo>
                <a:close/>
                <a:moveTo>
                  <a:pt x="1252391" y="1309771"/>
                </a:moveTo>
                <a:cubicBezTo>
                  <a:pt x="1252344" y="1309983"/>
                  <a:pt x="1252250" y="1310196"/>
                  <a:pt x="1252203" y="1310397"/>
                </a:cubicBezTo>
                <a:cubicBezTo>
                  <a:pt x="1251626" y="1312525"/>
                  <a:pt x="1250837" y="1314665"/>
                  <a:pt x="1249896" y="1316769"/>
                </a:cubicBezTo>
                <a:cubicBezTo>
                  <a:pt x="1248542" y="1319796"/>
                  <a:pt x="1246894" y="1322704"/>
                  <a:pt x="1245057" y="1325245"/>
                </a:cubicBezTo>
                <a:cubicBezTo>
                  <a:pt x="1244316" y="1326262"/>
                  <a:pt x="1242303" y="1325600"/>
                  <a:pt x="1242880" y="1324276"/>
                </a:cubicBezTo>
                <a:cubicBezTo>
                  <a:pt x="1243103" y="1323768"/>
                  <a:pt x="1243327" y="1323259"/>
                  <a:pt x="1243539" y="1322763"/>
                </a:cubicBezTo>
                <a:cubicBezTo>
                  <a:pt x="1245116" y="1319133"/>
                  <a:pt x="1246694" y="1315504"/>
                  <a:pt x="1248283" y="1311887"/>
                </a:cubicBezTo>
                <a:cubicBezTo>
                  <a:pt x="1248765" y="1310787"/>
                  <a:pt x="1249225" y="1309664"/>
                  <a:pt x="1249719" y="1308577"/>
                </a:cubicBezTo>
                <a:cubicBezTo>
                  <a:pt x="1250437" y="1306993"/>
                  <a:pt x="1252780" y="1308222"/>
                  <a:pt x="1252391" y="1309771"/>
                </a:cubicBezTo>
                <a:close/>
                <a:moveTo>
                  <a:pt x="1171542" y="1235057"/>
                </a:moveTo>
                <a:cubicBezTo>
                  <a:pt x="1180006" y="1245933"/>
                  <a:pt x="1177934" y="1250508"/>
                  <a:pt x="1175097" y="1249491"/>
                </a:cubicBezTo>
                <a:cubicBezTo>
                  <a:pt x="1172907" y="1248699"/>
                  <a:pt x="1169540" y="1240483"/>
                  <a:pt x="1167857" y="1237929"/>
                </a:cubicBezTo>
                <a:cubicBezTo>
                  <a:pt x="1166409" y="1235719"/>
                  <a:pt x="1169882" y="1232929"/>
                  <a:pt x="1171542" y="1235057"/>
                </a:cubicBezTo>
                <a:close/>
                <a:moveTo>
                  <a:pt x="1715742" y="1736819"/>
                </a:moveTo>
                <a:cubicBezTo>
                  <a:pt x="1702205" y="1735956"/>
                  <a:pt x="1688349" y="1729584"/>
                  <a:pt x="1675636" y="1724252"/>
                </a:cubicBezTo>
                <a:cubicBezTo>
                  <a:pt x="1672269" y="1724749"/>
                  <a:pt x="1668867" y="1725257"/>
                  <a:pt x="1665359" y="1725777"/>
                </a:cubicBezTo>
                <a:cubicBezTo>
                  <a:pt x="1672657" y="1727811"/>
                  <a:pt x="1679909" y="1730470"/>
                  <a:pt x="1686984" y="1732480"/>
                </a:cubicBezTo>
                <a:cubicBezTo>
                  <a:pt x="1693352" y="1734277"/>
                  <a:pt x="1699615" y="1735778"/>
                  <a:pt x="1706136" y="1736783"/>
                </a:cubicBezTo>
                <a:cubicBezTo>
                  <a:pt x="1709468" y="1737291"/>
                  <a:pt x="1712623" y="1737162"/>
                  <a:pt x="1715742" y="1736819"/>
                </a:cubicBezTo>
                <a:close/>
                <a:moveTo>
                  <a:pt x="720291" y="816664"/>
                </a:moveTo>
                <a:cubicBezTo>
                  <a:pt x="717070" y="814111"/>
                  <a:pt x="716544" y="811942"/>
                  <a:pt x="706080" y="807944"/>
                </a:cubicBezTo>
                <a:cubicBezTo>
                  <a:pt x="703789" y="810325"/>
                  <a:pt x="705212" y="811051"/>
                  <a:pt x="705563" y="813576"/>
                </a:cubicBezTo>
                <a:cubicBezTo>
                  <a:pt x="710861" y="815173"/>
                  <a:pt x="715776" y="817441"/>
                  <a:pt x="720476" y="820748"/>
                </a:cubicBezTo>
                <a:cubicBezTo>
                  <a:pt x="720273" y="819484"/>
                  <a:pt x="720196" y="818058"/>
                  <a:pt x="720291" y="816664"/>
                </a:cubicBezTo>
                <a:close/>
                <a:moveTo>
                  <a:pt x="1711187" y="1730541"/>
                </a:moveTo>
                <a:cubicBezTo>
                  <a:pt x="1703076" y="1728768"/>
                  <a:pt x="1695141" y="1726061"/>
                  <a:pt x="1687690" y="1722443"/>
                </a:cubicBezTo>
                <a:cubicBezTo>
                  <a:pt x="1686736" y="1722597"/>
                  <a:pt x="1685736" y="1722739"/>
                  <a:pt x="1684770" y="1722893"/>
                </a:cubicBezTo>
                <a:cubicBezTo>
                  <a:pt x="1689797" y="1724902"/>
                  <a:pt x="1694753" y="1727207"/>
                  <a:pt x="1699744" y="1728673"/>
                </a:cubicBezTo>
                <a:cubicBezTo>
                  <a:pt x="1703676" y="1729832"/>
                  <a:pt x="1707419" y="1730364"/>
                  <a:pt x="1711187" y="1730541"/>
                </a:cubicBezTo>
                <a:close/>
                <a:moveTo>
                  <a:pt x="821352" y="908082"/>
                </a:moveTo>
                <a:cubicBezTo>
                  <a:pt x="816311" y="905229"/>
                  <a:pt x="805098" y="911714"/>
                  <a:pt x="798035" y="918290"/>
                </a:cubicBezTo>
                <a:cubicBezTo>
                  <a:pt x="795754" y="920410"/>
                  <a:pt x="793511" y="923029"/>
                  <a:pt x="790968" y="925085"/>
                </a:cubicBezTo>
                <a:cubicBezTo>
                  <a:pt x="789259" y="927459"/>
                  <a:pt x="786224" y="929153"/>
                  <a:pt x="785644" y="932249"/>
                </a:cubicBezTo>
                <a:cubicBezTo>
                  <a:pt x="785228" y="934436"/>
                  <a:pt x="782070" y="933597"/>
                  <a:pt x="782347" y="931467"/>
                </a:cubicBezTo>
                <a:cubicBezTo>
                  <a:pt x="782435" y="930782"/>
                  <a:pt x="782592" y="930151"/>
                  <a:pt x="782791" y="929547"/>
                </a:cubicBezTo>
                <a:cubicBezTo>
                  <a:pt x="782212" y="929843"/>
                  <a:pt x="781640" y="930137"/>
                  <a:pt x="781114" y="930582"/>
                </a:cubicBezTo>
                <a:cubicBezTo>
                  <a:pt x="780857" y="934981"/>
                  <a:pt x="779656" y="939586"/>
                  <a:pt x="779215" y="944026"/>
                </a:cubicBezTo>
                <a:cubicBezTo>
                  <a:pt x="779481" y="944347"/>
                  <a:pt x="779834" y="945838"/>
                  <a:pt x="780054" y="946376"/>
                </a:cubicBezTo>
                <a:cubicBezTo>
                  <a:pt x="783516" y="945592"/>
                  <a:pt x="783408" y="948349"/>
                  <a:pt x="781787" y="949003"/>
                </a:cubicBezTo>
                <a:cubicBezTo>
                  <a:pt x="780903" y="949357"/>
                  <a:pt x="779350" y="949970"/>
                  <a:pt x="778525" y="949501"/>
                </a:cubicBezTo>
                <a:cubicBezTo>
                  <a:pt x="778426" y="950286"/>
                  <a:pt x="778321" y="951069"/>
                  <a:pt x="778230" y="951856"/>
                </a:cubicBezTo>
                <a:cubicBezTo>
                  <a:pt x="777760" y="952224"/>
                  <a:pt x="777321" y="952652"/>
                  <a:pt x="776893" y="953116"/>
                </a:cubicBezTo>
                <a:cubicBezTo>
                  <a:pt x="777294" y="952749"/>
                  <a:pt x="777722" y="952414"/>
                  <a:pt x="778197" y="952116"/>
                </a:cubicBezTo>
                <a:cubicBezTo>
                  <a:pt x="779343" y="951393"/>
                  <a:pt x="780659" y="950866"/>
                  <a:pt x="782047" y="950524"/>
                </a:cubicBezTo>
                <a:cubicBezTo>
                  <a:pt x="783901" y="950068"/>
                  <a:pt x="785822" y="949934"/>
                  <a:pt x="787538" y="950127"/>
                </a:cubicBezTo>
                <a:cubicBezTo>
                  <a:pt x="785662" y="949605"/>
                  <a:pt x="783818" y="949511"/>
                  <a:pt x="782093" y="949920"/>
                </a:cubicBezTo>
                <a:cubicBezTo>
                  <a:pt x="782243" y="949470"/>
                  <a:pt x="782657" y="949150"/>
                  <a:pt x="783254" y="948997"/>
                </a:cubicBezTo>
                <a:cubicBezTo>
                  <a:pt x="783356" y="948913"/>
                  <a:pt x="783422" y="948778"/>
                  <a:pt x="783541" y="948735"/>
                </a:cubicBezTo>
                <a:cubicBezTo>
                  <a:pt x="785798" y="947886"/>
                  <a:pt x="785747" y="949892"/>
                  <a:pt x="788462" y="947830"/>
                </a:cubicBezTo>
                <a:cubicBezTo>
                  <a:pt x="787814" y="930660"/>
                  <a:pt x="801816" y="921883"/>
                  <a:pt x="812529" y="918374"/>
                </a:cubicBezTo>
                <a:cubicBezTo>
                  <a:pt x="811713" y="918358"/>
                  <a:pt x="811132" y="917244"/>
                  <a:pt x="811670" y="916539"/>
                </a:cubicBezTo>
                <a:cubicBezTo>
                  <a:pt x="813955" y="913560"/>
                  <a:pt x="817523" y="913309"/>
                  <a:pt x="820861" y="912310"/>
                </a:cubicBezTo>
                <a:cubicBezTo>
                  <a:pt x="822707" y="911755"/>
                  <a:pt x="823526" y="914597"/>
                  <a:pt x="821696" y="915186"/>
                </a:cubicBezTo>
                <a:cubicBezTo>
                  <a:pt x="818908" y="916082"/>
                  <a:pt x="816197" y="916659"/>
                  <a:pt x="813602" y="918021"/>
                </a:cubicBezTo>
                <a:cubicBezTo>
                  <a:pt x="817181" y="916940"/>
                  <a:pt x="820304" y="916464"/>
                  <a:pt x="822255" y="916472"/>
                </a:cubicBezTo>
                <a:lnTo>
                  <a:pt x="822255" y="916471"/>
                </a:lnTo>
                <a:cubicBezTo>
                  <a:pt x="822912" y="916473"/>
                  <a:pt x="823437" y="916530"/>
                  <a:pt x="823800" y="916639"/>
                </a:cubicBezTo>
                <a:cubicBezTo>
                  <a:pt x="823911" y="915810"/>
                  <a:pt x="823937" y="915092"/>
                  <a:pt x="823953" y="914389"/>
                </a:cubicBezTo>
                <a:cubicBezTo>
                  <a:pt x="824026" y="911021"/>
                  <a:pt x="823032" y="909033"/>
                  <a:pt x="821352" y="908082"/>
                </a:cubicBezTo>
                <a:close/>
                <a:moveTo>
                  <a:pt x="724118" y="816142"/>
                </a:moveTo>
                <a:cubicBezTo>
                  <a:pt x="722290" y="829913"/>
                  <a:pt x="734349" y="827666"/>
                  <a:pt x="735379" y="833352"/>
                </a:cubicBezTo>
                <a:cubicBezTo>
                  <a:pt x="734720" y="829719"/>
                  <a:pt x="733461" y="826925"/>
                  <a:pt x="731963" y="824654"/>
                </a:cubicBezTo>
                <a:cubicBezTo>
                  <a:pt x="731693" y="824246"/>
                  <a:pt x="731402" y="823891"/>
                  <a:pt x="731120" y="823515"/>
                </a:cubicBezTo>
                <a:cubicBezTo>
                  <a:pt x="730881" y="823198"/>
                  <a:pt x="730653" y="822853"/>
                  <a:pt x="730407" y="822554"/>
                </a:cubicBezTo>
                <a:cubicBezTo>
                  <a:pt x="728240" y="819930"/>
                  <a:pt x="725858" y="818047"/>
                  <a:pt x="724118" y="816142"/>
                </a:cubicBezTo>
                <a:close/>
                <a:moveTo>
                  <a:pt x="1555774" y="1583443"/>
                </a:moveTo>
                <a:cubicBezTo>
                  <a:pt x="1555974" y="1583549"/>
                  <a:pt x="1556116" y="1583845"/>
                  <a:pt x="1555986" y="1584058"/>
                </a:cubicBezTo>
                <a:cubicBezTo>
                  <a:pt x="1555810" y="1584341"/>
                  <a:pt x="1555515" y="1584495"/>
                  <a:pt x="1555280" y="1584708"/>
                </a:cubicBezTo>
                <a:cubicBezTo>
                  <a:pt x="1554797" y="1585181"/>
                  <a:pt x="1554256" y="1585547"/>
                  <a:pt x="1553620" y="1585807"/>
                </a:cubicBezTo>
                <a:cubicBezTo>
                  <a:pt x="1552808" y="1586138"/>
                  <a:pt x="1551948" y="1586339"/>
                  <a:pt x="1551054" y="1586446"/>
                </a:cubicBezTo>
                <a:cubicBezTo>
                  <a:pt x="1549983" y="1586576"/>
                  <a:pt x="1548911" y="1586623"/>
                  <a:pt x="1547969" y="1586623"/>
                </a:cubicBezTo>
                <a:cubicBezTo>
                  <a:pt x="1545497" y="1586635"/>
                  <a:pt x="1545768" y="1583076"/>
                  <a:pt x="1548099" y="1582875"/>
                </a:cubicBezTo>
                <a:cubicBezTo>
                  <a:pt x="1549935" y="1582710"/>
                  <a:pt x="1552137" y="1582509"/>
                  <a:pt x="1554079" y="1582899"/>
                </a:cubicBezTo>
                <a:cubicBezTo>
                  <a:pt x="1554679" y="1583017"/>
                  <a:pt x="1555256" y="1583183"/>
                  <a:pt x="1555774" y="1583443"/>
                </a:cubicBezTo>
                <a:close/>
                <a:moveTo>
                  <a:pt x="764625" y="852501"/>
                </a:moveTo>
                <a:cubicBezTo>
                  <a:pt x="766377" y="852931"/>
                  <a:pt x="765697" y="855623"/>
                  <a:pt x="763944" y="855222"/>
                </a:cubicBezTo>
                <a:cubicBezTo>
                  <a:pt x="761997" y="854776"/>
                  <a:pt x="759718" y="854636"/>
                  <a:pt x="758133" y="853360"/>
                </a:cubicBezTo>
                <a:cubicBezTo>
                  <a:pt x="757478" y="852837"/>
                  <a:pt x="757897" y="851678"/>
                  <a:pt x="758648" y="851520"/>
                </a:cubicBezTo>
                <a:cubicBezTo>
                  <a:pt x="760600" y="851111"/>
                  <a:pt x="762720" y="852035"/>
                  <a:pt x="764625" y="852501"/>
                </a:cubicBezTo>
                <a:close/>
                <a:moveTo>
                  <a:pt x="1642944" y="1657908"/>
                </a:moveTo>
                <a:cubicBezTo>
                  <a:pt x="1643321" y="1658452"/>
                  <a:pt x="1643474" y="1659138"/>
                  <a:pt x="1643098" y="1659906"/>
                </a:cubicBezTo>
                <a:cubicBezTo>
                  <a:pt x="1641873" y="1662400"/>
                  <a:pt x="1645381" y="1665332"/>
                  <a:pt x="1645370" y="1667767"/>
                </a:cubicBezTo>
                <a:cubicBezTo>
                  <a:pt x="1645370" y="1667992"/>
                  <a:pt x="1645169" y="1668229"/>
                  <a:pt x="1644969" y="1668299"/>
                </a:cubicBezTo>
                <a:cubicBezTo>
                  <a:pt x="1644910" y="1668323"/>
                  <a:pt x="1644852" y="1668299"/>
                  <a:pt x="1644793" y="1668323"/>
                </a:cubicBezTo>
                <a:cubicBezTo>
                  <a:pt x="1641756" y="1669292"/>
                  <a:pt x="1639578" y="1665285"/>
                  <a:pt x="1639001" y="1661762"/>
                </a:cubicBezTo>
                <a:cubicBezTo>
                  <a:pt x="1638789" y="1660462"/>
                  <a:pt x="1638801" y="1659268"/>
                  <a:pt x="1639072" y="1658393"/>
                </a:cubicBezTo>
                <a:cubicBezTo>
                  <a:pt x="1639095" y="1658298"/>
                  <a:pt x="1639095" y="1658180"/>
                  <a:pt x="1639131" y="1658097"/>
                </a:cubicBezTo>
                <a:cubicBezTo>
                  <a:pt x="1639860" y="1656277"/>
                  <a:pt x="1642073" y="1656655"/>
                  <a:pt x="1642944" y="1657908"/>
                </a:cubicBezTo>
                <a:close/>
                <a:moveTo>
                  <a:pt x="831243" y="908645"/>
                </a:moveTo>
                <a:cubicBezTo>
                  <a:pt x="830661" y="907263"/>
                  <a:pt x="829366" y="906085"/>
                  <a:pt x="828012" y="906197"/>
                </a:cubicBezTo>
                <a:cubicBezTo>
                  <a:pt x="828624" y="907979"/>
                  <a:pt x="828029" y="913329"/>
                  <a:pt x="830199" y="912311"/>
                </a:cubicBezTo>
                <a:cubicBezTo>
                  <a:pt x="831695" y="911612"/>
                  <a:pt x="831826" y="910027"/>
                  <a:pt x="831243" y="908645"/>
                </a:cubicBezTo>
                <a:close/>
                <a:moveTo>
                  <a:pt x="1648266" y="1662223"/>
                </a:moveTo>
                <a:cubicBezTo>
                  <a:pt x="1648701" y="1662684"/>
                  <a:pt x="1653139" y="1667212"/>
                  <a:pt x="1654622" y="1669919"/>
                </a:cubicBezTo>
                <a:cubicBezTo>
                  <a:pt x="1654811" y="1670262"/>
                  <a:pt x="1654905" y="1670546"/>
                  <a:pt x="1654976" y="1670818"/>
                </a:cubicBezTo>
                <a:cubicBezTo>
                  <a:pt x="1655129" y="1671350"/>
                  <a:pt x="1655129" y="1671775"/>
                  <a:pt x="1654693" y="1671905"/>
                </a:cubicBezTo>
                <a:cubicBezTo>
                  <a:pt x="1654528" y="1671941"/>
                  <a:pt x="1654446" y="1671882"/>
                  <a:pt x="1654305" y="1671905"/>
                </a:cubicBezTo>
                <a:cubicBezTo>
                  <a:pt x="1653893" y="1671964"/>
                  <a:pt x="1653492" y="1671988"/>
                  <a:pt x="1653163" y="1671858"/>
                </a:cubicBezTo>
                <a:cubicBezTo>
                  <a:pt x="1652927" y="1671752"/>
                  <a:pt x="1652668" y="1671539"/>
                  <a:pt x="1652421" y="1671350"/>
                </a:cubicBezTo>
                <a:cubicBezTo>
                  <a:pt x="1652256" y="1671231"/>
                  <a:pt x="1652139" y="1671184"/>
                  <a:pt x="1651950" y="1671042"/>
                </a:cubicBezTo>
                <a:cubicBezTo>
                  <a:pt x="1650985" y="1670250"/>
                  <a:pt x="1650090" y="1669387"/>
                  <a:pt x="1649149" y="1668560"/>
                </a:cubicBezTo>
                <a:cubicBezTo>
                  <a:pt x="1647795" y="1667378"/>
                  <a:pt x="1646429" y="1666219"/>
                  <a:pt x="1645123" y="1665001"/>
                </a:cubicBezTo>
                <a:cubicBezTo>
                  <a:pt x="1643168" y="1663169"/>
                  <a:pt x="1646417" y="1660214"/>
                  <a:pt x="1648266" y="1662223"/>
                </a:cubicBezTo>
                <a:close/>
                <a:moveTo>
                  <a:pt x="1144125" y="1194533"/>
                </a:moveTo>
                <a:cubicBezTo>
                  <a:pt x="1152142" y="1210941"/>
                  <a:pt x="1161418" y="1216687"/>
                  <a:pt x="1162878" y="1225848"/>
                </a:cubicBezTo>
                <a:cubicBezTo>
                  <a:pt x="1164420" y="1235483"/>
                  <a:pt x="1147433" y="1213034"/>
                  <a:pt x="1140558" y="1196602"/>
                </a:cubicBezTo>
                <a:cubicBezTo>
                  <a:pt x="1139546" y="1194202"/>
                  <a:pt x="1142936" y="1192097"/>
                  <a:pt x="1144125" y="1194533"/>
                </a:cubicBezTo>
                <a:close/>
                <a:moveTo>
                  <a:pt x="778032" y="856542"/>
                </a:moveTo>
                <a:cubicBezTo>
                  <a:pt x="779722" y="857077"/>
                  <a:pt x="779161" y="859754"/>
                  <a:pt x="777432" y="859261"/>
                </a:cubicBezTo>
                <a:cubicBezTo>
                  <a:pt x="775772" y="858788"/>
                  <a:pt x="769136" y="857097"/>
                  <a:pt x="767969" y="856201"/>
                </a:cubicBezTo>
                <a:cubicBezTo>
                  <a:pt x="767133" y="855556"/>
                  <a:pt x="767630" y="854281"/>
                  <a:pt x="768589" y="854147"/>
                </a:cubicBezTo>
                <a:cubicBezTo>
                  <a:pt x="770337" y="853899"/>
                  <a:pt x="776352" y="856010"/>
                  <a:pt x="778031" y="856542"/>
                </a:cubicBezTo>
                <a:close/>
                <a:moveTo>
                  <a:pt x="1684323" y="1691612"/>
                </a:moveTo>
                <a:cubicBezTo>
                  <a:pt x="1679085" y="1698197"/>
                  <a:pt x="1673540" y="1704569"/>
                  <a:pt x="1667653" y="1710539"/>
                </a:cubicBezTo>
                <a:cubicBezTo>
                  <a:pt x="1674553" y="1706874"/>
                  <a:pt x="1679932" y="1701377"/>
                  <a:pt x="1685029" y="1695513"/>
                </a:cubicBezTo>
                <a:cubicBezTo>
                  <a:pt x="1684770" y="1694154"/>
                  <a:pt x="1684535" y="1692854"/>
                  <a:pt x="1684323" y="1691612"/>
                </a:cubicBezTo>
                <a:close/>
                <a:moveTo>
                  <a:pt x="1665064" y="1673478"/>
                </a:moveTo>
                <a:cubicBezTo>
                  <a:pt x="1664382" y="1672958"/>
                  <a:pt x="1663722" y="1672438"/>
                  <a:pt x="1663028" y="1671906"/>
                </a:cubicBezTo>
                <a:cubicBezTo>
                  <a:pt x="1663593" y="1673643"/>
                  <a:pt x="1663981" y="1675417"/>
                  <a:pt x="1664252" y="1677178"/>
                </a:cubicBezTo>
                <a:cubicBezTo>
                  <a:pt x="1665217" y="1678278"/>
                  <a:pt x="1666171" y="1679341"/>
                  <a:pt x="1667077" y="1680275"/>
                </a:cubicBezTo>
                <a:cubicBezTo>
                  <a:pt x="1668667" y="1681895"/>
                  <a:pt x="1666324" y="1684377"/>
                  <a:pt x="1664652" y="1682829"/>
                </a:cubicBezTo>
                <a:cubicBezTo>
                  <a:pt x="1664499" y="1682687"/>
                  <a:pt x="1664370" y="1682521"/>
                  <a:pt x="1664217" y="1682368"/>
                </a:cubicBezTo>
                <a:cubicBezTo>
                  <a:pt x="1663874" y="1682805"/>
                  <a:pt x="1663357" y="1683101"/>
                  <a:pt x="1662804" y="1683195"/>
                </a:cubicBezTo>
                <a:cubicBezTo>
                  <a:pt x="1663558" y="1684555"/>
                  <a:pt x="1664334" y="1685867"/>
                  <a:pt x="1665123" y="1687179"/>
                </a:cubicBezTo>
                <a:cubicBezTo>
                  <a:pt x="1665428" y="1687699"/>
                  <a:pt x="1665724" y="1688243"/>
                  <a:pt x="1666041" y="1688752"/>
                </a:cubicBezTo>
                <a:cubicBezTo>
                  <a:pt x="1666854" y="1690076"/>
                  <a:pt x="1664663" y="1691506"/>
                  <a:pt x="1663781" y="1690241"/>
                </a:cubicBezTo>
                <a:cubicBezTo>
                  <a:pt x="1663639" y="1690040"/>
                  <a:pt x="1663534" y="1689827"/>
                  <a:pt x="1663405" y="1689626"/>
                </a:cubicBezTo>
                <a:cubicBezTo>
                  <a:pt x="1661921" y="1687345"/>
                  <a:pt x="1660756" y="1684874"/>
                  <a:pt x="1659555" y="1682415"/>
                </a:cubicBezTo>
                <a:cubicBezTo>
                  <a:pt x="1658790" y="1682214"/>
                  <a:pt x="1657989" y="1682060"/>
                  <a:pt x="1657177" y="1681907"/>
                </a:cubicBezTo>
                <a:cubicBezTo>
                  <a:pt x="1657778" y="1683349"/>
                  <a:pt x="1658390" y="1684791"/>
                  <a:pt x="1658837" y="1686293"/>
                </a:cubicBezTo>
                <a:cubicBezTo>
                  <a:pt x="1659049" y="1687025"/>
                  <a:pt x="1658084" y="1687664"/>
                  <a:pt x="1657542" y="1687085"/>
                </a:cubicBezTo>
                <a:cubicBezTo>
                  <a:pt x="1655941" y="1685335"/>
                  <a:pt x="1654599" y="1683361"/>
                  <a:pt x="1653328" y="1681327"/>
                </a:cubicBezTo>
                <a:cubicBezTo>
                  <a:pt x="1651998" y="1681162"/>
                  <a:pt x="1650656" y="1680985"/>
                  <a:pt x="1649337" y="1680796"/>
                </a:cubicBezTo>
                <a:cubicBezTo>
                  <a:pt x="1651197" y="1684106"/>
                  <a:pt x="1652963" y="1687463"/>
                  <a:pt x="1654517" y="1690785"/>
                </a:cubicBezTo>
                <a:cubicBezTo>
                  <a:pt x="1655082" y="1692002"/>
                  <a:pt x="1653363" y="1692830"/>
                  <a:pt x="1652492" y="1692097"/>
                </a:cubicBezTo>
                <a:cubicBezTo>
                  <a:pt x="1649973" y="1689981"/>
                  <a:pt x="1648184" y="1687120"/>
                  <a:pt x="1646594" y="1684117"/>
                </a:cubicBezTo>
                <a:cubicBezTo>
                  <a:pt x="1646312" y="1683585"/>
                  <a:pt x="1646041" y="1683042"/>
                  <a:pt x="1645770" y="1682498"/>
                </a:cubicBezTo>
                <a:cubicBezTo>
                  <a:pt x="1645288" y="1681540"/>
                  <a:pt x="1644793" y="1680595"/>
                  <a:pt x="1644322" y="1679649"/>
                </a:cubicBezTo>
                <a:cubicBezTo>
                  <a:pt x="1643051" y="1679223"/>
                  <a:pt x="1641839" y="1678739"/>
                  <a:pt x="1640767" y="1678029"/>
                </a:cubicBezTo>
                <a:cubicBezTo>
                  <a:pt x="1640756" y="1678396"/>
                  <a:pt x="1640673" y="1678774"/>
                  <a:pt x="1640650" y="1679140"/>
                </a:cubicBezTo>
                <a:cubicBezTo>
                  <a:pt x="1641332" y="1681387"/>
                  <a:pt x="1642180" y="1683574"/>
                  <a:pt x="1643228" y="1685690"/>
                </a:cubicBezTo>
                <a:cubicBezTo>
                  <a:pt x="1643557" y="1686363"/>
                  <a:pt x="1643852" y="1687049"/>
                  <a:pt x="1644240" y="1687699"/>
                </a:cubicBezTo>
                <a:cubicBezTo>
                  <a:pt x="1644263" y="1687747"/>
                  <a:pt x="1644287" y="1687806"/>
                  <a:pt x="1644321" y="1687853"/>
                </a:cubicBezTo>
                <a:cubicBezTo>
                  <a:pt x="1644805" y="1688645"/>
                  <a:pt x="1644005" y="1689674"/>
                  <a:pt x="1643192" y="1689213"/>
                </a:cubicBezTo>
                <a:cubicBezTo>
                  <a:pt x="1643133" y="1689189"/>
                  <a:pt x="1643085" y="1689201"/>
                  <a:pt x="1643026" y="1689165"/>
                </a:cubicBezTo>
                <a:cubicBezTo>
                  <a:pt x="1642486" y="1688716"/>
                  <a:pt x="1642003" y="1688196"/>
                  <a:pt x="1641544" y="1687652"/>
                </a:cubicBezTo>
                <a:cubicBezTo>
                  <a:pt x="1640850" y="1686848"/>
                  <a:pt x="1640238" y="1685962"/>
                  <a:pt x="1639708" y="1685004"/>
                </a:cubicBezTo>
                <a:cubicBezTo>
                  <a:pt x="1639225" y="1687144"/>
                  <a:pt x="1638754" y="1689284"/>
                  <a:pt x="1638448" y="1691388"/>
                </a:cubicBezTo>
                <a:cubicBezTo>
                  <a:pt x="1638283" y="1692464"/>
                  <a:pt x="1638119" y="1693539"/>
                  <a:pt x="1638107" y="1694591"/>
                </a:cubicBezTo>
                <a:cubicBezTo>
                  <a:pt x="1638107" y="1695064"/>
                  <a:pt x="1637966" y="1695490"/>
                  <a:pt x="1637730" y="1695856"/>
                </a:cubicBezTo>
                <a:cubicBezTo>
                  <a:pt x="1637870" y="1695975"/>
                  <a:pt x="1638048" y="1696057"/>
                  <a:pt x="1638201" y="1696164"/>
                </a:cubicBezTo>
                <a:cubicBezTo>
                  <a:pt x="1642651" y="1699462"/>
                  <a:pt x="1648701" y="1700325"/>
                  <a:pt x="1655282" y="1700892"/>
                </a:cubicBezTo>
                <a:cubicBezTo>
                  <a:pt x="1655388" y="1700904"/>
                  <a:pt x="1655493" y="1700916"/>
                  <a:pt x="1655600" y="1700928"/>
                </a:cubicBezTo>
                <a:cubicBezTo>
                  <a:pt x="1656035" y="1700963"/>
                  <a:pt x="1656565" y="1701058"/>
                  <a:pt x="1657107" y="1701164"/>
                </a:cubicBezTo>
                <a:cubicBezTo>
                  <a:pt x="1659026" y="1701531"/>
                  <a:pt x="1661356" y="1702193"/>
                  <a:pt x="1662639" y="1702453"/>
                </a:cubicBezTo>
                <a:cubicBezTo>
                  <a:pt x="1667878" y="1703470"/>
                  <a:pt x="1667536" y="1692026"/>
                  <a:pt x="1667830" y="1689449"/>
                </a:cubicBezTo>
                <a:cubicBezTo>
                  <a:pt x="1667866" y="1689165"/>
                  <a:pt x="1667878" y="1688929"/>
                  <a:pt x="1667901" y="1688645"/>
                </a:cubicBezTo>
                <a:cubicBezTo>
                  <a:pt x="1668125" y="1686494"/>
                  <a:pt x="1668255" y="1684543"/>
                  <a:pt x="1668196" y="1682793"/>
                </a:cubicBezTo>
                <a:cubicBezTo>
                  <a:pt x="1668066" y="1679129"/>
                  <a:pt x="1667148" y="1676221"/>
                  <a:pt x="1665064" y="1673478"/>
                </a:cubicBezTo>
                <a:close/>
                <a:moveTo>
                  <a:pt x="1172306" y="1216237"/>
                </a:moveTo>
                <a:cubicBezTo>
                  <a:pt x="1174778" y="1218424"/>
                  <a:pt x="1179698" y="1224347"/>
                  <a:pt x="1175343" y="1227255"/>
                </a:cubicBezTo>
                <a:cubicBezTo>
                  <a:pt x="1172176" y="1229395"/>
                  <a:pt x="1171529" y="1222136"/>
                  <a:pt x="1169093" y="1219299"/>
                </a:cubicBezTo>
                <a:cubicBezTo>
                  <a:pt x="1167420" y="1217360"/>
                  <a:pt x="1170410" y="1214582"/>
                  <a:pt x="1172306" y="1216237"/>
                </a:cubicBezTo>
                <a:close/>
                <a:moveTo>
                  <a:pt x="1631809" y="1638379"/>
                </a:moveTo>
                <a:cubicBezTo>
                  <a:pt x="1631691" y="1638320"/>
                  <a:pt x="1631550" y="1638285"/>
                  <a:pt x="1631432" y="1638214"/>
                </a:cubicBezTo>
                <a:cubicBezTo>
                  <a:pt x="1631315" y="1638143"/>
                  <a:pt x="1631150" y="1638095"/>
                  <a:pt x="1631032" y="1638025"/>
                </a:cubicBezTo>
                <a:cubicBezTo>
                  <a:pt x="1631044" y="1638084"/>
                  <a:pt x="1631056" y="1638131"/>
                  <a:pt x="1631079" y="1638190"/>
                </a:cubicBezTo>
                <a:cubicBezTo>
                  <a:pt x="1631256" y="1638746"/>
                  <a:pt x="1631397" y="1639337"/>
                  <a:pt x="1631562" y="1639904"/>
                </a:cubicBezTo>
                <a:cubicBezTo>
                  <a:pt x="1631679" y="1639396"/>
                  <a:pt x="1631785" y="1638899"/>
                  <a:pt x="1631809" y="1638379"/>
                </a:cubicBezTo>
                <a:close/>
                <a:moveTo>
                  <a:pt x="1578200" y="1588231"/>
                </a:moveTo>
                <a:cubicBezTo>
                  <a:pt x="1577741" y="1588161"/>
                  <a:pt x="1577294" y="1588101"/>
                  <a:pt x="1576846" y="1588031"/>
                </a:cubicBezTo>
                <a:cubicBezTo>
                  <a:pt x="1576140" y="1588302"/>
                  <a:pt x="1575445" y="1588551"/>
                  <a:pt x="1574751" y="1588811"/>
                </a:cubicBezTo>
                <a:cubicBezTo>
                  <a:pt x="1574739" y="1588917"/>
                  <a:pt x="1574786" y="1589059"/>
                  <a:pt x="1574774" y="1589165"/>
                </a:cubicBezTo>
                <a:cubicBezTo>
                  <a:pt x="1574786" y="1589319"/>
                  <a:pt x="1574763" y="1589461"/>
                  <a:pt x="1574774" y="1589603"/>
                </a:cubicBezTo>
                <a:cubicBezTo>
                  <a:pt x="1575834" y="1589177"/>
                  <a:pt x="1576987" y="1588716"/>
                  <a:pt x="1578200" y="1588231"/>
                </a:cubicBezTo>
                <a:close/>
                <a:moveTo>
                  <a:pt x="1460175" y="1477663"/>
                </a:moveTo>
                <a:cubicBezTo>
                  <a:pt x="1460834" y="1478550"/>
                  <a:pt x="1460222" y="1479720"/>
                  <a:pt x="1459315" y="1480015"/>
                </a:cubicBezTo>
                <a:cubicBezTo>
                  <a:pt x="1457208" y="1483479"/>
                  <a:pt x="1457044" y="1487688"/>
                  <a:pt x="1453076" y="1490041"/>
                </a:cubicBezTo>
                <a:cubicBezTo>
                  <a:pt x="1452547" y="1490347"/>
                  <a:pt x="1451899" y="1490264"/>
                  <a:pt x="1451358" y="1489970"/>
                </a:cubicBezTo>
                <a:cubicBezTo>
                  <a:pt x="1451193" y="1489840"/>
                  <a:pt x="1451028" y="1489697"/>
                  <a:pt x="1450863" y="1489568"/>
                </a:cubicBezTo>
                <a:cubicBezTo>
                  <a:pt x="1450546" y="1489261"/>
                  <a:pt x="1450298" y="1488905"/>
                  <a:pt x="1450263" y="1488480"/>
                </a:cubicBezTo>
                <a:cubicBezTo>
                  <a:pt x="1449969" y="1484910"/>
                  <a:pt x="1455655" y="1471669"/>
                  <a:pt x="1460175" y="1477663"/>
                </a:cubicBezTo>
                <a:close/>
                <a:moveTo>
                  <a:pt x="1654917" y="1656679"/>
                </a:moveTo>
                <a:cubicBezTo>
                  <a:pt x="1651903" y="1655426"/>
                  <a:pt x="1648631" y="1654977"/>
                  <a:pt x="1645476" y="1655769"/>
                </a:cubicBezTo>
                <a:lnTo>
                  <a:pt x="1645464" y="1655769"/>
                </a:lnTo>
                <a:cubicBezTo>
                  <a:pt x="1643628" y="1656242"/>
                  <a:pt x="1642451" y="1654268"/>
                  <a:pt x="1643086" y="1652979"/>
                </a:cubicBezTo>
                <a:cubicBezTo>
                  <a:pt x="1641144" y="1649929"/>
                  <a:pt x="1638142" y="1646371"/>
                  <a:pt x="1634717" y="1644373"/>
                </a:cubicBezTo>
                <a:cubicBezTo>
                  <a:pt x="1634458" y="1644786"/>
                  <a:pt x="1634163" y="1645165"/>
                  <a:pt x="1633845" y="1645520"/>
                </a:cubicBezTo>
                <a:cubicBezTo>
                  <a:pt x="1636235" y="1647186"/>
                  <a:pt x="1638213" y="1649232"/>
                  <a:pt x="1638483" y="1651619"/>
                </a:cubicBezTo>
                <a:cubicBezTo>
                  <a:pt x="1638566" y="1652317"/>
                  <a:pt x="1638035" y="1652743"/>
                  <a:pt x="1637389" y="1652613"/>
                </a:cubicBezTo>
                <a:cubicBezTo>
                  <a:pt x="1637011" y="1652530"/>
                  <a:pt x="1636494" y="1652281"/>
                  <a:pt x="1635917" y="1651939"/>
                </a:cubicBezTo>
                <a:cubicBezTo>
                  <a:pt x="1636188" y="1652388"/>
                  <a:pt x="1636447" y="1652837"/>
                  <a:pt x="1636682" y="1653286"/>
                </a:cubicBezTo>
                <a:cubicBezTo>
                  <a:pt x="1637565" y="1654989"/>
                  <a:pt x="1638213" y="1656715"/>
                  <a:pt x="1638590" y="1658476"/>
                </a:cubicBezTo>
                <a:cubicBezTo>
                  <a:pt x="1638800" y="1659528"/>
                  <a:pt x="1638919" y="1660580"/>
                  <a:pt x="1638896" y="1661668"/>
                </a:cubicBezTo>
                <a:cubicBezTo>
                  <a:pt x="1638884" y="1662271"/>
                  <a:pt x="1638813" y="1662886"/>
                  <a:pt x="1638719" y="1663500"/>
                </a:cubicBezTo>
                <a:cubicBezTo>
                  <a:pt x="1638531" y="1664718"/>
                  <a:pt x="1638213" y="1665947"/>
                  <a:pt x="1637647" y="1667224"/>
                </a:cubicBezTo>
                <a:cubicBezTo>
                  <a:pt x="1637636" y="1667248"/>
                  <a:pt x="1637613" y="1667271"/>
                  <a:pt x="1637601" y="1667295"/>
                </a:cubicBezTo>
                <a:cubicBezTo>
                  <a:pt x="1638307" y="1668477"/>
                  <a:pt x="1638955" y="1669742"/>
                  <a:pt x="1639437" y="1671007"/>
                </a:cubicBezTo>
                <a:cubicBezTo>
                  <a:pt x="1642180" y="1673442"/>
                  <a:pt x="1644299" y="1674778"/>
                  <a:pt x="1646228" y="1675618"/>
                </a:cubicBezTo>
                <a:cubicBezTo>
                  <a:pt x="1647548" y="1676197"/>
                  <a:pt x="1648784" y="1676575"/>
                  <a:pt x="1650008" y="1676776"/>
                </a:cubicBezTo>
                <a:cubicBezTo>
                  <a:pt x="1650197" y="1676800"/>
                  <a:pt x="1650385" y="1676823"/>
                  <a:pt x="1650573" y="1676847"/>
                </a:cubicBezTo>
                <a:cubicBezTo>
                  <a:pt x="1650773" y="1676883"/>
                  <a:pt x="1650985" y="1676906"/>
                  <a:pt x="1651197" y="1676930"/>
                </a:cubicBezTo>
                <a:cubicBezTo>
                  <a:pt x="1652374" y="1677072"/>
                  <a:pt x="1653610" y="1677178"/>
                  <a:pt x="1654964" y="1677320"/>
                </a:cubicBezTo>
                <a:cubicBezTo>
                  <a:pt x="1655576" y="1677391"/>
                  <a:pt x="1656188" y="1677450"/>
                  <a:pt x="1656848" y="1677545"/>
                </a:cubicBezTo>
                <a:cubicBezTo>
                  <a:pt x="1657813" y="1677686"/>
                  <a:pt x="1658861" y="1677887"/>
                  <a:pt x="1660002" y="1678159"/>
                </a:cubicBezTo>
                <a:cubicBezTo>
                  <a:pt x="1660061" y="1678171"/>
                  <a:pt x="1660107" y="1678171"/>
                  <a:pt x="1660167" y="1678183"/>
                </a:cubicBezTo>
                <a:cubicBezTo>
                  <a:pt x="1660191" y="1678195"/>
                  <a:pt x="1660214" y="1678195"/>
                  <a:pt x="1660250" y="1678207"/>
                </a:cubicBezTo>
                <a:cubicBezTo>
                  <a:pt x="1659967" y="1675523"/>
                  <a:pt x="1659237" y="1672650"/>
                  <a:pt x="1658048" y="1670085"/>
                </a:cubicBezTo>
                <a:cubicBezTo>
                  <a:pt x="1657248" y="1668359"/>
                  <a:pt x="1656212" y="1666799"/>
                  <a:pt x="1654976" y="1665510"/>
                </a:cubicBezTo>
                <a:cubicBezTo>
                  <a:pt x="1654281" y="1664789"/>
                  <a:pt x="1653540" y="1664115"/>
                  <a:pt x="1652704" y="1663607"/>
                </a:cubicBezTo>
                <a:cubicBezTo>
                  <a:pt x="1650173" y="1662034"/>
                  <a:pt x="1646912" y="1661975"/>
                  <a:pt x="1647053" y="1658358"/>
                </a:cubicBezTo>
                <a:cubicBezTo>
                  <a:pt x="1647053" y="1658275"/>
                  <a:pt x="1647101" y="1658228"/>
                  <a:pt x="1647112" y="1658157"/>
                </a:cubicBezTo>
                <a:cubicBezTo>
                  <a:pt x="1647159" y="1657850"/>
                  <a:pt x="1647277" y="1657625"/>
                  <a:pt x="1647454" y="1657471"/>
                </a:cubicBezTo>
                <a:cubicBezTo>
                  <a:pt x="1647783" y="1657188"/>
                  <a:pt x="1648325" y="1657152"/>
                  <a:pt x="1649019" y="1657329"/>
                </a:cubicBezTo>
                <a:cubicBezTo>
                  <a:pt x="1651208" y="1657873"/>
                  <a:pt x="1654882" y="1660320"/>
                  <a:pt x="1658390" y="1662968"/>
                </a:cubicBezTo>
                <a:cubicBezTo>
                  <a:pt x="1661733" y="1665486"/>
                  <a:pt x="1664911" y="1668158"/>
                  <a:pt x="1666406" y="1669411"/>
                </a:cubicBezTo>
                <a:cubicBezTo>
                  <a:pt x="1666265" y="1668927"/>
                  <a:pt x="1666029" y="1668465"/>
                  <a:pt x="1665853" y="1667992"/>
                </a:cubicBezTo>
                <a:cubicBezTo>
                  <a:pt x="1663946" y="1662992"/>
                  <a:pt x="1659814" y="1658724"/>
                  <a:pt x="1654917" y="1656679"/>
                </a:cubicBezTo>
                <a:close/>
                <a:moveTo>
                  <a:pt x="1418951" y="1438640"/>
                </a:moveTo>
                <a:cubicBezTo>
                  <a:pt x="1419304" y="1439242"/>
                  <a:pt x="1419692" y="1439798"/>
                  <a:pt x="1420046" y="1440354"/>
                </a:cubicBezTo>
                <a:cubicBezTo>
                  <a:pt x="1420575" y="1441205"/>
                  <a:pt x="1421011" y="1442032"/>
                  <a:pt x="1421093" y="1442931"/>
                </a:cubicBezTo>
                <a:cubicBezTo>
                  <a:pt x="1421164" y="1443581"/>
                  <a:pt x="1421070" y="1444267"/>
                  <a:pt x="1420658" y="1445035"/>
                </a:cubicBezTo>
                <a:cubicBezTo>
                  <a:pt x="1420458" y="1445390"/>
                  <a:pt x="1420022" y="1445685"/>
                  <a:pt x="1419610" y="1445662"/>
                </a:cubicBezTo>
                <a:cubicBezTo>
                  <a:pt x="1417597" y="1445520"/>
                  <a:pt x="1416738" y="1444349"/>
                  <a:pt x="1415984" y="1442872"/>
                </a:cubicBezTo>
                <a:cubicBezTo>
                  <a:pt x="1415643" y="1442198"/>
                  <a:pt x="1415313" y="1441477"/>
                  <a:pt x="1414913" y="1440720"/>
                </a:cubicBezTo>
                <a:cubicBezTo>
                  <a:pt x="1414619" y="1440153"/>
                  <a:pt x="1414607" y="1439644"/>
                  <a:pt x="1414713" y="1439183"/>
                </a:cubicBezTo>
                <a:cubicBezTo>
                  <a:pt x="1415137" y="1437481"/>
                  <a:pt x="1417774" y="1436689"/>
                  <a:pt x="1418951" y="1438640"/>
                </a:cubicBezTo>
                <a:close/>
                <a:moveTo>
                  <a:pt x="1276347" y="1306366"/>
                </a:moveTo>
                <a:cubicBezTo>
                  <a:pt x="1275169" y="1305361"/>
                  <a:pt x="1273945" y="1304428"/>
                  <a:pt x="1272686" y="1303576"/>
                </a:cubicBezTo>
                <a:cubicBezTo>
                  <a:pt x="1268977" y="1301035"/>
                  <a:pt x="1264916" y="1299179"/>
                  <a:pt x="1260572" y="1298138"/>
                </a:cubicBezTo>
                <a:cubicBezTo>
                  <a:pt x="1259819" y="1297961"/>
                  <a:pt x="1259077" y="1297725"/>
                  <a:pt x="1258312" y="1297595"/>
                </a:cubicBezTo>
                <a:cubicBezTo>
                  <a:pt x="1252485" y="1296625"/>
                  <a:pt x="1243032" y="1290431"/>
                  <a:pt x="1234568" y="1288137"/>
                </a:cubicBezTo>
                <a:cubicBezTo>
                  <a:pt x="1229036" y="1286648"/>
                  <a:pt x="1223927" y="1286801"/>
                  <a:pt x="1220560" y="1291246"/>
                </a:cubicBezTo>
                <a:cubicBezTo>
                  <a:pt x="1220007" y="1291967"/>
                  <a:pt x="1219371" y="1292606"/>
                  <a:pt x="1218723" y="1293221"/>
                </a:cubicBezTo>
                <a:cubicBezTo>
                  <a:pt x="1213073" y="1298623"/>
                  <a:pt x="1204279" y="1300680"/>
                  <a:pt x="1202090" y="1309653"/>
                </a:cubicBezTo>
                <a:cubicBezTo>
                  <a:pt x="1203820" y="1311485"/>
                  <a:pt x="1205786" y="1313542"/>
                  <a:pt x="1207211" y="1315836"/>
                </a:cubicBezTo>
                <a:cubicBezTo>
                  <a:pt x="1208600" y="1318058"/>
                  <a:pt x="1209471" y="1320517"/>
                  <a:pt x="1209141" y="1323260"/>
                </a:cubicBezTo>
                <a:cubicBezTo>
                  <a:pt x="1209035" y="1324087"/>
                  <a:pt x="1208847" y="1324844"/>
                  <a:pt x="1208682" y="1325624"/>
                </a:cubicBezTo>
                <a:cubicBezTo>
                  <a:pt x="1208247" y="1327575"/>
                  <a:pt x="1207623" y="1329383"/>
                  <a:pt x="1206822" y="1331074"/>
                </a:cubicBezTo>
                <a:cubicBezTo>
                  <a:pt x="1206057" y="1332670"/>
                  <a:pt x="1205198" y="1334218"/>
                  <a:pt x="1204185" y="1335720"/>
                </a:cubicBezTo>
                <a:cubicBezTo>
                  <a:pt x="1205151" y="1337942"/>
                  <a:pt x="1206551" y="1341347"/>
                  <a:pt x="1207988" y="1345071"/>
                </a:cubicBezTo>
                <a:cubicBezTo>
                  <a:pt x="1208635" y="1346761"/>
                  <a:pt x="1209282" y="1348499"/>
                  <a:pt x="1209906" y="1350249"/>
                </a:cubicBezTo>
                <a:cubicBezTo>
                  <a:pt x="1209977" y="1350095"/>
                  <a:pt x="1210012" y="1349929"/>
                  <a:pt x="1210083" y="1349776"/>
                </a:cubicBezTo>
                <a:cubicBezTo>
                  <a:pt x="1211460" y="1346749"/>
                  <a:pt x="1213085" y="1343900"/>
                  <a:pt x="1216228" y="1342754"/>
                </a:cubicBezTo>
                <a:cubicBezTo>
                  <a:pt x="1216263" y="1342316"/>
                  <a:pt x="1216287" y="1341879"/>
                  <a:pt x="1216322" y="1341453"/>
                </a:cubicBezTo>
                <a:cubicBezTo>
                  <a:pt x="1216546" y="1338616"/>
                  <a:pt x="1216840" y="1335850"/>
                  <a:pt x="1217381" y="1333273"/>
                </a:cubicBezTo>
                <a:cubicBezTo>
                  <a:pt x="1217640" y="1332090"/>
                  <a:pt x="1219536" y="1331960"/>
                  <a:pt x="1219606" y="1333308"/>
                </a:cubicBezTo>
                <a:cubicBezTo>
                  <a:pt x="1219724" y="1335436"/>
                  <a:pt x="1219748" y="1337729"/>
                  <a:pt x="1219759" y="1340035"/>
                </a:cubicBezTo>
                <a:cubicBezTo>
                  <a:pt x="1219759" y="1340827"/>
                  <a:pt x="1219783" y="1341595"/>
                  <a:pt x="1219771" y="1342399"/>
                </a:cubicBezTo>
                <a:cubicBezTo>
                  <a:pt x="1220454" y="1342517"/>
                  <a:pt x="1221078" y="1342777"/>
                  <a:pt x="1221619" y="1343167"/>
                </a:cubicBezTo>
                <a:cubicBezTo>
                  <a:pt x="1222031" y="1341713"/>
                  <a:pt x="1222443" y="1340259"/>
                  <a:pt x="1222879" y="1338805"/>
                </a:cubicBezTo>
                <a:cubicBezTo>
                  <a:pt x="1224150" y="1334514"/>
                  <a:pt x="1225610" y="1330317"/>
                  <a:pt x="1227764" y="1326593"/>
                </a:cubicBezTo>
                <a:cubicBezTo>
                  <a:pt x="1228306" y="1325659"/>
                  <a:pt x="1229919" y="1326274"/>
                  <a:pt x="1229742" y="1327338"/>
                </a:cubicBezTo>
                <a:cubicBezTo>
                  <a:pt x="1229224" y="1330424"/>
                  <a:pt x="1228423" y="1333710"/>
                  <a:pt x="1227482" y="1337020"/>
                </a:cubicBezTo>
                <a:cubicBezTo>
                  <a:pt x="1226422" y="1340732"/>
                  <a:pt x="1225174" y="1344480"/>
                  <a:pt x="1223891" y="1348026"/>
                </a:cubicBezTo>
                <a:cubicBezTo>
                  <a:pt x="1224009" y="1348830"/>
                  <a:pt x="1224080" y="1349669"/>
                  <a:pt x="1224115" y="1350532"/>
                </a:cubicBezTo>
                <a:cubicBezTo>
                  <a:pt x="1224186" y="1351809"/>
                  <a:pt x="1224150" y="1353133"/>
                  <a:pt x="1223997" y="1354422"/>
                </a:cubicBezTo>
                <a:cubicBezTo>
                  <a:pt x="1223856" y="1355556"/>
                  <a:pt x="1223609" y="1356656"/>
                  <a:pt x="1223244" y="1357684"/>
                </a:cubicBezTo>
                <a:cubicBezTo>
                  <a:pt x="1223903" y="1356739"/>
                  <a:pt x="1224551" y="1355805"/>
                  <a:pt x="1225127" y="1354954"/>
                </a:cubicBezTo>
                <a:cubicBezTo>
                  <a:pt x="1226516" y="1352908"/>
                  <a:pt x="1227705" y="1351100"/>
                  <a:pt x="1228718" y="1349480"/>
                </a:cubicBezTo>
                <a:cubicBezTo>
                  <a:pt x="1233144" y="1342458"/>
                  <a:pt x="1234615" y="1338912"/>
                  <a:pt x="1238112" y="1333225"/>
                </a:cubicBezTo>
                <a:cubicBezTo>
                  <a:pt x="1239089" y="1331641"/>
                  <a:pt x="1240207" y="1329903"/>
                  <a:pt x="1241620" y="1327846"/>
                </a:cubicBezTo>
                <a:cubicBezTo>
                  <a:pt x="1242397" y="1326711"/>
                  <a:pt x="1243939" y="1327976"/>
                  <a:pt x="1243515" y="1329099"/>
                </a:cubicBezTo>
                <a:cubicBezTo>
                  <a:pt x="1243174" y="1329986"/>
                  <a:pt x="1242773" y="1330885"/>
                  <a:pt x="1242408" y="1331771"/>
                </a:cubicBezTo>
                <a:cubicBezTo>
                  <a:pt x="1241219" y="1334656"/>
                  <a:pt x="1239901" y="1337564"/>
                  <a:pt x="1238394" y="1340484"/>
                </a:cubicBezTo>
                <a:cubicBezTo>
                  <a:pt x="1238347" y="1340578"/>
                  <a:pt x="1238288" y="1340673"/>
                  <a:pt x="1238241" y="1340768"/>
                </a:cubicBezTo>
                <a:cubicBezTo>
                  <a:pt x="1236887" y="1343380"/>
                  <a:pt x="1235392" y="1345993"/>
                  <a:pt x="1233827" y="1348582"/>
                </a:cubicBezTo>
                <a:cubicBezTo>
                  <a:pt x="1232143" y="1351395"/>
                  <a:pt x="1230366" y="1354185"/>
                  <a:pt x="1228494" y="1356904"/>
                </a:cubicBezTo>
                <a:cubicBezTo>
                  <a:pt x="1228259" y="1357247"/>
                  <a:pt x="1228000" y="1357578"/>
                  <a:pt x="1227764" y="1357909"/>
                </a:cubicBezTo>
                <a:cubicBezTo>
                  <a:pt x="1228082" y="1357613"/>
                  <a:pt x="1228412" y="1357342"/>
                  <a:pt x="1228753" y="1357081"/>
                </a:cubicBezTo>
                <a:cubicBezTo>
                  <a:pt x="1229789" y="1356289"/>
                  <a:pt x="1230884" y="1355592"/>
                  <a:pt x="1231967" y="1355072"/>
                </a:cubicBezTo>
                <a:cubicBezTo>
                  <a:pt x="1232932" y="1354611"/>
                  <a:pt x="1233944" y="1354327"/>
                  <a:pt x="1234969" y="1354114"/>
                </a:cubicBezTo>
                <a:cubicBezTo>
                  <a:pt x="1236887" y="1352069"/>
                  <a:pt x="1238747" y="1350000"/>
                  <a:pt x="1240572" y="1347896"/>
                </a:cubicBezTo>
                <a:cubicBezTo>
                  <a:pt x="1242609" y="1345543"/>
                  <a:pt x="1244586" y="1343144"/>
                  <a:pt x="1246505" y="1340697"/>
                </a:cubicBezTo>
                <a:cubicBezTo>
                  <a:pt x="1247517" y="1339408"/>
                  <a:pt x="1248541" y="1338155"/>
                  <a:pt x="1249507" y="1336831"/>
                </a:cubicBezTo>
                <a:cubicBezTo>
                  <a:pt x="1251696" y="1333864"/>
                  <a:pt x="1253792" y="1330790"/>
                  <a:pt x="1255805" y="1327610"/>
                </a:cubicBezTo>
                <a:cubicBezTo>
                  <a:pt x="1259148" y="1322337"/>
                  <a:pt x="1262256" y="1316758"/>
                  <a:pt x="1265069" y="1310740"/>
                </a:cubicBezTo>
                <a:cubicBezTo>
                  <a:pt x="1265293" y="1310256"/>
                  <a:pt x="1265681" y="1310031"/>
                  <a:pt x="1266082" y="1309960"/>
                </a:cubicBezTo>
                <a:cubicBezTo>
                  <a:pt x="1267035" y="1309806"/>
                  <a:pt x="1268142" y="1310646"/>
                  <a:pt x="1267647" y="1311828"/>
                </a:cubicBezTo>
                <a:cubicBezTo>
                  <a:pt x="1267094" y="1313128"/>
                  <a:pt x="1266458" y="1314429"/>
                  <a:pt x="1265870" y="1315729"/>
                </a:cubicBezTo>
                <a:cubicBezTo>
                  <a:pt x="1264269" y="1319228"/>
                  <a:pt x="1262550" y="1322728"/>
                  <a:pt x="1260667" y="1326191"/>
                </a:cubicBezTo>
                <a:cubicBezTo>
                  <a:pt x="1259960" y="1327527"/>
                  <a:pt x="1259219" y="1328839"/>
                  <a:pt x="1258465" y="1330152"/>
                </a:cubicBezTo>
                <a:cubicBezTo>
                  <a:pt x="1257500" y="1331807"/>
                  <a:pt x="1256523" y="1333462"/>
                  <a:pt x="1255499" y="1335093"/>
                </a:cubicBezTo>
                <a:cubicBezTo>
                  <a:pt x="1254251" y="1337091"/>
                  <a:pt x="1252932" y="1339053"/>
                  <a:pt x="1251590" y="1341004"/>
                </a:cubicBezTo>
                <a:cubicBezTo>
                  <a:pt x="1250013" y="1343297"/>
                  <a:pt x="1248365" y="1345532"/>
                  <a:pt x="1246658" y="1347742"/>
                </a:cubicBezTo>
                <a:cubicBezTo>
                  <a:pt x="1244998" y="1349882"/>
                  <a:pt x="1243291" y="1351974"/>
                  <a:pt x="1241526" y="1354008"/>
                </a:cubicBezTo>
                <a:cubicBezTo>
                  <a:pt x="1243421" y="1354422"/>
                  <a:pt x="1245316" y="1355746"/>
                  <a:pt x="1245563" y="1357803"/>
                </a:cubicBezTo>
                <a:cubicBezTo>
                  <a:pt x="1245563" y="1357838"/>
                  <a:pt x="1245563" y="1357862"/>
                  <a:pt x="1245563" y="1357885"/>
                </a:cubicBezTo>
                <a:cubicBezTo>
                  <a:pt x="1245622" y="1358405"/>
                  <a:pt x="1245634" y="1358890"/>
                  <a:pt x="1245610" y="1359363"/>
                </a:cubicBezTo>
                <a:cubicBezTo>
                  <a:pt x="1245599" y="1359978"/>
                  <a:pt x="1245528" y="1360557"/>
                  <a:pt x="1245398" y="1361101"/>
                </a:cubicBezTo>
                <a:cubicBezTo>
                  <a:pt x="1245740" y="1360864"/>
                  <a:pt x="1246081" y="1360616"/>
                  <a:pt x="1246423" y="1360368"/>
                </a:cubicBezTo>
                <a:cubicBezTo>
                  <a:pt x="1246964" y="1359978"/>
                  <a:pt x="1247517" y="1359600"/>
                  <a:pt x="1248059" y="1359186"/>
                </a:cubicBezTo>
                <a:cubicBezTo>
                  <a:pt x="1249095" y="1358394"/>
                  <a:pt x="1250142" y="1357554"/>
                  <a:pt x="1251167" y="1356680"/>
                </a:cubicBezTo>
                <a:cubicBezTo>
                  <a:pt x="1253168" y="1355001"/>
                  <a:pt x="1255110" y="1353168"/>
                  <a:pt x="1257017" y="1351230"/>
                </a:cubicBezTo>
                <a:cubicBezTo>
                  <a:pt x="1257724" y="1350509"/>
                  <a:pt x="1258430" y="1349764"/>
                  <a:pt x="1259123" y="1349007"/>
                </a:cubicBezTo>
                <a:cubicBezTo>
                  <a:pt x="1259595" y="1348487"/>
                  <a:pt x="1260066" y="1347955"/>
                  <a:pt x="1260525" y="1347423"/>
                </a:cubicBezTo>
                <a:cubicBezTo>
                  <a:pt x="1261691" y="1346075"/>
                  <a:pt x="1262833" y="1344681"/>
                  <a:pt x="1263915" y="1343238"/>
                </a:cubicBezTo>
                <a:cubicBezTo>
                  <a:pt x="1264057" y="1343061"/>
                  <a:pt x="1264198" y="1342895"/>
                  <a:pt x="1264328" y="1342718"/>
                </a:cubicBezTo>
                <a:cubicBezTo>
                  <a:pt x="1265764" y="1340791"/>
                  <a:pt x="1267106" y="1338770"/>
                  <a:pt x="1268377" y="1336677"/>
                </a:cubicBezTo>
                <a:cubicBezTo>
                  <a:pt x="1269331" y="1335117"/>
                  <a:pt x="1270225" y="1333497"/>
                  <a:pt x="1271085" y="1331854"/>
                </a:cubicBezTo>
                <a:cubicBezTo>
                  <a:pt x="1272250" y="1329572"/>
                  <a:pt x="1273345" y="1327244"/>
                  <a:pt x="1274275" y="1324820"/>
                </a:cubicBezTo>
                <a:cubicBezTo>
                  <a:pt x="1274746" y="1323614"/>
                  <a:pt x="1276241" y="1323567"/>
                  <a:pt x="1276876" y="1324276"/>
                </a:cubicBezTo>
                <a:cubicBezTo>
                  <a:pt x="1277135" y="1324572"/>
                  <a:pt x="1277265" y="1324986"/>
                  <a:pt x="1277088" y="1325517"/>
                </a:cubicBezTo>
                <a:cubicBezTo>
                  <a:pt x="1276252" y="1328118"/>
                  <a:pt x="1275240" y="1330648"/>
                  <a:pt x="1274110" y="1333083"/>
                </a:cubicBezTo>
                <a:cubicBezTo>
                  <a:pt x="1272415" y="1336760"/>
                  <a:pt x="1270319" y="1340165"/>
                  <a:pt x="1268036" y="1343427"/>
                </a:cubicBezTo>
                <a:cubicBezTo>
                  <a:pt x="1267106" y="1344751"/>
                  <a:pt x="1266223" y="1346111"/>
                  <a:pt x="1265210" y="1347352"/>
                </a:cubicBezTo>
                <a:cubicBezTo>
                  <a:pt x="1264528" y="1348203"/>
                  <a:pt x="1263739" y="1348960"/>
                  <a:pt x="1263009" y="1349776"/>
                </a:cubicBezTo>
                <a:cubicBezTo>
                  <a:pt x="1262503" y="1350343"/>
                  <a:pt x="1261997" y="1350911"/>
                  <a:pt x="1261466" y="1351466"/>
                </a:cubicBezTo>
                <a:cubicBezTo>
                  <a:pt x="1260254" y="1352755"/>
                  <a:pt x="1258983" y="1353996"/>
                  <a:pt x="1257676" y="1355190"/>
                </a:cubicBezTo>
                <a:cubicBezTo>
                  <a:pt x="1255828" y="1356857"/>
                  <a:pt x="1253933" y="1358453"/>
                  <a:pt x="1251932" y="1359931"/>
                </a:cubicBezTo>
                <a:cubicBezTo>
                  <a:pt x="1251177" y="1360486"/>
                  <a:pt x="1250413" y="1361006"/>
                  <a:pt x="1249648" y="1361538"/>
                </a:cubicBezTo>
                <a:cubicBezTo>
                  <a:pt x="1248859" y="1362082"/>
                  <a:pt x="1248106" y="1362673"/>
                  <a:pt x="1247294" y="1363193"/>
                </a:cubicBezTo>
                <a:cubicBezTo>
                  <a:pt x="1246599" y="1363631"/>
                  <a:pt x="1245869" y="1364021"/>
                  <a:pt x="1245151" y="1364446"/>
                </a:cubicBezTo>
                <a:cubicBezTo>
                  <a:pt x="1244233" y="1364990"/>
                  <a:pt x="1243291" y="1365499"/>
                  <a:pt x="1242350" y="1366007"/>
                </a:cubicBezTo>
                <a:cubicBezTo>
                  <a:pt x="1241773" y="1366314"/>
                  <a:pt x="1241219" y="1366657"/>
                  <a:pt x="1240643" y="1366953"/>
                </a:cubicBezTo>
                <a:cubicBezTo>
                  <a:pt x="1238335" y="1368123"/>
                  <a:pt x="1235969" y="1369163"/>
                  <a:pt x="1233568" y="1370109"/>
                </a:cubicBezTo>
                <a:cubicBezTo>
                  <a:pt x="1233073" y="1370310"/>
                  <a:pt x="1232591" y="1370558"/>
                  <a:pt x="1232096" y="1370747"/>
                </a:cubicBezTo>
                <a:cubicBezTo>
                  <a:pt x="1232873" y="1370795"/>
                  <a:pt x="1233756" y="1370913"/>
                  <a:pt x="1234557" y="1370984"/>
                </a:cubicBezTo>
                <a:cubicBezTo>
                  <a:pt x="1236617" y="1371173"/>
                  <a:pt x="1238665" y="1371362"/>
                  <a:pt x="1240878" y="1371610"/>
                </a:cubicBezTo>
                <a:cubicBezTo>
                  <a:pt x="1241537" y="1371268"/>
                  <a:pt x="1242149" y="1371043"/>
                  <a:pt x="1242785" y="1370783"/>
                </a:cubicBezTo>
                <a:cubicBezTo>
                  <a:pt x="1243115" y="1370653"/>
                  <a:pt x="1243468" y="1370464"/>
                  <a:pt x="1243797" y="1370357"/>
                </a:cubicBezTo>
                <a:cubicBezTo>
                  <a:pt x="1245681" y="1369695"/>
                  <a:pt x="1247423" y="1369423"/>
                  <a:pt x="1249071" y="1369293"/>
                </a:cubicBezTo>
                <a:cubicBezTo>
                  <a:pt x="1250095" y="1369222"/>
                  <a:pt x="1251096" y="1369199"/>
                  <a:pt x="1252061" y="1369199"/>
                </a:cubicBezTo>
                <a:cubicBezTo>
                  <a:pt x="1252085" y="1369187"/>
                  <a:pt x="1252108" y="1369175"/>
                  <a:pt x="1252144" y="1369163"/>
                </a:cubicBezTo>
                <a:cubicBezTo>
                  <a:pt x="1253015" y="1368773"/>
                  <a:pt x="1253873" y="1368348"/>
                  <a:pt x="1254732" y="1367898"/>
                </a:cubicBezTo>
                <a:cubicBezTo>
                  <a:pt x="1255463" y="1367496"/>
                  <a:pt x="1256193" y="1367059"/>
                  <a:pt x="1256923" y="1366610"/>
                </a:cubicBezTo>
                <a:cubicBezTo>
                  <a:pt x="1257712" y="1366125"/>
                  <a:pt x="1258500" y="1365593"/>
                  <a:pt x="1259277" y="1365026"/>
                </a:cubicBezTo>
                <a:cubicBezTo>
                  <a:pt x="1259689" y="1364742"/>
                  <a:pt x="1260090" y="1364446"/>
                  <a:pt x="1260490" y="1364139"/>
                </a:cubicBezTo>
                <a:cubicBezTo>
                  <a:pt x="1261208" y="1363583"/>
                  <a:pt x="1261914" y="1363016"/>
                  <a:pt x="1262621" y="1362389"/>
                </a:cubicBezTo>
                <a:cubicBezTo>
                  <a:pt x="1263033" y="1362023"/>
                  <a:pt x="1263398" y="1361621"/>
                  <a:pt x="1263798" y="1361243"/>
                </a:cubicBezTo>
                <a:cubicBezTo>
                  <a:pt x="1263810" y="1361231"/>
                  <a:pt x="1263821" y="1361219"/>
                  <a:pt x="1263833" y="1361219"/>
                </a:cubicBezTo>
                <a:cubicBezTo>
                  <a:pt x="1265046" y="1360096"/>
                  <a:pt x="1266223" y="1358973"/>
                  <a:pt x="1267353" y="1357803"/>
                </a:cubicBezTo>
                <a:cubicBezTo>
                  <a:pt x="1269060" y="1356041"/>
                  <a:pt x="1270673" y="1354221"/>
                  <a:pt x="1272203" y="1352329"/>
                </a:cubicBezTo>
                <a:cubicBezTo>
                  <a:pt x="1272250" y="1352270"/>
                  <a:pt x="1272297" y="1352211"/>
                  <a:pt x="1272356" y="1352152"/>
                </a:cubicBezTo>
                <a:cubicBezTo>
                  <a:pt x="1273027" y="1351312"/>
                  <a:pt x="1273663" y="1350450"/>
                  <a:pt x="1274298" y="1349587"/>
                </a:cubicBezTo>
                <a:cubicBezTo>
                  <a:pt x="1275311" y="1348227"/>
                  <a:pt x="1276323" y="1346868"/>
                  <a:pt x="1277253" y="1345437"/>
                </a:cubicBezTo>
                <a:cubicBezTo>
                  <a:pt x="1277583" y="1344929"/>
                  <a:pt x="1277877" y="1344385"/>
                  <a:pt x="1278195" y="1343865"/>
                </a:cubicBezTo>
                <a:cubicBezTo>
                  <a:pt x="1279266" y="1342139"/>
                  <a:pt x="1280325" y="1340401"/>
                  <a:pt x="1281267" y="1338569"/>
                </a:cubicBezTo>
                <a:cubicBezTo>
                  <a:pt x="1281868" y="1337422"/>
                  <a:pt x="1283669" y="1337989"/>
                  <a:pt x="1283421" y="1339290"/>
                </a:cubicBezTo>
                <a:cubicBezTo>
                  <a:pt x="1282951" y="1341772"/>
                  <a:pt x="1281985" y="1344066"/>
                  <a:pt x="1280832" y="1346288"/>
                </a:cubicBezTo>
                <a:cubicBezTo>
                  <a:pt x="1280431" y="1347057"/>
                  <a:pt x="1280078" y="1347837"/>
                  <a:pt x="1279606" y="1348582"/>
                </a:cubicBezTo>
                <a:cubicBezTo>
                  <a:pt x="1278595" y="1350201"/>
                  <a:pt x="1277418" y="1351750"/>
                  <a:pt x="1276170" y="1353263"/>
                </a:cubicBezTo>
                <a:cubicBezTo>
                  <a:pt x="1275782" y="1353736"/>
                  <a:pt x="1275370" y="1354185"/>
                  <a:pt x="1274969" y="1354646"/>
                </a:cubicBezTo>
                <a:cubicBezTo>
                  <a:pt x="1274487" y="1355190"/>
                  <a:pt x="1274039" y="1355769"/>
                  <a:pt x="1273533" y="1356289"/>
                </a:cubicBezTo>
                <a:cubicBezTo>
                  <a:pt x="1273969" y="1355864"/>
                  <a:pt x="1274463" y="1355521"/>
                  <a:pt x="1274969" y="1355178"/>
                </a:cubicBezTo>
                <a:cubicBezTo>
                  <a:pt x="1275146" y="1355048"/>
                  <a:pt x="1275287" y="1354883"/>
                  <a:pt x="1275475" y="1354776"/>
                </a:cubicBezTo>
                <a:cubicBezTo>
                  <a:pt x="1276288" y="1354339"/>
                  <a:pt x="1277029" y="1354020"/>
                  <a:pt x="1277771" y="1353724"/>
                </a:cubicBezTo>
                <a:cubicBezTo>
                  <a:pt x="1280573" y="1352625"/>
                  <a:pt x="1282880" y="1352483"/>
                  <a:pt x="1284787" y="1353109"/>
                </a:cubicBezTo>
                <a:cubicBezTo>
                  <a:pt x="1286682" y="1353748"/>
                  <a:pt x="1288166" y="1355131"/>
                  <a:pt x="1289354" y="1357022"/>
                </a:cubicBezTo>
                <a:cubicBezTo>
                  <a:pt x="1289602" y="1357412"/>
                  <a:pt x="1289861" y="1357814"/>
                  <a:pt x="1290084" y="1358252"/>
                </a:cubicBezTo>
                <a:cubicBezTo>
                  <a:pt x="1291061" y="1358736"/>
                  <a:pt x="1291991" y="1359280"/>
                  <a:pt x="1292921" y="1359824"/>
                </a:cubicBezTo>
                <a:cubicBezTo>
                  <a:pt x="1292968" y="1359848"/>
                  <a:pt x="1293015" y="1359871"/>
                  <a:pt x="1293051" y="1359895"/>
                </a:cubicBezTo>
                <a:cubicBezTo>
                  <a:pt x="1293169" y="1359966"/>
                  <a:pt x="1293298" y="1360025"/>
                  <a:pt x="1293428" y="1360096"/>
                </a:cubicBezTo>
                <a:cubicBezTo>
                  <a:pt x="1293486" y="1359907"/>
                  <a:pt x="1293510" y="1359694"/>
                  <a:pt x="1293569" y="1359481"/>
                </a:cubicBezTo>
                <a:cubicBezTo>
                  <a:pt x="1293698" y="1359044"/>
                  <a:pt x="1293781" y="1358583"/>
                  <a:pt x="1293887" y="1358134"/>
                </a:cubicBezTo>
                <a:cubicBezTo>
                  <a:pt x="1294522" y="1355604"/>
                  <a:pt x="1294958" y="1353003"/>
                  <a:pt x="1295099" y="1350343"/>
                </a:cubicBezTo>
                <a:cubicBezTo>
                  <a:pt x="1295099" y="1350296"/>
                  <a:pt x="1295099" y="1350249"/>
                  <a:pt x="1295099" y="1350213"/>
                </a:cubicBezTo>
                <a:cubicBezTo>
                  <a:pt x="1295123" y="1349799"/>
                  <a:pt x="1295099" y="1349386"/>
                  <a:pt x="1295111" y="1348972"/>
                </a:cubicBezTo>
                <a:cubicBezTo>
                  <a:pt x="1295205" y="1345189"/>
                  <a:pt x="1294840" y="1341347"/>
                  <a:pt x="1294075" y="1337517"/>
                </a:cubicBezTo>
                <a:cubicBezTo>
                  <a:pt x="1293628" y="1335306"/>
                  <a:pt x="1293086" y="1333107"/>
                  <a:pt x="1292380" y="1330944"/>
                </a:cubicBezTo>
                <a:cubicBezTo>
                  <a:pt x="1291968" y="1329679"/>
                  <a:pt x="1291473" y="1328449"/>
                  <a:pt x="1290979" y="1327220"/>
                </a:cubicBezTo>
                <a:cubicBezTo>
                  <a:pt x="1290414" y="1325813"/>
                  <a:pt x="1289778" y="1324442"/>
                  <a:pt x="1289107" y="1323082"/>
                </a:cubicBezTo>
                <a:cubicBezTo>
                  <a:pt x="1288507" y="1321865"/>
                  <a:pt x="1287859" y="1320682"/>
                  <a:pt x="1287177" y="1319512"/>
                </a:cubicBezTo>
                <a:cubicBezTo>
                  <a:pt x="1286824" y="1318921"/>
                  <a:pt x="1286482" y="1318318"/>
                  <a:pt x="1286117" y="1317739"/>
                </a:cubicBezTo>
                <a:cubicBezTo>
                  <a:pt x="1285741" y="1317160"/>
                  <a:pt x="1285364" y="1316592"/>
                  <a:pt x="1284975" y="1316036"/>
                </a:cubicBezTo>
                <a:cubicBezTo>
                  <a:pt x="1282480" y="1312407"/>
                  <a:pt x="1279584" y="1309133"/>
                  <a:pt x="1276347" y="1306366"/>
                </a:cubicBezTo>
                <a:close/>
                <a:moveTo>
                  <a:pt x="1337677" y="1360888"/>
                </a:moveTo>
                <a:cubicBezTo>
                  <a:pt x="1337677" y="1361278"/>
                  <a:pt x="1337548" y="1361786"/>
                  <a:pt x="1337171" y="1362495"/>
                </a:cubicBezTo>
                <a:cubicBezTo>
                  <a:pt x="1334640" y="1367390"/>
                  <a:pt x="1329060" y="1368962"/>
                  <a:pt x="1323857" y="1369801"/>
                </a:cubicBezTo>
                <a:cubicBezTo>
                  <a:pt x="1322798" y="1369979"/>
                  <a:pt x="1321738" y="1370132"/>
                  <a:pt x="1320738" y="1370262"/>
                </a:cubicBezTo>
                <a:cubicBezTo>
                  <a:pt x="1319019" y="1370499"/>
                  <a:pt x="1318136" y="1369163"/>
                  <a:pt x="1318195" y="1367863"/>
                </a:cubicBezTo>
                <a:cubicBezTo>
                  <a:pt x="1318254" y="1366893"/>
                  <a:pt x="1318819" y="1365936"/>
                  <a:pt x="1320055" y="1365652"/>
                </a:cubicBezTo>
                <a:cubicBezTo>
                  <a:pt x="1323057" y="1364990"/>
                  <a:pt x="1327765" y="1362803"/>
                  <a:pt x="1331568" y="1361349"/>
                </a:cubicBezTo>
                <a:cubicBezTo>
                  <a:pt x="1335005" y="1360037"/>
                  <a:pt x="1337665" y="1359339"/>
                  <a:pt x="1337677" y="1360888"/>
                </a:cubicBezTo>
                <a:close/>
                <a:moveTo>
                  <a:pt x="1492548" y="1503564"/>
                </a:moveTo>
                <a:cubicBezTo>
                  <a:pt x="1491218" y="1503352"/>
                  <a:pt x="1489805" y="1503092"/>
                  <a:pt x="1488369" y="1502831"/>
                </a:cubicBezTo>
                <a:cubicBezTo>
                  <a:pt x="1484838" y="1502181"/>
                  <a:pt x="1481247" y="1501531"/>
                  <a:pt x="1478445" y="1501354"/>
                </a:cubicBezTo>
                <a:cubicBezTo>
                  <a:pt x="1476433" y="1501224"/>
                  <a:pt x="1474820" y="1501330"/>
                  <a:pt x="1474019" y="1501909"/>
                </a:cubicBezTo>
                <a:cubicBezTo>
                  <a:pt x="1473172" y="1502536"/>
                  <a:pt x="1472301" y="1502666"/>
                  <a:pt x="1471512" y="1502488"/>
                </a:cubicBezTo>
                <a:cubicBezTo>
                  <a:pt x="1462389" y="1523780"/>
                  <a:pt x="1448133" y="1541406"/>
                  <a:pt x="1422977" y="1550201"/>
                </a:cubicBezTo>
                <a:cubicBezTo>
                  <a:pt x="1422859" y="1550248"/>
                  <a:pt x="1422741" y="1550225"/>
                  <a:pt x="1422624" y="1550260"/>
                </a:cubicBezTo>
                <a:cubicBezTo>
                  <a:pt x="1423600" y="1553145"/>
                  <a:pt x="1424578" y="1556372"/>
                  <a:pt x="1423118" y="1558157"/>
                </a:cubicBezTo>
                <a:cubicBezTo>
                  <a:pt x="1423259" y="1558701"/>
                  <a:pt x="1423235" y="1559268"/>
                  <a:pt x="1423094" y="1559788"/>
                </a:cubicBezTo>
                <a:cubicBezTo>
                  <a:pt x="1423153" y="1559753"/>
                  <a:pt x="1423224" y="1559706"/>
                  <a:pt x="1423283" y="1559670"/>
                </a:cubicBezTo>
                <a:cubicBezTo>
                  <a:pt x="1430110" y="1554752"/>
                  <a:pt x="1436997" y="1548451"/>
                  <a:pt x="1445061" y="1545851"/>
                </a:cubicBezTo>
                <a:cubicBezTo>
                  <a:pt x="1446202" y="1545484"/>
                  <a:pt x="1447450" y="1546891"/>
                  <a:pt x="1446497" y="1547884"/>
                </a:cubicBezTo>
                <a:cubicBezTo>
                  <a:pt x="1439799" y="1554847"/>
                  <a:pt x="1430416" y="1559871"/>
                  <a:pt x="1421929" y="1565628"/>
                </a:cubicBezTo>
                <a:cubicBezTo>
                  <a:pt x="1425590" y="1563820"/>
                  <a:pt x="1429286" y="1562034"/>
                  <a:pt x="1432983" y="1560167"/>
                </a:cubicBezTo>
                <a:cubicBezTo>
                  <a:pt x="1439456" y="1556880"/>
                  <a:pt x="1445555" y="1550343"/>
                  <a:pt x="1452748" y="1549350"/>
                </a:cubicBezTo>
                <a:cubicBezTo>
                  <a:pt x="1453289" y="1549267"/>
                  <a:pt x="1453948" y="1549917"/>
                  <a:pt x="1453513" y="1550449"/>
                </a:cubicBezTo>
                <a:cubicBezTo>
                  <a:pt x="1450440" y="1554138"/>
                  <a:pt x="1446815" y="1557199"/>
                  <a:pt x="1442871" y="1559883"/>
                </a:cubicBezTo>
                <a:cubicBezTo>
                  <a:pt x="1451300" y="1557034"/>
                  <a:pt x="1459434" y="1553606"/>
                  <a:pt x="1466356" y="1548191"/>
                </a:cubicBezTo>
                <a:cubicBezTo>
                  <a:pt x="1468793" y="1545922"/>
                  <a:pt x="1471218" y="1543616"/>
                  <a:pt x="1473643" y="1541240"/>
                </a:cubicBezTo>
                <a:cubicBezTo>
                  <a:pt x="1480906" y="1531996"/>
                  <a:pt x="1479222" y="1523969"/>
                  <a:pt x="1484779" y="1513719"/>
                </a:cubicBezTo>
                <a:cubicBezTo>
                  <a:pt x="1485826" y="1511780"/>
                  <a:pt x="1487133" y="1510078"/>
                  <a:pt x="1488510" y="1508411"/>
                </a:cubicBezTo>
                <a:cubicBezTo>
                  <a:pt x="1489652" y="1507028"/>
                  <a:pt x="1490829" y="1505669"/>
                  <a:pt x="1491971" y="1504262"/>
                </a:cubicBezTo>
                <a:cubicBezTo>
                  <a:pt x="1492160" y="1504025"/>
                  <a:pt x="1492360" y="1503801"/>
                  <a:pt x="1492548" y="1503564"/>
                </a:cubicBezTo>
                <a:close/>
                <a:moveTo>
                  <a:pt x="1596552" y="1598670"/>
                </a:moveTo>
                <a:cubicBezTo>
                  <a:pt x="1596364" y="1598635"/>
                  <a:pt x="1596246" y="1598505"/>
                  <a:pt x="1596152" y="1598375"/>
                </a:cubicBezTo>
                <a:cubicBezTo>
                  <a:pt x="1596034" y="1598516"/>
                  <a:pt x="1595928" y="1598635"/>
                  <a:pt x="1595811" y="1598788"/>
                </a:cubicBezTo>
                <a:cubicBezTo>
                  <a:pt x="1595799" y="1598800"/>
                  <a:pt x="1595799" y="1598812"/>
                  <a:pt x="1595787" y="1598824"/>
                </a:cubicBezTo>
                <a:cubicBezTo>
                  <a:pt x="1594139" y="1601011"/>
                  <a:pt x="1592526" y="1602973"/>
                  <a:pt x="1590937" y="1604782"/>
                </a:cubicBezTo>
                <a:cubicBezTo>
                  <a:pt x="1590713" y="1605030"/>
                  <a:pt x="1590501" y="1605266"/>
                  <a:pt x="1590290" y="1605515"/>
                </a:cubicBezTo>
                <a:cubicBezTo>
                  <a:pt x="1590231" y="1605834"/>
                  <a:pt x="1590172" y="1606153"/>
                  <a:pt x="1590125" y="1606484"/>
                </a:cubicBezTo>
                <a:cubicBezTo>
                  <a:pt x="1589736" y="1607288"/>
                  <a:pt x="1589371" y="1608092"/>
                  <a:pt x="1588959" y="1608896"/>
                </a:cubicBezTo>
                <a:cubicBezTo>
                  <a:pt x="1588771" y="1609262"/>
                  <a:pt x="1588618" y="1609652"/>
                  <a:pt x="1588418" y="1610019"/>
                </a:cubicBezTo>
                <a:cubicBezTo>
                  <a:pt x="1588171" y="1610492"/>
                  <a:pt x="1587888" y="1610953"/>
                  <a:pt x="1587606" y="1611426"/>
                </a:cubicBezTo>
                <a:cubicBezTo>
                  <a:pt x="1587123" y="1612241"/>
                  <a:pt x="1586617" y="1613057"/>
                  <a:pt x="1586099" y="1613873"/>
                </a:cubicBezTo>
                <a:cubicBezTo>
                  <a:pt x="1585958" y="1614086"/>
                  <a:pt x="1585828" y="1614310"/>
                  <a:pt x="1585687" y="1614535"/>
                </a:cubicBezTo>
                <a:cubicBezTo>
                  <a:pt x="1585757" y="1614286"/>
                  <a:pt x="1585828" y="1614015"/>
                  <a:pt x="1585898" y="1613754"/>
                </a:cubicBezTo>
                <a:cubicBezTo>
                  <a:pt x="1586146" y="1612856"/>
                  <a:pt x="1586405" y="1611875"/>
                  <a:pt x="1586676" y="1610835"/>
                </a:cubicBezTo>
                <a:cubicBezTo>
                  <a:pt x="1586851" y="1610196"/>
                  <a:pt x="1587017" y="1609534"/>
                  <a:pt x="1587194" y="1608872"/>
                </a:cubicBezTo>
                <a:cubicBezTo>
                  <a:pt x="1586711" y="1609357"/>
                  <a:pt x="1586252" y="1609818"/>
                  <a:pt x="1585781" y="1610279"/>
                </a:cubicBezTo>
                <a:cubicBezTo>
                  <a:pt x="1585039" y="1611012"/>
                  <a:pt x="1584321" y="1611721"/>
                  <a:pt x="1583626" y="1612371"/>
                </a:cubicBezTo>
                <a:cubicBezTo>
                  <a:pt x="1582461" y="1613447"/>
                  <a:pt x="1581390" y="1614405"/>
                  <a:pt x="1580378" y="1615256"/>
                </a:cubicBezTo>
                <a:cubicBezTo>
                  <a:pt x="1579836" y="1615717"/>
                  <a:pt x="1579307" y="1616166"/>
                  <a:pt x="1578812" y="1616568"/>
                </a:cubicBezTo>
                <a:cubicBezTo>
                  <a:pt x="1578047" y="1617195"/>
                  <a:pt x="1577376" y="1617727"/>
                  <a:pt x="1576752" y="1618211"/>
                </a:cubicBezTo>
                <a:cubicBezTo>
                  <a:pt x="1575092" y="1619500"/>
                  <a:pt x="1573950" y="1620327"/>
                  <a:pt x="1573680" y="1620682"/>
                </a:cubicBezTo>
                <a:cubicBezTo>
                  <a:pt x="1573950" y="1620316"/>
                  <a:pt x="1574410" y="1624323"/>
                  <a:pt x="1574410" y="1624264"/>
                </a:cubicBezTo>
                <a:cubicBezTo>
                  <a:pt x="1574857" y="1625825"/>
                  <a:pt x="1574786" y="1627078"/>
                  <a:pt x="1574421" y="1628094"/>
                </a:cubicBezTo>
                <a:cubicBezTo>
                  <a:pt x="1573880" y="1629537"/>
                  <a:pt x="1572655" y="1630423"/>
                  <a:pt x="1571102" y="1630742"/>
                </a:cubicBezTo>
                <a:cubicBezTo>
                  <a:pt x="1570042" y="1630967"/>
                  <a:pt x="1568853" y="1630955"/>
                  <a:pt x="1567629" y="1630648"/>
                </a:cubicBezTo>
                <a:cubicBezTo>
                  <a:pt x="1566004" y="1630246"/>
                  <a:pt x="1564345" y="1629347"/>
                  <a:pt x="1562920" y="1628000"/>
                </a:cubicBezTo>
                <a:cubicBezTo>
                  <a:pt x="1562014" y="1627149"/>
                  <a:pt x="1561213" y="1626108"/>
                  <a:pt x="1560578" y="1624867"/>
                </a:cubicBezTo>
                <a:cubicBezTo>
                  <a:pt x="1560189" y="1624110"/>
                  <a:pt x="1559836" y="1623318"/>
                  <a:pt x="1559589" y="1622420"/>
                </a:cubicBezTo>
                <a:cubicBezTo>
                  <a:pt x="1559318" y="1621403"/>
                  <a:pt x="1559259" y="1620587"/>
                  <a:pt x="1559295" y="1619843"/>
                </a:cubicBezTo>
                <a:cubicBezTo>
                  <a:pt x="1559330" y="1619122"/>
                  <a:pt x="1559506" y="1618542"/>
                  <a:pt x="1559789" y="1618058"/>
                </a:cubicBezTo>
                <a:cubicBezTo>
                  <a:pt x="1560600" y="1616686"/>
                  <a:pt x="1562261" y="1616225"/>
                  <a:pt x="1564262" y="1616485"/>
                </a:cubicBezTo>
                <a:cubicBezTo>
                  <a:pt x="1564709" y="1616545"/>
                  <a:pt x="1565169" y="1616639"/>
                  <a:pt x="1565639" y="1616757"/>
                </a:cubicBezTo>
                <a:cubicBezTo>
                  <a:pt x="1566275" y="1616935"/>
                  <a:pt x="1566923" y="1617147"/>
                  <a:pt x="1567570" y="1617419"/>
                </a:cubicBezTo>
                <a:cubicBezTo>
                  <a:pt x="1568041" y="1617632"/>
                  <a:pt x="1569006" y="1617053"/>
                  <a:pt x="1570054" y="1616237"/>
                </a:cubicBezTo>
                <a:cubicBezTo>
                  <a:pt x="1570125" y="1616190"/>
                  <a:pt x="1570183" y="1616131"/>
                  <a:pt x="1570254" y="1616083"/>
                </a:cubicBezTo>
                <a:cubicBezTo>
                  <a:pt x="1571796" y="1614842"/>
                  <a:pt x="1573456" y="1613163"/>
                  <a:pt x="1574009" y="1612584"/>
                </a:cubicBezTo>
                <a:cubicBezTo>
                  <a:pt x="1574033" y="1612561"/>
                  <a:pt x="1574068" y="1612513"/>
                  <a:pt x="1574092" y="1612501"/>
                </a:cubicBezTo>
                <a:cubicBezTo>
                  <a:pt x="1574245" y="1612336"/>
                  <a:pt x="1574374" y="1612159"/>
                  <a:pt x="1574527" y="1611993"/>
                </a:cubicBezTo>
                <a:cubicBezTo>
                  <a:pt x="1575504" y="1610941"/>
                  <a:pt x="1576446" y="1609842"/>
                  <a:pt x="1577329" y="1608707"/>
                </a:cubicBezTo>
                <a:cubicBezTo>
                  <a:pt x="1577929" y="1607926"/>
                  <a:pt x="1578506" y="1607123"/>
                  <a:pt x="1579083" y="1606331"/>
                </a:cubicBezTo>
                <a:cubicBezTo>
                  <a:pt x="1579377" y="1605928"/>
                  <a:pt x="1579683" y="1605538"/>
                  <a:pt x="1579977" y="1605137"/>
                </a:cubicBezTo>
                <a:cubicBezTo>
                  <a:pt x="1580213" y="1604806"/>
                  <a:pt x="1580437" y="1604463"/>
                  <a:pt x="1580672" y="1604132"/>
                </a:cubicBezTo>
                <a:cubicBezTo>
                  <a:pt x="1582779" y="1601153"/>
                  <a:pt x="1584851" y="1598126"/>
                  <a:pt x="1587111" y="1595277"/>
                </a:cubicBezTo>
                <a:cubicBezTo>
                  <a:pt x="1587088" y="1595253"/>
                  <a:pt x="1587076" y="1595218"/>
                  <a:pt x="1587041" y="1595206"/>
                </a:cubicBezTo>
                <a:cubicBezTo>
                  <a:pt x="1586688" y="1594982"/>
                  <a:pt x="1586205" y="1595088"/>
                  <a:pt x="1585875" y="1595336"/>
                </a:cubicBezTo>
                <a:cubicBezTo>
                  <a:pt x="1583438" y="1597098"/>
                  <a:pt x="1585534" y="1597547"/>
                  <a:pt x="1581190" y="1599438"/>
                </a:cubicBezTo>
                <a:cubicBezTo>
                  <a:pt x="1579848" y="1600030"/>
                  <a:pt x="1578742" y="1601023"/>
                  <a:pt x="1577458" y="1601720"/>
                </a:cubicBezTo>
                <a:cubicBezTo>
                  <a:pt x="1577317" y="1601886"/>
                  <a:pt x="1577152" y="1602027"/>
                  <a:pt x="1576999" y="1602193"/>
                </a:cubicBezTo>
                <a:cubicBezTo>
                  <a:pt x="1576823" y="1602394"/>
                  <a:pt x="1576611" y="1602559"/>
                  <a:pt x="1576434" y="1602772"/>
                </a:cubicBezTo>
                <a:cubicBezTo>
                  <a:pt x="1576022" y="1603257"/>
                  <a:pt x="1575634" y="1603742"/>
                  <a:pt x="1575233" y="1604238"/>
                </a:cubicBezTo>
                <a:cubicBezTo>
                  <a:pt x="1574621" y="1604983"/>
                  <a:pt x="1574021" y="1605751"/>
                  <a:pt x="1573397" y="1606472"/>
                </a:cubicBezTo>
                <a:cubicBezTo>
                  <a:pt x="1573515" y="1606555"/>
                  <a:pt x="1573609" y="1606673"/>
                  <a:pt x="1573727" y="1606756"/>
                </a:cubicBezTo>
                <a:cubicBezTo>
                  <a:pt x="1575304" y="1607926"/>
                  <a:pt x="1576246" y="1609948"/>
                  <a:pt x="1574798" y="1611579"/>
                </a:cubicBezTo>
                <a:cubicBezTo>
                  <a:pt x="1574680" y="1611709"/>
                  <a:pt x="1574492" y="1611780"/>
                  <a:pt x="1574351" y="1611899"/>
                </a:cubicBezTo>
                <a:cubicBezTo>
                  <a:pt x="1574174" y="1612064"/>
                  <a:pt x="1573962" y="1612182"/>
                  <a:pt x="1573774" y="1612324"/>
                </a:cubicBezTo>
                <a:cubicBezTo>
                  <a:pt x="1572385" y="1613305"/>
                  <a:pt x="1570619" y="1613826"/>
                  <a:pt x="1568783" y="1613967"/>
                </a:cubicBezTo>
                <a:cubicBezTo>
                  <a:pt x="1567488" y="1614062"/>
                  <a:pt x="1566216" y="1614038"/>
                  <a:pt x="1565110" y="1613826"/>
                </a:cubicBezTo>
                <a:cubicBezTo>
                  <a:pt x="1564592" y="1613731"/>
                  <a:pt x="1564109" y="1613506"/>
                  <a:pt x="1563627" y="1613282"/>
                </a:cubicBezTo>
                <a:cubicBezTo>
                  <a:pt x="1562991" y="1614168"/>
                  <a:pt x="1562249" y="1615008"/>
                  <a:pt x="1561484" y="1615835"/>
                </a:cubicBezTo>
                <a:cubicBezTo>
                  <a:pt x="1560660" y="1616710"/>
                  <a:pt x="1559765" y="1617538"/>
                  <a:pt x="1558812" y="1618330"/>
                </a:cubicBezTo>
                <a:cubicBezTo>
                  <a:pt x="1558176" y="1618850"/>
                  <a:pt x="1557552" y="1619370"/>
                  <a:pt x="1556869" y="1619855"/>
                </a:cubicBezTo>
                <a:cubicBezTo>
                  <a:pt x="1555539" y="1620800"/>
                  <a:pt x="1554115" y="1621651"/>
                  <a:pt x="1552643" y="1622420"/>
                </a:cubicBezTo>
                <a:cubicBezTo>
                  <a:pt x="1552267" y="1622621"/>
                  <a:pt x="1551902" y="1622798"/>
                  <a:pt x="1551513" y="1622975"/>
                </a:cubicBezTo>
                <a:cubicBezTo>
                  <a:pt x="1549853" y="1623791"/>
                  <a:pt x="1548135" y="1624512"/>
                  <a:pt x="1546381" y="1625080"/>
                </a:cubicBezTo>
                <a:cubicBezTo>
                  <a:pt x="1545074" y="1625505"/>
                  <a:pt x="1543756" y="1625848"/>
                  <a:pt x="1542437" y="1626132"/>
                </a:cubicBezTo>
                <a:cubicBezTo>
                  <a:pt x="1541743" y="1626285"/>
                  <a:pt x="1541048" y="1626392"/>
                  <a:pt x="1540354" y="1626498"/>
                </a:cubicBezTo>
                <a:cubicBezTo>
                  <a:pt x="1540012" y="1626546"/>
                  <a:pt x="1539659" y="1626593"/>
                  <a:pt x="1539318" y="1626640"/>
                </a:cubicBezTo>
                <a:cubicBezTo>
                  <a:pt x="1538729" y="1626711"/>
                  <a:pt x="1538129" y="1626829"/>
                  <a:pt x="1537540" y="1626865"/>
                </a:cubicBezTo>
                <a:cubicBezTo>
                  <a:pt x="1537870" y="1627444"/>
                  <a:pt x="1538152" y="1628059"/>
                  <a:pt x="1538458" y="1628650"/>
                </a:cubicBezTo>
                <a:cubicBezTo>
                  <a:pt x="1538517" y="1628756"/>
                  <a:pt x="1538564" y="1628851"/>
                  <a:pt x="1538611" y="1628945"/>
                </a:cubicBezTo>
                <a:cubicBezTo>
                  <a:pt x="1538776" y="1628957"/>
                  <a:pt x="1538929" y="1628957"/>
                  <a:pt x="1539082" y="1628969"/>
                </a:cubicBezTo>
                <a:cubicBezTo>
                  <a:pt x="1539377" y="1628981"/>
                  <a:pt x="1539635" y="1628993"/>
                  <a:pt x="1539906" y="1628993"/>
                </a:cubicBezTo>
                <a:cubicBezTo>
                  <a:pt x="1540083" y="1629005"/>
                  <a:pt x="1540271" y="1629016"/>
                  <a:pt x="1540436" y="1629016"/>
                </a:cubicBezTo>
                <a:cubicBezTo>
                  <a:pt x="1540754" y="1629016"/>
                  <a:pt x="1541025" y="1629454"/>
                  <a:pt x="1540742" y="1629702"/>
                </a:cubicBezTo>
                <a:cubicBezTo>
                  <a:pt x="1540318" y="1630069"/>
                  <a:pt x="1539883" y="1630317"/>
                  <a:pt x="1539447" y="1630577"/>
                </a:cubicBezTo>
                <a:cubicBezTo>
                  <a:pt x="1539730" y="1631192"/>
                  <a:pt x="1540012" y="1631854"/>
                  <a:pt x="1540283" y="1632504"/>
                </a:cubicBezTo>
                <a:cubicBezTo>
                  <a:pt x="1540401" y="1632752"/>
                  <a:pt x="1540507" y="1633000"/>
                  <a:pt x="1540613" y="1633249"/>
                </a:cubicBezTo>
                <a:cubicBezTo>
                  <a:pt x="1540742" y="1633544"/>
                  <a:pt x="1540872" y="1633816"/>
                  <a:pt x="1540989" y="1634111"/>
                </a:cubicBezTo>
                <a:cubicBezTo>
                  <a:pt x="1541178" y="1634573"/>
                  <a:pt x="1541378" y="1635057"/>
                  <a:pt x="1541566" y="1635518"/>
                </a:cubicBezTo>
                <a:cubicBezTo>
                  <a:pt x="1541872" y="1635436"/>
                  <a:pt x="1542178" y="1635353"/>
                  <a:pt x="1542484" y="1635270"/>
                </a:cubicBezTo>
                <a:cubicBezTo>
                  <a:pt x="1542684" y="1635211"/>
                  <a:pt x="1542826" y="1635459"/>
                  <a:pt x="1542767" y="1635636"/>
                </a:cubicBezTo>
                <a:cubicBezTo>
                  <a:pt x="1542602" y="1636074"/>
                  <a:pt x="1542331" y="1636476"/>
                  <a:pt x="1542108" y="1636890"/>
                </a:cubicBezTo>
                <a:cubicBezTo>
                  <a:pt x="1542214" y="1637138"/>
                  <a:pt x="1542308" y="1637386"/>
                  <a:pt x="1542414" y="1637646"/>
                </a:cubicBezTo>
                <a:cubicBezTo>
                  <a:pt x="1542496" y="1637847"/>
                  <a:pt x="1542567" y="1638036"/>
                  <a:pt x="1542649" y="1638237"/>
                </a:cubicBezTo>
                <a:cubicBezTo>
                  <a:pt x="1542731" y="1638438"/>
                  <a:pt x="1542802" y="1638639"/>
                  <a:pt x="1542884" y="1638840"/>
                </a:cubicBezTo>
                <a:cubicBezTo>
                  <a:pt x="1543120" y="1639431"/>
                  <a:pt x="1543379" y="1640082"/>
                  <a:pt x="1543626" y="1640696"/>
                </a:cubicBezTo>
                <a:cubicBezTo>
                  <a:pt x="1544062" y="1640282"/>
                  <a:pt x="1544497" y="1639845"/>
                  <a:pt x="1545003" y="1639526"/>
                </a:cubicBezTo>
                <a:cubicBezTo>
                  <a:pt x="1545062" y="1639479"/>
                  <a:pt x="1545109" y="1639526"/>
                  <a:pt x="1545168" y="1639514"/>
                </a:cubicBezTo>
                <a:cubicBezTo>
                  <a:pt x="1545474" y="1639455"/>
                  <a:pt x="1545780" y="1639632"/>
                  <a:pt x="1545745" y="1639987"/>
                </a:cubicBezTo>
                <a:cubicBezTo>
                  <a:pt x="1545698" y="1640507"/>
                  <a:pt x="1545474" y="1641027"/>
                  <a:pt x="1545333" y="1641547"/>
                </a:cubicBezTo>
                <a:cubicBezTo>
                  <a:pt x="1545156" y="1642162"/>
                  <a:pt x="1544992" y="1642765"/>
                  <a:pt x="1544697" y="1643368"/>
                </a:cubicBezTo>
                <a:cubicBezTo>
                  <a:pt x="1544721" y="1643427"/>
                  <a:pt x="1544744" y="1643474"/>
                  <a:pt x="1544768" y="1643533"/>
                </a:cubicBezTo>
                <a:cubicBezTo>
                  <a:pt x="1545109" y="1644337"/>
                  <a:pt x="1545474" y="1645118"/>
                  <a:pt x="1545839" y="1645886"/>
                </a:cubicBezTo>
                <a:cubicBezTo>
                  <a:pt x="1545933" y="1646099"/>
                  <a:pt x="1546027" y="1646323"/>
                  <a:pt x="1546132" y="1646536"/>
                </a:cubicBezTo>
                <a:cubicBezTo>
                  <a:pt x="1546157" y="1646595"/>
                  <a:pt x="1546181" y="1646654"/>
                  <a:pt x="1546216" y="1646714"/>
                </a:cubicBezTo>
                <a:cubicBezTo>
                  <a:pt x="1546440" y="1647163"/>
                  <a:pt x="1546687" y="1647588"/>
                  <a:pt x="1546922" y="1648038"/>
                </a:cubicBezTo>
                <a:cubicBezTo>
                  <a:pt x="1547193" y="1647683"/>
                  <a:pt x="1547487" y="1647328"/>
                  <a:pt x="1547711" y="1646985"/>
                </a:cubicBezTo>
                <a:cubicBezTo>
                  <a:pt x="1547946" y="1646619"/>
                  <a:pt x="1548182" y="1646229"/>
                  <a:pt x="1548417" y="1645851"/>
                </a:cubicBezTo>
                <a:cubicBezTo>
                  <a:pt x="1548535" y="1645649"/>
                  <a:pt x="1548665" y="1645460"/>
                  <a:pt x="1548782" y="1645259"/>
                </a:cubicBezTo>
                <a:cubicBezTo>
                  <a:pt x="1549618" y="1643900"/>
                  <a:pt x="1550513" y="1642576"/>
                  <a:pt x="1551890" y="1641784"/>
                </a:cubicBezTo>
                <a:cubicBezTo>
                  <a:pt x="1552196" y="1641618"/>
                  <a:pt x="1552620" y="1641855"/>
                  <a:pt x="1552667" y="1642186"/>
                </a:cubicBezTo>
                <a:cubicBezTo>
                  <a:pt x="1552785" y="1643001"/>
                  <a:pt x="1552655" y="1643793"/>
                  <a:pt x="1552443" y="1644586"/>
                </a:cubicBezTo>
                <a:cubicBezTo>
                  <a:pt x="1552384" y="1644798"/>
                  <a:pt x="1552302" y="1645011"/>
                  <a:pt x="1552219" y="1645224"/>
                </a:cubicBezTo>
                <a:cubicBezTo>
                  <a:pt x="1551713" y="1646642"/>
                  <a:pt x="1550901" y="1647978"/>
                  <a:pt x="1550124" y="1649220"/>
                </a:cubicBezTo>
                <a:cubicBezTo>
                  <a:pt x="1550042" y="1649350"/>
                  <a:pt x="1549948" y="1649492"/>
                  <a:pt x="1549865" y="1649622"/>
                </a:cubicBezTo>
                <a:cubicBezTo>
                  <a:pt x="1549512" y="1650189"/>
                  <a:pt x="1549159" y="1650804"/>
                  <a:pt x="1548794" y="1651407"/>
                </a:cubicBezTo>
                <a:cubicBezTo>
                  <a:pt x="1549171" y="1652057"/>
                  <a:pt x="1549547" y="1652695"/>
                  <a:pt x="1549924" y="1653334"/>
                </a:cubicBezTo>
                <a:cubicBezTo>
                  <a:pt x="1550242" y="1653866"/>
                  <a:pt x="1550560" y="1654386"/>
                  <a:pt x="1550878" y="1654918"/>
                </a:cubicBezTo>
                <a:cubicBezTo>
                  <a:pt x="1551078" y="1655249"/>
                  <a:pt x="1551278" y="1655592"/>
                  <a:pt x="1551478" y="1655923"/>
                </a:cubicBezTo>
                <a:cubicBezTo>
                  <a:pt x="1551761" y="1655202"/>
                  <a:pt x="1552102" y="1654480"/>
                  <a:pt x="1552455" y="1653759"/>
                </a:cubicBezTo>
                <a:cubicBezTo>
                  <a:pt x="1553126" y="1652412"/>
                  <a:pt x="1553797" y="1651076"/>
                  <a:pt x="1554421" y="1649740"/>
                </a:cubicBezTo>
                <a:cubicBezTo>
                  <a:pt x="1554527" y="1649515"/>
                  <a:pt x="1554609" y="1649302"/>
                  <a:pt x="1554715" y="1649090"/>
                </a:cubicBezTo>
                <a:cubicBezTo>
                  <a:pt x="1554868" y="1648723"/>
                  <a:pt x="1555057" y="1648369"/>
                  <a:pt x="1555186" y="1648002"/>
                </a:cubicBezTo>
                <a:cubicBezTo>
                  <a:pt x="1555351" y="1647577"/>
                  <a:pt x="1555704" y="1647399"/>
                  <a:pt x="1556093" y="1647316"/>
                </a:cubicBezTo>
                <a:cubicBezTo>
                  <a:pt x="1556916" y="1647127"/>
                  <a:pt x="1557917" y="1647624"/>
                  <a:pt x="1557670" y="1648617"/>
                </a:cubicBezTo>
                <a:cubicBezTo>
                  <a:pt x="1557552" y="1649137"/>
                  <a:pt x="1557387" y="1649740"/>
                  <a:pt x="1557246" y="1650307"/>
                </a:cubicBezTo>
                <a:cubicBezTo>
                  <a:pt x="1557246" y="1650319"/>
                  <a:pt x="1557246" y="1650331"/>
                  <a:pt x="1557234" y="1650343"/>
                </a:cubicBezTo>
                <a:cubicBezTo>
                  <a:pt x="1556905" y="1651679"/>
                  <a:pt x="1556516" y="1653085"/>
                  <a:pt x="1555987" y="1654468"/>
                </a:cubicBezTo>
                <a:cubicBezTo>
                  <a:pt x="1555539" y="1655627"/>
                  <a:pt x="1554974" y="1656703"/>
                  <a:pt x="1554315" y="1657672"/>
                </a:cubicBezTo>
                <a:cubicBezTo>
                  <a:pt x="1553985" y="1658157"/>
                  <a:pt x="1553597" y="1658559"/>
                  <a:pt x="1553197" y="1658949"/>
                </a:cubicBezTo>
                <a:cubicBezTo>
                  <a:pt x="1553385" y="1659292"/>
                  <a:pt x="1553562" y="1659635"/>
                  <a:pt x="1553738" y="1659977"/>
                </a:cubicBezTo>
                <a:cubicBezTo>
                  <a:pt x="1554656" y="1661727"/>
                  <a:pt x="1555480" y="1663524"/>
                  <a:pt x="1556175" y="1665427"/>
                </a:cubicBezTo>
                <a:cubicBezTo>
                  <a:pt x="1556399" y="1666054"/>
                  <a:pt x="1556587" y="1666716"/>
                  <a:pt x="1556786" y="1667366"/>
                </a:cubicBezTo>
                <a:cubicBezTo>
                  <a:pt x="1557646" y="1667768"/>
                  <a:pt x="1558553" y="1667992"/>
                  <a:pt x="1559495" y="1668028"/>
                </a:cubicBezTo>
                <a:cubicBezTo>
                  <a:pt x="1559753" y="1668040"/>
                  <a:pt x="1560001" y="1668134"/>
                  <a:pt x="1560271" y="1668111"/>
                </a:cubicBezTo>
                <a:cubicBezTo>
                  <a:pt x="1560766" y="1668064"/>
                  <a:pt x="1561249" y="1667934"/>
                  <a:pt x="1561731" y="1667768"/>
                </a:cubicBezTo>
                <a:cubicBezTo>
                  <a:pt x="1562261" y="1667579"/>
                  <a:pt x="1562779" y="1667342"/>
                  <a:pt x="1563262" y="1667071"/>
                </a:cubicBezTo>
                <a:lnTo>
                  <a:pt x="1563272" y="1667059"/>
                </a:lnTo>
                <a:cubicBezTo>
                  <a:pt x="1563462" y="1666952"/>
                  <a:pt x="1563615" y="1666787"/>
                  <a:pt x="1563815" y="1666668"/>
                </a:cubicBezTo>
                <a:cubicBezTo>
                  <a:pt x="1564462" y="1666255"/>
                  <a:pt x="1565110" y="1665817"/>
                  <a:pt x="1565675" y="1665297"/>
                </a:cubicBezTo>
                <a:cubicBezTo>
                  <a:pt x="1565827" y="1665155"/>
                  <a:pt x="1565969" y="1665002"/>
                  <a:pt x="1566110" y="1664848"/>
                </a:cubicBezTo>
                <a:cubicBezTo>
                  <a:pt x="1567393" y="1663583"/>
                  <a:pt x="1568477" y="1662082"/>
                  <a:pt x="1569312" y="1660450"/>
                </a:cubicBezTo>
                <a:cubicBezTo>
                  <a:pt x="1569748" y="1659623"/>
                  <a:pt x="1570113" y="1658760"/>
                  <a:pt x="1570431" y="1657873"/>
                </a:cubicBezTo>
                <a:cubicBezTo>
                  <a:pt x="1570513" y="1657648"/>
                  <a:pt x="1570618" y="1657448"/>
                  <a:pt x="1570690" y="1657223"/>
                </a:cubicBezTo>
                <a:cubicBezTo>
                  <a:pt x="1570819" y="1656833"/>
                  <a:pt x="1570866" y="1656455"/>
                  <a:pt x="1570972" y="1656076"/>
                </a:cubicBezTo>
                <a:cubicBezTo>
                  <a:pt x="1571573" y="1653700"/>
                  <a:pt x="1571749" y="1651312"/>
                  <a:pt x="1571973" y="1648924"/>
                </a:cubicBezTo>
                <a:cubicBezTo>
                  <a:pt x="1572079" y="1647777"/>
                  <a:pt x="1572208" y="1646631"/>
                  <a:pt x="1572419" y="1645472"/>
                </a:cubicBezTo>
                <a:cubicBezTo>
                  <a:pt x="1572573" y="1644704"/>
                  <a:pt x="1572809" y="1643876"/>
                  <a:pt x="1572985" y="1643084"/>
                </a:cubicBezTo>
                <a:cubicBezTo>
                  <a:pt x="1573632" y="1640200"/>
                  <a:pt x="1574433" y="1637244"/>
                  <a:pt x="1575716" y="1634679"/>
                </a:cubicBezTo>
                <a:cubicBezTo>
                  <a:pt x="1576728" y="1632657"/>
                  <a:pt x="1577882" y="1630707"/>
                  <a:pt x="1579059" y="1628768"/>
                </a:cubicBezTo>
                <a:cubicBezTo>
                  <a:pt x="1578482" y="1628213"/>
                  <a:pt x="1578094" y="1627503"/>
                  <a:pt x="1577881" y="1626652"/>
                </a:cubicBezTo>
                <a:cubicBezTo>
                  <a:pt x="1577435" y="1624867"/>
                  <a:pt x="1577576" y="1622727"/>
                  <a:pt x="1577929" y="1621320"/>
                </a:cubicBezTo>
                <a:cubicBezTo>
                  <a:pt x="1577976" y="1621131"/>
                  <a:pt x="1578047" y="1620966"/>
                  <a:pt x="1578094" y="1620788"/>
                </a:cubicBezTo>
                <a:cubicBezTo>
                  <a:pt x="1578553" y="1619204"/>
                  <a:pt x="1579236" y="1617833"/>
                  <a:pt x="1580284" y="1616805"/>
                </a:cubicBezTo>
                <a:cubicBezTo>
                  <a:pt x="1580637" y="1616462"/>
                  <a:pt x="1581002" y="1616143"/>
                  <a:pt x="1581449" y="1615882"/>
                </a:cubicBezTo>
                <a:cubicBezTo>
                  <a:pt x="1581967" y="1615587"/>
                  <a:pt x="1582520" y="1615315"/>
                  <a:pt x="1583191" y="1615161"/>
                </a:cubicBezTo>
                <a:cubicBezTo>
                  <a:pt x="1583839" y="1615008"/>
                  <a:pt x="1584438" y="1615327"/>
                  <a:pt x="1584957" y="1615729"/>
                </a:cubicBezTo>
                <a:cubicBezTo>
                  <a:pt x="1585063" y="1615812"/>
                  <a:pt x="1585193" y="1615882"/>
                  <a:pt x="1585287" y="1615977"/>
                </a:cubicBezTo>
                <a:cubicBezTo>
                  <a:pt x="1585322" y="1616024"/>
                  <a:pt x="1585393" y="1616048"/>
                  <a:pt x="1585428" y="1616095"/>
                </a:cubicBezTo>
                <a:cubicBezTo>
                  <a:pt x="1585922" y="1616639"/>
                  <a:pt x="1586264" y="1617242"/>
                  <a:pt x="1586523" y="1617857"/>
                </a:cubicBezTo>
                <a:cubicBezTo>
                  <a:pt x="1587064" y="1617289"/>
                  <a:pt x="1587570" y="1616675"/>
                  <a:pt x="1588100" y="1616083"/>
                </a:cubicBezTo>
                <a:cubicBezTo>
                  <a:pt x="1588253" y="1615894"/>
                  <a:pt x="1588418" y="1615717"/>
                  <a:pt x="1588583" y="1615540"/>
                </a:cubicBezTo>
                <a:cubicBezTo>
                  <a:pt x="1589218" y="1614783"/>
                  <a:pt x="1589795" y="1613991"/>
                  <a:pt x="1590372" y="1613187"/>
                </a:cubicBezTo>
                <a:cubicBezTo>
                  <a:pt x="1590749" y="1612643"/>
                  <a:pt x="1591161" y="1612135"/>
                  <a:pt x="1591502" y="1611568"/>
                </a:cubicBezTo>
                <a:cubicBezTo>
                  <a:pt x="1591549" y="1611485"/>
                  <a:pt x="1591726" y="1611154"/>
                  <a:pt x="1591949" y="1610716"/>
                </a:cubicBezTo>
                <a:cubicBezTo>
                  <a:pt x="1592656" y="1609333"/>
                  <a:pt x="1594021" y="1606520"/>
                  <a:pt x="1595128" y="1603942"/>
                </a:cubicBezTo>
                <a:cubicBezTo>
                  <a:pt x="1596082" y="1601720"/>
                  <a:pt x="1596764" y="1599793"/>
                  <a:pt x="1596670" y="1599060"/>
                </a:cubicBezTo>
                <a:cubicBezTo>
                  <a:pt x="1596646" y="1598906"/>
                  <a:pt x="1596658" y="1598706"/>
                  <a:pt x="1596552" y="1598670"/>
                </a:cubicBezTo>
                <a:close/>
                <a:moveTo>
                  <a:pt x="1514656" y="1522561"/>
                </a:moveTo>
                <a:cubicBezTo>
                  <a:pt x="1516433" y="1521828"/>
                  <a:pt x="1517916" y="1523554"/>
                  <a:pt x="1517057" y="1525233"/>
                </a:cubicBezTo>
                <a:cubicBezTo>
                  <a:pt x="1515150" y="1529004"/>
                  <a:pt x="1511795" y="1531818"/>
                  <a:pt x="1508770" y="1534667"/>
                </a:cubicBezTo>
                <a:cubicBezTo>
                  <a:pt x="1508746" y="1534679"/>
                  <a:pt x="1508734" y="1534702"/>
                  <a:pt x="1508711" y="1534714"/>
                </a:cubicBezTo>
                <a:cubicBezTo>
                  <a:pt x="1506932" y="1536393"/>
                  <a:pt x="1505191" y="1538390"/>
                  <a:pt x="1503036" y="1539549"/>
                </a:cubicBezTo>
                <a:cubicBezTo>
                  <a:pt x="1502342" y="1539915"/>
                  <a:pt x="1501623" y="1540211"/>
                  <a:pt x="1500824" y="1540377"/>
                </a:cubicBezTo>
                <a:cubicBezTo>
                  <a:pt x="1499399" y="1540660"/>
                  <a:pt x="1497469" y="1539632"/>
                  <a:pt x="1498010" y="1537870"/>
                </a:cubicBezTo>
                <a:cubicBezTo>
                  <a:pt x="1499141" y="1534170"/>
                  <a:pt x="1502318" y="1531853"/>
                  <a:pt x="1505179" y="1529394"/>
                </a:cubicBezTo>
                <a:cubicBezTo>
                  <a:pt x="1505403" y="1529193"/>
                  <a:pt x="1505650" y="1529004"/>
                  <a:pt x="1505874" y="1528803"/>
                </a:cubicBezTo>
                <a:cubicBezTo>
                  <a:pt x="1508429" y="1526510"/>
                  <a:pt x="1511042" y="1524204"/>
                  <a:pt x="1514185" y="1522798"/>
                </a:cubicBezTo>
                <a:cubicBezTo>
                  <a:pt x="1514350" y="1522715"/>
                  <a:pt x="1514491" y="1522620"/>
                  <a:pt x="1514656" y="1522561"/>
                </a:cubicBezTo>
                <a:close/>
                <a:moveTo>
                  <a:pt x="1587511" y="1588917"/>
                </a:moveTo>
                <a:cubicBezTo>
                  <a:pt x="1587253" y="1588787"/>
                  <a:pt x="1586982" y="1588740"/>
                  <a:pt x="1586723" y="1588669"/>
                </a:cubicBezTo>
                <a:cubicBezTo>
                  <a:pt x="1586570" y="1588622"/>
                  <a:pt x="1586405" y="1588551"/>
                  <a:pt x="1586252" y="1588515"/>
                </a:cubicBezTo>
                <a:cubicBezTo>
                  <a:pt x="1585134" y="1588314"/>
                  <a:pt x="1584027" y="1588515"/>
                  <a:pt x="1582920" y="1588893"/>
                </a:cubicBezTo>
                <a:cubicBezTo>
                  <a:pt x="1581178" y="1589496"/>
                  <a:pt x="1579471" y="1590560"/>
                  <a:pt x="1577882" y="1591400"/>
                </a:cubicBezTo>
                <a:cubicBezTo>
                  <a:pt x="1576575" y="1591837"/>
                  <a:pt x="1575257" y="1592274"/>
                  <a:pt x="1573962" y="1592700"/>
                </a:cubicBezTo>
                <a:cubicBezTo>
                  <a:pt x="1573527" y="1593256"/>
                  <a:pt x="1572973" y="1593705"/>
                  <a:pt x="1572090" y="1593870"/>
                </a:cubicBezTo>
                <a:cubicBezTo>
                  <a:pt x="1571596" y="1593965"/>
                  <a:pt x="1571113" y="1593941"/>
                  <a:pt x="1570631" y="1593847"/>
                </a:cubicBezTo>
                <a:cubicBezTo>
                  <a:pt x="1569936" y="1594083"/>
                  <a:pt x="1569230" y="1594320"/>
                  <a:pt x="1568547" y="1594556"/>
                </a:cubicBezTo>
                <a:cubicBezTo>
                  <a:pt x="1567123" y="1595064"/>
                  <a:pt x="1566405" y="1592842"/>
                  <a:pt x="1567794" y="1592310"/>
                </a:cubicBezTo>
                <a:cubicBezTo>
                  <a:pt x="1567523" y="1592050"/>
                  <a:pt x="1567264" y="1591790"/>
                  <a:pt x="1567017" y="1591494"/>
                </a:cubicBezTo>
                <a:cubicBezTo>
                  <a:pt x="1566487" y="1591672"/>
                  <a:pt x="1565957" y="1591873"/>
                  <a:pt x="1565428" y="1592050"/>
                </a:cubicBezTo>
                <a:cubicBezTo>
                  <a:pt x="1564580" y="1592759"/>
                  <a:pt x="1563709" y="1593516"/>
                  <a:pt x="1562802" y="1594308"/>
                </a:cubicBezTo>
                <a:cubicBezTo>
                  <a:pt x="1563344" y="1594178"/>
                  <a:pt x="1563909" y="1593989"/>
                  <a:pt x="1564415" y="1593918"/>
                </a:cubicBezTo>
                <a:cubicBezTo>
                  <a:pt x="1565381" y="1593788"/>
                  <a:pt x="1565510" y="1595112"/>
                  <a:pt x="1564886" y="1595573"/>
                </a:cubicBezTo>
                <a:cubicBezTo>
                  <a:pt x="1564698" y="1595715"/>
                  <a:pt x="1564462" y="1595868"/>
                  <a:pt x="1564250" y="1596010"/>
                </a:cubicBezTo>
                <a:cubicBezTo>
                  <a:pt x="1565192" y="1596436"/>
                  <a:pt x="1566122" y="1596814"/>
                  <a:pt x="1567076" y="1597251"/>
                </a:cubicBezTo>
                <a:cubicBezTo>
                  <a:pt x="1567146" y="1597216"/>
                  <a:pt x="1567217" y="1597181"/>
                  <a:pt x="1567288" y="1597145"/>
                </a:cubicBezTo>
                <a:cubicBezTo>
                  <a:pt x="1568123" y="1596767"/>
                  <a:pt x="1568877" y="1596448"/>
                  <a:pt x="1569689" y="1596081"/>
                </a:cubicBezTo>
                <a:cubicBezTo>
                  <a:pt x="1568983" y="1596554"/>
                  <a:pt x="1568323" y="1597039"/>
                  <a:pt x="1567652" y="1597523"/>
                </a:cubicBezTo>
                <a:cubicBezTo>
                  <a:pt x="1566946" y="1598020"/>
                  <a:pt x="1566240" y="1598505"/>
                  <a:pt x="1565581" y="1599013"/>
                </a:cubicBezTo>
                <a:cubicBezTo>
                  <a:pt x="1565674" y="1599167"/>
                  <a:pt x="1565734" y="1599344"/>
                  <a:pt x="1565804" y="1599509"/>
                </a:cubicBezTo>
                <a:cubicBezTo>
                  <a:pt x="1565898" y="1599710"/>
                  <a:pt x="1566016" y="1599888"/>
                  <a:pt x="1566075" y="1600089"/>
                </a:cubicBezTo>
                <a:cubicBezTo>
                  <a:pt x="1566204" y="1599994"/>
                  <a:pt x="1566334" y="1599911"/>
                  <a:pt x="1566463" y="1599817"/>
                </a:cubicBezTo>
                <a:cubicBezTo>
                  <a:pt x="1567276" y="1599237"/>
                  <a:pt x="1568088" y="1598682"/>
                  <a:pt x="1568924" y="1598138"/>
                </a:cubicBezTo>
                <a:cubicBezTo>
                  <a:pt x="1570125" y="1597370"/>
                  <a:pt x="1571361" y="1596637"/>
                  <a:pt x="1572644" y="1596010"/>
                </a:cubicBezTo>
                <a:cubicBezTo>
                  <a:pt x="1574515" y="1595100"/>
                  <a:pt x="1576387" y="1594178"/>
                  <a:pt x="1578341" y="1593480"/>
                </a:cubicBezTo>
                <a:cubicBezTo>
                  <a:pt x="1578942" y="1593267"/>
                  <a:pt x="1581767" y="1592192"/>
                  <a:pt x="1583968" y="1591281"/>
                </a:cubicBezTo>
                <a:cubicBezTo>
                  <a:pt x="1585569" y="1590596"/>
                  <a:pt x="1586852" y="1590005"/>
                  <a:pt x="1586652" y="1589886"/>
                </a:cubicBezTo>
                <a:cubicBezTo>
                  <a:pt x="1586452" y="1589780"/>
                  <a:pt x="1586558" y="1589532"/>
                  <a:pt x="1586699" y="1589437"/>
                </a:cubicBezTo>
                <a:cubicBezTo>
                  <a:pt x="1586841" y="1589343"/>
                  <a:pt x="1586994" y="1589260"/>
                  <a:pt x="1587135" y="1589165"/>
                </a:cubicBezTo>
                <a:cubicBezTo>
                  <a:pt x="1587347" y="1589035"/>
                  <a:pt x="1587594" y="1589094"/>
                  <a:pt x="1587782" y="1589236"/>
                </a:cubicBezTo>
                <a:cubicBezTo>
                  <a:pt x="1587688" y="1589118"/>
                  <a:pt x="1587653" y="1588976"/>
                  <a:pt x="1587511" y="1588917"/>
                </a:cubicBezTo>
                <a:close/>
                <a:moveTo>
                  <a:pt x="1679461" y="1673726"/>
                </a:moveTo>
                <a:cubicBezTo>
                  <a:pt x="1677178" y="1674613"/>
                  <a:pt x="1674894" y="1675535"/>
                  <a:pt x="1672587" y="1676481"/>
                </a:cubicBezTo>
                <a:cubicBezTo>
                  <a:pt x="1672457" y="1676670"/>
                  <a:pt x="1672339" y="1676835"/>
                  <a:pt x="1672210" y="1677024"/>
                </a:cubicBezTo>
                <a:cubicBezTo>
                  <a:pt x="1672492" y="1677852"/>
                  <a:pt x="1672740" y="1678703"/>
                  <a:pt x="1672916" y="1679602"/>
                </a:cubicBezTo>
                <a:cubicBezTo>
                  <a:pt x="1673057" y="1680264"/>
                  <a:pt x="1673034" y="1680985"/>
                  <a:pt x="1673057" y="1681694"/>
                </a:cubicBezTo>
                <a:cubicBezTo>
                  <a:pt x="1674917" y="1679247"/>
                  <a:pt x="1676966" y="1676634"/>
                  <a:pt x="1679461" y="1673726"/>
                </a:cubicBezTo>
                <a:close/>
                <a:moveTo>
                  <a:pt x="796118" y="858463"/>
                </a:moveTo>
                <a:cubicBezTo>
                  <a:pt x="793575" y="855254"/>
                  <a:pt x="789443" y="864469"/>
                  <a:pt x="789585" y="868103"/>
                </a:cubicBezTo>
                <a:cubicBezTo>
                  <a:pt x="790911" y="864521"/>
                  <a:pt x="793551" y="861252"/>
                  <a:pt x="796118" y="858463"/>
                </a:cubicBezTo>
                <a:close/>
                <a:moveTo>
                  <a:pt x="818229" y="878128"/>
                </a:moveTo>
                <a:lnTo>
                  <a:pt x="818229" y="878128"/>
                </a:lnTo>
                <a:lnTo>
                  <a:pt x="818218" y="878136"/>
                </a:lnTo>
                <a:close/>
                <a:moveTo>
                  <a:pt x="1597529" y="1597192"/>
                </a:moveTo>
                <a:cubicBezTo>
                  <a:pt x="1597435" y="1597074"/>
                  <a:pt x="1597317" y="1597003"/>
                  <a:pt x="1597212" y="1596909"/>
                </a:cubicBezTo>
                <a:cubicBezTo>
                  <a:pt x="1597176" y="1596944"/>
                  <a:pt x="1597153" y="1596980"/>
                  <a:pt x="1597117" y="1597027"/>
                </a:cubicBezTo>
                <a:cubicBezTo>
                  <a:pt x="1597294" y="1597039"/>
                  <a:pt x="1597388" y="1597145"/>
                  <a:pt x="1597529" y="1597192"/>
                </a:cubicBezTo>
                <a:close/>
                <a:moveTo>
                  <a:pt x="1601485" y="1599864"/>
                </a:moveTo>
                <a:cubicBezTo>
                  <a:pt x="1601190" y="1599864"/>
                  <a:pt x="1600884" y="1599911"/>
                  <a:pt x="1600578" y="1599899"/>
                </a:cubicBezTo>
                <a:cubicBezTo>
                  <a:pt x="1600272" y="1599888"/>
                  <a:pt x="1599907" y="1599840"/>
                  <a:pt x="1599531" y="1599781"/>
                </a:cubicBezTo>
                <a:cubicBezTo>
                  <a:pt x="1599319" y="1599190"/>
                  <a:pt x="1599107" y="1598599"/>
                  <a:pt x="1598824" y="1598020"/>
                </a:cubicBezTo>
                <a:cubicBezTo>
                  <a:pt x="1598848" y="1597689"/>
                  <a:pt x="1598624" y="1597500"/>
                  <a:pt x="1598342" y="1597381"/>
                </a:cubicBezTo>
                <a:cubicBezTo>
                  <a:pt x="1598189" y="1597311"/>
                  <a:pt x="1598000" y="1597299"/>
                  <a:pt x="1597812" y="1597299"/>
                </a:cubicBezTo>
                <a:cubicBezTo>
                  <a:pt x="1597941" y="1597370"/>
                  <a:pt x="1598094" y="1597405"/>
                  <a:pt x="1598189" y="1597500"/>
                </a:cubicBezTo>
                <a:cubicBezTo>
                  <a:pt x="1598647" y="1597961"/>
                  <a:pt x="1598801" y="1598729"/>
                  <a:pt x="1598742" y="1599628"/>
                </a:cubicBezTo>
                <a:cubicBezTo>
                  <a:pt x="1598671" y="1600597"/>
                  <a:pt x="1598400" y="1601720"/>
                  <a:pt x="1598047" y="1602796"/>
                </a:cubicBezTo>
                <a:cubicBezTo>
                  <a:pt x="1597859" y="1603399"/>
                  <a:pt x="1597647" y="1603966"/>
                  <a:pt x="1597435" y="1604498"/>
                </a:cubicBezTo>
                <a:cubicBezTo>
                  <a:pt x="1597223" y="1606626"/>
                  <a:pt x="1596964" y="1608896"/>
                  <a:pt x="1596646" y="1610787"/>
                </a:cubicBezTo>
                <a:cubicBezTo>
                  <a:pt x="1596329" y="1611319"/>
                  <a:pt x="1596034" y="1611875"/>
                  <a:pt x="1595705" y="1612407"/>
                </a:cubicBezTo>
                <a:cubicBezTo>
                  <a:pt x="1595611" y="1612572"/>
                  <a:pt x="1595516" y="1612738"/>
                  <a:pt x="1595410" y="1612892"/>
                </a:cubicBezTo>
                <a:cubicBezTo>
                  <a:pt x="1594869" y="1613766"/>
                  <a:pt x="1594292" y="1614606"/>
                  <a:pt x="1593715" y="1615457"/>
                </a:cubicBezTo>
                <a:cubicBezTo>
                  <a:pt x="1593174" y="1616272"/>
                  <a:pt x="1592644" y="1617088"/>
                  <a:pt x="1592079" y="1617892"/>
                </a:cubicBezTo>
                <a:cubicBezTo>
                  <a:pt x="1591785" y="1618306"/>
                  <a:pt x="1591479" y="1618720"/>
                  <a:pt x="1591184" y="1619133"/>
                </a:cubicBezTo>
                <a:cubicBezTo>
                  <a:pt x="1591008" y="1619382"/>
                  <a:pt x="1590831" y="1619630"/>
                  <a:pt x="1590643" y="1619878"/>
                </a:cubicBezTo>
                <a:cubicBezTo>
                  <a:pt x="1590313" y="1620339"/>
                  <a:pt x="1589994" y="1620800"/>
                  <a:pt x="1589666" y="1621249"/>
                </a:cubicBezTo>
                <a:cubicBezTo>
                  <a:pt x="1588712" y="1622538"/>
                  <a:pt x="1587735" y="1623838"/>
                  <a:pt x="1586758" y="1625151"/>
                </a:cubicBezTo>
                <a:cubicBezTo>
                  <a:pt x="1587182" y="1625316"/>
                  <a:pt x="1587570" y="1625517"/>
                  <a:pt x="1587900" y="1625801"/>
                </a:cubicBezTo>
                <a:cubicBezTo>
                  <a:pt x="1588936" y="1624583"/>
                  <a:pt x="1589937" y="1623377"/>
                  <a:pt x="1590914" y="1622148"/>
                </a:cubicBezTo>
                <a:cubicBezTo>
                  <a:pt x="1591114" y="1621912"/>
                  <a:pt x="1591290" y="1621663"/>
                  <a:pt x="1591479" y="1621427"/>
                </a:cubicBezTo>
                <a:cubicBezTo>
                  <a:pt x="1591985" y="1620788"/>
                  <a:pt x="1592491" y="1620138"/>
                  <a:pt x="1592974" y="1619476"/>
                </a:cubicBezTo>
                <a:cubicBezTo>
                  <a:pt x="1593127" y="1619275"/>
                  <a:pt x="1593268" y="1619074"/>
                  <a:pt x="1593421" y="1618862"/>
                </a:cubicBezTo>
                <a:cubicBezTo>
                  <a:pt x="1593574" y="1618661"/>
                  <a:pt x="1593715" y="1618436"/>
                  <a:pt x="1593868" y="1618235"/>
                </a:cubicBezTo>
                <a:cubicBezTo>
                  <a:pt x="1594292" y="1617632"/>
                  <a:pt x="1594716" y="1617029"/>
                  <a:pt x="1595116" y="1616414"/>
                </a:cubicBezTo>
                <a:cubicBezTo>
                  <a:pt x="1595680" y="1615563"/>
                  <a:pt x="1596222" y="1614689"/>
                  <a:pt x="1596752" y="1613778"/>
                </a:cubicBezTo>
                <a:cubicBezTo>
                  <a:pt x="1596799" y="1613684"/>
                  <a:pt x="1596858" y="1613601"/>
                  <a:pt x="1596917" y="1613506"/>
                </a:cubicBezTo>
                <a:cubicBezTo>
                  <a:pt x="1596976" y="1613388"/>
                  <a:pt x="1597129" y="1613152"/>
                  <a:pt x="1597247" y="1612951"/>
                </a:cubicBezTo>
                <a:cubicBezTo>
                  <a:pt x="1598789" y="1610385"/>
                  <a:pt x="1603992" y="1602027"/>
                  <a:pt x="1601708" y="1600467"/>
                </a:cubicBezTo>
                <a:cubicBezTo>
                  <a:pt x="1601579" y="1600372"/>
                  <a:pt x="1601520" y="1600266"/>
                  <a:pt x="1601485" y="1600148"/>
                </a:cubicBezTo>
                <a:cubicBezTo>
                  <a:pt x="1601449" y="1600053"/>
                  <a:pt x="1601461" y="1599959"/>
                  <a:pt x="1601485" y="1599864"/>
                </a:cubicBezTo>
                <a:close/>
                <a:moveTo>
                  <a:pt x="1419645" y="1432067"/>
                </a:moveTo>
                <a:cubicBezTo>
                  <a:pt x="1412394" y="1425198"/>
                  <a:pt x="1401987" y="1427456"/>
                  <a:pt x="1394748" y="1433603"/>
                </a:cubicBezTo>
                <a:cubicBezTo>
                  <a:pt x="1393830" y="1434372"/>
                  <a:pt x="1392994" y="1435223"/>
                  <a:pt x="1392205" y="1436110"/>
                </a:cubicBezTo>
                <a:cubicBezTo>
                  <a:pt x="1392029" y="1436299"/>
                  <a:pt x="1391828" y="1436452"/>
                  <a:pt x="1391675" y="1436642"/>
                </a:cubicBezTo>
                <a:cubicBezTo>
                  <a:pt x="1390357" y="1438179"/>
                  <a:pt x="1387508" y="1437978"/>
                  <a:pt x="1386530" y="1436145"/>
                </a:cubicBezTo>
                <a:cubicBezTo>
                  <a:pt x="1386107" y="1435365"/>
                  <a:pt x="1385530" y="1434726"/>
                  <a:pt x="1384895" y="1434171"/>
                </a:cubicBezTo>
                <a:cubicBezTo>
                  <a:pt x="1382364" y="1431972"/>
                  <a:pt x="1378361" y="1431416"/>
                  <a:pt x="1374418" y="1431889"/>
                </a:cubicBezTo>
                <a:cubicBezTo>
                  <a:pt x="1369591" y="1432469"/>
                  <a:pt x="1364906" y="1434561"/>
                  <a:pt x="1363270" y="1436961"/>
                </a:cubicBezTo>
                <a:cubicBezTo>
                  <a:pt x="1363223" y="1437032"/>
                  <a:pt x="1363152" y="1437091"/>
                  <a:pt x="1363117" y="1437150"/>
                </a:cubicBezTo>
                <a:cubicBezTo>
                  <a:pt x="1363046" y="1437244"/>
                  <a:pt x="1363011" y="1437351"/>
                  <a:pt x="1362940" y="1437445"/>
                </a:cubicBezTo>
                <a:cubicBezTo>
                  <a:pt x="1362740" y="1437753"/>
                  <a:pt x="1362599" y="1438072"/>
                  <a:pt x="1362399" y="1438368"/>
                </a:cubicBezTo>
                <a:cubicBezTo>
                  <a:pt x="1361987" y="1439030"/>
                  <a:pt x="1361622" y="1439703"/>
                  <a:pt x="1361233" y="1440377"/>
                </a:cubicBezTo>
                <a:cubicBezTo>
                  <a:pt x="1361045" y="1440697"/>
                  <a:pt x="1360857" y="1441004"/>
                  <a:pt x="1360680" y="1441323"/>
                </a:cubicBezTo>
                <a:cubicBezTo>
                  <a:pt x="1359197" y="1444018"/>
                  <a:pt x="1357867" y="1446785"/>
                  <a:pt x="1356866" y="1449740"/>
                </a:cubicBezTo>
                <a:cubicBezTo>
                  <a:pt x="1356595" y="1450686"/>
                  <a:pt x="1356430" y="1451596"/>
                  <a:pt x="1356207" y="1452530"/>
                </a:cubicBezTo>
                <a:cubicBezTo>
                  <a:pt x="1355959" y="1453629"/>
                  <a:pt x="1355689" y="1454729"/>
                  <a:pt x="1355512" y="1455816"/>
                </a:cubicBezTo>
                <a:cubicBezTo>
                  <a:pt x="1355489" y="1455935"/>
                  <a:pt x="1355477" y="1456065"/>
                  <a:pt x="1355453" y="1456195"/>
                </a:cubicBezTo>
                <a:cubicBezTo>
                  <a:pt x="1355135" y="1458181"/>
                  <a:pt x="1354924" y="1460167"/>
                  <a:pt x="1354806" y="1462129"/>
                </a:cubicBezTo>
                <a:cubicBezTo>
                  <a:pt x="1354759" y="1462886"/>
                  <a:pt x="1354712" y="1463654"/>
                  <a:pt x="1354688" y="1464423"/>
                </a:cubicBezTo>
                <a:cubicBezTo>
                  <a:pt x="1354653" y="1465640"/>
                  <a:pt x="1354653" y="1466870"/>
                  <a:pt x="1354676" y="1468099"/>
                </a:cubicBezTo>
                <a:cubicBezTo>
                  <a:pt x="1354688" y="1468631"/>
                  <a:pt x="1354688" y="1469175"/>
                  <a:pt x="1354711" y="1469719"/>
                </a:cubicBezTo>
                <a:cubicBezTo>
                  <a:pt x="1354723" y="1470062"/>
                  <a:pt x="1354712" y="1470416"/>
                  <a:pt x="1354723" y="1470759"/>
                </a:cubicBezTo>
                <a:cubicBezTo>
                  <a:pt x="1355606" y="1472142"/>
                  <a:pt x="1356372" y="1473549"/>
                  <a:pt x="1357078" y="1474944"/>
                </a:cubicBezTo>
                <a:cubicBezTo>
                  <a:pt x="1357196" y="1475180"/>
                  <a:pt x="1357360" y="1475405"/>
                  <a:pt x="1357478" y="1475653"/>
                </a:cubicBezTo>
                <a:cubicBezTo>
                  <a:pt x="1357808" y="1475854"/>
                  <a:pt x="1358090" y="1476173"/>
                  <a:pt x="1358208" y="1476705"/>
                </a:cubicBezTo>
                <a:cubicBezTo>
                  <a:pt x="1358267" y="1476965"/>
                  <a:pt x="1358326" y="1477226"/>
                  <a:pt x="1358396" y="1477486"/>
                </a:cubicBezTo>
                <a:cubicBezTo>
                  <a:pt x="1358455" y="1477746"/>
                  <a:pt x="1358514" y="1478006"/>
                  <a:pt x="1358573" y="1478266"/>
                </a:cubicBezTo>
                <a:cubicBezTo>
                  <a:pt x="1359338" y="1480276"/>
                  <a:pt x="1359844" y="1482262"/>
                  <a:pt x="1360033" y="1484224"/>
                </a:cubicBezTo>
                <a:cubicBezTo>
                  <a:pt x="1360821" y="1487309"/>
                  <a:pt x="1361575" y="1490336"/>
                  <a:pt x="1362269" y="1493350"/>
                </a:cubicBezTo>
                <a:cubicBezTo>
                  <a:pt x="1363046" y="1496743"/>
                  <a:pt x="1363682" y="1500148"/>
                  <a:pt x="1364070" y="1503671"/>
                </a:cubicBezTo>
                <a:cubicBezTo>
                  <a:pt x="1364388" y="1506603"/>
                  <a:pt x="1364588" y="1509582"/>
                  <a:pt x="1364435" y="1512738"/>
                </a:cubicBezTo>
                <a:cubicBezTo>
                  <a:pt x="1364329" y="1515185"/>
                  <a:pt x="1364035" y="1517632"/>
                  <a:pt x="1363658" y="1520103"/>
                </a:cubicBezTo>
                <a:cubicBezTo>
                  <a:pt x="1366413" y="1516438"/>
                  <a:pt x="1369650" y="1513471"/>
                  <a:pt x="1373382" y="1512206"/>
                </a:cubicBezTo>
                <a:cubicBezTo>
                  <a:pt x="1374171" y="1511934"/>
                  <a:pt x="1374948" y="1511639"/>
                  <a:pt x="1375772" y="1511544"/>
                </a:cubicBezTo>
                <a:cubicBezTo>
                  <a:pt x="1376066" y="1511508"/>
                  <a:pt x="1376360" y="1511508"/>
                  <a:pt x="1376654" y="1511485"/>
                </a:cubicBezTo>
                <a:cubicBezTo>
                  <a:pt x="1373900" y="1507501"/>
                  <a:pt x="1372805" y="1502205"/>
                  <a:pt x="1371322" y="1497157"/>
                </a:cubicBezTo>
                <a:cubicBezTo>
                  <a:pt x="1370415" y="1494095"/>
                  <a:pt x="1369379" y="1491116"/>
                  <a:pt x="1367743" y="1488586"/>
                </a:cubicBezTo>
                <a:cubicBezTo>
                  <a:pt x="1365518" y="1485122"/>
                  <a:pt x="1363117" y="1481789"/>
                  <a:pt x="1362022" y="1478029"/>
                </a:cubicBezTo>
                <a:cubicBezTo>
                  <a:pt x="1361810" y="1477296"/>
                  <a:pt x="1361657" y="1476552"/>
                  <a:pt x="1361563" y="1475795"/>
                </a:cubicBezTo>
                <a:cubicBezTo>
                  <a:pt x="1361422" y="1474755"/>
                  <a:pt x="1361363" y="1473691"/>
                  <a:pt x="1361492" y="1472580"/>
                </a:cubicBezTo>
                <a:cubicBezTo>
                  <a:pt x="1361539" y="1472190"/>
                  <a:pt x="1361740" y="1471918"/>
                  <a:pt x="1361963" y="1471658"/>
                </a:cubicBezTo>
                <a:cubicBezTo>
                  <a:pt x="1362834" y="1470582"/>
                  <a:pt x="1364765" y="1470570"/>
                  <a:pt x="1365330" y="1472083"/>
                </a:cubicBezTo>
                <a:cubicBezTo>
                  <a:pt x="1365436" y="1472367"/>
                  <a:pt x="1365601" y="1472603"/>
                  <a:pt x="1365707" y="1472875"/>
                </a:cubicBezTo>
                <a:cubicBezTo>
                  <a:pt x="1366272" y="1474306"/>
                  <a:pt x="1366943" y="1475665"/>
                  <a:pt x="1367637" y="1477013"/>
                </a:cubicBezTo>
                <a:cubicBezTo>
                  <a:pt x="1367990" y="1477710"/>
                  <a:pt x="1368320" y="1478443"/>
                  <a:pt x="1368708" y="1479129"/>
                </a:cubicBezTo>
                <a:cubicBezTo>
                  <a:pt x="1371981" y="1484969"/>
                  <a:pt x="1375936" y="1490336"/>
                  <a:pt x="1378420" y="1496672"/>
                </a:cubicBezTo>
                <a:cubicBezTo>
                  <a:pt x="1379232" y="1498741"/>
                  <a:pt x="1380221" y="1500822"/>
                  <a:pt x="1380998" y="1502902"/>
                </a:cubicBezTo>
                <a:cubicBezTo>
                  <a:pt x="1382034" y="1505669"/>
                  <a:pt x="1382705" y="1508447"/>
                  <a:pt x="1382011" y="1511272"/>
                </a:cubicBezTo>
                <a:cubicBezTo>
                  <a:pt x="1383823" y="1511308"/>
                  <a:pt x="1385601" y="1511532"/>
                  <a:pt x="1387367" y="1511875"/>
                </a:cubicBezTo>
                <a:cubicBezTo>
                  <a:pt x="1388450" y="1512088"/>
                  <a:pt x="1389533" y="1512289"/>
                  <a:pt x="1390592" y="1512655"/>
                </a:cubicBezTo>
                <a:cubicBezTo>
                  <a:pt x="1390557" y="1512265"/>
                  <a:pt x="1390510" y="1511922"/>
                  <a:pt x="1390475" y="1511556"/>
                </a:cubicBezTo>
                <a:cubicBezTo>
                  <a:pt x="1390428" y="1511095"/>
                  <a:pt x="1390380" y="1510634"/>
                  <a:pt x="1390333" y="1510208"/>
                </a:cubicBezTo>
                <a:cubicBezTo>
                  <a:pt x="1389556" y="1503884"/>
                  <a:pt x="1388050" y="1500313"/>
                  <a:pt x="1386272" y="1497358"/>
                </a:cubicBezTo>
                <a:cubicBezTo>
                  <a:pt x="1385177" y="1495526"/>
                  <a:pt x="1383977" y="1493906"/>
                  <a:pt x="1382799" y="1492015"/>
                </a:cubicBezTo>
                <a:cubicBezTo>
                  <a:pt x="1381858" y="1490466"/>
                  <a:pt x="1380916" y="1488752"/>
                  <a:pt x="1380056" y="1486553"/>
                </a:cubicBezTo>
                <a:cubicBezTo>
                  <a:pt x="1379480" y="1485063"/>
                  <a:pt x="1381069" y="1483798"/>
                  <a:pt x="1382434" y="1484342"/>
                </a:cubicBezTo>
                <a:cubicBezTo>
                  <a:pt x="1386884" y="1486139"/>
                  <a:pt x="1390157" y="1489544"/>
                  <a:pt x="1392535" y="1493729"/>
                </a:cubicBezTo>
                <a:cubicBezTo>
                  <a:pt x="1394488" y="1497181"/>
                  <a:pt x="1395819" y="1501176"/>
                  <a:pt x="1396584" y="1505361"/>
                </a:cubicBezTo>
                <a:cubicBezTo>
                  <a:pt x="1396949" y="1507300"/>
                  <a:pt x="1397231" y="1509251"/>
                  <a:pt x="1397361" y="1511225"/>
                </a:cubicBezTo>
                <a:cubicBezTo>
                  <a:pt x="1397714" y="1509522"/>
                  <a:pt x="1397903" y="1507997"/>
                  <a:pt x="1398009" y="1506555"/>
                </a:cubicBezTo>
                <a:cubicBezTo>
                  <a:pt x="1398326" y="1502098"/>
                  <a:pt x="1397538" y="1498552"/>
                  <a:pt x="1396066" y="1494450"/>
                </a:cubicBezTo>
                <a:cubicBezTo>
                  <a:pt x="1394983" y="1491400"/>
                  <a:pt x="1393535" y="1487948"/>
                  <a:pt x="1391864" y="1483574"/>
                </a:cubicBezTo>
                <a:cubicBezTo>
                  <a:pt x="1391416" y="1482392"/>
                  <a:pt x="1390969" y="1481233"/>
                  <a:pt x="1390486" y="1479886"/>
                </a:cubicBezTo>
                <a:cubicBezTo>
                  <a:pt x="1389344" y="1476658"/>
                  <a:pt x="1393912" y="1473868"/>
                  <a:pt x="1395878" y="1476918"/>
                </a:cubicBezTo>
                <a:cubicBezTo>
                  <a:pt x="1395984" y="1477084"/>
                  <a:pt x="1396078" y="1477273"/>
                  <a:pt x="1396184" y="1477438"/>
                </a:cubicBezTo>
                <a:cubicBezTo>
                  <a:pt x="1396231" y="1477710"/>
                  <a:pt x="1396396" y="1477970"/>
                  <a:pt x="1396643" y="1478195"/>
                </a:cubicBezTo>
                <a:cubicBezTo>
                  <a:pt x="1398020" y="1480453"/>
                  <a:pt x="1399280" y="1482876"/>
                  <a:pt x="1400398" y="1485418"/>
                </a:cubicBezTo>
                <a:cubicBezTo>
                  <a:pt x="1401928" y="1488882"/>
                  <a:pt x="1403176" y="1492547"/>
                  <a:pt x="1404059" y="1496306"/>
                </a:cubicBezTo>
                <a:cubicBezTo>
                  <a:pt x="1404824" y="1499616"/>
                  <a:pt x="1405342" y="1502973"/>
                  <a:pt x="1405448" y="1506307"/>
                </a:cubicBezTo>
                <a:cubicBezTo>
                  <a:pt x="1406484" y="1503056"/>
                  <a:pt x="1407038" y="1500018"/>
                  <a:pt x="1407214" y="1497133"/>
                </a:cubicBezTo>
                <a:cubicBezTo>
                  <a:pt x="1407426" y="1493469"/>
                  <a:pt x="1407049" y="1490040"/>
                  <a:pt x="1406249" y="1486718"/>
                </a:cubicBezTo>
                <a:cubicBezTo>
                  <a:pt x="1405849" y="1485040"/>
                  <a:pt x="1405354" y="1483385"/>
                  <a:pt x="1404777" y="1481730"/>
                </a:cubicBezTo>
                <a:cubicBezTo>
                  <a:pt x="1404259" y="1480264"/>
                  <a:pt x="1403683" y="1478810"/>
                  <a:pt x="1403082" y="1477344"/>
                </a:cubicBezTo>
                <a:cubicBezTo>
                  <a:pt x="1402458" y="1475854"/>
                  <a:pt x="1401799" y="1474365"/>
                  <a:pt x="1401128" y="1472852"/>
                </a:cubicBezTo>
                <a:cubicBezTo>
                  <a:pt x="1399786" y="1469861"/>
                  <a:pt x="1398373" y="1466811"/>
                  <a:pt x="1397043" y="1463571"/>
                </a:cubicBezTo>
                <a:cubicBezTo>
                  <a:pt x="1395854" y="1460675"/>
                  <a:pt x="1399998" y="1459162"/>
                  <a:pt x="1401704" y="1461337"/>
                </a:cubicBezTo>
                <a:cubicBezTo>
                  <a:pt x="1403247" y="1463323"/>
                  <a:pt x="1404589" y="1465475"/>
                  <a:pt x="1405825" y="1467697"/>
                </a:cubicBezTo>
                <a:cubicBezTo>
                  <a:pt x="1406213" y="1468371"/>
                  <a:pt x="1406590" y="1469045"/>
                  <a:pt x="1406943" y="1469731"/>
                </a:cubicBezTo>
                <a:cubicBezTo>
                  <a:pt x="1408226" y="1472272"/>
                  <a:pt x="1409286" y="1474909"/>
                  <a:pt x="1410169" y="1477616"/>
                </a:cubicBezTo>
                <a:cubicBezTo>
                  <a:pt x="1410522" y="1478680"/>
                  <a:pt x="1410898" y="1479732"/>
                  <a:pt x="1411181" y="1480807"/>
                </a:cubicBezTo>
                <a:cubicBezTo>
                  <a:pt x="1411216" y="1479933"/>
                  <a:pt x="1411158" y="1479034"/>
                  <a:pt x="1411158" y="1478159"/>
                </a:cubicBezTo>
                <a:cubicBezTo>
                  <a:pt x="1411158" y="1476516"/>
                  <a:pt x="1411158" y="1474873"/>
                  <a:pt x="1411063" y="1473206"/>
                </a:cubicBezTo>
                <a:cubicBezTo>
                  <a:pt x="1410993" y="1472071"/>
                  <a:pt x="1410840" y="1470901"/>
                  <a:pt x="1410722" y="1469754"/>
                </a:cubicBezTo>
                <a:cubicBezTo>
                  <a:pt x="1410369" y="1466302"/>
                  <a:pt x="1409851" y="1462791"/>
                  <a:pt x="1409027" y="1459138"/>
                </a:cubicBezTo>
                <a:cubicBezTo>
                  <a:pt x="1408945" y="1458760"/>
                  <a:pt x="1408850" y="1458382"/>
                  <a:pt x="1408756" y="1458003"/>
                </a:cubicBezTo>
                <a:cubicBezTo>
                  <a:pt x="1408427" y="1456597"/>
                  <a:pt x="1407991" y="1455143"/>
                  <a:pt x="1407591" y="1453700"/>
                </a:cubicBezTo>
                <a:cubicBezTo>
                  <a:pt x="1407297" y="1452672"/>
                  <a:pt x="1407084" y="1451691"/>
                  <a:pt x="1406755" y="1450639"/>
                </a:cubicBezTo>
                <a:cubicBezTo>
                  <a:pt x="1405884" y="1447872"/>
                  <a:pt x="1409875" y="1445815"/>
                  <a:pt x="1411405" y="1448404"/>
                </a:cubicBezTo>
                <a:cubicBezTo>
                  <a:pt x="1412500" y="1450248"/>
                  <a:pt x="1413430" y="1452199"/>
                  <a:pt x="1414301" y="1454209"/>
                </a:cubicBezTo>
                <a:cubicBezTo>
                  <a:pt x="1414725" y="1455202"/>
                  <a:pt x="1415137" y="1456218"/>
                  <a:pt x="1415513" y="1457247"/>
                </a:cubicBezTo>
                <a:cubicBezTo>
                  <a:pt x="1415925" y="1458358"/>
                  <a:pt x="1416313" y="1459469"/>
                  <a:pt x="1416643" y="1460604"/>
                </a:cubicBezTo>
                <a:cubicBezTo>
                  <a:pt x="1417950" y="1465014"/>
                  <a:pt x="1418774" y="1469648"/>
                  <a:pt x="1419139" y="1474365"/>
                </a:cubicBezTo>
                <a:cubicBezTo>
                  <a:pt x="1419304" y="1476623"/>
                  <a:pt x="1419351" y="1478904"/>
                  <a:pt x="1419316" y="1481186"/>
                </a:cubicBezTo>
                <a:cubicBezTo>
                  <a:pt x="1419304" y="1481824"/>
                  <a:pt x="1419316" y="1482474"/>
                  <a:pt x="1419292" y="1483125"/>
                </a:cubicBezTo>
                <a:cubicBezTo>
                  <a:pt x="1419469" y="1482522"/>
                  <a:pt x="1419657" y="1481907"/>
                  <a:pt x="1419845" y="1481304"/>
                </a:cubicBezTo>
                <a:cubicBezTo>
                  <a:pt x="1420398" y="1479531"/>
                  <a:pt x="1420928" y="1477758"/>
                  <a:pt x="1421411" y="1475961"/>
                </a:cubicBezTo>
                <a:cubicBezTo>
                  <a:pt x="1422200" y="1473017"/>
                  <a:pt x="1422800" y="1470014"/>
                  <a:pt x="1422800" y="1466822"/>
                </a:cubicBezTo>
                <a:cubicBezTo>
                  <a:pt x="1422800" y="1465108"/>
                  <a:pt x="1422565" y="1463264"/>
                  <a:pt x="1422294" y="1461396"/>
                </a:cubicBezTo>
                <a:cubicBezTo>
                  <a:pt x="1421693" y="1457389"/>
                  <a:pt x="1420940" y="1453227"/>
                  <a:pt x="1421799" y="1449622"/>
                </a:cubicBezTo>
                <a:cubicBezTo>
                  <a:pt x="1421905" y="1449196"/>
                  <a:pt x="1421988" y="1448771"/>
                  <a:pt x="1422129" y="1448369"/>
                </a:cubicBezTo>
                <a:cubicBezTo>
                  <a:pt x="1422223" y="1448097"/>
                  <a:pt x="1422565" y="1448050"/>
                  <a:pt x="1422765" y="1448203"/>
                </a:cubicBezTo>
                <a:cubicBezTo>
                  <a:pt x="1423589" y="1448794"/>
                  <a:pt x="1424248" y="1449563"/>
                  <a:pt x="1424836" y="1450402"/>
                </a:cubicBezTo>
                <a:cubicBezTo>
                  <a:pt x="1426920" y="1453428"/>
                  <a:pt x="1427603" y="1457779"/>
                  <a:pt x="1427685" y="1461987"/>
                </a:cubicBezTo>
                <a:cubicBezTo>
                  <a:pt x="1427744" y="1464624"/>
                  <a:pt x="1427603" y="1467189"/>
                  <a:pt x="1427415" y="1469293"/>
                </a:cubicBezTo>
                <a:cubicBezTo>
                  <a:pt x="1427909" y="1468572"/>
                  <a:pt x="1427980" y="1468265"/>
                  <a:pt x="1428545" y="1467555"/>
                </a:cubicBezTo>
                <a:cubicBezTo>
                  <a:pt x="1428969" y="1465723"/>
                  <a:pt x="1429322" y="1463950"/>
                  <a:pt x="1429604" y="1462200"/>
                </a:cubicBezTo>
                <a:cubicBezTo>
                  <a:pt x="1430240" y="1458417"/>
                  <a:pt x="1430487" y="1454788"/>
                  <a:pt x="1430087" y="1451230"/>
                </a:cubicBezTo>
                <a:cubicBezTo>
                  <a:pt x="1429828" y="1448936"/>
                  <a:pt x="1429274" y="1446666"/>
                  <a:pt x="1428392" y="1444408"/>
                </a:cubicBezTo>
                <a:cubicBezTo>
                  <a:pt x="1428027" y="1443451"/>
                  <a:pt x="1427579" y="1442493"/>
                  <a:pt x="1427073" y="1441536"/>
                </a:cubicBezTo>
                <a:cubicBezTo>
                  <a:pt x="1425402" y="1438391"/>
                  <a:pt x="1423012" y="1435247"/>
                  <a:pt x="1419645" y="1432067"/>
                </a:cubicBezTo>
                <a:close/>
                <a:moveTo>
                  <a:pt x="816776" y="875708"/>
                </a:moveTo>
                <a:cubicBezTo>
                  <a:pt x="818814" y="876822"/>
                  <a:pt x="817097" y="879947"/>
                  <a:pt x="815041" y="878874"/>
                </a:cubicBezTo>
                <a:cubicBezTo>
                  <a:pt x="811820" y="877193"/>
                  <a:pt x="805071" y="874519"/>
                  <a:pt x="808609" y="872957"/>
                </a:cubicBezTo>
                <a:cubicBezTo>
                  <a:pt x="811130" y="871833"/>
                  <a:pt x="814652" y="874549"/>
                  <a:pt x="816776" y="875708"/>
                </a:cubicBezTo>
                <a:close/>
                <a:moveTo>
                  <a:pt x="807392" y="866573"/>
                </a:moveTo>
                <a:cubicBezTo>
                  <a:pt x="806210" y="865072"/>
                  <a:pt x="804883" y="863306"/>
                  <a:pt x="803087" y="862863"/>
                </a:cubicBezTo>
                <a:cubicBezTo>
                  <a:pt x="800163" y="865687"/>
                  <a:pt x="795781" y="870957"/>
                  <a:pt x="796694" y="874945"/>
                </a:cubicBezTo>
                <a:lnTo>
                  <a:pt x="796695" y="874945"/>
                </a:lnTo>
                <a:cubicBezTo>
                  <a:pt x="798018" y="874076"/>
                  <a:pt x="799717" y="873576"/>
                  <a:pt x="800952" y="872551"/>
                </a:cubicBezTo>
                <a:cubicBezTo>
                  <a:pt x="803126" y="870741"/>
                  <a:pt x="805041" y="868661"/>
                  <a:pt x="807235" y="866864"/>
                </a:cubicBezTo>
                <a:cubicBezTo>
                  <a:pt x="807291" y="866765"/>
                  <a:pt x="807320" y="866659"/>
                  <a:pt x="807392" y="866573"/>
                </a:cubicBezTo>
                <a:close/>
                <a:moveTo>
                  <a:pt x="1564250" y="1564883"/>
                </a:moveTo>
                <a:cubicBezTo>
                  <a:pt x="1563909" y="1564635"/>
                  <a:pt x="1563556" y="1564423"/>
                  <a:pt x="1563226" y="1564186"/>
                </a:cubicBezTo>
                <a:cubicBezTo>
                  <a:pt x="1562708" y="1563831"/>
                  <a:pt x="1562190" y="1563477"/>
                  <a:pt x="1561672" y="1563134"/>
                </a:cubicBezTo>
                <a:cubicBezTo>
                  <a:pt x="1560978" y="1562673"/>
                  <a:pt x="1560283" y="1562188"/>
                  <a:pt x="1559565" y="1561751"/>
                </a:cubicBezTo>
                <a:cubicBezTo>
                  <a:pt x="1558141" y="1560852"/>
                  <a:pt x="1556693" y="1560013"/>
                  <a:pt x="1555221" y="1559245"/>
                </a:cubicBezTo>
                <a:cubicBezTo>
                  <a:pt x="1550807" y="1556916"/>
                  <a:pt x="1546228" y="1555154"/>
                  <a:pt x="1541637" y="1554350"/>
                </a:cubicBezTo>
                <a:cubicBezTo>
                  <a:pt x="1537152" y="1553558"/>
                  <a:pt x="1532667" y="1553712"/>
                  <a:pt x="1528323" y="1555072"/>
                </a:cubicBezTo>
                <a:cubicBezTo>
                  <a:pt x="1528217" y="1555414"/>
                  <a:pt x="1528076" y="1555734"/>
                  <a:pt x="1527958" y="1556076"/>
                </a:cubicBezTo>
                <a:cubicBezTo>
                  <a:pt x="1526392" y="1560498"/>
                  <a:pt x="1524332" y="1564718"/>
                  <a:pt x="1521389" y="1568643"/>
                </a:cubicBezTo>
                <a:cubicBezTo>
                  <a:pt x="1520671" y="1569577"/>
                  <a:pt x="1519847" y="1570487"/>
                  <a:pt x="1519035" y="1571397"/>
                </a:cubicBezTo>
                <a:cubicBezTo>
                  <a:pt x="1519447" y="1571776"/>
                  <a:pt x="1519870" y="1572154"/>
                  <a:pt x="1520259" y="1572532"/>
                </a:cubicBezTo>
                <a:cubicBezTo>
                  <a:pt x="1521012" y="1573265"/>
                  <a:pt x="1521742" y="1573975"/>
                  <a:pt x="1522413" y="1574637"/>
                </a:cubicBezTo>
                <a:cubicBezTo>
                  <a:pt x="1524885" y="1577013"/>
                  <a:pt x="1527146" y="1578112"/>
                  <a:pt x="1529288" y="1578360"/>
                </a:cubicBezTo>
                <a:cubicBezTo>
                  <a:pt x="1531383" y="1578609"/>
                  <a:pt x="1533338" y="1578041"/>
                  <a:pt x="1535233" y="1577001"/>
                </a:cubicBezTo>
                <a:cubicBezTo>
                  <a:pt x="1536363" y="1576374"/>
                  <a:pt x="1537458" y="1575594"/>
                  <a:pt x="1538552" y="1574707"/>
                </a:cubicBezTo>
                <a:cubicBezTo>
                  <a:pt x="1539270" y="1574128"/>
                  <a:pt x="1539989" y="1573525"/>
                  <a:pt x="1540695" y="1572887"/>
                </a:cubicBezTo>
                <a:cubicBezTo>
                  <a:pt x="1544603" y="1569399"/>
                  <a:pt x="1548441" y="1565427"/>
                  <a:pt x="1552773" y="1564411"/>
                </a:cubicBezTo>
                <a:cubicBezTo>
                  <a:pt x="1553079" y="1564340"/>
                  <a:pt x="1553373" y="1564221"/>
                  <a:pt x="1553691" y="1564186"/>
                </a:cubicBezTo>
                <a:cubicBezTo>
                  <a:pt x="1554197" y="1564115"/>
                  <a:pt x="1554692" y="1564103"/>
                  <a:pt x="1555186" y="1564068"/>
                </a:cubicBezTo>
                <a:cubicBezTo>
                  <a:pt x="1556716" y="1563950"/>
                  <a:pt x="1558188" y="1563938"/>
                  <a:pt x="1559624" y="1564068"/>
                </a:cubicBezTo>
                <a:cubicBezTo>
                  <a:pt x="1560554" y="1564151"/>
                  <a:pt x="1561472" y="1564293"/>
                  <a:pt x="1562367" y="1564470"/>
                </a:cubicBezTo>
                <a:cubicBezTo>
                  <a:pt x="1563002" y="1564588"/>
                  <a:pt x="1563627" y="1564706"/>
                  <a:pt x="1564250" y="1564883"/>
                </a:cubicBezTo>
                <a:close/>
                <a:moveTo>
                  <a:pt x="800882" y="860130"/>
                </a:moveTo>
                <a:cubicBezTo>
                  <a:pt x="800540" y="858249"/>
                  <a:pt x="800093" y="858789"/>
                  <a:pt x="799371" y="859192"/>
                </a:cubicBezTo>
                <a:cubicBezTo>
                  <a:pt x="796753" y="862216"/>
                  <a:pt x="793612" y="865946"/>
                  <a:pt x="792601" y="869976"/>
                </a:cubicBezTo>
                <a:lnTo>
                  <a:pt x="793385" y="870476"/>
                </a:lnTo>
                <a:lnTo>
                  <a:pt x="793385" y="870476"/>
                </a:lnTo>
                <a:lnTo>
                  <a:pt x="793386" y="870476"/>
                </a:lnTo>
                <a:lnTo>
                  <a:pt x="793385" y="870476"/>
                </a:lnTo>
                <a:lnTo>
                  <a:pt x="800812" y="860390"/>
                </a:lnTo>
                <a:cubicBezTo>
                  <a:pt x="800841" y="860307"/>
                  <a:pt x="800839" y="860212"/>
                  <a:pt x="800882" y="860130"/>
                </a:cubicBezTo>
                <a:close/>
                <a:moveTo>
                  <a:pt x="1580366" y="1579235"/>
                </a:moveTo>
                <a:cubicBezTo>
                  <a:pt x="1580260" y="1579152"/>
                  <a:pt x="1580154" y="1579070"/>
                  <a:pt x="1580048" y="1578999"/>
                </a:cubicBezTo>
                <a:cubicBezTo>
                  <a:pt x="1578694" y="1578029"/>
                  <a:pt x="1577305" y="1577131"/>
                  <a:pt x="1576046" y="1576232"/>
                </a:cubicBezTo>
                <a:cubicBezTo>
                  <a:pt x="1575916" y="1576150"/>
                  <a:pt x="1575787" y="1576067"/>
                  <a:pt x="1575669" y="1575984"/>
                </a:cubicBezTo>
                <a:cubicBezTo>
                  <a:pt x="1573774" y="1574625"/>
                  <a:pt x="1571796" y="1573395"/>
                  <a:pt x="1569783" y="1572248"/>
                </a:cubicBezTo>
                <a:cubicBezTo>
                  <a:pt x="1568853" y="1571716"/>
                  <a:pt x="1567947" y="1571173"/>
                  <a:pt x="1566993" y="1570712"/>
                </a:cubicBezTo>
                <a:cubicBezTo>
                  <a:pt x="1566558" y="1570499"/>
                  <a:pt x="1566098" y="1570298"/>
                  <a:pt x="1565639" y="1570109"/>
                </a:cubicBezTo>
                <a:cubicBezTo>
                  <a:pt x="1565510" y="1570050"/>
                  <a:pt x="1565381" y="1569979"/>
                  <a:pt x="1565239" y="1569920"/>
                </a:cubicBezTo>
                <a:cubicBezTo>
                  <a:pt x="1563886" y="1569352"/>
                  <a:pt x="1562485" y="1568867"/>
                  <a:pt x="1561037" y="1568513"/>
                </a:cubicBezTo>
                <a:cubicBezTo>
                  <a:pt x="1559083" y="1568028"/>
                  <a:pt x="1557093" y="1567839"/>
                  <a:pt x="1555151" y="1568040"/>
                </a:cubicBezTo>
                <a:cubicBezTo>
                  <a:pt x="1553279" y="1568229"/>
                  <a:pt x="1551443" y="1568785"/>
                  <a:pt x="1549771" y="1569920"/>
                </a:cubicBezTo>
                <a:cubicBezTo>
                  <a:pt x="1551537" y="1569778"/>
                  <a:pt x="1553361" y="1569884"/>
                  <a:pt x="1555104" y="1570203"/>
                </a:cubicBezTo>
                <a:cubicBezTo>
                  <a:pt x="1555598" y="1570286"/>
                  <a:pt x="1556069" y="1570428"/>
                  <a:pt x="1556540" y="1570546"/>
                </a:cubicBezTo>
                <a:cubicBezTo>
                  <a:pt x="1557635" y="1570842"/>
                  <a:pt x="1558682" y="1571185"/>
                  <a:pt x="1559624" y="1571657"/>
                </a:cubicBezTo>
                <a:cubicBezTo>
                  <a:pt x="1559871" y="1571787"/>
                  <a:pt x="1560024" y="1572024"/>
                  <a:pt x="1560107" y="1572296"/>
                </a:cubicBezTo>
                <a:cubicBezTo>
                  <a:pt x="1560271" y="1572781"/>
                  <a:pt x="1560166" y="1573336"/>
                  <a:pt x="1559589" y="1573513"/>
                </a:cubicBezTo>
                <a:cubicBezTo>
                  <a:pt x="1558718" y="1573785"/>
                  <a:pt x="1557881" y="1573762"/>
                  <a:pt x="1557022" y="1573726"/>
                </a:cubicBezTo>
                <a:cubicBezTo>
                  <a:pt x="1556752" y="1573714"/>
                  <a:pt x="1556505" y="1573703"/>
                  <a:pt x="1556222" y="1573691"/>
                </a:cubicBezTo>
                <a:cubicBezTo>
                  <a:pt x="1555704" y="1573679"/>
                  <a:pt x="1555304" y="1573644"/>
                  <a:pt x="1554962" y="1573620"/>
                </a:cubicBezTo>
                <a:cubicBezTo>
                  <a:pt x="1551031" y="1573289"/>
                  <a:pt x="1557258" y="1572473"/>
                  <a:pt x="1551066" y="1573041"/>
                </a:cubicBezTo>
                <a:cubicBezTo>
                  <a:pt x="1549936" y="1573135"/>
                  <a:pt x="1548417" y="1573277"/>
                  <a:pt x="1546298" y="1573490"/>
                </a:cubicBezTo>
                <a:cubicBezTo>
                  <a:pt x="1545098" y="1575169"/>
                  <a:pt x="1545192" y="1575074"/>
                  <a:pt x="1544297" y="1576611"/>
                </a:cubicBezTo>
                <a:cubicBezTo>
                  <a:pt x="1544179" y="1576800"/>
                  <a:pt x="1544121" y="1576918"/>
                  <a:pt x="1543979" y="1577155"/>
                </a:cubicBezTo>
                <a:cubicBezTo>
                  <a:pt x="1544497" y="1577060"/>
                  <a:pt x="1548111" y="1576776"/>
                  <a:pt x="1551372" y="1576504"/>
                </a:cubicBezTo>
                <a:cubicBezTo>
                  <a:pt x="1552643" y="1576398"/>
                  <a:pt x="1553856" y="1576292"/>
                  <a:pt x="1554809" y="1576197"/>
                </a:cubicBezTo>
                <a:cubicBezTo>
                  <a:pt x="1555904" y="1576079"/>
                  <a:pt x="1556669" y="1575996"/>
                  <a:pt x="1556763" y="1575937"/>
                </a:cubicBezTo>
                <a:cubicBezTo>
                  <a:pt x="1557811" y="1575346"/>
                  <a:pt x="1559624" y="1575452"/>
                  <a:pt x="1560377" y="1576481"/>
                </a:cubicBezTo>
                <a:cubicBezTo>
                  <a:pt x="1560413" y="1576528"/>
                  <a:pt x="1560376" y="1576563"/>
                  <a:pt x="1560413" y="1576611"/>
                </a:cubicBezTo>
                <a:cubicBezTo>
                  <a:pt x="1561143" y="1577864"/>
                  <a:pt x="1559412" y="1578880"/>
                  <a:pt x="1558388" y="1579034"/>
                </a:cubicBezTo>
                <a:cubicBezTo>
                  <a:pt x="1557976" y="1579093"/>
                  <a:pt x="1557081" y="1578727"/>
                  <a:pt x="1556387" y="1578455"/>
                </a:cubicBezTo>
                <a:cubicBezTo>
                  <a:pt x="1555963" y="1578289"/>
                  <a:pt x="1555598" y="1578159"/>
                  <a:pt x="1555516" y="1578207"/>
                </a:cubicBezTo>
                <a:cubicBezTo>
                  <a:pt x="1555198" y="1578360"/>
                  <a:pt x="1554904" y="1578455"/>
                  <a:pt x="1554609" y="1578538"/>
                </a:cubicBezTo>
                <a:cubicBezTo>
                  <a:pt x="1554174" y="1578656"/>
                  <a:pt x="1553726" y="1578739"/>
                  <a:pt x="1553208" y="1578739"/>
                </a:cubicBezTo>
                <a:cubicBezTo>
                  <a:pt x="1551348" y="1578750"/>
                  <a:pt x="1550666" y="1578360"/>
                  <a:pt x="1548794" y="1579318"/>
                </a:cubicBezTo>
                <a:cubicBezTo>
                  <a:pt x="1547664" y="1579885"/>
                  <a:pt x="1546534" y="1580287"/>
                  <a:pt x="1545333" y="1580654"/>
                </a:cubicBezTo>
                <a:cubicBezTo>
                  <a:pt x="1545086" y="1580736"/>
                  <a:pt x="1544756" y="1580831"/>
                  <a:pt x="1544474" y="1580914"/>
                </a:cubicBezTo>
                <a:cubicBezTo>
                  <a:pt x="1543308" y="1581280"/>
                  <a:pt x="1541966" y="1581694"/>
                  <a:pt x="1540648" y="1581800"/>
                </a:cubicBezTo>
                <a:cubicBezTo>
                  <a:pt x="1540636" y="1581812"/>
                  <a:pt x="1540624" y="1581812"/>
                  <a:pt x="1540624" y="1581824"/>
                </a:cubicBezTo>
                <a:cubicBezTo>
                  <a:pt x="1539671" y="1582853"/>
                  <a:pt x="1538682" y="1583739"/>
                  <a:pt x="1537575" y="1584141"/>
                </a:cubicBezTo>
                <a:cubicBezTo>
                  <a:pt x="1537093" y="1584307"/>
                  <a:pt x="1536610" y="1584425"/>
                  <a:pt x="1536128" y="1584531"/>
                </a:cubicBezTo>
                <a:cubicBezTo>
                  <a:pt x="1535609" y="1584650"/>
                  <a:pt x="1535080" y="1584732"/>
                  <a:pt x="1534562" y="1584791"/>
                </a:cubicBezTo>
                <a:cubicBezTo>
                  <a:pt x="1532431" y="1585016"/>
                  <a:pt x="1530348" y="1584709"/>
                  <a:pt x="1528335" y="1584035"/>
                </a:cubicBezTo>
                <a:cubicBezTo>
                  <a:pt x="1528158" y="1583976"/>
                  <a:pt x="1527981" y="1583928"/>
                  <a:pt x="1527816" y="1583857"/>
                </a:cubicBezTo>
                <a:cubicBezTo>
                  <a:pt x="1527922" y="1583940"/>
                  <a:pt x="1528005" y="1583999"/>
                  <a:pt x="1528146" y="1584094"/>
                </a:cubicBezTo>
                <a:cubicBezTo>
                  <a:pt x="1528499" y="1584330"/>
                  <a:pt x="1528947" y="1584638"/>
                  <a:pt x="1529476" y="1585004"/>
                </a:cubicBezTo>
                <a:cubicBezTo>
                  <a:pt x="1530548" y="1585725"/>
                  <a:pt x="1531972" y="1586683"/>
                  <a:pt x="1533632" y="1587794"/>
                </a:cubicBezTo>
                <a:cubicBezTo>
                  <a:pt x="1533655" y="1587806"/>
                  <a:pt x="1533679" y="1587830"/>
                  <a:pt x="1533702" y="1587841"/>
                </a:cubicBezTo>
                <a:cubicBezTo>
                  <a:pt x="1533691" y="1587818"/>
                  <a:pt x="1533691" y="1587794"/>
                  <a:pt x="1533679" y="1587770"/>
                </a:cubicBezTo>
                <a:cubicBezTo>
                  <a:pt x="1533491" y="1587345"/>
                  <a:pt x="1533467" y="1586872"/>
                  <a:pt x="1533691" y="1586458"/>
                </a:cubicBezTo>
                <a:cubicBezTo>
                  <a:pt x="1533738" y="1586375"/>
                  <a:pt x="1533714" y="1586257"/>
                  <a:pt x="1533796" y="1586186"/>
                </a:cubicBezTo>
                <a:cubicBezTo>
                  <a:pt x="1533914" y="1586056"/>
                  <a:pt x="1534056" y="1586021"/>
                  <a:pt x="1534185" y="1585926"/>
                </a:cubicBezTo>
                <a:cubicBezTo>
                  <a:pt x="1534962" y="1585371"/>
                  <a:pt x="1535821" y="1585264"/>
                  <a:pt x="1536728" y="1585240"/>
                </a:cubicBezTo>
                <a:cubicBezTo>
                  <a:pt x="1537281" y="1585229"/>
                  <a:pt x="1537857" y="1585217"/>
                  <a:pt x="1538446" y="1585122"/>
                </a:cubicBezTo>
                <a:cubicBezTo>
                  <a:pt x="1539671" y="1584933"/>
                  <a:pt x="1540942" y="1584720"/>
                  <a:pt x="1542166" y="1584437"/>
                </a:cubicBezTo>
                <a:cubicBezTo>
                  <a:pt x="1542637" y="1584330"/>
                  <a:pt x="1543108" y="1584247"/>
                  <a:pt x="1543544" y="1584106"/>
                </a:cubicBezTo>
                <a:cubicBezTo>
                  <a:pt x="1543744" y="1584047"/>
                  <a:pt x="1543897" y="1584118"/>
                  <a:pt x="1544062" y="1584153"/>
                </a:cubicBezTo>
                <a:cubicBezTo>
                  <a:pt x="1545015" y="1584342"/>
                  <a:pt x="1545533" y="1585761"/>
                  <a:pt x="1544686" y="1586435"/>
                </a:cubicBezTo>
                <a:cubicBezTo>
                  <a:pt x="1544297" y="1586730"/>
                  <a:pt x="1543756" y="1587073"/>
                  <a:pt x="1543155" y="1587404"/>
                </a:cubicBezTo>
                <a:cubicBezTo>
                  <a:pt x="1542520" y="1587759"/>
                  <a:pt x="1541813" y="1588090"/>
                  <a:pt x="1541048" y="1588397"/>
                </a:cubicBezTo>
                <a:cubicBezTo>
                  <a:pt x="1540448" y="1588633"/>
                  <a:pt x="1539847" y="1588834"/>
                  <a:pt x="1539224" y="1589000"/>
                </a:cubicBezTo>
                <a:cubicBezTo>
                  <a:pt x="1538023" y="1589319"/>
                  <a:pt x="1536834" y="1589437"/>
                  <a:pt x="1535821" y="1589260"/>
                </a:cubicBezTo>
                <a:cubicBezTo>
                  <a:pt x="1536281" y="1589555"/>
                  <a:pt x="1536740" y="1589863"/>
                  <a:pt x="1537210" y="1590170"/>
                </a:cubicBezTo>
                <a:lnTo>
                  <a:pt x="1537222" y="1590170"/>
                </a:lnTo>
                <a:cubicBezTo>
                  <a:pt x="1537811" y="1590560"/>
                  <a:pt x="1538435" y="1590974"/>
                  <a:pt x="1539070" y="1591388"/>
                </a:cubicBezTo>
                <a:cubicBezTo>
                  <a:pt x="1539530" y="1591695"/>
                  <a:pt x="1539977" y="1591991"/>
                  <a:pt x="1540460" y="1592298"/>
                </a:cubicBezTo>
                <a:cubicBezTo>
                  <a:pt x="1541225" y="1592795"/>
                  <a:pt x="1542013" y="1593315"/>
                  <a:pt x="1542826" y="1593823"/>
                </a:cubicBezTo>
                <a:cubicBezTo>
                  <a:pt x="1543072" y="1593989"/>
                  <a:pt x="1543332" y="1594154"/>
                  <a:pt x="1543591" y="1594320"/>
                </a:cubicBezTo>
                <a:cubicBezTo>
                  <a:pt x="1543638" y="1594355"/>
                  <a:pt x="1543685" y="1594379"/>
                  <a:pt x="1543720" y="1594414"/>
                </a:cubicBezTo>
                <a:cubicBezTo>
                  <a:pt x="1544238" y="1594745"/>
                  <a:pt x="1544768" y="1595076"/>
                  <a:pt x="1545286" y="1595407"/>
                </a:cubicBezTo>
                <a:cubicBezTo>
                  <a:pt x="1545757" y="1595703"/>
                  <a:pt x="1546216" y="1595998"/>
                  <a:pt x="1546687" y="1596306"/>
                </a:cubicBezTo>
                <a:cubicBezTo>
                  <a:pt x="1547640" y="1596909"/>
                  <a:pt x="1548606" y="1597512"/>
                  <a:pt x="1549571" y="1598114"/>
                </a:cubicBezTo>
                <a:cubicBezTo>
                  <a:pt x="1549842" y="1598280"/>
                  <a:pt x="1550112" y="1598445"/>
                  <a:pt x="1550383" y="1598611"/>
                </a:cubicBezTo>
                <a:cubicBezTo>
                  <a:pt x="1550630" y="1598765"/>
                  <a:pt x="1550878" y="1598918"/>
                  <a:pt x="1551137" y="1599072"/>
                </a:cubicBezTo>
                <a:cubicBezTo>
                  <a:pt x="1551301" y="1599178"/>
                  <a:pt x="1551466" y="1599285"/>
                  <a:pt x="1551643" y="1599391"/>
                </a:cubicBezTo>
                <a:cubicBezTo>
                  <a:pt x="1552243" y="1599048"/>
                  <a:pt x="1552808" y="1598670"/>
                  <a:pt x="1553350" y="1598233"/>
                </a:cubicBezTo>
                <a:cubicBezTo>
                  <a:pt x="1553503" y="1598114"/>
                  <a:pt x="1553667" y="1597996"/>
                  <a:pt x="1553809" y="1597866"/>
                </a:cubicBezTo>
                <a:cubicBezTo>
                  <a:pt x="1554656" y="1597133"/>
                  <a:pt x="1555469" y="1596306"/>
                  <a:pt x="1556246" y="1595431"/>
                </a:cubicBezTo>
                <a:cubicBezTo>
                  <a:pt x="1556281" y="1595395"/>
                  <a:pt x="1556316" y="1595348"/>
                  <a:pt x="1556352" y="1595313"/>
                </a:cubicBezTo>
                <a:cubicBezTo>
                  <a:pt x="1556363" y="1595301"/>
                  <a:pt x="1556363" y="1595301"/>
                  <a:pt x="1556363" y="1595301"/>
                </a:cubicBezTo>
                <a:cubicBezTo>
                  <a:pt x="1556881" y="1594722"/>
                  <a:pt x="1557399" y="1594131"/>
                  <a:pt x="1557917" y="1593528"/>
                </a:cubicBezTo>
                <a:cubicBezTo>
                  <a:pt x="1557952" y="1593492"/>
                  <a:pt x="1557976" y="1593445"/>
                  <a:pt x="1558011" y="1593409"/>
                </a:cubicBezTo>
                <a:cubicBezTo>
                  <a:pt x="1559648" y="1591518"/>
                  <a:pt x="1561366" y="1589603"/>
                  <a:pt x="1563579" y="1588090"/>
                </a:cubicBezTo>
                <a:cubicBezTo>
                  <a:pt x="1563968" y="1587830"/>
                  <a:pt x="1564392" y="1587605"/>
                  <a:pt x="1564804" y="1587368"/>
                </a:cubicBezTo>
                <a:cubicBezTo>
                  <a:pt x="1564898" y="1587321"/>
                  <a:pt x="1564980" y="1587262"/>
                  <a:pt x="1565074" y="1587215"/>
                </a:cubicBezTo>
                <a:cubicBezTo>
                  <a:pt x="1565027" y="1586683"/>
                  <a:pt x="1565039" y="1586151"/>
                  <a:pt x="1565086" y="1585607"/>
                </a:cubicBezTo>
                <a:cubicBezTo>
                  <a:pt x="1565322" y="1582628"/>
                  <a:pt x="1566970" y="1579980"/>
                  <a:pt x="1570525" y="1581008"/>
                </a:cubicBezTo>
                <a:cubicBezTo>
                  <a:pt x="1571196" y="1581198"/>
                  <a:pt x="1571773" y="1581599"/>
                  <a:pt x="1572302" y="1582096"/>
                </a:cubicBezTo>
                <a:cubicBezTo>
                  <a:pt x="1574080" y="1581079"/>
                  <a:pt x="1576328" y="1580299"/>
                  <a:pt x="1578400" y="1579720"/>
                </a:cubicBezTo>
                <a:cubicBezTo>
                  <a:pt x="1579083" y="1579531"/>
                  <a:pt x="1579742" y="1579377"/>
                  <a:pt x="1580366" y="1579235"/>
                </a:cubicBezTo>
                <a:close/>
                <a:moveTo>
                  <a:pt x="821762" y="877850"/>
                </a:moveTo>
                <a:cubicBezTo>
                  <a:pt x="822841" y="878889"/>
                  <a:pt x="822443" y="881066"/>
                  <a:pt x="820918" y="881206"/>
                </a:cubicBezTo>
                <a:cubicBezTo>
                  <a:pt x="820560" y="881240"/>
                  <a:pt x="820156" y="881180"/>
                  <a:pt x="819685" y="880945"/>
                </a:cubicBezTo>
                <a:lnTo>
                  <a:pt x="818229" y="878128"/>
                </a:lnTo>
                <a:lnTo>
                  <a:pt x="819327" y="877401"/>
                </a:lnTo>
                <a:cubicBezTo>
                  <a:pt x="819276" y="877434"/>
                  <a:pt x="819227" y="877467"/>
                  <a:pt x="819180" y="877499"/>
                </a:cubicBezTo>
                <a:lnTo>
                  <a:pt x="819182" y="877500"/>
                </a:lnTo>
                <a:cubicBezTo>
                  <a:pt x="820424" y="877101"/>
                  <a:pt x="821246" y="877354"/>
                  <a:pt x="821762" y="877850"/>
                </a:cubicBezTo>
                <a:close/>
                <a:moveTo>
                  <a:pt x="1634291" y="1626344"/>
                </a:moveTo>
                <a:cubicBezTo>
                  <a:pt x="1635292" y="1627656"/>
                  <a:pt x="1634739" y="1628921"/>
                  <a:pt x="1633573" y="1629926"/>
                </a:cubicBezTo>
                <a:cubicBezTo>
                  <a:pt x="1633561" y="1629938"/>
                  <a:pt x="1633538" y="1629926"/>
                  <a:pt x="1633526" y="1629938"/>
                </a:cubicBezTo>
                <a:cubicBezTo>
                  <a:pt x="1633091" y="1630269"/>
                  <a:pt x="1632337" y="1630210"/>
                  <a:pt x="1632219" y="1629571"/>
                </a:cubicBezTo>
                <a:cubicBezTo>
                  <a:pt x="1632172" y="1629299"/>
                  <a:pt x="1632172" y="1629051"/>
                  <a:pt x="1632161" y="1628803"/>
                </a:cubicBezTo>
                <a:cubicBezTo>
                  <a:pt x="1632113" y="1627562"/>
                  <a:pt x="1632526" y="1626545"/>
                  <a:pt x="1633926" y="1626202"/>
                </a:cubicBezTo>
                <a:cubicBezTo>
                  <a:pt x="1634056" y="1626179"/>
                  <a:pt x="1634209" y="1626238"/>
                  <a:pt x="1634291" y="1626344"/>
                </a:cubicBezTo>
                <a:close/>
                <a:moveTo>
                  <a:pt x="1740192" y="1722443"/>
                </a:moveTo>
                <a:cubicBezTo>
                  <a:pt x="1735424" y="1722964"/>
                  <a:pt x="1730363" y="1722160"/>
                  <a:pt x="1725689" y="1721829"/>
                </a:cubicBezTo>
                <a:cubicBezTo>
                  <a:pt x="1717684" y="1721238"/>
                  <a:pt x="1709680" y="1720658"/>
                  <a:pt x="1701675" y="1720067"/>
                </a:cubicBezTo>
                <a:cubicBezTo>
                  <a:pt x="1701369" y="1720126"/>
                  <a:pt x="1701063" y="1720185"/>
                  <a:pt x="1700757" y="1720245"/>
                </a:cubicBezTo>
                <a:cubicBezTo>
                  <a:pt x="1711975" y="1724169"/>
                  <a:pt x="1723311" y="1725836"/>
                  <a:pt x="1735918" y="1726841"/>
                </a:cubicBezTo>
                <a:cubicBezTo>
                  <a:pt x="1737414" y="1725411"/>
                  <a:pt x="1738838" y="1723945"/>
                  <a:pt x="1740192" y="1722443"/>
                </a:cubicBezTo>
                <a:close/>
                <a:moveTo>
                  <a:pt x="1597129" y="1589721"/>
                </a:moveTo>
                <a:cubicBezTo>
                  <a:pt x="1596717" y="1589059"/>
                  <a:pt x="1595422" y="1588905"/>
                  <a:pt x="1594751" y="1588598"/>
                </a:cubicBezTo>
                <a:cubicBezTo>
                  <a:pt x="1593939" y="1589496"/>
                  <a:pt x="1593280" y="1590572"/>
                  <a:pt x="1592585" y="1591577"/>
                </a:cubicBezTo>
                <a:cubicBezTo>
                  <a:pt x="1592467" y="1591742"/>
                  <a:pt x="1592350" y="1591908"/>
                  <a:pt x="1592232" y="1592073"/>
                </a:cubicBezTo>
                <a:cubicBezTo>
                  <a:pt x="1591619" y="1592877"/>
                  <a:pt x="1591055" y="1593681"/>
                  <a:pt x="1590478" y="1594485"/>
                </a:cubicBezTo>
                <a:cubicBezTo>
                  <a:pt x="1590148" y="1594934"/>
                  <a:pt x="1589807" y="1595395"/>
                  <a:pt x="1589477" y="1595857"/>
                </a:cubicBezTo>
                <a:cubicBezTo>
                  <a:pt x="1589360" y="1596034"/>
                  <a:pt x="1589230" y="1596199"/>
                  <a:pt x="1589101" y="1596377"/>
                </a:cubicBezTo>
                <a:cubicBezTo>
                  <a:pt x="1587111" y="1599178"/>
                  <a:pt x="1585110" y="1601980"/>
                  <a:pt x="1582838" y="1604664"/>
                </a:cubicBezTo>
                <a:cubicBezTo>
                  <a:pt x="1582709" y="1604817"/>
                  <a:pt x="1582579" y="1604971"/>
                  <a:pt x="1582450" y="1605137"/>
                </a:cubicBezTo>
                <a:cubicBezTo>
                  <a:pt x="1581849" y="1605834"/>
                  <a:pt x="1581249" y="1606532"/>
                  <a:pt x="1580649" y="1607229"/>
                </a:cubicBezTo>
                <a:cubicBezTo>
                  <a:pt x="1580025" y="1607986"/>
                  <a:pt x="1579389" y="1608719"/>
                  <a:pt x="1578753" y="1609463"/>
                </a:cubicBezTo>
                <a:cubicBezTo>
                  <a:pt x="1577823" y="1610563"/>
                  <a:pt x="1576881" y="1611662"/>
                  <a:pt x="1575952" y="1612750"/>
                </a:cubicBezTo>
                <a:cubicBezTo>
                  <a:pt x="1575587" y="1613175"/>
                  <a:pt x="1575222" y="1613613"/>
                  <a:pt x="1574857" y="1614038"/>
                </a:cubicBezTo>
                <a:cubicBezTo>
                  <a:pt x="1574245" y="1614748"/>
                  <a:pt x="1573644" y="1615469"/>
                  <a:pt x="1573032" y="1616178"/>
                </a:cubicBezTo>
                <a:cubicBezTo>
                  <a:pt x="1572514" y="1616781"/>
                  <a:pt x="1572008" y="1617396"/>
                  <a:pt x="1571490" y="1617999"/>
                </a:cubicBezTo>
                <a:cubicBezTo>
                  <a:pt x="1572243" y="1617407"/>
                  <a:pt x="1572950" y="1616769"/>
                  <a:pt x="1573691" y="1616166"/>
                </a:cubicBezTo>
                <a:cubicBezTo>
                  <a:pt x="1574233" y="1615729"/>
                  <a:pt x="1574774" y="1615279"/>
                  <a:pt x="1575304" y="1614830"/>
                </a:cubicBezTo>
                <a:cubicBezTo>
                  <a:pt x="1575893" y="1614334"/>
                  <a:pt x="1576493" y="1613861"/>
                  <a:pt x="1577082" y="1613353"/>
                </a:cubicBezTo>
                <a:cubicBezTo>
                  <a:pt x="1577482" y="1613022"/>
                  <a:pt x="1577894" y="1612702"/>
                  <a:pt x="1578282" y="1612360"/>
                </a:cubicBezTo>
                <a:cubicBezTo>
                  <a:pt x="1579012" y="1611733"/>
                  <a:pt x="1579719" y="1611083"/>
                  <a:pt x="1580448" y="1610444"/>
                </a:cubicBezTo>
                <a:cubicBezTo>
                  <a:pt x="1581214" y="1609782"/>
                  <a:pt x="1581979" y="1609120"/>
                  <a:pt x="1582732" y="1608423"/>
                </a:cubicBezTo>
                <a:cubicBezTo>
                  <a:pt x="1582862" y="1608317"/>
                  <a:pt x="1582991" y="1608210"/>
                  <a:pt x="1583109" y="1608092"/>
                </a:cubicBezTo>
                <a:cubicBezTo>
                  <a:pt x="1583662" y="1607584"/>
                  <a:pt x="1584227" y="1607004"/>
                  <a:pt x="1584792" y="1606461"/>
                </a:cubicBezTo>
                <a:cubicBezTo>
                  <a:pt x="1586122" y="1605172"/>
                  <a:pt x="1587453" y="1603824"/>
                  <a:pt x="1588759" y="1602406"/>
                </a:cubicBezTo>
                <a:cubicBezTo>
                  <a:pt x="1589937" y="1601141"/>
                  <a:pt x="1591055" y="1599840"/>
                  <a:pt x="1592138" y="1598493"/>
                </a:cubicBezTo>
                <a:cubicBezTo>
                  <a:pt x="1592373" y="1598185"/>
                  <a:pt x="1592609" y="1597890"/>
                  <a:pt x="1592844" y="1597594"/>
                </a:cubicBezTo>
                <a:cubicBezTo>
                  <a:pt x="1594375" y="1595596"/>
                  <a:pt x="1595811" y="1593551"/>
                  <a:pt x="1596917" y="1591435"/>
                </a:cubicBezTo>
                <a:cubicBezTo>
                  <a:pt x="1597117" y="1591045"/>
                  <a:pt x="1597223" y="1590596"/>
                  <a:pt x="1597188" y="1590182"/>
                </a:cubicBezTo>
                <a:cubicBezTo>
                  <a:pt x="1597176" y="1590028"/>
                  <a:pt x="1597212" y="1589863"/>
                  <a:pt x="1597129" y="1589721"/>
                </a:cubicBezTo>
                <a:close/>
                <a:moveTo>
                  <a:pt x="825784" y="876499"/>
                </a:moveTo>
                <a:cubicBezTo>
                  <a:pt x="825175" y="875344"/>
                  <a:pt x="824172" y="874557"/>
                  <a:pt x="823000" y="873960"/>
                </a:cubicBezTo>
                <a:cubicBezTo>
                  <a:pt x="820398" y="872633"/>
                  <a:pt x="816869" y="872358"/>
                  <a:pt x="814342" y="871846"/>
                </a:cubicBezTo>
                <a:cubicBezTo>
                  <a:pt x="813844" y="871748"/>
                  <a:pt x="809243" y="869839"/>
                  <a:pt x="809314" y="869772"/>
                </a:cubicBezTo>
                <a:cubicBezTo>
                  <a:pt x="807762" y="871162"/>
                  <a:pt x="805682" y="873652"/>
                  <a:pt x="803412" y="875644"/>
                </a:cubicBezTo>
                <a:cubicBezTo>
                  <a:pt x="807773" y="876315"/>
                  <a:pt x="811503" y="880463"/>
                  <a:pt x="814827" y="882155"/>
                </a:cubicBezTo>
                <a:lnTo>
                  <a:pt x="814827" y="882154"/>
                </a:lnTo>
                <a:cubicBezTo>
                  <a:pt x="817391" y="883456"/>
                  <a:pt x="818795" y="882695"/>
                  <a:pt x="820812" y="881783"/>
                </a:cubicBezTo>
                <a:cubicBezTo>
                  <a:pt x="821317" y="881555"/>
                  <a:pt x="821849" y="881320"/>
                  <a:pt x="822461" y="881103"/>
                </a:cubicBezTo>
                <a:cubicBezTo>
                  <a:pt x="823740" y="880650"/>
                  <a:pt x="825073" y="880197"/>
                  <a:pt x="825771" y="879392"/>
                </a:cubicBezTo>
                <a:cubicBezTo>
                  <a:pt x="826200" y="878899"/>
                  <a:pt x="826387" y="878272"/>
                  <a:pt x="826148" y="877418"/>
                </a:cubicBezTo>
                <a:cubicBezTo>
                  <a:pt x="826069" y="877134"/>
                  <a:pt x="825961" y="876835"/>
                  <a:pt x="825784" y="876499"/>
                </a:cubicBezTo>
                <a:close/>
                <a:moveTo>
                  <a:pt x="1336606" y="1347316"/>
                </a:moveTo>
                <a:cubicBezTo>
                  <a:pt x="1336512" y="1347765"/>
                  <a:pt x="1336347" y="1348167"/>
                  <a:pt x="1336171" y="1348581"/>
                </a:cubicBezTo>
                <a:cubicBezTo>
                  <a:pt x="1335088" y="1351265"/>
                  <a:pt x="1332498" y="1353227"/>
                  <a:pt x="1329684" y="1354610"/>
                </a:cubicBezTo>
                <a:cubicBezTo>
                  <a:pt x="1328095" y="1355390"/>
                  <a:pt x="1326446" y="1356005"/>
                  <a:pt x="1324987" y="1356454"/>
                </a:cubicBezTo>
                <a:cubicBezTo>
                  <a:pt x="1322869" y="1357093"/>
                  <a:pt x="1321456" y="1355308"/>
                  <a:pt x="1321502" y="1353605"/>
                </a:cubicBezTo>
                <a:cubicBezTo>
                  <a:pt x="1321538" y="1352565"/>
                  <a:pt x="1322103" y="1351560"/>
                  <a:pt x="1323386" y="1351158"/>
                </a:cubicBezTo>
                <a:cubicBezTo>
                  <a:pt x="1325941" y="1350342"/>
                  <a:pt x="1329413" y="1347943"/>
                  <a:pt x="1332168" y="1346394"/>
                </a:cubicBezTo>
                <a:cubicBezTo>
                  <a:pt x="1335111" y="1344751"/>
                  <a:pt x="1337242" y="1344077"/>
                  <a:pt x="1336606" y="1347316"/>
                </a:cubicBezTo>
                <a:close/>
                <a:moveTo>
                  <a:pt x="1640142" y="1626569"/>
                </a:moveTo>
                <a:cubicBezTo>
                  <a:pt x="1640483" y="1628579"/>
                  <a:pt x="1640519" y="1630541"/>
                  <a:pt x="1639012" y="1631995"/>
                </a:cubicBezTo>
                <a:cubicBezTo>
                  <a:pt x="1638482" y="1632516"/>
                  <a:pt x="1637623" y="1632244"/>
                  <a:pt x="1637552" y="1631475"/>
                </a:cubicBezTo>
                <a:cubicBezTo>
                  <a:pt x="1637399" y="1629761"/>
                  <a:pt x="1638046" y="1628236"/>
                  <a:pt x="1638376" y="1626558"/>
                </a:cubicBezTo>
                <a:cubicBezTo>
                  <a:pt x="1638470" y="1626073"/>
                  <a:pt x="1638788" y="1625896"/>
                  <a:pt x="1639224" y="1625742"/>
                </a:cubicBezTo>
                <a:cubicBezTo>
                  <a:pt x="1639647" y="1625600"/>
                  <a:pt x="1640083" y="1626215"/>
                  <a:pt x="1640142" y="1626569"/>
                </a:cubicBezTo>
                <a:close/>
                <a:moveTo>
                  <a:pt x="1145479" y="1170050"/>
                </a:moveTo>
                <a:cubicBezTo>
                  <a:pt x="1151071" y="1183361"/>
                  <a:pt x="1162136" y="1193728"/>
                  <a:pt x="1166692" y="1207347"/>
                </a:cubicBezTo>
                <a:cubicBezTo>
                  <a:pt x="1168752" y="1213601"/>
                  <a:pt x="1150329" y="1196601"/>
                  <a:pt x="1141112" y="1172225"/>
                </a:cubicBezTo>
                <a:cubicBezTo>
                  <a:pt x="1140005" y="1169317"/>
                  <a:pt x="1144231" y="1167106"/>
                  <a:pt x="1145479" y="1170050"/>
                </a:cubicBezTo>
                <a:close/>
                <a:moveTo>
                  <a:pt x="1592138" y="1581718"/>
                </a:moveTo>
                <a:cubicBezTo>
                  <a:pt x="1591478" y="1581032"/>
                  <a:pt x="1590266" y="1580654"/>
                  <a:pt x="1588677" y="1580536"/>
                </a:cubicBezTo>
                <a:cubicBezTo>
                  <a:pt x="1587924" y="1580476"/>
                  <a:pt x="1587123" y="1580465"/>
                  <a:pt x="1586240" y="1580512"/>
                </a:cubicBezTo>
                <a:cubicBezTo>
                  <a:pt x="1585051" y="1580571"/>
                  <a:pt x="1583803" y="1580701"/>
                  <a:pt x="1582509" y="1580926"/>
                </a:cubicBezTo>
                <a:cubicBezTo>
                  <a:pt x="1579212" y="1581505"/>
                  <a:pt x="1575834" y="1582522"/>
                  <a:pt x="1573597" y="1583787"/>
                </a:cubicBezTo>
                <a:cubicBezTo>
                  <a:pt x="1573833" y="1584224"/>
                  <a:pt x="1573939" y="1584709"/>
                  <a:pt x="1574115" y="1585182"/>
                </a:cubicBezTo>
                <a:cubicBezTo>
                  <a:pt x="1574198" y="1585394"/>
                  <a:pt x="1574292" y="1585595"/>
                  <a:pt x="1574351" y="1585808"/>
                </a:cubicBezTo>
                <a:cubicBezTo>
                  <a:pt x="1574621" y="1585631"/>
                  <a:pt x="1574880" y="1585418"/>
                  <a:pt x="1575151" y="1585252"/>
                </a:cubicBezTo>
                <a:cubicBezTo>
                  <a:pt x="1576093" y="1585312"/>
                  <a:pt x="1577035" y="1585371"/>
                  <a:pt x="1578082" y="1585524"/>
                </a:cubicBezTo>
                <a:cubicBezTo>
                  <a:pt x="1579260" y="1585713"/>
                  <a:pt x="1580460" y="1585974"/>
                  <a:pt x="1581649" y="1586092"/>
                </a:cubicBezTo>
                <a:cubicBezTo>
                  <a:pt x="1582238" y="1586139"/>
                  <a:pt x="1582814" y="1586151"/>
                  <a:pt x="1583380" y="1586092"/>
                </a:cubicBezTo>
                <a:cubicBezTo>
                  <a:pt x="1583497" y="1585808"/>
                  <a:pt x="1583615" y="1585513"/>
                  <a:pt x="1583768" y="1585229"/>
                </a:cubicBezTo>
                <a:cubicBezTo>
                  <a:pt x="1584098" y="1584650"/>
                  <a:pt x="1584510" y="1584094"/>
                  <a:pt x="1584969" y="1583562"/>
                </a:cubicBezTo>
                <a:cubicBezTo>
                  <a:pt x="1584674" y="1583148"/>
                  <a:pt x="1584380" y="1582734"/>
                  <a:pt x="1584039" y="1582356"/>
                </a:cubicBezTo>
                <a:cubicBezTo>
                  <a:pt x="1584333" y="1582321"/>
                  <a:pt x="1584627" y="1582226"/>
                  <a:pt x="1584910" y="1582191"/>
                </a:cubicBezTo>
                <a:cubicBezTo>
                  <a:pt x="1585369" y="1582131"/>
                  <a:pt x="1585852" y="1582143"/>
                  <a:pt x="1586334" y="1582191"/>
                </a:cubicBezTo>
                <a:cubicBezTo>
                  <a:pt x="1586947" y="1582250"/>
                  <a:pt x="1587582" y="1582356"/>
                  <a:pt x="1588206" y="1582486"/>
                </a:cubicBezTo>
                <a:cubicBezTo>
                  <a:pt x="1588748" y="1582592"/>
                  <a:pt x="1589277" y="1582699"/>
                  <a:pt x="1589807" y="1582782"/>
                </a:cubicBezTo>
                <a:cubicBezTo>
                  <a:pt x="1590407" y="1582864"/>
                  <a:pt x="1591008" y="1582912"/>
                  <a:pt x="1591585" y="1582864"/>
                </a:cubicBezTo>
                <a:cubicBezTo>
                  <a:pt x="1592044" y="1582829"/>
                  <a:pt x="1592479" y="1582699"/>
                  <a:pt x="1592903" y="1582510"/>
                </a:cubicBezTo>
                <a:cubicBezTo>
                  <a:pt x="1592856" y="1582474"/>
                  <a:pt x="1592821" y="1582427"/>
                  <a:pt x="1592785" y="1582391"/>
                </a:cubicBezTo>
                <a:cubicBezTo>
                  <a:pt x="1592738" y="1582321"/>
                  <a:pt x="1592656" y="1582309"/>
                  <a:pt x="1592621" y="1582226"/>
                </a:cubicBezTo>
                <a:cubicBezTo>
                  <a:pt x="1592538" y="1582013"/>
                  <a:pt x="1592303" y="1581883"/>
                  <a:pt x="1592138" y="1581718"/>
                </a:cubicBezTo>
                <a:close/>
                <a:moveTo>
                  <a:pt x="1373841" y="1378053"/>
                </a:moveTo>
                <a:cubicBezTo>
                  <a:pt x="1373429" y="1377758"/>
                  <a:pt x="1372982" y="1377521"/>
                  <a:pt x="1372546" y="1377249"/>
                </a:cubicBezTo>
                <a:cubicBezTo>
                  <a:pt x="1372464" y="1377190"/>
                  <a:pt x="1372381" y="1377143"/>
                  <a:pt x="1372299" y="1377084"/>
                </a:cubicBezTo>
                <a:cubicBezTo>
                  <a:pt x="1371263" y="1376445"/>
                  <a:pt x="1370156" y="1375949"/>
                  <a:pt x="1368979" y="1375606"/>
                </a:cubicBezTo>
                <a:cubicBezTo>
                  <a:pt x="1368638" y="1375512"/>
                  <a:pt x="1368343" y="1375322"/>
                  <a:pt x="1367990" y="1375263"/>
                </a:cubicBezTo>
                <a:cubicBezTo>
                  <a:pt x="1367873" y="1375251"/>
                  <a:pt x="1367790" y="1375181"/>
                  <a:pt x="1367672" y="1375157"/>
                </a:cubicBezTo>
                <a:cubicBezTo>
                  <a:pt x="1367225" y="1383881"/>
                  <a:pt x="1360021" y="1381777"/>
                  <a:pt x="1361904" y="1377474"/>
                </a:cubicBezTo>
                <a:cubicBezTo>
                  <a:pt x="1362846" y="1375311"/>
                  <a:pt x="1362552" y="1373419"/>
                  <a:pt x="1361575" y="1371953"/>
                </a:cubicBezTo>
                <a:cubicBezTo>
                  <a:pt x="1360562" y="1370416"/>
                  <a:pt x="1358820" y="1369329"/>
                  <a:pt x="1356889" y="1368868"/>
                </a:cubicBezTo>
                <a:cubicBezTo>
                  <a:pt x="1356030" y="1368655"/>
                  <a:pt x="1355147" y="1368584"/>
                  <a:pt x="1354264" y="1368631"/>
                </a:cubicBezTo>
                <a:cubicBezTo>
                  <a:pt x="1353735" y="1368667"/>
                  <a:pt x="1353217" y="1368761"/>
                  <a:pt x="1352711" y="1368903"/>
                </a:cubicBezTo>
                <a:cubicBezTo>
                  <a:pt x="1351145" y="1369341"/>
                  <a:pt x="1349744" y="1370275"/>
                  <a:pt x="1348873" y="1371847"/>
                </a:cubicBezTo>
                <a:cubicBezTo>
                  <a:pt x="1348626" y="1372308"/>
                  <a:pt x="1348261" y="1372757"/>
                  <a:pt x="1347943" y="1373218"/>
                </a:cubicBezTo>
                <a:cubicBezTo>
                  <a:pt x="1347001" y="1374601"/>
                  <a:pt x="1345895" y="1375961"/>
                  <a:pt x="1344812" y="1377060"/>
                </a:cubicBezTo>
                <a:cubicBezTo>
                  <a:pt x="1343481" y="1378396"/>
                  <a:pt x="1342104" y="1379661"/>
                  <a:pt x="1340703" y="1380890"/>
                </a:cubicBezTo>
                <a:cubicBezTo>
                  <a:pt x="1338985" y="1382392"/>
                  <a:pt x="1337219" y="1383834"/>
                  <a:pt x="1335359" y="1385194"/>
                </a:cubicBezTo>
                <a:cubicBezTo>
                  <a:pt x="1330933" y="1388433"/>
                  <a:pt x="1325412" y="1391849"/>
                  <a:pt x="1321492" y="1396270"/>
                </a:cubicBezTo>
                <a:cubicBezTo>
                  <a:pt x="1321009" y="1396803"/>
                  <a:pt x="1320585" y="1397370"/>
                  <a:pt x="1320161" y="1397937"/>
                </a:cubicBezTo>
                <a:cubicBezTo>
                  <a:pt x="1319891" y="1398292"/>
                  <a:pt x="1319585" y="1398647"/>
                  <a:pt x="1319337" y="1399025"/>
                </a:cubicBezTo>
                <a:cubicBezTo>
                  <a:pt x="1319020" y="1399510"/>
                  <a:pt x="1318761" y="1400042"/>
                  <a:pt x="1318490" y="1400562"/>
                </a:cubicBezTo>
                <a:cubicBezTo>
                  <a:pt x="1318290" y="1400940"/>
                  <a:pt x="1318042" y="1401307"/>
                  <a:pt x="1317866" y="1401708"/>
                </a:cubicBezTo>
                <a:cubicBezTo>
                  <a:pt x="1317266" y="1403056"/>
                  <a:pt x="1316818" y="1404392"/>
                  <a:pt x="1316453" y="1405704"/>
                </a:cubicBezTo>
                <a:cubicBezTo>
                  <a:pt x="1316065" y="1407123"/>
                  <a:pt x="1315759" y="1408530"/>
                  <a:pt x="1315500" y="1409925"/>
                </a:cubicBezTo>
                <a:cubicBezTo>
                  <a:pt x="1316324" y="1409416"/>
                  <a:pt x="1317195" y="1408991"/>
                  <a:pt x="1318172" y="1408754"/>
                </a:cubicBezTo>
                <a:cubicBezTo>
                  <a:pt x="1319008" y="1408565"/>
                  <a:pt x="1319796" y="1408388"/>
                  <a:pt x="1320573" y="1408246"/>
                </a:cubicBezTo>
                <a:cubicBezTo>
                  <a:pt x="1320773" y="1408210"/>
                  <a:pt x="1320974" y="1408175"/>
                  <a:pt x="1321186" y="1408140"/>
                </a:cubicBezTo>
                <a:cubicBezTo>
                  <a:pt x="1322210" y="1408009"/>
                  <a:pt x="1323257" y="1408009"/>
                  <a:pt x="1324376" y="1408222"/>
                </a:cubicBezTo>
                <a:cubicBezTo>
                  <a:pt x="1324529" y="1408246"/>
                  <a:pt x="1324670" y="1408246"/>
                  <a:pt x="1324811" y="1408281"/>
                </a:cubicBezTo>
                <a:cubicBezTo>
                  <a:pt x="1328930" y="1409298"/>
                  <a:pt x="1327248" y="1411532"/>
                  <a:pt x="1330426" y="1405716"/>
                </a:cubicBezTo>
                <a:cubicBezTo>
                  <a:pt x="1329061" y="1402359"/>
                  <a:pt x="1328696" y="1398469"/>
                  <a:pt x="1329967" y="1395715"/>
                </a:cubicBezTo>
                <a:cubicBezTo>
                  <a:pt x="1330791" y="1393942"/>
                  <a:pt x="1332969" y="1394001"/>
                  <a:pt x="1334123" y="1395325"/>
                </a:cubicBezTo>
                <a:cubicBezTo>
                  <a:pt x="1334629" y="1395916"/>
                  <a:pt x="1335017" y="1396590"/>
                  <a:pt x="1335371" y="1397299"/>
                </a:cubicBezTo>
                <a:cubicBezTo>
                  <a:pt x="1336112" y="1398789"/>
                  <a:pt x="1336595" y="1400479"/>
                  <a:pt x="1337007" y="1402181"/>
                </a:cubicBezTo>
                <a:cubicBezTo>
                  <a:pt x="1337278" y="1403293"/>
                  <a:pt x="1337537" y="1404392"/>
                  <a:pt x="1337831" y="1405432"/>
                </a:cubicBezTo>
                <a:cubicBezTo>
                  <a:pt x="1338796" y="1405905"/>
                  <a:pt x="1339691" y="1406532"/>
                  <a:pt x="1340480" y="1407253"/>
                </a:cubicBezTo>
                <a:cubicBezTo>
                  <a:pt x="1341669" y="1408352"/>
                  <a:pt x="1342575" y="1409712"/>
                  <a:pt x="1342963" y="1411320"/>
                </a:cubicBezTo>
                <a:cubicBezTo>
                  <a:pt x="1343175" y="1412206"/>
                  <a:pt x="1343234" y="1413164"/>
                  <a:pt x="1343105" y="1414192"/>
                </a:cubicBezTo>
                <a:cubicBezTo>
                  <a:pt x="1342916" y="1415634"/>
                  <a:pt x="1342575" y="1417065"/>
                  <a:pt x="1342186" y="1418484"/>
                </a:cubicBezTo>
                <a:cubicBezTo>
                  <a:pt x="1343034" y="1417798"/>
                  <a:pt x="1343917" y="1417266"/>
                  <a:pt x="1344859" y="1417124"/>
                </a:cubicBezTo>
                <a:cubicBezTo>
                  <a:pt x="1345259" y="1417065"/>
                  <a:pt x="1345742" y="1416994"/>
                  <a:pt x="1346224" y="1416923"/>
                </a:cubicBezTo>
                <a:cubicBezTo>
                  <a:pt x="1344882" y="1414606"/>
                  <a:pt x="1344141" y="1412596"/>
                  <a:pt x="1343693" y="1410740"/>
                </a:cubicBezTo>
                <a:cubicBezTo>
                  <a:pt x="1343269" y="1409014"/>
                  <a:pt x="1343093" y="1407418"/>
                  <a:pt x="1343010" y="1405858"/>
                </a:cubicBezTo>
                <a:cubicBezTo>
                  <a:pt x="1342834" y="1402926"/>
                  <a:pt x="1342846" y="1400053"/>
                  <a:pt x="1341727" y="1396542"/>
                </a:cubicBezTo>
                <a:cubicBezTo>
                  <a:pt x="1341692" y="1396424"/>
                  <a:pt x="1341680" y="1396330"/>
                  <a:pt x="1341633" y="1396211"/>
                </a:cubicBezTo>
                <a:cubicBezTo>
                  <a:pt x="1340633" y="1393244"/>
                  <a:pt x="1339750" y="1390371"/>
                  <a:pt x="1339291" y="1387274"/>
                </a:cubicBezTo>
                <a:cubicBezTo>
                  <a:pt x="1339267" y="1387168"/>
                  <a:pt x="1339243" y="1387073"/>
                  <a:pt x="1339232" y="1386979"/>
                </a:cubicBezTo>
                <a:cubicBezTo>
                  <a:pt x="1339090" y="1385962"/>
                  <a:pt x="1339397" y="1385205"/>
                  <a:pt x="1339903" y="1384673"/>
                </a:cubicBezTo>
                <a:cubicBezTo>
                  <a:pt x="1341186" y="1383326"/>
                  <a:pt x="1343846" y="1383562"/>
                  <a:pt x="1344576" y="1385938"/>
                </a:cubicBezTo>
                <a:cubicBezTo>
                  <a:pt x="1344918" y="1387014"/>
                  <a:pt x="1345141" y="1388102"/>
                  <a:pt x="1345306" y="1389213"/>
                </a:cubicBezTo>
                <a:cubicBezTo>
                  <a:pt x="1345836" y="1392629"/>
                  <a:pt x="1345859" y="1396164"/>
                  <a:pt x="1346919" y="1399379"/>
                </a:cubicBezTo>
                <a:cubicBezTo>
                  <a:pt x="1347248" y="1400349"/>
                  <a:pt x="1347649" y="1401437"/>
                  <a:pt x="1348084" y="1402571"/>
                </a:cubicBezTo>
                <a:cubicBezTo>
                  <a:pt x="1348602" y="1403919"/>
                  <a:pt x="1349144" y="1405361"/>
                  <a:pt x="1349673" y="1406827"/>
                </a:cubicBezTo>
                <a:cubicBezTo>
                  <a:pt x="1350874" y="1410208"/>
                  <a:pt x="1351851" y="1413707"/>
                  <a:pt x="1351545" y="1416497"/>
                </a:cubicBezTo>
                <a:cubicBezTo>
                  <a:pt x="1352145" y="1416497"/>
                  <a:pt x="1352746" y="1416497"/>
                  <a:pt x="1353310" y="1416556"/>
                </a:cubicBezTo>
                <a:cubicBezTo>
                  <a:pt x="1352287" y="1412123"/>
                  <a:pt x="1351474" y="1408494"/>
                  <a:pt x="1350815" y="1405326"/>
                </a:cubicBezTo>
                <a:cubicBezTo>
                  <a:pt x="1350509" y="1403836"/>
                  <a:pt x="1350227" y="1402430"/>
                  <a:pt x="1349979" y="1401117"/>
                </a:cubicBezTo>
                <a:cubicBezTo>
                  <a:pt x="1348791" y="1394781"/>
                  <a:pt x="1348308" y="1390265"/>
                  <a:pt x="1348025" y="1384295"/>
                </a:cubicBezTo>
                <a:cubicBezTo>
                  <a:pt x="1347908" y="1381966"/>
                  <a:pt x="1347825" y="1379424"/>
                  <a:pt x="1347731" y="1376457"/>
                </a:cubicBezTo>
                <a:cubicBezTo>
                  <a:pt x="1347755" y="1376457"/>
                  <a:pt x="1347778" y="1376457"/>
                  <a:pt x="1347790" y="1376469"/>
                </a:cubicBezTo>
                <a:cubicBezTo>
                  <a:pt x="1347578" y="1374601"/>
                  <a:pt x="1349108" y="1373455"/>
                  <a:pt x="1350686" y="1373301"/>
                </a:cubicBezTo>
                <a:cubicBezTo>
                  <a:pt x="1350945" y="1373265"/>
                  <a:pt x="1351204" y="1373313"/>
                  <a:pt x="1351463" y="1373336"/>
                </a:cubicBezTo>
                <a:cubicBezTo>
                  <a:pt x="1352734" y="1373490"/>
                  <a:pt x="1353852" y="1374294"/>
                  <a:pt x="1353841" y="1375996"/>
                </a:cubicBezTo>
                <a:cubicBezTo>
                  <a:pt x="1353841" y="1376635"/>
                  <a:pt x="1353899" y="1377261"/>
                  <a:pt x="1353911" y="1377900"/>
                </a:cubicBezTo>
                <a:cubicBezTo>
                  <a:pt x="1354041" y="1383929"/>
                  <a:pt x="1354794" y="1389733"/>
                  <a:pt x="1355665" y="1395620"/>
                </a:cubicBezTo>
                <a:cubicBezTo>
                  <a:pt x="1355807" y="1396542"/>
                  <a:pt x="1355936" y="1397476"/>
                  <a:pt x="1356077" y="1398410"/>
                </a:cubicBezTo>
                <a:cubicBezTo>
                  <a:pt x="1356289" y="1399805"/>
                  <a:pt x="1356489" y="1401188"/>
                  <a:pt x="1356689" y="1402607"/>
                </a:cubicBezTo>
                <a:cubicBezTo>
                  <a:pt x="1356760" y="1403044"/>
                  <a:pt x="1356866" y="1403494"/>
                  <a:pt x="1356948" y="1403943"/>
                </a:cubicBezTo>
                <a:cubicBezTo>
                  <a:pt x="1357772" y="1408506"/>
                  <a:pt x="1359468" y="1413045"/>
                  <a:pt x="1360774" y="1417597"/>
                </a:cubicBezTo>
                <a:cubicBezTo>
                  <a:pt x="1360821" y="1417774"/>
                  <a:pt x="1360880" y="1417963"/>
                  <a:pt x="1360927" y="1418153"/>
                </a:cubicBezTo>
                <a:cubicBezTo>
                  <a:pt x="1360986" y="1418330"/>
                  <a:pt x="1361033" y="1418507"/>
                  <a:pt x="1361092" y="1418696"/>
                </a:cubicBezTo>
                <a:cubicBezTo>
                  <a:pt x="1361763" y="1421191"/>
                  <a:pt x="1362210" y="1423685"/>
                  <a:pt x="1362328" y="1426203"/>
                </a:cubicBezTo>
                <a:cubicBezTo>
                  <a:pt x="1362328" y="1426262"/>
                  <a:pt x="1362328" y="1426333"/>
                  <a:pt x="1362340" y="1426404"/>
                </a:cubicBezTo>
                <a:cubicBezTo>
                  <a:pt x="1362352" y="1427019"/>
                  <a:pt x="1362410" y="1427622"/>
                  <a:pt x="1362387" y="1428236"/>
                </a:cubicBezTo>
                <a:cubicBezTo>
                  <a:pt x="1363011" y="1427728"/>
                  <a:pt x="1363599" y="1427172"/>
                  <a:pt x="1364306" y="1426770"/>
                </a:cubicBezTo>
                <a:cubicBezTo>
                  <a:pt x="1364259" y="1426640"/>
                  <a:pt x="1364235" y="1426522"/>
                  <a:pt x="1364188" y="1426404"/>
                </a:cubicBezTo>
                <a:cubicBezTo>
                  <a:pt x="1363941" y="1425789"/>
                  <a:pt x="1363729" y="1425175"/>
                  <a:pt x="1363564" y="1424572"/>
                </a:cubicBezTo>
                <a:cubicBezTo>
                  <a:pt x="1362999" y="1422562"/>
                  <a:pt x="1362705" y="1420576"/>
                  <a:pt x="1361998" y="1418353"/>
                </a:cubicBezTo>
                <a:cubicBezTo>
                  <a:pt x="1361987" y="1418294"/>
                  <a:pt x="1361951" y="1418235"/>
                  <a:pt x="1361940" y="1418164"/>
                </a:cubicBezTo>
                <a:cubicBezTo>
                  <a:pt x="1361881" y="1418011"/>
                  <a:pt x="1361810" y="1417845"/>
                  <a:pt x="1361751" y="1417680"/>
                </a:cubicBezTo>
                <a:cubicBezTo>
                  <a:pt x="1361716" y="1417573"/>
                  <a:pt x="1361669" y="1417467"/>
                  <a:pt x="1361633" y="1417349"/>
                </a:cubicBezTo>
                <a:cubicBezTo>
                  <a:pt x="1360586" y="1414500"/>
                  <a:pt x="1359079" y="1411627"/>
                  <a:pt x="1358502" y="1408707"/>
                </a:cubicBezTo>
                <a:cubicBezTo>
                  <a:pt x="1358008" y="1406165"/>
                  <a:pt x="1358008" y="1403955"/>
                  <a:pt x="1358479" y="1401874"/>
                </a:cubicBezTo>
                <a:cubicBezTo>
                  <a:pt x="1358985" y="1399616"/>
                  <a:pt x="1360044" y="1397500"/>
                  <a:pt x="1361763" y="1395289"/>
                </a:cubicBezTo>
                <a:cubicBezTo>
                  <a:pt x="1361104" y="1394474"/>
                  <a:pt x="1360845" y="1393410"/>
                  <a:pt x="1360727" y="1392287"/>
                </a:cubicBezTo>
                <a:cubicBezTo>
                  <a:pt x="1360609" y="1391187"/>
                  <a:pt x="1360668" y="1390052"/>
                  <a:pt x="1360857" y="1388917"/>
                </a:cubicBezTo>
                <a:cubicBezTo>
                  <a:pt x="1361045" y="1387782"/>
                  <a:pt x="1361304" y="1386671"/>
                  <a:pt x="1361598" y="1385726"/>
                </a:cubicBezTo>
                <a:cubicBezTo>
                  <a:pt x="1361998" y="1384401"/>
                  <a:pt x="1363046" y="1383846"/>
                  <a:pt x="1364153" y="1383846"/>
                </a:cubicBezTo>
                <a:cubicBezTo>
                  <a:pt x="1364989" y="1383846"/>
                  <a:pt x="1365813" y="1384189"/>
                  <a:pt x="1366472" y="1384744"/>
                </a:cubicBezTo>
                <a:cubicBezTo>
                  <a:pt x="1367202" y="1385371"/>
                  <a:pt x="1367684" y="1386257"/>
                  <a:pt x="1367519" y="1387369"/>
                </a:cubicBezTo>
                <a:cubicBezTo>
                  <a:pt x="1367402" y="1388196"/>
                  <a:pt x="1367402" y="1389071"/>
                  <a:pt x="1367402" y="1389946"/>
                </a:cubicBezTo>
                <a:cubicBezTo>
                  <a:pt x="1367402" y="1390135"/>
                  <a:pt x="1367378" y="1390324"/>
                  <a:pt x="1367378" y="1390525"/>
                </a:cubicBezTo>
                <a:cubicBezTo>
                  <a:pt x="1370710" y="1388456"/>
                  <a:pt x="1374559" y="1386896"/>
                  <a:pt x="1378255" y="1385962"/>
                </a:cubicBezTo>
                <a:cubicBezTo>
                  <a:pt x="1377679" y="1384047"/>
                  <a:pt x="1377137" y="1382238"/>
                  <a:pt x="1376160" y="1380642"/>
                </a:cubicBezTo>
                <a:cubicBezTo>
                  <a:pt x="1375913" y="1380228"/>
                  <a:pt x="1375630" y="1379815"/>
                  <a:pt x="1375301" y="1379436"/>
                </a:cubicBezTo>
                <a:cubicBezTo>
                  <a:pt x="1374877" y="1378952"/>
                  <a:pt x="1374429" y="1378467"/>
                  <a:pt x="1373841" y="1378053"/>
                </a:cubicBezTo>
                <a:close/>
                <a:moveTo>
                  <a:pt x="1443989" y="1442730"/>
                </a:moveTo>
                <a:cubicBezTo>
                  <a:pt x="1440152" y="1442529"/>
                  <a:pt x="1436479" y="1442304"/>
                  <a:pt x="1433089" y="1442115"/>
                </a:cubicBezTo>
                <a:cubicBezTo>
                  <a:pt x="1433512" y="1443155"/>
                  <a:pt x="1433877" y="1444219"/>
                  <a:pt x="1434207" y="1445283"/>
                </a:cubicBezTo>
                <a:cubicBezTo>
                  <a:pt x="1434819" y="1445401"/>
                  <a:pt x="1435419" y="1445472"/>
                  <a:pt x="1436032" y="1445614"/>
                </a:cubicBezTo>
                <a:cubicBezTo>
                  <a:pt x="1438869" y="1446312"/>
                  <a:pt x="1438351" y="1450910"/>
                  <a:pt x="1435561" y="1451230"/>
                </a:cubicBezTo>
                <a:cubicBezTo>
                  <a:pt x="1435655" y="1451844"/>
                  <a:pt x="1435773" y="1452459"/>
                  <a:pt x="1435831" y="1453074"/>
                </a:cubicBezTo>
                <a:cubicBezTo>
                  <a:pt x="1438174" y="1449397"/>
                  <a:pt x="1440940" y="1445910"/>
                  <a:pt x="1443989" y="1442730"/>
                </a:cubicBezTo>
                <a:close/>
                <a:moveTo>
                  <a:pt x="1593209" y="1579992"/>
                </a:moveTo>
                <a:cubicBezTo>
                  <a:pt x="1593186" y="1579968"/>
                  <a:pt x="1593150" y="1579980"/>
                  <a:pt x="1593127" y="1579956"/>
                </a:cubicBezTo>
                <a:cubicBezTo>
                  <a:pt x="1593421" y="1580228"/>
                  <a:pt x="1593633" y="1580559"/>
                  <a:pt x="1593809" y="1580937"/>
                </a:cubicBezTo>
                <a:cubicBezTo>
                  <a:pt x="1593904" y="1581138"/>
                  <a:pt x="1594010" y="1581328"/>
                  <a:pt x="1594068" y="1581564"/>
                </a:cubicBezTo>
                <a:cubicBezTo>
                  <a:pt x="1594080" y="1581387"/>
                  <a:pt x="1594033" y="1581198"/>
                  <a:pt x="1593857" y="1581044"/>
                </a:cubicBezTo>
                <a:cubicBezTo>
                  <a:pt x="1593857" y="1581008"/>
                  <a:pt x="1593845" y="1580961"/>
                  <a:pt x="1593845" y="1580914"/>
                </a:cubicBezTo>
                <a:cubicBezTo>
                  <a:pt x="1593833" y="1580748"/>
                  <a:pt x="1593833" y="1580595"/>
                  <a:pt x="1593692" y="1580453"/>
                </a:cubicBezTo>
                <a:cubicBezTo>
                  <a:pt x="1593527" y="1580299"/>
                  <a:pt x="1593374" y="1580145"/>
                  <a:pt x="1593209" y="1579992"/>
                </a:cubicBezTo>
                <a:close/>
                <a:moveTo>
                  <a:pt x="1613563" y="1597547"/>
                </a:moveTo>
                <a:cubicBezTo>
                  <a:pt x="1612845" y="1596956"/>
                  <a:pt x="1610961" y="1596010"/>
                  <a:pt x="1610031" y="1595325"/>
                </a:cubicBezTo>
                <a:cubicBezTo>
                  <a:pt x="1609831" y="1595194"/>
                  <a:pt x="1609619" y="1595041"/>
                  <a:pt x="1609537" y="1594934"/>
                </a:cubicBezTo>
                <a:cubicBezTo>
                  <a:pt x="1609749" y="1595206"/>
                  <a:pt x="1609513" y="1595455"/>
                  <a:pt x="1609101" y="1595455"/>
                </a:cubicBezTo>
                <a:cubicBezTo>
                  <a:pt x="1609125" y="1595490"/>
                  <a:pt x="1609125" y="1595561"/>
                  <a:pt x="1609160" y="1595584"/>
                </a:cubicBezTo>
                <a:cubicBezTo>
                  <a:pt x="1609336" y="1595726"/>
                  <a:pt x="1609454" y="1595904"/>
                  <a:pt x="1609631" y="1596046"/>
                </a:cubicBezTo>
                <a:cubicBezTo>
                  <a:pt x="1612091" y="1598114"/>
                  <a:pt x="1614069" y="1600526"/>
                  <a:pt x="1615740" y="1603127"/>
                </a:cubicBezTo>
                <a:cubicBezTo>
                  <a:pt x="1613786" y="1600963"/>
                  <a:pt x="1611244" y="1598670"/>
                  <a:pt x="1608701" y="1597074"/>
                </a:cubicBezTo>
                <a:cubicBezTo>
                  <a:pt x="1608206" y="1597547"/>
                  <a:pt x="1607653" y="1597973"/>
                  <a:pt x="1607053" y="1598327"/>
                </a:cubicBezTo>
                <a:cubicBezTo>
                  <a:pt x="1607312" y="1598351"/>
                  <a:pt x="1607547" y="1598445"/>
                  <a:pt x="1607771" y="1598528"/>
                </a:cubicBezTo>
                <a:cubicBezTo>
                  <a:pt x="1611196" y="1599888"/>
                  <a:pt x="1611196" y="1608399"/>
                  <a:pt x="1611420" y="1611166"/>
                </a:cubicBezTo>
                <a:cubicBezTo>
                  <a:pt x="1611644" y="1613873"/>
                  <a:pt x="1611691" y="1616781"/>
                  <a:pt x="1611326" y="1619618"/>
                </a:cubicBezTo>
                <a:cubicBezTo>
                  <a:pt x="1611149" y="1620954"/>
                  <a:pt x="1610879" y="1622254"/>
                  <a:pt x="1610490" y="1623519"/>
                </a:cubicBezTo>
                <a:cubicBezTo>
                  <a:pt x="1610066" y="1624867"/>
                  <a:pt x="1609513" y="1626132"/>
                  <a:pt x="1608783" y="1627314"/>
                </a:cubicBezTo>
                <a:cubicBezTo>
                  <a:pt x="1608536" y="1627704"/>
                  <a:pt x="1608312" y="1628106"/>
                  <a:pt x="1608030" y="1628473"/>
                </a:cubicBezTo>
                <a:cubicBezTo>
                  <a:pt x="1608442" y="1629064"/>
                  <a:pt x="1608854" y="1629702"/>
                  <a:pt x="1609231" y="1630376"/>
                </a:cubicBezTo>
                <a:cubicBezTo>
                  <a:pt x="1609701" y="1631227"/>
                  <a:pt x="1610125" y="1632125"/>
                  <a:pt x="1610408" y="1633024"/>
                </a:cubicBezTo>
                <a:cubicBezTo>
                  <a:pt x="1610901" y="1634620"/>
                  <a:pt x="1610961" y="1636204"/>
                  <a:pt x="1610136" y="1637457"/>
                </a:cubicBezTo>
                <a:cubicBezTo>
                  <a:pt x="1609855" y="1637883"/>
                  <a:pt x="1609548" y="1638214"/>
                  <a:pt x="1609231" y="1638474"/>
                </a:cubicBezTo>
                <a:cubicBezTo>
                  <a:pt x="1608748" y="1638864"/>
                  <a:pt x="1608230" y="1639029"/>
                  <a:pt x="1607700" y="1639088"/>
                </a:cubicBezTo>
                <a:cubicBezTo>
                  <a:pt x="1605628" y="1639349"/>
                  <a:pt x="1603345" y="1637433"/>
                  <a:pt x="1602250" y="1635566"/>
                </a:cubicBezTo>
                <a:cubicBezTo>
                  <a:pt x="1602179" y="1635459"/>
                  <a:pt x="1602097" y="1635270"/>
                  <a:pt x="1602026" y="1635152"/>
                </a:cubicBezTo>
                <a:cubicBezTo>
                  <a:pt x="1601826" y="1634797"/>
                  <a:pt x="1601602" y="1634372"/>
                  <a:pt x="1601379" y="1633934"/>
                </a:cubicBezTo>
                <a:cubicBezTo>
                  <a:pt x="1600849" y="1632906"/>
                  <a:pt x="1600331" y="1631759"/>
                  <a:pt x="1600013" y="1630541"/>
                </a:cubicBezTo>
                <a:cubicBezTo>
                  <a:pt x="1599778" y="1630920"/>
                  <a:pt x="1599531" y="1631262"/>
                  <a:pt x="1599295" y="1631629"/>
                </a:cubicBezTo>
                <a:cubicBezTo>
                  <a:pt x="1599931" y="1632598"/>
                  <a:pt x="1600390" y="1633698"/>
                  <a:pt x="1600708" y="1634797"/>
                </a:cubicBezTo>
                <a:cubicBezTo>
                  <a:pt x="1600872" y="1635365"/>
                  <a:pt x="1600990" y="1635908"/>
                  <a:pt x="1601048" y="1636476"/>
                </a:cubicBezTo>
                <a:cubicBezTo>
                  <a:pt x="1601179" y="1637729"/>
                  <a:pt x="1601073" y="1638947"/>
                  <a:pt x="1600484" y="1639975"/>
                </a:cubicBezTo>
                <a:cubicBezTo>
                  <a:pt x="1599425" y="1641807"/>
                  <a:pt x="1598188" y="1642387"/>
                  <a:pt x="1596976" y="1642257"/>
                </a:cubicBezTo>
                <a:cubicBezTo>
                  <a:pt x="1596446" y="1642198"/>
                  <a:pt x="1595928" y="1642020"/>
                  <a:pt x="1595434" y="1641713"/>
                </a:cubicBezTo>
                <a:cubicBezTo>
                  <a:pt x="1594303" y="1641027"/>
                  <a:pt x="1593256" y="1639833"/>
                  <a:pt x="1592467" y="1638474"/>
                </a:cubicBezTo>
                <a:cubicBezTo>
                  <a:pt x="1590902" y="1635743"/>
                  <a:pt x="1589666" y="1629537"/>
                  <a:pt x="1594033" y="1628484"/>
                </a:cubicBezTo>
                <a:cubicBezTo>
                  <a:pt x="1594139" y="1628461"/>
                  <a:pt x="1594209" y="1628496"/>
                  <a:pt x="1594316" y="1628473"/>
                </a:cubicBezTo>
                <a:cubicBezTo>
                  <a:pt x="1594833" y="1628260"/>
                  <a:pt x="1595410" y="1628189"/>
                  <a:pt x="1595987" y="1628461"/>
                </a:cubicBezTo>
                <a:cubicBezTo>
                  <a:pt x="1596376" y="1628650"/>
                  <a:pt x="1596752" y="1628922"/>
                  <a:pt x="1597129" y="1629229"/>
                </a:cubicBezTo>
                <a:cubicBezTo>
                  <a:pt x="1597388" y="1629442"/>
                  <a:pt x="1597646" y="1629667"/>
                  <a:pt x="1597906" y="1629927"/>
                </a:cubicBezTo>
                <a:cubicBezTo>
                  <a:pt x="1598236" y="1629430"/>
                  <a:pt x="1598565" y="1628922"/>
                  <a:pt x="1598882" y="1628413"/>
                </a:cubicBezTo>
                <a:cubicBezTo>
                  <a:pt x="1599366" y="1627669"/>
                  <a:pt x="1599824" y="1626924"/>
                  <a:pt x="1600260" y="1626156"/>
                </a:cubicBezTo>
                <a:cubicBezTo>
                  <a:pt x="1600531" y="1625683"/>
                  <a:pt x="1600814" y="1625210"/>
                  <a:pt x="1601061" y="1624725"/>
                </a:cubicBezTo>
                <a:cubicBezTo>
                  <a:pt x="1601555" y="1623803"/>
                  <a:pt x="1601991" y="1622845"/>
                  <a:pt x="1602391" y="1621888"/>
                </a:cubicBezTo>
                <a:cubicBezTo>
                  <a:pt x="1602603" y="1621356"/>
                  <a:pt x="1602803" y="1620836"/>
                  <a:pt x="1602991" y="1620292"/>
                </a:cubicBezTo>
                <a:cubicBezTo>
                  <a:pt x="1603050" y="1620138"/>
                  <a:pt x="1603109" y="1619996"/>
                  <a:pt x="1603168" y="1619843"/>
                </a:cubicBezTo>
                <a:cubicBezTo>
                  <a:pt x="1603180" y="1619807"/>
                  <a:pt x="1603192" y="1619772"/>
                  <a:pt x="1603202" y="1619725"/>
                </a:cubicBezTo>
                <a:cubicBezTo>
                  <a:pt x="1603356" y="1619287"/>
                  <a:pt x="1603451" y="1618838"/>
                  <a:pt x="1603568" y="1618400"/>
                </a:cubicBezTo>
                <a:cubicBezTo>
                  <a:pt x="1604663" y="1614476"/>
                  <a:pt x="1605099" y="1610527"/>
                  <a:pt x="1605970" y="1606543"/>
                </a:cubicBezTo>
                <a:cubicBezTo>
                  <a:pt x="1606017" y="1606307"/>
                  <a:pt x="1606323" y="1606319"/>
                  <a:pt x="1606394" y="1606543"/>
                </a:cubicBezTo>
                <a:cubicBezTo>
                  <a:pt x="1606394" y="1606555"/>
                  <a:pt x="1606417" y="1606543"/>
                  <a:pt x="1606417" y="1606567"/>
                </a:cubicBezTo>
                <a:cubicBezTo>
                  <a:pt x="1606970" y="1610610"/>
                  <a:pt x="1606311" y="1615067"/>
                  <a:pt x="1604980" y="1619394"/>
                </a:cubicBezTo>
                <a:cubicBezTo>
                  <a:pt x="1604899" y="1619677"/>
                  <a:pt x="1604839" y="1619973"/>
                  <a:pt x="1604745" y="1620268"/>
                </a:cubicBezTo>
                <a:cubicBezTo>
                  <a:pt x="1604450" y="1621179"/>
                  <a:pt x="1604074" y="1622065"/>
                  <a:pt x="1603710" y="1622964"/>
                </a:cubicBezTo>
                <a:cubicBezTo>
                  <a:pt x="1603462" y="1623590"/>
                  <a:pt x="1603250" y="1624240"/>
                  <a:pt x="1602980" y="1624855"/>
                </a:cubicBezTo>
                <a:cubicBezTo>
                  <a:pt x="1603792" y="1624891"/>
                  <a:pt x="1604568" y="1625281"/>
                  <a:pt x="1605299" y="1625884"/>
                </a:cubicBezTo>
                <a:cubicBezTo>
                  <a:pt x="1605358" y="1625919"/>
                  <a:pt x="1605405" y="1625943"/>
                  <a:pt x="1605464" y="1625990"/>
                </a:cubicBezTo>
                <a:cubicBezTo>
                  <a:pt x="1605770" y="1626085"/>
                  <a:pt x="1606099" y="1626120"/>
                  <a:pt x="1606369" y="1626416"/>
                </a:cubicBezTo>
                <a:cubicBezTo>
                  <a:pt x="1606429" y="1626475"/>
                  <a:pt x="1606500" y="1626569"/>
                  <a:pt x="1606558" y="1626628"/>
                </a:cubicBezTo>
                <a:cubicBezTo>
                  <a:pt x="1606747" y="1626357"/>
                  <a:pt x="1606865" y="1626026"/>
                  <a:pt x="1607029" y="1625730"/>
                </a:cubicBezTo>
                <a:cubicBezTo>
                  <a:pt x="1607688" y="1624571"/>
                  <a:pt x="1608195" y="1623354"/>
                  <a:pt x="1608560" y="1622053"/>
                </a:cubicBezTo>
                <a:cubicBezTo>
                  <a:pt x="1608771" y="1621344"/>
                  <a:pt x="1608970" y="1620647"/>
                  <a:pt x="1609101" y="1619914"/>
                </a:cubicBezTo>
                <a:cubicBezTo>
                  <a:pt x="1609454" y="1617904"/>
                  <a:pt x="1609572" y="1615859"/>
                  <a:pt x="1609478" y="1613885"/>
                </a:cubicBezTo>
                <a:cubicBezTo>
                  <a:pt x="1609384" y="1612206"/>
                  <a:pt x="1609077" y="1600420"/>
                  <a:pt x="1606605" y="1600053"/>
                </a:cubicBezTo>
                <a:cubicBezTo>
                  <a:pt x="1606040" y="1599959"/>
                  <a:pt x="1605817" y="1599545"/>
                  <a:pt x="1605852" y="1599131"/>
                </a:cubicBezTo>
                <a:cubicBezTo>
                  <a:pt x="1605852" y="1599048"/>
                  <a:pt x="1605911" y="1598977"/>
                  <a:pt x="1605934" y="1598895"/>
                </a:cubicBezTo>
                <a:cubicBezTo>
                  <a:pt x="1605134" y="1599237"/>
                  <a:pt x="1604275" y="1599498"/>
                  <a:pt x="1603368" y="1599663"/>
                </a:cubicBezTo>
                <a:cubicBezTo>
                  <a:pt x="1606064" y="1601141"/>
                  <a:pt x="1602603" y="1607406"/>
                  <a:pt x="1601732" y="1609168"/>
                </a:cubicBezTo>
                <a:cubicBezTo>
                  <a:pt x="1601496" y="1609641"/>
                  <a:pt x="1601214" y="1610113"/>
                  <a:pt x="1600967" y="1610586"/>
                </a:cubicBezTo>
                <a:cubicBezTo>
                  <a:pt x="1600378" y="1611721"/>
                  <a:pt x="1599789" y="1612856"/>
                  <a:pt x="1599142" y="1613967"/>
                </a:cubicBezTo>
                <a:cubicBezTo>
                  <a:pt x="1598954" y="1614298"/>
                  <a:pt x="1598718" y="1614606"/>
                  <a:pt x="1598530" y="1614925"/>
                </a:cubicBezTo>
                <a:cubicBezTo>
                  <a:pt x="1598000" y="1615800"/>
                  <a:pt x="1597447" y="1616651"/>
                  <a:pt x="1596882" y="1617502"/>
                </a:cubicBezTo>
                <a:cubicBezTo>
                  <a:pt x="1596870" y="1617549"/>
                  <a:pt x="1596847" y="1617608"/>
                  <a:pt x="1596835" y="1617656"/>
                </a:cubicBezTo>
                <a:cubicBezTo>
                  <a:pt x="1596611" y="1618424"/>
                  <a:pt x="1596435" y="1619204"/>
                  <a:pt x="1596282" y="1619996"/>
                </a:cubicBezTo>
                <a:cubicBezTo>
                  <a:pt x="1596235" y="1620221"/>
                  <a:pt x="1596164" y="1620434"/>
                  <a:pt x="1596117" y="1620658"/>
                </a:cubicBezTo>
                <a:cubicBezTo>
                  <a:pt x="1596105" y="1620753"/>
                  <a:pt x="1596164" y="1620812"/>
                  <a:pt x="1596176" y="1620895"/>
                </a:cubicBezTo>
                <a:cubicBezTo>
                  <a:pt x="1596235" y="1621462"/>
                  <a:pt x="1596752" y="1621781"/>
                  <a:pt x="1597282" y="1621722"/>
                </a:cubicBezTo>
                <a:cubicBezTo>
                  <a:pt x="1597553" y="1621699"/>
                  <a:pt x="1597812" y="1621604"/>
                  <a:pt x="1597987" y="1621356"/>
                </a:cubicBezTo>
                <a:cubicBezTo>
                  <a:pt x="1598224" y="1621001"/>
                  <a:pt x="1598389" y="1620599"/>
                  <a:pt x="1598600" y="1620221"/>
                </a:cubicBezTo>
                <a:cubicBezTo>
                  <a:pt x="1598765" y="1619925"/>
                  <a:pt x="1598941" y="1619642"/>
                  <a:pt x="1599083" y="1619334"/>
                </a:cubicBezTo>
                <a:cubicBezTo>
                  <a:pt x="1599578" y="1618306"/>
                  <a:pt x="1599990" y="1617218"/>
                  <a:pt x="1600272" y="1616072"/>
                </a:cubicBezTo>
                <a:cubicBezTo>
                  <a:pt x="1600366" y="1615741"/>
                  <a:pt x="1600437" y="1615398"/>
                  <a:pt x="1600496" y="1615055"/>
                </a:cubicBezTo>
                <a:cubicBezTo>
                  <a:pt x="1601190" y="1615741"/>
                  <a:pt x="1601661" y="1616474"/>
                  <a:pt x="1601908" y="1617230"/>
                </a:cubicBezTo>
                <a:cubicBezTo>
                  <a:pt x="1601944" y="1617337"/>
                  <a:pt x="1602014" y="1617443"/>
                  <a:pt x="1602038" y="1617549"/>
                </a:cubicBezTo>
                <a:cubicBezTo>
                  <a:pt x="1601744" y="1618483"/>
                  <a:pt x="1601402" y="1619405"/>
                  <a:pt x="1601073" y="1620327"/>
                </a:cubicBezTo>
                <a:cubicBezTo>
                  <a:pt x="1601026" y="1620446"/>
                  <a:pt x="1600979" y="1620576"/>
                  <a:pt x="1600931" y="1620694"/>
                </a:cubicBezTo>
                <a:cubicBezTo>
                  <a:pt x="1600555" y="1621699"/>
                  <a:pt x="1600190" y="1622692"/>
                  <a:pt x="1599777" y="1623673"/>
                </a:cubicBezTo>
                <a:cubicBezTo>
                  <a:pt x="1599412" y="1624536"/>
                  <a:pt x="1599012" y="1625375"/>
                  <a:pt x="1598612" y="1626215"/>
                </a:cubicBezTo>
                <a:cubicBezTo>
                  <a:pt x="1596282" y="1625754"/>
                  <a:pt x="1594327" y="1624713"/>
                  <a:pt x="1592774" y="1623082"/>
                </a:cubicBezTo>
                <a:cubicBezTo>
                  <a:pt x="1592703" y="1623165"/>
                  <a:pt x="1592632" y="1623236"/>
                  <a:pt x="1592562" y="1623318"/>
                </a:cubicBezTo>
                <a:cubicBezTo>
                  <a:pt x="1591479" y="1624607"/>
                  <a:pt x="1590360" y="1625836"/>
                  <a:pt x="1589183" y="1626995"/>
                </a:cubicBezTo>
                <a:cubicBezTo>
                  <a:pt x="1589136" y="1627101"/>
                  <a:pt x="1589112" y="1627196"/>
                  <a:pt x="1589065" y="1627290"/>
                </a:cubicBezTo>
                <a:cubicBezTo>
                  <a:pt x="1589312" y="1627787"/>
                  <a:pt x="1589513" y="1628331"/>
                  <a:pt x="1589654" y="1628910"/>
                </a:cubicBezTo>
                <a:cubicBezTo>
                  <a:pt x="1591020" y="1631629"/>
                  <a:pt x="1590795" y="1635838"/>
                  <a:pt x="1589148" y="1637918"/>
                </a:cubicBezTo>
                <a:cubicBezTo>
                  <a:pt x="1588018" y="1639349"/>
                  <a:pt x="1586699" y="1639538"/>
                  <a:pt x="1585487" y="1639065"/>
                </a:cubicBezTo>
                <a:cubicBezTo>
                  <a:pt x="1585322" y="1639762"/>
                  <a:pt x="1585157" y="1640460"/>
                  <a:pt x="1585004" y="1641181"/>
                </a:cubicBezTo>
                <a:cubicBezTo>
                  <a:pt x="1584616" y="1642978"/>
                  <a:pt x="1584297" y="1644798"/>
                  <a:pt x="1584039" y="1646619"/>
                </a:cubicBezTo>
                <a:cubicBezTo>
                  <a:pt x="1583851" y="1647955"/>
                  <a:pt x="1583709" y="1649255"/>
                  <a:pt x="1583615" y="1650544"/>
                </a:cubicBezTo>
                <a:cubicBezTo>
                  <a:pt x="1583461" y="1652719"/>
                  <a:pt x="1583497" y="1654788"/>
                  <a:pt x="1583744" y="1656679"/>
                </a:cubicBezTo>
                <a:cubicBezTo>
                  <a:pt x="1583780" y="1656916"/>
                  <a:pt x="1583815" y="1657140"/>
                  <a:pt x="1583851" y="1657365"/>
                </a:cubicBezTo>
                <a:cubicBezTo>
                  <a:pt x="1583920" y="1657790"/>
                  <a:pt x="1583945" y="1658228"/>
                  <a:pt x="1584039" y="1658630"/>
                </a:cubicBezTo>
                <a:cubicBezTo>
                  <a:pt x="1584109" y="1658890"/>
                  <a:pt x="1584239" y="1659114"/>
                  <a:pt x="1584310" y="1659375"/>
                </a:cubicBezTo>
                <a:cubicBezTo>
                  <a:pt x="1584498" y="1659977"/>
                  <a:pt x="1584686" y="1660569"/>
                  <a:pt x="1584945" y="1661112"/>
                </a:cubicBezTo>
                <a:cubicBezTo>
                  <a:pt x="1586499" y="1664446"/>
                  <a:pt x="1589242" y="1666881"/>
                  <a:pt x="1591902" y="1669364"/>
                </a:cubicBezTo>
                <a:cubicBezTo>
                  <a:pt x="1592986" y="1670381"/>
                  <a:pt x="1594033" y="1671421"/>
                  <a:pt x="1594998" y="1672532"/>
                </a:cubicBezTo>
                <a:cubicBezTo>
                  <a:pt x="1596011" y="1673691"/>
                  <a:pt x="1596928" y="1674908"/>
                  <a:pt x="1597600" y="1676327"/>
                </a:cubicBezTo>
                <a:cubicBezTo>
                  <a:pt x="1598542" y="1678301"/>
                  <a:pt x="1599837" y="1679034"/>
                  <a:pt x="1601273" y="1679081"/>
                </a:cubicBezTo>
                <a:cubicBezTo>
                  <a:pt x="1601402" y="1679093"/>
                  <a:pt x="1601544" y="1679093"/>
                  <a:pt x="1601673" y="1679081"/>
                </a:cubicBezTo>
                <a:cubicBezTo>
                  <a:pt x="1603014" y="1679010"/>
                  <a:pt x="1604475" y="1678396"/>
                  <a:pt x="1605911" y="1677627"/>
                </a:cubicBezTo>
                <a:cubicBezTo>
                  <a:pt x="1606311" y="1677415"/>
                  <a:pt x="1606711" y="1677190"/>
                  <a:pt x="1607100" y="1676953"/>
                </a:cubicBezTo>
                <a:cubicBezTo>
                  <a:pt x="1608230" y="1676303"/>
                  <a:pt x="1609313" y="1675618"/>
                  <a:pt x="1610302" y="1675098"/>
                </a:cubicBezTo>
                <a:cubicBezTo>
                  <a:pt x="1610843" y="1674814"/>
                  <a:pt x="1611350" y="1674577"/>
                  <a:pt x="1611820" y="1674412"/>
                </a:cubicBezTo>
                <a:cubicBezTo>
                  <a:pt x="1613726" y="1673762"/>
                  <a:pt x="1617482" y="1673064"/>
                  <a:pt x="1621461" y="1671976"/>
                </a:cubicBezTo>
                <a:cubicBezTo>
                  <a:pt x="1623145" y="1671515"/>
                  <a:pt x="1624852" y="1670972"/>
                  <a:pt x="1626500" y="1670357"/>
                </a:cubicBezTo>
                <a:cubicBezTo>
                  <a:pt x="1627030" y="1670156"/>
                  <a:pt x="1627547" y="1669943"/>
                  <a:pt x="1628054" y="1669719"/>
                </a:cubicBezTo>
                <a:cubicBezTo>
                  <a:pt x="1629667" y="1669009"/>
                  <a:pt x="1631150" y="1668194"/>
                  <a:pt x="1632398" y="1667248"/>
                </a:cubicBezTo>
                <a:cubicBezTo>
                  <a:pt x="1632515" y="1667153"/>
                  <a:pt x="1632633" y="1667047"/>
                  <a:pt x="1632751" y="1666952"/>
                </a:cubicBezTo>
                <a:cubicBezTo>
                  <a:pt x="1632927" y="1666799"/>
                  <a:pt x="1633127" y="1666657"/>
                  <a:pt x="1633292" y="1666503"/>
                </a:cubicBezTo>
                <a:cubicBezTo>
                  <a:pt x="1634056" y="1665806"/>
                  <a:pt x="1634670" y="1665025"/>
                  <a:pt x="1635129" y="1664174"/>
                </a:cubicBezTo>
                <a:cubicBezTo>
                  <a:pt x="1635906" y="1662708"/>
                  <a:pt x="1636106" y="1660982"/>
                  <a:pt x="1635598" y="1658996"/>
                </a:cubicBezTo>
                <a:cubicBezTo>
                  <a:pt x="1635576" y="1658878"/>
                  <a:pt x="1635563" y="1658760"/>
                  <a:pt x="1635517" y="1658642"/>
                </a:cubicBezTo>
                <a:cubicBezTo>
                  <a:pt x="1634964" y="1656762"/>
                  <a:pt x="1633810" y="1654669"/>
                  <a:pt x="1631750" y="1652258"/>
                </a:cubicBezTo>
                <a:cubicBezTo>
                  <a:pt x="1631727" y="1652222"/>
                  <a:pt x="1631691" y="1652187"/>
                  <a:pt x="1631668" y="1652151"/>
                </a:cubicBezTo>
                <a:cubicBezTo>
                  <a:pt x="1630797" y="1651147"/>
                  <a:pt x="1629926" y="1650130"/>
                  <a:pt x="1629054" y="1649101"/>
                </a:cubicBezTo>
                <a:cubicBezTo>
                  <a:pt x="1628195" y="1648097"/>
                  <a:pt x="1627359" y="1647056"/>
                  <a:pt x="1626523" y="1646004"/>
                </a:cubicBezTo>
                <a:cubicBezTo>
                  <a:pt x="1626311" y="1645744"/>
                  <a:pt x="1626100" y="1645472"/>
                  <a:pt x="1625888" y="1645189"/>
                </a:cubicBezTo>
                <a:cubicBezTo>
                  <a:pt x="1624993" y="1644042"/>
                  <a:pt x="1624145" y="1642860"/>
                  <a:pt x="1623357" y="1641654"/>
                </a:cubicBezTo>
                <a:cubicBezTo>
                  <a:pt x="1622921" y="1640980"/>
                  <a:pt x="1622520" y="1640306"/>
                  <a:pt x="1622133" y="1639620"/>
                </a:cubicBezTo>
                <a:cubicBezTo>
                  <a:pt x="1621272" y="1638084"/>
                  <a:pt x="1620532" y="1636488"/>
                  <a:pt x="1619943" y="1634845"/>
                </a:cubicBezTo>
                <a:cubicBezTo>
                  <a:pt x="1619931" y="1634797"/>
                  <a:pt x="1619919" y="1634762"/>
                  <a:pt x="1619908" y="1634715"/>
                </a:cubicBezTo>
                <a:cubicBezTo>
                  <a:pt x="1619472" y="1633473"/>
                  <a:pt x="1619131" y="1632185"/>
                  <a:pt x="1618906" y="1630849"/>
                </a:cubicBezTo>
                <a:cubicBezTo>
                  <a:pt x="1618836" y="1630423"/>
                  <a:pt x="1618719" y="1630009"/>
                  <a:pt x="1618671" y="1629572"/>
                </a:cubicBezTo>
                <a:cubicBezTo>
                  <a:pt x="1618647" y="1629442"/>
                  <a:pt x="1618730" y="1629371"/>
                  <a:pt x="1618741" y="1629265"/>
                </a:cubicBezTo>
                <a:cubicBezTo>
                  <a:pt x="1618907" y="1628118"/>
                  <a:pt x="1620473" y="1627751"/>
                  <a:pt x="1620849" y="1629052"/>
                </a:cubicBezTo>
                <a:cubicBezTo>
                  <a:pt x="1620885" y="1629182"/>
                  <a:pt x="1620967" y="1629300"/>
                  <a:pt x="1621002" y="1629418"/>
                </a:cubicBezTo>
                <a:cubicBezTo>
                  <a:pt x="1621191" y="1630009"/>
                  <a:pt x="1621485" y="1630577"/>
                  <a:pt x="1621720" y="1631156"/>
                </a:cubicBezTo>
                <a:cubicBezTo>
                  <a:pt x="1622792" y="1633674"/>
                  <a:pt x="1624310" y="1636145"/>
                  <a:pt x="1626088" y="1638568"/>
                </a:cubicBezTo>
                <a:cubicBezTo>
                  <a:pt x="1627136" y="1639999"/>
                  <a:pt x="1628218" y="1641417"/>
                  <a:pt x="1629349" y="1642824"/>
                </a:cubicBezTo>
                <a:cubicBezTo>
                  <a:pt x="1629396" y="1642895"/>
                  <a:pt x="1629455" y="1642966"/>
                  <a:pt x="1629502" y="1643025"/>
                </a:cubicBezTo>
                <a:cubicBezTo>
                  <a:pt x="1629619" y="1643167"/>
                  <a:pt x="1629737" y="1643321"/>
                  <a:pt x="1629843" y="1643462"/>
                </a:cubicBezTo>
                <a:cubicBezTo>
                  <a:pt x="1630207" y="1643912"/>
                  <a:pt x="1630561" y="1644361"/>
                  <a:pt x="1630914" y="1644810"/>
                </a:cubicBezTo>
                <a:cubicBezTo>
                  <a:pt x="1630773" y="1644373"/>
                  <a:pt x="1630607" y="1643947"/>
                  <a:pt x="1630467" y="1643510"/>
                </a:cubicBezTo>
                <a:cubicBezTo>
                  <a:pt x="1630408" y="1643332"/>
                  <a:pt x="1630349" y="1643167"/>
                  <a:pt x="1630290" y="1642990"/>
                </a:cubicBezTo>
                <a:cubicBezTo>
                  <a:pt x="1630279" y="1642954"/>
                  <a:pt x="1630266" y="1642919"/>
                  <a:pt x="1630255" y="1642883"/>
                </a:cubicBezTo>
                <a:cubicBezTo>
                  <a:pt x="1629714" y="1641264"/>
                  <a:pt x="1629160" y="1639656"/>
                  <a:pt x="1628595" y="1638060"/>
                </a:cubicBezTo>
                <a:cubicBezTo>
                  <a:pt x="1628360" y="1637410"/>
                  <a:pt x="1628159" y="1636736"/>
                  <a:pt x="1627912" y="1636098"/>
                </a:cubicBezTo>
                <a:cubicBezTo>
                  <a:pt x="1627701" y="1635507"/>
                  <a:pt x="1627477" y="1634998"/>
                  <a:pt x="1627253" y="1634490"/>
                </a:cubicBezTo>
                <a:cubicBezTo>
                  <a:pt x="1626406" y="1633319"/>
                  <a:pt x="1625723" y="1632019"/>
                  <a:pt x="1625158" y="1630624"/>
                </a:cubicBezTo>
                <a:lnTo>
                  <a:pt x="1625170" y="1630624"/>
                </a:lnTo>
                <a:cubicBezTo>
                  <a:pt x="1625052" y="1630435"/>
                  <a:pt x="1624946" y="1630269"/>
                  <a:pt x="1624840" y="1630092"/>
                </a:cubicBezTo>
                <a:cubicBezTo>
                  <a:pt x="1624440" y="1629454"/>
                  <a:pt x="1624063" y="1628827"/>
                  <a:pt x="1623698" y="1628201"/>
                </a:cubicBezTo>
                <a:cubicBezTo>
                  <a:pt x="1623263" y="1627420"/>
                  <a:pt x="1622862" y="1626628"/>
                  <a:pt x="1622533" y="1625683"/>
                </a:cubicBezTo>
                <a:cubicBezTo>
                  <a:pt x="1622462" y="1625647"/>
                  <a:pt x="1622403" y="1625600"/>
                  <a:pt x="1622333" y="1625564"/>
                </a:cubicBezTo>
                <a:cubicBezTo>
                  <a:pt x="1620214" y="1624323"/>
                  <a:pt x="1618519" y="1621994"/>
                  <a:pt x="1617648" y="1619996"/>
                </a:cubicBezTo>
                <a:cubicBezTo>
                  <a:pt x="1617377" y="1619382"/>
                  <a:pt x="1617224" y="1618838"/>
                  <a:pt x="1617140" y="1618330"/>
                </a:cubicBezTo>
                <a:cubicBezTo>
                  <a:pt x="1616706" y="1615823"/>
                  <a:pt x="1618365" y="1614606"/>
                  <a:pt x="1620590" y="1614310"/>
                </a:cubicBezTo>
                <a:cubicBezTo>
                  <a:pt x="1620661" y="1614298"/>
                  <a:pt x="1620743" y="1614286"/>
                  <a:pt x="1620814" y="1614286"/>
                </a:cubicBezTo>
                <a:cubicBezTo>
                  <a:pt x="1621379" y="1614227"/>
                  <a:pt x="1621956" y="1614204"/>
                  <a:pt x="1622568" y="1614263"/>
                </a:cubicBezTo>
                <a:cubicBezTo>
                  <a:pt x="1622768" y="1610846"/>
                  <a:pt x="1621497" y="1606886"/>
                  <a:pt x="1619777" y="1604380"/>
                </a:cubicBezTo>
                <a:cubicBezTo>
                  <a:pt x="1618048" y="1601850"/>
                  <a:pt x="1615917" y="1599521"/>
                  <a:pt x="1613563" y="1597547"/>
                </a:cubicBezTo>
                <a:close/>
                <a:moveTo>
                  <a:pt x="1589772" y="1574743"/>
                </a:moveTo>
                <a:cubicBezTo>
                  <a:pt x="1587770" y="1575630"/>
                  <a:pt x="1585605" y="1576563"/>
                  <a:pt x="1583333" y="1577556"/>
                </a:cubicBezTo>
                <a:cubicBezTo>
                  <a:pt x="1583650" y="1577899"/>
                  <a:pt x="1583992" y="1578218"/>
                  <a:pt x="1584321" y="1578561"/>
                </a:cubicBezTo>
                <a:cubicBezTo>
                  <a:pt x="1584498" y="1578538"/>
                  <a:pt x="1584651" y="1578526"/>
                  <a:pt x="1584839" y="1578502"/>
                </a:cubicBezTo>
                <a:cubicBezTo>
                  <a:pt x="1586699" y="1577651"/>
                  <a:pt x="1588548" y="1576812"/>
                  <a:pt x="1590407" y="1575972"/>
                </a:cubicBezTo>
                <a:cubicBezTo>
                  <a:pt x="1590184" y="1575570"/>
                  <a:pt x="1589960" y="1575180"/>
                  <a:pt x="1589772" y="1574743"/>
                </a:cubicBezTo>
                <a:close/>
                <a:moveTo>
                  <a:pt x="1643745" y="1622184"/>
                </a:moveTo>
                <a:cubicBezTo>
                  <a:pt x="1646841" y="1623414"/>
                  <a:pt x="1648489" y="1631701"/>
                  <a:pt x="1645923" y="1633876"/>
                </a:cubicBezTo>
                <a:cubicBezTo>
                  <a:pt x="1645570" y="1634184"/>
                  <a:pt x="1645017" y="1633971"/>
                  <a:pt x="1644852" y="1633569"/>
                </a:cubicBezTo>
                <a:cubicBezTo>
                  <a:pt x="1644040" y="1631654"/>
                  <a:pt x="1645228" y="1629573"/>
                  <a:pt x="1644734" y="1627469"/>
                </a:cubicBezTo>
                <a:cubicBezTo>
                  <a:pt x="1644357" y="1625802"/>
                  <a:pt x="1643227" y="1624206"/>
                  <a:pt x="1643286" y="1622504"/>
                </a:cubicBezTo>
                <a:cubicBezTo>
                  <a:pt x="1643298" y="1622256"/>
                  <a:pt x="1643498" y="1622102"/>
                  <a:pt x="1643745" y="1622184"/>
                </a:cubicBezTo>
                <a:close/>
                <a:moveTo>
                  <a:pt x="1701474" y="1675002"/>
                </a:moveTo>
                <a:cubicBezTo>
                  <a:pt x="1702074" y="1676539"/>
                  <a:pt x="1702274" y="1678052"/>
                  <a:pt x="1702521" y="1679684"/>
                </a:cubicBezTo>
                <a:cubicBezTo>
                  <a:pt x="1702757" y="1681185"/>
                  <a:pt x="1700426" y="1681717"/>
                  <a:pt x="1700250" y="1680228"/>
                </a:cubicBezTo>
                <a:cubicBezTo>
                  <a:pt x="1700026" y="1678324"/>
                  <a:pt x="1699967" y="1676799"/>
                  <a:pt x="1700732" y="1675014"/>
                </a:cubicBezTo>
                <a:cubicBezTo>
                  <a:pt x="1700861" y="1674707"/>
                  <a:pt x="1701344" y="1674660"/>
                  <a:pt x="1701474" y="1675002"/>
                </a:cubicBezTo>
                <a:close/>
                <a:moveTo>
                  <a:pt x="1334345" y="1335353"/>
                </a:moveTo>
                <a:cubicBezTo>
                  <a:pt x="1334109" y="1336322"/>
                  <a:pt x="1333662" y="1337115"/>
                  <a:pt x="1333109" y="1337824"/>
                </a:cubicBezTo>
                <a:cubicBezTo>
                  <a:pt x="1331049" y="1340460"/>
                  <a:pt x="1327105" y="1341441"/>
                  <a:pt x="1323868" y="1341808"/>
                </a:cubicBezTo>
                <a:cubicBezTo>
                  <a:pt x="1321243" y="1342103"/>
                  <a:pt x="1320148" y="1337871"/>
                  <a:pt x="1322808" y="1337197"/>
                </a:cubicBezTo>
                <a:cubicBezTo>
                  <a:pt x="1322903" y="1337174"/>
                  <a:pt x="1323009" y="1337126"/>
                  <a:pt x="1323115" y="1337103"/>
                </a:cubicBezTo>
                <a:cubicBezTo>
                  <a:pt x="1328070" y="1335660"/>
                  <a:pt x="1335769" y="1329383"/>
                  <a:pt x="1334345" y="1335353"/>
                </a:cubicBezTo>
                <a:close/>
                <a:moveTo>
                  <a:pt x="1599389" y="1579389"/>
                </a:moveTo>
                <a:cubicBezTo>
                  <a:pt x="1598565" y="1579519"/>
                  <a:pt x="1597741" y="1579554"/>
                  <a:pt x="1596894" y="1579507"/>
                </a:cubicBezTo>
                <a:cubicBezTo>
                  <a:pt x="1596823" y="1579531"/>
                  <a:pt x="1596741" y="1579566"/>
                  <a:pt x="1596670" y="1579602"/>
                </a:cubicBezTo>
                <a:cubicBezTo>
                  <a:pt x="1597317" y="1579720"/>
                  <a:pt x="1597953" y="1579921"/>
                  <a:pt x="1598612" y="1580110"/>
                </a:cubicBezTo>
                <a:cubicBezTo>
                  <a:pt x="1598801" y="1580039"/>
                  <a:pt x="1598989" y="1579968"/>
                  <a:pt x="1599178" y="1579897"/>
                </a:cubicBezTo>
                <a:cubicBezTo>
                  <a:pt x="1599236" y="1579732"/>
                  <a:pt x="1599330" y="1579554"/>
                  <a:pt x="1599389" y="1579389"/>
                </a:cubicBezTo>
                <a:close/>
                <a:moveTo>
                  <a:pt x="1685488" y="1658571"/>
                </a:moveTo>
                <a:cubicBezTo>
                  <a:pt x="1684311" y="1657885"/>
                  <a:pt x="1683111" y="1657128"/>
                  <a:pt x="1681886" y="1656254"/>
                </a:cubicBezTo>
                <a:cubicBezTo>
                  <a:pt x="1677707" y="1653227"/>
                  <a:pt x="1673434" y="1650307"/>
                  <a:pt x="1669549" y="1646903"/>
                </a:cubicBezTo>
                <a:cubicBezTo>
                  <a:pt x="1667949" y="1645496"/>
                  <a:pt x="1665877" y="1643912"/>
                  <a:pt x="1664134" y="1642150"/>
                </a:cubicBezTo>
                <a:cubicBezTo>
                  <a:pt x="1662286" y="1646004"/>
                  <a:pt x="1659496" y="1648676"/>
                  <a:pt x="1654988" y="1648250"/>
                </a:cubicBezTo>
                <a:cubicBezTo>
                  <a:pt x="1653609" y="1648120"/>
                  <a:pt x="1651961" y="1647033"/>
                  <a:pt x="1651115" y="1646063"/>
                </a:cubicBezTo>
                <a:cubicBezTo>
                  <a:pt x="1646995" y="1641370"/>
                  <a:pt x="1641897" y="1641205"/>
                  <a:pt x="1636506" y="1640011"/>
                </a:cubicBezTo>
                <a:cubicBezTo>
                  <a:pt x="1640979" y="1642493"/>
                  <a:pt x="1644770" y="1646926"/>
                  <a:pt x="1647218" y="1651430"/>
                </a:cubicBezTo>
                <a:cubicBezTo>
                  <a:pt x="1652115" y="1650839"/>
                  <a:pt x="1656989" y="1652506"/>
                  <a:pt x="1661050" y="1655473"/>
                </a:cubicBezTo>
                <a:cubicBezTo>
                  <a:pt x="1661579" y="1655331"/>
                  <a:pt x="1662110" y="1655237"/>
                  <a:pt x="1662639" y="1655083"/>
                </a:cubicBezTo>
                <a:cubicBezTo>
                  <a:pt x="1666630" y="1653913"/>
                  <a:pt x="1670562" y="1658370"/>
                  <a:pt x="1670009" y="1662141"/>
                </a:cubicBezTo>
                <a:cubicBezTo>
                  <a:pt x="1669879" y="1663051"/>
                  <a:pt x="1669750" y="1663973"/>
                  <a:pt x="1669620" y="1664895"/>
                </a:cubicBezTo>
                <a:cubicBezTo>
                  <a:pt x="1674541" y="1662082"/>
                  <a:pt x="1679932" y="1660048"/>
                  <a:pt x="1685488" y="1658571"/>
                </a:cubicBezTo>
                <a:close/>
                <a:moveTo>
                  <a:pt x="1475373" y="1463749"/>
                </a:moveTo>
                <a:cubicBezTo>
                  <a:pt x="1472536" y="1464115"/>
                  <a:pt x="1469617" y="1465073"/>
                  <a:pt x="1466815" y="1466042"/>
                </a:cubicBezTo>
                <a:cubicBezTo>
                  <a:pt x="1466579" y="1468667"/>
                  <a:pt x="1463024" y="1470594"/>
                  <a:pt x="1461082" y="1468052"/>
                </a:cubicBezTo>
                <a:cubicBezTo>
                  <a:pt x="1454007" y="1458855"/>
                  <a:pt x="1444460" y="1463146"/>
                  <a:pt x="1437185" y="1470605"/>
                </a:cubicBezTo>
                <a:cubicBezTo>
                  <a:pt x="1435902" y="1471929"/>
                  <a:pt x="1434678" y="1473324"/>
                  <a:pt x="1433560" y="1474790"/>
                </a:cubicBezTo>
                <a:cubicBezTo>
                  <a:pt x="1431664" y="1477285"/>
                  <a:pt x="1430063" y="1479886"/>
                  <a:pt x="1428874" y="1482344"/>
                </a:cubicBezTo>
                <a:cubicBezTo>
                  <a:pt x="1427980" y="1484165"/>
                  <a:pt x="1427309" y="1485915"/>
                  <a:pt x="1426944" y="1487451"/>
                </a:cubicBezTo>
                <a:cubicBezTo>
                  <a:pt x="1426614" y="1488764"/>
                  <a:pt x="1426296" y="1490052"/>
                  <a:pt x="1425978" y="1491329"/>
                </a:cubicBezTo>
                <a:cubicBezTo>
                  <a:pt x="1425107" y="1494769"/>
                  <a:pt x="1424166" y="1498103"/>
                  <a:pt x="1422965" y="1501389"/>
                </a:cubicBezTo>
                <a:cubicBezTo>
                  <a:pt x="1422364" y="1503009"/>
                  <a:pt x="1421705" y="1504628"/>
                  <a:pt x="1420952" y="1506236"/>
                </a:cubicBezTo>
                <a:cubicBezTo>
                  <a:pt x="1420846" y="1506484"/>
                  <a:pt x="1420763" y="1506721"/>
                  <a:pt x="1420646" y="1506957"/>
                </a:cubicBezTo>
                <a:cubicBezTo>
                  <a:pt x="1418633" y="1511118"/>
                  <a:pt x="1415866" y="1515764"/>
                  <a:pt x="1412641" y="1520245"/>
                </a:cubicBezTo>
                <a:cubicBezTo>
                  <a:pt x="1408226" y="1526404"/>
                  <a:pt x="1402941" y="1532268"/>
                  <a:pt x="1397420" y="1536086"/>
                </a:cubicBezTo>
                <a:cubicBezTo>
                  <a:pt x="1396996" y="1537292"/>
                  <a:pt x="1396466" y="1538521"/>
                  <a:pt x="1395689" y="1539833"/>
                </a:cubicBezTo>
                <a:cubicBezTo>
                  <a:pt x="1395642" y="1539916"/>
                  <a:pt x="1395583" y="1539963"/>
                  <a:pt x="1395548" y="1540034"/>
                </a:cubicBezTo>
                <a:cubicBezTo>
                  <a:pt x="1398585" y="1537552"/>
                  <a:pt x="1402046" y="1535459"/>
                  <a:pt x="1405013" y="1533840"/>
                </a:cubicBezTo>
                <a:cubicBezTo>
                  <a:pt x="1405731" y="1533450"/>
                  <a:pt x="1406567" y="1533414"/>
                  <a:pt x="1407320" y="1533651"/>
                </a:cubicBezTo>
                <a:cubicBezTo>
                  <a:pt x="1411629" y="1528650"/>
                  <a:pt x="1417938" y="1524997"/>
                  <a:pt x="1422129" y="1519760"/>
                </a:cubicBezTo>
                <a:cubicBezTo>
                  <a:pt x="1422541" y="1519240"/>
                  <a:pt x="1422858" y="1518672"/>
                  <a:pt x="1423235" y="1518129"/>
                </a:cubicBezTo>
                <a:cubicBezTo>
                  <a:pt x="1426461" y="1513554"/>
                  <a:pt x="1428686" y="1508423"/>
                  <a:pt x="1431617" y="1503765"/>
                </a:cubicBezTo>
                <a:cubicBezTo>
                  <a:pt x="1431723" y="1503600"/>
                  <a:pt x="1431829" y="1503446"/>
                  <a:pt x="1431935" y="1503292"/>
                </a:cubicBezTo>
                <a:cubicBezTo>
                  <a:pt x="1432512" y="1502394"/>
                  <a:pt x="1433053" y="1501472"/>
                  <a:pt x="1433713" y="1500633"/>
                </a:cubicBezTo>
                <a:cubicBezTo>
                  <a:pt x="1434489" y="1499651"/>
                  <a:pt x="1436503" y="1499817"/>
                  <a:pt x="1436573" y="1501318"/>
                </a:cubicBezTo>
                <a:cubicBezTo>
                  <a:pt x="1436785" y="1506354"/>
                  <a:pt x="1434607" y="1511556"/>
                  <a:pt x="1431723" y="1516166"/>
                </a:cubicBezTo>
                <a:cubicBezTo>
                  <a:pt x="1430016" y="1518897"/>
                  <a:pt x="1428074" y="1521427"/>
                  <a:pt x="1426226" y="1523614"/>
                </a:cubicBezTo>
                <a:cubicBezTo>
                  <a:pt x="1422270" y="1528260"/>
                  <a:pt x="1416996" y="1534372"/>
                  <a:pt x="1411193" y="1537587"/>
                </a:cubicBezTo>
                <a:cubicBezTo>
                  <a:pt x="1412358" y="1538509"/>
                  <a:pt x="1413724" y="1539254"/>
                  <a:pt x="1415113" y="1539987"/>
                </a:cubicBezTo>
                <a:cubicBezTo>
                  <a:pt x="1415878" y="1538628"/>
                  <a:pt x="1417008" y="1537646"/>
                  <a:pt x="1418892" y="1536464"/>
                </a:cubicBezTo>
                <a:cubicBezTo>
                  <a:pt x="1425614" y="1532220"/>
                  <a:pt x="1431782" y="1526167"/>
                  <a:pt x="1436173" y="1519465"/>
                </a:cubicBezTo>
                <a:cubicBezTo>
                  <a:pt x="1437256" y="1517786"/>
                  <a:pt x="1438162" y="1516036"/>
                  <a:pt x="1439010" y="1514251"/>
                </a:cubicBezTo>
                <a:cubicBezTo>
                  <a:pt x="1442471" y="1506886"/>
                  <a:pt x="1444319" y="1498824"/>
                  <a:pt x="1448875" y="1492003"/>
                </a:cubicBezTo>
                <a:cubicBezTo>
                  <a:pt x="1449993" y="1490336"/>
                  <a:pt x="1453230" y="1491175"/>
                  <a:pt x="1452430" y="1493362"/>
                </a:cubicBezTo>
                <a:cubicBezTo>
                  <a:pt x="1450040" y="1499935"/>
                  <a:pt x="1447921" y="1506319"/>
                  <a:pt x="1445155" y="1512395"/>
                </a:cubicBezTo>
                <a:cubicBezTo>
                  <a:pt x="1442930" y="1517242"/>
                  <a:pt x="1440316" y="1521912"/>
                  <a:pt x="1436738" y="1526309"/>
                </a:cubicBezTo>
                <a:cubicBezTo>
                  <a:pt x="1431523" y="1532693"/>
                  <a:pt x="1426402" y="1538521"/>
                  <a:pt x="1419692" y="1543120"/>
                </a:cubicBezTo>
                <a:cubicBezTo>
                  <a:pt x="1420198" y="1543652"/>
                  <a:pt x="1420646" y="1544243"/>
                  <a:pt x="1420964" y="1544940"/>
                </a:cubicBezTo>
                <a:cubicBezTo>
                  <a:pt x="1437727" y="1533804"/>
                  <a:pt x="1454619" y="1525352"/>
                  <a:pt x="1463483" y="1505799"/>
                </a:cubicBezTo>
                <a:cubicBezTo>
                  <a:pt x="1466226" y="1499758"/>
                  <a:pt x="1468322" y="1493587"/>
                  <a:pt x="1470088" y="1487333"/>
                </a:cubicBezTo>
                <a:cubicBezTo>
                  <a:pt x="1471218" y="1483349"/>
                  <a:pt x="1472242" y="1479330"/>
                  <a:pt x="1473113" y="1475275"/>
                </a:cubicBezTo>
                <a:cubicBezTo>
                  <a:pt x="1473772" y="1472190"/>
                  <a:pt x="1474372" y="1469069"/>
                  <a:pt x="1474949" y="1465948"/>
                </a:cubicBezTo>
                <a:cubicBezTo>
                  <a:pt x="1475079" y="1465215"/>
                  <a:pt x="1475244" y="1464482"/>
                  <a:pt x="1475373" y="1463749"/>
                </a:cubicBezTo>
                <a:close/>
                <a:moveTo>
                  <a:pt x="1611703" y="1588243"/>
                </a:moveTo>
                <a:cubicBezTo>
                  <a:pt x="1611126" y="1588255"/>
                  <a:pt x="1610620" y="1588409"/>
                  <a:pt x="1610161" y="1588598"/>
                </a:cubicBezTo>
                <a:cubicBezTo>
                  <a:pt x="1610408" y="1589177"/>
                  <a:pt x="1610690" y="1589745"/>
                  <a:pt x="1610796" y="1590348"/>
                </a:cubicBezTo>
                <a:cubicBezTo>
                  <a:pt x="1610808" y="1590407"/>
                  <a:pt x="1610796" y="1590466"/>
                  <a:pt x="1610808" y="1590525"/>
                </a:cubicBezTo>
                <a:cubicBezTo>
                  <a:pt x="1611762" y="1590584"/>
                  <a:pt x="1612880" y="1591010"/>
                  <a:pt x="1613857" y="1591447"/>
                </a:cubicBezTo>
                <a:cubicBezTo>
                  <a:pt x="1612903" y="1590631"/>
                  <a:pt x="1612150" y="1589414"/>
                  <a:pt x="1611703" y="1588243"/>
                </a:cubicBezTo>
                <a:close/>
                <a:moveTo>
                  <a:pt x="840152" y="875466"/>
                </a:moveTo>
                <a:cubicBezTo>
                  <a:pt x="839415" y="877562"/>
                  <a:pt x="838985" y="879861"/>
                  <a:pt x="838746" y="882070"/>
                </a:cubicBezTo>
                <a:cubicBezTo>
                  <a:pt x="838565" y="883754"/>
                  <a:pt x="836206" y="883259"/>
                  <a:pt x="836012" y="881820"/>
                </a:cubicBezTo>
                <a:cubicBezTo>
                  <a:pt x="835651" y="879189"/>
                  <a:pt x="835767" y="876924"/>
                  <a:pt x="836673" y="874416"/>
                </a:cubicBezTo>
                <a:cubicBezTo>
                  <a:pt x="837465" y="872214"/>
                  <a:pt x="840939" y="873237"/>
                  <a:pt x="840152" y="875466"/>
                </a:cubicBezTo>
                <a:close/>
                <a:moveTo>
                  <a:pt x="1586935" y="1564021"/>
                </a:moveTo>
                <a:cubicBezTo>
                  <a:pt x="1583132" y="1565806"/>
                  <a:pt x="1579330" y="1567626"/>
                  <a:pt x="1575516" y="1569470"/>
                </a:cubicBezTo>
                <a:cubicBezTo>
                  <a:pt x="1577152" y="1571114"/>
                  <a:pt x="1578777" y="1572769"/>
                  <a:pt x="1580378" y="1574471"/>
                </a:cubicBezTo>
                <a:cubicBezTo>
                  <a:pt x="1583121" y="1573348"/>
                  <a:pt x="1585840" y="1572248"/>
                  <a:pt x="1588524" y="1571161"/>
                </a:cubicBezTo>
                <a:cubicBezTo>
                  <a:pt x="1588453" y="1570924"/>
                  <a:pt x="1588371" y="1570676"/>
                  <a:pt x="1588312" y="1570440"/>
                </a:cubicBezTo>
                <a:cubicBezTo>
                  <a:pt x="1587794" y="1568525"/>
                  <a:pt x="1587323" y="1566137"/>
                  <a:pt x="1586935" y="1564021"/>
                </a:cubicBezTo>
                <a:close/>
                <a:moveTo>
                  <a:pt x="1605287" y="1579885"/>
                </a:moveTo>
                <a:cubicBezTo>
                  <a:pt x="1604333" y="1580465"/>
                  <a:pt x="1603345" y="1580985"/>
                  <a:pt x="1602368" y="1581529"/>
                </a:cubicBezTo>
                <a:cubicBezTo>
                  <a:pt x="1602638" y="1581659"/>
                  <a:pt x="1602909" y="1581765"/>
                  <a:pt x="1603180" y="1581907"/>
                </a:cubicBezTo>
                <a:cubicBezTo>
                  <a:pt x="1603309" y="1581860"/>
                  <a:pt x="1603439" y="1581800"/>
                  <a:pt x="1603568" y="1581753"/>
                </a:cubicBezTo>
                <a:cubicBezTo>
                  <a:pt x="1604133" y="1581127"/>
                  <a:pt x="1604698" y="1580512"/>
                  <a:pt x="1605287" y="1579897"/>
                </a:cubicBezTo>
                <a:cubicBezTo>
                  <a:pt x="1605287" y="1579897"/>
                  <a:pt x="1605287" y="1579885"/>
                  <a:pt x="1605287" y="1579885"/>
                </a:cubicBezTo>
                <a:close/>
                <a:moveTo>
                  <a:pt x="834557" y="868468"/>
                </a:moveTo>
                <a:cubicBezTo>
                  <a:pt x="832911" y="868190"/>
                  <a:pt x="831354" y="867726"/>
                  <a:pt x="830169" y="867216"/>
                </a:cubicBezTo>
                <a:cubicBezTo>
                  <a:pt x="829507" y="867450"/>
                  <a:pt x="828984" y="868359"/>
                  <a:pt x="828285" y="870321"/>
                </a:cubicBezTo>
                <a:cubicBezTo>
                  <a:pt x="830887" y="873076"/>
                  <a:pt x="830925" y="877919"/>
                  <a:pt x="829628" y="881296"/>
                </a:cubicBezTo>
                <a:cubicBezTo>
                  <a:pt x="829435" y="881800"/>
                  <a:pt x="829167" y="882181"/>
                  <a:pt x="828871" y="882514"/>
                </a:cubicBezTo>
                <a:cubicBezTo>
                  <a:pt x="826427" y="899661"/>
                  <a:pt x="840377" y="906538"/>
                  <a:pt x="842126" y="911542"/>
                </a:cubicBezTo>
                <a:cubicBezTo>
                  <a:pt x="842650" y="913045"/>
                  <a:pt x="841031" y="914476"/>
                  <a:pt x="839613" y="913800"/>
                </a:cubicBezTo>
                <a:cubicBezTo>
                  <a:pt x="838256" y="913152"/>
                  <a:pt x="837912" y="910547"/>
                  <a:pt x="836445" y="910219"/>
                </a:cubicBezTo>
                <a:cubicBezTo>
                  <a:pt x="835053" y="909911"/>
                  <a:pt x="834630" y="910801"/>
                  <a:pt x="834428" y="911984"/>
                </a:cubicBezTo>
                <a:cubicBezTo>
                  <a:pt x="834152" y="913581"/>
                  <a:pt x="835006" y="914038"/>
                  <a:pt x="833567" y="915020"/>
                </a:cubicBezTo>
                <a:cubicBezTo>
                  <a:pt x="831403" y="916505"/>
                  <a:pt x="828840" y="915157"/>
                  <a:pt x="827439" y="918005"/>
                </a:cubicBezTo>
                <a:cubicBezTo>
                  <a:pt x="840257" y="925701"/>
                  <a:pt x="838764" y="905552"/>
                  <a:pt x="884020" y="1005357"/>
                </a:cubicBezTo>
                <a:cubicBezTo>
                  <a:pt x="896194" y="1032074"/>
                  <a:pt x="889584" y="1018106"/>
                  <a:pt x="897817" y="1019029"/>
                </a:cubicBezTo>
                <a:cubicBezTo>
                  <a:pt x="899402" y="1019204"/>
                  <a:pt x="900541" y="1021495"/>
                  <a:pt x="898600" y="1022173"/>
                </a:cubicBezTo>
                <a:cubicBezTo>
                  <a:pt x="892754" y="1024227"/>
                  <a:pt x="893117" y="1027881"/>
                  <a:pt x="894598" y="1031964"/>
                </a:cubicBezTo>
                <a:cubicBezTo>
                  <a:pt x="896043" y="1029170"/>
                  <a:pt x="898665" y="1026913"/>
                  <a:pt x="901178" y="1025156"/>
                </a:cubicBezTo>
                <a:cubicBezTo>
                  <a:pt x="902669" y="1024116"/>
                  <a:pt x="904513" y="1026674"/>
                  <a:pt x="903059" y="1027765"/>
                </a:cubicBezTo>
                <a:cubicBezTo>
                  <a:pt x="898160" y="1031429"/>
                  <a:pt x="896618" y="1034402"/>
                  <a:pt x="897854" y="1039807"/>
                </a:cubicBezTo>
                <a:cubicBezTo>
                  <a:pt x="899974" y="1036397"/>
                  <a:pt x="903569" y="1033815"/>
                  <a:pt x="906922" y="1031924"/>
                </a:cubicBezTo>
                <a:cubicBezTo>
                  <a:pt x="908773" y="1030878"/>
                  <a:pt x="910710" y="1033520"/>
                  <a:pt x="908853" y="1034671"/>
                </a:cubicBezTo>
                <a:cubicBezTo>
                  <a:pt x="904973" y="1037079"/>
                  <a:pt x="900469" y="1040737"/>
                  <a:pt x="899989" y="1045392"/>
                </a:cubicBezTo>
                <a:cubicBezTo>
                  <a:pt x="901804" y="1042405"/>
                  <a:pt x="904719" y="1040265"/>
                  <a:pt x="908168" y="1039250"/>
                </a:cubicBezTo>
                <a:cubicBezTo>
                  <a:pt x="910303" y="1038619"/>
                  <a:pt x="911689" y="1041773"/>
                  <a:pt x="909513" y="1042516"/>
                </a:cubicBezTo>
                <a:lnTo>
                  <a:pt x="909516" y="1042515"/>
                </a:lnTo>
                <a:cubicBezTo>
                  <a:pt x="904340" y="1044285"/>
                  <a:pt x="901666" y="1048340"/>
                  <a:pt x="902253" y="1052687"/>
                </a:cubicBezTo>
                <a:cubicBezTo>
                  <a:pt x="905116" y="1049183"/>
                  <a:pt x="909725" y="1044787"/>
                  <a:pt x="914183" y="1044215"/>
                </a:cubicBezTo>
                <a:cubicBezTo>
                  <a:pt x="914531" y="1044171"/>
                  <a:pt x="917966" y="1044321"/>
                  <a:pt x="917914" y="1044599"/>
                </a:cubicBezTo>
                <a:cubicBezTo>
                  <a:pt x="918135" y="1043429"/>
                  <a:pt x="913914" y="1034310"/>
                  <a:pt x="913428" y="1033431"/>
                </a:cubicBezTo>
                <a:cubicBezTo>
                  <a:pt x="911163" y="1029330"/>
                  <a:pt x="906857" y="1029385"/>
                  <a:pt x="903848" y="1021818"/>
                </a:cubicBezTo>
                <a:cubicBezTo>
                  <a:pt x="902588" y="1018640"/>
                  <a:pt x="838373" y="889963"/>
                  <a:pt x="838373" y="889963"/>
                </a:cubicBezTo>
                <a:cubicBezTo>
                  <a:pt x="837033" y="888297"/>
                  <a:pt x="831853" y="887219"/>
                  <a:pt x="834169" y="884318"/>
                </a:cubicBezTo>
                <a:cubicBezTo>
                  <a:pt x="834243" y="883914"/>
                  <a:pt x="834576" y="883613"/>
                  <a:pt x="835006" y="883648"/>
                </a:cubicBezTo>
                <a:cubicBezTo>
                  <a:pt x="836530" y="882869"/>
                  <a:pt x="837688" y="884017"/>
                  <a:pt x="838623" y="885441"/>
                </a:cubicBezTo>
                <a:cubicBezTo>
                  <a:pt x="838997" y="877300"/>
                  <a:pt x="847760" y="873185"/>
                  <a:pt x="834557" y="868468"/>
                </a:cubicBezTo>
                <a:close/>
                <a:moveTo>
                  <a:pt x="1407932" y="1397003"/>
                </a:moveTo>
                <a:cubicBezTo>
                  <a:pt x="1406496" y="1397346"/>
                  <a:pt x="1404966" y="1397736"/>
                  <a:pt x="1403423" y="1398127"/>
                </a:cubicBezTo>
                <a:cubicBezTo>
                  <a:pt x="1403329" y="1398670"/>
                  <a:pt x="1403294" y="1399226"/>
                  <a:pt x="1403188" y="1399746"/>
                </a:cubicBezTo>
                <a:cubicBezTo>
                  <a:pt x="1404660" y="1398717"/>
                  <a:pt x="1406249" y="1397807"/>
                  <a:pt x="1407932" y="1397003"/>
                </a:cubicBezTo>
                <a:close/>
                <a:moveTo>
                  <a:pt x="1397526" y="1386766"/>
                </a:moveTo>
                <a:cubicBezTo>
                  <a:pt x="1396255" y="1387641"/>
                  <a:pt x="1395148" y="1388882"/>
                  <a:pt x="1393735" y="1389343"/>
                </a:cubicBezTo>
                <a:cubicBezTo>
                  <a:pt x="1392664" y="1389709"/>
                  <a:pt x="1391875" y="1389946"/>
                  <a:pt x="1391145" y="1390147"/>
                </a:cubicBezTo>
                <a:cubicBezTo>
                  <a:pt x="1389839" y="1390513"/>
                  <a:pt x="1388732" y="1390726"/>
                  <a:pt x="1386731" y="1391057"/>
                </a:cubicBezTo>
                <a:cubicBezTo>
                  <a:pt x="1386696" y="1391057"/>
                  <a:pt x="1386660" y="1391069"/>
                  <a:pt x="1386625" y="1391069"/>
                </a:cubicBezTo>
                <a:lnTo>
                  <a:pt x="1386637" y="1391069"/>
                </a:lnTo>
                <a:cubicBezTo>
                  <a:pt x="1384483" y="1391424"/>
                  <a:pt x="1382199" y="1391826"/>
                  <a:pt x="1379927" y="1392369"/>
                </a:cubicBezTo>
                <a:cubicBezTo>
                  <a:pt x="1375607" y="1393410"/>
                  <a:pt x="1371345" y="1394994"/>
                  <a:pt x="1368202" y="1397937"/>
                </a:cubicBezTo>
                <a:cubicBezTo>
                  <a:pt x="1364423" y="1401472"/>
                  <a:pt x="1364894" y="1406366"/>
                  <a:pt x="1365989" y="1411580"/>
                </a:cubicBezTo>
                <a:cubicBezTo>
                  <a:pt x="1366295" y="1413010"/>
                  <a:pt x="1366637" y="1414476"/>
                  <a:pt x="1366966" y="1415942"/>
                </a:cubicBezTo>
                <a:cubicBezTo>
                  <a:pt x="1367131" y="1416675"/>
                  <a:pt x="1367284" y="1417419"/>
                  <a:pt x="1367425" y="1418153"/>
                </a:cubicBezTo>
                <a:cubicBezTo>
                  <a:pt x="1367472" y="1418436"/>
                  <a:pt x="1367519" y="1418732"/>
                  <a:pt x="1367567" y="1419027"/>
                </a:cubicBezTo>
                <a:cubicBezTo>
                  <a:pt x="1367743" y="1420044"/>
                  <a:pt x="1367873" y="1421072"/>
                  <a:pt x="1367943" y="1422077"/>
                </a:cubicBezTo>
                <a:cubicBezTo>
                  <a:pt x="1368014" y="1423141"/>
                  <a:pt x="1368026" y="1424205"/>
                  <a:pt x="1367908" y="1425234"/>
                </a:cubicBezTo>
                <a:cubicBezTo>
                  <a:pt x="1368909" y="1424903"/>
                  <a:pt x="1369933" y="1424666"/>
                  <a:pt x="1370992" y="1424501"/>
                </a:cubicBezTo>
                <a:cubicBezTo>
                  <a:pt x="1370498" y="1422988"/>
                  <a:pt x="1370192" y="1421049"/>
                  <a:pt x="1370050" y="1419051"/>
                </a:cubicBezTo>
                <a:cubicBezTo>
                  <a:pt x="1370027" y="1418732"/>
                  <a:pt x="1370003" y="1418412"/>
                  <a:pt x="1369992" y="1418081"/>
                </a:cubicBezTo>
                <a:cubicBezTo>
                  <a:pt x="1369956" y="1417313"/>
                  <a:pt x="1369944" y="1416545"/>
                  <a:pt x="1369956" y="1415800"/>
                </a:cubicBezTo>
                <a:cubicBezTo>
                  <a:pt x="1369956" y="1415599"/>
                  <a:pt x="1369968" y="1415398"/>
                  <a:pt x="1369980" y="1415197"/>
                </a:cubicBezTo>
                <a:cubicBezTo>
                  <a:pt x="1370156" y="1410362"/>
                  <a:pt x="1371381" y="1406591"/>
                  <a:pt x="1373629" y="1409570"/>
                </a:cubicBezTo>
                <a:cubicBezTo>
                  <a:pt x="1373759" y="1409735"/>
                  <a:pt x="1373864" y="1409960"/>
                  <a:pt x="1373982" y="1410149"/>
                </a:cubicBezTo>
                <a:cubicBezTo>
                  <a:pt x="1374335" y="1410717"/>
                  <a:pt x="1374665" y="1411367"/>
                  <a:pt x="1374959" y="1412100"/>
                </a:cubicBezTo>
                <a:cubicBezTo>
                  <a:pt x="1375195" y="1412679"/>
                  <a:pt x="1375418" y="1413282"/>
                  <a:pt x="1375619" y="1413920"/>
                </a:cubicBezTo>
                <a:cubicBezTo>
                  <a:pt x="1375972" y="1415043"/>
                  <a:pt x="1376278" y="1416225"/>
                  <a:pt x="1376525" y="1417408"/>
                </a:cubicBezTo>
                <a:cubicBezTo>
                  <a:pt x="1376525" y="1417431"/>
                  <a:pt x="1376537" y="1417455"/>
                  <a:pt x="1376537" y="1417491"/>
                </a:cubicBezTo>
                <a:cubicBezTo>
                  <a:pt x="1377114" y="1420316"/>
                  <a:pt x="1377361" y="1423023"/>
                  <a:pt x="1377219" y="1424300"/>
                </a:cubicBezTo>
                <a:cubicBezTo>
                  <a:pt x="1378267" y="1424406"/>
                  <a:pt x="1379303" y="1424560"/>
                  <a:pt x="1380315" y="1424784"/>
                </a:cubicBezTo>
                <a:cubicBezTo>
                  <a:pt x="1379338" y="1422467"/>
                  <a:pt x="1378644" y="1419890"/>
                  <a:pt x="1378114" y="1417278"/>
                </a:cubicBezTo>
                <a:cubicBezTo>
                  <a:pt x="1377996" y="1416722"/>
                  <a:pt x="1377867" y="1416166"/>
                  <a:pt x="1377773" y="1415611"/>
                </a:cubicBezTo>
                <a:cubicBezTo>
                  <a:pt x="1377667" y="1414913"/>
                  <a:pt x="1377537" y="1414239"/>
                  <a:pt x="1377443" y="1413542"/>
                </a:cubicBezTo>
                <a:cubicBezTo>
                  <a:pt x="1377267" y="1412041"/>
                  <a:pt x="1377149" y="1410551"/>
                  <a:pt x="1377125" y="1409109"/>
                </a:cubicBezTo>
                <a:cubicBezTo>
                  <a:pt x="1377114" y="1407915"/>
                  <a:pt x="1377219" y="1406816"/>
                  <a:pt x="1377325" y="1405704"/>
                </a:cubicBezTo>
                <a:cubicBezTo>
                  <a:pt x="1377325" y="1405669"/>
                  <a:pt x="1377325" y="1405633"/>
                  <a:pt x="1377325" y="1405610"/>
                </a:cubicBezTo>
                <a:cubicBezTo>
                  <a:pt x="1377337" y="1405491"/>
                  <a:pt x="1377337" y="1405373"/>
                  <a:pt x="1377349" y="1405255"/>
                </a:cubicBezTo>
                <a:cubicBezTo>
                  <a:pt x="1377396" y="1404794"/>
                  <a:pt x="1377384" y="1404274"/>
                  <a:pt x="1377443" y="1403825"/>
                </a:cubicBezTo>
                <a:cubicBezTo>
                  <a:pt x="1377620" y="1402713"/>
                  <a:pt x="1378656" y="1401957"/>
                  <a:pt x="1379680" y="1401850"/>
                </a:cubicBezTo>
                <a:cubicBezTo>
                  <a:pt x="1380480" y="1401756"/>
                  <a:pt x="1381245" y="1402075"/>
                  <a:pt x="1381634" y="1402938"/>
                </a:cubicBezTo>
                <a:cubicBezTo>
                  <a:pt x="1381657" y="1403009"/>
                  <a:pt x="1381716" y="1403056"/>
                  <a:pt x="1381740" y="1403139"/>
                </a:cubicBezTo>
                <a:cubicBezTo>
                  <a:pt x="1381846" y="1403446"/>
                  <a:pt x="1381928" y="1403848"/>
                  <a:pt x="1382034" y="1404179"/>
                </a:cubicBezTo>
                <a:cubicBezTo>
                  <a:pt x="1382058" y="1404274"/>
                  <a:pt x="1382093" y="1404380"/>
                  <a:pt x="1382117" y="1404475"/>
                </a:cubicBezTo>
                <a:cubicBezTo>
                  <a:pt x="1382434" y="1405586"/>
                  <a:pt x="1382752" y="1406792"/>
                  <a:pt x="1383070" y="1408128"/>
                </a:cubicBezTo>
                <a:cubicBezTo>
                  <a:pt x="1383376" y="1409440"/>
                  <a:pt x="1383706" y="1410811"/>
                  <a:pt x="1384047" y="1412253"/>
                </a:cubicBezTo>
                <a:cubicBezTo>
                  <a:pt x="1384341" y="1413495"/>
                  <a:pt x="1384659" y="1414724"/>
                  <a:pt x="1385001" y="1415989"/>
                </a:cubicBezTo>
                <a:cubicBezTo>
                  <a:pt x="1385318" y="1417148"/>
                  <a:pt x="1385625" y="1418318"/>
                  <a:pt x="1386013" y="1419453"/>
                </a:cubicBezTo>
                <a:cubicBezTo>
                  <a:pt x="1386178" y="1418590"/>
                  <a:pt x="1386225" y="1417715"/>
                  <a:pt x="1386543" y="1416852"/>
                </a:cubicBezTo>
                <a:cubicBezTo>
                  <a:pt x="1386402" y="1416592"/>
                  <a:pt x="1386284" y="1416143"/>
                  <a:pt x="1386166" y="1415729"/>
                </a:cubicBezTo>
                <a:cubicBezTo>
                  <a:pt x="1385895" y="1414771"/>
                  <a:pt x="1385719" y="1413495"/>
                  <a:pt x="1385613" y="1411970"/>
                </a:cubicBezTo>
                <a:cubicBezTo>
                  <a:pt x="1385460" y="1409712"/>
                  <a:pt x="1385483" y="1407099"/>
                  <a:pt x="1385660" y="1404581"/>
                </a:cubicBezTo>
                <a:cubicBezTo>
                  <a:pt x="1385683" y="1404286"/>
                  <a:pt x="1385695" y="1403978"/>
                  <a:pt x="1385719" y="1403683"/>
                </a:cubicBezTo>
                <a:cubicBezTo>
                  <a:pt x="1385742" y="1403470"/>
                  <a:pt x="1385754" y="1403269"/>
                  <a:pt x="1385778" y="1403056"/>
                </a:cubicBezTo>
                <a:cubicBezTo>
                  <a:pt x="1386072" y="1400053"/>
                  <a:pt x="1386613" y="1397465"/>
                  <a:pt x="1387367" y="1396448"/>
                </a:cubicBezTo>
                <a:cubicBezTo>
                  <a:pt x="1388179" y="1395348"/>
                  <a:pt x="1389662" y="1395171"/>
                  <a:pt x="1390663" y="1396176"/>
                </a:cubicBezTo>
                <a:cubicBezTo>
                  <a:pt x="1390898" y="1396412"/>
                  <a:pt x="1391075" y="1396684"/>
                  <a:pt x="1391263" y="1396956"/>
                </a:cubicBezTo>
                <a:cubicBezTo>
                  <a:pt x="1392076" y="1398127"/>
                  <a:pt x="1392487" y="1399533"/>
                  <a:pt x="1392652" y="1401058"/>
                </a:cubicBezTo>
                <a:cubicBezTo>
                  <a:pt x="1392699" y="1401496"/>
                  <a:pt x="1392735" y="1401945"/>
                  <a:pt x="1392746" y="1402394"/>
                </a:cubicBezTo>
                <a:cubicBezTo>
                  <a:pt x="1392817" y="1404179"/>
                  <a:pt x="1392688" y="1406023"/>
                  <a:pt x="1392652" y="1407690"/>
                </a:cubicBezTo>
                <a:cubicBezTo>
                  <a:pt x="1394065" y="1405870"/>
                  <a:pt x="1395372" y="1403966"/>
                  <a:pt x="1396149" y="1401933"/>
                </a:cubicBezTo>
                <a:cubicBezTo>
                  <a:pt x="1396372" y="1401318"/>
                  <a:pt x="1396572" y="1400692"/>
                  <a:pt x="1396702" y="1400053"/>
                </a:cubicBezTo>
                <a:cubicBezTo>
                  <a:pt x="1396714" y="1400006"/>
                  <a:pt x="1396714" y="1399959"/>
                  <a:pt x="1396725" y="1399912"/>
                </a:cubicBezTo>
                <a:cubicBezTo>
                  <a:pt x="1397432" y="1396176"/>
                  <a:pt x="1397585" y="1392417"/>
                  <a:pt x="1397549" y="1388645"/>
                </a:cubicBezTo>
                <a:cubicBezTo>
                  <a:pt x="1397538" y="1388019"/>
                  <a:pt x="1397538" y="1387392"/>
                  <a:pt x="1397526" y="1386766"/>
                </a:cubicBezTo>
                <a:close/>
                <a:moveTo>
                  <a:pt x="1721439" y="1683172"/>
                </a:moveTo>
                <a:cubicBezTo>
                  <a:pt x="1721063" y="1683077"/>
                  <a:pt x="1720698" y="1682982"/>
                  <a:pt x="1720333" y="1682876"/>
                </a:cubicBezTo>
                <a:cubicBezTo>
                  <a:pt x="1719662" y="1684590"/>
                  <a:pt x="1718909" y="1686234"/>
                  <a:pt x="1718049" y="1687770"/>
                </a:cubicBezTo>
                <a:cubicBezTo>
                  <a:pt x="1719391" y="1686363"/>
                  <a:pt x="1720580" y="1684862"/>
                  <a:pt x="1721439" y="1683172"/>
                </a:cubicBezTo>
                <a:close/>
                <a:moveTo>
                  <a:pt x="1585452" y="1557566"/>
                </a:moveTo>
                <a:cubicBezTo>
                  <a:pt x="1581319" y="1559304"/>
                  <a:pt x="1576317" y="1561562"/>
                  <a:pt x="1569972" y="1564446"/>
                </a:cubicBezTo>
                <a:cubicBezTo>
                  <a:pt x="1570866" y="1565179"/>
                  <a:pt x="1571796" y="1565853"/>
                  <a:pt x="1572644" y="1566633"/>
                </a:cubicBezTo>
                <a:cubicBezTo>
                  <a:pt x="1577246" y="1564612"/>
                  <a:pt x="1581814" y="1562578"/>
                  <a:pt x="1586334" y="1560521"/>
                </a:cubicBezTo>
                <a:cubicBezTo>
                  <a:pt x="1586181" y="1559576"/>
                  <a:pt x="1586087" y="1558937"/>
                  <a:pt x="1586087" y="1558937"/>
                </a:cubicBezTo>
                <a:cubicBezTo>
                  <a:pt x="1585887" y="1558453"/>
                  <a:pt x="1585663" y="1558015"/>
                  <a:pt x="1585452" y="1557566"/>
                </a:cubicBezTo>
                <a:close/>
                <a:moveTo>
                  <a:pt x="1642274" y="1609889"/>
                </a:moveTo>
                <a:cubicBezTo>
                  <a:pt x="1643404" y="1611106"/>
                  <a:pt x="1644487" y="1612454"/>
                  <a:pt x="1645488" y="1613861"/>
                </a:cubicBezTo>
                <a:cubicBezTo>
                  <a:pt x="1647854" y="1616639"/>
                  <a:pt x="1649973" y="1619630"/>
                  <a:pt x="1651680" y="1622904"/>
                </a:cubicBezTo>
                <a:cubicBezTo>
                  <a:pt x="1654022" y="1627397"/>
                  <a:pt x="1654011" y="1633213"/>
                  <a:pt x="1656800" y="1637268"/>
                </a:cubicBezTo>
                <a:cubicBezTo>
                  <a:pt x="1657625" y="1638462"/>
                  <a:pt x="1656200" y="1639845"/>
                  <a:pt x="1655011" y="1639041"/>
                </a:cubicBezTo>
                <a:cubicBezTo>
                  <a:pt x="1652374" y="1637244"/>
                  <a:pt x="1652645" y="1633000"/>
                  <a:pt x="1652186" y="1630151"/>
                </a:cubicBezTo>
                <a:cubicBezTo>
                  <a:pt x="1650550" y="1620245"/>
                  <a:pt x="1642380" y="1612868"/>
                  <a:pt x="1635470" y="1605928"/>
                </a:cubicBezTo>
                <a:cubicBezTo>
                  <a:pt x="1635046" y="1605727"/>
                  <a:pt x="1634622" y="1605503"/>
                  <a:pt x="1634175" y="1605349"/>
                </a:cubicBezTo>
                <a:cubicBezTo>
                  <a:pt x="1632350" y="1604734"/>
                  <a:pt x="1634057" y="1602110"/>
                  <a:pt x="1635329" y="1603481"/>
                </a:cubicBezTo>
                <a:cubicBezTo>
                  <a:pt x="1637471" y="1605775"/>
                  <a:pt x="1640120" y="1607572"/>
                  <a:pt x="1642274" y="1609889"/>
                </a:cubicBezTo>
                <a:close/>
                <a:moveTo>
                  <a:pt x="1652762" y="1617218"/>
                </a:moveTo>
                <a:cubicBezTo>
                  <a:pt x="1655893" y="1620410"/>
                  <a:pt x="1659060" y="1623472"/>
                  <a:pt x="1662497" y="1626345"/>
                </a:cubicBezTo>
                <a:cubicBezTo>
                  <a:pt x="1663721" y="1627361"/>
                  <a:pt x="1662191" y="1629276"/>
                  <a:pt x="1660943" y="1628271"/>
                </a:cubicBezTo>
                <a:cubicBezTo>
                  <a:pt x="1657223" y="1625292"/>
                  <a:pt x="1653515" y="1622266"/>
                  <a:pt x="1652326" y="1617455"/>
                </a:cubicBezTo>
                <a:cubicBezTo>
                  <a:pt x="1652267" y="1617206"/>
                  <a:pt x="1652585" y="1617041"/>
                  <a:pt x="1652750" y="1617218"/>
                </a:cubicBezTo>
                <a:close/>
                <a:moveTo>
                  <a:pt x="1718320" y="1676918"/>
                </a:moveTo>
                <a:cubicBezTo>
                  <a:pt x="1711575" y="1687037"/>
                  <a:pt x="1695436" y="1685891"/>
                  <a:pt x="1693976" y="1702488"/>
                </a:cubicBezTo>
                <a:cubicBezTo>
                  <a:pt x="1698991" y="1701791"/>
                  <a:pt x="1703735" y="1699462"/>
                  <a:pt x="1707561" y="1696057"/>
                </a:cubicBezTo>
                <a:cubicBezTo>
                  <a:pt x="1708385" y="1695324"/>
                  <a:pt x="1709232" y="1694603"/>
                  <a:pt x="1709950" y="1693764"/>
                </a:cubicBezTo>
                <a:cubicBezTo>
                  <a:pt x="1711516" y="1691967"/>
                  <a:pt x="1712634" y="1690466"/>
                  <a:pt x="1713447" y="1689201"/>
                </a:cubicBezTo>
                <a:cubicBezTo>
                  <a:pt x="1716990" y="1683668"/>
                  <a:pt x="1714800" y="1682190"/>
                  <a:pt x="1718320" y="1676918"/>
                </a:cubicBezTo>
                <a:close/>
                <a:moveTo>
                  <a:pt x="1577294" y="1546394"/>
                </a:moveTo>
                <a:cubicBezTo>
                  <a:pt x="1577105" y="1549835"/>
                  <a:pt x="1576246" y="1553192"/>
                  <a:pt x="1574315" y="1556348"/>
                </a:cubicBezTo>
                <a:cubicBezTo>
                  <a:pt x="1573939" y="1556963"/>
                  <a:pt x="1573468" y="1557542"/>
                  <a:pt x="1572962" y="1558110"/>
                </a:cubicBezTo>
                <a:cubicBezTo>
                  <a:pt x="1573020" y="1558086"/>
                  <a:pt x="1573079" y="1558062"/>
                  <a:pt x="1573126" y="1558039"/>
                </a:cubicBezTo>
                <a:cubicBezTo>
                  <a:pt x="1574292" y="1557530"/>
                  <a:pt x="1575434" y="1557034"/>
                  <a:pt x="1576575" y="1556549"/>
                </a:cubicBezTo>
                <a:cubicBezTo>
                  <a:pt x="1578906" y="1555556"/>
                  <a:pt x="1581190" y="1554599"/>
                  <a:pt x="1583380" y="1553700"/>
                </a:cubicBezTo>
                <a:cubicBezTo>
                  <a:pt x="1581637" y="1550946"/>
                  <a:pt x="1579636" y="1548688"/>
                  <a:pt x="1577294" y="1546394"/>
                </a:cubicBezTo>
                <a:close/>
                <a:moveTo>
                  <a:pt x="1571054" y="1540212"/>
                </a:moveTo>
                <a:cubicBezTo>
                  <a:pt x="1570419" y="1541749"/>
                  <a:pt x="1569630" y="1543214"/>
                  <a:pt x="1568712" y="1544562"/>
                </a:cubicBezTo>
                <a:cubicBezTo>
                  <a:pt x="1567393" y="1546477"/>
                  <a:pt x="1565828" y="1548144"/>
                  <a:pt x="1564050" y="1549480"/>
                </a:cubicBezTo>
                <a:cubicBezTo>
                  <a:pt x="1561507" y="1551383"/>
                  <a:pt x="1558576" y="1552577"/>
                  <a:pt x="1555433" y="1552743"/>
                </a:cubicBezTo>
                <a:cubicBezTo>
                  <a:pt x="1551655" y="1552932"/>
                  <a:pt x="1547605" y="1551679"/>
                  <a:pt x="1543614" y="1548286"/>
                </a:cubicBezTo>
                <a:cubicBezTo>
                  <a:pt x="1539447" y="1544751"/>
                  <a:pt x="1536810" y="1543214"/>
                  <a:pt x="1533444" y="1549007"/>
                </a:cubicBezTo>
                <a:cubicBezTo>
                  <a:pt x="1532901" y="1549929"/>
                  <a:pt x="1531195" y="1549799"/>
                  <a:pt x="1531042" y="1548641"/>
                </a:cubicBezTo>
                <a:cubicBezTo>
                  <a:pt x="1530948" y="1547896"/>
                  <a:pt x="1530807" y="1547234"/>
                  <a:pt x="1530630" y="1546631"/>
                </a:cubicBezTo>
                <a:cubicBezTo>
                  <a:pt x="1530371" y="1547825"/>
                  <a:pt x="1530089" y="1549007"/>
                  <a:pt x="1529782" y="1550177"/>
                </a:cubicBezTo>
                <a:cubicBezTo>
                  <a:pt x="1530842" y="1550095"/>
                  <a:pt x="1531878" y="1550106"/>
                  <a:pt x="1532867" y="1550272"/>
                </a:cubicBezTo>
                <a:cubicBezTo>
                  <a:pt x="1536069" y="1549870"/>
                  <a:pt x="1539306" y="1549811"/>
                  <a:pt x="1542508" y="1550603"/>
                </a:cubicBezTo>
                <a:cubicBezTo>
                  <a:pt x="1546911" y="1551690"/>
                  <a:pt x="1551207" y="1553263"/>
                  <a:pt x="1555315" y="1555213"/>
                </a:cubicBezTo>
                <a:cubicBezTo>
                  <a:pt x="1558353" y="1556656"/>
                  <a:pt x="1561249" y="1558346"/>
                  <a:pt x="1564074" y="1560155"/>
                </a:cubicBezTo>
                <a:cubicBezTo>
                  <a:pt x="1564521" y="1559942"/>
                  <a:pt x="1564980" y="1559717"/>
                  <a:pt x="1565381" y="1559481"/>
                </a:cubicBezTo>
                <a:cubicBezTo>
                  <a:pt x="1571054" y="1556195"/>
                  <a:pt x="1573056" y="1551159"/>
                  <a:pt x="1573456" y="1545472"/>
                </a:cubicBezTo>
                <a:cubicBezTo>
                  <a:pt x="1573527" y="1544621"/>
                  <a:pt x="1573550" y="1543735"/>
                  <a:pt x="1573538" y="1542848"/>
                </a:cubicBezTo>
                <a:cubicBezTo>
                  <a:pt x="1573503" y="1542812"/>
                  <a:pt x="1573456" y="1542777"/>
                  <a:pt x="1573421" y="1542742"/>
                </a:cubicBezTo>
                <a:cubicBezTo>
                  <a:pt x="1572550" y="1541938"/>
                  <a:pt x="1571714" y="1541110"/>
                  <a:pt x="1571054" y="1540212"/>
                </a:cubicBezTo>
                <a:close/>
                <a:moveTo>
                  <a:pt x="1422364" y="1402642"/>
                </a:moveTo>
                <a:cubicBezTo>
                  <a:pt x="1421352" y="1401519"/>
                  <a:pt x="1420151" y="1400384"/>
                  <a:pt x="1419045" y="1399805"/>
                </a:cubicBezTo>
                <a:cubicBezTo>
                  <a:pt x="1418080" y="1399309"/>
                  <a:pt x="1417197" y="1399202"/>
                  <a:pt x="1416643" y="1400053"/>
                </a:cubicBezTo>
                <a:cubicBezTo>
                  <a:pt x="1416620" y="1400089"/>
                  <a:pt x="1416632" y="1400136"/>
                  <a:pt x="1416608" y="1400172"/>
                </a:cubicBezTo>
                <a:cubicBezTo>
                  <a:pt x="1416443" y="1400633"/>
                  <a:pt x="1416278" y="1401106"/>
                  <a:pt x="1416114" y="1401578"/>
                </a:cubicBezTo>
                <a:cubicBezTo>
                  <a:pt x="1416043" y="1401980"/>
                  <a:pt x="1416008" y="1402418"/>
                  <a:pt x="1415984" y="1402938"/>
                </a:cubicBezTo>
                <a:cubicBezTo>
                  <a:pt x="1415913" y="1405681"/>
                  <a:pt x="1412723" y="1406543"/>
                  <a:pt x="1410816" y="1405373"/>
                </a:cubicBezTo>
                <a:cubicBezTo>
                  <a:pt x="1410122" y="1404948"/>
                  <a:pt x="1409580" y="1404262"/>
                  <a:pt x="1409451" y="1403269"/>
                </a:cubicBezTo>
                <a:cubicBezTo>
                  <a:pt x="1409439" y="1403174"/>
                  <a:pt x="1409439" y="1403103"/>
                  <a:pt x="1409427" y="1403021"/>
                </a:cubicBezTo>
                <a:cubicBezTo>
                  <a:pt x="1405507" y="1404321"/>
                  <a:pt x="1401928" y="1406496"/>
                  <a:pt x="1399068" y="1409322"/>
                </a:cubicBezTo>
                <a:cubicBezTo>
                  <a:pt x="1397961" y="1410421"/>
                  <a:pt x="1396996" y="1411627"/>
                  <a:pt x="1396125" y="1412915"/>
                </a:cubicBezTo>
                <a:cubicBezTo>
                  <a:pt x="1394548" y="1415280"/>
                  <a:pt x="1393429" y="1417963"/>
                  <a:pt x="1392888" y="1420919"/>
                </a:cubicBezTo>
                <a:cubicBezTo>
                  <a:pt x="1392852" y="1421132"/>
                  <a:pt x="1392794" y="1421344"/>
                  <a:pt x="1392758" y="1421557"/>
                </a:cubicBezTo>
                <a:cubicBezTo>
                  <a:pt x="1392535" y="1423129"/>
                  <a:pt x="1392417" y="1424749"/>
                  <a:pt x="1392535" y="1426451"/>
                </a:cubicBezTo>
                <a:cubicBezTo>
                  <a:pt x="1394606" y="1424654"/>
                  <a:pt x="1396773" y="1423224"/>
                  <a:pt x="1398974" y="1422054"/>
                </a:cubicBezTo>
                <a:cubicBezTo>
                  <a:pt x="1398938" y="1421675"/>
                  <a:pt x="1398938" y="1421285"/>
                  <a:pt x="1398915" y="1420907"/>
                </a:cubicBezTo>
                <a:cubicBezTo>
                  <a:pt x="1398891" y="1420316"/>
                  <a:pt x="1398844" y="1419725"/>
                  <a:pt x="1398821" y="1419146"/>
                </a:cubicBezTo>
                <a:cubicBezTo>
                  <a:pt x="1398785" y="1418283"/>
                  <a:pt x="1398727" y="1417431"/>
                  <a:pt x="1398597" y="1416663"/>
                </a:cubicBezTo>
                <a:cubicBezTo>
                  <a:pt x="1397997" y="1413140"/>
                  <a:pt x="1402399" y="1412714"/>
                  <a:pt x="1404071" y="1417573"/>
                </a:cubicBezTo>
                <a:cubicBezTo>
                  <a:pt x="1404295" y="1418235"/>
                  <a:pt x="1404483" y="1418968"/>
                  <a:pt x="1404589" y="1419819"/>
                </a:cubicBezTo>
                <a:cubicBezTo>
                  <a:pt x="1405978" y="1419500"/>
                  <a:pt x="1407367" y="1419323"/>
                  <a:pt x="1408756" y="1419323"/>
                </a:cubicBezTo>
                <a:cubicBezTo>
                  <a:pt x="1408533" y="1418306"/>
                  <a:pt x="1408297" y="1417290"/>
                  <a:pt x="1408120" y="1416344"/>
                </a:cubicBezTo>
                <a:cubicBezTo>
                  <a:pt x="1407673" y="1413861"/>
                  <a:pt x="1407779" y="1411934"/>
                  <a:pt x="1410569" y="1412112"/>
                </a:cubicBezTo>
                <a:cubicBezTo>
                  <a:pt x="1411758" y="1412194"/>
                  <a:pt x="1412394" y="1413388"/>
                  <a:pt x="1412747" y="1414866"/>
                </a:cubicBezTo>
                <a:cubicBezTo>
                  <a:pt x="1413053" y="1416119"/>
                  <a:pt x="1413159" y="1417573"/>
                  <a:pt x="1413194" y="1418791"/>
                </a:cubicBezTo>
                <a:cubicBezTo>
                  <a:pt x="1413205" y="1419193"/>
                  <a:pt x="1413206" y="1419571"/>
                  <a:pt x="1413218" y="1419902"/>
                </a:cubicBezTo>
                <a:cubicBezTo>
                  <a:pt x="1414136" y="1420162"/>
                  <a:pt x="1415066" y="1420481"/>
                  <a:pt x="1415972" y="1420907"/>
                </a:cubicBezTo>
                <a:cubicBezTo>
                  <a:pt x="1415949" y="1420032"/>
                  <a:pt x="1416055" y="1419157"/>
                  <a:pt x="1416220" y="1418306"/>
                </a:cubicBezTo>
                <a:cubicBezTo>
                  <a:pt x="1416549" y="1416651"/>
                  <a:pt x="1417220" y="1415091"/>
                  <a:pt x="1418374" y="1413920"/>
                </a:cubicBezTo>
                <a:cubicBezTo>
                  <a:pt x="1419351" y="1412904"/>
                  <a:pt x="1421105" y="1413968"/>
                  <a:pt x="1420952" y="1415268"/>
                </a:cubicBezTo>
                <a:cubicBezTo>
                  <a:pt x="1420858" y="1416084"/>
                  <a:pt x="1420681" y="1416840"/>
                  <a:pt x="1420516" y="1417621"/>
                </a:cubicBezTo>
                <a:cubicBezTo>
                  <a:pt x="1420210" y="1419169"/>
                  <a:pt x="1419869" y="1420694"/>
                  <a:pt x="1419798" y="1422349"/>
                </a:cubicBezTo>
                <a:cubicBezTo>
                  <a:pt x="1419786" y="1422668"/>
                  <a:pt x="1419775" y="1422940"/>
                  <a:pt x="1419763" y="1423212"/>
                </a:cubicBezTo>
                <a:cubicBezTo>
                  <a:pt x="1419904" y="1423319"/>
                  <a:pt x="1420057" y="1423378"/>
                  <a:pt x="1420198" y="1423496"/>
                </a:cubicBezTo>
                <a:cubicBezTo>
                  <a:pt x="1421211" y="1421321"/>
                  <a:pt x="1422600" y="1419287"/>
                  <a:pt x="1423695" y="1417160"/>
                </a:cubicBezTo>
                <a:cubicBezTo>
                  <a:pt x="1424366" y="1415871"/>
                  <a:pt x="1424954" y="1414547"/>
                  <a:pt x="1425190" y="1413128"/>
                </a:cubicBezTo>
                <a:cubicBezTo>
                  <a:pt x="1425625" y="1410551"/>
                  <a:pt x="1425672" y="1407832"/>
                  <a:pt x="1424530" y="1405397"/>
                </a:cubicBezTo>
                <a:cubicBezTo>
                  <a:pt x="1424460" y="1405243"/>
                  <a:pt x="1423553" y="1403978"/>
                  <a:pt x="1422364" y="1402642"/>
                </a:cubicBezTo>
                <a:close/>
                <a:moveTo>
                  <a:pt x="1751093" y="1705479"/>
                </a:moveTo>
                <a:cubicBezTo>
                  <a:pt x="1742276" y="1709487"/>
                  <a:pt x="1733518" y="1712466"/>
                  <a:pt x="1724583" y="1714925"/>
                </a:cubicBezTo>
                <a:cubicBezTo>
                  <a:pt x="1731540" y="1715658"/>
                  <a:pt x="1738603" y="1716142"/>
                  <a:pt x="1745031" y="1714464"/>
                </a:cubicBezTo>
                <a:cubicBezTo>
                  <a:pt x="1745536" y="1714334"/>
                  <a:pt x="1745996" y="1714334"/>
                  <a:pt x="1746420" y="1714428"/>
                </a:cubicBezTo>
                <a:cubicBezTo>
                  <a:pt x="1748456" y="1711331"/>
                  <a:pt x="1750092" y="1708293"/>
                  <a:pt x="1751093" y="1705479"/>
                </a:cubicBezTo>
                <a:close/>
                <a:moveTo>
                  <a:pt x="1730586" y="1686139"/>
                </a:moveTo>
                <a:cubicBezTo>
                  <a:pt x="1729704" y="1685808"/>
                  <a:pt x="1728844" y="1685382"/>
                  <a:pt x="1727961" y="1685075"/>
                </a:cubicBezTo>
                <a:cubicBezTo>
                  <a:pt x="1727938" y="1685134"/>
                  <a:pt x="1727950" y="1685193"/>
                  <a:pt x="1727926" y="1685252"/>
                </a:cubicBezTo>
                <a:cubicBezTo>
                  <a:pt x="1725217" y="1692227"/>
                  <a:pt x="1718473" y="1696707"/>
                  <a:pt x="1712870" y="1701188"/>
                </a:cubicBezTo>
                <a:cubicBezTo>
                  <a:pt x="1711999" y="1701885"/>
                  <a:pt x="1711128" y="1702536"/>
                  <a:pt x="1710268" y="1703221"/>
                </a:cubicBezTo>
                <a:cubicBezTo>
                  <a:pt x="1710433" y="1703115"/>
                  <a:pt x="1710621" y="1703044"/>
                  <a:pt x="1710797" y="1702926"/>
                </a:cubicBezTo>
                <a:cubicBezTo>
                  <a:pt x="1714188" y="1700810"/>
                  <a:pt x="1717579" y="1697618"/>
                  <a:pt x="1721287" y="1695525"/>
                </a:cubicBezTo>
                <a:cubicBezTo>
                  <a:pt x="1724383" y="1692393"/>
                  <a:pt x="1727467" y="1689248"/>
                  <a:pt x="1730586" y="1686139"/>
                </a:cubicBezTo>
                <a:close/>
                <a:moveTo>
                  <a:pt x="1334099" y="1318932"/>
                </a:moveTo>
                <a:cubicBezTo>
                  <a:pt x="1334111" y="1319027"/>
                  <a:pt x="1334158" y="1319086"/>
                  <a:pt x="1334158" y="1319204"/>
                </a:cubicBezTo>
                <a:cubicBezTo>
                  <a:pt x="1334158" y="1320552"/>
                  <a:pt x="1333664" y="1321545"/>
                  <a:pt x="1332887" y="1322278"/>
                </a:cubicBezTo>
                <a:cubicBezTo>
                  <a:pt x="1331604" y="1323507"/>
                  <a:pt x="1329555" y="1324051"/>
                  <a:pt x="1327695" y="1324465"/>
                </a:cubicBezTo>
                <a:cubicBezTo>
                  <a:pt x="1327060" y="1324607"/>
                  <a:pt x="1326518" y="1324477"/>
                  <a:pt x="1326047" y="1324240"/>
                </a:cubicBezTo>
                <a:cubicBezTo>
                  <a:pt x="1325930" y="1324169"/>
                  <a:pt x="1325800" y="1324134"/>
                  <a:pt x="1325694" y="1324051"/>
                </a:cubicBezTo>
                <a:cubicBezTo>
                  <a:pt x="1324187" y="1322952"/>
                  <a:pt x="1323964" y="1320268"/>
                  <a:pt x="1326224" y="1319807"/>
                </a:cubicBezTo>
                <a:cubicBezTo>
                  <a:pt x="1329179" y="1319192"/>
                  <a:pt x="1333758" y="1316331"/>
                  <a:pt x="1334099" y="1318932"/>
                </a:cubicBezTo>
                <a:close/>
                <a:moveTo>
                  <a:pt x="1146326" y="1142422"/>
                </a:moveTo>
                <a:cubicBezTo>
                  <a:pt x="1149091" y="1151572"/>
                  <a:pt x="1153730" y="1159292"/>
                  <a:pt x="1159334" y="1166905"/>
                </a:cubicBezTo>
                <a:cubicBezTo>
                  <a:pt x="1163700" y="1172863"/>
                  <a:pt x="1171376" y="1177982"/>
                  <a:pt x="1172894" y="1185489"/>
                </a:cubicBezTo>
                <a:cubicBezTo>
                  <a:pt x="1174896" y="1195490"/>
                  <a:pt x="1149857" y="1173253"/>
                  <a:pt x="1143194" y="1143155"/>
                </a:cubicBezTo>
                <a:cubicBezTo>
                  <a:pt x="1142794" y="1141358"/>
                  <a:pt x="1145795" y="1140685"/>
                  <a:pt x="1146326" y="1142422"/>
                </a:cubicBezTo>
                <a:close/>
                <a:moveTo>
                  <a:pt x="1625792" y="1584448"/>
                </a:moveTo>
                <a:cubicBezTo>
                  <a:pt x="1626157" y="1584755"/>
                  <a:pt x="1625780" y="1585619"/>
                  <a:pt x="1625509" y="1585831"/>
                </a:cubicBezTo>
                <a:cubicBezTo>
                  <a:pt x="1624367" y="1586718"/>
                  <a:pt x="1623543" y="1586895"/>
                  <a:pt x="1622107" y="1586635"/>
                </a:cubicBezTo>
                <a:cubicBezTo>
                  <a:pt x="1620636" y="1586375"/>
                  <a:pt x="1621036" y="1584330"/>
                  <a:pt x="1622213" y="1583987"/>
                </a:cubicBezTo>
                <a:cubicBezTo>
                  <a:pt x="1623426" y="1583644"/>
                  <a:pt x="1624768" y="1583597"/>
                  <a:pt x="1625792" y="1584448"/>
                </a:cubicBezTo>
                <a:close/>
                <a:moveTo>
                  <a:pt x="1640484" y="1597571"/>
                </a:moveTo>
                <a:cubicBezTo>
                  <a:pt x="1641025" y="1597795"/>
                  <a:pt x="1641178" y="1598540"/>
                  <a:pt x="1640695" y="1598919"/>
                </a:cubicBezTo>
                <a:cubicBezTo>
                  <a:pt x="1639036" y="1600243"/>
                  <a:pt x="1636693" y="1599604"/>
                  <a:pt x="1634833" y="1598966"/>
                </a:cubicBezTo>
                <a:cubicBezTo>
                  <a:pt x="1634339" y="1598788"/>
                  <a:pt x="1634033" y="1598221"/>
                  <a:pt x="1633985" y="1597736"/>
                </a:cubicBezTo>
                <a:cubicBezTo>
                  <a:pt x="1633703" y="1594745"/>
                  <a:pt x="1639224" y="1597027"/>
                  <a:pt x="1640484" y="1597571"/>
                </a:cubicBezTo>
                <a:close/>
                <a:moveTo>
                  <a:pt x="1657859" y="1612962"/>
                </a:moveTo>
                <a:cubicBezTo>
                  <a:pt x="1658060" y="1613329"/>
                  <a:pt x="1658001" y="1613944"/>
                  <a:pt x="1657518" y="1614062"/>
                </a:cubicBezTo>
                <a:cubicBezTo>
                  <a:pt x="1655411" y="1614547"/>
                  <a:pt x="1654316" y="1613033"/>
                  <a:pt x="1652621" y="1611934"/>
                </a:cubicBezTo>
                <a:cubicBezTo>
                  <a:pt x="1650220" y="1610374"/>
                  <a:pt x="1647818" y="1609499"/>
                  <a:pt x="1645334" y="1608257"/>
                </a:cubicBezTo>
                <a:cubicBezTo>
                  <a:pt x="1644569" y="1607879"/>
                  <a:pt x="1644746" y="1606803"/>
                  <a:pt x="1645487" y="1606531"/>
                </a:cubicBezTo>
                <a:cubicBezTo>
                  <a:pt x="1647700" y="1605704"/>
                  <a:pt x="1650349" y="1606638"/>
                  <a:pt x="1652150" y="1608127"/>
                </a:cubicBezTo>
                <a:cubicBezTo>
                  <a:pt x="1653339" y="1609109"/>
                  <a:pt x="1654352" y="1610291"/>
                  <a:pt x="1655658" y="1611130"/>
                </a:cubicBezTo>
                <a:cubicBezTo>
                  <a:pt x="1656894" y="1611934"/>
                  <a:pt x="1657165" y="1611792"/>
                  <a:pt x="1657859" y="1612962"/>
                </a:cubicBezTo>
                <a:close/>
                <a:moveTo>
                  <a:pt x="1633540" y="1590276"/>
                </a:moveTo>
                <a:cubicBezTo>
                  <a:pt x="1634552" y="1590973"/>
                  <a:pt x="1633846" y="1592297"/>
                  <a:pt x="1632892" y="1592510"/>
                </a:cubicBezTo>
                <a:cubicBezTo>
                  <a:pt x="1631126" y="1592900"/>
                  <a:pt x="1628960" y="1592995"/>
                  <a:pt x="1627159" y="1592782"/>
                </a:cubicBezTo>
                <a:cubicBezTo>
                  <a:pt x="1624428" y="1592451"/>
                  <a:pt x="1625076" y="1588455"/>
                  <a:pt x="1627736" y="1589070"/>
                </a:cubicBezTo>
                <a:cubicBezTo>
                  <a:pt x="1629773" y="1589543"/>
                  <a:pt x="1631738" y="1589047"/>
                  <a:pt x="1633540" y="1590276"/>
                </a:cubicBezTo>
                <a:close/>
                <a:moveTo>
                  <a:pt x="1598212" y="1557223"/>
                </a:moveTo>
                <a:lnTo>
                  <a:pt x="1598200" y="1557223"/>
                </a:lnTo>
                <a:lnTo>
                  <a:pt x="1598202" y="1557220"/>
                </a:lnTo>
                <a:close/>
                <a:moveTo>
                  <a:pt x="1566545" y="1527928"/>
                </a:moveTo>
                <a:cubicBezTo>
                  <a:pt x="1566322" y="1529394"/>
                  <a:pt x="1565651" y="1531416"/>
                  <a:pt x="1564662" y="1533023"/>
                </a:cubicBezTo>
                <a:cubicBezTo>
                  <a:pt x="1564097" y="1533957"/>
                  <a:pt x="1563449" y="1534785"/>
                  <a:pt x="1562672" y="1535199"/>
                </a:cubicBezTo>
                <a:cubicBezTo>
                  <a:pt x="1562496" y="1535293"/>
                  <a:pt x="1562213" y="1535199"/>
                  <a:pt x="1562107" y="1535033"/>
                </a:cubicBezTo>
                <a:cubicBezTo>
                  <a:pt x="1562095" y="1535021"/>
                  <a:pt x="1562095" y="1535010"/>
                  <a:pt x="1562084" y="1534998"/>
                </a:cubicBezTo>
                <a:cubicBezTo>
                  <a:pt x="1560695" y="1532704"/>
                  <a:pt x="1562566" y="1528732"/>
                  <a:pt x="1563779" y="1526758"/>
                </a:cubicBezTo>
                <a:cubicBezTo>
                  <a:pt x="1564615" y="1525398"/>
                  <a:pt x="1566757" y="1526486"/>
                  <a:pt x="1566545" y="1527928"/>
                </a:cubicBezTo>
                <a:close/>
                <a:moveTo>
                  <a:pt x="1594079" y="1553133"/>
                </a:moveTo>
                <a:cubicBezTo>
                  <a:pt x="1594138" y="1553464"/>
                  <a:pt x="1594174" y="1553866"/>
                  <a:pt x="1594221" y="1554256"/>
                </a:cubicBezTo>
                <a:cubicBezTo>
                  <a:pt x="1594280" y="1554753"/>
                  <a:pt x="1594315" y="1555261"/>
                  <a:pt x="1594327" y="1555805"/>
                </a:cubicBezTo>
                <a:cubicBezTo>
                  <a:pt x="1594350" y="1556431"/>
                  <a:pt x="1594327" y="1557034"/>
                  <a:pt x="1594244" y="1557649"/>
                </a:cubicBezTo>
                <a:cubicBezTo>
                  <a:pt x="1594127" y="1558666"/>
                  <a:pt x="1593891" y="1559635"/>
                  <a:pt x="1593361" y="1560321"/>
                </a:cubicBezTo>
                <a:cubicBezTo>
                  <a:pt x="1593220" y="1560510"/>
                  <a:pt x="1592961" y="1560522"/>
                  <a:pt x="1592761" y="1560415"/>
                </a:cubicBezTo>
                <a:cubicBezTo>
                  <a:pt x="1592690" y="1560380"/>
                  <a:pt x="1592608" y="1560380"/>
                  <a:pt x="1592573" y="1560321"/>
                </a:cubicBezTo>
                <a:cubicBezTo>
                  <a:pt x="1591713" y="1558949"/>
                  <a:pt x="1591631" y="1556833"/>
                  <a:pt x="1591996" y="1554989"/>
                </a:cubicBezTo>
                <a:cubicBezTo>
                  <a:pt x="1592137" y="1554315"/>
                  <a:pt x="1592325" y="1553689"/>
                  <a:pt x="1592584" y="1553145"/>
                </a:cubicBezTo>
                <a:cubicBezTo>
                  <a:pt x="1592620" y="1553074"/>
                  <a:pt x="1592632" y="1552979"/>
                  <a:pt x="1592667" y="1552908"/>
                </a:cubicBezTo>
                <a:cubicBezTo>
                  <a:pt x="1593008" y="1552246"/>
                  <a:pt x="1593962" y="1552400"/>
                  <a:pt x="1594079" y="1553133"/>
                </a:cubicBezTo>
                <a:close/>
                <a:moveTo>
                  <a:pt x="1556599" y="1518471"/>
                </a:moveTo>
                <a:cubicBezTo>
                  <a:pt x="1557058" y="1518258"/>
                  <a:pt x="1557411" y="1518849"/>
                  <a:pt x="1557151" y="1519228"/>
                </a:cubicBezTo>
                <a:cubicBezTo>
                  <a:pt x="1555092" y="1522266"/>
                  <a:pt x="1552819" y="1525174"/>
                  <a:pt x="1550830" y="1528283"/>
                </a:cubicBezTo>
                <a:cubicBezTo>
                  <a:pt x="1549877" y="1529784"/>
                  <a:pt x="1547205" y="1528614"/>
                  <a:pt x="1547945" y="1526900"/>
                </a:cubicBezTo>
                <a:cubicBezTo>
                  <a:pt x="1549642" y="1522987"/>
                  <a:pt x="1552879" y="1520221"/>
                  <a:pt x="1556599" y="1518471"/>
                </a:cubicBezTo>
                <a:close/>
                <a:moveTo>
                  <a:pt x="1330543" y="1309570"/>
                </a:moveTo>
                <a:cubicBezTo>
                  <a:pt x="1331556" y="1309510"/>
                  <a:pt x="1332203" y="1310480"/>
                  <a:pt x="1332062" y="1311414"/>
                </a:cubicBezTo>
                <a:cubicBezTo>
                  <a:pt x="1332038" y="1311532"/>
                  <a:pt x="1332003" y="1311603"/>
                  <a:pt x="1331991" y="1311721"/>
                </a:cubicBezTo>
                <a:cubicBezTo>
                  <a:pt x="1330920" y="1317549"/>
                  <a:pt x="1326235" y="1315055"/>
                  <a:pt x="1326058" y="1312478"/>
                </a:cubicBezTo>
                <a:cubicBezTo>
                  <a:pt x="1325976" y="1311142"/>
                  <a:pt x="1327071" y="1309794"/>
                  <a:pt x="1330543" y="1309570"/>
                </a:cubicBezTo>
                <a:close/>
                <a:moveTo>
                  <a:pt x="1663051" y="1616249"/>
                </a:moveTo>
                <a:cubicBezTo>
                  <a:pt x="1663416" y="1616710"/>
                  <a:pt x="1663063" y="1617265"/>
                  <a:pt x="1662568" y="1617372"/>
                </a:cubicBezTo>
                <a:cubicBezTo>
                  <a:pt x="1660802" y="1617786"/>
                  <a:pt x="1659555" y="1617088"/>
                  <a:pt x="1659166" y="1615291"/>
                </a:cubicBezTo>
                <a:cubicBezTo>
                  <a:pt x="1659119" y="1615078"/>
                  <a:pt x="1659237" y="1614795"/>
                  <a:pt x="1659484" y="1614759"/>
                </a:cubicBezTo>
                <a:lnTo>
                  <a:pt x="1659484" y="1614747"/>
                </a:lnTo>
                <a:cubicBezTo>
                  <a:pt x="1661085" y="1614523"/>
                  <a:pt x="1662050" y="1614972"/>
                  <a:pt x="1663051" y="1616249"/>
                </a:cubicBezTo>
                <a:close/>
                <a:moveTo>
                  <a:pt x="1536704" y="1498942"/>
                </a:moveTo>
                <a:cubicBezTo>
                  <a:pt x="1536457" y="1496779"/>
                  <a:pt x="1529853" y="1493989"/>
                  <a:pt x="1523485" y="1491648"/>
                </a:cubicBezTo>
                <a:cubicBezTo>
                  <a:pt x="1520518" y="1490549"/>
                  <a:pt x="1517622" y="1489556"/>
                  <a:pt x="1515433" y="1488764"/>
                </a:cubicBezTo>
                <a:cubicBezTo>
                  <a:pt x="1513961" y="1488232"/>
                  <a:pt x="1512796" y="1487782"/>
                  <a:pt x="1512183" y="1487463"/>
                </a:cubicBezTo>
                <a:cubicBezTo>
                  <a:pt x="1507475" y="1485016"/>
                  <a:pt x="1503990" y="1483491"/>
                  <a:pt x="1499458" y="1483077"/>
                </a:cubicBezTo>
                <a:cubicBezTo>
                  <a:pt x="1498246" y="1482971"/>
                  <a:pt x="1496915" y="1482971"/>
                  <a:pt x="1495503" y="1483030"/>
                </a:cubicBezTo>
                <a:lnTo>
                  <a:pt x="1495515" y="1483018"/>
                </a:lnTo>
                <a:cubicBezTo>
                  <a:pt x="1493643" y="1483101"/>
                  <a:pt x="1491595" y="1483302"/>
                  <a:pt x="1489193" y="1483692"/>
                </a:cubicBezTo>
                <a:cubicBezTo>
                  <a:pt x="1489075" y="1483704"/>
                  <a:pt x="1488263" y="1483881"/>
                  <a:pt x="1487121" y="1484106"/>
                </a:cubicBezTo>
                <a:cubicBezTo>
                  <a:pt x="1486156" y="1484295"/>
                  <a:pt x="1484943" y="1484520"/>
                  <a:pt x="1483719" y="1484721"/>
                </a:cubicBezTo>
                <a:cubicBezTo>
                  <a:pt x="1480729" y="1485217"/>
                  <a:pt x="1477680" y="1485560"/>
                  <a:pt x="1477892" y="1484839"/>
                </a:cubicBezTo>
                <a:cubicBezTo>
                  <a:pt x="1477245" y="1487038"/>
                  <a:pt x="1476503" y="1489165"/>
                  <a:pt x="1475773" y="1491305"/>
                </a:cubicBezTo>
                <a:cubicBezTo>
                  <a:pt x="1475444" y="1492251"/>
                  <a:pt x="1475161" y="1493220"/>
                  <a:pt x="1474832" y="1494166"/>
                </a:cubicBezTo>
                <a:cubicBezTo>
                  <a:pt x="1475220" y="1494048"/>
                  <a:pt x="1475573" y="1494083"/>
                  <a:pt x="1475962" y="1494001"/>
                </a:cubicBezTo>
                <a:cubicBezTo>
                  <a:pt x="1476162" y="1493610"/>
                  <a:pt x="1476456" y="1493256"/>
                  <a:pt x="1476703" y="1492866"/>
                </a:cubicBezTo>
                <a:cubicBezTo>
                  <a:pt x="1478540" y="1489922"/>
                  <a:pt x="1481400" y="1487321"/>
                  <a:pt x="1484214" y="1485784"/>
                </a:cubicBezTo>
                <a:cubicBezTo>
                  <a:pt x="1484767" y="1485477"/>
                  <a:pt x="1485332" y="1485122"/>
                  <a:pt x="1485862" y="1484922"/>
                </a:cubicBezTo>
                <a:cubicBezTo>
                  <a:pt x="1486851" y="1484531"/>
                  <a:pt x="1488098" y="1485654"/>
                  <a:pt x="1487733" y="1486683"/>
                </a:cubicBezTo>
                <a:cubicBezTo>
                  <a:pt x="1487380" y="1487664"/>
                  <a:pt x="1486909" y="1488586"/>
                  <a:pt x="1486403" y="1489485"/>
                </a:cubicBezTo>
                <a:cubicBezTo>
                  <a:pt x="1485450" y="1491140"/>
                  <a:pt x="1484296" y="1492688"/>
                  <a:pt x="1483107" y="1494190"/>
                </a:cubicBezTo>
                <a:cubicBezTo>
                  <a:pt x="1483060" y="1494261"/>
                  <a:pt x="1483013" y="1494320"/>
                  <a:pt x="1482966" y="1494391"/>
                </a:cubicBezTo>
                <a:cubicBezTo>
                  <a:pt x="1485002" y="1494946"/>
                  <a:pt x="1487063" y="1495703"/>
                  <a:pt x="1489252" y="1496400"/>
                </a:cubicBezTo>
                <a:cubicBezTo>
                  <a:pt x="1490535" y="1494603"/>
                  <a:pt x="1492525" y="1493138"/>
                  <a:pt x="1494067" y="1491695"/>
                </a:cubicBezTo>
                <a:cubicBezTo>
                  <a:pt x="1496056" y="1489851"/>
                  <a:pt x="1497669" y="1487960"/>
                  <a:pt x="1499835" y="1487120"/>
                </a:cubicBezTo>
                <a:cubicBezTo>
                  <a:pt x="1500612" y="1486813"/>
                  <a:pt x="1501483" y="1486659"/>
                  <a:pt x="1502460" y="1486683"/>
                </a:cubicBezTo>
                <a:cubicBezTo>
                  <a:pt x="1502672" y="1486695"/>
                  <a:pt x="1502860" y="1486671"/>
                  <a:pt x="1503084" y="1486695"/>
                </a:cubicBezTo>
                <a:cubicBezTo>
                  <a:pt x="1504355" y="1486825"/>
                  <a:pt x="1504426" y="1487617"/>
                  <a:pt x="1503932" y="1488681"/>
                </a:cubicBezTo>
                <a:cubicBezTo>
                  <a:pt x="1503826" y="1488905"/>
                  <a:pt x="1503743" y="1489118"/>
                  <a:pt x="1503578" y="1489378"/>
                </a:cubicBezTo>
                <a:cubicBezTo>
                  <a:pt x="1502307" y="1491412"/>
                  <a:pt x="1499517" y="1494107"/>
                  <a:pt x="1497634" y="1495951"/>
                </a:cubicBezTo>
                <a:cubicBezTo>
                  <a:pt x="1497398" y="1496188"/>
                  <a:pt x="1497127" y="1496448"/>
                  <a:pt x="1496915" y="1496660"/>
                </a:cubicBezTo>
                <a:cubicBezTo>
                  <a:pt x="1496574" y="1497003"/>
                  <a:pt x="1496221" y="1497382"/>
                  <a:pt x="1495880" y="1497748"/>
                </a:cubicBezTo>
                <a:cubicBezTo>
                  <a:pt x="1496657" y="1497807"/>
                  <a:pt x="1497433" y="1497878"/>
                  <a:pt x="1498257" y="1497843"/>
                </a:cubicBezTo>
                <a:cubicBezTo>
                  <a:pt x="1500565" y="1497748"/>
                  <a:pt x="1501365" y="1500148"/>
                  <a:pt x="1500918" y="1501992"/>
                </a:cubicBezTo>
                <a:cubicBezTo>
                  <a:pt x="1500836" y="1502276"/>
                  <a:pt x="1500741" y="1502560"/>
                  <a:pt x="1500612" y="1502808"/>
                </a:cubicBezTo>
                <a:cubicBezTo>
                  <a:pt x="1500070" y="1503813"/>
                  <a:pt x="1499541" y="1504758"/>
                  <a:pt x="1498999" y="1505728"/>
                </a:cubicBezTo>
                <a:cubicBezTo>
                  <a:pt x="1498175" y="1507229"/>
                  <a:pt x="1497351" y="1508719"/>
                  <a:pt x="1496539" y="1510161"/>
                </a:cubicBezTo>
                <a:cubicBezTo>
                  <a:pt x="1493502" y="1515563"/>
                  <a:pt x="1490582" y="1520730"/>
                  <a:pt x="1488039" y="1526581"/>
                </a:cubicBezTo>
                <a:cubicBezTo>
                  <a:pt x="1492748" y="1521344"/>
                  <a:pt x="1497163" y="1515682"/>
                  <a:pt x="1501930" y="1510468"/>
                </a:cubicBezTo>
                <a:cubicBezTo>
                  <a:pt x="1503308" y="1508967"/>
                  <a:pt x="1504720" y="1507525"/>
                  <a:pt x="1506168" y="1506118"/>
                </a:cubicBezTo>
                <a:cubicBezTo>
                  <a:pt x="1509170" y="1503210"/>
                  <a:pt x="1512406" y="1500574"/>
                  <a:pt x="1515939" y="1498339"/>
                </a:cubicBezTo>
                <a:cubicBezTo>
                  <a:pt x="1516645" y="1497890"/>
                  <a:pt x="1517316" y="1497405"/>
                  <a:pt x="1518046" y="1497003"/>
                </a:cubicBezTo>
                <a:cubicBezTo>
                  <a:pt x="1519329" y="1496282"/>
                  <a:pt x="1520271" y="1497736"/>
                  <a:pt x="1520012" y="1498907"/>
                </a:cubicBezTo>
                <a:cubicBezTo>
                  <a:pt x="1519976" y="1499072"/>
                  <a:pt x="1519988" y="1499261"/>
                  <a:pt x="1519894" y="1499403"/>
                </a:cubicBezTo>
                <a:cubicBezTo>
                  <a:pt x="1518564" y="1501425"/>
                  <a:pt x="1517116" y="1503399"/>
                  <a:pt x="1515609" y="1505361"/>
                </a:cubicBezTo>
                <a:cubicBezTo>
                  <a:pt x="1514397" y="1506922"/>
                  <a:pt x="1513149" y="1508470"/>
                  <a:pt x="1511854" y="1509995"/>
                </a:cubicBezTo>
                <a:cubicBezTo>
                  <a:pt x="1503225" y="1520091"/>
                  <a:pt x="1492772" y="1529501"/>
                  <a:pt x="1484002" y="1538687"/>
                </a:cubicBezTo>
                <a:cubicBezTo>
                  <a:pt x="1483119" y="1539621"/>
                  <a:pt x="1482212" y="1540543"/>
                  <a:pt x="1481318" y="1541477"/>
                </a:cubicBezTo>
                <a:cubicBezTo>
                  <a:pt x="1479376" y="1544550"/>
                  <a:pt x="1476986" y="1547328"/>
                  <a:pt x="1473901" y="1549704"/>
                </a:cubicBezTo>
                <a:cubicBezTo>
                  <a:pt x="1473042" y="1550378"/>
                  <a:pt x="1472100" y="1550946"/>
                  <a:pt x="1471206" y="1551584"/>
                </a:cubicBezTo>
                <a:cubicBezTo>
                  <a:pt x="1464001" y="1558500"/>
                  <a:pt x="1456373" y="1564990"/>
                  <a:pt x="1448074" y="1570392"/>
                </a:cubicBezTo>
                <a:cubicBezTo>
                  <a:pt x="1449334" y="1570948"/>
                  <a:pt x="1450546" y="1571563"/>
                  <a:pt x="1451618" y="1572272"/>
                </a:cubicBezTo>
                <a:cubicBezTo>
                  <a:pt x="1457798" y="1567106"/>
                  <a:pt x="1464861" y="1562827"/>
                  <a:pt x="1471229" y="1557921"/>
                </a:cubicBezTo>
                <a:cubicBezTo>
                  <a:pt x="1478740" y="1552140"/>
                  <a:pt x="1485979" y="1545910"/>
                  <a:pt x="1493843" y="1540614"/>
                </a:cubicBezTo>
                <a:cubicBezTo>
                  <a:pt x="1496162" y="1539053"/>
                  <a:pt x="1498034" y="1542612"/>
                  <a:pt x="1496409" y="1544385"/>
                </a:cubicBezTo>
                <a:cubicBezTo>
                  <a:pt x="1489264" y="1552211"/>
                  <a:pt x="1480623" y="1558748"/>
                  <a:pt x="1472148" y="1565037"/>
                </a:cubicBezTo>
                <a:cubicBezTo>
                  <a:pt x="1466827" y="1568986"/>
                  <a:pt x="1461494" y="1573313"/>
                  <a:pt x="1455702" y="1576646"/>
                </a:cubicBezTo>
                <a:cubicBezTo>
                  <a:pt x="1456138" y="1577722"/>
                  <a:pt x="1455761" y="1579211"/>
                  <a:pt x="1454855" y="1579862"/>
                </a:cubicBezTo>
                <a:cubicBezTo>
                  <a:pt x="1450970" y="1582699"/>
                  <a:pt x="1448686" y="1586612"/>
                  <a:pt x="1446367" y="1590537"/>
                </a:cubicBezTo>
                <a:cubicBezTo>
                  <a:pt x="1452030" y="1587404"/>
                  <a:pt x="1457821" y="1584472"/>
                  <a:pt x="1463342" y="1581150"/>
                </a:cubicBezTo>
                <a:cubicBezTo>
                  <a:pt x="1473972" y="1574743"/>
                  <a:pt x="1484072" y="1567000"/>
                  <a:pt x="1495291" y="1561703"/>
                </a:cubicBezTo>
                <a:cubicBezTo>
                  <a:pt x="1495974" y="1561384"/>
                  <a:pt x="1496598" y="1561656"/>
                  <a:pt x="1497080" y="1562094"/>
                </a:cubicBezTo>
                <a:cubicBezTo>
                  <a:pt x="1497057" y="1561774"/>
                  <a:pt x="1497068" y="1561443"/>
                  <a:pt x="1497210" y="1561148"/>
                </a:cubicBezTo>
                <a:cubicBezTo>
                  <a:pt x="1498646" y="1558027"/>
                  <a:pt x="1501036" y="1555556"/>
                  <a:pt x="1503649" y="1553393"/>
                </a:cubicBezTo>
                <a:cubicBezTo>
                  <a:pt x="1504238" y="1552908"/>
                  <a:pt x="1504850" y="1552376"/>
                  <a:pt x="1505485" y="1551832"/>
                </a:cubicBezTo>
                <a:cubicBezTo>
                  <a:pt x="1506521" y="1550969"/>
                  <a:pt x="1507616" y="1550106"/>
                  <a:pt x="1508782" y="1549492"/>
                </a:cubicBezTo>
                <a:cubicBezTo>
                  <a:pt x="1509876" y="1548924"/>
                  <a:pt x="1511042" y="1548581"/>
                  <a:pt x="1512278" y="1548641"/>
                </a:cubicBezTo>
                <a:cubicBezTo>
                  <a:pt x="1513114" y="1548688"/>
                  <a:pt x="1513879" y="1549172"/>
                  <a:pt x="1514185" y="1549905"/>
                </a:cubicBezTo>
                <a:cubicBezTo>
                  <a:pt x="1514314" y="1550225"/>
                  <a:pt x="1514385" y="1550579"/>
                  <a:pt x="1514291" y="1550981"/>
                </a:cubicBezTo>
                <a:cubicBezTo>
                  <a:pt x="1513737" y="1553346"/>
                  <a:pt x="1511995" y="1554965"/>
                  <a:pt x="1510147" y="1556478"/>
                </a:cubicBezTo>
                <a:cubicBezTo>
                  <a:pt x="1509193" y="1557235"/>
                  <a:pt x="1508228" y="1557992"/>
                  <a:pt x="1507357" y="1558760"/>
                </a:cubicBezTo>
                <a:cubicBezTo>
                  <a:pt x="1504991" y="1560841"/>
                  <a:pt x="1502472" y="1562697"/>
                  <a:pt x="1499529" y="1563890"/>
                </a:cubicBezTo>
                <a:cubicBezTo>
                  <a:pt x="1498870" y="1564151"/>
                  <a:pt x="1498316" y="1563938"/>
                  <a:pt x="1497869" y="1563571"/>
                </a:cubicBezTo>
                <a:cubicBezTo>
                  <a:pt x="1497881" y="1564032"/>
                  <a:pt x="1497775" y="1564494"/>
                  <a:pt x="1497410" y="1564860"/>
                </a:cubicBezTo>
                <a:cubicBezTo>
                  <a:pt x="1488746" y="1573644"/>
                  <a:pt x="1477492" y="1580051"/>
                  <a:pt x="1466874" y="1586222"/>
                </a:cubicBezTo>
                <a:cubicBezTo>
                  <a:pt x="1457774" y="1591506"/>
                  <a:pt x="1448474" y="1597370"/>
                  <a:pt x="1438457" y="1600727"/>
                </a:cubicBezTo>
                <a:cubicBezTo>
                  <a:pt x="1437727" y="1601401"/>
                  <a:pt x="1437020" y="1602110"/>
                  <a:pt x="1436267" y="1602748"/>
                </a:cubicBezTo>
                <a:cubicBezTo>
                  <a:pt x="1452018" y="1597973"/>
                  <a:pt x="1467910" y="1593622"/>
                  <a:pt x="1482519" y="1586801"/>
                </a:cubicBezTo>
                <a:cubicBezTo>
                  <a:pt x="1484202" y="1586021"/>
                  <a:pt x="1485874" y="1585217"/>
                  <a:pt x="1487522" y="1584354"/>
                </a:cubicBezTo>
                <a:cubicBezTo>
                  <a:pt x="1489558" y="1583302"/>
                  <a:pt x="1491583" y="1582226"/>
                  <a:pt x="1493549" y="1581044"/>
                </a:cubicBezTo>
                <a:cubicBezTo>
                  <a:pt x="1496091" y="1579519"/>
                  <a:pt x="1498586" y="1577887"/>
                  <a:pt x="1501000" y="1576114"/>
                </a:cubicBezTo>
                <a:cubicBezTo>
                  <a:pt x="1501836" y="1575476"/>
                  <a:pt x="1502566" y="1574802"/>
                  <a:pt x="1503331" y="1574128"/>
                </a:cubicBezTo>
                <a:cubicBezTo>
                  <a:pt x="1504685" y="1572970"/>
                  <a:pt x="1505944" y="1571776"/>
                  <a:pt x="1507110" y="1570546"/>
                </a:cubicBezTo>
                <a:cubicBezTo>
                  <a:pt x="1510335" y="1567142"/>
                  <a:pt x="1512925" y="1563489"/>
                  <a:pt x="1515056" y="1559635"/>
                </a:cubicBezTo>
                <a:cubicBezTo>
                  <a:pt x="1515374" y="1559067"/>
                  <a:pt x="1515680" y="1558476"/>
                  <a:pt x="1515974" y="1557897"/>
                </a:cubicBezTo>
                <a:cubicBezTo>
                  <a:pt x="1516480" y="1556904"/>
                  <a:pt x="1516963" y="1555911"/>
                  <a:pt x="1517422" y="1554894"/>
                </a:cubicBezTo>
                <a:cubicBezTo>
                  <a:pt x="1518870" y="1551690"/>
                  <a:pt x="1520094" y="1548392"/>
                  <a:pt x="1521165" y="1545023"/>
                </a:cubicBezTo>
                <a:cubicBezTo>
                  <a:pt x="1522190" y="1541819"/>
                  <a:pt x="1523120" y="1538557"/>
                  <a:pt x="1523991" y="1535270"/>
                </a:cubicBezTo>
                <a:cubicBezTo>
                  <a:pt x="1525756" y="1528685"/>
                  <a:pt x="1527428" y="1522006"/>
                  <a:pt x="1529688" y="1515457"/>
                </a:cubicBezTo>
                <a:cubicBezTo>
                  <a:pt x="1530147" y="1514098"/>
                  <a:pt x="1530665" y="1512750"/>
                  <a:pt x="1531195" y="1511390"/>
                </a:cubicBezTo>
                <a:cubicBezTo>
                  <a:pt x="1531690" y="1510137"/>
                  <a:pt x="1532219" y="1508896"/>
                  <a:pt x="1532773" y="1507655"/>
                </a:cubicBezTo>
                <a:cubicBezTo>
                  <a:pt x="1533137" y="1506863"/>
                  <a:pt x="1533467" y="1506059"/>
                  <a:pt x="1533855" y="1505267"/>
                </a:cubicBezTo>
                <a:cubicBezTo>
                  <a:pt x="1534138" y="1504699"/>
                  <a:pt x="1534456" y="1504144"/>
                  <a:pt x="1534750" y="1503588"/>
                </a:cubicBezTo>
                <a:cubicBezTo>
                  <a:pt x="1535139" y="1502843"/>
                  <a:pt x="1535504" y="1502098"/>
                  <a:pt x="1535927" y="1501354"/>
                </a:cubicBezTo>
                <a:cubicBezTo>
                  <a:pt x="1536363" y="1500609"/>
                  <a:pt x="1536798" y="1499793"/>
                  <a:pt x="1536704" y="1498942"/>
                </a:cubicBezTo>
                <a:close/>
                <a:moveTo>
                  <a:pt x="1701828" y="1650874"/>
                </a:moveTo>
                <a:cubicBezTo>
                  <a:pt x="1701722" y="1651194"/>
                  <a:pt x="1701627" y="1651513"/>
                  <a:pt x="1701533" y="1651832"/>
                </a:cubicBezTo>
                <a:cubicBezTo>
                  <a:pt x="1701063" y="1653440"/>
                  <a:pt x="1698390" y="1652789"/>
                  <a:pt x="1698696" y="1651146"/>
                </a:cubicBezTo>
                <a:cubicBezTo>
                  <a:pt x="1698767" y="1650756"/>
                  <a:pt x="1698838" y="1650366"/>
                  <a:pt x="1698908" y="1649988"/>
                </a:cubicBezTo>
                <a:cubicBezTo>
                  <a:pt x="1699261" y="1648073"/>
                  <a:pt x="1702393" y="1648947"/>
                  <a:pt x="1701828" y="1650874"/>
                </a:cubicBezTo>
                <a:close/>
                <a:moveTo>
                  <a:pt x="1749421" y="1694509"/>
                </a:moveTo>
                <a:cubicBezTo>
                  <a:pt x="1745913" y="1692771"/>
                  <a:pt x="1742357" y="1691033"/>
                  <a:pt x="1738744" y="1689414"/>
                </a:cubicBezTo>
                <a:cubicBezTo>
                  <a:pt x="1735460" y="1694379"/>
                  <a:pt x="1730798" y="1698717"/>
                  <a:pt x="1725972" y="1702701"/>
                </a:cubicBezTo>
                <a:cubicBezTo>
                  <a:pt x="1733953" y="1700384"/>
                  <a:pt x="1741816" y="1697783"/>
                  <a:pt x="1749421" y="1694509"/>
                </a:cubicBezTo>
                <a:close/>
                <a:moveTo>
                  <a:pt x="1543096" y="1501980"/>
                </a:moveTo>
                <a:cubicBezTo>
                  <a:pt x="1542743" y="1502595"/>
                  <a:pt x="1542402" y="1503198"/>
                  <a:pt x="1542084" y="1503801"/>
                </a:cubicBezTo>
                <a:cubicBezTo>
                  <a:pt x="1542767" y="1503801"/>
                  <a:pt x="1543461" y="1503813"/>
                  <a:pt x="1544132" y="1503777"/>
                </a:cubicBezTo>
                <a:cubicBezTo>
                  <a:pt x="1543744" y="1503198"/>
                  <a:pt x="1543402" y="1502595"/>
                  <a:pt x="1543096" y="1501980"/>
                </a:cubicBezTo>
                <a:close/>
                <a:moveTo>
                  <a:pt x="1653022" y="1599994"/>
                </a:moveTo>
                <a:cubicBezTo>
                  <a:pt x="1654999" y="1601117"/>
                  <a:pt x="1657907" y="1602169"/>
                  <a:pt x="1658013" y="1604699"/>
                </a:cubicBezTo>
                <a:cubicBezTo>
                  <a:pt x="1658037" y="1605066"/>
                  <a:pt x="1657672" y="1605361"/>
                  <a:pt x="1657354" y="1605432"/>
                </a:cubicBezTo>
                <a:cubicBezTo>
                  <a:pt x="1655529" y="1605858"/>
                  <a:pt x="1654611" y="1604522"/>
                  <a:pt x="1653140" y="1603576"/>
                </a:cubicBezTo>
                <a:cubicBezTo>
                  <a:pt x="1650561" y="1601909"/>
                  <a:pt x="1647830" y="1600905"/>
                  <a:pt x="1644899" y="1600065"/>
                </a:cubicBezTo>
                <a:cubicBezTo>
                  <a:pt x="1644287" y="1599888"/>
                  <a:pt x="1644417" y="1599072"/>
                  <a:pt x="1644946" y="1598907"/>
                </a:cubicBezTo>
                <a:cubicBezTo>
                  <a:pt x="1647642" y="1598008"/>
                  <a:pt x="1650573" y="1598599"/>
                  <a:pt x="1653022" y="1599994"/>
                </a:cubicBezTo>
                <a:close/>
                <a:moveTo>
                  <a:pt x="1600036" y="1550272"/>
                </a:moveTo>
                <a:cubicBezTo>
                  <a:pt x="1600107" y="1550461"/>
                  <a:pt x="1600095" y="1550686"/>
                  <a:pt x="1600130" y="1550875"/>
                </a:cubicBezTo>
                <a:cubicBezTo>
                  <a:pt x="1600177" y="1551100"/>
                  <a:pt x="1600213" y="1551324"/>
                  <a:pt x="1600236" y="1551573"/>
                </a:cubicBezTo>
                <a:cubicBezTo>
                  <a:pt x="1600272" y="1551998"/>
                  <a:pt x="1600248" y="1552424"/>
                  <a:pt x="1600201" y="1552885"/>
                </a:cubicBezTo>
                <a:cubicBezTo>
                  <a:pt x="1600107" y="1553653"/>
                  <a:pt x="1599907" y="1554386"/>
                  <a:pt x="1599612" y="1555095"/>
                </a:cubicBezTo>
                <a:cubicBezTo>
                  <a:pt x="1599518" y="1555320"/>
                  <a:pt x="1599459" y="1555568"/>
                  <a:pt x="1599342" y="1555769"/>
                </a:cubicBezTo>
                <a:cubicBezTo>
                  <a:pt x="1599259" y="1555911"/>
                  <a:pt x="1599165" y="1556006"/>
                  <a:pt x="1599083" y="1556124"/>
                </a:cubicBezTo>
                <a:cubicBezTo>
                  <a:pt x="1599000" y="1556254"/>
                  <a:pt x="1598894" y="1556348"/>
                  <a:pt x="1598812" y="1556467"/>
                </a:cubicBezTo>
                <a:lnTo>
                  <a:pt x="1598202" y="1557220"/>
                </a:lnTo>
                <a:lnTo>
                  <a:pt x="1597117" y="1556881"/>
                </a:lnTo>
                <a:cubicBezTo>
                  <a:pt x="1596775" y="1556006"/>
                  <a:pt x="1596811" y="1554894"/>
                  <a:pt x="1597046" y="1553807"/>
                </a:cubicBezTo>
                <a:cubicBezTo>
                  <a:pt x="1597070" y="1553700"/>
                  <a:pt x="1597081" y="1553582"/>
                  <a:pt x="1597105" y="1553464"/>
                </a:cubicBezTo>
                <a:cubicBezTo>
                  <a:pt x="1597176" y="1553216"/>
                  <a:pt x="1597235" y="1553003"/>
                  <a:pt x="1597317" y="1552766"/>
                </a:cubicBezTo>
                <a:cubicBezTo>
                  <a:pt x="1597423" y="1552518"/>
                  <a:pt x="1597564" y="1552294"/>
                  <a:pt x="1597682" y="1552057"/>
                </a:cubicBezTo>
                <a:cubicBezTo>
                  <a:pt x="1597882" y="1551703"/>
                  <a:pt x="1598059" y="1551372"/>
                  <a:pt x="1598306" y="1551076"/>
                </a:cubicBezTo>
                <a:cubicBezTo>
                  <a:pt x="1598600" y="1550745"/>
                  <a:pt x="1598918" y="1550473"/>
                  <a:pt x="1599271" y="1550260"/>
                </a:cubicBezTo>
                <a:cubicBezTo>
                  <a:pt x="1599354" y="1550213"/>
                  <a:pt x="1599401" y="1550130"/>
                  <a:pt x="1599471" y="1550083"/>
                </a:cubicBezTo>
                <a:cubicBezTo>
                  <a:pt x="1599495" y="1550083"/>
                  <a:pt x="1599507" y="1550059"/>
                  <a:pt x="1599518" y="1550048"/>
                </a:cubicBezTo>
                <a:cubicBezTo>
                  <a:pt x="1599742" y="1549941"/>
                  <a:pt x="1599966" y="1550048"/>
                  <a:pt x="1600036" y="1550272"/>
                </a:cubicBezTo>
                <a:close/>
                <a:moveTo>
                  <a:pt x="1555881" y="1508967"/>
                </a:moveTo>
                <a:cubicBezTo>
                  <a:pt x="1554079" y="1509747"/>
                  <a:pt x="1551690" y="1509546"/>
                  <a:pt x="1549983" y="1508931"/>
                </a:cubicBezTo>
                <a:cubicBezTo>
                  <a:pt x="1548912" y="1508541"/>
                  <a:pt x="1547758" y="1507749"/>
                  <a:pt x="1546652" y="1506721"/>
                </a:cubicBezTo>
                <a:cubicBezTo>
                  <a:pt x="1544615" y="1507052"/>
                  <a:pt x="1542484" y="1507170"/>
                  <a:pt x="1540377" y="1507217"/>
                </a:cubicBezTo>
                <a:lnTo>
                  <a:pt x="1540389" y="1507217"/>
                </a:lnTo>
                <a:cubicBezTo>
                  <a:pt x="1539659" y="1508801"/>
                  <a:pt x="1538988" y="1510386"/>
                  <a:pt x="1538399" y="1511993"/>
                </a:cubicBezTo>
                <a:cubicBezTo>
                  <a:pt x="1545274" y="1512454"/>
                  <a:pt x="1552479" y="1512372"/>
                  <a:pt x="1555881" y="1508967"/>
                </a:cubicBezTo>
                <a:close/>
                <a:moveTo>
                  <a:pt x="1513526" y="1469849"/>
                </a:moveTo>
                <a:cubicBezTo>
                  <a:pt x="1511254" y="1472036"/>
                  <a:pt x="1508723" y="1473998"/>
                  <a:pt x="1506015" y="1475689"/>
                </a:cubicBezTo>
                <a:cubicBezTo>
                  <a:pt x="1506404" y="1476398"/>
                  <a:pt x="1506733" y="1477036"/>
                  <a:pt x="1506969" y="1477557"/>
                </a:cubicBezTo>
                <a:cubicBezTo>
                  <a:pt x="1517222" y="1481694"/>
                  <a:pt x="1527322" y="1488633"/>
                  <a:pt x="1538117" y="1492806"/>
                </a:cubicBezTo>
                <a:cubicBezTo>
                  <a:pt x="1533738" y="1490489"/>
                  <a:pt x="1529618" y="1487629"/>
                  <a:pt x="1526204" y="1483988"/>
                </a:cubicBezTo>
                <a:cubicBezTo>
                  <a:pt x="1522166" y="1479685"/>
                  <a:pt x="1518246" y="1474105"/>
                  <a:pt x="1513526" y="1469849"/>
                </a:cubicBezTo>
                <a:close/>
                <a:moveTo>
                  <a:pt x="1662871" y="1607305"/>
                </a:moveTo>
                <a:lnTo>
                  <a:pt x="1663017" y="1607885"/>
                </a:lnTo>
                <a:lnTo>
                  <a:pt x="1662108" y="1609534"/>
                </a:lnTo>
                <a:cubicBezTo>
                  <a:pt x="1660719" y="1609309"/>
                  <a:pt x="1660083" y="1608694"/>
                  <a:pt x="1659071" y="1607678"/>
                </a:cubicBezTo>
                <a:cubicBezTo>
                  <a:pt x="1658011" y="1606614"/>
                  <a:pt x="1659601" y="1604993"/>
                  <a:pt x="1660778" y="1605774"/>
                </a:cubicBezTo>
                <a:close/>
                <a:moveTo>
                  <a:pt x="1617471" y="1564624"/>
                </a:moveTo>
                <a:cubicBezTo>
                  <a:pt x="1615305" y="1565203"/>
                  <a:pt x="1613445" y="1565806"/>
                  <a:pt x="1611750" y="1566550"/>
                </a:cubicBezTo>
                <a:cubicBezTo>
                  <a:pt x="1611444" y="1566964"/>
                  <a:pt x="1611138" y="1567402"/>
                  <a:pt x="1610761" y="1567697"/>
                </a:cubicBezTo>
                <a:cubicBezTo>
                  <a:pt x="1611903" y="1567295"/>
                  <a:pt x="1613009" y="1566811"/>
                  <a:pt x="1614163" y="1566444"/>
                </a:cubicBezTo>
                <a:cubicBezTo>
                  <a:pt x="1615152" y="1565723"/>
                  <a:pt x="1616317" y="1565179"/>
                  <a:pt x="1617471" y="1564624"/>
                </a:cubicBezTo>
                <a:close/>
                <a:moveTo>
                  <a:pt x="1559353" y="1509570"/>
                </a:moveTo>
                <a:cubicBezTo>
                  <a:pt x="1559259" y="1509735"/>
                  <a:pt x="1559177" y="1509901"/>
                  <a:pt x="1559094" y="1510066"/>
                </a:cubicBezTo>
                <a:cubicBezTo>
                  <a:pt x="1559153" y="1510054"/>
                  <a:pt x="1559200" y="1510031"/>
                  <a:pt x="1559259" y="1510007"/>
                </a:cubicBezTo>
                <a:cubicBezTo>
                  <a:pt x="1559271" y="1509842"/>
                  <a:pt x="1559317" y="1509712"/>
                  <a:pt x="1559353" y="1509570"/>
                </a:cubicBezTo>
                <a:close/>
                <a:moveTo>
                  <a:pt x="1566581" y="1516119"/>
                </a:moveTo>
                <a:cubicBezTo>
                  <a:pt x="1565510" y="1517348"/>
                  <a:pt x="1563885" y="1518070"/>
                  <a:pt x="1562226" y="1518211"/>
                </a:cubicBezTo>
                <a:cubicBezTo>
                  <a:pt x="1563026" y="1518542"/>
                  <a:pt x="1563650" y="1519405"/>
                  <a:pt x="1563273" y="1520469"/>
                </a:cubicBezTo>
                <a:cubicBezTo>
                  <a:pt x="1561931" y="1524382"/>
                  <a:pt x="1561602" y="1528012"/>
                  <a:pt x="1557964" y="1530695"/>
                </a:cubicBezTo>
                <a:cubicBezTo>
                  <a:pt x="1557329" y="1531168"/>
                  <a:pt x="1556528" y="1530707"/>
                  <a:pt x="1556552" y="1529939"/>
                </a:cubicBezTo>
                <a:cubicBezTo>
                  <a:pt x="1556610" y="1527633"/>
                  <a:pt x="1558565" y="1526298"/>
                  <a:pt x="1559000" y="1524111"/>
                </a:cubicBezTo>
                <a:cubicBezTo>
                  <a:pt x="1559330" y="1522432"/>
                  <a:pt x="1559448" y="1520741"/>
                  <a:pt x="1560071" y="1519122"/>
                </a:cubicBezTo>
                <a:cubicBezTo>
                  <a:pt x="1560236" y="1518684"/>
                  <a:pt x="1560519" y="1518436"/>
                  <a:pt x="1560837" y="1518271"/>
                </a:cubicBezTo>
                <a:cubicBezTo>
                  <a:pt x="1558588" y="1518117"/>
                  <a:pt x="1555068" y="1517337"/>
                  <a:pt x="1554233" y="1515173"/>
                </a:cubicBezTo>
                <a:cubicBezTo>
                  <a:pt x="1549877" y="1517053"/>
                  <a:pt x="1543673" y="1516107"/>
                  <a:pt x="1537163" y="1515623"/>
                </a:cubicBezTo>
                <a:cubicBezTo>
                  <a:pt x="1535139" y="1522136"/>
                  <a:pt x="1533950" y="1528697"/>
                  <a:pt x="1532831" y="1535128"/>
                </a:cubicBezTo>
                <a:cubicBezTo>
                  <a:pt x="1537729" y="1528768"/>
                  <a:pt x="1540448" y="1523921"/>
                  <a:pt x="1544344" y="1523176"/>
                </a:cubicBezTo>
                <a:cubicBezTo>
                  <a:pt x="1544862" y="1523070"/>
                  <a:pt x="1545168" y="1523567"/>
                  <a:pt x="1544968" y="1524016"/>
                </a:cubicBezTo>
                <a:cubicBezTo>
                  <a:pt x="1544709" y="1524583"/>
                  <a:pt x="1533102" y="1540909"/>
                  <a:pt x="1531748" y="1541867"/>
                </a:cubicBezTo>
                <a:cubicBezTo>
                  <a:pt x="1531878" y="1542044"/>
                  <a:pt x="1532043" y="1542198"/>
                  <a:pt x="1532172" y="1542375"/>
                </a:cubicBezTo>
                <a:cubicBezTo>
                  <a:pt x="1532902" y="1541228"/>
                  <a:pt x="1533985" y="1540365"/>
                  <a:pt x="1535492" y="1540034"/>
                </a:cubicBezTo>
                <a:cubicBezTo>
                  <a:pt x="1539012" y="1538036"/>
                  <a:pt x="1539377" y="1537954"/>
                  <a:pt x="1540365" y="1537587"/>
                </a:cubicBezTo>
                <a:cubicBezTo>
                  <a:pt x="1542614" y="1535530"/>
                  <a:pt x="1544144" y="1531121"/>
                  <a:pt x="1546781" y="1531156"/>
                </a:cubicBezTo>
                <a:cubicBezTo>
                  <a:pt x="1547005" y="1531156"/>
                  <a:pt x="1547275" y="1531310"/>
                  <a:pt x="1547264" y="1531582"/>
                </a:cubicBezTo>
                <a:cubicBezTo>
                  <a:pt x="1547134" y="1534053"/>
                  <a:pt x="1544344" y="1539041"/>
                  <a:pt x="1541448" y="1541323"/>
                </a:cubicBezTo>
                <a:cubicBezTo>
                  <a:pt x="1542637" y="1542044"/>
                  <a:pt x="1543756" y="1542931"/>
                  <a:pt x="1544815" y="1543841"/>
                </a:cubicBezTo>
                <a:cubicBezTo>
                  <a:pt x="1547982" y="1542221"/>
                  <a:pt x="1550160" y="1539904"/>
                  <a:pt x="1552031" y="1536866"/>
                </a:cubicBezTo>
                <a:cubicBezTo>
                  <a:pt x="1553126" y="1535093"/>
                  <a:pt x="1554280" y="1532090"/>
                  <a:pt x="1556387" y="1531416"/>
                </a:cubicBezTo>
                <a:cubicBezTo>
                  <a:pt x="1556575" y="1531357"/>
                  <a:pt x="1556787" y="1531523"/>
                  <a:pt x="1556822" y="1531700"/>
                </a:cubicBezTo>
                <a:cubicBezTo>
                  <a:pt x="1557093" y="1533060"/>
                  <a:pt x="1556481" y="1534029"/>
                  <a:pt x="1555881" y="1535235"/>
                </a:cubicBezTo>
                <a:cubicBezTo>
                  <a:pt x="1553609" y="1539751"/>
                  <a:pt x="1552502" y="1542682"/>
                  <a:pt x="1547440" y="1546028"/>
                </a:cubicBezTo>
                <a:cubicBezTo>
                  <a:pt x="1548147" y="1546584"/>
                  <a:pt x="1548570" y="1546903"/>
                  <a:pt x="1549889" y="1547435"/>
                </a:cubicBezTo>
                <a:cubicBezTo>
                  <a:pt x="1550513" y="1546749"/>
                  <a:pt x="1551513" y="1546359"/>
                  <a:pt x="1552219" y="1545780"/>
                </a:cubicBezTo>
                <a:cubicBezTo>
                  <a:pt x="1553103" y="1545059"/>
                  <a:pt x="1554044" y="1544326"/>
                  <a:pt x="1554786" y="1543451"/>
                </a:cubicBezTo>
                <a:cubicBezTo>
                  <a:pt x="1556575" y="1541311"/>
                  <a:pt x="1557246" y="1537552"/>
                  <a:pt x="1559836" y="1536216"/>
                </a:cubicBezTo>
                <a:cubicBezTo>
                  <a:pt x="1560107" y="1536074"/>
                  <a:pt x="1560472" y="1536110"/>
                  <a:pt x="1560719" y="1536299"/>
                </a:cubicBezTo>
                <a:cubicBezTo>
                  <a:pt x="1560742" y="1536311"/>
                  <a:pt x="1560766" y="1536334"/>
                  <a:pt x="1560790" y="1536346"/>
                </a:cubicBezTo>
                <a:cubicBezTo>
                  <a:pt x="1561955" y="1537611"/>
                  <a:pt x="1559506" y="1541583"/>
                  <a:pt x="1558776" y="1542907"/>
                </a:cubicBezTo>
                <a:cubicBezTo>
                  <a:pt x="1558741" y="1542954"/>
                  <a:pt x="1558706" y="1543025"/>
                  <a:pt x="1558682" y="1543061"/>
                </a:cubicBezTo>
                <a:cubicBezTo>
                  <a:pt x="1557635" y="1545011"/>
                  <a:pt x="1556175" y="1546572"/>
                  <a:pt x="1554515" y="1547931"/>
                </a:cubicBezTo>
                <a:cubicBezTo>
                  <a:pt x="1554386" y="1548038"/>
                  <a:pt x="1554291" y="1548168"/>
                  <a:pt x="1554162" y="1548274"/>
                </a:cubicBezTo>
                <a:cubicBezTo>
                  <a:pt x="1554303" y="1548274"/>
                  <a:pt x="1554444" y="1548262"/>
                  <a:pt x="1554586" y="1548250"/>
                </a:cubicBezTo>
                <a:cubicBezTo>
                  <a:pt x="1554762" y="1548250"/>
                  <a:pt x="1554939" y="1548250"/>
                  <a:pt x="1555115" y="1548239"/>
                </a:cubicBezTo>
                <a:cubicBezTo>
                  <a:pt x="1556316" y="1546335"/>
                  <a:pt x="1558494" y="1544775"/>
                  <a:pt x="1560048" y="1543202"/>
                </a:cubicBezTo>
                <a:cubicBezTo>
                  <a:pt x="1560224" y="1543025"/>
                  <a:pt x="1560436" y="1542848"/>
                  <a:pt x="1560589" y="1542671"/>
                </a:cubicBezTo>
                <a:cubicBezTo>
                  <a:pt x="1560872" y="1542340"/>
                  <a:pt x="1561119" y="1541985"/>
                  <a:pt x="1561402" y="1541654"/>
                </a:cubicBezTo>
                <a:cubicBezTo>
                  <a:pt x="1562944" y="1539762"/>
                  <a:pt x="1564345" y="1537788"/>
                  <a:pt x="1565910" y="1535920"/>
                </a:cubicBezTo>
                <a:cubicBezTo>
                  <a:pt x="1566098" y="1535696"/>
                  <a:pt x="1566499" y="1535849"/>
                  <a:pt x="1566440" y="1536157"/>
                </a:cubicBezTo>
                <a:cubicBezTo>
                  <a:pt x="1565957" y="1538935"/>
                  <a:pt x="1564521" y="1541441"/>
                  <a:pt x="1562849" y="1543711"/>
                </a:cubicBezTo>
                <a:cubicBezTo>
                  <a:pt x="1562707" y="1543888"/>
                  <a:pt x="1562567" y="1544089"/>
                  <a:pt x="1562426" y="1544267"/>
                </a:cubicBezTo>
                <a:cubicBezTo>
                  <a:pt x="1562308" y="1544432"/>
                  <a:pt x="1562190" y="1544598"/>
                  <a:pt x="1562061" y="1544751"/>
                </a:cubicBezTo>
                <a:cubicBezTo>
                  <a:pt x="1561543" y="1545413"/>
                  <a:pt x="1560954" y="1546205"/>
                  <a:pt x="1560342" y="1547021"/>
                </a:cubicBezTo>
                <a:cubicBezTo>
                  <a:pt x="1561331" y="1546584"/>
                  <a:pt x="1562261" y="1545992"/>
                  <a:pt x="1563167" y="1545319"/>
                </a:cubicBezTo>
                <a:cubicBezTo>
                  <a:pt x="1563721" y="1544893"/>
                  <a:pt x="1564262" y="1544420"/>
                  <a:pt x="1564768" y="1543900"/>
                </a:cubicBezTo>
                <a:cubicBezTo>
                  <a:pt x="1567076" y="1541536"/>
                  <a:pt x="1568759" y="1538107"/>
                  <a:pt x="1569277" y="1533462"/>
                </a:cubicBezTo>
                <a:cubicBezTo>
                  <a:pt x="1569724" y="1529383"/>
                  <a:pt x="1569289" y="1524394"/>
                  <a:pt x="1567464" y="1518294"/>
                </a:cubicBezTo>
                <a:cubicBezTo>
                  <a:pt x="1567240" y="1517561"/>
                  <a:pt x="1566923" y="1516840"/>
                  <a:pt x="1566581" y="1516119"/>
                </a:cubicBezTo>
                <a:close/>
                <a:moveTo>
                  <a:pt x="1661601" y="1602255"/>
                </a:moveTo>
                <a:cubicBezTo>
                  <a:pt x="1657698" y="1597470"/>
                  <a:pt x="1651762" y="1594278"/>
                  <a:pt x="1644782" y="1593409"/>
                </a:cubicBezTo>
                <a:cubicBezTo>
                  <a:pt x="1642710" y="1593149"/>
                  <a:pt x="1639261" y="1593008"/>
                  <a:pt x="1637411" y="1591802"/>
                </a:cubicBezTo>
                <a:cubicBezTo>
                  <a:pt x="1633763" y="1589437"/>
                  <a:pt x="1631020" y="1585938"/>
                  <a:pt x="1627371" y="1583668"/>
                </a:cubicBezTo>
                <a:cubicBezTo>
                  <a:pt x="1625205" y="1582321"/>
                  <a:pt x="1622874" y="1581588"/>
                  <a:pt x="1620484" y="1581339"/>
                </a:cubicBezTo>
                <a:cubicBezTo>
                  <a:pt x="1619884" y="1581280"/>
                  <a:pt x="1619296" y="1581257"/>
                  <a:pt x="1618695" y="1581257"/>
                </a:cubicBezTo>
                <a:cubicBezTo>
                  <a:pt x="1618789" y="1581493"/>
                  <a:pt x="1618836" y="1581694"/>
                  <a:pt x="1618931" y="1581919"/>
                </a:cubicBezTo>
                <a:cubicBezTo>
                  <a:pt x="1621426" y="1588409"/>
                  <a:pt x="1618471" y="1592653"/>
                  <a:pt x="1615717" y="1592369"/>
                </a:cubicBezTo>
                <a:cubicBezTo>
                  <a:pt x="1617518" y="1593516"/>
                  <a:pt x="1619201" y="1595053"/>
                  <a:pt x="1620720" y="1596625"/>
                </a:cubicBezTo>
                <a:cubicBezTo>
                  <a:pt x="1621014" y="1596897"/>
                  <a:pt x="1621261" y="1597240"/>
                  <a:pt x="1621544" y="1597523"/>
                </a:cubicBezTo>
                <a:cubicBezTo>
                  <a:pt x="1621921" y="1596944"/>
                  <a:pt x="1622321" y="1596400"/>
                  <a:pt x="1622733" y="1595998"/>
                </a:cubicBezTo>
                <a:cubicBezTo>
                  <a:pt x="1624087" y="1594686"/>
                  <a:pt x="1625723" y="1593066"/>
                  <a:pt x="1627782" y="1593374"/>
                </a:cubicBezTo>
                <a:cubicBezTo>
                  <a:pt x="1629572" y="1593646"/>
                  <a:pt x="1631020" y="1595443"/>
                  <a:pt x="1631056" y="1597240"/>
                </a:cubicBezTo>
                <a:cubicBezTo>
                  <a:pt x="1631138" y="1602004"/>
                  <a:pt x="1628960" y="1605728"/>
                  <a:pt x="1624216" y="1607631"/>
                </a:cubicBezTo>
                <a:cubicBezTo>
                  <a:pt x="1623745" y="1607808"/>
                  <a:pt x="1623310" y="1607796"/>
                  <a:pt x="1622898" y="1607702"/>
                </a:cubicBezTo>
                <a:cubicBezTo>
                  <a:pt x="1623887" y="1610078"/>
                  <a:pt x="1624699" y="1612667"/>
                  <a:pt x="1624699" y="1614689"/>
                </a:cubicBezTo>
                <a:cubicBezTo>
                  <a:pt x="1626335" y="1615173"/>
                  <a:pt x="1629054" y="1616426"/>
                  <a:pt x="1628819" y="1618117"/>
                </a:cubicBezTo>
                <a:cubicBezTo>
                  <a:pt x="1631244" y="1620930"/>
                  <a:pt x="1630055" y="1625174"/>
                  <a:pt x="1626841" y="1626227"/>
                </a:cubicBezTo>
                <a:cubicBezTo>
                  <a:pt x="1626629" y="1626285"/>
                  <a:pt x="1626394" y="1626297"/>
                  <a:pt x="1626170" y="1626333"/>
                </a:cubicBezTo>
                <a:cubicBezTo>
                  <a:pt x="1626276" y="1626676"/>
                  <a:pt x="1626359" y="1627030"/>
                  <a:pt x="1626476" y="1627373"/>
                </a:cubicBezTo>
                <a:cubicBezTo>
                  <a:pt x="1629101" y="1631688"/>
                  <a:pt x="1632080" y="1633154"/>
                  <a:pt x="1635882" y="1634230"/>
                </a:cubicBezTo>
                <a:cubicBezTo>
                  <a:pt x="1638095" y="1634856"/>
                  <a:pt x="1640579" y="1635353"/>
                  <a:pt x="1643451" y="1636192"/>
                </a:cubicBezTo>
                <a:cubicBezTo>
                  <a:pt x="1644770" y="1636582"/>
                  <a:pt x="1646995" y="1636771"/>
                  <a:pt x="1648243" y="1637895"/>
                </a:cubicBezTo>
                <a:cubicBezTo>
                  <a:pt x="1655105" y="1644065"/>
                  <a:pt x="1659096" y="1642907"/>
                  <a:pt x="1661603" y="1638899"/>
                </a:cubicBezTo>
                <a:cubicBezTo>
                  <a:pt x="1662239" y="1637871"/>
                  <a:pt x="1662792" y="1636677"/>
                  <a:pt x="1663252" y="1635341"/>
                </a:cubicBezTo>
                <a:cubicBezTo>
                  <a:pt x="1663357" y="1635057"/>
                  <a:pt x="1663462" y="1634785"/>
                  <a:pt x="1663546" y="1634490"/>
                </a:cubicBezTo>
                <a:cubicBezTo>
                  <a:pt x="1663981" y="1633107"/>
                  <a:pt x="1664346" y="1631629"/>
                  <a:pt x="1664664" y="1630116"/>
                </a:cubicBezTo>
                <a:cubicBezTo>
                  <a:pt x="1665335" y="1626829"/>
                  <a:pt x="1665782" y="1623425"/>
                  <a:pt x="1666230" y="1620658"/>
                </a:cubicBezTo>
                <a:lnTo>
                  <a:pt x="1663017" y="1607885"/>
                </a:lnTo>
                <a:lnTo>
                  <a:pt x="1663203" y="1607548"/>
                </a:lnTo>
                <a:lnTo>
                  <a:pt x="1662871" y="1607305"/>
                </a:lnTo>
                <a:close/>
                <a:moveTo>
                  <a:pt x="1668443" y="1608411"/>
                </a:moveTo>
                <a:lnTo>
                  <a:pt x="1668443" y="1608423"/>
                </a:lnTo>
                <a:lnTo>
                  <a:pt x="1668443" y="1608424"/>
                </a:lnTo>
                <a:lnTo>
                  <a:pt x="1668973" y="1621332"/>
                </a:lnTo>
                <a:cubicBezTo>
                  <a:pt x="1668466" y="1622940"/>
                  <a:pt x="1668102" y="1625434"/>
                  <a:pt x="1667666" y="1628260"/>
                </a:cubicBezTo>
                <a:cubicBezTo>
                  <a:pt x="1668230" y="1627917"/>
                  <a:pt x="1668761" y="1627574"/>
                  <a:pt x="1669243" y="1627231"/>
                </a:cubicBezTo>
                <a:cubicBezTo>
                  <a:pt x="1673093" y="1624465"/>
                  <a:pt x="1673975" y="1620729"/>
                  <a:pt x="1676153" y="1617668"/>
                </a:cubicBezTo>
                <a:lnTo>
                  <a:pt x="1668443" y="1608424"/>
                </a:lnTo>
                <a:close/>
                <a:moveTo>
                  <a:pt x="1330568" y="1296271"/>
                </a:moveTo>
                <a:cubicBezTo>
                  <a:pt x="1329473" y="1296803"/>
                  <a:pt x="1328449" y="1297323"/>
                  <a:pt x="1327401" y="1297855"/>
                </a:cubicBezTo>
                <a:cubicBezTo>
                  <a:pt x="1324081" y="1299522"/>
                  <a:pt x="1321021" y="1301129"/>
                  <a:pt x="1318195" y="1302666"/>
                </a:cubicBezTo>
                <a:cubicBezTo>
                  <a:pt x="1317230" y="1303198"/>
                  <a:pt x="1316300" y="1303706"/>
                  <a:pt x="1315394" y="1304215"/>
                </a:cubicBezTo>
                <a:cubicBezTo>
                  <a:pt x="1311109" y="1306615"/>
                  <a:pt x="1307389" y="1308861"/>
                  <a:pt x="1304187" y="1310953"/>
                </a:cubicBezTo>
                <a:cubicBezTo>
                  <a:pt x="1300385" y="1313436"/>
                  <a:pt x="1297289" y="1315717"/>
                  <a:pt x="1294734" y="1317833"/>
                </a:cubicBezTo>
                <a:cubicBezTo>
                  <a:pt x="1294699" y="1317857"/>
                  <a:pt x="1294664" y="1317881"/>
                  <a:pt x="1294628" y="1317916"/>
                </a:cubicBezTo>
                <a:cubicBezTo>
                  <a:pt x="1294028" y="1318413"/>
                  <a:pt x="1293463" y="1318909"/>
                  <a:pt x="1292921" y="1319382"/>
                </a:cubicBezTo>
                <a:cubicBezTo>
                  <a:pt x="1293498" y="1320280"/>
                  <a:pt x="1294040" y="1321179"/>
                  <a:pt x="1294558" y="1322089"/>
                </a:cubicBezTo>
                <a:cubicBezTo>
                  <a:pt x="1294581" y="1322066"/>
                  <a:pt x="1294593" y="1322030"/>
                  <a:pt x="1294605" y="1322006"/>
                </a:cubicBezTo>
                <a:cubicBezTo>
                  <a:pt x="1294899" y="1321616"/>
                  <a:pt x="1295217" y="1321333"/>
                  <a:pt x="1295582" y="1321368"/>
                </a:cubicBezTo>
                <a:cubicBezTo>
                  <a:pt x="1297489" y="1321510"/>
                  <a:pt x="1297383" y="1324111"/>
                  <a:pt x="1296971" y="1326700"/>
                </a:cubicBezTo>
                <a:cubicBezTo>
                  <a:pt x="1297265" y="1327326"/>
                  <a:pt x="1297571" y="1327941"/>
                  <a:pt x="1297830" y="1328568"/>
                </a:cubicBezTo>
                <a:cubicBezTo>
                  <a:pt x="1298678" y="1327527"/>
                  <a:pt x="1299537" y="1326487"/>
                  <a:pt x="1300420" y="1325482"/>
                </a:cubicBezTo>
                <a:cubicBezTo>
                  <a:pt x="1300479" y="1325423"/>
                  <a:pt x="1300526" y="1325352"/>
                  <a:pt x="1300585" y="1325293"/>
                </a:cubicBezTo>
                <a:cubicBezTo>
                  <a:pt x="1300714" y="1325151"/>
                  <a:pt x="1300820" y="1324997"/>
                  <a:pt x="1300950" y="1324855"/>
                </a:cubicBezTo>
                <a:cubicBezTo>
                  <a:pt x="1302021" y="1322657"/>
                  <a:pt x="1302621" y="1320174"/>
                  <a:pt x="1302845" y="1317751"/>
                </a:cubicBezTo>
                <a:cubicBezTo>
                  <a:pt x="1302927" y="1316923"/>
                  <a:pt x="1303469" y="1316379"/>
                  <a:pt x="1304105" y="1316143"/>
                </a:cubicBezTo>
                <a:cubicBezTo>
                  <a:pt x="1305329" y="1315682"/>
                  <a:pt x="1306965" y="1316403"/>
                  <a:pt x="1306694" y="1318815"/>
                </a:cubicBezTo>
                <a:cubicBezTo>
                  <a:pt x="1306706" y="1318637"/>
                  <a:pt x="1308272" y="1317089"/>
                  <a:pt x="1310567" y="1314878"/>
                </a:cubicBezTo>
                <a:cubicBezTo>
                  <a:pt x="1311968" y="1313542"/>
                  <a:pt x="1313640" y="1311946"/>
                  <a:pt x="1315417" y="1310279"/>
                </a:cubicBezTo>
                <a:cubicBezTo>
                  <a:pt x="1316712" y="1309050"/>
                  <a:pt x="1318054" y="1307797"/>
                  <a:pt x="1319396" y="1306532"/>
                </a:cubicBezTo>
                <a:cubicBezTo>
                  <a:pt x="1321998" y="1304108"/>
                  <a:pt x="1324552" y="1301744"/>
                  <a:pt x="1326554" y="1299900"/>
                </a:cubicBezTo>
                <a:cubicBezTo>
                  <a:pt x="1328837" y="1297796"/>
                  <a:pt x="1330426" y="1296353"/>
                  <a:pt x="1330568" y="1296271"/>
                </a:cubicBezTo>
                <a:close/>
                <a:moveTo>
                  <a:pt x="1562791" y="1509061"/>
                </a:moveTo>
                <a:cubicBezTo>
                  <a:pt x="1562744" y="1509014"/>
                  <a:pt x="1562673" y="1509014"/>
                  <a:pt x="1562626" y="1508967"/>
                </a:cubicBezTo>
                <a:cubicBezTo>
                  <a:pt x="1562520" y="1509144"/>
                  <a:pt x="1562426" y="1509333"/>
                  <a:pt x="1562308" y="1509499"/>
                </a:cubicBezTo>
                <a:cubicBezTo>
                  <a:pt x="1562578" y="1509499"/>
                  <a:pt x="1562849" y="1509511"/>
                  <a:pt x="1563120" y="1509511"/>
                </a:cubicBezTo>
                <a:cubicBezTo>
                  <a:pt x="1563002" y="1509369"/>
                  <a:pt x="1562920" y="1509191"/>
                  <a:pt x="1562791" y="1509061"/>
                </a:cubicBezTo>
                <a:close/>
                <a:moveTo>
                  <a:pt x="1536304" y="1481836"/>
                </a:moveTo>
                <a:cubicBezTo>
                  <a:pt x="1529712" y="1476717"/>
                  <a:pt x="1523202" y="1471539"/>
                  <a:pt x="1517587" y="1465309"/>
                </a:cubicBezTo>
                <a:cubicBezTo>
                  <a:pt x="1517045" y="1466007"/>
                  <a:pt x="1516492" y="1466669"/>
                  <a:pt x="1515915" y="1467331"/>
                </a:cubicBezTo>
                <a:cubicBezTo>
                  <a:pt x="1518399" y="1469506"/>
                  <a:pt x="1520730" y="1472024"/>
                  <a:pt x="1523131" y="1474814"/>
                </a:cubicBezTo>
                <a:cubicBezTo>
                  <a:pt x="1526981" y="1479306"/>
                  <a:pt x="1531289" y="1483148"/>
                  <a:pt x="1535927" y="1486517"/>
                </a:cubicBezTo>
                <a:cubicBezTo>
                  <a:pt x="1535845" y="1486033"/>
                  <a:pt x="1535727" y="1485619"/>
                  <a:pt x="1535739" y="1485004"/>
                </a:cubicBezTo>
                <a:cubicBezTo>
                  <a:pt x="1535751" y="1483952"/>
                  <a:pt x="1535974" y="1482876"/>
                  <a:pt x="1536304" y="1481836"/>
                </a:cubicBezTo>
                <a:close/>
                <a:moveTo>
                  <a:pt x="1719215" y="1649645"/>
                </a:moveTo>
                <a:cubicBezTo>
                  <a:pt x="1717932" y="1651229"/>
                  <a:pt x="1716625" y="1652683"/>
                  <a:pt x="1715282" y="1654007"/>
                </a:cubicBezTo>
                <a:cubicBezTo>
                  <a:pt x="1715129" y="1656005"/>
                  <a:pt x="1715071" y="1658074"/>
                  <a:pt x="1715295" y="1660486"/>
                </a:cubicBezTo>
                <a:cubicBezTo>
                  <a:pt x="1715460" y="1662117"/>
                  <a:pt x="1715565" y="1663276"/>
                  <a:pt x="1715248" y="1664836"/>
                </a:cubicBezTo>
                <a:cubicBezTo>
                  <a:pt x="1715130" y="1665392"/>
                  <a:pt x="1714424" y="1665416"/>
                  <a:pt x="1714212" y="1664931"/>
                </a:cubicBezTo>
                <a:cubicBezTo>
                  <a:pt x="1713070" y="1662283"/>
                  <a:pt x="1713035" y="1658973"/>
                  <a:pt x="1713129" y="1655982"/>
                </a:cubicBezTo>
                <a:cubicBezTo>
                  <a:pt x="1712411" y="1656596"/>
                  <a:pt x="1711669" y="1657188"/>
                  <a:pt x="1710927" y="1657720"/>
                </a:cubicBezTo>
                <a:cubicBezTo>
                  <a:pt x="1710398" y="1658098"/>
                  <a:pt x="1709856" y="1658429"/>
                  <a:pt x="1709315" y="1658760"/>
                </a:cubicBezTo>
                <a:cubicBezTo>
                  <a:pt x="1709150" y="1659871"/>
                  <a:pt x="1709009" y="1660982"/>
                  <a:pt x="1708938" y="1662094"/>
                </a:cubicBezTo>
                <a:cubicBezTo>
                  <a:pt x="1708726" y="1665806"/>
                  <a:pt x="1709009" y="1669317"/>
                  <a:pt x="1709468" y="1672981"/>
                </a:cubicBezTo>
                <a:cubicBezTo>
                  <a:pt x="1709609" y="1674128"/>
                  <a:pt x="1707690" y="1674400"/>
                  <a:pt x="1707466" y="1673277"/>
                </a:cubicBezTo>
                <a:cubicBezTo>
                  <a:pt x="1706713" y="1669447"/>
                  <a:pt x="1706207" y="1664682"/>
                  <a:pt x="1706653" y="1660202"/>
                </a:cubicBezTo>
                <a:cubicBezTo>
                  <a:pt x="1705524" y="1660734"/>
                  <a:pt x="1704382" y="1661195"/>
                  <a:pt x="1703204" y="1661514"/>
                </a:cubicBezTo>
                <a:cubicBezTo>
                  <a:pt x="1703017" y="1662105"/>
                  <a:pt x="1702852" y="1662661"/>
                  <a:pt x="1702770" y="1663169"/>
                </a:cubicBezTo>
                <a:cubicBezTo>
                  <a:pt x="1702251" y="1666349"/>
                  <a:pt x="1702734" y="1670014"/>
                  <a:pt x="1701663" y="1673017"/>
                </a:cubicBezTo>
                <a:cubicBezTo>
                  <a:pt x="1701439" y="1673655"/>
                  <a:pt x="1700615" y="1673702"/>
                  <a:pt x="1700368" y="1673052"/>
                </a:cubicBezTo>
                <a:cubicBezTo>
                  <a:pt x="1699226" y="1669967"/>
                  <a:pt x="1699933" y="1665699"/>
                  <a:pt x="1700498" y="1662519"/>
                </a:cubicBezTo>
                <a:cubicBezTo>
                  <a:pt x="1700521" y="1662354"/>
                  <a:pt x="1700592" y="1662200"/>
                  <a:pt x="1700627" y="1662034"/>
                </a:cubicBezTo>
                <a:cubicBezTo>
                  <a:pt x="1699438" y="1662200"/>
                  <a:pt x="1698237" y="1662247"/>
                  <a:pt x="1697012" y="1662188"/>
                </a:cubicBezTo>
                <a:cubicBezTo>
                  <a:pt x="1696754" y="1663808"/>
                  <a:pt x="1696507" y="1665427"/>
                  <a:pt x="1696436" y="1667082"/>
                </a:cubicBezTo>
                <a:cubicBezTo>
                  <a:pt x="1696283" y="1670983"/>
                  <a:pt x="1696707" y="1674885"/>
                  <a:pt x="1696660" y="1678786"/>
                </a:cubicBezTo>
                <a:cubicBezTo>
                  <a:pt x="1696660" y="1678880"/>
                  <a:pt x="1696660" y="1678975"/>
                  <a:pt x="1696660" y="1679070"/>
                </a:cubicBezTo>
                <a:cubicBezTo>
                  <a:pt x="1696648" y="1680015"/>
                  <a:pt x="1695247" y="1680323"/>
                  <a:pt x="1695000" y="1679341"/>
                </a:cubicBezTo>
                <a:cubicBezTo>
                  <a:pt x="1694871" y="1678857"/>
                  <a:pt x="1694765" y="1678278"/>
                  <a:pt x="1694647" y="1677746"/>
                </a:cubicBezTo>
                <a:cubicBezTo>
                  <a:pt x="1693623" y="1673277"/>
                  <a:pt x="1692939" y="1667650"/>
                  <a:pt x="1694212" y="1662945"/>
                </a:cubicBezTo>
                <a:cubicBezTo>
                  <a:pt x="1693305" y="1663725"/>
                  <a:pt x="1692493" y="1664576"/>
                  <a:pt x="1691716" y="1665474"/>
                </a:cubicBezTo>
                <a:cubicBezTo>
                  <a:pt x="1691374" y="1668052"/>
                  <a:pt x="1691173" y="1670641"/>
                  <a:pt x="1691351" y="1673265"/>
                </a:cubicBezTo>
                <a:cubicBezTo>
                  <a:pt x="1691527" y="1675972"/>
                  <a:pt x="1692293" y="1678809"/>
                  <a:pt x="1691963" y="1681493"/>
                </a:cubicBezTo>
                <a:cubicBezTo>
                  <a:pt x="1691939" y="1681741"/>
                  <a:pt x="1691951" y="1682001"/>
                  <a:pt x="1691904" y="1682250"/>
                </a:cubicBezTo>
                <a:cubicBezTo>
                  <a:pt x="1691822" y="1682592"/>
                  <a:pt x="1691492" y="1682675"/>
                  <a:pt x="1691198" y="1682569"/>
                </a:cubicBezTo>
                <a:cubicBezTo>
                  <a:pt x="1691104" y="1682533"/>
                  <a:pt x="1690998" y="1682557"/>
                  <a:pt x="1690927" y="1682462"/>
                </a:cubicBezTo>
                <a:cubicBezTo>
                  <a:pt x="1688737" y="1679282"/>
                  <a:pt x="1689020" y="1674223"/>
                  <a:pt x="1689173" y="1670499"/>
                </a:cubicBezTo>
                <a:cubicBezTo>
                  <a:pt x="1689197" y="1669943"/>
                  <a:pt x="1689256" y="1669399"/>
                  <a:pt x="1689313" y="1668867"/>
                </a:cubicBezTo>
                <a:cubicBezTo>
                  <a:pt x="1687219" y="1672709"/>
                  <a:pt x="1686160" y="1677805"/>
                  <a:pt x="1686772" y="1685240"/>
                </a:cubicBezTo>
                <a:cubicBezTo>
                  <a:pt x="1686854" y="1686151"/>
                  <a:pt x="1686984" y="1687073"/>
                  <a:pt x="1687125" y="1688007"/>
                </a:cubicBezTo>
                <a:cubicBezTo>
                  <a:pt x="1687325" y="1689390"/>
                  <a:pt x="1687596" y="1690761"/>
                  <a:pt x="1687937" y="1692144"/>
                </a:cubicBezTo>
                <a:cubicBezTo>
                  <a:pt x="1688620" y="1694899"/>
                  <a:pt x="1689550" y="1697606"/>
                  <a:pt x="1690774" y="1700006"/>
                </a:cubicBezTo>
                <a:cubicBezTo>
                  <a:pt x="1691245" y="1699616"/>
                  <a:pt x="1691398" y="1699131"/>
                  <a:pt x="1691563" y="1698540"/>
                </a:cubicBezTo>
                <a:cubicBezTo>
                  <a:pt x="1694317" y="1688834"/>
                  <a:pt x="1699309" y="1688740"/>
                  <a:pt x="1707490" y="1682131"/>
                </a:cubicBezTo>
                <a:cubicBezTo>
                  <a:pt x="1711634" y="1678774"/>
                  <a:pt x="1714906" y="1674731"/>
                  <a:pt x="1716943" y="1669990"/>
                </a:cubicBezTo>
                <a:cubicBezTo>
                  <a:pt x="1717767" y="1668087"/>
                  <a:pt x="1718438" y="1666089"/>
                  <a:pt x="1718803" y="1663938"/>
                </a:cubicBezTo>
                <a:cubicBezTo>
                  <a:pt x="1719003" y="1662756"/>
                  <a:pt x="1719003" y="1656171"/>
                  <a:pt x="1719215" y="1649645"/>
                </a:cubicBezTo>
                <a:close/>
                <a:moveTo>
                  <a:pt x="1548582" y="1491636"/>
                </a:moveTo>
                <a:cubicBezTo>
                  <a:pt x="1548041" y="1491163"/>
                  <a:pt x="1547546" y="1490714"/>
                  <a:pt x="1547099" y="1490348"/>
                </a:cubicBezTo>
                <a:cubicBezTo>
                  <a:pt x="1546216" y="1489626"/>
                  <a:pt x="1545333" y="1488917"/>
                  <a:pt x="1544438" y="1488208"/>
                </a:cubicBezTo>
                <a:cubicBezTo>
                  <a:pt x="1543132" y="1488858"/>
                  <a:pt x="1541754" y="1489378"/>
                  <a:pt x="1540448" y="1489568"/>
                </a:cubicBezTo>
                <a:cubicBezTo>
                  <a:pt x="1541896" y="1490489"/>
                  <a:pt x="1543367" y="1491353"/>
                  <a:pt x="1544862" y="1492180"/>
                </a:cubicBezTo>
                <a:cubicBezTo>
                  <a:pt x="1546051" y="1491577"/>
                  <a:pt x="1547334" y="1491435"/>
                  <a:pt x="1548582" y="1491636"/>
                </a:cubicBezTo>
                <a:close/>
                <a:moveTo>
                  <a:pt x="1557529" y="1497795"/>
                </a:moveTo>
                <a:cubicBezTo>
                  <a:pt x="1556693" y="1497512"/>
                  <a:pt x="1555857" y="1497133"/>
                  <a:pt x="1555021" y="1496649"/>
                </a:cubicBezTo>
                <a:cubicBezTo>
                  <a:pt x="1555139" y="1496850"/>
                  <a:pt x="1555268" y="1497039"/>
                  <a:pt x="1555386" y="1497263"/>
                </a:cubicBezTo>
                <a:cubicBezTo>
                  <a:pt x="1555845" y="1497452"/>
                  <a:pt x="1556293" y="1497653"/>
                  <a:pt x="1556740" y="1497843"/>
                </a:cubicBezTo>
                <a:cubicBezTo>
                  <a:pt x="1556964" y="1497925"/>
                  <a:pt x="1557058" y="1498162"/>
                  <a:pt x="1557199" y="1498351"/>
                </a:cubicBezTo>
                <a:cubicBezTo>
                  <a:pt x="1557305" y="1498162"/>
                  <a:pt x="1557423" y="1497973"/>
                  <a:pt x="1557529" y="1497795"/>
                </a:cubicBezTo>
                <a:close/>
                <a:moveTo>
                  <a:pt x="1608900" y="1544976"/>
                </a:moveTo>
                <a:cubicBezTo>
                  <a:pt x="1608983" y="1545035"/>
                  <a:pt x="1609053" y="1545094"/>
                  <a:pt x="1609089" y="1545189"/>
                </a:cubicBezTo>
                <a:cubicBezTo>
                  <a:pt x="1609407" y="1546028"/>
                  <a:pt x="1609407" y="1547151"/>
                  <a:pt x="1609148" y="1548263"/>
                </a:cubicBezTo>
                <a:cubicBezTo>
                  <a:pt x="1609006" y="1548877"/>
                  <a:pt x="1608783" y="1549492"/>
                  <a:pt x="1608489" y="1550035"/>
                </a:cubicBezTo>
                <a:cubicBezTo>
                  <a:pt x="1607994" y="1550911"/>
                  <a:pt x="1607311" y="1551607"/>
                  <a:pt x="1606487" y="1551867"/>
                </a:cubicBezTo>
                <a:cubicBezTo>
                  <a:pt x="1606169" y="1551963"/>
                  <a:pt x="1605757" y="1551962"/>
                  <a:pt x="1605546" y="1551643"/>
                </a:cubicBezTo>
                <a:lnTo>
                  <a:pt x="1605546" y="1551655"/>
                </a:lnTo>
                <a:cubicBezTo>
                  <a:pt x="1605393" y="1551407"/>
                  <a:pt x="1605228" y="1551171"/>
                  <a:pt x="1605075" y="1550933"/>
                </a:cubicBezTo>
                <a:cubicBezTo>
                  <a:pt x="1604792" y="1550508"/>
                  <a:pt x="1604875" y="1549977"/>
                  <a:pt x="1605051" y="1549527"/>
                </a:cubicBezTo>
                <a:cubicBezTo>
                  <a:pt x="1605075" y="1549457"/>
                  <a:pt x="1605075" y="1549361"/>
                  <a:pt x="1605110" y="1549291"/>
                </a:cubicBezTo>
                <a:cubicBezTo>
                  <a:pt x="1605122" y="1549279"/>
                  <a:pt x="1605134" y="1549267"/>
                  <a:pt x="1605134" y="1549256"/>
                </a:cubicBezTo>
                <a:cubicBezTo>
                  <a:pt x="1605475" y="1548582"/>
                  <a:pt x="1605804" y="1547932"/>
                  <a:pt x="1606158" y="1547316"/>
                </a:cubicBezTo>
                <a:cubicBezTo>
                  <a:pt x="1606440" y="1546819"/>
                  <a:pt x="1606770" y="1546359"/>
                  <a:pt x="1607146" y="1545945"/>
                </a:cubicBezTo>
                <a:cubicBezTo>
                  <a:pt x="1607205" y="1545897"/>
                  <a:pt x="1607241" y="1545826"/>
                  <a:pt x="1607299" y="1545768"/>
                </a:cubicBezTo>
                <a:cubicBezTo>
                  <a:pt x="1607641" y="1545436"/>
                  <a:pt x="1608041" y="1545142"/>
                  <a:pt x="1608512" y="1544905"/>
                </a:cubicBezTo>
                <a:cubicBezTo>
                  <a:pt x="1608641" y="1544845"/>
                  <a:pt x="1608783" y="1544893"/>
                  <a:pt x="1608900" y="1544976"/>
                </a:cubicBezTo>
                <a:close/>
                <a:moveTo>
                  <a:pt x="1567299" y="1505870"/>
                </a:moveTo>
                <a:cubicBezTo>
                  <a:pt x="1566899" y="1506177"/>
                  <a:pt x="1566522" y="1506437"/>
                  <a:pt x="1566169" y="1506650"/>
                </a:cubicBezTo>
                <a:cubicBezTo>
                  <a:pt x="1566628" y="1507631"/>
                  <a:pt x="1566982" y="1508636"/>
                  <a:pt x="1567229" y="1509463"/>
                </a:cubicBezTo>
                <a:cubicBezTo>
                  <a:pt x="1569230" y="1516355"/>
                  <a:pt x="1571973" y="1523011"/>
                  <a:pt x="1574245" y="1529809"/>
                </a:cubicBezTo>
                <a:cubicBezTo>
                  <a:pt x="1574645" y="1529300"/>
                  <a:pt x="1575033" y="1528780"/>
                  <a:pt x="1575481" y="1528260"/>
                </a:cubicBezTo>
                <a:cubicBezTo>
                  <a:pt x="1572808" y="1521474"/>
                  <a:pt x="1573291" y="1512513"/>
                  <a:pt x="1568229" y="1506898"/>
                </a:cubicBezTo>
                <a:cubicBezTo>
                  <a:pt x="1567911" y="1506543"/>
                  <a:pt x="1567594" y="1506212"/>
                  <a:pt x="1567299" y="1505870"/>
                </a:cubicBezTo>
                <a:close/>
                <a:moveTo>
                  <a:pt x="1330591" y="1287298"/>
                </a:moveTo>
                <a:cubicBezTo>
                  <a:pt x="1325988" y="1286021"/>
                  <a:pt x="1320915" y="1285111"/>
                  <a:pt x="1315311" y="1284591"/>
                </a:cubicBezTo>
                <a:cubicBezTo>
                  <a:pt x="1311898" y="1284283"/>
                  <a:pt x="1308319" y="1284106"/>
                  <a:pt x="1304458" y="1284141"/>
                </a:cubicBezTo>
                <a:cubicBezTo>
                  <a:pt x="1301538" y="1284165"/>
                  <a:pt x="1298442" y="1284331"/>
                  <a:pt x="1295240" y="1284579"/>
                </a:cubicBezTo>
                <a:cubicBezTo>
                  <a:pt x="1293333" y="1284721"/>
                  <a:pt x="1291426" y="1284863"/>
                  <a:pt x="1289402" y="1285099"/>
                </a:cubicBezTo>
                <a:cubicBezTo>
                  <a:pt x="1291944" y="1286435"/>
                  <a:pt x="1291933" y="1288338"/>
                  <a:pt x="1290791" y="1288858"/>
                </a:cubicBezTo>
                <a:cubicBezTo>
                  <a:pt x="1289543" y="1289426"/>
                  <a:pt x="1288060" y="1289284"/>
                  <a:pt x="1286494" y="1288941"/>
                </a:cubicBezTo>
                <a:cubicBezTo>
                  <a:pt x="1284563" y="1288516"/>
                  <a:pt x="1282503" y="1287806"/>
                  <a:pt x="1280526" y="1287688"/>
                </a:cubicBezTo>
                <a:cubicBezTo>
                  <a:pt x="1277500" y="1287511"/>
                  <a:pt x="1273333" y="1288610"/>
                  <a:pt x="1270461" y="1287475"/>
                </a:cubicBezTo>
                <a:cubicBezTo>
                  <a:pt x="1272062" y="1288102"/>
                  <a:pt x="1276664" y="1291979"/>
                  <a:pt x="1272945" y="1293209"/>
                </a:cubicBezTo>
                <a:cubicBezTo>
                  <a:pt x="1270696" y="1293942"/>
                  <a:pt x="1269178" y="1292618"/>
                  <a:pt x="1267106" y="1291778"/>
                </a:cubicBezTo>
                <a:cubicBezTo>
                  <a:pt x="1265069" y="1290939"/>
                  <a:pt x="1263009" y="1290572"/>
                  <a:pt x="1260937" y="1290537"/>
                </a:cubicBezTo>
                <a:cubicBezTo>
                  <a:pt x="1260796" y="1290572"/>
                  <a:pt x="1260655" y="1290608"/>
                  <a:pt x="1260514" y="1290643"/>
                </a:cubicBezTo>
                <a:cubicBezTo>
                  <a:pt x="1265328" y="1291755"/>
                  <a:pt x="1270060" y="1293043"/>
                  <a:pt x="1272827" y="1295207"/>
                </a:cubicBezTo>
                <a:cubicBezTo>
                  <a:pt x="1274381" y="1296436"/>
                  <a:pt x="1275793" y="1297748"/>
                  <a:pt x="1277135" y="1299096"/>
                </a:cubicBezTo>
                <a:cubicBezTo>
                  <a:pt x="1277171" y="1299061"/>
                  <a:pt x="1277206" y="1299025"/>
                  <a:pt x="1277229" y="1298990"/>
                </a:cubicBezTo>
                <a:cubicBezTo>
                  <a:pt x="1278619" y="1297051"/>
                  <a:pt x="1281491" y="1299025"/>
                  <a:pt x="1280255" y="1301035"/>
                </a:cubicBezTo>
                <a:cubicBezTo>
                  <a:pt x="1280102" y="1301295"/>
                  <a:pt x="1279902" y="1301602"/>
                  <a:pt x="1279702" y="1301898"/>
                </a:cubicBezTo>
                <a:cubicBezTo>
                  <a:pt x="1281715" y="1304203"/>
                  <a:pt x="1283633" y="1306579"/>
                  <a:pt x="1285482" y="1309062"/>
                </a:cubicBezTo>
                <a:cubicBezTo>
                  <a:pt x="1285693" y="1308742"/>
                  <a:pt x="1285964" y="1308364"/>
                  <a:pt x="1286282" y="1307950"/>
                </a:cubicBezTo>
                <a:cubicBezTo>
                  <a:pt x="1288483" y="1305030"/>
                  <a:pt x="1292886" y="1299817"/>
                  <a:pt x="1295170" y="1294947"/>
                </a:cubicBezTo>
                <a:cubicBezTo>
                  <a:pt x="1295370" y="1294533"/>
                  <a:pt x="1295594" y="1294107"/>
                  <a:pt x="1295758" y="1293705"/>
                </a:cubicBezTo>
                <a:cubicBezTo>
                  <a:pt x="1296524" y="1291755"/>
                  <a:pt x="1299878" y="1292535"/>
                  <a:pt x="1299372" y="1294663"/>
                </a:cubicBezTo>
                <a:cubicBezTo>
                  <a:pt x="1298325" y="1298978"/>
                  <a:pt x="1296759" y="1302489"/>
                  <a:pt x="1295017" y="1305220"/>
                </a:cubicBezTo>
                <a:cubicBezTo>
                  <a:pt x="1292604" y="1309038"/>
                  <a:pt x="1289872" y="1311308"/>
                  <a:pt x="1287824" y="1312194"/>
                </a:cubicBezTo>
                <a:cubicBezTo>
                  <a:pt x="1288060" y="1312514"/>
                  <a:pt x="1288295" y="1312821"/>
                  <a:pt x="1288530" y="1313140"/>
                </a:cubicBezTo>
                <a:cubicBezTo>
                  <a:pt x="1290426" y="1311674"/>
                  <a:pt x="1292556" y="1310102"/>
                  <a:pt x="1294958" y="1308447"/>
                </a:cubicBezTo>
                <a:cubicBezTo>
                  <a:pt x="1297701" y="1306532"/>
                  <a:pt x="1300761" y="1304498"/>
                  <a:pt x="1304246" y="1302323"/>
                </a:cubicBezTo>
                <a:cubicBezTo>
                  <a:pt x="1304258" y="1302300"/>
                  <a:pt x="1304281" y="1302288"/>
                  <a:pt x="1304293" y="1302264"/>
                </a:cubicBezTo>
                <a:cubicBezTo>
                  <a:pt x="1304834" y="1301555"/>
                  <a:pt x="1305399" y="1300834"/>
                  <a:pt x="1306094" y="1300030"/>
                </a:cubicBezTo>
                <a:cubicBezTo>
                  <a:pt x="1308378" y="1297346"/>
                  <a:pt x="1310544" y="1294355"/>
                  <a:pt x="1312333" y="1291317"/>
                </a:cubicBezTo>
                <a:cubicBezTo>
                  <a:pt x="1313039" y="1290111"/>
                  <a:pt x="1314676" y="1290372"/>
                  <a:pt x="1315347" y="1291305"/>
                </a:cubicBezTo>
                <a:cubicBezTo>
                  <a:pt x="1315617" y="1291696"/>
                  <a:pt x="1315747" y="1292180"/>
                  <a:pt x="1315535" y="1292748"/>
                </a:cubicBezTo>
                <a:cubicBezTo>
                  <a:pt x="1315476" y="1292901"/>
                  <a:pt x="1315406" y="1293043"/>
                  <a:pt x="1315347" y="1293197"/>
                </a:cubicBezTo>
                <a:cubicBezTo>
                  <a:pt x="1314911" y="1294355"/>
                  <a:pt x="1314428" y="1295455"/>
                  <a:pt x="1313934" y="1296507"/>
                </a:cubicBezTo>
                <a:cubicBezTo>
                  <a:pt x="1314393" y="1296235"/>
                  <a:pt x="1314876" y="1295963"/>
                  <a:pt x="1315358" y="1295691"/>
                </a:cubicBezTo>
                <a:cubicBezTo>
                  <a:pt x="1319914" y="1293067"/>
                  <a:pt x="1325000" y="1290277"/>
                  <a:pt x="1330591" y="1287298"/>
                </a:cubicBezTo>
                <a:close/>
                <a:moveTo>
                  <a:pt x="1201677" y="1168076"/>
                </a:moveTo>
                <a:cubicBezTo>
                  <a:pt x="1200405" y="1171717"/>
                  <a:pt x="1200111" y="1175204"/>
                  <a:pt x="1200488" y="1179058"/>
                </a:cubicBezTo>
                <a:cubicBezTo>
                  <a:pt x="1200829" y="1182416"/>
                  <a:pt x="1203207" y="1187215"/>
                  <a:pt x="1200394" y="1188705"/>
                </a:cubicBezTo>
                <a:cubicBezTo>
                  <a:pt x="1193907" y="1192169"/>
                  <a:pt x="1196332" y="1173679"/>
                  <a:pt x="1199063" y="1167024"/>
                </a:cubicBezTo>
                <a:cubicBezTo>
                  <a:pt x="1199676" y="1165534"/>
                  <a:pt x="1202206" y="1166551"/>
                  <a:pt x="1201677" y="1168076"/>
                </a:cubicBezTo>
                <a:close/>
                <a:moveTo>
                  <a:pt x="1563473" y="1501767"/>
                </a:moveTo>
                <a:cubicBezTo>
                  <a:pt x="1563073" y="1500845"/>
                  <a:pt x="1562143" y="1500124"/>
                  <a:pt x="1560907" y="1500443"/>
                </a:cubicBezTo>
                <a:cubicBezTo>
                  <a:pt x="1559742" y="1500739"/>
                  <a:pt x="1558635" y="1500857"/>
                  <a:pt x="1557529" y="1500869"/>
                </a:cubicBezTo>
                <a:cubicBezTo>
                  <a:pt x="1558047" y="1501874"/>
                  <a:pt x="1558400" y="1502926"/>
                  <a:pt x="1558435" y="1504108"/>
                </a:cubicBezTo>
                <a:cubicBezTo>
                  <a:pt x="1559695" y="1504037"/>
                  <a:pt x="1560884" y="1503564"/>
                  <a:pt x="1561920" y="1502264"/>
                </a:cubicBezTo>
                <a:cubicBezTo>
                  <a:pt x="1562320" y="1501756"/>
                  <a:pt x="1562944" y="1501626"/>
                  <a:pt x="1563462" y="1501767"/>
                </a:cubicBezTo>
                <a:close/>
                <a:moveTo>
                  <a:pt x="1338372" y="1292275"/>
                </a:moveTo>
                <a:cubicBezTo>
                  <a:pt x="1332522" y="1299652"/>
                  <a:pt x="1326189" y="1306532"/>
                  <a:pt x="1319808" y="1313377"/>
                </a:cubicBezTo>
                <a:cubicBezTo>
                  <a:pt x="1318337" y="1314961"/>
                  <a:pt x="1316877" y="1316568"/>
                  <a:pt x="1315394" y="1318153"/>
                </a:cubicBezTo>
                <a:cubicBezTo>
                  <a:pt x="1313086" y="1320635"/>
                  <a:pt x="1310767" y="1323106"/>
                  <a:pt x="1308484" y="1325624"/>
                </a:cubicBezTo>
                <a:cubicBezTo>
                  <a:pt x="1307613" y="1326581"/>
                  <a:pt x="1306777" y="1327575"/>
                  <a:pt x="1305917" y="1328544"/>
                </a:cubicBezTo>
                <a:cubicBezTo>
                  <a:pt x="1305199" y="1329348"/>
                  <a:pt x="1304517" y="1330175"/>
                  <a:pt x="1303810" y="1330979"/>
                </a:cubicBezTo>
                <a:cubicBezTo>
                  <a:pt x="1303198" y="1331677"/>
                  <a:pt x="1302598" y="1332386"/>
                  <a:pt x="1301986" y="1333095"/>
                </a:cubicBezTo>
                <a:cubicBezTo>
                  <a:pt x="1301374" y="1333816"/>
                  <a:pt x="1300750" y="1334514"/>
                  <a:pt x="1300137" y="1335247"/>
                </a:cubicBezTo>
                <a:cubicBezTo>
                  <a:pt x="1300196" y="1335436"/>
                  <a:pt x="1300243" y="1335637"/>
                  <a:pt x="1300291" y="1335838"/>
                </a:cubicBezTo>
                <a:cubicBezTo>
                  <a:pt x="1301221" y="1335093"/>
                  <a:pt x="1302139" y="1334407"/>
                  <a:pt x="1303045" y="1333757"/>
                </a:cubicBezTo>
                <a:cubicBezTo>
                  <a:pt x="1303292" y="1333592"/>
                  <a:pt x="1303528" y="1333426"/>
                  <a:pt x="1303763" y="1333261"/>
                </a:cubicBezTo>
                <a:cubicBezTo>
                  <a:pt x="1305364" y="1332173"/>
                  <a:pt x="1306918" y="1331227"/>
                  <a:pt x="1308425" y="1330435"/>
                </a:cubicBezTo>
                <a:cubicBezTo>
                  <a:pt x="1310120" y="1329525"/>
                  <a:pt x="1311733" y="1328804"/>
                  <a:pt x="1313240" y="1328237"/>
                </a:cubicBezTo>
                <a:cubicBezTo>
                  <a:pt x="1313958" y="1327965"/>
                  <a:pt x="1314640" y="1327728"/>
                  <a:pt x="1315311" y="1327527"/>
                </a:cubicBezTo>
                <a:cubicBezTo>
                  <a:pt x="1317960" y="1326723"/>
                  <a:pt x="1320138" y="1326428"/>
                  <a:pt x="1321633" y="1326546"/>
                </a:cubicBezTo>
                <a:cubicBezTo>
                  <a:pt x="1323434" y="1326676"/>
                  <a:pt x="1324234" y="1327385"/>
                  <a:pt x="1323599" y="1328461"/>
                </a:cubicBezTo>
                <a:cubicBezTo>
                  <a:pt x="1323422" y="1328757"/>
                  <a:pt x="1323175" y="1329064"/>
                  <a:pt x="1322775" y="1329419"/>
                </a:cubicBezTo>
                <a:cubicBezTo>
                  <a:pt x="1321456" y="1330542"/>
                  <a:pt x="1320185" y="1331511"/>
                  <a:pt x="1318925" y="1332398"/>
                </a:cubicBezTo>
                <a:cubicBezTo>
                  <a:pt x="1317666" y="1333273"/>
                  <a:pt x="1316430" y="1334053"/>
                  <a:pt x="1315194" y="1334786"/>
                </a:cubicBezTo>
                <a:cubicBezTo>
                  <a:pt x="1314487" y="1335211"/>
                  <a:pt x="1313781" y="1335613"/>
                  <a:pt x="1313075" y="1336015"/>
                </a:cubicBezTo>
                <a:cubicBezTo>
                  <a:pt x="1311886" y="1336689"/>
                  <a:pt x="1310685" y="1337363"/>
                  <a:pt x="1309461" y="1338072"/>
                </a:cubicBezTo>
                <a:cubicBezTo>
                  <a:pt x="1307565" y="1339160"/>
                  <a:pt x="1305611" y="1340342"/>
                  <a:pt x="1303551" y="1341796"/>
                </a:cubicBezTo>
                <a:cubicBezTo>
                  <a:pt x="1302892" y="1342257"/>
                  <a:pt x="1302221" y="1342754"/>
                  <a:pt x="1301527" y="1343286"/>
                </a:cubicBezTo>
                <a:cubicBezTo>
                  <a:pt x="1301621" y="1344539"/>
                  <a:pt x="1301656" y="1345804"/>
                  <a:pt x="1301621" y="1347080"/>
                </a:cubicBezTo>
                <a:cubicBezTo>
                  <a:pt x="1302233" y="1346797"/>
                  <a:pt x="1302845" y="1346536"/>
                  <a:pt x="1303434" y="1346288"/>
                </a:cubicBezTo>
                <a:cubicBezTo>
                  <a:pt x="1308401" y="1344243"/>
                  <a:pt x="1312486" y="1343226"/>
                  <a:pt x="1315005" y="1343073"/>
                </a:cubicBezTo>
                <a:cubicBezTo>
                  <a:pt x="1317548" y="1342907"/>
                  <a:pt x="1318478" y="1343628"/>
                  <a:pt x="1317089" y="1345012"/>
                </a:cubicBezTo>
                <a:cubicBezTo>
                  <a:pt x="1317077" y="1345023"/>
                  <a:pt x="1317054" y="1345035"/>
                  <a:pt x="1317042" y="1345059"/>
                </a:cubicBezTo>
                <a:cubicBezTo>
                  <a:pt x="1316347" y="1345744"/>
                  <a:pt x="1315629" y="1346383"/>
                  <a:pt x="1314899" y="1347009"/>
                </a:cubicBezTo>
                <a:cubicBezTo>
                  <a:pt x="1311285" y="1350118"/>
                  <a:pt x="1307283" y="1352483"/>
                  <a:pt x="1303186" y="1354611"/>
                </a:cubicBezTo>
                <a:cubicBezTo>
                  <a:pt x="1302292" y="1355072"/>
                  <a:pt x="1301397" y="1355533"/>
                  <a:pt x="1300491" y="1355982"/>
                </a:cubicBezTo>
                <a:cubicBezTo>
                  <a:pt x="1300243" y="1357070"/>
                  <a:pt x="1299937" y="1358169"/>
                  <a:pt x="1299596" y="1359280"/>
                </a:cubicBezTo>
                <a:cubicBezTo>
                  <a:pt x="1300808" y="1358748"/>
                  <a:pt x="1301974" y="1358287"/>
                  <a:pt x="1303080" y="1357874"/>
                </a:cubicBezTo>
                <a:cubicBezTo>
                  <a:pt x="1308778" y="1355781"/>
                  <a:pt x="1312981" y="1355237"/>
                  <a:pt x="1314629" y="1355746"/>
                </a:cubicBezTo>
                <a:cubicBezTo>
                  <a:pt x="1315594" y="1356053"/>
                  <a:pt x="1315641" y="1356727"/>
                  <a:pt x="1314570" y="1357673"/>
                </a:cubicBezTo>
                <a:cubicBezTo>
                  <a:pt x="1314370" y="1357850"/>
                  <a:pt x="1314228" y="1358004"/>
                  <a:pt x="1313958" y="1358193"/>
                </a:cubicBezTo>
                <a:cubicBezTo>
                  <a:pt x="1312639" y="1359115"/>
                  <a:pt x="1311238" y="1360001"/>
                  <a:pt x="1309790" y="1360853"/>
                </a:cubicBezTo>
                <a:cubicBezTo>
                  <a:pt x="1307589" y="1362177"/>
                  <a:pt x="1305270" y="1363453"/>
                  <a:pt x="1302845" y="1364766"/>
                </a:cubicBezTo>
                <a:cubicBezTo>
                  <a:pt x="1302303" y="1365061"/>
                  <a:pt x="1301750" y="1365357"/>
                  <a:pt x="1301209" y="1365652"/>
                </a:cubicBezTo>
                <a:cubicBezTo>
                  <a:pt x="1301726" y="1366101"/>
                  <a:pt x="1302245" y="1366551"/>
                  <a:pt x="1302763" y="1367012"/>
                </a:cubicBezTo>
                <a:cubicBezTo>
                  <a:pt x="1304470" y="1368560"/>
                  <a:pt x="1306094" y="1370204"/>
                  <a:pt x="1307624" y="1371930"/>
                </a:cubicBezTo>
                <a:cubicBezTo>
                  <a:pt x="1309814" y="1374400"/>
                  <a:pt x="1311827" y="1377037"/>
                  <a:pt x="1313628" y="1379815"/>
                </a:cubicBezTo>
                <a:cubicBezTo>
                  <a:pt x="1315723" y="1383042"/>
                  <a:pt x="1317572" y="1386447"/>
                  <a:pt x="1319125" y="1389993"/>
                </a:cubicBezTo>
                <a:lnTo>
                  <a:pt x="1319114" y="1389993"/>
                </a:lnTo>
                <a:cubicBezTo>
                  <a:pt x="1319267" y="1390336"/>
                  <a:pt x="1319396" y="1390679"/>
                  <a:pt x="1319537" y="1391022"/>
                </a:cubicBezTo>
                <a:cubicBezTo>
                  <a:pt x="1320515" y="1390182"/>
                  <a:pt x="1321539" y="1389355"/>
                  <a:pt x="1322563" y="1388527"/>
                </a:cubicBezTo>
                <a:cubicBezTo>
                  <a:pt x="1324176" y="1387239"/>
                  <a:pt x="1325812" y="1385962"/>
                  <a:pt x="1327483" y="1384709"/>
                </a:cubicBezTo>
                <a:cubicBezTo>
                  <a:pt x="1319526" y="1387120"/>
                  <a:pt x="1311674" y="1385926"/>
                  <a:pt x="1326907" y="1378703"/>
                </a:cubicBezTo>
                <a:cubicBezTo>
                  <a:pt x="1329802" y="1377332"/>
                  <a:pt x="1335783" y="1372615"/>
                  <a:pt x="1336771" y="1375878"/>
                </a:cubicBezTo>
                <a:cubicBezTo>
                  <a:pt x="1336936" y="1376398"/>
                  <a:pt x="1336960" y="1376906"/>
                  <a:pt x="1336924" y="1377391"/>
                </a:cubicBezTo>
                <a:cubicBezTo>
                  <a:pt x="1338726" y="1375866"/>
                  <a:pt x="1340291" y="1374318"/>
                  <a:pt x="1341716" y="1372745"/>
                </a:cubicBezTo>
                <a:cubicBezTo>
                  <a:pt x="1341833" y="1371504"/>
                  <a:pt x="1341939" y="1370263"/>
                  <a:pt x="1342010" y="1368998"/>
                </a:cubicBezTo>
                <a:cubicBezTo>
                  <a:pt x="1342033" y="1368442"/>
                  <a:pt x="1342045" y="1367887"/>
                  <a:pt x="1342069" y="1367343"/>
                </a:cubicBezTo>
                <a:cubicBezTo>
                  <a:pt x="1342092" y="1366953"/>
                  <a:pt x="1342104" y="1366562"/>
                  <a:pt x="1342116" y="1366184"/>
                </a:cubicBezTo>
                <a:cubicBezTo>
                  <a:pt x="1342186" y="1364269"/>
                  <a:pt x="1342210" y="1362342"/>
                  <a:pt x="1342210" y="1360403"/>
                </a:cubicBezTo>
                <a:cubicBezTo>
                  <a:pt x="1342210" y="1358772"/>
                  <a:pt x="1342186" y="1357141"/>
                  <a:pt x="1342139" y="1355509"/>
                </a:cubicBezTo>
                <a:cubicBezTo>
                  <a:pt x="1342116" y="1354788"/>
                  <a:pt x="1342092" y="1354067"/>
                  <a:pt x="1342069" y="1353346"/>
                </a:cubicBezTo>
                <a:cubicBezTo>
                  <a:pt x="1341869" y="1347778"/>
                  <a:pt x="1341468" y="1342233"/>
                  <a:pt x="1340998" y="1336866"/>
                </a:cubicBezTo>
                <a:cubicBezTo>
                  <a:pt x="1340456" y="1330601"/>
                  <a:pt x="1339844" y="1324631"/>
                  <a:pt x="1339349" y="1319193"/>
                </a:cubicBezTo>
                <a:cubicBezTo>
                  <a:pt x="1339126" y="1316698"/>
                  <a:pt x="1338914" y="1314275"/>
                  <a:pt x="1338773" y="1312041"/>
                </a:cubicBezTo>
                <a:cubicBezTo>
                  <a:pt x="1338761" y="1311887"/>
                  <a:pt x="1338737" y="1311509"/>
                  <a:pt x="1338702" y="1310989"/>
                </a:cubicBezTo>
                <a:cubicBezTo>
                  <a:pt x="1338608" y="1309499"/>
                  <a:pt x="1338443" y="1306745"/>
                  <a:pt x="1338302" y="1303777"/>
                </a:cubicBezTo>
                <a:cubicBezTo>
                  <a:pt x="1338184" y="1301259"/>
                  <a:pt x="1338102" y="1298623"/>
                  <a:pt x="1338078" y="1296483"/>
                </a:cubicBezTo>
                <a:cubicBezTo>
                  <a:pt x="1338066" y="1294249"/>
                  <a:pt x="1338137" y="1292582"/>
                  <a:pt x="1338372" y="1292275"/>
                </a:cubicBezTo>
                <a:close/>
                <a:moveTo>
                  <a:pt x="1686925" y="1611662"/>
                </a:moveTo>
                <a:cubicBezTo>
                  <a:pt x="1683582" y="1610716"/>
                  <a:pt x="1680321" y="1609416"/>
                  <a:pt x="1677248" y="1607725"/>
                </a:cubicBezTo>
                <a:cubicBezTo>
                  <a:pt x="1681380" y="1611851"/>
                  <a:pt x="1680674" y="1614322"/>
                  <a:pt x="1668502" y="1602760"/>
                </a:cubicBezTo>
                <a:cubicBezTo>
                  <a:pt x="1672434" y="1609026"/>
                  <a:pt x="1675435" y="1612986"/>
                  <a:pt x="1678155" y="1615481"/>
                </a:cubicBezTo>
                <a:cubicBezTo>
                  <a:pt x="1678237" y="1615421"/>
                  <a:pt x="1678296" y="1615339"/>
                  <a:pt x="1678378" y="1615279"/>
                </a:cubicBezTo>
                <a:cubicBezTo>
                  <a:pt x="1679273" y="1614570"/>
                  <a:pt x="1680132" y="1614027"/>
                  <a:pt x="1680980" y="1613554"/>
                </a:cubicBezTo>
                <a:cubicBezTo>
                  <a:pt x="1680827" y="1613447"/>
                  <a:pt x="1680662" y="1613353"/>
                  <a:pt x="1680521" y="1613246"/>
                </a:cubicBezTo>
                <a:cubicBezTo>
                  <a:pt x="1679414" y="1612466"/>
                  <a:pt x="1680755" y="1610965"/>
                  <a:pt x="1681839" y="1611662"/>
                </a:cubicBezTo>
                <a:cubicBezTo>
                  <a:pt x="1682310" y="1611969"/>
                  <a:pt x="1682793" y="1612218"/>
                  <a:pt x="1683264" y="1612501"/>
                </a:cubicBezTo>
                <a:cubicBezTo>
                  <a:pt x="1684511" y="1612040"/>
                  <a:pt x="1685724" y="1611792"/>
                  <a:pt x="1686925" y="1611662"/>
                </a:cubicBezTo>
                <a:close/>
                <a:moveTo>
                  <a:pt x="1651596" y="1579046"/>
                </a:moveTo>
                <a:cubicBezTo>
                  <a:pt x="1648737" y="1577285"/>
                  <a:pt x="1644969" y="1575819"/>
                  <a:pt x="1640897" y="1574755"/>
                </a:cubicBezTo>
                <a:cubicBezTo>
                  <a:pt x="1636576" y="1573632"/>
                  <a:pt x="1631891" y="1573017"/>
                  <a:pt x="1627394" y="1573230"/>
                </a:cubicBezTo>
                <a:cubicBezTo>
                  <a:pt x="1624369" y="1573372"/>
                  <a:pt x="1621509" y="1573963"/>
                  <a:pt x="1618860" y="1574932"/>
                </a:cubicBezTo>
                <a:cubicBezTo>
                  <a:pt x="1619072" y="1575227"/>
                  <a:pt x="1619284" y="1575511"/>
                  <a:pt x="1619425" y="1575842"/>
                </a:cubicBezTo>
                <a:cubicBezTo>
                  <a:pt x="1619613" y="1576256"/>
                  <a:pt x="1619755" y="1576682"/>
                  <a:pt x="1619825" y="1577131"/>
                </a:cubicBezTo>
                <a:cubicBezTo>
                  <a:pt x="1620014" y="1577131"/>
                  <a:pt x="1620167" y="1577084"/>
                  <a:pt x="1620367" y="1577084"/>
                </a:cubicBezTo>
                <a:cubicBezTo>
                  <a:pt x="1622027" y="1577155"/>
                  <a:pt x="1624346" y="1578136"/>
                  <a:pt x="1626347" y="1579271"/>
                </a:cubicBezTo>
                <a:cubicBezTo>
                  <a:pt x="1627477" y="1579909"/>
                  <a:pt x="1628525" y="1580583"/>
                  <a:pt x="1629219" y="1581198"/>
                </a:cubicBezTo>
                <a:cubicBezTo>
                  <a:pt x="1635753" y="1586931"/>
                  <a:pt x="1639578" y="1590123"/>
                  <a:pt x="1648701" y="1590820"/>
                </a:cubicBezTo>
                <a:cubicBezTo>
                  <a:pt x="1653574" y="1591199"/>
                  <a:pt x="1658190" y="1593788"/>
                  <a:pt x="1661862" y="1597547"/>
                </a:cubicBezTo>
                <a:cubicBezTo>
                  <a:pt x="1663016" y="1598741"/>
                  <a:pt x="1664087" y="1600041"/>
                  <a:pt x="1665040" y="1601424"/>
                </a:cubicBezTo>
                <a:cubicBezTo>
                  <a:pt x="1664169" y="1598162"/>
                  <a:pt x="1663228" y="1594922"/>
                  <a:pt x="1661968" y="1591884"/>
                </a:cubicBezTo>
                <a:cubicBezTo>
                  <a:pt x="1659838" y="1586789"/>
                  <a:pt x="1656801" y="1582238"/>
                  <a:pt x="1651596" y="1579046"/>
                </a:cubicBezTo>
                <a:close/>
                <a:moveTo>
                  <a:pt x="1156461" y="1120812"/>
                </a:moveTo>
                <a:cubicBezTo>
                  <a:pt x="1158215" y="1137895"/>
                  <a:pt x="1169210" y="1150437"/>
                  <a:pt x="1171341" y="1158736"/>
                </a:cubicBezTo>
                <a:cubicBezTo>
                  <a:pt x="1173366" y="1166621"/>
                  <a:pt x="1154013" y="1154043"/>
                  <a:pt x="1153154" y="1121037"/>
                </a:cubicBezTo>
                <a:cubicBezTo>
                  <a:pt x="1153106" y="1118897"/>
                  <a:pt x="1156238" y="1118684"/>
                  <a:pt x="1156461" y="1120812"/>
                </a:cubicBezTo>
                <a:close/>
                <a:moveTo>
                  <a:pt x="1550713" y="1481363"/>
                </a:moveTo>
                <a:cubicBezTo>
                  <a:pt x="1550548" y="1482214"/>
                  <a:pt x="1550254" y="1483054"/>
                  <a:pt x="1549795" y="1483834"/>
                </a:cubicBezTo>
                <a:cubicBezTo>
                  <a:pt x="1549371" y="1484543"/>
                  <a:pt x="1548818" y="1485182"/>
                  <a:pt x="1548194" y="1485761"/>
                </a:cubicBezTo>
                <a:cubicBezTo>
                  <a:pt x="1548170" y="1485773"/>
                  <a:pt x="1548158" y="1485784"/>
                  <a:pt x="1548135" y="1485808"/>
                </a:cubicBezTo>
                <a:cubicBezTo>
                  <a:pt x="1549218" y="1487132"/>
                  <a:pt x="1550407" y="1488350"/>
                  <a:pt x="1551572" y="1489343"/>
                </a:cubicBezTo>
                <a:cubicBezTo>
                  <a:pt x="1552502" y="1490135"/>
                  <a:pt x="1555598" y="1492913"/>
                  <a:pt x="1558176" y="1494414"/>
                </a:cubicBezTo>
                <a:cubicBezTo>
                  <a:pt x="1556881" y="1493268"/>
                  <a:pt x="1555798" y="1491766"/>
                  <a:pt x="1554833" y="1490182"/>
                </a:cubicBezTo>
                <a:cubicBezTo>
                  <a:pt x="1554527" y="1489686"/>
                  <a:pt x="1554221" y="1489201"/>
                  <a:pt x="1553950" y="1488681"/>
                </a:cubicBezTo>
                <a:cubicBezTo>
                  <a:pt x="1553008" y="1486943"/>
                  <a:pt x="1552208" y="1485158"/>
                  <a:pt x="1551560" y="1483609"/>
                </a:cubicBezTo>
                <a:cubicBezTo>
                  <a:pt x="1551254" y="1482865"/>
                  <a:pt x="1550995" y="1482120"/>
                  <a:pt x="1550713" y="1481363"/>
                </a:cubicBezTo>
                <a:close/>
                <a:moveTo>
                  <a:pt x="1301538" y="1251336"/>
                </a:moveTo>
                <a:cubicBezTo>
                  <a:pt x="1303363" y="1253322"/>
                  <a:pt x="1300632" y="1254468"/>
                  <a:pt x="1295370" y="1252896"/>
                </a:cubicBezTo>
                <a:cubicBezTo>
                  <a:pt x="1292957" y="1252175"/>
                  <a:pt x="1289978" y="1250804"/>
                  <a:pt x="1286671" y="1248711"/>
                </a:cubicBezTo>
                <a:cubicBezTo>
                  <a:pt x="1286035" y="1248309"/>
                  <a:pt x="1285423" y="1247966"/>
                  <a:pt x="1284752" y="1247505"/>
                </a:cubicBezTo>
                <a:cubicBezTo>
                  <a:pt x="1283092" y="1246347"/>
                  <a:pt x="1284811" y="1244030"/>
                  <a:pt x="1286506" y="1244964"/>
                </a:cubicBezTo>
                <a:cubicBezTo>
                  <a:pt x="1286541" y="1244999"/>
                  <a:pt x="1286635" y="1245035"/>
                  <a:pt x="1286682" y="1245058"/>
                </a:cubicBezTo>
                <a:cubicBezTo>
                  <a:pt x="1288189" y="1245850"/>
                  <a:pt x="1291968" y="1247269"/>
                  <a:pt x="1295382" y="1248593"/>
                </a:cubicBezTo>
                <a:cubicBezTo>
                  <a:pt x="1298395" y="1249752"/>
                  <a:pt x="1301091" y="1250851"/>
                  <a:pt x="1301538" y="1251336"/>
                </a:cubicBezTo>
                <a:close/>
                <a:moveTo>
                  <a:pt x="1373429" y="1316438"/>
                </a:moveTo>
                <a:cubicBezTo>
                  <a:pt x="1373311" y="1316438"/>
                  <a:pt x="1373182" y="1316438"/>
                  <a:pt x="1373064" y="1316438"/>
                </a:cubicBezTo>
                <a:cubicBezTo>
                  <a:pt x="1370639" y="1316438"/>
                  <a:pt x="1368214" y="1316521"/>
                  <a:pt x="1365789" y="1316580"/>
                </a:cubicBezTo>
                <a:cubicBezTo>
                  <a:pt x="1360892" y="1316710"/>
                  <a:pt x="1355983" y="1316923"/>
                  <a:pt x="1351062" y="1317290"/>
                </a:cubicBezTo>
                <a:cubicBezTo>
                  <a:pt x="1350803" y="1317301"/>
                  <a:pt x="1350544" y="1317313"/>
                  <a:pt x="1350286" y="1317325"/>
                </a:cubicBezTo>
                <a:cubicBezTo>
                  <a:pt x="1350556" y="1317538"/>
                  <a:pt x="1350721" y="1317739"/>
                  <a:pt x="1350968" y="1317952"/>
                </a:cubicBezTo>
                <a:cubicBezTo>
                  <a:pt x="1354747" y="1321226"/>
                  <a:pt x="1353888" y="1324111"/>
                  <a:pt x="1350097" y="1323390"/>
                </a:cubicBezTo>
                <a:cubicBezTo>
                  <a:pt x="1349403" y="1323260"/>
                  <a:pt x="1348614" y="1322988"/>
                  <a:pt x="1347743" y="1322598"/>
                </a:cubicBezTo>
                <a:cubicBezTo>
                  <a:pt x="1348096" y="1325541"/>
                  <a:pt x="1348449" y="1328461"/>
                  <a:pt x="1348791" y="1331275"/>
                </a:cubicBezTo>
                <a:cubicBezTo>
                  <a:pt x="1348920" y="1332291"/>
                  <a:pt x="1349038" y="1333284"/>
                  <a:pt x="1349155" y="1334254"/>
                </a:cubicBezTo>
                <a:cubicBezTo>
                  <a:pt x="1355418" y="1331582"/>
                  <a:pt x="1360539" y="1327846"/>
                  <a:pt x="1364671" y="1324324"/>
                </a:cubicBezTo>
                <a:cubicBezTo>
                  <a:pt x="1368132" y="1321368"/>
                  <a:pt x="1370910" y="1318602"/>
                  <a:pt x="1373052" y="1316769"/>
                </a:cubicBezTo>
                <a:cubicBezTo>
                  <a:pt x="1373170" y="1316663"/>
                  <a:pt x="1373311" y="1316533"/>
                  <a:pt x="1373429" y="1316438"/>
                </a:cubicBezTo>
                <a:close/>
                <a:moveTo>
                  <a:pt x="1370745" y="1310729"/>
                </a:moveTo>
                <a:cubicBezTo>
                  <a:pt x="1369474" y="1309736"/>
                  <a:pt x="1368202" y="1308731"/>
                  <a:pt x="1366931" y="1307726"/>
                </a:cubicBezTo>
                <a:cubicBezTo>
                  <a:pt x="1362740" y="1304439"/>
                  <a:pt x="1358490" y="1301177"/>
                  <a:pt x="1353923" y="1298150"/>
                </a:cubicBezTo>
                <a:cubicBezTo>
                  <a:pt x="1350898" y="1296152"/>
                  <a:pt x="1347743" y="1294249"/>
                  <a:pt x="1344329" y="1292547"/>
                </a:cubicBezTo>
                <a:cubicBezTo>
                  <a:pt x="1344694" y="1296743"/>
                  <a:pt x="1345412" y="1303163"/>
                  <a:pt x="1346271" y="1310338"/>
                </a:cubicBezTo>
                <a:cubicBezTo>
                  <a:pt x="1348331" y="1310197"/>
                  <a:pt x="1350297" y="1310090"/>
                  <a:pt x="1352192" y="1310007"/>
                </a:cubicBezTo>
                <a:cubicBezTo>
                  <a:pt x="1357867" y="1309771"/>
                  <a:pt x="1362752" y="1309830"/>
                  <a:pt x="1366625" y="1310185"/>
                </a:cubicBezTo>
                <a:cubicBezTo>
                  <a:pt x="1368143" y="1310327"/>
                  <a:pt x="1369556" y="1310492"/>
                  <a:pt x="1370745" y="1310729"/>
                </a:cubicBezTo>
                <a:close/>
                <a:moveTo>
                  <a:pt x="1650785" y="1567945"/>
                </a:moveTo>
                <a:cubicBezTo>
                  <a:pt x="1650609" y="1567874"/>
                  <a:pt x="1650432" y="1567815"/>
                  <a:pt x="1650255" y="1567733"/>
                </a:cubicBezTo>
                <a:cubicBezTo>
                  <a:pt x="1644146" y="1568454"/>
                  <a:pt x="1634964" y="1568501"/>
                  <a:pt x="1633327" y="1568028"/>
                </a:cubicBezTo>
                <a:cubicBezTo>
                  <a:pt x="1633010" y="1567945"/>
                  <a:pt x="1632774" y="1567461"/>
                  <a:pt x="1633139" y="1567248"/>
                </a:cubicBezTo>
                <a:cubicBezTo>
                  <a:pt x="1636153" y="1565522"/>
                  <a:pt x="1639967" y="1565356"/>
                  <a:pt x="1643451" y="1565049"/>
                </a:cubicBezTo>
                <a:cubicBezTo>
                  <a:pt x="1642133" y="1564552"/>
                  <a:pt x="1640803" y="1564056"/>
                  <a:pt x="1639472" y="1563571"/>
                </a:cubicBezTo>
                <a:cubicBezTo>
                  <a:pt x="1637165" y="1563867"/>
                  <a:pt x="1634846" y="1564304"/>
                  <a:pt x="1632303" y="1565132"/>
                </a:cubicBezTo>
                <a:cubicBezTo>
                  <a:pt x="1627312" y="1566763"/>
                  <a:pt x="1622062" y="1568075"/>
                  <a:pt x="1616870" y="1569340"/>
                </a:cubicBezTo>
                <a:cubicBezTo>
                  <a:pt x="1613492" y="1571267"/>
                  <a:pt x="1609913" y="1573123"/>
                  <a:pt x="1606323" y="1574956"/>
                </a:cubicBezTo>
                <a:cubicBezTo>
                  <a:pt x="1606358" y="1575795"/>
                  <a:pt x="1606017" y="1576729"/>
                  <a:pt x="1605299" y="1577131"/>
                </a:cubicBezTo>
                <a:cubicBezTo>
                  <a:pt x="1604404" y="1577639"/>
                  <a:pt x="1603498" y="1578100"/>
                  <a:pt x="1602579" y="1578479"/>
                </a:cubicBezTo>
                <a:cubicBezTo>
                  <a:pt x="1602579" y="1578526"/>
                  <a:pt x="1602578" y="1578561"/>
                  <a:pt x="1602579" y="1578609"/>
                </a:cubicBezTo>
                <a:cubicBezTo>
                  <a:pt x="1603615" y="1578230"/>
                  <a:pt x="1604557" y="1577887"/>
                  <a:pt x="1605417" y="1577592"/>
                </a:cubicBezTo>
                <a:cubicBezTo>
                  <a:pt x="1606523" y="1574506"/>
                  <a:pt x="1610643" y="1572142"/>
                  <a:pt x="1613798" y="1572887"/>
                </a:cubicBezTo>
                <a:cubicBezTo>
                  <a:pt x="1615646" y="1571858"/>
                  <a:pt x="1617589" y="1571114"/>
                  <a:pt x="1619660" y="1570818"/>
                </a:cubicBezTo>
                <a:cubicBezTo>
                  <a:pt x="1621662" y="1570523"/>
                  <a:pt x="1623663" y="1570357"/>
                  <a:pt x="1625664" y="1570251"/>
                </a:cubicBezTo>
                <a:cubicBezTo>
                  <a:pt x="1625123" y="1568123"/>
                  <a:pt x="1628172" y="1567484"/>
                  <a:pt x="1630667" y="1566905"/>
                </a:cubicBezTo>
                <a:cubicBezTo>
                  <a:pt x="1632527" y="1566480"/>
                  <a:pt x="1633022" y="1569104"/>
                  <a:pt x="1631550" y="1569920"/>
                </a:cubicBezTo>
                <a:lnTo>
                  <a:pt x="1631037" y="1570194"/>
                </a:lnTo>
                <a:lnTo>
                  <a:pt x="1631020" y="1570192"/>
                </a:lnTo>
                <a:lnTo>
                  <a:pt x="1631020" y="1570203"/>
                </a:lnTo>
                <a:lnTo>
                  <a:pt x="1631037" y="1570194"/>
                </a:lnTo>
                <a:lnTo>
                  <a:pt x="1636306" y="1570688"/>
                </a:lnTo>
                <a:cubicBezTo>
                  <a:pt x="1641780" y="1569293"/>
                  <a:pt x="1646488" y="1568430"/>
                  <a:pt x="1650785" y="1567945"/>
                </a:cubicBezTo>
                <a:close/>
                <a:moveTo>
                  <a:pt x="1482778" y="1412017"/>
                </a:moveTo>
                <a:cubicBezTo>
                  <a:pt x="1476562" y="1413672"/>
                  <a:pt x="1458445" y="1402193"/>
                  <a:pt x="1450122" y="1398623"/>
                </a:cubicBezTo>
                <a:cubicBezTo>
                  <a:pt x="1440799" y="1394615"/>
                  <a:pt x="1433348" y="1393031"/>
                  <a:pt x="1421988" y="1394379"/>
                </a:cubicBezTo>
                <a:cubicBezTo>
                  <a:pt x="1423447" y="1394899"/>
                  <a:pt x="1424825" y="1395738"/>
                  <a:pt x="1426049" y="1396897"/>
                </a:cubicBezTo>
                <a:cubicBezTo>
                  <a:pt x="1427061" y="1396850"/>
                  <a:pt x="1428086" y="1396803"/>
                  <a:pt x="1429063" y="1396921"/>
                </a:cubicBezTo>
                <a:cubicBezTo>
                  <a:pt x="1432041" y="1397275"/>
                  <a:pt x="1432288" y="1401342"/>
                  <a:pt x="1429486" y="1401838"/>
                </a:cubicBezTo>
                <a:cubicBezTo>
                  <a:pt x="1430181" y="1403257"/>
                  <a:pt x="1430734" y="1404747"/>
                  <a:pt x="1431111" y="1406283"/>
                </a:cubicBezTo>
                <a:cubicBezTo>
                  <a:pt x="1432994" y="1406780"/>
                  <a:pt x="1434925" y="1406874"/>
                  <a:pt x="1436667" y="1407844"/>
                </a:cubicBezTo>
                <a:cubicBezTo>
                  <a:pt x="1439893" y="1409617"/>
                  <a:pt x="1437291" y="1413057"/>
                  <a:pt x="1431476" y="1411922"/>
                </a:cubicBezTo>
                <a:cubicBezTo>
                  <a:pt x="1431441" y="1412135"/>
                  <a:pt x="1431476" y="1412336"/>
                  <a:pt x="1431441" y="1412549"/>
                </a:cubicBezTo>
                <a:cubicBezTo>
                  <a:pt x="1431205" y="1413897"/>
                  <a:pt x="1430805" y="1415162"/>
                  <a:pt x="1430334" y="1416391"/>
                </a:cubicBezTo>
                <a:cubicBezTo>
                  <a:pt x="1435208" y="1415965"/>
                  <a:pt x="1439528" y="1416001"/>
                  <a:pt x="1443248" y="1416994"/>
                </a:cubicBezTo>
                <a:cubicBezTo>
                  <a:pt x="1445096" y="1417491"/>
                  <a:pt x="1444978" y="1420009"/>
                  <a:pt x="1443271" y="1420588"/>
                </a:cubicBezTo>
                <a:cubicBezTo>
                  <a:pt x="1439316" y="1421924"/>
                  <a:pt x="1437621" y="1422195"/>
                  <a:pt x="1426791" y="1423401"/>
                </a:cubicBezTo>
                <a:cubicBezTo>
                  <a:pt x="1426167" y="1424548"/>
                  <a:pt x="1425578" y="1425730"/>
                  <a:pt x="1425037" y="1426936"/>
                </a:cubicBezTo>
                <a:cubicBezTo>
                  <a:pt x="1443354" y="1426711"/>
                  <a:pt x="1460552" y="1423567"/>
                  <a:pt x="1463943" y="1423981"/>
                </a:cubicBezTo>
                <a:cubicBezTo>
                  <a:pt x="1471041" y="1424867"/>
                  <a:pt x="1459964" y="1433804"/>
                  <a:pt x="1434089" y="1434159"/>
                </a:cubicBezTo>
                <a:cubicBezTo>
                  <a:pt x="1440493" y="1434679"/>
                  <a:pt x="1446932" y="1434857"/>
                  <a:pt x="1453372" y="1434762"/>
                </a:cubicBezTo>
                <a:cubicBezTo>
                  <a:pt x="1456821" y="1432421"/>
                  <a:pt x="1460458" y="1430506"/>
                  <a:pt x="1464225" y="1429241"/>
                </a:cubicBezTo>
                <a:cubicBezTo>
                  <a:pt x="1466426" y="1428497"/>
                  <a:pt x="1469016" y="1428319"/>
                  <a:pt x="1471300" y="1428721"/>
                </a:cubicBezTo>
                <a:cubicBezTo>
                  <a:pt x="1479364" y="1430140"/>
                  <a:pt x="1487180" y="1429513"/>
                  <a:pt x="1495056" y="1427704"/>
                </a:cubicBezTo>
                <a:cubicBezTo>
                  <a:pt x="1482542" y="1425423"/>
                  <a:pt x="1462506" y="1421392"/>
                  <a:pt x="1464013" y="1416793"/>
                </a:cubicBezTo>
                <a:cubicBezTo>
                  <a:pt x="1464955" y="1413908"/>
                  <a:pt x="1469581" y="1414901"/>
                  <a:pt x="1471747" y="1414783"/>
                </a:cubicBezTo>
                <a:cubicBezTo>
                  <a:pt x="1475385" y="1414582"/>
                  <a:pt x="1479258" y="1412963"/>
                  <a:pt x="1482778" y="1412017"/>
                </a:cubicBezTo>
                <a:close/>
                <a:moveTo>
                  <a:pt x="1686230" y="1599628"/>
                </a:moveTo>
                <a:cubicBezTo>
                  <a:pt x="1679685" y="1594296"/>
                  <a:pt x="1672904" y="1591459"/>
                  <a:pt x="1664935" y="1594674"/>
                </a:cubicBezTo>
                <a:cubicBezTo>
                  <a:pt x="1665064" y="1595100"/>
                  <a:pt x="1665206" y="1595514"/>
                  <a:pt x="1665323" y="1595939"/>
                </a:cubicBezTo>
                <a:cubicBezTo>
                  <a:pt x="1676118" y="1601436"/>
                  <a:pt x="1676718" y="1597098"/>
                  <a:pt x="1686230" y="1599628"/>
                </a:cubicBezTo>
                <a:close/>
                <a:moveTo>
                  <a:pt x="1214455" y="1163965"/>
                </a:moveTo>
                <a:cubicBezTo>
                  <a:pt x="1215467" y="1164462"/>
                  <a:pt x="1216245" y="1165647"/>
                  <a:pt x="1215791" y="1167012"/>
                </a:cubicBezTo>
                <a:cubicBezTo>
                  <a:pt x="1214861" y="1169778"/>
                  <a:pt x="1214166" y="1172627"/>
                  <a:pt x="1214190" y="1175547"/>
                </a:cubicBezTo>
                <a:cubicBezTo>
                  <a:pt x="1214284" y="1184980"/>
                  <a:pt x="1205337" y="1183136"/>
                  <a:pt x="1211706" y="1165049"/>
                </a:cubicBezTo>
                <a:cubicBezTo>
                  <a:pt x="1212195" y="1163660"/>
                  <a:pt x="1213443" y="1163468"/>
                  <a:pt x="1214455" y="1163965"/>
                </a:cubicBezTo>
                <a:close/>
                <a:moveTo>
                  <a:pt x="1694235" y="1605917"/>
                </a:moveTo>
                <a:cubicBezTo>
                  <a:pt x="1689208" y="1602760"/>
                  <a:pt x="1684252" y="1601566"/>
                  <a:pt x="1678779" y="1601034"/>
                </a:cubicBezTo>
                <a:cubicBezTo>
                  <a:pt x="1688055" y="1605196"/>
                  <a:pt x="1686901" y="1604746"/>
                  <a:pt x="1694235" y="1605917"/>
                </a:cubicBezTo>
                <a:close/>
                <a:moveTo>
                  <a:pt x="1510065" y="1435790"/>
                </a:moveTo>
                <a:cubicBezTo>
                  <a:pt x="1509970" y="1435720"/>
                  <a:pt x="1509865" y="1435601"/>
                  <a:pt x="1509770" y="1435530"/>
                </a:cubicBezTo>
                <a:cubicBezTo>
                  <a:pt x="1501730" y="1429017"/>
                  <a:pt x="1495185" y="1435211"/>
                  <a:pt x="1487910" y="1436074"/>
                </a:cubicBezTo>
                <a:cubicBezTo>
                  <a:pt x="1474902" y="1437611"/>
                  <a:pt x="1463413" y="1436121"/>
                  <a:pt x="1453654" y="1443167"/>
                </a:cubicBezTo>
                <a:cubicBezTo>
                  <a:pt x="1451594" y="1444645"/>
                  <a:pt x="1449616" y="1446525"/>
                  <a:pt x="1447721" y="1448877"/>
                </a:cubicBezTo>
                <a:cubicBezTo>
                  <a:pt x="1447238" y="1449480"/>
                  <a:pt x="1446744" y="1450071"/>
                  <a:pt x="1446261" y="1450745"/>
                </a:cubicBezTo>
                <a:cubicBezTo>
                  <a:pt x="1445861" y="1451301"/>
                  <a:pt x="1445508" y="1451868"/>
                  <a:pt x="1445119" y="1452435"/>
                </a:cubicBezTo>
                <a:cubicBezTo>
                  <a:pt x="1443742" y="1454433"/>
                  <a:pt x="1442388" y="1456443"/>
                  <a:pt x="1441058" y="1458429"/>
                </a:cubicBezTo>
                <a:cubicBezTo>
                  <a:pt x="1444637" y="1456963"/>
                  <a:pt x="1448451" y="1456147"/>
                  <a:pt x="1452230" y="1455686"/>
                </a:cubicBezTo>
                <a:cubicBezTo>
                  <a:pt x="1452488" y="1455320"/>
                  <a:pt x="1452818" y="1454989"/>
                  <a:pt x="1453101" y="1454634"/>
                </a:cubicBezTo>
                <a:cubicBezTo>
                  <a:pt x="1454466" y="1452956"/>
                  <a:pt x="1456008" y="1451372"/>
                  <a:pt x="1457374" y="1449870"/>
                </a:cubicBezTo>
                <a:cubicBezTo>
                  <a:pt x="1457621" y="1449598"/>
                  <a:pt x="1457880" y="1449350"/>
                  <a:pt x="1458127" y="1449090"/>
                </a:cubicBezTo>
                <a:cubicBezTo>
                  <a:pt x="1460046" y="1446997"/>
                  <a:pt x="1462059" y="1445082"/>
                  <a:pt x="1464249" y="1443345"/>
                </a:cubicBezTo>
                <a:cubicBezTo>
                  <a:pt x="1464849" y="1442872"/>
                  <a:pt x="1465367" y="1442340"/>
                  <a:pt x="1466003" y="1441902"/>
                </a:cubicBezTo>
                <a:cubicBezTo>
                  <a:pt x="1467215" y="1441075"/>
                  <a:pt x="1468416" y="1442115"/>
                  <a:pt x="1468345" y="1443297"/>
                </a:cubicBezTo>
                <a:cubicBezTo>
                  <a:pt x="1468321" y="1443581"/>
                  <a:pt x="1468310" y="1443853"/>
                  <a:pt x="1468133" y="1444125"/>
                </a:cubicBezTo>
                <a:cubicBezTo>
                  <a:pt x="1466874" y="1446016"/>
                  <a:pt x="1465473" y="1447778"/>
                  <a:pt x="1464025" y="1449504"/>
                </a:cubicBezTo>
                <a:cubicBezTo>
                  <a:pt x="1462813" y="1450970"/>
                  <a:pt x="1461565" y="1452424"/>
                  <a:pt x="1460376" y="1453913"/>
                </a:cubicBezTo>
                <a:cubicBezTo>
                  <a:pt x="1460058" y="1454315"/>
                  <a:pt x="1459752" y="1454752"/>
                  <a:pt x="1459458" y="1455190"/>
                </a:cubicBezTo>
                <a:cubicBezTo>
                  <a:pt x="1459340" y="1455355"/>
                  <a:pt x="1459210" y="1455521"/>
                  <a:pt x="1459081" y="1455698"/>
                </a:cubicBezTo>
                <a:cubicBezTo>
                  <a:pt x="1460717" y="1456136"/>
                  <a:pt x="1461930" y="1456916"/>
                  <a:pt x="1462918" y="1458074"/>
                </a:cubicBezTo>
                <a:cubicBezTo>
                  <a:pt x="1463389" y="1457211"/>
                  <a:pt x="1463966" y="1456360"/>
                  <a:pt x="1464602" y="1455533"/>
                </a:cubicBezTo>
                <a:cubicBezTo>
                  <a:pt x="1466203" y="1453440"/>
                  <a:pt x="1468133" y="1451513"/>
                  <a:pt x="1469793" y="1449787"/>
                </a:cubicBezTo>
                <a:cubicBezTo>
                  <a:pt x="1470098" y="1449468"/>
                  <a:pt x="1470429" y="1449137"/>
                  <a:pt x="1470711" y="1448830"/>
                </a:cubicBezTo>
                <a:cubicBezTo>
                  <a:pt x="1472583" y="1446796"/>
                  <a:pt x="1474467" y="1444822"/>
                  <a:pt x="1476480" y="1442990"/>
                </a:cubicBezTo>
                <a:cubicBezTo>
                  <a:pt x="1478481" y="1441169"/>
                  <a:pt x="1480612" y="1439503"/>
                  <a:pt x="1482989" y="1438107"/>
                </a:cubicBezTo>
                <a:cubicBezTo>
                  <a:pt x="1484367" y="1437304"/>
                  <a:pt x="1485956" y="1439254"/>
                  <a:pt x="1485002" y="1440484"/>
                </a:cubicBezTo>
                <a:cubicBezTo>
                  <a:pt x="1484461" y="1441193"/>
                  <a:pt x="1483919" y="1441772"/>
                  <a:pt x="1483390" y="1442422"/>
                </a:cubicBezTo>
                <a:cubicBezTo>
                  <a:pt x="1481165" y="1445070"/>
                  <a:pt x="1478975" y="1447388"/>
                  <a:pt x="1476821" y="1449775"/>
                </a:cubicBezTo>
                <a:cubicBezTo>
                  <a:pt x="1475173" y="1451584"/>
                  <a:pt x="1473548" y="1453464"/>
                  <a:pt x="1471936" y="1455757"/>
                </a:cubicBezTo>
                <a:cubicBezTo>
                  <a:pt x="1471936" y="1455769"/>
                  <a:pt x="1471924" y="1455769"/>
                  <a:pt x="1471912" y="1455781"/>
                </a:cubicBezTo>
                <a:cubicBezTo>
                  <a:pt x="1472253" y="1455734"/>
                  <a:pt x="1472618" y="1455757"/>
                  <a:pt x="1472972" y="1455722"/>
                </a:cubicBezTo>
                <a:cubicBezTo>
                  <a:pt x="1473925" y="1455710"/>
                  <a:pt x="1474879" y="1455675"/>
                  <a:pt x="1475832" y="1455639"/>
                </a:cubicBezTo>
                <a:cubicBezTo>
                  <a:pt x="1476656" y="1455663"/>
                  <a:pt x="1477492" y="1455722"/>
                  <a:pt x="1478328" y="1455816"/>
                </a:cubicBezTo>
                <a:cubicBezTo>
                  <a:pt x="1478398" y="1455828"/>
                  <a:pt x="1478469" y="1455816"/>
                  <a:pt x="1478540" y="1455828"/>
                </a:cubicBezTo>
                <a:cubicBezTo>
                  <a:pt x="1478587" y="1455793"/>
                  <a:pt x="1478622" y="1455745"/>
                  <a:pt x="1478657" y="1455710"/>
                </a:cubicBezTo>
                <a:cubicBezTo>
                  <a:pt x="1478716" y="1455651"/>
                  <a:pt x="1478763" y="1455604"/>
                  <a:pt x="1478822" y="1455545"/>
                </a:cubicBezTo>
                <a:cubicBezTo>
                  <a:pt x="1480929" y="1453263"/>
                  <a:pt x="1483178" y="1451029"/>
                  <a:pt x="1485497" y="1448830"/>
                </a:cubicBezTo>
                <a:cubicBezTo>
                  <a:pt x="1488652" y="1445863"/>
                  <a:pt x="1491936" y="1443073"/>
                  <a:pt x="1495267" y="1440555"/>
                </a:cubicBezTo>
                <a:cubicBezTo>
                  <a:pt x="1496009" y="1439999"/>
                  <a:pt x="1496751" y="1439384"/>
                  <a:pt x="1497504" y="1438864"/>
                </a:cubicBezTo>
                <a:cubicBezTo>
                  <a:pt x="1498410" y="1438214"/>
                  <a:pt x="1499305" y="1438710"/>
                  <a:pt x="1499682" y="1439491"/>
                </a:cubicBezTo>
                <a:cubicBezTo>
                  <a:pt x="1499917" y="1439975"/>
                  <a:pt x="1500000" y="1440543"/>
                  <a:pt x="1499623" y="1441086"/>
                </a:cubicBezTo>
                <a:cubicBezTo>
                  <a:pt x="1498587" y="1442588"/>
                  <a:pt x="1497457" y="1444089"/>
                  <a:pt x="1496245" y="1445591"/>
                </a:cubicBezTo>
                <a:cubicBezTo>
                  <a:pt x="1492501" y="1450237"/>
                  <a:pt x="1488051" y="1454788"/>
                  <a:pt x="1483566" y="1458677"/>
                </a:cubicBezTo>
                <a:cubicBezTo>
                  <a:pt x="1483743" y="1459375"/>
                  <a:pt x="1483672" y="1460510"/>
                  <a:pt x="1483472" y="1461798"/>
                </a:cubicBezTo>
                <a:cubicBezTo>
                  <a:pt x="1483331" y="1462732"/>
                  <a:pt x="1483142" y="1463713"/>
                  <a:pt x="1482919" y="1464706"/>
                </a:cubicBezTo>
                <a:cubicBezTo>
                  <a:pt x="1482530" y="1466444"/>
                  <a:pt x="1482095" y="1468099"/>
                  <a:pt x="1481871" y="1469069"/>
                </a:cubicBezTo>
                <a:cubicBezTo>
                  <a:pt x="1481918" y="1469021"/>
                  <a:pt x="1486568" y="1464789"/>
                  <a:pt x="1491971" y="1459907"/>
                </a:cubicBezTo>
                <a:cubicBezTo>
                  <a:pt x="1493808" y="1458252"/>
                  <a:pt x="1495726" y="1456514"/>
                  <a:pt x="1497587" y="1454835"/>
                </a:cubicBezTo>
                <a:cubicBezTo>
                  <a:pt x="1502637" y="1450284"/>
                  <a:pt x="1507157" y="1446229"/>
                  <a:pt x="1508264" y="1445319"/>
                </a:cubicBezTo>
                <a:cubicBezTo>
                  <a:pt x="1508381" y="1445224"/>
                  <a:pt x="1508511" y="1445106"/>
                  <a:pt x="1508546" y="1445082"/>
                </a:cubicBezTo>
                <a:cubicBezTo>
                  <a:pt x="1509723" y="1444361"/>
                  <a:pt x="1511830" y="1445283"/>
                  <a:pt x="1511042" y="1446891"/>
                </a:cubicBezTo>
                <a:cubicBezTo>
                  <a:pt x="1510759" y="1447447"/>
                  <a:pt x="1510430" y="1447990"/>
                  <a:pt x="1510112" y="1448534"/>
                </a:cubicBezTo>
                <a:cubicBezTo>
                  <a:pt x="1509617" y="1449374"/>
                  <a:pt x="1509088" y="1450201"/>
                  <a:pt x="1508511" y="1451017"/>
                </a:cubicBezTo>
                <a:cubicBezTo>
                  <a:pt x="1506309" y="1454126"/>
                  <a:pt x="1503578" y="1457010"/>
                  <a:pt x="1500777" y="1459718"/>
                </a:cubicBezTo>
                <a:cubicBezTo>
                  <a:pt x="1499411" y="1461042"/>
                  <a:pt x="1498046" y="1462330"/>
                  <a:pt x="1496704" y="1463583"/>
                </a:cubicBezTo>
                <a:cubicBezTo>
                  <a:pt x="1496256" y="1464021"/>
                  <a:pt x="1495797" y="1464446"/>
                  <a:pt x="1495350" y="1464872"/>
                </a:cubicBezTo>
                <a:cubicBezTo>
                  <a:pt x="1491842" y="1468206"/>
                  <a:pt x="1488193" y="1472343"/>
                  <a:pt x="1484096" y="1475393"/>
                </a:cubicBezTo>
                <a:cubicBezTo>
                  <a:pt x="1485226" y="1475074"/>
                  <a:pt x="1486355" y="1474838"/>
                  <a:pt x="1487474" y="1474660"/>
                </a:cubicBezTo>
                <a:cubicBezTo>
                  <a:pt x="1489829" y="1472083"/>
                  <a:pt x="1492689" y="1469837"/>
                  <a:pt x="1495232" y="1467532"/>
                </a:cubicBezTo>
                <a:cubicBezTo>
                  <a:pt x="1496786" y="1466125"/>
                  <a:pt x="1498316" y="1464860"/>
                  <a:pt x="1499870" y="1463631"/>
                </a:cubicBezTo>
                <a:cubicBezTo>
                  <a:pt x="1501200" y="1462590"/>
                  <a:pt x="1502601" y="1461574"/>
                  <a:pt x="1504014" y="1460557"/>
                </a:cubicBezTo>
                <a:cubicBezTo>
                  <a:pt x="1504485" y="1460214"/>
                  <a:pt x="1504920" y="1459871"/>
                  <a:pt x="1505415" y="1459529"/>
                </a:cubicBezTo>
                <a:cubicBezTo>
                  <a:pt x="1506792" y="1458559"/>
                  <a:pt x="1509017" y="1460155"/>
                  <a:pt x="1507781" y="1461668"/>
                </a:cubicBezTo>
                <a:cubicBezTo>
                  <a:pt x="1507710" y="1461751"/>
                  <a:pt x="1507663" y="1461822"/>
                  <a:pt x="1507592" y="1461905"/>
                </a:cubicBezTo>
                <a:cubicBezTo>
                  <a:pt x="1506710" y="1462980"/>
                  <a:pt x="1505968" y="1463867"/>
                  <a:pt x="1505297" y="1464671"/>
                </a:cubicBezTo>
                <a:cubicBezTo>
                  <a:pt x="1501730" y="1468880"/>
                  <a:pt x="1500341" y="1469991"/>
                  <a:pt x="1495844" y="1474542"/>
                </a:cubicBezTo>
                <a:cubicBezTo>
                  <a:pt x="1496539" y="1474637"/>
                  <a:pt x="1497233" y="1474696"/>
                  <a:pt x="1497916" y="1474826"/>
                </a:cubicBezTo>
                <a:cubicBezTo>
                  <a:pt x="1501377" y="1471882"/>
                  <a:pt x="1504909" y="1469080"/>
                  <a:pt x="1508181" y="1465983"/>
                </a:cubicBezTo>
                <a:cubicBezTo>
                  <a:pt x="1509029" y="1465179"/>
                  <a:pt x="1509794" y="1464304"/>
                  <a:pt x="1510594" y="1463465"/>
                </a:cubicBezTo>
                <a:cubicBezTo>
                  <a:pt x="1511560" y="1462437"/>
                  <a:pt x="1512501" y="1461361"/>
                  <a:pt x="1513396" y="1460238"/>
                </a:cubicBezTo>
                <a:cubicBezTo>
                  <a:pt x="1514102" y="1459339"/>
                  <a:pt x="1514761" y="1458382"/>
                  <a:pt x="1515409" y="1457412"/>
                </a:cubicBezTo>
                <a:cubicBezTo>
                  <a:pt x="1515762" y="1456857"/>
                  <a:pt x="1516198" y="1456396"/>
                  <a:pt x="1516539" y="1455816"/>
                </a:cubicBezTo>
                <a:cubicBezTo>
                  <a:pt x="1516845" y="1455284"/>
                  <a:pt x="1516998" y="1454717"/>
                  <a:pt x="1517198" y="1454161"/>
                </a:cubicBezTo>
                <a:cubicBezTo>
                  <a:pt x="1517752" y="1452577"/>
                  <a:pt x="1517893" y="1450899"/>
                  <a:pt x="1517681" y="1449196"/>
                </a:cubicBezTo>
                <a:cubicBezTo>
                  <a:pt x="1517457" y="1447328"/>
                  <a:pt x="1516869" y="1445461"/>
                  <a:pt x="1516009" y="1443664"/>
                </a:cubicBezTo>
                <a:cubicBezTo>
                  <a:pt x="1515291" y="1442162"/>
                  <a:pt x="1514444" y="1440720"/>
                  <a:pt x="1513467" y="1439420"/>
                </a:cubicBezTo>
                <a:cubicBezTo>
                  <a:pt x="1512654" y="1438344"/>
                  <a:pt x="1511772" y="1437410"/>
                  <a:pt x="1510889" y="1436571"/>
                </a:cubicBezTo>
                <a:cubicBezTo>
                  <a:pt x="1510712" y="1436393"/>
                  <a:pt x="1510535" y="1436228"/>
                  <a:pt x="1510359" y="1436074"/>
                </a:cubicBezTo>
                <a:cubicBezTo>
                  <a:pt x="1510253" y="1435991"/>
                  <a:pt x="1510159" y="1435885"/>
                  <a:pt x="1510065" y="1435790"/>
                </a:cubicBezTo>
                <a:close/>
                <a:moveTo>
                  <a:pt x="1593703" y="1512785"/>
                </a:moveTo>
                <a:cubicBezTo>
                  <a:pt x="1592515" y="1512478"/>
                  <a:pt x="1591243" y="1512147"/>
                  <a:pt x="1589913" y="1511792"/>
                </a:cubicBezTo>
                <a:cubicBezTo>
                  <a:pt x="1589654" y="1512194"/>
                  <a:pt x="1589371" y="1512490"/>
                  <a:pt x="1589089" y="1512844"/>
                </a:cubicBezTo>
                <a:cubicBezTo>
                  <a:pt x="1588748" y="1513294"/>
                  <a:pt x="1588406" y="1513790"/>
                  <a:pt x="1588065" y="1514145"/>
                </a:cubicBezTo>
                <a:cubicBezTo>
                  <a:pt x="1586146" y="1516143"/>
                  <a:pt x="1584086" y="1517739"/>
                  <a:pt x="1581590" y="1517727"/>
                </a:cubicBezTo>
                <a:lnTo>
                  <a:pt x="1581578" y="1517727"/>
                </a:lnTo>
                <a:cubicBezTo>
                  <a:pt x="1580154" y="1517999"/>
                  <a:pt x="1578647" y="1517892"/>
                  <a:pt x="1577447" y="1517218"/>
                </a:cubicBezTo>
                <a:cubicBezTo>
                  <a:pt x="1577847" y="1519311"/>
                  <a:pt x="1578318" y="1521557"/>
                  <a:pt x="1579423" y="1524134"/>
                </a:cubicBezTo>
                <a:cubicBezTo>
                  <a:pt x="1580295" y="1523307"/>
                  <a:pt x="1581166" y="1522479"/>
                  <a:pt x="1582073" y="1521687"/>
                </a:cubicBezTo>
                <a:cubicBezTo>
                  <a:pt x="1582085" y="1521392"/>
                  <a:pt x="1582132" y="1521084"/>
                  <a:pt x="1582226" y="1520777"/>
                </a:cubicBezTo>
                <a:cubicBezTo>
                  <a:pt x="1582532" y="1519772"/>
                  <a:pt x="1583486" y="1519535"/>
                  <a:pt x="1584227" y="1519831"/>
                </a:cubicBezTo>
                <a:cubicBezTo>
                  <a:pt x="1586558" y="1517892"/>
                  <a:pt x="1588924" y="1516095"/>
                  <a:pt x="1591149" y="1514523"/>
                </a:cubicBezTo>
                <a:cubicBezTo>
                  <a:pt x="1592032" y="1513908"/>
                  <a:pt x="1592880" y="1513341"/>
                  <a:pt x="1593703" y="1512785"/>
                </a:cubicBezTo>
                <a:close/>
                <a:moveTo>
                  <a:pt x="1573408" y="1491837"/>
                </a:moveTo>
                <a:cubicBezTo>
                  <a:pt x="1573173" y="1492310"/>
                  <a:pt x="1572961" y="1492735"/>
                  <a:pt x="1572761" y="1493149"/>
                </a:cubicBezTo>
                <a:cubicBezTo>
                  <a:pt x="1572655" y="1493173"/>
                  <a:pt x="1572561" y="1493220"/>
                  <a:pt x="1572443" y="1493244"/>
                </a:cubicBezTo>
                <a:cubicBezTo>
                  <a:pt x="1572796" y="1492794"/>
                  <a:pt x="1573091" y="1492310"/>
                  <a:pt x="1573408" y="1491837"/>
                </a:cubicBezTo>
                <a:close/>
                <a:moveTo>
                  <a:pt x="797910" y="775908"/>
                </a:moveTo>
                <a:cubicBezTo>
                  <a:pt x="797659" y="775894"/>
                  <a:pt x="797399" y="775911"/>
                  <a:pt x="797150" y="775888"/>
                </a:cubicBezTo>
                <a:lnTo>
                  <a:pt x="800651" y="779359"/>
                </a:lnTo>
                <a:lnTo>
                  <a:pt x="804391" y="784066"/>
                </a:lnTo>
                <a:cubicBezTo>
                  <a:pt x="807345" y="787261"/>
                  <a:pt x="810897" y="790592"/>
                  <a:pt x="814459" y="793043"/>
                </a:cubicBezTo>
                <a:lnTo>
                  <a:pt x="800651" y="779359"/>
                </a:lnTo>
                <a:close/>
                <a:moveTo>
                  <a:pt x="1442022" y="1369949"/>
                </a:moveTo>
                <a:cubicBezTo>
                  <a:pt x="1443489" y="1370097"/>
                  <a:pt x="1443801" y="1371072"/>
                  <a:pt x="1443259" y="1371977"/>
                </a:cubicBezTo>
                <a:cubicBezTo>
                  <a:pt x="1441670" y="1374636"/>
                  <a:pt x="1438668" y="1375216"/>
                  <a:pt x="1436043" y="1376658"/>
                </a:cubicBezTo>
                <a:cubicBezTo>
                  <a:pt x="1433583" y="1378018"/>
                  <a:pt x="1431428" y="1374317"/>
                  <a:pt x="1433853" y="1372887"/>
                </a:cubicBezTo>
                <a:cubicBezTo>
                  <a:pt x="1437932" y="1370481"/>
                  <a:pt x="1440554" y="1369801"/>
                  <a:pt x="1442022" y="1369949"/>
                </a:cubicBezTo>
                <a:close/>
                <a:moveTo>
                  <a:pt x="1582979" y="1498422"/>
                </a:moveTo>
                <a:cubicBezTo>
                  <a:pt x="1582873" y="1498434"/>
                  <a:pt x="1582767" y="1498434"/>
                  <a:pt x="1582662" y="1498446"/>
                </a:cubicBezTo>
                <a:cubicBezTo>
                  <a:pt x="1579860" y="1498682"/>
                  <a:pt x="1577129" y="1498505"/>
                  <a:pt x="1574515" y="1497713"/>
                </a:cubicBezTo>
                <a:cubicBezTo>
                  <a:pt x="1573797" y="1497854"/>
                  <a:pt x="1573091" y="1497937"/>
                  <a:pt x="1572385" y="1497996"/>
                </a:cubicBezTo>
                <a:cubicBezTo>
                  <a:pt x="1572255" y="1498008"/>
                  <a:pt x="1572114" y="1498044"/>
                  <a:pt x="1571973" y="1498055"/>
                </a:cubicBezTo>
                <a:cubicBezTo>
                  <a:pt x="1569583" y="1498197"/>
                  <a:pt x="1569866" y="1498245"/>
                  <a:pt x="1567604" y="1497843"/>
                </a:cubicBezTo>
                <a:cubicBezTo>
                  <a:pt x="1567570" y="1497843"/>
                  <a:pt x="1567558" y="1497831"/>
                  <a:pt x="1567511" y="1497831"/>
                </a:cubicBezTo>
                <a:cubicBezTo>
                  <a:pt x="1567370" y="1497819"/>
                  <a:pt x="1567370" y="1497677"/>
                  <a:pt x="1567276" y="1497642"/>
                </a:cubicBezTo>
                <a:cubicBezTo>
                  <a:pt x="1566982" y="1497819"/>
                  <a:pt x="1566628" y="1497914"/>
                  <a:pt x="1566299" y="1497760"/>
                </a:cubicBezTo>
                <a:cubicBezTo>
                  <a:pt x="1566228" y="1497724"/>
                  <a:pt x="1566157" y="1497689"/>
                  <a:pt x="1566075" y="1497653"/>
                </a:cubicBezTo>
                <a:cubicBezTo>
                  <a:pt x="1565875" y="1497760"/>
                  <a:pt x="1565639" y="1497760"/>
                  <a:pt x="1565428" y="1497701"/>
                </a:cubicBezTo>
                <a:cubicBezTo>
                  <a:pt x="1565781" y="1499143"/>
                  <a:pt x="1566322" y="1500526"/>
                  <a:pt x="1567123" y="1501815"/>
                </a:cubicBezTo>
                <a:cubicBezTo>
                  <a:pt x="1567688" y="1502725"/>
                  <a:pt x="1568359" y="1503588"/>
                  <a:pt x="1569077" y="1504427"/>
                </a:cubicBezTo>
                <a:cubicBezTo>
                  <a:pt x="1570878" y="1506532"/>
                  <a:pt x="1573067" y="1508435"/>
                  <a:pt x="1575257" y="1510137"/>
                </a:cubicBezTo>
                <a:cubicBezTo>
                  <a:pt x="1575410" y="1510433"/>
                  <a:pt x="1575563" y="1510717"/>
                  <a:pt x="1575693" y="1511012"/>
                </a:cubicBezTo>
                <a:cubicBezTo>
                  <a:pt x="1575751" y="1510870"/>
                  <a:pt x="1575787" y="1510740"/>
                  <a:pt x="1575846" y="1510598"/>
                </a:cubicBezTo>
                <a:cubicBezTo>
                  <a:pt x="1576317" y="1509546"/>
                  <a:pt x="1577035" y="1508553"/>
                  <a:pt x="1577918" y="1507607"/>
                </a:cubicBezTo>
                <a:cubicBezTo>
                  <a:pt x="1579059" y="1506402"/>
                  <a:pt x="1580425" y="1505267"/>
                  <a:pt x="1581790" y="1504215"/>
                </a:cubicBezTo>
                <a:cubicBezTo>
                  <a:pt x="1581096" y="1504073"/>
                  <a:pt x="1580413" y="1503931"/>
                  <a:pt x="1579730" y="1503777"/>
                </a:cubicBezTo>
                <a:cubicBezTo>
                  <a:pt x="1577717" y="1503352"/>
                  <a:pt x="1575186" y="1502465"/>
                  <a:pt x="1572938" y="1502548"/>
                </a:cubicBezTo>
                <a:cubicBezTo>
                  <a:pt x="1572561" y="1502098"/>
                  <a:pt x="1572161" y="1501673"/>
                  <a:pt x="1571808" y="1501212"/>
                </a:cubicBezTo>
                <a:cubicBezTo>
                  <a:pt x="1575328" y="1502595"/>
                  <a:pt x="1579189" y="1502867"/>
                  <a:pt x="1582979" y="1502406"/>
                </a:cubicBezTo>
                <a:cubicBezTo>
                  <a:pt x="1582685" y="1501661"/>
                  <a:pt x="1582556" y="1500916"/>
                  <a:pt x="1582591" y="1500160"/>
                </a:cubicBezTo>
                <a:cubicBezTo>
                  <a:pt x="1582614" y="1499734"/>
                  <a:pt x="1582603" y="1499320"/>
                  <a:pt x="1582720" y="1498918"/>
                </a:cubicBezTo>
                <a:cubicBezTo>
                  <a:pt x="1582732" y="1498895"/>
                  <a:pt x="1582744" y="1498883"/>
                  <a:pt x="1582756" y="1498859"/>
                </a:cubicBezTo>
                <a:cubicBezTo>
                  <a:pt x="1582803" y="1498706"/>
                  <a:pt x="1582920" y="1498576"/>
                  <a:pt x="1582979" y="1498422"/>
                </a:cubicBezTo>
                <a:close/>
                <a:moveTo>
                  <a:pt x="1743491" y="1646143"/>
                </a:moveTo>
                <a:cubicBezTo>
                  <a:pt x="1745676" y="1647615"/>
                  <a:pt x="1746877" y="1649645"/>
                  <a:pt x="1745841" y="1652057"/>
                </a:cubicBezTo>
                <a:cubicBezTo>
                  <a:pt x="1743557" y="1657341"/>
                  <a:pt x="1730408" y="1655048"/>
                  <a:pt x="1728690" y="1649622"/>
                </a:cubicBezTo>
                <a:cubicBezTo>
                  <a:pt x="1727089" y="1646453"/>
                  <a:pt x="1728513" y="1644633"/>
                  <a:pt x="1731115" y="1643912"/>
                </a:cubicBezTo>
                <a:cubicBezTo>
                  <a:pt x="1732292" y="1643581"/>
                  <a:pt x="1733728" y="1643486"/>
                  <a:pt x="1735235" y="1643581"/>
                </a:cubicBezTo>
                <a:cubicBezTo>
                  <a:pt x="1738136" y="1643758"/>
                  <a:pt x="1741306" y="1644671"/>
                  <a:pt x="1743491" y="1646143"/>
                </a:cubicBezTo>
                <a:close/>
                <a:moveTo>
                  <a:pt x="1672245" y="1578159"/>
                </a:moveTo>
                <a:cubicBezTo>
                  <a:pt x="1672021" y="1578029"/>
                  <a:pt x="1671786" y="1577911"/>
                  <a:pt x="1671562" y="1577793"/>
                </a:cubicBezTo>
                <a:cubicBezTo>
                  <a:pt x="1668255" y="1577013"/>
                  <a:pt x="1667701" y="1577202"/>
                  <a:pt x="1661745" y="1573703"/>
                </a:cubicBezTo>
                <a:cubicBezTo>
                  <a:pt x="1661026" y="1573277"/>
                  <a:pt x="1660415" y="1572639"/>
                  <a:pt x="1659861" y="1571906"/>
                </a:cubicBezTo>
                <a:cubicBezTo>
                  <a:pt x="1659720" y="1571847"/>
                  <a:pt x="1659579" y="1571787"/>
                  <a:pt x="1659437" y="1571716"/>
                </a:cubicBezTo>
                <a:cubicBezTo>
                  <a:pt x="1656153" y="1571752"/>
                  <a:pt x="1652198" y="1572178"/>
                  <a:pt x="1647030" y="1573277"/>
                </a:cubicBezTo>
                <a:cubicBezTo>
                  <a:pt x="1647935" y="1573596"/>
                  <a:pt x="1648831" y="1573915"/>
                  <a:pt x="1649726" y="1574294"/>
                </a:cubicBezTo>
                <a:cubicBezTo>
                  <a:pt x="1656753" y="1577237"/>
                  <a:pt x="1661109" y="1583952"/>
                  <a:pt x="1663887" y="1591506"/>
                </a:cubicBezTo>
                <a:cubicBezTo>
                  <a:pt x="1669102" y="1590489"/>
                  <a:pt x="1673398" y="1590076"/>
                  <a:pt x="1677272" y="1591010"/>
                </a:cubicBezTo>
                <a:cubicBezTo>
                  <a:pt x="1673776" y="1587558"/>
                  <a:pt x="1671232" y="1583195"/>
                  <a:pt x="1672245" y="1578159"/>
                </a:cubicBezTo>
                <a:close/>
                <a:moveTo>
                  <a:pt x="1260665" y="1197748"/>
                </a:moveTo>
                <a:cubicBezTo>
                  <a:pt x="1265338" y="1195041"/>
                  <a:pt x="1260312" y="1206012"/>
                  <a:pt x="1256062" y="1208471"/>
                </a:cubicBezTo>
                <a:cubicBezTo>
                  <a:pt x="1252837" y="1210350"/>
                  <a:pt x="1252013" y="1202749"/>
                  <a:pt x="1260665" y="1197748"/>
                </a:cubicBezTo>
                <a:close/>
                <a:moveTo>
                  <a:pt x="1707831" y="1609250"/>
                </a:moveTo>
                <a:cubicBezTo>
                  <a:pt x="1707572" y="1609239"/>
                  <a:pt x="1707313" y="1609215"/>
                  <a:pt x="1707043" y="1609203"/>
                </a:cubicBezTo>
                <a:cubicBezTo>
                  <a:pt x="1705336" y="1609333"/>
                  <a:pt x="1703522" y="1609227"/>
                  <a:pt x="1701568" y="1608837"/>
                </a:cubicBezTo>
                <a:cubicBezTo>
                  <a:pt x="1691033" y="1608092"/>
                  <a:pt x="1686642" y="1607075"/>
                  <a:pt x="1680309" y="1604806"/>
                </a:cubicBezTo>
                <a:cubicBezTo>
                  <a:pt x="1687855" y="1608990"/>
                  <a:pt x="1695624" y="1612336"/>
                  <a:pt x="1707831" y="1609250"/>
                </a:cubicBezTo>
                <a:close/>
                <a:moveTo>
                  <a:pt x="1628466" y="1535282"/>
                </a:moveTo>
                <a:cubicBezTo>
                  <a:pt x="1628372" y="1535187"/>
                  <a:pt x="1628266" y="1535117"/>
                  <a:pt x="1628172" y="1535034"/>
                </a:cubicBezTo>
                <a:cubicBezTo>
                  <a:pt x="1628172" y="1535034"/>
                  <a:pt x="1628172" y="1535034"/>
                  <a:pt x="1628172" y="1535022"/>
                </a:cubicBezTo>
                <a:cubicBezTo>
                  <a:pt x="1627924" y="1534809"/>
                  <a:pt x="1627689" y="1534596"/>
                  <a:pt x="1627453" y="1534407"/>
                </a:cubicBezTo>
                <a:cubicBezTo>
                  <a:pt x="1627312" y="1534289"/>
                  <a:pt x="1627159" y="1534159"/>
                  <a:pt x="1627018" y="1534029"/>
                </a:cubicBezTo>
                <a:cubicBezTo>
                  <a:pt x="1627006" y="1534041"/>
                  <a:pt x="1626429" y="1534939"/>
                  <a:pt x="1625629" y="1536180"/>
                </a:cubicBezTo>
                <a:cubicBezTo>
                  <a:pt x="1625335" y="1536630"/>
                  <a:pt x="1625028" y="1537091"/>
                  <a:pt x="1624687" y="1537611"/>
                </a:cubicBezTo>
                <a:cubicBezTo>
                  <a:pt x="1624393" y="1538072"/>
                  <a:pt x="1624063" y="1538557"/>
                  <a:pt x="1623745" y="1539053"/>
                </a:cubicBezTo>
                <a:cubicBezTo>
                  <a:pt x="1623675" y="1539148"/>
                  <a:pt x="1623616" y="1539254"/>
                  <a:pt x="1623545" y="1539349"/>
                </a:cubicBezTo>
                <a:cubicBezTo>
                  <a:pt x="1623239" y="1539822"/>
                  <a:pt x="1622945" y="1540271"/>
                  <a:pt x="1622627" y="1540744"/>
                </a:cubicBezTo>
                <a:cubicBezTo>
                  <a:pt x="1622392" y="1541110"/>
                  <a:pt x="1622144" y="1541465"/>
                  <a:pt x="1621921" y="1541819"/>
                </a:cubicBezTo>
                <a:cubicBezTo>
                  <a:pt x="1621709" y="1542127"/>
                  <a:pt x="1621532" y="1542399"/>
                  <a:pt x="1621332" y="1542682"/>
                </a:cubicBezTo>
                <a:cubicBezTo>
                  <a:pt x="1620802" y="1543474"/>
                  <a:pt x="1620331" y="1544160"/>
                  <a:pt x="1619978" y="1544668"/>
                </a:cubicBezTo>
                <a:cubicBezTo>
                  <a:pt x="1619908" y="1544763"/>
                  <a:pt x="1619813" y="1544893"/>
                  <a:pt x="1619755" y="1544988"/>
                </a:cubicBezTo>
                <a:cubicBezTo>
                  <a:pt x="1619519" y="1545307"/>
                  <a:pt x="1619331" y="1545543"/>
                  <a:pt x="1619260" y="1545602"/>
                </a:cubicBezTo>
                <a:cubicBezTo>
                  <a:pt x="1619154" y="1545697"/>
                  <a:pt x="1619037" y="1545685"/>
                  <a:pt x="1618919" y="1545744"/>
                </a:cubicBezTo>
                <a:cubicBezTo>
                  <a:pt x="1618601" y="1545780"/>
                  <a:pt x="1618283" y="1545851"/>
                  <a:pt x="1617965" y="1545910"/>
                </a:cubicBezTo>
                <a:cubicBezTo>
                  <a:pt x="1617377" y="1545792"/>
                  <a:pt x="1616918" y="1545390"/>
                  <a:pt x="1616835" y="1544799"/>
                </a:cubicBezTo>
                <a:cubicBezTo>
                  <a:pt x="1616800" y="1544527"/>
                  <a:pt x="1616788" y="1544267"/>
                  <a:pt x="1616941" y="1543959"/>
                </a:cubicBezTo>
                <a:cubicBezTo>
                  <a:pt x="1617012" y="1543817"/>
                  <a:pt x="1617118" y="1543652"/>
                  <a:pt x="1617200" y="1543510"/>
                </a:cubicBezTo>
                <a:cubicBezTo>
                  <a:pt x="1617365" y="1543202"/>
                  <a:pt x="1617542" y="1542895"/>
                  <a:pt x="1617753" y="1542552"/>
                </a:cubicBezTo>
                <a:cubicBezTo>
                  <a:pt x="1618048" y="1542080"/>
                  <a:pt x="1618365" y="1541595"/>
                  <a:pt x="1618719" y="1541086"/>
                </a:cubicBezTo>
                <a:cubicBezTo>
                  <a:pt x="1619166" y="1540424"/>
                  <a:pt x="1619660" y="1539739"/>
                  <a:pt x="1620178" y="1539053"/>
                </a:cubicBezTo>
                <a:cubicBezTo>
                  <a:pt x="1620437" y="1538687"/>
                  <a:pt x="1620708" y="1538332"/>
                  <a:pt x="1620991" y="1537966"/>
                </a:cubicBezTo>
                <a:cubicBezTo>
                  <a:pt x="1621167" y="1537729"/>
                  <a:pt x="1621332" y="1537504"/>
                  <a:pt x="1621520" y="1537280"/>
                </a:cubicBezTo>
                <a:cubicBezTo>
                  <a:pt x="1621826" y="1536890"/>
                  <a:pt x="1622133" y="1536488"/>
                  <a:pt x="1622427" y="1536110"/>
                </a:cubicBezTo>
                <a:cubicBezTo>
                  <a:pt x="1623663" y="1534561"/>
                  <a:pt x="1624781" y="1533261"/>
                  <a:pt x="1625393" y="1532610"/>
                </a:cubicBezTo>
                <a:cubicBezTo>
                  <a:pt x="1625276" y="1532516"/>
                  <a:pt x="1625158" y="1532480"/>
                  <a:pt x="1625040" y="1532386"/>
                </a:cubicBezTo>
                <a:cubicBezTo>
                  <a:pt x="1624981" y="1532350"/>
                  <a:pt x="1624934" y="1532327"/>
                  <a:pt x="1624875" y="1532279"/>
                </a:cubicBezTo>
                <a:cubicBezTo>
                  <a:pt x="1624699" y="1532161"/>
                  <a:pt x="1624534" y="1532078"/>
                  <a:pt x="1624357" y="1531960"/>
                </a:cubicBezTo>
                <a:cubicBezTo>
                  <a:pt x="1623981" y="1531700"/>
                  <a:pt x="1623592" y="1531464"/>
                  <a:pt x="1623215" y="1531239"/>
                </a:cubicBezTo>
                <a:cubicBezTo>
                  <a:pt x="1622933" y="1531074"/>
                  <a:pt x="1622650" y="1530861"/>
                  <a:pt x="1622368" y="1530719"/>
                </a:cubicBezTo>
                <a:cubicBezTo>
                  <a:pt x="1621662" y="1530340"/>
                  <a:pt x="1620967" y="1530069"/>
                  <a:pt x="1620261" y="1529809"/>
                </a:cubicBezTo>
                <a:cubicBezTo>
                  <a:pt x="1619637" y="1529572"/>
                  <a:pt x="1619001" y="1529265"/>
                  <a:pt x="1618377" y="1529111"/>
                </a:cubicBezTo>
                <a:cubicBezTo>
                  <a:pt x="1618377" y="1529111"/>
                  <a:pt x="1618365" y="1529111"/>
                  <a:pt x="1618365" y="1529099"/>
                </a:cubicBezTo>
                <a:cubicBezTo>
                  <a:pt x="1618365" y="1529111"/>
                  <a:pt x="1618354" y="1529111"/>
                  <a:pt x="1618354" y="1529123"/>
                </a:cubicBezTo>
                <a:cubicBezTo>
                  <a:pt x="1618307" y="1529548"/>
                  <a:pt x="1617777" y="1530742"/>
                  <a:pt x="1617059" y="1532208"/>
                </a:cubicBezTo>
                <a:cubicBezTo>
                  <a:pt x="1616776" y="1532811"/>
                  <a:pt x="1616458" y="1533450"/>
                  <a:pt x="1616117" y="1534124"/>
                </a:cubicBezTo>
                <a:cubicBezTo>
                  <a:pt x="1616070" y="1534206"/>
                  <a:pt x="1616035" y="1534289"/>
                  <a:pt x="1615988" y="1534360"/>
                </a:cubicBezTo>
                <a:cubicBezTo>
                  <a:pt x="1615623" y="1535081"/>
                  <a:pt x="1615246" y="1535802"/>
                  <a:pt x="1614857" y="1536523"/>
                </a:cubicBezTo>
                <a:cubicBezTo>
                  <a:pt x="1614446" y="1537315"/>
                  <a:pt x="1614057" y="1538048"/>
                  <a:pt x="1613668" y="1538758"/>
                </a:cubicBezTo>
                <a:cubicBezTo>
                  <a:pt x="1613515" y="1539053"/>
                  <a:pt x="1613362" y="1539337"/>
                  <a:pt x="1613209" y="1539609"/>
                </a:cubicBezTo>
                <a:cubicBezTo>
                  <a:pt x="1612432" y="1541027"/>
                  <a:pt x="1611809" y="1542127"/>
                  <a:pt x="1611632" y="1542399"/>
                </a:cubicBezTo>
                <a:cubicBezTo>
                  <a:pt x="1611456" y="1542682"/>
                  <a:pt x="1611138" y="1542836"/>
                  <a:pt x="1610808" y="1542931"/>
                </a:cubicBezTo>
                <a:cubicBezTo>
                  <a:pt x="1610808" y="1542943"/>
                  <a:pt x="1610808" y="1542931"/>
                  <a:pt x="1610796" y="1542943"/>
                </a:cubicBezTo>
                <a:cubicBezTo>
                  <a:pt x="1610608" y="1542990"/>
                  <a:pt x="1610419" y="1543049"/>
                  <a:pt x="1610231" y="1543025"/>
                </a:cubicBezTo>
                <a:cubicBezTo>
                  <a:pt x="1610008" y="1543002"/>
                  <a:pt x="1609796" y="1542990"/>
                  <a:pt x="1609584" y="1542966"/>
                </a:cubicBezTo>
                <a:cubicBezTo>
                  <a:pt x="1609360" y="1542943"/>
                  <a:pt x="1609125" y="1542718"/>
                  <a:pt x="1609066" y="1542505"/>
                </a:cubicBezTo>
                <a:cubicBezTo>
                  <a:pt x="1608913" y="1541950"/>
                  <a:pt x="1608913" y="1541595"/>
                  <a:pt x="1608971" y="1541264"/>
                </a:cubicBezTo>
                <a:cubicBezTo>
                  <a:pt x="1608971" y="1541205"/>
                  <a:pt x="1608995" y="1541157"/>
                  <a:pt x="1609007" y="1541098"/>
                </a:cubicBezTo>
                <a:cubicBezTo>
                  <a:pt x="1609148" y="1540543"/>
                  <a:pt x="1609525" y="1540093"/>
                  <a:pt x="1609961" y="1539112"/>
                </a:cubicBezTo>
                <a:cubicBezTo>
                  <a:pt x="1610149" y="1538698"/>
                  <a:pt x="1610314" y="1538249"/>
                  <a:pt x="1610490" y="1537812"/>
                </a:cubicBezTo>
                <a:cubicBezTo>
                  <a:pt x="1610643" y="1537410"/>
                  <a:pt x="1610820" y="1537032"/>
                  <a:pt x="1610973" y="1536618"/>
                </a:cubicBezTo>
                <a:cubicBezTo>
                  <a:pt x="1611161" y="1536121"/>
                  <a:pt x="1611361" y="1535613"/>
                  <a:pt x="1611561" y="1535105"/>
                </a:cubicBezTo>
                <a:cubicBezTo>
                  <a:pt x="1611867" y="1534313"/>
                  <a:pt x="1612221" y="1533532"/>
                  <a:pt x="1612586" y="1532740"/>
                </a:cubicBezTo>
                <a:cubicBezTo>
                  <a:pt x="1612727" y="1532433"/>
                  <a:pt x="1612880" y="1532126"/>
                  <a:pt x="1613033" y="1531818"/>
                </a:cubicBezTo>
                <a:cubicBezTo>
                  <a:pt x="1613245" y="1531405"/>
                  <a:pt x="1613468" y="1531014"/>
                  <a:pt x="1613716" y="1530613"/>
                </a:cubicBezTo>
                <a:cubicBezTo>
                  <a:pt x="1613798" y="1530471"/>
                  <a:pt x="1613916" y="1530340"/>
                  <a:pt x="1613998" y="1530210"/>
                </a:cubicBezTo>
                <a:cubicBezTo>
                  <a:pt x="1614363" y="1529655"/>
                  <a:pt x="1614693" y="1529099"/>
                  <a:pt x="1615128" y="1528591"/>
                </a:cubicBezTo>
                <a:cubicBezTo>
                  <a:pt x="1614846" y="1528579"/>
                  <a:pt x="1614575" y="1528615"/>
                  <a:pt x="1614292" y="1528615"/>
                </a:cubicBezTo>
                <a:cubicBezTo>
                  <a:pt x="1613021" y="1528603"/>
                  <a:pt x="1611750" y="1528733"/>
                  <a:pt x="1610490" y="1528957"/>
                </a:cubicBezTo>
                <a:cubicBezTo>
                  <a:pt x="1609996" y="1529040"/>
                  <a:pt x="1609490" y="1529099"/>
                  <a:pt x="1608995" y="1529217"/>
                </a:cubicBezTo>
                <a:cubicBezTo>
                  <a:pt x="1608948" y="1529430"/>
                  <a:pt x="1608842" y="1529619"/>
                  <a:pt x="1608771" y="1529820"/>
                </a:cubicBezTo>
                <a:cubicBezTo>
                  <a:pt x="1608489" y="1530695"/>
                  <a:pt x="1608101" y="1531534"/>
                  <a:pt x="1607688" y="1532421"/>
                </a:cubicBezTo>
                <a:cubicBezTo>
                  <a:pt x="1607677" y="1532445"/>
                  <a:pt x="1607677" y="1532468"/>
                  <a:pt x="1607665" y="1532480"/>
                </a:cubicBezTo>
                <a:cubicBezTo>
                  <a:pt x="1607571" y="1532681"/>
                  <a:pt x="1607476" y="1532870"/>
                  <a:pt x="1607382" y="1533083"/>
                </a:cubicBezTo>
                <a:cubicBezTo>
                  <a:pt x="1607276" y="1533367"/>
                  <a:pt x="1607147" y="1533733"/>
                  <a:pt x="1607029" y="1534088"/>
                </a:cubicBezTo>
                <a:cubicBezTo>
                  <a:pt x="1606500" y="1535613"/>
                  <a:pt x="1605887" y="1537694"/>
                  <a:pt x="1605181" y="1539810"/>
                </a:cubicBezTo>
                <a:cubicBezTo>
                  <a:pt x="1604816" y="1540897"/>
                  <a:pt x="1604439" y="1541961"/>
                  <a:pt x="1604027" y="1542954"/>
                </a:cubicBezTo>
                <a:cubicBezTo>
                  <a:pt x="1603957" y="1543120"/>
                  <a:pt x="1603886" y="1543274"/>
                  <a:pt x="1603816" y="1543427"/>
                </a:cubicBezTo>
                <a:cubicBezTo>
                  <a:pt x="1603757" y="1543581"/>
                  <a:pt x="1603674" y="1543711"/>
                  <a:pt x="1603615" y="1543853"/>
                </a:cubicBezTo>
                <a:cubicBezTo>
                  <a:pt x="1603250" y="1544633"/>
                  <a:pt x="1602862" y="1545307"/>
                  <a:pt x="1602474" y="1545862"/>
                </a:cubicBezTo>
                <a:cubicBezTo>
                  <a:pt x="1602285" y="1546123"/>
                  <a:pt x="1602097" y="1546394"/>
                  <a:pt x="1601909" y="1546584"/>
                </a:cubicBezTo>
                <a:cubicBezTo>
                  <a:pt x="1601591" y="1546903"/>
                  <a:pt x="1601273" y="1547163"/>
                  <a:pt x="1600931" y="1547281"/>
                </a:cubicBezTo>
                <a:cubicBezTo>
                  <a:pt x="1600555" y="1547411"/>
                  <a:pt x="1600131" y="1547246"/>
                  <a:pt x="1599978" y="1546867"/>
                </a:cubicBezTo>
                <a:cubicBezTo>
                  <a:pt x="1599860" y="1546572"/>
                  <a:pt x="1599860" y="1546004"/>
                  <a:pt x="1599931" y="1545319"/>
                </a:cubicBezTo>
                <a:cubicBezTo>
                  <a:pt x="1600013" y="1544397"/>
                  <a:pt x="1600237" y="1543202"/>
                  <a:pt x="1600555" y="1541855"/>
                </a:cubicBezTo>
                <a:cubicBezTo>
                  <a:pt x="1600649" y="1541453"/>
                  <a:pt x="1600743" y="1541051"/>
                  <a:pt x="1600849" y="1540637"/>
                </a:cubicBezTo>
                <a:cubicBezTo>
                  <a:pt x="1601367" y="1538592"/>
                  <a:pt x="1601991" y="1536464"/>
                  <a:pt x="1602579" y="1534644"/>
                </a:cubicBezTo>
                <a:cubicBezTo>
                  <a:pt x="1603156" y="1532847"/>
                  <a:pt x="1603674" y="1531381"/>
                  <a:pt x="1603945" y="1530825"/>
                </a:cubicBezTo>
                <a:cubicBezTo>
                  <a:pt x="1602356" y="1531452"/>
                  <a:pt x="1600755" y="1532161"/>
                  <a:pt x="1599166" y="1532906"/>
                </a:cubicBezTo>
                <a:cubicBezTo>
                  <a:pt x="1599142" y="1533367"/>
                  <a:pt x="1598707" y="1535495"/>
                  <a:pt x="1598106" y="1538096"/>
                </a:cubicBezTo>
                <a:cubicBezTo>
                  <a:pt x="1598024" y="1538474"/>
                  <a:pt x="1597930" y="1538864"/>
                  <a:pt x="1597835" y="1539266"/>
                </a:cubicBezTo>
                <a:cubicBezTo>
                  <a:pt x="1597706" y="1539798"/>
                  <a:pt x="1597577" y="1540330"/>
                  <a:pt x="1597447" y="1540885"/>
                </a:cubicBezTo>
                <a:cubicBezTo>
                  <a:pt x="1597329" y="1541346"/>
                  <a:pt x="1597212" y="1541819"/>
                  <a:pt x="1597094" y="1542281"/>
                </a:cubicBezTo>
                <a:cubicBezTo>
                  <a:pt x="1596917" y="1542954"/>
                  <a:pt x="1596741" y="1543605"/>
                  <a:pt x="1596564" y="1544243"/>
                </a:cubicBezTo>
                <a:cubicBezTo>
                  <a:pt x="1596399" y="1544869"/>
                  <a:pt x="1596223" y="1545461"/>
                  <a:pt x="1596058" y="1546028"/>
                </a:cubicBezTo>
                <a:cubicBezTo>
                  <a:pt x="1595646" y="1547399"/>
                  <a:pt x="1595257" y="1548558"/>
                  <a:pt x="1594928" y="1549255"/>
                </a:cubicBezTo>
                <a:cubicBezTo>
                  <a:pt x="1594834" y="1549456"/>
                  <a:pt x="1594739" y="1549622"/>
                  <a:pt x="1594657" y="1549752"/>
                </a:cubicBezTo>
                <a:cubicBezTo>
                  <a:pt x="1594575" y="1549870"/>
                  <a:pt x="1594433" y="1549835"/>
                  <a:pt x="1594304" y="1549870"/>
                </a:cubicBezTo>
                <a:cubicBezTo>
                  <a:pt x="1594057" y="1549953"/>
                  <a:pt x="1593845" y="1549905"/>
                  <a:pt x="1593656" y="1549716"/>
                </a:cubicBezTo>
                <a:cubicBezTo>
                  <a:pt x="1593597" y="1549657"/>
                  <a:pt x="1593515" y="1549645"/>
                  <a:pt x="1593492" y="1549574"/>
                </a:cubicBezTo>
                <a:cubicBezTo>
                  <a:pt x="1593480" y="1549551"/>
                  <a:pt x="1593444" y="1549551"/>
                  <a:pt x="1593433" y="1549527"/>
                </a:cubicBezTo>
                <a:cubicBezTo>
                  <a:pt x="1593209" y="1548865"/>
                  <a:pt x="1593127" y="1548191"/>
                  <a:pt x="1593080" y="1547506"/>
                </a:cubicBezTo>
                <a:cubicBezTo>
                  <a:pt x="1592986" y="1546123"/>
                  <a:pt x="1593127" y="1544716"/>
                  <a:pt x="1593174" y="1543309"/>
                </a:cubicBezTo>
                <a:cubicBezTo>
                  <a:pt x="1593186" y="1543073"/>
                  <a:pt x="1593209" y="1542812"/>
                  <a:pt x="1593221" y="1542564"/>
                </a:cubicBezTo>
                <a:cubicBezTo>
                  <a:pt x="1593268" y="1541630"/>
                  <a:pt x="1593362" y="1540673"/>
                  <a:pt x="1593515" y="1539680"/>
                </a:cubicBezTo>
                <a:cubicBezTo>
                  <a:pt x="1593751" y="1538155"/>
                  <a:pt x="1594127" y="1536582"/>
                  <a:pt x="1594739" y="1534975"/>
                </a:cubicBezTo>
                <a:cubicBezTo>
                  <a:pt x="1594751" y="1534963"/>
                  <a:pt x="1594751" y="1534951"/>
                  <a:pt x="1594763" y="1534939"/>
                </a:cubicBezTo>
                <a:cubicBezTo>
                  <a:pt x="1594751" y="1534939"/>
                  <a:pt x="1594751" y="1534939"/>
                  <a:pt x="1594751" y="1534939"/>
                </a:cubicBezTo>
                <a:cubicBezTo>
                  <a:pt x="1594210" y="1535187"/>
                  <a:pt x="1593668" y="1535365"/>
                  <a:pt x="1593139" y="1535601"/>
                </a:cubicBezTo>
                <a:cubicBezTo>
                  <a:pt x="1592491" y="1535885"/>
                  <a:pt x="1591844" y="1536145"/>
                  <a:pt x="1591184" y="1536405"/>
                </a:cubicBezTo>
                <a:cubicBezTo>
                  <a:pt x="1590325" y="1536760"/>
                  <a:pt x="1589466" y="1537173"/>
                  <a:pt x="1588606" y="1537481"/>
                </a:cubicBezTo>
                <a:cubicBezTo>
                  <a:pt x="1588653" y="1537729"/>
                  <a:pt x="1588653" y="1537989"/>
                  <a:pt x="1588665" y="1538237"/>
                </a:cubicBezTo>
                <a:cubicBezTo>
                  <a:pt x="1588818" y="1540082"/>
                  <a:pt x="1588524" y="1542044"/>
                  <a:pt x="1588759" y="1543876"/>
                </a:cubicBezTo>
                <a:cubicBezTo>
                  <a:pt x="1588853" y="1544633"/>
                  <a:pt x="1589160" y="1545685"/>
                  <a:pt x="1589407" y="1546761"/>
                </a:cubicBezTo>
                <a:cubicBezTo>
                  <a:pt x="1589572" y="1547529"/>
                  <a:pt x="1589713" y="1548298"/>
                  <a:pt x="1589701" y="1548995"/>
                </a:cubicBezTo>
                <a:cubicBezTo>
                  <a:pt x="1589689" y="1549563"/>
                  <a:pt x="1589583" y="1550071"/>
                  <a:pt x="1589324" y="1550461"/>
                </a:cubicBezTo>
                <a:cubicBezTo>
                  <a:pt x="1589207" y="1550627"/>
                  <a:pt x="1588936" y="1550674"/>
                  <a:pt x="1588748" y="1550591"/>
                </a:cubicBezTo>
                <a:cubicBezTo>
                  <a:pt x="1588194" y="1550319"/>
                  <a:pt x="1587759" y="1549527"/>
                  <a:pt x="1587429" y="1548463"/>
                </a:cubicBezTo>
                <a:cubicBezTo>
                  <a:pt x="1586735" y="1546217"/>
                  <a:pt x="1586546" y="1542777"/>
                  <a:pt x="1586723" y="1540377"/>
                </a:cubicBezTo>
                <a:cubicBezTo>
                  <a:pt x="1586805" y="1539301"/>
                  <a:pt x="1586947" y="1538415"/>
                  <a:pt x="1587170" y="1537966"/>
                </a:cubicBezTo>
                <a:cubicBezTo>
                  <a:pt x="1586746" y="1538107"/>
                  <a:pt x="1586311" y="1538178"/>
                  <a:pt x="1585875" y="1538297"/>
                </a:cubicBezTo>
                <a:cubicBezTo>
                  <a:pt x="1584321" y="1538722"/>
                  <a:pt x="1582767" y="1539006"/>
                  <a:pt x="1581190" y="1539124"/>
                </a:cubicBezTo>
                <a:cubicBezTo>
                  <a:pt x="1579730" y="1539242"/>
                  <a:pt x="1578271" y="1539242"/>
                  <a:pt x="1576787" y="1539018"/>
                </a:cubicBezTo>
                <a:cubicBezTo>
                  <a:pt x="1575634" y="1538840"/>
                  <a:pt x="1574468" y="1538545"/>
                  <a:pt x="1573303" y="1538107"/>
                </a:cubicBezTo>
                <a:cubicBezTo>
                  <a:pt x="1574056" y="1539857"/>
                  <a:pt x="1575646" y="1541169"/>
                  <a:pt x="1577246" y="1542363"/>
                </a:cubicBezTo>
                <a:cubicBezTo>
                  <a:pt x="1577906" y="1542848"/>
                  <a:pt x="1578553" y="1543321"/>
                  <a:pt x="1579165" y="1543782"/>
                </a:cubicBezTo>
                <a:cubicBezTo>
                  <a:pt x="1580531" y="1544799"/>
                  <a:pt x="1581779" y="1546063"/>
                  <a:pt x="1582944" y="1547458"/>
                </a:cubicBezTo>
                <a:cubicBezTo>
                  <a:pt x="1584215" y="1548995"/>
                  <a:pt x="1585369" y="1550709"/>
                  <a:pt x="1586370" y="1552494"/>
                </a:cubicBezTo>
                <a:cubicBezTo>
                  <a:pt x="1586429" y="1552601"/>
                  <a:pt x="1586499" y="1552695"/>
                  <a:pt x="1586558" y="1552802"/>
                </a:cubicBezTo>
                <a:cubicBezTo>
                  <a:pt x="1587205" y="1553996"/>
                  <a:pt x="1587770" y="1555202"/>
                  <a:pt x="1588277" y="1556396"/>
                </a:cubicBezTo>
                <a:cubicBezTo>
                  <a:pt x="1588289" y="1556419"/>
                  <a:pt x="1588300" y="1556443"/>
                  <a:pt x="1588312" y="1556467"/>
                </a:cubicBezTo>
                <a:cubicBezTo>
                  <a:pt x="1588712" y="1557424"/>
                  <a:pt x="1589065" y="1558358"/>
                  <a:pt x="1589383" y="1559280"/>
                </a:cubicBezTo>
                <a:cubicBezTo>
                  <a:pt x="1589748" y="1560368"/>
                  <a:pt x="1590054" y="1561420"/>
                  <a:pt x="1590278" y="1562425"/>
                </a:cubicBezTo>
                <a:cubicBezTo>
                  <a:pt x="1590337" y="1562685"/>
                  <a:pt x="1590431" y="1562969"/>
                  <a:pt x="1590478" y="1563217"/>
                </a:cubicBezTo>
                <a:cubicBezTo>
                  <a:pt x="1590584" y="1563749"/>
                  <a:pt x="1590972" y="1566834"/>
                  <a:pt x="1591596" y="1569920"/>
                </a:cubicBezTo>
                <a:cubicBezTo>
                  <a:pt x="1591785" y="1570842"/>
                  <a:pt x="1591997" y="1571764"/>
                  <a:pt x="1592232" y="1572615"/>
                </a:cubicBezTo>
                <a:cubicBezTo>
                  <a:pt x="1592350" y="1572485"/>
                  <a:pt x="1592456" y="1572343"/>
                  <a:pt x="1592597" y="1572213"/>
                </a:cubicBezTo>
                <a:cubicBezTo>
                  <a:pt x="1592986" y="1571894"/>
                  <a:pt x="1593468" y="1571634"/>
                  <a:pt x="1593998" y="1571433"/>
                </a:cubicBezTo>
                <a:cubicBezTo>
                  <a:pt x="1593868" y="1570605"/>
                  <a:pt x="1593939" y="1569754"/>
                  <a:pt x="1594092" y="1568903"/>
                </a:cubicBezTo>
                <a:cubicBezTo>
                  <a:pt x="1594257" y="1567993"/>
                  <a:pt x="1594492" y="1567094"/>
                  <a:pt x="1594681" y="1566196"/>
                </a:cubicBezTo>
                <a:cubicBezTo>
                  <a:pt x="1594751" y="1565912"/>
                  <a:pt x="1594810" y="1565617"/>
                  <a:pt x="1594868" y="1565321"/>
                </a:cubicBezTo>
                <a:cubicBezTo>
                  <a:pt x="1594857" y="1564895"/>
                  <a:pt x="1594904" y="1564482"/>
                  <a:pt x="1594916" y="1564056"/>
                </a:cubicBezTo>
                <a:cubicBezTo>
                  <a:pt x="1594916" y="1563831"/>
                  <a:pt x="1594928" y="1563619"/>
                  <a:pt x="1594928" y="1563394"/>
                </a:cubicBezTo>
                <a:cubicBezTo>
                  <a:pt x="1594963" y="1562366"/>
                  <a:pt x="1595116" y="1561313"/>
                  <a:pt x="1595328" y="1560261"/>
                </a:cubicBezTo>
                <a:cubicBezTo>
                  <a:pt x="1595457" y="1559670"/>
                  <a:pt x="1595505" y="1559091"/>
                  <a:pt x="1595705" y="1558476"/>
                </a:cubicBezTo>
                <a:cubicBezTo>
                  <a:pt x="1595740" y="1558393"/>
                  <a:pt x="1595822" y="1558370"/>
                  <a:pt x="1595858" y="1558299"/>
                </a:cubicBezTo>
                <a:cubicBezTo>
                  <a:pt x="1595940" y="1558145"/>
                  <a:pt x="1596034" y="1558015"/>
                  <a:pt x="1596164" y="1557921"/>
                </a:cubicBezTo>
                <a:cubicBezTo>
                  <a:pt x="1596411" y="1557743"/>
                  <a:pt x="1596693" y="1557637"/>
                  <a:pt x="1597000" y="1557672"/>
                </a:cubicBezTo>
                <a:cubicBezTo>
                  <a:pt x="1597518" y="1557720"/>
                  <a:pt x="1597988" y="1558098"/>
                  <a:pt x="1597965" y="1558784"/>
                </a:cubicBezTo>
                <a:cubicBezTo>
                  <a:pt x="1597965" y="1558996"/>
                  <a:pt x="1597894" y="1559174"/>
                  <a:pt x="1597883" y="1559375"/>
                </a:cubicBezTo>
                <a:cubicBezTo>
                  <a:pt x="1597835" y="1559942"/>
                  <a:pt x="1597730" y="1560474"/>
                  <a:pt x="1597635" y="1561018"/>
                </a:cubicBezTo>
                <a:cubicBezTo>
                  <a:pt x="1597553" y="1561455"/>
                  <a:pt x="1597529" y="1561928"/>
                  <a:pt x="1597423" y="1562354"/>
                </a:cubicBezTo>
                <a:cubicBezTo>
                  <a:pt x="1597388" y="1563004"/>
                  <a:pt x="1597270" y="1563654"/>
                  <a:pt x="1597153" y="1564293"/>
                </a:cubicBezTo>
                <a:cubicBezTo>
                  <a:pt x="1597058" y="1564836"/>
                  <a:pt x="1596988" y="1565345"/>
                  <a:pt x="1596894" y="1565877"/>
                </a:cubicBezTo>
                <a:cubicBezTo>
                  <a:pt x="1596788" y="1566385"/>
                  <a:pt x="1596670" y="1566917"/>
                  <a:pt x="1596599" y="1567413"/>
                </a:cubicBezTo>
                <a:cubicBezTo>
                  <a:pt x="1596576" y="1567579"/>
                  <a:pt x="1596564" y="1567744"/>
                  <a:pt x="1596552" y="1567910"/>
                </a:cubicBezTo>
                <a:cubicBezTo>
                  <a:pt x="1596458" y="1568832"/>
                  <a:pt x="1596411" y="1569742"/>
                  <a:pt x="1596293" y="1570629"/>
                </a:cubicBezTo>
                <a:cubicBezTo>
                  <a:pt x="1597423" y="1570215"/>
                  <a:pt x="1598707" y="1570097"/>
                  <a:pt x="1600001" y="1570262"/>
                </a:cubicBezTo>
                <a:cubicBezTo>
                  <a:pt x="1600625" y="1570333"/>
                  <a:pt x="1601237" y="1570487"/>
                  <a:pt x="1601838" y="1570688"/>
                </a:cubicBezTo>
                <a:cubicBezTo>
                  <a:pt x="1602297" y="1570121"/>
                  <a:pt x="1602721" y="1569589"/>
                  <a:pt x="1603143" y="1569068"/>
                </a:cubicBezTo>
                <a:cubicBezTo>
                  <a:pt x="1603215" y="1568974"/>
                  <a:pt x="1603298" y="1568879"/>
                  <a:pt x="1603368" y="1568785"/>
                </a:cubicBezTo>
                <a:cubicBezTo>
                  <a:pt x="1604392" y="1567543"/>
                  <a:pt x="1605275" y="1566550"/>
                  <a:pt x="1605734" y="1566290"/>
                </a:cubicBezTo>
                <a:cubicBezTo>
                  <a:pt x="1606111" y="1566078"/>
                  <a:pt x="1606523" y="1565912"/>
                  <a:pt x="1606912" y="1565711"/>
                </a:cubicBezTo>
                <a:cubicBezTo>
                  <a:pt x="1609054" y="1564600"/>
                  <a:pt x="1611313" y="1563654"/>
                  <a:pt x="1613621" y="1562827"/>
                </a:cubicBezTo>
                <a:cubicBezTo>
                  <a:pt x="1615587" y="1562129"/>
                  <a:pt x="1617565" y="1561503"/>
                  <a:pt x="1619531" y="1560900"/>
                </a:cubicBezTo>
                <a:cubicBezTo>
                  <a:pt x="1620072" y="1560734"/>
                  <a:pt x="1620626" y="1560557"/>
                  <a:pt x="1621155" y="1560391"/>
                </a:cubicBezTo>
                <a:cubicBezTo>
                  <a:pt x="1622050" y="1560119"/>
                  <a:pt x="1622945" y="1559883"/>
                  <a:pt x="1623839" y="1559658"/>
                </a:cubicBezTo>
                <a:cubicBezTo>
                  <a:pt x="1624675" y="1559457"/>
                  <a:pt x="1625511" y="1559268"/>
                  <a:pt x="1626335" y="1559067"/>
                </a:cubicBezTo>
                <a:cubicBezTo>
                  <a:pt x="1628042" y="1558654"/>
                  <a:pt x="1629749" y="1558204"/>
                  <a:pt x="1631397" y="1557566"/>
                </a:cubicBezTo>
                <a:cubicBezTo>
                  <a:pt x="1633375" y="1556809"/>
                  <a:pt x="1634952" y="1556124"/>
                  <a:pt x="1636247" y="1555497"/>
                </a:cubicBezTo>
                <a:cubicBezTo>
                  <a:pt x="1636600" y="1555320"/>
                  <a:pt x="1636906" y="1555154"/>
                  <a:pt x="1637200" y="1555001"/>
                </a:cubicBezTo>
                <a:cubicBezTo>
                  <a:pt x="1637530" y="1554823"/>
                  <a:pt x="1637836" y="1554646"/>
                  <a:pt x="1638119" y="1554481"/>
                </a:cubicBezTo>
                <a:cubicBezTo>
                  <a:pt x="1643039" y="1551490"/>
                  <a:pt x="1640238" y="1549669"/>
                  <a:pt x="1636800" y="1546016"/>
                </a:cubicBezTo>
                <a:cubicBezTo>
                  <a:pt x="1636777" y="1545981"/>
                  <a:pt x="1636730" y="1545945"/>
                  <a:pt x="1636706" y="1545898"/>
                </a:cubicBezTo>
                <a:cubicBezTo>
                  <a:pt x="1636376" y="1545555"/>
                  <a:pt x="1636059" y="1545189"/>
                  <a:pt x="1635729" y="1544810"/>
                </a:cubicBezTo>
                <a:cubicBezTo>
                  <a:pt x="1635588" y="1544645"/>
                  <a:pt x="1635435" y="1544479"/>
                  <a:pt x="1635282" y="1544302"/>
                </a:cubicBezTo>
                <a:cubicBezTo>
                  <a:pt x="1634540" y="1543368"/>
                  <a:pt x="1633845" y="1542399"/>
                  <a:pt x="1633163" y="1541418"/>
                </a:cubicBezTo>
                <a:cubicBezTo>
                  <a:pt x="1633127" y="1541370"/>
                  <a:pt x="1633104" y="1541335"/>
                  <a:pt x="1633069" y="1541288"/>
                </a:cubicBezTo>
                <a:cubicBezTo>
                  <a:pt x="1632986" y="1541169"/>
                  <a:pt x="1632904" y="1541051"/>
                  <a:pt x="1632821" y="1540933"/>
                </a:cubicBezTo>
                <a:cubicBezTo>
                  <a:pt x="1632657" y="1540684"/>
                  <a:pt x="1632480" y="1540436"/>
                  <a:pt x="1632315" y="1540188"/>
                </a:cubicBezTo>
                <a:cubicBezTo>
                  <a:pt x="1631844" y="1539514"/>
                  <a:pt x="1631362" y="1538864"/>
                  <a:pt x="1630879" y="1538202"/>
                </a:cubicBezTo>
                <a:cubicBezTo>
                  <a:pt x="1630761" y="1538048"/>
                  <a:pt x="1630655" y="1537883"/>
                  <a:pt x="1630538" y="1537729"/>
                </a:cubicBezTo>
                <a:cubicBezTo>
                  <a:pt x="1630432" y="1537599"/>
                  <a:pt x="1630349" y="1537481"/>
                  <a:pt x="1630255" y="1537351"/>
                </a:cubicBezTo>
                <a:cubicBezTo>
                  <a:pt x="1630055" y="1537103"/>
                  <a:pt x="1629820" y="1536866"/>
                  <a:pt x="1629619" y="1536618"/>
                </a:cubicBezTo>
                <a:cubicBezTo>
                  <a:pt x="1629478" y="1536464"/>
                  <a:pt x="1629349" y="1536299"/>
                  <a:pt x="1629207" y="1536145"/>
                </a:cubicBezTo>
                <a:cubicBezTo>
                  <a:pt x="1628960" y="1535861"/>
                  <a:pt x="1628725" y="1535554"/>
                  <a:pt x="1628466" y="1535282"/>
                </a:cubicBezTo>
                <a:close/>
                <a:moveTo>
                  <a:pt x="1315052" y="1244491"/>
                </a:moveTo>
                <a:lnTo>
                  <a:pt x="1315052" y="1244503"/>
                </a:lnTo>
                <a:cubicBezTo>
                  <a:pt x="1316724" y="1245756"/>
                  <a:pt x="1318243" y="1247151"/>
                  <a:pt x="1319420" y="1248900"/>
                </a:cubicBezTo>
                <a:cubicBezTo>
                  <a:pt x="1320891" y="1251076"/>
                  <a:pt x="1318772" y="1250864"/>
                  <a:pt x="1315088" y="1249493"/>
                </a:cubicBezTo>
                <a:cubicBezTo>
                  <a:pt x="1312215" y="1248429"/>
                  <a:pt x="1308390" y="1246654"/>
                  <a:pt x="1304481" y="1244692"/>
                </a:cubicBezTo>
                <a:cubicBezTo>
                  <a:pt x="1301315" y="1243109"/>
                  <a:pt x="1298136" y="1241418"/>
                  <a:pt x="1295405" y="1239916"/>
                </a:cubicBezTo>
                <a:cubicBezTo>
                  <a:pt x="1293098" y="1238640"/>
                  <a:pt x="1291097" y="1237504"/>
                  <a:pt x="1289755" y="1236690"/>
                </a:cubicBezTo>
                <a:cubicBezTo>
                  <a:pt x="1288460" y="1235909"/>
                  <a:pt x="1289755" y="1233875"/>
                  <a:pt x="1291073" y="1234466"/>
                </a:cubicBezTo>
                <a:cubicBezTo>
                  <a:pt x="1292439" y="1235069"/>
                  <a:pt x="1293898" y="1235613"/>
                  <a:pt x="1295417" y="1236133"/>
                </a:cubicBezTo>
                <a:cubicBezTo>
                  <a:pt x="1298325" y="1237151"/>
                  <a:pt x="1301409" y="1238108"/>
                  <a:pt x="1304446" y="1239184"/>
                </a:cubicBezTo>
                <a:cubicBezTo>
                  <a:pt x="1308307" y="1240555"/>
                  <a:pt x="1311992" y="1242198"/>
                  <a:pt x="1315052" y="1244491"/>
                </a:cubicBezTo>
                <a:close/>
                <a:moveTo>
                  <a:pt x="1523708" y="1434726"/>
                </a:moveTo>
                <a:cubicBezTo>
                  <a:pt x="1523955" y="1435199"/>
                  <a:pt x="1529158" y="1442659"/>
                  <a:pt x="1526156" y="1443001"/>
                </a:cubicBezTo>
                <a:cubicBezTo>
                  <a:pt x="1523319" y="1443321"/>
                  <a:pt x="1521271" y="1437185"/>
                  <a:pt x="1521389" y="1435081"/>
                </a:cubicBezTo>
                <a:cubicBezTo>
                  <a:pt x="1521448" y="1433780"/>
                  <a:pt x="1523190" y="1433721"/>
                  <a:pt x="1523708" y="1434726"/>
                </a:cubicBezTo>
                <a:close/>
                <a:moveTo>
                  <a:pt x="814282" y="777749"/>
                </a:moveTo>
                <a:cubicBezTo>
                  <a:pt x="812640" y="776728"/>
                  <a:pt x="811311" y="777131"/>
                  <a:pt x="812384" y="778728"/>
                </a:cubicBezTo>
                <a:cubicBezTo>
                  <a:pt x="813591" y="780527"/>
                  <a:pt x="814759" y="782073"/>
                  <a:pt x="815719" y="784131"/>
                </a:cubicBezTo>
                <a:cubicBezTo>
                  <a:pt x="816490" y="785785"/>
                  <a:pt x="814074" y="787064"/>
                  <a:pt x="813205" y="785441"/>
                </a:cubicBezTo>
                <a:cubicBezTo>
                  <a:pt x="810794" y="780917"/>
                  <a:pt x="807893" y="775643"/>
                  <a:pt x="802942" y="775716"/>
                </a:cubicBezTo>
                <a:cubicBezTo>
                  <a:pt x="815165" y="791739"/>
                  <a:pt x="816326" y="790745"/>
                  <a:pt x="820181" y="792391"/>
                </a:cubicBezTo>
                <a:lnTo>
                  <a:pt x="820181" y="792389"/>
                </a:lnTo>
                <a:cubicBezTo>
                  <a:pt x="817273" y="788193"/>
                  <a:pt x="821174" y="782042"/>
                  <a:pt x="814282" y="777749"/>
                </a:cubicBezTo>
                <a:close/>
                <a:moveTo>
                  <a:pt x="1590866" y="1490667"/>
                </a:moveTo>
                <a:cubicBezTo>
                  <a:pt x="1589525" y="1491778"/>
                  <a:pt x="1588029" y="1492736"/>
                  <a:pt x="1586499" y="1493540"/>
                </a:cubicBezTo>
                <a:cubicBezTo>
                  <a:pt x="1585298" y="1494166"/>
                  <a:pt x="1584086" y="1494698"/>
                  <a:pt x="1582932" y="1495124"/>
                </a:cubicBezTo>
                <a:cubicBezTo>
                  <a:pt x="1584168" y="1495147"/>
                  <a:pt x="1585381" y="1495135"/>
                  <a:pt x="1586476" y="1494935"/>
                </a:cubicBezTo>
                <a:cubicBezTo>
                  <a:pt x="1586546" y="1494923"/>
                  <a:pt x="1586617" y="1494911"/>
                  <a:pt x="1586676" y="1494899"/>
                </a:cubicBezTo>
                <a:cubicBezTo>
                  <a:pt x="1587029" y="1494828"/>
                  <a:pt x="1587394" y="1494757"/>
                  <a:pt x="1587747" y="1494686"/>
                </a:cubicBezTo>
                <a:cubicBezTo>
                  <a:pt x="1588018" y="1494627"/>
                  <a:pt x="1588277" y="1494568"/>
                  <a:pt x="1588548" y="1494533"/>
                </a:cubicBezTo>
                <a:cubicBezTo>
                  <a:pt x="1589054" y="1494438"/>
                  <a:pt x="1589548" y="1494355"/>
                  <a:pt x="1590054" y="1494249"/>
                </a:cubicBezTo>
                <a:cubicBezTo>
                  <a:pt x="1591043" y="1494060"/>
                  <a:pt x="1592043" y="1493835"/>
                  <a:pt x="1593033" y="1493622"/>
                </a:cubicBezTo>
                <a:cubicBezTo>
                  <a:pt x="1592715" y="1493327"/>
                  <a:pt x="1592385" y="1493055"/>
                  <a:pt x="1592079" y="1492665"/>
                </a:cubicBezTo>
                <a:cubicBezTo>
                  <a:pt x="1591655" y="1492121"/>
                  <a:pt x="1591255" y="1491435"/>
                  <a:pt x="1590866" y="1490667"/>
                </a:cubicBezTo>
                <a:close/>
                <a:moveTo>
                  <a:pt x="1229053" y="1155982"/>
                </a:moveTo>
                <a:cubicBezTo>
                  <a:pt x="1230568" y="1156068"/>
                  <a:pt x="1232054" y="1157140"/>
                  <a:pt x="1232002" y="1159114"/>
                </a:cubicBezTo>
                <a:cubicBezTo>
                  <a:pt x="1231613" y="1173844"/>
                  <a:pt x="1224891" y="1179696"/>
                  <a:pt x="1224291" y="1176409"/>
                </a:cubicBezTo>
                <a:cubicBezTo>
                  <a:pt x="1223785" y="1173584"/>
                  <a:pt x="1225821" y="1161869"/>
                  <a:pt x="1225927" y="1158772"/>
                </a:cubicBezTo>
                <a:cubicBezTo>
                  <a:pt x="1225992" y="1156798"/>
                  <a:pt x="1227537" y="1155896"/>
                  <a:pt x="1229053" y="1155982"/>
                </a:cubicBezTo>
                <a:close/>
                <a:moveTo>
                  <a:pt x="842969" y="799073"/>
                </a:moveTo>
                <a:cubicBezTo>
                  <a:pt x="841188" y="802170"/>
                  <a:pt x="838490" y="804929"/>
                  <a:pt x="835370" y="806543"/>
                </a:cubicBezTo>
                <a:cubicBezTo>
                  <a:pt x="846115" y="818012"/>
                  <a:pt x="839498" y="820341"/>
                  <a:pt x="834241" y="846198"/>
                </a:cubicBezTo>
                <a:cubicBezTo>
                  <a:pt x="836167" y="846795"/>
                  <a:pt x="837461" y="847217"/>
                  <a:pt x="839407" y="848167"/>
                </a:cubicBezTo>
                <a:cubicBezTo>
                  <a:pt x="841023" y="848958"/>
                  <a:pt x="839717" y="851357"/>
                  <a:pt x="838106" y="850627"/>
                </a:cubicBezTo>
                <a:cubicBezTo>
                  <a:pt x="836730" y="850000"/>
                  <a:pt x="835049" y="849197"/>
                  <a:pt x="833514" y="849489"/>
                </a:cubicBezTo>
                <a:cubicBezTo>
                  <a:pt x="833228" y="850672"/>
                  <a:pt x="832919" y="851848"/>
                  <a:pt x="832579" y="853013"/>
                </a:cubicBezTo>
                <a:cubicBezTo>
                  <a:pt x="833476" y="854511"/>
                  <a:pt x="835832" y="854311"/>
                  <a:pt x="837567" y="854052"/>
                </a:cubicBezTo>
                <a:cubicBezTo>
                  <a:pt x="839434" y="853779"/>
                  <a:pt x="840042" y="856978"/>
                  <a:pt x="838184" y="857350"/>
                </a:cubicBezTo>
                <a:lnTo>
                  <a:pt x="831231" y="857081"/>
                </a:lnTo>
                <a:lnTo>
                  <a:pt x="831231" y="857080"/>
                </a:lnTo>
                <a:lnTo>
                  <a:pt x="831229" y="857080"/>
                </a:lnTo>
                <a:lnTo>
                  <a:pt x="831231" y="857081"/>
                </a:lnTo>
                <a:lnTo>
                  <a:pt x="829698" y="860809"/>
                </a:lnTo>
                <a:cubicBezTo>
                  <a:pt x="829743" y="861429"/>
                  <a:pt x="829927" y="861951"/>
                  <a:pt x="830172" y="862433"/>
                </a:cubicBezTo>
                <a:cubicBezTo>
                  <a:pt x="831532" y="865114"/>
                  <a:pt x="835649" y="865784"/>
                  <a:pt x="839042" y="865438"/>
                </a:cubicBezTo>
                <a:cubicBezTo>
                  <a:pt x="839042" y="865432"/>
                  <a:pt x="839042" y="865419"/>
                  <a:pt x="839042" y="865413"/>
                </a:cubicBezTo>
                <a:cubicBezTo>
                  <a:pt x="838922" y="862369"/>
                  <a:pt x="842569" y="839978"/>
                  <a:pt x="844527" y="835141"/>
                </a:cubicBezTo>
                <a:cubicBezTo>
                  <a:pt x="846487" y="830299"/>
                  <a:pt x="842915" y="833700"/>
                  <a:pt x="850246" y="824563"/>
                </a:cubicBezTo>
                <a:cubicBezTo>
                  <a:pt x="851678" y="822781"/>
                  <a:pt x="848868" y="821779"/>
                  <a:pt x="846739" y="820921"/>
                </a:cubicBezTo>
                <a:cubicBezTo>
                  <a:pt x="844145" y="819877"/>
                  <a:pt x="844579" y="817542"/>
                  <a:pt x="844371" y="815052"/>
                </a:cubicBezTo>
                <a:cubicBezTo>
                  <a:pt x="844199" y="813061"/>
                  <a:pt x="843537" y="811184"/>
                  <a:pt x="842638" y="809420"/>
                </a:cubicBezTo>
                <a:cubicBezTo>
                  <a:pt x="841778" y="807723"/>
                  <a:pt x="844098" y="806615"/>
                  <a:pt x="845320" y="807664"/>
                </a:cubicBezTo>
                <a:cubicBezTo>
                  <a:pt x="844843" y="804592"/>
                  <a:pt x="843819" y="802073"/>
                  <a:pt x="842969" y="799073"/>
                </a:cubicBezTo>
                <a:close/>
                <a:moveTo>
                  <a:pt x="1576011" y="1475039"/>
                </a:moveTo>
                <a:cubicBezTo>
                  <a:pt x="1572255" y="1479732"/>
                  <a:pt x="1564992" y="1487806"/>
                  <a:pt x="1564003" y="1492381"/>
                </a:cubicBezTo>
                <a:cubicBezTo>
                  <a:pt x="1564321" y="1492251"/>
                  <a:pt x="1564650" y="1492109"/>
                  <a:pt x="1564968" y="1492003"/>
                </a:cubicBezTo>
                <a:cubicBezTo>
                  <a:pt x="1565722" y="1491766"/>
                  <a:pt x="1566463" y="1491719"/>
                  <a:pt x="1567182" y="1491778"/>
                </a:cubicBezTo>
                <a:cubicBezTo>
                  <a:pt x="1567570" y="1491234"/>
                  <a:pt x="1567994" y="1490691"/>
                  <a:pt x="1568418" y="1490123"/>
                </a:cubicBezTo>
                <a:cubicBezTo>
                  <a:pt x="1568830" y="1489591"/>
                  <a:pt x="1569183" y="1489012"/>
                  <a:pt x="1569583" y="1488456"/>
                </a:cubicBezTo>
                <a:cubicBezTo>
                  <a:pt x="1570360" y="1486978"/>
                  <a:pt x="1571243" y="1485371"/>
                  <a:pt x="1572385" y="1483503"/>
                </a:cubicBezTo>
                <a:cubicBezTo>
                  <a:pt x="1574221" y="1480476"/>
                  <a:pt x="1575540" y="1477817"/>
                  <a:pt x="1576387" y="1475913"/>
                </a:cubicBezTo>
                <a:cubicBezTo>
                  <a:pt x="1576234" y="1475653"/>
                  <a:pt x="1576093" y="1475370"/>
                  <a:pt x="1576011" y="1475039"/>
                </a:cubicBezTo>
                <a:close/>
                <a:moveTo>
                  <a:pt x="1627183" y="1521368"/>
                </a:moveTo>
                <a:cubicBezTo>
                  <a:pt x="1626453" y="1520694"/>
                  <a:pt x="1625723" y="1520044"/>
                  <a:pt x="1624981" y="1519429"/>
                </a:cubicBezTo>
                <a:cubicBezTo>
                  <a:pt x="1622168" y="1517088"/>
                  <a:pt x="1619284" y="1515232"/>
                  <a:pt x="1616611" y="1514062"/>
                </a:cubicBezTo>
                <a:cubicBezTo>
                  <a:pt x="1616435" y="1513979"/>
                  <a:pt x="1616247" y="1513885"/>
                  <a:pt x="1616070" y="1513802"/>
                </a:cubicBezTo>
                <a:cubicBezTo>
                  <a:pt x="1615411" y="1513542"/>
                  <a:pt x="1614775" y="1513329"/>
                  <a:pt x="1614163" y="1513152"/>
                </a:cubicBezTo>
                <a:cubicBezTo>
                  <a:pt x="1614116" y="1513140"/>
                  <a:pt x="1614057" y="1513116"/>
                  <a:pt x="1614010" y="1513093"/>
                </a:cubicBezTo>
                <a:cubicBezTo>
                  <a:pt x="1613457" y="1512951"/>
                  <a:pt x="1612903" y="1512880"/>
                  <a:pt x="1612338" y="1512785"/>
                </a:cubicBezTo>
                <a:cubicBezTo>
                  <a:pt x="1611385" y="1512620"/>
                  <a:pt x="1610408" y="1512525"/>
                  <a:pt x="1609431" y="1512513"/>
                </a:cubicBezTo>
                <a:cubicBezTo>
                  <a:pt x="1608536" y="1512501"/>
                  <a:pt x="1607641" y="1512549"/>
                  <a:pt x="1606735" y="1512655"/>
                </a:cubicBezTo>
                <a:cubicBezTo>
                  <a:pt x="1604510" y="1512915"/>
                  <a:pt x="1602262" y="1513483"/>
                  <a:pt x="1600013" y="1514334"/>
                </a:cubicBezTo>
                <a:cubicBezTo>
                  <a:pt x="1599754" y="1514429"/>
                  <a:pt x="1599483" y="1514547"/>
                  <a:pt x="1599225" y="1514641"/>
                </a:cubicBezTo>
                <a:cubicBezTo>
                  <a:pt x="1597612" y="1515303"/>
                  <a:pt x="1595999" y="1516072"/>
                  <a:pt x="1594410" y="1516958"/>
                </a:cubicBezTo>
                <a:cubicBezTo>
                  <a:pt x="1591055" y="1518838"/>
                  <a:pt x="1587794" y="1521167"/>
                  <a:pt x="1584804" y="1523732"/>
                </a:cubicBezTo>
                <a:cubicBezTo>
                  <a:pt x="1584439" y="1524040"/>
                  <a:pt x="1584086" y="1524359"/>
                  <a:pt x="1583733" y="1524678"/>
                </a:cubicBezTo>
                <a:cubicBezTo>
                  <a:pt x="1582767" y="1525529"/>
                  <a:pt x="1581838" y="1526404"/>
                  <a:pt x="1580943" y="1527291"/>
                </a:cubicBezTo>
                <a:cubicBezTo>
                  <a:pt x="1579542" y="1528674"/>
                  <a:pt x="1578223" y="1530080"/>
                  <a:pt x="1577011" y="1531487"/>
                </a:cubicBezTo>
                <a:cubicBezTo>
                  <a:pt x="1576446" y="1532137"/>
                  <a:pt x="1575916" y="1532776"/>
                  <a:pt x="1575398" y="1533426"/>
                </a:cubicBezTo>
                <a:lnTo>
                  <a:pt x="1575410" y="1533414"/>
                </a:lnTo>
                <a:cubicBezTo>
                  <a:pt x="1575116" y="1533781"/>
                  <a:pt x="1574822" y="1534147"/>
                  <a:pt x="1574551" y="1534502"/>
                </a:cubicBezTo>
                <a:cubicBezTo>
                  <a:pt x="1574515" y="1534537"/>
                  <a:pt x="1574468" y="1534585"/>
                  <a:pt x="1574445" y="1534632"/>
                </a:cubicBezTo>
                <a:cubicBezTo>
                  <a:pt x="1574927" y="1534809"/>
                  <a:pt x="1575386" y="1534892"/>
                  <a:pt x="1575869" y="1535022"/>
                </a:cubicBezTo>
                <a:cubicBezTo>
                  <a:pt x="1576811" y="1535270"/>
                  <a:pt x="1577741" y="1535424"/>
                  <a:pt x="1578647" y="1535483"/>
                </a:cubicBezTo>
                <a:cubicBezTo>
                  <a:pt x="1578824" y="1535495"/>
                  <a:pt x="1579012" y="1535530"/>
                  <a:pt x="1579177" y="1535530"/>
                </a:cubicBezTo>
                <a:cubicBezTo>
                  <a:pt x="1580966" y="1535578"/>
                  <a:pt x="1582709" y="1535329"/>
                  <a:pt x="1584427" y="1534833"/>
                </a:cubicBezTo>
                <a:cubicBezTo>
                  <a:pt x="1592232" y="1532599"/>
                  <a:pt x="1599483" y="1525872"/>
                  <a:pt x="1607429" y="1524489"/>
                </a:cubicBezTo>
                <a:cubicBezTo>
                  <a:pt x="1608513" y="1524300"/>
                  <a:pt x="1609607" y="1524217"/>
                  <a:pt x="1610726" y="1524252"/>
                </a:cubicBezTo>
                <a:cubicBezTo>
                  <a:pt x="1611338" y="1524276"/>
                  <a:pt x="1611962" y="1524335"/>
                  <a:pt x="1612597" y="1524430"/>
                </a:cubicBezTo>
                <a:cubicBezTo>
                  <a:pt x="1612903" y="1524489"/>
                  <a:pt x="1613221" y="1524548"/>
                  <a:pt x="1613539" y="1524619"/>
                </a:cubicBezTo>
                <a:cubicBezTo>
                  <a:pt x="1613822" y="1524678"/>
                  <a:pt x="1614092" y="1524702"/>
                  <a:pt x="1614375" y="1524784"/>
                </a:cubicBezTo>
                <a:cubicBezTo>
                  <a:pt x="1614599" y="1524843"/>
                  <a:pt x="1614787" y="1524903"/>
                  <a:pt x="1614999" y="1524962"/>
                </a:cubicBezTo>
                <a:cubicBezTo>
                  <a:pt x="1615317" y="1525056"/>
                  <a:pt x="1615623" y="1525151"/>
                  <a:pt x="1615929" y="1525245"/>
                </a:cubicBezTo>
                <a:cubicBezTo>
                  <a:pt x="1616164" y="1525316"/>
                  <a:pt x="1616400" y="1525387"/>
                  <a:pt x="1616623" y="1525458"/>
                </a:cubicBezTo>
                <a:cubicBezTo>
                  <a:pt x="1617283" y="1525659"/>
                  <a:pt x="1617906" y="1525872"/>
                  <a:pt x="1618519" y="1526073"/>
                </a:cubicBezTo>
                <a:cubicBezTo>
                  <a:pt x="1619884" y="1526534"/>
                  <a:pt x="1621144" y="1526995"/>
                  <a:pt x="1622297" y="1527527"/>
                </a:cubicBezTo>
                <a:cubicBezTo>
                  <a:pt x="1622862" y="1527775"/>
                  <a:pt x="1623392" y="1528071"/>
                  <a:pt x="1623922" y="1528354"/>
                </a:cubicBezTo>
                <a:cubicBezTo>
                  <a:pt x="1624357" y="1528591"/>
                  <a:pt x="1624793" y="1528839"/>
                  <a:pt x="1625217" y="1529099"/>
                </a:cubicBezTo>
                <a:cubicBezTo>
                  <a:pt x="1625252" y="1529123"/>
                  <a:pt x="1625287" y="1529158"/>
                  <a:pt x="1625335" y="1529182"/>
                </a:cubicBezTo>
                <a:cubicBezTo>
                  <a:pt x="1625440" y="1529253"/>
                  <a:pt x="1625546" y="1529324"/>
                  <a:pt x="1625652" y="1529395"/>
                </a:cubicBezTo>
                <a:cubicBezTo>
                  <a:pt x="1625958" y="1529608"/>
                  <a:pt x="1626276" y="1529797"/>
                  <a:pt x="1626582" y="1530021"/>
                </a:cubicBezTo>
                <a:cubicBezTo>
                  <a:pt x="1627053" y="1530388"/>
                  <a:pt x="1627536" y="1530790"/>
                  <a:pt x="1628007" y="1531203"/>
                </a:cubicBezTo>
                <a:cubicBezTo>
                  <a:pt x="1628148" y="1531333"/>
                  <a:pt x="1628289" y="1531440"/>
                  <a:pt x="1628430" y="1531570"/>
                </a:cubicBezTo>
                <a:cubicBezTo>
                  <a:pt x="1628595" y="1531724"/>
                  <a:pt x="1628760" y="1531877"/>
                  <a:pt x="1628937" y="1532031"/>
                </a:cubicBezTo>
                <a:cubicBezTo>
                  <a:pt x="1629196" y="1532291"/>
                  <a:pt x="1629455" y="1532587"/>
                  <a:pt x="1629714" y="1532858"/>
                </a:cubicBezTo>
                <a:cubicBezTo>
                  <a:pt x="1630055" y="1533225"/>
                  <a:pt x="1630408" y="1533556"/>
                  <a:pt x="1630761" y="1533958"/>
                </a:cubicBezTo>
                <a:cubicBezTo>
                  <a:pt x="1631185" y="1534443"/>
                  <a:pt x="1631632" y="1535022"/>
                  <a:pt x="1632068" y="1535578"/>
                </a:cubicBezTo>
                <a:cubicBezTo>
                  <a:pt x="1632150" y="1535672"/>
                  <a:pt x="1632221" y="1535767"/>
                  <a:pt x="1632292" y="1535861"/>
                </a:cubicBezTo>
                <a:cubicBezTo>
                  <a:pt x="1632339" y="1535920"/>
                  <a:pt x="1632386" y="1535979"/>
                  <a:pt x="1632445" y="1536039"/>
                </a:cubicBezTo>
                <a:cubicBezTo>
                  <a:pt x="1632562" y="1536204"/>
                  <a:pt x="1632692" y="1536334"/>
                  <a:pt x="1632821" y="1536500"/>
                </a:cubicBezTo>
                <a:cubicBezTo>
                  <a:pt x="1633327" y="1537185"/>
                  <a:pt x="1633869" y="1537883"/>
                  <a:pt x="1634399" y="1538568"/>
                </a:cubicBezTo>
                <a:cubicBezTo>
                  <a:pt x="1634740" y="1539018"/>
                  <a:pt x="1635081" y="1539455"/>
                  <a:pt x="1635423" y="1539904"/>
                </a:cubicBezTo>
                <a:cubicBezTo>
                  <a:pt x="1635435" y="1539904"/>
                  <a:pt x="1635435" y="1539916"/>
                  <a:pt x="1635435" y="1539916"/>
                </a:cubicBezTo>
                <a:cubicBezTo>
                  <a:pt x="1635776" y="1540353"/>
                  <a:pt x="1636106" y="1540791"/>
                  <a:pt x="1636447" y="1541228"/>
                </a:cubicBezTo>
                <a:cubicBezTo>
                  <a:pt x="1636741" y="1541607"/>
                  <a:pt x="1637024" y="1541985"/>
                  <a:pt x="1637318" y="1542375"/>
                </a:cubicBezTo>
                <a:cubicBezTo>
                  <a:pt x="1637318" y="1542375"/>
                  <a:pt x="1637318" y="1542387"/>
                  <a:pt x="1637330" y="1542387"/>
                </a:cubicBezTo>
                <a:cubicBezTo>
                  <a:pt x="1637942" y="1543179"/>
                  <a:pt x="1638519" y="1543995"/>
                  <a:pt x="1639119" y="1544799"/>
                </a:cubicBezTo>
                <a:cubicBezTo>
                  <a:pt x="1639261" y="1544988"/>
                  <a:pt x="1639401" y="1545177"/>
                  <a:pt x="1639543" y="1545366"/>
                </a:cubicBezTo>
                <a:cubicBezTo>
                  <a:pt x="1639614" y="1545461"/>
                  <a:pt x="1639684" y="1545555"/>
                  <a:pt x="1639755" y="1545650"/>
                </a:cubicBezTo>
                <a:cubicBezTo>
                  <a:pt x="1640273" y="1546359"/>
                  <a:pt x="1640814" y="1547045"/>
                  <a:pt x="1641321" y="1547754"/>
                </a:cubicBezTo>
                <a:cubicBezTo>
                  <a:pt x="1641332" y="1547092"/>
                  <a:pt x="1641285" y="1546406"/>
                  <a:pt x="1641226" y="1545721"/>
                </a:cubicBezTo>
                <a:cubicBezTo>
                  <a:pt x="1641215" y="1545602"/>
                  <a:pt x="1641215" y="1545496"/>
                  <a:pt x="1641215" y="1545378"/>
                </a:cubicBezTo>
                <a:cubicBezTo>
                  <a:pt x="1641167" y="1544905"/>
                  <a:pt x="1641073" y="1544420"/>
                  <a:pt x="1640991" y="1543947"/>
                </a:cubicBezTo>
                <a:cubicBezTo>
                  <a:pt x="1640885" y="1543321"/>
                  <a:pt x="1640767" y="1542694"/>
                  <a:pt x="1640603" y="1542056"/>
                </a:cubicBezTo>
                <a:cubicBezTo>
                  <a:pt x="1640450" y="1541477"/>
                  <a:pt x="1640273" y="1540897"/>
                  <a:pt x="1640085" y="1540306"/>
                </a:cubicBezTo>
                <a:cubicBezTo>
                  <a:pt x="1639767" y="1539337"/>
                  <a:pt x="1639390" y="1538367"/>
                  <a:pt x="1638966" y="1537398"/>
                </a:cubicBezTo>
                <a:cubicBezTo>
                  <a:pt x="1638955" y="1537398"/>
                  <a:pt x="1638955" y="1537398"/>
                  <a:pt x="1638955" y="1537386"/>
                </a:cubicBezTo>
                <a:cubicBezTo>
                  <a:pt x="1638766" y="1536961"/>
                  <a:pt x="1638554" y="1536523"/>
                  <a:pt x="1638342" y="1536086"/>
                </a:cubicBezTo>
                <a:cubicBezTo>
                  <a:pt x="1638213" y="1535826"/>
                  <a:pt x="1638071" y="1535554"/>
                  <a:pt x="1637942" y="1535282"/>
                </a:cubicBezTo>
                <a:cubicBezTo>
                  <a:pt x="1637624" y="1534679"/>
                  <a:pt x="1637306" y="1534088"/>
                  <a:pt x="1636953" y="1533485"/>
                </a:cubicBezTo>
                <a:cubicBezTo>
                  <a:pt x="1636741" y="1533107"/>
                  <a:pt x="1636506" y="1532740"/>
                  <a:pt x="1636281" y="1532362"/>
                </a:cubicBezTo>
                <a:cubicBezTo>
                  <a:pt x="1635976" y="1531877"/>
                  <a:pt x="1635670" y="1531393"/>
                  <a:pt x="1635340" y="1530908"/>
                </a:cubicBezTo>
                <a:cubicBezTo>
                  <a:pt x="1635070" y="1530494"/>
                  <a:pt x="1634775" y="1530092"/>
                  <a:pt x="1634493" y="1529678"/>
                </a:cubicBezTo>
                <a:cubicBezTo>
                  <a:pt x="1634093" y="1529135"/>
                  <a:pt x="1633692" y="1528591"/>
                  <a:pt x="1633280" y="1528059"/>
                </a:cubicBezTo>
                <a:cubicBezTo>
                  <a:pt x="1633116" y="1527846"/>
                  <a:pt x="1632951" y="1527645"/>
                  <a:pt x="1632786" y="1527444"/>
                </a:cubicBezTo>
                <a:cubicBezTo>
                  <a:pt x="1632657" y="1527267"/>
                  <a:pt x="1632515" y="1527101"/>
                  <a:pt x="1632386" y="1526924"/>
                </a:cubicBezTo>
                <a:cubicBezTo>
                  <a:pt x="1632386" y="1526924"/>
                  <a:pt x="1632374" y="1526924"/>
                  <a:pt x="1632374" y="1526912"/>
                </a:cubicBezTo>
                <a:cubicBezTo>
                  <a:pt x="1631844" y="1526274"/>
                  <a:pt x="1631303" y="1525647"/>
                  <a:pt x="1630749" y="1525033"/>
                </a:cubicBezTo>
                <a:cubicBezTo>
                  <a:pt x="1630373" y="1524595"/>
                  <a:pt x="1629984" y="1524170"/>
                  <a:pt x="1629596" y="1523756"/>
                </a:cubicBezTo>
                <a:cubicBezTo>
                  <a:pt x="1629407" y="1523555"/>
                  <a:pt x="1629219" y="1523378"/>
                  <a:pt x="1629031" y="1523188"/>
                </a:cubicBezTo>
                <a:cubicBezTo>
                  <a:pt x="1628937" y="1523094"/>
                  <a:pt x="1628842" y="1522999"/>
                  <a:pt x="1628748" y="1522905"/>
                </a:cubicBezTo>
                <a:cubicBezTo>
                  <a:pt x="1628736" y="1522881"/>
                  <a:pt x="1628713" y="1522869"/>
                  <a:pt x="1628689" y="1522845"/>
                </a:cubicBezTo>
                <a:cubicBezTo>
                  <a:pt x="1628489" y="1522633"/>
                  <a:pt x="1628277" y="1522432"/>
                  <a:pt x="1628077" y="1522219"/>
                </a:cubicBezTo>
                <a:cubicBezTo>
                  <a:pt x="1627771" y="1521935"/>
                  <a:pt x="1627477" y="1521652"/>
                  <a:pt x="1627183" y="1521368"/>
                </a:cubicBezTo>
                <a:close/>
                <a:moveTo>
                  <a:pt x="1649267" y="1541346"/>
                </a:moveTo>
                <a:cubicBezTo>
                  <a:pt x="1648419" y="1542044"/>
                  <a:pt x="1647548" y="1542635"/>
                  <a:pt x="1646677" y="1543155"/>
                </a:cubicBezTo>
                <a:cubicBezTo>
                  <a:pt x="1645711" y="1543723"/>
                  <a:pt x="1644746" y="1544207"/>
                  <a:pt x="1643769" y="1544586"/>
                </a:cubicBezTo>
                <a:cubicBezTo>
                  <a:pt x="1643840" y="1545165"/>
                  <a:pt x="1643910" y="1545744"/>
                  <a:pt x="1643934" y="1546312"/>
                </a:cubicBezTo>
                <a:cubicBezTo>
                  <a:pt x="1644028" y="1547896"/>
                  <a:pt x="1643946" y="1549409"/>
                  <a:pt x="1643722" y="1550780"/>
                </a:cubicBezTo>
                <a:cubicBezTo>
                  <a:pt x="1644687" y="1549693"/>
                  <a:pt x="1645629" y="1548404"/>
                  <a:pt x="1646547" y="1546867"/>
                </a:cubicBezTo>
                <a:cubicBezTo>
                  <a:pt x="1647042" y="1546028"/>
                  <a:pt x="1647524" y="1545082"/>
                  <a:pt x="1647995" y="1544089"/>
                </a:cubicBezTo>
                <a:cubicBezTo>
                  <a:pt x="1648419" y="1543202"/>
                  <a:pt x="1648854" y="1542363"/>
                  <a:pt x="1649267" y="1541346"/>
                </a:cubicBezTo>
                <a:close/>
                <a:moveTo>
                  <a:pt x="860213" y="812651"/>
                </a:moveTo>
                <a:cubicBezTo>
                  <a:pt x="860010" y="812526"/>
                  <a:pt x="859786" y="812437"/>
                  <a:pt x="859593" y="812295"/>
                </a:cubicBezTo>
                <a:cubicBezTo>
                  <a:pt x="858096" y="814743"/>
                  <a:pt x="856276" y="817031"/>
                  <a:pt x="854759" y="819463"/>
                </a:cubicBezTo>
                <a:cubicBezTo>
                  <a:pt x="858290" y="815738"/>
                  <a:pt x="859671" y="813655"/>
                  <a:pt x="860213" y="812651"/>
                </a:cubicBezTo>
                <a:close/>
                <a:moveTo>
                  <a:pt x="1725654" y="1610492"/>
                </a:moveTo>
                <a:cubicBezTo>
                  <a:pt x="1725171" y="1611863"/>
                  <a:pt x="1724630" y="1613223"/>
                  <a:pt x="1724324" y="1614547"/>
                </a:cubicBezTo>
                <a:cubicBezTo>
                  <a:pt x="1724241" y="1614948"/>
                  <a:pt x="1724206" y="1615374"/>
                  <a:pt x="1724124" y="1615776"/>
                </a:cubicBezTo>
                <a:cubicBezTo>
                  <a:pt x="1724029" y="1618743"/>
                  <a:pt x="1723347" y="1621876"/>
                  <a:pt x="1722982" y="1624524"/>
                </a:cubicBezTo>
                <a:cubicBezTo>
                  <a:pt x="1722722" y="1626416"/>
                  <a:pt x="1719745" y="1626049"/>
                  <a:pt x="1720074" y="1624181"/>
                </a:cubicBezTo>
                <a:cubicBezTo>
                  <a:pt x="1720427" y="1621581"/>
                  <a:pt x="1720557" y="1618460"/>
                  <a:pt x="1721110" y="1615587"/>
                </a:cubicBezTo>
                <a:cubicBezTo>
                  <a:pt x="1719438" y="1619985"/>
                  <a:pt x="1718273" y="1624548"/>
                  <a:pt x="1717261" y="1629158"/>
                </a:cubicBezTo>
                <a:cubicBezTo>
                  <a:pt x="1717224" y="1632421"/>
                  <a:pt x="1717072" y="1635719"/>
                  <a:pt x="1716484" y="1638793"/>
                </a:cubicBezTo>
                <a:cubicBezTo>
                  <a:pt x="1716083" y="1640897"/>
                  <a:pt x="1715518" y="1642931"/>
                  <a:pt x="1714517" y="1644716"/>
                </a:cubicBezTo>
                <a:cubicBezTo>
                  <a:pt x="1714306" y="1645106"/>
                  <a:pt x="1713717" y="1645106"/>
                  <a:pt x="1713564" y="1644656"/>
                </a:cubicBezTo>
                <a:cubicBezTo>
                  <a:pt x="1713364" y="1644065"/>
                  <a:pt x="1713258" y="1643427"/>
                  <a:pt x="1713141" y="1642789"/>
                </a:cubicBezTo>
                <a:cubicBezTo>
                  <a:pt x="1712552" y="1639680"/>
                  <a:pt x="1712787" y="1636169"/>
                  <a:pt x="1713235" y="1632752"/>
                </a:cubicBezTo>
                <a:cubicBezTo>
                  <a:pt x="1712587" y="1633887"/>
                  <a:pt x="1711822" y="1634986"/>
                  <a:pt x="1710810" y="1636015"/>
                </a:cubicBezTo>
                <a:cubicBezTo>
                  <a:pt x="1711350" y="1638084"/>
                  <a:pt x="1710351" y="1640956"/>
                  <a:pt x="1710032" y="1642919"/>
                </a:cubicBezTo>
                <a:cubicBezTo>
                  <a:pt x="1709844" y="1644077"/>
                  <a:pt x="1709821" y="1645437"/>
                  <a:pt x="1709586" y="1646690"/>
                </a:cubicBezTo>
                <a:cubicBezTo>
                  <a:pt x="1709338" y="1648049"/>
                  <a:pt x="1708866" y="1649267"/>
                  <a:pt x="1707667" y="1649941"/>
                </a:cubicBezTo>
                <a:cubicBezTo>
                  <a:pt x="1707348" y="1650118"/>
                  <a:pt x="1706984" y="1649941"/>
                  <a:pt x="1706772" y="1649716"/>
                </a:cubicBezTo>
                <a:cubicBezTo>
                  <a:pt x="1706701" y="1649633"/>
                  <a:pt x="1706666" y="1649503"/>
                  <a:pt x="1706607" y="1649421"/>
                </a:cubicBezTo>
                <a:cubicBezTo>
                  <a:pt x="1705171" y="1647210"/>
                  <a:pt x="1706913" y="1641358"/>
                  <a:pt x="1707383" y="1638698"/>
                </a:cubicBezTo>
                <a:cubicBezTo>
                  <a:pt x="1706042" y="1639479"/>
                  <a:pt x="1704630" y="1640046"/>
                  <a:pt x="1703170" y="1640436"/>
                </a:cubicBezTo>
                <a:cubicBezTo>
                  <a:pt x="1702970" y="1642481"/>
                  <a:pt x="1702416" y="1646311"/>
                  <a:pt x="1700886" y="1647293"/>
                </a:cubicBezTo>
                <a:cubicBezTo>
                  <a:pt x="1700498" y="1647553"/>
                  <a:pt x="1700039" y="1647316"/>
                  <a:pt x="1699874" y="1646915"/>
                </a:cubicBezTo>
                <a:cubicBezTo>
                  <a:pt x="1699179" y="1645212"/>
                  <a:pt x="1699214" y="1642978"/>
                  <a:pt x="1699638" y="1641063"/>
                </a:cubicBezTo>
                <a:cubicBezTo>
                  <a:pt x="1698367" y="1641169"/>
                  <a:pt x="1697037" y="1641098"/>
                  <a:pt x="1695718" y="1641063"/>
                </a:cubicBezTo>
                <a:cubicBezTo>
                  <a:pt x="1696400" y="1643498"/>
                  <a:pt x="1696248" y="1648617"/>
                  <a:pt x="1693894" y="1650177"/>
                </a:cubicBezTo>
                <a:cubicBezTo>
                  <a:pt x="1693529" y="1650414"/>
                  <a:pt x="1692987" y="1650248"/>
                  <a:pt x="1692728" y="1649953"/>
                </a:cubicBezTo>
                <a:cubicBezTo>
                  <a:pt x="1691068" y="1648014"/>
                  <a:pt x="1691938" y="1643380"/>
                  <a:pt x="1692704" y="1640944"/>
                </a:cubicBezTo>
                <a:cubicBezTo>
                  <a:pt x="1691563" y="1640862"/>
                  <a:pt x="1690409" y="1640732"/>
                  <a:pt x="1689267" y="1640613"/>
                </a:cubicBezTo>
                <a:cubicBezTo>
                  <a:pt x="1689632" y="1647435"/>
                  <a:pt x="1686807" y="1648168"/>
                  <a:pt x="1685971" y="1646654"/>
                </a:cubicBezTo>
                <a:cubicBezTo>
                  <a:pt x="1685029" y="1644964"/>
                  <a:pt x="1684818" y="1642056"/>
                  <a:pt x="1685935" y="1640294"/>
                </a:cubicBezTo>
                <a:cubicBezTo>
                  <a:pt x="1682640" y="1639987"/>
                  <a:pt x="1679355" y="1639798"/>
                  <a:pt x="1676259" y="1640235"/>
                </a:cubicBezTo>
                <a:cubicBezTo>
                  <a:pt x="1679791" y="1642576"/>
                  <a:pt x="1682557" y="1645602"/>
                  <a:pt x="1685689" y="1648747"/>
                </a:cubicBezTo>
                <a:cubicBezTo>
                  <a:pt x="1689184" y="1652258"/>
                  <a:pt x="1693034" y="1654622"/>
                  <a:pt x="1696978" y="1655686"/>
                </a:cubicBezTo>
                <a:cubicBezTo>
                  <a:pt x="1697531" y="1655840"/>
                  <a:pt x="1698084" y="1655970"/>
                  <a:pt x="1698638" y="1656065"/>
                </a:cubicBezTo>
                <a:cubicBezTo>
                  <a:pt x="1700698" y="1656431"/>
                  <a:pt x="1702758" y="1656443"/>
                  <a:pt x="1704806" y="1656041"/>
                </a:cubicBezTo>
                <a:cubicBezTo>
                  <a:pt x="1705430" y="1655923"/>
                  <a:pt x="1706066" y="1655757"/>
                  <a:pt x="1706678" y="1655556"/>
                </a:cubicBezTo>
                <a:cubicBezTo>
                  <a:pt x="1707007" y="1655462"/>
                  <a:pt x="1707337" y="1655331"/>
                  <a:pt x="1707655" y="1655202"/>
                </a:cubicBezTo>
                <a:cubicBezTo>
                  <a:pt x="1708432" y="1654906"/>
                  <a:pt x="1709209" y="1654551"/>
                  <a:pt x="1709974" y="1654126"/>
                </a:cubicBezTo>
                <a:cubicBezTo>
                  <a:pt x="1711128" y="1653499"/>
                  <a:pt x="1712269" y="1652754"/>
                  <a:pt x="1713376" y="1651832"/>
                </a:cubicBezTo>
                <a:cubicBezTo>
                  <a:pt x="1714165" y="1651182"/>
                  <a:pt x="1714930" y="1650449"/>
                  <a:pt x="1715683" y="1649645"/>
                </a:cubicBezTo>
                <a:cubicBezTo>
                  <a:pt x="1716849" y="1648428"/>
                  <a:pt x="1717979" y="1647056"/>
                  <a:pt x="1719074" y="1645472"/>
                </a:cubicBezTo>
                <a:cubicBezTo>
                  <a:pt x="1719215" y="1645259"/>
                  <a:pt x="1719296" y="1645070"/>
                  <a:pt x="1719438" y="1644858"/>
                </a:cubicBezTo>
                <a:cubicBezTo>
                  <a:pt x="1722334" y="1640413"/>
                  <a:pt x="1723594" y="1636239"/>
                  <a:pt x="1724159" y="1631936"/>
                </a:cubicBezTo>
                <a:cubicBezTo>
                  <a:pt x="1724783" y="1627255"/>
                  <a:pt x="1724642" y="1622420"/>
                  <a:pt x="1725077" y="1616887"/>
                </a:cubicBezTo>
                <a:cubicBezTo>
                  <a:pt x="1725183" y="1615492"/>
                  <a:pt x="1725265" y="1612844"/>
                  <a:pt x="1725654" y="1610492"/>
                </a:cubicBezTo>
                <a:close/>
                <a:moveTo>
                  <a:pt x="1589558" y="1484815"/>
                </a:moveTo>
                <a:cubicBezTo>
                  <a:pt x="1589429" y="1484921"/>
                  <a:pt x="1589299" y="1485040"/>
                  <a:pt x="1589158" y="1485134"/>
                </a:cubicBezTo>
                <a:cubicBezTo>
                  <a:pt x="1587981" y="1486056"/>
                  <a:pt x="1586769" y="1486884"/>
                  <a:pt x="1585568" y="1487688"/>
                </a:cubicBezTo>
                <a:cubicBezTo>
                  <a:pt x="1584391" y="1488456"/>
                  <a:pt x="1583190" y="1489189"/>
                  <a:pt x="1581966" y="1489827"/>
                </a:cubicBezTo>
                <a:cubicBezTo>
                  <a:pt x="1580435" y="1490631"/>
                  <a:pt x="1578858" y="1491341"/>
                  <a:pt x="1577198" y="1491908"/>
                </a:cubicBezTo>
                <a:cubicBezTo>
                  <a:pt x="1578752" y="1490939"/>
                  <a:pt x="1580329" y="1490005"/>
                  <a:pt x="1581919" y="1489094"/>
                </a:cubicBezTo>
                <a:cubicBezTo>
                  <a:pt x="1583096" y="1488421"/>
                  <a:pt x="1584285" y="1487747"/>
                  <a:pt x="1585485" y="1487085"/>
                </a:cubicBezTo>
                <a:cubicBezTo>
                  <a:pt x="1586745" y="1486387"/>
                  <a:pt x="1588016" y="1485678"/>
                  <a:pt x="1589276" y="1484969"/>
                </a:cubicBezTo>
                <a:cubicBezTo>
                  <a:pt x="1589370" y="1484921"/>
                  <a:pt x="1589464" y="1484862"/>
                  <a:pt x="1589558" y="1484815"/>
                </a:cubicBezTo>
                <a:close/>
                <a:moveTo>
                  <a:pt x="855928" y="806488"/>
                </a:moveTo>
                <a:cubicBezTo>
                  <a:pt x="853744" y="810311"/>
                  <a:pt x="851373" y="814051"/>
                  <a:pt x="848686" y="817472"/>
                </a:cubicBezTo>
                <a:lnTo>
                  <a:pt x="851253" y="818212"/>
                </a:lnTo>
                <a:lnTo>
                  <a:pt x="851253" y="818212"/>
                </a:lnTo>
                <a:lnTo>
                  <a:pt x="851254" y="818212"/>
                </a:lnTo>
                <a:lnTo>
                  <a:pt x="851253" y="818212"/>
                </a:lnTo>
                <a:lnTo>
                  <a:pt x="853752" y="814822"/>
                </a:lnTo>
                <a:cubicBezTo>
                  <a:pt x="855062" y="813056"/>
                  <a:pt x="856561" y="811037"/>
                  <a:pt x="857389" y="809922"/>
                </a:cubicBezTo>
                <a:cubicBezTo>
                  <a:pt x="856684" y="808881"/>
                  <a:pt x="856177" y="807726"/>
                  <a:pt x="855928" y="806488"/>
                </a:cubicBezTo>
                <a:close/>
                <a:moveTo>
                  <a:pt x="1673186" y="1559706"/>
                </a:moveTo>
                <a:cubicBezTo>
                  <a:pt x="1673727" y="1561550"/>
                  <a:pt x="1674092" y="1563347"/>
                  <a:pt x="1674857" y="1565120"/>
                </a:cubicBezTo>
                <a:cubicBezTo>
                  <a:pt x="1675388" y="1566373"/>
                  <a:pt x="1675718" y="1567390"/>
                  <a:pt x="1675893" y="1568217"/>
                </a:cubicBezTo>
                <a:cubicBezTo>
                  <a:pt x="1676753" y="1572142"/>
                  <a:pt x="1673987" y="1571291"/>
                  <a:pt x="1671926" y="1566728"/>
                </a:cubicBezTo>
                <a:cubicBezTo>
                  <a:pt x="1671161" y="1565014"/>
                  <a:pt x="1670490" y="1562803"/>
                  <a:pt x="1670149" y="1560108"/>
                </a:cubicBezTo>
                <a:cubicBezTo>
                  <a:pt x="1669925" y="1558311"/>
                  <a:pt x="1672716" y="1558074"/>
                  <a:pt x="1673186" y="1559706"/>
                </a:cubicBezTo>
                <a:close/>
                <a:moveTo>
                  <a:pt x="1724041" y="1603541"/>
                </a:moveTo>
                <a:lnTo>
                  <a:pt x="1724029" y="1603541"/>
                </a:lnTo>
                <a:lnTo>
                  <a:pt x="1724034" y="1603547"/>
                </a:lnTo>
                <a:lnTo>
                  <a:pt x="1722746" y="1604604"/>
                </a:lnTo>
                <a:cubicBezTo>
                  <a:pt x="1720157" y="1606721"/>
                  <a:pt x="1714118" y="1611355"/>
                  <a:pt x="1709515" y="1612714"/>
                </a:cubicBezTo>
                <a:cubicBezTo>
                  <a:pt x="1708903" y="1612903"/>
                  <a:pt x="1708326" y="1613033"/>
                  <a:pt x="1707737" y="1613175"/>
                </a:cubicBezTo>
                <a:cubicBezTo>
                  <a:pt x="1699191" y="1615256"/>
                  <a:pt x="1693187" y="1613565"/>
                  <a:pt x="1687760" y="1614748"/>
                </a:cubicBezTo>
                <a:cubicBezTo>
                  <a:pt x="1686689" y="1614972"/>
                  <a:pt x="1685641" y="1615303"/>
                  <a:pt x="1684594" y="1615812"/>
                </a:cubicBezTo>
                <a:cubicBezTo>
                  <a:pt x="1683558" y="1616320"/>
                  <a:pt x="1682522" y="1617029"/>
                  <a:pt x="1681474" y="1617916"/>
                </a:cubicBezTo>
                <a:cubicBezTo>
                  <a:pt x="1680780" y="1618507"/>
                  <a:pt x="1680085" y="1619181"/>
                  <a:pt x="1679367" y="1619985"/>
                </a:cubicBezTo>
                <a:cubicBezTo>
                  <a:pt x="1678096" y="1621439"/>
                  <a:pt x="1676801" y="1623224"/>
                  <a:pt x="1675447" y="1625482"/>
                </a:cubicBezTo>
                <a:cubicBezTo>
                  <a:pt x="1674858" y="1626475"/>
                  <a:pt x="1673987" y="1627338"/>
                  <a:pt x="1673056" y="1628000"/>
                </a:cubicBezTo>
                <a:cubicBezTo>
                  <a:pt x="1671150" y="1629359"/>
                  <a:pt x="1669090" y="1630719"/>
                  <a:pt x="1667042" y="1631995"/>
                </a:cubicBezTo>
                <a:cubicBezTo>
                  <a:pt x="1666559" y="1634715"/>
                  <a:pt x="1665947" y="1637504"/>
                  <a:pt x="1665041" y="1640011"/>
                </a:cubicBezTo>
                <a:cubicBezTo>
                  <a:pt x="1667324" y="1642647"/>
                  <a:pt x="1671055" y="1645011"/>
                  <a:pt x="1672963" y="1646465"/>
                </a:cubicBezTo>
                <a:cubicBezTo>
                  <a:pt x="1677825" y="1650201"/>
                  <a:pt x="1683122" y="1655072"/>
                  <a:pt x="1688820" y="1657767"/>
                </a:cubicBezTo>
                <a:cubicBezTo>
                  <a:pt x="1689679" y="1658169"/>
                  <a:pt x="1690550" y="1658476"/>
                  <a:pt x="1691422" y="1658772"/>
                </a:cubicBezTo>
                <a:cubicBezTo>
                  <a:pt x="1693835" y="1659587"/>
                  <a:pt x="1696319" y="1659895"/>
                  <a:pt x="1698885" y="1659552"/>
                </a:cubicBezTo>
                <a:cubicBezTo>
                  <a:pt x="1699332" y="1659481"/>
                  <a:pt x="1699778" y="1659516"/>
                  <a:pt x="1700239" y="1659410"/>
                </a:cubicBezTo>
                <a:cubicBezTo>
                  <a:pt x="1699909" y="1659410"/>
                  <a:pt x="1699591" y="1659327"/>
                  <a:pt x="1699250" y="1659304"/>
                </a:cubicBezTo>
                <a:cubicBezTo>
                  <a:pt x="1697107" y="1659185"/>
                  <a:pt x="1695000" y="1658783"/>
                  <a:pt x="1693070" y="1657802"/>
                </a:cubicBezTo>
                <a:cubicBezTo>
                  <a:pt x="1693057" y="1657802"/>
                  <a:pt x="1693034" y="1657802"/>
                  <a:pt x="1693023" y="1657790"/>
                </a:cubicBezTo>
                <a:cubicBezTo>
                  <a:pt x="1692622" y="1657590"/>
                  <a:pt x="1692269" y="1657329"/>
                  <a:pt x="1691892" y="1657117"/>
                </a:cubicBezTo>
                <a:cubicBezTo>
                  <a:pt x="1684322" y="1652707"/>
                  <a:pt x="1679838" y="1644645"/>
                  <a:pt x="1671715" y="1641027"/>
                </a:cubicBezTo>
                <a:cubicBezTo>
                  <a:pt x="1670609" y="1640531"/>
                  <a:pt x="1670491" y="1638757"/>
                  <a:pt x="1671739" y="1638332"/>
                </a:cubicBezTo>
                <a:cubicBezTo>
                  <a:pt x="1682134" y="1634715"/>
                  <a:pt x="1700768" y="1642730"/>
                  <a:pt x="1708514" y="1634431"/>
                </a:cubicBezTo>
                <a:cubicBezTo>
                  <a:pt x="1713057" y="1629548"/>
                  <a:pt x="1713870" y="1621450"/>
                  <a:pt x="1716965" y="1615634"/>
                </a:cubicBezTo>
                <a:cubicBezTo>
                  <a:pt x="1718238" y="1613234"/>
                  <a:pt x="1719862" y="1611047"/>
                  <a:pt x="1721451" y="1608849"/>
                </a:cubicBezTo>
                <a:cubicBezTo>
                  <a:pt x="1722180" y="1607820"/>
                  <a:pt x="1724877" y="1605680"/>
                  <a:pt x="1724901" y="1604439"/>
                </a:cubicBezTo>
                <a:lnTo>
                  <a:pt x="1724034" y="1603547"/>
                </a:lnTo>
                <a:close/>
                <a:moveTo>
                  <a:pt x="1511442" y="1405787"/>
                </a:moveTo>
                <a:cubicBezTo>
                  <a:pt x="1497422" y="1406189"/>
                  <a:pt x="1483872" y="1403576"/>
                  <a:pt x="1470205" y="1400940"/>
                </a:cubicBezTo>
                <a:cubicBezTo>
                  <a:pt x="1473019" y="1406260"/>
                  <a:pt x="1482024" y="1407466"/>
                  <a:pt x="1487285" y="1408187"/>
                </a:cubicBezTo>
                <a:cubicBezTo>
                  <a:pt x="1501177" y="1410078"/>
                  <a:pt x="1501153" y="1406094"/>
                  <a:pt x="1511442" y="1405787"/>
                </a:cubicBezTo>
                <a:close/>
                <a:moveTo>
                  <a:pt x="811964" y="759939"/>
                </a:moveTo>
                <a:cubicBezTo>
                  <a:pt x="812781" y="761090"/>
                  <a:pt x="813663" y="762208"/>
                  <a:pt x="814506" y="763343"/>
                </a:cubicBezTo>
                <a:cubicBezTo>
                  <a:pt x="815658" y="764892"/>
                  <a:pt x="813168" y="766434"/>
                  <a:pt x="812006" y="764938"/>
                </a:cubicBezTo>
                <a:cubicBezTo>
                  <a:pt x="809697" y="761978"/>
                  <a:pt x="805557" y="757034"/>
                  <a:pt x="801864" y="756526"/>
                </a:cubicBezTo>
                <a:cubicBezTo>
                  <a:pt x="802231" y="756573"/>
                  <a:pt x="803526" y="760125"/>
                  <a:pt x="803774" y="760525"/>
                </a:cubicBezTo>
                <a:cubicBezTo>
                  <a:pt x="805155" y="762766"/>
                  <a:pt x="806761" y="764860"/>
                  <a:pt x="808184" y="767076"/>
                </a:cubicBezTo>
                <a:cubicBezTo>
                  <a:pt x="808975" y="768307"/>
                  <a:pt x="807206" y="769705"/>
                  <a:pt x="806365" y="768474"/>
                </a:cubicBezTo>
                <a:cubicBezTo>
                  <a:pt x="804228" y="765350"/>
                  <a:pt x="800949" y="761928"/>
                  <a:pt x="799151" y="758209"/>
                </a:cubicBezTo>
                <a:cubicBezTo>
                  <a:pt x="798833" y="761319"/>
                  <a:pt x="799618" y="764028"/>
                  <a:pt x="801096" y="767115"/>
                </a:cubicBezTo>
                <a:cubicBezTo>
                  <a:pt x="801949" y="768890"/>
                  <a:pt x="799311" y="770234"/>
                  <a:pt x="798384" y="768490"/>
                </a:cubicBezTo>
                <a:cubicBezTo>
                  <a:pt x="796769" y="765461"/>
                  <a:pt x="795260" y="762696"/>
                  <a:pt x="795242" y="759316"/>
                </a:cubicBezTo>
                <a:lnTo>
                  <a:pt x="795240" y="759316"/>
                </a:lnTo>
                <a:cubicBezTo>
                  <a:pt x="793841" y="763666"/>
                  <a:pt x="795024" y="771852"/>
                  <a:pt x="799701" y="772489"/>
                </a:cubicBezTo>
                <a:cubicBezTo>
                  <a:pt x="802892" y="772928"/>
                  <a:pt x="806209" y="772611"/>
                  <a:pt x="809438" y="773209"/>
                </a:cubicBezTo>
                <a:cubicBezTo>
                  <a:pt x="810960" y="773494"/>
                  <a:pt x="818287" y="775478"/>
                  <a:pt x="818131" y="777782"/>
                </a:cubicBezTo>
                <a:cubicBezTo>
                  <a:pt x="819000" y="764853"/>
                  <a:pt x="818611" y="763802"/>
                  <a:pt x="811964" y="759939"/>
                </a:cubicBezTo>
                <a:close/>
                <a:moveTo>
                  <a:pt x="1686794" y="1566243"/>
                </a:moveTo>
                <a:cubicBezTo>
                  <a:pt x="1686982" y="1566468"/>
                  <a:pt x="1687594" y="1567886"/>
                  <a:pt x="1688336" y="1569636"/>
                </a:cubicBezTo>
                <a:cubicBezTo>
                  <a:pt x="1689066" y="1571374"/>
                  <a:pt x="1689890" y="1573395"/>
                  <a:pt x="1690585" y="1575133"/>
                </a:cubicBezTo>
                <a:cubicBezTo>
                  <a:pt x="1690690" y="1575370"/>
                  <a:pt x="1690773" y="1575582"/>
                  <a:pt x="1690855" y="1575795"/>
                </a:cubicBezTo>
                <a:cubicBezTo>
                  <a:pt x="1691467" y="1577332"/>
                  <a:pt x="1691927" y="1578490"/>
                  <a:pt x="1691938" y="1578561"/>
                </a:cubicBezTo>
                <a:cubicBezTo>
                  <a:pt x="1691997" y="1578798"/>
                  <a:pt x="1691938" y="1578987"/>
                  <a:pt x="1691880" y="1579164"/>
                </a:cubicBezTo>
                <a:cubicBezTo>
                  <a:pt x="1691609" y="1579838"/>
                  <a:pt x="1690655" y="1580110"/>
                  <a:pt x="1690078" y="1579507"/>
                </a:cubicBezTo>
                <a:cubicBezTo>
                  <a:pt x="1690031" y="1579460"/>
                  <a:pt x="1689972" y="1579342"/>
                  <a:pt x="1689914" y="1579282"/>
                </a:cubicBezTo>
                <a:cubicBezTo>
                  <a:pt x="1689372" y="1578620"/>
                  <a:pt x="1688607" y="1577344"/>
                  <a:pt x="1687818" y="1575771"/>
                </a:cubicBezTo>
                <a:cubicBezTo>
                  <a:pt x="1687771" y="1575677"/>
                  <a:pt x="1687724" y="1575594"/>
                  <a:pt x="1687677" y="1575500"/>
                </a:cubicBezTo>
                <a:cubicBezTo>
                  <a:pt x="1686146" y="1572426"/>
                  <a:pt x="1684616" y="1568537"/>
                  <a:pt x="1684722" y="1566941"/>
                </a:cubicBezTo>
                <a:cubicBezTo>
                  <a:pt x="1684746" y="1566598"/>
                  <a:pt x="1684946" y="1566338"/>
                  <a:pt x="1685193" y="1566149"/>
                </a:cubicBezTo>
                <a:cubicBezTo>
                  <a:pt x="1685664" y="1565770"/>
                  <a:pt x="1686358" y="1565699"/>
                  <a:pt x="1686794" y="1566243"/>
                </a:cubicBezTo>
                <a:close/>
                <a:moveTo>
                  <a:pt x="1337842" y="1243322"/>
                </a:moveTo>
                <a:cubicBezTo>
                  <a:pt x="1338431" y="1243783"/>
                  <a:pt x="1337842" y="1244918"/>
                  <a:pt x="1337124" y="1244646"/>
                </a:cubicBezTo>
                <a:cubicBezTo>
                  <a:pt x="1329555" y="1241797"/>
                  <a:pt x="1322515" y="1237305"/>
                  <a:pt x="1314946" y="1234361"/>
                </a:cubicBezTo>
                <a:cubicBezTo>
                  <a:pt x="1311756" y="1233120"/>
                  <a:pt x="1308472" y="1232115"/>
                  <a:pt x="1304999" y="1231690"/>
                </a:cubicBezTo>
                <a:cubicBezTo>
                  <a:pt x="1304763" y="1231666"/>
                  <a:pt x="1304599" y="1231595"/>
                  <a:pt x="1304398" y="1231548"/>
                </a:cubicBezTo>
                <a:cubicBezTo>
                  <a:pt x="1302127" y="1230980"/>
                  <a:pt x="1302032" y="1229243"/>
                  <a:pt x="1304375" y="1228427"/>
                </a:cubicBezTo>
                <a:cubicBezTo>
                  <a:pt x="1306270" y="1227765"/>
                  <a:pt x="1309719" y="1227753"/>
                  <a:pt x="1314899" y="1229562"/>
                </a:cubicBezTo>
                <a:cubicBezTo>
                  <a:pt x="1320514" y="1231512"/>
                  <a:pt x="1328107" y="1235591"/>
                  <a:pt x="1337842" y="1243322"/>
                </a:cubicBezTo>
                <a:close/>
                <a:moveTo>
                  <a:pt x="1666652" y="1546713"/>
                </a:moveTo>
                <a:cubicBezTo>
                  <a:pt x="1667523" y="1548037"/>
                  <a:pt x="1667994" y="1549598"/>
                  <a:pt x="1668253" y="1551206"/>
                </a:cubicBezTo>
                <a:cubicBezTo>
                  <a:pt x="1668453" y="1552518"/>
                  <a:pt x="1668500" y="1553854"/>
                  <a:pt x="1668477" y="1555130"/>
                </a:cubicBezTo>
                <a:cubicBezTo>
                  <a:pt x="1668477" y="1555260"/>
                  <a:pt x="1668477" y="1555390"/>
                  <a:pt x="1668477" y="1555521"/>
                </a:cubicBezTo>
                <a:cubicBezTo>
                  <a:pt x="1668465" y="1556005"/>
                  <a:pt x="1668453" y="1556466"/>
                  <a:pt x="1668441" y="1556951"/>
                </a:cubicBezTo>
                <a:cubicBezTo>
                  <a:pt x="1668394" y="1558169"/>
                  <a:pt x="1668359" y="1559386"/>
                  <a:pt x="1668336" y="1560580"/>
                </a:cubicBezTo>
                <a:cubicBezTo>
                  <a:pt x="1668324" y="1561419"/>
                  <a:pt x="1668359" y="1562294"/>
                  <a:pt x="1668359" y="1563146"/>
                </a:cubicBezTo>
                <a:cubicBezTo>
                  <a:pt x="1668371" y="1563902"/>
                  <a:pt x="1668359" y="1564647"/>
                  <a:pt x="1668383" y="1565403"/>
                </a:cubicBezTo>
                <a:cubicBezTo>
                  <a:pt x="1668394" y="1565652"/>
                  <a:pt x="1668383" y="1565876"/>
                  <a:pt x="1668394" y="1566125"/>
                </a:cubicBezTo>
                <a:cubicBezTo>
                  <a:pt x="1668430" y="1566858"/>
                  <a:pt x="1667441" y="1567212"/>
                  <a:pt x="1666911" y="1566822"/>
                </a:cubicBezTo>
                <a:cubicBezTo>
                  <a:pt x="1666511" y="1566538"/>
                  <a:pt x="1666193" y="1566219"/>
                  <a:pt x="1665934" y="1565888"/>
                </a:cubicBezTo>
                <a:cubicBezTo>
                  <a:pt x="1665534" y="1565380"/>
                  <a:pt x="1665310" y="1564812"/>
                  <a:pt x="1665181" y="1564221"/>
                </a:cubicBezTo>
                <a:cubicBezTo>
                  <a:pt x="1664898" y="1562897"/>
                  <a:pt x="1665134" y="1561431"/>
                  <a:pt x="1665345" y="1559930"/>
                </a:cubicBezTo>
                <a:cubicBezTo>
                  <a:pt x="1665451" y="1559221"/>
                  <a:pt x="1665546" y="1558511"/>
                  <a:pt x="1665569" y="1557814"/>
                </a:cubicBezTo>
                <a:cubicBezTo>
                  <a:pt x="1665581" y="1557436"/>
                  <a:pt x="1665534" y="1557069"/>
                  <a:pt x="1665522" y="1556691"/>
                </a:cubicBezTo>
                <a:cubicBezTo>
                  <a:pt x="1665499" y="1556159"/>
                  <a:pt x="1665499" y="1555615"/>
                  <a:pt x="1665451" y="1555095"/>
                </a:cubicBezTo>
                <a:cubicBezTo>
                  <a:pt x="1665287" y="1553475"/>
                  <a:pt x="1665004" y="1551891"/>
                  <a:pt x="1664816" y="1550295"/>
                </a:cubicBezTo>
                <a:cubicBezTo>
                  <a:pt x="1664686" y="1549290"/>
                  <a:pt x="1664604" y="1548274"/>
                  <a:pt x="1664604" y="1547257"/>
                </a:cubicBezTo>
                <a:cubicBezTo>
                  <a:pt x="1664616" y="1546099"/>
                  <a:pt x="1666064" y="1545815"/>
                  <a:pt x="1666652" y="1546713"/>
                </a:cubicBezTo>
                <a:close/>
                <a:moveTo>
                  <a:pt x="1657578" y="1537966"/>
                </a:moveTo>
                <a:cubicBezTo>
                  <a:pt x="1657377" y="1537954"/>
                  <a:pt x="1657166" y="1537930"/>
                  <a:pt x="1656965" y="1537930"/>
                </a:cubicBezTo>
                <a:cubicBezTo>
                  <a:pt x="1656200" y="1538190"/>
                  <a:pt x="1655470" y="1538427"/>
                  <a:pt x="1654717" y="1538675"/>
                </a:cubicBezTo>
                <a:cubicBezTo>
                  <a:pt x="1651209" y="1546820"/>
                  <a:pt x="1647901" y="1552140"/>
                  <a:pt x="1644663" y="1555533"/>
                </a:cubicBezTo>
                <a:cubicBezTo>
                  <a:pt x="1646371" y="1555686"/>
                  <a:pt x="1648042" y="1555828"/>
                  <a:pt x="1649620" y="1555899"/>
                </a:cubicBezTo>
                <a:cubicBezTo>
                  <a:pt x="1650526" y="1555935"/>
                  <a:pt x="1650667" y="1557389"/>
                  <a:pt x="1649738" y="1557507"/>
                </a:cubicBezTo>
                <a:cubicBezTo>
                  <a:pt x="1648960" y="1557613"/>
                  <a:pt x="1648219" y="1557708"/>
                  <a:pt x="1647489" y="1557802"/>
                </a:cubicBezTo>
                <a:cubicBezTo>
                  <a:pt x="1650114" y="1558736"/>
                  <a:pt x="1652657" y="1559647"/>
                  <a:pt x="1655058" y="1560521"/>
                </a:cubicBezTo>
                <a:cubicBezTo>
                  <a:pt x="1654658" y="1559505"/>
                  <a:pt x="1654893" y="1558228"/>
                  <a:pt x="1656165" y="1557861"/>
                </a:cubicBezTo>
                <a:cubicBezTo>
                  <a:pt x="1656611" y="1557731"/>
                  <a:pt x="1657001" y="1557696"/>
                  <a:pt x="1657354" y="1557684"/>
                </a:cubicBezTo>
                <a:cubicBezTo>
                  <a:pt x="1657966" y="1550946"/>
                  <a:pt x="1658154" y="1544574"/>
                  <a:pt x="1657578" y="1537966"/>
                </a:cubicBezTo>
                <a:close/>
                <a:moveTo>
                  <a:pt x="1546886" y="1435683"/>
                </a:moveTo>
                <a:cubicBezTo>
                  <a:pt x="1547428" y="1437540"/>
                  <a:pt x="1549700" y="1439869"/>
                  <a:pt x="1548299" y="1441134"/>
                </a:cubicBezTo>
                <a:cubicBezTo>
                  <a:pt x="1545733" y="1443450"/>
                  <a:pt x="1544343" y="1437776"/>
                  <a:pt x="1544296" y="1436110"/>
                </a:cubicBezTo>
                <a:cubicBezTo>
                  <a:pt x="1544261" y="1434620"/>
                  <a:pt x="1546462" y="1434230"/>
                  <a:pt x="1546886" y="1435683"/>
                </a:cubicBezTo>
                <a:close/>
                <a:moveTo>
                  <a:pt x="832152" y="776010"/>
                </a:moveTo>
                <a:lnTo>
                  <a:pt x="832150" y="776012"/>
                </a:lnTo>
                <a:lnTo>
                  <a:pt x="832150" y="776012"/>
                </a:lnTo>
                <a:close/>
                <a:moveTo>
                  <a:pt x="1771363" y="1642516"/>
                </a:moveTo>
                <a:cubicBezTo>
                  <a:pt x="1770385" y="1649160"/>
                  <a:pt x="1763617" y="1651075"/>
                  <a:pt x="1757660" y="1649361"/>
                </a:cubicBezTo>
                <a:cubicBezTo>
                  <a:pt x="1756695" y="1649089"/>
                  <a:pt x="1755930" y="1648604"/>
                  <a:pt x="1755318" y="1648025"/>
                </a:cubicBezTo>
                <a:cubicBezTo>
                  <a:pt x="1755212" y="1647978"/>
                  <a:pt x="1755106" y="1647942"/>
                  <a:pt x="1755011" y="1647895"/>
                </a:cubicBezTo>
                <a:cubicBezTo>
                  <a:pt x="1754034" y="1647422"/>
                  <a:pt x="1753622" y="1646701"/>
                  <a:pt x="1753599" y="1645625"/>
                </a:cubicBezTo>
                <a:cubicBezTo>
                  <a:pt x="1753575" y="1644892"/>
                  <a:pt x="1753775" y="1644242"/>
                  <a:pt x="1754046" y="1643639"/>
                </a:cubicBezTo>
                <a:cubicBezTo>
                  <a:pt x="1754588" y="1642457"/>
                  <a:pt x="1755588" y="1641523"/>
                  <a:pt x="1756895" y="1640790"/>
                </a:cubicBezTo>
                <a:lnTo>
                  <a:pt x="1756895" y="1640802"/>
                </a:lnTo>
                <a:cubicBezTo>
                  <a:pt x="1762181" y="1637858"/>
                  <a:pt x="1771951" y="1638568"/>
                  <a:pt x="1771363" y="1642516"/>
                </a:cubicBezTo>
                <a:close/>
                <a:moveTo>
                  <a:pt x="1677954" y="1556182"/>
                </a:moveTo>
                <a:cubicBezTo>
                  <a:pt x="1678096" y="1556478"/>
                  <a:pt x="1678802" y="1558488"/>
                  <a:pt x="1679661" y="1561006"/>
                </a:cubicBezTo>
                <a:cubicBezTo>
                  <a:pt x="1680238" y="1562732"/>
                  <a:pt x="1680897" y="1564694"/>
                  <a:pt x="1681486" y="1566526"/>
                </a:cubicBezTo>
                <a:cubicBezTo>
                  <a:pt x="1682440" y="1569482"/>
                  <a:pt x="1683240" y="1572083"/>
                  <a:pt x="1683311" y="1572733"/>
                </a:cubicBezTo>
                <a:cubicBezTo>
                  <a:pt x="1683464" y="1574116"/>
                  <a:pt x="1681533" y="1574565"/>
                  <a:pt x="1680850" y="1573501"/>
                </a:cubicBezTo>
                <a:cubicBezTo>
                  <a:pt x="1680262" y="1572603"/>
                  <a:pt x="1679461" y="1570439"/>
                  <a:pt x="1678673" y="1567981"/>
                </a:cubicBezTo>
                <a:cubicBezTo>
                  <a:pt x="1677837" y="1565368"/>
                  <a:pt x="1677013" y="1562435"/>
                  <a:pt x="1676448" y="1560166"/>
                </a:cubicBezTo>
                <a:cubicBezTo>
                  <a:pt x="1676212" y="1559244"/>
                  <a:pt x="1676024" y="1558439"/>
                  <a:pt x="1675894" y="1557826"/>
                </a:cubicBezTo>
                <a:cubicBezTo>
                  <a:pt x="1675800" y="1557365"/>
                  <a:pt x="1675730" y="1556975"/>
                  <a:pt x="1675706" y="1556750"/>
                </a:cubicBezTo>
                <a:cubicBezTo>
                  <a:pt x="1675624" y="1555958"/>
                  <a:pt x="1676401" y="1555556"/>
                  <a:pt x="1677083" y="1555639"/>
                </a:cubicBezTo>
                <a:cubicBezTo>
                  <a:pt x="1677448" y="1555686"/>
                  <a:pt x="1677790" y="1555816"/>
                  <a:pt x="1677954" y="1556182"/>
                </a:cubicBezTo>
                <a:close/>
                <a:moveTo>
                  <a:pt x="1621308" y="1503659"/>
                </a:moveTo>
                <a:cubicBezTo>
                  <a:pt x="1620379" y="1502914"/>
                  <a:pt x="1619354" y="1502276"/>
                  <a:pt x="1618212" y="1501803"/>
                </a:cubicBezTo>
                <a:cubicBezTo>
                  <a:pt x="1617518" y="1501519"/>
                  <a:pt x="1616800" y="1501271"/>
                  <a:pt x="1616023" y="1501105"/>
                </a:cubicBezTo>
                <a:cubicBezTo>
                  <a:pt x="1615128" y="1500916"/>
                  <a:pt x="1614187" y="1500810"/>
                  <a:pt x="1613174" y="1500810"/>
                </a:cubicBezTo>
                <a:cubicBezTo>
                  <a:pt x="1609666" y="1500774"/>
                  <a:pt x="1606299" y="1501247"/>
                  <a:pt x="1602944" y="1501874"/>
                </a:cubicBezTo>
                <a:cubicBezTo>
                  <a:pt x="1602238" y="1502016"/>
                  <a:pt x="1601520" y="1502122"/>
                  <a:pt x="1600814" y="1502264"/>
                </a:cubicBezTo>
                <a:cubicBezTo>
                  <a:pt x="1600931" y="1502560"/>
                  <a:pt x="1601132" y="1502843"/>
                  <a:pt x="1601214" y="1503127"/>
                </a:cubicBezTo>
                <a:cubicBezTo>
                  <a:pt x="1601426" y="1503777"/>
                  <a:pt x="1601485" y="1504404"/>
                  <a:pt x="1601496" y="1505007"/>
                </a:cubicBezTo>
                <a:cubicBezTo>
                  <a:pt x="1601508" y="1505728"/>
                  <a:pt x="1601390" y="1506378"/>
                  <a:pt x="1601132" y="1506969"/>
                </a:cubicBezTo>
                <a:cubicBezTo>
                  <a:pt x="1600166" y="1509310"/>
                  <a:pt x="1597223" y="1510456"/>
                  <a:pt x="1592844" y="1509156"/>
                </a:cubicBezTo>
                <a:cubicBezTo>
                  <a:pt x="1592373" y="1509014"/>
                  <a:pt x="1591949" y="1508979"/>
                  <a:pt x="1591443" y="1508766"/>
                </a:cubicBezTo>
                <a:cubicBezTo>
                  <a:pt x="1591385" y="1508908"/>
                  <a:pt x="1591290" y="1509038"/>
                  <a:pt x="1591231" y="1509180"/>
                </a:cubicBezTo>
                <a:cubicBezTo>
                  <a:pt x="1591997" y="1509416"/>
                  <a:pt x="1592762" y="1509641"/>
                  <a:pt x="1593515" y="1509877"/>
                </a:cubicBezTo>
                <a:cubicBezTo>
                  <a:pt x="1594704" y="1510256"/>
                  <a:pt x="1595893" y="1510634"/>
                  <a:pt x="1597094" y="1510941"/>
                </a:cubicBezTo>
                <a:cubicBezTo>
                  <a:pt x="1597106" y="1510941"/>
                  <a:pt x="1597117" y="1510941"/>
                  <a:pt x="1597129" y="1510953"/>
                </a:cubicBezTo>
                <a:cubicBezTo>
                  <a:pt x="1600778" y="1509392"/>
                  <a:pt x="1605393" y="1508589"/>
                  <a:pt x="1609548" y="1508813"/>
                </a:cubicBezTo>
                <a:cubicBezTo>
                  <a:pt x="1611573" y="1508920"/>
                  <a:pt x="1613480" y="1509251"/>
                  <a:pt x="1615105" y="1509877"/>
                </a:cubicBezTo>
                <a:cubicBezTo>
                  <a:pt x="1615364" y="1509983"/>
                  <a:pt x="1615586" y="1510102"/>
                  <a:pt x="1615846" y="1510196"/>
                </a:cubicBezTo>
                <a:cubicBezTo>
                  <a:pt x="1615882" y="1510220"/>
                  <a:pt x="1615917" y="1510232"/>
                  <a:pt x="1615952" y="1510256"/>
                </a:cubicBezTo>
                <a:cubicBezTo>
                  <a:pt x="1616152" y="1510220"/>
                  <a:pt x="1616353" y="1510196"/>
                  <a:pt x="1616564" y="1510173"/>
                </a:cubicBezTo>
                <a:cubicBezTo>
                  <a:pt x="1616918" y="1510125"/>
                  <a:pt x="1617271" y="1510090"/>
                  <a:pt x="1617624" y="1510066"/>
                </a:cubicBezTo>
                <a:cubicBezTo>
                  <a:pt x="1618048" y="1510043"/>
                  <a:pt x="1618460" y="1510043"/>
                  <a:pt x="1618860" y="1510043"/>
                </a:cubicBezTo>
                <a:cubicBezTo>
                  <a:pt x="1620119" y="1510054"/>
                  <a:pt x="1621226" y="1510184"/>
                  <a:pt x="1621768" y="1510386"/>
                </a:cubicBezTo>
                <a:cubicBezTo>
                  <a:pt x="1621956" y="1510456"/>
                  <a:pt x="1622038" y="1510645"/>
                  <a:pt x="1621980" y="1510835"/>
                </a:cubicBezTo>
                <a:cubicBezTo>
                  <a:pt x="1621838" y="1511402"/>
                  <a:pt x="1621285" y="1511958"/>
                  <a:pt x="1620555" y="1512454"/>
                </a:cubicBezTo>
                <a:cubicBezTo>
                  <a:pt x="1623215" y="1513920"/>
                  <a:pt x="1625605" y="1515599"/>
                  <a:pt x="1627795" y="1517502"/>
                </a:cubicBezTo>
                <a:cubicBezTo>
                  <a:pt x="1627677" y="1516415"/>
                  <a:pt x="1627512" y="1515327"/>
                  <a:pt x="1627265" y="1514239"/>
                </a:cubicBezTo>
                <a:cubicBezTo>
                  <a:pt x="1627041" y="1513211"/>
                  <a:pt x="1626735" y="1512218"/>
                  <a:pt x="1626394" y="1511260"/>
                </a:cubicBezTo>
                <a:cubicBezTo>
                  <a:pt x="1626370" y="1511189"/>
                  <a:pt x="1626335" y="1511118"/>
                  <a:pt x="1626311" y="1511048"/>
                </a:cubicBezTo>
                <a:cubicBezTo>
                  <a:pt x="1625229" y="1508080"/>
                  <a:pt x="1623569" y="1505503"/>
                  <a:pt x="1621308" y="1503659"/>
                </a:cubicBezTo>
                <a:close/>
                <a:moveTo>
                  <a:pt x="837264" y="780151"/>
                </a:moveTo>
                <a:cubicBezTo>
                  <a:pt x="833455" y="784485"/>
                  <a:pt x="835209" y="789807"/>
                  <a:pt x="834316" y="795311"/>
                </a:cubicBezTo>
                <a:cubicBezTo>
                  <a:pt x="834942" y="796502"/>
                  <a:pt x="833782" y="798397"/>
                  <a:pt x="832278" y="797801"/>
                </a:cubicBezTo>
                <a:cubicBezTo>
                  <a:pt x="828263" y="796208"/>
                  <a:pt x="823844" y="794851"/>
                  <a:pt x="817166" y="797197"/>
                </a:cubicBezTo>
                <a:cubicBezTo>
                  <a:pt x="821123" y="798907"/>
                  <a:pt x="825848" y="804715"/>
                  <a:pt x="830487" y="803863"/>
                </a:cubicBezTo>
                <a:cubicBezTo>
                  <a:pt x="836079" y="802839"/>
                  <a:pt x="840647" y="796930"/>
                  <a:pt x="838932" y="786729"/>
                </a:cubicBezTo>
                <a:cubicBezTo>
                  <a:pt x="838797" y="785955"/>
                  <a:pt x="836963" y="780498"/>
                  <a:pt x="837264" y="780151"/>
                </a:cubicBezTo>
                <a:close/>
                <a:moveTo>
                  <a:pt x="832826" y="772441"/>
                </a:moveTo>
                <a:cubicBezTo>
                  <a:pt x="831080" y="770672"/>
                  <a:pt x="828239" y="769684"/>
                  <a:pt x="826298" y="767395"/>
                </a:cubicBezTo>
                <a:lnTo>
                  <a:pt x="832150" y="776012"/>
                </a:lnTo>
                <a:lnTo>
                  <a:pt x="829988" y="777392"/>
                </a:lnTo>
                <a:cubicBezTo>
                  <a:pt x="827451" y="773323"/>
                  <a:pt x="824101" y="770675"/>
                  <a:pt x="821071" y="767178"/>
                </a:cubicBezTo>
                <a:cubicBezTo>
                  <a:pt x="823775" y="774967"/>
                  <a:pt x="824321" y="774974"/>
                  <a:pt x="828265" y="781346"/>
                </a:cubicBezTo>
                <a:cubicBezTo>
                  <a:pt x="829235" y="782910"/>
                  <a:pt x="826810" y="784181"/>
                  <a:pt x="825804" y="782703"/>
                </a:cubicBezTo>
                <a:cubicBezTo>
                  <a:pt x="824602" y="780948"/>
                  <a:pt x="822672" y="778814"/>
                  <a:pt x="821143" y="776542"/>
                </a:cubicBezTo>
                <a:cubicBezTo>
                  <a:pt x="821140" y="776600"/>
                  <a:pt x="821139" y="776658"/>
                  <a:pt x="821138" y="776717"/>
                </a:cubicBezTo>
                <a:cubicBezTo>
                  <a:pt x="822429" y="781174"/>
                  <a:pt x="822553" y="782619"/>
                  <a:pt x="827240" y="788137"/>
                </a:cubicBezTo>
                <a:cubicBezTo>
                  <a:pt x="828356" y="789450"/>
                  <a:pt x="826358" y="791133"/>
                  <a:pt x="825207" y="789855"/>
                </a:cubicBezTo>
                <a:cubicBezTo>
                  <a:pt x="824135" y="788663"/>
                  <a:pt x="822734" y="787050"/>
                  <a:pt x="821464" y="785260"/>
                </a:cubicBezTo>
                <a:cubicBezTo>
                  <a:pt x="821901" y="787759"/>
                  <a:pt x="822761" y="790124"/>
                  <a:pt x="824433" y="792241"/>
                </a:cubicBezTo>
                <a:cubicBezTo>
                  <a:pt x="826744" y="792119"/>
                  <a:pt x="829091" y="792105"/>
                  <a:pt x="831489" y="793193"/>
                </a:cubicBezTo>
                <a:cubicBezTo>
                  <a:pt x="831017" y="789511"/>
                  <a:pt x="831243" y="785590"/>
                  <a:pt x="832784" y="782170"/>
                </a:cubicBezTo>
                <a:cubicBezTo>
                  <a:pt x="835223" y="776760"/>
                  <a:pt x="834572" y="774210"/>
                  <a:pt x="832826" y="772441"/>
                </a:cubicBezTo>
                <a:close/>
                <a:moveTo>
                  <a:pt x="1657048" y="1532953"/>
                </a:moveTo>
                <a:cubicBezTo>
                  <a:pt x="1657024" y="1533036"/>
                  <a:pt x="1656989" y="1533095"/>
                  <a:pt x="1656965" y="1533178"/>
                </a:cubicBezTo>
                <a:cubicBezTo>
                  <a:pt x="1657001" y="1533178"/>
                  <a:pt x="1657036" y="1533189"/>
                  <a:pt x="1657071" y="1533189"/>
                </a:cubicBezTo>
                <a:cubicBezTo>
                  <a:pt x="1657060" y="1533107"/>
                  <a:pt x="1657060" y="1533036"/>
                  <a:pt x="1657048" y="1532953"/>
                </a:cubicBezTo>
                <a:close/>
                <a:moveTo>
                  <a:pt x="1358714" y="1256727"/>
                </a:moveTo>
                <a:cubicBezTo>
                  <a:pt x="1346730" y="1265369"/>
                  <a:pt x="1335441" y="1269754"/>
                  <a:pt x="1315276" y="1274944"/>
                </a:cubicBezTo>
                <a:cubicBezTo>
                  <a:pt x="1315288" y="1275476"/>
                  <a:pt x="1315288" y="1276008"/>
                  <a:pt x="1315288" y="1276552"/>
                </a:cubicBezTo>
                <a:cubicBezTo>
                  <a:pt x="1322033" y="1276930"/>
                  <a:pt x="1331768" y="1278585"/>
                  <a:pt x="1342116" y="1282025"/>
                </a:cubicBezTo>
                <a:cubicBezTo>
                  <a:pt x="1343399" y="1281777"/>
                  <a:pt x="1344058" y="1282049"/>
                  <a:pt x="1344329" y="1282747"/>
                </a:cubicBezTo>
                <a:cubicBezTo>
                  <a:pt x="1348002" y="1284059"/>
                  <a:pt x="1351710" y="1285631"/>
                  <a:pt x="1355371" y="1287416"/>
                </a:cubicBezTo>
                <a:cubicBezTo>
                  <a:pt x="1356772" y="1276658"/>
                  <a:pt x="1357937" y="1266173"/>
                  <a:pt x="1358714" y="1256727"/>
                </a:cubicBezTo>
                <a:close/>
                <a:moveTo>
                  <a:pt x="1683298" y="1555792"/>
                </a:moveTo>
                <a:cubicBezTo>
                  <a:pt x="1684463" y="1556975"/>
                  <a:pt x="1685287" y="1558653"/>
                  <a:pt x="1685841" y="1560356"/>
                </a:cubicBezTo>
                <a:cubicBezTo>
                  <a:pt x="1686099" y="1561112"/>
                  <a:pt x="1686299" y="1561881"/>
                  <a:pt x="1686429" y="1562614"/>
                </a:cubicBezTo>
                <a:cubicBezTo>
                  <a:pt x="1686582" y="1563453"/>
                  <a:pt x="1685805" y="1564422"/>
                  <a:pt x="1685016" y="1564375"/>
                </a:cubicBezTo>
                <a:cubicBezTo>
                  <a:pt x="1684746" y="1564363"/>
                  <a:pt x="1684475" y="1564233"/>
                  <a:pt x="1684240" y="1563938"/>
                </a:cubicBezTo>
                <a:cubicBezTo>
                  <a:pt x="1683180" y="1562602"/>
                  <a:pt x="1682097" y="1560805"/>
                  <a:pt x="1681508" y="1559020"/>
                </a:cubicBezTo>
                <a:cubicBezTo>
                  <a:pt x="1681273" y="1558322"/>
                  <a:pt x="1681108" y="1557625"/>
                  <a:pt x="1681073" y="1556951"/>
                </a:cubicBezTo>
                <a:cubicBezTo>
                  <a:pt x="1681014" y="1556076"/>
                  <a:pt x="1681909" y="1555331"/>
                  <a:pt x="1682733" y="1555521"/>
                </a:cubicBezTo>
                <a:cubicBezTo>
                  <a:pt x="1682921" y="1555568"/>
                  <a:pt x="1683121" y="1555615"/>
                  <a:pt x="1683298" y="1555792"/>
                </a:cubicBezTo>
                <a:close/>
                <a:moveTo>
                  <a:pt x="1551595" y="1432693"/>
                </a:moveTo>
                <a:cubicBezTo>
                  <a:pt x="1553384" y="1435542"/>
                  <a:pt x="1554432" y="1439691"/>
                  <a:pt x="1554808" y="1443013"/>
                </a:cubicBezTo>
                <a:cubicBezTo>
                  <a:pt x="1555032" y="1445023"/>
                  <a:pt x="1552054" y="1445366"/>
                  <a:pt x="1551712" y="1443392"/>
                </a:cubicBezTo>
                <a:cubicBezTo>
                  <a:pt x="1551124" y="1439916"/>
                  <a:pt x="1549134" y="1436298"/>
                  <a:pt x="1549970" y="1432764"/>
                </a:cubicBezTo>
                <a:cubicBezTo>
                  <a:pt x="1550158" y="1431960"/>
                  <a:pt x="1551230" y="1432102"/>
                  <a:pt x="1551548" y="1432728"/>
                </a:cubicBezTo>
                <a:cubicBezTo>
                  <a:pt x="1551559" y="1432717"/>
                  <a:pt x="1551583" y="1432705"/>
                  <a:pt x="1551595" y="1432693"/>
                </a:cubicBezTo>
                <a:close/>
                <a:moveTo>
                  <a:pt x="1241701" y="1146182"/>
                </a:moveTo>
                <a:cubicBezTo>
                  <a:pt x="1241926" y="1147022"/>
                  <a:pt x="1241749" y="1148546"/>
                  <a:pt x="1242585" y="1148984"/>
                </a:cubicBezTo>
                <a:cubicBezTo>
                  <a:pt x="1243562" y="1149504"/>
                  <a:pt x="1243397" y="1150994"/>
                  <a:pt x="1243455" y="1151869"/>
                </a:cubicBezTo>
                <a:cubicBezTo>
                  <a:pt x="1244115" y="1163466"/>
                  <a:pt x="1235557" y="1168253"/>
                  <a:pt x="1239677" y="1150746"/>
                </a:cubicBezTo>
                <a:cubicBezTo>
                  <a:pt x="1237111" y="1145095"/>
                  <a:pt x="1241008" y="1143534"/>
                  <a:pt x="1241701" y="1146182"/>
                </a:cubicBezTo>
                <a:close/>
                <a:moveTo>
                  <a:pt x="1693894" y="1563418"/>
                </a:moveTo>
                <a:cubicBezTo>
                  <a:pt x="1693894" y="1563418"/>
                  <a:pt x="1693964" y="1563619"/>
                  <a:pt x="1694070" y="1563962"/>
                </a:cubicBezTo>
                <a:cubicBezTo>
                  <a:pt x="1694223" y="1564423"/>
                  <a:pt x="1694459" y="1565156"/>
                  <a:pt x="1694753" y="1566042"/>
                </a:cubicBezTo>
                <a:cubicBezTo>
                  <a:pt x="1694988" y="1566763"/>
                  <a:pt x="1695247" y="1567591"/>
                  <a:pt x="1695530" y="1568466"/>
                </a:cubicBezTo>
                <a:cubicBezTo>
                  <a:pt x="1695707" y="1569010"/>
                  <a:pt x="1695895" y="1569553"/>
                  <a:pt x="1696071" y="1570109"/>
                </a:cubicBezTo>
                <a:cubicBezTo>
                  <a:pt x="1696083" y="1570156"/>
                  <a:pt x="1696095" y="1570204"/>
                  <a:pt x="1696118" y="1570239"/>
                </a:cubicBezTo>
                <a:cubicBezTo>
                  <a:pt x="1696213" y="1570535"/>
                  <a:pt x="1696307" y="1570830"/>
                  <a:pt x="1696401" y="1571125"/>
                </a:cubicBezTo>
                <a:cubicBezTo>
                  <a:pt x="1696660" y="1571929"/>
                  <a:pt x="1696919" y="1572722"/>
                  <a:pt x="1697154" y="1573454"/>
                </a:cubicBezTo>
                <a:cubicBezTo>
                  <a:pt x="1697319" y="1573939"/>
                  <a:pt x="1697461" y="1574400"/>
                  <a:pt x="1697602" y="1574826"/>
                </a:cubicBezTo>
                <a:cubicBezTo>
                  <a:pt x="1697955" y="1575913"/>
                  <a:pt x="1698226" y="1576741"/>
                  <a:pt x="1698332" y="1577072"/>
                </a:cubicBezTo>
                <a:cubicBezTo>
                  <a:pt x="1698367" y="1577178"/>
                  <a:pt x="1698379" y="1577226"/>
                  <a:pt x="1698379" y="1577226"/>
                </a:cubicBezTo>
                <a:cubicBezTo>
                  <a:pt x="1698485" y="1577557"/>
                  <a:pt x="1698414" y="1577817"/>
                  <a:pt x="1698320" y="1578065"/>
                </a:cubicBezTo>
                <a:cubicBezTo>
                  <a:pt x="1698002" y="1578904"/>
                  <a:pt x="1696837" y="1579117"/>
                  <a:pt x="1696083" y="1578479"/>
                </a:cubicBezTo>
                <a:cubicBezTo>
                  <a:pt x="1695977" y="1578396"/>
                  <a:pt x="1695836" y="1578372"/>
                  <a:pt x="1695754" y="1578254"/>
                </a:cubicBezTo>
                <a:cubicBezTo>
                  <a:pt x="1695283" y="1577533"/>
                  <a:pt x="1694776" y="1576516"/>
                  <a:pt x="1694270" y="1575322"/>
                </a:cubicBezTo>
                <a:cubicBezTo>
                  <a:pt x="1694058" y="1574814"/>
                  <a:pt x="1693858" y="1574270"/>
                  <a:pt x="1693658" y="1573715"/>
                </a:cubicBezTo>
                <a:cubicBezTo>
                  <a:pt x="1692928" y="1571717"/>
                  <a:pt x="1692316" y="1569482"/>
                  <a:pt x="1691998" y="1567473"/>
                </a:cubicBezTo>
                <a:cubicBezTo>
                  <a:pt x="1691963" y="1567295"/>
                  <a:pt x="1691951" y="1567130"/>
                  <a:pt x="1691928" y="1566952"/>
                </a:cubicBezTo>
                <a:cubicBezTo>
                  <a:pt x="1691857" y="1566491"/>
                  <a:pt x="1691822" y="1566054"/>
                  <a:pt x="1691798" y="1565628"/>
                </a:cubicBezTo>
                <a:cubicBezTo>
                  <a:pt x="1691786" y="1565357"/>
                  <a:pt x="1691798" y="1565120"/>
                  <a:pt x="1691798" y="1564872"/>
                </a:cubicBezTo>
                <a:cubicBezTo>
                  <a:pt x="1691810" y="1564494"/>
                  <a:pt x="1691810" y="1564103"/>
                  <a:pt x="1691857" y="1563784"/>
                </a:cubicBezTo>
                <a:cubicBezTo>
                  <a:pt x="1691892" y="1563536"/>
                  <a:pt x="1692034" y="1563335"/>
                  <a:pt x="1692210" y="1563193"/>
                </a:cubicBezTo>
                <a:cubicBezTo>
                  <a:pt x="1692387" y="1563051"/>
                  <a:pt x="1692587" y="1562957"/>
                  <a:pt x="1692799" y="1562921"/>
                </a:cubicBezTo>
                <a:cubicBezTo>
                  <a:pt x="1693223" y="1562850"/>
                  <a:pt x="1693682" y="1562980"/>
                  <a:pt x="1693894" y="1563418"/>
                </a:cubicBezTo>
                <a:close/>
                <a:moveTo>
                  <a:pt x="1028629" y="948259"/>
                </a:moveTo>
                <a:cubicBezTo>
                  <a:pt x="1028367" y="949969"/>
                  <a:pt x="1028999" y="951701"/>
                  <a:pt x="1029928" y="953280"/>
                </a:cubicBezTo>
                <a:cubicBezTo>
                  <a:pt x="1030167" y="953133"/>
                  <a:pt x="1030394" y="952970"/>
                  <a:pt x="1030650" y="952856"/>
                </a:cubicBezTo>
                <a:cubicBezTo>
                  <a:pt x="1030659" y="952298"/>
                  <a:pt x="1030761" y="951536"/>
                  <a:pt x="1030750" y="951287"/>
                </a:cubicBezTo>
                <a:cubicBezTo>
                  <a:pt x="1029988" y="950322"/>
                  <a:pt x="1029309" y="949294"/>
                  <a:pt x="1028629" y="948259"/>
                </a:cubicBezTo>
                <a:close/>
                <a:moveTo>
                  <a:pt x="1560161" y="1438395"/>
                </a:moveTo>
                <a:cubicBezTo>
                  <a:pt x="1562458" y="1441904"/>
                  <a:pt x="1565109" y="1449320"/>
                  <a:pt x="1563179" y="1455225"/>
                </a:cubicBezTo>
                <a:cubicBezTo>
                  <a:pt x="1563120" y="1455414"/>
                  <a:pt x="1562850" y="1455497"/>
                  <a:pt x="1562696" y="1455367"/>
                </a:cubicBezTo>
                <a:cubicBezTo>
                  <a:pt x="1559860" y="1452908"/>
                  <a:pt x="1560413" y="1448297"/>
                  <a:pt x="1559271" y="1444999"/>
                </a:cubicBezTo>
                <a:cubicBezTo>
                  <a:pt x="1555922" y="1435281"/>
                  <a:pt x="1557864" y="1434885"/>
                  <a:pt x="1560161" y="1438395"/>
                </a:cubicBezTo>
                <a:close/>
                <a:moveTo>
                  <a:pt x="1716271" y="1581765"/>
                </a:moveTo>
                <a:cubicBezTo>
                  <a:pt x="1713881" y="1579862"/>
                  <a:pt x="1711540" y="1578715"/>
                  <a:pt x="1709268" y="1578088"/>
                </a:cubicBezTo>
                <a:cubicBezTo>
                  <a:pt x="1709256" y="1578088"/>
                  <a:pt x="1709244" y="1578088"/>
                  <a:pt x="1709232" y="1578088"/>
                </a:cubicBezTo>
                <a:cubicBezTo>
                  <a:pt x="1708161" y="1578620"/>
                  <a:pt x="1707125" y="1579247"/>
                  <a:pt x="1706231" y="1580027"/>
                </a:cubicBezTo>
                <a:cubicBezTo>
                  <a:pt x="1705501" y="1580666"/>
                  <a:pt x="1704853" y="1581292"/>
                  <a:pt x="1704216" y="1581895"/>
                </a:cubicBezTo>
                <a:cubicBezTo>
                  <a:pt x="1704924" y="1581942"/>
                  <a:pt x="1705582" y="1582001"/>
                  <a:pt x="1706195" y="1582049"/>
                </a:cubicBezTo>
                <a:cubicBezTo>
                  <a:pt x="1712269" y="1582545"/>
                  <a:pt x="1714106" y="1583077"/>
                  <a:pt x="1715495" y="1585631"/>
                </a:cubicBezTo>
                <a:cubicBezTo>
                  <a:pt x="1715813" y="1586210"/>
                  <a:pt x="1715354" y="1587002"/>
                  <a:pt x="1714671" y="1586967"/>
                </a:cubicBezTo>
                <a:cubicBezTo>
                  <a:pt x="1712163" y="1586825"/>
                  <a:pt x="1705842" y="1585051"/>
                  <a:pt x="1705359" y="1585134"/>
                </a:cubicBezTo>
                <a:cubicBezTo>
                  <a:pt x="1705348" y="1585134"/>
                  <a:pt x="1705336" y="1585134"/>
                  <a:pt x="1705324" y="1585134"/>
                </a:cubicBezTo>
                <a:cubicBezTo>
                  <a:pt x="1703029" y="1585501"/>
                  <a:pt x="1703653" y="1585595"/>
                  <a:pt x="1699909" y="1585371"/>
                </a:cubicBezTo>
                <a:cubicBezTo>
                  <a:pt x="1698908" y="1585962"/>
                  <a:pt x="1697814" y="1586470"/>
                  <a:pt x="1696448" y="1586754"/>
                </a:cubicBezTo>
                <a:cubicBezTo>
                  <a:pt x="1699132" y="1587735"/>
                  <a:pt x="1701733" y="1588373"/>
                  <a:pt x="1704630" y="1589213"/>
                </a:cubicBezTo>
                <a:cubicBezTo>
                  <a:pt x="1706254" y="1589674"/>
                  <a:pt x="1707961" y="1590206"/>
                  <a:pt x="1709855" y="1590903"/>
                </a:cubicBezTo>
                <a:cubicBezTo>
                  <a:pt x="1710633" y="1591187"/>
                  <a:pt x="1710963" y="1592582"/>
                  <a:pt x="1709892" y="1592759"/>
                </a:cubicBezTo>
                <a:cubicBezTo>
                  <a:pt x="1707807" y="1593090"/>
                  <a:pt x="1705936" y="1592960"/>
                  <a:pt x="1704147" y="1592594"/>
                </a:cubicBezTo>
                <a:cubicBezTo>
                  <a:pt x="1700721" y="1591884"/>
                  <a:pt x="1697590" y="1590241"/>
                  <a:pt x="1693822" y="1588882"/>
                </a:cubicBezTo>
                <a:cubicBezTo>
                  <a:pt x="1695860" y="1591731"/>
                  <a:pt x="1700050" y="1593327"/>
                  <a:pt x="1703758" y="1594828"/>
                </a:cubicBezTo>
                <a:cubicBezTo>
                  <a:pt x="1704936" y="1595301"/>
                  <a:pt x="1706066" y="1595762"/>
                  <a:pt x="1707054" y="1596247"/>
                </a:cubicBezTo>
                <a:cubicBezTo>
                  <a:pt x="1708808" y="1597121"/>
                  <a:pt x="1707349" y="1599687"/>
                  <a:pt x="1705629" y="1599202"/>
                </a:cubicBezTo>
                <a:cubicBezTo>
                  <a:pt x="1704688" y="1598942"/>
                  <a:pt x="1703841" y="1598599"/>
                  <a:pt x="1703017" y="1598244"/>
                </a:cubicBezTo>
                <a:cubicBezTo>
                  <a:pt x="1699909" y="1596920"/>
                  <a:pt x="1697484" y="1595041"/>
                  <a:pt x="1694634" y="1593256"/>
                </a:cubicBezTo>
                <a:cubicBezTo>
                  <a:pt x="1696366" y="1595596"/>
                  <a:pt x="1698296" y="1597653"/>
                  <a:pt x="1702310" y="1600349"/>
                </a:cubicBezTo>
                <a:cubicBezTo>
                  <a:pt x="1702486" y="1600467"/>
                  <a:pt x="1702605" y="1600573"/>
                  <a:pt x="1702793" y="1600692"/>
                </a:cubicBezTo>
                <a:cubicBezTo>
                  <a:pt x="1703994" y="1601484"/>
                  <a:pt x="1704370" y="1601779"/>
                  <a:pt x="1704877" y="1603127"/>
                </a:cubicBezTo>
                <a:lnTo>
                  <a:pt x="1704271" y="1604240"/>
                </a:lnTo>
                <a:lnTo>
                  <a:pt x="1704075" y="1604233"/>
                </a:lnTo>
                <a:lnTo>
                  <a:pt x="1697566" y="1601696"/>
                </a:lnTo>
                <a:cubicBezTo>
                  <a:pt x="1692728" y="1597831"/>
                  <a:pt x="1687537" y="1590726"/>
                  <a:pt x="1685336" y="1586127"/>
                </a:cubicBezTo>
                <a:cubicBezTo>
                  <a:pt x="1685206" y="1586068"/>
                  <a:pt x="1685100" y="1586056"/>
                  <a:pt x="1684971" y="1585985"/>
                </a:cubicBezTo>
                <a:cubicBezTo>
                  <a:pt x="1684099" y="1585560"/>
                  <a:pt x="1683275" y="1585004"/>
                  <a:pt x="1682475" y="1584401"/>
                </a:cubicBezTo>
                <a:cubicBezTo>
                  <a:pt x="1684723" y="1589721"/>
                  <a:pt x="1686619" y="1595242"/>
                  <a:pt x="1690549" y="1599521"/>
                </a:cubicBezTo>
                <a:cubicBezTo>
                  <a:pt x="1692092" y="1601200"/>
                  <a:pt x="1693893" y="1602737"/>
                  <a:pt x="1696247" y="1603931"/>
                </a:cubicBezTo>
                <a:lnTo>
                  <a:pt x="1704075" y="1604233"/>
                </a:lnTo>
                <a:lnTo>
                  <a:pt x="1704241" y="1604297"/>
                </a:lnTo>
                <a:lnTo>
                  <a:pt x="1704271" y="1604240"/>
                </a:lnTo>
                <a:lnTo>
                  <a:pt x="1711045" y="1604502"/>
                </a:lnTo>
                <a:cubicBezTo>
                  <a:pt x="1715274" y="1602652"/>
                  <a:pt x="1719174" y="1599563"/>
                  <a:pt x="1723865" y="1597642"/>
                </a:cubicBezTo>
                <a:cubicBezTo>
                  <a:pt x="1723959" y="1597535"/>
                  <a:pt x="1724006" y="1597417"/>
                  <a:pt x="1724087" y="1597311"/>
                </a:cubicBezTo>
                <a:cubicBezTo>
                  <a:pt x="1722982" y="1595537"/>
                  <a:pt x="1721922" y="1593752"/>
                  <a:pt x="1720922" y="1591943"/>
                </a:cubicBezTo>
                <a:cubicBezTo>
                  <a:pt x="1720698" y="1592144"/>
                  <a:pt x="1720416" y="1592263"/>
                  <a:pt x="1720109" y="1592227"/>
                </a:cubicBezTo>
                <a:cubicBezTo>
                  <a:pt x="1718048" y="1591991"/>
                  <a:pt x="1716307" y="1589839"/>
                  <a:pt x="1716013" y="1587841"/>
                </a:cubicBezTo>
                <a:cubicBezTo>
                  <a:pt x="1715931" y="1587333"/>
                  <a:pt x="1716448" y="1586789"/>
                  <a:pt x="1716943" y="1586801"/>
                </a:cubicBezTo>
                <a:cubicBezTo>
                  <a:pt x="1717461" y="1586825"/>
                  <a:pt x="1717979" y="1586967"/>
                  <a:pt x="1718473" y="1587179"/>
                </a:cubicBezTo>
                <a:cubicBezTo>
                  <a:pt x="1717648" y="1585394"/>
                  <a:pt x="1716908" y="1583585"/>
                  <a:pt x="1716271" y="1581765"/>
                </a:cubicBezTo>
                <a:close/>
                <a:moveTo>
                  <a:pt x="1677189" y="1545519"/>
                </a:moveTo>
                <a:cubicBezTo>
                  <a:pt x="1678448" y="1546784"/>
                  <a:pt x="1679555" y="1548345"/>
                  <a:pt x="1680379" y="1549988"/>
                </a:cubicBezTo>
                <a:cubicBezTo>
                  <a:pt x="1680874" y="1550969"/>
                  <a:pt x="1681274" y="1551951"/>
                  <a:pt x="1681509" y="1552884"/>
                </a:cubicBezTo>
                <a:cubicBezTo>
                  <a:pt x="1681780" y="1554055"/>
                  <a:pt x="1680309" y="1554362"/>
                  <a:pt x="1679637" y="1553724"/>
                </a:cubicBezTo>
                <a:cubicBezTo>
                  <a:pt x="1679308" y="1553405"/>
                  <a:pt x="1679049" y="1553014"/>
                  <a:pt x="1678755" y="1552648"/>
                </a:cubicBezTo>
                <a:cubicBezTo>
                  <a:pt x="1678037" y="1551714"/>
                  <a:pt x="1677389" y="1550721"/>
                  <a:pt x="1676730" y="1549752"/>
                </a:cubicBezTo>
                <a:cubicBezTo>
                  <a:pt x="1676341" y="1549196"/>
                  <a:pt x="1675953" y="1548652"/>
                  <a:pt x="1675565" y="1548097"/>
                </a:cubicBezTo>
                <a:cubicBezTo>
                  <a:pt x="1675022" y="1547305"/>
                  <a:pt x="1674505" y="1546501"/>
                  <a:pt x="1674140" y="1545590"/>
                </a:cubicBezTo>
                <a:cubicBezTo>
                  <a:pt x="1673787" y="1544692"/>
                  <a:pt x="1674705" y="1543451"/>
                  <a:pt x="1675670" y="1544148"/>
                </a:cubicBezTo>
                <a:cubicBezTo>
                  <a:pt x="1676188" y="1544526"/>
                  <a:pt x="1676695" y="1545023"/>
                  <a:pt x="1677189" y="1545519"/>
                </a:cubicBezTo>
                <a:close/>
                <a:moveTo>
                  <a:pt x="1750916" y="1611697"/>
                </a:moveTo>
                <a:cubicBezTo>
                  <a:pt x="1760581" y="1616154"/>
                  <a:pt x="1755507" y="1624926"/>
                  <a:pt x="1749586" y="1624429"/>
                </a:cubicBezTo>
                <a:lnTo>
                  <a:pt x="1744299" y="1620181"/>
                </a:lnTo>
                <a:lnTo>
                  <a:pt x="1743168" y="1618762"/>
                </a:lnTo>
                <a:lnTo>
                  <a:pt x="1742770" y="1617585"/>
                </a:lnTo>
                <a:cubicBezTo>
                  <a:pt x="1742617" y="1616887"/>
                  <a:pt x="1742499" y="1616166"/>
                  <a:pt x="1742499" y="1615421"/>
                </a:cubicBezTo>
                <a:cubicBezTo>
                  <a:pt x="1742499" y="1613743"/>
                  <a:pt x="1743005" y="1612111"/>
                  <a:pt x="1744182" y="1611106"/>
                </a:cubicBezTo>
                <a:cubicBezTo>
                  <a:pt x="1744653" y="1610716"/>
                  <a:pt x="1745183" y="1610385"/>
                  <a:pt x="1745878" y="1610232"/>
                </a:cubicBezTo>
                <a:cubicBezTo>
                  <a:pt x="1747761" y="1609806"/>
                  <a:pt x="1749492" y="1610515"/>
                  <a:pt x="1750916" y="1611697"/>
                </a:cubicBezTo>
                <a:close/>
                <a:moveTo>
                  <a:pt x="873875" y="801021"/>
                </a:moveTo>
                <a:cubicBezTo>
                  <a:pt x="869699" y="803551"/>
                  <a:pt x="866186" y="806204"/>
                  <a:pt x="863365" y="810391"/>
                </a:cubicBezTo>
                <a:cubicBezTo>
                  <a:pt x="867674" y="811393"/>
                  <a:pt x="870757" y="805653"/>
                  <a:pt x="873875" y="801021"/>
                </a:cubicBezTo>
                <a:close/>
                <a:moveTo>
                  <a:pt x="1714847" y="1576835"/>
                </a:moveTo>
                <a:cubicBezTo>
                  <a:pt x="1714624" y="1576812"/>
                  <a:pt x="1714400" y="1576847"/>
                  <a:pt x="1714165" y="1576847"/>
                </a:cubicBezTo>
                <a:cubicBezTo>
                  <a:pt x="1714447" y="1576989"/>
                  <a:pt x="1714706" y="1577143"/>
                  <a:pt x="1714965" y="1577296"/>
                </a:cubicBezTo>
                <a:cubicBezTo>
                  <a:pt x="1714930" y="1577143"/>
                  <a:pt x="1714883" y="1576989"/>
                  <a:pt x="1714847" y="1576835"/>
                </a:cubicBezTo>
                <a:close/>
                <a:moveTo>
                  <a:pt x="871395" y="798183"/>
                </a:moveTo>
                <a:lnTo>
                  <a:pt x="871393" y="798185"/>
                </a:lnTo>
                <a:lnTo>
                  <a:pt x="862339" y="800727"/>
                </a:lnTo>
                <a:cubicBezTo>
                  <a:pt x="860277" y="802018"/>
                  <a:pt x="859408" y="803873"/>
                  <a:pt x="860437" y="806655"/>
                </a:cubicBezTo>
                <a:cubicBezTo>
                  <a:pt x="860611" y="807126"/>
                  <a:pt x="860740" y="807575"/>
                  <a:pt x="861027" y="808100"/>
                </a:cubicBezTo>
                <a:cubicBezTo>
                  <a:pt x="861082" y="807914"/>
                  <a:pt x="861175" y="807748"/>
                  <a:pt x="861241" y="807568"/>
                </a:cubicBezTo>
                <a:lnTo>
                  <a:pt x="871393" y="798185"/>
                </a:lnTo>
                <a:lnTo>
                  <a:pt x="871395" y="798185"/>
                </a:lnTo>
                <a:close/>
                <a:moveTo>
                  <a:pt x="1655294" y="1520931"/>
                </a:moveTo>
                <a:cubicBezTo>
                  <a:pt x="1653575" y="1519654"/>
                  <a:pt x="1651880" y="1518696"/>
                  <a:pt x="1650173" y="1518034"/>
                </a:cubicBezTo>
                <a:cubicBezTo>
                  <a:pt x="1649949" y="1517951"/>
                  <a:pt x="1649738" y="1517904"/>
                  <a:pt x="1649526" y="1517833"/>
                </a:cubicBezTo>
                <a:cubicBezTo>
                  <a:pt x="1648819" y="1517597"/>
                  <a:pt x="1648113" y="1517384"/>
                  <a:pt x="1647407" y="1517254"/>
                </a:cubicBezTo>
                <a:cubicBezTo>
                  <a:pt x="1646241" y="1517041"/>
                  <a:pt x="1645076" y="1517017"/>
                  <a:pt x="1643910" y="1517100"/>
                </a:cubicBezTo>
                <a:cubicBezTo>
                  <a:pt x="1643510" y="1517124"/>
                  <a:pt x="1643122" y="1517147"/>
                  <a:pt x="1642721" y="1517207"/>
                </a:cubicBezTo>
                <a:cubicBezTo>
                  <a:pt x="1641109" y="1517455"/>
                  <a:pt x="1639507" y="1517999"/>
                  <a:pt x="1637907" y="1518814"/>
                </a:cubicBezTo>
                <a:cubicBezTo>
                  <a:pt x="1637836" y="1518838"/>
                  <a:pt x="1637766" y="1518873"/>
                  <a:pt x="1637707" y="1518897"/>
                </a:cubicBezTo>
                <a:cubicBezTo>
                  <a:pt x="1637271" y="1519122"/>
                  <a:pt x="1636847" y="1519370"/>
                  <a:pt x="1636412" y="1519630"/>
                </a:cubicBezTo>
                <a:lnTo>
                  <a:pt x="1636423" y="1519630"/>
                </a:lnTo>
                <a:cubicBezTo>
                  <a:pt x="1635811" y="1519996"/>
                  <a:pt x="1635223" y="1520375"/>
                  <a:pt x="1634622" y="1520812"/>
                </a:cubicBezTo>
                <a:cubicBezTo>
                  <a:pt x="1634575" y="1520848"/>
                  <a:pt x="1634540" y="1520859"/>
                  <a:pt x="1634505" y="1520895"/>
                </a:cubicBezTo>
                <a:cubicBezTo>
                  <a:pt x="1633845" y="1521285"/>
                  <a:pt x="1633186" y="1521663"/>
                  <a:pt x="1632527" y="1522054"/>
                </a:cubicBezTo>
                <a:cubicBezTo>
                  <a:pt x="1632527" y="1522113"/>
                  <a:pt x="1632527" y="1522160"/>
                  <a:pt x="1632527" y="1522207"/>
                </a:cubicBezTo>
                <a:cubicBezTo>
                  <a:pt x="1632657" y="1522361"/>
                  <a:pt x="1632786" y="1522514"/>
                  <a:pt x="1632916" y="1522668"/>
                </a:cubicBezTo>
                <a:cubicBezTo>
                  <a:pt x="1633210" y="1522999"/>
                  <a:pt x="1633504" y="1523330"/>
                  <a:pt x="1633787" y="1523673"/>
                </a:cubicBezTo>
                <a:cubicBezTo>
                  <a:pt x="1634210" y="1524181"/>
                  <a:pt x="1634622" y="1524702"/>
                  <a:pt x="1635034" y="1525234"/>
                </a:cubicBezTo>
                <a:cubicBezTo>
                  <a:pt x="1635576" y="1525907"/>
                  <a:pt x="1636106" y="1526593"/>
                  <a:pt x="1636635" y="1527302"/>
                </a:cubicBezTo>
                <a:cubicBezTo>
                  <a:pt x="1636659" y="1527350"/>
                  <a:pt x="1636694" y="1527385"/>
                  <a:pt x="1636718" y="1527421"/>
                </a:cubicBezTo>
                <a:cubicBezTo>
                  <a:pt x="1636883" y="1527633"/>
                  <a:pt x="1637036" y="1527870"/>
                  <a:pt x="1637200" y="1528094"/>
                </a:cubicBezTo>
                <a:cubicBezTo>
                  <a:pt x="1637718" y="1528816"/>
                  <a:pt x="1638236" y="1529548"/>
                  <a:pt x="1638754" y="1530305"/>
                </a:cubicBezTo>
                <a:cubicBezTo>
                  <a:pt x="1639190" y="1529950"/>
                  <a:pt x="1639590" y="1529548"/>
                  <a:pt x="1640049" y="1529241"/>
                </a:cubicBezTo>
                <a:cubicBezTo>
                  <a:pt x="1640814" y="1528721"/>
                  <a:pt x="1642192" y="1529478"/>
                  <a:pt x="1641650" y="1530459"/>
                </a:cubicBezTo>
                <a:cubicBezTo>
                  <a:pt x="1641391" y="1530920"/>
                  <a:pt x="1641014" y="1531381"/>
                  <a:pt x="1640709" y="1531830"/>
                </a:cubicBezTo>
                <a:cubicBezTo>
                  <a:pt x="1640544" y="1532090"/>
                  <a:pt x="1640379" y="1532338"/>
                  <a:pt x="1640190" y="1532587"/>
                </a:cubicBezTo>
                <a:cubicBezTo>
                  <a:pt x="1640638" y="1533414"/>
                  <a:pt x="1641073" y="1534313"/>
                  <a:pt x="1641474" y="1535306"/>
                </a:cubicBezTo>
                <a:cubicBezTo>
                  <a:pt x="1642180" y="1534667"/>
                  <a:pt x="1642885" y="1534017"/>
                  <a:pt x="1643510" y="1533296"/>
                </a:cubicBezTo>
                <a:cubicBezTo>
                  <a:pt x="1643534" y="1533272"/>
                  <a:pt x="1643557" y="1533237"/>
                  <a:pt x="1643581" y="1533201"/>
                </a:cubicBezTo>
                <a:cubicBezTo>
                  <a:pt x="1644193" y="1532492"/>
                  <a:pt x="1644758" y="1531736"/>
                  <a:pt x="1645335" y="1530991"/>
                </a:cubicBezTo>
                <a:cubicBezTo>
                  <a:pt x="1645853" y="1530317"/>
                  <a:pt x="1646394" y="1529667"/>
                  <a:pt x="1646900" y="1529005"/>
                </a:cubicBezTo>
                <a:cubicBezTo>
                  <a:pt x="1647536" y="1528165"/>
                  <a:pt x="1648219" y="1527385"/>
                  <a:pt x="1648890" y="1526593"/>
                </a:cubicBezTo>
                <a:cubicBezTo>
                  <a:pt x="1649349" y="1526026"/>
                  <a:pt x="1649773" y="1525423"/>
                  <a:pt x="1650267" y="1524903"/>
                </a:cubicBezTo>
                <a:cubicBezTo>
                  <a:pt x="1650938" y="1524193"/>
                  <a:pt x="1652115" y="1525115"/>
                  <a:pt x="1651774" y="1525955"/>
                </a:cubicBezTo>
                <a:cubicBezTo>
                  <a:pt x="1651656" y="1526250"/>
                  <a:pt x="1651492" y="1526558"/>
                  <a:pt x="1651362" y="1526853"/>
                </a:cubicBezTo>
                <a:lnTo>
                  <a:pt x="1651350" y="1526865"/>
                </a:lnTo>
                <a:cubicBezTo>
                  <a:pt x="1650726" y="1528248"/>
                  <a:pt x="1649961" y="1529608"/>
                  <a:pt x="1649043" y="1530955"/>
                </a:cubicBezTo>
                <a:cubicBezTo>
                  <a:pt x="1648137" y="1532268"/>
                  <a:pt x="1647124" y="1533544"/>
                  <a:pt x="1646018" y="1534774"/>
                </a:cubicBezTo>
                <a:cubicBezTo>
                  <a:pt x="1645723" y="1535105"/>
                  <a:pt x="1645405" y="1535424"/>
                  <a:pt x="1645099" y="1535743"/>
                </a:cubicBezTo>
                <a:cubicBezTo>
                  <a:pt x="1644358" y="1536523"/>
                  <a:pt x="1643581" y="1537280"/>
                  <a:pt x="1642780" y="1538001"/>
                </a:cubicBezTo>
                <a:cubicBezTo>
                  <a:pt x="1642757" y="1538025"/>
                  <a:pt x="1642733" y="1538060"/>
                  <a:pt x="1642710" y="1538084"/>
                </a:cubicBezTo>
                <a:cubicBezTo>
                  <a:pt x="1642627" y="1538143"/>
                  <a:pt x="1642557" y="1538214"/>
                  <a:pt x="1642486" y="1538273"/>
                </a:cubicBezTo>
                <a:cubicBezTo>
                  <a:pt x="1642651" y="1538840"/>
                  <a:pt x="1642804" y="1539420"/>
                  <a:pt x="1642957" y="1540011"/>
                </a:cubicBezTo>
                <a:cubicBezTo>
                  <a:pt x="1643063" y="1540448"/>
                  <a:pt x="1643157" y="1540885"/>
                  <a:pt x="1643251" y="1541335"/>
                </a:cubicBezTo>
                <a:cubicBezTo>
                  <a:pt x="1643581" y="1541216"/>
                  <a:pt x="1643875" y="1541063"/>
                  <a:pt x="1644181" y="1540921"/>
                </a:cubicBezTo>
                <a:cubicBezTo>
                  <a:pt x="1644958" y="1540566"/>
                  <a:pt x="1645700" y="1540141"/>
                  <a:pt x="1646382" y="1539644"/>
                </a:cubicBezTo>
                <a:cubicBezTo>
                  <a:pt x="1647713" y="1538663"/>
                  <a:pt x="1648913" y="1537422"/>
                  <a:pt x="1650079" y="1535849"/>
                </a:cubicBezTo>
                <a:cubicBezTo>
                  <a:pt x="1650420" y="1535388"/>
                  <a:pt x="1650773" y="1534833"/>
                  <a:pt x="1651114" y="1534313"/>
                </a:cubicBezTo>
                <a:cubicBezTo>
                  <a:pt x="1651609" y="1533568"/>
                  <a:pt x="1652127" y="1532776"/>
                  <a:pt x="1652645" y="1531913"/>
                </a:cubicBezTo>
                <a:cubicBezTo>
                  <a:pt x="1652857" y="1531558"/>
                  <a:pt x="1653081" y="1531180"/>
                  <a:pt x="1653304" y="1530813"/>
                </a:cubicBezTo>
                <a:cubicBezTo>
                  <a:pt x="1653822" y="1529927"/>
                  <a:pt x="1654364" y="1528993"/>
                  <a:pt x="1654929" y="1528000"/>
                </a:cubicBezTo>
                <a:cubicBezTo>
                  <a:pt x="1655423" y="1527113"/>
                  <a:pt x="1655906" y="1526250"/>
                  <a:pt x="1656459" y="1525269"/>
                </a:cubicBezTo>
                <a:cubicBezTo>
                  <a:pt x="1656483" y="1525139"/>
                  <a:pt x="1656565" y="1525009"/>
                  <a:pt x="1656600" y="1524867"/>
                </a:cubicBezTo>
                <a:cubicBezTo>
                  <a:pt x="1656671" y="1524583"/>
                  <a:pt x="1656789" y="1524300"/>
                  <a:pt x="1656895" y="1524028"/>
                </a:cubicBezTo>
                <a:cubicBezTo>
                  <a:pt x="1657001" y="1523709"/>
                  <a:pt x="1657060" y="1523389"/>
                  <a:pt x="1657213" y="1523070"/>
                </a:cubicBezTo>
                <a:cubicBezTo>
                  <a:pt x="1656365" y="1522420"/>
                  <a:pt x="1655482" y="1521155"/>
                  <a:pt x="1655317" y="1520966"/>
                </a:cubicBezTo>
                <a:cubicBezTo>
                  <a:pt x="1655317" y="1520954"/>
                  <a:pt x="1655294" y="1520931"/>
                  <a:pt x="1655294" y="1520931"/>
                </a:cubicBezTo>
                <a:close/>
                <a:moveTo>
                  <a:pt x="1562574" y="1432846"/>
                </a:moveTo>
                <a:cubicBezTo>
                  <a:pt x="1559633" y="1429198"/>
                  <a:pt x="1556887" y="1426777"/>
                  <a:pt x="1555245" y="1426345"/>
                </a:cubicBezTo>
                <a:cubicBezTo>
                  <a:pt x="1552290" y="1425576"/>
                  <a:pt x="1546840" y="1430601"/>
                  <a:pt x="1540966" y="1432563"/>
                </a:cubicBezTo>
                <a:cubicBezTo>
                  <a:pt x="1532619" y="1435353"/>
                  <a:pt x="1526875" y="1429218"/>
                  <a:pt x="1522578" y="1427787"/>
                </a:cubicBezTo>
                <a:cubicBezTo>
                  <a:pt x="1520318" y="1427042"/>
                  <a:pt x="1518446" y="1427562"/>
                  <a:pt x="1516822" y="1431428"/>
                </a:cubicBezTo>
                <a:cubicBezTo>
                  <a:pt x="1516669" y="1431795"/>
                  <a:pt x="1516516" y="1432138"/>
                  <a:pt x="1516363" y="1432504"/>
                </a:cubicBezTo>
                <a:cubicBezTo>
                  <a:pt x="1517905" y="1433816"/>
                  <a:pt x="1519270" y="1435188"/>
                  <a:pt x="1520318" y="1436618"/>
                </a:cubicBezTo>
                <a:cubicBezTo>
                  <a:pt x="1524826" y="1442730"/>
                  <a:pt x="1525109" y="1449752"/>
                  <a:pt x="1522637" y="1456419"/>
                </a:cubicBezTo>
                <a:cubicBezTo>
                  <a:pt x="1522778" y="1456691"/>
                  <a:pt x="1522966" y="1456963"/>
                  <a:pt x="1523096" y="1457235"/>
                </a:cubicBezTo>
                <a:cubicBezTo>
                  <a:pt x="1523155" y="1457377"/>
                  <a:pt x="1523072" y="1457578"/>
                  <a:pt x="1522919" y="1457625"/>
                </a:cubicBezTo>
                <a:cubicBezTo>
                  <a:pt x="1522637" y="1457708"/>
                  <a:pt x="1522378" y="1457696"/>
                  <a:pt x="1522107" y="1457720"/>
                </a:cubicBezTo>
                <a:cubicBezTo>
                  <a:pt x="1521377" y="1459410"/>
                  <a:pt x="1520494" y="1461077"/>
                  <a:pt x="1519447" y="1462697"/>
                </a:cubicBezTo>
                <a:cubicBezTo>
                  <a:pt x="1523449" y="1467213"/>
                  <a:pt x="1529359" y="1472438"/>
                  <a:pt x="1537776" y="1478703"/>
                </a:cubicBezTo>
                <a:cubicBezTo>
                  <a:pt x="1537940" y="1478443"/>
                  <a:pt x="1538082" y="1478171"/>
                  <a:pt x="1538258" y="1477935"/>
                </a:cubicBezTo>
                <a:cubicBezTo>
                  <a:pt x="1540259" y="1475263"/>
                  <a:pt x="1544780" y="1473265"/>
                  <a:pt x="1547982" y="1475157"/>
                </a:cubicBezTo>
                <a:cubicBezTo>
                  <a:pt x="1548358" y="1475381"/>
                  <a:pt x="1548617" y="1475641"/>
                  <a:pt x="1548912" y="1475902"/>
                </a:cubicBezTo>
                <a:cubicBezTo>
                  <a:pt x="1548441" y="1474164"/>
                  <a:pt x="1548017" y="1472414"/>
                  <a:pt x="1547699" y="1470629"/>
                </a:cubicBezTo>
                <a:cubicBezTo>
                  <a:pt x="1542614" y="1467236"/>
                  <a:pt x="1542708" y="1457720"/>
                  <a:pt x="1546734" y="1456585"/>
                </a:cubicBezTo>
                <a:cubicBezTo>
                  <a:pt x="1553750" y="1454587"/>
                  <a:pt x="1558188" y="1469293"/>
                  <a:pt x="1552867" y="1471528"/>
                </a:cubicBezTo>
                <a:cubicBezTo>
                  <a:pt x="1552255" y="1471787"/>
                  <a:pt x="1551549" y="1471918"/>
                  <a:pt x="1550677" y="1471811"/>
                </a:cubicBezTo>
                <a:cubicBezTo>
                  <a:pt x="1550536" y="1471787"/>
                  <a:pt x="1550430" y="1471705"/>
                  <a:pt x="1550289" y="1471669"/>
                </a:cubicBezTo>
                <a:cubicBezTo>
                  <a:pt x="1550983" y="1475381"/>
                  <a:pt x="1552008" y="1479022"/>
                  <a:pt x="1553609" y="1482439"/>
                </a:cubicBezTo>
                <a:cubicBezTo>
                  <a:pt x="1554656" y="1484673"/>
                  <a:pt x="1555963" y="1487558"/>
                  <a:pt x="1557611" y="1490076"/>
                </a:cubicBezTo>
                <a:cubicBezTo>
                  <a:pt x="1556222" y="1487014"/>
                  <a:pt x="1555480" y="1483538"/>
                  <a:pt x="1555586" y="1480264"/>
                </a:cubicBezTo>
                <a:cubicBezTo>
                  <a:pt x="1555622" y="1479176"/>
                  <a:pt x="1555751" y="1478124"/>
                  <a:pt x="1555975" y="1477096"/>
                </a:cubicBezTo>
                <a:cubicBezTo>
                  <a:pt x="1556187" y="1476150"/>
                  <a:pt x="1556457" y="1475050"/>
                  <a:pt x="1556834" y="1473927"/>
                </a:cubicBezTo>
                <a:cubicBezTo>
                  <a:pt x="1556363" y="1472296"/>
                  <a:pt x="1556575" y="1470038"/>
                  <a:pt x="1557929" y="1467083"/>
                </a:cubicBezTo>
                <a:cubicBezTo>
                  <a:pt x="1560931" y="1460522"/>
                  <a:pt x="1564804" y="1458772"/>
                  <a:pt x="1567641" y="1459529"/>
                </a:cubicBezTo>
                <a:cubicBezTo>
                  <a:pt x="1566358" y="1457779"/>
                  <a:pt x="1566946" y="1455355"/>
                  <a:pt x="1566781" y="1453263"/>
                </a:cubicBezTo>
                <a:cubicBezTo>
                  <a:pt x="1566640" y="1451561"/>
                  <a:pt x="1566169" y="1449634"/>
                  <a:pt x="1567688" y="1448534"/>
                </a:cubicBezTo>
                <a:cubicBezTo>
                  <a:pt x="1567888" y="1448381"/>
                  <a:pt x="1568123" y="1448511"/>
                  <a:pt x="1568253" y="1448676"/>
                </a:cubicBezTo>
                <a:cubicBezTo>
                  <a:pt x="1569324" y="1450012"/>
                  <a:pt x="1569501" y="1453109"/>
                  <a:pt x="1569748" y="1454871"/>
                </a:cubicBezTo>
                <a:cubicBezTo>
                  <a:pt x="1570007" y="1456715"/>
                  <a:pt x="1570489" y="1458417"/>
                  <a:pt x="1568912" y="1459647"/>
                </a:cubicBezTo>
                <a:cubicBezTo>
                  <a:pt x="1568771" y="1459753"/>
                  <a:pt x="1568594" y="1459777"/>
                  <a:pt x="1568429" y="1459800"/>
                </a:cubicBezTo>
                <a:cubicBezTo>
                  <a:pt x="1571419" y="1461195"/>
                  <a:pt x="1572844" y="1465558"/>
                  <a:pt x="1569889" y="1469589"/>
                </a:cubicBezTo>
                <a:cubicBezTo>
                  <a:pt x="1568335" y="1474187"/>
                  <a:pt x="1564768" y="1476670"/>
                  <a:pt x="1561719" y="1476965"/>
                </a:cubicBezTo>
                <a:cubicBezTo>
                  <a:pt x="1560519" y="1477084"/>
                  <a:pt x="1559424" y="1476835"/>
                  <a:pt x="1558541" y="1476280"/>
                </a:cubicBezTo>
                <a:cubicBezTo>
                  <a:pt x="1558164" y="1477509"/>
                  <a:pt x="1557894" y="1478833"/>
                  <a:pt x="1557905" y="1480394"/>
                </a:cubicBezTo>
                <a:cubicBezTo>
                  <a:pt x="1557941" y="1485111"/>
                  <a:pt x="1559577" y="1488846"/>
                  <a:pt x="1561166" y="1493008"/>
                </a:cubicBezTo>
                <a:cubicBezTo>
                  <a:pt x="1561260" y="1493256"/>
                  <a:pt x="1561354" y="1493492"/>
                  <a:pt x="1561449" y="1493741"/>
                </a:cubicBezTo>
                <a:cubicBezTo>
                  <a:pt x="1561519" y="1493930"/>
                  <a:pt x="1561590" y="1494095"/>
                  <a:pt x="1561649" y="1494284"/>
                </a:cubicBezTo>
                <a:cubicBezTo>
                  <a:pt x="1561790" y="1494367"/>
                  <a:pt x="1561896" y="1494521"/>
                  <a:pt x="1562037" y="1494592"/>
                </a:cubicBezTo>
                <a:cubicBezTo>
                  <a:pt x="1562261" y="1494710"/>
                  <a:pt x="1562308" y="1494911"/>
                  <a:pt x="1562367" y="1495100"/>
                </a:cubicBezTo>
                <a:cubicBezTo>
                  <a:pt x="1562602" y="1494533"/>
                  <a:pt x="1562602" y="1493871"/>
                  <a:pt x="1562391" y="1493244"/>
                </a:cubicBezTo>
                <a:cubicBezTo>
                  <a:pt x="1562391" y="1493209"/>
                  <a:pt x="1562391" y="1493185"/>
                  <a:pt x="1562402" y="1493149"/>
                </a:cubicBezTo>
                <a:cubicBezTo>
                  <a:pt x="1562414" y="1493102"/>
                  <a:pt x="1562438" y="1493055"/>
                  <a:pt x="1562414" y="1492984"/>
                </a:cubicBezTo>
                <a:cubicBezTo>
                  <a:pt x="1562167" y="1491885"/>
                  <a:pt x="1561990" y="1490773"/>
                  <a:pt x="1561778" y="1489662"/>
                </a:cubicBezTo>
                <a:cubicBezTo>
                  <a:pt x="1561578" y="1487853"/>
                  <a:pt x="1560895" y="1487274"/>
                  <a:pt x="1569783" y="1478207"/>
                </a:cubicBezTo>
                <a:cubicBezTo>
                  <a:pt x="1581975" y="1465777"/>
                  <a:pt x="1571396" y="1443790"/>
                  <a:pt x="1562574" y="1432846"/>
                </a:cubicBezTo>
                <a:close/>
                <a:moveTo>
                  <a:pt x="1677107" y="1537835"/>
                </a:moveTo>
                <a:cubicBezTo>
                  <a:pt x="1677495" y="1538284"/>
                  <a:pt x="1677931" y="1538745"/>
                  <a:pt x="1678343" y="1539206"/>
                </a:cubicBezTo>
                <a:cubicBezTo>
                  <a:pt x="1678943" y="1539856"/>
                  <a:pt x="1679532" y="1540519"/>
                  <a:pt x="1680156" y="1541169"/>
                </a:cubicBezTo>
                <a:cubicBezTo>
                  <a:pt x="1681298" y="1542386"/>
                  <a:pt x="1682475" y="1543604"/>
                  <a:pt x="1683640" y="1544857"/>
                </a:cubicBezTo>
                <a:cubicBezTo>
                  <a:pt x="1684276" y="1545531"/>
                  <a:pt x="1684888" y="1546229"/>
                  <a:pt x="1685512" y="1546926"/>
                </a:cubicBezTo>
                <a:cubicBezTo>
                  <a:pt x="1686171" y="1547659"/>
                  <a:pt x="1686795" y="1548416"/>
                  <a:pt x="1687419" y="1549184"/>
                </a:cubicBezTo>
                <a:cubicBezTo>
                  <a:pt x="1687878" y="1549740"/>
                  <a:pt x="1688326" y="1550307"/>
                  <a:pt x="1688761" y="1550886"/>
                </a:cubicBezTo>
                <a:cubicBezTo>
                  <a:pt x="1689326" y="1551655"/>
                  <a:pt x="1689844" y="1552459"/>
                  <a:pt x="1690338" y="1553262"/>
                </a:cubicBezTo>
                <a:cubicBezTo>
                  <a:pt x="1690586" y="1553653"/>
                  <a:pt x="1690833" y="1554043"/>
                  <a:pt x="1691057" y="1554445"/>
                </a:cubicBezTo>
                <a:cubicBezTo>
                  <a:pt x="1691469" y="1555189"/>
                  <a:pt x="1691845" y="1555958"/>
                  <a:pt x="1692175" y="1556738"/>
                </a:cubicBezTo>
                <a:cubicBezTo>
                  <a:pt x="1692599" y="1557718"/>
                  <a:pt x="1692928" y="1558736"/>
                  <a:pt x="1693199" y="1559776"/>
                </a:cubicBezTo>
                <a:cubicBezTo>
                  <a:pt x="1693270" y="1560048"/>
                  <a:pt x="1693387" y="1560295"/>
                  <a:pt x="1693446" y="1560568"/>
                </a:cubicBezTo>
                <a:cubicBezTo>
                  <a:pt x="1693481" y="1560757"/>
                  <a:pt x="1693399" y="1560898"/>
                  <a:pt x="1693364" y="1561053"/>
                </a:cubicBezTo>
                <a:cubicBezTo>
                  <a:pt x="1693293" y="1561337"/>
                  <a:pt x="1693164" y="1561550"/>
                  <a:pt x="1692952" y="1561727"/>
                </a:cubicBezTo>
                <a:cubicBezTo>
                  <a:pt x="1692740" y="1561892"/>
                  <a:pt x="1692540" y="1561975"/>
                  <a:pt x="1692293" y="1562011"/>
                </a:cubicBezTo>
                <a:cubicBezTo>
                  <a:pt x="1691869" y="1562058"/>
                  <a:pt x="1691445" y="1561952"/>
                  <a:pt x="1691233" y="1561443"/>
                </a:cubicBezTo>
                <a:cubicBezTo>
                  <a:pt x="1690892" y="1560686"/>
                  <a:pt x="1690444" y="1560048"/>
                  <a:pt x="1690080" y="1559315"/>
                </a:cubicBezTo>
                <a:cubicBezTo>
                  <a:pt x="1689703" y="1558606"/>
                  <a:pt x="1689326" y="1557897"/>
                  <a:pt x="1688926" y="1557211"/>
                </a:cubicBezTo>
                <a:cubicBezTo>
                  <a:pt x="1688479" y="1556443"/>
                  <a:pt x="1688078" y="1555626"/>
                  <a:pt x="1687596" y="1554894"/>
                </a:cubicBezTo>
                <a:cubicBezTo>
                  <a:pt x="1686560" y="1553334"/>
                  <a:pt x="1685465" y="1551844"/>
                  <a:pt x="1684335" y="1550390"/>
                </a:cubicBezTo>
                <a:cubicBezTo>
                  <a:pt x="1683558" y="1549397"/>
                  <a:pt x="1682757" y="1548404"/>
                  <a:pt x="1681945" y="1547423"/>
                </a:cubicBezTo>
                <a:cubicBezTo>
                  <a:pt x="1680839" y="1546063"/>
                  <a:pt x="1679732" y="1544680"/>
                  <a:pt x="1678614" y="1543297"/>
                </a:cubicBezTo>
                <a:cubicBezTo>
                  <a:pt x="1677707" y="1542197"/>
                  <a:pt x="1676813" y="1541086"/>
                  <a:pt x="1675942" y="1539928"/>
                </a:cubicBezTo>
                <a:cubicBezTo>
                  <a:pt x="1675765" y="1539702"/>
                  <a:pt x="1675577" y="1539490"/>
                  <a:pt x="1675400" y="1539254"/>
                </a:cubicBezTo>
                <a:cubicBezTo>
                  <a:pt x="1674658" y="1538249"/>
                  <a:pt x="1676283" y="1536866"/>
                  <a:pt x="1677107" y="1537835"/>
                </a:cubicBezTo>
                <a:close/>
                <a:moveTo>
                  <a:pt x="1699013" y="1557566"/>
                </a:moveTo>
                <a:cubicBezTo>
                  <a:pt x="1699225" y="1557932"/>
                  <a:pt x="1699378" y="1558334"/>
                  <a:pt x="1699578" y="1558712"/>
                </a:cubicBezTo>
                <a:cubicBezTo>
                  <a:pt x="1699884" y="1559315"/>
                  <a:pt x="1700190" y="1559918"/>
                  <a:pt x="1700485" y="1560545"/>
                </a:cubicBezTo>
                <a:cubicBezTo>
                  <a:pt x="1700873" y="1561408"/>
                  <a:pt x="1701203" y="1562283"/>
                  <a:pt x="1701532" y="1563181"/>
                </a:cubicBezTo>
                <a:cubicBezTo>
                  <a:pt x="1702239" y="1565084"/>
                  <a:pt x="1702792" y="1567047"/>
                  <a:pt x="1703074" y="1569044"/>
                </a:cubicBezTo>
                <a:cubicBezTo>
                  <a:pt x="1703074" y="1569115"/>
                  <a:pt x="1703110" y="1569186"/>
                  <a:pt x="1703110" y="1569269"/>
                </a:cubicBezTo>
                <a:cubicBezTo>
                  <a:pt x="1703169" y="1569636"/>
                  <a:pt x="1703169" y="1570014"/>
                  <a:pt x="1703192" y="1570392"/>
                </a:cubicBezTo>
                <a:cubicBezTo>
                  <a:pt x="1703251" y="1571113"/>
                  <a:pt x="1703251" y="1571846"/>
                  <a:pt x="1703239" y="1572579"/>
                </a:cubicBezTo>
                <a:cubicBezTo>
                  <a:pt x="1703227" y="1572993"/>
                  <a:pt x="1703298" y="1573407"/>
                  <a:pt x="1703263" y="1573820"/>
                </a:cubicBezTo>
                <a:cubicBezTo>
                  <a:pt x="1703169" y="1574837"/>
                  <a:pt x="1701862" y="1575145"/>
                  <a:pt x="1701344" y="1574411"/>
                </a:cubicBezTo>
                <a:cubicBezTo>
                  <a:pt x="1701320" y="1574364"/>
                  <a:pt x="1701285" y="1574329"/>
                  <a:pt x="1701262" y="1574282"/>
                </a:cubicBezTo>
                <a:cubicBezTo>
                  <a:pt x="1701215" y="1574187"/>
                  <a:pt x="1701132" y="1574163"/>
                  <a:pt x="1701120" y="1574045"/>
                </a:cubicBezTo>
                <a:cubicBezTo>
                  <a:pt x="1700932" y="1573052"/>
                  <a:pt x="1700755" y="1572083"/>
                  <a:pt x="1700555" y="1571125"/>
                </a:cubicBezTo>
                <a:cubicBezTo>
                  <a:pt x="1700485" y="1570711"/>
                  <a:pt x="1700402" y="1570286"/>
                  <a:pt x="1700308" y="1569872"/>
                </a:cubicBezTo>
                <a:cubicBezTo>
                  <a:pt x="1700155" y="1569092"/>
                  <a:pt x="1699955" y="1568335"/>
                  <a:pt x="1699767" y="1567567"/>
                </a:cubicBezTo>
                <a:cubicBezTo>
                  <a:pt x="1699696" y="1567271"/>
                  <a:pt x="1699637" y="1566976"/>
                  <a:pt x="1699555" y="1566692"/>
                </a:cubicBezTo>
                <a:cubicBezTo>
                  <a:pt x="1699543" y="1566621"/>
                  <a:pt x="1699519" y="1566550"/>
                  <a:pt x="1699508" y="1566491"/>
                </a:cubicBezTo>
                <a:cubicBezTo>
                  <a:pt x="1698813" y="1563938"/>
                  <a:pt x="1697907" y="1561467"/>
                  <a:pt x="1696541" y="1559020"/>
                </a:cubicBezTo>
                <a:cubicBezTo>
                  <a:pt x="1696117" y="1558263"/>
                  <a:pt x="1696459" y="1557542"/>
                  <a:pt x="1697012" y="1557164"/>
                </a:cubicBezTo>
                <a:cubicBezTo>
                  <a:pt x="1697153" y="1557057"/>
                  <a:pt x="1697306" y="1556986"/>
                  <a:pt x="1697471" y="1556939"/>
                </a:cubicBezTo>
                <a:cubicBezTo>
                  <a:pt x="1698024" y="1556774"/>
                  <a:pt x="1698648" y="1556904"/>
                  <a:pt x="1699013" y="1557566"/>
                </a:cubicBezTo>
                <a:close/>
                <a:moveTo>
                  <a:pt x="1744288" y="1597476"/>
                </a:moveTo>
                <a:cubicBezTo>
                  <a:pt x="1744111" y="1597535"/>
                  <a:pt x="1743947" y="1597606"/>
                  <a:pt x="1743770" y="1597677"/>
                </a:cubicBezTo>
                <a:cubicBezTo>
                  <a:pt x="1743864" y="1597618"/>
                  <a:pt x="1743947" y="1597547"/>
                  <a:pt x="1744029" y="1597488"/>
                </a:cubicBezTo>
                <a:cubicBezTo>
                  <a:pt x="1744111" y="1597488"/>
                  <a:pt x="1744206" y="1597476"/>
                  <a:pt x="1744288" y="1597476"/>
                </a:cubicBezTo>
                <a:close/>
                <a:moveTo>
                  <a:pt x="1708784" y="1563831"/>
                </a:moveTo>
                <a:cubicBezTo>
                  <a:pt x="1708937" y="1564245"/>
                  <a:pt x="1709043" y="1564706"/>
                  <a:pt x="1709149" y="1565167"/>
                </a:cubicBezTo>
                <a:cubicBezTo>
                  <a:pt x="1709514" y="1566610"/>
                  <a:pt x="1709597" y="1568205"/>
                  <a:pt x="1709302" y="1569695"/>
                </a:cubicBezTo>
                <a:cubicBezTo>
                  <a:pt x="1709255" y="1569931"/>
                  <a:pt x="1709208" y="1570180"/>
                  <a:pt x="1709138" y="1570404"/>
                </a:cubicBezTo>
                <a:cubicBezTo>
                  <a:pt x="1709020" y="1570794"/>
                  <a:pt x="1708843" y="1571149"/>
                  <a:pt x="1708655" y="1571504"/>
                </a:cubicBezTo>
                <a:cubicBezTo>
                  <a:pt x="1708573" y="1571681"/>
                  <a:pt x="1708525" y="1571894"/>
                  <a:pt x="1708420" y="1572059"/>
                </a:cubicBezTo>
                <a:cubicBezTo>
                  <a:pt x="1708314" y="1572225"/>
                  <a:pt x="1708161" y="1572296"/>
                  <a:pt x="1708008" y="1572378"/>
                </a:cubicBezTo>
                <a:cubicBezTo>
                  <a:pt x="1707337" y="1572733"/>
                  <a:pt x="1706407" y="1572308"/>
                  <a:pt x="1706442" y="1571421"/>
                </a:cubicBezTo>
                <a:cubicBezTo>
                  <a:pt x="1706442" y="1571326"/>
                  <a:pt x="1706454" y="1571244"/>
                  <a:pt x="1706466" y="1571149"/>
                </a:cubicBezTo>
                <a:cubicBezTo>
                  <a:pt x="1706466" y="1571149"/>
                  <a:pt x="1706466" y="1571149"/>
                  <a:pt x="1706466" y="1571137"/>
                </a:cubicBezTo>
                <a:cubicBezTo>
                  <a:pt x="1706513" y="1569991"/>
                  <a:pt x="1706607" y="1568903"/>
                  <a:pt x="1706666" y="1567815"/>
                </a:cubicBezTo>
                <a:cubicBezTo>
                  <a:pt x="1706724" y="1566834"/>
                  <a:pt x="1706701" y="1565829"/>
                  <a:pt x="1706595" y="1564777"/>
                </a:cubicBezTo>
                <a:cubicBezTo>
                  <a:pt x="1706583" y="1564635"/>
                  <a:pt x="1706607" y="1564493"/>
                  <a:pt x="1706583" y="1564352"/>
                </a:cubicBezTo>
                <a:cubicBezTo>
                  <a:pt x="1706536" y="1564009"/>
                  <a:pt x="1706630" y="1563737"/>
                  <a:pt x="1706807" y="1563536"/>
                </a:cubicBezTo>
                <a:cubicBezTo>
                  <a:pt x="1707301" y="1562945"/>
                  <a:pt x="1708443" y="1562945"/>
                  <a:pt x="1708784" y="1563831"/>
                </a:cubicBezTo>
                <a:close/>
                <a:moveTo>
                  <a:pt x="1355711" y="1237835"/>
                </a:moveTo>
                <a:cubicBezTo>
                  <a:pt x="1356453" y="1238592"/>
                  <a:pt x="1355735" y="1240105"/>
                  <a:pt x="1354652" y="1239538"/>
                </a:cubicBezTo>
                <a:cubicBezTo>
                  <a:pt x="1345364" y="1234703"/>
                  <a:pt x="1337135" y="1228094"/>
                  <a:pt x="1326964" y="1225044"/>
                </a:cubicBezTo>
                <a:cubicBezTo>
                  <a:pt x="1319631" y="1222845"/>
                  <a:pt x="1334910" y="1216426"/>
                  <a:pt x="1355711" y="1237835"/>
                </a:cubicBezTo>
                <a:close/>
                <a:moveTo>
                  <a:pt x="1683251" y="1537090"/>
                </a:moveTo>
                <a:cubicBezTo>
                  <a:pt x="1684440" y="1538131"/>
                  <a:pt x="1685593" y="1539218"/>
                  <a:pt x="1686723" y="1540341"/>
                </a:cubicBezTo>
                <a:cubicBezTo>
                  <a:pt x="1687206" y="1540814"/>
                  <a:pt x="1687677" y="1541287"/>
                  <a:pt x="1688148" y="1541760"/>
                </a:cubicBezTo>
                <a:cubicBezTo>
                  <a:pt x="1688407" y="1542044"/>
                  <a:pt x="1688654" y="1542328"/>
                  <a:pt x="1688913" y="1542611"/>
                </a:cubicBezTo>
                <a:cubicBezTo>
                  <a:pt x="1689572" y="1543309"/>
                  <a:pt x="1690208" y="1544006"/>
                  <a:pt x="1690832" y="1544727"/>
                </a:cubicBezTo>
                <a:cubicBezTo>
                  <a:pt x="1691550" y="1545555"/>
                  <a:pt x="1692244" y="1546406"/>
                  <a:pt x="1692915" y="1547269"/>
                </a:cubicBezTo>
                <a:cubicBezTo>
                  <a:pt x="1692915" y="1547281"/>
                  <a:pt x="1692927" y="1547293"/>
                  <a:pt x="1692939" y="1547304"/>
                </a:cubicBezTo>
                <a:cubicBezTo>
                  <a:pt x="1693245" y="1547706"/>
                  <a:pt x="1693527" y="1548120"/>
                  <a:pt x="1693822" y="1548522"/>
                </a:cubicBezTo>
                <a:cubicBezTo>
                  <a:pt x="1693951" y="1548688"/>
                  <a:pt x="1694069" y="1548865"/>
                  <a:pt x="1694187" y="1549030"/>
                </a:cubicBezTo>
                <a:cubicBezTo>
                  <a:pt x="1694622" y="1549633"/>
                  <a:pt x="1695058" y="1550224"/>
                  <a:pt x="1695458" y="1550839"/>
                </a:cubicBezTo>
                <a:cubicBezTo>
                  <a:pt x="1696035" y="1551714"/>
                  <a:pt x="1696565" y="1552601"/>
                  <a:pt x="1697071" y="1553499"/>
                </a:cubicBezTo>
                <a:cubicBezTo>
                  <a:pt x="1697141" y="1553641"/>
                  <a:pt x="1697235" y="1553771"/>
                  <a:pt x="1697318" y="1553913"/>
                </a:cubicBezTo>
                <a:cubicBezTo>
                  <a:pt x="1697683" y="1554575"/>
                  <a:pt x="1697141" y="1555059"/>
                  <a:pt x="1696541" y="1555119"/>
                </a:cubicBezTo>
                <a:cubicBezTo>
                  <a:pt x="1696247" y="1555154"/>
                  <a:pt x="1695941" y="1555107"/>
                  <a:pt x="1695717" y="1554870"/>
                </a:cubicBezTo>
                <a:cubicBezTo>
                  <a:pt x="1695340" y="1554468"/>
                  <a:pt x="1695011" y="1554019"/>
                  <a:pt x="1694646" y="1553617"/>
                </a:cubicBezTo>
                <a:cubicBezTo>
                  <a:pt x="1694375" y="1553310"/>
                  <a:pt x="1694116" y="1552991"/>
                  <a:pt x="1693845" y="1552683"/>
                </a:cubicBezTo>
                <a:cubicBezTo>
                  <a:pt x="1693551" y="1552352"/>
                  <a:pt x="1693268" y="1552010"/>
                  <a:pt x="1692974" y="1551667"/>
                </a:cubicBezTo>
                <a:cubicBezTo>
                  <a:pt x="1692856" y="1551513"/>
                  <a:pt x="1692727" y="1551383"/>
                  <a:pt x="1692609" y="1551229"/>
                </a:cubicBezTo>
                <a:cubicBezTo>
                  <a:pt x="1691656" y="1550094"/>
                  <a:pt x="1690643" y="1548995"/>
                  <a:pt x="1689701" y="1547848"/>
                </a:cubicBezTo>
                <a:cubicBezTo>
                  <a:pt x="1689548" y="1547671"/>
                  <a:pt x="1689395" y="1547505"/>
                  <a:pt x="1689242" y="1547328"/>
                </a:cubicBezTo>
                <a:cubicBezTo>
                  <a:pt x="1688407" y="1546311"/>
                  <a:pt x="1687536" y="1545318"/>
                  <a:pt x="1686641" y="1544337"/>
                </a:cubicBezTo>
                <a:cubicBezTo>
                  <a:pt x="1686158" y="1543793"/>
                  <a:pt x="1685723" y="1543202"/>
                  <a:pt x="1685205" y="1542682"/>
                </a:cubicBezTo>
                <a:cubicBezTo>
                  <a:pt x="1685193" y="1542670"/>
                  <a:pt x="1685181" y="1542659"/>
                  <a:pt x="1685169" y="1542647"/>
                </a:cubicBezTo>
                <a:cubicBezTo>
                  <a:pt x="1685169" y="1542635"/>
                  <a:pt x="1685158" y="1542635"/>
                  <a:pt x="1685158" y="1542623"/>
                </a:cubicBezTo>
                <a:cubicBezTo>
                  <a:pt x="1684004" y="1541453"/>
                  <a:pt x="1682803" y="1540330"/>
                  <a:pt x="1681614" y="1539207"/>
                </a:cubicBezTo>
                <a:cubicBezTo>
                  <a:pt x="1681297" y="1538899"/>
                  <a:pt x="1680979" y="1538580"/>
                  <a:pt x="1680661" y="1538284"/>
                </a:cubicBezTo>
                <a:cubicBezTo>
                  <a:pt x="1679696" y="1537374"/>
                  <a:pt x="1678730" y="1536464"/>
                  <a:pt x="1677753" y="1535577"/>
                </a:cubicBezTo>
                <a:cubicBezTo>
                  <a:pt x="1677694" y="1535518"/>
                  <a:pt x="1677624" y="1535459"/>
                  <a:pt x="1677565" y="1535400"/>
                </a:cubicBezTo>
                <a:cubicBezTo>
                  <a:pt x="1676811" y="1534714"/>
                  <a:pt x="1676070" y="1534017"/>
                  <a:pt x="1675316" y="1533331"/>
                </a:cubicBezTo>
                <a:lnTo>
                  <a:pt x="1675316" y="1533319"/>
                </a:lnTo>
                <a:cubicBezTo>
                  <a:pt x="1675128" y="1533142"/>
                  <a:pt x="1674928" y="1532977"/>
                  <a:pt x="1674740" y="1532799"/>
                </a:cubicBezTo>
                <a:cubicBezTo>
                  <a:pt x="1673939" y="1532043"/>
                  <a:pt x="1674987" y="1530553"/>
                  <a:pt x="1675917" y="1531203"/>
                </a:cubicBezTo>
                <a:cubicBezTo>
                  <a:pt x="1676282" y="1531475"/>
                  <a:pt x="1676658" y="1531771"/>
                  <a:pt x="1677035" y="1532043"/>
                </a:cubicBezTo>
                <a:cubicBezTo>
                  <a:pt x="1677883" y="1532669"/>
                  <a:pt x="1678730" y="1533319"/>
                  <a:pt x="1679590" y="1533993"/>
                </a:cubicBezTo>
                <a:cubicBezTo>
                  <a:pt x="1679672" y="1534064"/>
                  <a:pt x="1679743" y="1534135"/>
                  <a:pt x="1679825" y="1534194"/>
                </a:cubicBezTo>
                <a:cubicBezTo>
                  <a:pt x="1680896" y="1535045"/>
                  <a:pt x="1681944" y="1535932"/>
                  <a:pt x="1682992" y="1536854"/>
                </a:cubicBezTo>
                <a:cubicBezTo>
                  <a:pt x="1683074" y="1536937"/>
                  <a:pt x="1683168" y="1537008"/>
                  <a:pt x="1683251" y="1537090"/>
                </a:cubicBezTo>
                <a:close/>
                <a:moveTo>
                  <a:pt x="1295286" y="1178088"/>
                </a:moveTo>
                <a:cubicBezTo>
                  <a:pt x="1296558" y="1178018"/>
                  <a:pt x="1297723" y="1179483"/>
                  <a:pt x="1296687" y="1180772"/>
                </a:cubicBezTo>
                <a:cubicBezTo>
                  <a:pt x="1296251" y="1181304"/>
                  <a:pt x="1295792" y="1181919"/>
                  <a:pt x="1295310" y="1182533"/>
                </a:cubicBezTo>
                <a:cubicBezTo>
                  <a:pt x="1292908" y="1185714"/>
                  <a:pt x="1290048" y="1189579"/>
                  <a:pt x="1286528" y="1190797"/>
                </a:cubicBezTo>
                <a:cubicBezTo>
                  <a:pt x="1286457" y="1190821"/>
                  <a:pt x="1286375" y="1190868"/>
                  <a:pt x="1286304" y="1190891"/>
                </a:cubicBezTo>
                <a:cubicBezTo>
                  <a:pt x="1285363" y="1191175"/>
                  <a:pt x="1284209" y="1190253"/>
                  <a:pt x="1284550" y="1189236"/>
                </a:cubicBezTo>
                <a:cubicBezTo>
                  <a:pt x="1284950" y="1188019"/>
                  <a:pt x="1285657" y="1186919"/>
                  <a:pt x="1286493" y="1185879"/>
                </a:cubicBezTo>
                <a:cubicBezTo>
                  <a:pt x="1288682" y="1183195"/>
                  <a:pt x="1291919" y="1180985"/>
                  <a:pt x="1294168" y="1178609"/>
                </a:cubicBezTo>
                <a:cubicBezTo>
                  <a:pt x="1294509" y="1178254"/>
                  <a:pt x="1294909" y="1178100"/>
                  <a:pt x="1295286" y="1178088"/>
                </a:cubicBezTo>
                <a:close/>
                <a:moveTo>
                  <a:pt x="1592797" y="1448097"/>
                </a:moveTo>
                <a:cubicBezTo>
                  <a:pt x="1594539" y="1447600"/>
                  <a:pt x="1592479" y="1452908"/>
                  <a:pt x="1592314" y="1454634"/>
                </a:cubicBezTo>
                <a:cubicBezTo>
                  <a:pt x="1592114" y="1456656"/>
                  <a:pt x="1592644" y="1459812"/>
                  <a:pt x="1591290" y="1461396"/>
                </a:cubicBezTo>
                <a:lnTo>
                  <a:pt x="1591290" y="1461408"/>
                </a:lnTo>
                <a:cubicBezTo>
                  <a:pt x="1590913" y="1461845"/>
                  <a:pt x="1590195" y="1461751"/>
                  <a:pt x="1589889" y="1461290"/>
                </a:cubicBezTo>
                <a:cubicBezTo>
                  <a:pt x="1588641" y="1459386"/>
                  <a:pt x="1589748" y="1455414"/>
                  <a:pt x="1590207" y="1453322"/>
                </a:cubicBezTo>
                <a:cubicBezTo>
                  <a:pt x="1590572" y="1451631"/>
                  <a:pt x="1590866" y="1448664"/>
                  <a:pt x="1592797" y="1448097"/>
                </a:cubicBezTo>
                <a:close/>
                <a:moveTo>
                  <a:pt x="997644" y="896187"/>
                </a:moveTo>
                <a:lnTo>
                  <a:pt x="988249" y="889968"/>
                </a:lnTo>
                <a:lnTo>
                  <a:pt x="988246" y="889964"/>
                </a:lnTo>
                <a:lnTo>
                  <a:pt x="988246" y="889965"/>
                </a:lnTo>
                <a:lnTo>
                  <a:pt x="988249" y="889968"/>
                </a:lnTo>
                <a:lnTo>
                  <a:pt x="1002099" y="902993"/>
                </a:lnTo>
                <a:cubicBezTo>
                  <a:pt x="1002457" y="903122"/>
                  <a:pt x="1002746" y="903316"/>
                  <a:pt x="1003118" y="903431"/>
                </a:cubicBezTo>
                <a:cubicBezTo>
                  <a:pt x="1002783" y="903174"/>
                  <a:pt x="1002551" y="902806"/>
                  <a:pt x="1002242" y="902521"/>
                </a:cubicBezTo>
                <a:cubicBezTo>
                  <a:pt x="1000338" y="900769"/>
                  <a:pt x="998804" y="898627"/>
                  <a:pt x="997644" y="896187"/>
                </a:cubicBezTo>
                <a:close/>
                <a:moveTo>
                  <a:pt x="1741205" y="1581351"/>
                </a:moveTo>
                <a:cubicBezTo>
                  <a:pt x="1740027" y="1582817"/>
                  <a:pt x="1738886" y="1584354"/>
                  <a:pt x="1737885" y="1586033"/>
                </a:cubicBezTo>
                <a:cubicBezTo>
                  <a:pt x="1737838" y="1586115"/>
                  <a:pt x="1737755" y="1586104"/>
                  <a:pt x="1737697" y="1586175"/>
                </a:cubicBezTo>
                <a:cubicBezTo>
                  <a:pt x="1736154" y="1588007"/>
                  <a:pt x="1735484" y="1592062"/>
                  <a:pt x="1734695" y="1594332"/>
                </a:cubicBezTo>
                <a:cubicBezTo>
                  <a:pt x="1734530" y="1594828"/>
                  <a:pt x="1734424" y="1595171"/>
                  <a:pt x="1734271" y="1595632"/>
                </a:cubicBezTo>
                <a:cubicBezTo>
                  <a:pt x="1737178" y="1592854"/>
                  <a:pt x="1739167" y="1587617"/>
                  <a:pt x="1741205" y="1581351"/>
                </a:cubicBezTo>
                <a:close/>
                <a:moveTo>
                  <a:pt x="858195" y="765079"/>
                </a:moveTo>
                <a:cubicBezTo>
                  <a:pt x="857219" y="768300"/>
                  <a:pt x="852331" y="766654"/>
                  <a:pt x="850165" y="767709"/>
                </a:cubicBezTo>
                <a:cubicBezTo>
                  <a:pt x="847027" y="769254"/>
                  <a:pt x="849638" y="776543"/>
                  <a:pt x="849643" y="779965"/>
                </a:cubicBezTo>
                <a:cubicBezTo>
                  <a:pt x="849648" y="783504"/>
                  <a:pt x="846591" y="786834"/>
                  <a:pt x="847279" y="790406"/>
                </a:cubicBezTo>
                <a:cubicBezTo>
                  <a:pt x="847540" y="791773"/>
                  <a:pt x="848477" y="793495"/>
                  <a:pt x="848373" y="794882"/>
                </a:cubicBezTo>
                <a:cubicBezTo>
                  <a:pt x="848266" y="796312"/>
                  <a:pt x="847209" y="796440"/>
                  <a:pt x="846625" y="797596"/>
                </a:cubicBezTo>
                <a:cubicBezTo>
                  <a:pt x="845581" y="799677"/>
                  <a:pt x="846970" y="801576"/>
                  <a:pt x="847752" y="803339"/>
                </a:cubicBezTo>
                <a:cubicBezTo>
                  <a:pt x="848160" y="804266"/>
                  <a:pt x="849922" y="810499"/>
                  <a:pt x="849371" y="811196"/>
                </a:cubicBezTo>
                <a:cubicBezTo>
                  <a:pt x="851993" y="807903"/>
                  <a:pt x="853512" y="806528"/>
                  <a:pt x="852432" y="802325"/>
                </a:cubicBezTo>
                <a:cubicBezTo>
                  <a:pt x="852332" y="801925"/>
                  <a:pt x="856874" y="769436"/>
                  <a:pt x="858195" y="765079"/>
                </a:cubicBezTo>
                <a:close/>
                <a:moveTo>
                  <a:pt x="1760462" y="1596980"/>
                </a:moveTo>
                <a:cubicBezTo>
                  <a:pt x="1758119" y="1598103"/>
                  <a:pt x="1755576" y="1598966"/>
                  <a:pt x="1752869" y="1599604"/>
                </a:cubicBezTo>
                <a:cubicBezTo>
                  <a:pt x="1753693" y="1599711"/>
                  <a:pt x="1754505" y="1599805"/>
                  <a:pt x="1755306" y="1599982"/>
                </a:cubicBezTo>
                <a:cubicBezTo>
                  <a:pt x="1756542" y="1600254"/>
                  <a:pt x="1757766" y="1600574"/>
                  <a:pt x="1758955" y="1600975"/>
                </a:cubicBezTo>
                <a:cubicBezTo>
                  <a:pt x="1758943" y="1600834"/>
                  <a:pt x="1758978" y="1600715"/>
                  <a:pt x="1758978" y="1600574"/>
                </a:cubicBezTo>
                <a:cubicBezTo>
                  <a:pt x="1758943" y="1599120"/>
                  <a:pt x="1759485" y="1597854"/>
                  <a:pt x="1760462" y="1596980"/>
                </a:cubicBezTo>
                <a:close/>
                <a:moveTo>
                  <a:pt x="1626476" y="1471325"/>
                </a:moveTo>
                <a:cubicBezTo>
                  <a:pt x="1626806" y="1471171"/>
                  <a:pt x="1627253" y="1471585"/>
                  <a:pt x="1626924" y="1471881"/>
                </a:cubicBezTo>
                <a:cubicBezTo>
                  <a:pt x="1626358" y="1472389"/>
                  <a:pt x="1625852" y="1472862"/>
                  <a:pt x="1625358" y="1473323"/>
                </a:cubicBezTo>
                <a:cubicBezTo>
                  <a:pt x="1624581" y="1474056"/>
                  <a:pt x="1623792" y="1474741"/>
                  <a:pt x="1622898" y="1475404"/>
                </a:cubicBezTo>
                <a:cubicBezTo>
                  <a:pt x="1622592" y="1475628"/>
                  <a:pt x="1622297" y="1475853"/>
                  <a:pt x="1621956" y="1476077"/>
                </a:cubicBezTo>
                <a:cubicBezTo>
                  <a:pt x="1620966" y="1476728"/>
                  <a:pt x="1620096" y="1477437"/>
                  <a:pt x="1619166" y="1477945"/>
                </a:cubicBezTo>
                <a:cubicBezTo>
                  <a:pt x="1618365" y="1478394"/>
                  <a:pt x="1617541" y="1478702"/>
                  <a:pt x="1616529" y="1478655"/>
                </a:cubicBezTo>
                <a:cubicBezTo>
                  <a:pt x="1616093" y="1478631"/>
                  <a:pt x="1615740" y="1478075"/>
                  <a:pt x="1615940" y="1477673"/>
                </a:cubicBezTo>
                <a:cubicBezTo>
                  <a:pt x="1616282" y="1476952"/>
                  <a:pt x="1616800" y="1476456"/>
                  <a:pt x="1617353" y="1476018"/>
                </a:cubicBezTo>
                <a:cubicBezTo>
                  <a:pt x="1618295" y="1475297"/>
                  <a:pt x="1619412" y="1474813"/>
                  <a:pt x="1620531" y="1474151"/>
                </a:cubicBezTo>
                <a:cubicBezTo>
                  <a:pt x="1620720" y="1474044"/>
                  <a:pt x="1620895" y="1473985"/>
                  <a:pt x="1621073" y="1473879"/>
                </a:cubicBezTo>
                <a:cubicBezTo>
                  <a:pt x="1622038" y="1473358"/>
                  <a:pt x="1622980" y="1472886"/>
                  <a:pt x="1623934" y="1472472"/>
                </a:cubicBezTo>
                <a:cubicBezTo>
                  <a:pt x="1624769" y="1472093"/>
                  <a:pt x="1625605" y="1471739"/>
                  <a:pt x="1626476" y="1471325"/>
                </a:cubicBezTo>
                <a:close/>
                <a:moveTo>
                  <a:pt x="1706796" y="1544362"/>
                </a:moveTo>
                <a:cubicBezTo>
                  <a:pt x="1707161" y="1544645"/>
                  <a:pt x="1707502" y="1545035"/>
                  <a:pt x="1707855" y="1545378"/>
                </a:cubicBezTo>
                <a:cubicBezTo>
                  <a:pt x="1708561" y="1546052"/>
                  <a:pt x="1709244" y="1546820"/>
                  <a:pt x="1709915" y="1547671"/>
                </a:cubicBezTo>
                <a:cubicBezTo>
                  <a:pt x="1711163" y="1549291"/>
                  <a:pt x="1712305" y="1551146"/>
                  <a:pt x="1713270" y="1553168"/>
                </a:cubicBezTo>
                <a:cubicBezTo>
                  <a:pt x="1713341" y="1553322"/>
                  <a:pt x="1713411" y="1553488"/>
                  <a:pt x="1713482" y="1553641"/>
                </a:cubicBezTo>
                <a:cubicBezTo>
                  <a:pt x="1714153" y="1555095"/>
                  <a:pt x="1714742" y="1556573"/>
                  <a:pt x="1715201" y="1558086"/>
                </a:cubicBezTo>
                <a:cubicBezTo>
                  <a:pt x="1715260" y="1558287"/>
                  <a:pt x="1715342" y="1558488"/>
                  <a:pt x="1715401" y="1558690"/>
                </a:cubicBezTo>
                <a:cubicBezTo>
                  <a:pt x="1715472" y="1558949"/>
                  <a:pt x="1715519" y="1559198"/>
                  <a:pt x="1715577" y="1559458"/>
                </a:cubicBezTo>
                <a:cubicBezTo>
                  <a:pt x="1716225" y="1561952"/>
                  <a:pt x="1716484" y="1564399"/>
                  <a:pt x="1716343" y="1566622"/>
                </a:cubicBezTo>
                <a:cubicBezTo>
                  <a:pt x="1716343" y="1566645"/>
                  <a:pt x="1716331" y="1566680"/>
                  <a:pt x="1716331" y="1566705"/>
                </a:cubicBezTo>
                <a:cubicBezTo>
                  <a:pt x="1716284" y="1567330"/>
                  <a:pt x="1716272" y="1567969"/>
                  <a:pt x="1716154" y="1568548"/>
                </a:cubicBezTo>
                <a:cubicBezTo>
                  <a:pt x="1716013" y="1569223"/>
                  <a:pt x="1715425" y="1569435"/>
                  <a:pt x="1714848" y="1569365"/>
                </a:cubicBezTo>
                <a:cubicBezTo>
                  <a:pt x="1714494" y="1569317"/>
                  <a:pt x="1714153" y="1569163"/>
                  <a:pt x="1713929" y="1568892"/>
                </a:cubicBezTo>
                <a:cubicBezTo>
                  <a:pt x="1713729" y="1568667"/>
                  <a:pt x="1713612" y="1568382"/>
                  <a:pt x="1713635" y="1568041"/>
                </a:cubicBezTo>
                <a:cubicBezTo>
                  <a:pt x="1713671" y="1567685"/>
                  <a:pt x="1713635" y="1567355"/>
                  <a:pt x="1713647" y="1567012"/>
                </a:cubicBezTo>
                <a:cubicBezTo>
                  <a:pt x="1713659" y="1566728"/>
                  <a:pt x="1713659" y="1566444"/>
                  <a:pt x="1713659" y="1566160"/>
                </a:cubicBezTo>
                <a:cubicBezTo>
                  <a:pt x="1713659" y="1564234"/>
                  <a:pt x="1713388" y="1562366"/>
                  <a:pt x="1712905" y="1560580"/>
                </a:cubicBezTo>
                <a:cubicBezTo>
                  <a:pt x="1712776" y="1560073"/>
                  <a:pt x="1712658" y="1559563"/>
                  <a:pt x="1712493" y="1559080"/>
                </a:cubicBezTo>
                <a:cubicBezTo>
                  <a:pt x="1712399" y="1558772"/>
                  <a:pt x="1712270" y="1558488"/>
                  <a:pt x="1712164" y="1558205"/>
                </a:cubicBezTo>
                <a:cubicBezTo>
                  <a:pt x="1711245" y="1555746"/>
                  <a:pt x="1710009" y="1553382"/>
                  <a:pt x="1708609" y="1551111"/>
                </a:cubicBezTo>
                <a:cubicBezTo>
                  <a:pt x="1707996" y="1550131"/>
                  <a:pt x="1707373" y="1549172"/>
                  <a:pt x="1706725" y="1548215"/>
                </a:cubicBezTo>
                <a:cubicBezTo>
                  <a:pt x="1706195" y="1547435"/>
                  <a:pt x="1705666" y="1546666"/>
                  <a:pt x="1705136" y="1545897"/>
                </a:cubicBezTo>
                <a:cubicBezTo>
                  <a:pt x="1704383" y="1544811"/>
                  <a:pt x="1705783" y="1543558"/>
                  <a:pt x="1706796" y="1544362"/>
                </a:cubicBezTo>
                <a:close/>
                <a:moveTo>
                  <a:pt x="1253544" y="1125434"/>
                </a:moveTo>
                <a:cubicBezTo>
                  <a:pt x="1254133" y="1130541"/>
                  <a:pt x="1256110" y="1137835"/>
                  <a:pt x="1252649" y="1142375"/>
                </a:cubicBezTo>
                <a:cubicBezTo>
                  <a:pt x="1251837" y="1143451"/>
                  <a:pt x="1250472" y="1143214"/>
                  <a:pt x="1250001" y="1141973"/>
                </a:cubicBezTo>
                <a:cubicBezTo>
                  <a:pt x="1248152" y="1137185"/>
                  <a:pt x="1249989" y="1130423"/>
                  <a:pt x="1250436" y="1125470"/>
                </a:cubicBezTo>
                <a:cubicBezTo>
                  <a:pt x="1250589" y="1123697"/>
                  <a:pt x="1253332" y="1123661"/>
                  <a:pt x="1253544" y="1125434"/>
                </a:cubicBezTo>
                <a:close/>
                <a:moveTo>
                  <a:pt x="1677472" y="1516568"/>
                </a:moveTo>
                <a:cubicBezTo>
                  <a:pt x="1677178" y="1516556"/>
                  <a:pt x="1676907" y="1516580"/>
                  <a:pt x="1676624" y="1516580"/>
                </a:cubicBezTo>
                <a:cubicBezTo>
                  <a:pt x="1676589" y="1516580"/>
                  <a:pt x="1676554" y="1516580"/>
                  <a:pt x="1676518" y="1516580"/>
                </a:cubicBezTo>
                <a:cubicBezTo>
                  <a:pt x="1676554" y="1516580"/>
                  <a:pt x="1676577" y="1516592"/>
                  <a:pt x="1676612" y="1516592"/>
                </a:cubicBezTo>
                <a:cubicBezTo>
                  <a:pt x="1676730" y="1516592"/>
                  <a:pt x="1676848" y="1516616"/>
                  <a:pt x="1676966" y="1516616"/>
                </a:cubicBezTo>
                <a:cubicBezTo>
                  <a:pt x="1677142" y="1516616"/>
                  <a:pt x="1677295" y="1516568"/>
                  <a:pt x="1677472" y="1516568"/>
                </a:cubicBezTo>
                <a:close/>
                <a:moveTo>
                  <a:pt x="1632892" y="1474400"/>
                </a:moveTo>
                <a:cubicBezTo>
                  <a:pt x="1631797" y="1475488"/>
                  <a:pt x="1630643" y="1476552"/>
                  <a:pt x="1629443" y="1477592"/>
                </a:cubicBezTo>
                <a:cubicBezTo>
                  <a:pt x="1630231" y="1478715"/>
                  <a:pt x="1630891" y="1479850"/>
                  <a:pt x="1631350" y="1480902"/>
                </a:cubicBezTo>
                <a:cubicBezTo>
                  <a:pt x="1631750" y="1481812"/>
                  <a:pt x="1630432" y="1482794"/>
                  <a:pt x="1629725" y="1482037"/>
                </a:cubicBezTo>
                <a:cubicBezTo>
                  <a:pt x="1628866" y="1481115"/>
                  <a:pt x="1628054" y="1480276"/>
                  <a:pt x="1627265" y="1479495"/>
                </a:cubicBezTo>
                <a:cubicBezTo>
                  <a:pt x="1625028" y="1481292"/>
                  <a:pt x="1622627" y="1482983"/>
                  <a:pt x="1620155" y="1484591"/>
                </a:cubicBezTo>
                <a:cubicBezTo>
                  <a:pt x="1618989" y="1485359"/>
                  <a:pt x="1617824" y="1486115"/>
                  <a:pt x="1616623" y="1486837"/>
                </a:cubicBezTo>
                <a:cubicBezTo>
                  <a:pt x="1616176" y="1487097"/>
                  <a:pt x="1615717" y="1487333"/>
                  <a:pt x="1615269" y="1487581"/>
                </a:cubicBezTo>
                <a:cubicBezTo>
                  <a:pt x="1614163" y="1488220"/>
                  <a:pt x="1613068" y="1488846"/>
                  <a:pt x="1611938" y="1489437"/>
                </a:cubicBezTo>
                <a:cubicBezTo>
                  <a:pt x="1610949" y="1489957"/>
                  <a:pt x="1609949" y="1490407"/>
                  <a:pt x="1608948" y="1490892"/>
                </a:cubicBezTo>
                <a:lnTo>
                  <a:pt x="1608960" y="1490903"/>
                </a:lnTo>
                <a:cubicBezTo>
                  <a:pt x="1607665" y="1491518"/>
                  <a:pt x="1606382" y="1492133"/>
                  <a:pt x="1605075" y="1492688"/>
                </a:cubicBezTo>
                <a:cubicBezTo>
                  <a:pt x="1603239" y="1493469"/>
                  <a:pt x="1601414" y="1494202"/>
                  <a:pt x="1599578" y="1494852"/>
                </a:cubicBezTo>
                <a:cubicBezTo>
                  <a:pt x="1598907" y="1495088"/>
                  <a:pt x="1598247" y="1495277"/>
                  <a:pt x="1597588" y="1495490"/>
                </a:cubicBezTo>
                <a:cubicBezTo>
                  <a:pt x="1597659" y="1495573"/>
                  <a:pt x="1597753" y="1495620"/>
                  <a:pt x="1597824" y="1495703"/>
                </a:cubicBezTo>
                <a:cubicBezTo>
                  <a:pt x="1598565" y="1496601"/>
                  <a:pt x="1598271" y="1497441"/>
                  <a:pt x="1597388" y="1497819"/>
                </a:cubicBezTo>
                <a:cubicBezTo>
                  <a:pt x="1597482" y="1497902"/>
                  <a:pt x="1597600" y="1497973"/>
                  <a:pt x="1597694" y="1498055"/>
                </a:cubicBezTo>
                <a:cubicBezTo>
                  <a:pt x="1597859" y="1498197"/>
                  <a:pt x="1597941" y="1498351"/>
                  <a:pt x="1598094" y="1498493"/>
                </a:cubicBezTo>
                <a:cubicBezTo>
                  <a:pt x="1598624" y="1498375"/>
                  <a:pt x="1599154" y="1498256"/>
                  <a:pt x="1599684" y="1498138"/>
                </a:cubicBezTo>
                <a:cubicBezTo>
                  <a:pt x="1600543" y="1497949"/>
                  <a:pt x="1601402" y="1497795"/>
                  <a:pt x="1602262" y="1497630"/>
                </a:cubicBezTo>
                <a:cubicBezTo>
                  <a:pt x="1603780" y="1497334"/>
                  <a:pt x="1605287" y="1497133"/>
                  <a:pt x="1606806" y="1497003"/>
                </a:cubicBezTo>
                <a:cubicBezTo>
                  <a:pt x="1607700" y="1496921"/>
                  <a:pt x="1608595" y="1496838"/>
                  <a:pt x="1609478" y="1496838"/>
                </a:cubicBezTo>
                <a:cubicBezTo>
                  <a:pt x="1609572" y="1496838"/>
                  <a:pt x="1609678" y="1496826"/>
                  <a:pt x="1609784" y="1496826"/>
                </a:cubicBezTo>
                <a:cubicBezTo>
                  <a:pt x="1610855" y="1496838"/>
                  <a:pt x="1611903" y="1496944"/>
                  <a:pt x="1612951" y="1497086"/>
                </a:cubicBezTo>
                <a:cubicBezTo>
                  <a:pt x="1616058" y="1497535"/>
                  <a:pt x="1618978" y="1498587"/>
                  <a:pt x="1621579" y="1500207"/>
                </a:cubicBezTo>
                <a:cubicBezTo>
                  <a:pt x="1623969" y="1501708"/>
                  <a:pt x="1626076" y="1503706"/>
                  <a:pt x="1627807" y="1506212"/>
                </a:cubicBezTo>
                <a:cubicBezTo>
                  <a:pt x="1628054" y="1506555"/>
                  <a:pt x="1628313" y="1506874"/>
                  <a:pt x="1628548" y="1507253"/>
                </a:cubicBezTo>
                <a:cubicBezTo>
                  <a:pt x="1628548" y="1507253"/>
                  <a:pt x="1628548" y="1507265"/>
                  <a:pt x="1628548" y="1507265"/>
                </a:cubicBezTo>
                <a:cubicBezTo>
                  <a:pt x="1629419" y="1508683"/>
                  <a:pt x="1630055" y="1510043"/>
                  <a:pt x="1630608" y="1511402"/>
                </a:cubicBezTo>
                <a:cubicBezTo>
                  <a:pt x="1631138" y="1512738"/>
                  <a:pt x="1631585" y="1514062"/>
                  <a:pt x="1631868" y="1515374"/>
                </a:cubicBezTo>
                <a:cubicBezTo>
                  <a:pt x="1632021" y="1516072"/>
                  <a:pt x="1632115" y="1516757"/>
                  <a:pt x="1632209" y="1517455"/>
                </a:cubicBezTo>
                <a:cubicBezTo>
                  <a:pt x="1632327" y="1517419"/>
                  <a:pt x="1632433" y="1517384"/>
                  <a:pt x="1632539" y="1517348"/>
                </a:cubicBezTo>
                <a:cubicBezTo>
                  <a:pt x="1632927" y="1517207"/>
                  <a:pt x="1633304" y="1517112"/>
                  <a:pt x="1633692" y="1516958"/>
                </a:cubicBezTo>
                <a:cubicBezTo>
                  <a:pt x="1634199" y="1516675"/>
                  <a:pt x="1634728" y="1516438"/>
                  <a:pt x="1635246" y="1516166"/>
                </a:cubicBezTo>
                <a:cubicBezTo>
                  <a:pt x="1636553" y="1515481"/>
                  <a:pt x="1637871" y="1514925"/>
                  <a:pt x="1639225" y="1514488"/>
                </a:cubicBezTo>
                <a:cubicBezTo>
                  <a:pt x="1639390" y="1514440"/>
                  <a:pt x="1639543" y="1514381"/>
                  <a:pt x="1639696" y="1514334"/>
                </a:cubicBezTo>
                <a:cubicBezTo>
                  <a:pt x="1640037" y="1514239"/>
                  <a:pt x="1640367" y="1514086"/>
                  <a:pt x="1640708" y="1514015"/>
                </a:cubicBezTo>
                <a:cubicBezTo>
                  <a:pt x="1640814" y="1513979"/>
                  <a:pt x="1640920" y="1513932"/>
                  <a:pt x="1641026" y="1513908"/>
                </a:cubicBezTo>
                <a:cubicBezTo>
                  <a:pt x="1641356" y="1513837"/>
                  <a:pt x="1641686" y="1513778"/>
                  <a:pt x="1642015" y="1513719"/>
                </a:cubicBezTo>
                <a:cubicBezTo>
                  <a:pt x="1642745" y="1513577"/>
                  <a:pt x="1643487" y="1513459"/>
                  <a:pt x="1644240" y="1513353"/>
                </a:cubicBezTo>
                <a:cubicBezTo>
                  <a:pt x="1645052" y="1513246"/>
                  <a:pt x="1645853" y="1513175"/>
                  <a:pt x="1646653" y="1513152"/>
                </a:cubicBezTo>
                <a:cubicBezTo>
                  <a:pt x="1647301" y="1513128"/>
                  <a:pt x="1647948" y="1513140"/>
                  <a:pt x="1648572" y="1513199"/>
                </a:cubicBezTo>
                <a:cubicBezTo>
                  <a:pt x="1649608" y="1513294"/>
                  <a:pt x="1650597" y="1513506"/>
                  <a:pt x="1651527" y="1513885"/>
                </a:cubicBezTo>
                <a:cubicBezTo>
                  <a:pt x="1651880" y="1514038"/>
                  <a:pt x="1652209" y="1514216"/>
                  <a:pt x="1652539" y="1514417"/>
                </a:cubicBezTo>
                <a:cubicBezTo>
                  <a:pt x="1652574" y="1514440"/>
                  <a:pt x="1652610" y="1514452"/>
                  <a:pt x="1652645" y="1514476"/>
                </a:cubicBezTo>
                <a:cubicBezTo>
                  <a:pt x="1652763" y="1514547"/>
                  <a:pt x="1652892" y="1514594"/>
                  <a:pt x="1653010" y="1514677"/>
                </a:cubicBezTo>
                <a:cubicBezTo>
                  <a:pt x="1652998" y="1514606"/>
                  <a:pt x="1653010" y="1514535"/>
                  <a:pt x="1652998" y="1514464"/>
                </a:cubicBezTo>
                <a:cubicBezTo>
                  <a:pt x="1652987" y="1514346"/>
                  <a:pt x="1652998" y="1514216"/>
                  <a:pt x="1652987" y="1514098"/>
                </a:cubicBezTo>
                <a:cubicBezTo>
                  <a:pt x="1652951" y="1513672"/>
                  <a:pt x="1652928" y="1513258"/>
                  <a:pt x="1652939" y="1512832"/>
                </a:cubicBezTo>
                <a:cubicBezTo>
                  <a:pt x="1652939" y="1512809"/>
                  <a:pt x="1652928" y="1512785"/>
                  <a:pt x="1652928" y="1512762"/>
                </a:cubicBezTo>
                <a:cubicBezTo>
                  <a:pt x="1652975" y="1511591"/>
                  <a:pt x="1653151" y="1510409"/>
                  <a:pt x="1653387" y="1509239"/>
                </a:cubicBezTo>
                <a:cubicBezTo>
                  <a:pt x="1653398" y="1509168"/>
                  <a:pt x="1653410" y="1509085"/>
                  <a:pt x="1653422" y="1509026"/>
                </a:cubicBezTo>
                <a:cubicBezTo>
                  <a:pt x="1653551" y="1508364"/>
                  <a:pt x="1653693" y="1507714"/>
                  <a:pt x="1653834" y="1507064"/>
                </a:cubicBezTo>
                <a:cubicBezTo>
                  <a:pt x="1653563" y="1506295"/>
                  <a:pt x="1653316" y="1505515"/>
                  <a:pt x="1653104" y="1504735"/>
                </a:cubicBezTo>
                <a:cubicBezTo>
                  <a:pt x="1652939" y="1504108"/>
                  <a:pt x="1652786" y="1503482"/>
                  <a:pt x="1652645" y="1502843"/>
                </a:cubicBezTo>
                <a:cubicBezTo>
                  <a:pt x="1652433" y="1502512"/>
                  <a:pt x="1652257" y="1502193"/>
                  <a:pt x="1652055" y="1501862"/>
                </a:cubicBezTo>
                <a:cubicBezTo>
                  <a:pt x="1651680" y="1501236"/>
                  <a:pt x="1651327" y="1500609"/>
                  <a:pt x="1651009" y="1499994"/>
                </a:cubicBezTo>
                <a:cubicBezTo>
                  <a:pt x="1650420" y="1498918"/>
                  <a:pt x="1649902" y="1497843"/>
                  <a:pt x="1649420" y="1496790"/>
                </a:cubicBezTo>
                <a:cubicBezTo>
                  <a:pt x="1648654" y="1495147"/>
                  <a:pt x="1647960" y="1493540"/>
                  <a:pt x="1647218" y="1491920"/>
                </a:cubicBezTo>
                <a:cubicBezTo>
                  <a:pt x="1647159" y="1491802"/>
                  <a:pt x="1647101" y="1491684"/>
                  <a:pt x="1647053" y="1491577"/>
                </a:cubicBezTo>
                <a:cubicBezTo>
                  <a:pt x="1645829" y="1488953"/>
                  <a:pt x="1644393" y="1486305"/>
                  <a:pt x="1642227" y="1483503"/>
                </a:cubicBezTo>
                <a:cubicBezTo>
                  <a:pt x="1640049" y="1480689"/>
                  <a:pt x="1637142" y="1477698"/>
                  <a:pt x="1632892" y="1474400"/>
                </a:cubicBezTo>
                <a:close/>
                <a:moveTo>
                  <a:pt x="1601566" y="1442316"/>
                </a:moveTo>
                <a:cubicBezTo>
                  <a:pt x="1601566" y="1442328"/>
                  <a:pt x="1598352" y="1454552"/>
                  <a:pt x="1598352" y="1454552"/>
                </a:cubicBezTo>
                <a:cubicBezTo>
                  <a:pt x="1598176" y="1454930"/>
                  <a:pt x="1597599" y="1454835"/>
                  <a:pt x="1597446" y="1454504"/>
                </a:cubicBezTo>
                <a:cubicBezTo>
                  <a:pt x="1596398" y="1452329"/>
                  <a:pt x="1597175" y="1450059"/>
                  <a:pt x="1597104" y="1447707"/>
                </a:cubicBezTo>
                <a:cubicBezTo>
                  <a:pt x="1597046" y="1445614"/>
                  <a:pt x="1597481" y="1443569"/>
                  <a:pt x="1597858" y="1441524"/>
                </a:cubicBezTo>
                <a:cubicBezTo>
                  <a:pt x="1598293" y="1439101"/>
                  <a:pt x="1602143" y="1439916"/>
                  <a:pt x="1601566" y="1442316"/>
                </a:cubicBezTo>
                <a:close/>
                <a:moveTo>
                  <a:pt x="1358114" y="1217667"/>
                </a:moveTo>
                <a:cubicBezTo>
                  <a:pt x="1359220" y="1218034"/>
                  <a:pt x="1359632" y="1218861"/>
                  <a:pt x="1359597" y="1219736"/>
                </a:cubicBezTo>
                <a:cubicBezTo>
                  <a:pt x="1359597" y="1219807"/>
                  <a:pt x="1359597" y="1219878"/>
                  <a:pt x="1359597" y="1219937"/>
                </a:cubicBezTo>
                <a:cubicBezTo>
                  <a:pt x="1359397" y="1221474"/>
                  <a:pt x="1357808" y="1223011"/>
                  <a:pt x="1355877" y="1222337"/>
                </a:cubicBezTo>
                <a:cubicBezTo>
                  <a:pt x="1351863" y="1220918"/>
                  <a:pt x="1349038" y="1217750"/>
                  <a:pt x="1345800" y="1215149"/>
                </a:cubicBezTo>
                <a:cubicBezTo>
                  <a:pt x="1344623" y="1214215"/>
                  <a:pt x="1345765" y="1212359"/>
                  <a:pt x="1347119" y="1212927"/>
                </a:cubicBezTo>
                <a:cubicBezTo>
                  <a:pt x="1350839" y="1214464"/>
                  <a:pt x="1354300" y="1216391"/>
                  <a:pt x="1358114" y="1217667"/>
                </a:cubicBezTo>
                <a:close/>
                <a:moveTo>
                  <a:pt x="1545227" y="1390324"/>
                </a:moveTo>
                <a:cubicBezTo>
                  <a:pt x="1535268" y="1390773"/>
                  <a:pt x="1539871" y="1392866"/>
                  <a:pt x="1515456" y="1386482"/>
                </a:cubicBezTo>
                <a:cubicBezTo>
                  <a:pt x="1488098" y="1379306"/>
                  <a:pt x="1496539" y="1383751"/>
                  <a:pt x="1480282" y="1384200"/>
                </a:cubicBezTo>
                <a:cubicBezTo>
                  <a:pt x="1499964" y="1383668"/>
                  <a:pt x="1504956" y="1387771"/>
                  <a:pt x="1500423" y="1388610"/>
                </a:cubicBezTo>
                <a:cubicBezTo>
                  <a:pt x="1491030" y="1390324"/>
                  <a:pt x="1479281" y="1388882"/>
                  <a:pt x="1471794" y="1389733"/>
                </a:cubicBezTo>
                <a:cubicBezTo>
                  <a:pt x="1480541" y="1397240"/>
                  <a:pt x="1522331" y="1389118"/>
                  <a:pt x="1517069" y="1395833"/>
                </a:cubicBezTo>
                <a:cubicBezTo>
                  <a:pt x="1514667" y="1398907"/>
                  <a:pt x="1491418" y="1399710"/>
                  <a:pt x="1487451" y="1399533"/>
                </a:cubicBezTo>
                <a:cubicBezTo>
                  <a:pt x="1512384" y="1405196"/>
                  <a:pt x="1543002" y="1394911"/>
                  <a:pt x="1545227" y="1390324"/>
                </a:cubicBezTo>
                <a:close/>
                <a:moveTo>
                  <a:pt x="843998" y="742916"/>
                </a:moveTo>
                <a:cubicBezTo>
                  <a:pt x="844126" y="749074"/>
                  <a:pt x="844179" y="751454"/>
                  <a:pt x="846106" y="753984"/>
                </a:cubicBezTo>
                <a:cubicBezTo>
                  <a:pt x="846382" y="754346"/>
                  <a:pt x="846697" y="754711"/>
                  <a:pt x="847054" y="755089"/>
                </a:cubicBezTo>
                <a:cubicBezTo>
                  <a:pt x="847773" y="755853"/>
                  <a:pt x="848745" y="756725"/>
                  <a:pt x="849868" y="757701"/>
                </a:cubicBezTo>
                <a:cubicBezTo>
                  <a:pt x="850233" y="758017"/>
                  <a:pt x="850549" y="758301"/>
                  <a:pt x="850961" y="758652"/>
                </a:cubicBezTo>
                <a:cubicBezTo>
                  <a:pt x="851282" y="757945"/>
                  <a:pt x="851542" y="757276"/>
                  <a:pt x="851756" y="756634"/>
                </a:cubicBezTo>
                <a:cubicBezTo>
                  <a:pt x="852558" y="754234"/>
                  <a:pt x="852657" y="752273"/>
                  <a:pt x="852289" y="750658"/>
                </a:cubicBezTo>
                <a:cubicBezTo>
                  <a:pt x="851265" y="746157"/>
                  <a:pt x="846676" y="744311"/>
                  <a:pt x="843998" y="742916"/>
                </a:cubicBezTo>
                <a:close/>
                <a:moveTo>
                  <a:pt x="1776582" y="1602570"/>
                </a:moveTo>
                <a:cubicBezTo>
                  <a:pt x="1777982" y="1604779"/>
                  <a:pt x="1778120" y="1607140"/>
                  <a:pt x="1777366" y="1609038"/>
                </a:cubicBezTo>
                <a:cubicBezTo>
                  <a:pt x="1775624" y="1613412"/>
                  <a:pt x="1769149" y="1615315"/>
                  <a:pt x="1762404" y="1607288"/>
                </a:cubicBezTo>
                <a:cubicBezTo>
                  <a:pt x="1762027" y="1606851"/>
                  <a:pt x="1761662" y="1606272"/>
                  <a:pt x="1761286" y="1605775"/>
                </a:cubicBezTo>
                <a:cubicBezTo>
                  <a:pt x="1760862" y="1605184"/>
                  <a:pt x="1760426" y="1604676"/>
                  <a:pt x="1759991" y="1604014"/>
                </a:cubicBezTo>
                <a:cubicBezTo>
                  <a:pt x="1759791" y="1603706"/>
                  <a:pt x="1759720" y="1603399"/>
                  <a:pt x="1759567" y="1603092"/>
                </a:cubicBezTo>
                <a:cubicBezTo>
                  <a:pt x="1757107" y="1603115"/>
                  <a:pt x="1754423" y="1602134"/>
                  <a:pt x="1752033" y="1601957"/>
                </a:cubicBezTo>
                <a:cubicBezTo>
                  <a:pt x="1748902" y="1601720"/>
                  <a:pt x="1745029" y="1602300"/>
                  <a:pt x="1742027" y="1601094"/>
                </a:cubicBezTo>
                <a:cubicBezTo>
                  <a:pt x="1741780" y="1600987"/>
                  <a:pt x="1741509" y="1600964"/>
                  <a:pt x="1741274" y="1600845"/>
                </a:cubicBezTo>
                <a:cubicBezTo>
                  <a:pt x="1740897" y="1600633"/>
                  <a:pt x="1741050" y="1600053"/>
                  <a:pt x="1741379" y="1599888"/>
                </a:cubicBezTo>
                <a:cubicBezTo>
                  <a:pt x="1744122" y="1598505"/>
                  <a:pt x="1747795" y="1599179"/>
                  <a:pt x="1750773" y="1599332"/>
                </a:cubicBezTo>
                <a:cubicBezTo>
                  <a:pt x="1750785" y="1599332"/>
                  <a:pt x="1750797" y="1599332"/>
                  <a:pt x="1750809" y="1599332"/>
                </a:cubicBezTo>
                <a:cubicBezTo>
                  <a:pt x="1754022" y="1598292"/>
                  <a:pt x="1757295" y="1597512"/>
                  <a:pt x="1760591" y="1596885"/>
                </a:cubicBezTo>
                <a:cubicBezTo>
                  <a:pt x="1761109" y="1596448"/>
                  <a:pt x="1761733" y="1596129"/>
                  <a:pt x="1762451" y="1595951"/>
                </a:cubicBezTo>
                <a:cubicBezTo>
                  <a:pt x="1763393" y="1595703"/>
                  <a:pt x="1764464" y="1595715"/>
                  <a:pt x="1765653" y="1596010"/>
                </a:cubicBezTo>
                <a:cubicBezTo>
                  <a:pt x="1766477" y="1596211"/>
                  <a:pt x="1767325" y="1596507"/>
                  <a:pt x="1768231" y="1597015"/>
                </a:cubicBezTo>
                <a:cubicBezTo>
                  <a:pt x="1772522" y="1598303"/>
                  <a:pt x="1775183" y="1600360"/>
                  <a:pt x="1776582" y="1602570"/>
                </a:cubicBezTo>
                <a:close/>
                <a:moveTo>
                  <a:pt x="1712610" y="1542079"/>
                </a:moveTo>
                <a:cubicBezTo>
                  <a:pt x="1713716" y="1543084"/>
                  <a:pt x="1714870" y="1544302"/>
                  <a:pt x="1715965" y="1545661"/>
                </a:cubicBezTo>
                <a:cubicBezTo>
                  <a:pt x="1716389" y="1546181"/>
                  <a:pt x="1716801" y="1546713"/>
                  <a:pt x="1717189" y="1547269"/>
                </a:cubicBezTo>
                <a:cubicBezTo>
                  <a:pt x="1717742" y="1548061"/>
                  <a:pt x="1718260" y="1548888"/>
                  <a:pt x="1718731" y="1549740"/>
                </a:cubicBezTo>
                <a:cubicBezTo>
                  <a:pt x="1719155" y="1550520"/>
                  <a:pt x="1719532" y="1551312"/>
                  <a:pt x="1719873" y="1552139"/>
                </a:cubicBezTo>
                <a:cubicBezTo>
                  <a:pt x="1720026" y="1552518"/>
                  <a:pt x="1720179" y="1552908"/>
                  <a:pt x="1720320" y="1553298"/>
                </a:cubicBezTo>
                <a:cubicBezTo>
                  <a:pt x="1720332" y="1553333"/>
                  <a:pt x="1720332" y="1553381"/>
                  <a:pt x="1720356" y="1553428"/>
                </a:cubicBezTo>
                <a:cubicBezTo>
                  <a:pt x="1720803" y="1554799"/>
                  <a:pt x="1721109" y="1556206"/>
                  <a:pt x="1721180" y="1557660"/>
                </a:cubicBezTo>
                <a:cubicBezTo>
                  <a:pt x="1721191" y="1557944"/>
                  <a:pt x="1721085" y="1558168"/>
                  <a:pt x="1720956" y="1558358"/>
                </a:cubicBezTo>
                <a:cubicBezTo>
                  <a:pt x="1720521" y="1558996"/>
                  <a:pt x="1719520" y="1559079"/>
                  <a:pt x="1719096" y="1558299"/>
                </a:cubicBezTo>
                <a:cubicBezTo>
                  <a:pt x="1719061" y="1558239"/>
                  <a:pt x="1719002" y="1558239"/>
                  <a:pt x="1718978" y="1558168"/>
                </a:cubicBezTo>
                <a:cubicBezTo>
                  <a:pt x="1718920" y="1558003"/>
                  <a:pt x="1718861" y="1557873"/>
                  <a:pt x="1718802" y="1557707"/>
                </a:cubicBezTo>
                <a:cubicBezTo>
                  <a:pt x="1718225" y="1556135"/>
                  <a:pt x="1717695" y="1554799"/>
                  <a:pt x="1717224" y="1553617"/>
                </a:cubicBezTo>
                <a:cubicBezTo>
                  <a:pt x="1717213" y="1553582"/>
                  <a:pt x="1717189" y="1553546"/>
                  <a:pt x="1717177" y="1553499"/>
                </a:cubicBezTo>
                <a:cubicBezTo>
                  <a:pt x="1716965" y="1552991"/>
                  <a:pt x="1716765" y="1552529"/>
                  <a:pt x="1716577" y="1552080"/>
                </a:cubicBezTo>
                <a:cubicBezTo>
                  <a:pt x="1714128" y="1546382"/>
                  <a:pt x="1713010" y="1545909"/>
                  <a:pt x="1711315" y="1544585"/>
                </a:cubicBezTo>
                <a:cubicBezTo>
                  <a:pt x="1710703" y="1544113"/>
                  <a:pt x="1710020" y="1543498"/>
                  <a:pt x="1709184" y="1542516"/>
                </a:cubicBezTo>
                <a:cubicBezTo>
                  <a:pt x="1708702" y="1541961"/>
                  <a:pt x="1708195" y="1541311"/>
                  <a:pt x="1707595" y="1540460"/>
                </a:cubicBezTo>
                <a:cubicBezTo>
                  <a:pt x="1705935" y="1538072"/>
                  <a:pt x="1707689" y="1538343"/>
                  <a:pt x="1710408" y="1540306"/>
                </a:cubicBezTo>
                <a:cubicBezTo>
                  <a:pt x="1711091" y="1540802"/>
                  <a:pt x="1711833" y="1541382"/>
                  <a:pt x="1712610" y="1542079"/>
                </a:cubicBezTo>
                <a:close/>
                <a:moveTo>
                  <a:pt x="1383576" y="1236571"/>
                </a:moveTo>
                <a:cubicBezTo>
                  <a:pt x="1381092" y="1238864"/>
                  <a:pt x="1378196" y="1241075"/>
                  <a:pt x="1375677" y="1243002"/>
                </a:cubicBezTo>
                <a:cubicBezTo>
                  <a:pt x="1375607" y="1247057"/>
                  <a:pt x="1375630" y="1257188"/>
                  <a:pt x="1373476" y="1256810"/>
                </a:cubicBezTo>
                <a:cubicBezTo>
                  <a:pt x="1372028" y="1256561"/>
                  <a:pt x="1371204" y="1255509"/>
                  <a:pt x="1370710" y="1254138"/>
                </a:cubicBezTo>
                <a:cubicBezTo>
                  <a:pt x="1370969" y="1265239"/>
                  <a:pt x="1369827" y="1280796"/>
                  <a:pt x="1368343" y="1295183"/>
                </a:cubicBezTo>
                <a:cubicBezTo>
                  <a:pt x="1371710" y="1297665"/>
                  <a:pt x="1374830" y="1300467"/>
                  <a:pt x="1377667" y="1303553"/>
                </a:cubicBezTo>
                <a:cubicBezTo>
                  <a:pt x="1377584" y="1300916"/>
                  <a:pt x="1377514" y="1298268"/>
                  <a:pt x="1377431" y="1295668"/>
                </a:cubicBezTo>
                <a:cubicBezTo>
                  <a:pt x="1377255" y="1289142"/>
                  <a:pt x="1377137" y="1282853"/>
                  <a:pt x="1377102" y="1277675"/>
                </a:cubicBezTo>
                <a:cubicBezTo>
                  <a:pt x="1377090" y="1276646"/>
                  <a:pt x="1377090" y="1275653"/>
                  <a:pt x="1377090" y="1274708"/>
                </a:cubicBezTo>
                <a:cubicBezTo>
                  <a:pt x="1377090" y="1270913"/>
                  <a:pt x="1377161" y="1267958"/>
                  <a:pt x="1377325" y="1266302"/>
                </a:cubicBezTo>
                <a:cubicBezTo>
                  <a:pt x="1377596" y="1263536"/>
                  <a:pt x="1381952" y="1263430"/>
                  <a:pt x="1381669" y="1266232"/>
                </a:cubicBezTo>
                <a:cubicBezTo>
                  <a:pt x="1381540" y="1267662"/>
                  <a:pt x="1381434" y="1269092"/>
                  <a:pt x="1381363" y="1270546"/>
                </a:cubicBezTo>
                <a:cubicBezTo>
                  <a:pt x="1381304" y="1272001"/>
                  <a:pt x="1381269" y="1273455"/>
                  <a:pt x="1381269" y="1274921"/>
                </a:cubicBezTo>
                <a:cubicBezTo>
                  <a:pt x="1381269" y="1277852"/>
                  <a:pt x="1381375" y="1280808"/>
                  <a:pt x="1381551" y="1283787"/>
                </a:cubicBezTo>
                <a:cubicBezTo>
                  <a:pt x="1382022" y="1292003"/>
                  <a:pt x="1382976" y="1300361"/>
                  <a:pt x="1383400" y="1308612"/>
                </a:cubicBezTo>
                <a:cubicBezTo>
                  <a:pt x="1383600" y="1308482"/>
                  <a:pt x="1383788" y="1308364"/>
                  <a:pt x="1383977" y="1308246"/>
                </a:cubicBezTo>
                <a:cubicBezTo>
                  <a:pt x="1382823" y="1291483"/>
                  <a:pt x="1382211" y="1274519"/>
                  <a:pt x="1382587" y="1257673"/>
                </a:cubicBezTo>
                <a:cubicBezTo>
                  <a:pt x="1380963" y="1260935"/>
                  <a:pt x="1378397" y="1261846"/>
                  <a:pt x="1378832" y="1258240"/>
                </a:cubicBezTo>
                <a:cubicBezTo>
                  <a:pt x="1377902" y="1254977"/>
                  <a:pt x="1379703" y="1250083"/>
                  <a:pt x="1382776" y="1252223"/>
                </a:cubicBezTo>
                <a:cubicBezTo>
                  <a:pt x="1382976" y="1246678"/>
                  <a:pt x="1383247" y="1241536"/>
                  <a:pt x="1383576" y="1236571"/>
                </a:cubicBezTo>
                <a:close/>
                <a:moveTo>
                  <a:pt x="986370" y="868155"/>
                </a:moveTo>
                <a:cubicBezTo>
                  <a:pt x="986705" y="870632"/>
                  <a:pt x="987110" y="872946"/>
                  <a:pt x="990399" y="878884"/>
                </a:cubicBezTo>
                <a:cubicBezTo>
                  <a:pt x="991341" y="880579"/>
                  <a:pt x="988755" y="882066"/>
                  <a:pt x="987792" y="880374"/>
                </a:cubicBezTo>
                <a:cubicBezTo>
                  <a:pt x="985645" y="876616"/>
                  <a:pt x="984539" y="873911"/>
                  <a:pt x="983606" y="870945"/>
                </a:cubicBezTo>
                <a:cubicBezTo>
                  <a:pt x="985144" y="875855"/>
                  <a:pt x="982354" y="873573"/>
                  <a:pt x="985821" y="881690"/>
                </a:cubicBezTo>
                <a:lnTo>
                  <a:pt x="985821" y="881688"/>
                </a:lnTo>
                <a:cubicBezTo>
                  <a:pt x="986241" y="882669"/>
                  <a:pt x="986784" y="883485"/>
                  <a:pt x="987377" y="884242"/>
                </a:cubicBezTo>
                <a:cubicBezTo>
                  <a:pt x="987535" y="884445"/>
                  <a:pt x="987702" y="884644"/>
                  <a:pt x="987871" y="884834"/>
                </a:cubicBezTo>
                <a:cubicBezTo>
                  <a:pt x="988031" y="885014"/>
                  <a:pt x="988167" y="885221"/>
                  <a:pt x="988336" y="885391"/>
                </a:cubicBezTo>
                <a:cubicBezTo>
                  <a:pt x="988799" y="885858"/>
                  <a:pt x="989276" y="886276"/>
                  <a:pt x="989785" y="886679"/>
                </a:cubicBezTo>
                <a:cubicBezTo>
                  <a:pt x="990037" y="886882"/>
                  <a:pt x="990325" y="887077"/>
                  <a:pt x="990590" y="887274"/>
                </a:cubicBezTo>
                <a:cubicBezTo>
                  <a:pt x="990953" y="887538"/>
                  <a:pt x="991335" y="887821"/>
                  <a:pt x="991745" y="888102"/>
                </a:cubicBezTo>
                <a:cubicBezTo>
                  <a:pt x="992817" y="888838"/>
                  <a:pt x="994045" y="889651"/>
                  <a:pt x="995619" y="890776"/>
                </a:cubicBezTo>
                <a:cubicBezTo>
                  <a:pt x="995281" y="890533"/>
                  <a:pt x="993441" y="879861"/>
                  <a:pt x="993274" y="879213"/>
                </a:cubicBezTo>
                <a:cubicBezTo>
                  <a:pt x="991857" y="873774"/>
                  <a:pt x="989255" y="871188"/>
                  <a:pt x="986370" y="868155"/>
                </a:cubicBezTo>
                <a:close/>
                <a:moveTo>
                  <a:pt x="1202890" y="1067142"/>
                </a:moveTo>
                <a:cubicBezTo>
                  <a:pt x="1194967" y="1094757"/>
                  <a:pt x="1194850" y="1097216"/>
                  <a:pt x="1191824" y="1101117"/>
                </a:cubicBezTo>
                <a:cubicBezTo>
                  <a:pt x="1190506" y="1102808"/>
                  <a:pt x="1187987" y="1101980"/>
                  <a:pt x="1187940" y="1099829"/>
                </a:cubicBezTo>
                <a:cubicBezTo>
                  <a:pt x="1187857" y="1094698"/>
                  <a:pt x="1196568" y="1076906"/>
                  <a:pt x="1200641" y="1066409"/>
                </a:cubicBezTo>
                <a:cubicBezTo>
                  <a:pt x="1201183" y="1064978"/>
                  <a:pt x="1203314" y="1065664"/>
                  <a:pt x="1202890" y="1067142"/>
                </a:cubicBezTo>
                <a:close/>
                <a:moveTo>
                  <a:pt x="981309" y="862221"/>
                </a:moveTo>
                <a:cubicBezTo>
                  <a:pt x="977657" y="859472"/>
                  <a:pt x="977590" y="860353"/>
                  <a:pt x="973836" y="859197"/>
                </a:cubicBezTo>
                <a:lnTo>
                  <a:pt x="973835" y="859197"/>
                </a:lnTo>
                <a:cubicBezTo>
                  <a:pt x="974866" y="869210"/>
                  <a:pt x="977659" y="878427"/>
                  <a:pt x="982788" y="886641"/>
                </a:cubicBezTo>
                <a:cubicBezTo>
                  <a:pt x="980133" y="879658"/>
                  <a:pt x="977076" y="869083"/>
                  <a:pt x="981309" y="862221"/>
                </a:cubicBezTo>
                <a:close/>
                <a:moveTo>
                  <a:pt x="1606369" y="1438556"/>
                </a:moveTo>
                <a:cubicBezTo>
                  <a:pt x="1608747" y="1437137"/>
                  <a:pt x="1605192" y="1454102"/>
                  <a:pt x="1603556" y="1457412"/>
                </a:cubicBezTo>
                <a:cubicBezTo>
                  <a:pt x="1603073" y="1458393"/>
                  <a:pt x="1601660" y="1457707"/>
                  <a:pt x="1601672" y="1456785"/>
                </a:cubicBezTo>
                <a:cubicBezTo>
                  <a:pt x="1601731" y="1452754"/>
                  <a:pt x="1603779" y="1448912"/>
                  <a:pt x="1604144" y="1444857"/>
                </a:cubicBezTo>
                <a:cubicBezTo>
                  <a:pt x="1604332" y="1442635"/>
                  <a:pt x="1604250" y="1439809"/>
                  <a:pt x="1606369" y="1438556"/>
                </a:cubicBezTo>
                <a:close/>
                <a:moveTo>
                  <a:pt x="1005019" y="882049"/>
                </a:moveTo>
                <a:cubicBezTo>
                  <a:pt x="1002926" y="881182"/>
                  <a:pt x="1000554" y="880936"/>
                  <a:pt x="998517" y="880581"/>
                </a:cubicBezTo>
                <a:cubicBezTo>
                  <a:pt x="999075" y="886003"/>
                  <a:pt x="998762" y="894252"/>
                  <a:pt x="1003266" y="899355"/>
                </a:cubicBezTo>
                <a:cubicBezTo>
                  <a:pt x="1003438" y="899547"/>
                  <a:pt x="1004455" y="900378"/>
                  <a:pt x="1005504" y="901147"/>
                </a:cubicBezTo>
                <a:cubicBezTo>
                  <a:pt x="1006679" y="902010"/>
                  <a:pt x="1007896" y="902798"/>
                  <a:pt x="1008025" y="902526"/>
                </a:cubicBezTo>
                <a:cubicBezTo>
                  <a:pt x="1008296" y="901950"/>
                  <a:pt x="1008490" y="901357"/>
                  <a:pt x="1008716" y="900770"/>
                </a:cubicBezTo>
                <a:cubicBezTo>
                  <a:pt x="1008865" y="900386"/>
                  <a:pt x="1009040" y="900007"/>
                  <a:pt x="1009169" y="899618"/>
                </a:cubicBezTo>
                <a:cubicBezTo>
                  <a:pt x="1009366" y="899027"/>
                  <a:pt x="1009499" y="898424"/>
                  <a:pt x="1009649" y="897823"/>
                </a:cubicBezTo>
                <a:cubicBezTo>
                  <a:pt x="1009771" y="897343"/>
                  <a:pt x="1009905" y="896874"/>
                  <a:pt x="1009999" y="896387"/>
                </a:cubicBezTo>
                <a:cubicBezTo>
                  <a:pt x="1010065" y="896028"/>
                  <a:pt x="1010101" y="895662"/>
                  <a:pt x="1010149" y="895300"/>
                </a:cubicBezTo>
                <a:cubicBezTo>
                  <a:pt x="1010276" y="894442"/>
                  <a:pt x="1010361" y="893595"/>
                  <a:pt x="1010387" y="892747"/>
                </a:cubicBezTo>
                <a:cubicBezTo>
                  <a:pt x="1010388" y="892704"/>
                  <a:pt x="1010386" y="892661"/>
                  <a:pt x="1010386" y="892617"/>
                </a:cubicBezTo>
                <a:cubicBezTo>
                  <a:pt x="1010410" y="891604"/>
                  <a:pt x="1010350" y="890620"/>
                  <a:pt x="1010209" y="889663"/>
                </a:cubicBezTo>
                <a:cubicBezTo>
                  <a:pt x="1010194" y="889527"/>
                  <a:pt x="1010204" y="889395"/>
                  <a:pt x="1010185" y="889260"/>
                </a:cubicBezTo>
                <a:cubicBezTo>
                  <a:pt x="1010128" y="888832"/>
                  <a:pt x="1009999" y="888510"/>
                  <a:pt x="1009912" y="888127"/>
                </a:cubicBezTo>
                <a:cubicBezTo>
                  <a:pt x="1009859" y="887927"/>
                  <a:pt x="1009829" y="887717"/>
                  <a:pt x="1009766" y="887522"/>
                </a:cubicBezTo>
                <a:lnTo>
                  <a:pt x="1009765" y="887522"/>
                </a:lnTo>
                <a:cubicBezTo>
                  <a:pt x="1008906" y="884504"/>
                  <a:pt x="1007127" y="882924"/>
                  <a:pt x="1005019" y="882049"/>
                </a:cubicBezTo>
                <a:close/>
                <a:moveTo>
                  <a:pt x="1650302" y="1477486"/>
                </a:moveTo>
                <a:cubicBezTo>
                  <a:pt x="1650232" y="1477462"/>
                  <a:pt x="1650173" y="1477427"/>
                  <a:pt x="1650102" y="1477403"/>
                </a:cubicBezTo>
                <a:cubicBezTo>
                  <a:pt x="1649702" y="1477273"/>
                  <a:pt x="1649349" y="1477119"/>
                  <a:pt x="1648984" y="1476965"/>
                </a:cubicBezTo>
                <a:cubicBezTo>
                  <a:pt x="1648325" y="1476682"/>
                  <a:pt x="1647783" y="1476386"/>
                  <a:pt x="1647336" y="1476055"/>
                </a:cubicBezTo>
                <a:cubicBezTo>
                  <a:pt x="1647277" y="1476008"/>
                  <a:pt x="1647195" y="1475972"/>
                  <a:pt x="1647136" y="1475925"/>
                </a:cubicBezTo>
                <a:cubicBezTo>
                  <a:pt x="1647053" y="1475854"/>
                  <a:pt x="1646889" y="1475783"/>
                  <a:pt x="1646806" y="1475712"/>
                </a:cubicBezTo>
                <a:cubicBezTo>
                  <a:pt x="1646571" y="1475476"/>
                  <a:pt x="1646324" y="1475169"/>
                  <a:pt x="1646076" y="1474838"/>
                </a:cubicBezTo>
                <a:cubicBezTo>
                  <a:pt x="1645994" y="1474743"/>
                  <a:pt x="1645947" y="1474637"/>
                  <a:pt x="1645876" y="1474530"/>
                </a:cubicBezTo>
                <a:cubicBezTo>
                  <a:pt x="1646253" y="1475854"/>
                  <a:pt x="1646689" y="1477202"/>
                  <a:pt x="1647194" y="1478573"/>
                </a:cubicBezTo>
                <a:cubicBezTo>
                  <a:pt x="1647654" y="1479779"/>
                  <a:pt x="1648207" y="1481446"/>
                  <a:pt x="1648866" y="1483385"/>
                </a:cubicBezTo>
                <a:cubicBezTo>
                  <a:pt x="1648902" y="1483503"/>
                  <a:pt x="1648949" y="1483633"/>
                  <a:pt x="1648996" y="1483763"/>
                </a:cubicBezTo>
                <a:cubicBezTo>
                  <a:pt x="1649573" y="1485465"/>
                  <a:pt x="1650232" y="1487345"/>
                  <a:pt x="1650962" y="1489295"/>
                </a:cubicBezTo>
                <a:cubicBezTo>
                  <a:pt x="1650609" y="1485371"/>
                  <a:pt x="1650302" y="1481422"/>
                  <a:pt x="1650302" y="1477486"/>
                </a:cubicBezTo>
                <a:close/>
                <a:moveTo>
                  <a:pt x="1690491" y="1513542"/>
                </a:moveTo>
                <a:cubicBezTo>
                  <a:pt x="1688773" y="1514677"/>
                  <a:pt x="1686984" y="1515611"/>
                  <a:pt x="1685077" y="1516320"/>
                </a:cubicBezTo>
                <a:cubicBezTo>
                  <a:pt x="1684299" y="1516616"/>
                  <a:pt x="1683499" y="1516852"/>
                  <a:pt x="1682675" y="1517065"/>
                </a:cubicBezTo>
                <a:cubicBezTo>
                  <a:pt x="1681498" y="1517384"/>
                  <a:pt x="1680285" y="1517656"/>
                  <a:pt x="1679014" y="1517821"/>
                </a:cubicBezTo>
                <a:cubicBezTo>
                  <a:pt x="1678743" y="1517857"/>
                  <a:pt x="1678449" y="1517833"/>
                  <a:pt x="1678178" y="1517857"/>
                </a:cubicBezTo>
                <a:cubicBezTo>
                  <a:pt x="1677437" y="1517916"/>
                  <a:pt x="1676707" y="1517963"/>
                  <a:pt x="1675953" y="1517940"/>
                </a:cubicBezTo>
                <a:cubicBezTo>
                  <a:pt x="1675624" y="1517928"/>
                  <a:pt x="1675318" y="1517880"/>
                  <a:pt x="1674988" y="1517857"/>
                </a:cubicBezTo>
                <a:cubicBezTo>
                  <a:pt x="1674364" y="1517809"/>
                  <a:pt x="1673728" y="1517786"/>
                  <a:pt x="1673140" y="1517703"/>
                </a:cubicBezTo>
                <a:cubicBezTo>
                  <a:pt x="1673046" y="1517691"/>
                  <a:pt x="1672092" y="1517585"/>
                  <a:pt x="1670868" y="1517467"/>
                </a:cubicBezTo>
                <a:cubicBezTo>
                  <a:pt x="1670291" y="1517419"/>
                  <a:pt x="1669691" y="1517360"/>
                  <a:pt x="1669043" y="1517301"/>
                </a:cubicBezTo>
                <a:cubicBezTo>
                  <a:pt x="1668796" y="1517278"/>
                  <a:pt x="1668561" y="1517266"/>
                  <a:pt x="1668313" y="1517242"/>
                </a:cubicBezTo>
                <a:cubicBezTo>
                  <a:pt x="1667430" y="1517171"/>
                  <a:pt x="1666607" y="1517112"/>
                  <a:pt x="1665888" y="1517077"/>
                </a:cubicBezTo>
                <a:cubicBezTo>
                  <a:pt x="1664817" y="1517017"/>
                  <a:pt x="1664052" y="1517029"/>
                  <a:pt x="1664146" y="1517159"/>
                </a:cubicBezTo>
                <a:cubicBezTo>
                  <a:pt x="1664146" y="1517171"/>
                  <a:pt x="1664146" y="1517171"/>
                  <a:pt x="1664146" y="1517183"/>
                </a:cubicBezTo>
                <a:cubicBezTo>
                  <a:pt x="1664146" y="1517195"/>
                  <a:pt x="1664146" y="1517207"/>
                  <a:pt x="1664158" y="1517218"/>
                </a:cubicBezTo>
                <a:cubicBezTo>
                  <a:pt x="1665229" y="1517372"/>
                  <a:pt x="1666289" y="1517585"/>
                  <a:pt x="1667348" y="1517786"/>
                </a:cubicBezTo>
                <a:cubicBezTo>
                  <a:pt x="1667383" y="1517798"/>
                  <a:pt x="1667430" y="1517798"/>
                  <a:pt x="1667478" y="1517809"/>
                </a:cubicBezTo>
                <a:cubicBezTo>
                  <a:pt x="1667937" y="1517892"/>
                  <a:pt x="1668408" y="1517975"/>
                  <a:pt x="1668867" y="1518058"/>
                </a:cubicBezTo>
                <a:cubicBezTo>
                  <a:pt x="1669055" y="1518093"/>
                  <a:pt x="1669232" y="1518117"/>
                  <a:pt x="1669420" y="1518152"/>
                </a:cubicBezTo>
                <a:cubicBezTo>
                  <a:pt x="1670868" y="1518424"/>
                  <a:pt x="1672316" y="1518637"/>
                  <a:pt x="1673764" y="1518814"/>
                </a:cubicBezTo>
                <a:cubicBezTo>
                  <a:pt x="1674741" y="1518921"/>
                  <a:pt x="1675730" y="1519027"/>
                  <a:pt x="1676718" y="1519051"/>
                </a:cubicBezTo>
                <a:cubicBezTo>
                  <a:pt x="1677095" y="1519051"/>
                  <a:pt x="1677496" y="1518992"/>
                  <a:pt x="1677872" y="1518980"/>
                </a:cubicBezTo>
                <a:cubicBezTo>
                  <a:pt x="1678802" y="1518944"/>
                  <a:pt x="1679732" y="1518956"/>
                  <a:pt x="1680697" y="1518803"/>
                </a:cubicBezTo>
                <a:cubicBezTo>
                  <a:pt x="1681863" y="1518613"/>
                  <a:pt x="1682910" y="1518271"/>
                  <a:pt x="1683993" y="1517951"/>
                </a:cubicBezTo>
                <a:cubicBezTo>
                  <a:pt x="1684594" y="1517786"/>
                  <a:pt x="1685253" y="1517668"/>
                  <a:pt x="1685842" y="1517467"/>
                </a:cubicBezTo>
                <a:cubicBezTo>
                  <a:pt x="1687384" y="1516935"/>
                  <a:pt x="1688891" y="1516308"/>
                  <a:pt x="1690409" y="1515623"/>
                </a:cubicBezTo>
                <a:cubicBezTo>
                  <a:pt x="1690386" y="1514925"/>
                  <a:pt x="1690421" y="1514228"/>
                  <a:pt x="1690491" y="1513542"/>
                </a:cubicBezTo>
                <a:close/>
                <a:moveTo>
                  <a:pt x="1653104" y="1477923"/>
                </a:moveTo>
                <a:cubicBezTo>
                  <a:pt x="1652598" y="1477923"/>
                  <a:pt x="1652080" y="1477888"/>
                  <a:pt x="1651550" y="1477781"/>
                </a:cubicBezTo>
                <a:lnTo>
                  <a:pt x="1651550" y="1477793"/>
                </a:lnTo>
                <a:cubicBezTo>
                  <a:pt x="1651703" y="1480217"/>
                  <a:pt x="1651809" y="1482711"/>
                  <a:pt x="1651915" y="1485217"/>
                </a:cubicBezTo>
                <a:cubicBezTo>
                  <a:pt x="1652033" y="1487818"/>
                  <a:pt x="1652186" y="1490430"/>
                  <a:pt x="1652433" y="1493019"/>
                </a:cubicBezTo>
                <a:cubicBezTo>
                  <a:pt x="1652574" y="1494615"/>
                  <a:pt x="1652775" y="1496199"/>
                  <a:pt x="1653022" y="1497772"/>
                </a:cubicBezTo>
                <a:cubicBezTo>
                  <a:pt x="1653187" y="1498788"/>
                  <a:pt x="1653375" y="1499805"/>
                  <a:pt x="1653587" y="1500798"/>
                </a:cubicBezTo>
                <a:cubicBezTo>
                  <a:pt x="1653822" y="1501826"/>
                  <a:pt x="1654046" y="1502867"/>
                  <a:pt x="1654340" y="1503860"/>
                </a:cubicBezTo>
                <a:cubicBezTo>
                  <a:pt x="1654705" y="1505078"/>
                  <a:pt x="1655141" y="1506272"/>
                  <a:pt x="1655623" y="1507442"/>
                </a:cubicBezTo>
                <a:cubicBezTo>
                  <a:pt x="1655682" y="1507572"/>
                  <a:pt x="1655729" y="1507714"/>
                  <a:pt x="1655776" y="1507844"/>
                </a:cubicBezTo>
                <a:cubicBezTo>
                  <a:pt x="1656034" y="1508435"/>
                  <a:pt x="1656388" y="1508990"/>
                  <a:pt x="1656683" y="1509558"/>
                </a:cubicBezTo>
                <a:cubicBezTo>
                  <a:pt x="1656730" y="1509652"/>
                  <a:pt x="1656777" y="1509747"/>
                  <a:pt x="1656836" y="1509853"/>
                </a:cubicBezTo>
                <a:cubicBezTo>
                  <a:pt x="1656836" y="1509853"/>
                  <a:pt x="1656836" y="1509853"/>
                  <a:pt x="1656836" y="1509865"/>
                </a:cubicBezTo>
                <a:cubicBezTo>
                  <a:pt x="1657012" y="1510184"/>
                  <a:pt x="1657154" y="1510515"/>
                  <a:pt x="1657342" y="1510823"/>
                </a:cubicBezTo>
                <a:cubicBezTo>
                  <a:pt x="1657483" y="1511071"/>
                  <a:pt x="1657589" y="1511343"/>
                  <a:pt x="1657742" y="1511591"/>
                </a:cubicBezTo>
                <a:cubicBezTo>
                  <a:pt x="1657813" y="1511603"/>
                  <a:pt x="1657895" y="1511580"/>
                  <a:pt x="1657954" y="1511639"/>
                </a:cubicBezTo>
                <a:cubicBezTo>
                  <a:pt x="1658413" y="1512123"/>
                  <a:pt x="1659343" y="1513341"/>
                  <a:pt x="1660262" y="1512537"/>
                </a:cubicBezTo>
                <a:cubicBezTo>
                  <a:pt x="1659732" y="1511780"/>
                  <a:pt x="1659284" y="1510953"/>
                  <a:pt x="1658825" y="1510137"/>
                </a:cubicBezTo>
                <a:cubicBezTo>
                  <a:pt x="1658719" y="1509936"/>
                  <a:pt x="1658590" y="1509759"/>
                  <a:pt x="1658484" y="1509558"/>
                </a:cubicBezTo>
                <a:cubicBezTo>
                  <a:pt x="1658366" y="1509333"/>
                  <a:pt x="1658213" y="1509144"/>
                  <a:pt x="1658107" y="1508920"/>
                </a:cubicBezTo>
                <a:cubicBezTo>
                  <a:pt x="1658060" y="1508825"/>
                  <a:pt x="1658013" y="1508742"/>
                  <a:pt x="1657978" y="1508648"/>
                </a:cubicBezTo>
                <a:cubicBezTo>
                  <a:pt x="1657683" y="1508045"/>
                  <a:pt x="1657448" y="1507406"/>
                  <a:pt x="1657177" y="1506780"/>
                </a:cubicBezTo>
                <a:cubicBezTo>
                  <a:pt x="1657130" y="1506673"/>
                  <a:pt x="1657083" y="1506579"/>
                  <a:pt x="1657048" y="1506472"/>
                </a:cubicBezTo>
                <a:cubicBezTo>
                  <a:pt x="1656565" y="1505302"/>
                  <a:pt x="1656130" y="1504108"/>
                  <a:pt x="1655753" y="1502879"/>
                </a:cubicBezTo>
                <a:cubicBezTo>
                  <a:pt x="1655447" y="1501898"/>
                  <a:pt x="1655141" y="1500905"/>
                  <a:pt x="1654905" y="1499900"/>
                </a:cubicBezTo>
                <a:cubicBezTo>
                  <a:pt x="1654705" y="1499060"/>
                  <a:pt x="1654540" y="1498209"/>
                  <a:pt x="1654376" y="1497358"/>
                </a:cubicBezTo>
                <a:cubicBezTo>
                  <a:pt x="1654329" y="1497062"/>
                  <a:pt x="1654246" y="1496779"/>
                  <a:pt x="1654199" y="1496483"/>
                </a:cubicBezTo>
                <a:cubicBezTo>
                  <a:pt x="1653151" y="1490489"/>
                  <a:pt x="1652963" y="1484248"/>
                  <a:pt x="1653092" y="1478561"/>
                </a:cubicBezTo>
                <a:cubicBezTo>
                  <a:pt x="1653092" y="1478349"/>
                  <a:pt x="1653092" y="1478124"/>
                  <a:pt x="1653104" y="1477923"/>
                </a:cubicBezTo>
                <a:close/>
                <a:moveTo>
                  <a:pt x="1612494" y="1440362"/>
                </a:moveTo>
                <a:cubicBezTo>
                  <a:pt x="1614394" y="1438596"/>
                  <a:pt x="1611856" y="1455932"/>
                  <a:pt x="1604934" y="1463938"/>
                </a:cubicBezTo>
                <a:cubicBezTo>
                  <a:pt x="1604922" y="1463961"/>
                  <a:pt x="1604910" y="1463973"/>
                  <a:pt x="1604898" y="1463985"/>
                </a:cubicBezTo>
                <a:cubicBezTo>
                  <a:pt x="1604604" y="1464328"/>
                  <a:pt x="1604251" y="1464398"/>
                  <a:pt x="1603910" y="1464363"/>
                </a:cubicBezTo>
                <a:cubicBezTo>
                  <a:pt x="1603062" y="1464269"/>
                  <a:pt x="1602332" y="1463334"/>
                  <a:pt x="1603038" y="1462483"/>
                </a:cubicBezTo>
                <a:cubicBezTo>
                  <a:pt x="1606123" y="1458748"/>
                  <a:pt x="1607830" y="1454184"/>
                  <a:pt x="1609113" y="1449550"/>
                </a:cubicBezTo>
                <a:cubicBezTo>
                  <a:pt x="1610734" y="1443663"/>
                  <a:pt x="1611861" y="1440951"/>
                  <a:pt x="1612494" y="1440362"/>
                </a:cubicBezTo>
                <a:close/>
                <a:moveTo>
                  <a:pt x="1713341" y="1533248"/>
                </a:moveTo>
                <a:cubicBezTo>
                  <a:pt x="1716201" y="1535341"/>
                  <a:pt x="1719344" y="1538308"/>
                  <a:pt x="1721640" y="1541500"/>
                </a:cubicBezTo>
                <a:cubicBezTo>
                  <a:pt x="1721758" y="1541666"/>
                  <a:pt x="1721852" y="1541843"/>
                  <a:pt x="1721969" y="1542008"/>
                </a:cubicBezTo>
                <a:cubicBezTo>
                  <a:pt x="1722723" y="1543108"/>
                  <a:pt x="1723347" y="1544219"/>
                  <a:pt x="1723818" y="1545330"/>
                </a:cubicBezTo>
                <a:cubicBezTo>
                  <a:pt x="1723935" y="1545626"/>
                  <a:pt x="1724112" y="1545909"/>
                  <a:pt x="1724206" y="1546193"/>
                </a:cubicBezTo>
                <a:cubicBezTo>
                  <a:pt x="1724230" y="1546252"/>
                  <a:pt x="1724265" y="1546300"/>
                  <a:pt x="1724277" y="1546347"/>
                </a:cubicBezTo>
                <a:cubicBezTo>
                  <a:pt x="1724630" y="1547411"/>
                  <a:pt x="1723535" y="1548061"/>
                  <a:pt x="1722640" y="1547825"/>
                </a:cubicBezTo>
                <a:cubicBezTo>
                  <a:pt x="1722428" y="1547777"/>
                  <a:pt x="1722217" y="1547718"/>
                  <a:pt x="1722052" y="1547553"/>
                </a:cubicBezTo>
                <a:cubicBezTo>
                  <a:pt x="1721746" y="1547222"/>
                  <a:pt x="1721475" y="1546914"/>
                  <a:pt x="1721192" y="1546607"/>
                </a:cubicBezTo>
                <a:cubicBezTo>
                  <a:pt x="1720922" y="1546300"/>
                  <a:pt x="1720651" y="1546004"/>
                  <a:pt x="1720392" y="1545709"/>
                </a:cubicBezTo>
                <a:cubicBezTo>
                  <a:pt x="1719368" y="1544491"/>
                  <a:pt x="1718508" y="1543321"/>
                  <a:pt x="1717637" y="1542186"/>
                </a:cubicBezTo>
                <a:cubicBezTo>
                  <a:pt x="1716754" y="1541039"/>
                  <a:pt x="1715825" y="1539904"/>
                  <a:pt x="1714659" y="1538745"/>
                </a:cubicBezTo>
                <a:cubicBezTo>
                  <a:pt x="1714271" y="1538355"/>
                  <a:pt x="1713847" y="1537965"/>
                  <a:pt x="1713399" y="1537575"/>
                </a:cubicBezTo>
                <a:cubicBezTo>
                  <a:pt x="1712940" y="1537173"/>
                  <a:pt x="1712470" y="1536783"/>
                  <a:pt x="1711940" y="1536369"/>
                </a:cubicBezTo>
                <a:cubicBezTo>
                  <a:pt x="1711328" y="1535920"/>
                  <a:pt x="1710692" y="1535506"/>
                  <a:pt x="1710056" y="1535093"/>
                </a:cubicBezTo>
                <a:cubicBezTo>
                  <a:pt x="1709774" y="1534915"/>
                  <a:pt x="1709503" y="1534738"/>
                  <a:pt x="1709220" y="1534561"/>
                </a:cubicBezTo>
                <a:cubicBezTo>
                  <a:pt x="1708185" y="1533863"/>
                  <a:pt x="1707196" y="1533118"/>
                  <a:pt x="1706442" y="1532114"/>
                </a:cubicBezTo>
                <a:lnTo>
                  <a:pt x="1706442" y="1532102"/>
                </a:lnTo>
                <a:cubicBezTo>
                  <a:pt x="1706360" y="1531995"/>
                  <a:pt x="1706372" y="1531877"/>
                  <a:pt x="1706336" y="1531771"/>
                </a:cubicBezTo>
                <a:cubicBezTo>
                  <a:pt x="1706077" y="1530931"/>
                  <a:pt x="1706925" y="1530128"/>
                  <a:pt x="1707761" y="1530269"/>
                </a:cubicBezTo>
                <a:cubicBezTo>
                  <a:pt x="1708373" y="1530364"/>
                  <a:pt x="1709209" y="1530742"/>
                  <a:pt x="1710139" y="1531215"/>
                </a:cubicBezTo>
                <a:cubicBezTo>
                  <a:pt x="1710139" y="1531227"/>
                  <a:pt x="1710150" y="1531227"/>
                  <a:pt x="1710150" y="1531227"/>
                </a:cubicBezTo>
                <a:cubicBezTo>
                  <a:pt x="1711116" y="1531735"/>
                  <a:pt x="1712187" y="1532409"/>
                  <a:pt x="1713341" y="1533248"/>
                </a:cubicBezTo>
                <a:close/>
                <a:moveTo>
                  <a:pt x="868554" y="752447"/>
                </a:moveTo>
                <a:cubicBezTo>
                  <a:pt x="867328" y="752266"/>
                  <a:pt x="866464" y="751648"/>
                  <a:pt x="865248" y="751531"/>
                </a:cubicBezTo>
                <a:cubicBezTo>
                  <a:pt x="861437" y="751161"/>
                  <a:pt x="858169" y="753059"/>
                  <a:pt x="856279" y="755103"/>
                </a:cubicBezTo>
                <a:cubicBezTo>
                  <a:pt x="855781" y="755639"/>
                  <a:pt x="855360" y="756180"/>
                  <a:pt x="855073" y="756698"/>
                </a:cubicBezTo>
                <a:cubicBezTo>
                  <a:pt x="854543" y="757665"/>
                  <a:pt x="854444" y="758501"/>
                  <a:pt x="854810" y="759021"/>
                </a:cubicBezTo>
                <a:cubicBezTo>
                  <a:pt x="855351" y="759790"/>
                  <a:pt x="857006" y="759762"/>
                  <a:pt x="860083" y="758214"/>
                </a:cubicBezTo>
                <a:cubicBezTo>
                  <a:pt x="861116" y="757693"/>
                  <a:pt x="862269" y="757042"/>
                  <a:pt x="863644" y="756139"/>
                </a:cubicBezTo>
                <a:cubicBezTo>
                  <a:pt x="864759" y="755404"/>
                  <a:pt x="865968" y="754558"/>
                  <a:pt x="867321" y="753535"/>
                </a:cubicBezTo>
                <a:lnTo>
                  <a:pt x="867322" y="753534"/>
                </a:lnTo>
                <a:cubicBezTo>
                  <a:pt x="867467" y="753425"/>
                  <a:pt x="868381" y="752419"/>
                  <a:pt x="868554" y="752447"/>
                </a:cubicBezTo>
                <a:close/>
                <a:moveTo>
                  <a:pt x="1473136" y="1309960"/>
                </a:moveTo>
                <a:cubicBezTo>
                  <a:pt x="1471512" y="1310658"/>
                  <a:pt x="1467015" y="1308932"/>
                  <a:pt x="1465190" y="1308754"/>
                </a:cubicBezTo>
                <a:cubicBezTo>
                  <a:pt x="1464684" y="1308695"/>
                  <a:pt x="1464213" y="1308683"/>
                  <a:pt x="1463719" y="1308648"/>
                </a:cubicBezTo>
                <a:cubicBezTo>
                  <a:pt x="1461082" y="1308423"/>
                  <a:pt x="1458539" y="1308317"/>
                  <a:pt x="1456114" y="1308305"/>
                </a:cubicBezTo>
                <a:cubicBezTo>
                  <a:pt x="1453183" y="1308293"/>
                  <a:pt x="1450417" y="1308423"/>
                  <a:pt x="1447792" y="1308672"/>
                </a:cubicBezTo>
                <a:cubicBezTo>
                  <a:pt x="1446249" y="1308813"/>
                  <a:pt x="1444754" y="1308979"/>
                  <a:pt x="1443318" y="1309192"/>
                </a:cubicBezTo>
                <a:cubicBezTo>
                  <a:pt x="1440670" y="1309594"/>
                  <a:pt x="1438186" y="1310102"/>
                  <a:pt x="1435867" y="1310693"/>
                </a:cubicBezTo>
                <a:cubicBezTo>
                  <a:pt x="1432830" y="1311461"/>
                  <a:pt x="1430040" y="1312372"/>
                  <a:pt x="1427532" y="1313365"/>
                </a:cubicBezTo>
                <a:cubicBezTo>
                  <a:pt x="1426685" y="1313696"/>
                  <a:pt x="1425873" y="1314050"/>
                  <a:pt x="1425072" y="1314393"/>
                </a:cubicBezTo>
                <a:cubicBezTo>
                  <a:pt x="1421964" y="1315776"/>
                  <a:pt x="1419316" y="1317242"/>
                  <a:pt x="1417044" y="1318637"/>
                </a:cubicBezTo>
                <a:cubicBezTo>
                  <a:pt x="1404471" y="1326380"/>
                  <a:pt x="1404412" y="1331818"/>
                  <a:pt x="1410463" y="1306733"/>
                </a:cubicBezTo>
                <a:cubicBezTo>
                  <a:pt x="1406790" y="1306981"/>
                  <a:pt x="1400598" y="1308837"/>
                  <a:pt x="1393182" y="1313790"/>
                </a:cubicBezTo>
                <a:cubicBezTo>
                  <a:pt x="1393182" y="1313790"/>
                  <a:pt x="1393182" y="1313790"/>
                  <a:pt x="1393182" y="1313802"/>
                </a:cubicBezTo>
                <a:cubicBezTo>
                  <a:pt x="1400457" y="1314370"/>
                  <a:pt x="1401917" y="1317502"/>
                  <a:pt x="1399551" y="1318117"/>
                </a:cubicBezTo>
                <a:cubicBezTo>
                  <a:pt x="1397220" y="1318720"/>
                  <a:pt x="1395313" y="1318555"/>
                  <a:pt x="1393488" y="1318342"/>
                </a:cubicBezTo>
                <a:cubicBezTo>
                  <a:pt x="1391051" y="1318058"/>
                  <a:pt x="1388721" y="1317727"/>
                  <a:pt x="1385683" y="1319016"/>
                </a:cubicBezTo>
                <a:cubicBezTo>
                  <a:pt x="1385401" y="1319146"/>
                  <a:pt x="1385118" y="1319276"/>
                  <a:pt x="1384824" y="1319418"/>
                </a:cubicBezTo>
                <a:cubicBezTo>
                  <a:pt x="1384400" y="1319642"/>
                  <a:pt x="1383977" y="1319867"/>
                  <a:pt x="1383517" y="1320150"/>
                </a:cubicBezTo>
                <a:cubicBezTo>
                  <a:pt x="1382022" y="1321084"/>
                  <a:pt x="1380339" y="1322444"/>
                  <a:pt x="1378420" y="1324300"/>
                </a:cubicBezTo>
                <a:cubicBezTo>
                  <a:pt x="1377702" y="1324997"/>
                  <a:pt x="1376960" y="1325766"/>
                  <a:pt x="1376172" y="1326617"/>
                </a:cubicBezTo>
                <a:cubicBezTo>
                  <a:pt x="1375983" y="1326818"/>
                  <a:pt x="1375819" y="1326972"/>
                  <a:pt x="1375630" y="1327184"/>
                </a:cubicBezTo>
                <a:cubicBezTo>
                  <a:pt x="1375772" y="1327125"/>
                  <a:pt x="1375913" y="1327078"/>
                  <a:pt x="1376066" y="1327019"/>
                </a:cubicBezTo>
                <a:cubicBezTo>
                  <a:pt x="1376890" y="1326676"/>
                  <a:pt x="1377714" y="1326357"/>
                  <a:pt x="1378491" y="1326109"/>
                </a:cubicBezTo>
                <a:cubicBezTo>
                  <a:pt x="1378773" y="1326014"/>
                  <a:pt x="1379021" y="1325967"/>
                  <a:pt x="1379291" y="1325896"/>
                </a:cubicBezTo>
                <a:cubicBezTo>
                  <a:pt x="1380657" y="1325494"/>
                  <a:pt x="1381952" y="1325234"/>
                  <a:pt x="1383164" y="1325092"/>
                </a:cubicBezTo>
                <a:cubicBezTo>
                  <a:pt x="1383894" y="1324997"/>
                  <a:pt x="1384589" y="1324950"/>
                  <a:pt x="1385248" y="1324938"/>
                </a:cubicBezTo>
                <a:cubicBezTo>
                  <a:pt x="1394395" y="1324773"/>
                  <a:pt x="1397432" y="1331156"/>
                  <a:pt x="1388673" y="1330152"/>
                </a:cubicBezTo>
                <a:cubicBezTo>
                  <a:pt x="1387696" y="1330045"/>
                  <a:pt x="1386731" y="1330010"/>
                  <a:pt x="1385766" y="1330010"/>
                </a:cubicBezTo>
                <a:cubicBezTo>
                  <a:pt x="1384647" y="1330022"/>
                  <a:pt x="1383541" y="1330104"/>
                  <a:pt x="1382446" y="1330270"/>
                </a:cubicBezTo>
                <a:cubicBezTo>
                  <a:pt x="1381187" y="1330459"/>
                  <a:pt x="1379951" y="1330766"/>
                  <a:pt x="1378726" y="1331168"/>
                </a:cubicBezTo>
                <a:cubicBezTo>
                  <a:pt x="1373700" y="1332811"/>
                  <a:pt x="1369038" y="1336228"/>
                  <a:pt x="1365377" y="1341654"/>
                </a:cubicBezTo>
                <a:cubicBezTo>
                  <a:pt x="1369179" y="1339964"/>
                  <a:pt x="1374477" y="1338486"/>
                  <a:pt x="1379126" y="1338628"/>
                </a:cubicBezTo>
                <a:cubicBezTo>
                  <a:pt x="1380045" y="1338663"/>
                  <a:pt x="1380939" y="1338770"/>
                  <a:pt x="1381787" y="1338935"/>
                </a:cubicBezTo>
                <a:cubicBezTo>
                  <a:pt x="1383141" y="1339219"/>
                  <a:pt x="1384424" y="1339633"/>
                  <a:pt x="1385483" y="1340354"/>
                </a:cubicBezTo>
                <a:cubicBezTo>
                  <a:pt x="1386990" y="1341347"/>
                  <a:pt x="1385742" y="1342092"/>
                  <a:pt x="1383317" y="1342718"/>
                </a:cubicBezTo>
                <a:cubicBezTo>
                  <a:pt x="1381940" y="1343085"/>
                  <a:pt x="1380210" y="1343404"/>
                  <a:pt x="1378338" y="1343711"/>
                </a:cubicBezTo>
                <a:cubicBezTo>
                  <a:pt x="1374100" y="1344397"/>
                  <a:pt x="1369297" y="1345012"/>
                  <a:pt x="1367131" y="1345815"/>
                </a:cubicBezTo>
                <a:cubicBezTo>
                  <a:pt x="1366825" y="1345934"/>
                  <a:pt x="1366531" y="1346158"/>
                  <a:pt x="1366225" y="1346324"/>
                </a:cubicBezTo>
                <a:cubicBezTo>
                  <a:pt x="1363741" y="1347683"/>
                  <a:pt x="1361504" y="1350497"/>
                  <a:pt x="1359797" y="1352554"/>
                </a:cubicBezTo>
                <a:cubicBezTo>
                  <a:pt x="1359762" y="1352601"/>
                  <a:pt x="1359727" y="1352672"/>
                  <a:pt x="1359679" y="1352731"/>
                </a:cubicBezTo>
                <a:cubicBezTo>
                  <a:pt x="1359209" y="1353346"/>
                  <a:pt x="1358797" y="1354138"/>
                  <a:pt x="1358384" y="1354977"/>
                </a:cubicBezTo>
                <a:cubicBezTo>
                  <a:pt x="1357973" y="1355817"/>
                  <a:pt x="1357572" y="1356644"/>
                  <a:pt x="1357137" y="1357353"/>
                </a:cubicBezTo>
                <a:cubicBezTo>
                  <a:pt x="1356866" y="1357779"/>
                  <a:pt x="1356595" y="1358169"/>
                  <a:pt x="1356301" y="1358441"/>
                </a:cubicBezTo>
                <a:cubicBezTo>
                  <a:pt x="1357125" y="1357696"/>
                  <a:pt x="1357996" y="1357011"/>
                  <a:pt x="1358879" y="1356372"/>
                </a:cubicBezTo>
                <a:cubicBezTo>
                  <a:pt x="1359962" y="1355580"/>
                  <a:pt x="1361080" y="1354883"/>
                  <a:pt x="1362199" y="1354256"/>
                </a:cubicBezTo>
                <a:cubicBezTo>
                  <a:pt x="1366366" y="1351892"/>
                  <a:pt x="1370639" y="1350556"/>
                  <a:pt x="1374018" y="1350036"/>
                </a:cubicBezTo>
                <a:cubicBezTo>
                  <a:pt x="1379232" y="1349244"/>
                  <a:pt x="1382246" y="1350379"/>
                  <a:pt x="1379138" y="1352660"/>
                </a:cubicBezTo>
                <a:cubicBezTo>
                  <a:pt x="1375065" y="1355687"/>
                  <a:pt x="1369050" y="1356325"/>
                  <a:pt x="1363317" y="1359032"/>
                </a:cubicBezTo>
                <a:cubicBezTo>
                  <a:pt x="1361951" y="1359670"/>
                  <a:pt x="1360609" y="1360439"/>
                  <a:pt x="1359314" y="1361385"/>
                </a:cubicBezTo>
                <a:cubicBezTo>
                  <a:pt x="1359880" y="1361668"/>
                  <a:pt x="1360421" y="1361999"/>
                  <a:pt x="1360963" y="1362366"/>
                </a:cubicBezTo>
                <a:cubicBezTo>
                  <a:pt x="1361857" y="1362980"/>
                  <a:pt x="1362693" y="1363713"/>
                  <a:pt x="1363470" y="1364529"/>
                </a:cubicBezTo>
                <a:cubicBezTo>
                  <a:pt x="1366107" y="1362969"/>
                  <a:pt x="1368756" y="1361515"/>
                  <a:pt x="1371239" y="1360273"/>
                </a:cubicBezTo>
                <a:cubicBezTo>
                  <a:pt x="1373535" y="1359127"/>
                  <a:pt x="1375877" y="1362709"/>
                  <a:pt x="1373664" y="1364139"/>
                </a:cubicBezTo>
                <a:cubicBezTo>
                  <a:pt x="1371698" y="1365404"/>
                  <a:pt x="1369144" y="1366964"/>
                  <a:pt x="1366354" y="1368749"/>
                </a:cubicBezTo>
                <a:cubicBezTo>
                  <a:pt x="1366578" y="1369222"/>
                  <a:pt x="1366790" y="1369719"/>
                  <a:pt x="1366966" y="1370215"/>
                </a:cubicBezTo>
                <a:cubicBezTo>
                  <a:pt x="1369721" y="1369033"/>
                  <a:pt x="1373723" y="1370227"/>
                  <a:pt x="1376348" y="1371752"/>
                </a:cubicBezTo>
                <a:cubicBezTo>
                  <a:pt x="1376796" y="1372012"/>
                  <a:pt x="1377219" y="1372284"/>
                  <a:pt x="1377584" y="1372556"/>
                </a:cubicBezTo>
                <a:cubicBezTo>
                  <a:pt x="1378185" y="1373017"/>
                  <a:pt x="1378738" y="1373573"/>
                  <a:pt x="1379303" y="1374105"/>
                </a:cubicBezTo>
                <a:cubicBezTo>
                  <a:pt x="1379692" y="1374483"/>
                  <a:pt x="1380080" y="1374826"/>
                  <a:pt x="1380445" y="1375228"/>
                </a:cubicBezTo>
                <a:cubicBezTo>
                  <a:pt x="1381752" y="1373135"/>
                  <a:pt x="1383176" y="1370393"/>
                  <a:pt x="1385236" y="1366267"/>
                </a:cubicBezTo>
                <a:cubicBezTo>
                  <a:pt x="1385895" y="1364967"/>
                  <a:pt x="1386590" y="1363572"/>
                  <a:pt x="1387379" y="1361964"/>
                </a:cubicBezTo>
                <a:cubicBezTo>
                  <a:pt x="1389674" y="1357330"/>
                  <a:pt x="1392229" y="1352967"/>
                  <a:pt x="1394288" y="1348263"/>
                </a:cubicBezTo>
                <a:cubicBezTo>
                  <a:pt x="1394383" y="1348038"/>
                  <a:pt x="1394465" y="1347813"/>
                  <a:pt x="1394559" y="1347589"/>
                </a:cubicBezTo>
                <a:cubicBezTo>
                  <a:pt x="1394960" y="1346643"/>
                  <a:pt x="1395383" y="1345709"/>
                  <a:pt x="1395736" y="1344728"/>
                </a:cubicBezTo>
                <a:cubicBezTo>
                  <a:pt x="1395819" y="1344468"/>
                  <a:pt x="1395913" y="1344101"/>
                  <a:pt x="1395996" y="1343711"/>
                </a:cubicBezTo>
                <a:cubicBezTo>
                  <a:pt x="1396455" y="1341666"/>
                  <a:pt x="1396878" y="1338238"/>
                  <a:pt x="1397667" y="1337256"/>
                </a:cubicBezTo>
                <a:cubicBezTo>
                  <a:pt x="1399551" y="1334951"/>
                  <a:pt x="1401481" y="1335176"/>
                  <a:pt x="1401493" y="1338864"/>
                </a:cubicBezTo>
                <a:cubicBezTo>
                  <a:pt x="1401493" y="1340708"/>
                  <a:pt x="1401034" y="1343404"/>
                  <a:pt x="1399798" y="1347139"/>
                </a:cubicBezTo>
                <a:cubicBezTo>
                  <a:pt x="1398115" y="1352246"/>
                  <a:pt x="1395042" y="1359233"/>
                  <a:pt x="1389933" y="1368442"/>
                </a:cubicBezTo>
                <a:cubicBezTo>
                  <a:pt x="1405719" y="1354575"/>
                  <a:pt x="1411370" y="1346123"/>
                  <a:pt x="1414772" y="1339148"/>
                </a:cubicBezTo>
                <a:cubicBezTo>
                  <a:pt x="1416302" y="1336003"/>
                  <a:pt x="1417397" y="1333166"/>
                  <a:pt x="1418715" y="1330270"/>
                </a:cubicBezTo>
                <a:cubicBezTo>
                  <a:pt x="1418927" y="1329797"/>
                  <a:pt x="1419163" y="1329312"/>
                  <a:pt x="1419398" y="1328828"/>
                </a:cubicBezTo>
                <a:cubicBezTo>
                  <a:pt x="1420316" y="1326960"/>
                  <a:pt x="1421364" y="1325045"/>
                  <a:pt x="1422753" y="1322988"/>
                </a:cubicBezTo>
                <a:cubicBezTo>
                  <a:pt x="1423553" y="1321817"/>
                  <a:pt x="1425307" y="1322172"/>
                  <a:pt x="1426049" y="1323224"/>
                </a:cubicBezTo>
                <a:cubicBezTo>
                  <a:pt x="1426249" y="1323508"/>
                  <a:pt x="1426426" y="1323827"/>
                  <a:pt x="1426414" y="1324205"/>
                </a:cubicBezTo>
                <a:cubicBezTo>
                  <a:pt x="1426402" y="1326912"/>
                  <a:pt x="1425896" y="1329442"/>
                  <a:pt x="1425119" y="1331878"/>
                </a:cubicBezTo>
                <a:cubicBezTo>
                  <a:pt x="1423659" y="1336429"/>
                  <a:pt x="1421140" y="1340602"/>
                  <a:pt x="1418550" y="1344728"/>
                </a:cubicBezTo>
                <a:cubicBezTo>
                  <a:pt x="1420022" y="1344420"/>
                  <a:pt x="1421376" y="1343758"/>
                  <a:pt x="1422659" y="1342955"/>
                </a:cubicBezTo>
                <a:cubicBezTo>
                  <a:pt x="1428015" y="1339597"/>
                  <a:pt x="1431794" y="1332764"/>
                  <a:pt x="1434807" y="1328355"/>
                </a:cubicBezTo>
                <a:cubicBezTo>
                  <a:pt x="1436067" y="1326546"/>
                  <a:pt x="1436844" y="1324205"/>
                  <a:pt x="1437750" y="1321983"/>
                </a:cubicBezTo>
                <a:cubicBezTo>
                  <a:pt x="1438645" y="1319772"/>
                  <a:pt x="1439657" y="1317668"/>
                  <a:pt x="1441376" y="1316308"/>
                </a:cubicBezTo>
                <a:cubicBezTo>
                  <a:pt x="1442294" y="1315587"/>
                  <a:pt x="1443189" y="1315599"/>
                  <a:pt x="1443836" y="1316226"/>
                </a:cubicBezTo>
                <a:cubicBezTo>
                  <a:pt x="1444825" y="1317160"/>
                  <a:pt x="1445190" y="1319536"/>
                  <a:pt x="1444225" y="1322775"/>
                </a:cubicBezTo>
                <a:cubicBezTo>
                  <a:pt x="1444131" y="1323094"/>
                  <a:pt x="1444072" y="1323401"/>
                  <a:pt x="1443954" y="1323732"/>
                </a:cubicBezTo>
                <a:cubicBezTo>
                  <a:pt x="1446850" y="1321061"/>
                  <a:pt x="1447297" y="1321285"/>
                  <a:pt x="1450464" y="1316261"/>
                </a:cubicBezTo>
                <a:cubicBezTo>
                  <a:pt x="1452124" y="1313601"/>
                  <a:pt x="1454725" y="1310007"/>
                  <a:pt x="1456032" y="1312868"/>
                </a:cubicBezTo>
                <a:cubicBezTo>
                  <a:pt x="1457715" y="1316521"/>
                  <a:pt x="1453748" y="1318921"/>
                  <a:pt x="1452218" y="1321959"/>
                </a:cubicBezTo>
                <a:cubicBezTo>
                  <a:pt x="1452030" y="1322326"/>
                  <a:pt x="1451865" y="1322692"/>
                  <a:pt x="1451771" y="1323094"/>
                </a:cubicBezTo>
                <a:cubicBezTo>
                  <a:pt x="1458975" y="1318342"/>
                  <a:pt x="1465461" y="1313223"/>
                  <a:pt x="1473136" y="1309960"/>
                </a:cubicBezTo>
                <a:close/>
                <a:moveTo>
                  <a:pt x="1634681" y="1458949"/>
                </a:moveTo>
                <a:cubicBezTo>
                  <a:pt x="1633892" y="1460935"/>
                  <a:pt x="1631349" y="1463665"/>
                  <a:pt x="1628547" y="1466136"/>
                </a:cubicBezTo>
                <a:cubicBezTo>
                  <a:pt x="1627300" y="1467236"/>
                  <a:pt x="1626017" y="1468264"/>
                  <a:pt x="1624792" y="1469174"/>
                </a:cubicBezTo>
                <a:cubicBezTo>
                  <a:pt x="1623274" y="1470286"/>
                  <a:pt x="1621873" y="1471208"/>
                  <a:pt x="1620849" y="1471728"/>
                </a:cubicBezTo>
                <a:cubicBezTo>
                  <a:pt x="1619577" y="1472366"/>
                  <a:pt x="1618082" y="1470558"/>
                  <a:pt x="1619318" y="1469612"/>
                </a:cubicBezTo>
                <a:cubicBezTo>
                  <a:pt x="1620107" y="1469009"/>
                  <a:pt x="1620919" y="1468430"/>
                  <a:pt x="1621732" y="1467850"/>
                </a:cubicBezTo>
                <a:cubicBezTo>
                  <a:pt x="1623179" y="1466798"/>
                  <a:pt x="1624604" y="1465699"/>
                  <a:pt x="1626017" y="1464600"/>
                </a:cubicBezTo>
                <a:cubicBezTo>
                  <a:pt x="1626852" y="1463949"/>
                  <a:pt x="1627700" y="1463346"/>
                  <a:pt x="1628489" y="1462637"/>
                </a:cubicBezTo>
                <a:cubicBezTo>
                  <a:pt x="1630431" y="1460876"/>
                  <a:pt x="1635646" y="1456501"/>
                  <a:pt x="1634681" y="1458949"/>
                </a:cubicBezTo>
                <a:close/>
                <a:moveTo>
                  <a:pt x="1001178" y="874317"/>
                </a:moveTo>
                <a:lnTo>
                  <a:pt x="1001178" y="874318"/>
                </a:lnTo>
                <a:cubicBezTo>
                  <a:pt x="998192" y="870562"/>
                  <a:pt x="993272" y="868607"/>
                  <a:pt x="989402" y="865849"/>
                </a:cubicBezTo>
                <a:cubicBezTo>
                  <a:pt x="990283" y="867110"/>
                  <a:pt x="991134" y="869905"/>
                  <a:pt x="993672" y="872593"/>
                </a:cubicBezTo>
                <a:cubicBezTo>
                  <a:pt x="995624" y="874660"/>
                  <a:pt x="998547" y="876666"/>
                  <a:pt x="1003407" y="877854"/>
                </a:cubicBezTo>
                <a:cubicBezTo>
                  <a:pt x="1002982" y="877750"/>
                  <a:pt x="1001579" y="874821"/>
                  <a:pt x="1001178" y="874317"/>
                </a:cubicBezTo>
                <a:close/>
                <a:moveTo>
                  <a:pt x="1640885" y="1464269"/>
                </a:moveTo>
                <a:cubicBezTo>
                  <a:pt x="1639461" y="1466692"/>
                  <a:pt x="1637789" y="1469080"/>
                  <a:pt x="1635776" y="1471386"/>
                </a:cubicBezTo>
                <a:cubicBezTo>
                  <a:pt x="1638366" y="1473596"/>
                  <a:pt x="1640767" y="1476008"/>
                  <a:pt x="1642945" y="1478597"/>
                </a:cubicBezTo>
                <a:cubicBezTo>
                  <a:pt x="1642957" y="1478538"/>
                  <a:pt x="1642969" y="1478490"/>
                  <a:pt x="1642969" y="1478431"/>
                </a:cubicBezTo>
                <a:cubicBezTo>
                  <a:pt x="1641686" y="1473525"/>
                  <a:pt x="1641003" y="1468820"/>
                  <a:pt x="1640885" y="1464269"/>
                </a:cubicBezTo>
                <a:close/>
                <a:moveTo>
                  <a:pt x="1788469" y="1599958"/>
                </a:moveTo>
                <a:cubicBezTo>
                  <a:pt x="1791282" y="1602760"/>
                  <a:pt x="1793743" y="1609676"/>
                  <a:pt x="1792177" y="1613518"/>
                </a:cubicBezTo>
                <a:cubicBezTo>
                  <a:pt x="1791200" y="1615906"/>
                  <a:pt x="1789234" y="1616201"/>
                  <a:pt x="1787327" y="1615551"/>
                </a:cubicBezTo>
                <a:cubicBezTo>
                  <a:pt x="1786938" y="1615599"/>
                  <a:pt x="1786538" y="1615551"/>
                  <a:pt x="1786138" y="1615386"/>
                </a:cubicBezTo>
                <a:cubicBezTo>
                  <a:pt x="1784890" y="1614901"/>
                  <a:pt x="1783819" y="1613920"/>
                  <a:pt x="1782901" y="1612726"/>
                </a:cubicBezTo>
                <a:cubicBezTo>
                  <a:pt x="1782053" y="1611615"/>
                  <a:pt x="1781370" y="1610314"/>
                  <a:pt x="1780852" y="1608943"/>
                </a:cubicBezTo>
                <a:cubicBezTo>
                  <a:pt x="1780052" y="1606779"/>
                  <a:pt x="1779663" y="1604498"/>
                  <a:pt x="1779840" y="1602677"/>
                </a:cubicBezTo>
                <a:cubicBezTo>
                  <a:pt x="1780311" y="1598043"/>
                  <a:pt x="1785502" y="1597003"/>
                  <a:pt x="1788469" y="1599958"/>
                </a:cubicBezTo>
                <a:close/>
                <a:moveTo>
                  <a:pt x="1699485" y="1512395"/>
                </a:moveTo>
                <a:cubicBezTo>
                  <a:pt x="1699026" y="1512501"/>
                  <a:pt x="1698554" y="1512608"/>
                  <a:pt x="1698084" y="1512703"/>
                </a:cubicBezTo>
                <a:cubicBezTo>
                  <a:pt x="1698073" y="1512856"/>
                  <a:pt x="1698061" y="1513010"/>
                  <a:pt x="1698037" y="1513152"/>
                </a:cubicBezTo>
                <a:cubicBezTo>
                  <a:pt x="1698425" y="1513105"/>
                  <a:pt x="1698814" y="1513069"/>
                  <a:pt x="1699203" y="1513022"/>
                </a:cubicBezTo>
                <a:cubicBezTo>
                  <a:pt x="1699285" y="1512821"/>
                  <a:pt x="1699379" y="1512608"/>
                  <a:pt x="1699485" y="1512395"/>
                </a:cubicBezTo>
                <a:close/>
                <a:moveTo>
                  <a:pt x="846220" y="722869"/>
                </a:moveTo>
                <a:cubicBezTo>
                  <a:pt x="842950" y="733310"/>
                  <a:pt x="845178" y="735945"/>
                  <a:pt x="846769" y="740264"/>
                </a:cubicBezTo>
                <a:cubicBezTo>
                  <a:pt x="849387" y="741072"/>
                  <a:pt x="851781" y="742927"/>
                  <a:pt x="853439" y="745114"/>
                </a:cubicBezTo>
                <a:cubicBezTo>
                  <a:pt x="854424" y="739962"/>
                  <a:pt x="854177" y="736071"/>
                  <a:pt x="853286" y="733022"/>
                </a:cubicBezTo>
                <a:cubicBezTo>
                  <a:pt x="851803" y="727944"/>
                  <a:pt x="848538" y="725202"/>
                  <a:pt x="846220" y="722869"/>
                </a:cubicBezTo>
                <a:close/>
                <a:moveTo>
                  <a:pt x="1385083" y="1219749"/>
                </a:moveTo>
                <a:cubicBezTo>
                  <a:pt x="1383977" y="1220505"/>
                  <a:pt x="1382835" y="1221226"/>
                  <a:pt x="1381610" y="1221888"/>
                </a:cubicBezTo>
                <a:cubicBezTo>
                  <a:pt x="1382211" y="1221569"/>
                  <a:pt x="1383435" y="1222018"/>
                  <a:pt x="1384718" y="1222763"/>
                </a:cubicBezTo>
                <a:cubicBezTo>
                  <a:pt x="1384824" y="1221723"/>
                  <a:pt x="1384965" y="1220765"/>
                  <a:pt x="1385083" y="1219749"/>
                </a:cubicBezTo>
                <a:close/>
                <a:moveTo>
                  <a:pt x="1785796" y="1588160"/>
                </a:moveTo>
                <a:cubicBezTo>
                  <a:pt x="1792270" y="1589437"/>
                  <a:pt x="1787938" y="1598729"/>
                  <a:pt x="1777732" y="1596790"/>
                </a:cubicBezTo>
                <a:lnTo>
                  <a:pt x="1777732" y="1596778"/>
                </a:lnTo>
                <a:cubicBezTo>
                  <a:pt x="1775554" y="1596364"/>
                  <a:pt x="1774048" y="1595809"/>
                  <a:pt x="1773023" y="1595170"/>
                </a:cubicBezTo>
                <a:cubicBezTo>
                  <a:pt x="1771116" y="1593976"/>
                  <a:pt x="1771010" y="1592499"/>
                  <a:pt x="1771952" y="1591092"/>
                </a:cubicBezTo>
                <a:cubicBezTo>
                  <a:pt x="1774330" y="1587545"/>
                  <a:pt x="1783300" y="1584543"/>
                  <a:pt x="1785796" y="1588160"/>
                </a:cubicBezTo>
                <a:close/>
                <a:moveTo>
                  <a:pt x="1726277" y="1532894"/>
                </a:moveTo>
                <a:cubicBezTo>
                  <a:pt x="1727043" y="1534041"/>
                  <a:pt x="1727678" y="1535164"/>
                  <a:pt x="1728114" y="1536110"/>
                </a:cubicBezTo>
                <a:cubicBezTo>
                  <a:pt x="1728207" y="1536346"/>
                  <a:pt x="1728160" y="1536547"/>
                  <a:pt x="1728126" y="1536748"/>
                </a:cubicBezTo>
                <a:cubicBezTo>
                  <a:pt x="1728114" y="1536831"/>
                  <a:pt x="1728173" y="1536937"/>
                  <a:pt x="1728137" y="1537008"/>
                </a:cubicBezTo>
                <a:cubicBezTo>
                  <a:pt x="1728126" y="1537032"/>
                  <a:pt x="1728126" y="1537044"/>
                  <a:pt x="1728114" y="1537056"/>
                </a:cubicBezTo>
                <a:cubicBezTo>
                  <a:pt x="1727761" y="1537848"/>
                  <a:pt x="1726536" y="1538261"/>
                  <a:pt x="1725936" y="1537375"/>
                </a:cubicBezTo>
                <a:cubicBezTo>
                  <a:pt x="1725818" y="1537197"/>
                  <a:pt x="1725676" y="1537044"/>
                  <a:pt x="1725546" y="1536866"/>
                </a:cubicBezTo>
                <a:cubicBezTo>
                  <a:pt x="1725300" y="1536524"/>
                  <a:pt x="1725041" y="1536193"/>
                  <a:pt x="1724782" y="1535862"/>
                </a:cubicBezTo>
                <a:cubicBezTo>
                  <a:pt x="1724570" y="1535590"/>
                  <a:pt x="1724382" y="1535318"/>
                  <a:pt x="1724170" y="1535058"/>
                </a:cubicBezTo>
                <a:cubicBezTo>
                  <a:pt x="1723310" y="1534041"/>
                  <a:pt x="1722392" y="1533059"/>
                  <a:pt x="1721486" y="1532126"/>
                </a:cubicBezTo>
                <a:lnTo>
                  <a:pt x="1721498" y="1532126"/>
                </a:lnTo>
                <a:cubicBezTo>
                  <a:pt x="1720003" y="1530577"/>
                  <a:pt x="1717860" y="1529525"/>
                  <a:pt x="1716577" y="1527775"/>
                </a:cubicBezTo>
                <a:cubicBezTo>
                  <a:pt x="1715917" y="1526888"/>
                  <a:pt x="1716647" y="1525612"/>
                  <a:pt x="1717755" y="1525754"/>
                </a:cubicBezTo>
                <a:cubicBezTo>
                  <a:pt x="1720851" y="1526144"/>
                  <a:pt x="1724111" y="1529631"/>
                  <a:pt x="1726277" y="1532894"/>
                </a:cubicBezTo>
                <a:close/>
                <a:moveTo>
                  <a:pt x="1634173" y="1446017"/>
                </a:moveTo>
                <a:cubicBezTo>
                  <a:pt x="1634032" y="1457023"/>
                  <a:pt x="1613949" y="1467675"/>
                  <a:pt x="1627075" y="1453323"/>
                </a:cubicBezTo>
                <a:cubicBezTo>
                  <a:pt x="1629336" y="1450864"/>
                  <a:pt x="1630665" y="1447649"/>
                  <a:pt x="1633349" y="1445603"/>
                </a:cubicBezTo>
                <a:cubicBezTo>
                  <a:pt x="1633703" y="1445332"/>
                  <a:pt x="1634185" y="1445568"/>
                  <a:pt x="1634173" y="1446017"/>
                </a:cubicBezTo>
                <a:close/>
                <a:moveTo>
                  <a:pt x="1767609" y="1568194"/>
                </a:moveTo>
                <a:cubicBezTo>
                  <a:pt x="1767714" y="1568347"/>
                  <a:pt x="1767738" y="1568560"/>
                  <a:pt x="1767561" y="1568761"/>
                </a:cubicBezTo>
                <a:cubicBezTo>
                  <a:pt x="1765337" y="1571184"/>
                  <a:pt x="1762723" y="1574234"/>
                  <a:pt x="1759780" y="1575712"/>
                </a:cubicBezTo>
                <a:cubicBezTo>
                  <a:pt x="1759227" y="1575984"/>
                  <a:pt x="1758838" y="1575275"/>
                  <a:pt x="1759109" y="1574837"/>
                </a:cubicBezTo>
                <a:cubicBezTo>
                  <a:pt x="1760793" y="1572154"/>
                  <a:pt x="1764171" y="1569943"/>
                  <a:pt x="1766832" y="1568241"/>
                </a:cubicBezTo>
                <a:cubicBezTo>
                  <a:pt x="1766890" y="1568205"/>
                  <a:pt x="1766961" y="1568158"/>
                  <a:pt x="1767020" y="1568122"/>
                </a:cubicBezTo>
                <a:lnTo>
                  <a:pt x="1767020" y="1568111"/>
                </a:lnTo>
                <a:cubicBezTo>
                  <a:pt x="1767255" y="1567969"/>
                  <a:pt x="1767491" y="1568040"/>
                  <a:pt x="1767609" y="1568194"/>
                </a:cubicBezTo>
                <a:close/>
                <a:moveTo>
                  <a:pt x="1352227" y="1184236"/>
                </a:moveTo>
                <a:cubicBezTo>
                  <a:pt x="1352156" y="1184318"/>
                  <a:pt x="1352062" y="1184425"/>
                  <a:pt x="1351991" y="1184519"/>
                </a:cubicBezTo>
                <a:cubicBezTo>
                  <a:pt x="1349154" y="1187948"/>
                  <a:pt x="1344622" y="1194379"/>
                  <a:pt x="1339854" y="1193634"/>
                </a:cubicBezTo>
                <a:cubicBezTo>
                  <a:pt x="1335369" y="1192936"/>
                  <a:pt x="1345835" y="1185099"/>
                  <a:pt x="1349048" y="1181469"/>
                </a:cubicBezTo>
                <a:cubicBezTo>
                  <a:pt x="1349048" y="1181469"/>
                  <a:pt x="1349060" y="1181458"/>
                  <a:pt x="1349060" y="1181458"/>
                </a:cubicBezTo>
                <a:cubicBezTo>
                  <a:pt x="1350649" y="1179684"/>
                  <a:pt x="1353769" y="1182391"/>
                  <a:pt x="1352227" y="1184236"/>
                </a:cubicBezTo>
                <a:close/>
                <a:moveTo>
                  <a:pt x="1664111" y="1470724"/>
                </a:moveTo>
                <a:cubicBezTo>
                  <a:pt x="1663722" y="1470676"/>
                  <a:pt x="1663416" y="1470452"/>
                  <a:pt x="1663075" y="1470298"/>
                </a:cubicBezTo>
                <a:cubicBezTo>
                  <a:pt x="1662463" y="1472639"/>
                  <a:pt x="1661815" y="1474991"/>
                  <a:pt x="1661215" y="1477344"/>
                </a:cubicBezTo>
                <a:cubicBezTo>
                  <a:pt x="1660650" y="1479578"/>
                  <a:pt x="1660144" y="1481812"/>
                  <a:pt x="1659732" y="1484070"/>
                </a:cubicBezTo>
                <a:cubicBezTo>
                  <a:pt x="1659543" y="1485146"/>
                  <a:pt x="1659355" y="1486210"/>
                  <a:pt x="1659226" y="1487286"/>
                </a:cubicBezTo>
                <a:cubicBezTo>
                  <a:pt x="1659049" y="1488799"/>
                  <a:pt x="1658930" y="1490312"/>
                  <a:pt x="1658814" y="1491825"/>
                </a:cubicBezTo>
                <a:cubicBezTo>
                  <a:pt x="1658672" y="1493646"/>
                  <a:pt x="1658649" y="1495466"/>
                  <a:pt x="1658672" y="1497287"/>
                </a:cubicBezTo>
                <a:cubicBezTo>
                  <a:pt x="1658684" y="1498292"/>
                  <a:pt x="1658625" y="1499297"/>
                  <a:pt x="1658696" y="1500301"/>
                </a:cubicBezTo>
                <a:cubicBezTo>
                  <a:pt x="1658708" y="1500361"/>
                  <a:pt x="1658731" y="1500574"/>
                  <a:pt x="1658766" y="1500810"/>
                </a:cubicBezTo>
                <a:cubicBezTo>
                  <a:pt x="1658884" y="1501590"/>
                  <a:pt x="1659155" y="1503162"/>
                  <a:pt x="1659484" y="1504806"/>
                </a:cubicBezTo>
                <a:cubicBezTo>
                  <a:pt x="1659520" y="1504995"/>
                  <a:pt x="1659555" y="1505172"/>
                  <a:pt x="1659590" y="1505361"/>
                </a:cubicBezTo>
                <a:cubicBezTo>
                  <a:pt x="1659649" y="1505621"/>
                  <a:pt x="1659708" y="1505870"/>
                  <a:pt x="1659767" y="1506141"/>
                </a:cubicBezTo>
                <a:cubicBezTo>
                  <a:pt x="1659802" y="1506307"/>
                  <a:pt x="1659838" y="1506472"/>
                  <a:pt x="1659873" y="1506638"/>
                </a:cubicBezTo>
                <a:cubicBezTo>
                  <a:pt x="1659944" y="1506945"/>
                  <a:pt x="1660014" y="1507229"/>
                  <a:pt x="1660085" y="1507513"/>
                </a:cubicBezTo>
                <a:cubicBezTo>
                  <a:pt x="1660450" y="1508967"/>
                  <a:pt x="1660827" y="1510007"/>
                  <a:pt x="1661085" y="1509723"/>
                </a:cubicBezTo>
                <a:cubicBezTo>
                  <a:pt x="1661144" y="1509652"/>
                  <a:pt x="1661238" y="1509641"/>
                  <a:pt x="1661309" y="1509605"/>
                </a:cubicBezTo>
                <a:cubicBezTo>
                  <a:pt x="1661262" y="1509262"/>
                  <a:pt x="1661227" y="1508837"/>
                  <a:pt x="1661203" y="1508364"/>
                </a:cubicBezTo>
                <a:cubicBezTo>
                  <a:pt x="1661109" y="1507891"/>
                  <a:pt x="1661050" y="1507406"/>
                  <a:pt x="1660956" y="1506934"/>
                </a:cubicBezTo>
                <a:cubicBezTo>
                  <a:pt x="1660932" y="1506803"/>
                  <a:pt x="1660909" y="1506673"/>
                  <a:pt x="1660885" y="1506543"/>
                </a:cubicBezTo>
                <a:cubicBezTo>
                  <a:pt x="1660862" y="1506425"/>
                  <a:pt x="1660850" y="1506307"/>
                  <a:pt x="1660827" y="1506201"/>
                </a:cubicBezTo>
                <a:cubicBezTo>
                  <a:pt x="1660803" y="1506047"/>
                  <a:pt x="1660767" y="1505893"/>
                  <a:pt x="1660744" y="1505751"/>
                </a:cubicBezTo>
                <a:cubicBezTo>
                  <a:pt x="1660650" y="1505208"/>
                  <a:pt x="1660544" y="1504676"/>
                  <a:pt x="1660462" y="1504132"/>
                </a:cubicBezTo>
                <a:cubicBezTo>
                  <a:pt x="1660262" y="1502772"/>
                  <a:pt x="1660132" y="1501389"/>
                  <a:pt x="1660026" y="1499994"/>
                </a:cubicBezTo>
                <a:cubicBezTo>
                  <a:pt x="1659932" y="1498847"/>
                  <a:pt x="1659885" y="1497689"/>
                  <a:pt x="1659861" y="1496530"/>
                </a:cubicBezTo>
                <a:cubicBezTo>
                  <a:pt x="1659814" y="1494603"/>
                  <a:pt x="1659838" y="1492677"/>
                  <a:pt x="1659944" y="1490738"/>
                </a:cubicBezTo>
                <a:cubicBezTo>
                  <a:pt x="1660073" y="1488657"/>
                  <a:pt x="1660262" y="1486588"/>
                  <a:pt x="1660568" y="1484531"/>
                </a:cubicBezTo>
                <a:cubicBezTo>
                  <a:pt x="1660968" y="1481789"/>
                  <a:pt x="1661568" y="1479093"/>
                  <a:pt x="1662298" y="1476445"/>
                </a:cubicBezTo>
                <a:cubicBezTo>
                  <a:pt x="1662828" y="1474507"/>
                  <a:pt x="1663416" y="1472591"/>
                  <a:pt x="1664111" y="1470724"/>
                </a:cubicBezTo>
                <a:close/>
                <a:moveTo>
                  <a:pt x="1687325" y="1490111"/>
                </a:moveTo>
                <a:cubicBezTo>
                  <a:pt x="1687148" y="1490076"/>
                  <a:pt x="1687019" y="1489946"/>
                  <a:pt x="1686854" y="1489863"/>
                </a:cubicBezTo>
                <a:cubicBezTo>
                  <a:pt x="1686630" y="1489768"/>
                  <a:pt x="1686395" y="1489721"/>
                  <a:pt x="1686218" y="1489532"/>
                </a:cubicBezTo>
                <a:lnTo>
                  <a:pt x="1686218" y="1489544"/>
                </a:lnTo>
                <a:cubicBezTo>
                  <a:pt x="1686064" y="1489827"/>
                  <a:pt x="1685865" y="1490099"/>
                  <a:pt x="1685700" y="1490383"/>
                </a:cubicBezTo>
                <a:cubicBezTo>
                  <a:pt x="1684853" y="1491837"/>
                  <a:pt x="1683911" y="1493244"/>
                  <a:pt x="1682910" y="1494592"/>
                </a:cubicBezTo>
                <a:cubicBezTo>
                  <a:pt x="1679061" y="1499722"/>
                  <a:pt x="1674152" y="1504061"/>
                  <a:pt x="1668855" y="1507761"/>
                </a:cubicBezTo>
                <a:cubicBezTo>
                  <a:pt x="1668007" y="1508352"/>
                  <a:pt x="1667148" y="1508920"/>
                  <a:pt x="1666277" y="1509487"/>
                </a:cubicBezTo>
                <a:cubicBezTo>
                  <a:pt x="1665818" y="1509783"/>
                  <a:pt x="1665370" y="1510102"/>
                  <a:pt x="1664900" y="1510386"/>
                </a:cubicBezTo>
                <a:cubicBezTo>
                  <a:pt x="1665300" y="1510563"/>
                  <a:pt x="1665983" y="1510409"/>
                  <a:pt x="1666771" y="1510114"/>
                </a:cubicBezTo>
                <a:cubicBezTo>
                  <a:pt x="1667360" y="1509889"/>
                  <a:pt x="1668007" y="1509582"/>
                  <a:pt x="1668655" y="1509239"/>
                </a:cubicBezTo>
                <a:cubicBezTo>
                  <a:pt x="1670279" y="1508376"/>
                  <a:pt x="1671880" y="1507300"/>
                  <a:pt x="1672481" y="1506874"/>
                </a:cubicBezTo>
                <a:cubicBezTo>
                  <a:pt x="1675129" y="1504959"/>
                  <a:pt x="1677696" y="1502926"/>
                  <a:pt x="1679897" y="1500479"/>
                </a:cubicBezTo>
                <a:cubicBezTo>
                  <a:pt x="1681839" y="1498351"/>
                  <a:pt x="1683464" y="1496046"/>
                  <a:pt x="1685018" y="1493681"/>
                </a:cubicBezTo>
                <a:cubicBezTo>
                  <a:pt x="1685795" y="1492499"/>
                  <a:pt x="1686583" y="1491329"/>
                  <a:pt x="1687325" y="1490111"/>
                </a:cubicBezTo>
                <a:close/>
                <a:moveTo>
                  <a:pt x="1674553" y="1478301"/>
                </a:moveTo>
                <a:cubicBezTo>
                  <a:pt x="1674352" y="1478313"/>
                  <a:pt x="1674152" y="1478420"/>
                  <a:pt x="1673964" y="1478420"/>
                </a:cubicBezTo>
                <a:cubicBezTo>
                  <a:pt x="1673881" y="1478420"/>
                  <a:pt x="1673811" y="1478360"/>
                  <a:pt x="1673740" y="1478349"/>
                </a:cubicBezTo>
                <a:cubicBezTo>
                  <a:pt x="1673458" y="1478301"/>
                  <a:pt x="1673187" y="1478230"/>
                  <a:pt x="1672928" y="1478112"/>
                </a:cubicBezTo>
                <a:cubicBezTo>
                  <a:pt x="1672563" y="1478727"/>
                  <a:pt x="1672245" y="1479354"/>
                  <a:pt x="1671916" y="1479992"/>
                </a:cubicBezTo>
                <a:cubicBezTo>
                  <a:pt x="1669903" y="1483810"/>
                  <a:pt x="1668466" y="1487865"/>
                  <a:pt x="1667419" y="1492062"/>
                </a:cubicBezTo>
                <a:cubicBezTo>
                  <a:pt x="1667089" y="1493350"/>
                  <a:pt x="1666807" y="1494651"/>
                  <a:pt x="1666548" y="1495963"/>
                </a:cubicBezTo>
                <a:cubicBezTo>
                  <a:pt x="1666252" y="1497476"/>
                  <a:pt x="1665983" y="1499001"/>
                  <a:pt x="1665747" y="1500526"/>
                </a:cubicBezTo>
                <a:cubicBezTo>
                  <a:pt x="1665735" y="1500621"/>
                  <a:pt x="1665724" y="1500715"/>
                  <a:pt x="1665712" y="1500810"/>
                </a:cubicBezTo>
                <a:cubicBezTo>
                  <a:pt x="1665618" y="1501366"/>
                  <a:pt x="1665535" y="1501933"/>
                  <a:pt x="1665453" y="1502500"/>
                </a:cubicBezTo>
                <a:cubicBezTo>
                  <a:pt x="1665382" y="1503032"/>
                  <a:pt x="1665323" y="1503564"/>
                  <a:pt x="1665253" y="1504096"/>
                </a:cubicBezTo>
                <a:cubicBezTo>
                  <a:pt x="1665182" y="1504616"/>
                  <a:pt x="1665112" y="1505137"/>
                  <a:pt x="1665041" y="1505657"/>
                </a:cubicBezTo>
                <a:cubicBezTo>
                  <a:pt x="1665217" y="1505810"/>
                  <a:pt x="1665323" y="1505799"/>
                  <a:pt x="1665441" y="1505834"/>
                </a:cubicBezTo>
                <a:cubicBezTo>
                  <a:pt x="1665547" y="1505858"/>
                  <a:pt x="1665629" y="1505893"/>
                  <a:pt x="1665700" y="1505952"/>
                </a:cubicBezTo>
                <a:cubicBezTo>
                  <a:pt x="1666147" y="1505858"/>
                  <a:pt x="1666194" y="1504806"/>
                  <a:pt x="1666395" y="1503399"/>
                </a:cubicBezTo>
                <a:cubicBezTo>
                  <a:pt x="1666406" y="1503269"/>
                  <a:pt x="1666430" y="1503150"/>
                  <a:pt x="1666453" y="1503009"/>
                </a:cubicBezTo>
                <a:cubicBezTo>
                  <a:pt x="1666618" y="1501945"/>
                  <a:pt x="1666807" y="1500893"/>
                  <a:pt x="1666983" y="1499840"/>
                </a:cubicBezTo>
                <a:cubicBezTo>
                  <a:pt x="1667007" y="1499710"/>
                  <a:pt x="1667030" y="1499592"/>
                  <a:pt x="1667054" y="1499474"/>
                </a:cubicBezTo>
                <a:cubicBezTo>
                  <a:pt x="1667076" y="1499297"/>
                  <a:pt x="1667113" y="1499119"/>
                  <a:pt x="1667136" y="1498930"/>
                </a:cubicBezTo>
                <a:cubicBezTo>
                  <a:pt x="1667372" y="1497665"/>
                  <a:pt x="1667631" y="1496412"/>
                  <a:pt x="1667913" y="1495159"/>
                </a:cubicBezTo>
                <a:cubicBezTo>
                  <a:pt x="1667972" y="1494911"/>
                  <a:pt x="1668019" y="1494651"/>
                  <a:pt x="1668078" y="1494403"/>
                </a:cubicBezTo>
                <a:cubicBezTo>
                  <a:pt x="1668337" y="1493327"/>
                  <a:pt x="1668631" y="1492239"/>
                  <a:pt x="1668937" y="1491151"/>
                </a:cubicBezTo>
                <a:cubicBezTo>
                  <a:pt x="1670209" y="1486624"/>
                  <a:pt x="1671892" y="1482143"/>
                  <a:pt x="1674553" y="1478301"/>
                </a:cubicBezTo>
                <a:close/>
                <a:moveTo>
                  <a:pt x="1696660" y="1497819"/>
                </a:moveTo>
                <a:cubicBezTo>
                  <a:pt x="1695883" y="1498386"/>
                  <a:pt x="1695071" y="1498907"/>
                  <a:pt x="1694282" y="1499462"/>
                </a:cubicBezTo>
                <a:cubicBezTo>
                  <a:pt x="1694117" y="1499580"/>
                  <a:pt x="1693941" y="1499687"/>
                  <a:pt x="1693776" y="1499805"/>
                </a:cubicBezTo>
                <a:cubicBezTo>
                  <a:pt x="1689797" y="1502583"/>
                  <a:pt x="1685724" y="1505243"/>
                  <a:pt x="1681486" y="1507596"/>
                </a:cubicBezTo>
                <a:cubicBezTo>
                  <a:pt x="1681086" y="1507832"/>
                  <a:pt x="1679803" y="1508553"/>
                  <a:pt x="1678108" y="1509487"/>
                </a:cubicBezTo>
                <a:cubicBezTo>
                  <a:pt x="1675471" y="1510929"/>
                  <a:pt x="1671845" y="1512868"/>
                  <a:pt x="1668890" y="1514251"/>
                </a:cubicBezTo>
                <a:cubicBezTo>
                  <a:pt x="1668843" y="1514275"/>
                  <a:pt x="1668796" y="1514298"/>
                  <a:pt x="1668737" y="1514322"/>
                </a:cubicBezTo>
                <a:cubicBezTo>
                  <a:pt x="1668643" y="1514369"/>
                  <a:pt x="1668525" y="1514429"/>
                  <a:pt x="1668431" y="1514476"/>
                </a:cubicBezTo>
                <a:cubicBezTo>
                  <a:pt x="1668408" y="1514488"/>
                  <a:pt x="1668384" y="1514488"/>
                  <a:pt x="1668372" y="1514499"/>
                </a:cubicBezTo>
                <a:cubicBezTo>
                  <a:pt x="1668396" y="1514499"/>
                  <a:pt x="1668408" y="1514488"/>
                  <a:pt x="1668431" y="1514488"/>
                </a:cubicBezTo>
                <a:cubicBezTo>
                  <a:pt x="1668643" y="1514452"/>
                  <a:pt x="1668843" y="1514381"/>
                  <a:pt x="1669055" y="1514334"/>
                </a:cubicBezTo>
                <a:cubicBezTo>
                  <a:pt x="1670821" y="1513991"/>
                  <a:pt x="1672563" y="1513459"/>
                  <a:pt x="1674282" y="1512821"/>
                </a:cubicBezTo>
                <a:cubicBezTo>
                  <a:pt x="1675565" y="1512336"/>
                  <a:pt x="1676824" y="1511792"/>
                  <a:pt x="1678072" y="1511189"/>
                </a:cubicBezTo>
                <a:cubicBezTo>
                  <a:pt x="1682322" y="1509132"/>
                  <a:pt x="1686419" y="1506472"/>
                  <a:pt x="1690374" y="1503789"/>
                </a:cubicBezTo>
                <a:cubicBezTo>
                  <a:pt x="1691374" y="1503115"/>
                  <a:pt x="1692351" y="1502453"/>
                  <a:pt x="1693328" y="1501791"/>
                </a:cubicBezTo>
                <a:cubicBezTo>
                  <a:pt x="1694494" y="1500999"/>
                  <a:pt x="1695659" y="1500219"/>
                  <a:pt x="1696801" y="1499486"/>
                </a:cubicBezTo>
                <a:cubicBezTo>
                  <a:pt x="1696636" y="1498942"/>
                  <a:pt x="1696636" y="1498375"/>
                  <a:pt x="1696660" y="1497819"/>
                </a:cubicBezTo>
                <a:close/>
                <a:moveTo>
                  <a:pt x="1729643" y="1526640"/>
                </a:moveTo>
                <a:cubicBezTo>
                  <a:pt x="1729879" y="1526971"/>
                  <a:pt x="1730126" y="1527302"/>
                  <a:pt x="1730314" y="1527621"/>
                </a:cubicBezTo>
                <a:cubicBezTo>
                  <a:pt x="1730926" y="1528614"/>
                  <a:pt x="1729690" y="1529654"/>
                  <a:pt x="1728796" y="1528945"/>
                </a:cubicBezTo>
                <a:cubicBezTo>
                  <a:pt x="1728690" y="1528862"/>
                  <a:pt x="1728584" y="1528756"/>
                  <a:pt x="1728478" y="1528661"/>
                </a:cubicBezTo>
                <a:cubicBezTo>
                  <a:pt x="1726995" y="1527432"/>
                  <a:pt x="1725417" y="1525730"/>
                  <a:pt x="1723746" y="1524926"/>
                </a:cubicBezTo>
                <a:cubicBezTo>
                  <a:pt x="1721815" y="1523992"/>
                  <a:pt x="1719684" y="1523200"/>
                  <a:pt x="1718107" y="1521722"/>
                </a:cubicBezTo>
                <a:cubicBezTo>
                  <a:pt x="1717200" y="1520859"/>
                  <a:pt x="1718225" y="1519606"/>
                  <a:pt x="1719202" y="1519606"/>
                </a:cubicBezTo>
                <a:cubicBezTo>
                  <a:pt x="1723004" y="1519582"/>
                  <a:pt x="1727348" y="1523448"/>
                  <a:pt x="1729643" y="1526640"/>
                </a:cubicBezTo>
                <a:close/>
                <a:moveTo>
                  <a:pt x="1515174" y="1328461"/>
                </a:moveTo>
                <a:cubicBezTo>
                  <a:pt x="1515044" y="1328532"/>
                  <a:pt x="1499717" y="1328910"/>
                  <a:pt x="1484767" y="1338640"/>
                </a:cubicBezTo>
                <a:cubicBezTo>
                  <a:pt x="1482530" y="1340094"/>
                  <a:pt x="1476727" y="1346998"/>
                  <a:pt x="1474007" y="1344893"/>
                </a:cubicBezTo>
                <a:cubicBezTo>
                  <a:pt x="1470064" y="1341843"/>
                  <a:pt x="1470853" y="1318401"/>
                  <a:pt x="1479517" y="1312608"/>
                </a:cubicBezTo>
                <a:cubicBezTo>
                  <a:pt x="1476633" y="1314180"/>
                  <a:pt x="1473337" y="1314925"/>
                  <a:pt x="1470523" y="1316663"/>
                </a:cubicBezTo>
                <a:cubicBezTo>
                  <a:pt x="1469134" y="1317538"/>
                  <a:pt x="1464084" y="1322739"/>
                  <a:pt x="1462660" y="1322432"/>
                </a:cubicBezTo>
                <a:cubicBezTo>
                  <a:pt x="1465179" y="1322976"/>
                  <a:pt x="1465673" y="1326487"/>
                  <a:pt x="1463048" y="1327551"/>
                </a:cubicBezTo>
                <a:cubicBezTo>
                  <a:pt x="1461741" y="1328083"/>
                  <a:pt x="1450417" y="1331180"/>
                  <a:pt x="1448851" y="1332232"/>
                </a:cubicBezTo>
                <a:cubicBezTo>
                  <a:pt x="1459069" y="1330955"/>
                  <a:pt x="1464449" y="1334644"/>
                  <a:pt x="1461282" y="1336122"/>
                </a:cubicBezTo>
                <a:cubicBezTo>
                  <a:pt x="1454301" y="1339384"/>
                  <a:pt x="1443613" y="1337717"/>
                  <a:pt x="1434572" y="1342635"/>
                </a:cubicBezTo>
                <a:cubicBezTo>
                  <a:pt x="1433748" y="1343085"/>
                  <a:pt x="1432912" y="1343510"/>
                  <a:pt x="1432112" y="1344089"/>
                </a:cubicBezTo>
                <a:cubicBezTo>
                  <a:pt x="1432618" y="1343971"/>
                  <a:pt x="1433112" y="1343888"/>
                  <a:pt x="1433607" y="1343806"/>
                </a:cubicBezTo>
                <a:cubicBezTo>
                  <a:pt x="1447662" y="1341169"/>
                  <a:pt x="1456856" y="1346170"/>
                  <a:pt x="1450864" y="1347884"/>
                </a:cubicBezTo>
                <a:cubicBezTo>
                  <a:pt x="1443153" y="1350083"/>
                  <a:pt x="1435149" y="1350284"/>
                  <a:pt x="1427262" y="1351383"/>
                </a:cubicBezTo>
                <a:cubicBezTo>
                  <a:pt x="1426061" y="1351549"/>
                  <a:pt x="1424860" y="1351679"/>
                  <a:pt x="1423659" y="1351892"/>
                </a:cubicBezTo>
                <a:cubicBezTo>
                  <a:pt x="1424931" y="1351726"/>
                  <a:pt x="1426026" y="1351643"/>
                  <a:pt x="1427097" y="1351573"/>
                </a:cubicBezTo>
                <a:cubicBezTo>
                  <a:pt x="1437150" y="1350863"/>
                  <a:pt x="1438880" y="1353854"/>
                  <a:pt x="1436055" y="1355084"/>
                </a:cubicBezTo>
                <a:cubicBezTo>
                  <a:pt x="1431299" y="1357141"/>
                  <a:pt x="1426214" y="1357968"/>
                  <a:pt x="1421152" y="1358807"/>
                </a:cubicBezTo>
                <a:cubicBezTo>
                  <a:pt x="1418868" y="1359174"/>
                  <a:pt x="1416585" y="1359576"/>
                  <a:pt x="1414336" y="1360061"/>
                </a:cubicBezTo>
                <a:cubicBezTo>
                  <a:pt x="1412829" y="1360392"/>
                  <a:pt x="1411322" y="1360746"/>
                  <a:pt x="1409851" y="1361219"/>
                </a:cubicBezTo>
                <a:cubicBezTo>
                  <a:pt x="1409321" y="1361668"/>
                  <a:pt x="1408945" y="1361976"/>
                  <a:pt x="1408521" y="1362330"/>
                </a:cubicBezTo>
                <a:cubicBezTo>
                  <a:pt x="1403270" y="1366740"/>
                  <a:pt x="1405578" y="1364813"/>
                  <a:pt x="1402199" y="1367910"/>
                </a:cubicBezTo>
                <a:cubicBezTo>
                  <a:pt x="1403270" y="1367437"/>
                  <a:pt x="1404330" y="1367035"/>
                  <a:pt x="1405401" y="1366610"/>
                </a:cubicBezTo>
                <a:cubicBezTo>
                  <a:pt x="1407191" y="1365900"/>
                  <a:pt x="1408956" y="1365262"/>
                  <a:pt x="1410710" y="1364683"/>
                </a:cubicBezTo>
                <a:cubicBezTo>
                  <a:pt x="1413206" y="1363867"/>
                  <a:pt x="1415666" y="1363158"/>
                  <a:pt x="1418056" y="1362590"/>
                </a:cubicBezTo>
                <a:cubicBezTo>
                  <a:pt x="1441223" y="1357152"/>
                  <a:pt x="1458704" y="1362744"/>
                  <a:pt x="1452536" y="1363997"/>
                </a:cubicBezTo>
                <a:cubicBezTo>
                  <a:pt x="1442435" y="1366042"/>
                  <a:pt x="1431935" y="1365120"/>
                  <a:pt x="1421705" y="1366681"/>
                </a:cubicBezTo>
                <a:cubicBezTo>
                  <a:pt x="1418527" y="1367165"/>
                  <a:pt x="1415796" y="1367745"/>
                  <a:pt x="1413371" y="1368383"/>
                </a:cubicBezTo>
                <a:cubicBezTo>
                  <a:pt x="1410451" y="1369140"/>
                  <a:pt x="1407979" y="1369979"/>
                  <a:pt x="1405907" y="1370854"/>
                </a:cubicBezTo>
                <a:cubicBezTo>
                  <a:pt x="1403388" y="1371918"/>
                  <a:pt x="1401422" y="1373029"/>
                  <a:pt x="1399727" y="1374093"/>
                </a:cubicBezTo>
                <a:cubicBezTo>
                  <a:pt x="1395854" y="1376552"/>
                  <a:pt x="1393488" y="1378810"/>
                  <a:pt x="1389886" y="1379767"/>
                </a:cubicBezTo>
                <a:cubicBezTo>
                  <a:pt x="1389109" y="1380548"/>
                  <a:pt x="1388332" y="1381316"/>
                  <a:pt x="1387543" y="1382096"/>
                </a:cubicBezTo>
                <a:cubicBezTo>
                  <a:pt x="1387390" y="1382250"/>
                  <a:pt x="1387249" y="1382404"/>
                  <a:pt x="1387096" y="1382545"/>
                </a:cubicBezTo>
                <a:cubicBezTo>
                  <a:pt x="1387237" y="1382463"/>
                  <a:pt x="1387390" y="1382380"/>
                  <a:pt x="1387543" y="1382297"/>
                </a:cubicBezTo>
                <a:cubicBezTo>
                  <a:pt x="1390675" y="1380429"/>
                  <a:pt x="1393983" y="1378656"/>
                  <a:pt x="1397420" y="1377037"/>
                </a:cubicBezTo>
                <a:cubicBezTo>
                  <a:pt x="1399256" y="1376185"/>
                  <a:pt x="1401105" y="1375382"/>
                  <a:pt x="1402988" y="1374625"/>
                </a:cubicBezTo>
                <a:cubicBezTo>
                  <a:pt x="1405472" y="1373632"/>
                  <a:pt x="1407979" y="1372769"/>
                  <a:pt x="1410510" y="1372000"/>
                </a:cubicBezTo>
                <a:cubicBezTo>
                  <a:pt x="1417667" y="1369802"/>
                  <a:pt x="1424884" y="1368560"/>
                  <a:pt x="1431511" y="1368927"/>
                </a:cubicBezTo>
                <a:cubicBezTo>
                  <a:pt x="1440940" y="1369411"/>
                  <a:pt x="1419363" y="1375145"/>
                  <a:pt x="1403635" y="1380666"/>
                </a:cubicBezTo>
                <a:cubicBezTo>
                  <a:pt x="1403482" y="1380713"/>
                  <a:pt x="1403318" y="1380772"/>
                  <a:pt x="1403165" y="1380819"/>
                </a:cubicBezTo>
                <a:cubicBezTo>
                  <a:pt x="1403223" y="1380902"/>
                  <a:pt x="1403282" y="1380985"/>
                  <a:pt x="1403329" y="1381068"/>
                </a:cubicBezTo>
                <a:cubicBezTo>
                  <a:pt x="1403447" y="1381245"/>
                  <a:pt x="1403529" y="1381434"/>
                  <a:pt x="1403588" y="1381635"/>
                </a:cubicBezTo>
                <a:cubicBezTo>
                  <a:pt x="1419363" y="1376954"/>
                  <a:pt x="1423212" y="1375831"/>
                  <a:pt x="1428556" y="1375145"/>
                </a:cubicBezTo>
                <a:cubicBezTo>
                  <a:pt x="1430393" y="1374909"/>
                  <a:pt x="1431017" y="1377486"/>
                  <a:pt x="1429639" y="1378455"/>
                </a:cubicBezTo>
                <a:cubicBezTo>
                  <a:pt x="1424554" y="1382002"/>
                  <a:pt x="1418527" y="1383739"/>
                  <a:pt x="1412511" y="1385264"/>
                </a:cubicBezTo>
                <a:cubicBezTo>
                  <a:pt x="1453218" y="1377994"/>
                  <a:pt x="1430887" y="1385856"/>
                  <a:pt x="1472760" y="1356207"/>
                </a:cubicBezTo>
                <a:cubicBezTo>
                  <a:pt x="1487922" y="1345473"/>
                  <a:pt x="1503555" y="1337245"/>
                  <a:pt x="1503684" y="1337162"/>
                </a:cubicBezTo>
                <a:cubicBezTo>
                  <a:pt x="1507628" y="1334443"/>
                  <a:pt x="1510924" y="1330731"/>
                  <a:pt x="1515174" y="1328461"/>
                </a:cubicBezTo>
                <a:close/>
                <a:moveTo>
                  <a:pt x="1641250" y="1444231"/>
                </a:moveTo>
                <a:cubicBezTo>
                  <a:pt x="1638060" y="1439160"/>
                  <a:pt x="1633916" y="1441063"/>
                  <a:pt x="1629466" y="1439207"/>
                </a:cubicBezTo>
                <a:cubicBezTo>
                  <a:pt x="1627030" y="1438190"/>
                  <a:pt x="1627653" y="1435353"/>
                  <a:pt x="1625947" y="1434443"/>
                </a:cubicBezTo>
                <a:cubicBezTo>
                  <a:pt x="1624240" y="1433533"/>
                  <a:pt x="1620131" y="1436192"/>
                  <a:pt x="1618777" y="1436866"/>
                </a:cubicBezTo>
                <a:cubicBezTo>
                  <a:pt x="1617671" y="1437410"/>
                  <a:pt x="1615811" y="1438640"/>
                  <a:pt x="1614504" y="1437599"/>
                </a:cubicBezTo>
                <a:cubicBezTo>
                  <a:pt x="1602356" y="1427976"/>
                  <a:pt x="1591184" y="1442399"/>
                  <a:pt x="1586805" y="1452731"/>
                </a:cubicBezTo>
                <a:cubicBezTo>
                  <a:pt x="1585346" y="1456183"/>
                  <a:pt x="1584698" y="1459812"/>
                  <a:pt x="1584180" y="1463453"/>
                </a:cubicBezTo>
                <a:cubicBezTo>
                  <a:pt x="1586888" y="1462401"/>
                  <a:pt x="1589819" y="1462247"/>
                  <a:pt x="1592326" y="1463571"/>
                </a:cubicBezTo>
                <a:cubicBezTo>
                  <a:pt x="1595081" y="1465026"/>
                  <a:pt x="1595881" y="1466799"/>
                  <a:pt x="1595540" y="1468584"/>
                </a:cubicBezTo>
                <a:cubicBezTo>
                  <a:pt x="1594716" y="1472852"/>
                  <a:pt x="1587100" y="1477178"/>
                  <a:pt x="1581543" y="1477687"/>
                </a:cubicBezTo>
                <a:cubicBezTo>
                  <a:pt x="1581355" y="1477698"/>
                  <a:pt x="1581166" y="1477698"/>
                  <a:pt x="1580990" y="1477710"/>
                </a:cubicBezTo>
                <a:cubicBezTo>
                  <a:pt x="1580837" y="1477710"/>
                  <a:pt x="1580672" y="1477722"/>
                  <a:pt x="1580531" y="1477722"/>
                </a:cubicBezTo>
                <a:cubicBezTo>
                  <a:pt x="1579895" y="1477722"/>
                  <a:pt x="1579307" y="1477663"/>
                  <a:pt x="1578777" y="1477533"/>
                </a:cubicBezTo>
                <a:cubicBezTo>
                  <a:pt x="1577611" y="1480016"/>
                  <a:pt x="1576411" y="1482451"/>
                  <a:pt x="1575022" y="1484815"/>
                </a:cubicBezTo>
                <a:cubicBezTo>
                  <a:pt x="1573421" y="1487534"/>
                  <a:pt x="1571549" y="1490040"/>
                  <a:pt x="1569724" y="1492582"/>
                </a:cubicBezTo>
                <a:cubicBezTo>
                  <a:pt x="1569112" y="1493457"/>
                  <a:pt x="1568477" y="1494308"/>
                  <a:pt x="1567876" y="1495195"/>
                </a:cubicBezTo>
                <a:cubicBezTo>
                  <a:pt x="1569030" y="1495632"/>
                  <a:pt x="1570383" y="1495632"/>
                  <a:pt x="1571749" y="1495502"/>
                </a:cubicBezTo>
                <a:cubicBezTo>
                  <a:pt x="1571808" y="1495490"/>
                  <a:pt x="1571855" y="1495490"/>
                  <a:pt x="1571902" y="1495490"/>
                </a:cubicBezTo>
                <a:cubicBezTo>
                  <a:pt x="1571949" y="1495478"/>
                  <a:pt x="1571996" y="1495478"/>
                  <a:pt x="1572043" y="1495478"/>
                </a:cubicBezTo>
                <a:cubicBezTo>
                  <a:pt x="1574127" y="1495230"/>
                  <a:pt x="1576269" y="1494615"/>
                  <a:pt x="1577929" y="1494142"/>
                </a:cubicBezTo>
                <a:cubicBezTo>
                  <a:pt x="1579471" y="1493705"/>
                  <a:pt x="1580837" y="1493185"/>
                  <a:pt x="1582144" y="1492629"/>
                </a:cubicBezTo>
                <a:cubicBezTo>
                  <a:pt x="1583533" y="1492026"/>
                  <a:pt x="1584816" y="1491364"/>
                  <a:pt x="1586016" y="1490631"/>
                </a:cubicBezTo>
                <a:cubicBezTo>
                  <a:pt x="1587358" y="1489816"/>
                  <a:pt x="1588630" y="1488917"/>
                  <a:pt x="1589878" y="1487936"/>
                </a:cubicBezTo>
                <a:cubicBezTo>
                  <a:pt x="1589819" y="1487711"/>
                  <a:pt x="1589784" y="1487487"/>
                  <a:pt x="1589748" y="1487262"/>
                </a:cubicBezTo>
                <a:cubicBezTo>
                  <a:pt x="1589607" y="1486423"/>
                  <a:pt x="1589548" y="1485595"/>
                  <a:pt x="1589607" y="1484780"/>
                </a:cubicBezTo>
                <a:cubicBezTo>
                  <a:pt x="1589607" y="1484780"/>
                  <a:pt x="1589607" y="1484768"/>
                  <a:pt x="1589607" y="1484768"/>
                </a:cubicBezTo>
                <a:cubicBezTo>
                  <a:pt x="1589619" y="1484732"/>
                  <a:pt x="1589630" y="1484697"/>
                  <a:pt x="1589630" y="1484650"/>
                </a:cubicBezTo>
                <a:cubicBezTo>
                  <a:pt x="1589784" y="1482959"/>
                  <a:pt x="1590325" y="1481280"/>
                  <a:pt x="1591290" y="1479637"/>
                </a:cubicBezTo>
                <a:cubicBezTo>
                  <a:pt x="1593033" y="1476682"/>
                  <a:pt x="1596282" y="1474270"/>
                  <a:pt x="1599636" y="1475547"/>
                </a:cubicBezTo>
                <a:cubicBezTo>
                  <a:pt x="1599966" y="1475677"/>
                  <a:pt x="1600296" y="1475795"/>
                  <a:pt x="1600637" y="1475996"/>
                </a:cubicBezTo>
                <a:cubicBezTo>
                  <a:pt x="1601049" y="1476256"/>
                  <a:pt x="1601367" y="1476575"/>
                  <a:pt x="1601697" y="1476883"/>
                </a:cubicBezTo>
                <a:cubicBezTo>
                  <a:pt x="1602591" y="1476173"/>
                  <a:pt x="1603486" y="1475464"/>
                  <a:pt x="1604333" y="1474696"/>
                </a:cubicBezTo>
                <a:cubicBezTo>
                  <a:pt x="1605570" y="1473596"/>
                  <a:pt x="1606770" y="1472461"/>
                  <a:pt x="1607912" y="1471197"/>
                </a:cubicBezTo>
                <a:cubicBezTo>
                  <a:pt x="1609254" y="1469719"/>
                  <a:pt x="1610408" y="1468158"/>
                  <a:pt x="1611597" y="1466610"/>
                </a:cubicBezTo>
                <a:cubicBezTo>
                  <a:pt x="1612821" y="1465026"/>
                  <a:pt x="1613986" y="1463406"/>
                  <a:pt x="1615069" y="1461751"/>
                </a:cubicBezTo>
                <a:cubicBezTo>
                  <a:pt x="1619060" y="1455710"/>
                  <a:pt x="1622380" y="1449326"/>
                  <a:pt x="1625735" y="1442659"/>
                </a:cubicBezTo>
                <a:cubicBezTo>
                  <a:pt x="1626724" y="1440685"/>
                  <a:pt x="1629902" y="1441985"/>
                  <a:pt x="1628901" y="1443983"/>
                </a:cubicBezTo>
                <a:cubicBezTo>
                  <a:pt x="1625899" y="1450059"/>
                  <a:pt x="1622333" y="1456159"/>
                  <a:pt x="1618248" y="1461964"/>
                </a:cubicBezTo>
                <a:cubicBezTo>
                  <a:pt x="1617177" y="1463489"/>
                  <a:pt x="1616070" y="1464990"/>
                  <a:pt x="1614928" y="1466480"/>
                </a:cubicBezTo>
                <a:cubicBezTo>
                  <a:pt x="1613468" y="1468347"/>
                  <a:pt x="1611962" y="1470180"/>
                  <a:pt x="1610396" y="1471965"/>
                </a:cubicBezTo>
                <a:cubicBezTo>
                  <a:pt x="1609666" y="1472781"/>
                  <a:pt x="1608936" y="1473596"/>
                  <a:pt x="1608183" y="1474388"/>
                </a:cubicBezTo>
                <a:cubicBezTo>
                  <a:pt x="1607653" y="1474968"/>
                  <a:pt x="1607088" y="1475523"/>
                  <a:pt x="1606535" y="1476079"/>
                </a:cubicBezTo>
                <a:cubicBezTo>
                  <a:pt x="1605593" y="1477036"/>
                  <a:pt x="1604640" y="1477970"/>
                  <a:pt x="1603663" y="1478869"/>
                </a:cubicBezTo>
                <a:cubicBezTo>
                  <a:pt x="1603651" y="1478892"/>
                  <a:pt x="1603639" y="1478904"/>
                  <a:pt x="1603627" y="1478916"/>
                </a:cubicBezTo>
                <a:cubicBezTo>
                  <a:pt x="1603545" y="1478987"/>
                  <a:pt x="1603462" y="1479058"/>
                  <a:pt x="1603380" y="1479141"/>
                </a:cubicBezTo>
                <a:cubicBezTo>
                  <a:pt x="1603992" y="1480500"/>
                  <a:pt x="1604192" y="1482049"/>
                  <a:pt x="1604098" y="1483645"/>
                </a:cubicBezTo>
                <a:cubicBezTo>
                  <a:pt x="1604086" y="1483917"/>
                  <a:pt x="1604075" y="1484189"/>
                  <a:pt x="1604039" y="1484460"/>
                </a:cubicBezTo>
                <a:cubicBezTo>
                  <a:pt x="1603945" y="1485312"/>
                  <a:pt x="1603769" y="1486163"/>
                  <a:pt x="1603521" y="1486990"/>
                </a:cubicBezTo>
                <a:cubicBezTo>
                  <a:pt x="1603039" y="1488539"/>
                  <a:pt x="1602309" y="1489993"/>
                  <a:pt x="1601438" y="1491234"/>
                </a:cubicBezTo>
                <a:cubicBezTo>
                  <a:pt x="1602168" y="1490974"/>
                  <a:pt x="1602921" y="1490738"/>
                  <a:pt x="1603639" y="1490442"/>
                </a:cubicBezTo>
                <a:cubicBezTo>
                  <a:pt x="1607641" y="1488764"/>
                  <a:pt x="1611585" y="1486848"/>
                  <a:pt x="1615317" y="1484602"/>
                </a:cubicBezTo>
                <a:cubicBezTo>
                  <a:pt x="1616553" y="1483858"/>
                  <a:pt x="1617718" y="1483006"/>
                  <a:pt x="1618895" y="1482191"/>
                </a:cubicBezTo>
                <a:cubicBezTo>
                  <a:pt x="1618989" y="1482131"/>
                  <a:pt x="1619072" y="1482073"/>
                  <a:pt x="1619166" y="1482002"/>
                </a:cubicBezTo>
                <a:cubicBezTo>
                  <a:pt x="1619731" y="1481600"/>
                  <a:pt x="1620331" y="1481245"/>
                  <a:pt x="1620896" y="1480819"/>
                </a:cubicBezTo>
                <a:cubicBezTo>
                  <a:pt x="1622321" y="1479732"/>
                  <a:pt x="1623663" y="1478514"/>
                  <a:pt x="1624981" y="1477273"/>
                </a:cubicBezTo>
                <a:cubicBezTo>
                  <a:pt x="1625370" y="1476906"/>
                  <a:pt x="1625793" y="1476599"/>
                  <a:pt x="1626170" y="1476221"/>
                </a:cubicBezTo>
                <a:cubicBezTo>
                  <a:pt x="1626547" y="1475842"/>
                  <a:pt x="1626935" y="1475429"/>
                  <a:pt x="1627336" y="1475015"/>
                </a:cubicBezTo>
                <a:cubicBezTo>
                  <a:pt x="1628148" y="1474152"/>
                  <a:pt x="1629019" y="1473194"/>
                  <a:pt x="1629914" y="1472166"/>
                </a:cubicBezTo>
                <a:cubicBezTo>
                  <a:pt x="1630808" y="1471149"/>
                  <a:pt x="1631727" y="1470062"/>
                  <a:pt x="1632645" y="1468903"/>
                </a:cubicBezTo>
                <a:cubicBezTo>
                  <a:pt x="1638990" y="1460959"/>
                  <a:pt x="1645170" y="1450461"/>
                  <a:pt x="1641250" y="1444231"/>
                </a:cubicBezTo>
                <a:close/>
                <a:moveTo>
                  <a:pt x="872677" y="732660"/>
                </a:moveTo>
                <a:cubicBezTo>
                  <a:pt x="872729" y="732455"/>
                  <a:pt x="868251" y="733308"/>
                  <a:pt x="867845" y="733476"/>
                </a:cubicBezTo>
                <a:cubicBezTo>
                  <a:pt x="860815" y="736248"/>
                  <a:pt x="856848" y="743059"/>
                  <a:pt x="855858" y="747117"/>
                </a:cubicBezTo>
                <a:cubicBezTo>
                  <a:pt x="855390" y="749042"/>
                  <a:pt x="855585" y="750356"/>
                  <a:pt x="856454" y="750313"/>
                </a:cubicBezTo>
                <a:cubicBezTo>
                  <a:pt x="857090" y="750284"/>
                  <a:pt x="858179" y="749348"/>
                  <a:pt x="858804" y="749090"/>
                </a:cubicBezTo>
                <a:cubicBezTo>
                  <a:pt x="861214" y="748106"/>
                  <a:pt x="863074" y="747994"/>
                  <a:pt x="865626" y="748367"/>
                </a:cubicBezTo>
                <a:cubicBezTo>
                  <a:pt x="868110" y="744503"/>
                  <a:pt x="869498" y="746190"/>
                  <a:pt x="871476" y="739537"/>
                </a:cubicBezTo>
                <a:cubicBezTo>
                  <a:pt x="872118" y="737373"/>
                  <a:pt x="872132" y="734894"/>
                  <a:pt x="872677" y="732660"/>
                </a:cubicBezTo>
                <a:close/>
                <a:moveTo>
                  <a:pt x="1768031" y="1558747"/>
                </a:moveTo>
                <a:cubicBezTo>
                  <a:pt x="1768219" y="1560000"/>
                  <a:pt x="1767431" y="1560544"/>
                  <a:pt x="1766536" y="1561360"/>
                </a:cubicBezTo>
                <a:cubicBezTo>
                  <a:pt x="1765229" y="1562542"/>
                  <a:pt x="1763970" y="1564020"/>
                  <a:pt x="1762510" y="1565001"/>
                </a:cubicBezTo>
                <a:cubicBezTo>
                  <a:pt x="1761074" y="1565971"/>
                  <a:pt x="1759802" y="1567259"/>
                  <a:pt x="1758602" y="1568642"/>
                </a:cubicBezTo>
                <a:cubicBezTo>
                  <a:pt x="1756942" y="1570545"/>
                  <a:pt x="1755435" y="1572638"/>
                  <a:pt x="1753987" y="1574482"/>
                </a:cubicBezTo>
                <a:cubicBezTo>
                  <a:pt x="1753257" y="1575428"/>
                  <a:pt x="1751833" y="1574305"/>
                  <a:pt x="1752539" y="1573347"/>
                </a:cubicBezTo>
                <a:cubicBezTo>
                  <a:pt x="1753752" y="1571692"/>
                  <a:pt x="1755200" y="1570214"/>
                  <a:pt x="1756624" y="1568725"/>
                </a:cubicBezTo>
                <a:cubicBezTo>
                  <a:pt x="1757990" y="1567306"/>
                  <a:pt x="1759332" y="1565876"/>
                  <a:pt x="1760426" y="1564304"/>
                </a:cubicBezTo>
                <a:cubicBezTo>
                  <a:pt x="1761862" y="1562247"/>
                  <a:pt x="1765017" y="1558653"/>
                  <a:pt x="1767678" y="1558428"/>
                </a:cubicBezTo>
                <a:cubicBezTo>
                  <a:pt x="1767878" y="1558405"/>
                  <a:pt x="1768007" y="1558570"/>
                  <a:pt x="1768031" y="1558747"/>
                </a:cubicBezTo>
                <a:close/>
                <a:moveTo>
                  <a:pt x="1568418" y="1373691"/>
                </a:moveTo>
                <a:cubicBezTo>
                  <a:pt x="1568418" y="1373691"/>
                  <a:pt x="1568206" y="1372544"/>
                  <a:pt x="1533043" y="1376587"/>
                </a:cubicBezTo>
                <a:cubicBezTo>
                  <a:pt x="1545251" y="1375618"/>
                  <a:pt x="1546545" y="1381044"/>
                  <a:pt x="1521601" y="1382711"/>
                </a:cubicBezTo>
                <a:cubicBezTo>
                  <a:pt x="1551655" y="1391932"/>
                  <a:pt x="1558635" y="1376954"/>
                  <a:pt x="1568418" y="1373691"/>
                </a:cubicBezTo>
                <a:close/>
                <a:moveTo>
                  <a:pt x="1018864" y="865894"/>
                </a:moveTo>
                <a:cubicBezTo>
                  <a:pt x="1020314" y="866127"/>
                  <a:pt x="1021606" y="867623"/>
                  <a:pt x="1020516" y="870855"/>
                </a:cubicBezTo>
                <a:cubicBezTo>
                  <a:pt x="1019843" y="872875"/>
                  <a:pt x="1017399" y="873102"/>
                  <a:pt x="1016259" y="868519"/>
                </a:cubicBezTo>
                <a:cubicBezTo>
                  <a:pt x="1015805" y="866694"/>
                  <a:pt x="1017414" y="865662"/>
                  <a:pt x="1018864" y="865894"/>
                </a:cubicBezTo>
                <a:close/>
                <a:moveTo>
                  <a:pt x="1753659" y="1543107"/>
                </a:moveTo>
                <a:cubicBezTo>
                  <a:pt x="1754048" y="1542883"/>
                  <a:pt x="1754507" y="1543379"/>
                  <a:pt x="1754248" y="1543746"/>
                </a:cubicBezTo>
                <a:cubicBezTo>
                  <a:pt x="1754071" y="1544006"/>
                  <a:pt x="1753907" y="1544278"/>
                  <a:pt x="1753730" y="1544538"/>
                </a:cubicBezTo>
                <a:cubicBezTo>
                  <a:pt x="1752824" y="1545933"/>
                  <a:pt x="1751964" y="1547375"/>
                  <a:pt x="1750834" y="1548569"/>
                </a:cubicBezTo>
                <a:cubicBezTo>
                  <a:pt x="1749892" y="1549562"/>
                  <a:pt x="1748362" y="1548226"/>
                  <a:pt x="1749033" y="1547103"/>
                </a:cubicBezTo>
                <a:cubicBezTo>
                  <a:pt x="1749622" y="1546110"/>
                  <a:pt x="1750422" y="1545330"/>
                  <a:pt x="1751317" y="1544644"/>
                </a:cubicBezTo>
                <a:cubicBezTo>
                  <a:pt x="1752047" y="1544077"/>
                  <a:pt x="1752835" y="1543568"/>
                  <a:pt x="1753659" y="1543107"/>
                </a:cubicBezTo>
                <a:close/>
                <a:moveTo>
                  <a:pt x="1672422" y="1467484"/>
                </a:moveTo>
                <a:cubicBezTo>
                  <a:pt x="1672116" y="1467520"/>
                  <a:pt x="1671798" y="1467508"/>
                  <a:pt x="1671492" y="1467461"/>
                </a:cubicBezTo>
                <a:cubicBezTo>
                  <a:pt x="1671198" y="1467425"/>
                  <a:pt x="1670915" y="1467343"/>
                  <a:pt x="1670656" y="1467213"/>
                </a:cubicBezTo>
                <a:cubicBezTo>
                  <a:pt x="1670397" y="1467886"/>
                  <a:pt x="1670114" y="1468572"/>
                  <a:pt x="1669844" y="1469246"/>
                </a:cubicBezTo>
                <a:cubicBezTo>
                  <a:pt x="1667607" y="1474790"/>
                  <a:pt x="1665194" y="1480323"/>
                  <a:pt x="1663569" y="1486068"/>
                </a:cubicBezTo>
                <a:cubicBezTo>
                  <a:pt x="1663405" y="1486647"/>
                  <a:pt x="1663240" y="1487227"/>
                  <a:pt x="1663087" y="1487806"/>
                </a:cubicBezTo>
                <a:cubicBezTo>
                  <a:pt x="1662533" y="1490052"/>
                  <a:pt x="1662110" y="1492334"/>
                  <a:pt x="1661886" y="1494674"/>
                </a:cubicBezTo>
                <a:cubicBezTo>
                  <a:pt x="1661874" y="1494816"/>
                  <a:pt x="1661886" y="1494958"/>
                  <a:pt x="1661874" y="1495112"/>
                </a:cubicBezTo>
                <a:cubicBezTo>
                  <a:pt x="1662297" y="1492121"/>
                  <a:pt x="1663193" y="1489284"/>
                  <a:pt x="1664429" y="1486612"/>
                </a:cubicBezTo>
                <a:cubicBezTo>
                  <a:pt x="1664488" y="1486482"/>
                  <a:pt x="1664535" y="1486340"/>
                  <a:pt x="1664605" y="1486210"/>
                </a:cubicBezTo>
                <a:cubicBezTo>
                  <a:pt x="1664817" y="1485761"/>
                  <a:pt x="1664947" y="1485264"/>
                  <a:pt x="1665194" y="1484827"/>
                </a:cubicBezTo>
                <a:cubicBezTo>
                  <a:pt x="1665312" y="1484614"/>
                  <a:pt x="1665629" y="1484721"/>
                  <a:pt x="1665582" y="1484957"/>
                </a:cubicBezTo>
                <a:cubicBezTo>
                  <a:pt x="1665571" y="1485016"/>
                  <a:pt x="1665559" y="1485075"/>
                  <a:pt x="1665547" y="1485134"/>
                </a:cubicBezTo>
                <a:cubicBezTo>
                  <a:pt x="1667584" y="1479164"/>
                  <a:pt x="1669750" y="1473206"/>
                  <a:pt x="1672422" y="1467484"/>
                </a:cubicBezTo>
                <a:close/>
                <a:moveTo>
                  <a:pt x="1729468" y="1519878"/>
                </a:moveTo>
                <a:cubicBezTo>
                  <a:pt x="1723853" y="1515646"/>
                  <a:pt x="1715354" y="1515954"/>
                  <a:pt x="1708726" y="1516261"/>
                </a:cubicBezTo>
                <a:cubicBezTo>
                  <a:pt x="1707549" y="1516320"/>
                  <a:pt x="1706372" y="1516426"/>
                  <a:pt x="1705195" y="1516533"/>
                </a:cubicBezTo>
                <a:cubicBezTo>
                  <a:pt x="1703276" y="1516710"/>
                  <a:pt x="1701345" y="1516899"/>
                  <a:pt x="1699426" y="1517112"/>
                </a:cubicBezTo>
                <a:cubicBezTo>
                  <a:pt x="1698532" y="1517207"/>
                  <a:pt x="1697625" y="1517278"/>
                  <a:pt x="1696731" y="1517360"/>
                </a:cubicBezTo>
                <a:cubicBezTo>
                  <a:pt x="1696601" y="1517609"/>
                  <a:pt x="1696460" y="1517845"/>
                  <a:pt x="1696306" y="1518070"/>
                </a:cubicBezTo>
                <a:cubicBezTo>
                  <a:pt x="1695400" y="1519476"/>
                  <a:pt x="1694106" y="1520398"/>
                  <a:pt x="1692269" y="1519618"/>
                </a:cubicBezTo>
                <a:cubicBezTo>
                  <a:pt x="1692163" y="1519583"/>
                  <a:pt x="1692116" y="1519476"/>
                  <a:pt x="1692034" y="1519417"/>
                </a:cubicBezTo>
                <a:cubicBezTo>
                  <a:pt x="1691433" y="1519051"/>
                  <a:pt x="1691045" y="1518448"/>
                  <a:pt x="1690798" y="1517691"/>
                </a:cubicBezTo>
                <a:cubicBezTo>
                  <a:pt x="1690680" y="1517691"/>
                  <a:pt x="1690550" y="1517703"/>
                  <a:pt x="1690433" y="1517703"/>
                </a:cubicBezTo>
                <a:cubicBezTo>
                  <a:pt x="1689232" y="1518613"/>
                  <a:pt x="1683817" y="1520079"/>
                  <a:pt x="1683181" y="1520209"/>
                </a:cubicBezTo>
                <a:cubicBezTo>
                  <a:pt x="1682899" y="1520269"/>
                  <a:pt x="1682593" y="1520280"/>
                  <a:pt x="1682298" y="1520339"/>
                </a:cubicBezTo>
                <a:cubicBezTo>
                  <a:pt x="1681828" y="1520422"/>
                  <a:pt x="1681357" y="1520469"/>
                  <a:pt x="1680886" y="1520528"/>
                </a:cubicBezTo>
                <a:cubicBezTo>
                  <a:pt x="1678885" y="1520789"/>
                  <a:pt x="1676872" y="1520931"/>
                  <a:pt x="1674858" y="1520836"/>
                </a:cubicBezTo>
                <a:cubicBezTo>
                  <a:pt x="1674741" y="1520824"/>
                  <a:pt x="1674647" y="1520812"/>
                  <a:pt x="1674541" y="1520800"/>
                </a:cubicBezTo>
                <a:cubicBezTo>
                  <a:pt x="1673999" y="1520777"/>
                  <a:pt x="1673469" y="1520730"/>
                  <a:pt x="1672952" y="1520670"/>
                </a:cubicBezTo>
                <a:cubicBezTo>
                  <a:pt x="1672434" y="1520623"/>
                  <a:pt x="1671916" y="1520552"/>
                  <a:pt x="1671409" y="1520481"/>
                </a:cubicBezTo>
                <a:cubicBezTo>
                  <a:pt x="1670997" y="1520422"/>
                  <a:pt x="1670574" y="1520363"/>
                  <a:pt x="1670173" y="1520280"/>
                </a:cubicBezTo>
                <a:cubicBezTo>
                  <a:pt x="1669491" y="1520150"/>
                  <a:pt x="1668831" y="1519985"/>
                  <a:pt x="1668160" y="1519796"/>
                </a:cubicBezTo>
                <a:cubicBezTo>
                  <a:pt x="1668043" y="1519996"/>
                  <a:pt x="1667913" y="1520186"/>
                  <a:pt x="1667772" y="1520375"/>
                </a:cubicBezTo>
                <a:cubicBezTo>
                  <a:pt x="1668631" y="1520611"/>
                  <a:pt x="1669455" y="1520919"/>
                  <a:pt x="1670267" y="1521297"/>
                </a:cubicBezTo>
                <a:cubicBezTo>
                  <a:pt x="1670997" y="1521628"/>
                  <a:pt x="1671715" y="1522006"/>
                  <a:pt x="1672422" y="1522444"/>
                </a:cubicBezTo>
                <a:cubicBezTo>
                  <a:pt x="1674023" y="1523413"/>
                  <a:pt x="1675565" y="1524560"/>
                  <a:pt x="1677072" y="1525825"/>
                </a:cubicBezTo>
                <a:cubicBezTo>
                  <a:pt x="1677684" y="1526333"/>
                  <a:pt x="1678284" y="1526853"/>
                  <a:pt x="1678885" y="1527373"/>
                </a:cubicBezTo>
                <a:cubicBezTo>
                  <a:pt x="1679626" y="1528012"/>
                  <a:pt x="1680356" y="1528662"/>
                  <a:pt x="1681074" y="1529300"/>
                </a:cubicBezTo>
                <a:cubicBezTo>
                  <a:pt x="1681557" y="1529726"/>
                  <a:pt x="1682039" y="1530151"/>
                  <a:pt x="1682522" y="1530565"/>
                </a:cubicBezTo>
                <a:cubicBezTo>
                  <a:pt x="1682746" y="1530766"/>
                  <a:pt x="1682981" y="1530967"/>
                  <a:pt x="1683217" y="1531156"/>
                </a:cubicBezTo>
                <a:cubicBezTo>
                  <a:pt x="1683334" y="1531263"/>
                  <a:pt x="1683452" y="1531357"/>
                  <a:pt x="1683570" y="1531452"/>
                </a:cubicBezTo>
                <a:cubicBezTo>
                  <a:pt x="1684417" y="1532173"/>
                  <a:pt x="1685253" y="1532894"/>
                  <a:pt x="1686101" y="1533603"/>
                </a:cubicBezTo>
                <a:cubicBezTo>
                  <a:pt x="1686218" y="1533698"/>
                  <a:pt x="1686324" y="1533793"/>
                  <a:pt x="1686430" y="1533875"/>
                </a:cubicBezTo>
                <a:cubicBezTo>
                  <a:pt x="1687490" y="1534774"/>
                  <a:pt x="1688561" y="1535660"/>
                  <a:pt x="1689609" y="1536547"/>
                </a:cubicBezTo>
                <a:cubicBezTo>
                  <a:pt x="1690127" y="1536996"/>
                  <a:pt x="1690633" y="1537445"/>
                  <a:pt x="1691151" y="1537895"/>
                </a:cubicBezTo>
                <a:cubicBezTo>
                  <a:pt x="1691916" y="1538545"/>
                  <a:pt x="1692681" y="1539207"/>
                  <a:pt x="1693423" y="1539892"/>
                </a:cubicBezTo>
                <a:cubicBezTo>
                  <a:pt x="1693975" y="1540377"/>
                  <a:pt x="1694494" y="1540897"/>
                  <a:pt x="1695024" y="1541406"/>
                </a:cubicBezTo>
                <a:cubicBezTo>
                  <a:pt x="1695894" y="1542233"/>
                  <a:pt x="1696754" y="1543073"/>
                  <a:pt x="1697577" y="1543936"/>
                </a:cubicBezTo>
                <a:cubicBezTo>
                  <a:pt x="1697649" y="1543995"/>
                  <a:pt x="1697707" y="1544066"/>
                  <a:pt x="1697778" y="1544137"/>
                </a:cubicBezTo>
                <a:cubicBezTo>
                  <a:pt x="1698755" y="1545165"/>
                  <a:pt x="1699685" y="1546205"/>
                  <a:pt x="1700580" y="1547293"/>
                </a:cubicBezTo>
                <a:cubicBezTo>
                  <a:pt x="1700992" y="1547789"/>
                  <a:pt x="1701392" y="1548310"/>
                  <a:pt x="1701780" y="1548830"/>
                </a:cubicBezTo>
                <a:cubicBezTo>
                  <a:pt x="1702075" y="1549208"/>
                  <a:pt x="1702393" y="1549574"/>
                  <a:pt x="1702674" y="1549965"/>
                </a:cubicBezTo>
                <a:cubicBezTo>
                  <a:pt x="1703558" y="1551218"/>
                  <a:pt x="1704382" y="1552530"/>
                  <a:pt x="1705124" y="1553889"/>
                </a:cubicBezTo>
                <a:cubicBezTo>
                  <a:pt x="1705748" y="1555036"/>
                  <a:pt x="1706278" y="1556254"/>
                  <a:pt x="1706783" y="1557495"/>
                </a:cubicBezTo>
                <a:cubicBezTo>
                  <a:pt x="1706924" y="1557838"/>
                  <a:pt x="1707102" y="1558145"/>
                  <a:pt x="1707231" y="1558488"/>
                </a:cubicBezTo>
                <a:cubicBezTo>
                  <a:pt x="1707549" y="1559339"/>
                  <a:pt x="1706960" y="1560013"/>
                  <a:pt x="1706231" y="1560261"/>
                </a:cubicBezTo>
                <a:cubicBezTo>
                  <a:pt x="1705630" y="1560450"/>
                  <a:pt x="1704971" y="1560344"/>
                  <a:pt x="1704581" y="1559788"/>
                </a:cubicBezTo>
                <a:cubicBezTo>
                  <a:pt x="1704535" y="1559729"/>
                  <a:pt x="1704465" y="1559682"/>
                  <a:pt x="1704429" y="1559599"/>
                </a:cubicBezTo>
                <a:cubicBezTo>
                  <a:pt x="1704334" y="1559398"/>
                  <a:pt x="1704206" y="1559221"/>
                  <a:pt x="1704110" y="1559020"/>
                </a:cubicBezTo>
                <a:cubicBezTo>
                  <a:pt x="1703052" y="1556821"/>
                  <a:pt x="1701851" y="1554800"/>
                  <a:pt x="1700557" y="1552896"/>
                </a:cubicBezTo>
                <a:cubicBezTo>
                  <a:pt x="1700203" y="1552388"/>
                  <a:pt x="1699803" y="1551915"/>
                  <a:pt x="1699438" y="1551430"/>
                </a:cubicBezTo>
                <a:cubicBezTo>
                  <a:pt x="1699332" y="1551277"/>
                  <a:pt x="1699214" y="1551135"/>
                  <a:pt x="1699109" y="1550981"/>
                </a:cubicBezTo>
                <a:cubicBezTo>
                  <a:pt x="1698967" y="1550804"/>
                  <a:pt x="1698838" y="1550627"/>
                  <a:pt x="1698697" y="1550449"/>
                </a:cubicBezTo>
                <a:cubicBezTo>
                  <a:pt x="1697978" y="1549527"/>
                  <a:pt x="1697260" y="1548593"/>
                  <a:pt x="1696483" y="1547718"/>
                </a:cubicBezTo>
                <a:cubicBezTo>
                  <a:pt x="1696213" y="1547411"/>
                  <a:pt x="1695918" y="1547127"/>
                  <a:pt x="1695648" y="1546832"/>
                </a:cubicBezTo>
                <a:cubicBezTo>
                  <a:pt x="1694964" y="1546099"/>
                  <a:pt x="1694282" y="1545354"/>
                  <a:pt x="1693564" y="1544645"/>
                </a:cubicBezTo>
                <a:cubicBezTo>
                  <a:pt x="1693552" y="1544633"/>
                  <a:pt x="1693540" y="1544609"/>
                  <a:pt x="1693529" y="1544598"/>
                </a:cubicBezTo>
                <a:cubicBezTo>
                  <a:pt x="1692940" y="1544018"/>
                  <a:pt x="1692340" y="1543427"/>
                  <a:pt x="1691728" y="1542860"/>
                </a:cubicBezTo>
                <a:cubicBezTo>
                  <a:pt x="1690867" y="1542056"/>
                  <a:pt x="1689973" y="1541252"/>
                  <a:pt x="1689079" y="1540460"/>
                </a:cubicBezTo>
                <a:cubicBezTo>
                  <a:pt x="1688620" y="1540070"/>
                  <a:pt x="1688208" y="1539656"/>
                  <a:pt x="1687748" y="1539266"/>
                </a:cubicBezTo>
                <a:cubicBezTo>
                  <a:pt x="1687713" y="1539230"/>
                  <a:pt x="1687666" y="1539195"/>
                  <a:pt x="1687631" y="1539171"/>
                </a:cubicBezTo>
                <a:cubicBezTo>
                  <a:pt x="1686595" y="1538273"/>
                  <a:pt x="1685418" y="1537185"/>
                  <a:pt x="1684146" y="1536015"/>
                </a:cubicBezTo>
                <a:cubicBezTo>
                  <a:pt x="1684123" y="1536003"/>
                  <a:pt x="1684111" y="1535979"/>
                  <a:pt x="1684088" y="1535968"/>
                </a:cubicBezTo>
                <a:cubicBezTo>
                  <a:pt x="1683122" y="1535081"/>
                  <a:pt x="1682110" y="1534159"/>
                  <a:pt x="1681039" y="1533213"/>
                </a:cubicBezTo>
                <a:cubicBezTo>
                  <a:pt x="1681003" y="1533178"/>
                  <a:pt x="1680956" y="1533142"/>
                  <a:pt x="1680921" y="1533107"/>
                </a:cubicBezTo>
                <a:cubicBezTo>
                  <a:pt x="1680132" y="1532421"/>
                  <a:pt x="1679320" y="1531736"/>
                  <a:pt x="1678496" y="1531050"/>
                </a:cubicBezTo>
                <a:cubicBezTo>
                  <a:pt x="1677213" y="1529998"/>
                  <a:pt x="1675883" y="1528981"/>
                  <a:pt x="1674529" y="1528047"/>
                </a:cubicBezTo>
                <a:cubicBezTo>
                  <a:pt x="1672693" y="1526770"/>
                  <a:pt x="1670821" y="1525695"/>
                  <a:pt x="1668937" y="1524914"/>
                </a:cubicBezTo>
                <a:cubicBezTo>
                  <a:pt x="1668019" y="1524536"/>
                  <a:pt x="1667101" y="1524229"/>
                  <a:pt x="1666193" y="1524016"/>
                </a:cubicBezTo>
                <a:cubicBezTo>
                  <a:pt x="1665323" y="1523827"/>
                  <a:pt x="1664452" y="1523732"/>
                  <a:pt x="1663605" y="1523732"/>
                </a:cubicBezTo>
                <a:cubicBezTo>
                  <a:pt x="1662722" y="1523720"/>
                  <a:pt x="1661862" y="1523791"/>
                  <a:pt x="1661015" y="1524016"/>
                </a:cubicBezTo>
                <a:cubicBezTo>
                  <a:pt x="1660685" y="1524572"/>
                  <a:pt x="1660367" y="1525163"/>
                  <a:pt x="1660061" y="1525801"/>
                </a:cubicBezTo>
                <a:cubicBezTo>
                  <a:pt x="1660073" y="1525990"/>
                  <a:pt x="1660038" y="1526097"/>
                  <a:pt x="1660014" y="1526227"/>
                </a:cubicBezTo>
                <a:cubicBezTo>
                  <a:pt x="1659967" y="1526475"/>
                  <a:pt x="1659885" y="1526676"/>
                  <a:pt x="1659755" y="1526948"/>
                </a:cubicBezTo>
                <a:cubicBezTo>
                  <a:pt x="1659696" y="1527279"/>
                  <a:pt x="1659708" y="1527669"/>
                  <a:pt x="1659673" y="1528035"/>
                </a:cubicBezTo>
                <a:cubicBezTo>
                  <a:pt x="1659614" y="1528816"/>
                  <a:pt x="1659602" y="1529643"/>
                  <a:pt x="1659661" y="1530530"/>
                </a:cubicBezTo>
                <a:cubicBezTo>
                  <a:pt x="1659720" y="1531594"/>
                  <a:pt x="1659849" y="1532705"/>
                  <a:pt x="1660026" y="1533851"/>
                </a:cubicBezTo>
                <a:cubicBezTo>
                  <a:pt x="1660167" y="1534797"/>
                  <a:pt x="1660320" y="1535743"/>
                  <a:pt x="1660509" y="1536712"/>
                </a:cubicBezTo>
                <a:cubicBezTo>
                  <a:pt x="1660615" y="1537268"/>
                  <a:pt x="1660721" y="1537835"/>
                  <a:pt x="1660838" y="1538391"/>
                </a:cubicBezTo>
                <a:cubicBezTo>
                  <a:pt x="1661144" y="1539940"/>
                  <a:pt x="1661439" y="1541453"/>
                  <a:pt x="1661674" y="1542895"/>
                </a:cubicBezTo>
                <a:cubicBezTo>
                  <a:pt x="1661921" y="1544361"/>
                  <a:pt x="1662086" y="1545744"/>
                  <a:pt x="1662133" y="1546974"/>
                </a:cubicBezTo>
                <a:cubicBezTo>
                  <a:pt x="1662145" y="1547624"/>
                  <a:pt x="1662157" y="1548250"/>
                  <a:pt x="1662097" y="1548806"/>
                </a:cubicBezTo>
                <a:cubicBezTo>
                  <a:pt x="1662004" y="1549527"/>
                  <a:pt x="1661862" y="1550284"/>
                  <a:pt x="1661733" y="1551052"/>
                </a:cubicBezTo>
                <a:cubicBezTo>
                  <a:pt x="1661461" y="1552589"/>
                  <a:pt x="1661180" y="1554161"/>
                  <a:pt x="1660921" y="1555745"/>
                </a:cubicBezTo>
                <a:cubicBezTo>
                  <a:pt x="1660626" y="1557566"/>
                  <a:pt x="1660415" y="1559375"/>
                  <a:pt x="1660521" y="1561053"/>
                </a:cubicBezTo>
                <a:cubicBezTo>
                  <a:pt x="1660556" y="1561645"/>
                  <a:pt x="1660697" y="1562070"/>
                  <a:pt x="1660779" y="1562602"/>
                </a:cubicBezTo>
                <a:cubicBezTo>
                  <a:pt x="1661062" y="1564552"/>
                  <a:pt x="1661533" y="1566196"/>
                  <a:pt x="1662251" y="1567484"/>
                </a:cubicBezTo>
                <a:cubicBezTo>
                  <a:pt x="1663699" y="1570109"/>
                  <a:pt x="1665912" y="1571586"/>
                  <a:pt x="1668431" y="1572627"/>
                </a:cubicBezTo>
                <a:cubicBezTo>
                  <a:pt x="1670232" y="1573360"/>
                  <a:pt x="1672175" y="1573903"/>
                  <a:pt x="1674105" y="1574495"/>
                </a:cubicBezTo>
                <a:cubicBezTo>
                  <a:pt x="1675012" y="1574778"/>
                  <a:pt x="1675906" y="1575062"/>
                  <a:pt x="1676788" y="1575393"/>
                </a:cubicBezTo>
                <a:cubicBezTo>
                  <a:pt x="1677954" y="1575831"/>
                  <a:pt x="1678920" y="1576528"/>
                  <a:pt x="1679838" y="1577296"/>
                </a:cubicBezTo>
                <a:cubicBezTo>
                  <a:pt x="1681557" y="1578762"/>
                  <a:pt x="1683087" y="1580500"/>
                  <a:pt x="1684911" y="1581848"/>
                </a:cubicBezTo>
                <a:cubicBezTo>
                  <a:pt x="1685441" y="1582250"/>
                  <a:pt x="1685948" y="1582675"/>
                  <a:pt x="1686548" y="1582971"/>
                </a:cubicBezTo>
                <a:cubicBezTo>
                  <a:pt x="1690314" y="1584768"/>
                  <a:pt x="1694965" y="1584827"/>
                  <a:pt x="1698649" y="1582782"/>
                </a:cubicBezTo>
                <a:cubicBezTo>
                  <a:pt x="1699250" y="1582451"/>
                  <a:pt x="1699779" y="1582025"/>
                  <a:pt x="1700333" y="1581611"/>
                </a:cubicBezTo>
                <a:cubicBezTo>
                  <a:pt x="1702075" y="1580323"/>
                  <a:pt x="1703688" y="1578833"/>
                  <a:pt x="1705383" y="1577497"/>
                </a:cubicBezTo>
                <a:cubicBezTo>
                  <a:pt x="1706454" y="1576646"/>
                  <a:pt x="1707572" y="1575866"/>
                  <a:pt x="1708856" y="1575334"/>
                </a:cubicBezTo>
                <a:cubicBezTo>
                  <a:pt x="1709056" y="1575251"/>
                  <a:pt x="1709314" y="1575180"/>
                  <a:pt x="1709550" y="1575109"/>
                </a:cubicBezTo>
                <a:cubicBezTo>
                  <a:pt x="1709856" y="1575015"/>
                  <a:pt x="1710174" y="1574932"/>
                  <a:pt x="1710527" y="1574849"/>
                </a:cubicBezTo>
                <a:cubicBezTo>
                  <a:pt x="1711645" y="1574601"/>
                  <a:pt x="1712964" y="1574388"/>
                  <a:pt x="1714352" y="1574140"/>
                </a:cubicBezTo>
                <a:cubicBezTo>
                  <a:pt x="1715129" y="1573998"/>
                  <a:pt x="1715930" y="1573844"/>
                  <a:pt x="1716719" y="1573655"/>
                </a:cubicBezTo>
                <a:cubicBezTo>
                  <a:pt x="1716872" y="1573608"/>
                  <a:pt x="1717025" y="1573572"/>
                  <a:pt x="1717178" y="1573525"/>
                </a:cubicBezTo>
                <a:cubicBezTo>
                  <a:pt x="1717814" y="1573360"/>
                  <a:pt x="1718426" y="1573159"/>
                  <a:pt x="1719027" y="1572922"/>
                </a:cubicBezTo>
                <a:cubicBezTo>
                  <a:pt x="1721428" y="1572000"/>
                  <a:pt x="1723488" y="1570463"/>
                  <a:pt x="1724441" y="1567697"/>
                </a:cubicBezTo>
                <a:cubicBezTo>
                  <a:pt x="1725101" y="1565794"/>
                  <a:pt x="1725242" y="1563311"/>
                  <a:pt x="1724571" y="1560013"/>
                </a:cubicBezTo>
                <a:cubicBezTo>
                  <a:pt x="1724559" y="1559907"/>
                  <a:pt x="1724547" y="1559824"/>
                  <a:pt x="1724536" y="1559717"/>
                </a:cubicBezTo>
                <a:cubicBezTo>
                  <a:pt x="1724441" y="1559292"/>
                  <a:pt x="1724406" y="1558878"/>
                  <a:pt x="1724359" y="1558464"/>
                </a:cubicBezTo>
                <a:cubicBezTo>
                  <a:pt x="1724135" y="1556691"/>
                  <a:pt x="1724253" y="1554977"/>
                  <a:pt x="1724630" y="1553334"/>
                </a:cubicBezTo>
                <a:cubicBezTo>
                  <a:pt x="1724724" y="1552908"/>
                  <a:pt x="1724830" y="1552483"/>
                  <a:pt x="1724948" y="1552057"/>
                </a:cubicBezTo>
                <a:cubicBezTo>
                  <a:pt x="1725594" y="1549917"/>
                  <a:pt x="1726619" y="1547860"/>
                  <a:pt x="1727761" y="1545839"/>
                </a:cubicBezTo>
                <a:cubicBezTo>
                  <a:pt x="1728644" y="1544267"/>
                  <a:pt x="1729598" y="1542694"/>
                  <a:pt x="1730516" y="1541134"/>
                </a:cubicBezTo>
                <a:cubicBezTo>
                  <a:pt x="1731410" y="1539609"/>
                  <a:pt x="1732258" y="1538084"/>
                  <a:pt x="1732953" y="1536523"/>
                </a:cubicBezTo>
                <a:cubicBezTo>
                  <a:pt x="1733847" y="1534537"/>
                  <a:pt x="1734506" y="1532516"/>
                  <a:pt x="1734695" y="1530400"/>
                </a:cubicBezTo>
                <a:cubicBezTo>
                  <a:pt x="1734812" y="1529052"/>
                  <a:pt x="1734506" y="1527692"/>
                  <a:pt x="1734058" y="1526368"/>
                </a:cubicBezTo>
                <a:cubicBezTo>
                  <a:pt x="1733600" y="1525009"/>
                  <a:pt x="1732917" y="1523709"/>
                  <a:pt x="1732046" y="1522550"/>
                </a:cubicBezTo>
                <a:cubicBezTo>
                  <a:pt x="1731269" y="1521533"/>
                  <a:pt x="1730422" y="1520600"/>
                  <a:pt x="1729468" y="1519878"/>
                </a:cubicBezTo>
                <a:close/>
                <a:moveTo>
                  <a:pt x="1368661" y="1183469"/>
                </a:moveTo>
                <a:cubicBezTo>
                  <a:pt x="1362469" y="1192773"/>
                  <a:pt x="1355500" y="1191791"/>
                  <a:pt x="1366413" y="1181968"/>
                </a:cubicBezTo>
                <a:cubicBezTo>
                  <a:pt x="1367449" y="1181022"/>
                  <a:pt x="1369579" y="1182062"/>
                  <a:pt x="1368661" y="1183469"/>
                </a:cubicBezTo>
                <a:close/>
                <a:moveTo>
                  <a:pt x="1700804" y="1488657"/>
                </a:moveTo>
                <a:cubicBezTo>
                  <a:pt x="1696130" y="1495407"/>
                  <a:pt x="1689738" y="1500751"/>
                  <a:pt x="1682852" y="1505373"/>
                </a:cubicBezTo>
                <a:cubicBezTo>
                  <a:pt x="1685689" y="1503754"/>
                  <a:pt x="1688490" y="1502028"/>
                  <a:pt x="1691304" y="1500325"/>
                </a:cubicBezTo>
                <a:cubicBezTo>
                  <a:pt x="1691316" y="1500278"/>
                  <a:pt x="1691269" y="1500243"/>
                  <a:pt x="1691292" y="1500207"/>
                </a:cubicBezTo>
                <a:cubicBezTo>
                  <a:pt x="1693564" y="1497583"/>
                  <a:pt x="1696224" y="1495431"/>
                  <a:pt x="1698720" y="1493114"/>
                </a:cubicBezTo>
                <a:cubicBezTo>
                  <a:pt x="1699662" y="1492239"/>
                  <a:pt x="1700557" y="1491341"/>
                  <a:pt x="1701404" y="1490383"/>
                </a:cubicBezTo>
                <a:cubicBezTo>
                  <a:pt x="1701557" y="1490218"/>
                  <a:pt x="1701722" y="1490076"/>
                  <a:pt x="1701875" y="1489899"/>
                </a:cubicBezTo>
                <a:cubicBezTo>
                  <a:pt x="1701816" y="1489863"/>
                  <a:pt x="1701793" y="1489792"/>
                  <a:pt x="1701745" y="1489745"/>
                </a:cubicBezTo>
                <a:cubicBezTo>
                  <a:pt x="1701557" y="1489603"/>
                  <a:pt x="1701428" y="1489390"/>
                  <a:pt x="1701274" y="1489213"/>
                </a:cubicBezTo>
                <a:lnTo>
                  <a:pt x="1701274" y="1489201"/>
                </a:lnTo>
                <a:cubicBezTo>
                  <a:pt x="1701121" y="1489012"/>
                  <a:pt x="1700921" y="1488882"/>
                  <a:pt x="1700804" y="1488657"/>
                </a:cubicBezTo>
                <a:close/>
                <a:moveTo>
                  <a:pt x="1568006" y="1365723"/>
                </a:moveTo>
                <a:cubicBezTo>
                  <a:pt x="1555257" y="1355450"/>
                  <a:pt x="1543544" y="1346040"/>
                  <a:pt x="1527864" y="1342895"/>
                </a:cubicBezTo>
                <a:cubicBezTo>
                  <a:pt x="1517763" y="1344905"/>
                  <a:pt x="1507428" y="1338888"/>
                  <a:pt x="1472559" y="1366090"/>
                </a:cubicBezTo>
                <a:cubicBezTo>
                  <a:pt x="1467133" y="1370322"/>
                  <a:pt x="1459917" y="1379153"/>
                  <a:pt x="1452865" y="1380311"/>
                </a:cubicBezTo>
                <a:cubicBezTo>
                  <a:pt x="1461494" y="1381174"/>
                  <a:pt x="1481483" y="1368371"/>
                  <a:pt x="1489688" y="1361869"/>
                </a:cubicBezTo>
                <a:cubicBezTo>
                  <a:pt x="1506710" y="1348404"/>
                  <a:pt x="1505721" y="1361917"/>
                  <a:pt x="1490241" y="1370475"/>
                </a:cubicBezTo>
                <a:cubicBezTo>
                  <a:pt x="1492595" y="1369187"/>
                  <a:pt x="1496398" y="1369376"/>
                  <a:pt x="1499011" y="1368549"/>
                </a:cubicBezTo>
                <a:cubicBezTo>
                  <a:pt x="1508734" y="1365487"/>
                  <a:pt x="1522037" y="1352022"/>
                  <a:pt x="1538411" y="1351147"/>
                </a:cubicBezTo>
                <a:cubicBezTo>
                  <a:pt x="1540189" y="1351052"/>
                  <a:pt x="1541013" y="1353630"/>
                  <a:pt x="1539447" y="1354528"/>
                </a:cubicBezTo>
                <a:cubicBezTo>
                  <a:pt x="1534479" y="1357365"/>
                  <a:pt x="1522966" y="1361834"/>
                  <a:pt x="1516151" y="1365227"/>
                </a:cubicBezTo>
                <a:cubicBezTo>
                  <a:pt x="1527958" y="1363276"/>
                  <a:pt x="1555374" y="1362307"/>
                  <a:pt x="1566605" y="1366137"/>
                </a:cubicBezTo>
                <a:cubicBezTo>
                  <a:pt x="1567052" y="1365865"/>
                  <a:pt x="1567511" y="1365700"/>
                  <a:pt x="1568006" y="1365723"/>
                </a:cubicBezTo>
                <a:close/>
                <a:moveTo>
                  <a:pt x="1096177" y="926655"/>
                </a:moveTo>
                <a:cubicBezTo>
                  <a:pt x="1098249" y="926958"/>
                  <a:pt x="1098061" y="930244"/>
                  <a:pt x="1095989" y="929918"/>
                </a:cubicBezTo>
                <a:cubicBezTo>
                  <a:pt x="1095188" y="929790"/>
                  <a:pt x="1094388" y="929683"/>
                  <a:pt x="1093587" y="929494"/>
                </a:cubicBezTo>
                <a:cubicBezTo>
                  <a:pt x="1091633" y="929033"/>
                  <a:pt x="1092034" y="926267"/>
                  <a:pt x="1094047" y="926396"/>
                </a:cubicBezTo>
                <a:cubicBezTo>
                  <a:pt x="1094765" y="926442"/>
                  <a:pt x="1095471" y="926554"/>
                  <a:pt x="1096177" y="926655"/>
                </a:cubicBezTo>
                <a:close/>
                <a:moveTo>
                  <a:pt x="1655458" y="1442221"/>
                </a:moveTo>
                <a:cubicBezTo>
                  <a:pt x="1655741" y="1442387"/>
                  <a:pt x="1655988" y="1442635"/>
                  <a:pt x="1656035" y="1442978"/>
                </a:cubicBezTo>
                <a:lnTo>
                  <a:pt x="1657353" y="1460131"/>
                </a:lnTo>
                <a:cubicBezTo>
                  <a:pt x="1657248" y="1461053"/>
                  <a:pt x="1655917" y="1461763"/>
                  <a:pt x="1655282" y="1460829"/>
                </a:cubicBezTo>
                <a:cubicBezTo>
                  <a:pt x="1655258" y="1460805"/>
                  <a:pt x="1655246" y="1460746"/>
                  <a:pt x="1655223" y="1460710"/>
                </a:cubicBezTo>
                <a:cubicBezTo>
                  <a:pt x="1652680" y="1456821"/>
                  <a:pt x="1652704" y="1446654"/>
                  <a:pt x="1654105" y="1442588"/>
                </a:cubicBezTo>
                <a:cubicBezTo>
                  <a:pt x="1654340" y="1441926"/>
                  <a:pt x="1654976" y="1441937"/>
                  <a:pt x="1655458" y="1442221"/>
                </a:cubicBezTo>
                <a:close/>
                <a:moveTo>
                  <a:pt x="1008182" y="843775"/>
                </a:moveTo>
                <a:cubicBezTo>
                  <a:pt x="1006044" y="842681"/>
                  <a:pt x="1002913" y="840642"/>
                  <a:pt x="1000492" y="840580"/>
                </a:cubicBezTo>
                <a:cubicBezTo>
                  <a:pt x="1000994" y="842317"/>
                  <a:pt x="1001521" y="843856"/>
                  <a:pt x="1002070" y="845223"/>
                </a:cubicBezTo>
                <a:cubicBezTo>
                  <a:pt x="1002099" y="845296"/>
                  <a:pt x="1002131" y="845357"/>
                  <a:pt x="1002161" y="845431"/>
                </a:cubicBezTo>
                <a:cubicBezTo>
                  <a:pt x="1002407" y="846031"/>
                  <a:pt x="1002654" y="846609"/>
                  <a:pt x="1002908" y="847142"/>
                </a:cubicBezTo>
                <a:cubicBezTo>
                  <a:pt x="1003096" y="847538"/>
                  <a:pt x="1003289" y="847891"/>
                  <a:pt x="1003482" y="848251"/>
                </a:cubicBezTo>
                <a:lnTo>
                  <a:pt x="1003482" y="848250"/>
                </a:lnTo>
                <a:cubicBezTo>
                  <a:pt x="1003579" y="848431"/>
                  <a:pt x="1003673" y="848634"/>
                  <a:pt x="1003771" y="848807"/>
                </a:cubicBezTo>
                <a:cubicBezTo>
                  <a:pt x="1005443" y="851759"/>
                  <a:pt x="1007272" y="853472"/>
                  <a:pt x="1009197" y="854471"/>
                </a:cubicBezTo>
                <a:cubicBezTo>
                  <a:pt x="1011337" y="855582"/>
                  <a:pt x="1013594" y="855806"/>
                  <a:pt x="1015895" y="855795"/>
                </a:cubicBezTo>
                <a:lnTo>
                  <a:pt x="1015901" y="855795"/>
                </a:lnTo>
                <a:cubicBezTo>
                  <a:pt x="1016819" y="849685"/>
                  <a:pt x="1013346" y="846416"/>
                  <a:pt x="1008182" y="843775"/>
                </a:cubicBezTo>
                <a:close/>
                <a:moveTo>
                  <a:pt x="1783536" y="1557849"/>
                </a:moveTo>
                <a:cubicBezTo>
                  <a:pt x="1783924" y="1557754"/>
                  <a:pt x="1784277" y="1558239"/>
                  <a:pt x="1783912" y="1558523"/>
                </a:cubicBezTo>
                <a:cubicBezTo>
                  <a:pt x="1782453" y="1559622"/>
                  <a:pt x="1780840" y="1560485"/>
                  <a:pt x="1779239" y="1561384"/>
                </a:cubicBezTo>
                <a:cubicBezTo>
                  <a:pt x="1779133" y="1561443"/>
                  <a:pt x="1779027" y="1561514"/>
                  <a:pt x="1778909" y="1561573"/>
                </a:cubicBezTo>
                <a:cubicBezTo>
                  <a:pt x="1778403" y="1561857"/>
                  <a:pt x="1777897" y="1562129"/>
                  <a:pt x="1777403" y="1562436"/>
                </a:cubicBezTo>
                <a:cubicBezTo>
                  <a:pt x="1775272" y="1563772"/>
                  <a:pt x="1773282" y="1566325"/>
                  <a:pt x="1770740" y="1566739"/>
                </a:cubicBezTo>
                <a:cubicBezTo>
                  <a:pt x="1770163" y="1566822"/>
                  <a:pt x="1769786" y="1566290"/>
                  <a:pt x="1770045" y="1565781"/>
                </a:cubicBezTo>
                <a:cubicBezTo>
                  <a:pt x="1771222" y="1563453"/>
                  <a:pt x="1774460" y="1562400"/>
                  <a:pt x="1776637" y="1561136"/>
                </a:cubicBezTo>
                <a:cubicBezTo>
                  <a:pt x="1778827" y="1559882"/>
                  <a:pt x="1781075" y="1558487"/>
                  <a:pt x="1783536" y="1557849"/>
                </a:cubicBezTo>
                <a:close/>
                <a:moveTo>
                  <a:pt x="1778486" y="1552317"/>
                </a:moveTo>
                <a:cubicBezTo>
                  <a:pt x="1778886" y="1552246"/>
                  <a:pt x="1779204" y="1552790"/>
                  <a:pt x="1778851" y="1553074"/>
                </a:cubicBezTo>
                <a:cubicBezTo>
                  <a:pt x="1777391" y="1554244"/>
                  <a:pt x="1775426" y="1555734"/>
                  <a:pt x="1773507" y="1556514"/>
                </a:cubicBezTo>
                <a:cubicBezTo>
                  <a:pt x="1773012" y="1556715"/>
                  <a:pt x="1772530" y="1556904"/>
                  <a:pt x="1772047" y="1556987"/>
                </a:cubicBezTo>
                <a:cubicBezTo>
                  <a:pt x="1771835" y="1557034"/>
                  <a:pt x="1771682" y="1556881"/>
                  <a:pt x="1771588" y="1556679"/>
                </a:cubicBezTo>
                <a:cubicBezTo>
                  <a:pt x="1771517" y="1556538"/>
                  <a:pt x="1771482" y="1556372"/>
                  <a:pt x="1771552" y="1556242"/>
                </a:cubicBezTo>
                <a:cubicBezTo>
                  <a:pt x="1772836" y="1554031"/>
                  <a:pt x="1776061" y="1552719"/>
                  <a:pt x="1778486" y="1552317"/>
                </a:cubicBezTo>
                <a:close/>
                <a:moveTo>
                  <a:pt x="866948" y="709850"/>
                </a:moveTo>
                <a:lnTo>
                  <a:pt x="866947" y="709851"/>
                </a:lnTo>
                <a:cubicBezTo>
                  <a:pt x="866016" y="710896"/>
                  <a:pt x="865289" y="712141"/>
                  <a:pt x="864702" y="713487"/>
                </a:cubicBezTo>
                <a:cubicBezTo>
                  <a:pt x="864666" y="713573"/>
                  <a:pt x="864615" y="713647"/>
                  <a:pt x="864579" y="713734"/>
                </a:cubicBezTo>
                <a:cubicBezTo>
                  <a:pt x="864414" y="714126"/>
                  <a:pt x="864291" y="714547"/>
                  <a:pt x="864151" y="714956"/>
                </a:cubicBezTo>
                <a:cubicBezTo>
                  <a:pt x="864033" y="715303"/>
                  <a:pt x="863894" y="715638"/>
                  <a:pt x="863791" y="715995"/>
                </a:cubicBezTo>
                <a:cubicBezTo>
                  <a:pt x="863712" y="716266"/>
                  <a:pt x="863660" y="716550"/>
                  <a:pt x="863591" y="716827"/>
                </a:cubicBezTo>
                <a:cubicBezTo>
                  <a:pt x="863461" y="717340"/>
                  <a:pt x="863325" y="717848"/>
                  <a:pt x="863222" y="718371"/>
                </a:cubicBezTo>
                <a:cubicBezTo>
                  <a:pt x="863172" y="718631"/>
                  <a:pt x="863142" y="718894"/>
                  <a:pt x="863096" y="719155"/>
                </a:cubicBezTo>
                <a:cubicBezTo>
                  <a:pt x="863003" y="719702"/>
                  <a:pt x="862907" y="720249"/>
                  <a:pt x="862837" y="720799"/>
                </a:cubicBezTo>
                <a:cubicBezTo>
                  <a:pt x="862804" y="721050"/>
                  <a:pt x="862790" y="721296"/>
                  <a:pt x="862763" y="721547"/>
                </a:cubicBezTo>
                <a:cubicBezTo>
                  <a:pt x="862703" y="722109"/>
                  <a:pt x="862638" y="722669"/>
                  <a:pt x="862597" y="723223"/>
                </a:cubicBezTo>
                <a:cubicBezTo>
                  <a:pt x="862590" y="723336"/>
                  <a:pt x="862589" y="723443"/>
                  <a:pt x="862580" y="723555"/>
                </a:cubicBezTo>
                <a:cubicBezTo>
                  <a:pt x="862534" y="724231"/>
                  <a:pt x="862496" y="724905"/>
                  <a:pt x="862472" y="725556"/>
                </a:cubicBezTo>
                <a:cubicBezTo>
                  <a:pt x="862444" y="726315"/>
                  <a:pt x="862430" y="727051"/>
                  <a:pt x="862422" y="727752"/>
                </a:cubicBezTo>
                <a:cubicBezTo>
                  <a:pt x="862401" y="729527"/>
                  <a:pt x="859717" y="729652"/>
                  <a:pt x="859672" y="727860"/>
                </a:cubicBezTo>
                <a:cubicBezTo>
                  <a:pt x="859559" y="723398"/>
                  <a:pt x="859838" y="718982"/>
                  <a:pt x="860796" y="714620"/>
                </a:cubicBezTo>
                <a:cubicBezTo>
                  <a:pt x="857853" y="717721"/>
                  <a:pt x="855606" y="724294"/>
                  <a:pt x="855384" y="727457"/>
                </a:cubicBezTo>
                <a:cubicBezTo>
                  <a:pt x="855293" y="728781"/>
                  <a:pt x="856089" y="730054"/>
                  <a:pt x="856531" y="731205"/>
                </a:cubicBezTo>
                <a:cubicBezTo>
                  <a:pt x="857196" y="732928"/>
                  <a:pt x="857536" y="734656"/>
                  <a:pt x="857678" y="736383"/>
                </a:cubicBezTo>
                <a:cubicBezTo>
                  <a:pt x="860084" y="731931"/>
                  <a:pt x="865261" y="729001"/>
                  <a:pt x="870346" y="728667"/>
                </a:cubicBezTo>
                <a:cubicBezTo>
                  <a:pt x="871553" y="723431"/>
                  <a:pt x="871287" y="718317"/>
                  <a:pt x="870083" y="713056"/>
                </a:cubicBezTo>
                <a:cubicBezTo>
                  <a:pt x="868757" y="716624"/>
                  <a:pt x="868007" y="719094"/>
                  <a:pt x="868242" y="724690"/>
                </a:cubicBezTo>
                <a:cubicBezTo>
                  <a:pt x="868322" y="726579"/>
                  <a:pt x="865481" y="726834"/>
                  <a:pt x="865325" y="724940"/>
                </a:cubicBezTo>
                <a:cubicBezTo>
                  <a:pt x="864943" y="720405"/>
                  <a:pt x="864563" y="714160"/>
                  <a:pt x="866948" y="709850"/>
                </a:cubicBezTo>
                <a:close/>
                <a:moveTo>
                  <a:pt x="1115167" y="936366"/>
                </a:moveTo>
                <a:cubicBezTo>
                  <a:pt x="1114378" y="935623"/>
                  <a:pt x="1113519" y="934928"/>
                  <a:pt x="1112636" y="934272"/>
                </a:cubicBezTo>
                <a:cubicBezTo>
                  <a:pt x="1110199" y="932386"/>
                  <a:pt x="1108880" y="931832"/>
                  <a:pt x="1107668" y="931733"/>
                </a:cubicBezTo>
                <a:cubicBezTo>
                  <a:pt x="1106491" y="931637"/>
                  <a:pt x="1105349" y="931904"/>
                  <a:pt x="1103218" y="931650"/>
                </a:cubicBezTo>
                <a:cubicBezTo>
                  <a:pt x="1103465" y="932434"/>
                  <a:pt x="1103771" y="933158"/>
                  <a:pt x="1104125" y="933831"/>
                </a:cubicBezTo>
                <a:lnTo>
                  <a:pt x="1104125" y="933830"/>
                </a:lnTo>
                <a:cubicBezTo>
                  <a:pt x="1106597" y="938538"/>
                  <a:pt x="1111294" y="940665"/>
                  <a:pt x="1115473" y="941967"/>
                </a:cubicBezTo>
                <a:cubicBezTo>
                  <a:pt x="1118333" y="942859"/>
                  <a:pt x="1120935" y="943363"/>
                  <a:pt x="1122395" y="944044"/>
                </a:cubicBezTo>
                <a:cubicBezTo>
                  <a:pt x="1122041" y="943725"/>
                  <a:pt x="1121665" y="943343"/>
                  <a:pt x="1121276" y="942931"/>
                </a:cubicBezTo>
                <a:cubicBezTo>
                  <a:pt x="1119640" y="941177"/>
                  <a:pt x="1118498" y="939334"/>
                  <a:pt x="1115167" y="936366"/>
                </a:cubicBezTo>
                <a:close/>
                <a:moveTo>
                  <a:pt x="1361104" y="1162035"/>
                </a:moveTo>
                <a:cubicBezTo>
                  <a:pt x="1359679" y="1161066"/>
                  <a:pt x="1358302" y="1160013"/>
                  <a:pt x="1357019" y="1158902"/>
                </a:cubicBezTo>
                <a:cubicBezTo>
                  <a:pt x="1353405" y="1161763"/>
                  <a:pt x="1350262" y="1163513"/>
                  <a:pt x="1348249" y="1163785"/>
                </a:cubicBezTo>
                <a:cubicBezTo>
                  <a:pt x="1353382" y="1163087"/>
                  <a:pt x="1357525" y="1162461"/>
                  <a:pt x="1361104" y="1162035"/>
                </a:cubicBezTo>
                <a:close/>
                <a:moveTo>
                  <a:pt x="1742912" y="1513613"/>
                </a:moveTo>
                <a:cubicBezTo>
                  <a:pt x="1740510" y="1515339"/>
                  <a:pt x="1738321" y="1518743"/>
                  <a:pt x="1735895" y="1523094"/>
                </a:cubicBezTo>
                <a:cubicBezTo>
                  <a:pt x="1735765" y="1523330"/>
                  <a:pt x="1735637" y="1523543"/>
                  <a:pt x="1735507" y="1523768"/>
                </a:cubicBezTo>
                <a:cubicBezTo>
                  <a:pt x="1736637" y="1526085"/>
                  <a:pt x="1737791" y="1529099"/>
                  <a:pt x="1738073" y="1531629"/>
                </a:cubicBezTo>
                <a:cubicBezTo>
                  <a:pt x="1738249" y="1533213"/>
                  <a:pt x="1737720" y="1534821"/>
                  <a:pt x="1736967" y="1536346"/>
                </a:cubicBezTo>
                <a:cubicBezTo>
                  <a:pt x="1736260" y="1537753"/>
                  <a:pt x="1735378" y="1539100"/>
                  <a:pt x="1734659" y="1540283"/>
                </a:cubicBezTo>
                <a:cubicBezTo>
                  <a:pt x="1734506" y="1540531"/>
                  <a:pt x="1734389" y="1540744"/>
                  <a:pt x="1734248" y="1540980"/>
                </a:cubicBezTo>
                <a:cubicBezTo>
                  <a:pt x="1733270" y="1542623"/>
                  <a:pt x="1732435" y="1544125"/>
                  <a:pt x="1731728" y="1545531"/>
                </a:cubicBezTo>
                <a:cubicBezTo>
                  <a:pt x="1730491" y="1547967"/>
                  <a:pt x="1729609" y="1550059"/>
                  <a:pt x="1729009" y="1551903"/>
                </a:cubicBezTo>
                <a:cubicBezTo>
                  <a:pt x="1728856" y="1552364"/>
                  <a:pt x="1728703" y="1552825"/>
                  <a:pt x="1728585" y="1553263"/>
                </a:cubicBezTo>
                <a:cubicBezTo>
                  <a:pt x="1728008" y="1555308"/>
                  <a:pt x="1727785" y="1557010"/>
                  <a:pt x="1727726" y="1558535"/>
                </a:cubicBezTo>
                <a:cubicBezTo>
                  <a:pt x="1727714" y="1559055"/>
                  <a:pt x="1727702" y="1559552"/>
                  <a:pt x="1727713" y="1560037"/>
                </a:cubicBezTo>
                <a:cubicBezTo>
                  <a:pt x="1727785" y="1562909"/>
                  <a:pt x="1728279" y="1565191"/>
                  <a:pt x="1727749" y="1568016"/>
                </a:cubicBezTo>
                <a:cubicBezTo>
                  <a:pt x="1727714" y="1568217"/>
                  <a:pt x="1727691" y="1568418"/>
                  <a:pt x="1727642" y="1568619"/>
                </a:cubicBezTo>
                <a:cubicBezTo>
                  <a:pt x="1726725" y="1572532"/>
                  <a:pt x="1723841" y="1575133"/>
                  <a:pt x="1720345" y="1576244"/>
                </a:cubicBezTo>
                <a:cubicBezTo>
                  <a:pt x="1719556" y="1576504"/>
                  <a:pt x="1718732" y="1576682"/>
                  <a:pt x="1717896" y="1576764"/>
                </a:cubicBezTo>
                <a:cubicBezTo>
                  <a:pt x="1717826" y="1576776"/>
                  <a:pt x="1717767" y="1576788"/>
                  <a:pt x="1717708" y="1576800"/>
                </a:cubicBezTo>
                <a:cubicBezTo>
                  <a:pt x="1717920" y="1577781"/>
                  <a:pt x="1718132" y="1578774"/>
                  <a:pt x="1718438" y="1579767"/>
                </a:cubicBezTo>
                <a:cubicBezTo>
                  <a:pt x="1719238" y="1582380"/>
                  <a:pt x="1720427" y="1585063"/>
                  <a:pt x="1721922" y="1587818"/>
                </a:cubicBezTo>
                <a:cubicBezTo>
                  <a:pt x="1722805" y="1589425"/>
                  <a:pt x="1723806" y="1591080"/>
                  <a:pt x="1724936" y="1592759"/>
                </a:cubicBezTo>
                <a:cubicBezTo>
                  <a:pt x="1726160" y="1594568"/>
                  <a:pt x="1727502" y="1596424"/>
                  <a:pt x="1729033" y="1598327"/>
                </a:cubicBezTo>
                <a:cubicBezTo>
                  <a:pt x="1729162" y="1598493"/>
                  <a:pt x="1729256" y="1598646"/>
                  <a:pt x="1729398" y="1598812"/>
                </a:cubicBezTo>
                <a:cubicBezTo>
                  <a:pt x="1729562" y="1599013"/>
                  <a:pt x="1729857" y="1599237"/>
                  <a:pt x="1730057" y="1599060"/>
                </a:cubicBezTo>
                <a:cubicBezTo>
                  <a:pt x="1730139" y="1598989"/>
                  <a:pt x="1730163" y="1598871"/>
                  <a:pt x="1730186" y="1598765"/>
                </a:cubicBezTo>
                <a:cubicBezTo>
                  <a:pt x="1730268" y="1598339"/>
                  <a:pt x="1730327" y="1597890"/>
                  <a:pt x="1730398" y="1597452"/>
                </a:cubicBezTo>
                <a:cubicBezTo>
                  <a:pt x="1730504" y="1596802"/>
                  <a:pt x="1730644" y="1596164"/>
                  <a:pt x="1730763" y="1595514"/>
                </a:cubicBezTo>
                <a:cubicBezTo>
                  <a:pt x="1730869" y="1595041"/>
                  <a:pt x="1730940" y="1594544"/>
                  <a:pt x="1731081" y="1594095"/>
                </a:cubicBezTo>
                <a:cubicBezTo>
                  <a:pt x="1732282" y="1590158"/>
                  <a:pt x="1734083" y="1586801"/>
                  <a:pt x="1735637" y="1583042"/>
                </a:cubicBezTo>
                <a:cubicBezTo>
                  <a:pt x="1737637" y="1578171"/>
                  <a:pt x="1737697" y="1573490"/>
                  <a:pt x="1737061" y="1568631"/>
                </a:cubicBezTo>
                <a:cubicBezTo>
                  <a:pt x="1736825" y="1566858"/>
                  <a:pt x="1736496" y="1565061"/>
                  <a:pt x="1736131" y="1563217"/>
                </a:cubicBezTo>
                <a:cubicBezTo>
                  <a:pt x="1735884" y="1561952"/>
                  <a:pt x="1735907" y="1560829"/>
                  <a:pt x="1736037" y="1559753"/>
                </a:cubicBezTo>
                <a:cubicBezTo>
                  <a:pt x="1736084" y="1559339"/>
                  <a:pt x="1736131" y="1558925"/>
                  <a:pt x="1736225" y="1558535"/>
                </a:cubicBezTo>
                <a:cubicBezTo>
                  <a:pt x="1736684" y="1556585"/>
                  <a:pt x="1737591" y="1554823"/>
                  <a:pt x="1738568" y="1553026"/>
                </a:cubicBezTo>
                <a:cubicBezTo>
                  <a:pt x="1738886" y="1552435"/>
                  <a:pt x="1739192" y="1551821"/>
                  <a:pt x="1739509" y="1551206"/>
                </a:cubicBezTo>
                <a:cubicBezTo>
                  <a:pt x="1740428" y="1549385"/>
                  <a:pt x="1741193" y="1547387"/>
                  <a:pt x="1741487" y="1545023"/>
                </a:cubicBezTo>
                <a:cubicBezTo>
                  <a:pt x="1741534" y="1544680"/>
                  <a:pt x="1741617" y="1544385"/>
                  <a:pt x="1741640" y="1544042"/>
                </a:cubicBezTo>
                <a:cubicBezTo>
                  <a:pt x="1741699" y="1542871"/>
                  <a:pt x="1741617" y="1541737"/>
                  <a:pt x="1741475" y="1540625"/>
                </a:cubicBezTo>
                <a:cubicBezTo>
                  <a:pt x="1741287" y="1539112"/>
                  <a:pt x="1740969" y="1537635"/>
                  <a:pt x="1740616" y="1536169"/>
                </a:cubicBezTo>
                <a:cubicBezTo>
                  <a:pt x="1739944" y="1533414"/>
                  <a:pt x="1739227" y="1530671"/>
                  <a:pt x="1739309" y="1527752"/>
                </a:cubicBezTo>
                <a:cubicBezTo>
                  <a:pt x="1739427" y="1523378"/>
                  <a:pt x="1741040" y="1518223"/>
                  <a:pt x="1742912" y="1513613"/>
                </a:cubicBezTo>
                <a:close/>
                <a:moveTo>
                  <a:pt x="1778874" y="1546263"/>
                </a:moveTo>
                <a:cubicBezTo>
                  <a:pt x="1778967" y="1546441"/>
                  <a:pt x="1778991" y="1546654"/>
                  <a:pt x="1778851" y="1546843"/>
                </a:cubicBezTo>
                <a:cubicBezTo>
                  <a:pt x="1777909" y="1548108"/>
                  <a:pt x="1776673" y="1548309"/>
                  <a:pt x="1775555" y="1547186"/>
                </a:cubicBezTo>
                <a:cubicBezTo>
                  <a:pt x="1775471" y="1547115"/>
                  <a:pt x="1775519" y="1546996"/>
                  <a:pt x="1775543" y="1546878"/>
                </a:cubicBezTo>
                <a:cubicBezTo>
                  <a:pt x="1775555" y="1546831"/>
                  <a:pt x="1775495" y="1546772"/>
                  <a:pt x="1775531" y="1546736"/>
                </a:cubicBezTo>
                <a:cubicBezTo>
                  <a:pt x="1776473" y="1545873"/>
                  <a:pt x="1777332" y="1545696"/>
                  <a:pt x="1778567" y="1545992"/>
                </a:cubicBezTo>
                <a:cubicBezTo>
                  <a:pt x="1778720" y="1546027"/>
                  <a:pt x="1778804" y="1546145"/>
                  <a:pt x="1778874" y="1546263"/>
                </a:cubicBezTo>
                <a:close/>
                <a:moveTo>
                  <a:pt x="1025576" y="849552"/>
                </a:moveTo>
                <a:lnTo>
                  <a:pt x="1025330" y="851784"/>
                </a:lnTo>
                <a:lnTo>
                  <a:pt x="1025330" y="851782"/>
                </a:lnTo>
                <a:lnTo>
                  <a:pt x="1025334" y="850366"/>
                </a:lnTo>
                <a:close/>
                <a:moveTo>
                  <a:pt x="1785172" y="1548876"/>
                </a:moveTo>
                <a:cubicBezTo>
                  <a:pt x="1786502" y="1548296"/>
                  <a:pt x="1787232" y="1550366"/>
                  <a:pt x="1785855" y="1550720"/>
                </a:cubicBezTo>
                <a:cubicBezTo>
                  <a:pt x="1784183" y="1551135"/>
                  <a:pt x="1782617" y="1551902"/>
                  <a:pt x="1780875" y="1551701"/>
                </a:cubicBezTo>
                <a:cubicBezTo>
                  <a:pt x="1780628" y="1551678"/>
                  <a:pt x="1780522" y="1551323"/>
                  <a:pt x="1780699" y="1551157"/>
                </a:cubicBezTo>
                <a:cubicBezTo>
                  <a:pt x="1781935" y="1549940"/>
                  <a:pt x="1783595" y="1549561"/>
                  <a:pt x="1785172" y="1548876"/>
                </a:cubicBezTo>
                <a:close/>
                <a:moveTo>
                  <a:pt x="1476951" y="1264226"/>
                </a:moveTo>
                <a:cubicBezTo>
                  <a:pt x="1477859" y="1265049"/>
                  <a:pt x="1478268" y="1266486"/>
                  <a:pt x="1477267" y="1267709"/>
                </a:cubicBezTo>
                <a:cubicBezTo>
                  <a:pt x="1473606" y="1272213"/>
                  <a:pt x="1469957" y="1276753"/>
                  <a:pt x="1466272" y="1281233"/>
                </a:cubicBezTo>
                <a:cubicBezTo>
                  <a:pt x="1464259" y="1283692"/>
                  <a:pt x="1460822" y="1280252"/>
                  <a:pt x="1462776" y="1277805"/>
                </a:cubicBezTo>
                <a:cubicBezTo>
                  <a:pt x="1466355" y="1273313"/>
                  <a:pt x="1470016" y="1268880"/>
                  <a:pt x="1473641" y="1264423"/>
                </a:cubicBezTo>
                <a:cubicBezTo>
                  <a:pt x="1474636" y="1263194"/>
                  <a:pt x="1476043" y="1263403"/>
                  <a:pt x="1476951" y="1264226"/>
                </a:cubicBezTo>
                <a:close/>
                <a:moveTo>
                  <a:pt x="862867" y="697254"/>
                </a:moveTo>
                <a:cubicBezTo>
                  <a:pt x="860616" y="702711"/>
                  <a:pt x="856934" y="707449"/>
                  <a:pt x="855950" y="713460"/>
                </a:cubicBezTo>
                <a:cubicBezTo>
                  <a:pt x="855681" y="715103"/>
                  <a:pt x="853127" y="715015"/>
                  <a:pt x="853336" y="713309"/>
                </a:cubicBezTo>
                <a:cubicBezTo>
                  <a:pt x="853853" y="709003"/>
                  <a:pt x="855541" y="705154"/>
                  <a:pt x="857405" y="701348"/>
                </a:cubicBezTo>
                <a:cubicBezTo>
                  <a:pt x="855474" y="705275"/>
                  <a:pt x="850540" y="706123"/>
                  <a:pt x="848891" y="717770"/>
                </a:cubicBezTo>
                <a:cubicBezTo>
                  <a:pt x="848618" y="719693"/>
                  <a:pt x="849823" y="721430"/>
                  <a:pt x="850990" y="722857"/>
                </a:cubicBezTo>
                <a:cubicBezTo>
                  <a:pt x="851337" y="723282"/>
                  <a:pt x="853283" y="724904"/>
                  <a:pt x="853196" y="725434"/>
                </a:cubicBezTo>
                <a:cubicBezTo>
                  <a:pt x="855815" y="708939"/>
                  <a:pt x="861346" y="709784"/>
                  <a:pt x="864476" y="706815"/>
                </a:cubicBezTo>
                <a:cubicBezTo>
                  <a:pt x="864683" y="706615"/>
                  <a:pt x="864882" y="706400"/>
                  <a:pt x="865067" y="706163"/>
                </a:cubicBezTo>
                <a:cubicBezTo>
                  <a:pt x="865521" y="705577"/>
                  <a:pt x="865812" y="704908"/>
                  <a:pt x="865683" y="704157"/>
                </a:cubicBezTo>
                <a:cubicBezTo>
                  <a:pt x="865598" y="703622"/>
                  <a:pt x="864824" y="702597"/>
                  <a:pt x="865001" y="702084"/>
                </a:cubicBezTo>
                <a:cubicBezTo>
                  <a:pt x="864827" y="702588"/>
                  <a:pt x="864688" y="703107"/>
                  <a:pt x="864470" y="703607"/>
                </a:cubicBezTo>
                <a:cubicBezTo>
                  <a:pt x="863748" y="705245"/>
                  <a:pt x="861374" y="703930"/>
                  <a:pt x="862044" y="702300"/>
                </a:cubicBezTo>
                <a:cubicBezTo>
                  <a:pt x="862738" y="700618"/>
                  <a:pt x="863030" y="699003"/>
                  <a:pt x="862867" y="697254"/>
                </a:cubicBezTo>
                <a:close/>
                <a:moveTo>
                  <a:pt x="1724936" y="1490820"/>
                </a:moveTo>
                <a:cubicBezTo>
                  <a:pt x="1725713" y="1491364"/>
                  <a:pt x="1725925" y="1492724"/>
                  <a:pt x="1725006" y="1493291"/>
                </a:cubicBezTo>
                <a:cubicBezTo>
                  <a:pt x="1723700" y="1494096"/>
                  <a:pt x="1722510" y="1494544"/>
                  <a:pt x="1721404" y="1494851"/>
                </a:cubicBezTo>
                <a:cubicBezTo>
                  <a:pt x="1716671" y="1496128"/>
                  <a:pt x="1714069" y="1493515"/>
                  <a:pt x="1716377" y="1492191"/>
                </a:cubicBezTo>
                <a:cubicBezTo>
                  <a:pt x="1718531" y="1490950"/>
                  <a:pt x="1721556" y="1491056"/>
                  <a:pt x="1724017" y="1490619"/>
                </a:cubicBezTo>
                <a:cubicBezTo>
                  <a:pt x="1724371" y="1490560"/>
                  <a:pt x="1724688" y="1490643"/>
                  <a:pt x="1724936" y="1490820"/>
                </a:cubicBezTo>
                <a:close/>
                <a:moveTo>
                  <a:pt x="1751152" y="1512147"/>
                </a:moveTo>
                <a:cubicBezTo>
                  <a:pt x="1750328" y="1511308"/>
                  <a:pt x="1749480" y="1510539"/>
                  <a:pt x="1748621" y="1509865"/>
                </a:cubicBezTo>
                <a:cubicBezTo>
                  <a:pt x="1748514" y="1509783"/>
                  <a:pt x="1748396" y="1509700"/>
                  <a:pt x="1748256" y="1509700"/>
                </a:cubicBezTo>
                <a:cubicBezTo>
                  <a:pt x="1748103" y="1509700"/>
                  <a:pt x="1747984" y="1509818"/>
                  <a:pt x="1747879" y="1509936"/>
                </a:cubicBezTo>
                <a:cubicBezTo>
                  <a:pt x="1745125" y="1513045"/>
                  <a:pt x="1744371" y="1519866"/>
                  <a:pt x="1743783" y="1523839"/>
                </a:cubicBezTo>
                <a:cubicBezTo>
                  <a:pt x="1743606" y="1525021"/>
                  <a:pt x="1743559" y="1525978"/>
                  <a:pt x="1743488" y="1527007"/>
                </a:cubicBezTo>
                <a:cubicBezTo>
                  <a:pt x="1744336" y="1525801"/>
                  <a:pt x="1745183" y="1524572"/>
                  <a:pt x="1746243" y="1523531"/>
                </a:cubicBezTo>
                <a:cubicBezTo>
                  <a:pt x="1748032" y="1521770"/>
                  <a:pt x="1749951" y="1520138"/>
                  <a:pt x="1751752" y="1518389"/>
                </a:cubicBezTo>
                <a:cubicBezTo>
                  <a:pt x="1752058" y="1518081"/>
                  <a:pt x="1752434" y="1518519"/>
                  <a:pt x="1752340" y="1518838"/>
                </a:cubicBezTo>
                <a:cubicBezTo>
                  <a:pt x="1751752" y="1520883"/>
                  <a:pt x="1750893" y="1522302"/>
                  <a:pt x="1749610" y="1523980"/>
                </a:cubicBezTo>
                <a:cubicBezTo>
                  <a:pt x="1747950" y="1526132"/>
                  <a:pt x="1746549" y="1528697"/>
                  <a:pt x="1744724" y="1530707"/>
                </a:cubicBezTo>
                <a:cubicBezTo>
                  <a:pt x="1744336" y="1531405"/>
                  <a:pt x="1743924" y="1532090"/>
                  <a:pt x="1743465" y="1532729"/>
                </a:cubicBezTo>
                <a:cubicBezTo>
                  <a:pt x="1743547" y="1533911"/>
                  <a:pt x="1743677" y="1534986"/>
                  <a:pt x="1743818" y="1536003"/>
                </a:cubicBezTo>
                <a:cubicBezTo>
                  <a:pt x="1743983" y="1537197"/>
                  <a:pt x="1744171" y="1538308"/>
                  <a:pt x="1744348" y="1539337"/>
                </a:cubicBezTo>
                <a:cubicBezTo>
                  <a:pt x="1745136" y="1538143"/>
                  <a:pt x="1745949" y="1536996"/>
                  <a:pt x="1746819" y="1535861"/>
                </a:cubicBezTo>
                <a:cubicBezTo>
                  <a:pt x="1747525" y="1534951"/>
                  <a:pt x="1748268" y="1534053"/>
                  <a:pt x="1749115" y="1533166"/>
                </a:cubicBezTo>
                <a:cubicBezTo>
                  <a:pt x="1751128" y="1531097"/>
                  <a:pt x="1753176" y="1528532"/>
                  <a:pt x="1755814" y="1527291"/>
                </a:cubicBezTo>
                <a:cubicBezTo>
                  <a:pt x="1756143" y="1527137"/>
                  <a:pt x="1756461" y="1527491"/>
                  <a:pt x="1756355" y="1527799"/>
                </a:cubicBezTo>
                <a:cubicBezTo>
                  <a:pt x="1755330" y="1530766"/>
                  <a:pt x="1752753" y="1533213"/>
                  <a:pt x="1750846" y="1535648"/>
                </a:cubicBezTo>
                <a:cubicBezTo>
                  <a:pt x="1750822" y="1535672"/>
                  <a:pt x="1750799" y="1535696"/>
                  <a:pt x="1750775" y="1535719"/>
                </a:cubicBezTo>
                <a:cubicBezTo>
                  <a:pt x="1749574" y="1537280"/>
                  <a:pt x="1748303" y="1538781"/>
                  <a:pt x="1747043" y="1540306"/>
                </a:cubicBezTo>
                <a:cubicBezTo>
                  <a:pt x="1746255" y="1541252"/>
                  <a:pt x="1745466" y="1542198"/>
                  <a:pt x="1744760" y="1543179"/>
                </a:cubicBezTo>
                <a:cubicBezTo>
                  <a:pt x="1744760" y="1543735"/>
                  <a:pt x="1744713" y="1544302"/>
                  <a:pt x="1744666" y="1544881"/>
                </a:cubicBezTo>
                <a:cubicBezTo>
                  <a:pt x="1744501" y="1546619"/>
                  <a:pt x="1744042" y="1548546"/>
                  <a:pt x="1743052" y="1550898"/>
                </a:cubicBezTo>
                <a:cubicBezTo>
                  <a:pt x="1742793" y="1551513"/>
                  <a:pt x="1742429" y="1552222"/>
                  <a:pt x="1742088" y="1552908"/>
                </a:cubicBezTo>
                <a:cubicBezTo>
                  <a:pt x="1741911" y="1553287"/>
                  <a:pt x="1741781" y="1553606"/>
                  <a:pt x="1741570" y="1554008"/>
                </a:cubicBezTo>
                <a:cubicBezTo>
                  <a:pt x="1741204" y="1554693"/>
                  <a:pt x="1740969" y="1555379"/>
                  <a:pt x="1740722" y="1556076"/>
                </a:cubicBezTo>
                <a:cubicBezTo>
                  <a:pt x="1741287" y="1555497"/>
                  <a:pt x="1741829" y="1554942"/>
                  <a:pt x="1742252" y="1554445"/>
                </a:cubicBezTo>
                <a:cubicBezTo>
                  <a:pt x="1742652" y="1553960"/>
                  <a:pt x="1743065" y="1553417"/>
                  <a:pt x="1743488" y="1552861"/>
                </a:cubicBezTo>
                <a:cubicBezTo>
                  <a:pt x="1744112" y="1552045"/>
                  <a:pt x="1744783" y="1551277"/>
                  <a:pt x="1745536" y="1550662"/>
                </a:cubicBezTo>
                <a:cubicBezTo>
                  <a:pt x="1746149" y="1550177"/>
                  <a:pt x="1746784" y="1549787"/>
                  <a:pt x="1747550" y="1549681"/>
                </a:cubicBezTo>
                <a:cubicBezTo>
                  <a:pt x="1747762" y="1549645"/>
                  <a:pt x="1748021" y="1549787"/>
                  <a:pt x="1748032" y="1550024"/>
                </a:cubicBezTo>
                <a:cubicBezTo>
                  <a:pt x="1748044" y="1550166"/>
                  <a:pt x="1748008" y="1550296"/>
                  <a:pt x="1748009" y="1550426"/>
                </a:cubicBezTo>
                <a:cubicBezTo>
                  <a:pt x="1747972" y="1551229"/>
                  <a:pt x="1747703" y="1551998"/>
                  <a:pt x="1747290" y="1552719"/>
                </a:cubicBezTo>
                <a:cubicBezTo>
                  <a:pt x="1746337" y="1554362"/>
                  <a:pt x="1744701" y="1555840"/>
                  <a:pt x="1743630" y="1557199"/>
                </a:cubicBezTo>
                <a:cubicBezTo>
                  <a:pt x="1743371" y="1557530"/>
                  <a:pt x="1743076" y="1557944"/>
                  <a:pt x="1742758" y="1558382"/>
                </a:cubicBezTo>
                <a:cubicBezTo>
                  <a:pt x="1742547" y="1558689"/>
                  <a:pt x="1742323" y="1558996"/>
                  <a:pt x="1742088" y="1559304"/>
                </a:cubicBezTo>
                <a:cubicBezTo>
                  <a:pt x="1741405" y="1560238"/>
                  <a:pt x="1740640" y="1561148"/>
                  <a:pt x="1739792" y="1561668"/>
                </a:cubicBezTo>
                <a:cubicBezTo>
                  <a:pt x="1739768" y="1563512"/>
                  <a:pt x="1739933" y="1565380"/>
                  <a:pt x="1740133" y="1567248"/>
                </a:cubicBezTo>
                <a:cubicBezTo>
                  <a:pt x="1740722" y="1566586"/>
                  <a:pt x="1741358" y="1565936"/>
                  <a:pt x="1741899" y="1565321"/>
                </a:cubicBezTo>
                <a:cubicBezTo>
                  <a:pt x="1743229" y="1563808"/>
                  <a:pt x="1744559" y="1562496"/>
                  <a:pt x="1746373" y="1561609"/>
                </a:cubicBezTo>
                <a:cubicBezTo>
                  <a:pt x="1746714" y="1561432"/>
                  <a:pt x="1747219" y="1561715"/>
                  <a:pt x="1747079" y="1562141"/>
                </a:cubicBezTo>
                <a:cubicBezTo>
                  <a:pt x="1746255" y="1564647"/>
                  <a:pt x="1744642" y="1566692"/>
                  <a:pt x="1743123" y="1568808"/>
                </a:cubicBezTo>
                <a:cubicBezTo>
                  <a:pt x="1743016" y="1568962"/>
                  <a:pt x="1742900" y="1569116"/>
                  <a:pt x="1742794" y="1569281"/>
                </a:cubicBezTo>
                <a:cubicBezTo>
                  <a:pt x="1742005" y="1570416"/>
                  <a:pt x="1741534" y="1571244"/>
                  <a:pt x="1740521" y="1571598"/>
                </a:cubicBezTo>
                <a:cubicBezTo>
                  <a:pt x="1740651" y="1573407"/>
                  <a:pt x="1740734" y="1575216"/>
                  <a:pt x="1740545" y="1576989"/>
                </a:cubicBezTo>
                <a:cubicBezTo>
                  <a:pt x="1741511" y="1575890"/>
                  <a:pt x="1742594" y="1574767"/>
                  <a:pt x="1743712" y="1573608"/>
                </a:cubicBezTo>
                <a:cubicBezTo>
                  <a:pt x="1743971" y="1573336"/>
                  <a:pt x="1744171" y="1573100"/>
                  <a:pt x="1744454" y="1572816"/>
                </a:cubicBezTo>
                <a:lnTo>
                  <a:pt x="1744454" y="1572828"/>
                </a:lnTo>
                <a:cubicBezTo>
                  <a:pt x="1745631" y="1571634"/>
                  <a:pt x="1746667" y="1570274"/>
                  <a:pt x="1747632" y="1568832"/>
                </a:cubicBezTo>
                <a:cubicBezTo>
                  <a:pt x="1749774" y="1565664"/>
                  <a:pt x="1751469" y="1562034"/>
                  <a:pt x="1752917" y="1558358"/>
                </a:cubicBezTo>
                <a:cubicBezTo>
                  <a:pt x="1752965" y="1558228"/>
                  <a:pt x="1753012" y="1558110"/>
                  <a:pt x="1753071" y="1557980"/>
                </a:cubicBezTo>
                <a:cubicBezTo>
                  <a:pt x="1753812" y="1556076"/>
                  <a:pt x="1754495" y="1554185"/>
                  <a:pt x="1755154" y="1552353"/>
                </a:cubicBezTo>
                <a:cubicBezTo>
                  <a:pt x="1755425" y="1551596"/>
                  <a:pt x="1755683" y="1550839"/>
                  <a:pt x="1755955" y="1550118"/>
                </a:cubicBezTo>
                <a:cubicBezTo>
                  <a:pt x="1756025" y="1549917"/>
                  <a:pt x="1756084" y="1549752"/>
                  <a:pt x="1756155" y="1549551"/>
                </a:cubicBezTo>
                <a:cubicBezTo>
                  <a:pt x="1756202" y="1549433"/>
                  <a:pt x="1756237" y="1549314"/>
                  <a:pt x="1756283" y="1549196"/>
                </a:cubicBezTo>
                <a:cubicBezTo>
                  <a:pt x="1756896" y="1547482"/>
                  <a:pt x="1757473" y="1545862"/>
                  <a:pt x="1758003" y="1544302"/>
                </a:cubicBezTo>
                <a:cubicBezTo>
                  <a:pt x="1758568" y="1542623"/>
                  <a:pt x="1759073" y="1541004"/>
                  <a:pt x="1759474" y="1539431"/>
                </a:cubicBezTo>
                <a:cubicBezTo>
                  <a:pt x="1759875" y="1537906"/>
                  <a:pt x="1760204" y="1536405"/>
                  <a:pt x="1760381" y="1534927"/>
                </a:cubicBezTo>
                <a:cubicBezTo>
                  <a:pt x="1760946" y="1530199"/>
                  <a:pt x="1760216" y="1525576"/>
                  <a:pt x="1757179" y="1520115"/>
                </a:cubicBezTo>
                <a:cubicBezTo>
                  <a:pt x="1755755" y="1517561"/>
                  <a:pt x="1753954" y="1515161"/>
                  <a:pt x="1752023" y="1513081"/>
                </a:cubicBezTo>
                <a:cubicBezTo>
                  <a:pt x="1752011" y="1513081"/>
                  <a:pt x="1752011" y="1513081"/>
                  <a:pt x="1751999" y="1513081"/>
                </a:cubicBezTo>
                <a:cubicBezTo>
                  <a:pt x="1751611" y="1512904"/>
                  <a:pt x="1751246" y="1512513"/>
                  <a:pt x="1751152" y="1512147"/>
                </a:cubicBezTo>
                <a:close/>
                <a:moveTo>
                  <a:pt x="1672139" y="1437398"/>
                </a:moveTo>
                <a:cubicBezTo>
                  <a:pt x="1672681" y="1439360"/>
                  <a:pt x="1672539" y="1446571"/>
                  <a:pt x="1671915" y="1450591"/>
                </a:cubicBezTo>
                <a:cubicBezTo>
                  <a:pt x="1671751" y="1451619"/>
                  <a:pt x="1671562" y="1452494"/>
                  <a:pt x="1671339" y="1452955"/>
                </a:cubicBezTo>
                <a:cubicBezTo>
                  <a:pt x="1670938" y="1453794"/>
                  <a:pt x="1669443" y="1453735"/>
                  <a:pt x="1669090" y="1452872"/>
                </a:cubicBezTo>
                <a:cubicBezTo>
                  <a:pt x="1668372" y="1451075"/>
                  <a:pt x="1668549" y="1446146"/>
                  <a:pt x="1669125" y="1442162"/>
                </a:cubicBezTo>
                <a:cubicBezTo>
                  <a:pt x="1669431" y="1440010"/>
                  <a:pt x="1669855" y="1438119"/>
                  <a:pt x="1670315" y="1437185"/>
                </a:cubicBezTo>
                <a:cubicBezTo>
                  <a:pt x="1670715" y="1436393"/>
                  <a:pt x="1671915" y="1436582"/>
                  <a:pt x="1672139" y="1437398"/>
                </a:cubicBezTo>
                <a:close/>
                <a:moveTo>
                  <a:pt x="862909" y="690286"/>
                </a:moveTo>
                <a:cubicBezTo>
                  <a:pt x="864033" y="690756"/>
                  <a:pt x="865107" y="692097"/>
                  <a:pt x="866064" y="693753"/>
                </a:cubicBezTo>
                <a:cubicBezTo>
                  <a:pt x="868466" y="697909"/>
                  <a:pt x="870058" y="704257"/>
                  <a:pt x="869298" y="705338"/>
                </a:cubicBezTo>
                <a:cubicBezTo>
                  <a:pt x="869931" y="704432"/>
                  <a:pt x="871024" y="704842"/>
                  <a:pt x="872064" y="706370"/>
                </a:cubicBezTo>
                <a:cubicBezTo>
                  <a:pt x="873253" y="708116"/>
                  <a:pt x="874347" y="711381"/>
                  <a:pt x="874636" y="716043"/>
                </a:cubicBezTo>
                <a:cubicBezTo>
                  <a:pt x="874801" y="718713"/>
                  <a:pt x="874720" y="721795"/>
                  <a:pt x="874194" y="725348"/>
                </a:cubicBezTo>
                <a:cubicBezTo>
                  <a:pt x="874013" y="726556"/>
                  <a:pt x="874076" y="728052"/>
                  <a:pt x="873650" y="729178"/>
                </a:cubicBezTo>
                <a:cubicBezTo>
                  <a:pt x="876012" y="729145"/>
                  <a:pt x="876892" y="731926"/>
                  <a:pt x="876363" y="735600"/>
                </a:cubicBezTo>
                <a:cubicBezTo>
                  <a:pt x="875750" y="739851"/>
                  <a:pt x="873248" y="745304"/>
                  <a:pt x="868876" y="749053"/>
                </a:cubicBezTo>
                <a:cubicBezTo>
                  <a:pt x="872482" y="750067"/>
                  <a:pt x="875371" y="750647"/>
                  <a:pt x="872389" y="753379"/>
                </a:cubicBezTo>
                <a:cubicBezTo>
                  <a:pt x="869416" y="756089"/>
                  <a:pt x="866676" y="758078"/>
                  <a:pt x="864145" y="759509"/>
                </a:cubicBezTo>
                <a:cubicBezTo>
                  <a:pt x="860638" y="761488"/>
                  <a:pt x="857556" y="762342"/>
                  <a:pt x="854859" y="762389"/>
                </a:cubicBezTo>
                <a:cubicBezTo>
                  <a:pt x="853063" y="762419"/>
                  <a:pt x="851441" y="762097"/>
                  <a:pt x="849986" y="761493"/>
                </a:cubicBezTo>
                <a:cubicBezTo>
                  <a:pt x="848963" y="761070"/>
                  <a:pt x="848021" y="760513"/>
                  <a:pt x="847162" y="759850"/>
                </a:cubicBezTo>
                <a:lnTo>
                  <a:pt x="847162" y="759851"/>
                </a:lnTo>
                <a:cubicBezTo>
                  <a:pt x="842596" y="756321"/>
                  <a:pt x="840319" y="749889"/>
                  <a:pt x="840006" y="745192"/>
                </a:cubicBezTo>
                <a:cubicBezTo>
                  <a:pt x="839758" y="741513"/>
                  <a:pt x="840699" y="738906"/>
                  <a:pt x="842691" y="739647"/>
                </a:cubicBezTo>
                <a:cubicBezTo>
                  <a:pt x="840618" y="735134"/>
                  <a:pt x="840713" y="729058"/>
                  <a:pt x="841622" y="724343"/>
                </a:cubicBezTo>
                <a:cubicBezTo>
                  <a:pt x="841702" y="723933"/>
                  <a:pt x="841760" y="723491"/>
                  <a:pt x="841850" y="723104"/>
                </a:cubicBezTo>
                <a:cubicBezTo>
                  <a:pt x="841869" y="723020"/>
                  <a:pt x="841894" y="722957"/>
                  <a:pt x="841913" y="722875"/>
                </a:cubicBezTo>
                <a:cubicBezTo>
                  <a:pt x="842596" y="720083"/>
                  <a:pt x="843561" y="717972"/>
                  <a:pt x="844483" y="717359"/>
                </a:cubicBezTo>
                <a:cubicBezTo>
                  <a:pt x="844487" y="717409"/>
                  <a:pt x="844497" y="717464"/>
                  <a:pt x="844503" y="717515"/>
                </a:cubicBezTo>
                <a:cubicBezTo>
                  <a:pt x="844592" y="717468"/>
                  <a:pt x="844704" y="717385"/>
                  <a:pt x="844823" y="717398"/>
                </a:cubicBezTo>
                <a:cubicBezTo>
                  <a:pt x="845146" y="717802"/>
                  <a:pt x="845888" y="717860"/>
                  <a:pt x="846171" y="718015"/>
                </a:cubicBezTo>
                <a:cubicBezTo>
                  <a:pt x="845733" y="717775"/>
                  <a:pt x="846014" y="714905"/>
                  <a:pt x="846075" y="714392"/>
                </a:cubicBezTo>
                <a:cubicBezTo>
                  <a:pt x="846153" y="713712"/>
                  <a:pt x="846340" y="713050"/>
                  <a:pt x="846497" y="712383"/>
                </a:cubicBezTo>
                <a:cubicBezTo>
                  <a:pt x="847406" y="708519"/>
                  <a:pt x="849513" y="704886"/>
                  <a:pt x="851995" y="701464"/>
                </a:cubicBezTo>
                <a:cubicBezTo>
                  <a:pt x="854333" y="698242"/>
                  <a:pt x="856910" y="695204"/>
                  <a:pt x="859025" y="692322"/>
                </a:cubicBezTo>
                <a:cubicBezTo>
                  <a:pt x="859267" y="691990"/>
                  <a:pt x="859533" y="691652"/>
                  <a:pt x="859762" y="691325"/>
                </a:cubicBezTo>
                <a:cubicBezTo>
                  <a:pt x="860246" y="690628"/>
                  <a:pt x="860840" y="690275"/>
                  <a:pt x="861453" y="690153"/>
                </a:cubicBezTo>
                <a:cubicBezTo>
                  <a:pt x="861545" y="690134"/>
                  <a:pt x="861638" y="690131"/>
                  <a:pt x="861731" y="690124"/>
                </a:cubicBezTo>
                <a:cubicBezTo>
                  <a:pt x="861925" y="690112"/>
                  <a:pt x="862117" y="690099"/>
                  <a:pt x="862311" y="690141"/>
                </a:cubicBezTo>
                <a:cubicBezTo>
                  <a:pt x="862324" y="690143"/>
                  <a:pt x="862337" y="690149"/>
                  <a:pt x="862350" y="690150"/>
                </a:cubicBezTo>
                <a:cubicBezTo>
                  <a:pt x="862537" y="690183"/>
                  <a:pt x="862727" y="690210"/>
                  <a:pt x="862909" y="690286"/>
                </a:cubicBezTo>
                <a:close/>
                <a:moveTo>
                  <a:pt x="1665875" y="1431038"/>
                </a:moveTo>
                <a:cubicBezTo>
                  <a:pt x="1665840" y="1434194"/>
                  <a:pt x="1664922" y="1437185"/>
                  <a:pt x="1664521" y="1440306"/>
                </a:cubicBezTo>
                <a:cubicBezTo>
                  <a:pt x="1664498" y="1440531"/>
                  <a:pt x="1664451" y="1440743"/>
                  <a:pt x="1664427" y="1440968"/>
                </a:cubicBezTo>
                <a:cubicBezTo>
                  <a:pt x="1664062" y="1444597"/>
                  <a:pt x="1664851" y="1448605"/>
                  <a:pt x="1663909" y="1452092"/>
                </a:cubicBezTo>
                <a:cubicBezTo>
                  <a:pt x="1663686" y="1452943"/>
                  <a:pt x="1662379" y="1453475"/>
                  <a:pt x="1661861" y="1452518"/>
                </a:cubicBezTo>
                <a:cubicBezTo>
                  <a:pt x="1659306" y="1447718"/>
                  <a:pt x="1660931" y="1434915"/>
                  <a:pt x="1664074" y="1430470"/>
                </a:cubicBezTo>
                <a:cubicBezTo>
                  <a:pt x="1664239" y="1430234"/>
                  <a:pt x="1664498" y="1430151"/>
                  <a:pt x="1664780" y="1430139"/>
                </a:cubicBezTo>
                <a:cubicBezTo>
                  <a:pt x="1665310" y="1430128"/>
                  <a:pt x="1665875" y="1430459"/>
                  <a:pt x="1665875" y="1431038"/>
                </a:cubicBezTo>
                <a:close/>
                <a:moveTo>
                  <a:pt x="1097815" y="906075"/>
                </a:moveTo>
                <a:cubicBezTo>
                  <a:pt x="1095202" y="907264"/>
                  <a:pt x="1093483" y="909410"/>
                  <a:pt x="1091199" y="911374"/>
                </a:cubicBezTo>
                <a:cubicBezTo>
                  <a:pt x="1088680" y="913541"/>
                  <a:pt x="1088621" y="908029"/>
                  <a:pt x="1093989" y="904411"/>
                </a:cubicBezTo>
                <a:cubicBezTo>
                  <a:pt x="1089021" y="906152"/>
                  <a:pt x="1088280" y="908379"/>
                  <a:pt x="1085078" y="911150"/>
                </a:cubicBezTo>
                <a:cubicBezTo>
                  <a:pt x="1084360" y="911778"/>
                  <a:pt x="1083041" y="911066"/>
                  <a:pt x="1083442" y="910080"/>
                </a:cubicBezTo>
                <a:cubicBezTo>
                  <a:pt x="1083865" y="909040"/>
                  <a:pt x="1084430" y="908109"/>
                  <a:pt x="1085054" y="907237"/>
                </a:cubicBezTo>
                <a:lnTo>
                  <a:pt x="1080816" y="910504"/>
                </a:lnTo>
                <a:lnTo>
                  <a:pt x="1080816" y="910502"/>
                </a:lnTo>
                <a:lnTo>
                  <a:pt x="1080816" y="910504"/>
                </a:lnTo>
                <a:lnTo>
                  <a:pt x="1080816" y="910504"/>
                </a:lnTo>
                <a:lnTo>
                  <a:pt x="1080993" y="911185"/>
                </a:lnTo>
                <a:cubicBezTo>
                  <a:pt x="1081558" y="913641"/>
                  <a:pt x="1083642" y="914796"/>
                  <a:pt x="1086067" y="914893"/>
                </a:cubicBezTo>
                <a:cubicBezTo>
                  <a:pt x="1087938" y="914968"/>
                  <a:pt x="1089951" y="914462"/>
                  <a:pt x="1091552" y="913429"/>
                </a:cubicBezTo>
                <a:cubicBezTo>
                  <a:pt x="1093730" y="912022"/>
                  <a:pt x="1095025" y="909711"/>
                  <a:pt x="1097815" y="906075"/>
                </a:cubicBezTo>
                <a:close/>
                <a:moveTo>
                  <a:pt x="1021190" y="834130"/>
                </a:moveTo>
                <a:lnTo>
                  <a:pt x="1021189" y="834130"/>
                </a:lnTo>
                <a:lnTo>
                  <a:pt x="1021189" y="834132"/>
                </a:lnTo>
                <a:lnTo>
                  <a:pt x="1016542" y="845234"/>
                </a:lnTo>
                <a:cubicBezTo>
                  <a:pt x="1019091" y="848217"/>
                  <a:pt x="1019690" y="851988"/>
                  <a:pt x="1019075" y="855893"/>
                </a:cubicBezTo>
                <a:cubicBezTo>
                  <a:pt x="1019127" y="855916"/>
                  <a:pt x="1019166" y="855951"/>
                  <a:pt x="1019214" y="855980"/>
                </a:cubicBezTo>
                <a:cubicBezTo>
                  <a:pt x="1021592" y="852551"/>
                  <a:pt x="1022328" y="849002"/>
                  <a:pt x="1022349" y="845354"/>
                </a:cubicBezTo>
                <a:lnTo>
                  <a:pt x="1021189" y="834132"/>
                </a:lnTo>
                <a:close/>
                <a:moveTo>
                  <a:pt x="1781111" y="1534443"/>
                </a:moveTo>
                <a:cubicBezTo>
                  <a:pt x="1770257" y="1536299"/>
                  <a:pt x="1776638" y="1537682"/>
                  <a:pt x="1762288" y="1539171"/>
                </a:cubicBezTo>
                <a:cubicBezTo>
                  <a:pt x="1761864" y="1540815"/>
                  <a:pt x="1761440" y="1542481"/>
                  <a:pt x="1760946" y="1544113"/>
                </a:cubicBezTo>
                <a:cubicBezTo>
                  <a:pt x="1761429" y="1544077"/>
                  <a:pt x="1761876" y="1544018"/>
                  <a:pt x="1762359" y="1543983"/>
                </a:cubicBezTo>
                <a:cubicBezTo>
                  <a:pt x="1766290" y="1541370"/>
                  <a:pt x="1770940" y="1539467"/>
                  <a:pt x="1776720" y="1538769"/>
                </a:cubicBezTo>
                <a:cubicBezTo>
                  <a:pt x="1778321" y="1538580"/>
                  <a:pt x="1779780" y="1538734"/>
                  <a:pt x="1781157" y="1539089"/>
                </a:cubicBezTo>
                <a:cubicBezTo>
                  <a:pt x="1781016" y="1537233"/>
                  <a:pt x="1780829" y="1536393"/>
                  <a:pt x="1781111" y="1534443"/>
                </a:cubicBezTo>
                <a:close/>
                <a:moveTo>
                  <a:pt x="1139087" y="941579"/>
                </a:moveTo>
                <a:cubicBezTo>
                  <a:pt x="1139075" y="941561"/>
                  <a:pt x="1139052" y="941555"/>
                  <a:pt x="1139040" y="941538"/>
                </a:cubicBezTo>
                <a:cubicBezTo>
                  <a:pt x="1137486" y="939773"/>
                  <a:pt x="1135909" y="939126"/>
                  <a:pt x="1134084" y="938965"/>
                </a:cubicBezTo>
                <a:cubicBezTo>
                  <a:pt x="1131318" y="938725"/>
                  <a:pt x="1127974" y="939602"/>
                  <a:pt x="1123136" y="939671"/>
                </a:cubicBezTo>
                <a:cubicBezTo>
                  <a:pt x="1126209" y="942944"/>
                  <a:pt x="1128822" y="943667"/>
                  <a:pt x="1131577" y="943745"/>
                </a:cubicBezTo>
                <a:cubicBezTo>
                  <a:pt x="1132942" y="943784"/>
                  <a:pt x="1134355" y="943663"/>
                  <a:pt x="1135861" y="943618"/>
                </a:cubicBezTo>
                <a:cubicBezTo>
                  <a:pt x="1137368" y="943574"/>
                  <a:pt x="1138981" y="943607"/>
                  <a:pt x="1140759" y="943956"/>
                </a:cubicBezTo>
                <a:cubicBezTo>
                  <a:pt x="1140194" y="943003"/>
                  <a:pt x="1139640" y="942220"/>
                  <a:pt x="1139087" y="941579"/>
                </a:cubicBezTo>
                <a:close/>
                <a:moveTo>
                  <a:pt x="1380198" y="1163584"/>
                </a:moveTo>
                <a:cubicBezTo>
                  <a:pt x="1380056" y="1163749"/>
                  <a:pt x="1379880" y="1163867"/>
                  <a:pt x="1379703" y="1163974"/>
                </a:cubicBezTo>
                <a:cubicBezTo>
                  <a:pt x="1379786" y="1164009"/>
                  <a:pt x="1379868" y="1164057"/>
                  <a:pt x="1379951" y="1164092"/>
                </a:cubicBezTo>
                <a:cubicBezTo>
                  <a:pt x="1380033" y="1163926"/>
                  <a:pt x="1380114" y="1163749"/>
                  <a:pt x="1380198" y="1163584"/>
                </a:cubicBezTo>
                <a:close/>
                <a:moveTo>
                  <a:pt x="1132742" y="935086"/>
                </a:moveTo>
                <a:cubicBezTo>
                  <a:pt x="1125903" y="929641"/>
                  <a:pt x="1124937" y="930075"/>
                  <a:pt x="1121406" y="930672"/>
                </a:cubicBezTo>
                <a:cubicBezTo>
                  <a:pt x="1120511" y="930825"/>
                  <a:pt x="1116497" y="932191"/>
                  <a:pt x="1115826" y="931577"/>
                </a:cubicBezTo>
                <a:cubicBezTo>
                  <a:pt x="1116462" y="932151"/>
                  <a:pt x="1117014" y="932833"/>
                  <a:pt x="1117580" y="933511"/>
                </a:cubicBezTo>
                <a:cubicBezTo>
                  <a:pt x="1118039" y="934078"/>
                  <a:pt x="1118522" y="934627"/>
                  <a:pt x="1119051" y="935127"/>
                </a:cubicBezTo>
                <a:lnTo>
                  <a:pt x="1119051" y="935125"/>
                </a:lnTo>
                <a:cubicBezTo>
                  <a:pt x="1119687" y="935741"/>
                  <a:pt x="1120417" y="936263"/>
                  <a:pt x="1121347" y="936589"/>
                </a:cubicBezTo>
                <a:cubicBezTo>
                  <a:pt x="1122948" y="937156"/>
                  <a:pt x="1125137" y="937140"/>
                  <a:pt x="1128503" y="935961"/>
                </a:cubicBezTo>
                <a:cubicBezTo>
                  <a:pt x="1128951" y="935776"/>
                  <a:pt x="1129422" y="935667"/>
                  <a:pt x="1129893" y="935543"/>
                </a:cubicBezTo>
                <a:cubicBezTo>
                  <a:pt x="1130941" y="935306"/>
                  <a:pt x="1131918" y="935115"/>
                  <a:pt x="1132742" y="935086"/>
                </a:cubicBezTo>
                <a:close/>
                <a:moveTo>
                  <a:pt x="1715517" y="1469825"/>
                </a:moveTo>
                <a:cubicBezTo>
                  <a:pt x="1716670" y="1469329"/>
                  <a:pt x="1717707" y="1470913"/>
                  <a:pt x="1716882" y="1471823"/>
                </a:cubicBezTo>
                <a:cubicBezTo>
                  <a:pt x="1716659" y="1472060"/>
                  <a:pt x="1716423" y="1472272"/>
                  <a:pt x="1716188" y="1472521"/>
                </a:cubicBezTo>
                <a:lnTo>
                  <a:pt x="1716200" y="1472521"/>
                </a:lnTo>
                <a:cubicBezTo>
                  <a:pt x="1715976" y="1472733"/>
                  <a:pt x="1715764" y="1472958"/>
                  <a:pt x="1715540" y="1473171"/>
                </a:cubicBezTo>
                <a:cubicBezTo>
                  <a:pt x="1714705" y="1474034"/>
                  <a:pt x="1713857" y="1474885"/>
                  <a:pt x="1713010" y="1475736"/>
                </a:cubicBezTo>
                <a:cubicBezTo>
                  <a:pt x="1712032" y="1476741"/>
                  <a:pt x="1710455" y="1475736"/>
                  <a:pt x="1710314" y="1474601"/>
                </a:cubicBezTo>
                <a:cubicBezTo>
                  <a:pt x="1710314" y="1474589"/>
                  <a:pt x="1710314" y="1474578"/>
                  <a:pt x="1710314" y="1474566"/>
                </a:cubicBezTo>
                <a:cubicBezTo>
                  <a:pt x="1710278" y="1474235"/>
                  <a:pt x="1710361" y="1473892"/>
                  <a:pt x="1710632" y="1473573"/>
                </a:cubicBezTo>
                <a:cubicBezTo>
                  <a:pt x="1712056" y="1471941"/>
                  <a:pt x="1713527" y="1470700"/>
                  <a:pt x="1715517" y="1469825"/>
                </a:cubicBezTo>
                <a:close/>
                <a:moveTo>
                  <a:pt x="1002561" y="811624"/>
                </a:moveTo>
                <a:cubicBezTo>
                  <a:pt x="1000986" y="814900"/>
                  <a:pt x="999939" y="818442"/>
                  <a:pt x="999534" y="822057"/>
                </a:cubicBezTo>
                <a:cubicBezTo>
                  <a:pt x="999533" y="822068"/>
                  <a:pt x="999531" y="822081"/>
                  <a:pt x="999529" y="822093"/>
                </a:cubicBezTo>
                <a:cubicBezTo>
                  <a:pt x="999457" y="822749"/>
                  <a:pt x="999427" y="823405"/>
                  <a:pt x="999400" y="824065"/>
                </a:cubicBezTo>
                <a:cubicBezTo>
                  <a:pt x="999354" y="824926"/>
                  <a:pt x="999341" y="825751"/>
                  <a:pt x="999366" y="826554"/>
                </a:cubicBezTo>
                <a:lnTo>
                  <a:pt x="999362" y="826552"/>
                </a:lnTo>
                <a:cubicBezTo>
                  <a:pt x="999366" y="826614"/>
                  <a:pt x="999356" y="826675"/>
                  <a:pt x="999360" y="826737"/>
                </a:cubicBezTo>
                <a:cubicBezTo>
                  <a:pt x="999365" y="826817"/>
                  <a:pt x="999373" y="826868"/>
                  <a:pt x="999378" y="826947"/>
                </a:cubicBezTo>
                <a:cubicBezTo>
                  <a:pt x="999412" y="827719"/>
                  <a:pt x="999469" y="828453"/>
                  <a:pt x="999562" y="829154"/>
                </a:cubicBezTo>
                <a:cubicBezTo>
                  <a:pt x="999905" y="832364"/>
                  <a:pt x="1000456" y="833644"/>
                  <a:pt x="1001118" y="834442"/>
                </a:cubicBezTo>
                <a:cubicBezTo>
                  <a:pt x="1001600" y="835023"/>
                  <a:pt x="1002138" y="835416"/>
                  <a:pt x="1002700" y="836097"/>
                </a:cubicBezTo>
                <a:cubicBezTo>
                  <a:pt x="1002793" y="836210"/>
                  <a:pt x="1002883" y="836301"/>
                  <a:pt x="1002977" y="836434"/>
                </a:cubicBezTo>
                <a:cubicBezTo>
                  <a:pt x="1003065" y="836551"/>
                  <a:pt x="1003693" y="836882"/>
                  <a:pt x="1004428" y="837242"/>
                </a:cubicBezTo>
                <a:cubicBezTo>
                  <a:pt x="1005573" y="837802"/>
                  <a:pt x="1006969" y="838431"/>
                  <a:pt x="1007001" y="838445"/>
                </a:cubicBezTo>
                <a:cubicBezTo>
                  <a:pt x="1007002" y="838445"/>
                  <a:pt x="1007010" y="838449"/>
                  <a:pt x="1007010" y="838449"/>
                </a:cubicBezTo>
                <a:cubicBezTo>
                  <a:pt x="1005524" y="835224"/>
                  <a:pt x="1006457" y="830723"/>
                  <a:pt x="1007606" y="827074"/>
                </a:cubicBezTo>
                <a:cubicBezTo>
                  <a:pt x="1007770" y="826552"/>
                  <a:pt x="1007939" y="826048"/>
                  <a:pt x="1008105" y="825568"/>
                </a:cubicBezTo>
                <a:cubicBezTo>
                  <a:pt x="1008105" y="825568"/>
                  <a:pt x="1006757" y="819988"/>
                  <a:pt x="1002561" y="811624"/>
                </a:cubicBezTo>
                <a:close/>
                <a:moveTo>
                  <a:pt x="1691244" y="1446678"/>
                </a:moveTo>
                <a:cubicBezTo>
                  <a:pt x="1689561" y="1456301"/>
                  <a:pt x="1684429" y="1458559"/>
                  <a:pt x="1685535" y="1454859"/>
                </a:cubicBezTo>
                <a:cubicBezTo>
                  <a:pt x="1686419" y="1451927"/>
                  <a:pt x="1688136" y="1448889"/>
                  <a:pt x="1689525" y="1446135"/>
                </a:cubicBezTo>
                <a:cubicBezTo>
                  <a:pt x="1689984" y="1445201"/>
                  <a:pt x="1691422" y="1445650"/>
                  <a:pt x="1691244" y="1446678"/>
                </a:cubicBezTo>
                <a:close/>
                <a:moveTo>
                  <a:pt x="1091835" y="893402"/>
                </a:moveTo>
                <a:cubicBezTo>
                  <a:pt x="1091270" y="893338"/>
                  <a:pt x="1090599" y="893452"/>
                  <a:pt x="1089892" y="893660"/>
                </a:cubicBezTo>
                <a:cubicBezTo>
                  <a:pt x="1089881" y="893661"/>
                  <a:pt x="1089881" y="893661"/>
                  <a:pt x="1089881" y="893661"/>
                </a:cubicBezTo>
                <a:cubicBezTo>
                  <a:pt x="1088762" y="893987"/>
                  <a:pt x="1087526" y="894662"/>
                  <a:pt x="1086243" y="895762"/>
                </a:cubicBezTo>
                <a:cubicBezTo>
                  <a:pt x="1086078" y="895886"/>
                  <a:pt x="1085937" y="895996"/>
                  <a:pt x="1085784" y="896120"/>
                </a:cubicBezTo>
                <a:cubicBezTo>
                  <a:pt x="1085784" y="896121"/>
                  <a:pt x="1085784" y="896123"/>
                  <a:pt x="1085784" y="896123"/>
                </a:cubicBezTo>
                <a:lnTo>
                  <a:pt x="1085784" y="896122"/>
                </a:lnTo>
                <a:cubicBezTo>
                  <a:pt x="1083653" y="898113"/>
                  <a:pt x="1081499" y="901337"/>
                  <a:pt x="1079875" y="905991"/>
                </a:cubicBezTo>
                <a:cubicBezTo>
                  <a:pt x="1079769" y="906277"/>
                  <a:pt x="1079651" y="906512"/>
                  <a:pt x="1079557" y="906809"/>
                </a:cubicBezTo>
                <a:cubicBezTo>
                  <a:pt x="1079616" y="906756"/>
                  <a:pt x="1079651" y="906719"/>
                  <a:pt x="1079710" y="906667"/>
                </a:cubicBezTo>
                <a:cubicBezTo>
                  <a:pt x="1081582" y="904726"/>
                  <a:pt x="1083265" y="903566"/>
                  <a:pt x="1084748" y="902801"/>
                </a:cubicBezTo>
                <a:cubicBezTo>
                  <a:pt x="1086184" y="902062"/>
                  <a:pt x="1087432" y="901677"/>
                  <a:pt x="1088468" y="901364"/>
                </a:cubicBezTo>
                <a:cubicBezTo>
                  <a:pt x="1089363" y="901092"/>
                  <a:pt x="1090093" y="900847"/>
                  <a:pt x="1090646" y="900431"/>
                </a:cubicBezTo>
                <a:cubicBezTo>
                  <a:pt x="1090681" y="900410"/>
                  <a:pt x="1090717" y="900393"/>
                  <a:pt x="1090740" y="900371"/>
                </a:cubicBezTo>
                <a:cubicBezTo>
                  <a:pt x="1090752" y="900359"/>
                  <a:pt x="1090764" y="900346"/>
                  <a:pt x="1090775" y="900334"/>
                </a:cubicBezTo>
                <a:cubicBezTo>
                  <a:pt x="1091211" y="899978"/>
                  <a:pt x="1091517" y="899471"/>
                  <a:pt x="1091717" y="898756"/>
                </a:cubicBezTo>
                <a:cubicBezTo>
                  <a:pt x="1091752" y="898639"/>
                  <a:pt x="1091788" y="898517"/>
                  <a:pt x="1091811" y="898393"/>
                </a:cubicBezTo>
                <a:cubicBezTo>
                  <a:pt x="1091847" y="898264"/>
                  <a:pt x="1091870" y="898128"/>
                  <a:pt x="1091894" y="897985"/>
                </a:cubicBezTo>
                <a:cubicBezTo>
                  <a:pt x="1091988" y="897398"/>
                  <a:pt x="1092000" y="896740"/>
                  <a:pt x="1092000" y="896050"/>
                </a:cubicBezTo>
                <a:cubicBezTo>
                  <a:pt x="1091988" y="895299"/>
                  <a:pt x="1091941" y="894428"/>
                  <a:pt x="1091835" y="893402"/>
                </a:cubicBezTo>
                <a:close/>
                <a:moveTo>
                  <a:pt x="1732928" y="1484154"/>
                </a:moveTo>
                <a:cubicBezTo>
                  <a:pt x="1733234" y="1484733"/>
                  <a:pt x="1733211" y="1485502"/>
                  <a:pt x="1732646" y="1485974"/>
                </a:cubicBezTo>
                <a:cubicBezTo>
                  <a:pt x="1730951" y="1487381"/>
                  <a:pt x="1729008" y="1488079"/>
                  <a:pt x="1727219" y="1488315"/>
                </a:cubicBezTo>
                <a:cubicBezTo>
                  <a:pt x="1723111" y="1488847"/>
                  <a:pt x="1719850" y="1486944"/>
                  <a:pt x="1722593" y="1485431"/>
                </a:cubicBezTo>
                <a:cubicBezTo>
                  <a:pt x="1724111" y="1484591"/>
                  <a:pt x="1725642" y="1484910"/>
                  <a:pt x="1727301" y="1484579"/>
                </a:cubicBezTo>
                <a:cubicBezTo>
                  <a:pt x="1728785" y="1484272"/>
                  <a:pt x="1730186" y="1483752"/>
                  <a:pt x="1731681" y="1483504"/>
                </a:cubicBezTo>
                <a:cubicBezTo>
                  <a:pt x="1732293" y="1483409"/>
                  <a:pt x="1732693" y="1483728"/>
                  <a:pt x="1732928" y="1484154"/>
                </a:cubicBezTo>
                <a:close/>
                <a:moveTo>
                  <a:pt x="1707607" y="1457235"/>
                </a:moveTo>
                <a:cubicBezTo>
                  <a:pt x="1707536" y="1457673"/>
                  <a:pt x="1707395" y="1458098"/>
                  <a:pt x="1707254" y="1458524"/>
                </a:cubicBezTo>
                <a:cubicBezTo>
                  <a:pt x="1707242" y="1458536"/>
                  <a:pt x="1707242" y="1458547"/>
                  <a:pt x="1707242" y="1458547"/>
                </a:cubicBezTo>
                <a:cubicBezTo>
                  <a:pt x="1706654" y="1460226"/>
                  <a:pt x="1705594" y="1461763"/>
                  <a:pt x="1704794" y="1463324"/>
                </a:cubicBezTo>
                <a:cubicBezTo>
                  <a:pt x="1704005" y="1464872"/>
                  <a:pt x="1703534" y="1466515"/>
                  <a:pt x="1702851" y="1468111"/>
                </a:cubicBezTo>
                <a:cubicBezTo>
                  <a:pt x="1702510" y="1468880"/>
                  <a:pt x="1701203" y="1469128"/>
                  <a:pt x="1700897" y="1468170"/>
                </a:cubicBezTo>
                <a:cubicBezTo>
                  <a:pt x="1700615" y="1467307"/>
                  <a:pt x="1700603" y="1466468"/>
                  <a:pt x="1700732" y="1465652"/>
                </a:cubicBezTo>
                <a:cubicBezTo>
                  <a:pt x="1700897" y="1464659"/>
                  <a:pt x="1701286" y="1463690"/>
                  <a:pt x="1701804" y="1462721"/>
                </a:cubicBezTo>
                <a:cubicBezTo>
                  <a:pt x="1702121" y="1462141"/>
                  <a:pt x="1702439" y="1461527"/>
                  <a:pt x="1702757" y="1460912"/>
                </a:cubicBezTo>
                <a:cubicBezTo>
                  <a:pt x="1703652" y="1459186"/>
                  <a:pt x="1704617" y="1457448"/>
                  <a:pt x="1706018" y="1456219"/>
                </a:cubicBezTo>
                <a:cubicBezTo>
                  <a:pt x="1706724" y="1455604"/>
                  <a:pt x="1707737" y="1456431"/>
                  <a:pt x="1707607" y="1457235"/>
                </a:cubicBezTo>
                <a:close/>
                <a:moveTo>
                  <a:pt x="1673987" y="1425907"/>
                </a:moveTo>
                <a:cubicBezTo>
                  <a:pt x="1673975" y="1425954"/>
                  <a:pt x="1673246" y="1429063"/>
                  <a:pt x="1672657" y="1431451"/>
                </a:cubicBezTo>
                <a:cubicBezTo>
                  <a:pt x="1672316" y="1432870"/>
                  <a:pt x="1672021" y="1434040"/>
                  <a:pt x="1671963" y="1434170"/>
                </a:cubicBezTo>
                <a:cubicBezTo>
                  <a:pt x="1670397" y="1437705"/>
                  <a:pt x="1668619" y="1431841"/>
                  <a:pt x="1671574" y="1426238"/>
                </a:cubicBezTo>
                <a:cubicBezTo>
                  <a:pt x="1671786" y="1425848"/>
                  <a:pt x="1671939" y="1425458"/>
                  <a:pt x="1672198" y="1425068"/>
                </a:cubicBezTo>
                <a:cubicBezTo>
                  <a:pt x="1672787" y="1424169"/>
                  <a:pt x="1674129" y="1424973"/>
                  <a:pt x="1673987" y="1425907"/>
                </a:cubicBezTo>
                <a:close/>
                <a:moveTo>
                  <a:pt x="1040444" y="840250"/>
                </a:moveTo>
                <a:cubicBezTo>
                  <a:pt x="1039494" y="842228"/>
                  <a:pt x="1037549" y="845123"/>
                  <a:pt x="1035756" y="848564"/>
                </a:cubicBezTo>
                <a:cubicBezTo>
                  <a:pt x="1035610" y="848846"/>
                  <a:pt x="1035469" y="849137"/>
                  <a:pt x="1035325" y="849425"/>
                </a:cubicBezTo>
                <a:lnTo>
                  <a:pt x="1035302" y="849474"/>
                </a:lnTo>
                <a:cubicBezTo>
                  <a:pt x="1035110" y="849860"/>
                  <a:pt x="1034913" y="850233"/>
                  <a:pt x="1034730" y="850631"/>
                </a:cubicBezTo>
                <a:cubicBezTo>
                  <a:pt x="1033541" y="853202"/>
                  <a:pt x="1032540" y="856014"/>
                  <a:pt x="1032139" y="858956"/>
                </a:cubicBezTo>
                <a:cubicBezTo>
                  <a:pt x="1032039" y="859689"/>
                  <a:pt x="1031934" y="860533"/>
                  <a:pt x="1031837" y="861417"/>
                </a:cubicBezTo>
                <a:cubicBezTo>
                  <a:pt x="1031353" y="865841"/>
                  <a:pt x="1031230" y="871624"/>
                  <a:pt x="1034433" y="873954"/>
                </a:cubicBezTo>
                <a:cubicBezTo>
                  <a:pt x="1034930" y="874316"/>
                  <a:pt x="1035484" y="874617"/>
                  <a:pt x="1036154" y="874792"/>
                </a:cubicBezTo>
                <a:lnTo>
                  <a:pt x="1036154" y="874790"/>
                </a:lnTo>
                <a:cubicBezTo>
                  <a:pt x="1036206" y="874608"/>
                  <a:pt x="1036284" y="874401"/>
                  <a:pt x="1036344" y="874210"/>
                </a:cubicBezTo>
                <a:cubicBezTo>
                  <a:pt x="1037625" y="870151"/>
                  <a:pt x="1040815" y="864246"/>
                  <a:pt x="1041949" y="862676"/>
                </a:cubicBezTo>
                <a:cubicBezTo>
                  <a:pt x="1040028" y="864179"/>
                  <a:pt x="1039225" y="866327"/>
                  <a:pt x="1037009" y="867545"/>
                </a:cubicBezTo>
                <a:cubicBezTo>
                  <a:pt x="1036038" y="868081"/>
                  <a:pt x="1035264" y="866797"/>
                  <a:pt x="1035755" y="865997"/>
                </a:cubicBezTo>
                <a:cubicBezTo>
                  <a:pt x="1037927" y="862457"/>
                  <a:pt x="1040136" y="859411"/>
                  <a:pt x="1041534" y="855623"/>
                </a:cubicBezTo>
                <a:cubicBezTo>
                  <a:pt x="1038856" y="860165"/>
                  <a:pt x="1035425" y="860203"/>
                  <a:pt x="1036412" y="857807"/>
                </a:cubicBezTo>
                <a:cubicBezTo>
                  <a:pt x="1036519" y="857451"/>
                  <a:pt x="1040029" y="852965"/>
                  <a:pt x="1041569" y="846359"/>
                </a:cubicBezTo>
                <a:cubicBezTo>
                  <a:pt x="1041308" y="847139"/>
                  <a:pt x="1040253" y="847911"/>
                  <a:pt x="1039595" y="848356"/>
                </a:cubicBezTo>
                <a:cubicBezTo>
                  <a:pt x="1038301" y="849234"/>
                  <a:pt x="1038055" y="848601"/>
                  <a:pt x="1038258" y="847346"/>
                </a:cubicBezTo>
                <a:cubicBezTo>
                  <a:pt x="1038554" y="845514"/>
                  <a:pt x="1039836" y="842318"/>
                  <a:pt x="1040444" y="840250"/>
                </a:cubicBezTo>
                <a:close/>
                <a:moveTo>
                  <a:pt x="1130906" y="922373"/>
                </a:moveTo>
                <a:cubicBezTo>
                  <a:pt x="1127492" y="921970"/>
                  <a:pt x="1113224" y="918737"/>
                  <a:pt x="1106338" y="921890"/>
                </a:cubicBezTo>
                <a:cubicBezTo>
                  <a:pt x="1104796" y="922594"/>
                  <a:pt x="1103666" y="923644"/>
                  <a:pt x="1103077" y="925092"/>
                </a:cubicBezTo>
                <a:cubicBezTo>
                  <a:pt x="1102724" y="925949"/>
                  <a:pt x="1102512" y="926911"/>
                  <a:pt x="1102606" y="928087"/>
                </a:cubicBezTo>
                <a:cubicBezTo>
                  <a:pt x="1105631" y="926355"/>
                  <a:pt x="1107962" y="927930"/>
                  <a:pt x="1110941" y="928256"/>
                </a:cubicBezTo>
                <a:cubicBezTo>
                  <a:pt x="1114037" y="928592"/>
                  <a:pt x="1117992" y="927550"/>
                  <a:pt x="1120958" y="926654"/>
                </a:cubicBezTo>
                <a:cubicBezTo>
                  <a:pt x="1121005" y="926643"/>
                  <a:pt x="1121041" y="926632"/>
                  <a:pt x="1121076" y="926621"/>
                </a:cubicBezTo>
                <a:cubicBezTo>
                  <a:pt x="1123301" y="925946"/>
                  <a:pt x="1125820" y="924851"/>
                  <a:pt x="1127751" y="923941"/>
                </a:cubicBezTo>
                <a:cubicBezTo>
                  <a:pt x="1129587" y="923074"/>
                  <a:pt x="1130906" y="922373"/>
                  <a:pt x="1130906" y="922373"/>
                </a:cubicBezTo>
                <a:close/>
                <a:moveTo>
                  <a:pt x="1686872" y="1434315"/>
                </a:moveTo>
                <a:cubicBezTo>
                  <a:pt x="1687434" y="1435762"/>
                  <a:pt x="1687648" y="1438628"/>
                  <a:pt x="1686783" y="1442458"/>
                </a:cubicBezTo>
                <a:cubicBezTo>
                  <a:pt x="1686524" y="1443617"/>
                  <a:pt x="1686171" y="1444870"/>
                  <a:pt x="1685688" y="1446206"/>
                </a:cubicBezTo>
                <a:cubicBezTo>
                  <a:pt x="1685488" y="1446749"/>
                  <a:pt x="1685041" y="1446927"/>
                  <a:pt x="1684570" y="1446962"/>
                </a:cubicBezTo>
                <a:cubicBezTo>
                  <a:pt x="1683675" y="1447045"/>
                  <a:pt x="1682663" y="1446395"/>
                  <a:pt x="1682899" y="1445331"/>
                </a:cubicBezTo>
                <a:cubicBezTo>
                  <a:pt x="1683675" y="1441831"/>
                  <a:pt x="1683911" y="1438108"/>
                  <a:pt x="1684876" y="1434691"/>
                </a:cubicBezTo>
                <a:cubicBezTo>
                  <a:pt x="1685400" y="1432841"/>
                  <a:pt x="1686309" y="1432868"/>
                  <a:pt x="1686872" y="1434315"/>
                </a:cubicBezTo>
                <a:close/>
                <a:moveTo>
                  <a:pt x="1017141" y="816304"/>
                </a:moveTo>
                <a:cubicBezTo>
                  <a:pt x="1017140" y="816304"/>
                  <a:pt x="1017139" y="816304"/>
                  <a:pt x="1017139" y="816304"/>
                </a:cubicBezTo>
                <a:cubicBezTo>
                  <a:pt x="1016782" y="816379"/>
                  <a:pt x="1016421" y="816464"/>
                  <a:pt x="1016048" y="816569"/>
                </a:cubicBezTo>
                <a:cubicBezTo>
                  <a:pt x="1010785" y="825941"/>
                  <a:pt x="1008425" y="837541"/>
                  <a:pt x="1010972" y="840753"/>
                </a:cubicBezTo>
                <a:cubicBezTo>
                  <a:pt x="1011284" y="841145"/>
                  <a:pt x="1013458" y="842029"/>
                  <a:pt x="1013446" y="842486"/>
                </a:cubicBezTo>
                <a:lnTo>
                  <a:pt x="1013446" y="842487"/>
                </a:lnTo>
                <a:cubicBezTo>
                  <a:pt x="1013566" y="838468"/>
                  <a:pt x="1015028" y="836445"/>
                  <a:pt x="1016554" y="834712"/>
                </a:cubicBezTo>
                <a:cubicBezTo>
                  <a:pt x="1019458" y="831413"/>
                  <a:pt x="1022548" y="829124"/>
                  <a:pt x="1017141" y="816304"/>
                </a:cubicBezTo>
                <a:close/>
                <a:moveTo>
                  <a:pt x="1062994" y="856431"/>
                </a:moveTo>
                <a:cubicBezTo>
                  <a:pt x="1059768" y="858349"/>
                  <a:pt x="1057634" y="861066"/>
                  <a:pt x="1055215" y="863875"/>
                </a:cubicBezTo>
                <a:cubicBezTo>
                  <a:pt x="1054466" y="864741"/>
                  <a:pt x="1052970" y="864049"/>
                  <a:pt x="1053459" y="862778"/>
                </a:cubicBezTo>
                <a:lnTo>
                  <a:pt x="1047070" y="871232"/>
                </a:lnTo>
                <a:lnTo>
                  <a:pt x="1046505" y="871573"/>
                </a:lnTo>
                <a:lnTo>
                  <a:pt x="1045304" y="870536"/>
                </a:lnTo>
                <a:cubicBezTo>
                  <a:pt x="1045652" y="868691"/>
                  <a:pt x="1047044" y="865615"/>
                  <a:pt x="1050179" y="861951"/>
                </a:cubicBezTo>
                <a:cubicBezTo>
                  <a:pt x="1045300" y="865627"/>
                  <a:pt x="1042976" y="870850"/>
                  <a:pt x="1039607" y="875750"/>
                </a:cubicBezTo>
                <a:lnTo>
                  <a:pt x="1039608" y="875751"/>
                </a:lnTo>
                <a:lnTo>
                  <a:pt x="1046505" y="871573"/>
                </a:lnTo>
                <a:lnTo>
                  <a:pt x="1046691" y="871733"/>
                </a:lnTo>
                <a:lnTo>
                  <a:pt x="1047070" y="871232"/>
                </a:lnTo>
                <a:lnTo>
                  <a:pt x="1053425" y="867382"/>
                </a:lnTo>
                <a:cubicBezTo>
                  <a:pt x="1056903" y="863482"/>
                  <a:pt x="1059673" y="859152"/>
                  <a:pt x="1062994" y="856431"/>
                </a:cubicBezTo>
                <a:close/>
                <a:moveTo>
                  <a:pt x="1144055" y="930370"/>
                </a:moveTo>
                <a:cubicBezTo>
                  <a:pt x="1140252" y="929184"/>
                  <a:pt x="1137957" y="927278"/>
                  <a:pt x="1134955" y="926916"/>
                </a:cubicBezTo>
                <a:cubicBezTo>
                  <a:pt x="1133130" y="926697"/>
                  <a:pt x="1131047" y="927043"/>
                  <a:pt x="1128210" y="928472"/>
                </a:cubicBezTo>
                <a:cubicBezTo>
                  <a:pt x="1130694" y="928528"/>
                  <a:pt x="1133178" y="930909"/>
                  <a:pt x="1135332" y="932838"/>
                </a:cubicBezTo>
                <a:cubicBezTo>
                  <a:pt x="1139805" y="931493"/>
                  <a:pt x="1137592" y="933212"/>
                  <a:pt x="1144055" y="930370"/>
                </a:cubicBezTo>
                <a:close/>
                <a:moveTo>
                  <a:pt x="1680250" y="1424299"/>
                </a:moveTo>
                <a:cubicBezTo>
                  <a:pt x="1681027" y="1427302"/>
                  <a:pt x="1681109" y="1438143"/>
                  <a:pt x="1679779" y="1441051"/>
                </a:cubicBezTo>
                <a:cubicBezTo>
                  <a:pt x="1679673" y="1441287"/>
                  <a:pt x="1679497" y="1441441"/>
                  <a:pt x="1679273" y="1441535"/>
                </a:cubicBezTo>
                <a:cubicBezTo>
                  <a:pt x="1679073" y="1441630"/>
                  <a:pt x="1678849" y="1441654"/>
                  <a:pt x="1678625" y="1441630"/>
                </a:cubicBezTo>
                <a:cubicBezTo>
                  <a:pt x="1678119" y="1441583"/>
                  <a:pt x="1677648" y="1441299"/>
                  <a:pt x="1677566" y="1440767"/>
                </a:cubicBezTo>
                <a:cubicBezTo>
                  <a:pt x="1677566" y="1440767"/>
                  <a:pt x="1677707" y="1436157"/>
                  <a:pt x="1677849" y="1431853"/>
                </a:cubicBezTo>
                <a:cubicBezTo>
                  <a:pt x="1677954" y="1428626"/>
                  <a:pt x="1678049" y="1425576"/>
                  <a:pt x="1678072" y="1424820"/>
                </a:cubicBezTo>
                <a:cubicBezTo>
                  <a:pt x="1678084" y="1424701"/>
                  <a:pt x="1678084" y="1424630"/>
                  <a:pt x="1678084" y="1424630"/>
                </a:cubicBezTo>
                <a:cubicBezTo>
                  <a:pt x="1678190" y="1423460"/>
                  <a:pt x="1679908" y="1422975"/>
                  <a:pt x="1680250" y="1424299"/>
                </a:cubicBezTo>
                <a:close/>
                <a:moveTo>
                  <a:pt x="1152730" y="935387"/>
                </a:moveTo>
                <a:cubicBezTo>
                  <a:pt x="1152189" y="934927"/>
                  <a:pt x="1151648" y="934569"/>
                  <a:pt x="1151106" y="934297"/>
                </a:cubicBezTo>
                <a:cubicBezTo>
                  <a:pt x="1150929" y="934207"/>
                  <a:pt x="1150753" y="934178"/>
                  <a:pt x="1150576" y="934106"/>
                </a:cubicBezTo>
                <a:cubicBezTo>
                  <a:pt x="1150211" y="933962"/>
                  <a:pt x="1149858" y="933801"/>
                  <a:pt x="1149493" y="933725"/>
                </a:cubicBezTo>
                <a:cubicBezTo>
                  <a:pt x="1146221" y="933032"/>
                  <a:pt x="1142772" y="934884"/>
                  <a:pt x="1138404" y="935893"/>
                </a:cubicBezTo>
                <a:cubicBezTo>
                  <a:pt x="1138416" y="936066"/>
                  <a:pt x="1138416" y="936239"/>
                  <a:pt x="1138392" y="936410"/>
                </a:cubicBezTo>
                <a:cubicBezTo>
                  <a:pt x="1140912" y="937791"/>
                  <a:pt x="1142701" y="939962"/>
                  <a:pt x="1144008" y="942531"/>
                </a:cubicBezTo>
                <a:cubicBezTo>
                  <a:pt x="1151753" y="940768"/>
                  <a:pt x="1153884" y="940771"/>
                  <a:pt x="1156521" y="940822"/>
                </a:cubicBezTo>
                <a:cubicBezTo>
                  <a:pt x="1156309" y="938456"/>
                  <a:pt x="1154402" y="936820"/>
                  <a:pt x="1152730" y="935387"/>
                </a:cubicBezTo>
                <a:close/>
                <a:moveTo>
                  <a:pt x="1804066" y="1536310"/>
                </a:moveTo>
                <a:cubicBezTo>
                  <a:pt x="1808668" y="1537670"/>
                  <a:pt x="1806584" y="1540365"/>
                  <a:pt x="1803571" y="1540909"/>
                </a:cubicBezTo>
                <a:cubicBezTo>
                  <a:pt x="1799910" y="1541571"/>
                  <a:pt x="1800086" y="1535128"/>
                  <a:pt x="1804066" y="1536310"/>
                </a:cubicBezTo>
                <a:close/>
                <a:moveTo>
                  <a:pt x="1009933" y="802745"/>
                </a:moveTo>
                <a:cubicBezTo>
                  <a:pt x="1009133" y="804273"/>
                  <a:pt x="1008657" y="805199"/>
                  <a:pt x="1008310" y="805938"/>
                </a:cubicBezTo>
                <a:cubicBezTo>
                  <a:pt x="1008176" y="806223"/>
                  <a:pt x="1008056" y="806492"/>
                  <a:pt x="1007956" y="806736"/>
                </a:cubicBezTo>
                <a:lnTo>
                  <a:pt x="1007956" y="806737"/>
                </a:lnTo>
                <a:cubicBezTo>
                  <a:pt x="1007790" y="807141"/>
                  <a:pt x="1007649" y="807523"/>
                  <a:pt x="1007507" y="807965"/>
                </a:cubicBezTo>
                <a:cubicBezTo>
                  <a:pt x="1007405" y="808284"/>
                  <a:pt x="1007292" y="808661"/>
                  <a:pt x="1007165" y="809087"/>
                </a:cubicBezTo>
                <a:cubicBezTo>
                  <a:pt x="1006959" y="809781"/>
                  <a:pt x="1006703" y="810642"/>
                  <a:pt x="1006317" y="811871"/>
                </a:cubicBezTo>
                <a:cubicBezTo>
                  <a:pt x="1007650" y="814944"/>
                  <a:pt x="1008868" y="818050"/>
                  <a:pt x="1009754" y="821300"/>
                </a:cubicBezTo>
                <a:cubicBezTo>
                  <a:pt x="1010940" y="818491"/>
                  <a:pt x="1012043" y="816835"/>
                  <a:pt x="1012828" y="815539"/>
                </a:cubicBezTo>
                <a:cubicBezTo>
                  <a:pt x="1012829" y="815511"/>
                  <a:pt x="1012816" y="815485"/>
                  <a:pt x="1012819" y="815457"/>
                </a:cubicBezTo>
                <a:cubicBezTo>
                  <a:pt x="1012846" y="815166"/>
                  <a:pt x="1012947" y="814875"/>
                  <a:pt x="1013198" y="814617"/>
                </a:cubicBezTo>
                <a:cubicBezTo>
                  <a:pt x="1013291" y="813270"/>
                  <a:pt x="1013466" y="811941"/>
                  <a:pt x="1013692" y="810624"/>
                </a:cubicBezTo>
                <a:cubicBezTo>
                  <a:pt x="1013200" y="808938"/>
                  <a:pt x="1012039" y="806592"/>
                  <a:pt x="1009933" y="802745"/>
                </a:cubicBezTo>
                <a:close/>
                <a:moveTo>
                  <a:pt x="1740699" y="1476906"/>
                </a:moveTo>
                <a:cubicBezTo>
                  <a:pt x="1741381" y="1477234"/>
                  <a:pt x="1740963" y="1477958"/>
                  <a:pt x="1739969" y="1478726"/>
                </a:cubicBezTo>
                <a:cubicBezTo>
                  <a:pt x="1738661" y="1479731"/>
                  <a:pt x="1736378" y="1480807"/>
                  <a:pt x="1734270" y="1481185"/>
                </a:cubicBezTo>
                <a:cubicBezTo>
                  <a:pt x="1733141" y="1481386"/>
                  <a:pt x="1732057" y="1481386"/>
                  <a:pt x="1731209" y="1481055"/>
                </a:cubicBezTo>
                <a:cubicBezTo>
                  <a:pt x="1730622" y="1480831"/>
                  <a:pt x="1730304" y="1480311"/>
                  <a:pt x="1730281" y="1479779"/>
                </a:cubicBezTo>
                <a:cubicBezTo>
                  <a:pt x="1730269" y="1479601"/>
                  <a:pt x="1730327" y="1479424"/>
                  <a:pt x="1730387" y="1479247"/>
                </a:cubicBezTo>
                <a:cubicBezTo>
                  <a:pt x="1730398" y="1479199"/>
                  <a:pt x="1730397" y="1479152"/>
                  <a:pt x="1730410" y="1479117"/>
                </a:cubicBezTo>
                <a:cubicBezTo>
                  <a:pt x="1730540" y="1478856"/>
                  <a:pt x="1730727" y="1478620"/>
                  <a:pt x="1731010" y="1478455"/>
                </a:cubicBezTo>
                <a:cubicBezTo>
                  <a:pt x="1731658" y="1478076"/>
                  <a:pt x="1732281" y="1477911"/>
                  <a:pt x="1732929" y="1477804"/>
                </a:cubicBezTo>
                <a:cubicBezTo>
                  <a:pt x="1733529" y="1477698"/>
                  <a:pt x="1734153" y="1477627"/>
                  <a:pt x="1734835" y="1477462"/>
                </a:cubicBezTo>
                <a:cubicBezTo>
                  <a:pt x="1738238" y="1476646"/>
                  <a:pt x="1740018" y="1476578"/>
                  <a:pt x="1740699" y="1476906"/>
                </a:cubicBezTo>
                <a:close/>
                <a:moveTo>
                  <a:pt x="1681333" y="1421321"/>
                </a:moveTo>
                <a:cubicBezTo>
                  <a:pt x="1679603" y="1419559"/>
                  <a:pt x="1678119" y="1418554"/>
                  <a:pt x="1676777" y="1418129"/>
                </a:cubicBezTo>
                <a:cubicBezTo>
                  <a:pt x="1672963" y="1416911"/>
                  <a:pt x="1670315" y="1420422"/>
                  <a:pt x="1666065" y="1424524"/>
                </a:cubicBezTo>
                <a:cubicBezTo>
                  <a:pt x="1665712" y="1424855"/>
                  <a:pt x="1665359" y="1425198"/>
                  <a:pt x="1664982" y="1425541"/>
                </a:cubicBezTo>
                <a:cubicBezTo>
                  <a:pt x="1661250" y="1428981"/>
                  <a:pt x="1657919" y="1432445"/>
                  <a:pt x="1655058" y="1435980"/>
                </a:cubicBezTo>
                <a:lnTo>
                  <a:pt x="1655046" y="1435980"/>
                </a:lnTo>
                <a:cubicBezTo>
                  <a:pt x="1654140" y="1437091"/>
                  <a:pt x="1653293" y="1438214"/>
                  <a:pt x="1652480" y="1439349"/>
                </a:cubicBezTo>
                <a:cubicBezTo>
                  <a:pt x="1651032" y="1441406"/>
                  <a:pt x="1649738" y="1443486"/>
                  <a:pt x="1648643" y="1445614"/>
                </a:cubicBezTo>
                <a:cubicBezTo>
                  <a:pt x="1646795" y="1449208"/>
                  <a:pt x="1645464" y="1452932"/>
                  <a:pt x="1644782" y="1456833"/>
                </a:cubicBezTo>
                <a:cubicBezTo>
                  <a:pt x="1644252" y="1459800"/>
                  <a:pt x="1644110" y="1462862"/>
                  <a:pt x="1644358" y="1466054"/>
                </a:cubicBezTo>
                <a:cubicBezTo>
                  <a:pt x="1644464" y="1467402"/>
                  <a:pt x="1644628" y="1468761"/>
                  <a:pt x="1644876" y="1470144"/>
                </a:cubicBezTo>
                <a:cubicBezTo>
                  <a:pt x="1645017" y="1469766"/>
                  <a:pt x="1645229" y="1469423"/>
                  <a:pt x="1645582" y="1469128"/>
                </a:cubicBezTo>
                <a:cubicBezTo>
                  <a:pt x="1645664" y="1469010"/>
                  <a:pt x="1645664" y="1468880"/>
                  <a:pt x="1645758" y="1468761"/>
                </a:cubicBezTo>
                <a:cubicBezTo>
                  <a:pt x="1646430" y="1467969"/>
                  <a:pt x="1647277" y="1467685"/>
                  <a:pt x="1648172" y="1467685"/>
                </a:cubicBezTo>
                <a:cubicBezTo>
                  <a:pt x="1649231" y="1467697"/>
                  <a:pt x="1650361" y="1468123"/>
                  <a:pt x="1651362" y="1468690"/>
                </a:cubicBezTo>
                <a:cubicBezTo>
                  <a:pt x="1651962" y="1469033"/>
                  <a:pt x="1652527" y="1469423"/>
                  <a:pt x="1652987" y="1469790"/>
                </a:cubicBezTo>
                <a:cubicBezTo>
                  <a:pt x="1653375" y="1470109"/>
                  <a:pt x="1653810" y="1470535"/>
                  <a:pt x="1654223" y="1471007"/>
                </a:cubicBezTo>
                <a:cubicBezTo>
                  <a:pt x="1655812" y="1472792"/>
                  <a:pt x="1657166" y="1475429"/>
                  <a:pt x="1655400" y="1477190"/>
                </a:cubicBezTo>
                <a:cubicBezTo>
                  <a:pt x="1655129" y="1477462"/>
                  <a:pt x="1654740" y="1477627"/>
                  <a:pt x="1654317" y="1477746"/>
                </a:cubicBezTo>
                <a:cubicBezTo>
                  <a:pt x="1654434" y="1483255"/>
                  <a:pt x="1654070" y="1488882"/>
                  <a:pt x="1655188" y="1494296"/>
                </a:cubicBezTo>
                <a:cubicBezTo>
                  <a:pt x="1655258" y="1494603"/>
                  <a:pt x="1655353" y="1494887"/>
                  <a:pt x="1655423" y="1495195"/>
                </a:cubicBezTo>
                <a:cubicBezTo>
                  <a:pt x="1655706" y="1496448"/>
                  <a:pt x="1656000" y="1497677"/>
                  <a:pt x="1656353" y="1498871"/>
                </a:cubicBezTo>
                <a:cubicBezTo>
                  <a:pt x="1656647" y="1499852"/>
                  <a:pt x="1656977" y="1500810"/>
                  <a:pt x="1657307" y="1501756"/>
                </a:cubicBezTo>
                <a:cubicBezTo>
                  <a:pt x="1657472" y="1502229"/>
                  <a:pt x="1657613" y="1502701"/>
                  <a:pt x="1657778" y="1503162"/>
                </a:cubicBezTo>
                <a:cubicBezTo>
                  <a:pt x="1657813" y="1503210"/>
                  <a:pt x="1657848" y="1503257"/>
                  <a:pt x="1657884" y="1503304"/>
                </a:cubicBezTo>
                <a:cubicBezTo>
                  <a:pt x="1657789" y="1502630"/>
                  <a:pt x="1657707" y="1502016"/>
                  <a:pt x="1657648" y="1501519"/>
                </a:cubicBezTo>
                <a:cubicBezTo>
                  <a:pt x="1657578" y="1500869"/>
                  <a:pt x="1657530" y="1500420"/>
                  <a:pt x="1657530" y="1500313"/>
                </a:cubicBezTo>
                <a:cubicBezTo>
                  <a:pt x="1657507" y="1499557"/>
                  <a:pt x="1657578" y="1498788"/>
                  <a:pt x="1657589" y="1498020"/>
                </a:cubicBezTo>
                <a:cubicBezTo>
                  <a:pt x="1657589" y="1496306"/>
                  <a:pt x="1657578" y="1494603"/>
                  <a:pt x="1657707" y="1492878"/>
                </a:cubicBezTo>
                <a:cubicBezTo>
                  <a:pt x="1657931" y="1489780"/>
                  <a:pt x="1658378" y="1486695"/>
                  <a:pt x="1658943" y="1483609"/>
                </a:cubicBezTo>
                <a:cubicBezTo>
                  <a:pt x="1659261" y="1481836"/>
                  <a:pt x="1659626" y="1480063"/>
                  <a:pt x="1660038" y="1478301"/>
                </a:cubicBezTo>
                <a:cubicBezTo>
                  <a:pt x="1660709" y="1475476"/>
                  <a:pt x="1661450" y="1472686"/>
                  <a:pt x="1662310" y="1469955"/>
                </a:cubicBezTo>
                <a:cubicBezTo>
                  <a:pt x="1660744" y="1468797"/>
                  <a:pt x="1659908" y="1466539"/>
                  <a:pt x="1659696" y="1464695"/>
                </a:cubicBezTo>
                <a:cubicBezTo>
                  <a:pt x="1659508" y="1463040"/>
                  <a:pt x="1659379" y="1455710"/>
                  <a:pt x="1663263" y="1457720"/>
                </a:cubicBezTo>
                <a:cubicBezTo>
                  <a:pt x="1665053" y="1458630"/>
                  <a:pt x="1666077" y="1460238"/>
                  <a:pt x="1666713" y="1462035"/>
                </a:cubicBezTo>
                <a:cubicBezTo>
                  <a:pt x="1667254" y="1463075"/>
                  <a:pt x="1667654" y="1464068"/>
                  <a:pt x="1667831" y="1464624"/>
                </a:cubicBezTo>
                <a:cubicBezTo>
                  <a:pt x="1668643" y="1467201"/>
                  <a:pt x="1668243" y="1470204"/>
                  <a:pt x="1665418" y="1470747"/>
                </a:cubicBezTo>
                <a:cubicBezTo>
                  <a:pt x="1665123" y="1472012"/>
                  <a:pt x="1664770" y="1473265"/>
                  <a:pt x="1664429" y="1474530"/>
                </a:cubicBezTo>
                <a:cubicBezTo>
                  <a:pt x="1663452" y="1478053"/>
                  <a:pt x="1662416" y="1481564"/>
                  <a:pt x="1661708" y="1485146"/>
                </a:cubicBezTo>
                <a:cubicBezTo>
                  <a:pt x="1661415" y="1486624"/>
                  <a:pt x="1661215" y="1488137"/>
                  <a:pt x="1661074" y="1489662"/>
                </a:cubicBezTo>
                <a:cubicBezTo>
                  <a:pt x="1661050" y="1489993"/>
                  <a:pt x="1660968" y="1490312"/>
                  <a:pt x="1660956" y="1490643"/>
                </a:cubicBezTo>
                <a:cubicBezTo>
                  <a:pt x="1660838" y="1492417"/>
                  <a:pt x="1660827" y="1494178"/>
                  <a:pt x="1660862" y="1495916"/>
                </a:cubicBezTo>
                <a:cubicBezTo>
                  <a:pt x="1660862" y="1495963"/>
                  <a:pt x="1660862" y="1496010"/>
                  <a:pt x="1660862" y="1496058"/>
                </a:cubicBezTo>
                <a:cubicBezTo>
                  <a:pt x="1660874" y="1495998"/>
                  <a:pt x="1660874" y="1495951"/>
                  <a:pt x="1660885" y="1495904"/>
                </a:cubicBezTo>
                <a:cubicBezTo>
                  <a:pt x="1661132" y="1493445"/>
                  <a:pt x="1661592" y="1491045"/>
                  <a:pt x="1662169" y="1488657"/>
                </a:cubicBezTo>
                <a:cubicBezTo>
                  <a:pt x="1662380" y="1487759"/>
                  <a:pt x="1662557" y="1486860"/>
                  <a:pt x="1662816" y="1485974"/>
                </a:cubicBezTo>
                <a:cubicBezTo>
                  <a:pt x="1662839" y="1485915"/>
                  <a:pt x="1662863" y="1485855"/>
                  <a:pt x="1662875" y="1485784"/>
                </a:cubicBezTo>
                <a:cubicBezTo>
                  <a:pt x="1664311" y="1480961"/>
                  <a:pt x="1665865" y="1476008"/>
                  <a:pt x="1667854" y="1471291"/>
                </a:cubicBezTo>
                <a:cubicBezTo>
                  <a:pt x="1668514" y="1469719"/>
                  <a:pt x="1669232" y="1468170"/>
                  <a:pt x="1670009" y="1466669"/>
                </a:cubicBezTo>
                <a:cubicBezTo>
                  <a:pt x="1669797" y="1466432"/>
                  <a:pt x="1669561" y="1466231"/>
                  <a:pt x="1669455" y="1465865"/>
                </a:cubicBezTo>
                <a:cubicBezTo>
                  <a:pt x="1668749" y="1463571"/>
                  <a:pt x="1669385" y="1461172"/>
                  <a:pt x="1670821" y="1459280"/>
                </a:cubicBezTo>
                <a:cubicBezTo>
                  <a:pt x="1670974" y="1459079"/>
                  <a:pt x="1671150" y="1458878"/>
                  <a:pt x="1671339" y="1458666"/>
                </a:cubicBezTo>
                <a:cubicBezTo>
                  <a:pt x="1672457" y="1457412"/>
                  <a:pt x="1674246" y="1456076"/>
                  <a:pt x="1675800" y="1456608"/>
                </a:cubicBezTo>
                <a:cubicBezTo>
                  <a:pt x="1676177" y="1456750"/>
                  <a:pt x="1676542" y="1456939"/>
                  <a:pt x="1676872" y="1457318"/>
                </a:cubicBezTo>
                <a:cubicBezTo>
                  <a:pt x="1677366" y="1457873"/>
                  <a:pt x="1677672" y="1458476"/>
                  <a:pt x="1677872" y="1459091"/>
                </a:cubicBezTo>
                <a:cubicBezTo>
                  <a:pt x="1678390" y="1460770"/>
                  <a:pt x="1677884" y="1462555"/>
                  <a:pt x="1676766" y="1463938"/>
                </a:cubicBezTo>
                <a:cubicBezTo>
                  <a:pt x="1676201" y="1465179"/>
                  <a:pt x="1675376" y="1466279"/>
                  <a:pt x="1674223" y="1466941"/>
                </a:cubicBezTo>
                <a:cubicBezTo>
                  <a:pt x="1673952" y="1467094"/>
                  <a:pt x="1673611" y="1467142"/>
                  <a:pt x="1673293" y="1467236"/>
                </a:cubicBezTo>
                <a:cubicBezTo>
                  <a:pt x="1671033" y="1472934"/>
                  <a:pt x="1668761" y="1478620"/>
                  <a:pt x="1666841" y="1484460"/>
                </a:cubicBezTo>
                <a:cubicBezTo>
                  <a:pt x="1666818" y="1484543"/>
                  <a:pt x="1666783" y="1484626"/>
                  <a:pt x="1666760" y="1484709"/>
                </a:cubicBezTo>
                <a:cubicBezTo>
                  <a:pt x="1666548" y="1485335"/>
                  <a:pt x="1666300" y="1485950"/>
                  <a:pt x="1666100" y="1486588"/>
                </a:cubicBezTo>
                <a:cubicBezTo>
                  <a:pt x="1665653" y="1489024"/>
                  <a:pt x="1664817" y="1491412"/>
                  <a:pt x="1664334" y="1493859"/>
                </a:cubicBezTo>
                <a:cubicBezTo>
                  <a:pt x="1664264" y="1494202"/>
                  <a:pt x="1664146" y="1494544"/>
                  <a:pt x="1664099" y="1494887"/>
                </a:cubicBezTo>
                <a:cubicBezTo>
                  <a:pt x="1663970" y="1495774"/>
                  <a:pt x="1663934" y="1496660"/>
                  <a:pt x="1663864" y="1497547"/>
                </a:cubicBezTo>
                <a:cubicBezTo>
                  <a:pt x="1663758" y="1499001"/>
                  <a:pt x="1663699" y="1500455"/>
                  <a:pt x="1663699" y="1501898"/>
                </a:cubicBezTo>
                <a:cubicBezTo>
                  <a:pt x="1663698" y="1502193"/>
                  <a:pt x="1663699" y="1502488"/>
                  <a:pt x="1663699" y="1502784"/>
                </a:cubicBezTo>
                <a:cubicBezTo>
                  <a:pt x="1663699" y="1502914"/>
                  <a:pt x="1663687" y="1503044"/>
                  <a:pt x="1663687" y="1503174"/>
                </a:cubicBezTo>
                <a:cubicBezTo>
                  <a:pt x="1663711" y="1503635"/>
                  <a:pt x="1663734" y="1504085"/>
                  <a:pt x="1663746" y="1504546"/>
                </a:cubicBezTo>
                <a:cubicBezTo>
                  <a:pt x="1663875" y="1503813"/>
                  <a:pt x="1664005" y="1503080"/>
                  <a:pt x="1664146" y="1502347"/>
                </a:cubicBezTo>
                <a:cubicBezTo>
                  <a:pt x="1664193" y="1502063"/>
                  <a:pt x="1664240" y="1501779"/>
                  <a:pt x="1664287" y="1501495"/>
                </a:cubicBezTo>
                <a:cubicBezTo>
                  <a:pt x="1664582" y="1499900"/>
                  <a:pt x="1664900" y="1498315"/>
                  <a:pt x="1665229" y="1496731"/>
                </a:cubicBezTo>
                <a:cubicBezTo>
                  <a:pt x="1665512" y="1495407"/>
                  <a:pt x="1665829" y="1494083"/>
                  <a:pt x="1666159" y="1492783"/>
                </a:cubicBezTo>
                <a:cubicBezTo>
                  <a:pt x="1667171" y="1488858"/>
                  <a:pt x="1668443" y="1485063"/>
                  <a:pt x="1670244" y="1481458"/>
                </a:cubicBezTo>
                <a:cubicBezTo>
                  <a:pt x="1670715" y="1480512"/>
                  <a:pt x="1671245" y="1479578"/>
                  <a:pt x="1671798" y="1478644"/>
                </a:cubicBezTo>
                <a:cubicBezTo>
                  <a:pt x="1671974" y="1478337"/>
                  <a:pt x="1672139" y="1478018"/>
                  <a:pt x="1672339" y="1477710"/>
                </a:cubicBezTo>
                <a:cubicBezTo>
                  <a:pt x="1671386" y="1476942"/>
                  <a:pt x="1670738" y="1475689"/>
                  <a:pt x="1670868" y="1474530"/>
                </a:cubicBezTo>
                <a:cubicBezTo>
                  <a:pt x="1671198" y="1471421"/>
                  <a:pt x="1673728" y="1469482"/>
                  <a:pt x="1676295" y="1468064"/>
                </a:cubicBezTo>
                <a:cubicBezTo>
                  <a:pt x="1677637" y="1467307"/>
                  <a:pt x="1679862" y="1466397"/>
                  <a:pt x="1681521" y="1466964"/>
                </a:cubicBezTo>
                <a:cubicBezTo>
                  <a:pt x="1682039" y="1467142"/>
                  <a:pt x="1682498" y="1467437"/>
                  <a:pt x="1682863" y="1467945"/>
                </a:cubicBezTo>
                <a:cubicBezTo>
                  <a:pt x="1683122" y="1468288"/>
                  <a:pt x="1683275" y="1468643"/>
                  <a:pt x="1683405" y="1469010"/>
                </a:cubicBezTo>
                <a:cubicBezTo>
                  <a:pt x="1684500" y="1471989"/>
                  <a:pt x="1681663" y="1475275"/>
                  <a:pt x="1678531" y="1476658"/>
                </a:cubicBezTo>
                <a:cubicBezTo>
                  <a:pt x="1677778" y="1477190"/>
                  <a:pt x="1676977" y="1477627"/>
                  <a:pt x="1676165" y="1477947"/>
                </a:cubicBezTo>
                <a:cubicBezTo>
                  <a:pt x="1673646" y="1481978"/>
                  <a:pt x="1671657" y="1486139"/>
                  <a:pt x="1670162" y="1490501"/>
                </a:cubicBezTo>
                <a:cubicBezTo>
                  <a:pt x="1669703" y="1491825"/>
                  <a:pt x="1669338" y="1493197"/>
                  <a:pt x="1668973" y="1494556"/>
                </a:cubicBezTo>
                <a:cubicBezTo>
                  <a:pt x="1668796" y="1495230"/>
                  <a:pt x="1668561" y="1495892"/>
                  <a:pt x="1668408" y="1496578"/>
                </a:cubicBezTo>
                <a:cubicBezTo>
                  <a:pt x="1668843" y="1495762"/>
                  <a:pt x="1669267" y="1494946"/>
                  <a:pt x="1669714" y="1494142"/>
                </a:cubicBezTo>
                <a:cubicBezTo>
                  <a:pt x="1670091" y="1493480"/>
                  <a:pt x="1670420" y="1492783"/>
                  <a:pt x="1670809" y="1492133"/>
                </a:cubicBezTo>
                <a:cubicBezTo>
                  <a:pt x="1671362" y="1491175"/>
                  <a:pt x="1671974" y="1490253"/>
                  <a:pt x="1672551" y="1489307"/>
                </a:cubicBezTo>
                <a:cubicBezTo>
                  <a:pt x="1676377" y="1482900"/>
                  <a:pt x="1680438" y="1476611"/>
                  <a:pt x="1684876" y="1470594"/>
                </a:cubicBezTo>
                <a:cubicBezTo>
                  <a:pt x="1686407" y="1468430"/>
                  <a:pt x="1687855" y="1466255"/>
                  <a:pt x="1689185" y="1464021"/>
                </a:cubicBezTo>
                <a:cubicBezTo>
                  <a:pt x="1689762" y="1463075"/>
                  <a:pt x="1690280" y="1462106"/>
                  <a:pt x="1690786" y="1461136"/>
                </a:cubicBezTo>
                <a:cubicBezTo>
                  <a:pt x="1691092" y="1460545"/>
                  <a:pt x="1691410" y="1459978"/>
                  <a:pt x="1691680" y="1459387"/>
                </a:cubicBezTo>
                <a:cubicBezTo>
                  <a:pt x="1692375" y="1457909"/>
                  <a:pt x="1692999" y="1456396"/>
                  <a:pt x="1693482" y="1454835"/>
                </a:cubicBezTo>
                <a:cubicBezTo>
                  <a:pt x="1693764" y="1451525"/>
                  <a:pt x="1693611" y="1448333"/>
                  <a:pt x="1693152" y="1445283"/>
                </a:cubicBezTo>
                <a:cubicBezTo>
                  <a:pt x="1692505" y="1441004"/>
                  <a:pt x="1691221" y="1437020"/>
                  <a:pt x="1689573" y="1433438"/>
                </a:cubicBezTo>
                <a:cubicBezTo>
                  <a:pt x="1688514" y="1431156"/>
                  <a:pt x="1687301" y="1429064"/>
                  <a:pt x="1686006" y="1427137"/>
                </a:cubicBezTo>
                <a:cubicBezTo>
                  <a:pt x="1685100" y="1425789"/>
                  <a:pt x="1684170" y="1424501"/>
                  <a:pt x="1683205" y="1423354"/>
                </a:cubicBezTo>
                <a:cubicBezTo>
                  <a:pt x="1682544" y="1422574"/>
                  <a:pt x="1681933" y="1421912"/>
                  <a:pt x="1681333" y="1421321"/>
                </a:cubicBezTo>
                <a:close/>
                <a:moveTo>
                  <a:pt x="1096744" y="879667"/>
                </a:moveTo>
                <a:cubicBezTo>
                  <a:pt x="1095743" y="881286"/>
                  <a:pt x="1093483" y="883280"/>
                  <a:pt x="1091164" y="885423"/>
                </a:cubicBezTo>
                <a:cubicBezTo>
                  <a:pt x="1089822" y="886673"/>
                  <a:pt x="1088456" y="887972"/>
                  <a:pt x="1087303" y="889277"/>
                </a:cubicBezTo>
                <a:cubicBezTo>
                  <a:pt x="1086997" y="889625"/>
                  <a:pt x="1086691" y="890080"/>
                  <a:pt x="1086373" y="890550"/>
                </a:cubicBezTo>
                <a:lnTo>
                  <a:pt x="1086373" y="890549"/>
                </a:lnTo>
                <a:cubicBezTo>
                  <a:pt x="1085761" y="891464"/>
                  <a:pt x="1085125" y="892458"/>
                  <a:pt x="1084407" y="892959"/>
                </a:cubicBezTo>
                <a:cubicBezTo>
                  <a:pt x="1086479" y="891506"/>
                  <a:pt x="1088904" y="891087"/>
                  <a:pt x="1091070" y="890082"/>
                </a:cubicBezTo>
                <a:cubicBezTo>
                  <a:pt x="1093860" y="888780"/>
                  <a:pt x="1096202" y="886490"/>
                  <a:pt x="1096744" y="879667"/>
                </a:cubicBezTo>
                <a:close/>
                <a:moveTo>
                  <a:pt x="1108504" y="890289"/>
                </a:moveTo>
                <a:cubicBezTo>
                  <a:pt x="1108351" y="890219"/>
                  <a:pt x="1108209" y="890234"/>
                  <a:pt x="1108056" y="890193"/>
                </a:cubicBezTo>
                <a:cubicBezTo>
                  <a:pt x="1107750" y="890115"/>
                  <a:pt x="1107456" y="890046"/>
                  <a:pt x="1107174" y="890066"/>
                </a:cubicBezTo>
                <a:cubicBezTo>
                  <a:pt x="1107162" y="890067"/>
                  <a:pt x="1107150" y="890074"/>
                  <a:pt x="1107138" y="890074"/>
                </a:cubicBezTo>
                <a:cubicBezTo>
                  <a:pt x="1106773" y="890105"/>
                  <a:pt x="1106420" y="890199"/>
                  <a:pt x="1106067" y="890367"/>
                </a:cubicBezTo>
                <a:cubicBezTo>
                  <a:pt x="1105902" y="890443"/>
                  <a:pt x="1105760" y="890568"/>
                  <a:pt x="1105596" y="890668"/>
                </a:cubicBezTo>
                <a:cubicBezTo>
                  <a:pt x="1105420" y="890782"/>
                  <a:pt x="1105243" y="890873"/>
                  <a:pt x="1105078" y="891015"/>
                </a:cubicBezTo>
                <a:cubicBezTo>
                  <a:pt x="1103383" y="892436"/>
                  <a:pt x="1101982" y="895083"/>
                  <a:pt x="1100840" y="896762"/>
                </a:cubicBezTo>
                <a:cubicBezTo>
                  <a:pt x="1100052" y="897905"/>
                  <a:pt x="1098333" y="897119"/>
                  <a:pt x="1098663" y="895778"/>
                </a:cubicBezTo>
                <a:lnTo>
                  <a:pt x="1101098" y="890303"/>
                </a:lnTo>
                <a:lnTo>
                  <a:pt x="1101099" y="890303"/>
                </a:lnTo>
                <a:lnTo>
                  <a:pt x="1101099" y="890302"/>
                </a:lnTo>
                <a:lnTo>
                  <a:pt x="1101098" y="890303"/>
                </a:lnTo>
                <a:lnTo>
                  <a:pt x="1094872" y="892695"/>
                </a:lnTo>
                <a:cubicBezTo>
                  <a:pt x="1095508" y="895207"/>
                  <a:pt x="1094943" y="898178"/>
                  <a:pt x="1093930" y="900405"/>
                </a:cubicBezTo>
                <a:cubicBezTo>
                  <a:pt x="1096273" y="900234"/>
                  <a:pt x="1098592" y="900325"/>
                  <a:pt x="1100711" y="900611"/>
                </a:cubicBezTo>
                <a:cubicBezTo>
                  <a:pt x="1103230" y="897363"/>
                  <a:pt x="1103901" y="897713"/>
                  <a:pt x="1108504" y="890289"/>
                </a:cubicBezTo>
                <a:close/>
                <a:moveTo>
                  <a:pt x="1065254" y="849916"/>
                </a:moveTo>
                <a:cubicBezTo>
                  <a:pt x="1065077" y="850372"/>
                  <a:pt x="1064936" y="850825"/>
                  <a:pt x="1064877" y="851268"/>
                </a:cubicBezTo>
                <a:cubicBezTo>
                  <a:pt x="1065183" y="851081"/>
                  <a:pt x="1065489" y="850840"/>
                  <a:pt x="1065772" y="850560"/>
                </a:cubicBezTo>
                <a:cubicBezTo>
                  <a:pt x="1065772" y="850554"/>
                  <a:pt x="1065760" y="850549"/>
                  <a:pt x="1065760" y="850543"/>
                </a:cubicBezTo>
                <a:cubicBezTo>
                  <a:pt x="1065643" y="850402"/>
                  <a:pt x="1065525" y="850261"/>
                  <a:pt x="1065407" y="850118"/>
                </a:cubicBezTo>
                <a:cubicBezTo>
                  <a:pt x="1065348" y="850053"/>
                  <a:pt x="1065301" y="849982"/>
                  <a:pt x="1065254" y="849916"/>
                </a:cubicBezTo>
                <a:close/>
                <a:moveTo>
                  <a:pt x="1718295" y="1450213"/>
                </a:moveTo>
                <a:cubicBezTo>
                  <a:pt x="1719154" y="1449752"/>
                  <a:pt x="1720132" y="1450674"/>
                  <a:pt x="1719672" y="1451561"/>
                </a:cubicBezTo>
                <a:cubicBezTo>
                  <a:pt x="1719672" y="1451561"/>
                  <a:pt x="1712751" y="1461846"/>
                  <a:pt x="1712751" y="1461846"/>
                </a:cubicBezTo>
                <a:cubicBezTo>
                  <a:pt x="1711974" y="1462732"/>
                  <a:pt x="1710679" y="1461976"/>
                  <a:pt x="1710796" y="1460888"/>
                </a:cubicBezTo>
                <a:cubicBezTo>
                  <a:pt x="1711209" y="1457211"/>
                  <a:pt x="1715140" y="1451939"/>
                  <a:pt x="1718295" y="1450213"/>
                </a:cubicBezTo>
                <a:close/>
                <a:moveTo>
                  <a:pt x="1060251" y="840483"/>
                </a:moveTo>
                <a:cubicBezTo>
                  <a:pt x="1060145" y="841754"/>
                  <a:pt x="1060004" y="843061"/>
                  <a:pt x="1059757" y="844433"/>
                </a:cubicBezTo>
                <a:cubicBezTo>
                  <a:pt x="1059568" y="845520"/>
                  <a:pt x="1059312" y="846635"/>
                  <a:pt x="1058957" y="847765"/>
                </a:cubicBezTo>
                <a:cubicBezTo>
                  <a:pt x="1058639" y="848778"/>
                  <a:pt x="1057561" y="853130"/>
                  <a:pt x="1056549" y="853522"/>
                </a:cubicBezTo>
                <a:cubicBezTo>
                  <a:pt x="1058807" y="852650"/>
                  <a:pt x="1060604" y="852203"/>
                  <a:pt x="1061946" y="849988"/>
                </a:cubicBezTo>
                <a:cubicBezTo>
                  <a:pt x="1062134" y="849673"/>
                  <a:pt x="1062605" y="848501"/>
                  <a:pt x="1063159" y="847037"/>
                </a:cubicBezTo>
                <a:cubicBezTo>
                  <a:pt x="1062829" y="846532"/>
                  <a:pt x="1062523" y="846012"/>
                  <a:pt x="1062229" y="845485"/>
                </a:cubicBezTo>
                <a:cubicBezTo>
                  <a:pt x="1062182" y="845577"/>
                  <a:pt x="1062134" y="845697"/>
                  <a:pt x="1062076" y="845767"/>
                </a:cubicBezTo>
                <a:cubicBezTo>
                  <a:pt x="1061558" y="846472"/>
                  <a:pt x="1061075" y="846129"/>
                  <a:pt x="1060840" y="845056"/>
                </a:cubicBezTo>
                <a:cubicBezTo>
                  <a:pt x="1060698" y="844390"/>
                  <a:pt x="1060651" y="843444"/>
                  <a:pt x="1060769" y="842261"/>
                </a:cubicBezTo>
                <a:lnTo>
                  <a:pt x="1060769" y="842262"/>
                </a:lnTo>
                <a:cubicBezTo>
                  <a:pt x="1060769" y="842261"/>
                  <a:pt x="1060757" y="842259"/>
                  <a:pt x="1060757" y="842258"/>
                </a:cubicBezTo>
                <a:cubicBezTo>
                  <a:pt x="1060557" y="841687"/>
                  <a:pt x="1060404" y="841087"/>
                  <a:pt x="1060251" y="840486"/>
                </a:cubicBezTo>
                <a:cubicBezTo>
                  <a:pt x="1060251" y="840486"/>
                  <a:pt x="1060251" y="840483"/>
                  <a:pt x="1060251" y="840483"/>
                </a:cubicBezTo>
                <a:close/>
                <a:moveTo>
                  <a:pt x="1816287" y="1537166"/>
                </a:moveTo>
                <a:cubicBezTo>
                  <a:pt x="1816499" y="1538078"/>
                  <a:pt x="1815119" y="1539237"/>
                  <a:pt x="1811846" y="1539999"/>
                </a:cubicBezTo>
                <a:cubicBezTo>
                  <a:pt x="1809173" y="1540614"/>
                  <a:pt x="1808479" y="1536015"/>
                  <a:pt x="1811175" y="1535814"/>
                </a:cubicBezTo>
                <a:cubicBezTo>
                  <a:pt x="1814271" y="1535589"/>
                  <a:pt x="1816075" y="1536254"/>
                  <a:pt x="1816287" y="1537166"/>
                </a:cubicBezTo>
                <a:close/>
                <a:moveTo>
                  <a:pt x="1679414" y="1409440"/>
                </a:moveTo>
                <a:cubicBezTo>
                  <a:pt x="1679273" y="1409322"/>
                  <a:pt x="1679120" y="1409192"/>
                  <a:pt x="1678979" y="1409061"/>
                </a:cubicBezTo>
                <a:cubicBezTo>
                  <a:pt x="1678402" y="1410551"/>
                  <a:pt x="1677919" y="1412029"/>
                  <a:pt x="1677531" y="1413542"/>
                </a:cubicBezTo>
                <a:cubicBezTo>
                  <a:pt x="1678308" y="1413778"/>
                  <a:pt x="1679026" y="1414145"/>
                  <a:pt x="1679638" y="1414842"/>
                </a:cubicBezTo>
                <a:cubicBezTo>
                  <a:pt x="1680038" y="1415280"/>
                  <a:pt x="1680438" y="1415741"/>
                  <a:pt x="1680839" y="1416214"/>
                </a:cubicBezTo>
                <a:cubicBezTo>
                  <a:pt x="1680768" y="1415528"/>
                  <a:pt x="1680744" y="1414831"/>
                  <a:pt x="1680639" y="1414145"/>
                </a:cubicBezTo>
                <a:cubicBezTo>
                  <a:pt x="1680533" y="1413447"/>
                  <a:pt x="1680391" y="1412785"/>
                  <a:pt x="1680262" y="1412100"/>
                </a:cubicBezTo>
                <a:cubicBezTo>
                  <a:pt x="1679803" y="1411355"/>
                  <a:pt x="1679544" y="1410421"/>
                  <a:pt x="1679414" y="1409440"/>
                </a:cubicBezTo>
                <a:close/>
                <a:moveTo>
                  <a:pt x="1744960" y="1469104"/>
                </a:moveTo>
                <a:cubicBezTo>
                  <a:pt x="1745595" y="1469553"/>
                  <a:pt x="1745925" y="1470511"/>
                  <a:pt x="1745230" y="1471102"/>
                </a:cubicBezTo>
                <a:cubicBezTo>
                  <a:pt x="1743665" y="1472438"/>
                  <a:pt x="1742076" y="1473159"/>
                  <a:pt x="1740675" y="1473525"/>
                </a:cubicBezTo>
                <a:cubicBezTo>
                  <a:pt x="1737732" y="1474294"/>
                  <a:pt x="1735672" y="1473301"/>
                  <a:pt x="1736943" y="1471776"/>
                </a:cubicBezTo>
                <a:cubicBezTo>
                  <a:pt x="1737002" y="1471705"/>
                  <a:pt x="1737096" y="1471658"/>
                  <a:pt x="1737167" y="1471598"/>
                </a:cubicBezTo>
                <a:cubicBezTo>
                  <a:pt x="1738391" y="1470274"/>
                  <a:pt x="1740475" y="1469400"/>
                  <a:pt x="1742429" y="1469033"/>
                </a:cubicBezTo>
                <a:cubicBezTo>
                  <a:pt x="1743041" y="1468927"/>
                  <a:pt x="1743641" y="1468856"/>
                  <a:pt x="1744195" y="1468844"/>
                </a:cubicBezTo>
                <a:cubicBezTo>
                  <a:pt x="1744465" y="1468844"/>
                  <a:pt x="1744724" y="1468950"/>
                  <a:pt x="1744960" y="1469104"/>
                </a:cubicBezTo>
                <a:close/>
                <a:moveTo>
                  <a:pt x="1041044" y="819548"/>
                </a:moveTo>
                <a:cubicBezTo>
                  <a:pt x="1040693" y="819448"/>
                  <a:pt x="1040307" y="819351"/>
                  <a:pt x="1039829" y="819260"/>
                </a:cubicBezTo>
                <a:cubicBezTo>
                  <a:pt x="1037091" y="820411"/>
                  <a:pt x="1034847" y="820447"/>
                  <a:pt x="1032792" y="819995"/>
                </a:cubicBezTo>
                <a:cubicBezTo>
                  <a:pt x="1029339" y="833002"/>
                  <a:pt x="1029611" y="836431"/>
                  <a:pt x="1029524" y="836782"/>
                </a:cubicBezTo>
                <a:cubicBezTo>
                  <a:pt x="1029245" y="837977"/>
                  <a:pt x="1027860" y="840328"/>
                  <a:pt x="1027980" y="841449"/>
                </a:cubicBezTo>
                <a:lnTo>
                  <a:pt x="1025576" y="849552"/>
                </a:lnTo>
                <a:lnTo>
                  <a:pt x="1026254" y="843404"/>
                </a:lnTo>
                <a:lnTo>
                  <a:pt x="1025382" y="836218"/>
                </a:lnTo>
                <a:lnTo>
                  <a:pt x="1025383" y="836042"/>
                </a:lnTo>
                <a:cubicBezTo>
                  <a:pt x="1025638" y="835288"/>
                  <a:pt x="1025897" y="834537"/>
                  <a:pt x="1026115" y="833794"/>
                </a:cubicBezTo>
                <a:cubicBezTo>
                  <a:pt x="1027104" y="830425"/>
                  <a:pt x="1027059" y="826950"/>
                  <a:pt x="1027578" y="823495"/>
                </a:cubicBezTo>
                <a:cubicBezTo>
                  <a:pt x="1027802" y="822022"/>
                  <a:pt x="1028313" y="820378"/>
                  <a:pt x="1028870" y="818619"/>
                </a:cubicBezTo>
                <a:cubicBezTo>
                  <a:pt x="1026472" y="817545"/>
                  <a:pt x="1024077" y="816307"/>
                  <a:pt x="1021124" y="816036"/>
                </a:cubicBezTo>
                <a:cubicBezTo>
                  <a:pt x="1021201" y="816237"/>
                  <a:pt x="1021289" y="816424"/>
                  <a:pt x="1021360" y="816630"/>
                </a:cubicBezTo>
                <a:cubicBezTo>
                  <a:pt x="1021417" y="816794"/>
                  <a:pt x="1021457" y="816992"/>
                  <a:pt x="1021509" y="817165"/>
                </a:cubicBezTo>
                <a:cubicBezTo>
                  <a:pt x="1022085" y="819087"/>
                  <a:pt x="1022426" y="821540"/>
                  <a:pt x="1022620" y="823742"/>
                </a:cubicBezTo>
                <a:cubicBezTo>
                  <a:pt x="1022870" y="826567"/>
                  <a:pt x="1022897" y="828918"/>
                  <a:pt x="1022897" y="828918"/>
                </a:cubicBezTo>
                <a:cubicBezTo>
                  <a:pt x="1023184" y="829373"/>
                  <a:pt x="1023791" y="829359"/>
                  <a:pt x="1024114" y="829790"/>
                </a:cubicBezTo>
                <a:cubicBezTo>
                  <a:pt x="1024197" y="829904"/>
                  <a:pt x="1024765" y="832546"/>
                  <a:pt x="1025297" y="835670"/>
                </a:cubicBezTo>
                <a:cubicBezTo>
                  <a:pt x="1025322" y="835810"/>
                  <a:pt x="1025344" y="835951"/>
                  <a:pt x="1025367" y="836091"/>
                </a:cubicBezTo>
                <a:lnTo>
                  <a:pt x="1025382" y="836218"/>
                </a:lnTo>
                <a:lnTo>
                  <a:pt x="1025334" y="850366"/>
                </a:lnTo>
                <a:lnTo>
                  <a:pt x="1023090" y="857932"/>
                </a:lnTo>
                <a:cubicBezTo>
                  <a:pt x="1024228" y="859255"/>
                  <a:pt x="1025165" y="863158"/>
                  <a:pt x="1026525" y="864437"/>
                </a:cubicBezTo>
                <a:cubicBezTo>
                  <a:pt x="1026698" y="864307"/>
                  <a:pt x="1026901" y="864253"/>
                  <a:pt x="1027119" y="864257"/>
                </a:cubicBezTo>
                <a:lnTo>
                  <a:pt x="1027119" y="864258"/>
                </a:lnTo>
                <a:cubicBezTo>
                  <a:pt x="1027120" y="864255"/>
                  <a:pt x="1027669" y="862308"/>
                  <a:pt x="1028562" y="859164"/>
                </a:cubicBezTo>
                <a:cubicBezTo>
                  <a:pt x="1028861" y="857957"/>
                  <a:pt x="1029204" y="856751"/>
                  <a:pt x="1029596" y="855535"/>
                </a:cubicBezTo>
                <a:cubicBezTo>
                  <a:pt x="1031054" y="850425"/>
                  <a:pt x="1032992" y="843683"/>
                  <a:pt x="1034951" y="836992"/>
                </a:cubicBezTo>
                <a:cubicBezTo>
                  <a:pt x="1035756" y="834247"/>
                  <a:pt x="1031552" y="834595"/>
                  <a:pt x="1033165" y="832135"/>
                </a:cubicBezTo>
                <a:cubicBezTo>
                  <a:pt x="1033786" y="831185"/>
                  <a:pt x="1034853" y="830932"/>
                  <a:pt x="1035454" y="829814"/>
                </a:cubicBezTo>
                <a:cubicBezTo>
                  <a:pt x="1036993" y="826943"/>
                  <a:pt x="1034992" y="822533"/>
                  <a:pt x="1037664" y="820378"/>
                </a:cubicBezTo>
                <a:cubicBezTo>
                  <a:pt x="1038464" y="819730"/>
                  <a:pt x="1039416" y="820655"/>
                  <a:pt x="1039308" y="821494"/>
                </a:cubicBezTo>
                <a:cubicBezTo>
                  <a:pt x="1039218" y="822167"/>
                  <a:pt x="1039191" y="822827"/>
                  <a:pt x="1039195" y="823488"/>
                </a:cubicBezTo>
                <a:cubicBezTo>
                  <a:pt x="1039191" y="822493"/>
                  <a:pt x="1040880" y="820826"/>
                  <a:pt x="1041044" y="819548"/>
                </a:cubicBezTo>
                <a:close/>
                <a:moveTo>
                  <a:pt x="1043307" y="821366"/>
                </a:moveTo>
                <a:cubicBezTo>
                  <a:pt x="1042333" y="824666"/>
                  <a:pt x="1040631" y="827550"/>
                  <a:pt x="1039188" y="831564"/>
                </a:cubicBezTo>
                <a:cubicBezTo>
                  <a:pt x="1039003" y="832080"/>
                  <a:pt x="1038369" y="834957"/>
                  <a:pt x="1037698" y="838125"/>
                </a:cubicBezTo>
                <a:lnTo>
                  <a:pt x="1037701" y="838125"/>
                </a:lnTo>
                <a:cubicBezTo>
                  <a:pt x="1036990" y="839273"/>
                  <a:pt x="1036251" y="840568"/>
                  <a:pt x="1035508" y="841974"/>
                </a:cubicBezTo>
                <a:cubicBezTo>
                  <a:pt x="1036232" y="840672"/>
                  <a:pt x="1036943" y="839507"/>
                  <a:pt x="1037636" y="838431"/>
                </a:cubicBezTo>
                <a:cubicBezTo>
                  <a:pt x="1040475" y="834027"/>
                  <a:pt x="1042869" y="831721"/>
                  <a:pt x="1043099" y="833740"/>
                </a:cubicBezTo>
                <a:cubicBezTo>
                  <a:pt x="1043410" y="833226"/>
                  <a:pt x="1043820" y="832709"/>
                  <a:pt x="1044268" y="832195"/>
                </a:cubicBezTo>
                <a:cubicBezTo>
                  <a:pt x="1044299" y="832161"/>
                  <a:pt x="1044330" y="832125"/>
                  <a:pt x="1044360" y="832091"/>
                </a:cubicBezTo>
                <a:cubicBezTo>
                  <a:pt x="1045655" y="830630"/>
                  <a:pt x="1047404" y="829208"/>
                  <a:pt x="1049243" y="827963"/>
                </a:cubicBezTo>
                <a:cubicBezTo>
                  <a:pt x="1046965" y="827229"/>
                  <a:pt x="1045183" y="825925"/>
                  <a:pt x="1044420" y="824413"/>
                </a:cubicBezTo>
                <a:cubicBezTo>
                  <a:pt x="1043746" y="823063"/>
                  <a:pt x="1043573" y="822103"/>
                  <a:pt x="1043307" y="821366"/>
                </a:cubicBezTo>
                <a:close/>
                <a:moveTo>
                  <a:pt x="1728007" y="1452187"/>
                </a:moveTo>
                <a:cubicBezTo>
                  <a:pt x="1728902" y="1451939"/>
                  <a:pt x="1729761" y="1453192"/>
                  <a:pt x="1728972" y="1453842"/>
                </a:cubicBezTo>
                <a:cubicBezTo>
                  <a:pt x="1727324" y="1455225"/>
                  <a:pt x="1720850" y="1460911"/>
                  <a:pt x="1719237" y="1462389"/>
                </a:cubicBezTo>
                <a:cubicBezTo>
                  <a:pt x="1718472" y="1463099"/>
                  <a:pt x="1717177" y="1462141"/>
                  <a:pt x="1717589" y="1461195"/>
                </a:cubicBezTo>
                <a:cubicBezTo>
                  <a:pt x="1719308" y="1457306"/>
                  <a:pt x="1723875" y="1453369"/>
                  <a:pt x="1728007" y="1452187"/>
                </a:cubicBezTo>
                <a:close/>
                <a:moveTo>
                  <a:pt x="1835017" y="1550746"/>
                </a:moveTo>
                <a:cubicBezTo>
                  <a:pt x="1837109" y="1550874"/>
                  <a:pt x="1838545" y="1551737"/>
                  <a:pt x="1837298" y="1552943"/>
                </a:cubicBezTo>
                <a:lnTo>
                  <a:pt x="1835628" y="1553547"/>
                </a:lnTo>
                <a:lnTo>
                  <a:pt x="1830153" y="1554489"/>
                </a:lnTo>
                <a:lnTo>
                  <a:pt x="1828798" y="1552955"/>
                </a:lnTo>
                <a:cubicBezTo>
                  <a:pt x="1830175" y="1551223"/>
                  <a:pt x="1832924" y="1550617"/>
                  <a:pt x="1835017" y="1550746"/>
                </a:cubicBezTo>
                <a:close/>
                <a:moveTo>
                  <a:pt x="1645027" y="1374046"/>
                </a:moveTo>
                <a:cubicBezTo>
                  <a:pt x="1646393" y="1375358"/>
                  <a:pt x="1646263" y="1376800"/>
                  <a:pt x="1646228" y="1378467"/>
                </a:cubicBezTo>
                <a:cubicBezTo>
                  <a:pt x="1646216" y="1378869"/>
                  <a:pt x="1646204" y="1379259"/>
                  <a:pt x="1646228" y="1379685"/>
                </a:cubicBezTo>
                <a:cubicBezTo>
                  <a:pt x="1646345" y="1382085"/>
                  <a:pt x="1646616" y="1384461"/>
                  <a:pt x="1646475" y="1386872"/>
                </a:cubicBezTo>
                <a:cubicBezTo>
                  <a:pt x="1646440" y="1387452"/>
                  <a:pt x="1646051" y="1388161"/>
                  <a:pt x="1645486" y="1388374"/>
                </a:cubicBezTo>
                <a:cubicBezTo>
                  <a:pt x="1645298" y="1388433"/>
                  <a:pt x="1645121" y="1388504"/>
                  <a:pt x="1644933" y="1388575"/>
                </a:cubicBezTo>
                <a:cubicBezTo>
                  <a:pt x="1644662" y="1388669"/>
                  <a:pt x="1644356" y="1388527"/>
                  <a:pt x="1644121" y="1388468"/>
                </a:cubicBezTo>
                <a:cubicBezTo>
                  <a:pt x="1643697" y="1388362"/>
                  <a:pt x="1643367" y="1387995"/>
                  <a:pt x="1643155" y="1387594"/>
                </a:cubicBezTo>
                <a:cubicBezTo>
                  <a:pt x="1643073" y="1387428"/>
                  <a:pt x="1642943" y="1387274"/>
                  <a:pt x="1642920" y="1387109"/>
                </a:cubicBezTo>
                <a:cubicBezTo>
                  <a:pt x="1642508" y="1384201"/>
                  <a:pt x="1642743" y="1381269"/>
                  <a:pt x="1642543" y="1378349"/>
                </a:cubicBezTo>
                <a:cubicBezTo>
                  <a:pt x="1642414" y="1376387"/>
                  <a:pt x="1642178" y="1375476"/>
                  <a:pt x="1643509" y="1374022"/>
                </a:cubicBezTo>
                <a:cubicBezTo>
                  <a:pt x="1643909" y="1373573"/>
                  <a:pt x="1644627" y="1373656"/>
                  <a:pt x="1645027" y="1374046"/>
                </a:cubicBezTo>
                <a:close/>
                <a:moveTo>
                  <a:pt x="1055355" y="829098"/>
                </a:moveTo>
                <a:cubicBezTo>
                  <a:pt x="1052583" y="832357"/>
                  <a:pt x="1050398" y="836052"/>
                  <a:pt x="1049002" y="840125"/>
                </a:cubicBezTo>
                <a:cubicBezTo>
                  <a:pt x="1048486" y="841623"/>
                  <a:pt x="1046413" y="840937"/>
                  <a:pt x="1046697" y="839427"/>
                </a:cubicBezTo>
                <a:cubicBezTo>
                  <a:pt x="1047196" y="836791"/>
                  <a:pt x="1048319" y="834333"/>
                  <a:pt x="1049700" y="832052"/>
                </a:cubicBezTo>
                <a:lnTo>
                  <a:pt x="1045065" y="842870"/>
                </a:lnTo>
                <a:lnTo>
                  <a:pt x="1045065" y="842869"/>
                </a:lnTo>
                <a:lnTo>
                  <a:pt x="1045065" y="842870"/>
                </a:lnTo>
                <a:lnTo>
                  <a:pt x="1045065" y="842870"/>
                </a:lnTo>
                <a:lnTo>
                  <a:pt x="1046163" y="850236"/>
                </a:lnTo>
                <a:cubicBezTo>
                  <a:pt x="1046399" y="853090"/>
                  <a:pt x="1046235" y="856491"/>
                  <a:pt x="1044862" y="860877"/>
                </a:cubicBezTo>
                <a:cubicBezTo>
                  <a:pt x="1047174" y="858765"/>
                  <a:pt x="1049873" y="857374"/>
                  <a:pt x="1051942" y="855261"/>
                </a:cubicBezTo>
                <a:cubicBezTo>
                  <a:pt x="1055230" y="851910"/>
                  <a:pt x="1054250" y="850145"/>
                  <a:pt x="1056166" y="846469"/>
                </a:cubicBezTo>
                <a:cubicBezTo>
                  <a:pt x="1055200" y="848327"/>
                  <a:pt x="1053944" y="849955"/>
                  <a:pt x="1051939" y="850954"/>
                </a:cubicBezTo>
                <a:cubicBezTo>
                  <a:pt x="1051310" y="851267"/>
                  <a:pt x="1050925" y="851354"/>
                  <a:pt x="1050732" y="851256"/>
                </a:cubicBezTo>
                <a:cubicBezTo>
                  <a:pt x="1050636" y="851208"/>
                  <a:pt x="1050588" y="851112"/>
                  <a:pt x="1050580" y="850974"/>
                </a:cubicBezTo>
                <a:cubicBezTo>
                  <a:pt x="1050486" y="849183"/>
                  <a:pt x="1057390" y="840326"/>
                  <a:pt x="1056898" y="835008"/>
                </a:cubicBezTo>
                <a:cubicBezTo>
                  <a:pt x="1055822" y="838406"/>
                  <a:pt x="1054169" y="841596"/>
                  <a:pt x="1051534" y="844006"/>
                </a:cubicBezTo>
                <a:cubicBezTo>
                  <a:pt x="1050774" y="844700"/>
                  <a:pt x="1049467" y="843701"/>
                  <a:pt x="1049933" y="842784"/>
                </a:cubicBezTo>
                <a:cubicBezTo>
                  <a:pt x="1052261" y="838155"/>
                  <a:pt x="1054365" y="834092"/>
                  <a:pt x="1055355" y="829098"/>
                </a:cubicBezTo>
                <a:close/>
                <a:moveTo>
                  <a:pt x="1737496" y="1456916"/>
                </a:moveTo>
                <a:cubicBezTo>
                  <a:pt x="1734812" y="1461822"/>
                  <a:pt x="1730457" y="1462815"/>
                  <a:pt x="1722075" y="1467532"/>
                </a:cubicBezTo>
                <a:cubicBezTo>
                  <a:pt x="1721227" y="1468005"/>
                  <a:pt x="1720262" y="1467012"/>
                  <a:pt x="1720757" y="1466172"/>
                </a:cubicBezTo>
                <a:cubicBezTo>
                  <a:pt x="1722122" y="1463832"/>
                  <a:pt x="1724477" y="1462945"/>
                  <a:pt x="1726890" y="1461905"/>
                </a:cubicBezTo>
                <a:cubicBezTo>
                  <a:pt x="1730515" y="1460356"/>
                  <a:pt x="1733035" y="1458453"/>
                  <a:pt x="1735872" y="1455769"/>
                </a:cubicBezTo>
                <a:cubicBezTo>
                  <a:pt x="1736672" y="1455024"/>
                  <a:pt x="1738073" y="1455888"/>
                  <a:pt x="1737496" y="1456916"/>
                </a:cubicBezTo>
                <a:close/>
                <a:moveTo>
                  <a:pt x="1713317" y="1434100"/>
                </a:moveTo>
                <a:cubicBezTo>
                  <a:pt x="1712764" y="1433804"/>
                  <a:pt x="1712222" y="1433485"/>
                  <a:pt x="1711645" y="1433213"/>
                </a:cubicBezTo>
                <a:cubicBezTo>
                  <a:pt x="1707937" y="1438368"/>
                  <a:pt x="1702805" y="1443510"/>
                  <a:pt x="1697048" y="1444905"/>
                </a:cubicBezTo>
                <a:cubicBezTo>
                  <a:pt x="1697637" y="1447707"/>
                  <a:pt x="1697872" y="1450520"/>
                  <a:pt x="1697649" y="1453310"/>
                </a:cubicBezTo>
                <a:cubicBezTo>
                  <a:pt x="1702205" y="1447967"/>
                  <a:pt x="1707361" y="1441690"/>
                  <a:pt x="1713317" y="1434100"/>
                </a:cubicBezTo>
                <a:close/>
                <a:moveTo>
                  <a:pt x="1108209" y="874624"/>
                </a:moveTo>
                <a:cubicBezTo>
                  <a:pt x="1108127" y="874705"/>
                  <a:pt x="1108033" y="874766"/>
                  <a:pt x="1107951" y="874842"/>
                </a:cubicBezTo>
                <a:cubicBezTo>
                  <a:pt x="1106397" y="876247"/>
                  <a:pt x="1104337" y="876849"/>
                  <a:pt x="1102559" y="877879"/>
                </a:cubicBezTo>
                <a:cubicBezTo>
                  <a:pt x="1101040" y="878764"/>
                  <a:pt x="1099745" y="879984"/>
                  <a:pt x="1099251" y="882437"/>
                </a:cubicBezTo>
                <a:cubicBezTo>
                  <a:pt x="1099027" y="883546"/>
                  <a:pt x="1098674" y="887562"/>
                  <a:pt x="1097321" y="888025"/>
                </a:cubicBezTo>
                <a:cubicBezTo>
                  <a:pt x="1097615" y="887925"/>
                  <a:pt x="1098074" y="887829"/>
                  <a:pt x="1098592" y="887736"/>
                </a:cubicBezTo>
                <a:cubicBezTo>
                  <a:pt x="1100158" y="887361"/>
                  <a:pt x="1101700" y="887184"/>
                  <a:pt x="1103254" y="887083"/>
                </a:cubicBezTo>
                <a:cubicBezTo>
                  <a:pt x="1104172" y="887024"/>
                  <a:pt x="1105102" y="886963"/>
                  <a:pt x="1106043" y="886847"/>
                </a:cubicBezTo>
                <a:cubicBezTo>
                  <a:pt x="1106444" y="886799"/>
                  <a:pt x="1106679" y="886603"/>
                  <a:pt x="1106962" y="886458"/>
                </a:cubicBezTo>
                <a:cubicBezTo>
                  <a:pt x="1107268" y="886373"/>
                  <a:pt x="1107491" y="886283"/>
                  <a:pt x="1107609" y="886189"/>
                </a:cubicBezTo>
                <a:cubicBezTo>
                  <a:pt x="1107927" y="885900"/>
                  <a:pt x="1108209" y="885397"/>
                  <a:pt x="1108457" y="884806"/>
                </a:cubicBezTo>
                <a:cubicBezTo>
                  <a:pt x="1108622" y="884415"/>
                  <a:pt x="1108763" y="884011"/>
                  <a:pt x="1108869" y="883577"/>
                </a:cubicBezTo>
                <a:cubicBezTo>
                  <a:pt x="1108963" y="883239"/>
                  <a:pt x="1109057" y="882929"/>
                  <a:pt x="1109139" y="882583"/>
                </a:cubicBezTo>
                <a:cubicBezTo>
                  <a:pt x="1109151" y="882499"/>
                  <a:pt x="1109175" y="882417"/>
                  <a:pt x="1109187" y="882333"/>
                </a:cubicBezTo>
                <a:cubicBezTo>
                  <a:pt x="1109410" y="881305"/>
                  <a:pt x="1109587" y="880300"/>
                  <a:pt x="1109657" y="879659"/>
                </a:cubicBezTo>
                <a:cubicBezTo>
                  <a:pt x="1109669" y="879534"/>
                  <a:pt x="1109669" y="879342"/>
                  <a:pt x="1109669" y="879139"/>
                </a:cubicBezTo>
                <a:cubicBezTo>
                  <a:pt x="1109657" y="878410"/>
                  <a:pt x="1109587" y="877346"/>
                  <a:pt x="1109810" y="877002"/>
                </a:cubicBezTo>
                <a:cubicBezTo>
                  <a:pt x="1108586" y="878819"/>
                  <a:pt x="1106985" y="880482"/>
                  <a:pt x="1105913" y="882362"/>
                </a:cubicBezTo>
                <a:cubicBezTo>
                  <a:pt x="1105137" y="883735"/>
                  <a:pt x="1103136" y="882402"/>
                  <a:pt x="1103877" y="881034"/>
                </a:cubicBezTo>
                <a:cubicBezTo>
                  <a:pt x="1104348" y="880152"/>
                  <a:pt x="1104913" y="879230"/>
                  <a:pt x="1105490" y="878320"/>
                </a:cubicBezTo>
                <a:cubicBezTo>
                  <a:pt x="1105796" y="877859"/>
                  <a:pt x="1106067" y="877460"/>
                  <a:pt x="1106326" y="877093"/>
                </a:cubicBezTo>
                <a:cubicBezTo>
                  <a:pt x="1106915" y="876255"/>
                  <a:pt x="1107527" y="875432"/>
                  <a:pt x="1108198" y="874703"/>
                </a:cubicBezTo>
                <a:cubicBezTo>
                  <a:pt x="1108198" y="874680"/>
                  <a:pt x="1108209" y="874648"/>
                  <a:pt x="1108209" y="874624"/>
                </a:cubicBezTo>
                <a:close/>
                <a:moveTo>
                  <a:pt x="1300385" y="1051574"/>
                </a:moveTo>
                <a:cubicBezTo>
                  <a:pt x="1301609" y="1051147"/>
                  <a:pt x="1302975" y="1052470"/>
                  <a:pt x="1302139" y="1053722"/>
                </a:cubicBezTo>
                <a:cubicBezTo>
                  <a:pt x="1301562" y="1054576"/>
                  <a:pt x="1301067" y="1055367"/>
                  <a:pt x="1300538" y="1056188"/>
                </a:cubicBezTo>
                <a:cubicBezTo>
                  <a:pt x="1297760" y="1060471"/>
                  <a:pt x="1295475" y="1064327"/>
                  <a:pt x="1293640" y="1067826"/>
                </a:cubicBezTo>
                <a:cubicBezTo>
                  <a:pt x="1291462" y="1071964"/>
                  <a:pt x="1289849" y="1075640"/>
                  <a:pt x="1288601" y="1079021"/>
                </a:cubicBezTo>
                <a:cubicBezTo>
                  <a:pt x="1287000" y="1083384"/>
                  <a:pt x="1285988" y="1087286"/>
                  <a:pt x="1285164" y="1091115"/>
                </a:cubicBezTo>
                <a:cubicBezTo>
                  <a:pt x="1284493" y="1094200"/>
                  <a:pt x="1283928" y="1097250"/>
                  <a:pt x="1283256" y="1100466"/>
                </a:cubicBezTo>
                <a:cubicBezTo>
                  <a:pt x="1283021" y="1101565"/>
                  <a:pt x="1282786" y="1102677"/>
                  <a:pt x="1282515" y="1103823"/>
                </a:cubicBezTo>
                <a:cubicBezTo>
                  <a:pt x="1282492" y="1103918"/>
                  <a:pt x="1282468" y="1104012"/>
                  <a:pt x="1282445" y="1104108"/>
                </a:cubicBezTo>
                <a:cubicBezTo>
                  <a:pt x="1282233" y="1105029"/>
                  <a:pt x="1281997" y="1105975"/>
                  <a:pt x="1281750" y="1106944"/>
                </a:cubicBezTo>
                <a:cubicBezTo>
                  <a:pt x="1281585" y="1107547"/>
                  <a:pt x="1281397" y="1108008"/>
                  <a:pt x="1281197" y="1108398"/>
                </a:cubicBezTo>
                <a:cubicBezTo>
                  <a:pt x="1281150" y="1108481"/>
                  <a:pt x="1281114" y="1108588"/>
                  <a:pt x="1281067" y="1108670"/>
                </a:cubicBezTo>
                <a:cubicBezTo>
                  <a:pt x="1280385" y="1109805"/>
                  <a:pt x="1279537" y="1109841"/>
                  <a:pt x="1278725" y="1108989"/>
                </a:cubicBezTo>
                <a:cubicBezTo>
                  <a:pt x="1278065" y="1108281"/>
                  <a:pt x="1277429" y="1106980"/>
                  <a:pt x="1276959" y="1105159"/>
                </a:cubicBezTo>
                <a:cubicBezTo>
                  <a:pt x="1276700" y="1104178"/>
                  <a:pt x="1276488" y="1103055"/>
                  <a:pt x="1276347" y="1101802"/>
                </a:cubicBezTo>
                <a:cubicBezTo>
                  <a:pt x="1276335" y="1101719"/>
                  <a:pt x="1276335" y="1101636"/>
                  <a:pt x="1276323" y="1101554"/>
                </a:cubicBezTo>
                <a:cubicBezTo>
                  <a:pt x="1276147" y="1099851"/>
                  <a:pt x="1276088" y="1097913"/>
                  <a:pt x="1276194" y="1095785"/>
                </a:cubicBezTo>
                <a:cubicBezTo>
                  <a:pt x="1276512" y="1089283"/>
                  <a:pt x="1278430" y="1081019"/>
                  <a:pt x="1283280" y="1072189"/>
                </a:cubicBezTo>
                <a:cubicBezTo>
                  <a:pt x="1283716" y="1071396"/>
                  <a:pt x="1284162" y="1070592"/>
                  <a:pt x="1284646" y="1069789"/>
                </a:cubicBezTo>
                <a:cubicBezTo>
                  <a:pt x="1286953" y="1065982"/>
                  <a:pt x="1289848" y="1062081"/>
                  <a:pt x="1293381" y="1058195"/>
                </a:cubicBezTo>
                <a:lnTo>
                  <a:pt x="1293381" y="1058192"/>
                </a:lnTo>
                <a:cubicBezTo>
                  <a:pt x="1295335" y="1056039"/>
                  <a:pt x="1297489" y="1053890"/>
                  <a:pt x="1299879" y="1051761"/>
                </a:cubicBezTo>
                <a:cubicBezTo>
                  <a:pt x="1300032" y="1051620"/>
                  <a:pt x="1300219" y="1051634"/>
                  <a:pt x="1300385" y="1051574"/>
                </a:cubicBezTo>
                <a:close/>
                <a:moveTo>
                  <a:pt x="1768680" y="1482782"/>
                </a:moveTo>
                <a:cubicBezTo>
                  <a:pt x="1759627" y="1492357"/>
                  <a:pt x="1751211" y="1489603"/>
                  <a:pt x="1744018" y="1485714"/>
                </a:cubicBezTo>
                <a:cubicBezTo>
                  <a:pt x="1736331" y="1494804"/>
                  <a:pt x="1724888" y="1503813"/>
                  <a:pt x="1710068" y="1509321"/>
                </a:cubicBezTo>
                <a:cubicBezTo>
                  <a:pt x="1709362" y="1510338"/>
                  <a:pt x="1708713" y="1511308"/>
                  <a:pt x="1708090" y="1512242"/>
                </a:cubicBezTo>
                <a:cubicBezTo>
                  <a:pt x="1712964" y="1511970"/>
                  <a:pt x="1717743" y="1512111"/>
                  <a:pt x="1722275" y="1513329"/>
                </a:cubicBezTo>
                <a:cubicBezTo>
                  <a:pt x="1726749" y="1514535"/>
                  <a:pt x="1730633" y="1516935"/>
                  <a:pt x="1733412" y="1520493"/>
                </a:cubicBezTo>
                <a:cubicBezTo>
                  <a:pt x="1736896" y="1515173"/>
                  <a:pt x="1740769" y="1510208"/>
                  <a:pt x="1745219" y="1506011"/>
                </a:cubicBezTo>
                <a:cubicBezTo>
                  <a:pt x="1745560" y="1505680"/>
                  <a:pt x="1746231" y="1505503"/>
                  <a:pt x="1746679" y="1505716"/>
                </a:cubicBezTo>
                <a:cubicBezTo>
                  <a:pt x="1749209" y="1506898"/>
                  <a:pt x="1751598" y="1508659"/>
                  <a:pt x="1753765" y="1510799"/>
                </a:cubicBezTo>
                <a:cubicBezTo>
                  <a:pt x="1763465" y="1507123"/>
                  <a:pt x="1757838" y="1493871"/>
                  <a:pt x="1763077" y="1489284"/>
                </a:cubicBezTo>
                <a:cubicBezTo>
                  <a:pt x="1764737" y="1487818"/>
                  <a:pt x="1768339" y="1485974"/>
                  <a:pt x="1768633" y="1483503"/>
                </a:cubicBezTo>
                <a:cubicBezTo>
                  <a:pt x="1768656" y="1483290"/>
                  <a:pt x="1768668" y="1483030"/>
                  <a:pt x="1768680" y="1482782"/>
                </a:cubicBezTo>
                <a:close/>
                <a:moveTo>
                  <a:pt x="1061828" y="825548"/>
                </a:moveTo>
                <a:cubicBezTo>
                  <a:pt x="1061274" y="826385"/>
                  <a:pt x="1060722" y="827360"/>
                  <a:pt x="1059957" y="828622"/>
                </a:cubicBezTo>
                <a:lnTo>
                  <a:pt x="1059957" y="828624"/>
                </a:lnTo>
                <a:cubicBezTo>
                  <a:pt x="1060298" y="828203"/>
                  <a:pt x="1060757" y="827904"/>
                  <a:pt x="1061169" y="827549"/>
                </a:cubicBezTo>
                <a:cubicBezTo>
                  <a:pt x="1061393" y="826878"/>
                  <a:pt x="1061546" y="826250"/>
                  <a:pt x="1061828" y="825548"/>
                </a:cubicBezTo>
                <a:close/>
                <a:moveTo>
                  <a:pt x="1750104" y="1460191"/>
                </a:moveTo>
                <a:cubicBezTo>
                  <a:pt x="1749492" y="1459635"/>
                  <a:pt x="1748762" y="1459292"/>
                  <a:pt x="1747985" y="1458997"/>
                </a:cubicBezTo>
                <a:cubicBezTo>
                  <a:pt x="1746219" y="1458323"/>
                  <a:pt x="1744218" y="1458051"/>
                  <a:pt x="1742688" y="1457200"/>
                </a:cubicBezTo>
                <a:cubicBezTo>
                  <a:pt x="1739910" y="1455651"/>
                  <a:pt x="1737544" y="1453417"/>
                  <a:pt x="1734930" y="1451596"/>
                </a:cubicBezTo>
                <a:cubicBezTo>
                  <a:pt x="1728185" y="1446891"/>
                  <a:pt x="1722440" y="1445413"/>
                  <a:pt x="1717190" y="1446253"/>
                </a:cubicBezTo>
                <a:cubicBezTo>
                  <a:pt x="1716919" y="1446288"/>
                  <a:pt x="1716649" y="1446335"/>
                  <a:pt x="1716378" y="1446395"/>
                </a:cubicBezTo>
                <a:cubicBezTo>
                  <a:pt x="1713505" y="1446997"/>
                  <a:pt x="1710774" y="1448298"/>
                  <a:pt x="1708102" y="1450154"/>
                </a:cubicBezTo>
                <a:cubicBezTo>
                  <a:pt x="1705383" y="1452045"/>
                  <a:pt x="1702734" y="1454516"/>
                  <a:pt x="1700050" y="1457412"/>
                </a:cubicBezTo>
                <a:cubicBezTo>
                  <a:pt x="1698379" y="1459221"/>
                  <a:pt x="1696707" y="1461184"/>
                  <a:pt x="1695000" y="1463300"/>
                </a:cubicBezTo>
                <a:cubicBezTo>
                  <a:pt x="1693929" y="1464612"/>
                  <a:pt x="1692858" y="1465948"/>
                  <a:pt x="1691763" y="1467354"/>
                </a:cubicBezTo>
                <a:cubicBezTo>
                  <a:pt x="1687007" y="1473478"/>
                  <a:pt x="1682522" y="1479814"/>
                  <a:pt x="1678390" y="1486376"/>
                </a:cubicBezTo>
                <a:cubicBezTo>
                  <a:pt x="1677413" y="1487924"/>
                  <a:pt x="1676436" y="1489485"/>
                  <a:pt x="1675506" y="1491069"/>
                </a:cubicBezTo>
                <a:cubicBezTo>
                  <a:pt x="1675506" y="1491081"/>
                  <a:pt x="1675494" y="1491092"/>
                  <a:pt x="1675494" y="1491104"/>
                </a:cubicBezTo>
                <a:cubicBezTo>
                  <a:pt x="1674364" y="1493008"/>
                  <a:pt x="1673281" y="1494935"/>
                  <a:pt x="1672233" y="1496897"/>
                </a:cubicBezTo>
                <a:cubicBezTo>
                  <a:pt x="1672069" y="1497204"/>
                  <a:pt x="1671880" y="1497488"/>
                  <a:pt x="1671727" y="1497795"/>
                </a:cubicBezTo>
                <a:cubicBezTo>
                  <a:pt x="1671174" y="1498836"/>
                  <a:pt x="1670797" y="1499900"/>
                  <a:pt x="1670420" y="1500964"/>
                </a:cubicBezTo>
                <a:cubicBezTo>
                  <a:pt x="1669797" y="1502761"/>
                  <a:pt x="1669326" y="1504581"/>
                  <a:pt x="1669031" y="1506413"/>
                </a:cubicBezTo>
                <a:cubicBezTo>
                  <a:pt x="1670774" y="1505231"/>
                  <a:pt x="1672386" y="1503978"/>
                  <a:pt x="1672210" y="1504132"/>
                </a:cubicBezTo>
                <a:cubicBezTo>
                  <a:pt x="1674858" y="1501874"/>
                  <a:pt x="1677284" y="1499450"/>
                  <a:pt x="1679544" y="1496790"/>
                </a:cubicBezTo>
                <a:cubicBezTo>
                  <a:pt x="1679803" y="1496471"/>
                  <a:pt x="1680026" y="1496140"/>
                  <a:pt x="1680285" y="1495821"/>
                </a:cubicBezTo>
                <a:cubicBezTo>
                  <a:pt x="1681474" y="1494355"/>
                  <a:pt x="1682593" y="1492830"/>
                  <a:pt x="1683640" y="1491282"/>
                </a:cubicBezTo>
                <a:cubicBezTo>
                  <a:pt x="1684276" y="1490360"/>
                  <a:pt x="1684924" y="1489426"/>
                  <a:pt x="1685536" y="1488480"/>
                </a:cubicBezTo>
                <a:cubicBezTo>
                  <a:pt x="1685288" y="1487924"/>
                  <a:pt x="1685159" y="1487250"/>
                  <a:pt x="1685088" y="1486541"/>
                </a:cubicBezTo>
                <a:cubicBezTo>
                  <a:pt x="1685053" y="1486210"/>
                  <a:pt x="1685006" y="1485891"/>
                  <a:pt x="1685029" y="1485548"/>
                </a:cubicBezTo>
                <a:cubicBezTo>
                  <a:pt x="1685053" y="1485028"/>
                  <a:pt x="1685171" y="1484212"/>
                  <a:pt x="1685359" y="1483302"/>
                </a:cubicBezTo>
                <a:cubicBezTo>
                  <a:pt x="1685559" y="1482380"/>
                  <a:pt x="1685865" y="1481387"/>
                  <a:pt x="1686242" y="1480441"/>
                </a:cubicBezTo>
                <a:cubicBezTo>
                  <a:pt x="1686995" y="1478597"/>
                  <a:pt x="1688102" y="1477072"/>
                  <a:pt x="1689644" y="1477048"/>
                </a:cubicBezTo>
                <a:cubicBezTo>
                  <a:pt x="1689997" y="1477036"/>
                  <a:pt x="1690362" y="1477048"/>
                  <a:pt x="1690762" y="1477226"/>
                </a:cubicBezTo>
                <a:cubicBezTo>
                  <a:pt x="1692151" y="1477828"/>
                  <a:pt x="1692799" y="1478916"/>
                  <a:pt x="1692999" y="1480134"/>
                </a:cubicBezTo>
                <a:cubicBezTo>
                  <a:pt x="1693105" y="1480772"/>
                  <a:pt x="1693128" y="1481434"/>
                  <a:pt x="1692999" y="1482108"/>
                </a:cubicBezTo>
                <a:cubicBezTo>
                  <a:pt x="1693023" y="1482510"/>
                  <a:pt x="1692952" y="1482900"/>
                  <a:pt x="1692917" y="1483302"/>
                </a:cubicBezTo>
                <a:cubicBezTo>
                  <a:pt x="1692740" y="1485158"/>
                  <a:pt x="1691998" y="1486990"/>
                  <a:pt x="1690892" y="1488302"/>
                </a:cubicBezTo>
                <a:cubicBezTo>
                  <a:pt x="1690680" y="1488563"/>
                  <a:pt x="1690480" y="1488846"/>
                  <a:pt x="1690232" y="1489059"/>
                </a:cubicBezTo>
                <a:cubicBezTo>
                  <a:pt x="1689373" y="1489816"/>
                  <a:pt x="1688596" y="1490158"/>
                  <a:pt x="1687914" y="1490194"/>
                </a:cubicBezTo>
                <a:cubicBezTo>
                  <a:pt x="1687690" y="1490206"/>
                  <a:pt x="1686725" y="1492275"/>
                  <a:pt x="1686289" y="1493138"/>
                </a:cubicBezTo>
                <a:cubicBezTo>
                  <a:pt x="1686218" y="1493291"/>
                  <a:pt x="1686124" y="1493480"/>
                  <a:pt x="1686089" y="1493540"/>
                </a:cubicBezTo>
                <a:cubicBezTo>
                  <a:pt x="1685359" y="1494745"/>
                  <a:pt x="1684559" y="1495904"/>
                  <a:pt x="1683711" y="1497027"/>
                </a:cubicBezTo>
                <a:cubicBezTo>
                  <a:pt x="1679673" y="1502382"/>
                  <a:pt x="1674270" y="1507265"/>
                  <a:pt x="1668455" y="1510953"/>
                </a:cubicBezTo>
                <a:cubicBezTo>
                  <a:pt x="1668443" y="1511130"/>
                  <a:pt x="1668419" y="1511319"/>
                  <a:pt x="1668408" y="1511497"/>
                </a:cubicBezTo>
                <a:cubicBezTo>
                  <a:pt x="1669232" y="1511237"/>
                  <a:pt x="1670044" y="1511000"/>
                  <a:pt x="1670762" y="1510799"/>
                </a:cubicBezTo>
                <a:cubicBezTo>
                  <a:pt x="1673175" y="1510090"/>
                  <a:pt x="1675282" y="1508813"/>
                  <a:pt x="1677401" y="1507442"/>
                </a:cubicBezTo>
                <a:cubicBezTo>
                  <a:pt x="1680038" y="1505728"/>
                  <a:pt x="1682616" y="1503931"/>
                  <a:pt x="1685124" y="1502051"/>
                </a:cubicBezTo>
                <a:cubicBezTo>
                  <a:pt x="1685347" y="1501874"/>
                  <a:pt x="1685594" y="1501732"/>
                  <a:pt x="1685818" y="1501555"/>
                </a:cubicBezTo>
                <a:cubicBezTo>
                  <a:pt x="1688526" y="1499498"/>
                  <a:pt x="1691127" y="1497311"/>
                  <a:pt x="1693576" y="1494958"/>
                </a:cubicBezTo>
                <a:cubicBezTo>
                  <a:pt x="1694811" y="1493776"/>
                  <a:pt x="1696013" y="1492547"/>
                  <a:pt x="1697154" y="1491282"/>
                </a:cubicBezTo>
                <a:cubicBezTo>
                  <a:pt x="1697519" y="1490892"/>
                  <a:pt x="1699273" y="1489236"/>
                  <a:pt x="1700015" y="1488220"/>
                </a:cubicBezTo>
                <a:cubicBezTo>
                  <a:pt x="1700239" y="1487912"/>
                  <a:pt x="1700392" y="1487640"/>
                  <a:pt x="1700356" y="1487499"/>
                </a:cubicBezTo>
                <a:cubicBezTo>
                  <a:pt x="1700203" y="1486766"/>
                  <a:pt x="1700168" y="1485926"/>
                  <a:pt x="1700227" y="1485075"/>
                </a:cubicBezTo>
                <a:cubicBezTo>
                  <a:pt x="1700321" y="1483728"/>
                  <a:pt x="1700686" y="1482392"/>
                  <a:pt x="1701145" y="1481198"/>
                </a:cubicBezTo>
                <a:cubicBezTo>
                  <a:pt x="1701274" y="1480855"/>
                  <a:pt x="1701392" y="1480476"/>
                  <a:pt x="1701545" y="1480169"/>
                </a:cubicBezTo>
                <a:cubicBezTo>
                  <a:pt x="1701910" y="1479448"/>
                  <a:pt x="1702322" y="1478845"/>
                  <a:pt x="1702770" y="1478455"/>
                </a:cubicBezTo>
                <a:cubicBezTo>
                  <a:pt x="1703076" y="1478183"/>
                  <a:pt x="1703452" y="1477923"/>
                  <a:pt x="1703864" y="1477687"/>
                </a:cubicBezTo>
                <a:cubicBezTo>
                  <a:pt x="1704936" y="1477060"/>
                  <a:pt x="1706242" y="1476658"/>
                  <a:pt x="1707255" y="1477166"/>
                </a:cubicBezTo>
                <a:cubicBezTo>
                  <a:pt x="1707773" y="1477178"/>
                  <a:pt x="1708244" y="1477356"/>
                  <a:pt x="1708597" y="1477828"/>
                </a:cubicBezTo>
                <a:cubicBezTo>
                  <a:pt x="1708620" y="1477852"/>
                  <a:pt x="1708620" y="1477899"/>
                  <a:pt x="1708632" y="1477923"/>
                </a:cubicBezTo>
                <a:cubicBezTo>
                  <a:pt x="1709409" y="1479022"/>
                  <a:pt x="1709668" y="1480583"/>
                  <a:pt x="1709562" y="1482250"/>
                </a:cubicBezTo>
                <a:cubicBezTo>
                  <a:pt x="1709550" y="1482392"/>
                  <a:pt x="1709550" y="1482545"/>
                  <a:pt x="1709527" y="1482699"/>
                </a:cubicBezTo>
                <a:cubicBezTo>
                  <a:pt x="1709432" y="1483597"/>
                  <a:pt x="1709256" y="1484496"/>
                  <a:pt x="1708950" y="1485359"/>
                </a:cubicBezTo>
                <a:cubicBezTo>
                  <a:pt x="1708879" y="1485548"/>
                  <a:pt x="1708785" y="1485702"/>
                  <a:pt x="1708714" y="1485879"/>
                </a:cubicBezTo>
                <a:cubicBezTo>
                  <a:pt x="1708091" y="1487404"/>
                  <a:pt x="1707172" y="1488716"/>
                  <a:pt x="1705995" y="1489520"/>
                </a:cubicBezTo>
                <a:cubicBezTo>
                  <a:pt x="1705712" y="1489709"/>
                  <a:pt x="1705418" y="1489851"/>
                  <a:pt x="1705112" y="1489981"/>
                </a:cubicBezTo>
                <a:cubicBezTo>
                  <a:pt x="1704747" y="1490135"/>
                  <a:pt x="1704382" y="1490300"/>
                  <a:pt x="1703982" y="1490348"/>
                </a:cubicBezTo>
                <a:cubicBezTo>
                  <a:pt x="1703535" y="1490395"/>
                  <a:pt x="1703146" y="1490360"/>
                  <a:pt x="1702793" y="1490289"/>
                </a:cubicBezTo>
                <a:cubicBezTo>
                  <a:pt x="1701899" y="1491613"/>
                  <a:pt x="1700815" y="1492830"/>
                  <a:pt x="1699697" y="1494024"/>
                </a:cubicBezTo>
                <a:cubicBezTo>
                  <a:pt x="1699520" y="1494225"/>
                  <a:pt x="1699379" y="1494450"/>
                  <a:pt x="1699191" y="1494639"/>
                </a:cubicBezTo>
                <a:cubicBezTo>
                  <a:pt x="1699403" y="1494580"/>
                  <a:pt x="1699615" y="1494580"/>
                  <a:pt x="1699827" y="1494544"/>
                </a:cubicBezTo>
                <a:cubicBezTo>
                  <a:pt x="1700239" y="1494473"/>
                  <a:pt x="1700651" y="1494379"/>
                  <a:pt x="1701051" y="1494367"/>
                </a:cubicBezTo>
                <a:cubicBezTo>
                  <a:pt x="1701369" y="1494249"/>
                  <a:pt x="1701722" y="1494178"/>
                  <a:pt x="1702063" y="1494083"/>
                </a:cubicBezTo>
                <a:cubicBezTo>
                  <a:pt x="1703770" y="1493622"/>
                  <a:pt x="1705665" y="1493480"/>
                  <a:pt x="1707219" y="1493764"/>
                </a:cubicBezTo>
                <a:cubicBezTo>
                  <a:pt x="1707784" y="1493871"/>
                  <a:pt x="1708314" y="1494001"/>
                  <a:pt x="1708750" y="1494213"/>
                </a:cubicBezTo>
                <a:cubicBezTo>
                  <a:pt x="1709621" y="1494615"/>
                  <a:pt x="1710303" y="1495171"/>
                  <a:pt x="1710751" y="1495797"/>
                </a:cubicBezTo>
                <a:cubicBezTo>
                  <a:pt x="1711198" y="1496400"/>
                  <a:pt x="1711410" y="1497086"/>
                  <a:pt x="1711351" y="1497795"/>
                </a:cubicBezTo>
                <a:cubicBezTo>
                  <a:pt x="1711292" y="1498564"/>
                  <a:pt x="1710927" y="1499368"/>
                  <a:pt x="1710150" y="1500136"/>
                </a:cubicBezTo>
                <a:cubicBezTo>
                  <a:pt x="1709409" y="1500881"/>
                  <a:pt x="1708172" y="1501271"/>
                  <a:pt x="1706972" y="1501519"/>
                </a:cubicBezTo>
                <a:cubicBezTo>
                  <a:pt x="1706737" y="1501567"/>
                  <a:pt x="1706512" y="1501626"/>
                  <a:pt x="1706289" y="1501661"/>
                </a:cubicBezTo>
                <a:cubicBezTo>
                  <a:pt x="1705760" y="1501744"/>
                  <a:pt x="1705242" y="1501826"/>
                  <a:pt x="1704794" y="1501874"/>
                </a:cubicBezTo>
                <a:cubicBezTo>
                  <a:pt x="1703700" y="1502016"/>
                  <a:pt x="1702310" y="1502252"/>
                  <a:pt x="1701015" y="1502276"/>
                </a:cubicBezTo>
                <a:cubicBezTo>
                  <a:pt x="1700321" y="1502276"/>
                  <a:pt x="1699638" y="1502240"/>
                  <a:pt x="1699061" y="1502039"/>
                </a:cubicBezTo>
                <a:cubicBezTo>
                  <a:pt x="1698591" y="1501874"/>
                  <a:pt x="1698226" y="1501590"/>
                  <a:pt x="1697896" y="1501247"/>
                </a:cubicBezTo>
                <a:cubicBezTo>
                  <a:pt x="1697614" y="1500952"/>
                  <a:pt x="1697378" y="1500609"/>
                  <a:pt x="1697178" y="1500231"/>
                </a:cubicBezTo>
                <a:cubicBezTo>
                  <a:pt x="1696071" y="1501164"/>
                  <a:pt x="1694894" y="1502028"/>
                  <a:pt x="1693705" y="1502891"/>
                </a:cubicBezTo>
                <a:cubicBezTo>
                  <a:pt x="1691622" y="1504404"/>
                  <a:pt x="1689444" y="1505799"/>
                  <a:pt x="1687219" y="1507099"/>
                </a:cubicBezTo>
                <a:cubicBezTo>
                  <a:pt x="1684935" y="1508447"/>
                  <a:pt x="1682616" y="1509676"/>
                  <a:pt x="1680321" y="1510823"/>
                </a:cubicBezTo>
                <a:cubicBezTo>
                  <a:pt x="1681415" y="1510705"/>
                  <a:pt x="1682522" y="1510622"/>
                  <a:pt x="1683652" y="1510563"/>
                </a:cubicBezTo>
                <a:cubicBezTo>
                  <a:pt x="1686124" y="1510421"/>
                  <a:pt x="1688643" y="1510338"/>
                  <a:pt x="1691221" y="1510090"/>
                </a:cubicBezTo>
                <a:cubicBezTo>
                  <a:pt x="1691857" y="1508352"/>
                  <a:pt x="1693764" y="1504179"/>
                  <a:pt x="1696177" y="1506153"/>
                </a:cubicBezTo>
                <a:cubicBezTo>
                  <a:pt x="1696648" y="1506543"/>
                  <a:pt x="1696990" y="1507004"/>
                  <a:pt x="1697272" y="1507501"/>
                </a:cubicBezTo>
                <a:cubicBezTo>
                  <a:pt x="1697461" y="1507832"/>
                  <a:pt x="1697637" y="1508163"/>
                  <a:pt x="1697755" y="1508518"/>
                </a:cubicBezTo>
                <a:cubicBezTo>
                  <a:pt x="1697802" y="1508624"/>
                  <a:pt x="1697802" y="1508754"/>
                  <a:pt x="1697837" y="1508872"/>
                </a:cubicBezTo>
                <a:cubicBezTo>
                  <a:pt x="1699003" y="1508589"/>
                  <a:pt x="1700144" y="1508293"/>
                  <a:pt x="1701286" y="1507962"/>
                </a:cubicBezTo>
                <a:cubicBezTo>
                  <a:pt x="1703228" y="1507406"/>
                  <a:pt x="1705136" y="1506768"/>
                  <a:pt x="1707031" y="1506082"/>
                </a:cubicBezTo>
                <a:cubicBezTo>
                  <a:pt x="1709715" y="1505101"/>
                  <a:pt x="1712352" y="1503978"/>
                  <a:pt x="1714906" y="1502713"/>
                </a:cubicBezTo>
                <a:cubicBezTo>
                  <a:pt x="1718131" y="1501129"/>
                  <a:pt x="1721275" y="1499403"/>
                  <a:pt x="1724265" y="1497322"/>
                </a:cubicBezTo>
                <a:cubicBezTo>
                  <a:pt x="1724265" y="1497322"/>
                  <a:pt x="1733434" y="1491270"/>
                  <a:pt x="1740840" y="1483893"/>
                </a:cubicBezTo>
                <a:cubicBezTo>
                  <a:pt x="1742005" y="1482735"/>
                  <a:pt x="1743112" y="1481541"/>
                  <a:pt x="1744148" y="1480335"/>
                </a:cubicBezTo>
                <a:cubicBezTo>
                  <a:pt x="1745431" y="1478833"/>
                  <a:pt x="1746561" y="1477320"/>
                  <a:pt x="1747503" y="1475819"/>
                </a:cubicBezTo>
                <a:cubicBezTo>
                  <a:pt x="1748467" y="1474258"/>
                  <a:pt x="1749198" y="1472710"/>
                  <a:pt x="1749622" y="1471220"/>
                </a:cubicBezTo>
                <a:cubicBezTo>
                  <a:pt x="1749657" y="1471078"/>
                  <a:pt x="1749727" y="1470936"/>
                  <a:pt x="1749751" y="1470806"/>
                </a:cubicBezTo>
                <a:cubicBezTo>
                  <a:pt x="1750328" y="1468418"/>
                  <a:pt x="1751846" y="1464718"/>
                  <a:pt x="1751152" y="1462058"/>
                </a:cubicBezTo>
                <a:cubicBezTo>
                  <a:pt x="1750975" y="1461349"/>
                  <a:pt x="1750668" y="1460699"/>
                  <a:pt x="1750104" y="1460191"/>
                </a:cubicBezTo>
                <a:close/>
                <a:moveTo>
                  <a:pt x="1760569" y="1467779"/>
                </a:moveTo>
                <a:cubicBezTo>
                  <a:pt x="1760074" y="1467614"/>
                  <a:pt x="1759191" y="1466751"/>
                  <a:pt x="1760251" y="1467578"/>
                </a:cubicBezTo>
                <a:cubicBezTo>
                  <a:pt x="1760286" y="1467614"/>
                  <a:pt x="1760357" y="1467626"/>
                  <a:pt x="1760404" y="1467661"/>
                </a:cubicBezTo>
                <a:cubicBezTo>
                  <a:pt x="1760463" y="1467685"/>
                  <a:pt x="1760498" y="1467756"/>
                  <a:pt x="1760569" y="1467779"/>
                </a:cubicBezTo>
                <a:close/>
                <a:moveTo>
                  <a:pt x="1776767" y="1481872"/>
                </a:moveTo>
                <a:cubicBezTo>
                  <a:pt x="1778027" y="1485524"/>
                  <a:pt x="1779451" y="1489378"/>
                  <a:pt x="1778604" y="1492771"/>
                </a:cubicBezTo>
                <a:cubicBezTo>
                  <a:pt x="1777661" y="1496507"/>
                  <a:pt x="1775907" y="1499805"/>
                  <a:pt x="1773342" y="1502701"/>
                </a:cubicBezTo>
                <a:cubicBezTo>
                  <a:pt x="1769798" y="1506697"/>
                  <a:pt x="1762794" y="1513175"/>
                  <a:pt x="1756320" y="1513672"/>
                </a:cubicBezTo>
                <a:cubicBezTo>
                  <a:pt x="1761111" y="1519677"/>
                  <a:pt x="1763995" y="1527503"/>
                  <a:pt x="1763194" y="1534573"/>
                </a:cubicBezTo>
                <a:cubicBezTo>
                  <a:pt x="1767939" y="1533851"/>
                  <a:pt x="1771329" y="1532764"/>
                  <a:pt x="1778604" y="1530624"/>
                </a:cubicBezTo>
                <a:cubicBezTo>
                  <a:pt x="1781922" y="1529655"/>
                  <a:pt x="1783536" y="1529489"/>
                  <a:pt x="1786232" y="1531038"/>
                </a:cubicBezTo>
                <a:cubicBezTo>
                  <a:pt x="1787645" y="1531345"/>
                  <a:pt x="1789787" y="1531487"/>
                  <a:pt x="1792530" y="1531464"/>
                </a:cubicBezTo>
                <a:cubicBezTo>
                  <a:pt x="1794366" y="1531452"/>
                  <a:pt x="1796473" y="1531369"/>
                  <a:pt x="1798804" y="1531227"/>
                </a:cubicBezTo>
                <a:cubicBezTo>
                  <a:pt x="1805750" y="1530790"/>
                  <a:pt x="1814767" y="1529773"/>
                  <a:pt x="1824867" y="1528307"/>
                </a:cubicBezTo>
                <a:cubicBezTo>
                  <a:pt x="1822807" y="1527137"/>
                  <a:pt x="1820794" y="1525718"/>
                  <a:pt x="1818911" y="1524666"/>
                </a:cubicBezTo>
                <a:cubicBezTo>
                  <a:pt x="1792754" y="1510066"/>
                  <a:pt x="1793201" y="1516816"/>
                  <a:pt x="1781511" y="1490029"/>
                </a:cubicBezTo>
                <a:cubicBezTo>
                  <a:pt x="1780075" y="1486742"/>
                  <a:pt x="1778592" y="1484118"/>
                  <a:pt x="1776767" y="1481872"/>
                </a:cubicBezTo>
                <a:close/>
                <a:moveTo>
                  <a:pt x="1712307" y="1421909"/>
                </a:moveTo>
                <a:cubicBezTo>
                  <a:pt x="1712740" y="1420617"/>
                  <a:pt x="1712516" y="1419707"/>
                  <a:pt x="1710150" y="1420671"/>
                </a:cubicBezTo>
                <a:cubicBezTo>
                  <a:pt x="1709833" y="1420801"/>
                  <a:pt x="1709491" y="1420812"/>
                  <a:pt x="1709162" y="1420765"/>
                </a:cubicBezTo>
                <a:cubicBezTo>
                  <a:pt x="1705995" y="1426652"/>
                  <a:pt x="1701793" y="1431984"/>
                  <a:pt x="1696660" y="1434656"/>
                </a:cubicBezTo>
                <a:cubicBezTo>
                  <a:pt x="1696260" y="1436121"/>
                  <a:pt x="1695789" y="1437575"/>
                  <a:pt x="1695330" y="1439018"/>
                </a:cubicBezTo>
                <a:cubicBezTo>
                  <a:pt x="1695518" y="1439526"/>
                  <a:pt x="1695683" y="1440046"/>
                  <a:pt x="1695860" y="1440555"/>
                </a:cubicBezTo>
                <a:cubicBezTo>
                  <a:pt x="1697119" y="1439916"/>
                  <a:pt x="1698367" y="1439266"/>
                  <a:pt x="1699544" y="1438427"/>
                </a:cubicBezTo>
                <a:cubicBezTo>
                  <a:pt x="1704206" y="1435069"/>
                  <a:pt x="1708067" y="1430695"/>
                  <a:pt x="1710527" y="1425435"/>
                </a:cubicBezTo>
                <a:cubicBezTo>
                  <a:pt x="1710786" y="1424874"/>
                  <a:pt x="1711875" y="1423201"/>
                  <a:pt x="1712307" y="1421909"/>
                </a:cubicBezTo>
                <a:close/>
                <a:moveTo>
                  <a:pt x="1240654" y="986646"/>
                </a:moveTo>
                <a:cubicBezTo>
                  <a:pt x="1239807" y="987301"/>
                  <a:pt x="1238971" y="987850"/>
                  <a:pt x="1238135" y="988309"/>
                </a:cubicBezTo>
                <a:cubicBezTo>
                  <a:pt x="1236487" y="989226"/>
                  <a:pt x="1234851" y="989782"/>
                  <a:pt x="1233167" y="990088"/>
                </a:cubicBezTo>
                <a:cubicBezTo>
                  <a:pt x="1232332" y="990242"/>
                  <a:pt x="1231484" y="990333"/>
                  <a:pt x="1230613" y="990375"/>
                </a:cubicBezTo>
                <a:cubicBezTo>
                  <a:pt x="1231378" y="992289"/>
                  <a:pt x="1234333" y="999815"/>
                  <a:pt x="1237464" y="1008071"/>
                </a:cubicBezTo>
                <a:cubicBezTo>
                  <a:pt x="1238359" y="1010430"/>
                  <a:pt x="1239277" y="1012848"/>
                  <a:pt x="1240148" y="1015213"/>
                </a:cubicBezTo>
                <a:cubicBezTo>
                  <a:pt x="1241031" y="1017577"/>
                  <a:pt x="1241879" y="1019886"/>
                  <a:pt x="1242644" y="1022028"/>
                </a:cubicBezTo>
                <a:cubicBezTo>
                  <a:pt x="1244080" y="1026044"/>
                  <a:pt x="1245245" y="1029469"/>
                  <a:pt x="1245822" y="1031550"/>
                </a:cubicBezTo>
                <a:cubicBezTo>
                  <a:pt x="1246011" y="1032246"/>
                  <a:pt x="1246140" y="1032790"/>
                  <a:pt x="1246199" y="1033158"/>
                </a:cubicBezTo>
                <a:cubicBezTo>
                  <a:pt x="1246599" y="1033060"/>
                  <a:pt x="1246999" y="1033127"/>
                  <a:pt x="1247411" y="1033119"/>
                </a:cubicBezTo>
                <a:cubicBezTo>
                  <a:pt x="1247353" y="1032951"/>
                  <a:pt x="1246364" y="1030063"/>
                  <a:pt x="1244998" y="1026109"/>
                </a:cubicBezTo>
                <a:cubicBezTo>
                  <a:pt x="1243350" y="1021364"/>
                  <a:pt x="1241172" y="1015083"/>
                  <a:pt x="1239442" y="1010127"/>
                </a:cubicBezTo>
                <a:cubicBezTo>
                  <a:pt x="1239159" y="1009301"/>
                  <a:pt x="1238877" y="1008511"/>
                  <a:pt x="1238618" y="1007772"/>
                </a:cubicBezTo>
                <a:cubicBezTo>
                  <a:pt x="1237841" y="1005555"/>
                  <a:pt x="1237217" y="1003787"/>
                  <a:pt x="1236876" y="1002826"/>
                </a:cubicBezTo>
                <a:cubicBezTo>
                  <a:pt x="1236758" y="1002507"/>
                  <a:pt x="1236676" y="1002276"/>
                  <a:pt x="1236617" y="1002149"/>
                </a:cubicBezTo>
                <a:cubicBezTo>
                  <a:pt x="1235875" y="1001422"/>
                  <a:pt x="1235710" y="1000712"/>
                  <a:pt x="1235451" y="998941"/>
                </a:cubicBezTo>
                <a:lnTo>
                  <a:pt x="1235439" y="998939"/>
                </a:lnTo>
                <a:cubicBezTo>
                  <a:pt x="1235239" y="997546"/>
                  <a:pt x="1236475" y="996446"/>
                  <a:pt x="1237723" y="996324"/>
                </a:cubicBezTo>
                <a:cubicBezTo>
                  <a:pt x="1238477" y="996251"/>
                  <a:pt x="1239218" y="996531"/>
                  <a:pt x="1239666" y="997311"/>
                </a:cubicBezTo>
                <a:cubicBezTo>
                  <a:pt x="1239913" y="997744"/>
                  <a:pt x="1240172" y="998249"/>
                  <a:pt x="1240454" y="998816"/>
                </a:cubicBezTo>
                <a:cubicBezTo>
                  <a:pt x="1242973" y="1003925"/>
                  <a:pt x="1246764" y="1014115"/>
                  <a:pt x="1249507" y="1022084"/>
                </a:cubicBezTo>
                <a:cubicBezTo>
                  <a:pt x="1250107" y="1023854"/>
                  <a:pt x="1250672" y="1025515"/>
                  <a:pt x="1251143" y="1026987"/>
                </a:cubicBezTo>
                <a:cubicBezTo>
                  <a:pt x="1252097" y="1029930"/>
                  <a:pt x="1252732" y="1032113"/>
                  <a:pt x="1252862" y="1032897"/>
                </a:cubicBezTo>
                <a:cubicBezTo>
                  <a:pt x="1252968" y="1032898"/>
                  <a:pt x="1253085" y="1032900"/>
                  <a:pt x="1253191" y="1032903"/>
                </a:cubicBezTo>
                <a:cubicBezTo>
                  <a:pt x="1253344" y="1032811"/>
                  <a:pt x="1253474" y="1032681"/>
                  <a:pt x="1253626" y="1032584"/>
                </a:cubicBezTo>
                <a:cubicBezTo>
                  <a:pt x="1253227" y="1031132"/>
                  <a:pt x="1252838" y="1029676"/>
                  <a:pt x="1252379" y="1028264"/>
                </a:cubicBezTo>
                <a:cubicBezTo>
                  <a:pt x="1252061" y="1027262"/>
                  <a:pt x="1251720" y="1026267"/>
                  <a:pt x="1251214" y="1025377"/>
                </a:cubicBezTo>
                <a:cubicBezTo>
                  <a:pt x="1250955" y="1024917"/>
                  <a:pt x="1251214" y="1024198"/>
                  <a:pt x="1251673" y="1024066"/>
                </a:cubicBezTo>
                <a:cubicBezTo>
                  <a:pt x="1251838" y="1024022"/>
                  <a:pt x="1252014" y="1024044"/>
                  <a:pt x="1252203" y="1024161"/>
                </a:cubicBezTo>
                <a:cubicBezTo>
                  <a:pt x="1252885" y="1024576"/>
                  <a:pt x="1253450" y="1024959"/>
                  <a:pt x="1253933" y="1025340"/>
                </a:cubicBezTo>
                <a:cubicBezTo>
                  <a:pt x="1254887" y="1026105"/>
                  <a:pt x="1255546" y="1026870"/>
                  <a:pt x="1256240" y="1027899"/>
                </a:cubicBezTo>
                <a:cubicBezTo>
                  <a:pt x="1256582" y="1028413"/>
                  <a:pt x="1256947" y="1028993"/>
                  <a:pt x="1257359" y="1029672"/>
                </a:cubicBezTo>
                <a:cubicBezTo>
                  <a:pt x="1257924" y="1029165"/>
                  <a:pt x="1258524" y="1028647"/>
                  <a:pt x="1259030" y="1028180"/>
                </a:cubicBezTo>
                <a:cubicBezTo>
                  <a:pt x="1258489" y="1026018"/>
                  <a:pt x="1258088" y="1024320"/>
                  <a:pt x="1257771" y="1022936"/>
                </a:cubicBezTo>
                <a:cubicBezTo>
                  <a:pt x="1257606" y="1022243"/>
                  <a:pt x="1257476" y="1021628"/>
                  <a:pt x="1257347" y="1021073"/>
                </a:cubicBezTo>
                <a:cubicBezTo>
                  <a:pt x="1257288" y="1020795"/>
                  <a:pt x="1257229" y="1020533"/>
                  <a:pt x="1257170" y="1020281"/>
                </a:cubicBezTo>
                <a:cubicBezTo>
                  <a:pt x="1256417" y="1017017"/>
                  <a:pt x="1256017" y="1015819"/>
                  <a:pt x="1253709" y="1011384"/>
                </a:cubicBezTo>
                <a:cubicBezTo>
                  <a:pt x="1253533" y="1011042"/>
                  <a:pt x="1253344" y="1010682"/>
                  <a:pt x="1253144" y="1010300"/>
                </a:cubicBezTo>
                <a:cubicBezTo>
                  <a:pt x="1252532" y="1009154"/>
                  <a:pt x="1251814" y="1007814"/>
                  <a:pt x="1250966" y="1006214"/>
                </a:cubicBezTo>
                <a:cubicBezTo>
                  <a:pt x="1248695" y="1001949"/>
                  <a:pt x="1245422" y="995838"/>
                  <a:pt x="1240654" y="986646"/>
                </a:cubicBezTo>
                <a:close/>
                <a:moveTo>
                  <a:pt x="1650350" y="1363146"/>
                </a:moveTo>
                <a:cubicBezTo>
                  <a:pt x="1650067" y="1362957"/>
                  <a:pt x="1649843" y="1362768"/>
                  <a:pt x="1649573" y="1362579"/>
                </a:cubicBezTo>
                <a:cubicBezTo>
                  <a:pt x="1650585" y="1364529"/>
                  <a:pt x="1652045" y="1366220"/>
                  <a:pt x="1651197" y="1368466"/>
                </a:cubicBezTo>
                <a:cubicBezTo>
                  <a:pt x="1650926" y="1369199"/>
                  <a:pt x="1649985" y="1369423"/>
                  <a:pt x="1649455" y="1368820"/>
                </a:cubicBezTo>
                <a:cubicBezTo>
                  <a:pt x="1648466" y="1367697"/>
                  <a:pt x="1648513" y="1366893"/>
                  <a:pt x="1648125" y="1365463"/>
                </a:cubicBezTo>
                <a:cubicBezTo>
                  <a:pt x="1647677" y="1363820"/>
                  <a:pt x="1646689" y="1362224"/>
                  <a:pt x="1645912" y="1360723"/>
                </a:cubicBezTo>
                <a:cubicBezTo>
                  <a:pt x="1645900" y="1360699"/>
                  <a:pt x="1645888" y="1360675"/>
                  <a:pt x="1645876" y="1360652"/>
                </a:cubicBezTo>
                <a:cubicBezTo>
                  <a:pt x="1645864" y="1361030"/>
                  <a:pt x="1645853" y="1361408"/>
                  <a:pt x="1645853" y="1361775"/>
                </a:cubicBezTo>
                <a:cubicBezTo>
                  <a:pt x="1645864" y="1361964"/>
                  <a:pt x="1645864" y="1362141"/>
                  <a:pt x="1645876" y="1362330"/>
                </a:cubicBezTo>
                <a:cubicBezTo>
                  <a:pt x="1645912" y="1363749"/>
                  <a:pt x="1645982" y="1365168"/>
                  <a:pt x="1645217" y="1366421"/>
                </a:cubicBezTo>
                <a:cubicBezTo>
                  <a:pt x="1644110" y="1368241"/>
                  <a:pt x="1641109" y="1366823"/>
                  <a:pt x="1642215" y="1364967"/>
                </a:cubicBezTo>
                <a:cubicBezTo>
                  <a:pt x="1642686" y="1364163"/>
                  <a:pt x="1642804" y="1363181"/>
                  <a:pt x="1642839" y="1362165"/>
                </a:cubicBezTo>
                <a:cubicBezTo>
                  <a:pt x="1642557" y="1362685"/>
                  <a:pt x="1642286" y="1363205"/>
                  <a:pt x="1642062" y="1363749"/>
                </a:cubicBezTo>
                <a:cubicBezTo>
                  <a:pt x="1641721" y="1364588"/>
                  <a:pt x="1641532" y="1365439"/>
                  <a:pt x="1641297" y="1366279"/>
                </a:cubicBezTo>
                <a:cubicBezTo>
                  <a:pt x="1640814" y="1368087"/>
                  <a:pt x="1640473" y="1369908"/>
                  <a:pt x="1640438" y="1371847"/>
                </a:cubicBezTo>
                <a:cubicBezTo>
                  <a:pt x="1640402" y="1373289"/>
                  <a:pt x="1638872" y="1374187"/>
                  <a:pt x="1637671" y="1373419"/>
                </a:cubicBezTo>
                <a:cubicBezTo>
                  <a:pt x="1636953" y="1372970"/>
                  <a:pt x="1636600" y="1372154"/>
                  <a:pt x="1636824" y="1371327"/>
                </a:cubicBezTo>
                <a:cubicBezTo>
                  <a:pt x="1637459" y="1368915"/>
                  <a:pt x="1638389" y="1365499"/>
                  <a:pt x="1639814" y="1362590"/>
                </a:cubicBezTo>
                <a:cubicBezTo>
                  <a:pt x="1638825" y="1363702"/>
                  <a:pt x="1637954" y="1364931"/>
                  <a:pt x="1637377" y="1366432"/>
                </a:cubicBezTo>
                <a:cubicBezTo>
                  <a:pt x="1633904" y="1375512"/>
                  <a:pt x="1637083" y="1375216"/>
                  <a:pt x="1636412" y="1381600"/>
                </a:cubicBezTo>
                <a:cubicBezTo>
                  <a:pt x="1636894" y="1382463"/>
                  <a:pt x="1637389" y="1383302"/>
                  <a:pt x="1637824" y="1384141"/>
                </a:cubicBezTo>
                <a:cubicBezTo>
                  <a:pt x="1637259" y="1381564"/>
                  <a:pt x="1636047" y="1377651"/>
                  <a:pt x="1638283" y="1376717"/>
                </a:cubicBezTo>
                <a:cubicBezTo>
                  <a:pt x="1639543" y="1376197"/>
                  <a:pt x="1640473" y="1376800"/>
                  <a:pt x="1641132" y="1377947"/>
                </a:cubicBezTo>
                <a:cubicBezTo>
                  <a:pt x="1643722" y="1382439"/>
                  <a:pt x="1642109" y="1395762"/>
                  <a:pt x="1639002" y="1387936"/>
                </a:cubicBezTo>
                <a:cubicBezTo>
                  <a:pt x="1639037" y="1388693"/>
                  <a:pt x="1638955" y="1389485"/>
                  <a:pt x="1638648" y="1390336"/>
                </a:cubicBezTo>
                <a:cubicBezTo>
                  <a:pt x="1638531" y="1390679"/>
                  <a:pt x="1638083" y="1390773"/>
                  <a:pt x="1637789" y="1390643"/>
                </a:cubicBezTo>
                <a:cubicBezTo>
                  <a:pt x="1637083" y="1390336"/>
                  <a:pt x="1636506" y="1389934"/>
                  <a:pt x="1636012" y="1389449"/>
                </a:cubicBezTo>
                <a:cubicBezTo>
                  <a:pt x="1632680" y="1386163"/>
                  <a:pt x="1633940" y="1379484"/>
                  <a:pt x="1629007" y="1377190"/>
                </a:cubicBezTo>
                <a:cubicBezTo>
                  <a:pt x="1627689" y="1376587"/>
                  <a:pt x="1626370" y="1376233"/>
                  <a:pt x="1625076" y="1376008"/>
                </a:cubicBezTo>
                <a:cubicBezTo>
                  <a:pt x="1623734" y="1375760"/>
                  <a:pt x="1622415" y="1375653"/>
                  <a:pt x="1621097" y="1375736"/>
                </a:cubicBezTo>
                <a:cubicBezTo>
                  <a:pt x="1618471" y="1375902"/>
                  <a:pt x="1615893" y="1376623"/>
                  <a:pt x="1613362" y="1377604"/>
                </a:cubicBezTo>
                <a:cubicBezTo>
                  <a:pt x="1612279" y="1378018"/>
                  <a:pt x="1611196" y="1378491"/>
                  <a:pt x="1610125" y="1378975"/>
                </a:cubicBezTo>
                <a:cubicBezTo>
                  <a:pt x="1609619" y="1379212"/>
                  <a:pt x="1609101" y="1379436"/>
                  <a:pt x="1608595" y="1379673"/>
                </a:cubicBezTo>
                <a:cubicBezTo>
                  <a:pt x="1611149" y="1382297"/>
                  <a:pt x="1612833" y="1385643"/>
                  <a:pt x="1613209" y="1389390"/>
                </a:cubicBezTo>
                <a:cubicBezTo>
                  <a:pt x="1613774" y="1394864"/>
                  <a:pt x="1621214" y="1401649"/>
                  <a:pt x="1626865" y="1398127"/>
                </a:cubicBezTo>
                <a:cubicBezTo>
                  <a:pt x="1622968" y="1397961"/>
                  <a:pt x="1618942" y="1395490"/>
                  <a:pt x="1617035" y="1392310"/>
                </a:cubicBezTo>
                <a:cubicBezTo>
                  <a:pt x="1615976" y="1390549"/>
                  <a:pt x="1618471" y="1388208"/>
                  <a:pt x="1619908" y="1389887"/>
                </a:cubicBezTo>
                <a:cubicBezTo>
                  <a:pt x="1622168" y="1392523"/>
                  <a:pt x="1623604" y="1393752"/>
                  <a:pt x="1626994" y="1394107"/>
                </a:cubicBezTo>
                <a:cubicBezTo>
                  <a:pt x="1627112" y="1394119"/>
                  <a:pt x="1627182" y="1394154"/>
                  <a:pt x="1627300" y="1394154"/>
                </a:cubicBezTo>
                <a:cubicBezTo>
                  <a:pt x="1627206" y="1394072"/>
                  <a:pt x="1624593" y="1390336"/>
                  <a:pt x="1622262" y="1387700"/>
                </a:cubicBezTo>
                <a:cubicBezTo>
                  <a:pt x="1621497" y="1386837"/>
                  <a:pt x="1621650" y="1385962"/>
                  <a:pt x="1622180" y="1385347"/>
                </a:cubicBezTo>
                <a:cubicBezTo>
                  <a:pt x="1622521" y="1384945"/>
                  <a:pt x="1623027" y="1384662"/>
                  <a:pt x="1623557" y="1384543"/>
                </a:cubicBezTo>
                <a:cubicBezTo>
                  <a:pt x="1624416" y="1384366"/>
                  <a:pt x="1625311" y="1384662"/>
                  <a:pt x="1625664" y="1385773"/>
                </a:cubicBezTo>
                <a:cubicBezTo>
                  <a:pt x="1626688" y="1389118"/>
                  <a:pt x="1629667" y="1389851"/>
                  <a:pt x="1631727" y="1391731"/>
                </a:cubicBezTo>
                <a:cubicBezTo>
                  <a:pt x="1631703" y="1391636"/>
                  <a:pt x="1631644" y="1391601"/>
                  <a:pt x="1631621" y="1391506"/>
                </a:cubicBezTo>
                <a:cubicBezTo>
                  <a:pt x="1630667" y="1387239"/>
                  <a:pt x="1625040" y="1385383"/>
                  <a:pt x="1626806" y="1380512"/>
                </a:cubicBezTo>
                <a:cubicBezTo>
                  <a:pt x="1626806" y="1380488"/>
                  <a:pt x="1626806" y="1380465"/>
                  <a:pt x="1626818" y="1380441"/>
                </a:cubicBezTo>
                <a:cubicBezTo>
                  <a:pt x="1627065" y="1379779"/>
                  <a:pt x="1628113" y="1379484"/>
                  <a:pt x="1628689" y="1379862"/>
                </a:cubicBezTo>
                <a:cubicBezTo>
                  <a:pt x="1630891" y="1381328"/>
                  <a:pt x="1631173" y="1384153"/>
                  <a:pt x="1631985" y="1386565"/>
                </a:cubicBezTo>
                <a:cubicBezTo>
                  <a:pt x="1632633" y="1388456"/>
                  <a:pt x="1634093" y="1389426"/>
                  <a:pt x="1635234" y="1390750"/>
                </a:cubicBezTo>
                <a:cubicBezTo>
                  <a:pt x="1635623" y="1391211"/>
                  <a:pt x="1635988" y="1391719"/>
                  <a:pt x="1636247" y="1392322"/>
                </a:cubicBezTo>
                <a:cubicBezTo>
                  <a:pt x="1636812" y="1393599"/>
                  <a:pt x="1635176" y="1395171"/>
                  <a:pt x="1633951" y="1394403"/>
                </a:cubicBezTo>
                <a:cubicBezTo>
                  <a:pt x="1633645" y="1394202"/>
                  <a:pt x="1633457" y="1394012"/>
                  <a:pt x="1633210" y="1393823"/>
                </a:cubicBezTo>
                <a:cubicBezTo>
                  <a:pt x="1633457" y="1394509"/>
                  <a:pt x="1633104" y="1395147"/>
                  <a:pt x="1632551" y="1395526"/>
                </a:cubicBezTo>
                <a:cubicBezTo>
                  <a:pt x="1632574" y="1395597"/>
                  <a:pt x="1632586" y="1395679"/>
                  <a:pt x="1632621" y="1395750"/>
                </a:cubicBezTo>
                <a:cubicBezTo>
                  <a:pt x="1633104" y="1396318"/>
                  <a:pt x="1633398" y="1397122"/>
                  <a:pt x="1633151" y="1397878"/>
                </a:cubicBezTo>
                <a:cubicBezTo>
                  <a:pt x="1633151" y="1397914"/>
                  <a:pt x="1633116" y="1397937"/>
                  <a:pt x="1633104" y="1397973"/>
                </a:cubicBezTo>
                <a:cubicBezTo>
                  <a:pt x="1633104" y="1397985"/>
                  <a:pt x="1633104" y="1397996"/>
                  <a:pt x="1633104" y="1398008"/>
                </a:cubicBezTo>
                <a:cubicBezTo>
                  <a:pt x="1633504" y="1401543"/>
                  <a:pt x="1632374" y="1405267"/>
                  <a:pt x="1633433" y="1408932"/>
                </a:cubicBezTo>
                <a:cubicBezTo>
                  <a:pt x="1634175" y="1411473"/>
                  <a:pt x="1634999" y="1413471"/>
                  <a:pt x="1637636" y="1414653"/>
                </a:cubicBezTo>
                <a:cubicBezTo>
                  <a:pt x="1638990" y="1415256"/>
                  <a:pt x="1639743" y="1415528"/>
                  <a:pt x="1640379" y="1415871"/>
                </a:cubicBezTo>
                <a:cubicBezTo>
                  <a:pt x="1641556" y="1415410"/>
                  <a:pt x="1643051" y="1415717"/>
                  <a:pt x="1643546" y="1417278"/>
                </a:cubicBezTo>
                <a:cubicBezTo>
                  <a:pt x="1645794" y="1424382"/>
                  <a:pt x="1647277" y="1431677"/>
                  <a:pt x="1648113" y="1439065"/>
                </a:cubicBezTo>
                <a:cubicBezTo>
                  <a:pt x="1649243" y="1437351"/>
                  <a:pt x="1650538" y="1435649"/>
                  <a:pt x="1651962" y="1433982"/>
                </a:cubicBezTo>
                <a:cubicBezTo>
                  <a:pt x="1651715" y="1432078"/>
                  <a:pt x="1651456" y="1430175"/>
                  <a:pt x="1651079" y="1428343"/>
                </a:cubicBezTo>
                <a:cubicBezTo>
                  <a:pt x="1650385" y="1424974"/>
                  <a:pt x="1648878" y="1421569"/>
                  <a:pt x="1648348" y="1418129"/>
                </a:cubicBezTo>
                <a:cubicBezTo>
                  <a:pt x="1648254" y="1418117"/>
                  <a:pt x="1648172" y="1418081"/>
                  <a:pt x="1648089" y="1418034"/>
                </a:cubicBezTo>
                <a:cubicBezTo>
                  <a:pt x="1648243" y="1418625"/>
                  <a:pt x="1648407" y="1419193"/>
                  <a:pt x="1648537" y="1419784"/>
                </a:cubicBezTo>
                <a:cubicBezTo>
                  <a:pt x="1649172" y="1421557"/>
                  <a:pt x="1649655" y="1423366"/>
                  <a:pt x="1649891" y="1425198"/>
                </a:cubicBezTo>
                <a:cubicBezTo>
                  <a:pt x="1650656" y="1427444"/>
                  <a:pt x="1651880" y="1430057"/>
                  <a:pt x="1650585" y="1432161"/>
                </a:cubicBezTo>
                <a:cubicBezTo>
                  <a:pt x="1650479" y="1432327"/>
                  <a:pt x="1650279" y="1432398"/>
                  <a:pt x="1650102" y="1432315"/>
                </a:cubicBezTo>
                <a:cubicBezTo>
                  <a:pt x="1648031" y="1431286"/>
                  <a:pt x="1647571" y="1428674"/>
                  <a:pt x="1647265" y="1426380"/>
                </a:cubicBezTo>
                <a:cubicBezTo>
                  <a:pt x="1646135" y="1423378"/>
                  <a:pt x="1645076" y="1420351"/>
                  <a:pt x="1643805" y="1417408"/>
                </a:cubicBezTo>
                <a:cubicBezTo>
                  <a:pt x="1642404" y="1414133"/>
                  <a:pt x="1639425" y="1411698"/>
                  <a:pt x="1638707" y="1408293"/>
                </a:cubicBezTo>
                <a:cubicBezTo>
                  <a:pt x="1638578" y="1407678"/>
                  <a:pt x="1639060" y="1406922"/>
                  <a:pt x="1639767" y="1407005"/>
                </a:cubicBezTo>
                <a:cubicBezTo>
                  <a:pt x="1641627" y="1407217"/>
                  <a:pt x="1643027" y="1408388"/>
                  <a:pt x="1644146" y="1409901"/>
                </a:cubicBezTo>
                <a:cubicBezTo>
                  <a:pt x="1644440" y="1405574"/>
                  <a:pt x="1639802" y="1402512"/>
                  <a:pt x="1640308" y="1398907"/>
                </a:cubicBezTo>
                <a:cubicBezTo>
                  <a:pt x="1640426" y="1398103"/>
                  <a:pt x="1641191" y="1397701"/>
                  <a:pt x="1641909" y="1398103"/>
                </a:cubicBezTo>
                <a:cubicBezTo>
                  <a:pt x="1643675" y="1399108"/>
                  <a:pt x="1643757" y="1400101"/>
                  <a:pt x="1644405" y="1402051"/>
                </a:cubicBezTo>
                <a:cubicBezTo>
                  <a:pt x="1645288" y="1404770"/>
                  <a:pt x="1646653" y="1407135"/>
                  <a:pt x="1647948" y="1409629"/>
                </a:cubicBezTo>
                <a:cubicBezTo>
                  <a:pt x="1648254" y="1405716"/>
                  <a:pt x="1645664" y="1399569"/>
                  <a:pt x="1647195" y="1396861"/>
                </a:cubicBezTo>
                <a:cubicBezTo>
                  <a:pt x="1647524" y="1396294"/>
                  <a:pt x="1648101" y="1396164"/>
                  <a:pt x="1648643" y="1396519"/>
                </a:cubicBezTo>
                <a:cubicBezTo>
                  <a:pt x="1651433" y="1398351"/>
                  <a:pt x="1651480" y="1403411"/>
                  <a:pt x="1651409" y="1407324"/>
                </a:cubicBezTo>
                <a:cubicBezTo>
                  <a:pt x="1654411" y="1398103"/>
                  <a:pt x="1653316" y="1393611"/>
                  <a:pt x="1650385" y="1386849"/>
                </a:cubicBezTo>
                <a:cubicBezTo>
                  <a:pt x="1650091" y="1386789"/>
                  <a:pt x="1649832" y="1386636"/>
                  <a:pt x="1649608" y="1386447"/>
                </a:cubicBezTo>
                <a:cubicBezTo>
                  <a:pt x="1648619" y="1386943"/>
                  <a:pt x="1647359" y="1386222"/>
                  <a:pt x="1647289" y="1385063"/>
                </a:cubicBezTo>
                <a:cubicBezTo>
                  <a:pt x="1647124" y="1382439"/>
                  <a:pt x="1648396" y="1381068"/>
                  <a:pt x="1649090" y="1378609"/>
                </a:cubicBezTo>
                <a:cubicBezTo>
                  <a:pt x="1649620" y="1376753"/>
                  <a:pt x="1649514" y="1372639"/>
                  <a:pt x="1650962" y="1372012"/>
                </a:cubicBezTo>
                <a:lnTo>
                  <a:pt x="1652172" y="1372844"/>
                </a:lnTo>
                <a:lnTo>
                  <a:pt x="1653092" y="1377734"/>
                </a:lnTo>
                <a:cubicBezTo>
                  <a:pt x="1653434" y="1376516"/>
                  <a:pt x="1653763" y="1375299"/>
                  <a:pt x="1653869" y="1374010"/>
                </a:cubicBezTo>
                <a:lnTo>
                  <a:pt x="1652172" y="1372844"/>
                </a:lnTo>
                <a:close/>
                <a:moveTo>
                  <a:pt x="1093120" y="848596"/>
                </a:moveTo>
                <a:cubicBezTo>
                  <a:pt x="1093462" y="850092"/>
                  <a:pt x="1093164" y="852611"/>
                  <a:pt x="1091328" y="856028"/>
                </a:cubicBezTo>
                <a:cubicBezTo>
                  <a:pt x="1090516" y="857550"/>
                  <a:pt x="1087832" y="856519"/>
                  <a:pt x="1088491" y="854851"/>
                </a:cubicBezTo>
                <a:cubicBezTo>
                  <a:pt x="1089445" y="852438"/>
                  <a:pt x="1089103" y="849192"/>
                  <a:pt x="1091081" y="847304"/>
                </a:cubicBezTo>
                <a:cubicBezTo>
                  <a:pt x="1091799" y="846628"/>
                  <a:pt x="1092779" y="847100"/>
                  <a:pt x="1093120" y="848596"/>
                </a:cubicBezTo>
                <a:close/>
                <a:moveTo>
                  <a:pt x="1763548" y="1464009"/>
                </a:moveTo>
                <a:lnTo>
                  <a:pt x="1763536" y="1464009"/>
                </a:lnTo>
                <a:cubicBezTo>
                  <a:pt x="1760227" y="1462638"/>
                  <a:pt x="1757532" y="1461976"/>
                  <a:pt x="1755284" y="1461786"/>
                </a:cubicBezTo>
                <a:cubicBezTo>
                  <a:pt x="1755425" y="1464092"/>
                  <a:pt x="1754882" y="1466941"/>
                  <a:pt x="1753683" y="1470121"/>
                </a:cubicBezTo>
                <a:cubicBezTo>
                  <a:pt x="1756437" y="1469932"/>
                  <a:pt x="1756791" y="1474046"/>
                  <a:pt x="1754295" y="1474778"/>
                </a:cubicBezTo>
                <a:cubicBezTo>
                  <a:pt x="1753071" y="1475145"/>
                  <a:pt x="1752046" y="1475381"/>
                  <a:pt x="1751117" y="1475559"/>
                </a:cubicBezTo>
                <a:cubicBezTo>
                  <a:pt x="1749962" y="1477651"/>
                  <a:pt x="1748585" y="1479814"/>
                  <a:pt x="1746973" y="1482002"/>
                </a:cubicBezTo>
                <a:cubicBezTo>
                  <a:pt x="1747443" y="1482285"/>
                  <a:pt x="1747903" y="1482581"/>
                  <a:pt x="1748374" y="1482841"/>
                </a:cubicBezTo>
                <a:cubicBezTo>
                  <a:pt x="1753588" y="1485749"/>
                  <a:pt x="1760687" y="1485938"/>
                  <a:pt x="1765207" y="1481399"/>
                </a:cubicBezTo>
                <a:cubicBezTo>
                  <a:pt x="1766220" y="1480382"/>
                  <a:pt x="1767103" y="1479259"/>
                  <a:pt x="1767986" y="1478136"/>
                </a:cubicBezTo>
                <a:cubicBezTo>
                  <a:pt x="1767209" y="1478502"/>
                  <a:pt x="1766420" y="1478774"/>
                  <a:pt x="1765618" y="1478762"/>
                </a:cubicBezTo>
                <a:cubicBezTo>
                  <a:pt x="1763218" y="1478727"/>
                  <a:pt x="1764348" y="1479755"/>
                  <a:pt x="1763041" y="1480524"/>
                </a:cubicBezTo>
                <a:cubicBezTo>
                  <a:pt x="1761770" y="1481269"/>
                  <a:pt x="1760781" y="1481552"/>
                  <a:pt x="1759286" y="1481611"/>
                </a:cubicBezTo>
                <a:cubicBezTo>
                  <a:pt x="1757285" y="1481694"/>
                  <a:pt x="1756826" y="1479212"/>
                  <a:pt x="1758497" y="1478313"/>
                </a:cubicBezTo>
                <a:cubicBezTo>
                  <a:pt x="1759616" y="1477710"/>
                  <a:pt x="1761629" y="1476445"/>
                  <a:pt x="1762924" y="1477249"/>
                </a:cubicBezTo>
                <a:cubicBezTo>
                  <a:pt x="1762794" y="1477166"/>
                  <a:pt x="1764631" y="1475535"/>
                  <a:pt x="1766385" y="1474034"/>
                </a:cubicBezTo>
                <a:cubicBezTo>
                  <a:pt x="1766514" y="1473927"/>
                  <a:pt x="1766644" y="1473809"/>
                  <a:pt x="1766773" y="1473703"/>
                </a:cubicBezTo>
                <a:cubicBezTo>
                  <a:pt x="1766573" y="1473750"/>
                  <a:pt x="1766361" y="1473774"/>
                  <a:pt x="1766148" y="1473821"/>
                </a:cubicBezTo>
                <a:cubicBezTo>
                  <a:pt x="1763877" y="1474294"/>
                  <a:pt x="1761582" y="1474388"/>
                  <a:pt x="1759851" y="1473206"/>
                </a:cubicBezTo>
                <a:cubicBezTo>
                  <a:pt x="1759368" y="1472875"/>
                  <a:pt x="1759368" y="1472331"/>
                  <a:pt x="1759710" y="1471918"/>
                </a:cubicBezTo>
                <a:cubicBezTo>
                  <a:pt x="1761005" y="1470286"/>
                  <a:pt x="1763395" y="1469459"/>
                  <a:pt x="1765737" y="1468797"/>
                </a:cubicBezTo>
                <a:cubicBezTo>
                  <a:pt x="1764748" y="1468655"/>
                  <a:pt x="1763759" y="1468537"/>
                  <a:pt x="1762759" y="1468347"/>
                </a:cubicBezTo>
                <a:cubicBezTo>
                  <a:pt x="1761994" y="1468217"/>
                  <a:pt x="1761087" y="1468087"/>
                  <a:pt x="1760405" y="1467638"/>
                </a:cubicBezTo>
                <a:cubicBezTo>
                  <a:pt x="1759569" y="1467177"/>
                  <a:pt x="1759463" y="1465806"/>
                  <a:pt x="1760275" y="1465262"/>
                </a:cubicBezTo>
                <a:cubicBezTo>
                  <a:pt x="1761311" y="1464541"/>
                  <a:pt x="1762417" y="1464210"/>
                  <a:pt x="1763548" y="1464009"/>
                </a:cubicBezTo>
                <a:close/>
                <a:moveTo>
                  <a:pt x="1153778" y="901281"/>
                </a:moveTo>
                <a:cubicBezTo>
                  <a:pt x="1152542" y="901035"/>
                  <a:pt x="1151565" y="900834"/>
                  <a:pt x="1150541" y="900759"/>
                </a:cubicBezTo>
                <a:cubicBezTo>
                  <a:pt x="1150517" y="900757"/>
                  <a:pt x="1150494" y="900757"/>
                  <a:pt x="1150470" y="900757"/>
                </a:cubicBezTo>
                <a:cubicBezTo>
                  <a:pt x="1149552" y="900694"/>
                  <a:pt x="1148587" y="900727"/>
                  <a:pt x="1147327" y="900948"/>
                </a:cubicBezTo>
                <a:cubicBezTo>
                  <a:pt x="1145644" y="901236"/>
                  <a:pt x="1143784" y="902409"/>
                  <a:pt x="1142124" y="901748"/>
                </a:cubicBezTo>
                <a:cubicBezTo>
                  <a:pt x="1141912" y="901660"/>
                  <a:pt x="1141736" y="901540"/>
                  <a:pt x="1141606" y="901399"/>
                </a:cubicBezTo>
                <a:cubicBezTo>
                  <a:pt x="1141488" y="901266"/>
                  <a:pt x="1141418" y="901107"/>
                  <a:pt x="1141383" y="900939"/>
                </a:cubicBezTo>
                <a:cubicBezTo>
                  <a:pt x="1141371" y="900928"/>
                  <a:pt x="1141359" y="900918"/>
                  <a:pt x="1141359" y="900906"/>
                </a:cubicBezTo>
                <a:cubicBezTo>
                  <a:pt x="1141347" y="900829"/>
                  <a:pt x="1141383" y="900743"/>
                  <a:pt x="1141394" y="900662"/>
                </a:cubicBezTo>
                <a:cubicBezTo>
                  <a:pt x="1141465" y="899582"/>
                  <a:pt x="1143207" y="898153"/>
                  <a:pt x="1147692" y="897881"/>
                </a:cubicBezTo>
                <a:cubicBezTo>
                  <a:pt x="1142795" y="895477"/>
                  <a:pt x="1141029" y="896032"/>
                  <a:pt x="1137415" y="897601"/>
                </a:cubicBezTo>
                <a:cubicBezTo>
                  <a:pt x="1136168" y="898145"/>
                  <a:pt x="1134708" y="896520"/>
                  <a:pt x="1135685" y="895404"/>
                </a:cubicBezTo>
                <a:cubicBezTo>
                  <a:pt x="1136721" y="894231"/>
                  <a:pt x="1138028" y="893621"/>
                  <a:pt x="1139417" y="893343"/>
                </a:cubicBezTo>
                <a:cubicBezTo>
                  <a:pt x="1134908" y="892191"/>
                  <a:pt x="1130188" y="892386"/>
                  <a:pt x="1124619" y="894809"/>
                </a:cubicBezTo>
                <a:cubicBezTo>
                  <a:pt x="1123713" y="895199"/>
                  <a:pt x="1122807" y="895633"/>
                  <a:pt x="1121865" y="896141"/>
                </a:cubicBezTo>
                <a:cubicBezTo>
                  <a:pt x="1122371" y="896992"/>
                  <a:pt x="1123030" y="897679"/>
                  <a:pt x="1123654" y="898410"/>
                </a:cubicBezTo>
                <a:cubicBezTo>
                  <a:pt x="1123913" y="898716"/>
                  <a:pt x="1124125" y="899076"/>
                  <a:pt x="1124396" y="899361"/>
                </a:cubicBezTo>
                <a:lnTo>
                  <a:pt x="1124408" y="899362"/>
                </a:lnTo>
                <a:cubicBezTo>
                  <a:pt x="1125585" y="900582"/>
                  <a:pt x="1126891" y="901636"/>
                  <a:pt x="1128328" y="902480"/>
                </a:cubicBezTo>
                <a:cubicBezTo>
                  <a:pt x="1135885" y="906907"/>
                  <a:pt x="1146397" y="906264"/>
                  <a:pt x="1153778" y="901281"/>
                </a:cubicBezTo>
                <a:close/>
                <a:moveTo>
                  <a:pt x="1622992" y="1332859"/>
                </a:moveTo>
                <a:cubicBezTo>
                  <a:pt x="1619849" y="1330731"/>
                  <a:pt x="1615246" y="1330305"/>
                  <a:pt x="1611373" y="1329017"/>
                </a:cubicBezTo>
                <a:cubicBezTo>
                  <a:pt x="1608748" y="1339361"/>
                  <a:pt x="1598918" y="1346548"/>
                  <a:pt x="1601885" y="1358997"/>
                </a:cubicBezTo>
                <a:cubicBezTo>
                  <a:pt x="1603368" y="1365250"/>
                  <a:pt x="1606558" y="1370239"/>
                  <a:pt x="1610525" y="1374660"/>
                </a:cubicBezTo>
                <a:cubicBezTo>
                  <a:pt x="1613680" y="1373230"/>
                  <a:pt x="1617106" y="1372095"/>
                  <a:pt x="1620496" y="1371752"/>
                </a:cubicBezTo>
                <a:cubicBezTo>
                  <a:pt x="1619625" y="1367094"/>
                  <a:pt x="1617600" y="1362460"/>
                  <a:pt x="1608960" y="1356266"/>
                </a:cubicBezTo>
                <a:cubicBezTo>
                  <a:pt x="1607206" y="1355013"/>
                  <a:pt x="1608642" y="1352696"/>
                  <a:pt x="1610537" y="1353098"/>
                </a:cubicBezTo>
                <a:cubicBezTo>
                  <a:pt x="1614045" y="1353842"/>
                  <a:pt x="1616929" y="1356384"/>
                  <a:pt x="1619001" y="1359552"/>
                </a:cubicBezTo>
                <a:cubicBezTo>
                  <a:pt x="1618789" y="1357625"/>
                  <a:pt x="1618507" y="1355757"/>
                  <a:pt x="1617530" y="1353972"/>
                </a:cubicBezTo>
                <a:cubicBezTo>
                  <a:pt x="1616164" y="1351490"/>
                  <a:pt x="1614210" y="1349977"/>
                  <a:pt x="1612338" y="1347943"/>
                </a:cubicBezTo>
                <a:cubicBezTo>
                  <a:pt x="1611008" y="1346501"/>
                  <a:pt x="1613080" y="1344503"/>
                  <a:pt x="1614634" y="1345165"/>
                </a:cubicBezTo>
                <a:cubicBezTo>
                  <a:pt x="1615941" y="1345721"/>
                  <a:pt x="1617129" y="1346607"/>
                  <a:pt x="1618189" y="1347683"/>
                </a:cubicBezTo>
                <a:cubicBezTo>
                  <a:pt x="1617259" y="1346040"/>
                  <a:pt x="1615988" y="1344586"/>
                  <a:pt x="1614257" y="1343451"/>
                </a:cubicBezTo>
                <a:cubicBezTo>
                  <a:pt x="1612362" y="1342198"/>
                  <a:pt x="1614139" y="1338935"/>
                  <a:pt x="1616200" y="1339928"/>
                </a:cubicBezTo>
                <a:cubicBezTo>
                  <a:pt x="1622038" y="1342777"/>
                  <a:pt x="1623639" y="1348558"/>
                  <a:pt x="1624263" y="1354812"/>
                </a:cubicBezTo>
                <a:cubicBezTo>
                  <a:pt x="1625123" y="1363501"/>
                  <a:pt x="1624110" y="1367556"/>
                  <a:pt x="1624357" y="1371788"/>
                </a:cubicBezTo>
                <a:cubicBezTo>
                  <a:pt x="1626017" y="1371989"/>
                  <a:pt x="1627653" y="1372367"/>
                  <a:pt x="1629196" y="1373171"/>
                </a:cubicBezTo>
                <a:cubicBezTo>
                  <a:pt x="1630161" y="1373679"/>
                  <a:pt x="1630961" y="1374223"/>
                  <a:pt x="1631703" y="1374802"/>
                </a:cubicBezTo>
                <a:cubicBezTo>
                  <a:pt x="1631691" y="1372686"/>
                  <a:pt x="1631997" y="1370570"/>
                  <a:pt x="1632339" y="1368868"/>
                </a:cubicBezTo>
                <a:cubicBezTo>
                  <a:pt x="1632845" y="1366373"/>
                  <a:pt x="1633904" y="1363702"/>
                  <a:pt x="1635388" y="1361609"/>
                </a:cubicBezTo>
                <a:cubicBezTo>
                  <a:pt x="1636576" y="1359942"/>
                  <a:pt x="1638201" y="1358536"/>
                  <a:pt x="1639720" y="1357070"/>
                </a:cubicBezTo>
                <a:cubicBezTo>
                  <a:pt x="1636883" y="1345945"/>
                  <a:pt x="1630573" y="1338096"/>
                  <a:pt x="1615493" y="1335992"/>
                </a:cubicBezTo>
                <a:cubicBezTo>
                  <a:pt x="1613398" y="1335696"/>
                  <a:pt x="1613327" y="1332681"/>
                  <a:pt x="1615552" y="1332611"/>
                </a:cubicBezTo>
                <a:cubicBezTo>
                  <a:pt x="1618271" y="1332516"/>
                  <a:pt x="1620696" y="1332634"/>
                  <a:pt x="1622992" y="1332859"/>
                </a:cubicBezTo>
                <a:close/>
                <a:moveTo>
                  <a:pt x="1801699" y="1495348"/>
                </a:moveTo>
                <a:cubicBezTo>
                  <a:pt x="1803677" y="1497889"/>
                  <a:pt x="1804277" y="1501471"/>
                  <a:pt x="1804889" y="1504592"/>
                </a:cubicBezTo>
                <a:cubicBezTo>
                  <a:pt x="1805289" y="1506602"/>
                  <a:pt x="1802464" y="1507595"/>
                  <a:pt x="1801534" y="1505763"/>
                </a:cubicBezTo>
                <a:cubicBezTo>
                  <a:pt x="1800121" y="1502961"/>
                  <a:pt x="1798438" y="1499828"/>
                  <a:pt x="1798356" y="1496648"/>
                </a:cubicBezTo>
                <a:cubicBezTo>
                  <a:pt x="1798309" y="1495028"/>
                  <a:pt x="1800639" y="1493988"/>
                  <a:pt x="1801699" y="1495348"/>
                </a:cubicBezTo>
                <a:close/>
                <a:moveTo>
                  <a:pt x="1375701" y="1102158"/>
                </a:moveTo>
                <a:cubicBezTo>
                  <a:pt x="1375583" y="1102170"/>
                  <a:pt x="1375477" y="1102182"/>
                  <a:pt x="1375371" y="1102193"/>
                </a:cubicBezTo>
                <a:cubicBezTo>
                  <a:pt x="1369132" y="1118058"/>
                  <a:pt x="1358208" y="1128781"/>
                  <a:pt x="1345294" y="1137351"/>
                </a:cubicBezTo>
                <a:cubicBezTo>
                  <a:pt x="1342540" y="1139172"/>
                  <a:pt x="1339703" y="1140910"/>
                  <a:pt x="1336783" y="1142565"/>
                </a:cubicBezTo>
                <a:cubicBezTo>
                  <a:pt x="1334099" y="1144090"/>
                  <a:pt x="1331368" y="1145567"/>
                  <a:pt x="1328590" y="1146986"/>
                </a:cubicBezTo>
                <a:cubicBezTo>
                  <a:pt x="1327684" y="1147459"/>
                  <a:pt x="1326801" y="1147932"/>
                  <a:pt x="1325894" y="1148381"/>
                </a:cubicBezTo>
                <a:cubicBezTo>
                  <a:pt x="1323917" y="1149374"/>
                  <a:pt x="1321927" y="1150343"/>
                  <a:pt x="1319926" y="1151301"/>
                </a:cubicBezTo>
                <a:cubicBezTo>
                  <a:pt x="1317972" y="1152235"/>
                  <a:pt x="1316029" y="1153180"/>
                  <a:pt x="1314064" y="1154103"/>
                </a:cubicBezTo>
                <a:cubicBezTo>
                  <a:pt x="1313322" y="1154457"/>
                  <a:pt x="1312592" y="1154812"/>
                  <a:pt x="1311850" y="1155155"/>
                </a:cubicBezTo>
                <a:cubicBezTo>
                  <a:pt x="1310132" y="1155970"/>
                  <a:pt x="1308413" y="1156798"/>
                  <a:pt x="1306706" y="1157626"/>
                </a:cubicBezTo>
                <a:cubicBezTo>
                  <a:pt x="1305764" y="1158075"/>
                  <a:pt x="1304834" y="1158524"/>
                  <a:pt x="1303904" y="1158973"/>
                </a:cubicBezTo>
                <a:cubicBezTo>
                  <a:pt x="1302198" y="1159801"/>
                  <a:pt x="1300502" y="1160652"/>
                  <a:pt x="1298807" y="1161503"/>
                </a:cubicBezTo>
                <a:cubicBezTo>
                  <a:pt x="1297595" y="1162118"/>
                  <a:pt x="1296394" y="1162733"/>
                  <a:pt x="1295205" y="1163359"/>
                </a:cubicBezTo>
                <a:cubicBezTo>
                  <a:pt x="1292203" y="1164920"/>
                  <a:pt x="1289248" y="1166539"/>
                  <a:pt x="1286364" y="1168241"/>
                </a:cubicBezTo>
                <a:cubicBezTo>
                  <a:pt x="1278407" y="1172935"/>
                  <a:pt x="1270967" y="1178231"/>
                  <a:pt x="1264587" y="1184745"/>
                </a:cubicBezTo>
                <a:cubicBezTo>
                  <a:pt x="1238135" y="1220292"/>
                  <a:pt x="1232956" y="1227835"/>
                  <a:pt x="1224727" y="1240661"/>
                </a:cubicBezTo>
                <a:cubicBezTo>
                  <a:pt x="1234321" y="1229833"/>
                  <a:pt x="1240078" y="1220363"/>
                  <a:pt x="1249095" y="1211521"/>
                </a:cubicBezTo>
                <a:cubicBezTo>
                  <a:pt x="1250543" y="1210102"/>
                  <a:pt x="1253038" y="1212159"/>
                  <a:pt x="1251826" y="1213826"/>
                </a:cubicBezTo>
                <a:cubicBezTo>
                  <a:pt x="1246917" y="1220493"/>
                  <a:pt x="1241938" y="1228603"/>
                  <a:pt x="1236369" y="1236063"/>
                </a:cubicBezTo>
                <a:cubicBezTo>
                  <a:pt x="1239501" y="1233887"/>
                  <a:pt x="1242785" y="1231807"/>
                  <a:pt x="1246187" y="1229809"/>
                </a:cubicBezTo>
                <a:cubicBezTo>
                  <a:pt x="1254910" y="1220813"/>
                  <a:pt x="1261232" y="1217171"/>
                  <a:pt x="1276500" y="1197323"/>
                </a:cubicBezTo>
                <a:cubicBezTo>
                  <a:pt x="1277453" y="1196082"/>
                  <a:pt x="1279301" y="1197382"/>
                  <a:pt x="1278736" y="1198741"/>
                </a:cubicBezTo>
                <a:cubicBezTo>
                  <a:pt x="1276017" y="1205255"/>
                  <a:pt x="1272073" y="1212632"/>
                  <a:pt x="1267059" y="1219004"/>
                </a:cubicBezTo>
                <a:cubicBezTo>
                  <a:pt x="1270025" y="1217585"/>
                  <a:pt x="1273050" y="1216167"/>
                  <a:pt x="1276123" y="1214784"/>
                </a:cubicBezTo>
                <a:cubicBezTo>
                  <a:pt x="1277006" y="1213660"/>
                  <a:pt x="1280702" y="1210433"/>
                  <a:pt x="1286612" y="1204250"/>
                </a:cubicBezTo>
                <a:cubicBezTo>
                  <a:pt x="1289143" y="1201602"/>
                  <a:pt x="1292074" y="1198434"/>
                  <a:pt x="1295382" y="1194616"/>
                </a:cubicBezTo>
                <a:cubicBezTo>
                  <a:pt x="1298195" y="1191388"/>
                  <a:pt x="1301268" y="1187688"/>
                  <a:pt x="1304587" y="1183527"/>
                </a:cubicBezTo>
                <a:cubicBezTo>
                  <a:pt x="1307083" y="1180370"/>
                  <a:pt x="1309720" y="1176966"/>
                  <a:pt x="1312474" y="1173242"/>
                </a:cubicBezTo>
                <a:cubicBezTo>
                  <a:pt x="1313628" y="1171682"/>
                  <a:pt x="1315806" y="1173100"/>
                  <a:pt x="1314982" y="1174814"/>
                </a:cubicBezTo>
                <a:cubicBezTo>
                  <a:pt x="1312204" y="1180642"/>
                  <a:pt x="1308495" y="1186943"/>
                  <a:pt x="1304140" y="1192996"/>
                </a:cubicBezTo>
                <a:cubicBezTo>
                  <a:pt x="1301456" y="1196720"/>
                  <a:pt x="1298525" y="1200337"/>
                  <a:pt x="1295405" y="1203718"/>
                </a:cubicBezTo>
                <a:cubicBezTo>
                  <a:pt x="1293792" y="1205456"/>
                  <a:pt x="1292156" y="1207158"/>
                  <a:pt x="1290461" y="1208743"/>
                </a:cubicBezTo>
                <a:cubicBezTo>
                  <a:pt x="1292097" y="1208092"/>
                  <a:pt x="1293757" y="1207537"/>
                  <a:pt x="1295417" y="1206934"/>
                </a:cubicBezTo>
                <a:cubicBezTo>
                  <a:pt x="1297230" y="1206272"/>
                  <a:pt x="1299031" y="1205586"/>
                  <a:pt x="1300856" y="1204960"/>
                </a:cubicBezTo>
                <a:cubicBezTo>
                  <a:pt x="1301786" y="1203896"/>
                  <a:pt x="1302880" y="1203045"/>
                  <a:pt x="1304093" y="1202288"/>
                </a:cubicBezTo>
                <a:cubicBezTo>
                  <a:pt x="1307024" y="1200432"/>
                  <a:pt x="1310661" y="1199108"/>
                  <a:pt x="1314511" y="1196720"/>
                </a:cubicBezTo>
                <a:cubicBezTo>
                  <a:pt x="1318984" y="1193942"/>
                  <a:pt x="1323716" y="1189710"/>
                  <a:pt x="1327943" y="1181423"/>
                </a:cubicBezTo>
                <a:cubicBezTo>
                  <a:pt x="1328908" y="1179508"/>
                  <a:pt x="1331780" y="1180902"/>
                  <a:pt x="1330909" y="1182865"/>
                </a:cubicBezTo>
                <a:cubicBezTo>
                  <a:pt x="1329084" y="1187014"/>
                  <a:pt x="1325835" y="1192393"/>
                  <a:pt x="1318725" y="1199829"/>
                </a:cubicBezTo>
                <a:cubicBezTo>
                  <a:pt x="1332357" y="1196684"/>
                  <a:pt x="1349085" y="1195159"/>
                  <a:pt x="1340844" y="1201449"/>
                </a:cubicBezTo>
                <a:cubicBezTo>
                  <a:pt x="1337866" y="1203718"/>
                  <a:pt x="1332463" y="1203364"/>
                  <a:pt x="1328978" y="1204191"/>
                </a:cubicBezTo>
                <a:cubicBezTo>
                  <a:pt x="1324117" y="1205373"/>
                  <a:pt x="1319537" y="1207643"/>
                  <a:pt x="1314852" y="1209369"/>
                </a:cubicBezTo>
                <a:cubicBezTo>
                  <a:pt x="1314793" y="1209393"/>
                  <a:pt x="1314746" y="1209405"/>
                  <a:pt x="1314687" y="1209428"/>
                </a:cubicBezTo>
                <a:cubicBezTo>
                  <a:pt x="1311085" y="1210764"/>
                  <a:pt x="1307613" y="1212076"/>
                  <a:pt x="1304234" y="1213377"/>
                </a:cubicBezTo>
                <a:cubicBezTo>
                  <a:pt x="1301209" y="1214535"/>
                  <a:pt x="1298278" y="1215682"/>
                  <a:pt x="1295429" y="1216817"/>
                </a:cubicBezTo>
                <a:cubicBezTo>
                  <a:pt x="1292415" y="1218023"/>
                  <a:pt x="1289496" y="1219205"/>
                  <a:pt x="1286671" y="1220375"/>
                </a:cubicBezTo>
                <a:cubicBezTo>
                  <a:pt x="1220995" y="1247624"/>
                  <a:pt x="1206398" y="1267248"/>
                  <a:pt x="1193061" y="1294592"/>
                </a:cubicBezTo>
                <a:cubicBezTo>
                  <a:pt x="1195368" y="1297536"/>
                  <a:pt x="1196651" y="1300680"/>
                  <a:pt x="1197840" y="1303115"/>
                </a:cubicBezTo>
                <a:cubicBezTo>
                  <a:pt x="1197993" y="1303021"/>
                  <a:pt x="1198158" y="1302938"/>
                  <a:pt x="1198311" y="1302843"/>
                </a:cubicBezTo>
                <a:cubicBezTo>
                  <a:pt x="1201313" y="1295573"/>
                  <a:pt x="1209388" y="1296141"/>
                  <a:pt x="1215781" y="1287984"/>
                </a:cubicBezTo>
                <a:cubicBezTo>
                  <a:pt x="1223679" y="1277923"/>
                  <a:pt x="1234015" y="1281044"/>
                  <a:pt x="1244115" y="1285548"/>
                </a:cubicBezTo>
                <a:cubicBezTo>
                  <a:pt x="1256900" y="1282203"/>
                  <a:pt x="1271036" y="1278904"/>
                  <a:pt x="1286600" y="1274625"/>
                </a:cubicBezTo>
                <a:cubicBezTo>
                  <a:pt x="1289460" y="1273833"/>
                  <a:pt x="1292344" y="1273029"/>
                  <a:pt x="1295299" y="1272166"/>
                </a:cubicBezTo>
                <a:cubicBezTo>
                  <a:pt x="1298313" y="1271291"/>
                  <a:pt x="1301409" y="1270334"/>
                  <a:pt x="1304528" y="1269364"/>
                </a:cubicBezTo>
                <a:cubicBezTo>
                  <a:pt x="1308025" y="1268277"/>
                  <a:pt x="1311591" y="1267106"/>
                  <a:pt x="1315217" y="1265877"/>
                </a:cubicBezTo>
                <a:cubicBezTo>
                  <a:pt x="1320974" y="1263926"/>
                  <a:pt x="1326824" y="1261869"/>
                  <a:pt x="1332922" y="1259517"/>
                </a:cubicBezTo>
                <a:cubicBezTo>
                  <a:pt x="1342622" y="1255781"/>
                  <a:pt x="1351180" y="1249256"/>
                  <a:pt x="1359562" y="1242553"/>
                </a:cubicBezTo>
                <a:cubicBezTo>
                  <a:pt x="1365471" y="1237824"/>
                  <a:pt x="1371322" y="1233048"/>
                  <a:pt x="1377420" y="1229040"/>
                </a:cubicBezTo>
                <a:cubicBezTo>
                  <a:pt x="1377832" y="1228769"/>
                  <a:pt x="1378232" y="1228461"/>
                  <a:pt x="1378644" y="1228201"/>
                </a:cubicBezTo>
                <a:cubicBezTo>
                  <a:pt x="1378361" y="1227953"/>
                  <a:pt x="1377996" y="1227728"/>
                  <a:pt x="1377608" y="1227504"/>
                </a:cubicBezTo>
                <a:cubicBezTo>
                  <a:pt x="1376278" y="1226700"/>
                  <a:pt x="1374429" y="1226050"/>
                  <a:pt x="1372628" y="1225352"/>
                </a:cubicBezTo>
                <a:cubicBezTo>
                  <a:pt x="1372558" y="1225328"/>
                  <a:pt x="1372487" y="1225305"/>
                  <a:pt x="1372417" y="1225269"/>
                </a:cubicBezTo>
                <a:cubicBezTo>
                  <a:pt x="1369603" y="1224170"/>
                  <a:pt x="1367049" y="1222917"/>
                  <a:pt x="1367202" y="1220635"/>
                </a:cubicBezTo>
                <a:cubicBezTo>
                  <a:pt x="1367378" y="1217975"/>
                  <a:pt x="1368438" y="1218767"/>
                  <a:pt x="1370521" y="1217680"/>
                </a:cubicBezTo>
                <a:cubicBezTo>
                  <a:pt x="1371098" y="1217372"/>
                  <a:pt x="1371698" y="1217148"/>
                  <a:pt x="1372299" y="1216911"/>
                </a:cubicBezTo>
                <a:cubicBezTo>
                  <a:pt x="1375536" y="1215599"/>
                  <a:pt x="1378891" y="1214973"/>
                  <a:pt x="1381881" y="1212774"/>
                </a:cubicBezTo>
                <a:cubicBezTo>
                  <a:pt x="1383623" y="1211473"/>
                  <a:pt x="1385189" y="1209996"/>
                  <a:pt x="1386649" y="1208400"/>
                </a:cubicBezTo>
                <a:lnTo>
                  <a:pt x="1386649" y="1208412"/>
                </a:lnTo>
                <a:cubicBezTo>
                  <a:pt x="1390945" y="1203707"/>
                  <a:pt x="1394312" y="1198044"/>
                  <a:pt x="1398703" y="1193481"/>
                </a:cubicBezTo>
                <a:cubicBezTo>
                  <a:pt x="1398009" y="1194202"/>
                  <a:pt x="1394136" y="1195337"/>
                  <a:pt x="1388921" y="1196495"/>
                </a:cubicBezTo>
                <a:cubicBezTo>
                  <a:pt x="1385530" y="1197252"/>
                  <a:pt x="1381599" y="1198008"/>
                  <a:pt x="1377502" y="1198671"/>
                </a:cubicBezTo>
                <a:cubicBezTo>
                  <a:pt x="1376019" y="1198919"/>
                  <a:pt x="1374524" y="1199143"/>
                  <a:pt x="1373029" y="1199356"/>
                </a:cubicBezTo>
                <a:cubicBezTo>
                  <a:pt x="1372993" y="1199356"/>
                  <a:pt x="1372970" y="1199356"/>
                  <a:pt x="1372934" y="1199368"/>
                </a:cubicBezTo>
                <a:cubicBezTo>
                  <a:pt x="1367955" y="1200077"/>
                  <a:pt x="1363117" y="1200562"/>
                  <a:pt x="1359161" y="1200680"/>
                </a:cubicBezTo>
                <a:cubicBezTo>
                  <a:pt x="1354088" y="1200822"/>
                  <a:pt x="1350509" y="1200349"/>
                  <a:pt x="1350333" y="1198812"/>
                </a:cubicBezTo>
                <a:cubicBezTo>
                  <a:pt x="1350180" y="1197429"/>
                  <a:pt x="1353299" y="1196472"/>
                  <a:pt x="1356913" y="1195786"/>
                </a:cubicBezTo>
                <a:cubicBezTo>
                  <a:pt x="1361045" y="1195018"/>
                  <a:pt x="1365824" y="1194604"/>
                  <a:pt x="1367072" y="1194344"/>
                </a:cubicBezTo>
                <a:cubicBezTo>
                  <a:pt x="1367731" y="1194214"/>
                  <a:pt x="1372417" y="1193043"/>
                  <a:pt x="1377996" y="1191672"/>
                </a:cubicBezTo>
                <a:cubicBezTo>
                  <a:pt x="1382222" y="1190632"/>
                  <a:pt x="1386955" y="1189485"/>
                  <a:pt x="1390851" y="1188610"/>
                </a:cubicBezTo>
                <a:cubicBezTo>
                  <a:pt x="1395207" y="1187617"/>
                  <a:pt x="1398515" y="1186943"/>
                  <a:pt x="1398809" y="1187144"/>
                </a:cubicBezTo>
                <a:cubicBezTo>
                  <a:pt x="1396702" y="1185714"/>
                  <a:pt x="1394654" y="1184106"/>
                  <a:pt x="1392593" y="1182439"/>
                </a:cubicBezTo>
                <a:cubicBezTo>
                  <a:pt x="1385707" y="1176895"/>
                  <a:pt x="1378773" y="1170759"/>
                  <a:pt x="1369685" y="1168596"/>
                </a:cubicBezTo>
                <a:cubicBezTo>
                  <a:pt x="1362469" y="1166882"/>
                  <a:pt x="1355135" y="1168927"/>
                  <a:pt x="1347743" y="1169341"/>
                </a:cubicBezTo>
                <a:cubicBezTo>
                  <a:pt x="1344988" y="1169506"/>
                  <a:pt x="1342234" y="1169447"/>
                  <a:pt x="1339467" y="1168868"/>
                </a:cubicBezTo>
                <a:cubicBezTo>
                  <a:pt x="1339126" y="1169022"/>
                  <a:pt x="1338773" y="1169093"/>
                  <a:pt x="1338431" y="1169116"/>
                </a:cubicBezTo>
                <a:cubicBezTo>
                  <a:pt x="1336642" y="1169282"/>
                  <a:pt x="1335123" y="1167792"/>
                  <a:pt x="1335041" y="1166267"/>
                </a:cubicBezTo>
                <a:cubicBezTo>
                  <a:pt x="1335006" y="1165463"/>
                  <a:pt x="1335335" y="1164648"/>
                  <a:pt x="1336324" y="1164080"/>
                </a:cubicBezTo>
                <a:cubicBezTo>
                  <a:pt x="1337737" y="1163288"/>
                  <a:pt x="1339008" y="1162496"/>
                  <a:pt x="1340303" y="1161692"/>
                </a:cubicBezTo>
                <a:cubicBezTo>
                  <a:pt x="1341939" y="1160687"/>
                  <a:pt x="1343493" y="1159671"/>
                  <a:pt x="1344965" y="1158654"/>
                </a:cubicBezTo>
                <a:cubicBezTo>
                  <a:pt x="1345636" y="1158205"/>
                  <a:pt x="1346330" y="1157744"/>
                  <a:pt x="1346966" y="1157283"/>
                </a:cubicBezTo>
                <a:cubicBezTo>
                  <a:pt x="1348673" y="1156053"/>
                  <a:pt x="1350286" y="1154812"/>
                  <a:pt x="1351792" y="1153559"/>
                </a:cubicBezTo>
                <a:cubicBezTo>
                  <a:pt x="1353311" y="1152294"/>
                  <a:pt x="1354735" y="1151017"/>
                  <a:pt x="1356054" y="1149740"/>
                </a:cubicBezTo>
                <a:cubicBezTo>
                  <a:pt x="1371769" y="1134561"/>
                  <a:pt x="1373947" y="1118519"/>
                  <a:pt x="1375701" y="1102158"/>
                </a:cubicBezTo>
                <a:close/>
                <a:moveTo>
                  <a:pt x="1086655" y="834571"/>
                </a:moveTo>
                <a:cubicBezTo>
                  <a:pt x="1085772" y="838669"/>
                  <a:pt x="1085654" y="842288"/>
                  <a:pt x="1086384" y="846377"/>
                </a:cubicBezTo>
                <a:cubicBezTo>
                  <a:pt x="1086643" y="847765"/>
                  <a:pt x="1084877" y="848622"/>
                  <a:pt x="1084100" y="847348"/>
                </a:cubicBezTo>
                <a:cubicBezTo>
                  <a:pt x="1081640" y="843363"/>
                  <a:pt x="1083311" y="838163"/>
                  <a:pt x="1084500" y="834019"/>
                </a:cubicBezTo>
                <a:cubicBezTo>
                  <a:pt x="1084853" y="832798"/>
                  <a:pt x="1086914" y="833330"/>
                  <a:pt x="1086655" y="834571"/>
                </a:cubicBezTo>
                <a:close/>
                <a:moveTo>
                  <a:pt x="1807730" y="1499604"/>
                </a:moveTo>
                <a:cubicBezTo>
                  <a:pt x="1809615" y="1499137"/>
                  <a:pt x="1812717" y="1502855"/>
                  <a:pt x="1813070" y="1511579"/>
                </a:cubicBezTo>
                <a:cubicBezTo>
                  <a:pt x="1813152" y="1513329"/>
                  <a:pt x="1810645" y="1514440"/>
                  <a:pt x="1809692" y="1512738"/>
                </a:cubicBezTo>
                <a:cubicBezTo>
                  <a:pt x="1805177" y="1504723"/>
                  <a:pt x="1805846" y="1500071"/>
                  <a:pt x="1807730" y="1499604"/>
                </a:cubicBezTo>
                <a:close/>
                <a:moveTo>
                  <a:pt x="1819439" y="1510007"/>
                </a:moveTo>
                <a:cubicBezTo>
                  <a:pt x="1821205" y="1511697"/>
                  <a:pt x="1821617" y="1514203"/>
                  <a:pt x="1823135" y="1516095"/>
                </a:cubicBezTo>
                <a:cubicBezTo>
                  <a:pt x="1824571" y="1517904"/>
                  <a:pt x="1822146" y="1520292"/>
                  <a:pt x="1820510" y="1518589"/>
                </a:cubicBezTo>
                <a:cubicBezTo>
                  <a:pt x="1818521" y="1516520"/>
                  <a:pt x="1816119" y="1514487"/>
                  <a:pt x="1816119" y="1511402"/>
                </a:cubicBezTo>
                <a:cubicBezTo>
                  <a:pt x="1816119" y="1509664"/>
                  <a:pt x="1818214" y="1508825"/>
                  <a:pt x="1819439" y="1510007"/>
                </a:cubicBezTo>
                <a:close/>
                <a:moveTo>
                  <a:pt x="1709491" y="1407466"/>
                </a:moveTo>
                <a:cubicBezTo>
                  <a:pt x="1708985" y="1407312"/>
                  <a:pt x="1708514" y="1407217"/>
                  <a:pt x="1708161" y="1407395"/>
                </a:cubicBezTo>
                <a:cubicBezTo>
                  <a:pt x="1707784" y="1407560"/>
                  <a:pt x="1707408" y="1407513"/>
                  <a:pt x="1707019" y="1407466"/>
                </a:cubicBezTo>
                <a:cubicBezTo>
                  <a:pt x="1706854" y="1407832"/>
                  <a:pt x="1706725" y="1408199"/>
                  <a:pt x="1706548" y="1408553"/>
                </a:cubicBezTo>
                <a:cubicBezTo>
                  <a:pt x="1705112" y="1411367"/>
                  <a:pt x="1702817" y="1415079"/>
                  <a:pt x="1699803" y="1416675"/>
                </a:cubicBezTo>
                <a:cubicBezTo>
                  <a:pt x="1699473" y="1420340"/>
                  <a:pt x="1698979" y="1423981"/>
                  <a:pt x="1698284" y="1427574"/>
                </a:cubicBezTo>
                <a:cubicBezTo>
                  <a:pt x="1699874" y="1425848"/>
                  <a:pt x="1701451" y="1424099"/>
                  <a:pt x="1702699" y="1422101"/>
                </a:cubicBezTo>
                <a:cubicBezTo>
                  <a:pt x="1705607" y="1417419"/>
                  <a:pt x="1707855" y="1412655"/>
                  <a:pt x="1709491" y="1407466"/>
                </a:cubicBezTo>
                <a:close/>
                <a:moveTo>
                  <a:pt x="1793953" y="1484448"/>
                </a:moveTo>
                <a:cubicBezTo>
                  <a:pt x="1795742" y="1488585"/>
                  <a:pt x="1796613" y="1493586"/>
                  <a:pt x="1796755" y="1498055"/>
                </a:cubicBezTo>
                <a:cubicBezTo>
                  <a:pt x="1796814" y="1499934"/>
                  <a:pt x="1793883" y="1500785"/>
                  <a:pt x="1793388" y="1498788"/>
                </a:cubicBezTo>
                <a:cubicBezTo>
                  <a:pt x="1792882" y="1496695"/>
                  <a:pt x="1792093" y="1494544"/>
                  <a:pt x="1791928" y="1492392"/>
                </a:cubicBezTo>
                <a:cubicBezTo>
                  <a:pt x="1791729" y="1489969"/>
                  <a:pt x="1790751" y="1487817"/>
                  <a:pt x="1790339" y="1485453"/>
                </a:cubicBezTo>
                <a:cubicBezTo>
                  <a:pt x="1789963" y="1483301"/>
                  <a:pt x="1793106" y="1482486"/>
                  <a:pt x="1793953" y="1484448"/>
                </a:cubicBezTo>
                <a:close/>
                <a:moveTo>
                  <a:pt x="1847739" y="1530836"/>
                </a:moveTo>
                <a:cubicBezTo>
                  <a:pt x="1850211" y="1530352"/>
                  <a:pt x="1851400" y="1534076"/>
                  <a:pt x="1848881" y="1534643"/>
                </a:cubicBezTo>
                <a:cubicBezTo>
                  <a:pt x="1840475" y="1536534"/>
                  <a:pt x="1829680" y="1539064"/>
                  <a:pt x="1821182" y="1536936"/>
                </a:cubicBezTo>
                <a:cubicBezTo>
                  <a:pt x="1819756" y="1536582"/>
                  <a:pt x="1820275" y="1534690"/>
                  <a:pt x="1821393" y="1534383"/>
                </a:cubicBezTo>
                <a:cubicBezTo>
                  <a:pt x="1821417" y="1534383"/>
                  <a:pt x="1838451" y="1532657"/>
                  <a:pt x="1847739" y="1530836"/>
                </a:cubicBezTo>
                <a:close/>
                <a:moveTo>
                  <a:pt x="1238300" y="965766"/>
                </a:moveTo>
                <a:cubicBezTo>
                  <a:pt x="1235969" y="962442"/>
                  <a:pt x="1231943" y="957100"/>
                  <a:pt x="1227658" y="956293"/>
                </a:cubicBezTo>
                <a:cubicBezTo>
                  <a:pt x="1227517" y="956267"/>
                  <a:pt x="1227388" y="956204"/>
                  <a:pt x="1227246" y="956187"/>
                </a:cubicBezTo>
                <a:cubicBezTo>
                  <a:pt x="1226093" y="956052"/>
                  <a:pt x="1225186" y="956432"/>
                  <a:pt x="1224468" y="957182"/>
                </a:cubicBezTo>
                <a:cubicBezTo>
                  <a:pt x="1222326" y="959436"/>
                  <a:pt x="1221925" y="965036"/>
                  <a:pt x="1221949" y="970172"/>
                </a:cubicBezTo>
                <a:cubicBezTo>
                  <a:pt x="1223868" y="967909"/>
                  <a:pt x="1226516" y="965662"/>
                  <a:pt x="1229224" y="962709"/>
                </a:cubicBezTo>
                <a:cubicBezTo>
                  <a:pt x="1229518" y="962385"/>
                  <a:pt x="1229848" y="962166"/>
                  <a:pt x="1230177" y="962034"/>
                </a:cubicBezTo>
                <a:cubicBezTo>
                  <a:pt x="1230848" y="961770"/>
                  <a:pt x="1231555" y="961857"/>
                  <a:pt x="1232179" y="962159"/>
                </a:cubicBezTo>
                <a:cubicBezTo>
                  <a:pt x="1232791" y="962462"/>
                  <a:pt x="1233321" y="962981"/>
                  <a:pt x="1233638" y="963583"/>
                </a:cubicBezTo>
                <a:cubicBezTo>
                  <a:pt x="1233791" y="963884"/>
                  <a:pt x="1233886" y="964206"/>
                  <a:pt x="1233921" y="964531"/>
                </a:cubicBezTo>
                <a:cubicBezTo>
                  <a:pt x="1233944" y="964856"/>
                  <a:pt x="1233897" y="965186"/>
                  <a:pt x="1233768" y="965503"/>
                </a:cubicBezTo>
                <a:cubicBezTo>
                  <a:pt x="1233638" y="965818"/>
                  <a:pt x="1233415" y="966123"/>
                  <a:pt x="1233097" y="966397"/>
                </a:cubicBezTo>
                <a:cubicBezTo>
                  <a:pt x="1231802" y="968057"/>
                  <a:pt x="1230342" y="969540"/>
                  <a:pt x="1228694" y="970842"/>
                </a:cubicBezTo>
                <a:cubicBezTo>
                  <a:pt x="1227270" y="971762"/>
                  <a:pt x="1226399" y="972638"/>
                  <a:pt x="1226046" y="973470"/>
                </a:cubicBezTo>
                <a:cubicBezTo>
                  <a:pt x="1225940" y="973747"/>
                  <a:pt x="1225881" y="974020"/>
                  <a:pt x="1225881" y="974287"/>
                </a:cubicBezTo>
                <a:cubicBezTo>
                  <a:pt x="1225893" y="975358"/>
                  <a:pt x="1226858" y="976350"/>
                  <a:pt x="1228753" y="977265"/>
                </a:cubicBezTo>
                <a:lnTo>
                  <a:pt x="1228753" y="977264"/>
                </a:lnTo>
                <a:cubicBezTo>
                  <a:pt x="1229283" y="975611"/>
                  <a:pt x="1230048" y="974359"/>
                  <a:pt x="1230848" y="973461"/>
                </a:cubicBezTo>
                <a:cubicBezTo>
                  <a:pt x="1230907" y="973389"/>
                  <a:pt x="1230966" y="973277"/>
                  <a:pt x="1231037" y="973210"/>
                </a:cubicBezTo>
                <a:cubicBezTo>
                  <a:pt x="1231143" y="973100"/>
                  <a:pt x="1231249" y="973062"/>
                  <a:pt x="1231355" y="972966"/>
                </a:cubicBezTo>
                <a:cubicBezTo>
                  <a:pt x="1232132" y="972276"/>
                  <a:pt x="1232909" y="971884"/>
                  <a:pt x="1233556" y="971952"/>
                </a:cubicBezTo>
                <a:cubicBezTo>
                  <a:pt x="1233827" y="971982"/>
                  <a:pt x="1234074" y="972085"/>
                  <a:pt x="1234286" y="972261"/>
                </a:cubicBezTo>
                <a:cubicBezTo>
                  <a:pt x="1234910" y="972792"/>
                  <a:pt x="1235204" y="973996"/>
                  <a:pt x="1234816" y="975945"/>
                </a:cubicBezTo>
                <a:cubicBezTo>
                  <a:pt x="1234651" y="976810"/>
                  <a:pt x="1234345" y="977823"/>
                  <a:pt x="1233886" y="978989"/>
                </a:cubicBezTo>
                <a:cubicBezTo>
                  <a:pt x="1235463" y="979391"/>
                  <a:pt x="1237170" y="979781"/>
                  <a:pt x="1239206" y="980145"/>
                </a:cubicBezTo>
                <a:cubicBezTo>
                  <a:pt x="1239265" y="980075"/>
                  <a:pt x="1239359" y="980042"/>
                  <a:pt x="1239418" y="979981"/>
                </a:cubicBezTo>
                <a:cubicBezTo>
                  <a:pt x="1239819" y="979588"/>
                  <a:pt x="1240360" y="979336"/>
                  <a:pt x="1240949" y="979230"/>
                </a:cubicBezTo>
                <a:cubicBezTo>
                  <a:pt x="1241172" y="974524"/>
                  <a:pt x="1241172" y="969849"/>
                  <a:pt x="1238300" y="965766"/>
                </a:cubicBezTo>
                <a:close/>
                <a:moveTo>
                  <a:pt x="1508452" y="1213128"/>
                </a:moveTo>
                <a:cubicBezTo>
                  <a:pt x="1508405" y="1213069"/>
                  <a:pt x="1508322" y="1213046"/>
                  <a:pt x="1508287" y="1212987"/>
                </a:cubicBezTo>
                <a:cubicBezTo>
                  <a:pt x="1505497" y="1216427"/>
                  <a:pt x="1484249" y="1239101"/>
                  <a:pt x="1434807" y="1301980"/>
                </a:cubicBezTo>
                <a:cubicBezTo>
                  <a:pt x="1435466" y="1301779"/>
                  <a:pt x="1436161" y="1301602"/>
                  <a:pt x="1436832" y="1301425"/>
                </a:cubicBezTo>
                <a:cubicBezTo>
                  <a:pt x="1460223" y="1271599"/>
                  <a:pt x="1484178" y="1242234"/>
                  <a:pt x="1508452" y="1213128"/>
                </a:cubicBezTo>
                <a:close/>
                <a:moveTo>
                  <a:pt x="1056133" y="795022"/>
                </a:moveTo>
                <a:cubicBezTo>
                  <a:pt x="1055772" y="799413"/>
                  <a:pt x="1045641" y="798161"/>
                  <a:pt x="1046762" y="795752"/>
                </a:cubicBezTo>
                <a:cubicBezTo>
                  <a:pt x="1046674" y="795202"/>
                  <a:pt x="1046939" y="794636"/>
                  <a:pt x="1047658" y="794615"/>
                </a:cubicBezTo>
                <a:cubicBezTo>
                  <a:pt x="1051337" y="794519"/>
                  <a:pt x="1056498" y="790678"/>
                  <a:pt x="1056133" y="795022"/>
                </a:cubicBezTo>
                <a:close/>
                <a:moveTo>
                  <a:pt x="1693423" y="1381824"/>
                </a:moveTo>
                <a:cubicBezTo>
                  <a:pt x="1693199" y="1382770"/>
                  <a:pt x="1692952" y="1383716"/>
                  <a:pt x="1692681" y="1384650"/>
                </a:cubicBezTo>
                <a:cubicBezTo>
                  <a:pt x="1692375" y="1385666"/>
                  <a:pt x="1690915" y="1385938"/>
                  <a:pt x="1690162" y="1385300"/>
                </a:cubicBezTo>
                <a:cubicBezTo>
                  <a:pt x="1690103" y="1385253"/>
                  <a:pt x="1690056" y="1385217"/>
                  <a:pt x="1690009" y="1385170"/>
                </a:cubicBezTo>
                <a:cubicBezTo>
                  <a:pt x="1689279" y="1387073"/>
                  <a:pt x="1688667" y="1389012"/>
                  <a:pt x="1688479" y="1391069"/>
                </a:cubicBezTo>
                <a:cubicBezTo>
                  <a:pt x="1688279" y="1393197"/>
                  <a:pt x="1688467" y="1394946"/>
                  <a:pt x="1688078" y="1396826"/>
                </a:cubicBezTo>
                <a:cubicBezTo>
                  <a:pt x="1688620" y="1399048"/>
                  <a:pt x="1688726" y="1401472"/>
                  <a:pt x="1688948" y="1403624"/>
                </a:cubicBezTo>
                <a:cubicBezTo>
                  <a:pt x="1689244" y="1406437"/>
                  <a:pt x="1690409" y="1410303"/>
                  <a:pt x="1688208" y="1412502"/>
                </a:cubicBezTo>
                <a:cubicBezTo>
                  <a:pt x="1687925" y="1412785"/>
                  <a:pt x="1687395" y="1412809"/>
                  <a:pt x="1687078" y="1412573"/>
                </a:cubicBezTo>
                <a:cubicBezTo>
                  <a:pt x="1684770" y="1410906"/>
                  <a:pt x="1685088" y="1407655"/>
                  <a:pt x="1684888" y="1405054"/>
                </a:cubicBezTo>
                <a:lnTo>
                  <a:pt x="1684506" y="1400608"/>
                </a:lnTo>
                <a:lnTo>
                  <a:pt x="1684511" y="1400538"/>
                </a:lnTo>
                <a:lnTo>
                  <a:pt x="1684500" y="1400538"/>
                </a:lnTo>
                <a:lnTo>
                  <a:pt x="1684506" y="1400608"/>
                </a:lnTo>
                <a:lnTo>
                  <a:pt x="1683970" y="1407962"/>
                </a:lnTo>
                <a:cubicBezTo>
                  <a:pt x="1684017" y="1408553"/>
                  <a:pt x="1684394" y="1410929"/>
                  <a:pt x="1683982" y="1412431"/>
                </a:cubicBezTo>
                <a:cubicBezTo>
                  <a:pt x="1684606" y="1414299"/>
                  <a:pt x="1684994" y="1416273"/>
                  <a:pt x="1685230" y="1418034"/>
                </a:cubicBezTo>
                <a:cubicBezTo>
                  <a:pt x="1685418" y="1419394"/>
                  <a:pt x="1685512" y="1420765"/>
                  <a:pt x="1685630" y="1422125"/>
                </a:cubicBezTo>
                <a:cubicBezTo>
                  <a:pt x="1687360" y="1424418"/>
                  <a:pt x="1689032" y="1426853"/>
                  <a:pt x="1690574" y="1429395"/>
                </a:cubicBezTo>
                <a:cubicBezTo>
                  <a:pt x="1694070" y="1414748"/>
                  <a:pt x="1695624" y="1400042"/>
                  <a:pt x="1693811" y="1384401"/>
                </a:cubicBezTo>
                <a:cubicBezTo>
                  <a:pt x="1693741" y="1383869"/>
                  <a:pt x="1693693" y="1383337"/>
                  <a:pt x="1693611" y="1382806"/>
                </a:cubicBezTo>
                <a:cubicBezTo>
                  <a:pt x="1693564" y="1382475"/>
                  <a:pt x="1693482" y="1382155"/>
                  <a:pt x="1693423" y="1381824"/>
                </a:cubicBezTo>
                <a:close/>
                <a:moveTo>
                  <a:pt x="1859052" y="1529829"/>
                </a:moveTo>
                <a:cubicBezTo>
                  <a:pt x="1859266" y="1530896"/>
                  <a:pt x="1858768" y="1532113"/>
                  <a:pt x="1857297" y="1532243"/>
                </a:cubicBezTo>
                <a:cubicBezTo>
                  <a:pt x="1851682" y="1532740"/>
                  <a:pt x="1850799" y="1531298"/>
                  <a:pt x="1852153" y="1530399"/>
                </a:cubicBezTo>
                <a:cubicBezTo>
                  <a:pt x="1853553" y="1529477"/>
                  <a:pt x="1854954" y="1528862"/>
                  <a:pt x="1856543" y="1528319"/>
                </a:cubicBezTo>
                <a:cubicBezTo>
                  <a:pt x="1857914" y="1527846"/>
                  <a:pt x="1858839" y="1528762"/>
                  <a:pt x="1859052" y="1529829"/>
                </a:cubicBezTo>
                <a:close/>
                <a:moveTo>
                  <a:pt x="1040319" y="773450"/>
                </a:moveTo>
                <a:cubicBezTo>
                  <a:pt x="1040226" y="773649"/>
                  <a:pt x="1040171" y="773899"/>
                  <a:pt x="1040087" y="774109"/>
                </a:cubicBezTo>
                <a:cubicBezTo>
                  <a:pt x="1040121" y="774088"/>
                  <a:pt x="1040154" y="774064"/>
                  <a:pt x="1040187" y="774042"/>
                </a:cubicBezTo>
                <a:cubicBezTo>
                  <a:pt x="1040233" y="773848"/>
                  <a:pt x="1040273" y="773646"/>
                  <a:pt x="1040319" y="773452"/>
                </a:cubicBezTo>
                <a:close/>
                <a:moveTo>
                  <a:pt x="1114472" y="841438"/>
                </a:moveTo>
                <a:cubicBezTo>
                  <a:pt x="1110317" y="849085"/>
                  <a:pt x="1110999" y="854828"/>
                  <a:pt x="1091246" y="869112"/>
                </a:cubicBezTo>
                <a:cubicBezTo>
                  <a:pt x="1089610" y="870307"/>
                  <a:pt x="1087703" y="871285"/>
                  <a:pt x="1086161" y="872591"/>
                </a:cubicBezTo>
                <a:cubicBezTo>
                  <a:pt x="1084654" y="873872"/>
                  <a:pt x="1083618" y="875949"/>
                  <a:pt x="1081558" y="876458"/>
                </a:cubicBezTo>
                <a:cubicBezTo>
                  <a:pt x="1079934" y="876863"/>
                  <a:pt x="1077944" y="875800"/>
                  <a:pt x="1078427" y="873764"/>
                </a:cubicBezTo>
                <a:cubicBezTo>
                  <a:pt x="1080557" y="864869"/>
                  <a:pt x="1073883" y="859399"/>
                  <a:pt x="1067903" y="852954"/>
                </a:cubicBezTo>
                <a:cubicBezTo>
                  <a:pt x="1067867" y="853087"/>
                  <a:pt x="1067856" y="853210"/>
                  <a:pt x="1067856" y="853329"/>
                </a:cubicBezTo>
                <a:cubicBezTo>
                  <a:pt x="1067832" y="853997"/>
                  <a:pt x="1068256" y="854441"/>
                  <a:pt x="1068503" y="854936"/>
                </a:cubicBezTo>
                <a:cubicBezTo>
                  <a:pt x="1068797" y="855512"/>
                  <a:pt x="1068821" y="856175"/>
                  <a:pt x="1067655" y="857353"/>
                </a:cubicBezTo>
                <a:cubicBezTo>
                  <a:pt x="1067655" y="857354"/>
                  <a:pt x="1067644" y="857355"/>
                  <a:pt x="1067644" y="857356"/>
                </a:cubicBezTo>
                <a:cubicBezTo>
                  <a:pt x="1067397" y="857634"/>
                  <a:pt x="1067090" y="857876"/>
                  <a:pt x="1066808" y="858119"/>
                </a:cubicBezTo>
                <a:cubicBezTo>
                  <a:pt x="1066408" y="858450"/>
                  <a:pt x="1065949" y="858803"/>
                  <a:pt x="1065384" y="859210"/>
                </a:cubicBezTo>
                <a:cubicBezTo>
                  <a:pt x="1064077" y="860138"/>
                  <a:pt x="1061522" y="863676"/>
                  <a:pt x="1058139" y="867544"/>
                </a:cubicBezTo>
                <a:cubicBezTo>
                  <a:pt x="1054812" y="871353"/>
                  <a:pt x="1050683" y="875454"/>
                  <a:pt x="1046098" y="877756"/>
                </a:cubicBezTo>
                <a:cubicBezTo>
                  <a:pt x="1043906" y="878856"/>
                  <a:pt x="1041614" y="879494"/>
                  <a:pt x="1039261" y="879520"/>
                </a:cubicBezTo>
                <a:cubicBezTo>
                  <a:pt x="1038670" y="881600"/>
                  <a:pt x="1037012" y="883576"/>
                  <a:pt x="1035713" y="885011"/>
                </a:cubicBezTo>
                <a:cubicBezTo>
                  <a:pt x="1028093" y="893421"/>
                  <a:pt x="1029040" y="898154"/>
                  <a:pt x="1027903" y="902380"/>
                </a:cubicBezTo>
                <a:cubicBezTo>
                  <a:pt x="1025007" y="913124"/>
                  <a:pt x="1027302" y="912360"/>
                  <a:pt x="1026721" y="916979"/>
                </a:cubicBezTo>
                <a:cubicBezTo>
                  <a:pt x="1026268" y="920563"/>
                  <a:pt x="1024613" y="929653"/>
                  <a:pt x="1024393" y="933338"/>
                </a:cubicBezTo>
                <a:lnTo>
                  <a:pt x="1024393" y="933340"/>
                </a:lnTo>
                <a:cubicBezTo>
                  <a:pt x="1023431" y="949700"/>
                  <a:pt x="1031640" y="939917"/>
                  <a:pt x="1041836" y="932909"/>
                </a:cubicBezTo>
                <a:cubicBezTo>
                  <a:pt x="1059086" y="921071"/>
                  <a:pt x="1059957" y="927175"/>
                  <a:pt x="1071199" y="914900"/>
                </a:cubicBezTo>
                <a:cubicBezTo>
                  <a:pt x="1073506" y="912380"/>
                  <a:pt x="1075731" y="911155"/>
                  <a:pt x="1077744" y="910848"/>
                </a:cubicBezTo>
                <a:cubicBezTo>
                  <a:pt x="1077626" y="910448"/>
                  <a:pt x="1077438" y="910136"/>
                  <a:pt x="1077355" y="909696"/>
                </a:cubicBezTo>
                <a:cubicBezTo>
                  <a:pt x="1077120" y="908438"/>
                  <a:pt x="1077026" y="907015"/>
                  <a:pt x="1077108" y="905409"/>
                </a:cubicBezTo>
                <a:cubicBezTo>
                  <a:pt x="1077438" y="899507"/>
                  <a:pt x="1079274" y="900118"/>
                  <a:pt x="1080569" y="896053"/>
                </a:cubicBezTo>
                <a:cubicBezTo>
                  <a:pt x="1081888" y="891955"/>
                  <a:pt x="1080922" y="890636"/>
                  <a:pt x="1085996" y="885350"/>
                </a:cubicBezTo>
                <a:cubicBezTo>
                  <a:pt x="1086796" y="884513"/>
                  <a:pt x="1097521" y="874737"/>
                  <a:pt x="1098639" y="875017"/>
                </a:cubicBezTo>
                <a:cubicBezTo>
                  <a:pt x="1099016" y="875111"/>
                  <a:pt x="1100511" y="876241"/>
                  <a:pt x="1099710" y="876733"/>
                </a:cubicBezTo>
                <a:cubicBezTo>
                  <a:pt x="1101335" y="875743"/>
                  <a:pt x="1104843" y="872816"/>
                  <a:pt x="1107715" y="871101"/>
                </a:cubicBezTo>
                <a:cubicBezTo>
                  <a:pt x="1108457" y="870655"/>
                  <a:pt x="1109151" y="870300"/>
                  <a:pt x="1109763" y="870081"/>
                </a:cubicBezTo>
                <a:cubicBezTo>
                  <a:pt x="1113083" y="860967"/>
                  <a:pt x="1115355" y="850905"/>
                  <a:pt x="1114472" y="841438"/>
                </a:cubicBezTo>
                <a:close/>
                <a:moveTo>
                  <a:pt x="1146397" y="870867"/>
                </a:moveTo>
                <a:cubicBezTo>
                  <a:pt x="1142360" y="871092"/>
                  <a:pt x="1131117" y="877654"/>
                  <a:pt x="1123336" y="892346"/>
                </a:cubicBezTo>
                <a:lnTo>
                  <a:pt x="1123336" y="892347"/>
                </a:lnTo>
                <a:cubicBezTo>
                  <a:pt x="1127810" y="889761"/>
                  <a:pt x="1132212" y="889101"/>
                  <a:pt x="1136580" y="889695"/>
                </a:cubicBezTo>
                <a:cubicBezTo>
                  <a:pt x="1136580" y="889695"/>
                  <a:pt x="1140700" y="884213"/>
                  <a:pt x="1144114" y="878560"/>
                </a:cubicBezTo>
                <a:cubicBezTo>
                  <a:pt x="1144714" y="877580"/>
                  <a:pt x="1145291" y="876597"/>
                  <a:pt x="1145809" y="875634"/>
                </a:cubicBezTo>
                <a:cubicBezTo>
                  <a:pt x="1145915" y="875442"/>
                  <a:pt x="1146091" y="875153"/>
                  <a:pt x="1146268" y="874832"/>
                </a:cubicBezTo>
                <a:cubicBezTo>
                  <a:pt x="1146256" y="873479"/>
                  <a:pt x="1146303" y="872124"/>
                  <a:pt x="1146397" y="870885"/>
                </a:cubicBezTo>
                <a:cubicBezTo>
                  <a:pt x="1146397" y="870879"/>
                  <a:pt x="1146397" y="870873"/>
                  <a:pt x="1146397" y="870867"/>
                </a:cubicBezTo>
                <a:close/>
                <a:moveTo>
                  <a:pt x="1516622" y="1211615"/>
                </a:moveTo>
                <a:cubicBezTo>
                  <a:pt x="1516363" y="1211722"/>
                  <a:pt x="1516080" y="1211769"/>
                  <a:pt x="1515821" y="1211864"/>
                </a:cubicBezTo>
                <a:cubicBezTo>
                  <a:pt x="1512360" y="1216143"/>
                  <a:pt x="1488899" y="1243510"/>
                  <a:pt x="1444637" y="1299557"/>
                </a:cubicBezTo>
                <a:cubicBezTo>
                  <a:pt x="1446956" y="1299108"/>
                  <a:pt x="1449334" y="1298729"/>
                  <a:pt x="1451735" y="1298434"/>
                </a:cubicBezTo>
                <a:cubicBezTo>
                  <a:pt x="1452206" y="1297867"/>
                  <a:pt x="1452689" y="1297287"/>
                  <a:pt x="1453160" y="1296720"/>
                </a:cubicBezTo>
                <a:cubicBezTo>
                  <a:pt x="1454666" y="1294899"/>
                  <a:pt x="1457233" y="1296141"/>
                  <a:pt x="1457562" y="1297914"/>
                </a:cubicBezTo>
                <a:cubicBezTo>
                  <a:pt x="1459987" y="1297760"/>
                  <a:pt x="1462412" y="1297736"/>
                  <a:pt x="1464837" y="1297807"/>
                </a:cubicBezTo>
                <a:cubicBezTo>
                  <a:pt x="1488134" y="1269908"/>
                  <a:pt x="1508417" y="1246690"/>
                  <a:pt x="1518270" y="1236642"/>
                </a:cubicBezTo>
                <a:cubicBezTo>
                  <a:pt x="1517528" y="1235755"/>
                  <a:pt x="1517787" y="1234124"/>
                  <a:pt x="1518058" y="1232989"/>
                </a:cubicBezTo>
                <a:cubicBezTo>
                  <a:pt x="1517351" y="1232776"/>
                  <a:pt x="1517293" y="1232682"/>
                  <a:pt x="1516527" y="1232114"/>
                </a:cubicBezTo>
                <a:cubicBezTo>
                  <a:pt x="1473101" y="1281765"/>
                  <a:pt x="1455502" y="1304262"/>
                  <a:pt x="1457774" y="1292358"/>
                </a:cubicBezTo>
                <a:cubicBezTo>
                  <a:pt x="1455820" y="1294202"/>
                  <a:pt x="1452241" y="1291837"/>
                  <a:pt x="1453984" y="1289426"/>
                </a:cubicBezTo>
                <a:cubicBezTo>
                  <a:pt x="1454678" y="1288468"/>
                  <a:pt x="1455361" y="1287499"/>
                  <a:pt x="1456055" y="1286530"/>
                </a:cubicBezTo>
                <a:cubicBezTo>
                  <a:pt x="1457809" y="1284106"/>
                  <a:pt x="1461176" y="1286730"/>
                  <a:pt x="1460046" y="1289189"/>
                </a:cubicBezTo>
                <a:cubicBezTo>
                  <a:pt x="1461070" y="1288019"/>
                  <a:pt x="1516009" y="1224714"/>
                  <a:pt x="1517540" y="1224513"/>
                </a:cubicBezTo>
                <a:cubicBezTo>
                  <a:pt x="1519282" y="1220753"/>
                  <a:pt x="1519306" y="1220659"/>
                  <a:pt x="1520824" y="1217242"/>
                </a:cubicBezTo>
                <a:cubicBezTo>
                  <a:pt x="1519941" y="1217467"/>
                  <a:pt x="1519612" y="1217278"/>
                  <a:pt x="1518729" y="1216947"/>
                </a:cubicBezTo>
                <a:cubicBezTo>
                  <a:pt x="1507263" y="1231275"/>
                  <a:pt x="1495644" y="1245461"/>
                  <a:pt x="1483884" y="1259540"/>
                </a:cubicBezTo>
                <a:cubicBezTo>
                  <a:pt x="1481871" y="1261952"/>
                  <a:pt x="1477822" y="1259186"/>
                  <a:pt x="1479846" y="1256774"/>
                </a:cubicBezTo>
                <a:cubicBezTo>
                  <a:pt x="1479999" y="1256585"/>
                  <a:pt x="1516398" y="1212301"/>
                  <a:pt x="1516622" y="1212206"/>
                </a:cubicBezTo>
                <a:cubicBezTo>
                  <a:pt x="1516622" y="1211994"/>
                  <a:pt x="1516622" y="1211793"/>
                  <a:pt x="1516622" y="1211615"/>
                </a:cubicBezTo>
                <a:close/>
                <a:moveTo>
                  <a:pt x="1700356" y="1379732"/>
                </a:moveTo>
                <a:cubicBezTo>
                  <a:pt x="1700109" y="1379803"/>
                  <a:pt x="1699933" y="1379957"/>
                  <a:pt x="1699638" y="1379992"/>
                </a:cubicBezTo>
                <a:cubicBezTo>
                  <a:pt x="1698850" y="1380075"/>
                  <a:pt x="1698190" y="1379744"/>
                  <a:pt x="1697825" y="1379034"/>
                </a:cubicBezTo>
                <a:cubicBezTo>
                  <a:pt x="1697778" y="1378928"/>
                  <a:pt x="1697708" y="1378845"/>
                  <a:pt x="1697649" y="1378739"/>
                </a:cubicBezTo>
                <a:cubicBezTo>
                  <a:pt x="1699650" y="1388917"/>
                  <a:pt x="1700651" y="1399663"/>
                  <a:pt x="1700227" y="1410409"/>
                </a:cubicBezTo>
                <a:cubicBezTo>
                  <a:pt x="1700639" y="1409818"/>
                  <a:pt x="1701051" y="1409133"/>
                  <a:pt x="1701475" y="1408222"/>
                </a:cubicBezTo>
                <a:cubicBezTo>
                  <a:pt x="1702699" y="1405621"/>
                  <a:pt x="1703582" y="1402855"/>
                  <a:pt x="1703770" y="1399959"/>
                </a:cubicBezTo>
                <a:cubicBezTo>
                  <a:pt x="1703911" y="1397748"/>
                  <a:pt x="1703900" y="1395549"/>
                  <a:pt x="1703817" y="1393339"/>
                </a:cubicBezTo>
                <a:cubicBezTo>
                  <a:pt x="1703323" y="1393611"/>
                  <a:pt x="1702758" y="1393835"/>
                  <a:pt x="1702075" y="1394012"/>
                </a:cubicBezTo>
                <a:cubicBezTo>
                  <a:pt x="1701486" y="1394166"/>
                  <a:pt x="1700780" y="1393646"/>
                  <a:pt x="1700721" y="1393043"/>
                </a:cubicBezTo>
                <a:cubicBezTo>
                  <a:pt x="1700557" y="1391282"/>
                  <a:pt x="1700815" y="1390182"/>
                  <a:pt x="1701439" y="1389213"/>
                </a:cubicBezTo>
                <a:cubicBezTo>
                  <a:pt x="1701121" y="1388220"/>
                  <a:pt x="1701322" y="1387310"/>
                  <a:pt x="1701263" y="1385844"/>
                </a:cubicBezTo>
                <a:cubicBezTo>
                  <a:pt x="1701180" y="1383739"/>
                  <a:pt x="1700839" y="1381730"/>
                  <a:pt x="1700356" y="1379732"/>
                </a:cubicBezTo>
                <a:close/>
                <a:moveTo>
                  <a:pt x="1834060" y="1501602"/>
                </a:moveTo>
                <a:cubicBezTo>
                  <a:pt x="1835355" y="1502666"/>
                  <a:pt x="1834719" y="1505078"/>
                  <a:pt x="1832860" y="1504817"/>
                </a:cubicBezTo>
                <a:cubicBezTo>
                  <a:pt x="1830105" y="1504439"/>
                  <a:pt x="1827315" y="1503765"/>
                  <a:pt x="1825443" y="1501626"/>
                </a:cubicBezTo>
                <a:cubicBezTo>
                  <a:pt x="1824478" y="1500514"/>
                  <a:pt x="1825431" y="1498516"/>
                  <a:pt x="1826856" y="1498469"/>
                </a:cubicBezTo>
                <a:cubicBezTo>
                  <a:pt x="1829564" y="1498363"/>
                  <a:pt x="1832000" y="1499912"/>
                  <a:pt x="1834060" y="1501602"/>
                </a:cubicBezTo>
                <a:close/>
                <a:moveTo>
                  <a:pt x="1529464" y="1218554"/>
                </a:moveTo>
                <a:cubicBezTo>
                  <a:pt x="1529664" y="1219973"/>
                  <a:pt x="1529358" y="1221108"/>
                  <a:pt x="1528828" y="1222432"/>
                </a:cubicBezTo>
                <a:cubicBezTo>
                  <a:pt x="1527392" y="1226049"/>
                  <a:pt x="1523049" y="1222444"/>
                  <a:pt x="1525297" y="1220316"/>
                </a:cubicBezTo>
                <a:lnTo>
                  <a:pt x="1525226" y="1220292"/>
                </a:lnTo>
                <a:cubicBezTo>
                  <a:pt x="1526309" y="1219216"/>
                  <a:pt x="1527239" y="1218436"/>
                  <a:pt x="1528723" y="1218034"/>
                </a:cubicBezTo>
                <a:cubicBezTo>
                  <a:pt x="1529099" y="1217928"/>
                  <a:pt x="1529417" y="1218188"/>
                  <a:pt x="1529464" y="1218554"/>
                </a:cubicBezTo>
                <a:close/>
                <a:moveTo>
                  <a:pt x="1090505" y="812371"/>
                </a:moveTo>
                <a:cubicBezTo>
                  <a:pt x="1088421" y="811443"/>
                  <a:pt x="1086149" y="810560"/>
                  <a:pt x="1084054" y="809482"/>
                </a:cubicBezTo>
                <a:cubicBezTo>
                  <a:pt x="1081829" y="809237"/>
                  <a:pt x="1079592" y="809002"/>
                  <a:pt x="1077344" y="808756"/>
                </a:cubicBezTo>
                <a:cubicBezTo>
                  <a:pt x="1072223" y="811853"/>
                  <a:pt x="1060769" y="807801"/>
                  <a:pt x="1055263" y="814036"/>
                </a:cubicBezTo>
                <a:cubicBezTo>
                  <a:pt x="1054734" y="814545"/>
                  <a:pt x="1053473" y="814179"/>
                  <a:pt x="1052772" y="813941"/>
                </a:cubicBezTo>
                <a:cubicBezTo>
                  <a:pt x="1050173" y="814266"/>
                  <a:pt x="1050670" y="810509"/>
                  <a:pt x="1048012" y="812321"/>
                </a:cubicBezTo>
                <a:cubicBezTo>
                  <a:pt x="1047041" y="813884"/>
                  <a:pt x="1045635" y="815303"/>
                  <a:pt x="1044100" y="816559"/>
                </a:cubicBezTo>
                <a:lnTo>
                  <a:pt x="1043815" y="816819"/>
                </a:lnTo>
                <a:lnTo>
                  <a:pt x="1043814" y="816818"/>
                </a:lnTo>
                <a:lnTo>
                  <a:pt x="1043814" y="816820"/>
                </a:lnTo>
                <a:lnTo>
                  <a:pt x="1043815" y="816819"/>
                </a:lnTo>
                <a:lnTo>
                  <a:pt x="1044054" y="816908"/>
                </a:lnTo>
                <a:cubicBezTo>
                  <a:pt x="1045215" y="817280"/>
                  <a:pt x="1046214" y="818025"/>
                  <a:pt x="1046838" y="819611"/>
                </a:cubicBezTo>
                <a:cubicBezTo>
                  <a:pt x="1048564" y="823979"/>
                  <a:pt x="1053501" y="825743"/>
                  <a:pt x="1057549" y="822917"/>
                </a:cubicBezTo>
                <a:cubicBezTo>
                  <a:pt x="1059275" y="821713"/>
                  <a:pt x="1060675" y="820260"/>
                  <a:pt x="1062276" y="819041"/>
                </a:cubicBezTo>
                <a:cubicBezTo>
                  <a:pt x="1063735" y="816231"/>
                  <a:pt x="1067138" y="816337"/>
                  <a:pt x="1069362" y="817479"/>
                </a:cubicBezTo>
                <a:cubicBezTo>
                  <a:pt x="1070622" y="818124"/>
                  <a:pt x="1071505" y="819088"/>
                  <a:pt x="1071434" y="820063"/>
                </a:cubicBezTo>
                <a:cubicBezTo>
                  <a:pt x="1071999" y="820237"/>
                  <a:pt x="1072494" y="820301"/>
                  <a:pt x="1073023" y="820421"/>
                </a:cubicBezTo>
                <a:cubicBezTo>
                  <a:pt x="1081040" y="822224"/>
                  <a:pt x="1085725" y="817965"/>
                  <a:pt x="1091552" y="813829"/>
                </a:cubicBezTo>
                <a:cubicBezTo>
                  <a:pt x="1091223" y="813322"/>
                  <a:pt x="1090858" y="812849"/>
                  <a:pt x="1090505" y="812371"/>
                </a:cubicBezTo>
                <a:close/>
                <a:moveTo>
                  <a:pt x="1825390" y="1490167"/>
                </a:moveTo>
                <a:cubicBezTo>
                  <a:pt x="1827108" y="1490574"/>
                  <a:pt x="1828444" y="1491582"/>
                  <a:pt x="1828056" y="1493586"/>
                </a:cubicBezTo>
                <a:cubicBezTo>
                  <a:pt x="1827833" y="1494721"/>
                  <a:pt x="1826479" y="1495821"/>
                  <a:pt x="1825349" y="1494958"/>
                </a:cubicBezTo>
                <a:cubicBezTo>
                  <a:pt x="1823430" y="1495017"/>
                  <a:pt x="1821829" y="1495088"/>
                  <a:pt x="1819981" y="1494166"/>
                </a:cubicBezTo>
                <a:cubicBezTo>
                  <a:pt x="1818274" y="1493315"/>
                  <a:pt x="1818839" y="1490891"/>
                  <a:pt x="1820428" y="1490347"/>
                </a:cubicBezTo>
                <a:cubicBezTo>
                  <a:pt x="1821570" y="1489951"/>
                  <a:pt x="1823671" y="1489759"/>
                  <a:pt x="1825390" y="1490167"/>
                </a:cubicBezTo>
                <a:close/>
                <a:moveTo>
                  <a:pt x="1170906" y="885488"/>
                </a:moveTo>
                <a:cubicBezTo>
                  <a:pt x="1165774" y="887988"/>
                  <a:pt x="1162513" y="894489"/>
                  <a:pt x="1156757" y="895007"/>
                </a:cubicBezTo>
                <a:cubicBezTo>
                  <a:pt x="1155909" y="895083"/>
                  <a:pt x="1155438" y="893779"/>
                  <a:pt x="1156097" y="893274"/>
                </a:cubicBezTo>
                <a:cubicBezTo>
                  <a:pt x="1163855" y="887308"/>
                  <a:pt x="1162030" y="888105"/>
                  <a:pt x="1165315" y="885388"/>
                </a:cubicBezTo>
                <a:cubicBezTo>
                  <a:pt x="1161265" y="886340"/>
                  <a:pt x="1157569" y="888568"/>
                  <a:pt x="1154143" y="891006"/>
                </a:cubicBezTo>
                <a:cubicBezTo>
                  <a:pt x="1153178" y="891690"/>
                  <a:pt x="1152224" y="890167"/>
                  <a:pt x="1152978" y="889392"/>
                </a:cubicBezTo>
                <a:cubicBezTo>
                  <a:pt x="1156709" y="885516"/>
                  <a:pt x="1161595" y="883085"/>
                  <a:pt x="1166810" y="882441"/>
                </a:cubicBezTo>
                <a:cubicBezTo>
                  <a:pt x="1161277" y="878946"/>
                  <a:pt x="1154261" y="884942"/>
                  <a:pt x="1149034" y="886454"/>
                </a:cubicBezTo>
                <a:cubicBezTo>
                  <a:pt x="1147751" y="886827"/>
                  <a:pt x="1147115" y="886424"/>
                  <a:pt x="1147327" y="885611"/>
                </a:cubicBezTo>
                <a:cubicBezTo>
                  <a:pt x="1147575" y="884712"/>
                  <a:pt x="1148881" y="883304"/>
                  <a:pt x="1151683" y="881794"/>
                </a:cubicBezTo>
                <a:cubicBezTo>
                  <a:pt x="1153413" y="880859"/>
                  <a:pt x="1155697" y="879893"/>
                  <a:pt x="1158640" y="879001"/>
                </a:cubicBezTo>
                <a:cubicBezTo>
                  <a:pt x="1159335" y="878791"/>
                  <a:pt x="1160041" y="878653"/>
                  <a:pt x="1160747" y="878560"/>
                </a:cubicBezTo>
                <a:cubicBezTo>
                  <a:pt x="1160806" y="878553"/>
                  <a:pt x="1160865" y="878540"/>
                  <a:pt x="1160936" y="878532"/>
                </a:cubicBezTo>
                <a:cubicBezTo>
                  <a:pt x="1161654" y="878447"/>
                  <a:pt x="1162383" y="878412"/>
                  <a:pt x="1163102" y="878427"/>
                </a:cubicBezTo>
                <a:cubicBezTo>
                  <a:pt x="1160665" y="877678"/>
                  <a:pt x="1158051" y="877586"/>
                  <a:pt x="1155379" y="877810"/>
                </a:cubicBezTo>
                <a:cubicBezTo>
                  <a:pt x="1153225" y="880101"/>
                  <a:pt x="1151141" y="882033"/>
                  <a:pt x="1149152" y="882027"/>
                </a:cubicBezTo>
                <a:cubicBezTo>
                  <a:pt x="1148022" y="883682"/>
                  <a:pt x="1147245" y="882593"/>
                  <a:pt x="1146774" y="880384"/>
                </a:cubicBezTo>
                <a:cubicBezTo>
                  <a:pt x="1144902" y="884322"/>
                  <a:pt x="1142783" y="888187"/>
                  <a:pt x="1139252" y="890218"/>
                </a:cubicBezTo>
                <a:cubicBezTo>
                  <a:pt x="1145020" y="891647"/>
                  <a:pt x="1150741" y="895016"/>
                  <a:pt x="1156450" y="898736"/>
                </a:cubicBezTo>
                <a:lnTo>
                  <a:pt x="1156450" y="898735"/>
                </a:lnTo>
                <a:cubicBezTo>
                  <a:pt x="1163102" y="895849"/>
                  <a:pt x="1167233" y="891630"/>
                  <a:pt x="1170906" y="885488"/>
                </a:cubicBezTo>
                <a:close/>
                <a:moveTo>
                  <a:pt x="1047170" y="769931"/>
                </a:moveTo>
                <a:lnTo>
                  <a:pt x="1047168" y="769932"/>
                </a:lnTo>
                <a:lnTo>
                  <a:pt x="1044828" y="769100"/>
                </a:lnTo>
                <a:cubicBezTo>
                  <a:pt x="1044932" y="769746"/>
                  <a:pt x="1045030" y="770396"/>
                  <a:pt x="1045137" y="771040"/>
                </a:cubicBezTo>
                <a:lnTo>
                  <a:pt x="1047168" y="769932"/>
                </a:lnTo>
                <a:lnTo>
                  <a:pt x="1047170" y="769932"/>
                </a:lnTo>
                <a:close/>
                <a:moveTo>
                  <a:pt x="1819605" y="1481126"/>
                </a:moveTo>
                <a:cubicBezTo>
                  <a:pt x="1820935" y="1481221"/>
                  <a:pt x="1821547" y="1482545"/>
                  <a:pt x="1821382" y="1483715"/>
                </a:cubicBezTo>
                <a:cubicBezTo>
                  <a:pt x="1821265" y="1484484"/>
                  <a:pt x="1820829" y="1485205"/>
                  <a:pt x="1820005" y="1485453"/>
                </a:cubicBezTo>
                <a:cubicBezTo>
                  <a:pt x="1817839" y="1486127"/>
                  <a:pt x="1815379" y="1486730"/>
                  <a:pt x="1813154" y="1486044"/>
                </a:cubicBezTo>
                <a:cubicBezTo>
                  <a:pt x="1809716" y="1484969"/>
                  <a:pt x="1810882" y="1480784"/>
                  <a:pt x="1818898" y="1481115"/>
                </a:cubicBezTo>
                <a:cubicBezTo>
                  <a:pt x="1819146" y="1481126"/>
                  <a:pt x="1819334" y="1481103"/>
                  <a:pt x="1819605" y="1481126"/>
                </a:cubicBezTo>
                <a:close/>
                <a:moveTo>
                  <a:pt x="1814424" y="1473135"/>
                </a:moveTo>
                <a:cubicBezTo>
                  <a:pt x="1815037" y="1473265"/>
                  <a:pt x="1815414" y="1473785"/>
                  <a:pt x="1815602" y="1474364"/>
                </a:cubicBezTo>
                <a:cubicBezTo>
                  <a:pt x="1815861" y="1475168"/>
                  <a:pt x="1815708" y="1476114"/>
                  <a:pt x="1814849" y="1476480"/>
                </a:cubicBezTo>
                <a:cubicBezTo>
                  <a:pt x="1814778" y="1476516"/>
                  <a:pt x="1814719" y="1476527"/>
                  <a:pt x="1814637" y="1476563"/>
                </a:cubicBezTo>
                <a:cubicBezTo>
                  <a:pt x="1813718" y="1476953"/>
                  <a:pt x="1812871" y="1477249"/>
                  <a:pt x="1812070" y="1477497"/>
                </a:cubicBezTo>
                <a:cubicBezTo>
                  <a:pt x="1806891" y="1479093"/>
                  <a:pt x="1804288" y="1477970"/>
                  <a:pt x="1804171" y="1476433"/>
                </a:cubicBezTo>
                <a:cubicBezTo>
                  <a:pt x="1804123" y="1475830"/>
                  <a:pt x="1804454" y="1475168"/>
                  <a:pt x="1805184" y="1474589"/>
                </a:cubicBezTo>
                <a:cubicBezTo>
                  <a:pt x="1805677" y="1474199"/>
                  <a:pt x="1806255" y="1473927"/>
                  <a:pt x="1806831" y="1473678"/>
                </a:cubicBezTo>
                <a:cubicBezTo>
                  <a:pt x="1808150" y="1473087"/>
                  <a:pt x="1809622" y="1472851"/>
                  <a:pt x="1811117" y="1472839"/>
                </a:cubicBezTo>
                <a:cubicBezTo>
                  <a:pt x="1812246" y="1472827"/>
                  <a:pt x="1813376" y="1472910"/>
                  <a:pt x="1814424" y="1473135"/>
                </a:cubicBezTo>
                <a:close/>
                <a:moveTo>
                  <a:pt x="1103101" y="815550"/>
                </a:moveTo>
                <a:cubicBezTo>
                  <a:pt x="1101064" y="815931"/>
                  <a:pt x="1099027" y="816335"/>
                  <a:pt x="1097062" y="816867"/>
                </a:cubicBezTo>
                <a:cubicBezTo>
                  <a:pt x="1098086" y="821318"/>
                  <a:pt x="1096897" y="834180"/>
                  <a:pt x="1093612" y="842078"/>
                </a:cubicBezTo>
                <a:cubicBezTo>
                  <a:pt x="1093047" y="843460"/>
                  <a:pt x="1090669" y="842697"/>
                  <a:pt x="1091117" y="841236"/>
                </a:cubicBezTo>
                <a:cubicBezTo>
                  <a:pt x="1095578" y="826342"/>
                  <a:pt x="1091917" y="823972"/>
                  <a:pt x="1093718" y="816703"/>
                </a:cubicBezTo>
                <a:cubicBezTo>
                  <a:pt x="1093659" y="816672"/>
                  <a:pt x="1093601" y="816655"/>
                  <a:pt x="1093554" y="816621"/>
                </a:cubicBezTo>
                <a:cubicBezTo>
                  <a:pt x="1092306" y="818385"/>
                  <a:pt x="1090587" y="819918"/>
                  <a:pt x="1088751" y="821284"/>
                </a:cubicBezTo>
                <a:cubicBezTo>
                  <a:pt x="1088927" y="821573"/>
                  <a:pt x="1088021" y="827291"/>
                  <a:pt x="1087291" y="828579"/>
                </a:cubicBezTo>
                <a:cubicBezTo>
                  <a:pt x="1086126" y="830634"/>
                  <a:pt x="1083524" y="828288"/>
                  <a:pt x="1085560" y="823273"/>
                </a:cubicBezTo>
                <a:cubicBezTo>
                  <a:pt x="1081487" y="825338"/>
                  <a:pt x="1079192" y="825450"/>
                  <a:pt x="1076273" y="825222"/>
                </a:cubicBezTo>
                <a:cubicBezTo>
                  <a:pt x="1075260" y="832009"/>
                  <a:pt x="1075872" y="841467"/>
                  <a:pt x="1075825" y="841727"/>
                </a:cubicBezTo>
                <a:cubicBezTo>
                  <a:pt x="1075437" y="843495"/>
                  <a:pt x="1074095" y="843318"/>
                  <a:pt x="1073082" y="841417"/>
                </a:cubicBezTo>
                <a:cubicBezTo>
                  <a:pt x="1073059" y="841382"/>
                  <a:pt x="1073035" y="841367"/>
                  <a:pt x="1073023" y="841330"/>
                </a:cubicBezTo>
                <a:cubicBezTo>
                  <a:pt x="1071976" y="839282"/>
                  <a:pt x="1071317" y="835348"/>
                  <a:pt x="1072494" y="829670"/>
                </a:cubicBezTo>
                <a:cubicBezTo>
                  <a:pt x="1072305" y="827888"/>
                  <a:pt x="1072141" y="826097"/>
                  <a:pt x="1071999" y="824300"/>
                </a:cubicBezTo>
                <a:cubicBezTo>
                  <a:pt x="1071421" y="824114"/>
                  <a:pt x="1070881" y="823872"/>
                  <a:pt x="1070328" y="823641"/>
                </a:cubicBezTo>
                <a:cubicBezTo>
                  <a:pt x="1069245" y="823187"/>
                  <a:pt x="1068173" y="822669"/>
                  <a:pt x="1067149" y="821964"/>
                </a:cubicBezTo>
                <a:cubicBezTo>
                  <a:pt x="1066596" y="823038"/>
                  <a:pt x="1066219" y="824070"/>
                  <a:pt x="1065866" y="825097"/>
                </a:cubicBezTo>
                <a:cubicBezTo>
                  <a:pt x="1065360" y="826521"/>
                  <a:pt x="1064995" y="827911"/>
                  <a:pt x="1064807" y="829251"/>
                </a:cubicBezTo>
                <a:cubicBezTo>
                  <a:pt x="1064701" y="829956"/>
                  <a:pt x="1064689" y="830636"/>
                  <a:pt x="1064677" y="831320"/>
                </a:cubicBezTo>
                <a:cubicBezTo>
                  <a:pt x="1064595" y="833657"/>
                  <a:pt x="1064936" y="835875"/>
                  <a:pt x="1065607" y="837985"/>
                </a:cubicBezTo>
                <a:cubicBezTo>
                  <a:pt x="1065737" y="838405"/>
                  <a:pt x="1065854" y="838830"/>
                  <a:pt x="1066019" y="839242"/>
                </a:cubicBezTo>
                <a:cubicBezTo>
                  <a:pt x="1066596" y="840756"/>
                  <a:pt x="1067326" y="842213"/>
                  <a:pt x="1068162" y="843629"/>
                </a:cubicBezTo>
                <a:cubicBezTo>
                  <a:pt x="1068173" y="843649"/>
                  <a:pt x="1068185" y="843667"/>
                  <a:pt x="1068197" y="843687"/>
                </a:cubicBezTo>
                <a:cubicBezTo>
                  <a:pt x="1068409" y="844030"/>
                  <a:pt x="1068609" y="844371"/>
                  <a:pt x="1068833" y="844709"/>
                </a:cubicBezTo>
                <a:cubicBezTo>
                  <a:pt x="1068868" y="844766"/>
                  <a:pt x="1068892" y="844824"/>
                  <a:pt x="1068939" y="844881"/>
                </a:cubicBezTo>
                <a:cubicBezTo>
                  <a:pt x="1069598" y="845906"/>
                  <a:pt x="1070291" y="846912"/>
                  <a:pt x="1071034" y="847894"/>
                </a:cubicBezTo>
                <a:lnTo>
                  <a:pt x="1071034" y="847895"/>
                </a:lnTo>
                <a:cubicBezTo>
                  <a:pt x="1071034" y="847899"/>
                  <a:pt x="1071046" y="847904"/>
                  <a:pt x="1071046" y="847907"/>
                </a:cubicBezTo>
                <a:cubicBezTo>
                  <a:pt x="1076696" y="855407"/>
                  <a:pt x="1084077" y="861742"/>
                  <a:pt x="1084548" y="868327"/>
                </a:cubicBezTo>
                <a:cubicBezTo>
                  <a:pt x="1087491" y="864324"/>
                  <a:pt x="1090775" y="860612"/>
                  <a:pt x="1094107" y="856915"/>
                </a:cubicBezTo>
                <a:cubicBezTo>
                  <a:pt x="1104289" y="833190"/>
                  <a:pt x="1101700" y="838866"/>
                  <a:pt x="1103101" y="815550"/>
                </a:cubicBezTo>
                <a:close/>
                <a:moveTo>
                  <a:pt x="1790316" y="1447080"/>
                </a:moveTo>
                <a:cubicBezTo>
                  <a:pt x="1787021" y="1448085"/>
                  <a:pt x="1782936" y="1448262"/>
                  <a:pt x="1779828" y="1449610"/>
                </a:cubicBezTo>
                <a:cubicBezTo>
                  <a:pt x="1777780" y="1450509"/>
                  <a:pt x="1776132" y="1451892"/>
                  <a:pt x="1775436" y="1454410"/>
                </a:cubicBezTo>
                <a:cubicBezTo>
                  <a:pt x="1774790" y="1456774"/>
                  <a:pt x="1774272" y="1459233"/>
                  <a:pt x="1773401" y="1461503"/>
                </a:cubicBezTo>
                <a:cubicBezTo>
                  <a:pt x="1774001" y="1460959"/>
                  <a:pt x="1775531" y="1459552"/>
                  <a:pt x="1776920" y="1458145"/>
                </a:cubicBezTo>
                <a:cubicBezTo>
                  <a:pt x="1778144" y="1456904"/>
                  <a:pt x="1779275" y="1455675"/>
                  <a:pt x="1779604" y="1455036"/>
                </a:cubicBezTo>
                <a:cubicBezTo>
                  <a:pt x="1780570" y="1453121"/>
                  <a:pt x="1781205" y="1452246"/>
                  <a:pt x="1783101" y="1451454"/>
                </a:cubicBezTo>
                <a:cubicBezTo>
                  <a:pt x="1785242" y="1450556"/>
                  <a:pt x="1786620" y="1453476"/>
                  <a:pt x="1784996" y="1454871"/>
                </a:cubicBezTo>
                <a:cubicBezTo>
                  <a:pt x="1783925" y="1455781"/>
                  <a:pt x="1782477" y="1456762"/>
                  <a:pt x="1781076" y="1457070"/>
                </a:cubicBezTo>
                <a:cubicBezTo>
                  <a:pt x="1780405" y="1457223"/>
                  <a:pt x="1779263" y="1460214"/>
                  <a:pt x="1778816" y="1460781"/>
                </a:cubicBezTo>
                <a:cubicBezTo>
                  <a:pt x="1776167" y="1464257"/>
                  <a:pt x="1777674" y="1461881"/>
                  <a:pt x="1775072" y="1466078"/>
                </a:cubicBezTo>
                <a:cubicBezTo>
                  <a:pt x="1775520" y="1465806"/>
                  <a:pt x="1775967" y="1465522"/>
                  <a:pt x="1776343" y="1465238"/>
                </a:cubicBezTo>
                <a:cubicBezTo>
                  <a:pt x="1778226" y="1463808"/>
                  <a:pt x="1781075" y="1460273"/>
                  <a:pt x="1783642" y="1461266"/>
                </a:cubicBezTo>
                <a:cubicBezTo>
                  <a:pt x="1786114" y="1462212"/>
                  <a:pt x="1777768" y="1468797"/>
                  <a:pt x="1775649" y="1470381"/>
                </a:cubicBezTo>
                <a:cubicBezTo>
                  <a:pt x="1776897" y="1470357"/>
                  <a:pt x="1778145" y="1470251"/>
                  <a:pt x="1779228" y="1469873"/>
                </a:cubicBezTo>
                <a:cubicBezTo>
                  <a:pt x="1782830" y="1468631"/>
                  <a:pt x="1783654" y="1469435"/>
                  <a:pt x="1782759" y="1470676"/>
                </a:cubicBezTo>
                <a:cubicBezTo>
                  <a:pt x="1781900" y="1471870"/>
                  <a:pt x="1779438" y="1473478"/>
                  <a:pt x="1776273" y="1474093"/>
                </a:cubicBezTo>
                <a:cubicBezTo>
                  <a:pt x="1777449" y="1474518"/>
                  <a:pt x="1778486" y="1474790"/>
                  <a:pt x="1779415" y="1474909"/>
                </a:cubicBezTo>
                <a:cubicBezTo>
                  <a:pt x="1779450" y="1474920"/>
                  <a:pt x="1779475" y="1474909"/>
                  <a:pt x="1779510" y="1474920"/>
                </a:cubicBezTo>
                <a:cubicBezTo>
                  <a:pt x="1783324" y="1475393"/>
                  <a:pt x="1785055" y="1473407"/>
                  <a:pt x="1786078" y="1470511"/>
                </a:cubicBezTo>
                <a:cubicBezTo>
                  <a:pt x="1786762" y="1468572"/>
                  <a:pt x="1787138" y="1466255"/>
                  <a:pt x="1787597" y="1463973"/>
                </a:cubicBezTo>
                <a:cubicBezTo>
                  <a:pt x="1788057" y="1461680"/>
                  <a:pt x="1788963" y="1459623"/>
                  <a:pt x="1789552" y="1457389"/>
                </a:cubicBezTo>
                <a:cubicBezTo>
                  <a:pt x="1790493" y="1453759"/>
                  <a:pt x="1789387" y="1450213"/>
                  <a:pt x="1790316" y="1447080"/>
                </a:cubicBezTo>
                <a:close/>
                <a:moveTo>
                  <a:pt x="1412959" y="1098623"/>
                </a:moveTo>
                <a:cubicBezTo>
                  <a:pt x="1412641" y="1099581"/>
                  <a:pt x="1412300" y="1100621"/>
                  <a:pt x="1411935" y="1101721"/>
                </a:cubicBezTo>
                <a:cubicBezTo>
                  <a:pt x="1411205" y="1103908"/>
                  <a:pt x="1410393" y="1106307"/>
                  <a:pt x="1409533" y="1108766"/>
                </a:cubicBezTo>
                <a:cubicBezTo>
                  <a:pt x="1407391" y="1114925"/>
                  <a:pt x="1404954" y="1121486"/>
                  <a:pt x="1402788" y="1126109"/>
                </a:cubicBezTo>
                <a:cubicBezTo>
                  <a:pt x="1402800" y="1126109"/>
                  <a:pt x="1402800" y="1126109"/>
                  <a:pt x="1402800" y="1126109"/>
                </a:cubicBezTo>
                <a:cubicBezTo>
                  <a:pt x="1404495" y="1123343"/>
                  <a:pt x="1405531" y="1121829"/>
                  <a:pt x="1406543" y="1120127"/>
                </a:cubicBezTo>
                <a:cubicBezTo>
                  <a:pt x="1407144" y="1119122"/>
                  <a:pt x="1407744" y="1118035"/>
                  <a:pt x="1408450" y="1116604"/>
                </a:cubicBezTo>
                <a:cubicBezTo>
                  <a:pt x="1408686" y="1116143"/>
                  <a:pt x="1408933" y="1115658"/>
                  <a:pt x="1409192" y="1115103"/>
                </a:cubicBezTo>
                <a:cubicBezTo>
                  <a:pt x="1409651" y="1114145"/>
                  <a:pt x="1410157" y="1113034"/>
                  <a:pt x="1410746" y="1111745"/>
                </a:cubicBezTo>
                <a:cubicBezTo>
                  <a:pt x="1411216" y="1110682"/>
                  <a:pt x="1411746" y="1109523"/>
                  <a:pt x="1412335" y="1108175"/>
                </a:cubicBezTo>
                <a:cubicBezTo>
                  <a:pt x="1413076" y="1106485"/>
                  <a:pt x="1413912" y="1104534"/>
                  <a:pt x="1414889" y="1102288"/>
                </a:cubicBezTo>
                <a:cubicBezTo>
                  <a:pt x="1414018" y="1101673"/>
                  <a:pt x="1413336" y="1100751"/>
                  <a:pt x="1413076" y="1099699"/>
                </a:cubicBezTo>
                <a:cubicBezTo>
                  <a:pt x="1412982" y="1099356"/>
                  <a:pt x="1412947" y="1098990"/>
                  <a:pt x="1412959" y="1098623"/>
                </a:cubicBezTo>
                <a:close/>
                <a:moveTo>
                  <a:pt x="1816933" y="1470605"/>
                </a:moveTo>
                <a:cubicBezTo>
                  <a:pt x="1815450" y="1468702"/>
                  <a:pt x="1813518" y="1467650"/>
                  <a:pt x="1810682" y="1468265"/>
                </a:cubicBezTo>
                <a:cubicBezTo>
                  <a:pt x="1810423" y="1468312"/>
                  <a:pt x="1810188" y="1468336"/>
                  <a:pt x="1809917" y="1468418"/>
                </a:cubicBezTo>
                <a:cubicBezTo>
                  <a:pt x="1809317" y="1468915"/>
                  <a:pt x="1808634" y="1469305"/>
                  <a:pt x="1807975" y="1469731"/>
                </a:cubicBezTo>
                <a:cubicBezTo>
                  <a:pt x="1807822" y="1469825"/>
                  <a:pt x="1807680" y="1469943"/>
                  <a:pt x="1807527" y="1470038"/>
                </a:cubicBezTo>
                <a:cubicBezTo>
                  <a:pt x="1806938" y="1470404"/>
                  <a:pt x="1806337" y="1470747"/>
                  <a:pt x="1805714" y="1471055"/>
                </a:cubicBezTo>
                <a:cubicBezTo>
                  <a:pt x="1804514" y="1471658"/>
                  <a:pt x="1803254" y="1472166"/>
                  <a:pt x="1801936" y="1472603"/>
                </a:cubicBezTo>
                <a:cubicBezTo>
                  <a:pt x="1800251" y="1473159"/>
                  <a:pt x="1798486" y="1473584"/>
                  <a:pt x="1796672" y="1473904"/>
                </a:cubicBezTo>
                <a:cubicBezTo>
                  <a:pt x="1793801" y="1474424"/>
                  <a:pt x="1790846" y="1474708"/>
                  <a:pt x="1787856" y="1474838"/>
                </a:cubicBezTo>
                <a:cubicBezTo>
                  <a:pt x="1787856" y="1474849"/>
                  <a:pt x="1787856" y="1474849"/>
                  <a:pt x="1787845" y="1474861"/>
                </a:cubicBezTo>
                <a:cubicBezTo>
                  <a:pt x="1786160" y="1477119"/>
                  <a:pt x="1783689" y="1478561"/>
                  <a:pt x="1781111" y="1479082"/>
                </a:cubicBezTo>
                <a:cubicBezTo>
                  <a:pt x="1782394" y="1481328"/>
                  <a:pt x="1783489" y="1483798"/>
                  <a:pt x="1783913" y="1484709"/>
                </a:cubicBezTo>
                <a:cubicBezTo>
                  <a:pt x="1794837" y="1507915"/>
                  <a:pt x="1789351" y="1505290"/>
                  <a:pt x="1827233" y="1524950"/>
                </a:cubicBezTo>
                <a:cubicBezTo>
                  <a:pt x="1831882" y="1527373"/>
                  <a:pt x="1834049" y="1525257"/>
                  <a:pt x="1833496" y="1523295"/>
                </a:cubicBezTo>
                <a:cubicBezTo>
                  <a:pt x="1833307" y="1522621"/>
                  <a:pt x="1832742" y="1522136"/>
                  <a:pt x="1832213" y="1521675"/>
                </a:cubicBezTo>
                <a:cubicBezTo>
                  <a:pt x="1829764" y="1519571"/>
                  <a:pt x="1827916" y="1518259"/>
                  <a:pt x="1826550" y="1515327"/>
                </a:cubicBezTo>
                <a:cubicBezTo>
                  <a:pt x="1825868" y="1513885"/>
                  <a:pt x="1827080" y="1512194"/>
                  <a:pt x="1828633" y="1512170"/>
                </a:cubicBezTo>
                <a:cubicBezTo>
                  <a:pt x="1830341" y="1512147"/>
                  <a:pt x="1832484" y="1515197"/>
                  <a:pt x="1833731" y="1516214"/>
                </a:cubicBezTo>
                <a:cubicBezTo>
                  <a:pt x="1836603" y="1518566"/>
                  <a:pt x="1838040" y="1516391"/>
                  <a:pt x="1836969" y="1513613"/>
                </a:cubicBezTo>
                <a:cubicBezTo>
                  <a:pt x="1834402" y="1506922"/>
                  <a:pt x="1839688" y="1502902"/>
                  <a:pt x="1832707" y="1493421"/>
                </a:cubicBezTo>
                <a:cubicBezTo>
                  <a:pt x="1830965" y="1491045"/>
                  <a:pt x="1828469" y="1488338"/>
                  <a:pt x="1824854" y="1485146"/>
                </a:cubicBezTo>
                <a:cubicBezTo>
                  <a:pt x="1823243" y="1483716"/>
                  <a:pt x="1822112" y="1481469"/>
                  <a:pt x="1821087" y="1479082"/>
                </a:cubicBezTo>
                <a:cubicBezTo>
                  <a:pt x="1820841" y="1478526"/>
                  <a:pt x="1820617" y="1477970"/>
                  <a:pt x="1820382" y="1477415"/>
                </a:cubicBezTo>
                <a:cubicBezTo>
                  <a:pt x="1819946" y="1476327"/>
                  <a:pt x="1819499" y="1475263"/>
                  <a:pt x="1819039" y="1474247"/>
                </a:cubicBezTo>
                <a:cubicBezTo>
                  <a:pt x="1818699" y="1473490"/>
                  <a:pt x="1818334" y="1472781"/>
                  <a:pt x="1817957" y="1472118"/>
                </a:cubicBezTo>
                <a:cubicBezTo>
                  <a:pt x="1817639" y="1471575"/>
                  <a:pt x="1817298" y="1471066"/>
                  <a:pt x="1816933" y="1470605"/>
                </a:cubicBezTo>
                <a:close/>
                <a:moveTo>
                  <a:pt x="1111305" y="814887"/>
                </a:moveTo>
                <a:cubicBezTo>
                  <a:pt x="1109256" y="814674"/>
                  <a:pt x="1107550" y="814663"/>
                  <a:pt x="1105549" y="815083"/>
                </a:cubicBezTo>
                <a:cubicBezTo>
                  <a:pt x="1108573" y="823480"/>
                  <a:pt x="1107633" y="834973"/>
                  <a:pt x="1104184" y="845092"/>
                </a:cubicBezTo>
                <a:cubicBezTo>
                  <a:pt x="1107915" y="840218"/>
                  <a:pt x="1111494" y="834462"/>
                  <a:pt x="1111894" y="828417"/>
                </a:cubicBezTo>
                <a:cubicBezTo>
                  <a:pt x="1112106" y="825343"/>
                  <a:pt x="1109905" y="817290"/>
                  <a:pt x="1111305" y="814887"/>
                </a:cubicBezTo>
                <a:close/>
                <a:moveTo>
                  <a:pt x="1808704" y="1456762"/>
                </a:moveTo>
                <a:cubicBezTo>
                  <a:pt x="1808598" y="1457424"/>
                  <a:pt x="1808068" y="1458003"/>
                  <a:pt x="1806985" y="1458228"/>
                </a:cubicBezTo>
                <a:cubicBezTo>
                  <a:pt x="1806008" y="1458441"/>
                  <a:pt x="1805078" y="1458606"/>
                  <a:pt x="1804136" y="1458642"/>
                </a:cubicBezTo>
                <a:cubicBezTo>
                  <a:pt x="1803265" y="1458689"/>
                  <a:pt x="1802394" y="1458618"/>
                  <a:pt x="1801511" y="1458346"/>
                </a:cubicBezTo>
                <a:cubicBezTo>
                  <a:pt x="1800593" y="1458074"/>
                  <a:pt x="1800181" y="1457389"/>
                  <a:pt x="1800134" y="1456679"/>
                </a:cubicBezTo>
                <a:cubicBezTo>
                  <a:pt x="1800075" y="1455840"/>
                  <a:pt x="1800534" y="1454953"/>
                  <a:pt x="1801476" y="1454563"/>
                </a:cubicBezTo>
                <a:cubicBezTo>
                  <a:pt x="1802064" y="1454327"/>
                  <a:pt x="1802606" y="1454208"/>
                  <a:pt x="1803136" y="1454091"/>
                </a:cubicBezTo>
                <a:cubicBezTo>
                  <a:pt x="1806797" y="1453310"/>
                  <a:pt x="1808963" y="1455237"/>
                  <a:pt x="1808704" y="1456762"/>
                </a:cubicBezTo>
                <a:close/>
                <a:moveTo>
                  <a:pt x="1180253" y="876519"/>
                </a:moveTo>
                <a:cubicBezTo>
                  <a:pt x="1177451" y="876017"/>
                  <a:pt x="1169576" y="879439"/>
                  <a:pt x="1169965" y="879806"/>
                </a:cubicBezTo>
                <a:cubicBezTo>
                  <a:pt x="1170765" y="880546"/>
                  <a:pt x="1171577" y="881404"/>
                  <a:pt x="1172413" y="882221"/>
                </a:cubicBezTo>
                <a:cubicBezTo>
                  <a:pt x="1172990" y="882782"/>
                  <a:pt x="1173567" y="883344"/>
                  <a:pt x="1174179" y="883753"/>
                </a:cubicBezTo>
                <a:cubicBezTo>
                  <a:pt x="1174650" y="884064"/>
                  <a:pt x="1175356" y="883764"/>
                  <a:pt x="1176109" y="883175"/>
                </a:cubicBezTo>
                <a:cubicBezTo>
                  <a:pt x="1176957" y="882506"/>
                  <a:pt x="1177863" y="881449"/>
                  <a:pt x="1178629" y="880302"/>
                </a:cubicBezTo>
                <a:cubicBezTo>
                  <a:pt x="1179229" y="879406"/>
                  <a:pt x="1179712" y="878489"/>
                  <a:pt x="1179982" y="877694"/>
                </a:cubicBezTo>
                <a:cubicBezTo>
                  <a:pt x="1180147" y="877253"/>
                  <a:pt x="1180241" y="876846"/>
                  <a:pt x="1180253" y="876519"/>
                </a:cubicBezTo>
                <a:close/>
                <a:moveTo>
                  <a:pt x="1178417" y="873741"/>
                </a:moveTo>
                <a:cubicBezTo>
                  <a:pt x="1176557" y="871471"/>
                  <a:pt x="1172437" y="874005"/>
                  <a:pt x="1170471" y="874608"/>
                </a:cubicBezTo>
                <a:cubicBezTo>
                  <a:pt x="1168670" y="875161"/>
                  <a:pt x="1168387" y="872603"/>
                  <a:pt x="1172201" y="871051"/>
                </a:cubicBezTo>
                <a:cubicBezTo>
                  <a:pt x="1167716" y="870183"/>
                  <a:pt x="1163761" y="872239"/>
                  <a:pt x="1160276" y="874952"/>
                </a:cubicBezTo>
                <a:cubicBezTo>
                  <a:pt x="1163137" y="875523"/>
                  <a:pt x="1165833" y="876699"/>
                  <a:pt x="1168163" y="878356"/>
                </a:cubicBezTo>
                <a:cubicBezTo>
                  <a:pt x="1169317" y="875790"/>
                  <a:pt x="1175815" y="874311"/>
                  <a:pt x="1178417" y="873741"/>
                </a:cubicBezTo>
                <a:close/>
                <a:moveTo>
                  <a:pt x="1348049" y="1025898"/>
                </a:moveTo>
                <a:cubicBezTo>
                  <a:pt x="1347908" y="1028246"/>
                  <a:pt x="1347884" y="1030405"/>
                  <a:pt x="1347919" y="1032436"/>
                </a:cubicBezTo>
                <a:cubicBezTo>
                  <a:pt x="1348637" y="1032212"/>
                  <a:pt x="1349403" y="1031981"/>
                  <a:pt x="1350227" y="1031736"/>
                </a:cubicBezTo>
                <a:cubicBezTo>
                  <a:pt x="1349862" y="1030294"/>
                  <a:pt x="1349497" y="1028748"/>
                  <a:pt x="1349132" y="1026958"/>
                </a:cubicBezTo>
                <a:cubicBezTo>
                  <a:pt x="1348767" y="1026603"/>
                  <a:pt x="1348414" y="1026251"/>
                  <a:pt x="1348049" y="1025898"/>
                </a:cubicBezTo>
                <a:close/>
                <a:moveTo>
                  <a:pt x="1540953" y="1203033"/>
                </a:moveTo>
                <a:cubicBezTo>
                  <a:pt x="1541553" y="1203612"/>
                  <a:pt x="1541812" y="1204546"/>
                  <a:pt x="1541259" y="1205444"/>
                </a:cubicBezTo>
                <a:cubicBezTo>
                  <a:pt x="1540058" y="1207395"/>
                  <a:pt x="1538516" y="1208825"/>
                  <a:pt x="1536632" y="1209996"/>
                </a:cubicBezTo>
                <a:cubicBezTo>
                  <a:pt x="1535620" y="1211698"/>
                  <a:pt x="1534831" y="1213613"/>
                  <a:pt x="1533913" y="1215256"/>
                </a:cubicBezTo>
                <a:cubicBezTo>
                  <a:pt x="1532642" y="1217526"/>
                  <a:pt x="1529004" y="1215765"/>
                  <a:pt x="1530276" y="1213459"/>
                </a:cubicBezTo>
                <a:cubicBezTo>
                  <a:pt x="1532312" y="1209783"/>
                  <a:pt x="1535420" y="1202335"/>
                  <a:pt x="1539728" y="1202560"/>
                </a:cubicBezTo>
                <a:cubicBezTo>
                  <a:pt x="1540964" y="1201188"/>
                  <a:pt x="1541541" y="1201969"/>
                  <a:pt x="1540953" y="1203033"/>
                </a:cubicBezTo>
                <a:close/>
                <a:moveTo>
                  <a:pt x="1381092" y="1054680"/>
                </a:moveTo>
                <a:cubicBezTo>
                  <a:pt x="1380445" y="1054986"/>
                  <a:pt x="1379833" y="1055225"/>
                  <a:pt x="1379256" y="1055418"/>
                </a:cubicBezTo>
                <a:cubicBezTo>
                  <a:pt x="1379268" y="1055624"/>
                  <a:pt x="1379280" y="1055837"/>
                  <a:pt x="1379291" y="1056040"/>
                </a:cubicBezTo>
                <a:cubicBezTo>
                  <a:pt x="1380033" y="1055642"/>
                  <a:pt x="1380657" y="1055197"/>
                  <a:pt x="1381092" y="1054680"/>
                </a:cubicBezTo>
                <a:close/>
                <a:moveTo>
                  <a:pt x="1826115" y="1465179"/>
                </a:moveTo>
                <a:cubicBezTo>
                  <a:pt x="1824314" y="1465889"/>
                  <a:pt x="1822442" y="1466480"/>
                  <a:pt x="1820500" y="1466893"/>
                </a:cubicBezTo>
                <a:cubicBezTo>
                  <a:pt x="1821159" y="1467851"/>
                  <a:pt x="1821748" y="1468986"/>
                  <a:pt x="1822312" y="1470215"/>
                </a:cubicBezTo>
                <a:cubicBezTo>
                  <a:pt x="1823266" y="1470073"/>
                  <a:pt x="1824220" y="1469932"/>
                  <a:pt x="1825173" y="1469754"/>
                </a:cubicBezTo>
                <a:cubicBezTo>
                  <a:pt x="1825032" y="1468170"/>
                  <a:pt x="1825279" y="1466610"/>
                  <a:pt x="1826115" y="1465179"/>
                </a:cubicBezTo>
                <a:close/>
                <a:moveTo>
                  <a:pt x="1368932" y="1042864"/>
                </a:moveTo>
                <a:cubicBezTo>
                  <a:pt x="1367155" y="1043346"/>
                  <a:pt x="1364200" y="1046143"/>
                  <a:pt x="1360374" y="1050601"/>
                </a:cubicBezTo>
                <a:cubicBezTo>
                  <a:pt x="1360103" y="1050922"/>
                  <a:pt x="1359832" y="1051234"/>
                  <a:pt x="1359550" y="1051572"/>
                </a:cubicBezTo>
                <a:cubicBezTo>
                  <a:pt x="1358196" y="1053179"/>
                  <a:pt x="1356748" y="1054974"/>
                  <a:pt x="1355206" y="1056946"/>
                </a:cubicBezTo>
                <a:cubicBezTo>
                  <a:pt x="1354382" y="1058000"/>
                  <a:pt x="1353535" y="1059108"/>
                  <a:pt x="1352663" y="1060256"/>
                </a:cubicBezTo>
                <a:cubicBezTo>
                  <a:pt x="1351580" y="1061676"/>
                  <a:pt x="1350462" y="1063178"/>
                  <a:pt x="1349320" y="1064730"/>
                </a:cubicBezTo>
                <a:cubicBezTo>
                  <a:pt x="1348449" y="1065901"/>
                  <a:pt x="1347566" y="1067107"/>
                  <a:pt x="1346660" y="1068348"/>
                </a:cubicBezTo>
                <a:cubicBezTo>
                  <a:pt x="1345871" y="1069447"/>
                  <a:pt x="1345059" y="1070559"/>
                  <a:pt x="1344235" y="1071705"/>
                </a:cubicBezTo>
                <a:cubicBezTo>
                  <a:pt x="1344082" y="1071918"/>
                  <a:pt x="1343917" y="1072155"/>
                  <a:pt x="1343752" y="1072379"/>
                </a:cubicBezTo>
                <a:cubicBezTo>
                  <a:pt x="1340927" y="1076316"/>
                  <a:pt x="1337972" y="1080512"/>
                  <a:pt x="1334912" y="1084898"/>
                </a:cubicBezTo>
                <a:cubicBezTo>
                  <a:pt x="1334429" y="1085596"/>
                  <a:pt x="1333934" y="1086293"/>
                  <a:pt x="1333440" y="1087003"/>
                </a:cubicBezTo>
                <a:cubicBezTo>
                  <a:pt x="1331097" y="1090384"/>
                  <a:pt x="1328696" y="1093847"/>
                  <a:pt x="1326259" y="1097394"/>
                </a:cubicBezTo>
                <a:cubicBezTo>
                  <a:pt x="1324847" y="1099451"/>
                  <a:pt x="1323422" y="1101531"/>
                  <a:pt x="1321974" y="1103636"/>
                </a:cubicBezTo>
                <a:cubicBezTo>
                  <a:pt x="1321009" y="1105054"/>
                  <a:pt x="1320020" y="1106485"/>
                  <a:pt x="1319043" y="1107927"/>
                </a:cubicBezTo>
                <a:cubicBezTo>
                  <a:pt x="1318855" y="1108199"/>
                  <a:pt x="1318666" y="1108471"/>
                  <a:pt x="1318478" y="1108743"/>
                </a:cubicBezTo>
                <a:cubicBezTo>
                  <a:pt x="1317795" y="1109748"/>
                  <a:pt x="1317112" y="1110752"/>
                  <a:pt x="1316418" y="1111757"/>
                </a:cubicBezTo>
                <a:cubicBezTo>
                  <a:pt x="1315747" y="1112738"/>
                  <a:pt x="1315076" y="1113720"/>
                  <a:pt x="1314405" y="1114701"/>
                </a:cubicBezTo>
                <a:cubicBezTo>
                  <a:pt x="1314016" y="1115268"/>
                  <a:pt x="1313628" y="1115836"/>
                  <a:pt x="1313240" y="1116403"/>
                </a:cubicBezTo>
                <a:cubicBezTo>
                  <a:pt x="1313157" y="1116521"/>
                  <a:pt x="1313086" y="1116628"/>
                  <a:pt x="1313004" y="1116746"/>
                </a:cubicBezTo>
                <a:cubicBezTo>
                  <a:pt x="1312368" y="1117680"/>
                  <a:pt x="1311721" y="1118614"/>
                  <a:pt x="1311085" y="1119548"/>
                </a:cubicBezTo>
                <a:cubicBezTo>
                  <a:pt x="1310614" y="1120233"/>
                  <a:pt x="1310144" y="1120931"/>
                  <a:pt x="1309661" y="1121617"/>
                </a:cubicBezTo>
                <a:cubicBezTo>
                  <a:pt x="1308649" y="1123106"/>
                  <a:pt x="1307624" y="1124596"/>
                  <a:pt x="1306600" y="1126073"/>
                </a:cubicBezTo>
                <a:cubicBezTo>
                  <a:pt x="1305294" y="1127988"/>
                  <a:pt x="1303987" y="1129880"/>
                  <a:pt x="1302692" y="1131760"/>
                </a:cubicBezTo>
                <a:cubicBezTo>
                  <a:pt x="1301856" y="1132977"/>
                  <a:pt x="1301020" y="1134195"/>
                  <a:pt x="1300185" y="1135389"/>
                </a:cubicBezTo>
                <a:cubicBezTo>
                  <a:pt x="1298442" y="1137919"/>
                  <a:pt x="1296712" y="1140389"/>
                  <a:pt x="1295005" y="1142836"/>
                </a:cubicBezTo>
                <a:cubicBezTo>
                  <a:pt x="1292003" y="1147140"/>
                  <a:pt x="1289060" y="1151301"/>
                  <a:pt x="1286223" y="1155261"/>
                </a:cubicBezTo>
                <a:cubicBezTo>
                  <a:pt x="1284446" y="1157744"/>
                  <a:pt x="1282703" y="1160155"/>
                  <a:pt x="1281008" y="1162461"/>
                </a:cubicBezTo>
                <a:cubicBezTo>
                  <a:pt x="1282692" y="1161385"/>
                  <a:pt x="1284504" y="1160451"/>
                  <a:pt x="1286270" y="1159458"/>
                </a:cubicBezTo>
                <a:cubicBezTo>
                  <a:pt x="1289131" y="1157850"/>
                  <a:pt x="1292074" y="1156290"/>
                  <a:pt x="1295123" y="1154824"/>
                </a:cubicBezTo>
                <a:cubicBezTo>
                  <a:pt x="1296476" y="1154174"/>
                  <a:pt x="1297807" y="1153500"/>
                  <a:pt x="1299184" y="1152873"/>
                </a:cubicBezTo>
                <a:cubicBezTo>
                  <a:pt x="1299690" y="1152637"/>
                  <a:pt x="1300161" y="1152377"/>
                  <a:pt x="1300679" y="1152152"/>
                </a:cubicBezTo>
                <a:cubicBezTo>
                  <a:pt x="1302351" y="1150095"/>
                  <a:pt x="1303716" y="1148724"/>
                  <a:pt x="1304952" y="1147423"/>
                </a:cubicBezTo>
                <a:cubicBezTo>
                  <a:pt x="1306600" y="1145686"/>
                  <a:pt x="1308025" y="1144066"/>
                  <a:pt x="1309661" y="1141111"/>
                </a:cubicBezTo>
                <a:cubicBezTo>
                  <a:pt x="1310155" y="1140212"/>
                  <a:pt x="1310673" y="1139172"/>
                  <a:pt x="1311227" y="1138001"/>
                </a:cubicBezTo>
                <a:cubicBezTo>
                  <a:pt x="1311933" y="1136476"/>
                  <a:pt x="1312698" y="1134703"/>
                  <a:pt x="1313534" y="1132552"/>
                </a:cubicBezTo>
                <a:cubicBezTo>
                  <a:pt x="1313640" y="1132280"/>
                  <a:pt x="1313757" y="1131972"/>
                  <a:pt x="1313863" y="1131689"/>
                </a:cubicBezTo>
                <a:cubicBezTo>
                  <a:pt x="1314546" y="1129939"/>
                  <a:pt x="1315252" y="1128012"/>
                  <a:pt x="1316041" y="1125778"/>
                </a:cubicBezTo>
                <a:cubicBezTo>
                  <a:pt x="1316112" y="1125565"/>
                  <a:pt x="1316230" y="1125411"/>
                  <a:pt x="1316347" y="1125258"/>
                </a:cubicBezTo>
                <a:cubicBezTo>
                  <a:pt x="1316394" y="1125199"/>
                  <a:pt x="1316441" y="1125139"/>
                  <a:pt x="1316500" y="1125092"/>
                </a:cubicBezTo>
                <a:cubicBezTo>
                  <a:pt x="1317277" y="1124359"/>
                  <a:pt x="1318596" y="1124513"/>
                  <a:pt x="1319255" y="1125305"/>
                </a:cubicBezTo>
                <a:cubicBezTo>
                  <a:pt x="1319537" y="1125648"/>
                  <a:pt x="1319691" y="1126085"/>
                  <a:pt x="1319632" y="1126629"/>
                </a:cubicBezTo>
                <a:cubicBezTo>
                  <a:pt x="1319561" y="1127126"/>
                  <a:pt x="1319479" y="1127717"/>
                  <a:pt x="1319408" y="1128249"/>
                </a:cubicBezTo>
                <a:cubicBezTo>
                  <a:pt x="1319208" y="1129833"/>
                  <a:pt x="1318961" y="1131547"/>
                  <a:pt x="1318678" y="1133367"/>
                </a:cubicBezTo>
                <a:cubicBezTo>
                  <a:pt x="1318596" y="1133923"/>
                  <a:pt x="1318513" y="1134443"/>
                  <a:pt x="1318419" y="1135011"/>
                </a:cubicBezTo>
                <a:cubicBezTo>
                  <a:pt x="1318113" y="1136784"/>
                  <a:pt x="1317760" y="1138593"/>
                  <a:pt x="1317313" y="1140413"/>
                </a:cubicBezTo>
                <a:cubicBezTo>
                  <a:pt x="1317195" y="1140910"/>
                  <a:pt x="1317018" y="1141383"/>
                  <a:pt x="1316889" y="1141867"/>
                </a:cubicBezTo>
                <a:cubicBezTo>
                  <a:pt x="1316571" y="1143049"/>
                  <a:pt x="1316253" y="1144232"/>
                  <a:pt x="1315853" y="1145366"/>
                </a:cubicBezTo>
                <a:cubicBezTo>
                  <a:pt x="1317183" y="1144752"/>
                  <a:pt x="1318454" y="1144101"/>
                  <a:pt x="1319749" y="1143463"/>
                </a:cubicBezTo>
                <a:cubicBezTo>
                  <a:pt x="1319761" y="1143428"/>
                  <a:pt x="1320044" y="1142612"/>
                  <a:pt x="1320491" y="1141335"/>
                </a:cubicBezTo>
                <a:cubicBezTo>
                  <a:pt x="1320668" y="1140839"/>
                  <a:pt x="1320868" y="1140283"/>
                  <a:pt x="1321091" y="1139656"/>
                </a:cubicBezTo>
                <a:cubicBezTo>
                  <a:pt x="1321904" y="1137351"/>
                  <a:pt x="1323022" y="1134207"/>
                  <a:pt x="1324222" y="1130849"/>
                </a:cubicBezTo>
                <a:cubicBezTo>
                  <a:pt x="1324917" y="1128934"/>
                  <a:pt x="1325624" y="1126948"/>
                  <a:pt x="1326330" y="1125009"/>
                </a:cubicBezTo>
                <a:cubicBezTo>
                  <a:pt x="1326812" y="1123685"/>
                  <a:pt x="1327272" y="1122397"/>
                  <a:pt x="1327731" y="1121155"/>
                </a:cubicBezTo>
                <a:cubicBezTo>
                  <a:pt x="1327884" y="1120706"/>
                  <a:pt x="1328049" y="1120257"/>
                  <a:pt x="1328202" y="1119843"/>
                </a:cubicBezTo>
                <a:cubicBezTo>
                  <a:pt x="1329073" y="1117479"/>
                  <a:pt x="1329838" y="1115422"/>
                  <a:pt x="1330403" y="1113944"/>
                </a:cubicBezTo>
                <a:cubicBezTo>
                  <a:pt x="1330591" y="1113460"/>
                  <a:pt x="1330756" y="1113034"/>
                  <a:pt x="1330897" y="1112679"/>
                </a:cubicBezTo>
                <a:cubicBezTo>
                  <a:pt x="1331439" y="1111308"/>
                  <a:pt x="1332663" y="1111119"/>
                  <a:pt x="1333652" y="1111604"/>
                </a:cubicBezTo>
                <a:cubicBezTo>
                  <a:pt x="1334652" y="1112100"/>
                  <a:pt x="1335406" y="1113294"/>
                  <a:pt x="1334970" y="1114654"/>
                </a:cubicBezTo>
                <a:cubicBezTo>
                  <a:pt x="1333805" y="1118259"/>
                  <a:pt x="1333416" y="1122941"/>
                  <a:pt x="1332863" y="1127717"/>
                </a:cubicBezTo>
                <a:cubicBezTo>
                  <a:pt x="1332534" y="1130542"/>
                  <a:pt x="1332122" y="1133367"/>
                  <a:pt x="1331474" y="1136051"/>
                </a:cubicBezTo>
                <a:cubicBezTo>
                  <a:pt x="1331356" y="1136524"/>
                  <a:pt x="1331262" y="1137008"/>
                  <a:pt x="1331133" y="1137470"/>
                </a:cubicBezTo>
                <a:cubicBezTo>
                  <a:pt x="1331521" y="1137257"/>
                  <a:pt x="1331874" y="1136997"/>
                  <a:pt x="1332250" y="1136760"/>
                </a:cubicBezTo>
                <a:cubicBezTo>
                  <a:pt x="1334288" y="1135531"/>
                  <a:pt x="1336265" y="1134230"/>
                  <a:pt x="1338243" y="1132942"/>
                </a:cubicBezTo>
                <a:cubicBezTo>
                  <a:pt x="1338514" y="1132445"/>
                  <a:pt x="1338702" y="1132020"/>
                  <a:pt x="1338937" y="1131559"/>
                </a:cubicBezTo>
                <a:cubicBezTo>
                  <a:pt x="1342752" y="1123898"/>
                  <a:pt x="1342398" y="1119867"/>
                  <a:pt x="1345553" y="1111403"/>
                </a:cubicBezTo>
                <a:cubicBezTo>
                  <a:pt x="1346307" y="1109381"/>
                  <a:pt x="1349461" y="1110244"/>
                  <a:pt x="1349155" y="1112360"/>
                </a:cubicBezTo>
                <a:cubicBezTo>
                  <a:pt x="1348602" y="1116320"/>
                  <a:pt x="1348402" y="1121404"/>
                  <a:pt x="1347543" y="1126251"/>
                </a:cubicBezTo>
                <a:cubicBezTo>
                  <a:pt x="1355947" y="1119678"/>
                  <a:pt x="1363670" y="1112147"/>
                  <a:pt x="1370568" y="1102974"/>
                </a:cubicBezTo>
                <a:cubicBezTo>
                  <a:pt x="1367319" y="1103577"/>
                  <a:pt x="1364094" y="1104321"/>
                  <a:pt x="1360892" y="1105102"/>
                </a:cubicBezTo>
                <a:cubicBezTo>
                  <a:pt x="1356960" y="1106083"/>
                  <a:pt x="1355559" y="1100467"/>
                  <a:pt x="1358832" y="1098872"/>
                </a:cubicBezTo>
                <a:cubicBezTo>
                  <a:pt x="1362964" y="1096850"/>
                  <a:pt x="1366695" y="1087724"/>
                  <a:pt x="1368296" y="1083681"/>
                </a:cubicBezTo>
                <a:cubicBezTo>
                  <a:pt x="1368343" y="1083551"/>
                  <a:pt x="1368391" y="1083302"/>
                  <a:pt x="1368438" y="1083101"/>
                </a:cubicBezTo>
                <a:cubicBezTo>
                  <a:pt x="1368650" y="1082286"/>
                  <a:pt x="1368873" y="1080891"/>
                  <a:pt x="1369097" y="1079035"/>
                </a:cubicBezTo>
                <a:cubicBezTo>
                  <a:pt x="1369262" y="1077640"/>
                  <a:pt x="1369427" y="1076008"/>
                  <a:pt x="1369580" y="1074223"/>
                </a:cubicBezTo>
                <a:cubicBezTo>
                  <a:pt x="1369709" y="1072793"/>
                  <a:pt x="1369827" y="1071292"/>
                  <a:pt x="1369932" y="1069707"/>
                </a:cubicBezTo>
                <a:cubicBezTo>
                  <a:pt x="1369992" y="1068809"/>
                  <a:pt x="1370050" y="1067899"/>
                  <a:pt x="1370098" y="1066977"/>
                </a:cubicBezTo>
                <a:cubicBezTo>
                  <a:pt x="1370239" y="1064707"/>
                  <a:pt x="1370345" y="1062416"/>
                  <a:pt x="1370415" y="1060148"/>
                </a:cubicBezTo>
                <a:cubicBezTo>
                  <a:pt x="1370427" y="1059620"/>
                  <a:pt x="1370451" y="1059091"/>
                  <a:pt x="1370462" y="1058571"/>
                </a:cubicBezTo>
                <a:cubicBezTo>
                  <a:pt x="1370474" y="1058241"/>
                  <a:pt x="1370486" y="1057914"/>
                  <a:pt x="1370486" y="1057589"/>
                </a:cubicBezTo>
                <a:cubicBezTo>
                  <a:pt x="1370545" y="1054825"/>
                  <a:pt x="1370545" y="1052256"/>
                  <a:pt x="1370462" y="1050022"/>
                </a:cubicBezTo>
                <a:cubicBezTo>
                  <a:pt x="1370392" y="1048048"/>
                  <a:pt x="1370262" y="1046395"/>
                  <a:pt x="1370050" y="1045163"/>
                </a:cubicBezTo>
                <a:cubicBezTo>
                  <a:pt x="1369933" y="1044475"/>
                  <a:pt x="1369803" y="1043937"/>
                  <a:pt x="1369638" y="1043557"/>
                </a:cubicBezTo>
                <a:cubicBezTo>
                  <a:pt x="1369438" y="1043093"/>
                  <a:pt x="1369215" y="1042787"/>
                  <a:pt x="1368932" y="1042864"/>
                </a:cubicBezTo>
                <a:close/>
                <a:moveTo>
                  <a:pt x="1364106" y="1036201"/>
                </a:moveTo>
                <a:cubicBezTo>
                  <a:pt x="1363929" y="1036242"/>
                  <a:pt x="1363752" y="1036291"/>
                  <a:pt x="1363576" y="1036332"/>
                </a:cubicBezTo>
                <a:cubicBezTo>
                  <a:pt x="1362481" y="1036589"/>
                  <a:pt x="1361398" y="1036869"/>
                  <a:pt x="1360315" y="1037142"/>
                </a:cubicBezTo>
                <a:cubicBezTo>
                  <a:pt x="1359044" y="1037462"/>
                  <a:pt x="1357772" y="1037790"/>
                  <a:pt x="1356525" y="1038135"/>
                </a:cubicBezTo>
                <a:cubicBezTo>
                  <a:pt x="1355206" y="1038498"/>
                  <a:pt x="1353888" y="1038870"/>
                  <a:pt x="1352593" y="1039264"/>
                </a:cubicBezTo>
                <a:cubicBezTo>
                  <a:pt x="1351227" y="1039678"/>
                  <a:pt x="1349885" y="1040124"/>
                  <a:pt x="1348543" y="1040572"/>
                </a:cubicBezTo>
                <a:cubicBezTo>
                  <a:pt x="1347119" y="1041044"/>
                  <a:pt x="1345706" y="1041530"/>
                  <a:pt x="1344305" y="1042043"/>
                </a:cubicBezTo>
                <a:cubicBezTo>
                  <a:pt x="1336089" y="1045053"/>
                  <a:pt x="1328107" y="1048815"/>
                  <a:pt x="1319997" y="1053557"/>
                </a:cubicBezTo>
                <a:cubicBezTo>
                  <a:pt x="1318867" y="1054220"/>
                  <a:pt x="1317736" y="1054859"/>
                  <a:pt x="1316606" y="1055562"/>
                </a:cubicBezTo>
                <a:cubicBezTo>
                  <a:pt x="1316536" y="1055605"/>
                  <a:pt x="1316465" y="1055592"/>
                  <a:pt x="1316394" y="1055629"/>
                </a:cubicBezTo>
                <a:cubicBezTo>
                  <a:pt x="1315535" y="1056080"/>
                  <a:pt x="1314687" y="1056090"/>
                  <a:pt x="1313969" y="1055780"/>
                </a:cubicBezTo>
                <a:cubicBezTo>
                  <a:pt x="1312321" y="1056825"/>
                  <a:pt x="1311521" y="1056656"/>
                  <a:pt x="1311274" y="1055712"/>
                </a:cubicBezTo>
                <a:cubicBezTo>
                  <a:pt x="1311262" y="1055242"/>
                  <a:pt x="1311250" y="1054759"/>
                  <a:pt x="1311227" y="1054291"/>
                </a:cubicBezTo>
                <a:cubicBezTo>
                  <a:pt x="1311709" y="1049945"/>
                  <a:pt x="1316159" y="1040135"/>
                  <a:pt x="1318690" y="1033667"/>
                </a:cubicBezTo>
                <a:cubicBezTo>
                  <a:pt x="1315782" y="1034479"/>
                  <a:pt x="1313122" y="1035231"/>
                  <a:pt x="1310603" y="1036059"/>
                </a:cubicBezTo>
                <a:lnTo>
                  <a:pt x="1310602" y="1036060"/>
                </a:lnTo>
                <a:cubicBezTo>
                  <a:pt x="1306871" y="1037286"/>
                  <a:pt x="1303445" y="1038697"/>
                  <a:pt x="1300043" y="1040726"/>
                </a:cubicBezTo>
                <a:cubicBezTo>
                  <a:pt x="1297724" y="1042105"/>
                  <a:pt x="1295417" y="1043769"/>
                  <a:pt x="1293015" y="1045872"/>
                </a:cubicBezTo>
                <a:cubicBezTo>
                  <a:pt x="1290261" y="1048291"/>
                  <a:pt x="1287377" y="1051325"/>
                  <a:pt x="1284246" y="1055109"/>
                </a:cubicBezTo>
                <a:cubicBezTo>
                  <a:pt x="1282127" y="1057665"/>
                  <a:pt x="1279902" y="1060587"/>
                  <a:pt x="1277500" y="1063932"/>
                </a:cubicBezTo>
                <a:cubicBezTo>
                  <a:pt x="1277135" y="1064435"/>
                  <a:pt x="1276794" y="1064896"/>
                  <a:pt x="1276417" y="1065428"/>
                </a:cubicBezTo>
                <a:cubicBezTo>
                  <a:pt x="1273415" y="1069707"/>
                  <a:pt x="1270696" y="1061611"/>
                  <a:pt x="1270637" y="1059894"/>
                </a:cubicBezTo>
                <a:cubicBezTo>
                  <a:pt x="1270543" y="1057225"/>
                  <a:pt x="1271320" y="1054598"/>
                  <a:pt x="1272003" y="1051978"/>
                </a:cubicBezTo>
                <a:cubicBezTo>
                  <a:pt x="1272356" y="1050632"/>
                  <a:pt x="1272686" y="1049287"/>
                  <a:pt x="1272850" y="1047940"/>
                </a:cubicBezTo>
                <a:cubicBezTo>
                  <a:pt x="1272262" y="1048511"/>
                  <a:pt x="1271708" y="1049113"/>
                  <a:pt x="1271132" y="1049696"/>
                </a:cubicBezTo>
                <a:cubicBezTo>
                  <a:pt x="1263586" y="1057335"/>
                  <a:pt x="1257359" y="1065948"/>
                  <a:pt x="1252061" y="1075228"/>
                </a:cubicBezTo>
                <a:cubicBezTo>
                  <a:pt x="1249707" y="1079354"/>
                  <a:pt x="1247529" y="1083586"/>
                  <a:pt x="1245503" y="1087936"/>
                </a:cubicBezTo>
                <a:cubicBezTo>
                  <a:pt x="1224704" y="1132812"/>
                  <a:pt x="1217028" y="1130861"/>
                  <a:pt x="1218782" y="1123839"/>
                </a:cubicBezTo>
                <a:cubicBezTo>
                  <a:pt x="1229106" y="1081836"/>
                  <a:pt x="1219159" y="1074944"/>
                  <a:pt x="1212437" y="1041735"/>
                </a:cubicBezTo>
                <a:cubicBezTo>
                  <a:pt x="1195745" y="1064246"/>
                  <a:pt x="1162124" y="1071374"/>
                  <a:pt x="1168199" y="1113069"/>
                </a:cubicBezTo>
                <a:cubicBezTo>
                  <a:pt x="1169317" y="1120813"/>
                  <a:pt x="1178299" y="1149138"/>
                  <a:pt x="1171401" y="1141702"/>
                </a:cubicBezTo>
                <a:cubicBezTo>
                  <a:pt x="1166939" y="1136902"/>
                  <a:pt x="1165738" y="1127102"/>
                  <a:pt x="1163431" y="1115115"/>
                </a:cubicBezTo>
                <a:cubicBezTo>
                  <a:pt x="1161724" y="1111769"/>
                  <a:pt x="1158805" y="1096200"/>
                  <a:pt x="1155626" y="1089733"/>
                </a:cubicBezTo>
                <a:cubicBezTo>
                  <a:pt x="1119240" y="1119879"/>
                  <a:pt x="1128916" y="1211887"/>
                  <a:pt x="1140029" y="1260652"/>
                </a:cubicBezTo>
                <a:cubicBezTo>
                  <a:pt x="1143713" y="1266504"/>
                  <a:pt x="1147339" y="1272946"/>
                  <a:pt x="1150706" y="1279685"/>
                </a:cubicBezTo>
                <a:cubicBezTo>
                  <a:pt x="1152012" y="1280016"/>
                  <a:pt x="1153343" y="1280394"/>
                  <a:pt x="1154696" y="1280796"/>
                </a:cubicBezTo>
                <a:cubicBezTo>
                  <a:pt x="1153990" y="1279484"/>
                  <a:pt x="1153378" y="1278325"/>
                  <a:pt x="1152931" y="1277510"/>
                </a:cubicBezTo>
                <a:cubicBezTo>
                  <a:pt x="1152142" y="1276032"/>
                  <a:pt x="1154402" y="1274436"/>
                  <a:pt x="1155403" y="1275843"/>
                </a:cubicBezTo>
                <a:cubicBezTo>
                  <a:pt x="1156509" y="1277391"/>
                  <a:pt x="1158699" y="1279933"/>
                  <a:pt x="1160830" y="1282699"/>
                </a:cubicBezTo>
                <a:cubicBezTo>
                  <a:pt x="1164361" y="1283810"/>
                  <a:pt x="1168057" y="1284886"/>
                  <a:pt x="1171942" y="1285619"/>
                </a:cubicBezTo>
                <a:cubicBezTo>
                  <a:pt x="1171577" y="1284780"/>
                  <a:pt x="1171236" y="1283964"/>
                  <a:pt x="1170942" y="1283302"/>
                </a:cubicBezTo>
                <a:cubicBezTo>
                  <a:pt x="1169859" y="1280902"/>
                  <a:pt x="1173920" y="1279046"/>
                  <a:pt x="1175132" y="1281387"/>
                </a:cubicBezTo>
                <a:cubicBezTo>
                  <a:pt x="1175909" y="1282888"/>
                  <a:pt x="1177204" y="1284697"/>
                  <a:pt x="1177981" y="1286530"/>
                </a:cubicBezTo>
                <a:cubicBezTo>
                  <a:pt x="1179994" y="1286825"/>
                  <a:pt x="1181807" y="1287262"/>
                  <a:pt x="1183407" y="1287818"/>
                </a:cubicBezTo>
                <a:cubicBezTo>
                  <a:pt x="1191978" y="1260403"/>
                  <a:pt x="1188952" y="1245354"/>
                  <a:pt x="1184173" y="1200278"/>
                </a:cubicBezTo>
                <a:cubicBezTo>
                  <a:pt x="1174238" y="1106461"/>
                  <a:pt x="1195509" y="1108802"/>
                  <a:pt x="1193026" y="1117172"/>
                </a:cubicBezTo>
                <a:cubicBezTo>
                  <a:pt x="1180029" y="1160829"/>
                  <a:pt x="1196216" y="1202430"/>
                  <a:pt x="1198817" y="1244728"/>
                </a:cubicBezTo>
                <a:cubicBezTo>
                  <a:pt x="1203114" y="1219394"/>
                  <a:pt x="1199112" y="1213850"/>
                  <a:pt x="1199441" y="1194214"/>
                </a:cubicBezTo>
                <a:cubicBezTo>
                  <a:pt x="1199476" y="1192547"/>
                  <a:pt x="1202090" y="1192287"/>
                  <a:pt x="1202361" y="1193965"/>
                </a:cubicBezTo>
                <a:cubicBezTo>
                  <a:pt x="1204809" y="1208624"/>
                  <a:pt x="1206457" y="1222609"/>
                  <a:pt x="1206445" y="1236665"/>
                </a:cubicBezTo>
                <a:cubicBezTo>
                  <a:pt x="1208611" y="1221735"/>
                  <a:pt x="1210248" y="1206875"/>
                  <a:pt x="1210872" y="1191282"/>
                </a:cubicBezTo>
                <a:cubicBezTo>
                  <a:pt x="1210966" y="1188929"/>
                  <a:pt x="1214380" y="1189178"/>
                  <a:pt x="1214462" y="1191483"/>
                </a:cubicBezTo>
                <a:cubicBezTo>
                  <a:pt x="1214909" y="1205882"/>
                  <a:pt x="1216616" y="1220943"/>
                  <a:pt x="1215321" y="1235389"/>
                </a:cubicBezTo>
                <a:cubicBezTo>
                  <a:pt x="1222314" y="1219240"/>
                  <a:pt x="1225010" y="1211343"/>
                  <a:pt x="1224609" y="1185064"/>
                </a:cubicBezTo>
                <a:cubicBezTo>
                  <a:pt x="1224574" y="1183397"/>
                  <a:pt x="1226940" y="1183101"/>
                  <a:pt x="1227187" y="1184804"/>
                </a:cubicBezTo>
                <a:cubicBezTo>
                  <a:pt x="1228400" y="1192854"/>
                  <a:pt x="1229707" y="1203104"/>
                  <a:pt x="1229589" y="1213270"/>
                </a:cubicBezTo>
                <a:cubicBezTo>
                  <a:pt x="1233379" y="1194308"/>
                  <a:pt x="1234451" y="1206946"/>
                  <a:pt x="1238477" y="1167946"/>
                </a:cubicBezTo>
                <a:cubicBezTo>
                  <a:pt x="1238630" y="1166385"/>
                  <a:pt x="1240949" y="1166622"/>
                  <a:pt x="1241101" y="1168076"/>
                </a:cubicBezTo>
                <a:cubicBezTo>
                  <a:pt x="1242232" y="1178053"/>
                  <a:pt x="1242420" y="1189828"/>
                  <a:pt x="1240819" y="1201011"/>
                </a:cubicBezTo>
                <a:cubicBezTo>
                  <a:pt x="1241208" y="1200467"/>
                  <a:pt x="1241620" y="1199947"/>
                  <a:pt x="1242008" y="1199403"/>
                </a:cubicBezTo>
                <a:cubicBezTo>
                  <a:pt x="1246658" y="1182841"/>
                  <a:pt x="1251637" y="1167319"/>
                  <a:pt x="1250790" y="1149409"/>
                </a:cubicBezTo>
                <a:cubicBezTo>
                  <a:pt x="1250696" y="1147683"/>
                  <a:pt x="1253227" y="1147482"/>
                  <a:pt x="1253439" y="1149197"/>
                </a:cubicBezTo>
                <a:cubicBezTo>
                  <a:pt x="1254698" y="1159068"/>
                  <a:pt x="1255322" y="1169743"/>
                  <a:pt x="1254168" y="1180028"/>
                </a:cubicBezTo>
                <a:cubicBezTo>
                  <a:pt x="1262656" y="1162413"/>
                  <a:pt x="1264457" y="1144468"/>
                  <a:pt x="1263456" y="1124761"/>
                </a:cubicBezTo>
                <a:cubicBezTo>
                  <a:pt x="1263386" y="1123366"/>
                  <a:pt x="1263315" y="1121971"/>
                  <a:pt x="1263221" y="1120564"/>
                </a:cubicBezTo>
                <a:cubicBezTo>
                  <a:pt x="1263197" y="1120139"/>
                  <a:pt x="1263186" y="1119725"/>
                  <a:pt x="1263150" y="1119299"/>
                </a:cubicBezTo>
                <a:cubicBezTo>
                  <a:pt x="1263115" y="1118827"/>
                  <a:pt x="1263339" y="1118496"/>
                  <a:pt x="1263633" y="1118247"/>
                </a:cubicBezTo>
                <a:cubicBezTo>
                  <a:pt x="1264186" y="1117786"/>
                  <a:pt x="1264975" y="1117822"/>
                  <a:pt x="1265293" y="1118519"/>
                </a:cubicBezTo>
                <a:cubicBezTo>
                  <a:pt x="1265352" y="1118637"/>
                  <a:pt x="1265458" y="1118673"/>
                  <a:pt x="1265469" y="1118815"/>
                </a:cubicBezTo>
                <a:cubicBezTo>
                  <a:pt x="1265846" y="1121345"/>
                  <a:pt x="1266293" y="1124111"/>
                  <a:pt x="1266753" y="1127043"/>
                </a:cubicBezTo>
                <a:cubicBezTo>
                  <a:pt x="1268165" y="1136098"/>
                  <a:pt x="1269684" y="1146738"/>
                  <a:pt x="1269378" y="1156833"/>
                </a:cubicBezTo>
                <a:cubicBezTo>
                  <a:pt x="1273839" y="1148842"/>
                  <a:pt x="1277724" y="1142517"/>
                  <a:pt x="1278112" y="1126357"/>
                </a:cubicBezTo>
                <a:cubicBezTo>
                  <a:pt x="1278124" y="1125707"/>
                  <a:pt x="1278124" y="1125021"/>
                  <a:pt x="1278136" y="1124324"/>
                </a:cubicBezTo>
                <a:cubicBezTo>
                  <a:pt x="1278148" y="1121971"/>
                  <a:pt x="1278101" y="1119441"/>
                  <a:pt x="1277959" y="1116663"/>
                </a:cubicBezTo>
                <a:cubicBezTo>
                  <a:pt x="1277924" y="1115812"/>
                  <a:pt x="1277853" y="1114914"/>
                  <a:pt x="1277806" y="1114027"/>
                </a:cubicBezTo>
                <a:cubicBezTo>
                  <a:pt x="1277771" y="1113436"/>
                  <a:pt x="1277747" y="1112880"/>
                  <a:pt x="1277700" y="1112277"/>
                </a:cubicBezTo>
                <a:cubicBezTo>
                  <a:pt x="1277524" y="1109925"/>
                  <a:pt x="1280996" y="1109251"/>
                  <a:pt x="1281361" y="1111663"/>
                </a:cubicBezTo>
                <a:cubicBezTo>
                  <a:pt x="1281408" y="1112041"/>
                  <a:pt x="1281456" y="1112478"/>
                  <a:pt x="1281514" y="1112857"/>
                </a:cubicBezTo>
                <a:cubicBezTo>
                  <a:pt x="1281538" y="1113022"/>
                  <a:pt x="1281561" y="1113200"/>
                  <a:pt x="1281585" y="1113365"/>
                </a:cubicBezTo>
                <a:cubicBezTo>
                  <a:pt x="1281773" y="1114713"/>
                  <a:pt x="1281962" y="1116084"/>
                  <a:pt x="1282127" y="1117526"/>
                </a:cubicBezTo>
                <a:cubicBezTo>
                  <a:pt x="1282209" y="1118236"/>
                  <a:pt x="1282280" y="1118957"/>
                  <a:pt x="1282362" y="1119690"/>
                </a:cubicBezTo>
                <a:cubicBezTo>
                  <a:pt x="1282503" y="1120990"/>
                  <a:pt x="1282621" y="1122350"/>
                  <a:pt x="1282727" y="1123709"/>
                </a:cubicBezTo>
                <a:cubicBezTo>
                  <a:pt x="1282809" y="1124726"/>
                  <a:pt x="1282891" y="1125707"/>
                  <a:pt x="1282962" y="1126747"/>
                </a:cubicBezTo>
                <a:cubicBezTo>
                  <a:pt x="1283257" y="1131618"/>
                  <a:pt x="1283327" y="1136689"/>
                  <a:pt x="1282915" y="1141654"/>
                </a:cubicBezTo>
                <a:cubicBezTo>
                  <a:pt x="1283775" y="1139503"/>
                  <a:pt x="1284893" y="1136926"/>
                  <a:pt x="1285941" y="1134018"/>
                </a:cubicBezTo>
                <a:cubicBezTo>
                  <a:pt x="1286517" y="1132445"/>
                  <a:pt x="1287047" y="1130778"/>
                  <a:pt x="1287518" y="1128981"/>
                </a:cubicBezTo>
                <a:cubicBezTo>
                  <a:pt x="1288236" y="1126263"/>
                  <a:pt x="1288742" y="1123295"/>
                  <a:pt x="1288919" y="1120068"/>
                </a:cubicBezTo>
                <a:cubicBezTo>
                  <a:pt x="1289001" y="1118626"/>
                  <a:pt x="1288978" y="1117136"/>
                  <a:pt x="1288907" y="1115587"/>
                </a:cubicBezTo>
                <a:cubicBezTo>
                  <a:pt x="1288860" y="1114618"/>
                  <a:pt x="1288825" y="1113661"/>
                  <a:pt x="1288695" y="1112656"/>
                </a:cubicBezTo>
                <a:cubicBezTo>
                  <a:pt x="1288495" y="1111001"/>
                  <a:pt x="1288236" y="1109310"/>
                  <a:pt x="1287812" y="1107549"/>
                </a:cubicBezTo>
                <a:cubicBezTo>
                  <a:pt x="1287801" y="1107490"/>
                  <a:pt x="1287812" y="1107431"/>
                  <a:pt x="1287801" y="1107371"/>
                </a:cubicBezTo>
                <a:cubicBezTo>
                  <a:pt x="1287424" y="1104995"/>
                  <a:pt x="1290732" y="1103943"/>
                  <a:pt x="1291626" y="1106319"/>
                </a:cubicBezTo>
                <a:cubicBezTo>
                  <a:pt x="1291744" y="1106627"/>
                  <a:pt x="1291827" y="1106969"/>
                  <a:pt x="1291932" y="1107277"/>
                </a:cubicBezTo>
                <a:cubicBezTo>
                  <a:pt x="1292474" y="1108814"/>
                  <a:pt x="1292933" y="1110386"/>
                  <a:pt x="1293322" y="1112017"/>
                </a:cubicBezTo>
                <a:cubicBezTo>
                  <a:pt x="1293404" y="1112337"/>
                  <a:pt x="1293475" y="1112668"/>
                  <a:pt x="1293545" y="1112987"/>
                </a:cubicBezTo>
                <a:cubicBezTo>
                  <a:pt x="1293993" y="1115032"/>
                  <a:pt x="1294369" y="1117101"/>
                  <a:pt x="1294593" y="1119229"/>
                </a:cubicBezTo>
                <a:cubicBezTo>
                  <a:pt x="1294640" y="1119642"/>
                  <a:pt x="1294675" y="1120056"/>
                  <a:pt x="1294711" y="1120482"/>
                </a:cubicBezTo>
                <a:cubicBezTo>
                  <a:pt x="1294817" y="1121806"/>
                  <a:pt x="1294923" y="1123130"/>
                  <a:pt x="1294946" y="1124454"/>
                </a:cubicBezTo>
                <a:cubicBezTo>
                  <a:pt x="1295594" y="1122917"/>
                  <a:pt x="1296159" y="1121321"/>
                  <a:pt x="1296665" y="1119666"/>
                </a:cubicBezTo>
                <a:cubicBezTo>
                  <a:pt x="1297065" y="1118389"/>
                  <a:pt x="1297406" y="1117065"/>
                  <a:pt x="1297689" y="1115694"/>
                </a:cubicBezTo>
                <a:cubicBezTo>
                  <a:pt x="1297736" y="1115446"/>
                  <a:pt x="1297795" y="1115221"/>
                  <a:pt x="1297842" y="1114973"/>
                </a:cubicBezTo>
                <a:cubicBezTo>
                  <a:pt x="1298042" y="1113850"/>
                  <a:pt x="1298195" y="1112668"/>
                  <a:pt x="1298301" y="1111462"/>
                </a:cubicBezTo>
                <a:cubicBezTo>
                  <a:pt x="1298360" y="1110764"/>
                  <a:pt x="1298395" y="1110031"/>
                  <a:pt x="1298419" y="1109298"/>
                </a:cubicBezTo>
                <a:cubicBezTo>
                  <a:pt x="1298431" y="1109038"/>
                  <a:pt x="1298419" y="1108766"/>
                  <a:pt x="1298431" y="1108494"/>
                </a:cubicBezTo>
                <a:cubicBezTo>
                  <a:pt x="1298431" y="1107986"/>
                  <a:pt x="1298454" y="1107478"/>
                  <a:pt x="1298442" y="1106946"/>
                </a:cubicBezTo>
                <a:cubicBezTo>
                  <a:pt x="1298419" y="1105480"/>
                  <a:pt x="1298301" y="1103943"/>
                  <a:pt x="1298113" y="1102324"/>
                </a:cubicBezTo>
                <a:cubicBezTo>
                  <a:pt x="1297689" y="1098872"/>
                  <a:pt x="1296912" y="1095089"/>
                  <a:pt x="1295605" y="1090797"/>
                </a:cubicBezTo>
                <a:cubicBezTo>
                  <a:pt x="1295440" y="1090289"/>
                  <a:pt x="1295523" y="1089840"/>
                  <a:pt x="1295688" y="1089438"/>
                </a:cubicBezTo>
                <a:cubicBezTo>
                  <a:pt x="1296370" y="1087736"/>
                  <a:pt x="1299266" y="1087062"/>
                  <a:pt x="1300079" y="1089130"/>
                </a:cubicBezTo>
                <a:cubicBezTo>
                  <a:pt x="1300644" y="1090585"/>
                  <a:pt x="1301162" y="1092192"/>
                  <a:pt x="1301668" y="1093812"/>
                </a:cubicBezTo>
                <a:cubicBezTo>
                  <a:pt x="1301868" y="1094474"/>
                  <a:pt x="1302068" y="1095136"/>
                  <a:pt x="1302256" y="1095822"/>
                </a:cubicBezTo>
                <a:cubicBezTo>
                  <a:pt x="1302821" y="1097831"/>
                  <a:pt x="1303304" y="1099912"/>
                  <a:pt x="1303716" y="1102052"/>
                </a:cubicBezTo>
                <a:cubicBezTo>
                  <a:pt x="1303716" y="1102052"/>
                  <a:pt x="1303716" y="1102063"/>
                  <a:pt x="1303716" y="1102063"/>
                </a:cubicBezTo>
                <a:cubicBezTo>
                  <a:pt x="1303740" y="1102170"/>
                  <a:pt x="1303751" y="1102276"/>
                  <a:pt x="1303763" y="1102394"/>
                </a:cubicBezTo>
                <a:cubicBezTo>
                  <a:pt x="1303987" y="1103541"/>
                  <a:pt x="1304163" y="1104711"/>
                  <a:pt x="1304317" y="1105882"/>
                </a:cubicBezTo>
                <a:cubicBezTo>
                  <a:pt x="1304422" y="1106591"/>
                  <a:pt x="1304528" y="1107289"/>
                  <a:pt x="1304611" y="1108010"/>
                </a:cubicBezTo>
                <a:cubicBezTo>
                  <a:pt x="1304717" y="1109050"/>
                  <a:pt x="1304728" y="1110102"/>
                  <a:pt x="1304787" y="1111154"/>
                </a:cubicBezTo>
                <a:cubicBezTo>
                  <a:pt x="1304834" y="1112159"/>
                  <a:pt x="1304952" y="1113152"/>
                  <a:pt x="1304952" y="1114145"/>
                </a:cubicBezTo>
                <a:cubicBezTo>
                  <a:pt x="1305188" y="1113802"/>
                  <a:pt x="1305435" y="1113448"/>
                  <a:pt x="1305670" y="1113093"/>
                </a:cubicBezTo>
                <a:cubicBezTo>
                  <a:pt x="1306247" y="1112254"/>
                  <a:pt x="1306824" y="1111414"/>
                  <a:pt x="1307401" y="1110575"/>
                </a:cubicBezTo>
                <a:cubicBezTo>
                  <a:pt x="1307365" y="1110327"/>
                  <a:pt x="1307389" y="1110079"/>
                  <a:pt x="1307354" y="1109842"/>
                </a:cubicBezTo>
                <a:cubicBezTo>
                  <a:pt x="1307177" y="1108140"/>
                  <a:pt x="1307095" y="1106426"/>
                  <a:pt x="1307071" y="1104700"/>
                </a:cubicBezTo>
                <a:cubicBezTo>
                  <a:pt x="1307071" y="1104180"/>
                  <a:pt x="1307036" y="1103659"/>
                  <a:pt x="1307036" y="1103139"/>
                </a:cubicBezTo>
                <a:cubicBezTo>
                  <a:pt x="1307059" y="1100976"/>
                  <a:pt x="1307142" y="1098812"/>
                  <a:pt x="1307259" y="1096637"/>
                </a:cubicBezTo>
                <a:cubicBezTo>
                  <a:pt x="1307518" y="1092027"/>
                  <a:pt x="1307860" y="1087416"/>
                  <a:pt x="1307660" y="1082900"/>
                </a:cubicBezTo>
                <a:cubicBezTo>
                  <a:pt x="1307577" y="1081234"/>
                  <a:pt x="1309178" y="1080441"/>
                  <a:pt x="1310308" y="1080962"/>
                </a:cubicBezTo>
                <a:cubicBezTo>
                  <a:pt x="1310767" y="1081174"/>
                  <a:pt x="1311168" y="1081588"/>
                  <a:pt x="1311309" y="1082286"/>
                </a:cubicBezTo>
                <a:cubicBezTo>
                  <a:pt x="1311615" y="1083716"/>
                  <a:pt x="1311921" y="1085194"/>
                  <a:pt x="1312215" y="1086719"/>
                </a:cubicBezTo>
                <a:cubicBezTo>
                  <a:pt x="1312651" y="1088918"/>
                  <a:pt x="1312992" y="1091199"/>
                  <a:pt x="1313251" y="1093493"/>
                </a:cubicBezTo>
                <a:cubicBezTo>
                  <a:pt x="1313451" y="1095266"/>
                  <a:pt x="1313534" y="1097051"/>
                  <a:pt x="1313522" y="1098824"/>
                </a:cubicBezTo>
                <a:cubicBezTo>
                  <a:pt x="1313522" y="1099782"/>
                  <a:pt x="1313557" y="1100751"/>
                  <a:pt x="1313475" y="1101697"/>
                </a:cubicBezTo>
                <a:cubicBezTo>
                  <a:pt x="1313981" y="1100952"/>
                  <a:pt x="1314487" y="1100219"/>
                  <a:pt x="1314994" y="1099474"/>
                </a:cubicBezTo>
                <a:cubicBezTo>
                  <a:pt x="1315535" y="1098694"/>
                  <a:pt x="1316077" y="1097914"/>
                  <a:pt x="1316606" y="1097134"/>
                </a:cubicBezTo>
                <a:cubicBezTo>
                  <a:pt x="1316806" y="1089568"/>
                  <a:pt x="1320197" y="1082652"/>
                  <a:pt x="1318961" y="1075299"/>
                </a:cubicBezTo>
                <a:cubicBezTo>
                  <a:pt x="1318690" y="1073715"/>
                  <a:pt x="1318278" y="1072119"/>
                  <a:pt x="1317501" y="1070499"/>
                </a:cubicBezTo>
                <a:cubicBezTo>
                  <a:pt x="1316971" y="1069388"/>
                  <a:pt x="1317948" y="1068407"/>
                  <a:pt x="1318937" y="1068324"/>
                </a:cubicBezTo>
                <a:cubicBezTo>
                  <a:pt x="1319420" y="1068277"/>
                  <a:pt x="1319902" y="1068431"/>
                  <a:pt x="1320232" y="1068915"/>
                </a:cubicBezTo>
                <a:cubicBezTo>
                  <a:pt x="1321503" y="1070760"/>
                  <a:pt x="1322551" y="1072876"/>
                  <a:pt x="1323399" y="1075074"/>
                </a:cubicBezTo>
                <a:cubicBezTo>
                  <a:pt x="1323975" y="1076588"/>
                  <a:pt x="1324458" y="1078136"/>
                  <a:pt x="1324788" y="1079732"/>
                </a:cubicBezTo>
                <a:cubicBezTo>
                  <a:pt x="1325094" y="1081210"/>
                  <a:pt x="1325294" y="1082699"/>
                  <a:pt x="1325353" y="1084189"/>
                </a:cubicBezTo>
                <a:cubicBezTo>
                  <a:pt x="1325353" y="1084260"/>
                  <a:pt x="1325376" y="1084331"/>
                  <a:pt x="1325376" y="1084390"/>
                </a:cubicBezTo>
                <a:cubicBezTo>
                  <a:pt x="1325541" y="1084154"/>
                  <a:pt x="1325718" y="1083905"/>
                  <a:pt x="1325894" y="1083669"/>
                </a:cubicBezTo>
                <a:cubicBezTo>
                  <a:pt x="1327672" y="1081139"/>
                  <a:pt x="1329461" y="1078656"/>
                  <a:pt x="1331262" y="1076150"/>
                </a:cubicBezTo>
                <a:cubicBezTo>
                  <a:pt x="1330980" y="1075961"/>
                  <a:pt x="1330756" y="1075701"/>
                  <a:pt x="1330697" y="1075299"/>
                </a:cubicBezTo>
                <a:cubicBezTo>
                  <a:pt x="1330309" y="1072923"/>
                  <a:pt x="1330579" y="1070594"/>
                  <a:pt x="1330791" y="1068277"/>
                </a:cubicBezTo>
                <a:cubicBezTo>
                  <a:pt x="1331027" y="1065735"/>
                  <a:pt x="1331192" y="1063205"/>
                  <a:pt x="1330344" y="1060602"/>
                </a:cubicBezTo>
                <a:cubicBezTo>
                  <a:pt x="1329308" y="1057420"/>
                  <a:pt x="1334005" y="1055779"/>
                  <a:pt x="1335218" y="1058893"/>
                </a:cubicBezTo>
                <a:cubicBezTo>
                  <a:pt x="1336359" y="1061803"/>
                  <a:pt x="1337066" y="1065333"/>
                  <a:pt x="1336760" y="1068655"/>
                </a:cubicBezTo>
                <a:cubicBezTo>
                  <a:pt x="1340174" y="1064080"/>
                  <a:pt x="1343693" y="1059592"/>
                  <a:pt x="1347284" y="1055170"/>
                </a:cubicBezTo>
                <a:cubicBezTo>
                  <a:pt x="1348402" y="1053804"/>
                  <a:pt x="1349509" y="1052432"/>
                  <a:pt x="1350639" y="1051085"/>
                </a:cubicBezTo>
                <a:cubicBezTo>
                  <a:pt x="1352157" y="1049293"/>
                  <a:pt x="1353688" y="1047527"/>
                  <a:pt x="1355241" y="1045772"/>
                </a:cubicBezTo>
                <a:cubicBezTo>
                  <a:pt x="1356183" y="1044708"/>
                  <a:pt x="1357137" y="1043650"/>
                  <a:pt x="1358090" y="1042601"/>
                </a:cubicBezTo>
                <a:cubicBezTo>
                  <a:pt x="1358997" y="1041612"/>
                  <a:pt x="1359927" y="1040646"/>
                  <a:pt x="1360845" y="1039672"/>
                </a:cubicBezTo>
                <a:cubicBezTo>
                  <a:pt x="1361775" y="1038685"/>
                  <a:pt x="1362681" y="1037676"/>
                  <a:pt x="1363635" y="1036703"/>
                </a:cubicBezTo>
                <a:cubicBezTo>
                  <a:pt x="1363800" y="1036539"/>
                  <a:pt x="1363953" y="1036365"/>
                  <a:pt x="1364106" y="1036201"/>
                </a:cubicBezTo>
                <a:close/>
                <a:moveTo>
                  <a:pt x="1123831" y="813525"/>
                </a:moveTo>
                <a:cubicBezTo>
                  <a:pt x="1121559" y="815454"/>
                  <a:pt x="1118710" y="815583"/>
                  <a:pt x="1115896" y="815374"/>
                </a:cubicBezTo>
                <a:cubicBezTo>
                  <a:pt x="1117745" y="822063"/>
                  <a:pt x="1117992" y="818119"/>
                  <a:pt x="1119475" y="831455"/>
                </a:cubicBezTo>
                <a:cubicBezTo>
                  <a:pt x="1119698" y="830319"/>
                  <a:pt x="1122936" y="814290"/>
                  <a:pt x="1123831" y="813525"/>
                </a:cubicBezTo>
                <a:close/>
                <a:moveTo>
                  <a:pt x="1819075" y="1452211"/>
                </a:moveTo>
                <a:cubicBezTo>
                  <a:pt x="1819063" y="1452223"/>
                  <a:pt x="1819063" y="1452246"/>
                  <a:pt x="1819052" y="1452258"/>
                </a:cubicBezTo>
                <a:cubicBezTo>
                  <a:pt x="1817710" y="1454362"/>
                  <a:pt x="1816580" y="1456408"/>
                  <a:pt x="1816085" y="1458382"/>
                </a:cubicBezTo>
                <a:cubicBezTo>
                  <a:pt x="1816003" y="1458725"/>
                  <a:pt x="1815873" y="1459008"/>
                  <a:pt x="1815779" y="1459328"/>
                </a:cubicBezTo>
                <a:cubicBezTo>
                  <a:pt x="1815614" y="1459848"/>
                  <a:pt x="1815460" y="1460380"/>
                  <a:pt x="1815261" y="1460864"/>
                </a:cubicBezTo>
                <a:cubicBezTo>
                  <a:pt x="1814990" y="1461550"/>
                  <a:pt x="1814684" y="1462212"/>
                  <a:pt x="1814355" y="1462839"/>
                </a:cubicBezTo>
                <a:cubicBezTo>
                  <a:pt x="1815532" y="1462945"/>
                  <a:pt x="1816580" y="1463335"/>
                  <a:pt x="1817545" y="1463938"/>
                </a:cubicBezTo>
                <a:cubicBezTo>
                  <a:pt x="1820700" y="1463323"/>
                  <a:pt x="1823807" y="1462543"/>
                  <a:pt x="1826951" y="1461869"/>
                </a:cubicBezTo>
                <a:cubicBezTo>
                  <a:pt x="1826574" y="1461219"/>
                  <a:pt x="1826339" y="1460734"/>
                  <a:pt x="1826421" y="1460746"/>
                </a:cubicBezTo>
                <a:cubicBezTo>
                  <a:pt x="1825303" y="1460510"/>
                  <a:pt x="1824278" y="1460084"/>
                  <a:pt x="1823336" y="1459552"/>
                </a:cubicBezTo>
                <a:cubicBezTo>
                  <a:pt x="1821877" y="1458748"/>
                  <a:pt x="1820688" y="1457672"/>
                  <a:pt x="1819923" y="1456396"/>
                </a:cubicBezTo>
                <a:cubicBezTo>
                  <a:pt x="1819157" y="1455143"/>
                  <a:pt x="1818816" y="1453724"/>
                  <a:pt x="1819075" y="1452246"/>
                </a:cubicBezTo>
                <a:cubicBezTo>
                  <a:pt x="1819074" y="1452234"/>
                  <a:pt x="1819075" y="1452223"/>
                  <a:pt x="1819075" y="1452211"/>
                </a:cubicBezTo>
                <a:close/>
                <a:moveTo>
                  <a:pt x="1794045" y="1428383"/>
                </a:moveTo>
                <a:cubicBezTo>
                  <a:pt x="1795720" y="1427734"/>
                  <a:pt x="1797262" y="1428709"/>
                  <a:pt x="1796696" y="1431050"/>
                </a:cubicBezTo>
                <a:cubicBezTo>
                  <a:pt x="1795084" y="1437753"/>
                  <a:pt x="1790634" y="1438817"/>
                  <a:pt x="1790599" y="1435459"/>
                </a:cubicBezTo>
                <a:cubicBezTo>
                  <a:pt x="1790564" y="1431304"/>
                  <a:pt x="1792371" y="1429031"/>
                  <a:pt x="1794045" y="1428383"/>
                </a:cubicBezTo>
                <a:close/>
                <a:moveTo>
                  <a:pt x="1152660" y="834231"/>
                </a:moveTo>
                <a:cubicBezTo>
                  <a:pt x="1146868" y="847201"/>
                  <a:pt x="1122748" y="868742"/>
                  <a:pt x="1112612" y="874402"/>
                </a:cubicBezTo>
                <a:cubicBezTo>
                  <a:pt x="1113154" y="878785"/>
                  <a:pt x="1112848" y="883251"/>
                  <a:pt x="1110623" y="887186"/>
                </a:cubicBezTo>
                <a:cubicBezTo>
                  <a:pt x="1115685" y="885957"/>
                  <a:pt x="1107750" y="898683"/>
                  <a:pt x="1103819" y="902007"/>
                </a:cubicBezTo>
                <a:cubicBezTo>
                  <a:pt x="1104537" y="902574"/>
                  <a:pt x="1104855" y="903616"/>
                  <a:pt x="1103960" y="904467"/>
                </a:cubicBezTo>
                <a:cubicBezTo>
                  <a:pt x="1103642" y="904773"/>
                  <a:pt x="1103336" y="905129"/>
                  <a:pt x="1103030" y="905472"/>
                </a:cubicBezTo>
                <a:lnTo>
                  <a:pt x="1103030" y="905473"/>
                </a:lnTo>
                <a:cubicBezTo>
                  <a:pt x="1103383" y="905215"/>
                  <a:pt x="1103736" y="904954"/>
                  <a:pt x="1104113" y="904714"/>
                </a:cubicBezTo>
                <a:cubicBezTo>
                  <a:pt x="1106667" y="903081"/>
                  <a:pt x="1112412" y="901679"/>
                  <a:pt x="1114001" y="898994"/>
                </a:cubicBezTo>
                <a:cubicBezTo>
                  <a:pt x="1114531" y="898097"/>
                  <a:pt x="1116956" y="895693"/>
                  <a:pt x="1119122" y="894423"/>
                </a:cubicBezTo>
                <a:cubicBezTo>
                  <a:pt x="1119193" y="890628"/>
                  <a:pt x="1121217" y="886097"/>
                  <a:pt x="1126103" y="880841"/>
                </a:cubicBezTo>
                <a:cubicBezTo>
                  <a:pt x="1126526" y="880387"/>
                  <a:pt x="1126974" y="879958"/>
                  <a:pt x="1127409" y="879518"/>
                </a:cubicBezTo>
                <a:cubicBezTo>
                  <a:pt x="1130953" y="875953"/>
                  <a:pt x="1134955" y="872858"/>
                  <a:pt x="1139381" y="870699"/>
                </a:cubicBezTo>
                <a:cubicBezTo>
                  <a:pt x="1141724" y="869553"/>
                  <a:pt x="1144196" y="868703"/>
                  <a:pt x="1146762" y="868148"/>
                </a:cubicBezTo>
                <a:cubicBezTo>
                  <a:pt x="1146762" y="868126"/>
                  <a:pt x="1146762" y="868099"/>
                  <a:pt x="1146774" y="868077"/>
                </a:cubicBezTo>
                <a:cubicBezTo>
                  <a:pt x="1146762" y="867947"/>
                  <a:pt x="1146774" y="867785"/>
                  <a:pt x="1146762" y="867653"/>
                </a:cubicBezTo>
                <a:cubicBezTo>
                  <a:pt x="1146244" y="857601"/>
                  <a:pt x="1150094" y="839975"/>
                  <a:pt x="1152660" y="834231"/>
                </a:cubicBezTo>
                <a:close/>
                <a:moveTo>
                  <a:pt x="1352546" y="1017718"/>
                </a:moveTo>
                <a:cubicBezTo>
                  <a:pt x="1353228" y="1021965"/>
                  <a:pt x="1353382" y="1026482"/>
                  <a:pt x="1354158" y="1030618"/>
                </a:cubicBezTo>
                <a:cubicBezTo>
                  <a:pt x="1355430" y="1030270"/>
                  <a:pt x="1356736" y="1029926"/>
                  <a:pt x="1358078" y="1029599"/>
                </a:cubicBezTo>
                <a:cubicBezTo>
                  <a:pt x="1356689" y="1025754"/>
                  <a:pt x="1354888" y="1021699"/>
                  <a:pt x="1352546" y="1017718"/>
                </a:cubicBezTo>
                <a:close/>
                <a:moveTo>
                  <a:pt x="1814777" y="1444066"/>
                </a:moveTo>
                <a:cubicBezTo>
                  <a:pt x="1814754" y="1444101"/>
                  <a:pt x="1814730" y="1444125"/>
                  <a:pt x="1814718" y="1444148"/>
                </a:cubicBezTo>
                <a:cubicBezTo>
                  <a:pt x="1815178" y="1444243"/>
                  <a:pt x="1815566" y="1444680"/>
                  <a:pt x="1815202" y="1445189"/>
                </a:cubicBezTo>
                <a:cubicBezTo>
                  <a:pt x="1815202" y="1445189"/>
                  <a:pt x="1815202" y="1445189"/>
                  <a:pt x="1815189" y="1445189"/>
                </a:cubicBezTo>
                <a:cubicBezTo>
                  <a:pt x="1814837" y="1445697"/>
                  <a:pt x="1814342" y="1446075"/>
                  <a:pt x="1813835" y="1446465"/>
                </a:cubicBezTo>
                <a:cubicBezTo>
                  <a:pt x="1811728" y="1448050"/>
                  <a:pt x="1808609" y="1448806"/>
                  <a:pt x="1806313" y="1449657"/>
                </a:cubicBezTo>
                <a:cubicBezTo>
                  <a:pt x="1805749" y="1449870"/>
                  <a:pt x="1805254" y="1449787"/>
                  <a:pt x="1804842" y="1449551"/>
                </a:cubicBezTo>
                <a:cubicBezTo>
                  <a:pt x="1804560" y="1449385"/>
                  <a:pt x="1804336" y="1449137"/>
                  <a:pt x="1804159" y="1448865"/>
                </a:cubicBezTo>
                <a:cubicBezTo>
                  <a:pt x="1804030" y="1448653"/>
                  <a:pt x="1803948" y="1448428"/>
                  <a:pt x="1803900" y="1448180"/>
                </a:cubicBezTo>
                <a:cubicBezTo>
                  <a:pt x="1803960" y="1447837"/>
                  <a:pt x="1804018" y="1447494"/>
                  <a:pt x="1804065" y="1447139"/>
                </a:cubicBezTo>
                <a:cubicBezTo>
                  <a:pt x="1804230" y="1446844"/>
                  <a:pt x="1804478" y="1446584"/>
                  <a:pt x="1804901" y="1446430"/>
                </a:cubicBezTo>
                <a:cubicBezTo>
                  <a:pt x="1807738" y="1445425"/>
                  <a:pt x="1811775" y="1443285"/>
                  <a:pt x="1814777" y="1444066"/>
                </a:cubicBezTo>
                <a:close/>
                <a:moveTo>
                  <a:pt x="1743488" y="1376469"/>
                </a:moveTo>
                <a:cubicBezTo>
                  <a:pt x="1740569" y="1382817"/>
                  <a:pt x="1736366" y="1388314"/>
                  <a:pt x="1733600" y="1394769"/>
                </a:cubicBezTo>
                <a:cubicBezTo>
                  <a:pt x="1733317" y="1395443"/>
                  <a:pt x="1732964" y="1396081"/>
                  <a:pt x="1732705" y="1396791"/>
                </a:cubicBezTo>
                <a:cubicBezTo>
                  <a:pt x="1732505" y="1397346"/>
                  <a:pt x="1731775" y="1397618"/>
                  <a:pt x="1731340" y="1397134"/>
                </a:cubicBezTo>
                <a:cubicBezTo>
                  <a:pt x="1729374" y="1394911"/>
                  <a:pt x="1729492" y="1392606"/>
                  <a:pt x="1730410" y="1390301"/>
                </a:cubicBezTo>
                <a:cubicBezTo>
                  <a:pt x="1729786" y="1386849"/>
                  <a:pt x="1730327" y="1382463"/>
                  <a:pt x="1730280" y="1378904"/>
                </a:cubicBezTo>
                <a:cubicBezTo>
                  <a:pt x="1729468" y="1380323"/>
                  <a:pt x="1728832" y="1381600"/>
                  <a:pt x="1728350" y="1382746"/>
                </a:cubicBezTo>
                <a:cubicBezTo>
                  <a:pt x="1724995" y="1390714"/>
                  <a:pt x="1728809" y="1392783"/>
                  <a:pt x="1729021" y="1398209"/>
                </a:cubicBezTo>
                <a:cubicBezTo>
                  <a:pt x="1729174" y="1398138"/>
                  <a:pt x="1729327" y="1398127"/>
                  <a:pt x="1729480" y="1398115"/>
                </a:cubicBezTo>
                <a:cubicBezTo>
                  <a:pt x="1730845" y="1398032"/>
                  <a:pt x="1731893" y="1400030"/>
                  <a:pt x="1730551" y="1401141"/>
                </a:cubicBezTo>
                <a:cubicBezTo>
                  <a:pt x="1730539" y="1401153"/>
                  <a:pt x="1730539" y="1401165"/>
                  <a:pt x="1730528" y="1401165"/>
                </a:cubicBezTo>
                <a:lnTo>
                  <a:pt x="1727125" y="1406269"/>
                </a:lnTo>
                <a:lnTo>
                  <a:pt x="1726502" y="1405870"/>
                </a:lnTo>
                <a:cubicBezTo>
                  <a:pt x="1724971" y="1407868"/>
                  <a:pt x="1723406" y="1410468"/>
                  <a:pt x="1722499" y="1413211"/>
                </a:cubicBezTo>
                <a:lnTo>
                  <a:pt x="1727125" y="1406269"/>
                </a:lnTo>
                <a:lnTo>
                  <a:pt x="1729974" y="1408092"/>
                </a:lnTo>
                <a:cubicBezTo>
                  <a:pt x="1729127" y="1409203"/>
                  <a:pt x="1728385" y="1410409"/>
                  <a:pt x="1727643" y="1411603"/>
                </a:cubicBezTo>
                <a:cubicBezTo>
                  <a:pt x="1727573" y="1411851"/>
                  <a:pt x="1727549" y="1412112"/>
                  <a:pt x="1727479" y="1412372"/>
                </a:cubicBezTo>
                <a:cubicBezTo>
                  <a:pt x="1727761" y="1411993"/>
                  <a:pt x="1728173" y="1411686"/>
                  <a:pt x="1728632" y="1411674"/>
                </a:cubicBezTo>
                <a:cubicBezTo>
                  <a:pt x="1729150" y="1411662"/>
                  <a:pt x="1729421" y="1411721"/>
                  <a:pt x="1729845" y="1412052"/>
                </a:cubicBezTo>
                <a:cubicBezTo>
                  <a:pt x="1730445" y="1412514"/>
                  <a:pt x="1730633" y="1413388"/>
                  <a:pt x="1730316" y="1414074"/>
                </a:cubicBezTo>
                <a:cubicBezTo>
                  <a:pt x="1729480" y="1415930"/>
                  <a:pt x="1728138" y="1417963"/>
                  <a:pt x="1726725" y="1419666"/>
                </a:cubicBezTo>
                <a:cubicBezTo>
                  <a:pt x="1730151" y="1417006"/>
                  <a:pt x="1731422" y="1420245"/>
                  <a:pt x="1728550" y="1423827"/>
                </a:cubicBezTo>
                <a:cubicBezTo>
                  <a:pt x="1728573" y="1423815"/>
                  <a:pt x="1728585" y="1423791"/>
                  <a:pt x="1728609" y="1423780"/>
                </a:cubicBezTo>
                <a:cubicBezTo>
                  <a:pt x="1735436" y="1416958"/>
                  <a:pt x="1733824" y="1421120"/>
                  <a:pt x="1737508" y="1414429"/>
                </a:cubicBezTo>
                <a:cubicBezTo>
                  <a:pt x="1737602" y="1414263"/>
                  <a:pt x="1737673" y="1414086"/>
                  <a:pt x="1737755" y="1413908"/>
                </a:cubicBezTo>
                <a:cubicBezTo>
                  <a:pt x="1738379" y="1412738"/>
                  <a:pt x="1738956" y="1411556"/>
                  <a:pt x="1739498" y="1410338"/>
                </a:cubicBezTo>
                <a:cubicBezTo>
                  <a:pt x="1740145" y="1408908"/>
                  <a:pt x="1742535" y="1409783"/>
                  <a:pt x="1742076" y="1411296"/>
                </a:cubicBezTo>
                <a:cubicBezTo>
                  <a:pt x="1741840" y="1412076"/>
                  <a:pt x="1741593" y="1412880"/>
                  <a:pt x="1741287" y="1413672"/>
                </a:cubicBezTo>
                <a:cubicBezTo>
                  <a:pt x="1740957" y="1414535"/>
                  <a:pt x="1740557" y="1415386"/>
                  <a:pt x="1740039" y="1416143"/>
                </a:cubicBezTo>
                <a:cubicBezTo>
                  <a:pt x="1740039" y="1416143"/>
                  <a:pt x="1738014" y="1418732"/>
                  <a:pt x="1736449" y="1420718"/>
                </a:cubicBezTo>
                <a:cubicBezTo>
                  <a:pt x="1735507" y="1421900"/>
                  <a:pt x="1734742" y="1422869"/>
                  <a:pt x="1734683" y="1422940"/>
                </a:cubicBezTo>
                <a:cubicBezTo>
                  <a:pt x="1738073" y="1420765"/>
                  <a:pt x="1740828" y="1416982"/>
                  <a:pt x="1742594" y="1413258"/>
                </a:cubicBezTo>
                <a:cubicBezTo>
                  <a:pt x="1743430" y="1411497"/>
                  <a:pt x="1744006" y="1409759"/>
                  <a:pt x="1744348" y="1408199"/>
                </a:cubicBezTo>
                <a:cubicBezTo>
                  <a:pt x="1744395" y="1407950"/>
                  <a:pt x="1744477" y="1407678"/>
                  <a:pt x="1744512" y="1407442"/>
                </a:cubicBezTo>
                <a:cubicBezTo>
                  <a:pt x="1744654" y="1406591"/>
                  <a:pt x="1745254" y="1406165"/>
                  <a:pt x="1745925" y="1405988"/>
                </a:cubicBezTo>
                <a:cubicBezTo>
                  <a:pt x="1746655" y="1405030"/>
                  <a:pt x="1747820" y="1404522"/>
                  <a:pt x="1749162" y="1404829"/>
                </a:cubicBezTo>
                <a:cubicBezTo>
                  <a:pt x="1749963" y="1405007"/>
                  <a:pt x="1750634" y="1405101"/>
                  <a:pt x="1751352" y="1405219"/>
                </a:cubicBezTo>
                <a:cubicBezTo>
                  <a:pt x="1754366" y="1405740"/>
                  <a:pt x="1756826" y="1405846"/>
                  <a:pt x="1758780" y="1405503"/>
                </a:cubicBezTo>
                <a:cubicBezTo>
                  <a:pt x="1762947" y="1404758"/>
                  <a:pt x="1765125" y="1402205"/>
                  <a:pt x="1767150" y="1398422"/>
                </a:cubicBezTo>
                <a:cubicBezTo>
                  <a:pt x="1766773" y="1398647"/>
                  <a:pt x="1766455" y="1398848"/>
                  <a:pt x="1766137" y="1399025"/>
                </a:cubicBezTo>
                <a:cubicBezTo>
                  <a:pt x="1763277" y="1400727"/>
                  <a:pt x="1762700" y="1400656"/>
                  <a:pt x="1757438" y="1401649"/>
                </a:cubicBezTo>
                <a:cubicBezTo>
                  <a:pt x="1755531" y="1402016"/>
                  <a:pt x="1753000" y="1402524"/>
                  <a:pt x="1749504" y="1403304"/>
                </a:cubicBezTo>
                <a:cubicBezTo>
                  <a:pt x="1748409" y="1404144"/>
                  <a:pt x="1746926" y="1404853"/>
                  <a:pt x="1744889" y="1405645"/>
                </a:cubicBezTo>
                <a:cubicBezTo>
                  <a:pt x="1744595" y="1405763"/>
                  <a:pt x="1744301" y="1405787"/>
                  <a:pt x="1744030" y="1405763"/>
                </a:cubicBezTo>
                <a:cubicBezTo>
                  <a:pt x="1743182" y="1406071"/>
                  <a:pt x="1742064" y="1405929"/>
                  <a:pt x="1741063" y="1405515"/>
                </a:cubicBezTo>
                <a:cubicBezTo>
                  <a:pt x="1740557" y="1406118"/>
                  <a:pt x="1740004" y="1406685"/>
                  <a:pt x="1739250" y="1407087"/>
                </a:cubicBezTo>
                <a:cubicBezTo>
                  <a:pt x="1738933" y="1407253"/>
                  <a:pt x="1738568" y="1407229"/>
                  <a:pt x="1738238" y="1407111"/>
                </a:cubicBezTo>
                <a:cubicBezTo>
                  <a:pt x="1737673" y="1406898"/>
                  <a:pt x="1737190" y="1406319"/>
                  <a:pt x="1737296" y="1405231"/>
                </a:cubicBezTo>
                <a:cubicBezTo>
                  <a:pt x="1735872" y="1407040"/>
                  <a:pt x="1734506" y="1407442"/>
                  <a:pt x="1733494" y="1407123"/>
                </a:cubicBezTo>
                <a:cubicBezTo>
                  <a:pt x="1732399" y="1406768"/>
                  <a:pt x="1731740" y="1405539"/>
                  <a:pt x="1731917" y="1404215"/>
                </a:cubicBezTo>
                <a:cubicBezTo>
                  <a:pt x="1732070" y="1403103"/>
                  <a:pt x="1732788" y="1401957"/>
                  <a:pt x="1734342" y="1401224"/>
                </a:cubicBezTo>
                <a:cubicBezTo>
                  <a:pt x="1734836" y="1400987"/>
                  <a:pt x="1735177" y="1400775"/>
                  <a:pt x="1735436" y="1400550"/>
                </a:cubicBezTo>
                <a:cubicBezTo>
                  <a:pt x="1736107" y="1400006"/>
                  <a:pt x="1736202" y="1399391"/>
                  <a:pt x="1736437" y="1398115"/>
                </a:cubicBezTo>
                <a:cubicBezTo>
                  <a:pt x="1736555" y="1397429"/>
                  <a:pt x="1737026" y="1396873"/>
                  <a:pt x="1737249" y="1396223"/>
                </a:cubicBezTo>
                <a:cubicBezTo>
                  <a:pt x="1738485" y="1393315"/>
                  <a:pt x="1736731" y="1392594"/>
                  <a:pt x="1738568" y="1389367"/>
                </a:cubicBezTo>
                <a:cubicBezTo>
                  <a:pt x="1739333" y="1388031"/>
                  <a:pt x="1741405" y="1388941"/>
                  <a:pt x="1741016" y="1390407"/>
                </a:cubicBezTo>
                <a:cubicBezTo>
                  <a:pt x="1740369" y="1392807"/>
                  <a:pt x="1738038" y="1394615"/>
                  <a:pt x="1739921" y="1397358"/>
                </a:cubicBezTo>
                <a:cubicBezTo>
                  <a:pt x="1740392" y="1398032"/>
                  <a:pt x="1740428" y="1399190"/>
                  <a:pt x="1740133" y="1399983"/>
                </a:cubicBezTo>
                <a:cubicBezTo>
                  <a:pt x="1741428" y="1399841"/>
                  <a:pt x="1742841" y="1400999"/>
                  <a:pt x="1742629" y="1402370"/>
                </a:cubicBezTo>
                <a:cubicBezTo>
                  <a:pt x="1742747" y="1402430"/>
                  <a:pt x="1742853" y="1402512"/>
                  <a:pt x="1742994" y="1402560"/>
                </a:cubicBezTo>
                <a:cubicBezTo>
                  <a:pt x="1751823" y="1397500"/>
                  <a:pt x="1748127" y="1389390"/>
                  <a:pt x="1743488" y="1376469"/>
                </a:cubicBezTo>
                <a:close/>
                <a:moveTo>
                  <a:pt x="1135991" y="812311"/>
                </a:moveTo>
                <a:cubicBezTo>
                  <a:pt x="1132424" y="819719"/>
                  <a:pt x="1130658" y="827804"/>
                  <a:pt x="1128375" y="835711"/>
                </a:cubicBezTo>
                <a:cubicBezTo>
                  <a:pt x="1130223" y="833689"/>
                  <a:pt x="1132200" y="831902"/>
                  <a:pt x="1134249" y="830203"/>
                </a:cubicBezTo>
                <a:cubicBezTo>
                  <a:pt x="1134896" y="825042"/>
                  <a:pt x="1135449" y="818550"/>
                  <a:pt x="1139122" y="815544"/>
                </a:cubicBezTo>
                <a:cubicBezTo>
                  <a:pt x="1137875" y="814564"/>
                  <a:pt x="1136791" y="813491"/>
                  <a:pt x="1135991" y="812311"/>
                </a:cubicBezTo>
                <a:close/>
                <a:moveTo>
                  <a:pt x="1813279" y="1434781"/>
                </a:moveTo>
                <a:cubicBezTo>
                  <a:pt x="1813840" y="1435876"/>
                  <a:pt x="1813649" y="1437274"/>
                  <a:pt x="1812130" y="1437989"/>
                </a:cubicBezTo>
                <a:cubicBezTo>
                  <a:pt x="1810541" y="1438746"/>
                  <a:pt x="1809034" y="1439632"/>
                  <a:pt x="1807457" y="1440389"/>
                </a:cubicBezTo>
                <a:cubicBezTo>
                  <a:pt x="1806338" y="1440921"/>
                  <a:pt x="1805196" y="1440223"/>
                  <a:pt x="1804678" y="1439230"/>
                </a:cubicBezTo>
                <a:cubicBezTo>
                  <a:pt x="1804608" y="1439112"/>
                  <a:pt x="1804537" y="1438994"/>
                  <a:pt x="1804490" y="1438864"/>
                </a:cubicBezTo>
                <a:cubicBezTo>
                  <a:pt x="1804278" y="1438225"/>
                  <a:pt x="1804349" y="1437504"/>
                  <a:pt x="1804855" y="1436937"/>
                </a:cubicBezTo>
                <a:lnTo>
                  <a:pt x="1804855" y="1436949"/>
                </a:lnTo>
                <a:cubicBezTo>
                  <a:pt x="1804890" y="1436913"/>
                  <a:pt x="1804890" y="1436878"/>
                  <a:pt x="1804926" y="1436842"/>
                </a:cubicBezTo>
                <a:cubicBezTo>
                  <a:pt x="1806327" y="1435459"/>
                  <a:pt x="1809164" y="1433650"/>
                  <a:pt x="1809846" y="1433402"/>
                </a:cubicBezTo>
                <a:cubicBezTo>
                  <a:pt x="1809870" y="1433390"/>
                  <a:pt x="1809893" y="1433402"/>
                  <a:pt x="1809917" y="1433390"/>
                </a:cubicBezTo>
                <a:cubicBezTo>
                  <a:pt x="1811406" y="1432894"/>
                  <a:pt x="1812719" y="1433686"/>
                  <a:pt x="1813279" y="1434781"/>
                </a:cubicBezTo>
                <a:close/>
                <a:moveTo>
                  <a:pt x="1803995" y="1426084"/>
                </a:moveTo>
                <a:cubicBezTo>
                  <a:pt x="1804795" y="1426226"/>
                  <a:pt x="1805407" y="1426947"/>
                  <a:pt x="1805407" y="1428543"/>
                </a:cubicBezTo>
                <a:cubicBezTo>
                  <a:pt x="1805407" y="1429051"/>
                  <a:pt x="1805301" y="1429501"/>
                  <a:pt x="1805219" y="1429962"/>
                </a:cubicBezTo>
                <a:cubicBezTo>
                  <a:pt x="1804748" y="1432704"/>
                  <a:pt x="1803065" y="1434619"/>
                  <a:pt x="1801534" y="1435199"/>
                </a:cubicBezTo>
                <a:cubicBezTo>
                  <a:pt x="1801393" y="1435258"/>
                  <a:pt x="1801252" y="1435329"/>
                  <a:pt x="1801111" y="1435353"/>
                </a:cubicBezTo>
                <a:cubicBezTo>
                  <a:pt x="1799886" y="1435624"/>
                  <a:pt x="1798921" y="1434962"/>
                  <a:pt x="1799074" y="1432953"/>
                </a:cubicBezTo>
                <a:cubicBezTo>
                  <a:pt x="1799427" y="1428472"/>
                  <a:pt x="1802241" y="1425753"/>
                  <a:pt x="1803995" y="1426084"/>
                </a:cubicBezTo>
                <a:close/>
                <a:moveTo>
                  <a:pt x="1133189" y="806265"/>
                </a:moveTo>
                <a:cubicBezTo>
                  <a:pt x="1132212" y="812551"/>
                  <a:pt x="1127503" y="818548"/>
                  <a:pt x="1125679" y="824666"/>
                </a:cubicBezTo>
                <a:cubicBezTo>
                  <a:pt x="1123878" y="830711"/>
                  <a:pt x="1122112" y="836674"/>
                  <a:pt x="1119840" y="842528"/>
                </a:cubicBezTo>
                <a:cubicBezTo>
                  <a:pt x="1119805" y="844524"/>
                  <a:pt x="1119734" y="846314"/>
                  <a:pt x="1119463" y="849338"/>
                </a:cubicBezTo>
                <a:cubicBezTo>
                  <a:pt x="1120758" y="846573"/>
                  <a:pt x="1122277" y="843954"/>
                  <a:pt x="1123937" y="841443"/>
                </a:cubicBezTo>
                <a:cubicBezTo>
                  <a:pt x="1125208" y="836492"/>
                  <a:pt x="1126079" y="831428"/>
                  <a:pt x="1127280" y="826456"/>
                </a:cubicBezTo>
                <a:lnTo>
                  <a:pt x="1127280" y="826458"/>
                </a:lnTo>
                <a:cubicBezTo>
                  <a:pt x="1128881" y="819754"/>
                  <a:pt x="1132142" y="813020"/>
                  <a:pt x="1133189" y="806265"/>
                </a:cubicBezTo>
                <a:close/>
                <a:moveTo>
                  <a:pt x="1760604" y="1385052"/>
                </a:moveTo>
                <a:cubicBezTo>
                  <a:pt x="1759133" y="1387700"/>
                  <a:pt x="1756814" y="1392346"/>
                  <a:pt x="1753777" y="1393351"/>
                </a:cubicBezTo>
                <a:cubicBezTo>
                  <a:pt x="1753282" y="1393504"/>
                  <a:pt x="1752800" y="1393138"/>
                  <a:pt x="1752658" y="1392689"/>
                </a:cubicBezTo>
                <a:cubicBezTo>
                  <a:pt x="1752117" y="1390892"/>
                  <a:pt x="1753047" y="1390135"/>
                  <a:pt x="1754189" y="1388799"/>
                </a:cubicBezTo>
                <a:cubicBezTo>
                  <a:pt x="1755566" y="1387180"/>
                  <a:pt x="1756826" y="1385513"/>
                  <a:pt x="1757932" y="1383704"/>
                </a:cubicBezTo>
                <a:cubicBezTo>
                  <a:pt x="1758921" y="1382061"/>
                  <a:pt x="1761558" y="1383338"/>
                  <a:pt x="1760604" y="1385052"/>
                </a:cubicBezTo>
                <a:close/>
                <a:moveTo>
                  <a:pt x="1852248" y="1468785"/>
                </a:moveTo>
                <a:cubicBezTo>
                  <a:pt x="1852660" y="1469246"/>
                  <a:pt x="1852319" y="1470109"/>
                  <a:pt x="1851695" y="1470156"/>
                </a:cubicBezTo>
                <a:cubicBezTo>
                  <a:pt x="1849682" y="1470298"/>
                  <a:pt x="1847752" y="1469471"/>
                  <a:pt x="1845786" y="1469081"/>
                </a:cubicBezTo>
                <a:cubicBezTo>
                  <a:pt x="1845480" y="1469021"/>
                  <a:pt x="1845232" y="1468903"/>
                  <a:pt x="1845032" y="1468750"/>
                </a:cubicBezTo>
                <a:cubicBezTo>
                  <a:pt x="1844856" y="1468655"/>
                  <a:pt x="1844773" y="1468513"/>
                  <a:pt x="1844656" y="1468359"/>
                </a:cubicBezTo>
                <a:cubicBezTo>
                  <a:pt x="1844620" y="1468312"/>
                  <a:pt x="1844597" y="1468265"/>
                  <a:pt x="1844573" y="1468206"/>
                </a:cubicBezTo>
                <a:cubicBezTo>
                  <a:pt x="1844479" y="1468064"/>
                  <a:pt x="1844338" y="1467969"/>
                  <a:pt x="1844326" y="1467780"/>
                </a:cubicBezTo>
                <a:cubicBezTo>
                  <a:pt x="1844361" y="1467816"/>
                  <a:pt x="1844408" y="1467851"/>
                  <a:pt x="1844456" y="1467898"/>
                </a:cubicBezTo>
                <a:cubicBezTo>
                  <a:pt x="1844173" y="1466823"/>
                  <a:pt x="1844950" y="1465510"/>
                  <a:pt x="1846410" y="1465960"/>
                </a:cubicBezTo>
                <a:cubicBezTo>
                  <a:pt x="1848505" y="1466598"/>
                  <a:pt x="1850753" y="1467095"/>
                  <a:pt x="1852248" y="1468785"/>
                </a:cubicBezTo>
                <a:close/>
                <a:moveTo>
                  <a:pt x="1153354" y="823314"/>
                </a:moveTo>
                <a:cubicBezTo>
                  <a:pt x="1147892" y="827272"/>
                  <a:pt x="1141359" y="830376"/>
                  <a:pt x="1136226" y="834542"/>
                </a:cubicBezTo>
                <a:cubicBezTo>
                  <a:pt x="1136050" y="834993"/>
                  <a:pt x="1135909" y="835267"/>
                  <a:pt x="1135308" y="835368"/>
                </a:cubicBezTo>
                <a:lnTo>
                  <a:pt x="1135308" y="835369"/>
                </a:lnTo>
                <a:cubicBezTo>
                  <a:pt x="1124125" y="845159"/>
                  <a:pt x="1117721" y="862769"/>
                  <a:pt x="1113613" y="870406"/>
                </a:cubicBezTo>
                <a:cubicBezTo>
                  <a:pt x="1129198" y="857391"/>
                  <a:pt x="1145114" y="842207"/>
                  <a:pt x="1153354" y="823314"/>
                </a:cubicBezTo>
                <a:close/>
                <a:moveTo>
                  <a:pt x="1964634" y="1571906"/>
                </a:moveTo>
                <a:cubicBezTo>
                  <a:pt x="1960984" y="1579554"/>
                  <a:pt x="1958642" y="1587321"/>
                  <a:pt x="1956853" y="1595466"/>
                </a:cubicBezTo>
                <a:cubicBezTo>
                  <a:pt x="1958948" y="1590962"/>
                  <a:pt x="1961409" y="1586636"/>
                  <a:pt x="1964375" y="1582664"/>
                </a:cubicBezTo>
                <a:cubicBezTo>
                  <a:pt x="1963998" y="1578975"/>
                  <a:pt x="1964081" y="1575381"/>
                  <a:pt x="1964634" y="1571906"/>
                </a:cubicBezTo>
                <a:close/>
                <a:moveTo>
                  <a:pt x="1393582" y="1044447"/>
                </a:moveTo>
                <a:cubicBezTo>
                  <a:pt x="1389733" y="1045455"/>
                  <a:pt x="1386201" y="1047107"/>
                  <a:pt x="1382729" y="1049110"/>
                </a:cubicBezTo>
                <a:cubicBezTo>
                  <a:pt x="1382258" y="1049804"/>
                  <a:pt x="1381634" y="1050414"/>
                  <a:pt x="1380951" y="1050990"/>
                </a:cubicBezTo>
                <a:cubicBezTo>
                  <a:pt x="1385366" y="1049174"/>
                  <a:pt x="1389544" y="1046958"/>
                  <a:pt x="1393582" y="1044447"/>
                </a:cubicBezTo>
                <a:close/>
                <a:moveTo>
                  <a:pt x="1383306" y="1034671"/>
                </a:moveTo>
                <a:cubicBezTo>
                  <a:pt x="1382352" y="1034981"/>
                  <a:pt x="1381551" y="1035352"/>
                  <a:pt x="1380692" y="1035701"/>
                </a:cubicBezTo>
                <a:cubicBezTo>
                  <a:pt x="1379692" y="1036110"/>
                  <a:pt x="1378726" y="1036537"/>
                  <a:pt x="1377843" y="1036999"/>
                </a:cubicBezTo>
                <a:cubicBezTo>
                  <a:pt x="1377926" y="1037744"/>
                  <a:pt x="1378020" y="1038517"/>
                  <a:pt x="1378102" y="1039317"/>
                </a:cubicBezTo>
                <a:cubicBezTo>
                  <a:pt x="1378161" y="1039875"/>
                  <a:pt x="1378220" y="1040421"/>
                  <a:pt x="1378279" y="1041000"/>
                </a:cubicBezTo>
                <a:cubicBezTo>
                  <a:pt x="1379762" y="1039175"/>
                  <a:pt x="1381398" y="1037111"/>
                  <a:pt x="1383306" y="1034671"/>
                </a:cubicBezTo>
                <a:close/>
                <a:moveTo>
                  <a:pt x="1090363" y="761687"/>
                </a:moveTo>
                <a:cubicBezTo>
                  <a:pt x="1081899" y="763203"/>
                  <a:pt x="1071988" y="767490"/>
                  <a:pt x="1062594" y="769582"/>
                </a:cubicBezTo>
                <a:cubicBezTo>
                  <a:pt x="1059733" y="770879"/>
                  <a:pt x="1053261" y="772910"/>
                  <a:pt x="1046001" y="776778"/>
                </a:cubicBezTo>
                <a:cubicBezTo>
                  <a:pt x="1044935" y="777347"/>
                  <a:pt x="1043859" y="777950"/>
                  <a:pt x="1042767" y="778602"/>
                </a:cubicBezTo>
                <a:cubicBezTo>
                  <a:pt x="1042765" y="778604"/>
                  <a:pt x="1042763" y="778606"/>
                  <a:pt x="1042760" y="778607"/>
                </a:cubicBezTo>
                <a:cubicBezTo>
                  <a:pt x="1042566" y="778723"/>
                  <a:pt x="1042370" y="778853"/>
                  <a:pt x="1042174" y="778972"/>
                </a:cubicBezTo>
                <a:cubicBezTo>
                  <a:pt x="1042173" y="778972"/>
                  <a:pt x="1042173" y="778972"/>
                  <a:pt x="1042173" y="778972"/>
                </a:cubicBezTo>
                <a:cubicBezTo>
                  <a:pt x="1041110" y="779623"/>
                  <a:pt x="1040047" y="780308"/>
                  <a:pt x="1038979" y="781045"/>
                </a:cubicBezTo>
                <a:cubicBezTo>
                  <a:pt x="1038491" y="781380"/>
                  <a:pt x="1038006" y="781735"/>
                  <a:pt x="1037520" y="782091"/>
                </a:cubicBezTo>
                <a:cubicBezTo>
                  <a:pt x="1036691" y="782697"/>
                  <a:pt x="1035872" y="783335"/>
                  <a:pt x="1035053" y="784000"/>
                </a:cubicBezTo>
                <a:cubicBezTo>
                  <a:pt x="1034829" y="784183"/>
                  <a:pt x="1034605" y="784374"/>
                  <a:pt x="1034380" y="784562"/>
                </a:cubicBezTo>
                <a:cubicBezTo>
                  <a:pt x="1034379" y="784562"/>
                  <a:pt x="1034379" y="784562"/>
                  <a:pt x="1034379" y="784562"/>
                </a:cubicBezTo>
                <a:cubicBezTo>
                  <a:pt x="1033237" y="785518"/>
                  <a:pt x="1032120" y="786538"/>
                  <a:pt x="1031022" y="787619"/>
                </a:cubicBezTo>
                <a:cubicBezTo>
                  <a:pt x="1030911" y="787728"/>
                  <a:pt x="1030800" y="787835"/>
                  <a:pt x="1030690" y="787945"/>
                </a:cubicBezTo>
                <a:lnTo>
                  <a:pt x="1030691" y="787945"/>
                </a:lnTo>
                <a:cubicBezTo>
                  <a:pt x="1025330" y="793309"/>
                  <a:pt x="1020681" y="800247"/>
                  <a:pt x="1017914" y="809244"/>
                </a:cubicBezTo>
                <a:cubicBezTo>
                  <a:pt x="1017563" y="810385"/>
                  <a:pt x="1017183" y="811495"/>
                  <a:pt x="1016895" y="812704"/>
                </a:cubicBezTo>
                <a:cubicBezTo>
                  <a:pt x="1017868" y="812329"/>
                  <a:pt x="1018769" y="812044"/>
                  <a:pt x="1019626" y="811815"/>
                </a:cubicBezTo>
                <a:cubicBezTo>
                  <a:pt x="1024751" y="810450"/>
                  <a:pt x="1027938" y="811509"/>
                  <a:pt x="1030531" y="812634"/>
                </a:cubicBezTo>
                <a:cubicBezTo>
                  <a:pt x="1031764" y="813168"/>
                  <a:pt x="1032873" y="813696"/>
                  <a:pt x="1033981" y="814000"/>
                </a:cubicBezTo>
                <a:cubicBezTo>
                  <a:pt x="1035941" y="814539"/>
                  <a:pt x="1037929" y="814332"/>
                  <a:pt x="1040747" y="811924"/>
                </a:cubicBezTo>
                <a:cubicBezTo>
                  <a:pt x="1041646" y="811157"/>
                  <a:pt x="1042404" y="810533"/>
                  <a:pt x="1043103" y="809969"/>
                </a:cubicBezTo>
                <a:cubicBezTo>
                  <a:pt x="1044394" y="808927"/>
                  <a:pt x="1045387" y="808198"/>
                  <a:pt x="1046150" y="807723"/>
                </a:cubicBezTo>
                <a:cubicBezTo>
                  <a:pt x="1050004" y="805322"/>
                  <a:pt x="1048369" y="809052"/>
                  <a:pt x="1053543" y="808328"/>
                </a:cubicBezTo>
                <a:cubicBezTo>
                  <a:pt x="1056143" y="807962"/>
                  <a:pt x="1058697" y="805802"/>
                  <a:pt x="1061605" y="805471"/>
                </a:cubicBezTo>
                <a:cubicBezTo>
                  <a:pt x="1064006" y="805198"/>
                  <a:pt x="1066749" y="805161"/>
                  <a:pt x="1069033" y="806082"/>
                </a:cubicBezTo>
                <a:cubicBezTo>
                  <a:pt x="1076838" y="805652"/>
                  <a:pt x="1081346" y="796342"/>
                  <a:pt x="1081087" y="789612"/>
                </a:cubicBezTo>
                <a:cubicBezTo>
                  <a:pt x="1074636" y="798703"/>
                  <a:pt x="1063936" y="803526"/>
                  <a:pt x="1053143" y="805171"/>
                </a:cubicBezTo>
                <a:cubicBezTo>
                  <a:pt x="1051370" y="805441"/>
                  <a:pt x="1050764" y="802386"/>
                  <a:pt x="1052525" y="802026"/>
                </a:cubicBezTo>
                <a:cubicBezTo>
                  <a:pt x="1062252" y="800047"/>
                  <a:pt x="1074613" y="794551"/>
                  <a:pt x="1078780" y="785506"/>
                </a:cubicBezTo>
                <a:cubicBezTo>
                  <a:pt x="1075378" y="790112"/>
                  <a:pt x="1071258" y="793936"/>
                  <a:pt x="1065183" y="795668"/>
                </a:cubicBezTo>
                <a:cubicBezTo>
                  <a:pt x="1063900" y="796030"/>
                  <a:pt x="1063394" y="794228"/>
                  <a:pt x="1064571" y="793709"/>
                </a:cubicBezTo>
                <a:cubicBezTo>
                  <a:pt x="1069963" y="791351"/>
                  <a:pt x="1073636" y="787319"/>
                  <a:pt x="1076755" y="782741"/>
                </a:cubicBezTo>
                <a:cubicBezTo>
                  <a:pt x="1072494" y="785780"/>
                  <a:pt x="1066219" y="789691"/>
                  <a:pt x="1061275" y="791424"/>
                </a:cubicBezTo>
                <a:cubicBezTo>
                  <a:pt x="1059568" y="792020"/>
                  <a:pt x="1058413" y="789476"/>
                  <a:pt x="1060122" y="788814"/>
                </a:cubicBezTo>
                <a:cubicBezTo>
                  <a:pt x="1067832" y="785835"/>
                  <a:pt x="1073906" y="779902"/>
                  <a:pt x="1076131" y="775189"/>
                </a:cubicBezTo>
                <a:cubicBezTo>
                  <a:pt x="1074248" y="776226"/>
                  <a:pt x="1064136" y="783159"/>
                  <a:pt x="1062864" y="781399"/>
                </a:cubicBezTo>
                <a:cubicBezTo>
                  <a:pt x="1060851" y="778580"/>
                  <a:pt x="1068962" y="775857"/>
                  <a:pt x="1070163" y="775234"/>
                </a:cubicBezTo>
                <a:cubicBezTo>
                  <a:pt x="1077344" y="771520"/>
                  <a:pt x="1082959" y="765465"/>
                  <a:pt x="1090199" y="761908"/>
                </a:cubicBezTo>
                <a:cubicBezTo>
                  <a:pt x="1090257" y="761840"/>
                  <a:pt x="1090305" y="761754"/>
                  <a:pt x="1090363" y="761687"/>
                </a:cubicBezTo>
                <a:close/>
                <a:moveTo>
                  <a:pt x="1151589" y="817440"/>
                </a:moveTo>
                <a:cubicBezTo>
                  <a:pt x="1148552" y="818492"/>
                  <a:pt x="1145008" y="818468"/>
                  <a:pt x="1142018" y="817258"/>
                </a:cubicBezTo>
                <a:cubicBezTo>
                  <a:pt x="1139911" y="823303"/>
                  <a:pt x="1140770" y="818023"/>
                  <a:pt x="1138498" y="826899"/>
                </a:cubicBezTo>
                <a:cubicBezTo>
                  <a:pt x="1145044" y="822168"/>
                  <a:pt x="1142642" y="824464"/>
                  <a:pt x="1151589" y="817440"/>
                </a:cubicBezTo>
                <a:close/>
                <a:moveTo>
                  <a:pt x="1550923" y="1185453"/>
                </a:moveTo>
                <a:cubicBezTo>
                  <a:pt x="1552489" y="1187995"/>
                  <a:pt x="1549181" y="1188338"/>
                  <a:pt x="1547109" y="1190631"/>
                </a:cubicBezTo>
                <a:cubicBezTo>
                  <a:pt x="1557739" y="1187829"/>
                  <a:pt x="1536656" y="1210279"/>
                  <a:pt x="1543224" y="1196814"/>
                </a:cubicBezTo>
                <a:cubicBezTo>
                  <a:pt x="1538998" y="1197488"/>
                  <a:pt x="1541576" y="1190737"/>
                  <a:pt x="1544731" y="1187640"/>
                </a:cubicBezTo>
                <a:cubicBezTo>
                  <a:pt x="1540999" y="1188846"/>
                  <a:pt x="1541353" y="1183290"/>
                  <a:pt x="1543601" y="1184460"/>
                </a:cubicBezTo>
                <a:cubicBezTo>
                  <a:pt x="1546050" y="1182994"/>
                  <a:pt x="1549204" y="1182675"/>
                  <a:pt x="1550923" y="1185453"/>
                </a:cubicBezTo>
                <a:close/>
                <a:moveTo>
                  <a:pt x="1934851" y="1537564"/>
                </a:moveTo>
                <a:cubicBezTo>
                  <a:pt x="1934698" y="1537469"/>
                  <a:pt x="1934581" y="1537351"/>
                  <a:pt x="1934427" y="1537256"/>
                </a:cubicBezTo>
                <a:lnTo>
                  <a:pt x="1912848" y="1540274"/>
                </a:lnTo>
                <a:lnTo>
                  <a:pt x="1911466" y="1540262"/>
                </a:lnTo>
                <a:lnTo>
                  <a:pt x="1906287" y="1541191"/>
                </a:lnTo>
                <a:lnTo>
                  <a:pt x="1888312" y="1543705"/>
                </a:lnTo>
                <a:lnTo>
                  <a:pt x="1853000" y="1550561"/>
                </a:lnTo>
                <a:lnTo>
                  <a:pt x="1842232" y="1552412"/>
                </a:lnTo>
                <a:lnTo>
                  <a:pt x="1839905" y="1550698"/>
                </a:lnTo>
                <a:cubicBezTo>
                  <a:pt x="1839652" y="1549631"/>
                  <a:pt x="1840094" y="1548487"/>
                  <a:pt x="1841489" y="1548333"/>
                </a:cubicBezTo>
                <a:cubicBezTo>
                  <a:pt x="1859358" y="1546371"/>
                  <a:pt x="1876899" y="1541181"/>
                  <a:pt x="1894580" y="1537457"/>
                </a:cubicBezTo>
                <a:cubicBezTo>
                  <a:pt x="1887093" y="1538497"/>
                  <a:pt x="1845150" y="1547967"/>
                  <a:pt x="1797980" y="1553866"/>
                </a:cubicBezTo>
                <a:cubicBezTo>
                  <a:pt x="1797967" y="1554410"/>
                  <a:pt x="1798015" y="1554965"/>
                  <a:pt x="1797968" y="1555509"/>
                </a:cubicBezTo>
                <a:cubicBezTo>
                  <a:pt x="1808575" y="1554280"/>
                  <a:pt x="1810058" y="1559103"/>
                  <a:pt x="1796991" y="1560190"/>
                </a:cubicBezTo>
                <a:lnTo>
                  <a:pt x="1830153" y="1554489"/>
                </a:lnTo>
                <a:lnTo>
                  <a:pt x="1830850" y="1555276"/>
                </a:lnTo>
                <a:lnTo>
                  <a:pt x="1835628" y="1553547"/>
                </a:lnTo>
                <a:lnTo>
                  <a:pt x="1842232" y="1552412"/>
                </a:lnTo>
                <a:lnTo>
                  <a:pt x="1842489" y="1552601"/>
                </a:lnTo>
                <a:lnTo>
                  <a:pt x="1853000" y="1550561"/>
                </a:lnTo>
                <a:lnTo>
                  <a:pt x="1878846" y="1546117"/>
                </a:lnTo>
                <a:lnTo>
                  <a:pt x="1906287" y="1541191"/>
                </a:lnTo>
                <a:lnTo>
                  <a:pt x="1912848" y="1540274"/>
                </a:lnTo>
                <a:lnTo>
                  <a:pt x="1936864" y="1540484"/>
                </a:lnTo>
                <a:cubicBezTo>
                  <a:pt x="1936393" y="1539869"/>
                  <a:pt x="1935804" y="1538970"/>
                  <a:pt x="1934851" y="1537564"/>
                </a:cubicBezTo>
                <a:close/>
                <a:moveTo>
                  <a:pt x="1606252" y="1233308"/>
                </a:moveTo>
                <a:cubicBezTo>
                  <a:pt x="1608830" y="1233757"/>
                  <a:pt x="1608689" y="1238569"/>
                  <a:pt x="1609007" y="1240436"/>
                </a:cubicBezTo>
                <a:cubicBezTo>
                  <a:pt x="1609160" y="1241323"/>
                  <a:pt x="1608806" y="1241997"/>
                  <a:pt x="1608088" y="1242493"/>
                </a:cubicBezTo>
                <a:cubicBezTo>
                  <a:pt x="1607559" y="1242848"/>
                  <a:pt x="1607276" y="1242813"/>
                  <a:pt x="1606676" y="1242635"/>
                </a:cubicBezTo>
                <a:cubicBezTo>
                  <a:pt x="1606099" y="1242458"/>
                  <a:pt x="1605475" y="1241902"/>
                  <a:pt x="1605404" y="1241264"/>
                </a:cubicBezTo>
                <a:cubicBezTo>
                  <a:pt x="1605287" y="1240176"/>
                  <a:pt x="1603733" y="1232882"/>
                  <a:pt x="1606252" y="1233308"/>
                </a:cubicBezTo>
                <a:close/>
                <a:moveTo>
                  <a:pt x="1807044" y="1417845"/>
                </a:moveTo>
                <a:cubicBezTo>
                  <a:pt x="1804243" y="1413755"/>
                  <a:pt x="1798356" y="1419701"/>
                  <a:pt x="1796060" y="1421474"/>
                </a:cubicBezTo>
                <a:cubicBezTo>
                  <a:pt x="1790222" y="1425978"/>
                  <a:pt x="1786091" y="1431641"/>
                  <a:pt x="1783501" y="1438675"/>
                </a:cubicBezTo>
                <a:cubicBezTo>
                  <a:pt x="1782665" y="1440945"/>
                  <a:pt x="1781900" y="1443226"/>
                  <a:pt x="1781158" y="1445520"/>
                </a:cubicBezTo>
                <a:cubicBezTo>
                  <a:pt x="1781617" y="1445413"/>
                  <a:pt x="1782076" y="1445260"/>
                  <a:pt x="1782535" y="1445177"/>
                </a:cubicBezTo>
                <a:cubicBezTo>
                  <a:pt x="1784407" y="1444870"/>
                  <a:pt x="1786138" y="1444988"/>
                  <a:pt x="1787986" y="1444550"/>
                </a:cubicBezTo>
                <a:cubicBezTo>
                  <a:pt x="1789622" y="1444172"/>
                  <a:pt x="1793731" y="1442860"/>
                  <a:pt x="1795143" y="1444101"/>
                </a:cubicBezTo>
                <a:cubicBezTo>
                  <a:pt x="1795685" y="1444574"/>
                  <a:pt x="1795838" y="1445390"/>
                  <a:pt x="1795685" y="1446099"/>
                </a:cubicBezTo>
                <a:cubicBezTo>
                  <a:pt x="1795320" y="1447825"/>
                  <a:pt x="1794131" y="1449255"/>
                  <a:pt x="1793789" y="1451064"/>
                </a:cubicBezTo>
                <a:cubicBezTo>
                  <a:pt x="1793460" y="1452896"/>
                  <a:pt x="1793683" y="1454776"/>
                  <a:pt x="1793141" y="1456585"/>
                </a:cubicBezTo>
                <a:cubicBezTo>
                  <a:pt x="1792671" y="1458204"/>
                  <a:pt x="1791894" y="1459694"/>
                  <a:pt x="1791400" y="1461302"/>
                </a:cubicBezTo>
                <a:cubicBezTo>
                  <a:pt x="1790586" y="1463973"/>
                  <a:pt x="1790470" y="1467248"/>
                  <a:pt x="1789799" y="1470215"/>
                </a:cubicBezTo>
                <a:cubicBezTo>
                  <a:pt x="1791400" y="1470050"/>
                  <a:pt x="1792965" y="1469825"/>
                  <a:pt x="1794484" y="1469518"/>
                </a:cubicBezTo>
                <a:cubicBezTo>
                  <a:pt x="1795237" y="1469376"/>
                  <a:pt x="1795991" y="1469211"/>
                  <a:pt x="1796721" y="1469010"/>
                </a:cubicBezTo>
                <a:cubicBezTo>
                  <a:pt x="1798180" y="1468619"/>
                  <a:pt x="1799581" y="1468123"/>
                  <a:pt x="1800923" y="1467508"/>
                </a:cubicBezTo>
                <a:cubicBezTo>
                  <a:pt x="1800982" y="1467484"/>
                  <a:pt x="1801053" y="1467461"/>
                  <a:pt x="1801110" y="1467425"/>
                </a:cubicBezTo>
                <a:cubicBezTo>
                  <a:pt x="1801959" y="1467035"/>
                  <a:pt x="1802795" y="1466586"/>
                  <a:pt x="1803584" y="1466089"/>
                </a:cubicBezTo>
                <a:cubicBezTo>
                  <a:pt x="1804207" y="1465699"/>
                  <a:pt x="1804796" y="1465250"/>
                  <a:pt x="1805385" y="1464789"/>
                </a:cubicBezTo>
                <a:cubicBezTo>
                  <a:pt x="1805608" y="1464612"/>
                  <a:pt x="1805844" y="1464458"/>
                  <a:pt x="1806056" y="1464269"/>
                </a:cubicBezTo>
                <a:cubicBezTo>
                  <a:pt x="1808538" y="1462094"/>
                  <a:pt x="1810588" y="1459115"/>
                  <a:pt x="1812130" y="1455154"/>
                </a:cubicBezTo>
                <a:cubicBezTo>
                  <a:pt x="1812271" y="1454764"/>
                  <a:pt x="1812448" y="1454433"/>
                  <a:pt x="1812577" y="1454020"/>
                </a:cubicBezTo>
                <a:cubicBezTo>
                  <a:pt x="1813095" y="1452518"/>
                  <a:pt x="1813848" y="1451135"/>
                  <a:pt x="1814673" y="1449775"/>
                </a:cubicBezTo>
                <a:cubicBezTo>
                  <a:pt x="1814920" y="1449374"/>
                  <a:pt x="1815191" y="1448972"/>
                  <a:pt x="1815450" y="1448570"/>
                </a:cubicBezTo>
                <a:cubicBezTo>
                  <a:pt x="1815473" y="1448523"/>
                  <a:pt x="1815497" y="1448487"/>
                  <a:pt x="1815520" y="1448440"/>
                </a:cubicBezTo>
                <a:cubicBezTo>
                  <a:pt x="1816026" y="1447671"/>
                  <a:pt x="1816497" y="1446879"/>
                  <a:pt x="1817004" y="1446111"/>
                </a:cubicBezTo>
                <a:cubicBezTo>
                  <a:pt x="1817298" y="1445650"/>
                  <a:pt x="1817592" y="1445201"/>
                  <a:pt x="1817875" y="1444739"/>
                </a:cubicBezTo>
                <a:cubicBezTo>
                  <a:pt x="1818451" y="1443794"/>
                  <a:pt x="1818934" y="1442813"/>
                  <a:pt x="1819393" y="1441820"/>
                </a:cubicBezTo>
                <a:cubicBezTo>
                  <a:pt x="1819652" y="1441264"/>
                  <a:pt x="1819970" y="1440744"/>
                  <a:pt x="1820158" y="1440153"/>
                </a:cubicBezTo>
                <a:cubicBezTo>
                  <a:pt x="1820370" y="1439550"/>
                  <a:pt x="1820500" y="1438994"/>
                  <a:pt x="1820606" y="1438474"/>
                </a:cubicBezTo>
                <a:cubicBezTo>
                  <a:pt x="1820829" y="1437327"/>
                  <a:pt x="1820806" y="1436370"/>
                  <a:pt x="1820606" y="1435554"/>
                </a:cubicBezTo>
                <a:cubicBezTo>
                  <a:pt x="1820475" y="1435046"/>
                  <a:pt x="1820288" y="1434573"/>
                  <a:pt x="1820029" y="1434159"/>
                </a:cubicBezTo>
                <a:cubicBezTo>
                  <a:pt x="1819793" y="1433793"/>
                  <a:pt x="1819511" y="1433462"/>
                  <a:pt x="1819192" y="1433154"/>
                </a:cubicBezTo>
                <a:cubicBezTo>
                  <a:pt x="1817663" y="1431700"/>
                  <a:pt x="1815297" y="1430873"/>
                  <a:pt x="1813119" y="1429773"/>
                </a:cubicBezTo>
                <a:cubicBezTo>
                  <a:pt x="1811471" y="1428934"/>
                  <a:pt x="1809964" y="1427929"/>
                  <a:pt x="1809021" y="1426392"/>
                </a:cubicBezTo>
                <a:cubicBezTo>
                  <a:pt x="1808634" y="1425754"/>
                  <a:pt x="1808316" y="1425056"/>
                  <a:pt x="1808151" y="1424217"/>
                </a:cubicBezTo>
                <a:cubicBezTo>
                  <a:pt x="1807975" y="1423319"/>
                  <a:pt x="1807822" y="1421214"/>
                  <a:pt x="1807551" y="1419630"/>
                </a:cubicBezTo>
                <a:cubicBezTo>
                  <a:pt x="1807421" y="1418826"/>
                  <a:pt x="1807256" y="1418153"/>
                  <a:pt x="1807044" y="1417845"/>
                </a:cubicBezTo>
                <a:close/>
                <a:moveTo>
                  <a:pt x="1924291" y="1524252"/>
                </a:moveTo>
                <a:cubicBezTo>
                  <a:pt x="1925621" y="1524477"/>
                  <a:pt x="1925127" y="1526794"/>
                  <a:pt x="1924750" y="1527468"/>
                </a:cubicBezTo>
                <a:cubicBezTo>
                  <a:pt x="1923679" y="1529395"/>
                  <a:pt x="1922113" y="1530742"/>
                  <a:pt x="1920065" y="1531558"/>
                </a:cubicBezTo>
                <a:cubicBezTo>
                  <a:pt x="1916887" y="1532847"/>
                  <a:pt x="1914733" y="1527822"/>
                  <a:pt x="1917934" y="1526688"/>
                </a:cubicBezTo>
                <a:cubicBezTo>
                  <a:pt x="1919771" y="1526026"/>
                  <a:pt x="1922290" y="1523910"/>
                  <a:pt x="1924291" y="1524252"/>
                </a:cubicBezTo>
                <a:close/>
                <a:moveTo>
                  <a:pt x="1633395" y="1255670"/>
                </a:moveTo>
                <a:cubicBezTo>
                  <a:pt x="1634663" y="1255787"/>
                  <a:pt x="1635876" y="1256727"/>
                  <a:pt x="1635764" y="1258370"/>
                </a:cubicBezTo>
                <a:cubicBezTo>
                  <a:pt x="1635659" y="1259860"/>
                  <a:pt x="1635553" y="1261349"/>
                  <a:pt x="1635447" y="1262851"/>
                </a:cubicBezTo>
                <a:cubicBezTo>
                  <a:pt x="1635211" y="1266149"/>
                  <a:pt x="1630137" y="1265664"/>
                  <a:pt x="1630373" y="1262390"/>
                </a:cubicBezTo>
                <a:cubicBezTo>
                  <a:pt x="1630479" y="1260900"/>
                  <a:pt x="1630585" y="1259410"/>
                  <a:pt x="1630691" y="1257909"/>
                </a:cubicBezTo>
                <a:cubicBezTo>
                  <a:pt x="1630803" y="1256260"/>
                  <a:pt x="1632127" y="1255553"/>
                  <a:pt x="1633395" y="1255670"/>
                </a:cubicBezTo>
                <a:close/>
                <a:moveTo>
                  <a:pt x="1584614" y="1208412"/>
                </a:moveTo>
                <a:cubicBezTo>
                  <a:pt x="1585674" y="1211261"/>
                  <a:pt x="1586099" y="1214381"/>
                  <a:pt x="1586722" y="1217349"/>
                </a:cubicBezTo>
                <a:lnTo>
                  <a:pt x="1586710" y="1217349"/>
                </a:lnTo>
                <a:cubicBezTo>
                  <a:pt x="1586710" y="1217349"/>
                  <a:pt x="1586698" y="1217349"/>
                  <a:pt x="1586698" y="1217349"/>
                </a:cubicBezTo>
                <a:cubicBezTo>
                  <a:pt x="1587441" y="1219701"/>
                  <a:pt x="1583061" y="1221095"/>
                  <a:pt x="1582696" y="1218306"/>
                </a:cubicBezTo>
                <a:cubicBezTo>
                  <a:pt x="1582307" y="1215292"/>
                  <a:pt x="1581614" y="1212159"/>
                  <a:pt x="1581673" y="1209109"/>
                </a:cubicBezTo>
                <a:cubicBezTo>
                  <a:pt x="1581707" y="1207478"/>
                  <a:pt x="1583967" y="1206650"/>
                  <a:pt x="1584614" y="1208412"/>
                </a:cubicBezTo>
                <a:close/>
                <a:moveTo>
                  <a:pt x="1185233" y="839779"/>
                </a:moveTo>
                <a:cubicBezTo>
                  <a:pt x="1183914" y="839657"/>
                  <a:pt x="1182513" y="839714"/>
                  <a:pt x="1181077" y="839800"/>
                </a:cubicBezTo>
                <a:cubicBezTo>
                  <a:pt x="1182054" y="848974"/>
                  <a:pt x="1176145" y="854040"/>
                  <a:pt x="1175968" y="839879"/>
                </a:cubicBezTo>
                <a:cubicBezTo>
                  <a:pt x="1174826" y="839838"/>
                  <a:pt x="1173696" y="839832"/>
                  <a:pt x="1172578" y="839677"/>
                </a:cubicBezTo>
                <a:cubicBezTo>
                  <a:pt x="1174355" y="842956"/>
                  <a:pt x="1174379" y="847555"/>
                  <a:pt x="1174767" y="850990"/>
                </a:cubicBezTo>
                <a:cubicBezTo>
                  <a:pt x="1174979" y="852846"/>
                  <a:pt x="1172331" y="853356"/>
                  <a:pt x="1171942" y="851509"/>
                </a:cubicBezTo>
                <a:cubicBezTo>
                  <a:pt x="1170647" y="845420"/>
                  <a:pt x="1168799" y="842001"/>
                  <a:pt x="1168199" y="839300"/>
                </a:cubicBezTo>
                <a:cubicBezTo>
                  <a:pt x="1167163" y="845552"/>
                  <a:pt x="1167069" y="851538"/>
                  <a:pt x="1167457" y="858127"/>
                </a:cubicBezTo>
                <a:cubicBezTo>
                  <a:pt x="1167587" y="860247"/>
                  <a:pt x="1164455" y="860503"/>
                  <a:pt x="1164208" y="858399"/>
                </a:cubicBezTo>
                <a:cubicBezTo>
                  <a:pt x="1163384" y="851132"/>
                  <a:pt x="1162454" y="843280"/>
                  <a:pt x="1163855" y="835981"/>
                </a:cubicBezTo>
                <a:cubicBezTo>
                  <a:pt x="1162996" y="835245"/>
                  <a:pt x="1162254" y="834479"/>
                  <a:pt x="1161595" y="833684"/>
                </a:cubicBezTo>
                <a:cubicBezTo>
                  <a:pt x="1161583" y="833987"/>
                  <a:pt x="1160500" y="853246"/>
                  <a:pt x="1160112" y="858405"/>
                </a:cubicBezTo>
                <a:cubicBezTo>
                  <a:pt x="1159947" y="860691"/>
                  <a:pt x="1156521" y="860473"/>
                  <a:pt x="1156603" y="858183"/>
                </a:cubicBezTo>
                <a:cubicBezTo>
                  <a:pt x="1156768" y="853524"/>
                  <a:pt x="1156780" y="836596"/>
                  <a:pt x="1156815" y="836537"/>
                </a:cubicBezTo>
                <a:cubicBezTo>
                  <a:pt x="1154814" y="842552"/>
                  <a:pt x="1150718" y="857510"/>
                  <a:pt x="1150200" y="868123"/>
                </a:cubicBezTo>
                <a:cubicBezTo>
                  <a:pt x="1150200" y="868132"/>
                  <a:pt x="1150200" y="868141"/>
                  <a:pt x="1150200" y="868150"/>
                </a:cubicBezTo>
                <a:cubicBezTo>
                  <a:pt x="1150105" y="870127"/>
                  <a:pt x="1150129" y="871958"/>
                  <a:pt x="1150329" y="873546"/>
                </a:cubicBezTo>
                <a:cubicBezTo>
                  <a:pt x="1150329" y="873546"/>
                  <a:pt x="1150329" y="873547"/>
                  <a:pt x="1150329" y="873547"/>
                </a:cubicBezTo>
                <a:cubicBezTo>
                  <a:pt x="1150400" y="874207"/>
                  <a:pt x="1150517" y="874812"/>
                  <a:pt x="1150659" y="875383"/>
                </a:cubicBezTo>
                <a:cubicBezTo>
                  <a:pt x="1150847" y="876130"/>
                  <a:pt x="1151059" y="876823"/>
                  <a:pt x="1151353" y="877395"/>
                </a:cubicBezTo>
                <a:cubicBezTo>
                  <a:pt x="1152213" y="876480"/>
                  <a:pt x="1152884" y="875604"/>
                  <a:pt x="1153449" y="874766"/>
                </a:cubicBezTo>
                <a:cubicBezTo>
                  <a:pt x="1155026" y="872451"/>
                  <a:pt x="1155803" y="870463"/>
                  <a:pt x="1157180" y="868982"/>
                </a:cubicBezTo>
                <a:cubicBezTo>
                  <a:pt x="1157180" y="868981"/>
                  <a:pt x="1157180" y="868981"/>
                  <a:pt x="1157180" y="868981"/>
                </a:cubicBezTo>
                <a:cubicBezTo>
                  <a:pt x="1158487" y="867581"/>
                  <a:pt x="1160370" y="866638"/>
                  <a:pt x="1164020" y="866303"/>
                </a:cubicBezTo>
                <a:cubicBezTo>
                  <a:pt x="1164196" y="866286"/>
                  <a:pt x="1164361" y="866266"/>
                  <a:pt x="1164550" y="866253"/>
                </a:cubicBezTo>
                <a:cubicBezTo>
                  <a:pt x="1165137" y="866212"/>
                  <a:pt x="1165750" y="866181"/>
                  <a:pt x="1166421" y="866168"/>
                </a:cubicBezTo>
                <a:cubicBezTo>
                  <a:pt x="1171554" y="866063"/>
                  <a:pt x="1171295" y="865998"/>
                  <a:pt x="1173943" y="862904"/>
                </a:cubicBezTo>
                <a:lnTo>
                  <a:pt x="1174120" y="860476"/>
                </a:lnTo>
                <a:lnTo>
                  <a:pt x="1174120" y="860476"/>
                </a:lnTo>
                <a:lnTo>
                  <a:pt x="1174120" y="860475"/>
                </a:lnTo>
                <a:lnTo>
                  <a:pt x="1174120" y="860476"/>
                </a:lnTo>
                <a:lnTo>
                  <a:pt x="1172860" y="858271"/>
                </a:lnTo>
                <a:cubicBezTo>
                  <a:pt x="1182725" y="852778"/>
                  <a:pt x="1183220" y="847078"/>
                  <a:pt x="1185233" y="839779"/>
                </a:cubicBezTo>
                <a:close/>
                <a:moveTo>
                  <a:pt x="1618740" y="1239785"/>
                </a:moveTo>
                <a:cubicBezTo>
                  <a:pt x="1620577" y="1240494"/>
                  <a:pt x="1620566" y="1242505"/>
                  <a:pt x="1620530" y="1244254"/>
                </a:cubicBezTo>
                <a:cubicBezTo>
                  <a:pt x="1620495" y="1246241"/>
                  <a:pt x="1617563" y="1246205"/>
                  <a:pt x="1617188" y="1244385"/>
                </a:cubicBezTo>
                <a:cubicBezTo>
                  <a:pt x="1617022" y="1243568"/>
                  <a:pt x="1616492" y="1238935"/>
                  <a:pt x="1618740" y="1239785"/>
                </a:cubicBezTo>
                <a:close/>
                <a:moveTo>
                  <a:pt x="1853863" y="1455524"/>
                </a:moveTo>
                <a:cubicBezTo>
                  <a:pt x="1850034" y="1452648"/>
                  <a:pt x="1844749" y="1450875"/>
                  <a:pt x="1841006" y="1450213"/>
                </a:cubicBezTo>
                <a:cubicBezTo>
                  <a:pt x="1840959" y="1450201"/>
                  <a:pt x="1840912" y="1450201"/>
                  <a:pt x="1840865" y="1450201"/>
                </a:cubicBezTo>
                <a:cubicBezTo>
                  <a:pt x="1839099" y="1451088"/>
                  <a:pt x="1836839" y="1451253"/>
                  <a:pt x="1834602" y="1450875"/>
                </a:cubicBezTo>
                <a:cubicBezTo>
                  <a:pt x="1835156" y="1451253"/>
                  <a:pt x="1835674" y="1451643"/>
                  <a:pt x="1836109" y="1452057"/>
                </a:cubicBezTo>
                <a:cubicBezTo>
                  <a:pt x="1840088" y="1451596"/>
                  <a:pt x="1843372" y="1451502"/>
                  <a:pt x="1846232" y="1454634"/>
                </a:cubicBezTo>
                <a:cubicBezTo>
                  <a:pt x="1846515" y="1454953"/>
                  <a:pt x="1846810" y="1455273"/>
                  <a:pt x="1846963" y="1455675"/>
                </a:cubicBezTo>
                <a:cubicBezTo>
                  <a:pt x="1847186" y="1456254"/>
                  <a:pt x="1847092" y="1456892"/>
                  <a:pt x="1846974" y="1457495"/>
                </a:cubicBezTo>
                <a:cubicBezTo>
                  <a:pt x="1846880" y="1457992"/>
                  <a:pt x="1846739" y="1458441"/>
                  <a:pt x="1846598" y="1458902"/>
                </a:cubicBezTo>
                <a:cubicBezTo>
                  <a:pt x="1848916" y="1458949"/>
                  <a:pt x="1852025" y="1460131"/>
                  <a:pt x="1852449" y="1461999"/>
                </a:cubicBezTo>
                <a:cubicBezTo>
                  <a:pt x="1852918" y="1464056"/>
                  <a:pt x="1847963" y="1462839"/>
                  <a:pt x="1845538" y="1461373"/>
                </a:cubicBezTo>
                <a:cubicBezTo>
                  <a:pt x="1844467" y="1463170"/>
                  <a:pt x="1842913" y="1464434"/>
                  <a:pt x="1840947" y="1465262"/>
                </a:cubicBezTo>
                <a:cubicBezTo>
                  <a:pt x="1843324" y="1467319"/>
                  <a:pt x="1844985" y="1470263"/>
                  <a:pt x="1844985" y="1473868"/>
                </a:cubicBezTo>
                <a:cubicBezTo>
                  <a:pt x="1845727" y="1473478"/>
                  <a:pt x="1847221" y="1473443"/>
                  <a:pt x="1849894" y="1474530"/>
                </a:cubicBezTo>
                <a:cubicBezTo>
                  <a:pt x="1852095" y="1475417"/>
                  <a:pt x="1854344" y="1476303"/>
                  <a:pt x="1856251" y="1477710"/>
                </a:cubicBezTo>
                <a:cubicBezTo>
                  <a:pt x="1857168" y="1478384"/>
                  <a:pt x="1856474" y="1480145"/>
                  <a:pt x="1855321" y="1479814"/>
                </a:cubicBezTo>
                <a:cubicBezTo>
                  <a:pt x="1853920" y="1479413"/>
                  <a:pt x="1846692" y="1477273"/>
                  <a:pt x="1844879" y="1475594"/>
                </a:cubicBezTo>
                <a:cubicBezTo>
                  <a:pt x="1844479" y="1478467"/>
                  <a:pt x="1843478" y="1480323"/>
                  <a:pt x="1842147" y="1481422"/>
                </a:cubicBezTo>
                <a:cubicBezTo>
                  <a:pt x="1843066" y="1481552"/>
                  <a:pt x="1844196" y="1481777"/>
                  <a:pt x="1845655" y="1482203"/>
                </a:cubicBezTo>
                <a:cubicBezTo>
                  <a:pt x="1848305" y="1482971"/>
                  <a:pt x="1850906" y="1482995"/>
                  <a:pt x="1853567" y="1483444"/>
                </a:cubicBezTo>
                <a:cubicBezTo>
                  <a:pt x="1854332" y="1483574"/>
                  <a:pt x="1854590" y="1484827"/>
                  <a:pt x="1853755" y="1485063"/>
                </a:cubicBezTo>
                <a:cubicBezTo>
                  <a:pt x="1847151" y="1486908"/>
                  <a:pt x="1840958" y="1484271"/>
                  <a:pt x="1839652" y="1482557"/>
                </a:cubicBezTo>
                <a:cubicBezTo>
                  <a:pt x="1835815" y="1483243"/>
                  <a:pt x="1830871" y="1480276"/>
                  <a:pt x="1827833" y="1476173"/>
                </a:cubicBezTo>
                <a:cubicBezTo>
                  <a:pt x="1827139" y="1475228"/>
                  <a:pt x="1826539" y="1474235"/>
                  <a:pt x="1826080" y="1473206"/>
                </a:cubicBezTo>
                <a:cubicBezTo>
                  <a:pt x="1825314" y="1473395"/>
                  <a:pt x="1824514" y="1473549"/>
                  <a:pt x="1823725" y="1473691"/>
                </a:cubicBezTo>
                <a:cubicBezTo>
                  <a:pt x="1824008" y="1474495"/>
                  <a:pt x="1824277" y="1475322"/>
                  <a:pt x="1824549" y="1476197"/>
                </a:cubicBezTo>
                <a:cubicBezTo>
                  <a:pt x="1824632" y="1476433"/>
                  <a:pt x="1824749" y="1476623"/>
                  <a:pt x="1824831" y="1476859"/>
                </a:cubicBezTo>
                <a:cubicBezTo>
                  <a:pt x="1825867" y="1479732"/>
                  <a:pt x="1827528" y="1481942"/>
                  <a:pt x="1829458" y="1483869"/>
                </a:cubicBezTo>
                <a:cubicBezTo>
                  <a:pt x="1829376" y="1483538"/>
                  <a:pt x="1829340" y="1483231"/>
                  <a:pt x="1829411" y="1482935"/>
                </a:cubicBezTo>
                <a:cubicBezTo>
                  <a:pt x="1830070" y="1480406"/>
                  <a:pt x="1834685" y="1484862"/>
                  <a:pt x="1835332" y="1485253"/>
                </a:cubicBezTo>
                <a:cubicBezTo>
                  <a:pt x="1838428" y="1487108"/>
                  <a:pt x="1845385" y="1489319"/>
                  <a:pt x="1846080" y="1489899"/>
                </a:cubicBezTo>
                <a:lnTo>
                  <a:pt x="1846051" y="1490344"/>
                </a:lnTo>
                <a:lnTo>
                  <a:pt x="1845309" y="1490514"/>
                </a:lnTo>
                <a:lnTo>
                  <a:pt x="1835237" y="1489035"/>
                </a:lnTo>
                <a:cubicBezTo>
                  <a:pt x="1836296" y="1489993"/>
                  <a:pt x="1837298" y="1491010"/>
                  <a:pt x="1838228" y="1492133"/>
                </a:cubicBezTo>
                <a:lnTo>
                  <a:pt x="1845309" y="1490514"/>
                </a:lnTo>
                <a:lnTo>
                  <a:pt x="1846033" y="1490620"/>
                </a:lnTo>
                <a:lnTo>
                  <a:pt x="1846051" y="1490344"/>
                </a:lnTo>
                <a:lnTo>
                  <a:pt x="1853272" y="1488693"/>
                </a:lnTo>
                <a:cubicBezTo>
                  <a:pt x="1856663" y="1486115"/>
                  <a:pt x="1864656" y="1485631"/>
                  <a:pt x="1861725" y="1479247"/>
                </a:cubicBezTo>
                <a:cubicBezTo>
                  <a:pt x="1860958" y="1477592"/>
                  <a:pt x="1859653" y="1476256"/>
                  <a:pt x="1858593" y="1474767"/>
                </a:cubicBezTo>
                <a:cubicBezTo>
                  <a:pt x="1856168" y="1471350"/>
                  <a:pt x="1856909" y="1470073"/>
                  <a:pt x="1857981" y="1467449"/>
                </a:cubicBezTo>
                <a:cubicBezTo>
                  <a:pt x="1860064" y="1462378"/>
                  <a:pt x="1857692" y="1458400"/>
                  <a:pt x="1853863" y="1455524"/>
                </a:cubicBezTo>
                <a:close/>
                <a:moveTo>
                  <a:pt x="1083806" y="741812"/>
                </a:moveTo>
                <a:cubicBezTo>
                  <a:pt x="1076343" y="738264"/>
                  <a:pt x="1069351" y="733354"/>
                  <a:pt x="1053135" y="731136"/>
                </a:cubicBezTo>
                <a:cubicBezTo>
                  <a:pt x="1046288" y="730198"/>
                  <a:pt x="1037676" y="725829"/>
                  <a:pt x="1032105" y="732420"/>
                </a:cubicBezTo>
                <a:cubicBezTo>
                  <a:pt x="1030731" y="734042"/>
                  <a:pt x="1030881" y="736400"/>
                  <a:pt x="1029658" y="738050"/>
                </a:cubicBezTo>
                <a:cubicBezTo>
                  <a:pt x="1028419" y="739718"/>
                  <a:pt x="1026540" y="740067"/>
                  <a:pt x="1024673" y="740650"/>
                </a:cubicBezTo>
                <a:cubicBezTo>
                  <a:pt x="1025679" y="741314"/>
                  <a:pt x="1028582" y="743577"/>
                  <a:pt x="1029874" y="743274"/>
                </a:cubicBezTo>
                <a:cubicBezTo>
                  <a:pt x="1034866" y="742095"/>
                  <a:pt x="1035378" y="747163"/>
                  <a:pt x="1032439" y="747652"/>
                </a:cubicBezTo>
                <a:cubicBezTo>
                  <a:pt x="1028597" y="748287"/>
                  <a:pt x="1025060" y="749501"/>
                  <a:pt x="1021877" y="751448"/>
                </a:cubicBezTo>
                <a:lnTo>
                  <a:pt x="1021877" y="751449"/>
                </a:lnTo>
                <a:cubicBezTo>
                  <a:pt x="1037740" y="753811"/>
                  <a:pt x="1037828" y="761131"/>
                  <a:pt x="1045083" y="763368"/>
                </a:cubicBezTo>
                <a:cubicBezTo>
                  <a:pt x="1060016" y="767966"/>
                  <a:pt x="1077803" y="757471"/>
                  <a:pt x="1093589" y="758522"/>
                </a:cubicBezTo>
                <a:cubicBezTo>
                  <a:pt x="1094060" y="758163"/>
                  <a:pt x="1094613" y="757930"/>
                  <a:pt x="1095131" y="757634"/>
                </a:cubicBezTo>
                <a:cubicBezTo>
                  <a:pt x="1040590" y="761790"/>
                  <a:pt x="1040506" y="746824"/>
                  <a:pt x="1046524" y="749582"/>
                </a:cubicBezTo>
                <a:cubicBezTo>
                  <a:pt x="1046524" y="749582"/>
                  <a:pt x="1062311" y="755838"/>
                  <a:pt x="1086620" y="752830"/>
                </a:cubicBezTo>
                <a:cubicBezTo>
                  <a:pt x="1077979" y="753899"/>
                  <a:pt x="1037157" y="741402"/>
                  <a:pt x="1067491" y="745220"/>
                </a:cubicBezTo>
                <a:cubicBezTo>
                  <a:pt x="1072117" y="745809"/>
                  <a:pt x="1077838" y="744974"/>
                  <a:pt x="1082264" y="746339"/>
                </a:cubicBezTo>
                <a:cubicBezTo>
                  <a:pt x="1078121" y="745059"/>
                  <a:pt x="1074083" y="743529"/>
                  <a:pt x="1070434" y="742437"/>
                </a:cubicBezTo>
                <a:cubicBezTo>
                  <a:pt x="1068468" y="741846"/>
                  <a:pt x="1068950" y="738709"/>
                  <a:pt x="1071022" y="739210"/>
                </a:cubicBezTo>
                <a:cubicBezTo>
                  <a:pt x="1075307" y="740235"/>
                  <a:pt x="1079474" y="741143"/>
                  <a:pt x="1083806" y="741812"/>
                </a:cubicBezTo>
                <a:close/>
                <a:moveTo>
                  <a:pt x="1148797" y="800903"/>
                </a:moveTo>
                <a:cubicBezTo>
                  <a:pt x="1151717" y="804150"/>
                  <a:pt x="1146549" y="813596"/>
                  <a:pt x="1144112" y="809535"/>
                </a:cubicBezTo>
                <a:cubicBezTo>
                  <a:pt x="1143206" y="808024"/>
                  <a:pt x="1146043" y="797854"/>
                  <a:pt x="1148797" y="800903"/>
                </a:cubicBezTo>
                <a:close/>
                <a:moveTo>
                  <a:pt x="1642309" y="1256136"/>
                </a:moveTo>
                <a:cubicBezTo>
                  <a:pt x="1642510" y="1261408"/>
                  <a:pt x="1642474" y="1266669"/>
                  <a:pt x="1642721" y="1271575"/>
                </a:cubicBezTo>
                <a:cubicBezTo>
                  <a:pt x="1642851" y="1273951"/>
                  <a:pt x="1640238" y="1275051"/>
                  <a:pt x="1638731" y="1274211"/>
                </a:cubicBezTo>
                <a:cubicBezTo>
                  <a:pt x="1641250" y="1277675"/>
                  <a:pt x="1643863" y="1280938"/>
                  <a:pt x="1646724" y="1284035"/>
                </a:cubicBezTo>
                <a:cubicBezTo>
                  <a:pt x="1645523" y="1275346"/>
                  <a:pt x="1643451" y="1261763"/>
                  <a:pt x="1642309" y="1256136"/>
                </a:cubicBezTo>
                <a:close/>
                <a:moveTo>
                  <a:pt x="1600165" y="1216498"/>
                </a:moveTo>
                <a:cubicBezTo>
                  <a:pt x="1601190" y="1218696"/>
                  <a:pt x="1600908" y="1220943"/>
                  <a:pt x="1600872" y="1223283"/>
                </a:cubicBezTo>
                <a:cubicBezTo>
                  <a:pt x="1600848" y="1225388"/>
                  <a:pt x="1597376" y="1225695"/>
                  <a:pt x="1597176" y="1223555"/>
                </a:cubicBezTo>
                <a:cubicBezTo>
                  <a:pt x="1596976" y="1221439"/>
                  <a:pt x="1596293" y="1219418"/>
                  <a:pt x="1596317" y="1217278"/>
                </a:cubicBezTo>
                <a:cubicBezTo>
                  <a:pt x="1596352" y="1214985"/>
                  <a:pt x="1599224" y="1214453"/>
                  <a:pt x="1600165" y="1216498"/>
                </a:cubicBezTo>
                <a:close/>
                <a:moveTo>
                  <a:pt x="1355759" y="990900"/>
                </a:moveTo>
                <a:cubicBezTo>
                  <a:pt x="1357054" y="998258"/>
                  <a:pt x="1353499" y="1008467"/>
                  <a:pt x="1360033" y="1024830"/>
                </a:cubicBezTo>
                <a:cubicBezTo>
                  <a:pt x="1360586" y="1026205"/>
                  <a:pt x="1361080" y="1027520"/>
                  <a:pt x="1361528" y="1028808"/>
                </a:cubicBezTo>
                <a:cubicBezTo>
                  <a:pt x="1362999" y="1028496"/>
                  <a:pt x="1364423" y="1028221"/>
                  <a:pt x="1365801" y="1028005"/>
                </a:cubicBezTo>
                <a:cubicBezTo>
                  <a:pt x="1366319" y="1015479"/>
                  <a:pt x="1361740" y="1001660"/>
                  <a:pt x="1355759" y="990900"/>
                </a:cubicBezTo>
                <a:close/>
                <a:moveTo>
                  <a:pt x="1973521" y="1559162"/>
                </a:moveTo>
                <a:cubicBezTo>
                  <a:pt x="1969013" y="1566409"/>
                  <a:pt x="1968848" y="1570629"/>
                  <a:pt x="1968625" y="1577556"/>
                </a:cubicBezTo>
                <a:cubicBezTo>
                  <a:pt x="1969778" y="1576256"/>
                  <a:pt x="1970932" y="1574944"/>
                  <a:pt x="1972097" y="1573679"/>
                </a:cubicBezTo>
                <a:cubicBezTo>
                  <a:pt x="1971637" y="1568678"/>
                  <a:pt x="1972227" y="1563831"/>
                  <a:pt x="1973521" y="1559162"/>
                </a:cubicBezTo>
                <a:close/>
                <a:moveTo>
                  <a:pt x="1413147" y="1042019"/>
                </a:moveTo>
                <a:cubicBezTo>
                  <a:pt x="1405460" y="1037241"/>
                  <a:pt x="1400269" y="1038448"/>
                  <a:pt x="1391063" y="1041318"/>
                </a:cubicBezTo>
                <a:cubicBezTo>
                  <a:pt x="1397938" y="1039172"/>
                  <a:pt x="1406049" y="1040486"/>
                  <a:pt x="1413147" y="1042019"/>
                </a:cubicBezTo>
                <a:close/>
                <a:moveTo>
                  <a:pt x="1064119" y="719769"/>
                </a:moveTo>
                <a:cubicBezTo>
                  <a:pt x="1057506" y="714096"/>
                  <a:pt x="1050136" y="708883"/>
                  <a:pt x="1045733" y="707936"/>
                </a:cubicBezTo>
                <a:cubicBezTo>
                  <a:pt x="1045116" y="707803"/>
                  <a:pt x="1040626" y="708016"/>
                  <a:pt x="1040518" y="707903"/>
                </a:cubicBezTo>
                <a:cubicBezTo>
                  <a:pt x="1045636" y="713211"/>
                  <a:pt x="1052832" y="715533"/>
                  <a:pt x="1058280" y="720500"/>
                </a:cubicBezTo>
                <a:cubicBezTo>
                  <a:pt x="1061511" y="723448"/>
                  <a:pt x="1064289" y="726888"/>
                  <a:pt x="1067550" y="729763"/>
                </a:cubicBezTo>
                <a:cubicBezTo>
                  <a:pt x="1071446" y="730943"/>
                  <a:pt x="1075142" y="732435"/>
                  <a:pt x="1077968" y="734363"/>
                </a:cubicBezTo>
                <a:cubicBezTo>
                  <a:pt x="1076590" y="731576"/>
                  <a:pt x="1070733" y="725442"/>
                  <a:pt x="1064119" y="719769"/>
                </a:cubicBezTo>
                <a:close/>
                <a:moveTo>
                  <a:pt x="1389368" y="1017439"/>
                </a:moveTo>
                <a:cubicBezTo>
                  <a:pt x="1382587" y="1017972"/>
                  <a:pt x="1383070" y="1019510"/>
                  <a:pt x="1375701" y="1028375"/>
                </a:cubicBezTo>
                <a:cubicBezTo>
                  <a:pt x="1375677" y="1028407"/>
                  <a:pt x="1375654" y="1028430"/>
                  <a:pt x="1375630" y="1028461"/>
                </a:cubicBezTo>
                <a:cubicBezTo>
                  <a:pt x="1375666" y="1028489"/>
                  <a:pt x="1375724" y="1028503"/>
                  <a:pt x="1375748" y="1028531"/>
                </a:cubicBezTo>
                <a:cubicBezTo>
                  <a:pt x="1376101" y="1028844"/>
                  <a:pt x="1376419" y="1029599"/>
                  <a:pt x="1376713" y="1030657"/>
                </a:cubicBezTo>
                <a:cubicBezTo>
                  <a:pt x="1382375" y="1024731"/>
                  <a:pt x="1389368" y="1017439"/>
                  <a:pt x="1389368" y="1017439"/>
                </a:cubicBezTo>
                <a:close/>
                <a:moveTo>
                  <a:pt x="1978419" y="1559316"/>
                </a:moveTo>
                <a:cubicBezTo>
                  <a:pt x="1977429" y="1562413"/>
                  <a:pt x="1976687" y="1565617"/>
                  <a:pt x="1976241" y="1569057"/>
                </a:cubicBezTo>
                <a:cubicBezTo>
                  <a:pt x="1977230" y="1567969"/>
                  <a:pt x="1978231" y="1566881"/>
                  <a:pt x="1979184" y="1565794"/>
                </a:cubicBezTo>
                <a:cubicBezTo>
                  <a:pt x="1978690" y="1563713"/>
                  <a:pt x="1978478" y="1561526"/>
                  <a:pt x="1978419" y="1559316"/>
                </a:cubicBezTo>
                <a:close/>
                <a:moveTo>
                  <a:pt x="1404542" y="1026540"/>
                </a:moveTo>
                <a:cubicBezTo>
                  <a:pt x="1399504" y="1028856"/>
                  <a:pt x="1389038" y="1036068"/>
                  <a:pt x="1385460" y="1038687"/>
                </a:cubicBezTo>
                <a:cubicBezTo>
                  <a:pt x="1389121" y="1033516"/>
                  <a:pt x="1398821" y="1027902"/>
                  <a:pt x="1404542" y="1026540"/>
                </a:cubicBezTo>
                <a:close/>
                <a:moveTo>
                  <a:pt x="1158062" y="797747"/>
                </a:moveTo>
                <a:cubicBezTo>
                  <a:pt x="1158909" y="799992"/>
                  <a:pt x="1157556" y="802033"/>
                  <a:pt x="1157191" y="804307"/>
                </a:cubicBezTo>
                <a:cubicBezTo>
                  <a:pt x="1156826" y="806493"/>
                  <a:pt x="1153765" y="806000"/>
                  <a:pt x="1153859" y="803843"/>
                </a:cubicBezTo>
                <a:cubicBezTo>
                  <a:pt x="1154166" y="796445"/>
                  <a:pt x="1157308" y="795748"/>
                  <a:pt x="1158062" y="797747"/>
                </a:cubicBezTo>
                <a:close/>
                <a:moveTo>
                  <a:pt x="1850717" y="1435731"/>
                </a:moveTo>
                <a:cubicBezTo>
                  <a:pt x="1851789" y="1435506"/>
                  <a:pt x="1851412" y="1438804"/>
                  <a:pt x="1846609" y="1441736"/>
                </a:cubicBezTo>
                <a:cubicBezTo>
                  <a:pt x="1845091" y="1442682"/>
                  <a:pt x="1843454" y="1440034"/>
                  <a:pt x="1844961" y="1439053"/>
                </a:cubicBezTo>
                <a:cubicBezTo>
                  <a:pt x="1846786" y="1437859"/>
                  <a:pt x="1848540" y="1436168"/>
                  <a:pt x="1850717" y="1435731"/>
                </a:cubicBezTo>
                <a:close/>
                <a:moveTo>
                  <a:pt x="1553513" y="1160948"/>
                </a:moveTo>
                <a:cubicBezTo>
                  <a:pt x="1549263" y="1168832"/>
                  <a:pt x="1542047" y="1175109"/>
                  <a:pt x="1536397" y="1181990"/>
                </a:cubicBezTo>
                <a:cubicBezTo>
                  <a:pt x="1534466" y="1184342"/>
                  <a:pt x="1526261" y="1192416"/>
                  <a:pt x="1527368" y="1194852"/>
                </a:cubicBezTo>
                <a:cubicBezTo>
                  <a:pt x="1529805" y="1200149"/>
                  <a:pt x="1525650" y="1203423"/>
                  <a:pt x="1522883" y="1206721"/>
                </a:cubicBezTo>
                <a:cubicBezTo>
                  <a:pt x="1522330" y="1207383"/>
                  <a:pt x="1521011" y="1207312"/>
                  <a:pt x="1520787" y="1206367"/>
                </a:cubicBezTo>
                <a:cubicBezTo>
                  <a:pt x="1520693" y="1205999"/>
                  <a:pt x="1520611" y="1205634"/>
                  <a:pt x="1520517" y="1205267"/>
                </a:cubicBezTo>
                <a:cubicBezTo>
                  <a:pt x="1520305" y="1204404"/>
                  <a:pt x="1520517" y="1203707"/>
                  <a:pt x="1521211" y="1203139"/>
                </a:cubicBezTo>
                <a:cubicBezTo>
                  <a:pt x="1525155" y="1199994"/>
                  <a:pt x="1521388" y="1196023"/>
                  <a:pt x="1523295" y="1192914"/>
                </a:cubicBezTo>
                <a:cubicBezTo>
                  <a:pt x="1524754" y="1190537"/>
                  <a:pt x="1550441" y="1161869"/>
                  <a:pt x="1552654" y="1160191"/>
                </a:cubicBezTo>
                <a:cubicBezTo>
                  <a:pt x="1553125" y="1159825"/>
                  <a:pt x="1553784" y="1160438"/>
                  <a:pt x="1553513" y="1160948"/>
                </a:cubicBezTo>
                <a:close/>
                <a:moveTo>
                  <a:pt x="1426084" y="1043281"/>
                </a:moveTo>
                <a:cubicBezTo>
                  <a:pt x="1422965" y="1041942"/>
                  <a:pt x="1420281" y="1041334"/>
                  <a:pt x="1418633" y="1041711"/>
                </a:cubicBezTo>
                <a:cubicBezTo>
                  <a:pt x="1422518" y="1044461"/>
                  <a:pt x="1421976" y="1047120"/>
                  <a:pt x="1413547" y="1045747"/>
                </a:cubicBezTo>
                <a:cubicBezTo>
                  <a:pt x="1408615" y="1044934"/>
                  <a:pt x="1403565" y="1043023"/>
                  <a:pt x="1398526" y="1043130"/>
                </a:cubicBezTo>
                <a:cubicBezTo>
                  <a:pt x="1399586" y="1045547"/>
                  <a:pt x="1394748" y="1047602"/>
                  <a:pt x="1393276" y="1048587"/>
                </a:cubicBezTo>
                <a:cubicBezTo>
                  <a:pt x="1392476" y="1049114"/>
                  <a:pt x="1385201" y="1052869"/>
                  <a:pt x="1385224" y="1053247"/>
                </a:cubicBezTo>
                <a:cubicBezTo>
                  <a:pt x="1385307" y="1054260"/>
                  <a:pt x="1382952" y="1057362"/>
                  <a:pt x="1379433" y="1059562"/>
                </a:cubicBezTo>
                <a:cubicBezTo>
                  <a:pt x="1379562" y="1063068"/>
                  <a:pt x="1379609" y="1065735"/>
                  <a:pt x="1379597" y="1066705"/>
                </a:cubicBezTo>
                <a:cubicBezTo>
                  <a:pt x="1379574" y="1067544"/>
                  <a:pt x="1379515" y="1068336"/>
                  <a:pt x="1379480" y="1069152"/>
                </a:cubicBezTo>
                <a:cubicBezTo>
                  <a:pt x="1385318" y="1070275"/>
                  <a:pt x="1383541" y="1074862"/>
                  <a:pt x="1378514" y="1078302"/>
                </a:cubicBezTo>
                <a:cubicBezTo>
                  <a:pt x="1376113" y="1092807"/>
                  <a:pt x="1371381" y="1098682"/>
                  <a:pt x="1381281" y="1093244"/>
                </a:cubicBezTo>
                <a:cubicBezTo>
                  <a:pt x="1392193" y="1116025"/>
                  <a:pt x="1375206" y="1142139"/>
                  <a:pt x="1361198" y="1155285"/>
                </a:cubicBezTo>
                <a:cubicBezTo>
                  <a:pt x="1363788" y="1157413"/>
                  <a:pt x="1366719" y="1159151"/>
                  <a:pt x="1369756" y="1160522"/>
                </a:cubicBezTo>
                <a:cubicBezTo>
                  <a:pt x="1374512" y="1162650"/>
                  <a:pt x="1376407" y="1158299"/>
                  <a:pt x="1379315" y="1155616"/>
                </a:cubicBezTo>
                <a:cubicBezTo>
                  <a:pt x="1384683" y="1145189"/>
                  <a:pt x="1391781" y="1135814"/>
                  <a:pt x="1397526" y="1125541"/>
                </a:cubicBezTo>
                <a:cubicBezTo>
                  <a:pt x="1406896" y="1108802"/>
                  <a:pt x="1410981" y="1087747"/>
                  <a:pt x="1417173" y="1069566"/>
                </a:cubicBezTo>
                <a:cubicBezTo>
                  <a:pt x="1420210" y="1060695"/>
                  <a:pt x="1423636" y="1052078"/>
                  <a:pt x="1426084" y="1043281"/>
                </a:cubicBezTo>
                <a:close/>
                <a:moveTo>
                  <a:pt x="1769540" y="1358890"/>
                </a:moveTo>
                <a:cubicBezTo>
                  <a:pt x="1769740" y="1359552"/>
                  <a:pt x="1769869" y="1360262"/>
                  <a:pt x="1769893" y="1361018"/>
                </a:cubicBezTo>
                <a:cubicBezTo>
                  <a:pt x="1770057" y="1367331"/>
                  <a:pt x="1766679" y="1374199"/>
                  <a:pt x="1763912" y="1379685"/>
                </a:cubicBezTo>
                <a:cubicBezTo>
                  <a:pt x="1762888" y="1381718"/>
                  <a:pt x="1759910" y="1380252"/>
                  <a:pt x="1760369" y="1378195"/>
                </a:cubicBezTo>
                <a:cubicBezTo>
                  <a:pt x="1761852" y="1371599"/>
                  <a:pt x="1767856" y="1362886"/>
                  <a:pt x="1762582" y="1356904"/>
                </a:cubicBezTo>
                <a:cubicBezTo>
                  <a:pt x="1760499" y="1354540"/>
                  <a:pt x="1758639" y="1352436"/>
                  <a:pt x="1757509" y="1349752"/>
                </a:cubicBezTo>
                <a:cubicBezTo>
                  <a:pt x="1752294" y="1352400"/>
                  <a:pt x="1751952" y="1360770"/>
                  <a:pt x="1750340" y="1365759"/>
                </a:cubicBezTo>
                <a:cubicBezTo>
                  <a:pt x="1749727" y="1367603"/>
                  <a:pt x="1746526" y="1367402"/>
                  <a:pt x="1746784" y="1365274"/>
                </a:cubicBezTo>
                <a:cubicBezTo>
                  <a:pt x="1747373" y="1360486"/>
                  <a:pt x="1747868" y="1354918"/>
                  <a:pt x="1749857" y="1350319"/>
                </a:cubicBezTo>
                <a:lnTo>
                  <a:pt x="1749845" y="1350319"/>
                </a:lnTo>
                <a:cubicBezTo>
                  <a:pt x="1738097" y="1353157"/>
                  <a:pt x="1735590" y="1367307"/>
                  <a:pt x="1733565" y="1377935"/>
                </a:cubicBezTo>
                <a:cubicBezTo>
                  <a:pt x="1733400" y="1378822"/>
                  <a:pt x="1733353" y="1379626"/>
                  <a:pt x="1733235" y="1380477"/>
                </a:cubicBezTo>
                <a:cubicBezTo>
                  <a:pt x="1733294" y="1381919"/>
                  <a:pt x="1733388" y="1383361"/>
                  <a:pt x="1733529" y="1384792"/>
                </a:cubicBezTo>
                <a:cubicBezTo>
                  <a:pt x="1736672" y="1379921"/>
                  <a:pt x="1739898" y="1375630"/>
                  <a:pt x="1742029" y="1369884"/>
                </a:cubicBezTo>
                <a:cubicBezTo>
                  <a:pt x="1742770" y="1367898"/>
                  <a:pt x="1745395" y="1368974"/>
                  <a:pt x="1745631" y="1370641"/>
                </a:cubicBezTo>
                <a:cubicBezTo>
                  <a:pt x="1746820" y="1378975"/>
                  <a:pt x="1751740" y="1386612"/>
                  <a:pt x="1752105" y="1395053"/>
                </a:cubicBezTo>
                <a:cubicBezTo>
                  <a:pt x="1752164" y="1396554"/>
                  <a:pt x="1752129" y="1397748"/>
                  <a:pt x="1751988" y="1398800"/>
                </a:cubicBezTo>
                <a:cubicBezTo>
                  <a:pt x="1757897" y="1397677"/>
                  <a:pt x="1757956" y="1399060"/>
                  <a:pt x="1762488" y="1397062"/>
                </a:cubicBezTo>
                <a:cubicBezTo>
                  <a:pt x="1772247" y="1386612"/>
                  <a:pt x="1778627" y="1369766"/>
                  <a:pt x="1769540" y="1358890"/>
                </a:cubicBezTo>
                <a:close/>
                <a:moveTo>
                  <a:pt x="1949390" y="1523425"/>
                </a:moveTo>
                <a:cubicBezTo>
                  <a:pt x="1947235" y="1523082"/>
                  <a:pt x="1945069" y="1522834"/>
                  <a:pt x="1942868" y="1522680"/>
                </a:cubicBezTo>
                <a:cubicBezTo>
                  <a:pt x="1940466" y="1523389"/>
                  <a:pt x="1936982" y="1524323"/>
                  <a:pt x="1933932" y="1525044"/>
                </a:cubicBezTo>
                <a:cubicBezTo>
                  <a:pt x="1933392" y="1526085"/>
                  <a:pt x="1932990" y="1527480"/>
                  <a:pt x="1932967" y="1528768"/>
                </a:cubicBezTo>
                <a:cubicBezTo>
                  <a:pt x="1938253" y="1524583"/>
                  <a:pt x="1943504" y="1523732"/>
                  <a:pt x="1949813" y="1524241"/>
                </a:cubicBezTo>
                <a:cubicBezTo>
                  <a:pt x="1949660" y="1523969"/>
                  <a:pt x="1949531" y="1523697"/>
                  <a:pt x="1949390" y="1523425"/>
                </a:cubicBezTo>
                <a:close/>
                <a:moveTo>
                  <a:pt x="1436938" y="1049960"/>
                </a:moveTo>
                <a:cubicBezTo>
                  <a:pt x="1432594" y="1061615"/>
                  <a:pt x="1424260" y="1076919"/>
                  <a:pt x="1421788" y="1092512"/>
                </a:cubicBezTo>
                <a:cubicBezTo>
                  <a:pt x="1424683" y="1084532"/>
                  <a:pt x="1430664" y="1076505"/>
                  <a:pt x="1434336" y="1065215"/>
                </a:cubicBezTo>
                <a:cubicBezTo>
                  <a:pt x="1435243" y="1062435"/>
                  <a:pt x="1436597" y="1052111"/>
                  <a:pt x="1438139" y="1054308"/>
                </a:cubicBezTo>
                <a:cubicBezTo>
                  <a:pt x="1443306" y="1061676"/>
                  <a:pt x="1436797" y="1072947"/>
                  <a:pt x="1429110" y="1089000"/>
                </a:cubicBezTo>
                <a:cubicBezTo>
                  <a:pt x="1427415" y="1092535"/>
                  <a:pt x="1426507" y="1096602"/>
                  <a:pt x="1424530" y="1099947"/>
                </a:cubicBezTo>
                <a:cubicBezTo>
                  <a:pt x="1424472" y="1100054"/>
                  <a:pt x="1424354" y="1100089"/>
                  <a:pt x="1424272" y="1100184"/>
                </a:cubicBezTo>
                <a:cubicBezTo>
                  <a:pt x="1423412" y="1102678"/>
                  <a:pt x="1422282" y="1104428"/>
                  <a:pt x="1420446" y="1105787"/>
                </a:cubicBezTo>
                <a:cubicBezTo>
                  <a:pt x="1420057" y="1106568"/>
                  <a:pt x="1419633" y="1107348"/>
                  <a:pt x="1419233" y="1108116"/>
                </a:cubicBezTo>
                <a:cubicBezTo>
                  <a:pt x="1416537" y="1124808"/>
                  <a:pt x="1396796" y="1145780"/>
                  <a:pt x="1386496" y="1167970"/>
                </a:cubicBezTo>
                <a:cubicBezTo>
                  <a:pt x="1388544" y="1169376"/>
                  <a:pt x="1390769" y="1171031"/>
                  <a:pt x="1393288" y="1173029"/>
                </a:cubicBezTo>
                <a:cubicBezTo>
                  <a:pt x="1393924" y="1173526"/>
                  <a:pt x="1394583" y="1173928"/>
                  <a:pt x="1395230" y="1174389"/>
                </a:cubicBezTo>
                <a:cubicBezTo>
                  <a:pt x="1400728" y="1158689"/>
                  <a:pt x="1408297" y="1143014"/>
                  <a:pt x="1418633" y="1122964"/>
                </a:cubicBezTo>
                <a:cubicBezTo>
                  <a:pt x="1418680" y="1122775"/>
                  <a:pt x="1418703" y="1122586"/>
                  <a:pt x="1418809" y="1122373"/>
                </a:cubicBezTo>
                <a:cubicBezTo>
                  <a:pt x="1441976" y="1077226"/>
                  <a:pt x="1426026" y="1116332"/>
                  <a:pt x="1443224" y="1055919"/>
                </a:cubicBezTo>
                <a:cubicBezTo>
                  <a:pt x="1441305" y="1053736"/>
                  <a:pt x="1439163" y="1051738"/>
                  <a:pt x="1436938" y="1049960"/>
                </a:cubicBezTo>
                <a:close/>
                <a:moveTo>
                  <a:pt x="1848962" y="1429560"/>
                </a:moveTo>
                <a:cubicBezTo>
                  <a:pt x="1849681" y="1433119"/>
                  <a:pt x="1841887" y="1439089"/>
                  <a:pt x="1841088" y="1434585"/>
                </a:cubicBezTo>
                <a:cubicBezTo>
                  <a:pt x="1840828" y="1433107"/>
                  <a:pt x="1846325" y="1428922"/>
                  <a:pt x="1848469" y="1429135"/>
                </a:cubicBezTo>
                <a:cubicBezTo>
                  <a:pt x="1848715" y="1429158"/>
                  <a:pt x="1848903" y="1429324"/>
                  <a:pt x="1848962" y="1429560"/>
                </a:cubicBezTo>
                <a:close/>
                <a:moveTo>
                  <a:pt x="1362822" y="978894"/>
                </a:moveTo>
                <a:cubicBezTo>
                  <a:pt x="1361586" y="983402"/>
                  <a:pt x="1361069" y="987850"/>
                  <a:pt x="1361586" y="993443"/>
                </a:cubicBezTo>
                <a:cubicBezTo>
                  <a:pt x="1365554" y="1002710"/>
                  <a:pt x="1368979" y="1012853"/>
                  <a:pt x="1369521" y="1022844"/>
                </a:cubicBezTo>
                <a:cubicBezTo>
                  <a:pt x="1374418" y="996648"/>
                  <a:pt x="1365212" y="994888"/>
                  <a:pt x="1362822" y="978894"/>
                </a:cubicBezTo>
                <a:close/>
                <a:moveTo>
                  <a:pt x="1610572" y="1207289"/>
                </a:moveTo>
                <a:cubicBezTo>
                  <a:pt x="1611844" y="1211804"/>
                  <a:pt x="1612538" y="1216545"/>
                  <a:pt x="1613068" y="1220907"/>
                </a:cubicBezTo>
                <a:cubicBezTo>
                  <a:pt x="1614422" y="1232126"/>
                  <a:pt x="1615576" y="1242955"/>
                  <a:pt x="1617341" y="1253913"/>
                </a:cubicBezTo>
                <a:cubicBezTo>
                  <a:pt x="1617059" y="1251395"/>
                  <a:pt x="1617059" y="1248759"/>
                  <a:pt x="1618577" y="1247305"/>
                </a:cubicBezTo>
                <a:cubicBezTo>
                  <a:pt x="1618695" y="1247187"/>
                  <a:pt x="1618895" y="1247175"/>
                  <a:pt x="1619037" y="1247270"/>
                </a:cubicBezTo>
                <a:cubicBezTo>
                  <a:pt x="1621344" y="1248830"/>
                  <a:pt x="1621061" y="1252306"/>
                  <a:pt x="1621308" y="1254824"/>
                </a:cubicBezTo>
                <a:cubicBezTo>
                  <a:pt x="1621485" y="1256621"/>
                  <a:pt x="1621673" y="1258417"/>
                  <a:pt x="1621850" y="1260202"/>
                </a:cubicBezTo>
                <a:cubicBezTo>
                  <a:pt x="1622533" y="1260344"/>
                  <a:pt x="1623157" y="1260735"/>
                  <a:pt x="1623557" y="1261550"/>
                </a:cubicBezTo>
                <a:cubicBezTo>
                  <a:pt x="1625841" y="1266373"/>
                  <a:pt x="1628572" y="1270357"/>
                  <a:pt x="1632127" y="1274058"/>
                </a:cubicBezTo>
                <a:cubicBezTo>
                  <a:pt x="1632374" y="1273597"/>
                  <a:pt x="1632704" y="1273065"/>
                  <a:pt x="1633173" y="1272284"/>
                </a:cubicBezTo>
                <a:cubicBezTo>
                  <a:pt x="1633987" y="1270925"/>
                  <a:pt x="1636318" y="1270889"/>
                  <a:pt x="1637212" y="1272178"/>
                </a:cubicBezTo>
                <a:cubicBezTo>
                  <a:pt x="1637424" y="1272473"/>
                  <a:pt x="1637648" y="1272745"/>
                  <a:pt x="1637860" y="1273053"/>
                </a:cubicBezTo>
                <a:cubicBezTo>
                  <a:pt x="1637801" y="1272852"/>
                  <a:pt x="1637718" y="1272686"/>
                  <a:pt x="1637707" y="1272450"/>
                </a:cubicBezTo>
                <a:cubicBezTo>
                  <a:pt x="1637224" y="1262862"/>
                  <a:pt x="1637836" y="1251585"/>
                  <a:pt x="1635446" y="1241749"/>
                </a:cubicBezTo>
                <a:cubicBezTo>
                  <a:pt x="1635588" y="1244716"/>
                  <a:pt x="1635494" y="1247695"/>
                  <a:pt x="1635129" y="1250698"/>
                </a:cubicBezTo>
                <a:cubicBezTo>
                  <a:pt x="1634728" y="1253972"/>
                  <a:pt x="1629655" y="1253511"/>
                  <a:pt x="1630055" y="1250237"/>
                </a:cubicBezTo>
                <a:cubicBezTo>
                  <a:pt x="1630973" y="1242695"/>
                  <a:pt x="1630114" y="1235365"/>
                  <a:pt x="1627642" y="1228426"/>
                </a:cubicBezTo>
                <a:cubicBezTo>
                  <a:pt x="1628760" y="1238391"/>
                  <a:pt x="1626641" y="1248617"/>
                  <a:pt x="1628030" y="1258760"/>
                </a:cubicBezTo>
                <a:cubicBezTo>
                  <a:pt x="1628489" y="1262035"/>
                  <a:pt x="1623463" y="1262898"/>
                  <a:pt x="1623015" y="1259635"/>
                </a:cubicBezTo>
                <a:cubicBezTo>
                  <a:pt x="1621226" y="1246596"/>
                  <a:pt x="1625746" y="1232800"/>
                  <a:pt x="1620402" y="1220352"/>
                </a:cubicBezTo>
                <a:cubicBezTo>
                  <a:pt x="1620273" y="1220044"/>
                  <a:pt x="1620249" y="1219760"/>
                  <a:pt x="1620225" y="1219489"/>
                </a:cubicBezTo>
                <a:cubicBezTo>
                  <a:pt x="1619896" y="1218637"/>
                  <a:pt x="1619166" y="1216770"/>
                  <a:pt x="1618295" y="1214724"/>
                </a:cubicBezTo>
                <a:cubicBezTo>
                  <a:pt x="1618354" y="1214949"/>
                  <a:pt x="1618413" y="1215185"/>
                  <a:pt x="1618471" y="1215410"/>
                </a:cubicBezTo>
                <a:cubicBezTo>
                  <a:pt x="1619425" y="1219359"/>
                  <a:pt x="1619037" y="1222988"/>
                  <a:pt x="1619190" y="1227007"/>
                </a:cubicBezTo>
                <a:cubicBezTo>
                  <a:pt x="1619319" y="1230045"/>
                  <a:pt x="1619696" y="1233072"/>
                  <a:pt x="1619354" y="1236086"/>
                </a:cubicBezTo>
                <a:cubicBezTo>
                  <a:pt x="1619190" y="1237540"/>
                  <a:pt x="1617012" y="1237576"/>
                  <a:pt x="1616800" y="1236122"/>
                </a:cubicBezTo>
                <a:cubicBezTo>
                  <a:pt x="1616047" y="1230719"/>
                  <a:pt x="1615988" y="1225612"/>
                  <a:pt x="1614657" y="1220222"/>
                </a:cubicBezTo>
                <a:cubicBezTo>
                  <a:pt x="1613810" y="1216829"/>
                  <a:pt x="1613080" y="1213530"/>
                  <a:pt x="1611832" y="1210244"/>
                </a:cubicBezTo>
                <a:cubicBezTo>
                  <a:pt x="1611456" y="1209227"/>
                  <a:pt x="1611008" y="1208270"/>
                  <a:pt x="1610572" y="1207289"/>
                </a:cubicBezTo>
                <a:close/>
                <a:moveTo>
                  <a:pt x="1105066" y="740788"/>
                </a:moveTo>
                <a:cubicBezTo>
                  <a:pt x="1103183" y="740737"/>
                  <a:pt x="1099322" y="736417"/>
                  <a:pt x="1097709" y="735382"/>
                </a:cubicBezTo>
                <a:cubicBezTo>
                  <a:pt x="1094743" y="733471"/>
                  <a:pt x="1091493" y="732987"/>
                  <a:pt x="1088445" y="731364"/>
                </a:cubicBezTo>
                <a:lnTo>
                  <a:pt x="1088445" y="731365"/>
                </a:lnTo>
                <a:cubicBezTo>
                  <a:pt x="1085678" y="729906"/>
                  <a:pt x="1086243" y="727569"/>
                  <a:pt x="1084360" y="725251"/>
                </a:cubicBezTo>
                <a:cubicBezTo>
                  <a:pt x="1083453" y="724147"/>
                  <a:pt x="1079780" y="722065"/>
                  <a:pt x="1079533" y="720857"/>
                </a:cubicBezTo>
                <a:cubicBezTo>
                  <a:pt x="1080169" y="723996"/>
                  <a:pt x="1080616" y="727145"/>
                  <a:pt x="1081464" y="730372"/>
                </a:cubicBezTo>
                <a:cubicBezTo>
                  <a:pt x="1083006" y="736231"/>
                  <a:pt x="1099651" y="740645"/>
                  <a:pt x="1105066" y="740788"/>
                </a:cubicBezTo>
                <a:close/>
                <a:moveTo>
                  <a:pt x="1416102" y="1027616"/>
                </a:moveTo>
                <a:cubicBezTo>
                  <a:pt x="1409898" y="1027595"/>
                  <a:pt x="1407426" y="1029599"/>
                  <a:pt x="1396207" y="1035950"/>
                </a:cubicBezTo>
                <a:cubicBezTo>
                  <a:pt x="1399798" y="1034907"/>
                  <a:pt x="1403553" y="1034241"/>
                  <a:pt x="1407532" y="1034180"/>
                </a:cubicBezTo>
                <a:cubicBezTo>
                  <a:pt x="1410381" y="1031872"/>
                  <a:pt x="1413359" y="1029953"/>
                  <a:pt x="1416102" y="1027616"/>
                </a:cubicBezTo>
                <a:close/>
                <a:moveTo>
                  <a:pt x="1846397" y="1424052"/>
                </a:moveTo>
                <a:cubicBezTo>
                  <a:pt x="1847410" y="1424016"/>
                  <a:pt x="1847610" y="1425352"/>
                  <a:pt x="1847033" y="1425931"/>
                </a:cubicBezTo>
                <a:cubicBezTo>
                  <a:pt x="1845985" y="1426983"/>
                  <a:pt x="1844737" y="1427527"/>
                  <a:pt x="1843407" y="1428142"/>
                </a:cubicBezTo>
                <a:cubicBezTo>
                  <a:pt x="1841547" y="1429017"/>
                  <a:pt x="1840194" y="1426014"/>
                  <a:pt x="1842101" y="1425234"/>
                </a:cubicBezTo>
                <a:cubicBezTo>
                  <a:pt x="1843548" y="1424643"/>
                  <a:pt x="1844843" y="1424111"/>
                  <a:pt x="1846397" y="1424052"/>
                </a:cubicBezTo>
                <a:close/>
                <a:moveTo>
                  <a:pt x="1944716" y="1513152"/>
                </a:moveTo>
                <a:cubicBezTo>
                  <a:pt x="1941903" y="1514949"/>
                  <a:pt x="1938936" y="1516545"/>
                  <a:pt x="1935687" y="1517774"/>
                </a:cubicBezTo>
                <a:cubicBezTo>
                  <a:pt x="1934828" y="1518093"/>
                  <a:pt x="1934357" y="1518838"/>
                  <a:pt x="1933992" y="1519677"/>
                </a:cubicBezTo>
                <a:cubicBezTo>
                  <a:pt x="1934133" y="1519725"/>
                  <a:pt x="1934274" y="1519713"/>
                  <a:pt x="1934404" y="1519784"/>
                </a:cubicBezTo>
                <a:cubicBezTo>
                  <a:pt x="1938089" y="1518282"/>
                  <a:pt x="1942655" y="1517691"/>
                  <a:pt x="1945717" y="1515741"/>
                </a:cubicBezTo>
                <a:cubicBezTo>
                  <a:pt x="1945352" y="1514878"/>
                  <a:pt x="1945022" y="1514015"/>
                  <a:pt x="1944716" y="1513152"/>
                </a:cubicBezTo>
                <a:close/>
                <a:moveTo>
                  <a:pt x="1444966" y="1049849"/>
                </a:moveTo>
                <a:cubicBezTo>
                  <a:pt x="1444825" y="1049711"/>
                  <a:pt x="1444660" y="1049582"/>
                  <a:pt x="1444507" y="1049445"/>
                </a:cubicBezTo>
                <a:cubicBezTo>
                  <a:pt x="1442989" y="1048068"/>
                  <a:pt x="1441317" y="1046812"/>
                  <a:pt x="1439551" y="1045673"/>
                </a:cubicBezTo>
                <a:cubicBezTo>
                  <a:pt x="1439222" y="1045463"/>
                  <a:pt x="1438904" y="1045255"/>
                  <a:pt x="1438574" y="1045053"/>
                </a:cubicBezTo>
                <a:lnTo>
                  <a:pt x="1438574" y="1045051"/>
                </a:lnTo>
                <a:cubicBezTo>
                  <a:pt x="1434878" y="1042796"/>
                  <a:pt x="1430840" y="1041055"/>
                  <a:pt x="1426932" y="1039798"/>
                </a:cubicBezTo>
                <a:cubicBezTo>
                  <a:pt x="1420952" y="1037875"/>
                  <a:pt x="1415301" y="1037085"/>
                  <a:pt x="1411770" y="1037471"/>
                </a:cubicBezTo>
                <a:cubicBezTo>
                  <a:pt x="1412782" y="1038255"/>
                  <a:pt x="1414878" y="1038359"/>
                  <a:pt x="1416161" y="1038597"/>
                </a:cubicBezTo>
                <a:cubicBezTo>
                  <a:pt x="1419928" y="1039300"/>
                  <a:pt x="1423318" y="1040332"/>
                  <a:pt x="1426508" y="1041528"/>
                </a:cubicBezTo>
                <a:cubicBezTo>
                  <a:pt x="1430770" y="1043120"/>
                  <a:pt x="1434548" y="1045102"/>
                  <a:pt x="1437844" y="1047435"/>
                </a:cubicBezTo>
                <a:cubicBezTo>
                  <a:pt x="1438245" y="1047714"/>
                  <a:pt x="1438680" y="1047960"/>
                  <a:pt x="1439069" y="1048249"/>
                </a:cubicBezTo>
                <a:cubicBezTo>
                  <a:pt x="1440611" y="1049411"/>
                  <a:pt x="1442047" y="1050645"/>
                  <a:pt x="1443377" y="1051949"/>
                </a:cubicBezTo>
                <a:cubicBezTo>
                  <a:pt x="1443636" y="1052210"/>
                  <a:pt x="1443872" y="1052495"/>
                  <a:pt x="1444131" y="1052761"/>
                </a:cubicBezTo>
                <a:cubicBezTo>
                  <a:pt x="1447697" y="1056453"/>
                  <a:pt x="1450534" y="1060618"/>
                  <a:pt x="1452594" y="1065132"/>
                </a:cubicBezTo>
                <a:cubicBezTo>
                  <a:pt x="1452324" y="1059018"/>
                  <a:pt x="1449310" y="1053930"/>
                  <a:pt x="1444966" y="1049849"/>
                </a:cubicBezTo>
                <a:close/>
                <a:moveTo>
                  <a:pt x="1057812" y="692390"/>
                </a:moveTo>
                <a:cubicBezTo>
                  <a:pt x="1051687" y="686793"/>
                  <a:pt x="1043649" y="684551"/>
                  <a:pt x="1032598" y="688724"/>
                </a:cubicBezTo>
                <a:cubicBezTo>
                  <a:pt x="1026475" y="691037"/>
                  <a:pt x="1043612" y="697658"/>
                  <a:pt x="1044845" y="698402"/>
                </a:cubicBezTo>
                <a:cubicBezTo>
                  <a:pt x="1053124" y="703395"/>
                  <a:pt x="1060004" y="710025"/>
                  <a:pt x="1066455" y="717121"/>
                </a:cubicBezTo>
                <a:cubicBezTo>
                  <a:pt x="1061134" y="707782"/>
                  <a:pt x="1054734" y="699335"/>
                  <a:pt x="1045338" y="694604"/>
                </a:cubicBezTo>
                <a:cubicBezTo>
                  <a:pt x="1044091" y="693981"/>
                  <a:pt x="1045103" y="692052"/>
                  <a:pt x="1046355" y="692436"/>
                </a:cubicBezTo>
                <a:cubicBezTo>
                  <a:pt x="1058754" y="696241"/>
                  <a:pt x="1064312" y="705283"/>
                  <a:pt x="1071552" y="716180"/>
                </a:cubicBezTo>
                <a:cubicBezTo>
                  <a:pt x="1068150" y="706937"/>
                  <a:pt x="1063937" y="697986"/>
                  <a:pt x="1057812" y="692390"/>
                </a:cubicBezTo>
                <a:close/>
                <a:moveTo>
                  <a:pt x="1128716" y="757093"/>
                </a:moveTo>
                <a:cubicBezTo>
                  <a:pt x="1126915" y="755924"/>
                  <a:pt x="1125290" y="754604"/>
                  <a:pt x="1123937" y="753037"/>
                </a:cubicBezTo>
                <a:cubicBezTo>
                  <a:pt x="1121912" y="750665"/>
                  <a:pt x="1104054" y="754795"/>
                  <a:pt x="1102218" y="757337"/>
                </a:cubicBezTo>
                <a:cubicBezTo>
                  <a:pt x="1104124" y="756923"/>
                  <a:pt x="1117698" y="759884"/>
                  <a:pt x="1128716" y="757093"/>
                </a:cubicBezTo>
                <a:close/>
                <a:moveTo>
                  <a:pt x="1939689" y="1505172"/>
                </a:moveTo>
                <a:cubicBezTo>
                  <a:pt x="1939936" y="1506191"/>
                  <a:pt x="1938877" y="1507920"/>
                  <a:pt x="1936664" y="1509239"/>
                </a:cubicBezTo>
                <a:cubicBezTo>
                  <a:pt x="1934333" y="1510622"/>
                  <a:pt x="1932403" y="1506614"/>
                  <a:pt x="1934875" y="1505361"/>
                </a:cubicBezTo>
                <a:cubicBezTo>
                  <a:pt x="1937889" y="1503842"/>
                  <a:pt x="1939442" y="1504152"/>
                  <a:pt x="1939689" y="1505172"/>
                </a:cubicBezTo>
                <a:close/>
                <a:moveTo>
                  <a:pt x="1583639" y="1175169"/>
                </a:moveTo>
                <a:cubicBezTo>
                  <a:pt x="1583627" y="1175370"/>
                  <a:pt x="1583639" y="1175571"/>
                  <a:pt x="1583627" y="1175772"/>
                </a:cubicBezTo>
                <a:cubicBezTo>
                  <a:pt x="1583509" y="1177983"/>
                  <a:pt x="1583450" y="1180205"/>
                  <a:pt x="1583450" y="1182427"/>
                </a:cubicBezTo>
                <a:cubicBezTo>
                  <a:pt x="1583438" y="1184425"/>
                  <a:pt x="1583450" y="1186423"/>
                  <a:pt x="1583509" y="1188421"/>
                </a:cubicBezTo>
                <a:cubicBezTo>
                  <a:pt x="1583639" y="1193374"/>
                  <a:pt x="1585581" y="1199758"/>
                  <a:pt x="1583121" y="1204215"/>
                </a:cubicBezTo>
                <a:cubicBezTo>
                  <a:pt x="1582838" y="1204723"/>
                  <a:pt x="1582014" y="1204912"/>
                  <a:pt x="1581614" y="1204428"/>
                </a:cubicBezTo>
                <a:cubicBezTo>
                  <a:pt x="1577882" y="1199995"/>
                  <a:pt x="1579059" y="1191755"/>
                  <a:pt x="1578942" y="1186199"/>
                </a:cubicBezTo>
                <a:cubicBezTo>
                  <a:pt x="1578930" y="1185844"/>
                  <a:pt x="1578918" y="1185454"/>
                  <a:pt x="1578894" y="1185087"/>
                </a:cubicBezTo>
                <a:cubicBezTo>
                  <a:pt x="1578824" y="1183030"/>
                  <a:pt x="1578718" y="1180808"/>
                  <a:pt x="1578836" y="1178609"/>
                </a:cubicBezTo>
                <a:cubicBezTo>
                  <a:pt x="1578859" y="1178030"/>
                  <a:pt x="1578895" y="1177462"/>
                  <a:pt x="1578965" y="1176895"/>
                </a:cubicBezTo>
                <a:cubicBezTo>
                  <a:pt x="1579071" y="1176020"/>
                  <a:pt x="1579212" y="1175157"/>
                  <a:pt x="1579460" y="1174341"/>
                </a:cubicBezTo>
                <a:cubicBezTo>
                  <a:pt x="1578895" y="1174223"/>
                  <a:pt x="1578412" y="1173880"/>
                  <a:pt x="1578047" y="1173443"/>
                </a:cubicBezTo>
                <a:cubicBezTo>
                  <a:pt x="1577988" y="1174909"/>
                  <a:pt x="1577906" y="1176351"/>
                  <a:pt x="1577765" y="1177793"/>
                </a:cubicBezTo>
                <a:cubicBezTo>
                  <a:pt x="1577717" y="1178314"/>
                  <a:pt x="1577611" y="1178822"/>
                  <a:pt x="1577541" y="1179342"/>
                </a:cubicBezTo>
                <a:cubicBezTo>
                  <a:pt x="1577376" y="1180595"/>
                  <a:pt x="1577199" y="1181848"/>
                  <a:pt x="1576858" y="1183019"/>
                </a:cubicBezTo>
                <a:cubicBezTo>
                  <a:pt x="1576458" y="1184390"/>
                  <a:pt x="1574221" y="1184544"/>
                  <a:pt x="1573738" y="1183149"/>
                </a:cubicBezTo>
                <a:cubicBezTo>
                  <a:pt x="1573574" y="1182676"/>
                  <a:pt x="1573550" y="1182156"/>
                  <a:pt x="1573432" y="1181659"/>
                </a:cubicBezTo>
                <a:cubicBezTo>
                  <a:pt x="1573409" y="1181529"/>
                  <a:pt x="1573374" y="1181399"/>
                  <a:pt x="1573350" y="1181269"/>
                </a:cubicBezTo>
                <a:cubicBezTo>
                  <a:pt x="1572997" y="1179437"/>
                  <a:pt x="1572856" y="1177557"/>
                  <a:pt x="1572973" y="1175618"/>
                </a:cubicBezTo>
                <a:cubicBezTo>
                  <a:pt x="1573009" y="1174980"/>
                  <a:pt x="1573079" y="1174330"/>
                  <a:pt x="1573150" y="1173679"/>
                </a:cubicBezTo>
                <a:cubicBezTo>
                  <a:pt x="1573326" y="1171812"/>
                  <a:pt x="1573574" y="1169956"/>
                  <a:pt x="1573762" y="1168194"/>
                </a:cubicBezTo>
                <a:cubicBezTo>
                  <a:pt x="1573044" y="1170523"/>
                  <a:pt x="1572326" y="1173065"/>
                  <a:pt x="1570489" y="1174554"/>
                </a:cubicBezTo>
                <a:cubicBezTo>
                  <a:pt x="1570183" y="1174802"/>
                  <a:pt x="1569677" y="1174720"/>
                  <a:pt x="1569524" y="1174341"/>
                </a:cubicBezTo>
                <a:cubicBezTo>
                  <a:pt x="1569124" y="1173325"/>
                  <a:pt x="1569124" y="1172296"/>
                  <a:pt x="1569242" y="1171268"/>
                </a:cubicBezTo>
                <a:cubicBezTo>
                  <a:pt x="1569430" y="1169755"/>
                  <a:pt x="1569948" y="1168253"/>
                  <a:pt x="1570372" y="1166775"/>
                </a:cubicBezTo>
                <a:cubicBezTo>
                  <a:pt x="1570513" y="1166279"/>
                  <a:pt x="1570666" y="1165664"/>
                  <a:pt x="1570831" y="1165073"/>
                </a:cubicBezTo>
                <a:cubicBezTo>
                  <a:pt x="1569253" y="1167639"/>
                  <a:pt x="1567853" y="1170511"/>
                  <a:pt x="1566911" y="1173325"/>
                </a:cubicBezTo>
                <a:cubicBezTo>
                  <a:pt x="1566440" y="1174743"/>
                  <a:pt x="1566051" y="1176138"/>
                  <a:pt x="1565887" y="1177462"/>
                </a:cubicBezTo>
                <a:cubicBezTo>
                  <a:pt x="1566593" y="1177474"/>
                  <a:pt x="1567288" y="1177758"/>
                  <a:pt x="1567782" y="1178231"/>
                </a:cubicBezTo>
                <a:cubicBezTo>
                  <a:pt x="1568112" y="1178550"/>
                  <a:pt x="1568300" y="1178964"/>
                  <a:pt x="1568406" y="1179425"/>
                </a:cubicBezTo>
                <a:cubicBezTo>
                  <a:pt x="1568453" y="1179673"/>
                  <a:pt x="1568524" y="1179921"/>
                  <a:pt x="1568488" y="1180193"/>
                </a:cubicBezTo>
                <a:cubicBezTo>
                  <a:pt x="1568017" y="1183681"/>
                  <a:pt x="1567723" y="1187144"/>
                  <a:pt x="1567535" y="1190608"/>
                </a:cubicBezTo>
                <a:cubicBezTo>
                  <a:pt x="1567382" y="1193434"/>
                  <a:pt x="1567288" y="1196259"/>
                  <a:pt x="1567335" y="1199096"/>
                </a:cubicBezTo>
                <a:cubicBezTo>
                  <a:pt x="1567499" y="1199013"/>
                  <a:pt x="1567688" y="1198978"/>
                  <a:pt x="1567864" y="1198942"/>
                </a:cubicBezTo>
                <a:cubicBezTo>
                  <a:pt x="1567911" y="1198706"/>
                  <a:pt x="1567923" y="1198470"/>
                  <a:pt x="1567970" y="1198233"/>
                </a:cubicBezTo>
                <a:cubicBezTo>
                  <a:pt x="1568665" y="1195053"/>
                  <a:pt x="1573750" y="1195479"/>
                  <a:pt x="1573056" y="1198694"/>
                </a:cubicBezTo>
                <a:cubicBezTo>
                  <a:pt x="1572102" y="1203104"/>
                  <a:pt x="1571831" y="1207501"/>
                  <a:pt x="1572114" y="1211875"/>
                </a:cubicBezTo>
                <a:cubicBezTo>
                  <a:pt x="1572361" y="1208932"/>
                  <a:pt x="1576952" y="1208211"/>
                  <a:pt x="1577082" y="1211367"/>
                </a:cubicBezTo>
                <a:cubicBezTo>
                  <a:pt x="1577199" y="1214417"/>
                  <a:pt x="1577541" y="1217349"/>
                  <a:pt x="1578118" y="1220340"/>
                </a:cubicBezTo>
                <a:cubicBezTo>
                  <a:pt x="1578212" y="1220824"/>
                  <a:pt x="1579365" y="1224962"/>
                  <a:pt x="1580366" y="1228036"/>
                </a:cubicBezTo>
                <a:cubicBezTo>
                  <a:pt x="1580660" y="1226901"/>
                  <a:pt x="1580861" y="1225730"/>
                  <a:pt x="1581202" y="1224595"/>
                </a:cubicBezTo>
                <a:cubicBezTo>
                  <a:pt x="1581943" y="1222113"/>
                  <a:pt x="1585722" y="1222621"/>
                  <a:pt x="1586087" y="1225057"/>
                </a:cubicBezTo>
                <a:cubicBezTo>
                  <a:pt x="1587229" y="1232457"/>
                  <a:pt x="1589101" y="1239597"/>
                  <a:pt x="1593751" y="1245177"/>
                </a:cubicBezTo>
                <a:cubicBezTo>
                  <a:pt x="1593786" y="1244893"/>
                  <a:pt x="1593774" y="1244633"/>
                  <a:pt x="1593809" y="1244350"/>
                </a:cubicBezTo>
                <a:cubicBezTo>
                  <a:pt x="1593904" y="1243605"/>
                  <a:pt x="1594257" y="1243073"/>
                  <a:pt x="1594728" y="1242706"/>
                </a:cubicBezTo>
                <a:cubicBezTo>
                  <a:pt x="1594221" y="1239798"/>
                  <a:pt x="1598471" y="1237919"/>
                  <a:pt x="1599401" y="1240933"/>
                </a:cubicBezTo>
                <a:cubicBezTo>
                  <a:pt x="1600778" y="1245437"/>
                  <a:pt x="1602250" y="1250190"/>
                  <a:pt x="1604781" y="1254221"/>
                </a:cubicBezTo>
                <a:cubicBezTo>
                  <a:pt x="1604804" y="1253972"/>
                  <a:pt x="1604828" y="1253724"/>
                  <a:pt x="1604863" y="1253464"/>
                </a:cubicBezTo>
                <a:cubicBezTo>
                  <a:pt x="1604910" y="1253015"/>
                  <a:pt x="1605063" y="1252648"/>
                  <a:pt x="1605264" y="1252329"/>
                </a:cubicBezTo>
                <a:cubicBezTo>
                  <a:pt x="1604027" y="1249693"/>
                  <a:pt x="1607630" y="1246820"/>
                  <a:pt x="1609360" y="1249457"/>
                </a:cubicBezTo>
                <a:cubicBezTo>
                  <a:pt x="1610749" y="1251573"/>
                  <a:pt x="1612126" y="1253677"/>
                  <a:pt x="1613515" y="1255781"/>
                </a:cubicBezTo>
                <a:cubicBezTo>
                  <a:pt x="1611726" y="1248133"/>
                  <a:pt x="1611550" y="1239987"/>
                  <a:pt x="1610455" y="1232280"/>
                </a:cubicBezTo>
                <a:cubicBezTo>
                  <a:pt x="1609454" y="1225151"/>
                  <a:pt x="1608513" y="1218141"/>
                  <a:pt x="1606794" y="1211190"/>
                </a:cubicBezTo>
                <a:cubicBezTo>
                  <a:pt x="1606806" y="1212301"/>
                  <a:pt x="1606782" y="1213424"/>
                  <a:pt x="1606747" y="1214559"/>
                </a:cubicBezTo>
                <a:cubicBezTo>
                  <a:pt x="1606594" y="1219217"/>
                  <a:pt x="1607559" y="1223685"/>
                  <a:pt x="1607665" y="1228319"/>
                </a:cubicBezTo>
                <a:cubicBezTo>
                  <a:pt x="1607712" y="1230447"/>
                  <a:pt x="1604792" y="1230766"/>
                  <a:pt x="1604122" y="1228863"/>
                </a:cubicBezTo>
                <a:cubicBezTo>
                  <a:pt x="1601555" y="1221557"/>
                  <a:pt x="1603086" y="1213885"/>
                  <a:pt x="1601296" y="1206496"/>
                </a:cubicBezTo>
                <a:cubicBezTo>
                  <a:pt x="1600590" y="1203600"/>
                  <a:pt x="1599048" y="1200834"/>
                  <a:pt x="1597694" y="1198032"/>
                </a:cubicBezTo>
                <a:cubicBezTo>
                  <a:pt x="1597965" y="1200917"/>
                  <a:pt x="1598036" y="1203825"/>
                  <a:pt x="1598306" y="1206709"/>
                </a:cubicBezTo>
                <a:cubicBezTo>
                  <a:pt x="1598542" y="1209109"/>
                  <a:pt x="1599578" y="1210918"/>
                  <a:pt x="1598153" y="1213010"/>
                </a:cubicBezTo>
                <a:cubicBezTo>
                  <a:pt x="1597894" y="1213377"/>
                  <a:pt x="1597400" y="1213578"/>
                  <a:pt x="1596964" y="1213400"/>
                </a:cubicBezTo>
                <a:cubicBezTo>
                  <a:pt x="1592679" y="1211722"/>
                  <a:pt x="1593597" y="1203517"/>
                  <a:pt x="1593386" y="1199711"/>
                </a:cubicBezTo>
                <a:cubicBezTo>
                  <a:pt x="1593315" y="1198410"/>
                  <a:pt x="1593162" y="1197145"/>
                  <a:pt x="1592986" y="1195881"/>
                </a:cubicBezTo>
                <a:cubicBezTo>
                  <a:pt x="1592715" y="1194698"/>
                  <a:pt x="1592432" y="1193516"/>
                  <a:pt x="1592008" y="1192405"/>
                </a:cubicBezTo>
                <a:cubicBezTo>
                  <a:pt x="1591773" y="1191778"/>
                  <a:pt x="1591455" y="1191199"/>
                  <a:pt x="1591184" y="1190596"/>
                </a:cubicBezTo>
                <a:cubicBezTo>
                  <a:pt x="1591208" y="1193847"/>
                  <a:pt x="1591125" y="1197157"/>
                  <a:pt x="1590678" y="1200326"/>
                </a:cubicBezTo>
                <a:cubicBezTo>
                  <a:pt x="1590749" y="1201129"/>
                  <a:pt x="1590796" y="1201981"/>
                  <a:pt x="1590866" y="1202784"/>
                </a:cubicBezTo>
                <a:cubicBezTo>
                  <a:pt x="1591796" y="1212549"/>
                  <a:pt x="1593857" y="1221333"/>
                  <a:pt x="1595999" y="1230873"/>
                </a:cubicBezTo>
                <a:cubicBezTo>
                  <a:pt x="1596376" y="1232528"/>
                  <a:pt x="1594068" y="1233237"/>
                  <a:pt x="1593292" y="1231819"/>
                </a:cubicBezTo>
                <a:cubicBezTo>
                  <a:pt x="1589136" y="1224229"/>
                  <a:pt x="1588194" y="1215091"/>
                  <a:pt x="1586982" y="1206615"/>
                </a:cubicBezTo>
                <a:cubicBezTo>
                  <a:pt x="1585863" y="1198812"/>
                  <a:pt x="1584204" y="1189615"/>
                  <a:pt x="1584828" y="1181387"/>
                </a:cubicBezTo>
                <a:cubicBezTo>
                  <a:pt x="1584886" y="1180642"/>
                  <a:pt x="1584934" y="1179898"/>
                  <a:pt x="1585028" y="1179177"/>
                </a:cubicBezTo>
                <a:cubicBezTo>
                  <a:pt x="1584521" y="1178101"/>
                  <a:pt x="1584145" y="1176883"/>
                  <a:pt x="1583803" y="1175642"/>
                </a:cubicBezTo>
                <a:cubicBezTo>
                  <a:pt x="1583756" y="1175476"/>
                  <a:pt x="1583686" y="1175346"/>
                  <a:pt x="1583639" y="1175169"/>
                </a:cubicBezTo>
                <a:close/>
                <a:moveTo>
                  <a:pt x="1393229" y="998680"/>
                </a:moveTo>
                <a:cubicBezTo>
                  <a:pt x="1384530" y="1002825"/>
                  <a:pt x="1379856" y="1013155"/>
                  <a:pt x="1376512" y="1021666"/>
                </a:cubicBezTo>
                <a:cubicBezTo>
                  <a:pt x="1387649" y="1008524"/>
                  <a:pt x="1388320" y="1005899"/>
                  <a:pt x="1393229" y="998680"/>
                </a:cubicBezTo>
                <a:close/>
                <a:moveTo>
                  <a:pt x="1985258" y="1543770"/>
                </a:moveTo>
                <a:cubicBezTo>
                  <a:pt x="1985117" y="1543959"/>
                  <a:pt x="1984952" y="1544148"/>
                  <a:pt x="1984799" y="1544337"/>
                </a:cubicBezTo>
                <a:cubicBezTo>
                  <a:pt x="1984787" y="1544373"/>
                  <a:pt x="1984776" y="1544397"/>
                  <a:pt x="1984752" y="1544432"/>
                </a:cubicBezTo>
                <a:cubicBezTo>
                  <a:pt x="1984364" y="1545614"/>
                  <a:pt x="1984011" y="1546808"/>
                  <a:pt x="1983740" y="1548049"/>
                </a:cubicBezTo>
                <a:cubicBezTo>
                  <a:pt x="1982798" y="1552518"/>
                  <a:pt x="1982786" y="1556892"/>
                  <a:pt x="1982845" y="1561361"/>
                </a:cubicBezTo>
                <a:cubicBezTo>
                  <a:pt x="1984187" y="1559635"/>
                  <a:pt x="1985482" y="1557885"/>
                  <a:pt x="1986588" y="1556088"/>
                </a:cubicBezTo>
                <a:cubicBezTo>
                  <a:pt x="1985388" y="1552412"/>
                  <a:pt x="1985046" y="1548120"/>
                  <a:pt x="1985258" y="1543770"/>
                </a:cubicBezTo>
                <a:close/>
                <a:moveTo>
                  <a:pt x="1843761" y="1413163"/>
                </a:moveTo>
                <a:cubicBezTo>
                  <a:pt x="1844114" y="1413542"/>
                  <a:pt x="1843938" y="1414310"/>
                  <a:pt x="1843384" y="1414381"/>
                </a:cubicBezTo>
                <a:cubicBezTo>
                  <a:pt x="1838946" y="1414948"/>
                  <a:pt x="1836533" y="1412525"/>
                  <a:pt x="1830612" y="1414558"/>
                </a:cubicBezTo>
                <a:cubicBezTo>
                  <a:pt x="1829882" y="1414807"/>
                  <a:pt x="1829034" y="1414606"/>
                  <a:pt x="1828587" y="1413955"/>
                </a:cubicBezTo>
                <a:cubicBezTo>
                  <a:pt x="1828505" y="1413825"/>
                  <a:pt x="1828422" y="1413707"/>
                  <a:pt x="1828387" y="1413565"/>
                </a:cubicBezTo>
                <a:cubicBezTo>
                  <a:pt x="1828152" y="1412679"/>
                  <a:pt x="1828422" y="1411662"/>
                  <a:pt x="1829376" y="1411331"/>
                </a:cubicBezTo>
                <a:cubicBezTo>
                  <a:pt x="1833520" y="1409901"/>
                  <a:pt x="1840500" y="1409759"/>
                  <a:pt x="1843761" y="1413163"/>
                </a:cubicBezTo>
                <a:close/>
                <a:moveTo>
                  <a:pt x="1983999" y="1540046"/>
                </a:moveTo>
                <a:cubicBezTo>
                  <a:pt x="1980302" y="1540992"/>
                  <a:pt x="1976288" y="1541488"/>
                  <a:pt x="1972439" y="1541441"/>
                </a:cubicBezTo>
                <a:cubicBezTo>
                  <a:pt x="1964999" y="1548794"/>
                  <a:pt x="1958807" y="1559386"/>
                  <a:pt x="1954769" y="1568903"/>
                </a:cubicBezTo>
                <a:cubicBezTo>
                  <a:pt x="1951661" y="1576256"/>
                  <a:pt x="1950378" y="1584685"/>
                  <a:pt x="1952886" y="1592263"/>
                </a:cubicBezTo>
                <a:cubicBezTo>
                  <a:pt x="1953804" y="1581469"/>
                  <a:pt x="1958736" y="1570783"/>
                  <a:pt x="1964764" y="1561928"/>
                </a:cubicBezTo>
                <a:cubicBezTo>
                  <a:pt x="1969390" y="1555166"/>
                  <a:pt x="1974899" y="1549811"/>
                  <a:pt x="1980620" y="1544089"/>
                </a:cubicBezTo>
                <a:cubicBezTo>
                  <a:pt x="1981868" y="1542836"/>
                  <a:pt x="1983057" y="1541524"/>
                  <a:pt x="1983999" y="1540046"/>
                </a:cubicBezTo>
                <a:close/>
                <a:moveTo>
                  <a:pt x="1846374" y="1412549"/>
                </a:moveTo>
                <a:cubicBezTo>
                  <a:pt x="1840983" y="1404664"/>
                  <a:pt x="1830035" y="1406272"/>
                  <a:pt x="1822429" y="1410149"/>
                </a:cubicBezTo>
                <a:cubicBezTo>
                  <a:pt x="1824031" y="1412218"/>
                  <a:pt x="1824526" y="1416143"/>
                  <a:pt x="1822607" y="1421356"/>
                </a:cubicBezTo>
                <a:cubicBezTo>
                  <a:pt x="1822560" y="1424347"/>
                  <a:pt x="1821948" y="1426546"/>
                  <a:pt x="1821029" y="1428071"/>
                </a:cubicBezTo>
                <a:cubicBezTo>
                  <a:pt x="1821159" y="1428130"/>
                  <a:pt x="1821288" y="1428201"/>
                  <a:pt x="1821430" y="1428272"/>
                </a:cubicBezTo>
                <a:cubicBezTo>
                  <a:pt x="1824114" y="1424028"/>
                  <a:pt x="1829846" y="1420398"/>
                  <a:pt x="1834437" y="1419985"/>
                </a:cubicBezTo>
                <a:cubicBezTo>
                  <a:pt x="1834402" y="1419784"/>
                  <a:pt x="1834414" y="1419595"/>
                  <a:pt x="1834507" y="1419441"/>
                </a:cubicBezTo>
                <a:cubicBezTo>
                  <a:pt x="1836286" y="1416474"/>
                  <a:pt x="1843149" y="1417077"/>
                  <a:pt x="1845786" y="1418649"/>
                </a:cubicBezTo>
                <a:cubicBezTo>
                  <a:pt x="1846327" y="1418980"/>
                  <a:pt x="1846161" y="1419914"/>
                  <a:pt x="1845597" y="1420115"/>
                </a:cubicBezTo>
                <a:cubicBezTo>
                  <a:pt x="1844738" y="1420434"/>
                  <a:pt x="1841594" y="1420883"/>
                  <a:pt x="1838852" y="1420954"/>
                </a:cubicBezTo>
                <a:cubicBezTo>
                  <a:pt x="1839605" y="1421510"/>
                  <a:pt x="1840206" y="1422302"/>
                  <a:pt x="1840582" y="1423366"/>
                </a:cubicBezTo>
                <a:cubicBezTo>
                  <a:pt x="1843325" y="1431026"/>
                  <a:pt x="1835379" y="1433544"/>
                  <a:pt x="1830353" y="1436003"/>
                </a:cubicBezTo>
                <a:cubicBezTo>
                  <a:pt x="1829293" y="1436523"/>
                  <a:pt x="1828009" y="1436937"/>
                  <a:pt x="1826727" y="1437174"/>
                </a:cubicBezTo>
                <a:cubicBezTo>
                  <a:pt x="1826609" y="1438557"/>
                  <a:pt x="1826233" y="1439940"/>
                  <a:pt x="1825668" y="1441311"/>
                </a:cubicBezTo>
                <a:cubicBezTo>
                  <a:pt x="1825326" y="1442115"/>
                  <a:pt x="1824961" y="1442919"/>
                  <a:pt x="1824514" y="1443723"/>
                </a:cubicBezTo>
                <a:cubicBezTo>
                  <a:pt x="1824949" y="1443699"/>
                  <a:pt x="1825373" y="1443711"/>
                  <a:pt x="1825808" y="1443711"/>
                </a:cubicBezTo>
                <a:cubicBezTo>
                  <a:pt x="1825738" y="1442943"/>
                  <a:pt x="1825868" y="1442127"/>
                  <a:pt x="1826161" y="1441288"/>
                </a:cubicBezTo>
                <a:cubicBezTo>
                  <a:pt x="1826208" y="1441146"/>
                  <a:pt x="1826221" y="1441004"/>
                  <a:pt x="1826292" y="1440862"/>
                </a:cubicBezTo>
                <a:cubicBezTo>
                  <a:pt x="1829470" y="1433485"/>
                  <a:pt x="1844020" y="1439621"/>
                  <a:pt x="1843961" y="1445851"/>
                </a:cubicBezTo>
                <a:cubicBezTo>
                  <a:pt x="1852119" y="1443557"/>
                  <a:pt x="1858676" y="1438107"/>
                  <a:pt x="1851636" y="1427362"/>
                </a:cubicBezTo>
                <a:cubicBezTo>
                  <a:pt x="1850400" y="1425458"/>
                  <a:pt x="1849623" y="1424619"/>
                  <a:pt x="1850165" y="1422219"/>
                </a:cubicBezTo>
                <a:cubicBezTo>
                  <a:pt x="1851330" y="1417077"/>
                  <a:pt x="1848917" y="1416261"/>
                  <a:pt x="1846374" y="1412549"/>
                </a:cubicBezTo>
                <a:close/>
                <a:moveTo>
                  <a:pt x="1139252" y="759659"/>
                </a:moveTo>
                <a:cubicBezTo>
                  <a:pt x="1132660" y="761611"/>
                  <a:pt x="1121123" y="763005"/>
                  <a:pt x="1100546" y="777184"/>
                </a:cubicBezTo>
                <a:cubicBezTo>
                  <a:pt x="1099392" y="777978"/>
                  <a:pt x="1098298" y="776302"/>
                  <a:pt x="1099322" y="775418"/>
                </a:cubicBezTo>
                <a:cubicBezTo>
                  <a:pt x="1105773" y="769872"/>
                  <a:pt x="1112918" y="765321"/>
                  <a:pt x="1120676" y="761876"/>
                </a:cubicBezTo>
                <a:cubicBezTo>
                  <a:pt x="1113742" y="761701"/>
                  <a:pt x="1093977" y="754661"/>
                  <a:pt x="1089127" y="774180"/>
                </a:cubicBezTo>
                <a:cubicBezTo>
                  <a:pt x="1087479" y="780817"/>
                  <a:pt x="1088833" y="788411"/>
                  <a:pt x="1087291" y="794273"/>
                </a:cubicBezTo>
                <a:cubicBezTo>
                  <a:pt x="1086738" y="796393"/>
                  <a:pt x="1083300" y="801748"/>
                  <a:pt x="1082829" y="804635"/>
                </a:cubicBezTo>
                <a:cubicBezTo>
                  <a:pt x="1088374" y="803761"/>
                  <a:pt x="1095708" y="810140"/>
                  <a:pt x="1101241" y="811693"/>
                </a:cubicBezTo>
                <a:lnTo>
                  <a:pt x="1101241" y="811689"/>
                </a:lnTo>
                <a:cubicBezTo>
                  <a:pt x="1107056" y="809384"/>
                  <a:pt x="1114037" y="808430"/>
                  <a:pt x="1119228" y="811515"/>
                </a:cubicBezTo>
                <a:cubicBezTo>
                  <a:pt x="1127150" y="804018"/>
                  <a:pt x="1136839" y="802691"/>
                  <a:pt x="1146103" y="782071"/>
                </a:cubicBezTo>
                <a:cubicBezTo>
                  <a:pt x="1136050" y="798622"/>
                  <a:pt x="1120652" y="805115"/>
                  <a:pt x="1126703" y="799733"/>
                </a:cubicBezTo>
                <a:cubicBezTo>
                  <a:pt x="1136321" y="791183"/>
                  <a:pt x="1142972" y="783001"/>
                  <a:pt x="1147469" y="770936"/>
                </a:cubicBezTo>
                <a:cubicBezTo>
                  <a:pt x="1138275" y="783463"/>
                  <a:pt x="1128916" y="792861"/>
                  <a:pt x="1116438" y="803208"/>
                </a:cubicBezTo>
                <a:cubicBezTo>
                  <a:pt x="1115214" y="804220"/>
                  <a:pt x="1113507" y="802584"/>
                  <a:pt x="1114672" y="801406"/>
                </a:cubicBezTo>
                <a:cubicBezTo>
                  <a:pt x="1122583" y="793390"/>
                  <a:pt x="1134720" y="781144"/>
                  <a:pt x="1140594" y="772677"/>
                </a:cubicBezTo>
                <a:cubicBezTo>
                  <a:pt x="1107491" y="805283"/>
                  <a:pt x="1097591" y="797306"/>
                  <a:pt x="1102688" y="795667"/>
                </a:cubicBezTo>
                <a:cubicBezTo>
                  <a:pt x="1119228" y="790397"/>
                  <a:pt x="1131235" y="776698"/>
                  <a:pt x="1140982" y="764219"/>
                </a:cubicBezTo>
                <a:cubicBezTo>
                  <a:pt x="1127927" y="773374"/>
                  <a:pt x="1113354" y="781111"/>
                  <a:pt x="1100075" y="789430"/>
                </a:cubicBezTo>
                <a:cubicBezTo>
                  <a:pt x="1098980" y="790118"/>
                  <a:pt x="1098062" y="788458"/>
                  <a:pt x="1099063" y="787718"/>
                </a:cubicBezTo>
                <a:cubicBezTo>
                  <a:pt x="1111965" y="778178"/>
                  <a:pt x="1125396" y="768166"/>
                  <a:pt x="1139252" y="759659"/>
                </a:cubicBezTo>
                <a:close/>
                <a:moveTo>
                  <a:pt x="1443083" y="1039172"/>
                </a:moveTo>
                <a:cubicBezTo>
                  <a:pt x="1442977" y="1039165"/>
                  <a:pt x="1442906" y="1039174"/>
                  <a:pt x="1442800" y="1039165"/>
                </a:cubicBezTo>
                <a:cubicBezTo>
                  <a:pt x="1442836" y="1039175"/>
                  <a:pt x="1442871" y="1039198"/>
                  <a:pt x="1442906" y="1039208"/>
                </a:cubicBezTo>
                <a:cubicBezTo>
                  <a:pt x="1442965" y="1039191"/>
                  <a:pt x="1443024" y="1039165"/>
                  <a:pt x="1443083" y="1039172"/>
                </a:cubicBezTo>
                <a:close/>
                <a:moveTo>
                  <a:pt x="1941185" y="1498694"/>
                </a:moveTo>
                <a:cubicBezTo>
                  <a:pt x="1934263" y="1504250"/>
                  <a:pt x="1926798" y="1509735"/>
                  <a:pt x="1917653" y="1515469"/>
                </a:cubicBezTo>
                <a:cubicBezTo>
                  <a:pt x="1916723" y="1516048"/>
                  <a:pt x="1915851" y="1515859"/>
                  <a:pt x="1915263" y="1515315"/>
                </a:cubicBezTo>
                <a:cubicBezTo>
                  <a:pt x="1900736" y="1521451"/>
                  <a:pt x="1804372" y="1535483"/>
                  <a:pt x="1796485" y="1535684"/>
                </a:cubicBezTo>
                <a:cubicBezTo>
                  <a:pt x="1797662" y="1536890"/>
                  <a:pt x="1798357" y="1538604"/>
                  <a:pt x="1797745" y="1540141"/>
                </a:cubicBezTo>
                <a:cubicBezTo>
                  <a:pt x="1796603" y="1543002"/>
                  <a:pt x="1792929" y="1542742"/>
                  <a:pt x="1791800" y="1543853"/>
                </a:cubicBezTo>
                <a:cubicBezTo>
                  <a:pt x="1793495" y="1544066"/>
                  <a:pt x="1795202" y="1544184"/>
                  <a:pt x="1796933" y="1544633"/>
                </a:cubicBezTo>
                <a:cubicBezTo>
                  <a:pt x="1798416" y="1545023"/>
                  <a:pt x="1798322" y="1546820"/>
                  <a:pt x="1797392" y="1547577"/>
                </a:cubicBezTo>
                <a:cubicBezTo>
                  <a:pt x="1797415" y="1547671"/>
                  <a:pt x="1797415" y="1547754"/>
                  <a:pt x="1797427" y="1547837"/>
                </a:cubicBezTo>
                <a:cubicBezTo>
                  <a:pt x="1813083" y="1545709"/>
                  <a:pt x="1828987" y="1544385"/>
                  <a:pt x="1844584" y="1541997"/>
                </a:cubicBezTo>
                <a:cubicBezTo>
                  <a:pt x="1854732" y="1538036"/>
                  <a:pt x="1904162" y="1529016"/>
                  <a:pt x="1915051" y="1529619"/>
                </a:cubicBezTo>
                <a:cubicBezTo>
                  <a:pt x="1916629" y="1529702"/>
                  <a:pt x="1916993" y="1532055"/>
                  <a:pt x="1915534" y="1532634"/>
                </a:cubicBezTo>
                <a:cubicBezTo>
                  <a:pt x="1912944" y="1533674"/>
                  <a:pt x="1910225" y="1534455"/>
                  <a:pt x="1907470" y="1535128"/>
                </a:cubicBezTo>
                <a:cubicBezTo>
                  <a:pt x="1915027" y="1533982"/>
                  <a:pt x="1922644" y="1533391"/>
                  <a:pt x="1930331" y="1533580"/>
                </a:cubicBezTo>
                <a:cubicBezTo>
                  <a:pt x="1928365" y="1532078"/>
                  <a:pt x="1928259" y="1528520"/>
                  <a:pt x="1928636" y="1526073"/>
                </a:cubicBezTo>
                <a:cubicBezTo>
                  <a:pt x="1927576" y="1526167"/>
                  <a:pt x="1927399" y="1525967"/>
                  <a:pt x="1928624" y="1525316"/>
                </a:cubicBezTo>
                <a:cubicBezTo>
                  <a:pt x="1927200" y="1524713"/>
                  <a:pt x="1926128" y="1523283"/>
                  <a:pt x="1926835" y="1521439"/>
                </a:cubicBezTo>
                <a:cubicBezTo>
                  <a:pt x="1929354" y="1514842"/>
                  <a:pt x="1926492" y="1515008"/>
                  <a:pt x="1932791" y="1511934"/>
                </a:cubicBezTo>
                <a:cubicBezTo>
                  <a:pt x="1935546" y="1510587"/>
                  <a:pt x="1938807" y="1508506"/>
                  <a:pt x="1942468" y="1505881"/>
                </a:cubicBezTo>
                <a:cubicBezTo>
                  <a:pt x="1942338" y="1505338"/>
                  <a:pt x="1942209" y="1504806"/>
                  <a:pt x="1942091" y="1504262"/>
                </a:cubicBezTo>
                <a:cubicBezTo>
                  <a:pt x="1941184" y="1503754"/>
                  <a:pt x="1940643" y="1502548"/>
                  <a:pt x="1941373" y="1501590"/>
                </a:cubicBezTo>
                <a:cubicBezTo>
                  <a:pt x="1941420" y="1501519"/>
                  <a:pt x="1941491" y="1501460"/>
                  <a:pt x="1941550" y="1501389"/>
                </a:cubicBezTo>
                <a:cubicBezTo>
                  <a:pt x="1941397" y="1500467"/>
                  <a:pt x="1941291" y="1499580"/>
                  <a:pt x="1941185" y="1498694"/>
                </a:cubicBezTo>
                <a:close/>
                <a:moveTo>
                  <a:pt x="1113860" y="735012"/>
                </a:moveTo>
                <a:cubicBezTo>
                  <a:pt x="1109222" y="734395"/>
                  <a:pt x="1104701" y="733350"/>
                  <a:pt x="1100275" y="731689"/>
                </a:cubicBezTo>
                <a:cubicBezTo>
                  <a:pt x="1107974" y="736644"/>
                  <a:pt x="1103983" y="736529"/>
                  <a:pt x="1116768" y="741425"/>
                </a:cubicBezTo>
                <a:cubicBezTo>
                  <a:pt x="1116414" y="740752"/>
                  <a:pt x="1114025" y="736641"/>
                  <a:pt x="1114237" y="735951"/>
                </a:cubicBezTo>
                <a:cubicBezTo>
                  <a:pt x="1113895" y="735740"/>
                  <a:pt x="1113825" y="735372"/>
                  <a:pt x="1113860" y="735012"/>
                </a:cubicBezTo>
                <a:close/>
                <a:moveTo>
                  <a:pt x="1820511" y="1386470"/>
                </a:moveTo>
                <a:cubicBezTo>
                  <a:pt x="1819370" y="1387853"/>
                  <a:pt x="1818109" y="1389130"/>
                  <a:pt x="1816827" y="1390383"/>
                </a:cubicBezTo>
                <a:cubicBezTo>
                  <a:pt x="1817227" y="1390230"/>
                  <a:pt x="1817627" y="1390064"/>
                  <a:pt x="1818004" y="1389910"/>
                </a:cubicBezTo>
                <a:cubicBezTo>
                  <a:pt x="1819581" y="1389260"/>
                  <a:pt x="1820464" y="1391932"/>
                  <a:pt x="1818805" y="1392464"/>
                </a:cubicBezTo>
                <a:cubicBezTo>
                  <a:pt x="1816674" y="1393138"/>
                  <a:pt x="1814543" y="1394379"/>
                  <a:pt x="1812354" y="1394887"/>
                </a:cubicBezTo>
                <a:cubicBezTo>
                  <a:pt x="1811165" y="1396188"/>
                  <a:pt x="1810082" y="1397488"/>
                  <a:pt x="1809116" y="1398848"/>
                </a:cubicBezTo>
                <a:cubicBezTo>
                  <a:pt x="1809658" y="1398564"/>
                  <a:pt x="1810199" y="1398268"/>
                  <a:pt x="1810706" y="1398008"/>
                </a:cubicBezTo>
                <a:cubicBezTo>
                  <a:pt x="1812695" y="1396933"/>
                  <a:pt x="1814849" y="1394970"/>
                  <a:pt x="1817051" y="1396247"/>
                </a:cubicBezTo>
                <a:cubicBezTo>
                  <a:pt x="1817368" y="1396436"/>
                  <a:pt x="1817486" y="1396755"/>
                  <a:pt x="1817439" y="1397122"/>
                </a:cubicBezTo>
                <a:cubicBezTo>
                  <a:pt x="1817121" y="1399581"/>
                  <a:pt x="1814084" y="1400243"/>
                  <a:pt x="1812118" y="1401236"/>
                </a:cubicBezTo>
                <a:cubicBezTo>
                  <a:pt x="1810082" y="1402252"/>
                  <a:pt x="1807951" y="1403730"/>
                  <a:pt x="1805738" y="1404617"/>
                </a:cubicBezTo>
                <a:cubicBezTo>
                  <a:pt x="1805255" y="1405586"/>
                  <a:pt x="1804761" y="1406520"/>
                  <a:pt x="1804313" y="1407584"/>
                </a:cubicBezTo>
                <a:cubicBezTo>
                  <a:pt x="1804831" y="1407312"/>
                  <a:pt x="1805385" y="1407052"/>
                  <a:pt x="1805950" y="1406768"/>
                </a:cubicBezTo>
                <a:cubicBezTo>
                  <a:pt x="1806209" y="1406638"/>
                  <a:pt x="1806468" y="1406532"/>
                  <a:pt x="1806727" y="1406402"/>
                </a:cubicBezTo>
                <a:cubicBezTo>
                  <a:pt x="1806915" y="1406272"/>
                  <a:pt x="1807103" y="1406130"/>
                  <a:pt x="1807280" y="1406000"/>
                </a:cubicBezTo>
                <a:cubicBezTo>
                  <a:pt x="1809246" y="1404640"/>
                  <a:pt x="1811165" y="1402583"/>
                  <a:pt x="1813624" y="1402772"/>
                </a:cubicBezTo>
                <a:cubicBezTo>
                  <a:pt x="1814284" y="1402832"/>
                  <a:pt x="1814567" y="1403647"/>
                  <a:pt x="1814190" y="1404144"/>
                </a:cubicBezTo>
                <a:cubicBezTo>
                  <a:pt x="1813684" y="1404829"/>
                  <a:pt x="1813437" y="1405078"/>
                  <a:pt x="1813036" y="1405267"/>
                </a:cubicBezTo>
                <a:cubicBezTo>
                  <a:pt x="1811282" y="1406816"/>
                  <a:pt x="1809327" y="1408104"/>
                  <a:pt x="1807362" y="1409345"/>
                </a:cubicBezTo>
                <a:cubicBezTo>
                  <a:pt x="1805773" y="1410362"/>
                  <a:pt x="1804537" y="1411426"/>
                  <a:pt x="1802654" y="1411142"/>
                </a:cubicBezTo>
                <a:cubicBezTo>
                  <a:pt x="1802371" y="1411733"/>
                  <a:pt x="1802100" y="1412324"/>
                  <a:pt x="1801818" y="1412904"/>
                </a:cubicBezTo>
                <a:cubicBezTo>
                  <a:pt x="1802865" y="1412998"/>
                  <a:pt x="1803901" y="1413081"/>
                  <a:pt x="1804949" y="1413176"/>
                </a:cubicBezTo>
                <a:cubicBezTo>
                  <a:pt x="1812048" y="1413778"/>
                  <a:pt x="1816368" y="1405208"/>
                  <a:pt x="1818510" y="1399344"/>
                </a:cubicBezTo>
                <a:cubicBezTo>
                  <a:pt x="1819593" y="1396377"/>
                  <a:pt x="1820570" y="1393197"/>
                  <a:pt x="1820923" y="1390017"/>
                </a:cubicBezTo>
                <a:cubicBezTo>
                  <a:pt x="1821430" y="1388740"/>
                  <a:pt x="1821287" y="1387558"/>
                  <a:pt x="1820511" y="1386470"/>
                </a:cubicBezTo>
                <a:close/>
                <a:moveTo>
                  <a:pt x="1817238" y="1383349"/>
                </a:moveTo>
                <a:cubicBezTo>
                  <a:pt x="1805373" y="1379803"/>
                  <a:pt x="1801700" y="1395419"/>
                  <a:pt x="1794649" y="1400160"/>
                </a:cubicBezTo>
                <a:cubicBezTo>
                  <a:pt x="1787421" y="1405019"/>
                  <a:pt x="1778698" y="1411544"/>
                  <a:pt x="1777344" y="1421132"/>
                </a:cubicBezTo>
                <a:cubicBezTo>
                  <a:pt x="1776285" y="1428627"/>
                  <a:pt x="1776944" y="1436015"/>
                  <a:pt x="1776967" y="1443297"/>
                </a:cubicBezTo>
                <a:cubicBezTo>
                  <a:pt x="1780781" y="1433367"/>
                  <a:pt x="1785431" y="1423602"/>
                  <a:pt x="1792106" y="1418176"/>
                </a:cubicBezTo>
                <a:cubicBezTo>
                  <a:pt x="1792177" y="1418058"/>
                  <a:pt x="1792141" y="1417952"/>
                  <a:pt x="1792247" y="1417845"/>
                </a:cubicBezTo>
                <a:cubicBezTo>
                  <a:pt x="1796438" y="1413790"/>
                  <a:pt x="1798463" y="1410232"/>
                  <a:pt x="1800546" y="1404735"/>
                </a:cubicBezTo>
                <a:cubicBezTo>
                  <a:pt x="1802030" y="1400822"/>
                  <a:pt x="1803713" y="1396909"/>
                  <a:pt x="1806680" y="1393882"/>
                </a:cubicBezTo>
                <a:cubicBezTo>
                  <a:pt x="1810046" y="1390454"/>
                  <a:pt x="1813825" y="1387463"/>
                  <a:pt x="1816874" y="1383739"/>
                </a:cubicBezTo>
                <a:cubicBezTo>
                  <a:pt x="1817004" y="1383586"/>
                  <a:pt x="1817121" y="1383491"/>
                  <a:pt x="1817238" y="1383349"/>
                </a:cubicBezTo>
                <a:close/>
                <a:moveTo>
                  <a:pt x="1441906" y="1036419"/>
                </a:moveTo>
                <a:cubicBezTo>
                  <a:pt x="1441270" y="1036108"/>
                  <a:pt x="1440634" y="1035835"/>
                  <a:pt x="1440010" y="1035547"/>
                </a:cubicBezTo>
                <a:cubicBezTo>
                  <a:pt x="1436196" y="1033817"/>
                  <a:pt x="1432347" y="1032545"/>
                  <a:pt x="1428439" y="1032170"/>
                </a:cubicBezTo>
                <a:cubicBezTo>
                  <a:pt x="1424154" y="1031760"/>
                  <a:pt x="1419786" y="1032404"/>
                  <a:pt x="1415325" y="1034727"/>
                </a:cubicBezTo>
                <a:cubicBezTo>
                  <a:pt x="1419363" y="1035270"/>
                  <a:pt x="1422941" y="1036304"/>
                  <a:pt x="1427662" y="1036800"/>
                </a:cubicBezTo>
                <a:cubicBezTo>
                  <a:pt x="1430911" y="1037142"/>
                  <a:pt x="1434772" y="1037192"/>
                  <a:pt x="1439716" y="1036653"/>
                </a:cubicBezTo>
                <a:cubicBezTo>
                  <a:pt x="1440446" y="1036572"/>
                  <a:pt x="1441117" y="1036527"/>
                  <a:pt x="1441906" y="1036419"/>
                </a:cubicBezTo>
                <a:close/>
                <a:moveTo>
                  <a:pt x="1455326" y="1048414"/>
                </a:moveTo>
                <a:cubicBezTo>
                  <a:pt x="1452277" y="1047425"/>
                  <a:pt x="1449416" y="1045881"/>
                  <a:pt x="1446520" y="1044450"/>
                </a:cubicBezTo>
                <a:cubicBezTo>
                  <a:pt x="1446002" y="1044194"/>
                  <a:pt x="1445484" y="1043950"/>
                  <a:pt x="1444955" y="1043705"/>
                </a:cubicBezTo>
                <a:cubicBezTo>
                  <a:pt x="1443613" y="1043074"/>
                  <a:pt x="1442247" y="1042509"/>
                  <a:pt x="1440834" y="1042046"/>
                </a:cubicBezTo>
                <a:lnTo>
                  <a:pt x="1440833" y="1042048"/>
                </a:lnTo>
                <a:cubicBezTo>
                  <a:pt x="1440352" y="1041887"/>
                  <a:pt x="1439869" y="1041725"/>
                  <a:pt x="1439375" y="1041595"/>
                </a:cubicBezTo>
                <a:cubicBezTo>
                  <a:pt x="1438657" y="1041407"/>
                  <a:pt x="1437927" y="1041244"/>
                  <a:pt x="1437185" y="1041134"/>
                </a:cubicBezTo>
                <a:cubicBezTo>
                  <a:pt x="1437903" y="1041471"/>
                  <a:pt x="1438551" y="1041892"/>
                  <a:pt x="1439245" y="1042256"/>
                </a:cubicBezTo>
                <a:cubicBezTo>
                  <a:pt x="1439657" y="1042471"/>
                  <a:pt x="1440057" y="1042695"/>
                  <a:pt x="1440458" y="1042919"/>
                </a:cubicBezTo>
                <a:cubicBezTo>
                  <a:pt x="1442094" y="1043826"/>
                  <a:pt x="1443624" y="1044803"/>
                  <a:pt x="1445072" y="1045854"/>
                </a:cubicBezTo>
                <a:cubicBezTo>
                  <a:pt x="1445367" y="1046065"/>
                  <a:pt x="1445661" y="1046279"/>
                  <a:pt x="1445943" y="1046497"/>
                </a:cubicBezTo>
                <a:cubicBezTo>
                  <a:pt x="1446591" y="1046991"/>
                  <a:pt x="1447309" y="1047431"/>
                  <a:pt x="1447909" y="1047953"/>
                </a:cubicBezTo>
                <a:cubicBezTo>
                  <a:pt x="1450240" y="1048664"/>
                  <a:pt x="1450746" y="1049498"/>
                  <a:pt x="1455326" y="1048414"/>
                </a:cubicBezTo>
                <a:close/>
                <a:moveTo>
                  <a:pt x="1446049" y="1039100"/>
                </a:moveTo>
                <a:cubicBezTo>
                  <a:pt x="1445320" y="1039214"/>
                  <a:pt x="1444390" y="1039256"/>
                  <a:pt x="1443165" y="1039173"/>
                </a:cubicBezTo>
                <a:cubicBezTo>
                  <a:pt x="1443271" y="1039207"/>
                  <a:pt x="1443365" y="1039297"/>
                  <a:pt x="1443448" y="1039437"/>
                </a:cubicBezTo>
                <a:cubicBezTo>
                  <a:pt x="1444390" y="1039839"/>
                  <a:pt x="1445296" y="1040434"/>
                  <a:pt x="1446214" y="1041005"/>
                </a:cubicBezTo>
                <a:cubicBezTo>
                  <a:pt x="1446144" y="1040381"/>
                  <a:pt x="1446096" y="1039746"/>
                  <a:pt x="1446049" y="1039100"/>
                </a:cubicBezTo>
                <a:close/>
                <a:moveTo>
                  <a:pt x="1963904" y="1515634"/>
                </a:moveTo>
                <a:cubicBezTo>
                  <a:pt x="1963092" y="1514748"/>
                  <a:pt x="1962127" y="1513944"/>
                  <a:pt x="1960749" y="1513365"/>
                </a:cubicBezTo>
                <a:cubicBezTo>
                  <a:pt x="1960325" y="1513187"/>
                  <a:pt x="1959972" y="1513010"/>
                  <a:pt x="1959571" y="1512832"/>
                </a:cubicBezTo>
                <a:cubicBezTo>
                  <a:pt x="1958830" y="1512501"/>
                  <a:pt x="1958089" y="1512182"/>
                  <a:pt x="1957406" y="1511851"/>
                </a:cubicBezTo>
                <a:cubicBezTo>
                  <a:pt x="1955723" y="1511048"/>
                  <a:pt x="1954216" y="1510256"/>
                  <a:pt x="1952886" y="1509428"/>
                </a:cubicBezTo>
                <a:cubicBezTo>
                  <a:pt x="1952321" y="1509073"/>
                  <a:pt x="1951803" y="1508719"/>
                  <a:pt x="1951285" y="1508352"/>
                </a:cubicBezTo>
                <a:cubicBezTo>
                  <a:pt x="1949131" y="1506815"/>
                  <a:pt x="1947447" y="1505160"/>
                  <a:pt x="1946104" y="1503198"/>
                </a:cubicBezTo>
                <a:cubicBezTo>
                  <a:pt x="1946046" y="1503115"/>
                  <a:pt x="1945988" y="1503021"/>
                  <a:pt x="1945929" y="1502938"/>
                </a:cubicBezTo>
                <a:cubicBezTo>
                  <a:pt x="1945564" y="1502382"/>
                  <a:pt x="1945222" y="1501803"/>
                  <a:pt x="1944903" y="1501188"/>
                </a:cubicBezTo>
                <a:cubicBezTo>
                  <a:pt x="1945022" y="1501909"/>
                  <a:pt x="1945187" y="1502619"/>
                  <a:pt x="1945340" y="1503328"/>
                </a:cubicBezTo>
                <a:cubicBezTo>
                  <a:pt x="1945364" y="1503458"/>
                  <a:pt x="1945387" y="1503588"/>
                  <a:pt x="1945422" y="1503718"/>
                </a:cubicBezTo>
                <a:cubicBezTo>
                  <a:pt x="1945963" y="1506248"/>
                  <a:pt x="1946694" y="1508742"/>
                  <a:pt x="1947565" y="1511189"/>
                </a:cubicBezTo>
                <a:cubicBezTo>
                  <a:pt x="1947847" y="1511981"/>
                  <a:pt x="1948130" y="1512750"/>
                  <a:pt x="1948435" y="1513530"/>
                </a:cubicBezTo>
                <a:cubicBezTo>
                  <a:pt x="1949025" y="1514996"/>
                  <a:pt x="1949672" y="1516438"/>
                  <a:pt x="1950366" y="1517857"/>
                </a:cubicBezTo>
                <a:cubicBezTo>
                  <a:pt x="1950614" y="1518389"/>
                  <a:pt x="1950873" y="1518921"/>
                  <a:pt x="1951132" y="1519429"/>
                </a:cubicBezTo>
                <a:cubicBezTo>
                  <a:pt x="1951991" y="1521096"/>
                  <a:pt x="1952897" y="1522704"/>
                  <a:pt x="1953863" y="1524276"/>
                </a:cubicBezTo>
                <a:cubicBezTo>
                  <a:pt x="1953957" y="1524442"/>
                  <a:pt x="1954063" y="1524595"/>
                  <a:pt x="1954157" y="1524749"/>
                </a:cubicBezTo>
                <a:cubicBezTo>
                  <a:pt x="1955311" y="1526593"/>
                  <a:pt x="1956523" y="1528390"/>
                  <a:pt x="1957795" y="1530080"/>
                </a:cubicBezTo>
                <a:cubicBezTo>
                  <a:pt x="1959761" y="1532693"/>
                  <a:pt x="1962492" y="1534384"/>
                  <a:pt x="1965588" y="1535448"/>
                </a:cubicBezTo>
                <a:cubicBezTo>
                  <a:pt x="1967447" y="1536086"/>
                  <a:pt x="1969449" y="1536488"/>
                  <a:pt x="1971532" y="1536689"/>
                </a:cubicBezTo>
                <a:cubicBezTo>
                  <a:pt x="1973651" y="1536878"/>
                  <a:pt x="1975829" y="1536878"/>
                  <a:pt x="1978019" y="1536701"/>
                </a:cubicBezTo>
                <a:cubicBezTo>
                  <a:pt x="1978136" y="1536689"/>
                  <a:pt x="1978254" y="1536701"/>
                  <a:pt x="1978372" y="1536689"/>
                </a:cubicBezTo>
                <a:cubicBezTo>
                  <a:pt x="1978301" y="1536653"/>
                  <a:pt x="1978242" y="1536618"/>
                  <a:pt x="1978184" y="1536582"/>
                </a:cubicBezTo>
                <a:cubicBezTo>
                  <a:pt x="1976783" y="1535909"/>
                  <a:pt x="1975499" y="1535105"/>
                  <a:pt x="1974287" y="1534147"/>
                </a:cubicBezTo>
                <a:cubicBezTo>
                  <a:pt x="1973110" y="1533225"/>
                  <a:pt x="1971980" y="1532126"/>
                  <a:pt x="1970861" y="1530872"/>
                </a:cubicBezTo>
                <a:cubicBezTo>
                  <a:pt x="1970650" y="1530624"/>
                  <a:pt x="1970438" y="1530423"/>
                  <a:pt x="1970226" y="1530163"/>
                </a:cubicBezTo>
                <a:cubicBezTo>
                  <a:pt x="1968954" y="1528638"/>
                  <a:pt x="1968283" y="1526841"/>
                  <a:pt x="1967754" y="1524985"/>
                </a:cubicBezTo>
                <a:cubicBezTo>
                  <a:pt x="1966788" y="1521652"/>
                  <a:pt x="1966247" y="1518164"/>
                  <a:pt x="1963904" y="1515634"/>
                </a:cubicBezTo>
                <a:close/>
                <a:moveTo>
                  <a:pt x="1284174" y="886572"/>
                </a:moveTo>
                <a:cubicBezTo>
                  <a:pt x="1286022" y="890768"/>
                  <a:pt x="1286599" y="895511"/>
                  <a:pt x="1287081" y="900119"/>
                </a:cubicBezTo>
                <a:cubicBezTo>
                  <a:pt x="1287623" y="905394"/>
                  <a:pt x="1288270" y="910907"/>
                  <a:pt x="1287764" y="916104"/>
                </a:cubicBezTo>
                <a:cubicBezTo>
                  <a:pt x="1287682" y="916981"/>
                  <a:pt x="1286669" y="916906"/>
                  <a:pt x="1286469" y="916073"/>
                </a:cubicBezTo>
                <a:cubicBezTo>
                  <a:pt x="1285257" y="911102"/>
                  <a:pt x="1284892" y="905857"/>
                  <a:pt x="1283997" y="900810"/>
                </a:cubicBezTo>
                <a:cubicBezTo>
                  <a:pt x="1283220" y="896380"/>
                  <a:pt x="1282043" y="891952"/>
                  <a:pt x="1281631" y="887466"/>
                </a:cubicBezTo>
                <a:cubicBezTo>
                  <a:pt x="1281443" y="885443"/>
                  <a:pt x="1283361" y="884710"/>
                  <a:pt x="1284174" y="886572"/>
                </a:cubicBezTo>
                <a:close/>
                <a:moveTo>
                  <a:pt x="1204103" y="812065"/>
                </a:moveTo>
                <a:cubicBezTo>
                  <a:pt x="1200972" y="813174"/>
                  <a:pt x="1197828" y="814208"/>
                  <a:pt x="1194662" y="815162"/>
                </a:cubicBezTo>
                <a:cubicBezTo>
                  <a:pt x="1195168" y="816568"/>
                  <a:pt x="1194615" y="820963"/>
                  <a:pt x="1194956" y="822885"/>
                </a:cubicBezTo>
                <a:cubicBezTo>
                  <a:pt x="1195180" y="824188"/>
                  <a:pt x="1193155" y="824923"/>
                  <a:pt x="1192531" y="823752"/>
                </a:cubicBezTo>
                <a:cubicBezTo>
                  <a:pt x="1190895" y="820718"/>
                  <a:pt x="1190271" y="817907"/>
                  <a:pt x="1190283" y="816353"/>
                </a:cubicBezTo>
                <a:cubicBezTo>
                  <a:pt x="1186904" y="817233"/>
                  <a:pt x="1190294" y="816435"/>
                  <a:pt x="1186292" y="817408"/>
                </a:cubicBezTo>
                <a:cubicBezTo>
                  <a:pt x="1187434" y="820465"/>
                  <a:pt x="1188140" y="823499"/>
                  <a:pt x="1188081" y="826771"/>
                </a:cubicBezTo>
                <a:cubicBezTo>
                  <a:pt x="1188046" y="829017"/>
                  <a:pt x="1184244" y="829035"/>
                  <a:pt x="1184173" y="826782"/>
                </a:cubicBezTo>
                <a:cubicBezTo>
                  <a:pt x="1184067" y="823059"/>
                  <a:pt x="1181984" y="818003"/>
                  <a:pt x="1181984" y="817966"/>
                </a:cubicBezTo>
                <a:cubicBezTo>
                  <a:pt x="1180783" y="817959"/>
                  <a:pt x="1179617" y="817874"/>
                  <a:pt x="1178487" y="817611"/>
                </a:cubicBezTo>
                <a:cubicBezTo>
                  <a:pt x="1178840" y="820812"/>
                  <a:pt x="1178793" y="824037"/>
                  <a:pt x="1180088" y="827230"/>
                </a:cubicBezTo>
                <a:cubicBezTo>
                  <a:pt x="1180653" y="828639"/>
                  <a:pt x="1178499" y="829769"/>
                  <a:pt x="1177734" y="828442"/>
                </a:cubicBezTo>
                <a:cubicBezTo>
                  <a:pt x="1175768" y="825022"/>
                  <a:pt x="1172531" y="819825"/>
                  <a:pt x="1175003" y="815986"/>
                </a:cubicBezTo>
                <a:cubicBezTo>
                  <a:pt x="1172802" y="814280"/>
                  <a:pt x="1172272" y="812814"/>
                  <a:pt x="1171777" y="810575"/>
                </a:cubicBezTo>
                <a:cubicBezTo>
                  <a:pt x="1170000" y="815478"/>
                  <a:pt x="1170965" y="820793"/>
                  <a:pt x="1172507" y="825749"/>
                </a:cubicBezTo>
                <a:cubicBezTo>
                  <a:pt x="1172990" y="827323"/>
                  <a:pt x="1170377" y="828157"/>
                  <a:pt x="1169788" y="826629"/>
                </a:cubicBezTo>
                <a:cubicBezTo>
                  <a:pt x="1167751" y="821330"/>
                  <a:pt x="1166221" y="814754"/>
                  <a:pt x="1167386" y="808983"/>
                </a:cubicBezTo>
                <a:cubicBezTo>
                  <a:pt x="1165868" y="809182"/>
                  <a:pt x="1164396" y="809751"/>
                  <a:pt x="1162937" y="810535"/>
                </a:cubicBezTo>
                <a:cubicBezTo>
                  <a:pt x="1160606" y="818841"/>
                  <a:pt x="1161336" y="830162"/>
                  <a:pt x="1170718" y="833336"/>
                </a:cubicBezTo>
                <a:cubicBezTo>
                  <a:pt x="1178016" y="835797"/>
                  <a:pt x="1189164" y="831714"/>
                  <a:pt x="1193944" y="839059"/>
                </a:cubicBezTo>
                <a:cubicBezTo>
                  <a:pt x="1194756" y="836634"/>
                  <a:pt x="1202643" y="814641"/>
                  <a:pt x="1204103" y="812065"/>
                </a:cubicBezTo>
                <a:close/>
                <a:moveTo>
                  <a:pt x="1372028" y="966563"/>
                </a:moveTo>
                <a:cubicBezTo>
                  <a:pt x="1362834" y="984300"/>
                  <a:pt x="1371746" y="984431"/>
                  <a:pt x="1374865" y="1001586"/>
                </a:cubicBezTo>
                <a:cubicBezTo>
                  <a:pt x="1377938" y="982973"/>
                  <a:pt x="1373040" y="980234"/>
                  <a:pt x="1372028" y="966563"/>
                </a:cubicBezTo>
                <a:close/>
                <a:moveTo>
                  <a:pt x="1992074" y="1537729"/>
                </a:moveTo>
                <a:cubicBezTo>
                  <a:pt x="1991450" y="1538001"/>
                  <a:pt x="1990815" y="1538214"/>
                  <a:pt x="1990155" y="1538391"/>
                </a:cubicBezTo>
                <a:cubicBezTo>
                  <a:pt x="1989943" y="1539810"/>
                  <a:pt x="1989767" y="1541240"/>
                  <a:pt x="1989696" y="1542682"/>
                </a:cubicBezTo>
                <a:cubicBezTo>
                  <a:pt x="1989578" y="1545047"/>
                  <a:pt x="1989708" y="1547411"/>
                  <a:pt x="1989826" y="1549764"/>
                </a:cubicBezTo>
                <a:cubicBezTo>
                  <a:pt x="1991297" y="1546063"/>
                  <a:pt x="1992098" y="1542091"/>
                  <a:pt x="1992074" y="1537729"/>
                </a:cubicBezTo>
                <a:close/>
                <a:moveTo>
                  <a:pt x="2017324" y="1558239"/>
                </a:moveTo>
                <a:cubicBezTo>
                  <a:pt x="2018478" y="1556797"/>
                  <a:pt x="2019749" y="1561608"/>
                  <a:pt x="2014181" y="1571645"/>
                </a:cubicBezTo>
                <a:cubicBezTo>
                  <a:pt x="2013228" y="1573359"/>
                  <a:pt x="2010744" y="1571834"/>
                  <a:pt x="2011591" y="1570108"/>
                </a:cubicBezTo>
                <a:cubicBezTo>
                  <a:pt x="2012792" y="1567661"/>
                  <a:pt x="2013957" y="1565261"/>
                  <a:pt x="2015017" y="1562743"/>
                </a:cubicBezTo>
                <a:cubicBezTo>
                  <a:pt x="2015700" y="1561147"/>
                  <a:pt x="2016230" y="1559599"/>
                  <a:pt x="2017324" y="1558239"/>
                </a:cubicBezTo>
                <a:close/>
                <a:moveTo>
                  <a:pt x="1033375" y="650119"/>
                </a:moveTo>
                <a:cubicBezTo>
                  <a:pt x="1032396" y="656335"/>
                  <a:pt x="1030738" y="660962"/>
                  <a:pt x="1033455" y="667523"/>
                </a:cubicBezTo>
                <a:lnTo>
                  <a:pt x="1033456" y="667522"/>
                </a:lnTo>
                <a:cubicBezTo>
                  <a:pt x="1046039" y="697852"/>
                  <a:pt x="1053218" y="666341"/>
                  <a:pt x="1074248" y="713681"/>
                </a:cubicBezTo>
                <a:cubicBezTo>
                  <a:pt x="1078945" y="711888"/>
                  <a:pt x="1080758" y="716462"/>
                  <a:pt x="1083712" y="719156"/>
                </a:cubicBezTo>
                <a:cubicBezTo>
                  <a:pt x="1082088" y="717671"/>
                  <a:pt x="1078474" y="710103"/>
                  <a:pt x="1080569" y="708435"/>
                </a:cubicBezTo>
                <a:cubicBezTo>
                  <a:pt x="1075684" y="704892"/>
                  <a:pt x="1072388" y="698650"/>
                  <a:pt x="1068609" y="694195"/>
                </a:cubicBezTo>
                <a:cubicBezTo>
                  <a:pt x="1061723" y="686087"/>
                  <a:pt x="1052233" y="682222"/>
                  <a:pt x="1044869" y="674827"/>
                </a:cubicBezTo>
                <a:cubicBezTo>
                  <a:pt x="1043660" y="673609"/>
                  <a:pt x="1045296" y="671856"/>
                  <a:pt x="1046624" y="672877"/>
                </a:cubicBezTo>
                <a:cubicBezTo>
                  <a:pt x="1050769" y="676062"/>
                  <a:pt x="1055324" y="678490"/>
                  <a:pt x="1059733" y="681141"/>
                </a:cubicBezTo>
                <a:cubicBezTo>
                  <a:pt x="1058750" y="678929"/>
                  <a:pt x="1058039" y="676535"/>
                  <a:pt x="1057095" y="674433"/>
                </a:cubicBezTo>
                <a:cubicBezTo>
                  <a:pt x="1051467" y="661891"/>
                  <a:pt x="1042888" y="674083"/>
                  <a:pt x="1036244" y="656458"/>
                </a:cubicBezTo>
                <a:cubicBezTo>
                  <a:pt x="1035442" y="654340"/>
                  <a:pt x="1034432" y="651332"/>
                  <a:pt x="1033375" y="650119"/>
                </a:cubicBezTo>
                <a:close/>
                <a:moveTo>
                  <a:pt x="1568700" y="1143474"/>
                </a:moveTo>
                <a:cubicBezTo>
                  <a:pt x="1567722" y="1146122"/>
                  <a:pt x="1564932" y="1150165"/>
                  <a:pt x="1561801" y="1150059"/>
                </a:cubicBezTo>
                <a:cubicBezTo>
                  <a:pt x="1561413" y="1150035"/>
                  <a:pt x="1561024" y="1149728"/>
                  <a:pt x="1560954" y="1149338"/>
                </a:cubicBezTo>
                <a:cubicBezTo>
                  <a:pt x="1560082" y="1144207"/>
                  <a:pt x="1570548" y="1138474"/>
                  <a:pt x="1568700" y="1143474"/>
                </a:cubicBezTo>
                <a:close/>
                <a:moveTo>
                  <a:pt x="2023987" y="1563016"/>
                </a:moveTo>
                <a:cubicBezTo>
                  <a:pt x="2025882" y="1562402"/>
                  <a:pt x="2025094" y="1567709"/>
                  <a:pt x="2025035" y="1568183"/>
                </a:cubicBezTo>
                <a:cubicBezTo>
                  <a:pt x="2024528" y="1572202"/>
                  <a:pt x="2024328" y="1576753"/>
                  <a:pt x="2022880" y="1580548"/>
                </a:cubicBezTo>
                <a:cubicBezTo>
                  <a:pt x="2022327" y="1581979"/>
                  <a:pt x="2019949" y="1581576"/>
                  <a:pt x="2019902" y="1580040"/>
                </a:cubicBezTo>
                <a:cubicBezTo>
                  <a:pt x="2019784" y="1575973"/>
                  <a:pt x="2020985" y="1571611"/>
                  <a:pt x="2021797" y="1567639"/>
                </a:cubicBezTo>
                <a:cubicBezTo>
                  <a:pt x="2022103" y="1566185"/>
                  <a:pt x="2022304" y="1563572"/>
                  <a:pt x="2023987" y="1563016"/>
                </a:cubicBezTo>
                <a:close/>
                <a:moveTo>
                  <a:pt x="1146409" y="752843"/>
                </a:moveTo>
                <a:cubicBezTo>
                  <a:pt x="1137745" y="752260"/>
                  <a:pt x="1134296" y="741858"/>
                  <a:pt x="1125267" y="743216"/>
                </a:cubicBezTo>
                <a:cubicBezTo>
                  <a:pt x="1124737" y="743294"/>
                  <a:pt x="1124349" y="743137"/>
                  <a:pt x="1124066" y="742885"/>
                </a:cubicBezTo>
                <a:cubicBezTo>
                  <a:pt x="1121888" y="742171"/>
                  <a:pt x="1120499" y="739701"/>
                  <a:pt x="1118592" y="738741"/>
                </a:cubicBezTo>
                <a:cubicBezTo>
                  <a:pt x="1118357" y="743657"/>
                  <a:pt x="1124572" y="746234"/>
                  <a:pt x="1127221" y="750424"/>
                </a:cubicBezTo>
                <a:cubicBezTo>
                  <a:pt x="1131188" y="756654"/>
                  <a:pt x="1132295" y="754796"/>
                  <a:pt x="1138416" y="755626"/>
                </a:cubicBezTo>
                <a:cubicBezTo>
                  <a:pt x="1141147" y="755155"/>
                  <a:pt x="1142571" y="754947"/>
                  <a:pt x="1146409" y="752843"/>
                </a:cubicBezTo>
                <a:close/>
                <a:moveTo>
                  <a:pt x="1395195" y="981556"/>
                </a:moveTo>
                <a:cubicBezTo>
                  <a:pt x="1386625" y="985837"/>
                  <a:pt x="1384224" y="996564"/>
                  <a:pt x="1381728" y="1004217"/>
                </a:cubicBezTo>
                <a:cubicBezTo>
                  <a:pt x="1383905" y="1000913"/>
                  <a:pt x="1386578" y="998135"/>
                  <a:pt x="1389804" y="996060"/>
                </a:cubicBezTo>
                <a:cubicBezTo>
                  <a:pt x="1393547" y="990572"/>
                  <a:pt x="1393500" y="987820"/>
                  <a:pt x="1395195" y="981556"/>
                </a:cubicBezTo>
                <a:close/>
                <a:moveTo>
                  <a:pt x="1256346" y="852015"/>
                </a:moveTo>
                <a:cubicBezTo>
                  <a:pt x="1245740" y="841512"/>
                  <a:pt x="1221890" y="855222"/>
                  <a:pt x="1215474" y="853820"/>
                </a:cubicBezTo>
                <a:cubicBezTo>
                  <a:pt x="1225586" y="856033"/>
                  <a:pt x="1230177" y="858077"/>
                  <a:pt x="1247035" y="854245"/>
                </a:cubicBezTo>
                <a:cubicBezTo>
                  <a:pt x="1241643" y="853937"/>
                  <a:pt x="1236275" y="854876"/>
                  <a:pt x="1230884" y="854095"/>
                </a:cubicBezTo>
                <a:cubicBezTo>
                  <a:pt x="1229848" y="853946"/>
                  <a:pt x="1229895" y="852466"/>
                  <a:pt x="1230954" y="852466"/>
                </a:cubicBezTo>
                <a:cubicBezTo>
                  <a:pt x="1242397" y="852475"/>
                  <a:pt x="1234097" y="849300"/>
                  <a:pt x="1256346" y="852015"/>
                </a:cubicBezTo>
                <a:close/>
                <a:moveTo>
                  <a:pt x="1975947" y="1513955"/>
                </a:moveTo>
                <a:cubicBezTo>
                  <a:pt x="1976842" y="1516012"/>
                  <a:pt x="1972839" y="1518412"/>
                  <a:pt x="1971132" y="1517502"/>
                </a:cubicBezTo>
                <a:cubicBezTo>
                  <a:pt x="1969614" y="1516698"/>
                  <a:pt x="1973086" y="1513778"/>
                  <a:pt x="1973428" y="1513423"/>
                </a:cubicBezTo>
                <a:cubicBezTo>
                  <a:pt x="1974063" y="1512773"/>
                  <a:pt x="1975476" y="1512891"/>
                  <a:pt x="1975947" y="1513955"/>
                </a:cubicBezTo>
                <a:close/>
                <a:moveTo>
                  <a:pt x="2035688" y="1569033"/>
                </a:moveTo>
                <a:cubicBezTo>
                  <a:pt x="2036371" y="1565474"/>
                  <a:pt x="2042751" y="1580311"/>
                  <a:pt x="2040644" y="1583999"/>
                </a:cubicBezTo>
                <a:cubicBezTo>
                  <a:pt x="2039973" y="1585193"/>
                  <a:pt x="2038184" y="1585086"/>
                  <a:pt x="2037960" y="1583609"/>
                </a:cubicBezTo>
                <a:cubicBezTo>
                  <a:pt x="2037524" y="1580819"/>
                  <a:pt x="2037277" y="1578076"/>
                  <a:pt x="2036606" y="1575322"/>
                </a:cubicBezTo>
                <a:cubicBezTo>
                  <a:pt x="2036112" y="1573229"/>
                  <a:pt x="2035264" y="1571196"/>
                  <a:pt x="2035688" y="1569033"/>
                </a:cubicBezTo>
                <a:close/>
                <a:moveTo>
                  <a:pt x="1280101" y="871576"/>
                </a:moveTo>
                <a:cubicBezTo>
                  <a:pt x="1282185" y="872869"/>
                  <a:pt x="1284433" y="879356"/>
                  <a:pt x="1284057" y="880892"/>
                </a:cubicBezTo>
                <a:cubicBezTo>
                  <a:pt x="1283633" y="882624"/>
                  <a:pt x="1280949" y="884074"/>
                  <a:pt x="1280478" y="881430"/>
                </a:cubicBezTo>
                <a:cubicBezTo>
                  <a:pt x="1280219" y="879900"/>
                  <a:pt x="1280137" y="878297"/>
                  <a:pt x="1279713" y="876838"/>
                </a:cubicBezTo>
                <a:cubicBezTo>
                  <a:pt x="1279360" y="875637"/>
                  <a:pt x="1277512" y="873315"/>
                  <a:pt x="1278394" y="872016"/>
                </a:cubicBezTo>
                <a:cubicBezTo>
                  <a:pt x="1278901" y="871264"/>
                  <a:pt x="1279501" y="871203"/>
                  <a:pt x="1280101" y="871576"/>
                </a:cubicBezTo>
                <a:close/>
                <a:moveTo>
                  <a:pt x="1596258" y="1161148"/>
                </a:moveTo>
                <a:cubicBezTo>
                  <a:pt x="1595446" y="1161739"/>
                  <a:pt x="1594669" y="1162271"/>
                  <a:pt x="1594174" y="1162709"/>
                </a:cubicBezTo>
                <a:cubicBezTo>
                  <a:pt x="1592055" y="1164518"/>
                  <a:pt x="1590607" y="1166988"/>
                  <a:pt x="1589536" y="1169518"/>
                </a:cubicBezTo>
                <a:cubicBezTo>
                  <a:pt x="1588959" y="1170866"/>
                  <a:pt x="1588889" y="1171741"/>
                  <a:pt x="1588300" y="1172474"/>
                </a:cubicBezTo>
                <a:cubicBezTo>
                  <a:pt x="1588277" y="1172497"/>
                  <a:pt x="1588277" y="1172533"/>
                  <a:pt x="1588253" y="1172556"/>
                </a:cubicBezTo>
                <a:cubicBezTo>
                  <a:pt x="1588548" y="1174424"/>
                  <a:pt x="1589054" y="1175890"/>
                  <a:pt x="1589725" y="1177131"/>
                </a:cubicBezTo>
                <a:cubicBezTo>
                  <a:pt x="1591714" y="1180796"/>
                  <a:pt x="1595175" y="1182380"/>
                  <a:pt x="1598930" y="1185962"/>
                </a:cubicBezTo>
                <a:cubicBezTo>
                  <a:pt x="1599119" y="1186139"/>
                  <a:pt x="1599636" y="1186660"/>
                  <a:pt x="1600343" y="1187381"/>
                </a:cubicBezTo>
                <a:cubicBezTo>
                  <a:pt x="1598659" y="1181600"/>
                  <a:pt x="1597553" y="1175760"/>
                  <a:pt x="1596905" y="1169920"/>
                </a:cubicBezTo>
                <a:cubicBezTo>
                  <a:pt x="1596682" y="1167946"/>
                  <a:pt x="1596529" y="1165972"/>
                  <a:pt x="1596423" y="1163997"/>
                </a:cubicBezTo>
                <a:cubicBezTo>
                  <a:pt x="1596364" y="1163052"/>
                  <a:pt x="1596282" y="1162094"/>
                  <a:pt x="1596258" y="1161148"/>
                </a:cubicBezTo>
                <a:close/>
                <a:moveTo>
                  <a:pt x="1989378" y="1523732"/>
                </a:moveTo>
                <a:cubicBezTo>
                  <a:pt x="1989343" y="1524085"/>
                  <a:pt x="1989225" y="1524370"/>
                  <a:pt x="1989119" y="1524678"/>
                </a:cubicBezTo>
                <a:cubicBezTo>
                  <a:pt x="1988578" y="1526213"/>
                  <a:pt x="1987247" y="1527230"/>
                  <a:pt x="1986035" y="1528483"/>
                </a:cubicBezTo>
                <a:cubicBezTo>
                  <a:pt x="1985070" y="1529477"/>
                  <a:pt x="1984210" y="1530623"/>
                  <a:pt x="1982845" y="1531002"/>
                </a:cubicBezTo>
                <a:cubicBezTo>
                  <a:pt x="1981844" y="1531274"/>
                  <a:pt x="1981385" y="1529962"/>
                  <a:pt x="1981996" y="1529322"/>
                </a:cubicBezTo>
                <a:cubicBezTo>
                  <a:pt x="1982468" y="1528826"/>
                  <a:pt x="1982927" y="1528199"/>
                  <a:pt x="1983398" y="1527537"/>
                </a:cubicBezTo>
                <a:cubicBezTo>
                  <a:pt x="1984740" y="1525610"/>
                  <a:pt x="1986153" y="1523364"/>
                  <a:pt x="1988272" y="1522928"/>
                </a:cubicBezTo>
                <a:cubicBezTo>
                  <a:pt x="1988754" y="1522833"/>
                  <a:pt x="1989437" y="1523116"/>
                  <a:pt x="1989378" y="1523732"/>
                </a:cubicBezTo>
                <a:close/>
                <a:moveTo>
                  <a:pt x="1136062" y="736269"/>
                </a:moveTo>
                <a:cubicBezTo>
                  <a:pt x="1132683" y="736309"/>
                  <a:pt x="1127892" y="736210"/>
                  <a:pt x="1120111" y="735664"/>
                </a:cubicBezTo>
                <a:cubicBezTo>
                  <a:pt x="1120947" y="736076"/>
                  <a:pt x="1121264" y="736074"/>
                  <a:pt x="1123748" y="737627"/>
                </a:cubicBezTo>
                <a:cubicBezTo>
                  <a:pt x="1123748" y="737627"/>
                  <a:pt x="1130388" y="737728"/>
                  <a:pt x="1136062" y="736269"/>
                </a:cubicBezTo>
                <a:close/>
                <a:moveTo>
                  <a:pt x="1213897" y="808088"/>
                </a:moveTo>
                <a:cubicBezTo>
                  <a:pt x="1211343" y="809247"/>
                  <a:pt x="1209059" y="810260"/>
                  <a:pt x="1209059" y="810274"/>
                </a:cubicBezTo>
                <a:cubicBezTo>
                  <a:pt x="1209400" y="815569"/>
                  <a:pt x="1200277" y="830669"/>
                  <a:pt x="1195003" y="843333"/>
                </a:cubicBezTo>
                <a:cubicBezTo>
                  <a:pt x="1194897" y="846103"/>
                  <a:pt x="1192719" y="846038"/>
                  <a:pt x="1192166" y="844758"/>
                </a:cubicBezTo>
                <a:cubicBezTo>
                  <a:pt x="1191684" y="843645"/>
                  <a:pt x="1191095" y="842839"/>
                  <a:pt x="1190459" y="842151"/>
                </a:cubicBezTo>
                <a:cubicBezTo>
                  <a:pt x="1189871" y="848601"/>
                  <a:pt x="1184915" y="855860"/>
                  <a:pt x="1176804" y="860045"/>
                </a:cubicBezTo>
                <a:cubicBezTo>
                  <a:pt x="1178311" y="865221"/>
                  <a:pt x="1176463" y="867557"/>
                  <a:pt x="1173355" y="868761"/>
                </a:cubicBezTo>
                <a:cubicBezTo>
                  <a:pt x="1175391" y="869275"/>
                  <a:pt x="1175898" y="870573"/>
                  <a:pt x="1176262" y="870685"/>
                </a:cubicBezTo>
                <a:cubicBezTo>
                  <a:pt x="1176663" y="870815"/>
                  <a:pt x="1177404" y="870500"/>
                  <a:pt x="1177863" y="870552"/>
                </a:cubicBezTo>
                <a:cubicBezTo>
                  <a:pt x="1178534" y="870628"/>
                  <a:pt x="1179111" y="870751"/>
                  <a:pt x="1179664" y="870895"/>
                </a:cubicBezTo>
                <a:cubicBezTo>
                  <a:pt x="1179794" y="870929"/>
                  <a:pt x="1179947" y="870978"/>
                  <a:pt x="1180077" y="871017"/>
                </a:cubicBezTo>
                <a:cubicBezTo>
                  <a:pt x="1182690" y="871828"/>
                  <a:pt x="1183773" y="873433"/>
                  <a:pt x="1183820" y="875407"/>
                </a:cubicBezTo>
                <a:cubicBezTo>
                  <a:pt x="1183879" y="877703"/>
                  <a:pt x="1182560" y="880483"/>
                  <a:pt x="1180559" y="883108"/>
                </a:cubicBezTo>
                <a:cubicBezTo>
                  <a:pt x="1180218" y="883554"/>
                  <a:pt x="1179865" y="883994"/>
                  <a:pt x="1179488" y="884428"/>
                </a:cubicBezTo>
                <a:cubicBezTo>
                  <a:pt x="1179276" y="884680"/>
                  <a:pt x="1179052" y="884914"/>
                  <a:pt x="1178829" y="885155"/>
                </a:cubicBezTo>
                <a:cubicBezTo>
                  <a:pt x="1178075" y="885970"/>
                  <a:pt x="1177287" y="886750"/>
                  <a:pt x="1176463" y="887466"/>
                </a:cubicBezTo>
                <a:cubicBezTo>
                  <a:pt x="1175568" y="888205"/>
                  <a:pt x="1174673" y="888939"/>
                  <a:pt x="1173661" y="889602"/>
                </a:cubicBezTo>
                <a:cubicBezTo>
                  <a:pt x="1172731" y="890214"/>
                  <a:pt x="1171930" y="890815"/>
                  <a:pt x="1171236" y="891405"/>
                </a:cubicBezTo>
                <a:cubicBezTo>
                  <a:pt x="1170847" y="891739"/>
                  <a:pt x="1170541" y="892055"/>
                  <a:pt x="1170200" y="892379"/>
                </a:cubicBezTo>
                <a:cubicBezTo>
                  <a:pt x="1169941" y="892631"/>
                  <a:pt x="1169634" y="892890"/>
                  <a:pt x="1169399" y="893136"/>
                </a:cubicBezTo>
                <a:cubicBezTo>
                  <a:pt x="1169364" y="893165"/>
                  <a:pt x="1169352" y="893194"/>
                  <a:pt x="1169317" y="893224"/>
                </a:cubicBezTo>
                <a:cubicBezTo>
                  <a:pt x="1166162" y="896552"/>
                  <a:pt x="1165162" y="899325"/>
                  <a:pt x="1158628" y="900939"/>
                </a:cubicBezTo>
                <a:cubicBezTo>
                  <a:pt x="1155309" y="908206"/>
                  <a:pt x="1141818" y="910112"/>
                  <a:pt x="1131518" y="907122"/>
                </a:cubicBezTo>
                <a:cubicBezTo>
                  <a:pt x="1130070" y="906705"/>
                  <a:pt x="1128704" y="906189"/>
                  <a:pt x="1127421" y="905581"/>
                </a:cubicBezTo>
                <a:cubicBezTo>
                  <a:pt x="1127139" y="906208"/>
                  <a:pt x="1126833" y="906753"/>
                  <a:pt x="1126515" y="907083"/>
                </a:cubicBezTo>
                <a:cubicBezTo>
                  <a:pt x="1125078" y="908562"/>
                  <a:pt x="1123348" y="908932"/>
                  <a:pt x="1121217" y="908728"/>
                </a:cubicBezTo>
                <a:cubicBezTo>
                  <a:pt x="1121217" y="908728"/>
                  <a:pt x="1119569" y="910241"/>
                  <a:pt x="1110423" y="915206"/>
                </a:cubicBezTo>
                <a:cubicBezTo>
                  <a:pt x="1109151" y="915900"/>
                  <a:pt x="1105349" y="917168"/>
                  <a:pt x="1104442" y="918879"/>
                </a:cubicBezTo>
                <a:cubicBezTo>
                  <a:pt x="1104454" y="918871"/>
                  <a:pt x="1104478" y="918865"/>
                  <a:pt x="1104490" y="918855"/>
                </a:cubicBezTo>
                <a:cubicBezTo>
                  <a:pt x="1105325" y="918359"/>
                  <a:pt x="1106244" y="917915"/>
                  <a:pt x="1107256" y="917539"/>
                </a:cubicBezTo>
                <a:cubicBezTo>
                  <a:pt x="1107609" y="917409"/>
                  <a:pt x="1107998" y="917316"/>
                  <a:pt x="1108374" y="917204"/>
                </a:cubicBezTo>
                <a:cubicBezTo>
                  <a:pt x="1109151" y="916965"/>
                  <a:pt x="1109987" y="916771"/>
                  <a:pt x="1110870" y="916615"/>
                </a:cubicBezTo>
                <a:cubicBezTo>
                  <a:pt x="1111329" y="916535"/>
                  <a:pt x="1111776" y="916441"/>
                  <a:pt x="1112259" y="916384"/>
                </a:cubicBezTo>
                <a:cubicBezTo>
                  <a:pt x="1113519" y="916238"/>
                  <a:pt x="1114872" y="916183"/>
                  <a:pt x="1116320" y="916223"/>
                </a:cubicBezTo>
                <a:cubicBezTo>
                  <a:pt x="1116744" y="916233"/>
                  <a:pt x="1117180" y="916270"/>
                  <a:pt x="1117615" y="916297"/>
                </a:cubicBezTo>
                <a:cubicBezTo>
                  <a:pt x="1119263" y="916406"/>
                  <a:pt x="1120970" y="916582"/>
                  <a:pt x="1122854" y="916959"/>
                </a:cubicBezTo>
                <a:cubicBezTo>
                  <a:pt x="1128481" y="918091"/>
                  <a:pt x="1132895" y="918704"/>
                  <a:pt x="1135296" y="919516"/>
                </a:cubicBezTo>
                <a:cubicBezTo>
                  <a:pt x="1137710" y="920327"/>
                  <a:pt x="1138110" y="921335"/>
                  <a:pt x="1135744" y="923261"/>
                </a:cubicBezTo>
                <a:cubicBezTo>
                  <a:pt x="1139829" y="923872"/>
                  <a:pt x="1143254" y="927193"/>
                  <a:pt x="1147374" y="927869"/>
                </a:cubicBezTo>
                <a:cubicBezTo>
                  <a:pt x="1148481" y="928051"/>
                  <a:pt x="1148775" y="929112"/>
                  <a:pt x="1148422" y="930055"/>
                </a:cubicBezTo>
                <a:cubicBezTo>
                  <a:pt x="1156309" y="930836"/>
                  <a:pt x="1161418" y="939354"/>
                  <a:pt x="1160100" y="942239"/>
                </a:cubicBezTo>
                <a:cubicBezTo>
                  <a:pt x="1159417" y="943713"/>
                  <a:pt x="1156556" y="943120"/>
                  <a:pt x="1155320" y="943172"/>
                </a:cubicBezTo>
                <a:cubicBezTo>
                  <a:pt x="1151389" y="943333"/>
                  <a:pt x="1149670" y="945753"/>
                  <a:pt x="1144278" y="945690"/>
                </a:cubicBezTo>
                <a:cubicBezTo>
                  <a:pt x="1143937" y="945689"/>
                  <a:pt x="1143172" y="947833"/>
                  <a:pt x="1142042" y="947853"/>
                </a:cubicBezTo>
                <a:cubicBezTo>
                  <a:pt x="1140676" y="947882"/>
                  <a:pt x="1139052" y="947067"/>
                  <a:pt x="1137604" y="947009"/>
                </a:cubicBezTo>
                <a:cubicBezTo>
                  <a:pt x="1133955" y="946868"/>
                  <a:pt x="1129917" y="947831"/>
                  <a:pt x="1126573" y="946617"/>
                </a:cubicBezTo>
                <a:cubicBezTo>
                  <a:pt x="1128174" y="950083"/>
                  <a:pt x="1126432" y="950972"/>
                  <a:pt x="1125290" y="949789"/>
                </a:cubicBezTo>
                <a:cubicBezTo>
                  <a:pt x="1123960" y="948411"/>
                  <a:pt x="1122512" y="947597"/>
                  <a:pt x="1120970" y="947027"/>
                </a:cubicBezTo>
                <a:cubicBezTo>
                  <a:pt x="1115237" y="944910"/>
                  <a:pt x="1108198" y="946373"/>
                  <a:pt x="1101076" y="936648"/>
                </a:cubicBezTo>
                <a:cubicBezTo>
                  <a:pt x="1100805" y="936291"/>
                  <a:pt x="1100605" y="935900"/>
                  <a:pt x="1100369" y="935520"/>
                </a:cubicBezTo>
                <a:cubicBezTo>
                  <a:pt x="1099616" y="934264"/>
                  <a:pt x="1099063" y="932902"/>
                  <a:pt x="1098733" y="931475"/>
                </a:cubicBezTo>
                <a:cubicBezTo>
                  <a:pt x="1098498" y="930496"/>
                  <a:pt x="1098345" y="929502"/>
                  <a:pt x="1098345" y="928495"/>
                </a:cubicBezTo>
                <a:cubicBezTo>
                  <a:pt x="1098345" y="928417"/>
                  <a:pt x="1098321" y="928340"/>
                  <a:pt x="1098333" y="928261"/>
                </a:cubicBezTo>
                <a:cubicBezTo>
                  <a:pt x="1098333" y="927874"/>
                  <a:pt x="1098451" y="927460"/>
                  <a:pt x="1098509" y="927058"/>
                </a:cubicBezTo>
                <a:cubicBezTo>
                  <a:pt x="1098545" y="926872"/>
                  <a:pt x="1098557" y="926688"/>
                  <a:pt x="1098604" y="926499"/>
                </a:cubicBezTo>
                <a:cubicBezTo>
                  <a:pt x="1098674" y="926181"/>
                  <a:pt x="1098733" y="925874"/>
                  <a:pt x="1098839" y="925552"/>
                </a:cubicBezTo>
                <a:cubicBezTo>
                  <a:pt x="1098780" y="925021"/>
                  <a:pt x="1098745" y="924415"/>
                  <a:pt x="1098827" y="923654"/>
                </a:cubicBezTo>
                <a:cubicBezTo>
                  <a:pt x="1098780" y="924057"/>
                  <a:pt x="1091882" y="922551"/>
                  <a:pt x="1096497" y="920515"/>
                </a:cubicBezTo>
                <a:cubicBezTo>
                  <a:pt x="1104348" y="917047"/>
                  <a:pt x="1099463" y="917545"/>
                  <a:pt x="1114378" y="908860"/>
                </a:cubicBezTo>
                <a:cubicBezTo>
                  <a:pt x="1123501" y="903537"/>
                  <a:pt x="1116980" y="904907"/>
                  <a:pt x="1120558" y="901338"/>
                </a:cubicBezTo>
                <a:cubicBezTo>
                  <a:pt x="1120805" y="901104"/>
                  <a:pt x="1121005" y="900945"/>
                  <a:pt x="1121206" y="900788"/>
                </a:cubicBezTo>
                <a:cubicBezTo>
                  <a:pt x="1120711" y="900130"/>
                  <a:pt x="1120311" y="899425"/>
                  <a:pt x="1119981" y="898684"/>
                </a:cubicBezTo>
                <a:cubicBezTo>
                  <a:pt x="1118686" y="899435"/>
                  <a:pt x="1117333" y="900549"/>
                  <a:pt x="1116014" y="901320"/>
                </a:cubicBezTo>
                <a:cubicBezTo>
                  <a:pt x="1109834" y="906993"/>
                  <a:pt x="1106667" y="904907"/>
                  <a:pt x="1099157" y="913547"/>
                </a:cubicBezTo>
                <a:cubicBezTo>
                  <a:pt x="1097709" y="915204"/>
                  <a:pt x="1091376" y="920328"/>
                  <a:pt x="1089257" y="919705"/>
                </a:cubicBezTo>
                <a:cubicBezTo>
                  <a:pt x="1088044" y="919348"/>
                  <a:pt x="1086950" y="918732"/>
                  <a:pt x="1085902" y="918055"/>
                </a:cubicBezTo>
                <a:cubicBezTo>
                  <a:pt x="1083406" y="917659"/>
                  <a:pt x="1080934" y="916425"/>
                  <a:pt x="1079227" y="914000"/>
                </a:cubicBezTo>
                <a:cubicBezTo>
                  <a:pt x="1078191" y="913818"/>
                  <a:pt x="1077179" y="914049"/>
                  <a:pt x="1076119" y="915014"/>
                </a:cubicBezTo>
                <a:cubicBezTo>
                  <a:pt x="1075401" y="915673"/>
                  <a:pt x="1073930" y="918843"/>
                  <a:pt x="1073094" y="918992"/>
                </a:cubicBezTo>
                <a:cubicBezTo>
                  <a:pt x="1075743" y="918521"/>
                  <a:pt x="1078380" y="918199"/>
                  <a:pt x="1080781" y="917944"/>
                </a:cubicBezTo>
                <a:cubicBezTo>
                  <a:pt x="1082582" y="917749"/>
                  <a:pt x="1083183" y="920489"/>
                  <a:pt x="1081346" y="920748"/>
                </a:cubicBezTo>
                <a:cubicBezTo>
                  <a:pt x="1070492" y="922255"/>
                  <a:pt x="1066467" y="925712"/>
                  <a:pt x="1060204" y="927666"/>
                </a:cubicBezTo>
                <a:cubicBezTo>
                  <a:pt x="1041723" y="935967"/>
                  <a:pt x="1030877" y="945212"/>
                  <a:pt x="1030877" y="945212"/>
                </a:cubicBezTo>
                <a:cubicBezTo>
                  <a:pt x="1031484" y="946117"/>
                  <a:pt x="1034030" y="949917"/>
                  <a:pt x="1033964" y="951009"/>
                </a:cubicBezTo>
                <a:cubicBezTo>
                  <a:pt x="1037580" y="947259"/>
                  <a:pt x="1059366" y="932190"/>
                  <a:pt x="1071187" y="932862"/>
                </a:cubicBezTo>
                <a:cubicBezTo>
                  <a:pt x="1073789" y="933002"/>
                  <a:pt x="1076885" y="929350"/>
                  <a:pt x="1079675" y="928076"/>
                </a:cubicBezTo>
                <a:cubicBezTo>
                  <a:pt x="1082288" y="926875"/>
                  <a:pt x="1085784" y="926798"/>
                  <a:pt x="1088621" y="926512"/>
                </a:cubicBezTo>
                <a:cubicBezTo>
                  <a:pt x="1090469" y="926318"/>
                  <a:pt x="1091623" y="928986"/>
                  <a:pt x="1087668" y="929909"/>
                </a:cubicBezTo>
                <a:cubicBezTo>
                  <a:pt x="1088809" y="930046"/>
                  <a:pt x="1094625" y="933402"/>
                  <a:pt x="1095696" y="935659"/>
                </a:cubicBezTo>
                <a:cubicBezTo>
                  <a:pt x="1097191" y="933837"/>
                  <a:pt x="1098097" y="932559"/>
                  <a:pt x="1098686" y="931530"/>
                </a:cubicBezTo>
                <a:cubicBezTo>
                  <a:pt x="1099004" y="932872"/>
                  <a:pt x="1099569" y="934212"/>
                  <a:pt x="1100369" y="935526"/>
                </a:cubicBezTo>
                <a:cubicBezTo>
                  <a:pt x="1097733" y="939082"/>
                  <a:pt x="1093224" y="940876"/>
                  <a:pt x="1088445" y="935352"/>
                </a:cubicBezTo>
                <a:cubicBezTo>
                  <a:pt x="1084348" y="930617"/>
                  <a:pt x="1076779" y="931705"/>
                  <a:pt x="1075908" y="936873"/>
                </a:cubicBezTo>
                <a:cubicBezTo>
                  <a:pt x="1072847" y="937698"/>
                  <a:pt x="1069610" y="936913"/>
                  <a:pt x="1066443" y="937477"/>
                </a:cubicBezTo>
                <a:cubicBezTo>
                  <a:pt x="1062488" y="938182"/>
                  <a:pt x="1059886" y="941307"/>
                  <a:pt x="1056250" y="942607"/>
                </a:cubicBezTo>
                <a:cubicBezTo>
                  <a:pt x="1044069" y="946984"/>
                  <a:pt x="1042685" y="951340"/>
                  <a:pt x="1035374" y="955173"/>
                </a:cubicBezTo>
                <a:cubicBezTo>
                  <a:pt x="1035253" y="956330"/>
                  <a:pt x="1035452" y="957050"/>
                  <a:pt x="1034814" y="957955"/>
                </a:cubicBezTo>
                <a:cubicBezTo>
                  <a:pt x="1033888" y="959265"/>
                  <a:pt x="1031917" y="959407"/>
                  <a:pt x="1030980" y="960662"/>
                </a:cubicBezTo>
                <a:cubicBezTo>
                  <a:pt x="1030363" y="961494"/>
                  <a:pt x="1030432" y="962691"/>
                  <a:pt x="1029681" y="963428"/>
                </a:cubicBezTo>
                <a:cubicBezTo>
                  <a:pt x="1029256" y="963840"/>
                  <a:pt x="1028579" y="963662"/>
                  <a:pt x="1028124" y="964038"/>
                </a:cubicBezTo>
                <a:cubicBezTo>
                  <a:pt x="1027539" y="964519"/>
                  <a:pt x="1027641" y="965141"/>
                  <a:pt x="1027175" y="965662"/>
                </a:cubicBezTo>
                <a:cubicBezTo>
                  <a:pt x="1026149" y="966799"/>
                  <a:pt x="1024715" y="967059"/>
                  <a:pt x="1023442" y="967790"/>
                </a:cubicBezTo>
                <a:cubicBezTo>
                  <a:pt x="1021051" y="969167"/>
                  <a:pt x="1022713" y="970202"/>
                  <a:pt x="1022107" y="972397"/>
                </a:cubicBezTo>
                <a:cubicBezTo>
                  <a:pt x="1021628" y="974131"/>
                  <a:pt x="1019431" y="975169"/>
                  <a:pt x="1018567" y="976711"/>
                </a:cubicBezTo>
                <a:cubicBezTo>
                  <a:pt x="1017765" y="978142"/>
                  <a:pt x="1016269" y="979931"/>
                  <a:pt x="1016247" y="981649"/>
                </a:cubicBezTo>
                <a:cubicBezTo>
                  <a:pt x="1016213" y="983688"/>
                  <a:pt x="1017150" y="984614"/>
                  <a:pt x="1016142" y="986760"/>
                </a:cubicBezTo>
                <a:cubicBezTo>
                  <a:pt x="1015571" y="987973"/>
                  <a:pt x="1012258" y="991578"/>
                  <a:pt x="1012527" y="992710"/>
                </a:cubicBezTo>
                <a:cubicBezTo>
                  <a:pt x="1013380" y="996308"/>
                  <a:pt x="1011513" y="1001040"/>
                  <a:pt x="1009312" y="1004103"/>
                </a:cubicBezTo>
                <a:cubicBezTo>
                  <a:pt x="1011438" y="1006815"/>
                  <a:pt x="1006016" y="1020423"/>
                  <a:pt x="1004475" y="1023527"/>
                </a:cubicBezTo>
                <a:cubicBezTo>
                  <a:pt x="1003132" y="1034739"/>
                  <a:pt x="1000356" y="1046662"/>
                  <a:pt x="995100" y="1056761"/>
                </a:cubicBezTo>
                <a:cubicBezTo>
                  <a:pt x="1019370" y="1046278"/>
                  <a:pt x="1001989" y="1074424"/>
                  <a:pt x="989550" y="1075205"/>
                </a:cubicBezTo>
                <a:cubicBezTo>
                  <a:pt x="985639" y="1083811"/>
                  <a:pt x="989720" y="1078609"/>
                  <a:pt x="984735" y="1086364"/>
                </a:cubicBezTo>
                <a:cubicBezTo>
                  <a:pt x="985201" y="1091731"/>
                  <a:pt x="975484" y="1113129"/>
                  <a:pt x="976656" y="1119560"/>
                </a:cubicBezTo>
                <a:cubicBezTo>
                  <a:pt x="976917" y="1121002"/>
                  <a:pt x="977347" y="1122645"/>
                  <a:pt x="976013" y="1123839"/>
                </a:cubicBezTo>
                <a:lnTo>
                  <a:pt x="976018" y="1123839"/>
                </a:lnTo>
                <a:cubicBezTo>
                  <a:pt x="975887" y="1123957"/>
                  <a:pt x="975774" y="1123981"/>
                  <a:pt x="975649" y="1124064"/>
                </a:cubicBezTo>
                <a:cubicBezTo>
                  <a:pt x="976391" y="1127539"/>
                  <a:pt x="976079" y="1130637"/>
                  <a:pt x="976001" y="1133072"/>
                </a:cubicBezTo>
                <a:cubicBezTo>
                  <a:pt x="982232" y="1142872"/>
                  <a:pt x="1000813" y="1164990"/>
                  <a:pt x="994654" y="1187144"/>
                </a:cubicBezTo>
                <a:cubicBezTo>
                  <a:pt x="995763" y="1183149"/>
                  <a:pt x="1001517" y="1185265"/>
                  <a:pt x="1001784" y="1188681"/>
                </a:cubicBezTo>
                <a:cubicBezTo>
                  <a:pt x="1002120" y="1192937"/>
                  <a:pt x="1000099" y="1196637"/>
                  <a:pt x="999638" y="1200692"/>
                </a:cubicBezTo>
                <a:cubicBezTo>
                  <a:pt x="999215" y="1204404"/>
                  <a:pt x="1001804" y="1224099"/>
                  <a:pt x="1003632" y="1237186"/>
                </a:cubicBezTo>
                <a:cubicBezTo>
                  <a:pt x="1005379" y="1238746"/>
                  <a:pt x="1007166" y="1240697"/>
                  <a:pt x="1008769" y="1242671"/>
                </a:cubicBezTo>
                <a:cubicBezTo>
                  <a:pt x="1014260" y="1232883"/>
                  <a:pt x="1020729" y="1224040"/>
                  <a:pt x="1027497" y="1216249"/>
                </a:cubicBezTo>
                <a:cubicBezTo>
                  <a:pt x="1025889" y="1209487"/>
                  <a:pt x="1024765" y="1204428"/>
                  <a:pt x="1024554" y="1202867"/>
                </a:cubicBezTo>
                <a:cubicBezTo>
                  <a:pt x="1028441" y="1199604"/>
                  <a:pt x="1035551" y="1202430"/>
                  <a:pt x="1039969" y="1202867"/>
                </a:cubicBezTo>
                <a:cubicBezTo>
                  <a:pt x="1040091" y="1202879"/>
                  <a:pt x="1040209" y="1202891"/>
                  <a:pt x="1040330" y="1202903"/>
                </a:cubicBezTo>
                <a:cubicBezTo>
                  <a:pt x="1057950" y="1186364"/>
                  <a:pt x="1074318" y="1177521"/>
                  <a:pt x="1076755" y="1178881"/>
                </a:cubicBezTo>
                <a:cubicBezTo>
                  <a:pt x="1078333" y="1179779"/>
                  <a:pt x="1082618" y="1192807"/>
                  <a:pt x="1084831" y="1206307"/>
                </a:cubicBezTo>
                <a:cubicBezTo>
                  <a:pt x="1102194" y="1212017"/>
                  <a:pt x="1111976" y="1226830"/>
                  <a:pt x="1125208" y="1238309"/>
                </a:cubicBezTo>
                <a:cubicBezTo>
                  <a:pt x="1122194" y="1230152"/>
                  <a:pt x="1120087" y="1216959"/>
                  <a:pt x="1120958" y="1208329"/>
                </a:cubicBezTo>
                <a:cubicBezTo>
                  <a:pt x="1120817" y="1208459"/>
                  <a:pt x="1120735" y="1208613"/>
                  <a:pt x="1120688" y="1208778"/>
                </a:cubicBezTo>
                <a:cubicBezTo>
                  <a:pt x="1120476" y="1197453"/>
                  <a:pt x="1115814" y="1097689"/>
                  <a:pt x="1154520" y="1083350"/>
                </a:cubicBezTo>
                <a:cubicBezTo>
                  <a:pt x="1157204" y="1080276"/>
                  <a:pt x="1159841" y="1084378"/>
                  <a:pt x="1162207" y="1087736"/>
                </a:cubicBezTo>
                <a:cubicBezTo>
                  <a:pt x="1155626" y="1078396"/>
                  <a:pt x="1203762" y="1043810"/>
                  <a:pt x="1211602" y="1030257"/>
                </a:cubicBezTo>
                <a:cubicBezTo>
                  <a:pt x="1220454" y="1032345"/>
                  <a:pt x="1232355" y="1082924"/>
                  <a:pt x="1232838" y="1095857"/>
                </a:cubicBezTo>
                <a:cubicBezTo>
                  <a:pt x="1232650" y="1090856"/>
                  <a:pt x="1241631" y="1073703"/>
                  <a:pt x="1251908" y="1059384"/>
                </a:cubicBezTo>
                <a:cubicBezTo>
                  <a:pt x="1248177" y="1052048"/>
                  <a:pt x="1243503" y="1042554"/>
                  <a:pt x="1243444" y="1042329"/>
                </a:cubicBezTo>
                <a:cubicBezTo>
                  <a:pt x="1240866" y="1040495"/>
                  <a:pt x="1239183" y="1038483"/>
                  <a:pt x="1240760" y="1035792"/>
                </a:cubicBezTo>
                <a:cubicBezTo>
                  <a:pt x="1240078" y="1034077"/>
                  <a:pt x="1238135" y="1029175"/>
                  <a:pt x="1238394" y="1027354"/>
                </a:cubicBezTo>
                <a:cubicBezTo>
                  <a:pt x="1238382" y="1027345"/>
                  <a:pt x="1223809" y="987226"/>
                  <a:pt x="1223809" y="987226"/>
                </a:cubicBezTo>
                <a:cubicBezTo>
                  <a:pt x="1220948" y="984538"/>
                  <a:pt x="1219053" y="979911"/>
                  <a:pt x="1219147" y="976611"/>
                </a:cubicBezTo>
                <a:cubicBezTo>
                  <a:pt x="1214097" y="961099"/>
                  <a:pt x="1222290" y="939095"/>
                  <a:pt x="1241148" y="961877"/>
                </a:cubicBezTo>
                <a:cubicBezTo>
                  <a:pt x="1246175" y="967964"/>
                  <a:pt x="1246140" y="975674"/>
                  <a:pt x="1245387" y="983177"/>
                </a:cubicBezTo>
                <a:cubicBezTo>
                  <a:pt x="1252191" y="995018"/>
                  <a:pt x="1265693" y="1013507"/>
                  <a:pt x="1265870" y="1027899"/>
                </a:cubicBezTo>
                <a:cubicBezTo>
                  <a:pt x="1266753" y="1029489"/>
                  <a:pt x="1266529" y="1031026"/>
                  <a:pt x="1265693" y="1032613"/>
                </a:cubicBezTo>
                <a:cubicBezTo>
                  <a:pt x="1267883" y="1033596"/>
                  <a:pt x="1267953" y="1035747"/>
                  <a:pt x="1267188" y="1038032"/>
                </a:cubicBezTo>
                <a:cubicBezTo>
                  <a:pt x="1267553" y="1039185"/>
                  <a:pt x="1267883" y="1040157"/>
                  <a:pt x="1268236" y="1041219"/>
                </a:cubicBezTo>
                <a:cubicBezTo>
                  <a:pt x="1272533" y="1038018"/>
                  <a:pt x="1276229" y="1037026"/>
                  <a:pt x="1278607" y="1039706"/>
                </a:cubicBezTo>
                <a:cubicBezTo>
                  <a:pt x="1280549" y="1041907"/>
                  <a:pt x="1278265" y="1051296"/>
                  <a:pt x="1278383" y="1054253"/>
                </a:cubicBezTo>
                <a:cubicBezTo>
                  <a:pt x="1278289" y="1051737"/>
                  <a:pt x="1280467" y="1048499"/>
                  <a:pt x="1283939" y="1045108"/>
                </a:cubicBezTo>
                <a:cubicBezTo>
                  <a:pt x="1281220" y="960014"/>
                  <a:pt x="1276064" y="885258"/>
                  <a:pt x="1266694" y="870975"/>
                </a:cubicBezTo>
                <a:cubicBezTo>
                  <a:pt x="1262856" y="869502"/>
                  <a:pt x="1260690" y="864991"/>
                  <a:pt x="1264127" y="858398"/>
                </a:cubicBezTo>
                <a:cubicBezTo>
                  <a:pt x="1264127" y="858381"/>
                  <a:pt x="1264139" y="858373"/>
                  <a:pt x="1264151" y="858356"/>
                </a:cubicBezTo>
                <a:cubicBezTo>
                  <a:pt x="1263621" y="858174"/>
                  <a:pt x="1263080" y="858015"/>
                  <a:pt x="1262550" y="857924"/>
                </a:cubicBezTo>
                <a:cubicBezTo>
                  <a:pt x="1247329" y="855337"/>
                  <a:pt x="1245222" y="864197"/>
                  <a:pt x="1223538" y="859442"/>
                </a:cubicBezTo>
                <a:cubicBezTo>
                  <a:pt x="1222301" y="859171"/>
                  <a:pt x="1203373" y="854125"/>
                  <a:pt x="1209212" y="851334"/>
                </a:cubicBezTo>
                <a:cubicBezTo>
                  <a:pt x="1209212" y="851334"/>
                  <a:pt x="1220171" y="849690"/>
                  <a:pt x="1227246" y="847798"/>
                </a:cubicBezTo>
                <a:cubicBezTo>
                  <a:pt x="1235875" y="845483"/>
                  <a:pt x="1244315" y="842092"/>
                  <a:pt x="1252673" y="845890"/>
                </a:cubicBezTo>
                <a:cubicBezTo>
                  <a:pt x="1247423" y="843506"/>
                  <a:pt x="1230554" y="826710"/>
                  <a:pt x="1213897" y="808088"/>
                </a:cubicBezTo>
                <a:close/>
                <a:moveTo>
                  <a:pt x="1984646" y="1518721"/>
                </a:moveTo>
                <a:cubicBezTo>
                  <a:pt x="1984858" y="1519217"/>
                  <a:pt x="1984846" y="1519903"/>
                  <a:pt x="1984470" y="1520328"/>
                </a:cubicBezTo>
                <a:cubicBezTo>
                  <a:pt x="1982504" y="1522598"/>
                  <a:pt x="1980090" y="1525282"/>
                  <a:pt x="1977018" y="1525719"/>
                </a:cubicBezTo>
                <a:cubicBezTo>
                  <a:pt x="1976594" y="1525778"/>
                  <a:pt x="1976065" y="1525353"/>
                  <a:pt x="1976300" y="1524892"/>
                </a:cubicBezTo>
                <a:cubicBezTo>
                  <a:pt x="1976947" y="1523591"/>
                  <a:pt x="1983104" y="1515151"/>
                  <a:pt x="1984646" y="1518721"/>
                </a:cubicBezTo>
                <a:close/>
                <a:moveTo>
                  <a:pt x="2010979" y="1542599"/>
                </a:moveTo>
                <a:cubicBezTo>
                  <a:pt x="2011792" y="1542812"/>
                  <a:pt x="2011803" y="1542847"/>
                  <a:pt x="2012039" y="1543663"/>
                </a:cubicBezTo>
                <a:cubicBezTo>
                  <a:pt x="2012192" y="1544195"/>
                  <a:pt x="2012015" y="1544751"/>
                  <a:pt x="2011638" y="1545129"/>
                </a:cubicBezTo>
                <a:cubicBezTo>
                  <a:pt x="2009544" y="1547269"/>
                  <a:pt x="2007424" y="1549373"/>
                  <a:pt x="2005305" y="1551477"/>
                </a:cubicBezTo>
                <a:cubicBezTo>
                  <a:pt x="2004976" y="1551785"/>
                  <a:pt x="2004482" y="1552080"/>
                  <a:pt x="2004011" y="1551938"/>
                </a:cubicBezTo>
                <a:cubicBezTo>
                  <a:pt x="2003798" y="1551867"/>
                  <a:pt x="2003587" y="1551808"/>
                  <a:pt x="2003387" y="1551737"/>
                </a:cubicBezTo>
                <a:cubicBezTo>
                  <a:pt x="2003068" y="1551643"/>
                  <a:pt x="2003046" y="1551323"/>
                  <a:pt x="2002940" y="1551028"/>
                </a:cubicBezTo>
                <a:cubicBezTo>
                  <a:pt x="2002787" y="1550567"/>
                  <a:pt x="2002856" y="1550011"/>
                  <a:pt x="2003199" y="1549645"/>
                </a:cubicBezTo>
                <a:cubicBezTo>
                  <a:pt x="2005294" y="1547399"/>
                  <a:pt x="2007400" y="1545188"/>
                  <a:pt x="2009532" y="1542977"/>
                </a:cubicBezTo>
                <a:cubicBezTo>
                  <a:pt x="2009908" y="1542599"/>
                  <a:pt x="2010485" y="1542469"/>
                  <a:pt x="2010979" y="1542599"/>
                </a:cubicBezTo>
                <a:close/>
                <a:moveTo>
                  <a:pt x="1379009" y="957617"/>
                </a:moveTo>
                <a:cubicBezTo>
                  <a:pt x="1377985" y="962222"/>
                  <a:pt x="1377490" y="963729"/>
                  <a:pt x="1377242" y="968957"/>
                </a:cubicBezTo>
                <a:cubicBezTo>
                  <a:pt x="1378762" y="975364"/>
                  <a:pt x="1380786" y="981662"/>
                  <a:pt x="1381528" y="988155"/>
                </a:cubicBezTo>
                <a:cubicBezTo>
                  <a:pt x="1381398" y="987007"/>
                  <a:pt x="1382587" y="984826"/>
                  <a:pt x="1382929" y="983686"/>
                </a:cubicBezTo>
                <a:cubicBezTo>
                  <a:pt x="1387343" y="968787"/>
                  <a:pt x="1379009" y="957617"/>
                  <a:pt x="1379009" y="957617"/>
                </a:cubicBezTo>
                <a:close/>
                <a:moveTo>
                  <a:pt x="1966670" y="1499261"/>
                </a:moveTo>
                <a:cubicBezTo>
                  <a:pt x="1967059" y="1499580"/>
                  <a:pt x="1966941" y="1500124"/>
                  <a:pt x="1966682" y="1500467"/>
                </a:cubicBezTo>
                <a:cubicBezTo>
                  <a:pt x="1966447" y="1500774"/>
                  <a:pt x="1966070" y="1500940"/>
                  <a:pt x="1965741" y="1501164"/>
                </a:cubicBezTo>
                <a:cubicBezTo>
                  <a:pt x="1964516" y="1501945"/>
                  <a:pt x="1962833" y="1502193"/>
                  <a:pt x="1961173" y="1502264"/>
                </a:cubicBezTo>
                <a:cubicBezTo>
                  <a:pt x="1960267" y="1502299"/>
                  <a:pt x="1959396" y="1502311"/>
                  <a:pt x="1958677" y="1502370"/>
                </a:cubicBezTo>
                <a:cubicBezTo>
                  <a:pt x="1958477" y="1502382"/>
                  <a:pt x="1958289" y="1502394"/>
                  <a:pt x="1958101" y="1502417"/>
                </a:cubicBezTo>
                <a:cubicBezTo>
                  <a:pt x="1957453" y="1502478"/>
                  <a:pt x="1956829" y="1502512"/>
                  <a:pt x="1956229" y="1502536"/>
                </a:cubicBezTo>
                <a:cubicBezTo>
                  <a:pt x="1954852" y="1502595"/>
                  <a:pt x="1953557" y="1502441"/>
                  <a:pt x="1952427" y="1501342"/>
                </a:cubicBezTo>
                <a:cubicBezTo>
                  <a:pt x="1952380" y="1501295"/>
                  <a:pt x="1952356" y="1501224"/>
                  <a:pt x="1952333" y="1501164"/>
                </a:cubicBezTo>
                <a:cubicBezTo>
                  <a:pt x="1952085" y="1500739"/>
                  <a:pt x="1952227" y="1500041"/>
                  <a:pt x="1952839" y="1500065"/>
                </a:cubicBezTo>
                <a:cubicBezTo>
                  <a:pt x="1954699" y="1500136"/>
                  <a:pt x="1956676" y="1499769"/>
                  <a:pt x="1958619" y="1499380"/>
                </a:cubicBezTo>
                <a:cubicBezTo>
                  <a:pt x="1959631" y="1499190"/>
                  <a:pt x="1960632" y="1498989"/>
                  <a:pt x="1961585" y="1498847"/>
                </a:cubicBezTo>
                <a:cubicBezTo>
                  <a:pt x="1961738" y="1498824"/>
                  <a:pt x="1961868" y="1498800"/>
                  <a:pt x="1962009" y="1498776"/>
                </a:cubicBezTo>
                <a:cubicBezTo>
                  <a:pt x="1963316" y="1498552"/>
                  <a:pt x="1964434" y="1498292"/>
                  <a:pt x="1965529" y="1498646"/>
                </a:cubicBezTo>
                <a:cubicBezTo>
                  <a:pt x="1965905" y="1498776"/>
                  <a:pt x="1966282" y="1498966"/>
                  <a:pt x="1966670" y="1499261"/>
                </a:cubicBezTo>
                <a:close/>
                <a:moveTo>
                  <a:pt x="1890248" y="1427350"/>
                </a:moveTo>
                <a:cubicBezTo>
                  <a:pt x="1890813" y="1428071"/>
                  <a:pt x="1890260" y="1429418"/>
                  <a:pt x="1889236" y="1429217"/>
                </a:cubicBezTo>
                <a:cubicBezTo>
                  <a:pt x="1886940" y="1428745"/>
                  <a:pt x="1884480" y="1427491"/>
                  <a:pt x="1883197" y="1425482"/>
                </a:cubicBezTo>
                <a:cubicBezTo>
                  <a:pt x="1882643" y="1424619"/>
                  <a:pt x="1883338" y="1423638"/>
                  <a:pt x="1884291" y="1423744"/>
                </a:cubicBezTo>
                <a:cubicBezTo>
                  <a:pt x="1886493" y="1423969"/>
                  <a:pt x="1888882" y="1425624"/>
                  <a:pt x="1890248" y="1427350"/>
                </a:cubicBezTo>
                <a:close/>
                <a:moveTo>
                  <a:pt x="1192718" y="783121"/>
                </a:moveTo>
                <a:cubicBezTo>
                  <a:pt x="1193555" y="782487"/>
                  <a:pt x="1194814" y="782962"/>
                  <a:pt x="1195132" y="786128"/>
                </a:cubicBezTo>
                <a:cubicBezTo>
                  <a:pt x="1195226" y="787121"/>
                  <a:pt x="1195249" y="788354"/>
                  <a:pt x="1195109" y="789929"/>
                </a:cubicBezTo>
                <a:cubicBezTo>
                  <a:pt x="1194731" y="794486"/>
                  <a:pt x="1188775" y="786635"/>
                  <a:pt x="1192625" y="783180"/>
                </a:cubicBezTo>
                <a:cubicBezTo>
                  <a:pt x="1192660" y="783153"/>
                  <a:pt x="1192696" y="783144"/>
                  <a:pt x="1192718" y="783121"/>
                </a:cubicBezTo>
                <a:close/>
                <a:moveTo>
                  <a:pt x="1118886" y="713077"/>
                </a:moveTo>
                <a:cubicBezTo>
                  <a:pt x="1117839" y="713692"/>
                  <a:pt x="1109693" y="710941"/>
                  <a:pt x="1108433" y="710791"/>
                </a:cubicBezTo>
                <a:lnTo>
                  <a:pt x="1108433" y="710793"/>
                </a:lnTo>
                <a:cubicBezTo>
                  <a:pt x="1097191" y="709444"/>
                  <a:pt x="1096414" y="711262"/>
                  <a:pt x="1085502" y="712379"/>
                </a:cubicBezTo>
                <a:cubicBezTo>
                  <a:pt x="1085278" y="712400"/>
                  <a:pt x="1090316" y="725457"/>
                  <a:pt x="1091293" y="726582"/>
                </a:cubicBezTo>
                <a:cubicBezTo>
                  <a:pt x="1096613" y="732654"/>
                  <a:pt x="1104819" y="724256"/>
                  <a:pt x="1109033" y="720511"/>
                </a:cubicBezTo>
                <a:cubicBezTo>
                  <a:pt x="1103866" y="720907"/>
                  <a:pt x="1098945" y="719495"/>
                  <a:pt x="1094236" y="717372"/>
                </a:cubicBezTo>
                <a:cubicBezTo>
                  <a:pt x="1092635" y="716650"/>
                  <a:pt x="1093754" y="713877"/>
                  <a:pt x="1095390" y="714506"/>
                </a:cubicBezTo>
                <a:cubicBezTo>
                  <a:pt x="1103006" y="717425"/>
                  <a:pt x="1111729" y="717235"/>
                  <a:pt x="1118886" y="713077"/>
                </a:cubicBezTo>
                <a:close/>
                <a:moveTo>
                  <a:pt x="2036866" y="1559836"/>
                </a:moveTo>
                <a:cubicBezTo>
                  <a:pt x="2040433" y="1561952"/>
                  <a:pt x="2048414" y="1574944"/>
                  <a:pt x="2048720" y="1579093"/>
                </a:cubicBezTo>
                <a:cubicBezTo>
                  <a:pt x="2048873" y="1581103"/>
                  <a:pt x="2045754" y="1581339"/>
                  <a:pt x="2045636" y="1579341"/>
                </a:cubicBezTo>
                <a:cubicBezTo>
                  <a:pt x="2045200" y="1572272"/>
                  <a:pt x="2037219" y="1567224"/>
                  <a:pt x="2036136" y="1560368"/>
                </a:cubicBezTo>
                <a:cubicBezTo>
                  <a:pt x="2036065" y="1559942"/>
                  <a:pt x="2036477" y="1559611"/>
                  <a:pt x="2036866" y="1559836"/>
                </a:cubicBezTo>
                <a:close/>
                <a:moveTo>
                  <a:pt x="2020337" y="1543959"/>
                </a:moveTo>
                <a:cubicBezTo>
                  <a:pt x="2019302" y="1549373"/>
                  <a:pt x="2011615" y="1560320"/>
                  <a:pt x="2008661" y="1562590"/>
                </a:cubicBezTo>
                <a:cubicBezTo>
                  <a:pt x="2007789" y="1563276"/>
                  <a:pt x="2006659" y="1562283"/>
                  <a:pt x="2007024" y="1561301"/>
                </a:cubicBezTo>
                <a:cubicBezTo>
                  <a:pt x="2008236" y="1558062"/>
                  <a:pt x="2010814" y="1555249"/>
                  <a:pt x="2012733" y="1552376"/>
                </a:cubicBezTo>
                <a:cubicBezTo>
                  <a:pt x="2014805" y="1549279"/>
                  <a:pt x="2016806" y="1546158"/>
                  <a:pt x="2019220" y="1543309"/>
                </a:cubicBezTo>
                <a:cubicBezTo>
                  <a:pt x="2019690" y="1542753"/>
                  <a:pt x="2020456" y="1543356"/>
                  <a:pt x="2020337" y="1543959"/>
                </a:cubicBezTo>
                <a:close/>
                <a:moveTo>
                  <a:pt x="1966798" y="1492984"/>
                </a:moveTo>
                <a:cubicBezTo>
                  <a:pt x="1967069" y="1493137"/>
                  <a:pt x="1967128" y="1493622"/>
                  <a:pt x="1966763" y="1493717"/>
                </a:cubicBezTo>
                <a:cubicBezTo>
                  <a:pt x="1966622" y="1493752"/>
                  <a:pt x="1966481" y="1493752"/>
                  <a:pt x="1966339" y="1493788"/>
                </a:cubicBezTo>
                <a:cubicBezTo>
                  <a:pt x="1965092" y="1494071"/>
                  <a:pt x="1963785" y="1494166"/>
                  <a:pt x="1962443" y="1494048"/>
                </a:cubicBezTo>
                <a:cubicBezTo>
                  <a:pt x="1961171" y="1493953"/>
                  <a:pt x="1959888" y="1493658"/>
                  <a:pt x="1958617" y="1493279"/>
                </a:cubicBezTo>
                <a:cubicBezTo>
                  <a:pt x="1958429" y="1493220"/>
                  <a:pt x="1958240" y="1493185"/>
                  <a:pt x="1958052" y="1493114"/>
                </a:cubicBezTo>
                <a:cubicBezTo>
                  <a:pt x="1956439" y="1492582"/>
                  <a:pt x="1954850" y="1491884"/>
                  <a:pt x="1953402" y="1491069"/>
                </a:cubicBezTo>
                <a:cubicBezTo>
                  <a:pt x="1953214" y="1490974"/>
                  <a:pt x="1953049" y="1490856"/>
                  <a:pt x="1952872" y="1490761"/>
                </a:cubicBezTo>
                <a:cubicBezTo>
                  <a:pt x="1952449" y="1490501"/>
                  <a:pt x="1952025" y="1490253"/>
                  <a:pt x="1951624" y="1489981"/>
                </a:cubicBezTo>
                <a:cubicBezTo>
                  <a:pt x="1950918" y="1489520"/>
                  <a:pt x="1950259" y="1489047"/>
                  <a:pt x="1949659" y="1488562"/>
                </a:cubicBezTo>
                <a:cubicBezTo>
                  <a:pt x="1948681" y="1487782"/>
                  <a:pt x="1949270" y="1486482"/>
                  <a:pt x="1950224" y="1486092"/>
                </a:cubicBezTo>
                <a:cubicBezTo>
                  <a:pt x="1950600" y="1485938"/>
                  <a:pt x="1951036" y="1485902"/>
                  <a:pt x="1951448" y="1486139"/>
                </a:cubicBezTo>
                <a:cubicBezTo>
                  <a:pt x="1952025" y="1486458"/>
                  <a:pt x="1952637" y="1486777"/>
                  <a:pt x="1953225" y="1487085"/>
                </a:cubicBezTo>
                <a:cubicBezTo>
                  <a:pt x="1953602" y="1487274"/>
                  <a:pt x="1953955" y="1487463"/>
                  <a:pt x="1954332" y="1487652"/>
                </a:cubicBezTo>
                <a:cubicBezTo>
                  <a:pt x="1954791" y="1487877"/>
                  <a:pt x="1955250" y="1488101"/>
                  <a:pt x="1955721" y="1488314"/>
                </a:cubicBezTo>
                <a:cubicBezTo>
                  <a:pt x="1957475" y="1489165"/>
                  <a:pt x="1959206" y="1489922"/>
                  <a:pt x="1960771" y="1490584"/>
                </a:cubicBezTo>
                <a:cubicBezTo>
                  <a:pt x="1961007" y="1490690"/>
                  <a:pt x="1961277" y="1490797"/>
                  <a:pt x="1961513" y="1490903"/>
                </a:cubicBezTo>
                <a:cubicBezTo>
                  <a:pt x="1962184" y="1491175"/>
                  <a:pt x="1962808" y="1491435"/>
                  <a:pt x="1963385" y="1491660"/>
                </a:cubicBezTo>
                <a:cubicBezTo>
                  <a:pt x="1965386" y="1492464"/>
                  <a:pt x="1966740" y="1492960"/>
                  <a:pt x="1966798" y="1492984"/>
                </a:cubicBezTo>
                <a:close/>
                <a:moveTo>
                  <a:pt x="1221243" y="804344"/>
                </a:moveTo>
                <a:cubicBezTo>
                  <a:pt x="1221101" y="804464"/>
                  <a:pt x="1220984" y="804631"/>
                  <a:pt x="1220842" y="804741"/>
                </a:cubicBezTo>
                <a:lnTo>
                  <a:pt x="1220842" y="804743"/>
                </a:lnTo>
                <a:cubicBezTo>
                  <a:pt x="1220572" y="804944"/>
                  <a:pt x="1219665" y="805405"/>
                  <a:pt x="1218465" y="805976"/>
                </a:cubicBezTo>
                <a:cubicBezTo>
                  <a:pt x="1232991" y="822346"/>
                  <a:pt x="1236852" y="823357"/>
                  <a:pt x="1253380" y="839799"/>
                </a:cubicBezTo>
                <a:cubicBezTo>
                  <a:pt x="1252579" y="837709"/>
                  <a:pt x="1251979" y="835520"/>
                  <a:pt x="1251508" y="833292"/>
                </a:cubicBezTo>
                <a:cubicBezTo>
                  <a:pt x="1237688" y="823184"/>
                  <a:pt x="1229448" y="813961"/>
                  <a:pt x="1221243" y="804344"/>
                </a:cubicBezTo>
                <a:close/>
                <a:moveTo>
                  <a:pt x="1575563" y="1131287"/>
                </a:moveTo>
                <a:cubicBezTo>
                  <a:pt x="1574951" y="1131157"/>
                  <a:pt x="1574433" y="1130897"/>
                  <a:pt x="1573962" y="1130577"/>
                </a:cubicBezTo>
                <a:cubicBezTo>
                  <a:pt x="1569571" y="1136086"/>
                  <a:pt x="1562355" y="1145024"/>
                  <a:pt x="1549277" y="1160108"/>
                </a:cubicBezTo>
                <a:cubicBezTo>
                  <a:pt x="1536457" y="1174921"/>
                  <a:pt x="1521589" y="1188929"/>
                  <a:pt x="1511289" y="1205752"/>
                </a:cubicBezTo>
                <a:cubicBezTo>
                  <a:pt x="1512466" y="1205563"/>
                  <a:pt x="1513396" y="1206709"/>
                  <a:pt x="1513114" y="1207820"/>
                </a:cubicBezTo>
                <a:cubicBezTo>
                  <a:pt x="1513502" y="1207631"/>
                  <a:pt x="1513902" y="1207608"/>
                  <a:pt x="1514291" y="1207679"/>
                </a:cubicBezTo>
                <a:cubicBezTo>
                  <a:pt x="1516704" y="1206792"/>
                  <a:pt x="1519223" y="1206343"/>
                  <a:pt x="1520353" y="1208494"/>
                </a:cubicBezTo>
                <a:cubicBezTo>
                  <a:pt x="1521260" y="1210197"/>
                  <a:pt x="1520542" y="1211426"/>
                  <a:pt x="1520671" y="1213164"/>
                </a:cubicBezTo>
                <a:cubicBezTo>
                  <a:pt x="1520530" y="1211296"/>
                  <a:pt x="1527252" y="1213211"/>
                  <a:pt x="1525615" y="1216640"/>
                </a:cubicBezTo>
                <a:cubicBezTo>
                  <a:pt x="1523850" y="1220352"/>
                  <a:pt x="1522107" y="1224075"/>
                  <a:pt x="1520341" y="1227787"/>
                </a:cubicBezTo>
                <a:cubicBezTo>
                  <a:pt x="1521754" y="1226664"/>
                  <a:pt x="1524332" y="1228071"/>
                  <a:pt x="1523555" y="1230211"/>
                </a:cubicBezTo>
                <a:cubicBezTo>
                  <a:pt x="1523626" y="1230010"/>
                  <a:pt x="1530112" y="1225210"/>
                  <a:pt x="1530960" y="1224075"/>
                </a:cubicBezTo>
                <a:cubicBezTo>
                  <a:pt x="1533773" y="1220257"/>
                  <a:pt x="1536375" y="1216309"/>
                  <a:pt x="1539047" y="1212384"/>
                </a:cubicBezTo>
                <a:cubicBezTo>
                  <a:pt x="1547299" y="1200243"/>
                  <a:pt x="1553361" y="1198517"/>
                  <a:pt x="1558235" y="1192015"/>
                </a:cubicBezTo>
                <a:lnTo>
                  <a:pt x="1558247" y="1192027"/>
                </a:lnTo>
                <a:cubicBezTo>
                  <a:pt x="1557823" y="1190584"/>
                  <a:pt x="1559942" y="1187724"/>
                  <a:pt x="1562932" y="1184614"/>
                </a:cubicBezTo>
                <a:cubicBezTo>
                  <a:pt x="1562955" y="1184354"/>
                  <a:pt x="1562944" y="1184083"/>
                  <a:pt x="1562979" y="1183822"/>
                </a:cubicBezTo>
                <a:cubicBezTo>
                  <a:pt x="1562649" y="1183763"/>
                  <a:pt x="1562379" y="1183539"/>
                  <a:pt x="1562084" y="1183361"/>
                </a:cubicBezTo>
                <a:cubicBezTo>
                  <a:pt x="1561884" y="1183574"/>
                  <a:pt x="1561649" y="1183752"/>
                  <a:pt x="1561460" y="1183964"/>
                </a:cubicBezTo>
                <a:cubicBezTo>
                  <a:pt x="1560154" y="1185430"/>
                  <a:pt x="1558659" y="1187936"/>
                  <a:pt x="1556352" y="1187026"/>
                </a:cubicBezTo>
                <a:cubicBezTo>
                  <a:pt x="1553161" y="1185773"/>
                  <a:pt x="1555575" y="1182416"/>
                  <a:pt x="1557564" y="1182865"/>
                </a:cubicBezTo>
                <a:cubicBezTo>
                  <a:pt x="1557081" y="1182676"/>
                  <a:pt x="1558753" y="1180879"/>
                  <a:pt x="1560672" y="1178999"/>
                </a:cubicBezTo>
                <a:cubicBezTo>
                  <a:pt x="1560684" y="1175937"/>
                  <a:pt x="1561496" y="1172710"/>
                  <a:pt x="1562779" y="1169554"/>
                </a:cubicBezTo>
                <a:cubicBezTo>
                  <a:pt x="1561920" y="1167887"/>
                  <a:pt x="1562061" y="1165853"/>
                  <a:pt x="1561284" y="1164009"/>
                </a:cubicBezTo>
                <a:cubicBezTo>
                  <a:pt x="1557482" y="1162886"/>
                  <a:pt x="1556187" y="1159186"/>
                  <a:pt x="1557976" y="1158063"/>
                </a:cubicBezTo>
                <a:cubicBezTo>
                  <a:pt x="1551313" y="1154871"/>
                  <a:pt x="1569854" y="1151715"/>
                  <a:pt x="1562849" y="1159682"/>
                </a:cubicBezTo>
                <a:cubicBezTo>
                  <a:pt x="1562991" y="1159777"/>
                  <a:pt x="1563120" y="1159883"/>
                  <a:pt x="1563262" y="1160002"/>
                </a:cubicBezTo>
                <a:cubicBezTo>
                  <a:pt x="1564957" y="1160144"/>
                  <a:pt x="1566322" y="1160498"/>
                  <a:pt x="1567170" y="1161326"/>
                </a:cubicBezTo>
                <a:cubicBezTo>
                  <a:pt x="1568323" y="1159600"/>
                  <a:pt x="1569536" y="1157968"/>
                  <a:pt x="1570748" y="1156538"/>
                </a:cubicBezTo>
                <a:cubicBezTo>
                  <a:pt x="1570642" y="1156325"/>
                  <a:pt x="1570560" y="1156112"/>
                  <a:pt x="1570513" y="1155888"/>
                </a:cubicBezTo>
                <a:cubicBezTo>
                  <a:pt x="1569724" y="1151656"/>
                  <a:pt x="1570501" y="1147459"/>
                  <a:pt x="1572573" y="1143794"/>
                </a:cubicBezTo>
                <a:cubicBezTo>
                  <a:pt x="1572055" y="1143723"/>
                  <a:pt x="1571549" y="1143747"/>
                  <a:pt x="1571019" y="1143629"/>
                </a:cubicBezTo>
                <a:cubicBezTo>
                  <a:pt x="1569618" y="1143309"/>
                  <a:pt x="1568712" y="1142245"/>
                  <a:pt x="1568747" y="1140992"/>
                </a:cubicBezTo>
                <a:cubicBezTo>
                  <a:pt x="1567676" y="1140342"/>
                  <a:pt x="1568641" y="1137044"/>
                  <a:pt x="1572149" y="1135342"/>
                </a:cubicBezTo>
                <a:cubicBezTo>
                  <a:pt x="1573232" y="1133935"/>
                  <a:pt x="1574374" y="1132587"/>
                  <a:pt x="1575563" y="1131287"/>
                </a:cubicBezTo>
                <a:close/>
                <a:moveTo>
                  <a:pt x="2003540" y="1524773"/>
                </a:moveTo>
                <a:cubicBezTo>
                  <a:pt x="2001821" y="1528343"/>
                  <a:pt x="1999608" y="1531925"/>
                  <a:pt x="1996783" y="1534608"/>
                </a:cubicBezTo>
                <a:cubicBezTo>
                  <a:pt x="1996889" y="1535459"/>
                  <a:pt x="1996971" y="1536322"/>
                  <a:pt x="1997041" y="1537185"/>
                </a:cubicBezTo>
                <a:cubicBezTo>
                  <a:pt x="1998808" y="1534975"/>
                  <a:pt x="2001103" y="1533060"/>
                  <a:pt x="2003410" y="1531357"/>
                </a:cubicBezTo>
                <a:cubicBezTo>
                  <a:pt x="2002304" y="1529844"/>
                  <a:pt x="2002351" y="1527385"/>
                  <a:pt x="2003540" y="1524773"/>
                </a:cubicBezTo>
                <a:close/>
                <a:moveTo>
                  <a:pt x="1979971" y="1502937"/>
                </a:moveTo>
                <a:cubicBezTo>
                  <a:pt x="1980666" y="1503517"/>
                  <a:pt x="1980489" y="1504013"/>
                  <a:pt x="1979912" y="1504474"/>
                </a:cubicBezTo>
                <a:cubicBezTo>
                  <a:pt x="1978794" y="1505361"/>
                  <a:pt x="1976098" y="1506058"/>
                  <a:pt x="1974603" y="1506626"/>
                </a:cubicBezTo>
                <a:cubicBezTo>
                  <a:pt x="1974497" y="1506661"/>
                  <a:pt x="1974356" y="1506708"/>
                  <a:pt x="1974274" y="1506744"/>
                </a:cubicBezTo>
                <a:cubicBezTo>
                  <a:pt x="1971931" y="1507737"/>
                  <a:pt x="1969788" y="1509357"/>
                  <a:pt x="1967363" y="1510054"/>
                </a:cubicBezTo>
                <a:cubicBezTo>
                  <a:pt x="1966539" y="1510290"/>
                  <a:pt x="1966033" y="1509179"/>
                  <a:pt x="1966457" y="1508576"/>
                </a:cubicBezTo>
                <a:cubicBezTo>
                  <a:pt x="1967152" y="1507583"/>
                  <a:pt x="1968859" y="1506271"/>
                  <a:pt x="1970860" y="1505112"/>
                </a:cubicBezTo>
                <a:cubicBezTo>
                  <a:pt x="1973732" y="1503446"/>
                  <a:pt x="1977158" y="1502157"/>
                  <a:pt x="1979088" y="1502606"/>
                </a:cubicBezTo>
                <a:cubicBezTo>
                  <a:pt x="1979406" y="1502689"/>
                  <a:pt x="1979747" y="1502748"/>
                  <a:pt x="1979971" y="1502937"/>
                </a:cubicBezTo>
                <a:close/>
                <a:moveTo>
                  <a:pt x="1596788" y="1148641"/>
                </a:moveTo>
                <a:cubicBezTo>
                  <a:pt x="1594315" y="1149492"/>
                  <a:pt x="1591585" y="1149705"/>
                  <a:pt x="1589089" y="1150544"/>
                </a:cubicBezTo>
                <a:cubicBezTo>
                  <a:pt x="1586947" y="1151265"/>
                  <a:pt x="1585087" y="1152483"/>
                  <a:pt x="1583486" y="1154055"/>
                </a:cubicBezTo>
                <a:cubicBezTo>
                  <a:pt x="1582414" y="1155119"/>
                  <a:pt x="1581826" y="1156337"/>
                  <a:pt x="1580813" y="1157212"/>
                </a:cubicBezTo>
                <a:cubicBezTo>
                  <a:pt x="1580931" y="1157543"/>
                  <a:pt x="1581002" y="1157897"/>
                  <a:pt x="1580931" y="1158347"/>
                </a:cubicBezTo>
                <a:cubicBezTo>
                  <a:pt x="1580872" y="1158725"/>
                  <a:pt x="1580919" y="1159091"/>
                  <a:pt x="1580872" y="1159470"/>
                </a:cubicBezTo>
                <a:cubicBezTo>
                  <a:pt x="1580672" y="1161290"/>
                  <a:pt x="1580696" y="1163075"/>
                  <a:pt x="1580896" y="1164849"/>
                </a:cubicBezTo>
                <a:cubicBezTo>
                  <a:pt x="1581049" y="1166066"/>
                  <a:pt x="1581178" y="1167296"/>
                  <a:pt x="1581520" y="1168502"/>
                </a:cubicBezTo>
                <a:cubicBezTo>
                  <a:pt x="1581531" y="1168502"/>
                  <a:pt x="1581531" y="1168502"/>
                  <a:pt x="1581531" y="1168502"/>
                </a:cubicBezTo>
                <a:cubicBezTo>
                  <a:pt x="1582426" y="1168135"/>
                  <a:pt x="1583297" y="1167733"/>
                  <a:pt x="1584204" y="1167402"/>
                </a:cubicBezTo>
                <a:cubicBezTo>
                  <a:pt x="1584722" y="1167213"/>
                  <a:pt x="1585204" y="1167225"/>
                  <a:pt x="1585652" y="1167319"/>
                </a:cubicBezTo>
                <a:cubicBezTo>
                  <a:pt x="1586005" y="1166563"/>
                  <a:pt x="1586429" y="1165818"/>
                  <a:pt x="1586864" y="1165120"/>
                </a:cubicBezTo>
                <a:cubicBezTo>
                  <a:pt x="1587382" y="1164293"/>
                  <a:pt x="1587912" y="1163513"/>
                  <a:pt x="1588371" y="1162851"/>
                </a:cubicBezTo>
                <a:cubicBezTo>
                  <a:pt x="1588512" y="1162650"/>
                  <a:pt x="1588724" y="1162425"/>
                  <a:pt x="1588877" y="1162224"/>
                </a:cubicBezTo>
                <a:cubicBezTo>
                  <a:pt x="1589819" y="1161018"/>
                  <a:pt x="1591043" y="1159777"/>
                  <a:pt x="1592444" y="1158654"/>
                </a:cubicBezTo>
                <a:cubicBezTo>
                  <a:pt x="1593668" y="1157685"/>
                  <a:pt x="1594975" y="1156810"/>
                  <a:pt x="1596293" y="1156254"/>
                </a:cubicBezTo>
                <a:cubicBezTo>
                  <a:pt x="1596352" y="1153713"/>
                  <a:pt x="1596540" y="1151171"/>
                  <a:pt x="1596788" y="1148641"/>
                </a:cubicBezTo>
                <a:close/>
                <a:moveTo>
                  <a:pt x="1143878" y="730358"/>
                </a:moveTo>
                <a:cubicBezTo>
                  <a:pt x="1139099" y="730097"/>
                  <a:pt x="1134296" y="730291"/>
                  <a:pt x="1128904" y="730846"/>
                </a:cubicBezTo>
                <a:cubicBezTo>
                  <a:pt x="1120617" y="731702"/>
                  <a:pt x="1112506" y="728894"/>
                  <a:pt x="1104254" y="728719"/>
                </a:cubicBezTo>
                <a:cubicBezTo>
                  <a:pt x="1103783" y="728994"/>
                  <a:pt x="1103301" y="729224"/>
                  <a:pt x="1102818" y="729471"/>
                </a:cubicBezTo>
                <a:cubicBezTo>
                  <a:pt x="1120641" y="734204"/>
                  <a:pt x="1134072" y="731216"/>
                  <a:pt x="1143878" y="730358"/>
                </a:cubicBezTo>
                <a:close/>
                <a:moveTo>
                  <a:pt x="1275605" y="850787"/>
                </a:moveTo>
                <a:cubicBezTo>
                  <a:pt x="1274310" y="848170"/>
                  <a:pt x="1268542" y="845655"/>
                  <a:pt x="1267365" y="843910"/>
                </a:cubicBezTo>
                <a:cubicBezTo>
                  <a:pt x="1266494" y="847469"/>
                  <a:pt x="1265611" y="850053"/>
                  <a:pt x="1268671" y="852868"/>
                </a:cubicBezTo>
                <a:cubicBezTo>
                  <a:pt x="1270425" y="854484"/>
                  <a:pt x="1271603" y="855045"/>
                  <a:pt x="1272674" y="854778"/>
                </a:cubicBezTo>
                <a:cubicBezTo>
                  <a:pt x="1272803" y="854745"/>
                  <a:pt x="1272945" y="854748"/>
                  <a:pt x="1273074" y="854687"/>
                </a:cubicBezTo>
                <a:cubicBezTo>
                  <a:pt x="1275793" y="853416"/>
                  <a:pt x="1276241" y="852090"/>
                  <a:pt x="1275605" y="850787"/>
                </a:cubicBezTo>
                <a:close/>
                <a:moveTo>
                  <a:pt x="1898853" y="1424134"/>
                </a:moveTo>
                <a:cubicBezTo>
                  <a:pt x="1899960" y="1424347"/>
                  <a:pt x="1899783" y="1425919"/>
                  <a:pt x="1898829" y="1426203"/>
                </a:cubicBezTo>
                <a:cubicBezTo>
                  <a:pt x="1896181" y="1426995"/>
                  <a:pt x="1893096" y="1425186"/>
                  <a:pt x="1890860" y="1423850"/>
                </a:cubicBezTo>
                <a:cubicBezTo>
                  <a:pt x="1888400" y="1422384"/>
                  <a:pt x="1885433" y="1420753"/>
                  <a:pt x="1884126" y="1418117"/>
                </a:cubicBezTo>
                <a:cubicBezTo>
                  <a:pt x="1883585" y="1417029"/>
                  <a:pt x="1884950" y="1416308"/>
                  <a:pt x="1885810" y="1416615"/>
                </a:cubicBezTo>
                <a:cubicBezTo>
                  <a:pt x="1887999" y="1417407"/>
                  <a:pt x="1889753" y="1419370"/>
                  <a:pt x="1891743" y="1420599"/>
                </a:cubicBezTo>
                <a:cubicBezTo>
                  <a:pt x="1893897" y="1421923"/>
                  <a:pt x="1896345" y="1423649"/>
                  <a:pt x="1898853" y="1424134"/>
                </a:cubicBezTo>
                <a:close/>
                <a:moveTo>
                  <a:pt x="2037842" y="1552199"/>
                </a:moveTo>
                <a:cubicBezTo>
                  <a:pt x="2040349" y="1553866"/>
                  <a:pt x="2040679" y="1556065"/>
                  <a:pt x="2042868" y="1558193"/>
                </a:cubicBezTo>
                <a:cubicBezTo>
                  <a:pt x="2046612" y="1561834"/>
                  <a:pt x="2051827" y="1568525"/>
                  <a:pt x="2054205" y="1573585"/>
                </a:cubicBezTo>
                <a:cubicBezTo>
                  <a:pt x="2055017" y="1575322"/>
                  <a:pt x="2052392" y="1576753"/>
                  <a:pt x="2051591" y="1575003"/>
                </a:cubicBezTo>
                <a:cubicBezTo>
                  <a:pt x="2049213" y="1569896"/>
                  <a:pt x="2045564" y="1565711"/>
                  <a:pt x="2042586" y="1560971"/>
                </a:cubicBezTo>
                <a:cubicBezTo>
                  <a:pt x="2040797" y="1558122"/>
                  <a:pt x="2038230" y="1555923"/>
                  <a:pt x="2037194" y="1552696"/>
                </a:cubicBezTo>
                <a:cubicBezTo>
                  <a:pt x="2037065" y="1552294"/>
                  <a:pt x="2037477" y="1551963"/>
                  <a:pt x="2037842" y="1552199"/>
                </a:cubicBezTo>
                <a:close/>
                <a:moveTo>
                  <a:pt x="1111223" y="696890"/>
                </a:moveTo>
                <a:cubicBezTo>
                  <a:pt x="1097650" y="689956"/>
                  <a:pt x="1081299" y="683419"/>
                  <a:pt x="1076461" y="667336"/>
                </a:cubicBezTo>
                <a:lnTo>
                  <a:pt x="1076461" y="667335"/>
                </a:lnTo>
                <a:cubicBezTo>
                  <a:pt x="1073071" y="663822"/>
                  <a:pt x="1071293" y="669884"/>
                  <a:pt x="1066690" y="666095"/>
                </a:cubicBezTo>
                <a:cubicBezTo>
                  <a:pt x="1067067" y="690308"/>
                  <a:pt x="1078803" y="696255"/>
                  <a:pt x="1089280" y="700728"/>
                </a:cubicBezTo>
                <a:cubicBezTo>
                  <a:pt x="1083112" y="696346"/>
                  <a:pt x="1077838" y="690982"/>
                  <a:pt x="1074907" y="684646"/>
                </a:cubicBezTo>
                <a:cubicBezTo>
                  <a:pt x="1074001" y="682681"/>
                  <a:pt x="1077155" y="681135"/>
                  <a:pt x="1078262" y="682960"/>
                </a:cubicBezTo>
                <a:cubicBezTo>
                  <a:pt x="1081829" y="688855"/>
                  <a:pt x="1086620" y="692864"/>
                  <a:pt x="1091835" y="696279"/>
                </a:cubicBezTo>
                <a:cubicBezTo>
                  <a:pt x="1090681" y="695534"/>
                  <a:pt x="1086714" y="690041"/>
                  <a:pt x="1087291" y="688646"/>
                </a:cubicBezTo>
                <a:cubicBezTo>
                  <a:pt x="1088679" y="685285"/>
                  <a:pt x="1094554" y="690550"/>
                  <a:pt x="1096167" y="691504"/>
                </a:cubicBezTo>
                <a:cubicBezTo>
                  <a:pt x="1100923" y="694316"/>
                  <a:pt x="1106526" y="694490"/>
                  <a:pt x="1111223" y="696890"/>
                </a:cubicBezTo>
                <a:close/>
                <a:moveTo>
                  <a:pt x="1690597" y="1231487"/>
                </a:moveTo>
                <a:cubicBezTo>
                  <a:pt x="1691881" y="1233284"/>
                  <a:pt x="1691445" y="1235614"/>
                  <a:pt x="1691257" y="1237718"/>
                </a:cubicBezTo>
                <a:cubicBezTo>
                  <a:pt x="1691080" y="1239752"/>
                  <a:pt x="1687937" y="1239396"/>
                  <a:pt x="1688137" y="1237376"/>
                </a:cubicBezTo>
                <a:cubicBezTo>
                  <a:pt x="1688326" y="1235294"/>
                  <a:pt x="1688337" y="1232953"/>
                  <a:pt x="1689879" y="1231441"/>
                </a:cubicBezTo>
                <a:cubicBezTo>
                  <a:pt x="1690103" y="1231227"/>
                  <a:pt x="1690421" y="1231228"/>
                  <a:pt x="1690597" y="1231487"/>
                </a:cubicBezTo>
                <a:close/>
                <a:moveTo>
                  <a:pt x="1442659" y="1001027"/>
                </a:moveTo>
                <a:cubicBezTo>
                  <a:pt x="1441317" y="1000907"/>
                  <a:pt x="1439857" y="1000407"/>
                  <a:pt x="1438103" y="999269"/>
                </a:cubicBezTo>
                <a:cubicBezTo>
                  <a:pt x="1437927" y="999206"/>
                  <a:pt x="1437797" y="999097"/>
                  <a:pt x="1437633" y="999023"/>
                </a:cubicBezTo>
                <a:cubicBezTo>
                  <a:pt x="1437962" y="1001724"/>
                  <a:pt x="1438374" y="1004768"/>
                  <a:pt x="1437409" y="1007078"/>
                </a:cubicBezTo>
                <a:lnTo>
                  <a:pt x="1437409" y="1007079"/>
                </a:lnTo>
                <a:cubicBezTo>
                  <a:pt x="1438303" y="1011305"/>
                  <a:pt x="1440517" y="1024261"/>
                  <a:pt x="1440328" y="1032093"/>
                </a:cubicBezTo>
                <a:cubicBezTo>
                  <a:pt x="1440834" y="1032311"/>
                  <a:pt x="1441305" y="1032532"/>
                  <a:pt x="1441776" y="1032757"/>
                </a:cubicBezTo>
                <a:cubicBezTo>
                  <a:pt x="1441129" y="1031918"/>
                  <a:pt x="1440634" y="1030413"/>
                  <a:pt x="1440893" y="1028326"/>
                </a:cubicBezTo>
                <a:cubicBezTo>
                  <a:pt x="1441388" y="1024401"/>
                  <a:pt x="1439952" y="1020145"/>
                  <a:pt x="1439975" y="1016166"/>
                </a:cubicBezTo>
                <a:cubicBezTo>
                  <a:pt x="1440010" y="1011787"/>
                  <a:pt x="1440623" y="1005650"/>
                  <a:pt x="1442659" y="1001027"/>
                </a:cubicBezTo>
                <a:close/>
                <a:moveTo>
                  <a:pt x="1386084" y="948445"/>
                </a:moveTo>
                <a:cubicBezTo>
                  <a:pt x="1386143" y="967439"/>
                  <a:pt x="1386378" y="958803"/>
                  <a:pt x="1387732" y="968450"/>
                </a:cubicBezTo>
                <a:cubicBezTo>
                  <a:pt x="1389015" y="963508"/>
                  <a:pt x="1391169" y="959113"/>
                  <a:pt x="1389497" y="954025"/>
                </a:cubicBezTo>
                <a:cubicBezTo>
                  <a:pt x="1388732" y="951681"/>
                  <a:pt x="1386084" y="948445"/>
                  <a:pt x="1386084" y="948445"/>
                </a:cubicBezTo>
                <a:close/>
                <a:moveTo>
                  <a:pt x="1990520" y="1504178"/>
                </a:moveTo>
                <a:cubicBezTo>
                  <a:pt x="1991979" y="1503765"/>
                  <a:pt x="1993109" y="1505822"/>
                  <a:pt x="1991708" y="1506649"/>
                </a:cubicBezTo>
                <a:cubicBezTo>
                  <a:pt x="1970872" y="1518932"/>
                  <a:pt x="1975440" y="1508529"/>
                  <a:pt x="1990520" y="1504178"/>
                </a:cubicBezTo>
                <a:close/>
                <a:moveTo>
                  <a:pt x="1927729" y="1445850"/>
                </a:moveTo>
                <a:cubicBezTo>
                  <a:pt x="1928565" y="1445590"/>
                  <a:pt x="1929495" y="1446406"/>
                  <a:pt x="1929224" y="1447292"/>
                </a:cubicBezTo>
                <a:cubicBezTo>
                  <a:pt x="1928153" y="1450863"/>
                  <a:pt x="1921925" y="1453582"/>
                  <a:pt x="1918488" y="1452860"/>
                </a:cubicBezTo>
                <a:cubicBezTo>
                  <a:pt x="1917405" y="1452624"/>
                  <a:pt x="1917064" y="1451217"/>
                  <a:pt x="1918135" y="1450673"/>
                </a:cubicBezTo>
                <a:cubicBezTo>
                  <a:pt x="1919971" y="1449740"/>
                  <a:pt x="1921984" y="1449420"/>
                  <a:pt x="1923762" y="1448333"/>
                </a:cubicBezTo>
                <a:cubicBezTo>
                  <a:pt x="1925139" y="1447481"/>
                  <a:pt x="1926175" y="1446311"/>
                  <a:pt x="1927729" y="1445850"/>
                </a:cubicBezTo>
                <a:close/>
                <a:moveTo>
                  <a:pt x="2055994" y="1564067"/>
                </a:moveTo>
                <a:cubicBezTo>
                  <a:pt x="2057419" y="1564694"/>
                  <a:pt x="2057925" y="1565510"/>
                  <a:pt x="2058843" y="1566798"/>
                </a:cubicBezTo>
                <a:cubicBezTo>
                  <a:pt x="2059926" y="1568347"/>
                  <a:pt x="2057230" y="1569896"/>
                  <a:pt x="2056230" y="1568217"/>
                </a:cubicBezTo>
                <a:cubicBezTo>
                  <a:pt x="2055465" y="1566952"/>
                  <a:pt x="2054982" y="1566219"/>
                  <a:pt x="2054970" y="1564765"/>
                </a:cubicBezTo>
                <a:cubicBezTo>
                  <a:pt x="2054958" y="1564221"/>
                  <a:pt x="2055476" y="1563831"/>
                  <a:pt x="2055994" y="1564067"/>
                </a:cubicBezTo>
                <a:close/>
                <a:moveTo>
                  <a:pt x="1400528" y="958525"/>
                </a:moveTo>
                <a:cubicBezTo>
                  <a:pt x="1392829" y="961019"/>
                  <a:pt x="1394277" y="964388"/>
                  <a:pt x="1389297" y="980411"/>
                </a:cubicBezTo>
                <a:cubicBezTo>
                  <a:pt x="1397585" y="973490"/>
                  <a:pt x="1397667" y="966542"/>
                  <a:pt x="1400528" y="958525"/>
                </a:cubicBezTo>
                <a:close/>
                <a:moveTo>
                  <a:pt x="1686194" y="1221948"/>
                </a:moveTo>
                <a:cubicBezTo>
                  <a:pt x="1687795" y="1225932"/>
                  <a:pt x="1685818" y="1232611"/>
                  <a:pt x="1684287" y="1236394"/>
                </a:cubicBezTo>
                <a:cubicBezTo>
                  <a:pt x="1683546" y="1238227"/>
                  <a:pt x="1680815" y="1237116"/>
                  <a:pt x="1681121" y="1235295"/>
                </a:cubicBezTo>
                <a:cubicBezTo>
                  <a:pt x="1681568" y="1232706"/>
                  <a:pt x="1682368" y="1230176"/>
                  <a:pt x="1682910" y="1227599"/>
                </a:cubicBezTo>
                <a:cubicBezTo>
                  <a:pt x="1683357" y="1225518"/>
                  <a:pt x="1683558" y="1223461"/>
                  <a:pt x="1684805" y="1221712"/>
                </a:cubicBezTo>
                <a:cubicBezTo>
                  <a:pt x="1685170" y="1221180"/>
                  <a:pt x="1685983" y="1221416"/>
                  <a:pt x="1686194" y="1221948"/>
                </a:cubicBezTo>
                <a:close/>
                <a:moveTo>
                  <a:pt x="1899335" y="1418565"/>
                </a:moveTo>
                <a:cubicBezTo>
                  <a:pt x="1900065" y="1419309"/>
                  <a:pt x="1899370" y="1420728"/>
                  <a:pt x="1898311" y="1420397"/>
                </a:cubicBezTo>
                <a:cubicBezTo>
                  <a:pt x="1895722" y="1419559"/>
                  <a:pt x="1893473" y="1417950"/>
                  <a:pt x="1891531" y="1416048"/>
                </a:cubicBezTo>
                <a:lnTo>
                  <a:pt x="1891531" y="1416035"/>
                </a:lnTo>
                <a:cubicBezTo>
                  <a:pt x="1889907" y="1414440"/>
                  <a:pt x="1887905" y="1412843"/>
                  <a:pt x="1887728" y="1410467"/>
                </a:cubicBezTo>
                <a:cubicBezTo>
                  <a:pt x="1887682" y="1409734"/>
                  <a:pt x="1888553" y="1409060"/>
                  <a:pt x="1889236" y="1409320"/>
                </a:cubicBezTo>
                <a:cubicBezTo>
                  <a:pt x="1891225" y="1410078"/>
                  <a:pt x="1892190" y="1412004"/>
                  <a:pt x="1893684" y="1413469"/>
                </a:cubicBezTo>
                <a:cubicBezTo>
                  <a:pt x="1895509" y="1415254"/>
                  <a:pt x="1897557" y="1416756"/>
                  <a:pt x="1899335" y="1418565"/>
                </a:cubicBezTo>
                <a:close/>
                <a:moveTo>
                  <a:pt x="1973226" y="1485867"/>
                </a:moveTo>
                <a:cubicBezTo>
                  <a:pt x="1973662" y="1486459"/>
                  <a:pt x="1973297" y="1487215"/>
                  <a:pt x="1972614" y="1487357"/>
                </a:cubicBezTo>
                <a:cubicBezTo>
                  <a:pt x="1972037" y="1487487"/>
                  <a:pt x="1971225" y="1487392"/>
                  <a:pt x="1970271" y="1487168"/>
                </a:cubicBezTo>
                <a:cubicBezTo>
                  <a:pt x="1969377" y="1486955"/>
                  <a:pt x="1968341" y="1486612"/>
                  <a:pt x="1967234" y="1486151"/>
                </a:cubicBezTo>
                <a:cubicBezTo>
                  <a:pt x="1966716" y="1485950"/>
                  <a:pt x="1966186" y="1485714"/>
                  <a:pt x="1965657" y="1485466"/>
                </a:cubicBezTo>
                <a:cubicBezTo>
                  <a:pt x="1965421" y="1485359"/>
                  <a:pt x="1965198" y="1485253"/>
                  <a:pt x="1964962" y="1485135"/>
                </a:cubicBezTo>
                <a:cubicBezTo>
                  <a:pt x="1964162" y="1484744"/>
                  <a:pt x="1963349" y="1484319"/>
                  <a:pt x="1962549" y="1483858"/>
                </a:cubicBezTo>
                <a:cubicBezTo>
                  <a:pt x="1962090" y="1483598"/>
                  <a:pt x="1961643" y="1483326"/>
                  <a:pt x="1961183" y="1483054"/>
                </a:cubicBezTo>
                <a:cubicBezTo>
                  <a:pt x="1960877" y="1482865"/>
                  <a:pt x="1960571" y="1482676"/>
                  <a:pt x="1960277" y="1482487"/>
                </a:cubicBezTo>
                <a:cubicBezTo>
                  <a:pt x="1959865" y="1482226"/>
                  <a:pt x="1959476" y="1481966"/>
                  <a:pt x="1959088" y="1481694"/>
                </a:cubicBezTo>
                <a:cubicBezTo>
                  <a:pt x="1958288" y="1481139"/>
                  <a:pt x="1957534" y="1480559"/>
                  <a:pt x="1956863" y="1479992"/>
                </a:cubicBezTo>
                <a:cubicBezTo>
                  <a:pt x="1956793" y="1479933"/>
                  <a:pt x="1956710" y="1479874"/>
                  <a:pt x="1956640" y="1479815"/>
                </a:cubicBezTo>
                <a:cubicBezTo>
                  <a:pt x="1955309" y="1478668"/>
                  <a:pt x="1954367" y="1477569"/>
                  <a:pt x="1953991" y="1476623"/>
                </a:cubicBezTo>
                <a:cubicBezTo>
                  <a:pt x="1953944" y="1476481"/>
                  <a:pt x="1953861" y="1476339"/>
                  <a:pt x="1953826" y="1476197"/>
                </a:cubicBezTo>
                <a:cubicBezTo>
                  <a:pt x="1953779" y="1475937"/>
                  <a:pt x="1954014" y="1475630"/>
                  <a:pt x="1954309" y="1475748"/>
                </a:cubicBezTo>
                <a:cubicBezTo>
                  <a:pt x="1954320" y="1475760"/>
                  <a:pt x="1954332" y="1475736"/>
                  <a:pt x="1954356" y="1475736"/>
                </a:cubicBezTo>
                <a:cubicBezTo>
                  <a:pt x="1955721" y="1476587"/>
                  <a:pt x="1957157" y="1477403"/>
                  <a:pt x="1958594" y="1478207"/>
                </a:cubicBezTo>
                <a:cubicBezTo>
                  <a:pt x="1959959" y="1478975"/>
                  <a:pt x="1961325" y="1479673"/>
                  <a:pt x="1962714" y="1480359"/>
                </a:cubicBezTo>
                <a:cubicBezTo>
                  <a:pt x="1963114" y="1480559"/>
                  <a:pt x="1963514" y="1480772"/>
                  <a:pt x="1963914" y="1480961"/>
                </a:cubicBezTo>
                <a:cubicBezTo>
                  <a:pt x="1964362" y="1481174"/>
                  <a:pt x="1964809" y="1481422"/>
                  <a:pt x="1965256" y="1481635"/>
                </a:cubicBezTo>
                <a:cubicBezTo>
                  <a:pt x="1966033" y="1481990"/>
                  <a:pt x="1966916" y="1482309"/>
                  <a:pt x="1967811" y="1482640"/>
                </a:cubicBezTo>
                <a:cubicBezTo>
                  <a:pt x="1968635" y="1482947"/>
                  <a:pt x="1969447" y="1483290"/>
                  <a:pt x="1970224" y="1483669"/>
                </a:cubicBezTo>
                <a:cubicBezTo>
                  <a:pt x="1970554" y="1483822"/>
                  <a:pt x="1970883" y="1483988"/>
                  <a:pt x="1971189" y="1484165"/>
                </a:cubicBezTo>
                <a:cubicBezTo>
                  <a:pt x="1971978" y="1484626"/>
                  <a:pt x="1972696" y="1485158"/>
                  <a:pt x="1973226" y="1485867"/>
                </a:cubicBezTo>
                <a:close/>
                <a:moveTo>
                  <a:pt x="1175321" y="749517"/>
                </a:moveTo>
                <a:cubicBezTo>
                  <a:pt x="1173708" y="765364"/>
                  <a:pt x="1169423" y="780934"/>
                  <a:pt x="1167763" y="796738"/>
                </a:cubicBezTo>
                <a:cubicBezTo>
                  <a:pt x="1167598" y="798261"/>
                  <a:pt x="1165067" y="798213"/>
                  <a:pt x="1165067" y="796660"/>
                </a:cubicBezTo>
                <a:cubicBezTo>
                  <a:pt x="1165044" y="783473"/>
                  <a:pt x="1168858" y="770885"/>
                  <a:pt x="1169105" y="757759"/>
                </a:cubicBezTo>
                <a:cubicBezTo>
                  <a:pt x="1169188" y="753331"/>
                  <a:pt x="1168999" y="748795"/>
                  <a:pt x="1169246" y="744340"/>
                </a:cubicBezTo>
                <a:cubicBezTo>
                  <a:pt x="1164832" y="761268"/>
                  <a:pt x="1160841" y="794988"/>
                  <a:pt x="1156745" y="791501"/>
                </a:cubicBezTo>
                <a:cubicBezTo>
                  <a:pt x="1155061" y="790066"/>
                  <a:pt x="1158134" y="782963"/>
                  <a:pt x="1158393" y="780938"/>
                </a:cubicBezTo>
                <a:cubicBezTo>
                  <a:pt x="1160947" y="760131"/>
                  <a:pt x="1160712" y="763809"/>
                  <a:pt x="1161159" y="755532"/>
                </a:cubicBezTo>
                <a:cubicBezTo>
                  <a:pt x="1158098" y="763000"/>
                  <a:pt x="1154214" y="770854"/>
                  <a:pt x="1151471" y="792228"/>
                </a:cubicBezTo>
                <a:cubicBezTo>
                  <a:pt x="1150600" y="799075"/>
                  <a:pt x="1146692" y="798979"/>
                  <a:pt x="1148893" y="786258"/>
                </a:cubicBezTo>
                <a:cubicBezTo>
                  <a:pt x="1143490" y="797178"/>
                  <a:pt x="1141194" y="799021"/>
                  <a:pt x="1137686" y="802011"/>
                </a:cubicBezTo>
                <a:cubicBezTo>
                  <a:pt x="1136721" y="806160"/>
                  <a:pt x="1138169" y="810824"/>
                  <a:pt x="1142454" y="812768"/>
                </a:cubicBezTo>
                <a:cubicBezTo>
                  <a:pt x="1153590" y="817821"/>
                  <a:pt x="1160135" y="802939"/>
                  <a:pt x="1171236" y="804564"/>
                </a:cubicBezTo>
                <a:cubicBezTo>
                  <a:pt x="1171389" y="801142"/>
                  <a:pt x="1172260" y="797691"/>
                  <a:pt x="1174202" y="795679"/>
                </a:cubicBezTo>
                <a:cubicBezTo>
                  <a:pt x="1180077" y="780937"/>
                  <a:pt x="1180724" y="772296"/>
                  <a:pt x="1179511" y="764919"/>
                </a:cubicBezTo>
                <a:cubicBezTo>
                  <a:pt x="1178876" y="761059"/>
                  <a:pt x="1177746" y="757528"/>
                  <a:pt x="1176545" y="753675"/>
                </a:cubicBezTo>
                <a:cubicBezTo>
                  <a:pt x="1176133" y="752337"/>
                  <a:pt x="1175721" y="750967"/>
                  <a:pt x="1175321" y="749517"/>
                </a:cubicBezTo>
                <a:close/>
                <a:moveTo>
                  <a:pt x="1673351" y="1208565"/>
                </a:moveTo>
                <a:cubicBezTo>
                  <a:pt x="1674187" y="1209558"/>
                  <a:pt x="1674281" y="1210976"/>
                  <a:pt x="1674045" y="1212489"/>
                </a:cubicBezTo>
                <a:cubicBezTo>
                  <a:pt x="1673669" y="1214877"/>
                  <a:pt x="1672445" y="1217514"/>
                  <a:pt x="1671915" y="1219121"/>
                </a:cubicBezTo>
                <a:cubicBezTo>
                  <a:pt x="1671809" y="1219452"/>
                  <a:pt x="1671621" y="1219689"/>
                  <a:pt x="1671409" y="1219866"/>
                </a:cubicBezTo>
                <a:cubicBezTo>
                  <a:pt x="1670502" y="1220658"/>
                  <a:pt x="1668937" y="1220138"/>
                  <a:pt x="1668583" y="1218980"/>
                </a:cubicBezTo>
                <a:cubicBezTo>
                  <a:pt x="1668489" y="1218660"/>
                  <a:pt x="1668454" y="1218317"/>
                  <a:pt x="1668583" y="1217916"/>
                </a:cubicBezTo>
                <a:cubicBezTo>
                  <a:pt x="1669196" y="1216083"/>
                  <a:pt x="1669796" y="1214168"/>
                  <a:pt x="1670561" y="1212348"/>
                </a:cubicBezTo>
                <a:cubicBezTo>
                  <a:pt x="1671138" y="1210988"/>
                  <a:pt x="1671797" y="1209676"/>
                  <a:pt x="1672656" y="1208505"/>
                </a:cubicBezTo>
                <a:cubicBezTo>
                  <a:pt x="1672845" y="1208245"/>
                  <a:pt x="1673186" y="1208364"/>
                  <a:pt x="1673351" y="1208565"/>
                </a:cubicBezTo>
                <a:close/>
                <a:moveTo>
                  <a:pt x="1679461" y="1214145"/>
                </a:moveTo>
                <a:cubicBezTo>
                  <a:pt x="1680003" y="1215516"/>
                  <a:pt x="1680015" y="1217041"/>
                  <a:pt x="1679850" y="1218590"/>
                </a:cubicBezTo>
                <a:cubicBezTo>
                  <a:pt x="1679614" y="1220765"/>
                  <a:pt x="1678955" y="1222976"/>
                  <a:pt x="1678355" y="1224891"/>
                </a:cubicBezTo>
                <a:cubicBezTo>
                  <a:pt x="1678178" y="1225470"/>
                  <a:pt x="1677578" y="1225907"/>
                  <a:pt x="1677001" y="1225990"/>
                </a:cubicBezTo>
                <a:cubicBezTo>
                  <a:pt x="1674211" y="1226428"/>
                  <a:pt x="1675071" y="1221486"/>
                  <a:pt x="1676460" y="1217691"/>
                </a:cubicBezTo>
                <a:cubicBezTo>
                  <a:pt x="1677037" y="1216154"/>
                  <a:pt x="1677672" y="1214783"/>
                  <a:pt x="1678214" y="1214062"/>
                </a:cubicBezTo>
                <a:cubicBezTo>
                  <a:pt x="1678308" y="1213932"/>
                  <a:pt x="1678484" y="1213920"/>
                  <a:pt x="1678626" y="1213861"/>
                </a:cubicBezTo>
                <a:cubicBezTo>
                  <a:pt x="1678838" y="1213908"/>
                  <a:pt x="1679038" y="1213956"/>
                  <a:pt x="1679249" y="1214003"/>
                </a:cubicBezTo>
                <a:cubicBezTo>
                  <a:pt x="1679308" y="1214062"/>
                  <a:pt x="1679414" y="1214038"/>
                  <a:pt x="1679461" y="1214145"/>
                </a:cubicBezTo>
                <a:close/>
                <a:moveTo>
                  <a:pt x="1657271" y="1193185"/>
                </a:moveTo>
                <a:cubicBezTo>
                  <a:pt x="1656965" y="1193516"/>
                  <a:pt x="1656671" y="1193847"/>
                  <a:pt x="1656353" y="1194166"/>
                </a:cubicBezTo>
                <a:cubicBezTo>
                  <a:pt x="1656812" y="1196472"/>
                  <a:pt x="1656848" y="1198730"/>
                  <a:pt x="1655977" y="1200668"/>
                </a:cubicBezTo>
                <a:cubicBezTo>
                  <a:pt x="1655753" y="1201177"/>
                  <a:pt x="1654988" y="1201165"/>
                  <a:pt x="1654646" y="1200810"/>
                </a:cubicBezTo>
                <a:cubicBezTo>
                  <a:pt x="1653740" y="1199876"/>
                  <a:pt x="1653057" y="1198659"/>
                  <a:pt x="1652504" y="1197299"/>
                </a:cubicBezTo>
                <a:cubicBezTo>
                  <a:pt x="1651939" y="1197677"/>
                  <a:pt x="1651409" y="1198068"/>
                  <a:pt x="1650797" y="1198410"/>
                </a:cubicBezTo>
                <a:cubicBezTo>
                  <a:pt x="1650550" y="1198552"/>
                  <a:pt x="1650291" y="1198600"/>
                  <a:pt x="1650044" y="1198706"/>
                </a:cubicBezTo>
                <a:cubicBezTo>
                  <a:pt x="1650173" y="1199214"/>
                  <a:pt x="1650114" y="1199782"/>
                  <a:pt x="1649761" y="1200385"/>
                </a:cubicBezTo>
                <a:cubicBezTo>
                  <a:pt x="1649549" y="1200751"/>
                  <a:pt x="1649231" y="1201011"/>
                  <a:pt x="1648972" y="1201342"/>
                </a:cubicBezTo>
                <a:cubicBezTo>
                  <a:pt x="1650632" y="1203789"/>
                  <a:pt x="1652739" y="1205811"/>
                  <a:pt x="1655141" y="1207489"/>
                </a:cubicBezTo>
                <a:cubicBezTo>
                  <a:pt x="1655353" y="1206993"/>
                  <a:pt x="1655553" y="1206485"/>
                  <a:pt x="1655765" y="1205988"/>
                </a:cubicBezTo>
                <a:lnTo>
                  <a:pt x="1655753" y="1205988"/>
                </a:lnTo>
                <a:cubicBezTo>
                  <a:pt x="1656059" y="1205279"/>
                  <a:pt x="1656530" y="1204912"/>
                  <a:pt x="1657060" y="1204759"/>
                </a:cubicBezTo>
                <a:cubicBezTo>
                  <a:pt x="1657472" y="1203210"/>
                  <a:pt x="1657978" y="1201638"/>
                  <a:pt x="1658649" y="1200042"/>
                </a:cubicBezTo>
                <a:cubicBezTo>
                  <a:pt x="1658849" y="1199545"/>
                  <a:pt x="1659131" y="1199108"/>
                  <a:pt x="1659355" y="1198635"/>
                </a:cubicBezTo>
                <a:cubicBezTo>
                  <a:pt x="1658507" y="1196933"/>
                  <a:pt x="1657872" y="1195053"/>
                  <a:pt x="1657271" y="1193185"/>
                </a:cubicBezTo>
                <a:close/>
                <a:moveTo>
                  <a:pt x="1668971" y="1203540"/>
                </a:moveTo>
                <a:cubicBezTo>
                  <a:pt x="1669642" y="1205751"/>
                  <a:pt x="1668219" y="1208222"/>
                  <a:pt x="1666911" y="1210042"/>
                </a:cubicBezTo>
                <a:cubicBezTo>
                  <a:pt x="1666465" y="1210681"/>
                  <a:pt x="1666075" y="1211260"/>
                  <a:pt x="1665534" y="1211532"/>
                </a:cubicBezTo>
                <a:cubicBezTo>
                  <a:pt x="1665228" y="1211685"/>
                  <a:pt x="1664887" y="1211780"/>
                  <a:pt x="1664428" y="1211662"/>
                </a:cubicBezTo>
                <a:cubicBezTo>
                  <a:pt x="1664227" y="1211615"/>
                  <a:pt x="1664145" y="1211390"/>
                  <a:pt x="1664192" y="1211201"/>
                </a:cubicBezTo>
                <a:cubicBezTo>
                  <a:pt x="1664239" y="1211012"/>
                  <a:pt x="1664298" y="1210775"/>
                  <a:pt x="1664333" y="1210562"/>
                </a:cubicBezTo>
                <a:cubicBezTo>
                  <a:pt x="1664451" y="1210066"/>
                  <a:pt x="1664569" y="1209558"/>
                  <a:pt x="1664686" y="1209014"/>
                </a:cubicBezTo>
                <a:cubicBezTo>
                  <a:pt x="1664957" y="1207867"/>
                  <a:pt x="1665345" y="1206732"/>
                  <a:pt x="1665852" y="1205692"/>
                </a:cubicBezTo>
                <a:cubicBezTo>
                  <a:pt x="1666383" y="1204616"/>
                  <a:pt x="1667041" y="1203659"/>
                  <a:pt x="1668100" y="1203174"/>
                </a:cubicBezTo>
                <a:cubicBezTo>
                  <a:pt x="1668406" y="1203032"/>
                  <a:pt x="1668866" y="1203197"/>
                  <a:pt x="1668971" y="1203540"/>
                </a:cubicBezTo>
                <a:close/>
                <a:moveTo>
                  <a:pt x="1151188" y="725734"/>
                </a:moveTo>
                <a:cubicBezTo>
                  <a:pt x="1122300" y="711649"/>
                  <a:pt x="1117027" y="719444"/>
                  <a:pt x="1108351" y="725986"/>
                </a:cubicBezTo>
                <a:lnTo>
                  <a:pt x="1108351" y="725987"/>
                </a:lnTo>
                <a:cubicBezTo>
                  <a:pt x="1116132" y="725334"/>
                  <a:pt x="1123996" y="726673"/>
                  <a:pt x="1132024" y="725675"/>
                </a:cubicBezTo>
                <a:cubicBezTo>
                  <a:pt x="1138604" y="724857"/>
                  <a:pt x="1145091" y="724312"/>
                  <a:pt x="1151188" y="725734"/>
                </a:cubicBezTo>
                <a:close/>
                <a:moveTo>
                  <a:pt x="1598730" y="1136524"/>
                </a:moveTo>
                <a:cubicBezTo>
                  <a:pt x="1596741" y="1137304"/>
                  <a:pt x="1594586" y="1137801"/>
                  <a:pt x="1592515" y="1138356"/>
                </a:cubicBezTo>
                <a:cubicBezTo>
                  <a:pt x="1591679" y="1138581"/>
                  <a:pt x="1590819" y="1138770"/>
                  <a:pt x="1590065" y="1139042"/>
                </a:cubicBezTo>
                <a:cubicBezTo>
                  <a:pt x="1588712" y="1139526"/>
                  <a:pt x="1587406" y="1140153"/>
                  <a:pt x="1586087" y="1140732"/>
                </a:cubicBezTo>
                <a:cubicBezTo>
                  <a:pt x="1585334" y="1141075"/>
                  <a:pt x="1584545" y="1141359"/>
                  <a:pt x="1583792" y="1141714"/>
                </a:cubicBezTo>
                <a:cubicBezTo>
                  <a:pt x="1581272" y="1142907"/>
                  <a:pt x="1579613" y="1145071"/>
                  <a:pt x="1577211" y="1146312"/>
                </a:cubicBezTo>
                <a:cubicBezTo>
                  <a:pt x="1577117" y="1146359"/>
                  <a:pt x="1577011" y="1146336"/>
                  <a:pt x="1576905" y="1146371"/>
                </a:cubicBezTo>
                <a:lnTo>
                  <a:pt x="1576917" y="1146371"/>
                </a:lnTo>
                <a:cubicBezTo>
                  <a:pt x="1575787" y="1148416"/>
                  <a:pt x="1575257" y="1150639"/>
                  <a:pt x="1575351" y="1152968"/>
                </a:cubicBezTo>
                <a:cubicBezTo>
                  <a:pt x="1576281" y="1152991"/>
                  <a:pt x="1577199" y="1153015"/>
                  <a:pt x="1578129" y="1153039"/>
                </a:cubicBezTo>
                <a:cubicBezTo>
                  <a:pt x="1579483" y="1150521"/>
                  <a:pt x="1582603" y="1148381"/>
                  <a:pt x="1584733" y="1147246"/>
                </a:cubicBezTo>
                <a:cubicBezTo>
                  <a:pt x="1585287" y="1146951"/>
                  <a:pt x="1585922" y="1146690"/>
                  <a:pt x="1586534" y="1146430"/>
                </a:cubicBezTo>
                <a:cubicBezTo>
                  <a:pt x="1587441" y="1146028"/>
                  <a:pt x="1588394" y="1145697"/>
                  <a:pt x="1589383" y="1145402"/>
                </a:cubicBezTo>
                <a:cubicBezTo>
                  <a:pt x="1589866" y="1145260"/>
                  <a:pt x="1590313" y="1145083"/>
                  <a:pt x="1590808" y="1144976"/>
                </a:cubicBezTo>
                <a:cubicBezTo>
                  <a:pt x="1591820" y="1144740"/>
                  <a:pt x="1592868" y="1144586"/>
                  <a:pt x="1593892" y="1144527"/>
                </a:cubicBezTo>
                <a:cubicBezTo>
                  <a:pt x="1594528" y="1144480"/>
                  <a:pt x="1595140" y="1144563"/>
                  <a:pt x="1595752" y="1144598"/>
                </a:cubicBezTo>
                <a:cubicBezTo>
                  <a:pt x="1596246" y="1144633"/>
                  <a:pt x="1596764" y="1144598"/>
                  <a:pt x="1597235" y="1144693"/>
                </a:cubicBezTo>
                <a:cubicBezTo>
                  <a:pt x="1597518" y="1142683"/>
                  <a:pt x="1597930" y="1140697"/>
                  <a:pt x="1598330" y="1138711"/>
                </a:cubicBezTo>
                <a:cubicBezTo>
                  <a:pt x="1598483" y="1137990"/>
                  <a:pt x="1598565" y="1137257"/>
                  <a:pt x="1598730" y="1136524"/>
                </a:cubicBezTo>
                <a:close/>
                <a:moveTo>
                  <a:pt x="1561435" y="1100645"/>
                </a:moveTo>
                <a:cubicBezTo>
                  <a:pt x="1563919" y="1099747"/>
                  <a:pt x="1564932" y="1103731"/>
                  <a:pt x="1562471" y="1104617"/>
                </a:cubicBezTo>
                <a:cubicBezTo>
                  <a:pt x="1560658" y="1105279"/>
                  <a:pt x="1557292" y="1105693"/>
                  <a:pt x="1555844" y="1104097"/>
                </a:cubicBezTo>
                <a:cubicBezTo>
                  <a:pt x="1555679" y="1103920"/>
                  <a:pt x="1555632" y="1103719"/>
                  <a:pt x="1555726" y="1103494"/>
                </a:cubicBezTo>
                <a:cubicBezTo>
                  <a:pt x="1556656" y="1101331"/>
                  <a:pt x="1559493" y="1101343"/>
                  <a:pt x="1561435" y="1100645"/>
                </a:cubicBezTo>
                <a:close/>
                <a:moveTo>
                  <a:pt x="1166927" y="736246"/>
                </a:moveTo>
                <a:cubicBezTo>
                  <a:pt x="1163113" y="737393"/>
                  <a:pt x="1160147" y="738384"/>
                  <a:pt x="1156910" y="740746"/>
                </a:cubicBezTo>
                <a:cubicBezTo>
                  <a:pt x="1154567" y="742454"/>
                  <a:pt x="1152130" y="742019"/>
                  <a:pt x="1153990" y="739266"/>
                </a:cubicBezTo>
                <a:cubicBezTo>
                  <a:pt x="1155120" y="737591"/>
                  <a:pt x="1161795" y="733237"/>
                  <a:pt x="1163855" y="733488"/>
                </a:cubicBezTo>
                <a:cubicBezTo>
                  <a:pt x="1153672" y="732239"/>
                  <a:pt x="1143042" y="739216"/>
                  <a:pt x="1132436" y="740111"/>
                </a:cubicBezTo>
                <a:cubicBezTo>
                  <a:pt x="1139570" y="741622"/>
                  <a:pt x="1139499" y="740013"/>
                  <a:pt x="1145326" y="739183"/>
                </a:cubicBezTo>
                <a:cubicBezTo>
                  <a:pt x="1148799" y="738685"/>
                  <a:pt x="1144290" y="743664"/>
                  <a:pt x="1136650" y="742880"/>
                </a:cubicBezTo>
                <a:cubicBezTo>
                  <a:pt x="1136650" y="742880"/>
                  <a:pt x="1139982" y="745687"/>
                  <a:pt x="1140311" y="745954"/>
                </a:cubicBezTo>
                <a:cubicBezTo>
                  <a:pt x="1143808" y="745797"/>
                  <a:pt x="1146468" y="743238"/>
                  <a:pt x="1149411" y="742641"/>
                </a:cubicBezTo>
                <a:cubicBezTo>
                  <a:pt x="1151683" y="742183"/>
                  <a:pt x="1152330" y="743917"/>
                  <a:pt x="1150082" y="745435"/>
                </a:cubicBezTo>
                <a:cubicBezTo>
                  <a:pt x="1148375" y="746589"/>
                  <a:pt x="1146056" y="746720"/>
                  <a:pt x="1144702" y="748349"/>
                </a:cubicBezTo>
                <a:cubicBezTo>
                  <a:pt x="1148987" y="750483"/>
                  <a:pt x="1155662" y="746698"/>
                  <a:pt x="1159111" y="744189"/>
                </a:cubicBezTo>
                <a:cubicBezTo>
                  <a:pt x="1159911" y="743108"/>
                  <a:pt x="1161842" y="740626"/>
                  <a:pt x="1163172" y="740717"/>
                </a:cubicBezTo>
                <a:cubicBezTo>
                  <a:pt x="1166139" y="737722"/>
                  <a:pt x="1165880" y="737838"/>
                  <a:pt x="1166927" y="736246"/>
                </a:cubicBezTo>
                <a:close/>
                <a:moveTo>
                  <a:pt x="1651325" y="1183160"/>
                </a:moveTo>
                <a:cubicBezTo>
                  <a:pt x="1651631" y="1183763"/>
                  <a:pt x="1651643" y="1184437"/>
                  <a:pt x="1651160" y="1184981"/>
                </a:cubicBezTo>
                <a:cubicBezTo>
                  <a:pt x="1650737" y="1185465"/>
                  <a:pt x="1650183" y="1185962"/>
                  <a:pt x="1649571" y="1186423"/>
                </a:cubicBezTo>
                <a:cubicBezTo>
                  <a:pt x="1648924" y="1186907"/>
                  <a:pt x="1648194" y="1187345"/>
                  <a:pt x="1647429" y="1187664"/>
                </a:cubicBezTo>
                <a:cubicBezTo>
                  <a:pt x="1645945" y="1188291"/>
                  <a:pt x="1644344" y="1188456"/>
                  <a:pt x="1643014" y="1187664"/>
                </a:cubicBezTo>
                <a:cubicBezTo>
                  <a:pt x="1643014" y="1187652"/>
                  <a:pt x="1643002" y="1187652"/>
                  <a:pt x="1642991" y="1187640"/>
                </a:cubicBezTo>
                <a:cubicBezTo>
                  <a:pt x="1642755" y="1187499"/>
                  <a:pt x="1642649" y="1187179"/>
                  <a:pt x="1642861" y="1186967"/>
                </a:cubicBezTo>
                <a:cubicBezTo>
                  <a:pt x="1642896" y="1186931"/>
                  <a:pt x="1642944" y="1186919"/>
                  <a:pt x="1642979" y="1186884"/>
                </a:cubicBezTo>
                <a:cubicBezTo>
                  <a:pt x="1643956" y="1185962"/>
                  <a:pt x="1645145" y="1185678"/>
                  <a:pt x="1646299" y="1184969"/>
                </a:cubicBezTo>
                <a:cubicBezTo>
                  <a:pt x="1646522" y="1184815"/>
                  <a:pt x="1646711" y="1184626"/>
                  <a:pt x="1646934" y="1184472"/>
                </a:cubicBezTo>
                <a:cubicBezTo>
                  <a:pt x="1647440" y="1184106"/>
                  <a:pt x="1647935" y="1183727"/>
                  <a:pt x="1648418" y="1183326"/>
                </a:cubicBezTo>
                <a:cubicBezTo>
                  <a:pt x="1648688" y="1183101"/>
                  <a:pt x="1648971" y="1182900"/>
                  <a:pt x="1649253" y="1182687"/>
                </a:cubicBezTo>
                <a:cubicBezTo>
                  <a:pt x="1649901" y="1182167"/>
                  <a:pt x="1650984" y="1182463"/>
                  <a:pt x="1651325" y="1183160"/>
                </a:cubicBezTo>
                <a:close/>
                <a:moveTo>
                  <a:pt x="1254286" y="816721"/>
                </a:moveTo>
                <a:cubicBezTo>
                  <a:pt x="1255416" y="826195"/>
                  <a:pt x="1254510" y="840773"/>
                  <a:pt x="1262609" y="848111"/>
                </a:cubicBezTo>
                <a:cubicBezTo>
                  <a:pt x="1270025" y="826882"/>
                  <a:pt x="1255016" y="822823"/>
                  <a:pt x="1254286" y="816721"/>
                </a:cubicBezTo>
                <a:close/>
                <a:moveTo>
                  <a:pt x="1567216" y="1105267"/>
                </a:moveTo>
                <a:cubicBezTo>
                  <a:pt x="1569429" y="1104451"/>
                  <a:pt x="1570336" y="1107938"/>
                  <a:pt x="1568182" y="1108790"/>
                </a:cubicBezTo>
                <a:cubicBezTo>
                  <a:pt x="1567452" y="1109073"/>
                  <a:pt x="1562543" y="1110480"/>
                  <a:pt x="1562943" y="1108163"/>
                </a:cubicBezTo>
                <a:cubicBezTo>
                  <a:pt x="1563284" y="1106248"/>
                  <a:pt x="1565651" y="1105846"/>
                  <a:pt x="1567216" y="1105267"/>
                </a:cubicBezTo>
                <a:close/>
                <a:moveTo>
                  <a:pt x="1450888" y="996793"/>
                </a:moveTo>
                <a:cubicBezTo>
                  <a:pt x="1449440" y="998160"/>
                  <a:pt x="1448062" y="999381"/>
                  <a:pt x="1446614" y="1000173"/>
                </a:cubicBezTo>
                <a:cubicBezTo>
                  <a:pt x="1447427" y="1004266"/>
                  <a:pt x="1445367" y="1018550"/>
                  <a:pt x="1444484" y="1021249"/>
                </a:cubicBezTo>
                <a:cubicBezTo>
                  <a:pt x="1443130" y="1025351"/>
                  <a:pt x="1445037" y="1028907"/>
                  <a:pt x="1443789" y="1032778"/>
                </a:cubicBezTo>
                <a:cubicBezTo>
                  <a:pt x="1443671" y="1033169"/>
                  <a:pt x="1443436" y="1033361"/>
                  <a:pt x="1443177" y="1033445"/>
                </a:cubicBezTo>
                <a:cubicBezTo>
                  <a:pt x="1444366" y="1034089"/>
                  <a:pt x="1445320" y="1034740"/>
                  <a:pt x="1446108" y="1035368"/>
                </a:cubicBezTo>
                <a:cubicBezTo>
                  <a:pt x="1446297" y="1034020"/>
                  <a:pt x="1446697" y="1032883"/>
                  <a:pt x="1447568" y="1032306"/>
                </a:cubicBezTo>
                <a:lnTo>
                  <a:pt x="1447568" y="1032305"/>
                </a:lnTo>
                <a:cubicBezTo>
                  <a:pt x="1445590" y="1020573"/>
                  <a:pt x="1450582" y="1008706"/>
                  <a:pt x="1450888" y="996793"/>
                </a:cubicBezTo>
                <a:close/>
                <a:moveTo>
                  <a:pt x="1155462" y="722738"/>
                </a:moveTo>
                <a:cubicBezTo>
                  <a:pt x="1122183" y="697626"/>
                  <a:pt x="1109799" y="704587"/>
                  <a:pt x="1094943" y="695017"/>
                </a:cubicBezTo>
                <a:cubicBezTo>
                  <a:pt x="1113165" y="712200"/>
                  <a:pt x="1147822" y="716979"/>
                  <a:pt x="1155462" y="722738"/>
                </a:cubicBezTo>
                <a:close/>
                <a:moveTo>
                  <a:pt x="2059762" y="1557034"/>
                </a:moveTo>
                <a:cubicBezTo>
                  <a:pt x="2061503" y="1558003"/>
                  <a:pt x="2060315" y="1560805"/>
                  <a:pt x="2058466" y="1559918"/>
                </a:cubicBezTo>
                <a:cubicBezTo>
                  <a:pt x="2056184" y="1558819"/>
                  <a:pt x="2053994" y="1556289"/>
                  <a:pt x="2052439" y="1554315"/>
                </a:cubicBezTo>
                <a:cubicBezTo>
                  <a:pt x="2051026" y="1552530"/>
                  <a:pt x="2049650" y="1550934"/>
                  <a:pt x="2049321" y="1548628"/>
                </a:cubicBezTo>
                <a:cubicBezTo>
                  <a:pt x="2049262" y="1548191"/>
                  <a:pt x="2049674" y="1547931"/>
                  <a:pt x="2050039" y="1548132"/>
                </a:cubicBezTo>
                <a:cubicBezTo>
                  <a:pt x="2053900" y="1550213"/>
                  <a:pt x="2055888" y="1554906"/>
                  <a:pt x="2059762" y="1557034"/>
                </a:cubicBezTo>
                <a:close/>
                <a:moveTo>
                  <a:pt x="1660909" y="1188646"/>
                </a:moveTo>
                <a:cubicBezTo>
                  <a:pt x="1660697" y="1188941"/>
                  <a:pt x="1660497" y="1189249"/>
                  <a:pt x="1660273" y="1189544"/>
                </a:cubicBezTo>
                <a:cubicBezTo>
                  <a:pt x="1660932" y="1191034"/>
                  <a:pt x="1661533" y="1192547"/>
                  <a:pt x="1662016" y="1194072"/>
                </a:cubicBezTo>
                <a:cubicBezTo>
                  <a:pt x="1662369" y="1193540"/>
                  <a:pt x="1662698" y="1192996"/>
                  <a:pt x="1663087" y="1192488"/>
                </a:cubicBezTo>
                <a:cubicBezTo>
                  <a:pt x="1662875" y="1191991"/>
                  <a:pt x="1662675" y="1191459"/>
                  <a:pt x="1662439" y="1191034"/>
                </a:cubicBezTo>
                <a:cubicBezTo>
                  <a:pt x="1661980" y="1190206"/>
                  <a:pt x="1661427" y="1189438"/>
                  <a:pt x="1660909" y="1188646"/>
                </a:cubicBezTo>
                <a:close/>
                <a:moveTo>
                  <a:pt x="1979632" y="1480902"/>
                </a:moveTo>
                <a:cubicBezTo>
                  <a:pt x="1980856" y="1481942"/>
                  <a:pt x="1979749" y="1483940"/>
                  <a:pt x="1978231" y="1483361"/>
                </a:cubicBezTo>
                <a:cubicBezTo>
                  <a:pt x="1978101" y="1483313"/>
                  <a:pt x="1977960" y="1483231"/>
                  <a:pt x="1977830" y="1483172"/>
                </a:cubicBezTo>
                <a:cubicBezTo>
                  <a:pt x="1976630" y="1482663"/>
                  <a:pt x="1975193" y="1481824"/>
                  <a:pt x="1973698" y="1480795"/>
                </a:cubicBezTo>
                <a:cubicBezTo>
                  <a:pt x="1973181" y="1480441"/>
                  <a:pt x="1972662" y="1480074"/>
                  <a:pt x="1972145" y="1479696"/>
                </a:cubicBezTo>
                <a:cubicBezTo>
                  <a:pt x="1971038" y="1478880"/>
                  <a:pt x="1969955" y="1478017"/>
                  <a:pt x="1968966" y="1477178"/>
                </a:cubicBezTo>
                <a:cubicBezTo>
                  <a:pt x="1968531" y="1476800"/>
                  <a:pt x="1968107" y="1476433"/>
                  <a:pt x="1967707" y="1476078"/>
                </a:cubicBezTo>
                <a:cubicBezTo>
                  <a:pt x="1966306" y="1474802"/>
                  <a:pt x="1965282" y="1473702"/>
                  <a:pt x="1964917" y="1473040"/>
                </a:cubicBezTo>
                <a:cubicBezTo>
                  <a:pt x="1964611" y="1472497"/>
                  <a:pt x="1964752" y="1472248"/>
                  <a:pt x="1965576" y="1472497"/>
                </a:cubicBezTo>
                <a:cubicBezTo>
                  <a:pt x="1966317" y="1472733"/>
                  <a:pt x="1967648" y="1473395"/>
                  <a:pt x="1969555" y="1474518"/>
                </a:cubicBezTo>
                <a:cubicBezTo>
                  <a:pt x="1969790" y="1474660"/>
                  <a:pt x="1970026" y="1474790"/>
                  <a:pt x="1970285" y="1474944"/>
                </a:cubicBezTo>
                <a:cubicBezTo>
                  <a:pt x="1970520" y="1475085"/>
                  <a:pt x="1970708" y="1475180"/>
                  <a:pt x="1970967" y="1475346"/>
                </a:cubicBezTo>
                <a:cubicBezTo>
                  <a:pt x="1972262" y="1476138"/>
                  <a:pt x="1973628" y="1476906"/>
                  <a:pt x="1974970" y="1477710"/>
                </a:cubicBezTo>
                <a:cubicBezTo>
                  <a:pt x="1975452" y="1477994"/>
                  <a:pt x="1975876" y="1478313"/>
                  <a:pt x="1976335" y="1478608"/>
                </a:cubicBezTo>
                <a:cubicBezTo>
                  <a:pt x="1977206" y="1479164"/>
                  <a:pt x="1978054" y="1479743"/>
                  <a:pt x="1978854" y="1480358"/>
                </a:cubicBezTo>
                <a:cubicBezTo>
                  <a:pt x="1979102" y="1480547"/>
                  <a:pt x="1979396" y="1480701"/>
                  <a:pt x="1979632" y="1480902"/>
                </a:cubicBezTo>
                <a:close/>
                <a:moveTo>
                  <a:pt x="2039879" y="1535813"/>
                </a:moveTo>
                <a:cubicBezTo>
                  <a:pt x="2041362" y="1540637"/>
                  <a:pt x="2042092" y="1545365"/>
                  <a:pt x="2044929" y="1549656"/>
                </a:cubicBezTo>
                <a:cubicBezTo>
                  <a:pt x="2047695" y="1553841"/>
                  <a:pt x="2051132" y="1557341"/>
                  <a:pt x="2054476" y="1561041"/>
                </a:cubicBezTo>
                <a:cubicBezTo>
                  <a:pt x="2055570" y="1562247"/>
                  <a:pt x="2053746" y="1564197"/>
                  <a:pt x="2052510" y="1563110"/>
                </a:cubicBezTo>
                <a:cubicBezTo>
                  <a:pt x="2045541" y="1557021"/>
                  <a:pt x="2035299" y="1546027"/>
                  <a:pt x="2039102" y="1535813"/>
                </a:cubicBezTo>
                <a:cubicBezTo>
                  <a:pt x="2039219" y="1535482"/>
                  <a:pt x="2039761" y="1535459"/>
                  <a:pt x="2039879" y="1535813"/>
                </a:cubicBezTo>
                <a:close/>
                <a:moveTo>
                  <a:pt x="1591785" y="1121404"/>
                </a:moveTo>
                <a:cubicBezTo>
                  <a:pt x="1589324" y="1121735"/>
                  <a:pt x="1586770" y="1121676"/>
                  <a:pt x="1584380" y="1121357"/>
                </a:cubicBezTo>
                <a:cubicBezTo>
                  <a:pt x="1583333" y="1121983"/>
                  <a:pt x="1582308" y="1122669"/>
                  <a:pt x="1581319" y="1123425"/>
                </a:cubicBezTo>
                <a:cubicBezTo>
                  <a:pt x="1580637" y="1124087"/>
                  <a:pt x="1579942" y="1124761"/>
                  <a:pt x="1579248" y="1125423"/>
                </a:cubicBezTo>
                <a:cubicBezTo>
                  <a:pt x="1579083" y="1125660"/>
                  <a:pt x="1578977" y="1125790"/>
                  <a:pt x="1578836" y="1125967"/>
                </a:cubicBezTo>
                <a:cubicBezTo>
                  <a:pt x="1580260" y="1125801"/>
                  <a:pt x="1581684" y="1125624"/>
                  <a:pt x="1583109" y="1125459"/>
                </a:cubicBezTo>
                <a:cubicBezTo>
                  <a:pt x="1585440" y="1123709"/>
                  <a:pt x="1588759" y="1122692"/>
                  <a:pt x="1591090" y="1121688"/>
                </a:cubicBezTo>
                <a:cubicBezTo>
                  <a:pt x="1591314" y="1121593"/>
                  <a:pt x="1591561" y="1121510"/>
                  <a:pt x="1591785" y="1121404"/>
                </a:cubicBezTo>
                <a:close/>
                <a:moveTo>
                  <a:pt x="1897145" y="1402666"/>
                </a:moveTo>
                <a:cubicBezTo>
                  <a:pt x="1898912" y="1404723"/>
                  <a:pt x="1900371" y="1407016"/>
                  <a:pt x="1902207" y="1409014"/>
                </a:cubicBezTo>
                <a:cubicBezTo>
                  <a:pt x="1904009" y="1410965"/>
                  <a:pt x="1906374" y="1412525"/>
                  <a:pt x="1907905" y="1414677"/>
                </a:cubicBezTo>
                <a:cubicBezTo>
                  <a:pt x="1908635" y="1415693"/>
                  <a:pt x="1907658" y="1417065"/>
                  <a:pt x="1906457" y="1416615"/>
                </a:cubicBezTo>
                <a:cubicBezTo>
                  <a:pt x="1901702" y="1414807"/>
                  <a:pt x="1896851" y="1408411"/>
                  <a:pt x="1895003" y="1403824"/>
                </a:cubicBezTo>
                <a:cubicBezTo>
                  <a:pt x="1894450" y="1402453"/>
                  <a:pt x="1896274" y="1401661"/>
                  <a:pt x="1897145" y="1402666"/>
                </a:cubicBezTo>
                <a:close/>
                <a:moveTo>
                  <a:pt x="1449263" y="988328"/>
                </a:moveTo>
                <a:cubicBezTo>
                  <a:pt x="1448439" y="988052"/>
                  <a:pt x="1447603" y="987769"/>
                  <a:pt x="1446756" y="987528"/>
                </a:cubicBezTo>
                <a:cubicBezTo>
                  <a:pt x="1445920" y="987286"/>
                  <a:pt x="1445072" y="987090"/>
                  <a:pt x="1444225" y="986988"/>
                </a:cubicBezTo>
                <a:cubicBezTo>
                  <a:pt x="1443801" y="986938"/>
                  <a:pt x="1443377" y="986910"/>
                  <a:pt x="1442953" y="986914"/>
                </a:cubicBezTo>
                <a:cubicBezTo>
                  <a:pt x="1441694" y="986925"/>
                  <a:pt x="1440458" y="987208"/>
                  <a:pt x="1439257" y="987940"/>
                </a:cubicBezTo>
                <a:cubicBezTo>
                  <a:pt x="1438233" y="988568"/>
                  <a:pt x="1437515" y="989548"/>
                  <a:pt x="1436903" y="990587"/>
                </a:cubicBezTo>
                <a:cubicBezTo>
                  <a:pt x="1437468" y="990219"/>
                  <a:pt x="1438045" y="989890"/>
                  <a:pt x="1438586" y="989564"/>
                </a:cubicBezTo>
                <a:cubicBezTo>
                  <a:pt x="1438880" y="989382"/>
                  <a:pt x="1439186" y="989265"/>
                  <a:pt x="1439504" y="989185"/>
                </a:cubicBezTo>
                <a:cubicBezTo>
                  <a:pt x="1439857" y="989092"/>
                  <a:pt x="1440210" y="989045"/>
                  <a:pt x="1440564" y="989005"/>
                </a:cubicBezTo>
                <a:cubicBezTo>
                  <a:pt x="1441129" y="988940"/>
                  <a:pt x="1441694" y="988888"/>
                  <a:pt x="1442200" y="988665"/>
                </a:cubicBezTo>
                <a:cubicBezTo>
                  <a:pt x="1442294" y="988621"/>
                  <a:pt x="1442400" y="988641"/>
                  <a:pt x="1442494" y="988694"/>
                </a:cubicBezTo>
                <a:cubicBezTo>
                  <a:pt x="1442577" y="988748"/>
                  <a:pt x="1442647" y="988834"/>
                  <a:pt x="1442671" y="988924"/>
                </a:cubicBezTo>
                <a:cubicBezTo>
                  <a:pt x="1442800" y="989283"/>
                  <a:pt x="1442859" y="989633"/>
                  <a:pt x="1442847" y="989971"/>
                </a:cubicBezTo>
                <a:cubicBezTo>
                  <a:pt x="1442836" y="990987"/>
                  <a:pt x="1442271" y="991896"/>
                  <a:pt x="1441458" y="992619"/>
                </a:cubicBezTo>
                <a:cubicBezTo>
                  <a:pt x="1440799" y="993211"/>
                  <a:pt x="1440046" y="993669"/>
                  <a:pt x="1439363" y="994229"/>
                </a:cubicBezTo>
                <a:cubicBezTo>
                  <a:pt x="1439528" y="994269"/>
                  <a:pt x="1439669" y="994361"/>
                  <a:pt x="1439810" y="994443"/>
                </a:cubicBezTo>
                <a:cubicBezTo>
                  <a:pt x="1439952" y="994526"/>
                  <a:pt x="1440081" y="994629"/>
                  <a:pt x="1440187" y="994752"/>
                </a:cubicBezTo>
                <a:cubicBezTo>
                  <a:pt x="1440293" y="994875"/>
                  <a:pt x="1440422" y="994987"/>
                  <a:pt x="1440481" y="995153"/>
                </a:cubicBezTo>
                <a:cubicBezTo>
                  <a:pt x="1440540" y="995021"/>
                  <a:pt x="1440646" y="994910"/>
                  <a:pt x="1440740" y="994794"/>
                </a:cubicBezTo>
                <a:cubicBezTo>
                  <a:pt x="1440929" y="994563"/>
                  <a:pt x="1441176" y="994357"/>
                  <a:pt x="1441552" y="994234"/>
                </a:cubicBezTo>
                <a:cubicBezTo>
                  <a:pt x="1442106" y="994056"/>
                  <a:pt x="1442671" y="993931"/>
                  <a:pt x="1443236" y="993821"/>
                </a:cubicBezTo>
                <a:cubicBezTo>
                  <a:pt x="1443589" y="993753"/>
                  <a:pt x="1443942" y="993689"/>
                  <a:pt x="1444295" y="993630"/>
                </a:cubicBezTo>
                <a:cubicBezTo>
                  <a:pt x="1444600" y="993578"/>
                  <a:pt x="1444907" y="993525"/>
                  <a:pt x="1445225" y="993472"/>
                </a:cubicBezTo>
                <a:cubicBezTo>
                  <a:pt x="1445437" y="993435"/>
                  <a:pt x="1445649" y="993540"/>
                  <a:pt x="1445838" y="993652"/>
                </a:cubicBezTo>
                <a:cubicBezTo>
                  <a:pt x="1446120" y="993821"/>
                  <a:pt x="1446355" y="994070"/>
                  <a:pt x="1446379" y="994377"/>
                </a:cubicBezTo>
                <a:cubicBezTo>
                  <a:pt x="1447839" y="993229"/>
                  <a:pt x="1449204" y="991691"/>
                  <a:pt x="1450346" y="990469"/>
                </a:cubicBezTo>
                <a:cubicBezTo>
                  <a:pt x="1449710" y="990087"/>
                  <a:pt x="1449781" y="989329"/>
                  <a:pt x="1449381" y="988693"/>
                </a:cubicBezTo>
                <a:cubicBezTo>
                  <a:pt x="1449310" y="988584"/>
                  <a:pt x="1449287" y="988454"/>
                  <a:pt x="1449263" y="988328"/>
                </a:cubicBezTo>
                <a:close/>
                <a:moveTo>
                  <a:pt x="1934203" y="1435672"/>
                </a:moveTo>
                <a:cubicBezTo>
                  <a:pt x="1935262" y="1434856"/>
                  <a:pt x="1936498" y="1436216"/>
                  <a:pt x="1935792" y="1437268"/>
                </a:cubicBezTo>
                <a:cubicBezTo>
                  <a:pt x="1930294" y="1445449"/>
                  <a:pt x="1916427" y="1450650"/>
                  <a:pt x="1906927" y="1447234"/>
                </a:cubicBezTo>
                <a:cubicBezTo>
                  <a:pt x="1905785" y="1446832"/>
                  <a:pt x="1905985" y="1445177"/>
                  <a:pt x="1907222" y="1445130"/>
                </a:cubicBezTo>
                <a:cubicBezTo>
                  <a:pt x="1912919" y="1444905"/>
                  <a:pt x="1918699" y="1445082"/>
                  <a:pt x="1924008" y="1442588"/>
                </a:cubicBezTo>
                <a:cubicBezTo>
                  <a:pt x="1927928" y="1440732"/>
                  <a:pt x="1930824" y="1438297"/>
                  <a:pt x="1934203" y="1435672"/>
                </a:cubicBezTo>
                <a:close/>
                <a:moveTo>
                  <a:pt x="1664970" y="1186423"/>
                </a:moveTo>
                <a:cubicBezTo>
                  <a:pt x="1664841" y="1186648"/>
                  <a:pt x="1664735" y="1186884"/>
                  <a:pt x="1664558" y="1187062"/>
                </a:cubicBezTo>
                <a:cubicBezTo>
                  <a:pt x="1664947" y="1187641"/>
                  <a:pt x="1665418" y="1188327"/>
                  <a:pt x="1665888" y="1189048"/>
                </a:cubicBezTo>
                <a:cubicBezTo>
                  <a:pt x="1666053" y="1188858"/>
                  <a:pt x="1666218" y="1188681"/>
                  <a:pt x="1666383" y="1188492"/>
                </a:cubicBezTo>
                <a:cubicBezTo>
                  <a:pt x="1665924" y="1187794"/>
                  <a:pt x="1665441" y="1187109"/>
                  <a:pt x="1664970" y="1186423"/>
                </a:cubicBezTo>
                <a:close/>
                <a:moveTo>
                  <a:pt x="1390522" y="932373"/>
                </a:moveTo>
                <a:cubicBezTo>
                  <a:pt x="1390592" y="934219"/>
                  <a:pt x="1390216" y="946770"/>
                  <a:pt x="1391169" y="948261"/>
                </a:cubicBezTo>
                <a:cubicBezTo>
                  <a:pt x="1391475" y="948746"/>
                  <a:pt x="1392287" y="951102"/>
                  <a:pt x="1392958" y="951047"/>
                </a:cubicBezTo>
                <a:cubicBezTo>
                  <a:pt x="1393924" y="950967"/>
                  <a:pt x="1395136" y="938651"/>
                  <a:pt x="1393406" y="935186"/>
                </a:cubicBezTo>
                <a:cubicBezTo>
                  <a:pt x="1393088" y="934541"/>
                  <a:pt x="1390522" y="932610"/>
                  <a:pt x="1390522" y="932375"/>
                </a:cubicBezTo>
                <a:close/>
                <a:moveTo>
                  <a:pt x="2003774" y="1498245"/>
                </a:moveTo>
                <a:cubicBezTo>
                  <a:pt x="2004233" y="1498457"/>
                  <a:pt x="2004387" y="1499167"/>
                  <a:pt x="2003845" y="1499403"/>
                </a:cubicBezTo>
                <a:cubicBezTo>
                  <a:pt x="2000255" y="1500987"/>
                  <a:pt x="1995358" y="1500207"/>
                  <a:pt x="1991449" y="1500916"/>
                </a:cubicBezTo>
                <a:cubicBezTo>
                  <a:pt x="1990143" y="1501153"/>
                  <a:pt x="1988777" y="1501519"/>
                  <a:pt x="1987412" y="1501803"/>
                </a:cubicBezTo>
                <a:cubicBezTo>
                  <a:pt x="1985917" y="1502099"/>
                  <a:pt x="1984421" y="1502288"/>
                  <a:pt x="1982962" y="1502063"/>
                </a:cubicBezTo>
                <a:cubicBezTo>
                  <a:pt x="1982715" y="1502028"/>
                  <a:pt x="1982620" y="1501649"/>
                  <a:pt x="1982797" y="1501484"/>
                </a:cubicBezTo>
                <a:cubicBezTo>
                  <a:pt x="1985340" y="1499202"/>
                  <a:pt x="1989483" y="1498694"/>
                  <a:pt x="1992932" y="1498280"/>
                </a:cubicBezTo>
                <a:cubicBezTo>
                  <a:pt x="1993239" y="1498245"/>
                  <a:pt x="1993568" y="1498209"/>
                  <a:pt x="1993851" y="1498174"/>
                </a:cubicBezTo>
                <a:cubicBezTo>
                  <a:pt x="1996970" y="1497795"/>
                  <a:pt x="2000855" y="1496850"/>
                  <a:pt x="2003774" y="1498245"/>
                </a:cubicBezTo>
                <a:close/>
                <a:moveTo>
                  <a:pt x="1650148" y="1171929"/>
                </a:moveTo>
                <a:cubicBezTo>
                  <a:pt x="1650596" y="1172118"/>
                  <a:pt x="1650725" y="1172296"/>
                  <a:pt x="1650914" y="1172650"/>
                </a:cubicBezTo>
                <a:cubicBezTo>
                  <a:pt x="1650937" y="1172709"/>
                  <a:pt x="1650961" y="1172733"/>
                  <a:pt x="1650996" y="1172804"/>
                </a:cubicBezTo>
                <a:cubicBezTo>
                  <a:pt x="1651338" y="1173466"/>
                  <a:pt x="1650961" y="1174187"/>
                  <a:pt x="1650478" y="1174636"/>
                </a:cubicBezTo>
                <a:cubicBezTo>
                  <a:pt x="1649148" y="1175878"/>
                  <a:pt x="1647653" y="1176894"/>
                  <a:pt x="1645911" y="1177225"/>
                </a:cubicBezTo>
                <a:cubicBezTo>
                  <a:pt x="1645781" y="1177249"/>
                  <a:pt x="1645640" y="1177261"/>
                  <a:pt x="1645510" y="1177284"/>
                </a:cubicBezTo>
                <a:cubicBezTo>
                  <a:pt x="1645251" y="1177320"/>
                  <a:pt x="1644992" y="1177379"/>
                  <a:pt x="1644722" y="1177379"/>
                </a:cubicBezTo>
                <a:cubicBezTo>
                  <a:pt x="1643921" y="1177379"/>
                  <a:pt x="1643450" y="1176351"/>
                  <a:pt x="1644051" y="1175783"/>
                </a:cubicBezTo>
                <a:cubicBezTo>
                  <a:pt x="1645240" y="1174648"/>
                  <a:pt x="1646605" y="1173762"/>
                  <a:pt x="1647877" y="1172721"/>
                </a:cubicBezTo>
                <a:cubicBezTo>
                  <a:pt x="1648124" y="1172520"/>
                  <a:pt x="1648395" y="1172343"/>
                  <a:pt x="1648630" y="1172118"/>
                </a:cubicBezTo>
                <a:cubicBezTo>
                  <a:pt x="1649007" y="1171764"/>
                  <a:pt x="1649701" y="1171740"/>
                  <a:pt x="1650148" y="1171929"/>
                </a:cubicBezTo>
                <a:close/>
                <a:moveTo>
                  <a:pt x="1601861" y="1125766"/>
                </a:moveTo>
                <a:cubicBezTo>
                  <a:pt x="1600625" y="1125967"/>
                  <a:pt x="1599483" y="1126168"/>
                  <a:pt x="1598342" y="1126381"/>
                </a:cubicBezTo>
                <a:cubicBezTo>
                  <a:pt x="1595728" y="1126877"/>
                  <a:pt x="1593280" y="1127492"/>
                  <a:pt x="1590619" y="1128733"/>
                </a:cubicBezTo>
                <a:cubicBezTo>
                  <a:pt x="1589948" y="1129052"/>
                  <a:pt x="1589242" y="1129360"/>
                  <a:pt x="1588548" y="1129679"/>
                </a:cubicBezTo>
                <a:cubicBezTo>
                  <a:pt x="1586452" y="1130637"/>
                  <a:pt x="1584286" y="1131559"/>
                  <a:pt x="1582038" y="1132079"/>
                </a:cubicBezTo>
                <a:cubicBezTo>
                  <a:pt x="1581119" y="1132942"/>
                  <a:pt x="1580237" y="1133840"/>
                  <a:pt x="1579377" y="1134750"/>
                </a:cubicBezTo>
                <a:lnTo>
                  <a:pt x="1579389" y="1134750"/>
                </a:lnTo>
                <a:cubicBezTo>
                  <a:pt x="1578235" y="1135980"/>
                  <a:pt x="1577129" y="1137233"/>
                  <a:pt x="1576116" y="1138569"/>
                </a:cubicBezTo>
                <a:cubicBezTo>
                  <a:pt x="1576387" y="1138522"/>
                  <a:pt x="1576658" y="1138522"/>
                  <a:pt x="1576940" y="1138451"/>
                </a:cubicBezTo>
                <a:cubicBezTo>
                  <a:pt x="1577800" y="1138214"/>
                  <a:pt x="1578459" y="1138439"/>
                  <a:pt x="1578942" y="1138864"/>
                </a:cubicBezTo>
                <a:cubicBezTo>
                  <a:pt x="1580837" y="1137682"/>
                  <a:pt x="1583003" y="1136784"/>
                  <a:pt x="1584498" y="1136122"/>
                </a:cubicBezTo>
                <a:cubicBezTo>
                  <a:pt x="1584521" y="1136110"/>
                  <a:pt x="1584545" y="1136098"/>
                  <a:pt x="1584557" y="1136086"/>
                </a:cubicBezTo>
                <a:cubicBezTo>
                  <a:pt x="1585816" y="1135531"/>
                  <a:pt x="1587300" y="1134869"/>
                  <a:pt x="1588889" y="1134230"/>
                </a:cubicBezTo>
                <a:cubicBezTo>
                  <a:pt x="1592432" y="1132812"/>
                  <a:pt x="1596517" y="1131547"/>
                  <a:pt x="1599884" y="1132020"/>
                </a:cubicBezTo>
                <a:cubicBezTo>
                  <a:pt x="1600272" y="1130577"/>
                  <a:pt x="1600767" y="1129147"/>
                  <a:pt x="1601237" y="1127717"/>
                </a:cubicBezTo>
                <a:cubicBezTo>
                  <a:pt x="1601461" y="1127066"/>
                  <a:pt x="1601638" y="1126416"/>
                  <a:pt x="1601861" y="1125766"/>
                </a:cubicBezTo>
                <a:close/>
                <a:moveTo>
                  <a:pt x="2064423" y="1552506"/>
                </a:moveTo>
                <a:cubicBezTo>
                  <a:pt x="2065294" y="1553700"/>
                  <a:pt x="2064105" y="1555249"/>
                  <a:pt x="2062751" y="1554516"/>
                </a:cubicBezTo>
                <a:cubicBezTo>
                  <a:pt x="2060480" y="1553286"/>
                  <a:pt x="2057008" y="1550485"/>
                  <a:pt x="2056571" y="1547778"/>
                </a:cubicBezTo>
                <a:cubicBezTo>
                  <a:pt x="2056537" y="1547588"/>
                  <a:pt x="2056724" y="1547352"/>
                  <a:pt x="2056924" y="1547352"/>
                </a:cubicBezTo>
                <a:cubicBezTo>
                  <a:pt x="2059738" y="1547423"/>
                  <a:pt x="2062834" y="1550343"/>
                  <a:pt x="2064423" y="1552506"/>
                </a:cubicBezTo>
                <a:close/>
                <a:moveTo>
                  <a:pt x="2092957" y="1577911"/>
                </a:moveTo>
                <a:cubicBezTo>
                  <a:pt x="2094287" y="1577237"/>
                  <a:pt x="2095535" y="1578999"/>
                  <a:pt x="2094723" y="1580134"/>
                </a:cubicBezTo>
                <a:cubicBezTo>
                  <a:pt x="2093087" y="1582404"/>
                  <a:pt x="2090980" y="1584224"/>
                  <a:pt x="2089437" y="1586588"/>
                </a:cubicBezTo>
                <a:cubicBezTo>
                  <a:pt x="2088142" y="1588598"/>
                  <a:pt x="2087448" y="1591116"/>
                  <a:pt x="2085823" y="1592854"/>
                </a:cubicBezTo>
                <a:cubicBezTo>
                  <a:pt x="2085094" y="1593634"/>
                  <a:pt x="2083551" y="1593433"/>
                  <a:pt x="2083469" y="1592180"/>
                </a:cubicBezTo>
                <a:cubicBezTo>
                  <a:pt x="2083151" y="1587084"/>
                  <a:pt x="2088660" y="1580085"/>
                  <a:pt x="2092957" y="1577911"/>
                </a:cubicBezTo>
                <a:close/>
                <a:moveTo>
                  <a:pt x="1960431" y="1455296"/>
                </a:moveTo>
                <a:cubicBezTo>
                  <a:pt x="1961490" y="1454953"/>
                  <a:pt x="1962373" y="1456159"/>
                  <a:pt x="1961879" y="1457104"/>
                </a:cubicBezTo>
                <a:cubicBezTo>
                  <a:pt x="1960713" y="1459339"/>
                  <a:pt x="1958194" y="1461597"/>
                  <a:pt x="1955981" y="1462743"/>
                </a:cubicBezTo>
                <a:cubicBezTo>
                  <a:pt x="1954863" y="1463311"/>
                  <a:pt x="1953674" y="1462247"/>
                  <a:pt x="1954227" y="1461076"/>
                </a:cubicBezTo>
                <a:cubicBezTo>
                  <a:pt x="1955345" y="1458689"/>
                  <a:pt x="1957935" y="1456123"/>
                  <a:pt x="1960431" y="1455296"/>
                </a:cubicBezTo>
                <a:close/>
                <a:moveTo>
                  <a:pt x="1983304" y="1476196"/>
                </a:moveTo>
                <a:cubicBezTo>
                  <a:pt x="1983715" y="1476539"/>
                  <a:pt x="1983892" y="1477130"/>
                  <a:pt x="1983798" y="1477650"/>
                </a:cubicBezTo>
                <a:cubicBezTo>
                  <a:pt x="1983633" y="1478490"/>
                  <a:pt x="1983574" y="1478502"/>
                  <a:pt x="1982786" y="1478821"/>
                </a:cubicBezTo>
                <a:cubicBezTo>
                  <a:pt x="1982268" y="1479022"/>
                  <a:pt x="1981655" y="1478868"/>
                  <a:pt x="1981254" y="1478513"/>
                </a:cubicBezTo>
                <a:cubicBezTo>
                  <a:pt x="1980514" y="1477875"/>
                  <a:pt x="1979701" y="1477189"/>
                  <a:pt x="1978901" y="1476492"/>
                </a:cubicBezTo>
                <a:cubicBezTo>
                  <a:pt x="1978430" y="1476078"/>
                  <a:pt x="1977958" y="1475653"/>
                  <a:pt x="1977512" y="1475215"/>
                </a:cubicBezTo>
                <a:cubicBezTo>
                  <a:pt x="1976464" y="1474187"/>
                  <a:pt x="1975545" y="1473052"/>
                  <a:pt x="1974898" y="1471834"/>
                </a:cubicBezTo>
                <a:cubicBezTo>
                  <a:pt x="1974828" y="1471704"/>
                  <a:pt x="1974722" y="1471598"/>
                  <a:pt x="1974663" y="1471468"/>
                </a:cubicBezTo>
                <a:cubicBezTo>
                  <a:pt x="1974392" y="1470888"/>
                  <a:pt x="1974910" y="1469990"/>
                  <a:pt x="1975628" y="1470297"/>
                </a:cubicBezTo>
                <a:cubicBezTo>
                  <a:pt x="1975970" y="1470451"/>
                  <a:pt x="1976298" y="1470688"/>
                  <a:pt x="1976629" y="1470877"/>
                </a:cubicBezTo>
                <a:cubicBezTo>
                  <a:pt x="1977582" y="1471409"/>
                  <a:pt x="1978501" y="1472047"/>
                  <a:pt x="1979383" y="1472780"/>
                </a:cubicBezTo>
                <a:cubicBezTo>
                  <a:pt x="1980055" y="1473336"/>
                  <a:pt x="1980702" y="1473903"/>
                  <a:pt x="1981348" y="1474482"/>
                </a:cubicBezTo>
                <a:cubicBezTo>
                  <a:pt x="1982009" y="1475073"/>
                  <a:pt x="1982656" y="1475664"/>
                  <a:pt x="1983304" y="1476196"/>
                </a:cubicBezTo>
                <a:close/>
                <a:moveTo>
                  <a:pt x="1609819" y="1131121"/>
                </a:moveTo>
                <a:cubicBezTo>
                  <a:pt x="1608371" y="1131854"/>
                  <a:pt x="1606888" y="1130648"/>
                  <a:pt x="1606982" y="1129218"/>
                </a:cubicBezTo>
                <a:cubicBezTo>
                  <a:pt x="1606735" y="1129147"/>
                  <a:pt x="1606488" y="1129112"/>
                  <a:pt x="1606264" y="1129005"/>
                </a:cubicBezTo>
                <a:cubicBezTo>
                  <a:pt x="1606240" y="1129147"/>
                  <a:pt x="1606229" y="1129289"/>
                  <a:pt x="1606170" y="1129443"/>
                </a:cubicBezTo>
                <a:cubicBezTo>
                  <a:pt x="1606099" y="1129596"/>
                  <a:pt x="1605958" y="1129620"/>
                  <a:pt x="1605864" y="1129750"/>
                </a:cubicBezTo>
                <a:cubicBezTo>
                  <a:pt x="1605134" y="1131878"/>
                  <a:pt x="1604451" y="1134065"/>
                  <a:pt x="1603898" y="1136299"/>
                </a:cubicBezTo>
                <a:cubicBezTo>
                  <a:pt x="1603462" y="1138084"/>
                  <a:pt x="1603109" y="1139881"/>
                  <a:pt x="1602768" y="1141690"/>
                </a:cubicBezTo>
                <a:cubicBezTo>
                  <a:pt x="1602827" y="1141725"/>
                  <a:pt x="1602885" y="1141725"/>
                  <a:pt x="1602944" y="1141761"/>
                </a:cubicBezTo>
                <a:cubicBezTo>
                  <a:pt x="1604075" y="1142399"/>
                  <a:pt x="1603486" y="1143830"/>
                  <a:pt x="1602509" y="1144172"/>
                </a:cubicBezTo>
                <a:cubicBezTo>
                  <a:pt x="1602462" y="1144196"/>
                  <a:pt x="1602403" y="1144208"/>
                  <a:pt x="1602356" y="1144232"/>
                </a:cubicBezTo>
                <a:lnTo>
                  <a:pt x="1601202" y="1159202"/>
                </a:lnTo>
                <a:lnTo>
                  <a:pt x="1601190" y="1159210"/>
                </a:lnTo>
                <a:lnTo>
                  <a:pt x="1601202" y="1159210"/>
                </a:lnTo>
                <a:lnTo>
                  <a:pt x="1601202" y="1159202"/>
                </a:lnTo>
                <a:lnTo>
                  <a:pt x="1606346" y="1155900"/>
                </a:lnTo>
                <a:cubicBezTo>
                  <a:pt x="1607877" y="1155285"/>
                  <a:pt x="1610266" y="1153878"/>
                  <a:pt x="1612468" y="1152282"/>
                </a:cubicBezTo>
                <a:cubicBezTo>
                  <a:pt x="1612515" y="1151301"/>
                  <a:pt x="1612633" y="1150296"/>
                  <a:pt x="1612927" y="1149398"/>
                </a:cubicBezTo>
                <a:cubicBezTo>
                  <a:pt x="1609030" y="1149705"/>
                  <a:pt x="1608595" y="1148156"/>
                  <a:pt x="1608936" y="1144905"/>
                </a:cubicBezTo>
                <a:cubicBezTo>
                  <a:pt x="1602497" y="1144492"/>
                  <a:pt x="1603192" y="1141666"/>
                  <a:pt x="1609442" y="1140910"/>
                </a:cubicBezTo>
                <a:cubicBezTo>
                  <a:pt x="1609537" y="1140153"/>
                  <a:pt x="1609560" y="1139385"/>
                  <a:pt x="1609619" y="1138616"/>
                </a:cubicBezTo>
                <a:cubicBezTo>
                  <a:pt x="1608042" y="1138474"/>
                  <a:pt x="1606428" y="1138344"/>
                  <a:pt x="1605793" y="1138262"/>
                </a:cubicBezTo>
                <a:cubicBezTo>
                  <a:pt x="1605028" y="1138155"/>
                  <a:pt x="1604675" y="1137647"/>
                  <a:pt x="1604392" y="1136961"/>
                </a:cubicBezTo>
                <a:cubicBezTo>
                  <a:pt x="1603651" y="1135093"/>
                  <a:pt x="1606959" y="1134691"/>
                  <a:pt x="1609796" y="1134750"/>
                </a:cubicBezTo>
                <a:cubicBezTo>
                  <a:pt x="1609807" y="1133545"/>
                  <a:pt x="1609831" y="1132339"/>
                  <a:pt x="1609819" y="1131121"/>
                </a:cubicBezTo>
                <a:close/>
                <a:moveTo>
                  <a:pt x="1933474" y="1428591"/>
                </a:moveTo>
                <a:cubicBezTo>
                  <a:pt x="1934356" y="1428142"/>
                  <a:pt x="1935416" y="1429395"/>
                  <a:pt x="1934710" y="1430151"/>
                </a:cubicBezTo>
                <a:cubicBezTo>
                  <a:pt x="1925740" y="1439798"/>
                  <a:pt x="1911284" y="1445035"/>
                  <a:pt x="1898723" y="1439396"/>
                </a:cubicBezTo>
                <a:cubicBezTo>
                  <a:pt x="1897675" y="1438923"/>
                  <a:pt x="1898040" y="1437031"/>
                  <a:pt x="1899241" y="1437114"/>
                </a:cubicBezTo>
                <a:cubicBezTo>
                  <a:pt x="1907587" y="1437682"/>
                  <a:pt x="1916098" y="1439798"/>
                  <a:pt x="1923774" y="1434844"/>
                </a:cubicBezTo>
                <a:cubicBezTo>
                  <a:pt x="1927023" y="1432764"/>
                  <a:pt x="1930060" y="1430364"/>
                  <a:pt x="1933474" y="1428591"/>
                </a:cubicBezTo>
                <a:close/>
                <a:moveTo>
                  <a:pt x="2102129" y="1583892"/>
                </a:moveTo>
                <a:cubicBezTo>
                  <a:pt x="2100493" y="1587983"/>
                  <a:pt x="2097773" y="1591600"/>
                  <a:pt x="2096608" y="1595891"/>
                </a:cubicBezTo>
                <a:cubicBezTo>
                  <a:pt x="2095654" y="1599426"/>
                  <a:pt x="2094783" y="1603008"/>
                  <a:pt x="2093594" y="1606460"/>
                </a:cubicBezTo>
                <a:cubicBezTo>
                  <a:pt x="2093206" y="1607583"/>
                  <a:pt x="2091381" y="1607181"/>
                  <a:pt x="2091346" y="1606058"/>
                </a:cubicBezTo>
                <a:cubicBezTo>
                  <a:pt x="2091110" y="1598386"/>
                  <a:pt x="2094701" y="1588007"/>
                  <a:pt x="2099869" y="1582249"/>
                </a:cubicBezTo>
                <a:cubicBezTo>
                  <a:pt x="2101022" y="1580973"/>
                  <a:pt x="2102694" y="1582498"/>
                  <a:pt x="2102129" y="1583892"/>
                </a:cubicBezTo>
                <a:close/>
                <a:moveTo>
                  <a:pt x="1221596" y="770002"/>
                </a:moveTo>
                <a:cubicBezTo>
                  <a:pt x="1223809" y="781049"/>
                  <a:pt x="1221761" y="788923"/>
                  <a:pt x="1217535" y="793925"/>
                </a:cubicBezTo>
                <a:cubicBezTo>
                  <a:pt x="1216663" y="794956"/>
                  <a:pt x="1215675" y="795837"/>
                  <a:pt x="1214639" y="796626"/>
                </a:cubicBezTo>
                <a:cubicBezTo>
                  <a:pt x="1213768" y="797285"/>
                  <a:pt x="1212861" y="797873"/>
                  <a:pt x="1211896" y="798365"/>
                </a:cubicBezTo>
                <a:cubicBezTo>
                  <a:pt x="1210318" y="799167"/>
                  <a:pt x="1208647" y="799751"/>
                  <a:pt x="1206893" y="800120"/>
                </a:cubicBezTo>
                <a:cubicBezTo>
                  <a:pt x="1203161" y="800906"/>
                  <a:pt x="1199159" y="800754"/>
                  <a:pt x="1195274" y="799664"/>
                </a:cubicBezTo>
                <a:cubicBezTo>
                  <a:pt x="1194485" y="800191"/>
                  <a:pt x="1193673" y="800272"/>
                  <a:pt x="1192861" y="800164"/>
                </a:cubicBezTo>
                <a:cubicBezTo>
                  <a:pt x="1191801" y="807415"/>
                  <a:pt x="1188988" y="814728"/>
                  <a:pt x="1181725" y="815293"/>
                </a:cubicBezTo>
                <a:cubicBezTo>
                  <a:pt x="1185856" y="815848"/>
                  <a:pt x="1200760" y="810995"/>
                  <a:pt x="1211390" y="805257"/>
                </a:cubicBezTo>
                <a:cubicBezTo>
                  <a:pt x="1212908" y="804436"/>
                  <a:pt x="1214356" y="803601"/>
                  <a:pt x="1215651" y="802757"/>
                </a:cubicBezTo>
                <a:cubicBezTo>
                  <a:pt x="1216616" y="802130"/>
                  <a:pt x="1217487" y="801501"/>
                  <a:pt x="1218288" y="800873"/>
                </a:cubicBezTo>
                <a:cubicBezTo>
                  <a:pt x="1219524" y="799909"/>
                  <a:pt x="1220560" y="798950"/>
                  <a:pt x="1221290" y="798018"/>
                </a:cubicBezTo>
                <a:cubicBezTo>
                  <a:pt x="1221290" y="798007"/>
                  <a:pt x="1221302" y="797997"/>
                  <a:pt x="1221302" y="797985"/>
                </a:cubicBezTo>
                <a:cubicBezTo>
                  <a:pt x="1225469" y="784946"/>
                  <a:pt x="1224892" y="776296"/>
                  <a:pt x="1221596" y="770002"/>
                </a:cubicBezTo>
                <a:close/>
                <a:moveTo>
                  <a:pt x="2108449" y="1587994"/>
                </a:moveTo>
                <a:cubicBezTo>
                  <a:pt x="2108426" y="1591399"/>
                  <a:pt x="2107790" y="1594827"/>
                  <a:pt x="2107673" y="1598256"/>
                </a:cubicBezTo>
                <a:cubicBezTo>
                  <a:pt x="2107602" y="1600809"/>
                  <a:pt x="2107932" y="1603611"/>
                  <a:pt x="2107296" y="1606081"/>
                </a:cubicBezTo>
                <a:cubicBezTo>
                  <a:pt x="2106990" y="1607264"/>
                  <a:pt x="2105260" y="1607146"/>
                  <a:pt x="2104812" y="1606176"/>
                </a:cubicBezTo>
                <a:cubicBezTo>
                  <a:pt x="2103635" y="1603646"/>
                  <a:pt x="2103718" y="1600135"/>
                  <a:pt x="2103871" y="1597393"/>
                </a:cubicBezTo>
                <a:cubicBezTo>
                  <a:pt x="2104059" y="1594059"/>
                  <a:pt x="2104271" y="1590512"/>
                  <a:pt x="2105518" y="1587391"/>
                </a:cubicBezTo>
                <a:cubicBezTo>
                  <a:pt x="2106084" y="1585937"/>
                  <a:pt x="2108462" y="1586469"/>
                  <a:pt x="2108449" y="1587994"/>
                </a:cubicBezTo>
                <a:close/>
                <a:moveTo>
                  <a:pt x="1210448" y="758784"/>
                </a:moveTo>
                <a:cubicBezTo>
                  <a:pt x="1208800" y="757718"/>
                  <a:pt x="1207058" y="756691"/>
                  <a:pt x="1205315" y="755661"/>
                </a:cubicBezTo>
                <a:cubicBezTo>
                  <a:pt x="1208305" y="759011"/>
                  <a:pt x="1210613" y="762590"/>
                  <a:pt x="1211931" y="767024"/>
                </a:cubicBezTo>
                <a:cubicBezTo>
                  <a:pt x="1212249" y="768094"/>
                  <a:pt x="1210672" y="768821"/>
                  <a:pt x="1210142" y="767806"/>
                </a:cubicBezTo>
                <a:cubicBezTo>
                  <a:pt x="1208458" y="764601"/>
                  <a:pt x="1206234" y="761647"/>
                  <a:pt x="1203773" y="758943"/>
                </a:cubicBezTo>
                <a:cubicBezTo>
                  <a:pt x="1209412" y="767215"/>
                  <a:pt x="1213426" y="775918"/>
                  <a:pt x="1210660" y="785507"/>
                </a:cubicBezTo>
                <a:cubicBezTo>
                  <a:pt x="1210601" y="785712"/>
                  <a:pt x="1210471" y="785851"/>
                  <a:pt x="1210318" y="785940"/>
                </a:cubicBezTo>
                <a:cubicBezTo>
                  <a:pt x="1209906" y="786190"/>
                  <a:pt x="1209271" y="785999"/>
                  <a:pt x="1209247" y="785373"/>
                </a:cubicBezTo>
                <a:cubicBezTo>
                  <a:pt x="1209235" y="785124"/>
                  <a:pt x="1209200" y="784894"/>
                  <a:pt x="1209188" y="784648"/>
                </a:cubicBezTo>
                <a:cubicBezTo>
                  <a:pt x="1208576" y="774057"/>
                  <a:pt x="1205245" y="765835"/>
                  <a:pt x="1198063" y="757903"/>
                </a:cubicBezTo>
                <a:cubicBezTo>
                  <a:pt x="1203055" y="767346"/>
                  <a:pt x="1204680" y="774678"/>
                  <a:pt x="1204856" y="779623"/>
                </a:cubicBezTo>
                <a:cubicBezTo>
                  <a:pt x="1204927" y="781821"/>
                  <a:pt x="1204727" y="783538"/>
                  <a:pt x="1204385" y="784744"/>
                </a:cubicBezTo>
                <a:cubicBezTo>
                  <a:pt x="1203608" y="787454"/>
                  <a:pt x="1202208" y="787624"/>
                  <a:pt x="1202019" y="784799"/>
                </a:cubicBezTo>
                <a:cubicBezTo>
                  <a:pt x="1201949" y="783677"/>
                  <a:pt x="1201807" y="782610"/>
                  <a:pt x="1201678" y="781527"/>
                </a:cubicBezTo>
                <a:cubicBezTo>
                  <a:pt x="1201384" y="779028"/>
                  <a:pt x="1200983" y="776608"/>
                  <a:pt x="1200406" y="774296"/>
                </a:cubicBezTo>
                <a:cubicBezTo>
                  <a:pt x="1198087" y="764987"/>
                  <a:pt x="1193496" y="757055"/>
                  <a:pt x="1186775" y="749491"/>
                </a:cubicBezTo>
                <a:cubicBezTo>
                  <a:pt x="1187681" y="750516"/>
                  <a:pt x="1189470" y="756153"/>
                  <a:pt x="1190860" y="762232"/>
                </a:cubicBezTo>
                <a:cubicBezTo>
                  <a:pt x="1191472" y="764910"/>
                  <a:pt x="1192001" y="767666"/>
                  <a:pt x="1192355" y="770162"/>
                </a:cubicBezTo>
                <a:cubicBezTo>
                  <a:pt x="1192602" y="771930"/>
                  <a:pt x="1192767" y="773559"/>
                  <a:pt x="1192790" y="774929"/>
                </a:cubicBezTo>
                <a:cubicBezTo>
                  <a:pt x="1192837" y="777437"/>
                  <a:pt x="1192449" y="779076"/>
                  <a:pt x="1191378" y="779048"/>
                </a:cubicBezTo>
                <a:cubicBezTo>
                  <a:pt x="1189682" y="779001"/>
                  <a:pt x="1189765" y="775886"/>
                  <a:pt x="1189553" y="774821"/>
                </a:cubicBezTo>
                <a:cubicBezTo>
                  <a:pt x="1189153" y="772779"/>
                  <a:pt x="1188764" y="771014"/>
                  <a:pt x="1188387" y="769378"/>
                </a:cubicBezTo>
                <a:cubicBezTo>
                  <a:pt x="1187869" y="767115"/>
                  <a:pt x="1187375" y="765192"/>
                  <a:pt x="1186892" y="763563"/>
                </a:cubicBezTo>
                <a:cubicBezTo>
                  <a:pt x="1185539" y="758926"/>
                  <a:pt x="1184361" y="756485"/>
                  <a:pt x="1183314" y="754382"/>
                </a:cubicBezTo>
                <a:cubicBezTo>
                  <a:pt x="1182254" y="752243"/>
                  <a:pt x="1181324" y="750415"/>
                  <a:pt x="1180489" y="746886"/>
                </a:cubicBezTo>
                <a:lnTo>
                  <a:pt x="1180489" y="746889"/>
                </a:lnTo>
                <a:cubicBezTo>
                  <a:pt x="1181077" y="749406"/>
                  <a:pt x="1181607" y="751706"/>
                  <a:pt x="1182078" y="753888"/>
                </a:cubicBezTo>
                <a:cubicBezTo>
                  <a:pt x="1182549" y="756088"/>
                  <a:pt x="1182961" y="758141"/>
                  <a:pt x="1183302" y="760068"/>
                </a:cubicBezTo>
                <a:cubicBezTo>
                  <a:pt x="1183526" y="761305"/>
                  <a:pt x="1183714" y="762495"/>
                  <a:pt x="1183867" y="763642"/>
                </a:cubicBezTo>
                <a:cubicBezTo>
                  <a:pt x="1184314" y="766753"/>
                  <a:pt x="1184526" y="769580"/>
                  <a:pt x="1184491" y="772265"/>
                </a:cubicBezTo>
                <a:cubicBezTo>
                  <a:pt x="1184397" y="780053"/>
                  <a:pt x="1182231" y="786792"/>
                  <a:pt x="1177310" y="796739"/>
                </a:cubicBezTo>
                <a:cubicBezTo>
                  <a:pt x="1177652" y="800977"/>
                  <a:pt x="1174838" y="805241"/>
                  <a:pt x="1175827" y="809729"/>
                </a:cubicBezTo>
                <a:cubicBezTo>
                  <a:pt x="1179111" y="813437"/>
                  <a:pt x="1184244" y="812519"/>
                  <a:pt x="1186775" y="806175"/>
                </a:cubicBezTo>
                <a:cubicBezTo>
                  <a:pt x="1190424" y="797049"/>
                  <a:pt x="1186975" y="792995"/>
                  <a:pt x="1194497" y="796517"/>
                </a:cubicBezTo>
                <a:cubicBezTo>
                  <a:pt x="1197570" y="796816"/>
                  <a:pt x="1200618" y="796804"/>
                  <a:pt x="1203455" y="796342"/>
                </a:cubicBezTo>
                <a:cubicBezTo>
                  <a:pt x="1203444" y="796258"/>
                  <a:pt x="1203455" y="796208"/>
                  <a:pt x="1203455" y="796127"/>
                </a:cubicBezTo>
                <a:cubicBezTo>
                  <a:pt x="1202996" y="789513"/>
                  <a:pt x="1207658" y="790565"/>
                  <a:pt x="1207022" y="795483"/>
                </a:cubicBezTo>
                <a:cubicBezTo>
                  <a:pt x="1207670" y="795270"/>
                  <a:pt x="1208247" y="794991"/>
                  <a:pt x="1208823" y="794720"/>
                </a:cubicBezTo>
                <a:cubicBezTo>
                  <a:pt x="1209836" y="794257"/>
                  <a:pt x="1210766" y="793737"/>
                  <a:pt x="1211602" y="793123"/>
                </a:cubicBezTo>
                <a:cubicBezTo>
                  <a:pt x="1212649" y="792339"/>
                  <a:pt x="1213556" y="791427"/>
                  <a:pt x="1214344" y="790435"/>
                </a:cubicBezTo>
                <a:cubicBezTo>
                  <a:pt x="1220842" y="782272"/>
                  <a:pt x="1218429" y="767807"/>
                  <a:pt x="1210448" y="758784"/>
                </a:cubicBezTo>
                <a:close/>
                <a:moveTo>
                  <a:pt x="1904315" y="1398966"/>
                </a:moveTo>
                <a:cubicBezTo>
                  <a:pt x="1906516" y="1401247"/>
                  <a:pt x="1907952" y="1404191"/>
                  <a:pt x="1910271" y="1406414"/>
                </a:cubicBezTo>
                <a:cubicBezTo>
                  <a:pt x="1911613" y="1407702"/>
                  <a:pt x="1913214" y="1408754"/>
                  <a:pt x="1914356" y="1410220"/>
                </a:cubicBezTo>
                <a:cubicBezTo>
                  <a:pt x="1915003" y="1411048"/>
                  <a:pt x="1914438" y="1412667"/>
                  <a:pt x="1913191" y="1412206"/>
                </a:cubicBezTo>
                <a:cubicBezTo>
                  <a:pt x="1908906" y="1410610"/>
                  <a:pt x="1903620" y="1404321"/>
                  <a:pt x="1902502" y="1399817"/>
                </a:cubicBezTo>
                <a:cubicBezTo>
                  <a:pt x="1902231" y="1398729"/>
                  <a:pt x="1903655" y="1398280"/>
                  <a:pt x="1904315" y="1398966"/>
                </a:cubicBezTo>
                <a:close/>
                <a:moveTo>
                  <a:pt x="1601143" y="1116888"/>
                </a:moveTo>
                <a:cubicBezTo>
                  <a:pt x="1600519" y="1117597"/>
                  <a:pt x="1599837" y="1118283"/>
                  <a:pt x="1598966" y="1118874"/>
                </a:cubicBezTo>
                <a:cubicBezTo>
                  <a:pt x="1598813" y="1118980"/>
                  <a:pt x="1598636" y="1119051"/>
                  <a:pt x="1598483" y="1119146"/>
                </a:cubicBezTo>
                <a:cubicBezTo>
                  <a:pt x="1599354" y="1118921"/>
                  <a:pt x="1600237" y="1118720"/>
                  <a:pt x="1601132" y="1118555"/>
                </a:cubicBezTo>
                <a:cubicBezTo>
                  <a:pt x="1601120" y="1118011"/>
                  <a:pt x="1601132" y="1117455"/>
                  <a:pt x="1601143" y="1116888"/>
                </a:cubicBezTo>
                <a:close/>
                <a:moveTo>
                  <a:pt x="1614492" y="1128272"/>
                </a:moveTo>
                <a:cubicBezTo>
                  <a:pt x="1614481" y="1129655"/>
                  <a:pt x="1614469" y="1131039"/>
                  <a:pt x="1614469" y="1132398"/>
                </a:cubicBezTo>
                <a:cubicBezTo>
                  <a:pt x="1614481" y="1134940"/>
                  <a:pt x="1614281" y="1137446"/>
                  <a:pt x="1613951" y="1139952"/>
                </a:cubicBezTo>
                <a:cubicBezTo>
                  <a:pt x="1613916" y="1140224"/>
                  <a:pt x="1613892" y="1140484"/>
                  <a:pt x="1613857" y="1140756"/>
                </a:cubicBezTo>
                <a:cubicBezTo>
                  <a:pt x="1613822" y="1141004"/>
                  <a:pt x="1613810" y="1141252"/>
                  <a:pt x="1613763" y="1141501"/>
                </a:cubicBezTo>
                <a:cubicBezTo>
                  <a:pt x="1613633" y="1142245"/>
                  <a:pt x="1613468" y="1142978"/>
                  <a:pt x="1613304" y="1143723"/>
                </a:cubicBezTo>
                <a:cubicBezTo>
                  <a:pt x="1613198" y="1144220"/>
                  <a:pt x="1613009" y="1144598"/>
                  <a:pt x="1612820" y="1144882"/>
                </a:cubicBezTo>
                <a:cubicBezTo>
                  <a:pt x="1612197" y="1145827"/>
                  <a:pt x="1611561" y="1145745"/>
                  <a:pt x="1613692" y="1145236"/>
                </a:cubicBezTo>
                <a:cubicBezTo>
                  <a:pt x="1614799" y="1144964"/>
                  <a:pt x="1615564" y="1145579"/>
                  <a:pt x="1615952" y="1146383"/>
                </a:cubicBezTo>
                <a:cubicBezTo>
                  <a:pt x="1616070" y="1146087"/>
                  <a:pt x="1616188" y="1145780"/>
                  <a:pt x="1616305" y="1145485"/>
                </a:cubicBezTo>
                <a:cubicBezTo>
                  <a:pt x="1616494" y="1145035"/>
                  <a:pt x="1616694" y="1144586"/>
                  <a:pt x="1616894" y="1144149"/>
                </a:cubicBezTo>
                <a:cubicBezTo>
                  <a:pt x="1616788" y="1141725"/>
                  <a:pt x="1616694" y="1139314"/>
                  <a:pt x="1616506" y="1136902"/>
                </a:cubicBezTo>
                <a:cubicBezTo>
                  <a:pt x="1616411" y="1135814"/>
                  <a:pt x="1616188" y="1134739"/>
                  <a:pt x="1616023" y="1133663"/>
                </a:cubicBezTo>
                <a:cubicBezTo>
                  <a:pt x="1615470" y="1131890"/>
                  <a:pt x="1614940" y="1130081"/>
                  <a:pt x="1614492" y="1128272"/>
                </a:cubicBezTo>
                <a:close/>
                <a:moveTo>
                  <a:pt x="1104960" y="658066"/>
                </a:moveTo>
                <a:cubicBezTo>
                  <a:pt x="1112118" y="662628"/>
                  <a:pt x="1111517" y="666064"/>
                  <a:pt x="1109257" y="665431"/>
                </a:cubicBezTo>
                <a:cubicBezTo>
                  <a:pt x="1106573" y="664683"/>
                  <a:pt x="1105208" y="662118"/>
                  <a:pt x="1103254" y="660266"/>
                </a:cubicBezTo>
                <a:cubicBezTo>
                  <a:pt x="1101935" y="659022"/>
                  <a:pt x="1103454" y="657105"/>
                  <a:pt x="1104960" y="658066"/>
                </a:cubicBezTo>
                <a:close/>
                <a:moveTo>
                  <a:pt x="1620496" y="1132469"/>
                </a:moveTo>
                <a:cubicBezTo>
                  <a:pt x="1620861" y="1133947"/>
                  <a:pt x="1621238" y="1135424"/>
                  <a:pt x="1621650" y="1136890"/>
                </a:cubicBezTo>
                <a:cubicBezTo>
                  <a:pt x="1622003" y="1136488"/>
                  <a:pt x="1622380" y="1136086"/>
                  <a:pt x="1622768" y="1135684"/>
                </a:cubicBezTo>
                <a:cubicBezTo>
                  <a:pt x="1622015" y="1134609"/>
                  <a:pt x="1621202" y="1133568"/>
                  <a:pt x="1620496" y="1132469"/>
                </a:cubicBezTo>
                <a:close/>
                <a:moveTo>
                  <a:pt x="1962725" y="1447399"/>
                </a:moveTo>
                <a:cubicBezTo>
                  <a:pt x="1963985" y="1446784"/>
                  <a:pt x="1964809" y="1448463"/>
                  <a:pt x="1964173" y="1449420"/>
                </a:cubicBezTo>
                <a:cubicBezTo>
                  <a:pt x="1963044" y="1451135"/>
                  <a:pt x="1961101" y="1452435"/>
                  <a:pt x="1959206" y="1453192"/>
                </a:cubicBezTo>
                <a:cubicBezTo>
                  <a:pt x="1957912" y="1453712"/>
                  <a:pt x="1956946" y="1452199"/>
                  <a:pt x="1957887" y="1451206"/>
                </a:cubicBezTo>
                <a:cubicBezTo>
                  <a:pt x="1959265" y="1449728"/>
                  <a:pt x="1960924" y="1448286"/>
                  <a:pt x="1962725" y="1447399"/>
                </a:cubicBezTo>
                <a:close/>
                <a:moveTo>
                  <a:pt x="1669644" y="1176457"/>
                </a:moveTo>
                <a:cubicBezTo>
                  <a:pt x="1668784" y="1177179"/>
                  <a:pt x="1667972" y="1177947"/>
                  <a:pt x="1667324" y="1178881"/>
                </a:cubicBezTo>
                <a:cubicBezTo>
                  <a:pt x="1667007" y="1179354"/>
                  <a:pt x="1666701" y="1179839"/>
                  <a:pt x="1666383" y="1180311"/>
                </a:cubicBezTo>
                <a:cubicBezTo>
                  <a:pt x="1666654" y="1180465"/>
                  <a:pt x="1666935" y="1180631"/>
                  <a:pt x="1667207" y="1180784"/>
                </a:cubicBezTo>
                <a:cubicBezTo>
                  <a:pt x="1667372" y="1180477"/>
                  <a:pt x="1667513" y="1180170"/>
                  <a:pt x="1667713" y="1179850"/>
                </a:cubicBezTo>
                <a:cubicBezTo>
                  <a:pt x="1668290" y="1178940"/>
                  <a:pt x="1669043" y="1177852"/>
                  <a:pt x="1669938" y="1176800"/>
                </a:cubicBezTo>
                <a:cubicBezTo>
                  <a:pt x="1669844" y="1176682"/>
                  <a:pt x="1669738" y="1176576"/>
                  <a:pt x="1669644" y="1176457"/>
                </a:cubicBezTo>
                <a:close/>
                <a:moveTo>
                  <a:pt x="1982997" y="1465534"/>
                </a:moveTo>
                <a:cubicBezTo>
                  <a:pt x="1984351" y="1466716"/>
                  <a:pt x="1985304" y="1467934"/>
                  <a:pt x="1986352" y="1469376"/>
                </a:cubicBezTo>
                <a:cubicBezTo>
                  <a:pt x="1986540" y="1469648"/>
                  <a:pt x="1986681" y="1469790"/>
                  <a:pt x="1986846" y="1470002"/>
                </a:cubicBezTo>
                <a:cubicBezTo>
                  <a:pt x="1987870" y="1471255"/>
                  <a:pt x="1988412" y="1471657"/>
                  <a:pt x="1988541" y="1472934"/>
                </a:cubicBezTo>
                <a:cubicBezTo>
                  <a:pt x="1988565" y="1473100"/>
                  <a:pt x="1988600" y="1473218"/>
                  <a:pt x="1988600" y="1473443"/>
                </a:cubicBezTo>
                <a:cubicBezTo>
                  <a:pt x="1988612" y="1473903"/>
                  <a:pt x="1988282" y="1474376"/>
                  <a:pt x="1987753" y="1474282"/>
                </a:cubicBezTo>
                <a:cubicBezTo>
                  <a:pt x="1987235" y="1474175"/>
                  <a:pt x="1986776" y="1473939"/>
                  <a:pt x="1986340" y="1473644"/>
                </a:cubicBezTo>
                <a:cubicBezTo>
                  <a:pt x="1985669" y="1473194"/>
                  <a:pt x="1985092" y="1472568"/>
                  <a:pt x="1984610" y="1471811"/>
                </a:cubicBezTo>
                <a:cubicBezTo>
                  <a:pt x="1983397" y="1469943"/>
                  <a:pt x="1982750" y="1467425"/>
                  <a:pt x="1982726" y="1465640"/>
                </a:cubicBezTo>
                <a:cubicBezTo>
                  <a:pt x="1982726" y="1465498"/>
                  <a:pt x="1982903" y="1465451"/>
                  <a:pt x="1982997" y="1465534"/>
                </a:cubicBezTo>
                <a:close/>
                <a:moveTo>
                  <a:pt x="2027130" y="1503671"/>
                </a:moveTo>
                <a:cubicBezTo>
                  <a:pt x="2026931" y="1503777"/>
                  <a:pt x="2026742" y="1503943"/>
                  <a:pt x="2026565" y="1504155"/>
                </a:cubicBezTo>
                <a:cubicBezTo>
                  <a:pt x="2026542" y="1504179"/>
                  <a:pt x="2026530" y="1504203"/>
                  <a:pt x="2026519" y="1504226"/>
                </a:cubicBezTo>
                <a:cubicBezTo>
                  <a:pt x="2026601" y="1504167"/>
                  <a:pt x="2026660" y="1504061"/>
                  <a:pt x="2026754" y="1504002"/>
                </a:cubicBezTo>
                <a:cubicBezTo>
                  <a:pt x="2026872" y="1503872"/>
                  <a:pt x="2027001" y="1503777"/>
                  <a:pt x="2027130" y="1503671"/>
                </a:cubicBezTo>
                <a:close/>
                <a:moveTo>
                  <a:pt x="1567368" y="1079094"/>
                </a:moveTo>
                <a:cubicBezTo>
                  <a:pt x="1569499" y="1079295"/>
                  <a:pt x="1569617" y="1082877"/>
                  <a:pt x="1567415" y="1082912"/>
                </a:cubicBezTo>
                <a:cubicBezTo>
                  <a:pt x="1565650" y="1082948"/>
                  <a:pt x="1564249" y="1082605"/>
                  <a:pt x="1562895" y="1081446"/>
                </a:cubicBezTo>
                <a:cubicBezTo>
                  <a:pt x="1562083" y="1080773"/>
                  <a:pt x="1562636" y="1079212"/>
                  <a:pt x="1563637" y="1079082"/>
                </a:cubicBezTo>
                <a:cubicBezTo>
                  <a:pt x="1564873" y="1078917"/>
                  <a:pt x="1566120" y="1078976"/>
                  <a:pt x="1567368" y="1079094"/>
                </a:cubicBezTo>
                <a:close/>
                <a:moveTo>
                  <a:pt x="2029544" y="1504274"/>
                </a:moveTo>
                <a:cubicBezTo>
                  <a:pt x="2029626" y="1504546"/>
                  <a:pt x="2029509" y="1504865"/>
                  <a:pt x="2029285" y="1505030"/>
                </a:cubicBezTo>
                <a:cubicBezTo>
                  <a:pt x="2028838" y="1506272"/>
                  <a:pt x="2028414" y="1507501"/>
                  <a:pt x="2028061" y="1508742"/>
                </a:cubicBezTo>
                <a:cubicBezTo>
                  <a:pt x="2027837" y="1509499"/>
                  <a:pt x="2027672" y="1510267"/>
                  <a:pt x="2027484" y="1511036"/>
                </a:cubicBezTo>
                <a:cubicBezTo>
                  <a:pt x="2027166" y="1512454"/>
                  <a:pt x="2026919" y="1513885"/>
                  <a:pt x="2026789" y="1515339"/>
                </a:cubicBezTo>
                <a:cubicBezTo>
                  <a:pt x="2026648" y="1516816"/>
                  <a:pt x="2026601" y="1518306"/>
                  <a:pt x="2026730" y="1519855"/>
                </a:cubicBezTo>
                <a:cubicBezTo>
                  <a:pt x="2026989" y="1522917"/>
                  <a:pt x="2027743" y="1526037"/>
                  <a:pt x="2028261" y="1529135"/>
                </a:cubicBezTo>
                <a:cubicBezTo>
                  <a:pt x="2028755" y="1528839"/>
                  <a:pt x="2029273" y="1528591"/>
                  <a:pt x="2029850" y="1528473"/>
                </a:cubicBezTo>
                <a:cubicBezTo>
                  <a:pt x="2030074" y="1528437"/>
                  <a:pt x="2030274" y="1528461"/>
                  <a:pt x="2030474" y="1528449"/>
                </a:cubicBezTo>
                <a:cubicBezTo>
                  <a:pt x="2037243" y="1528059"/>
                  <a:pt x="2036325" y="1544207"/>
                  <a:pt x="2028367" y="1546288"/>
                </a:cubicBezTo>
                <a:cubicBezTo>
                  <a:pt x="2023481" y="1547565"/>
                  <a:pt x="2022646" y="1537398"/>
                  <a:pt x="2025776" y="1531842"/>
                </a:cubicBezTo>
                <a:cubicBezTo>
                  <a:pt x="2024635" y="1527421"/>
                  <a:pt x="2024258" y="1522432"/>
                  <a:pt x="2024317" y="1518188"/>
                </a:cubicBezTo>
                <a:cubicBezTo>
                  <a:pt x="2024317" y="1518129"/>
                  <a:pt x="2024329" y="1518081"/>
                  <a:pt x="2024329" y="1518022"/>
                </a:cubicBezTo>
                <a:cubicBezTo>
                  <a:pt x="2023646" y="1518743"/>
                  <a:pt x="2022893" y="1519559"/>
                  <a:pt x="2022104" y="1520398"/>
                </a:cubicBezTo>
                <a:cubicBezTo>
                  <a:pt x="2022846" y="1518519"/>
                  <a:pt x="2023646" y="1516675"/>
                  <a:pt x="2024564" y="1514890"/>
                </a:cubicBezTo>
                <a:cubicBezTo>
                  <a:pt x="2024670" y="1513873"/>
                  <a:pt x="2024847" y="1512880"/>
                  <a:pt x="2025047" y="1511899"/>
                </a:cubicBezTo>
                <a:cubicBezTo>
                  <a:pt x="2025129" y="1511473"/>
                  <a:pt x="2025247" y="1511071"/>
                  <a:pt x="2025353" y="1510657"/>
                </a:cubicBezTo>
                <a:cubicBezTo>
                  <a:pt x="2025506" y="1510054"/>
                  <a:pt x="2025577" y="1509416"/>
                  <a:pt x="2025789" y="1508837"/>
                </a:cubicBezTo>
                <a:cubicBezTo>
                  <a:pt x="2025436" y="1509345"/>
                  <a:pt x="2025165" y="1509924"/>
                  <a:pt x="2024835" y="1510456"/>
                </a:cubicBezTo>
                <a:cubicBezTo>
                  <a:pt x="2024094" y="1511698"/>
                  <a:pt x="2023423" y="1512904"/>
                  <a:pt x="2022822" y="1514133"/>
                </a:cubicBezTo>
                <a:cubicBezTo>
                  <a:pt x="2022387" y="1515043"/>
                  <a:pt x="2021928" y="1515965"/>
                  <a:pt x="2021574" y="1516769"/>
                </a:cubicBezTo>
                <a:cubicBezTo>
                  <a:pt x="2020609" y="1518933"/>
                  <a:pt x="2019868" y="1521096"/>
                  <a:pt x="2019254" y="1523283"/>
                </a:cubicBezTo>
                <a:cubicBezTo>
                  <a:pt x="2018714" y="1525198"/>
                  <a:pt x="2018267" y="1527149"/>
                  <a:pt x="2017866" y="1529135"/>
                </a:cubicBezTo>
                <a:cubicBezTo>
                  <a:pt x="2018136" y="1529844"/>
                  <a:pt x="2018372" y="1530601"/>
                  <a:pt x="2018537" y="1531405"/>
                </a:cubicBezTo>
                <a:cubicBezTo>
                  <a:pt x="2019667" y="1536630"/>
                  <a:pt x="2018596" y="1543297"/>
                  <a:pt x="2014087" y="1543120"/>
                </a:cubicBezTo>
                <a:cubicBezTo>
                  <a:pt x="2010991" y="1543013"/>
                  <a:pt x="2009555" y="1538864"/>
                  <a:pt x="2008637" y="1536476"/>
                </a:cubicBezTo>
                <a:cubicBezTo>
                  <a:pt x="2008166" y="1535247"/>
                  <a:pt x="2007837" y="1533946"/>
                  <a:pt x="2007778" y="1532622"/>
                </a:cubicBezTo>
                <a:cubicBezTo>
                  <a:pt x="2002104" y="1537481"/>
                  <a:pt x="1997207" y="1542919"/>
                  <a:pt x="1998184" y="1548451"/>
                </a:cubicBezTo>
                <a:cubicBezTo>
                  <a:pt x="2000644" y="1562366"/>
                  <a:pt x="2004929" y="1573171"/>
                  <a:pt x="2015959" y="1582191"/>
                </a:cubicBezTo>
                <a:cubicBezTo>
                  <a:pt x="2022811" y="1587794"/>
                  <a:pt x="2015687" y="1599013"/>
                  <a:pt x="2035936" y="1589957"/>
                </a:cubicBezTo>
                <a:cubicBezTo>
                  <a:pt x="2039903" y="1588184"/>
                  <a:pt x="2042810" y="1587794"/>
                  <a:pt x="2047225" y="1587640"/>
                </a:cubicBezTo>
                <a:cubicBezTo>
                  <a:pt x="2059385" y="1587203"/>
                  <a:pt x="2060433" y="1578750"/>
                  <a:pt x="2062929" y="1570664"/>
                </a:cubicBezTo>
                <a:lnTo>
                  <a:pt x="2062917" y="1570664"/>
                </a:lnTo>
                <a:cubicBezTo>
                  <a:pt x="2066378" y="1559457"/>
                  <a:pt x="2074654" y="1549539"/>
                  <a:pt x="2062952" y="1538947"/>
                </a:cubicBezTo>
                <a:cubicBezTo>
                  <a:pt x="2058232" y="1534667"/>
                  <a:pt x="2053653" y="1530199"/>
                  <a:pt x="2049474" y="1525375"/>
                </a:cubicBezTo>
                <a:cubicBezTo>
                  <a:pt x="2049309" y="1525174"/>
                  <a:pt x="2049167" y="1524962"/>
                  <a:pt x="2048991" y="1524761"/>
                </a:cubicBezTo>
                <a:cubicBezTo>
                  <a:pt x="2047520" y="1525092"/>
                  <a:pt x="2045754" y="1525163"/>
                  <a:pt x="2043953" y="1524973"/>
                </a:cubicBezTo>
                <a:cubicBezTo>
                  <a:pt x="2043270" y="1524903"/>
                  <a:pt x="2042587" y="1524784"/>
                  <a:pt x="2041916" y="1524631"/>
                </a:cubicBezTo>
                <a:cubicBezTo>
                  <a:pt x="2042399" y="1525777"/>
                  <a:pt x="2042893" y="1526924"/>
                  <a:pt x="2043388" y="1528071"/>
                </a:cubicBezTo>
                <a:cubicBezTo>
                  <a:pt x="2043623" y="1527893"/>
                  <a:pt x="2043847" y="1527716"/>
                  <a:pt x="2044118" y="1527562"/>
                </a:cubicBezTo>
                <a:cubicBezTo>
                  <a:pt x="2044459" y="1527385"/>
                  <a:pt x="2044835" y="1527291"/>
                  <a:pt x="2045224" y="1527267"/>
                </a:cubicBezTo>
                <a:cubicBezTo>
                  <a:pt x="2051098" y="1526948"/>
                  <a:pt x="2061293" y="1544538"/>
                  <a:pt x="2049426" y="1544006"/>
                </a:cubicBezTo>
                <a:cubicBezTo>
                  <a:pt x="2043388" y="1543735"/>
                  <a:pt x="2038691" y="1535306"/>
                  <a:pt x="2041492" y="1530175"/>
                </a:cubicBezTo>
                <a:cubicBezTo>
                  <a:pt x="2039785" y="1527976"/>
                  <a:pt x="2038467" y="1525435"/>
                  <a:pt x="2037430" y="1522704"/>
                </a:cubicBezTo>
                <a:cubicBezTo>
                  <a:pt x="2037019" y="1522408"/>
                  <a:pt x="2036654" y="1522089"/>
                  <a:pt x="2036325" y="1521734"/>
                </a:cubicBezTo>
                <a:cubicBezTo>
                  <a:pt x="2035277" y="1520635"/>
                  <a:pt x="2034605" y="1519275"/>
                  <a:pt x="2034665" y="1517597"/>
                </a:cubicBezTo>
                <a:cubicBezTo>
                  <a:pt x="2034688" y="1516982"/>
                  <a:pt x="2034888" y="1516415"/>
                  <a:pt x="2035183" y="1515918"/>
                </a:cubicBezTo>
                <a:cubicBezTo>
                  <a:pt x="2035065" y="1515540"/>
                  <a:pt x="2034959" y="1515185"/>
                  <a:pt x="2034841" y="1514807"/>
                </a:cubicBezTo>
                <a:cubicBezTo>
                  <a:pt x="2034582" y="1513944"/>
                  <a:pt x="2034312" y="1513045"/>
                  <a:pt x="2034041" y="1512218"/>
                </a:cubicBezTo>
                <a:cubicBezTo>
                  <a:pt x="2033911" y="1511839"/>
                  <a:pt x="2033757" y="1511414"/>
                  <a:pt x="2033594" y="1510988"/>
                </a:cubicBezTo>
                <a:cubicBezTo>
                  <a:pt x="2033217" y="1511071"/>
                  <a:pt x="2032805" y="1511071"/>
                  <a:pt x="2032404" y="1511118"/>
                </a:cubicBezTo>
                <a:cubicBezTo>
                  <a:pt x="2032216" y="1510622"/>
                  <a:pt x="2032040" y="1510114"/>
                  <a:pt x="2031887" y="1509582"/>
                </a:cubicBezTo>
                <a:cubicBezTo>
                  <a:pt x="2031580" y="1508541"/>
                  <a:pt x="2031274" y="1507383"/>
                  <a:pt x="2030674" y="1505858"/>
                </a:cubicBezTo>
                <a:cubicBezTo>
                  <a:pt x="2030662" y="1505810"/>
                  <a:pt x="2030627" y="1505763"/>
                  <a:pt x="2030615" y="1505728"/>
                </a:cubicBezTo>
                <a:cubicBezTo>
                  <a:pt x="2030392" y="1505219"/>
                  <a:pt x="2030015" y="1504699"/>
                  <a:pt x="2029544" y="1504274"/>
                </a:cubicBezTo>
                <a:close/>
                <a:moveTo>
                  <a:pt x="1912012" y="1395750"/>
                </a:moveTo>
                <a:cubicBezTo>
                  <a:pt x="1915132" y="1398350"/>
                  <a:pt x="1918546" y="1401365"/>
                  <a:pt x="1920206" y="1405112"/>
                </a:cubicBezTo>
                <a:cubicBezTo>
                  <a:pt x="1920535" y="1405881"/>
                  <a:pt x="1919817" y="1406815"/>
                  <a:pt x="1918993" y="1406649"/>
                </a:cubicBezTo>
                <a:cubicBezTo>
                  <a:pt x="1916957" y="1406212"/>
                  <a:pt x="1915556" y="1404616"/>
                  <a:pt x="1914202" y="1403079"/>
                </a:cubicBezTo>
                <a:cubicBezTo>
                  <a:pt x="1912636" y="1401282"/>
                  <a:pt x="1910776" y="1399308"/>
                  <a:pt x="1910235" y="1396932"/>
                </a:cubicBezTo>
                <a:cubicBezTo>
                  <a:pt x="1909999" y="1395868"/>
                  <a:pt x="1911118" y="1394993"/>
                  <a:pt x="1912012" y="1395750"/>
                </a:cubicBezTo>
                <a:close/>
                <a:moveTo>
                  <a:pt x="1113902" y="658065"/>
                </a:moveTo>
                <a:cubicBezTo>
                  <a:pt x="1106387" y="652795"/>
                  <a:pt x="1098462" y="648593"/>
                  <a:pt x="1092412" y="641927"/>
                </a:cubicBezTo>
                <a:cubicBezTo>
                  <a:pt x="1090740" y="640968"/>
                  <a:pt x="1089257" y="639753"/>
                  <a:pt x="1087974" y="638294"/>
                </a:cubicBezTo>
                <a:cubicBezTo>
                  <a:pt x="1088609" y="643227"/>
                  <a:pt x="1090999" y="649013"/>
                  <a:pt x="1093942" y="653012"/>
                </a:cubicBezTo>
                <a:cubicBezTo>
                  <a:pt x="1095107" y="654591"/>
                  <a:pt x="1100911" y="658941"/>
                  <a:pt x="1096285" y="659986"/>
                </a:cubicBezTo>
                <a:cubicBezTo>
                  <a:pt x="1093836" y="660538"/>
                  <a:pt x="1089398" y="657647"/>
                  <a:pt x="1087526" y="656320"/>
                </a:cubicBezTo>
                <a:cubicBezTo>
                  <a:pt x="1087526" y="656320"/>
                  <a:pt x="1084218" y="663557"/>
                  <a:pt x="1090022" y="668617"/>
                </a:cubicBezTo>
                <a:cubicBezTo>
                  <a:pt x="1093200" y="671372"/>
                  <a:pt x="1106550" y="689780"/>
                  <a:pt x="1108727" y="686000"/>
                </a:cubicBezTo>
                <a:cubicBezTo>
                  <a:pt x="1109457" y="684730"/>
                  <a:pt x="1111082" y="685051"/>
                  <a:pt x="1111812" y="686088"/>
                </a:cubicBezTo>
                <a:cubicBezTo>
                  <a:pt x="1118227" y="695252"/>
                  <a:pt x="1127092" y="699547"/>
                  <a:pt x="1134790" y="704525"/>
                </a:cubicBezTo>
                <a:cubicBezTo>
                  <a:pt x="1131200" y="701475"/>
                  <a:pt x="1127562" y="698484"/>
                  <a:pt x="1123925" y="695429"/>
                </a:cubicBezTo>
                <a:cubicBezTo>
                  <a:pt x="1109481" y="683341"/>
                  <a:pt x="1110093" y="676722"/>
                  <a:pt x="1112930" y="679897"/>
                </a:cubicBezTo>
                <a:cubicBezTo>
                  <a:pt x="1117839" y="685392"/>
                  <a:pt x="1123113" y="690087"/>
                  <a:pt x="1128704" y="694643"/>
                </a:cubicBezTo>
                <a:cubicBezTo>
                  <a:pt x="1126833" y="692523"/>
                  <a:pt x="1124878" y="690487"/>
                  <a:pt x="1122665" y="688736"/>
                </a:cubicBezTo>
                <a:cubicBezTo>
                  <a:pt x="1120947" y="687373"/>
                  <a:pt x="1122971" y="685012"/>
                  <a:pt x="1124737" y="686134"/>
                </a:cubicBezTo>
                <a:cubicBezTo>
                  <a:pt x="1126868" y="687503"/>
                  <a:pt x="1128787" y="689066"/>
                  <a:pt x="1130576" y="690781"/>
                </a:cubicBezTo>
                <a:cubicBezTo>
                  <a:pt x="1127021" y="684023"/>
                  <a:pt x="1120935" y="677319"/>
                  <a:pt x="1115485" y="672006"/>
                </a:cubicBezTo>
                <a:cubicBezTo>
                  <a:pt x="1114496" y="671044"/>
                  <a:pt x="1115920" y="669218"/>
                  <a:pt x="1117015" y="670102"/>
                </a:cubicBezTo>
                <a:cubicBezTo>
                  <a:pt x="1121100" y="673421"/>
                  <a:pt x="1125585" y="677573"/>
                  <a:pt x="1129469" y="682229"/>
                </a:cubicBezTo>
                <a:cubicBezTo>
                  <a:pt x="1126362" y="678502"/>
                  <a:pt x="1124572" y="673895"/>
                  <a:pt x="1121005" y="670547"/>
                </a:cubicBezTo>
                <a:cubicBezTo>
                  <a:pt x="1120181" y="669768"/>
                  <a:pt x="1116850" y="667865"/>
                  <a:pt x="1119028" y="666288"/>
                </a:cubicBezTo>
                <a:lnTo>
                  <a:pt x="1123671" y="669637"/>
                </a:lnTo>
                <a:lnTo>
                  <a:pt x="1132930" y="680605"/>
                </a:lnTo>
                <a:cubicBezTo>
                  <a:pt x="1132400" y="679291"/>
                  <a:pt x="1129593" y="675230"/>
                  <a:pt x="1126583" y="671738"/>
                </a:cubicBezTo>
                <a:lnTo>
                  <a:pt x="1123671" y="669637"/>
                </a:lnTo>
                <a:close/>
                <a:moveTo>
                  <a:pt x="1599684" y="1105019"/>
                </a:moveTo>
                <a:cubicBezTo>
                  <a:pt x="1598601" y="1105149"/>
                  <a:pt x="1597671" y="1105362"/>
                  <a:pt x="1596811" y="1105598"/>
                </a:cubicBezTo>
                <a:cubicBezTo>
                  <a:pt x="1592008" y="1106946"/>
                  <a:pt x="1590301" y="1109818"/>
                  <a:pt x="1588653" y="1113010"/>
                </a:cubicBezTo>
                <a:cubicBezTo>
                  <a:pt x="1588477" y="1113341"/>
                  <a:pt x="1588300" y="1113684"/>
                  <a:pt x="1588124" y="1114027"/>
                </a:cubicBezTo>
                <a:cubicBezTo>
                  <a:pt x="1587335" y="1115552"/>
                  <a:pt x="1586476" y="1117101"/>
                  <a:pt x="1585240" y="1118567"/>
                </a:cubicBezTo>
                <a:cubicBezTo>
                  <a:pt x="1586299" y="1118661"/>
                  <a:pt x="1587217" y="1118649"/>
                  <a:pt x="1588135" y="1118649"/>
                </a:cubicBezTo>
                <a:cubicBezTo>
                  <a:pt x="1589101" y="1118637"/>
                  <a:pt x="1589972" y="1118590"/>
                  <a:pt x="1590796" y="1118496"/>
                </a:cubicBezTo>
                <a:cubicBezTo>
                  <a:pt x="1592562" y="1118295"/>
                  <a:pt x="1594104" y="1117940"/>
                  <a:pt x="1595340" y="1117396"/>
                </a:cubicBezTo>
                <a:cubicBezTo>
                  <a:pt x="1597188" y="1116581"/>
                  <a:pt x="1598483" y="1115422"/>
                  <a:pt x="1599483" y="1114133"/>
                </a:cubicBezTo>
                <a:cubicBezTo>
                  <a:pt x="1600131" y="1113306"/>
                  <a:pt x="1600673" y="1112431"/>
                  <a:pt x="1601108" y="1111521"/>
                </a:cubicBezTo>
                <a:cubicBezTo>
                  <a:pt x="1600979" y="1111533"/>
                  <a:pt x="1600837" y="1111509"/>
                  <a:pt x="1600720" y="1111521"/>
                </a:cubicBezTo>
                <a:cubicBezTo>
                  <a:pt x="1600555" y="1111533"/>
                  <a:pt x="1600402" y="1111473"/>
                  <a:pt x="1600249" y="1111438"/>
                </a:cubicBezTo>
                <a:cubicBezTo>
                  <a:pt x="1600249" y="1111438"/>
                  <a:pt x="1600237" y="1111438"/>
                  <a:pt x="1600237" y="1111438"/>
                </a:cubicBezTo>
                <a:cubicBezTo>
                  <a:pt x="1600225" y="1111438"/>
                  <a:pt x="1600225" y="1111450"/>
                  <a:pt x="1600225" y="1111450"/>
                </a:cubicBezTo>
                <a:cubicBezTo>
                  <a:pt x="1599531" y="1112230"/>
                  <a:pt x="1598813" y="1113010"/>
                  <a:pt x="1598141" y="1113613"/>
                </a:cubicBezTo>
                <a:cubicBezTo>
                  <a:pt x="1597247" y="1114429"/>
                  <a:pt x="1596493" y="1114807"/>
                  <a:pt x="1596116" y="1114275"/>
                </a:cubicBezTo>
                <a:cubicBezTo>
                  <a:pt x="1596046" y="1114169"/>
                  <a:pt x="1595952" y="1114122"/>
                  <a:pt x="1595917" y="1113944"/>
                </a:cubicBezTo>
                <a:cubicBezTo>
                  <a:pt x="1595752" y="1113294"/>
                  <a:pt x="1595846" y="1112727"/>
                  <a:pt x="1596034" y="1112183"/>
                </a:cubicBezTo>
                <a:cubicBezTo>
                  <a:pt x="1596199" y="1111745"/>
                  <a:pt x="1596435" y="1111320"/>
                  <a:pt x="1596729" y="1110894"/>
                </a:cubicBezTo>
                <a:cubicBezTo>
                  <a:pt x="1595858" y="1111568"/>
                  <a:pt x="1595128" y="1112065"/>
                  <a:pt x="1594469" y="1112478"/>
                </a:cubicBezTo>
                <a:cubicBezTo>
                  <a:pt x="1592114" y="1113992"/>
                  <a:pt x="1591114" y="1114015"/>
                  <a:pt x="1591243" y="1113200"/>
                </a:cubicBezTo>
                <a:cubicBezTo>
                  <a:pt x="1591443" y="1111946"/>
                  <a:pt x="1594351" y="1108755"/>
                  <a:pt x="1599119" y="1106130"/>
                </a:cubicBezTo>
                <a:cubicBezTo>
                  <a:pt x="1599260" y="1105752"/>
                  <a:pt x="1599495" y="1105385"/>
                  <a:pt x="1599684" y="1105019"/>
                </a:cubicBezTo>
                <a:close/>
                <a:moveTo>
                  <a:pt x="1607335" y="1111734"/>
                </a:moveTo>
                <a:cubicBezTo>
                  <a:pt x="1606641" y="1111734"/>
                  <a:pt x="1605923" y="1111675"/>
                  <a:pt x="1605216" y="1111627"/>
                </a:cubicBezTo>
                <a:cubicBezTo>
                  <a:pt x="1605122" y="1111994"/>
                  <a:pt x="1605040" y="1112360"/>
                  <a:pt x="1604969" y="1112727"/>
                </a:cubicBezTo>
                <a:cubicBezTo>
                  <a:pt x="1604757" y="1113684"/>
                  <a:pt x="1604616" y="1114654"/>
                  <a:pt x="1604510" y="1115635"/>
                </a:cubicBezTo>
                <a:cubicBezTo>
                  <a:pt x="1604416" y="1116474"/>
                  <a:pt x="1604392" y="1117313"/>
                  <a:pt x="1604404" y="1118165"/>
                </a:cubicBezTo>
                <a:cubicBezTo>
                  <a:pt x="1604416" y="1118768"/>
                  <a:pt x="1604392" y="1119382"/>
                  <a:pt x="1604475" y="1119997"/>
                </a:cubicBezTo>
                <a:cubicBezTo>
                  <a:pt x="1604581" y="1120872"/>
                  <a:pt x="1605534" y="1123272"/>
                  <a:pt x="1606676" y="1124596"/>
                </a:cubicBezTo>
                <a:cubicBezTo>
                  <a:pt x="1607371" y="1119595"/>
                  <a:pt x="1608524" y="1117751"/>
                  <a:pt x="1607406" y="1112124"/>
                </a:cubicBezTo>
                <a:cubicBezTo>
                  <a:pt x="1607382" y="1111994"/>
                  <a:pt x="1607359" y="1111864"/>
                  <a:pt x="1607335" y="1111734"/>
                </a:cubicBezTo>
                <a:close/>
                <a:moveTo>
                  <a:pt x="1923014" y="1402408"/>
                </a:moveTo>
                <a:lnTo>
                  <a:pt x="1923019" y="1402417"/>
                </a:lnTo>
                <a:lnTo>
                  <a:pt x="1923007" y="1402417"/>
                </a:lnTo>
                <a:close/>
                <a:moveTo>
                  <a:pt x="2037100" y="1506130"/>
                </a:moveTo>
                <a:cubicBezTo>
                  <a:pt x="2036937" y="1505988"/>
                  <a:pt x="2036760" y="1505858"/>
                  <a:pt x="2036595" y="1505716"/>
                </a:cubicBezTo>
                <a:cubicBezTo>
                  <a:pt x="2036042" y="1505267"/>
                  <a:pt x="2035512" y="1504829"/>
                  <a:pt x="2035030" y="1504416"/>
                </a:cubicBezTo>
                <a:cubicBezTo>
                  <a:pt x="2035077" y="1504605"/>
                  <a:pt x="2035136" y="1504794"/>
                  <a:pt x="2035183" y="1504983"/>
                </a:cubicBezTo>
                <a:cubicBezTo>
                  <a:pt x="2035536" y="1506496"/>
                  <a:pt x="2035936" y="1507986"/>
                  <a:pt x="2036360" y="1509463"/>
                </a:cubicBezTo>
                <a:cubicBezTo>
                  <a:pt x="2036419" y="1509629"/>
                  <a:pt x="2036454" y="1509806"/>
                  <a:pt x="2036501" y="1509983"/>
                </a:cubicBezTo>
                <a:cubicBezTo>
                  <a:pt x="2036913" y="1511343"/>
                  <a:pt x="2037360" y="1512679"/>
                  <a:pt x="2037831" y="1514015"/>
                </a:cubicBezTo>
                <a:cubicBezTo>
                  <a:pt x="2038797" y="1513707"/>
                  <a:pt x="2039950" y="1513636"/>
                  <a:pt x="2041210" y="1513755"/>
                </a:cubicBezTo>
                <a:cubicBezTo>
                  <a:pt x="2041681" y="1513802"/>
                  <a:pt x="2042128" y="1513802"/>
                  <a:pt x="2042623" y="1513920"/>
                </a:cubicBezTo>
                <a:cubicBezTo>
                  <a:pt x="2041210" y="1512312"/>
                  <a:pt x="2039915" y="1510587"/>
                  <a:pt x="2038691" y="1508766"/>
                </a:cubicBezTo>
                <a:cubicBezTo>
                  <a:pt x="2038137" y="1507927"/>
                  <a:pt x="2037608" y="1507052"/>
                  <a:pt x="2037100" y="1506130"/>
                </a:cubicBezTo>
                <a:close/>
                <a:moveTo>
                  <a:pt x="1675918" y="1172627"/>
                </a:moveTo>
                <a:cubicBezTo>
                  <a:pt x="1675718" y="1172722"/>
                  <a:pt x="1675541" y="1172828"/>
                  <a:pt x="1675341" y="1172911"/>
                </a:cubicBezTo>
                <a:cubicBezTo>
                  <a:pt x="1675518" y="1172875"/>
                  <a:pt x="1675683" y="1172852"/>
                  <a:pt x="1675859" y="1172828"/>
                </a:cubicBezTo>
                <a:cubicBezTo>
                  <a:pt x="1675871" y="1172757"/>
                  <a:pt x="1675895" y="1172698"/>
                  <a:pt x="1675918" y="1172627"/>
                </a:cubicBezTo>
                <a:close/>
                <a:moveTo>
                  <a:pt x="1993299" y="1464813"/>
                </a:moveTo>
                <a:cubicBezTo>
                  <a:pt x="1991662" y="1463028"/>
                  <a:pt x="1989567" y="1461373"/>
                  <a:pt x="1987271" y="1460273"/>
                </a:cubicBezTo>
                <a:cubicBezTo>
                  <a:pt x="1985729" y="1459529"/>
                  <a:pt x="1984116" y="1459067"/>
                  <a:pt x="1982492" y="1458985"/>
                </a:cubicBezTo>
                <a:cubicBezTo>
                  <a:pt x="1980678" y="1458902"/>
                  <a:pt x="1978866" y="1459257"/>
                  <a:pt x="1977183" y="1460368"/>
                </a:cubicBezTo>
                <a:cubicBezTo>
                  <a:pt x="1969708" y="1465309"/>
                  <a:pt x="1970544" y="1471551"/>
                  <a:pt x="1959796" y="1469766"/>
                </a:cubicBezTo>
                <a:cubicBezTo>
                  <a:pt x="1959254" y="1469672"/>
                  <a:pt x="1958700" y="1469577"/>
                  <a:pt x="1958089" y="1469447"/>
                </a:cubicBezTo>
                <a:cubicBezTo>
                  <a:pt x="1957206" y="1469246"/>
                  <a:pt x="1956347" y="1469258"/>
                  <a:pt x="1955522" y="1469388"/>
                </a:cubicBezTo>
                <a:cubicBezTo>
                  <a:pt x="1949743" y="1470298"/>
                  <a:pt x="1945786" y="1478715"/>
                  <a:pt x="1945517" y="1487510"/>
                </a:cubicBezTo>
                <a:lnTo>
                  <a:pt x="1945527" y="1487510"/>
                </a:lnTo>
                <a:cubicBezTo>
                  <a:pt x="1945504" y="1487971"/>
                  <a:pt x="1945493" y="1488421"/>
                  <a:pt x="1945505" y="1488882"/>
                </a:cubicBezTo>
                <a:cubicBezTo>
                  <a:pt x="1945505" y="1489556"/>
                  <a:pt x="1945552" y="1490230"/>
                  <a:pt x="1945611" y="1490915"/>
                </a:cubicBezTo>
                <a:cubicBezTo>
                  <a:pt x="1945658" y="1491506"/>
                  <a:pt x="1945729" y="1492086"/>
                  <a:pt x="1945811" y="1492665"/>
                </a:cubicBezTo>
                <a:cubicBezTo>
                  <a:pt x="1945905" y="1493327"/>
                  <a:pt x="1946011" y="1493977"/>
                  <a:pt x="1946164" y="1494615"/>
                </a:cubicBezTo>
                <a:cubicBezTo>
                  <a:pt x="1946281" y="1495147"/>
                  <a:pt x="1946423" y="1495644"/>
                  <a:pt x="1946576" y="1496152"/>
                </a:cubicBezTo>
                <a:cubicBezTo>
                  <a:pt x="1946847" y="1497062"/>
                  <a:pt x="1947153" y="1497949"/>
                  <a:pt x="1947518" y="1498800"/>
                </a:cubicBezTo>
                <a:cubicBezTo>
                  <a:pt x="1947859" y="1499545"/>
                  <a:pt x="1948224" y="1500278"/>
                  <a:pt x="1948636" y="1500964"/>
                </a:cubicBezTo>
                <a:cubicBezTo>
                  <a:pt x="1948683" y="1501035"/>
                  <a:pt x="1948707" y="1501117"/>
                  <a:pt x="1948754" y="1501188"/>
                </a:cubicBezTo>
                <a:cubicBezTo>
                  <a:pt x="1950037" y="1503233"/>
                  <a:pt x="1951767" y="1504924"/>
                  <a:pt x="1953910" y="1506189"/>
                </a:cubicBezTo>
                <a:cubicBezTo>
                  <a:pt x="1954440" y="1506508"/>
                  <a:pt x="1955005" y="1506792"/>
                  <a:pt x="1955605" y="1507040"/>
                </a:cubicBezTo>
                <a:cubicBezTo>
                  <a:pt x="1955839" y="1507146"/>
                  <a:pt x="1956040" y="1507288"/>
                  <a:pt x="1956288" y="1507383"/>
                </a:cubicBezTo>
                <a:cubicBezTo>
                  <a:pt x="1957594" y="1507856"/>
                  <a:pt x="1959184" y="1508352"/>
                  <a:pt x="1960726" y="1508943"/>
                </a:cubicBezTo>
                <a:cubicBezTo>
                  <a:pt x="1961314" y="1509168"/>
                  <a:pt x="1961856" y="1509428"/>
                  <a:pt x="1962409" y="1509688"/>
                </a:cubicBezTo>
                <a:cubicBezTo>
                  <a:pt x="1963739" y="1510314"/>
                  <a:pt x="1964987" y="1511036"/>
                  <a:pt x="1965858" y="1512005"/>
                </a:cubicBezTo>
                <a:cubicBezTo>
                  <a:pt x="1966211" y="1512407"/>
                  <a:pt x="1966541" y="1512832"/>
                  <a:pt x="1966859" y="1513282"/>
                </a:cubicBezTo>
                <a:cubicBezTo>
                  <a:pt x="1970779" y="1518755"/>
                  <a:pt x="1972262" y="1527421"/>
                  <a:pt x="1977324" y="1531594"/>
                </a:cubicBezTo>
                <a:cubicBezTo>
                  <a:pt x="1978666" y="1532705"/>
                  <a:pt x="1980267" y="1533473"/>
                  <a:pt x="1982233" y="1533804"/>
                </a:cubicBezTo>
                <a:cubicBezTo>
                  <a:pt x="1982739" y="1533887"/>
                  <a:pt x="1983257" y="1533970"/>
                  <a:pt x="1983810" y="1533993"/>
                </a:cubicBezTo>
                <a:cubicBezTo>
                  <a:pt x="1984717" y="1534029"/>
                  <a:pt x="1985528" y="1533982"/>
                  <a:pt x="1986329" y="1533923"/>
                </a:cubicBezTo>
                <a:cubicBezTo>
                  <a:pt x="1988177" y="1533781"/>
                  <a:pt x="1989755" y="1533414"/>
                  <a:pt x="1991121" y="1532847"/>
                </a:cubicBezTo>
                <a:cubicBezTo>
                  <a:pt x="1991297" y="1532776"/>
                  <a:pt x="1991486" y="1532729"/>
                  <a:pt x="1991650" y="1532646"/>
                </a:cubicBezTo>
                <a:cubicBezTo>
                  <a:pt x="1993381" y="1531842"/>
                  <a:pt x="1994735" y="1530707"/>
                  <a:pt x="1995865" y="1529371"/>
                </a:cubicBezTo>
                <a:cubicBezTo>
                  <a:pt x="1998090" y="1526747"/>
                  <a:pt x="1999432" y="1523330"/>
                  <a:pt x="2000796" y="1519878"/>
                </a:cubicBezTo>
                <a:cubicBezTo>
                  <a:pt x="1998019" y="1522077"/>
                  <a:pt x="1993663" y="1521876"/>
                  <a:pt x="1992780" y="1517514"/>
                </a:cubicBezTo>
                <a:cubicBezTo>
                  <a:pt x="1991085" y="1509144"/>
                  <a:pt x="1998843" y="1505704"/>
                  <a:pt x="2002410" y="1508352"/>
                </a:cubicBezTo>
                <a:cubicBezTo>
                  <a:pt x="2003456" y="1509121"/>
                  <a:pt x="2004105" y="1510421"/>
                  <a:pt x="2004093" y="1512277"/>
                </a:cubicBezTo>
                <a:cubicBezTo>
                  <a:pt x="2004093" y="1512478"/>
                  <a:pt x="2004105" y="1512655"/>
                  <a:pt x="2004093" y="1512868"/>
                </a:cubicBezTo>
                <a:cubicBezTo>
                  <a:pt x="2004341" y="1512442"/>
                  <a:pt x="2004623" y="1512041"/>
                  <a:pt x="2004917" y="1511639"/>
                </a:cubicBezTo>
                <a:cubicBezTo>
                  <a:pt x="2009591" y="1508198"/>
                  <a:pt x="2014464" y="1505610"/>
                  <a:pt x="2019973" y="1503765"/>
                </a:cubicBezTo>
                <a:cubicBezTo>
                  <a:pt x="2020185" y="1503694"/>
                  <a:pt x="2020373" y="1503600"/>
                  <a:pt x="2020586" y="1503529"/>
                </a:cubicBezTo>
                <a:cubicBezTo>
                  <a:pt x="2020408" y="1503718"/>
                  <a:pt x="2020231" y="1503919"/>
                  <a:pt x="2020043" y="1504108"/>
                </a:cubicBezTo>
                <a:cubicBezTo>
                  <a:pt x="2018019" y="1506177"/>
                  <a:pt x="2016136" y="1508577"/>
                  <a:pt x="2014570" y="1511177"/>
                </a:cubicBezTo>
                <a:cubicBezTo>
                  <a:pt x="2010862" y="1513022"/>
                  <a:pt x="2007472" y="1515256"/>
                  <a:pt x="2005434" y="1520481"/>
                </a:cubicBezTo>
                <a:cubicBezTo>
                  <a:pt x="2005070" y="1521415"/>
                  <a:pt x="2004658" y="1522385"/>
                  <a:pt x="2004223" y="1523366"/>
                </a:cubicBezTo>
                <a:cubicBezTo>
                  <a:pt x="2005718" y="1520907"/>
                  <a:pt x="2008260" y="1518578"/>
                  <a:pt x="2011769" y="1517041"/>
                </a:cubicBezTo>
                <a:cubicBezTo>
                  <a:pt x="2012016" y="1516935"/>
                  <a:pt x="2012192" y="1516793"/>
                  <a:pt x="2012439" y="1516698"/>
                </a:cubicBezTo>
                <a:cubicBezTo>
                  <a:pt x="2014123" y="1516036"/>
                  <a:pt x="2015335" y="1516805"/>
                  <a:pt x="2016018" y="1518235"/>
                </a:cubicBezTo>
                <a:cubicBezTo>
                  <a:pt x="2016289" y="1518814"/>
                  <a:pt x="2016489" y="1519465"/>
                  <a:pt x="2016570" y="1520221"/>
                </a:cubicBezTo>
                <a:cubicBezTo>
                  <a:pt x="2017078" y="1519736"/>
                  <a:pt x="2017584" y="1519252"/>
                  <a:pt x="2018090" y="1518767"/>
                </a:cubicBezTo>
                <a:cubicBezTo>
                  <a:pt x="2018796" y="1517207"/>
                  <a:pt x="2019525" y="1515682"/>
                  <a:pt x="2020255" y="1514228"/>
                </a:cubicBezTo>
                <a:cubicBezTo>
                  <a:pt x="2021009" y="1512726"/>
                  <a:pt x="2021774" y="1510906"/>
                  <a:pt x="2022681" y="1509168"/>
                </a:cubicBezTo>
                <a:cubicBezTo>
                  <a:pt x="2022457" y="1508955"/>
                  <a:pt x="2022245" y="1508742"/>
                  <a:pt x="2022033" y="1508506"/>
                </a:cubicBezTo>
                <a:cubicBezTo>
                  <a:pt x="2022410" y="1508033"/>
                  <a:pt x="2022763" y="1507548"/>
                  <a:pt x="2023128" y="1507075"/>
                </a:cubicBezTo>
                <a:cubicBezTo>
                  <a:pt x="2024294" y="1505586"/>
                  <a:pt x="2027625" y="1503233"/>
                  <a:pt x="2026495" y="1500893"/>
                </a:cubicBezTo>
                <a:cubicBezTo>
                  <a:pt x="2026165" y="1500219"/>
                  <a:pt x="2025694" y="1499734"/>
                  <a:pt x="2025141" y="1499379"/>
                </a:cubicBezTo>
                <a:cubicBezTo>
                  <a:pt x="2023799" y="1498505"/>
                  <a:pt x="2021892" y="1498446"/>
                  <a:pt x="2019868" y="1498777"/>
                </a:cubicBezTo>
                <a:cubicBezTo>
                  <a:pt x="2019491" y="1498836"/>
                  <a:pt x="2019114" y="1498871"/>
                  <a:pt x="2018726" y="1498954"/>
                </a:cubicBezTo>
                <a:cubicBezTo>
                  <a:pt x="2018642" y="1499391"/>
                  <a:pt x="2018513" y="1499829"/>
                  <a:pt x="2018349" y="1500266"/>
                </a:cubicBezTo>
                <a:cubicBezTo>
                  <a:pt x="2018137" y="1500833"/>
                  <a:pt x="2017890" y="1501389"/>
                  <a:pt x="2017537" y="1501945"/>
                </a:cubicBezTo>
                <a:cubicBezTo>
                  <a:pt x="2016630" y="1503399"/>
                  <a:pt x="2015228" y="1504983"/>
                  <a:pt x="2013593" y="1506071"/>
                </a:cubicBezTo>
                <a:cubicBezTo>
                  <a:pt x="2012604" y="1506733"/>
                  <a:pt x="2011533" y="1507194"/>
                  <a:pt x="2010427" y="1507335"/>
                </a:cubicBezTo>
                <a:cubicBezTo>
                  <a:pt x="2009555" y="1507454"/>
                  <a:pt x="2008673" y="1507395"/>
                  <a:pt x="2007790" y="1507028"/>
                </a:cubicBezTo>
                <a:cubicBezTo>
                  <a:pt x="2006942" y="1506685"/>
                  <a:pt x="2006353" y="1506130"/>
                  <a:pt x="2005871" y="1505491"/>
                </a:cubicBezTo>
                <a:cubicBezTo>
                  <a:pt x="2004399" y="1503529"/>
                  <a:pt x="2004494" y="1500479"/>
                  <a:pt x="2005459" y="1497866"/>
                </a:cubicBezTo>
                <a:cubicBezTo>
                  <a:pt x="2003611" y="1497677"/>
                  <a:pt x="2001904" y="1496980"/>
                  <a:pt x="2000868" y="1495348"/>
                </a:cubicBezTo>
                <a:cubicBezTo>
                  <a:pt x="2000361" y="1494556"/>
                  <a:pt x="2000208" y="1493741"/>
                  <a:pt x="2000185" y="1492925"/>
                </a:cubicBezTo>
                <a:cubicBezTo>
                  <a:pt x="1999632" y="1492629"/>
                  <a:pt x="1999078" y="1492334"/>
                  <a:pt x="1998513" y="1492038"/>
                </a:cubicBezTo>
                <a:cubicBezTo>
                  <a:pt x="1997454" y="1491459"/>
                  <a:pt x="1996395" y="1490844"/>
                  <a:pt x="1995359" y="1490218"/>
                </a:cubicBezTo>
                <a:cubicBezTo>
                  <a:pt x="1995323" y="1490194"/>
                  <a:pt x="1995288" y="1490170"/>
                  <a:pt x="1995264" y="1490158"/>
                </a:cubicBezTo>
                <a:cubicBezTo>
                  <a:pt x="1994769" y="1489851"/>
                  <a:pt x="1994275" y="1489556"/>
                  <a:pt x="1993793" y="1489236"/>
                </a:cubicBezTo>
                <a:cubicBezTo>
                  <a:pt x="1992733" y="1488539"/>
                  <a:pt x="1991733" y="1487806"/>
                  <a:pt x="1990768" y="1487026"/>
                </a:cubicBezTo>
                <a:cubicBezTo>
                  <a:pt x="1989743" y="1486198"/>
                  <a:pt x="1988825" y="1485300"/>
                  <a:pt x="1987966" y="1484354"/>
                </a:cubicBezTo>
                <a:cubicBezTo>
                  <a:pt x="1987366" y="1483716"/>
                  <a:pt x="1986812" y="1483042"/>
                  <a:pt x="1986329" y="1482333"/>
                </a:cubicBezTo>
                <a:cubicBezTo>
                  <a:pt x="1985893" y="1481706"/>
                  <a:pt x="1985458" y="1481079"/>
                  <a:pt x="1985117" y="1480406"/>
                </a:cubicBezTo>
                <a:cubicBezTo>
                  <a:pt x="1985104" y="1480382"/>
                  <a:pt x="1985093" y="1480370"/>
                  <a:pt x="1985082" y="1480347"/>
                </a:cubicBezTo>
                <a:cubicBezTo>
                  <a:pt x="1984999" y="1480193"/>
                  <a:pt x="1985082" y="1480063"/>
                  <a:pt x="1985199" y="1479968"/>
                </a:cubicBezTo>
                <a:cubicBezTo>
                  <a:pt x="1985294" y="1479909"/>
                  <a:pt x="1985410" y="1479862"/>
                  <a:pt x="1985529" y="1479945"/>
                </a:cubicBezTo>
                <a:cubicBezTo>
                  <a:pt x="1986247" y="1480382"/>
                  <a:pt x="1986918" y="1480890"/>
                  <a:pt x="1987600" y="1481375"/>
                </a:cubicBezTo>
                <a:cubicBezTo>
                  <a:pt x="1987872" y="1481564"/>
                  <a:pt x="1988142" y="1481741"/>
                  <a:pt x="1988401" y="1481931"/>
                </a:cubicBezTo>
                <a:cubicBezTo>
                  <a:pt x="1989531" y="1482746"/>
                  <a:pt x="1990662" y="1483586"/>
                  <a:pt x="1991756" y="1484437"/>
                </a:cubicBezTo>
                <a:cubicBezTo>
                  <a:pt x="1992663" y="1485146"/>
                  <a:pt x="1993604" y="1485832"/>
                  <a:pt x="1994534" y="1486529"/>
                </a:cubicBezTo>
                <a:cubicBezTo>
                  <a:pt x="1994699" y="1486647"/>
                  <a:pt x="1994852" y="1486754"/>
                  <a:pt x="1995016" y="1486872"/>
                </a:cubicBezTo>
                <a:cubicBezTo>
                  <a:pt x="1995275" y="1487061"/>
                  <a:pt x="1995535" y="1487250"/>
                  <a:pt x="1995794" y="1487440"/>
                </a:cubicBezTo>
                <a:cubicBezTo>
                  <a:pt x="1997030" y="1488314"/>
                  <a:pt x="1998337" y="1489106"/>
                  <a:pt x="1999691" y="1489839"/>
                </a:cubicBezTo>
                <a:cubicBezTo>
                  <a:pt x="2000055" y="1490040"/>
                  <a:pt x="2000384" y="1490265"/>
                  <a:pt x="2000774" y="1490454"/>
                </a:cubicBezTo>
                <a:cubicBezTo>
                  <a:pt x="2001456" y="1489012"/>
                  <a:pt x="2002622" y="1487676"/>
                  <a:pt x="2004023" y="1486671"/>
                </a:cubicBezTo>
                <a:cubicBezTo>
                  <a:pt x="2003587" y="1486092"/>
                  <a:pt x="2003163" y="1485501"/>
                  <a:pt x="2002798" y="1484886"/>
                </a:cubicBezTo>
                <a:cubicBezTo>
                  <a:pt x="2002316" y="1484070"/>
                  <a:pt x="2001857" y="1483243"/>
                  <a:pt x="2001468" y="1482392"/>
                </a:cubicBezTo>
                <a:cubicBezTo>
                  <a:pt x="2001421" y="1482273"/>
                  <a:pt x="2001373" y="1482155"/>
                  <a:pt x="2001327" y="1482049"/>
                </a:cubicBezTo>
                <a:cubicBezTo>
                  <a:pt x="2000114" y="1479318"/>
                  <a:pt x="1999231" y="1476433"/>
                  <a:pt x="1998231" y="1473644"/>
                </a:cubicBezTo>
                <a:cubicBezTo>
                  <a:pt x="1997901" y="1472745"/>
                  <a:pt x="1997559" y="1471870"/>
                  <a:pt x="1997183" y="1471007"/>
                </a:cubicBezTo>
                <a:cubicBezTo>
                  <a:pt x="1996912" y="1470369"/>
                  <a:pt x="1996583" y="1469754"/>
                  <a:pt x="1996265" y="1469139"/>
                </a:cubicBezTo>
                <a:cubicBezTo>
                  <a:pt x="1995653" y="1467969"/>
                  <a:pt x="1994958" y="1466846"/>
                  <a:pt x="1994122" y="1465794"/>
                </a:cubicBezTo>
                <a:cubicBezTo>
                  <a:pt x="1993957" y="1465593"/>
                  <a:pt x="1993840" y="1465380"/>
                  <a:pt x="1993663" y="1465179"/>
                </a:cubicBezTo>
                <a:cubicBezTo>
                  <a:pt x="1993558" y="1465049"/>
                  <a:pt x="1993415" y="1464931"/>
                  <a:pt x="1993299" y="1464813"/>
                </a:cubicBezTo>
                <a:close/>
                <a:moveTo>
                  <a:pt x="2026507" y="1494923"/>
                </a:moveTo>
                <a:cubicBezTo>
                  <a:pt x="2026342" y="1494946"/>
                  <a:pt x="2026177" y="1494970"/>
                  <a:pt x="2026001" y="1494887"/>
                </a:cubicBezTo>
                <a:cubicBezTo>
                  <a:pt x="2025553" y="1494639"/>
                  <a:pt x="2025082" y="1494450"/>
                  <a:pt x="2024612" y="1494237"/>
                </a:cubicBezTo>
                <a:cubicBezTo>
                  <a:pt x="2023552" y="1493752"/>
                  <a:pt x="2022469" y="1493315"/>
                  <a:pt x="2021363" y="1492937"/>
                </a:cubicBezTo>
                <a:cubicBezTo>
                  <a:pt x="2019820" y="1492405"/>
                  <a:pt x="2018255" y="1491944"/>
                  <a:pt x="2016689" y="1491447"/>
                </a:cubicBezTo>
                <a:cubicBezTo>
                  <a:pt x="2016654" y="1491589"/>
                  <a:pt x="2016560" y="1491719"/>
                  <a:pt x="2016513" y="1491861"/>
                </a:cubicBezTo>
                <a:cubicBezTo>
                  <a:pt x="2016866" y="1492121"/>
                  <a:pt x="2017183" y="1492417"/>
                  <a:pt x="2017454" y="1492771"/>
                </a:cubicBezTo>
                <a:cubicBezTo>
                  <a:pt x="2017866" y="1492948"/>
                  <a:pt x="2018278" y="1493114"/>
                  <a:pt x="2018678" y="1493327"/>
                </a:cubicBezTo>
                <a:cubicBezTo>
                  <a:pt x="2018879" y="1493445"/>
                  <a:pt x="2019102" y="1493516"/>
                  <a:pt x="2019314" y="1493622"/>
                </a:cubicBezTo>
                <a:cubicBezTo>
                  <a:pt x="2018926" y="1493681"/>
                  <a:pt x="2018525" y="1493764"/>
                  <a:pt x="2018137" y="1493847"/>
                </a:cubicBezTo>
                <a:cubicBezTo>
                  <a:pt x="2018490" y="1494533"/>
                  <a:pt x="2018726" y="1495325"/>
                  <a:pt x="2018843" y="1496164"/>
                </a:cubicBezTo>
                <a:cubicBezTo>
                  <a:pt x="2018855" y="1496294"/>
                  <a:pt x="2018879" y="1496424"/>
                  <a:pt x="2018890" y="1496554"/>
                </a:cubicBezTo>
                <a:cubicBezTo>
                  <a:pt x="2018937" y="1497098"/>
                  <a:pt x="2018925" y="1497665"/>
                  <a:pt x="2018867" y="1498233"/>
                </a:cubicBezTo>
                <a:cubicBezTo>
                  <a:pt x="2019232" y="1498150"/>
                  <a:pt x="2019585" y="1498055"/>
                  <a:pt x="2019962" y="1497961"/>
                </a:cubicBezTo>
                <a:cubicBezTo>
                  <a:pt x="2021904" y="1497476"/>
                  <a:pt x="2023799" y="1496814"/>
                  <a:pt x="2025283" y="1495833"/>
                </a:cubicBezTo>
                <a:cubicBezTo>
                  <a:pt x="2025506" y="1495691"/>
                  <a:pt x="2025776" y="1495597"/>
                  <a:pt x="2025977" y="1495443"/>
                </a:cubicBezTo>
                <a:cubicBezTo>
                  <a:pt x="2026165" y="1495277"/>
                  <a:pt x="2026330" y="1495100"/>
                  <a:pt x="2026507" y="1494923"/>
                </a:cubicBezTo>
                <a:close/>
                <a:moveTo>
                  <a:pt x="2088884" y="1551809"/>
                </a:moveTo>
                <a:cubicBezTo>
                  <a:pt x="2089214" y="1552542"/>
                  <a:pt x="2089343" y="1553228"/>
                  <a:pt x="2089414" y="1553937"/>
                </a:cubicBezTo>
                <a:cubicBezTo>
                  <a:pt x="2089449" y="1554327"/>
                  <a:pt x="2089496" y="1554717"/>
                  <a:pt x="2089496" y="1555154"/>
                </a:cubicBezTo>
                <a:cubicBezTo>
                  <a:pt x="2089484" y="1555816"/>
                  <a:pt x="2088849" y="1556550"/>
                  <a:pt x="2088178" y="1556609"/>
                </a:cubicBezTo>
                <a:cubicBezTo>
                  <a:pt x="2088095" y="1556620"/>
                  <a:pt x="2088037" y="1556620"/>
                  <a:pt x="2087978" y="1556620"/>
                </a:cubicBezTo>
                <a:cubicBezTo>
                  <a:pt x="2087766" y="1556632"/>
                  <a:pt x="2087589" y="1556609"/>
                  <a:pt x="2087318" y="1556538"/>
                </a:cubicBezTo>
                <a:cubicBezTo>
                  <a:pt x="2086636" y="1556360"/>
                  <a:pt x="2086224" y="1555557"/>
                  <a:pt x="2086271" y="1554883"/>
                </a:cubicBezTo>
                <a:cubicBezTo>
                  <a:pt x="2086341" y="1553890"/>
                  <a:pt x="2086436" y="1553015"/>
                  <a:pt x="2086742" y="1552069"/>
                </a:cubicBezTo>
                <a:cubicBezTo>
                  <a:pt x="2087036" y="1551182"/>
                  <a:pt x="2088437" y="1550804"/>
                  <a:pt x="2088884" y="1551809"/>
                </a:cubicBezTo>
                <a:close/>
                <a:moveTo>
                  <a:pt x="1613916" y="1113507"/>
                </a:moveTo>
                <a:cubicBezTo>
                  <a:pt x="1613209" y="1113330"/>
                  <a:pt x="1612515" y="1113140"/>
                  <a:pt x="1611832" y="1112963"/>
                </a:cubicBezTo>
                <a:cubicBezTo>
                  <a:pt x="1611691" y="1112928"/>
                  <a:pt x="1611561" y="1112892"/>
                  <a:pt x="1611432" y="1112857"/>
                </a:cubicBezTo>
                <a:cubicBezTo>
                  <a:pt x="1611550" y="1112975"/>
                  <a:pt x="1611667" y="1113105"/>
                  <a:pt x="1611785" y="1113200"/>
                </a:cubicBezTo>
                <a:cubicBezTo>
                  <a:pt x="1612468" y="1113731"/>
                  <a:pt x="1613127" y="1113720"/>
                  <a:pt x="1613916" y="1113507"/>
                </a:cubicBezTo>
                <a:close/>
                <a:moveTo>
                  <a:pt x="2125614" y="1585027"/>
                </a:moveTo>
                <a:cubicBezTo>
                  <a:pt x="2127744" y="1587321"/>
                  <a:pt x="2128886" y="1591825"/>
                  <a:pt x="2127120" y="1594568"/>
                </a:cubicBezTo>
                <a:cubicBezTo>
                  <a:pt x="2126638" y="1595312"/>
                  <a:pt x="2125284" y="1595194"/>
                  <a:pt x="2124849" y="1594449"/>
                </a:cubicBezTo>
                <a:cubicBezTo>
                  <a:pt x="2123989" y="1592948"/>
                  <a:pt x="2124166" y="1591577"/>
                  <a:pt x="2123860" y="1589898"/>
                </a:cubicBezTo>
                <a:cubicBezTo>
                  <a:pt x="2123636" y="1588633"/>
                  <a:pt x="2123283" y="1587451"/>
                  <a:pt x="2123248" y="1586151"/>
                </a:cubicBezTo>
                <a:cubicBezTo>
                  <a:pt x="2123212" y="1585004"/>
                  <a:pt x="2124731" y="1584093"/>
                  <a:pt x="2125614" y="1585027"/>
                </a:cubicBezTo>
                <a:close/>
                <a:moveTo>
                  <a:pt x="1617353" y="1115954"/>
                </a:moveTo>
                <a:lnTo>
                  <a:pt x="1616800" y="1115540"/>
                </a:lnTo>
                <a:cubicBezTo>
                  <a:pt x="1616953" y="1115777"/>
                  <a:pt x="1617106" y="1116013"/>
                  <a:pt x="1617259" y="1116250"/>
                </a:cubicBezTo>
                <a:cubicBezTo>
                  <a:pt x="1617294" y="1116143"/>
                  <a:pt x="1617318" y="1116060"/>
                  <a:pt x="1617353" y="1115954"/>
                </a:cubicBezTo>
                <a:close/>
                <a:moveTo>
                  <a:pt x="2022834" y="1489981"/>
                </a:moveTo>
                <a:cubicBezTo>
                  <a:pt x="2022316" y="1489934"/>
                  <a:pt x="2021786" y="1489899"/>
                  <a:pt x="2021268" y="1489863"/>
                </a:cubicBezTo>
                <a:cubicBezTo>
                  <a:pt x="2021669" y="1490064"/>
                  <a:pt x="2022104" y="1490253"/>
                  <a:pt x="2022540" y="1490454"/>
                </a:cubicBezTo>
                <a:cubicBezTo>
                  <a:pt x="2022633" y="1490289"/>
                  <a:pt x="2022740" y="1490147"/>
                  <a:pt x="2022834" y="1489981"/>
                </a:cubicBezTo>
                <a:close/>
                <a:moveTo>
                  <a:pt x="1271885" y="795594"/>
                </a:moveTo>
                <a:cubicBezTo>
                  <a:pt x="1268766" y="802597"/>
                  <a:pt x="1265187" y="808245"/>
                  <a:pt x="1263668" y="808079"/>
                </a:cubicBezTo>
                <a:cubicBezTo>
                  <a:pt x="1258018" y="813774"/>
                  <a:pt x="1234710" y="791435"/>
                  <a:pt x="1228989" y="781694"/>
                </a:cubicBezTo>
                <a:cubicBezTo>
                  <a:pt x="1228941" y="786992"/>
                  <a:pt x="1227470" y="795431"/>
                  <a:pt x="1224080" y="800941"/>
                </a:cubicBezTo>
                <a:cubicBezTo>
                  <a:pt x="1228141" y="805230"/>
                  <a:pt x="1232661" y="809884"/>
                  <a:pt x="1237722" y="814955"/>
                </a:cubicBezTo>
                <a:cubicBezTo>
                  <a:pt x="1238229" y="815470"/>
                  <a:pt x="1250602" y="827382"/>
                  <a:pt x="1250637" y="827846"/>
                </a:cubicBezTo>
                <a:cubicBezTo>
                  <a:pt x="1250425" y="825557"/>
                  <a:pt x="1249483" y="807574"/>
                  <a:pt x="1253909" y="808522"/>
                </a:cubicBezTo>
                <a:cubicBezTo>
                  <a:pt x="1255722" y="808917"/>
                  <a:pt x="1256440" y="812234"/>
                  <a:pt x="1257194" y="813572"/>
                </a:cubicBezTo>
                <a:cubicBezTo>
                  <a:pt x="1260396" y="819280"/>
                  <a:pt x="1267094" y="822770"/>
                  <a:pt x="1268989" y="830852"/>
                </a:cubicBezTo>
                <a:cubicBezTo>
                  <a:pt x="1270461" y="837161"/>
                  <a:pt x="1266117" y="836659"/>
                  <a:pt x="1273392" y="843429"/>
                </a:cubicBezTo>
                <a:cubicBezTo>
                  <a:pt x="1273957" y="843955"/>
                  <a:pt x="1275299" y="844972"/>
                  <a:pt x="1276594" y="846044"/>
                </a:cubicBezTo>
                <a:cubicBezTo>
                  <a:pt x="1276876" y="843641"/>
                  <a:pt x="1277018" y="840686"/>
                  <a:pt x="1276923" y="836870"/>
                </a:cubicBezTo>
                <a:cubicBezTo>
                  <a:pt x="1276923" y="836870"/>
                  <a:pt x="1274581" y="818085"/>
                  <a:pt x="1271885" y="795594"/>
                </a:cubicBezTo>
                <a:close/>
                <a:moveTo>
                  <a:pt x="1919805" y="1393456"/>
                </a:moveTo>
                <a:cubicBezTo>
                  <a:pt x="1920735" y="1394485"/>
                  <a:pt x="1921194" y="1395667"/>
                  <a:pt x="1921948" y="1396826"/>
                </a:cubicBezTo>
                <a:cubicBezTo>
                  <a:pt x="1922772" y="1398114"/>
                  <a:pt x="1923902" y="1399131"/>
                  <a:pt x="1924502" y="1400538"/>
                </a:cubicBezTo>
                <a:lnTo>
                  <a:pt x="1923014" y="1402408"/>
                </a:lnTo>
                <a:lnTo>
                  <a:pt x="1917780" y="1394402"/>
                </a:lnTo>
                <a:cubicBezTo>
                  <a:pt x="1917816" y="1393445"/>
                  <a:pt x="1919028" y="1392605"/>
                  <a:pt x="1919805" y="1393456"/>
                </a:cubicBezTo>
                <a:close/>
                <a:moveTo>
                  <a:pt x="2058974" y="1521852"/>
                </a:moveTo>
                <a:cubicBezTo>
                  <a:pt x="2057854" y="1520954"/>
                  <a:pt x="2056725" y="1520056"/>
                  <a:pt x="2055618" y="1519145"/>
                </a:cubicBezTo>
                <a:cubicBezTo>
                  <a:pt x="2054241" y="1518211"/>
                  <a:pt x="2048755" y="1514641"/>
                  <a:pt x="2043364" y="1510799"/>
                </a:cubicBezTo>
                <a:cubicBezTo>
                  <a:pt x="2043494" y="1511083"/>
                  <a:pt x="2043564" y="1511355"/>
                  <a:pt x="2043753" y="1511639"/>
                </a:cubicBezTo>
                <a:cubicBezTo>
                  <a:pt x="2044635" y="1512986"/>
                  <a:pt x="2045601" y="1514251"/>
                  <a:pt x="2046554" y="1515528"/>
                </a:cubicBezTo>
                <a:cubicBezTo>
                  <a:pt x="2048085" y="1516391"/>
                  <a:pt x="2049650" y="1517490"/>
                  <a:pt x="2051145" y="1519074"/>
                </a:cubicBezTo>
                <a:cubicBezTo>
                  <a:pt x="2052499" y="1520505"/>
                  <a:pt x="2052782" y="1521699"/>
                  <a:pt x="2052381" y="1522633"/>
                </a:cubicBezTo>
                <a:cubicBezTo>
                  <a:pt x="2053441" y="1523803"/>
                  <a:pt x="2054524" y="1524938"/>
                  <a:pt x="2055618" y="1526049"/>
                </a:cubicBezTo>
                <a:cubicBezTo>
                  <a:pt x="2055947" y="1524642"/>
                  <a:pt x="2056924" y="1523153"/>
                  <a:pt x="2058974" y="1521852"/>
                </a:cubicBezTo>
                <a:close/>
                <a:moveTo>
                  <a:pt x="2117691" y="1574707"/>
                </a:moveTo>
                <a:cubicBezTo>
                  <a:pt x="2117290" y="1578974"/>
                  <a:pt x="2116443" y="1583266"/>
                  <a:pt x="2116655" y="1587569"/>
                </a:cubicBezTo>
                <a:cubicBezTo>
                  <a:pt x="2116867" y="1591848"/>
                  <a:pt x="2118056" y="1596742"/>
                  <a:pt x="2117514" y="1600939"/>
                </a:cubicBezTo>
                <a:cubicBezTo>
                  <a:pt x="2117338" y="1602240"/>
                  <a:pt x="2115584" y="1602783"/>
                  <a:pt x="2114924" y="1601507"/>
                </a:cubicBezTo>
                <a:cubicBezTo>
                  <a:pt x="2112900" y="1597594"/>
                  <a:pt x="2113182" y="1591990"/>
                  <a:pt x="2113336" y="1587675"/>
                </a:cubicBezTo>
                <a:cubicBezTo>
                  <a:pt x="2113488" y="1583112"/>
                  <a:pt x="2113676" y="1578502"/>
                  <a:pt x="2114912" y="1574092"/>
                </a:cubicBezTo>
                <a:cubicBezTo>
                  <a:pt x="2115419" y="1572283"/>
                  <a:pt x="2117855" y="1572910"/>
                  <a:pt x="2117691" y="1574707"/>
                </a:cubicBezTo>
                <a:close/>
                <a:moveTo>
                  <a:pt x="2096349" y="1550272"/>
                </a:moveTo>
                <a:cubicBezTo>
                  <a:pt x="2097267" y="1551643"/>
                  <a:pt x="2097443" y="1552861"/>
                  <a:pt x="2097349" y="1554540"/>
                </a:cubicBezTo>
                <a:cubicBezTo>
                  <a:pt x="2097220" y="1556727"/>
                  <a:pt x="2093665" y="1556171"/>
                  <a:pt x="2093947" y="1553925"/>
                </a:cubicBezTo>
                <a:cubicBezTo>
                  <a:pt x="2094124" y="1552435"/>
                  <a:pt x="2093465" y="1551312"/>
                  <a:pt x="2094241" y="1550012"/>
                </a:cubicBezTo>
                <a:cubicBezTo>
                  <a:pt x="2094653" y="1549350"/>
                  <a:pt x="2095995" y="1549740"/>
                  <a:pt x="2096349" y="1550272"/>
                </a:cubicBezTo>
                <a:close/>
                <a:moveTo>
                  <a:pt x="1154992" y="680979"/>
                </a:moveTo>
                <a:cubicBezTo>
                  <a:pt x="1156267" y="681252"/>
                  <a:pt x="1157803" y="683306"/>
                  <a:pt x="1158226" y="688707"/>
                </a:cubicBezTo>
                <a:cubicBezTo>
                  <a:pt x="1158368" y="690512"/>
                  <a:pt x="1155684" y="690802"/>
                  <a:pt x="1155189" y="689152"/>
                </a:cubicBezTo>
                <a:cubicBezTo>
                  <a:pt x="1154683" y="687403"/>
                  <a:pt x="1153953" y="685668"/>
                  <a:pt x="1153329" y="683942"/>
                </a:cubicBezTo>
                <a:cubicBezTo>
                  <a:pt x="1152705" y="682216"/>
                  <a:pt x="1153718" y="680707"/>
                  <a:pt x="1154992" y="680979"/>
                </a:cubicBezTo>
                <a:close/>
                <a:moveTo>
                  <a:pt x="2004858" y="1465108"/>
                </a:moveTo>
                <a:cubicBezTo>
                  <a:pt x="2004858" y="1465179"/>
                  <a:pt x="2004858" y="1465262"/>
                  <a:pt x="2004870" y="1465345"/>
                </a:cubicBezTo>
                <a:cubicBezTo>
                  <a:pt x="2004894" y="1465475"/>
                  <a:pt x="2004917" y="1465617"/>
                  <a:pt x="2004941" y="1465747"/>
                </a:cubicBezTo>
                <a:cubicBezTo>
                  <a:pt x="2005129" y="1466716"/>
                  <a:pt x="2005282" y="1467674"/>
                  <a:pt x="2005412" y="1468619"/>
                </a:cubicBezTo>
                <a:cubicBezTo>
                  <a:pt x="2005612" y="1470180"/>
                  <a:pt x="2005706" y="1471717"/>
                  <a:pt x="2005705" y="1473218"/>
                </a:cubicBezTo>
                <a:cubicBezTo>
                  <a:pt x="2006036" y="1474790"/>
                  <a:pt x="2006483" y="1476233"/>
                  <a:pt x="2007107" y="1477521"/>
                </a:cubicBezTo>
                <a:cubicBezTo>
                  <a:pt x="2007354" y="1478053"/>
                  <a:pt x="2007590" y="1478585"/>
                  <a:pt x="2007907" y="1479058"/>
                </a:cubicBezTo>
                <a:cubicBezTo>
                  <a:pt x="2010156" y="1482498"/>
                  <a:pt x="2012239" y="1484283"/>
                  <a:pt x="2014287" y="1485217"/>
                </a:cubicBezTo>
                <a:cubicBezTo>
                  <a:pt x="2011438" y="1483042"/>
                  <a:pt x="2009661" y="1479886"/>
                  <a:pt x="2011450" y="1476741"/>
                </a:cubicBezTo>
                <a:cubicBezTo>
                  <a:pt x="2011415" y="1475712"/>
                  <a:pt x="2011521" y="1474625"/>
                  <a:pt x="2011839" y="1473537"/>
                </a:cubicBezTo>
                <a:cubicBezTo>
                  <a:pt x="2011957" y="1473135"/>
                  <a:pt x="2012121" y="1472769"/>
                  <a:pt x="2012286" y="1472391"/>
                </a:cubicBezTo>
                <a:cubicBezTo>
                  <a:pt x="2011769" y="1471941"/>
                  <a:pt x="2011227" y="1471480"/>
                  <a:pt x="2010732" y="1471043"/>
                </a:cubicBezTo>
                <a:cubicBezTo>
                  <a:pt x="2010579" y="1471374"/>
                  <a:pt x="2010462" y="1471752"/>
                  <a:pt x="2010262" y="1472060"/>
                </a:cubicBezTo>
                <a:cubicBezTo>
                  <a:pt x="2009685" y="1473005"/>
                  <a:pt x="2007895" y="1472686"/>
                  <a:pt x="2007848" y="1471504"/>
                </a:cubicBezTo>
                <a:cubicBezTo>
                  <a:pt x="2007801" y="1470523"/>
                  <a:pt x="2007837" y="1469447"/>
                  <a:pt x="2007931" y="1468347"/>
                </a:cubicBezTo>
                <a:cubicBezTo>
                  <a:pt x="2007637" y="1468064"/>
                  <a:pt x="2007342" y="1467780"/>
                  <a:pt x="2007060" y="1467484"/>
                </a:cubicBezTo>
                <a:cubicBezTo>
                  <a:pt x="2006436" y="1466846"/>
                  <a:pt x="2005812" y="1466196"/>
                  <a:pt x="2005235" y="1465546"/>
                </a:cubicBezTo>
                <a:cubicBezTo>
                  <a:pt x="2005106" y="1465404"/>
                  <a:pt x="2004988" y="1465250"/>
                  <a:pt x="2004858" y="1465108"/>
                </a:cubicBezTo>
                <a:close/>
                <a:moveTo>
                  <a:pt x="2043434" y="1500656"/>
                </a:moveTo>
                <a:cubicBezTo>
                  <a:pt x="2041797" y="1498706"/>
                  <a:pt x="2040233" y="1496850"/>
                  <a:pt x="2037702" y="1495951"/>
                </a:cubicBezTo>
                <a:cubicBezTo>
                  <a:pt x="2035559" y="1495195"/>
                  <a:pt x="2032440" y="1496128"/>
                  <a:pt x="2033747" y="1498930"/>
                </a:cubicBezTo>
                <a:cubicBezTo>
                  <a:pt x="2034724" y="1501011"/>
                  <a:pt x="2037372" y="1503198"/>
                  <a:pt x="2039408" y="1504782"/>
                </a:cubicBezTo>
                <a:cubicBezTo>
                  <a:pt x="2039691" y="1505007"/>
                  <a:pt x="2040008" y="1505255"/>
                  <a:pt x="2040268" y="1505456"/>
                </a:cubicBezTo>
                <a:cubicBezTo>
                  <a:pt x="2040773" y="1505846"/>
                  <a:pt x="2041339" y="1506177"/>
                  <a:pt x="2041869" y="1506543"/>
                </a:cubicBezTo>
                <a:cubicBezTo>
                  <a:pt x="2042222" y="1506792"/>
                  <a:pt x="2042575" y="1507028"/>
                  <a:pt x="2042929" y="1507265"/>
                </a:cubicBezTo>
                <a:cubicBezTo>
                  <a:pt x="2045894" y="1509239"/>
                  <a:pt x="2048956" y="1511071"/>
                  <a:pt x="2051828" y="1513187"/>
                </a:cubicBezTo>
                <a:cubicBezTo>
                  <a:pt x="2053616" y="1514511"/>
                  <a:pt x="2055159" y="1516095"/>
                  <a:pt x="2056878" y="1517478"/>
                </a:cubicBezTo>
                <a:cubicBezTo>
                  <a:pt x="2057325" y="1517845"/>
                  <a:pt x="2060586" y="1520931"/>
                  <a:pt x="2060939" y="1520777"/>
                </a:cubicBezTo>
                <a:cubicBezTo>
                  <a:pt x="2061610" y="1520469"/>
                  <a:pt x="2062293" y="1520197"/>
                  <a:pt x="2062988" y="1519973"/>
                </a:cubicBezTo>
                <a:cubicBezTo>
                  <a:pt x="2058550" y="1516296"/>
                  <a:pt x="2054311" y="1512431"/>
                  <a:pt x="2050510" y="1508104"/>
                </a:cubicBezTo>
                <a:cubicBezTo>
                  <a:pt x="2049121" y="1506520"/>
                  <a:pt x="2047602" y="1505030"/>
                  <a:pt x="2046119" y="1503517"/>
                </a:cubicBezTo>
                <a:lnTo>
                  <a:pt x="2046119" y="1503505"/>
                </a:lnTo>
                <a:cubicBezTo>
                  <a:pt x="2046024" y="1503411"/>
                  <a:pt x="2045930" y="1503304"/>
                  <a:pt x="2045836" y="1503210"/>
                </a:cubicBezTo>
                <a:cubicBezTo>
                  <a:pt x="2045023" y="1502382"/>
                  <a:pt x="2044200" y="1501567"/>
                  <a:pt x="2043458" y="1500680"/>
                </a:cubicBezTo>
                <a:cubicBezTo>
                  <a:pt x="2043458" y="1500680"/>
                  <a:pt x="2043446" y="1500668"/>
                  <a:pt x="2043434" y="1500656"/>
                </a:cubicBezTo>
                <a:close/>
                <a:moveTo>
                  <a:pt x="1651409" y="1138888"/>
                </a:moveTo>
                <a:cubicBezTo>
                  <a:pt x="1647866" y="1136559"/>
                  <a:pt x="1644958" y="1132965"/>
                  <a:pt x="1640862" y="1132138"/>
                </a:cubicBezTo>
                <a:cubicBezTo>
                  <a:pt x="1636847" y="1131322"/>
                  <a:pt x="1633280" y="1132339"/>
                  <a:pt x="1630173" y="1134301"/>
                </a:cubicBezTo>
                <a:cubicBezTo>
                  <a:pt x="1628266" y="1135519"/>
                  <a:pt x="1626547" y="1137079"/>
                  <a:pt x="1625028" y="1138864"/>
                </a:cubicBezTo>
                <a:cubicBezTo>
                  <a:pt x="1624334" y="1139680"/>
                  <a:pt x="1623686" y="1140519"/>
                  <a:pt x="1623086" y="1141394"/>
                </a:cubicBezTo>
                <a:cubicBezTo>
                  <a:pt x="1622650" y="1142033"/>
                  <a:pt x="1622203" y="1142671"/>
                  <a:pt x="1621803" y="1143345"/>
                </a:cubicBezTo>
                <a:cubicBezTo>
                  <a:pt x="1621273" y="1144232"/>
                  <a:pt x="1620779" y="1145130"/>
                  <a:pt x="1620343" y="1146028"/>
                </a:cubicBezTo>
                <a:cubicBezTo>
                  <a:pt x="1620214" y="1146288"/>
                  <a:pt x="1620119" y="1146596"/>
                  <a:pt x="1619990" y="1146868"/>
                </a:cubicBezTo>
                <a:cubicBezTo>
                  <a:pt x="1619978" y="1146903"/>
                  <a:pt x="1619966" y="1146939"/>
                  <a:pt x="1619955" y="1146974"/>
                </a:cubicBezTo>
                <a:cubicBezTo>
                  <a:pt x="1619284" y="1148546"/>
                  <a:pt x="1618719" y="1150308"/>
                  <a:pt x="1618307" y="1152235"/>
                </a:cubicBezTo>
                <a:cubicBezTo>
                  <a:pt x="1618083" y="1153311"/>
                  <a:pt x="1617906" y="1154398"/>
                  <a:pt x="1617765" y="1155521"/>
                </a:cubicBezTo>
                <a:cubicBezTo>
                  <a:pt x="1617648" y="1156538"/>
                  <a:pt x="1617542" y="1157578"/>
                  <a:pt x="1617494" y="1158607"/>
                </a:cubicBezTo>
                <a:cubicBezTo>
                  <a:pt x="1617388" y="1160959"/>
                  <a:pt x="1617483" y="1163300"/>
                  <a:pt x="1617789" y="1165487"/>
                </a:cubicBezTo>
                <a:lnTo>
                  <a:pt x="1617800" y="1165499"/>
                </a:lnTo>
                <a:cubicBezTo>
                  <a:pt x="1618083" y="1167532"/>
                  <a:pt x="1618542" y="1169435"/>
                  <a:pt x="1619225" y="1171055"/>
                </a:cubicBezTo>
                <a:cubicBezTo>
                  <a:pt x="1619507" y="1170736"/>
                  <a:pt x="1619755" y="1170369"/>
                  <a:pt x="1620014" y="1170026"/>
                </a:cubicBezTo>
                <a:cubicBezTo>
                  <a:pt x="1621532" y="1168005"/>
                  <a:pt x="1622756" y="1165700"/>
                  <a:pt x="1623298" y="1163229"/>
                </a:cubicBezTo>
                <a:cubicBezTo>
                  <a:pt x="1623463" y="1162449"/>
                  <a:pt x="1623510" y="1161692"/>
                  <a:pt x="1623522" y="1160936"/>
                </a:cubicBezTo>
                <a:cubicBezTo>
                  <a:pt x="1623522" y="1160179"/>
                  <a:pt x="1623498" y="1159422"/>
                  <a:pt x="1623463" y="1158666"/>
                </a:cubicBezTo>
                <a:cubicBezTo>
                  <a:pt x="1623404" y="1157590"/>
                  <a:pt x="1623357" y="1156514"/>
                  <a:pt x="1623510" y="1155415"/>
                </a:cubicBezTo>
                <a:cubicBezTo>
                  <a:pt x="1623922" y="1152306"/>
                  <a:pt x="1624781" y="1149646"/>
                  <a:pt x="1625888" y="1147305"/>
                </a:cubicBezTo>
                <a:cubicBezTo>
                  <a:pt x="1626629" y="1145721"/>
                  <a:pt x="1627489" y="1144291"/>
                  <a:pt x="1628466" y="1143049"/>
                </a:cubicBezTo>
                <a:cubicBezTo>
                  <a:pt x="1630020" y="1141063"/>
                  <a:pt x="1631809" y="1139479"/>
                  <a:pt x="1633716" y="1138321"/>
                </a:cubicBezTo>
                <a:cubicBezTo>
                  <a:pt x="1640108" y="1134419"/>
                  <a:pt x="1647630" y="1135070"/>
                  <a:pt x="1650797" y="1139408"/>
                </a:cubicBezTo>
                <a:cubicBezTo>
                  <a:pt x="1650997" y="1139219"/>
                  <a:pt x="1651197" y="1139065"/>
                  <a:pt x="1651409" y="1138888"/>
                </a:cubicBezTo>
                <a:close/>
                <a:moveTo>
                  <a:pt x="1927717" y="1393279"/>
                </a:moveTo>
                <a:cubicBezTo>
                  <a:pt x="1929224" y="1394875"/>
                  <a:pt x="1931143" y="1397228"/>
                  <a:pt x="1931637" y="1399403"/>
                </a:cubicBezTo>
                <a:cubicBezTo>
                  <a:pt x="1931813" y="1400160"/>
                  <a:pt x="1930919" y="1400905"/>
                  <a:pt x="1930201" y="1400727"/>
                </a:cubicBezTo>
                <a:cubicBezTo>
                  <a:pt x="1927670" y="1400065"/>
                  <a:pt x="1926104" y="1397133"/>
                  <a:pt x="1925586" y="1394686"/>
                </a:cubicBezTo>
                <a:cubicBezTo>
                  <a:pt x="1925339" y="1393528"/>
                  <a:pt x="1926716" y="1392227"/>
                  <a:pt x="1927717" y="1393279"/>
                </a:cubicBezTo>
                <a:close/>
                <a:moveTo>
                  <a:pt x="1571972" y="1064446"/>
                </a:moveTo>
                <a:cubicBezTo>
                  <a:pt x="1572596" y="1065132"/>
                  <a:pt x="1572714" y="1066491"/>
                  <a:pt x="1571713" y="1066964"/>
                </a:cubicBezTo>
                <a:cubicBezTo>
                  <a:pt x="1569476" y="1068016"/>
                  <a:pt x="1566581" y="1067000"/>
                  <a:pt x="1564874" y="1065274"/>
                </a:cubicBezTo>
                <a:cubicBezTo>
                  <a:pt x="1563661" y="1064044"/>
                  <a:pt x="1564509" y="1061900"/>
                  <a:pt x="1566333" y="1062180"/>
                </a:cubicBezTo>
                <a:cubicBezTo>
                  <a:pt x="1568170" y="1062460"/>
                  <a:pt x="1570689" y="1063006"/>
                  <a:pt x="1571972" y="1064446"/>
                </a:cubicBezTo>
                <a:close/>
                <a:moveTo>
                  <a:pt x="1229529" y="747123"/>
                </a:moveTo>
                <a:cubicBezTo>
                  <a:pt x="1233131" y="747354"/>
                  <a:pt x="1235686" y="752330"/>
                  <a:pt x="1237534" y="755083"/>
                </a:cubicBezTo>
                <a:cubicBezTo>
                  <a:pt x="1238346" y="756289"/>
                  <a:pt x="1236534" y="757476"/>
                  <a:pt x="1235580" y="756529"/>
                </a:cubicBezTo>
                <a:cubicBezTo>
                  <a:pt x="1232849" y="753807"/>
                  <a:pt x="1225703" y="746873"/>
                  <a:pt x="1229529" y="747123"/>
                </a:cubicBezTo>
                <a:close/>
                <a:moveTo>
                  <a:pt x="2043282" y="1496601"/>
                </a:moveTo>
                <a:cubicBezTo>
                  <a:pt x="2043246" y="1496767"/>
                  <a:pt x="2043187" y="1496909"/>
                  <a:pt x="2043187" y="1497074"/>
                </a:cubicBezTo>
                <a:cubicBezTo>
                  <a:pt x="2043186" y="1497110"/>
                  <a:pt x="2043211" y="1497145"/>
                  <a:pt x="2043211" y="1497169"/>
                </a:cubicBezTo>
                <a:cubicBezTo>
                  <a:pt x="2043234" y="1497204"/>
                  <a:pt x="2043270" y="1497228"/>
                  <a:pt x="2043293" y="1497263"/>
                </a:cubicBezTo>
                <a:cubicBezTo>
                  <a:pt x="2043235" y="1497062"/>
                  <a:pt x="2043246" y="1496838"/>
                  <a:pt x="2043282" y="1496601"/>
                </a:cubicBezTo>
                <a:close/>
                <a:moveTo>
                  <a:pt x="1957405" y="1416734"/>
                </a:moveTo>
                <a:cubicBezTo>
                  <a:pt x="1955546" y="1415930"/>
                  <a:pt x="1953722" y="1415091"/>
                  <a:pt x="1952050" y="1414015"/>
                </a:cubicBezTo>
                <a:cubicBezTo>
                  <a:pt x="1951544" y="1414393"/>
                  <a:pt x="1951061" y="1414700"/>
                  <a:pt x="1950579" y="1414984"/>
                </a:cubicBezTo>
                <a:cubicBezTo>
                  <a:pt x="1950684" y="1414984"/>
                  <a:pt x="1950790" y="1414949"/>
                  <a:pt x="1950896" y="1414961"/>
                </a:cubicBezTo>
                <a:cubicBezTo>
                  <a:pt x="1953510" y="1415150"/>
                  <a:pt x="1954357" y="1416604"/>
                  <a:pt x="1954156" y="1418283"/>
                </a:cubicBezTo>
                <a:cubicBezTo>
                  <a:pt x="1955570" y="1418720"/>
                  <a:pt x="1956971" y="1419193"/>
                  <a:pt x="1958419" y="1419536"/>
                </a:cubicBezTo>
                <a:cubicBezTo>
                  <a:pt x="1957995" y="1419051"/>
                  <a:pt x="1957677" y="1418566"/>
                  <a:pt x="1957583" y="1418081"/>
                </a:cubicBezTo>
                <a:cubicBezTo>
                  <a:pt x="1957324" y="1417691"/>
                  <a:pt x="1957312" y="1417195"/>
                  <a:pt x="1957405" y="1416734"/>
                </a:cubicBezTo>
                <a:close/>
                <a:moveTo>
                  <a:pt x="1935180" y="1396223"/>
                </a:moveTo>
                <a:cubicBezTo>
                  <a:pt x="1936380" y="1397547"/>
                  <a:pt x="1937263" y="1398764"/>
                  <a:pt x="1937663" y="1400502"/>
                </a:cubicBezTo>
                <a:cubicBezTo>
                  <a:pt x="1937899" y="1401566"/>
                  <a:pt x="1936486" y="1402346"/>
                  <a:pt x="1935674" y="1401684"/>
                </a:cubicBezTo>
                <a:cubicBezTo>
                  <a:pt x="1934332" y="1400585"/>
                  <a:pt x="1933673" y="1399237"/>
                  <a:pt x="1933037" y="1397618"/>
                </a:cubicBezTo>
                <a:cubicBezTo>
                  <a:pt x="1932578" y="1396435"/>
                  <a:pt x="1934285" y="1395241"/>
                  <a:pt x="1935180" y="1396223"/>
                </a:cubicBezTo>
                <a:close/>
                <a:moveTo>
                  <a:pt x="2033488" y="1486423"/>
                </a:moveTo>
                <a:cubicBezTo>
                  <a:pt x="2033276" y="1486104"/>
                  <a:pt x="2032933" y="1485844"/>
                  <a:pt x="2032440" y="1485725"/>
                </a:cubicBezTo>
                <a:cubicBezTo>
                  <a:pt x="2030827" y="1485335"/>
                  <a:pt x="2029591" y="1484591"/>
                  <a:pt x="2028437" y="1483728"/>
                </a:cubicBezTo>
                <a:cubicBezTo>
                  <a:pt x="2027660" y="1483136"/>
                  <a:pt x="2026907" y="1482510"/>
                  <a:pt x="2026200" y="1481812"/>
                </a:cubicBezTo>
                <a:cubicBezTo>
                  <a:pt x="2026318" y="1482664"/>
                  <a:pt x="2026235" y="1483562"/>
                  <a:pt x="2025977" y="1484484"/>
                </a:cubicBezTo>
                <a:cubicBezTo>
                  <a:pt x="2025859" y="1484886"/>
                  <a:pt x="2025824" y="1485264"/>
                  <a:pt x="2025624" y="1485678"/>
                </a:cubicBezTo>
                <a:cubicBezTo>
                  <a:pt x="2025565" y="1485784"/>
                  <a:pt x="2025577" y="1485879"/>
                  <a:pt x="2025506" y="1485985"/>
                </a:cubicBezTo>
                <a:cubicBezTo>
                  <a:pt x="2025494" y="1486009"/>
                  <a:pt x="2025459" y="1486021"/>
                  <a:pt x="2025446" y="1486045"/>
                </a:cubicBezTo>
                <a:cubicBezTo>
                  <a:pt x="2025424" y="1486080"/>
                  <a:pt x="2025377" y="1486104"/>
                  <a:pt x="2025353" y="1486151"/>
                </a:cubicBezTo>
                <a:cubicBezTo>
                  <a:pt x="2025271" y="1486269"/>
                  <a:pt x="2025129" y="1486364"/>
                  <a:pt x="2025035" y="1486482"/>
                </a:cubicBezTo>
                <a:cubicBezTo>
                  <a:pt x="2025129" y="1486506"/>
                  <a:pt x="2025223" y="1486541"/>
                  <a:pt x="2025318" y="1486565"/>
                </a:cubicBezTo>
                <a:cubicBezTo>
                  <a:pt x="2026683" y="1487014"/>
                  <a:pt x="2028061" y="1487369"/>
                  <a:pt x="2029284" y="1487404"/>
                </a:cubicBezTo>
                <a:cubicBezTo>
                  <a:pt x="2029709" y="1487416"/>
                  <a:pt x="2030109" y="1487357"/>
                  <a:pt x="2030485" y="1487274"/>
                </a:cubicBezTo>
                <a:cubicBezTo>
                  <a:pt x="2031145" y="1487144"/>
                  <a:pt x="2031745" y="1486908"/>
                  <a:pt x="2032193" y="1486411"/>
                </a:cubicBezTo>
                <a:cubicBezTo>
                  <a:pt x="2032534" y="1486045"/>
                  <a:pt x="2033111" y="1486139"/>
                  <a:pt x="2033488" y="1486423"/>
                </a:cubicBezTo>
                <a:close/>
                <a:moveTo>
                  <a:pt x="1718297" y="1194935"/>
                </a:moveTo>
                <a:cubicBezTo>
                  <a:pt x="1717496" y="1194403"/>
                  <a:pt x="1716719" y="1193753"/>
                  <a:pt x="1716060" y="1193185"/>
                </a:cubicBezTo>
                <a:cubicBezTo>
                  <a:pt x="1715542" y="1192890"/>
                  <a:pt x="1715071" y="1192488"/>
                  <a:pt x="1714647" y="1191991"/>
                </a:cubicBezTo>
                <a:cubicBezTo>
                  <a:pt x="1713717" y="1191270"/>
                  <a:pt x="1712823" y="1190667"/>
                  <a:pt x="1711999" y="1190005"/>
                </a:cubicBezTo>
                <a:cubicBezTo>
                  <a:pt x="1711222" y="1189899"/>
                  <a:pt x="1710457" y="1189792"/>
                  <a:pt x="1709680" y="1189698"/>
                </a:cubicBezTo>
                <a:cubicBezTo>
                  <a:pt x="1709656" y="1189710"/>
                  <a:pt x="1709644" y="1189721"/>
                  <a:pt x="1709621" y="1189733"/>
                </a:cubicBezTo>
                <a:cubicBezTo>
                  <a:pt x="1710880" y="1190714"/>
                  <a:pt x="1712034" y="1191790"/>
                  <a:pt x="1712988" y="1192771"/>
                </a:cubicBezTo>
                <a:cubicBezTo>
                  <a:pt x="1714965" y="1194817"/>
                  <a:pt x="1711787" y="1197453"/>
                  <a:pt x="1709762" y="1195656"/>
                </a:cubicBezTo>
                <a:cubicBezTo>
                  <a:pt x="1708962" y="1194947"/>
                  <a:pt x="1708149" y="1194261"/>
                  <a:pt x="1707337" y="1193575"/>
                </a:cubicBezTo>
                <a:cubicBezTo>
                  <a:pt x="1709350" y="1196838"/>
                  <a:pt x="1711469" y="1200018"/>
                  <a:pt x="1713553" y="1203234"/>
                </a:cubicBezTo>
                <a:cubicBezTo>
                  <a:pt x="1713812" y="1203175"/>
                  <a:pt x="1714071" y="1203115"/>
                  <a:pt x="1714341" y="1203068"/>
                </a:cubicBezTo>
                <a:cubicBezTo>
                  <a:pt x="1714000" y="1202477"/>
                  <a:pt x="1713647" y="1201945"/>
                  <a:pt x="1713329" y="1201248"/>
                </a:cubicBezTo>
                <a:cubicBezTo>
                  <a:pt x="1712528" y="1199510"/>
                  <a:pt x="1714424" y="1197867"/>
                  <a:pt x="1716048" y="1198115"/>
                </a:cubicBezTo>
                <a:cubicBezTo>
                  <a:pt x="1717202" y="1198280"/>
                  <a:pt x="1718320" y="1198328"/>
                  <a:pt x="1719438" y="1198328"/>
                </a:cubicBezTo>
                <a:cubicBezTo>
                  <a:pt x="1719062" y="1197193"/>
                  <a:pt x="1718685" y="1196058"/>
                  <a:pt x="1718297" y="1194935"/>
                </a:cubicBezTo>
                <a:close/>
                <a:moveTo>
                  <a:pt x="1682240" y="1160073"/>
                </a:moveTo>
                <a:cubicBezTo>
                  <a:pt x="1680662" y="1160616"/>
                  <a:pt x="1679450" y="1161007"/>
                  <a:pt x="1678484" y="1161290"/>
                </a:cubicBezTo>
                <a:cubicBezTo>
                  <a:pt x="1672504" y="1163075"/>
                  <a:pt x="1677001" y="1160758"/>
                  <a:pt x="1669785" y="1163950"/>
                </a:cubicBezTo>
                <a:cubicBezTo>
                  <a:pt x="1668914" y="1164340"/>
                  <a:pt x="1667843" y="1164813"/>
                  <a:pt x="1666571" y="1165381"/>
                </a:cubicBezTo>
                <a:cubicBezTo>
                  <a:pt x="1665076" y="1166054"/>
                  <a:pt x="1663287" y="1166870"/>
                  <a:pt x="1661132" y="1167839"/>
                </a:cubicBezTo>
                <a:cubicBezTo>
                  <a:pt x="1660214" y="1168253"/>
                  <a:pt x="1659226" y="1168702"/>
                  <a:pt x="1658178" y="1169187"/>
                </a:cubicBezTo>
                <a:cubicBezTo>
                  <a:pt x="1657118" y="1169660"/>
                  <a:pt x="1655988" y="1170168"/>
                  <a:pt x="1654788" y="1170724"/>
                </a:cubicBezTo>
                <a:cubicBezTo>
                  <a:pt x="1654635" y="1170795"/>
                  <a:pt x="1654493" y="1170854"/>
                  <a:pt x="1654340" y="1170925"/>
                </a:cubicBezTo>
                <a:cubicBezTo>
                  <a:pt x="1653587" y="1171268"/>
                  <a:pt x="1652810" y="1170357"/>
                  <a:pt x="1653445" y="1169731"/>
                </a:cubicBezTo>
                <a:cubicBezTo>
                  <a:pt x="1653493" y="1169672"/>
                  <a:pt x="1653551" y="1169625"/>
                  <a:pt x="1653610" y="1169577"/>
                </a:cubicBezTo>
                <a:cubicBezTo>
                  <a:pt x="1654611" y="1168584"/>
                  <a:pt x="1655753" y="1167639"/>
                  <a:pt x="1656965" y="1166705"/>
                </a:cubicBezTo>
                <a:cubicBezTo>
                  <a:pt x="1657330" y="1166421"/>
                  <a:pt x="1657695" y="1166137"/>
                  <a:pt x="1658084" y="1165853"/>
                </a:cubicBezTo>
                <a:cubicBezTo>
                  <a:pt x="1659155" y="1165085"/>
                  <a:pt x="1660285" y="1164352"/>
                  <a:pt x="1661462" y="1163655"/>
                </a:cubicBezTo>
                <a:cubicBezTo>
                  <a:pt x="1662204" y="1163217"/>
                  <a:pt x="1662957" y="1162815"/>
                  <a:pt x="1663722" y="1162413"/>
                </a:cubicBezTo>
                <a:cubicBezTo>
                  <a:pt x="1665877" y="1161290"/>
                  <a:pt x="1668125" y="1160309"/>
                  <a:pt x="1670409" y="1159493"/>
                </a:cubicBezTo>
                <a:cubicBezTo>
                  <a:pt x="1672799" y="1158642"/>
                  <a:pt x="1675212" y="1157980"/>
                  <a:pt x="1677566" y="1157578"/>
                </a:cubicBezTo>
                <a:cubicBezTo>
                  <a:pt x="1673752" y="1157389"/>
                  <a:pt x="1670209" y="1157838"/>
                  <a:pt x="1666724" y="1158642"/>
                </a:cubicBezTo>
                <a:cubicBezTo>
                  <a:pt x="1664217" y="1159210"/>
                  <a:pt x="1661745" y="1159954"/>
                  <a:pt x="1659237" y="1160806"/>
                </a:cubicBezTo>
                <a:cubicBezTo>
                  <a:pt x="1658472" y="1161066"/>
                  <a:pt x="1657707" y="1161326"/>
                  <a:pt x="1656942" y="1161586"/>
                </a:cubicBezTo>
                <a:cubicBezTo>
                  <a:pt x="1655988" y="1161917"/>
                  <a:pt x="1655023" y="1162260"/>
                  <a:pt x="1654046" y="1162614"/>
                </a:cubicBezTo>
                <a:cubicBezTo>
                  <a:pt x="1652445" y="1163170"/>
                  <a:pt x="1651115" y="1163856"/>
                  <a:pt x="1649796" y="1164506"/>
                </a:cubicBezTo>
                <a:cubicBezTo>
                  <a:pt x="1647913" y="1165428"/>
                  <a:pt x="1646088" y="1166267"/>
                  <a:pt x="1643722" y="1166480"/>
                </a:cubicBezTo>
                <a:cubicBezTo>
                  <a:pt x="1643687" y="1166480"/>
                  <a:pt x="1643675" y="1166492"/>
                  <a:pt x="1643651" y="1166492"/>
                </a:cubicBezTo>
                <a:cubicBezTo>
                  <a:pt x="1643263" y="1166527"/>
                  <a:pt x="1643063" y="1166043"/>
                  <a:pt x="1643298" y="1165759"/>
                </a:cubicBezTo>
                <a:cubicBezTo>
                  <a:pt x="1643310" y="1165759"/>
                  <a:pt x="1643322" y="1165747"/>
                  <a:pt x="1643334" y="1165735"/>
                </a:cubicBezTo>
                <a:cubicBezTo>
                  <a:pt x="1644522" y="1164399"/>
                  <a:pt x="1646206" y="1163182"/>
                  <a:pt x="1648113" y="1162059"/>
                </a:cubicBezTo>
                <a:cubicBezTo>
                  <a:pt x="1649702" y="1161125"/>
                  <a:pt x="1651444" y="1160262"/>
                  <a:pt x="1653245" y="1159493"/>
                </a:cubicBezTo>
                <a:cubicBezTo>
                  <a:pt x="1653822" y="1159245"/>
                  <a:pt x="1654423" y="1159009"/>
                  <a:pt x="1655011" y="1158772"/>
                </a:cubicBezTo>
                <a:cubicBezTo>
                  <a:pt x="1656989" y="1157992"/>
                  <a:pt x="1658943" y="1157318"/>
                  <a:pt x="1660732" y="1156774"/>
                </a:cubicBezTo>
                <a:cubicBezTo>
                  <a:pt x="1661721" y="1156467"/>
                  <a:pt x="1662675" y="1156183"/>
                  <a:pt x="1663534" y="1155947"/>
                </a:cubicBezTo>
                <a:cubicBezTo>
                  <a:pt x="1662416" y="1156112"/>
                  <a:pt x="1661344" y="1156361"/>
                  <a:pt x="1660262" y="1156585"/>
                </a:cubicBezTo>
                <a:cubicBezTo>
                  <a:pt x="1658119" y="1157034"/>
                  <a:pt x="1656035" y="1157555"/>
                  <a:pt x="1654034" y="1158205"/>
                </a:cubicBezTo>
                <a:cubicBezTo>
                  <a:pt x="1653422" y="1158394"/>
                  <a:pt x="1652834" y="1158619"/>
                  <a:pt x="1652221" y="1158831"/>
                </a:cubicBezTo>
                <a:cubicBezTo>
                  <a:pt x="1650479" y="1159434"/>
                  <a:pt x="1648796" y="1160084"/>
                  <a:pt x="1647148" y="1160746"/>
                </a:cubicBezTo>
                <a:cubicBezTo>
                  <a:pt x="1645347" y="1161479"/>
                  <a:pt x="1643604" y="1162212"/>
                  <a:pt x="1641921" y="1162922"/>
                </a:cubicBezTo>
                <a:cubicBezTo>
                  <a:pt x="1640638" y="1163477"/>
                  <a:pt x="1639402" y="1163986"/>
                  <a:pt x="1638189" y="1164482"/>
                </a:cubicBezTo>
                <a:cubicBezTo>
                  <a:pt x="1638130" y="1164506"/>
                  <a:pt x="1638060" y="1164529"/>
                  <a:pt x="1638001" y="1164553"/>
                </a:cubicBezTo>
                <a:cubicBezTo>
                  <a:pt x="1635576" y="1165534"/>
                  <a:pt x="1633304" y="1166326"/>
                  <a:pt x="1631150" y="1166846"/>
                </a:cubicBezTo>
                <a:cubicBezTo>
                  <a:pt x="1630832" y="1166929"/>
                  <a:pt x="1630502" y="1167047"/>
                  <a:pt x="1630184" y="1167106"/>
                </a:cubicBezTo>
                <a:cubicBezTo>
                  <a:pt x="1630079" y="1167130"/>
                  <a:pt x="1630008" y="1167024"/>
                  <a:pt x="1629926" y="1166953"/>
                </a:cubicBezTo>
                <a:cubicBezTo>
                  <a:pt x="1629737" y="1166799"/>
                  <a:pt x="1629619" y="1166539"/>
                  <a:pt x="1629808" y="1166350"/>
                </a:cubicBezTo>
                <a:cubicBezTo>
                  <a:pt x="1629867" y="1166303"/>
                  <a:pt x="1629926" y="1166267"/>
                  <a:pt x="1629984" y="1166220"/>
                </a:cubicBezTo>
                <a:cubicBezTo>
                  <a:pt x="1630255" y="1165983"/>
                  <a:pt x="1630561" y="1165782"/>
                  <a:pt x="1630844" y="1165546"/>
                </a:cubicBezTo>
                <a:cubicBezTo>
                  <a:pt x="1632433" y="1164175"/>
                  <a:pt x="1634152" y="1162945"/>
                  <a:pt x="1635964" y="1161822"/>
                </a:cubicBezTo>
                <a:cubicBezTo>
                  <a:pt x="1638601" y="1160179"/>
                  <a:pt x="1641415" y="1158772"/>
                  <a:pt x="1644368" y="1157626"/>
                </a:cubicBezTo>
                <a:cubicBezTo>
                  <a:pt x="1645653" y="1157117"/>
                  <a:pt x="1646971" y="1156692"/>
                  <a:pt x="1648301" y="1156278"/>
                </a:cubicBezTo>
                <a:cubicBezTo>
                  <a:pt x="1648831" y="1156112"/>
                  <a:pt x="1649361" y="1155923"/>
                  <a:pt x="1649891" y="1155769"/>
                </a:cubicBezTo>
                <a:cubicBezTo>
                  <a:pt x="1650350" y="1155639"/>
                  <a:pt x="1650797" y="1155462"/>
                  <a:pt x="1651256" y="1155344"/>
                </a:cubicBezTo>
                <a:cubicBezTo>
                  <a:pt x="1651068" y="1155285"/>
                  <a:pt x="1650844" y="1155261"/>
                  <a:pt x="1650667" y="1155190"/>
                </a:cubicBezTo>
                <a:cubicBezTo>
                  <a:pt x="1650220" y="1155297"/>
                  <a:pt x="1649761" y="1155320"/>
                  <a:pt x="1649302" y="1155391"/>
                </a:cubicBezTo>
                <a:cubicBezTo>
                  <a:pt x="1648713" y="1155486"/>
                  <a:pt x="1648137" y="1155604"/>
                  <a:pt x="1647536" y="1155663"/>
                </a:cubicBezTo>
                <a:cubicBezTo>
                  <a:pt x="1646241" y="1155781"/>
                  <a:pt x="1644958" y="1155864"/>
                  <a:pt x="1643734" y="1155982"/>
                </a:cubicBezTo>
                <a:cubicBezTo>
                  <a:pt x="1643310" y="1156018"/>
                  <a:pt x="1642863" y="1156089"/>
                  <a:pt x="1642427" y="1156148"/>
                </a:cubicBezTo>
                <a:cubicBezTo>
                  <a:pt x="1639826" y="1156514"/>
                  <a:pt x="1636953" y="1157082"/>
                  <a:pt x="1634705" y="1155805"/>
                </a:cubicBezTo>
                <a:cubicBezTo>
                  <a:pt x="1634293" y="1155569"/>
                  <a:pt x="1634057" y="1154907"/>
                  <a:pt x="1634469" y="1154540"/>
                </a:cubicBezTo>
                <a:cubicBezTo>
                  <a:pt x="1635505" y="1153606"/>
                  <a:pt x="1636824" y="1153192"/>
                  <a:pt x="1638213" y="1152956"/>
                </a:cubicBezTo>
                <a:cubicBezTo>
                  <a:pt x="1639884" y="1152672"/>
                  <a:pt x="1641686" y="1152672"/>
                  <a:pt x="1643310" y="1152530"/>
                </a:cubicBezTo>
                <a:cubicBezTo>
                  <a:pt x="1643557" y="1152507"/>
                  <a:pt x="1643840" y="1152483"/>
                  <a:pt x="1644099" y="1152459"/>
                </a:cubicBezTo>
                <a:cubicBezTo>
                  <a:pt x="1644381" y="1152436"/>
                  <a:pt x="1644687" y="1152412"/>
                  <a:pt x="1644970" y="1152389"/>
                </a:cubicBezTo>
                <a:cubicBezTo>
                  <a:pt x="1645900" y="1152294"/>
                  <a:pt x="1646818" y="1152199"/>
                  <a:pt x="1647748" y="1152152"/>
                </a:cubicBezTo>
                <a:cubicBezTo>
                  <a:pt x="1647477" y="1151478"/>
                  <a:pt x="1647324" y="1150733"/>
                  <a:pt x="1647230" y="1149965"/>
                </a:cubicBezTo>
                <a:cubicBezTo>
                  <a:pt x="1647183" y="1149539"/>
                  <a:pt x="1647124" y="1149126"/>
                  <a:pt x="1647124" y="1148688"/>
                </a:cubicBezTo>
                <a:cubicBezTo>
                  <a:pt x="1646335" y="1148606"/>
                  <a:pt x="1645523" y="1148428"/>
                  <a:pt x="1644711" y="1148215"/>
                </a:cubicBezTo>
                <a:cubicBezTo>
                  <a:pt x="1642168" y="1147553"/>
                  <a:pt x="1639590" y="1146478"/>
                  <a:pt x="1637530" y="1146418"/>
                </a:cubicBezTo>
                <a:cubicBezTo>
                  <a:pt x="1637459" y="1146418"/>
                  <a:pt x="1637436" y="1146383"/>
                  <a:pt x="1637377" y="1146383"/>
                </a:cubicBezTo>
                <a:cubicBezTo>
                  <a:pt x="1636529" y="1146288"/>
                  <a:pt x="1636106" y="1145745"/>
                  <a:pt x="1636047" y="1145130"/>
                </a:cubicBezTo>
                <a:cubicBezTo>
                  <a:pt x="1635953" y="1144149"/>
                  <a:pt x="1636741" y="1143038"/>
                  <a:pt x="1638130" y="1143558"/>
                </a:cubicBezTo>
                <a:cubicBezTo>
                  <a:pt x="1638542" y="1143711"/>
                  <a:pt x="1638955" y="1143794"/>
                  <a:pt x="1639355" y="1143877"/>
                </a:cubicBezTo>
                <a:cubicBezTo>
                  <a:pt x="1641179" y="1144279"/>
                  <a:pt x="1642910" y="1144125"/>
                  <a:pt x="1644817" y="1144539"/>
                </a:cubicBezTo>
                <a:cubicBezTo>
                  <a:pt x="1645770" y="1144740"/>
                  <a:pt x="1646642" y="1145118"/>
                  <a:pt x="1647560" y="1145402"/>
                </a:cubicBezTo>
                <a:cubicBezTo>
                  <a:pt x="1647713" y="1144787"/>
                  <a:pt x="1647889" y="1144184"/>
                  <a:pt x="1648113" y="1143605"/>
                </a:cubicBezTo>
                <a:cubicBezTo>
                  <a:pt x="1645723" y="1138096"/>
                  <a:pt x="1640909" y="1138983"/>
                  <a:pt x="1636871" y="1141560"/>
                </a:cubicBezTo>
                <a:cubicBezTo>
                  <a:pt x="1635964" y="1142127"/>
                  <a:pt x="1635093" y="1142789"/>
                  <a:pt x="1634305" y="1143487"/>
                </a:cubicBezTo>
                <a:cubicBezTo>
                  <a:pt x="1634258" y="1143522"/>
                  <a:pt x="1634210" y="1143569"/>
                  <a:pt x="1634163" y="1143617"/>
                </a:cubicBezTo>
                <a:cubicBezTo>
                  <a:pt x="1633080" y="1144574"/>
                  <a:pt x="1632138" y="1145591"/>
                  <a:pt x="1631444" y="1146525"/>
                </a:cubicBezTo>
                <a:cubicBezTo>
                  <a:pt x="1631220" y="1146832"/>
                  <a:pt x="1631020" y="1147140"/>
                  <a:pt x="1630844" y="1147423"/>
                </a:cubicBezTo>
                <a:cubicBezTo>
                  <a:pt x="1630643" y="1147766"/>
                  <a:pt x="1630467" y="1148085"/>
                  <a:pt x="1630361" y="1148369"/>
                </a:cubicBezTo>
                <a:cubicBezTo>
                  <a:pt x="1628854" y="1152058"/>
                  <a:pt x="1627783" y="1155864"/>
                  <a:pt x="1627124" y="1159777"/>
                </a:cubicBezTo>
                <a:cubicBezTo>
                  <a:pt x="1626818" y="1161385"/>
                  <a:pt x="1626559" y="1163123"/>
                  <a:pt x="1626253" y="1164860"/>
                </a:cubicBezTo>
                <a:cubicBezTo>
                  <a:pt x="1625864" y="1167024"/>
                  <a:pt x="1625358" y="1169152"/>
                  <a:pt x="1624605" y="1171102"/>
                </a:cubicBezTo>
                <a:cubicBezTo>
                  <a:pt x="1624451" y="1171516"/>
                  <a:pt x="1624334" y="1171965"/>
                  <a:pt x="1624145" y="1172355"/>
                </a:cubicBezTo>
                <a:cubicBezTo>
                  <a:pt x="1623745" y="1173195"/>
                  <a:pt x="1622533" y="1174992"/>
                  <a:pt x="1621473" y="1177013"/>
                </a:cubicBezTo>
                <a:cubicBezTo>
                  <a:pt x="1619531" y="1180737"/>
                  <a:pt x="1618142" y="1185194"/>
                  <a:pt x="1623427" y="1185702"/>
                </a:cubicBezTo>
                <a:cubicBezTo>
                  <a:pt x="1625546" y="1185915"/>
                  <a:pt x="1627347" y="1186352"/>
                  <a:pt x="1629148" y="1187002"/>
                </a:cubicBezTo>
                <a:cubicBezTo>
                  <a:pt x="1630337" y="1187428"/>
                  <a:pt x="1631526" y="1187925"/>
                  <a:pt x="1632810" y="1188575"/>
                </a:cubicBezTo>
                <a:lnTo>
                  <a:pt x="1632798" y="1188575"/>
                </a:lnTo>
                <a:cubicBezTo>
                  <a:pt x="1635788" y="1190088"/>
                  <a:pt x="1638754" y="1192476"/>
                  <a:pt x="1641803" y="1193894"/>
                </a:cubicBezTo>
                <a:cubicBezTo>
                  <a:pt x="1644816" y="1195301"/>
                  <a:pt x="1647925" y="1195727"/>
                  <a:pt x="1651244" y="1193374"/>
                </a:cubicBezTo>
                <a:cubicBezTo>
                  <a:pt x="1652457" y="1192500"/>
                  <a:pt x="1653705" y="1191223"/>
                  <a:pt x="1654988" y="1189509"/>
                </a:cubicBezTo>
                <a:cubicBezTo>
                  <a:pt x="1655211" y="1189225"/>
                  <a:pt x="1655423" y="1188953"/>
                  <a:pt x="1655647" y="1188634"/>
                </a:cubicBezTo>
                <a:cubicBezTo>
                  <a:pt x="1655706" y="1188551"/>
                  <a:pt x="1655765" y="1188480"/>
                  <a:pt x="1655835" y="1188397"/>
                </a:cubicBezTo>
                <a:cubicBezTo>
                  <a:pt x="1656612" y="1187239"/>
                  <a:pt x="1657342" y="1186033"/>
                  <a:pt x="1658072" y="1184815"/>
                </a:cubicBezTo>
                <a:cubicBezTo>
                  <a:pt x="1658141" y="1184697"/>
                  <a:pt x="1658213" y="1184579"/>
                  <a:pt x="1658284" y="1184461"/>
                </a:cubicBezTo>
                <a:cubicBezTo>
                  <a:pt x="1659037" y="1183184"/>
                  <a:pt x="1659802" y="1181919"/>
                  <a:pt x="1660579" y="1180666"/>
                </a:cubicBezTo>
                <a:cubicBezTo>
                  <a:pt x="1660756" y="1180382"/>
                  <a:pt x="1660932" y="1180099"/>
                  <a:pt x="1661121" y="1179815"/>
                </a:cubicBezTo>
                <a:cubicBezTo>
                  <a:pt x="1661156" y="1179744"/>
                  <a:pt x="1661203" y="1179673"/>
                  <a:pt x="1661238" y="1179614"/>
                </a:cubicBezTo>
                <a:cubicBezTo>
                  <a:pt x="1662016" y="1178420"/>
                  <a:pt x="1662828" y="1177261"/>
                  <a:pt x="1663722" y="1176197"/>
                </a:cubicBezTo>
                <a:cubicBezTo>
                  <a:pt x="1664240" y="1175571"/>
                  <a:pt x="1665547" y="1174566"/>
                  <a:pt x="1667207" y="1173396"/>
                </a:cubicBezTo>
                <a:cubicBezTo>
                  <a:pt x="1668137" y="1172734"/>
                  <a:pt x="1669161" y="1172024"/>
                  <a:pt x="1670256" y="1171268"/>
                </a:cubicBezTo>
                <a:cubicBezTo>
                  <a:pt x="1670621" y="1171031"/>
                  <a:pt x="1670962" y="1170783"/>
                  <a:pt x="1671327" y="1170535"/>
                </a:cubicBezTo>
                <a:cubicBezTo>
                  <a:pt x="1672751" y="1169577"/>
                  <a:pt x="1674176" y="1168596"/>
                  <a:pt x="1675541" y="1167639"/>
                </a:cubicBezTo>
                <a:cubicBezTo>
                  <a:pt x="1676601" y="1166894"/>
                  <a:pt x="1677578" y="1166184"/>
                  <a:pt x="1678472" y="1165511"/>
                </a:cubicBezTo>
                <a:cubicBezTo>
                  <a:pt x="1678637" y="1165392"/>
                  <a:pt x="1678837" y="1165251"/>
                  <a:pt x="1679002" y="1165120"/>
                </a:cubicBezTo>
                <a:cubicBezTo>
                  <a:pt x="1679238" y="1164695"/>
                  <a:pt x="1679485" y="1164269"/>
                  <a:pt x="1679732" y="1163844"/>
                </a:cubicBezTo>
                <a:cubicBezTo>
                  <a:pt x="1678202" y="1164269"/>
                  <a:pt x="1676930" y="1164600"/>
                  <a:pt x="1675730" y="1165050"/>
                </a:cubicBezTo>
                <a:cubicBezTo>
                  <a:pt x="1674611" y="1165463"/>
                  <a:pt x="1673493" y="1166007"/>
                  <a:pt x="1672175" y="1166846"/>
                </a:cubicBezTo>
                <a:cubicBezTo>
                  <a:pt x="1670550" y="1167887"/>
                  <a:pt x="1668549" y="1169447"/>
                  <a:pt x="1665829" y="1171788"/>
                </a:cubicBezTo>
                <a:cubicBezTo>
                  <a:pt x="1665582" y="1172001"/>
                  <a:pt x="1665382" y="1172154"/>
                  <a:pt x="1665123" y="1172391"/>
                </a:cubicBezTo>
                <a:cubicBezTo>
                  <a:pt x="1663028" y="1174211"/>
                  <a:pt x="1661027" y="1177001"/>
                  <a:pt x="1658696" y="1178940"/>
                </a:cubicBezTo>
                <a:cubicBezTo>
                  <a:pt x="1657118" y="1180252"/>
                  <a:pt x="1655400" y="1181198"/>
                  <a:pt x="1653375" y="1181163"/>
                </a:cubicBezTo>
                <a:cubicBezTo>
                  <a:pt x="1652998" y="1181163"/>
                  <a:pt x="1652728" y="1180737"/>
                  <a:pt x="1653010" y="1180418"/>
                </a:cubicBezTo>
                <a:cubicBezTo>
                  <a:pt x="1654070" y="1179188"/>
                  <a:pt x="1655200" y="1177947"/>
                  <a:pt x="1656365" y="1176718"/>
                </a:cubicBezTo>
                <a:cubicBezTo>
                  <a:pt x="1658661" y="1174318"/>
                  <a:pt x="1661156" y="1171989"/>
                  <a:pt x="1663817" y="1169837"/>
                </a:cubicBezTo>
                <a:cubicBezTo>
                  <a:pt x="1665582" y="1168419"/>
                  <a:pt x="1667395" y="1167071"/>
                  <a:pt x="1669302" y="1165865"/>
                </a:cubicBezTo>
                <a:cubicBezTo>
                  <a:pt x="1670138" y="1165333"/>
                  <a:pt x="1670986" y="1164860"/>
                  <a:pt x="1671845" y="1164388"/>
                </a:cubicBezTo>
                <a:cubicBezTo>
                  <a:pt x="1674046" y="1163158"/>
                  <a:pt x="1676318" y="1162118"/>
                  <a:pt x="1678673" y="1161326"/>
                </a:cubicBezTo>
                <a:cubicBezTo>
                  <a:pt x="1679779" y="1160959"/>
                  <a:pt x="1680897" y="1160605"/>
                  <a:pt x="1682039" y="1160356"/>
                </a:cubicBezTo>
                <a:cubicBezTo>
                  <a:pt x="1682110" y="1160262"/>
                  <a:pt x="1682181" y="1160167"/>
                  <a:pt x="1682240" y="1160073"/>
                </a:cubicBezTo>
                <a:close/>
                <a:moveTo>
                  <a:pt x="1695530" y="1171221"/>
                </a:moveTo>
                <a:cubicBezTo>
                  <a:pt x="1695694" y="1172238"/>
                  <a:pt x="1695788" y="1173266"/>
                  <a:pt x="1695929" y="1174295"/>
                </a:cubicBezTo>
                <a:cubicBezTo>
                  <a:pt x="1696107" y="1175571"/>
                  <a:pt x="1696283" y="1176848"/>
                  <a:pt x="1696435" y="1178137"/>
                </a:cubicBezTo>
                <a:cubicBezTo>
                  <a:pt x="1696188" y="1176872"/>
                  <a:pt x="1695895" y="1175465"/>
                  <a:pt x="1695564" y="1174082"/>
                </a:cubicBezTo>
                <a:cubicBezTo>
                  <a:pt x="1695458" y="1173692"/>
                  <a:pt x="1695364" y="1173290"/>
                  <a:pt x="1695259" y="1172900"/>
                </a:cubicBezTo>
                <a:cubicBezTo>
                  <a:pt x="1695365" y="1172344"/>
                  <a:pt x="1695412" y="1171788"/>
                  <a:pt x="1695530" y="1171221"/>
                </a:cubicBezTo>
                <a:close/>
                <a:moveTo>
                  <a:pt x="1192048" y="705240"/>
                </a:moveTo>
                <a:cubicBezTo>
                  <a:pt x="1182878" y="707517"/>
                  <a:pt x="1183220" y="716467"/>
                  <a:pt x="1180524" y="727395"/>
                </a:cubicBezTo>
                <a:cubicBezTo>
                  <a:pt x="1180995" y="727349"/>
                  <a:pt x="1181501" y="727403"/>
                  <a:pt x="1181984" y="727400"/>
                </a:cubicBezTo>
                <a:cubicBezTo>
                  <a:pt x="1184397" y="719019"/>
                  <a:pt x="1186327" y="711810"/>
                  <a:pt x="1192048" y="705240"/>
                </a:cubicBezTo>
                <a:close/>
                <a:moveTo>
                  <a:pt x="2103431" y="1545499"/>
                </a:moveTo>
                <a:cubicBezTo>
                  <a:pt x="2104754" y="1546377"/>
                  <a:pt x="2105731" y="1547677"/>
                  <a:pt x="2104377" y="1548487"/>
                </a:cubicBezTo>
                <a:cubicBezTo>
                  <a:pt x="2102835" y="1549409"/>
                  <a:pt x="2100351" y="1547198"/>
                  <a:pt x="2100410" y="1545046"/>
                </a:cubicBezTo>
                <a:cubicBezTo>
                  <a:pt x="2100439" y="1544166"/>
                  <a:pt x="2102108" y="1544621"/>
                  <a:pt x="2103431" y="1545499"/>
                </a:cubicBezTo>
                <a:close/>
                <a:moveTo>
                  <a:pt x="2079291" y="1523011"/>
                </a:moveTo>
                <a:cubicBezTo>
                  <a:pt x="2085094" y="1522869"/>
                  <a:pt x="2083882" y="1537067"/>
                  <a:pt x="2076407" y="1536878"/>
                </a:cubicBezTo>
                <a:cubicBezTo>
                  <a:pt x="2070803" y="1536748"/>
                  <a:pt x="2070121" y="1530648"/>
                  <a:pt x="2072169" y="1526463"/>
                </a:cubicBezTo>
                <a:cubicBezTo>
                  <a:pt x="2072758" y="1525257"/>
                  <a:pt x="2073581" y="1524240"/>
                  <a:pt x="2074570" y="1523543"/>
                </a:cubicBezTo>
                <a:cubicBezTo>
                  <a:pt x="2075889" y="1522621"/>
                  <a:pt x="2077490" y="1522278"/>
                  <a:pt x="2079291" y="1523011"/>
                </a:cubicBezTo>
                <a:close/>
                <a:moveTo>
                  <a:pt x="1571017" y="1053864"/>
                </a:moveTo>
                <a:cubicBezTo>
                  <a:pt x="1572713" y="1054634"/>
                  <a:pt x="1571737" y="1056976"/>
                  <a:pt x="1570065" y="1056807"/>
                </a:cubicBezTo>
                <a:cubicBezTo>
                  <a:pt x="1567993" y="1056602"/>
                  <a:pt x="1566110" y="1055737"/>
                  <a:pt x="1564319" y="1054724"/>
                </a:cubicBezTo>
                <a:lnTo>
                  <a:pt x="1564320" y="1054723"/>
                </a:lnTo>
                <a:cubicBezTo>
                  <a:pt x="1561813" y="1053304"/>
                  <a:pt x="1564203" y="1049694"/>
                  <a:pt x="1566532" y="1051434"/>
                </a:cubicBezTo>
                <a:cubicBezTo>
                  <a:pt x="1567945" y="1052484"/>
                  <a:pt x="1569429" y="1053142"/>
                  <a:pt x="1571017" y="1053864"/>
                </a:cubicBezTo>
                <a:close/>
                <a:moveTo>
                  <a:pt x="1144223" y="659556"/>
                </a:moveTo>
                <a:cubicBezTo>
                  <a:pt x="1142830" y="658236"/>
                  <a:pt x="1140958" y="657171"/>
                  <a:pt x="1138522" y="654885"/>
                </a:cubicBezTo>
                <a:cubicBezTo>
                  <a:pt x="1139475" y="657786"/>
                  <a:pt x="1140182" y="660724"/>
                  <a:pt x="1140335" y="663705"/>
                </a:cubicBezTo>
                <a:lnTo>
                  <a:pt x="1140347" y="663705"/>
                </a:lnTo>
                <a:cubicBezTo>
                  <a:pt x="1142901" y="663232"/>
                  <a:pt x="1145185" y="663889"/>
                  <a:pt x="1147057" y="665748"/>
                </a:cubicBezTo>
                <a:cubicBezTo>
                  <a:pt x="1146533" y="662448"/>
                  <a:pt x="1145617" y="660875"/>
                  <a:pt x="1144223" y="659556"/>
                </a:cubicBezTo>
                <a:close/>
                <a:moveTo>
                  <a:pt x="1104878" y="622862"/>
                </a:moveTo>
                <a:cubicBezTo>
                  <a:pt x="1103148" y="621991"/>
                  <a:pt x="1099698" y="621214"/>
                  <a:pt x="1098392" y="619839"/>
                </a:cubicBezTo>
                <a:cubicBezTo>
                  <a:pt x="1110081" y="632077"/>
                  <a:pt x="1097685" y="638893"/>
                  <a:pt x="1116709" y="654226"/>
                </a:cubicBezTo>
                <a:cubicBezTo>
                  <a:pt x="1105102" y="636142"/>
                  <a:pt x="1121394" y="651353"/>
                  <a:pt x="1125349" y="661460"/>
                </a:cubicBezTo>
                <a:cubicBezTo>
                  <a:pt x="1125620" y="662145"/>
                  <a:pt x="1127680" y="663812"/>
                  <a:pt x="1128328" y="664361"/>
                </a:cubicBezTo>
                <a:cubicBezTo>
                  <a:pt x="1127433" y="656051"/>
                  <a:pt x="1120287" y="649950"/>
                  <a:pt x="1116720" y="643536"/>
                </a:cubicBezTo>
                <a:cubicBezTo>
                  <a:pt x="1114531" y="639610"/>
                  <a:pt x="1117109" y="640334"/>
                  <a:pt x="1119310" y="642406"/>
                </a:cubicBezTo>
                <a:cubicBezTo>
                  <a:pt x="1124961" y="647724"/>
                  <a:pt x="1130411" y="656217"/>
                  <a:pt x="1134731" y="668574"/>
                </a:cubicBezTo>
                <a:cubicBezTo>
                  <a:pt x="1136968" y="661235"/>
                  <a:pt x="1126032" y="633537"/>
                  <a:pt x="1104878" y="622862"/>
                </a:cubicBezTo>
                <a:close/>
                <a:moveTo>
                  <a:pt x="1656812" y="1131547"/>
                </a:moveTo>
                <a:cubicBezTo>
                  <a:pt x="1645041" y="1122716"/>
                  <a:pt x="1634152" y="1118827"/>
                  <a:pt x="1624510" y="1116214"/>
                </a:cubicBezTo>
                <a:cubicBezTo>
                  <a:pt x="1624087" y="1116250"/>
                  <a:pt x="1623651" y="1116190"/>
                  <a:pt x="1623310" y="1115907"/>
                </a:cubicBezTo>
                <a:cubicBezTo>
                  <a:pt x="1623286" y="1115895"/>
                  <a:pt x="1623263" y="1115883"/>
                  <a:pt x="1623250" y="1115871"/>
                </a:cubicBezTo>
                <a:cubicBezTo>
                  <a:pt x="1622851" y="1115765"/>
                  <a:pt x="1622450" y="1115647"/>
                  <a:pt x="1622062" y="1115552"/>
                </a:cubicBezTo>
                <a:cubicBezTo>
                  <a:pt x="1621532" y="1116155"/>
                  <a:pt x="1620979" y="1116734"/>
                  <a:pt x="1620461" y="1117349"/>
                </a:cubicBezTo>
                <a:cubicBezTo>
                  <a:pt x="1620284" y="1118779"/>
                  <a:pt x="1620508" y="1120186"/>
                  <a:pt x="1620708" y="1121546"/>
                </a:cubicBezTo>
                <a:cubicBezTo>
                  <a:pt x="1623004" y="1124974"/>
                  <a:pt x="1625358" y="1128260"/>
                  <a:pt x="1627795" y="1131381"/>
                </a:cubicBezTo>
                <a:cubicBezTo>
                  <a:pt x="1637036" y="1125281"/>
                  <a:pt x="1644982" y="1129785"/>
                  <a:pt x="1653705" y="1136737"/>
                </a:cubicBezTo>
                <a:cubicBezTo>
                  <a:pt x="1655094" y="1135223"/>
                  <a:pt x="1656047" y="1133450"/>
                  <a:pt x="1656812" y="1131547"/>
                </a:cubicBezTo>
                <a:close/>
                <a:moveTo>
                  <a:pt x="1149175" y="663045"/>
                </a:moveTo>
                <a:lnTo>
                  <a:pt x="1149164" y="663046"/>
                </a:lnTo>
                <a:lnTo>
                  <a:pt x="1149182" y="663069"/>
                </a:lnTo>
                <a:lnTo>
                  <a:pt x="1150923" y="668277"/>
                </a:lnTo>
                <a:cubicBezTo>
                  <a:pt x="1151303" y="670204"/>
                  <a:pt x="1150994" y="671698"/>
                  <a:pt x="1148540" y="670904"/>
                </a:cubicBezTo>
                <a:cubicBezTo>
                  <a:pt x="1145738" y="669999"/>
                  <a:pt x="1143184" y="665450"/>
                  <a:pt x="1139734" y="667631"/>
                </a:cubicBezTo>
                <a:cubicBezTo>
                  <a:pt x="1137333" y="707621"/>
                  <a:pt x="1150706" y="703930"/>
                  <a:pt x="1161430" y="717812"/>
                </a:cubicBezTo>
                <a:cubicBezTo>
                  <a:pt x="1153048" y="706960"/>
                  <a:pt x="1143996" y="695090"/>
                  <a:pt x="1144785" y="682875"/>
                </a:cubicBezTo>
                <a:cubicBezTo>
                  <a:pt x="1144855" y="681705"/>
                  <a:pt x="1146456" y="681688"/>
                  <a:pt x="1146880" y="682620"/>
                </a:cubicBezTo>
                <a:cubicBezTo>
                  <a:pt x="1158875" y="709204"/>
                  <a:pt x="1155944" y="701745"/>
                  <a:pt x="1166045" y="717055"/>
                </a:cubicBezTo>
                <a:cubicBezTo>
                  <a:pt x="1161960" y="705250"/>
                  <a:pt x="1157004" y="698208"/>
                  <a:pt x="1158028" y="691784"/>
                </a:cubicBezTo>
                <a:cubicBezTo>
                  <a:pt x="1159182" y="684621"/>
                  <a:pt x="1171377" y="714812"/>
                  <a:pt x="1172625" y="728008"/>
                </a:cubicBezTo>
                <a:cubicBezTo>
                  <a:pt x="1172225" y="716320"/>
                  <a:pt x="1171424" y="705530"/>
                  <a:pt x="1168893" y="695489"/>
                </a:cubicBezTo>
                <a:cubicBezTo>
                  <a:pt x="1168799" y="695366"/>
                  <a:pt x="1168693" y="695265"/>
                  <a:pt x="1168670" y="695095"/>
                </a:cubicBezTo>
                <a:cubicBezTo>
                  <a:pt x="1168187" y="691681"/>
                  <a:pt x="1166179" y="685677"/>
                  <a:pt x="1162858" y="679523"/>
                </a:cubicBezTo>
                <a:lnTo>
                  <a:pt x="1149182" y="663069"/>
                </a:lnTo>
                <a:close/>
                <a:moveTo>
                  <a:pt x="2032499" y="1478041"/>
                </a:moveTo>
                <a:cubicBezTo>
                  <a:pt x="2032381" y="1478053"/>
                  <a:pt x="2032251" y="1478041"/>
                  <a:pt x="2032122" y="1478041"/>
                </a:cubicBezTo>
                <a:cubicBezTo>
                  <a:pt x="2032369" y="1478573"/>
                  <a:pt x="2032581" y="1479129"/>
                  <a:pt x="2032828" y="1479661"/>
                </a:cubicBezTo>
                <a:cubicBezTo>
                  <a:pt x="2032711" y="1479129"/>
                  <a:pt x="2032604" y="1478585"/>
                  <a:pt x="2032499" y="1478041"/>
                </a:cubicBezTo>
                <a:close/>
                <a:moveTo>
                  <a:pt x="1695636" y="1166976"/>
                </a:moveTo>
                <a:cubicBezTo>
                  <a:pt x="1695612" y="1167828"/>
                  <a:pt x="1695483" y="1168679"/>
                  <a:pt x="1695424" y="1169530"/>
                </a:cubicBezTo>
                <a:cubicBezTo>
                  <a:pt x="1695353" y="1170547"/>
                  <a:pt x="1695283" y="1171551"/>
                  <a:pt x="1695177" y="1172556"/>
                </a:cubicBezTo>
                <a:cubicBezTo>
                  <a:pt x="1695130" y="1172970"/>
                  <a:pt x="1695118" y="1173384"/>
                  <a:pt x="1695071" y="1173798"/>
                </a:cubicBezTo>
                <a:cubicBezTo>
                  <a:pt x="1695047" y="1173999"/>
                  <a:pt x="1695047" y="1174200"/>
                  <a:pt x="1695024" y="1174389"/>
                </a:cubicBezTo>
                <a:cubicBezTo>
                  <a:pt x="1695012" y="1174436"/>
                  <a:pt x="1695012" y="1174483"/>
                  <a:pt x="1695012" y="1174531"/>
                </a:cubicBezTo>
                <a:cubicBezTo>
                  <a:pt x="1694906" y="1175725"/>
                  <a:pt x="1694847" y="1176919"/>
                  <a:pt x="1694741" y="1178113"/>
                </a:cubicBezTo>
                <a:cubicBezTo>
                  <a:pt x="1694729" y="1178195"/>
                  <a:pt x="1694729" y="1178290"/>
                  <a:pt x="1694718" y="1178373"/>
                </a:cubicBezTo>
                <a:cubicBezTo>
                  <a:pt x="1694565" y="1180217"/>
                  <a:pt x="1694435" y="1182096"/>
                  <a:pt x="1694294" y="1184000"/>
                </a:cubicBezTo>
                <a:cubicBezTo>
                  <a:pt x="1695047" y="1182806"/>
                  <a:pt x="1695883" y="1181742"/>
                  <a:pt x="1696754" y="1180843"/>
                </a:cubicBezTo>
                <a:cubicBezTo>
                  <a:pt x="1696813" y="1180784"/>
                  <a:pt x="1696860" y="1180737"/>
                  <a:pt x="1696907" y="1180678"/>
                </a:cubicBezTo>
                <a:cubicBezTo>
                  <a:pt x="1697096" y="1180501"/>
                  <a:pt x="1697284" y="1180300"/>
                  <a:pt x="1697461" y="1180134"/>
                </a:cubicBezTo>
                <a:cubicBezTo>
                  <a:pt x="1697472" y="1180122"/>
                  <a:pt x="1697484" y="1180122"/>
                  <a:pt x="1697484" y="1180110"/>
                </a:cubicBezTo>
                <a:cubicBezTo>
                  <a:pt x="1697178" y="1178302"/>
                  <a:pt x="1696895" y="1176493"/>
                  <a:pt x="1696636" y="1174672"/>
                </a:cubicBezTo>
                <a:cubicBezTo>
                  <a:pt x="1696401" y="1173041"/>
                  <a:pt x="1696189" y="1171398"/>
                  <a:pt x="1696001" y="1169766"/>
                </a:cubicBezTo>
                <a:cubicBezTo>
                  <a:pt x="1695883" y="1168833"/>
                  <a:pt x="1695742" y="1167910"/>
                  <a:pt x="1695636" y="1166976"/>
                </a:cubicBezTo>
                <a:close/>
                <a:moveTo>
                  <a:pt x="2020408" y="1466621"/>
                </a:moveTo>
                <a:cubicBezTo>
                  <a:pt x="2020749" y="1466928"/>
                  <a:pt x="2021115" y="1467213"/>
                  <a:pt x="2021361" y="1467627"/>
                </a:cubicBezTo>
                <a:cubicBezTo>
                  <a:pt x="2021562" y="1467982"/>
                  <a:pt x="2021303" y="1468454"/>
                  <a:pt x="2020925" y="1468525"/>
                </a:cubicBezTo>
                <a:cubicBezTo>
                  <a:pt x="2020055" y="1468691"/>
                  <a:pt x="2019183" y="1468513"/>
                  <a:pt x="2018337" y="1468229"/>
                </a:cubicBezTo>
                <a:cubicBezTo>
                  <a:pt x="2016618" y="1467674"/>
                  <a:pt x="2014969" y="1466503"/>
                  <a:pt x="2013603" y="1465535"/>
                </a:cubicBezTo>
                <a:cubicBezTo>
                  <a:pt x="2013238" y="1465274"/>
                  <a:pt x="2013534" y="1464778"/>
                  <a:pt x="2013921" y="1464777"/>
                </a:cubicBezTo>
                <a:cubicBezTo>
                  <a:pt x="2016088" y="1464813"/>
                  <a:pt x="2018725" y="1465144"/>
                  <a:pt x="2020408" y="1466621"/>
                </a:cubicBezTo>
                <a:close/>
                <a:moveTo>
                  <a:pt x="1731363" y="1199486"/>
                </a:moveTo>
                <a:cubicBezTo>
                  <a:pt x="1733293" y="1201023"/>
                  <a:pt x="1735907" y="1204545"/>
                  <a:pt x="1735613" y="1207075"/>
                </a:cubicBezTo>
                <a:cubicBezTo>
                  <a:pt x="1735353" y="1209239"/>
                  <a:pt x="1731233" y="1206768"/>
                  <a:pt x="1730044" y="1201791"/>
                </a:cubicBezTo>
                <a:cubicBezTo>
                  <a:pt x="1729927" y="1201283"/>
                  <a:pt x="1729796" y="1200762"/>
                  <a:pt x="1729750" y="1200207"/>
                </a:cubicBezTo>
                <a:cubicBezTo>
                  <a:pt x="1729690" y="1199533"/>
                  <a:pt x="1730268" y="1199214"/>
                  <a:pt x="1730810" y="1199285"/>
                </a:cubicBezTo>
                <a:cubicBezTo>
                  <a:pt x="1731010" y="1199297"/>
                  <a:pt x="1731198" y="1199367"/>
                  <a:pt x="1731363" y="1199486"/>
                </a:cubicBezTo>
                <a:close/>
                <a:moveTo>
                  <a:pt x="2060139" y="1501945"/>
                </a:moveTo>
                <a:cubicBezTo>
                  <a:pt x="2059845" y="1501803"/>
                  <a:pt x="2059550" y="1501697"/>
                  <a:pt x="2059256" y="1501543"/>
                </a:cubicBezTo>
                <a:cubicBezTo>
                  <a:pt x="2058903" y="1501436"/>
                  <a:pt x="2058561" y="1501318"/>
                  <a:pt x="2058220" y="1501259"/>
                </a:cubicBezTo>
                <a:cubicBezTo>
                  <a:pt x="2057573" y="1501129"/>
                  <a:pt x="2056924" y="1501046"/>
                  <a:pt x="2056278" y="1500940"/>
                </a:cubicBezTo>
                <a:cubicBezTo>
                  <a:pt x="2057573" y="1501236"/>
                  <a:pt x="2058891" y="1501555"/>
                  <a:pt x="2060139" y="1501945"/>
                </a:cubicBezTo>
                <a:close/>
                <a:moveTo>
                  <a:pt x="1976677" y="1423898"/>
                </a:moveTo>
                <a:cubicBezTo>
                  <a:pt x="1976641" y="1423862"/>
                  <a:pt x="1976594" y="1423839"/>
                  <a:pt x="1976547" y="1423815"/>
                </a:cubicBezTo>
                <a:cubicBezTo>
                  <a:pt x="1976335" y="1423709"/>
                  <a:pt x="1976088" y="1423697"/>
                  <a:pt x="1975841" y="1423815"/>
                </a:cubicBezTo>
                <a:cubicBezTo>
                  <a:pt x="1975794" y="1423839"/>
                  <a:pt x="1975747" y="1423815"/>
                  <a:pt x="1975699" y="1423839"/>
                </a:cubicBezTo>
                <a:cubicBezTo>
                  <a:pt x="1974368" y="1424761"/>
                  <a:pt x="1972992" y="1425234"/>
                  <a:pt x="1971579" y="1425494"/>
                </a:cubicBezTo>
                <a:cubicBezTo>
                  <a:pt x="1971509" y="1425506"/>
                  <a:pt x="1971438" y="1425517"/>
                  <a:pt x="1971355" y="1425529"/>
                </a:cubicBezTo>
                <a:cubicBezTo>
                  <a:pt x="1971426" y="1425506"/>
                  <a:pt x="1971485" y="1425482"/>
                  <a:pt x="1971544" y="1425458"/>
                </a:cubicBezTo>
                <a:cubicBezTo>
                  <a:pt x="1971179" y="1425127"/>
                  <a:pt x="1970791" y="1424784"/>
                  <a:pt x="1970414" y="1424418"/>
                </a:cubicBezTo>
                <a:cubicBezTo>
                  <a:pt x="1969284" y="1424962"/>
                  <a:pt x="1968248" y="1425340"/>
                  <a:pt x="1967271" y="1425671"/>
                </a:cubicBezTo>
                <a:cubicBezTo>
                  <a:pt x="1966188" y="1425600"/>
                  <a:pt x="1965117" y="1425494"/>
                  <a:pt x="1964022" y="1425375"/>
                </a:cubicBezTo>
                <a:cubicBezTo>
                  <a:pt x="1962892" y="1425257"/>
                  <a:pt x="1961750" y="1425139"/>
                  <a:pt x="1960632" y="1425104"/>
                </a:cubicBezTo>
                <a:cubicBezTo>
                  <a:pt x="1960396" y="1425044"/>
                  <a:pt x="1960149" y="1425009"/>
                  <a:pt x="1959901" y="1424962"/>
                </a:cubicBezTo>
                <a:cubicBezTo>
                  <a:pt x="1959619" y="1424903"/>
                  <a:pt x="1959348" y="1424832"/>
                  <a:pt x="1959054" y="1424784"/>
                </a:cubicBezTo>
                <a:cubicBezTo>
                  <a:pt x="1959407" y="1424773"/>
                  <a:pt x="1959749" y="1424761"/>
                  <a:pt x="1960114" y="1424784"/>
                </a:cubicBezTo>
                <a:cubicBezTo>
                  <a:pt x="1960632" y="1424394"/>
                  <a:pt x="1961809" y="1423851"/>
                  <a:pt x="1963163" y="1423200"/>
                </a:cubicBezTo>
                <a:cubicBezTo>
                  <a:pt x="1959889" y="1422668"/>
                  <a:pt x="1956676" y="1421888"/>
                  <a:pt x="1953498" y="1420942"/>
                </a:cubicBezTo>
                <a:cubicBezTo>
                  <a:pt x="1953062" y="1421829"/>
                  <a:pt x="1952474" y="1422645"/>
                  <a:pt x="1951909" y="1423259"/>
                </a:cubicBezTo>
                <a:cubicBezTo>
                  <a:pt x="1953863" y="1422928"/>
                  <a:pt x="1956453" y="1423496"/>
                  <a:pt x="1958077" y="1424796"/>
                </a:cubicBezTo>
                <a:cubicBezTo>
                  <a:pt x="1958289" y="1424773"/>
                  <a:pt x="1958513" y="1424784"/>
                  <a:pt x="1958725" y="1424784"/>
                </a:cubicBezTo>
                <a:cubicBezTo>
                  <a:pt x="1958301" y="1424867"/>
                  <a:pt x="1958148" y="1425446"/>
                  <a:pt x="1958501" y="1425742"/>
                </a:cubicBezTo>
                <a:cubicBezTo>
                  <a:pt x="1958595" y="1425825"/>
                  <a:pt x="1958736" y="1425837"/>
                  <a:pt x="1958842" y="1425907"/>
                </a:cubicBezTo>
                <a:cubicBezTo>
                  <a:pt x="1959925" y="1426652"/>
                  <a:pt x="1961372" y="1426995"/>
                  <a:pt x="1962868" y="1427019"/>
                </a:cubicBezTo>
                <a:cubicBezTo>
                  <a:pt x="1963127" y="1427066"/>
                  <a:pt x="1963398" y="1427066"/>
                  <a:pt x="1963645" y="1427101"/>
                </a:cubicBezTo>
                <a:cubicBezTo>
                  <a:pt x="1964987" y="1427267"/>
                  <a:pt x="1966329" y="1427314"/>
                  <a:pt x="1967636" y="1427172"/>
                </a:cubicBezTo>
                <a:cubicBezTo>
                  <a:pt x="1968837" y="1427042"/>
                  <a:pt x="1970096" y="1426723"/>
                  <a:pt x="1971273" y="1426487"/>
                </a:cubicBezTo>
                <a:lnTo>
                  <a:pt x="1971273" y="1426499"/>
                </a:lnTo>
                <a:cubicBezTo>
                  <a:pt x="1971650" y="1426428"/>
                  <a:pt x="1972074" y="1426357"/>
                  <a:pt x="1972498" y="1426298"/>
                </a:cubicBezTo>
                <a:cubicBezTo>
                  <a:pt x="1973074" y="1426203"/>
                  <a:pt x="1973675" y="1426108"/>
                  <a:pt x="1974275" y="1425978"/>
                </a:cubicBezTo>
                <a:cubicBezTo>
                  <a:pt x="1975205" y="1425777"/>
                  <a:pt x="1976100" y="1425517"/>
                  <a:pt x="1976771" y="1425056"/>
                </a:cubicBezTo>
                <a:cubicBezTo>
                  <a:pt x="1977277" y="1424702"/>
                  <a:pt x="1977077" y="1424182"/>
                  <a:pt x="1976677" y="1423898"/>
                </a:cubicBezTo>
                <a:close/>
                <a:moveTo>
                  <a:pt x="2016724" y="1460297"/>
                </a:moveTo>
                <a:cubicBezTo>
                  <a:pt x="2016901" y="1460569"/>
                  <a:pt x="2016807" y="1461006"/>
                  <a:pt x="2016524" y="1461172"/>
                </a:cubicBezTo>
                <a:cubicBezTo>
                  <a:pt x="2016513" y="1461183"/>
                  <a:pt x="2016513" y="1461207"/>
                  <a:pt x="2016489" y="1461219"/>
                </a:cubicBezTo>
                <a:cubicBezTo>
                  <a:pt x="2016476" y="1461231"/>
                  <a:pt x="2016454" y="1461219"/>
                  <a:pt x="2016441" y="1461231"/>
                </a:cubicBezTo>
                <a:cubicBezTo>
                  <a:pt x="2015253" y="1461752"/>
                  <a:pt x="2013733" y="1461514"/>
                  <a:pt x="2012216" y="1460864"/>
                </a:cubicBezTo>
                <a:cubicBezTo>
                  <a:pt x="2010815" y="1460249"/>
                  <a:pt x="2009473" y="1459281"/>
                  <a:pt x="2008390" y="1458193"/>
                </a:cubicBezTo>
                <a:cubicBezTo>
                  <a:pt x="2007389" y="1457164"/>
                  <a:pt x="2006612" y="1456041"/>
                  <a:pt x="2006389" y="1455012"/>
                </a:cubicBezTo>
                <a:cubicBezTo>
                  <a:pt x="2006306" y="1454646"/>
                  <a:pt x="2006671" y="1454458"/>
                  <a:pt x="2006977" y="1454528"/>
                </a:cubicBezTo>
                <a:cubicBezTo>
                  <a:pt x="2008743" y="1454990"/>
                  <a:pt x="2010108" y="1456301"/>
                  <a:pt x="2011686" y="1457188"/>
                </a:cubicBezTo>
                <a:cubicBezTo>
                  <a:pt x="2012534" y="1457660"/>
                  <a:pt x="2013476" y="1458003"/>
                  <a:pt x="2014347" y="1458418"/>
                </a:cubicBezTo>
                <a:cubicBezTo>
                  <a:pt x="2014664" y="1458571"/>
                  <a:pt x="2014947" y="1458748"/>
                  <a:pt x="2015241" y="1458937"/>
                </a:cubicBezTo>
                <a:cubicBezTo>
                  <a:pt x="2015817" y="1459292"/>
                  <a:pt x="2016347" y="1459706"/>
                  <a:pt x="2016724" y="1460297"/>
                </a:cubicBezTo>
                <a:close/>
                <a:moveTo>
                  <a:pt x="1271697" y="771702"/>
                </a:moveTo>
                <a:cubicBezTo>
                  <a:pt x="1270684" y="771354"/>
                  <a:pt x="1269766" y="770681"/>
                  <a:pt x="1268860" y="769928"/>
                </a:cubicBezTo>
                <a:cubicBezTo>
                  <a:pt x="1266858" y="768247"/>
                  <a:pt x="1264963" y="766122"/>
                  <a:pt x="1262538" y="766030"/>
                </a:cubicBezTo>
                <a:cubicBezTo>
                  <a:pt x="1261867" y="769757"/>
                  <a:pt x="1265434" y="773468"/>
                  <a:pt x="1266376" y="776927"/>
                </a:cubicBezTo>
                <a:cubicBezTo>
                  <a:pt x="1267011" y="779236"/>
                  <a:pt x="1263692" y="779854"/>
                  <a:pt x="1262903" y="777752"/>
                </a:cubicBezTo>
                <a:cubicBezTo>
                  <a:pt x="1256852" y="761610"/>
                  <a:pt x="1251002" y="764474"/>
                  <a:pt x="1255357" y="772202"/>
                </a:cubicBezTo>
                <a:cubicBezTo>
                  <a:pt x="1258147" y="777171"/>
                  <a:pt x="1261020" y="782585"/>
                  <a:pt x="1262326" y="788182"/>
                </a:cubicBezTo>
                <a:cubicBezTo>
                  <a:pt x="1262774" y="790060"/>
                  <a:pt x="1259678" y="791019"/>
                  <a:pt x="1259101" y="789162"/>
                </a:cubicBezTo>
                <a:cubicBezTo>
                  <a:pt x="1258571" y="787470"/>
                  <a:pt x="1250201" y="772856"/>
                  <a:pt x="1250142" y="772935"/>
                </a:cubicBezTo>
                <a:cubicBezTo>
                  <a:pt x="1248047" y="775616"/>
                  <a:pt x="1252332" y="780482"/>
                  <a:pt x="1253450" y="782984"/>
                </a:cubicBezTo>
                <a:cubicBezTo>
                  <a:pt x="1255040" y="786508"/>
                  <a:pt x="1256464" y="790243"/>
                  <a:pt x="1257335" y="794023"/>
                </a:cubicBezTo>
                <a:cubicBezTo>
                  <a:pt x="1257782" y="795985"/>
                  <a:pt x="1254981" y="796794"/>
                  <a:pt x="1254357" y="794881"/>
                </a:cubicBezTo>
                <a:cubicBezTo>
                  <a:pt x="1252897" y="790458"/>
                  <a:pt x="1250248" y="786168"/>
                  <a:pt x="1247812" y="782252"/>
                </a:cubicBezTo>
                <a:cubicBezTo>
                  <a:pt x="1246399" y="785802"/>
                  <a:pt x="1243444" y="787452"/>
                  <a:pt x="1240019" y="785452"/>
                </a:cubicBezTo>
                <a:cubicBezTo>
                  <a:pt x="1239089" y="784915"/>
                  <a:pt x="1239030" y="783877"/>
                  <a:pt x="1238053" y="783357"/>
                </a:cubicBezTo>
                <a:cubicBezTo>
                  <a:pt x="1237264" y="783317"/>
                  <a:pt x="1236511" y="783333"/>
                  <a:pt x="1235687" y="783233"/>
                </a:cubicBezTo>
                <a:cubicBezTo>
                  <a:pt x="1252980" y="800350"/>
                  <a:pt x="1255051" y="797577"/>
                  <a:pt x="1262632" y="803344"/>
                </a:cubicBezTo>
                <a:cubicBezTo>
                  <a:pt x="1262267" y="803069"/>
                  <a:pt x="1267942" y="790752"/>
                  <a:pt x="1268507" y="789255"/>
                </a:cubicBezTo>
                <a:cubicBezTo>
                  <a:pt x="1269460" y="786755"/>
                  <a:pt x="1269931" y="784397"/>
                  <a:pt x="1270284" y="782052"/>
                </a:cubicBezTo>
                <a:lnTo>
                  <a:pt x="1270284" y="782048"/>
                </a:lnTo>
                <a:cubicBezTo>
                  <a:pt x="1270790" y="778685"/>
                  <a:pt x="1271014" y="775351"/>
                  <a:pt x="1271697" y="771702"/>
                </a:cubicBezTo>
                <a:close/>
                <a:moveTo>
                  <a:pt x="1951473" y="1398729"/>
                </a:moveTo>
                <a:cubicBezTo>
                  <a:pt x="1941173" y="1393079"/>
                  <a:pt x="1929236" y="1388362"/>
                  <a:pt x="1926270" y="1388173"/>
                </a:cubicBezTo>
                <a:cubicBezTo>
                  <a:pt x="1915016" y="1387487"/>
                  <a:pt x="1908859" y="1396188"/>
                  <a:pt x="1901867" y="1396105"/>
                </a:cubicBezTo>
                <a:cubicBezTo>
                  <a:pt x="1891861" y="1395987"/>
                  <a:pt x="1889600" y="1405539"/>
                  <a:pt x="1882820" y="1410610"/>
                </a:cubicBezTo>
                <a:cubicBezTo>
                  <a:pt x="1881678" y="1411461"/>
                  <a:pt x="1871578" y="1416982"/>
                  <a:pt x="1875733" y="1419299"/>
                </a:cubicBezTo>
                <a:cubicBezTo>
                  <a:pt x="1882055" y="1422834"/>
                  <a:pt x="1882467" y="1435731"/>
                  <a:pt x="1886363" y="1440507"/>
                </a:cubicBezTo>
                <a:cubicBezTo>
                  <a:pt x="1893297" y="1448995"/>
                  <a:pt x="1903525" y="1456620"/>
                  <a:pt x="1914969" y="1456916"/>
                </a:cubicBezTo>
                <a:cubicBezTo>
                  <a:pt x="1921902" y="1457093"/>
                  <a:pt x="1927623" y="1455249"/>
                  <a:pt x="1932520" y="1450248"/>
                </a:cubicBezTo>
                <a:cubicBezTo>
                  <a:pt x="1934946" y="1447778"/>
                  <a:pt x="1936959" y="1444952"/>
                  <a:pt x="1939289" y="1442411"/>
                </a:cubicBezTo>
                <a:cubicBezTo>
                  <a:pt x="1942256" y="1439160"/>
                  <a:pt x="1946141" y="1437386"/>
                  <a:pt x="1949542" y="1434691"/>
                </a:cubicBezTo>
                <a:lnTo>
                  <a:pt x="1949542" y="1434679"/>
                </a:lnTo>
                <a:cubicBezTo>
                  <a:pt x="1950072" y="1434254"/>
                  <a:pt x="1950567" y="1433793"/>
                  <a:pt x="1951073" y="1433332"/>
                </a:cubicBezTo>
                <a:cubicBezTo>
                  <a:pt x="1947200" y="1432622"/>
                  <a:pt x="1944033" y="1430163"/>
                  <a:pt x="1944434" y="1427728"/>
                </a:cubicBezTo>
                <a:cubicBezTo>
                  <a:pt x="1943633" y="1427893"/>
                  <a:pt x="1942821" y="1427988"/>
                  <a:pt x="1941985" y="1427941"/>
                </a:cubicBezTo>
                <a:cubicBezTo>
                  <a:pt x="1940655" y="1427870"/>
                  <a:pt x="1939913" y="1426309"/>
                  <a:pt x="1940019" y="1425139"/>
                </a:cubicBezTo>
                <a:cubicBezTo>
                  <a:pt x="1940031" y="1425115"/>
                  <a:pt x="1940030" y="1425104"/>
                  <a:pt x="1940043" y="1425080"/>
                </a:cubicBezTo>
                <a:cubicBezTo>
                  <a:pt x="1939925" y="1424406"/>
                  <a:pt x="1939984" y="1423685"/>
                  <a:pt x="1940278" y="1423035"/>
                </a:cubicBezTo>
                <a:cubicBezTo>
                  <a:pt x="1935687" y="1423094"/>
                  <a:pt x="1931237" y="1424276"/>
                  <a:pt x="1927152" y="1427302"/>
                </a:cubicBezTo>
                <a:cubicBezTo>
                  <a:pt x="1923350" y="1430128"/>
                  <a:pt x="1920596" y="1432315"/>
                  <a:pt x="1916040" y="1433757"/>
                </a:cubicBezTo>
                <a:cubicBezTo>
                  <a:pt x="1908694" y="1436086"/>
                  <a:pt x="1899583" y="1433603"/>
                  <a:pt x="1892826" y="1430494"/>
                </a:cubicBezTo>
                <a:cubicBezTo>
                  <a:pt x="1891637" y="1429951"/>
                  <a:pt x="1892578" y="1428366"/>
                  <a:pt x="1893662" y="1428544"/>
                </a:cubicBezTo>
                <a:cubicBezTo>
                  <a:pt x="1907070" y="1430766"/>
                  <a:pt x="1916417" y="1432918"/>
                  <a:pt x="1928177" y="1423401"/>
                </a:cubicBezTo>
                <a:cubicBezTo>
                  <a:pt x="1932285" y="1420067"/>
                  <a:pt x="1937194" y="1419583"/>
                  <a:pt x="1942138" y="1420091"/>
                </a:cubicBezTo>
                <a:cubicBezTo>
                  <a:pt x="1943326" y="1418566"/>
                  <a:pt x="1944751" y="1417230"/>
                  <a:pt x="1946423" y="1416273"/>
                </a:cubicBezTo>
                <a:cubicBezTo>
                  <a:pt x="1940796" y="1416415"/>
                  <a:pt x="1939172" y="1408660"/>
                  <a:pt x="1945552" y="1406768"/>
                </a:cubicBezTo>
                <a:cubicBezTo>
                  <a:pt x="1946906" y="1406378"/>
                  <a:pt x="1948930" y="1404888"/>
                  <a:pt x="1951532" y="1404877"/>
                </a:cubicBezTo>
                <a:cubicBezTo>
                  <a:pt x="1949553" y="1403009"/>
                  <a:pt x="1949836" y="1400420"/>
                  <a:pt x="1951473" y="1398729"/>
                </a:cubicBezTo>
                <a:close/>
                <a:moveTo>
                  <a:pt x="1987966" y="1432350"/>
                </a:moveTo>
                <a:cubicBezTo>
                  <a:pt x="1986294" y="1429797"/>
                  <a:pt x="1984528" y="1431050"/>
                  <a:pt x="1982869" y="1430010"/>
                </a:cubicBezTo>
                <a:cubicBezTo>
                  <a:pt x="1982727" y="1429927"/>
                  <a:pt x="1982597" y="1429809"/>
                  <a:pt x="1982457" y="1429690"/>
                </a:cubicBezTo>
                <a:cubicBezTo>
                  <a:pt x="1982386" y="1429809"/>
                  <a:pt x="1982315" y="1429915"/>
                  <a:pt x="1982233" y="1430045"/>
                </a:cubicBezTo>
                <a:cubicBezTo>
                  <a:pt x="1982115" y="1430222"/>
                  <a:pt x="1982021" y="1430400"/>
                  <a:pt x="1981891" y="1430589"/>
                </a:cubicBezTo>
                <a:cubicBezTo>
                  <a:pt x="1982185" y="1430814"/>
                  <a:pt x="1982445" y="1431085"/>
                  <a:pt x="1982692" y="1431428"/>
                </a:cubicBezTo>
                <a:cubicBezTo>
                  <a:pt x="1984811" y="1434526"/>
                  <a:pt x="1981680" y="1438651"/>
                  <a:pt x="1978949" y="1440093"/>
                </a:cubicBezTo>
                <a:cubicBezTo>
                  <a:pt x="1977972" y="1440602"/>
                  <a:pt x="1976534" y="1441134"/>
                  <a:pt x="1975135" y="1441335"/>
                </a:cubicBezTo>
                <a:cubicBezTo>
                  <a:pt x="1974110" y="1441571"/>
                  <a:pt x="1973110" y="1441536"/>
                  <a:pt x="1972298" y="1441110"/>
                </a:cubicBezTo>
                <a:cubicBezTo>
                  <a:pt x="1971344" y="1440732"/>
                  <a:pt x="1970638" y="1439975"/>
                  <a:pt x="1970496" y="1438545"/>
                </a:cubicBezTo>
                <a:cubicBezTo>
                  <a:pt x="1970414" y="1437717"/>
                  <a:pt x="1970697" y="1436913"/>
                  <a:pt x="1971132" y="1436133"/>
                </a:cubicBezTo>
                <a:cubicBezTo>
                  <a:pt x="1971768" y="1434514"/>
                  <a:pt x="1973016" y="1433012"/>
                  <a:pt x="1974287" y="1431889"/>
                </a:cubicBezTo>
                <a:cubicBezTo>
                  <a:pt x="1975158" y="1431133"/>
                  <a:pt x="1976335" y="1430447"/>
                  <a:pt x="1977559" y="1430057"/>
                </a:cubicBezTo>
                <a:cubicBezTo>
                  <a:pt x="1977713" y="1429868"/>
                  <a:pt x="1977854" y="1429679"/>
                  <a:pt x="1978007" y="1429490"/>
                </a:cubicBezTo>
                <a:cubicBezTo>
                  <a:pt x="1978560" y="1428804"/>
                  <a:pt x="1979102" y="1428118"/>
                  <a:pt x="1979643" y="1427421"/>
                </a:cubicBezTo>
                <a:cubicBezTo>
                  <a:pt x="1978419" y="1427042"/>
                  <a:pt x="1977242" y="1427574"/>
                  <a:pt x="1976100" y="1428756"/>
                </a:cubicBezTo>
                <a:cubicBezTo>
                  <a:pt x="1975441" y="1429442"/>
                  <a:pt x="1974780" y="1430329"/>
                  <a:pt x="1974134" y="1431381"/>
                </a:cubicBezTo>
                <a:cubicBezTo>
                  <a:pt x="1958924" y="1456171"/>
                  <a:pt x="1929625" y="1456478"/>
                  <a:pt x="1936546" y="1474518"/>
                </a:cubicBezTo>
                <a:cubicBezTo>
                  <a:pt x="1938418" y="1465451"/>
                  <a:pt x="1946458" y="1457152"/>
                  <a:pt x="1954110" y="1453322"/>
                </a:cubicBezTo>
                <a:cubicBezTo>
                  <a:pt x="1955370" y="1452696"/>
                  <a:pt x="1956335" y="1454433"/>
                  <a:pt x="1955381" y="1455320"/>
                </a:cubicBezTo>
                <a:cubicBezTo>
                  <a:pt x="1951261" y="1459186"/>
                  <a:pt x="1946705" y="1461846"/>
                  <a:pt x="1943444" y="1466787"/>
                </a:cubicBezTo>
                <a:cubicBezTo>
                  <a:pt x="1940584" y="1471137"/>
                  <a:pt x="1939548" y="1475228"/>
                  <a:pt x="1939007" y="1480098"/>
                </a:cubicBezTo>
                <a:lnTo>
                  <a:pt x="1938995" y="1480098"/>
                </a:lnTo>
                <a:cubicBezTo>
                  <a:pt x="1939666" y="1481469"/>
                  <a:pt x="1940443" y="1482865"/>
                  <a:pt x="1941326" y="1484141"/>
                </a:cubicBezTo>
                <a:cubicBezTo>
                  <a:pt x="1942055" y="1476930"/>
                  <a:pt x="1945481" y="1468607"/>
                  <a:pt x="1950661" y="1464364"/>
                </a:cubicBezTo>
                <a:cubicBezTo>
                  <a:pt x="1951638" y="1463560"/>
                  <a:pt x="1952992" y="1464494"/>
                  <a:pt x="1952438" y="1465699"/>
                </a:cubicBezTo>
                <a:cubicBezTo>
                  <a:pt x="1951932" y="1466822"/>
                  <a:pt x="1951355" y="1467886"/>
                  <a:pt x="1950755" y="1468950"/>
                </a:cubicBezTo>
                <a:cubicBezTo>
                  <a:pt x="1953180" y="1467272"/>
                  <a:pt x="1955346" y="1466822"/>
                  <a:pt x="1957359" y="1466704"/>
                </a:cubicBezTo>
                <a:cubicBezTo>
                  <a:pt x="1958583" y="1465286"/>
                  <a:pt x="1960055" y="1464127"/>
                  <a:pt x="1961479" y="1463631"/>
                </a:cubicBezTo>
                <a:cubicBezTo>
                  <a:pt x="1962715" y="1463205"/>
                  <a:pt x="1963492" y="1464576"/>
                  <a:pt x="1963092" y="1465593"/>
                </a:cubicBezTo>
                <a:cubicBezTo>
                  <a:pt x="1962963" y="1465889"/>
                  <a:pt x="1962798" y="1466149"/>
                  <a:pt x="1962633" y="1466420"/>
                </a:cubicBezTo>
                <a:cubicBezTo>
                  <a:pt x="1964327" y="1466113"/>
                  <a:pt x="1965976" y="1465368"/>
                  <a:pt x="1967659" y="1463430"/>
                </a:cubicBezTo>
                <a:cubicBezTo>
                  <a:pt x="1971861" y="1458606"/>
                  <a:pt x="1980514" y="1452707"/>
                  <a:pt x="1987095" y="1455284"/>
                </a:cubicBezTo>
                <a:cubicBezTo>
                  <a:pt x="1987130" y="1455296"/>
                  <a:pt x="1987164" y="1455320"/>
                  <a:pt x="1987189" y="1455332"/>
                </a:cubicBezTo>
                <a:cubicBezTo>
                  <a:pt x="1988649" y="1455911"/>
                  <a:pt x="1989896" y="1456632"/>
                  <a:pt x="1991026" y="1457436"/>
                </a:cubicBezTo>
                <a:cubicBezTo>
                  <a:pt x="1992663" y="1458559"/>
                  <a:pt x="1994005" y="1459883"/>
                  <a:pt x="1995135" y="1461337"/>
                </a:cubicBezTo>
                <a:cubicBezTo>
                  <a:pt x="1995534" y="1461302"/>
                  <a:pt x="1995959" y="1461396"/>
                  <a:pt x="1996218" y="1461727"/>
                </a:cubicBezTo>
                <a:cubicBezTo>
                  <a:pt x="1996347" y="1461881"/>
                  <a:pt x="1996418" y="1462082"/>
                  <a:pt x="1996536" y="1462259"/>
                </a:cubicBezTo>
                <a:cubicBezTo>
                  <a:pt x="1997148" y="1463181"/>
                  <a:pt x="1997583" y="1464269"/>
                  <a:pt x="1997678" y="1465404"/>
                </a:cubicBezTo>
                <a:cubicBezTo>
                  <a:pt x="1998349" y="1466704"/>
                  <a:pt x="1998949" y="1468040"/>
                  <a:pt x="1999514" y="1469411"/>
                </a:cubicBezTo>
                <a:cubicBezTo>
                  <a:pt x="1999867" y="1470263"/>
                  <a:pt x="2000208" y="1471125"/>
                  <a:pt x="2000550" y="1471989"/>
                </a:cubicBezTo>
                <a:cubicBezTo>
                  <a:pt x="2001149" y="1473514"/>
                  <a:pt x="2001751" y="1475027"/>
                  <a:pt x="2002410" y="1476504"/>
                </a:cubicBezTo>
                <a:cubicBezTo>
                  <a:pt x="2002386" y="1475121"/>
                  <a:pt x="2002269" y="1473632"/>
                  <a:pt x="2001891" y="1471882"/>
                </a:cubicBezTo>
                <a:cubicBezTo>
                  <a:pt x="2001857" y="1471681"/>
                  <a:pt x="2001786" y="1471409"/>
                  <a:pt x="2001727" y="1471173"/>
                </a:cubicBezTo>
                <a:cubicBezTo>
                  <a:pt x="2001551" y="1470404"/>
                  <a:pt x="2001315" y="1469494"/>
                  <a:pt x="2001009" y="1468395"/>
                </a:cubicBezTo>
                <a:cubicBezTo>
                  <a:pt x="2000420" y="1466243"/>
                  <a:pt x="1999607" y="1463548"/>
                  <a:pt x="1998678" y="1460581"/>
                </a:cubicBezTo>
                <a:cubicBezTo>
                  <a:pt x="1998443" y="1459800"/>
                  <a:pt x="1998196" y="1459020"/>
                  <a:pt x="1997936" y="1458216"/>
                </a:cubicBezTo>
                <a:cubicBezTo>
                  <a:pt x="1997442" y="1456679"/>
                  <a:pt x="1996924" y="1455107"/>
                  <a:pt x="1996383" y="1453511"/>
                </a:cubicBezTo>
                <a:cubicBezTo>
                  <a:pt x="1996324" y="1453346"/>
                  <a:pt x="1996277" y="1453168"/>
                  <a:pt x="1996218" y="1452991"/>
                </a:cubicBezTo>
                <a:cubicBezTo>
                  <a:pt x="1995829" y="1451844"/>
                  <a:pt x="1995429" y="1450698"/>
                  <a:pt x="1995029" y="1449551"/>
                </a:cubicBezTo>
                <a:cubicBezTo>
                  <a:pt x="1992416" y="1442009"/>
                  <a:pt x="1989661" y="1434939"/>
                  <a:pt x="1987966" y="1432350"/>
                </a:cubicBezTo>
                <a:close/>
                <a:moveTo>
                  <a:pt x="2127592" y="1560592"/>
                </a:moveTo>
                <a:cubicBezTo>
                  <a:pt x="2127556" y="1561313"/>
                  <a:pt x="2127533" y="1562034"/>
                  <a:pt x="2127474" y="1562768"/>
                </a:cubicBezTo>
                <a:cubicBezTo>
                  <a:pt x="2127685" y="1562827"/>
                  <a:pt x="2127862" y="1562933"/>
                  <a:pt x="2128074" y="1563004"/>
                </a:cubicBezTo>
                <a:cubicBezTo>
                  <a:pt x="2127898" y="1562212"/>
                  <a:pt x="2127744" y="1561408"/>
                  <a:pt x="2127592" y="1560592"/>
                </a:cubicBezTo>
                <a:close/>
                <a:moveTo>
                  <a:pt x="1252873" y="753278"/>
                </a:moveTo>
                <a:cubicBezTo>
                  <a:pt x="1254167" y="754464"/>
                  <a:pt x="1252508" y="756712"/>
                  <a:pt x="1251036" y="755746"/>
                </a:cubicBezTo>
                <a:cubicBezTo>
                  <a:pt x="1248717" y="754237"/>
                  <a:pt x="1245209" y="752602"/>
                  <a:pt x="1244809" y="749601"/>
                </a:cubicBezTo>
                <a:cubicBezTo>
                  <a:pt x="1244726" y="748998"/>
                  <a:pt x="1245233" y="748556"/>
                  <a:pt x="1245762" y="748474"/>
                </a:cubicBezTo>
                <a:cubicBezTo>
                  <a:pt x="1248776" y="748024"/>
                  <a:pt x="1250871" y="751451"/>
                  <a:pt x="1252873" y="753278"/>
                </a:cubicBezTo>
                <a:close/>
                <a:moveTo>
                  <a:pt x="1693328" y="1159269"/>
                </a:moveTo>
                <a:cubicBezTo>
                  <a:pt x="1692893" y="1160333"/>
                  <a:pt x="1692351" y="1161326"/>
                  <a:pt x="1691798" y="1162319"/>
                </a:cubicBezTo>
                <a:cubicBezTo>
                  <a:pt x="1691551" y="1162744"/>
                  <a:pt x="1691316" y="1163182"/>
                  <a:pt x="1691068" y="1163619"/>
                </a:cubicBezTo>
                <a:cubicBezTo>
                  <a:pt x="1691068" y="1163619"/>
                  <a:pt x="1691080" y="1163631"/>
                  <a:pt x="1691080" y="1163631"/>
                </a:cubicBezTo>
                <a:cubicBezTo>
                  <a:pt x="1691210" y="1163229"/>
                  <a:pt x="1691457" y="1162922"/>
                  <a:pt x="1691751" y="1162662"/>
                </a:cubicBezTo>
                <a:cubicBezTo>
                  <a:pt x="1691657" y="1163335"/>
                  <a:pt x="1691586" y="1163997"/>
                  <a:pt x="1691492" y="1164659"/>
                </a:cubicBezTo>
                <a:cubicBezTo>
                  <a:pt x="1691327" y="1165818"/>
                  <a:pt x="1691186" y="1166965"/>
                  <a:pt x="1691045" y="1168111"/>
                </a:cubicBezTo>
                <a:cubicBezTo>
                  <a:pt x="1691010" y="1168360"/>
                  <a:pt x="1690974" y="1168620"/>
                  <a:pt x="1690939" y="1168880"/>
                </a:cubicBezTo>
                <a:cubicBezTo>
                  <a:pt x="1690680" y="1168844"/>
                  <a:pt x="1690421" y="1168738"/>
                  <a:pt x="1690197" y="1168525"/>
                </a:cubicBezTo>
                <a:cubicBezTo>
                  <a:pt x="1689844" y="1168170"/>
                  <a:pt x="1689467" y="1168029"/>
                  <a:pt x="1689079" y="1167993"/>
                </a:cubicBezTo>
                <a:cubicBezTo>
                  <a:pt x="1688785" y="1168797"/>
                  <a:pt x="1688502" y="1169601"/>
                  <a:pt x="1688290" y="1170558"/>
                </a:cubicBezTo>
                <a:cubicBezTo>
                  <a:pt x="1688255" y="1170688"/>
                  <a:pt x="1688243" y="1170807"/>
                  <a:pt x="1688220" y="1170937"/>
                </a:cubicBezTo>
                <a:cubicBezTo>
                  <a:pt x="1687925" y="1172308"/>
                  <a:pt x="1687666" y="1173679"/>
                  <a:pt x="1687443" y="1175051"/>
                </a:cubicBezTo>
                <a:cubicBezTo>
                  <a:pt x="1687431" y="1175181"/>
                  <a:pt x="1687419" y="1175323"/>
                  <a:pt x="1687395" y="1175453"/>
                </a:cubicBezTo>
                <a:cubicBezTo>
                  <a:pt x="1687207" y="1176658"/>
                  <a:pt x="1687031" y="1177876"/>
                  <a:pt x="1686889" y="1179094"/>
                </a:cubicBezTo>
                <a:cubicBezTo>
                  <a:pt x="1686866" y="1179638"/>
                  <a:pt x="1686842" y="1180181"/>
                  <a:pt x="1686819" y="1180725"/>
                </a:cubicBezTo>
                <a:cubicBezTo>
                  <a:pt x="1686783" y="1181281"/>
                  <a:pt x="1686759" y="1181825"/>
                  <a:pt x="1686736" y="1182380"/>
                </a:cubicBezTo>
                <a:cubicBezTo>
                  <a:pt x="1686678" y="1183432"/>
                  <a:pt x="1686630" y="1184484"/>
                  <a:pt x="1686583" y="1185537"/>
                </a:cubicBezTo>
                <a:cubicBezTo>
                  <a:pt x="1686795" y="1185844"/>
                  <a:pt x="1686960" y="1186187"/>
                  <a:pt x="1687089" y="1186565"/>
                </a:cubicBezTo>
                <a:cubicBezTo>
                  <a:pt x="1689044" y="1188031"/>
                  <a:pt x="1688938" y="1190147"/>
                  <a:pt x="1688020" y="1192310"/>
                </a:cubicBezTo>
                <a:cubicBezTo>
                  <a:pt x="1687772" y="1192878"/>
                  <a:pt x="1687477" y="1193434"/>
                  <a:pt x="1687148" y="1193989"/>
                </a:cubicBezTo>
                <a:cubicBezTo>
                  <a:pt x="1686725" y="1194722"/>
                  <a:pt x="1686254" y="1195443"/>
                  <a:pt x="1685771" y="1196117"/>
                </a:cubicBezTo>
                <a:cubicBezTo>
                  <a:pt x="1685465" y="1196554"/>
                  <a:pt x="1685159" y="1196897"/>
                  <a:pt x="1684853" y="1197287"/>
                </a:cubicBezTo>
                <a:cubicBezTo>
                  <a:pt x="1684523" y="1197713"/>
                  <a:pt x="1684182" y="1198186"/>
                  <a:pt x="1683852" y="1198552"/>
                </a:cubicBezTo>
                <a:cubicBezTo>
                  <a:pt x="1682663" y="1199900"/>
                  <a:pt x="1681533" y="1200869"/>
                  <a:pt x="1680474" y="1201543"/>
                </a:cubicBezTo>
                <a:cubicBezTo>
                  <a:pt x="1679332" y="1202264"/>
                  <a:pt x="1678284" y="1202643"/>
                  <a:pt x="1677342" y="1202702"/>
                </a:cubicBezTo>
                <a:cubicBezTo>
                  <a:pt x="1675777" y="1202808"/>
                  <a:pt x="1674553" y="1202040"/>
                  <a:pt x="1673764" y="1200775"/>
                </a:cubicBezTo>
                <a:cubicBezTo>
                  <a:pt x="1673387" y="1200160"/>
                  <a:pt x="1673105" y="1199451"/>
                  <a:pt x="1672952" y="1198635"/>
                </a:cubicBezTo>
                <a:cubicBezTo>
                  <a:pt x="1672657" y="1197110"/>
                  <a:pt x="1672810" y="1195278"/>
                  <a:pt x="1673446" y="1193374"/>
                </a:cubicBezTo>
                <a:cubicBezTo>
                  <a:pt x="1673681" y="1192653"/>
                  <a:pt x="1673999" y="1191920"/>
                  <a:pt x="1674400" y="1191187"/>
                </a:cubicBezTo>
                <a:cubicBezTo>
                  <a:pt x="1674858" y="1190348"/>
                  <a:pt x="1675376" y="1189509"/>
                  <a:pt x="1676047" y="1188705"/>
                </a:cubicBezTo>
                <a:cubicBezTo>
                  <a:pt x="1675294" y="1189450"/>
                  <a:pt x="1674529" y="1190017"/>
                  <a:pt x="1673752" y="1190407"/>
                </a:cubicBezTo>
                <a:cubicBezTo>
                  <a:pt x="1673305" y="1190632"/>
                  <a:pt x="1672857" y="1190785"/>
                  <a:pt x="1672410" y="1190904"/>
                </a:cubicBezTo>
                <a:cubicBezTo>
                  <a:pt x="1671515" y="1191128"/>
                  <a:pt x="1670656" y="1191128"/>
                  <a:pt x="1669867" y="1190939"/>
                </a:cubicBezTo>
                <a:cubicBezTo>
                  <a:pt x="1669385" y="1191471"/>
                  <a:pt x="1668925" y="1192015"/>
                  <a:pt x="1668466" y="1192559"/>
                </a:cubicBezTo>
                <a:cubicBezTo>
                  <a:pt x="1668361" y="1192689"/>
                  <a:pt x="1668255" y="1192819"/>
                  <a:pt x="1668137" y="1192961"/>
                </a:cubicBezTo>
                <a:cubicBezTo>
                  <a:pt x="1667054" y="1194296"/>
                  <a:pt x="1666041" y="1195691"/>
                  <a:pt x="1665100" y="1197145"/>
                </a:cubicBezTo>
                <a:cubicBezTo>
                  <a:pt x="1664358" y="1198292"/>
                  <a:pt x="1663675" y="1199463"/>
                  <a:pt x="1663051" y="1200680"/>
                </a:cubicBezTo>
                <a:cubicBezTo>
                  <a:pt x="1662933" y="1200928"/>
                  <a:pt x="1662804" y="1201177"/>
                  <a:pt x="1662675" y="1201425"/>
                </a:cubicBezTo>
                <a:cubicBezTo>
                  <a:pt x="1662533" y="1201732"/>
                  <a:pt x="1662416" y="1202040"/>
                  <a:pt x="1662274" y="1202335"/>
                </a:cubicBezTo>
                <a:cubicBezTo>
                  <a:pt x="1662192" y="1202524"/>
                  <a:pt x="1662110" y="1202714"/>
                  <a:pt x="1662027" y="1202903"/>
                </a:cubicBezTo>
                <a:cubicBezTo>
                  <a:pt x="1661439" y="1204274"/>
                  <a:pt x="1660944" y="1205693"/>
                  <a:pt x="1660556" y="1207135"/>
                </a:cubicBezTo>
                <a:cubicBezTo>
                  <a:pt x="1660356" y="1207903"/>
                  <a:pt x="1660156" y="1208683"/>
                  <a:pt x="1660014" y="1209476"/>
                </a:cubicBezTo>
                <a:cubicBezTo>
                  <a:pt x="1659814" y="1210610"/>
                  <a:pt x="1659708" y="1211864"/>
                  <a:pt x="1659673" y="1213128"/>
                </a:cubicBezTo>
                <a:cubicBezTo>
                  <a:pt x="1659567" y="1217845"/>
                  <a:pt x="1660921" y="1222881"/>
                  <a:pt x="1665994" y="1224146"/>
                </a:cubicBezTo>
                <a:cubicBezTo>
                  <a:pt x="1683264" y="1228414"/>
                  <a:pt x="1662781" y="1242257"/>
                  <a:pt x="1683240" y="1243617"/>
                </a:cubicBezTo>
                <a:cubicBezTo>
                  <a:pt x="1686124" y="1243806"/>
                  <a:pt x="1688996" y="1244952"/>
                  <a:pt x="1691845" y="1245425"/>
                </a:cubicBezTo>
                <a:cubicBezTo>
                  <a:pt x="1700509" y="1246879"/>
                  <a:pt x="1697048" y="1238770"/>
                  <a:pt x="1704347" y="1232883"/>
                </a:cubicBezTo>
                <a:cubicBezTo>
                  <a:pt x="1708232" y="1229750"/>
                  <a:pt x="1715495" y="1228083"/>
                  <a:pt x="1715566" y="1221794"/>
                </a:cubicBezTo>
                <a:cubicBezTo>
                  <a:pt x="1715613" y="1217195"/>
                  <a:pt x="1714106" y="1213152"/>
                  <a:pt x="1711928" y="1209263"/>
                </a:cubicBezTo>
                <a:cubicBezTo>
                  <a:pt x="1711022" y="1207643"/>
                  <a:pt x="1710009" y="1206059"/>
                  <a:pt x="1708926" y="1204451"/>
                </a:cubicBezTo>
                <a:cubicBezTo>
                  <a:pt x="1708102" y="1203222"/>
                  <a:pt x="1707243" y="1201981"/>
                  <a:pt x="1706372" y="1200727"/>
                </a:cubicBezTo>
                <a:cubicBezTo>
                  <a:pt x="1705183" y="1199002"/>
                  <a:pt x="1703982" y="1197252"/>
                  <a:pt x="1702864" y="1195431"/>
                </a:cubicBezTo>
                <a:cubicBezTo>
                  <a:pt x="1702240" y="1195987"/>
                  <a:pt x="1701604" y="1196495"/>
                  <a:pt x="1700957" y="1196909"/>
                </a:cubicBezTo>
                <a:cubicBezTo>
                  <a:pt x="1700168" y="1197429"/>
                  <a:pt x="1699379" y="1197784"/>
                  <a:pt x="1698591" y="1198032"/>
                </a:cubicBezTo>
                <a:cubicBezTo>
                  <a:pt x="1696424" y="1198730"/>
                  <a:pt x="1694400" y="1198363"/>
                  <a:pt x="1693117" y="1196129"/>
                </a:cubicBezTo>
                <a:cubicBezTo>
                  <a:pt x="1693081" y="1196093"/>
                  <a:pt x="1693058" y="1196046"/>
                  <a:pt x="1693023" y="1196011"/>
                </a:cubicBezTo>
                <a:cubicBezTo>
                  <a:pt x="1693011" y="1196070"/>
                  <a:pt x="1692999" y="1196117"/>
                  <a:pt x="1692987" y="1196176"/>
                </a:cubicBezTo>
                <a:cubicBezTo>
                  <a:pt x="1692928" y="1196495"/>
                  <a:pt x="1692822" y="1196791"/>
                  <a:pt x="1692764" y="1197110"/>
                </a:cubicBezTo>
                <a:cubicBezTo>
                  <a:pt x="1692681" y="1197524"/>
                  <a:pt x="1692563" y="1197938"/>
                  <a:pt x="1692469" y="1198351"/>
                </a:cubicBezTo>
                <a:cubicBezTo>
                  <a:pt x="1692611" y="1198470"/>
                  <a:pt x="1692728" y="1198611"/>
                  <a:pt x="1692870" y="1198730"/>
                </a:cubicBezTo>
                <a:cubicBezTo>
                  <a:pt x="1695200" y="1200881"/>
                  <a:pt x="1695871" y="1204357"/>
                  <a:pt x="1695353" y="1207478"/>
                </a:cubicBezTo>
                <a:cubicBezTo>
                  <a:pt x="1695012" y="1209641"/>
                  <a:pt x="1694152" y="1211615"/>
                  <a:pt x="1692881" y="1212703"/>
                </a:cubicBezTo>
                <a:cubicBezTo>
                  <a:pt x="1691092" y="1214240"/>
                  <a:pt x="1688349" y="1214488"/>
                  <a:pt x="1686842" y="1212443"/>
                </a:cubicBezTo>
                <a:cubicBezTo>
                  <a:pt x="1686748" y="1212313"/>
                  <a:pt x="1686607" y="1212265"/>
                  <a:pt x="1686524" y="1212112"/>
                </a:cubicBezTo>
                <a:cubicBezTo>
                  <a:pt x="1684276" y="1208128"/>
                  <a:pt x="1683570" y="1201449"/>
                  <a:pt x="1685641" y="1198422"/>
                </a:cubicBezTo>
                <a:cubicBezTo>
                  <a:pt x="1686383" y="1197346"/>
                  <a:pt x="1687478" y="1196744"/>
                  <a:pt x="1688996" y="1196897"/>
                </a:cubicBezTo>
                <a:cubicBezTo>
                  <a:pt x="1689185" y="1196909"/>
                  <a:pt x="1689361" y="1196909"/>
                  <a:pt x="1689562" y="1196956"/>
                </a:cubicBezTo>
                <a:cubicBezTo>
                  <a:pt x="1689596" y="1196956"/>
                  <a:pt x="1689620" y="1196980"/>
                  <a:pt x="1689668" y="1196992"/>
                </a:cubicBezTo>
                <a:cubicBezTo>
                  <a:pt x="1689668" y="1196992"/>
                  <a:pt x="1689668" y="1196980"/>
                  <a:pt x="1689668" y="1196968"/>
                </a:cubicBezTo>
                <a:cubicBezTo>
                  <a:pt x="1689691" y="1195987"/>
                  <a:pt x="1689738" y="1194994"/>
                  <a:pt x="1689797" y="1194013"/>
                </a:cubicBezTo>
                <a:cubicBezTo>
                  <a:pt x="1689997" y="1190691"/>
                  <a:pt x="1690338" y="1187369"/>
                  <a:pt x="1690762" y="1184059"/>
                </a:cubicBezTo>
                <a:cubicBezTo>
                  <a:pt x="1690939" y="1182676"/>
                  <a:pt x="1691116" y="1181281"/>
                  <a:pt x="1691316" y="1179898"/>
                </a:cubicBezTo>
                <a:cubicBezTo>
                  <a:pt x="1691457" y="1178857"/>
                  <a:pt x="1691516" y="1177805"/>
                  <a:pt x="1691633" y="1176765"/>
                </a:cubicBezTo>
                <a:cubicBezTo>
                  <a:pt x="1691786" y="1175311"/>
                  <a:pt x="1691951" y="1173857"/>
                  <a:pt x="1692069" y="1172391"/>
                </a:cubicBezTo>
                <a:cubicBezTo>
                  <a:pt x="1692187" y="1171090"/>
                  <a:pt x="1692351" y="1169802"/>
                  <a:pt x="1692457" y="1168502"/>
                </a:cubicBezTo>
                <a:cubicBezTo>
                  <a:pt x="1692493" y="1168147"/>
                  <a:pt x="1692528" y="1167804"/>
                  <a:pt x="1692563" y="1167461"/>
                </a:cubicBezTo>
                <a:cubicBezTo>
                  <a:pt x="1692622" y="1166657"/>
                  <a:pt x="1692716" y="1165865"/>
                  <a:pt x="1692787" y="1165061"/>
                </a:cubicBezTo>
                <a:cubicBezTo>
                  <a:pt x="1692870" y="1164080"/>
                  <a:pt x="1692964" y="1163099"/>
                  <a:pt x="1693057" y="1162130"/>
                </a:cubicBezTo>
                <a:cubicBezTo>
                  <a:pt x="1693152" y="1161184"/>
                  <a:pt x="1693211" y="1160214"/>
                  <a:pt x="1693328" y="1159269"/>
                </a:cubicBezTo>
                <a:close/>
                <a:moveTo>
                  <a:pt x="1711904" y="1176115"/>
                </a:moveTo>
                <a:cubicBezTo>
                  <a:pt x="1712175" y="1176481"/>
                  <a:pt x="1712352" y="1176907"/>
                  <a:pt x="1712552" y="1177320"/>
                </a:cubicBezTo>
                <a:cubicBezTo>
                  <a:pt x="1712858" y="1177983"/>
                  <a:pt x="1713093" y="1178680"/>
                  <a:pt x="1713246" y="1179413"/>
                </a:cubicBezTo>
                <a:cubicBezTo>
                  <a:pt x="1713352" y="1179023"/>
                  <a:pt x="1713505" y="1178668"/>
                  <a:pt x="1713670" y="1178325"/>
                </a:cubicBezTo>
                <a:cubicBezTo>
                  <a:pt x="1713470" y="1178077"/>
                  <a:pt x="1713282" y="1177817"/>
                  <a:pt x="1713082" y="1177581"/>
                </a:cubicBezTo>
                <a:cubicBezTo>
                  <a:pt x="1712751" y="1177143"/>
                  <a:pt x="1712423" y="1176706"/>
                  <a:pt x="1712081" y="1176280"/>
                </a:cubicBezTo>
                <a:cubicBezTo>
                  <a:pt x="1712034" y="1176221"/>
                  <a:pt x="1711963" y="1176174"/>
                  <a:pt x="1711904" y="1176115"/>
                </a:cubicBezTo>
                <a:close/>
                <a:moveTo>
                  <a:pt x="1706796" y="1171114"/>
                </a:moveTo>
                <a:cubicBezTo>
                  <a:pt x="1705830" y="1170263"/>
                  <a:pt x="1704783" y="1169447"/>
                  <a:pt x="1703770" y="1168620"/>
                </a:cubicBezTo>
                <a:cubicBezTo>
                  <a:pt x="1702864" y="1167875"/>
                  <a:pt x="1701993" y="1167118"/>
                  <a:pt x="1701051" y="1166374"/>
                </a:cubicBezTo>
                <a:cubicBezTo>
                  <a:pt x="1700498" y="1165948"/>
                  <a:pt x="1700039" y="1165428"/>
                  <a:pt x="1699568" y="1164908"/>
                </a:cubicBezTo>
                <a:cubicBezTo>
                  <a:pt x="1699791" y="1165723"/>
                  <a:pt x="1699980" y="1166539"/>
                  <a:pt x="1700180" y="1167367"/>
                </a:cubicBezTo>
                <a:cubicBezTo>
                  <a:pt x="1700192" y="1167414"/>
                  <a:pt x="1700203" y="1167461"/>
                  <a:pt x="1700227" y="1167508"/>
                </a:cubicBezTo>
                <a:cubicBezTo>
                  <a:pt x="1700580" y="1168998"/>
                  <a:pt x="1700910" y="1170488"/>
                  <a:pt x="1701169" y="1171989"/>
                </a:cubicBezTo>
                <a:cubicBezTo>
                  <a:pt x="1701274" y="1172544"/>
                  <a:pt x="1701369" y="1173100"/>
                  <a:pt x="1701451" y="1173656"/>
                </a:cubicBezTo>
                <a:cubicBezTo>
                  <a:pt x="1701663" y="1175063"/>
                  <a:pt x="1701804" y="1176457"/>
                  <a:pt x="1701899" y="1177841"/>
                </a:cubicBezTo>
                <a:cubicBezTo>
                  <a:pt x="1701910" y="1177947"/>
                  <a:pt x="1701899" y="1178042"/>
                  <a:pt x="1701910" y="1178148"/>
                </a:cubicBezTo>
                <a:cubicBezTo>
                  <a:pt x="1701910" y="1178243"/>
                  <a:pt x="1701910" y="1178349"/>
                  <a:pt x="1701922" y="1178444"/>
                </a:cubicBezTo>
                <a:cubicBezTo>
                  <a:pt x="1701934" y="1178455"/>
                  <a:pt x="1701946" y="1178467"/>
                  <a:pt x="1701957" y="1178467"/>
                </a:cubicBezTo>
                <a:cubicBezTo>
                  <a:pt x="1702122" y="1178526"/>
                  <a:pt x="1702275" y="1178645"/>
                  <a:pt x="1702428" y="1178739"/>
                </a:cubicBezTo>
                <a:cubicBezTo>
                  <a:pt x="1702440" y="1178550"/>
                  <a:pt x="1702452" y="1178361"/>
                  <a:pt x="1702463" y="1178183"/>
                </a:cubicBezTo>
                <a:cubicBezTo>
                  <a:pt x="1702640" y="1176647"/>
                  <a:pt x="1703087" y="1175311"/>
                  <a:pt x="1703853" y="1174401"/>
                </a:cubicBezTo>
                <a:cubicBezTo>
                  <a:pt x="1703900" y="1174341"/>
                  <a:pt x="1703935" y="1174270"/>
                  <a:pt x="1703982" y="1174223"/>
                </a:cubicBezTo>
                <a:cubicBezTo>
                  <a:pt x="1704206" y="1173999"/>
                  <a:pt x="1704429" y="1173798"/>
                  <a:pt x="1704688" y="1173632"/>
                </a:cubicBezTo>
                <a:cubicBezTo>
                  <a:pt x="1704135" y="1173372"/>
                  <a:pt x="1703582" y="1173112"/>
                  <a:pt x="1703029" y="1172852"/>
                </a:cubicBezTo>
                <a:cubicBezTo>
                  <a:pt x="1702134" y="1171575"/>
                  <a:pt x="1701274" y="1170287"/>
                  <a:pt x="1700557" y="1168844"/>
                </a:cubicBezTo>
                <a:cubicBezTo>
                  <a:pt x="1701015" y="1169175"/>
                  <a:pt x="1701451" y="1169542"/>
                  <a:pt x="1701899" y="1169873"/>
                </a:cubicBezTo>
                <a:cubicBezTo>
                  <a:pt x="1703217" y="1170819"/>
                  <a:pt x="1704535" y="1171764"/>
                  <a:pt x="1705760" y="1172805"/>
                </a:cubicBezTo>
                <a:cubicBezTo>
                  <a:pt x="1705901" y="1172911"/>
                  <a:pt x="1706007" y="1173053"/>
                  <a:pt x="1706148" y="1173171"/>
                </a:cubicBezTo>
                <a:cubicBezTo>
                  <a:pt x="1706572" y="1173124"/>
                  <a:pt x="1707031" y="1173136"/>
                  <a:pt x="1707549" y="1173242"/>
                </a:cubicBezTo>
                <a:cubicBezTo>
                  <a:pt x="1707914" y="1173325"/>
                  <a:pt x="1708185" y="1173514"/>
                  <a:pt x="1708526" y="1173644"/>
                </a:cubicBezTo>
                <a:cubicBezTo>
                  <a:pt x="1707655" y="1173017"/>
                  <a:pt x="1707102" y="1172131"/>
                  <a:pt x="1706796" y="1171114"/>
                </a:cubicBezTo>
                <a:close/>
                <a:moveTo>
                  <a:pt x="2044518" y="1481824"/>
                </a:moveTo>
                <a:cubicBezTo>
                  <a:pt x="2044447" y="1481966"/>
                  <a:pt x="2044377" y="1482108"/>
                  <a:pt x="2044306" y="1482250"/>
                </a:cubicBezTo>
                <a:cubicBezTo>
                  <a:pt x="2044388" y="1482297"/>
                  <a:pt x="2044471" y="1482333"/>
                  <a:pt x="2044553" y="1482380"/>
                </a:cubicBezTo>
                <a:cubicBezTo>
                  <a:pt x="2044541" y="1482191"/>
                  <a:pt x="2044529" y="1482013"/>
                  <a:pt x="2044518" y="1481824"/>
                </a:cubicBezTo>
                <a:close/>
                <a:moveTo>
                  <a:pt x="1961397" y="1405007"/>
                </a:moveTo>
                <a:cubicBezTo>
                  <a:pt x="1959042" y="1405870"/>
                  <a:pt x="1956406" y="1406496"/>
                  <a:pt x="1954228" y="1406165"/>
                </a:cubicBezTo>
                <a:cubicBezTo>
                  <a:pt x="1956500" y="1406910"/>
                  <a:pt x="1957182" y="1409996"/>
                  <a:pt x="1955311" y="1412112"/>
                </a:cubicBezTo>
                <a:cubicBezTo>
                  <a:pt x="1956476" y="1412821"/>
                  <a:pt x="1957665" y="1413518"/>
                  <a:pt x="1958854" y="1414192"/>
                </a:cubicBezTo>
                <a:cubicBezTo>
                  <a:pt x="1960455" y="1413116"/>
                  <a:pt x="1963221" y="1413459"/>
                  <a:pt x="1965858" y="1414547"/>
                </a:cubicBezTo>
                <a:cubicBezTo>
                  <a:pt x="1966294" y="1414736"/>
                  <a:pt x="1966741" y="1414925"/>
                  <a:pt x="1967165" y="1415150"/>
                </a:cubicBezTo>
                <a:cubicBezTo>
                  <a:pt x="1967130" y="1414783"/>
                  <a:pt x="1967189" y="1414405"/>
                  <a:pt x="1967353" y="1414074"/>
                </a:cubicBezTo>
                <a:cubicBezTo>
                  <a:pt x="1967365" y="1414015"/>
                  <a:pt x="1967365" y="1413968"/>
                  <a:pt x="1967389" y="1413897"/>
                </a:cubicBezTo>
                <a:cubicBezTo>
                  <a:pt x="1967742" y="1413057"/>
                  <a:pt x="1967564" y="1412100"/>
                  <a:pt x="1967118" y="1411107"/>
                </a:cubicBezTo>
                <a:cubicBezTo>
                  <a:pt x="1966294" y="1409227"/>
                  <a:pt x="1964234" y="1407147"/>
                  <a:pt x="1961397" y="1405007"/>
                </a:cubicBezTo>
                <a:close/>
                <a:moveTo>
                  <a:pt x="1631303" y="1099049"/>
                </a:moveTo>
                <a:cubicBezTo>
                  <a:pt x="1631268" y="1099049"/>
                  <a:pt x="1631220" y="1099049"/>
                  <a:pt x="1631185" y="1099049"/>
                </a:cubicBezTo>
                <a:cubicBezTo>
                  <a:pt x="1629054" y="1099002"/>
                  <a:pt x="1626983" y="1099522"/>
                  <a:pt x="1624970" y="1100314"/>
                </a:cubicBezTo>
                <a:lnTo>
                  <a:pt x="1624981" y="1100314"/>
                </a:lnTo>
                <a:cubicBezTo>
                  <a:pt x="1623828" y="1100775"/>
                  <a:pt x="1622697" y="1101307"/>
                  <a:pt x="1621579" y="1101910"/>
                </a:cubicBezTo>
                <a:cubicBezTo>
                  <a:pt x="1620402" y="1102548"/>
                  <a:pt x="1619225" y="1103222"/>
                  <a:pt x="1618071" y="1103908"/>
                </a:cubicBezTo>
                <a:cubicBezTo>
                  <a:pt x="1618601" y="1104002"/>
                  <a:pt x="1619131" y="1104073"/>
                  <a:pt x="1619660" y="1104180"/>
                </a:cubicBezTo>
                <a:cubicBezTo>
                  <a:pt x="1620414" y="1104321"/>
                  <a:pt x="1621155" y="1104499"/>
                  <a:pt x="1621897" y="1104664"/>
                </a:cubicBezTo>
                <a:cubicBezTo>
                  <a:pt x="1622898" y="1104085"/>
                  <a:pt x="1623781" y="1103577"/>
                  <a:pt x="1624522" y="1103127"/>
                </a:cubicBezTo>
                <a:cubicBezTo>
                  <a:pt x="1630702" y="1099522"/>
                  <a:pt x="1629172" y="1100361"/>
                  <a:pt x="1631067" y="1099191"/>
                </a:cubicBezTo>
                <a:cubicBezTo>
                  <a:pt x="1631150" y="1099143"/>
                  <a:pt x="1631220" y="1099096"/>
                  <a:pt x="1631303" y="1099049"/>
                </a:cubicBezTo>
                <a:close/>
                <a:moveTo>
                  <a:pt x="1658967" y="1124418"/>
                </a:moveTo>
                <a:cubicBezTo>
                  <a:pt x="1655188" y="1121865"/>
                  <a:pt x="1651539" y="1119642"/>
                  <a:pt x="1648360" y="1117940"/>
                </a:cubicBezTo>
                <a:cubicBezTo>
                  <a:pt x="1648266" y="1118590"/>
                  <a:pt x="1647830" y="1119217"/>
                  <a:pt x="1647230" y="1119595"/>
                </a:cubicBezTo>
                <a:cubicBezTo>
                  <a:pt x="1651032" y="1121983"/>
                  <a:pt x="1654670" y="1124607"/>
                  <a:pt x="1658201" y="1127374"/>
                </a:cubicBezTo>
                <a:cubicBezTo>
                  <a:pt x="1658460" y="1126393"/>
                  <a:pt x="1658719" y="1125411"/>
                  <a:pt x="1658967" y="1124418"/>
                </a:cubicBezTo>
                <a:close/>
                <a:moveTo>
                  <a:pt x="2110546" y="1540714"/>
                </a:moveTo>
                <a:cubicBezTo>
                  <a:pt x="2111623" y="1542073"/>
                  <a:pt x="2111705" y="1543533"/>
                  <a:pt x="2109592" y="1543025"/>
                </a:cubicBezTo>
                <a:cubicBezTo>
                  <a:pt x="2105743" y="1542103"/>
                  <a:pt x="2104672" y="1539431"/>
                  <a:pt x="2105531" y="1539005"/>
                </a:cubicBezTo>
                <a:cubicBezTo>
                  <a:pt x="2107397" y="1538095"/>
                  <a:pt x="2109469" y="1539354"/>
                  <a:pt x="2110546" y="1540714"/>
                </a:cubicBezTo>
                <a:close/>
                <a:moveTo>
                  <a:pt x="1692351" y="1154020"/>
                </a:moveTo>
                <a:cubicBezTo>
                  <a:pt x="1691775" y="1154540"/>
                  <a:pt x="1691151" y="1155025"/>
                  <a:pt x="1690421" y="1155604"/>
                </a:cubicBezTo>
                <a:cubicBezTo>
                  <a:pt x="1689515" y="1156349"/>
                  <a:pt x="1688690" y="1157200"/>
                  <a:pt x="1687843" y="1158016"/>
                </a:cubicBezTo>
                <a:cubicBezTo>
                  <a:pt x="1686607" y="1159517"/>
                  <a:pt x="1685536" y="1161125"/>
                  <a:pt x="1684523" y="1162780"/>
                </a:cubicBezTo>
                <a:cubicBezTo>
                  <a:pt x="1683852" y="1163891"/>
                  <a:pt x="1683205" y="1165038"/>
                  <a:pt x="1682581" y="1166208"/>
                </a:cubicBezTo>
                <a:cubicBezTo>
                  <a:pt x="1682098" y="1167106"/>
                  <a:pt x="1681616" y="1168017"/>
                  <a:pt x="1681145" y="1168939"/>
                </a:cubicBezTo>
                <a:cubicBezTo>
                  <a:pt x="1680909" y="1169388"/>
                  <a:pt x="1680674" y="1169826"/>
                  <a:pt x="1680450" y="1170275"/>
                </a:cubicBezTo>
                <a:cubicBezTo>
                  <a:pt x="1680309" y="1170547"/>
                  <a:pt x="1680168" y="1170819"/>
                  <a:pt x="1680026" y="1171090"/>
                </a:cubicBezTo>
                <a:cubicBezTo>
                  <a:pt x="1679661" y="1171812"/>
                  <a:pt x="1679261" y="1172521"/>
                  <a:pt x="1678885" y="1173242"/>
                </a:cubicBezTo>
                <a:cubicBezTo>
                  <a:pt x="1679626" y="1173561"/>
                  <a:pt x="1680238" y="1174034"/>
                  <a:pt x="1680686" y="1174672"/>
                </a:cubicBezTo>
                <a:cubicBezTo>
                  <a:pt x="1681357" y="1173006"/>
                  <a:pt x="1682016" y="1171327"/>
                  <a:pt x="1682781" y="1169695"/>
                </a:cubicBezTo>
                <a:cubicBezTo>
                  <a:pt x="1682828" y="1169589"/>
                  <a:pt x="1682899" y="1169495"/>
                  <a:pt x="1682958" y="1169400"/>
                </a:cubicBezTo>
                <a:cubicBezTo>
                  <a:pt x="1683193" y="1168951"/>
                  <a:pt x="1683440" y="1168525"/>
                  <a:pt x="1683711" y="1168088"/>
                </a:cubicBezTo>
                <a:cubicBezTo>
                  <a:pt x="1683617" y="1168561"/>
                  <a:pt x="1683558" y="1169045"/>
                  <a:pt x="1683476" y="1169518"/>
                </a:cubicBezTo>
                <a:cubicBezTo>
                  <a:pt x="1683087" y="1171504"/>
                  <a:pt x="1682781" y="1173502"/>
                  <a:pt x="1682557" y="1175512"/>
                </a:cubicBezTo>
                <a:cubicBezTo>
                  <a:pt x="1682381" y="1175843"/>
                  <a:pt x="1682216" y="1176150"/>
                  <a:pt x="1682051" y="1176469"/>
                </a:cubicBezTo>
                <a:cubicBezTo>
                  <a:pt x="1681851" y="1176848"/>
                  <a:pt x="1681663" y="1177214"/>
                  <a:pt x="1681474" y="1177557"/>
                </a:cubicBezTo>
                <a:cubicBezTo>
                  <a:pt x="1681439" y="1179094"/>
                  <a:pt x="1680792" y="1180950"/>
                  <a:pt x="1679438" y="1183019"/>
                </a:cubicBezTo>
                <a:cubicBezTo>
                  <a:pt x="1679261" y="1183290"/>
                  <a:pt x="1679155" y="1183527"/>
                  <a:pt x="1678955" y="1183799"/>
                </a:cubicBezTo>
                <a:cubicBezTo>
                  <a:pt x="1678543" y="1185158"/>
                  <a:pt x="1677872" y="1186459"/>
                  <a:pt x="1677013" y="1187594"/>
                </a:cubicBezTo>
                <a:cubicBezTo>
                  <a:pt x="1678873" y="1185738"/>
                  <a:pt x="1680579" y="1184709"/>
                  <a:pt x="1682063" y="1184272"/>
                </a:cubicBezTo>
                <a:cubicBezTo>
                  <a:pt x="1682181" y="1184248"/>
                  <a:pt x="1682287" y="1184224"/>
                  <a:pt x="1682404" y="1184201"/>
                </a:cubicBezTo>
                <a:cubicBezTo>
                  <a:pt x="1683075" y="1184047"/>
                  <a:pt x="1683676" y="1184035"/>
                  <a:pt x="1684229" y="1184130"/>
                </a:cubicBezTo>
                <a:cubicBezTo>
                  <a:pt x="1684264" y="1182250"/>
                  <a:pt x="1684311" y="1180347"/>
                  <a:pt x="1684394" y="1178467"/>
                </a:cubicBezTo>
                <a:cubicBezTo>
                  <a:pt x="1684500" y="1175961"/>
                  <a:pt x="1684759" y="1173490"/>
                  <a:pt x="1685171" y="1171090"/>
                </a:cubicBezTo>
                <a:cubicBezTo>
                  <a:pt x="1685230" y="1170748"/>
                  <a:pt x="1685277" y="1170393"/>
                  <a:pt x="1685347" y="1170050"/>
                </a:cubicBezTo>
                <a:cubicBezTo>
                  <a:pt x="1685430" y="1169636"/>
                  <a:pt x="1685453" y="1169199"/>
                  <a:pt x="1685559" y="1168785"/>
                </a:cubicBezTo>
                <a:cubicBezTo>
                  <a:pt x="1685712" y="1168135"/>
                  <a:pt x="1685959" y="1167544"/>
                  <a:pt x="1686160" y="1166917"/>
                </a:cubicBezTo>
                <a:cubicBezTo>
                  <a:pt x="1686524" y="1165771"/>
                  <a:pt x="1686936" y="1164636"/>
                  <a:pt x="1687431" y="1163548"/>
                </a:cubicBezTo>
                <a:cubicBezTo>
                  <a:pt x="1688031" y="1162236"/>
                  <a:pt x="1688667" y="1160936"/>
                  <a:pt x="1689361" y="1159659"/>
                </a:cubicBezTo>
                <a:lnTo>
                  <a:pt x="1689361" y="1159671"/>
                </a:lnTo>
                <a:cubicBezTo>
                  <a:pt x="1689526" y="1159375"/>
                  <a:pt x="1689679" y="1159091"/>
                  <a:pt x="1689832" y="1158796"/>
                </a:cubicBezTo>
                <a:cubicBezTo>
                  <a:pt x="1690680" y="1157283"/>
                  <a:pt x="1691527" y="1155758"/>
                  <a:pt x="1692340" y="1154209"/>
                </a:cubicBezTo>
                <a:cubicBezTo>
                  <a:pt x="1692340" y="1154150"/>
                  <a:pt x="1692351" y="1154079"/>
                  <a:pt x="1692351" y="1154020"/>
                </a:cubicBezTo>
                <a:close/>
                <a:moveTo>
                  <a:pt x="1738390" y="1195680"/>
                </a:moveTo>
                <a:lnTo>
                  <a:pt x="1738390" y="1195692"/>
                </a:lnTo>
                <a:cubicBezTo>
                  <a:pt x="1740097" y="1196661"/>
                  <a:pt x="1744347" y="1200527"/>
                  <a:pt x="1743841" y="1202205"/>
                </a:cubicBezTo>
                <a:cubicBezTo>
                  <a:pt x="1742817" y="1205646"/>
                  <a:pt x="1738143" y="1201000"/>
                  <a:pt x="1737178" y="1197382"/>
                </a:cubicBezTo>
                <a:cubicBezTo>
                  <a:pt x="1737060" y="1196957"/>
                  <a:pt x="1736966" y="1196543"/>
                  <a:pt x="1736966" y="1196165"/>
                </a:cubicBezTo>
                <a:cubicBezTo>
                  <a:pt x="1736966" y="1195538"/>
                  <a:pt x="1737602" y="1195290"/>
                  <a:pt x="1738108" y="1195514"/>
                </a:cubicBezTo>
                <a:cubicBezTo>
                  <a:pt x="1738179" y="1195550"/>
                  <a:pt x="1738296" y="1195633"/>
                  <a:pt x="1738390" y="1195680"/>
                </a:cubicBezTo>
                <a:close/>
                <a:moveTo>
                  <a:pt x="1216416" y="712845"/>
                </a:moveTo>
                <a:cubicBezTo>
                  <a:pt x="1206810" y="715139"/>
                  <a:pt x="1198429" y="719146"/>
                  <a:pt x="1191542" y="725865"/>
                </a:cubicBezTo>
                <a:cubicBezTo>
                  <a:pt x="1191613" y="725855"/>
                  <a:pt x="1191660" y="725837"/>
                  <a:pt x="1191719" y="725831"/>
                </a:cubicBezTo>
                <a:cubicBezTo>
                  <a:pt x="1194980" y="722463"/>
                  <a:pt x="1199995" y="721671"/>
                  <a:pt x="1205092" y="722099"/>
                </a:cubicBezTo>
                <a:cubicBezTo>
                  <a:pt x="1209494" y="719835"/>
                  <a:pt x="1213014" y="716402"/>
                  <a:pt x="1216416" y="712845"/>
                </a:cubicBezTo>
                <a:close/>
                <a:moveTo>
                  <a:pt x="2014263" y="1448854"/>
                </a:moveTo>
                <a:cubicBezTo>
                  <a:pt x="2015805" y="1449965"/>
                  <a:pt x="2017265" y="1451147"/>
                  <a:pt x="2018136" y="1452578"/>
                </a:cubicBezTo>
                <a:cubicBezTo>
                  <a:pt x="2018372" y="1452979"/>
                  <a:pt x="2018101" y="1453405"/>
                  <a:pt x="2017712" y="1453547"/>
                </a:cubicBezTo>
                <a:cubicBezTo>
                  <a:pt x="2015323" y="1454435"/>
                  <a:pt x="2013027" y="1452874"/>
                  <a:pt x="2011085" y="1451183"/>
                </a:cubicBezTo>
                <a:cubicBezTo>
                  <a:pt x="2010379" y="1450556"/>
                  <a:pt x="2009708" y="1449918"/>
                  <a:pt x="2009107" y="1449362"/>
                </a:cubicBezTo>
                <a:cubicBezTo>
                  <a:pt x="2008542" y="1448854"/>
                  <a:pt x="2007930" y="1448333"/>
                  <a:pt x="2007318" y="1447813"/>
                </a:cubicBezTo>
                <a:cubicBezTo>
                  <a:pt x="2006906" y="1447447"/>
                  <a:pt x="2006506" y="1447069"/>
                  <a:pt x="2006105" y="1446703"/>
                </a:cubicBezTo>
                <a:cubicBezTo>
                  <a:pt x="2005376" y="1446028"/>
                  <a:pt x="2004716" y="1445319"/>
                  <a:pt x="2004151" y="1444551"/>
                </a:cubicBezTo>
                <a:cubicBezTo>
                  <a:pt x="2003928" y="1444243"/>
                  <a:pt x="2003739" y="1443924"/>
                  <a:pt x="2003563" y="1443594"/>
                </a:cubicBezTo>
                <a:cubicBezTo>
                  <a:pt x="2003268" y="1443050"/>
                  <a:pt x="2002962" y="1442505"/>
                  <a:pt x="2002809" y="1441891"/>
                </a:cubicBezTo>
                <a:cubicBezTo>
                  <a:pt x="2002739" y="1441619"/>
                  <a:pt x="2003009" y="1441312"/>
                  <a:pt x="2003292" y="1441347"/>
                </a:cubicBezTo>
                <a:cubicBezTo>
                  <a:pt x="2003457" y="1441370"/>
                  <a:pt x="2003586" y="1441453"/>
                  <a:pt x="2003739" y="1441490"/>
                </a:cubicBezTo>
                <a:cubicBezTo>
                  <a:pt x="2004422" y="1441631"/>
                  <a:pt x="2005070" y="1441844"/>
                  <a:pt x="2005670" y="1442162"/>
                </a:cubicBezTo>
                <a:cubicBezTo>
                  <a:pt x="2006894" y="1442813"/>
                  <a:pt x="2007989" y="1443736"/>
                  <a:pt x="2009048" y="1444704"/>
                </a:cubicBezTo>
                <a:cubicBezTo>
                  <a:pt x="2009543" y="1445153"/>
                  <a:pt x="2010025" y="1445616"/>
                  <a:pt x="2010520" y="1446052"/>
                </a:cubicBezTo>
                <a:cubicBezTo>
                  <a:pt x="2011214" y="1446655"/>
                  <a:pt x="2012015" y="1447246"/>
                  <a:pt x="2012851" y="1447837"/>
                </a:cubicBezTo>
                <a:cubicBezTo>
                  <a:pt x="2013322" y="1448168"/>
                  <a:pt x="2013792" y="1448511"/>
                  <a:pt x="2014263" y="1448854"/>
                </a:cubicBezTo>
                <a:close/>
                <a:moveTo>
                  <a:pt x="1637083" y="1100633"/>
                </a:moveTo>
                <a:lnTo>
                  <a:pt x="1637070" y="1100639"/>
                </a:lnTo>
                <a:lnTo>
                  <a:pt x="1635882" y="1100066"/>
                </a:lnTo>
                <a:cubicBezTo>
                  <a:pt x="1635870" y="1100077"/>
                  <a:pt x="1635870" y="1100077"/>
                  <a:pt x="1635859" y="1100089"/>
                </a:cubicBezTo>
                <a:cubicBezTo>
                  <a:pt x="1635811" y="1100066"/>
                  <a:pt x="1635717" y="1100030"/>
                  <a:pt x="1635564" y="1099971"/>
                </a:cubicBezTo>
                <a:cubicBezTo>
                  <a:pt x="1634764" y="1100562"/>
                  <a:pt x="1630620" y="1102347"/>
                  <a:pt x="1627430" y="1103695"/>
                </a:cubicBezTo>
                <a:cubicBezTo>
                  <a:pt x="1625829" y="1104369"/>
                  <a:pt x="1624499" y="1104912"/>
                  <a:pt x="1623934" y="1105149"/>
                </a:cubicBezTo>
                <a:cubicBezTo>
                  <a:pt x="1624440" y="1105267"/>
                  <a:pt x="1624946" y="1105373"/>
                  <a:pt x="1625440" y="1105504"/>
                </a:cubicBezTo>
                <a:cubicBezTo>
                  <a:pt x="1625593" y="1105539"/>
                  <a:pt x="1625735" y="1105563"/>
                  <a:pt x="1625888" y="1105586"/>
                </a:cubicBezTo>
                <a:cubicBezTo>
                  <a:pt x="1626135" y="1105634"/>
                  <a:pt x="1626347" y="1105669"/>
                  <a:pt x="1626606" y="1105705"/>
                </a:cubicBezTo>
                <a:cubicBezTo>
                  <a:pt x="1626653" y="1105681"/>
                  <a:pt x="1630879" y="1103636"/>
                  <a:pt x="1633951" y="1102146"/>
                </a:cubicBezTo>
                <a:lnTo>
                  <a:pt x="1637070" y="1100639"/>
                </a:lnTo>
                <a:lnTo>
                  <a:pt x="1637083" y="1100645"/>
                </a:lnTo>
                <a:close/>
                <a:moveTo>
                  <a:pt x="2126250" y="1550686"/>
                </a:moveTo>
                <a:cubicBezTo>
                  <a:pt x="2126191" y="1550674"/>
                  <a:pt x="2126155" y="1550650"/>
                  <a:pt x="2126097" y="1550638"/>
                </a:cubicBezTo>
                <a:cubicBezTo>
                  <a:pt x="2125673" y="1552376"/>
                  <a:pt x="2125154" y="1554126"/>
                  <a:pt x="2124977" y="1555875"/>
                </a:cubicBezTo>
                <a:cubicBezTo>
                  <a:pt x="2124754" y="1558027"/>
                  <a:pt x="2124696" y="1560214"/>
                  <a:pt x="2124554" y="1562389"/>
                </a:cubicBezTo>
                <a:cubicBezTo>
                  <a:pt x="2124931" y="1562389"/>
                  <a:pt x="2125308" y="1562354"/>
                  <a:pt x="2125685" y="1562389"/>
                </a:cubicBezTo>
                <a:cubicBezTo>
                  <a:pt x="2125755" y="1560179"/>
                  <a:pt x="2125861" y="1557968"/>
                  <a:pt x="2125932" y="1555781"/>
                </a:cubicBezTo>
                <a:cubicBezTo>
                  <a:pt x="2125991" y="1554197"/>
                  <a:pt x="2126014" y="1552412"/>
                  <a:pt x="2126250" y="1550686"/>
                </a:cubicBezTo>
                <a:close/>
                <a:moveTo>
                  <a:pt x="1707572" y="1164127"/>
                </a:moveTo>
                <a:cubicBezTo>
                  <a:pt x="1706501" y="1163300"/>
                  <a:pt x="1705418" y="1162496"/>
                  <a:pt x="1704347" y="1161669"/>
                </a:cubicBezTo>
                <a:cubicBezTo>
                  <a:pt x="1703747" y="1161207"/>
                  <a:pt x="1703146" y="1160723"/>
                  <a:pt x="1702534" y="1160274"/>
                </a:cubicBezTo>
                <a:cubicBezTo>
                  <a:pt x="1701687" y="1159659"/>
                  <a:pt x="1700721" y="1159032"/>
                  <a:pt x="1699732" y="1158406"/>
                </a:cubicBezTo>
                <a:cubicBezTo>
                  <a:pt x="1698814" y="1157815"/>
                  <a:pt x="1697872" y="1157212"/>
                  <a:pt x="1696978" y="1156562"/>
                </a:cubicBezTo>
                <a:cubicBezTo>
                  <a:pt x="1696990" y="1156597"/>
                  <a:pt x="1697001" y="1156632"/>
                  <a:pt x="1697013" y="1156656"/>
                </a:cubicBezTo>
                <a:cubicBezTo>
                  <a:pt x="1697084" y="1156786"/>
                  <a:pt x="1697143" y="1156904"/>
                  <a:pt x="1697213" y="1157023"/>
                </a:cubicBezTo>
                <a:cubicBezTo>
                  <a:pt x="1697861" y="1157649"/>
                  <a:pt x="1698438" y="1158335"/>
                  <a:pt x="1699050" y="1158997"/>
                </a:cubicBezTo>
                <a:cubicBezTo>
                  <a:pt x="1700509" y="1160569"/>
                  <a:pt x="1701922" y="1162189"/>
                  <a:pt x="1703311" y="1163856"/>
                </a:cubicBezTo>
                <a:cubicBezTo>
                  <a:pt x="1703500" y="1163903"/>
                  <a:pt x="1703688" y="1163962"/>
                  <a:pt x="1703876" y="1164021"/>
                </a:cubicBezTo>
                <a:cubicBezTo>
                  <a:pt x="1703911" y="1164257"/>
                  <a:pt x="1703958" y="1164494"/>
                  <a:pt x="1704041" y="1164730"/>
                </a:cubicBezTo>
                <a:cubicBezTo>
                  <a:pt x="1704147" y="1164849"/>
                  <a:pt x="1704241" y="1164967"/>
                  <a:pt x="1704347" y="1165085"/>
                </a:cubicBezTo>
                <a:cubicBezTo>
                  <a:pt x="1705100" y="1165664"/>
                  <a:pt x="1705889" y="1166232"/>
                  <a:pt x="1706737" y="1166799"/>
                </a:cubicBezTo>
                <a:cubicBezTo>
                  <a:pt x="1706831" y="1166314"/>
                  <a:pt x="1706972" y="1165830"/>
                  <a:pt x="1707125" y="1165345"/>
                </a:cubicBezTo>
                <a:cubicBezTo>
                  <a:pt x="1707255" y="1164931"/>
                  <a:pt x="1707408" y="1164529"/>
                  <a:pt x="1707572" y="1164127"/>
                </a:cubicBezTo>
                <a:close/>
                <a:moveTo>
                  <a:pt x="1285635" y="774190"/>
                </a:moveTo>
                <a:cubicBezTo>
                  <a:pt x="1283857" y="774497"/>
                  <a:pt x="1281656" y="774234"/>
                  <a:pt x="1278960" y="773702"/>
                </a:cubicBezTo>
                <a:cubicBezTo>
                  <a:pt x="1281773" y="801428"/>
                  <a:pt x="1283881" y="826072"/>
                  <a:pt x="1283881" y="826100"/>
                </a:cubicBezTo>
                <a:cubicBezTo>
                  <a:pt x="1285022" y="832220"/>
                  <a:pt x="1284681" y="839633"/>
                  <a:pt x="1284281" y="845879"/>
                </a:cubicBezTo>
                <a:cubicBezTo>
                  <a:pt x="1283939" y="851125"/>
                  <a:pt x="1281844" y="856159"/>
                  <a:pt x="1283445" y="861438"/>
                </a:cubicBezTo>
                <a:cubicBezTo>
                  <a:pt x="1284175" y="863844"/>
                  <a:pt x="1286812" y="869755"/>
                  <a:pt x="1282433" y="870404"/>
                </a:cubicBezTo>
                <a:cubicBezTo>
                  <a:pt x="1280914" y="867000"/>
                  <a:pt x="1279855" y="864277"/>
                  <a:pt x="1277818" y="861138"/>
                </a:cubicBezTo>
                <a:cubicBezTo>
                  <a:pt x="1277100" y="861672"/>
                  <a:pt x="1276288" y="861873"/>
                  <a:pt x="1275381" y="861635"/>
                </a:cubicBezTo>
                <a:cubicBezTo>
                  <a:pt x="1276829" y="862014"/>
                  <a:pt x="1279902" y="870727"/>
                  <a:pt x="1275546" y="868840"/>
                </a:cubicBezTo>
                <a:cubicBezTo>
                  <a:pt x="1273592" y="867988"/>
                  <a:pt x="1273156" y="864783"/>
                  <a:pt x="1271108" y="864018"/>
                </a:cubicBezTo>
                <a:cubicBezTo>
                  <a:pt x="1266517" y="862304"/>
                  <a:pt x="1272003" y="869638"/>
                  <a:pt x="1273086" y="870707"/>
                </a:cubicBezTo>
                <a:cubicBezTo>
                  <a:pt x="1284293" y="881841"/>
                  <a:pt x="1289943" y="955559"/>
                  <a:pt x="1292757" y="1038002"/>
                </a:cubicBezTo>
                <a:cubicBezTo>
                  <a:pt x="1295005" y="1036445"/>
                  <a:pt x="1297383" y="1034940"/>
                  <a:pt x="1299796" y="1033548"/>
                </a:cubicBezTo>
                <a:cubicBezTo>
                  <a:pt x="1295747" y="914013"/>
                  <a:pt x="1290779" y="832495"/>
                  <a:pt x="1285635" y="774190"/>
                </a:cubicBezTo>
                <a:close/>
                <a:moveTo>
                  <a:pt x="1215722" y="709666"/>
                </a:moveTo>
                <a:cubicBezTo>
                  <a:pt x="1209800" y="706465"/>
                  <a:pt x="1207682" y="704286"/>
                  <a:pt x="1199806" y="703692"/>
                </a:cubicBezTo>
                <a:cubicBezTo>
                  <a:pt x="1198794" y="705310"/>
                  <a:pt x="1196651" y="705797"/>
                  <a:pt x="1195274" y="707213"/>
                </a:cubicBezTo>
                <a:lnTo>
                  <a:pt x="1195274" y="707212"/>
                </a:lnTo>
                <a:cubicBezTo>
                  <a:pt x="1191036" y="711587"/>
                  <a:pt x="1188894" y="716945"/>
                  <a:pt x="1186786" y="722610"/>
                </a:cubicBezTo>
                <a:cubicBezTo>
                  <a:pt x="1188611" y="719360"/>
                  <a:pt x="1190577" y="716194"/>
                  <a:pt x="1193249" y="713640"/>
                </a:cubicBezTo>
                <a:cubicBezTo>
                  <a:pt x="1201772" y="705499"/>
                  <a:pt x="1209188" y="707723"/>
                  <a:pt x="1206281" y="710310"/>
                </a:cubicBezTo>
                <a:cubicBezTo>
                  <a:pt x="1200242" y="715701"/>
                  <a:pt x="1200583" y="709176"/>
                  <a:pt x="1192272" y="720759"/>
                </a:cubicBezTo>
                <a:cubicBezTo>
                  <a:pt x="1198864" y="714822"/>
                  <a:pt x="1206952" y="710495"/>
                  <a:pt x="1215722" y="709666"/>
                </a:cubicBezTo>
                <a:close/>
                <a:moveTo>
                  <a:pt x="1642262" y="1103139"/>
                </a:moveTo>
                <a:cubicBezTo>
                  <a:pt x="1641721" y="1102891"/>
                  <a:pt x="1641167" y="1102631"/>
                  <a:pt x="1640626" y="1102359"/>
                </a:cubicBezTo>
                <a:cubicBezTo>
                  <a:pt x="1638283" y="1103979"/>
                  <a:pt x="1634493" y="1105373"/>
                  <a:pt x="1631750" y="1106733"/>
                </a:cubicBezTo>
                <a:cubicBezTo>
                  <a:pt x="1632868" y="1106981"/>
                  <a:pt x="1633857" y="1107218"/>
                  <a:pt x="1634717" y="1107454"/>
                </a:cubicBezTo>
                <a:cubicBezTo>
                  <a:pt x="1635658" y="1106839"/>
                  <a:pt x="1635764" y="1106698"/>
                  <a:pt x="1642262" y="1103139"/>
                </a:cubicBezTo>
                <a:close/>
                <a:moveTo>
                  <a:pt x="1592856" y="1056997"/>
                </a:moveTo>
                <a:cubicBezTo>
                  <a:pt x="1585028" y="1057993"/>
                  <a:pt x="1576493" y="1053527"/>
                  <a:pt x="1570148" y="1049401"/>
                </a:cubicBezTo>
                <a:cubicBezTo>
                  <a:pt x="1567594" y="1047746"/>
                  <a:pt x="1563674" y="1044599"/>
                  <a:pt x="1561143" y="1041939"/>
                </a:cubicBezTo>
                <a:cubicBezTo>
                  <a:pt x="1561260" y="1043635"/>
                  <a:pt x="1560036" y="1045479"/>
                  <a:pt x="1558116" y="1044894"/>
                </a:cubicBezTo>
                <a:cubicBezTo>
                  <a:pt x="1558023" y="1047201"/>
                  <a:pt x="1558164" y="1053993"/>
                  <a:pt x="1556340" y="1055395"/>
                </a:cubicBezTo>
                <a:cubicBezTo>
                  <a:pt x="1556116" y="1056942"/>
                  <a:pt x="1555057" y="1057823"/>
                  <a:pt x="1553126" y="1057304"/>
                </a:cubicBezTo>
                <a:cubicBezTo>
                  <a:pt x="1553409" y="1060405"/>
                  <a:pt x="1557281" y="1070830"/>
                  <a:pt x="1554233" y="1070476"/>
                </a:cubicBezTo>
                <a:cubicBezTo>
                  <a:pt x="1552832" y="1070310"/>
                  <a:pt x="1548123" y="1068265"/>
                  <a:pt x="1548712" y="1071209"/>
                </a:cubicBezTo>
                <a:cubicBezTo>
                  <a:pt x="1551572" y="1085643"/>
                  <a:pt x="1553585" y="1079791"/>
                  <a:pt x="1550948" y="1084827"/>
                </a:cubicBezTo>
                <a:cubicBezTo>
                  <a:pt x="1549853" y="1084898"/>
                  <a:pt x="1548759" y="1084981"/>
                  <a:pt x="1547676" y="1085052"/>
                </a:cubicBezTo>
                <a:cubicBezTo>
                  <a:pt x="1546098" y="1086435"/>
                  <a:pt x="1546899" y="1085679"/>
                  <a:pt x="1546510" y="1085962"/>
                </a:cubicBezTo>
                <a:cubicBezTo>
                  <a:pt x="1547558" y="1090454"/>
                  <a:pt x="1550313" y="1096377"/>
                  <a:pt x="1550466" y="1097027"/>
                </a:cubicBezTo>
                <a:cubicBezTo>
                  <a:pt x="1551878" y="1098387"/>
                  <a:pt x="1551454" y="1101508"/>
                  <a:pt x="1548865" y="1101815"/>
                </a:cubicBezTo>
                <a:cubicBezTo>
                  <a:pt x="1547734" y="1101945"/>
                  <a:pt x="1546275" y="1101969"/>
                  <a:pt x="1545015" y="1102229"/>
                </a:cubicBezTo>
                <a:cubicBezTo>
                  <a:pt x="1545168" y="1103789"/>
                  <a:pt x="1546228" y="1105645"/>
                  <a:pt x="1547275" y="1107100"/>
                </a:cubicBezTo>
                <a:cubicBezTo>
                  <a:pt x="1548829" y="1107123"/>
                  <a:pt x="1550112" y="1108955"/>
                  <a:pt x="1548723" y="1110303"/>
                </a:cubicBezTo>
                <a:cubicBezTo>
                  <a:pt x="1548005" y="1110871"/>
                  <a:pt x="1547428" y="1111544"/>
                  <a:pt x="1546958" y="1112301"/>
                </a:cubicBezTo>
                <a:cubicBezTo>
                  <a:pt x="1556128" y="1115729"/>
                  <a:pt x="1580425" y="1108081"/>
                  <a:pt x="1584616" y="1104215"/>
                </a:cubicBezTo>
                <a:cubicBezTo>
                  <a:pt x="1575116" y="1109417"/>
                  <a:pt x="1568759" y="1106544"/>
                  <a:pt x="1570972" y="1104711"/>
                </a:cubicBezTo>
                <a:cubicBezTo>
                  <a:pt x="1572173" y="1103718"/>
                  <a:pt x="1581225" y="1101047"/>
                  <a:pt x="1586134" y="1097477"/>
                </a:cubicBezTo>
                <a:cubicBezTo>
                  <a:pt x="1587311" y="1096614"/>
                  <a:pt x="1588241" y="1095467"/>
                  <a:pt x="1589089" y="1094237"/>
                </a:cubicBezTo>
                <a:cubicBezTo>
                  <a:pt x="1582720" y="1098493"/>
                  <a:pt x="1575022" y="1100278"/>
                  <a:pt x="1567346" y="1102524"/>
                </a:cubicBezTo>
                <a:cubicBezTo>
                  <a:pt x="1565275" y="1103127"/>
                  <a:pt x="1564309" y="1100018"/>
                  <a:pt x="1566098" y="1099025"/>
                </a:cubicBezTo>
                <a:cubicBezTo>
                  <a:pt x="1568265" y="1097843"/>
                  <a:pt x="1570631" y="1097122"/>
                  <a:pt x="1573020" y="1096484"/>
                </a:cubicBezTo>
                <a:cubicBezTo>
                  <a:pt x="1576246" y="1094568"/>
                  <a:pt x="1579624" y="1092913"/>
                  <a:pt x="1582862" y="1090951"/>
                </a:cubicBezTo>
                <a:cubicBezTo>
                  <a:pt x="1583238" y="1090715"/>
                  <a:pt x="1583580" y="1090443"/>
                  <a:pt x="1583933" y="1090194"/>
                </a:cubicBezTo>
                <a:cubicBezTo>
                  <a:pt x="1581319" y="1091365"/>
                  <a:pt x="1578588" y="1092322"/>
                  <a:pt x="1575669" y="1092890"/>
                </a:cubicBezTo>
                <a:cubicBezTo>
                  <a:pt x="1568688" y="1094237"/>
                  <a:pt x="1557128" y="1096271"/>
                  <a:pt x="1552561" y="1089154"/>
                </a:cubicBezTo>
                <a:cubicBezTo>
                  <a:pt x="1552290" y="1088729"/>
                  <a:pt x="1552537" y="1087972"/>
                  <a:pt x="1553150" y="1088114"/>
                </a:cubicBezTo>
                <a:cubicBezTo>
                  <a:pt x="1558117" y="1089249"/>
                  <a:pt x="1563391" y="1089792"/>
                  <a:pt x="1568535" y="1089473"/>
                </a:cubicBezTo>
                <a:cubicBezTo>
                  <a:pt x="1571066" y="1088740"/>
                  <a:pt x="1573585" y="1088007"/>
                  <a:pt x="1576034" y="1087014"/>
                </a:cubicBezTo>
                <a:cubicBezTo>
                  <a:pt x="1579836" y="1085466"/>
                  <a:pt x="1585193" y="1082629"/>
                  <a:pt x="1588300" y="1079638"/>
                </a:cubicBezTo>
                <a:cubicBezTo>
                  <a:pt x="1583733" y="1081860"/>
                  <a:pt x="1572926" y="1085820"/>
                  <a:pt x="1570313" y="1081435"/>
                </a:cubicBezTo>
                <a:cubicBezTo>
                  <a:pt x="1570078" y="1081033"/>
                  <a:pt x="1570042" y="1080512"/>
                  <a:pt x="1570454" y="1080217"/>
                </a:cubicBezTo>
                <a:cubicBezTo>
                  <a:pt x="1571820" y="1079212"/>
                  <a:pt x="1572797" y="1079259"/>
                  <a:pt x="1574468" y="1079082"/>
                </a:cubicBezTo>
                <a:cubicBezTo>
                  <a:pt x="1578223" y="1078656"/>
                  <a:pt x="1582944" y="1077214"/>
                  <a:pt x="1587264" y="1074649"/>
                </a:cubicBezTo>
                <a:cubicBezTo>
                  <a:pt x="1577188" y="1076930"/>
                  <a:pt x="1567888" y="1074046"/>
                  <a:pt x="1558623" y="1068880"/>
                </a:cubicBezTo>
                <a:cubicBezTo>
                  <a:pt x="1557364" y="1068171"/>
                  <a:pt x="1558506" y="1066137"/>
                  <a:pt x="1559812" y="1066657"/>
                </a:cubicBezTo>
                <a:cubicBezTo>
                  <a:pt x="1570395" y="1070937"/>
                  <a:pt x="1572396" y="1071930"/>
                  <a:pt x="1585475" y="1070440"/>
                </a:cubicBezTo>
                <a:cubicBezTo>
                  <a:pt x="1589065" y="1068525"/>
                  <a:pt x="1586334" y="1070050"/>
                  <a:pt x="1589689" y="1068147"/>
                </a:cubicBezTo>
                <a:cubicBezTo>
                  <a:pt x="1585569" y="1068809"/>
                  <a:pt x="1578424" y="1069778"/>
                  <a:pt x="1575175" y="1067166"/>
                </a:cubicBezTo>
                <a:cubicBezTo>
                  <a:pt x="1574445" y="1066586"/>
                  <a:pt x="1574833" y="1065605"/>
                  <a:pt x="1575528" y="1065251"/>
                </a:cubicBezTo>
                <a:cubicBezTo>
                  <a:pt x="1577788" y="1064116"/>
                  <a:pt x="1580578" y="1064553"/>
                  <a:pt x="1583062" y="1064352"/>
                </a:cubicBezTo>
                <a:cubicBezTo>
                  <a:pt x="1586405" y="1064092"/>
                  <a:pt x="1589583" y="1063207"/>
                  <a:pt x="1592797" y="1062450"/>
                </a:cubicBezTo>
                <a:cubicBezTo>
                  <a:pt x="1592797" y="1062321"/>
                  <a:pt x="1592797" y="1062194"/>
                  <a:pt x="1592797" y="1062063"/>
                </a:cubicBezTo>
                <a:cubicBezTo>
                  <a:pt x="1588418" y="1062994"/>
                  <a:pt x="1577776" y="1061627"/>
                  <a:pt x="1575810" y="1057728"/>
                </a:cubicBezTo>
                <a:cubicBezTo>
                  <a:pt x="1575598" y="1057331"/>
                  <a:pt x="1575787" y="1056811"/>
                  <a:pt x="1576187" y="1056624"/>
                </a:cubicBezTo>
                <a:cubicBezTo>
                  <a:pt x="1578918" y="1055358"/>
                  <a:pt x="1582132" y="1057410"/>
                  <a:pt x="1584991" y="1057796"/>
                </a:cubicBezTo>
                <a:cubicBezTo>
                  <a:pt x="1587594" y="1058149"/>
                  <a:pt x="1590243" y="1058067"/>
                  <a:pt x="1592844" y="1057747"/>
                </a:cubicBezTo>
                <a:cubicBezTo>
                  <a:pt x="1592856" y="1057498"/>
                  <a:pt x="1592856" y="1057247"/>
                  <a:pt x="1592856" y="1056997"/>
                </a:cubicBezTo>
                <a:close/>
                <a:moveTo>
                  <a:pt x="1994052" y="1426073"/>
                </a:moveTo>
                <a:cubicBezTo>
                  <a:pt x="1993028" y="1426711"/>
                  <a:pt x="1991956" y="1427291"/>
                  <a:pt x="1990873" y="1427811"/>
                </a:cubicBezTo>
                <a:cubicBezTo>
                  <a:pt x="1991721" y="1428768"/>
                  <a:pt x="1992439" y="1430080"/>
                  <a:pt x="1993016" y="1431736"/>
                </a:cubicBezTo>
                <a:cubicBezTo>
                  <a:pt x="1993652" y="1433580"/>
                  <a:pt x="1994345" y="1435412"/>
                  <a:pt x="1995053" y="1437244"/>
                </a:cubicBezTo>
                <a:cubicBezTo>
                  <a:pt x="1995606" y="1435270"/>
                  <a:pt x="1996477" y="1433533"/>
                  <a:pt x="1997560" y="1432043"/>
                </a:cubicBezTo>
                <a:cubicBezTo>
                  <a:pt x="1996630" y="1429962"/>
                  <a:pt x="1995488" y="1427965"/>
                  <a:pt x="1994052" y="1426073"/>
                </a:cubicBezTo>
                <a:close/>
                <a:moveTo>
                  <a:pt x="2092040" y="1515197"/>
                </a:moveTo>
                <a:cubicBezTo>
                  <a:pt x="2095713" y="1520729"/>
                  <a:pt x="2088638" y="1524394"/>
                  <a:pt x="2083941" y="1522668"/>
                </a:cubicBezTo>
                <a:cubicBezTo>
                  <a:pt x="2081552" y="1521793"/>
                  <a:pt x="2077867" y="1518683"/>
                  <a:pt x="2076702" y="1515775"/>
                </a:cubicBezTo>
                <a:cubicBezTo>
                  <a:pt x="2076125" y="1514334"/>
                  <a:pt x="2076172" y="1512938"/>
                  <a:pt x="2077314" y="1511898"/>
                </a:cubicBezTo>
                <a:cubicBezTo>
                  <a:pt x="2077867" y="1511390"/>
                  <a:pt x="2078656" y="1510952"/>
                  <a:pt x="2079798" y="1510645"/>
                </a:cubicBezTo>
                <a:cubicBezTo>
                  <a:pt x="2084306" y="1509427"/>
                  <a:pt x="2089439" y="1511283"/>
                  <a:pt x="2092040" y="1515197"/>
                </a:cubicBezTo>
                <a:close/>
                <a:moveTo>
                  <a:pt x="1649384" y="1105645"/>
                </a:moveTo>
                <a:cubicBezTo>
                  <a:pt x="1648195" y="1105433"/>
                  <a:pt x="1646995" y="1105066"/>
                  <a:pt x="1645817" y="1104641"/>
                </a:cubicBezTo>
                <a:cubicBezTo>
                  <a:pt x="1644417" y="1105799"/>
                  <a:pt x="1642192" y="1106367"/>
                  <a:pt x="1640532" y="1107111"/>
                </a:cubicBezTo>
                <a:cubicBezTo>
                  <a:pt x="1641662" y="1107702"/>
                  <a:pt x="1642851" y="1108104"/>
                  <a:pt x="1644016" y="1108565"/>
                </a:cubicBezTo>
                <a:cubicBezTo>
                  <a:pt x="1646147" y="1107371"/>
                  <a:pt x="1647371" y="1107076"/>
                  <a:pt x="1649384" y="1105645"/>
                </a:cubicBezTo>
                <a:close/>
                <a:moveTo>
                  <a:pt x="2132453" y="1550674"/>
                </a:moveTo>
                <a:cubicBezTo>
                  <a:pt x="2131135" y="1551253"/>
                  <a:pt x="2129628" y="1551371"/>
                  <a:pt x="2128110" y="1551159"/>
                </a:cubicBezTo>
                <a:cubicBezTo>
                  <a:pt x="2128086" y="1551277"/>
                  <a:pt x="2128063" y="1551395"/>
                  <a:pt x="2128051" y="1551513"/>
                </a:cubicBezTo>
                <a:cubicBezTo>
                  <a:pt x="2128004" y="1551903"/>
                  <a:pt x="2128003" y="1552282"/>
                  <a:pt x="2127968" y="1552672"/>
                </a:cubicBezTo>
                <a:cubicBezTo>
                  <a:pt x="2128628" y="1552116"/>
                  <a:pt x="2129746" y="1552081"/>
                  <a:pt x="2130028" y="1553133"/>
                </a:cubicBezTo>
                <a:cubicBezTo>
                  <a:pt x="2131323" y="1557992"/>
                  <a:pt x="2131959" y="1563181"/>
                  <a:pt x="2132877" y="1568194"/>
                </a:cubicBezTo>
                <a:cubicBezTo>
                  <a:pt x="2132901" y="1568300"/>
                  <a:pt x="2132959" y="1568383"/>
                  <a:pt x="2132983" y="1568489"/>
                </a:cubicBezTo>
                <a:cubicBezTo>
                  <a:pt x="2132995" y="1568584"/>
                  <a:pt x="2132971" y="1568678"/>
                  <a:pt x="2132983" y="1568761"/>
                </a:cubicBezTo>
                <a:cubicBezTo>
                  <a:pt x="2133019" y="1568974"/>
                  <a:pt x="2133054" y="1569187"/>
                  <a:pt x="2133101" y="1569399"/>
                </a:cubicBezTo>
                <a:cubicBezTo>
                  <a:pt x="2133748" y="1572733"/>
                  <a:pt x="2134678" y="1576493"/>
                  <a:pt x="2133313" y="1579720"/>
                </a:cubicBezTo>
                <a:cubicBezTo>
                  <a:pt x="2132806" y="1580914"/>
                  <a:pt x="2131064" y="1580453"/>
                  <a:pt x="2130758" y="1579389"/>
                </a:cubicBezTo>
                <a:cubicBezTo>
                  <a:pt x="2130123" y="1577155"/>
                  <a:pt x="2130252" y="1574767"/>
                  <a:pt x="2130005" y="1572438"/>
                </a:cubicBezTo>
                <a:cubicBezTo>
                  <a:pt x="2128439" y="1573194"/>
                  <a:pt x="2126685" y="1573537"/>
                  <a:pt x="2124943" y="1573549"/>
                </a:cubicBezTo>
                <a:cubicBezTo>
                  <a:pt x="2124672" y="1576043"/>
                  <a:pt x="2125249" y="1578467"/>
                  <a:pt x="2124931" y="1580985"/>
                </a:cubicBezTo>
                <a:cubicBezTo>
                  <a:pt x="2124802" y="1582084"/>
                  <a:pt x="2123295" y="1582451"/>
                  <a:pt x="2122942" y="1581268"/>
                </a:cubicBezTo>
                <a:cubicBezTo>
                  <a:pt x="2122565" y="1579956"/>
                  <a:pt x="2122294" y="1578668"/>
                  <a:pt x="2122271" y="1577308"/>
                </a:cubicBezTo>
                <a:cubicBezTo>
                  <a:pt x="2122247" y="1575842"/>
                  <a:pt x="2121741" y="1574530"/>
                  <a:pt x="2121529" y="1573135"/>
                </a:cubicBezTo>
                <a:cubicBezTo>
                  <a:pt x="2117185" y="1572036"/>
                  <a:pt x="2114184" y="1568879"/>
                  <a:pt x="2117232" y="1565356"/>
                </a:cubicBezTo>
                <a:cubicBezTo>
                  <a:pt x="2118751" y="1563607"/>
                  <a:pt x="2121011" y="1562626"/>
                  <a:pt x="2123353" y="1562389"/>
                </a:cubicBezTo>
                <a:cubicBezTo>
                  <a:pt x="2123201" y="1560131"/>
                  <a:pt x="2123413" y="1557814"/>
                  <a:pt x="2123683" y="1555604"/>
                </a:cubicBezTo>
                <a:cubicBezTo>
                  <a:pt x="2123895" y="1553866"/>
                  <a:pt x="2124048" y="1551868"/>
                  <a:pt x="2124448" y="1549965"/>
                </a:cubicBezTo>
                <a:cubicBezTo>
                  <a:pt x="2121694" y="1548617"/>
                  <a:pt x="2119540" y="1546323"/>
                  <a:pt x="2119292" y="1543936"/>
                </a:cubicBezTo>
                <a:cubicBezTo>
                  <a:pt x="2109804" y="1553889"/>
                  <a:pt x="2107168" y="1560781"/>
                  <a:pt x="2098621" y="1563607"/>
                </a:cubicBezTo>
                <a:cubicBezTo>
                  <a:pt x="2098068" y="1563784"/>
                  <a:pt x="2097479" y="1563902"/>
                  <a:pt x="2096914" y="1564044"/>
                </a:cubicBezTo>
                <a:cubicBezTo>
                  <a:pt x="2097574" y="1564564"/>
                  <a:pt x="2097844" y="1565628"/>
                  <a:pt x="2097150" y="1566361"/>
                </a:cubicBezTo>
                <a:cubicBezTo>
                  <a:pt x="2095584" y="1568040"/>
                  <a:pt x="2093712" y="1569459"/>
                  <a:pt x="2092052" y="1571043"/>
                </a:cubicBezTo>
                <a:cubicBezTo>
                  <a:pt x="2090310" y="1572710"/>
                  <a:pt x="2088815" y="1574707"/>
                  <a:pt x="2086814" y="1576043"/>
                </a:cubicBezTo>
                <a:cubicBezTo>
                  <a:pt x="2085825" y="1576682"/>
                  <a:pt x="2084412" y="1575464"/>
                  <a:pt x="2084872" y="1574388"/>
                </a:cubicBezTo>
                <a:cubicBezTo>
                  <a:pt x="2086461" y="1570700"/>
                  <a:pt x="2090616" y="1566893"/>
                  <a:pt x="2094265" y="1564635"/>
                </a:cubicBezTo>
                <a:cubicBezTo>
                  <a:pt x="2090828" y="1565203"/>
                  <a:pt x="2087332" y="1565167"/>
                  <a:pt x="2084165" y="1564340"/>
                </a:cubicBezTo>
                <a:cubicBezTo>
                  <a:pt x="2076149" y="1581221"/>
                  <a:pt x="2077914" y="1593752"/>
                  <a:pt x="2088521" y="1608009"/>
                </a:cubicBezTo>
                <a:cubicBezTo>
                  <a:pt x="2094230" y="1615658"/>
                  <a:pt x="2095596" y="1610232"/>
                  <a:pt x="2102670" y="1612277"/>
                </a:cubicBezTo>
                <a:cubicBezTo>
                  <a:pt x="2108251" y="1613908"/>
                  <a:pt x="2119516" y="1606685"/>
                  <a:pt x="2124319" y="1603422"/>
                </a:cubicBezTo>
                <a:cubicBezTo>
                  <a:pt x="2131076" y="1598836"/>
                  <a:pt x="2132583" y="1593220"/>
                  <a:pt x="2134973" y="1586056"/>
                </a:cubicBezTo>
                <a:lnTo>
                  <a:pt x="2134973" y="1586044"/>
                </a:lnTo>
                <a:cubicBezTo>
                  <a:pt x="2136503" y="1581469"/>
                  <a:pt x="2140163" y="1573608"/>
                  <a:pt x="2138492" y="1568938"/>
                </a:cubicBezTo>
                <a:cubicBezTo>
                  <a:pt x="2138198" y="1568241"/>
                  <a:pt x="2137162" y="1565463"/>
                  <a:pt x="2135985" y="1562058"/>
                </a:cubicBezTo>
                <a:cubicBezTo>
                  <a:pt x="2135903" y="1561904"/>
                  <a:pt x="2135797" y="1561786"/>
                  <a:pt x="2135714" y="1561633"/>
                </a:cubicBezTo>
                <a:cubicBezTo>
                  <a:pt x="2134761" y="1559883"/>
                  <a:pt x="2134325" y="1558252"/>
                  <a:pt x="2134255" y="1556821"/>
                </a:cubicBezTo>
                <a:cubicBezTo>
                  <a:pt x="2133548" y="1554634"/>
                  <a:pt x="2132924" y="1552494"/>
                  <a:pt x="2132453" y="1550674"/>
                </a:cubicBezTo>
                <a:close/>
                <a:moveTo>
                  <a:pt x="1257181" y="742923"/>
                </a:moveTo>
                <a:cubicBezTo>
                  <a:pt x="1259583" y="744468"/>
                  <a:pt x="1263115" y="748257"/>
                  <a:pt x="1260643" y="751111"/>
                </a:cubicBezTo>
                <a:cubicBezTo>
                  <a:pt x="1258335" y="753776"/>
                  <a:pt x="1255098" y="746304"/>
                  <a:pt x="1254404" y="745549"/>
                </a:cubicBezTo>
                <a:cubicBezTo>
                  <a:pt x="1252802" y="743790"/>
                  <a:pt x="1255521" y="741850"/>
                  <a:pt x="1257181" y="742923"/>
                </a:cubicBezTo>
                <a:close/>
                <a:moveTo>
                  <a:pt x="2011720" y="1438179"/>
                </a:moveTo>
                <a:cubicBezTo>
                  <a:pt x="2012638" y="1439137"/>
                  <a:pt x="2013533" y="1440141"/>
                  <a:pt x="2014439" y="1441110"/>
                </a:cubicBezTo>
                <a:cubicBezTo>
                  <a:pt x="2015393" y="1442128"/>
                  <a:pt x="2016358" y="1443097"/>
                  <a:pt x="2017429" y="1443901"/>
                </a:cubicBezTo>
                <a:cubicBezTo>
                  <a:pt x="2018913" y="1445036"/>
                  <a:pt x="2017076" y="1446927"/>
                  <a:pt x="2015629" y="1446324"/>
                </a:cubicBezTo>
                <a:cubicBezTo>
                  <a:pt x="2014204" y="1445732"/>
                  <a:pt x="2012921" y="1444256"/>
                  <a:pt x="2011779" y="1442883"/>
                </a:cubicBezTo>
                <a:cubicBezTo>
                  <a:pt x="2011320" y="1442328"/>
                  <a:pt x="2010884" y="1441797"/>
                  <a:pt x="2010472" y="1441347"/>
                </a:cubicBezTo>
                <a:cubicBezTo>
                  <a:pt x="2010119" y="1440969"/>
                  <a:pt x="2009648" y="1440425"/>
                  <a:pt x="2009165" y="1439810"/>
                </a:cubicBezTo>
                <a:lnTo>
                  <a:pt x="2009165" y="1439823"/>
                </a:lnTo>
                <a:cubicBezTo>
                  <a:pt x="2007129" y="1437327"/>
                  <a:pt x="2004492" y="1433652"/>
                  <a:pt x="2006328" y="1434302"/>
                </a:cubicBezTo>
                <a:cubicBezTo>
                  <a:pt x="2008436" y="1435058"/>
                  <a:pt x="2010131" y="1436536"/>
                  <a:pt x="2011720" y="1438179"/>
                </a:cubicBezTo>
                <a:close/>
                <a:moveTo>
                  <a:pt x="1748174" y="1193409"/>
                </a:moveTo>
                <a:cubicBezTo>
                  <a:pt x="1749386" y="1194757"/>
                  <a:pt x="1750599" y="1196046"/>
                  <a:pt x="1751906" y="1196980"/>
                </a:cubicBezTo>
                <a:cubicBezTo>
                  <a:pt x="1753801" y="1198327"/>
                  <a:pt x="1752011" y="1201495"/>
                  <a:pt x="1750057" y="1200148"/>
                </a:cubicBezTo>
                <a:cubicBezTo>
                  <a:pt x="1747632" y="1198469"/>
                  <a:pt x="1745655" y="1196329"/>
                  <a:pt x="1743830" y="1194024"/>
                </a:cubicBezTo>
                <a:cubicBezTo>
                  <a:pt x="1743783" y="1193941"/>
                  <a:pt x="1743712" y="1193882"/>
                  <a:pt x="1743653" y="1193811"/>
                </a:cubicBezTo>
                <a:cubicBezTo>
                  <a:pt x="1742170" y="1191908"/>
                  <a:pt x="1740440" y="1190028"/>
                  <a:pt x="1739592" y="1187747"/>
                </a:cubicBezTo>
                <a:cubicBezTo>
                  <a:pt x="1739474" y="1187428"/>
                  <a:pt x="1739757" y="1187038"/>
                  <a:pt x="1740110" y="1187120"/>
                </a:cubicBezTo>
                <a:cubicBezTo>
                  <a:pt x="1743312" y="1187865"/>
                  <a:pt x="1745749" y="1190750"/>
                  <a:pt x="1748174" y="1193409"/>
                </a:cubicBezTo>
                <a:close/>
                <a:moveTo>
                  <a:pt x="2115819" y="1532657"/>
                </a:moveTo>
                <a:cubicBezTo>
                  <a:pt x="2116066" y="1533012"/>
                  <a:pt x="2116254" y="1533366"/>
                  <a:pt x="2116337" y="1533768"/>
                </a:cubicBezTo>
                <a:cubicBezTo>
                  <a:pt x="2116431" y="1534241"/>
                  <a:pt x="2116149" y="1534608"/>
                  <a:pt x="2115725" y="1534750"/>
                </a:cubicBezTo>
                <a:cubicBezTo>
                  <a:pt x="2114524" y="1535151"/>
                  <a:pt x="2113594" y="1534702"/>
                  <a:pt x="2112629" y="1534123"/>
                </a:cubicBezTo>
                <a:cubicBezTo>
                  <a:pt x="2112205" y="1533875"/>
                  <a:pt x="2111769" y="1533603"/>
                  <a:pt x="2111287" y="1533355"/>
                </a:cubicBezTo>
                <a:cubicBezTo>
                  <a:pt x="2110204" y="1532811"/>
                  <a:pt x="2109427" y="1532338"/>
                  <a:pt x="2108803" y="1531912"/>
                </a:cubicBezTo>
                <a:cubicBezTo>
                  <a:pt x="2105106" y="1529383"/>
                  <a:pt x="2108697" y="1528945"/>
                  <a:pt x="2112111" y="1530151"/>
                </a:cubicBezTo>
                <a:cubicBezTo>
                  <a:pt x="2113617" y="1530683"/>
                  <a:pt x="2115065" y="1531534"/>
                  <a:pt x="2115819" y="1532657"/>
                </a:cubicBezTo>
                <a:close/>
                <a:moveTo>
                  <a:pt x="1707761" y="1155911"/>
                </a:moveTo>
                <a:cubicBezTo>
                  <a:pt x="1707831" y="1156727"/>
                  <a:pt x="1707689" y="1157472"/>
                  <a:pt x="1707160" y="1158252"/>
                </a:cubicBezTo>
                <a:cubicBezTo>
                  <a:pt x="1706996" y="1158252"/>
                  <a:pt x="1706819" y="1158240"/>
                  <a:pt x="1706654" y="1158240"/>
                </a:cubicBezTo>
                <a:cubicBezTo>
                  <a:pt x="1705642" y="1157342"/>
                  <a:pt x="1704535" y="1156384"/>
                  <a:pt x="1703417" y="1155439"/>
                </a:cubicBezTo>
                <a:cubicBezTo>
                  <a:pt x="1703464" y="1155356"/>
                  <a:pt x="1703476" y="1155238"/>
                  <a:pt x="1703511" y="1155143"/>
                </a:cubicBezTo>
                <a:cubicBezTo>
                  <a:pt x="1704936" y="1155368"/>
                  <a:pt x="1706348" y="1155616"/>
                  <a:pt x="1707761" y="1155911"/>
                </a:cubicBezTo>
                <a:close/>
                <a:moveTo>
                  <a:pt x="2152912" y="1566550"/>
                </a:moveTo>
                <a:cubicBezTo>
                  <a:pt x="2154572" y="1568714"/>
                  <a:pt x="2155208" y="1572307"/>
                  <a:pt x="2155667" y="1574967"/>
                </a:cubicBezTo>
                <a:cubicBezTo>
                  <a:pt x="2155879" y="1576256"/>
                  <a:pt x="2154278" y="1576717"/>
                  <a:pt x="2153524" y="1575878"/>
                </a:cubicBezTo>
                <a:cubicBezTo>
                  <a:pt x="2151629" y="1573797"/>
                  <a:pt x="2149675" y="1570168"/>
                  <a:pt x="2150323" y="1567307"/>
                </a:cubicBezTo>
                <a:cubicBezTo>
                  <a:pt x="2150581" y="1566136"/>
                  <a:pt x="2152076" y="1565451"/>
                  <a:pt x="2152912" y="1566550"/>
                </a:cubicBezTo>
                <a:close/>
                <a:moveTo>
                  <a:pt x="1568888" y="1026667"/>
                </a:moveTo>
                <a:cubicBezTo>
                  <a:pt x="1570348" y="1027343"/>
                  <a:pt x="1571336" y="1027806"/>
                  <a:pt x="1571336" y="1029491"/>
                </a:cubicBezTo>
                <a:cubicBezTo>
                  <a:pt x="1571324" y="1029902"/>
                  <a:pt x="1571089" y="1030316"/>
                  <a:pt x="1570677" y="1030427"/>
                </a:cubicBezTo>
                <a:lnTo>
                  <a:pt x="1570677" y="1030428"/>
                </a:lnTo>
                <a:cubicBezTo>
                  <a:pt x="1569041" y="1030872"/>
                  <a:pt x="1568346" y="1030103"/>
                  <a:pt x="1567334" y="1028883"/>
                </a:cubicBezTo>
                <a:cubicBezTo>
                  <a:pt x="1566369" y="1027731"/>
                  <a:pt x="1567416" y="1025981"/>
                  <a:pt x="1568888" y="1026667"/>
                </a:cubicBezTo>
                <a:close/>
                <a:moveTo>
                  <a:pt x="1658060" y="1106402"/>
                </a:moveTo>
                <a:cubicBezTo>
                  <a:pt x="1656565" y="1106367"/>
                  <a:pt x="1655082" y="1106284"/>
                  <a:pt x="1653610" y="1106142"/>
                </a:cubicBezTo>
                <a:cubicBezTo>
                  <a:pt x="1652492" y="1107631"/>
                  <a:pt x="1649773" y="1109097"/>
                  <a:pt x="1648101" y="1109854"/>
                </a:cubicBezTo>
                <a:cubicBezTo>
                  <a:pt x="1649290" y="1110149"/>
                  <a:pt x="1650455" y="1110504"/>
                  <a:pt x="1651680" y="1110658"/>
                </a:cubicBezTo>
                <a:cubicBezTo>
                  <a:pt x="1652304" y="1109677"/>
                  <a:pt x="1652975" y="1109547"/>
                  <a:pt x="1654117" y="1109688"/>
                </a:cubicBezTo>
                <a:cubicBezTo>
                  <a:pt x="1654117" y="1109688"/>
                  <a:pt x="1658025" y="1106437"/>
                  <a:pt x="1658060" y="1106402"/>
                </a:cubicBezTo>
                <a:close/>
                <a:moveTo>
                  <a:pt x="1710421" y="1154410"/>
                </a:moveTo>
                <a:cubicBezTo>
                  <a:pt x="1710292" y="1154363"/>
                  <a:pt x="1710162" y="1154339"/>
                  <a:pt x="1710033" y="1154304"/>
                </a:cubicBezTo>
                <a:cubicBezTo>
                  <a:pt x="1706960" y="1153382"/>
                  <a:pt x="1703794" y="1152826"/>
                  <a:pt x="1700568" y="1152885"/>
                </a:cubicBezTo>
                <a:cubicBezTo>
                  <a:pt x="1700039" y="1152897"/>
                  <a:pt x="1699532" y="1152920"/>
                  <a:pt x="1699014" y="1152956"/>
                </a:cubicBezTo>
                <a:cubicBezTo>
                  <a:pt x="1699426" y="1153180"/>
                  <a:pt x="1699827" y="1153417"/>
                  <a:pt x="1700215" y="1153653"/>
                </a:cubicBezTo>
                <a:cubicBezTo>
                  <a:pt x="1701475" y="1154434"/>
                  <a:pt x="1702546" y="1155178"/>
                  <a:pt x="1703017" y="1155498"/>
                </a:cubicBezTo>
                <a:cubicBezTo>
                  <a:pt x="1703099" y="1155545"/>
                  <a:pt x="1703170" y="1155616"/>
                  <a:pt x="1703240" y="1155663"/>
                </a:cubicBezTo>
                <a:cubicBezTo>
                  <a:pt x="1704535" y="1156538"/>
                  <a:pt x="1705712" y="1157543"/>
                  <a:pt x="1706913" y="1158536"/>
                </a:cubicBezTo>
                <a:cubicBezTo>
                  <a:pt x="1707796" y="1159281"/>
                  <a:pt x="1708679" y="1160013"/>
                  <a:pt x="1709503" y="1160817"/>
                </a:cubicBezTo>
                <a:cubicBezTo>
                  <a:pt x="1709856" y="1160368"/>
                  <a:pt x="1710233" y="1159931"/>
                  <a:pt x="1710621" y="1159564"/>
                </a:cubicBezTo>
                <a:cubicBezTo>
                  <a:pt x="1710539" y="1159198"/>
                  <a:pt x="1710504" y="1158784"/>
                  <a:pt x="1710468" y="1158370"/>
                </a:cubicBezTo>
                <a:cubicBezTo>
                  <a:pt x="1710421" y="1157815"/>
                  <a:pt x="1710421" y="1157212"/>
                  <a:pt x="1710468" y="1156573"/>
                </a:cubicBezTo>
                <a:cubicBezTo>
                  <a:pt x="1710492" y="1156266"/>
                  <a:pt x="1710480" y="1155970"/>
                  <a:pt x="1710527" y="1155651"/>
                </a:cubicBezTo>
                <a:cubicBezTo>
                  <a:pt x="1710468" y="1155238"/>
                  <a:pt x="1710457" y="1154824"/>
                  <a:pt x="1710421" y="1154410"/>
                </a:cubicBezTo>
                <a:close/>
                <a:moveTo>
                  <a:pt x="1664346" y="1111804"/>
                </a:moveTo>
                <a:cubicBezTo>
                  <a:pt x="1658755" y="1113613"/>
                  <a:pt x="1653928" y="1114855"/>
                  <a:pt x="1652139" y="1114464"/>
                </a:cubicBezTo>
                <a:cubicBezTo>
                  <a:pt x="1651586" y="1114346"/>
                  <a:pt x="1648501" y="1113720"/>
                  <a:pt x="1645664" y="1113010"/>
                </a:cubicBezTo>
                <a:cubicBezTo>
                  <a:pt x="1650550" y="1115375"/>
                  <a:pt x="1655305" y="1118035"/>
                  <a:pt x="1659861" y="1120978"/>
                </a:cubicBezTo>
                <a:cubicBezTo>
                  <a:pt x="1660803" y="1117644"/>
                  <a:pt x="1662027" y="1114441"/>
                  <a:pt x="1664334" y="1111816"/>
                </a:cubicBezTo>
                <a:cubicBezTo>
                  <a:pt x="1664334" y="1111816"/>
                  <a:pt x="1664346" y="1111816"/>
                  <a:pt x="1664346" y="1111804"/>
                </a:cubicBezTo>
                <a:close/>
                <a:moveTo>
                  <a:pt x="2102823" y="1516249"/>
                </a:moveTo>
                <a:cubicBezTo>
                  <a:pt x="2105590" y="1517809"/>
                  <a:pt x="2097879" y="1521131"/>
                  <a:pt x="2096655" y="1517608"/>
                </a:cubicBezTo>
                <a:cubicBezTo>
                  <a:pt x="2096055" y="1515882"/>
                  <a:pt x="2101929" y="1515740"/>
                  <a:pt x="2102823" y="1516249"/>
                </a:cubicBezTo>
                <a:close/>
                <a:moveTo>
                  <a:pt x="1672375" y="1118472"/>
                </a:moveTo>
                <a:cubicBezTo>
                  <a:pt x="1674046" y="1120352"/>
                  <a:pt x="1674199" y="1125175"/>
                  <a:pt x="1672551" y="1127114"/>
                </a:cubicBezTo>
                <a:cubicBezTo>
                  <a:pt x="1672387" y="1127303"/>
                  <a:pt x="1672081" y="1127362"/>
                  <a:pt x="1671892" y="1127185"/>
                </a:cubicBezTo>
                <a:cubicBezTo>
                  <a:pt x="1670468" y="1125884"/>
                  <a:pt x="1670621" y="1124277"/>
                  <a:pt x="1670433" y="1122409"/>
                </a:cubicBezTo>
                <a:cubicBezTo>
                  <a:pt x="1670244" y="1120730"/>
                  <a:pt x="1670032" y="1119926"/>
                  <a:pt x="1670974" y="1118555"/>
                </a:cubicBezTo>
                <a:cubicBezTo>
                  <a:pt x="1671304" y="1118070"/>
                  <a:pt x="1671998" y="1118047"/>
                  <a:pt x="1672375" y="1118472"/>
                </a:cubicBezTo>
                <a:close/>
                <a:moveTo>
                  <a:pt x="2073488" y="1488503"/>
                </a:moveTo>
                <a:cubicBezTo>
                  <a:pt x="2073135" y="1488515"/>
                  <a:pt x="2072782" y="1488539"/>
                  <a:pt x="2072429" y="1488551"/>
                </a:cubicBezTo>
                <a:cubicBezTo>
                  <a:pt x="2071981" y="1488610"/>
                  <a:pt x="2071546" y="1488716"/>
                  <a:pt x="2071098" y="1488775"/>
                </a:cubicBezTo>
                <a:cubicBezTo>
                  <a:pt x="2070616" y="1489142"/>
                  <a:pt x="2070051" y="1488976"/>
                  <a:pt x="2069580" y="1488622"/>
                </a:cubicBezTo>
                <a:cubicBezTo>
                  <a:pt x="2069086" y="1488633"/>
                  <a:pt x="2068591" y="1488669"/>
                  <a:pt x="2068097" y="1488704"/>
                </a:cubicBezTo>
                <a:cubicBezTo>
                  <a:pt x="2067979" y="1488716"/>
                  <a:pt x="2067872" y="1488716"/>
                  <a:pt x="2067766" y="1488728"/>
                </a:cubicBezTo>
                <a:cubicBezTo>
                  <a:pt x="2063941" y="1489142"/>
                  <a:pt x="2060279" y="1489969"/>
                  <a:pt x="2056596" y="1491033"/>
                </a:cubicBezTo>
                <a:cubicBezTo>
                  <a:pt x="2056525" y="1491045"/>
                  <a:pt x="2056466" y="1491057"/>
                  <a:pt x="2056396" y="1491081"/>
                </a:cubicBezTo>
                <a:cubicBezTo>
                  <a:pt x="2055265" y="1491412"/>
                  <a:pt x="2053982" y="1491885"/>
                  <a:pt x="2052651" y="1492322"/>
                </a:cubicBezTo>
                <a:cubicBezTo>
                  <a:pt x="2052676" y="1492405"/>
                  <a:pt x="2052687" y="1492523"/>
                  <a:pt x="2052711" y="1492606"/>
                </a:cubicBezTo>
                <a:cubicBezTo>
                  <a:pt x="2052734" y="1492653"/>
                  <a:pt x="2052769" y="1492677"/>
                  <a:pt x="2052782" y="1492724"/>
                </a:cubicBezTo>
                <a:cubicBezTo>
                  <a:pt x="2052052" y="1492795"/>
                  <a:pt x="2051310" y="1492878"/>
                  <a:pt x="2050580" y="1492984"/>
                </a:cubicBezTo>
                <a:cubicBezTo>
                  <a:pt x="2049850" y="1493090"/>
                  <a:pt x="2049132" y="1493232"/>
                  <a:pt x="2048450" y="1493386"/>
                </a:cubicBezTo>
                <a:cubicBezTo>
                  <a:pt x="2046401" y="1493847"/>
                  <a:pt x="2044659" y="1494533"/>
                  <a:pt x="2043788" y="1495561"/>
                </a:cubicBezTo>
                <a:cubicBezTo>
                  <a:pt x="2043940" y="1495466"/>
                  <a:pt x="2044082" y="1495360"/>
                  <a:pt x="2044329" y="1495396"/>
                </a:cubicBezTo>
                <a:cubicBezTo>
                  <a:pt x="2046060" y="1495679"/>
                  <a:pt x="2047908" y="1495762"/>
                  <a:pt x="2049791" y="1495797"/>
                </a:cubicBezTo>
                <a:cubicBezTo>
                  <a:pt x="2049933" y="1495809"/>
                  <a:pt x="2050074" y="1495809"/>
                  <a:pt x="2050215" y="1495809"/>
                </a:cubicBezTo>
                <a:cubicBezTo>
                  <a:pt x="2050227" y="1495809"/>
                  <a:pt x="2050251" y="1495809"/>
                  <a:pt x="2050262" y="1495809"/>
                </a:cubicBezTo>
                <a:cubicBezTo>
                  <a:pt x="2053417" y="1495880"/>
                  <a:pt x="2056619" y="1495916"/>
                  <a:pt x="2059562" y="1496649"/>
                </a:cubicBezTo>
                <a:cubicBezTo>
                  <a:pt x="2059609" y="1496259"/>
                  <a:pt x="2059703" y="1495928"/>
                  <a:pt x="2059798" y="1495597"/>
                </a:cubicBezTo>
                <a:cubicBezTo>
                  <a:pt x="2060563" y="1493031"/>
                  <a:pt x="2062905" y="1492239"/>
                  <a:pt x="2065519" y="1493185"/>
                </a:cubicBezTo>
                <a:cubicBezTo>
                  <a:pt x="2065765" y="1493268"/>
                  <a:pt x="2066013" y="1493374"/>
                  <a:pt x="2066260" y="1493492"/>
                </a:cubicBezTo>
                <a:cubicBezTo>
                  <a:pt x="2066743" y="1493717"/>
                  <a:pt x="2067178" y="1494001"/>
                  <a:pt x="2067602" y="1494296"/>
                </a:cubicBezTo>
                <a:cubicBezTo>
                  <a:pt x="2068933" y="1495206"/>
                  <a:pt x="2069967" y="1496412"/>
                  <a:pt x="2070781" y="1497772"/>
                </a:cubicBezTo>
                <a:cubicBezTo>
                  <a:pt x="2071240" y="1497854"/>
                  <a:pt x="2071699" y="1497937"/>
                  <a:pt x="2072146" y="1498020"/>
                </a:cubicBezTo>
                <a:cubicBezTo>
                  <a:pt x="2071827" y="1496554"/>
                  <a:pt x="2071781" y="1495076"/>
                  <a:pt x="2072087" y="1493741"/>
                </a:cubicBezTo>
                <a:cubicBezTo>
                  <a:pt x="2071781" y="1493670"/>
                  <a:pt x="2071463" y="1493587"/>
                  <a:pt x="2071146" y="1493528"/>
                </a:cubicBezTo>
                <a:cubicBezTo>
                  <a:pt x="2071486" y="1493445"/>
                  <a:pt x="2071828" y="1493374"/>
                  <a:pt x="2072182" y="1493291"/>
                </a:cubicBezTo>
                <a:cubicBezTo>
                  <a:pt x="2072335" y="1492806"/>
                  <a:pt x="2072523" y="1492346"/>
                  <a:pt x="2072770" y="1491920"/>
                </a:cubicBezTo>
                <a:cubicBezTo>
                  <a:pt x="2073253" y="1491116"/>
                  <a:pt x="2073924" y="1490419"/>
                  <a:pt x="2074830" y="1489899"/>
                </a:cubicBezTo>
                <a:cubicBezTo>
                  <a:pt x="2074289" y="1489414"/>
                  <a:pt x="2073912" y="1488964"/>
                  <a:pt x="2073488" y="1488503"/>
                </a:cubicBezTo>
                <a:close/>
                <a:moveTo>
                  <a:pt x="2004752" y="1425033"/>
                </a:moveTo>
                <a:cubicBezTo>
                  <a:pt x="2000503" y="1424241"/>
                  <a:pt x="1997018" y="1423697"/>
                  <a:pt x="1997277" y="1424063"/>
                </a:cubicBezTo>
                <a:cubicBezTo>
                  <a:pt x="1998431" y="1425742"/>
                  <a:pt x="1999361" y="1427492"/>
                  <a:pt x="2000185" y="1429277"/>
                </a:cubicBezTo>
                <a:cubicBezTo>
                  <a:pt x="2000479" y="1429040"/>
                  <a:pt x="2000762" y="1428780"/>
                  <a:pt x="2001068" y="1428567"/>
                </a:cubicBezTo>
                <a:cubicBezTo>
                  <a:pt x="2002504" y="1427574"/>
                  <a:pt x="2003705" y="1426369"/>
                  <a:pt x="2004752" y="1425033"/>
                </a:cubicBezTo>
                <a:close/>
                <a:moveTo>
                  <a:pt x="1730668" y="1171669"/>
                </a:moveTo>
                <a:cubicBezTo>
                  <a:pt x="1734646" y="1171184"/>
                  <a:pt x="1738002" y="1177296"/>
                  <a:pt x="1737873" y="1182628"/>
                </a:cubicBezTo>
                <a:cubicBezTo>
                  <a:pt x="1737814" y="1185146"/>
                  <a:pt x="1737000" y="1187487"/>
                  <a:pt x="1735118" y="1188882"/>
                </a:cubicBezTo>
                <a:cubicBezTo>
                  <a:pt x="1734752" y="1189165"/>
                  <a:pt x="1734387" y="1189319"/>
                  <a:pt x="1734034" y="1189484"/>
                </a:cubicBezTo>
                <a:cubicBezTo>
                  <a:pt x="1731974" y="1190466"/>
                  <a:pt x="1730208" y="1189756"/>
                  <a:pt x="1728867" y="1188101"/>
                </a:cubicBezTo>
                <a:cubicBezTo>
                  <a:pt x="1726995" y="1185772"/>
                  <a:pt x="1725982" y="1181694"/>
                  <a:pt x="1726242" y="1178159"/>
                </a:cubicBezTo>
                <a:cubicBezTo>
                  <a:pt x="1726265" y="1177923"/>
                  <a:pt x="1726266" y="1177675"/>
                  <a:pt x="1726288" y="1177438"/>
                </a:cubicBezTo>
                <a:cubicBezTo>
                  <a:pt x="1726489" y="1175854"/>
                  <a:pt x="1726994" y="1174459"/>
                  <a:pt x="1727784" y="1173419"/>
                </a:cubicBezTo>
                <a:cubicBezTo>
                  <a:pt x="1728490" y="1172485"/>
                  <a:pt x="1729420" y="1171823"/>
                  <a:pt x="1730668" y="1171669"/>
                </a:cubicBezTo>
                <a:close/>
                <a:moveTo>
                  <a:pt x="2160681" y="1568383"/>
                </a:moveTo>
                <a:cubicBezTo>
                  <a:pt x="2162423" y="1570215"/>
                  <a:pt x="2163647" y="1572686"/>
                  <a:pt x="2165084" y="1574778"/>
                </a:cubicBezTo>
                <a:cubicBezTo>
                  <a:pt x="2166190" y="1576398"/>
                  <a:pt x="2167391" y="1577970"/>
                  <a:pt x="2167968" y="1579850"/>
                </a:cubicBezTo>
                <a:cubicBezTo>
                  <a:pt x="2168203" y="1580630"/>
                  <a:pt x="2167309" y="1581505"/>
                  <a:pt x="2166543" y="1581186"/>
                </a:cubicBezTo>
                <a:cubicBezTo>
                  <a:pt x="2162459" y="1579483"/>
                  <a:pt x="2158892" y="1573514"/>
                  <a:pt x="2158515" y="1569211"/>
                </a:cubicBezTo>
                <a:cubicBezTo>
                  <a:pt x="2158421" y="1568064"/>
                  <a:pt x="2159998" y="1567662"/>
                  <a:pt x="2160681" y="1568383"/>
                </a:cubicBezTo>
                <a:close/>
                <a:moveTo>
                  <a:pt x="2115937" y="1526558"/>
                </a:moveTo>
                <a:cubicBezTo>
                  <a:pt x="2113877" y="1527397"/>
                  <a:pt x="2111923" y="1525873"/>
                  <a:pt x="2109851" y="1525387"/>
                </a:cubicBezTo>
                <a:cubicBezTo>
                  <a:pt x="2107249" y="1524773"/>
                  <a:pt x="2104330" y="1524950"/>
                  <a:pt x="2101846" y="1524040"/>
                </a:cubicBezTo>
                <a:lnTo>
                  <a:pt x="2101834" y="1524040"/>
                </a:lnTo>
                <a:cubicBezTo>
                  <a:pt x="2099715" y="1523259"/>
                  <a:pt x="2102387" y="1520801"/>
                  <a:pt x="2109910" y="1522408"/>
                </a:cubicBezTo>
                <a:cubicBezTo>
                  <a:pt x="2116726" y="1523874"/>
                  <a:pt x="2117138" y="1526073"/>
                  <a:pt x="2115937" y="1526558"/>
                </a:cubicBezTo>
                <a:close/>
                <a:moveTo>
                  <a:pt x="2010391" y="1427433"/>
                </a:moveTo>
                <a:cubicBezTo>
                  <a:pt x="2011933" y="1427681"/>
                  <a:pt x="2015512" y="1431216"/>
                  <a:pt x="2017642" y="1434419"/>
                </a:cubicBezTo>
                <a:cubicBezTo>
                  <a:pt x="2018549" y="1435791"/>
                  <a:pt x="2019136" y="1437044"/>
                  <a:pt x="2019232" y="1438001"/>
                </a:cubicBezTo>
                <a:cubicBezTo>
                  <a:pt x="2019255" y="1438214"/>
                  <a:pt x="2019326" y="1438462"/>
                  <a:pt x="2019290" y="1438640"/>
                </a:cubicBezTo>
                <a:cubicBezTo>
                  <a:pt x="2019208" y="1439042"/>
                  <a:pt x="2018890" y="1439361"/>
                  <a:pt x="2018443" y="1439314"/>
                </a:cubicBezTo>
                <a:cubicBezTo>
                  <a:pt x="2018231" y="1439278"/>
                  <a:pt x="2017972" y="1439113"/>
                  <a:pt x="2017713" y="1438982"/>
                </a:cubicBezTo>
                <a:cubicBezTo>
                  <a:pt x="2016853" y="1438521"/>
                  <a:pt x="2015818" y="1437528"/>
                  <a:pt x="2014758" y="1436240"/>
                </a:cubicBezTo>
                <a:cubicBezTo>
                  <a:pt x="2012321" y="1433284"/>
                  <a:pt x="2009885" y="1429100"/>
                  <a:pt x="2009932" y="1427846"/>
                </a:cubicBezTo>
                <a:cubicBezTo>
                  <a:pt x="2009944" y="1427598"/>
                  <a:pt x="2010119" y="1427385"/>
                  <a:pt x="2010391" y="1427433"/>
                </a:cubicBezTo>
                <a:close/>
                <a:moveTo>
                  <a:pt x="1761216" y="1197098"/>
                </a:moveTo>
                <a:cubicBezTo>
                  <a:pt x="1762570" y="1198174"/>
                  <a:pt x="1761369" y="1200361"/>
                  <a:pt x="1759780" y="1200054"/>
                </a:cubicBezTo>
                <a:cubicBezTo>
                  <a:pt x="1757602" y="1199628"/>
                  <a:pt x="1755966" y="1196945"/>
                  <a:pt x="1754577" y="1195396"/>
                </a:cubicBezTo>
                <a:cubicBezTo>
                  <a:pt x="1753399" y="1194096"/>
                  <a:pt x="1752375" y="1192937"/>
                  <a:pt x="1752081" y="1191188"/>
                </a:cubicBezTo>
                <a:cubicBezTo>
                  <a:pt x="1752034" y="1190868"/>
                  <a:pt x="1752269" y="1190455"/>
                  <a:pt x="1752634" y="1190514"/>
                </a:cubicBezTo>
                <a:cubicBezTo>
                  <a:pt x="1756248" y="1191117"/>
                  <a:pt x="1758508" y="1194947"/>
                  <a:pt x="1761216" y="1197098"/>
                </a:cubicBezTo>
                <a:close/>
                <a:moveTo>
                  <a:pt x="1576187" y="1025763"/>
                </a:moveTo>
                <a:cubicBezTo>
                  <a:pt x="1571926" y="1022578"/>
                  <a:pt x="1566899" y="1019061"/>
                  <a:pt x="1563732" y="1014535"/>
                </a:cubicBezTo>
                <a:cubicBezTo>
                  <a:pt x="1562920" y="1014827"/>
                  <a:pt x="1562567" y="1014684"/>
                  <a:pt x="1561861" y="1014460"/>
                </a:cubicBezTo>
                <a:cubicBezTo>
                  <a:pt x="1564215" y="1025868"/>
                  <a:pt x="1566346" y="1027090"/>
                  <a:pt x="1560142" y="1028580"/>
                </a:cubicBezTo>
                <a:cubicBezTo>
                  <a:pt x="1560377" y="1030278"/>
                  <a:pt x="1560554" y="1031930"/>
                  <a:pt x="1560707" y="1033590"/>
                </a:cubicBezTo>
                <a:cubicBezTo>
                  <a:pt x="1563744" y="1037422"/>
                  <a:pt x="1566299" y="1041409"/>
                  <a:pt x="1570489" y="1044521"/>
                </a:cubicBezTo>
                <a:cubicBezTo>
                  <a:pt x="1575952" y="1048580"/>
                  <a:pt x="1580566" y="1051367"/>
                  <a:pt x="1587241" y="1052162"/>
                </a:cubicBezTo>
                <a:cubicBezTo>
                  <a:pt x="1586028" y="1051416"/>
                  <a:pt x="1573115" y="1042925"/>
                  <a:pt x="1571302" y="1040992"/>
                </a:cubicBezTo>
                <a:cubicBezTo>
                  <a:pt x="1570572" y="1040211"/>
                  <a:pt x="1571208" y="1038622"/>
                  <a:pt x="1572385" y="1039012"/>
                </a:cubicBezTo>
                <a:cubicBezTo>
                  <a:pt x="1576623" y="1040423"/>
                  <a:pt x="1580425" y="1043548"/>
                  <a:pt x="1584227" y="1045897"/>
                </a:cubicBezTo>
                <a:cubicBezTo>
                  <a:pt x="1586746" y="1047451"/>
                  <a:pt x="1589560" y="1048296"/>
                  <a:pt x="1592232" y="1049465"/>
                </a:cubicBezTo>
                <a:cubicBezTo>
                  <a:pt x="1592232" y="1049392"/>
                  <a:pt x="1592220" y="1049320"/>
                  <a:pt x="1592208" y="1049248"/>
                </a:cubicBezTo>
                <a:cubicBezTo>
                  <a:pt x="1589148" y="1047642"/>
                  <a:pt x="1586370" y="1044787"/>
                  <a:pt x="1584015" y="1042371"/>
                </a:cubicBezTo>
                <a:cubicBezTo>
                  <a:pt x="1580472" y="1038748"/>
                  <a:pt x="1575163" y="1036805"/>
                  <a:pt x="1572302" y="1032770"/>
                </a:cubicBezTo>
                <a:cubicBezTo>
                  <a:pt x="1571761" y="1031991"/>
                  <a:pt x="1572738" y="1031132"/>
                  <a:pt x="1573503" y="1031338"/>
                </a:cubicBezTo>
                <a:cubicBezTo>
                  <a:pt x="1575822" y="1031971"/>
                  <a:pt x="1576799" y="1032974"/>
                  <a:pt x="1578718" y="1034528"/>
                </a:cubicBezTo>
                <a:cubicBezTo>
                  <a:pt x="1583427" y="1038331"/>
                  <a:pt x="1588489" y="1039594"/>
                  <a:pt x="1591196" y="1041976"/>
                </a:cubicBezTo>
                <a:cubicBezTo>
                  <a:pt x="1586805" y="1035979"/>
                  <a:pt x="1582179" y="1030229"/>
                  <a:pt x="1576187" y="1025763"/>
                </a:cubicBezTo>
                <a:close/>
                <a:moveTo>
                  <a:pt x="1664994" y="1106154"/>
                </a:moveTo>
                <a:cubicBezTo>
                  <a:pt x="1663934" y="1106213"/>
                  <a:pt x="1662875" y="1106378"/>
                  <a:pt x="1661815" y="1106402"/>
                </a:cubicBezTo>
                <a:cubicBezTo>
                  <a:pt x="1661109" y="1107880"/>
                  <a:pt x="1659496" y="1108967"/>
                  <a:pt x="1657989" y="1109830"/>
                </a:cubicBezTo>
                <a:cubicBezTo>
                  <a:pt x="1659590" y="1109748"/>
                  <a:pt x="1661156" y="1109452"/>
                  <a:pt x="1662722" y="1109086"/>
                </a:cubicBezTo>
                <a:cubicBezTo>
                  <a:pt x="1663416" y="1108116"/>
                  <a:pt x="1664170" y="1107100"/>
                  <a:pt x="1664994" y="1106154"/>
                </a:cubicBezTo>
                <a:close/>
                <a:moveTo>
                  <a:pt x="2105790" y="1511508"/>
                </a:moveTo>
                <a:cubicBezTo>
                  <a:pt x="2104789" y="1511804"/>
                  <a:pt x="2104507" y="1511626"/>
                  <a:pt x="2103518" y="1511295"/>
                </a:cubicBezTo>
                <a:cubicBezTo>
                  <a:pt x="2096726" y="1509049"/>
                  <a:pt x="2094348" y="1512513"/>
                  <a:pt x="2089180" y="1510846"/>
                </a:cubicBezTo>
                <a:cubicBezTo>
                  <a:pt x="2088850" y="1510740"/>
                  <a:pt x="2088898" y="1510326"/>
                  <a:pt x="2089098" y="1510137"/>
                </a:cubicBezTo>
                <a:cubicBezTo>
                  <a:pt x="2095090" y="1504781"/>
                  <a:pt x="2111405" y="1509794"/>
                  <a:pt x="2105790" y="1511508"/>
                </a:cubicBezTo>
                <a:close/>
                <a:moveTo>
                  <a:pt x="1186657" y="663059"/>
                </a:moveTo>
                <a:cubicBezTo>
                  <a:pt x="1175627" y="671621"/>
                  <a:pt x="1177039" y="683803"/>
                  <a:pt x="1177145" y="704335"/>
                </a:cubicBezTo>
                <a:cubicBezTo>
                  <a:pt x="1177805" y="690023"/>
                  <a:pt x="1179994" y="675766"/>
                  <a:pt x="1186657" y="663059"/>
                </a:cubicBezTo>
                <a:close/>
                <a:moveTo>
                  <a:pt x="2061079" y="1469411"/>
                </a:moveTo>
                <a:cubicBezTo>
                  <a:pt x="2060820" y="1470178"/>
                  <a:pt x="2060514" y="1470971"/>
                  <a:pt x="2060161" y="1471775"/>
                </a:cubicBezTo>
                <a:cubicBezTo>
                  <a:pt x="2059926" y="1472331"/>
                  <a:pt x="2059691" y="1472875"/>
                  <a:pt x="2059408" y="1473442"/>
                </a:cubicBezTo>
                <a:cubicBezTo>
                  <a:pt x="2059313" y="1473620"/>
                  <a:pt x="2059267" y="1473785"/>
                  <a:pt x="2059173" y="1473974"/>
                </a:cubicBezTo>
                <a:cubicBezTo>
                  <a:pt x="2059032" y="1474234"/>
                  <a:pt x="2058832" y="1474517"/>
                  <a:pt x="2058678" y="1474790"/>
                </a:cubicBezTo>
                <a:cubicBezTo>
                  <a:pt x="2058408" y="1475263"/>
                  <a:pt x="2058090" y="1475771"/>
                  <a:pt x="2057784" y="1476268"/>
                </a:cubicBezTo>
                <a:cubicBezTo>
                  <a:pt x="2057643" y="1476492"/>
                  <a:pt x="2057525" y="1476705"/>
                  <a:pt x="2057372" y="1476941"/>
                </a:cubicBezTo>
                <a:cubicBezTo>
                  <a:pt x="2056442" y="1477568"/>
                  <a:pt x="2055524" y="1478206"/>
                  <a:pt x="2054629" y="1478892"/>
                </a:cubicBezTo>
                <a:cubicBezTo>
                  <a:pt x="2053745" y="1479565"/>
                  <a:pt x="2052886" y="1480274"/>
                  <a:pt x="2052050" y="1481008"/>
                </a:cubicBezTo>
                <a:cubicBezTo>
                  <a:pt x="2051557" y="1481422"/>
                  <a:pt x="2051027" y="1481788"/>
                  <a:pt x="2050555" y="1482226"/>
                </a:cubicBezTo>
                <a:cubicBezTo>
                  <a:pt x="2050908" y="1481363"/>
                  <a:pt x="2051367" y="1480559"/>
                  <a:pt x="2051792" y="1479731"/>
                </a:cubicBezTo>
                <a:cubicBezTo>
                  <a:pt x="2052428" y="1478443"/>
                  <a:pt x="2053169" y="1477225"/>
                  <a:pt x="2053982" y="1476066"/>
                </a:cubicBezTo>
                <a:cubicBezTo>
                  <a:pt x="2054098" y="1475900"/>
                  <a:pt x="2054217" y="1475735"/>
                  <a:pt x="2054346" y="1475569"/>
                </a:cubicBezTo>
                <a:cubicBezTo>
                  <a:pt x="2054935" y="1474754"/>
                  <a:pt x="2055546" y="1473951"/>
                  <a:pt x="2056241" y="1473217"/>
                </a:cubicBezTo>
                <a:cubicBezTo>
                  <a:pt x="2056370" y="1473076"/>
                  <a:pt x="2056536" y="1472969"/>
                  <a:pt x="2056666" y="1472827"/>
                </a:cubicBezTo>
                <a:cubicBezTo>
                  <a:pt x="2057171" y="1472319"/>
                  <a:pt x="2057713" y="1471846"/>
                  <a:pt x="2058267" y="1471373"/>
                </a:cubicBezTo>
                <a:cubicBezTo>
                  <a:pt x="2058408" y="1471255"/>
                  <a:pt x="2058526" y="1471125"/>
                  <a:pt x="2058667" y="1471019"/>
                </a:cubicBezTo>
                <a:cubicBezTo>
                  <a:pt x="2059408" y="1470428"/>
                  <a:pt x="2060244" y="1469919"/>
                  <a:pt x="2061079" y="1469411"/>
                </a:cubicBezTo>
                <a:close/>
                <a:moveTo>
                  <a:pt x="1253538" y="723762"/>
                </a:moveTo>
                <a:cubicBezTo>
                  <a:pt x="1248006" y="719598"/>
                  <a:pt x="1241219" y="717229"/>
                  <a:pt x="1233862" y="716925"/>
                </a:cubicBezTo>
                <a:cubicBezTo>
                  <a:pt x="1241832" y="718683"/>
                  <a:pt x="1249260" y="722914"/>
                  <a:pt x="1252709" y="729644"/>
                </a:cubicBezTo>
                <a:cubicBezTo>
                  <a:pt x="1253015" y="730252"/>
                  <a:pt x="1252226" y="730986"/>
                  <a:pt x="1251637" y="730672"/>
                </a:cubicBezTo>
                <a:cubicBezTo>
                  <a:pt x="1240395" y="724553"/>
                  <a:pt x="1230272" y="716216"/>
                  <a:pt x="1216746" y="720808"/>
                </a:cubicBezTo>
                <a:cubicBezTo>
                  <a:pt x="1230754" y="721449"/>
                  <a:pt x="1248789" y="726697"/>
                  <a:pt x="1254285" y="739735"/>
                </a:cubicBezTo>
                <a:cubicBezTo>
                  <a:pt x="1257300" y="746882"/>
                  <a:pt x="1242079" y="732687"/>
                  <a:pt x="1232520" y="729219"/>
                </a:cubicBezTo>
                <a:cubicBezTo>
                  <a:pt x="1226893" y="727176"/>
                  <a:pt x="1220889" y="725390"/>
                  <a:pt x="1214898" y="724231"/>
                </a:cubicBezTo>
                <a:cubicBezTo>
                  <a:pt x="1220313" y="726018"/>
                  <a:pt x="1246870" y="740957"/>
                  <a:pt x="1242491" y="744557"/>
                </a:cubicBezTo>
                <a:cubicBezTo>
                  <a:pt x="1242279" y="745525"/>
                  <a:pt x="1241596" y="745850"/>
                  <a:pt x="1240183" y="744487"/>
                </a:cubicBezTo>
                <a:cubicBezTo>
                  <a:pt x="1230542" y="735169"/>
                  <a:pt x="1216546" y="728900"/>
                  <a:pt x="1209247" y="727940"/>
                </a:cubicBezTo>
                <a:cubicBezTo>
                  <a:pt x="1217429" y="731100"/>
                  <a:pt x="1223468" y="736430"/>
                  <a:pt x="1228270" y="743753"/>
                </a:cubicBezTo>
                <a:cubicBezTo>
                  <a:pt x="1229071" y="744959"/>
                  <a:pt x="1227258" y="746177"/>
                  <a:pt x="1226316" y="745199"/>
                </a:cubicBezTo>
                <a:cubicBezTo>
                  <a:pt x="1218394" y="737048"/>
                  <a:pt x="1210389" y="730503"/>
                  <a:pt x="1199312" y="730805"/>
                </a:cubicBezTo>
                <a:cubicBezTo>
                  <a:pt x="1228600" y="741842"/>
                  <a:pt x="1230519" y="758988"/>
                  <a:pt x="1225233" y="752855"/>
                </a:cubicBezTo>
                <a:lnTo>
                  <a:pt x="1216653" y="747624"/>
                </a:lnTo>
                <a:lnTo>
                  <a:pt x="1216417" y="747348"/>
                </a:lnTo>
                <a:cubicBezTo>
                  <a:pt x="1212028" y="743542"/>
                  <a:pt x="1206263" y="739784"/>
                  <a:pt x="1198841" y="736759"/>
                </a:cubicBezTo>
                <a:lnTo>
                  <a:pt x="1198841" y="736761"/>
                </a:lnTo>
                <a:lnTo>
                  <a:pt x="1216653" y="747624"/>
                </a:lnTo>
                <a:lnTo>
                  <a:pt x="1225730" y="758220"/>
                </a:lnTo>
                <a:cubicBezTo>
                  <a:pt x="1229556" y="764649"/>
                  <a:pt x="1228988" y="768525"/>
                  <a:pt x="1226257" y="764362"/>
                </a:cubicBezTo>
                <a:cubicBezTo>
                  <a:pt x="1218170" y="752033"/>
                  <a:pt x="1207882" y="746512"/>
                  <a:pt x="1196051" y="742398"/>
                </a:cubicBezTo>
                <a:cubicBezTo>
                  <a:pt x="1203349" y="744937"/>
                  <a:pt x="1222043" y="756548"/>
                  <a:pt x="1227105" y="770768"/>
                </a:cubicBezTo>
                <a:cubicBezTo>
                  <a:pt x="1228223" y="773887"/>
                  <a:pt x="1227964" y="777217"/>
                  <a:pt x="1231767" y="777863"/>
                </a:cubicBezTo>
                <a:cubicBezTo>
                  <a:pt x="1233568" y="778169"/>
                  <a:pt x="1235263" y="777544"/>
                  <a:pt x="1237182" y="778062"/>
                </a:cubicBezTo>
                <a:cubicBezTo>
                  <a:pt x="1240372" y="778912"/>
                  <a:pt x="1242962" y="781677"/>
                  <a:pt x="1244786" y="777809"/>
                </a:cubicBezTo>
                <a:cubicBezTo>
                  <a:pt x="1246364" y="774460"/>
                  <a:pt x="1245469" y="770398"/>
                  <a:pt x="1247211" y="766979"/>
                </a:cubicBezTo>
                <a:cubicBezTo>
                  <a:pt x="1253038" y="755522"/>
                  <a:pt x="1265658" y="765091"/>
                  <a:pt x="1267471" y="757683"/>
                </a:cubicBezTo>
                <a:cubicBezTo>
                  <a:pt x="1267600" y="757147"/>
                  <a:pt x="1267683" y="756537"/>
                  <a:pt x="1267694" y="755809"/>
                </a:cubicBezTo>
                <a:cubicBezTo>
                  <a:pt x="1267777" y="750507"/>
                  <a:pt x="1267047" y="745697"/>
                  <a:pt x="1265693" y="741369"/>
                </a:cubicBezTo>
                <a:cubicBezTo>
                  <a:pt x="1263350" y="733885"/>
                  <a:pt x="1259071" y="727926"/>
                  <a:pt x="1253538" y="723762"/>
                </a:cubicBezTo>
                <a:close/>
                <a:moveTo>
                  <a:pt x="2114665" y="1518129"/>
                </a:moveTo>
                <a:cubicBezTo>
                  <a:pt x="2114748" y="1518472"/>
                  <a:pt x="2114524" y="1518815"/>
                  <a:pt x="2114230" y="1518968"/>
                </a:cubicBezTo>
                <a:cubicBezTo>
                  <a:pt x="2112805" y="1519748"/>
                  <a:pt x="2111981" y="1518850"/>
                  <a:pt x="2110439" y="1518625"/>
                </a:cubicBezTo>
                <a:cubicBezTo>
                  <a:pt x="2098832" y="1516888"/>
                  <a:pt x="2113512" y="1513424"/>
                  <a:pt x="2114665" y="1518129"/>
                </a:cubicBezTo>
                <a:close/>
                <a:moveTo>
                  <a:pt x="1681121" y="1117821"/>
                </a:moveTo>
                <a:cubicBezTo>
                  <a:pt x="1682180" y="1120068"/>
                  <a:pt x="1683557" y="1124903"/>
                  <a:pt x="1681168" y="1126570"/>
                </a:cubicBezTo>
                <a:cubicBezTo>
                  <a:pt x="1680944" y="1126735"/>
                  <a:pt x="1680591" y="1126830"/>
                  <a:pt x="1680320" y="1126688"/>
                </a:cubicBezTo>
                <a:cubicBezTo>
                  <a:pt x="1680085" y="1126558"/>
                  <a:pt x="1679849" y="1126428"/>
                  <a:pt x="1679614" y="1126286"/>
                </a:cubicBezTo>
                <a:cubicBezTo>
                  <a:pt x="1679072" y="1125990"/>
                  <a:pt x="1678802" y="1125305"/>
                  <a:pt x="1678813" y="1124714"/>
                </a:cubicBezTo>
                <a:cubicBezTo>
                  <a:pt x="1678849" y="1122373"/>
                  <a:pt x="1678719" y="1120044"/>
                  <a:pt x="1679543" y="1117833"/>
                </a:cubicBezTo>
                <a:cubicBezTo>
                  <a:pt x="1679826" y="1117112"/>
                  <a:pt x="1680815" y="1117171"/>
                  <a:pt x="1681121" y="1117821"/>
                </a:cubicBezTo>
                <a:close/>
                <a:moveTo>
                  <a:pt x="1712988" y="1147092"/>
                </a:moveTo>
                <a:cubicBezTo>
                  <a:pt x="1712869" y="1147104"/>
                  <a:pt x="1712764" y="1147128"/>
                  <a:pt x="1712646" y="1147140"/>
                </a:cubicBezTo>
                <a:cubicBezTo>
                  <a:pt x="1712540" y="1147151"/>
                  <a:pt x="1712434" y="1147175"/>
                  <a:pt x="1712340" y="1147187"/>
                </a:cubicBezTo>
                <a:cubicBezTo>
                  <a:pt x="1707655" y="1147683"/>
                  <a:pt x="1703040" y="1148665"/>
                  <a:pt x="1698508" y="1150320"/>
                </a:cubicBezTo>
                <a:cubicBezTo>
                  <a:pt x="1701863" y="1150355"/>
                  <a:pt x="1705206" y="1150509"/>
                  <a:pt x="1708526" y="1150982"/>
                </a:cubicBezTo>
                <a:cubicBezTo>
                  <a:pt x="1709185" y="1150887"/>
                  <a:pt x="1709844" y="1150840"/>
                  <a:pt x="1710504" y="1150757"/>
                </a:cubicBezTo>
                <a:cubicBezTo>
                  <a:pt x="1710551" y="1150757"/>
                  <a:pt x="1710610" y="1150757"/>
                  <a:pt x="1710657" y="1150757"/>
                </a:cubicBezTo>
                <a:cubicBezTo>
                  <a:pt x="1710668" y="1150757"/>
                  <a:pt x="1710668" y="1150745"/>
                  <a:pt x="1710668" y="1150745"/>
                </a:cubicBezTo>
                <a:cubicBezTo>
                  <a:pt x="1710763" y="1150296"/>
                  <a:pt x="1710904" y="1149882"/>
                  <a:pt x="1711069" y="1149480"/>
                </a:cubicBezTo>
                <a:cubicBezTo>
                  <a:pt x="1711493" y="1148440"/>
                  <a:pt x="1712116" y="1147613"/>
                  <a:pt x="1712988" y="1147092"/>
                </a:cubicBezTo>
                <a:close/>
                <a:moveTo>
                  <a:pt x="2122436" y="1523910"/>
                </a:moveTo>
                <a:cubicBezTo>
                  <a:pt x="2122259" y="1523756"/>
                  <a:pt x="2122082" y="1523602"/>
                  <a:pt x="2121906" y="1523437"/>
                </a:cubicBezTo>
                <a:cubicBezTo>
                  <a:pt x="2121906" y="1523649"/>
                  <a:pt x="2121906" y="1523850"/>
                  <a:pt x="2121905" y="1524051"/>
                </a:cubicBezTo>
                <a:cubicBezTo>
                  <a:pt x="2121906" y="1524122"/>
                  <a:pt x="2121906" y="1524193"/>
                  <a:pt x="2121906" y="1524264"/>
                </a:cubicBezTo>
                <a:cubicBezTo>
                  <a:pt x="2122082" y="1524134"/>
                  <a:pt x="2122270" y="1524040"/>
                  <a:pt x="2122436" y="1523910"/>
                </a:cubicBezTo>
                <a:close/>
                <a:moveTo>
                  <a:pt x="2167651" y="1565308"/>
                </a:moveTo>
                <a:cubicBezTo>
                  <a:pt x="2169370" y="1566868"/>
                  <a:pt x="2170347" y="1569008"/>
                  <a:pt x="2171889" y="1570758"/>
                </a:cubicBezTo>
                <a:lnTo>
                  <a:pt x="2171901" y="1570758"/>
                </a:lnTo>
                <a:cubicBezTo>
                  <a:pt x="2173807" y="1572897"/>
                  <a:pt x="2176233" y="1574517"/>
                  <a:pt x="2178081" y="1576704"/>
                </a:cubicBezTo>
                <a:cubicBezTo>
                  <a:pt x="2179092" y="1577898"/>
                  <a:pt x="2177856" y="1579707"/>
                  <a:pt x="2176409" y="1578915"/>
                </a:cubicBezTo>
                <a:cubicBezTo>
                  <a:pt x="2173607" y="1577401"/>
                  <a:pt x="2171583" y="1574919"/>
                  <a:pt x="2169581" y="1572507"/>
                </a:cubicBezTo>
                <a:cubicBezTo>
                  <a:pt x="2168085" y="1570699"/>
                  <a:pt x="2166320" y="1569044"/>
                  <a:pt x="2165579" y="1566774"/>
                </a:cubicBezTo>
                <a:cubicBezTo>
                  <a:pt x="2165191" y="1565580"/>
                  <a:pt x="2166627" y="1564374"/>
                  <a:pt x="2167651" y="1565308"/>
                </a:cubicBezTo>
                <a:close/>
                <a:moveTo>
                  <a:pt x="1116709" y="595030"/>
                </a:moveTo>
                <a:cubicBezTo>
                  <a:pt x="1116191" y="594841"/>
                  <a:pt x="1116426" y="594931"/>
                  <a:pt x="1115955" y="594594"/>
                </a:cubicBezTo>
                <a:lnTo>
                  <a:pt x="1115955" y="594596"/>
                </a:lnTo>
                <a:lnTo>
                  <a:pt x="1113175" y="604669"/>
                </a:lnTo>
                <a:lnTo>
                  <a:pt x="1113059" y="604658"/>
                </a:lnTo>
                <a:lnTo>
                  <a:pt x="1113107" y="604916"/>
                </a:lnTo>
                <a:lnTo>
                  <a:pt x="1111017" y="612490"/>
                </a:lnTo>
                <a:cubicBezTo>
                  <a:pt x="1111650" y="617868"/>
                  <a:pt x="1114095" y="622426"/>
                  <a:pt x="1116956" y="625462"/>
                </a:cubicBezTo>
                <a:lnTo>
                  <a:pt x="1113107" y="604916"/>
                </a:lnTo>
                <a:lnTo>
                  <a:pt x="1113175" y="604669"/>
                </a:lnTo>
                <a:lnTo>
                  <a:pt x="1115343" y="604867"/>
                </a:lnTo>
                <a:cubicBezTo>
                  <a:pt x="1116061" y="624219"/>
                  <a:pt x="1128010" y="629118"/>
                  <a:pt x="1131836" y="640383"/>
                </a:cubicBezTo>
                <a:cubicBezTo>
                  <a:pt x="1135826" y="644864"/>
                  <a:pt x="1143678" y="651772"/>
                  <a:pt x="1146362" y="655995"/>
                </a:cubicBezTo>
                <a:cubicBezTo>
                  <a:pt x="1146421" y="656047"/>
                  <a:pt x="1146480" y="656098"/>
                  <a:pt x="1146539" y="656146"/>
                </a:cubicBezTo>
                <a:cubicBezTo>
                  <a:pt x="1146939" y="656250"/>
                  <a:pt x="1156603" y="664932"/>
                  <a:pt x="1156921" y="665242"/>
                </a:cubicBezTo>
                <a:cubicBezTo>
                  <a:pt x="1141771" y="635790"/>
                  <a:pt x="1120593" y="632608"/>
                  <a:pt x="1118369" y="612805"/>
                </a:cubicBezTo>
                <a:cubicBezTo>
                  <a:pt x="1118239" y="611578"/>
                  <a:pt x="1120099" y="610931"/>
                  <a:pt x="1120511" y="612200"/>
                </a:cubicBezTo>
                <a:cubicBezTo>
                  <a:pt x="1125491" y="627902"/>
                  <a:pt x="1140511" y="630279"/>
                  <a:pt x="1155521" y="650567"/>
                </a:cubicBezTo>
                <a:cubicBezTo>
                  <a:pt x="1136780" y="625235"/>
                  <a:pt x="1126668" y="623377"/>
                  <a:pt x="1122924" y="610940"/>
                </a:cubicBezTo>
                <a:cubicBezTo>
                  <a:pt x="1121312" y="605615"/>
                  <a:pt x="1120794" y="599178"/>
                  <a:pt x="1116709" y="595030"/>
                </a:cubicBezTo>
                <a:close/>
                <a:moveTo>
                  <a:pt x="1190965" y="663324"/>
                </a:moveTo>
                <a:lnTo>
                  <a:pt x="1185516" y="684016"/>
                </a:lnTo>
                <a:lnTo>
                  <a:pt x="1182796" y="692655"/>
                </a:lnTo>
                <a:cubicBezTo>
                  <a:pt x="1182337" y="694455"/>
                  <a:pt x="1181913" y="696206"/>
                  <a:pt x="1181536" y="697861"/>
                </a:cubicBezTo>
                <a:cubicBezTo>
                  <a:pt x="1180971" y="700344"/>
                  <a:pt x="1180500" y="702608"/>
                  <a:pt x="1180124" y="704492"/>
                </a:cubicBezTo>
                <a:lnTo>
                  <a:pt x="1185516" y="684016"/>
                </a:lnTo>
                <a:lnTo>
                  <a:pt x="1187505" y="677696"/>
                </a:lnTo>
                <a:cubicBezTo>
                  <a:pt x="1189393" y="673007"/>
                  <a:pt x="1191601" y="668949"/>
                  <a:pt x="1194132" y="666518"/>
                </a:cubicBezTo>
                <a:cubicBezTo>
                  <a:pt x="1194132" y="666518"/>
                  <a:pt x="1191719" y="664079"/>
                  <a:pt x="1191107" y="663464"/>
                </a:cubicBezTo>
                <a:cubicBezTo>
                  <a:pt x="1191013" y="663376"/>
                  <a:pt x="1190965" y="663324"/>
                  <a:pt x="1190965" y="663324"/>
                </a:cubicBezTo>
                <a:close/>
                <a:moveTo>
                  <a:pt x="1965423" y="1377308"/>
                </a:moveTo>
                <a:cubicBezTo>
                  <a:pt x="1965022" y="1377498"/>
                  <a:pt x="1964552" y="1377663"/>
                  <a:pt x="1964116" y="1377840"/>
                </a:cubicBezTo>
                <a:cubicBezTo>
                  <a:pt x="1963822" y="1377970"/>
                  <a:pt x="1963550" y="1378100"/>
                  <a:pt x="1963232" y="1378219"/>
                </a:cubicBezTo>
                <a:cubicBezTo>
                  <a:pt x="1963221" y="1378431"/>
                  <a:pt x="1963221" y="1378644"/>
                  <a:pt x="1963233" y="1378822"/>
                </a:cubicBezTo>
                <a:cubicBezTo>
                  <a:pt x="1963940" y="1379495"/>
                  <a:pt x="1964587" y="1380217"/>
                  <a:pt x="1965258" y="1380914"/>
                </a:cubicBezTo>
                <a:cubicBezTo>
                  <a:pt x="1969896" y="1385820"/>
                  <a:pt x="1973522" y="1391625"/>
                  <a:pt x="1976169" y="1397843"/>
                </a:cubicBezTo>
                <a:cubicBezTo>
                  <a:pt x="1976429" y="1398469"/>
                  <a:pt x="1976641" y="1399120"/>
                  <a:pt x="1976889" y="1399746"/>
                </a:cubicBezTo>
                <a:cubicBezTo>
                  <a:pt x="1977300" y="1400798"/>
                  <a:pt x="1977724" y="1401850"/>
                  <a:pt x="1978101" y="1402914"/>
                </a:cubicBezTo>
                <a:cubicBezTo>
                  <a:pt x="1978784" y="1404900"/>
                  <a:pt x="1979407" y="1406910"/>
                  <a:pt x="1979973" y="1408943"/>
                </a:cubicBezTo>
                <a:cubicBezTo>
                  <a:pt x="1980032" y="1409144"/>
                  <a:pt x="1980055" y="1409357"/>
                  <a:pt x="1980102" y="1409558"/>
                </a:cubicBezTo>
                <a:cubicBezTo>
                  <a:pt x="1980573" y="1411651"/>
                  <a:pt x="1980667" y="1413979"/>
                  <a:pt x="1981939" y="1415162"/>
                </a:cubicBezTo>
                <a:cubicBezTo>
                  <a:pt x="1982563" y="1415741"/>
                  <a:pt x="1983469" y="1416036"/>
                  <a:pt x="1984846" y="1415918"/>
                </a:cubicBezTo>
                <a:cubicBezTo>
                  <a:pt x="1985105" y="1415883"/>
                  <a:pt x="1985364" y="1415859"/>
                  <a:pt x="1985610" y="1415741"/>
                </a:cubicBezTo>
                <a:cubicBezTo>
                  <a:pt x="1986494" y="1415327"/>
                  <a:pt x="1986588" y="1414098"/>
                  <a:pt x="1986493" y="1413116"/>
                </a:cubicBezTo>
                <a:cubicBezTo>
                  <a:pt x="1986377" y="1412005"/>
                  <a:pt x="1986141" y="1410870"/>
                  <a:pt x="1985858" y="1409735"/>
                </a:cubicBezTo>
                <a:cubicBezTo>
                  <a:pt x="1985623" y="1408849"/>
                  <a:pt x="1985364" y="1407950"/>
                  <a:pt x="1985046" y="1407052"/>
                </a:cubicBezTo>
                <a:cubicBezTo>
                  <a:pt x="1984433" y="1405326"/>
                  <a:pt x="1983669" y="1403612"/>
                  <a:pt x="1982822" y="1401921"/>
                </a:cubicBezTo>
                <a:cubicBezTo>
                  <a:pt x="1980915" y="1398127"/>
                  <a:pt x="1978572" y="1394485"/>
                  <a:pt x="1976500" y="1391376"/>
                </a:cubicBezTo>
                <a:cubicBezTo>
                  <a:pt x="1973157" y="1386340"/>
                  <a:pt x="1969449" y="1381753"/>
                  <a:pt x="1965423" y="1377308"/>
                </a:cubicBezTo>
                <a:close/>
                <a:moveTo>
                  <a:pt x="1199218" y="670227"/>
                </a:moveTo>
                <a:cubicBezTo>
                  <a:pt x="1198570" y="669994"/>
                  <a:pt x="1197946" y="669670"/>
                  <a:pt x="1197310" y="669413"/>
                </a:cubicBezTo>
                <a:cubicBezTo>
                  <a:pt x="1192908" y="667628"/>
                  <a:pt x="1186280" y="695290"/>
                  <a:pt x="1185586" y="702388"/>
                </a:cubicBezTo>
                <a:cubicBezTo>
                  <a:pt x="1186221" y="701830"/>
                  <a:pt x="1187834" y="700953"/>
                  <a:pt x="1188246" y="700214"/>
                </a:cubicBezTo>
                <a:cubicBezTo>
                  <a:pt x="1192001" y="693369"/>
                  <a:pt x="1199065" y="670476"/>
                  <a:pt x="1199218" y="670227"/>
                </a:cubicBezTo>
                <a:close/>
                <a:moveTo>
                  <a:pt x="2112194" y="1512667"/>
                </a:moveTo>
                <a:cubicBezTo>
                  <a:pt x="2110451" y="1511792"/>
                  <a:pt x="2108567" y="1510823"/>
                  <a:pt x="2106779" y="1508896"/>
                </a:cubicBezTo>
                <a:cubicBezTo>
                  <a:pt x="2099033" y="1500550"/>
                  <a:pt x="2094183" y="1494060"/>
                  <a:pt x="2084307" y="1496105"/>
                </a:cubicBezTo>
                <a:cubicBezTo>
                  <a:pt x="2084954" y="1498174"/>
                  <a:pt x="2085378" y="1500574"/>
                  <a:pt x="2085107" y="1502560"/>
                </a:cubicBezTo>
                <a:cubicBezTo>
                  <a:pt x="2086284" y="1502205"/>
                  <a:pt x="2087473" y="1501909"/>
                  <a:pt x="2088543" y="1501744"/>
                </a:cubicBezTo>
                <a:cubicBezTo>
                  <a:pt x="2090981" y="1501342"/>
                  <a:pt x="2094630" y="1500526"/>
                  <a:pt x="2096526" y="1502430"/>
                </a:cubicBezTo>
                <a:cubicBezTo>
                  <a:pt x="2096843" y="1502749"/>
                  <a:pt x="2096643" y="1503198"/>
                  <a:pt x="2096337" y="1503411"/>
                </a:cubicBezTo>
                <a:cubicBezTo>
                  <a:pt x="2094301" y="1504735"/>
                  <a:pt x="2091205" y="1503884"/>
                  <a:pt x="2088839" y="1504226"/>
                </a:cubicBezTo>
                <a:cubicBezTo>
                  <a:pt x="2086814" y="1504510"/>
                  <a:pt x="2084942" y="1505243"/>
                  <a:pt x="2083035" y="1505870"/>
                </a:cubicBezTo>
                <a:cubicBezTo>
                  <a:pt x="2082952" y="1505893"/>
                  <a:pt x="2082870" y="1505917"/>
                  <a:pt x="2082788" y="1505952"/>
                </a:cubicBezTo>
                <a:cubicBezTo>
                  <a:pt x="2081823" y="1506260"/>
                  <a:pt x="2080846" y="1506543"/>
                  <a:pt x="2079845" y="1506697"/>
                </a:cubicBezTo>
                <a:cubicBezTo>
                  <a:pt x="2079680" y="1506721"/>
                  <a:pt x="2079539" y="1506650"/>
                  <a:pt x="2079410" y="1506543"/>
                </a:cubicBezTo>
                <a:cubicBezTo>
                  <a:pt x="2076902" y="1506484"/>
                  <a:pt x="2074348" y="1503813"/>
                  <a:pt x="2072947" y="1500538"/>
                </a:cubicBezTo>
                <a:cubicBezTo>
                  <a:pt x="2072676" y="1500656"/>
                  <a:pt x="2072417" y="1500774"/>
                  <a:pt x="2072158" y="1500893"/>
                </a:cubicBezTo>
                <a:cubicBezTo>
                  <a:pt x="2073170" y="1504262"/>
                  <a:pt x="2072970" y="1507749"/>
                  <a:pt x="2071687" y="1509593"/>
                </a:cubicBezTo>
                <a:cubicBezTo>
                  <a:pt x="2070710" y="1511012"/>
                  <a:pt x="2069121" y="1511473"/>
                  <a:pt x="2066967" y="1510102"/>
                </a:cubicBezTo>
                <a:cubicBezTo>
                  <a:pt x="2065330" y="1509050"/>
                  <a:pt x="2063835" y="1507655"/>
                  <a:pt x="2062599" y="1506035"/>
                </a:cubicBezTo>
                <a:cubicBezTo>
                  <a:pt x="2062187" y="1505491"/>
                  <a:pt x="2061798" y="1504912"/>
                  <a:pt x="2061446" y="1504309"/>
                </a:cubicBezTo>
                <a:cubicBezTo>
                  <a:pt x="2060657" y="1504427"/>
                  <a:pt x="2059880" y="1504475"/>
                  <a:pt x="2059091" y="1504510"/>
                </a:cubicBezTo>
                <a:cubicBezTo>
                  <a:pt x="2056254" y="1503222"/>
                  <a:pt x="2053511" y="1501779"/>
                  <a:pt x="2050969" y="1500089"/>
                </a:cubicBezTo>
                <a:cubicBezTo>
                  <a:pt x="2050804" y="1500065"/>
                  <a:pt x="2050650" y="1500042"/>
                  <a:pt x="2050486" y="1500018"/>
                </a:cubicBezTo>
                <a:cubicBezTo>
                  <a:pt x="2050039" y="1499935"/>
                  <a:pt x="2049309" y="1499852"/>
                  <a:pt x="2048485" y="1499734"/>
                </a:cubicBezTo>
                <a:cubicBezTo>
                  <a:pt x="2047743" y="1499616"/>
                  <a:pt x="2046931" y="1499462"/>
                  <a:pt x="2046166" y="1499249"/>
                </a:cubicBezTo>
                <a:cubicBezTo>
                  <a:pt x="2045495" y="1499060"/>
                  <a:pt x="2044893" y="1498812"/>
                  <a:pt x="2044400" y="1498516"/>
                </a:cubicBezTo>
                <a:cubicBezTo>
                  <a:pt x="2044694" y="1498871"/>
                  <a:pt x="2044989" y="1499202"/>
                  <a:pt x="2045259" y="1499533"/>
                </a:cubicBezTo>
                <a:cubicBezTo>
                  <a:pt x="2045436" y="1499746"/>
                  <a:pt x="2045624" y="1499970"/>
                  <a:pt x="2045789" y="1500171"/>
                </a:cubicBezTo>
                <a:cubicBezTo>
                  <a:pt x="2046225" y="1500680"/>
                  <a:pt x="2046695" y="1501153"/>
                  <a:pt x="2047143" y="1501649"/>
                </a:cubicBezTo>
                <a:cubicBezTo>
                  <a:pt x="2047484" y="1502028"/>
                  <a:pt x="2047826" y="1502406"/>
                  <a:pt x="2048179" y="1502784"/>
                </a:cubicBezTo>
                <a:cubicBezTo>
                  <a:pt x="2053511" y="1508624"/>
                  <a:pt x="2059327" y="1513861"/>
                  <a:pt x="2065000" y="1519405"/>
                </a:cubicBezTo>
                <a:cubicBezTo>
                  <a:pt x="2066437" y="1518944"/>
                  <a:pt x="2067838" y="1518862"/>
                  <a:pt x="2069062" y="1519051"/>
                </a:cubicBezTo>
                <a:cubicBezTo>
                  <a:pt x="2071063" y="1519358"/>
                  <a:pt x="2072511" y="1520434"/>
                  <a:pt x="2072664" y="1521971"/>
                </a:cubicBezTo>
                <a:cubicBezTo>
                  <a:pt x="2072758" y="1522976"/>
                  <a:pt x="2072311" y="1524181"/>
                  <a:pt x="2071016" y="1525494"/>
                </a:cubicBezTo>
                <a:cubicBezTo>
                  <a:pt x="2069556" y="1526995"/>
                  <a:pt x="2067061" y="1528626"/>
                  <a:pt x="2063176" y="1530258"/>
                </a:cubicBezTo>
                <a:cubicBezTo>
                  <a:pt x="2062269" y="1530636"/>
                  <a:pt x="2061422" y="1530837"/>
                  <a:pt x="2060622" y="1530908"/>
                </a:cubicBezTo>
                <a:cubicBezTo>
                  <a:pt x="2060786" y="1531050"/>
                  <a:pt x="2060939" y="1531215"/>
                  <a:pt x="2061104" y="1531357"/>
                </a:cubicBezTo>
                <a:cubicBezTo>
                  <a:pt x="2063447" y="1533509"/>
                  <a:pt x="2065741" y="1535684"/>
                  <a:pt x="2068038" y="1537859"/>
                </a:cubicBezTo>
                <a:cubicBezTo>
                  <a:pt x="2071640" y="1541264"/>
                  <a:pt x="2073147" y="1545354"/>
                  <a:pt x="2075230" y="1549858"/>
                </a:cubicBezTo>
                <a:cubicBezTo>
                  <a:pt x="2076007" y="1551549"/>
                  <a:pt x="2076796" y="1553239"/>
                  <a:pt x="2077973" y="1554681"/>
                </a:cubicBezTo>
                <a:lnTo>
                  <a:pt x="2077962" y="1554681"/>
                </a:lnTo>
                <a:cubicBezTo>
                  <a:pt x="2079527" y="1556549"/>
                  <a:pt x="2081305" y="1557873"/>
                  <a:pt x="2083200" y="1558784"/>
                </a:cubicBezTo>
                <a:cubicBezTo>
                  <a:pt x="2084212" y="1559268"/>
                  <a:pt x="2085260" y="1559611"/>
                  <a:pt x="2086331" y="1559848"/>
                </a:cubicBezTo>
                <a:cubicBezTo>
                  <a:pt x="2090157" y="1560663"/>
                  <a:pt x="2094301" y="1559942"/>
                  <a:pt x="2098221" y="1557861"/>
                </a:cubicBezTo>
                <a:cubicBezTo>
                  <a:pt x="2106026" y="1553700"/>
                  <a:pt x="2109027" y="1545378"/>
                  <a:pt x="2116079" y="1540945"/>
                </a:cubicBezTo>
                <a:cubicBezTo>
                  <a:pt x="2118892" y="1539171"/>
                  <a:pt x="2121882" y="1536878"/>
                  <a:pt x="2121070" y="1533592"/>
                </a:cubicBezTo>
                <a:cubicBezTo>
                  <a:pt x="2120788" y="1532468"/>
                  <a:pt x="2120069" y="1531523"/>
                  <a:pt x="2119504" y="1530506"/>
                </a:cubicBezTo>
                <a:cubicBezTo>
                  <a:pt x="2119375" y="1530258"/>
                  <a:pt x="2119198" y="1530033"/>
                  <a:pt x="2119092" y="1529773"/>
                </a:cubicBezTo>
                <a:cubicBezTo>
                  <a:pt x="2118669" y="1528685"/>
                  <a:pt x="2118645" y="1527527"/>
                  <a:pt x="2118680" y="1526357"/>
                </a:cubicBezTo>
                <a:cubicBezTo>
                  <a:pt x="2118704" y="1525742"/>
                  <a:pt x="2118727" y="1525115"/>
                  <a:pt x="2118727" y="1524512"/>
                </a:cubicBezTo>
                <a:cubicBezTo>
                  <a:pt x="2118739" y="1522751"/>
                  <a:pt x="2118610" y="1521321"/>
                  <a:pt x="2118386" y="1520103"/>
                </a:cubicBezTo>
                <a:cubicBezTo>
                  <a:pt x="2117515" y="1515315"/>
                  <a:pt x="2115066" y="1514109"/>
                  <a:pt x="2112194" y="1512667"/>
                </a:cubicBezTo>
                <a:close/>
                <a:moveTo>
                  <a:pt x="2126367" y="1525553"/>
                </a:moveTo>
                <a:cubicBezTo>
                  <a:pt x="2125213" y="1526534"/>
                  <a:pt x="2124013" y="1527432"/>
                  <a:pt x="2122800" y="1528295"/>
                </a:cubicBezTo>
                <a:cubicBezTo>
                  <a:pt x="2124225" y="1531877"/>
                  <a:pt x="2126602" y="1535223"/>
                  <a:pt x="2124213" y="1538781"/>
                </a:cubicBezTo>
                <a:cubicBezTo>
                  <a:pt x="2124272" y="1538769"/>
                  <a:pt x="2124331" y="1538746"/>
                  <a:pt x="2124390" y="1538734"/>
                </a:cubicBezTo>
                <a:cubicBezTo>
                  <a:pt x="2124918" y="1538663"/>
                  <a:pt x="2125520" y="1538698"/>
                  <a:pt x="2126097" y="1538698"/>
                </a:cubicBezTo>
                <a:cubicBezTo>
                  <a:pt x="2125379" y="1534750"/>
                  <a:pt x="2125955" y="1530033"/>
                  <a:pt x="2126320" y="1526428"/>
                </a:cubicBezTo>
                <a:cubicBezTo>
                  <a:pt x="2126344" y="1526167"/>
                  <a:pt x="2126344" y="1525836"/>
                  <a:pt x="2126367" y="1525553"/>
                </a:cubicBezTo>
                <a:close/>
                <a:moveTo>
                  <a:pt x="2029507" y="1435885"/>
                </a:moveTo>
                <a:cubicBezTo>
                  <a:pt x="2029966" y="1436700"/>
                  <a:pt x="2029919" y="1437410"/>
                  <a:pt x="2029707" y="1438190"/>
                </a:cubicBezTo>
                <a:cubicBezTo>
                  <a:pt x="2029613" y="1438497"/>
                  <a:pt x="2029507" y="1438805"/>
                  <a:pt x="2029389" y="1439147"/>
                </a:cubicBezTo>
                <a:cubicBezTo>
                  <a:pt x="2029272" y="1439455"/>
                  <a:pt x="2029189" y="1439868"/>
                  <a:pt x="2029107" y="1440259"/>
                </a:cubicBezTo>
                <a:cubicBezTo>
                  <a:pt x="2028683" y="1442079"/>
                  <a:pt x="2028377" y="1444444"/>
                  <a:pt x="2026564" y="1445082"/>
                </a:cubicBezTo>
                <a:cubicBezTo>
                  <a:pt x="2026199" y="1445200"/>
                  <a:pt x="2025893" y="1445176"/>
                  <a:pt x="2025611" y="1444893"/>
                </a:cubicBezTo>
                <a:cubicBezTo>
                  <a:pt x="2025470" y="1444763"/>
                  <a:pt x="2025328" y="1444633"/>
                  <a:pt x="2025199" y="1444491"/>
                </a:cubicBezTo>
                <a:cubicBezTo>
                  <a:pt x="2024763" y="1444065"/>
                  <a:pt x="2024728" y="1443427"/>
                  <a:pt x="2024869" y="1442871"/>
                </a:cubicBezTo>
                <a:cubicBezTo>
                  <a:pt x="2024999" y="1442386"/>
                  <a:pt x="2025152" y="1441760"/>
                  <a:pt x="2025328" y="1441098"/>
                </a:cubicBezTo>
                <a:lnTo>
                  <a:pt x="2025340" y="1441098"/>
                </a:lnTo>
                <a:cubicBezTo>
                  <a:pt x="2025728" y="1439691"/>
                  <a:pt x="2026293" y="1438095"/>
                  <a:pt x="2027165" y="1436996"/>
                </a:cubicBezTo>
                <a:cubicBezTo>
                  <a:pt x="2027706" y="1436310"/>
                  <a:pt x="2028342" y="1435814"/>
                  <a:pt x="2029166" y="1435707"/>
                </a:cubicBezTo>
                <a:cubicBezTo>
                  <a:pt x="2029295" y="1435695"/>
                  <a:pt x="2029448" y="1435766"/>
                  <a:pt x="2029507" y="1435885"/>
                </a:cubicBezTo>
                <a:close/>
                <a:moveTo>
                  <a:pt x="1285635" y="748774"/>
                </a:moveTo>
                <a:cubicBezTo>
                  <a:pt x="1284705" y="748450"/>
                  <a:pt x="1283892" y="748112"/>
                  <a:pt x="1283139" y="747756"/>
                </a:cubicBezTo>
                <a:cubicBezTo>
                  <a:pt x="1280855" y="746670"/>
                  <a:pt x="1279207" y="745411"/>
                  <a:pt x="1277100" y="743811"/>
                </a:cubicBezTo>
                <a:cubicBezTo>
                  <a:pt x="1277641" y="744991"/>
                  <a:pt x="1282256" y="757518"/>
                  <a:pt x="1279443" y="757424"/>
                </a:cubicBezTo>
                <a:cubicBezTo>
                  <a:pt x="1278065" y="757378"/>
                  <a:pt x="1277300" y="755107"/>
                  <a:pt x="1276770" y="752962"/>
                </a:cubicBezTo>
                <a:lnTo>
                  <a:pt x="1276770" y="752960"/>
                </a:lnTo>
                <a:cubicBezTo>
                  <a:pt x="1276429" y="751563"/>
                  <a:pt x="1276182" y="750218"/>
                  <a:pt x="1275946" y="749579"/>
                </a:cubicBezTo>
                <a:cubicBezTo>
                  <a:pt x="1274416" y="745472"/>
                  <a:pt x="1271603" y="741589"/>
                  <a:pt x="1268989" y="738120"/>
                </a:cubicBezTo>
                <a:cubicBezTo>
                  <a:pt x="1272026" y="742145"/>
                  <a:pt x="1272544" y="750693"/>
                  <a:pt x="1272144" y="755490"/>
                </a:cubicBezTo>
                <a:cubicBezTo>
                  <a:pt x="1271873" y="758764"/>
                  <a:pt x="1268624" y="763306"/>
                  <a:pt x="1271461" y="766180"/>
                </a:cubicBezTo>
                <a:cubicBezTo>
                  <a:pt x="1272956" y="767694"/>
                  <a:pt x="1275640" y="768047"/>
                  <a:pt x="1278395" y="768132"/>
                </a:cubicBezTo>
                <a:cubicBezTo>
                  <a:pt x="1280855" y="768209"/>
                  <a:pt x="1283351" y="768081"/>
                  <a:pt x="1285117" y="768351"/>
                </a:cubicBezTo>
                <a:cubicBezTo>
                  <a:pt x="1285164" y="768359"/>
                  <a:pt x="1285234" y="768359"/>
                  <a:pt x="1285281" y="768367"/>
                </a:cubicBezTo>
                <a:cubicBezTo>
                  <a:pt x="1286082" y="764661"/>
                  <a:pt x="1286506" y="760901"/>
                  <a:pt x="1286223" y="757099"/>
                </a:cubicBezTo>
                <a:cubicBezTo>
                  <a:pt x="1286035" y="754428"/>
                  <a:pt x="1284822" y="751278"/>
                  <a:pt x="1285635" y="748774"/>
                </a:cubicBezTo>
                <a:close/>
                <a:moveTo>
                  <a:pt x="2056431" y="1459990"/>
                </a:moveTo>
                <a:cubicBezTo>
                  <a:pt x="2055889" y="1460841"/>
                  <a:pt x="2055336" y="1461692"/>
                  <a:pt x="2054771" y="1462531"/>
                </a:cubicBezTo>
                <a:cubicBezTo>
                  <a:pt x="2054487" y="1462957"/>
                  <a:pt x="2054206" y="1463382"/>
                  <a:pt x="2053923" y="1463808"/>
                </a:cubicBezTo>
                <a:cubicBezTo>
                  <a:pt x="2055018" y="1464836"/>
                  <a:pt x="2055983" y="1465971"/>
                  <a:pt x="2056772" y="1467319"/>
                </a:cubicBezTo>
                <a:cubicBezTo>
                  <a:pt x="2057290" y="1465924"/>
                  <a:pt x="2057761" y="1464529"/>
                  <a:pt x="2058197" y="1463170"/>
                </a:cubicBezTo>
                <a:cubicBezTo>
                  <a:pt x="2058207" y="1463158"/>
                  <a:pt x="2058208" y="1463146"/>
                  <a:pt x="2058208" y="1463122"/>
                </a:cubicBezTo>
                <a:cubicBezTo>
                  <a:pt x="2058173" y="1462921"/>
                  <a:pt x="2058125" y="1462709"/>
                  <a:pt x="2058091" y="1462496"/>
                </a:cubicBezTo>
                <a:cubicBezTo>
                  <a:pt x="2057785" y="1461432"/>
                  <a:pt x="2057172" y="1460652"/>
                  <a:pt x="2056431" y="1459990"/>
                </a:cubicBezTo>
                <a:close/>
                <a:moveTo>
                  <a:pt x="1761839" y="1186919"/>
                </a:moveTo>
                <a:cubicBezTo>
                  <a:pt x="1761922" y="1186990"/>
                  <a:pt x="1763369" y="1188550"/>
                  <a:pt x="1763511" y="1188562"/>
                </a:cubicBezTo>
                <a:cubicBezTo>
                  <a:pt x="1764264" y="1188586"/>
                  <a:pt x="1765041" y="1189224"/>
                  <a:pt x="1764970" y="1190040"/>
                </a:cubicBezTo>
                <a:cubicBezTo>
                  <a:pt x="1764959" y="1190182"/>
                  <a:pt x="1764947" y="1190324"/>
                  <a:pt x="1764935" y="1190466"/>
                </a:cubicBezTo>
                <a:cubicBezTo>
                  <a:pt x="1764829" y="1191671"/>
                  <a:pt x="1763652" y="1192322"/>
                  <a:pt x="1762557" y="1191979"/>
                </a:cubicBezTo>
                <a:cubicBezTo>
                  <a:pt x="1760827" y="1191447"/>
                  <a:pt x="1759967" y="1189449"/>
                  <a:pt x="1758826" y="1188160"/>
                </a:cubicBezTo>
                <a:cubicBezTo>
                  <a:pt x="1758060" y="1187285"/>
                  <a:pt x="1759155" y="1186292"/>
                  <a:pt x="1760014" y="1186352"/>
                </a:cubicBezTo>
                <a:cubicBezTo>
                  <a:pt x="1760615" y="1186399"/>
                  <a:pt x="1761368" y="1186505"/>
                  <a:pt x="1761839" y="1186919"/>
                </a:cubicBezTo>
                <a:close/>
                <a:moveTo>
                  <a:pt x="2010296" y="1415528"/>
                </a:moveTo>
                <a:cubicBezTo>
                  <a:pt x="2007637" y="1415031"/>
                  <a:pt x="2004929" y="1414984"/>
                  <a:pt x="2002151" y="1415753"/>
                </a:cubicBezTo>
                <a:cubicBezTo>
                  <a:pt x="2002316" y="1416769"/>
                  <a:pt x="2002327" y="1417774"/>
                  <a:pt x="2002080" y="1418708"/>
                </a:cubicBezTo>
                <a:cubicBezTo>
                  <a:pt x="2003976" y="1419015"/>
                  <a:pt x="2005906" y="1419583"/>
                  <a:pt x="2007825" y="1420269"/>
                </a:cubicBezTo>
                <a:cubicBezTo>
                  <a:pt x="2008683" y="1418696"/>
                  <a:pt x="2009485" y="1417088"/>
                  <a:pt x="2010296" y="1415528"/>
                </a:cubicBezTo>
                <a:close/>
                <a:moveTo>
                  <a:pt x="2018843" y="1423282"/>
                </a:moveTo>
                <a:cubicBezTo>
                  <a:pt x="2022869" y="1426912"/>
                  <a:pt x="2024023" y="1429406"/>
                  <a:pt x="2023858" y="1430517"/>
                </a:cubicBezTo>
                <a:cubicBezTo>
                  <a:pt x="2023787" y="1431003"/>
                  <a:pt x="2023493" y="1431239"/>
                  <a:pt x="2023069" y="1431191"/>
                </a:cubicBezTo>
                <a:cubicBezTo>
                  <a:pt x="2022999" y="1431179"/>
                  <a:pt x="2022952" y="1431144"/>
                  <a:pt x="2022893" y="1431121"/>
                </a:cubicBezTo>
                <a:cubicBezTo>
                  <a:pt x="2021021" y="1430777"/>
                  <a:pt x="2020091" y="1429158"/>
                  <a:pt x="2018726" y="1427869"/>
                </a:cubicBezTo>
                <a:cubicBezTo>
                  <a:pt x="2017666" y="1426865"/>
                  <a:pt x="2013546" y="1423933"/>
                  <a:pt x="2013734" y="1422632"/>
                </a:cubicBezTo>
                <a:cubicBezTo>
                  <a:pt x="2013746" y="1422538"/>
                  <a:pt x="2013805" y="1422490"/>
                  <a:pt x="2013829" y="1422408"/>
                </a:cubicBezTo>
                <a:cubicBezTo>
                  <a:pt x="2014205" y="1420977"/>
                  <a:pt x="2015712" y="1420682"/>
                  <a:pt x="2016536" y="1421332"/>
                </a:cubicBezTo>
                <a:cubicBezTo>
                  <a:pt x="2017407" y="1422018"/>
                  <a:pt x="2018149" y="1422668"/>
                  <a:pt x="2018843" y="1423282"/>
                </a:cubicBezTo>
                <a:close/>
                <a:moveTo>
                  <a:pt x="2128781" y="1523378"/>
                </a:moveTo>
                <a:cubicBezTo>
                  <a:pt x="2128781" y="1523389"/>
                  <a:pt x="2128769" y="1523389"/>
                  <a:pt x="2128769" y="1523401"/>
                </a:cubicBezTo>
                <a:cubicBezTo>
                  <a:pt x="2128428" y="1525435"/>
                  <a:pt x="2128121" y="1527491"/>
                  <a:pt x="2128027" y="1529608"/>
                </a:cubicBezTo>
                <a:cubicBezTo>
                  <a:pt x="2127885" y="1532539"/>
                  <a:pt x="2128274" y="1535767"/>
                  <a:pt x="2127992" y="1538781"/>
                </a:cubicBezTo>
                <a:cubicBezTo>
                  <a:pt x="2128851" y="1538876"/>
                  <a:pt x="2129722" y="1538994"/>
                  <a:pt x="2130546" y="1539230"/>
                </a:cubicBezTo>
                <a:cubicBezTo>
                  <a:pt x="2129522" y="1534029"/>
                  <a:pt x="2129016" y="1528662"/>
                  <a:pt x="2128780" y="1523401"/>
                </a:cubicBezTo>
                <a:cubicBezTo>
                  <a:pt x="2128781" y="1523389"/>
                  <a:pt x="2128781" y="1523389"/>
                  <a:pt x="2128781" y="1523378"/>
                </a:cubicBezTo>
                <a:close/>
                <a:moveTo>
                  <a:pt x="1564262" y="1000328"/>
                </a:moveTo>
                <a:lnTo>
                  <a:pt x="1564262" y="1000329"/>
                </a:lnTo>
                <a:cubicBezTo>
                  <a:pt x="1563426" y="1000319"/>
                  <a:pt x="1563332" y="1000267"/>
                  <a:pt x="1562438" y="1000120"/>
                </a:cubicBezTo>
                <a:cubicBezTo>
                  <a:pt x="1563144" y="1003477"/>
                  <a:pt x="1563944" y="1006790"/>
                  <a:pt x="1564886" y="1010112"/>
                </a:cubicBezTo>
                <a:cubicBezTo>
                  <a:pt x="1571784" y="1018809"/>
                  <a:pt x="1578553" y="1024962"/>
                  <a:pt x="1587794" y="1031260"/>
                </a:cubicBezTo>
                <a:cubicBezTo>
                  <a:pt x="1581955" y="1023864"/>
                  <a:pt x="1572102" y="1015440"/>
                  <a:pt x="1572055" y="1015387"/>
                </a:cubicBezTo>
                <a:cubicBezTo>
                  <a:pt x="1571290" y="1014444"/>
                  <a:pt x="1572220" y="1012739"/>
                  <a:pt x="1573421" y="1013520"/>
                </a:cubicBezTo>
                <a:cubicBezTo>
                  <a:pt x="1573421" y="1013520"/>
                  <a:pt x="1580025" y="1019408"/>
                  <a:pt x="1586664" y="1024798"/>
                </a:cubicBezTo>
                <a:cubicBezTo>
                  <a:pt x="1582778" y="1018924"/>
                  <a:pt x="1578153" y="1013563"/>
                  <a:pt x="1572679" y="1009040"/>
                </a:cubicBezTo>
                <a:cubicBezTo>
                  <a:pt x="1569677" y="1006556"/>
                  <a:pt x="1566098" y="1003852"/>
                  <a:pt x="1564262" y="1000328"/>
                </a:cubicBezTo>
                <a:close/>
                <a:moveTo>
                  <a:pt x="2011886" y="1412691"/>
                </a:moveTo>
                <a:cubicBezTo>
                  <a:pt x="2011769" y="1412691"/>
                  <a:pt x="2011639" y="1412679"/>
                  <a:pt x="2011521" y="1412679"/>
                </a:cubicBezTo>
                <a:cubicBezTo>
                  <a:pt x="2011639" y="1412691"/>
                  <a:pt x="2011745" y="1412726"/>
                  <a:pt x="2011850" y="1412738"/>
                </a:cubicBezTo>
                <a:cubicBezTo>
                  <a:pt x="2011863" y="1412726"/>
                  <a:pt x="2011874" y="1412714"/>
                  <a:pt x="2011886" y="1412691"/>
                </a:cubicBezTo>
                <a:close/>
                <a:moveTo>
                  <a:pt x="1724441" y="1147175"/>
                </a:moveTo>
                <a:cubicBezTo>
                  <a:pt x="1723547" y="1147092"/>
                  <a:pt x="1722640" y="1146927"/>
                  <a:pt x="1721746" y="1146880"/>
                </a:cubicBezTo>
                <a:cubicBezTo>
                  <a:pt x="1720239" y="1146809"/>
                  <a:pt x="1718768" y="1146891"/>
                  <a:pt x="1717273" y="1146927"/>
                </a:cubicBezTo>
                <a:cubicBezTo>
                  <a:pt x="1717614" y="1147092"/>
                  <a:pt x="1717920" y="1147293"/>
                  <a:pt x="1718214" y="1147565"/>
                </a:cubicBezTo>
                <a:cubicBezTo>
                  <a:pt x="1718850" y="1148156"/>
                  <a:pt x="1719391" y="1148960"/>
                  <a:pt x="1719815" y="1149882"/>
                </a:cubicBezTo>
                <a:cubicBezTo>
                  <a:pt x="1719815" y="1149882"/>
                  <a:pt x="1719815" y="1149882"/>
                  <a:pt x="1719827" y="1149882"/>
                </a:cubicBezTo>
                <a:cubicBezTo>
                  <a:pt x="1721393" y="1149800"/>
                  <a:pt x="1722982" y="1149800"/>
                  <a:pt x="1724559" y="1149764"/>
                </a:cubicBezTo>
                <a:cubicBezTo>
                  <a:pt x="1724511" y="1149610"/>
                  <a:pt x="1724477" y="1149445"/>
                  <a:pt x="1724441" y="1149291"/>
                </a:cubicBezTo>
                <a:cubicBezTo>
                  <a:pt x="1724300" y="1148606"/>
                  <a:pt x="1724288" y="1147896"/>
                  <a:pt x="1724441" y="1147175"/>
                </a:cubicBezTo>
                <a:close/>
                <a:moveTo>
                  <a:pt x="1761769" y="1181174"/>
                </a:moveTo>
                <a:cubicBezTo>
                  <a:pt x="1762157" y="1181871"/>
                  <a:pt x="1761533" y="1182817"/>
                  <a:pt x="1760733" y="1182722"/>
                </a:cubicBezTo>
                <a:cubicBezTo>
                  <a:pt x="1758849" y="1182486"/>
                  <a:pt x="1757542" y="1181552"/>
                  <a:pt x="1755953" y="1180488"/>
                </a:cubicBezTo>
                <a:cubicBezTo>
                  <a:pt x="1754446" y="1179471"/>
                  <a:pt x="1753399" y="1179081"/>
                  <a:pt x="1753246" y="1177225"/>
                </a:cubicBezTo>
                <a:cubicBezTo>
                  <a:pt x="1753223" y="1176871"/>
                  <a:pt x="1753352" y="1176398"/>
                  <a:pt x="1753740" y="1176279"/>
                </a:cubicBezTo>
                <a:cubicBezTo>
                  <a:pt x="1756648" y="1175369"/>
                  <a:pt x="1760415" y="1178703"/>
                  <a:pt x="1761769" y="1181174"/>
                </a:cubicBezTo>
                <a:close/>
                <a:moveTo>
                  <a:pt x="2188004" y="1574436"/>
                </a:moveTo>
                <a:cubicBezTo>
                  <a:pt x="2188780" y="1575618"/>
                  <a:pt x="2187520" y="1576765"/>
                  <a:pt x="2186355" y="1576339"/>
                </a:cubicBezTo>
                <a:cubicBezTo>
                  <a:pt x="2183225" y="1575192"/>
                  <a:pt x="2180411" y="1572651"/>
                  <a:pt x="2178575" y="1569884"/>
                </a:cubicBezTo>
                <a:cubicBezTo>
                  <a:pt x="2177997" y="1569010"/>
                  <a:pt x="2178762" y="1567804"/>
                  <a:pt x="2179822" y="1568206"/>
                </a:cubicBezTo>
                <a:cubicBezTo>
                  <a:pt x="2182977" y="1569376"/>
                  <a:pt x="2186132" y="1571575"/>
                  <a:pt x="2188004" y="1574436"/>
                </a:cubicBezTo>
                <a:close/>
                <a:moveTo>
                  <a:pt x="2169452" y="1556726"/>
                </a:moveTo>
                <a:cubicBezTo>
                  <a:pt x="2172489" y="1558334"/>
                  <a:pt x="2175396" y="1561561"/>
                  <a:pt x="2177209" y="1564446"/>
                </a:cubicBezTo>
                <a:cubicBezTo>
                  <a:pt x="2178022" y="1565758"/>
                  <a:pt x="2176209" y="1567141"/>
                  <a:pt x="2175043" y="1566361"/>
                </a:cubicBezTo>
                <a:cubicBezTo>
                  <a:pt x="2172277" y="1564517"/>
                  <a:pt x="2169193" y="1561455"/>
                  <a:pt x="2167698" y="1558440"/>
                </a:cubicBezTo>
                <a:cubicBezTo>
                  <a:pt x="2167191" y="1557412"/>
                  <a:pt x="2168451" y="1556194"/>
                  <a:pt x="2169452" y="1556726"/>
                </a:cubicBezTo>
                <a:close/>
                <a:moveTo>
                  <a:pt x="1704406" y="1127338"/>
                </a:moveTo>
                <a:cubicBezTo>
                  <a:pt x="1701934" y="1125991"/>
                  <a:pt x="1699532" y="1123898"/>
                  <a:pt x="1698025" y="1122515"/>
                </a:cubicBezTo>
                <a:cubicBezTo>
                  <a:pt x="1687184" y="1112585"/>
                  <a:pt x="1668007" y="1104156"/>
                  <a:pt x="1663546" y="1123484"/>
                </a:cubicBezTo>
                <a:cubicBezTo>
                  <a:pt x="1663299" y="1124572"/>
                  <a:pt x="1663063" y="1125707"/>
                  <a:pt x="1662910" y="1126984"/>
                </a:cubicBezTo>
                <a:cubicBezTo>
                  <a:pt x="1662910" y="1127043"/>
                  <a:pt x="1662898" y="1127102"/>
                  <a:pt x="1662887" y="1127161"/>
                </a:cubicBezTo>
                <a:cubicBezTo>
                  <a:pt x="1662757" y="1128308"/>
                  <a:pt x="1662592" y="1129537"/>
                  <a:pt x="1662380" y="1130755"/>
                </a:cubicBezTo>
                <a:cubicBezTo>
                  <a:pt x="1662122" y="1132221"/>
                  <a:pt x="1661768" y="1133675"/>
                  <a:pt x="1661144" y="1134987"/>
                </a:cubicBezTo>
                <a:cubicBezTo>
                  <a:pt x="1660779" y="1135743"/>
                  <a:pt x="1660344" y="1136453"/>
                  <a:pt x="1659779" y="1137079"/>
                </a:cubicBezTo>
                <a:cubicBezTo>
                  <a:pt x="1658343" y="1138663"/>
                  <a:pt x="1656365" y="1139716"/>
                  <a:pt x="1655176" y="1141489"/>
                </a:cubicBezTo>
                <a:cubicBezTo>
                  <a:pt x="1653975" y="1143298"/>
                  <a:pt x="1653787" y="1145733"/>
                  <a:pt x="1654705" y="1147707"/>
                </a:cubicBezTo>
                <a:cubicBezTo>
                  <a:pt x="1655670" y="1149752"/>
                  <a:pt x="1657660" y="1149752"/>
                  <a:pt x="1659920" y="1149421"/>
                </a:cubicBezTo>
                <a:cubicBezTo>
                  <a:pt x="1665394" y="1148629"/>
                  <a:pt x="1670338" y="1147837"/>
                  <a:pt x="1675165" y="1149102"/>
                </a:cubicBezTo>
                <a:cubicBezTo>
                  <a:pt x="1675930" y="1149303"/>
                  <a:pt x="1676683" y="1149551"/>
                  <a:pt x="1677448" y="1149859"/>
                </a:cubicBezTo>
                <a:cubicBezTo>
                  <a:pt x="1676236" y="1149114"/>
                  <a:pt x="1675082" y="1148345"/>
                  <a:pt x="1674023" y="1147589"/>
                </a:cubicBezTo>
                <a:cubicBezTo>
                  <a:pt x="1673846" y="1147459"/>
                  <a:pt x="1673658" y="1147305"/>
                  <a:pt x="1673469" y="1147163"/>
                </a:cubicBezTo>
                <a:cubicBezTo>
                  <a:pt x="1671304" y="1145532"/>
                  <a:pt x="1669090" y="1143357"/>
                  <a:pt x="1667536" y="1140862"/>
                </a:cubicBezTo>
                <a:cubicBezTo>
                  <a:pt x="1666359" y="1138959"/>
                  <a:pt x="1665547" y="1136902"/>
                  <a:pt x="1665500" y="1134762"/>
                </a:cubicBezTo>
                <a:cubicBezTo>
                  <a:pt x="1665488" y="1134266"/>
                  <a:pt x="1666030" y="1133970"/>
                  <a:pt x="1666383" y="1134372"/>
                </a:cubicBezTo>
                <a:cubicBezTo>
                  <a:pt x="1669879" y="1138344"/>
                  <a:pt x="1672175" y="1142825"/>
                  <a:pt x="1676683" y="1145922"/>
                </a:cubicBezTo>
                <a:cubicBezTo>
                  <a:pt x="1677860" y="1146726"/>
                  <a:pt x="1679061" y="1147376"/>
                  <a:pt x="1680297" y="1147955"/>
                </a:cubicBezTo>
                <a:cubicBezTo>
                  <a:pt x="1679814" y="1147376"/>
                  <a:pt x="1679379" y="1146820"/>
                  <a:pt x="1678991" y="1146324"/>
                </a:cubicBezTo>
                <a:cubicBezTo>
                  <a:pt x="1678967" y="1146288"/>
                  <a:pt x="1678932" y="1146241"/>
                  <a:pt x="1678908" y="1146206"/>
                </a:cubicBezTo>
                <a:cubicBezTo>
                  <a:pt x="1676942" y="1143593"/>
                  <a:pt x="1673481" y="1138971"/>
                  <a:pt x="1672610" y="1134869"/>
                </a:cubicBezTo>
                <a:cubicBezTo>
                  <a:pt x="1672280" y="1133332"/>
                  <a:pt x="1672316" y="1131866"/>
                  <a:pt x="1672952" y="1130601"/>
                </a:cubicBezTo>
                <a:cubicBezTo>
                  <a:pt x="1672975" y="1130542"/>
                  <a:pt x="1672975" y="1130471"/>
                  <a:pt x="1673010" y="1130400"/>
                </a:cubicBezTo>
                <a:cubicBezTo>
                  <a:pt x="1673152" y="1130152"/>
                  <a:pt x="1673540" y="1130034"/>
                  <a:pt x="1673787" y="1130211"/>
                </a:cubicBezTo>
                <a:cubicBezTo>
                  <a:pt x="1674858" y="1130968"/>
                  <a:pt x="1675624" y="1132114"/>
                  <a:pt x="1676259" y="1133415"/>
                </a:cubicBezTo>
                <a:cubicBezTo>
                  <a:pt x="1677354" y="1135649"/>
                  <a:pt x="1678060" y="1138344"/>
                  <a:pt x="1679085" y="1140472"/>
                </a:cubicBezTo>
                <a:cubicBezTo>
                  <a:pt x="1679285" y="1140886"/>
                  <a:pt x="1679485" y="1141276"/>
                  <a:pt x="1679708" y="1141631"/>
                </a:cubicBezTo>
                <a:cubicBezTo>
                  <a:pt x="1680321" y="1142600"/>
                  <a:pt x="1681039" y="1143640"/>
                  <a:pt x="1681804" y="1144693"/>
                </a:cubicBezTo>
                <a:cubicBezTo>
                  <a:pt x="1682687" y="1145887"/>
                  <a:pt x="1683640" y="1147081"/>
                  <a:pt x="1684688" y="1148192"/>
                </a:cubicBezTo>
                <a:cubicBezTo>
                  <a:pt x="1683099" y="1145236"/>
                  <a:pt x="1681321" y="1141158"/>
                  <a:pt x="1680415" y="1137186"/>
                </a:cubicBezTo>
                <a:cubicBezTo>
                  <a:pt x="1679826" y="1134573"/>
                  <a:pt x="1679603" y="1132008"/>
                  <a:pt x="1680097" y="1129821"/>
                </a:cubicBezTo>
                <a:cubicBezTo>
                  <a:pt x="1680238" y="1129171"/>
                  <a:pt x="1681156" y="1129171"/>
                  <a:pt x="1681451" y="1129691"/>
                </a:cubicBezTo>
                <a:cubicBezTo>
                  <a:pt x="1683676" y="1133616"/>
                  <a:pt x="1684358" y="1138486"/>
                  <a:pt x="1686277" y="1143085"/>
                </a:cubicBezTo>
                <a:cubicBezTo>
                  <a:pt x="1686795" y="1144338"/>
                  <a:pt x="1687395" y="1145567"/>
                  <a:pt x="1688161" y="1146749"/>
                </a:cubicBezTo>
                <a:cubicBezTo>
                  <a:pt x="1688608" y="1147459"/>
                  <a:pt x="1689091" y="1148145"/>
                  <a:pt x="1689656" y="1148807"/>
                </a:cubicBezTo>
                <a:cubicBezTo>
                  <a:pt x="1687042" y="1143404"/>
                  <a:pt x="1685359" y="1130152"/>
                  <a:pt x="1690974" y="1127043"/>
                </a:cubicBezTo>
                <a:cubicBezTo>
                  <a:pt x="1691351" y="1126830"/>
                  <a:pt x="1691939" y="1127019"/>
                  <a:pt x="1691928" y="1127527"/>
                </a:cubicBezTo>
                <a:cubicBezTo>
                  <a:pt x="1691881" y="1130495"/>
                  <a:pt x="1690327" y="1133143"/>
                  <a:pt x="1690444" y="1136228"/>
                </a:cubicBezTo>
                <a:cubicBezTo>
                  <a:pt x="1690550" y="1139101"/>
                  <a:pt x="1691563" y="1146087"/>
                  <a:pt x="1694247" y="1149256"/>
                </a:cubicBezTo>
                <a:cubicBezTo>
                  <a:pt x="1694529" y="1149067"/>
                  <a:pt x="1694859" y="1148913"/>
                  <a:pt x="1695165" y="1148736"/>
                </a:cubicBezTo>
                <a:cubicBezTo>
                  <a:pt x="1691881" y="1143912"/>
                  <a:pt x="1691245" y="1132883"/>
                  <a:pt x="1696907" y="1125872"/>
                </a:cubicBezTo>
                <a:cubicBezTo>
                  <a:pt x="1697696" y="1124891"/>
                  <a:pt x="1699097" y="1125541"/>
                  <a:pt x="1698861" y="1126783"/>
                </a:cubicBezTo>
                <a:cubicBezTo>
                  <a:pt x="1697602" y="1133296"/>
                  <a:pt x="1693387" y="1137068"/>
                  <a:pt x="1697413" y="1145697"/>
                </a:cubicBezTo>
                <a:cubicBezTo>
                  <a:pt x="1696013" y="1141985"/>
                  <a:pt x="1695553" y="1138120"/>
                  <a:pt x="1697402" y="1134242"/>
                </a:cubicBezTo>
                <a:cubicBezTo>
                  <a:pt x="1698461" y="1132020"/>
                  <a:pt x="1701298" y="1129112"/>
                  <a:pt x="1704406" y="1127338"/>
                </a:cubicBezTo>
                <a:close/>
                <a:moveTo>
                  <a:pt x="2100893" y="1493079"/>
                </a:moveTo>
                <a:lnTo>
                  <a:pt x="2100893" y="1493090"/>
                </a:lnTo>
                <a:cubicBezTo>
                  <a:pt x="2099951" y="1493374"/>
                  <a:pt x="2098998" y="1493811"/>
                  <a:pt x="2097785" y="1495230"/>
                </a:cubicBezTo>
                <a:cubicBezTo>
                  <a:pt x="2101564" y="1498032"/>
                  <a:pt x="2104225" y="1502229"/>
                  <a:pt x="2108086" y="1504900"/>
                </a:cubicBezTo>
                <a:cubicBezTo>
                  <a:pt x="2107521" y="1503423"/>
                  <a:pt x="2107073" y="1501898"/>
                  <a:pt x="2106732" y="1500325"/>
                </a:cubicBezTo>
                <a:cubicBezTo>
                  <a:pt x="2104648" y="1498008"/>
                  <a:pt x="2102706" y="1495608"/>
                  <a:pt x="2100893" y="1493079"/>
                </a:cubicBezTo>
                <a:close/>
                <a:moveTo>
                  <a:pt x="1964856" y="1367165"/>
                </a:moveTo>
                <a:cubicBezTo>
                  <a:pt x="1965505" y="1367839"/>
                  <a:pt x="1965151" y="1369340"/>
                  <a:pt x="1964045" y="1369234"/>
                </a:cubicBezTo>
                <a:cubicBezTo>
                  <a:pt x="1960112" y="1368832"/>
                  <a:pt x="1956463" y="1366160"/>
                  <a:pt x="1953367" y="1363807"/>
                </a:cubicBezTo>
                <a:cubicBezTo>
                  <a:pt x="1950553" y="1361656"/>
                  <a:pt x="1947693" y="1359469"/>
                  <a:pt x="1945739" y="1356466"/>
                </a:cubicBezTo>
                <a:cubicBezTo>
                  <a:pt x="1944950" y="1355260"/>
                  <a:pt x="1946657" y="1353960"/>
                  <a:pt x="1947728" y="1354681"/>
                </a:cubicBezTo>
                <a:cubicBezTo>
                  <a:pt x="1950813" y="1356750"/>
                  <a:pt x="1953437" y="1359433"/>
                  <a:pt x="1956523" y="1361526"/>
                </a:cubicBezTo>
                <a:cubicBezTo>
                  <a:pt x="1959264" y="1363394"/>
                  <a:pt x="1962537" y="1364789"/>
                  <a:pt x="1964856" y="1367165"/>
                </a:cubicBezTo>
                <a:close/>
                <a:moveTo>
                  <a:pt x="1741840" y="1160783"/>
                </a:moveTo>
                <a:cubicBezTo>
                  <a:pt x="1754283" y="1169945"/>
                  <a:pt x="1735331" y="1177570"/>
                  <a:pt x="1727738" y="1168337"/>
                </a:cubicBezTo>
                <a:cubicBezTo>
                  <a:pt x="1726819" y="1167226"/>
                  <a:pt x="1726043" y="1165925"/>
                  <a:pt x="1725536" y="1164306"/>
                </a:cubicBezTo>
                <a:cubicBezTo>
                  <a:pt x="1725242" y="1163372"/>
                  <a:pt x="1725195" y="1162568"/>
                  <a:pt x="1725313" y="1161835"/>
                </a:cubicBezTo>
                <a:cubicBezTo>
                  <a:pt x="1726184" y="1156149"/>
                  <a:pt x="1737991" y="1156208"/>
                  <a:pt x="1741840" y="1160783"/>
                </a:cubicBezTo>
                <a:close/>
                <a:moveTo>
                  <a:pt x="1764807" y="1181257"/>
                </a:moveTo>
                <a:cubicBezTo>
                  <a:pt x="1766172" y="1181954"/>
                  <a:pt x="1767396" y="1182534"/>
                  <a:pt x="1767196" y="1184224"/>
                </a:cubicBezTo>
                <a:cubicBezTo>
                  <a:pt x="1767148" y="1184661"/>
                  <a:pt x="1766949" y="1184993"/>
                  <a:pt x="1766514" y="1185123"/>
                </a:cubicBezTo>
                <a:cubicBezTo>
                  <a:pt x="1766349" y="1185182"/>
                  <a:pt x="1766196" y="1185229"/>
                  <a:pt x="1766043" y="1185276"/>
                </a:cubicBezTo>
                <a:cubicBezTo>
                  <a:pt x="1765478" y="1185454"/>
                  <a:pt x="1764841" y="1185241"/>
                  <a:pt x="1764442" y="1184839"/>
                </a:cubicBezTo>
                <a:cubicBezTo>
                  <a:pt x="1763959" y="1184449"/>
                  <a:pt x="1763547" y="1183988"/>
                  <a:pt x="1763216" y="1183468"/>
                </a:cubicBezTo>
                <a:cubicBezTo>
                  <a:pt x="1762452" y="1182439"/>
                  <a:pt x="1763475" y="1180583"/>
                  <a:pt x="1764795" y="1181257"/>
                </a:cubicBezTo>
                <a:close/>
                <a:moveTo>
                  <a:pt x="1709491" y="1129880"/>
                </a:moveTo>
                <a:cubicBezTo>
                  <a:pt x="1698343" y="1132634"/>
                  <a:pt x="1698908" y="1138711"/>
                  <a:pt x="1701227" y="1146513"/>
                </a:cubicBezTo>
                <a:cubicBezTo>
                  <a:pt x="1704995" y="1139172"/>
                  <a:pt x="1705042" y="1136654"/>
                  <a:pt x="1709491" y="1129880"/>
                </a:cubicBezTo>
                <a:close/>
                <a:moveTo>
                  <a:pt x="1210413" y="668730"/>
                </a:moveTo>
                <a:cubicBezTo>
                  <a:pt x="1207234" y="670480"/>
                  <a:pt x="1206869" y="670038"/>
                  <a:pt x="1203114" y="670502"/>
                </a:cubicBezTo>
                <a:cubicBezTo>
                  <a:pt x="1203020" y="672303"/>
                  <a:pt x="1197428" y="689733"/>
                  <a:pt x="1193355" y="696704"/>
                </a:cubicBezTo>
                <a:cubicBezTo>
                  <a:pt x="1210095" y="686490"/>
                  <a:pt x="1204268" y="679580"/>
                  <a:pt x="1210413" y="668730"/>
                </a:cubicBezTo>
                <a:close/>
                <a:moveTo>
                  <a:pt x="1242644" y="697669"/>
                </a:moveTo>
                <a:cubicBezTo>
                  <a:pt x="1231802" y="691355"/>
                  <a:pt x="1221666" y="688448"/>
                  <a:pt x="1210177" y="692830"/>
                </a:cubicBezTo>
                <a:cubicBezTo>
                  <a:pt x="1216216" y="694749"/>
                  <a:pt x="1216381" y="698496"/>
                  <a:pt x="1213285" y="698223"/>
                </a:cubicBezTo>
                <a:cubicBezTo>
                  <a:pt x="1208929" y="697848"/>
                  <a:pt x="1205209" y="696680"/>
                  <a:pt x="1201136" y="697374"/>
                </a:cubicBezTo>
                <a:cubicBezTo>
                  <a:pt x="1199253" y="698495"/>
                  <a:pt x="1197393" y="699645"/>
                  <a:pt x="1195521" y="700800"/>
                </a:cubicBezTo>
                <a:cubicBezTo>
                  <a:pt x="1201854" y="699039"/>
                  <a:pt x="1208847" y="699857"/>
                  <a:pt x="1215015" y="701918"/>
                </a:cubicBezTo>
                <a:cubicBezTo>
                  <a:pt x="1217346" y="702695"/>
                  <a:pt x="1220360" y="704989"/>
                  <a:pt x="1222785" y="704854"/>
                </a:cubicBezTo>
                <a:cubicBezTo>
                  <a:pt x="1225304" y="704713"/>
                  <a:pt x="1227282" y="701858"/>
                  <a:pt x="1229483" y="700876"/>
                </a:cubicBezTo>
                <a:cubicBezTo>
                  <a:pt x="1231672" y="699895"/>
                  <a:pt x="1240242" y="696270"/>
                  <a:pt x="1242644" y="697669"/>
                </a:cubicBezTo>
                <a:close/>
                <a:moveTo>
                  <a:pt x="1678696" y="1099699"/>
                </a:moveTo>
                <a:cubicBezTo>
                  <a:pt x="1674246" y="1097016"/>
                  <a:pt x="1667301" y="1091637"/>
                  <a:pt x="1653293" y="1087310"/>
                </a:cubicBezTo>
                <a:cubicBezTo>
                  <a:pt x="1657672" y="1089485"/>
                  <a:pt x="1661486" y="1092500"/>
                  <a:pt x="1662322" y="1096803"/>
                </a:cubicBezTo>
                <a:cubicBezTo>
                  <a:pt x="1662427" y="1097358"/>
                  <a:pt x="1661898" y="1098032"/>
                  <a:pt x="1661297" y="1097666"/>
                </a:cubicBezTo>
                <a:cubicBezTo>
                  <a:pt x="1657224" y="1095160"/>
                  <a:pt x="1653810" y="1091991"/>
                  <a:pt x="1649467" y="1089816"/>
                </a:cubicBezTo>
                <a:cubicBezTo>
                  <a:pt x="1648537" y="1089355"/>
                  <a:pt x="1647548" y="1089012"/>
                  <a:pt x="1646594" y="1088610"/>
                </a:cubicBezTo>
                <a:cubicBezTo>
                  <a:pt x="1645511" y="1088161"/>
                  <a:pt x="1644439" y="1087653"/>
                  <a:pt x="1643334" y="1087239"/>
                </a:cubicBezTo>
                <a:cubicBezTo>
                  <a:pt x="1642568" y="1086955"/>
                  <a:pt x="1641827" y="1086743"/>
                  <a:pt x="1641097" y="1086565"/>
                </a:cubicBezTo>
                <a:cubicBezTo>
                  <a:pt x="1639849" y="1086270"/>
                  <a:pt x="1638648" y="1086140"/>
                  <a:pt x="1637482" y="1086140"/>
                </a:cubicBezTo>
                <a:cubicBezTo>
                  <a:pt x="1637177" y="1086140"/>
                  <a:pt x="1636871" y="1086151"/>
                  <a:pt x="1636576" y="1086163"/>
                </a:cubicBezTo>
                <a:cubicBezTo>
                  <a:pt x="1634611" y="1086873"/>
                  <a:pt x="1632751" y="1087582"/>
                  <a:pt x="1630961" y="1088315"/>
                </a:cubicBezTo>
                <a:cubicBezTo>
                  <a:pt x="1630502" y="1088587"/>
                  <a:pt x="1630067" y="1088906"/>
                  <a:pt x="1629619" y="1089201"/>
                </a:cubicBezTo>
                <a:cubicBezTo>
                  <a:pt x="1629101" y="1089544"/>
                  <a:pt x="1628559" y="1089840"/>
                  <a:pt x="1628054" y="1090218"/>
                </a:cubicBezTo>
                <a:cubicBezTo>
                  <a:pt x="1628395" y="1090100"/>
                  <a:pt x="1628819" y="1090064"/>
                  <a:pt x="1629172" y="1089970"/>
                </a:cubicBezTo>
                <a:cubicBezTo>
                  <a:pt x="1630326" y="1089639"/>
                  <a:pt x="1631479" y="1089320"/>
                  <a:pt x="1632774" y="1089154"/>
                </a:cubicBezTo>
                <a:cubicBezTo>
                  <a:pt x="1633622" y="1089060"/>
                  <a:pt x="1634564" y="1089012"/>
                  <a:pt x="1635541" y="1089000"/>
                </a:cubicBezTo>
                <a:cubicBezTo>
                  <a:pt x="1636671" y="1088989"/>
                  <a:pt x="1637848" y="1089036"/>
                  <a:pt x="1639060" y="1089154"/>
                </a:cubicBezTo>
                <a:cubicBezTo>
                  <a:pt x="1641062" y="1089367"/>
                  <a:pt x="1643051" y="1089804"/>
                  <a:pt x="1644864" y="1090466"/>
                </a:cubicBezTo>
                <a:cubicBezTo>
                  <a:pt x="1646653" y="1091116"/>
                  <a:pt x="1648266" y="1091980"/>
                  <a:pt x="1649396" y="1093174"/>
                </a:cubicBezTo>
                <a:cubicBezTo>
                  <a:pt x="1649926" y="1093717"/>
                  <a:pt x="1649620" y="1094663"/>
                  <a:pt x="1648890" y="1094840"/>
                </a:cubicBezTo>
                <a:cubicBezTo>
                  <a:pt x="1646418" y="1095408"/>
                  <a:pt x="1643922" y="1094781"/>
                  <a:pt x="1641438" y="1094119"/>
                </a:cubicBezTo>
                <a:cubicBezTo>
                  <a:pt x="1640202" y="1093800"/>
                  <a:pt x="1638978" y="1093481"/>
                  <a:pt x="1637766" y="1093292"/>
                </a:cubicBezTo>
                <a:cubicBezTo>
                  <a:pt x="1637130" y="1093185"/>
                  <a:pt x="1636506" y="1093221"/>
                  <a:pt x="1635870" y="1093185"/>
                </a:cubicBezTo>
                <a:cubicBezTo>
                  <a:pt x="1634681" y="1093126"/>
                  <a:pt x="1633492" y="1093162"/>
                  <a:pt x="1632303" y="1093315"/>
                </a:cubicBezTo>
                <a:cubicBezTo>
                  <a:pt x="1630432" y="1093552"/>
                  <a:pt x="1628572" y="1093942"/>
                  <a:pt x="1626747" y="1094533"/>
                </a:cubicBezTo>
                <a:cubicBezTo>
                  <a:pt x="1625593" y="1094899"/>
                  <a:pt x="1624463" y="1095325"/>
                  <a:pt x="1623345" y="1095774"/>
                </a:cubicBezTo>
                <a:cubicBezTo>
                  <a:pt x="1624440" y="1095325"/>
                  <a:pt x="1625523" y="1095053"/>
                  <a:pt x="1626594" y="1094864"/>
                </a:cubicBezTo>
                <a:cubicBezTo>
                  <a:pt x="1628148" y="1094580"/>
                  <a:pt x="1629678" y="1094521"/>
                  <a:pt x="1631209" y="1094639"/>
                </a:cubicBezTo>
                <a:cubicBezTo>
                  <a:pt x="1632256" y="1094734"/>
                  <a:pt x="1633304" y="1094864"/>
                  <a:pt x="1634352" y="1095100"/>
                </a:cubicBezTo>
                <a:cubicBezTo>
                  <a:pt x="1635964" y="1095455"/>
                  <a:pt x="1637565" y="1095963"/>
                  <a:pt x="1639178" y="1096543"/>
                </a:cubicBezTo>
                <a:cubicBezTo>
                  <a:pt x="1645441" y="1098777"/>
                  <a:pt x="1651692" y="1102123"/>
                  <a:pt x="1658319" y="1102182"/>
                </a:cubicBezTo>
                <a:cubicBezTo>
                  <a:pt x="1665088" y="1102241"/>
                  <a:pt x="1671892" y="1100692"/>
                  <a:pt x="1678696" y="1099699"/>
                </a:cubicBezTo>
                <a:close/>
                <a:moveTo>
                  <a:pt x="2130582" y="1515989"/>
                </a:moveTo>
                <a:cubicBezTo>
                  <a:pt x="2130570" y="1516072"/>
                  <a:pt x="2130570" y="1516190"/>
                  <a:pt x="2130570" y="1516285"/>
                </a:cubicBezTo>
                <a:cubicBezTo>
                  <a:pt x="2130546" y="1516627"/>
                  <a:pt x="2130533" y="1516982"/>
                  <a:pt x="2130523" y="1517443"/>
                </a:cubicBezTo>
                <a:cubicBezTo>
                  <a:pt x="2130523" y="1517703"/>
                  <a:pt x="2130534" y="1518034"/>
                  <a:pt x="2130534" y="1518330"/>
                </a:cubicBezTo>
                <a:cubicBezTo>
                  <a:pt x="2130534" y="1518353"/>
                  <a:pt x="2130534" y="1518377"/>
                  <a:pt x="2130534" y="1518401"/>
                </a:cubicBezTo>
                <a:cubicBezTo>
                  <a:pt x="2130546" y="1519417"/>
                  <a:pt x="2130569" y="1520576"/>
                  <a:pt x="2130640" y="1521900"/>
                </a:cubicBezTo>
                <a:cubicBezTo>
                  <a:pt x="2130652" y="1522160"/>
                  <a:pt x="2130676" y="1522444"/>
                  <a:pt x="2130688" y="1522716"/>
                </a:cubicBezTo>
                <a:cubicBezTo>
                  <a:pt x="2130805" y="1524595"/>
                  <a:pt x="2130970" y="1526640"/>
                  <a:pt x="2131206" y="1528733"/>
                </a:cubicBezTo>
                <a:cubicBezTo>
                  <a:pt x="2131452" y="1531038"/>
                  <a:pt x="2131771" y="1533367"/>
                  <a:pt x="2132183" y="1535507"/>
                </a:cubicBezTo>
                <a:cubicBezTo>
                  <a:pt x="2132489" y="1537162"/>
                  <a:pt x="2132889" y="1538781"/>
                  <a:pt x="2133300" y="1540401"/>
                </a:cubicBezTo>
                <a:cubicBezTo>
                  <a:pt x="2134360" y="1541039"/>
                  <a:pt x="2135255" y="1541819"/>
                  <a:pt x="2135750" y="1542801"/>
                </a:cubicBezTo>
                <a:cubicBezTo>
                  <a:pt x="2133889" y="1536251"/>
                  <a:pt x="2132477" y="1529596"/>
                  <a:pt x="2131465" y="1522881"/>
                </a:cubicBezTo>
                <a:cubicBezTo>
                  <a:pt x="2131465" y="1522845"/>
                  <a:pt x="2131453" y="1522798"/>
                  <a:pt x="2131453" y="1522763"/>
                </a:cubicBezTo>
                <a:cubicBezTo>
                  <a:pt x="2131382" y="1522314"/>
                  <a:pt x="2131335" y="1521852"/>
                  <a:pt x="2131276" y="1521392"/>
                </a:cubicBezTo>
                <a:cubicBezTo>
                  <a:pt x="2131135" y="1520410"/>
                  <a:pt x="2131017" y="1519429"/>
                  <a:pt x="2130888" y="1518436"/>
                </a:cubicBezTo>
                <a:cubicBezTo>
                  <a:pt x="2130888" y="1518341"/>
                  <a:pt x="2130864" y="1518235"/>
                  <a:pt x="2130852" y="1518129"/>
                </a:cubicBezTo>
                <a:cubicBezTo>
                  <a:pt x="2130817" y="1517833"/>
                  <a:pt x="2130770" y="1517526"/>
                  <a:pt x="2130734" y="1517218"/>
                </a:cubicBezTo>
                <a:cubicBezTo>
                  <a:pt x="2130699" y="1516887"/>
                  <a:pt x="2130640" y="1516556"/>
                  <a:pt x="2130605" y="1516225"/>
                </a:cubicBezTo>
                <a:cubicBezTo>
                  <a:pt x="2130605" y="1516143"/>
                  <a:pt x="2130582" y="1516072"/>
                  <a:pt x="2130582" y="1515989"/>
                </a:cubicBezTo>
                <a:close/>
                <a:moveTo>
                  <a:pt x="2134619" y="1518353"/>
                </a:moveTo>
                <a:cubicBezTo>
                  <a:pt x="2134596" y="1518341"/>
                  <a:pt x="2134572" y="1518341"/>
                  <a:pt x="2134561" y="1518330"/>
                </a:cubicBezTo>
                <a:cubicBezTo>
                  <a:pt x="2134537" y="1518318"/>
                  <a:pt x="2134514" y="1518306"/>
                  <a:pt x="2134490" y="1518294"/>
                </a:cubicBezTo>
                <a:lnTo>
                  <a:pt x="2133779" y="1517972"/>
                </a:lnTo>
                <a:lnTo>
                  <a:pt x="2133772" y="1517951"/>
                </a:lnTo>
                <a:lnTo>
                  <a:pt x="2133760" y="1517963"/>
                </a:lnTo>
                <a:lnTo>
                  <a:pt x="2133779" y="1517972"/>
                </a:lnTo>
                <a:lnTo>
                  <a:pt x="2134054" y="1518791"/>
                </a:lnTo>
                <a:cubicBezTo>
                  <a:pt x="2134525" y="1520221"/>
                  <a:pt x="2135043" y="1521640"/>
                  <a:pt x="2135548" y="1523070"/>
                </a:cubicBezTo>
                <a:cubicBezTo>
                  <a:pt x="2137091" y="1527456"/>
                  <a:pt x="2138751" y="1531806"/>
                  <a:pt x="2140870" y="1535968"/>
                </a:cubicBezTo>
                <a:cubicBezTo>
                  <a:pt x="2144154" y="1542434"/>
                  <a:pt x="2148169" y="1548333"/>
                  <a:pt x="2151995" y="1554398"/>
                </a:cubicBezTo>
                <a:cubicBezTo>
                  <a:pt x="2152395" y="1553618"/>
                  <a:pt x="2152878" y="1552920"/>
                  <a:pt x="2153431" y="1552353"/>
                </a:cubicBezTo>
                <a:cubicBezTo>
                  <a:pt x="2149558" y="1548215"/>
                  <a:pt x="2147015" y="1542517"/>
                  <a:pt x="2144366" y="1537682"/>
                </a:cubicBezTo>
                <a:cubicBezTo>
                  <a:pt x="2141423" y="1532303"/>
                  <a:pt x="2138269" y="1526711"/>
                  <a:pt x="2135750" y="1520966"/>
                </a:cubicBezTo>
                <a:cubicBezTo>
                  <a:pt x="2135384" y="1520115"/>
                  <a:pt x="2134984" y="1519275"/>
                  <a:pt x="2134643" y="1518424"/>
                </a:cubicBezTo>
                <a:cubicBezTo>
                  <a:pt x="2134643" y="1518401"/>
                  <a:pt x="2134619" y="1518377"/>
                  <a:pt x="2134619" y="1518353"/>
                </a:cubicBezTo>
                <a:close/>
                <a:moveTo>
                  <a:pt x="2098703" y="1484862"/>
                </a:moveTo>
                <a:cubicBezTo>
                  <a:pt x="2098891" y="1485051"/>
                  <a:pt x="2098867" y="1485335"/>
                  <a:pt x="2098738" y="1485559"/>
                </a:cubicBezTo>
                <a:cubicBezTo>
                  <a:pt x="2098703" y="1485630"/>
                  <a:pt x="2098703" y="1485713"/>
                  <a:pt x="2098644" y="1485748"/>
                </a:cubicBezTo>
                <a:cubicBezTo>
                  <a:pt x="2098125" y="1486162"/>
                  <a:pt x="2097596" y="1486363"/>
                  <a:pt x="2097043" y="1486481"/>
                </a:cubicBezTo>
                <a:cubicBezTo>
                  <a:pt x="2096454" y="1486623"/>
                  <a:pt x="2095830" y="1486670"/>
                  <a:pt x="2095171" y="1486659"/>
                </a:cubicBezTo>
                <a:cubicBezTo>
                  <a:pt x="2094865" y="1486647"/>
                  <a:pt x="2094546" y="1486635"/>
                  <a:pt x="2094217" y="1486635"/>
                </a:cubicBezTo>
                <a:cubicBezTo>
                  <a:pt x="2094029" y="1486623"/>
                  <a:pt x="2093829" y="1486635"/>
                  <a:pt x="2093628" y="1486647"/>
                </a:cubicBezTo>
                <a:cubicBezTo>
                  <a:pt x="2092629" y="1486659"/>
                  <a:pt x="2091545" y="1486694"/>
                  <a:pt x="2090556" y="1486505"/>
                </a:cubicBezTo>
                <a:cubicBezTo>
                  <a:pt x="2089686" y="1486351"/>
                  <a:pt x="2088897" y="1486032"/>
                  <a:pt x="2088402" y="1485205"/>
                </a:cubicBezTo>
                <a:cubicBezTo>
                  <a:pt x="2088308" y="1485063"/>
                  <a:pt x="2088273" y="1484826"/>
                  <a:pt x="2088379" y="1484673"/>
                </a:cubicBezTo>
                <a:cubicBezTo>
                  <a:pt x="2088684" y="1484188"/>
                  <a:pt x="2089084" y="1483881"/>
                  <a:pt x="2089533" y="1483668"/>
                </a:cubicBezTo>
                <a:cubicBezTo>
                  <a:pt x="2089662" y="1483609"/>
                  <a:pt x="2089803" y="1483609"/>
                  <a:pt x="2089932" y="1483561"/>
                </a:cubicBezTo>
                <a:cubicBezTo>
                  <a:pt x="2090933" y="1483242"/>
                  <a:pt x="2092087" y="1483301"/>
                  <a:pt x="2093205" y="1483420"/>
                </a:cubicBezTo>
                <a:cubicBezTo>
                  <a:pt x="2093594" y="1483455"/>
                  <a:pt x="2093971" y="1483502"/>
                  <a:pt x="2094335" y="1483526"/>
                </a:cubicBezTo>
                <a:cubicBezTo>
                  <a:pt x="2094488" y="1483538"/>
                  <a:pt x="2094629" y="1483538"/>
                  <a:pt x="2094783" y="1483550"/>
                </a:cubicBezTo>
                <a:cubicBezTo>
                  <a:pt x="2095689" y="1483609"/>
                  <a:pt x="2096537" y="1483703"/>
                  <a:pt x="2097314" y="1483999"/>
                </a:cubicBezTo>
                <a:cubicBezTo>
                  <a:pt x="2097808" y="1484188"/>
                  <a:pt x="2098279" y="1484436"/>
                  <a:pt x="2098703" y="1484862"/>
                </a:cubicBezTo>
                <a:close/>
                <a:moveTo>
                  <a:pt x="1767267" y="1178963"/>
                </a:moveTo>
                <a:cubicBezTo>
                  <a:pt x="1767538" y="1179377"/>
                  <a:pt x="1767032" y="1179862"/>
                  <a:pt x="1766608" y="1179744"/>
                </a:cubicBezTo>
                <a:cubicBezTo>
                  <a:pt x="1763194" y="1178751"/>
                  <a:pt x="1760240" y="1176067"/>
                  <a:pt x="1757414" y="1173986"/>
                </a:cubicBezTo>
                <a:cubicBezTo>
                  <a:pt x="1755260" y="1172390"/>
                  <a:pt x="1751964" y="1170889"/>
                  <a:pt x="1751093" y="1168229"/>
                </a:cubicBezTo>
                <a:cubicBezTo>
                  <a:pt x="1750975" y="1167875"/>
                  <a:pt x="1751258" y="1167449"/>
                  <a:pt x="1751646" y="1167449"/>
                </a:cubicBezTo>
                <a:cubicBezTo>
                  <a:pt x="1754730" y="1167485"/>
                  <a:pt x="1757697" y="1170818"/>
                  <a:pt x="1760087" y="1172580"/>
                </a:cubicBezTo>
                <a:cubicBezTo>
                  <a:pt x="1762606" y="1174447"/>
                  <a:pt x="1765525" y="1176292"/>
                  <a:pt x="1767267" y="1178963"/>
                </a:cubicBezTo>
                <a:close/>
                <a:moveTo>
                  <a:pt x="1158416" y="616760"/>
                </a:moveTo>
                <a:cubicBezTo>
                  <a:pt x="1159723" y="618737"/>
                  <a:pt x="1160828" y="619201"/>
                  <a:pt x="1160735" y="621293"/>
                </a:cubicBezTo>
                <a:cubicBezTo>
                  <a:pt x="1160617" y="623429"/>
                  <a:pt x="1158027" y="623945"/>
                  <a:pt x="1155567" y="618268"/>
                </a:cubicBezTo>
                <a:cubicBezTo>
                  <a:pt x="1154825" y="616548"/>
                  <a:pt x="1157403" y="615220"/>
                  <a:pt x="1158416" y="616760"/>
                </a:cubicBezTo>
                <a:close/>
                <a:moveTo>
                  <a:pt x="2026389" y="1417632"/>
                </a:moveTo>
                <a:cubicBezTo>
                  <a:pt x="2026601" y="1418034"/>
                  <a:pt x="2026813" y="1418531"/>
                  <a:pt x="2027025" y="1419039"/>
                </a:cubicBezTo>
                <a:cubicBezTo>
                  <a:pt x="2027095" y="1419228"/>
                  <a:pt x="2027178" y="1419370"/>
                  <a:pt x="2027248" y="1419559"/>
                </a:cubicBezTo>
                <a:cubicBezTo>
                  <a:pt x="2027507" y="1420233"/>
                  <a:pt x="2027743" y="1420883"/>
                  <a:pt x="2027955" y="1421533"/>
                </a:cubicBezTo>
                <a:cubicBezTo>
                  <a:pt x="2028343" y="1422727"/>
                  <a:pt x="2028555" y="1423921"/>
                  <a:pt x="2028072" y="1425198"/>
                </a:cubicBezTo>
                <a:cubicBezTo>
                  <a:pt x="2028049" y="1425269"/>
                  <a:pt x="2027990" y="1425281"/>
                  <a:pt x="2027943" y="1425328"/>
                </a:cubicBezTo>
                <a:cubicBezTo>
                  <a:pt x="2027766" y="1425553"/>
                  <a:pt x="2027484" y="1425624"/>
                  <a:pt x="2027236" y="1425423"/>
                </a:cubicBezTo>
                <a:cubicBezTo>
                  <a:pt x="2027154" y="1425352"/>
                  <a:pt x="2027025" y="1425186"/>
                  <a:pt x="2026907" y="1425056"/>
                </a:cubicBezTo>
                <a:cubicBezTo>
                  <a:pt x="2026154" y="1424229"/>
                  <a:pt x="2024882" y="1422243"/>
                  <a:pt x="2023834" y="1420197"/>
                </a:cubicBezTo>
                <a:cubicBezTo>
                  <a:pt x="2023493" y="1419524"/>
                  <a:pt x="2023199" y="1418885"/>
                  <a:pt x="2022940" y="1418259"/>
                </a:cubicBezTo>
                <a:cubicBezTo>
                  <a:pt x="2022598" y="1417408"/>
                  <a:pt x="2022363" y="1416651"/>
                  <a:pt x="2022304" y="1416048"/>
                </a:cubicBezTo>
                <a:cubicBezTo>
                  <a:pt x="2022269" y="1415741"/>
                  <a:pt x="2022257" y="1415457"/>
                  <a:pt x="2022328" y="1415256"/>
                </a:cubicBezTo>
                <a:cubicBezTo>
                  <a:pt x="2022704" y="1414204"/>
                  <a:pt x="2024564" y="1414145"/>
                  <a:pt x="2026389" y="1417632"/>
                </a:cubicBezTo>
                <a:close/>
                <a:moveTo>
                  <a:pt x="1727620" y="1141903"/>
                </a:moveTo>
                <a:cubicBezTo>
                  <a:pt x="1724383" y="1142505"/>
                  <a:pt x="1721722" y="1142777"/>
                  <a:pt x="1717390" y="1144657"/>
                </a:cubicBezTo>
                <a:cubicBezTo>
                  <a:pt x="1719321" y="1144622"/>
                  <a:pt x="1721251" y="1144657"/>
                  <a:pt x="1723182" y="1144775"/>
                </a:cubicBezTo>
                <a:cubicBezTo>
                  <a:pt x="1723959" y="1144693"/>
                  <a:pt x="1724748" y="1144633"/>
                  <a:pt x="1725524" y="1144574"/>
                </a:cubicBezTo>
                <a:cubicBezTo>
                  <a:pt x="1726078" y="1143664"/>
                  <a:pt x="1726784" y="1142766"/>
                  <a:pt x="1727620" y="1141903"/>
                </a:cubicBezTo>
                <a:close/>
                <a:moveTo>
                  <a:pt x="2061834" y="1450237"/>
                </a:moveTo>
                <a:cubicBezTo>
                  <a:pt x="2061140" y="1451833"/>
                  <a:pt x="2060351" y="1453381"/>
                  <a:pt x="2059503" y="1454894"/>
                </a:cubicBezTo>
                <a:cubicBezTo>
                  <a:pt x="2059221" y="1455403"/>
                  <a:pt x="2058938" y="1455911"/>
                  <a:pt x="2058644" y="1456419"/>
                </a:cubicBezTo>
                <a:cubicBezTo>
                  <a:pt x="2058714" y="1456478"/>
                  <a:pt x="2058785" y="1456526"/>
                  <a:pt x="2058856" y="1456585"/>
                </a:cubicBezTo>
                <a:cubicBezTo>
                  <a:pt x="2059079" y="1456017"/>
                  <a:pt x="2059374" y="1455474"/>
                  <a:pt x="2059692" y="1454942"/>
                </a:cubicBezTo>
                <a:cubicBezTo>
                  <a:pt x="2060104" y="1454268"/>
                  <a:pt x="2060586" y="1453641"/>
                  <a:pt x="2061151" y="1453074"/>
                </a:cubicBezTo>
                <a:cubicBezTo>
                  <a:pt x="2061409" y="1452175"/>
                  <a:pt x="2061681" y="1451289"/>
                  <a:pt x="2061952" y="1450414"/>
                </a:cubicBezTo>
                <a:cubicBezTo>
                  <a:pt x="2061916" y="1450355"/>
                  <a:pt x="2061869" y="1450296"/>
                  <a:pt x="2061834" y="1450237"/>
                </a:cubicBezTo>
                <a:close/>
                <a:moveTo>
                  <a:pt x="1169528" y="626590"/>
                </a:moveTo>
                <a:cubicBezTo>
                  <a:pt x="1170976" y="628771"/>
                  <a:pt x="1172436" y="629884"/>
                  <a:pt x="1172259" y="632583"/>
                </a:cubicBezTo>
                <a:cubicBezTo>
                  <a:pt x="1172200" y="633415"/>
                  <a:pt x="1171070" y="634051"/>
                  <a:pt x="1170352" y="633610"/>
                </a:cubicBezTo>
                <a:lnTo>
                  <a:pt x="1170352" y="633609"/>
                </a:lnTo>
                <a:cubicBezTo>
                  <a:pt x="1168104" y="632230"/>
                  <a:pt x="1168057" y="630549"/>
                  <a:pt x="1167127" y="628142"/>
                </a:cubicBezTo>
                <a:cubicBezTo>
                  <a:pt x="1166562" y="626696"/>
                  <a:pt x="1168563" y="625146"/>
                  <a:pt x="1169528" y="626590"/>
                </a:cubicBezTo>
                <a:close/>
                <a:moveTo>
                  <a:pt x="1956275" y="1352223"/>
                </a:moveTo>
                <a:cubicBezTo>
                  <a:pt x="1958252" y="1353996"/>
                  <a:pt x="1960607" y="1355509"/>
                  <a:pt x="1962066" y="1357767"/>
                </a:cubicBezTo>
                <a:cubicBezTo>
                  <a:pt x="1962761" y="1358855"/>
                  <a:pt x="1961772" y="1360049"/>
                  <a:pt x="1960583" y="1359659"/>
                </a:cubicBezTo>
                <a:cubicBezTo>
                  <a:pt x="1957605" y="1358678"/>
                  <a:pt x="1955203" y="1356148"/>
                  <a:pt x="1952967" y="1354008"/>
                </a:cubicBezTo>
                <a:cubicBezTo>
                  <a:pt x="1950695" y="1351845"/>
                  <a:pt x="1948187" y="1349516"/>
                  <a:pt x="1946845" y="1346631"/>
                </a:cubicBezTo>
                <a:cubicBezTo>
                  <a:pt x="1946351" y="1345555"/>
                  <a:pt x="1947575" y="1344551"/>
                  <a:pt x="1948541" y="1345165"/>
                </a:cubicBezTo>
                <a:cubicBezTo>
                  <a:pt x="1951460" y="1347045"/>
                  <a:pt x="1953697" y="1349906"/>
                  <a:pt x="1956275" y="1352223"/>
                </a:cubicBezTo>
                <a:close/>
                <a:moveTo>
                  <a:pt x="1648200" y="1067265"/>
                </a:moveTo>
                <a:lnTo>
                  <a:pt x="1648195" y="1067284"/>
                </a:lnTo>
                <a:lnTo>
                  <a:pt x="1648183" y="1067284"/>
                </a:lnTo>
                <a:close/>
                <a:moveTo>
                  <a:pt x="2185155" y="1562507"/>
                </a:moveTo>
                <a:cubicBezTo>
                  <a:pt x="2189145" y="1565190"/>
                  <a:pt x="2193066" y="1569316"/>
                  <a:pt x="2196315" y="1572827"/>
                </a:cubicBezTo>
                <a:cubicBezTo>
                  <a:pt x="2197398" y="1573986"/>
                  <a:pt x="2195808" y="1575676"/>
                  <a:pt x="2194537" y="1574849"/>
                </a:cubicBezTo>
                <a:cubicBezTo>
                  <a:pt x="2189016" y="1571267"/>
                  <a:pt x="2184401" y="1566526"/>
                  <a:pt x="2179563" y="1562129"/>
                </a:cubicBezTo>
                <a:cubicBezTo>
                  <a:pt x="2176503" y="1559351"/>
                  <a:pt x="2173265" y="1556679"/>
                  <a:pt x="2170687" y="1553452"/>
                </a:cubicBezTo>
                <a:cubicBezTo>
                  <a:pt x="2169863" y="1552411"/>
                  <a:pt x="2170970" y="1550567"/>
                  <a:pt x="2172229" y="1551466"/>
                </a:cubicBezTo>
                <a:cubicBezTo>
                  <a:pt x="2176832" y="1554776"/>
                  <a:pt x="2180434" y="1559339"/>
                  <a:pt x="2185155" y="1562507"/>
                </a:cubicBezTo>
                <a:close/>
                <a:moveTo>
                  <a:pt x="1523578" y="951467"/>
                </a:moveTo>
                <a:cubicBezTo>
                  <a:pt x="1523402" y="951284"/>
                  <a:pt x="1523214" y="951166"/>
                  <a:pt x="1523025" y="951128"/>
                </a:cubicBezTo>
                <a:cubicBezTo>
                  <a:pt x="1522048" y="950936"/>
                  <a:pt x="1520730" y="958471"/>
                  <a:pt x="1520600" y="959398"/>
                </a:cubicBezTo>
                <a:cubicBezTo>
                  <a:pt x="1520494" y="960106"/>
                  <a:pt x="1520471" y="960814"/>
                  <a:pt x="1520506" y="961521"/>
                </a:cubicBezTo>
                <a:cubicBezTo>
                  <a:pt x="1520530" y="962228"/>
                  <a:pt x="1520600" y="962935"/>
                  <a:pt x="1520695" y="963641"/>
                </a:cubicBezTo>
                <a:cubicBezTo>
                  <a:pt x="1520883" y="965053"/>
                  <a:pt x="1521118" y="966466"/>
                  <a:pt x="1521177" y="967885"/>
                </a:cubicBezTo>
                <a:cubicBezTo>
                  <a:pt x="1521318" y="971656"/>
                  <a:pt x="1515350" y="971843"/>
                  <a:pt x="1515350" y="968062"/>
                </a:cubicBezTo>
                <a:cubicBezTo>
                  <a:pt x="1515350" y="965653"/>
                  <a:pt x="1514832" y="963276"/>
                  <a:pt x="1514868" y="960864"/>
                </a:cubicBezTo>
                <a:cubicBezTo>
                  <a:pt x="1514891" y="959788"/>
                  <a:pt x="1515056" y="958692"/>
                  <a:pt x="1515279" y="957604"/>
                </a:cubicBezTo>
                <a:cubicBezTo>
                  <a:pt x="1514244" y="959508"/>
                  <a:pt x="1513714" y="961628"/>
                  <a:pt x="1513361" y="963735"/>
                </a:cubicBezTo>
                <a:cubicBezTo>
                  <a:pt x="1513008" y="965842"/>
                  <a:pt x="1512831" y="967934"/>
                  <a:pt x="1512466" y="969782"/>
                </a:cubicBezTo>
                <a:cubicBezTo>
                  <a:pt x="1512219" y="971015"/>
                  <a:pt x="1511901" y="972138"/>
                  <a:pt x="1511395" y="973084"/>
                </a:cubicBezTo>
                <a:cubicBezTo>
                  <a:pt x="1512172" y="973625"/>
                  <a:pt x="1512442" y="974478"/>
                  <a:pt x="1512407" y="975443"/>
                </a:cubicBezTo>
                <a:cubicBezTo>
                  <a:pt x="1512372" y="976409"/>
                  <a:pt x="1512031" y="977490"/>
                  <a:pt x="1511583" y="978489"/>
                </a:cubicBezTo>
                <a:cubicBezTo>
                  <a:pt x="1511277" y="979155"/>
                  <a:pt x="1510936" y="979786"/>
                  <a:pt x="1510594" y="980321"/>
                </a:cubicBezTo>
                <a:cubicBezTo>
                  <a:pt x="1514149" y="976916"/>
                  <a:pt x="1517799" y="973751"/>
                  <a:pt x="1521224" y="970193"/>
                </a:cubicBezTo>
                <a:cubicBezTo>
                  <a:pt x="1522366" y="969008"/>
                  <a:pt x="1523473" y="967779"/>
                  <a:pt x="1524556" y="966484"/>
                </a:cubicBezTo>
                <a:cubicBezTo>
                  <a:pt x="1524567" y="965960"/>
                  <a:pt x="1524709" y="965551"/>
                  <a:pt x="1524897" y="965144"/>
                </a:cubicBezTo>
                <a:cubicBezTo>
                  <a:pt x="1525085" y="964738"/>
                  <a:pt x="1525321" y="964335"/>
                  <a:pt x="1525545" y="963823"/>
                </a:cubicBezTo>
                <a:cubicBezTo>
                  <a:pt x="1525874" y="963054"/>
                  <a:pt x="1526157" y="962041"/>
                  <a:pt x="1526133" y="960403"/>
                </a:cubicBezTo>
                <a:cubicBezTo>
                  <a:pt x="1526133" y="959856"/>
                  <a:pt x="1526098" y="959241"/>
                  <a:pt x="1526015" y="958542"/>
                </a:cubicBezTo>
                <a:cubicBezTo>
                  <a:pt x="1525992" y="958341"/>
                  <a:pt x="1525957" y="958080"/>
                  <a:pt x="1525898" y="957775"/>
                </a:cubicBezTo>
                <a:cubicBezTo>
                  <a:pt x="1525780" y="957166"/>
                  <a:pt x="1525615" y="956383"/>
                  <a:pt x="1525391" y="955570"/>
                </a:cubicBezTo>
                <a:cubicBezTo>
                  <a:pt x="1524944" y="953943"/>
                  <a:pt x="1524309" y="952196"/>
                  <a:pt x="1523578" y="951467"/>
                </a:cubicBezTo>
                <a:close/>
                <a:moveTo>
                  <a:pt x="1993793" y="1384863"/>
                </a:moveTo>
                <a:cubicBezTo>
                  <a:pt x="1993251" y="1385702"/>
                  <a:pt x="1992427" y="1386482"/>
                  <a:pt x="1991356" y="1387120"/>
                </a:cubicBezTo>
                <a:cubicBezTo>
                  <a:pt x="1991403" y="1389792"/>
                  <a:pt x="1991333" y="1392452"/>
                  <a:pt x="1991097" y="1395124"/>
                </a:cubicBezTo>
                <a:cubicBezTo>
                  <a:pt x="1991121" y="1395277"/>
                  <a:pt x="1991144" y="1395431"/>
                  <a:pt x="1991179" y="1395585"/>
                </a:cubicBezTo>
                <a:cubicBezTo>
                  <a:pt x="1991462" y="1397370"/>
                  <a:pt x="1991709" y="1399261"/>
                  <a:pt x="1991862" y="1401153"/>
                </a:cubicBezTo>
                <a:cubicBezTo>
                  <a:pt x="1992792" y="1397027"/>
                  <a:pt x="1993534" y="1392854"/>
                  <a:pt x="1993746" y="1388645"/>
                </a:cubicBezTo>
                <a:cubicBezTo>
                  <a:pt x="1993793" y="1387617"/>
                  <a:pt x="1993793" y="1386577"/>
                  <a:pt x="1993781" y="1385548"/>
                </a:cubicBezTo>
                <a:cubicBezTo>
                  <a:pt x="1993781" y="1385324"/>
                  <a:pt x="1993793" y="1385099"/>
                  <a:pt x="1993793" y="1384863"/>
                </a:cubicBezTo>
                <a:close/>
                <a:moveTo>
                  <a:pt x="2048013" y="1434608"/>
                </a:moveTo>
                <a:cubicBezTo>
                  <a:pt x="2048272" y="1434560"/>
                  <a:pt x="2048507" y="1434820"/>
                  <a:pt x="2048460" y="1435069"/>
                </a:cubicBezTo>
                <a:cubicBezTo>
                  <a:pt x="2048366" y="1435683"/>
                  <a:pt x="2048154" y="1436251"/>
                  <a:pt x="2047883" y="1436783"/>
                </a:cubicBezTo>
                <a:cubicBezTo>
                  <a:pt x="2047224" y="1438107"/>
                  <a:pt x="2046188" y="1439253"/>
                  <a:pt x="2045317" y="1440459"/>
                </a:cubicBezTo>
                <a:cubicBezTo>
                  <a:pt x="2045270" y="1440518"/>
                  <a:pt x="2045223" y="1440589"/>
                  <a:pt x="2045176" y="1440649"/>
                </a:cubicBezTo>
                <a:cubicBezTo>
                  <a:pt x="2044199" y="1442055"/>
                  <a:pt x="2043339" y="1443545"/>
                  <a:pt x="2042292" y="1444892"/>
                </a:cubicBezTo>
                <a:cubicBezTo>
                  <a:pt x="2041950" y="1445318"/>
                  <a:pt x="2041374" y="1445602"/>
                  <a:pt x="2040820" y="1445495"/>
                </a:cubicBezTo>
                <a:cubicBezTo>
                  <a:pt x="2040255" y="1445401"/>
                  <a:pt x="2040126" y="1445354"/>
                  <a:pt x="2039773" y="1444892"/>
                </a:cubicBezTo>
                <a:cubicBezTo>
                  <a:pt x="2039561" y="1444621"/>
                  <a:pt x="2039478" y="1444266"/>
                  <a:pt x="2039478" y="1443911"/>
                </a:cubicBezTo>
                <a:cubicBezTo>
                  <a:pt x="2039478" y="1443698"/>
                  <a:pt x="2039467" y="1443486"/>
                  <a:pt x="2039561" y="1443297"/>
                </a:cubicBezTo>
                <a:cubicBezTo>
                  <a:pt x="2040703" y="1440908"/>
                  <a:pt x="2043010" y="1437386"/>
                  <a:pt x="2045659" y="1435624"/>
                </a:cubicBezTo>
                <a:cubicBezTo>
                  <a:pt x="2046424" y="1435116"/>
                  <a:pt x="2047213" y="1434738"/>
                  <a:pt x="2048013" y="1434608"/>
                </a:cubicBezTo>
                <a:close/>
                <a:moveTo>
                  <a:pt x="1566098" y="989895"/>
                </a:moveTo>
                <a:cubicBezTo>
                  <a:pt x="1565981" y="989892"/>
                  <a:pt x="1565863" y="989942"/>
                  <a:pt x="1565734" y="989911"/>
                </a:cubicBezTo>
                <a:lnTo>
                  <a:pt x="1565734" y="989912"/>
                </a:lnTo>
                <a:cubicBezTo>
                  <a:pt x="1563944" y="991902"/>
                  <a:pt x="1564215" y="994396"/>
                  <a:pt x="1566546" y="997397"/>
                </a:cubicBezTo>
                <a:cubicBezTo>
                  <a:pt x="1566581" y="997589"/>
                  <a:pt x="1566546" y="997760"/>
                  <a:pt x="1566546" y="997946"/>
                </a:cubicBezTo>
                <a:cubicBezTo>
                  <a:pt x="1586464" y="1020127"/>
                  <a:pt x="1575610" y="1007919"/>
                  <a:pt x="1585593" y="1017285"/>
                </a:cubicBezTo>
                <a:cubicBezTo>
                  <a:pt x="1577765" y="1001737"/>
                  <a:pt x="1572290" y="1001247"/>
                  <a:pt x="1566098" y="989895"/>
                </a:cubicBezTo>
                <a:close/>
                <a:moveTo>
                  <a:pt x="2083000" y="1465746"/>
                </a:moveTo>
                <a:cubicBezTo>
                  <a:pt x="2084471" y="1466834"/>
                  <a:pt x="2084895" y="1468584"/>
                  <a:pt x="2084719" y="1470274"/>
                </a:cubicBezTo>
                <a:cubicBezTo>
                  <a:pt x="2084671" y="1470794"/>
                  <a:pt x="2084577" y="1471303"/>
                  <a:pt x="2084424" y="1471787"/>
                </a:cubicBezTo>
                <a:cubicBezTo>
                  <a:pt x="2083883" y="1473502"/>
                  <a:pt x="2081988" y="1474306"/>
                  <a:pt x="2080292" y="1474637"/>
                </a:cubicBezTo>
                <a:cubicBezTo>
                  <a:pt x="2079974" y="1474695"/>
                  <a:pt x="2079645" y="1474778"/>
                  <a:pt x="2079339" y="1474801"/>
                </a:cubicBezTo>
                <a:cubicBezTo>
                  <a:pt x="2078009" y="1474920"/>
                  <a:pt x="2075866" y="1474850"/>
                  <a:pt x="2073782" y="1474400"/>
                </a:cubicBezTo>
                <a:cubicBezTo>
                  <a:pt x="2073571" y="1474352"/>
                  <a:pt x="2073382" y="1474282"/>
                  <a:pt x="2073170" y="1474234"/>
                </a:cubicBezTo>
                <a:cubicBezTo>
                  <a:pt x="2072700" y="1474388"/>
                  <a:pt x="2072229" y="1474566"/>
                  <a:pt x="2071758" y="1474720"/>
                </a:cubicBezTo>
                <a:cubicBezTo>
                  <a:pt x="2070686" y="1475074"/>
                  <a:pt x="2069604" y="1475441"/>
                  <a:pt x="2068544" y="1475818"/>
                </a:cubicBezTo>
                <a:cubicBezTo>
                  <a:pt x="2068391" y="1475866"/>
                  <a:pt x="2068250" y="1475937"/>
                  <a:pt x="2068097" y="1475995"/>
                </a:cubicBezTo>
                <a:cubicBezTo>
                  <a:pt x="2067296" y="1476291"/>
                  <a:pt x="2066496" y="1476588"/>
                  <a:pt x="2065707" y="1476941"/>
                </a:cubicBezTo>
                <a:cubicBezTo>
                  <a:pt x="2065307" y="1477119"/>
                  <a:pt x="2064907" y="1477356"/>
                  <a:pt x="2064506" y="1477556"/>
                </a:cubicBezTo>
                <a:cubicBezTo>
                  <a:pt x="2064365" y="1477627"/>
                  <a:pt x="2064236" y="1477710"/>
                  <a:pt x="2064106" y="1477782"/>
                </a:cubicBezTo>
                <a:cubicBezTo>
                  <a:pt x="2063459" y="1478112"/>
                  <a:pt x="2062799" y="1478419"/>
                  <a:pt x="2062187" y="1478821"/>
                </a:cubicBezTo>
                <a:cubicBezTo>
                  <a:pt x="2062058" y="1478904"/>
                  <a:pt x="2061940" y="1478998"/>
                  <a:pt x="2061822" y="1479082"/>
                </a:cubicBezTo>
                <a:cubicBezTo>
                  <a:pt x="2060998" y="1479638"/>
                  <a:pt x="2060198" y="1480204"/>
                  <a:pt x="2059421" y="1480795"/>
                </a:cubicBezTo>
                <a:cubicBezTo>
                  <a:pt x="2056725" y="1482864"/>
                  <a:pt x="2054277" y="1485158"/>
                  <a:pt x="2051769" y="1487533"/>
                </a:cubicBezTo>
                <a:cubicBezTo>
                  <a:pt x="2051498" y="1487782"/>
                  <a:pt x="2051228" y="1488043"/>
                  <a:pt x="2050945" y="1488303"/>
                </a:cubicBezTo>
                <a:cubicBezTo>
                  <a:pt x="2050922" y="1488326"/>
                  <a:pt x="2050886" y="1488362"/>
                  <a:pt x="2050863" y="1488385"/>
                </a:cubicBezTo>
                <a:cubicBezTo>
                  <a:pt x="2050510" y="1488716"/>
                  <a:pt x="2050074" y="1488621"/>
                  <a:pt x="2049756" y="1488373"/>
                </a:cubicBezTo>
                <a:cubicBezTo>
                  <a:pt x="2049638" y="1488102"/>
                  <a:pt x="2049533" y="1487829"/>
                  <a:pt x="2049403" y="1487570"/>
                </a:cubicBezTo>
                <a:cubicBezTo>
                  <a:pt x="2049427" y="1487428"/>
                  <a:pt x="2049415" y="1487286"/>
                  <a:pt x="2049521" y="1487156"/>
                </a:cubicBezTo>
                <a:cubicBezTo>
                  <a:pt x="2049533" y="1487143"/>
                  <a:pt x="2049533" y="1487143"/>
                  <a:pt x="2049533" y="1487132"/>
                </a:cubicBezTo>
                <a:cubicBezTo>
                  <a:pt x="2050486" y="1485986"/>
                  <a:pt x="2051569" y="1484803"/>
                  <a:pt x="2052723" y="1483633"/>
                </a:cubicBezTo>
                <a:cubicBezTo>
                  <a:pt x="2053464" y="1482889"/>
                  <a:pt x="2054218" y="1482144"/>
                  <a:pt x="2055018" y="1481422"/>
                </a:cubicBezTo>
                <a:cubicBezTo>
                  <a:pt x="2056160" y="1480393"/>
                  <a:pt x="2057373" y="1479425"/>
                  <a:pt x="2058632" y="1478491"/>
                </a:cubicBezTo>
                <a:cubicBezTo>
                  <a:pt x="2059303" y="1478006"/>
                  <a:pt x="2059974" y="1477532"/>
                  <a:pt x="2060657" y="1477083"/>
                </a:cubicBezTo>
                <a:cubicBezTo>
                  <a:pt x="2060739" y="1477037"/>
                  <a:pt x="2060798" y="1476977"/>
                  <a:pt x="2060869" y="1476930"/>
                </a:cubicBezTo>
                <a:cubicBezTo>
                  <a:pt x="2062140" y="1476125"/>
                  <a:pt x="2063447" y="1475394"/>
                  <a:pt x="2064789" y="1474767"/>
                </a:cubicBezTo>
                <a:cubicBezTo>
                  <a:pt x="2065377" y="1474495"/>
                  <a:pt x="2065990" y="1474317"/>
                  <a:pt x="2066590" y="1474092"/>
                </a:cubicBezTo>
                <a:cubicBezTo>
                  <a:pt x="2067002" y="1473927"/>
                  <a:pt x="2067414" y="1473750"/>
                  <a:pt x="2067826" y="1473619"/>
                </a:cubicBezTo>
                <a:cubicBezTo>
                  <a:pt x="2068579" y="1473371"/>
                  <a:pt x="2069344" y="1473230"/>
                  <a:pt x="2070122" y="1473064"/>
                </a:cubicBezTo>
                <a:cubicBezTo>
                  <a:pt x="2069392" y="1472626"/>
                  <a:pt x="2068862" y="1472048"/>
                  <a:pt x="2068462" y="1471410"/>
                </a:cubicBezTo>
                <a:cubicBezTo>
                  <a:pt x="2068320" y="1471184"/>
                  <a:pt x="2068191" y="1470971"/>
                  <a:pt x="2068097" y="1470723"/>
                </a:cubicBezTo>
                <a:cubicBezTo>
                  <a:pt x="2068085" y="1470688"/>
                  <a:pt x="2068061" y="1470664"/>
                  <a:pt x="2068050" y="1470628"/>
                </a:cubicBezTo>
                <a:cubicBezTo>
                  <a:pt x="2067861" y="1470027"/>
                  <a:pt x="2067802" y="1469364"/>
                  <a:pt x="2067967" y="1468607"/>
                </a:cubicBezTo>
                <a:cubicBezTo>
                  <a:pt x="2067991" y="1468537"/>
                  <a:pt x="2068026" y="1468500"/>
                  <a:pt x="2068050" y="1468430"/>
                </a:cubicBezTo>
                <a:cubicBezTo>
                  <a:pt x="2068026" y="1467710"/>
                  <a:pt x="2068250" y="1466999"/>
                  <a:pt x="2068885" y="1466455"/>
                </a:cubicBezTo>
                <a:cubicBezTo>
                  <a:pt x="2068991" y="1466373"/>
                  <a:pt x="2069121" y="1466313"/>
                  <a:pt x="2069239" y="1466231"/>
                </a:cubicBezTo>
                <a:cubicBezTo>
                  <a:pt x="2069368" y="1466124"/>
                  <a:pt x="2069509" y="1466031"/>
                  <a:pt x="2069651" y="1465935"/>
                </a:cubicBezTo>
                <a:cubicBezTo>
                  <a:pt x="2070404" y="1465415"/>
                  <a:pt x="2071216" y="1464954"/>
                  <a:pt x="2072087" y="1464623"/>
                </a:cubicBezTo>
                <a:cubicBezTo>
                  <a:pt x="2075654" y="1463252"/>
                  <a:pt x="2079974" y="1463476"/>
                  <a:pt x="2083000" y="1465746"/>
                </a:cubicBezTo>
                <a:close/>
                <a:moveTo>
                  <a:pt x="1760605" y="1167922"/>
                </a:moveTo>
                <a:cubicBezTo>
                  <a:pt x="1749410" y="1164234"/>
                  <a:pt x="1748091" y="1150580"/>
                  <a:pt x="1720780" y="1152755"/>
                </a:cubicBezTo>
                <a:cubicBezTo>
                  <a:pt x="1721134" y="1154268"/>
                  <a:pt x="1721310" y="1155734"/>
                  <a:pt x="1721310" y="1156739"/>
                </a:cubicBezTo>
                <a:cubicBezTo>
                  <a:pt x="1721334" y="1158098"/>
                  <a:pt x="1721169" y="1159257"/>
                  <a:pt x="1720886" y="1160250"/>
                </a:cubicBezTo>
                <a:cubicBezTo>
                  <a:pt x="1720839" y="1160427"/>
                  <a:pt x="1720780" y="1160593"/>
                  <a:pt x="1720733" y="1160758"/>
                </a:cubicBezTo>
                <a:cubicBezTo>
                  <a:pt x="1720839" y="1160995"/>
                  <a:pt x="1720969" y="1161207"/>
                  <a:pt x="1721051" y="1161468"/>
                </a:cubicBezTo>
                <a:cubicBezTo>
                  <a:pt x="1721428" y="1162721"/>
                  <a:pt x="1721334" y="1164092"/>
                  <a:pt x="1720992" y="1165451"/>
                </a:cubicBezTo>
                <a:cubicBezTo>
                  <a:pt x="1720769" y="1166326"/>
                  <a:pt x="1720439" y="1167189"/>
                  <a:pt x="1720015" y="1168029"/>
                </a:cubicBezTo>
                <a:cubicBezTo>
                  <a:pt x="1719297" y="1169435"/>
                  <a:pt x="1718379" y="1170712"/>
                  <a:pt x="1717402" y="1171729"/>
                </a:cubicBezTo>
                <a:cubicBezTo>
                  <a:pt x="1717202" y="1171942"/>
                  <a:pt x="1717002" y="1172143"/>
                  <a:pt x="1716802" y="1172332"/>
                </a:cubicBezTo>
                <a:cubicBezTo>
                  <a:pt x="1716754" y="1172367"/>
                  <a:pt x="1716707" y="1172415"/>
                  <a:pt x="1716672" y="1172462"/>
                </a:cubicBezTo>
                <a:cubicBezTo>
                  <a:pt x="1716413" y="1172686"/>
                  <a:pt x="1716119" y="1172887"/>
                  <a:pt x="1715836" y="1173100"/>
                </a:cubicBezTo>
                <a:cubicBezTo>
                  <a:pt x="1715495" y="1173348"/>
                  <a:pt x="1715130" y="1173573"/>
                  <a:pt x="1714753" y="1173774"/>
                </a:cubicBezTo>
                <a:cubicBezTo>
                  <a:pt x="1714777" y="1173809"/>
                  <a:pt x="1714800" y="1173833"/>
                  <a:pt x="1714824" y="1173868"/>
                </a:cubicBezTo>
                <a:cubicBezTo>
                  <a:pt x="1715307" y="1174531"/>
                  <a:pt x="1715742" y="1175204"/>
                  <a:pt x="1716166" y="1175902"/>
                </a:cubicBezTo>
                <a:cubicBezTo>
                  <a:pt x="1716966" y="1175606"/>
                  <a:pt x="1717908" y="1175512"/>
                  <a:pt x="1719050" y="1175748"/>
                </a:cubicBezTo>
                <a:cubicBezTo>
                  <a:pt x="1722570" y="1176517"/>
                  <a:pt x="1723759" y="1183054"/>
                  <a:pt x="1723794" y="1185868"/>
                </a:cubicBezTo>
                <a:cubicBezTo>
                  <a:pt x="1723818" y="1187298"/>
                  <a:pt x="1723641" y="1188516"/>
                  <a:pt x="1723335" y="1189556"/>
                </a:cubicBezTo>
                <a:cubicBezTo>
                  <a:pt x="1722911" y="1190986"/>
                  <a:pt x="1722205" y="1192015"/>
                  <a:pt x="1721381" y="1192724"/>
                </a:cubicBezTo>
                <a:cubicBezTo>
                  <a:pt x="1721216" y="1192866"/>
                  <a:pt x="1721051" y="1193008"/>
                  <a:pt x="1720875" y="1193126"/>
                </a:cubicBezTo>
                <a:cubicBezTo>
                  <a:pt x="1721110" y="1193729"/>
                  <a:pt x="1721346" y="1194332"/>
                  <a:pt x="1721581" y="1194935"/>
                </a:cubicBezTo>
                <a:cubicBezTo>
                  <a:pt x="1721993" y="1196011"/>
                  <a:pt x="1722452" y="1197063"/>
                  <a:pt x="1722899" y="1198115"/>
                </a:cubicBezTo>
                <a:cubicBezTo>
                  <a:pt x="1723594" y="1199758"/>
                  <a:pt x="1724359" y="1201366"/>
                  <a:pt x="1725183" y="1202938"/>
                </a:cubicBezTo>
                <a:cubicBezTo>
                  <a:pt x="1726349" y="1205196"/>
                  <a:pt x="1727632" y="1207383"/>
                  <a:pt x="1729221" y="1209428"/>
                </a:cubicBezTo>
                <a:cubicBezTo>
                  <a:pt x="1735472" y="1217455"/>
                  <a:pt x="1738203" y="1206757"/>
                  <a:pt x="1753577" y="1206047"/>
                </a:cubicBezTo>
                <a:cubicBezTo>
                  <a:pt x="1762111" y="1205657"/>
                  <a:pt x="1766079" y="1201626"/>
                  <a:pt x="1767185" y="1192913"/>
                </a:cubicBezTo>
                <a:cubicBezTo>
                  <a:pt x="1767450" y="1190839"/>
                  <a:pt x="1768747" y="1187594"/>
                  <a:pt x="1769660" y="1184491"/>
                </a:cubicBezTo>
                <a:lnTo>
                  <a:pt x="1769821" y="1176930"/>
                </a:lnTo>
                <a:lnTo>
                  <a:pt x="1769822" y="1176930"/>
                </a:lnTo>
                <a:lnTo>
                  <a:pt x="1769822" y="1176919"/>
                </a:lnTo>
                <a:lnTo>
                  <a:pt x="1769821" y="1176930"/>
                </a:lnTo>
                <a:close/>
                <a:moveTo>
                  <a:pt x="2018902" y="1405633"/>
                </a:moveTo>
                <a:cubicBezTo>
                  <a:pt x="2018184" y="1405574"/>
                  <a:pt x="2017490" y="1405468"/>
                  <a:pt x="2016807" y="1405338"/>
                </a:cubicBezTo>
                <a:cubicBezTo>
                  <a:pt x="2015288" y="1405042"/>
                  <a:pt x="2013911" y="1404522"/>
                  <a:pt x="2013098" y="1403624"/>
                </a:cubicBezTo>
                <a:cubicBezTo>
                  <a:pt x="2008684" y="1405740"/>
                  <a:pt x="2004635" y="1408352"/>
                  <a:pt x="2000915" y="1411497"/>
                </a:cubicBezTo>
                <a:cubicBezTo>
                  <a:pt x="2000621" y="1411745"/>
                  <a:pt x="2000291" y="1411934"/>
                  <a:pt x="2000008" y="1412182"/>
                </a:cubicBezTo>
                <a:cubicBezTo>
                  <a:pt x="2000361" y="1412029"/>
                  <a:pt x="2000715" y="1411922"/>
                  <a:pt x="2001056" y="1411781"/>
                </a:cubicBezTo>
                <a:cubicBezTo>
                  <a:pt x="2005329" y="1410031"/>
                  <a:pt x="2009755" y="1409026"/>
                  <a:pt x="2014217" y="1409428"/>
                </a:cubicBezTo>
                <a:cubicBezTo>
                  <a:pt x="2014500" y="1409097"/>
                  <a:pt x="2014794" y="1408766"/>
                  <a:pt x="2015112" y="1408459"/>
                </a:cubicBezTo>
                <a:cubicBezTo>
                  <a:pt x="2015171" y="1407347"/>
                  <a:pt x="2015959" y="1406603"/>
                  <a:pt x="2017172" y="1406130"/>
                </a:cubicBezTo>
                <a:cubicBezTo>
                  <a:pt x="2017700" y="1405929"/>
                  <a:pt x="2018290" y="1405763"/>
                  <a:pt x="2018902" y="1405633"/>
                </a:cubicBezTo>
                <a:close/>
                <a:moveTo>
                  <a:pt x="2135844" y="1512785"/>
                </a:moveTo>
                <a:cubicBezTo>
                  <a:pt x="2135526" y="1512809"/>
                  <a:pt x="2135219" y="1512821"/>
                  <a:pt x="2134914" y="1512844"/>
                </a:cubicBezTo>
                <a:cubicBezTo>
                  <a:pt x="2135161" y="1512927"/>
                  <a:pt x="2135373" y="1513010"/>
                  <a:pt x="2135620" y="1513093"/>
                </a:cubicBezTo>
                <a:cubicBezTo>
                  <a:pt x="2135678" y="1513010"/>
                  <a:pt x="2135773" y="1512880"/>
                  <a:pt x="2135844" y="1512785"/>
                </a:cubicBezTo>
                <a:close/>
                <a:moveTo>
                  <a:pt x="2013146" y="1398717"/>
                </a:moveTo>
                <a:cubicBezTo>
                  <a:pt x="2013052" y="1398871"/>
                  <a:pt x="2012922" y="1398942"/>
                  <a:pt x="2012827" y="1399084"/>
                </a:cubicBezTo>
                <a:cubicBezTo>
                  <a:pt x="2012334" y="1399486"/>
                  <a:pt x="2011851" y="1399900"/>
                  <a:pt x="2011368" y="1400314"/>
                </a:cubicBezTo>
                <a:cubicBezTo>
                  <a:pt x="2010097" y="1400916"/>
                  <a:pt x="2008672" y="1400704"/>
                  <a:pt x="2007460" y="1399675"/>
                </a:cubicBezTo>
                <a:cubicBezTo>
                  <a:pt x="2006671" y="1399013"/>
                  <a:pt x="2006046" y="1397985"/>
                  <a:pt x="2005565" y="1396720"/>
                </a:cubicBezTo>
                <a:cubicBezTo>
                  <a:pt x="2002657" y="1400042"/>
                  <a:pt x="1999678" y="1403174"/>
                  <a:pt x="1997054" y="1406744"/>
                </a:cubicBezTo>
                <a:cubicBezTo>
                  <a:pt x="1996124" y="1407998"/>
                  <a:pt x="1995264" y="1409322"/>
                  <a:pt x="1994452" y="1410728"/>
                </a:cubicBezTo>
                <a:cubicBezTo>
                  <a:pt x="1994863" y="1411119"/>
                  <a:pt x="1995406" y="1411520"/>
                  <a:pt x="1995959" y="1411899"/>
                </a:cubicBezTo>
                <a:cubicBezTo>
                  <a:pt x="1995453" y="1412478"/>
                  <a:pt x="1994958" y="1413069"/>
                  <a:pt x="1994464" y="1413648"/>
                </a:cubicBezTo>
                <a:cubicBezTo>
                  <a:pt x="1994994" y="1413081"/>
                  <a:pt x="1995476" y="1412478"/>
                  <a:pt x="1996018" y="1411934"/>
                </a:cubicBezTo>
                <a:cubicBezTo>
                  <a:pt x="1997089" y="1410882"/>
                  <a:pt x="1998243" y="1409913"/>
                  <a:pt x="1999395" y="1408943"/>
                </a:cubicBezTo>
                <a:cubicBezTo>
                  <a:pt x="2002139" y="1406626"/>
                  <a:pt x="2005106" y="1404593"/>
                  <a:pt x="2008272" y="1402926"/>
                </a:cubicBezTo>
                <a:cubicBezTo>
                  <a:pt x="2009626" y="1402205"/>
                  <a:pt x="2010968" y="1401472"/>
                  <a:pt x="2012392" y="1400893"/>
                </a:cubicBezTo>
                <a:cubicBezTo>
                  <a:pt x="2012404" y="1400869"/>
                  <a:pt x="2012392" y="1400857"/>
                  <a:pt x="2012392" y="1400834"/>
                </a:cubicBezTo>
                <a:cubicBezTo>
                  <a:pt x="2012545" y="1400089"/>
                  <a:pt x="2012792" y="1399439"/>
                  <a:pt x="2013099" y="1398848"/>
                </a:cubicBezTo>
                <a:cubicBezTo>
                  <a:pt x="2013122" y="1398812"/>
                  <a:pt x="2013134" y="1398753"/>
                  <a:pt x="2013146" y="1398717"/>
                </a:cubicBezTo>
                <a:close/>
                <a:moveTo>
                  <a:pt x="2004870" y="1390596"/>
                </a:moveTo>
                <a:cubicBezTo>
                  <a:pt x="2003398" y="1393126"/>
                  <a:pt x="2001974" y="1395679"/>
                  <a:pt x="2000585" y="1398257"/>
                </a:cubicBezTo>
                <a:cubicBezTo>
                  <a:pt x="2001951" y="1396826"/>
                  <a:pt x="2003421" y="1395526"/>
                  <a:pt x="2005011" y="1394462"/>
                </a:cubicBezTo>
                <a:cubicBezTo>
                  <a:pt x="2004928" y="1393859"/>
                  <a:pt x="2004811" y="1393280"/>
                  <a:pt x="2004811" y="1392594"/>
                </a:cubicBezTo>
                <a:cubicBezTo>
                  <a:pt x="2004811" y="1392038"/>
                  <a:pt x="2004822" y="1391341"/>
                  <a:pt x="2004870" y="1390596"/>
                </a:cubicBezTo>
                <a:close/>
                <a:moveTo>
                  <a:pt x="1215533" y="661551"/>
                </a:moveTo>
                <a:cubicBezTo>
                  <a:pt x="1208729" y="656975"/>
                  <a:pt x="1204986" y="656699"/>
                  <a:pt x="1199783" y="657450"/>
                </a:cubicBezTo>
                <a:cubicBezTo>
                  <a:pt x="1199453" y="657722"/>
                  <a:pt x="1199041" y="657764"/>
                  <a:pt x="1198617" y="657638"/>
                </a:cubicBezTo>
                <a:cubicBezTo>
                  <a:pt x="1196333" y="658065"/>
                  <a:pt x="1194191" y="658647"/>
                  <a:pt x="1192260" y="659512"/>
                </a:cubicBezTo>
                <a:cubicBezTo>
                  <a:pt x="1192237" y="659570"/>
                  <a:pt x="1192178" y="659591"/>
                  <a:pt x="1192154" y="659646"/>
                </a:cubicBezTo>
                <a:cubicBezTo>
                  <a:pt x="1196757" y="662290"/>
                  <a:pt x="1195215" y="662854"/>
                  <a:pt x="1199135" y="665284"/>
                </a:cubicBezTo>
                <a:cubicBezTo>
                  <a:pt x="1205045" y="667112"/>
                  <a:pt x="1204868" y="664249"/>
                  <a:pt x="1210766" y="663433"/>
                </a:cubicBezTo>
                <a:lnTo>
                  <a:pt x="1210766" y="663432"/>
                </a:lnTo>
                <a:cubicBezTo>
                  <a:pt x="1212320" y="662670"/>
                  <a:pt x="1213909" y="661958"/>
                  <a:pt x="1215533" y="661551"/>
                </a:cubicBezTo>
                <a:close/>
                <a:moveTo>
                  <a:pt x="1222761" y="667682"/>
                </a:moveTo>
                <a:cubicBezTo>
                  <a:pt x="1221372" y="664983"/>
                  <a:pt x="1217087" y="664271"/>
                  <a:pt x="1215051" y="666590"/>
                </a:cubicBezTo>
                <a:cubicBezTo>
                  <a:pt x="1211778" y="670325"/>
                  <a:pt x="1210801" y="687600"/>
                  <a:pt x="1206434" y="689752"/>
                </a:cubicBezTo>
                <a:cubicBezTo>
                  <a:pt x="1208470" y="688753"/>
                  <a:pt x="1210624" y="687904"/>
                  <a:pt x="1212991" y="687275"/>
                </a:cubicBezTo>
                <a:cubicBezTo>
                  <a:pt x="1217087" y="683814"/>
                  <a:pt x="1225198" y="672417"/>
                  <a:pt x="1222761" y="667682"/>
                </a:cubicBezTo>
                <a:close/>
                <a:moveTo>
                  <a:pt x="1507604" y="930200"/>
                </a:moveTo>
                <a:cubicBezTo>
                  <a:pt x="1509335" y="933950"/>
                  <a:pt x="1509276" y="937321"/>
                  <a:pt x="1508534" y="941335"/>
                </a:cubicBezTo>
                <a:cubicBezTo>
                  <a:pt x="1506969" y="949840"/>
                  <a:pt x="1503084" y="951637"/>
                  <a:pt x="1502755" y="949684"/>
                </a:cubicBezTo>
                <a:cubicBezTo>
                  <a:pt x="1502284" y="946936"/>
                  <a:pt x="1503579" y="944619"/>
                  <a:pt x="1504319" y="942033"/>
                </a:cubicBezTo>
                <a:cubicBezTo>
                  <a:pt x="1505320" y="938507"/>
                  <a:pt x="1506074" y="934122"/>
                  <a:pt x="1506145" y="930427"/>
                </a:cubicBezTo>
                <a:lnTo>
                  <a:pt x="1506144" y="930428"/>
                </a:lnTo>
                <a:cubicBezTo>
                  <a:pt x="1506157" y="929622"/>
                  <a:pt x="1507310" y="929547"/>
                  <a:pt x="1507604" y="930200"/>
                </a:cubicBezTo>
                <a:close/>
                <a:moveTo>
                  <a:pt x="2037147" y="1418636"/>
                </a:moveTo>
                <a:cubicBezTo>
                  <a:pt x="2037536" y="1418766"/>
                  <a:pt x="2037606" y="1419168"/>
                  <a:pt x="2037571" y="1419677"/>
                </a:cubicBezTo>
                <a:cubicBezTo>
                  <a:pt x="2037525" y="1420292"/>
                  <a:pt x="2037253" y="1421083"/>
                  <a:pt x="2036841" y="1421970"/>
                </a:cubicBezTo>
                <a:cubicBezTo>
                  <a:pt x="2036724" y="1422231"/>
                  <a:pt x="2036617" y="1422478"/>
                  <a:pt x="2036488" y="1422750"/>
                </a:cubicBezTo>
                <a:cubicBezTo>
                  <a:pt x="2036348" y="1423046"/>
                  <a:pt x="2036182" y="1423341"/>
                  <a:pt x="2036017" y="1423649"/>
                </a:cubicBezTo>
                <a:cubicBezTo>
                  <a:pt x="2035312" y="1424973"/>
                  <a:pt x="2034570" y="1426238"/>
                  <a:pt x="2034110" y="1427101"/>
                </a:cubicBezTo>
                <a:cubicBezTo>
                  <a:pt x="2034004" y="1427301"/>
                  <a:pt x="2033875" y="1427526"/>
                  <a:pt x="2033805" y="1427680"/>
                </a:cubicBezTo>
                <a:cubicBezTo>
                  <a:pt x="2033568" y="1428200"/>
                  <a:pt x="2033368" y="1428744"/>
                  <a:pt x="2033156" y="1429299"/>
                </a:cubicBezTo>
                <a:cubicBezTo>
                  <a:pt x="2033028" y="1429642"/>
                  <a:pt x="2032897" y="1429973"/>
                  <a:pt x="2032745" y="1430292"/>
                </a:cubicBezTo>
                <a:cubicBezTo>
                  <a:pt x="2032310" y="1431226"/>
                  <a:pt x="2031721" y="1432007"/>
                  <a:pt x="2030602" y="1432290"/>
                </a:cubicBezTo>
                <a:cubicBezTo>
                  <a:pt x="2030249" y="1432397"/>
                  <a:pt x="2029896" y="1432196"/>
                  <a:pt x="2029707" y="1431888"/>
                </a:cubicBezTo>
                <a:cubicBezTo>
                  <a:pt x="2029638" y="1431771"/>
                  <a:pt x="2029614" y="1431628"/>
                  <a:pt x="2029567" y="1431510"/>
                </a:cubicBezTo>
                <a:cubicBezTo>
                  <a:pt x="2029283" y="1430825"/>
                  <a:pt x="2029295" y="1430068"/>
                  <a:pt x="2029495" y="1429288"/>
                </a:cubicBezTo>
                <a:cubicBezTo>
                  <a:pt x="2029778" y="1428212"/>
                  <a:pt x="2030367" y="1427112"/>
                  <a:pt x="2030967" y="1426119"/>
                </a:cubicBezTo>
                <a:cubicBezTo>
                  <a:pt x="2030967" y="1426119"/>
                  <a:pt x="2030967" y="1426108"/>
                  <a:pt x="2030980" y="1426108"/>
                </a:cubicBezTo>
                <a:cubicBezTo>
                  <a:pt x="2031321" y="1425528"/>
                  <a:pt x="2031662" y="1424985"/>
                  <a:pt x="2031932" y="1424535"/>
                </a:cubicBezTo>
                <a:cubicBezTo>
                  <a:pt x="2032274" y="1423956"/>
                  <a:pt x="2032604" y="1423436"/>
                  <a:pt x="2032910" y="1422951"/>
                </a:cubicBezTo>
                <a:cubicBezTo>
                  <a:pt x="2033816" y="1421533"/>
                  <a:pt x="2034558" y="1420551"/>
                  <a:pt x="2035100" y="1419901"/>
                </a:cubicBezTo>
                <a:cubicBezTo>
                  <a:pt x="2035170" y="1419818"/>
                  <a:pt x="2035218" y="1419759"/>
                  <a:pt x="2035288" y="1419688"/>
                </a:cubicBezTo>
                <a:cubicBezTo>
                  <a:pt x="2035923" y="1418955"/>
                  <a:pt x="2036264" y="1418695"/>
                  <a:pt x="2036264" y="1418695"/>
                </a:cubicBezTo>
                <a:cubicBezTo>
                  <a:pt x="2036358" y="1418317"/>
                  <a:pt x="2036783" y="1418518"/>
                  <a:pt x="2037147" y="1418636"/>
                </a:cubicBezTo>
                <a:close/>
                <a:moveTo>
                  <a:pt x="2112288" y="1487475"/>
                </a:moveTo>
                <a:cubicBezTo>
                  <a:pt x="2111440" y="1487428"/>
                  <a:pt x="2110617" y="1487392"/>
                  <a:pt x="2109804" y="1487357"/>
                </a:cubicBezTo>
                <a:cubicBezTo>
                  <a:pt x="2109321" y="1487333"/>
                  <a:pt x="2108816" y="1487309"/>
                  <a:pt x="2108345" y="1487286"/>
                </a:cubicBezTo>
                <a:cubicBezTo>
                  <a:pt x="2108579" y="1487416"/>
                  <a:pt x="2108816" y="1487522"/>
                  <a:pt x="2109051" y="1487652"/>
                </a:cubicBezTo>
                <a:cubicBezTo>
                  <a:pt x="2109204" y="1487640"/>
                  <a:pt x="2109357" y="1487605"/>
                  <a:pt x="2109534" y="1487629"/>
                </a:cubicBezTo>
                <a:cubicBezTo>
                  <a:pt x="2109722" y="1487652"/>
                  <a:pt x="2109910" y="1487640"/>
                  <a:pt x="2110099" y="1487652"/>
                </a:cubicBezTo>
                <a:cubicBezTo>
                  <a:pt x="2110852" y="1487688"/>
                  <a:pt x="2111582" y="1487629"/>
                  <a:pt x="2112288" y="1487475"/>
                </a:cubicBezTo>
                <a:close/>
                <a:moveTo>
                  <a:pt x="2033333" y="1413364"/>
                </a:moveTo>
                <a:cubicBezTo>
                  <a:pt x="2033427" y="1413612"/>
                  <a:pt x="2033463" y="1413837"/>
                  <a:pt x="2033533" y="1414073"/>
                </a:cubicBezTo>
                <a:cubicBezTo>
                  <a:pt x="2034240" y="1416485"/>
                  <a:pt x="2033757" y="1418317"/>
                  <a:pt x="2033051" y="1419145"/>
                </a:cubicBezTo>
                <a:cubicBezTo>
                  <a:pt x="2032968" y="1419240"/>
                  <a:pt x="2032886" y="1419358"/>
                  <a:pt x="2032792" y="1419429"/>
                </a:cubicBezTo>
                <a:cubicBezTo>
                  <a:pt x="2032380" y="1419736"/>
                  <a:pt x="2031968" y="1419677"/>
                  <a:pt x="2031720" y="1419228"/>
                </a:cubicBezTo>
                <a:cubicBezTo>
                  <a:pt x="2031650" y="1419121"/>
                  <a:pt x="2031579" y="1419050"/>
                  <a:pt x="2031532" y="1418885"/>
                </a:cubicBezTo>
                <a:cubicBezTo>
                  <a:pt x="2031497" y="1418755"/>
                  <a:pt x="2031497" y="1418625"/>
                  <a:pt x="2031461" y="1418495"/>
                </a:cubicBezTo>
                <a:cubicBezTo>
                  <a:pt x="2031297" y="1417596"/>
                  <a:pt x="2031249" y="1416674"/>
                  <a:pt x="2030967" y="1415811"/>
                </a:cubicBezTo>
                <a:cubicBezTo>
                  <a:pt x="2030625" y="1414747"/>
                  <a:pt x="2030367" y="1413388"/>
                  <a:pt x="2030720" y="1412714"/>
                </a:cubicBezTo>
                <a:cubicBezTo>
                  <a:pt x="2030873" y="1412407"/>
                  <a:pt x="2031120" y="1412194"/>
                  <a:pt x="2031603" y="1412265"/>
                </a:cubicBezTo>
                <a:cubicBezTo>
                  <a:pt x="2032403" y="1412395"/>
                  <a:pt x="2032980" y="1412442"/>
                  <a:pt x="2033333" y="1413364"/>
                </a:cubicBezTo>
                <a:close/>
                <a:moveTo>
                  <a:pt x="1951613" y="1337528"/>
                </a:moveTo>
                <a:cubicBezTo>
                  <a:pt x="1952519" y="1338462"/>
                  <a:pt x="1953167" y="1339549"/>
                  <a:pt x="1954014" y="1340530"/>
                </a:cubicBezTo>
                <a:cubicBezTo>
                  <a:pt x="1955392" y="1342126"/>
                  <a:pt x="1957181" y="1343344"/>
                  <a:pt x="1958087" y="1345247"/>
                </a:cubicBezTo>
                <a:cubicBezTo>
                  <a:pt x="1958488" y="1346110"/>
                  <a:pt x="1957593" y="1347068"/>
                  <a:pt x="1956722" y="1346902"/>
                </a:cubicBezTo>
                <a:cubicBezTo>
                  <a:pt x="1953567" y="1346276"/>
                  <a:pt x="1950353" y="1341996"/>
                  <a:pt x="1949494" y="1338982"/>
                </a:cubicBezTo>
                <a:cubicBezTo>
                  <a:pt x="1949164" y="1337823"/>
                  <a:pt x="1950612" y="1336499"/>
                  <a:pt x="1951613" y="1337528"/>
                </a:cubicBezTo>
                <a:close/>
                <a:moveTo>
                  <a:pt x="2198174" y="1564824"/>
                </a:moveTo>
                <a:cubicBezTo>
                  <a:pt x="2199457" y="1566148"/>
                  <a:pt x="2197691" y="1568371"/>
                  <a:pt x="2196137" y="1567342"/>
                </a:cubicBezTo>
                <a:cubicBezTo>
                  <a:pt x="2192547" y="1564990"/>
                  <a:pt x="2188474" y="1561845"/>
                  <a:pt x="2185896" y="1558405"/>
                </a:cubicBezTo>
                <a:cubicBezTo>
                  <a:pt x="2185107" y="1557353"/>
                  <a:pt x="2186343" y="1555863"/>
                  <a:pt x="2187520" y="1556454"/>
                </a:cubicBezTo>
                <a:cubicBezTo>
                  <a:pt x="2191370" y="1558358"/>
                  <a:pt x="2195196" y="1561739"/>
                  <a:pt x="2198174" y="1564824"/>
                </a:cubicBezTo>
                <a:close/>
                <a:moveTo>
                  <a:pt x="1993569" y="1375571"/>
                </a:moveTo>
                <a:cubicBezTo>
                  <a:pt x="1992710" y="1375713"/>
                  <a:pt x="1991733" y="1375488"/>
                  <a:pt x="1990744" y="1375098"/>
                </a:cubicBezTo>
                <a:cubicBezTo>
                  <a:pt x="1990803" y="1375973"/>
                  <a:pt x="1990862" y="1376847"/>
                  <a:pt x="1990921" y="1377722"/>
                </a:cubicBezTo>
                <a:cubicBezTo>
                  <a:pt x="1991003" y="1377805"/>
                  <a:pt x="1991121" y="1377876"/>
                  <a:pt x="1991191" y="1377959"/>
                </a:cubicBezTo>
                <a:cubicBezTo>
                  <a:pt x="1992286" y="1378372"/>
                  <a:pt x="1993050" y="1378999"/>
                  <a:pt x="1993616" y="1379708"/>
                </a:cubicBezTo>
                <a:cubicBezTo>
                  <a:pt x="1993569" y="1378325"/>
                  <a:pt x="1993558" y="1376954"/>
                  <a:pt x="1993569" y="1375571"/>
                </a:cubicBezTo>
                <a:close/>
                <a:moveTo>
                  <a:pt x="2177869" y="1544562"/>
                </a:moveTo>
                <a:cubicBezTo>
                  <a:pt x="2172572" y="1542470"/>
                  <a:pt x="2168404" y="1537055"/>
                  <a:pt x="2164249" y="1532421"/>
                </a:cubicBezTo>
                <a:cubicBezTo>
                  <a:pt x="2162577" y="1530553"/>
                  <a:pt x="2160906" y="1528804"/>
                  <a:pt x="2159164" y="1527468"/>
                </a:cubicBezTo>
                <a:cubicBezTo>
                  <a:pt x="2154773" y="1524099"/>
                  <a:pt x="2150110" y="1521025"/>
                  <a:pt x="2145143" y="1518590"/>
                </a:cubicBezTo>
                <a:cubicBezTo>
                  <a:pt x="2143990" y="1518022"/>
                  <a:pt x="2142836" y="1517455"/>
                  <a:pt x="2141659" y="1516970"/>
                </a:cubicBezTo>
                <a:lnTo>
                  <a:pt x="2141647" y="1516970"/>
                </a:lnTo>
                <a:cubicBezTo>
                  <a:pt x="2141541" y="1516923"/>
                  <a:pt x="2141412" y="1516887"/>
                  <a:pt x="2141294" y="1516840"/>
                </a:cubicBezTo>
                <a:cubicBezTo>
                  <a:pt x="2139964" y="1516285"/>
                  <a:pt x="2138598" y="1515788"/>
                  <a:pt x="2137245" y="1515303"/>
                </a:cubicBezTo>
                <a:cubicBezTo>
                  <a:pt x="2137197" y="1515291"/>
                  <a:pt x="2137138" y="1515268"/>
                  <a:pt x="2137091" y="1515244"/>
                </a:cubicBezTo>
                <a:cubicBezTo>
                  <a:pt x="2137068" y="1515244"/>
                  <a:pt x="2137044" y="1515232"/>
                  <a:pt x="2137021" y="1515221"/>
                </a:cubicBezTo>
                <a:cubicBezTo>
                  <a:pt x="2136561" y="1515055"/>
                  <a:pt x="2136103" y="1514854"/>
                  <a:pt x="2135632" y="1514700"/>
                </a:cubicBezTo>
                <a:cubicBezTo>
                  <a:pt x="2135726" y="1514854"/>
                  <a:pt x="2135807" y="1515008"/>
                  <a:pt x="2135903" y="1515173"/>
                </a:cubicBezTo>
                <a:cubicBezTo>
                  <a:pt x="2136232" y="1515280"/>
                  <a:pt x="2136561" y="1515386"/>
                  <a:pt x="2136891" y="1515492"/>
                </a:cubicBezTo>
                <a:cubicBezTo>
                  <a:pt x="2136962" y="1515516"/>
                  <a:pt x="2137032" y="1515552"/>
                  <a:pt x="2137115" y="1515575"/>
                </a:cubicBezTo>
                <a:cubicBezTo>
                  <a:pt x="2137233" y="1515611"/>
                  <a:pt x="2137351" y="1515646"/>
                  <a:pt x="2137480" y="1515693"/>
                </a:cubicBezTo>
                <a:cubicBezTo>
                  <a:pt x="2138775" y="1516119"/>
                  <a:pt x="2140058" y="1516556"/>
                  <a:pt x="2141223" y="1517088"/>
                </a:cubicBezTo>
                <a:cubicBezTo>
                  <a:pt x="2141282" y="1517124"/>
                  <a:pt x="2141365" y="1517147"/>
                  <a:pt x="2141423" y="1517171"/>
                </a:cubicBezTo>
                <a:cubicBezTo>
                  <a:pt x="2142860" y="1517869"/>
                  <a:pt x="2144461" y="1518661"/>
                  <a:pt x="2145967" y="1519583"/>
                </a:cubicBezTo>
                <a:cubicBezTo>
                  <a:pt x="2147545" y="1520540"/>
                  <a:pt x="2149028" y="1521652"/>
                  <a:pt x="2150099" y="1522964"/>
                </a:cubicBezTo>
                <a:cubicBezTo>
                  <a:pt x="2150310" y="1523224"/>
                  <a:pt x="2150088" y="1523673"/>
                  <a:pt x="2149735" y="1523555"/>
                </a:cubicBezTo>
                <a:cubicBezTo>
                  <a:pt x="2145273" y="1521994"/>
                  <a:pt x="2151028" y="1523992"/>
                  <a:pt x="2158811" y="1530128"/>
                </a:cubicBezTo>
                <a:cubicBezTo>
                  <a:pt x="2163825" y="1534100"/>
                  <a:pt x="2169688" y="1539798"/>
                  <a:pt x="2174196" y="1547447"/>
                </a:cubicBezTo>
                <a:cubicBezTo>
                  <a:pt x="2174561" y="1546974"/>
                  <a:pt x="2174972" y="1546536"/>
                  <a:pt x="2175409" y="1546193"/>
                </a:cubicBezTo>
                <a:cubicBezTo>
                  <a:pt x="2176045" y="1545555"/>
                  <a:pt x="2176926" y="1544988"/>
                  <a:pt x="2177869" y="1544562"/>
                </a:cubicBezTo>
                <a:close/>
                <a:moveTo>
                  <a:pt x="2102953" y="1475274"/>
                </a:moveTo>
                <a:cubicBezTo>
                  <a:pt x="2103377" y="1475463"/>
                  <a:pt x="2103530" y="1476055"/>
                  <a:pt x="2103212" y="1476409"/>
                </a:cubicBezTo>
                <a:cubicBezTo>
                  <a:pt x="2102165" y="1477615"/>
                  <a:pt x="2100728" y="1478029"/>
                  <a:pt x="2099222" y="1478230"/>
                </a:cubicBezTo>
                <a:cubicBezTo>
                  <a:pt x="2098586" y="1478324"/>
                  <a:pt x="2097938" y="1478383"/>
                  <a:pt x="2097291" y="1478442"/>
                </a:cubicBezTo>
                <a:cubicBezTo>
                  <a:pt x="2097091" y="1478454"/>
                  <a:pt x="2096926" y="1478419"/>
                  <a:pt x="2096761" y="1478360"/>
                </a:cubicBezTo>
                <a:cubicBezTo>
                  <a:pt x="2096255" y="1478194"/>
                  <a:pt x="2095937" y="1477721"/>
                  <a:pt x="2095820" y="1477178"/>
                </a:cubicBezTo>
                <a:cubicBezTo>
                  <a:pt x="2095643" y="1476338"/>
                  <a:pt x="2095961" y="1475381"/>
                  <a:pt x="2096891" y="1475215"/>
                </a:cubicBezTo>
                <a:cubicBezTo>
                  <a:pt x="2096926" y="1475203"/>
                  <a:pt x="2096950" y="1475180"/>
                  <a:pt x="2096985" y="1475180"/>
                </a:cubicBezTo>
                <a:cubicBezTo>
                  <a:pt x="2098998" y="1474967"/>
                  <a:pt x="2101046" y="1474435"/>
                  <a:pt x="2102953" y="1475274"/>
                </a:cubicBezTo>
                <a:close/>
                <a:moveTo>
                  <a:pt x="1261903" y="696854"/>
                </a:moveTo>
                <a:cubicBezTo>
                  <a:pt x="1258677" y="694489"/>
                  <a:pt x="1253309" y="692835"/>
                  <a:pt x="1240725" y="690328"/>
                </a:cubicBezTo>
                <a:cubicBezTo>
                  <a:pt x="1243197" y="691585"/>
                  <a:pt x="1245563" y="693076"/>
                  <a:pt x="1247717" y="694900"/>
                </a:cubicBezTo>
                <a:cubicBezTo>
                  <a:pt x="1252261" y="695239"/>
                  <a:pt x="1258512" y="698652"/>
                  <a:pt x="1262350" y="701480"/>
                </a:cubicBezTo>
                <a:cubicBezTo>
                  <a:pt x="1262468" y="701564"/>
                  <a:pt x="1262609" y="701653"/>
                  <a:pt x="1262715" y="701735"/>
                </a:cubicBezTo>
                <a:cubicBezTo>
                  <a:pt x="1263986" y="702695"/>
                  <a:pt x="1263633" y="704244"/>
                  <a:pt x="1262680" y="704976"/>
                </a:cubicBezTo>
                <a:cubicBezTo>
                  <a:pt x="1262079" y="705435"/>
                  <a:pt x="1261243" y="705577"/>
                  <a:pt x="1260408" y="705031"/>
                </a:cubicBezTo>
                <a:cubicBezTo>
                  <a:pt x="1255852" y="702060"/>
                  <a:pt x="1252662" y="701274"/>
                  <a:pt x="1248035" y="699595"/>
                </a:cubicBezTo>
                <a:cubicBezTo>
                  <a:pt x="1247976" y="699748"/>
                  <a:pt x="1247965" y="699936"/>
                  <a:pt x="1247894" y="700083"/>
                </a:cubicBezTo>
                <a:cubicBezTo>
                  <a:pt x="1248082" y="699650"/>
                  <a:pt x="1256452" y="703856"/>
                  <a:pt x="1257206" y="704283"/>
                </a:cubicBezTo>
                <a:cubicBezTo>
                  <a:pt x="1266435" y="709443"/>
                  <a:pt x="1264116" y="711545"/>
                  <a:pt x="1255181" y="708028"/>
                </a:cubicBezTo>
                <a:cubicBezTo>
                  <a:pt x="1250472" y="706184"/>
                  <a:pt x="1246117" y="704272"/>
                  <a:pt x="1240984" y="704064"/>
                </a:cubicBezTo>
                <a:cubicBezTo>
                  <a:pt x="1244916" y="708288"/>
                  <a:pt x="1254686" y="705776"/>
                  <a:pt x="1257818" y="712213"/>
                </a:cubicBezTo>
                <a:cubicBezTo>
                  <a:pt x="1256582" y="713380"/>
                  <a:pt x="1254580" y="712787"/>
                  <a:pt x="1253050" y="712353"/>
                </a:cubicBezTo>
                <a:cubicBezTo>
                  <a:pt x="1244504" y="709917"/>
                  <a:pt x="1227129" y="703471"/>
                  <a:pt x="1228412" y="712298"/>
                </a:cubicBezTo>
                <a:cubicBezTo>
                  <a:pt x="1235451" y="713133"/>
                  <a:pt x="1240866" y="710462"/>
                  <a:pt x="1251991" y="714589"/>
                </a:cubicBezTo>
                <a:cubicBezTo>
                  <a:pt x="1256193" y="716149"/>
                  <a:pt x="1260019" y="718614"/>
                  <a:pt x="1263892" y="720958"/>
                </a:cubicBezTo>
                <a:cubicBezTo>
                  <a:pt x="1265458" y="721908"/>
                  <a:pt x="1267035" y="722839"/>
                  <a:pt x="1268636" y="723680"/>
                </a:cubicBezTo>
                <a:cubicBezTo>
                  <a:pt x="1271073" y="720879"/>
                  <a:pt x="1272003" y="719325"/>
                  <a:pt x="1272391" y="717734"/>
                </a:cubicBezTo>
                <a:cubicBezTo>
                  <a:pt x="1272792" y="716067"/>
                  <a:pt x="1272591" y="714361"/>
                  <a:pt x="1272839" y="711147"/>
                </a:cubicBezTo>
                <a:cubicBezTo>
                  <a:pt x="1272238" y="710416"/>
                  <a:pt x="1271708" y="709739"/>
                  <a:pt x="1271202" y="709074"/>
                </a:cubicBezTo>
                <a:cubicBezTo>
                  <a:pt x="1266399" y="702826"/>
                  <a:pt x="1265387" y="699413"/>
                  <a:pt x="1261903" y="696854"/>
                </a:cubicBezTo>
                <a:close/>
                <a:moveTo>
                  <a:pt x="2136032" y="1502370"/>
                </a:moveTo>
                <a:cubicBezTo>
                  <a:pt x="2135750" y="1502453"/>
                  <a:pt x="2135420" y="1502477"/>
                  <a:pt x="2135043" y="1502311"/>
                </a:cubicBezTo>
                <a:cubicBezTo>
                  <a:pt x="2134054" y="1501898"/>
                  <a:pt x="2133148" y="1501354"/>
                  <a:pt x="2132253" y="1500786"/>
                </a:cubicBezTo>
                <a:cubicBezTo>
                  <a:pt x="2130651" y="1499781"/>
                  <a:pt x="2129110" y="1498670"/>
                  <a:pt x="2127391" y="1497831"/>
                </a:cubicBezTo>
                <a:cubicBezTo>
                  <a:pt x="2126980" y="1497630"/>
                  <a:pt x="2126531" y="1497500"/>
                  <a:pt x="2126108" y="1497322"/>
                </a:cubicBezTo>
                <a:cubicBezTo>
                  <a:pt x="2128274" y="1498611"/>
                  <a:pt x="2130170" y="1500183"/>
                  <a:pt x="2131217" y="1502571"/>
                </a:cubicBezTo>
                <a:cubicBezTo>
                  <a:pt x="2131747" y="1503813"/>
                  <a:pt x="2130240" y="1504735"/>
                  <a:pt x="2129216" y="1504285"/>
                </a:cubicBezTo>
                <a:cubicBezTo>
                  <a:pt x="2126155" y="1502938"/>
                  <a:pt x="2123542" y="1500833"/>
                  <a:pt x="2120564" y="1499261"/>
                </a:cubicBezTo>
                <a:cubicBezTo>
                  <a:pt x="2122165" y="1500396"/>
                  <a:pt x="2123707" y="1501637"/>
                  <a:pt x="2124649" y="1503375"/>
                </a:cubicBezTo>
                <a:cubicBezTo>
                  <a:pt x="2125284" y="1504557"/>
                  <a:pt x="2123872" y="1505740"/>
                  <a:pt x="2122765" y="1505326"/>
                </a:cubicBezTo>
                <a:cubicBezTo>
                  <a:pt x="2121800" y="1504971"/>
                  <a:pt x="2120894" y="1504427"/>
                  <a:pt x="2119999" y="1503813"/>
                </a:cubicBezTo>
                <a:cubicBezTo>
                  <a:pt x="2118763" y="1502961"/>
                  <a:pt x="2117550" y="1501980"/>
                  <a:pt x="2116372" y="1501035"/>
                </a:cubicBezTo>
                <a:cubicBezTo>
                  <a:pt x="2116891" y="1501767"/>
                  <a:pt x="2117385" y="1502512"/>
                  <a:pt x="2117845" y="1503245"/>
                </a:cubicBezTo>
                <a:cubicBezTo>
                  <a:pt x="2120116" y="1506863"/>
                  <a:pt x="2123601" y="1509499"/>
                  <a:pt x="2125838" y="1513140"/>
                </a:cubicBezTo>
                <a:cubicBezTo>
                  <a:pt x="2126320" y="1513920"/>
                  <a:pt x="2125755" y="1514618"/>
                  <a:pt x="2125025" y="1514878"/>
                </a:cubicBezTo>
                <a:cubicBezTo>
                  <a:pt x="2124625" y="1515020"/>
                  <a:pt x="2124201" y="1515055"/>
                  <a:pt x="2123836" y="1514807"/>
                </a:cubicBezTo>
                <a:cubicBezTo>
                  <a:pt x="2120458" y="1512490"/>
                  <a:pt x="2118198" y="1509061"/>
                  <a:pt x="2115384" y="1506130"/>
                </a:cubicBezTo>
                <a:cubicBezTo>
                  <a:pt x="2115196" y="1505941"/>
                  <a:pt x="2115031" y="1505728"/>
                  <a:pt x="2114842" y="1505539"/>
                </a:cubicBezTo>
                <a:cubicBezTo>
                  <a:pt x="2113159" y="1503884"/>
                  <a:pt x="2111629" y="1501945"/>
                  <a:pt x="2110380" y="1499864"/>
                </a:cubicBezTo>
                <a:cubicBezTo>
                  <a:pt x="2110840" y="1501968"/>
                  <a:pt x="2111464" y="1504025"/>
                  <a:pt x="2112276" y="1505988"/>
                </a:cubicBezTo>
                <a:cubicBezTo>
                  <a:pt x="2112477" y="1506484"/>
                  <a:pt x="2112711" y="1506957"/>
                  <a:pt x="2112948" y="1507430"/>
                </a:cubicBezTo>
                <a:cubicBezTo>
                  <a:pt x="2113430" y="1507643"/>
                  <a:pt x="2113924" y="1507844"/>
                  <a:pt x="2114406" y="1508080"/>
                </a:cubicBezTo>
                <a:cubicBezTo>
                  <a:pt x="2119104" y="1510350"/>
                  <a:pt x="2121046" y="1514086"/>
                  <a:pt x="2121670" y="1518472"/>
                </a:cubicBezTo>
                <a:cubicBezTo>
                  <a:pt x="2122542" y="1519417"/>
                  <a:pt x="2123424" y="1520339"/>
                  <a:pt x="2124225" y="1521332"/>
                </a:cubicBezTo>
                <a:cubicBezTo>
                  <a:pt x="2124990" y="1519500"/>
                  <a:pt x="2125932" y="1517833"/>
                  <a:pt x="2126932" y="1516202"/>
                </a:cubicBezTo>
                <a:cubicBezTo>
                  <a:pt x="2128486" y="1513636"/>
                  <a:pt x="2130276" y="1511260"/>
                  <a:pt x="2132230" y="1509002"/>
                </a:cubicBezTo>
                <a:cubicBezTo>
                  <a:pt x="2132935" y="1508175"/>
                  <a:pt x="2133678" y="1507371"/>
                  <a:pt x="2134419" y="1506567"/>
                </a:cubicBezTo>
                <a:cubicBezTo>
                  <a:pt x="2134690" y="1505976"/>
                  <a:pt x="2134961" y="1505326"/>
                  <a:pt x="2135231" y="1504628"/>
                </a:cubicBezTo>
                <a:cubicBezTo>
                  <a:pt x="2135502" y="1503919"/>
                  <a:pt x="2135773" y="1503162"/>
                  <a:pt x="2136032" y="1502370"/>
                </a:cubicBezTo>
                <a:close/>
                <a:moveTo>
                  <a:pt x="1159794" y="601173"/>
                </a:moveTo>
                <a:cubicBezTo>
                  <a:pt x="1158593" y="603481"/>
                  <a:pt x="1158098" y="605942"/>
                  <a:pt x="1158640" y="608657"/>
                </a:cubicBezTo>
                <a:cubicBezTo>
                  <a:pt x="1162383" y="611947"/>
                  <a:pt x="1165644" y="616120"/>
                  <a:pt x="1167622" y="620353"/>
                </a:cubicBezTo>
                <a:cubicBezTo>
                  <a:pt x="1168140" y="621467"/>
                  <a:pt x="1166621" y="622245"/>
                  <a:pt x="1165974" y="621235"/>
                </a:cubicBezTo>
                <a:cubicBezTo>
                  <a:pt x="1162207" y="615375"/>
                  <a:pt x="1151424" y="607779"/>
                  <a:pt x="1149329" y="607548"/>
                </a:cubicBezTo>
                <a:cubicBezTo>
                  <a:pt x="1148175" y="607420"/>
                  <a:pt x="1147928" y="608717"/>
                  <a:pt x="1147398" y="609769"/>
                </a:cubicBezTo>
                <a:cubicBezTo>
                  <a:pt x="1145161" y="618983"/>
                  <a:pt x="1160335" y="638512"/>
                  <a:pt x="1162772" y="647371"/>
                </a:cubicBezTo>
                <a:cubicBezTo>
                  <a:pt x="1164620" y="654049"/>
                  <a:pt x="1166774" y="660734"/>
                  <a:pt x="1168811" y="667462"/>
                </a:cubicBezTo>
                <a:cubicBezTo>
                  <a:pt x="1168034" y="654095"/>
                  <a:pt x="1165515" y="641602"/>
                  <a:pt x="1160618" y="629182"/>
                </a:cubicBezTo>
                <a:cubicBezTo>
                  <a:pt x="1160053" y="627737"/>
                  <a:pt x="1161960" y="626566"/>
                  <a:pt x="1162772" y="627994"/>
                </a:cubicBezTo>
                <a:cubicBezTo>
                  <a:pt x="1166045" y="633780"/>
                  <a:pt x="1169141" y="641404"/>
                  <a:pt x="1171436" y="649626"/>
                </a:cubicBezTo>
                <a:cubicBezTo>
                  <a:pt x="1169776" y="625171"/>
                  <a:pt x="1177039" y="648248"/>
                  <a:pt x="1176722" y="670619"/>
                </a:cubicBezTo>
                <a:cubicBezTo>
                  <a:pt x="1181254" y="662469"/>
                  <a:pt x="1180359" y="609973"/>
                  <a:pt x="1159794" y="601173"/>
                </a:cubicBezTo>
                <a:close/>
                <a:moveTo>
                  <a:pt x="1755623" y="1150697"/>
                </a:moveTo>
                <a:cubicBezTo>
                  <a:pt x="1755670" y="1150898"/>
                  <a:pt x="1755659" y="1151158"/>
                  <a:pt x="1755494" y="1151312"/>
                </a:cubicBezTo>
                <a:cubicBezTo>
                  <a:pt x="1755294" y="1151489"/>
                  <a:pt x="1755105" y="1151655"/>
                  <a:pt x="1754905" y="1151832"/>
                </a:cubicBezTo>
                <a:cubicBezTo>
                  <a:pt x="1754493" y="1152199"/>
                  <a:pt x="1753858" y="1152151"/>
                  <a:pt x="1753387" y="1151986"/>
                </a:cubicBezTo>
                <a:cubicBezTo>
                  <a:pt x="1751138" y="1151170"/>
                  <a:pt x="1749066" y="1150142"/>
                  <a:pt x="1747925" y="1147967"/>
                </a:cubicBezTo>
                <a:lnTo>
                  <a:pt x="1747913" y="1147967"/>
                </a:lnTo>
                <a:cubicBezTo>
                  <a:pt x="1747783" y="1147718"/>
                  <a:pt x="1748007" y="1147470"/>
                  <a:pt x="1748266" y="1147470"/>
                </a:cubicBezTo>
                <a:cubicBezTo>
                  <a:pt x="1750550" y="1147458"/>
                  <a:pt x="1755011" y="1148203"/>
                  <a:pt x="1755623" y="1150697"/>
                </a:cubicBezTo>
                <a:close/>
                <a:moveTo>
                  <a:pt x="2186733" y="1548345"/>
                </a:moveTo>
                <a:cubicBezTo>
                  <a:pt x="2185580" y="1547683"/>
                  <a:pt x="2183955" y="1547600"/>
                  <a:pt x="2182837" y="1547210"/>
                </a:cubicBezTo>
                <a:cubicBezTo>
                  <a:pt x="2182201" y="1546997"/>
                  <a:pt x="2181601" y="1546454"/>
                  <a:pt x="2180930" y="1546383"/>
                </a:cubicBezTo>
                <a:cubicBezTo>
                  <a:pt x="2180824" y="1546359"/>
                  <a:pt x="2180718" y="1546383"/>
                  <a:pt x="2180612" y="1546383"/>
                </a:cubicBezTo>
                <a:cubicBezTo>
                  <a:pt x="2179070" y="1546300"/>
                  <a:pt x="2177857" y="1546903"/>
                  <a:pt x="2176492" y="1547328"/>
                </a:cubicBezTo>
                <a:cubicBezTo>
                  <a:pt x="2175844" y="1548369"/>
                  <a:pt x="2176574" y="1549835"/>
                  <a:pt x="2178952" y="1551844"/>
                </a:cubicBezTo>
                <a:cubicBezTo>
                  <a:pt x="2179588" y="1551655"/>
                  <a:pt x="2180212" y="1551454"/>
                  <a:pt x="2180824" y="1551229"/>
                </a:cubicBezTo>
                <a:cubicBezTo>
                  <a:pt x="2182342" y="1550662"/>
                  <a:pt x="2183790" y="1549941"/>
                  <a:pt x="2185203" y="1549172"/>
                </a:cubicBezTo>
                <a:cubicBezTo>
                  <a:pt x="2185709" y="1548901"/>
                  <a:pt x="2186227" y="1548641"/>
                  <a:pt x="2186733" y="1548345"/>
                </a:cubicBezTo>
                <a:close/>
                <a:moveTo>
                  <a:pt x="1721840" y="1118980"/>
                </a:moveTo>
                <a:cubicBezTo>
                  <a:pt x="1718591" y="1108920"/>
                  <a:pt x="1696519" y="1103896"/>
                  <a:pt x="1684241" y="1107135"/>
                </a:cubicBezTo>
                <a:cubicBezTo>
                  <a:pt x="1697260" y="1111686"/>
                  <a:pt x="1708937" y="1133793"/>
                  <a:pt x="1721922" y="1119134"/>
                </a:cubicBezTo>
                <a:cubicBezTo>
                  <a:pt x="1721899" y="1119063"/>
                  <a:pt x="1721864" y="1119039"/>
                  <a:pt x="1721840" y="1118980"/>
                </a:cubicBezTo>
                <a:close/>
                <a:moveTo>
                  <a:pt x="2001656" y="1376457"/>
                </a:moveTo>
                <a:cubicBezTo>
                  <a:pt x="2000138" y="1375831"/>
                  <a:pt x="1998761" y="1375015"/>
                  <a:pt x="1997501" y="1374057"/>
                </a:cubicBezTo>
                <a:cubicBezTo>
                  <a:pt x="1996889" y="1376221"/>
                  <a:pt x="1996183" y="1378325"/>
                  <a:pt x="1995394" y="1380370"/>
                </a:cubicBezTo>
                <a:cubicBezTo>
                  <a:pt x="1996030" y="1388255"/>
                  <a:pt x="1994464" y="1396897"/>
                  <a:pt x="1992604" y="1404144"/>
                </a:cubicBezTo>
                <a:cubicBezTo>
                  <a:pt x="1992839" y="1404250"/>
                  <a:pt x="1993063" y="1404380"/>
                  <a:pt x="1993299" y="1404487"/>
                </a:cubicBezTo>
                <a:cubicBezTo>
                  <a:pt x="1993334" y="1404427"/>
                  <a:pt x="1993381" y="1404356"/>
                  <a:pt x="1993416" y="1404297"/>
                </a:cubicBezTo>
                <a:cubicBezTo>
                  <a:pt x="1997135" y="1397346"/>
                  <a:pt x="2000090" y="1389958"/>
                  <a:pt x="2003446" y="1382936"/>
                </a:cubicBezTo>
                <a:cubicBezTo>
                  <a:pt x="2002645" y="1382439"/>
                  <a:pt x="2001962" y="1381753"/>
                  <a:pt x="2001621" y="1380890"/>
                </a:cubicBezTo>
                <a:cubicBezTo>
                  <a:pt x="2000973" y="1379306"/>
                  <a:pt x="2001103" y="1377817"/>
                  <a:pt x="2001656" y="1376457"/>
                </a:cubicBezTo>
                <a:close/>
                <a:moveTo>
                  <a:pt x="2112559" y="1478136"/>
                </a:moveTo>
                <a:cubicBezTo>
                  <a:pt x="2112477" y="1478112"/>
                  <a:pt x="2112394" y="1478089"/>
                  <a:pt x="2112324" y="1478065"/>
                </a:cubicBezTo>
                <a:cubicBezTo>
                  <a:pt x="2112147" y="1478431"/>
                  <a:pt x="2111970" y="1478810"/>
                  <a:pt x="2111793" y="1479176"/>
                </a:cubicBezTo>
                <a:cubicBezTo>
                  <a:pt x="2112818" y="1481103"/>
                  <a:pt x="2113913" y="1482983"/>
                  <a:pt x="2115031" y="1484815"/>
                </a:cubicBezTo>
                <a:cubicBezTo>
                  <a:pt x="2115973" y="1484862"/>
                  <a:pt x="2116915" y="1484933"/>
                  <a:pt x="2117845" y="1484981"/>
                </a:cubicBezTo>
                <a:cubicBezTo>
                  <a:pt x="2115938" y="1482746"/>
                  <a:pt x="2114125" y="1480465"/>
                  <a:pt x="2112559" y="1478136"/>
                </a:cubicBezTo>
                <a:close/>
                <a:moveTo>
                  <a:pt x="2069368" y="1436121"/>
                </a:moveTo>
                <a:cubicBezTo>
                  <a:pt x="2067767" y="1436854"/>
                  <a:pt x="2066119" y="1437516"/>
                  <a:pt x="2064553" y="1438285"/>
                </a:cubicBezTo>
                <a:cubicBezTo>
                  <a:pt x="2064530" y="1439254"/>
                  <a:pt x="2064542" y="1440200"/>
                  <a:pt x="2064389" y="1441311"/>
                </a:cubicBezTo>
                <a:cubicBezTo>
                  <a:pt x="2064130" y="1443214"/>
                  <a:pt x="2063669" y="1445023"/>
                  <a:pt x="2063105" y="1446796"/>
                </a:cubicBezTo>
                <a:cubicBezTo>
                  <a:pt x="2063129" y="1446820"/>
                  <a:pt x="2063141" y="1446844"/>
                  <a:pt x="2063152" y="1446867"/>
                </a:cubicBezTo>
                <a:cubicBezTo>
                  <a:pt x="2064624" y="1442919"/>
                  <a:pt x="2066507" y="1439325"/>
                  <a:pt x="2069368" y="1436121"/>
                </a:cubicBezTo>
                <a:close/>
                <a:moveTo>
                  <a:pt x="2076266" y="1442233"/>
                </a:moveTo>
                <a:cubicBezTo>
                  <a:pt x="2076278" y="1442244"/>
                  <a:pt x="2076278" y="1442268"/>
                  <a:pt x="2076290" y="1442292"/>
                </a:cubicBezTo>
                <a:cubicBezTo>
                  <a:pt x="2076890" y="1443202"/>
                  <a:pt x="2077231" y="1444171"/>
                  <a:pt x="2077467" y="1445188"/>
                </a:cubicBezTo>
                <a:cubicBezTo>
                  <a:pt x="2077738" y="1446335"/>
                  <a:pt x="2077855" y="1447541"/>
                  <a:pt x="2077997" y="1448758"/>
                </a:cubicBezTo>
                <a:cubicBezTo>
                  <a:pt x="2078032" y="1449113"/>
                  <a:pt x="2078079" y="1449467"/>
                  <a:pt x="2078114" y="1449810"/>
                </a:cubicBezTo>
                <a:cubicBezTo>
                  <a:pt x="2078267" y="1451063"/>
                  <a:pt x="2078244" y="1452198"/>
                  <a:pt x="2077396" y="1453061"/>
                </a:cubicBezTo>
                <a:cubicBezTo>
                  <a:pt x="2077231" y="1453239"/>
                  <a:pt x="2077126" y="1453428"/>
                  <a:pt x="2076878" y="1453570"/>
                </a:cubicBezTo>
                <a:cubicBezTo>
                  <a:pt x="2076349" y="1453889"/>
                  <a:pt x="2075948" y="1453759"/>
                  <a:pt x="2075631" y="1453381"/>
                </a:cubicBezTo>
                <a:cubicBezTo>
                  <a:pt x="2075195" y="1452849"/>
                  <a:pt x="2074924" y="1451785"/>
                  <a:pt x="2074783" y="1450496"/>
                </a:cubicBezTo>
                <a:cubicBezTo>
                  <a:pt x="2074606" y="1448935"/>
                  <a:pt x="2074606" y="1447091"/>
                  <a:pt x="2074665" y="1445543"/>
                </a:cubicBezTo>
                <a:cubicBezTo>
                  <a:pt x="2074736" y="1443970"/>
                  <a:pt x="2074865" y="1442729"/>
                  <a:pt x="2074948" y="1442445"/>
                </a:cubicBezTo>
                <a:cubicBezTo>
                  <a:pt x="2074948" y="1442445"/>
                  <a:pt x="2074948" y="1442434"/>
                  <a:pt x="2074948" y="1442434"/>
                </a:cubicBezTo>
                <a:cubicBezTo>
                  <a:pt x="2075124" y="1441913"/>
                  <a:pt x="2075948" y="1441760"/>
                  <a:pt x="2076266" y="1442233"/>
                </a:cubicBezTo>
                <a:close/>
                <a:moveTo>
                  <a:pt x="1567535" y="972769"/>
                </a:moveTo>
                <a:cubicBezTo>
                  <a:pt x="1567747" y="977525"/>
                  <a:pt x="1567758" y="982111"/>
                  <a:pt x="1568276" y="987233"/>
                </a:cubicBezTo>
                <a:cubicBezTo>
                  <a:pt x="1572243" y="993196"/>
                  <a:pt x="1572290" y="996154"/>
                  <a:pt x="1580637" y="1004168"/>
                </a:cubicBezTo>
                <a:cubicBezTo>
                  <a:pt x="1575163" y="994461"/>
                  <a:pt x="1575905" y="996066"/>
                  <a:pt x="1568947" y="985849"/>
                </a:cubicBezTo>
                <a:cubicBezTo>
                  <a:pt x="1568347" y="984963"/>
                  <a:pt x="1569642" y="983876"/>
                  <a:pt x="1570395" y="984651"/>
                </a:cubicBezTo>
                <a:cubicBezTo>
                  <a:pt x="1572420" y="986759"/>
                  <a:pt x="1574645" y="989281"/>
                  <a:pt x="1576764" y="992008"/>
                </a:cubicBezTo>
                <a:cubicBezTo>
                  <a:pt x="1573656" y="985653"/>
                  <a:pt x="1570442" y="979335"/>
                  <a:pt x="1567535" y="972769"/>
                </a:cubicBezTo>
                <a:close/>
                <a:moveTo>
                  <a:pt x="1955757" y="1329217"/>
                </a:moveTo>
                <a:cubicBezTo>
                  <a:pt x="1956640" y="1331570"/>
                  <a:pt x="1957300" y="1333969"/>
                  <a:pt x="1958417" y="1336251"/>
                </a:cubicBezTo>
                <a:cubicBezTo>
                  <a:pt x="1959394" y="1338261"/>
                  <a:pt x="1960913" y="1340069"/>
                  <a:pt x="1961572" y="1342209"/>
                </a:cubicBezTo>
                <a:cubicBezTo>
                  <a:pt x="1961867" y="1343179"/>
                  <a:pt x="1960748" y="1344195"/>
                  <a:pt x="1959842" y="1343604"/>
                </a:cubicBezTo>
                <a:cubicBezTo>
                  <a:pt x="1955935" y="1341051"/>
                  <a:pt x="1953615" y="1334170"/>
                  <a:pt x="1953392" y="1329702"/>
                </a:cubicBezTo>
                <a:cubicBezTo>
                  <a:pt x="1953320" y="1328319"/>
                  <a:pt x="1955264" y="1327917"/>
                  <a:pt x="1955757" y="1329217"/>
                </a:cubicBezTo>
                <a:close/>
                <a:moveTo>
                  <a:pt x="2137633" y="1496980"/>
                </a:moveTo>
                <a:cubicBezTo>
                  <a:pt x="2136632" y="1496046"/>
                  <a:pt x="2135596" y="1495135"/>
                  <a:pt x="2134536" y="1494261"/>
                </a:cubicBezTo>
                <a:cubicBezTo>
                  <a:pt x="2133019" y="1493008"/>
                  <a:pt x="2131441" y="1491849"/>
                  <a:pt x="2129734" y="1490927"/>
                </a:cubicBezTo>
                <a:cubicBezTo>
                  <a:pt x="2128510" y="1490277"/>
                  <a:pt x="2127238" y="1489721"/>
                  <a:pt x="2125873" y="1489366"/>
                </a:cubicBezTo>
                <a:cubicBezTo>
                  <a:pt x="2125461" y="1489260"/>
                  <a:pt x="2125096" y="1489272"/>
                  <a:pt x="2124696" y="1489213"/>
                </a:cubicBezTo>
                <a:cubicBezTo>
                  <a:pt x="2126038" y="1489626"/>
                  <a:pt x="2127344" y="1490135"/>
                  <a:pt x="2128533" y="1490844"/>
                </a:cubicBezTo>
                <a:cubicBezTo>
                  <a:pt x="2129204" y="1491246"/>
                  <a:pt x="2129840" y="1491695"/>
                  <a:pt x="2130405" y="1492275"/>
                </a:cubicBezTo>
                <a:cubicBezTo>
                  <a:pt x="2130958" y="1492830"/>
                  <a:pt x="2130770" y="1493634"/>
                  <a:pt x="2130240" y="1494024"/>
                </a:cubicBezTo>
                <a:cubicBezTo>
                  <a:pt x="2130005" y="1494202"/>
                  <a:pt x="2129711" y="1494320"/>
                  <a:pt x="2129357" y="1494249"/>
                </a:cubicBezTo>
                <a:cubicBezTo>
                  <a:pt x="2128885" y="1494142"/>
                  <a:pt x="2128428" y="1494024"/>
                  <a:pt x="2127968" y="1493906"/>
                </a:cubicBezTo>
                <a:cubicBezTo>
                  <a:pt x="2127568" y="1493800"/>
                  <a:pt x="2127168" y="1493705"/>
                  <a:pt x="2126768" y="1493610"/>
                </a:cubicBezTo>
                <a:cubicBezTo>
                  <a:pt x="2126968" y="1493681"/>
                  <a:pt x="2127143" y="1493788"/>
                  <a:pt x="2127333" y="1493871"/>
                </a:cubicBezTo>
                <a:cubicBezTo>
                  <a:pt x="2130804" y="1495396"/>
                  <a:pt x="2133995" y="1497393"/>
                  <a:pt x="2136491" y="1499817"/>
                </a:cubicBezTo>
                <a:cubicBezTo>
                  <a:pt x="2136621" y="1499935"/>
                  <a:pt x="2136632" y="1500101"/>
                  <a:pt x="2136703" y="1500243"/>
                </a:cubicBezTo>
                <a:cubicBezTo>
                  <a:pt x="2137021" y="1499190"/>
                  <a:pt x="2137327" y="1498115"/>
                  <a:pt x="2137633" y="1496980"/>
                </a:cubicBezTo>
                <a:close/>
                <a:moveTo>
                  <a:pt x="2106836" y="1467508"/>
                </a:moveTo>
                <a:cubicBezTo>
                  <a:pt x="2106920" y="1467614"/>
                  <a:pt x="2106884" y="1467839"/>
                  <a:pt x="2106731" y="1468099"/>
                </a:cubicBezTo>
                <a:cubicBezTo>
                  <a:pt x="2106696" y="1468135"/>
                  <a:pt x="2106696" y="1468170"/>
                  <a:pt x="2106661" y="1468217"/>
                </a:cubicBezTo>
                <a:cubicBezTo>
                  <a:pt x="2106425" y="1468513"/>
                  <a:pt x="2105966" y="1468832"/>
                  <a:pt x="2105224" y="1469057"/>
                </a:cubicBezTo>
                <a:cubicBezTo>
                  <a:pt x="2102540" y="1469837"/>
                  <a:pt x="2099914" y="1470475"/>
                  <a:pt x="2097373" y="1471658"/>
                </a:cubicBezTo>
                <a:cubicBezTo>
                  <a:pt x="2096619" y="1472000"/>
                  <a:pt x="2095689" y="1472485"/>
                  <a:pt x="2094712" y="1472922"/>
                </a:cubicBezTo>
                <a:cubicBezTo>
                  <a:pt x="2094253" y="1473135"/>
                  <a:pt x="2093782" y="1473313"/>
                  <a:pt x="2093300" y="1473478"/>
                </a:cubicBezTo>
                <a:cubicBezTo>
                  <a:pt x="2091616" y="1474034"/>
                  <a:pt x="2089909" y="1474187"/>
                  <a:pt x="2088744" y="1472946"/>
                </a:cubicBezTo>
                <a:cubicBezTo>
                  <a:pt x="2088613" y="1472816"/>
                  <a:pt x="2088579" y="1472521"/>
                  <a:pt x="2088673" y="1472367"/>
                </a:cubicBezTo>
                <a:cubicBezTo>
                  <a:pt x="2089697" y="1470653"/>
                  <a:pt x="2091028" y="1470842"/>
                  <a:pt x="2092887" y="1470073"/>
                </a:cubicBezTo>
                <a:cubicBezTo>
                  <a:pt x="2096184" y="1468702"/>
                  <a:pt x="2104542" y="1464742"/>
                  <a:pt x="2106836" y="1467508"/>
                </a:cubicBezTo>
                <a:close/>
                <a:moveTo>
                  <a:pt x="1658954" y="1054209"/>
                </a:moveTo>
                <a:cubicBezTo>
                  <a:pt x="1659013" y="1054293"/>
                  <a:pt x="1659060" y="1054377"/>
                  <a:pt x="1659107" y="1054459"/>
                </a:cubicBezTo>
                <a:cubicBezTo>
                  <a:pt x="1659249" y="1054686"/>
                  <a:pt x="1659166" y="1054974"/>
                  <a:pt x="1659001" y="1055190"/>
                </a:cubicBezTo>
                <a:cubicBezTo>
                  <a:pt x="1659025" y="1055184"/>
                  <a:pt x="1659048" y="1055178"/>
                  <a:pt x="1659072" y="1055173"/>
                </a:cubicBezTo>
                <a:lnTo>
                  <a:pt x="1648200" y="1067265"/>
                </a:lnTo>
                <a:lnTo>
                  <a:pt x="1649896" y="1061075"/>
                </a:lnTo>
                <a:lnTo>
                  <a:pt x="1653947" y="1057398"/>
                </a:lnTo>
                <a:lnTo>
                  <a:pt x="1658048" y="1053782"/>
                </a:lnTo>
                <a:cubicBezTo>
                  <a:pt x="1658377" y="1053744"/>
                  <a:pt x="1658778" y="1053920"/>
                  <a:pt x="1658954" y="1054209"/>
                </a:cubicBezTo>
                <a:close/>
                <a:moveTo>
                  <a:pt x="1576552" y="977685"/>
                </a:moveTo>
                <a:lnTo>
                  <a:pt x="1576552" y="977688"/>
                </a:lnTo>
                <a:cubicBezTo>
                  <a:pt x="1575057" y="978102"/>
                  <a:pt x="1574362" y="976951"/>
                  <a:pt x="1573244" y="975800"/>
                </a:cubicBezTo>
                <a:cubicBezTo>
                  <a:pt x="1576140" y="982370"/>
                  <a:pt x="1578694" y="982021"/>
                  <a:pt x="1585805" y="1000369"/>
                </a:cubicBezTo>
                <a:cubicBezTo>
                  <a:pt x="1586405" y="999044"/>
                  <a:pt x="1588559" y="999521"/>
                  <a:pt x="1588653" y="1000951"/>
                </a:cubicBezTo>
                <a:cubicBezTo>
                  <a:pt x="1588724" y="1001922"/>
                  <a:pt x="1589689" y="1008623"/>
                  <a:pt x="1589890" y="1009872"/>
                </a:cubicBezTo>
                <a:cubicBezTo>
                  <a:pt x="1590066" y="1009210"/>
                  <a:pt x="1590184" y="1008508"/>
                  <a:pt x="1590949" y="1006562"/>
                </a:cubicBezTo>
                <a:lnTo>
                  <a:pt x="1590961" y="1006566"/>
                </a:lnTo>
                <a:cubicBezTo>
                  <a:pt x="1592161" y="1003626"/>
                  <a:pt x="1595151" y="1005869"/>
                  <a:pt x="1594304" y="1007916"/>
                </a:cubicBezTo>
                <a:cubicBezTo>
                  <a:pt x="1593468" y="1009897"/>
                  <a:pt x="1593162" y="1012067"/>
                  <a:pt x="1592632" y="1014134"/>
                </a:cubicBezTo>
                <a:cubicBezTo>
                  <a:pt x="1592397" y="1015854"/>
                  <a:pt x="1592326" y="1017610"/>
                  <a:pt x="1592432" y="1019566"/>
                </a:cubicBezTo>
                <a:cubicBezTo>
                  <a:pt x="1592456" y="1019894"/>
                  <a:pt x="1592467" y="1020191"/>
                  <a:pt x="1592491" y="1020509"/>
                </a:cubicBezTo>
                <a:cubicBezTo>
                  <a:pt x="1592503" y="1020531"/>
                  <a:pt x="1592503" y="1020553"/>
                  <a:pt x="1592515" y="1020576"/>
                </a:cubicBezTo>
                <a:cubicBezTo>
                  <a:pt x="1593115" y="1018602"/>
                  <a:pt x="1594068" y="1016540"/>
                  <a:pt x="1596023" y="1016386"/>
                </a:cubicBezTo>
                <a:cubicBezTo>
                  <a:pt x="1596564" y="1016344"/>
                  <a:pt x="1596917" y="1016598"/>
                  <a:pt x="1597164" y="1017049"/>
                </a:cubicBezTo>
                <a:cubicBezTo>
                  <a:pt x="1598318" y="1019089"/>
                  <a:pt x="1596305" y="1021718"/>
                  <a:pt x="1595622" y="1023721"/>
                </a:cubicBezTo>
                <a:cubicBezTo>
                  <a:pt x="1595128" y="1025164"/>
                  <a:pt x="1594822" y="1026604"/>
                  <a:pt x="1594386" y="1027995"/>
                </a:cubicBezTo>
                <a:cubicBezTo>
                  <a:pt x="1594692" y="1029287"/>
                  <a:pt x="1595045" y="1030535"/>
                  <a:pt x="1595316" y="1031848"/>
                </a:cubicBezTo>
                <a:cubicBezTo>
                  <a:pt x="1595505" y="1031254"/>
                  <a:pt x="1595693" y="1030658"/>
                  <a:pt x="1595881" y="1030067"/>
                </a:cubicBezTo>
                <a:cubicBezTo>
                  <a:pt x="1599330" y="1019569"/>
                  <a:pt x="1604816" y="1017996"/>
                  <a:pt x="1599919" y="1029663"/>
                </a:cubicBezTo>
                <a:cubicBezTo>
                  <a:pt x="1598777" y="1032365"/>
                  <a:pt x="1598083" y="1035389"/>
                  <a:pt x="1596799" y="1038064"/>
                </a:cubicBezTo>
                <a:cubicBezTo>
                  <a:pt x="1597082" y="1039289"/>
                  <a:pt x="1597423" y="1040504"/>
                  <a:pt x="1597671" y="1041732"/>
                </a:cubicBezTo>
                <a:cubicBezTo>
                  <a:pt x="1597788" y="1041479"/>
                  <a:pt x="1597918" y="1041206"/>
                  <a:pt x="1598036" y="1040960"/>
                </a:cubicBezTo>
                <a:cubicBezTo>
                  <a:pt x="1599401" y="1038127"/>
                  <a:pt x="1601544" y="1033313"/>
                  <a:pt x="1604840" y="1032595"/>
                </a:cubicBezTo>
                <a:cubicBezTo>
                  <a:pt x="1605475" y="1032458"/>
                  <a:pt x="1605981" y="1032820"/>
                  <a:pt x="1606064" y="1033467"/>
                </a:cubicBezTo>
                <a:cubicBezTo>
                  <a:pt x="1606429" y="1036578"/>
                  <a:pt x="1603427" y="1039198"/>
                  <a:pt x="1601885" y="1041736"/>
                </a:cubicBezTo>
                <a:cubicBezTo>
                  <a:pt x="1600661" y="1043752"/>
                  <a:pt x="1599837" y="1046099"/>
                  <a:pt x="1598801" y="1048269"/>
                </a:cubicBezTo>
                <a:cubicBezTo>
                  <a:pt x="1598907" y="1048959"/>
                  <a:pt x="1599060" y="1049644"/>
                  <a:pt x="1599154" y="1050336"/>
                </a:cubicBezTo>
                <a:cubicBezTo>
                  <a:pt x="1601179" y="1047208"/>
                  <a:pt x="1603910" y="1044237"/>
                  <a:pt x="1606205" y="1041320"/>
                </a:cubicBezTo>
                <a:cubicBezTo>
                  <a:pt x="1608065" y="1038964"/>
                  <a:pt x="1611291" y="1041608"/>
                  <a:pt x="1609384" y="1043917"/>
                </a:cubicBezTo>
                <a:cubicBezTo>
                  <a:pt x="1600237" y="1055026"/>
                  <a:pt x="1602544" y="1051678"/>
                  <a:pt x="1599884" y="1056719"/>
                </a:cubicBezTo>
                <a:cubicBezTo>
                  <a:pt x="1599954" y="1057603"/>
                  <a:pt x="1600072" y="1058484"/>
                  <a:pt x="1600131" y="1059371"/>
                </a:cubicBezTo>
                <a:cubicBezTo>
                  <a:pt x="1602191" y="1057133"/>
                  <a:pt x="1606629" y="1052470"/>
                  <a:pt x="1609501" y="1051533"/>
                </a:cubicBezTo>
                <a:cubicBezTo>
                  <a:pt x="1610620" y="1051170"/>
                  <a:pt x="1611597" y="1052204"/>
                  <a:pt x="1611173" y="1053298"/>
                </a:cubicBezTo>
                <a:cubicBezTo>
                  <a:pt x="1609890" y="1056699"/>
                  <a:pt x="1603380" y="1061048"/>
                  <a:pt x="1600343" y="1065960"/>
                </a:cubicBezTo>
                <a:cubicBezTo>
                  <a:pt x="1600343" y="1066586"/>
                  <a:pt x="1600402" y="1067201"/>
                  <a:pt x="1600402" y="1067828"/>
                </a:cubicBezTo>
                <a:cubicBezTo>
                  <a:pt x="1602815" y="1065546"/>
                  <a:pt x="1607547" y="1063189"/>
                  <a:pt x="1609089" y="1061445"/>
                </a:cubicBezTo>
                <a:cubicBezTo>
                  <a:pt x="1610737" y="1059569"/>
                  <a:pt x="1613857" y="1061956"/>
                  <a:pt x="1612185" y="1063735"/>
                </a:cubicBezTo>
                <a:cubicBezTo>
                  <a:pt x="1612056" y="1063869"/>
                  <a:pt x="1604216" y="1069140"/>
                  <a:pt x="1600343" y="1072580"/>
                </a:cubicBezTo>
                <a:cubicBezTo>
                  <a:pt x="1600331" y="1072864"/>
                  <a:pt x="1600355" y="1073148"/>
                  <a:pt x="1600331" y="1073431"/>
                </a:cubicBezTo>
                <a:cubicBezTo>
                  <a:pt x="1603227" y="1071232"/>
                  <a:pt x="1606876" y="1070488"/>
                  <a:pt x="1610161" y="1069069"/>
                </a:cubicBezTo>
                <a:cubicBezTo>
                  <a:pt x="1612739" y="1067946"/>
                  <a:pt x="1614269" y="1071954"/>
                  <a:pt x="1611738" y="1073112"/>
                </a:cubicBezTo>
                <a:cubicBezTo>
                  <a:pt x="1607088" y="1075264"/>
                  <a:pt x="1604204" y="1075335"/>
                  <a:pt x="1600696" y="1078656"/>
                </a:cubicBezTo>
                <a:cubicBezTo>
                  <a:pt x="1603262" y="1077687"/>
                  <a:pt x="1605899" y="1077120"/>
                  <a:pt x="1608607" y="1076351"/>
                </a:cubicBezTo>
                <a:cubicBezTo>
                  <a:pt x="1610702" y="1075760"/>
                  <a:pt x="1611255" y="1078987"/>
                  <a:pt x="1609242" y="1079638"/>
                </a:cubicBezTo>
                <a:cubicBezTo>
                  <a:pt x="1606087" y="1080643"/>
                  <a:pt x="1603250" y="1082262"/>
                  <a:pt x="1600072" y="1083231"/>
                </a:cubicBezTo>
                <a:cubicBezTo>
                  <a:pt x="1602073" y="1083279"/>
                  <a:pt x="1605287" y="1084118"/>
                  <a:pt x="1606617" y="1084295"/>
                </a:cubicBezTo>
                <a:cubicBezTo>
                  <a:pt x="1606817" y="1084319"/>
                  <a:pt x="1606982" y="1084331"/>
                  <a:pt x="1607088" y="1084319"/>
                </a:cubicBezTo>
                <a:cubicBezTo>
                  <a:pt x="1609796" y="1084047"/>
                  <a:pt x="1609466" y="1088303"/>
                  <a:pt x="1606794" y="1087582"/>
                </a:cubicBezTo>
                <a:cubicBezTo>
                  <a:pt x="1605981" y="1087369"/>
                  <a:pt x="1604934" y="1087487"/>
                  <a:pt x="1603886" y="1087617"/>
                </a:cubicBezTo>
                <a:cubicBezTo>
                  <a:pt x="1603039" y="1087736"/>
                  <a:pt x="1602203" y="1087854"/>
                  <a:pt x="1601485" y="1087842"/>
                </a:cubicBezTo>
                <a:cubicBezTo>
                  <a:pt x="1600484" y="1087806"/>
                  <a:pt x="1599483" y="1087617"/>
                  <a:pt x="1598495" y="1087487"/>
                </a:cubicBezTo>
                <a:cubicBezTo>
                  <a:pt x="1598353" y="1088197"/>
                  <a:pt x="1598153" y="1088918"/>
                  <a:pt x="1597988" y="1089627"/>
                </a:cubicBezTo>
                <a:cubicBezTo>
                  <a:pt x="1599366" y="1089450"/>
                  <a:pt x="1600814" y="1089532"/>
                  <a:pt x="1602203" y="1089733"/>
                </a:cubicBezTo>
                <a:cubicBezTo>
                  <a:pt x="1603262" y="1089887"/>
                  <a:pt x="1604286" y="1090100"/>
                  <a:pt x="1605181" y="1090325"/>
                </a:cubicBezTo>
                <a:cubicBezTo>
                  <a:pt x="1605405" y="1090395"/>
                  <a:pt x="1605593" y="1090490"/>
                  <a:pt x="1605758" y="1090596"/>
                </a:cubicBezTo>
                <a:cubicBezTo>
                  <a:pt x="1605876" y="1090667"/>
                  <a:pt x="1605958" y="1090750"/>
                  <a:pt x="1606052" y="1090833"/>
                </a:cubicBezTo>
                <a:cubicBezTo>
                  <a:pt x="1607100" y="1091873"/>
                  <a:pt x="1606582" y="1093906"/>
                  <a:pt x="1604710" y="1093765"/>
                </a:cubicBezTo>
                <a:cubicBezTo>
                  <a:pt x="1604204" y="1093729"/>
                  <a:pt x="1603698" y="1093776"/>
                  <a:pt x="1603180" y="1093788"/>
                </a:cubicBezTo>
                <a:cubicBezTo>
                  <a:pt x="1602991" y="1093788"/>
                  <a:pt x="1602791" y="1093788"/>
                  <a:pt x="1602603" y="1093788"/>
                </a:cubicBezTo>
                <a:cubicBezTo>
                  <a:pt x="1601390" y="1093836"/>
                  <a:pt x="1600202" y="1093824"/>
                  <a:pt x="1598989" y="1093859"/>
                </a:cubicBezTo>
                <a:cubicBezTo>
                  <a:pt x="1598330" y="1093883"/>
                  <a:pt x="1597659" y="1093942"/>
                  <a:pt x="1597000" y="1093906"/>
                </a:cubicBezTo>
                <a:cubicBezTo>
                  <a:pt x="1596847" y="1094486"/>
                  <a:pt x="1596623" y="1095089"/>
                  <a:pt x="1596458" y="1095680"/>
                </a:cubicBezTo>
                <a:cubicBezTo>
                  <a:pt x="1596976" y="1095502"/>
                  <a:pt x="1597447" y="1095384"/>
                  <a:pt x="1597883" y="1095278"/>
                </a:cubicBezTo>
                <a:cubicBezTo>
                  <a:pt x="1599954" y="1094781"/>
                  <a:pt x="1601249" y="1094947"/>
                  <a:pt x="1601873" y="1095431"/>
                </a:cubicBezTo>
                <a:cubicBezTo>
                  <a:pt x="1603144" y="1096436"/>
                  <a:pt x="1601638" y="1098789"/>
                  <a:pt x="1598495" y="1099664"/>
                </a:cubicBezTo>
                <a:cubicBezTo>
                  <a:pt x="1597518" y="1099936"/>
                  <a:pt x="1596399" y="1100077"/>
                  <a:pt x="1595140" y="1099983"/>
                </a:cubicBezTo>
                <a:cubicBezTo>
                  <a:pt x="1595010" y="1100361"/>
                  <a:pt x="1594928" y="1100739"/>
                  <a:pt x="1594787" y="1101118"/>
                </a:cubicBezTo>
                <a:cubicBezTo>
                  <a:pt x="1595705" y="1100775"/>
                  <a:pt x="1596776" y="1100574"/>
                  <a:pt x="1597918" y="1100397"/>
                </a:cubicBezTo>
                <a:cubicBezTo>
                  <a:pt x="1599036" y="1100219"/>
                  <a:pt x="1600237" y="1100066"/>
                  <a:pt x="1601485" y="1099865"/>
                </a:cubicBezTo>
                <a:cubicBezTo>
                  <a:pt x="1601944" y="1099782"/>
                  <a:pt x="1602403" y="1099699"/>
                  <a:pt x="1602874" y="1099605"/>
                </a:cubicBezTo>
                <a:cubicBezTo>
                  <a:pt x="1604486" y="1099285"/>
                  <a:pt x="1606158" y="1098824"/>
                  <a:pt x="1607818" y="1098020"/>
                </a:cubicBezTo>
                <a:cubicBezTo>
                  <a:pt x="1608112" y="1097879"/>
                  <a:pt x="1608407" y="1097701"/>
                  <a:pt x="1608713" y="1097536"/>
                </a:cubicBezTo>
                <a:cubicBezTo>
                  <a:pt x="1609490" y="1097110"/>
                  <a:pt x="1610266" y="1096614"/>
                  <a:pt x="1611032" y="1096011"/>
                </a:cubicBezTo>
                <a:cubicBezTo>
                  <a:pt x="1612338" y="1094970"/>
                  <a:pt x="1613610" y="1093670"/>
                  <a:pt x="1614822" y="1091980"/>
                </a:cubicBezTo>
                <a:cubicBezTo>
                  <a:pt x="1615517" y="1090998"/>
                  <a:pt x="1616188" y="1089840"/>
                  <a:pt x="1616835" y="1088587"/>
                </a:cubicBezTo>
                <a:cubicBezTo>
                  <a:pt x="1617365" y="1087570"/>
                  <a:pt x="1617871" y="1086435"/>
                  <a:pt x="1618354" y="1085218"/>
                </a:cubicBezTo>
                <a:cubicBezTo>
                  <a:pt x="1618519" y="1084792"/>
                  <a:pt x="1618695" y="1084354"/>
                  <a:pt x="1618860" y="1083905"/>
                </a:cubicBezTo>
                <a:cubicBezTo>
                  <a:pt x="1619119" y="1083161"/>
                  <a:pt x="1619378" y="1082357"/>
                  <a:pt x="1619637" y="1081541"/>
                </a:cubicBezTo>
                <a:cubicBezTo>
                  <a:pt x="1619908" y="1080631"/>
                  <a:pt x="1620190" y="1079744"/>
                  <a:pt x="1620449" y="1078739"/>
                </a:cubicBezTo>
                <a:cubicBezTo>
                  <a:pt x="1619849" y="1079035"/>
                  <a:pt x="1619272" y="1079354"/>
                  <a:pt x="1618636" y="1079567"/>
                </a:cubicBezTo>
                <a:cubicBezTo>
                  <a:pt x="1618589" y="1079579"/>
                  <a:pt x="1618530" y="1079626"/>
                  <a:pt x="1618471" y="1079638"/>
                </a:cubicBezTo>
                <a:cubicBezTo>
                  <a:pt x="1618224" y="1079709"/>
                  <a:pt x="1617977" y="1079673"/>
                  <a:pt x="1617742" y="1079590"/>
                </a:cubicBezTo>
                <a:cubicBezTo>
                  <a:pt x="1616929" y="1079319"/>
                  <a:pt x="1616341" y="1078290"/>
                  <a:pt x="1616929" y="1077510"/>
                </a:cubicBezTo>
                <a:cubicBezTo>
                  <a:pt x="1617483" y="1076800"/>
                  <a:pt x="1618142" y="1076174"/>
                  <a:pt x="1618836" y="1075583"/>
                </a:cubicBezTo>
                <a:cubicBezTo>
                  <a:pt x="1619119" y="1075015"/>
                  <a:pt x="1619449" y="1074472"/>
                  <a:pt x="1619778" y="1073928"/>
                </a:cubicBezTo>
                <a:cubicBezTo>
                  <a:pt x="1620532" y="1072627"/>
                  <a:pt x="1621344" y="1071339"/>
                  <a:pt x="1622085" y="1069979"/>
                </a:cubicBezTo>
                <a:cubicBezTo>
                  <a:pt x="1623015" y="1068289"/>
                  <a:pt x="1623910" y="1065783"/>
                  <a:pt x="1624287" y="1063307"/>
                </a:cubicBezTo>
                <a:cubicBezTo>
                  <a:pt x="1624487" y="1061951"/>
                  <a:pt x="1624581" y="1060605"/>
                  <a:pt x="1624346" y="1059408"/>
                </a:cubicBezTo>
                <a:cubicBezTo>
                  <a:pt x="1622874" y="1060403"/>
                  <a:pt x="1621497" y="1062348"/>
                  <a:pt x="1620167" y="1063213"/>
                </a:cubicBezTo>
                <a:cubicBezTo>
                  <a:pt x="1619154" y="1063869"/>
                  <a:pt x="1617648" y="1062971"/>
                  <a:pt x="1618189" y="1061711"/>
                </a:cubicBezTo>
                <a:cubicBezTo>
                  <a:pt x="1618424" y="1061172"/>
                  <a:pt x="1618754" y="1060587"/>
                  <a:pt x="1619154" y="1059999"/>
                </a:cubicBezTo>
                <a:cubicBezTo>
                  <a:pt x="1620143" y="1054838"/>
                  <a:pt x="1623639" y="1053768"/>
                  <a:pt x="1620602" y="1045627"/>
                </a:cubicBezTo>
                <a:cubicBezTo>
                  <a:pt x="1619671" y="1046438"/>
                  <a:pt x="1618707" y="1047201"/>
                  <a:pt x="1617848" y="1048107"/>
                </a:cubicBezTo>
                <a:cubicBezTo>
                  <a:pt x="1616094" y="1049938"/>
                  <a:pt x="1613257" y="1047405"/>
                  <a:pt x="1614775" y="1045547"/>
                </a:cubicBezTo>
                <a:cubicBezTo>
                  <a:pt x="1615528" y="1040049"/>
                  <a:pt x="1617542" y="1034122"/>
                  <a:pt x="1612527" y="1026662"/>
                </a:cubicBezTo>
                <a:cubicBezTo>
                  <a:pt x="1608513" y="1030592"/>
                  <a:pt x="1606547" y="1027681"/>
                  <a:pt x="1608607" y="1024574"/>
                </a:cubicBezTo>
                <a:cubicBezTo>
                  <a:pt x="1607877" y="1019620"/>
                  <a:pt x="1605864" y="1015316"/>
                  <a:pt x="1602615" y="1011325"/>
                </a:cubicBezTo>
                <a:cubicBezTo>
                  <a:pt x="1602368" y="1011157"/>
                  <a:pt x="1602226" y="1011030"/>
                  <a:pt x="1602073" y="1010894"/>
                </a:cubicBezTo>
                <a:cubicBezTo>
                  <a:pt x="1601614" y="1011372"/>
                  <a:pt x="1601249" y="1011767"/>
                  <a:pt x="1600790" y="1012098"/>
                </a:cubicBezTo>
                <a:cubicBezTo>
                  <a:pt x="1601108" y="1013882"/>
                  <a:pt x="1599848" y="1014639"/>
                  <a:pt x="1598895" y="1014038"/>
                </a:cubicBezTo>
                <a:cubicBezTo>
                  <a:pt x="1597824" y="1013358"/>
                  <a:pt x="1597117" y="1011868"/>
                  <a:pt x="1597200" y="1011299"/>
                </a:cubicBezTo>
                <a:cubicBezTo>
                  <a:pt x="1596870" y="1009625"/>
                  <a:pt x="1596788" y="1008381"/>
                  <a:pt x="1596858" y="1007166"/>
                </a:cubicBezTo>
                <a:cubicBezTo>
                  <a:pt x="1596140" y="1003959"/>
                  <a:pt x="1595764" y="1002358"/>
                  <a:pt x="1593444" y="998757"/>
                </a:cubicBezTo>
                <a:cubicBezTo>
                  <a:pt x="1592055" y="1000343"/>
                  <a:pt x="1589901" y="999095"/>
                  <a:pt x="1589748" y="997416"/>
                </a:cubicBezTo>
                <a:cubicBezTo>
                  <a:pt x="1589112" y="996248"/>
                  <a:pt x="1588912" y="994760"/>
                  <a:pt x="1588548" y="993519"/>
                </a:cubicBezTo>
                <a:cubicBezTo>
                  <a:pt x="1587829" y="991121"/>
                  <a:pt x="1586711" y="988886"/>
                  <a:pt x="1585428" y="986752"/>
                </a:cubicBezTo>
                <a:cubicBezTo>
                  <a:pt x="1584180" y="987920"/>
                  <a:pt x="1582273" y="986960"/>
                  <a:pt x="1582250" y="985466"/>
                </a:cubicBezTo>
                <a:cubicBezTo>
                  <a:pt x="1579977" y="983511"/>
                  <a:pt x="1578306" y="980354"/>
                  <a:pt x="1576552" y="977685"/>
                </a:cubicBezTo>
                <a:close/>
                <a:moveTo>
                  <a:pt x="2159527" y="1513542"/>
                </a:moveTo>
                <a:lnTo>
                  <a:pt x="2156135" y="1512247"/>
                </a:lnTo>
                <a:lnTo>
                  <a:pt x="2157127" y="1512407"/>
                </a:lnTo>
                <a:lnTo>
                  <a:pt x="2157126" y="1512419"/>
                </a:lnTo>
                <a:close/>
                <a:moveTo>
                  <a:pt x="2195643" y="1546111"/>
                </a:moveTo>
                <a:cubicBezTo>
                  <a:pt x="2196585" y="1546986"/>
                  <a:pt x="2195561" y="1548794"/>
                  <a:pt x="2194360" y="1548085"/>
                </a:cubicBezTo>
                <a:cubicBezTo>
                  <a:pt x="2190428" y="1545732"/>
                  <a:pt x="2186755" y="1542954"/>
                  <a:pt x="2182882" y="1540495"/>
                </a:cubicBezTo>
                <a:cubicBezTo>
                  <a:pt x="2179551" y="1538379"/>
                  <a:pt x="2175961" y="1536582"/>
                  <a:pt x="2172853" y="1534171"/>
                </a:cubicBezTo>
                <a:cubicBezTo>
                  <a:pt x="2172747" y="1534088"/>
                  <a:pt x="2172723" y="1533958"/>
                  <a:pt x="2172653" y="1533851"/>
                </a:cubicBezTo>
                <a:cubicBezTo>
                  <a:pt x="2172135" y="1533107"/>
                  <a:pt x="2172441" y="1532043"/>
                  <a:pt x="2173288" y="1531913"/>
                </a:cubicBezTo>
                <a:cubicBezTo>
                  <a:pt x="2173477" y="1531877"/>
                  <a:pt x="2173653" y="1531818"/>
                  <a:pt x="2173889" y="1531901"/>
                </a:cubicBezTo>
                <a:cubicBezTo>
                  <a:pt x="2181540" y="1534868"/>
                  <a:pt x="2189616" y="1540543"/>
                  <a:pt x="2195643" y="1546111"/>
                </a:cubicBezTo>
                <a:close/>
                <a:moveTo>
                  <a:pt x="2200342" y="1548605"/>
                </a:moveTo>
                <a:cubicBezTo>
                  <a:pt x="2198741" y="1546087"/>
                  <a:pt x="2196233" y="1544326"/>
                  <a:pt x="2193785" y="1542623"/>
                </a:cubicBezTo>
                <a:cubicBezTo>
                  <a:pt x="2190889" y="1540625"/>
                  <a:pt x="2187910" y="1538639"/>
                  <a:pt x="2184921" y="1536665"/>
                </a:cubicBezTo>
                <a:cubicBezTo>
                  <a:pt x="2184167" y="1536547"/>
                  <a:pt x="2183461" y="1536251"/>
                  <a:pt x="2182790" y="1535814"/>
                </a:cubicBezTo>
                <a:cubicBezTo>
                  <a:pt x="2182154" y="1535388"/>
                  <a:pt x="2181589" y="1534821"/>
                  <a:pt x="2181095" y="1534112"/>
                </a:cubicBezTo>
                <a:cubicBezTo>
                  <a:pt x="2176810" y="1531227"/>
                  <a:pt x="2172654" y="1528213"/>
                  <a:pt x="2168746" y="1524985"/>
                </a:cubicBezTo>
                <a:cubicBezTo>
                  <a:pt x="2168110" y="1524453"/>
                  <a:pt x="2167426" y="1523957"/>
                  <a:pt x="2166815" y="1523413"/>
                </a:cubicBezTo>
                <a:cubicBezTo>
                  <a:pt x="2164320" y="1522054"/>
                  <a:pt x="2161754" y="1520848"/>
                  <a:pt x="2159164" y="1519736"/>
                </a:cubicBezTo>
                <a:cubicBezTo>
                  <a:pt x="2153866" y="1517455"/>
                  <a:pt x="2148334" y="1515741"/>
                  <a:pt x="2142342" y="1515055"/>
                </a:cubicBezTo>
                <a:cubicBezTo>
                  <a:pt x="2142236" y="1515043"/>
                  <a:pt x="2142152" y="1515020"/>
                  <a:pt x="2142047" y="1515008"/>
                </a:cubicBezTo>
                <a:cubicBezTo>
                  <a:pt x="2141893" y="1515102"/>
                  <a:pt x="2141753" y="1515209"/>
                  <a:pt x="2141741" y="1515303"/>
                </a:cubicBezTo>
                <a:cubicBezTo>
                  <a:pt x="2141741" y="1515315"/>
                  <a:pt x="2141730" y="1515327"/>
                  <a:pt x="2141730" y="1515339"/>
                </a:cubicBezTo>
                <a:cubicBezTo>
                  <a:pt x="2142105" y="1515492"/>
                  <a:pt x="2142482" y="1515646"/>
                  <a:pt x="2142859" y="1515800"/>
                </a:cubicBezTo>
                <a:cubicBezTo>
                  <a:pt x="2146874" y="1517502"/>
                  <a:pt x="2150276" y="1519287"/>
                  <a:pt x="2153195" y="1521120"/>
                </a:cubicBezTo>
                <a:cubicBezTo>
                  <a:pt x="2154090" y="1521687"/>
                  <a:pt x="2154949" y="1522243"/>
                  <a:pt x="2155762" y="1522810"/>
                </a:cubicBezTo>
                <a:cubicBezTo>
                  <a:pt x="2160953" y="1526451"/>
                  <a:pt x="2164638" y="1530222"/>
                  <a:pt x="2168146" y="1533793"/>
                </a:cubicBezTo>
                <a:cubicBezTo>
                  <a:pt x="2171782" y="1537504"/>
                  <a:pt x="2175244" y="1540992"/>
                  <a:pt x="2180047" y="1543876"/>
                </a:cubicBezTo>
                <a:cubicBezTo>
                  <a:pt x="2180483" y="1543262"/>
                  <a:pt x="2181236" y="1542883"/>
                  <a:pt x="2182036" y="1543274"/>
                </a:cubicBezTo>
                <a:cubicBezTo>
                  <a:pt x="2183425" y="1543936"/>
                  <a:pt x="2184720" y="1544751"/>
                  <a:pt x="2186003" y="1545579"/>
                </a:cubicBezTo>
                <a:cubicBezTo>
                  <a:pt x="2186392" y="1545709"/>
                  <a:pt x="2186780" y="1545839"/>
                  <a:pt x="2187169" y="1545957"/>
                </a:cubicBezTo>
                <a:cubicBezTo>
                  <a:pt x="2188276" y="1546312"/>
                  <a:pt x="2188993" y="1547045"/>
                  <a:pt x="2189617" y="1547979"/>
                </a:cubicBezTo>
                <a:cubicBezTo>
                  <a:pt x="2190359" y="1548510"/>
                  <a:pt x="2191101" y="1549019"/>
                  <a:pt x="2191854" y="1549539"/>
                </a:cubicBezTo>
                <a:cubicBezTo>
                  <a:pt x="2194632" y="1551490"/>
                  <a:pt x="2197669" y="1553310"/>
                  <a:pt x="2199859" y="1555935"/>
                </a:cubicBezTo>
                <a:cubicBezTo>
                  <a:pt x="2200659" y="1556892"/>
                  <a:pt x="2199671" y="1558760"/>
                  <a:pt x="2198376" y="1558110"/>
                </a:cubicBezTo>
                <a:cubicBezTo>
                  <a:pt x="2195421" y="1556644"/>
                  <a:pt x="2192772" y="1554386"/>
                  <a:pt x="2190171" y="1552364"/>
                </a:cubicBezTo>
                <a:cubicBezTo>
                  <a:pt x="2189335" y="1551714"/>
                  <a:pt x="2188464" y="1551135"/>
                  <a:pt x="2187569" y="1550579"/>
                </a:cubicBezTo>
                <a:cubicBezTo>
                  <a:pt x="2183155" y="1553263"/>
                  <a:pt x="2176739" y="1556242"/>
                  <a:pt x="2173560" y="1550851"/>
                </a:cubicBezTo>
                <a:cubicBezTo>
                  <a:pt x="2173196" y="1550225"/>
                  <a:pt x="2173243" y="1549563"/>
                  <a:pt x="2173431" y="1548912"/>
                </a:cubicBezTo>
                <a:cubicBezTo>
                  <a:pt x="2166473" y="1541075"/>
                  <a:pt x="2161106" y="1533982"/>
                  <a:pt x="2150323" y="1526865"/>
                </a:cubicBezTo>
                <a:cubicBezTo>
                  <a:pt x="2147027" y="1524690"/>
                  <a:pt x="2143200" y="1522514"/>
                  <a:pt x="2138692" y="1520304"/>
                </a:cubicBezTo>
                <a:cubicBezTo>
                  <a:pt x="2138398" y="1520469"/>
                  <a:pt x="2138116" y="1520658"/>
                  <a:pt x="2137810" y="1520753"/>
                </a:cubicBezTo>
                <a:cubicBezTo>
                  <a:pt x="2138021" y="1521131"/>
                  <a:pt x="2138233" y="1521510"/>
                  <a:pt x="2138445" y="1521888"/>
                </a:cubicBezTo>
                <a:cubicBezTo>
                  <a:pt x="2144060" y="1531629"/>
                  <a:pt x="2149052" y="1541725"/>
                  <a:pt x="2155149" y="1551241"/>
                </a:cubicBezTo>
                <a:cubicBezTo>
                  <a:pt x="2157704" y="1550378"/>
                  <a:pt x="2159223" y="1551052"/>
                  <a:pt x="2160117" y="1552353"/>
                </a:cubicBezTo>
                <a:cubicBezTo>
                  <a:pt x="2164084" y="1556514"/>
                  <a:pt x="2159893" y="1569683"/>
                  <a:pt x="2153596" y="1566196"/>
                </a:cubicBezTo>
                <a:cubicBezTo>
                  <a:pt x="2150770" y="1564635"/>
                  <a:pt x="2150194" y="1560096"/>
                  <a:pt x="2151230" y="1556384"/>
                </a:cubicBezTo>
                <a:cubicBezTo>
                  <a:pt x="2144531" y="1548735"/>
                  <a:pt x="2139352" y="1539112"/>
                  <a:pt x="2135385" y="1529312"/>
                </a:cubicBezTo>
                <a:cubicBezTo>
                  <a:pt x="2135385" y="1530861"/>
                  <a:pt x="2135455" y="1532315"/>
                  <a:pt x="2135502" y="1533793"/>
                </a:cubicBezTo>
                <a:cubicBezTo>
                  <a:pt x="2135644" y="1534336"/>
                  <a:pt x="2135750" y="1534880"/>
                  <a:pt x="2135914" y="1535424"/>
                </a:cubicBezTo>
                <a:cubicBezTo>
                  <a:pt x="2137456" y="1540732"/>
                  <a:pt x="2139022" y="1546063"/>
                  <a:pt x="2140329" y="1551454"/>
                </a:cubicBezTo>
                <a:cubicBezTo>
                  <a:pt x="2141730" y="1552081"/>
                  <a:pt x="2143201" y="1553381"/>
                  <a:pt x="2144508" y="1555627"/>
                </a:cubicBezTo>
                <a:cubicBezTo>
                  <a:pt x="2148852" y="1561727"/>
                  <a:pt x="2145756" y="1566385"/>
                  <a:pt x="2141717" y="1566172"/>
                </a:cubicBezTo>
                <a:cubicBezTo>
                  <a:pt x="2142930" y="1569080"/>
                  <a:pt x="2144225" y="1571622"/>
                  <a:pt x="2145543" y="1573644"/>
                </a:cubicBezTo>
                <a:cubicBezTo>
                  <a:pt x="2156409" y="1590312"/>
                  <a:pt x="2170370" y="1588397"/>
                  <a:pt x="2186969" y="1582995"/>
                </a:cubicBezTo>
                <a:cubicBezTo>
                  <a:pt x="2196198" y="1579992"/>
                  <a:pt x="2203850" y="1581292"/>
                  <a:pt x="2202155" y="1569163"/>
                </a:cubicBezTo>
                <a:cubicBezTo>
                  <a:pt x="2201872" y="1567189"/>
                  <a:pt x="2202555" y="1565392"/>
                  <a:pt x="2203226" y="1563619"/>
                </a:cubicBezTo>
                <a:cubicBezTo>
                  <a:pt x="2203213" y="1558925"/>
                  <a:pt x="2202931" y="1552672"/>
                  <a:pt x="2200342" y="1548605"/>
                </a:cubicBezTo>
                <a:close/>
                <a:moveTo>
                  <a:pt x="2047390" y="1407324"/>
                </a:moveTo>
                <a:cubicBezTo>
                  <a:pt x="2046484" y="1406614"/>
                  <a:pt x="2045448" y="1406153"/>
                  <a:pt x="2044753" y="1406165"/>
                </a:cubicBezTo>
                <a:cubicBezTo>
                  <a:pt x="2044718" y="1406165"/>
                  <a:pt x="2044682" y="1406189"/>
                  <a:pt x="2044647" y="1406189"/>
                </a:cubicBezTo>
                <a:cubicBezTo>
                  <a:pt x="2044035" y="1406236"/>
                  <a:pt x="2043458" y="1406532"/>
                  <a:pt x="2042905" y="1406816"/>
                </a:cubicBezTo>
                <a:cubicBezTo>
                  <a:pt x="2042152" y="1407194"/>
                  <a:pt x="2041539" y="1407454"/>
                  <a:pt x="2040892" y="1407737"/>
                </a:cubicBezTo>
                <a:cubicBezTo>
                  <a:pt x="2040480" y="1407927"/>
                  <a:pt x="2039986" y="1408175"/>
                  <a:pt x="2039620" y="1408329"/>
                </a:cubicBezTo>
                <a:cubicBezTo>
                  <a:pt x="2037431" y="1409239"/>
                  <a:pt x="2035901" y="1409605"/>
                  <a:pt x="2034593" y="1409735"/>
                </a:cubicBezTo>
                <a:cubicBezTo>
                  <a:pt x="2032004" y="1409984"/>
                  <a:pt x="2030345" y="1409227"/>
                  <a:pt x="2026895" y="1409227"/>
                </a:cubicBezTo>
                <a:cubicBezTo>
                  <a:pt x="2026719" y="1409227"/>
                  <a:pt x="2026577" y="1409215"/>
                  <a:pt x="2026377" y="1409215"/>
                </a:cubicBezTo>
                <a:cubicBezTo>
                  <a:pt x="2026106" y="1409227"/>
                  <a:pt x="2025907" y="1409251"/>
                  <a:pt x="2025648" y="1409251"/>
                </a:cubicBezTo>
                <a:cubicBezTo>
                  <a:pt x="2023069" y="1409357"/>
                  <a:pt x="2021115" y="1409605"/>
                  <a:pt x="2019632" y="1410007"/>
                </a:cubicBezTo>
                <a:cubicBezTo>
                  <a:pt x="2017325" y="1410634"/>
                  <a:pt x="2016065" y="1411639"/>
                  <a:pt x="2015159" y="1413010"/>
                </a:cubicBezTo>
                <a:cubicBezTo>
                  <a:pt x="2015076" y="1413152"/>
                  <a:pt x="2014982" y="1413294"/>
                  <a:pt x="2014900" y="1413436"/>
                </a:cubicBezTo>
                <a:cubicBezTo>
                  <a:pt x="2014405" y="1414263"/>
                  <a:pt x="2013982" y="1415232"/>
                  <a:pt x="2013523" y="1416308"/>
                </a:cubicBezTo>
                <a:cubicBezTo>
                  <a:pt x="2012887" y="1417786"/>
                  <a:pt x="2012122" y="1419500"/>
                  <a:pt x="2010933" y="1421463"/>
                </a:cubicBezTo>
                <a:cubicBezTo>
                  <a:pt x="2010144" y="1422751"/>
                  <a:pt x="2009143" y="1424134"/>
                  <a:pt x="2007872" y="1425636"/>
                </a:cubicBezTo>
                <a:cubicBezTo>
                  <a:pt x="2007035" y="1426617"/>
                  <a:pt x="2006118" y="1427622"/>
                  <a:pt x="2004999" y="1428697"/>
                </a:cubicBezTo>
                <a:cubicBezTo>
                  <a:pt x="2003764" y="1429880"/>
                  <a:pt x="2002586" y="1431156"/>
                  <a:pt x="2001539" y="1432551"/>
                </a:cubicBezTo>
                <a:cubicBezTo>
                  <a:pt x="2000621" y="1433757"/>
                  <a:pt x="1999808" y="1435057"/>
                  <a:pt x="1999196" y="1436464"/>
                </a:cubicBezTo>
                <a:cubicBezTo>
                  <a:pt x="1998101" y="1438982"/>
                  <a:pt x="1997619" y="1441843"/>
                  <a:pt x="1998149" y="1445130"/>
                </a:cubicBezTo>
                <a:cubicBezTo>
                  <a:pt x="1998254" y="1445732"/>
                  <a:pt x="1998407" y="1446359"/>
                  <a:pt x="1998583" y="1446997"/>
                </a:cubicBezTo>
                <a:cubicBezTo>
                  <a:pt x="1998737" y="1447565"/>
                  <a:pt x="1998902" y="1448132"/>
                  <a:pt x="1999126" y="1448735"/>
                </a:cubicBezTo>
                <a:cubicBezTo>
                  <a:pt x="1999385" y="1449444"/>
                  <a:pt x="1999655" y="1450178"/>
                  <a:pt x="2000008" y="1450922"/>
                </a:cubicBezTo>
                <a:cubicBezTo>
                  <a:pt x="2000373" y="1451679"/>
                  <a:pt x="2000809" y="1452471"/>
                  <a:pt x="2001268" y="1453263"/>
                </a:cubicBezTo>
                <a:cubicBezTo>
                  <a:pt x="2001303" y="1453310"/>
                  <a:pt x="2001327" y="1453358"/>
                  <a:pt x="2001350" y="1453417"/>
                </a:cubicBezTo>
                <a:cubicBezTo>
                  <a:pt x="2001998" y="1454504"/>
                  <a:pt x="2002716" y="1455639"/>
                  <a:pt x="2003575" y="1456809"/>
                </a:cubicBezTo>
                <a:cubicBezTo>
                  <a:pt x="2003881" y="1457235"/>
                  <a:pt x="2004270" y="1457684"/>
                  <a:pt x="2004611" y="1458133"/>
                </a:cubicBezTo>
                <a:cubicBezTo>
                  <a:pt x="2004658" y="1458193"/>
                  <a:pt x="2004705" y="1458252"/>
                  <a:pt x="2004752" y="1458311"/>
                </a:cubicBezTo>
                <a:cubicBezTo>
                  <a:pt x="2005953" y="1459836"/>
                  <a:pt x="2007307" y="1461420"/>
                  <a:pt x="2008884" y="1463075"/>
                </a:cubicBezTo>
                <a:cubicBezTo>
                  <a:pt x="2008908" y="1463110"/>
                  <a:pt x="2008932" y="1463134"/>
                  <a:pt x="2008955" y="1463158"/>
                </a:cubicBezTo>
                <a:cubicBezTo>
                  <a:pt x="2009532" y="1463749"/>
                  <a:pt x="2010144" y="1464364"/>
                  <a:pt x="2010768" y="1464978"/>
                </a:cubicBezTo>
                <a:cubicBezTo>
                  <a:pt x="2011074" y="1465286"/>
                  <a:pt x="2011392" y="1465593"/>
                  <a:pt x="2011721" y="1465912"/>
                </a:cubicBezTo>
                <a:cubicBezTo>
                  <a:pt x="2012298" y="1466468"/>
                  <a:pt x="2012828" y="1467012"/>
                  <a:pt x="2013452" y="1467591"/>
                </a:cubicBezTo>
                <a:cubicBezTo>
                  <a:pt x="2014099" y="1468182"/>
                  <a:pt x="2014759" y="1468761"/>
                  <a:pt x="2015406" y="1469352"/>
                </a:cubicBezTo>
                <a:cubicBezTo>
                  <a:pt x="2015641" y="1469565"/>
                  <a:pt x="2015876" y="1469778"/>
                  <a:pt x="2016112" y="1470003"/>
                </a:cubicBezTo>
                <a:cubicBezTo>
                  <a:pt x="2016183" y="1470050"/>
                  <a:pt x="2016254" y="1470109"/>
                  <a:pt x="2016312" y="1470168"/>
                </a:cubicBezTo>
                <a:cubicBezTo>
                  <a:pt x="2018255" y="1471918"/>
                  <a:pt x="2020197" y="1473655"/>
                  <a:pt x="2022045" y="1475500"/>
                </a:cubicBezTo>
                <a:cubicBezTo>
                  <a:pt x="2022669" y="1476114"/>
                  <a:pt x="2023352" y="1476705"/>
                  <a:pt x="2024035" y="1477296"/>
                </a:cubicBezTo>
                <a:cubicBezTo>
                  <a:pt x="2025070" y="1478183"/>
                  <a:pt x="2026117" y="1479070"/>
                  <a:pt x="2027106" y="1480004"/>
                </a:cubicBezTo>
                <a:cubicBezTo>
                  <a:pt x="2028061" y="1480902"/>
                  <a:pt x="2028944" y="1481860"/>
                  <a:pt x="2029650" y="1482947"/>
                </a:cubicBezTo>
                <a:cubicBezTo>
                  <a:pt x="2029944" y="1482770"/>
                  <a:pt x="2030202" y="1482569"/>
                  <a:pt x="2030509" y="1482415"/>
                </a:cubicBezTo>
                <a:cubicBezTo>
                  <a:pt x="2027460" y="1476859"/>
                  <a:pt x="2025436" y="1470948"/>
                  <a:pt x="2024306" y="1464635"/>
                </a:cubicBezTo>
                <a:cubicBezTo>
                  <a:pt x="2024258" y="1464340"/>
                  <a:pt x="2024199" y="1464009"/>
                  <a:pt x="2024152" y="1463702"/>
                </a:cubicBezTo>
                <a:cubicBezTo>
                  <a:pt x="2023893" y="1462212"/>
                  <a:pt x="2023658" y="1460604"/>
                  <a:pt x="2023493" y="1458949"/>
                </a:cubicBezTo>
                <a:cubicBezTo>
                  <a:pt x="2023423" y="1458240"/>
                  <a:pt x="2023387" y="1457519"/>
                  <a:pt x="2023364" y="1456798"/>
                </a:cubicBezTo>
                <a:cubicBezTo>
                  <a:pt x="2023317" y="1455769"/>
                  <a:pt x="2023328" y="1454741"/>
                  <a:pt x="2023411" y="1453736"/>
                </a:cubicBezTo>
                <a:cubicBezTo>
                  <a:pt x="2023564" y="1451927"/>
                  <a:pt x="2023964" y="1450201"/>
                  <a:pt x="2024694" y="1448676"/>
                </a:cubicBezTo>
                <a:cubicBezTo>
                  <a:pt x="2024941" y="1448180"/>
                  <a:pt x="2025188" y="1447671"/>
                  <a:pt x="2025506" y="1447222"/>
                </a:cubicBezTo>
                <a:cubicBezTo>
                  <a:pt x="2025683" y="1446974"/>
                  <a:pt x="2026024" y="1446997"/>
                  <a:pt x="2026142" y="1447293"/>
                </a:cubicBezTo>
                <a:cubicBezTo>
                  <a:pt x="2026342" y="1447825"/>
                  <a:pt x="2026471" y="1448369"/>
                  <a:pt x="2026613" y="1448913"/>
                </a:cubicBezTo>
                <a:cubicBezTo>
                  <a:pt x="2026835" y="1449728"/>
                  <a:pt x="2027000" y="1450556"/>
                  <a:pt x="2027131" y="1451407"/>
                </a:cubicBezTo>
                <a:cubicBezTo>
                  <a:pt x="2027259" y="1452353"/>
                  <a:pt x="2027366" y="1453298"/>
                  <a:pt x="2027425" y="1454268"/>
                </a:cubicBezTo>
                <a:cubicBezTo>
                  <a:pt x="2027519" y="1455911"/>
                  <a:pt x="2027543" y="1457590"/>
                  <a:pt x="2027578" y="1459257"/>
                </a:cubicBezTo>
                <a:cubicBezTo>
                  <a:pt x="2027590" y="1459871"/>
                  <a:pt x="2027601" y="1460486"/>
                  <a:pt x="2027624" y="1461101"/>
                </a:cubicBezTo>
                <a:cubicBezTo>
                  <a:pt x="2027684" y="1462803"/>
                  <a:pt x="2027790" y="1464494"/>
                  <a:pt x="2028061" y="1466137"/>
                </a:cubicBezTo>
                <a:cubicBezTo>
                  <a:pt x="2028873" y="1464210"/>
                  <a:pt x="2030074" y="1462649"/>
                  <a:pt x="2031628" y="1462082"/>
                </a:cubicBezTo>
                <a:cubicBezTo>
                  <a:pt x="2032028" y="1461940"/>
                  <a:pt x="2032369" y="1461905"/>
                  <a:pt x="2032734" y="1461822"/>
                </a:cubicBezTo>
                <a:cubicBezTo>
                  <a:pt x="2032711" y="1461443"/>
                  <a:pt x="2032699" y="1461065"/>
                  <a:pt x="2032793" y="1460652"/>
                </a:cubicBezTo>
                <a:cubicBezTo>
                  <a:pt x="2032864" y="1460344"/>
                  <a:pt x="2032946" y="1460037"/>
                  <a:pt x="2033016" y="1459729"/>
                </a:cubicBezTo>
                <a:cubicBezTo>
                  <a:pt x="2033276" y="1458677"/>
                  <a:pt x="2033558" y="1457625"/>
                  <a:pt x="2033876" y="1456573"/>
                </a:cubicBezTo>
                <a:cubicBezTo>
                  <a:pt x="2034017" y="1456100"/>
                  <a:pt x="2034135" y="1455627"/>
                  <a:pt x="2034300" y="1455154"/>
                </a:cubicBezTo>
                <a:cubicBezTo>
                  <a:pt x="2034759" y="1453854"/>
                  <a:pt x="2035111" y="1452660"/>
                  <a:pt x="2035571" y="1451561"/>
                </a:cubicBezTo>
                <a:cubicBezTo>
                  <a:pt x="2035771" y="1451076"/>
                  <a:pt x="2036030" y="1450639"/>
                  <a:pt x="2036300" y="1450201"/>
                </a:cubicBezTo>
                <a:cubicBezTo>
                  <a:pt x="2036772" y="1449444"/>
                  <a:pt x="2037337" y="1448723"/>
                  <a:pt x="2038207" y="1448120"/>
                </a:cubicBezTo>
                <a:cubicBezTo>
                  <a:pt x="2038396" y="1447990"/>
                  <a:pt x="2038679" y="1448109"/>
                  <a:pt x="2038738" y="1448322"/>
                </a:cubicBezTo>
                <a:cubicBezTo>
                  <a:pt x="2038985" y="1449255"/>
                  <a:pt x="2039008" y="1449965"/>
                  <a:pt x="2038950" y="1450639"/>
                </a:cubicBezTo>
                <a:cubicBezTo>
                  <a:pt x="2038867" y="1451584"/>
                  <a:pt x="2038573" y="1452495"/>
                  <a:pt x="2038196" y="1453653"/>
                </a:cubicBezTo>
                <a:cubicBezTo>
                  <a:pt x="2038161" y="1453771"/>
                  <a:pt x="2038126" y="1453890"/>
                  <a:pt x="2038079" y="1454020"/>
                </a:cubicBezTo>
                <a:cubicBezTo>
                  <a:pt x="2038032" y="1454173"/>
                  <a:pt x="2037996" y="1454280"/>
                  <a:pt x="2037948" y="1454445"/>
                </a:cubicBezTo>
                <a:cubicBezTo>
                  <a:pt x="2037525" y="1455816"/>
                  <a:pt x="2037196" y="1458216"/>
                  <a:pt x="2036607" y="1460084"/>
                </a:cubicBezTo>
                <a:cubicBezTo>
                  <a:pt x="2036372" y="1460829"/>
                  <a:pt x="2036101" y="1461467"/>
                  <a:pt x="2035759" y="1461928"/>
                </a:cubicBezTo>
                <a:cubicBezTo>
                  <a:pt x="2037031" y="1462437"/>
                  <a:pt x="2037878" y="1463512"/>
                  <a:pt x="2038349" y="1464931"/>
                </a:cubicBezTo>
                <a:cubicBezTo>
                  <a:pt x="2038702" y="1465971"/>
                  <a:pt x="2038844" y="1467153"/>
                  <a:pt x="2038808" y="1468395"/>
                </a:cubicBezTo>
                <a:cubicBezTo>
                  <a:pt x="2038785" y="1468903"/>
                  <a:pt x="2038738" y="1469411"/>
                  <a:pt x="2038667" y="1469920"/>
                </a:cubicBezTo>
                <a:cubicBezTo>
                  <a:pt x="2038596" y="1470393"/>
                  <a:pt x="2038502" y="1470866"/>
                  <a:pt x="2038385" y="1471338"/>
                </a:cubicBezTo>
                <a:cubicBezTo>
                  <a:pt x="2038255" y="1471870"/>
                  <a:pt x="2038090" y="1472391"/>
                  <a:pt x="2037901" y="1472911"/>
                </a:cubicBezTo>
                <a:cubicBezTo>
                  <a:pt x="2037608" y="1473644"/>
                  <a:pt x="2037266" y="1474329"/>
                  <a:pt x="2036865" y="1474956"/>
                </a:cubicBezTo>
                <a:cubicBezTo>
                  <a:pt x="2036795" y="1475062"/>
                  <a:pt x="2036737" y="1475180"/>
                  <a:pt x="2036654" y="1475287"/>
                </a:cubicBezTo>
                <a:cubicBezTo>
                  <a:pt x="2036360" y="1475712"/>
                  <a:pt x="2036029" y="1476102"/>
                  <a:pt x="2035677" y="1476457"/>
                </a:cubicBezTo>
                <a:cubicBezTo>
                  <a:pt x="2035548" y="1476587"/>
                  <a:pt x="2035430" y="1476717"/>
                  <a:pt x="2035289" y="1476824"/>
                </a:cubicBezTo>
                <a:cubicBezTo>
                  <a:pt x="2035512" y="1477166"/>
                  <a:pt x="2035736" y="1477497"/>
                  <a:pt x="2035971" y="1477828"/>
                </a:cubicBezTo>
                <a:cubicBezTo>
                  <a:pt x="2036348" y="1478360"/>
                  <a:pt x="2036712" y="1478892"/>
                  <a:pt x="2037054" y="1479413"/>
                </a:cubicBezTo>
                <a:cubicBezTo>
                  <a:pt x="2037090" y="1479472"/>
                  <a:pt x="2037137" y="1479543"/>
                  <a:pt x="2037184" y="1479602"/>
                </a:cubicBezTo>
                <a:cubicBezTo>
                  <a:pt x="2037396" y="1479945"/>
                  <a:pt x="2037655" y="1480264"/>
                  <a:pt x="2037878" y="1480618"/>
                </a:cubicBezTo>
                <a:cubicBezTo>
                  <a:pt x="2038255" y="1481221"/>
                  <a:pt x="2038608" y="1481848"/>
                  <a:pt x="2039079" y="1482368"/>
                </a:cubicBezTo>
                <a:cubicBezTo>
                  <a:pt x="2039268" y="1482569"/>
                  <a:pt x="2039503" y="1482770"/>
                  <a:pt x="2039738" y="1482959"/>
                </a:cubicBezTo>
                <a:cubicBezTo>
                  <a:pt x="2039880" y="1483077"/>
                  <a:pt x="2040009" y="1483196"/>
                  <a:pt x="2040162" y="1483314"/>
                </a:cubicBezTo>
                <a:cubicBezTo>
                  <a:pt x="2040833" y="1483858"/>
                  <a:pt x="2041445" y="1484449"/>
                  <a:pt x="2041303" y="1485312"/>
                </a:cubicBezTo>
                <a:cubicBezTo>
                  <a:pt x="2041798" y="1485016"/>
                  <a:pt x="2042199" y="1484567"/>
                  <a:pt x="2042209" y="1483869"/>
                </a:cubicBezTo>
                <a:cubicBezTo>
                  <a:pt x="2042210" y="1483018"/>
                  <a:pt x="2042305" y="1482203"/>
                  <a:pt x="2042399" y="1481387"/>
                </a:cubicBezTo>
                <a:cubicBezTo>
                  <a:pt x="2042623" y="1479460"/>
                  <a:pt x="2043082" y="1477627"/>
                  <a:pt x="2043716" y="1475866"/>
                </a:cubicBezTo>
                <a:cubicBezTo>
                  <a:pt x="2043964" y="1475180"/>
                  <a:pt x="2044212" y="1474495"/>
                  <a:pt x="2044506" y="1473833"/>
                </a:cubicBezTo>
                <a:cubicBezTo>
                  <a:pt x="2044718" y="1473360"/>
                  <a:pt x="2044941" y="1472899"/>
                  <a:pt x="2045165" y="1472438"/>
                </a:cubicBezTo>
                <a:cubicBezTo>
                  <a:pt x="2045436" y="1471894"/>
                  <a:pt x="2045719" y="1471350"/>
                  <a:pt x="2046001" y="1470818"/>
                </a:cubicBezTo>
                <a:cubicBezTo>
                  <a:pt x="2046272" y="1470334"/>
                  <a:pt x="2046542" y="1469861"/>
                  <a:pt x="2046812" y="1469388"/>
                </a:cubicBezTo>
                <a:cubicBezTo>
                  <a:pt x="2047060" y="1468974"/>
                  <a:pt x="2047307" y="1468560"/>
                  <a:pt x="2047555" y="1468158"/>
                </a:cubicBezTo>
                <a:cubicBezTo>
                  <a:pt x="2047955" y="1467520"/>
                  <a:pt x="2048354" y="1466882"/>
                  <a:pt x="2048767" y="1466255"/>
                </a:cubicBezTo>
                <a:cubicBezTo>
                  <a:pt x="2049003" y="1465889"/>
                  <a:pt x="2049250" y="1465534"/>
                  <a:pt x="2049485" y="1465179"/>
                </a:cubicBezTo>
                <a:cubicBezTo>
                  <a:pt x="2050204" y="1464115"/>
                  <a:pt x="2050922" y="1463063"/>
                  <a:pt x="2051651" y="1461999"/>
                </a:cubicBezTo>
                <a:cubicBezTo>
                  <a:pt x="2051887" y="1461656"/>
                  <a:pt x="2052122" y="1461302"/>
                  <a:pt x="2052358" y="1460959"/>
                </a:cubicBezTo>
                <a:cubicBezTo>
                  <a:pt x="2051816" y="1461290"/>
                  <a:pt x="2051239" y="1461585"/>
                  <a:pt x="2050627" y="1461846"/>
                </a:cubicBezTo>
                <a:cubicBezTo>
                  <a:pt x="2050474" y="1461916"/>
                  <a:pt x="2050309" y="1461976"/>
                  <a:pt x="2050156" y="1462035"/>
                </a:cubicBezTo>
                <a:cubicBezTo>
                  <a:pt x="2049450" y="1462318"/>
                  <a:pt x="2048720" y="1462555"/>
                  <a:pt x="2047979" y="1462744"/>
                </a:cubicBezTo>
                <a:cubicBezTo>
                  <a:pt x="2047425" y="1462874"/>
                  <a:pt x="2046871" y="1462980"/>
                  <a:pt x="2046319" y="1463051"/>
                </a:cubicBezTo>
                <a:cubicBezTo>
                  <a:pt x="2045848" y="1463110"/>
                  <a:pt x="2045389" y="1463170"/>
                  <a:pt x="2044930" y="1463170"/>
                </a:cubicBezTo>
                <a:cubicBezTo>
                  <a:pt x="2043352" y="1463217"/>
                  <a:pt x="2041916" y="1462933"/>
                  <a:pt x="2040810" y="1462259"/>
                </a:cubicBezTo>
                <a:cubicBezTo>
                  <a:pt x="2040197" y="1461881"/>
                  <a:pt x="2039680" y="1461396"/>
                  <a:pt x="2039326" y="1460758"/>
                </a:cubicBezTo>
                <a:cubicBezTo>
                  <a:pt x="2039268" y="1460640"/>
                  <a:pt x="2039244" y="1460486"/>
                  <a:pt x="2039197" y="1460368"/>
                </a:cubicBezTo>
                <a:cubicBezTo>
                  <a:pt x="2038844" y="1459552"/>
                  <a:pt x="2038667" y="1458594"/>
                  <a:pt x="2038820" y="1457365"/>
                </a:cubicBezTo>
                <a:cubicBezTo>
                  <a:pt x="2038903" y="1456715"/>
                  <a:pt x="2039397" y="1455994"/>
                  <a:pt x="2040033" y="1455273"/>
                </a:cubicBezTo>
                <a:cubicBezTo>
                  <a:pt x="2041080" y="1454102"/>
                  <a:pt x="2042670" y="1452979"/>
                  <a:pt x="2044553" y="1452187"/>
                </a:cubicBezTo>
                <a:cubicBezTo>
                  <a:pt x="2044871" y="1452045"/>
                  <a:pt x="2045212" y="1451951"/>
                  <a:pt x="2045554" y="1451833"/>
                </a:cubicBezTo>
                <a:cubicBezTo>
                  <a:pt x="2048544" y="1450828"/>
                  <a:pt x="2051899" y="1450721"/>
                  <a:pt x="2054253" y="1452802"/>
                </a:cubicBezTo>
                <a:cubicBezTo>
                  <a:pt x="2054653" y="1453157"/>
                  <a:pt x="2054911" y="1453511"/>
                  <a:pt x="2055170" y="1453878"/>
                </a:cubicBezTo>
                <a:cubicBezTo>
                  <a:pt x="2055254" y="1453984"/>
                  <a:pt x="2055395" y="1454102"/>
                  <a:pt x="2055454" y="1454209"/>
                </a:cubicBezTo>
                <a:cubicBezTo>
                  <a:pt x="2055524" y="1454315"/>
                  <a:pt x="2055536" y="1454410"/>
                  <a:pt x="2055583" y="1454516"/>
                </a:cubicBezTo>
                <a:cubicBezTo>
                  <a:pt x="2055618" y="1454457"/>
                  <a:pt x="2055666" y="1454398"/>
                  <a:pt x="2055701" y="1454339"/>
                </a:cubicBezTo>
                <a:cubicBezTo>
                  <a:pt x="2055760" y="1454232"/>
                  <a:pt x="2055829" y="1454150"/>
                  <a:pt x="2055889" y="1454043"/>
                </a:cubicBezTo>
                <a:cubicBezTo>
                  <a:pt x="2057324" y="1451738"/>
                  <a:pt x="2058491" y="1449315"/>
                  <a:pt x="2059268" y="1446761"/>
                </a:cubicBezTo>
                <a:cubicBezTo>
                  <a:pt x="2059633" y="1445543"/>
                  <a:pt x="2059879" y="1444267"/>
                  <a:pt x="2060033" y="1442966"/>
                </a:cubicBezTo>
                <a:cubicBezTo>
                  <a:pt x="2060115" y="1442281"/>
                  <a:pt x="2060280" y="1441630"/>
                  <a:pt x="2060280" y="1440921"/>
                </a:cubicBezTo>
                <a:cubicBezTo>
                  <a:pt x="2060291" y="1440791"/>
                  <a:pt x="2060245" y="1440673"/>
                  <a:pt x="2060245" y="1440543"/>
                </a:cubicBezTo>
                <a:cubicBezTo>
                  <a:pt x="2060233" y="1439148"/>
                  <a:pt x="2060092" y="1437776"/>
                  <a:pt x="2059808" y="1436452"/>
                </a:cubicBezTo>
                <a:cubicBezTo>
                  <a:pt x="2059527" y="1435152"/>
                  <a:pt x="2059149" y="1433887"/>
                  <a:pt x="2058678" y="1432646"/>
                </a:cubicBezTo>
                <a:cubicBezTo>
                  <a:pt x="2057667" y="1429974"/>
                  <a:pt x="2056290" y="1427409"/>
                  <a:pt x="2054877" y="1424914"/>
                </a:cubicBezTo>
                <a:cubicBezTo>
                  <a:pt x="2054630" y="1424489"/>
                  <a:pt x="2054429" y="1424122"/>
                  <a:pt x="2054206" y="1423732"/>
                </a:cubicBezTo>
                <a:cubicBezTo>
                  <a:pt x="2053523" y="1422515"/>
                  <a:pt x="2052935" y="1421427"/>
                  <a:pt x="2052440" y="1420517"/>
                </a:cubicBezTo>
                <a:cubicBezTo>
                  <a:pt x="2052145" y="1419949"/>
                  <a:pt x="2051875" y="1419441"/>
                  <a:pt x="2051640" y="1418968"/>
                </a:cubicBezTo>
                <a:cubicBezTo>
                  <a:pt x="2050545" y="1416817"/>
                  <a:pt x="2050086" y="1415623"/>
                  <a:pt x="2049886" y="1414760"/>
                </a:cubicBezTo>
                <a:cubicBezTo>
                  <a:pt x="2049814" y="1414464"/>
                  <a:pt x="2049780" y="1414204"/>
                  <a:pt x="2049756" y="1413956"/>
                </a:cubicBezTo>
                <a:cubicBezTo>
                  <a:pt x="2049756" y="1413944"/>
                  <a:pt x="2049756" y="1413944"/>
                  <a:pt x="2049756" y="1413932"/>
                </a:cubicBezTo>
                <a:cubicBezTo>
                  <a:pt x="2049697" y="1413258"/>
                  <a:pt x="2049744" y="1412679"/>
                  <a:pt x="2049603" y="1411674"/>
                </a:cubicBezTo>
                <a:cubicBezTo>
                  <a:pt x="2049521" y="1411130"/>
                  <a:pt x="2049379" y="1410468"/>
                  <a:pt x="2049131" y="1409582"/>
                </a:cubicBezTo>
                <a:cubicBezTo>
                  <a:pt x="2049109" y="1409475"/>
                  <a:pt x="2049015" y="1409381"/>
                  <a:pt x="2048968" y="1409274"/>
                </a:cubicBezTo>
                <a:cubicBezTo>
                  <a:pt x="2048661" y="1408541"/>
                  <a:pt x="2048085" y="1407868"/>
                  <a:pt x="2047390" y="1407324"/>
                </a:cubicBezTo>
                <a:close/>
                <a:moveTo>
                  <a:pt x="1960784" y="1326511"/>
                </a:moveTo>
                <a:cubicBezTo>
                  <a:pt x="1962633" y="1327929"/>
                  <a:pt x="1963573" y="1331558"/>
                  <a:pt x="1963221" y="1333757"/>
                </a:cubicBezTo>
                <a:cubicBezTo>
                  <a:pt x="1963032" y="1334904"/>
                  <a:pt x="1961644" y="1334951"/>
                  <a:pt x="1961020" y="1334206"/>
                </a:cubicBezTo>
                <a:cubicBezTo>
                  <a:pt x="1959654" y="1332575"/>
                  <a:pt x="1958712" y="1328946"/>
                  <a:pt x="1959548" y="1326960"/>
                </a:cubicBezTo>
                <a:cubicBezTo>
                  <a:pt x="1959737" y="1326499"/>
                  <a:pt x="1960324" y="1326168"/>
                  <a:pt x="1960784" y="1326511"/>
                </a:cubicBezTo>
                <a:close/>
                <a:moveTo>
                  <a:pt x="2053865" y="1412360"/>
                </a:moveTo>
                <a:cubicBezTo>
                  <a:pt x="2053616" y="1412336"/>
                  <a:pt x="2053358" y="1412265"/>
                  <a:pt x="2053099" y="1412230"/>
                </a:cubicBezTo>
                <a:cubicBezTo>
                  <a:pt x="2053123" y="1412443"/>
                  <a:pt x="2053158" y="1412644"/>
                  <a:pt x="2053182" y="1412856"/>
                </a:cubicBezTo>
                <a:cubicBezTo>
                  <a:pt x="2053181" y="1412880"/>
                  <a:pt x="2053194" y="1412892"/>
                  <a:pt x="2053194" y="1412915"/>
                </a:cubicBezTo>
                <a:cubicBezTo>
                  <a:pt x="2053229" y="1412880"/>
                  <a:pt x="2053276" y="1412845"/>
                  <a:pt x="2053323" y="1412809"/>
                </a:cubicBezTo>
                <a:cubicBezTo>
                  <a:pt x="2053369" y="1412774"/>
                  <a:pt x="2053416" y="1412726"/>
                  <a:pt x="2053476" y="1412679"/>
                </a:cubicBezTo>
                <a:cubicBezTo>
                  <a:pt x="2053606" y="1412573"/>
                  <a:pt x="2053735" y="1412478"/>
                  <a:pt x="2053865" y="1412360"/>
                </a:cubicBezTo>
                <a:close/>
                <a:moveTo>
                  <a:pt x="2083552" y="1438261"/>
                </a:moveTo>
                <a:cubicBezTo>
                  <a:pt x="2084376" y="1439160"/>
                  <a:pt x="2084905" y="1440141"/>
                  <a:pt x="2085282" y="1441193"/>
                </a:cubicBezTo>
                <a:cubicBezTo>
                  <a:pt x="2085600" y="1442104"/>
                  <a:pt x="2085800" y="1443073"/>
                  <a:pt x="2085941" y="1444090"/>
                </a:cubicBezTo>
                <a:cubicBezTo>
                  <a:pt x="2085953" y="1444196"/>
                  <a:pt x="2085977" y="1444291"/>
                  <a:pt x="2086000" y="1444397"/>
                </a:cubicBezTo>
                <a:cubicBezTo>
                  <a:pt x="2086224" y="1446076"/>
                  <a:pt x="2086553" y="1447080"/>
                  <a:pt x="2085306" y="1448274"/>
                </a:cubicBezTo>
                <a:cubicBezTo>
                  <a:pt x="2085223" y="1448357"/>
                  <a:pt x="2085106" y="1448393"/>
                  <a:pt x="2085000" y="1448428"/>
                </a:cubicBezTo>
                <a:cubicBezTo>
                  <a:pt x="2084894" y="1448452"/>
                  <a:pt x="2084788" y="1448464"/>
                  <a:pt x="2084693" y="1448487"/>
                </a:cubicBezTo>
                <a:cubicBezTo>
                  <a:pt x="2084552" y="1448487"/>
                  <a:pt x="2084411" y="1448487"/>
                  <a:pt x="2084293" y="1448404"/>
                </a:cubicBezTo>
                <a:cubicBezTo>
                  <a:pt x="2082869" y="1447411"/>
                  <a:pt x="2083045" y="1446525"/>
                  <a:pt x="2082857" y="1444822"/>
                </a:cubicBezTo>
                <a:cubicBezTo>
                  <a:pt x="2082845" y="1444716"/>
                  <a:pt x="2082834" y="1444622"/>
                  <a:pt x="2082822" y="1444515"/>
                </a:cubicBezTo>
                <a:cubicBezTo>
                  <a:pt x="2082704" y="1443487"/>
                  <a:pt x="2082586" y="1442505"/>
                  <a:pt x="2082563" y="1441548"/>
                </a:cubicBezTo>
                <a:cubicBezTo>
                  <a:pt x="2082539" y="1440531"/>
                  <a:pt x="2082622" y="1439526"/>
                  <a:pt x="2082928" y="1438474"/>
                </a:cubicBezTo>
                <a:cubicBezTo>
                  <a:pt x="2082998" y="1438226"/>
                  <a:pt x="2083328" y="1438025"/>
                  <a:pt x="2083552" y="1438261"/>
                </a:cubicBezTo>
                <a:close/>
                <a:moveTo>
                  <a:pt x="2135467" y="1485702"/>
                </a:moveTo>
                <a:cubicBezTo>
                  <a:pt x="2135361" y="1485654"/>
                  <a:pt x="2135243" y="1485607"/>
                  <a:pt x="2135137" y="1485560"/>
                </a:cubicBezTo>
                <a:cubicBezTo>
                  <a:pt x="2135208" y="1485607"/>
                  <a:pt x="2135289" y="1485654"/>
                  <a:pt x="2135361" y="1485690"/>
                </a:cubicBezTo>
                <a:cubicBezTo>
                  <a:pt x="2135396" y="1485702"/>
                  <a:pt x="2135432" y="1485702"/>
                  <a:pt x="2135467" y="1485702"/>
                </a:cubicBezTo>
                <a:close/>
                <a:moveTo>
                  <a:pt x="2139633" y="1488775"/>
                </a:moveTo>
                <a:cubicBezTo>
                  <a:pt x="2137351" y="1488657"/>
                  <a:pt x="2135161" y="1488551"/>
                  <a:pt x="2132995" y="1488444"/>
                </a:cubicBezTo>
                <a:cubicBezTo>
                  <a:pt x="2132371" y="1488421"/>
                  <a:pt x="2131700" y="1488385"/>
                  <a:pt x="2131088" y="1488362"/>
                </a:cubicBezTo>
                <a:cubicBezTo>
                  <a:pt x="2132748" y="1489260"/>
                  <a:pt x="2134313" y="1490277"/>
                  <a:pt x="2135832" y="1491412"/>
                </a:cubicBezTo>
                <a:cubicBezTo>
                  <a:pt x="2136974" y="1491506"/>
                  <a:pt x="2137998" y="1491589"/>
                  <a:pt x="2138962" y="1491672"/>
                </a:cubicBezTo>
                <a:cubicBezTo>
                  <a:pt x="2139092" y="1491140"/>
                  <a:pt x="2139211" y="1490620"/>
                  <a:pt x="2139340" y="1490088"/>
                </a:cubicBezTo>
                <a:cubicBezTo>
                  <a:pt x="2139434" y="1489650"/>
                  <a:pt x="2139540" y="1489213"/>
                  <a:pt x="2139633" y="1488775"/>
                </a:cubicBezTo>
                <a:close/>
                <a:moveTo>
                  <a:pt x="2111876" y="1460273"/>
                </a:moveTo>
                <a:cubicBezTo>
                  <a:pt x="2112359" y="1460651"/>
                  <a:pt x="2112088" y="1461538"/>
                  <a:pt x="2111464" y="1461549"/>
                </a:cubicBezTo>
                <a:cubicBezTo>
                  <a:pt x="2109275" y="1461585"/>
                  <a:pt x="2107568" y="1462117"/>
                  <a:pt x="2105731" y="1462826"/>
                </a:cubicBezTo>
                <a:cubicBezTo>
                  <a:pt x="2105002" y="1463110"/>
                  <a:pt x="2104260" y="1463405"/>
                  <a:pt x="2103448" y="1463736"/>
                </a:cubicBezTo>
                <a:cubicBezTo>
                  <a:pt x="2103424" y="1463748"/>
                  <a:pt x="2103412" y="1463760"/>
                  <a:pt x="2103389" y="1463760"/>
                </a:cubicBezTo>
                <a:cubicBezTo>
                  <a:pt x="2101517" y="1464517"/>
                  <a:pt x="2099645" y="1465734"/>
                  <a:pt x="2097644" y="1465072"/>
                </a:cubicBezTo>
                <a:cubicBezTo>
                  <a:pt x="2097150" y="1464907"/>
                  <a:pt x="2096867" y="1464316"/>
                  <a:pt x="2097162" y="1463855"/>
                </a:cubicBezTo>
                <a:lnTo>
                  <a:pt x="2097162" y="1463843"/>
                </a:lnTo>
                <a:cubicBezTo>
                  <a:pt x="2098127" y="1462271"/>
                  <a:pt x="2102765" y="1460320"/>
                  <a:pt x="2106720" y="1459741"/>
                </a:cubicBezTo>
                <a:cubicBezTo>
                  <a:pt x="2108474" y="1459469"/>
                  <a:pt x="2110040" y="1459516"/>
                  <a:pt x="2111135" y="1459965"/>
                </a:cubicBezTo>
                <a:cubicBezTo>
                  <a:pt x="2111382" y="1460072"/>
                  <a:pt x="2111688" y="1460131"/>
                  <a:pt x="2111876" y="1460273"/>
                </a:cubicBezTo>
                <a:close/>
                <a:moveTo>
                  <a:pt x="2093312" y="1441405"/>
                </a:moveTo>
                <a:cubicBezTo>
                  <a:pt x="2093642" y="1441807"/>
                  <a:pt x="2093888" y="1442316"/>
                  <a:pt x="2094101" y="1442824"/>
                </a:cubicBezTo>
                <a:cubicBezTo>
                  <a:pt x="2094583" y="1444006"/>
                  <a:pt x="2094712" y="1445366"/>
                  <a:pt x="2094441" y="1446619"/>
                </a:cubicBezTo>
                <a:cubicBezTo>
                  <a:pt x="2094266" y="1447470"/>
                  <a:pt x="2093959" y="1448286"/>
                  <a:pt x="2093359" y="1448877"/>
                </a:cubicBezTo>
                <a:cubicBezTo>
                  <a:pt x="2092758" y="1449468"/>
                  <a:pt x="2091535" y="1449397"/>
                  <a:pt x="2091323" y="1448439"/>
                </a:cubicBezTo>
                <a:cubicBezTo>
                  <a:pt x="2091228" y="1448073"/>
                  <a:pt x="2091204" y="1447647"/>
                  <a:pt x="2091181" y="1447233"/>
                </a:cubicBezTo>
                <a:cubicBezTo>
                  <a:pt x="2091110" y="1445945"/>
                  <a:pt x="2091274" y="1444526"/>
                  <a:pt x="2091558" y="1443226"/>
                </a:cubicBezTo>
                <a:cubicBezTo>
                  <a:pt x="2091675" y="1442694"/>
                  <a:pt x="2091805" y="1442186"/>
                  <a:pt x="2091946" y="1441724"/>
                </a:cubicBezTo>
                <a:cubicBezTo>
                  <a:pt x="2092111" y="1441157"/>
                  <a:pt x="2092924" y="1440933"/>
                  <a:pt x="2093312" y="1441405"/>
                </a:cubicBezTo>
                <a:close/>
                <a:moveTo>
                  <a:pt x="2031662" y="1383137"/>
                </a:moveTo>
                <a:cubicBezTo>
                  <a:pt x="2033545" y="1383657"/>
                  <a:pt x="2034487" y="1384863"/>
                  <a:pt x="2034652" y="1386269"/>
                </a:cubicBezTo>
                <a:cubicBezTo>
                  <a:pt x="2034911" y="1388669"/>
                  <a:pt x="2032792" y="1391625"/>
                  <a:pt x="2028095" y="1392842"/>
                </a:cubicBezTo>
                <a:cubicBezTo>
                  <a:pt x="2027742" y="1392925"/>
                  <a:pt x="2027330" y="1393031"/>
                  <a:pt x="2026883" y="1393126"/>
                </a:cubicBezTo>
                <a:cubicBezTo>
                  <a:pt x="2025140" y="1393504"/>
                  <a:pt x="2022857" y="1393788"/>
                  <a:pt x="2021362" y="1392996"/>
                </a:cubicBezTo>
                <a:cubicBezTo>
                  <a:pt x="2021032" y="1392831"/>
                  <a:pt x="2020738" y="1392606"/>
                  <a:pt x="2020490" y="1392310"/>
                </a:cubicBezTo>
                <a:cubicBezTo>
                  <a:pt x="2020243" y="1392015"/>
                  <a:pt x="2020055" y="1391660"/>
                  <a:pt x="2019937" y="1391211"/>
                </a:cubicBezTo>
                <a:cubicBezTo>
                  <a:pt x="2019902" y="1391081"/>
                  <a:pt x="2019937" y="1390951"/>
                  <a:pt x="2019914" y="1390821"/>
                </a:cubicBezTo>
                <a:cubicBezTo>
                  <a:pt x="2019184" y="1386329"/>
                  <a:pt x="2025811" y="1382900"/>
                  <a:pt x="2029355" y="1382853"/>
                </a:cubicBezTo>
                <a:cubicBezTo>
                  <a:pt x="2030249" y="1382829"/>
                  <a:pt x="2030991" y="1382948"/>
                  <a:pt x="2031662" y="1383137"/>
                </a:cubicBezTo>
                <a:close/>
                <a:moveTo>
                  <a:pt x="1967800" y="1324134"/>
                </a:moveTo>
                <a:cubicBezTo>
                  <a:pt x="1968789" y="1326156"/>
                  <a:pt x="1968895" y="1328438"/>
                  <a:pt x="1969260" y="1330636"/>
                </a:cubicBezTo>
                <a:cubicBezTo>
                  <a:pt x="1969448" y="1331830"/>
                  <a:pt x="1969648" y="1332658"/>
                  <a:pt x="1969389" y="1333840"/>
                </a:cubicBezTo>
                <a:cubicBezTo>
                  <a:pt x="1969189" y="1334774"/>
                  <a:pt x="1967859" y="1335542"/>
                  <a:pt x="1967176" y="1334526"/>
                </a:cubicBezTo>
                <a:cubicBezTo>
                  <a:pt x="1965493" y="1332031"/>
                  <a:pt x="1964998" y="1327326"/>
                  <a:pt x="1965822" y="1324418"/>
                </a:cubicBezTo>
                <a:cubicBezTo>
                  <a:pt x="1966058" y="1323579"/>
                  <a:pt x="1967353" y="1323248"/>
                  <a:pt x="1967800" y="1324134"/>
                </a:cubicBezTo>
                <a:close/>
                <a:moveTo>
                  <a:pt x="2108721" y="1453452"/>
                </a:moveTo>
                <a:cubicBezTo>
                  <a:pt x="2108956" y="1453428"/>
                  <a:pt x="2109097" y="1453676"/>
                  <a:pt x="2109062" y="1453877"/>
                </a:cubicBezTo>
                <a:cubicBezTo>
                  <a:pt x="2108862" y="1455119"/>
                  <a:pt x="2107755" y="1456655"/>
                  <a:pt x="2106390" y="1457778"/>
                </a:cubicBezTo>
                <a:cubicBezTo>
                  <a:pt x="2105071" y="1458866"/>
                  <a:pt x="2103517" y="1459492"/>
                  <a:pt x="2102211" y="1459079"/>
                </a:cubicBezTo>
                <a:cubicBezTo>
                  <a:pt x="2101987" y="1459020"/>
                  <a:pt x="2101764" y="1458972"/>
                  <a:pt x="2101552" y="1458842"/>
                </a:cubicBezTo>
                <a:cubicBezTo>
                  <a:pt x="2101293" y="1458665"/>
                  <a:pt x="2101210" y="1458393"/>
                  <a:pt x="2101269" y="1458086"/>
                </a:cubicBezTo>
                <a:cubicBezTo>
                  <a:pt x="2101634" y="1456253"/>
                  <a:pt x="2107108" y="1453641"/>
                  <a:pt x="2108721" y="1453452"/>
                </a:cubicBezTo>
                <a:close/>
                <a:moveTo>
                  <a:pt x="1694082" y="1068525"/>
                </a:moveTo>
                <a:cubicBezTo>
                  <a:pt x="1692764" y="1067308"/>
                  <a:pt x="1691563" y="1066386"/>
                  <a:pt x="1690409" y="1065251"/>
                </a:cubicBezTo>
                <a:cubicBezTo>
                  <a:pt x="1681145" y="1067107"/>
                  <a:pt x="1671916" y="1069258"/>
                  <a:pt x="1662828" y="1071717"/>
                </a:cubicBezTo>
                <a:cubicBezTo>
                  <a:pt x="1662628" y="1071776"/>
                  <a:pt x="1662416" y="1071835"/>
                  <a:pt x="1662204" y="1071894"/>
                </a:cubicBezTo>
                <a:cubicBezTo>
                  <a:pt x="1657954" y="1073053"/>
                  <a:pt x="1653705" y="1074341"/>
                  <a:pt x="1649537" y="1075701"/>
                </a:cubicBezTo>
                <a:cubicBezTo>
                  <a:pt x="1647077" y="1076505"/>
                  <a:pt x="1644640" y="1077332"/>
                  <a:pt x="1642262" y="1078184"/>
                </a:cubicBezTo>
                <a:cubicBezTo>
                  <a:pt x="1639778" y="1079058"/>
                  <a:pt x="1637354" y="1079957"/>
                  <a:pt x="1634999" y="1080867"/>
                </a:cubicBezTo>
                <a:cubicBezTo>
                  <a:pt x="1632256" y="1081919"/>
                  <a:pt x="1629608" y="1082971"/>
                  <a:pt x="1627100" y="1084023"/>
                </a:cubicBezTo>
                <a:cubicBezTo>
                  <a:pt x="1626606" y="1084224"/>
                  <a:pt x="1626123" y="1084437"/>
                  <a:pt x="1625640" y="1084638"/>
                </a:cubicBezTo>
                <a:cubicBezTo>
                  <a:pt x="1624569" y="1085797"/>
                  <a:pt x="1623510" y="1086955"/>
                  <a:pt x="1622509" y="1088055"/>
                </a:cubicBezTo>
                <a:cubicBezTo>
                  <a:pt x="1622462" y="1088114"/>
                  <a:pt x="1622415" y="1088161"/>
                  <a:pt x="1622368" y="1088220"/>
                </a:cubicBezTo>
                <a:cubicBezTo>
                  <a:pt x="1622439" y="1088185"/>
                  <a:pt x="1622509" y="1088149"/>
                  <a:pt x="1622580" y="1088126"/>
                </a:cubicBezTo>
                <a:cubicBezTo>
                  <a:pt x="1623427" y="1087724"/>
                  <a:pt x="1624287" y="1087334"/>
                  <a:pt x="1625181" y="1086932"/>
                </a:cubicBezTo>
                <a:cubicBezTo>
                  <a:pt x="1625523" y="1086778"/>
                  <a:pt x="1625864" y="1086624"/>
                  <a:pt x="1626217" y="1086482"/>
                </a:cubicBezTo>
                <a:cubicBezTo>
                  <a:pt x="1628407" y="1085513"/>
                  <a:pt x="1630714" y="1084555"/>
                  <a:pt x="1633127" y="1083598"/>
                </a:cubicBezTo>
                <a:cubicBezTo>
                  <a:pt x="1634717" y="1082971"/>
                  <a:pt x="1636341" y="1082345"/>
                  <a:pt x="1638013" y="1081730"/>
                </a:cubicBezTo>
                <a:cubicBezTo>
                  <a:pt x="1638943" y="1081387"/>
                  <a:pt x="1639884" y="1081056"/>
                  <a:pt x="1640838" y="1080713"/>
                </a:cubicBezTo>
                <a:cubicBezTo>
                  <a:pt x="1642957" y="1079969"/>
                  <a:pt x="1645135" y="1079248"/>
                  <a:pt x="1647359" y="1078538"/>
                </a:cubicBezTo>
                <a:cubicBezTo>
                  <a:pt x="1651150" y="1077332"/>
                  <a:pt x="1655082" y="1076209"/>
                  <a:pt x="1659131" y="1075193"/>
                </a:cubicBezTo>
                <a:cubicBezTo>
                  <a:pt x="1660120" y="1074944"/>
                  <a:pt x="1661097" y="1074684"/>
                  <a:pt x="1662098" y="1074448"/>
                </a:cubicBezTo>
                <a:cubicBezTo>
                  <a:pt x="1671480" y="1072237"/>
                  <a:pt x="1680968" y="1070559"/>
                  <a:pt x="1690480" y="1069069"/>
                </a:cubicBezTo>
                <a:cubicBezTo>
                  <a:pt x="1691680" y="1068880"/>
                  <a:pt x="1692881" y="1068714"/>
                  <a:pt x="1694082" y="1068525"/>
                </a:cubicBezTo>
                <a:close/>
                <a:moveTo>
                  <a:pt x="2099257" y="1442009"/>
                </a:moveTo>
                <a:cubicBezTo>
                  <a:pt x="2099468" y="1442127"/>
                  <a:pt x="2099656" y="1442280"/>
                  <a:pt x="2099785" y="1442528"/>
                </a:cubicBezTo>
                <a:cubicBezTo>
                  <a:pt x="2100292" y="1443534"/>
                  <a:pt x="2100481" y="1444479"/>
                  <a:pt x="2100527" y="1445484"/>
                </a:cubicBezTo>
                <a:cubicBezTo>
                  <a:pt x="2100563" y="1446123"/>
                  <a:pt x="2100551" y="1446773"/>
                  <a:pt x="2100481" y="1447494"/>
                </a:cubicBezTo>
                <a:cubicBezTo>
                  <a:pt x="2100269" y="1449800"/>
                  <a:pt x="2096572" y="1449432"/>
                  <a:pt x="2096925" y="1447162"/>
                </a:cubicBezTo>
                <a:cubicBezTo>
                  <a:pt x="2096984" y="1446819"/>
                  <a:pt x="2096996" y="1446477"/>
                  <a:pt x="2097031" y="1446134"/>
                </a:cubicBezTo>
                <a:cubicBezTo>
                  <a:pt x="2097125" y="1445094"/>
                  <a:pt x="2097185" y="1444066"/>
                  <a:pt x="2097325" y="1443026"/>
                </a:cubicBezTo>
                <a:cubicBezTo>
                  <a:pt x="2097361" y="1442753"/>
                  <a:pt x="2097478" y="1442505"/>
                  <a:pt x="2097655" y="1442280"/>
                </a:cubicBezTo>
                <a:cubicBezTo>
                  <a:pt x="2097762" y="1442139"/>
                  <a:pt x="2097878" y="1441996"/>
                  <a:pt x="2098055" y="1441925"/>
                </a:cubicBezTo>
                <a:cubicBezTo>
                  <a:pt x="2098102" y="1441914"/>
                  <a:pt x="2098162" y="1441891"/>
                  <a:pt x="2098220" y="1441866"/>
                </a:cubicBezTo>
                <a:cubicBezTo>
                  <a:pt x="2098267" y="1441844"/>
                  <a:pt x="2098314" y="1441831"/>
                  <a:pt x="2098362" y="1441819"/>
                </a:cubicBezTo>
                <a:cubicBezTo>
                  <a:pt x="2098691" y="1441783"/>
                  <a:pt x="2098998" y="1441855"/>
                  <a:pt x="2099257" y="1442009"/>
                </a:cubicBezTo>
                <a:close/>
                <a:moveTo>
                  <a:pt x="2060233" y="1404936"/>
                </a:moveTo>
                <a:cubicBezTo>
                  <a:pt x="2057537" y="1404948"/>
                  <a:pt x="2054664" y="1404628"/>
                  <a:pt x="2051816" y="1404025"/>
                </a:cubicBezTo>
                <a:cubicBezTo>
                  <a:pt x="2052405" y="1405196"/>
                  <a:pt x="2052652" y="1406614"/>
                  <a:pt x="2052782" y="1408116"/>
                </a:cubicBezTo>
                <a:cubicBezTo>
                  <a:pt x="2052805" y="1408281"/>
                  <a:pt x="2052817" y="1408447"/>
                  <a:pt x="2052829" y="1408612"/>
                </a:cubicBezTo>
                <a:cubicBezTo>
                  <a:pt x="2054182" y="1408813"/>
                  <a:pt x="2055536" y="1408991"/>
                  <a:pt x="2056878" y="1409239"/>
                </a:cubicBezTo>
                <a:cubicBezTo>
                  <a:pt x="2057608" y="1408399"/>
                  <a:pt x="2058255" y="1407478"/>
                  <a:pt x="2058937" y="1406591"/>
                </a:cubicBezTo>
                <a:cubicBezTo>
                  <a:pt x="2059362" y="1406035"/>
                  <a:pt x="2059833" y="1405515"/>
                  <a:pt x="2060233" y="1404936"/>
                </a:cubicBezTo>
                <a:close/>
                <a:moveTo>
                  <a:pt x="2048743" y="1392712"/>
                </a:moveTo>
                <a:cubicBezTo>
                  <a:pt x="2049261" y="1393469"/>
                  <a:pt x="2048673" y="1394556"/>
                  <a:pt x="2047778" y="1394580"/>
                </a:cubicBezTo>
                <a:cubicBezTo>
                  <a:pt x="2046672" y="1394615"/>
                  <a:pt x="2045447" y="1394213"/>
                  <a:pt x="2044247" y="1393670"/>
                </a:cubicBezTo>
                <a:cubicBezTo>
                  <a:pt x="2043105" y="1393161"/>
                  <a:pt x="2041987" y="1392558"/>
                  <a:pt x="2040951" y="1391932"/>
                </a:cubicBezTo>
                <a:cubicBezTo>
                  <a:pt x="2040386" y="1391577"/>
                  <a:pt x="2039832" y="1391234"/>
                  <a:pt x="2039350" y="1390939"/>
                </a:cubicBezTo>
                <a:cubicBezTo>
                  <a:pt x="2038443" y="1390383"/>
                  <a:pt x="2039114" y="1388976"/>
                  <a:pt x="2040068" y="1389083"/>
                </a:cubicBezTo>
                <a:cubicBezTo>
                  <a:pt x="2040774" y="1389154"/>
                  <a:pt x="2041551" y="1389272"/>
                  <a:pt x="2042363" y="1389437"/>
                </a:cubicBezTo>
                <a:cubicBezTo>
                  <a:pt x="2043717" y="1389709"/>
                  <a:pt x="2045106" y="1390170"/>
                  <a:pt x="2046319" y="1390809"/>
                </a:cubicBezTo>
                <a:cubicBezTo>
                  <a:pt x="2047296" y="1391305"/>
                  <a:pt x="2048179" y="1391896"/>
                  <a:pt x="2048743" y="1392712"/>
                </a:cubicBezTo>
                <a:close/>
                <a:moveTo>
                  <a:pt x="1196085" y="605058"/>
                </a:moveTo>
                <a:cubicBezTo>
                  <a:pt x="1199746" y="603495"/>
                  <a:pt x="1197286" y="610395"/>
                  <a:pt x="1196215" y="613910"/>
                </a:cubicBezTo>
                <a:cubicBezTo>
                  <a:pt x="1195509" y="616208"/>
                  <a:pt x="1191895" y="615415"/>
                  <a:pt x="1192577" y="613066"/>
                </a:cubicBezTo>
                <a:cubicBezTo>
                  <a:pt x="1193284" y="610644"/>
                  <a:pt x="1193507" y="606177"/>
                  <a:pt x="1196085" y="605058"/>
                </a:cubicBezTo>
                <a:close/>
                <a:moveTo>
                  <a:pt x="1973945" y="1322030"/>
                </a:moveTo>
                <a:cubicBezTo>
                  <a:pt x="1974863" y="1324666"/>
                  <a:pt x="1974946" y="1327763"/>
                  <a:pt x="1975075" y="1330542"/>
                </a:cubicBezTo>
                <a:cubicBezTo>
                  <a:pt x="1975193" y="1332977"/>
                  <a:pt x="1975676" y="1335743"/>
                  <a:pt x="1974934" y="1338072"/>
                </a:cubicBezTo>
                <a:cubicBezTo>
                  <a:pt x="1974581" y="1339171"/>
                  <a:pt x="1973027" y="1339467"/>
                  <a:pt x="1972591" y="1338238"/>
                </a:cubicBezTo>
                <a:cubicBezTo>
                  <a:pt x="1971767" y="1335897"/>
                  <a:pt x="1972097" y="1333190"/>
                  <a:pt x="1971991" y="1330719"/>
                </a:cubicBezTo>
                <a:cubicBezTo>
                  <a:pt x="1971873" y="1327988"/>
                  <a:pt x="1971532" y="1324997"/>
                  <a:pt x="1972003" y="1322290"/>
                </a:cubicBezTo>
                <a:cubicBezTo>
                  <a:pt x="1972168" y="1321332"/>
                  <a:pt x="1973592" y="1321013"/>
                  <a:pt x="1973945" y="1322030"/>
                </a:cubicBezTo>
                <a:close/>
                <a:moveTo>
                  <a:pt x="1273038" y="674103"/>
                </a:moveTo>
                <a:cubicBezTo>
                  <a:pt x="1271191" y="676222"/>
                  <a:pt x="1269119" y="678242"/>
                  <a:pt x="1266906" y="680118"/>
                </a:cubicBezTo>
                <a:cubicBezTo>
                  <a:pt x="1264893" y="681826"/>
                  <a:pt x="1262762" y="683409"/>
                  <a:pt x="1260549" y="684788"/>
                </a:cubicBezTo>
                <a:cubicBezTo>
                  <a:pt x="1257629" y="686606"/>
                  <a:pt x="1254569" y="688092"/>
                  <a:pt x="1251484" y="689085"/>
                </a:cubicBezTo>
                <a:cubicBezTo>
                  <a:pt x="1254816" y="689215"/>
                  <a:pt x="1257924" y="688826"/>
                  <a:pt x="1260878" y="687528"/>
                </a:cubicBezTo>
                <a:cubicBezTo>
                  <a:pt x="1263103" y="686550"/>
                  <a:pt x="1265234" y="684997"/>
                  <a:pt x="1267306" y="682716"/>
                </a:cubicBezTo>
                <a:cubicBezTo>
                  <a:pt x="1269260" y="680557"/>
                  <a:pt x="1271166" y="677800"/>
                  <a:pt x="1273038" y="674103"/>
                </a:cubicBezTo>
                <a:close/>
                <a:moveTo>
                  <a:pt x="1751552" y="1115044"/>
                </a:moveTo>
                <a:cubicBezTo>
                  <a:pt x="1737720" y="1116344"/>
                  <a:pt x="1728362" y="1121617"/>
                  <a:pt x="1717861" y="1128426"/>
                </a:cubicBezTo>
                <a:cubicBezTo>
                  <a:pt x="1725854" y="1127516"/>
                  <a:pt x="1740381" y="1132280"/>
                  <a:pt x="1744736" y="1124276"/>
                </a:cubicBezTo>
                <a:cubicBezTo>
                  <a:pt x="1747055" y="1120032"/>
                  <a:pt x="1749092" y="1117006"/>
                  <a:pt x="1751552" y="1115044"/>
                </a:cubicBezTo>
                <a:close/>
                <a:moveTo>
                  <a:pt x="1277029" y="676329"/>
                </a:moveTo>
                <a:cubicBezTo>
                  <a:pt x="1276382" y="677468"/>
                  <a:pt x="1275581" y="678682"/>
                  <a:pt x="1274710" y="679903"/>
                </a:cubicBezTo>
                <a:cubicBezTo>
                  <a:pt x="1272850" y="682506"/>
                  <a:pt x="1270555" y="685147"/>
                  <a:pt x="1268000" y="687293"/>
                </a:cubicBezTo>
                <a:cubicBezTo>
                  <a:pt x="1265893" y="689060"/>
                  <a:pt x="1263621" y="690431"/>
                  <a:pt x="1261302" y="691184"/>
                </a:cubicBezTo>
                <a:cubicBezTo>
                  <a:pt x="1260973" y="691288"/>
                  <a:pt x="1260667" y="691441"/>
                  <a:pt x="1260337" y="691519"/>
                </a:cubicBezTo>
                <a:cubicBezTo>
                  <a:pt x="1260702" y="691667"/>
                  <a:pt x="1261043" y="691814"/>
                  <a:pt x="1261385" y="691968"/>
                </a:cubicBezTo>
                <a:cubicBezTo>
                  <a:pt x="1263751" y="693042"/>
                  <a:pt x="1265787" y="694432"/>
                  <a:pt x="1269060" y="698569"/>
                </a:cubicBezTo>
                <a:cubicBezTo>
                  <a:pt x="1269260" y="698328"/>
                  <a:pt x="1269425" y="698075"/>
                  <a:pt x="1269613" y="697831"/>
                </a:cubicBezTo>
                <a:cubicBezTo>
                  <a:pt x="1272662" y="693993"/>
                  <a:pt x="1274428" y="689789"/>
                  <a:pt x="1275523" y="685322"/>
                </a:cubicBezTo>
                <a:lnTo>
                  <a:pt x="1275523" y="685323"/>
                </a:lnTo>
                <a:cubicBezTo>
                  <a:pt x="1276229" y="682421"/>
                  <a:pt x="1276676" y="679412"/>
                  <a:pt x="1277029" y="676329"/>
                </a:cubicBezTo>
                <a:close/>
                <a:moveTo>
                  <a:pt x="2105790" y="1440933"/>
                </a:moveTo>
                <a:cubicBezTo>
                  <a:pt x="2106426" y="1441736"/>
                  <a:pt x="2106614" y="1442978"/>
                  <a:pt x="2106543" y="1444361"/>
                </a:cubicBezTo>
                <a:cubicBezTo>
                  <a:pt x="2106532" y="1444468"/>
                  <a:pt x="2106532" y="1444574"/>
                  <a:pt x="2106520" y="1444680"/>
                </a:cubicBezTo>
                <a:cubicBezTo>
                  <a:pt x="2106426" y="1445827"/>
                  <a:pt x="2106131" y="1447045"/>
                  <a:pt x="2105743" y="1448239"/>
                </a:cubicBezTo>
                <a:cubicBezTo>
                  <a:pt x="2104636" y="1451608"/>
                  <a:pt x="2102670" y="1454669"/>
                  <a:pt x="2101329" y="1454386"/>
                </a:cubicBezTo>
                <a:cubicBezTo>
                  <a:pt x="2100846" y="1454292"/>
                  <a:pt x="2100716" y="1454103"/>
                  <a:pt x="2100422" y="1453689"/>
                </a:cubicBezTo>
                <a:lnTo>
                  <a:pt x="2100422" y="1453677"/>
                </a:lnTo>
                <a:cubicBezTo>
                  <a:pt x="2100128" y="1453263"/>
                  <a:pt x="2100187" y="1452589"/>
                  <a:pt x="2100434" y="1452163"/>
                </a:cubicBezTo>
                <a:cubicBezTo>
                  <a:pt x="2101046" y="1451134"/>
                  <a:pt x="2101576" y="1450071"/>
                  <a:pt x="2102046" y="1448984"/>
                </a:cubicBezTo>
                <a:cubicBezTo>
                  <a:pt x="2102317" y="1448322"/>
                  <a:pt x="2102541" y="1447648"/>
                  <a:pt x="2102765" y="1446973"/>
                </a:cubicBezTo>
                <a:cubicBezTo>
                  <a:pt x="2102859" y="1446690"/>
                  <a:pt x="2102988" y="1446417"/>
                  <a:pt x="2103071" y="1446123"/>
                </a:cubicBezTo>
                <a:cubicBezTo>
                  <a:pt x="2103177" y="1445745"/>
                  <a:pt x="2103259" y="1445354"/>
                  <a:pt x="2103330" y="1444964"/>
                </a:cubicBezTo>
                <a:cubicBezTo>
                  <a:pt x="2103600" y="1443546"/>
                  <a:pt x="2103801" y="1442103"/>
                  <a:pt x="2104766" y="1441038"/>
                </a:cubicBezTo>
                <a:cubicBezTo>
                  <a:pt x="2104801" y="1441004"/>
                  <a:pt x="2104813" y="1440957"/>
                  <a:pt x="2104860" y="1440909"/>
                </a:cubicBezTo>
                <a:cubicBezTo>
                  <a:pt x="2105060" y="1440707"/>
                  <a:pt x="2105437" y="1440697"/>
                  <a:pt x="2105672" y="1440886"/>
                </a:cubicBezTo>
                <a:cubicBezTo>
                  <a:pt x="2105708" y="1440909"/>
                  <a:pt x="2105755" y="1440898"/>
                  <a:pt x="2105790" y="1440933"/>
                </a:cubicBezTo>
                <a:close/>
                <a:moveTo>
                  <a:pt x="1207069" y="611353"/>
                </a:moveTo>
                <a:cubicBezTo>
                  <a:pt x="1208022" y="613930"/>
                  <a:pt x="1206150" y="615950"/>
                  <a:pt x="1204879" y="618063"/>
                </a:cubicBezTo>
                <a:cubicBezTo>
                  <a:pt x="1203984" y="619538"/>
                  <a:pt x="1201689" y="618415"/>
                  <a:pt x="1202195" y="616793"/>
                </a:cubicBezTo>
                <a:cubicBezTo>
                  <a:pt x="1202901" y="614513"/>
                  <a:pt x="1202866" y="612296"/>
                  <a:pt x="1204597" y="610590"/>
                </a:cubicBezTo>
                <a:cubicBezTo>
                  <a:pt x="1205491" y="609717"/>
                  <a:pt x="1206692" y="610355"/>
                  <a:pt x="1207069" y="611353"/>
                </a:cubicBezTo>
                <a:close/>
                <a:moveTo>
                  <a:pt x="2178740" y="1506366"/>
                </a:moveTo>
                <a:cubicBezTo>
                  <a:pt x="2178528" y="1506319"/>
                  <a:pt x="2178364" y="1506272"/>
                  <a:pt x="2178152" y="1506224"/>
                </a:cubicBezTo>
                <a:cubicBezTo>
                  <a:pt x="2177387" y="1506035"/>
                  <a:pt x="2176668" y="1505858"/>
                  <a:pt x="2175974" y="1505692"/>
                </a:cubicBezTo>
                <a:cubicBezTo>
                  <a:pt x="2175150" y="1505491"/>
                  <a:pt x="2174397" y="1505302"/>
                  <a:pt x="2173667" y="1505113"/>
                </a:cubicBezTo>
                <a:cubicBezTo>
                  <a:pt x="2172831" y="1504912"/>
                  <a:pt x="2172042" y="1504711"/>
                  <a:pt x="2171300" y="1504534"/>
                </a:cubicBezTo>
                <a:cubicBezTo>
                  <a:pt x="2169111" y="1504014"/>
                  <a:pt x="2167179" y="1503635"/>
                  <a:pt x="2165144" y="1503482"/>
                </a:cubicBezTo>
                <a:cubicBezTo>
                  <a:pt x="2163872" y="1503387"/>
                  <a:pt x="2162519" y="1503399"/>
                  <a:pt x="2161047" y="1503482"/>
                </a:cubicBezTo>
                <a:cubicBezTo>
                  <a:pt x="2159599" y="1503576"/>
                  <a:pt x="2158045" y="1503730"/>
                  <a:pt x="2156185" y="1504025"/>
                </a:cubicBezTo>
                <a:cubicBezTo>
                  <a:pt x="2158234" y="1504014"/>
                  <a:pt x="2160294" y="1504120"/>
                  <a:pt x="2162330" y="1504297"/>
                </a:cubicBezTo>
                <a:cubicBezTo>
                  <a:pt x="2163884" y="1504427"/>
                  <a:pt x="2165438" y="1504628"/>
                  <a:pt x="2166968" y="1504877"/>
                </a:cubicBezTo>
                <a:cubicBezTo>
                  <a:pt x="2170959" y="1505515"/>
                  <a:pt x="2174844" y="1506508"/>
                  <a:pt x="2178422" y="1507915"/>
                </a:cubicBezTo>
                <a:cubicBezTo>
                  <a:pt x="2178411" y="1507607"/>
                  <a:pt x="2178528" y="1507300"/>
                  <a:pt x="2178611" y="1506993"/>
                </a:cubicBezTo>
                <a:cubicBezTo>
                  <a:pt x="2178622" y="1506957"/>
                  <a:pt x="2178623" y="1506922"/>
                  <a:pt x="2178634" y="1506886"/>
                </a:cubicBezTo>
                <a:cubicBezTo>
                  <a:pt x="2178681" y="1506709"/>
                  <a:pt x="2178681" y="1506532"/>
                  <a:pt x="2178740" y="1506366"/>
                </a:cubicBezTo>
                <a:close/>
                <a:moveTo>
                  <a:pt x="1974133" y="1317325"/>
                </a:moveTo>
                <a:cubicBezTo>
                  <a:pt x="1969755" y="1315575"/>
                  <a:pt x="1963421" y="1323118"/>
                  <a:pt x="1959101" y="1324016"/>
                </a:cubicBezTo>
                <a:cubicBezTo>
                  <a:pt x="1957182" y="1324418"/>
                  <a:pt x="1955158" y="1324619"/>
                  <a:pt x="1953510" y="1325683"/>
                </a:cubicBezTo>
                <a:cubicBezTo>
                  <a:pt x="1951555" y="1326936"/>
                  <a:pt x="1950473" y="1329170"/>
                  <a:pt x="1949495" y="1331298"/>
                </a:cubicBezTo>
                <a:cubicBezTo>
                  <a:pt x="1947553" y="1335507"/>
                  <a:pt x="1945764" y="1339668"/>
                  <a:pt x="1944316" y="1344089"/>
                </a:cubicBezTo>
                <a:cubicBezTo>
                  <a:pt x="1943786" y="1345685"/>
                  <a:pt x="1943150" y="1355391"/>
                  <a:pt x="1942467" y="1355958"/>
                </a:cubicBezTo>
                <a:lnTo>
                  <a:pt x="1942456" y="1355958"/>
                </a:lnTo>
                <a:cubicBezTo>
                  <a:pt x="1944281" y="1372532"/>
                  <a:pt x="1952886" y="1378301"/>
                  <a:pt x="1961314" y="1383799"/>
                </a:cubicBezTo>
                <a:cubicBezTo>
                  <a:pt x="1962044" y="1383527"/>
                  <a:pt x="1962833" y="1383385"/>
                  <a:pt x="1963669" y="1383550"/>
                </a:cubicBezTo>
                <a:cubicBezTo>
                  <a:pt x="1962621" y="1382392"/>
                  <a:pt x="1961467" y="1381281"/>
                  <a:pt x="1960254" y="1380205"/>
                </a:cubicBezTo>
                <a:cubicBezTo>
                  <a:pt x="1959643" y="1380004"/>
                  <a:pt x="1959042" y="1379779"/>
                  <a:pt x="1958454" y="1379543"/>
                </a:cubicBezTo>
                <a:cubicBezTo>
                  <a:pt x="1958065" y="1379389"/>
                  <a:pt x="1957889" y="1379034"/>
                  <a:pt x="1957842" y="1378668"/>
                </a:cubicBezTo>
                <a:cubicBezTo>
                  <a:pt x="1957830" y="1378668"/>
                  <a:pt x="1957806" y="1378668"/>
                  <a:pt x="1957783" y="1378668"/>
                </a:cubicBezTo>
                <a:cubicBezTo>
                  <a:pt x="1955605" y="1377710"/>
                  <a:pt x="1955064" y="1376067"/>
                  <a:pt x="1956735" y="1374270"/>
                </a:cubicBezTo>
                <a:cubicBezTo>
                  <a:pt x="1956841" y="1374152"/>
                  <a:pt x="1956959" y="1374046"/>
                  <a:pt x="1957065" y="1373927"/>
                </a:cubicBezTo>
                <a:cubicBezTo>
                  <a:pt x="1954145" y="1372946"/>
                  <a:pt x="1951120" y="1371090"/>
                  <a:pt x="1949836" y="1368939"/>
                </a:cubicBezTo>
                <a:cubicBezTo>
                  <a:pt x="1949378" y="1368170"/>
                  <a:pt x="1950084" y="1367355"/>
                  <a:pt x="1950885" y="1367473"/>
                </a:cubicBezTo>
                <a:cubicBezTo>
                  <a:pt x="1952909" y="1367768"/>
                  <a:pt x="1954604" y="1369057"/>
                  <a:pt x="1956429" y="1369896"/>
                </a:cubicBezTo>
                <a:cubicBezTo>
                  <a:pt x="1957606" y="1370428"/>
                  <a:pt x="1958783" y="1370925"/>
                  <a:pt x="1959914" y="1371480"/>
                </a:cubicBezTo>
                <a:cubicBezTo>
                  <a:pt x="1961044" y="1370771"/>
                  <a:pt x="1962303" y="1370322"/>
                  <a:pt x="1963715" y="1370393"/>
                </a:cubicBezTo>
                <a:cubicBezTo>
                  <a:pt x="1966329" y="1370535"/>
                  <a:pt x="1968366" y="1371764"/>
                  <a:pt x="1969871" y="1373868"/>
                </a:cubicBezTo>
                <a:cubicBezTo>
                  <a:pt x="1970461" y="1374696"/>
                  <a:pt x="1969896" y="1376103"/>
                  <a:pt x="1968907" y="1376292"/>
                </a:cubicBezTo>
                <a:cubicBezTo>
                  <a:pt x="1968566" y="1376351"/>
                  <a:pt x="1968213" y="1376375"/>
                  <a:pt x="1967860" y="1376445"/>
                </a:cubicBezTo>
                <a:cubicBezTo>
                  <a:pt x="1969496" y="1376150"/>
                  <a:pt x="1976618" y="1387700"/>
                  <a:pt x="1977559" y="1389083"/>
                </a:cubicBezTo>
                <a:cubicBezTo>
                  <a:pt x="1980114" y="1392783"/>
                  <a:pt x="1983281" y="1397216"/>
                  <a:pt x="1985588" y="1401886"/>
                </a:cubicBezTo>
                <a:cubicBezTo>
                  <a:pt x="1985894" y="1402501"/>
                  <a:pt x="1986199" y="1403115"/>
                  <a:pt x="1986471" y="1403742"/>
                </a:cubicBezTo>
                <a:cubicBezTo>
                  <a:pt x="1986541" y="1403198"/>
                  <a:pt x="1986612" y="1402619"/>
                  <a:pt x="1986671" y="1402016"/>
                </a:cubicBezTo>
                <a:cubicBezTo>
                  <a:pt x="1986683" y="1401803"/>
                  <a:pt x="1986718" y="1401614"/>
                  <a:pt x="1986730" y="1401401"/>
                </a:cubicBezTo>
                <a:cubicBezTo>
                  <a:pt x="1986859" y="1399888"/>
                  <a:pt x="1986953" y="1398327"/>
                  <a:pt x="1987071" y="1396980"/>
                </a:cubicBezTo>
                <a:cubicBezTo>
                  <a:pt x="1987424" y="1398729"/>
                  <a:pt x="1987719" y="1400514"/>
                  <a:pt x="1987930" y="1402311"/>
                </a:cubicBezTo>
                <a:cubicBezTo>
                  <a:pt x="1988177" y="1404321"/>
                  <a:pt x="1988319" y="1406331"/>
                  <a:pt x="1988153" y="1408317"/>
                </a:cubicBezTo>
                <a:cubicBezTo>
                  <a:pt x="1988131" y="1408399"/>
                  <a:pt x="1988107" y="1408471"/>
                  <a:pt x="1988083" y="1408541"/>
                </a:cubicBezTo>
                <a:cubicBezTo>
                  <a:pt x="1988178" y="1408955"/>
                  <a:pt x="1988295" y="1409369"/>
                  <a:pt x="1988378" y="1409795"/>
                </a:cubicBezTo>
                <a:cubicBezTo>
                  <a:pt x="1988543" y="1410752"/>
                  <a:pt x="1988660" y="1411721"/>
                  <a:pt x="1988684" y="1412679"/>
                </a:cubicBezTo>
                <a:cubicBezTo>
                  <a:pt x="1988684" y="1413388"/>
                  <a:pt x="1988613" y="1414050"/>
                  <a:pt x="1988472" y="1414677"/>
                </a:cubicBezTo>
                <a:cubicBezTo>
                  <a:pt x="1990614" y="1412029"/>
                  <a:pt x="1990862" y="1407170"/>
                  <a:pt x="1990626" y="1403222"/>
                </a:cubicBezTo>
                <a:cubicBezTo>
                  <a:pt x="1990532" y="1401697"/>
                  <a:pt x="1990391" y="1400314"/>
                  <a:pt x="1990238" y="1399273"/>
                </a:cubicBezTo>
                <a:cubicBezTo>
                  <a:pt x="1990237" y="1399226"/>
                  <a:pt x="1990226" y="1399167"/>
                  <a:pt x="1990226" y="1399131"/>
                </a:cubicBezTo>
                <a:cubicBezTo>
                  <a:pt x="1989838" y="1396365"/>
                  <a:pt x="1988990" y="1393492"/>
                  <a:pt x="1988413" y="1390643"/>
                </a:cubicBezTo>
                <a:cubicBezTo>
                  <a:pt x="1988260" y="1389899"/>
                  <a:pt x="1988119" y="1389154"/>
                  <a:pt x="1988024" y="1388409"/>
                </a:cubicBezTo>
                <a:cubicBezTo>
                  <a:pt x="1987271" y="1388586"/>
                  <a:pt x="1986412" y="1388764"/>
                  <a:pt x="1985458" y="1388882"/>
                </a:cubicBezTo>
                <a:cubicBezTo>
                  <a:pt x="1981750" y="1389355"/>
                  <a:pt x="1977171" y="1389012"/>
                  <a:pt x="1976947" y="1384898"/>
                </a:cubicBezTo>
                <a:cubicBezTo>
                  <a:pt x="1976618" y="1378384"/>
                  <a:pt x="1987448" y="1375322"/>
                  <a:pt x="1990684" y="1377509"/>
                </a:cubicBezTo>
                <a:cubicBezTo>
                  <a:pt x="1990720" y="1376706"/>
                  <a:pt x="1990744" y="1375902"/>
                  <a:pt x="1990720" y="1375098"/>
                </a:cubicBezTo>
                <a:cubicBezTo>
                  <a:pt x="1989060" y="1374436"/>
                  <a:pt x="1987354" y="1373289"/>
                  <a:pt x="1986106" y="1372343"/>
                </a:cubicBezTo>
                <a:cubicBezTo>
                  <a:pt x="1978606" y="1367437"/>
                  <a:pt x="1982267" y="1362709"/>
                  <a:pt x="1986847" y="1363075"/>
                </a:cubicBezTo>
                <a:cubicBezTo>
                  <a:pt x="1969767" y="1337197"/>
                  <a:pt x="1979490" y="1331511"/>
                  <a:pt x="1977195" y="1321344"/>
                </a:cubicBezTo>
                <a:cubicBezTo>
                  <a:pt x="1976806" y="1319630"/>
                  <a:pt x="1975758" y="1317975"/>
                  <a:pt x="1974133" y="1317325"/>
                </a:cubicBezTo>
                <a:close/>
                <a:moveTo>
                  <a:pt x="2108816" y="1440318"/>
                </a:moveTo>
                <a:cubicBezTo>
                  <a:pt x="2108415" y="1439940"/>
                  <a:pt x="2107968" y="1439644"/>
                  <a:pt x="2107473" y="1439384"/>
                </a:cubicBezTo>
                <a:cubicBezTo>
                  <a:pt x="2106697" y="1438959"/>
                  <a:pt x="2105825" y="1438663"/>
                  <a:pt x="2104954" y="1438545"/>
                </a:cubicBezTo>
                <a:cubicBezTo>
                  <a:pt x="2104790" y="1438521"/>
                  <a:pt x="2104636" y="1438545"/>
                  <a:pt x="2104472" y="1438533"/>
                </a:cubicBezTo>
                <a:cubicBezTo>
                  <a:pt x="2102223" y="1438379"/>
                  <a:pt x="2100128" y="1439183"/>
                  <a:pt x="2097880" y="1439006"/>
                </a:cubicBezTo>
                <a:cubicBezTo>
                  <a:pt x="2086225" y="1438048"/>
                  <a:pt x="2078691" y="1422278"/>
                  <a:pt x="2068568" y="1444704"/>
                </a:cubicBezTo>
                <a:cubicBezTo>
                  <a:pt x="2068026" y="1445910"/>
                  <a:pt x="2067473" y="1447234"/>
                  <a:pt x="2066908" y="1448664"/>
                </a:cubicBezTo>
                <a:cubicBezTo>
                  <a:pt x="2066672" y="1449291"/>
                  <a:pt x="2066425" y="1449929"/>
                  <a:pt x="2066190" y="1450591"/>
                </a:cubicBezTo>
                <a:cubicBezTo>
                  <a:pt x="2066578" y="1450544"/>
                  <a:pt x="2066943" y="1450556"/>
                  <a:pt x="2067285" y="1450591"/>
                </a:cubicBezTo>
                <a:cubicBezTo>
                  <a:pt x="2069344" y="1450768"/>
                  <a:pt x="2070616" y="1452116"/>
                  <a:pt x="2071193" y="1454008"/>
                </a:cubicBezTo>
                <a:cubicBezTo>
                  <a:pt x="2071546" y="1455190"/>
                  <a:pt x="2071628" y="1456561"/>
                  <a:pt x="2071474" y="1457968"/>
                </a:cubicBezTo>
                <a:cubicBezTo>
                  <a:pt x="2071381" y="1458949"/>
                  <a:pt x="2071146" y="1459930"/>
                  <a:pt x="2070816" y="1460888"/>
                </a:cubicBezTo>
                <a:cubicBezTo>
                  <a:pt x="2070345" y="1462247"/>
                  <a:pt x="2069662" y="1463524"/>
                  <a:pt x="2068780" y="1464576"/>
                </a:cubicBezTo>
                <a:cubicBezTo>
                  <a:pt x="2068509" y="1464896"/>
                  <a:pt x="2068238" y="1465203"/>
                  <a:pt x="2067932" y="1465475"/>
                </a:cubicBezTo>
                <a:cubicBezTo>
                  <a:pt x="2067213" y="1466125"/>
                  <a:pt x="2066390" y="1466645"/>
                  <a:pt x="2065483" y="1466952"/>
                </a:cubicBezTo>
                <a:cubicBezTo>
                  <a:pt x="2065236" y="1467035"/>
                  <a:pt x="2065036" y="1467047"/>
                  <a:pt x="2064801" y="1467106"/>
                </a:cubicBezTo>
                <a:cubicBezTo>
                  <a:pt x="2064777" y="1467118"/>
                  <a:pt x="2064742" y="1467118"/>
                  <a:pt x="2064706" y="1467130"/>
                </a:cubicBezTo>
                <a:cubicBezTo>
                  <a:pt x="2063599" y="1467402"/>
                  <a:pt x="2062623" y="1467414"/>
                  <a:pt x="2061799" y="1467213"/>
                </a:cubicBezTo>
                <a:cubicBezTo>
                  <a:pt x="2061187" y="1467071"/>
                  <a:pt x="2060645" y="1466811"/>
                  <a:pt x="2060185" y="1466456"/>
                </a:cubicBezTo>
                <a:cubicBezTo>
                  <a:pt x="2059974" y="1466302"/>
                  <a:pt x="2059785" y="1466125"/>
                  <a:pt x="2059598" y="1465924"/>
                </a:cubicBezTo>
                <a:cubicBezTo>
                  <a:pt x="2058691" y="1466432"/>
                  <a:pt x="2057832" y="1467035"/>
                  <a:pt x="2056996" y="1467662"/>
                </a:cubicBezTo>
                <a:cubicBezTo>
                  <a:pt x="2056937" y="1467709"/>
                  <a:pt x="2056877" y="1467745"/>
                  <a:pt x="2056819" y="1467792"/>
                </a:cubicBezTo>
                <a:cubicBezTo>
                  <a:pt x="2056712" y="1467863"/>
                  <a:pt x="2056607" y="1467934"/>
                  <a:pt x="2056502" y="1468005"/>
                </a:cubicBezTo>
                <a:cubicBezTo>
                  <a:pt x="2055866" y="1468501"/>
                  <a:pt x="2055265" y="1469033"/>
                  <a:pt x="2054677" y="1469589"/>
                </a:cubicBezTo>
                <a:cubicBezTo>
                  <a:pt x="2054571" y="1469376"/>
                  <a:pt x="2054477" y="1469163"/>
                  <a:pt x="2054359" y="1468962"/>
                </a:cubicBezTo>
                <a:cubicBezTo>
                  <a:pt x="2053982" y="1468300"/>
                  <a:pt x="2053570" y="1467650"/>
                  <a:pt x="2053158" y="1467012"/>
                </a:cubicBezTo>
                <a:cubicBezTo>
                  <a:pt x="2052935" y="1466657"/>
                  <a:pt x="2052723" y="1466290"/>
                  <a:pt x="2052499" y="1465936"/>
                </a:cubicBezTo>
                <a:cubicBezTo>
                  <a:pt x="2052311" y="1466208"/>
                  <a:pt x="2052134" y="1466480"/>
                  <a:pt x="2051946" y="1466752"/>
                </a:cubicBezTo>
                <a:cubicBezTo>
                  <a:pt x="2051651" y="1467213"/>
                  <a:pt x="2051344" y="1467685"/>
                  <a:pt x="2051051" y="1468146"/>
                </a:cubicBezTo>
                <a:cubicBezTo>
                  <a:pt x="2051369" y="1468832"/>
                  <a:pt x="2051699" y="1469494"/>
                  <a:pt x="2051993" y="1470192"/>
                </a:cubicBezTo>
                <a:cubicBezTo>
                  <a:pt x="2052204" y="1470688"/>
                  <a:pt x="2052381" y="1471197"/>
                  <a:pt x="2052570" y="1471705"/>
                </a:cubicBezTo>
                <a:cubicBezTo>
                  <a:pt x="2052499" y="1471787"/>
                  <a:pt x="2052452" y="1471870"/>
                  <a:pt x="2052381" y="1471953"/>
                </a:cubicBezTo>
                <a:cubicBezTo>
                  <a:pt x="2051663" y="1472804"/>
                  <a:pt x="2050968" y="1473679"/>
                  <a:pt x="2050345" y="1474613"/>
                </a:cubicBezTo>
                <a:cubicBezTo>
                  <a:pt x="2049980" y="1473514"/>
                  <a:pt x="2049568" y="1472426"/>
                  <a:pt x="2049109" y="1471350"/>
                </a:cubicBezTo>
                <a:cubicBezTo>
                  <a:pt x="2048556" y="1472320"/>
                  <a:pt x="2048037" y="1473313"/>
                  <a:pt x="2047578" y="1474306"/>
                </a:cubicBezTo>
                <a:cubicBezTo>
                  <a:pt x="2047449" y="1474566"/>
                  <a:pt x="2047308" y="1474826"/>
                  <a:pt x="2047190" y="1475086"/>
                </a:cubicBezTo>
                <a:cubicBezTo>
                  <a:pt x="2046943" y="1475665"/>
                  <a:pt x="2046731" y="1476233"/>
                  <a:pt x="2046519" y="1476812"/>
                </a:cubicBezTo>
                <a:cubicBezTo>
                  <a:pt x="2046837" y="1477876"/>
                  <a:pt x="2047072" y="1478963"/>
                  <a:pt x="2047225" y="1480039"/>
                </a:cubicBezTo>
                <a:cubicBezTo>
                  <a:pt x="2046719" y="1481091"/>
                  <a:pt x="2046260" y="1482167"/>
                  <a:pt x="2045847" y="1483255"/>
                </a:cubicBezTo>
                <a:cubicBezTo>
                  <a:pt x="2045660" y="1483787"/>
                  <a:pt x="2045470" y="1484295"/>
                  <a:pt x="2045305" y="1484827"/>
                </a:cubicBezTo>
                <a:cubicBezTo>
                  <a:pt x="2044717" y="1486718"/>
                  <a:pt x="2044341" y="1488622"/>
                  <a:pt x="2044377" y="1490371"/>
                </a:cubicBezTo>
                <a:cubicBezTo>
                  <a:pt x="2044388" y="1490561"/>
                  <a:pt x="2044471" y="1490738"/>
                  <a:pt x="2044506" y="1490927"/>
                </a:cubicBezTo>
                <a:cubicBezTo>
                  <a:pt x="2044730" y="1490549"/>
                  <a:pt x="2045095" y="1490265"/>
                  <a:pt x="2045648" y="1490395"/>
                </a:cubicBezTo>
                <a:cubicBezTo>
                  <a:pt x="2046542" y="1490608"/>
                  <a:pt x="2047449" y="1490667"/>
                  <a:pt x="2048367" y="1490643"/>
                </a:cubicBezTo>
                <a:cubicBezTo>
                  <a:pt x="2049026" y="1490620"/>
                  <a:pt x="2049697" y="1490525"/>
                  <a:pt x="2050357" y="1490419"/>
                </a:cubicBezTo>
                <a:cubicBezTo>
                  <a:pt x="2050945" y="1490336"/>
                  <a:pt x="2051546" y="1490206"/>
                  <a:pt x="2052134" y="1490064"/>
                </a:cubicBezTo>
                <a:cubicBezTo>
                  <a:pt x="2052158" y="1490064"/>
                  <a:pt x="2052169" y="1490052"/>
                  <a:pt x="2052192" y="1490052"/>
                </a:cubicBezTo>
                <a:cubicBezTo>
                  <a:pt x="2053511" y="1489733"/>
                  <a:pt x="2054842" y="1489355"/>
                  <a:pt x="2056159" y="1488976"/>
                </a:cubicBezTo>
                <a:cubicBezTo>
                  <a:pt x="2059032" y="1488007"/>
                  <a:pt x="2061799" y="1486990"/>
                  <a:pt x="2063541" y="1486742"/>
                </a:cubicBezTo>
                <a:cubicBezTo>
                  <a:pt x="2064565" y="1486600"/>
                  <a:pt x="2065600" y="1486482"/>
                  <a:pt x="2066637" y="1486399"/>
                </a:cubicBezTo>
                <a:cubicBezTo>
                  <a:pt x="2067437" y="1486340"/>
                  <a:pt x="2068226" y="1486328"/>
                  <a:pt x="2069027" y="1486316"/>
                </a:cubicBezTo>
                <a:cubicBezTo>
                  <a:pt x="2069521" y="1486316"/>
                  <a:pt x="2070016" y="1486305"/>
                  <a:pt x="2070498" y="1486328"/>
                </a:cubicBezTo>
                <a:cubicBezTo>
                  <a:pt x="2070510" y="1486328"/>
                  <a:pt x="2070522" y="1486328"/>
                  <a:pt x="2070534" y="1486328"/>
                </a:cubicBezTo>
                <a:cubicBezTo>
                  <a:pt x="2070969" y="1486352"/>
                  <a:pt x="2071405" y="1486411"/>
                  <a:pt x="2071852" y="1486458"/>
                </a:cubicBezTo>
                <a:cubicBezTo>
                  <a:pt x="2071698" y="1486246"/>
                  <a:pt x="2071522" y="1486009"/>
                  <a:pt x="2071405" y="1485808"/>
                </a:cubicBezTo>
                <a:cubicBezTo>
                  <a:pt x="2071393" y="1485773"/>
                  <a:pt x="2071358" y="1485749"/>
                  <a:pt x="2071346" y="1485714"/>
                </a:cubicBezTo>
                <a:cubicBezTo>
                  <a:pt x="2071334" y="1485702"/>
                  <a:pt x="2071321" y="1485678"/>
                  <a:pt x="2071310" y="1485666"/>
                </a:cubicBezTo>
                <a:cubicBezTo>
                  <a:pt x="2070910" y="1484922"/>
                  <a:pt x="2070663" y="1484236"/>
                  <a:pt x="2070557" y="1483609"/>
                </a:cubicBezTo>
                <a:cubicBezTo>
                  <a:pt x="2070510" y="1483302"/>
                  <a:pt x="2070545" y="1483030"/>
                  <a:pt x="2070557" y="1482746"/>
                </a:cubicBezTo>
                <a:cubicBezTo>
                  <a:pt x="2070628" y="1481576"/>
                  <a:pt x="2071181" y="1480642"/>
                  <a:pt x="2072134" y="1480004"/>
                </a:cubicBezTo>
                <a:cubicBezTo>
                  <a:pt x="2072570" y="1479720"/>
                  <a:pt x="2073075" y="1479495"/>
                  <a:pt x="2073629" y="1479330"/>
                </a:cubicBezTo>
                <a:cubicBezTo>
                  <a:pt x="2075136" y="1478869"/>
                  <a:pt x="2077008" y="1478845"/>
                  <a:pt x="2078927" y="1479259"/>
                </a:cubicBezTo>
                <a:cubicBezTo>
                  <a:pt x="2079385" y="1479354"/>
                  <a:pt x="2079845" y="1479507"/>
                  <a:pt x="2080304" y="1479661"/>
                </a:cubicBezTo>
                <a:cubicBezTo>
                  <a:pt x="2081058" y="1479070"/>
                  <a:pt x="2082046" y="1478727"/>
                  <a:pt x="2083106" y="1478502"/>
                </a:cubicBezTo>
                <a:cubicBezTo>
                  <a:pt x="2084106" y="1478301"/>
                  <a:pt x="2085119" y="1478148"/>
                  <a:pt x="2085943" y="1477947"/>
                </a:cubicBezTo>
                <a:cubicBezTo>
                  <a:pt x="2086496" y="1477805"/>
                  <a:pt x="2087061" y="1477639"/>
                  <a:pt x="2087638" y="1477474"/>
                </a:cubicBezTo>
                <a:cubicBezTo>
                  <a:pt x="2088426" y="1477261"/>
                  <a:pt x="2089226" y="1477107"/>
                  <a:pt x="2090016" y="1477025"/>
                </a:cubicBezTo>
                <a:cubicBezTo>
                  <a:pt x="2090969" y="1476930"/>
                  <a:pt x="2091899" y="1476954"/>
                  <a:pt x="2092806" y="1477332"/>
                </a:cubicBezTo>
                <a:cubicBezTo>
                  <a:pt x="2093053" y="1477438"/>
                  <a:pt x="2093112" y="1477758"/>
                  <a:pt x="2092959" y="1477958"/>
                </a:cubicBezTo>
                <a:cubicBezTo>
                  <a:pt x="2092582" y="1478455"/>
                  <a:pt x="2092099" y="1478845"/>
                  <a:pt x="2091570" y="1479176"/>
                </a:cubicBezTo>
                <a:cubicBezTo>
                  <a:pt x="2091463" y="1479247"/>
                  <a:pt x="2091333" y="1479306"/>
                  <a:pt x="2091217" y="1479365"/>
                </a:cubicBezTo>
                <a:cubicBezTo>
                  <a:pt x="2090263" y="1479897"/>
                  <a:pt x="2089156" y="1480240"/>
                  <a:pt x="2088050" y="1480536"/>
                </a:cubicBezTo>
                <a:cubicBezTo>
                  <a:pt x="2087238" y="1480748"/>
                  <a:pt x="2086437" y="1480938"/>
                  <a:pt x="2085706" y="1481138"/>
                </a:cubicBezTo>
                <a:cubicBezTo>
                  <a:pt x="2085390" y="1481233"/>
                  <a:pt x="2085060" y="1481351"/>
                  <a:pt x="2084730" y="1481469"/>
                </a:cubicBezTo>
                <a:cubicBezTo>
                  <a:pt x="2084507" y="1481552"/>
                  <a:pt x="2084283" y="1481611"/>
                  <a:pt x="2084059" y="1481694"/>
                </a:cubicBezTo>
                <a:cubicBezTo>
                  <a:pt x="2084730" y="1482226"/>
                  <a:pt x="2085342" y="1482817"/>
                  <a:pt x="2085884" y="1483503"/>
                </a:cubicBezTo>
                <a:cubicBezTo>
                  <a:pt x="2086390" y="1484141"/>
                  <a:pt x="2086826" y="1484839"/>
                  <a:pt x="2087179" y="1485619"/>
                </a:cubicBezTo>
                <a:cubicBezTo>
                  <a:pt x="2087308" y="1485867"/>
                  <a:pt x="2087438" y="1486104"/>
                  <a:pt x="2087532" y="1486376"/>
                </a:cubicBezTo>
                <a:cubicBezTo>
                  <a:pt x="2087803" y="1487085"/>
                  <a:pt x="2088026" y="1487830"/>
                  <a:pt x="2088156" y="1488657"/>
                </a:cubicBezTo>
                <a:cubicBezTo>
                  <a:pt x="2088156" y="1488657"/>
                  <a:pt x="2088156" y="1488657"/>
                  <a:pt x="2088155" y="1488669"/>
                </a:cubicBezTo>
                <a:cubicBezTo>
                  <a:pt x="2088333" y="1489804"/>
                  <a:pt x="2088109" y="1490702"/>
                  <a:pt x="2087650" y="1491423"/>
                </a:cubicBezTo>
                <a:cubicBezTo>
                  <a:pt x="2091111" y="1491482"/>
                  <a:pt x="2093924" y="1491601"/>
                  <a:pt x="2096643" y="1490348"/>
                </a:cubicBezTo>
                <a:cubicBezTo>
                  <a:pt x="2096985" y="1490182"/>
                  <a:pt x="2097314" y="1489981"/>
                  <a:pt x="2097656" y="1489780"/>
                </a:cubicBezTo>
                <a:cubicBezTo>
                  <a:pt x="2097985" y="1489579"/>
                  <a:pt x="2098314" y="1489355"/>
                  <a:pt x="2098645" y="1489106"/>
                </a:cubicBezTo>
                <a:cubicBezTo>
                  <a:pt x="2099151" y="1488716"/>
                  <a:pt x="2099657" y="1488279"/>
                  <a:pt x="2100175" y="1487759"/>
                </a:cubicBezTo>
                <a:cubicBezTo>
                  <a:pt x="2100422" y="1487510"/>
                  <a:pt x="2100669" y="1487239"/>
                  <a:pt x="2100928" y="1486955"/>
                </a:cubicBezTo>
                <a:cubicBezTo>
                  <a:pt x="2100952" y="1486919"/>
                  <a:pt x="2100987" y="1486896"/>
                  <a:pt x="2101023" y="1486860"/>
                </a:cubicBezTo>
                <a:cubicBezTo>
                  <a:pt x="2101317" y="1486517"/>
                  <a:pt x="2101623" y="1486127"/>
                  <a:pt x="2101929" y="1485725"/>
                </a:cubicBezTo>
                <a:cubicBezTo>
                  <a:pt x="2102235" y="1485335"/>
                  <a:pt x="2102541" y="1484945"/>
                  <a:pt x="2102847" y="1484484"/>
                </a:cubicBezTo>
                <a:cubicBezTo>
                  <a:pt x="2102906" y="1484401"/>
                  <a:pt x="2102965" y="1484342"/>
                  <a:pt x="2103024" y="1484248"/>
                </a:cubicBezTo>
                <a:cubicBezTo>
                  <a:pt x="2103342" y="1483787"/>
                  <a:pt x="2103660" y="1483219"/>
                  <a:pt x="2103977" y="1482687"/>
                </a:cubicBezTo>
                <a:cubicBezTo>
                  <a:pt x="2105402" y="1480370"/>
                  <a:pt x="2106885" y="1477509"/>
                  <a:pt x="2108533" y="1473797"/>
                </a:cubicBezTo>
                <a:cubicBezTo>
                  <a:pt x="2109228" y="1472260"/>
                  <a:pt x="2110228" y="1470901"/>
                  <a:pt x="2111276" y="1469577"/>
                </a:cubicBezTo>
                <a:cubicBezTo>
                  <a:pt x="2112817" y="1467614"/>
                  <a:pt x="2114431" y="1465688"/>
                  <a:pt x="2115384" y="1463371"/>
                </a:cubicBezTo>
                <a:cubicBezTo>
                  <a:pt x="2115420" y="1463300"/>
                  <a:pt x="2115467" y="1463240"/>
                  <a:pt x="2115490" y="1463170"/>
                </a:cubicBezTo>
                <a:cubicBezTo>
                  <a:pt x="2116220" y="1461290"/>
                  <a:pt x="2116067" y="1459481"/>
                  <a:pt x="2115549" y="1457684"/>
                </a:cubicBezTo>
                <a:cubicBezTo>
                  <a:pt x="2114913" y="1455485"/>
                  <a:pt x="2113713" y="1453322"/>
                  <a:pt x="2112830" y="1451159"/>
                </a:cubicBezTo>
                <a:cubicBezTo>
                  <a:pt x="2112583" y="1450532"/>
                  <a:pt x="2112359" y="1449917"/>
                  <a:pt x="2112181" y="1449291"/>
                </a:cubicBezTo>
                <a:cubicBezTo>
                  <a:pt x="2112065" y="1448865"/>
                  <a:pt x="2111829" y="1448014"/>
                  <a:pt x="2111558" y="1447033"/>
                </a:cubicBezTo>
                <a:cubicBezTo>
                  <a:pt x="2111416" y="1446525"/>
                  <a:pt x="2111264" y="1445993"/>
                  <a:pt x="2111099" y="1445437"/>
                </a:cubicBezTo>
                <a:cubicBezTo>
                  <a:pt x="2110923" y="1444810"/>
                  <a:pt x="2110734" y="1444196"/>
                  <a:pt x="2110546" y="1443605"/>
                </a:cubicBezTo>
                <a:cubicBezTo>
                  <a:pt x="2110534" y="1443557"/>
                  <a:pt x="2110521" y="1443522"/>
                  <a:pt x="2110499" y="1443475"/>
                </a:cubicBezTo>
                <a:cubicBezTo>
                  <a:pt x="2110205" y="1442552"/>
                  <a:pt x="2109922" y="1441784"/>
                  <a:pt x="2109710" y="1441429"/>
                </a:cubicBezTo>
                <a:cubicBezTo>
                  <a:pt x="2109463" y="1441016"/>
                  <a:pt x="2109156" y="1440649"/>
                  <a:pt x="2108816" y="1440318"/>
                </a:cubicBezTo>
                <a:close/>
                <a:moveTo>
                  <a:pt x="1683275" y="1047537"/>
                </a:moveTo>
                <a:cubicBezTo>
                  <a:pt x="1681227" y="1050071"/>
                  <a:pt x="1679166" y="1052623"/>
                  <a:pt x="1677013" y="1055170"/>
                </a:cubicBezTo>
                <a:cubicBezTo>
                  <a:pt x="1673964" y="1058798"/>
                  <a:pt x="1670774" y="1062303"/>
                  <a:pt x="1667607" y="1065830"/>
                </a:cubicBezTo>
                <a:cubicBezTo>
                  <a:pt x="1674223" y="1064187"/>
                  <a:pt x="1680897" y="1062795"/>
                  <a:pt x="1687607" y="1061650"/>
                </a:cubicBezTo>
                <a:cubicBezTo>
                  <a:pt x="1686831" y="1060371"/>
                  <a:pt x="1686042" y="1058827"/>
                  <a:pt x="1685194" y="1056728"/>
                </a:cubicBezTo>
                <a:cubicBezTo>
                  <a:pt x="1683923" y="1053583"/>
                  <a:pt x="1683323" y="1050509"/>
                  <a:pt x="1683275" y="1047537"/>
                </a:cubicBezTo>
                <a:close/>
                <a:moveTo>
                  <a:pt x="2123483" y="1453157"/>
                </a:moveTo>
                <a:cubicBezTo>
                  <a:pt x="2121035" y="1452636"/>
                  <a:pt x="2118810" y="1451703"/>
                  <a:pt x="2116797" y="1450461"/>
                </a:cubicBezTo>
                <a:cubicBezTo>
                  <a:pt x="2117291" y="1451892"/>
                  <a:pt x="2117845" y="1453157"/>
                  <a:pt x="2118563" y="1454090"/>
                </a:cubicBezTo>
                <a:cubicBezTo>
                  <a:pt x="2118892" y="1454516"/>
                  <a:pt x="2119175" y="1454965"/>
                  <a:pt x="2119446" y="1455403"/>
                </a:cubicBezTo>
                <a:cubicBezTo>
                  <a:pt x="2120764" y="1454611"/>
                  <a:pt x="2122105" y="1453854"/>
                  <a:pt x="2123483" y="1453157"/>
                </a:cubicBezTo>
                <a:close/>
                <a:moveTo>
                  <a:pt x="1213870" y="612577"/>
                </a:moveTo>
                <a:cubicBezTo>
                  <a:pt x="1215044" y="612913"/>
                  <a:pt x="1215697" y="614928"/>
                  <a:pt x="1214591" y="618257"/>
                </a:cubicBezTo>
                <a:cubicBezTo>
                  <a:pt x="1213614" y="621166"/>
                  <a:pt x="1209164" y="619949"/>
                  <a:pt x="1210024" y="616968"/>
                </a:cubicBezTo>
                <a:cubicBezTo>
                  <a:pt x="1211001" y="613583"/>
                  <a:pt x="1212696" y="612241"/>
                  <a:pt x="1213870" y="612577"/>
                </a:cubicBezTo>
                <a:close/>
                <a:moveTo>
                  <a:pt x="1981868" y="1320446"/>
                </a:moveTo>
                <a:cubicBezTo>
                  <a:pt x="1982021" y="1326948"/>
                  <a:pt x="1979890" y="1332894"/>
                  <a:pt x="1980597" y="1339243"/>
                </a:cubicBezTo>
                <a:cubicBezTo>
                  <a:pt x="1980750" y="1340626"/>
                  <a:pt x="1980985" y="1342009"/>
                  <a:pt x="1981467" y="1343439"/>
                </a:cubicBezTo>
                <a:cubicBezTo>
                  <a:pt x="1984293" y="1351915"/>
                  <a:pt x="1990615" y="1359091"/>
                  <a:pt x="1993616" y="1367177"/>
                </a:cubicBezTo>
                <a:cubicBezTo>
                  <a:pt x="1994075" y="1367638"/>
                  <a:pt x="1994511" y="1368123"/>
                  <a:pt x="1994888" y="1368631"/>
                </a:cubicBezTo>
                <a:cubicBezTo>
                  <a:pt x="1995158" y="1367142"/>
                  <a:pt x="1995406" y="1365629"/>
                  <a:pt x="1995617" y="1364104"/>
                </a:cubicBezTo>
                <a:cubicBezTo>
                  <a:pt x="1995912" y="1361798"/>
                  <a:pt x="1996124" y="1359469"/>
                  <a:pt x="1996218" y="1357141"/>
                </a:cubicBezTo>
                <a:cubicBezTo>
                  <a:pt x="1996253" y="1356207"/>
                  <a:pt x="1996265" y="1355285"/>
                  <a:pt x="1996265" y="1354351"/>
                </a:cubicBezTo>
                <a:cubicBezTo>
                  <a:pt x="1996265" y="1353109"/>
                  <a:pt x="1996241" y="1351880"/>
                  <a:pt x="1996171" y="1350650"/>
                </a:cubicBezTo>
                <a:cubicBezTo>
                  <a:pt x="1996088" y="1349173"/>
                  <a:pt x="1995971" y="1347707"/>
                  <a:pt x="1995782" y="1346265"/>
                </a:cubicBezTo>
                <a:cubicBezTo>
                  <a:pt x="1995582" y="1344692"/>
                  <a:pt x="1995311" y="1343144"/>
                  <a:pt x="1994970" y="1341630"/>
                </a:cubicBezTo>
                <a:cubicBezTo>
                  <a:pt x="1994699" y="1340401"/>
                  <a:pt x="1994381" y="1339195"/>
                  <a:pt x="1994017" y="1338013"/>
                </a:cubicBezTo>
                <a:cubicBezTo>
                  <a:pt x="1993474" y="1336263"/>
                  <a:pt x="1992863" y="1334561"/>
                  <a:pt x="1992110" y="1332942"/>
                </a:cubicBezTo>
                <a:cubicBezTo>
                  <a:pt x="1991391" y="1331381"/>
                  <a:pt x="1990532" y="1329903"/>
                  <a:pt x="1989590" y="1328485"/>
                </a:cubicBezTo>
                <a:cubicBezTo>
                  <a:pt x="1987554" y="1325399"/>
                  <a:pt x="1985023" y="1322657"/>
                  <a:pt x="1981868" y="1320446"/>
                </a:cubicBezTo>
                <a:close/>
                <a:moveTo>
                  <a:pt x="2094913" y="1423212"/>
                </a:moveTo>
                <a:cubicBezTo>
                  <a:pt x="2088203" y="1421593"/>
                  <a:pt x="2086166" y="1422184"/>
                  <a:pt x="2084070" y="1418011"/>
                </a:cubicBezTo>
                <a:cubicBezTo>
                  <a:pt x="2077043" y="1422065"/>
                  <a:pt x="2070039" y="1426097"/>
                  <a:pt x="2063047" y="1430128"/>
                </a:cubicBezTo>
                <a:cubicBezTo>
                  <a:pt x="2063635" y="1431381"/>
                  <a:pt x="2064024" y="1432811"/>
                  <a:pt x="2064294" y="1434372"/>
                </a:cubicBezTo>
                <a:cubicBezTo>
                  <a:pt x="2074724" y="1429620"/>
                  <a:pt x="2085048" y="1425730"/>
                  <a:pt x="2094913" y="1423212"/>
                </a:cubicBezTo>
                <a:close/>
                <a:moveTo>
                  <a:pt x="1274275" y="665308"/>
                </a:moveTo>
                <a:cubicBezTo>
                  <a:pt x="1273639" y="665411"/>
                  <a:pt x="1273027" y="665427"/>
                  <a:pt x="1272403" y="665474"/>
                </a:cubicBezTo>
                <a:cubicBezTo>
                  <a:pt x="1269578" y="665688"/>
                  <a:pt x="1266929" y="665405"/>
                  <a:pt x="1264422" y="664825"/>
                </a:cubicBezTo>
                <a:cubicBezTo>
                  <a:pt x="1262020" y="664272"/>
                  <a:pt x="1259725" y="663501"/>
                  <a:pt x="1257500" y="662724"/>
                </a:cubicBezTo>
                <a:cubicBezTo>
                  <a:pt x="1248377" y="659553"/>
                  <a:pt x="1240078" y="656536"/>
                  <a:pt x="1228518" y="670165"/>
                </a:cubicBezTo>
                <a:cubicBezTo>
                  <a:pt x="1228164" y="675362"/>
                  <a:pt x="1224680" y="680730"/>
                  <a:pt x="1220972" y="684345"/>
                </a:cubicBezTo>
                <a:cubicBezTo>
                  <a:pt x="1231743" y="683909"/>
                  <a:pt x="1238477" y="660472"/>
                  <a:pt x="1248082" y="663237"/>
                </a:cubicBezTo>
                <a:cubicBezTo>
                  <a:pt x="1251920" y="664344"/>
                  <a:pt x="1241584" y="669058"/>
                  <a:pt x="1239053" y="672591"/>
                </a:cubicBezTo>
                <a:cubicBezTo>
                  <a:pt x="1236063" y="676778"/>
                  <a:pt x="1232708" y="682765"/>
                  <a:pt x="1228576" y="685433"/>
                </a:cubicBezTo>
                <a:cubicBezTo>
                  <a:pt x="1236275" y="684969"/>
                  <a:pt x="1240078" y="675706"/>
                  <a:pt x="1244833" y="670688"/>
                </a:cubicBezTo>
                <a:cubicBezTo>
                  <a:pt x="1250519" y="664680"/>
                  <a:pt x="1256652" y="665161"/>
                  <a:pt x="1258100" y="666627"/>
                </a:cubicBezTo>
                <a:cubicBezTo>
                  <a:pt x="1258430" y="666972"/>
                  <a:pt x="1258512" y="667366"/>
                  <a:pt x="1258265" y="667749"/>
                </a:cubicBezTo>
                <a:cubicBezTo>
                  <a:pt x="1258100" y="667997"/>
                  <a:pt x="1257829" y="668240"/>
                  <a:pt x="1257370" y="668454"/>
                </a:cubicBezTo>
                <a:cubicBezTo>
                  <a:pt x="1239783" y="676764"/>
                  <a:pt x="1252897" y="670352"/>
                  <a:pt x="1239289" y="683447"/>
                </a:cubicBezTo>
                <a:cubicBezTo>
                  <a:pt x="1246117" y="680843"/>
                  <a:pt x="1252297" y="672795"/>
                  <a:pt x="1258783" y="671374"/>
                </a:cubicBezTo>
                <a:cubicBezTo>
                  <a:pt x="1260266" y="671047"/>
                  <a:pt x="1261773" y="671068"/>
                  <a:pt x="1263292" y="671585"/>
                </a:cubicBezTo>
                <a:cubicBezTo>
                  <a:pt x="1265234" y="672248"/>
                  <a:pt x="1262409" y="673777"/>
                  <a:pt x="1259336" y="675329"/>
                </a:cubicBezTo>
                <a:cubicBezTo>
                  <a:pt x="1257465" y="676277"/>
                  <a:pt x="1255510" y="677234"/>
                  <a:pt x="1254486" y="678008"/>
                </a:cubicBezTo>
                <a:cubicBezTo>
                  <a:pt x="1248954" y="682226"/>
                  <a:pt x="1246658" y="685412"/>
                  <a:pt x="1239630" y="687290"/>
                </a:cubicBezTo>
                <a:cubicBezTo>
                  <a:pt x="1247741" y="688018"/>
                  <a:pt x="1254110" y="684338"/>
                  <a:pt x="1259866" y="679341"/>
                </a:cubicBezTo>
                <a:cubicBezTo>
                  <a:pt x="1261938" y="677543"/>
                  <a:pt x="1263939" y="675583"/>
                  <a:pt x="1265905" y="673583"/>
                </a:cubicBezTo>
                <a:cubicBezTo>
                  <a:pt x="1268153" y="671301"/>
                  <a:pt x="1270367" y="668988"/>
                  <a:pt x="1272627" y="666841"/>
                </a:cubicBezTo>
                <a:cubicBezTo>
                  <a:pt x="1273180" y="666321"/>
                  <a:pt x="1273721" y="665804"/>
                  <a:pt x="1274275" y="665308"/>
                </a:cubicBezTo>
                <a:close/>
                <a:moveTo>
                  <a:pt x="1712504" y="1069482"/>
                </a:moveTo>
                <a:cubicBezTo>
                  <a:pt x="1712528" y="1069518"/>
                  <a:pt x="1712528" y="1069553"/>
                  <a:pt x="1712540" y="1069589"/>
                </a:cubicBezTo>
                <a:cubicBezTo>
                  <a:pt x="1713517" y="1071646"/>
                  <a:pt x="1711468" y="1074518"/>
                  <a:pt x="1709973" y="1075866"/>
                </a:cubicBezTo>
                <a:cubicBezTo>
                  <a:pt x="1708514" y="1077178"/>
                  <a:pt x="1706501" y="1074613"/>
                  <a:pt x="1708078" y="1073561"/>
                </a:cubicBezTo>
                <a:cubicBezTo>
                  <a:pt x="1709420" y="1072662"/>
                  <a:pt x="1710138" y="1072237"/>
                  <a:pt x="1710927" y="1070665"/>
                </a:cubicBezTo>
                <a:cubicBezTo>
                  <a:pt x="1711162" y="1070203"/>
                  <a:pt x="1711327" y="1069967"/>
                  <a:pt x="1711574" y="1069707"/>
                </a:cubicBezTo>
                <a:cubicBezTo>
                  <a:pt x="1711669" y="1069612"/>
                  <a:pt x="1711727" y="1069518"/>
                  <a:pt x="1711892" y="1069388"/>
                </a:cubicBezTo>
                <a:cubicBezTo>
                  <a:pt x="1712081" y="1069234"/>
                  <a:pt x="1712375" y="1069246"/>
                  <a:pt x="1712504" y="1069482"/>
                </a:cubicBezTo>
                <a:close/>
                <a:moveTo>
                  <a:pt x="1765266" y="1116829"/>
                </a:moveTo>
                <a:cubicBezTo>
                  <a:pt x="1764913" y="1116994"/>
                  <a:pt x="1764513" y="1117089"/>
                  <a:pt x="1764030" y="1117006"/>
                </a:cubicBezTo>
                <a:cubicBezTo>
                  <a:pt x="1750634" y="1114630"/>
                  <a:pt x="1750846" y="1127988"/>
                  <a:pt x="1741275" y="1132682"/>
                </a:cubicBezTo>
                <a:cubicBezTo>
                  <a:pt x="1739368" y="1133627"/>
                  <a:pt x="1735484" y="1133545"/>
                  <a:pt x="1733435" y="1133225"/>
                </a:cubicBezTo>
                <a:cubicBezTo>
                  <a:pt x="1724960" y="1131949"/>
                  <a:pt x="1716437" y="1131748"/>
                  <a:pt x="1709162" y="1137505"/>
                </a:cubicBezTo>
                <a:cubicBezTo>
                  <a:pt x="1707926" y="1139834"/>
                  <a:pt x="1707561" y="1140768"/>
                  <a:pt x="1706996" y="1142281"/>
                </a:cubicBezTo>
                <a:cubicBezTo>
                  <a:pt x="1710480" y="1138758"/>
                  <a:pt x="1717590" y="1133533"/>
                  <a:pt x="1722181" y="1135389"/>
                </a:cubicBezTo>
                <a:cubicBezTo>
                  <a:pt x="1722640" y="1135578"/>
                  <a:pt x="1722735" y="1136252"/>
                  <a:pt x="1722323" y="1136547"/>
                </a:cubicBezTo>
                <a:cubicBezTo>
                  <a:pt x="1717131" y="1140330"/>
                  <a:pt x="1715648" y="1136323"/>
                  <a:pt x="1708373" y="1145295"/>
                </a:cubicBezTo>
                <a:cubicBezTo>
                  <a:pt x="1708444" y="1145284"/>
                  <a:pt x="1708526" y="1145272"/>
                  <a:pt x="1708608" y="1145260"/>
                </a:cubicBezTo>
                <a:cubicBezTo>
                  <a:pt x="1708797" y="1145236"/>
                  <a:pt x="1708985" y="1145236"/>
                  <a:pt x="1709173" y="1145213"/>
                </a:cubicBezTo>
                <a:cubicBezTo>
                  <a:pt x="1715460" y="1140650"/>
                  <a:pt x="1724936" y="1137895"/>
                  <a:pt x="1731493" y="1138628"/>
                </a:cubicBezTo>
                <a:cubicBezTo>
                  <a:pt x="1737591" y="1134419"/>
                  <a:pt x="1745078" y="1132717"/>
                  <a:pt x="1743736" y="1138711"/>
                </a:cubicBezTo>
                <a:cubicBezTo>
                  <a:pt x="1745066" y="1138900"/>
                  <a:pt x="1746373" y="1139172"/>
                  <a:pt x="1747503" y="1139645"/>
                </a:cubicBezTo>
                <a:cubicBezTo>
                  <a:pt x="1748998" y="1140259"/>
                  <a:pt x="1748797" y="1142482"/>
                  <a:pt x="1747067" y="1142505"/>
                </a:cubicBezTo>
                <a:cubicBezTo>
                  <a:pt x="1745748" y="1142517"/>
                  <a:pt x="1744324" y="1142411"/>
                  <a:pt x="1742888" y="1142234"/>
                </a:cubicBezTo>
                <a:cubicBezTo>
                  <a:pt x="1742335" y="1143227"/>
                  <a:pt x="1741558" y="1144255"/>
                  <a:pt x="1740592" y="1145272"/>
                </a:cubicBezTo>
                <a:cubicBezTo>
                  <a:pt x="1741864" y="1145461"/>
                  <a:pt x="1743147" y="1145662"/>
                  <a:pt x="1744430" y="1145898"/>
                </a:cubicBezTo>
                <a:cubicBezTo>
                  <a:pt x="1745548" y="1146099"/>
                  <a:pt x="1745289" y="1147589"/>
                  <a:pt x="1744218" y="1147601"/>
                </a:cubicBezTo>
                <a:cubicBezTo>
                  <a:pt x="1742229" y="1147624"/>
                  <a:pt x="1740251" y="1147518"/>
                  <a:pt x="1738273" y="1147388"/>
                </a:cubicBezTo>
                <a:cubicBezTo>
                  <a:pt x="1737379" y="1148121"/>
                  <a:pt x="1736437" y="1148807"/>
                  <a:pt x="1735460" y="1149421"/>
                </a:cubicBezTo>
                <a:cubicBezTo>
                  <a:pt x="1739804" y="1150272"/>
                  <a:pt x="1744136" y="1151230"/>
                  <a:pt x="1747903" y="1153748"/>
                </a:cubicBezTo>
                <a:cubicBezTo>
                  <a:pt x="1754060" y="1157519"/>
                  <a:pt x="1762441" y="1164695"/>
                  <a:pt x="1767420" y="1158370"/>
                </a:cubicBezTo>
                <a:cubicBezTo>
                  <a:pt x="1769233" y="1156077"/>
                  <a:pt x="1768821" y="1152660"/>
                  <a:pt x="1770269" y="1150119"/>
                </a:cubicBezTo>
                <a:cubicBezTo>
                  <a:pt x="1771505" y="1147967"/>
                  <a:pt x="1773883" y="1146761"/>
                  <a:pt x="1775578" y="1144941"/>
                </a:cubicBezTo>
                <a:cubicBezTo>
                  <a:pt x="1778309" y="1141985"/>
                  <a:pt x="1779004" y="1137588"/>
                  <a:pt x="1778357" y="1133651"/>
                </a:cubicBezTo>
                <a:cubicBezTo>
                  <a:pt x="1777144" y="1126097"/>
                  <a:pt x="1772671" y="1119382"/>
                  <a:pt x="1765266" y="1116829"/>
                </a:cubicBezTo>
                <a:close/>
                <a:moveTo>
                  <a:pt x="2144131" y="1465900"/>
                </a:moveTo>
                <a:cubicBezTo>
                  <a:pt x="2139128" y="1469589"/>
                  <a:pt x="2132994" y="1473265"/>
                  <a:pt x="2129522" y="1474790"/>
                </a:cubicBezTo>
                <a:cubicBezTo>
                  <a:pt x="2129711" y="1474838"/>
                  <a:pt x="2129898" y="1474885"/>
                  <a:pt x="2130099" y="1474932"/>
                </a:cubicBezTo>
                <a:cubicBezTo>
                  <a:pt x="2130099" y="1474932"/>
                  <a:pt x="2131853" y="1474412"/>
                  <a:pt x="2143578" y="1468856"/>
                </a:cubicBezTo>
                <a:cubicBezTo>
                  <a:pt x="2143777" y="1467709"/>
                  <a:pt x="2143966" y="1466716"/>
                  <a:pt x="2144096" y="1466019"/>
                </a:cubicBezTo>
                <a:lnTo>
                  <a:pt x="2144108" y="1466019"/>
                </a:lnTo>
                <a:cubicBezTo>
                  <a:pt x="2144108" y="1465971"/>
                  <a:pt x="2144119" y="1465936"/>
                  <a:pt x="2144131" y="1465900"/>
                </a:cubicBezTo>
                <a:close/>
                <a:moveTo>
                  <a:pt x="1270790" y="656089"/>
                </a:moveTo>
                <a:cubicBezTo>
                  <a:pt x="1268507" y="657501"/>
                  <a:pt x="1266058" y="658573"/>
                  <a:pt x="1263456" y="659205"/>
                </a:cubicBezTo>
                <a:lnTo>
                  <a:pt x="1263515" y="659522"/>
                </a:lnTo>
                <a:lnTo>
                  <a:pt x="1271366" y="659378"/>
                </a:lnTo>
                <a:lnTo>
                  <a:pt x="1271367" y="659379"/>
                </a:lnTo>
                <a:lnTo>
                  <a:pt x="1271367" y="659378"/>
                </a:lnTo>
                <a:lnTo>
                  <a:pt x="1271366" y="659378"/>
                </a:lnTo>
                <a:close/>
                <a:moveTo>
                  <a:pt x="2081245" y="1402761"/>
                </a:moveTo>
                <a:cubicBezTo>
                  <a:pt x="2079480" y="1404723"/>
                  <a:pt x="2076667" y="1406579"/>
                  <a:pt x="2073253" y="1408459"/>
                </a:cubicBezTo>
                <a:cubicBezTo>
                  <a:pt x="2068191" y="1412975"/>
                  <a:pt x="2062034" y="1416545"/>
                  <a:pt x="2055736" y="1419205"/>
                </a:cubicBezTo>
                <a:lnTo>
                  <a:pt x="2055723" y="1419205"/>
                </a:lnTo>
                <a:cubicBezTo>
                  <a:pt x="2056336" y="1420221"/>
                  <a:pt x="2056960" y="1421132"/>
                  <a:pt x="2057596" y="1422018"/>
                </a:cubicBezTo>
                <a:cubicBezTo>
                  <a:pt x="2065625" y="1418022"/>
                  <a:pt x="2073735" y="1414594"/>
                  <a:pt x="2081846" y="1411993"/>
                </a:cubicBezTo>
                <a:cubicBezTo>
                  <a:pt x="2081058" y="1408872"/>
                  <a:pt x="2080763" y="1405610"/>
                  <a:pt x="2081245" y="1402761"/>
                </a:cubicBezTo>
                <a:close/>
                <a:moveTo>
                  <a:pt x="1681015" y="1032831"/>
                </a:moveTo>
                <a:lnTo>
                  <a:pt x="1653947" y="1057398"/>
                </a:lnTo>
                <a:lnTo>
                  <a:pt x="1649934" y="1060936"/>
                </a:lnTo>
                <a:lnTo>
                  <a:pt x="1649896" y="1061075"/>
                </a:lnTo>
                <a:lnTo>
                  <a:pt x="1636282" y="1073431"/>
                </a:lnTo>
                <a:cubicBezTo>
                  <a:pt x="1635599" y="1074732"/>
                  <a:pt x="1634752" y="1075985"/>
                  <a:pt x="1633857" y="1077096"/>
                </a:cubicBezTo>
                <a:cubicBezTo>
                  <a:pt x="1635741" y="1076316"/>
                  <a:pt x="1637671" y="1075547"/>
                  <a:pt x="1639614" y="1074779"/>
                </a:cubicBezTo>
                <a:cubicBezTo>
                  <a:pt x="1641627" y="1072379"/>
                  <a:pt x="1643428" y="1070582"/>
                  <a:pt x="1644640" y="1070038"/>
                </a:cubicBezTo>
                <a:cubicBezTo>
                  <a:pt x="1645723" y="1069554"/>
                  <a:pt x="1645653" y="1070724"/>
                  <a:pt x="1644852" y="1072805"/>
                </a:cubicBezTo>
                <a:cubicBezTo>
                  <a:pt x="1647936" y="1071670"/>
                  <a:pt x="1651079" y="1070594"/>
                  <a:pt x="1654234" y="1069577"/>
                </a:cubicBezTo>
                <a:cubicBezTo>
                  <a:pt x="1662804" y="1058299"/>
                  <a:pt x="1672151" y="1045629"/>
                  <a:pt x="1681015" y="1032831"/>
                </a:cubicBezTo>
                <a:close/>
                <a:moveTo>
                  <a:pt x="1726288" y="1073419"/>
                </a:moveTo>
                <a:cubicBezTo>
                  <a:pt x="1728489" y="1074554"/>
                  <a:pt x="1728007" y="1078313"/>
                  <a:pt x="1728077" y="1080418"/>
                </a:cubicBezTo>
                <a:cubicBezTo>
                  <a:pt x="1728160" y="1082557"/>
                  <a:pt x="1728183" y="1085856"/>
                  <a:pt x="1725747" y="1086636"/>
                </a:cubicBezTo>
                <a:cubicBezTo>
                  <a:pt x="1725523" y="1086707"/>
                  <a:pt x="1725335" y="1086553"/>
                  <a:pt x="1725299" y="1086340"/>
                </a:cubicBezTo>
                <a:cubicBezTo>
                  <a:pt x="1724840" y="1083893"/>
                  <a:pt x="1725323" y="1081115"/>
                  <a:pt x="1725181" y="1078597"/>
                </a:cubicBezTo>
                <a:cubicBezTo>
                  <a:pt x="1725099" y="1076883"/>
                  <a:pt x="1724404" y="1074767"/>
                  <a:pt x="1725852" y="1073490"/>
                </a:cubicBezTo>
                <a:cubicBezTo>
                  <a:pt x="1725970" y="1073384"/>
                  <a:pt x="1726135" y="1073336"/>
                  <a:pt x="1726288" y="1073419"/>
                </a:cubicBezTo>
                <a:close/>
                <a:moveTo>
                  <a:pt x="1234168" y="619161"/>
                </a:moveTo>
                <a:lnTo>
                  <a:pt x="1234168" y="619162"/>
                </a:lnTo>
                <a:cubicBezTo>
                  <a:pt x="1221608" y="616585"/>
                  <a:pt x="1219630" y="643922"/>
                  <a:pt x="1208953" y="654348"/>
                </a:cubicBezTo>
                <a:cubicBezTo>
                  <a:pt x="1212402" y="655303"/>
                  <a:pt x="1215474" y="656930"/>
                  <a:pt x="1218523" y="658767"/>
                </a:cubicBezTo>
                <a:cubicBezTo>
                  <a:pt x="1217287" y="653226"/>
                  <a:pt x="1215651" y="643500"/>
                  <a:pt x="1220631" y="639763"/>
                </a:cubicBezTo>
                <a:cubicBezTo>
                  <a:pt x="1223774" y="637407"/>
                  <a:pt x="1221148" y="646283"/>
                  <a:pt x="1221125" y="649755"/>
                </a:cubicBezTo>
                <a:cubicBezTo>
                  <a:pt x="1221113" y="650405"/>
                  <a:pt x="1221525" y="659873"/>
                  <a:pt x="1221078" y="660331"/>
                </a:cubicBezTo>
                <a:cubicBezTo>
                  <a:pt x="1221584" y="660651"/>
                  <a:pt x="1222078" y="660961"/>
                  <a:pt x="1222596" y="661286"/>
                </a:cubicBezTo>
                <a:cubicBezTo>
                  <a:pt x="1222938" y="661382"/>
                  <a:pt x="1223197" y="661526"/>
                  <a:pt x="1223491" y="661642"/>
                </a:cubicBezTo>
                <a:cubicBezTo>
                  <a:pt x="1220101" y="644600"/>
                  <a:pt x="1225375" y="636048"/>
                  <a:pt x="1227293" y="639975"/>
                </a:cubicBezTo>
                <a:cubicBezTo>
                  <a:pt x="1228741" y="642959"/>
                  <a:pt x="1226693" y="647093"/>
                  <a:pt x="1226634" y="650330"/>
                </a:cubicBezTo>
                <a:cubicBezTo>
                  <a:pt x="1226540" y="654431"/>
                  <a:pt x="1226999" y="658439"/>
                  <a:pt x="1227729" y="662441"/>
                </a:cubicBezTo>
                <a:cubicBezTo>
                  <a:pt x="1228765" y="658108"/>
                  <a:pt x="1232379" y="646572"/>
                  <a:pt x="1232732" y="643156"/>
                </a:cubicBezTo>
                <a:cubicBezTo>
                  <a:pt x="1233050" y="640087"/>
                  <a:pt x="1233662" y="632943"/>
                  <a:pt x="1235475" y="635541"/>
                </a:cubicBezTo>
                <a:cubicBezTo>
                  <a:pt x="1240537" y="642706"/>
                  <a:pt x="1233238" y="656027"/>
                  <a:pt x="1229589" y="664321"/>
                </a:cubicBezTo>
                <a:cubicBezTo>
                  <a:pt x="1231131" y="660808"/>
                  <a:pt x="1235039" y="657417"/>
                  <a:pt x="1237076" y="653999"/>
                </a:cubicBezTo>
                <a:cubicBezTo>
                  <a:pt x="1244657" y="641286"/>
                  <a:pt x="1233144" y="630736"/>
                  <a:pt x="1234168" y="619161"/>
                </a:cubicBezTo>
                <a:close/>
                <a:moveTo>
                  <a:pt x="2106214" y="1423531"/>
                </a:moveTo>
                <a:cubicBezTo>
                  <a:pt x="2105237" y="1424158"/>
                  <a:pt x="2104083" y="1424536"/>
                  <a:pt x="2102835" y="1424607"/>
                </a:cubicBezTo>
                <a:cubicBezTo>
                  <a:pt x="2102318" y="1425269"/>
                  <a:pt x="2100963" y="1425837"/>
                  <a:pt x="2099280" y="1426345"/>
                </a:cubicBezTo>
                <a:cubicBezTo>
                  <a:pt x="2095831" y="1427409"/>
                  <a:pt x="2090887" y="1428213"/>
                  <a:pt x="2088085" y="1428851"/>
                </a:cubicBezTo>
                <a:cubicBezTo>
                  <a:pt x="2087485" y="1428981"/>
                  <a:pt x="2086990" y="1429111"/>
                  <a:pt x="2086625" y="1429229"/>
                </a:cubicBezTo>
                <a:cubicBezTo>
                  <a:pt x="2085424" y="1429631"/>
                  <a:pt x="2084271" y="1430128"/>
                  <a:pt x="2083082" y="1430553"/>
                </a:cubicBezTo>
                <a:cubicBezTo>
                  <a:pt x="2088238" y="1432197"/>
                  <a:pt x="2093642" y="1436618"/>
                  <a:pt x="2104554" y="1434053"/>
                </a:cubicBezTo>
                <a:cubicBezTo>
                  <a:pt x="2105000" y="1433946"/>
                  <a:pt x="2105390" y="1433923"/>
                  <a:pt x="2105802" y="1433875"/>
                </a:cubicBezTo>
                <a:cubicBezTo>
                  <a:pt x="2105178" y="1430411"/>
                  <a:pt x="2105261" y="1426853"/>
                  <a:pt x="2106214" y="1423531"/>
                </a:cubicBezTo>
                <a:close/>
                <a:moveTo>
                  <a:pt x="1316630" y="693921"/>
                </a:moveTo>
                <a:cubicBezTo>
                  <a:pt x="1307518" y="685847"/>
                  <a:pt x="1293769" y="681579"/>
                  <a:pt x="1283257" y="686100"/>
                </a:cubicBezTo>
                <a:cubicBezTo>
                  <a:pt x="1282468" y="686440"/>
                  <a:pt x="1281644" y="686711"/>
                  <a:pt x="1280902" y="687154"/>
                </a:cubicBezTo>
                <a:lnTo>
                  <a:pt x="1280902" y="687151"/>
                </a:lnTo>
                <a:cubicBezTo>
                  <a:pt x="1280349" y="690631"/>
                  <a:pt x="1279454" y="693727"/>
                  <a:pt x="1277783" y="696408"/>
                </a:cubicBezTo>
                <a:cubicBezTo>
                  <a:pt x="1280714" y="696144"/>
                  <a:pt x="1282986" y="696197"/>
                  <a:pt x="1284705" y="696436"/>
                </a:cubicBezTo>
                <a:cubicBezTo>
                  <a:pt x="1290355" y="697216"/>
                  <a:pt x="1289861" y="700036"/>
                  <a:pt x="1285317" y="700823"/>
                </a:cubicBezTo>
                <a:cubicBezTo>
                  <a:pt x="1284175" y="701019"/>
                  <a:pt x="1282809" y="701102"/>
                  <a:pt x="1281208" y="700977"/>
                </a:cubicBezTo>
                <a:cubicBezTo>
                  <a:pt x="1280137" y="700894"/>
                  <a:pt x="1278925" y="700854"/>
                  <a:pt x="1277712" y="700873"/>
                </a:cubicBezTo>
                <a:cubicBezTo>
                  <a:pt x="1275581" y="700907"/>
                  <a:pt x="1273415" y="701175"/>
                  <a:pt x="1271791" y="702140"/>
                </a:cubicBezTo>
                <a:cubicBezTo>
                  <a:pt x="1272356" y="702921"/>
                  <a:pt x="1272909" y="703701"/>
                  <a:pt x="1273474" y="704473"/>
                </a:cubicBezTo>
                <a:cubicBezTo>
                  <a:pt x="1274710" y="704297"/>
                  <a:pt x="1276335" y="703934"/>
                  <a:pt x="1278065" y="703608"/>
                </a:cubicBezTo>
                <a:cubicBezTo>
                  <a:pt x="1280595" y="703133"/>
                  <a:pt x="1283363" y="702752"/>
                  <a:pt x="1285623" y="703175"/>
                </a:cubicBezTo>
                <a:cubicBezTo>
                  <a:pt x="1286835" y="703402"/>
                  <a:pt x="1287907" y="703850"/>
                  <a:pt x="1288695" y="704655"/>
                </a:cubicBezTo>
                <a:cubicBezTo>
                  <a:pt x="1290284" y="706297"/>
                  <a:pt x="1288271" y="707067"/>
                  <a:pt x="1286188" y="707420"/>
                </a:cubicBezTo>
                <a:cubicBezTo>
                  <a:pt x="1284881" y="707643"/>
                  <a:pt x="1283551" y="707704"/>
                  <a:pt x="1283057" y="707706"/>
                </a:cubicBezTo>
                <a:cubicBezTo>
                  <a:pt x="1282256" y="707715"/>
                  <a:pt x="1280066" y="707463"/>
                  <a:pt x="1278607" y="707777"/>
                </a:cubicBezTo>
                <a:cubicBezTo>
                  <a:pt x="1277889" y="707935"/>
                  <a:pt x="1277335" y="708222"/>
                  <a:pt x="1277265" y="708775"/>
                </a:cubicBezTo>
                <a:cubicBezTo>
                  <a:pt x="1277171" y="709577"/>
                  <a:pt x="1277806" y="710027"/>
                  <a:pt x="1278925" y="710245"/>
                </a:cubicBezTo>
                <a:cubicBezTo>
                  <a:pt x="1280620" y="710578"/>
                  <a:pt x="1283457" y="710350"/>
                  <a:pt x="1286517" y="709934"/>
                </a:cubicBezTo>
                <a:cubicBezTo>
                  <a:pt x="1292415" y="709134"/>
                  <a:pt x="1299137" y="707653"/>
                  <a:pt x="1300314" y="708158"/>
                </a:cubicBezTo>
                <a:cubicBezTo>
                  <a:pt x="1306859" y="710975"/>
                  <a:pt x="1297960" y="712948"/>
                  <a:pt x="1295252" y="713414"/>
                </a:cubicBezTo>
                <a:cubicBezTo>
                  <a:pt x="1292356" y="713913"/>
                  <a:pt x="1289531" y="714128"/>
                  <a:pt x="1287082" y="714282"/>
                </a:cubicBezTo>
                <a:cubicBezTo>
                  <a:pt x="1281467" y="714634"/>
                  <a:pt x="1277936" y="714656"/>
                  <a:pt x="1280655" y="716994"/>
                </a:cubicBezTo>
                <a:cubicBezTo>
                  <a:pt x="1282032" y="718177"/>
                  <a:pt x="1284869" y="718206"/>
                  <a:pt x="1287553" y="717977"/>
                </a:cubicBezTo>
                <a:cubicBezTo>
                  <a:pt x="1289437" y="717816"/>
                  <a:pt x="1291250" y="717530"/>
                  <a:pt x="1292392" y="717411"/>
                </a:cubicBezTo>
                <a:cubicBezTo>
                  <a:pt x="1300255" y="716600"/>
                  <a:pt x="1308225" y="714507"/>
                  <a:pt x="1316100" y="716374"/>
                </a:cubicBezTo>
                <a:cubicBezTo>
                  <a:pt x="1318855" y="717027"/>
                  <a:pt x="1318243" y="721187"/>
                  <a:pt x="1315406" y="720779"/>
                </a:cubicBezTo>
                <a:cubicBezTo>
                  <a:pt x="1306259" y="719478"/>
                  <a:pt x="1297053" y="721905"/>
                  <a:pt x="1288035" y="721858"/>
                </a:cubicBezTo>
                <a:cubicBezTo>
                  <a:pt x="1285411" y="721845"/>
                  <a:pt x="1282809" y="721553"/>
                  <a:pt x="1280231" y="720961"/>
                </a:cubicBezTo>
                <a:cubicBezTo>
                  <a:pt x="1279490" y="720793"/>
                  <a:pt x="1278748" y="720690"/>
                  <a:pt x="1278018" y="720458"/>
                </a:cubicBezTo>
                <a:cubicBezTo>
                  <a:pt x="1277877" y="720792"/>
                  <a:pt x="1277759" y="721143"/>
                  <a:pt x="1277606" y="721473"/>
                </a:cubicBezTo>
                <a:cubicBezTo>
                  <a:pt x="1278513" y="721765"/>
                  <a:pt x="1279443" y="721962"/>
                  <a:pt x="1280361" y="722137"/>
                </a:cubicBezTo>
                <a:cubicBezTo>
                  <a:pt x="1282915" y="722621"/>
                  <a:pt x="1285529" y="722740"/>
                  <a:pt x="1288142" y="722753"/>
                </a:cubicBezTo>
                <a:cubicBezTo>
                  <a:pt x="1293498" y="722780"/>
                  <a:pt x="1298878" y="722470"/>
                  <a:pt x="1303834" y="724435"/>
                </a:cubicBezTo>
                <a:cubicBezTo>
                  <a:pt x="1305317" y="725022"/>
                  <a:pt x="1304634" y="727445"/>
                  <a:pt x="1303151" y="727420"/>
                </a:cubicBezTo>
                <a:cubicBezTo>
                  <a:pt x="1299596" y="727366"/>
                  <a:pt x="1294028" y="727146"/>
                  <a:pt x="1288613" y="726586"/>
                </a:cubicBezTo>
                <a:cubicBezTo>
                  <a:pt x="1285835" y="726298"/>
                  <a:pt x="1283151" y="725911"/>
                  <a:pt x="1280737" y="725412"/>
                </a:cubicBezTo>
                <a:cubicBezTo>
                  <a:pt x="1278878" y="725026"/>
                  <a:pt x="1277171" y="724588"/>
                  <a:pt x="1275840" y="724049"/>
                </a:cubicBezTo>
                <a:cubicBezTo>
                  <a:pt x="1275475" y="724503"/>
                  <a:pt x="1275016" y="724783"/>
                  <a:pt x="1274604" y="725174"/>
                </a:cubicBezTo>
                <a:cubicBezTo>
                  <a:pt x="1276782" y="726134"/>
                  <a:pt x="1278866" y="727320"/>
                  <a:pt x="1281067" y="728230"/>
                </a:cubicBezTo>
                <a:cubicBezTo>
                  <a:pt x="1281456" y="728393"/>
                  <a:pt x="1281821" y="728608"/>
                  <a:pt x="1282233" y="728745"/>
                </a:cubicBezTo>
                <a:cubicBezTo>
                  <a:pt x="1283881" y="729305"/>
                  <a:pt x="1286600" y="729761"/>
                  <a:pt x="1289048" y="730133"/>
                </a:cubicBezTo>
                <a:cubicBezTo>
                  <a:pt x="1291568" y="730520"/>
                  <a:pt x="1293792" y="730817"/>
                  <a:pt x="1294169" y="731042"/>
                </a:cubicBezTo>
                <a:cubicBezTo>
                  <a:pt x="1295829" y="732040"/>
                  <a:pt x="1293840" y="734374"/>
                  <a:pt x="1289602" y="734882"/>
                </a:cubicBezTo>
                <a:cubicBezTo>
                  <a:pt x="1287859" y="735091"/>
                  <a:pt x="1285764" y="735020"/>
                  <a:pt x="1283327" y="734364"/>
                </a:cubicBezTo>
                <a:cubicBezTo>
                  <a:pt x="1282774" y="734219"/>
                  <a:pt x="1282233" y="734023"/>
                  <a:pt x="1281691" y="733850"/>
                </a:cubicBezTo>
                <a:cubicBezTo>
                  <a:pt x="1279019" y="733013"/>
                  <a:pt x="1276370" y="731882"/>
                  <a:pt x="1274098" y="730228"/>
                </a:cubicBezTo>
                <a:cubicBezTo>
                  <a:pt x="1273215" y="729591"/>
                  <a:pt x="1272391" y="728887"/>
                  <a:pt x="1271660" y="728093"/>
                </a:cubicBezTo>
                <a:cubicBezTo>
                  <a:pt x="1272568" y="729181"/>
                  <a:pt x="1273392" y="730085"/>
                  <a:pt x="1274181" y="730871"/>
                </a:cubicBezTo>
                <a:cubicBezTo>
                  <a:pt x="1277265" y="733977"/>
                  <a:pt x="1279537" y="734984"/>
                  <a:pt x="1281891" y="735691"/>
                </a:cubicBezTo>
                <a:cubicBezTo>
                  <a:pt x="1284163" y="736372"/>
                  <a:pt x="1286517" y="736791"/>
                  <a:pt x="1289802" y="738593"/>
                </a:cubicBezTo>
                <a:cubicBezTo>
                  <a:pt x="1289943" y="738669"/>
                  <a:pt x="1289967" y="738757"/>
                  <a:pt x="1290073" y="738838"/>
                </a:cubicBezTo>
                <a:cubicBezTo>
                  <a:pt x="1290732" y="739346"/>
                  <a:pt x="1290755" y="739903"/>
                  <a:pt x="1290249" y="740385"/>
                </a:cubicBezTo>
                <a:cubicBezTo>
                  <a:pt x="1289272" y="741317"/>
                  <a:pt x="1286376" y="741807"/>
                  <a:pt x="1282421" y="740669"/>
                </a:cubicBezTo>
                <a:cubicBezTo>
                  <a:pt x="1281008" y="740263"/>
                  <a:pt x="1279513" y="739720"/>
                  <a:pt x="1277877" y="738828"/>
                </a:cubicBezTo>
                <a:cubicBezTo>
                  <a:pt x="1279477" y="739903"/>
                  <a:pt x="1281008" y="740728"/>
                  <a:pt x="1282503" y="741443"/>
                </a:cubicBezTo>
                <a:cubicBezTo>
                  <a:pt x="1285399" y="742829"/>
                  <a:pt x="1288095" y="743581"/>
                  <a:pt x="1290649" y="743856"/>
                </a:cubicBezTo>
                <a:cubicBezTo>
                  <a:pt x="1303834" y="745286"/>
                  <a:pt x="1312675" y="733994"/>
                  <a:pt x="1320750" y="731810"/>
                </a:cubicBezTo>
                <a:cubicBezTo>
                  <a:pt x="1319373" y="727338"/>
                  <a:pt x="1320762" y="723220"/>
                  <a:pt x="1323693" y="721019"/>
                </a:cubicBezTo>
                <a:cubicBezTo>
                  <a:pt x="1323940" y="719974"/>
                  <a:pt x="1324658" y="719464"/>
                  <a:pt x="1326047" y="719830"/>
                </a:cubicBezTo>
                <a:cubicBezTo>
                  <a:pt x="1327142" y="719469"/>
                  <a:pt x="1328331" y="719262"/>
                  <a:pt x="1329638" y="719387"/>
                </a:cubicBezTo>
                <a:cubicBezTo>
                  <a:pt x="1326801" y="709925"/>
                  <a:pt x="1324599" y="700979"/>
                  <a:pt x="1316630" y="693921"/>
                </a:cubicBezTo>
                <a:close/>
                <a:moveTo>
                  <a:pt x="1713670" y="1060137"/>
                </a:moveTo>
                <a:cubicBezTo>
                  <a:pt x="1713669" y="1060467"/>
                  <a:pt x="1713458" y="1060938"/>
                  <a:pt x="1713139" y="1061473"/>
                </a:cubicBezTo>
                <a:cubicBezTo>
                  <a:pt x="1712340" y="1062856"/>
                  <a:pt x="1710715" y="1064742"/>
                  <a:pt x="1709090" y="1066361"/>
                </a:cubicBezTo>
                <a:cubicBezTo>
                  <a:pt x="1706030" y="1069400"/>
                  <a:pt x="1703134" y="1071362"/>
                  <a:pt x="1706288" y="1066728"/>
                </a:cubicBezTo>
                <a:cubicBezTo>
                  <a:pt x="1706713" y="1066113"/>
                  <a:pt x="1707207" y="1065404"/>
                  <a:pt x="1707866" y="1064541"/>
                </a:cubicBezTo>
                <a:cubicBezTo>
                  <a:pt x="1708502" y="1063691"/>
                  <a:pt x="1709232" y="1062824"/>
                  <a:pt x="1709844" y="1061896"/>
                </a:cubicBezTo>
                <a:cubicBezTo>
                  <a:pt x="1710292" y="1061195"/>
                  <a:pt x="1710680" y="1060464"/>
                  <a:pt x="1710845" y="1059655"/>
                </a:cubicBezTo>
                <a:cubicBezTo>
                  <a:pt x="1711186" y="1057993"/>
                  <a:pt x="1713694" y="1058544"/>
                  <a:pt x="1713670" y="1060137"/>
                </a:cubicBezTo>
                <a:close/>
                <a:moveTo>
                  <a:pt x="2085378" y="1402170"/>
                </a:moveTo>
                <a:cubicBezTo>
                  <a:pt x="2084012" y="1404309"/>
                  <a:pt x="2085602" y="1410693"/>
                  <a:pt x="2086425" y="1413105"/>
                </a:cubicBezTo>
                <a:cubicBezTo>
                  <a:pt x="2086767" y="1413566"/>
                  <a:pt x="2086978" y="1414074"/>
                  <a:pt x="2087038" y="1414606"/>
                </a:cubicBezTo>
                <a:cubicBezTo>
                  <a:pt x="2089180" y="1418306"/>
                  <a:pt x="2100611" y="1420351"/>
                  <a:pt x="2103046" y="1419985"/>
                </a:cubicBezTo>
                <a:cubicBezTo>
                  <a:pt x="2101870" y="1419429"/>
                  <a:pt x="2100752" y="1418791"/>
                  <a:pt x="2099728" y="1418081"/>
                </a:cubicBezTo>
                <a:cubicBezTo>
                  <a:pt x="2092122" y="1417396"/>
                  <a:pt x="2088662" y="1408222"/>
                  <a:pt x="2085378" y="1402170"/>
                </a:cubicBezTo>
                <a:close/>
                <a:moveTo>
                  <a:pt x="1672634" y="1020507"/>
                </a:moveTo>
                <a:cubicBezTo>
                  <a:pt x="1671551" y="1020644"/>
                  <a:pt x="1670444" y="1020676"/>
                  <a:pt x="1669314" y="1020602"/>
                </a:cubicBezTo>
                <a:cubicBezTo>
                  <a:pt x="1668208" y="1021933"/>
                  <a:pt x="1667113" y="1023274"/>
                  <a:pt x="1665959" y="1024582"/>
                </a:cubicBezTo>
                <a:lnTo>
                  <a:pt x="1665959" y="1024580"/>
                </a:lnTo>
                <a:cubicBezTo>
                  <a:pt x="1653622" y="1038552"/>
                  <a:pt x="1640085" y="1051397"/>
                  <a:pt x="1627512" y="1065168"/>
                </a:cubicBezTo>
                <a:cubicBezTo>
                  <a:pt x="1627183" y="1067048"/>
                  <a:pt x="1626571" y="1068880"/>
                  <a:pt x="1625758" y="1070653"/>
                </a:cubicBezTo>
                <a:cubicBezTo>
                  <a:pt x="1627147" y="1069175"/>
                  <a:pt x="1628525" y="1067710"/>
                  <a:pt x="1629937" y="1066267"/>
                </a:cubicBezTo>
                <a:cubicBezTo>
                  <a:pt x="1652092" y="1039971"/>
                  <a:pt x="1653693" y="1036059"/>
                  <a:pt x="1662016" y="1034193"/>
                </a:cubicBezTo>
                <a:cubicBezTo>
                  <a:pt x="1663346" y="1033893"/>
                  <a:pt x="1663875" y="1035572"/>
                  <a:pt x="1662863" y="1036311"/>
                </a:cubicBezTo>
                <a:cubicBezTo>
                  <a:pt x="1660156" y="1038291"/>
                  <a:pt x="1657248" y="1040851"/>
                  <a:pt x="1654234" y="1043765"/>
                </a:cubicBezTo>
                <a:cubicBezTo>
                  <a:pt x="1654799" y="1043280"/>
                  <a:pt x="1655411" y="1042744"/>
                  <a:pt x="1655965" y="1042275"/>
                </a:cubicBezTo>
                <a:cubicBezTo>
                  <a:pt x="1659320" y="1039436"/>
                  <a:pt x="1662839" y="1036423"/>
                  <a:pt x="1666453" y="1033386"/>
                </a:cubicBezTo>
                <a:cubicBezTo>
                  <a:pt x="1665994" y="1033130"/>
                  <a:pt x="1665606" y="1032678"/>
                  <a:pt x="1665441" y="1031875"/>
                </a:cubicBezTo>
                <a:cubicBezTo>
                  <a:pt x="1664488" y="1027464"/>
                  <a:pt x="1666242" y="1025610"/>
                  <a:pt x="1668925" y="1023574"/>
                </a:cubicBezTo>
                <a:cubicBezTo>
                  <a:pt x="1669714" y="1022977"/>
                  <a:pt x="1671268" y="1022328"/>
                  <a:pt x="1671939" y="1021469"/>
                </a:cubicBezTo>
                <a:cubicBezTo>
                  <a:pt x="1671892" y="1020909"/>
                  <a:pt x="1672198" y="1020768"/>
                  <a:pt x="1672634" y="1020507"/>
                </a:cubicBezTo>
                <a:close/>
                <a:moveTo>
                  <a:pt x="2012565" y="1334101"/>
                </a:moveTo>
                <a:cubicBezTo>
                  <a:pt x="2014261" y="1336241"/>
                  <a:pt x="2011009" y="1337464"/>
                  <a:pt x="1997477" y="1332647"/>
                </a:cubicBezTo>
                <a:cubicBezTo>
                  <a:pt x="1996053" y="1332138"/>
                  <a:pt x="1996818" y="1330271"/>
                  <a:pt x="1997972" y="1330058"/>
                </a:cubicBezTo>
                <a:cubicBezTo>
                  <a:pt x="2004228" y="1328905"/>
                  <a:pt x="2010870" y="1331961"/>
                  <a:pt x="2012565" y="1334101"/>
                </a:cubicBezTo>
                <a:close/>
                <a:moveTo>
                  <a:pt x="2229465" y="1533674"/>
                </a:moveTo>
                <a:cubicBezTo>
                  <a:pt x="2229194" y="1533875"/>
                  <a:pt x="2228912" y="1534053"/>
                  <a:pt x="2228629" y="1534242"/>
                </a:cubicBezTo>
                <a:cubicBezTo>
                  <a:pt x="2229171" y="1535317"/>
                  <a:pt x="2229548" y="1536334"/>
                  <a:pt x="2229936" y="1537339"/>
                </a:cubicBezTo>
                <a:cubicBezTo>
                  <a:pt x="2230065" y="1537717"/>
                  <a:pt x="2230288" y="1538119"/>
                  <a:pt x="2230395" y="1538474"/>
                </a:cubicBezTo>
                <a:cubicBezTo>
                  <a:pt x="2231125" y="1538852"/>
                  <a:pt x="2231855" y="1539219"/>
                  <a:pt x="2232585" y="1539597"/>
                </a:cubicBezTo>
                <a:cubicBezTo>
                  <a:pt x="2231901" y="1538285"/>
                  <a:pt x="2231254" y="1537008"/>
                  <a:pt x="2230595" y="1535755"/>
                </a:cubicBezTo>
                <a:cubicBezTo>
                  <a:pt x="2230230" y="1535057"/>
                  <a:pt x="2229853" y="1534372"/>
                  <a:pt x="2229465" y="1533674"/>
                </a:cubicBezTo>
                <a:close/>
                <a:moveTo>
                  <a:pt x="2194974" y="1501188"/>
                </a:moveTo>
                <a:cubicBezTo>
                  <a:pt x="2191242" y="1500597"/>
                  <a:pt x="2187734" y="1500077"/>
                  <a:pt x="2184332" y="1499663"/>
                </a:cubicBezTo>
                <a:cubicBezTo>
                  <a:pt x="2183814" y="1499604"/>
                  <a:pt x="2183261" y="1499521"/>
                  <a:pt x="2182743" y="1499462"/>
                </a:cubicBezTo>
                <a:cubicBezTo>
                  <a:pt x="2182531" y="1499439"/>
                  <a:pt x="2182307" y="1499415"/>
                  <a:pt x="2182084" y="1499391"/>
                </a:cubicBezTo>
                <a:cubicBezTo>
                  <a:pt x="2181142" y="1499285"/>
                  <a:pt x="2180235" y="1499226"/>
                  <a:pt x="2179317" y="1499143"/>
                </a:cubicBezTo>
                <a:cubicBezTo>
                  <a:pt x="2176256" y="1498883"/>
                  <a:pt x="2173255" y="1498729"/>
                  <a:pt x="2170311" y="1498788"/>
                </a:cubicBezTo>
                <a:cubicBezTo>
                  <a:pt x="2169888" y="1498788"/>
                  <a:pt x="2169464" y="1498836"/>
                  <a:pt x="2169040" y="1498847"/>
                </a:cubicBezTo>
                <a:cubicBezTo>
                  <a:pt x="2166474" y="1498942"/>
                  <a:pt x="2163920" y="1499190"/>
                  <a:pt x="2161365" y="1499616"/>
                </a:cubicBezTo>
                <a:cubicBezTo>
                  <a:pt x="2161012" y="1499675"/>
                  <a:pt x="2160647" y="1499710"/>
                  <a:pt x="2160294" y="1499770"/>
                </a:cubicBezTo>
                <a:cubicBezTo>
                  <a:pt x="2160282" y="1499770"/>
                  <a:pt x="2160270" y="1499770"/>
                  <a:pt x="2160258" y="1499781"/>
                </a:cubicBezTo>
                <a:cubicBezTo>
                  <a:pt x="2159705" y="1500148"/>
                  <a:pt x="2159176" y="1500526"/>
                  <a:pt x="2158609" y="1500893"/>
                </a:cubicBezTo>
                <a:cubicBezTo>
                  <a:pt x="2158434" y="1501011"/>
                  <a:pt x="2158293" y="1501117"/>
                  <a:pt x="2158116" y="1501236"/>
                </a:cubicBezTo>
                <a:cubicBezTo>
                  <a:pt x="2159329" y="1501094"/>
                  <a:pt x="2160541" y="1500987"/>
                  <a:pt x="2161754" y="1500893"/>
                </a:cubicBezTo>
                <a:cubicBezTo>
                  <a:pt x="2164049" y="1500704"/>
                  <a:pt x="2166356" y="1500562"/>
                  <a:pt x="2168652" y="1500432"/>
                </a:cubicBezTo>
                <a:cubicBezTo>
                  <a:pt x="2168864" y="1500420"/>
                  <a:pt x="2169087" y="1500408"/>
                  <a:pt x="2169299" y="1500396"/>
                </a:cubicBezTo>
                <a:cubicBezTo>
                  <a:pt x="2169770" y="1500361"/>
                  <a:pt x="2170240" y="1500337"/>
                  <a:pt x="2170712" y="1500313"/>
                </a:cubicBezTo>
                <a:cubicBezTo>
                  <a:pt x="2171053" y="1500290"/>
                  <a:pt x="2171395" y="1500266"/>
                  <a:pt x="2171724" y="1500254"/>
                </a:cubicBezTo>
                <a:cubicBezTo>
                  <a:pt x="2175279" y="1500030"/>
                  <a:pt x="2178857" y="1500112"/>
                  <a:pt x="2182390" y="1500467"/>
                </a:cubicBezTo>
                <a:cubicBezTo>
                  <a:pt x="2183861" y="1500621"/>
                  <a:pt x="2185309" y="1500869"/>
                  <a:pt x="2186757" y="1501141"/>
                </a:cubicBezTo>
                <a:cubicBezTo>
                  <a:pt x="2189559" y="1501661"/>
                  <a:pt x="2192336" y="1502335"/>
                  <a:pt x="2195009" y="1503352"/>
                </a:cubicBezTo>
                <a:cubicBezTo>
                  <a:pt x="2194961" y="1502796"/>
                  <a:pt x="2194974" y="1502205"/>
                  <a:pt x="2194985" y="1501626"/>
                </a:cubicBezTo>
                <a:cubicBezTo>
                  <a:pt x="2194985" y="1501472"/>
                  <a:pt x="2194974" y="1501342"/>
                  <a:pt x="2194974" y="1501188"/>
                </a:cubicBezTo>
                <a:close/>
                <a:moveTo>
                  <a:pt x="1211966" y="591945"/>
                </a:moveTo>
                <a:cubicBezTo>
                  <a:pt x="1209347" y="590200"/>
                  <a:pt x="1204691" y="590543"/>
                  <a:pt x="1200009" y="593679"/>
                </a:cubicBezTo>
                <a:lnTo>
                  <a:pt x="1187893" y="612173"/>
                </a:lnTo>
                <a:lnTo>
                  <a:pt x="1186881" y="647749"/>
                </a:lnTo>
                <a:cubicBezTo>
                  <a:pt x="1187269" y="642168"/>
                  <a:pt x="1186963" y="636774"/>
                  <a:pt x="1188093" y="631236"/>
                </a:cubicBezTo>
                <a:cubicBezTo>
                  <a:pt x="1189388" y="624943"/>
                  <a:pt x="1193108" y="613887"/>
                  <a:pt x="1194262" y="620020"/>
                </a:cubicBezTo>
                <a:cubicBezTo>
                  <a:pt x="1195298" y="625531"/>
                  <a:pt x="1192025" y="632260"/>
                  <a:pt x="1191754" y="637859"/>
                </a:cubicBezTo>
                <a:cubicBezTo>
                  <a:pt x="1191601" y="640918"/>
                  <a:pt x="1191601" y="643970"/>
                  <a:pt x="1191695" y="647017"/>
                </a:cubicBezTo>
                <a:cubicBezTo>
                  <a:pt x="1192025" y="636608"/>
                  <a:pt x="1196463" y="631119"/>
                  <a:pt x="1196769" y="634058"/>
                </a:cubicBezTo>
                <a:cubicBezTo>
                  <a:pt x="1197464" y="640858"/>
                  <a:pt x="1195709" y="647522"/>
                  <a:pt x="1196122" y="654336"/>
                </a:cubicBezTo>
                <a:cubicBezTo>
                  <a:pt x="1196569" y="654200"/>
                  <a:pt x="1197087" y="654158"/>
                  <a:pt x="1197558" y="654049"/>
                </a:cubicBezTo>
                <a:cubicBezTo>
                  <a:pt x="1197864" y="640620"/>
                  <a:pt x="1197428" y="627626"/>
                  <a:pt x="1201019" y="621499"/>
                </a:cubicBezTo>
                <a:cubicBezTo>
                  <a:pt x="1205198" y="614349"/>
                  <a:pt x="1201478" y="644349"/>
                  <a:pt x="1200548" y="653532"/>
                </a:cubicBezTo>
                <a:cubicBezTo>
                  <a:pt x="1200854" y="653507"/>
                  <a:pt x="1201207" y="653544"/>
                  <a:pt x="1201525" y="653529"/>
                </a:cubicBezTo>
                <a:cubicBezTo>
                  <a:pt x="1201784" y="621924"/>
                  <a:pt x="1214592" y="613160"/>
                  <a:pt x="1208729" y="637284"/>
                </a:cubicBezTo>
                <a:cubicBezTo>
                  <a:pt x="1207517" y="642226"/>
                  <a:pt x="1206693" y="647179"/>
                  <a:pt x="1206269" y="652231"/>
                </a:cubicBezTo>
                <a:cubicBezTo>
                  <a:pt x="1213603" y="643159"/>
                  <a:pt x="1213968" y="631740"/>
                  <a:pt x="1222126" y="619551"/>
                </a:cubicBezTo>
                <a:cubicBezTo>
                  <a:pt x="1224033" y="616712"/>
                  <a:pt x="1226564" y="613642"/>
                  <a:pt x="1224821" y="610138"/>
                </a:cubicBezTo>
                <a:cubicBezTo>
                  <a:pt x="1218865" y="612934"/>
                  <a:pt x="1213909" y="609779"/>
                  <a:pt x="1213862" y="603103"/>
                </a:cubicBezTo>
                <a:cubicBezTo>
                  <a:pt x="1213838" y="599696"/>
                  <a:pt x="1215357" y="594206"/>
                  <a:pt x="1211966" y="591945"/>
                </a:cubicBezTo>
                <a:close/>
                <a:moveTo>
                  <a:pt x="1712328" y="1053510"/>
                </a:moveTo>
                <a:cubicBezTo>
                  <a:pt x="1712422" y="1054915"/>
                  <a:pt x="1711551" y="1056764"/>
                  <a:pt x="1710268" y="1058568"/>
                </a:cubicBezTo>
                <a:lnTo>
                  <a:pt x="1710280" y="1058568"/>
                </a:lnTo>
                <a:cubicBezTo>
                  <a:pt x="1709303" y="1059936"/>
                  <a:pt x="1708114" y="1061230"/>
                  <a:pt x="1706795" y="1062323"/>
                </a:cubicBezTo>
                <a:cubicBezTo>
                  <a:pt x="1704264" y="1064434"/>
                  <a:pt x="1701486" y="1065676"/>
                  <a:pt x="1699803" y="1064387"/>
                </a:cubicBezTo>
                <a:cubicBezTo>
                  <a:pt x="1699579" y="1064221"/>
                  <a:pt x="1699697" y="1063789"/>
                  <a:pt x="1699968" y="1063747"/>
                </a:cubicBezTo>
                <a:cubicBezTo>
                  <a:pt x="1700438" y="1063675"/>
                  <a:pt x="1700909" y="1063432"/>
                  <a:pt x="1701380" y="1063196"/>
                </a:cubicBezTo>
                <a:cubicBezTo>
                  <a:pt x="1703193" y="1062287"/>
                  <a:pt x="1704900" y="1060468"/>
                  <a:pt x="1706101" y="1059013"/>
                </a:cubicBezTo>
                <a:cubicBezTo>
                  <a:pt x="1706254" y="1058821"/>
                  <a:pt x="1706454" y="1058601"/>
                  <a:pt x="1706595" y="1058430"/>
                </a:cubicBezTo>
                <a:cubicBezTo>
                  <a:pt x="1708008" y="1056672"/>
                  <a:pt x="1708702" y="1054223"/>
                  <a:pt x="1710409" y="1052789"/>
                </a:cubicBezTo>
                <a:cubicBezTo>
                  <a:pt x="1711127" y="1052179"/>
                  <a:pt x="1712257" y="1052462"/>
                  <a:pt x="1712328" y="1053510"/>
                </a:cubicBezTo>
                <a:close/>
                <a:moveTo>
                  <a:pt x="2224955" y="1524442"/>
                </a:moveTo>
                <a:cubicBezTo>
                  <a:pt x="2225602" y="1524737"/>
                  <a:pt x="2225673" y="1525541"/>
                  <a:pt x="2225296" y="1526038"/>
                </a:cubicBezTo>
                <a:cubicBezTo>
                  <a:pt x="2225190" y="1526180"/>
                  <a:pt x="2225037" y="1526309"/>
                  <a:pt x="2224849" y="1526380"/>
                </a:cubicBezTo>
                <a:cubicBezTo>
                  <a:pt x="2224778" y="1526404"/>
                  <a:pt x="2224696" y="1526404"/>
                  <a:pt x="2224625" y="1526428"/>
                </a:cubicBezTo>
                <a:cubicBezTo>
                  <a:pt x="2224425" y="1526487"/>
                  <a:pt x="2224201" y="1526487"/>
                  <a:pt x="2224001" y="1526546"/>
                </a:cubicBezTo>
                <a:cubicBezTo>
                  <a:pt x="2223248" y="1526747"/>
                  <a:pt x="2222506" y="1526936"/>
                  <a:pt x="2221717" y="1526983"/>
                </a:cubicBezTo>
                <a:cubicBezTo>
                  <a:pt x="2221247" y="1527007"/>
                  <a:pt x="2220752" y="1526948"/>
                  <a:pt x="2220258" y="1526936"/>
                </a:cubicBezTo>
                <a:cubicBezTo>
                  <a:pt x="2220069" y="1526924"/>
                  <a:pt x="2219881" y="1526924"/>
                  <a:pt x="2219693" y="1526901"/>
                </a:cubicBezTo>
                <a:cubicBezTo>
                  <a:pt x="2218233" y="1526806"/>
                  <a:pt x="2216762" y="1526617"/>
                  <a:pt x="2215302" y="1526309"/>
                </a:cubicBezTo>
                <a:cubicBezTo>
                  <a:pt x="2214077" y="1526061"/>
                  <a:pt x="2212865" y="1525801"/>
                  <a:pt x="2211711" y="1525576"/>
                </a:cubicBezTo>
                <a:lnTo>
                  <a:pt x="2211700" y="1525576"/>
                </a:lnTo>
                <a:cubicBezTo>
                  <a:pt x="2210322" y="1525305"/>
                  <a:pt x="2208933" y="1525021"/>
                  <a:pt x="2207556" y="1524702"/>
                </a:cubicBezTo>
                <a:cubicBezTo>
                  <a:pt x="2207309" y="1524654"/>
                  <a:pt x="2207073" y="1524595"/>
                  <a:pt x="2206826" y="1524536"/>
                </a:cubicBezTo>
                <a:cubicBezTo>
                  <a:pt x="2205237" y="1524146"/>
                  <a:pt x="2203695" y="1523650"/>
                  <a:pt x="2202211" y="1523023"/>
                </a:cubicBezTo>
                <a:cubicBezTo>
                  <a:pt x="2202141" y="1522988"/>
                  <a:pt x="2202058" y="1522952"/>
                  <a:pt x="2201988" y="1522917"/>
                </a:cubicBezTo>
                <a:cubicBezTo>
                  <a:pt x="2201823" y="1522846"/>
                  <a:pt x="2201646" y="1522775"/>
                  <a:pt x="2201470" y="1522704"/>
                </a:cubicBezTo>
                <a:cubicBezTo>
                  <a:pt x="2201282" y="1522609"/>
                  <a:pt x="2201070" y="1522538"/>
                  <a:pt x="2200869" y="1522444"/>
                </a:cubicBezTo>
                <a:cubicBezTo>
                  <a:pt x="2200787" y="1522396"/>
                  <a:pt x="2200775" y="1522314"/>
                  <a:pt x="2200705" y="1522266"/>
                </a:cubicBezTo>
                <a:cubicBezTo>
                  <a:pt x="2200046" y="1521758"/>
                  <a:pt x="2200022" y="1520942"/>
                  <a:pt x="2200434" y="1520351"/>
                </a:cubicBezTo>
                <a:cubicBezTo>
                  <a:pt x="2200446" y="1520328"/>
                  <a:pt x="2200469" y="1520292"/>
                  <a:pt x="2200493" y="1520269"/>
                </a:cubicBezTo>
                <a:cubicBezTo>
                  <a:pt x="2200787" y="1519902"/>
                  <a:pt x="2201187" y="1519642"/>
                  <a:pt x="2201764" y="1519737"/>
                </a:cubicBezTo>
                <a:cubicBezTo>
                  <a:pt x="2202682" y="1519902"/>
                  <a:pt x="2203612" y="1520150"/>
                  <a:pt x="2204542" y="1520363"/>
                </a:cubicBezTo>
                <a:cubicBezTo>
                  <a:pt x="2204778" y="1520410"/>
                  <a:pt x="2205025" y="1520470"/>
                  <a:pt x="2205272" y="1520529"/>
                </a:cubicBezTo>
                <a:cubicBezTo>
                  <a:pt x="2206649" y="1520848"/>
                  <a:pt x="2208039" y="1521155"/>
                  <a:pt x="2209416" y="1521522"/>
                </a:cubicBezTo>
                <a:cubicBezTo>
                  <a:pt x="2210369" y="1521770"/>
                  <a:pt x="2211311" y="1522030"/>
                  <a:pt x="2212265" y="1522278"/>
                </a:cubicBezTo>
                <a:cubicBezTo>
                  <a:pt x="2212747" y="1522396"/>
                  <a:pt x="2213242" y="1522538"/>
                  <a:pt x="2213713" y="1522657"/>
                </a:cubicBezTo>
                <a:cubicBezTo>
                  <a:pt x="2215926" y="1523224"/>
                  <a:pt x="2218151" y="1523200"/>
                  <a:pt x="2220352" y="1523390"/>
                </a:cubicBezTo>
                <a:cubicBezTo>
                  <a:pt x="2220870" y="1523425"/>
                  <a:pt x="2221376" y="1523472"/>
                  <a:pt x="2221882" y="1523555"/>
                </a:cubicBezTo>
                <a:cubicBezTo>
                  <a:pt x="2221988" y="1523579"/>
                  <a:pt x="2222094" y="1523567"/>
                  <a:pt x="2222200" y="1523590"/>
                </a:cubicBezTo>
                <a:cubicBezTo>
                  <a:pt x="2222447" y="1523638"/>
                  <a:pt x="2222683" y="1523756"/>
                  <a:pt x="2222930" y="1523815"/>
                </a:cubicBezTo>
                <a:cubicBezTo>
                  <a:pt x="2223613" y="1523981"/>
                  <a:pt x="2224284" y="1524134"/>
                  <a:pt x="2224955" y="1524442"/>
                </a:cubicBezTo>
                <a:close/>
                <a:moveTo>
                  <a:pt x="2121647" y="1428546"/>
                </a:moveTo>
                <a:cubicBezTo>
                  <a:pt x="2122711" y="1429737"/>
                  <a:pt x="2121211" y="1433154"/>
                  <a:pt x="2115031" y="1436582"/>
                </a:cubicBezTo>
                <a:cubicBezTo>
                  <a:pt x="2113418" y="1437469"/>
                  <a:pt x="2111864" y="1435223"/>
                  <a:pt x="2112876" y="1433863"/>
                </a:cubicBezTo>
                <a:cubicBezTo>
                  <a:pt x="2116955" y="1428389"/>
                  <a:pt x="2120583" y="1427355"/>
                  <a:pt x="2121647" y="1428546"/>
                </a:cubicBezTo>
                <a:close/>
                <a:moveTo>
                  <a:pt x="1708279" y="1046972"/>
                </a:moveTo>
                <a:cubicBezTo>
                  <a:pt x="1707890" y="1049223"/>
                  <a:pt x="1706101" y="1050803"/>
                  <a:pt x="1704642" y="1052456"/>
                </a:cubicBezTo>
                <a:cubicBezTo>
                  <a:pt x="1702829" y="1054493"/>
                  <a:pt x="1700968" y="1056507"/>
                  <a:pt x="1698956" y="1058342"/>
                </a:cubicBezTo>
                <a:cubicBezTo>
                  <a:pt x="1697660" y="1059526"/>
                  <a:pt x="1695554" y="1057800"/>
                  <a:pt x="1696848" y="1056516"/>
                </a:cubicBezTo>
                <a:cubicBezTo>
                  <a:pt x="1698825" y="1054553"/>
                  <a:pt x="1700862" y="1052658"/>
                  <a:pt x="1702817" y="1050669"/>
                </a:cubicBezTo>
                <a:cubicBezTo>
                  <a:pt x="1704300" y="1049152"/>
                  <a:pt x="1705606" y="1047226"/>
                  <a:pt x="1707667" y="1046530"/>
                </a:cubicBezTo>
                <a:cubicBezTo>
                  <a:pt x="1707948" y="1046433"/>
                  <a:pt x="1708337" y="1046614"/>
                  <a:pt x="1708279" y="1046972"/>
                </a:cubicBezTo>
                <a:close/>
                <a:moveTo>
                  <a:pt x="2233150" y="1530660"/>
                </a:moveTo>
                <a:cubicBezTo>
                  <a:pt x="2232797" y="1531002"/>
                  <a:pt x="2232420" y="1531298"/>
                  <a:pt x="2232043" y="1531617"/>
                </a:cubicBezTo>
                <a:cubicBezTo>
                  <a:pt x="2232549" y="1532468"/>
                  <a:pt x="2233008" y="1533331"/>
                  <a:pt x="2233467" y="1534194"/>
                </a:cubicBezTo>
                <a:cubicBezTo>
                  <a:pt x="2234857" y="1536783"/>
                  <a:pt x="2236116" y="1539396"/>
                  <a:pt x="2237152" y="1541938"/>
                </a:cubicBezTo>
                <a:cubicBezTo>
                  <a:pt x="2238388" y="1542564"/>
                  <a:pt x="2239636" y="1543143"/>
                  <a:pt x="2240872" y="1543758"/>
                </a:cubicBezTo>
                <a:cubicBezTo>
                  <a:pt x="2239094" y="1540543"/>
                  <a:pt x="2237411" y="1537386"/>
                  <a:pt x="2235563" y="1534348"/>
                </a:cubicBezTo>
                <a:cubicBezTo>
                  <a:pt x="2234809" y="1533083"/>
                  <a:pt x="2233986" y="1531877"/>
                  <a:pt x="2233150" y="1530660"/>
                </a:cubicBezTo>
                <a:close/>
                <a:moveTo>
                  <a:pt x="1723828" y="1059101"/>
                </a:moveTo>
                <a:cubicBezTo>
                  <a:pt x="1724311" y="1059371"/>
                  <a:pt x="1724664" y="1059733"/>
                  <a:pt x="1724958" y="1060151"/>
                </a:cubicBezTo>
                <a:cubicBezTo>
                  <a:pt x="1725300" y="1060652"/>
                  <a:pt x="1725523" y="1061243"/>
                  <a:pt x="1725700" y="1061859"/>
                </a:cubicBezTo>
                <a:cubicBezTo>
                  <a:pt x="1725947" y="1062730"/>
                  <a:pt x="1726100" y="1063652"/>
                  <a:pt x="1726277" y="1064494"/>
                </a:cubicBezTo>
                <a:cubicBezTo>
                  <a:pt x="1726488" y="1065463"/>
                  <a:pt x="1726783" y="1066669"/>
                  <a:pt x="1726865" y="1067851"/>
                </a:cubicBezTo>
                <a:cubicBezTo>
                  <a:pt x="1726959" y="1069140"/>
                  <a:pt x="1726818" y="1070393"/>
                  <a:pt x="1726006" y="1071280"/>
                </a:cubicBezTo>
                <a:cubicBezTo>
                  <a:pt x="1725900" y="1071410"/>
                  <a:pt x="1725653" y="1071422"/>
                  <a:pt x="1725511" y="1071327"/>
                </a:cubicBezTo>
                <a:cubicBezTo>
                  <a:pt x="1724593" y="1070606"/>
                  <a:pt x="1724193" y="1069435"/>
                  <a:pt x="1723958" y="1068194"/>
                </a:cubicBezTo>
                <a:cubicBezTo>
                  <a:pt x="1723746" y="1067154"/>
                  <a:pt x="1723651" y="1066066"/>
                  <a:pt x="1723475" y="1065168"/>
                </a:cubicBezTo>
                <a:cubicBezTo>
                  <a:pt x="1723287" y="1064258"/>
                  <a:pt x="1722969" y="1063321"/>
                  <a:pt x="1722769" y="1062390"/>
                </a:cubicBezTo>
                <a:cubicBezTo>
                  <a:pt x="1722616" y="1061708"/>
                  <a:pt x="1722592" y="1061034"/>
                  <a:pt x="1722698" y="1060368"/>
                </a:cubicBezTo>
                <a:cubicBezTo>
                  <a:pt x="1722745" y="1060033"/>
                  <a:pt x="1722780" y="1059696"/>
                  <a:pt x="1722933" y="1059369"/>
                </a:cubicBezTo>
                <a:cubicBezTo>
                  <a:pt x="1723086" y="1059048"/>
                  <a:pt x="1723522" y="1058931"/>
                  <a:pt x="1723828" y="1059101"/>
                </a:cubicBezTo>
                <a:close/>
                <a:moveTo>
                  <a:pt x="2151018" y="1453086"/>
                </a:moveTo>
                <a:cubicBezTo>
                  <a:pt x="2150747" y="1454232"/>
                  <a:pt x="2150488" y="1455367"/>
                  <a:pt x="2150241" y="1456514"/>
                </a:cubicBezTo>
                <a:cubicBezTo>
                  <a:pt x="2149852" y="1458263"/>
                  <a:pt x="2149487" y="1460013"/>
                  <a:pt x="2149134" y="1461763"/>
                </a:cubicBezTo>
                <a:cubicBezTo>
                  <a:pt x="2148804" y="1463406"/>
                  <a:pt x="2148498" y="1465026"/>
                  <a:pt x="2148192" y="1466645"/>
                </a:cubicBezTo>
                <a:cubicBezTo>
                  <a:pt x="2147733" y="1469187"/>
                  <a:pt x="2147298" y="1471693"/>
                  <a:pt x="2146886" y="1474128"/>
                </a:cubicBezTo>
                <a:cubicBezTo>
                  <a:pt x="2146614" y="1475712"/>
                  <a:pt x="2146356" y="1477273"/>
                  <a:pt x="2146109" y="1478786"/>
                </a:cubicBezTo>
                <a:cubicBezTo>
                  <a:pt x="2145708" y="1481245"/>
                  <a:pt x="2145332" y="1483597"/>
                  <a:pt x="2144955" y="1485820"/>
                </a:cubicBezTo>
                <a:cubicBezTo>
                  <a:pt x="2144767" y="1486919"/>
                  <a:pt x="2144590" y="1487983"/>
                  <a:pt x="2144414" y="1489012"/>
                </a:cubicBezTo>
                <a:cubicBezTo>
                  <a:pt x="2144377" y="1489213"/>
                  <a:pt x="2144343" y="1489414"/>
                  <a:pt x="2144308" y="1489615"/>
                </a:cubicBezTo>
                <a:cubicBezTo>
                  <a:pt x="2144237" y="1489993"/>
                  <a:pt x="2144166" y="1490348"/>
                  <a:pt x="2144096" y="1490726"/>
                </a:cubicBezTo>
                <a:cubicBezTo>
                  <a:pt x="2144013" y="1491175"/>
                  <a:pt x="2143931" y="1491636"/>
                  <a:pt x="2143849" y="1492074"/>
                </a:cubicBezTo>
                <a:cubicBezTo>
                  <a:pt x="2143707" y="1492818"/>
                  <a:pt x="2143566" y="1493540"/>
                  <a:pt x="2143413" y="1494237"/>
                </a:cubicBezTo>
                <a:cubicBezTo>
                  <a:pt x="2143353" y="1494533"/>
                  <a:pt x="2143295" y="1494840"/>
                  <a:pt x="2143236" y="1495124"/>
                </a:cubicBezTo>
                <a:cubicBezTo>
                  <a:pt x="2143166" y="1495466"/>
                  <a:pt x="2143083" y="1495774"/>
                  <a:pt x="2143013" y="1496093"/>
                </a:cubicBezTo>
                <a:cubicBezTo>
                  <a:pt x="2142907" y="1496542"/>
                  <a:pt x="2142813" y="1496980"/>
                  <a:pt x="2142706" y="1497393"/>
                </a:cubicBezTo>
                <a:cubicBezTo>
                  <a:pt x="2142471" y="1498327"/>
                  <a:pt x="2142224" y="1499178"/>
                  <a:pt x="2141977" y="1499947"/>
                </a:cubicBezTo>
                <a:cubicBezTo>
                  <a:pt x="2141812" y="1500467"/>
                  <a:pt x="2141647" y="1500964"/>
                  <a:pt x="2141471" y="1501413"/>
                </a:cubicBezTo>
                <a:cubicBezTo>
                  <a:pt x="2141270" y="1501886"/>
                  <a:pt x="2141070" y="1502335"/>
                  <a:pt x="2140870" y="1502701"/>
                </a:cubicBezTo>
                <a:lnTo>
                  <a:pt x="2140859" y="1502701"/>
                </a:lnTo>
                <a:cubicBezTo>
                  <a:pt x="2140600" y="1503186"/>
                  <a:pt x="2140341" y="1503730"/>
                  <a:pt x="2140129" y="1504262"/>
                </a:cubicBezTo>
                <a:cubicBezTo>
                  <a:pt x="2140070" y="1504427"/>
                  <a:pt x="2139999" y="1504593"/>
                  <a:pt x="2139964" y="1504758"/>
                </a:cubicBezTo>
                <a:cubicBezTo>
                  <a:pt x="2139811" y="1505314"/>
                  <a:pt x="2139858" y="1505858"/>
                  <a:pt x="2140117" y="1506331"/>
                </a:cubicBezTo>
                <a:cubicBezTo>
                  <a:pt x="2140164" y="1506413"/>
                  <a:pt x="2140152" y="1506508"/>
                  <a:pt x="2140223" y="1506591"/>
                </a:cubicBezTo>
                <a:cubicBezTo>
                  <a:pt x="2140999" y="1505988"/>
                  <a:pt x="2141787" y="1505196"/>
                  <a:pt x="2142589" y="1504380"/>
                </a:cubicBezTo>
                <a:cubicBezTo>
                  <a:pt x="2142695" y="1504274"/>
                  <a:pt x="2142801" y="1504191"/>
                  <a:pt x="2142907" y="1504085"/>
                </a:cubicBezTo>
                <a:cubicBezTo>
                  <a:pt x="2143153" y="1503824"/>
                  <a:pt x="2143389" y="1503529"/>
                  <a:pt x="2143625" y="1503245"/>
                </a:cubicBezTo>
                <a:cubicBezTo>
                  <a:pt x="2144002" y="1502831"/>
                  <a:pt x="2144355" y="1502347"/>
                  <a:pt x="2144720" y="1501886"/>
                </a:cubicBezTo>
                <a:cubicBezTo>
                  <a:pt x="2144849" y="1501732"/>
                  <a:pt x="2144979" y="1501578"/>
                  <a:pt x="2145096" y="1501413"/>
                </a:cubicBezTo>
                <a:cubicBezTo>
                  <a:pt x="2145520" y="1500869"/>
                  <a:pt x="2145944" y="1500349"/>
                  <a:pt x="2146356" y="1499758"/>
                </a:cubicBezTo>
                <a:cubicBezTo>
                  <a:pt x="2146650" y="1499320"/>
                  <a:pt x="2146933" y="1498824"/>
                  <a:pt x="2147227" y="1498363"/>
                </a:cubicBezTo>
                <a:cubicBezTo>
                  <a:pt x="2147710" y="1497618"/>
                  <a:pt x="2148192" y="1496909"/>
                  <a:pt x="2148651" y="1496105"/>
                </a:cubicBezTo>
                <a:cubicBezTo>
                  <a:pt x="2149181" y="1495159"/>
                  <a:pt x="2149664" y="1494142"/>
                  <a:pt x="2150158" y="1493138"/>
                </a:cubicBezTo>
                <a:cubicBezTo>
                  <a:pt x="2151335" y="1490714"/>
                  <a:pt x="2152418" y="1488184"/>
                  <a:pt x="2153242" y="1485524"/>
                </a:cubicBezTo>
                <a:cubicBezTo>
                  <a:pt x="2153865" y="1483491"/>
                  <a:pt x="2154326" y="1481410"/>
                  <a:pt x="2154655" y="1479318"/>
                </a:cubicBezTo>
                <a:cubicBezTo>
                  <a:pt x="2154679" y="1479152"/>
                  <a:pt x="2154679" y="1478987"/>
                  <a:pt x="2154702" y="1478821"/>
                </a:cubicBezTo>
                <a:cubicBezTo>
                  <a:pt x="2155020" y="1476599"/>
                  <a:pt x="2155114" y="1474400"/>
                  <a:pt x="2155020" y="1472213"/>
                </a:cubicBezTo>
                <a:cubicBezTo>
                  <a:pt x="2154961" y="1471055"/>
                  <a:pt x="2154973" y="1469884"/>
                  <a:pt x="2154785" y="1468749"/>
                </a:cubicBezTo>
                <a:cubicBezTo>
                  <a:pt x="2154761" y="1468655"/>
                  <a:pt x="2154738" y="1468560"/>
                  <a:pt x="2154725" y="1468466"/>
                </a:cubicBezTo>
                <a:cubicBezTo>
                  <a:pt x="2154431" y="1466763"/>
                  <a:pt x="2154008" y="1465026"/>
                  <a:pt x="2153537" y="1463264"/>
                </a:cubicBezTo>
                <a:cubicBezTo>
                  <a:pt x="2153172" y="1461905"/>
                  <a:pt x="2152819" y="1460545"/>
                  <a:pt x="2152454" y="1459174"/>
                </a:cubicBezTo>
                <a:cubicBezTo>
                  <a:pt x="2152171" y="1458145"/>
                  <a:pt x="2151924" y="1457117"/>
                  <a:pt x="2151677" y="1456088"/>
                </a:cubicBezTo>
                <a:cubicBezTo>
                  <a:pt x="2151441" y="1455083"/>
                  <a:pt x="2151194" y="1454090"/>
                  <a:pt x="2151018" y="1453086"/>
                </a:cubicBezTo>
                <a:close/>
                <a:moveTo>
                  <a:pt x="1689338" y="1026612"/>
                </a:moveTo>
                <a:cubicBezTo>
                  <a:pt x="1689126" y="1026764"/>
                  <a:pt x="1688926" y="1026901"/>
                  <a:pt x="1688714" y="1027053"/>
                </a:cubicBezTo>
                <a:cubicBezTo>
                  <a:pt x="1688773" y="1027238"/>
                  <a:pt x="1688832" y="1027420"/>
                  <a:pt x="1688867" y="1027608"/>
                </a:cubicBezTo>
                <a:cubicBezTo>
                  <a:pt x="1689055" y="1027390"/>
                  <a:pt x="1689232" y="1027176"/>
                  <a:pt x="1689420" y="1026959"/>
                </a:cubicBezTo>
                <a:cubicBezTo>
                  <a:pt x="1689397" y="1026843"/>
                  <a:pt x="1689350" y="1026728"/>
                  <a:pt x="1689338" y="1026612"/>
                </a:cubicBezTo>
                <a:close/>
                <a:moveTo>
                  <a:pt x="2237541" y="1530991"/>
                </a:moveTo>
                <a:cubicBezTo>
                  <a:pt x="2238294" y="1532090"/>
                  <a:pt x="2238894" y="1533272"/>
                  <a:pt x="2239577" y="1534419"/>
                </a:cubicBezTo>
                <a:cubicBezTo>
                  <a:pt x="2241826" y="1538190"/>
                  <a:pt x="2243826" y="1542080"/>
                  <a:pt x="2245298" y="1545933"/>
                </a:cubicBezTo>
                <a:cubicBezTo>
                  <a:pt x="2246039" y="1546288"/>
                  <a:pt x="2246793" y="1546666"/>
                  <a:pt x="2247535" y="1547033"/>
                </a:cubicBezTo>
                <a:cubicBezTo>
                  <a:pt x="2245734" y="1543250"/>
                  <a:pt x="2243933" y="1539053"/>
                  <a:pt x="2240389" y="1534419"/>
                </a:cubicBezTo>
                <a:cubicBezTo>
                  <a:pt x="2239542" y="1533296"/>
                  <a:pt x="2238612" y="1532161"/>
                  <a:pt x="2237541" y="1530991"/>
                </a:cubicBezTo>
                <a:close/>
                <a:moveTo>
                  <a:pt x="1656940" y="995059"/>
                </a:moveTo>
                <a:cubicBezTo>
                  <a:pt x="1657470" y="995178"/>
                  <a:pt x="1657553" y="995818"/>
                  <a:pt x="1657247" y="996187"/>
                </a:cubicBezTo>
                <a:cubicBezTo>
                  <a:pt x="1656105" y="997564"/>
                  <a:pt x="1654398" y="997841"/>
                  <a:pt x="1652738" y="998384"/>
                </a:cubicBezTo>
                <a:cubicBezTo>
                  <a:pt x="1651231" y="998878"/>
                  <a:pt x="1650478" y="999221"/>
                  <a:pt x="1649053" y="998581"/>
                </a:cubicBezTo>
                <a:cubicBezTo>
                  <a:pt x="1648535" y="998347"/>
                  <a:pt x="1648559" y="997680"/>
                  <a:pt x="1648865" y="997298"/>
                </a:cubicBezTo>
                <a:cubicBezTo>
                  <a:pt x="1649889" y="995973"/>
                  <a:pt x="1651325" y="995983"/>
                  <a:pt x="1652903" y="995565"/>
                </a:cubicBezTo>
                <a:cubicBezTo>
                  <a:pt x="1654339" y="995184"/>
                  <a:pt x="1655481" y="994731"/>
                  <a:pt x="1656940" y="995059"/>
                </a:cubicBezTo>
                <a:close/>
                <a:moveTo>
                  <a:pt x="1728113" y="1060305"/>
                </a:moveTo>
                <a:cubicBezTo>
                  <a:pt x="1728396" y="1060654"/>
                  <a:pt x="1728620" y="1061054"/>
                  <a:pt x="1728880" y="1061422"/>
                </a:cubicBezTo>
                <a:cubicBezTo>
                  <a:pt x="1730185" y="1063241"/>
                  <a:pt x="1731304" y="1065215"/>
                  <a:pt x="1732376" y="1067260"/>
                </a:cubicBezTo>
                <a:cubicBezTo>
                  <a:pt x="1733400" y="1069223"/>
                  <a:pt x="1734411" y="1071209"/>
                  <a:pt x="1735566" y="1073041"/>
                </a:cubicBezTo>
                <a:cubicBezTo>
                  <a:pt x="1737908" y="1076741"/>
                  <a:pt x="1741498" y="1079886"/>
                  <a:pt x="1743417" y="1083775"/>
                </a:cubicBezTo>
                <a:cubicBezTo>
                  <a:pt x="1743794" y="1084532"/>
                  <a:pt x="1743052" y="1085690"/>
                  <a:pt x="1742169" y="1085135"/>
                </a:cubicBezTo>
                <a:cubicBezTo>
                  <a:pt x="1738402" y="1082747"/>
                  <a:pt x="1735790" y="1078089"/>
                  <a:pt x="1733424" y="1074377"/>
                </a:cubicBezTo>
                <a:cubicBezTo>
                  <a:pt x="1732093" y="1072308"/>
                  <a:pt x="1730668" y="1069968"/>
                  <a:pt x="1729526" y="1067544"/>
                </a:cubicBezTo>
                <a:cubicBezTo>
                  <a:pt x="1728620" y="1065594"/>
                  <a:pt x="1727973" y="1063577"/>
                  <a:pt x="1727654" y="1061568"/>
                </a:cubicBezTo>
                <a:cubicBezTo>
                  <a:pt x="1727596" y="1061212"/>
                  <a:pt x="1727467" y="1060857"/>
                  <a:pt x="1727432" y="1060503"/>
                </a:cubicBezTo>
                <a:cubicBezTo>
                  <a:pt x="1727396" y="1060097"/>
                  <a:pt x="1727902" y="1060052"/>
                  <a:pt x="1728113" y="1060305"/>
                </a:cubicBezTo>
                <a:close/>
                <a:moveTo>
                  <a:pt x="2246699" y="1537918"/>
                </a:moveTo>
                <a:cubicBezTo>
                  <a:pt x="2248983" y="1541536"/>
                  <a:pt x="2250866" y="1545366"/>
                  <a:pt x="2252138" y="1549184"/>
                </a:cubicBezTo>
                <a:cubicBezTo>
                  <a:pt x="2252820" y="1549492"/>
                  <a:pt x="2253503" y="1549799"/>
                  <a:pt x="2254186" y="1550106"/>
                </a:cubicBezTo>
                <a:cubicBezTo>
                  <a:pt x="2251689" y="1546004"/>
                  <a:pt x="2249430" y="1541796"/>
                  <a:pt x="2246699" y="1537918"/>
                </a:cubicBezTo>
                <a:close/>
                <a:moveTo>
                  <a:pt x="1475785" y="825390"/>
                </a:moveTo>
                <a:cubicBezTo>
                  <a:pt x="1476068" y="826746"/>
                  <a:pt x="1476303" y="828187"/>
                  <a:pt x="1476515" y="829689"/>
                </a:cubicBezTo>
                <a:lnTo>
                  <a:pt x="1476515" y="829688"/>
                </a:lnTo>
                <a:cubicBezTo>
                  <a:pt x="1477586" y="837196"/>
                  <a:pt x="1478034" y="846218"/>
                  <a:pt x="1480435" y="853637"/>
                </a:cubicBezTo>
                <a:cubicBezTo>
                  <a:pt x="1481400" y="856606"/>
                  <a:pt x="1482672" y="859316"/>
                  <a:pt x="1484437" y="861571"/>
                </a:cubicBezTo>
                <a:cubicBezTo>
                  <a:pt x="1484614" y="861797"/>
                  <a:pt x="1484684" y="862026"/>
                  <a:pt x="1484708" y="862250"/>
                </a:cubicBezTo>
                <a:cubicBezTo>
                  <a:pt x="1484708" y="862476"/>
                  <a:pt x="1484661" y="862697"/>
                  <a:pt x="1484579" y="862910"/>
                </a:cubicBezTo>
                <a:cubicBezTo>
                  <a:pt x="1485155" y="863144"/>
                  <a:pt x="1485744" y="863418"/>
                  <a:pt x="1486285" y="863731"/>
                </a:cubicBezTo>
                <a:cubicBezTo>
                  <a:pt x="1486356" y="863517"/>
                  <a:pt x="1486474" y="863331"/>
                  <a:pt x="1486568" y="863128"/>
                </a:cubicBezTo>
                <a:cubicBezTo>
                  <a:pt x="1482260" y="855201"/>
                  <a:pt x="1481094" y="843627"/>
                  <a:pt x="1478445" y="834805"/>
                </a:cubicBezTo>
                <a:cubicBezTo>
                  <a:pt x="1477527" y="831761"/>
                  <a:pt x="1476633" y="828606"/>
                  <a:pt x="1475785" y="825390"/>
                </a:cubicBezTo>
                <a:close/>
                <a:moveTo>
                  <a:pt x="2110993" y="1411071"/>
                </a:moveTo>
                <a:cubicBezTo>
                  <a:pt x="2109615" y="1410989"/>
                  <a:pt x="2107850" y="1410788"/>
                  <a:pt x="2105190" y="1410386"/>
                </a:cubicBezTo>
                <a:cubicBezTo>
                  <a:pt x="2103271" y="1410090"/>
                  <a:pt x="2101446" y="1408872"/>
                  <a:pt x="2099857" y="1407253"/>
                </a:cubicBezTo>
                <a:cubicBezTo>
                  <a:pt x="2101694" y="1409700"/>
                  <a:pt x="2103329" y="1412253"/>
                  <a:pt x="2104837" y="1414618"/>
                </a:cubicBezTo>
                <a:cubicBezTo>
                  <a:pt x="2106744" y="1414630"/>
                  <a:pt x="2109027" y="1412963"/>
                  <a:pt x="2110993" y="1411071"/>
                </a:cubicBezTo>
                <a:close/>
                <a:moveTo>
                  <a:pt x="2119621" y="1418697"/>
                </a:moveTo>
                <a:cubicBezTo>
                  <a:pt x="2121399" y="1418554"/>
                  <a:pt x="2122435" y="1421309"/>
                  <a:pt x="2116231" y="1426345"/>
                </a:cubicBezTo>
                <a:cubicBezTo>
                  <a:pt x="2115148" y="1427221"/>
                  <a:pt x="2113394" y="1425931"/>
                  <a:pt x="2113794" y="1424632"/>
                </a:cubicBezTo>
                <a:cubicBezTo>
                  <a:pt x="2114607" y="1421971"/>
                  <a:pt x="2116678" y="1418933"/>
                  <a:pt x="2119621" y="1418697"/>
                </a:cubicBezTo>
                <a:close/>
                <a:moveTo>
                  <a:pt x="2022599" y="1329088"/>
                </a:moveTo>
                <a:cubicBezTo>
                  <a:pt x="2023611" y="1330128"/>
                  <a:pt x="2022293" y="1331819"/>
                  <a:pt x="2021033" y="1331322"/>
                </a:cubicBezTo>
                <a:cubicBezTo>
                  <a:pt x="2018208" y="1330235"/>
                  <a:pt x="2015723" y="1328851"/>
                  <a:pt x="2012687" y="1328426"/>
                </a:cubicBezTo>
                <a:cubicBezTo>
                  <a:pt x="2010356" y="1328107"/>
                  <a:pt x="2007753" y="1328721"/>
                  <a:pt x="2005659" y="1327657"/>
                </a:cubicBezTo>
                <a:cubicBezTo>
                  <a:pt x="2004870" y="1327255"/>
                  <a:pt x="2004704" y="1325955"/>
                  <a:pt x="2005400" y="1325376"/>
                </a:cubicBezTo>
                <a:cubicBezTo>
                  <a:pt x="2008978" y="1322397"/>
                  <a:pt x="2019160" y="1325600"/>
                  <a:pt x="2022599" y="1329088"/>
                </a:cubicBezTo>
                <a:close/>
                <a:moveTo>
                  <a:pt x="2057937" y="1361349"/>
                </a:moveTo>
                <a:cubicBezTo>
                  <a:pt x="2057879" y="1361325"/>
                  <a:pt x="2057819" y="1361290"/>
                  <a:pt x="2057761" y="1361266"/>
                </a:cubicBezTo>
                <a:cubicBezTo>
                  <a:pt x="2056677" y="1360782"/>
                  <a:pt x="2055407" y="1360096"/>
                  <a:pt x="2053959" y="1359363"/>
                </a:cubicBezTo>
                <a:cubicBezTo>
                  <a:pt x="2046319" y="1355509"/>
                  <a:pt x="2033699" y="1350473"/>
                  <a:pt x="2016642" y="1367934"/>
                </a:cubicBezTo>
                <a:cubicBezTo>
                  <a:pt x="2016076" y="1368525"/>
                  <a:pt x="2015606" y="1369175"/>
                  <a:pt x="2015076" y="1369790"/>
                </a:cubicBezTo>
                <a:cubicBezTo>
                  <a:pt x="2017725" y="1370168"/>
                  <a:pt x="2019585" y="1371681"/>
                  <a:pt x="2019185" y="1374755"/>
                </a:cubicBezTo>
                <a:cubicBezTo>
                  <a:pt x="2019173" y="1374861"/>
                  <a:pt x="2019126" y="1374968"/>
                  <a:pt x="2019102" y="1375074"/>
                </a:cubicBezTo>
                <a:cubicBezTo>
                  <a:pt x="2018961" y="1375653"/>
                  <a:pt x="2018726" y="1376197"/>
                  <a:pt x="2018431" y="1376694"/>
                </a:cubicBezTo>
                <a:cubicBezTo>
                  <a:pt x="2017725" y="1377888"/>
                  <a:pt x="2016700" y="1378952"/>
                  <a:pt x="2015571" y="1379945"/>
                </a:cubicBezTo>
                <a:cubicBezTo>
                  <a:pt x="2013699" y="1381564"/>
                  <a:pt x="2011462" y="1382853"/>
                  <a:pt x="2009261" y="1383408"/>
                </a:cubicBezTo>
                <a:cubicBezTo>
                  <a:pt x="2008908" y="1383964"/>
                  <a:pt x="2008578" y="1384531"/>
                  <a:pt x="2008225" y="1385087"/>
                </a:cubicBezTo>
                <a:cubicBezTo>
                  <a:pt x="2008284" y="1385087"/>
                  <a:pt x="2008331" y="1385052"/>
                  <a:pt x="2008402" y="1385052"/>
                </a:cubicBezTo>
                <a:cubicBezTo>
                  <a:pt x="2012403" y="1385052"/>
                  <a:pt x="2014275" y="1390324"/>
                  <a:pt x="2014311" y="1394166"/>
                </a:cubicBezTo>
                <a:cubicBezTo>
                  <a:pt x="2014323" y="1394946"/>
                  <a:pt x="2014288" y="1395691"/>
                  <a:pt x="2014135" y="1396294"/>
                </a:cubicBezTo>
                <a:cubicBezTo>
                  <a:pt x="2013923" y="1397204"/>
                  <a:pt x="2013617" y="1397949"/>
                  <a:pt x="2013252" y="1398564"/>
                </a:cubicBezTo>
                <a:cubicBezTo>
                  <a:pt x="2014311" y="1396779"/>
                  <a:pt x="2016077" y="1395727"/>
                  <a:pt x="2018090" y="1395195"/>
                </a:cubicBezTo>
                <a:cubicBezTo>
                  <a:pt x="2018102" y="1395195"/>
                  <a:pt x="2018114" y="1395195"/>
                  <a:pt x="2018114" y="1395183"/>
                </a:cubicBezTo>
                <a:cubicBezTo>
                  <a:pt x="2018137" y="1395171"/>
                  <a:pt x="2018172" y="1395159"/>
                  <a:pt x="2018196" y="1395147"/>
                </a:cubicBezTo>
                <a:cubicBezTo>
                  <a:pt x="2021268" y="1393516"/>
                  <a:pt x="2023988" y="1393339"/>
                  <a:pt x="2026118" y="1393989"/>
                </a:cubicBezTo>
                <a:cubicBezTo>
                  <a:pt x="2028614" y="1394757"/>
                  <a:pt x="2030250" y="1396672"/>
                  <a:pt x="2030615" y="1398753"/>
                </a:cubicBezTo>
                <a:cubicBezTo>
                  <a:pt x="2030945" y="1400550"/>
                  <a:pt x="2030309" y="1402453"/>
                  <a:pt x="2028390" y="1403813"/>
                </a:cubicBezTo>
                <a:cubicBezTo>
                  <a:pt x="2027730" y="1404286"/>
                  <a:pt x="2026884" y="1404664"/>
                  <a:pt x="2025907" y="1404971"/>
                </a:cubicBezTo>
                <a:cubicBezTo>
                  <a:pt x="2026130" y="1404983"/>
                  <a:pt x="2026318" y="1404971"/>
                  <a:pt x="2026554" y="1404995"/>
                </a:cubicBezTo>
                <a:cubicBezTo>
                  <a:pt x="2029061" y="1405255"/>
                  <a:pt x="2031439" y="1405231"/>
                  <a:pt x="2033758" y="1404936"/>
                </a:cubicBezTo>
                <a:cubicBezTo>
                  <a:pt x="2036642" y="1404581"/>
                  <a:pt x="2039444" y="1403765"/>
                  <a:pt x="2042198" y="1402276"/>
                </a:cubicBezTo>
                <a:cubicBezTo>
                  <a:pt x="2042728" y="1401980"/>
                  <a:pt x="2043317" y="1401708"/>
                  <a:pt x="2043929" y="1401484"/>
                </a:cubicBezTo>
                <a:cubicBezTo>
                  <a:pt x="2042399" y="1400786"/>
                  <a:pt x="2040963" y="1399971"/>
                  <a:pt x="2039633" y="1399060"/>
                </a:cubicBezTo>
                <a:cubicBezTo>
                  <a:pt x="2038620" y="1398375"/>
                  <a:pt x="2037667" y="1397642"/>
                  <a:pt x="2036795" y="1396838"/>
                </a:cubicBezTo>
                <a:cubicBezTo>
                  <a:pt x="2036666" y="1396708"/>
                  <a:pt x="2036513" y="1396613"/>
                  <a:pt x="2036383" y="1396483"/>
                </a:cubicBezTo>
                <a:cubicBezTo>
                  <a:pt x="2035724" y="1395833"/>
                  <a:pt x="2036513" y="1394639"/>
                  <a:pt x="2037372" y="1394946"/>
                </a:cubicBezTo>
                <a:cubicBezTo>
                  <a:pt x="2037643" y="1395053"/>
                  <a:pt x="2037914" y="1395171"/>
                  <a:pt x="2038196" y="1395277"/>
                </a:cubicBezTo>
                <a:cubicBezTo>
                  <a:pt x="2039373" y="1395727"/>
                  <a:pt x="2040551" y="1396199"/>
                  <a:pt x="2041716" y="1396708"/>
                </a:cubicBezTo>
                <a:cubicBezTo>
                  <a:pt x="2043694" y="1397547"/>
                  <a:pt x="2045671" y="1398398"/>
                  <a:pt x="2047696" y="1399120"/>
                </a:cubicBezTo>
                <a:cubicBezTo>
                  <a:pt x="2048473" y="1399403"/>
                  <a:pt x="2049262" y="1399699"/>
                  <a:pt x="2050074" y="1399935"/>
                </a:cubicBezTo>
                <a:cubicBezTo>
                  <a:pt x="2053947" y="1401046"/>
                  <a:pt x="2057749" y="1401318"/>
                  <a:pt x="2061716" y="1401779"/>
                </a:cubicBezTo>
                <a:cubicBezTo>
                  <a:pt x="2061881" y="1401803"/>
                  <a:pt x="2062011" y="1401862"/>
                  <a:pt x="2062152" y="1401921"/>
                </a:cubicBezTo>
                <a:cubicBezTo>
                  <a:pt x="2062175" y="1401886"/>
                  <a:pt x="2062211" y="1401838"/>
                  <a:pt x="2062234" y="1401791"/>
                </a:cubicBezTo>
                <a:cubicBezTo>
                  <a:pt x="2062941" y="1400585"/>
                  <a:pt x="2063317" y="1399403"/>
                  <a:pt x="2063470" y="1398257"/>
                </a:cubicBezTo>
                <a:cubicBezTo>
                  <a:pt x="2062234" y="1398375"/>
                  <a:pt x="2060963" y="1398280"/>
                  <a:pt x="2059774" y="1398174"/>
                </a:cubicBezTo>
                <a:cubicBezTo>
                  <a:pt x="2057537" y="1397973"/>
                  <a:pt x="2055265" y="1397606"/>
                  <a:pt x="2053217" y="1396661"/>
                </a:cubicBezTo>
                <a:cubicBezTo>
                  <a:pt x="2052864" y="1396495"/>
                  <a:pt x="2052499" y="1396353"/>
                  <a:pt x="2052158" y="1396140"/>
                </a:cubicBezTo>
                <a:cubicBezTo>
                  <a:pt x="2051181" y="1395561"/>
                  <a:pt x="2051863" y="1393906"/>
                  <a:pt x="2052945" y="1394083"/>
                </a:cubicBezTo>
                <a:cubicBezTo>
                  <a:pt x="2054618" y="1394343"/>
                  <a:pt x="2056231" y="1394875"/>
                  <a:pt x="2057914" y="1395100"/>
                </a:cubicBezTo>
                <a:cubicBezTo>
                  <a:pt x="2057926" y="1395100"/>
                  <a:pt x="2057926" y="1395100"/>
                  <a:pt x="2057938" y="1395100"/>
                </a:cubicBezTo>
                <a:cubicBezTo>
                  <a:pt x="2059621" y="1395313"/>
                  <a:pt x="2061469" y="1395053"/>
                  <a:pt x="2063270" y="1395029"/>
                </a:cubicBezTo>
                <a:cubicBezTo>
                  <a:pt x="2063129" y="1394509"/>
                  <a:pt x="2062835" y="1394024"/>
                  <a:pt x="2062611" y="1393528"/>
                </a:cubicBezTo>
                <a:cubicBezTo>
                  <a:pt x="2062011" y="1392180"/>
                  <a:pt x="2061198" y="1390903"/>
                  <a:pt x="2060092" y="1389780"/>
                </a:cubicBezTo>
                <a:cubicBezTo>
                  <a:pt x="2060032" y="1389721"/>
                  <a:pt x="2060009" y="1389650"/>
                  <a:pt x="2059951" y="1389591"/>
                </a:cubicBezTo>
                <a:cubicBezTo>
                  <a:pt x="2059433" y="1389674"/>
                  <a:pt x="2058879" y="1389615"/>
                  <a:pt x="2058350" y="1389603"/>
                </a:cubicBezTo>
                <a:cubicBezTo>
                  <a:pt x="2056866" y="1389591"/>
                  <a:pt x="2055360" y="1389414"/>
                  <a:pt x="2054076" y="1389189"/>
                </a:cubicBezTo>
                <a:cubicBezTo>
                  <a:pt x="2054018" y="1389189"/>
                  <a:pt x="2053959" y="1389177"/>
                  <a:pt x="2053900" y="1389166"/>
                </a:cubicBezTo>
                <a:cubicBezTo>
                  <a:pt x="2053088" y="1389024"/>
                  <a:pt x="2052252" y="1388870"/>
                  <a:pt x="2051416" y="1388716"/>
                </a:cubicBezTo>
                <a:cubicBezTo>
                  <a:pt x="2050204" y="1388504"/>
                  <a:pt x="2049038" y="1388208"/>
                  <a:pt x="2047861" y="1387901"/>
                </a:cubicBezTo>
                <a:cubicBezTo>
                  <a:pt x="2047013" y="1387664"/>
                  <a:pt x="2046130" y="1387487"/>
                  <a:pt x="2045318" y="1387168"/>
                </a:cubicBezTo>
                <a:cubicBezTo>
                  <a:pt x="2044224" y="1386730"/>
                  <a:pt x="2044435" y="1385087"/>
                  <a:pt x="2045671" y="1385087"/>
                </a:cubicBezTo>
                <a:cubicBezTo>
                  <a:pt x="2046766" y="1385099"/>
                  <a:pt x="2047848" y="1385264"/>
                  <a:pt x="2048944" y="1385418"/>
                </a:cubicBezTo>
                <a:cubicBezTo>
                  <a:pt x="2050133" y="1385584"/>
                  <a:pt x="2051322" y="1385726"/>
                  <a:pt x="2052499" y="1385926"/>
                </a:cubicBezTo>
                <a:cubicBezTo>
                  <a:pt x="2053123" y="1386033"/>
                  <a:pt x="2053758" y="1386163"/>
                  <a:pt x="2054383" y="1386246"/>
                </a:cubicBezTo>
                <a:cubicBezTo>
                  <a:pt x="2054830" y="1386305"/>
                  <a:pt x="2055301" y="1386305"/>
                  <a:pt x="2055772" y="1386317"/>
                </a:cubicBezTo>
                <a:cubicBezTo>
                  <a:pt x="2056007" y="1386328"/>
                  <a:pt x="2056231" y="1386352"/>
                  <a:pt x="2056466" y="1386352"/>
                </a:cubicBezTo>
                <a:cubicBezTo>
                  <a:pt x="2056312" y="1386198"/>
                  <a:pt x="2056195" y="1386033"/>
                  <a:pt x="2056054" y="1385879"/>
                </a:cubicBezTo>
                <a:cubicBezTo>
                  <a:pt x="2054983" y="1384662"/>
                  <a:pt x="2054171" y="1383385"/>
                  <a:pt x="2053735" y="1382049"/>
                </a:cubicBezTo>
                <a:cubicBezTo>
                  <a:pt x="2053535" y="1381470"/>
                  <a:pt x="2053394" y="1380879"/>
                  <a:pt x="2053335" y="1380264"/>
                </a:cubicBezTo>
                <a:cubicBezTo>
                  <a:pt x="2052711" y="1380536"/>
                  <a:pt x="2052040" y="1380689"/>
                  <a:pt x="2051380" y="1380879"/>
                </a:cubicBezTo>
                <a:cubicBezTo>
                  <a:pt x="2049756" y="1381351"/>
                  <a:pt x="2048120" y="1381682"/>
                  <a:pt x="2046754" y="1381612"/>
                </a:cubicBezTo>
                <a:cubicBezTo>
                  <a:pt x="2045847" y="1381564"/>
                  <a:pt x="2045577" y="1380276"/>
                  <a:pt x="2046272" y="1379779"/>
                </a:cubicBezTo>
                <a:cubicBezTo>
                  <a:pt x="2047848" y="1378656"/>
                  <a:pt x="2049721" y="1378077"/>
                  <a:pt x="2051509" y="1377379"/>
                </a:cubicBezTo>
                <a:cubicBezTo>
                  <a:pt x="2052358" y="1377048"/>
                  <a:pt x="2053123" y="1376741"/>
                  <a:pt x="2053900" y="1376505"/>
                </a:cubicBezTo>
                <a:cubicBezTo>
                  <a:pt x="2054123" y="1375961"/>
                  <a:pt x="2054394" y="1375417"/>
                  <a:pt x="2054724" y="1374850"/>
                </a:cubicBezTo>
                <a:cubicBezTo>
                  <a:pt x="2055195" y="1374046"/>
                  <a:pt x="2055560" y="1373183"/>
                  <a:pt x="2055901" y="1372308"/>
                </a:cubicBezTo>
                <a:cubicBezTo>
                  <a:pt x="2053641" y="1373230"/>
                  <a:pt x="2051027" y="1373679"/>
                  <a:pt x="2049003" y="1373395"/>
                </a:cubicBezTo>
                <a:cubicBezTo>
                  <a:pt x="2048767" y="1373360"/>
                  <a:pt x="2048591" y="1373230"/>
                  <a:pt x="2048438" y="1373053"/>
                </a:cubicBezTo>
                <a:cubicBezTo>
                  <a:pt x="2048061" y="1372627"/>
                  <a:pt x="2047990" y="1371894"/>
                  <a:pt x="2048567" y="1371575"/>
                </a:cubicBezTo>
                <a:cubicBezTo>
                  <a:pt x="2049097" y="1371279"/>
                  <a:pt x="2049662" y="1371102"/>
                  <a:pt x="2050215" y="1370889"/>
                </a:cubicBezTo>
                <a:cubicBezTo>
                  <a:pt x="2051487" y="1370405"/>
                  <a:pt x="2052781" y="1370003"/>
                  <a:pt x="2054053" y="1369518"/>
                </a:cubicBezTo>
                <a:cubicBezTo>
                  <a:pt x="2055136" y="1369104"/>
                  <a:pt x="2056125" y="1368702"/>
                  <a:pt x="2057184" y="1368418"/>
                </a:cubicBezTo>
                <a:cubicBezTo>
                  <a:pt x="2057537" y="1367094"/>
                  <a:pt x="2057879" y="1365782"/>
                  <a:pt x="2058232" y="1364494"/>
                </a:cubicBezTo>
                <a:cubicBezTo>
                  <a:pt x="2057843" y="1364707"/>
                  <a:pt x="2057455" y="1364896"/>
                  <a:pt x="2057114" y="1365049"/>
                </a:cubicBezTo>
                <a:cubicBezTo>
                  <a:pt x="2056019" y="1365546"/>
                  <a:pt x="2054818" y="1366101"/>
                  <a:pt x="2053594" y="1366551"/>
                </a:cubicBezTo>
                <a:cubicBezTo>
                  <a:pt x="2052064" y="1367118"/>
                  <a:pt x="2050474" y="1367496"/>
                  <a:pt x="2048968" y="1367224"/>
                </a:cubicBezTo>
                <a:cubicBezTo>
                  <a:pt x="2048108" y="1367071"/>
                  <a:pt x="2047814" y="1365794"/>
                  <a:pt x="2048450" y="1365238"/>
                </a:cubicBezTo>
                <a:cubicBezTo>
                  <a:pt x="2049815" y="1364056"/>
                  <a:pt x="2051487" y="1363843"/>
                  <a:pt x="2053158" y="1363276"/>
                </a:cubicBezTo>
                <a:cubicBezTo>
                  <a:pt x="2054312" y="1362886"/>
                  <a:pt x="2055465" y="1362519"/>
                  <a:pt x="2056549" y="1361976"/>
                </a:cubicBezTo>
                <a:cubicBezTo>
                  <a:pt x="2056572" y="1361964"/>
                  <a:pt x="2057031" y="1361751"/>
                  <a:pt x="2057502" y="1361550"/>
                </a:cubicBezTo>
                <a:cubicBezTo>
                  <a:pt x="2057643" y="1361479"/>
                  <a:pt x="2057796" y="1361408"/>
                  <a:pt x="2057937" y="1361349"/>
                </a:cubicBezTo>
                <a:close/>
                <a:moveTo>
                  <a:pt x="2249736" y="1536949"/>
                </a:moveTo>
                <a:cubicBezTo>
                  <a:pt x="2252762" y="1541181"/>
                  <a:pt x="2256752" y="1547222"/>
                  <a:pt x="2258576" y="1552116"/>
                </a:cubicBezTo>
                <a:cubicBezTo>
                  <a:pt x="2259742" y="1552648"/>
                  <a:pt x="2260896" y="1553180"/>
                  <a:pt x="2262050" y="1553712"/>
                </a:cubicBezTo>
                <a:cubicBezTo>
                  <a:pt x="2257247" y="1544869"/>
                  <a:pt x="2258012" y="1542399"/>
                  <a:pt x="2249736" y="1536949"/>
                </a:cubicBezTo>
                <a:close/>
                <a:moveTo>
                  <a:pt x="1746090" y="1070866"/>
                </a:moveTo>
                <a:cubicBezTo>
                  <a:pt x="1747126" y="1071965"/>
                  <a:pt x="1745431" y="1073833"/>
                  <a:pt x="1744300" y="1072828"/>
                </a:cubicBezTo>
                <a:cubicBezTo>
                  <a:pt x="1742923" y="1071599"/>
                  <a:pt x="1740793" y="1069991"/>
                  <a:pt x="1741040" y="1067981"/>
                </a:cubicBezTo>
                <a:cubicBezTo>
                  <a:pt x="1741051" y="1067816"/>
                  <a:pt x="1741228" y="1067721"/>
                  <a:pt x="1741381" y="1067698"/>
                </a:cubicBezTo>
                <a:cubicBezTo>
                  <a:pt x="1743288" y="1067449"/>
                  <a:pt x="1744901" y="1069601"/>
                  <a:pt x="1746090" y="1070866"/>
                </a:cubicBezTo>
                <a:close/>
                <a:moveTo>
                  <a:pt x="2139693" y="1433320"/>
                </a:moveTo>
                <a:cubicBezTo>
                  <a:pt x="2139928" y="1433556"/>
                  <a:pt x="2140104" y="1433828"/>
                  <a:pt x="2140104" y="1434147"/>
                </a:cubicBezTo>
                <a:cubicBezTo>
                  <a:pt x="2140104" y="1434419"/>
                  <a:pt x="2140010" y="1434691"/>
                  <a:pt x="2139763" y="1434940"/>
                </a:cubicBezTo>
                <a:cubicBezTo>
                  <a:pt x="2138515" y="1436193"/>
                  <a:pt x="2137091" y="1437304"/>
                  <a:pt x="2135878" y="1438592"/>
                </a:cubicBezTo>
                <a:cubicBezTo>
                  <a:pt x="2135714" y="1438770"/>
                  <a:pt x="2135513" y="1438923"/>
                  <a:pt x="2135360" y="1439113"/>
                </a:cubicBezTo>
                <a:cubicBezTo>
                  <a:pt x="2134560" y="1440046"/>
                  <a:pt x="2133983" y="1441099"/>
                  <a:pt x="2133430" y="1442151"/>
                </a:cubicBezTo>
                <a:cubicBezTo>
                  <a:pt x="2132853" y="1443238"/>
                  <a:pt x="2132264" y="1444291"/>
                  <a:pt x="2131546" y="1445260"/>
                </a:cubicBezTo>
                <a:cubicBezTo>
                  <a:pt x="2131405" y="1445437"/>
                  <a:pt x="2131299" y="1445638"/>
                  <a:pt x="2131158" y="1445804"/>
                </a:cubicBezTo>
                <a:cubicBezTo>
                  <a:pt x="2130534" y="1446537"/>
                  <a:pt x="2129651" y="1446312"/>
                  <a:pt x="2129110" y="1445733"/>
                </a:cubicBezTo>
                <a:cubicBezTo>
                  <a:pt x="2128862" y="1445473"/>
                  <a:pt x="2128662" y="1445165"/>
                  <a:pt x="2128639" y="1444787"/>
                </a:cubicBezTo>
                <a:cubicBezTo>
                  <a:pt x="2128592" y="1444279"/>
                  <a:pt x="2128651" y="1443747"/>
                  <a:pt x="2128733" y="1443215"/>
                </a:cubicBezTo>
                <a:cubicBezTo>
                  <a:pt x="2128921" y="1442080"/>
                  <a:pt x="2129392" y="1440933"/>
                  <a:pt x="2130040" y="1439810"/>
                </a:cubicBezTo>
                <a:cubicBezTo>
                  <a:pt x="2130899" y="1438332"/>
                  <a:pt x="2132053" y="1436937"/>
                  <a:pt x="2133383" y="1435779"/>
                </a:cubicBezTo>
                <a:cubicBezTo>
                  <a:pt x="2133512" y="1435661"/>
                  <a:pt x="2133665" y="1435566"/>
                  <a:pt x="2133795" y="1435460"/>
                </a:cubicBezTo>
                <a:cubicBezTo>
                  <a:pt x="2135325" y="1434207"/>
                  <a:pt x="2136973" y="1433273"/>
                  <a:pt x="2138480" y="1432930"/>
                </a:cubicBezTo>
                <a:cubicBezTo>
                  <a:pt x="2138951" y="1432823"/>
                  <a:pt x="2139375" y="1433024"/>
                  <a:pt x="2139693" y="1433320"/>
                </a:cubicBezTo>
                <a:close/>
                <a:moveTo>
                  <a:pt x="2263061" y="1546052"/>
                </a:moveTo>
                <a:cubicBezTo>
                  <a:pt x="2262485" y="1545650"/>
                  <a:pt x="2261932" y="1545236"/>
                  <a:pt x="2261367" y="1544834"/>
                </a:cubicBezTo>
                <a:cubicBezTo>
                  <a:pt x="2261273" y="1544822"/>
                  <a:pt x="2261190" y="1544810"/>
                  <a:pt x="2261096" y="1544799"/>
                </a:cubicBezTo>
                <a:cubicBezTo>
                  <a:pt x="2263109" y="1548215"/>
                  <a:pt x="2265228" y="1551821"/>
                  <a:pt x="2266134" y="1555639"/>
                </a:cubicBezTo>
                <a:cubicBezTo>
                  <a:pt x="2267005" y="1556065"/>
                  <a:pt x="2267853" y="1556502"/>
                  <a:pt x="2268712" y="1556939"/>
                </a:cubicBezTo>
                <a:cubicBezTo>
                  <a:pt x="2266263" y="1551525"/>
                  <a:pt x="2266735" y="1552353"/>
                  <a:pt x="2263061" y="1546052"/>
                </a:cubicBezTo>
                <a:close/>
                <a:moveTo>
                  <a:pt x="1688373" y="1015186"/>
                </a:moveTo>
                <a:cubicBezTo>
                  <a:pt x="1685124" y="1016211"/>
                  <a:pt x="1682016" y="1017676"/>
                  <a:pt x="1678873" y="1018868"/>
                </a:cubicBezTo>
                <a:cubicBezTo>
                  <a:pt x="1680062" y="1021374"/>
                  <a:pt x="1678767" y="1023023"/>
                  <a:pt x="1677319" y="1022164"/>
                </a:cubicBezTo>
                <a:cubicBezTo>
                  <a:pt x="1676354" y="1021587"/>
                  <a:pt x="1675789" y="1020854"/>
                  <a:pt x="1675235" y="1020038"/>
                </a:cubicBezTo>
                <a:cubicBezTo>
                  <a:pt x="1674941" y="1020112"/>
                  <a:pt x="1674647" y="1020171"/>
                  <a:pt x="1674352" y="1020234"/>
                </a:cubicBezTo>
                <a:cubicBezTo>
                  <a:pt x="1675812" y="1020744"/>
                  <a:pt x="1676295" y="1023311"/>
                  <a:pt x="1672175" y="1026614"/>
                </a:cubicBezTo>
                <a:cubicBezTo>
                  <a:pt x="1671139" y="1027452"/>
                  <a:pt x="1668054" y="1029225"/>
                  <a:pt x="1669126" y="1030500"/>
                </a:cubicBezTo>
                <a:cubicBezTo>
                  <a:pt x="1669255" y="1030648"/>
                  <a:pt x="1669279" y="1030800"/>
                  <a:pt x="1669349" y="1030951"/>
                </a:cubicBezTo>
                <a:cubicBezTo>
                  <a:pt x="1674858" y="1026374"/>
                  <a:pt x="1680627" y="1021848"/>
                  <a:pt x="1686582" y="1017708"/>
                </a:cubicBezTo>
                <a:cubicBezTo>
                  <a:pt x="1686371" y="1016399"/>
                  <a:pt x="1686831" y="1015802"/>
                  <a:pt x="1688173" y="1016601"/>
                </a:cubicBezTo>
                <a:cubicBezTo>
                  <a:pt x="1688408" y="1016441"/>
                  <a:pt x="1688643" y="1016268"/>
                  <a:pt x="1688879" y="1016109"/>
                </a:cubicBezTo>
                <a:cubicBezTo>
                  <a:pt x="1688726" y="1015786"/>
                  <a:pt x="1688549" y="1015481"/>
                  <a:pt x="1688373" y="1015186"/>
                </a:cubicBezTo>
                <a:close/>
                <a:moveTo>
                  <a:pt x="2232055" y="1516272"/>
                </a:moveTo>
                <a:cubicBezTo>
                  <a:pt x="2232337" y="1516390"/>
                  <a:pt x="2232443" y="1516638"/>
                  <a:pt x="2232491" y="1516900"/>
                </a:cubicBezTo>
                <a:cubicBezTo>
                  <a:pt x="2232561" y="1517407"/>
                  <a:pt x="2232290" y="1517998"/>
                  <a:pt x="2231772" y="1518105"/>
                </a:cubicBezTo>
                <a:cubicBezTo>
                  <a:pt x="2228417" y="1518790"/>
                  <a:pt x="2225027" y="1518129"/>
                  <a:pt x="2221660" y="1517798"/>
                </a:cubicBezTo>
                <a:cubicBezTo>
                  <a:pt x="2220789" y="1517714"/>
                  <a:pt x="2219895" y="1517631"/>
                  <a:pt x="2219024" y="1517562"/>
                </a:cubicBezTo>
                <a:cubicBezTo>
                  <a:pt x="2218988" y="1517561"/>
                  <a:pt x="2218953" y="1517561"/>
                  <a:pt x="2218918" y="1517550"/>
                </a:cubicBezTo>
                <a:cubicBezTo>
                  <a:pt x="2217411" y="1517419"/>
                  <a:pt x="2215939" y="1517207"/>
                  <a:pt x="2214456" y="1516959"/>
                </a:cubicBezTo>
                <a:cubicBezTo>
                  <a:pt x="2213550" y="1516816"/>
                  <a:pt x="2212631" y="1516733"/>
                  <a:pt x="2211760" y="1516497"/>
                </a:cubicBezTo>
                <a:cubicBezTo>
                  <a:pt x="2210571" y="1516167"/>
                  <a:pt x="2210524" y="1514429"/>
                  <a:pt x="2211466" y="1513860"/>
                </a:cubicBezTo>
                <a:cubicBezTo>
                  <a:pt x="2211619" y="1513754"/>
                  <a:pt x="2211737" y="1513625"/>
                  <a:pt x="2211949" y="1513600"/>
                </a:cubicBezTo>
                <a:cubicBezTo>
                  <a:pt x="2214680" y="1513424"/>
                  <a:pt x="2217493" y="1513813"/>
                  <a:pt x="2220248" y="1514168"/>
                </a:cubicBezTo>
                <a:cubicBezTo>
                  <a:pt x="2220872" y="1514251"/>
                  <a:pt x="2221496" y="1514333"/>
                  <a:pt x="2222120" y="1514404"/>
                </a:cubicBezTo>
                <a:cubicBezTo>
                  <a:pt x="2222602" y="1514452"/>
                  <a:pt x="2223085" y="1514500"/>
                  <a:pt x="2223556" y="1514547"/>
                </a:cubicBezTo>
                <a:cubicBezTo>
                  <a:pt x="2224227" y="1514618"/>
                  <a:pt x="2224898" y="1514688"/>
                  <a:pt x="2225556" y="1514771"/>
                </a:cubicBezTo>
                <a:cubicBezTo>
                  <a:pt x="2226499" y="1514866"/>
                  <a:pt x="2227429" y="1515008"/>
                  <a:pt x="2228347" y="1515184"/>
                </a:cubicBezTo>
                <a:cubicBezTo>
                  <a:pt x="2229100" y="1515326"/>
                  <a:pt x="2229830" y="1515527"/>
                  <a:pt x="2230560" y="1515753"/>
                </a:cubicBezTo>
                <a:cubicBezTo>
                  <a:pt x="2231053" y="1515917"/>
                  <a:pt x="2231572" y="1516048"/>
                  <a:pt x="2232055" y="1516272"/>
                </a:cubicBezTo>
                <a:close/>
                <a:moveTo>
                  <a:pt x="2150959" y="1441217"/>
                </a:moveTo>
                <a:cubicBezTo>
                  <a:pt x="2149640" y="1441701"/>
                  <a:pt x="2148393" y="1442021"/>
                  <a:pt x="2147333" y="1442021"/>
                </a:cubicBezTo>
                <a:cubicBezTo>
                  <a:pt x="2144920" y="1446028"/>
                  <a:pt x="2142742" y="1449409"/>
                  <a:pt x="2140387" y="1450556"/>
                </a:cubicBezTo>
                <a:cubicBezTo>
                  <a:pt x="2136691" y="1452353"/>
                  <a:pt x="2133219" y="1453239"/>
                  <a:pt x="2129958" y="1453523"/>
                </a:cubicBezTo>
                <a:cubicBezTo>
                  <a:pt x="2128145" y="1455355"/>
                  <a:pt x="2124802" y="1457672"/>
                  <a:pt x="2121035" y="1460001"/>
                </a:cubicBezTo>
                <a:lnTo>
                  <a:pt x="2121046" y="1460001"/>
                </a:lnTo>
                <a:cubicBezTo>
                  <a:pt x="2121235" y="1461846"/>
                  <a:pt x="2120905" y="1463702"/>
                  <a:pt x="2119952" y="1465487"/>
                </a:cubicBezTo>
                <a:cubicBezTo>
                  <a:pt x="2121882" y="1464470"/>
                  <a:pt x="2123672" y="1463430"/>
                  <a:pt x="2124636" y="1462638"/>
                </a:cubicBezTo>
                <a:cubicBezTo>
                  <a:pt x="2128745" y="1459221"/>
                  <a:pt x="2134042" y="1455970"/>
                  <a:pt x="2139458" y="1455994"/>
                </a:cubicBezTo>
                <a:cubicBezTo>
                  <a:pt x="2140623" y="1456006"/>
                  <a:pt x="2141129" y="1457247"/>
                  <a:pt x="2140670" y="1458193"/>
                </a:cubicBezTo>
                <a:cubicBezTo>
                  <a:pt x="2138457" y="1462862"/>
                  <a:pt x="2131911" y="1467319"/>
                  <a:pt x="2126731" y="1467863"/>
                </a:cubicBezTo>
                <a:cubicBezTo>
                  <a:pt x="2124119" y="1468135"/>
                  <a:pt x="2121564" y="1470227"/>
                  <a:pt x="2118986" y="1471859"/>
                </a:cubicBezTo>
                <a:cubicBezTo>
                  <a:pt x="2119315" y="1471953"/>
                  <a:pt x="2119634" y="1472048"/>
                  <a:pt x="2119952" y="1472142"/>
                </a:cubicBezTo>
                <a:cubicBezTo>
                  <a:pt x="2120234" y="1471894"/>
                  <a:pt x="2120563" y="1471705"/>
                  <a:pt x="2120988" y="1471598"/>
                </a:cubicBezTo>
                <a:cubicBezTo>
                  <a:pt x="2125461" y="1470546"/>
                  <a:pt x="2128403" y="1470251"/>
                  <a:pt x="2135031" y="1466101"/>
                </a:cubicBezTo>
                <a:cubicBezTo>
                  <a:pt x="2138575" y="1463879"/>
                  <a:pt x="2142024" y="1460935"/>
                  <a:pt x="2145744" y="1458713"/>
                </a:cubicBezTo>
                <a:cubicBezTo>
                  <a:pt x="2146132" y="1457034"/>
                  <a:pt x="2146556" y="1455367"/>
                  <a:pt x="2147003" y="1453712"/>
                </a:cubicBezTo>
                <a:cubicBezTo>
                  <a:pt x="2145861" y="1454445"/>
                  <a:pt x="2144731" y="1455119"/>
                  <a:pt x="2143331" y="1455403"/>
                </a:cubicBezTo>
                <a:cubicBezTo>
                  <a:pt x="2142047" y="1455675"/>
                  <a:pt x="2140881" y="1453984"/>
                  <a:pt x="2141518" y="1452861"/>
                </a:cubicBezTo>
                <a:cubicBezTo>
                  <a:pt x="2142813" y="1450603"/>
                  <a:pt x="2146144" y="1447695"/>
                  <a:pt x="2148922" y="1447045"/>
                </a:cubicBezTo>
                <a:cubicBezTo>
                  <a:pt x="2149534" y="1445082"/>
                  <a:pt x="2150252" y="1443155"/>
                  <a:pt x="2150959" y="1441217"/>
                </a:cubicBezTo>
                <a:close/>
                <a:moveTo>
                  <a:pt x="2272527" y="1552932"/>
                </a:moveTo>
                <a:cubicBezTo>
                  <a:pt x="2271173" y="1551951"/>
                  <a:pt x="2269854" y="1550934"/>
                  <a:pt x="2268500" y="1549965"/>
                </a:cubicBezTo>
                <a:cubicBezTo>
                  <a:pt x="2269948" y="1552719"/>
                  <a:pt x="2271667" y="1555769"/>
                  <a:pt x="2272409" y="1558784"/>
                </a:cubicBezTo>
                <a:cubicBezTo>
                  <a:pt x="2273468" y="1559351"/>
                  <a:pt x="2274528" y="1559942"/>
                  <a:pt x="2275586" y="1560533"/>
                </a:cubicBezTo>
                <a:cubicBezTo>
                  <a:pt x="2273574" y="1554953"/>
                  <a:pt x="2272527" y="1552932"/>
                  <a:pt x="2272527" y="1552932"/>
                </a:cubicBezTo>
                <a:close/>
                <a:moveTo>
                  <a:pt x="2279495" y="1558086"/>
                </a:moveTo>
                <a:cubicBezTo>
                  <a:pt x="2278589" y="1557424"/>
                  <a:pt x="2277706" y="1556750"/>
                  <a:pt x="2276800" y="1556088"/>
                </a:cubicBezTo>
                <a:cubicBezTo>
                  <a:pt x="2277812" y="1558192"/>
                  <a:pt x="2278636" y="1560379"/>
                  <a:pt x="2279142" y="1562590"/>
                </a:cubicBezTo>
                <a:cubicBezTo>
                  <a:pt x="2280543" y="1563441"/>
                  <a:pt x="2281920" y="1564363"/>
                  <a:pt x="2283310" y="1565274"/>
                </a:cubicBezTo>
                <a:cubicBezTo>
                  <a:pt x="2282274" y="1562638"/>
                  <a:pt x="2281261" y="1560474"/>
                  <a:pt x="2279495" y="1558086"/>
                </a:cubicBezTo>
                <a:close/>
                <a:moveTo>
                  <a:pt x="2288429" y="1564706"/>
                </a:moveTo>
                <a:cubicBezTo>
                  <a:pt x="2285687" y="1562614"/>
                  <a:pt x="2287594" y="1564080"/>
                  <a:pt x="2285146" y="1562259"/>
                </a:cubicBezTo>
                <a:cubicBezTo>
                  <a:pt x="2286041" y="1564269"/>
                  <a:pt x="2287029" y="1566326"/>
                  <a:pt x="2287700" y="1568395"/>
                </a:cubicBezTo>
                <a:cubicBezTo>
                  <a:pt x="2288489" y="1568986"/>
                  <a:pt x="2289278" y="1569565"/>
                  <a:pt x="2290066" y="1570168"/>
                </a:cubicBezTo>
                <a:cubicBezTo>
                  <a:pt x="2289360" y="1568383"/>
                  <a:pt x="2288819" y="1566491"/>
                  <a:pt x="2288429" y="1564706"/>
                </a:cubicBezTo>
                <a:close/>
                <a:moveTo>
                  <a:pt x="2070839" y="1363489"/>
                </a:moveTo>
                <a:cubicBezTo>
                  <a:pt x="2069898" y="1362378"/>
                  <a:pt x="2068897" y="1361219"/>
                  <a:pt x="2067567" y="1360604"/>
                </a:cubicBezTo>
                <a:cubicBezTo>
                  <a:pt x="2066248" y="1359990"/>
                  <a:pt x="2064483" y="1360061"/>
                  <a:pt x="2063529" y="1361172"/>
                </a:cubicBezTo>
                <a:cubicBezTo>
                  <a:pt x="2062799" y="1362023"/>
                  <a:pt x="2062694" y="1363217"/>
                  <a:pt x="2062493" y="1364328"/>
                </a:cubicBezTo>
                <a:cubicBezTo>
                  <a:pt x="2061964" y="1367189"/>
                  <a:pt x="2060551" y="1369802"/>
                  <a:pt x="2059667" y="1372580"/>
                </a:cubicBezTo>
                <a:cubicBezTo>
                  <a:pt x="2058844" y="1375169"/>
                  <a:pt x="2058666" y="1377947"/>
                  <a:pt x="2059255" y="1380500"/>
                </a:cubicBezTo>
                <a:cubicBezTo>
                  <a:pt x="2059621" y="1382096"/>
                  <a:pt x="2060327" y="1383586"/>
                  <a:pt x="2061316" y="1384898"/>
                </a:cubicBezTo>
                <a:cubicBezTo>
                  <a:pt x="2061705" y="1385406"/>
                  <a:pt x="2062151" y="1385891"/>
                  <a:pt x="2062635" y="1386340"/>
                </a:cubicBezTo>
                <a:cubicBezTo>
                  <a:pt x="2062905" y="1386577"/>
                  <a:pt x="2063152" y="1386837"/>
                  <a:pt x="2063447" y="1387061"/>
                </a:cubicBezTo>
                <a:cubicBezTo>
                  <a:pt x="2065095" y="1388267"/>
                  <a:pt x="2066755" y="1389603"/>
                  <a:pt x="2067848" y="1391282"/>
                </a:cubicBezTo>
                <a:lnTo>
                  <a:pt x="2067838" y="1391294"/>
                </a:lnTo>
                <a:cubicBezTo>
                  <a:pt x="2068496" y="1392298"/>
                  <a:pt x="2068991" y="1393421"/>
                  <a:pt x="2069003" y="1394805"/>
                </a:cubicBezTo>
                <a:cubicBezTo>
                  <a:pt x="2069038" y="1397843"/>
                  <a:pt x="2068002" y="1401117"/>
                  <a:pt x="2066247" y="1404333"/>
                </a:cubicBezTo>
                <a:cubicBezTo>
                  <a:pt x="2065918" y="1404948"/>
                  <a:pt x="2065542" y="1405550"/>
                  <a:pt x="2065166" y="1406153"/>
                </a:cubicBezTo>
                <a:cubicBezTo>
                  <a:pt x="2064058" y="1407903"/>
                  <a:pt x="2062788" y="1409617"/>
                  <a:pt x="2061363" y="1411249"/>
                </a:cubicBezTo>
                <a:cubicBezTo>
                  <a:pt x="2060657" y="1412064"/>
                  <a:pt x="2059915" y="1412856"/>
                  <a:pt x="2059150" y="1413613"/>
                </a:cubicBezTo>
                <a:cubicBezTo>
                  <a:pt x="2060751" y="1412750"/>
                  <a:pt x="2062364" y="1411781"/>
                  <a:pt x="2063977" y="1410752"/>
                </a:cubicBezTo>
                <a:cubicBezTo>
                  <a:pt x="2068226" y="1408045"/>
                  <a:pt x="2072346" y="1404794"/>
                  <a:pt x="2075560" y="1400905"/>
                </a:cubicBezTo>
                <a:cubicBezTo>
                  <a:pt x="2078444" y="1397393"/>
                  <a:pt x="2080610" y="1393410"/>
                  <a:pt x="2081410" y="1388835"/>
                </a:cubicBezTo>
                <a:cubicBezTo>
                  <a:pt x="2082529" y="1382451"/>
                  <a:pt x="2080610" y="1377084"/>
                  <a:pt x="2077513" y="1372178"/>
                </a:cubicBezTo>
                <a:cubicBezTo>
                  <a:pt x="2076514" y="1370594"/>
                  <a:pt x="2075382" y="1369069"/>
                  <a:pt x="2074194" y="1367579"/>
                </a:cubicBezTo>
                <a:cubicBezTo>
                  <a:pt x="2073477" y="1366669"/>
                  <a:pt x="2072758" y="1365770"/>
                  <a:pt x="2072004" y="1364872"/>
                </a:cubicBezTo>
                <a:cubicBezTo>
                  <a:pt x="2071617" y="1364411"/>
                  <a:pt x="2071240" y="1363950"/>
                  <a:pt x="2070839" y="1363489"/>
                </a:cubicBezTo>
                <a:close/>
                <a:moveTo>
                  <a:pt x="2296718" y="1571078"/>
                </a:moveTo>
                <a:cubicBezTo>
                  <a:pt x="2295164" y="1569872"/>
                  <a:pt x="2293609" y="1568678"/>
                  <a:pt x="2292044" y="1567484"/>
                </a:cubicBezTo>
                <a:cubicBezTo>
                  <a:pt x="2292456" y="1568596"/>
                  <a:pt x="2293928" y="1571716"/>
                  <a:pt x="2293680" y="1572851"/>
                </a:cubicBezTo>
                <a:cubicBezTo>
                  <a:pt x="2295434" y="1574152"/>
                  <a:pt x="2297224" y="1575369"/>
                  <a:pt x="2299048" y="1576528"/>
                </a:cubicBezTo>
                <a:cubicBezTo>
                  <a:pt x="2298118" y="1574790"/>
                  <a:pt x="2297436" y="1572887"/>
                  <a:pt x="2296718" y="1571078"/>
                </a:cubicBezTo>
                <a:close/>
                <a:moveTo>
                  <a:pt x="2133124" y="1419559"/>
                </a:moveTo>
                <a:cubicBezTo>
                  <a:pt x="2134101" y="1419641"/>
                  <a:pt x="2134502" y="1420883"/>
                  <a:pt x="2133937" y="1421604"/>
                </a:cubicBezTo>
                <a:cubicBezTo>
                  <a:pt x="2131676" y="1424477"/>
                  <a:pt x="2127662" y="1425824"/>
                  <a:pt x="2124896" y="1428248"/>
                </a:cubicBezTo>
                <a:cubicBezTo>
                  <a:pt x="2123001" y="1429915"/>
                  <a:pt x="2120234" y="1427136"/>
                  <a:pt x="2122141" y="1425422"/>
                </a:cubicBezTo>
                <a:cubicBezTo>
                  <a:pt x="2125061" y="1422822"/>
                  <a:pt x="2128969" y="1419192"/>
                  <a:pt x="2133124" y="1419559"/>
                </a:cubicBezTo>
                <a:close/>
                <a:moveTo>
                  <a:pt x="1704841" y="1023943"/>
                </a:moveTo>
                <a:cubicBezTo>
                  <a:pt x="1704818" y="1023948"/>
                  <a:pt x="1704794" y="1023942"/>
                  <a:pt x="1704771" y="1023947"/>
                </a:cubicBezTo>
                <a:cubicBezTo>
                  <a:pt x="1703464" y="1024235"/>
                  <a:pt x="1701957" y="1024093"/>
                  <a:pt x="1700509" y="1023724"/>
                </a:cubicBezTo>
                <a:cubicBezTo>
                  <a:pt x="1700250" y="1024079"/>
                  <a:pt x="1699968" y="1024428"/>
                  <a:pt x="1699697" y="1024777"/>
                </a:cubicBezTo>
                <a:cubicBezTo>
                  <a:pt x="1700545" y="1025303"/>
                  <a:pt x="1701322" y="1025980"/>
                  <a:pt x="1701828" y="1026720"/>
                </a:cubicBezTo>
                <a:cubicBezTo>
                  <a:pt x="1702063" y="1027057"/>
                  <a:pt x="1702228" y="1027406"/>
                  <a:pt x="1702310" y="1027760"/>
                </a:cubicBezTo>
                <a:cubicBezTo>
                  <a:pt x="1703205" y="1026531"/>
                  <a:pt x="1704053" y="1025258"/>
                  <a:pt x="1704841" y="1023943"/>
                </a:cubicBezTo>
                <a:close/>
                <a:moveTo>
                  <a:pt x="2304193" y="1576812"/>
                </a:moveTo>
                <a:cubicBezTo>
                  <a:pt x="2303169" y="1576020"/>
                  <a:pt x="2302144" y="1575239"/>
                  <a:pt x="2301120" y="1574447"/>
                </a:cubicBezTo>
                <a:cubicBezTo>
                  <a:pt x="2301579" y="1575452"/>
                  <a:pt x="2302580" y="1577462"/>
                  <a:pt x="2301874" y="1578230"/>
                </a:cubicBezTo>
                <a:lnTo>
                  <a:pt x="2301886" y="1578230"/>
                </a:lnTo>
                <a:cubicBezTo>
                  <a:pt x="2302992" y="1578892"/>
                  <a:pt x="2304122" y="1579495"/>
                  <a:pt x="2305252" y="1580134"/>
                </a:cubicBezTo>
                <a:cubicBezTo>
                  <a:pt x="2304805" y="1579046"/>
                  <a:pt x="2304462" y="1577911"/>
                  <a:pt x="2304193" y="1576812"/>
                </a:cubicBezTo>
                <a:close/>
                <a:moveTo>
                  <a:pt x="2250136" y="1525434"/>
                </a:moveTo>
                <a:cubicBezTo>
                  <a:pt x="2251408" y="1525954"/>
                  <a:pt x="2250902" y="1528153"/>
                  <a:pt x="2249489" y="1527834"/>
                </a:cubicBezTo>
                <a:cubicBezTo>
                  <a:pt x="2248277" y="1527562"/>
                  <a:pt x="2247311" y="1527243"/>
                  <a:pt x="2246299" y="1526510"/>
                </a:cubicBezTo>
                <a:cubicBezTo>
                  <a:pt x="2245746" y="1526108"/>
                  <a:pt x="2245757" y="1525540"/>
                  <a:pt x="2246005" y="1525056"/>
                </a:cubicBezTo>
                <a:cubicBezTo>
                  <a:pt x="2246323" y="1524405"/>
                  <a:pt x="2247076" y="1523909"/>
                  <a:pt x="2247841" y="1524287"/>
                </a:cubicBezTo>
                <a:cubicBezTo>
                  <a:pt x="2248229" y="1524476"/>
                  <a:pt x="2248606" y="1524665"/>
                  <a:pt x="2248995" y="1524866"/>
                </a:cubicBezTo>
                <a:cubicBezTo>
                  <a:pt x="2249371" y="1525056"/>
                  <a:pt x="2249736" y="1525268"/>
                  <a:pt x="2250136" y="1525434"/>
                </a:cubicBezTo>
                <a:close/>
                <a:moveTo>
                  <a:pt x="2315952" y="1585844"/>
                </a:moveTo>
                <a:cubicBezTo>
                  <a:pt x="2313410" y="1583893"/>
                  <a:pt x="2310856" y="1581930"/>
                  <a:pt x="2308313" y="1579968"/>
                </a:cubicBezTo>
                <a:cubicBezTo>
                  <a:pt x="2308666" y="1580760"/>
                  <a:pt x="2308984" y="1581552"/>
                  <a:pt x="2309231" y="1582368"/>
                </a:cubicBezTo>
                <a:cubicBezTo>
                  <a:pt x="2311456" y="1583562"/>
                  <a:pt x="2313693" y="1584709"/>
                  <a:pt x="2315952" y="1585844"/>
                </a:cubicBezTo>
                <a:close/>
                <a:moveTo>
                  <a:pt x="2220235" y="1497358"/>
                </a:moveTo>
                <a:cubicBezTo>
                  <a:pt x="2220517" y="1497582"/>
                  <a:pt x="2220693" y="1497866"/>
                  <a:pt x="2220682" y="1498209"/>
                </a:cubicBezTo>
                <a:cubicBezTo>
                  <a:pt x="2220670" y="1498528"/>
                  <a:pt x="2220553" y="1498823"/>
                  <a:pt x="2220341" y="1499083"/>
                </a:cubicBezTo>
                <a:cubicBezTo>
                  <a:pt x="2220187" y="1499261"/>
                  <a:pt x="2220011" y="1499426"/>
                  <a:pt x="2219775" y="1499509"/>
                </a:cubicBezTo>
                <a:cubicBezTo>
                  <a:pt x="2217986" y="1500171"/>
                  <a:pt x="2216008" y="1500230"/>
                  <a:pt x="2214137" y="1499864"/>
                </a:cubicBezTo>
                <a:cubicBezTo>
                  <a:pt x="2213889" y="1499816"/>
                  <a:pt x="2213630" y="1499852"/>
                  <a:pt x="2213395" y="1499781"/>
                </a:cubicBezTo>
                <a:cubicBezTo>
                  <a:pt x="2213313" y="1499757"/>
                  <a:pt x="2213266" y="1499686"/>
                  <a:pt x="2213196" y="1499639"/>
                </a:cubicBezTo>
                <a:lnTo>
                  <a:pt x="2213183" y="1499639"/>
                </a:lnTo>
                <a:cubicBezTo>
                  <a:pt x="2213160" y="1499627"/>
                  <a:pt x="2213136" y="1499604"/>
                  <a:pt x="2213112" y="1499592"/>
                </a:cubicBezTo>
                <a:cubicBezTo>
                  <a:pt x="2212324" y="1499060"/>
                  <a:pt x="2212171" y="1497629"/>
                  <a:pt x="2213183" y="1497263"/>
                </a:cubicBezTo>
                <a:cubicBezTo>
                  <a:pt x="2213701" y="1497062"/>
                  <a:pt x="2214231" y="1496932"/>
                  <a:pt x="2214772" y="1496826"/>
                </a:cubicBezTo>
                <a:cubicBezTo>
                  <a:pt x="2215219" y="1496743"/>
                  <a:pt x="2215680" y="1496707"/>
                  <a:pt x="2216138" y="1496684"/>
                </a:cubicBezTo>
                <a:cubicBezTo>
                  <a:pt x="2216314" y="1496672"/>
                  <a:pt x="2216491" y="1496660"/>
                  <a:pt x="2216667" y="1496660"/>
                </a:cubicBezTo>
                <a:cubicBezTo>
                  <a:pt x="2216868" y="1496660"/>
                  <a:pt x="2217068" y="1496684"/>
                  <a:pt x="2217268" y="1496696"/>
                </a:cubicBezTo>
                <a:cubicBezTo>
                  <a:pt x="2218140" y="1496743"/>
                  <a:pt x="2218999" y="1496849"/>
                  <a:pt x="2219846" y="1497086"/>
                </a:cubicBezTo>
                <a:cubicBezTo>
                  <a:pt x="2220023" y="1497145"/>
                  <a:pt x="2220105" y="1497263"/>
                  <a:pt x="2220235" y="1497358"/>
                </a:cubicBezTo>
                <a:close/>
                <a:moveTo>
                  <a:pt x="2033817" y="1324962"/>
                </a:moveTo>
                <a:cubicBezTo>
                  <a:pt x="2034617" y="1325743"/>
                  <a:pt x="2033628" y="1327350"/>
                  <a:pt x="2032581" y="1326854"/>
                </a:cubicBezTo>
                <a:cubicBezTo>
                  <a:pt x="2025247" y="1323390"/>
                  <a:pt x="2019702" y="1321806"/>
                  <a:pt x="2019702" y="1321806"/>
                </a:cubicBezTo>
                <a:cubicBezTo>
                  <a:pt x="2018607" y="1321203"/>
                  <a:pt x="2019055" y="1319418"/>
                  <a:pt x="2020220" y="1319229"/>
                </a:cubicBezTo>
                <a:cubicBezTo>
                  <a:pt x="2024776" y="1318460"/>
                  <a:pt x="2030650" y="1321830"/>
                  <a:pt x="2033817" y="1324962"/>
                </a:cubicBezTo>
                <a:close/>
                <a:moveTo>
                  <a:pt x="1742358" y="1055993"/>
                </a:moveTo>
                <a:cubicBezTo>
                  <a:pt x="1742464" y="1056097"/>
                  <a:pt x="1742546" y="1056177"/>
                  <a:pt x="1742652" y="1056273"/>
                </a:cubicBezTo>
                <a:cubicBezTo>
                  <a:pt x="1743500" y="1057135"/>
                  <a:pt x="1744324" y="1057760"/>
                  <a:pt x="1744653" y="1058804"/>
                </a:cubicBezTo>
                <a:cubicBezTo>
                  <a:pt x="1744724" y="1059036"/>
                  <a:pt x="1744806" y="1059256"/>
                  <a:pt x="1744818" y="1059544"/>
                </a:cubicBezTo>
                <a:cubicBezTo>
                  <a:pt x="1744830" y="1059770"/>
                  <a:pt x="1744748" y="1059940"/>
                  <a:pt x="1744630" y="1060084"/>
                </a:cubicBezTo>
                <a:cubicBezTo>
                  <a:pt x="1744477" y="1060278"/>
                  <a:pt x="1744265" y="1060408"/>
                  <a:pt x="1743971" y="1060398"/>
                </a:cubicBezTo>
                <a:cubicBezTo>
                  <a:pt x="1743618" y="1060385"/>
                  <a:pt x="1743276" y="1060287"/>
                  <a:pt x="1742947" y="1060148"/>
                </a:cubicBezTo>
                <a:cubicBezTo>
                  <a:pt x="1742346" y="1059898"/>
                  <a:pt x="1741793" y="1059465"/>
                  <a:pt x="1741287" y="1058926"/>
                </a:cubicBezTo>
                <a:cubicBezTo>
                  <a:pt x="1740616" y="1058195"/>
                  <a:pt x="1740062" y="1057293"/>
                  <a:pt x="1739674" y="1056394"/>
                </a:cubicBezTo>
                <a:cubicBezTo>
                  <a:pt x="1739439" y="1055829"/>
                  <a:pt x="1739250" y="1055268"/>
                  <a:pt x="1739168" y="1054769"/>
                </a:cubicBezTo>
                <a:cubicBezTo>
                  <a:pt x="1739074" y="1054298"/>
                  <a:pt x="1739674" y="1053931"/>
                  <a:pt x="1740062" y="1054144"/>
                </a:cubicBezTo>
                <a:cubicBezTo>
                  <a:pt x="1740993" y="1054636"/>
                  <a:pt x="1741663" y="1055219"/>
                  <a:pt x="1742358" y="1055993"/>
                </a:cubicBezTo>
                <a:close/>
                <a:moveTo>
                  <a:pt x="2083012" y="1369199"/>
                </a:moveTo>
                <a:cubicBezTo>
                  <a:pt x="2083059" y="1372402"/>
                  <a:pt x="2083011" y="1375311"/>
                  <a:pt x="2082906" y="1378018"/>
                </a:cubicBezTo>
                <a:cubicBezTo>
                  <a:pt x="2084495" y="1383408"/>
                  <a:pt x="2085072" y="1388492"/>
                  <a:pt x="2084259" y="1391506"/>
                </a:cubicBezTo>
                <a:cubicBezTo>
                  <a:pt x="2083577" y="1393989"/>
                  <a:pt x="2082576" y="1396306"/>
                  <a:pt x="2081352" y="1398505"/>
                </a:cubicBezTo>
                <a:cubicBezTo>
                  <a:pt x="2082375" y="1398150"/>
                  <a:pt x="2083294" y="1397890"/>
                  <a:pt x="2084024" y="1397760"/>
                </a:cubicBezTo>
                <a:cubicBezTo>
                  <a:pt x="2084883" y="1397606"/>
                  <a:pt x="2085530" y="1397606"/>
                  <a:pt x="2085966" y="1397784"/>
                </a:cubicBezTo>
                <a:cubicBezTo>
                  <a:pt x="2087026" y="1397441"/>
                  <a:pt x="2088015" y="1397264"/>
                  <a:pt x="2089003" y="1397157"/>
                </a:cubicBezTo>
                <a:cubicBezTo>
                  <a:pt x="2089227" y="1396436"/>
                  <a:pt x="2090875" y="1395455"/>
                  <a:pt x="2093489" y="1394332"/>
                </a:cubicBezTo>
                <a:cubicBezTo>
                  <a:pt x="2090816" y="1385465"/>
                  <a:pt x="2087767" y="1377391"/>
                  <a:pt x="2083012" y="1369199"/>
                </a:cubicBezTo>
                <a:close/>
                <a:moveTo>
                  <a:pt x="2161519" y="1440723"/>
                </a:moveTo>
                <a:cubicBezTo>
                  <a:pt x="2161868" y="1441923"/>
                  <a:pt x="2161988" y="1444101"/>
                  <a:pt x="2161906" y="1446312"/>
                </a:cubicBezTo>
                <a:cubicBezTo>
                  <a:pt x="2161800" y="1449232"/>
                  <a:pt x="2161353" y="1452175"/>
                  <a:pt x="2160611" y="1453062"/>
                </a:cubicBezTo>
                <a:cubicBezTo>
                  <a:pt x="2160423" y="1453157"/>
                  <a:pt x="2160223" y="1453216"/>
                  <a:pt x="2160035" y="1453310"/>
                </a:cubicBezTo>
                <a:cubicBezTo>
                  <a:pt x="2159693" y="1453216"/>
                  <a:pt x="2159329" y="1452766"/>
                  <a:pt x="2158916" y="1451797"/>
                </a:cubicBezTo>
                <a:cubicBezTo>
                  <a:pt x="2158528" y="1450899"/>
                  <a:pt x="2158339" y="1449906"/>
                  <a:pt x="2158245" y="1448889"/>
                </a:cubicBezTo>
                <a:cubicBezTo>
                  <a:pt x="2158010" y="1446182"/>
                  <a:pt x="2158668" y="1443250"/>
                  <a:pt x="2159764" y="1441004"/>
                </a:cubicBezTo>
                <a:cubicBezTo>
                  <a:pt x="2160594" y="1439302"/>
                  <a:pt x="2161170" y="1439523"/>
                  <a:pt x="2161519" y="1440723"/>
                </a:cubicBezTo>
                <a:close/>
                <a:moveTo>
                  <a:pt x="2143153" y="1423023"/>
                </a:moveTo>
                <a:cubicBezTo>
                  <a:pt x="2144660" y="1423058"/>
                  <a:pt x="2144824" y="1425056"/>
                  <a:pt x="2143694" y="1425742"/>
                </a:cubicBezTo>
                <a:cubicBezTo>
                  <a:pt x="2140422" y="1427716"/>
                  <a:pt x="2134395" y="1429868"/>
                  <a:pt x="2129038" y="1433722"/>
                </a:cubicBezTo>
                <a:cubicBezTo>
                  <a:pt x="2128014" y="1434455"/>
                  <a:pt x="2127026" y="1435270"/>
                  <a:pt x="2126072" y="1436145"/>
                </a:cubicBezTo>
                <a:cubicBezTo>
                  <a:pt x="2125684" y="1436500"/>
                  <a:pt x="2125319" y="1436902"/>
                  <a:pt x="2124954" y="1437280"/>
                </a:cubicBezTo>
                <a:cubicBezTo>
                  <a:pt x="2123741" y="1438521"/>
                  <a:pt x="2122670" y="1439940"/>
                  <a:pt x="2121728" y="1441489"/>
                </a:cubicBezTo>
                <a:cubicBezTo>
                  <a:pt x="2121351" y="1442091"/>
                  <a:pt x="2120928" y="1442647"/>
                  <a:pt x="2120610" y="1443309"/>
                </a:cubicBezTo>
                <a:cubicBezTo>
                  <a:pt x="2119798" y="1445425"/>
                  <a:pt x="2116808" y="1444338"/>
                  <a:pt x="2116631" y="1442470"/>
                </a:cubicBezTo>
                <a:cubicBezTo>
                  <a:pt x="2116596" y="1442115"/>
                  <a:pt x="2116631" y="1441737"/>
                  <a:pt x="2116843" y="1441347"/>
                </a:cubicBezTo>
                <a:cubicBezTo>
                  <a:pt x="2116984" y="1441051"/>
                  <a:pt x="2117208" y="1440755"/>
                  <a:pt x="2117373" y="1440460"/>
                </a:cubicBezTo>
                <a:cubicBezTo>
                  <a:pt x="2117749" y="1439822"/>
                  <a:pt x="2118126" y="1439171"/>
                  <a:pt x="2118573" y="1438509"/>
                </a:cubicBezTo>
                <a:cubicBezTo>
                  <a:pt x="2119244" y="1437528"/>
                  <a:pt x="2120009" y="1436547"/>
                  <a:pt x="2120822" y="1435578"/>
                </a:cubicBezTo>
                <a:cubicBezTo>
                  <a:pt x="2126472" y="1428898"/>
                  <a:pt x="2135325" y="1422869"/>
                  <a:pt x="2143153" y="1423023"/>
                </a:cubicBezTo>
                <a:close/>
                <a:moveTo>
                  <a:pt x="2235069" y="1507169"/>
                </a:moveTo>
                <a:cubicBezTo>
                  <a:pt x="2235940" y="1507465"/>
                  <a:pt x="2236022" y="1508411"/>
                  <a:pt x="2235669" y="1509120"/>
                </a:cubicBezTo>
                <a:cubicBezTo>
                  <a:pt x="2235457" y="1509545"/>
                  <a:pt x="2235128" y="1509900"/>
                  <a:pt x="2234610" y="1509924"/>
                </a:cubicBezTo>
                <a:cubicBezTo>
                  <a:pt x="2234504" y="1509936"/>
                  <a:pt x="2234398" y="1509924"/>
                  <a:pt x="2234303" y="1509924"/>
                </a:cubicBezTo>
                <a:cubicBezTo>
                  <a:pt x="2231725" y="1510018"/>
                  <a:pt x="2229112" y="1509747"/>
                  <a:pt x="2226487" y="1509344"/>
                </a:cubicBezTo>
                <a:cubicBezTo>
                  <a:pt x="2222649" y="1508754"/>
                  <a:pt x="2218800" y="1507890"/>
                  <a:pt x="2215104" y="1507299"/>
                </a:cubicBezTo>
                <a:cubicBezTo>
                  <a:pt x="2214892" y="1507264"/>
                  <a:pt x="2214727" y="1507193"/>
                  <a:pt x="2214574" y="1507098"/>
                </a:cubicBezTo>
                <a:cubicBezTo>
                  <a:pt x="2214138" y="1506862"/>
                  <a:pt x="2213915" y="1506448"/>
                  <a:pt x="2213879" y="1505999"/>
                </a:cubicBezTo>
                <a:cubicBezTo>
                  <a:pt x="2213844" y="1505550"/>
                  <a:pt x="2213985" y="1505101"/>
                  <a:pt x="2214291" y="1504746"/>
                </a:cubicBezTo>
                <a:cubicBezTo>
                  <a:pt x="2214597" y="1504379"/>
                  <a:pt x="2215057" y="1504131"/>
                  <a:pt x="2215657" y="1504214"/>
                </a:cubicBezTo>
                <a:cubicBezTo>
                  <a:pt x="2216846" y="1504356"/>
                  <a:pt x="2218082" y="1504474"/>
                  <a:pt x="2219306" y="1504592"/>
                </a:cubicBezTo>
                <a:cubicBezTo>
                  <a:pt x="2219330" y="1504592"/>
                  <a:pt x="2219365" y="1504592"/>
                  <a:pt x="2219389" y="1504592"/>
                </a:cubicBezTo>
                <a:cubicBezTo>
                  <a:pt x="2224662" y="1505089"/>
                  <a:pt x="2230136" y="1505467"/>
                  <a:pt x="2235069" y="1507169"/>
                </a:cubicBezTo>
                <a:close/>
                <a:moveTo>
                  <a:pt x="1825126" y="1128189"/>
                </a:moveTo>
                <a:cubicBezTo>
                  <a:pt x="1825891" y="1130246"/>
                  <a:pt x="1825350" y="1132859"/>
                  <a:pt x="1825350" y="1135022"/>
                </a:cubicBezTo>
                <a:cubicBezTo>
                  <a:pt x="1825350" y="1136831"/>
                  <a:pt x="1826292" y="1138852"/>
                  <a:pt x="1825256" y="1140425"/>
                </a:cubicBezTo>
                <a:cubicBezTo>
                  <a:pt x="1825103" y="1140661"/>
                  <a:pt x="1824738" y="1140697"/>
                  <a:pt x="1824502" y="1140590"/>
                </a:cubicBezTo>
                <a:cubicBezTo>
                  <a:pt x="1822631" y="1139692"/>
                  <a:pt x="1822878" y="1136949"/>
                  <a:pt x="1822843" y="1135129"/>
                </a:cubicBezTo>
                <a:cubicBezTo>
                  <a:pt x="1822807" y="1132918"/>
                  <a:pt x="1823019" y="1129915"/>
                  <a:pt x="1824373" y="1128118"/>
                </a:cubicBezTo>
                <a:cubicBezTo>
                  <a:pt x="1824561" y="1127870"/>
                  <a:pt x="1824997" y="1127858"/>
                  <a:pt x="1825126" y="1128189"/>
                </a:cubicBezTo>
                <a:close/>
                <a:moveTo>
                  <a:pt x="2098997" y="1379696"/>
                </a:moveTo>
                <a:cubicBezTo>
                  <a:pt x="2101811" y="1381660"/>
                  <a:pt x="2103505" y="1385087"/>
                  <a:pt x="2104647" y="1388267"/>
                </a:cubicBezTo>
                <a:cubicBezTo>
                  <a:pt x="2104872" y="1388870"/>
                  <a:pt x="2105083" y="1389449"/>
                  <a:pt x="2105306" y="1390053"/>
                </a:cubicBezTo>
                <a:cubicBezTo>
                  <a:pt x="2106401" y="1393067"/>
                  <a:pt x="2107496" y="1395975"/>
                  <a:pt x="2108791" y="1398954"/>
                </a:cubicBezTo>
                <a:lnTo>
                  <a:pt x="2108804" y="1398955"/>
                </a:lnTo>
                <a:cubicBezTo>
                  <a:pt x="2108885" y="1399156"/>
                  <a:pt x="2108944" y="1399344"/>
                  <a:pt x="2109038" y="1399533"/>
                </a:cubicBezTo>
                <a:cubicBezTo>
                  <a:pt x="2109379" y="1400302"/>
                  <a:pt x="2108485" y="1401095"/>
                  <a:pt x="2107767" y="1400916"/>
                </a:cubicBezTo>
                <a:cubicBezTo>
                  <a:pt x="2106461" y="1400598"/>
                  <a:pt x="2105613" y="1399935"/>
                  <a:pt x="2104990" y="1399096"/>
                </a:cubicBezTo>
                <a:cubicBezTo>
                  <a:pt x="2103576" y="1397216"/>
                  <a:pt x="2103424" y="1394355"/>
                  <a:pt x="2102540" y="1391944"/>
                </a:cubicBezTo>
                <a:cubicBezTo>
                  <a:pt x="2102422" y="1391648"/>
                  <a:pt x="2102282" y="1391376"/>
                  <a:pt x="2102153" y="1391093"/>
                </a:cubicBezTo>
                <a:cubicBezTo>
                  <a:pt x="2100704" y="1387617"/>
                  <a:pt x="2098420" y="1384626"/>
                  <a:pt x="2097054" y="1381151"/>
                </a:cubicBezTo>
                <a:cubicBezTo>
                  <a:pt x="2096584" y="1379921"/>
                  <a:pt x="2097996" y="1378999"/>
                  <a:pt x="2098997" y="1379696"/>
                </a:cubicBezTo>
                <a:close/>
                <a:moveTo>
                  <a:pt x="2154996" y="1431239"/>
                </a:moveTo>
                <a:cubicBezTo>
                  <a:pt x="2154749" y="1431298"/>
                  <a:pt x="2154502" y="1431346"/>
                  <a:pt x="2154267" y="1431405"/>
                </a:cubicBezTo>
                <a:cubicBezTo>
                  <a:pt x="2154114" y="1431594"/>
                  <a:pt x="2153972" y="1431783"/>
                  <a:pt x="2153819" y="1431984"/>
                </a:cubicBezTo>
                <a:cubicBezTo>
                  <a:pt x="2153113" y="1432906"/>
                  <a:pt x="2152430" y="1433864"/>
                  <a:pt x="2151783" y="1434845"/>
                </a:cubicBezTo>
                <a:cubicBezTo>
                  <a:pt x="2152395" y="1434679"/>
                  <a:pt x="2152995" y="1434526"/>
                  <a:pt x="2153607" y="1434360"/>
                </a:cubicBezTo>
                <a:cubicBezTo>
                  <a:pt x="2154008" y="1433426"/>
                  <a:pt x="2154431" y="1432492"/>
                  <a:pt x="2154855" y="1431558"/>
                </a:cubicBezTo>
                <a:cubicBezTo>
                  <a:pt x="2154902" y="1431452"/>
                  <a:pt x="2154949" y="1431346"/>
                  <a:pt x="2154996" y="1431239"/>
                </a:cubicBezTo>
                <a:close/>
                <a:moveTo>
                  <a:pt x="1710045" y="1020470"/>
                </a:moveTo>
                <a:cubicBezTo>
                  <a:pt x="1709691" y="1021293"/>
                  <a:pt x="1709315" y="1022110"/>
                  <a:pt x="1708926" y="1022916"/>
                </a:cubicBezTo>
                <a:cubicBezTo>
                  <a:pt x="1709067" y="1022858"/>
                  <a:pt x="1709197" y="1022780"/>
                  <a:pt x="1709350" y="1022733"/>
                </a:cubicBezTo>
                <a:cubicBezTo>
                  <a:pt x="1709480" y="1022257"/>
                  <a:pt x="1709739" y="1021881"/>
                  <a:pt x="1710009" y="1021502"/>
                </a:cubicBezTo>
                <a:cubicBezTo>
                  <a:pt x="1710021" y="1021159"/>
                  <a:pt x="1710021" y="1020813"/>
                  <a:pt x="1710045" y="1020470"/>
                </a:cubicBezTo>
                <a:close/>
                <a:moveTo>
                  <a:pt x="2111417" y="1390702"/>
                </a:moveTo>
                <a:cubicBezTo>
                  <a:pt x="2111958" y="1391400"/>
                  <a:pt x="2112476" y="1392097"/>
                  <a:pt x="2112994" y="1392795"/>
                </a:cubicBezTo>
                <a:cubicBezTo>
                  <a:pt x="2113053" y="1392866"/>
                  <a:pt x="2113100" y="1392937"/>
                  <a:pt x="2113159" y="1393008"/>
                </a:cubicBezTo>
                <a:cubicBezTo>
                  <a:pt x="2113865" y="1393953"/>
                  <a:pt x="2114607" y="1394875"/>
                  <a:pt x="2115454" y="1395727"/>
                </a:cubicBezTo>
                <a:cubicBezTo>
                  <a:pt x="2123306" y="1403588"/>
                  <a:pt x="2115631" y="1403884"/>
                  <a:pt x="2109404" y="1394154"/>
                </a:cubicBezTo>
                <a:cubicBezTo>
                  <a:pt x="2109345" y="1394072"/>
                  <a:pt x="2109298" y="1393965"/>
                  <a:pt x="2109239" y="1393871"/>
                </a:cubicBezTo>
                <a:cubicBezTo>
                  <a:pt x="2108944" y="1393398"/>
                  <a:pt x="2108639" y="1392925"/>
                  <a:pt x="2108356" y="1392417"/>
                </a:cubicBezTo>
                <a:cubicBezTo>
                  <a:pt x="2107355" y="1390608"/>
                  <a:pt x="2110228" y="1389166"/>
                  <a:pt x="2111417" y="1390702"/>
                </a:cubicBezTo>
                <a:close/>
                <a:moveTo>
                  <a:pt x="2079021" y="1358642"/>
                </a:moveTo>
                <a:cubicBezTo>
                  <a:pt x="2077809" y="1358311"/>
                  <a:pt x="2076266" y="1357271"/>
                  <a:pt x="2076078" y="1357188"/>
                </a:cubicBezTo>
                <a:cubicBezTo>
                  <a:pt x="2073006" y="1356372"/>
                  <a:pt x="2070192" y="1356171"/>
                  <a:pt x="2067591" y="1356479"/>
                </a:cubicBezTo>
                <a:cubicBezTo>
                  <a:pt x="2071734" y="1357791"/>
                  <a:pt x="2075442" y="1361999"/>
                  <a:pt x="2078350" y="1367154"/>
                </a:cubicBezTo>
                <a:cubicBezTo>
                  <a:pt x="2078609" y="1365357"/>
                  <a:pt x="2078868" y="1363430"/>
                  <a:pt x="2079162" y="1361302"/>
                </a:cubicBezTo>
                <a:cubicBezTo>
                  <a:pt x="2078962" y="1360451"/>
                  <a:pt x="2078938" y="1359564"/>
                  <a:pt x="2079021" y="1358642"/>
                </a:cubicBezTo>
                <a:close/>
                <a:moveTo>
                  <a:pt x="2306912" y="1568688"/>
                </a:moveTo>
                <a:cubicBezTo>
                  <a:pt x="2308148" y="1569103"/>
                  <a:pt x="2307854" y="1571054"/>
                  <a:pt x="2306512" y="1570970"/>
                </a:cubicBezTo>
                <a:cubicBezTo>
                  <a:pt x="2305417" y="1570900"/>
                  <a:pt x="2304793" y="1570675"/>
                  <a:pt x="2304027" y="1569894"/>
                </a:cubicBezTo>
                <a:cubicBezTo>
                  <a:pt x="2303192" y="1569031"/>
                  <a:pt x="2304322" y="1567388"/>
                  <a:pt x="2305417" y="1567957"/>
                </a:cubicBezTo>
                <a:cubicBezTo>
                  <a:pt x="2305899" y="1568216"/>
                  <a:pt x="2306406" y="1568452"/>
                  <a:pt x="2306912" y="1568688"/>
                </a:cubicBezTo>
                <a:close/>
                <a:moveTo>
                  <a:pt x="2272725" y="1536961"/>
                </a:moveTo>
                <a:cubicBezTo>
                  <a:pt x="2272914" y="1537351"/>
                  <a:pt x="2272867" y="1537883"/>
                  <a:pt x="2272431" y="1538108"/>
                </a:cubicBezTo>
                <a:cubicBezTo>
                  <a:pt x="2271595" y="1538521"/>
                  <a:pt x="2270253" y="1538805"/>
                  <a:pt x="2269559" y="1537883"/>
                </a:cubicBezTo>
                <a:cubicBezTo>
                  <a:pt x="2269135" y="1537316"/>
                  <a:pt x="2268464" y="1536606"/>
                  <a:pt x="2268970" y="1535850"/>
                </a:cubicBezTo>
                <a:cubicBezTo>
                  <a:pt x="2269971" y="1534360"/>
                  <a:pt x="2272196" y="1535814"/>
                  <a:pt x="2272725" y="1536961"/>
                </a:cubicBezTo>
                <a:close/>
                <a:moveTo>
                  <a:pt x="1676318" y="986460"/>
                </a:moveTo>
                <a:cubicBezTo>
                  <a:pt x="1677083" y="987266"/>
                  <a:pt x="1676612" y="988983"/>
                  <a:pt x="1675294" y="988627"/>
                </a:cubicBezTo>
                <a:cubicBezTo>
                  <a:pt x="1671762" y="987677"/>
                  <a:pt x="1668678" y="986281"/>
                  <a:pt x="1664982" y="985850"/>
                </a:cubicBezTo>
                <a:cubicBezTo>
                  <a:pt x="1662168" y="985520"/>
                  <a:pt x="1659143" y="985989"/>
                  <a:pt x="1656812" y="984158"/>
                </a:cubicBezTo>
                <a:cubicBezTo>
                  <a:pt x="1656741" y="984106"/>
                  <a:pt x="1656718" y="983986"/>
                  <a:pt x="1656800" y="983933"/>
                </a:cubicBezTo>
                <a:cubicBezTo>
                  <a:pt x="1660132" y="981793"/>
                  <a:pt x="1672433" y="982360"/>
                  <a:pt x="1676318" y="986460"/>
                </a:cubicBezTo>
                <a:close/>
                <a:moveTo>
                  <a:pt x="2175338" y="1446323"/>
                </a:moveTo>
                <a:cubicBezTo>
                  <a:pt x="2175408" y="1446654"/>
                  <a:pt x="2175396" y="1447080"/>
                  <a:pt x="2175432" y="1447458"/>
                </a:cubicBezTo>
                <a:cubicBezTo>
                  <a:pt x="2175573" y="1448794"/>
                  <a:pt x="2175549" y="1450295"/>
                  <a:pt x="2175338" y="1451962"/>
                </a:cubicBezTo>
                <a:cubicBezTo>
                  <a:pt x="2175314" y="1452187"/>
                  <a:pt x="2175302" y="1452399"/>
                  <a:pt x="2175267" y="1452636"/>
                </a:cubicBezTo>
                <a:cubicBezTo>
                  <a:pt x="2175031" y="1454279"/>
                  <a:pt x="2174619" y="1456005"/>
                  <a:pt x="2174148" y="1457731"/>
                </a:cubicBezTo>
                <a:cubicBezTo>
                  <a:pt x="2173489" y="1460095"/>
                  <a:pt x="2172677" y="1462412"/>
                  <a:pt x="2171771" y="1464540"/>
                </a:cubicBezTo>
                <a:cubicBezTo>
                  <a:pt x="2170911" y="1466526"/>
                  <a:pt x="2169993" y="1468323"/>
                  <a:pt x="2169075" y="1469683"/>
                </a:cubicBezTo>
                <a:cubicBezTo>
                  <a:pt x="2169028" y="1469754"/>
                  <a:pt x="2168981" y="1469801"/>
                  <a:pt x="2168922" y="1469872"/>
                </a:cubicBezTo>
                <a:cubicBezTo>
                  <a:pt x="2168510" y="1470463"/>
                  <a:pt x="2168110" y="1471042"/>
                  <a:pt x="2167709" y="1471444"/>
                </a:cubicBezTo>
                <a:cubicBezTo>
                  <a:pt x="2167321" y="1471834"/>
                  <a:pt x="2166850" y="1471882"/>
                  <a:pt x="2166391" y="1471787"/>
                </a:cubicBezTo>
                <a:cubicBezTo>
                  <a:pt x="2165638" y="1471645"/>
                  <a:pt x="2165014" y="1471007"/>
                  <a:pt x="2165202" y="1470132"/>
                </a:cubicBezTo>
                <a:cubicBezTo>
                  <a:pt x="2165202" y="1470096"/>
                  <a:pt x="2165178" y="1470073"/>
                  <a:pt x="2165190" y="1470037"/>
                </a:cubicBezTo>
                <a:cubicBezTo>
                  <a:pt x="2165979" y="1467153"/>
                  <a:pt x="2167462" y="1464528"/>
                  <a:pt x="2168686" y="1461774"/>
                </a:cubicBezTo>
                <a:cubicBezTo>
                  <a:pt x="2169157" y="1460722"/>
                  <a:pt x="2169593" y="1459646"/>
                  <a:pt x="2169934" y="1458535"/>
                </a:cubicBezTo>
                <a:cubicBezTo>
                  <a:pt x="2170158" y="1457778"/>
                  <a:pt x="2170335" y="1456998"/>
                  <a:pt x="2170511" y="1456218"/>
                </a:cubicBezTo>
                <a:cubicBezTo>
                  <a:pt x="2171017" y="1454007"/>
                  <a:pt x="2171417" y="1451737"/>
                  <a:pt x="2171971" y="1449539"/>
                </a:cubicBezTo>
                <a:cubicBezTo>
                  <a:pt x="2172265" y="1448380"/>
                  <a:pt x="2172595" y="1447221"/>
                  <a:pt x="2173042" y="1446122"/>
                </a:cubicBezTo>
                <a:cubicBezTo>
                  <a:pt x="2173442" y="1445141"/>
                  <a:pt x="2175126" y="1445283"/>
                  <a:pt x="2175338" y="1446323"/>
                </a:cubicBezTo>
                <a:close/>
                <a:moveTo>
                  <a:pt x="1739015" y="1042571"/>
                </a:moveTo>
                <a:cubicBezTo>
                  <a:pt x="1740204" y="1043755"/>
                  <a:pt x="1741546" y="1044790"/>
                  <a:pt x="1742135" y="1046388"/>
                </a:cubicBezTo>
                <a:lnTo>
                  <a:pt x="1742135" y="1046389"/>
                </a:lnTo>
                <a:cubicBezTo>
                  <a:pt x="1742441" y="1047194"/>
                  <a:pt x="1741699" y="1048151"/>
                  <a:pt x="1740816" y="1047785"/>
                </a:cubicBezTo>
                <a:cubicBezTo>
                  <a:pt x="1738744" y="1046919"/>
                  <a:pt x="1735766" y="1043850"/>
                  <a:pt x="1735743" y="1041445"/>
                </a:cubicBezTo>
                <a:cubicBezTo>
                  <a:pt x="1735731" y="1041159"/>
                  <a:pt x="1735919" y="1040897"/>
                  <a:pt x="1736237" y="1040937"/>
                </a:cubicBezTo>
                <a:cubicBezTo>
                  <a:pt x="1737485" y="1041097"/>
                  <a:pt x="1738132" y="1041685"/>
                  <a:pt x="1739015" y="1042571"/>
                </a:cubicBezTo>
                <a:close/>
                <a:moveTo>
                  <a:pt x="1700509" y="1006422"/>
                </a:moveTo>
                <a:cubicBezTo>
                  <a:pt x="1700250" y="1006357"/>
                  <a:pt x="1699991" y="1006352"/>
                  <a:pt x="1699744" y="1006263"/>
                </a:cubicBezTo>
                <a:cubicBezTo>
                  <a:pt x="1699697" y="1006254"/>
                  <a:pt x="1699650" y="1006227"/>
                  <a:pt x="1699603" y="1006218"/>
                </a:cubicBezTo>
                <a:cubicBezTo>
                  <a:pt x="1699167" y="1006133"/>
                  <a:pt x="1698779" y="1005946"/>
                  <a:pt x="1698367" y="1005811"/>
                </a:cubicBezTo>
                <a:cubicBezTo>
                  <a:pt x="1697919" y="1005662"/>
                  <a:pt x="1697437" y="1005578"/>
                  <a:pt x="1697025" y="1005365"/>
                </a:cubicBezTo>
                <a:cubicBezTo>
                  <a:pt x="1696872" y="1005913"/>
                  <a:pt x="1696636" y="1006401"/>
                  <a:pt x="1696166" y="1006732"/>
                </a:cubicBezTo>
                <a:cubicBezTo>
                  <a:pt x="1695930" y="1006901"/>
                  <a:pt x="1695636" y="1006920"/>
                  <a:pt x="1695342" y="1006959"/>
                </a:cubicBezTo>
                <a:cubicBezTo>
                  <a:pt x="1695530" y="1007283"/>
                  <a:pt x="1695636" y="1007628"/>
                  <a:pt x="1695695" y="1007985"/>
                </a:cubicBezTo>
                <a:cubicBezTo>
                  <a:pt x="1695742" y="1008344"/>
                  <a:pt x="1695742" y="1008716"/>
                  <a:pt x="1695707" y="1009092"/>
                </a:cubicBezTo>
                <a:lnTo>
                  <a:pt x="1695707" y="1009090"/>
                </a:lnTo>
                <a:cubicBezTo>
                  <a:pt x="1696436" y="1009022"/>
                  <a:pt x="1697143" y="1008935"/>
                  <a:pt x="1697814" y="1008791"/>
                </a:cubicBezTo>
                <a:cubicBezTo>
                  <a:pt x="1698226" y="1008577"/>
                  <a:pt x="1698602" y="1008273"/>
                  <a:pt x="1698979" y="1007986"/>
                </a:cubicBezTo>
                <a:cubicBezTo>
                  <a:pt x="1699532" y="1007564"/>
                  <a:pt x="1700039" y="1007039"/>
                  <a:pt x="1700509" y="1006422"/>
                </a:cubicBezTo>
                <a:close/>
                <a:moveTo>
                  <a:pt x="1540354" y="858325"/>
                </a:moveTo>
                <a:cubicBezTo>
                  <a:pt x="1537528" y="859128"/>
                  <a:pt x="1534585" y="859079"/>
                  <a:pt x="1532031" y="857880"/>
                </a:cubicBezTo>
                <a:cubicBezTo>
                  <a:pt x="1531172" y="857480"/>
                  <a:pt x="1530359" y="856952"/>
                  <a:pt x="1529618" y="856286"/>
                </a:cubicBezTo>
                <a:cubicBezTo>
                  <a:pt x="1521919" y="863907"/>
                  <a:pt x="1526392" y="876381"/>
                  <a:pt x="1520659" y="885076"/>
                </a:cubicBezTo>
                <a:cubicBezTo>
                  <a:pt x="1520012" y="886070"/>
                  <a:pt x="1518811" y="885955"/>
                  <a:pt x="1518105" y="885271"/>
                </a:cubicBezTo>
                <a:cubicBezTo>
                  <a:pt x="1517869" y="885043"/>
                  <a:pt x="1517693" y="884752"/>
                  <a:pt x="1517610" y="884417"/>
                </a:cubicBezTo>
                <a:cubicBezTo>
                  <a:pt x="1517422" y="884200"/>
                  <a:pt x="1517187" y="884025"/>
                  <a:pt x="1517116" y="883713"/>
                </a:cubicBezTo>
                <a:cubicBezTo>
                  <a:pt x="1516869" y="882557"/>
                  <a:pt x="1516645" y="881464"/>
                  <a:pt x="1516445" y="880432"/>
                </a:cubicBezTo>
                <a:cubicBezTo>
                  <a:pt x="1513455" y="864955"/>
                  <a:pt x="1515491" y="863065"/>
                  <a:pt x="1501000" y="860190"/>
                </a:cubicBezTo>
                <a:cubicBezTo>
                  <a:pt x="1500341" y="860059"/>
                  <a:pt x="1499894" y="860006"/>
                  <a:pt x="1499600" y="860039"/>
                </a:cubicBezTo>
                <a:cubicBezTo>
                  <a:pt x="1499293" y="860071"/>
                  <a:pt x="1499152" y="860189"/>
                  <a:pt x="1499105" y="860400"/>
                </a:cubicBezTo>
                <a:cubicBezTo>
                  <a:pt x="1499082" y="860506"/>
                  <a:pt x="1499082" y="860634"/>
                  <a:pt x="1499093" y="860788"/>
                </a:cubicBezTo>
                <a:cubicBezTo>
                  <a:pt x="1499117" y="861017"/>
                  <a:pt x="1499176" y="861302"/>
                  <a:pt x="1499246" y="861644"/>
                </a:cubicBezTo>
                <a:cubicBezTo>
                  <a:pt x="1499317" y="861987"/>
                  <a:pt x="1499411" y="862386"/>
                  <a:pt x="1499482" y="862847"/>
                </a:cubicBezTo>
                <a:cubicBezTo>
                  <a:pt x="1499705" y="864229"/>
                  <a:pt x="1500388" y="865321"/>
                  <a:pt x="1501177" y="866427"/>
                </a:cubicBezTo>
                <a:cubicBezTo>
                  <a:pt x="1502331" y="868061"/>
                  <a:pt x="1502024" y="869447"/>
                  <a:pt x="1501059" y="870123"/>
                </a:cubicBezTo>
                <a:cubicBezTo>
                  <a:pt x="1499941" y="870909"/>
                  <a:pt x="1497940" y="870623"/>
                  <a:pt x="1496292" y="868734"/>
                </a:cubicBezTo>
                <a:cubicBezTo>
                  <a:pt x="1495585" y="867925"/>
                  <a:pt x="1494926" y="866906"/>
                  <a:pt x="1494455" y="865410"/>
                </a:cubicBezTo>
                <a:cubicBezTo>
                  <a:pt x="1494408" y="865358"/>
                  <a:pt x="1494361" y="865309"/>
                  <a:pt x="1494314" y="865256"/>
                </a:cubicBezTo>
                <a:cubicBezTo>
                  <a:pt x="1494161" y="865074"/>
                  <a:pt x="1494008" y="864886"/>
                  <a:pt x="1493855" y="864727"/>
                </a:cubicBezTo>
                <a:cubicBezTo>
                  <a:pt x="1493584" y="864437"/>
                  <a:pt x="1493207" y="864263"/>
                  <a:pt x="1492819" y="864194"/>
                </a:cubicBezTo>
                <a:cubicBezTo>
                  <a:pt x="1492419" y="864125"/>
                  <a:pt x="1492007" y="864162"/>
                  <a:pt x="1491630" y="864294"/>
                </a:cubicBezTo>
                <a:cubicBezTo>
                  <a:pt x="1491489" y="864390"/>
                  <a:pt x="1491359" y="864473"/>
                  <a:pt x="1491206" y="864536"/>
                </a:cubicBezTo>
                <a:cubicBezTo>
                  <a:pt x="1491018" y="864668"/>
                  <a:pt x="1490853" y="864824"/>
                  <a:pt x="1490735" y="865019"/>
                </a:cubicBezTo>
                <a:cubicBezTo>
                  <a:pt x="1490618" y="865214"/>
                  <a:pt x="1490535" y="865446"/>
                  <a:pt x="1490535" y="865732"/>
                </a:cubicBezTo>
                <a:cubicBezTo>
                  <a:pt x="1490523" y="866398"/>
                  <a:pt x="1491041" y="866969"/>
                  <a:pt x="1491359" y="867503"/>
                </a:cubicBezTo>
                <a:cubicBezTo>
                  <a:pt x="1491865" y="868341"/>
                  <a:pt x="1491665" y="868944"/>
                  <a:pt x="1491689" y="869853"/>
                </a:cubicBezTo>
                <a:cubicBezTo>
                  <a:pt x="1491689" y="870361"/>
                  <a:pt x="1491312" y="870879"/>
                  <a:pt x="1490806" y="870986"/>
                </a:cubicBezTo>
                <a:cubicBezTo>
                  <a:pt x="1489452" y="871269"/>
                  <a:pt x="1488381" y="870935"/>
                  <a:pt x="1487569" y="870254"/>
                </a:cubicBezTo>
                <a:cubicBezTo>
                  <a:pt x="1485791" y="870168"/>
                  <a:pt x="1484320" y="868816"/>
                  <a:pt x="1482754" y="867826"/>
                </a:cubicBezTo>
                <a:cubicBezTo>
                  <a:pt x="1481977" y="867326"/>
                  <a:pt x="1481624" y="867466"/>
                  <a:pt x="1481541" y="867982"/>
                </a:cubicBezTo>
                <a:cubicBezTo>
                  <a:pt x="1481365" y="869269"/>
                  <a:pt x="1482931" y="872891"/>
                  <a:pt x="1483908" y="874663"/>
                </a:cubicBezTo>
                <a:cubicBezTo>
                  <a:pt x="1484108" y="875018"/>
                  <a:pt x="1484273" y="875298"/>
                  <a:pt x="1484402" y="875471"/>
                </a:cubicBezTo>
                <a:cubicBezTo>
                  <a:pt x="1485897" y="877466"/>
                  <a:pt x="1487804" y="879195"/>
                  <a:pt x="1489476" y="881049"/>
                </a:cubicBezTo>
                <a:cubicBezTo>
                  <a:pt x="1490865" y="882600"/>
                  <a:pt x="1491760" y="884607"/>
                  <a:pt x="1492736" y="886390"/>
                </a:cubicBezTo>
                <a:lnTo>
                  <a:pt x="1492736" y="886389"/>
                </a:lnTo>
                <a:cubicBezTo>
                  <a:pt x="1493054" y="886984"/>
                  <a:pt x="1493396" y="887555"/>
                  <a:pt x="1493749" y="888075"/>
                </a:cubicBezTo>
                <a:cubicBezTo>
                  <a:pt x="1495044" y="889951"/>
                  <a:pt x="1496786" y="891086"/>
                  <a:pt x="1499776" y="890504"/>
                </a:cubicBezTo>
                <a:cubicBezTo>
                  <a:pt x="1500106" y="890441"/>
                  <a:pt x="1500376" y="890454"/>
                  <a:pt x="1500741" y="890345"/>
                </a:cubicBezTo>
                <a:cubicBezTo>
                  <a:pt x="1501977" y="889971"/>
                  <a:pt x="1503060" y="889371"/>
                  <a:pt x="1504085" y="888705"/>
                </a:cubicBezTo>
                <a:cubicBezTo>
                  <a:pt x="1505109" y="888040"/>
                  <a:pt x="1506062" y="887309"/>
                  <a:pt x="1507039" y="886678"/>
                </a:cubicBezTo>
                <a:cubicBezTo>
                  <a:pt x="1508028" y="886046"/>
                  <a:pt x="1509029" y="885513"/>
                  <a:pt x="1510147" y="885241"/>
                </a:cubicBezTo>
                <a:cubicBezTo>
                  <a:pt x="1510700" y="885105"/>
                  <a:pt x="1511289" y="885034"/>
                  <a:pt x="1511913" y="885050"/>
                </a:cubicBezTo>
                <a:cubicBezTo>
                  <a:pt x="1512537" y="885065"/>
                  <a:pt x="1513208" y="885166"/>
                  <a:pt x="1513926" y="885373"/>
                </a:cubicBezTo>
                <a:cubicBezTo>
                  <a:pt x="1514161" y="885441"/>
                  <a:pt x="1514350" y="885581"/>
                  <a:pt x="1514503" y="885758"/>
                </a:cubicBezTo>
                <a:cubicBezTo>
                  <a:pt x="1514644" y="885936"/>
                  <a:pt x="1514738" y="886153"/>
                  <a:pt x="1514773" y="886376"/>
                </a:cubicBezTo>
                <a:cubicBezTo>
                  <a:pt x="1514809" y="886600"/>
                  <a:pt x="1514773" y="886829"/>
                  <a:pt x="1514691" y="887032"/>
                </a:cubicBezTo>
                <a:cubicBezTo>
                  <a:pt x="1514596" y="887236"/>
                  <a:pt x="1514432" y="887414"/>
                  <a:pt x="1514197" y="887532"/>
                </a:cubicBezTo>
                <a:cubicBezTo>
                  <a:pt x="1513396" y="887928"/>
                  <a:pt x="1512584" y="888434"/>
                  <a:pt x="1511736" y="889003"/>
                </a:cubicBezTo>
                <a:cubicBezTo>
                  <a:pt x="1509193" y="890709"/>
                  <a:pt x="1506451" y="892982"/>
                  <a:pt x="1503567" y="894577"/>
                </a:cubicBezTo>
                <a:cubicBezTo>
                  <a:pt x="1504085" y="898432"/>
                  <a:pt x="1504402" y="902349"/>
                  <a:pt x="1504544" y="906306"/>
                </a:cubicBezTo>
                <a:cubicBezTo>
                  <a:pt x="1504614" y="908162"/>
                  <a:pt x="1504638" y="910027"/>
                  <a:pt x="1504626" y="911898"/>
                </a:cubicBezTo>
                <a:cubicBezTo>
                  <a:pt x="1504355" y="969916"/>
                  <a:pt x="1468698" y="1034696"/>
                  <a:pt x="1458951" y="1044890"/>
                </a:cubicBezTo>
                <a:cubicBezTo>
                  <a:pt x="1459328" y="1045345"/>
                  <a:pt x="1459752" y="1045809"/>
                  <a:pt x="1460152" y="1046267"/>
                </a:cubicBezTo>
                <a:cubicBezTo>
                  <a:pt x="1460552" y="1046323"/>
                  <a:pt x="1460917" y="1046439"/>
                  <a:pt x="1461329" y="1046468"/>
                </a:cubicBezTo>
                <a:cubicBezTo>
                  <a:pt x="1462436" y="1046549"/>
                  <a:pt x="1462930" y="1047862"/>
                  <a:pt x="1462471" y="1048717"/>
                </a:cubicBezTo>
                <a:cubicBezTo>
                  <a:pt x="1462965" y="1049193"/>
                  <a:pt x="1463401" y="1049665"/>
                  <a:pt x="1463943" y="1050148"/>
                </a:cubicBezTo>
                <a:cubicBezTo>
                  <a:pt x="1465261" y="1047208"/>
                  <a:pt x="1466768" y="1044397"/>
                  <a:pt x="1468392" y="1041671"/>
                </a:cubicBezTo>
                <a:cubicBezTo>
                  <a:pt x="1468027" y="1041776"/>
                  <a:pt x="1467708" y="1041821"/>
                  <a:pt x="1467451" y="1041810"/>
                </a:cubicBezTo>
                <a:cubicBezTo>
                  <a:pt x="1461400" y="1041565"/>
                  <a:pt x="1480282" y="1012619"/>
                  <a:pt x="1492018" y="985050"/>
                </a:cubicBezTo>
                <a:cubicBezTo>
                  <a:pt x="1492772" y="983304"/>
                  <a:pt x="1493490" y="981562"/>
                  <a:pt x="1494173" y="979835"/>
                </a:cubicBezTo>
                <a:cubicBezTo>
                  <a:pt x="1495114" y="977419"/>
                  <a:pt x="1495997" y="975027"/>
                  <a:pt x="1496774" y="972683"/>
                </a:cubicBezTo>
                <a:cubicBezTo>
                  <a:pt x="1498740" y="966823"/>
                  <a:pt x="1500106" y="961254"/>
                  <a:pt x="1500529" y="956304"/>
                </a:cubicBezTo>
                <a:cubicBezTo>
                  <a:pt x="1500577" y="955776"/>
                  <a:pt x="1501000" y="955458"/>
                  <a:pt x="1501436" y="955409"/>
                </a:cubicBezTo>
                <a:cubicBezTo>
                  <a:pt x="1501471" y="955404"/>
                  <a:pt x="1501506" y="955434"/>
                  <a:pt x="1501542" y="955434"/>
                </a:cubicBezTo>
                <a:cubicBezTo>
                  <a:pt x="1501942" y="955435"/>
                  <a:pt x="1502319" y="955634"/>
                  <a:pt x="1502413" y="956137"/>
                </a:cubicBezTo>
                <a:cubicBezTo>
                  <a:pt x="1502648" y="957413"/>
                  <a:pt x="1502801" y="958699"/>
                  <a:pt x="1502860" y="959997"/>
                </a:cubicBezTo>
                <a:cubicBezTo>
                  <a:pt x="1503496" y="972490"/>
                  <a:pt x="1496574" y="986108"/>
                  <a:pt x="1488416" y="1002272"/>
                </a:cubicBezTo>
                <a:cubicBezTo>
                  <a:pt x="1487251" y="1004580"/>
                  <a:pt x="1486062" y="1006941"/>
                  <a:pt x="1484861" y="1009359"/>
                </a:cubicBezTo>
                <a:cubicBezTo>
                  <a:pt x="1481377" y="1016391"/>
                  <a:pt x="1477833" y="1023898"/>
                  <a:pt x="1474679" y="1031983"/>
                </a:cubicBezTo>
                <a:cubicBezTo>
                  <a:pt x="1476350" y="1029537"/>
                  <a:pt x="1478022" y="1027087"/>
                  <a:pt x="1479646" y="1024600"/>
                </a:cubicBezTo>
                <a:cubicBezTo>
                  <a:pt x="1479576" y="1024269"/>
                  <a:pt x="1479952" y="1023222"/>
                  <a:pt x="1480576" y="1021819"/>
                </a:cubicBezTo>
                <a:cubicBezTo>
                  <a:pt x="1482448" y="1017607"/>
                  <a:pt x="1486486" y="1010187"/>
                  <a:pt x="1486945" y="1009277"/>
                </a:cubicBezTo>
                <a:cubicBezTo>
                  <a:pt x="1486827" y="1009180"/>
                  <a:pt x="1486756" y="1009030"/>
                  <a:pt x="1486708" y="1008836"/>
                </a:cubicBezTo>
                <a:cubicBezTo>
                  <a:pt x="1486627" y="1008448"/>
                  <a:pt x="1486698" y="1007880"/>
                  <a:pt x="1486874" y="1007181"/>
                </a:cubicBezTo>
                <a:cubicBezTo>
                  <a:pt x="1487145" y="1006134"/>
                  <a:pt x="1487675" y="1004794"/>
                  <a:pt x="1488334" y="1003333"/>
                </a:cubicBezTo>
                <a:cubicBezTo>
                  <a:pt x="1488558" y="1002847"/>
                  <a:pt x="1488793" y="1002346"/>
                  <a:pt x="1489040" y="1001839"/>
                </a:cubicBezTo>
                <a:cubicBezTo>
                  <a:pt x="1489605" y="1000697"/>
                  <a:pt x="1490217" y="999519"/>
                  <a:pt x="1490841" y="998378"/>
                </a:cubicBezTo>
                <a:cubicBezTo>
                  <a:pt x="1492725" y="994952"/>
                  <a:pt x="1494691" y="991847"/>
                  <a:pt x="1495432" y="991009"/>
                </a:cubicBezTo>
                <a:cubicBezTo>
                  <a:pt x="1496821" y="987924"/>
                  <a:pt x="1498069" y="984827"/>
                  <a:pt x="1499199" y="981712"/>
                </a:cubicBezTo>
                <a:cubicBezTo>
                  <a:pt x="1502613" y="972366"/>
                  <a:pt x="1505038" y="962843"/>
                  <a:pt x="1507581" y="952862"/>
                </a:cubicBezTo>
                <a:cubicBezTo>
                  <a:pt x="1521201" y="899380"/>
                  <a:pt x="1525250" y="882598"/>
                  <a:pt x="1528017" y="876569"/>
                </a:cubicBezTo>
                <a:cubicBezTo>
                  <a:pt x="1528264" y="876049"/>
                  <a:pt x="1528488" y="875631"/>
                  <a:pt x="1528711" y="875254"/>
                </a:cubicBezTo>
                <a:cubicBezTo>
                  <a:pt x="1528970" y="874813"/>
                  <a:pt x="1529229" y="874435"/>
                  <a:pt x="1529500" y="874141"/>
                </a:cubicBezTo>
                <a:cubicBezTo>
                  <a:pt x="1531595" y="871778"/>
                  <a:pt x="1533867" y="873303"/>
                  <a:pt x="1540777" y="864798"/>
                </a:cubicBezTo>
                <a:cubicBezTo>
                  <a:pt x="1539871" y="864928"/>
                  <a:pt x="1538929" y="865023"/>
                  <a:pt x="1537858" y="865059"/>
                </a:cubicBezTo>
                <a:cubicBezTo>
                  <a:pt x="1536387" y="865111"/>
                  <a:pt x="1535609" y="864144"/>
                  <a:pt x="1535504" y="863047"/>
                </a:cubicBezTo>
                <a:cubicBezTo>
                  <a:pt x="1535398" y="861950"/>
                  <a:pt x="1535974" y="860723"/>
                  <a:pt x="1537199" y="860254"/>
                </a:cubicBezTo>
                <a:cubicBezTo>
                  <a:pt x="1538364" y="859704"/>
                  <a:pt x="1539388" y="859042"/>
                  <a:pt x="1540342" y="858326"/>
                </a:cubicBezTo>
                <a:cubicBezTo>
                  <a:pt x="1540342" y="858325"/>
                  <a:pt x="1540354" y="858325"/>
                  <a:pt x="1540354" y="858325"/>
                </a:cubicBezTo>
                <a:close/>
                <a:moveTo>
                  <a:pt x="1706666" y="1010334"/>
                </a:moveTo>
                <a:cubicBezTo>
                  <a:pt x="1706442" y="1010181"/>
                  <a:pt x="1706254" y="1010007"/>
                  <a:pt x="1706042" y="1009845"/>
                </a:cubicBezTo>
                <a:cubicBezTo>
                  <a:pt x="1705477" y="1010077"/>
                  <a:pt x="1704924" y="1010289"/>
                  <a:pt x="1704359" y="1010544"/>
                </a:cubicBezTo>
                <a:cubicBezTo>
                  <a:pt x="1702958" y="1011164"/>
                  <a:pt x="1701534" y="1011857"/>
                  <a:pt x="1700097" y="1012597"/>
                </a:cubicBezTo>
                <a:cubicBezTo>
                  <a:pt x="1699497" y="1012906"/>
                  <a:pt x="1698885" y="1013242"/>
                  <a:pt x="1698273" y="1013572"/>
                </a:cubicBezTo>
                <a:cubicBezTo>
                  <a:pt x="1696507" y="1014522"/>
                  <a:pt x="1694729" y="1015524"/>
                  <a:pt x="1692917" y="1016628"/>
                </a:cubicBezTo>
                <a:cubicBezTo>
                  <a:pt x="1691116" y="1017729"/>
                  <a:pt x="1689279" y="1018922"/>
                  <a:pt x="1687431" y="1020157"/>
                </a:cubicBezTo>
                <a:cubicBezTo>
                  <a:pt x="1686230" y="1020958"/>
                  <a:pt x="1685029" y="1021781"/>
                  <a:pt x="1683817" y="1022632"/>
                </a:cubicBezTo>
                <a:cubicBezTo>
                  <a:pt x="1683499" y="1022857"/>
                  <a:pt x="1683181" y="1023086"/>
                  <a:pt x="1682852" y="1023313"/>
                </a:cubicBezTo>
                <a:cubicBezTo>
                  <a:pt x="1674070" y="1029572"/>
                  <a:pt x="1665029" y="1037027"/>
                  <a:pt x="1656388" y="1044780"/>
                </a:cubicBezTo>
                <a:cubicBezTo>
                  <a:pt x="1654846" y="1046172"/>
                  <a:pt x="1653304" y="1047572"/>
                  <a:pt x="1651786" y="1048976"/>
                </a:cubicBezTo>
                <a:cubicBezTo>
                  <a:pt x="1645135" y="1055121"/>
                  <a:pt x="1638813" y="1061319"/>
                  <a:pt x="1633139" y="1067142"/>
                </a:cubicBezTo>
                <a:cubicBezTo>
                  <a:pt x="1630585" y="1069766"/>
                  <a:pt x="1628148" y="1072308"/>
                  <a:pt x="1625876" y="1074732"/>
                </a:cubicBezTo>
                <a:cubicBezTo>
                  <a:pt x="1625864" y="1075157"/>
                  <a:pt x="1625817" y="1075618"/>
                  <a:pt x="1625770" y="1076091"/>
                </a:cubicBezTo>
                <a:cubicBezTo>
                  <a:pt x="1625629" y="1077699"/>
                  <a:pt x="1625310" y="1079460"/>
                  <a:pt x="1624734" y="1081104"/>
                </a:cubicBezTo>
                <a:cubicBezTo>
                  <a:pt x="1624593" y="1081517"/>
                  <a:pt x="1624451" y="1081955"/>
                  <a:pt x="1624263" y="1082345"/>
                </a:cubicBezTo>
                <a:cubicBezTo>
                  <a:pt x="1624263" y="1082357"/>
                  <a:pt x="1624251" y="1082380"/>
                  <a:pt x="1624240" y="1082392"/>
                </a:cubicBezTo>
                <a:cubicBezTo>
                  <a:pt x="1624793" y="1081789"/>
                  <a:pt x="1625346" y="1081186"/>
                  <a:pt x="1625911" y="1080560"/>
                </a:cubicBezTo>
                <a:cubicBezTo>
                  <a:pt x="1626794" y="1079590"/>
                  <a:pt x="1627701" y="1078621"/>
                  <a:pt x="1628619" y="1077640"/>
                </a:cubicBezTo>
                <a:cubicBezTo>
                  <a:pt x="1631562" y="1074483"/>
                  <a:pt x="1634658" y="1071256"/>
                  <a:pt x="1637907" y="1067970"/>
                </a:cubicBezTo>
                <a:cubicBezTo>
                  <a:pt x="1639037" y="1066811"/>
                  <a:pt x="1640202" y="1065653"/>
                  <a:pt x="1641379" y="1064494"/>
                </a:cubicBezTo>
                <a:cubicBezTo>
                  <a:pt x="1645500" y="1060392"/>
                  <a:pt x="1649785" y="1056274"/>
                  <a:pt x="1654175" y="1052199"/>
                </a:cubicBezTo>
                <a:cubicBezTo>
                  <a:pt x="1663934" y="1043159"/>
                  <a:pt x="1674152" y="1034453"/>
                  <a:pt x="1684005" y="1027100"/>
                </a:cubicBezTo>
                <a:cubicBezTo>
                  <a:pt x="1685112" y="1026274"/>
                  <a:pt x="1686218" y="1025454"/>
                  <a:pt x="1687313" y="1024665"/>
                </a:cubicBezTo>
                <a:cubicBezTo>
                  <a:pt x="1688055" y="1024130"/>
                  <a:pt x="1688785" y="1023633"/>
                  <a:pt x="1689515" y="1023117"/>
                </a:cubicBezTo>
                <a:cubicBezTo>
                  <a:pt x="1690786" y="1022228"/>
                  <a:pt x="1692057" y="1021319"/>
                  <a:pt x="1693305" y="1020487"/>
                </a:cubicBezTo>
                <a:cubicBezTo>
                  <a:pt x="1694047" y="1019990"/>
                  <a:pt x="1694765" y="1019557"/>
                  <a:pt x="1695495" y="1019083"/>
                </a:cubicBezTo>
                <a:cubicBezTo>
                  <a:pt x="1695495" y="1019029"/>
                  <a:pt x="1695459" y="1018990"/>
                  <a:pt x="1695447" y="1018935"/>
                </a:cubicBezTo>
                <a:cubicBezTo>
                  <a:pt x="1695330" y="1017704"/>
                  <a:pt x="1696613" y="1016486"/>
                  <a:pt x="1697684" y="1015828"/>
                </a:cubicBezTo>
                <a:cubicBezTo>
                  <a:pt x="1697872" y="1015711"/>
                  <a:pt x="1698073" y="1015576"/>
                  <a:pt x="1698237" y="1015500"/>
                </a:cubicBezTo>
                <a:cubicBezTo>
                  <a:pt x="1699391" y="1014975"/>
                  <a:pt x="1700721" y="1014694"/>
                  <a:pt x="1702063" y="1014619"/>
                </a:cubicBezTo>
                <a:cubicBezTo>
                  <a:pt x="1702346" y="1014305"/>
                  <a:pt x="1702664" y="1014047"/>
                  <a:pt x="1702970" y="1013752"/>
                </a:cubicBezTo>
                <a:cubicBezTo>
                  <a:pt x="1703735" y="1012990"/>
                  <a:pt x="1704535" y="1012311"/>
                  <a:pt x="1705383" y="1011702"/>
                </a:cubicBezTo>
                <a:cubicBezTo>
                  <a:pt x="1705571" y="1011490"/>
                  <a:pt x="1705760" y="1011284"/>
                  <a:pt x="1705948" y="1011082"/>
                </a:cubicBezTo>
                <a:cubicBezTo>
                  <a:pt x="1706183" y="1010828"/>
                  <a:pt x="1706419" y="1010570"/>
                  <a:pt x="1706666" y="1010334"/>
                </a:cubicBezTo>
                <a:close/>
                <a:moveTo>
                  <a:pt x="2236280" y="1499024"/>
                </a:moveTo>
                <a:cubicBezTo>
                  <a:pt x="2238187" y="1499852"/>
                  <a:pt x="2237328" y="1502654"/>
                  <a:pt x="2235280" y="1502122"/>
                </a:cubicBezTo>
                <a:cubicBezTo>
                  <a:pt x="2233679" y="1501708"/>
                  <a:pt x="2232101" y="1501247"/>
                  <a:pt x="2230488" y="1500857"/>
                </a:cubicBezTo>
                <a:cubicBezTo>
                  <a:pt x="2230053" y="1500762"/>
                  <a:pt x="2229605" y="1500715"/>
                  <a:pt x="2229158" y="1500632"/>
                </a:cubicBezTo>
                <a:cubicBezTo>
                  <a:pt x="2227616" y="1500384"/>
                  <a:pt x="2226074" y="1500159"/>
                  <a:pt x="2224567" y="1499757"/>
                </a:cubicBezTo>
                <a:cubicBezTo>
                  <a:pt x="2224355" y="1499710"/>
                  <a:pt x="2224143" y="1499698"/>
                  <a:pt x="2223943" y="1499627"/>
                </a:cubicBezTo>
                <a:cubicBezTo>
                  <a:pt x="2223778" y="1499580"/>
                  <a:pt x="2223696" y="1499450"/>
                  <a:pt x="2223578" y="1499344"/>
                </a:cubicBezTo>
                <a:cubicBezTo>
                  <a:pt x="2223213" y="1499060"/>
                  <a:pt x="2223002" y="1498646"/>
                  <a:pt x="2223037" y="1498197"/>
                </a:cubicBezTo>
                <a:cubicBezTo>
                  <a:pt x="2223072" y="1497641"/>
                  <a:pt x="2223414" y="1497097"/>
                  <a:pt x="2224073" y="1496979"/>
                </a:cubicBezTo>
                <a:cubicBezTo>
                  <a:pt x="2225167" y="1496778"/>
                  <a:pt x="2226357" y="1496766"/>
                  <a:pt x="2227581" y="1496849"/>
                </a:cubicBezTo>
                <a:cubicBezTo>
                  <a:pt x="2230359" y="1497027"/>
                  <a:pt x="2233255" y="1497807"/>
                  <a:pt x="2235644" y="1498788"/>
                </a:cubicBezTo>
                <a:cubicBezTo>
                  <a:pt x="2235845" y="1498871"/>
                  <a:pt x="2236080" y="1498942"/>
                  <a:pt x="2236280" y="1499024"/>
                </a:cubicBezTo>
                <a:close/>
                <a:moveTo>
                  <a:pt x="2308489" y="1565262"/>
                </a:moveTo>
                <a:cubicBezTo>
                  <a:pt x="2308478" y="1566432"/>
                  <a:pt x="2307689" y="1567638"/>
                  <a:pt x="2306382" y="1567567"/>
                </a:cubicBezTo>
                <a:cubicBezTo>
                  <a:pt x="2305593" y="1567520"/>
                  <a:pt x="2304828" y="1567402"/>
                  <a:pt x="2304040" y="1567295"/>
                </a:cubicBezTo>
                <a:cubicBezTo>
                  <a:pt x="2304050" y="1568205"/>
                  <a:pt x="2303122" y="1569092"/>
                  <a:pt x="2302062" y="1568525"/>
                </a:cubicBezTo>
                <a:cubicBezTo>
                  <a:pt x="2301544" y="1568253"/>
                  <a:pt x="2301002" y="1567993"/>
                  <a:pt x="2300438" y="1567733"/>
                </a:cubicBezTo>
                <a:cubicBezTo>
                  <a:pt x="2309608" y="1574660"/>
                  <a:pt x="2318755" y="1581623"/>
                  <a:pt x="2327842" y="1588633"/>
                </a:cubicBezTo>
                <a:cubicBezTo>
                  <a:pt x="2327536" y="1587723"/>
                  <a:pt x="2327666" y="1586647"/>
                  <a:pt x="2328536" y="1586080"/>
                </a:cubicBezTo>
                <a:cubicBezTo>
                  <a:pt x="2326512" y="1583668"/>
                  <a:pt x="2323546" y="1581954"/>
                  <a:pt x="2320626" y="1581398"/>
                </a:cubicBezTo>
                <a:cubicBezTo>
                  <a:pt x="2320579" y="1581387"/>
                  <a:pt x="2320555" y="1581363"/>
                  <a:pt x="2320508" y="1581351"/>
                </a:cubicBezTo>
                <a:cubicBezTo>
                  <a:pt x="2318213" y="1581777"/>
                  <a:pt x="2315776" y="1578975"/>
                  <a:pt x="2318743" y="1576965"/>
                </a:cubicBezTo>
                <a:cubicBezTo>
                  <a:pt x="2316600" y="1574956"/>
                  <a:pt x="2314199" y="1573549"/>
                  <a:pt x="2311515" y="1572024"/>
                </a:cubicBezTo>
                <a:cubicBezTo>
                  <a:pt x="2311479" y="1572012"/>
                  <a:pt x="2311468" y="1571977"/>
                  <a:pt x="2311444" y="1571965"/>
                </a:cubicBezTo>
                <a:cubicBezTo>
                  <a:pt x="2308984" y="1572166"/>
                  <a:pt x="2307511" y="1568418"/>
                  <a:pt x="2310149" y="1567201"/>
                </a:cubicBezTo>
                <a:cubicBezTo>
                  <a:pt x="2310173" y="1567189"/>
                  <a:pt x="2310196" y="1567189"/>
                  <a:pt x="2310220" y="1567177"/>
                </a:cubicBezTo>
                <a:cubicBezTo>
                  <a:pt x="2309643" y="1566539"/>
                  <a:pt x="2309065" y="1565900"/>
                  <a:pt x="2308489" y="1565262"/>
                </a:cubicBezTo>
                <a:close/>
                <a:moveTo>
                  <a:pt x="1710045" y="1012705"/>
                </a:moveTo>
                <a:cubicBezTo>
                  <a:pt x="1709221" y="1013021"/>
                  <a:pt x="1708408" y="1013391"/>
                  <a:pt x="1707643" y="1013838"/>
                </a:cubicBezTo>
                <a:cubicBezTo>
                  <a:pt x="1707218" y="1014307"/>
                  <a:pt x="1706784" y="1014762"/>
                  <a:pt x="1706395" y="1015258"/>
                </a:cubicBezTo>
                <a:cubicBezTo>
                  <a:pt x="1706584" y="1015332"/>
                  <a:pt x="1706784" y="1015400"/>
                  <a:pt x="1706925" y="1015499"/>
                </a:cubicBezTo>
                <a:cubicBezTo>
                  <a:pt x="1706996" y="1015544"/>
                  <a:pt x="1707113" y="1015557"/>
                  <a:pt x="1707172" y="1015608"/>
                </a:cubicBezTo>
                <a:cubicBezTo>
                  <a:pt x="1707349" y="1015770"/>
                  <a:pt x="1707455" y="1015956"/>
                  <a:pt x="1707596" y="1016130"/>
                </a:cubicBezTo>
                <a:lnTo>
                  <a:pt x="1707596" y="1016129"/>
                </a:lnTo>
                <a:cubicBezTo>
                  <a:pt x="1708020" y="1015875"/>
                  <a:pt x="1708444" y="1015611"/>
                  <a:pt x="1708856" y="1015313"/>
                </a:cubicBezTo>
                <a:cubicBezTo>
                  <a:pt x="1708985" y="1014999"/>
                  <a:pt x="1709103" y="1014682"/>
                  <a:pt x="1709232" y="1014371"/>
                </a:cubicBezTo>
                <a:cubicBezTo>
                  <a:pt x="1709480" y="1013803"/>
                  <a:pt x="1709774" y="1013257"/>
                  <a:pt x="1710045" y="1012705"/>
                </a:cubicBezTo>
                <a:close/>
                <a:moveTo>
                  <a:pt x="2167862" y="1434052"/>
                </a:moveTo>
                <a:cubicBezTo>
                  <a:pt x="2167898" y="1434111"/>
                  <a:pt x="2167933" y="1434182"/>
                  <a:pt x="2167968" y="1434253"/>
                </a:cubicBezTo>
                <a:cubicBezTo>
                  <a:pt x="2168463" y="1435164"/>
                  <a:pt x="2168840" y="1436606"/>
                  <a:pt x="2168863" y="1438639"/>
                </a:cubicBezTo>
                <a:cubicBezTo>
                  <a:pt x="2168875" y="1439124"/>
                  <a:pt x="2168840" y="1439680"/>
                  <a:pt x="2168804" y="1440235"/>
                </a:cubicBezTo>
                <a:cubicBezTo>
                  <a:pt x="2168792" y="1440495"/>
                  <a:pt x="2168804" y="1440720"/>
                  <a:pt x="2168769" y="1441004"/>
                </a:cubicBezTo>
                <a:cubicBezTo>
                  <a:pt x="2168557" y="1443179"/>
                  <a:pt x="2167321" y="1446288"/>
                  <a:pt x="2167462" y="1448227"/>
                </a:cubicBezTo>
                <a:cubicBezTo>
                  <a:pt x="2167568" y="1449645"/>
                  <a:pt x="2167474" y="1451170"/>
                  <a:pt x="2167286" y="1452695"/>
                </a:cubicBezTo>
                <a:cubicBezTo>
                  <a:pt x="2167109" y="1454161"/>
                  <a:pt x="2166838" y="1455639"/>
                  <a:pt x="2166450" y="1457057"/>
                </a:cubicBezTo>
                <a:cubicBezTo>
                  <a:pt x="2166120" y="1458251"/>
                  <a:pt x="2165744" y="1459398"/>
                  <a:pt x="2165284" y="1460450"/>
                </a:cubicBezTo>
                <a:cubicBezTo>
                  <a:pt x="2164966" y="1461195"/>
                  <a:pt x="2164331" y="1461337"/>
                  <a:pt x="2163766" y="1461160"/>
                </a:cubicBezTo>
                <a:cubicBezTo>
                  <a:pt x="2163130" y="1460970"/>
                  <a:pt x="2162589" y="1460368"/>
                  <a:pt x="2162659" y="1459575"/>
                </a:cubicBezTo>
                <a:cubicBezTo>
                  <a:pt x="2162718" y="1458961"/>
                  <a:pt x="2162824" y="1458334"/>
                  <a:pt x="2162918" y="1457719"/>
                </a:cubicBezTo>
                <a:cubicBezTo>
                  <a:pt x="2163307" y="1455237"/>
                  <a:pt x="2163907" y="1452778"/>
                  <a:pt x="2164507" y="1450343"/>
                </a:cubicBezTo>
                <a:cubicBezTo>
                  <a:pt x="2164708" y="1449503"/>
                  <a:pt x="2164908" y="1448664"/>
                  <a:pt x="2165084" y="1447837"/>
                </a:cubicBezTo>
                <a:cubicBezTo>
                  <a:pt x="2165225" y="1447210"/>
                  <a:pt x="2165214" y="1446560"/>
                  <a:pt x="2165261" y="1445921"/>
                </a:cubicBezTo>
                <a:cubicBezTo>
                  <a:pt x="2165355" y="1444337"/>
                  <a:pt x="2165308" y="1442729"/>
                  <a:pt x="2165190" y="1441098"/>
                </a:cubicBezTo>
                <a:cubicBezTo>
                  <a:pt x="2165108" y="1440034"/>
                  <a:pt x="2165049" y="1438970"/>
                  <a:pt x="2165061" y="1437906"/>
                </a:cubicBezTo>
                <a:cubicBezTo>
                  <a:pt x="2165084" y="1436712"/>
                  <a:pt x="2165190" y="1435530"/>
                  <a:pt x="2165520" y="1434360"/>
                </a:cubicBezTo>
                <a:cubicBezTo>
                  <a:pt x="2165955" y="1432776"/>
                  <a:pt x="2167038" y="1432705"/>
                  <a:pt x="2167862" y="1434052"/>
                </a:cubicBezTo>
                <a:close/>
                <a:moveTo>
                  <a:pt x="2114983" y="1384934"/>
                </a:moveTo>
                <a:cubicBezTo>
                  <a:pt x="2115125" y="1385075"/>
                  <a:pt x="2115725" y="1385749"/>
                  <a:pt x="2116479" y="1386612"/>
                </a:cubicBezTo>
                <a:cubicBezTo>
                  <a:pt x="2117409" y="1387676"/>
                  <a:pt x="2118633" y="1389118"/>
                  <a:pt x="2120010" y="1390738"/>
                </a:cubicBezTo>
                <a:cubicBezTo>
                  <a:pt x="2120069" y="1390797"/>
                  <a:pt x="2120116" y="1390856"/>
                  <a:pt x="2120175" y="1390927"/>
                </a:cubicBezTo>
                <a:cubicBezTo>
                  <a:pt x="2121223" y="1392169"/>
                  <a:pt x="2122294" y="1393445"/>
                  <a:pt x="2123318" y="1394675"/>
                </a:cubicBezTo>
                <a:cubicBezTo>
                  <a:pt x="2123907" y="1395384"/>
                  <a:pt x="2124436" y="1396046"/>
                  <a:pt x="2124954" y="1396684"/>
                </a:cubicBezTo>
                <a:cubicBezTo>
                  <a:pt x="2126332" y="1398375"/>
                  <a:pt x="2127391" y="1399746"/>
                  <a:pt x="2127638" y="1400207"/>
                </a:cubicBezTo>
                <a:cubicBezTo>
                  <a:pt x="2127685" y="1400290"/>
                  <a:pt x="2127638" y="1400373"/>
                  <a:pt x="2127662" y="1400455"/>
                </a:cubicBezTo>
                <a:cubicBezTo>
                  <a:pt x="2127697" y="1400562"/>
                  <a:pt x="2127697" y="1400656"/>
                  <a:pt x="2127697" y="1400763"/>
                </a:cubicBezTo>
                <a:cubicBezTo>
                  <a:pt x="2127779" y="1401910"/>
                  <a:pt x="2126367" y="1402796"/>
                  <a:pt x="2125355" y="1402075"/>
                </a:cubicBezTo>
                <a:cubicBezTo>
                  <a:pt x="2125319" y="1402052"/>
                  <a:pt x="2125272" y="1402004"/>
                  <a:pt x="2125249" y="1401980"/>
                </a:cubicBezTo>
                <a:cubicBezTo>
                  <a:pt x="2125084" y="1401862"/>
                  <a:pt x="2124860" y="1401638"/>
                  <a:pt x="2124660" y="1401472"/>
                </a:cubicBezTo>
                <a:cubicBezTo>
                  <a:pt x="2123789" y="1400692"/>
                  <a:pt x="2122659" y="1399451"/>
                  <a:pt x="2121399" y="1397949"/>
                </a:cubicBezTo>
                <a:cubicBezTo>
                  <a:pt x="2120752" y="1397193"/>
                  <a:pt x="2120116" y="1396413"/>
                  <a:pt x="2119445" y="1395573"/>
                </a:cubicBezTo>
                <a:cubicBezTo>
                  <a:pt x="2118491" y="1394367"/>
                  <a:pt x="2117526" y="1393138"/>
                  <a:pt x="2116643" y="1391968"/>
                </a:cubicBezTo>
                <a:cubicBezTo>
                  <a:pt x="2116596" y="1391897"/>
                  <a:pt x="2116549" y="1391837"/>
                  <a:pt x="2116502" y="1391778"/>
                </a:cubicBezTo>
                <a:cubicBezTo>
                  <a:pt x="2115207" y="1390052"/>
                  <a:pt x="2114136" y="1388539"/>
                  <a:pt x="2113465" y="1387511"/>
                </a:cubicBezTo>
                <a:cubicBezTo>
                  <a:pt x="2113182" y="1387097"/>
                  <a:pt x="2112947" y="1386719"/>
                  <a:pt x="2112829" y="1386494"/>
                </a:cubicBezTo>
                <a:cubicBezTo>
                  <a:pt x="2112182" y="1385265"/>
                  <a:pt x="2114018" y="1384035"/>
                  <a:pt x="2114983" y="1384934"/>
                </a:cubicBezTo>
                <a:close/>
                <a:moveTo>
                  <a:pt x="2263980" y="1522172"/>
                </a:moveTo>
                <a:lnTo>
                  <a:pt x="2263990" y="1522185"/>
                </a:lnTo>
                <a:lnTo>
                  <a:pt x="2263979" y="1522183"/>
                </a:lnTo>
                <a:close/>
                <a:moveTo>
                  <a:pt x="2065647" y="1339148"/>
                </a:moveTo>
                <a:cubicBezTo>
                  <a:pt x="2054441" y="1331038"/>
                  <a:pt x="2052452" y="1322113"/>
                  <a:pt x="2028861" y="1316356"/>
                </a:cubicBezTo>
                <a:cubicBezTo>
                  <a:pt x="2014511" y="1312868"/>
                  <a:pt x="2004093" y="1316781"/>
                  <a:pt x="1995205" y="1328686"/>
                </a:cubicBezTo>
                <a:cubicBezTo>
                  <a:pt x="1994982" y="1328981"/>
                  <a:pt x="1994758" y="1329300"/>
                  <a:pt x="1994534" y="1329608"/>
                </a:cubicBezTo>
                <a:cubicBezTo>
                  <a:pt x="1995971" y="1332327"/>
                  <a:pt x="1997124" y="1335188"/>
                  <a:pt x="1997995" y="1338190"/>
                </a:cubicBezTo>
                <a:cubicBezTo>
                  <a:pt x="2002763" y="1338651"/>
                  <a:pt x="2008661" y="1339881"/>
                  <a:pt x="2010226" y="1340626"/>
                </a:cubicBezTo>
                <a:cubicBezTo>
                  <a:pt x="2011368" y="1341158"/>
                  <a:pt x="2011604" y="1343203"/>
                  <a:pt x="2010050" y="1343368"/>
                </a:cubicBezTo>
                <a:cubicBezTo>
                  <a:pt x="2008814" y="1343498"/>
                  <a:pt x="2003575" y="1343025"/>
                  <a:pt x="1999043" y="1342352"/>
                </a:cubicBezTo>
                <a:cubicBezTo>
                  <a:pt x="1999337" y="1343806"/>
                  <a:pt x="1999620" y="1345248"/>
                  <a:pt x="1999797" y="1346726"/>
                </a:cubicBezTo>
                <a:cubicBezTo>
                  <a:pt x="2005576" y="1347210"/>
                  <a:pt x="2004140" y="1349965"/>
                  <a:pt x="2000103" y="1350662"/>
                </a:cubicBezTo>
                <a:cubicBezTo>
                  <a:pt x="2000173" y="1351797"/>
                  <a:pt x="2000267" y="1352932"/>
                  <a:pt x="2000279" y="1354079"/>
                </a:cubicBezTo>
                <a:cubicBezTo>
                  <a:pt x="2001798" y="1354079"/>
                  <a:pt x="2003304" y="1354221"/>
                  <a:pt x="2004517" y="1354894"/>
                </a:cubicBezTo>
                <a:cubicBezTo>
                  <a:pt x="2006883" y="1356195"/>
                  <a:pt x="2004717" y="1358938"/>
                  <a:pt x="2000114" y="1358311"/>
                </a:cubicBezTo>
                <a:cubicBezTo>
                  <a:pt x="1999950" y="1361396"/>
                  <a:pt x="1999595" y="1364458"/>
                  <a:pt x="1999043" y="1367461"/>
                </a:cubicBezTo>
                <a:cubicBezTo>
                  <a:pt x="2001068" y="1369140"/>
                  <a:pt x="2003446" y="1370629"/>
                  <a:pt x="2006106" y="1371847"/>
                </a:cubicBezTo>
                <a:cubicBezTo>
                  <a:pt x="2007519" y="1371031"/>
                  <a:pt x="2009096" y="1370428"/>
                  <a:pt x="2010674" y="1370074"/>
                </a:cubicBezTo>
                <a:cubicBezTo>
                  <a:pt x="2011839" y="1368383"/>
                  <a:pt x="2013122" y="1366775"/>
                  <a:pt x="2014476" y="1365227"/>
                </a:cubicBezTo>
                <a:cubicBezTo>
                  <a:pt x="2010391" y="1365818"/>
                  <a:pt x="2005964" y="1365369"/>
                  <a:pt x="2002469" y="1364529"/>
                </a:cubicBezTo>
                <a:cubicBezTo>
                  <a:pt x="2000784" y="1364139"/>
                  <a:pt x="2001350" y="1361775"/>
                  <a:pt x="2002904" y="1361692"/>
                </a:cubicBezTo>
                <a:cubicBezTo>
                  <a:pt x="2019338" y="1360817"/>
                  <a:pt x="2009697" y="1362023"/>
                  <a:pt x="2021351" y="1358843"/>
                </a:cubicBezTo>
                <a:cubicBezTo>
                  <a:pt x="2023411" y="1357318"/>
                  <a:pt x="2025683" y="1355947"/>
                  <a:pt x="2028190" y="1354741"/>
                </a:cubicBezTo>
                <a:cubicBezTo>
                  <a:pt x="2043223" y="1347553"/>
                  <a:pt x="2050662" y="1353098"/>
                  <a:pt x="2057420" y="1356289"/>
                </a:cubicBezTo>
                <a:cubicBezTo>
                  <a:pt x="2057620" y="1356148"/>
                  <a:pt x="2057795" y="1355947"/>
                  <a:pt x="2057997" y="1355805"/>
                </a:cubicBezTo>
                <a:cubicBezTo>
                  <a:pt x="2061893" y="1353287"/>
                  <a:pt x="2066483" y="1350497"/>
                  <a:pt x="2071028" y="1351525"/>
                </a:cubicBezTo>
                <a:cubicBezTo>
                  <a:pt x="2069651" y="1349031"/>
                  <a:pt x="2069155" y="1346005"/>
                  <a:pt x="2068685" y="1343108"/>
                </a:cubicBezTo>
                <a:cubicBezTo>
                  <a:pt x="2067579" y="1341855"/>
                  <a:pt x="2066578" y="1340531"/>
                  <a:pt x="2065647" y="1339148"/>
                </a:cubicBezTo>
                <a:close/>
                <a:moveTo>
                  <a:pt x="2293103" y="1548782"/>
                </a:moveTo>
                <a:cubicBezTo>
                  <a:pt x="2293432" y="1549066"/>
                  <a:pt x="2293279" y="1549728"/>
                  <a:pt x="2292797" y="1549704"/>
                </a:cubicBezTo>
                <a:cubicBezTo>
                  <a:pt x="2291596" y="1549669"/>
                  <a:pt x="2290548" y="1549491"/>
                  <a:pt x="2289430" y="1549066"/>
                </a:cubicBezTo>
                <a:cubicBezTo>
                  <a:pt x="2288547" y="1548735"/>
                  <a:pt x="2288147" y="1547813"/>
                  <a:pt x="2287570" y="1547174"/>
                </a:cubicBezTo>
                <a:cubicBezTo>
                  <a:pt x="2287334" y="1546902"/>
                  <a:pt x="2287606" y="1546489"/>
                  <a:pt x="2287935" y="1546524"/>
                </a:cubicBezTo>
                <a:cubicBezTo>
                  <a:pt x="2289147" y="1546678"/>
                  <a:pt x="2290183" y="1546489"/>
                  <a:pt x="2291232" y="1547269"/>
                </a:cubicBezTo>
                <a:cubicBezTo>
                  <a:pt x="2291878" y="1547754"/>
                  <a:pt x="2292502" y="1548250"/>
                  <a:pt x="2293103" y="1548782"/>
                </a:cubicBezTo>
                <a:close/>
                <a:moveTo>
                  <a:pt x="1701840" y="1002797"/>
                </a:moveTo>
                <a:lnTo>
                  <a:pt x="1701840" y="1002798"/>
                </a:lnTo>
                <a:cubicBezTo>
                  <a:pt x="1701781" y="1002814"/>
                  <a:pt x="1701722" y="1002831"/>
                  <a:pt x="1701663" y="1002847"/>
                </a:cubicBezTo>
                <a:cubicBezTo>
                  <a:pt x="1700945" y="1003040"/>
                  <a:pt x="1700215" y="1003255"/>
                  <a:pt x="1699497" y="1003362"/>
                </a:cubicBezTo>
                <a:cubicBezTo>
                  <a:pt x="1699921" y="1003481"/>
                  <a:pt x="1700333" y="1003599"/>
                  <a:pt x="1700768" y="1003685"/>
                </a:cubicBezTo>
                <a:cubicBezTo>
                  <a:pt x="1701180" y="1003768"/>
                  <a:pt x="1701616" y="1003812"/>
                  <a:pt x="1702040" y="1003863"/>
                </a:cubicBezTo>
                <a:cubicBezTo>
                  <a:pt x="1701957" y="1003509"/>
                  <a:pt x="1701875" y="1003159"/>
                  <a:pt x="1701840" y="1002797"/>
                </a:cubicBezTo>
                <a:close/>
                <a:moveTo>
                  <a:pt x="2267628" y="1522679"/>
                </a:moveTo>
                <a:cubicBezTo>
                  <a:pt x="2268252" y="1523164"/>
                  <a:pt x="2268264" y="1523991"/>
                  <a:pt x="2267922" y="1524594"/>
                </a:cubicBezTo>
                <a:cubicBezTo>
                  <a:pt x="2267617" y="1525163"/>
                  <a:pt x="2266993" y="1525506"/>
                  <a:pt x="2266309" y="1525162"/>
                </a:cubicBezTo>
                <a:cubicBezTo>
                  <a:pt x="2266286" y="1525150"/>
                  <a:pt x="2266263" y="1525151"/>
                  <a:pt x="2266240" y="1525139"/>
                </a:cubicBezTo>
                <a:lnTo>
                  <a:pt x="2263990" y="1522185"/>
                </a:lnTo>
                <a:close/>
                <a:moveTo>
                  <a:pt x="2304087" y="1556112"/>
                </a:moveTo>
                <a:cubicBezTo>
                  <a:pt x="2302792" y="1555001"/>
                  <a:pt x="2301473" y="1554055"/>
                  <a:pt x="2299684" y="1553960"/>
                </a:cubicBezTo>
                <a:cubicBezTo>
                  <a:pt x="2299624" y="1554043"/>
                  <a:pt x="2299542" y="1554102"/>
                  <a:pt x="2299484" y="1554185"/>
                </a:cubicBezTo>
                <a:cubicBezTo>
                  <a:pt x="2300189" y="1554693"/>
                  <a:pt x="2300861" y="1555249"/>
                  <a:pt x="2301426" y="1555793"/>
                </a:cubicBezTo>
                <a:cubicBezTo>
                  <a:pt x="2302461" y="1556798"/>
                  <a:pt x="2301226" y="1558523"/>
                  <a:pt x="2299955" y="1557838"/>
                </a:cubicBezTo>
                <a:cubicBezTo>
                  <a:pt x="2299518" y="1557601"/>
                  <a:pt x="2299048" y="1557365"/>
                  <a:pt x="2298578" y="1557117"/>
                </a:cubicBezTo>
                <a:cubicBezTo>
                  <a:pt x="2298684" y="1557211"/>
                  <a:pt x="2298754" y="1557353"/>
                  <a:pt x="2298837" y="1557471"/>
                </a:cubicBezTo>
                <a:cubicBezTo>
                  <a:pt x="2298990" y="1557578"/>
                  <a:pt x="2299143" y="1557684"/>
                  <a:pt x="2299225" y="1557861"/>
                </a:cubicBezTo>
                <a:cubicBezTo>
                  <a:pt x="2299260" y="1557944"/>
                  <a:pt x="2299307" y="1558039"/>
                  <a:pt x="2299343" y="1558122"/>
                </a:cubicBezTo>
                <a:cubicBezTo>
                  <a:pt x="2299672" y="1558854"/>
                  <a:pt x="2299095" y="1559694"/>
                  <a:pt x="2298342" y="1559777"/>
                </a:cubicBezTo>
                <a:cubicBezTo>
                  <a:pt x="2297247" y="1559907"/>
                  <a:pt x="2296376" y="1559434"/>
                  <a:pt x="2295929" y="1558512"/>
                </a:cubicBezTo>
                <a:cubicBezTo>
                  <a:pt x="2295599" y="1558500"/>
                  <a:pt x="2295270" y="1558476"/>
                  <a:pt x="2294940" y="1558393"/>
                </a:cubicBezTo>
                <a:cubicBezTo>
                  <a:pt x="2295764" y="1559221"/>
                  <a:pt x="2294775" y="1560450"/>
                  <a:pt x="2293763" y="1560297"/>
                </a:cubicBezTo>
                <a:cubicBezTo>
                  <a:pt x="2291903" y="1559989"/>
                  <a:pt x="2290255" y="1558843"/>
                  <a:pt x="2288501" y="1558169"/>
                </a:cubicBezTo>
                <a:cubicBezTo>
                  <a:pt x="2287924" y="1557944"/>
                  <a:pt x="2287347" y="1557696"/>
                  <a:pt x="2286770" y="1557436"/>
                </a:cubicBezTo>
                <a:cubicBezTo>
                  <a:pt x="2287995" y="1558358"/>
                  <a:pt x="2289219" y="1559280"/>
                  <a:pt x="2290443" y="1560190"/>
                </a:cubicBezTo>
                <a:cubicBezTo>
                  <a:pt x="2295364" y="1560072"/>
                  <a:pt x="2300967" y="1561101"/>
                  <a:pt x="2305629" y="1562779"/>
                </a:cubicBezTo>
                <a:cubicBezTo>
                  <a:pt x="2305040" y="1562401"/>
                  <a:pt x="2304440" y="1562046"/>
                  <a:pt x="2303769" y="1561668"/>
                </a:cubicBezTo>
                <a:cubicBezTo>
                  <a:pt x="2303757" y="1561656"/>
                  <a:pt x="2303757" y="1561656"/>
                  <a:pt x="2303745" y="1561645"/>
                </a:cubicBezTo>
                <a:cubicBezTo>
                  <a:pt x="2303639" y="1561656"/>
                  <a:pt x="2303545" y="1561715"/>
                  <a:pt x="2303439" y="1561715"/>
                </a:cubicBezTo>
                <a:lnTo>
                  <a:pt x="2303568" y="1561751"/>
                </a:lnTo>
                <a:cubicBezTo>
                  <a:pt x="2303451" y="1561763"/>
                  <a:pt x="2303368" y="1561727"/>
                  <a:pt x="2303263" y="1561727"/>
                </a:cubicBezTo>
                <a:cubicBezTo>
                  <a:pt x="2303145" y="1561715"/>
                  <a:pt x="2303039" y="1561751"/>
                  <a:pt x="2302921" y="1561739"/>
                </a:cubicBezTo>
                <a:cubicBezTo>
                  <a:pt x="2302874" y="1561727"/>
                  <a:pt x="2302839" y="1561680"/>
                  <a:pt x="2302780" y="1561668"/>
                </a:cubicBezTo>
                <a:cubicBezTo>
                  <a:pt x="2300320" y="1561183"/>
                  <a:pt x="2300237" y="1557330"/>
                  <a:pt x="2303063" y="1556786"/>
                </a:cubicBezTo>
                <a:cubicBezTo>
                  <a:pt x="2303380" y="1556727"/>
                  <a:pt x="2303734" y="1556443"/>
                  <a:pt x="2304087" y="1556112"/>
                </a:cubicBezTo>
                <a:close/>
                <a:moveTo>
                  <a:pt x="2234021" y="1491033"/>
                </a:moveTo>
                <a:cubicBezTo>
                  <a:pt x="2234880" y="1491352"/>
                  <a:pt x="2234868" y="1492309"/>
                  <a:pt x="2234374" y="1492818"/>
                </a:cubicBezTo>
                <a:cubicBezTo>
                  <a:pt x="2234162" y="1493031"/>
                  <a:pt x="2233903" y="1493172"/>
                  <a:pt x="2233562" y="1493161"/>
                </a:cubicBezTo>
                <a:cubicBezTo>
                  <a:pt x="2231925" y="1493113"/>
                  <a:pt x="2230289" y="1492841"/>
                  <a:pt x="2228653" y="1492522"/>
                </a:cubicBezTo>
                <a:cubicBezTo>
                  <a:pt x="2227629" y="1492321"/>
                  <a:pt x="2226593" y="1492120"/>
                  <a:pt x="2225557" y="1491931"/>
                </a:cubicBezTo>
                <a:cubicBezTo>
                  <a:pt x="2223132" y="1491494"/>
                  <a:pt x="2220707" y="1491198"/>
                  <a:pt x="2218282" y="1491671"/>
                </a:cubicBezTo>
                <a:cubicBezTo>
                  <a:pt x="2217893" y="1491754"/>
                  <a:pt x="2217575" y="1491659"/>
                  <a:pt x="2217293" y="1491517"/>
                </a:cubicBezTo>
                <a:cubicBezTo>
                  <a:pt x="2217046" y="1491399"/>
                  <a:pt x="2216834" y="1491234"/>
                  <a:pt x="2216681" y="1491009"/>
                </a:cubicBezTo>
                <a:cubicBezTo>
                  <a:pt x="2216139" y="1490193"/>
                  <a:pt x="2216269" y="1488940"/>
                  <a:pt x="2217481" y="1488716"/>
                </a:cubicBezTo>
                <a:cubicBezTo>
                  <a:pt x="2217976" y="1488621"/>
                  <a:pt x="2218529" y="1488656"/>
                  <a:pt x="2219047" y="1488598"/>
                </a:cubicBezTo>
                <a:cubicBezTo>
                  <a:pt x="2220377" y="1488479"/>
                  <a:pt x="2221731" y="1488456"/>
                  <a:pt x="2223132" y="1488562"/>
                </a:cubicBezTo>
                <a:cubicBezTo>
                  <a:pt x="2223155" y="1488562"/>
                  <a:pt x="2223179" y="1488574"/>
                  <a:pt x="2223202" y="1488574"/>
                </a:cubicBezTo>
                <a:cubicBezTo>
                  <a:pt x="2223826" y="1488621"/>
                  <a:pt x="2224462" y="1488668"/>
                  <a:pt x="2225098" y="1488751"/>
                </a:cubicBezTo>
                <a:cubicBezTo>
                  <a:pt x="2226298" y="1488929"/>
                  <a:pt x="2227475" y="1489165"/>
                  <a:pt x="2228641" y="1489449"/>
                </a:cubicBezTo>
                <a:cubicBezTo>
                  <a:pt x="2229312" y="1489602"/>
                  <a:pt x="2229971" y="1489744"/>
                  <a:pt x="2230619" y="1489933"/>
                </a:cubicBezTo>
                <a:cubicBezTo>
                  <a:pt x="2231466" y="1490181"/>
                  <a:pt x="2232267" y="1490453"/>
                  <a:pt x="2233067" y="1490725"/>
                </a:cubicBezTo>
                <a:cubicBezTo>
                  <a:pt x="2233373" y="1490832"/>
                  <a:pt x="2233726" y="1490926"/>
                  <a:pt x="2234021" y="1491033"/>
                </a:cubicBezTo>
                <a:close/>
                <a:moveTo>
                  <a:pt x="1737490" y="1031795"/>
                </a:moveTo>
                <a:cubicBezTo>
                  <a:pt x="1733914" y="1029040"/>
                  <a:pt x="1730409" y="1027095"/>
                  <a:pt x="1727078" y="1024109"/>
                </a:cubicBezTo>
                <a:cubicBezTo>
                  <a:pt x="1726831" y="1024331"/>
                  <a:pt x="1726643" y="1024602"/>
                  <a:pt x="1726337" y="1024758"/>
                </a:cubicBezTo>
                <a:cubicBezTo>
                  <a:pt x="1726031" y="1024913"/>
                  <a:pt x="1725689" y="1024981"/>
                  <a:pt x="1725348" y="1025021"/>
                </a:cubicBezTo>
                <a:cubicBezTo>
                  <a:pt x="1727879" y="1029934"/>
                  <a:pt x="1732199" y="1033936"/>
                  <a:pt x="1734401" y="1038874"/>
                </a:cubicBezTo>
                <a:cubicBezTo>
                  <a:pt x="1734754" y="1039663"/>
                  <a:pt x="1733729" y="1040381"/>
                  <a:pt x="1733058" y="1040011"/>
                </a:cubicBezTo>
                <a:cubicBezTo>
                  <a:pt x="1728609" y="1037576"/>
                  <a:pt x="1725772" y="1032050"/>
                  <a:pt x="1723382" y="1027706"/>
                </a:cubicBezTo>
                <a:cubicBezTo>
                  <a:pt x="1722770" y="1026589"/>
                  <a:pt x="1722134" y="1025363"/>
                  <a:pt x="1721546" y="1024073"/>
                </a:cubicBezTo>
                <a:cubicBezTo>
                  <a:pt x="1722052" y="1026105"/>
                  <a:pt x="1722558" y="1028141"/>
                  <a:pt x="1723064" y="1030173"/>
                </a:cubicBezTo>
                <a:cubicBezTo>
                  <a:pt x="1725524" y="1034249"/>
                  <a:pt x="1727596" y="1038536"/>
                  <a:pt x="1730410" y="1042441"/>
                </a:cubicBezTo>
                <a:cubicBezTo>
                  <a:pt x="1732800" y="1045760"/>
                  <a:pt x="1737332" y="1048757"/>
                  <a:pt x="1738415" y="1052715"/>
                </a:cubicBezTo>
                <a:cubicBezTo>
                  <a:pt x="1738544" y="1053200"/>
                  <a:pt x="1738132" y="1053675"/>
                  <a:pt x="1737626" y="1053558"/>
                </a:cubicBezTo>
                <a:cubicBezTo>
                  <a:pt x="1732647" y="1052397"/>
                  <a:pt x="1728444" y="1044487"/>
                  <a:pt x="1725760" y="1040064"/>
                </a:cubicBezTo>
                <a:cubicBezTo>
                  <a:pt x="1728821" y="1050322"/>
                  <a:pt x="1730881" y="1053754"/>
                  <a:pt x="1733353" y="1056731"/>
                </a:cubicBezTo>
                <a:cubicBezTo>
                  <a:pt x="1734047" y="1057571"/>
                  <a:pt x="1734777" y="1058381"/>
                  <a:pt x="1735566" y="1059291"/>
                </a:cubicBezTo>
                <a:cubicBezTo>
                  <a:pt x="1735919" y="1059696"/>
                  <a:pt x="1736284" y="1060121"/>
                  <a:pt x="1736672" y="1060580"/>
                </a:cubicBezTo>
                <a:cubicBezTo>
                  <a:pt x="1737626" y="1061738"/>
                  <a:pt x="1738685" y="1063107"/>
                  <a:pt x="1739886" y="1064896"/>
                </a:cubicBezTo>
                <a:cubicBezTo>
                  <a:pt x="1740428" y="1065700"/>
                  <a:pt x="1740545" y="1066208"/>
                  <a:pt x="1740381" y="1066433"/>
                </a:cubicBezTo>
                <a:cubicBezTo>
                  <a:pt x="1740169" y="1066456"/>
                  <a:pt x="1739957" y="1066480"/>
                  <a:pt x="1739733" y="1066504"/>
                </a:cubicBezTo>
                <a:cubicBezTo>
                  <a:pt x="1738615" y="1066161"/>
                  <a:pt x="1736296" y="1064364"/>
                  <a:pt x="1733529" y="1060864"/>
                </a:cubicBezTo>
                <a:cubicBezTo>
                  <a:pt x="1733188" y="1060439"/>
                  <a:pt x="1732847" y="1059965"/>
                  <a:pt x="1732505" y="1059491"/>
                </a:cubicBezTo>
                <a:cubicBezTo>
                  <a:pt x="1731917" y="1058695"/>
                  <a:pt x="1731328" y="1057816"/>
                  <a:pt x="1730716" y="1056874"/>
                </a:cubicBezTo>
                <a:cubicBezTo>
                  <a:pt x="1726078" y="1049640"/>
                  <a:pt x="1720981" y="1038063"/>
                  <a:pt x="1718261" y="1021082"/>
                </a:cubicBezTo>
                <a:cubicBezTo>
                  <a:pt x="1718144" y="1020892"/>
                  <a:pt x="1717967" y="1020763"/>
                  <a:pt x="1717873" y="1020557"/>
                </a:cubicBezTo>
                <a:cubicBezTo>
                  <a:pt x="1717320" y="1019412"/>
                  <a:pt x="1717167" y="1018086"/>
                  <a:pt x="1717473" y="1016935"/>
                </a:cubicBezTo>
                <a:cubicBezTo>
                  <a:pt x="1717484" y="1016830"/>
                  <a:pt x="1717437" y="1016744"/>
                  <a:pt x="1717449" y="1016636"/>
                </a:cubicBezTo>
                <a:cubicBezTo>
                  <a:pt x="1717473" y="1016508"/>
                  <a:pt x="1717543" y="1016397"/>
                  <a:pt x="1717613" y="1016285"/>
                </a:cubicBezTo>
                <a:cubicBezTo>
                  <a:pt x="1717496" y="1015366"/>
                  <a:pt x="1717379" y="1014459"/>
                  <a:pt x="1717284" y="1013512"/>
                </a:cubicBezTo>
                <a:cubicBezTo>
                  <a:pt x="1717108" y="1013515"/>
                  <a:pt x="1716931" y="1013540"/>
                  <a:pt x="1716753" y="1013539"/>
                </a:cubicBezTo>
                <a:cubicBezTo>
                  <a:pt x="1716649" y="1013538"/>
                  <a:pt x="1716543" y="1013520"/>
                  <a:pt x="1716437" y="1013518"/>
                </a:cubicBezTo>
                <a:cubicBezTo>
                  <a:pt x="1716437" y="1013615"/>
                  <a:pt x="1716437" y="1013709"/>
                  <a:pt x="1716437" y="1013806"/>
                </a:cubicBezTo>
                <a:cubicBezTo>
                  <a:pt x="1716413" y="1015689"/>
                  <a:pt x="1715577" y="1017529"/>
                  <a:pt x="1714836" y="1019210"/>
                </a:cubicBezTo>
                <a:cubicBezTo>
                  <a:pt x="1714400" y="1020202"/>
                  <a:pt x="1714012" y="1021293"/>
                  <a:pt x="1713529" y="1022318"/>
                </a:cubicBezTo>
                <a:cubicBezTo>
                  <a:pt x="1716178" y="1022182"/>
                  <a:pt x="1718472" y="1022930"/>
                  <a:pt x="1718014" y="1025797"/>
                </a:cubicBezTo>
                <a:cubicBezTo>
                  <a:pt x="1717861" y="1026766"/>
                  <a:pt x="1717237" y="1027425"/>
                  <a:pt x="1716460" y="1027861"/>
                </a:cubicBezTo>
                <a:cubicBezTo>
                  <a:pt x="1715660" y="1028849"/>
                  <a:pt x="1714436" y="1029432"/>
                  <a:pt x="1713117" y="1029794"/>
                </a:cubicBezTo>
                <a:cubicBezTo>
                  <a:pt x="1713164" y="1031020"/>
                  <a:pt x="1713223" y="1032255"/>
                  <a:pt x="1713270" y="1033514"/>
                </a:cubicBezTo>
                <a:cubicBezTo>
                  <a:pt x="1713447" y="1037757"/>
                  <a:pt x="1713447" y="1042019"/>
                  <a:pt x="1710198" y="1044950"/>
                </a:cubicBezTo>
                <a:cubicBezTo>
                  <a:pt x="1709597" y="1045492"/>
                  <a:pt x="1708467" y="1044866"/>
                  <a:pt x="1708808" y="1044048"/>
                </a:cubicBezTo>
                <a:cubicBezTo>
                  <a:pt x="1710551" y="1039835"/>
                  <a:pt x="1710551" y="1035259"/>
                  <a:pt x="1710327" y="1030648"/>
                </a:cubicBezTo>
                <a:cubicBezTo>
                  <a:pt x="1709444" y="1032647"/>
                  <a:pt x="1708408" y="1034564"/>
                  <a:pt x="1707514" y="1036286"/>
                </a:cubicBezTo>
                <a:cubicBezTo>
                  <a:pt x="1705253" y="1040709"/>
                  <a:pt x="1701934" y="1044643"/>
                  <a:pt x="1697025" y="1045911"/>
                </a:cubicBezTo>
                <a:cubicBezTo>
                  <a:pt x="1696566" y="1046028"/>
                  <a:pt x="1696389" y="1045416"/>
                  <a:pt x="1696672" y="1045144"/>
                </a:cubicBezTo>
                <a:cubicBezTo>
                  <a:pt x="1699497" y="1042405"/>
                  <a:pt x="1702099" y="1039690"/>
                  <a:pt x="1704182" y="1036326"/>
                </a:cubicBezTo>
                <a:cubicBezTo>
                  <a:pt x="1705501" y="1034189"/>
                  <a:pt x="1706442" y="1031892"/>
                  <a:pt x="1707325" y="1029570"/>
                </a:cubicBezTo>
                <a:cubicBezTo>
                  <a:pt x="1707325" y="1029570"/>
                  <a:pt x="1707313" y="1029570"/>
                  <a:pt x="1707313" y="1029570"/>
                </a:cubicBezTo>
                <a:cubicBezTo>
                  <a:pt x="1706643" y="1029281"/>
                  <a:pt x="1706113" y="1028836"/>
                  <a:pt x="1705830" y="1028302"/>
                </a:cubicBezTo>
                <a:cubicBezTo>
                  <a:pt x="1703476" y="1031771"/>
                  <a:pt x="1700533" y="1034723"/>
                  <a:pt x="1696648" y="1036566"/>
                </a:cubicBezTo>
                <a:cubicBezTo>
                  <a:pt x="1696354" y="1036707"/>
                  <a:pt x="1696130" y="1036326"/>
                  <a:pt x="1696283" y="1036089"/>
                </a:cubicBezTo>
                <a:cubicBezTo>
                  <a:pt x="1697331" y="1034477"/>
                  <a:pt x="1698473" y="1032950"/>
                  <a:pt x="1699615" y="1031433"/>
                </a:cubicBezTo>
                <a:cubicBezTo>
                  <a:pt x="1698791" y="1031760"/>
                  <a:pt x="1697755" y="1031855"/>
                  <a:pt x="1696695" y="1031746"/>
                </a:cubicBezTo>
                <a:cubicBezTo>
                  <a:pt x="1695848" y="1031658"/>
                  <a:pt x="1695000" y="1031459"/>
                  <a:pt x="1694294" y="1031190"/>
                </a:cubicBezTo>
                <a:cubicBezTo>
                  <a:pt x="1691339" y="1034649"/>
                  <a:pt x="1688667" y="1038208"/>
                  <a:pt x="1687501" y="1042361"/>
                </a:cubicBezTo>
                <a:cubicBezTo>
                  <a:pt x="1686077" y="1047367"/>
                  <a:pt x="1686854" y="1053241"/>
                  <a:pt x="1692140" y="1060916"/>
                </a:cubicBezTo>
                <a:cubicBezTo>
                  <a:pt x="1692893" y="1062016"/>
                  <a:pt x="1693811" y="1063178"/>
                  <a:pt x="1694753" y="1064352"/>
                </a:cubicBezTo>
                <a:cubicBezTo>
                  <a:pt x="1695683" y="1065511"/>
                  <a:pt x="1696754" y="1066728"/>
                  <a:pt x="1697896" y="1067970"/>
                </a:cubicBezTo>
                <a:cubicBezTo>
                  <a:pt x="1698473" y="1068596"/>
                  <a:pt x="1698956" y="1069199"/>
                  <a:pt x="1699591" y="1069849"/>
                </a:cubicBezTo>
                <a:cubicBezTo>
                  <a:pt x="1700015" y="1070287"/>
                  <a:pt x="1700333" y="1070700"/>
                  <a:pt x="1700662" y="1071114"/>
                </a:cubicBezTo>
                <a:cubicBezTo>
                  <a:pt x="1702063" y="1072911"/>
                  <a:pt x="1702793" y="1074637"/>
                  <a:pt x="1703923" y="1076930"/>
                </a:cubicBezTo>
                <a:cubicBezTo>
                  <a:pt x="1704394" y="1078172"/>
                  <a:pt x="1704853" y="1079413"/>
                  <a:pt x="1705312" y="1080643"/>
                </a:cubicBezTo>
                <a:cubicBezTo>
                  <a:pt x="1706266" y="1084591"/>
                  <a:pt x="1709209" y="1089119"/>
                  <a:pt x="1712729" y="1091176"/>
                </a:cubicBezTo>
                <a:cubicBezTo>
                  <a:pt x="1715978" y="1093067"/>
                  <a:pt x="1720675" y="1092854"/>
                  <a:pt x="1722923" y="1089840"/>
                </a:cubicBezTo>
                <a:cubicBezTo>
                  <a:pt x="1723465" y="1089119"/>
                  <a:pt x="1724041" y="1088161"/>
                  <a:pt x="1724936" y="1088244"/>
                </a:cubicBezTo>
                <a:cubicBezTo>
                  <a:pt x="1725242" y="1088279"/>
                  <a:pt x="1725513" y="1088433"/>
                  <a:pt x="1725748" y="1088622"/>
                </a:cubicBezTo>
                <a:cubicBezTo>
                  <a:pt x="1727737" y="1090183"/>
                  <a:pt x="1727537" y="1092996"/>
                  <a:pt x="1729880" y="1094391"/>
                </a:cubicBezTo>
                <a:cubicBezTo>
                  <a:pt x="1731987" y="1095632"/>
                  <a:pt x="1734648" y="1095562"/>
                  <a:pt x="1736931" y="1094888"/>
                </a:cubicBezTo>
                <a:cubicBezTo>
                  <a:pt x="1747219" y="1091861"/>
                  <a:pt x="1748374" y="1081990"/>
                  <a:pt x="1750893" y="1077368"/>
                </a:cubicBezTo>
                <a:lnTo>
                  <a:pt x="1750893" y="1077380"/>
                </a:lnTo>
                <a:cubicBezTo>
                  <a:pt x="1753047" y="1073443"/>
                  <a:pt x="1754036" y="1069412"/>
                  <a:pt x="1754224" y="1065393"/>
                </a:cubicBezTo>
                <a:cubicBezTo>
                  <a:pt x="1754307" y="1063523"/>
                  <a:pt x="1754213" y="1061665"/>
                  <a:pt x="1753954" y="1059817"/>
                </a:cubicBezTo>
                <a:cubicBezTo>
                  <a:pt x="1753895" y="1059380"/>
                  <a:pt x="1753789" y="1058947"/>
                  <a:pt x="1753718" y="1058512"/>
                </a:cubicBezTo>
                <a:cubicBezTo>
                  <a:pt x="1753553" y="1057635"/>
                  <a:pt x="1753400" y="1056759"/>
                  <a:pt x="1753176" y="1055891"/>
                </a:cubicBezTo>
                <a:cubicBezTo>
                  <a:pt x="1752141" y="1051897"/>
                  <a:pt x="1750457" y="1048003"/>
                  <a:pt x="1748327" y="1044333"/>
                </a:cubicBezTo>
                <a:cubicBezTo>
                  <a:pt x="1744712" y="1038113"/>
                  <a:pt x="1741066" y="1034549"/>
                  <a:pt x="1737490" y="1031795"/>
                </a:cubicBezTo>
                <a:close/>
                <a:moveTo>
                  <a:pt x="2129887" y="1393007"/>
                </a:moveTo>
                <a:cubicBezTo>
                  <a:pt x="2130299" y="1393409"/>
                  <a:pt x="2130758" y="1393870"/>
                  <a:pt x="2131300" y="1394414"/>
                </a:cubicBezTo>
                <a:cubicBezTo>
                  <a:pt x="2132241" y="1395372"/>
                  <a:pt x="2133289" y="1396447"/>
                  <a:pt x="2134349" y="1397547"/>
                </a:cubicBezTo>
                <a:cubicBezTo>
                  <a:pt x="2134772" y="1397984"/>
                  <a:pt x="2135173" y="1398398"/>
                  <a:pt x="2135561" y="1398812"/>
                </a:cubicBezTo>
                <a:cubicBezTo>
                  <a:pt x="2135867" y="1399131"/>
                  <a:pt x="2136162" y="1399426"/>
                  <a:pt x="2136444" y="1399734"/>
                </a:cubicBezTo>
                <a:cubicBezTo>
                  <a:pt x="2136785" y="1400088"/>
                  <a:pt x="2137127" y="1400443"/>
                  <a:pt x="2137421" y="1400762"/>
                </a:cubicBezTo>
                <a:cubicBezTo>
                  <a:pt x="2137810" y="1401176"/>
                  <a:pt x="2138116" y="1401495"/>
                  <a:pt x="2138398" y="1401791"/>
                </a:cubicBezTo>
                <a:cubicBezTo>
                  <a:pt x="2138857" y="1402287"/>
                  <a:pt x="2139210" y="1402677"/>
                  <a:pt x="2139246" y="1402713"/>
                </a:cubicBezTo>
                <a:cubicBezTo>
                  <a:pt x="2139281" y="1402760"/>
                  <a:pt x="2139258" y="1402819"/>
                  <a:pt x="2139293" y="1402878"/>
                </a:cubicBezTo>
                <a:cubicBezTo>
                  <a:pt x="2139799" y="1403883"/>
                  <a:pt x="2138704" y="1404971"/>
                  <a:pt x="2137668" y="1404498"/>
                </a:cubicBezTo>
                <a:cubicBezTo>
                  <a:pt x="2137398" y="1404368"/>
                  <a:pt x="2137044" y="1404143"/>
                  <a:pt x="2136632" y="1403871"/>
                </a:cubicBezTo>
                <a:cubicBezTo>
                  <a:pt x="2136432" y="1403718"/>
                  <a:pt x="2136173" y="1403529"/>
                  <a:pt x="2135938" y="1403339"/>
                </a:cubicBezTo>
                <a:cubicBezTo>
                  <a:pt x="2135290" y="1402855"/>
                  <a:pt x="2134572" y="1402264"/>
                  <a:pt x="2133795" y="1401578"/>
                </a:cubicBezTo>
                <a:cubicBezTo>
                  <a:pt x="2133325" y="1401176"/>
                  <a:pt x="2132854" y="1400739"/>
                  <a:pt x="2132383" y="1400289"/>
                </a:cubicBezTo>
                <a:cubicBezTo>
                  <a:pt x="2132183" y="1400112"/>
                  <a:pt x="2131994" y="1399946"/>
                  <a:pt x="2131806" y="1399757"/>
                </a:cubicBezTo>
                <a:cubicBezTo>
                  <a:pt x="2131488" y="1399450"/>
                  <a:pt x="2131182" y="1399143"/>
                  <a:pt x="2130876" y="1398835"/>
                </a:cubicBezTo>
                <a:cubicBezTo>
                  <a:pt x="2129769" y="1397712"/>
                  <a:pt x="2128769" y="1396601"/>
                  <a:pt x="2128004" y="1395596"/>
                </a:cubicBezTo>
                <a:cubicBezTo>
                  <a:pt x="2127474" y="1394910"/>
                  <a:pt x="2127085" y="1394296"/>
                  <a:pt x="2126862" y="1393787"/>
                </a:cubicBezTo>
                <a:cubicBezTo>
                  <a:pt x="2126815" y="1393693"/>
                  <a:pt x="2126721" y="1393551"/>
                  <a:pt x="2126697" y="1393456"/>
                </a:cubicBezTo>
                <a:cubicBezTo>
                  <a:pt x="2126344" y="1392357"/>
                  <a:pt x="2127544" y="1391234"/>
                  <a:pt x="2128592" y="1391837"/>
                </a:cubicBezTo>
                <a:cubicBezTo>
                  <a:pt x="2128745" y="1391920"/>
                  <a:pt x="2129263" y="1392404"/>
                  <a:pt x="2129887" y="1393007"/>
                </a:cubicBezTo>
                <a:close/>
                <a:moveTo>
                  <a:pt x="1289013" y="616932"/>
                </a:moveTo>
                <a:cubicBezTo>
                  <a:pt x="1283680" y="618373"/>
                  <a:pt x="1277677" y="617873"/>
                  <a:pt x="1271838" y="617267"/>
                </a:cubicBezTo>
                <a:cubicBezTo>
                  <a:pt x="1268977" y="616970"/>
                  <a:pt x="1266164" y="616671"/>
                  <a:pt x="1263480" y="616540"/>
                </a:cubicBezTo>
                <a:cubicBezTo>
                  <a:pt x="1260667" y="616404"/>
                  <a:pt x="1258006" y="616453"/>
                  <a:pt x="1255605" y="616981"/>
                </a:cubicBezTo>
                <a:cubicBezTo>
                  <a:pt x="1253297" y="617489"/>
                  <a:pt x="1251273" y="618497"/>
                  <a:pt x="1249542" y="620072"/>
                </a:cubicBezTo>
                <a:lnTo>
                  <a:pt x="1249542" y="620067"/>
                </a:lnTo>
                <a:cubicBezTo>
                  <a:pt x="1247058" y="622337"/>
                  <a:pt x="1245245" y="625865"/>
                  <a:pt x="1244469" y="631468"/>
                </a:cubicBezTo>
                <a:cubicBezTo>
                  <a:pt x="1246058" y="628188"/>
                  <a:pt x="1248294" y="625807"/>
                  <a:pt x="1250437" y="624230"/>
                </a:cubicBezTo>
                <a:cubicBezTo>
                  <a:pt x="1253097" y="622280"/>
                  <a:pt x="1255593" y="621583"/>
                  <a:pt x="1256593" y="622056"/>
                </a:cubicBezTo>
                <a:cubicBezTo>
                  <a:pt x="1257064" y="622274"/>
                  <a:pt x="1257182" y="622744"/>
                  <a:pt x="1256864" y="623447"/>
                </a:cubicBezTo>
                <a:cubicBezTo>
                  <a:pt x="1256794" y="623607"/>
                  <a:pt x="1256723" y="623762"/>
                  <a:pt x="1256605" y="623945"/>
                </a:cubicBezTo>
                <a:cubicBezTo>
                  <a:pt x="1256346" y="624327"/>
                  <a:pt x="1253497" y="625983"/>
                  <a:pt x="1251190" y="627835"/>
                </a:cubicBezTo>
                <a:cubicBezTo>
                  <a:pt x="1250343" y="628514"/>
                  <a:pt x="1249566" y="629216"/>
                  <a:pt x="1249024" y="629895"/>
                </a:cubicBezTo>
                <a:cubicBezTo>
                  <a:pt x="1246964" y="632452"/>
                  <a:pt x="1245705" y="635340"/>
                  <a:pt x="1245175" y="638493"/>
                </a:cubicBezTo>
                <a:cubicBezTo>
                  <a:pt x="1246587" y="635965"/>
                  <a:pt x="1249048" y="633613"/>
                  <a:pt x="1251944" y="631513"/>
                </a:cubicBezTo>
                <a:cubicBezTo>
                  <a:pt x="1253745" y="630206"/>
                  <a:pt x="1255711" y="629006"/>
                  <a:pt x="1257724" y="627935"/>
                </a:cubicBezTo>
                <a:cubicBezTo>
                  <a:pt x="1260172" y="626644"/>
                  <a:pt x="1262644" y="625540"/>
                  <a:pt x="1264963" y="624678"/>
                </a:cubicBezTo>
                <a:cubicBezTo>
                  <a:pt x="1268130" y="623503"/>
                  <a:pt x="1270932" y="622779"/>
                  <a:pt x="1272827" y="622607"/>
                </a:cubicBezTo>
                <a:cubicBezTo>
                  <a:pt x="1275122" y="622399"/>
                  <a:pt x="1276099" y="622983"/>
                  <a:pt x="1274580" y="624623"/>
                </a:cubicBezTo>
                <a:cubicBezTo>
                  <a:pt x="1274192" y="625043"/>
                  <a:pt x="1273804" y="625392"/>
                  <a:pt x="1273404" y="625736"/>
                </a:cubicBezTo>
                <a:cubicBezTo>
                  <a:pt x="1271037" y="627793"/>
                  <a:pt x="1268495" y="628619"/>
                  <a:pt x="1265834" y="629304"/>
                </a:cubicBezTo>
                <a:cubicBezTo>
                  <a:pt x="1263468" y="629915"/>
                  <a:pt x="1260996" y="630462"/>
                  <a:pt x="1258453" y="631702"/>
                </a:cubicBezTo>
                <a:cubicBezTo>
                  <a:pt x="1256605" y="632608"/>
                  <a:pt x="1254722" y="633910"/>
                  <a:pt x="1252803" y="635902"/>
                </a:cubicBezTo>
                <a:cubicBezTo>
                  <a:pt x="1250813" y="637985"/>
                  <a:pt x="1248789" y="640800"/>
                  <a:pt x="1246752" y="644781"/>
                </a:cubicBezTo>
                <a:cubicBezTo>
                  <a:pt x="1248848" y="642592"/>
                  <a:pt x="1251131" y="640626"/>
                  <a:pt x="1253392" y="638890"/>
                </a:cubicBezTo>
                <a:cubicBezTo>
                  <a:pt x="1255357" y="637374"/>
                  <a:pt x="1257300" y="636049"/>
                  <a:pt x="1259089" y="634972"/>
                </a:cubicBezTo>
                <a:cubicBezTo>
                  <a:pt x="1262291" y="633038"/>
                  <a:pt x="1264963" y="631885"/>
                  <a:pt x="1266305" y="631757"/>
                </a:cubicBezTo>
                <a:cubicBezTo>
                  <a:pt x="1267341" y="631657"/>
                  <a:pt x="1267577" y="632160"/>
                  <a:pt x="1266611" y="633408"/>
                </a:cubicBezTo>
                <a:cubicBezTo>
                  <a:pt x="1265658" y="634640"/>
                  <a:pt x="1263574" y="636575"/>
                  <a:pt x="1259925" y="639347"/>
                </a:cubicBezTo>
                <a:cubicBezTo>
                  <a:pt x="1258748" y="640245"/>
                  <a:pt x="1257418" y="641225"/>
                  <a:pt x="1255911" y="642297"/>
                </a:cubicBezTo>
                <a:cubicBezTo>
                  <a:pt x="1255322" y="642713"/>
                  <a:pt x="1254828" y="643215"/>
                  <a:pt x="1254274" y="643653"/>
                </a:cubicBezTo>
                <a:cubicBezTo>
                  <a:pt x="1250849" y="646317"/>
                  <a:pt x="1247765" y="649289"/>
                  <a:pt x="1244928" y="652547"/>
                </a:cubicBezTo>
                <a:cubicBezTo>
                  <a:pt x="1245363" y="652276"/>
                  <a:pt x="1250142" y="649300"/>
                  <a:pt x="1254781" y="646472"/>
                </a:cubicBezTo>
                <a:cubicBezTo>
                  <a:pt x="1256911" y="645175"/>
                  <a:pt x="1258995" y="643920"/>
                  <a:pt x="1260619" y="642961"/>
                </a:cubicBezTo>
                <a:cubicBezTo>
                  <a:pt x="1262220" y="642026"/>
                  <a:pt x="1263374" y="641370"/>
                  <a:pt x="1263680" y="641278"/>
                </a:cubicBezTo>
                <a:cubicBezTo>
                  <a:pt x="1266552" y="640371"/>
                  <a:pt x="1266611" y="643558"/>
                  <a:pt x="1261514" y="647861"/>
                </a:cubicBezTo>
                <a:cubicBezTo>
                  <a:pt x="1260031" y="649106"/>
                  <a:pt x="1258124" y="650437"/>
                  <a:pt x="1255722" y="651798"/>
                </a:cubicBezTo>
                <a:cubicBezTo>
                  <a:pt x="1253627" y="652982"/>
                  <a:pt x="1251190" y="654184"/>
                  <a:pt x="1248318" y="655355"/>
                </a:cubicBezTo>
                <a:cubicBezTo>
                  <a:pt x="1250354" y="654526"/>
                  <a:pt x="1253038" y="655133"/>
                  <a:pt x="1256276" y="655156"/>
                </a:cubicBezTo>
                <a:cubicBezTo>
                  <a:pt x="1258193" y="655170"/>
                  <a:pt x="1260302" y="654980"/>
                  <a:pt x="1262597" y="654172"/>
                </a:cubicBezTo>
                <a:cubicBezTo>
                  <a:pt x="1264787" y="653396"/>
                  <a:pt x="1267153" y="652033"/>
                  <a:pt x="1269660" y="649754"/>
                </a:cubicBezTo>
                <a:cubicBezTo>
                  <a:pt x="1271756" y="647842"/>
                  <a:pt x="1273957" y="645265"/>
                  <a:pt x="1276264" y="641822"/>
                </a:cubicBezTo>
                <a:cubicBezTo>
                  <a:pt x="1278960" y="637795"/>
                  <a:pt x="1281773" y="632601"/>
                  <a:pt x="1284705" y="625837"/>
                </a:cubicBezTo>
                <a:cubicBezTo>
                  <a:pt x="1285988" y="622894"/>
                  <a:pt x="1287188" y="619591"/>
                  <a:pt x="1289013" y="616932"/>
                </a:cubicBezTo>
                <a:close/>
                <a:moveTo>
                  <a:pt x="1765302" y="1055603"/>
                </a:moveTo>
                <a:cubicBezTo>
                  <a:pt x="1761299" y="1054314"/>
                  <a:pt x="1757509" y="1051883"/>
                  <a:pt x="1754483" y="1048094"/>
                </a:cubicBezTo>
                <a:cubicBezTo>
                  <a:pt x="1755849" y="1050598"/>
                  <a:pt x="1757026" y="1053175"/>
                  <a:pt x="1757862" y="1055779"/>
                </a:cubicBezTo>
                <a:cubicBezTo>
                  <a:pt x="1760334" y="1055719"/>
                  <a:pt x="1762818" y="1055648"/>
                  <a:pt x="1765302" y="1055603"/>
                </a:cubicBezTo>
                <a:close/>
                <a:moveTo>
                  <a:pt x="1693093" y="988788"/>
                </a:moveTo>
                <a:cubicBezTo>
                  <a:pt x="1693352" y="989083"/>
                  <a:pt x="1693635" y="989351"/>
                  <a:pt x="1693894" y="989656"/>
                </a:cubicBezTo>
                <a:cubicBezTo>
                  <a:pt x="1694788" y="990738"/>
                  <a:pt x="1693505" y="992220"/>
                  <a:pt x="1692387" y="991284"/>
                </a:cubicBezTo>
                <a:cubicBezTo>
                  <a:pt x="1692010" y="990976"/>
                  <a:pt x="1691669" y="990739"/>
                  <a:pt x="1691304" y="990446"/>
                </a:cubicBezTo>
                <a:cubicBezTo>
                  <a:pt x="1668561" y="972167"/>
                  <a:pt x="1656518" y="981263"/>
                  <a:pt x="1642533" y="982990"/>
                </a:cubicBezTo>
                <a:cubicBezTo>
                  <a:pt x="1642180" y="983035"/>
                  <a:pt x="1642039" y="982522"/>
                  <a:pt x="1642321" y="982342"/>
                </a:cubicBezTo>
                <a:cubicBezTo>
                  <a:pt x="1657672" y="972594"/>
                  <a:pt x="1680756" y="974982"/>
                  <a:pt x="1693093" y="988788"/>
                </a:cubicBezTo>
                <a:close/>
                <a:moveTo>
                  <a:pt x="2117349" y="1379933"/>
                </a:moveTo>
                <a:cubicBezTo>
                  <a:pt x="2118138" y="1381056"/>
                  <a:pt x="2116714" y="1382001"/>
                  <a:pt x="2115725" y="1381611"/>
                </a:cubicBezTo>
                <a:cubicBezTo>
                  <a:pt x="2113983" y="1380914"/>
                  <a:pt x="2112511" y="1379684"/>
                  <a:pt x="2110968" y="1378644"/>
                </a:cubicBezTo>
                <a:cubicBezTo>
                  <a:pt x="2109403" y="1377604"/>
                  <a:pt x="2107779" y="1376705"/>
                  <a:pt x="2106472" y="1375334"/>
                </a:cubicBezTo>
                <a:cubicBezTo>
                  <a:pt x="2105707" y="1374530"/>
                  <a:pt x="2106154" y="1372816"/>
                  <a:pt x="2107485" y="1373159"/>
                </a:cubicBezTo>
                <a:lnTo>
                  <a:pt x="2107484" y="1373147"/>
                </a:lnTo>
                <a:cubicBezTo>
                  <a:pt x="2111075" y="1374069"/>
                  <a:pt x="2115206" y="1376906"/>
                  <a:pt x="2117349" y="1379933"/>
                </a:cubicBezTo>
                <a:close/>
                <a:moveTo>
                  <a:pt x="2174314" y="1432161"/>
                </a:moveTo>
                <a:cubicBezTo>
                  <a:pt x="2174537" y="1432634"/>
                  <a:pt x="2174667" y="1433071"/>
                  <a:pt x="2174831" y="1433532"/>
                </a:cubicBezTo>
                <a:cubicBezTo>
                  <a:pt x="2175032" y="1434076"/>
                  <a:pt x="2175220" y="1434608"/>
                  <a:pt x="2175338" y="1435116"/>
                </a:cubicBezTo>
                <a:cubicBezTo>
                  <a:pt x="2175585" y="1436098"/>
                  <a:pt x="2175703" y="1437008"/>
                  <a:pt x="2175726" y="1437835"/>
                </a:cubicBezTo>
                <a:cubicBezTo>
                  <a:pt x="2175738" y="1438178"/>
                  <a:pt x="2175750" y="1438533"/>
                  <a:pt x="2175726" y="1438852"/>
                </a:cubicBezTo>
                <a:cubicBezTo>
                  <a:pt x="2175514" y="1441618"/>
                  <a:pt x="2174137" y="1442942"/>
                  <a:pt x="2172925" y="1441157"/>
                </a:cubicBezTo>
                <a:cubicBezTo>
                  <a:pt x="2172536" y="1440566"/>
                  <a:pt x="2172242" y="1439881"/>
                  <a:pt x="2172018" y="1439159"/>
                </a:cubicBezTo>
                <a:cubicBezTo>
                  <a:pt x="2171983" y="1439053"/>
                  <a:pt x="2171959" y="1438947"/>
                  <a:pt x="2171936" y="1438852"/>
                </a:cubicBezTo>
                <a:cubicBezTo>
                  <a:pt x="2171583" y="1437564"/>
                  <a:pt x="2171488" y="1436180"/>
                  <a:pt x="2171559" y="1434915"/>
                </a:cubicBezTo>
                <a:cubicBezTo>
                  <a:pt x="2171583" y="1434502"/>
                  <a:pt x="2171630" y="1434111"/>
                  <a:pt x="2171688" y="1433745"/>
                </a:cubicBezTo>
                <a:cubicBezTo>
                  <a:pt x="2172089" y="1431251"/>
                  <a:pt x="2173195" y="1429832"/>
                  <a:pt x="2174314" y="1432161"/>
                </a:cubicBezTo>
                <a:close/>
                <a:moveTo>
                  <a:pt x="2278836" y="1528579"/>
                </a:moveTo>
                <a:cubicBezTo>
                  <a:pt x="2280578" y="1529158"/>
                  <a:pt x="2279507" y="1531937"/>
                  <a:pt x="2277788" y="1531251"/>
                </a:cubicBezTo>
                <a:cubicBezTo>
                  <a:pt x="2277293" y="1531050"/>
                  <a:pt x="2276811" y="1530861"/>
                  <a:pt x="2276328" y="1530648"/>
                </a:cubicBezTo>
                <a:cubicBezTo>
                  <a:pt x="2274904" y="1530045"/>
                  <a:pt x="2275727" y="1527586"/>
                  <a:pt x="2277222" y="1528059"/>
                </a:cubicBezTo>
                <a:cubicBezTo>
                  <a:pt x="2277752" y="1528236"/>
                  <a:pt x="2278295" y="1528402"/>
                  <a:pt x="2278836" y="1528579"/>
                </a:cubicBezTo>
                <a:close/>
                <a:moveTo>
                  <a:pt x="2221425" y="1475582"/>
                </a:moveTo>
                <a:cubicBezTo>
                  <a:pt x="2220978" y="1475488"/>
                  <a:pt x="2220519" y="1475440"/>
                  <a:pt x="2220071" y="1475370"/>
                </a:cubicBezTo>
                <a:cubicBezTo>
                  <a:pt x="2219694" y="1475299"/>
                  <a:pt x="2219306" y="1475240"/>
                  <a:pt x="2218929" y="1475192"/>
                </a:cubicBezTo>
                <a:cubicBezTo>
                  <a:pt x="2218823" y="1475180"/>
                  <a:pt x="2218729" y="1475157"/>
                  <a:pt x="2218623" y="1475145"/>
                </a:cubicBezTo>
                <a:cubicBezTo>
                  <a:pt x="2217505" y="1474991"/>
                  <a:pt x="2216387" y="1474897"/>
                  <a:pt x="2215268" y="1474838"/>
                </a:cubicBezTo>
                <a:cubicBezTo>
                  <a:pt x="2214068" y="1474778"/>
                  <a:pt x="2212902" y="1474743"/>
                  <a:pt x="2211760" y="1474743"/>
                </a:cubicBezTo>
                <a:cubicBezTo>
                  <a:pt x="2211666" y="1474743"/>
                  <a:pt x="2211560" y="1474743"/>
                  <a:pt x="2211454" y="1474743"/>
                </a:cubicBezTo>
                <a:cubicBezTo>
                  <a:pt x="2210901" y="1474755"/>
                  <a:pt x="2210395" y="1474755"/>
                  <a:pt x="2209865" y="1474767"/>
                </a:cubicBezTo>
                <a:cubicBezTo>
                  <a:pt x="2209229" y="1474790"/>
                  <a:pt x="2208594" y="1474802"/>
                  <a:pt x="2208005" y="1474826"/>
                </a:cubicBezTo>
                <a:cubicBezTo>
                  <a:pt x="2207886" y="1474838"/>
                  <a:pt x="2207758" y="1474838"/>
                  <a:pt x="2207652" y="1474838"/>
                </a:cubicBezTo>
                <a:cubicBezTo>
                  <a:pt x="2207558" y="1474849"/>
                  <a:pt x="2207475" y="1474861"/>
                  <a:pt x="2207393" y="1474861"/>
                </a:cubicBezTo>
                <a:cubicBezTo>
                  <a:pt x="2207004" y="1474885"/>
                  <a:pt x="2206628" y="1474932"/>
                  <a:pt x="2206239" y="1474956"/>
                </a:cubicBezTo>
                <a:cubicBezTo>
                  <a:pt x="2205250" y="1475027"/>
                  <a:pt x="2204273" y="1475074"/>
                  <a:pt x="2203320" y="1475180"/>
                </a:cubicBezTo>
                <a:cubicBezTo>
                  <a:pt x="2201742" y="1475358"/>
                  <a:pt x="2200200" y="1475594"/>
                  <a:pt x="2198682" y="1475866"/>
                </a:cubicBezTo>
                <a:cubicBezTo>
                  <a:pt x="2198092" y="1475961"/>
                  <a:pt x="2197528" y="1476091"/>
                  <a:pt x="2196950" y="1476197"/>
                </a:cubicBezTo>
                <a:cubicBezTo>
                  <a:pt x="2196845" y="1476221"/>
                  <a:pt x="2196751" y="1476244"/>
                  <a:pt x="2196645" y="1476268"/>
                </a:cubicBezTo>
                <a:cubicBezTo>
                  <a:pt x="2196104" y="1476374"/>
                  <a:pt x="2195539" y="1476469"/>
                  <a:pt x="2194997" y="1476587"/>
                </a:cubicBezTo>
                <a:cubicBezTo>
                  <a:pt x="2194785" y="1476634"/>
                  <a:pt x="2194573" y="1476682"/>
                  <a:pt x="2194373" y="1476729"/>
                </a:cubicBezTo>
                <a:cubicBezTo>
                  <a:pt x="2193196" y="1476989"/>
                  <a:pt x="2192007" y="1477273"/>
                  <a:pt x="2190842" y="1477568"/>
                </a:cubicBezTo>
                <a:cubicBezTo>
                  <a:pt x="2190830" y="1477568"/>
                  <a:pt x="2190817" y="1477568"/>
                  <a:pt x="2190817" y="1477568"/>
                </a:cubicBezTo>
                <a:cubicBezTo>
                  <a:pt x="2190817" y="1477568"/>
                  <a:pt x="2190818" y="1477580"/>
                  <a:pt x="2190830" y="1477580"/>
                </a:cubicBezTo>
                <a:cubicBezTo>
                  <a:pt x="2191442" y="1477935"/>
                  <a:pt x="2192054" y="1478337"/>
                  <a:pt x="2192666" y="1478727"/>
                </a:cubicBezTo>
                <a:cubicBezTo>
                  <a:pt x="2192984" y="1478928"/>
                  <a:pt x="2193302" y="1479105"/>
                  <a:pt x="2193608" y="1479318"/>
                </a:cubicBezTo>
                <a:cubicBezTo>
                  <a:pt x="2193761" y="1479413"/>
                  <a:pt x="2193914" y="1479507"/>
                  <a:pt x="2194067" y="1479613"/>
                </a:cubicBezTo>
                <a:cubicBezTo>
                  <a:pt x="2195103" y="1480311"/>
                  <a:pt x="2196127" y="1480961"/>
                  <a:pt x="2197140" y="1481588"/>
                </a:cubicBezTo>
                <a:cubicBezTo>
                  <a:pt x="2197611" y="1481883"/>
                  <a:pt x="2198081" y="1482167"/>
                  <a:pt x="2198552" y="1482415"/>
                </a:cubicBezTo>
                <a:cubicBezTo>
                  <a:pt x="2199282" y="1482817"/>
                  <a:pt x="2199999" y="1483101"/>
                  <a:pt x="2200707" y="1483349"/>
                </a:cubicBezTo>
                <a:cubicBezTo>
                  <a:pt x="2200883" y="1483408"/>
                  <a:pt x="2201070" y="1483503"/>
                  <a:pt x="2201248" y="1483562"/>
                </a:cubicBezTo>
                <a:cubicBezTo>
                  <a:pt x="2201366" y="1483597"/>
                  <a:pt x="2201495" y="1483680"/>
                  <a:pt x="2201625" y="1483704"/>
                </a:cubicBezTo>
                <a:cubicBezTo>
                  <a:pt x="2202013" y="1483798"/>
                  <a:pt x="2202366" y="1483787"/>
                  <a:pt x="2202742" y="1483834"/>
                </a:cubicBezTo>
                <a:cubicBezTo>
                  <a:pt x="2203673" y="1483964"/>
                  <a:pt x="2204579" y="1483999"/>
                  <a:pt x="2205451" y="1483917"/>
                </a:cubicBezTo>
                <a:cubicBezTo>
                  <a:pt x="2206710" y="1483810"/>
                  <a:pt x="2207923" y="1483515"/>
                  <a:pt x="2209100" y="1483066"/>
                </a:cubicBezTo>
                <a:cubicBezTo>
                  <a:pt x="2209275" y="1482995"/>
                  <a:pt x="2209477" y="1482959"/>
                  <a:pt x="2209653" y="1482888"/>
                </a:cubicBezTo>
                <a:cubicBezTo>
                  <a:pt x="2210983" y="1482321"/>
                  <a:pt x="2212266" y="1481564"/>
                  <a:pt x="2213526" y="1480760"/>
                </a:cubicBezTo>
                <a:cubicBezTo>
                  <a:pt x="2213549" y="1480737"/>
                  <a:pt x="2213585" y="1480725"/>
                  <a:pt x="2213620" y="1480701"/>
                </a:cubicBezTo>
                <a:cubicBezTo>
                  <a:pt x="2214008" y="1480453"/>
                  <a:pt x="2214409" y="1480205"/>
                  <a:pt x="2214809" y="1479933"/>
                </a:cubicBezTo>
                <a:cubicBezTo>
                  <a:pt x="2216022" y="1479117"/>
                  <a:pt x="2217222" y="1478266"/>
                  <a:pt x="2218435" y="1477450"/>
                </a:cubicBezTo>
                <a:cubicBezTo>
                  <a:pt x="2218847" y="1477178"/>
                  <a:pt x="2219259" y="1476906"/>
                  <a:pt x="2219671" y="1476646"/>
                </a:cubicBezTo>
                <a:cubicBezTo>
                  <a:pt x="2220248" y="1476280"/>
                  <a:pt x="2220835" y="1475913"/>
                  <a:pt x="2221425" y="1475582"/>
                </a:cubicBezTo>
                <a:close/>
                <a:moveTo>
                  <a:pt x="2273914" y="1523117"/>
                </a:moveTo>
                <a:cubicBezTo>
                  <a:pt x="2275304" y="1523909"/>
                  <a:pt x="2273808" y="1526049"/>
                  <a:pt x="2272420" y="1525162"/>
                </a:cubicBezTo>
                <a:cubicBezTo>
                  <a:pt x="2271573" y="1524606"/>
                  <a:pt x="2270831" y="1524015"/>
                  <a:pt x="2270124" y="1523282"/>
                </a:cubicBezTo>
                <a:cubicBezTo>
                  <a:pt x="2269054" y="1522207"/>
                  <a:pt x="2270607" y="1520528"/>
                  <a:pt x="2271738" y="1521568"/>
                </a:cubicBezTo>
                <a:cubicBezTo>
                  <a:pt x="2272432" y="1522195"/>
                  <a:pt x="2273079" y="1522644"/>
                  <a:pt x="2273914" y="1523117"/>
                </a:cubicBezTo>
                <a:close/>
                <a:moveTo>
                  <a:pt x="2123718" y="1384508"/>
                </a:moveTo>
                <a:cubicBezTo>
                  <a:pt x="2124883" y="1385619"/>
                  <a:pt x="2125896" y="1386884"/>
                  <a:pt x="2126673" y="1388137"/>
                </a:cubicBezTo>
                <a:cubicBezTo>
                  <a:pt x="2126779" y="1388315"/>
                  <a:pt x="2126779" y="1388516"/>
                  <a:pt x="2126814" y="1388717"/>
                </a:cubicBezTo>
                <a:cubicBezTo>
                  <a:pt x="2126826" y="1388799"/>
                  <a:pt x="2126861" y="1388882"/>
                  <a:pt x="2126873" y="1388965"/>
                </a:cubicBezTo>
                <a:cubicBezTo>
                  <a:pt x="2126885" y="1390017"/>
                  <a:pt x="2126061" y="1391140"/>
                  <a:pt x="2124907" y="1390478"/>
                </a:cubicBezTo>
                <a:cubicBezTo>
                  <a:pt x="2124577" y="1390289"/>
                  <a:pt x="2124236" y="1390052"/>
                  <a:pt x="2123895" y="1389828"/>
                </a:cubicBezTo>
                <a:cubicBezTo>
                  <a:pt x="2123800" y="1389769"/>
                  <a:pt x="2123718" y="1389721"/>
                  <a:pt x="2123636" y="1389662"/>
                </a:cubicBezTo>
                <a:cubicBezTo>
                  <a:pt x="2122070" y="1388610"/>
                  <a:pt x="2120516" y="1387262"/>
                  <a:pt x="2119433" y="1385749"/>
                </a:cubicBezTo>
                <a:cubicBezTo>
                  <a:pt x="2119127" y="1385312"/>
                  <a:pt x="2118809" y="1384875"/>
                  <a:pt x="2118597" y="1384425"/>
                </a:cubicBezTo>
                <a:cubicBezTo>
                  <a:pt x="2118079" y="1383302"/>
                  <a:pt x="2119162" y="1381683"/>
                  <a:pt x="2120469" y="1382250"/>
                </a:cubicBezTo>
                <a:cubicBezTo>
                  <a:pt x="2121634" y="1382758"/>
                  <a:pt x="2122729" y="1383574"/>
                  <a:pt x="2123718" y="1384508"/>
                </a:cubicBezTo>
                <a:close/>
                <a:moveTo>
                  <a:pt x="1483353" y="792994"/>
                </a:moveTo>
                <a:cubicBezTo>
                  <a:pt x="1483529" y="795084"/>
                  <a:pt x="1483435" y="797434"/>
                  <a:pt x="1482176" y="799183"/>
                </a:cubicBezTo>
                <a:lnTo>
                  <a:pt x="1482176" y="799185"/>
                </a:lnTo>
                <a:cubicBezTo>
                  <a:pt x="1481764" y="799744"/>
                  <a:pt x="1480775" y="800062"/>
                  <a:pt x="1480280" y="799384"/>
                </a:cubicBezTo>
                <a:cubicBezTo>
                  <a:pt x="1478927" y="797532"/>
                  <a:pt x="1478656" y="795234"/>
                  <a:pt x="1478456" y="792992"/>
                </a:cubicBezTo>
                <a:cubicBezTo>
                  <a:pt x="1478185" y="789832"/>
                  <a:pt x="1483082" y="789863"/>
                  <a:pt x="1483353" y="792994"/>
                </a:cubicBezTo>
                <a:close/>
                <a:moveTo>
                  <a:pt x="1838321" y="1120163"/>
                </a:moveTo>
                <a:cubicBezTo>
                  <a:pt x="1839946" y="1123260"/>
                  <a:pt x="1839734" y="1127303"/>
                  <a:pt x="1840452" y="1130684"/>
                </a:cubicBezTo>
                <a:cubicBezTo>
                  <a:pt x="1840934" y="1132918"/>
                  <a:pt x="1841664" y="1135070"/>
                  <a:pt x="1842477" y="1137186"/>
                </a:cubicBezTo>
                <a:cubicBezTo>
                  <a:pt x="1843183" y="1139018"/>
                  <a:pt x="1844195" y="1140224"/>
                  <a:pt x="1843877" y="1142198"/>
                </a:cubicBezTo>
                <a:cubicBezTo>
                  <a:pt x="1843807" y="1142612"/>
                  <a:pt x="1843301" y="1142837"/>
                  <a:pt x="1842947" y="1142648"/>
                </a:cubicBezTo>
                <a:cubicBezTo>
                  <a:pt x="1839651" y="1140839"/>
                  <a:pt x="1838674" y="1134609"/>
                  <a:pt x="1837850" y="1131157"/>
                </a:cubicBezTo>
                <a:cubicBezTo>
                  <a:pt x="1837062" y="1127847"/>
                  <a:pt x="1836096" y="1123343"/>
                  <a:pt x="1837756" y="1120163"/>
                </a:cubicBezTo>
                <a:cubicBezTo>
                  <a:pt x="1837886" y="1119903"/>
                  <a:pt x="1838192" y="1119914"/>
                  <a:pt x="1838321" y="1120163"/>
                </a:cubicBezTo>
                <a:close/>
                <a:moveTo>
                  <a:pt x="1823630" y="1106579"/>
                </a:moveTo>
                <a:cubicBezTo>
                  <a:pt x="1823195" y="1110303"/>
                  <a:pt x="1821429" y="1113732"/>
                  <a:pt x="1820311" y="1117290"/>
                </a:cubicBezTo>
                <a:cubicBezTo>
                  <a:pt x="1818816" y="1122019"/>
                  <a:pt x="1818475" y="1127090"/>
                  <a:pt x="1816850" y="1131760"/>
                </a:cubicBezTo>
                <a:cubicBezTo>
                  <a:pt x="1816685" y="1132233"/>
                  <a:pt x="1816049" y="1132032"/>
                  <a:pt x="1815967" y="1131618"/>
                </a:cubicBezTo>
                <a:cubicBezTo>
                  <a:pt x="1814448" y="1124170"/>
                  <a:pt x="1817038" y="1111533"/>
                  <a:pt x="1822500" y="1105976"/>
                </a:cubicBezTo>
                <a:cubicBezTo>
                  <a:pt x="1823007" y="1105468"/>
                  <a:pt x="1823701" y="1105953"/>
                  <a:pt x="1823630" y="1106579"/>
                </a:cubicBezTo>
                <a:close/>
                <a:moveTo>
                  <a:pt x="2232773" y="1483645"/>
                </a:moveTo>
                <a:cubicBezTo>
                  <a:pt x="2232690" y="1483550"/>
                  <a:pt x="2232596" y="1483503"/>
                  <a:pt x="2232513" y="1483420"/>
                </a:cubicBezTo>
                <a:cubicBezTo>
                  <a:pt x="2231914" y="1482841"/>
                  <a:pt x="2231313" y="1482333"/>
                  <a:pt x="2230689" y="1481919"/>
                </a:cubicBezTo>
                <a:cubicBezTo>
                  <a:pt x="2230030" y="1481493"/>
                  <a:pt x="2229371" y="1481150"/>
                  <a:pt x="2228688" y="1480890"/>
                </a:cubicBezTo>
                <a:cubicBezTo>
                  <a:pt x="2228041" y="1480654"/>
                  <a:pt x="2227381" y="1480476"/>
                  <a:pt x="2226711" y="1480382"/>
                </a:cubicBezTo>
                <a:cubicBezTo>
                  <a:pt x="2226051" y="1480287"/>
                  <a:pt x="2225380" y="1480276"/>
                  <a:pt x="2224698" y="1480323"/>
                </a:cubicBezTo>
                <a:cubicBezTo>
                  <a:pt x="2223991" y="1480358"/>
                  <a:pt x="2223273" y="1480476"/>
                  <a:pt x="2222555" y="1480642"/>
                </a:cubicBezTo>
                <a:cubicBezTo>
                  <a:pt x="2221861" y="1480807"/>
                  <a:pt x="2221165" y="1481032"/>
                  <a:pt x="2220459" y="1481316"/>
                </a:cubicBezTo>
                <a:cubicBezTo>
                  <a:pt x="2219600" y="1481647"/>
                  <a:pt x="2218741" y="1482049"/>
                  <a:pt x="2217870" y="1482522"/>
                </a:cubicBezTo>
                <a:cubicBezTo>
                  <a:pt x="2218023" y="1482510"/>
                  <a:pt x="2218188" y="1482498"/>
                  <a:pt x="2218329" y="1482486"/>
                </a:cubicBezTo>
                <a:cubicBezTo>
                  <a:pt x="2219447" y="1482404"/>
                  <a:pt x="2220566" y="1482356"/>
                  <a:pt x="2221684" y="1482333"/>
                </a:cubicBezTo>
                <a:cubicBezTo>
                  <a:pt x="2221802" y="1482333"/>
                  <a:pt x="2221919" y="1482333"/>
                  <a:pt x="2222036" y="1482321"/>
                </a:cubicBezTo>
                <a:cubicBezTo>
                  <a:pt x="2222802" y="1482321"/>
                  <a:pt x="2223567" y="1482344"/>
                  <a:pt x="2224321" y="1482404"/>
                </a:cubicBezTo>
                <a:cubicBezTo>
                  <a:pt x="2225015" y="1482462"/>
                  <a:pt x="2225710" y="1482557"/>
                  <a:pt x="2226393" y="1482687"/>
                </a:cubicBezTo>
                <a:cubicBezTo>
                  <a:pt x="2226451" y="1482699"/>
                  <a:pt x="2226510" y="1482699"/>
                  <a:pt x="2226569" y="1482711"/>
                </a:cubicBezTo>
                <a:cubicBezTo>
                  <a:pt x="2226793" y="1482758"/>
                  <a:pt x="2227005" y="1482770"/>
                  <a:pt x="2227228" y="1482829"/>
                </a:cubicBezTo>
                <a:cubicBezTo>
                  <a:pt x="2228288" y="1483077"/>
                  <a:pt x="2228322" y="1484839"/>
                  <a:pt x="2227205" y="1485016"/>
                </a:cubicBezTo>
                <a:cubicBezTo>
                  <a:pt x="2226899" y="1485075"/>
                  <a:pt x="2226581" y="1485063"/>
                  <a:pt x="2226287" y="1485099"/>
                </a:cubicBezTo>
                <a:cubicBezTo>
                  <a:pt x="2226097" y="1485122"/>
                  <a:pt x="2225910" y="1485134"/>
                  <a:pt x="2225722" y="1485146"/>
                </a:cubicBezTo>
                <a:cubicBezTo>
                  <a:pt x="2223049" y="1485430"/>
                  <a:pt x="2220354" y="1485442"/>
                  <a:pt x="2217682" y="1485749"/>
                </a:cubicBezTo>
                <a:cubicBezTo>
                  <a:pt x="2217258" y="1485796"/>
                  <a:pt x="2216810" y="1485891"/>
                  <a:pt x="2216363" y="1485962"/>
                </a:cubicBezTo>
                <a:cubicBezTo>
                  <a:pt x="2214621" y="1486234"/>
                  <a:pt x="2212854" y="1486600"/>
                  <a:pt x="2211113" y="1486553"/>
                </a:cubicBezTo>
                <a:cubicBezTo>
                  <a:pt x="2210948" y="1486636"/>
                  <a:pt x="2210760" y="1486695"/>
                  <a:pt x="2210595" y="1486777"/>
                </a:cubicBezTo>
                <a:cubicBezTo>
                  <a:pt x="2209912" y="1487108"/>
                  <a:pt x="2209218" y="1487428"/>
                  <a:pt x="2208511" y="1487676"/>
                </a:cubicBezTo>
                <a:cubicBezTo>
                  <a:pt x="2207381" y="1488078"/>
                  <a:pt x="2206227" y="1488302"/>
                  <a:pt x="2205062" y="1488409"/>
                </a:cubicBezTo>
                <a:cubicBezTo>
                  <a:pt x="2205027" y="1488421"/>
                  <a:pt x="2204967" y="1488409"/>
                  <a:pt x="2204933" y="1488421"/>
                </a:cubicBezTo>
                <a:cubicBezTo>
                  <a:pt x="2204108" y="1488480"/>
                  <a:pt x="2203285" y="1488468"/>
                  <a:pt x="2202460" y="1488326"/>
                </a:cubicBezTo>
                <a:cubicBezTo>
                  <a:pt x="2201719" y="1488208"/>
                  <a:pt x="2200977" y="1488066"/>
                  <a:pt x="2200246" y="1487747"/>
                </a:cubicBezTo>
                <a:cubicBezTo>
                  <a:pt x="2200083" y="1487676"/>
                  <a:pt x="2199905" y="1487593"/>
                  <a:pt x="2199741" y="1487510"/>
                </a:cubicBezTo>
                <a:cubicBezTo>
                  <a:pt x="2199517" y="1487416"/>
                  <a:pt x="2199306" y="1487309"/>
                  <a:pt x="2199082" y="1487203"/>
                </a:cubicBezTo>
                <a:cubicBezTo>
                  <a:pt x="2198105" y="1486730"/>
                  <a:pt x="2197081" y="1486186"/>
                  <a:pt x="2196033" y="1485631"/>
                </a:cubicBezTo>
                <a:cubicBezTo>
                  <a:pt x="2195951" y="1485595"/>
                  <a:pt x="2195868" y="1485548"/>
                  <a:pt x="2195786" y="1485513"/>
                </a:cubicBezTo>
                <a:cubicBezTo>
                  <a:pt x="2195480" y="1485347"/>
                  <a:pt x="2195162" y="1485182"/>
                  <a:pt x="2194855" y="1485016"/>
                </a:cubicBezTo>
                <a:cubicBezTo>
                  <a:pt x="2193855" y="1484508"/>
                  <a:pt x="2192843" y="1483999"/>
                  <a:pt x="2191807" y="1483550"/>
                </a:cubicBezTo>
                <a:cubicBezTo>
                  <a:pt x="2190124" y="1482817"/>
                  <a:pt x="2188393" y="1482226"/>
                  <a:pt x="2186651" y="1482002"/>
                </a:cubicBezTo>
                <a:cubicBezTo>
                  <a:pt x="2186439" y="1481978"/>
                  <a:pt x="2186215" y="1481966"/>
                  <a:pt x="2185992" y="1481954"/>
                </a:cubicBezTo>
                <a:cubicBezTo>
                  <a:pt x="2185920" y="1481954"/>
                  <a:pt x="2185850" y="1481942"/>
                  <a:pt x="2185768" y="1481942"/>
                </a:cubicBezTo>
                <a:cubicBezTo>
                  <a:pt x="2184614" y="1481872"/>
                  <a:pt x="2183449" y="1481978"/>
                  <a:pt x="2182295" y="1482309"/>
                </a:cubicBezTo>
                <a:cubicBezTo>
                  <a:pt x="2181812" y="1482451"/>
                  <a:pt x="2181318" y="1482640"/>
                  <a:pt x="2180836" y="1482876"/>
                </a:cubicBezTo>
                <a:cubicBezTo>
                  <a:pt x="2180129" y="1483207"/>
                  <a:pt x="2179423" y="1483609"/>
                  <a:pt x="2178729" y="1484141"/>
                </a:cubicBezTo>
                <a:cubicBezTo>
                  <a:pt x="2178140" y="1484602"/>
                  <a:pt x="2177563" y="1485158"/>
                  <a:pt x="2176986" y="1485784"/>
                </a:cubicBezTo>
                <a:cubicBezTo>
                  <a:pt x="2176868" y="1485903"/>
                  <a:pt x="2176763" y="1486045"/>
                  <a:pt x="2176657" y="1486175"/>
                </a:cubicBezTo>
                <a:cubicBezTo>
                  <a:pt x="2176350" y="1486517"/>
                  <a:pt x="2176056" y="1486837"/>
                  <a:pt x="2175762" y="1487227"/>
                </a:cubicBezTo>
                <a:cubicBezTo>
                  <a:pt x="2175727" y="1487262"/>
                  <a:pt x="2175703" y="1487298"/>
                  <a:pt x="2175668" y="1487333"/>
                </a:cubicBezTo>
                <a:cubicBezTo>
                  <a:pt x="2175209" y="1487948"/>
                  <a:pt x="2174772" y="1488515"/>
                  <a:pt x="2174338" y="1489071"/>
                </a:cubicBezTo>
                <a:cubicBezTo>
                  <a:pt x="2174161" y="1489295"/>
                  <a:pt x="2173996" y="1489496"/>
                  <a:pt x="2173819" y="1489721"/>
                </a:cubicBezTo>
                <a:cubicBezTo>
                  <a:pt x="2173031" y="1490702"/>
                  <a:pt x="2172266" y="1491589"/>
                  <a:pt x="2171524" y="1492405"/>
                </a:cubicBezTo>
                <a:cubicBezTo>
                  <a:pt x="2170936" y="1493031"/>
                  <a:pt x="2170347" y="1493622"/>
                  <a:pt x="2169758" y="1494178"/>
                </a:cubicBezTo>
                <a:cubicBezTo>
                  <a:pt x="2169688" y="1494225"/>
                  <a:pt x="2169629" y="1494284"/>
                  <a:pt x="2169570" y="1494343"/>
                </a:cubicBezTo>
                <a:cubicBezTo>
                  <a:pt x="2169429" y="1494473"/>
                  <a:pt x="2169276" y="1494592"/>
                  <a:pt x="2169123" y="1494722"/>
                </a:cubicBezTo>
                <a:cubicBezTo>
                  <a:pt x="2167792" y="1495868"/>
                  <a:pt x="2166356" y="1496885"/>
                  <a:pt x="2164649" y="1497878"/>
                </a:cubicBezTo>
                <a:cubicBezTo>
                  <a:pt x="2170476" y="1497204"/>
                  <a:pt x="2176174" y="1497169"/>
                  <a:pt x="2181483" y="1497594"/>
                </a:cubicBezTo>
                <a:cubicBezTo>
                  <a:pt x="2184108" y="1497807"/>
                  <a:pt x="2186651" y="1498103"/>
                  <a:pt x="2189017" y="1498552"/>
                </a:cubicBezTo>
                <a:cubicBezTo>
                  <a:pt x="2189076" y="1498564"/>
                  <a:pt x="2189135" y="1498564"/>
                  <a:pt x="2189194" y="1498576"/>
                </a:cubicBezTo>
                <a:cubicBezTo>
                  <a:pt x="2190794" y="1498883"/>
                  <a:pt x="2192278" y="1499249"/>
                  <a:pt x="2193714" y="1499651"/>
                </a:cubicBezTo>
                <a:cubicBezTo>
                  <a:pt x="2193773" y="1499663"/>
                  <a:pt x="2193842" y="1499687"/>
                  <a:pt x="2193914" y="1499699"/>
                </a:cubicBezTo>
                <a:cubicBezTo>
                  <a:pt x="2194114" y="1499758"/>
                  <a:pt x="2194338" y="1499793"/>
                  <a:pt x="2194538" y="1499852"/>
                </a:cubicBezTo>
                <a:cubicBezTo>
                  <a:pt x="2194703" y="1499912"/>
                  <a:pt x="2194891" y="1499935"/>
                  <a:pt x="2195056" y="1499994"/>
                </a:cubicBezTo>
                <a:cubicBezTo>
                  <a:pt x="2195256" y="1498741"/>
                  <a:pt x="2195762" y="1497512"/>
                  <a:pt x="2196610" y="1496649"/>
                </a:cubicBezTo>
                <a:cubicBezTo>
                  <a:pt x="2196998" y="1496259"/>
                  <a:pt x="2197434" y="1495928"/>
                  <a:pt x="2197975" y="1495750"/>
                </a:cubicBezTo>
                <a:cubicBezTo>
                  <a:pt x="2198458" y="1495585"/>
                  <a:pt x="2198929" y="1495514"/>
                  <a:pt x="2199376" y="1495514"/>
                </a:cubicBezTo>
                <a:cubicBezTo>
                  <a:pt x="2199576" y="1495514"/>
                  <a:pt x="2199753" y="1495585"/>
                  <a:pt x="2199941" y="1495620"/>
                </a:cubicBezTo>
                <a:cubicBezTo>
                  <a:pt x="2200860" y="1495762"/>
                  <a:pt x="2201672" y="1496223"/>
                  <a:pt x="2202377" y="1496921"/>
                </a:cubicBezTo>
                <a:cubicBezTo>
                  <a:pt x="2202518" y="1497062"/>
                  <a:pt x="2202671" y="1497169"/>
                  <a:pt x="2202814" y="1497322"/>
                </a:cubicBezTo>
                <a:cubicBezTo>
                  <a:pt x="2203320" y="1497937"/>
                  <a:pt x="2203755" y="1498694"/>
                  <a:pt x="2204144" y="1499498"/>
                </a:cubicBezTo>
                <a:cubicBezTo>
                  <a:pt x="2204309" y="1499852"/>
                  <a:pt x="2204473" y="1500207"/>
                  <a:pt x="2204627" y="1500585"/>
                </a:cubicBezTo>
                <a:cubicBezTo>
                  <a:pt x="2204780" y="1501011"/>
                  <a:pt x="2204933" y="1501436"/>
                  <a:pt x="2205062" y="1501886"/>
                </a:cubicBezTo>
                <a:cubicBezTo>
                  <a:pt x="2205145" y="1502169"/>
                  <a:pt x="2205203" y="1502441"/>
                  <a:pt x="2205273" y="1502737"/>
                </a:cubicBezTo>
                <a:cubicBezTo>
                  <a:pt x="2205333" y="1502950"/>
                  <a:pt x="2205380" y="1503174"/>
                  <a:pt x="2205427" y="1503399"/>
                </a:cubicBezTo>
                <a:cubicBezTo>
                  <a:pt x="2205568" y="1504120"/>
                  <a:pt x="2205686" y="1504829"/>
                  <a:pt x="2205745" y="1505527"/>
                </a:cubicBezTo>
                <a:cubicBezTo>
                  <a:pt x="2205757" y="1505610"/>
                  <a:pt x="2205768" y="1505692"/>
                  <a:pt x="2205780" y="1505775"/>
                </a:cubicBezTo>
                <a:cubicBezTo>
                  <a:pt x="2205827" y="1506461"/>
                  <a:pt x="2205839" y="1507111"/>
                  <a:pt x="2205804" y="1507726"/>
                </a:cubicBezTo>
                <a:cubicBezTo>
                  <a:pt x="2205768" y="1508541"/>
                  <a:pt x="2205639" y="1509239"/>
                  <a:pt x="2205462" y="1509853"/>
                </a:cubicBezTo>
                <a:cubicBezTo>
                  <a:pt x="2205402" y="1510007"/>
                  <a:pt x="2205380" y="1510208"/>
                  <a:pt x="2205321" y="1510350"/>
                </a:cubicBezTo>
                <a:cubicBezTo>
                  <a:pt x="2203826" y="1513956"/>
                  <a:pt x="2201142" y="1514038"/>
                  <a:pt x="2198882" y="1512088"/>
                </a:cubicBezTo>
                <a:cubicBezTo>
                  <a:pt x="2198352" y="1511627"/>
                  <a:pt x="2197858" y="1511071"/>
                  <a:pt x="2197387" y="1510397"/>
                </a:cubicBezTo>
                <a:cubicBezTo>
                  <a:pt x="2197151" y="1510054"/>
                  <a:pt x="2196928" y="1509700"/>
                  <a:pt x="2196716" y="1509298"/>
                </a:cubicBezTo>
                <a:cubicBezTo>
                  <a:pt x="2196151" y="1508258"/>
                  <a:pt x="2195714" y="1507040"/>
                  <a:pt x="2195409" y="1505692"/>
                </a:cubicBezTo>
                <a:cubicBezTo>
                  <a:pt x="2195339" y="1505409"/>
                  <a:pt x="2195233" y="1505148"/>
                  <a:pt x="2195185" y="1504853"/>
                </a:cubicBezTo>
                <a:cubicBezTo>
                  <a:pt x="2195174" y="1504841"/>
                  <a:pt x="2195150" y="1504841"/>
                  <a:pt x="2195138" y="1504841"/>
                </a:cubicBezTo>
                <a:cubicBezTo>
                  <a:pt x="2190936" y="1504002"/>
                  <a:pt x="2186875" y="1503198"/>
                  <a:pt x="2182778" y="1502619"/>
                </a:cubicBezTo>
                <a:cubicBezTo>
                  <a:pt x="2180153" y="1502240"/>
                  <a:pt x="2177493" y="1501980"/>
                  <a:pt x="2174773" y="1501826"/>
                </a:cubicBezTo>
                <a:cubicBezTo>
                  <a:pt x="2173525" y="1501756"/>
                  <a:pt x="2172230" y="1501732"/>
                  <a:pt x="2170946" y="1501720"/>
                </a:cubicBezTo>
                <a:cubicBezTo>
                  <a:pt x="2170488" y="1501720"/>
                  <a:pt x="2170041" y="1501685"/>
                  <a:pt x="2169582" y="1501685"/>
                </a:cubicBezTo>
                <a:cubicBezTo>
                  <a:pt x="2169429" y="1501697"/>
                  <a:pt x="2169299" y="1501673"/>
                  <a:pt x="2169146" y="1501673"/>
                </a:cubicBezTo>
                <a:cubicBezTo>
                  <a:pt x="2167085" y="1501720"/>
                  <a:pt x="2165014" y="1501732"/>
                  <a:pt x="2162966" y="1501815"/>
                </a:cubicBezTo>
                <a:cubicBezTo>
                  <a:pt x="2161612" y="1501874"/>
                  <a:pt x="2160270" y="1501968"/>
                  <a:pt x="2158940" y="1502146"/>
                </a:cubicBezTo>
                <a:cubicBezTo>
                  <a:pt x="2157798" y="1502299"/>
                  <a:pt x="2156668" y="1502512"/>
                  <a:pt x="2155550" y="1502796"/>
                </a:cubicBezTo>
                <a:cubicBezTo>
                  <a:pt x="2155538" y="1502796"/>
                  <a:pt x="2155526" y="1502808"/>
                  <a:pt x="2155502" y="1502819"/>
                </a:cubicBezTo>
                <a:cubicBezTo>
                  <a:pt x="2156879" y="1502690"/>
                  <a:pt x="2158245" y="1502642"/>
                  <a:pt x="2159623" y="1502583"/>
                </a:cubicBezTo>
                <a:cubicBezTo>
                  <a:pt x="2161059" y="1502524"/>
                  <a:pt x="2162506" y="1502524"/>
                  <a:pt x="2163943" y="1502571"/>
                </a:cubicBezTo>
                <a:cubicBezTo>
                  <a:pt x="2166109" y="1502619"/>
                  <a:pt x="2168263" y="1502808"/>
                  <a:pt x="2170429" y="1503103"/>
                </a:cubicBezTo>
                <a:cubicBezTo>
                  <a:pt x="2171065" y="1503198"/>
                  <a:pt x="2171689" y="1503269"/>
                  <a:pt x="2172325" y="1503375"/>
                </a:cubicBezTo>
                <a:cubicBezTo>
                  <a:pt x="2173843" y="1503635"/>
                  <a:pt x="2175362" y="1504014"/>
                  <a:pt x="2176880" y="1504416"/>
                </a:cubicBezTo>
                <a:cubicBezTo>
                  <a:pt x="2177269" y="1504510"/>
                  <a:pt x="2177657" y="1504605"/>
                  <a:pt x="2178034" y="1504711"/>
                </a:cubicBezTo>
                <a:cubicBezTo>
                  <a:pt x="2178564" y="1504865"/>
                  <a:pt x="2179082" y="1504947"/>
                  <a:pt x="2179599" y="1505113"/>
                </a:cubicBezTo>
                <a:cubicBezTo>
                  <a:pt x="2179835" y="1504853"/>
                  <a:pt x="2179964" y="1504557"/>
                  <a:pt x="2180294" y="1504309"/>
                </a:cubicBezTo>
                <a:cubicBezTo>
                  <a:pt x="2181047" y="1503730"/>
                  <a:pt x="2181907" y="1503446"/>
                  <a:pt x="2182790" y="1503304"/>
                </a:cubicBezTo>
                <a:cubicBezTo>
                  <a:pt x="2183308" y="1503222"/>
                  <a:pt x="2183838" y="1503198"/>
                  <a:pt x="2184379" y="1503245"/>
                </a:cubicBezTo>
                <a:cubicBezTo>
                  <a:pt x="2185227" y="1503411"/>
                  <a:pt x="2186062" y="1503576"/>
                  <a:pt x="2186875" y="1503801"/>
                </a:cubicBezTo>
                <a:cubicBezTo>
                  <a:pt x="2186898" y="1503813"/>
                  <a:pt x="2186910" y="1503813"/>
                  <a:pt x="2186933" y="1503813"/>
                </a:cubicBezTo>
                <a:cubicBezTo>
                  <a:pt x="2186957" y="1503824"/>
                  <a:pt x="2186981" y="1503836"/>
                  <a:pt x="2187004" y="1503848"/>
                </a:cubicBezTo>
                <a:cubicBezTo>
                  <a:pt x="2188487" y="1504427"/>
                  <a:pt x="2189876" y="1505373"/>
                  <a:pt x="2191065" y="1506472"/>
                </a:cubicBezTo>
                <a:cubicBezTo>
                  <a:pt x="2191725" y="1507087"/>
                  <a:pt x="2192348" y="1507737"/>
                  <a:pt x="2192831" y="1508423"/>
                </a:cubicBezTo>
                <a:cubicBezTo>
                  <a:pt x="2193031" y="1508719"/>
                  <a:pt x="2193220" y="1509038"/>
                  <a:pt x="2193396" y="1509357"/>
                </a:cubicBezTo>
                <a:cubicBezTo>
                  <a:pt x="2193479" y="1509499"/>
                  <a:pt x="2193561" y="1509641"/>
                  <a:pt x="2193632" y="1509783"/>
                </a:cubicBezTo>
                <a:cubicBezTo>
                  <a:pt x="2193914" y="1510350"/>
                  <a:pt x="2194126" y="1510941"/>
                  <a:pt x="2194279" y="1511544"/>
                </a:cubicBezTo>
                <a:cubicBezTo>
                  <a:pt x="2194409" y="1512088"/>
                  <a:pt x="2194479" y="1512643"/>
                  <a:pt x="2194468" y="1513211"/>
                </a:cubicBezTo>
                <a:cubicBezTo>
                  <a:pt x="2194468" y="1513329"/>
                  <a:pt x="2194491" y="1513459"/>
                  <a:pt x="2194479" y="1513577"/>
                </a:cubicBezTo>
                <a:cubicBezTo>
                  <a:pt x="2194467" y="1513837"/>
                  <a:pt x="2194350" y="1514038"/>
                  <a:pt x="2194291" y="1514287"/>
                </a:cubicBezTo>
                <a:cubicBezTo>
                  <a:pt x="2194244" y="1514570"/>
                  <a:pt x="2194173" y="1514854"/>
                  <a:pt x="2194078" y="1515102"/>
                </a:cubicBezTo>
                <a:cubicBezTo>
                  <a:pt x="2193326" y="1517065"/>
                  <a:pt x="2191466" y="1518129"/>
                  <a:pt x="2188205" y="1517325"/>
                </a:cubicBezTo>
                <a:cubicBezTo>
                  <a:pt x="2186604" y="1516935"/>
                  <a:pt x="2184026" y="1515445"/>
                  <a:pt x="2181895" y="1513542"/>
                </a:cubicBezTo>
                <a:cubicBezTo>
                  <a:pt x="2181554" y="1513223"/>
                  <a:pt x="2181248" y="1512927"/>
                  <a:pt x="2180942" y="1512596"/>
                </a:cubicBezTo>
                <a:cubicBezTo>
                  <a:pt x="2180388" y="1512017"/>
                  <a:pt x="2179847" y="1511426"/>
                  <a:pt x="2179447" y="1510811"/>
                </a:cubicBezTo>
                <a:cubicBezTo>
                  <a:pt x="2176303" y="1509806"/>
                  <a:pt x="2173502" y="1509014"/>
                  <a:pt x="2170817" y="1508376"/>
                </a:cubicBezTo>
                <a:cubicBezTo>
                  <a:pt x="2169747" y="1508116"/>
                  <a:pt x="2168687" y="1507891"/>
                  <a:pt x="2167675" y="1507702"/>
                </a:cubicBezTo>
                <a:cubicBezTo>
                  <a:pt x="2163625" y="1506922"/>
                  <a:pt x="2159811" y="1506555"/>
                  <a:pt x="2155797" y="1506721"/>
                </a:cubicBezTo>
                <a:cubicBezTo>
                  <a:pt x="2154525" y="1506768"/>
                  <a:pt x="2153219" y="1506898"/>
                  <a:pt x="2151889" y="1507052"/>
                </a:cubicBezTo>
                <a:cubicBezTo>
                  <a:pt x="2150747" y="1507170"/>
                  <a:pt x="2149534" y="1507359"/>
                  <a:pt x="2148310" y="1507560"/>
                </a:cubicBezTo>
                <a:cubicBezTo>
                  <a:pt x="2148145" y="1507678"/>
                  <a:pt x="2147980" y="1507785"/>
                  <a:pt x="2147816" y="1507891"/>
                </a:cubicBezTo>
                <a:cubicBezTo>
                  <a:pt x="2147274" y="1508293"/>
                  <a:pt x="2146756" y="1508529"/>
                  <a:pt x="2146226" y="1508837"/>
                </a:cubicBezTo>
                <a:cubicBezTo>
                  <a:pt x="2146073" y="1508920"/>
                  <a:pt x="2145920" y="1509026"/>
                  <a:pt x="2145779" y="1509109"/>
                </a:cubicBezTo>
                <a:cubicBezTo>
                  <a:pt x="2146709" y="1509144"/>
                  <a:pt x="2147639" y="1509274"/>
                  <a:pt x="2148569" y="1509357"/>
                </a:cubicBezTo>
                <a:lnTo>
                  <a:pt x="2156135" y="1512247"/>
                </a:lnTo>
                <a:lnTo>
                  <a:pt x="2147922" y="1510918"/>
                </a:lnTo>
                <a:cubicBezTo>
                  <a:pt x="2145685" y="1510764"/>
                  <a:pt x="2143331" y="1510787"/>
                  <a:pt x="2140847" y="1510965"/>
                </a:cubicBezTo>
                <a:cubicBezTo>
                  <a:pt x="2140729" y="1511000"/>
                  <a:pt x="2140611" y="1511024"/>
                  <a:pt x="2140482" y="1511059"/>
                </a:cubicBezTo>
                <a:cubicBezTo>
                  <a:pt x="2140258" y="1511107"/>
                  <a:pt x="2140034" y="1511177"/>
                  <a:pt x="2139799" y="1511225"/>
                </a:cubicBezTo>
                <a:cubicBezTo>
                  <a:pt x="2139976" y="1511237"/>
                  <a:pt x="2140152" y="1511249"/>
                  <a:pt x="2140329" y="1511260"/>
                </a:cubicBezTo>
                <a:cubicBezTo>
                  <a:pt x="2145673" y="1511580"/>
                  <a:pt x="2150959" y="1512490"/>
                  <a:pt x="2156079" y="1514027"/>
                </a:cubicBezTo>
                <a:cubicBezTo>
                  <a:pt x="2157479" y="1514440"/>
                  <a:pt x="2158881" y="1514890"/>
                  <a:pt x="2160247" y="1515398"/>
                </a:cubicBezTo>
                <a:cubicBezTo>
                  <a:pt x="2165897" y="1517514"/>
                  <a:pt x="2171242" y="1520434"/>
                  <a:pt x="2176092" y="1524111"/>
                </a:cubicBezTo>
                <a:cubicBezTo>
                  <a:pt x="2177316" y="1525033"/>
                  <a:pt x="2178517" y="1525967"/>
                  <a:pt x="2179670" y="1526995"/>
                </a:cubicBezTo>
                <a:cubicBezTo>
                  <a:pt x="2179682" y="1526818"/>
                  <a:pt x="2179717" y="1526640"/>
                  <a:pt x="2179741" y="1526451"/>
                </a:cubicBezTo>
                <a:cubicBezTo>
                  <a:pt x="2179847" y="1525387"/>
                  <a:pt x="2180012" y="1524288"/>
                  <a:pt x="2180376" y="1523295"/>
                </a:cubicBezTo>
                <a:lnTo>
                  <a:pt x="2159527" y="1513542"/>
                </a:lnTo>
                <a:lnTo>
                  <a:pt x="2181165" y="1521805"/>
                </a:lnTo>
                <a:cubicBezTo>
                  <a:pt x="2181283" y="1521652"/>
                  <a:pt x="2181448" y="1521545"/>
                  <a:pt x="2181577" y="1521403"/>
                </a:cubicBezTo>
                <a:cubicBezTo>
                  <a:pt x="2181788" y="1521179"/>
                  <a:pt x="2181978" y="1520931"/>
                  <a:pt x="2182260" y="1520741"/>
                </a:cubicBezTo>
                <a:cubicBezTo>
                  <a:pt x="2183461" y="1519985"/>
                  <a:pt x="2184614" y="1519866"/>
                  <a:pt x="2185697" y="1520115"/>
                </a:cubicBezTo>
                <a:cubicBezTo>
                  <a:pt x="2185921" y="1520162"/>
                  <a:pt x="2186156" y="1520221"/>
                  <a:pt x="2186380" y="1520304"/>
                </a:cubicBezTo>
                <a:cubicBezTo>
                  <a:pt x="2187722" y="1520836"/>
                  <a:pt x="2188852" y="1521971"/>
                  <a:pt x="2189700" y="1523366"/>
                </a:cubicBezTo>
                <a:cubicBezTo>
                  <a:pt x="2189924" y="1523756"/>
                  <a:pt x="2190147" y="1524134"/>
                  <a:pt x="2190324" y="1524560"/>
                </a:cubicBezTo>
                <a:cubicBezTo>
                  <a:pt x="2190430" y="1524784"/>
                  <a:pt x="2190488" y="1525009"/>
                  <a:pt x="2190571" y="1525234"/>
                </a:cubicBezTo>
                <a:cubicBezTo>
                  <a:pt x="2190783" y="1525151"/>
                  <a:pt x="2190994" y="1525068"/>
                  <a:pt x="2191266" y="1525127"/>
                </a:cubicBezTo>
                <a:cubicBezTo>
                  <a:pt x="2194431" y="1525825"/>
                  <a:pt x="2197446" y="1527255"/>
                  <a:pt x="2200577" y="1528130"/>
                </a:cubicBezTo>
                <a:cubicBezTo>
                  <a:pt x="2200836" y="1528201"/>
                  <a:pt x="2201095" y="1528248"/>
                  <a:pt x="2201342" y="1528307"/>
                </a:cubicBezTo>
                <a:cubicBezTo>
                  <a:pt x="2201837" y="1528425"/>
                  <a:pt x="2202343" y="1528555"/>
                  <a:pt x="2202825" y="1528662"/>
                </a:cubicBezTo>
                <a:cubicBezTo>
                  <a:pt x="2204155" y="1528934"/>
                  <a:pt x="2205439" y="1529206"/>
                  <a:pt x="2206710" y="1529643"/>
                </a:cubicBezTo>
                <a:cubicBezTo>
                  <a:pt x="2207534" y="1529915"/>
                  <a:pt x="2208346" y="1530246"/>
                  <a:pt x="2209170" y="1530742"/>
                </a:cubicBezTo>
                <a:cubicBezTo>
                  <a:pt x="2209853" y="1531144"/>
                  <a:pt x="2209900" y="1531854"/>
                  <a:pt x="2209606" y="1532433"/>
                </a:cubicBezTo>
                <a:cubicBezTo>
                  <a:pt x="2209371" y="1532894"/>
                  <a:pt x="2208934" y="1533272"/>
                  <a:pt x="2208346" y="1533272"/>
                </a:cubicBezTo>
                <a:cubicBezTo>
                  <a:pt x="2207299" y="1533272"/>
                  <a:pt x="2206368" y="1533083"/>
                  <a:pt x="2205486" y="1532835"/>
                </a:cubicBezTo>
                <a:cubicBezTo>
                  <a:pt x="2203579" y="1532327"/>
                  <a:pt x="2201884" y="1531440"/>
                  <a:pt x="2199859" y="1530837"/>
                </a:cubicBezTo>
                <a:cubicBezTo>
                  <a:pt x="2197493" y="1530140"/>
                  <a:pt x="2195091" y="1529383"/>
                  <a:pt x="2192772" y="1528473"/>
                </a:cubicBezTo>
                <a:cubicBezTo>
                  <a:pt x="2192206" y="1528248"/>
                  <a:pt x="2191630" y="1528047"/>
                  <a:pt x="2191089" y="1527799"/>
                </a:cubicBezTo>
                <a:cubicBezTo>
                  <a:pt x="2191124" y="1528567"/>
                  <a:pt x="2191064" y="1529312"/>
                  <a:pt x="2190830" y="1529962"/>
                </a:cubicBezTo>
                <a:cubicBezTo>
                  <a:pt x="2190865" y="1531251"/>
                  <a:pt x="2190665" y="1532315"/>
                  <a:pt x="2190324" y="1533237"/>
                </a:cubicBezTo>
                <a:cubicBezTo>
                  <a:pt x="2196551" y="1536854"/>
                  <a:pt x="2202920" y="1539148"/>
                  <a:pt x="2210960" y="1537150"/>
                </a:cubicBezTo>
                <a:cubicBezTo>
                  <a:pt x="2212525" y="1536772"/>
                  <a:pt x="2214115" y="1536322"/>
                  <a:pt x="2215704" y="1535814"/>
                </a:cubicBezTo>
                <a:cubicBezTo>
                  <a:pt x="2217976" y="1535093"/>
                  <a:pt x="2220224" y="1534242"/>
                  <a:pt x="2222367" y="1533237"/>
                </a:cubicBezTo>
                <a:cubicBezTo>
                  <a:pt x="2222461" y="1533189"/>
                  <a:pt x="2222555" y="1533142"/>
                  <a:pt x="2222649" y="1533095"/>
                </a:cubicBezTo>
                <a:cubicBezTo>
                  <a:pt x="2222907" y="1532977"/>
                  <a:pt x="2223179" y="1532847"/>
                  <a:pt x="2223438" y="1532717"/>
                </a:cubicBezTo>
                <a:cubicBezTo>
                  <a:pt x="2223544" y="1532669"/>
                  <a:pt x="2223638" y="1532610"/>
                  <a:pt x="2223743" y="1532551"/>
                </a:cubicBezTo>
                <a:cubicBezTo>
                  <a:pt x="2224780" y="1532019"/>
                  <a:pt x="2225769" y="1531452"/>
                  <a:pt x="2226733" y="1530837"/>
                </a:cubicBezTo>
                <a:cubicBezTo>
                  <a:pt x="2226981" y="1530683"/>
                  <a:pt x="2227240" y="1530541"/>
                  <a:pt x="2227476" y="1530376"/>
                </a:cubicBezTo>
                <a:cubicBezTo>
                  <a:pt x="2228382" y="1529761"/>
                  <a:pt x="2229217" y="1529087"/>
                  <a:pt x="2230030" y="1528390"/>
                </a:cubicBezTo>
                <a:cubicBezTo>
                  <a:pt x="2230077" y="1528354"/>
                  <a:pt x="2230113" y="1528307"/>
                  <a:pt x="2230160" y="1528272"/>
                </a:cubicBezTo>
                <a:cubicBezTo>
                  <a:pt x="2230407" y="1528047"/>
                  <a:pt x="2230654" y="1527834"/>
                  <a:pt x="2230890" y="1527610"/>
                </a:cubicBezTo>
                <a:cubicBezTo>
                  <a:pt x="2231655" y="1526877"/>
                  <a:pt x="2232361" y="1526108"/>
                  <a:pt x="2232997" y="1525281"/>
                </a:cubicBezTo>
                <a:cubicBezTo>
                  <a:pt x="2234055" y="1523910"/>
                  <a:pt x="2234904" y="1522396"/>
                  <a:pt x="2235528" y="1520741"/>
                </a:cubicBezTo>
                <a:cubicBezTo>
                  <a:pt x="2235798" y="1520032"/>
                  <a:pt x="2236021" y="1519311"/>
                  <a:pt x="2236199" y="1518542"/>
                </a:cubicBezTo>
                <a:cubicBezTo>
                  <a:pt x="2236399" y="1517727"/>
                  <a:pt x="2236528" y="1516887"/>
                  <a:pt x="2236611" y="1516001"/>
                </a:cubicBezTo>
                <a:cubicBezTo>
                  <a:pt x="2236634" y="1515753"/>
                  <a:pt x="2236622" y="1515481"/>
                  <a:pt x="2236634" y="1515221"/>
                </a:cubicBezTo>
                <a:cubicBezTo>
                  <a:pt x="2236658" y="1514736"/>
                  <a:pt x="2236717" y="1514263"/>
                  <a:pt x="2236705" y="1513755"/>
                </a:cubicBezTo>
                <a:cubicBezTo>
                  <a:pt x="2236693" y="1513530"/>
                  <a:pt x="2236646" y="1513294"/>
                  <a:pt x="2236634" y="1513081"/>
                </a:cubicBezTo>
                <a:cubicBezTo>
                  <a:pt x="2236611" y="1512501"/>
                  <a:pt x="2236563" y="1511922"/>
                  <a:pt x="2236481" y="1511331"/>
                </a:cubicBezTo>
                <a:cubicBezTo>
                  <a:pt x="2236457" y="1511166"/>
                  <a:pt x="2236468" y="1511012"/>
                  <a:pt x="2236434" y="1510846"/>
                </a:cubicBezTo>
                <a:cubicBezTo>
                  <a:pt x="2236410" y="1510681"/>
                  <a:pt x="2236505" y="1510504"/>
                  <a:pt x="2236540" y="1510338"/>
                </a:cubicBezTo>
                <a:cubicBezTo>
                  <a:pt x="2236599" y="1510078"/>
                  <a:pt x="2236669" y="1509865"/>
                  <a:pt x="2236822" y="1509652"/>
                </a:cubicBezTo>
                <a:cubicBezTo>
                  <a:pt x="2236964" y="1509440"/>
                  <a:pt x="2237116" y="1509227"/>
                  <a:pt x="2237317" y="1509109"/>
                </a:cubicBezTo>
                <a:cubicBezTo>
                  <a:pt x="2238129" y="1508636"/>
                  <a:pt x="2238753" y="1508092"/>
                  <a:pt x="2239295" y="1507525"/>
                </a:cubicBezTo>
                <a:cubicBezTo>
                  <a:pt x="2239377" y="1507442"/>
                  <a:pt x="2239448" y="1507371"/>
                  <a:pt x="2239518" y="1507288"/>
                </a:cubicBezTo>
                <a:cubicBezTo>
                  <a:pt x="2239542" y="1507276"/>
                  <a:pt x="2239553" y="1507253"/>
                  <a:pt x="2239565" y="1507241"/>
                </a:cubicBezTo>
                <a:cubicBezTo>
                  <a:pt x="2240272" y="1506437"/>
                  <a:pt x="2240754" y="1505539"/>
                  <a:pt x="2241048" y="1504593"/>
                </a:cubicBezTo>
                <a:cubicBezTo>
                  <a:pt x="2241072" y="1504486"/>
                  <a:pt x="2241119" y="1504392"/>
                  <a:pt x="2241142" y="1504297"/>
                </a:cubicBezTo>
                <a:cubicBezTo>
                  <a:pt x="2241508" y="1502950"/>
                  <a:pt x="2241508" y="1501495"/>
                  <a:pt x="2241284" y="1500006"/>
                </a:cubicBezTo>
                <a:cubicBezTo>
                  <a:pt x="2241166" y="1499249"/>
                  <a:pt x="2241013" y="1498493"/>
                  <a:pt x="2240789" y="1497724"/>
                </a:cubicBezTo>
                <a:cubicBezTo>
                  <a:pt x="2240601" y="1497074"/>
                  <a:pt x="2240378" y="1496424"/>
                  <a:pt x="2240130" y="1495786"/>
                </a:cubicBezTo>
                <a:cubicBezTo>
                  <a:pt x="2239942" y="1495313"/>
                  <a:pt x="2239754" y="1494840"/>
                  <a:pt x="2239542" y="1494367"/>
                </a:cubicBezTo>
                <a:cubicBezTo>
                  <a:pt x="2238953" y="1493067"/>
                  <a:pt x="2238294" y="1491813"/>
                  <a:pt x="2237622" y="1490643"/>
                </a:cubicBezTo>
                <a:cubicBezTo>
                  <a:pt x="2236563" y="1488811"/>
                  <a:pt x="2235481" y="1487179"/>
                  <a:pt x="2234633" y="1485938"/>
                </a:cubicBezTo>
                <a:cubicBezTo>
                  <a:pt x="2234374" y="1485548"/>
                  <a:pt x="2234080" y="1485264"/>
                  <a:pt x="2233809" y="1484910"/>
                </a:cubicBezTo>
                <a:cubicBezTo>
                  <a:pt x="2233467" y="1484484"/>
                  <a:pt x="2233126" y="1484011"/>
                  <a:pt x="2232773" y="1483645"/>
                </a:cubicBezTo>
                <a:close/>
                <a:moveTo>
                  <a:pt x="1833531" y="1115173"/>
                </a:moveTo>
                <a:cubicBezTo>
                  <a:pt x="1834649" y="1120410"/>
                  <a:pt x="1833072" y="1126250"/>
                  <a:pt x="1833083" y="1131629"/>
                </a:cubicBezTo>
                <a:cubicBezTo>
                  <a:pt x="1833095" y="1137102"/>
                  <a:pt x="1834424" y="1142635"/>
                  <a:pt x="1833860" y="1148061"/>
                </a:cubicBezTo>
                <a:cubicBezTo>
                  <a:pt x="1833812" y="1148487"/>
                  <a:pt x="1833131" y="1148593"/>
                  <a:pt x="1832942" y="1148215"/>
                </a:cubicBezTo>
                <a:cubicBezTo>
                  <a:pt x="1830399" y="1143273"/>
                  <a:pt x="1830410" y="1137126"/>
                  <a:pt x="1830245" y="1131664"/>
                </a:cubicBezTo>
                <a:cubicBezTo>
                  <a:pt x="1830093" y="1126546"/>
                  <a:pt x="1829869" y="1119523"/>
                  <a:pt x="1832554" y="1115043"/>
                </a:cubicBezTo>
                <a:cubicBezTo>
                  <a:pt x="1832777" y="1114653"/>
                  <a:pt x="1833425" y="1114712"/>
                  <a:pt x="1833531" y="1115173"/>
                </a:cubicBezTo>
                <a:close/>
                <a:moveTo>
                  <a:pt x="1682263" y="974883"/>
                </a:moveTo>
                <a:cubicBezTo>
                  <a:pt x="1683005" y="975412"/>
                  <a:pt x="1682593" y="976649"/>
                  <a:pt x="1681639" y="976405"/>
                </a:cubicBezTo>
                <a:cubicBezTo>
                  <a:pt x="1646547" y="967387"/>
                  <a:pt x="1653634" y="978322"/>
                  <a:pt x="1639849" y="977602"/>
                </a:cubicBezTo>
                <a:cubicBezTo>
                  <a:pt x="1639496" y="977584"/>
                  <a:pt x="1639366" y="977214"/>
                  <a:pt x="1639637" y="976985"/>
                </a:cubicBezTo>
                <a:cubicBezTo>
                  <a:pt x="1649843" y="967967"/>
                  <a:pt x="1671268" y="966958"/>
                  <a:pt x="1682263" y="974883"/>
                </a:cubicBezTo>
                <a:close/>
                <a:moveTo>
                  <a:pt x="1249741" y="573563"/>
                </a:moveTo>
                <a:cubicBezTo>
                  <a:pt x="1250448" y="576725"/>
                  <a:pt x="1252143" y="579459"/>
                  <a:pt x="1252555" y="582705"/>
                </a:cubicBezTo>
                <a:cubicBezTo>
                  <a:pt x="1253826" y="592900"/>
                  <a:pt x="1247693" y="585678"/>
                  <a:pt x="1246916" y="574192"/>
                </a:cubicBezTo>
                <a:cubicBezTo>
                  <a:pt x="1246810" y="572603"/>
                  <a:pt x="1249365" y="571911"/>
                  <a:pt x="1249741" y="573563"/>
                </a:cubicBezTo>
                <a:close/>
                <a:moveTo>
                  <a:pt x="1676577" y="967313"/>
                </a:moveTo>
                <a:cubicBezTo>
                  <a:pt x="1677578" y="968035"/>
                  <a:pt x="1676895" y="969923"/>
                  <a:pt x="1675624" y="969401"/>
                </a:cubicBezTo>
                <a:lnTo>
                  <a:pt x="1675624" y="969400"/>
                </a:lnTo>
                <a:cubicBezTo>
                  <a:pt x="1667678" y="966141"/>
                  <a:pt x="1660980" y="965069"/>
                  <a:pt x="1652598" y="967423"/>
                </a:cubicBezTo>
                <a:cubicBezTo>
                  <a:pt x="1647277" y="968914"/>
                  <a:pt x="1642639" y="971819"/>
                  <a:pt x="1637554" y="973826"/>
                </a:cubicBezTo>
                <a:cubicBezTo>
                  <a:pt x="1636824" y="974118"/>
                  <a:pt x="1636153" y="973080"/>
                  <a:pt x="1636718" y="972521"/>
                </a:cubicBezTo>
                <a:cubicBezTo>
                  <a:pt x="1646359" y="963021"/>
                  <a:pt x="1665135" y="959092"/>
                  <a:pt x="1676577" y="967313"/>
                </a:cubicBezTo>
                <a:close/>
                <a:moveTo>
                  <a:pt x="1703911" y="992352"/>
                </a:moveTo>
                <a:cubicBezTo>
                  <a:pt x="1703582" y="992551"/>
                  <a:pt x="1703240" y="992702"/>
                  <a:pt x="1702887" y="992799"/>
                </a:cubicBezTo>
                <a:cubicBezTo>
                  <a:pt x="1702923" y="992923"/>
                  <a:pt x="1702946" y="993037"/>
                  <a:pt x="1702993" y="993158"/>
                </a:cubicBezTo>
                <a:cubicBezTo>
                  <a:pt x="1703405" y="994610"/>
                  <a:pt x="1703958" y="995868"/>
                  <a:pt x="1704547" y="995614"/>
                </a:cubicBezTo>
                <a:cubicBezTo>
                  <a:pt x="1704559" y="995607"/>
                  <a:pt x="1704571" y="995609"/>
                  <a:pt x="1704582" y="995603"/>
                </a:cubicBezTo>
                <a:cubicBezTo>
                  <a:pt x="1704606" y="995591"/>
                  <a:pt x="1704618" y="995593"/>
                  <a:pt x="1704641" y="995584"/>
                </a:cubicBezTo>
                <a:cubicBezTo>
                  <a:pt x="1704947" y="995441"/>
                  <a:pt x="1705230" y="995500"/>
                  <a:pt x="1705442" y="995675"/>
                </a:cubicBezTo>
                <a:cubicBezTo>
                  <a:pt x="1705418" y="995544"/>
                  <a:pt x="1705465" y="995426"/>
                  <a:pt x="1705383" y="995285"/>
                </a:cubicBezTo>
                <a:cubicBezTo>
                  <a:pt x="1705301" y="995153"/>
                  <a:pt x="1705253" y="995009"/>
                  <a:pt x="1705183" y="994876"/>
                </a:cubicBezTo>
                <a:cubicBezTo>
                  <a:pt x="1705112" y="994762"/>
                  <a:pt x="1705065" y="994642"/>
                  <a:pt x="1705006" y="994528"/>
                </a:cubicBezTo>
                <a:cubicBezTo>
                  <a:pt x="1704641" y="993870"/>
                  <a:pt x="1704312" y="993198"/>
                  <a:pt x="1703994" y="992520"/>
                </a:cubicBezTo>
                <a:cubicBezTo>
                  <a:pt x="1703958" y="992463"/>
                  <a:pt x="1703935" y="992409"/>
                  <a:pt x="1703911" y="992352"/>
                </a:cubicBezTo>
                <a:close/>
                <a:moveTo>
                  <a:pt x="1724936" y="1011530"/>
                </a:moveTo>
                <a:cubicBezTo>
                  <a:pt x="1724759" y="1011613"/>
                  <a:pt x="1724606" y="1011710"/>
                  <a:pt x="1724441" y="1011788"/>
                </a:cubicBezTo>
                <a:cubicBezTo>
                  <a:pt x="1723924" y="1012540"/>
                  <a:pt x="1723500" y="1013343"/>
                  <a:pt x="1723170" y="1014221"/>
                </a:cubicBezTo>
                <a:cubicBezTo>
                  <a:pt x="1723335" y="1014460"/>
                  <a:pt x="1723523" y="1014675"/>
                  <a:pt x="1723688" y="1014907"/>
                </a:cubicBezTo>
                <a:cubicBezTo>
                  <a:pt x="1725371" y="1015623"/>
                  <a:pt x="1726914" y="1016855"/>
                  <a:pt x="1727761" y="1018181"/>
                </a:cubicBezTo>
                <a:cubicBezTo>
                  <a:pt x="1728056" y="1018635"/>
                  <a:pt x="1728209" y="1019154"/>
                  <a:pt x="1728338" y="1019678"/>
                </a:cubicBezTo>
                <a:lnTo>
                  <a:pt x="1728338" y="1019679"/>
                </a:lnTo>
                <a:cubicBezTo>
                  <a:pt x="1729857" y="1020881"/>
                  <a:pt x="1731469" y="1022022"/>
                  <a:pt x="1733106" y="1023150"/>
                </a:cubicBezTo>
                <a:cubicBezTo>
                  <a:pt x="1729398" y="1020172"/>
                  <a:pt x="1725866" y="1015971"/>
                  <a:pt x="1724936" y="1011530"/>
                </a:cubicBezTo>
                <a:close/>
                <a:moveTo>
                  <a:pt x="1691303" y="980420"/>
                </a:moveTo>
                <a:cubicBezTo>
                  <a:pt x="1692150" y="981340"/>
                  <a:pt x="1691197" y="983075"/>
                  <a:pt x="1689949" y="982559"/>
                </a:cubicBezTo>
                <a:cubicBezTo>
                  <a:pt x="1688124" y="981802"/>
                  <a:pt x="1684546" y="979825"/>
                  <a:pt x="1684640" y="977530"/>
                </a:cubicBezTo>
                <a:cubicBezTo>
                  <a:pt x="1684640" y="977352"/>
                  <a:pt x="1684734" y="977232"/>
                  <a:pt x="1684899" y="977169"/>
                </a:cubicBezTo>
                <a:cubicBezTo>
                  <a:pt x="1686982" y="976358"/>
                  <a:pt x="1689984" y="978986"/>
                  <a:pt x="1691303" y="980420"/>
                </a:cubicBezTo>
                <a:close/>
                <a:moveTo>
                  <a:pt x="1744348" y="1028967"/>
                </a:moveTo>
                <a:cubicBezTo>
                  <a:pt x="1744030" y="1030025"/>
                  <a:pt x="1743406" y="1030764"/>
                  <a:pt x="1742582" y="1031187"/>
                </a:cubicBezTo>
                <a:cubicBezTo>
                  <a:pt x="1744713" y="1033892"/>
                  <a:pt x="1747195" y="1037010"/>
                  <a:pt x="1749598" y="1040404"/>
                </a:cubicBezTo>
                <a:cubicBezTo>
                  <a:pt x="1747714" y="1036765"/>
                  <a:pt x="1746055" y="1032831"/>
                  <a:pt x="1744348" y="1028969"/>
                </a:cubicBezTo>
                <a:close/>
                <a:moveTo>
                  <a:pt x="2052475" y="1313258"/>
                </a:moveTo>
                <a:cubicBezTo>
                  <a:pt x="2050721" y="1313412"/>
                  <a:pt x="2048991" y="1313270"/>
                  <a:pt x="2048014" y="1312856"/>
                </a:cubicBezTo>
                <a:cubicBezTo>
                  <a:pt x="2047673" y="1312715"/>
                  <a:pt x="2047272" y="1312490"/>
                  <a:pt x="2046872" y="1312242"/>
                </a:cubicBezTo>
                <a:cubicBezTo>
                  <a:pt x="2046743" y="1312183"/>
                  <a:pt x="2046660" y="1312088"/>
                  <a:pt x="2046531" y="1312017"/>
                </a:cubicBezTo>
                <a:cubicBezTo>
                  <a:pt x="2047496" y="1313258"/>
                  <a:pt x="2048520" y="1314500"/>
                  <a:pt x="2049638" y="1315729"/>
                </a:cubicBezTo>
                <a:cubicBezTo>
                  <a:pt x="2051534" y="1317833"/>
                  <a:pt x="2054583" y="1321569"/>
                  <a:pt x="2058150" y="1325506"/>
                </a:cubicBezTo>
                <a:lnTo>
                  <a:pt x="2058150" y="1325494"/>
                </a:lnTo>
                <a:cubicBezTo>
                  <a:pt x="2056125" y="1321486"/>
                  <a:pt x="2054123" y="1317431"/>
                  <a:pt x="2052475" y="1313258"/>
                </a:cubicBezTo>
                <a:close/>
                <a:moveTo>
                  <a:pt x="2277070" y="1520304"/>
                </a:moveTo>
                <a:cubicBezTo>
                  <a:pt x="2276823" y="1520162"/>
                  <a:pt x="2276564" y="1520091"/>
                  <a:pt x="2276317" y="1519961"/>
                </a:cubicBezTo>
                <a:cubicBezTo>
                  <a:pt x="2273739" y="1518566"/>
                  <a:pt x="2270996" y="1517668"/>
                  <a:pt x="2268041" y="1516840"/>
                </a:cubicBezTo>
                <a:cubicBezTo>
                  <a:pt x="2268018" y="1516852"/>
                  <a:pt x="2267994" y="1516840"/>
                  <a:pt x="2267971" y="1516840"/>
                </a:cubicBezTo>
                <a:cubicBezTo>
                  <a:pt x="2267217" y="1516947"/>
                  <a:pt x="2266464" y="1517065"/>
                  <a:pt x="2265710" y="1517171"/>
                </a:cubicBezTo>
                <a:cubicBezTo>
                  <a:pt x="2267017" y="1517786"/>
                  <a:pt x="2268277" y="1518554"/>
                  <a:pt x="2269054" y="1519689"/>
                </a:cubicBezTo>
                <a:cubicBezTo>
                  <a:pt x="2269194" y="1519902"/>
                  <a:pt x="2269277" y="1520162"/>
                  <a:pt x="2269289" y="1520422"/>
                </a:cubicBezTo>
                <a:cubicBezTo>
                  <a:pt x="2269313" y="1520600"/>
                  <a:pt x="2269313" y="1520777"/>
                  <a:pt x="2269229" y="1520942"/>
                </a:cubicBezTo>
                <a:cubicBezTo>
                  <a:pt x="2269206" y="1520989"/>
                  <a:pt x="2269183" y="1521001"/>
                  <a:pt x="2269159" y="1521037"/>
                </a:cubicBezTo>
                <a:cubicBezTo>
                  <a:pt x="2268265" y="1522597"/>
                  <a:pt x="2266511" y="1520942"/>
                  <a:pt x="2265556" y="1520269"/>
                </a:cubicBezTo>
                <a:cubicBezTo>
                  <a:pt x="2264310" y="1519405"/>
                  <a:pt x="2263168" y="1518897"/>
                  <a:pt x="2262003" y="1518495"/>
                </a:cubicBezTo>
                <a:cubicBezTo>
                  <a:pt x="2261473" y="1518306"/>
                  <a:pt x="2260955" y="1518105"/>
                  <a:pt x="2260390" y="1517963"/>
                </a:cubicBezTo>
                <a:cubicBezTo>
                  <a:pt x="2260095" y="1518010"/>
                  <a:pt x="2259801" y="1518046"/>
                  <a:pt x="2259507" y="1518093"/>
                </a:cubicBezTo>
                <a:cubicBezTo>
                  <a:pt x="2260625" y="1518649"/>
                  <a:pt x="2261614" y="1519323"/>
                  <a:pt x="2262426" y="1520079"/>
                </a:cubicBezTo>
                <a:cubicBezTo>
                  <a:pt x="2263050" y="1520670"/>
                  <a:pt x="2263580" y="1521309"/>
                  <a:pt x="2263921" y="1521983"/>
                </a:cubicBezTo>
                <a:cubicBezTo>
                  <a:pt x="2263992" y="1522148"/>
                  <a:pt x="2263921" y="1522373"/>
                  <a:pt x="2263733" y="1522408"/>
                </a:cubicBezTo>
                <a:cubicBezTo>
                  <a:pt x="2261249" y="1522857"/>
                  <a:pt x="2259542" y="1521474"/>
                  <a:pt x="2257470" y="1520446"/>
                </a:cubicBezTo>
                <a:cubicBezTo>
                  <a:pt x="2257023" y="1520221"/>
                  <a:pt x="2256587" y="1519996"/>
                  <a:pt x="2256093" y="1519831"/>
                </a:cubicBezTo>
                <a:cubicBezTo>
                  <a:pt x="2255128" y="1519512"/>
                  <a:pt x="2254080" y="1519299"/>
                  <a:pt x="2253043" y="1519051"/>
                </a:cubicBezTo>
                <a:cubicBezTo>
                  <a:pt x="2252762" y="1519098"/>
                  <a:pt x="2252467" y="1519134"/>
                  <a:pt x="2252185" y="1519169"/>
                </a:cubicBezTo>
                <a:cubicBezTo>
                  <a:pt x="2252926" y="1519346"/>
                  <a:pt x="2254233" y="1519748"/>
                  <a:pt x="2255281" y="1520292"/>
                </a:cubicBezTo>
                <a:cubicBezTo>
                  <a:pt x="2256281" y="1520812"/>
                  <a:pt x="2257047" y="1521462"/>
                  <a:pt x="2256858" y="1522148"/>
                </a:cubicBezTo>
                <a:cubicBezTo>
                  <a:pt x="2257470" y="1520824"/>
                  <a:pt x="2259978" y="1522432"/>
                  <a:pt x="2261273" y="1523165"/>
                </a:cubicBezTo>
                <a:cubicBezTo>
                  <a:pt x="2262414" y="1523827"/>
                  <a:pt x="2261779" y="1525293"/>
                  <a:pt x="2260755" y="1525624"/>
                </a:cubicBezTo>
                <a:cubicBezTo>
                  <a:pt x="2260531" y="1525635"/>
                  <a:pt x="2260296" y="1525647"/>
                  <a:pt x="2260060" y="1525647"/>
                </a:cubicBezTo>
                <a:cubicBezTo>
                  <a:pt x="2259895" y="1525612"/>
                  <a:pt x="2259730" y="1525565"/>
                  <a:pt x="2259566" y="1525446"/>
                </a:cubicBezTo>
                <a:cubicBezTo>
                  <a:pt x="2258706" y="1524879"/>
                  <a:pt x="2257953" y="1524288"/>
                  <a:pt x="2257164" y="1523638"/>
                </a:cubicBezTo>
                <a:cubicBezTo>
                  <a:pt x="2256740" y="1523283"/>
                  <a:pt x="2256682" y="1522704"/>
                  <a:pt x="2256846" y="1522255"/>
                </a:cubicBezTo>
                <a:cubicBezTo>
                  <a:pt x="2256281" y="1523460"/>
                  <a:pt x="2253715" y="1522432"/>
                  <a:pt x="2251667" y="1521545"/>
                </a:cubicBezTo>
                <a:cubicBezTo>
                  <a:pt x="2250843" y="1521179"/>
                  <a:pt x="2250089" y="1520836"/>
                  <a:pt x="2249595" y="1520682"/>
                </a:cubicBezTo>
                <a:cubicBezTo>
                  <a:pt x="2248688" y="1520375"/>
                  <a:pt x="2247770" y="1520197"/>
                  <a:pt x="2246840" y="1520008"/>
                </a:cubicBezTo>
                <a:cubicBezTo>
                  <a:pt x="2246593" y="1520056"/>
                  <a:pt x="2246358" y="1520091"/>
                  <a:pt x="2246109" y="1520127"/>
                </a:cubicBezTo>
                <a:cubicBezTo>
                  <a:pt x="2247570" y="1520540"/>
                  <a:pt x="2249701" y="1521238"/>
                  <a:pt x="2251537" y="1522195"/>
                </a:cubicBezTo>
                <a:cubicBezTo>
                  <a:pt x="2253138" y="1523023"/>
                  <a:pt x="2254504" y="1524063"/>
                  <a:pt x="2254951" y="1525304"/>
                </a:cubicBezTo>
                <a:cubicBezTo>
                  <a:pt x="2255116" y="1525766"/>
                  <a:pt x="2254845" y="1526156"/>
                  <a:pt x="2254363" y="1526179"/>
                </a:cubicBezTo>
                <a:cubicBezTo>
                  <a:pt x="2252903" y="1526262"/>
                  <a:pt x="2251526" y="1525565"/>
                  <a:pt x="2250183" y="1524773"/>
                </a:cubicBezTo>
                <a:cubicBezTo>
                  <a:pt x="2249324" y="1524264"/>
                  <a:pt x="2248465" y="1523756"/>
                  <a:pt x="2247617" y="1523354"/>
                </a:cubicBezTo>
                <a:cubicBezTo>
                  <a:pt x="2247417" y="1523248"/>
                  <a:pt x="2247205" y="1523118"/>
                  <a:pt x="2247005" y="1523035"/>
                </a:cubicBezTo>
                <a:cubicBezTo>
                  <a:pt x="2245156" y="1522314"/>
                  <a:pt x="2243297" y="1521616"/>
                  <a:pt x="2241472" y="1520859"/>
                </a:cubicBezTo>
                <a:cubicBezTo>
                  <a:pt x="2240990" y="1520942"/>
                  <a:pt x="2240507" y="1521013"/>
                  <a:pt x="2240036" y="1521084"/>
                </a:cubicBezTo>
                <a:cubicBezTo>
                  <a:pt x="2242049" y="1521675"/>
                  <a:pt x="2245298" y="1522586"/>
                  <a:pt x="2244992" y="1524122"/>
                </a:cubicBezTo>
                <a:cubicBezTo>
                  <a:pt x="2244957" y="1524300"/>
                  <a:pt x="2244898" y="1524489"/>
                  <a:pt x="2244757" y="1524690"/>
                </a:cubicBezTo>
                <a:cubicBezTo>
                  <a:pt x="2244686" y="1524773"/>
                  <a:pt x="2244568" y="1524820"/>
                  <a:pt x="2244439" y="1524879"/>
                </a:cubicBezTo>
                <a:cubicBezTo>
                  <a:pt x="2243285" y="1525375"/>
                  <a:pt x="2239801" y="1524359"/>
                  <a:pt x="2238753" y="1524075"/>
                </a:cubicBezTo>
                <a:cubicBezTo>
                  <a:pt x="2241731" y="1525836"/>
                  <a:pt x="2244698" y="1527562"/>
                  <a:pt x="2247593" y="1529454"/>
                </a:cubicBezTo>
                <a:cubicBezTo>
                  <a:pt x="2251666" y="1528721"/>
                  <a:pt x="2255822" y="1527645"/>
                  <a:pt x="2259989" y="1526960"/>
                </a:cubicBezTo>
                <a:cubicBezTo>
                  <a:pt x="2264310" y="1526238"/>
                  <a:pt x="2268642" y="1525931"/>
                  <a:pt x="2272938" y="1526865"/>
                </a:cubicBezTo>
                <a:cubicBezTo>
                  <a:pt x="2274481" y="1527196"/>
                  <a:pt x="2274951" y="1528816"/>
                  <a:pt x="2274457" y="1529986"/>
                </a:cubicBezTo>
                <a:cubicBezTo>
                  <a:pt x="2275739" y="1530530"/>
                  <a:pt x="2277000" y="1531133"/>
                  <a:pt x="2278224" y="1531830"/>
                </a:cubicBezTo>
                <a:cubicBezTo>
                  <a:pt x="2278848" y="1532090"/>
                  <a:pt x="2279412" y="1532445"/>
                  <a:pt x="2279554" y="1532575"/>
                </a:cubicBezTo>
                <a:cubicBezTo>
                  <a:pt x="2280555" y="1533462"/>
                  <a:pt x="2279472" y="1535329"/>
                  <a:pt x="2278248" y="1534608"/>
                </a:cubicBezTo>
                <a:cubicBezTo>
                  <a:pt x="2276081" y="1533343"/>
                  <a:pt x="2273833" y="1532220"/>
                  <a:pt x="2271432" y="1531452"/>
                </a:cubicBezTo>
                <a:cubicBezTo>
                  <a:pt x="2271761" y="1531665"/>
                  <a:pt x="2272103" y="1531842"/>
                  <a:pt x="2272350" y="1532102"/>
                </a:cubicBezTo>
                <a:cubicBezTo>
                  <a:pt x="2274280" y="1534194"/>
                  <a:pt x="2277329" y="1534514"/>
                  <a:pt x="2278895" y="1536854"/>
                </a:cubicBezTo>
                <a:cubicBezTo>
                  <a:pt x="2279178" y="1537280"/>
                  <a:pt x="2278836" y="1537883"/>
                  <a:pt x="2278342" y="1537883"/>
                </a:cubicBezTo>
                <a:cubicBezTo>
                  <a:pt x="2275469" y="1537895"/>
                  <a:pt x="2273680" y="1535105"/>
                  <a:pt x="2270996" y="1534242"/>
                </a:cubicBezTo>
                <a:cubicBezTo>
                  <a:pt x="2269383" y="1533722"/>
                  <a:pt x="2267712" y="1532835"/>
                  <a:pt x="2266111" y="1531913"/>
                </a:cubicBezTo>
                <a:cubicBezTo>
                  <a:pt x="2265556" y="1531996"/>
                  <a:pt x="2265004" y="1532055"/>
                  <a:pt x="2264463" y="1532137"/>
                </a:cubicBezTo>
                <a:cubicBezTo>
                  <a:pt x="2274622" y="1536074"/>
                  <a:pt x="2263509" y="1537315"/>
                  <a:pt x="2259248" y="1533095"/>
                </a:cubicBezTo>
                <a:cubicBezTo>
                  <a:pt x="2258954" y="1533154"/>
                  <a:pt x="2258659" y="1533189"/>
                  <a:pt x="2258365" y="1533261"/>
                </a:cubicBezTo>
                <a:cubicBezTo>
                  <a:pt x="2260602" y="1534549"/>
                  <a:pt x="2264110" y="1535400"/>
                  <a:pt x="2265462" y="1537315"/>
                </a:cubicBezTo>
                <a:cubicBezTo>
                  <a:pt x="2265816" y="1537800"/>
                  <a:pt x="2265499" y="1538722"/>
                  <a:pt x="2264827" y="1538687"/>
                </a:cubicBezTo>
                <a:cubicBezTo>
                  <a:pt x="2262320" y="1538604"/>
                  <a:pt x="2260660" y="1536582"/>
                  <a:pt x="2258317" y="1535979"/>
                </a:cubicBezTo>
                <a:cubicBezTo>
                  <a:pt x="2257682" y="1535814"/>
                  <a:pt x="2257023" y="1535648"/>
                  <a:pt x="2256375" y="1535459"/>
                </a:cubicBezTo>
                <a:cubicBezTo>
                  <a:pt x="2258424" y="1536913"/>
                  <a:pt x="2260472" y="1538379"/>
                  <a:pt x="2262532" y="1539833"/>
                </a:cubicBezTo>
                <a:cubicBezTo>
                  <a:pt x="2265228" y="1539349"/>
                  <a:pt x="2268006" y="1539360"/>
                  <a:pt x="2270737" y="1539313"/>
                </a:cubicBezTo>
                <a:cubicBezTo>
                  <a:pt x="2279001" y="1539171"/>
                  <a:pt x="2285099" y="1538687"/>
                  <a:pt x="2283368" y="1542682"/>
                </a:cubicBezTo>
                <a:cubicBezTo>
                  <a:pt x="2284828" y="1543557"/>
                  <a:pt x="2287606" y="1546146"/>
                  <a:pt x="2286217" y="1546383"/>
                </a:cubicBezTo>
                <a:cubicBezTo>
                  <a:pt x="2284192" y="1546737"/>
                  <a:pt x="2282144" y="1544999"/>
                  <a:pt x="2280202" y="1544160"/>
                </a:cubicBezTo>
                <a:cubicBezTo>
                  <a:pt x="2279943" y="1544184"/>
                  <a:pt x="2279684" y="1544231"/>
                  <a:pt x="2279425" y="1544267"/>
                </a:cubicBezTo>
                <a:cubicBezTo>
                  <a:pt x="2281544" y="1545650"/>
                  <a:pt x="2284369" y="1546595"/>
                  <a:pt x="2285805" y="1548546"/>
                </a:cubicBezTo>
                <a:cubicBezTo>
                  <a:pt x="2286370" y="1549303"/>
                  <a:pt x="2285428" y="1550130"/>
                  <a:pt x="2284687" y="1549988"/>
                </a:cubicBezTo>
                <a:cubicBezTo>
                  <a:pt x="2283745" y="1549811"/>
                  <a:pt x="2274716" y="1544929"/>
                  <a:pt x="2274398" y="1544728"/>
                </a:cubicBezTo>
                <a:cubicBezTo>
                  <a:pt x="2274281" y="1544728"/>
                  <a:pt x="2274151" y="1544751"/>
                  <a:pt x="2274033" y="1544751"/>
                </a:cubicBezTo>
                <a:cubicBezTo>
                  <a:pt x="2275987" y="1546099"/>
                  <a:pt x="2278165" y="1547435"/>
                  <a:pt x="2279812" y="1549078"/>
                </a:cubicBezTo>
                <a:cubicBezTo>
                  <a:pt x="2280248" y="1549515"/>
                  <a:pt x="2279837" y="1550225"/>
                  <a:pt x="2279247" y="1550000"/>
                </a:cubicBezTo>
                <a:cubicBezTo>
                  <a:pt x="2276411" y="1548936"/>
                  <a:pt x="2274339" y="1547529"/>
                  <a:pt x="2271785" y="1546454"/>
                </a:cubicBezTo>
                <a:cubicBezTo>
                  <a:pt x="2273938" y="1548014"/>
                  <a:pt x="2276082" y="1549574"/>
                  <a:pt x="2278224" y="1551147"/>
                </a:cubicBezTo>
                <a:cubicBezTo>
                  <a:pt x="2281026" y="1550343"/>
                  <a:pt x="2285134" y="1550875"/>
                  <a:pt x="2288054" y="1550934"/>
                </a:cubicBezTo>
                <a:cubicBezTo>
                  <a:pt x="2290690" y="1550993"/>
                  <a:pt x="2293304" y="1550780"/>
                  <a:pt x="2295929" y="1550662"/>
                </a:cubicBezTo>
                <a:cubicBezTo>
                  <a:pt x="2295964" y="1550615"/>
                  <a:pt x="2295976" y="1550544"/>
                  <a:pt x="2296023" y="1550485"/>
                </a:cubicBezTo>
                <a:cubicBezTo>
                  <a:pt x="2296753" y="1549645"/>
                  <a:pt x="2297648" y="1548983"/>
                  <a:pt x="2298460" y="1548239"/>
                </a:cubicBezTo>
                <a:cubicBezTo>
                  <a:pt x="2298376" y="1548132"/>
                  <a:pt x="2298283" y="1548026"/>
                  <a:pt x="2298224" y="1547979"/>
                </a:cubicBezTo>
                <a:cubicBezTo>
                  <a:pt x="2297635" y="1547435"/>
                  <a:pt x="2297035" y="1546879"/>
                  <a:pt x="2296376" y="1546406"/>
                </a:cubicBezTo>
                <a:cubicBezTo>
                  <a:pt x="2293810" y="1544527"/>
                  <a:pt x="2293398" y="1545141"/>
                  <a:pt x="2291420" y="1545354"/>
                </a:cubicBezTo>
                <a:cubicBezTo>
                  <a:pt x="2287500" y="1547517"/>
                  <a:pt x="2286076" y="1543936"/>
                  <a:pt x="2287547" y="1542056"/>
                </a:cubicBezTo>
                <a:cubicBezTo>
                  <a:pt x="2286829" y="1542044"/>
                  <a:pt x="2286111" y="1542009"/>
                  <a:pt x="2285393" y="1541985"/>
                </a:cubicBezTo>
                <a:cubicBezTo>
                  <a:pt x="2283674" y="1541902"/>
                  <a:pt x="2283780" y="1539136"/>
                  <a:pt x="2285452" y="1539325"/>
                </a:cubicBezTo>
                <a:cubicBezTo>
                  <a:pt x="2287394" y="1539230"/>
                  <a:pt x="2289843" y="1539018"/>
                  <a:pt x="2289148" y="1540957"/>
                </a:cubicBezTo>
                <a:cubicBezTo>
                  <a:pt x="2294009" y="1538143"/>
                  <a:pt x="2287253" y="1537410"/>
                  <a:pt x="2283557" y="1535152"/>
                </a:cubicBezTo>
                <a:cubicBezTo>
                  <a:pt x="2280966" y="1535578"/>
                  <a:pt x="2279684" y="1531499"/>
                  <a:pt x="2282449" y="1530541"/>
                </a:cubicBezTo>
                <a:cubicBezTo>
                  <a:pt x="2283003" y="1530352"/>
                  <a:pt x="2283545" y="1530128"/>
                  <a:pt x="2284086" y="1529891"/>
                </a:cubicBezTo>
                <a:cubicBezTo>
                  <a:pt x="2282462" y="1527882"/>
                  <a:pt x="2279918" y="1526298"/>
                  <a:pt x="2277730" y="1525009"/>
                </a:cubicBezTo>
                <a:cubicBezTo>
                  <a:pt x="2275305" y="1525458"/>
                  <a:pt x="2273774" y="1521569"/>
                  <a:pt x="2276235" y="1520611"/>
                </a:cubicBezTo>
                <a:cubicBezTo>
                  <a:pt x="2276516" y="1520505"/>
                  <a:pt x="2276800" y="1520410"/>
                  <a:pt x="2277070" y="1520304"/>
                </a:cubicBezTo>
                <a:close/>
                <a:moveTo>
                  <a:pt x="2267994" y="1511674"/>
                </a:moveTo>
                <a:cubicBezTo>
                  <a:pt x="2265911" y="1508825"/>
                  <a:pt x="2263144" y="1506756"/>
                  <a:pt x="2259860" y="1505527"/>
                </a:cubicBezTo>
                <a:cubicBezTo>
                  <a:pt x="2262320" y="1507596"/>
                  <a:pt x="2262050" y="1508884"/>
                  <a:pt x="2260955" y="1508801"/>
                </a:cubicBezTo>
                <a:cubicBezTo>
                  <a:pt x="2258494" y="1508612"/>
                  <a:pt x="2256658" y="1506425"/>
                  <a:pt x="2254563" y="1505231"/>
                </a:cubicBezTo>
                <a:cubicBezTo>
                  <a:pt x="2252456" y="1504037"/>
                  <a:pt x="2250077" y="1503423"/>
                  <a:pt x="2247923" y="1502394"/>
                </a:cubicBezTo>
                <a:cubicBezTo>
                  <a:pt x="2247264" y="1502488"/>
                  <a:pt x="2246604" y="1502583"/>
                  <a:pt x="2245969" y="1502690"/>
                </a:cubicBezTo>
                <a:cubicBezTo>
                  <a:pt x="2246770" y="1502902"/>
                  <a:pt x="2247547" y="1503150"/>
                  <a:pt x="2248241" y="1503458"/>
                </a:cubicBezTo>
                <a:cubicBezTo>
                  <a:pt x="2250937" y="1504628"/>
                  <a:pt x="2254669" y="1505751"/>
                  <a:pt x="2256233" y="1508328"/>
                </a:cubicBezTo>
                <a:cubicBezTo>
                  <a:pt x="2256434" y="1508671"/>
                  <a:pt x="2256246" y="1509014"/>
                  <a:pt x="2255940" y="1509191"/>
                </a:cubicBezTo>
                <a:cubicBezTo>
                  <a:pt x="2255858" y="1509251"/>
                  <a:pt x="2255799" y="1509357"/>
                  <a:pt x="2255681" y="1509357"/>
                </a:cubicBezTo>
                <a:cubicBezTo>
                  <a:pt x="2252962" y="1509428"/>
                  <a:pt x="2250619" y="1507324"/>
                  <a:pt x="2248324" y="1506000"/>
                </a:cubicBezTo>
                <a:cubicBezTo>
                  <a:pt x="2247287" y="1505397"/>
                  <a:pt x="2246204" y="1505113"/>
                  <a:pt x="2245122" y="1504900"/>
                </a:cubicBezTo>
                <a:cubicBezTo>
                  <a:pt x="2245051" y="1505302"/>
                  <a:pt x="2244945" y="1505692"/>
                  <a:pt x="2244816" y="1506118"/>
                </a:cubicBezTo>
                <a:cubicBezTo>
                  <a:pt x="2246734" y="1507064"/>
                  <a:pt x="2248334" y="1508281"/>
                  <a:pt x="2248630" y="1509913"/>
                </a:cubicBezTo>
                <a:cubicBezTo>
                  <a:pt x="2248677" y="1510161"/>
                  <a:pt x="2248500" y="1510397"/>
                  <a:pt x="2248277" y="1510492"/>
                </a:cubicBezTo>
                <a:cubicBezTo>
                  <a:pt x="2247865" y="1510693"/>
                  <a:pt x="2247440" y="1510752"/>
                  <a:pt x="2247029" y="1510776"/>
                </a:cubicBezTo>
                <a:cubicBezTo>
                  <a:pt x="2245768" y="1510835"/>
                  <a:pt x="2244498" y="1510208"/>
                  <a:pt x="2243285" y="1509463"/>
                </a:cubicBezTo>
                <a:cubicBezTo>
                  <a:pt x="2243179" y="1509617"/>
                  <a:pt x="2243026" y="1509688"/>
                  <a:pt x="2242909" y="1509830"/>
                </a:cubicBezTo>
                <a:cubicBezTo>
                  <a:pt x="2243050" y="1509853"/>
                  <a:pt x="2243179" y="1509877"/>
                  <a:pt x="2243332" y="1509960"/>
                </a:cubicBezTo>
                <a:cubicBezTo>
                  <a:pt x="2244168" y="1510421"/>
                  <a:pt x="2244826" y="1510740"/>
                  <a:pt x="2245428" y="1511485"/>
                </a:cubicBezTo>
                <a:cubicBezTo>
                  <a:pt x="2245993" y="1512182"/>
                  <a:pt x="2245591" y="1513530"/>
                  <a:pt x="2244544" y="1513388"/>
                </a:cubicBezTo>
                <a:cubicBezTo>
                  <a:pt x="2243532" y="1513246"/>
                  <a:pt x="2242991" y="1512939"/>
                  <a:pt x="2242108" y="1512419"/>
                </a:cubicBezTo>
                <a:cubicBezTo>
                  <a:pt x="2241673" y="1512170"/>
                  <a:pt x="2241472" y="1511780"/>
                  <a:pt x="2241425" y="1511390"/>
                </a:cubicBezTo>
                <a:cubicBezTo>
                  <a:pt x="2240907" y="1512147"/>
                  <a:pt x="2240566" y="1513530"/>
                  <a:pt x="2240283" y="1515185"/>
                </a:cubicBezTo>
                <a:cubicBezTo>
                  <a:pt x="2240283" y="1515244"/>
                  <a:pt x="2240272" y="1515303"/>
                  <a:pt x="2240260" y="1515351"/>
                </a:cubicBezTo>
                <a:cubicBezTo>
                  <a:pt x="2240637" y="1515291"/>
                  <a:pt x="2241000" y="1515232"/>
                  <a:pt x="2241378" y="1515173"/>
                </a:cubicBezTo>
                <a:cubicBezTo>
                  <a:pt x="2245286" y="1514511"/>
                  <a:pt x="2249218" y="1513967"/>
                  <a:pt x="2253162" y="1513518"/>
                </a:cubicBezTo>
                <a:cubicBezTo>
                  <a:pt x="2255787" y="1513223"/>
                  <a:pt x="2258388" y="1512951"/>
                  <a:pt x="2261002" y="1512738"/>
                </a:cubicBezTo>
                <a:cubicBezTo>
                  <a:pt x="2263050" y="1512573"/>
                  <a:pt x="2265110" y="1512383"/>
                  <a:pt x="2267158" y="1512253"/>
                </a:cubicBezTo>
                <a:cubicBezTo>
                  <a:pt x="2267441" y="1512064"/>
                  <a:pt x="2267712" y="1511863"/>
                  <a:pt x="2267994" y="1511674"/>
                </a:cubicBezTo>
                <a:close/>
                <a:moveTo>
                  <a:pt x="2159705" y="1411556"/>
                </a:moveTo>
                <a:cubicBezTo>
                  <a:pt x="2160929" y="1411970"/>
                  <a:pt x="2160717" y="1413672"/>
                  <a:pt x="2159705" y="1414145"/>
                </a:cubicBezTo>
                <a:cubicBezTo>
                  <a:pt x="2156715" y="1415540"/>
                  <a:pt x="2153042" y="1415351"/>
                  <a:pt x="2149828" y="1416178"/>
                </a:cubicBezTo>
                <a:cubicBezTo>
                  <a:pt x="2146403" y="1417065"/>
                  <a:pt x="2143036" y="1418259"/>
                  <a:pt x="2139763" y="1419630"/>
                </a:cubicBezTo>
                <a:cubicBezTo>
                  <a:pt x="2138092" y="1420328"/>
                  <a:pt x="2136550" y="1417715"/>
                  <a:pt x="2138174" y="1416769"/>
                </a:cubicBezTo>
                <a:cubicBezTo>
                  <a:pt x="2141612" y="1414771"/>
                  <a:pt x="2145273" y="1413294"/>
                  <a:pt x="2149134" y="1412372"/>
                </a:cubicBezTo>
                <a:cubicBezTo>
                  <a:pt x="2152489" y="1411568"/>
                  <a:pt x="2156350" y="1410433"/>
                  <a:pt x="2159705" y="1411556"/>
                </a:cubicBezTo>
                <a:close/>
                <a:moveTo>
                  <a:pt x="2226381" y="1472190"/>
                </a:moveTo>
                <a:cubicBezTo>
                  <a:pt x="2226403" y="1472367"/>
                  <a:pt x="2226310" y="1472591"/>
                  <a:pt x="2226275" y="1472792"/>
                </a:cubicBezTo>
                <a:cubicBezTo>
                  <a:pt x="2226334" y="1472816"/>
                  <a:pt x="2226381" y="1472840"/>
                  <a:pt x="2226440" y="1472863"/>
                </a:cubicBezTo>
                <a:cubicBezTo>
                  <a:pt x="2226416" y="1472639"/>
                  <a:pt x="2226404" y="1472414"/>
                  <a:pt x="2226381" y="1472190"/>
                </a:cubicBezTo>
                <a:close/>
                <a:moveTo>
                  <a:pt x="1225516" y="548527"/>
                </a:moveTo>
                <a:cubicBezTo>
                  <a:pt x="1219053" y="543174"/>
                  <a:pt x="1211813" y="539664"/>
                  <a:pt x="1205315" y="537699"/>
                </a:cubicBezTo>
                <a:cubicBezTo>
                  <a:pt x="1207834" y="541115"/>
                  <a:pt x="1208400" y="543032"/>
                  <a:pt x="1199947" y="542280"/>
                </a:cubicBezTo>
                <a:cubicBezTo>
                  <a:pt x="1199053" y="542200"/>
                  <a:pt x="1184926" y="540226"/>
                  <a:pt x="1183549" y="539902"/>
                </a:cubicBezTo>
                <a:cubicBezTo>
                  <a:pt x="1190141" y="542414"/>
                  <a:pt x="1196298" y="553973"/>
                  <a:pt x="1219759" y="551417"/>
                </a:cubicBezTo>
                <a:cubicBezTo>
                  <a:pt x="1211378" y="550025"/>
                  <a:pt x="1204621" y="549702"/>
                  <a:pt x="1197958" y="545353"/>
                </a:cubicBezTo>
                <a:lnTo>
                  <a:pt x="1197958" y="545350"/>
                </a:lnTo>
                <a:cubicBezTo>
                  <a:pt x="1196969" y="544701"/>
                  <a:pt x="1197734" y="542940"/>
                  <a:pt x="1198876" y="543416"/>
                </a:cubicBezTo>
                <a:cubicBezTo>
                  <a:pt x="1207128" y="546867"/>
                  <a:pt x="1216087" y="546492"/>
                  <a:pt x="1225516" y="548527"/>
                </a:cubicBezTo>
                <a:close/>
                <a:moveTo>
                  <a:pt x="1684594" y="971654"/>
                </a:moveTo>
                <a:cubicBezTo>
                  <a:pt x="1686171" y="972814"/>
                  <a:pt x="1684264" y="975200"/>
                  <a:pt x="1682698" y="974027"/>
                </a:cubicBezTo>
                <a:lnTo>
                  <a:pt x="1682698" y="974026"/>
                </a:lnTo>
                <a:cubicBezTo>
                  <a:pt x="1681568" y="973184"/>
                  <a:pt x="1680462" y="972336"/>
                  <a:pt x="1679473" y="971330"/>
                </a:cubicBezTo>
                <a:cubicBezTo>
                  <a:pt x="1679167" y="971009"/>
                  <a:pt x="1679002" y="970525"/>
                  <a:pt x="1679143" y="970085"/>
                </a:cubicBezTo>
                <a:cubicBezTo>
                  <a:pt x="1679178" y="969963"/>
                  <a:pt x="1679202" y="969649"/>
                  <a:pt x="1679367" y="969545"/>
                </a:cubicBezTo>
                <a:cubicBezTo>
                  <a:pt x="1679484" y="969465"/>
                  <a:pt x="1679614" y="969385"/>
                  <a:pt x="1679732" y="969305"/>
                </a:cubicBezTo>
                <a:cubicBezTo>
                  <a:pt x="1680108" y="969054"/>
                  <a:pt x="1680615" y="969098"/>
                  <a:pt x="1681003" y="969299"/>
                </a:cubicBezTo>
                <a:cubicBezTo>
                  <a:pt x="1682286" y="969965"/>
                  <a:pt x="1683428" y="970800"/>
                  <a:pt x="1684594" y="971654"/>
                </a:cubicBezTo>
                <a:close/>
                <a:moveTo>
                  <a:pt x="2253703" y="1496400"/>
                </a:moveTo>
                <a:cubicBezTo>
                  <a:pt x="2251702" y="1495786"/>
                  <a:pt x="2249736" y="1495466"/>
                  <a:pt x="2247582" y="1495478"/>
                </a:cubicBezTo>
                <a:cubicBezTo>
                  <a:pt x="2246805" y="1495490"/>
                  <a:pt x="2246275" y="1495195"/>
                  <a:pt x="2245946" y="1494769"/>
                </a:cubicBezTo>
                <a:cubicBezTo>
                  <a:pt x="2244415" y="1494249"/>
                  <a:pt x="2243533" y="1492121"/>
                  <a:pt x="2245133" y="1490927"/>
                </a:cubicBezTo>
                <a:cubicBezTo>
                  <a:pt x="2245439" y="1490702"/>
                  <a:pt x="2245769" y="1490501"/>
                  <a:pt x="2246110" y="1490312"/>
                </a:cubicBezTo>
                <a:cubicBezTo>
                  <a:pt x="2244486" y="1489887"/>
                  <a:pt x="2242803" y="1489638"/>
                  <a:pt x="2241202" y="1489437"/>
                </a:cubicBezTo>
                <a:cubicBezTo>
                  <a:pt x="2242448" y="1491861"/>
                  <a:pt x="2243450" y="1494367"/>
                  <a:pt x="2244156" y="1496909"/>
                </a:cubicBezTo>
                <a:cubicBezTo>
                  <a:pt x="2244180" y="1497003"/>
                  <a:pt x="2244203" y="1497098"/>
                  <a:pt x="2244227" y="1497192"/>
                </a:cubicBezTo>
                <a:cubicBezTo>
                  <a:pt x="2244439" y="1497157"/>
                  <a:pt x="2244639" y="1497145"/>
                  <a:pt x="2244851" y="1497110"/>
                </a:cubicBezTo>
                <a:cubicBezTo>
                  <a:pt x="2247817" y="1496731"/>
                  <a:pt x="2250772" y="1496471"/>
                  <a:pt x="2253703" y="1496400"/>
                </a:cubicBezTo>
                <a:close/>
                <a:moveTo>
                  <a:pt x="2230831" y="1475251"/>
                </a:moveTo>
                <a:cubicBezTo>
                  <a:pt x="2230795" y="1475287"/>
                  <a:pt x="2230759" y="1475322"/>
                  <a:pt x="2230725" y="1475358"/>
                </a:cubicBezTo>
                <a:cubicBezTo>
                  <a:pt x="2230807" y="1475440"/>
                  <a:pt x="2230889" y="1475535"/>
                  <a:pt x="2230972" y="1475606"/>
                </a:cubicBezTo>
                <a:cubicBezTo>
                  <a:pt x="2230995" y="1475630"/>
                  <a:pt x="2231019" y="1475665"/>
                  <a:pt x="2231054" y="1475689"/>
                </a:cubicBezTo>
                <a:cubicBezTo>
                  <a:pt x="2230972" y="1475547"/>
                  <a:pt x="2230901" y="1475405"/>
                  <a:pt x="2230831" y="1475251"/>
                </a:cubicBezTo>
                <a:close/>
                <a:moveTo>
                  <a:pt x="2134924" y="1385820"/>
                </a:moveTo>
                <a:cubicBezTo>
                  <a:pt x="2134924" y="1385820"/>
                  <a:pt x="2135053" y="1385986"/>
                  <a:pt x="2135253" y="1386222"/>
                </a:cubicBezTo>
                <a:cubicBezTo>
                  <a:pt x="2135312" y="1386305"/>
                  <a:pt x="2135383" y="1386376"/>
                  <a:pt x="2135465" y="1386470"/>
                </a:cubicBezTo>
                <a:cubicBezTo>
                  <a:pt x="2135760" y="1386825"/>
                  <a:pt x="2136195" y="1387357"/>
                  <a:pt x="2136666" y="1387924"/>
                </a:cubicBezTo>
                <a:cubicBezTo>
                  <a:pt x="2137302" y="1388681"/>
                  <a:pt x="2138008" y="1389544"/>
                  <a:pt x="2138820" y="1390513"/>
                </a:cubicBezTo>
                <a:cubicBezTo>
                  <a:pt x="2139174" y="1390939"/>
                  <a:pt x="2139539" y="1391376"/>
                  <a:pt x="2139915" y="1391826"/>
                </a:cubicBezTo>
                <a:cubicBezTo>
                  <a:pt x="2141128" y="1393291"/>
                  <a:pt x="2142352" y="1394757"/>
                  <a:pt x="2143341" y="1395951"/>
                </a:cubicBezTo>
                <a:cubicBezTo>
                  <a:pt x="2143529" y="1396176"/>
                  <a:pt x="2143706" y="1396389"/>
                  <a:pt x="2143871" y="1396590"/>
                </a:cubicBezTo>
                <a:cubicBezTo>
                  <a:pt x="2144365" y="1397181"/>
                  <a:pt x="2144765" y="1397666"/>
                  <a:pt x="2145048" y="1398008"/>
                </a:cubicBezTo>
                <a:lnTo>
                  <a:pt x="2145060" y="1398008"/>
                </a:lnTo>
                <a:cubicBezTo>
                  <a:pt x="2145342" y="1398351"/>
                  <a:pt x="2145519" y="1398552"/>
                  <a:pt x="2145519" y="1398552"/>
                </a:cubicBezTo>
                <a:cubicBezTo>
                  <a:pt x="2146107" y="1399285"/>
                  <a:pt x="2145907" y="1400042"/>
                  <a:pt x="2145377" y="1400526"/>
                </a:cubicBezTo>
                <a:cubicBezTo>
                  <a:pt x="2144824" y="1401046"/>
                  <a:pt x="2143894" y="1401259"/>
                  <a:pt x="2143164" y="1400751"/>
                </a:cubicBezTo>
                <a:cubicBezTo>
                  <a:pt x="2143046" y="1400680"/>
                  <a:pt x="2142905" y="1400550"/>
                  <a:pt x="2142787" y="1400455"/>
                </a:cubicBezTo>
                <a:cubicBezTo>
                  <a:pt x="2141916" y="1399793"/>
                  <a:pt x="2140892" y="1398848"/>
                  <a:pt x="2139809" y="1397701"/>
                </a:cubicBezTo>
                <a:cubicBezTo>
                  <a:pt x="2139433" y="1397311"/>
                  <a:pt x="2139068" y="1396909"/>
                  <a:pt x="2138691" y="1396483"/>
                </a:cubicBezTo>
                <a:cubicBezTo>
                  <a:pt x="2137738" y="1395384"/>
                  <a:pt x="2136796" y="1394178"/>
                  <a:pt x="2135948" y="1392972"/>
                </a:cubicBezTo>
                <a:cubicBezTo>
                  <a:pt x="2135630" y="1392511"/>
                  <a:pt x="2135336" y="1392062"/>
                  <a:pt x="2135053" y="1391601"/>
                </a:cubicBezTo>
                <a:cubicBezTo>
                  <a:pt x="2134053" y="1390017"/>
                  <a:pt x="2133264" y="1388480"/>
                  <a:pt x="2132958" y="1387191"/>
                </a:cubicBezTo>
                <a:cubicBezTo>
                  <a:pt x="2132946" y="1387156"/>
                  <a:pt x="2132923" y="1387120"/>
                  <a:pt x="2132923" y="1387073"/>
                </a:cubicBezTo>
                <a:cubicBezTo>
                  <a:pt x="2132899" y="1387014"/>
                  <a:pt x="2132946" y="1386967"/>
                  <a:pt x="2132935" y="1386908"/>
                </a:cubicBezTo>
                <a:cubicBezTo>
                  <a:pt x="2132935" y="1386707"/>
                  <a:pt x="2132923" y="1386506"/>
                  <a:pt x="2133017" y="1386340"/>
                </a:cubicBezTo>
                <a:cubicBezTo>
                  <a:pt x="2133099" y="1386175"/>
                  <a:pt x="2133217" y="1386021"/>
                  <a:pt x="2133370" y="1385891"/>
                </a:cubicBezTo>
                <a:cubicBezTo>
                  <a:pt x="2133806" y="1385513"/>
                  <a:pt x="2134453" y="1385395"/>
                  <a:pt x="2134924" y="1385820"/>
                </a:cubicBezTo>
                <a:close/>
                <a:moveTo>
                  <a:pt x="1706631" y="990522"/>
                </a:moveTo>
                <a:cubicBezTo>
                  <a:pt x="1706019" y="991026"/>
                  <a:pt x="1705406" y="991489"/>
                  <a:pt x="1704794" y="991939"/>
                </a:cubicBezTo>
                <a:cubicBezTo>
                  <a:pt x="1704924" y="992149"/>
                  <a:pt x="1705042" y="992369"/>
                  <a:pt x="1705183" y="992577"/>
                </a:cubicBezTo>
                <a:cubicBezTo>
                  <a:pt x="1705454" y="992891"/>
                  <a:pt x="1705736" y="993216"/>
                  <a:pt x="1706007" y="993542"/>
                </a:cubicBezTo>
                <a:lnTo>
                  <a:pt x="1707277" y="992454"/>
                </a:lnTo>
                <a:lnTo>
                  <a:pt x="1707278" y="992455"/>
                </a:lnTo>
                <a:lnTo>
                  <a:pt x="1707278" y="992454"/>
                </a:lnTo>
                <a:lnTo>
                  <a:pt x="1707277" y="992454"/>
                </a:lnTo>
                <a:close/>
                <a:moveTo>
                  <a:pt x="2055617" y="1312525"/>
                </a:moveTo>
                <a:cubicBezTo>
                  <a:pt x="2055089" y="1312738"/>
                  <a:pt x="2054524" y="1312927"/>
                  <a:pt x="2053923" y="1313046"/>
                </a:cubicBezTo>
                <a:cubicBezTo>
                  <a:pt x="2056360" y="1318164"/>
                  <a:pt x="2058631" y="1323626"/>
                  <a:pt x="2061281" y="1328828"/>
                </a:cubicBezTo>
                <a:cubicBezTo>
                  <a:pt x="2063965" y="1334088"/>
                  <a:pt x="2067014" y="1339077"/>
                  <a:pt x="2071087" y="1343108"/>
                </a:cubicBezTo>
                <a:cubicBezTo>
                  <a:pt x="2071993" y="1343995"/>
                  <a:pt x="2072994" y="1344811"/>
                  <a:pt x="2074006" y="1345603"/>
                </a:cubicBezTo>
                <a:cubicBezTo>
                  <a:pt x="2074265" y="1345804"/>
                  <a:pt x="2074477" y="1346052"/>
                  <a:pt x="2074748" y="1346241"/>
                </a:cubicBezTo>
                <a:cubicBezTo>
                  <a:pt x="2074830" y="1346229"/>
                  <a:pt x="2074901" y="1346170"/>
                  <a:pt x="2074995" y="1346217"/>
                </a:cubicBezTo>
                <a:cubicBezTo>
                  <a:pt x="2075689" y="1346525"/>
                  <a:pt x="2077185" y="1347411"/>
                  <a:pt x="2077820" y="1346182"/>
                </a:cubicBezTo>
                <a:cubicBezTo>
                  <a:pt x="2076714" y="1345461"/>
                  <a:pt x="2075689" y="1344621"/>
                  <a:pt x="2074677" y="1343770"/>
                </a:cubicBezTo>
                <a:cubicBezTo>
                  <a:pt x="2073782" y="1343025"/>
                  <a:pt x="2072947" y="1342222"/>
                  <a:pt x="2072123" y="1341382"/>
                </a:cubicBezTo>
                <a:cubicBezTo>
                  <a:pt x="2069545" y="1338793"/>
                  <a:pt x="2067225" y="1335814"/>
                  <a:pt x="2065177" y="1332587"/>
                </a:cubicBezTo>
                <a:cubicBezTo>
                  <a:pt x="2061140" y="1326250"/>
                  <a:pt x="2058020" y="1319086"/>
                  <a:pt x="2055617" y="1312525"/>
                </a:cubicBezTo>
                <a:close/>
                <a:moveTo>
                  <a:pt x="1538564" y="834773"/>
                </a:moveTo>
                <a:cubicBezTo>
                  <a:pt x="1538270" y="834751"/>
                  <a:pt x="1538011" y="834661"/>
                  <a:pt x="1537787" y="834536"/>
                </a:cubicBezTo>
                <a:cubicBezTo>
                  <a:pt x="1537505" y="834668"/>
                  <a:pt x="1537175" y="834818"/>
                  <a:pt x="1536928" y="834952"/>
                </a:cubicBezTo>
                <a:cubicBezTo>
                  <a:pt x="1540024" y="836585"/>
                  <a:pt x="1540707" y="839015"/>
                  <a:pt x="1539847" y="839903"/>
                </a:cubicBezTo>
                <a:cubicBezTo>
                  <a:pt x="1539494" y="840260"/>
                  <a:pt x="1538917" y="840392"/>
                  <a:pt x="1538105" y="840081"/>
                </a:cubicBezTo>
                <a:cubicBezTo>
                  <a:pt x="1536869" y="839612"/>
                  <a:pt x="1535657" y="839227"/>
                  <a:pt x="1534409" y="838841"/>
                </a:cubicBezTo>
                <a:cubicBezTo>
                  <a:pt x="1534338" y="839042"/>
                  <a:pt x="1534256" y="839236"/>
                  <a:pt x="1534185" y="839438"/>
                </a:cubicBezTo>
                <a:cubicBezTo>
                  <a:pt x="1534703" y="839631"/>
                  <a:pt x="1535174" y="840020"/>
                  <a:pt x="1535445" y="840710"/>
                </a:cubicBezTo>
                <a:cubicBezTo>
                  <a:pt x="1535845" y="841709"/>
                  <a:pt x="1536716" y="842292"/>
                  <a:pt x="1537729" y="842697"/>
                </a:cubicBezTo>
                <a:cubicBezTo>
                  <a:pt x="1538741" y="843103"/>
                  <a:pt x="1539871" y="843331"/>
                  <a:pt x="1540789" y="843623"/>
                </a:cubicBezTo>
                <a:cubicBezTo>
                  <a:pt x="1541342" y="843802"/>
                  <a:pt x="1541531" y="844455"/>
                  <a:pt x="1541366" y="844961"/>
                </a:cubicBezTo>
                <a:cubicBezTo>
                  <a:pt x="1540648" y="847139"/>
                  <a:pt x="1538894" y="847660"/>
                  <a:pt x="1536999" y="847295"/>
                </a:cubicBezTo>
                <a:cubicBezTo>
                  <a:pt x="1536375" y="847173"/>
                  <a:pt x="1535727" y="846953"/>
                  <a:pt x="1535103" y="846662"/>
                </a:cubicBezTo>
                <a:cubicBezTo>
                  <a:pt x="1534279" y="846275"/>
                  <a:pt x="1533479" y="845763"/>
                  <a:pt x="1532796" y="845194"/>
                </a:cubicBezTo>
                <a:cubicBezTo>
                  <a:pt x="1532714" y="845609"/>
                  <a:pt x="1532608" y="846017"/>
                  <a:pt x="1532525" y="846432"/>
                </a:cubicBezTo>
                <a:cubicBezTo>
                  <a:pt x="1532973" y="846485"/>
                  <a:pt x="1533396" y="846638"/>
                  <a:pt x="1533749" y="846906"/>
                </a:cubicBezTo>
                <a:cubicBezTo>
                  <a:pt x="1534091" y="847174"/>
                  <a:pt x="1534362" y="847557"/>
                  <a:pt x="1534503" y="848073"/>
                </a:cubicBezTo>
                <a:cubicBezTo>
                  <a:pt x="1534856" y="849431"/>
                  <a:pt x="1536151" y="849771"/>
                  <a:pt x="1537634" y="849703"/>
                </a:cubicBezTo>
                <a:cubicBezTo>
                  <a:pt x="1538140" y="849680"/>
                  <a:pt x="1538658" y="849612"/>
                  <a:pt x="1539176" y="849521"/>
                </a:cubicBezTo>
                <a:cubicBezTo>
                  <a:pt x="1539859" y="849400"/>
                  <a:pt x="1540530" y="849238"/>
                  <a:pt x="1541131" y="849089"/>
                </a:cubicBezTo>
                <a:cubicBezTo>
                  <a:pt x="1541401" y="847615"/>
                  <a:pt x="1541919" y="845292"/>
                  <a:pt x="1542178" y="842943"/>
                </a:cubicBezTo>
                <a:cubicBezTo>
                  <a:pt x="1542590" y="839028"/>
                  <a:pt x="1542225" y="835038"/>
                  <a:pt x="1538564" y="834773"/>
                </a:cubicBezTo>
                <a:close/>
                <a:moveTo>
                  <a:pt x="1210904" y="532084"/>
                </a:moveTo>
                <a:cubicBezTo>
                  <a:pt x="1209232" y="530774"/>
                  <a:pt x="1207304" y="529541"/>
                  <a:pt x="1204350" y="527409"/>
                </a:cubicBezTo>
                <a:cubicBezTo>
                  <a:pt x="1205198" y="530533"/>
                  <a:pt x="1207199" y="532991"/>
                  <a:pt x="1209977" y="534897"/>
                </a:cubicBezTo>
                <a:cubicBezTo>
                  <a:pt x="1212014" y="535518"/>
                  <a:pt x="1213991" y="536329"/>
                  <a:pt x="1215922" y="537222"/>
                </a:cubicBezTo>
                <a:cubicBezTo>
                  <a:pt x="1213991" y="534782"/>
                  <a:pt x="1212575" y="533394"/>
                  <a:pt x="1210904" y="532084"/>
                </a:cubicBezTo>
                <a:close/>
                <a:moveTo>
                  <a:pt x="2072002" y="1326529"/>
                </a:moveTo>
                <a:lnTo>
                  <a:pt x="2072063" y="1326737"/>
                </a:lnTo>
                <a:lnTo>
                  <a:pt x="2072005" y="1326570"/>
                </a:lnTo>
                <a:close/>
                <a:moveTo>
                  <a:pt x="2132488" y="1382060"/>
                </a:moveTo>
                <a:cubicBezTo>
                  <a:pt x="2132736" y="1382380"/>
                  <a:pt x="2133018" y="1382663"/>
                  <a:pt x="2133242" y="1383006"/>
                </a:cubicBezTo>
                <a:cubicBezTo>
                  <a:pt x="2134078" y="1384248"/>
                  <a:pt x="2132418" y="1386009"/>
                  <a:pt x="2131264" y="1384874"/>
                </a:cubicBezTo>
                <a:cubicBezTo>
                  <a:pt x="2130581" y="1384199"/>
                  <a:pt x="2129875" y="1383597"/>
                  <a:pt x="2129169" y="1382982"/>
                </a:cubicBezTo>
                <a:cubicBezTo>
                  <a:pt x="2121869" y="1376622"/>
                  <a:pt x="2113347" y="1373147"/>
                  <a:pt x="2105130" y="1368075"/>
                </a:cubicBezTo>
                <a:cubicBezTo>
                  <a:pt x="2103906" y="1367318"/>
                  <a:pt x="2105048" y="1365179"/>
                  <a:pt x="2106343" y="1365841"/>
                </a:cubicBezTo>
                <a:cubicBezTo>
                  <a:pt x="2115007" y="1370345"/>
                  <a:pt x="2126378" y="1373891"/>
                  <a:pt x="2132488" y="1382060"/>
                </a:cubicBezTo>
                <a:close/>
                <a:moveTo>
                  <a:pt x="1678625" y="963086"/>
                </a:moveTo>
                <a:cubicBezTo>
                  <a:pt x="1678931" y="963480"/>
                  <a:pt x="1678837" y="964147"/>
                  <a:pt x="1678272" y="964251"/>
                </a:cubicBezTo>
                <a:cubicBezTo>
                  <a:pt x="1675270" y="964806"/>
                  <a:pt x="1672551" y="963092"/>
                  <a:pt x="1669749" y="962102"/>
                </a:cubicBezTo>
                <a:cubicBezTo>
                  <a:pt x="1665888" y="960730"/>
                  <a:pt x="1661485" y="962124"/>
                  <a:pt x="1657860" y="960251"/>
                </a:cubicBezTo>
                <a:cubicBezTo>
                  <a:pt x="1657659" y="960149"/>
                  <a:pt x="1657577" y="959828"/>
                  <a:pt x="1657801" y="959692"/>
                </a:cubicBezTo>
                <a:cubicBezTo>
                  <a:pt x="1661085" y="957684"/>
                  <a:pt x="1665923" y="957878"/>
                  <a:pt x="1669596" y="958674"/>
                </a:cubicBezTo>
                <a:cubicBezTo>
                  <a:pt x="1672563" y="959316"/>
                  <a:pt x="1676730" y="960586"/>
                  <a:pt x="1678625" y="963086"/>
                </a:cubicBezTo>
                <a:close/>
                <a:moveTo>
                  <a:pt x="2192325" y="1436890"/>
                </a:moveTo>
                <a:cubicBezTo>
                  <a:pt x="2192254" y="1436937"/>
                  <a:pt x="2192172" y="1436984"/>
                  <a:pt x="2192078" y="1436973"/>
                </a:cubicBezTo>
                <a:cubicBezTo>
                  <a:pt x="2192172" y="1437233"/>
                  <a:pt x="2191972" y="1437481"/>
                  <a:pt x="2191725" y="1437434"/>
                </a:cubicBezTo>
                <a:cubicBezTo>
                  <a:pt x="2191665" y="1437422"/>
                  <a:pt x="2191642" y="1437481"/>
                  <a:pt x="2191583" y="1437445"/>
                </a:cubicBezTo>
                <a:cubicBezTo>
                  <a:pt x="2190983" y="1437020"/>
                  <a:pt x="2190465" y="1436429"/>
                  <a:pt x="2189947" y="1435861"/>
                </a:cubicBezTo>
                <a:cubicBezTo>
                  <a:pt x="2189935" y="1435850"/>
                  <a:pt x="2189911" y="1435838"/>
                  <a:pt x="2189900" y="1435826"/>
                </a:cubicBezTo>
                <a:cubicBezTo>
                  <a:pt x="2189911" y="1435838"/>
                  <a:pt x="2189912" y="1435861"/>
                  <a:pt x="2189924" y="1435885"/>
                </a:cubicBezTo>
                <a:cubicBezTo>
                  <a:pt x="2189971" y="1436121"/>
                  <a:pt x="2190029" y="1436358"/>
                  <a:pt x="2190077" y="1436594"/>
                </a:cubicBezTo>
                <a:cubicBezTo>
                  <a:pt x="2190452" y="1437256"/>
                  <a:pt x="2190842" y="1437918"/>
                  <a:pt x="2191265" y="1438557"/>
                </a:cubicBezTo>
                <a:cubicBezTo>
                  <a:pt x="2192325" y="1440200"/>
                  <a:pt x="2193537" y="1441772"/>
                  <a:pt x="2195103" y="1443274"/>
                </a:cubicBezTo>
                <a:cubicBezTo>
                  <a:pt x="2197045" y="1445130"/>
                  <a:pt x="2198917" y="1446997"/>
                  <a:pt x="2200671" y="1448995"/>
                </a:cubicBezTo>
                <a:cubicBezTo>
                  <a:pt x="2201083" y="1448759"/>
                  <a:pt x="2201531" y="1448558"/>
                  <a:pt x="2202001" y="1448440"/>
                </a:cubicBezTo>
                <a:cubicBezTo>
                  <a:pt x="2199129" y="1445496"/>
                  <a:pt x="2196163" y="1442694"/>
                  <a:pt x="2193820" y="1439266"/>
                </a:cubicBezTo>
                <a:cubicBezTo>
                  <a:pt x="2193785" y="1439219"/>
                  <a:pt x="2193679" y="1439041"/>
                  <a:pt x="2193620" y="1438947"/>
                </a:cubicBezTo>
                <a:cubicBezTo>
                  <a:pt x="2193489" y="1438758"/>
                  <a:pt x="2193361" y="1438545"/>
                  <a:pt x="2193137" y="1438202"/>
                </a:cubicBezTo>
                <a:cubicBezTo>
                  <a:pt x="2192901" y="1437824"/>
                  <a:pt x="2192643" y="1437386"/>
                  <a:pt x="2192325" y="1436890"/>
                </a:cubicBezTo>
                <a:close/>
                <a:moveTo>
                  <a:pt x="1771634" y="1048621"/>
                </a:moveTo>
                <a:cubicBezTo>
                  <a:pt x="1772070" y="1048974"/>
                  <a:pt x="1771893" y="1049627"/>
                  <a:pt x="1771493" y="1049910"/>
                </a:cubicBezTo>
                <a:cubicBezTo>
                  <a:pt x="1769186" y="1051561"/>
                  <a:pt x="1765643" y="1049886"/>
                  <a:pt x="1763394" y="1048722"/>
                </a:cubicBezTo>
                <a:cubicBezTo>
                  <a:pt x="1759886" y="1046914"/>
                  <a:pt x="1756755" y="1043733"/>
                  <a:pt x="1755872" y="1039835"/>
                </a:cubicBezTo>
                <a:cubicBezTo>
                  <a:pt x="1755813" y="1039576"/>
                  <a:pt x="1756143" y="1039412"/>
                  <a:pt x="1756343" y="1039553"/>
                </a:cubicBezTo>
                <a:cubicBezTo>
                  <a:pt x="1758697" y="1041266"/>
                  <a:pt x="1760581" y="1043457"/>
                  <a:pt x="1762900" y="1045214"/>
                </a:cubicBezTo>
                <a:cubicBezTo>
                  <a:pt x="1764513" y="1046426"/>
                  <a:pt x="1766361" y="1047126"/>
                  <a:pt x="1768303" y="1047567"/>
                </a:cubicBezTo>
                <a:cubicBezTo>
                  <a:pt x="1770116" y="1047979"/>
                  <a:pt x="1770328" y="1047554"/>
                  <a:pt x="1771634" y="1048621"/>
                </a:cubicBezTo>
                <a:close/>
                <a:moveTo>
                  <a:pt x="1738756" y="1017825"/>
                </a:moveTo>
                <a:cubicBezTo>
                  <a:pt x="1735907" y="1017991"/>
                  <a:pt x="1732176" y="1016426"/>
                  <a:pt x="1732093" y="1014138"/>
                </a:cubicBezTo>
                <a:cubicBezTo>
                  <a:pt x="1730951" y="1013824"/>
                  <a:pt x="1729845" y="1013213"/>
                  <a:pt x="1728844" y="1012516"/>
                </a:cubicBezTo>
                <a:cubicBezTo>
                  <a:pt x="1728409" y="1012214"/>
                  <a:pt x="1727985" y="1011895"/>
                  <a:pt x="1727596" y="1011560"/>
                </a:cubicBezTo>
                <a:cubicBezTo>
                  <a:pt x="1728291" y="1013262"/>
                  <a:pt x="1728962" y="1014962"/>
                  <a:pt x="1730033" y="1016557"/>
                </a:cubicBezTo>
                <a:cubicBezTo>
                  <a:pt x="1731540" y="1018821"/>
                  <a:pt x="1733459" y="1020425"/>
                  <a:pt x="1735695" y="1021685"/>
                </a:cubicBezTo>
                <a:cubicBezTo>
                  <a:pt x="1735872" y="1021470"/>
                  <a:pt x="1736049" y="1021248"/>
                  <a:pt x="1736296" y="1021081"/>
                </a:cubicBezTo>
                <a:cubicBezTo>
                  <a:pt x="1736460" y="1020964"/>
                  <a:pt x="1736637" y="1020914"/>
                  <a:pt x="1736814" y="1020874"/>
                </a:cubicBezTo>
                <a:cubicBezTo>
                  <a:pt x="1737485" y="1020124"/>
                  <a:pt x="1738356" y="1019762"/>
                  <a:pt x="1739427" y="1020093"/>
                </a:cubicBezTo>
                <a:lnTo>
                  <a:pt x="1740215" y="1020348"/>
                </a:lnTo>
                <a:lnTo>
                  <a:pt x="1740216" y="1020349"/>
                </a:lnTo>
                <a:lnTo>
                  <a:pt x="1740216" y="1020348"/>
                </a:lnTo>
                <a:lnTo>
                  <a:pt x="1740215" y="1020348"/>
                </a:lnTo>
                <a:close/>
                <a:moveTo>
                  <a:pt x="2178210" y="1422255"/>
                </a:moveTo>
                <a:cubicBezTo>
                  <a:pt x="2177975" y="1422148"/>
                  <a:pt x="2177751" y="1422006"/>
                  <a:pt x="2177504" y="1421947"/>
                </a:cubicBezTo>
                <a:cubicBezTo>
                  <a:pt x="2176045" y="1421545"/>
                  <a:pt x="2174313" y="1421853"/>
                  <a:pt x="2172325" y="1422988"/>
                </a:cubicBezTo>
                <a:cubicBezTo>
                  <a:pt x="2171252" y="1423602"/>
                  <a:pt x="2170123" y="1424394"/>
                  <a:pt x="2168875" y="1425576"/>
                </a:cubicBezTo>
                <a:cubicBezTo>
                  <a:pt x="2168357" y="1426061"/>
                  <a:pt x="2167768" y="1426049"/>
                  <a:pt x="2167216" y="1425872"/>
                </a:cubicBezTo>
                <a:cubicBezTo>
                  <a:pt x="2166886" y="1425967"/>
                  <a:pt x="2166533" y="1426002"/>
                  <a:pt x="2166121" y="1425872"/>
                </a:cubicBezTo>
                <a:cubicBezTo>
                  <a:pt x="2162413" y="1424725"/>
                  <a:pt x="2160011" y="1426711"/>
                  <a:pt x="2158434" y="1430152"/>
                </a:cubicBezTo>
                <a:cubicBezTo>
                  <a:pt x="2158398" y="1430234"/>
                  <a:pt x="2158363" y="1430305"/>
                  <a:pt x="2158328" y="1430388"/>
                </a:cubicBezTo>
                <a:cubicBezTo>
                  <a:pt x="2157928" y="1431310"/>
                  <a:pt x="2157563" y="1432303"/>
                  <a:pt x="2157268" y="1433402"/>
                </a:cubicBezTo>
                <a:cubicBezTo>
                  <a:pt x="2156986" y="1434502"/>
                  <a:pt x="2156750" y="1435672"/>
                  <a:pt x="2156562" y="1436878"/>
                </a:cubicBezTo>
                <a:cubicBezTo>
                  <a:pt x="2156456" y="1437552"/>
                  <a:pt x="2156362" y="1438226"/>
                  <a:pt x="2156280" y="1438923"/>
                </a:cubicBezTo>
                <a:cubicBezTo>
                  <a:pt x="2155809" y="1442966"/>
                  <a:pt x="2155762" y="1447257"/>
                  <a:pt x="2155891" y="1450887"/>
                </a:cubicBezTo>
                <a:cubicBezTo>
                  <a:pt x="2155949" y="1452175"/>
                  <a:pt x="2156009" y="1453369"/>
                  <a:pt x="2156091" y="1454433"/>
                </a:cubicBezTo>
                <a:cubicBezTo>
                  <a:pt x="2156256" y="1456585"/>
                  <a:pt x="2156468" y="1458228"/>
                  <a:pt x="2156633" y="1458914"/>
                </a:cubicBezTo>
                <a:cubicBezTo>
                  <a:pt x="2156797" y="1459588"/>
                  <a:pt x="2156915" y="1460250"/>
                  <a:pt x="2157057" y="1460923"/>
                </a:cubicBezTo>
                <a:cubicBezTo>
                  <a:pt x="2157422" y="1462685"/>
                  <a:pt x="2157728" y="1464434"/>
                  <a:pt x="2157963" y="1466184"/>
                </a:cubicBezTo>
                <a:cubicBezTo>
                  <a:pt x="2158116" y="1467354"/>
                  <a:pt x="2158234" y="1468513"/>
                  <a:pt x="2158315" y="1469672"/>
                </a:cubicBezTo>
                <a:cubicBezTo>
                  <a:pt x="2158468" y="1471717"/>
                  <a:pt x="2158528" y="1473738"/>
                  <a:pt x="2158457" y="1475748"/>
                </a:cubicBezTo>
                <a:cubicBezTo>
                  <a:pt x="2158446" y="1476020"/>
                  <a:pt x="2158457" y="1476303"/>
                  <a:pt x="2158446" y="1476587"/>
                </a:cubicBezTo>
                <a:cubicBezTo>
                  <a:pt x="2158316" y="1479058"/>
                  <a:pt x="2157975" y="1481505"/>
                  <a:pt x="2157479" y="1483905"/>
                </a:cubicBezTo>
                <a:cubicBezTo>
                  <a:pt x="2157127" y="1485584"/>
                  <a:pt x="2156714" y="1487250"/>
                  <a:pt x="2156174" y="1488894"/>
                </a:cubicBezTo>
                <a:cubicBezTo>
                  <a:pt x="2156115" y="1489059"/>
                  <a:pt x="2156044" y="1489213"/>
                  <a:pt x="2155985" y="1489378"/>
                </a:cubicBezTo>
                <a:cubicBezTo>
                  <a:pt x="2155915" y="1489591"/>
                  <a:pt x="2155832" y="1489792"/>
                  <a:pt x="2155750" y="1489993"/>
                </a:cubicBezTo>
                <a:cubicBezTo>
                  <a:pt x="2155679" y="1490194"/>
                  <a:pt x="2155597" y="1490395"/>
                  <a:pt x="2155514" y="1490596"/>
                </a:cubicBezTo>
                <a:cubicBezTo>
                  <a:pt x="2155220" y="1491400"/>
                  <a:pt x="2154938" y="1492204"/>
                  <a:pt x="2154585" y="1492996"/>
                </a:cubicBezTo>
                <a:cubicBezTo>
                  <a:pt x="2155279" y="1492286"/>
                  <a:pt x="2155891" y="1491601"/>
                  <a:pt x="2156539" y="1490903"/>
                </a:cubicBezTo>
                <a:cubicBezTo>
                  <a:pt x="2156762" y="1490667"/>
                  <a:pt x="2156997" y="1490430"/>
                  <a:pt x="2157209" y="1490194"/>
                </a:cubicBezTo>
                <a:cubicBezTo>
                  <a:pt x="2157221" y="1490182"/>
                  <a:pt x="2157245" y="1490158"/>
                  <a:pt x="2157257" y="1490147"/>
                </a:cubicBezTo>
                <a:cubicBezTo>
                  <a:pt x="2157492" y="1489887"/>
                  <a:pt x="2157751" y="1489615"/>
                  <a:pt x="2157998" y="1489355"/>
                </a:cubicBezTo>
                <a:cubicBezTo>
                  <a:pt x="2160306" y="1486837"/>
                  <a:pt x="2162354" y="1484449"/>
                  <a:pt x="2164214" y="1482191"/>
                </a:cubicBezTo>
                <a:cubicBezTo>
                  <a:pt x="2164661" y="1481647"/>
                  <a:pt x="2165132" y="1481091"/>
                  <a:pt x="2165556" y="1480559"/>
                </a:cubicBezTo>
                <a:cubicBezTo>
                  <a:pt x="2166757" y="1479046"/>
                  <a:pt x="2167851" y="1477616"/>
                  <a:pt x="2168864" y="1476221"/>
                </a:cubicBezTo>
                <a:cubicBezTo>
                  <a:pt x="2169252" y="1475712"/>
                  <a:pt x="2169617" y="1475204"/>
                  <a:pt x="2169982" y="1474708"/>
                </a:cubicBezTo>
                <a:cubicBezTo>
                  <a:pt x="2171701" y="1472296"/>
                  <a:pt x="2173160" y="1470085"/>
                  <a:pt x="2174361" y="1468111"/>
                </a:cubicBezTo>
                <a:cubicBezTo>
                  <a:pt x="2174808" y="1467354"/>
                  <a:pt x="2175209" y="1466657"/>
                  <a:pt x="2175597" y="1465983"/>
                </a:cubicBezTo>
                <a:cubicBezTo>
                  <a:pt x="2179352" y="1459363"/>
                  <a:pt x="2180141" y="1455781"/>
                  <a:pt x="2180141" y="1455781"/>
                </a:cubicBezTo>
                <a:cubicBezTo>
                  <a:pt x="2179800" y="1454185"/>
                  <a:pt x="2179976" y="1452660"/>
                  <a:pt x="2180412" y="1451123"/>
                </a:cubicBezTo>
                <a:cubicBezTo>
                  <a:pt x="2180565" y="1450556"/>
                  <a:pt x="2180753" y="1450000"/>
                  <a:pt x="2180965" y="1449433"/>
                </a:cubicBezTo>
                <a:cubicBezTo>
                  <a:pt x="2181330" y="1448428"/>
                  <a:pt x="2181801" y="1448333"/>
                  <a:pt x="2182225" y="1448723"/>
                </a:cubicBezTo>
                <a:cubicBezTo>
                  <a:pt x="2183331" y="1449728"/>
                  <a:pt x="2184143" y="1454209"/>
                  <a:pt x="2182225" y="1456478"/>
                </a:cubicBezTo>
                <a:cubicBezTo>
                  <a:pt x="2182707" y="1457389"/>
                  <a:pt x="2182778" y="1458594"/>
                  <a:pt x="2182531" y="1460001"/>
                </a:cubicBezTo>
                <a:cubicBezTo>
                  <a:pt x="2182531" y="1460001"/>
                  <a:pt x="2182530" y="1460013"/>
                  <a:pt x="2182530" y="1460013"/>
                </a:cubicBezTo>
                <a:cubicBezTo>
                  <a:pt x="2182331" y="1461112"/>
                  <a:pt x="2181883" y="1462366"/>
                  <a:pt x="2181318" y="1463702"/>
                </a:cubicBezTo>
                <a:cubicBezTo>
                  <a:pt x="2179988" y="1466834"/>
                  <a:pt x="2177763" y="1470487"/>
                  <a:pt x="2175056" y="1474306"/>
                </a:cubicBezTo>
                <a:cubicBezTo>
                  <a:pt x="2174891" y="1474542"/>
                  <a:pt x="2174703" y="1474778"/>
                  <a:pt x="2174526" y="1475027"/>
                </a:cubicBezTo>
                <a:cubicBezTo>
                  <a:pt x="2174396" y="1475204"/>
                  <a:pt x="2174255" y="1475393"/>
                  <a:pt x="2174126" y="1475582"/>
                </a:cubicBezTo>
                <a:cubicBezTo>
                  <a:pt x="2173643" y="1476233"/>
                  <a:pt x="2173171" y="1476895"/>
                  <a:pt x="2172666" y="1477557"/>
                </a:cubicBezTo>
                <a:cubicBezTo>
                  <a:pt x="2172289" y="1478053"/>
                  <a:pt x="2171889" y="1478561"/>
                  <a:pt x="2171501" y="1479070"/>
                </a:cubicBezTo>
                <a:cubicBezTo>
                  <a:pt x="2168334" y="1483136"/>
                  <a:pt x="2164908" y="1487144"/>
                  <a:pt x="2161742" y="1490667"/>
                </a:cubicBezTo>
                <a:cubicBezTo>
                  <a:pt x="2161694" y="1490714"/>
                  <a:pt x="2161648" y="1490773"/>
                  <a:pt x="2161600" y="1490820"/>
                </a:cubicBezTo>
                <a:cubicBezTo>
                  <a:pt x="2161412" y="1491033"/>
                  <a:pt x="2161224" y="1491246"/>
                  <a:pt x="2161035" y="1491447"/>
                </a:cubicBezTo>
                <a:cubicBezTo>
                  <a:pt x="2160834" y="1491660"/>
                  <a:pt x="2160635" y="1491885"/>
                  <a:pt x="2160447" y="1492097"/>
                </a:cubicBezTo>
                <a:cubicBezTo>
                  <a:pt x="2158821" y="1493871"/>
                  <a:pt x="2157292" y="1495490"/>
                  <a:pt x="2155950" y="1496861"/>
                </a:cubicBezTo>
                <a:cubicBezTo>
                  <a:pt x="2155467" y="1497370"/>
                  <a:pt x="2155020" y="1497807"/>
                  <a:pt x="2154585" y="1498245"/>
                </a:cubicBezTo>
                <a:cubicBezTo>
                  <a:pt x="2154408" y="1498422"/>
                  <a:pt x="2154196" y="1498635"/>
                  <a:pt x="2154031" y="1498812"/>
                </a:cubicBezTo>
                <a:cubicBezTo>
                  <a:pt x="2154290" y="1498658"/>
                  <a:pt x="2154549" y="1498493"/>
                  <a:pt x="2154808" y="1498327"/>
                </a:cubicBezTo>
                <a:cubicBezTo>
                  <a:pt x="2155397" y="1497984"/>
                  <a:pt x="2155984" y="1497630"/>
                  <a:pt x="2156562" y="1497275"/>
                </a:cubicBezTo>
                <a:cubicBezTo>
                  <a:pt x="2158810" y="1495892"/>
                  <a:pt x="2160988" y="1494438"/>
                  <a:pt x="2163095" y="1492889"/>
                </a:cubicBezTo>
                <a:cubicBezTo>
                  <a:pt x="2163284" y="1492759"/>
                  <a:pt x="2163460" y="1492617"/>
                  <a:pt x="2163649" y="1492487"/>
                </a:cubicBezTo>
                <a:cubicBezTo>
                  <a:pt x="2163884" y="1492310"/>
                  <a:pt x="2164119" y="1492133"/>
                  <a:pt x="2164343" y="1491955"/>
                </a:cubicBezTo>
                <a:cubicBezTo>
                  <a:pt x="2164672" y="1491707"/>
                  <a:pt x="2165014" y="1491482"/>
                  <a:pt x="2165344" y="1491223"/>
                </a:cubicBezTo>
                <a:cubicBezTo>
                  <a:pt x="2166485" y="1490324"/>
                  <a:pt x="2167592" y="1489390"/>
                  <a:pt x="2168664" y="1488421"/>
                </a:cubicBezTo>
                <a:cubicBezTo>
                  <a:pt x="2168769" y="1488338"/>
                  <a:pt x="2168864" y="1488243"/>
                  <a:pt x="2168970" y="1488161"/>
                </a:cubicBezTo>
                <a:cubicBezTo>
                  <a:pt x="2170006" y="1487227"/>
                  <a:pt x="2171006" y="1486269"/>
                  <a:pt x="2171971" y="1485264"/>
                </a:cubicBezTo>
                <a:cubicBezTo>
                  <a:pt x="2172525" y="1484685"/>
                  <a:pt x="2173055" y="1484059"/>
                  <a:pt x="2173584" y="1483456"/>
                </a:cubicBezTo>
                <a:cubicBezTo>
                  <a:pt x="2173584" y="1483456"/>
                  <a:pt x="2173596" y="1483456"/>
                  <a:pt x="2173596" y="1483444"/>
                </a:cubicBezTo>
                <a:cubicBezTo>
                  <a:pt x="2174020" y="1482971"/>
                  <a:pt x="2174467" y="1482498"/>
                  <a:pt x="2174879" y="1482002"/>
                </a:cubicBezTo>
                <a:cubicBezTo>
                  <a:pt x="2174949" y="1481919"/>
                  <a:pt x="2175020" y="1481836"/>
                  <a:pt x="2175091" y="1481741"/>
                </a:cubicBezTo>
                <a:cubicBezTo>
                  <a:pt x="2175515" y="1481210"/>
                  <a:pt x="2175903" y="1480642"/>
                  <a:pt x="2176315" y="1480098"/>
                </a:cubicBezTo>
                <a:cubicBezTo>
                  <a:pt x="2176398" y="1479992"/>
                  <a:pt x="2176468" y="1479886"/>
                  <a:pt x="2176551" y="1479791"/>
                </a:cubicBezTo>
                <a:cubicBezTo>
                  <a:pt x="2176586" y="1479732"/>
                  <a:pt x="2176633" y="1479685"/>
                  <a:pt x="2176668" y="1479625"/>
                </a:cubicBezTo>
                <a:cubicBezTo>
                  <a:pt x="2177351" y="1478691"/>
                  <a:pt x="2177999" y="1477722"/>
                  <a:pt x="2178611" y="1476741"/>
                </a:cubicBezTo>
                <a:cubicBezTo>
                  <a:pt x="2179023" y="1476079"/>
                  <a:pt x="2179435" y="1475429"/>
                  <a:pt x="2179811" y="1474755"/>
                </a:cubicBezTo>
                <a:cubicBezTo>
                  <a:pt x="2179882" y="1474625"/>
                  <a:pt x="2179975" y="1474507"/>
                  <a:pt x="2180047" y="1474377"/>
                </a:cubicBezTo>
                <a:cubicBezTo>
                  <a:pt x="2180165" y="1474152"/>
                  <a:pt x="2180271" y="1473915"/>
                  <a:pt x="2180388" y="1473691"/>
                </a:cubicBezTo>
                <a:cubicBezTo>
                  <a:pt x="2181153" y="1472237"/>
                  <a:pt x="2181848" y="1470771"/>
                  <a:pt x="2182495" y="1469305"/>
                </a:cubicBezTo>
                <a:cubicBezTo>
                  <a:pt x="2183330" y="1467354"/>
                  <a:pt x="2184072" y="1465392"/>
                  <a:pt x="2184685" y="1463418"/>
                </a:cubicBezTo>
                <a:cubicBezTo>
                  <a:pt x="2185168" y="1461834"/>
                  <a:pt x="2185591" y="1460238"/>
                  <a:pt x="2185908" y="1458618"/>
                </a:cubicBezTo>
                <a:cubicBezTo>
                  <a:pt x="2186981" y="1453322"/>
                  <a:pt x="2187156" y="1447837"/>
                  <a:pt x="2186321" y="1442068"/>
                </a:cubicBezTo>
                <a:cubicBezTo>
                  <a:pt x="2186321" y="1442044"/>
                  <a:pt x="2186310" y="1441997"/>
                  <a:pt x="2186310" y="1441961"/>
                </a:cubicBezTo>
                <a:cubicBezTo>
                  <a:pt x="2186227" y="1441394"/>
                  <a:pt x="2186121" y="1440566"/>
                  <a:pt x="2185968" y="1439526"/>
                </a:cubicBezTo>
                <a:cubicBezTo>
                  <a:pt x="2185850" y="1438781"/>
                  <a:pt x="2185709" y="1437930"/>
                  <a:pt x="2185543" y="1437044"/>
                </a:cubicBezTo>
                <a:cubicBezTo>
                  <a:pt x="2185415" y="1436322"/>
                  <a:pt x="2185262" y="1435566"/>
                  <a:pt x="2185085" y="1434786"/>
                </a:cubicBezTo>
                <a:cubicBezTo>
                  <a:pt x="2184650" y="1432847"/>
                  <a:pt x="2184096" y="1430802"/>
                  <a:pt x="2183355" y="1428898"/>
                </a:cubicBezTo>
                <a:cubicBezTo>
                  <a:pt x="2183284" y="1428733"/>
                  <a:pt x="2183214" y="1428579"/>
                  <a:pt x="2183155" y="1428425"/>
                </a:cubicBezTo>
                <a:cubicBezTo>
                  <a:pt x="2182872" y="1427752"/>
                  <a:pt x="2182578" y="1427113"/>
                  <a:pt x="2182248" y="1426510"/>
                </a:cubicBezTo>
                <a:cubicBezTo>
                  <a:pt x="2182237" y="1426487"/>
                  <a:pt x="2182224" y="1426463"/>
                  <a:pt x="2182213" y="1426428"/>
                </a:cubicBezTo>
                <a:cubicBezTo>
                  <a:pt x="2181165" y="1424489"/>
                  <a:pt x="2179847" y="1422976"/>
                  <a:pt x="2178210" y="1422255"/>
                </a:cubicBezTo>
                <a:close/>
                <a:moveTo>
                  <a:pt x="1688006" y="969808"/>
                </a:moveTo>
                <a:cubicBezTo>
                  <a:pt x="1683999" y="964657"/>
                  <a:pt x="1678431" y="959966"/>
                  <a:pt x="1670009" y="956764"/>
                </a:cubicBezTo>
                <a:cubicBezTo>
                  <a:pt x="1657719" y="952093"/>
                  <a:pt x="1649102" y="962953"/>
                  <a:pt x="1644593" y="966689"/>
                </a:cubicBezTo>
                <a:cubicBezTo>
                  <a:pt x="1639013" y="971326"/>
                  <a:pt x="1616517" y="965363"/>
                  <a:pt x="1634187" y="981337"/>
                </a:cubicBezTo>
                <a:cubicBezTo>
                  <a:pt x="1637365" y="984214"/>
                  <a:pt x="1636541" y="989991"/>
                  <a:pt x="1638130" y="993803"/>
                </a:cubicBezTo>
                <a:cubicBezTo>
                  <a:pt x="1639402" y="996838"/>
                  <a:pt x="1641509" y="999609"/>
                  <a:pt x="1644405" y="1001167"/>
                </a:cubicBezTo>
                <a:cubicBezTo>
                  <a:pt x="1646971" y="1002552"/>
                  <a:pt x="1649949" y="1002897"/>
                  <a:pt x="1652857" y="1003131"/>
                </a:cubicBezTo>
                <a:cubicBezTo>
                  <a:pt x="1654599" y="1003271"/>
                  <a:pt x="1656471" y="1003431"/>
                  <a:pt x="1657801" y="1004574"/>
                </a:cubicBezTo>
                <a:cubicBezTo>
                  <a:pt x="1658354" y="1005050"/>
                  <a:pt x="1658766" y="1005662"/>
                  <a:pt x="1659167" y="1006267"/>
                </a:cubicBezTo>
                <a:lnTo>
                  <a:pt x="1659167" y="1006271"/>
                </a:lnTo>
                <a:cubicBezTo>
                  <a:pt x="1661509" y="1009770"/>
                  <a:pt x="1663628" y="1013444"/>
                  <a:pt x="1666936" y="1015351"/>
                </a:cubicBezTo>
                <a:cubicBezTo>
                  <a:pt x="1668502" y="1016253"/>
                  <a:pt x="1670315" y="1016795"/>
                  <a:pt x="1672587" y="1016668"/>
                </a:cubicBezTo>
                <a:cubicBezTo>
                  <a:pt x="1672598" y="1016668"/>
                  <a:pt x="1672598" y="1016668"/>
                  <a:pt x="1672598" y="1016668"/>
                </a:cubicBezTo>
                <a:cubicBezTo>
                  <a:pt x="1673140" y="1016637"/>
                  <a:pt x="1673693" y="1016557"/>
                  <a:pt x="1674246" y="1016439"/>
                </a:cubicBezTo>
                <a:cubicBezTo>
                  <a:pt x="1677142" y="1015811"/>
                  <a:pt x="1680073" y="1014093"/>
                  <a:pt x="1682840" y="1012689"/>
                </a:cubicBezTo>
                <a:cubicBezTo>
                  <a:pt x="1683417" y="1012397"/>
                  <a:pt x="1683982" y="1012129"/>
                  <a:pt x="1684547" y="1011877"/>
                </a:cubicBezTo>
                <a:cubicBezTo>
                  <a:pt x="1684865" y="1011733"/>
                  <a:pt x="1685183" y="1011581"/>
                  <a:pt x="1685500" y="1011457"/>
                </a:cubicBezTo>
                <a:cubicBezTo>
                  <a:pt x="1686101" y="1011222"/>
                  <a:pt x="1686725" y="1011048"/>
                  <a:pt x="1687372" y="1010905"/>
                </a:cubicBezTo>
                <a:cubicBezTo>
                  <a:pt x="1687384" y="1010875"/>
                  <a:pt x="1687395" y="1010846"/>
                  <a:pt x="1687407" y="1010815"/>
                </a:cubicBezTo>
                <a:cubicBezTo>
                  <a:pt x="1688326" y="1008841"/>
                  <a:pt x="1690327" y="1006824"/>
                  <a:pt x="1691504" y="1006220"/>
                </a:cubicBezTo>
                <a:cubicBezTo>
                  <a:pt x="1691563" y="1006190"/>
                  <a:pt x="1691622" y="1006195"/>
                  <a:pt x="1691680" y="1006190"/>
                </a:cubicBezTo>
                <a:cubicBezTo>
                  <a:pt x="1691692" y="1006189"/>
                  <a:pt x="1691716" y="1006188"/>
                  <a:pt x="1691739" y="1006180"/>
                </a:cubicBezTo>
                <a:cubicBezTo>
                  <a:pt x="1691928" y="1006060"/>
                  <a:pt x="1692104" y="1005982"/>
                  <a:pt x="1692293" y="1005899"/>
                </a:cubicBezTo>
                <a:cubicBezTo>
                  <a:pt x="1692246" y="1005863"/>
                  <a:pt x="1692198" y="1005816"/>
                  <a:pt x="1692140" y="1005778"/>
                </a:cubicBezTo>
                <a:cubicBezTo>
                  <a:pt x="1692010" y="1005676"/>
                  <a:pt x="1691881" y="1005560"/>
                  <a:pt x="1691751" y="1005449"/>
                </a:cubicBezTo>
                <a:cubicBezTo>
                  <a:pt x="1691669" y="1005514"/>
                  <a:pt x="1691610" y="1005534"/>
                  <a:pt x="1691527" y="1005606"/>
                </a:cubicBezTo>
                <a:cubicBezTo>
                  <a:pt x="1690409" y="1006493"/>
                  <a:pt x="1690209" y="1007345"/>
                  <a:pt x="1688820" y="1007802"/>
                </a:cubicBezTo>
                <a:cubicBezTo>
                  <a:pt x="1687242" y="1008320"/>
                  <a:pt x="1686430" y="1005448"/>
                  <a:pt x="1689326" y="1003151"/>
                </a:cubicBezTo>
                <a:cubicBezTo>
                  <a:pt x="1685583" y="1003405"/>
                  <a:pt x="1684299" y="1004104"/>
                  <a:pt x="1681192" y="1006328"/>
                </a:cubicBezTo>
                <a:cubicBezTo>
                  <a:pt x="1680968" y="1006491"/>
                  <a:pt x="1680803" y="1006596"/>
                  <a:pt x="1680544" y="1006777"/>
                </a:cubicBezTo>
                <a:cubicBezTo>
                  <a:pt x="1678955" y="1007933"/>
                  <a:pt x="1677790" y="1009609"/>
                  <a:pt x="1675942" y="1010334"/>
                </a:cubicBezTo>
                <a:cubicBezTo>
                  <a:pt x="1675235" y="1010609"/>
                  <a:pt x="1674282" y="1009912"/>
                  <a:pt x="1674517" y="1009123"/>
                </a:cubicBezTo>
                <a:cubicBezTo>
                  <a:pt x="1675541" y="1005629"/>
                  <a:pt x="1680592" y="1002633"/>
                  <a:pt x="1683935" y="1001236"/>
                </a:cubicBezTo>
                <a:cubicBezTo>
                  <a:pt x="1683640" y="1001141"/>
                  <a:pt x="1683346" y="1001040"/>
                  <a:pt x="1683040" y="1000942"/>
                </a:cubicBezTo>
                <a:cubicBezTo>
                  <a:pt x="1682486" y="1000922"/>
                  <a:pt x="1681286" y="1001232"/>
                  <a:pt x="1679803" y="1001768"/>
                </a:cubicBezTo>
                <a:cubicBezTo>
                  <a:pt x="1676718" y="1002882"/>
                  <a:pt x="1672292" y="1005057"/>
                  <a:pt x="1669008" y="1007880"/>
                </a:cubicBezTo>
                <a:cubicBezTo>
                  <a:pt x="1668631" y="1008203"/>
                  <a:pt x="1668113" y="1008426"/>
                  <a:pt x="1667607" y="1008247"/>
                </a:cubicBezTo>
                <a:cubicBezTo>
                  <a:pt x="1666936" y="1008010"/>
                  <a:pt x="1666830" y="1007916"/>
                  <a:pt x="1666607" y="1007228"/>
                </a:cubicBezTo>
                <a:cubicBezTo>
                  <a:pt x="1666465" y="1006766"/>
                  <a:pt x="1666630" y="1006174"/>
                  <a:pt x="1666983" y="1005846"/>
                </a:cubicBezTo>
                <a:cubicBezTo>
                  <a:pt x="1669997" y="1003022"/>
                  <a:pt x="1673575" y="1000859"/>
                  <a:pt x="1678402" y="999400"/>
                </a:cubicBezTo>
                <a:cubicBezTo>
                  <a:pt x="1677319" y="999041"/>
                  <a:pt x="1676224" y="998711"/>
                  <a:pt x="1675128" y="998385"/>
                </a:cubicBezTo>
                <a:cubicBezTo>
                  <a:pt x="1673069" y="998816"/>
                  <a:pt x="1670927" y="998991"/>
                  <a:pt x="1668902" y="999751"/>
                </a:cubicBezTo>
                <a:cubicBezTo>
                  <a:pt x="1666677" y="1000593"/>
                  <a:pt x="1663852" y="1002921"/>
                  <a:pt x="1661450" y="1002457"/>
                </a:cubicBezTo>
                <a:cubicBezTo>
                  <a:pt x="1661027" y="1002374"/>
                  <a:pt x="1660626" y="1001982"/>
                  <a:pt x="1660815" y="1001504"/>
                </a:cubicBezTo>
                <a:cubicBezTo>
                  <a:pt x="1661921" y="998808"/>
                  <a:pt x="1666289" y="997868"/>
                  <a:pt x="1668843" y="997004"/>
                </a:cubicBezTo>
                <a:cubicBezTo>
                  <a:pt x="1668902" y="996983"/>
                  <a:pt x="1668984" y="996966"/>
                  <a:pt x="1669055" y="996945"/>
                </a:cubicBezTo>
                <a:cubicBezTo>
                  <a:pt x="1666429" y="996505"/>
                  <a:pt x="1663793" y="996325"/>
                  <a:pt x="1661132" y="996694"/>
                </a:cubicBezTo>
                <a:cubicBezTo>
                  <a:pt x="1659261" y="996955"/>
                  <a:pt x="1658354" y="993974"/>
                  <a:pt x="1660238" y="993402"/>
                </a:cubicBezTo>
                <a:cubicBezTo>
                  <a:pt x="1667478" y="991203"/>
                  <a:pt x="1674270" y="993440"/>
                  <a:pt x="1681062" y="996141"/>
                </a:cubicBezTo>
                <a:cubicBezTo>
                  <a:pt x="1682192" y="996592"/>
                  <a:pt x="1683217" y="996975"/>
                  <a:pt x="1684194" y="997329"/>
                </a:cubicBezTo>
                <a:cubicBezTo>
                  <a:pt x="1685594" y="997835"/>
                  <a:pt x="1686854" y="998259"/>
                  <a:pt x="1687984" y="998588"/>
                </a:cubicBezTo>
                <a:cubicBezTo>
                  <a:pt x="1687972" y="998024"/>
                  <a:pt x="1688031" y="997470"/>
                  <a:pt x="1688231" y="996952"/>
                </a:cubicBezTo>
                <a:cubicBezTo>
                  <a:pt x="1688737" y="995630"/>
                  <a:pt x="1690280" y="995544"/>
                  <a:pt x="1691469" y="996057"/>
                </a:cubicBezTo>
                <a:cubicBezTo>
                  <a:pt x="1691598" y="996117"/>
                  <a:pt x="1691763" y="996150"/>
                  <a:pt x="1691881" y="996227"/>
                </a:cubicBezTo>
                <a:cubicBezTo>
                  <a:pt x="1693093" y="996539"/>
                  <a:pt x="1694470" y="997991"/>
                  <a:pt x="1695530" y="999715"/>
                </a:cubicBezTo>
                <a:cubicBezTo>
                  <a:pt x="1697590" y="999599"/>
                  <a:pt x="1699285" y="999076"/>
                  <a:pt x="1701534" y="998581"/>
                </a:cubicBezTo>
                <a:cubicBezTo>
                  <a:pt x="1701934" y="998493"/>
                  <a:pt x="1702358" y="998408"/>
                  <a:pt x="1702793" y="998325"/>
                </a:cubicBezTo>
                <a:cubicBezTo>
                  <a:pt x="1702887" y="998120"/>
                  <a:pt x="1703005" y="997913"/>
                  <a:pt x="1703123" y="997706"/>
                </a:cubicBezTo>
                <a:cubicBezTo>
                  <a:pt x="1703158" y="997636"/>
                  <a:pt x="1703193" y="997568"/>
                  <a:pt x="1703229" y="997498"/>
                </a:cubicBezTo>
                <a:cubicBezTo>
                  <a:pt x="1702358" y="996561"/>
                  <a:pt x="1701545" y="995512"/>
                  <a:pt x="1700815" y="994307"/>
                </a:cubicBezTo>
                <a:cubicBezTo>
                  <a:pt x="1700568" y="993885"/>
                  <a:pt x="1700321" y="993421"/>
                  <a:pt x="1700074" y="992971"/>
                </a:cubicBezTo>
                <a:cubicBezTo>
                  <a:pt x="1700039" y="992905"/>
                  <a:pt x="1700003" y="992840"/>
                  <a:pt x="1699968" y="992774"/>
                </a:cubicBezTo>
                <a:cubicBezTo>
                  <a:pt x="1699756" y="992383"/>
                  <a:pt x="1699544" y="991993"/>
                  <a:pt x="1699344" y="991582"/>
                </a:cubicBezTo>
                <a:cubicBezTo>
                  <a:pt x="1699073" y="991053"/>
                  <a:pt x="1698814" y="990507"/>
                  <a:pt x="1698555" y="989949"/>
                </a:cubicBezTo>
                <a:cubicBezTo>
                  <a:pt x="1698449" y="989715"/>
                  <a:pt x="1698343" y="989489"/>
                  <a:pt x="1698237" y="989251"/>
                </a:cubicBezTo>
                <a:cubicBezTo>
                  <a:pt x="1698155" y="989067"/>
                  <a:pt x="1698073" y="988869"/>
                  <a:pt x="1697978" y="988683"/>
                </a:cubicBezTo>
                <a:cubicBezTo>
                  <a:pt x="1697543" y="987690"/>
                  <a:pt x="1697084" y="986663"/>
                  <a:pt x="1696636" y="985611"/>
                </a:cubicBezTo>
                <a:cubicBezTo>
                  <a:pt x="1694458" y="980570"/>
                  <a:pt x="1692013" y="974959"/>
                  <a:pt x="1688006" y="969808"/>
                </a:cubicBezTo>
                <a:close/>
                <a:moveTo>
                  <a:pt x="1784902" y="1058933"/>
                </a:moveTo>
                <a:cubicBezTo>
                  <a:pt x="1784690" y="1059012"/>
                  <a:pt x="1784478" y="1059091"/>
                  <a:pt x="1784207" y="1059077"/>
                </a:cubicBezTo>
                <a:lnTo>
                  <a:pt x="1784207" y="1059076"/>
                </a:lnTo>
                <a:cubicBezTo>
                  <a:pt x="1775684" y="1058604"/>
                  <a:pt x="1767138" y="1058415"/>
                  <a:pt x="1758603" y="1058465"/>
                </a:cubicBezTo>
                <a:cubicBezTo>
                  <a:pt x="1758698" y="1058898"/>
                  <a:pt x="1758756" y="1059329"/>
                  <a:pt x="1758827" y="1059762"/>
                </a:cubicBezTo>
                <a:cubicBezTo>
                  <a:pt x="1767468" y="1059723"/>
                  <a:pt x="1776096" y="1059845"/>
                  <a:pt x="1784619" y="1059632"/>
                </a:cubicBezTo>
                <a:cubicBezTo>
                  <a:pt x="1784560" y="1059477"/>
                  <a:pt x="1784537" y="1059311"/>
                  <a:pt x="1784666" y="1059159"/>
                </a:cubicBezTo>
                <a:cubicBezTo>
                  <a:pt x="1784737" y="1059076"/>
                  <a:pt x="1784831" y="1059013"/>
                  <a:pt x="1784902" y="1058933"/>
                </a:cubicBezTo>
                <a:close/>
                <a:moveTo>
                  <a:pt x="1719697" y="998603"/>
                </a:moveTo>
                <a:cubicBezTo>
                  <a:pt x="1719250" y="998590"/>
                  <a:pt x="1718815" y="998581"/>
                  <a:pt x="1718403" y="998620"/>
                </a:cubicBezTo>
                <a:cubicBezTo>
                  <a:pt x="1717473" y="998709"/>
                  <a:pt x="1716319" y="999185"/>
                  <a:pt x="1715236" y="999297"/>
                </a:cubicBezTo>
                <a:cubicBezTo>
                  <a:pt x="1714918" y="999330"/>
                  <a:pt x="1714612" y="999343"/>
                  <a:pt x="1714318" y="999294"/>
                </a:cubicBezTo>
                <a:cubicBezTo>
                  <a:pt x="1714365" y="999499"/>
                  <a:pt x="1714424" y="999713"/>
                  <a:pt x="1714483" y="999921"/>
                </a:cubicBezTo>
                <a:cubicBezTo>
                  <a:pt x="1714541" y="1000125"/>
                  <a:pt x="1714588" y="1000322"/>
                  <a:pt x="1714647" y="1000533"/>
                </a:cubicBezTo>
                <a:cubicBezTo>
                  <a:pt x="1714883" y="1001316"/>
                  <a:pt x="1715165" y="1002085"/>
                  <a:pt x="1715471" y="1002841"/>
                </a:cubicBezTo>
                <a:cubicBezTo>
                  <a:pt x="1715601" y="1003165"/>
                  <a:pt x="1715848" y="1003378"/>
                  <a:pt x="1716095" y="1003570"/>
                </a:cubicBezTo>
                <a:lnTo>
                  <a:pt x="1716095" y="1003568"/>
                </a:lnTo>
                <a:cubicBezTo>
                  <a:pt x="1717061" y="1004317"/>
                  <a:pt x="1718626" y="1004073"/>
                  <a:pt x="1718638" y="1002571"/>
                </a:cubicBezTo>
                <a:cubicBezTo>
                  <a:pt x="1718638" y="1002213"/>
                  <a:pt x="1718720" y="1001896"/>
                  <a:pt x="1718768" y="1001556"/>
                </a:cubicBezTo>
                <a:cubicBezTo>
                  <a:pt x="1718897" y="1000484"/>
                  <a:pt x="1719168" y="999478"/>
                  <a:pt x="1719697" y="998603"/>
                </a:cubicBezTo>
                <a:close/>
                <a:moveTo>
                  <a:pt x="1734671" y="1011334"/>
                </a:moveTo>
                <a:cubicBezTo>
                  <a:pt x="1734542" y="1011257"/>
                  <a:pt x="1734389" y="1011241"/>
                  <a:pt x="1734248" y="1011177"/>
                </a:cubicBezTo>
                <a:cubicBezTo>
                  <a:pt x="1733800" y="1010968"/>
                  <a:pt x="1733341" y="1010795"/>
                  <a:pt x="1732858" y="1010664"/>
                </a:cubicBezTo>
                <a:cubicBezTo>
                  <a:pt x="1731728" y="1009692"/>
                  <a:pt x="1730504" y="1008852"/>
                  <a:pt x="1729162" y="1008178"/>
                </a:cubicBezTo>
                <a:cubicBezTo>
                  <a:pt x="1728985" y="1008420"/>
                  <a:pt x="1728868" y="1008695"/>
                  <a:pt x="1728656" y="1008922"/>
                </a:cubicBezTo>
                <a:cubicBezTo>
                  <a:pt x="1728232" y="1008716"/>
                  <a:pt x="1727785" y="1008581"/>
                  <a:pt x="1727290" y="1008515"/>
                </a:cubicBezTo>
                <a:cubicBezTo>
                  <a:pt x="1727290" y="1008516"/>
                  <a:pt x="1727290" y="1008517"/>
                  <a:pt x="1727290" y="1008517"/>
                </a:cubicBezTo>
                <a:cubicBezTo>
                  <a:pt x="1727255" y="1008998"/>
                  <a:pt x="1727408" y="1009407"/>
                  <a:pt x="1727632" y="1009782"/>
                </a:cubicBezTo>
                <a:cubicBezTo>
                  <a:pt x="1728515" y="1011228"/>
                  <a:pt x="1731046" y="1011912"/>
                  <a:pt x="1733011" y="1012090"/>
                </a:cubicBezTo>
                <a:cubicBezTo>
                  <a:pt x="1733541" y="1012138"/>
                  <a:pt x="1734036" y="1012160"/>
                  <a:pt x="1734436" y="1012140"/>
                </a:cubicBezTo>
                <a:cubicBezTo>
                  <a:pt x="1734601" y="1012133"/>
                  <a:pt x="1734695" y="1012108"/>
                  <a:pt x="1734824" y="1012090"/>
                </a:cubicBezTo>
                <a:cubicBezTo>
                  <a:pt x="1734977" y="1011833"/>
                  <a:pt x="1734942" y="1011495"/>
                  <a:pt x="1734671" y="1011335"/>
                </a:cubicBezTo>
                <a:close/>
                <a:moveTo>
                  <a:pt x="1757799" y="1031174"/>
                </a:moveTo>
                <a:cubicBezTo>
                  <a:pt x="1760100" y="1033116"/>
                  <a:pt x="1762128" y="1035136"/>
                  <a:pt x="1762052" y="1035544"/>
                </a:cubicBezTo>
                <a:cubicBezTo>
                  <a:pt x="1761922" y="1036264"/>
                  <a:pt x="1761875" y="1036266"/>
                  <a:pt x="1761216" y="1036609"/>
                </a:cubicBezTo>
                <a:cubicBezTo>
                  <a:pt x="1759333" y="1037593"/>
                  <a:pt x="1748950" y="1026967"/>
                  <a:pt x="1751905" y="1027265"/>
                </a:cubicBezTo>
                <a:cubicBezTo>
                  <a:pt x="1752923" y="1027366"/>
                  <a:pt x="1755498" y="1029232"/>
                  <a:pt x="1757799" y="1031174"/>
                </a:cubicBezTo>
                <a:close/>
                <a:moveTo>
                  <a:pt x="2217552" y="1455391"/>
                </a:moveTo>
                <a:cubicBezTo>
                  <a:pt x="2217411" y="1455284"/>
                  <a:pt x="2217293" y="1455178"/>
                  <a:pt x="2217152" y="1455072"/>
                </a:cubicBezTo>
                <a:cubicBezTo>
                  <a:pt x="2215986" y="1454197"/>
                  <a:pt x="2214739" y="1453322"/>
                  <a:pt x="2213455" y="1452435"/>
                </a:cubicBezTo>
                <a:cubicBezTo>
                  <a:pt x="2210218" y="1450213"/>
                  <a:pt x="2206698" y="1447967"/>
                  <a:pt x="2203214" y="1445685"/>
                </a:cubicBezTo>
                <a:cubicBezTo>
                  <a:pt x="2206051" y="1448404"/>
                  <a:pt x="2208958" y="1451041"/>
                  <a:pt x="2211996" y="1453570"/>
                </a:cubicBezTo>
                <a:cubicBezTo>
                  <a:pt x="2212514" y="1454008"/>
                  <a:pt x="2213007" y="1454457"/>
                  <a:pt x="2213538" y="1454894"/>
                </a:cubicBezTo>
                <a:cubicBezTo>
                  <a:pt x="2214633" y="1454575"/>
                  <a:pt x="2215857" y="1454717"/>
                  <a:pt x="2217046" y="1455166"/>
                </a:cubicBezTo>
                <a:cubicBezTo>
                  <a:pt x="2217211" y="1455225"/>
                  <a:pt x="2217375" y="1455320"/>
                  <a:pt x="2217552" y="1455391"/>
                </a:cubicBezTo>
                <a:close/>
                <a:moveTo>
                  <a:pt x="2221554" y="1458772"/>
                </a:moveTo>
                <a:cubicBezTo>
                  <a:pt x="2221637" y="1458890"/>
                  <a:pt x="2221731" y="1458997"/>
                  <a:pt x="2221802" y="1459126"/>
                </a:cubicBezTo>
                <a:cubicBezTo>
                  <a:pt x="2222426" y="1460155"/>
                  <a:pt x="2222826" y="1461065"/>
                  <a:pt x="2223108" y="1461905"/>
                </a:cubicBezTo>
                <a:cubicBezTo>
                  <a:pt x="2223638" y="1463512"/>
                  <a:pt x="2223614" y="1464789"/>
                  <a:pt x="2223155" y="1465758"/>
                </a:cubicBezTo>
                <a:cubicBezTo>
                  <a:pt x="2222696" y="1466692"/>
                  <a:pt x="2221837" y="1467343"/>
                  <a:pt x="2220707" y="1467685"/>
                </a:cubicBezTo>
                <a:cubicBezTo>
                  <a:pt x="2220589" y="1467733"/>
                  <a:pt x="2220471" y="1467780"/>
                  <a:pt x="2220341" y="1467815"/>
                </a:cubicBezTo>
                <a:cubicBezTo>
                  <a:pt x="2218847" y="1469010"/>
                  <a:pt x="2216869" y="1468631"/>
                  <a:pt x="2215068" y="1467473"/>
                </a:cubicBezTo>
                <a:cubicBezTo>
                  <a:pt x="2214150" y="1466882"/>
                  <a:pt x="2213313" y="1466078"/>
                  <a:pt x="2212561" y="1465167"/>
                </a:cubicBezTo>
                <a:cubicBezTo>
                  <a:pt x="2211078" y="1463335"/>
                  <a:pt x="2210124" y="1461089"/>
                  <a:pt x="2210324" y="1459056"/>
                </a:cubicBezTo>
                <a:cubicBezTo>
                  <a:pt x="2210371" y="1458547"/>
                  <a:pt x="2210406" y="1458027"/>
                  <a:pt x="2210618" y="1457566"/>
                </a:cubicBezTo>
                <a:cubicBezTo>
                  <a:pt x="2210194" y="1457164"/>
                  <a:pt x="2209759" y="1456786"/>
                  <a:pt x="2209323" y="1456396"/>
                </a:cubicBezTo>
                <a:cubicBezTo>
                  <a:pt x="2208829" y="1455958"/>
                  <a:pt x="2208346" y="1455521"/>
                  <a:pt x="2207864" y="1455083"/>
                </a:cubicBezTo>
                <a:cubicBezTo>
                  <a:pt x="2207617" y="1454859"/>
                  <a:pt x="2207369" y="1454646"/>
                  <a:pt x="2207122" y="1454421"/>
                </a:cubicBezTo>
                <a:cubicBezTo>
                  <a:pt x="2207134" y="1456006"/>
                  <a:pt x="2206886" y="1457601"/>
                  <a:pt x="2206487" y="1458937"/>
                </a:cubicBezTo>
                <a:cubicBezTo>
                  <a:pt x="2206239" y="1459765"/>
                  <a:pt x="2205957" y="1460510"/>
                  <a:pt x="2205604" y="1461030"/>
                </a:cubicBezTo>
                <a:cubicBezTo>
                  <a:pt x="2204273" y="1463004"/>
                  <a:pt x="2202331" y="1465463"/>
                  <a:pt x="2199623" y="1464269"/>
                </a:cubicBezTo>
                <a:cubicBezTo>
                  <a:pt x="2195704" y="1462531"/>
                  <a:pt x="2195809" y="1456549"/>
                  <a:pt x="2197893" y="1452932"/>
                </a:cubicBezTo>
                <a:cubicBezTo>
                  <a:pt x="2198140" y="1451821"/>
                  <a:pt x="2198705" y="1450816"/>
                  <a:pt x="2199435" y="1449988"/>
                </a:cubicBezTo>
                <a:cubicBezTo>
                  <a:pt x="2197199" y="1447470"/>
                  <a:pt x="2194915" y="1445141"/>
                  <a:pt x="2192796" y="1442730"/>
                </a:cubicBezTo>
                <a:cubicBezTo>
                  <a:pt x="2192137" y="1442162"/>
                  <a:pt x="2191513" y="1441548"/>
                  <a:pt x="2190865" y="1440957"/>
                </a:cubicBezTo>
                <a:cubicBezTo>
                  <a:pt x="2191619" y="1446418"/>
                  <a:pt x="2191582" y="1452625"/>
                  <a:pt x="2190182" y="1459174"/>
                </a:cubicBezTo>
                <a:cubicBezTo>
                  <a:pt x="2190571" y="1459446"/>
                  <a:pt x="2190876" y="1459848"/>
                  <a:pt x="2190912" y="1460344"/>
                </a:cubicBezTo>
                <a:cubicBezTo>
                  <a:pt x="2190924" y="1460545"/>
                  <a:pt x="2190901" y="1460722"/>
                  <a:pt x="2190901" y="1460912"/>
                </a:cubicBezTo>
                <a:cubicBezTo>
                  <a:pt x="2190912" y="1462508"/>
                  <a:pt x="2190500" y="1463607"/>
                  <a:pt x="2189241" y="1464765"/>
                </a:cubicBezTo>
                <a:cubicBezTo>
                  <a:pt x="2189052" y="1464955"/>
                  <a:pt x="2188816" y="1464978"/>
                  <a:pt x="2188593" y="1465002"/>
                </a:cubicBezTo>
                <a:cubicBezTo>
                  <a:pt x="2188558" y="1465120"/>
                  <a:pt x="2188523" y="1465238"/>
                  <a:pt x="2188476" y="1465345"/>
                </a:cubicBezTo>
                <a:cubicBezTo>
                  <a:pt x="2188499" y="1465581"/>
                  <a:pt x="2188476" y="1465853"/>
                  <a:pt x="2188476" y="1466125"/>
                </a:cubicBezTo>
                <a:cubicBezTo>
                  <a:pt x="2188417" y="1467851"/>
                  <a:pt x="2187981" y="1470168"/>
                  <a:pt x="2187369" y="1472249"/>
                </a:cubicBezTo>
                <a:cubicBezTo>
                  <a:pt x="2187169" y="1472970"/>
                  <a:pt x="2186945" y="1473644"/>
                  <a:pt x="2186710" y="1474258"/>
                </a:cubicBezTo>
                <a:cubicBezTo>
                  <a:pt x="2186745" y="1474247"/>
                  <a:pt x="2186792" y="1474223"/>
                  <a:pt x="2186828" y="1474211"/>
                </a:cubicBezTo>
                <a:cubicBezTo>
                  <a:pt x="2188217" y="1473726"/>
                  <a:pt x="2189617" y="1473265"/>
                  <a:pt x="2191054" y="1472887"/>
                </a:cubicBezTo>
                <a:cubicBezTo>
                  <a:pt x="2191301" y="1472249"/>
                  <a:pt x="2191560" y="1471658"/>
                  <a:pt x="2191841" y="1471125"/>
                </a:cubicBezTo>
                <a:cubicBezTo>
                  <a:pt x="2191972" y="1470889"/>
                  <a:pt x="2192101" y="1470688"/>
                  <a:pt x="2192231" y="1470487"/>
                </a:cubicBezTo>
                <a:cubicBezTo>
                  <a:pt x="2192631" y="1469884"/>
                  <a:pt x="2193043" y="1469388"/>
                  <a:pt x="2193490" y="1469151"/>
                </a:cubicBezTo>
                <a:cubicBezTo>
                  <a:pt x="2193738" y="1469021"/>
                  <a:pt x="2193997" y="1469021"/>
                  <a:pt x="2194232" y="1469080"/>
                </a:cubicBezTo>
                <a:cubicBezTo>
                  <a:pt x="2194502" y="1469139"/>
                  <a:pt x="2194762" y="1469305"/>
                  <a:pt x="2194926" y="1469577"/>
                </a:cubicBezTo>
                <a:cubicBezTo>
                  <a:pt x="2195103" y="1469873"/>
                  <a:pt x="2195161" y="1470156"/>
                  <a:pt x="2195256" y="1470440"/>
                </a:cubicBezTo>
                <a:cubicBezTo>
                  <a:pt x="2195397" y="1470913"/>
                  <a:pt x="2195479" y="1471374"/>
                  <a:pt x="2195456" y="1471835"/>
                </a:cubicBezTo>
                <a:cubicBezTo>
                  <a:pt x="2196457" y="1471646"/>
                  <a:pt x="2197446" y="1471516"/>
                  <a:pt x="2198458" y="1471374"/>
                </a:cubicBezTo>
                <a:cubicBezTo>
                  <a:pt x="2198905" y="1471303"/>
                  <a:pt x="2199364" y="1471256"/>
                  <a:pt x="2199824" y="1471197"/>
                </a:cubicBezTo>
                <a:cubicBezTo>
                  <a:pt x="2199918" y="1470806"/>
                  <a:pt x="2200034" y="1470404"/>
                  <a:pt x="2200141" y="1469991"/>
                </a:cubicBezTo>
                <a:cubicBezTo>
                  <a:pt x="2200153" y="1469955"/>
                  <a:pt x="2200164" y="1469920"/>
                  <a:pt x="2200177" y="1469884"/>
                </a:cubicBezTo>
                <a:cubicBezTo>
                  <a:pt x="2200448" y="1468903"/>
                  <a:pt x="2200754" y="1467875"/>
                  <a:pt x="2201118" y="1466787"/>
                </a:cubicBezTo>
                <a:cubicBezTo>
                  <a:pt x="2201472" y="1465723"/>
                  <a:pt x="2203190" y="1465770"/>
                  <a:pt x="2203366" y="1466941"/>
                </a:cubicBezTo>
                <a:cubicBezTo>
                  <a:pt x="2203379" y="1467023"/>
                  <a:pt x="2203367" y="1467130"/>
                  <a:pt x="2203379" y="1467213"/>
                </a:cubicBezTo>
                <a:cubicBezTo>
                  <a:pt x="2203495" y="1468052"/>
                  <a:pt x="2203519" y="1468903"/>
                  <a:pt x="2203544" y="1469742"/>
                </a:cubicBezTo>
                <a:cubicBezTo>
                  <a:pt x="2203555" y="1470085"/>
                  <a:pt x="2203614" y="1470416"/>
                  <a:pt x="2203614" y="1470747"/>
                </a:cubicBezTo>
                <a:cubicBezTo>
                  <a:pt x="2203873" y="1470735"/>
                  <a:pt x="2204120" y="1470747"/>
                  <a:pt x="2204367" y="1470735"/>
                </a:cubicBezTo>
                <a:cubicBezTo>
                  <a:pt x="2205862" y="1470641"/>
                  <a:pt x="2207333" y="1470629"/>
                  <a:pt x="2208794" y="1470641"/>
                </a:cubicBezTo>
                <a:cubicBezTo>
                  <a:pt x="2208794" y="1470594"/>
                  <a:pt x="2208805" y="1470558"/>
                  <a:pt x="2208817" y="1470511"/>
                </a:cubicBezTo>
                <a:cubicBezTo>
                  <a:pt x="2208841" y="1470369"/>
                  <a:pt x="2208911" y="1470274"/>
                  <a:pt x="2208982" y="1470168"/>
                </a:cubicBezTo>
                <a:cubicBezTo>
                  <a:pt x="2209312" y="1469672"/>
                  <a:pt x="2210064" y="1469589"/>
                  <a:pt x="2210571" y="1469825"/>
                </a:cubicBezTo>
                <a:cubicBezTo>
                  <a:pt x="2210982" y="1470026"/>
                  <a:pt x="2211266" y="1470286"/>
                  <a:pt x="2211490" y="1470594"/>
                </a:cubicBezTo>
                <a:cubicBezTo>
                  <a:pt x="2211501" y="1470605"/>
                  <a:pt x="2211513" y="1470617"/>
                  <a:pt x="2211525" y="1470641"/>
                </a:cubicBezTo>
                <a:cubicBezTo>
                  <a:pt x="2211619" y="1470641"/>
                  <a:pt x="2211713" y="1470641"/>
                  <a:pt x="2211807" y="1470641"/>
                </a:cubicBezTo>
                <a:cubicBezTo>
                  <a:pt x="2211925" y="1470653"/>
                  <a:pt x="2212031" y="1470653"/>
                  <a:pt x="2212149" y="1470653"/>
                </a:cubicBezTo>
                <a:cubicBezTo>
                  <a:pt x="2213526" y="1470688"/>
                  <a:pt x="2214939" y="1470759"/>
                  <a:pt x="2216375" y="1470854"/>
                </a:cubicBezTo>
                <a:cubicBezTo>
                  <a:pt x="2216597" y="1470535"/>
                  <a:pt x="2216916" y="1470404"/>
                  <a:pt x="2217270" y="1470381"/>
                </a:cubicBezTo>
                <a:cubicBezTo>
                  <a:pt x="2217799" y="1470357"/>
                  <a:pt x="2218329" y="1470594"/>
                  <a:pt x="2218600" y="1471043"/>
                </a:cubicBezTo>
                <a:cubicBezTo>
                  <a:pt x="2219671" y="1471149"/>
                  <a:pt x="2220719" y="1471315"/>
                  <a:pt x="2221755" y="1471516"/>
                </a:cubicBezTo>
                <a:cubicBezTo>
                  <a:pt x="2222626" y="1470263"/>
                  <a:pt x="2223944" y="1468974"/>
                  <a:pt x="2226297" y="1467626"/>
                </a:cubicBezTo>
                <a:lnTo>
                  <a:pt x="2226298" y="1467614"/>
                </a:lnTo>
                <a:cubicBezTo>
                  <a:pt x="2226416" y="1466420"/>
                  <a:pt x="2226110" y="1465215"/>
                  <a:pt x="2225569" y="1464009"/>
                </a:cubicBezTo>
                <a:cubicBezTo>
                  <a:pt x="2225145" y="1463075"/>
                  <a:pt x="2224592" y="1462153"/>
                  <a:pt x="2223850" y="1461219"/>
                </a:cubicBezTo>
                <a:cubicBezTo>
                  <a:pt x="2223202" y="1460403"/>
                  <a:pt x="2222414" y="1459588"/>
                  <a:pt x="2221554" y="1458772"/>
                </a:cubicBezTo>
                <a:close/>
                <a:moveTo>
                  <a:pt x="2065109" y="1313801"/>
                </a:moveTo>
                <a:lnTo>
                  <a:pt x="2067228" y="1323173"/>
                </a:lnTo>
                <a:lnTo>
                  <a:pt x="2066060" y="1319855"/>
                </a:lnTo>
                <a:close/>
                <a:moveTo>
                  <a:pt x="2097750" y="1343144"/>
                </a:moveTo>
                <a:cubicBezTo>
                  <a:pt x="2097220" y="1343333"/>
                  <a:pt x="2096714" y="1343522"/>
                  <a:pt x="2096220" y="1343735"/>
                </a:cubicBezTo>
                <a:cubicBezTo>
                  <a:pt x="2096561" y="1343605"/>
                  <a:pt x="2096902" y="1343546"/>
                  <a:pt x="2097244" y="1343404"/>
                </a:cubicBezTo>
                <a:cubicBezTo>
                  <a:pt x="2097420" y="1343333"/>
                  <a:pt x="2097574" y="1343226"/>
                  <a:pt x="2097750" y="1343144"/>
                </a:cubicBezTo>
                <a:close/>
                <a:moveTo>
                  <a:pt x="1843278" y="1108187"/>
                </a:moveTo>
                <a:cubicBezTo>
                  <a:pt x="1844785" y="1111497"/>
                  <a:pt x="1845138" y="1115375"/>
                  <a:pt x="1846150" y="1118874"/>
                </a:cubicBezTo>
                <a:cubicBezTo>
                  <a:pt x="1847304" y="1122823"/>
                  <a:pt x="1849223" y="1126452"/>
                  <a:pt x="1850447" y="1130353"/>
                </a:cubicBezTo>
                <a:cubicBezTo>
                  <a:pt x="1850871" y="1131677"/>
                  <a:pt x="1849058" y="1132634"/>
                  <a:pt x="1848258" y="1131452"/>
                </a:cubicBezTo>
                <a:cubicBezTo>
                  <a:pt x="1845950" y="1128012"/>
                  <a:pt x="1844761" y="1123567"/>
                  <a:pt x="1843737" y="1119583"/>
                </a:cubicBezTo>
                <a:cubicBezTo>
                  <a:pt x="1842831" y="1116060"/>
                  <a:pt x="1841854" y="1111864"/>
                  <a:pt x="1842713" y="1108270"/>
                </a:cubicBezTo>
                <a:cubicBezTo>
                  <a:pt x="1842784" y="1107998"/>
                  <a:pt x="1843149" y="1107903"/>
                  <a:pt x="1843278" y="1108187"/>
                </a:cubicBezTo>
                <a:close/>
                <a:moveTo>
                  <a:pt x="1737214" y="1010275"/>
                </a:moveTo>
                <a:cubicBezTo>
                  <a:pt x="1736402" y="1009648"/>
                  <a:pt x="1735625" y="1008965"/>
                  <a:pt x="1734789" y="1008382"/>
                </a:cubicBezTo>
                <a:cubicBezTo>
                  <a:pt x="1735436" y="1009029"/>
                  <a:pt x="1735966" y="1009692"/>
                  <a:pt x="1736519" y="1010352"/>
                </a:cubicBezTo>
                <a:cubicBezTo>
                  <a:pt x="1736743" y="1010309"/>
                  <a:pt x="1736979" y="1010297"/>
                  <a:pt x="1737214" y="1010275"/>
                </a:cubicBezTo>
                <a:close/>
                <a:moveTo>
                  <a:pt x="2175362" y="1413991"/>
                </a:moveTo>
                <a:cubicBezTo>
                  <a:pt x="2172513" y="1409972"/>
                  <a:pt x="2168628" y="1406780"/>
                  <a:pt x="2163731" y="1405432"/>
                </a:cubicBezTo>
                <a:cubicBezTo>
                  <a:pt x="2159340" y="1404215"/>
                  <a:pt x="2154749" y="1404841"/>
                  <a:pt x="2150605" y="1406543"/>
                </a:cubicBezTo>
                <a:cubicBezTo>
                  <a:pt x="2149793" y="1407596"/>
                  <a:pt x="2148804" y="1408589"/>
                  <a:pt x="2147462" y="1409487"/>
                </a:cubicBezTo>
                <a:cubicBezTo>
                  <a:pt x="2143425" y="1412159"/>
                  <a:pt x="2139999" y="1413908"/>
                  <a:pt x="2134984" y="1413542"/>
                </a:cubicBezTo>
                <a:cubicBezTo>
                  <a:pt x="2134690" y="1413518"/>
                  <a:pt x="2134384" y="1413447"/>
                  <a:pt x="2134078" y="1413412"/>
                </a:cubicBezTo>
                <a:cubicBezTo>
                  <a:pt x="2133229" y="1413743"/>
                  <a:pt x="2132359" y="1414027"/>
                  <a:pt x="2131559" y="1414440"/>
                </a:cubicBezTo>
                <a:cubicBezTo>
                  <a:pt x="2128910" y="1415788"/>
                  <a:pt x="2126285" y="1417100"/>
                  <a:pt x="2123577" y="1418318"/>
                </a:cubicBezTo>
                <a:cubicBezTo>
                  <a:pt x="2122012" y="1419027"/>
                  <a:pt x="2120823" y="1416616"/>
                  <a:pt x="2122200" y="1415670"/>
                </a:cubicBezTo>
                <a:cubicBezTo>
                  <a:pt x="2124154" y="1414322"/>
                  <a:pt x="2126344" y="1413164"/>
                  <a:pt x="2128615" y="1412123"/>
                </a:cubicBezTo>
                <a:cubicBezTo>
                  <a:pt x="2128522" y="1412112"/>
                  <a:pt x="2128428" y="1412123"/>
                  <a:pt x="2128333" y="1412112"/>
                </a:cubicBezTo>
                <a:cubicBezTo>
                  <a:pt x="2122471" y="1411438"/>
                  <a:pt x="2116314" y="1413932"/>
                  <a:pt x="2112688" y="1418614"/>
                </a:cubicBezTo>
                <a:cubicBezTo>
                  <a:pt x="2112229" y="1419205"/>
                  <a:pt x="2111841" y="1419843"/>
                  <a:pt x="2111475" y="1420481"/>
                </a:cubicBezTo>
                <a:cubicBezTo>
                  <a:pt x="2109192" y="1424583"/>
                  <a:pt x="2108745" y="1429749"/>
                  <a:pt x="2109793" y="1434656"/>
                </a:cubicBezTo>
                <a:cubicBezTo>
                  <a:pt x="2110781" y="1435247"/>
                  <a:pt x="2111582" y="1436133"/>
                  <a:pt x="2112265" y="1437209"/>
                </a:cubicBezTo>
                <a:cubicBezTo>
                  <a:pt x="2112700" y="1437895"/>
                  <a:pt x="2113101" y="1438651"/>
                  <a:pt x="2113442" y="1439479"/>
                </a:cubicBezTo>
                <a:cubicBezTo>
                  <a:pt x="2113830" y="1440377"/>
                  <a:pt x="2114160" y="1441347"/>
                  <a:pt x="2114466" y="1442352"/>
                </a:cubicBezTo>
                <a:cubicBezTo>
                  <a:pt x="2114513" y="1442517"/>
                  <a:pt x="2114571" y="1442683"/>
                  <a:pt x="2114619" y="1442848"/>
                </a:cubicBezTo>
                <a:cubicBezTo>
                  <a:pt x="2114902" y="1443806"/>
                  <a:pt x="2115160" y="1444763"/>
                  <a:pt x="2115420" y="1445721"/>
                </a:cubicBezTo>
                <a:cubicBezTo>
                  <a:pt x="2115537" y="1445851"/>
                  <a:pt x="2115667" y="1445969"/>
                  <a:pt x="2115784" y="1446087"/>
                </a:cubicBezTo>
                <a:cubicBezTo>
                  <a:pt x="2116514" y="1446820"/>
                  <a:pt x="2117303" y="1447482"/>
                  <a:pt x="2118139" y="1448061"/>
                </a:cubicBezTo>
                <a:cubicBezTo>
                  <a:pt x="2120410" y="1449634"/>
                  <a:pt x="2123048" y="1450639"/>
                  <a:pt x="2126026" y="1450733"/>
                </a:cubicBezTo>
                <a:cubicBezTo>
                  <a:pt x="2137351" y="1451111"/>
                  <a:pt x="2141777" y="1445945"/>
                  <a:pt x="2144767" y="1440424"/>
                </a:cubicBezTo>
                <a:cubicBezTo>
                  <a:pt x="2144943" y="1440093"/>
                  <a:pt x="2145120" y="1439762"/>
                  <a:pt x="2145285" y="1439431"/>
                </a:cubicBezTo>
                <a:cubicBezTo>
                  <a:pt x="2145473" y="1439077"/>
                  <a:pt x="2145661" y="1438710"/>
                  <a:pt x="2145850" y="1438356"/>
                </a:cubicBezTo>
                <a:cubicBezTo>
                  <a:pt x="2146215" y="1437587"/>
                  <a:pt x="2146650" y="1436807"/>
                  <a:pt x="2147121" y="1436027"/>
                </a:cubicBezTo>
                <a:cubicBezTo>
                  <a:pt x="2147863" y="1434774"/>
                  <a:pt x="2148698" y="1433521"/>
                  <a:pt x="2149640" y="1432268"/>
                </a:cubicBezTo>
                <a:cubicBezTo>
                  <a:pt x="2150016" y="1431759"/>
                  <a:pt x="2150404" y="1431263"/>
                  <a:pt x="2150817" y="1430766"/>
                </a:cubicBezTo>
                <a:cubicBezTo>
                  <a:pt x="2151453" y="1429986"/>
                  <a:pt x="2152112" y="1429218"/>
                  <a:pt x="2152806" y="1428473"/>
                </a:cubicBezTo>
                <a:cubicBezTo>
                  <a:pt x="2155985" y="1425092"/>
                  <a:pt x="2159729" y="1422231"/>
                  <a:pt x="2163566" y="1420777"/>
                </a:cubicBezTo>
                <a:cubicBezTo>
                  <a:pt x="2165662" y="1419973"/>
                  <a:pt x="2167781" y="1419607"/>
                  <a:pt x="2169864" y="1419808"/>
                </a:cubicBezTo>
                <a:cubicBezTo>
                  <a:pt x="2170970" y="1419134"/>
                  <a:pt x="2172136" y="1418684"/>
                  <a:pt x="2173349" y="1418448"/>
                </a:cubicBezTo>
                <a:cubicBezTo>
                  <a:pt x="2174831" y="1418153"/>
                  <a:pt x="2176351" y="1418188"/>
                  <a:pt x="2177893" y="1418625"/>
                </a:cubicBezTo>
                <a:cubicBezTo>
                  <a:pt x="2177928" y="1418637"/>
                  <a:pt x="2177963" y="1418637"/>
                  <a:pt x="2178010" y="1418649"/>
                </a:cubicBezTo>
                <a:cubicBezTo>
                  <a:pt x="2177975" y="1418566"/>
                  <a:pt x="2177928" y="1418495"/>
                  <a:pt x="2177904" y="1418424"/>
                </a:cubicBezTo>
                <a:cubicBezTo>
                  <a:pt x="2177669" y="1417940"/>
                  <a:pt x="2177469" y="1417455"/>
                  <a:pt x="2177221" y="1416994"/>
                </a:cubicBezTo>
                <a:cubicBezTo>
                  <a:pt x="2176668" y="1415942"/>
                  <a:pt x="2176033" y="1414949"/>
                  <a:pt x="2175362" y="1413991"/>
                </a:cubicBezTo>
                <a:close/>
                <a:moveTo>
                  <a:pt x="2209959" y="1445886"/>
                </a:moveTo>
                <a:cubicBezTo>
                  <a:pt x="2209877" y="1445863"/>
                  <a:pt x="2209806" y="1445827"/>
                  <a:pt x="2209736" y="1445803"/>
                </a:cubicBezTo>
                <a:cubicBezTo>
                  <a:pt x="2209818" y="1445851"/>
                  <a:pt x="2209889" y="1445898"/>
                  <a:pt x="2209970" y="1445957"/>
                </a:cubicBezTo>
                <a:cubicBezTo>
                  <a:pt x="2209971" y="1445933"/>
                  <a:pt x="2209959" y="1445910"/>
                  <a:pt x="2209959" y="1445886"/>
                </a:cubicBezTo>
                <a:close/>
                <a:moveTo>
                  <a:pt x="2140574" y="1379874"/>
                </a:moveTo>
                <a:cubicBezTo>
                  <a:pt x="2141822" y="1381056"/>
                  <a:pt x="2142999" y="1382309"/>
                  <a:pt x="2144094" y="1383645"/>
                </a:cubicBezTo>
                <a:cubicBezTo>
                  <a:pt x="2144165" y="1383740"/>
                  <a:pt x="2144259" y="1383822"/>
                  <a:pt x="2144329" y="1383917"/>
                </a:cubicBezTo>
                <a:cubicBezTo>
                  <a:pt x="2145330" y="1385170"/>
                  <a:pt x="2146225" y="1386482"/>
                  <a:pt x="2147013" y="1387865"/>
                </a:cubicBezTo>
                <a:cubicBezTo>
                  <a:pt x="2147331" y="1388421"/>
                  <a:pt x="2147579" y="1388988"/>
                  <a:pt x="2147849" y="1389568"/>
                </a:cubicBezTo>
                <a:cubicBezTo>
                  <a:pt x="2148367" y="1390643"/>
                  <a:pt x="2148885" y="1391719"/>
                  <a:pt x="2149238" y="1392866"/>
                </a:cubicBezTo>
                <a:cubicBezTo>
                  <a:pt x="2149627" y="1394166"/>
                  <a:pt x="2147849" y="1395277"/>
                  <a:pt x="2147060" y="1394024"/>
                </a:cubicBezTo>
                <a:cubicBezTo>
                  <a:pt x="2146295" y="1392795"/>
                  <a:pt x="2145542" y="1391601"/>
                  <a:pt x="2144777" y="1390431"/>
                </a:cubicBezTo>
                <a:cubicBezTo>
                  <a:pt x="2144447" y="1389922"/>
                  <a:pt x="2144106" y="1389449"/>
                  <a:pt x="2143764" y="1388965"/>
                </a:cubicBezTo>
                <a:cubicBezTo>
                  <a:pt x="2142811" y="1387582"/>
                  <a:pt x="2141798" y="1386246"/>
                  <a:pt x="2140727" y="1384957"/>
                </a:cubicBezTo>
                <a:cubicBezTo>
                  <a:pt x="2140657" y="1384863"/>
                  <a:pt x="2140574" y="1384780"/>
                  <a:pt x="2140503" y="1384685"/>
                </a:cubicBezTo>
                <a:cubicBezTo>
                  <a:pt x="2139385" y="1383361"/>
                  <a:pt x="2138149" y="1382085"/>
                  <a:pt x="2136796" y="1380890"/>
                </a:cubicBezTo>
                <a:cubicBezTo>
                  <a:pt x="2136478" y="1380607"/>
                  <a:pt x="2136219" y="1380299"/>
                  <a:pt x="2135877" y="1380027"/>
                </a:cubicBezTo>
                <a:cubicBezTo>
                  <a:pt x="2134241" y="1378692"/>
                  <a:pt x="2136266" y="1376114"/>
                  <a:pt x="2137890" y="1377450"/>
                </a:cubicBezTo>
                <a:cubicBezTo>
                  <a:pt x="2138820" y="1378207"/>
                  <a:pt x="2139703" y="1379034"/>
                  <a:pt x="2140574" y="1379874"/>
                </a:cubicBezTo>
                <a:close/>
                <a:moveTo>
                  <a:pt x="2134537" y="1374295"/>
                </a:moveTo>
                <a:cubicBezTo>
                  <a:pt x="2135537" y="1375109"/>
                  <a:pt x="2134290" y="1376470"/>
                  <a:pt x="2133254" y="1375996"/>
                </a:cubicBezTo>
                <a:cubicBezTo>
                  <a:pt x="2127686" y="1373419"/>
                  <a:pt x="2122553" y="1369991"/>
                  <a:pt x="2116926" y="1367508"/>
                </a:cubicBezTo>
                <a:cubicBezTo>
                  <a:pt x="2111912" y="1365310"/>
                  <a:pt x="2106814" y="1363478"/>
                  <a:pt x="2101717" y="1361514"/>
                </a:cubicBezTo>
                <a:lnTo>
                  <a:pt x="2101705" y="1361515"/>
                </a:lnTo>
                <a:cubicBezTo>
                  <a:pt x="2100540" y="1361054"/>
                  <a:pt x="2101023" y="1359020"/>
                  <a:pt x="2102282" y="1359328"/>
                </a:cubicBezTo>
                <a:cubicBezTo>
                  <a:pt x="2113253" y="1362012"/>
                  <a:pt x="2125732" y="1367023"/>
                  <a:pt x="2134537" y="1374295"/>
                </a:cubicBezTo>
                <a:close/>
                <a:moveTo>
                  <a:pt x="1200265" y="511640"/>
                </a:moveTo>
                <a:cubicBezTo>
                  <a:pt x="1197911" y="509644"/>
                  <a:pt x="1195521" y="507704"/>
                  <a:pt x="1193108" y="505819"/>
                </a:cubicBezTo>
                <a:cubicBezTo>
                  <a:pt x="1194850" y="514653"/>
                  <a:pt x="1194297" y="524860"/>
                  <a:pt x="1201607" y="529946"/>
                </a:cubicBezTo>
                <a:cubicBezTo>
                  <a:pt x="1200736" y="528120"/>
                  <a:pt x="1199618" y="525198"/>
                  <a:pt x="1199712" y="523150"/>
                </a:cubicBezTo>
                <a:cubicBezTo>
                  <a:pt x="1199736" y="522624"/>
                  <a:pt x="1201030" y="520842"/>
                  <a:pt x="1201066" y="520934"/>
                </a:cubicBezTo>
                <a:cubicBezTo>
                  <a:pt x="1200265" y="518086"/>
                  <a:pt x="1200406" y="514882"/>
                  <a:pt x="1200265" y="511640"/>
                </a:cubicBezTo>
                <a:close/>
                <a:moveTo>
                  <a:pt x="1204056" y="514953"/>
                </a:moveTo>
                <a:cubicBezTo>
                  <a:pt x="1203973" y="518096"/>
                  <a:pt x="1204138" y="521227"/>
                  <a:pt x="1205739" y="523511"/>
                </a:cubicBezTo>
                <a:cubicBezTo>
                  <a:pt x="1208388" y="525103"/>
                  <a:pt x="1211449" y="526802"/>
                  <a:pt x="1214121" y="528807"/>
                </a:cubicBezTo>
                <a:cubicBezTo>
                  <a:pt x="1214109" y="528801"/>
                  <a:pt x="1204056" y="514953"/>
                  <a:pt x="1204056" y="514953"/>
                </a:cubicBezTo>
                <a:close/>
                <a:moveTo>
                  <a:pt x="2209818" y="1443002"/>
                </a:moveTo>
                <a:cubicBezTo>
                  <a:pt x="2208522" y="1442493"/>
                  <a:pt x="2207252" y="1441855"/>
                  <a:pt x="2205980" y="1441217"/>
                </a:cubicBezTo>
                <a:cubicBezTo>
                  <a:pt x="2203897" y="1440176"/>
                  <a:pt x="2201848" y="1439041"/>
                  <a:pt x="2199871" y="1437741"/>
                </a:cubicBezTo>
                <a:cubicBezTo>
                  <a:pt x="2199753" y="1437670"/>
                  <a:pt x="2199623" y="1437599"/>
                  <a:pt x="2199505" y="1437516"/>
                </a:cubicBezTo>
                <a:cubicBezTo>
                  <a:pt x="2199353" y="1437410"/>
                  <a:pt x="2199212" y="1437292"/>
                  <a:pt x="2199046" y="1437185"/>
                </a:cubicBezTo>
                <a:cubicBezTo>
                  <a:pt x="2196834" y="1435684"/>
                  <a:pt x="2194749" y="1434029"/>
                  <a:pt x="2192749" y="1432291"/>
                </a:cubicBezTo>
                <a:cubicBezTo>
                  <a:pt x="2192643" y="1432208"/>
                  <a:pt x="2192536" y="1432114"/>
                  <a:pt x="2192431" y="1432031"/>
                </a:cubicBezTo>
                <a:cubicBezTo>
                  <a:pt x="2191748" y="1431428"/>
                  <a:pt x="2191030" y="1430849"/>
                  <a:pt x="2190383" y="1430234"/>
                </a:cubicBezTo>
                <a:cubicBezTo>
                  <a:pt x="2190547" y="1430542"/>
                  <a:pt x="2190700" y="1430849"/>
                  <a:pt x="2190865" y="1431145"/>
                </a:cubicBezTo>
                <a:cubicBezTo>
                  <a:pt x="2191218" y="1431452"/>
                  <a:pt x="2191560" y="1431783"/>
                  <a:pt x="2191925" y="1432090"/>
                </a:cubicBezTo>
                <a:cubicBezTo>
                  <a:pt x="2192125" y="1432279"/>
                  <a:pt x="2192325" y="1432457"/>
                  <a:pt x="2192536" y="1432646"/>
                </a:cubicBezTo>
                <a:cubicBezTo>
                  <a:pt x="2194338" y="1434254"/>
                  <a:pt x="2196162" y="1435838"/>
                  <a:pt x="2198070" y="1437339"/>
                </a:cubicBezTo>
                <a:cubicBezTo>
                  <a:pt x="2198446" y="1437635"/>
                  <a:pt x="2198800" y="1437966"/>
                  <a:pt x="2199200" y="1438249"/>
                </a:cubicBezTo>
                <a:cubicBezTo>
                  <a:pt x="2199399" y="1438391"/>
                  <a:pt x="2199565" y="1438580"/>
                  <a:pt x="2199776" y="1438710"/>
                </a:cubicBezTo>
                <a:cubicBezTo>
                  <a:pt x="2200754" y="1439384"/>
                  <a:pt x="2201778" y="1439975"/>
                  <a:pt x="2202789" y="1440578"/>
                </a:cubicBezTo>
                <a:cubicBezTo>
                  <a:pt x="2203226" y="1440850"/>
                  <a:pt x="2203673" y="1441146"/>
                  <a:pt x="2204120" y="1441406"/>
                </a:cubicBezTo>
                <a:cubicBezTo>
                  <a:pt x="2205980" y="1442493"/>
                  <a:pt x="2207863" y="1443546"/>
                  <a:pt x="2209736" y="1444621"/>
                </a:cubicBezTo>
                <a:cubicBezTo>
                  <a:pt x="2209712" y="1444077"/>
                  <a:pt x="2209724" y="1443534"/>
                  <a:pt x="2209818" y="1443002"/>
                </a:cubicBezTo>
                <a:close/>
                <a:moveTo>
                  <a:pt x="2067491" y="1311204"/>
                </a:moveTo>
                <a:lnTo>
                  <a:pt x="2069603" y="1318379"/>
                </a:lnTo>
                <a:lnTo>
                  <a:pt x="2071511" y="1328473"/>
                </a:lnTo>
                <a:cubicBezTo>
                  <a:pt x="2070710" y="1326593"/>
                  <a:pt x="2069968" y="1324678"/>
                  <a:pt x="2069321" y="1322692"/>
                </a:cubicBezTo>
                <a:close/>
                <a:moveTo>
                  <a:pt x="2220071" y="1451561"/>
                </a:moveTo>
                <a:cubicBezTo>
                  <a:pt x="2220059" y="1451584"/>
                  <a:pt x="2220048" y="1451620"/>
                  <a:pt x="2220024" y="1451643"/>
                </a:cubicBezTo>
                <a:cubicBezTo>
                  <a:pt x="2220001" y="1451738"/>
                  <a:pt x="2220012" y="1451844"/>
                  <a:pt x="2219953" y="1451951"/>
                </a:cubicBezTo>
                <a:lnTo>
                  <a:pt x="2220519" y="1452288"/>
                </a:lnTo>
                <a:lnTo>
                  <a:pt x="2220530" y="1452305"/>
                </a:lnTo>
                <a:lnTo>
                  <a:pt x="2220530" y="1452294"/>
                </a:lnTo>
                <a:lnTo>
                  <a:pt x="2220519" y="1452288"/>
                </a:lnTo>
                <a:close/>
                <a:moveTo>
                  <a:pt x="1776567" y="1042159"/>
                </a:moveTo>
                <a:cubicBezTo>
                  <a:pt x="1778415" y="1042581"/>
                  <a:pt x="1777509" y="1045261"/>
                  <a:pt x="1775708" y="1044936"/>
                </a:cubicBezTo>
                <a:cubicBezTo>
                  <a:pt x="1771176" y="1044112"/>
                  <a:pt x="1766090" y="1041831"/>
                  <a:pt x="1763583" y="1037774"/>
                </a:cubicBezTo>
                <a:cubicBezTo>
                  <a:pt x="1763383" y="1037440"/>
                  <a:pt x="1763818" y="1037052"/>
                  <a:pt x="1764136" y="1037183"/>
                </a:cubicBezTo>
                <a:cubicBezTo>
                  <a:pt x="1768350" y="1038894"/>
                  <a:pt x="1772070" y="1041130"/>
                  <a:pt x="1776567" y="1042159"/>
                </a:cubicBezTo>
                <a:close/>
                <a:moveTo>
                  <a:pt x="2187228" y="1420741"/>
                </a:moveTo>
                <a:cubicBezTo>
                  <a:pt x="2187016" y="1420730"/>
                  <a:pt x="2186957" y="1420576"/>
                  <a:pt x="2186875" y="1420470"/>
                </a:cubicBezTo>
                <a:cubicBezTo>
                  <a:pt x="2185850" y="1420883"/>
                  <a:pt x="2184838" y="1418590"/>
                  <a:pt x="2183119" y="1419228"/>
                </a:cubicBezTo>
                <a:cubicBezTo>
                  <a:pt x="2182955" y="1419299"/>
                  <a:pt x="2182790" y="1419382"/>
                  <a:pt x="2182637" y="1419477"/>
                </a:cubicBezTo>
                <a:cubicBezTo>
                  <a:pt x="2182272" y="1419666"/>
                  <a:pt x="2181907" y="1419855"/>
                  <a:pt x="2181518" y="1419961"/>
                </a:cubicBezTo>
                <a:cubicBezTo>
                  <a:pt x="2181600" y="1420174"/>
                  <a:pt x="2181695" y="1420363"/>
                  <a:pt x="2181765" y="1420588"/>
                </a:cubicBezTo>
                <a:cubicBezTo>
                  <a:pt x="2182001" y="1420753"/>
                  <a:pt x="2182237" y="1420883"/>
                  <a:pt x="2182460" y="1421072"/>
                </a:cubicBezTo>
                <a:cubicBezTo>
                  <a:pt x="2183131" y="1421616"/>
                  <a:pt x="2183826" y="1422408"/>
                  <a:pt x="2184532" y="1423366"/>
                </a:cubicBezTo>
                <a:cubicBezTo>
                  <a:pt x="2184779" y="1423106"/>
                  <a:pt x="2185015" y="1422869"/>
                  <a:pt x="2185262" y="1422621"/>
                </a:cubicBezTo>
                <a:lnTo>
                  <a:pt x="2185262" y="1422633"/>
                </a:lnTo>
                <a:cubicBezTo>
                  <a:pt x="2185992" y="1421912"/>
                  <a:pt x="2186698" y="1421262"/>
                  <a:pt x="2187228" y="1420741"/>
                </a:cubicBezTo>
                <a:close/>
                <a:moveTo>
                  <a:pt x="1800335" y="1062438"/>
                </a:moveTo>
                <a:cubicBezTo>
                  <a:pt x="1799016" y="1062437"/>
                  <a:pt x="1797686" y="1062272"/>
                  <a:pt x="1796379" y="1062166"/>
                </a:cubicBezTo>
                <a:cubicBezTo>
                  <a:pt x="1794896" y="1062046"/>
                  <a:pt x="1793354" y="1061969"/>
                  <a:pt x="1791823" y="1061854"/>
                </a:cubicBezTo>
                <a:cubicBezTo>
                  <a:pt x="1792082" y="1061983"/>
                  <a:pt x="1792342" y="1062118"/>
                  <a:pt x="1792601" y="1062236"/>
                </a:cubicBezTo>
                <a:cubicBezTo>
                  <a:pt x="1794249" y="1063002"/>
                  <a:pt x="1795991" y="1063492"/>
                  <a:pt x="1797780" y="1063828"/>
                </a:cubicBezTo>
                <a:cubicBezTo>
                  <a:pt x="1798510" y="1063974"/>
                  <a:pt x="1798934" y="1064045"/>
                  <a:pt x="1799322" y="1064269"/>
                </a:cubicBezTo>
                <a:cubicBezTo>
                  <a:pt x="1799357" y="1064139"/>
                  <a:pt x="1799381" y="1063986"/>
                  <a:pt x="1799440" y="1063866"/>
                </a:cubicBezTo>
                <a:lnTo>
                  <a:pt x="1799440" y="1063865"/>
                </a:lnTo>
                <a:cubicBezTo>
                  <a:pt x="1799699" y="1063348"/>
                  <a:pt x="1800017" y="1062898"/>
                  <a:pt x="1800335" y="1062438"/>
                </a:cubicBezTo>
                <a:close/>
                <a:moveTo>
                  <a:pt x="2191183" y="1422385"/>
                </a:moveTo>
                <a:cubicBezTo>
                  <a:pt x="2190218" y="1422940"/>
                  <a:pt x="2189276" y="1423567"/>
                  <a:pt x="2188370" y="1424406"/>
                </a:cubicBezTo>
                <a:cubicBezTo>
                  <a:pt x="2187921" y="1424808"/>
                  <a:pt x="2187428" y="1425517"/>
                  <a:pt x="2186875" y="1426274"/>
                </a:cubicBezTo>
                <a:cubicBezTo>
                  <a:pt x="2187110" y="1426380"/>
                  <a:pt x="2187357" y="1426463"/>
                  <a:pt x="2187593" y="1426629"/>
                </a:cubicBezTo>
                <a:cubicBezTo>
                  <a:pt x="2187851" y="1426747"/>
                  <a:pt x="2188005" y="1426853"/>
                  <a:pt x="2188170" y="1426983"/>
                </a:cubicBezTo>
                <a:cubicBezTo>
                  <a:pt x="2188687" y="1427409"/>
                  <a:pt x="2190583" y="1427385"/>
                  <a:pt x="2191289" y="1427456"/>
                </a:cubicBezTo>
                <a:cubicBezTo>
                  <a:pt x="2191289" y="1427444"/>
                  <a:pt x="2191289" y="1427432"/>
                  <a:pt x="2191301" y="1427409"/>
                </a:cubicBezTo>
                <a:cubicBezTo>
                  <a:pt x="2190006" y="1425931"/>
                  <a:pt x="2190312" y="1424111"/>
                  <a:pt x="2191313" y="1422668"/>
                </a:cubicBezTo>
                <a:cubicBezTo>
                  <a:pt x="2191277" y="1422574"/>
                  <a:pt x="2191230" y="1422479"/>
                  <a:pt x="2191183" y="1422385"/>
                </a:cubicBezTo>
                <a:close/>
                <a:moveTo>
                  <a:pt x="1730374" y="996404"/>
                </a:moveTo>
                <a:cubicBezTo>
                  <a:pt x="1729868" y="996750"/>
                  <a:pt x="1729350" y="997085"/>
                  <a:pt x="1728821" y="997408"/>
                </a:cubicBezTo>
                <a:cubicBezTo>
                  <a:pt x="1728844" y="997440"/>
                  <a:pt x="1728868" y="997473"/>
                  <a:pt x="1728891" y="997506"/>
                </a:cubicBezTo>
                <a:lnTo>
                  <a:pt x="1728891" y="997507"/>
                </a:lnTo>
                <a:cubicBezTo>
                  <a:pt x="1728938" y="997476"/>
                  <a:pt x="1728985" y="997452"/>
                  <a:pt x="1729021" y="997419"/>
                </a:cubicBezTo>
                <a:cubicBezTo>
                  <a:pt x="1729350" y="997133"/>
                  <a:pt x="1729868" y="996767"/>
                  <a:pt x="1730374" y="996404"/>
                </a:cubicBezTo>
                <a:close/>
                <a:moveTo>
                  <a:pt x="2285322" y="1508340"/>
                </a:moveTo>
                <a:cubicBezTo>
                  <a:pt x="2281190" y="1508175"/>
                  <a:pt x="2277635" y="1507300"/>
                  <a:pt x="2273279" y="1505432"/>
                </a:cubicBezTo>
                <a:cubicBezTo>
                  <a:pt x="2270926" y="1504416"/>
                  <a:pt x="2268417" y="1503860"/>
                  <a:pt x="2265887" y="1503352"/>
                </a:cubicBezTo>
                <a:cubicBezTo>
                  <a:pt x="2268489" y="1505089"/>
                  <a:pt x="2271655" y="1507867"/>
                  <a:pt x="2272950" y="1510291"/>
                </a:cubicBezTo>
                <a:cubicBezTo>
                  <a:pt x="2273444" y="1510220"/>
                  <a:pt x="2273962" y="1510244"/>
                  <a:pt x="2274492" y="1510492"/>
                </a:cubicBezTo>
                <a:cubicBezTo>
                  <a:pt x="2276894" y="1509712"/>
                  <a:pt x="2279378" y="1510007"/>
                  <a:pt x="2281944" y="1509948"/>
                </a:cubicBezTo>
                <a:cubicBezTo>
                  <a:pt x="2283474" y="1509913"/>
                  <a:pt x="2285005" y="1509806"/>
                  <a:pt x="2286511" y="1509664"/>
                </a:cubicBezTo>
                <a:cubicBezTo>
                  <a:pt x="2286334" y="1509522"/>
                  <a:pt x="2286158" y="1509381"/>
                  <a:pt x="2285970" y="1509239"/>
                </a:cubicBezTo>
                <a:cubicBezTo>
                  <a:pt x="2285639" y="1508979"/>
                  <a:pt x="2285499" y="1508648"/>
                  <a:pt x="2285322" y="1508340"/>
                </a:cubicBezTo>
                <a:close/>
                <a:moveTo>
                  <a:pt x="1805326" y="1065369"/>
                </a:moveTo>
                <a:cubicBezTo>
                  <a:pt x="1804396" y="1071126"/>
                  <a:pt x="1800852" y="1080501"/>
                  <a:pt x="1806020" y="1095727"/>
                </a:cubicBezTo>
                <a:cubicBezTo>
                  <a:pt x="1809716" y="1089190"/>
                  <a:pt x="1818463" y="1085608"/>
                  <a:pt x="1813342" y="1074980"/>
                </a:cubicBezTo>
                <a:cubicBezTo>
                  <a:pt x="1811518" y="1071185"/>
                  <a:pt x="1807763" y="1068809"/>
                  <a:pt x="1805326" y="1065369"/>
                </a:cubicBezTo>
                <a:close/>
                <a:moveTo>
                  <a:pt x="1847281" y="1103813"/>
                </a:moveTo>
                <a:cubicBezTo>
                  <a:pt x="1848670" y="1105763"/>
                  <a:pt x="1849635" y="1108021"/>
                  <a:pt x="1850753" y="1110137"/>
                </a:cubicBezTo>
                <a:cubicBezTo>
                  <a:pt x="1851718" y="1111946"/>
                  <a:pt x="1853543" y="1113920"/>
                  <a:pt x="1852872" y="1116048"/>
                </a:cubicBezTo>
                <a:cubicBezTo>
                  <a:pt x="1852755" y="1116415"/>
                  <a:pt x="1852366" y="1116816"/>
                  <a:pt x="1851919" y="1116663"/>
                </a:cubicBezTo>
                <a:cubicBezTo>
                  <a:pt x="1849659" y="1115882"/>
                  <a:pt x="1849164" y="1113164"/>
                  <a:pt x="1848211" y="1111130"/>
                </a:cubicBezTo>
                <a:cubicBezTo>
                  <a:pt x="1847163" y="1108908"/>
                  <a:pt x="1846186" y="1106413"/>
                  <a:pt x="1846680" y="1103943"/>
                </a:cubicBezTo>
                <a:cubicBezTo>
                  <a:pt x="1846739" y="1103647"/>
                  <a:pt x="1847116" y="1103576"/>
                  <a:pt x="1847281" y="1103813"/>
                </a:cubicBezTo>
                <a:close/>
                <a:moveTo>
                  <a:pt x="1770963" y="1033372"/>
                </a:moveTo>
                <a:cubicBezTo>
                  <a:pt x="1772458" y="1034141"/>
                  <a:pt x="1771104" y="1036306"/>
                  <a:pt x="1769621" y="1035596"/>
                </a:cubicBezTo>
                <a:cubicBezTo>
                  <a:pt x="1757943" y="1029986"/>
                  <a:pt x="1759144" y="1027318"/>
                  <a:pt x="1770963" y="1033372"/>
                </a:cubicBezTo>
                <a:close/>
                <a:moveTo>
                  <a:pt x="1720792" y="987059"/>
                </a:moveTo>
                <a:cubicBezTo>
                  <a:pt x="1719815" y="988148"/>
                  <a:pt x="1718826" y="989211"/>
                  <a:pt x="1717861" y="990328"/>
                </a:cubicBezTo>
                <a:cubicBezTo>
                  <a:pt x="1717896" y="990332"/>
                  <a:pt x="1717920" y="990333"/>
                  <a:pt x="1717955" y="990336"/>
                </a:cubicBezTo>
                <a:cubicBezTo>
                  <a:pt x="1718567" y="990401"/>
                  <a:pt x="1719168" y="990505"/>
                  <a:pt x="1719768" y="990696"/>
                </a:cubicBezTo>
                <a:cubicBezTo>
                  <a:pt x="1720039" y="989852"/>
                  <a:pt x="1720321" y="989009"/>
                  <a:pt x="1720522" y="988147"/>
                </a:cubicBezTo>
                <a:lnTo>
                  <a:pt x="1720522" y="988146"/>
                </a:lnTo>
                <a:cubicBezTo>
                  <a:pt x="1720616" y="987784"/>
                  <a:pt x="1720710" y="987424"/>
                  <a:pt x="1720792" y="987059"/>
                </a:cubicBezTo>
                <a:close/>
                <a:moveTo>
                  <a:pt x="2245956" y="1471658"/>
                </a:moveTo>
                <a:cubicBezTo>
                  <a:pt x="2246686" y="1472380"/>
                  <a:pt x="2247239" y="1473336"/>
                  <a:pt x="2247604" y="1474366"/>
                </a:cubicBezTo>
                <a:cubicBezTo>
                  <a:pt x="2248098" y="1475783"/>
                  <a:pt x="2248239" y="1477309"/>
                  <a:pt x="2247886" y="1478538"/>
                </a:cubicBezTo>
                <a:cubicBezTo>
                  <a:pt x="2247533" y="1479743"/>
                  <a:pt x="2246038" y="1479850"/>
                  <a:pt x="2245250" y="1479070"/>
                </a:cubicBezTo>
                <a:cubicBezTo>
                  <a:pt x="2244625" y="1478455"/>
                  <a:pt x="2244378" y="1477899"/>
                  <a:pt x="2244178" y="1477237"/>
                </a:cubicBezTo>
                <a:cubicBezTo>
                  <a:pt x="2244062" y="1476859"/>
                  <a:pt x="2243966" y="1476469"/>
                  <a:pt x="2243825" y="1475996"/>
                </a:cubicBezTo>
                <a:cubicBezTo>
                  <a:pt x="2243731" y="1475630"/>
                  <a:pt x="2243578" y="1475299"/>
                  <a:pt x="2243448" y="1474956"/>
                </a:cubicBezTo>
                <a:cubicBezTo>
                  <a:pt x="2243060" y="1473903"/>
                  <a:pt x="2242601" y="1472863"/>
                  <a:pt x="2242295" y="1471764"/>
                </a:cubicBezTo>
                <a:cubicBezTo>
                  <a:pt x="2242237" y="1471563"/>
                  <a:pt x="2242271" y="1471350"/>
                  <a:pt x="2242342" y="1471161"/>
                </a:cubicBezTo>
                <a:cubicBezTo>
                  <a:pt x="2242519" y="1470676"/>
                  <a:pt x="2243001" y="1470298"/>
                  <a:pt x="2243519" y="1470357"/>
                </a:cubicBezTo>
                <a:cubicBezTo>
                  <a:pt x="2243578" y="1470369"/>
                  <a:pt x="2243637" y="1470404"/>
                  <a:pt x="2243708" y="1470416"/>
                </a:cubicBezTo>
                <a:cubicBezTo>
                  <a:pt x="2244567" y="1470570"/>
                  <a:pt x="2245320" y="1471019"/>
                  <a:pt x="2245956" y="1471658"/>
                </a:cubicBezTo>
                <a:close/>
                <a:moveTo>
                  <a:pt x="2168428" y="1399581"/>
                </a:moveTo>
                <a:cubicBezTo>
                  <a:pt x="2167073" y="1399888"/>
                  <a:pt x="2165721" y="1400231"/>
                  <a:pt x="2164355" y="1400562"/>
                </a:cubicBezTo>
                <a:cubicBezTo>
                  <a:pt x="2167003" y="1401980"/>
                  <a:pt x="2169476" y="1403694"/>
                  <a:pt x="2171724" y="1405681"/>
                </a:cubicBezTo>
                <a:cubicBezTo>
                  <a:pt x="2170865" y="1403683"/>
                  <a:pt x="2169911" y="1402039"/>
                  <a:pt x="2168781" y="1400183"/>
                </a:cubicBezTo>
                <a:cubicBezTo>
                  <a:pt x="2168664" y="1399983"/>
                  <a:pt x="2168546" y="1399782"/>
                  <a:pt x="2168428" y="1399581"/>
                </a:cubicBezTo>
                <a:close/>
                <a:moveTo>
                  <a:pt x="1741676" y="1005111"/>
                </a:moveTo>
                <a:cubicBezTo>
                  <a:pt x="1741511" y="1005155"/>
                  <a:pt x="1741322" y="1005189"/>
                  <a:pt x="1741146" y="1005226"/>
                </a:cubicBezTo>
                <a:cubicBezTo>
                  <a:pt x="1741617" y="1005491"/>
                  <a:pt x="1742076" y="1005755"/>
                  <a:pt x="1742558" y="1006058"/>
                </a:cubicBezTo>
                <a:cubicBezTo>
                  <a:pt x="1742217" y="1005764"/>
                  <a:pt x="1741911" y="1005453"/>
                  <a:pt x="1741676" y="1005111"/>
                </a:cubicBezTo>
                <a:close/>
                <a:moveTo>
                  <a:pt x="2150887" y="1379933"/>
                </a:moveTo>
                <a:cubicBezTo>
                  <a:pt x="2151287" y="1380358"/>
                  <a:pt x="2151641" y="1380879"/>
                  <a:pt x="2152006" y="1381399"/>
                </a:cubicBezTo>
                <a:cubicBezTo>
                  <a:pt x="2153324" y="1383337"/>
                  <a:pt x="2154183" y="1385785"/>
                  <a:pt x="2153995" y="1388043"/>
                </a:cubicBezTo>
                <a:cubicBezTo>
                  <a:pt x="2153972" y="1388303"/>
                  <a:pt x="2154019" y="1388563"/>
                  <a:pt x="2153972" y="1388811"/>
                </a:cubicBezTo>
                <a:cubicBezTo>
                  <a:pt x="2153724" y="1390017"/>
                  <a:pt x="2152017" y="1390123"/>
                  <a:pt x="2151605" y="1388977"/>
                </a:cubicBezTo>
                <a:cubicBezTo>
                  <a:pt x="2151570" y="1388870"/>
                  <a:pt x="2151535" y="1388764"/>
                  <a:pt x="2151499" y="1388657"/>
                </a:cubicBezTo>
                <a:cubicBezTo>
                  <a:pt x="2151229" y="1387865"/>
                  <a:pt x="2150982" y="1387085"/>
                  <a:pt x="2150734" y="1386328"/>
                </a:cubicBezTo>
                <a:cubicBezTo>
                  <a:pt x="2150346" y="1385052"/>
                  <a:pt x="2149910" y="1383810"/>
                  <a:pt x="2149333" y="1382569"/>
                </a:cubicBezTo>
                <a:cubicBezTo>
                  <a:pt x="2149275" y="1382451"/>
                  <a:pt x="2149216" y="1382321"/>
                  <a:pt x="2149157" y="1382203"/>
                </a:cubicBezTo>
                <a:cubicBezTo>
                  <a:pt x="2149027" y="1381943"/>
                  <a:pt x="2148921" y="1381682"/>
                  <a:pt x="2148768" y="1381411"/>
                </a:cubicBezTo>
                <a:cubicBezTo>
                  <a:pt x="2148027" y="1380098"/>
                  <a:pt x="2149887" y="1378869"/>
                  <a:pt x="2150887" y="1379933"/>
                </a:cubicBezTo>
                <a:close/>
                <a:moveTo>
                  <a:pt x="1741852" y="1001944"/>
                </a:moveTo>
                <a:cubicBezTo>
                  <a:pt x="1740757" y="1001910"/>
                  <a:pt x="1739615" y="1002301"/>
                  <a:pt x="1738521" y="1002502"/>
                </a:cubicBezTo>
                <a:cubicBezTo>
                  <a:pt x="1735896" y="1002988"/>
                  <a:pt x="1733541" y="1002852"/>
                  <a:pt x="1730975" y="1002892"/>
                </a:cubicBezTo>
                <a:cubicBezTo>
                  <a:pt x="1730704" y="1002896"/>
                  <a:pt x="1730433" y="1002893"/>
                  <a:pt x="1730163" y="1002903"/>
                </a:cubicBezTo>
                <a:cubicBezTo>
                  <a:pt x="1730080" y="1002905"/>
                  <a:pt x="1730033" y="1002963"/>
                  <a:pt x="1729962" y="1002986"/>
                </a:cubicBezTo>
                <a:cubicBezTo>
                  <a:pt x="1730010" y="1003131"/>
                  <a:pt x="1729998" y="1003299"/>
                  <a:pt x="1729915" y="1003431"/>
                </a:cubicBezTo>
                <a:cubicBezTo>
                  <a:pt x="1729810" y="1003594"/>
                  <a:pt x="1730280" y="1003737"/>
                  <a:pt x="1730904" y="1003853"/>
                </a:cubicBezTo>
                <a:cubicBezTo>
                  <a:pt x="1731858" y="1004031"/>
                  <a:pt x="1733164" y="1004143"/>
                  <a:pt x="1733376" y="1004150"/>
                </a:cubicBezTo>
                <a:cubicBezTo>
                  <a:pt x="1734636" y="1004189"/>
                  <a:pt x="1735954" y="1003925"/>
                  <a:pt x="1737202" y="1003805"/>
                </a:cubicBezTo>
                <a:cubicBezTo>
                  <a:pt x="1738615" y="1003667"/>
                  <a:pt x="1740027" y="1003572"/>
                  <a:pt x="1741369" y="1003233"/>
                </a:cubicBezTo>
                <a:cubicBezTo>
                  <a:pt x="1741428" y="1003041"/>
                  <a:pt x="1741475" y="1002851"/>
                  <a:pt x="1741593" y="1002653"/>
                </a:cubicBezTo>
                <a:cubicBezTo>
                  <a:pt x="1741617" y="1002613"/>
                  <a:pt x="1741664" y="1002593"/>
                  <a:pt x="1741687" y="1002555"/>
                </a:cubicBezTo>
                <a:cubicBezTo>
                  <a:pt x="1741699" y="1002439"/>
                  <a:pt x="1741676" y="1002326"/>
                  <a:pt x="1741711" y="1002210"/>
                </a:cubicBezTo>
                <a:lnTo>
                  <a:pt x="1741711" y="1002213"/>
                </a:lnTo>
                <a:cubicBezTo>
                  <a:pt x="1741746" y="1002104"/>
                  <a:pt x="1741805" y="1002039"/>
                  <a:pt x="1741852" y="1001944"/>
                </a:cubicBezTo>
                <a:close/>
                <a:moveTo>
                  <a:pt x="1779251" y="1036339"/>
                </a:moveTo>
                <a:cubicBezTo>
                  <a:pt x="1780711" y="1036776"/>
                  <a:pt x="1780063" y="1039292"/>
                  <a:pt x="1778580" y="1038936"/>
                </a:cubicBezTo>
                <a:cubicBezTo>
                  <a:pt x="1777026" y="1038565"/>
                  <a:pt x="1775566" y="1037997"/>
                  <a:pt x="1774130" y="1037300"/>
                </a:cubicBezTo>
                <a:cubicBezTo>
                  <a:pt x="1772870" y="1036691"/>
                  <a:pt x="1773612" y="1034473"/>
                  <a:pt x="1774966" y="1034952"/>
                </a:cubicBezTo>
                <a:cubicBezTo>
                  <a:pt x="1776390" y="1035452"/>
                  <a:pt x="1777803" y="1035905"/>
                  <a:pt x="1779251" y="1036339"/>
                </a:cubicBezTo>
                <a:close/>
                <a:moveTo>
                  <a:pt x="2163884" y="1390762"/>
                </a:moveTo>
                <a:cubicBezTo>
                  <a:pt x="2163590" y="1390844"/>
                  <a:pt x="2163296" y="1390939"/>
                  <a:pt x="2163001" y="1391022"/>
                </a:cubicBezTo>
                <a:cubicBezTo>
                  <a:pt x="2159882" y="1392003"/>
                  <a:pt x="2157351" y="1394355"/>
                  <a:pt x="2155632" y="1397181"/>
                </a:cubicBezTo>
                <a:cubicBezTo>
                  <a:pt x="2156126" y="1397311"/>
                  <a:pt x="2156621" y="1397429"/>
                  <a:pt x="2157104" y="1397571"/>
                </a:cubicBezTo>
                <a:cubicBezTo>
                  <a:pt x="2160141" y="1396826"/>
                  <a:pt x="2163154" y="1396152"/>
                  <a:pt x="2166121" y="1395549"/>
                </a:cubicBezTo>
                <a:cubicBezTo>
                  <a:pt x="2165297" y="1393989"/>
                  <a:pt x="2164532" y="1392393"/>
                  <a:pt x="2163884" y="1390762"/>
                </a:cubicBezTo>
                <a:close/>
                <a:moveTo>
                  <a:pt x="1771070" y="1027593"/>
                </a:moveTo>
                <a:cubicBezTo>
                  <a:pt x="1772072" y="1028550"/>
                  <a:pt x="1772263" y="1029640"/>
                  <a:pt x="1770974" y="1029640"/>
                </a:cubicBezTo>
                <a:cubicBezTo>
                  <a:pt x="1767772" y="1029641"/>
                  <a:pt x="1765147" y="1026654"/>
                  <a:pt x="1766301" y="1026341"/>
                </a:cubicBezTo>
                <a:cubicBezTo>
                  <a:pt x="1768255" y="1025810"/>
                  <a:pt x="1770068" y="1026635"/>
                  <a:pt x="1771070" y="1027593"/>
                </a:cubicBezTo>
                <a:close/>
                <a:moveTo>
                  <a:pt x="1803007" y="1056416"/>
                </a:moveTo>
                <a:cubicBezTo>
                  <a:pt x="1801323" y="1056588"/>
                  <a:pt x="1799652" y="1056796"/>
                  <a:pt x="1798027" y="1057074"/>
                </a:cubicBezTo>
                <a:lnTo>
                  <a:pt x="1798027" y="1057075"/>
                </a:lnTo>
                <a:cubicBezTo>
                  <a:pt x="1795579" y="1057493"/>
                  <a:pt x="1793154" y="1058343"/>
                  <a:pt x="1790729" y="1059037"/>
                </a:cubicBezTo>
                <a:cubicBezTo>
                  <a:pt x="1792389" y="1059141"/>
                  <a:pt x="1794048" y="1059288"/>
                  <a:pt x="1795697" y="1059413"/>
                </a:cubicBezTo>
                <a:cubicBezTo>
                  <a:pt x="1797886" y="1059580"/>
                  <a:pt x="1800123" y="1059492"/>
                  <a:pt x="1802312" y="1059635"/>
                </a:cubicBezTo>
                <a:cubicBezTo>
                  <a:pt x="1802524" y="1058591"/>
                  <a:pt x="1802760" y="1057532"/>
                  <a:pt x="1803007" y="1056416"/>
                </a:cubicBezTo>
                <a:close/>
                <a:moveTo>
                  <a:pt x="2091992" y="1319792"/>
                </a:moveTo>
                <a:lnTo>
                  <a:pt x="2091617" y="1321297"/>
                </a:lnTo>
                <a:lnTo>
                  <a:pt x="2088089" y="1329522"/>
                </a:lnTo>
                <a:close/>
                <a:moveTo>
                  <a:pt x="1727760" y="983563"/>
                </a:moveTo>
                <a:cubicBezTo>
                  <a:pt x="1727326" y="983462"/>
                  <a:pt x="1726878" y="983406"/>
                  <a:pt x="1726478" y="983233"/>
                </a:cubicBezTo>
                <a:cubicBezTo>
                  <a:pt x="1725642" y="984296"/>
                  <a:pt x="1724806" y="985350"/>
                  <a:pt x="1724077" y="986488"/>
                </a:cubicBezTo>
                <a:cubicBezTo>
                  <a:pt x="1723841" y="986844"/>
                  <a:pt x="1723665" y="987236"/>
                  <a:pt x="1723453" y="987602"/>
                </a:cubicBezTo>
                <a:cubicBezTo>
                  <a:pt x="1722782" y="988746"/>
                  <a:pt x="1722134" y="989900"/>
                  <a:pt x="1721534" y="991085"/>
                </a:cubicBezTo>
                <a:cubicBezTo>
                  <a:pt x="1721616" y="991085"/>
                  <a:pt x="1721687" y="991091"/>
                  <a:pt x="1721758" y="991091"/>
                </a:cubicBezTo>
                <a:cubicBezTo>
                  <a:pt x="1721946" y="991092"/>
                  <a:pt x="1722028" y="991190"/>
                  <a:pt x="1722146" y="991266"/>
                </a:cubicBezTo>
                <a:cubicBezTo>
                  <a:pt x="1722370" y="991425"/>
                  <a:pt x="1722499" y="991665"/>
                  <a:pt x="1722464" y="991951"/>
                </a:cubicBezTo>
                <a:cubicBezTo>
                  <a:pt x="1722440" y="992071"/>
                  <a:pt x="1722370" y="992169"/>
                  <a:pt x="1722311" y="992276"/>
                </a:cubicBezTo>
                <a:cubicBezTo>
                  <a:pt x="1722311" y="992276"/>
                  <a:pt x="1722311" y="992279"/>
                  <a:pt x="1722311" y="992279"/>
                </a:cubicBezTo>
                <a:cubicBezTo>
                  <a:pt x="1722370" y="992242"/>
                  <a:pt x="1722452" y="992244"/>
                  <a:pt x="1722511" y="992189"/>
                </a:cubicBezTo>
                <a:cubicBezTo>
                  <a:pt x="1722534" y="992208"/>
                  <a:pt x="1722546" y="992227"/>
                  <a:pt x="1722570" y="992244"/>
                </a:cubicBezTo>
                <a:cubicBezTo>
                  <a:pt x="1722605" y="992194"/>
                  <a:pt x="1722640" y="992136"/>
                  <a:pt x="1722676" y="992084"/>
                </a:cubicBezTo>
                <a:cubicBezTo>
                  <a:pt x="1722923" y="992241"/>
                  <a:pt x="1723182" y="992370"/>
                  <a:pt x="1723429" y="992542"/>
                </a:cubicBezTo>
                <a:cubicBezTo>
                  <a:pt x="1724265" y="991854"/>
                  <a:pt x="1725101" y="991172"/>
                  <a:pt x="1725948" y="990486"/>
                </a:cubicBezTo>
                <a:cubicBezTo>
                  <a:pt x="1726278" y="989913"/>
                  <a:pt x="1726631" y="989322"/>
                  <a:pt x="1727008" y="988716"/>
                </a:cubicBezTo>
                <a:cubicBezTo>
                  <a:pt x="1725595" y="989775"/>
                  <a:pt x="1724194" y="990853"/>
                  <a:pt x="1722782" y="991916"/>
                </a:cubicBezTo>
                <a:cubicBezTo>
                  <a:pt x="1723441" y="990977"/>
                  <a:pt x="1724065" y="990011"/>
                  <a:pt x="1724630" y="989012"/>
                </a:cubicBezTo>
                <a:cubicBezTo>
                  <a:pt x="1725760" y="987252"/>
                  <a:pt x="1726843" y="985462"/>
                  <a:pt x="1727760" y="983563"/>
                </a:cubicBezTo>
                <a:close/>
                <a:moveTo>
                  <a:pt x="2247451" y="1462105"/>
                </a:moveTo>
                <a:cubicBezTo>
                  <a:pt x="2249864" y="1462968"/>
                  <a:pt x="2252465" y="1465628"/>
                  <a:pt x="2253384" y="1468371"/>
                </a:cubicBezTo>
                <a:cubicBezTo>
                  <a:pt x="2254102" y="1469612"/>
                  <a:pt x="2254667" y="1470948"/>
                  <a:pt x="2255173" y="1472307"/>
                </a:cubicBezTo>
                <a:cubicBezTo>
                  <a:pt x="2255255" y="1472461"/>
                  <a:pt x="2255444" y="1472544"/>
                  <a:pt x="2255467" y="1472721"/>
                </a:cubicBezTo>
                <a:cubicBezTo>
                  <a:pt x="2255514" y="1473076"/>
                  <a:pt x="2255561" y="1473430"/>
                  <a:pt x="2255620" y="1473797"/>
                </a:cubicBezTo>
                <a:cubicBezTo>
                  <a:pt x="2255856" y="1475499"/>
                  <a:pt x="2253902" y="1476327"/>
                  <a:pt x="2252583" y="1475807"/>
                </a:cubicBezTo>
                <a:cubicBezTo>
                  <a:pt x="2252065" y="1475606"/>
                  <a:pt x="2251642" y="1475215"/>
                  <a:pt x="2251488" y="1474565"/>
                </a:cubicBezTo>
                <a:cubicBezTo>
                  <a:pt x="2251441" y="1474352"/>
                  <a:pt x="2251347" y="1474163"/>
                  <a:pt x="2251288" y="1473962"/>
                </a:cubicBezTo>
                <a:cubicBezTo>
                  <a:pt x="2251041" y="1473761"/>
                  <a:pt x="2250829" y="1473501"/>
                  <a:pt x="2250723" y="1473123"/>
                </a:cubicBezTo>
                <a:cubicBezTo>
                  <a:pt x="2250676" y="1472946"/>
                  <a:pt x="2250594" y="1472756"/>
                  <a:pt x="2250535" y="1472579"/>
                </a:cubicBezTo>
                <a:cubicBezTo>
                  <a:pt x="2250111" y="1471149"/>
                  <a:pt x="2249581" y="1469612"/>
                  <a:pt x="2248593" y="1468489"/>
                </a:cubicBezTo>
                <a:cubicBezTo>
                  <a:pt x="2248357" y="1468217"/>
                  <a:pt x="2248345" y="1467886"/>
                  <a:pt x="2248416" y="1467579"/>
                </a:cubicBezTo>
                <a:cubicBezTo>
                  <a:pt x="2247451" y="1466385"/>
                  <a:pt x="2246497" y="1465285"/>
                  <a:pt x="2245850" y="1463890"/>
                </a:cubicBezTo>
                <a:cubicBezTo>
                  <a:pt x="2245367" y="1462850"/>
                  <a:pt x="2246379" y="1461727"/>
                  <a:pt x="2247451" y="1462105"/>
                </a:cubicBezTo>
                <a:close/>
                <a:moveTo>
                  <a:pt x="2043975" y="1274259"/>
                </a:moveTo>
                <a:cubicBezTo>
                  <a:pt x="2043975" y="1274259"/>
                  <a:pt x="2044117" y="1274530"/>
                  <a:pt x="2044352" y="1275015"/>
                </a:cubicBezTo>
                <a:cubicBezTo>
                  <a:pt x="2044529" y="1275370"/>
                  <a:pt x="2044776" y="1275878"/>
                  <a:pt x="2045058" y="1276434"/>
                </a:cubicBezTo>
                <a:cubicBezTo>
                  <a:pt x="2047353" y="1281139"/>
                  <a:pt x="2052627" y="1291885"/>
                  <a:pt x="2052627" y="1291885"/>
                </a:cubicBezTo>
                <a:cubicBezTo>
                  <a:pt x="2052827" y="1292653"/>
                  <a:pt x="2052262" y="1293575"/>
                  <a:pt x="2051510" y="1293693"/>
                </a:cubicBezTo>
                <a:cubicBezTo>
                  <a:pt x="2051263" y="1293741"/>
                  <a:pt x="2050991" y="1293682"/>
                  <a:pt x="2050720" y="1293504"/>
                </a:cubicBezTo>
                <a:cubicBezTo>
                  <a:pt x="2046353" y="1290584"/>
                  <a:pt x="2042009" y="1279614"/>
                  <a:pt x="2041785" y="1274660"/>
                </a:cubicBezTo>
                <a:cubicBezTo>
                  <a:pt x="2041728" y="1273407"/>
                  <a:pt x="2043481" y="1273348"/>
                  <a:pt x="2043975" y="1274259"/>
                </a:cubicBezTo>
                <a:close/>
                <a:moveTo>
                  <a:pt x="1867257" y="1110775"/>
                </a:moveTo>
                <a:cubicBezTo>
                  <a:pt x="1870471" y="1115693"/>
                  <a:pt x="1874108" y="1120079"/>
                  <a:pt x="1879206" y="1123117"/>
                </a:cubicBezTo>
                <a:cubicBezTo>
                  <a:pt x="1880524" y="1123909"/>
                  <a:pt x="1879100" y="1125860"/>
                  <a:pt x="1877793" y="1125056"/>
                </a:cubicBezTo>
                <a:cubicBezTo>
                  <a:pt x="1872543" y="1121817"/>
                  <a:pt x="1868246" y="1117171"/>
                  <a:pt x="1866692" y="1111083"/>
                </a:cubicBezTo>
                <a:cubicBezTo>
                  <a:pt x="1866598" y="1110740"/>
                  <a:pt x="1867034" y="1110444"/>
                  <a:pt x="1867257" y="1110775"/>
                </a:cubicBezTo>
                <a:close/>
                <a:moveTo>
                  <a:pt x="2202814" y="1420174"/>
                </a:moveTo>
                <a:cubicBezTo>
                  <a:pt x="2202343" y="1419831"/>
                  <a:pt x="2201931" y="1419477"/>
                  <a:pt x="2201601" y="1419098"/>
                </a:cubicBezTo>
                <a:cubicBezTo>
                  <a:pt x="2199576" y="1419500"/>
                  <a:pt x="2197646" y="1419902"/>
                  <a:pt x="2195762" y="1420446"/>
                </a:cubicBezTo>
                <a:cubicBezTo>
                  <a:pt x="2196586" y="1420458"/>
                  <a:pt x="2197446" y="1420659"/>
                  <a:pt x="2198305" y="1420931"/>
                </a:cubicBezTo>
                <a:cubicBezTo>
                  <a:pt x="2199812" y="1420635"/>
                  <a:pt x="2201319" y="1420387"/>
                  <a:pt x="2202814" y="1420174"/>
                </a:cubicBezTo>
                <a:close/>
                <a:moveTo>
                  <a:pt x="2110275" y="1334384"/>
                </a:moveTo>
                <a:cubicBezTo>
                  <a:pt x="2108392" y="1337115"/>
                  <a:pt x="2106143" y="1339443"/>
                  <a:pt x="2103495" y="1341441"/>
                </a:cubicBezTo>
                <a:cubicBezTo>
                  <a:pt x="2102376" y="1342281"/>
                  <a:pt x="2101198" y="1343085"/>
                  <a:pt x="2099916" y="1343806"/>
                </a:cubicBezTo>
                <a:cubicBezTo>
                  <a:pt x="2098021" y="1344870"/>
                  <a:pt x="2095749" y="1345650"/>
                  <a:pt x="2093630" y="1346182"/>
                </a:cubicBezTo>
                <a:cubicBezTo>
                  <a:pt x="2093536" y="1346205"/>
                  <a:pt x="2092405" y="1346525"/>
                  <a:pt x="2090993" y="1346938"/>
                </a:cubicBezTo>
                <a:cubicBezTo>
                  <a:pt x="2090404" y="1347116"/>
                  <a:pt x="2089780" y="1347293"/>
                  <a:pt x="2089121" y="1347494"/>
                </a:cubicBezTo>
                <a:cubicBezTo>
                  <a:pt x="2086425" y="1348322"/>
                  <a:pt x="2083588" y="1349244"/>
                  <a:pt x="2083870" y="1349433"/>
                </a:cubicBezTo>
                <a:cubicBezTo>
                  <a:pt x="2083870" y="1349433"/>
                  <a:pt x="2083883" y="1349445"/>
                  <a:pt x="2083883" y="1349445"/>
                </a:cubicBezTo>
                <a:cubicBezTo>
                  <a:pt x="2083883" y="1349456"/>
                  <a:pt x="2083895" y="1349468"/>
                  <a:pt x="2083906" y="1349480"/>
                </a:cubicBezTo>
                <a:cubicBezTo>
                  <a:pt x="2085696" y="1349066"/>
                  <a:pt x="2087485" y="1348723"/>
                  <a:pt x="2089262" y="1348369"/>
                </a:cubicBezTo>
                <a:cubicBezTo>
                  <a:pt x="2089451" y="1348333"/>
                  <a:pt x="2089639" y="1348286"/>
                  <a:pt x="2089839" y="1348251"/>
                </a:cubicBezTo>
                <a:cubicBezTo>
                  <a:pt x="2094054" y="1347423"/>
                  <a:pt x="2098221" y="1346477"/>
                  <a:pt x="2102106" y="1344137"/>
                </a:cubicBezTo>
                <a:cubicBezTo>
                  <a:pt x="2103919" y="1343037"/>
                  <a:pt x="2105508" y="1341831"/>
                  <a:pt x="2107003" y="1340531"/>
                </a:cubicBezTo>
                <a:cubicBezTo>
                  <a:pt x="2108415" y="1339302"/>
                  <a:pt x="2109746" y="1338001"/>
                  <a:pt x="2111063" y="1336630"/>
                </a:cubicBezTo>
                <a:cubicBezTo>
                  <a:pt x="2110746" y="1335909"/>
                  <a:pt x="2110486" y="1335140"/>
                  <a:pt x="2110275" y="1334384"/>
                </a:cubicBezTo>
                <a:close/>
                <a:moveTo>
                  <a:pt x="2200400" y="1417053"/>
                </a:moveTo>
                <a:cubicBezTo>
                  <a:pt x="2197917" y="1417597"/>
                  <a:pt x="2195421" y="1417916"/>
                  <a:pt x="2193067" y="1419051"/>
                </a:cubicBezTo>
                <a:cubicBezTo>
                  <a:pt x="2192796" y="1419193"/>
                  <a:pt x="2192513" y="1419287"/>
                  <a:pt x="2192243" y="1419441"/>
                </a:cubicBezTo>
                <a:cubicBezTo>
                  <a:pt x="2191525" y="1419855"/>
                  <a:pt x="2190971" y="1420387"/>
                  <a:pt x="2190335" y="1420860"/>
                </a:cubicBezTo>
                <a:cubicBezTo>
                  <a:pt x="2190053" y="1421072"/>
                  <a:pt x="2189759" y="1421273"/>
                  <a:pt x="2189488" y="1421498"/>
                </a:cubicBezTo>
                <a:lnTo>
                  <a:pt x="2187799" y="1423275"/>
                </a:lnTo>
                <a:lnTo>
                  <a:pt x="2187569" y="1423449"/>
                </a:lnTo>
                <a:lnTo>
                  <a:pt x="2186294" y="1424860"/>
                </a:lnTo>
                <a:lnTo>
                  <a:pt x="2185827" y="1425352"/>
                </a:lnTo>
                <a:cubicBezTo>
                  <a:pt x="2185839" y="1425352"/>
                  <a:pt x="2185839" y="1425352"/>
                  <a:pt x="2185839" y="1425364"/>
                </a:cubicBezTo>
                <a:lnTo>
                  <a:pt x="2186294" y="1424860"/>
                </a:lnTo>
                <a:lnTo>
                  <a:pt x="2187799" y="1423275"/>
                </a:lnTo>
                <a:lnTo>
                  <a:pt x="2189594" y="1421924"/>
                </a:lnTo>
                <a:cubicBezTo>
                  <a:pt x="2189935" y="1421687"/>
                  <a:pt x="2190277" y="1421486"/>
                  <a:pt x="2190630" y="1421262"/>
                </a:cubicBezTo>
                <a:cubicBezTo>
                  <a:pt x="2191266" y="1420860"/>
                  <a:pt x="2191913" y="1420458"/>
                  <a:pt x="2192608" y="1420150"/>
                </a:cubicBezTo>
                <a:cubicBezTo>
                  <a:pt x="2192878" y="1420020"/>
                  <a:pt x="2193173" y="1419914"/>
                  <a:pt x="2193455" y="1419796"/>
                </a:cubicBezTo>
                <a:cubicBezTo>
                  <a:pt x="2195774" y="1418826"/>
                  <a:pt x="2198329" y="1418046"/>
                  <a:pt x="2200860" y="1418093"/>
                </a:cubicBezTo>
                <a:cubicBezTo>
                  <a:pt x="2200671" y="1417750"/>
                  <a:pt x="2200483" y="1417408"/>
                  <a:pt x="2200400" y="1417053"/>
                </a:cubicBezTo>
                <a:close/>
                <a:moveTo>
                  <a:pt x="2217375" y="1432492"/>
                </a:moveTo>
                <a:cubicBezTo>
                  <a:pt x="2217080" y="1432421"/>
                  <a:pt x="2216810" y="1432291"/>
                  <a:pt x="2216528" y="1432185"/>
                </a:cubicBezTo>
                <a:cubicBezTo>
                  <a:pt x="2216516" y="1432197"/>
                  <a:pt x="2216516" y="1432197"/>
                  <a:pt x="2216504" y="1432197"/>
                </a:cubicBezTo>
                <a:cubicBezTo>
                  <a:pt x="2213255" y="1432622"/>
                  <a:pt x="2208911" y="1432386"/>
                  <a:pt x="2204603" y="1431842"/>
                </a:cubicBezTo>
                <a:cubicBezTo>
                  <a:pt x="2203697" y="1431724"/>
                  <a:pt x="2202814" y="1431606"/>
                  <a:pt x="2201931" y="1431464"/>
                </a:cubicBezTo>
                <a:cubicBezTo>
                  <a:pt x="2199894" y="1431145"/>
                  <a:pt x="2197893" y="1430778"/>
                  <a:pt x="2196104" y="1430376"/>
                </a:cubicBezTo>
                <a:cubicBezTo>
                  <a:pt x="2195762" y="1430305"/>
                  <a:pt x="2195468" y="1430222"/>
                  <a:pt x="2195150" y="1430140"/>
                </a:cubicBezTo>
                <a:cubicBezTo>
                  <a:pt x="2194726" y="1430045"/>
                  <a:pt x="2194314" y="1429939"/>
                  <a:pt x="2193914" y="1429844"/>
                </a:cubicBezTo>
                <a:cubicBezTo>
                  <a:pt x="2193667" y="1429773"/>
                  <a:pt x="2193384" y="1429714"/>
                  <a:pt x="2193137" y="1429655"/>
                </a:cubicBezTo>
                <a:cubicBezTo>
                  <a:pt x="2192243" y="1429407"/>
                  <a:pt x="2191419" y="1429159"/>
                  <a:pt x="2190712" y="1428922"/>
                </a:cubicBezTo>
                <a:cubicBezTo>
                  <a:pt x="2190712" y="1428922"/>
                  <a:pt x="2190689" y="1428922"/>
                  <a:pt x="2190677" y="1428910"/>
                </a:cubicBezTo>
                <a:cubicBezTo>
                  <a:pt x="2190689" y="1428922"/>
                  <a:pt x="2190700" y="1428934"/>
                  <a:pt x="2190712" y="1428934"/>
                </a:cubicBezTo>
                <a:cubicBezTo>
                  <a:pt x="2191124" y="1429241"/>
                  <a:pt x="2191548" y="1429501"/>
                  <a:pt x="2191960" y="1429809"/>
                </a:cubicBezTo>
                <a:cubicBezTo>
                  <a:pt x="2192584" y="1429998"/>
                  <a:pt x="2193161" y="1430175"/>
                  <a:pt x="2193726" y="1430353"/>
                </a:cubicBezTo>
                <a:cubicBezTo>
                  <a:pt x="2195056" y="1430778"/>
                  <a:pt x="2196198" y="1431168"/>
                  <a:pt x="2197257" y="1431511"/>
                </a:cubicBezTo>
                <a:cubicBezTo>
                  <a:pt x="2200189" y="1432480"/>
                  <a:pt x="2202424" y="1433142"/>
                  <a:pt x="2205733" y="1433426"/>
                </a:cubicBezTo>
                <a:cubicBezTo>
                  <a:pt x="2208523" y="1433663"/>
                  <a:pt x="2212078" y="1433627"/>
                  <a:pt x="2217517" y="1433272"/>
                </a:cubicBezTo>
                <a:cubicBezTo>
                  <a:pt x="2217446" y="1433024"/>
                  <a:pt x="2217411" y="1432752"/>
                  <a:pt x="2217375" y="1432492"/>
                </a:cubicBezTo>
                <a:close/>
                <a:moveTo>
                  <a:pt x="1804231" y="1051005"/>
                </a:moveTo>
                <a:cubicBezTo>
                  <a:pt x="1801265" y="1051008"/>
                  <a:pt x="1798098" y="1051621"/>
                  <a:pt x="1796367" y="1052460"/>
                </a:cubicBezTo>
                <a:lnTo>
                  <a:pt x="1796367" y="1052458"/>
                </a:lnTo>
                <a:cubicBezTo>
                  <a:pt x="1795390" y="1052932"/>
                  <a:pt x="1794472" y="1053714"/>
                  <a:pt x="1793566" y="1054514"/>
                </a:cubicBezTo>
                <a:cubicBezTo>
                  <a:pt x="1795532" y="1054011"/>
                  <a:pt x="1797521" y="1053651"/>
                  <a:pt x="1799310" y="1053298"/>
                </a:cubicBezTo>
                <a:cubicBezTo>
                  <a:pt x="1800817" y="1052997"/>
                  <a:pt x="1802371" y="1052572"/>
                  <a:pt x="1803948" y="1052221"/>
                </a:cubicBezTo>
                <a:cubicBezTo>
                  <a:pt x="1804054" y="1051811"/>
                  <a:pt x="1804137" y="1051425"/>
                  <a:pt x="1804231" y="1051005"/>
                </a:cubicBezTo>
                <a:close/>
                <a:moveTo>
                  <a:pt x="1723335" y="976287"/>
                </a:moveTo>
                <a:cubicBezTo>
                  <a:pt x="1723147" y="976576"/>
                  <a:pt x="1722946" y="976861"/>
                  <a:pt x="1722758" y="977149"/>
                </a:cubicBezTo>
                <a:lnTo>
                  <a:pt x="1722758" y="977147"/>
                </a:lnTo>
                <a:cubicBezTo>
                  <a:pt x="1721734" y="978733"/>
                  <a:pt x="1720780" y="980354"/>
                  <a:pt x="1719933" y="982017"/>
                </a:cubicBezTo>
                <a:cubicBezTo>
                  <a:pt x="1718768" y="984294"/>
                  <a:pt x="1717790" y="986653"/>
                  <a:pt x="1717190" y="989181"/>
                </a:cubicBezTo>
                <a:cubicBezTo>
                  <a:pt x="1718544" y="987124"/>
                  <a:pt x="1720027" y="985175"/>
                  <a:pt x="1721569" y="983274"/>
                </a:cubicBezTo>
                <a:cubicBezTo>
                  <a:pt x="1721769" y="982234"/>
                  <a:pt x="1722005" y="981202"/>
                  <a:pt x="1722228" y="980169"/>
                </a:cubicBezTo>
                <a:cubicBezTo>
                  <a:pt x="1722487" y="979050"/>
                  <a:pt x="1722817" y="977956"/>
                  <a:pt x="1723147" y="976862"/>
                </a:cubicBezTo>
                <a:cubicBezTo>
                  <a:pt x="1723217" y="976670"/>
                  <a:pt x="1723276" y="976479"/>
                  <a:pt x="1723335" y="976287"/>
                </a:cubicBezTo>
                <a:close/>
                <a:moveTo>
                  <a:pt x="2063364" y="1289922"/>
                </a:moveTo>
                <a:cubicBezTo>
                  <a:pt x="2064365" y="1290785"/>
                  <a:pt x="2065213" y="1291684"/>
                  <a:pt x="2065636" y="1292192"/>
                </a:cubicBezTo>
                <a:cubicBezTo>
                  <a:pt x="2067579" y="1294580"/>
                  <a:pt x="2068426" y="1297926"/>
                  <a:pt x="2065660" y="1299699"/>
                </a:cubicBezTo>
                <a:lnTo>
                  <a:pt x="2067491" y="1311204"/>
                </a:lnTo>
                <a:lnTo>
                  <a:pt x="2064259" y="1300219"/>
                </a:lnTo>
                <a:cubicBezTo>
                  <a:pt x="2063812" y="1300325"/>
                  <a:pt x="2063400" y="1300231"/>
                  <a:pt x="2062976" y="1300207"/>
                </a:cubicBezTo>
                <a:lnTo>
                  <a:pt x="2065109" y="1313801"/>
                </a:lnTo>
                <a:lnTo>
                  <a:pt x="2062034" y="1300195"/>
                </a:lnTo>
                <a:cubicBezTo>
                  <a:pt x="2059880" y="1299628"/>
                  <a:pt x="2058032" y="1297583"/>
                  <a:pt x="2057043" y="1295727"/>
                </a:cubicBezTo>
                <a:cubicBezTo>
                  <a:pt x="2056147" y="1294048"/>
                  <a:pt x="2052911" y="1286328"/>
                  <a:pt x="2057879" y="1286801"/>
                </a:cubicBezTo>
                <a:cubicBezTo>
                  <a:pt x="2060162" y="1287014"/>
                  <a:pt x="2061916" y="1288291"/>
                  <a:pt x="2063364" y="1289922"/>
                </a:cubicBezTo>
                <a:close/>
                <a:moveTo>
                  <a:pt x="2078515" y="1303813"/>
                </a:moveTo>
                <a:cubicBezTo>
                  <a:pt x="2078315" y="1303919"/>
                  <a:pt x="2078150" y="1304108"/>
                  <a:pt x="2077938" y="1304191"/>
                </a:cubicBezTo>
                <a:cubicBezTo>
                  <a:pt x="2077550" y="1304333"/>
                  <a:pt x="2077126" y="1304333"/>
                  <a:pt x="2076714" y="1304298"/>
                </a:cubicBezTo>
                <a:cubicBezTo>
                  <a:pt x="2075182" y="1314003"/>
                  <a:pt x="2076737" y="1323780"/>
                  <a:pt x="2079080" y="1333332"/>
                </a:cubicBezTo>
                <a:cubicBezTo>
                  <a:pt x="2079374" y="1334502"/>
                  <a:pt x="2079668" y="1335684"/>
                  <a:pt x="2079986" y="1336855"/>
                </a:cubicBezTo>
                <a:cubicBezTo>
                  <a:pt x="2080233" y="1336937"/>
                  <a:pt x="2080328" y="1336878"/>
                  <a:pt x="2080481" y="1336878"/>
                </a:cubicBezTo>
                <a:cubicBezTo>
                  <a:pt x="2080587" y="1336855"/>
                  <a:pt x="2080704" y="1336855"/>
                  <a:pt x="2080810" y="1336890"/>
                </a:cubicBezTo>
                <a:cubicBezTo>
                  <a:pt x="2081269" y="1336571"/>
                  <a:pt x="2080750" y="1335247"/>
                  <a:pt x="2080351" y="1333438"/>
                </a:cubicBezTo>
                <a:cubicBezTo>
                  <a:pt x="2080010" y="1331913"/>
                  <a:pt x="2079680" y="1330376"/>
                  <a:pt x="2079362" y="1328828"/>
                </a:cubicBezTo>
                <a:cubicBezTo>
                  <a:pt x="2079021" y="1327102"/>
                  <a:pt x="2078703" y="1325376"/>
                  <a:pt x="2078444" y="1323638"/>
                </a:cubicBezTo>
                <a:cubicBezTo>
                  <a:pt x="2077514" y="1317124"/>
                  <a:pt x="2077043" y="1310256"/>
                  <a:pt x="2078515" y="1303813"/>
                </a:cubicBezTo>
                <a:close/>
                <a:moveTo>
                  <a:pt x="1769844" y="1018785"/>
                </a:moveTo>
                <a:cubicBezTo>
                  <a:pt x="1770917" y="1019948"/>
                  <a:pt x="1768421" y="1021611"/>
                  <a:pt x="1763806" y="1018183"/>
                </a:cubicBezTo>
                <a:lnTo>
                  <a:pt x="1763805" y="1018182"/>
                </a:lnTo>
                <a:cubicBezTo>
                  <a:pt x="1762004" y="1016838"/>
                  <a:pt x="1759180" y="1015267"/>
                  <a:pt x="1758509" y="1013021"/>
                </a:cubicBezTo>
                <a:cubicBezTo>
                  <a:pt x="1758427" y="1012784"/>
                  <a:pt x="1758639" y="1012541"/>
                  <a:pt x="1758874" y="1012544"/>
                </a:cubicBezTo>
                <a:cubicBezTo>
                  <a:pt x="1760145" y="1012557"/>
                  <a:pt x="1769481" y="1018382"/>
                  <a:pt x="1769844" y="1018785"/>
                </a:cubicBezTo>
                <a:close/>
                <a:moveTo>
                  <a:pt x="1828281" y="1072402"/>
                </a:moveTo>
                <a:cubicBezTo>
                  <a:pt x="1828504" y="1076221"/>
                  <a:pt x="1821959" y="1080264"/>
                  <a:pt x="1822877" y="1077498"/>
                </a:cubicBezTo>
                <a:cubicBezTo>
                  <a:pt x="1823713" y="1074968"/>
                  <a:pt x="1828116" y="1069731"/>
                  <a:pt x="1828281" y="1072402"/>
                </a:cubicBezTo>
                <a:close/>
                <a:moveTo>
                  <a:pt x="1743994" y="993728"/>
                </a:moveTo>
                <a:cubicBezTo>
                  <a:pt x="1742629" y="994418"/>
                  <a:pt x="1741193" y="995260"/>
                  <a:pt x="1739686" y="996278"/>
                </a:cubicBezTo>
                <a:cubicBezTo>
                  <a:pt x="1738968" y="996759"/>
                  <a:pt x="1737908" y="997436"/>
                  <a:pt x="1736790" y="998128"/>
                </a:cubicBezTo>
                <a:cubicBezTo>
                  <a:pt x="1737520" y="997945"/>
                  <a:pt x="1738250" y="997759"/>
                  <a:pt x="1738897" y="997572"/>
                </a:cubicBezTo>
                <a:cubicBezTo>
                  <a:pt x="1740981" y="996981"/>
                  <a:pt x="1742982" y="996141"/>
                  <a:pt x="1745007" y="995394"/>
                </a:cubicBezTo>
                <a:lnTo>
                  <a:pt x="1745007" y="995393"/>
                </a:lnTo>
                <a:cubicBezTo>
                  <a:pt x="1744501" y="994916"/>
                  <a:pt x="1744159" y="994358"/>
                  <a:pt x="1743994" y="993728"/>
                </a:cubicBezTo>
                <a:close/>
                <a:moveTo>
                  <a:pt x="2157880" y="1374838"/>
                </a:moveTo>
                <a:cubicBezTo>
                  <a:pt x="2158751" y="1376292"/>
                  <a:pt x="2159422" y="1377758"/>
                  <a:pt x="2159940" y="1379212"/>
                </a:cubicBezTo>
                <a:cubicBezTo>
                  <a:pt x="2160128" y="1379767"/>
                  <a:pt x="2160281" y="1380299"/>
                  <a:pt x="2160411" y="1380843"/>
                </a:cubicBezTo>
                <a:cubicBezTo>
                  <a:pt x="2160493" y="1381151"/>
                  <a:pt x="2160634" y="1381482"/>
                  <a:pt x="2160681" y="1381789"/>
                </a:cubicBezTo>
                <a:cubicBezTo>
                  <a:pt x="2160987" y="1383456"/>
                  <a:pt x="2158280" y="1383905"/>
                  <a:pt x="2157809" y="1382333"/>
                </a:cubicBezTo>
                <a:cubicBezTo>
                  <a:pt x="2157762" y="1382179"/>
                  <a:pt x="2157680" y="1382037"/>
                  <a:pt x="2157632" y="1381895"/>
                </a:cubicBezTo>
                <a:cubicBezTo>
                  <a:pt x="2157432" y="1381245"/>
                  <a:pt x="2157173" y="1380642"/>
                  <a:pt x="2156926" y="1380027"/>
                </a:cubicBezTo>
                <a:cubicBezTo>
                  <a:pt x="2156314" y="1378573"/>
                  <a:pt x="2155608" y="1377178"/>
                  <a:pt x="2154760" y="1375902"/>
                </a:cubicBezTo>
                <a:cubicBezTo>
                  <a:pt x="2151005" y="1370239"/>
                  <a:pt x="2145166" y="1366243"/>
                  <a:pt x="2139445" y="1362472"/>
                </a:cubicBezTo>
                <a:cubicBezTo>
                  <a:pt x="2138197" y="1361645"/>
                  <a:pt x="2139151" y="1359718"/>
                  <a:pt x="2140563" y="1360132"/>
                </a:cubicBezTo>
                <a:cubicBezTo>
                  <a:pt x="2146649" y="1361940"/>
                  <a:pt x="2153901" y="1368182"/>
                  <a:pt x="2157880" y="1374838"/>
                </a:cubicBezTo>
                <a:close/>
                <a:moveTo>
                  <a:pt x="2243638" y="1451253"/>
                </a:moveTo>
                <a:cubicBezTo>
                  <a:pt x="2244780" y="1452175"/>
                  <a:pt x="2244085" y="1453724"/>
                  <a:pt x="2242802" y="1453889"/>
                </a:cubicBezTo>
                <a:cubicBezTo>
                  <a:pt x="2242696" y="1453901"/>
                  <a:pt x="2242614" y="1453972"/>
                  <a:pt x="2242508" y="1453972"/>
                </a:cubicBezTo>
                <a:cubicBezTo>
                  <a:pt x="2241154" y="1453889"/>
                  <a:pt x="2239836" y="1453464"/>
                  <a:pt x="2238588" y="1452872"/>
                </a:cubicBezTo>
                <a:cubicBezTo>
                  <a:pt x="2237422" y="1452317"/>
                  <a:pt x="2236316" y="1451608"/>
                  <a:pt x="2235315" y="1450839"/>
                </a:cubicBezTo>
                <a:cubicBezTo>
                  <a:pt x="2235068" y="1450662"/>
                  <a:pt x="2234986" y="1450366"/>
                  <a:pt x="2234962" y="1450071"/>
                </a:cubicBezTo>
                <a:cubicBezTo>
                  <a:pt x="2234950" y="1449917"/>
                  <a:pt x="2234950" y="1449763"/>
                  <a:pt x="2234986" y="1449621"/>
                </a:cubicBezTo>
                <a:cubicBezTo>
                  <a:pt x="2235115" y="1449101"/>
                  <a:pt x="2235492" y="1448652"/>
                  <a:pt x="2236069" y="1448699"/>
                </a:cubicBezTo>
                <a:cubicBezTo>
                  <a:pt x="2238023" y="1448841"/>
                  <a:pt x="2240059" y="1449243"/>
                  <a:pt x="2241837" y="1450118"/>
                </a:cubicBezTo>
                <a:cubicBezTo>
                  <a:pt x="2242119" y="1450260"/>
                  <a:pt x="2242366" y="1450437"/>
                  <a:pt x="2242625" y="1450603"/>
                </a:cubicBezTo>
                <a:cubicBezTo>
                  <a:pt x="2242967" y="1450816"/>
                  <a:pt x="2243320" y="1450993"/>
                  <a:pt x="2243638" y="1451253"/>
                </a:cubicBezTo>
                <a:close/>
                <a:moveTo>
                  <a:pt x="1830388" y="1069435"/>
                </a:moveTo>
                <a:cubicBezTo>
                  <a:pt x="1828681" y="1070121"/>
                  <a:pt x="1826986" y="1070878"/>
                  <a:pt x="1825491" y="1072048"/>
                </a:cubicBezTo>
                <a:cubicBezTo>
                  <a:pt x="1822454" y="1074412"/>
                  <a:pt x="1820735" y="1078113"/>
                  <a:pt x="1817992" y="1080737"/>
                </a:cubicBezTo>
                <a:cubicBezTo>
                  <a:pt x="1817992" y="1082404"/>
                  <a:pt x="1817592" y="1083905"/>
                  <a:pt x="1817039" y="1085324"/>
                </a:cubicBezTo>
                <a:cubicBezTo>
                  <a:pt x="1825008" y="1074247"/>
                  <a:pt x="1824714" y="1079709"/>
                  <a:pt x="1816403" y="1090561"/>
                </a:cubicBezTo>
                <a:cubicBezTo>
                  <a:pt x="1814261" y="1093374"/>
                  <a:pt x="1811541" y="1096543"/>
                  <a:pt x="1808445" y="1098446"/>
                </a:cubicBezTo>
                <a:cubicBezTo>
                  <a:pt x="1808257" y="1098919"/>
                  <a:pt x="1808057" y="1099392"/>
                  <a:pt x="1807998" y="1099876"/>
                </a:cubicBezTo>
                <a:cubicBezTo>
                  <a:pt x="1807975" y="1100054"/>
                  <a:pt x="1807963" y="1100243"/>
                  <a:pt x="1808022" y="1100408"/>
                </a:cubicBezTo>
                <a:cubicBezTo>
                  <a:pt x="1808116" y="1100633"/>
                  <a:pt x="1808351" y="1100787"/>
                  <a:pt x="1808587" y="1100869"/>
                </a:cubicBezTo>
                <a:cubicBezTo>
                  <a:pt x="1814143" y="1102997"/>
                  <a:pt x="1820617" y="1087416"/>
                  <a:pt x="1828022" y="1075335"/>
                </a:cubicBezTo>
                <a:cubicBezTo>
                  <a:pt x="1828811" y="1074058"/>
                  <a:pt x="1830294" y="1072746"/>
                  <a:pt x="1831801" y="1071410"/>
                </a:cubicBezTo>
                <a:cubicBezTo>
                  <a:pt x="1831283" y="1070748"/>
                  <a:pt x="1830788" y="1070109"/>
                  <a:pt x="1830388" y="1069435"/>
                </a:cubicBezTo>
                <a:close/>
                <a:moveTo>
                  <a:pt x="1883689" y="1118082"/>
                </a:moveTo>
                <a:cubicBezTo>
                  <a:pt x="1884042" y="1118685"/>
                  <a:pt x="1883536" y="1119642"/>
                  <a:pt x="1882783" y="1119548"/>
                </a:cubicBezTo>
                <a:cubicBezTo>
                  <a:pt x="1880723" y="1119276"/>
                  <a:pt x="1879228" y="1117715"/>
                  <a:pt x="1877650" y="1116403"/>
                </a:cubicBezTo>
                <a:cubicBezTo>
                  <a:pt x="1875755" y="1114843"/>
                  <a:pt x="1873612" y="1112880"/>
                  <a:pt x="1872624" y="1110598"/>
                </a:cubicBezTo>
                <a:cubicBezTo>
                  <a:pt x="1872435" y="1110185"/>
                  <a:pt x="1872847" y="1109558"/>
                  <a:pt x="1873330" y="1109806"/>
                </a:cubicBezTo>
                <a:cubicBezTo>
                  <a:pt x="1875519" y="1110906"/>
                  <a:pt x="1877274" y="1112738"/>
                  <a:pt x="1879216" y="1114228"/>
                </a:cubicBezTo>
                <a:cubicBezTo>
                  <a:pt x="1880758" y="1115410"/>
                  <a:pt x="1882712" y="1116367"/>
                  <a:pt x="1883689" y="1118082"/>
                </a:cubicBezTo>
                <a:close/>
                <a:moveTo>
                  <a:pt x="1841842" y="1076860"/>
                </a:moveTo>
                <a:cubicBezTo>
                  <a:pt x="1841712" y="1076765"/>
                  <a:pt x="1841571" y="1076753"/>
                  <a:pt x="1841430" y="1076836"/>
                </a:cubicBezTo>
                <a:cubicBezTo>
                  <a:pt x="1840912" y="1077143"/>
                  <a:pt x="1840677" y="1077569"/>
                  <a:pt x="1840535" y="1078042"/>
                </a:cubicBezTo>
                <a:cubicBezTo>
                  <a:pt x="1840524" y="1078089"/>
                  <a:pt x="1840500" y="1078124"/>
                  <a:pt x="1840488" y="1078172"/>
                </a:cubicBezTo>
                <a:cubicBezTo>
                  <a:pt x="1840418" y="1078101"/>
                  <a:pt x="1840335" y="1078042"/>
                  <a:pt x="1840253" y="1077971"/>
                </a:cubicBezTo>
                <a:cubicBezTo>
                  <a:pt x="1839970" y="1077959"/>
                  <a:pt x="1839688" y="1078006"/>
                  <a:pt x="1839417" y="1078113"/>
                </a:cubicBezTo>
                <a:cubicBezTo>
                  <a:pt x="1838640" y="1078408"/>
                  <a:pt x="1837922" y="1078857"/>
                  <a:pt x="1837285" y="1079389"/>
                </a:cubicBezTo>
                <a:cubicBezTo>
                  <a:pt x="1837027" y="1079650"/>
                  <a:pt x="1836780" y="1079921"/>
                  <a:pt x="1836509" y="1080193"/>
                </a:cubicBezTo>
                <a:cubicBezTo>
                  <a:pt x="1834226" y="1082522"/>
                  <a:pt x="1833013" y="1085667"/>
                  <a:pt x="1831106" y="1088279"/>
                </a:cubicBezTo>
                <a:cubicBezTo>
                  <a:pt x="1826998" y="1093871"/>
                  <a:pt x="1814696" y="1104392"/>
                  <a:pt x="1811753" y="1124513"/>
                </a:cubicBezTo>
                <a:cubicBezTo>
                  <a:pt x="1809010" y="1143357"/>
                  <a:pt x="1822489" y="1138049"/>
                  <a:pt x="1827669" y="1149752"/>
                </a:cubicBezTo>
                <a:cubicBezTo>
                  <a:pt x="1828269" y="1151088"/>
                  <a:pt x="1829140" y="1153027"/>
                  <a:pt x="1830282" y="1154008"/>
                </a:cubicBezTo>
                <a:cubicBezTo>
                  <a:pt x="1832837" y="1156183"/>
                  <a:pt x="1835933" y="1153831"/>
                  <a:pt x="1837663" y="1151738"/>
                </a:cubicBezTo>
                <a:cubicBezTo>
                  <a:pt x="1839229" y="1149823"/>
                  <a:pt x="1840371" y="1147163"/>
                  <a:pt x="1843043" y="1146643"/>
                </a:cubicBezTo>
                <a:cubicBezTo>
                  <a:pt x="1845173" y="1146229"/>
                  <a:pt x="1846362" y="1146714"/>
                  <a:pt x="1848258" y="1145295"/>
                </a:cubicBezTo>
                <a:cubicBezTo>
                  <a:pt x="1856839" y="1138888"/>
                  <a:pt x="1856145" y="1118117"/>
                  <a:pt x="1854461" y="1106780"/>
                </a:cubicBezTo>
                <a:cubicBezTo>
                  <a:pt x="1853261" y="1098694"/>
                  <a:pt x="1851389" y="1088705"/>
                  <a:pt x="1845797" y="1082368"/>
                </a:cubicBezTo>
                <a:cubicBezTo>
                  <a:pt x="1845597" y="1083161"/>
                  <a:pt x="1845291" y="1084094"/>
                  <a:pt x="1844938" y="1085087"/>
                </a:cubicBezTo>
                <a:cubicBezTo>
                  <a:pt x="1848634" y="1094367"/>
                  <a:pt x="1845220" y="1097181"/>
                  <a:pt x="1841748" y="1095562"/>
                </a:cubicBezTo>
                <a:cubicBezTo>
                  <a:pt x="1840594" y="1100550"/>
                  <a:pt x="1839688" y="1106981"/>
                  <a:pt x="1839794" y="1115682"/>
                </a:cubicBezTo>
                <a:cubicBezTo>
                  <a:pt x="1839817" y="1117526"/>
                  <a:pt x="1837122" y="1117692"/>
                  <a:pt x="1836945" y="1115848"/>
                </a:cubicBezTo>
                <a:cubicBezTo>
                  <a:pt x="1836239" y="1108223"/>
                  <a:pt x="1837545" y="1100810"/>
                  <a:pt x="1839170" y="1093434"/>
                </a:cubicBezTo>
                <a:cubicBezTo>
                  <a:pt x="1838805" y="1092973"/>
                  <a:pt x="1838475" y="1092452"/>
                  <a:pt x="1838181" y="1091885"/>
                </a:cubicBezTo>
                <a:cubicBezTo>
                  <a:pt x="1831459" y="1102867"/>
                  <a:pt x="1830834" y="1112727"/>
                  <a:pt x="1827115" y="1125317"/>
                </a:cubicBezTo>
                <a:cubicBezTo>
                  <a:pt x="1826656" y="1126889"/>
                  <a:pt x="1824008" y="1126523"/>
                  <a:pt x="1824255" y="1124832"/>
                </a:cubicBezTo>
                <a:cubicBezTo>
                  <a:pt x="1825620" y="1115434"/>
                  <a:pt x="1827327" y="1106780"/>
                  <a:pt x="1831024" y="1097961"/>
                </a:cubicBezTo>
                <a:cubicBezTo>
                  <a:pt x="1831530" y="1096756"/>
                  <a:pt x="1834426" y="1092133"/>
                  <a:pt x="1836969" y="1087641"/>
                </a:cubicBezTo>
                <a:cubicBezTo>
                  <a:pt x="1836863" y="1086482"/>
                  <a:pt x="1836851" y="1085253"/>
                  <a:pt x="1837075" y="1083905"/>
                </a:cubicBezTo>
                <a:cubicBezTo>
                  <a:pt x="1837380" y="1082061"/>
                  <a:pt x="1838652" y="1080926"/>
                  <a:pt x="1840359" y="1080607"/>
                </a:cubicBezTo>
                <a:cubicBezTo>
                  <a:pt x="1840418" y="1080607"/>
                  <a:pt x="1840476" y="1080583"/>
                  <a:pt x="1840535" y="1080572"/>
                </a:cubicBezTo>
                <a:cubicBezTo>
                  <a:pt x="1840606" y="1080560"/>
                  <a:pt x="1840665" y="1080524"/>
                  <a:pt x="1840735" y="1080512"/>
                </a:cubicBezTo>
                <a:cubicBezTo>
                  <a:pt x="1841536" y="1080430"/>
                  <a:pt x="1842230" y="1080832"/>
                  <a:pt x="1842819" y="1081435"/>
                </a:cubicBezTo>
                <a:cubicBezTo>
                  <a:pt x="1842784" y="1081092"/>
                  <a:pt x="1842737" y="1080737"/>
                  <a:pt x="1842713" y="1080371"/>
                </a:cubicBezTo>
                <a:cubicBezTo>
                  <a:pt x="1842701" y="1080063"/>
                  <a:pt x="1842713" y="1079768"/>
                  <a:pt x="1842713" y="1079484"/>
                </a:cubicBezTo>
                <a:cubicBezTo>
                  <a:pt x="1842737" y="1078467"/>
                  <a:pt x="1842737" y="1077522"/>
                  <a:pt x="1841842" y="1076860"/>
                </a:cubicBezTo>
                <a:close/>
                <a:moveTo>
                  <a:pt x="1829905" y="1065747"/>
                </a:moveTo>
                <a:cubicBezTo>
                  <a:pt x="1817262" y="1066977"/>
                  <a:pt x="1820547" y="1069589"/>
                  <a:pt x="1814767" y="1071552"/>
                </a:cubicBezTo>
                <a:cubicBezTo>
                  <a:pt x="1816132" y="1073691"/>
                  <a:pt x="1817039" y="1075654"/>
                  <a:pt x="1817498" y="1077462"/>
                </a:cubicBezTo>
                <a:cubicBezTo>
                  <a:pt x="1819805" y="1072899"/>
                  <a:pt x="1824738" y="1069648"/>
                  <a:pt x="1829693" y="1067379"/>
                </a:cubicBezTo>
                <a:cubicBezTo>
                  <a:pt x="1829646" y="1066870"/>
                  <a:pt x="1829717" y="1066326"/>
                  <a:pt x="1829905" y="1065747"/>
                </a:cubicBezTo>
                <a:close/>
                <a:moveTo>
                  <a:pt x="2258412" y="1459446"/>
                </a:moveTo>
                <a:cubicBezTo>
                  <a:pt x="2259483" y="1461136"/>
                  <a:pt x="2260201" y="1462862"/>
                  <a:pt x="2260613" y="1464694"/>
                </a:cubicBezTo>
                <a:cubicBezTo>
                  <a:pt x="2260731" y="1465096"/>
                  <a:pt x="2260743" y="1465534"/>
                  <a:pt x="2260790" y="1465948"/>
                </a:cubicBezTo>
                <a:cubicBezTo>
                  <a:pt x="2260825" y="1466255"/>
                  <a:pt x="2260908" y="1466550"/>
                  <a:pt x="2260919" y="1466870"/>
                </a:cubicBezTo>
                <a:cubicBezTo>
                  <a:pt x="2260943" y="1467295"/>
                  <a:pt x="2261002" y="1467721"/>
                  <a:pt x="2260990" y="1468158"/>
                </a:cubicBezTo>
                <a:cubicBezTo>
                  <a:pt x="2260966" y="1468158"/>
                  <a:pt x="2260931" y="1468146"/>
                  <a:pt x="2260908" y="1468146"/>
                </a:cubicBezTo>
                <a:cubicBezTo>
                  <a:pt x="2260884" y="1468336"/>
                  <a:pt x="2260943" y="1468501"/>
                  <a:pt x="2260908" y="1468702"/>
                </a:cubicBezTo>
                <a:cubicBezTo>
                  <a:pt x="2260884" y="1468856"/>
                  <a:pt x="2260813" y="1468962"/>
                  <a:pt x="2260755" y="1469080"/>
                </a:cubicBezTo>
                <a:cubicBezTo>
                  <a:pt x="2260460" y="1469447"/>
                  <a:pt x="2260131" y="1469778"/>
                  <a:pt x="2259754" y="1470061"/>
                </a:cubicBezTo>
                <a:cubicBezTo>
                  <a:pt x="2258530" y="1470452"/>
                  <a:pt x="2256823" y="1469648"/>
                  <a:pt x="2256823" y="1468075"/>
                </a:cubicBezTo>
                <a:cubicBezTo>
                  <a:pt x="2256811" y="1467922"/>
                  <a:pt x="2256787" y="1467780"/>
                  <a:pt x="2256787" y="1467626"/>
                </a:cubicBezTo>
                <a:cubicBezTo>
                  <a:pt x="2256776" y="1467165"/>
                  <a:pt x="2256752" y="1466704"/>
                  <a:pt x="2256693" y="1466243"/>
                </a:cubicBezTo>
                <a:cubicBezTo>
                  <a:pt x="2255834" y="1465096"/>
                  <a:pt x="2255128" y="1463962"/>
                  <a:pt x="2254680" y="1462661"/>
                </a:cubicBezTo>
                <a:cubicBezTo>
                  <a:pt x="2254033" y="1461845"/>
                  <a:pt x="2253456" y="1460947"/>
                  <a:pt x="2252679" y="1460179"/>
                </a:cubicBezTo>
                <a:cubicBezTo>
                  <a:pt x="2251043" y="1458559"/>
                  <a:pt x="2249112" y="1457424"/>
                  <a:pt x="2247770" y="1455533"/>
                </a:cubicBezTo>
                <a:cubicBezTo>
                  <a:pt x="2247217" y="1454741"/>
                  <a:pt x="2248065" y="1453783"/>
                  <a:pt x="2248865" y="1453783"/>
                </a:cubicBezTo>
                <a:cubicBezTo>
                  <a:pt x="2248924" y="1453783"/>
                  <a:pt x="2249006" y="1453819"/>
                  <a:pt x="2249065" y="1453819"/>
                </a:cubicBezTo>
                <a:cubicBezTo>
                  <a:pt x="2250042" y="1453866"/>
                  <a:pt x="2251102" y="1454173"/>
                  <a:pt x="2252161" y="1454705"/>
                </a:cubicBezTo>
                <a:cubicBezTo>
                  <a:pt x="2252432" y="1454741"/>
                  <a:pt x="2252691" y="1454894"/>
                  <a:pt x="2252950" y="1454977"/>
                </a:cubicBezTo>
                <a:cubicBezTo>
                  <a:pt x="2255186" y="1455698"/>
                  <a:pt x="2257352" y="1457755"/>
                  <a:pt x="2258412" y="1459446"/>
                </a:cubicBezTo>
                <a:close/>
                <a:moveTo>
                  <a:pt x="2172902" y="1380134"/>
                </a:moveTo>
                <a:cubicBezTo>
                  <a:pt x="2172843" y="1380619"/>
                  <a:pt x="2172796" y="1381103"/>
                  <a:pt x="2172678" y="1381576"/>
                </a:cubicBezTo>
                <a:cubicBezTo>
                  <a:pt x="2172489" y="1382356"/>
                  <a:pt x="2172219" y="1383101"/>
                  <a:pt x="2171877" y="1383822"/>
                </a:cubicBezTo>
                <a:cubicBezTo>
                  <a:pt x="2171712" y="1384177"/>
                  <a:pt x="2171477" y="1384508"/>
                  <a:pt x="2171265" y="1384851"/>
                </a:cubicBezTo>
                <a:cubicBezTo>
                  <a:pt x="2170300" y="1386435"/>
                  <a:pt x="2169017" y="1387830"/>
                  <a:pt x="2167451" y="1388917"/>
                </a:cubicBezTo>
                <a:cubicBezTo>
                  <a:pt x="2167532" y="1389154"/>
                  <a:pt x="2167604" y="1389390"/>
                  <a:pt x="2167710" y="1389627"/>
                </a:cubicBezTo>
                <a:cubicBezTo>
                  <a:pt x="2167768" y="1389780"/>
                  <a:pt x="2167816" y="1389946"/>
                  <a:pt x="2167887" y="1390111"/>
                </a:cubicBezTo>
                <a:cubicBezTo>
                  <a:pt x="2168569" y="1391719"/>
                  <a:pt x="2169370" y="1393268"/>
                  <a:pt x="2170217" y="1394769"/>
                </a:cubicBezTo>
                <a:cubicBezTo>
                  <a:pt x="2170959" y="1396105"/>
                  <a:pt x="2171748" y="1397405"/>
                  <a:pt x="2172548" y="1398694"/>
                </a:cubicBezTo>
                <a:cubicBezTo>
                  <a:pt x="2174314" y="1401555"/>
                  <a:pt x="2176139" y="1404368"/>
                  <a:pt x="2177692" y="1407336"/>
                </a:cubicBezTo>
                <a:cubicBezTo>
                  <a:pt x="2177657" y="1406532"/>
                  <a:pt x="2177598" y="1405751"/>
                  <a:pt x="2177551" y="1404959"/>
                </a:cubicBezTo>
                <a:cubicBezTo>
                  <a:pt x="2176751" y="1404368"/>
                  <a:pt x="2176080" y="1403683"/>
                  <a:pt x="2175833" y="1402843"/>
                </a:cubicBezTo>
                <a:cubicBezTo>
                  <a:pt x="2175456" y="1401531"/>
                  <a:pt x="2175949" y="1400231"/>
                  <a:pt x="2176868" y="1399108"/>
                </a:cubicBezTo>
                <a:cubicBezTo>
                  <a:pt x="2176798" y="1398706"/>
                  <a:pt x="2176704" y="1398292"/>
                  <a:pt x="2176621" y="1397878"/>
                </a:cubicBezTo>
                <a:cubicBezTo>
                  <a:pt x="2176362" y="1396566"/>
                  <a:pt x="2176021" y="1395206"/>
                  <a:pt x="2175609" y="1393812"/>
                </a:cubicBezTo>
                <a:cubicBezTo>
                  <a:pt x="2175408" y="1393138"/>
                  <a:pt x="2175256" y="1392499"/>
                  <a:pt x="2175020" y="1391802"/>
                </a:cubicBezTo>
                <a:cubicBezTo>
                  <a:pt x="2174820" y="1391223"/>
                  <a:pt x="2174585" y="1390572"/>
                  <a:pt x="2174349" y="1389887"/>
                </a:cubicBezTo>
                <a:cubicBezTo>
                  <a:pt x="2174113" y="1389248"/>
                  <a:pt x="2173878" y="1388575"/>
                  <a:pt x="2173667" y="1387901"/>
                </a:cubicBezTo>
                <a:cubicBezTo>
                  <a:pt x="2173207" y="1386458"/>
                  <a:pt x="2172854" y="1384993"/>
                  <a:pt x="2172878" y="1383751"/>
                </a:cubicBezTo>
                <a:cubicBezTo>
                  <a:pt x="2172890" y="1383692"/>
                  <a:pt x="2172890" y="1383645"/>
                  <a:pt x="2172890" y="1383586"/>
                </a:cubicBezTo>
                <a:cubicBezTo>
                  <a:pt x="2172902" y="1382876"/>
                  <a:pt x="2172902" y="1382226"/>
                  <a:pt x="2172902" y="1381588"/>
                </a:cubicBezTo>
                <a:cubicBezTo>
                  <a:pt x="2172913" y="1381080"/>
                  <a:pt x="2172902" y="1380595"/>
                  <a:pt x="2172902" y="1380134"/>
                </a:cubicBezTo>
                <a:close/>
                <a:moveTo>
                  <a:pt x="1201030" y="482424"/>
                </a:moveTo>
                <a:cubicBezTo>
                  <a:pt x="1197876" y="479760"/>
                  <a:pt x="1193132" y="477250"/>
                  <a:pt x="1188858" y="477376"/>
                </a:cubicBezTo>
                <a:cubicBezTo>
                  <a:pt x="1191531" y="479381"/>
                  <a:pt x="1206186" y="491780"/>
                  <a:pt x="1207222" y="494848"/>
                </a:cubicBezTo>
                <a:cubicBezTo>
                  <a:pt x="1205798" y="490608"/>
                  <a:pt x="1204574" y="485400"/>
                  <a:pt x="1201030" y="482424"/>
                </a:cubicBezTo>
                <a:close/>
                <a:moveTo>
                  <a:pt x="2161412" y="1368111"/>
                </a:moveTo>
                <a:cubicBezTo>
                  <a:pt x="2162024" y="1369435"/>
                  <a:pt x="2160317" y="1370724"/>
                  <a:pt x="2159305" y="1369589"/>
                </a:cubicBezTo>
                <a:cubicBezTo>
                  <a:pt x="2145708" y="1354469"/>
                  <a:pt x="2148828" y="1361633"/>
                  <a:pt x="2139764" y="1355663"/>
                </a:cubicBezTo>
                <a:cubicBezTo>
                  <a:pt x="2132830" y="1351088"/>
                  <a:pt x="2155397" y="1354942"/>
                  <a:pt x="2161412" y="1368111"/>
                </a:cubicBezTo>
                <a:close/>
                <a:moveTo>
                  <a:pt x="1221819" y="500216"/>
                </a:moveTo>
                <a:cubicBezTo>
                  <a:pt x="1220430" y="519967"/>
                  <a:pt x="1215168" y="536676"/>
                  <a:pt x="1235628" y="548309"/>
                </a:cubicBezTo>
                <a:cubicBezTo>
                  <a:pt x="1235404" y="547459"/>
                  <a:pt x="1235122" y="546523"/>
                  <a:pt x="1234745" y="545401"/>
                </a:cubicBezTo>
                <a:cubicBezTo>
                  <a:pt x="1230590" y="533071"/>
                  <a:pt x="1226269" y="517607"/>
                  <a:pt x="1221819" y="500216"/>
                </a:cubicBezTo>
                <a:close/>
                <a:moveTo>
                  <a:pt x="2191101" y="1394403"/>
                </a:moveTo>
                <a:cubicBezTo>
                  <a:pt x="2190877" y="1394864"/>
                  <a:pt x="2190759" y="1395431"/>
                  <a:pt x="2190559" y="1395904"/>
                </a:cubicBezTo>
                <a:cubicBezTo>
                  <a:pt x="2190181" y="1396826"/>
                  <a:pt x="2189841" y="1397784"/>
                  <a:pt x="2189547" y="1398789"/>
                </a:cubicBezTo>
                <a:cubicBezTo>
                  <a:pt x="2189417" y="1399214"/>
                  <a:pt x="2189217" y="1399581"/>
                  <a:pt x="2189099" y="1400030"/>
                </a:cubicBezTo>
                <a:cubicBezTo>
                  <a:pt x="2189594" y="1401318"/>
                  <a:pt x="2189488" y="1402477"/>
                  <a:pt x="2188982" y="1403434"/>
                </a:cubicBezTo>
                <a:cubicBezTo>
                  <a:pt x="2188793" y="1403789"/>
                  <a:pt x="2188558" y="1404120"/>
                  <a:pt x="2188276" y="1404416"/>
                </a:cubicBezTo>
                <a:cubicBezTo>
                  <a:pt x="2188205" y="1404794"/>
                  <a:pt x="2188146" y="1405184"/>
                  <a:pt x="2188086" y="1405562"/>
                </a:cubicBezTo>
                <a:cubicBezTo>
                  <a:pt x="2188593" y="1404924"/>
                  <a:pt x="2189146" y="1404333"/>
                  <a:pt x="2189676" y="1403706"/>
                </a:cubicBezTo>
                <a:cubicBezTo>
                  <a:pt x="2190594" y="1402642"/>
                  <a:pt x="2191536" y="1401626"/>
                  <a:pt x="2192513" y="1400656"/>
                </a:cubicBezTo>
                <a:cubicBezTo>
                  <a:pt x="2193184" y="1399994"/>
                  <a:pt x="2193843" y="1399309"/>
                  <a:pt x="2194538" y="1398682"/>
                </a:cubicBezTo>
                <a:cubicBezTo>
                  <a:pt x="2193396" y="1398174"/>
                  <a:pt x="2192195" y="1397074"/>
                  <a:pt x="2191536" y="1395809"/>
                </a:cubicBezTo>
                <a:cubicBezTo>
                  <a:pt x="2191336" y="1395407"/>
                  <a:pt x="2191171" y="1394994"/>
                  <a:pt x="2191101" y="1394568"/>
                </a:cubicBezTo>
                <a:cubicBezTo>
                  <a:pt x="2191089" y="1394521"/>
                  <a:pt x="2191101" y="1394462"/>
                  <a:pt x="2191101" y="1394403"/>
                </a:cubicBezTo>
                <a:close/>
                <a:moveTo>
                  <a:pt x="2197328" y="1400124"/>
                </a:moveTo>
                <a:cubicBezTo>
                  <a:pt x="2196680" y="1399900"/>
                  <a:pt x="2196151" y="1399521"/>
                  <a:pt x="2195562" y="1399214"/>
                </a:cubicBezTo>
                <a:cubicBezTo>
                  <a:pt x="2194985" y="1399876"/>
                  <a:pt x="2194409" y="1400514"/>
                  <a:pt x="2193832" y="1401165"/>
                </a:cubicBezTo>
                <a:cubicBezTo>
                  <a:pt x="2192925" y="1402193"/>
                  <a:pt x="2192054" y="1403245"/>
                  <a:pt x="2191183" y="1404286"/>
                </a:cubicBezTo>
                <a:cubicBezTo>
                  <a:pt x="2190653" y="1404924"/>
                  <a:pt x="2190100" y="1405550"/>
                  <a:pt x="2189594" y="1406201"/>
                </a:cubicBezTo>
                <a:cubicBezTo>
                  <a:pt x="2188852" y="1407288"/>
                  <a:pt x="2188122" y="1408388"/>
                  <a:pt x="2187440" y="1409511"/>
                </a:cubicBezTo>
                <a:cubicBezTo>
                  <a:pt x="2187263" y="1410669"/>
                  <a:pt x="2187027" y="1411828"/>
                  <a:pt x="2186874" y="1412998"/>
                </a:cubicBezTo>
                <a:cubicBezTo>
                  <a:pt x="2186863" y="1413105"/>
                  <a:pt x="2186839" y="1413199"/>
                  <a:pt x="2186828" y="1413294"/>
                </a:cubicBezTo>
                <a:cubicBezTo>
                  <a:pt x="2186863" y="1413211"/>
                  <a:pt x="2186922" y="1413140"/>
                  <a:pt x="2186957" y="1413057"/>
                </a:cubicBezTo>
                <a:cubicBezTo>
                  <a:pt x="2188629" y="1409960"/>
                  <a:pt x="2190465" y="1407241"/>
                  <a:pt x="2192584" y="1404782"/>
                </a:cubicBezTo>
                <a:cubicBezTo>
                  <a:pt x="2193502" y="1403706"/>
                  <a:pt x="2194491" y="1402690"/>
                  <a:pt x="2195550" y="1401720"/>
                </a:cubicBezTo>
                <a:cubicBezTo>
                  <a:pt x="2196139" y="1401176"/>
                  <a:pt x="2196692" y="1400621"/>
                  <a:pt x="2197328" y="1400124"/>
                </a:cubicBezTo>
                <a:close/>
                <a:moveTo>
                  <a:pt x="2200459" y="1400680"/>
                </a:moveTo>
                <a:cubicBezTo>
                  <a:pt x="2200070" y="1400645"/>
                  <a:pt x="2199671" y="1400574"/>
                  <a:pt x="2199282" y="1400526"/>
                </a:cubicBezTo>
                <a:cubicBezTo>
                  <a:pt x="2199023" y="1400491"/>
                  <a:pt x="2198764" y="1400479"/>
                  <a:pt x="2198504" y="1400420"/>
                </a:cubicBezTo>
                <a:cubicBezTo>
                  <a:pt x="2197905" y="1400928"/>
                  <a:pt x="2197375" y="1401507"/>
                  <a:pt x="2196810" y="1402039"/>
                </a:cubicBezTo>
                <a:cubicBezTo>
                  <a:pt x="2195727" y="1403044"/>
                  <a:pt x="2194644" y="1404037"/>
                  <a:pt x="2193655" y="1405125"/>
                </a:cubicBezTo>
                <a:cubicBezTo>
                  <a:pt x="2192360" y="1406567"/>
                  <a:pt x="2191136" y="1408057"/>
                  <a:pt x="2190029" y="1409617"/>
                </a:cubicBezTo>
                <a:cubicBezTo>
                  <a:pt x="2191030" y="1408530"/>
                  <a:pt x="2192231" y="1407395"/>
                  <a:pt x="2193479" y="1406272"/>
                </a:cubicBezTo>
                <a:cubicBezTo>
                  <a:pt x="2193808" y="1405976"/>
                  <a:pt x="2194138" y="1405681"/>
                  <a:pt x="2194468" y="1405385"/>
                </a:cubicBezTo>
                <a:cubicBezTo>
                  <a:pt x="2195715" y="1404309"/>
                  <a:pt x="2196975" y="1403281"/>
                  <a:pt x="2198234" y="1402323"/>
                </a:cubicBezTo>
                <a:cubicBezTo>
                  <a:pt x="2198988" y="1401744"/>
                  <a:pt x="2199753" y="1401176"/>
                  <a:pt x="2200459" y="1400680"/>
                </a:cubicBezTo>
                <a:close/>
                <a:moveTo>
                  <a:pt x="1884903" y="1109180"/>
                </a:moveTo>
                <a:cubicBezTo>
                  <a:pt x="1886316" y="1110113"/>
                  <a:pt x="1887634" y="1110515"/>
                  <a:pt x="1888011" y="1112230"/>
                </a:cubicBezTo>
                <a:cubicBezTo>
                  <a:pt x="1888070" y="1112466"/>
                  <a:pt x="1887870" y="1112809"/>
                  <a:pt x="1887622" y="1112868"/>
                </a:cubicBezTo>
                <a:cubicBezTo>
                  <a:pt x="1885633" y="1113412"/>
                  <a:pt x="1884220" y="1111828"/>
                  <a:pt x="1882666" y="1110705"/>
                </a:cubicBezTo>
                <a:cubicBezTo>
                  <a:pt x="1881266" y="1109676"/>
                  <a:pt x="1879900" y="1108754"/>
                  <a:pt x="1879217" y="1107123"/>
                </a:cubicBezTo>
                <a:cubicBezTo>
                  <a:pt x="1878994" y="1106614"/>
                  <a:pt x="1879594" y="1106189"/>
                  <a:pt x="1880030" y="1106283"/>
                </a:cubicBezTo>
                <a:cubicBezTo>
                  <a:pt x="1881890" y="1106673"/>
                  <a:pt x="1883349" y="1108151"/>
                  <a:pt x="1884903" y="1109180"/>
                </a:cubicBezTo>
                <a:close/>
                <a:moveTo>
                  <a:pt x="1831106" y="1058557"/>
                </a:moveTo>
                <a:cubicBezTo>
                  <a:pt x="1825773" y="1052428"/>
                  <a:pt x="1825079" y="1054197"/>
                  <a:pt x="1821182" y="1050089"/>
                </a:cubicBezTo>
                <a:lnTo>
                  <a:pt x="1821182" y="1050090"/>
                </a:lnTo>
                <a:cubicBezTo>
                  <a:pt x="1820323" y="1052280"/>
                  <a:pt x="1819087" y="1054345"/>
                  <a:pt x="1818051" y="1055940"/>
                </a:cubicBezTo>
                <a:cubicBezTo>
                  <a:pt x="1817769" y="1056358"/>
                  <a:pt x="1817204" y="1056928"/>
                  <a:pt x="1816556" y="1057554"/>
                </a:cubicBezTo>
                <a:cubicBezTo>
                  <a:pt x="1821277" y="1056777"/>
                  <a:pt x="1826586" y="1057351"/>
                  <a:pt x="1831106" y="1058557"/>
                </a:cubicBezTo>
                <a:close/>
                <a:moveTo>
                  <a:pt x="2122718" y="1327054"/>
                </a:moveTo>
                <a:cubicBezTo>
                  <a:pt x="2121199" y="1328201"/>
                  <a:pt x="2119622" y="1329312"/>
                  <a:pt x="2118009" y="1330400"/>
                </a:cubicBezTo>
                <a:cubicBezTo>
                  <a:pt x="2118045" y="1330518"/>
                  <a:pt x="2118080" y="1330648"/>
                  <a:pt x="2118115" y="1330778"/>
                </a:cubicBezTo>
                <a:cubicBezTo>
                  <a:pt x="2119940" y="1329797"/>
                  <a:pt x="2121765" y="1328839"/>
                  <a:pt x="2123589" y="1327894"/>
                </a:cubicBezTo>
                <a:cubicBezTo>
                  <a:pt x="2123295" y="1327610"/>
                  <a:pt x="2123001" y="1327338"/>
                  <a:pt x="2122718" y="1327054"/>
                </a:cubicBezTo>
                <a:close/>
                <a:moveTo>
                  <a:pt x="2110193" y="1315091"/>
                </a:moveTo>
                <a:cubicBezTo>
                  <a:pt x="2106508" y="1320907"/>
                  <a:pt x="2102565" y="1326581"/>
                  <a:pt x="2098233" y="1331913"/>
                </a:cubicBezTo>
                <a:cubicBezTo>
                  <a:pt x="2097361" y="1332989"/>
                  <a:pt x="2091758" y="1339987"/>
                  <a:pt x="2087556" y="1344468"/>
                </a:cubicBezTo>
                <a:cubicBezTo>
                  <a:pt x="2087461" y="1344562"/>
                  <a:pt x="2087367" y="1344669"/>
                  <a:pt x="2087285" y="1344763"/>
                </a:cubicBezTo>
                <a:cubicBezTo>
                  <a:pt x="2087273" y="1344775"/>
                  <a:pt x="2087250" y="1344799"/>
                  <a:pt x="2087238" y="1344811"/>
                </a:cubicBezTo>
                <a:cubicBezTo>
                  <a:pt x="2087250" y="1344799"/>
                  <a:pt x="2087273" y="1344787"/>
                  <a:pt x="2087296" y="1344775"/>
                </a:cubicBezTo>
                <a:cubicBezTo>
                  <a:pt x="2090557" y="1342765"/>
                  <a:pt x="2093441" y="1340117"/>
                  <a:pt x="2096125" y="1337174"/>
                </a:cubicBezTo>
                <a:cubicBezTo>
                  <a:pt x="2101752" y="1330979"/>
                  <a:pt x="2106390" y="1323354"/>
                  <a:pt x="2111040" y="1316805"/>
                </a:cubicBezTo>
                <a:cubicBezTo>
                  <a:pt x="2110640" y="1316297"/>
                  <a:pt x="2110393" y="1315694"/>
                  <a:pt x="2110193" y="1315091"/>
                </a:cubicBezTo>
                <a:close/>
                <a:moveTo>
                  <a:pt x="1836733" y="1062751"/>
                </a:moveTo>
                <a:cubicBezTo>
                  <a:pt x="1835921" y="1062572"/>
                  <a:pt x="1835167" y="1062247"/>
                  <a:pt x="1834485" y="1061788"/>
                </a:cubicBezTo>
                <a:cubicBezTo>
                  <a:pt x="1834485" y="1061788"/>
                  <a:pt x="1827928" y="1059996"/>
                  <a:pt x="1822936" y="1060192"/>
                </a:cubicBezTo>
                <a:cubicBezTo>
                  <a:pt x="1819216" y="1060339"/>
                  <a:pt x="1815838" y="1060682"/>
                  <a:pt x="1812295" y="1061690"/>
                </a:cubicBezTo>
                <a:cubicBezTo>
                  <a:pt x="1810694" y="1063437"/>
                  <a:pt x="1809623" y="1065144"/>
                  <a:pt x="1810623" y="1066220"/>
                </a:cubicBezTo>
                <a:cubicBezTo>
                  <a:pt x="1811730" y="1067426"/>
                  <a:pt x="1812660" y="1068561"/>
                  <a:pt x="1813484" y="1069660"/>
                </a:cubicBezTo>
                <a:cubicBezTo>
                  <a:pt x="1815956" y="1066929"/>
                  <a:pt x="1826515" y="1062019"/>
                  <a:pt x="1836733" y="1062751"/>
                </a:cubicBezTo>
                <a:close/>
                <a:moveTo>
                  <a:pt x="2256281" y="1449066"/>
                </a:moveTo>
                <a:cubicBezTo>
                  <a:pt x="2256987" y="1449421"/>
                  <a:pt x="2257199" y="1450047"/>
                  <a:pt x="2257129" y="1450662"/>
                </a:cubicBezTo>
                <a:cubicBezTo>
                  <a:pt x="2256986" y="1451844"/>
                  <a:pt x="2255703" y="1452990"/>
                  <a:pt x="2254362" y="1452176"/>
                </a:cubicBezTo>
                <a:cubicBezTo>
                  <a:pt x="2252997" y="1451347"/>
                  <a:pt x="2251596" y="1450686"/>
                  <a:pt x="2250172" y="1450106"/>
                </a:cubicBezTo>
                <a:cubicBezTo>
                  <a:pt x="2249889" y="1449989"/>
                  <a:pt x="2249583" y="1449918"/>
                  <a:pt x="2249288" y="1449810"/>
                </a:cubicBezTo>
                <a:cubicBezTo>
                  <a:pt x="2245227" y="1448310"/>
                  <a:pt x="2240978" y="1447518"/>
                  <a:pt x="2236669" y="1446536"/>
                </a:cubicBezTo>
                <a:cubicBezTo>
                  <a:pt x="2235633" y="1446299"/>
                  <a:pt x="2234621" y="1446064"/>
                  <a:pt x="2233632" y="1445827"/>
                </a:cubicBezTo>
                <a:cubicBezTo>
                  <a:pt x="2233597" y="1445816"/>
                  <a:pt x="2233550" y="1445803"/>
                  <a:pt x="2233514" y="1445792"/>
                </a:cubicBezTo>
                <a:cubicBezTo>
                  <a:pt x="2232313" y="1445495"/>
                  <a:pt x="2231160" y="1445164"/>
                  <a:pt x="2230054" y="1444740"/>
                </a:cubicBezTo>
                <a:cubicBezTo>
                  <a:pt x="2227428" y="1443758"/>
                  <a:pt x="2225121" y="1442315"/>
                  <a:pt x="2223438" y="1439644"/>
                </a:cubicBezTo>
                <a:cubicBezTo>
                  <a:pt x="2222731" y="1438520"/>
                  <a:pt x="2224226" y="1437693"/>
                  <a:pt x="2225133" y="1438154"/>
                </a:cubicBezTo>
                <a:cubicBezTo>
                  <a:pt x="2227499" y="1439348"/>
                  <a:pt x="2229936" y="1440294"/>
                  <a:pt x="2232408" y="1441122"/>
                </a:cubicBezTo>
                <a:cubicBezTo>
                  <a:pt x="2233915" y="1441619"/>
                  <a:pt x="2235433" y="1442091"/>
                  <a:pt x="2236952" y="1442528"/>
                </a:cubicBezTo>
                <a:cubicBezTo>
                  <a:pt x="2243496" y="1444396"/>
                  <a:pt x="2250136" y="1445885"/>
                  <a:pt x="2256281" y="1449066"/>
                </a:cubicBezTo>
                <a:close/>
                <a:moveTo>
                  <a:pt x="1696035" y="931528"/>
                </a:moveTo>
                <a:cubicBezTo>
                  <a:pt x="1698072" y="933173"/>
                  <a:pt x="1701827" y="936622"/>
                  <a:pt x="1701380" y="939533"/>
                </a:cubicBezTo>
                <a:cubicBezTo>
                  <a:pt x="1700838" y="943193"/>
                  <a:pt x="1696659" y="936369"/>
                  <a:pt x="1694281" y="933498"/>
                </a:cubicBezTo>
                <a:cubicBezTo>
                  <a:pt x="1693351" y="932373"/>
                  <a:pt x="1694823" y="930558"/>
                  <a:pt x="1696035" y="931529"/>
                </a:cubicBezTo>
                <a:close/>
                <a:moveTo>
                  <a:pt x="2049378" y="1257412"/>
                </a:moveTo>
                <a:cubicBezTo>
                  <a:pt x="2050767" y="1261018"/>
                  <a:pt x="2050979" y="1264847"/>
                  <a:pt x="2052038" y="1268560"/>
                </a:cubicBezTo>
                <a:cubicBezTo>
                  <a:pt x="2053180" y="1272556"/>
                  <a:pt x="2055711" y="1276468"/>
                  <a:pt x="2056182" y="1280571"/>
                </a:cubicBezTo>
                <a:cubicBezTo>
                  <a:pt x="2056301" y="1281564"/>
                  <a:pt x="2055134" y="1282687"/>
                  <a:pt x="2054193" y="1281883"/>
                </a:cubicBezTo>
                <a:cubicBezTo>
                  <a:pt x="2049460" y="1277887"/>
                  <a:pt x="2045776" y="1263629"/>
                  <a:pt x="2047236" y="1257578"/>
                </a:cubicBezTo>
                <a:cubicBezTo>
                  <a:pt x="2047459" y="1256619"/>
                  <a:pt x="2049025" y="1256478"/>
                  <a:pt x="2049378" y="1257412"/>
                </a:cubicBezTo>
                <a:close/>
                <a:moveTo>
                  <a:pt x="1191354" y="464718"/>
                </a:moveTo>
                <a:cubicBezTo>
                  <a:pt x="1182607" y="456885"/>
                  <a:pt x="1177192" y="455956"/>
                  <a:pt x="1177192" y="455956"/>
                </a:cubicBezTo>
                <a:cubicBezTo>
                  <a:pt x="1185868" y="465598"/>
                  <a:pt x="1174085" y="458211"/>
                  <a:pt x="1198288" y="474835"/>
                </a:cubicBezTo>
                <a:cubicBezTo>
                  <a:pt x="1196310" y="471358"/>
                  <a:pt x="1194379" y="467421"/>
                  <a:pt x="1191354" y="464718"/>
                </a:cubicBezTo>
                <a:close/>
                <a:moveTo>
                  <a:pt x="2264462" y="1454918"/>
                </a:moveTo>
                <a:cubicBezTo>
                  <a:pt x="2264615" y="1455072"/>
                  <a:pt x="2264780" y="1455225"/>
                  <a:pt x="2264933" y="1455379"/>
                </a:cubicBezTo>
                <a:cubicBezTo>
                  <a:pt x="2265039" y="1455485"/>
                  <a:pt x="2265157" y="1455592"/>
                  <a:pt x="2265251" y="1455698"/>
                </a:cubicBezTo>
                <a:cubicBezTo>
                  <a:pt x="2266299" y="1456809"/>
                  <a:pt x="2266522" y="1458074"/>
                  <a:pt x="2266911" y="1459446"/>
                </a:cubicBezTo>
                <a:lnTo>
                  <a:pt x="2266911" y="1459434"/>
                </a:lnTo>
                <a:cubicBezTo>
                  <a:pt x="2266981" y="1459659"/>
                  <a:pt x="2267040" y="1459871"/>
                  <a:pt x="2267111" y="1460096"/>
                </a:cubicBezTo>
                <a:cubicBezTo>
                  <a:pt x="2267970" y="1462531"/>
                  <a:pt x="2264239" y="1463512"/>
                  <a:pt x="2263332" y="1461184"/>
                </a:cubicBezTo>
                <a:cubicBezTo>
                  <a:pt x="2262956" y="1460238"/>
                  <a:pt x="2262308" y="1459174"/>
                  <a:pt x="2262473" y="1458110"/>
                </a:cubicBezTo>
                <a:cubicBezTo>
                  <a:pt x="2262308" y="1459174"/>
                  <a:pt x="2261531" y="1457661"/>
                  <a:pt x="2260942" y="1457105"/>
                </a:cubicBezTo>
                <a:cubicBezTo>
                  <a:pt x="2260119" y="1456325"/>
                  <a:pt x="2259483" y="1455556"/>
                  <a:pt x="2258918" y="1454682"/>
                </a:cubicBezTo>
                <a:cubicBezTo>
                  <a:pt x="2258906" y="1454658"/>
                  <a:pt x="2258894" y="1454634"/>
                  <a:pt x="2258883" y="1454611"/>
                </a:cubicBezTo>
                <a:cubicBezTo>
                  <a:pt x="2258659" y="1454244"/>
                  <a:pt x="2258400" y="1453925"/>
                  <a:pt x="2258223" y="1453499"/>
                </a:cubicBezTo>
                <a:cubicBezTo>
                  <a:pt x="2257823" y="1452542"/>
                  <a:pt x="2258635" y="1451549"/>
                  <a:pt x="2259648" y="1451868"/>
                </a:cubicBezTo>
                <a:cubicBezTo>
                  <a:pt x="2261001" y="1452282"/>
                  <a:pt x="2262226" y="1453050"/>
                  <a:pt x="2263344" y="1453949"/>
                </a:cubicBezTo>
                <a:cubicBezTo>
                  <a:pt x="2263732" y="1454256"/>
                  <a:pt x="2264109" y="1454575"/>
                  <a:pt x="2264462" y="1454918"/>
                </a:cubicBezTo>
                <a:close/>
                <a:moveTo>
                  <a:pt x="1736920" y="968101"/>
                </a:moveTo>
                <a:cubicBezTo>
                  <a:pt x="1736602" y="967863"/>
                  <a:pt x="1736284" y="967622"/>
                  <a:pt x="1736037" y="967314"/>
                </a:cubicBezTo>
                <a:lnTo>
                  <a:pt x="1736037" y="967312"/>
                </a:lnTo>
                <a:cubicBezTo>
                  <a:pt x="1734130" y="968849"/>
                  <a:pt x="1732176" y="970353"/>
                  <a:pt x="1730186" y="971812"/>
                </a:cubicBezTo>
                <a:cubicBezTo>
                  <a:pt x="1730115" y="972150"/>
                  <a:pt x="1730045" y="972480"/>
                  <a:pt x="1729915" y="972756"/>
                </a:cubicBezTo>
                <a:cubicBezTo>
                  <a:pt x="1729492" y="973694"/>
                  <a:pt x="1728656" y="974262"/>
                  <a:pt x="1727667" y="974485"/>
                </a:cubicBezTo>
                <a:cubicBezTo>
                  <a:pt x="1727420" y="975130"/>
                  <a:pt x="1727184" y="975774"/>
                  <a:pt x="1726949" y="976425"/>
                </a:cubicBezTo>
                <a:cubicBezTo>
                  <a:pt x="1729974" y="974041"/>
                  <a:pt x="1733094" y="971618"/>
                  <a:pt x="1736225" y="969224"/>
                </a:cubicBezTo>
                <a:cubicBezTo>
                  <a:pt x="1736425" y="969071"/>
                  <a:pt x="1736602" y="968891"/>
                  <a:pt x="1736802" y="968739"/>
                </a:cubicBezTo>
                <a:cubicBezTo>
                  <a:pt x="1736849" y="968527"/>
                  <a:pt x="1736884" y="968314"/>
                  <a:pt x="1736920" y="968101"/>
                </a:cubicBezTo>
                <a:close/>
                <a:moveTo>
                  <a:pt x="2214939" y="1408305"/>
                </a:moveTo>
                <a:cubicBezTo>
                  <a:pt x="2210477" y="1409050"/>
                  <a:pt x="2206039" y="1409475"/>
                  <a:pt x="2201684" y="1411272"/>
                </a:cubicBezTo>
                <a:cubicBezTo>
                  <a:pt x="2198988" y="1412383"/>
                  <a:pt x="2196492" y="1413802"/>
                  <a:pt x="2194079" y="1415351"/>
                </a:cubicBezTo>
                <a:cubicBezTo>
                  <a:pt x="2200412" y="1411781"/>
                  <a:pt x="2208629" y="1410693"/>
                  <a:pt x="2215798" y="1409877"/>
                </a:cubicBezTo>
                <a:cubicBezTo>
                  <a:pt x="2215445" y="1409369"/>
                  <a:pt x="2215139" y="1408837"/>
                  <a:pt x="2214939" y="1408305"/>
                </a:cubicBezTo>
                <a:close/>
                <a:moveTo>
                  <a:pt x="2168405" y="1364955"/>
                </a:moveTo>
                <a:cubicBezTo>
                  <a:pt x="2168393" y="1364978"/>
                  <a:pt x="2168392" y="1365002"/>
                  <a:pt x="2168381" y="1365026"/>
                </a:cubicBezTo>
                <a:cubicBezTo>
                  <a:pt x="2168369" y="1365038"/>
                  <a:pt x="2168369" y="1365049"/>
                  <a:pt x="2168369" y="1365061"/>
                </a:cubicBezTo>
                <a:cubicBezTo>
                  <a:pt x="2169017" y="1367260"/>
                  <a:pt x="2169853" y="1368986"/>
                  <a:pt x="2170653" y="1370606"/>
                </a:cubicBezTo>
                <a:lnTo>
                  <a:pt x="2170641" y="1370606"/>
                </a:lnTo>
                <a:cubicBezTo>
                  <a:pt x="2171477" y="1372308"/>
                  <a:pt x="2172242" y="1373927"/>
                  <a:pt x="2172690" y="1375937"/>
                </a:cubicBezTo>
                <a:cubicBezTo>
                  <a:pt x="2172737" y="1376138"/>
                  <a:pt x="2172772" y="1376327"/>
                  <a:pt x="2172806" y="1376540"/>
                </a:cubicBezTo>
                <a:cubicBezTo>
                  <a:pt x="2172796" y="1376315"/>
                  <a:pt x="2172784" y="1376126"/>
                  <a:pt x="2172772" y="1375925"/>
                </a:cubicBezTo>
                <a:cubicBezTo>
                  <a:pt x="2172572" y="1373029"/>
                  <a:pt x="2172171" y="1371516"/>
                  <a:pt x="2171583" y="1370357"/>
                </a:cubicBezTo>
                <a:cubicBezTo>
                  <a:pt x="2171100" y="1369411"/>
                  <a:pt x="2170488" y="1368655"/>
                  <a:pt x="2169782" y="1367520"/>
                </a:cubicBezTo>
                <a:cubicBezTo>
                  <a:pt x="2169358" y="1366846"/>
                  <a:pt x="2168899" y="1366042"/>
                  <a:pt x="2168405" y="1364955"/>
                </a:cubicBezTo>
                <a:close/>
                <a:moveTo>
                  <a:pt x="2058713" y="1261503"/>
                </a:moveTo>
                <a:cubicBezTo>
                  <a:pt x="2060468" y="1263820"/>
                  <a:pt x="2064624" y="1275465"/>
                  <a:pt x="2064424" y="1278314"/>
                </a:cubicBezTo>
                <a:cubicBezTo>
                  <a:pt x="2064341" y="1279389"/>
                  <a:pt x="2062740" y="1279957"/>
                  <a:pt x="2061999" y="1279188"/>
                </a:cubicBezTo>
                <a:cubicBezTo>
                  <a:pt x="2059656" y="1276730"/>
                  <a:pt x="2056407" y="1265428"/>
                  <a:pt x="2056678" y="1262047"/>
                </a:cubicBezTo>
                <a:cubicBezTo>
                  <a:pt x="2056772" y="1261030"/>
                  <a:pt x="2058126" y="1260723"/>
                  <a:pt x="2058713" y="1261503"/>
                </a:cubicBezTo>
                <a:close/>
                <a:moveTo>
                  <a:pt x="2159941" y="1354811"/>
                </a:moveTo>
                <a:cubicBezTo>
                  <a:pt x="2160953" y="1356005"/>
                  <a:pt x="2159352" y="1357589"/>
                  <a:pt x="2158081" y="1357022"/>
                </a:cubicBezTo>
                <a:cubicBezTo>
                  <a:pt x="2152124" y="1354386"/>
                  <a:pt x="2149605" y="1351383"/>
                  <a:pt x="2142648" y="1349480"/>
                </a:cubicBezTo>
                <a:cubicBezTo>
                  <a:pt x="2140070" y="1348782"/>
                  <a:pt x="2137303" y="1348699"/>
                  <a:pt x="2135020" y="1347293"/>
                </a:cubicBezTo>
                <a:cubicBezTo>
                  <a:pt x="2133889" y="1346595"/>
                  <a:pt x="2134572" y="1345023"/>
                  <a:pt x="2135655" y="1344786"/>
                </a:cubicBezTo>
                <a:cubicBezTo>
                  <a:pt x="2139740" y="1343864"/>
                  <a:pt x="2154196" y="1348026"/>
                  <a:pt x="2159941" y="1354811"/>
                </a:cubicBezTo>
                <a:close/>
                <a:moveTo>
                  <a:pt x="1489028" y="735386"/>
                </a:moveTo>
                <a:cubicBezTo>
                  <a:pt x="1486933" y="741753"/>
                  <a:pt x="1485308" y="744444"/>
                  <a:pt x="1484190" y="744964"/>
                </a:cubicBezTo>
                <a:cubicBezTo>
                  <a:pt x="1483072" y="745485"/>
                  <a:pt x="1482460" y="743836"/>
                  <a:pt x="1482413" y="741528"/>
                </a:cubicBezTo>
                <a:cubicBezTo>
                  <a:pt x="1482413" y="741506"/>
                  <a:pt x="1482413" y="741481"/>
                  <a:pt x="1482413" y="741459"/>
                </a:cubicBezTo>
                <a:cubicBezTo>
                  <a:pt x="1482366" y="738697"/>
                  <a:pt x="1483095" y="735023"/>
                  <a:pt x="1484684" y="732978"/>
                </a:cubicBezTo>
                <a:cubicBezTo>
                  <a:pt x="1484120" y="732609"/>
                  <a:pt x="1483708" y="732350"/>
                  <a:pt x="1483390" y="732160"/>
                </a:cubicBezTo>
                <a:cubicBezTo>
                  <a:pt x="1483083" y="731970"/>
                  <a:pt x="1482872" y="731850"/>
                  <a:pt x="1482695" y="731759"/>
                </a:cubicBezTo>
                <a:cubicBezTo>
                  <a:pt x="1482354" y="731578"/>
                  <a:pt x="1482154" y="731518"/>
                  <a:pt x="1481612" y="731265"/>
                </a:cubicBezTo>
                <a:cubicBezTo>
                  <a:pt x="1481447" y="733946"/>
                  <a:pt x="1478987" y="746143"/>
                  <a:pt x="1477315" y="748885"/>
                </a:cubicBezTo>
                <a:cubicBezTo>
                  <a:pt x="1477080" y="749269"/>
                  <a:pt x="1476762" y="749495"/>
                  <a:pt x="1476421" y="749616"/>
                </a:cubicBezTo>
                <a:cubicBezTo>
                  <a:pt x="1476185" y="749698"/>
                  <a:pt x="1475926" y="749724"/>
                  <a:pt x="1475691" y="749696"/>
                </a:cubicBezTo>
                <a:cubicBezTo>
                  <a:pt x="1474961" y="749613"/>
                  <a:pt x="1474302" y="749049"/>
                  <a:pt x="1474219" y="748133"/>
                </a:cubicBezTo>
                <a:cubicBezTo>
                  <a:pt x="1474137" y="747105"/>
                  <a:pt x="1474125" y="746055"/>
                  <a:pt x="1474184" y="744997"/>
                </a:cubicBezTo>
                <a:cubicBezTo>
                  <a:pt x="1474208" y="744467"/>
                  <a:pt x="1474278" y="743933"/>
                  <a:pt x="1474325" y="743401"/>
                </a:cubicBezTo>
                <a:cubicBezTo>
                  <a:pt x="1474584" y="740739"/>
                  <a:pt x="1475091" y="738057"/>
                  <a:pt x="1475550" y="735530"/>
                </a:cubicBezTo>
                <a:cubicBezTo>
                  <a:pt x="1475679" y="734798"/>
                  <a:pt x="1475797" y="733954"/>
                  <a:pt x="1475938" y="733084"/>
                </a:cubicBezTo>
                <a:cubicBezTo>
                  <a:pt x="1476091" y="732214"/>
                  <a:pt x="1476280" y="731319"/>
                  <a:pt x="1476538" y="730487"/>
                </a:cubicBezTo>
                <a:cubicBezTo>
                  <a:pt x="1476432" y="730484"/>
                  <a:pt x="1476338" y="730447"/>
                  <a:pt x="1476221" y="730427"/>
                </a:cubicBezTo>
                <a:cubicBezTo>
                  <a:pt x="1475138" y="730553"/>
                  <a:pt x="1474043" y="730788"/>
                  <a:pt x="1472924" y="731292"/>
                </a:cubicBezTo>
                <a:cubicBezTo>
                  <a:pt x="1472383" y="734076"/>
                  <a:pt x="1471947" y="736639"/>
                  <a:pt x="1471594" y="739092"/>
                </a:cubicBezTo>
                <a:cubicBezTo>
                  <a:pt x="1471006" y="743031"/>
                  <a:pt x="1470617" y="746613"/>
                  <a:pt x="1470347" y="749981"/>
                </a:cubicBezTo>
                <a:cubicBezTo>
                  <a:pt x="1470170" y="752109"/>
                  <a:pt x="1470040" y="754172"/>
                  <a:pt x="1469934" y="756186"/>
                </a:cubicBezTo>
                <a:cubicBezTo>
                  <a:pt x="1469581" y="762893"/>
                  <a:pt x="1469428" y="769249"/>
                  <a:pt x="1468628" y="776813"/>
                </a:cubicBezTo>
                <a:cubicBezTo>
                  <a:pt x="1468581" y="777163"/>
                  <a:pt x="1468569" y="777481"/>
                  <a:pt x="1468522" y="777836"/>
                </a:cubicBezTo>
                <a:cubicBezTo>
                  <a:pt x="1469970" y="778042"/>
                  <a:pt x="1471206" y="778537"/>
                  <a:pt x="1472312" y="779300"/>
                </a:cubicBezTo>
                <a:cubicBezTo>
                  <a:pt x="1472383" y="775182"/>
                  <a:pt x="1470370" y="757395"/>
                  <a:pt x="1474372" y="756569"/>
                </a:cubicBezTo>
                <a:cubicBezTo>
                  <a:pt x="1478351" y="755745"/>
                  <a:pt x="1477045" y="762453"/>
                  <a:pt x="1476997" y="764501"/>
                </a:cubicBezTo>
                <a:cubicBezTo>
                  <a:pt x="1476962" y="765840"/>
                  <a:pt x="1477103" y="768429"/>
                  <a:pt x="1477115" y="771236"/>
                </a:cubicBezTo>
                <a:cubicBezTo>
                  <a:pt x="1477127" y="773576"/>
                  <a:pt x="1477068" y="776067"/>
                  <a:pt x="1476750" y="778109"/>
                </a:cubicBezTo>
                <a:cubicBezTo>
                  <a:pt x="1476444" y="780152"/>
                  <a:pt x="1475879" y="781747"/>
                  <a:pt x="1474914" y="782298"/>
                </a:cubicBezTo>
                <a:cubicBezTo>
                  <a:pt x="1475349" y="783076"/>
                  <a:pt x="1475561" y="783741"/>
                  <a:pt x="1475679" y="784345"/>
                </a:cubicBezTo>
                <a:cubicBezTo>
                  <a:pt x="1476091" y="786361"/>
                  <a:pt x="1475020" y="787430"/>
                  <a:pt x="1473796" y="787492"/>
                </a:cubicBezTo>
                <a:cubicBezTo>
                  <a:pt x="1473160" y="787525"/>
                  <a:pt x="1472489" y="787294"/>
                  <a:pt x="1471983" y="786795"/>
                </a:cubicBezTo>
                <a:cubicBezTo>
                  <a:pt x="1471724" y="786547"/>
                  <a:pt x="1471512" y="786230"/>
                  <a:pt x="1471359" y="785848"/>
                </a:cubicBezTo>
                <a:cubicBezTo>
                  <a:pt x="1471335" y="785835"/>
                  <a:pt x="1467980" y="784269"/>
                  <a:pt x="1466167" y="783427"/>
                </a:cubicBezTo>
                <a:cubicBezTo>
                  <a:pt x="1465508" y="783119"/>
                  <a:pt x="1465049" y="782903"/>
                  <a:pt x="1465049" y="782903"/>
                </a:cubicBezTo>
                <a:cubicBezTo>
                  <a:pt x="1465049" y="782901"/>
                  <a:pt x="1465037" y="782897"/>
                  <a:pt x="1465026" y="782894"/>
                </a:cubicBezTo>
                <a:cubicBezTo>
                  <a:pt x="1465002" y="782878"/>
                  <a:pt x="1464967" y="782864"/>
                  <a:pt x="1464943" y="782849"/>
                </a:cubicBezTo>
                <a:cubicBezTo>
                  <a:pt x="1464531" y="783579"/>
                  <a:pt x="1464272" y="784318"/>
                  <a:pt x="1464131" y="785065"/>
                </a:cubicBezTo>
                <a:cubicBezTo>
                  <a:pt x="1464037" y="785609"/>
                  <a:pt x="1464013" y="786159"/>
                  <a:pt x="1464060" y="786712"/>
                </a:cubicBezTo>
                <a:cubicBezTo>
                  <a:pt x="1464190" y="788372"/>
                  <a:pt x="1464967" y="790069"/>
                  <a:pt x="1466403" y="791807"/>
                </a:cubicBezTo>
                <a:cubicBezTo>
                  <a:pt x="1466497" y="792083"/>
                  <a:pt x="1466603" y="792349"/>
                  <a:pt x="1466709" y="792622"/>
                </a:cubicBezTo>
                <a:cubicBezTo>
                  <a:pt x="1467121" y="792405"/>
                  <a:pt x="1467451" y="792318"/>
                  <a:pt x="1467733" y="792305"/>
                </a:cubicBezTo>
                <a:cubicBezTo>
                  <a:pt x="1468016" y="792291"/>
                  <a:pt x="1468239" y="792351"/>
                  <a:pt x="1468475" y="792428"/>
                </a:cubicBezTo>
                <a:cubicBezTo>
                  <a:pt x="1468710" y="792505"/>
                  <a:pt x="1468946" y="792598"/>
                  <a:pt x="1469228" y="792651"/>
                </a:cubicBezTo>
                <a:cubicBezTo>
                  <a:pt x="1469511" y="792704"/>
                  <a:pt x="1469840" y="792717"/>
                  <a:pt x="1470264" y="792634"/>
                </a:cubicBezTo>
                <a:cubicBezTo>
                  <a:pt x="1470523" y="791408"/>
                  <a:pt x="1471441" y="790812"/>
                  <a:pt x="1472383" y="790783"/>
                </a:cubicBezTo>
                <a:cubicBezTo>
                  <a:pt x="1473337" y="790755"/>
                  <a:pt x="1474314" y="791293"/>
                  <a:pt x="1474714" y="792335"/>
                </a:cubicBezTo>
                <a:cubicBezTo>
                  <a:pt x="1474973" y="792585"/>
                  <a:pt x="1475161" y="792872"/>
                  <a:pt x="1475267" y="793233"/>
                </a:cubicBezTo>
                <a:cubicBezTo>
                  <a:pt x="1475973" y="793604"/>
                  <a:pt x="1476103" y="794445"/>
                  <a:pt x="1476056" y="795438"/>
                </a:cubicBezTo>
                <a:cubicBezTo>
                  <a:pt x="1476032" y="795933"/>
                  <a:pt x="1475962" y="796467"/>
                  <a:pt x="1475903" y="797001"/>
                </a:cubicBezTo>
                <a:cubicBezTo>
                  <a:pt x="1475831" y="797534"/>
                  <a:pt x="1475761" y="798064"/>
                  <a:pt x="1475738" y="798555"/>
                </a:cubicBezTo>
                <a:lnTo>
                  <a:pt x="1475726" y="798553"/>
                </a:lnTo>
                <a:cubicBezTo>
                  <a:pt x="1475820" y="798665"/>
                  <a:pt x="1475903" y="798836"/>
                  <a:pt x="1475985" y="799007"/>
                </a:cubicBezTo>
                <a:cubicBezTo>
                  <a:pt x="1476138" y="799305"/>
                  <a:pt x="1476291" y="799676"/>
                  <a:pt x="1476421" y="800259"/>
                </a:cubicBezTo>
                <a:cubicBezTo>
                  <a:pt x="1477669" y="805662"/>
                  <a:pt x="1478787" y="811091"/>
                  <a:pt x="1479940" y="816510"/>
                </a:cubicBezTo>
                <a:cubicBezTo>
                  <a:pt x="1481094" y="821930"/>
                  <a:pt x="1482295" y="827341"/>
                  <a:pt x="1483708" y="832714"/>
                </a:cubicBezTo>
                <a:cubicBezTo>
                  <a:pt x="1484873" y="837166"/>
                  <a:pt x="1488440" y="844636"/>
                  <a:pt x="1489829" y="851467"/>
                </a:cubicBezTo>
                <a:cubicBezTo>
                  <a:pt x="1489864" y="851629"/>
                  <a:pt x="1489911" y="851794"/>
                  <a:pt x="1489935" y="851955"/>
                </a:cubicBezTo>
                <a:cubicBezTo>
                  <a:pt x="1490206" y="852454"/>
                  <a:pt x="1490523" y="852927"/>
                  <a:pt x="1490806" y="853418"/>
                </a:cubicBezTo>
                <a:cubicBezTo>
                  <a:pt x="1490924" y="853469"/>
                  <a:pt x="1491030" y="853589"/>
                  <a:pt x="1491147" y="853662"/>
                </a:cubicBezTo>
                <a:cubicBezTo>
                  <a:pt x="1489087" y="847861"/>
                  <a:pt x="1487545" y="841546"/>
                  <a:pt x="1486097" y="835753"/>
                </a:cubicBezTo>
                <a:cubicBezTo>
                  <a:pt x="1484908" y="832755"/>
                  <a:pt x="1483967" y="830347"/>
                  <a:pt x="1483201" y="828241"/>
                </a:cubicBezTo>
                <a:cubicBezTo>
                  <a:pt x="1481671" y="824027"/>
                  <a:pt x="1480882" y="821021"/>
                  <a:pt x="1480400" y="816919"/>
                </a:cubicBezTo>
                <a:cubicBezTo>
                  <a:pt x="1480164" y="814868"/>
                  <a:pt x="1479999" y="812543"/>
                  <a:pt x="1479858" y="809654"/>
                </a:cubicBezTo>
                <a:cubicBezTo>
                  <a:pt x="1479870" y="809654"/>
                  <a:pt x="1479870" y="809654"/>
                  <a:pt x="1479882" y="809654"/>
                </a:cubicBezTo>
                <a:cubicBezTo>
                  <a:pt x="1479882" y="809430"/>
                  <a:pt x="1479846" y="809219"/>
                  <a:pt x="1479858" y="808994"/>
                </a:cubicBezTo>
                <a:cubicBezTo>
                  <a:pt x="1479893" y="808255"/>
                  <a:pt x="1480211" y="807706"/>
                  <a:pt x="1480682" y="807343"/>
                </a:cubicBezTo>
                <a:cubicBezTo>
                  <a:pt x="1481377" y="806799"/>
                  <a:pt x="1482413" y="806675"/>
                  <a:pt x="1483284" y="806958"/>
                </a:cubicBezTo>
                <a:cubicBezTo>
                  <a:pt x="1483660" y="807081"/>
                  <a:pt x="1483990" y="807309"/>
                  <a:pt x="1484273" y="807585"/>
                </a:cubicBezTo>
                <a:cubicBezTo>
                  <a:pt x="1484637" y="807944"/>
                  <a:pt x="1484920" y="808403"/>
                  <a:pt x="1484967" y="809017"/>
                </a:cubicBezTo>
                <a:cubicBezTo>
                  <a:pt x="1485721" y="818453"/>
                  <a:pt x="1489476" y="827192"/>
                  <a:pt x="1491760" y="836318"/>
                </a:cubicBezTo>
                <a:cubicBezTo>
                  <a:pt x="1491783" y="836440"/>
                  <a:pt x="1491830" y="836568"/>
                  <a:pt x="1491865" y="836691"/>
                </a:cubicBezTo>
                <a:cubicBezTo>
                  <a:pt x="1493902" y="841263"/>
                  <a:pt x="1496080" y="845807"/>
                  <a:pt x="1497304" y="850156"/>
                </a:cubicBezTo>
                <a:cubicBezTo>
                  <a:pt x="1497716" y="851606"/>
                  <a:pt x="1498010" y="853034"/>
                  <a:pt x="1498163" y="854436"/>
                </a:cubicBezTo>
                <a:cubicBezTo>
                  <a:pt x="1498752" y="854359"/>
                  <a:pt x="1499364" y="854351"/>
                  <a:pt x="1500000" y="854390"/>
                </a:cubicBezTo>
                <a:cubicBezTo>
                  <a:pt x="1500624" y="854429"/>
                  <a:pt x="1501259" y="854517"/>
                  <a:pt x="1501895" y="854630"/>
                </a:cubicBezTo>
                <a:cubicBezTo>
                  <a:pt x="1500435" y="852281"/>
                  <a:pt x="1499140" y="849858"/>
                  <a:pt x="1497987" y="847373"/>
                </a:cubicBezTo>
                <a:cubicBezTo>
                  <a:pt x="1489958" y="829978"/>
                  <a:pt x="1489005" y="809582"/>
                  <a:pt x="1486521" y="790899"/>
                </a:cubicBezTo>
                <a:cubicBezTo>
                  <a:pt x="1484943" y="779041"/>
                  <a:pt x="1478010" y="751053"/>
                  <a:pt x="1488475" y="740831"/>
                </a:cubicBezTo>
                <a:cubicBezTo>
                  <a:pt x="1488546" y="740545"/>
                  <a:pt x="1488687" y="740084"/>
                  <a:pt x="1488828" y="739548"/>
                </a:cubicBezTo>
                <a:cubicBezTo>
                  <a:pt x="1488981" y="739013"/>
                  <a:pt x="1489134" y="738401"/>
                  <a:pt x="1489252" y="737815"/>
                </a:cubicBezTo>
                <a:cubicBezTo>
                  <a:pt x="1489370" y="737229"/>
                  <a:pt x="1489452" y="736666"/>
                  <a:pt x="1489429" y="736229"/>
                </a:cubicBezTo>
                <a:cubicBezTo>
                  <a:pt x="1489405" y="735790"/>
                  <a:pt x="1489287" y="735477"/>
                  <a:pt x="1489028" y="735386"/>
                </a:cubicBezTo>
                <a:close/>
                <a:moveTo>
                  <a:pt x="1817604" y="1038080"/>
                </a:moveTo>
                <a:lnTo>
                  <a:pt x="1817592" y="1038080"/>
                </a:lnTo>
                <a:lnTo>
                  <a:pt x="1817591" y="1038093"/>
                </a:lnTo>
                <a:lnTo>
                  <a:pt x="1808375" y="1047550"/>
                </a:lnTo>
                <a:cubicBezTo>
                  <a:pt x="1807892" y="1048649"/>
                  <a:pt x="1807610" y="1049845"/>
                  <a:pt x="1807362" y="1051281"/>
                </a:cubicBezTo>
                <a:cubicBezTo>
                  <a:pt x="1807339" y="1051418"/>
                  <a:pt x="1807315" y="1051560"/>
                  <a:pt x="1807292" y="1051701"/>
                </a:cubicBezTo>
                <a:cubicBezTo>
                  <a:pt x="1807092" y="1052974"/>
                  <a:pt x="1806915" y="1054453"/>
                  <a:pt x="1806680" y="1056231"/>
                </a:cubicBezTo>
                <a:cubicBezTo>
                  <a:pt x="1806597" y="1056815"/>
                  <a:pt x="1806515" y="1057428"/>
                  <a:pt x="1806421" y="1058081"/>
                </a:cubicBezTo>
                <a:cubicBezTo>
                  <a:pt x="1806350" y="1058645"/>
                  <a:pt x="1806268" y="1059212"/>
                  <a:pt x="1806173" y="1059834"/>
                </a:cubicBezTo>
                <a:cubicBezTo>
                  <a:pt x="1806138" y="1060035"/>
                  <a:pt x="1806115" y="1060226"/>
                  <a:pt x="1806079" y="1060426"/>
                </a:cubicBezTo>
                <a:cubicBezTo>
                  <a:pt x="1806162" y="1059881"/>
                  <a:pt x="1812495" y="1056750"/>
                  <a:pt x="1813354" y="1056079"/>
                </a:cubicBezTo>
                <a:cubicBezTo>
                  <a:pt x="1815403" y="1054482"/>
                  <a:pt x="1816697" y="1052915"/>
                  <a:pt x="1817439" y="1051056"/>
                </a:cubicBezTo>
                <a:lnTo>
                  <a:pt x="1817591" y="1038093"/>
                </a:lnTo>
                <a:close/>
                <a:moveTo>
                  <a:pt x="1705469" y="934303"/>
                </a:moveTo>
                <a:cubicBezTo>
                  <a:pt x="1707766" y="937655"/>
                  <a:pt x="1709484" y="941486"/>
                  <a:pt x="1709149" y="943607"/>
                </a:cubicBezTo>
                <a:cubicBezTo>
                  <a:pt x="1709019" y="944403"/>
                  <a:pt x="1708042" y="944503"/>
                  <a:pt x="1707524" y="944074"/>
                </a:cubicBezTo>
                <a:lnTo>
                  <a:pt x="1707524" y="944075"/>
                </a:lnTo>
                <a:cubicBezTo>
                  <a:pt x="1706818" y="943491"/>
                  <a:pt x="1703510" y="937204"/>
                  <a:pt x="1702580" y="935756"/>
                </a:cubicBezTo>
                <a:cubicBezTo>
                  <a:pt x="1701073" y="933393"/>
                  <a:pt x="1698189" y="931237"/>
                  <a:pt x="1697730" y="928389"/>
                </a:cubicBezTo>
                <a:cubicBezTo>
                  <a:pt x="1697683" y="928047"/>
                  <a:pt x="1698036" y="927846"/>
                  <a:pt x="1698319" y="927876"/>
                </a:cubicBezTo>
                <a:cubicBezTo>
                  <a:pt x="1700296" y="928080"/>
                  <a:pt x="1703172" y="930952"/>
                  <a:pt x="1705469" y="934303"/>
                </a:cubicBezTo>
                <a:close/>
                <a:moveTo>
                  <a:pt x="2284085" y="1467815"/>
                </a:moveTo>
                <a:cubicBezTo>
                  <a:pt x="2285109" y="1467673"/>
                  <a:pt x="2286286" y="1468737"/>
                  <a:pt x="2285544" y="1469777"/>
                </a:cubicBezTo>
                <a:cubicBezTo>
                  <a:pt x="2284403" y="1471373"/>
                  <a:pt x="2282613" y="1472272"/>
                  <a:pt x="2281083" y="1473477"/>
                </a:cubicBezTo>
                <a:cubicBezTo>
                  <a:pt x="2280400" y="1474009"/>
                  <a:pt x="2279317" y="1473986"/>
                  <a:pt x="2278658" y="1473430"/>
                </a:cubicBezTo>
                <a:cubicBezTo>
                  <a:pt x="2278140" y="1472993"/>
                  <a:pt x="2278046" y="1472733"/>
                  <a:pt x="2277904" y="1472059"/>
                </a:cubicBezTo>
                <a:cubicBezTo>
                  <a:pt x="2277716" y="1471149"/>
                  <a:pt x="2278434" y="1470333"/>
                  <a:pt x="2279187" y="1469978"/>
                </a:cubicBezTo>
                <a:cubicBezTo>
                  <a:pt x="2280788" y="1469210"/>
                  <a:pt x="2282307" y="1468063"/>
                  <a:pt x="2284085" y="1467815"/>
                </a:cubicBezTo>
                <a:close/>
                <a:moveTo>
                  <a:pt x="1784101" y="1006380"/>
                </a:moveTo>
                <a:cubicBezTo>
                  <a:pt x="1782948" y="1006440"/>
                  <a:pt x="1781841" y="1006861"/>
                  <a:pt x="1780687" y="1006992"/>
                </a:cubicBezTo>
                <a:lnTo>
                  <a:pt x="1780687" y="1006993"/>
                </a:lnTo>
                <a:cubicBezTo>
                  <a:pt x="1771847" y="1007999"/>
                  <a:pt x="1766667" y="991293"/>
                  <a:pt x="1753530" y="991230"/>
                </a:cubicBezTo>
                <a:cubicBezTo>
                  <a:pt x="1755154" y="992242"/>
                  <a:pt x="1756119" y="993701"/>
                  <a:pt x="1755472" y="995448"/>
                </a:cubicBezTo>
                <a:cubicBezTo>
                  <a:pt x="1754648" y="997689"/>
                  <a:pt x="1750151" y="997951"/>
                  <a:pt x="1746985" y="996647"/>
                </a:cubicBezTo>
                <a:cubicBezTo>
                  <a:pt x="1744889" y="998374"/>
                  <a:pt x="1741793" y="999345"/>
                  <a:pt x="1739309" y="999724"/>
                </a:cubicBezTo>
                <a:cubicBezTo>
                  <a:pt x="1737285" y="1000036"/>
                  <a:pt x="1735260" y="1000347"/>
                  <a:pt x="1733235" y="1000656"/>
                </a:cubicBezTo>
                <a:cubicBezTo>
                  <a:pt x="1733153" y="1000669"/>
                  <a:pt x="1733058" y="1000687"/>
                  <a:pt x="1732976" y="1000703"/>
                </a:cubicBezTo>
                <a:cubicBezTo>
                  <a:pt x="1735460" y="1000535"/>
                  <a:pt x="1738638" y="1000912"/>
                  <a:pt x="1741946" y="1001758"/>
                </a:cubicBezTo>
                <a:cubicBezTo>
                  <a:pt x="1742982" y="999899"/>
                  <a:pt x="1745996" y="1000857"/>
                  <a:pt x="1748009" y="1002189"/>
                </a:cubicBezTo>
                <a:cubicBezTo>
                  <a:pt x="1749785" y="1002626"/>
                  <a:pt x="1750916" y="1003896"/>
                  <a:pt x="1751187" y="1005371"/>
                </a:cubicBezTo>
                <a:cubicBezTo>
                  <a:pt x="1753377" y="1006610"/>
                  <a:pt x="1755201" y="1008012"/>
                  <a:pt x="1756237" y="1009537"/>
                </a:cubicBezTo>
                <a:cubicBezTo>
                  <a:pt x="1757909" y="1012010"/>
                  <a:pt x="1754825" y="1010660"/>
                  <a:pt x="1750928" y="1008738"/>
                </a:cubicBezTo>
                <a:cubicBezTo>
                  <a:pt x="1749716" y="1009586"/>
                  <a:pt x="1747338" y="1009344"/>
                  <a:pt x="1745313" y="1007687"/>
                </a:cubicBezTo>
                <a:cubicBezTo>
                  <a:pt x="1745019" y="1007562"/>
                  <a:pt x="1744677" y="1007398"/>
                  <a:pt x="1744324" y="1007217"/>
                </a:cubicBezTo>
                <a:cubicBezTo>
                  <a:pt x="1755296" y="1014767"/>
                  <a:pt x="1769210" y="1029722"/>
                  <a:pt x="1763324" y="1026524"/>
                </a:cubicBezTo>
                <a:cubicBezTo>
                  <a:pt x="1753047" y="1020937"/>
                  <a:pt x="1747338" y="1012165"/>
                  <a:pt x="1737850" y="1007230"/>
                </a:cubicBezTo>
                <a:cubicBezTo>
                  <a:pt x="1758380" y="1021639"/>
                  <a:pt x="1768880" y="1043325"/>
                  <a:pt x="1744901" y="1017232"/>
                </a:cubicBezTo>
                <a:cubicBezTo>
                  <a:pt x="1744230" y="1016500"/>
                  <a:pt x="1743524" y="1015890"/>
                  <a:pt x="1742841" y="1015208"/>
                </a:cubicBezTo>
                <a:cubicBezTo>
                  <a:pt x="1742464" y="1015960"/>
                  <a:pt x="1741829" y="1016624"/>
                  <a:pt x="1741146" y="1017078"/>
                </a:cubicBezTo>
                <a:cubicBezTo>
                  <a:pt x="1742005" y="1018568"/>
                  <a:pt x="1742876" y="1020096"/>
                  <a:pt x="1743853" y="1021723"/>
                </a:cubicBezTo>
                <a:cubicBezTo>
                  <a:pt x="1754436" y="1039347"/>
                  <a:pt x="1753294" y="1042257"/>
                  <a:pt x="1758603" y="1047628"/>
                </a:cubicBezTo>
                <a:cubicBezTo>
                  <a:pt x="1768033" y="1057181"/>
                  <a:pt x="1783583" y="1052444"/>
                  <a:pt x="1787409" y="1047238"/>
                </a:cubicBezTo>
                <a:cubicBezTo>
                  <a:pt x="1789716" y="1044106"/>
                  <a:pt x="1790164" y="1040009"/>
                  <a:pt x="1792518" y="1036877"/>
                </a:cubicBezTo>
                <a:cubicBezTo>
                  <a:pt x="1796697" y="1031315"/>
                  <a:pt x="1800641" y="1033328"/>
                  <a:pt x="1796320" y="1026675"/>
                </a:cubicBezTo>
                <a:cubicBezTo>
                  <a:pt x="1791506" y="1019258"/>
                  <a:pt x="1789304" y="1006104"/>
                  <a:pt x="1784101" y="1006380"/>
                </a:cubicBezTo>
                <a:close/>
                <a:moveTo>
                  <a:pt x="1892896" y="1106177"/>
                </a:moveTo>
                <a:cubicBezTo>
                  <a:pt x="1893026" y="1106496"/>
                  <a:pt x="1892814" y="1106910"/>
                  <a:pt x="1892496" y="1107005"/>
                </a:cubicBezTo>
                <a:cubicBezTo>
                  <a:pt x="1891048" y="1107430"/>
                  <a:pt x="1890530" y="1106969"/>
                  <a:pt x="1889200" y="1106236"/>
                </a:cubicBezTo>
                <a:cubicBezTo>
                  <a:pt x="1887622" y="1105373"/>
                  <a:pt x="1886033" y="1104747"/>
                  <a:pt x="1884950" y="1103269"/>
                </a:cubicBezTo>
                <a:cubicBezTo>
                  <a:pt x="1884727" y="1102974"/>
                  <a:pt x="1884962" y="1102512"/>
                  <a:pt x="1885327" y="1102501"/>
                </a:cubicBezTo>
                <a:cubicBezTo>
                  <a:pt x="1886799" y="1102465"/>
                  <a:pt x="1887870" y="1102997"/>
                  <a:pt x="1889212" y="1103576"/>
                </a:cubicBezTo>
                <a:cubicBezTo>
                  <a:pt x="1890848" y="1104274"/>
                  <a:pt x="1892225" y="1104499"/>
                  <a:pt x="1892896" y="1106177"/>
                </a:cubicBezTo>
                <a:close/>
                <a:moveTo>
                  <a:pt x="2256422" y="1440342"/>
                </a:moveTo>
                <a:cubicBezTo>
                  <a:pt x="2257646" y="1441015"/>
                  <a:pt x="2256999" y="1442777"/>
                  <a:pt x="2255727" y="1442824"/>
                </a:cubicBezTo>
                <a:cubicBezTo>
                  <a:pt x="2255398" y="1442824"/>
                  <a:pt x="2254868" y="1442777"/>
                  <a:pt x="2254267" y="1442706"/>
                </a:cubicBezTo>
                <a:cubicBezTo>
                  <a:pt x="2253278" y="1442588"/>
                  <a:pt x="2251960" y="1442363"/>
                  <a:pt x="2250477" y="1442056"/>
                </a:cubicBezTo>
                <a:cubicBezTo>
                  <a:pt x="2249629" y="1441890"/>
                  <a:pt x="2248758" y="1441701"/>
                  <a:pt x="2247828" y="1441488"/>
                </a:cubicBezTo>
                <a:cubicBezTo>
                  <a:pt x="2246451" y="1441169"/>
                  <a:pt x="2245015" y="1440803"/>
                  <a:pt x="2243579" y="1440401"/>
                </a:cubicBezTo>
                <a:cubicBezTo>
                  <a:pt x="2242531" y="1440117"/>
                  <a:pt x="2241519" y="1439821"/>
                  <a:pt x="2240518" y="1439514"/>
                </a:cubicBezTo>
                <a:cubicBezTo>
                  <a:pt x="2240483" y="1439502"/>
                  <a:pt x="2240447" y="1439490"/>
                  <a:pt x="2240412" y="1439479"/>
                </a:cubicBezTo>
                <a:cubicBezTo>
                  <a:pt x="2238811" y="1438969"/>
                  <a:pt x="2237340" y="1438462"/>
                  <a:pt x="2236080" y="1437942"/>
                </a:cubicBezTo>
                <a:cubicBezTo>
                  <a:pt x="2235950" y="1437883"/>
                  <a:pt x="2235797" y="1437835"/>
                  <a:pt x="2235668" y="1437776"/>
                </a:cubicBezTo>
                <a:cubicBezTo>
                  <a:pt x="2234714" y="1437362"/>
                  <a:pt x="2233867" y="1436949"/>
                  <a:pt x="2233290" y="1436559"/>
                </a:cubicBezTo>
                <a:cubicBezTo>
                  <a:pt x="2232490" y="1436015"/>
                  <a:pt x="2233031" y="1434632"/>
                  <a:pt x="2233926" y="1434608"/>
                </a:cubicBezTo>
                <a:cubicBezTo>
                  <a:pt x="2234538" y="1434596"/>
                  <a:pt x="2235103" y="1434679"/>
                  <a:pt x="2235692" y="1434726"/>
                </a:cubicBezTo>
                <a:cubicBezTo>
                  <a:pt x="2238247" y="1434951"/>
                  <a:pt x="2240577" y="1435660"/>
                  <a:pt x="2243002" y="1436405"/>
                </a:cubicBezTo>
                <a:cubicBezTo>
                  <a:pt x="2243720" y="1436630"/>
                  <a:pt x="2244438" y="1436854"/>
                  <a:pt x="2245191" y="1437055"/>
                </a:cubicBezTo>
                <a:cubicBezTo>
                  <a:pt x="2245203" y="1437055"/>
                  <a:pt x="2245215" y="1437055"/>
                  <a:pt x="2245238" y="1437067"/>
                </a:cubicBezTo>
                <a:cubicBezTo>
                  <a:pt x="2246733" y="1437457"/>
                  <a:pt x="2248277" y="1437776"/>
                  <a:pt x="2249818" y="1438131"/>
                </a:cubicBezTo>
                <a:cubicBezTo>
                  <a:pt x="2250606" y="1438308"/>
                  <a:pt x="2251372" y="1438509"/>
                  <a:pt x="2252137" y="1438722"/>
                </a:cubicBezTo>
                <a:cubicBezTo>
                  <a:pt x="2253208" y="1439018"/>
                  <a:pt x="2254244" y="1439396"/>
                  <a:pt x="2255244" y="1439833"/>
                </a:cubicBezTo>
                <a:cubicBezTo>
                  <a:pt x="2255634" y="1440011"/>
                  <a:pt x="2256045" y="1440141"/>
                  <a:pt x="2256422" y="1440342"/>
                </a:cubicBezTo>
                <a:close/>
                <a:moveTo>
                  <a:pt x="1737532" y="960307"/>
                </a:moveTo>
                <a:cubicBezTo>
                  <a:pt x="1735378" y="961767"/>
                  <a:pt x="1733247" y="963266"/>
                  <a:pt x="1731104" y="964757"/>
                </a:cubicBezTo>
                <a:cubicBezTo>
                  <a:pt x="1730822" y="965627"/>
                  <a:pt x="1730551" y="966498"/>
                  <a:pt x="1730245" y="967364"/>
                </a:cubicBezTo>
                <a:cubicBezTo>
                  <a:pt x="1732223" y="966121"/>
                  <a:pt x="1734083" y="965010"/>
                  <a:pt x="1735754" y="964033"/>
                </a:cubicBezTo>
                <a:cubicBezTo>
                  <a:pt x="1736025" y="963723"/>
                  <a:pt x="1736355" y="963441"/>
                  <a:pt x="1736767" y="963200"/>
                </a:cubicBezTo>
                <a:cubicBezTo>
                  <a:pt x="1736790" y="963167"/>
                  <a:pt x="1736790" y="963136"/>
                  <a:pt x="1736814" y="963103"/>
                </a:cubicBezTo>
                <a:cubicBezTo>
                  <a:pt x="1736967" y="962875"/>
                  <a:pt x="1737273" y="962715"/>
                  <a:pt x="1737532" y="962533"/>
                </a:cubicBezTo>
                <a:cubicBezTo>
                  <a:pt x="1737555" y="961790"/>
                  <a:pt x="1737544" y="961049"/>
                  <a:pt x="1737532" y="960307"/>
                </a:cubicBezTo>
                <a:close/>
                <a:moveTo>
                  <a:pt x="2197151" y="1384271"/>
                </a:moveTo>
                <a:cubicBezTo>
                  <a:pt x="2196539" y="1384082"/>
                  <a:pt x="2195927" y="1383893"/>
                  <a:pt x="2195433" y="1383550"/>
                </a:cubicBezTo>
                <a:cubicBezTo>
                  <a:pt x="2195386" y="1383598"/>
                  <a:pt x="2195350" y="1383645"/>
                  <a:pt x="2195315" y="1383704"/>
                </a:cubicBezTo>
                <a:cubicBezTo>
                  <a:pt x="2194938" y="1384141"/>
                  <a:pt x="2194620" y="1384591"/>
                  <a:pt x="2194279" y="1385040"/>
                </a:cubicBezTo>
                <a:cubicBezTo>
                  <a:pt x="2193820" y="1385619"/>
                  <a:pt x="2193349" y="1386175"/>
                  <a:pt x="2192937" y="1386766"/>
                </a:cubicBezTo>
                <a:cubicBezTo>
                  <a:pt x="2191772" y="1388433"/>
                  <a:pt x="2190783" y="1390170"/>
                  <a:pt x="2189888" y="1391932"/>
                </a:cubicBezTo>
                <a:cubicBezTo>
                  <a:pt x="2189182" y="1393315"/>
                  <a:pt x="2188570" y="1394722"/>
                  <a:pt x="2188040" y="1396152"/>
                </a:cubicBezTo>
                <a:cubicBezTo>
                  <a:pt x="2187911" y="1396483"/>
                  <a:pt x="2187769" y="1396814"/>
                  <a:pt x="2187663" y="1397145"/>
                </a:cubicBezTo>
                <a:cubicBezTo>
                  <a:pt x="2187593" y="1397346"/>
                  <a:pt x="2187498" y="1397547"/>
                  <a:pt x="2187428" y="1397748"/>
                </a:cubicBezTo>
                <a:cubicBezTo>
                  <a:pt x="2187769" y="1397996"/>
                  <a:pt x="2188111" y="1398233"/>
                  <a:pt x="2188358" y="1398564"/>
                </a:cubicBezTo>
                <a:cubicBezTo>
                  <a:pt x="2188417" y="1398363"/>
                  <a:pt x="2188511" y="1398174"/>
                  <a:pt x="2188581" y="1397973"/>
                </a:cubicBezTo>
                <a:cubicBezTo>
                  <a:pt x="2188816" y="1397311"/>
                  <a:pt x="2189088" y="1396672"/>
                  <a:pt x="2189358" y="1396022"/>
                </a:cubicBezTo>
                <a:cubicBezTo>
                  <a:pt x="2189959" y="1394556"/>
                  <a:pt x="2190642" y="1393138"/>
                  <a:pt x="2191429" y="1391755"/>
                </a:cubicBezTo>
                <a:cubicBezTo>
                  <a:pt x="2192313" y="1390218"/>
                  <a:pt x="2193302" y="1388716"/>
                  <a:pt x="2194443" y="1387298"/>
                </a:cubicBezTo>
                <a:cubicBezTo>
                  <a:pt x="2194856" y="1386778"/>
                  <a:pt x="2195338" y="1386293"/>
                  <a:pt x="2195786" y="1385796"/>
                </a:cubicBezTo>
                <a:cubicBezTo>
                  <a:pt x="2196210" y="1385324"/>
                  <a:pt x="2196598" y="1384839"/>
                  <a:pt x="2197045" y="1384390"/>
                </a:cubicBezTo>
                <a:cubicBezTo>
                  <a:pt x="2197093" y="1384354"/>
                  <a:pt x="2197116" y="1384319"/>
                  <a:pt x="2197151" y="1384271"/>
                </a:cubicBezTo>
                <a:close/>
                <a:moveTo>
                  <a:pt x="1820994" y="1036179"/>
                </a:moveTo>
                <a:cubicBezTo>
                  <a:pt x="1819464" y="1037006"/>
                  <a:pt x="1821536" y="1041774"/>
                  <a:pt x="1821901" y="1042900"/>
                </a:cubicBezTo>
                <a:cubicBezTo>
                  <a:pt x="1822348" y="1044284"/>
                  <a:pt x="1822301" y="1045778"/>
                  <a:pt x="1822006" y="1047280"/>
                </a:cubicBezTo>
                <a:cubicBezTo>
                  <a:pt x="1824691" y="1048327"/>
                  <a:pt x="1827033" y="1050981"/>
                  <a:pt x="1829164" y="1052728"/>
                </a:cubicBezTo>
                <a:cubicBezTo>
                  <a:pt x="1831059" y="1054284"/>
                  <a:pt x="1833378" y="1056162"/>
                  <a:pt x="1835273" y="1058194"/>
                </a:cubicBezTo>
                <a:cubicBezTo>
                  <a:pt x="1834355" y="1056503"/>
                  <a:pt x="1833272" y="1054923"/>
                  <a:pt x="1832601" y="1053852"/>
                </a:cubicBezTo>
                <a:cubicBezTo>
                  <a:pt x="1831199" y="1051623"/>
                  <a:pt x="1823243" y="1034962"/>
                  <a:pt x="1820994" y="1036179"/>
                </a:cubicBezTo>
                <a:close/>
                <a:moveTo>
                  <a:pt x="2112371" y="1304487"/>
                </a:moveTo>
                <a:cubicBezTo>
                  <a:pt x="2111759" y="1304357"/>
                  <a:pt x="2111205" y="1304061"/>
                  <a:pt x="2110723" y="1303624"/>
                </a:cubicBezTo>
                <a:cubicBezTo>
                  <a:pt x="2110569" y="1304274"/>
                  <a:pt x="2110322" y="1304900"/>
                  <a:pt x="2110146" y="1305551"/>
                </a:cubicBezTo>
                <a:cubicBezTo>
                  <a:pt x="2109887" y="1306508"/>
                  <a:pt x="2109604" y="1307466"/>
                  <a:pt x="2109286" y="1308423"/>
                </a:cubicBezTo>
                <a:cubicBezTo>
                  <a:pt x="2108757" y="1310019"/>
                  <a:pt x="2108156" y="1311603"/>
                  <a:pt x="2107509" y="1313152"/>
                </a:cubicBezTo>
                <a:cubicBezTo>
                  <a:pt x="2105177" y="1318685"/>
                  <a:pt x="2102176" y="1323969"/>
                  <a:pt x="2098751" y="1328981"/>
                </a:cubicBezTo>
                <a:cubicBezTo>
                  <a:pt x="2101058" y="1326049"/>
                  <a:pt x="2103306" y="1323023"/>
                  <a:pt x="2105567" y="1320020"/>
                </a:cubicBezTo>
                <a:cubicBezTo>
                  <a:pt x="2105555" y="1319985"/>
                  <a:pt x="2105496" y="1319961"/>
                  <a:pt x="2105508" y="1319914"/>
                </a:cubicBezTo>
                <a:cubicBezTo>
                  <a:pt x="2106273" y="1317715"/>
                  <a:pt x="2107262" y="1315635"/>
                  <a:pt x="2108286" y="1313578"/>
                </a:cubicBezTo>
                <a:cubicBezTo>
                  <a:pt x="2109027" y="1312053"/>
                  <a:pt x="2109781" y="1310539"/>
                  <a:pt x="2110499" y="1309003"/>
                </a:cubicBezTo>
                <a:cubicBezTo>
                  <a:pt x="2111040" y="1307832"/>
                  <a:pt x="2111535" y="1306638"/>
                  <a:pt x="2111994" y="1305432"/>
                </a:cubicBezTo>
                <a:cubicBezTo>
                  <a:pt x="2112112" y="1305113"/>
                  <a:pt x="2112265" y="1304806"/>
                  <a:pt x="2112371" y="1304487"/>
                </a:cubicBezTo>
                <a:close/>
                <a:moveTo>
                  <a:pt x="1176051" y="440351"/>
                </a:moveTo>
                <a:cubicBezTo>
                  <a:pt x="1178782" y="447664"/>
                  <a:pt x="1180194" y="449617"/>
                  <a:pt x="1185880" y="454329"/>
                </a:cubicBezTo>
                <a:cubicBezTo>
                  <a:pt x="1183161" y="450141"/>
                  <a:pt x="1179182" y="444245"/>
                  <a:pt x="1176051" y="440351"/>
                </a:cubicBezTo>
                <a:close/>
                <a:moveTo>
                  <a:pt x="1713330" y="935319"/>
                </a:moveTo>
                <a:cubicBezTo>
                  <a:pt x="1715780" y="939078"/>
                  <a:pt x="1717525" y="943361"/>
                  <a:pt x="1717178" y="945790"/>
                </a:cubicBezTo>
                <a:cubicBezTo>
                  <a:pt x="1717037" y="946841"/>
                  <a:pt x="1715812" y="946869"/>
                  <a:pt x="1715224" y="946216"/>
                </a:cubicBezTo>
                <a:cubicBezTo>
                  <a:pt x="1714176" y="945037"/>
                  <a:pt x="1713835" y="943596"/>
                  <a:pt x="1713258" y="942140"/>
                </a:cubicBezTo>
                <a:cubicBezTo>
                  <a:pt x="1711468" y="937641"/>
                  <a:pt x="1705276" y="929750"/>
                  <a:pt x="1704959" y="928320"/>
                </a:cubicBezTo>
                <a:cubicBezTo>
                  <a:pt x="1704912" y="928146"/>
                  <a:pt x="1705088" y="927968"/>
                  <a:pt x="1705253" y="927991"/>
                </a:cubicBezTo>
                <a:cubicBezTo>
                  <a:pt x="1707725" y="928325"/>
                  <a:pt x="1710880" y="931560"/>
                  <a:pt x="1713330" y="935319"/>
                </a:cubicBezTo>
                <a:close/>
                <a:moveTo>
                  <a:pt x="2200436" y="1384650"/>
                </a:moveTo>
                <a:cubicBezTo>
                  <a:pt x="2200083" y="1384662"/>
                  <a:pt x="2199753" y="1384614"/>
                  <a:pt x="2199412" y="1384602"/>
                </a:cubicBezTo>
                <a:cubicBezTo>
                  <a:pt x="2199011" y="1384579"/>
                  <a:pt x="2198599" y="1384591"/>
                  <a:pt x="2198210" y="1384531"/>
                </a:cubicBezTo>
                <a:cubicBezTo>
                  <a:pt x="2198140" y="1384614"/>
                  <a:pt x="2198081" y="1384697"/>
                  <a:pt x="2198011" y="1384768"/>
                </a:cubicBezTo>
                <a:cubicBezTo>
                  <a:pt x="2197516" y="1385288"/>
                  <a:pt x="2197104" y="1385820"/>
                  <a:pt x="2196645" y="1386340"/>
                </a:cubicBezTo>
                <a:cubicBezTo>
                  <a:pt x="2196257" y="1386789"/>
                  <a:pt x="2195868" y="1387227"/>
                  <a:pt x="2195492" y="1387688"/>
                </a:cubicBezTo>
                <a:cubicBezTo>
                  <a:pt x="2195221" y="1388019"/>
                  <a:pt x="2194903" y="1388338"/>
                  <a:pt x="2194644" y="1388681"/>
                </a:cubicBezTo>
                <a:cubicBezTo>
                  <a:pt x="2195162" y="1388374"/>
                  <a:pt x="2195703" y="1388161"/>
                  <a:pt x="2196245" y="1387983"/>
                </a:cubicBezTo>
                <a:cubicBezTo>
                  <a:pt x="2196798" y="1387794"/>
                  <a:pt x="2197352" y="1387664"/>
                  <a:pt x="2197917" y="1387593"/>
                </a:cubicBezTo>
                <a:cubicBezTo>
                  <a:pt x="2198022" y="1387463"/>
                  <a:pt x="2198151" y="1387310"/>
                  <a:pt x="2198270" y="1387180"/>
                </a:cubicBezTo>
                <a:cubicBezTo>
                  <a:pt x="2198540" y="1386860"/>
                  <a:pt x="2198800" y="1386565"/>
                  <a:pt x="2199106" y="1386198"/>
                </a:cubicBezTo>
                <a:cubicBezTo>
                  <a:pt x="2199517" y="1385726"/>
                  <a:pt x="2199977" y="1385194"/>
                  <a:pt x="2200436" y="1384650"/>
                </a:cubicBezTo>
                <a:close/>
                <a:moveTo>
                  <a:pt x="2210324" y="1393599"/>
                </a:moveTo>
                <a:cubicBezTo>
                  <a:pt x="2210112" y="1393729"/>
                  <a:pt x="2209889" y="1393871"/>
                  <a:pt x="2209677" y="1394001"/>
                </a:cubicBezTo>
                <a:cubicBezTo>
                  <a:pt x="2209477" y="1394119"/>
                  <a:pt x="2209276" y="1394225"/>
                  <a:pt x="2209076" y="1394343"/>
                </a:cubicBezTo>
                <a:cubicBezTo>
                  <a:pt x="2209159" y="1394887"/>
                  <a:pt x="2209159" y="1395443"/>
                  <a:pt x="2209017" y="1396010"/>
                </a:cubicBezTo>
                <a:cubicBezTo>
                  <a:pt x="2209441" y="1395845"/>
                  <a:pt x="2209865" y="1395679"/>
                  <a:pt x="2210289" y="1395502"/>
                </a:cubicBezTo>
                <a:cubicBezTo>
                  <a:pt x="2210488" y="1395431"/>
                  <a:pt x="2210677" y="1395348"/>
                  <a:pt x="2210877" y="1395277"/>
                </a:cubicBezTo>
                <a:cubicBezTo>
                  <a:pt x="2210783" y="1395112"/>
                  <a:pt x="2210654" y="1394946"/>
                  <a:pt x="2210583" y="1394781"/>
                </a:cubicBezTo>
                <a:cubicBezTo>
                  <a:pt x="2210430" y="1394426"/>
                  <a:pt x="2210382" y="1394012"/>
                  <a:pt x="2210324" y="1393599"/>
                </a:cubicBezTo>
                <a:close/>
                <a:moveTo>
                  <a:pt x="2321509" y="1495845"/>
                </a:moveTo>
                <a:cubicBezTo>
                  <a:pt x="2319390" y="1495514"/>
                  <a:pt x="2317365" y="1494639"/>
                  <a:pt x="2315411" y="1493776"/>
                </a:cubicBezTo>
                <a:cubicBezTo>
                  <a:pt x="2313622" y="1492996"/>
                  <a:pt x="2312315" y="1491412"/>
                  <a:pt x="2310655" y="1490466"/>
                </a:cubicBezTo>
                <a:lnTo>
                  <a:pt x="2310644" y="1490454"/>
                </a:lnTo>
                <a:cubicBezTo>
                  <a:pt x="2307147" y="1490300"/>
                  <a:pt x="2303651" y="1490099"/>
                  <a:pt x="2300155" y="1489981"/>
                </a:cubicBezTo>
                <a:cubicBezTo>
                  <a:pt x="2303439" y="1491081"/>
                  <a:pt x="2306688" y="1492417"/>
                  <a:pt x="2308819" y="1494734"/>
                </a:cubicBezTo>
                <a:cubicBezTo>
                  <a:pt x="2309407" y="1495360"/>
                  <a:pt x="2309478" y="1496672"/>
                  <a:pt x="2308536" y="1497086"/>
                </a:cubicBezTo>
                <a:cubicBezTo>
                  <a:pt x="2303450" y="1499297"/>
                  <a:pt x="2298495" y="1496058"/>
                  <a:pt x="2293987" y="1493551"/>
                </a:cubicBezTo>
                <a:cubicBezTo>
                  <a:pt x="2291150" y="1491967"/>
                  <a:pt x="2288254" y="1490702"/>
                  <a:pt x="2285252" y="1489662"/>
                </a:cubicBezTo>
                <a:cubicBezTo>
                  <a:pt x="2283262" y="1489638"/>
                  <a:pt x="2281285" y="1489579"/>
                  <a:pt x="2279294" y="1489579"/>
                </a:cubicBezTo>
                <a:cubicBezTo>
                  <a:pt x="2283203" y="1491695"/>
                  <a:pt x="2286653" y="1494249"/>
                  <a:pt x="2289172" y="1497062"/>
                </a:cubicBezTo>
                <a:cubicBezTo>
                  <a:pt x="2289713" y="1497665"/>
                  <a:pt x="2289525" y="1498646"/>
                  <a:pt x="2288701" y="1498871"/>
                </a:cubicBezTo>
                <a:cubicBezTo>
                  <a:pt x="2278766" y="1501567"/>
                  <a:pt x="2272220" y="1494249"/>
                  <a:pt x="2257023" y="1491128"/>
                </a:cubicBezTo>
                <a:cubicBezTo>
                  <a:pt x="2263050" y="1494379"/>
                  <a:pt x="2267877" y="1499131"/>
                  <a:pt x="2274869" y="1501117"/>
                </a:cubicBezTo>
                <a:cubicBezTo>
                  <a:pt x="2278836" y="1502252"/>
                  <a:pt x="2282650" y="1503423"/>
                  <a:pt x="2286453" y="1504806"/>
                </a:cubicBezTo>
                <a:cubicBezTo>
                  <a:pt x="2286522" y="1504782"/>
                  <a:pt x="2286594" y="1504758"/>
                  <a:pt x="2286664" y="1504735"/>
                </a:cubicBezTo>
                <a:cubicBezTo>
                  <a:pt x="2286935" y="1504285"/>
                  <a:pt x="2287393" y="1503966"/>
                  <a:pt x="2288136" y="1503966"/>
                </a:cubicBezTo>
                <a:cubicBezTo>
                  <a:pt x="2293244" y="1503990"/>
                  <a:pt x="2298236" y="1504297"/>
                  <a:pt x="2303275" y="1504061"/>
                </a:cubicBezTo>
                <a:cubicBezTo>
                  <a:pt x="2302897" y="1503328"/>
                  <a:pt x="2302568" y="1502560"/>
                  <a:pt x="2302380" y="1501661"/>
                </a:cubicBezTo>
                <a:cubicBezTo>
                  <a:pt x="2302027" y="1499935"/>
                  <a:pt x="2304287" y="1498375"/>
                  <a:pt x="2305699" y="1499592"/>
                </a:cubicBezTo>
                <a:cubicBezTo>
                  <a:pt x="2305923" y="1499781"/>
                  <a:pt x="2306076" y="1499982"/>
                  <a:pt x="2306276" y="1500171"/>
                </a:cubicBezTo>
                <a:cubicBezTo>
                  <a:pt x="2308125" y="1499912"/>
                  <a:pt x="2310196" y="1500183"/>
                  <a:pt x="2311961" y="1500207"/>
                </a:cubicBezTo>
                <a:cubicBezTo>
                  <a:pt x="2313092" y="1500219"/>
                  <a:pt x="2314211" y="1500089"/>
                  <a:pt x="2315341" y="1500042"/>
                </a:cubicBezTo>
                <a:cubicBezTo>
                  <a:pt x="2313186" y="1497854"/>
                  <a:pt x="2315965" y="1494450"/>
                  <a:pt x="2318107" y="1496093"/>
                </a:cubicBezTo>
                <a:cubicBezTo>
                  <a:pt x="2319237" y="1495868"/>
                  <a:pt x="2320367" y="1495821"/>
                  <a:pt x="2321509" y="1495845"/>
                </a:cubicBezTo>
                <a:close/>
                <a:moveTo>
                  <a:pt x="1213979" y="472463"/>
                </a:moveTo>
                <a:cubicBezTo>
                  <a:pt x="1214168" y="514463"/>
                  <a:pt x="1210695" y="491870"/>
                  <a:pt x="1217052" y="518526"/>
                </a:cubicBezTo>
                <a:cubicBezTo>
                  <a:pt x="1222361" y="493172"/>
                  <a:pt x="1215133" y="478498"/>
                  <a:pt x="1213979" y="472463"/>
                </a:cubicBezTo>
                <a:close/>
                <a:moveTo>
                  <a:pt x="2055819" y="1248522"/>
                </a:moveTo>
                <a:cubicBezTo>
                  <a:pt x="2055843" y="1248605"/>
                  <a:pt x="2057173" y="1257696"/>
                  <a:pt x="2057161" y="1258145"/>
                </a:cubicBezTo>
                <a:cubicBezTo>
                  <a:pt x="2056984" y="1262862"/>
                  <a:pt x="2051922" y="1256324"/>
                  <a:pt x="2053570" y="1248404"/>
                </a:cubicBezTo>
                <a:cubicBezTo>
                  <a:pt x="2053818" y="1247198"/>
                  <a:pt x="2055572" y="1247470"/>
                  <a:pt x="2055819" y="1248522"/>
                </a:cubicBezTo>
                <a:close/>
                <a:moveTo>
                  <a:pt x="2254197" y="1430730"/>
                </a:moveTo>
                <a:cubicBezTo>
                  <a:pt x="2255351" y="1431380"/>
                  <a:pt x="2256140" y="1432149"/>
                  <a:pt x="2256493" y="1432858"/>
                </a:cubicBezTo>
                <a:cubicBezTo>
                  <a:pt x="2256940" y="1433804"/>
                  <a:pt x="2256669" y="1434619"/>
                  <a:pt x="2255186" y="1434820"/>
                </a:cubicBezTo>
                <a:cubicBezTo>
                  <a:pt x="2255080" y="1434832"/>
                  <a:pt x="2254915" y="1434809"/>
                  <a:pt x="2254786" y="1434809"/>
                </a:cubicBezTo>
                <a:cubicBezTo>
                  <a:pt x="2254009" y="1434797"/>
                  <a:pt x="2252914" y="1434537"/>
                  <a:pt x="2251725" y="1434147"/>
                </a:cubicBezTo>
                <a:cubicBezTo>
                  <a:pt x="2250878" y="1433863"/>
                  <a:pt x="2250006" y="1433520"/>
                  <a:pt x="2249194" y="1433165"/>
                </a:cubicBezTo>
                <a:cubicBezTo>
                  <a:pt x="2248005" y="1432657"/>
                  <a:pt x="2246981" y="1432149"/>
                  <a:pt x="2246381" y="1431782"/>
                </a:cubicBezTo>
                <a:cubicBezTo>
                  <a:pt x="2246310" y="1431735"/>
                  <a:pt x="2246216" y="1431688"/>
                  <a:pt x="2246157" y="1431652"/>
                </a:cubicBezTo>
                <a:cubicBezTo>
                  <a:pt x="2245286" y="1431073"/>
                  <a:pt x="2245769" y="1429773"/>
                  <a:pt x="2246675" y="1429595"/>
                </a:cubicBezTo>
                <a:cubicBezTo>
                  <a:pt x="2247346" y="1429453"/>
                  <a:pt x="2247982" y="1429442"/>
                  <a:pt x="2248617" y="1429418"/>
                </a:cubicBezTo>
                <a:cubicBezTo>
                  <a:pt x="2250042" y="1429382"/>
                  <a:pt x="2251325" y="1429595"/>
                  <a:pt x="2252467" y="1429985"/>
                </a:cubicBezTo>
                <a:cubicBezTo>
                  <a:pt x="2253102" y="1430198"/>
                  <a:pt x="2253679" y="1430435"/>
                  <a:pt x="2254197" y="1430730"/>
                </a:cubicBezTo>
                <a:close/>
                <a:moveTo>
                  <a:pt x="2159681" y="1342328"/>
                </a:moveTo>
                <a:cubicBezTo>
                  <a:pt x="2160858" y="1343451"/>
                  <a:pt x="2159269" y="1345508"/>
                  <a:pt x="2157904" y="1344586"/>
                </a:cubicBezTo>
                <a:cubicBezTo>
                  <a:pt x="2156997" y="1343971"/>
                  <a:pt x="2156032" y="1343415"/>
                  <a:pt x="2155055" y="1342883"/>
                </a:cubicBezTo>
                <a:cubicBezTo>
                  <a:pt x="2153972" y="1342316"/>
                  <a:pt x="2152877" y="1341807"/>
                  <a:pt x="2151794" y="1341311"/>
                </a:cubicBezTo>
                <a:cubicBezTo>
                  <a:pt x="2151523" y="1341181"/>
                  <a:pt x="2151241" y="1341027"/>
                  <a:pt x="2150982" y="1340909"/>
                </a:cubicBezTo>
                <a:cubicBezTo>
                  <a:pt x="2148745" y="1339904"/>
                  <a:pt x="2146038" y="1339703"/>
                  <a:pt x="2143930" y="1338391"/>
                </a:cubicBezTo>
                <a:cubicBezTo>
                  <a:pt x="2142859" y="1337729"/>
                  <a:pt x="2143095" y="1336074"/>
                  <a:pt x="2144331" y="1335743"/>
                </a:cubicBezTo>
                <a:cubicBezTo>
                  <a:pt x="2144448" y="1335719"/>
                  <a:pt x="2144590" y="1335731"/>
                  <a:pt x="2144719" y="1335707"/>
                </a:cubicBezTo>
                <a:cubicBezTo>
                  <a:pt x="2146885" y="1335294"/>
                  <a:pt x="2149546" y="1336003"/>
                  <a:pt x="2152124" y="1337221"/>
                </a:cubicBezTo>
                <a:cubicBezTo>
                  <a:pt x="2154031" y="1338131"/>
                  <a:pt x="2155844" y="1339278"/>
                  <a:pt x="2157374" y="1340424"/>
                </a:cubicBezTo>
                <a:cubicBezTo>
                  <a:pt x="2158245" y="1341086"/>
                  <a:pt x="2159046" y="1341737"/>
                  <a:pt x="2159681" y="1342328"/>
                </a:cubicBezTo>
                <a:close/>
                <a:moveTo>
                  <a:pt x="2292974" y="1465037"/>
                </a:moveTo>
                <a:cubicBezTo>
                  <a:pt x="2291244" y="1464742"/>
                  <a:pt x="2289502" y="1464529"/>
                  <a:pt x="2287736" y="1464541"/>
                </a:cubicBezTo>
                <a:cubicBezTo>
                  <a:pt x="2285169" y="1464553"/>
                  <a:pt x="2281485" y="1465546"/>
                  <a:pt x="2279424" y="1463607"/>
                </a:cubicBezTo>
                <a:cubicBezTo>
                  <a:pt x="2278365" y="1462626"/>
                  <a:pt x="2279542" y="1461219"/>
                  <a:pt x="2280743" y="1460522"/>
                </a:cubicBezTo>
                <a:lnTo>
                  <a:pt x="2280900" y="1460273"/>
                </a:lnTo>
                <a:lnTo>
                  <a:pt x="2280908" y="1460273"/>
                </a:lnTo>
                <a:lnTo>
                  <a:pt x="2280907" y="1460261"/>
                </a:lnTo>
                <a:lnTo>
                  <a:pt x="2280900" y="1460273"/>
                </a:lnTo>
                <a:lnTo>
                  <a:pt x="2276282" y="1459836"/>
                </a:lnTo>
                <a:cubicBezTo>
                  <a:pt x="2276305" y="1460025"/>
                  <a:pt x="2276304" y="1460191"/>
                  <a:pt x="2276340" y="1460391"/>
                </a:cubicBezTo>
                <a:cubicBezTo>
                  <a:pt x="2276741" y="1462992"/>
                  <a:pt x="2276082" y="1464482"/>
                  <a:pt x="2274940" y="1465652"/>
                </a:cubicBezTo>
                <a:cubicBezTo>
                  <a:pt x="2275328" y="1466160"/>
                  <a:pt x="2275434" y="1466870"/>
                  <a:pt x="2275022" y="1467532"/>
                </a:cubicBezTo>
                <a:cubicBezTo>
                  <a:pt x="2273608" y="1469849"/>
                  <a:pt x="2270619" y="1471445"/>
                  <a:pt x="2268395" y="1472899"/>
                </a:cubicBezTo>
                <a:cubicBezTo>
                  <a:pt x="2267841" y="1473253"/>
                  <a:pt x="2267276" y="1473277"/>
                  <a:pt x="2266770" y="1473112"/>
                </a:cubicBezTo>
                <a:cubicBezTo>
                  <a:pt x="2264557" y="1476138"/>
                  <a:pt x="2262356" y="1479342"/>
                  <a:pt x="2259566" y="1481777"/>
                </a:cubicBezTo>
                <a:cubicBezTo>
                  <a:pt x="2259342" y="1481978"/>
                  <a:pt x="2259083" y="1482167"/>
                  <a:pt x="2258848" y="1482368"/>
                </a:cubicBezTo>
                <a:cubicBezTo>
                  <a:pt x="2261484" y="1480831"/>
                  <a:pt x="2264239" y="1479413"/>
                  <a:pt x="2266805" y="1477852"/>
                </a:cubicBezTo>
                <a:cubicBezTo>
                  <a:pt x="2282791" y="1468229"/>
                  <a:pt x="2279048" y="1474790"/>
                  <a:pt x="2270172" y="1481895"/>
                </a:cubicBezTo>
                <a:cubicBezTo>
                  <a:pt x="2271654" y="1481836"/>
                  <a:pt x="2273139" y="1481789"/>
                  <a:pt x="2274634" y="1481741"/>
                </a:cubicBezTo>
                <a:cubicBezTo>
                  <a:pt x="2279283" y="1479377"/>
                  <a:pt x="2281909" y="1477107"/>
                  <a:pt x="2287112" y="1475050"/>
                </a:cubicBezTo>
                <a:cubicBezTo>
                  <a:pt x="2287700" y="1474826"/>
                  <a:pt x="2288195" y="1475039"/>
                  <a:pt x="2288560" y="1475393"/>
                </a:cubicBezTo>
                <a:cubicBezTo>
                  <a:pt x="2288383" y="1475015"/>
                  <a:pt x="2288324" y="1474601"/>
                  <a:pt x="2288513" y="1474223"/>
                </a:cubicBezTo>
                <a:cubicBezTo>
                  <a:pt x="2289737" y="1471717"/>
                  <a:pt x="2293304" y="1470132"/>
                  <a:pt x="2296023" y="1469825"/>
                </a:cubicBezTo>
                <a:cubicBezTo>
                  <a:pt x="2293869" y="1469801"/>
                  <a:pt x="2290808" y="1469518"/>
                  <a:pt x="2291220" y="1467059"/>
                </a:cubicBezTo>
                <a:cubicBezTo>
                  <a:pt x="2291397" y="1465983"/>
                  <a:pt x="2292079" y="1465392"/>
                  <a:pt x="2292974" y="1465037"/>
                </a:cubicBezTo>
                <a:close/>
                <a:moveTo>
                  <a:pt x="1869270" y="1072521"/>
                </a:moveTo>
                <a:cubicBezTo>
                  <a:pt x="1867917" y="1072249"/>
                  <a:pt x="1866551" y="1072013"/>
                  <a:pt x="1865209" y="1071670"/>
                </a:cubicBezTo>
                <a:cubicBezTo>
                  <a:pt x="1861913" y="1070819"/>
                  <a:pt x="1858899" y="1069530"/>
                  <a:pt x="1855815" y="1068265"/>
                </a:cubicBezTo>
                <a:cubicBezTo>
                  <a:pt x="1855026" y="1068431"/>
                  <a:pt x="1854226" y="1068573"/>
                  <a:pt x="1853426" y="1068750"/>
                </a:cubicBezTo>
                <a:cubicBezTo>
                  <a:pt x="1853367" y="1069164"/>
                  <a:pt x="1853308" y="1069566"/>
                  <a:pt x="1853237" y="1069956"/>
                </a:cubicBezTo>
                <a:cubicBezTo>
                  <a:pt x="1857981" y="1070192"/>
                  <a:pt x="1864103" y="1072225"/>
                  <a:pt x="1867928" y="1075240"/>
                </a:cubicBezTo>
                <a:cubicBezTo>
                  <a:pt x="1868176" y="1074081"/>
                  <a:pt x="1868658" y="1073124"/>
                  <a:pt x="1869270" y="1072521"/>
                </a:cubicBezTo>
                <a:close/>
                <a:moveTo>
                  <a:pt x="1899182" y="1099652"/>
                </a:moveTo>
                <a:cubicBezTo>
                  <a:pt x="1899324" y="1099841"/>
                  <a:pt x="1899277" y="1100148"/>
                  <a:pt x="1899171" y="1100337"/>
                </a:cubicBezTo>
                <a:cubicBezTo>
                  <a:pt x="1897640" y="1103198"/>
                  <a:pt x="1891284" y="1100858"/>
                  <a:pt x="1890142" y="1098422"/>
                </a:cubicBezTo>
                <a:cubicBezTo>
                  <a:pt x="1890036" y="1098198"/>
                  <a:pt x="1890153" y="1097867"/>
                  <a:pt x="1890424" y="1097831"/>
                </a:cubicBezTo>
                <a:cubicBezTo>
                  <a:pt x="1892166" y="1097595"/>
                  <a:pt x="1893744" y="1098292"/>
                  <a:pt x="1895462" y="1098552"/>
                </a:cubicBezTo>
                <a:cubicBezTo>
                  <a:pt x="1897075" y="1098812"/>
                  <a:pt x="1898146" y="1098257"/>
                  <a:pt x="1899182" y="1099652"/>
                </a:cubicBezTo>
                <a:close/>
                <a:moveTo>
                  <a:pt x="1189163" y="444456"/>
                </a:moveTo>
                <a:cubicBezTo>
                  <a:pt x="1184861" y="438287"/>
                  <a:pt x="1179111" y="433420"/>
                  <a:pt x="1171212" y="430479"/>
                </a:cubicBezTo>
                <a:cubicBezTo>
                  <a:pt x="1178782" y="439768"/>
                  <a:pt x="1177769" y="431948"/>
                  <a:pt x="1198417" y="466244"/>
                </a:cubicBezTo>
                <a:cubicBezTo>
                  <a:pt x="1196315" y="458096"/>
                  <a:pt x="1193463" y="450625"/>
                  <a:pt x="1189163" y="444456"/>
                </a:cubicBezTo>
                <a:close/>
                <a:moveTo>
                  <a:pt x="1844444" y="1048883"/>
                </a:moveTo>
                <a:cubicBezTo>
                  <a:pt x="1843902" y="1049127"/>
                  <a:pt x="1843396" y="1049294"/>
                  <a:pt x="1842972" y="1049349"/>
                </a:cubicBezTo>
                <a:cubicBezTo>
                  <a:pt x="1842866" y="1050250"/>
                  <a:pt x="1842713" y="1051159"/>
                  <a:pt x="1842584" y="1052067"/>
                </a:cubicBezTo>
                <a:cubicBezTo>
                  <a:pt x="1842501" y="1052587"/>
                  <a:pt x="1842454" y="1053106"/>
                  <a:pt x="1842431" y="1053622"/>
                </a:cubicBezTo>
                <a:cubicBezTo>
                  <a:pt x="1842431" y="1053724"/>
                  <a:pt x="1842407" y="1053828"/>
                  <a:pt x="1842407" y="1053930"/>
                </a:cubicBezTo>
                <a:cubicBezTo>
                  <a:pt x="1842442" y="1053881"/>
                  <a:pt x="1842478" y="1053826"/>
                  <a:pt x="1842513" y="1053775"/>
                </a:cubicBezTo>
                <a:cubicBezTo>
                  <a:pt x="1843043" y="1053097"/>
                  <a:pt x="1843325" y="1052316"/>
                  <a:pt x="1843549" y="1051495"/>
                </a:cubicBezTo>
                <a:cubicBezTo>
                  <a:pt x="1843702" y="1050927"/>
                  <a:pt x="1843855" y="1050351"/>
                  <a:pt x="1844079" y="1049781"/>
                </a:cubicBezTo>
                <a:lnTo>
                  <a:pt x="1844079" y="1049780"/>
                </a:lnTo>
                <a:cubicBezTo>
                  <a:pt x="1844185" y="1049478"/>
                  <a:pt x="1844314" y="1049181"/>
                  <a:pt x="1844444" y="1048883"/>
                </a:cubicBezTo>
                <a:close/>
                <a:moveTo>
                  <a:pt x="1714094" y="928576"/>
                </a:moveTo>
                <a:cubicBezTo>
                  <a:pt x="1718061" y="930942"/>
                  <a:pt x="1720027" y="935514"/>
                  <a:pt x="1721593" y="939708"/>
                </a:cubicBezTo>
                <a:cubicBezTo>
                  <a:pt x="1723006" y="943481"/>
                  <a:pt x="1724783" y="949397"/>
                  <a:pt x="1722723" y="953152"/>
                </a:cubicBezTo>
                <a:cubicBezTo>
                  <a:pt x="1722535" y="953498"/>
                  <a:pt x="1721981" y="953502"/>
                  <a:pt x="1721793" y="953149"/>
                </a:cubicBezTo>
                <a:cubicBezTo>
                  <a:pt x="1720675" y="951008"/>
                  <a:pt x="1720757" y="948555"/>
                  <a:pt x="1720345" y="946204"/>
                </a:cubicBezTo>
                <a:lnTo>
                  <a:pt x="1720345" y="946205"/>
                </a:lnTo>
                <a:cubicBezTo>
                  <a:pt x="1719957" y="943907"/>
                  <a:pt x="1719309" y="941664"/>
                  <a:pt x="1718532" y="939471"/>
                </a:cubicBezTo>
                <a:cubicBezTo>
                  <a:pt x="1717696" y="937122"/>
                  <a:pt x="1712034" y="927348"/>
                  <a:pt x="1714094" y="928576"/>
                </a:cubicBezTo>
                <a:close/>
                <a:moveTo>
                  <a:pt x="2305286" y="1473407"/>
                </a:moveTo>
                <a:cubicBezTo>
                  <a:pt x="2306028" y="1473667"/>
                  <a:pt x="2306299" y="1474364"/>
                  <a:pt x="2305981" y="1475073"/>
                </a:cubicBezTo>
                <a:cubicBezTo>
                  <a:pt x="2305416" y="1476350"/>
                  <a:pt x="2304227" y="1476906"/>
                  <a:pt x="2302991" y="1477461"/>
                </a:cubicBezTo>
                <a:cubicBezTo>
                  <a:pt x="2300754" y="1478466"/>
                  <a:pt x="2298918" y="1475062"/>
                  <a:pt x="2301166" y="1474116"/>
                </a:cubicBezTo>
                <a:cubicBezTo>
                  <a:pt x="2302497" y="1473548"/>
                  <a:pt x="2303850" y="1472910"/>
                  <a:pt x="2305286" y="1473407"/>
                </a:cubicBezTo>
                <a:close/>
                <a:moveTo>
                  <a:pt x="1862184" y="1062825"/>
                </a:moveTo>
                <a:cubicBezTo>
                  <a:pt x="1861583" y="1063053"/>
                  <a:pt x="1860912" y="1063183"/>
                  <a:pt x="1860418" y="1063280"/>
                </a:cubicBezTo>
                <a:cubicBezTo>
                  <a:pt x="1858405" y="1063671"/>
                  <a:pt x="1856427" y="1063866"/>
                  <a:pt x="1854391" y="1063915"/>
                </a:cubicBezTo>
                <a:cubicBezTo>
                  <a:pt x="1854261" y="1063918"/>
                  <a:pt x="1854144" y="1063934"/>
                  <a:pt x="1854014" y="1063936"/>
                </a:cubicBezTo>
                <a:cubicBezTo>
                  <a:pt x="1853979" y="1063936"/>
                  <a:pt x="1853944" y="1063941"/>
                  <a:pt x="1853920" y="1063941"/>
                </a:cubicBezTo>
                <a:cubicBezTo>
                  <a:pt x="1852201" y="1063962"/>
                  <a:pt x="1847822" y="1062809"/>
                  <a:pt x="1845774" y="1063591"/>
                </a:cubicBezTo>
                <a:cubicBezTo>
                  <a:pt x="1845786" y="1063675"/>
                  <a:pt x="1845821" y="1063759"/>
                  <a:pt x="1845797" y="1063843"/>
                </a:cubicBezTo>
                <a:cubicBezTo>
                  <a:pt x="1845574" y="1064447"/>
                  <a:pt x="1845456" y="1065073"/>
                  <a:pt x="1845444" y="1065724"/>
                </a:cubicBezTo>
                <a:cubicBezTo>
                  <a:pt x="1845432" y="1067166"/>
                  <a:pt x="1845950" y="1067970"/>
                  <a:pt x="1846974" y="1068147"/>
                </a:cubicBezTo>
                <a:cubicBezTo>
                  <a:pt x="1847281" y="1068206"/>
                  <a:pt x="1847622" y="1068218"/>
                  <a:pt x="1848034" y="1068159"/>
                </a:cubicBezTo>
                <a:cubicBezTo>
                  <a:pt x="1848764" y="1067544"/>
                  <a:pt x="1849894" y="1067414"/>
                  <a:pt x="1850765" y="1067213"/>
                </a:cubicBezTo>
                <a:cubicBezTo>
                  <a:pt x="1851307" y="1067095"/>
                  <a:pt x="1851848" y="1067024"/>
                  <a:pt x="1852378" y="1066906"/>
                </a:cubicBezTo>
                <a:cubicBezTo>
                  <a:pt x="1852837" y="1066811"/>
                  <a:pt x="1853284" y="1066752"/>
                  <a:pt x="1853743" y="1066657"/>
                </a:cubicBezTo>
                <a:cubicBezTo>
                  <a:pt x="1855533" y="1066303"/>
                  <a:pt x="1857322" y="1065948"/>
                  <a:pt x="1859123" y="1065653"/>
                </a:cubicBezTo>
                <a:cubicBezTo>
                  <a:pt x="1859417" y="1065605"/>
                  <a:pt x="1859723" y="1065534"/>
                  <a:pt x="1860018" y="1065487"/>
                </a:cubicBezTo>
                <a:cubicBezTo>
                  <a:pt x="1860771" y="1064920"/>
                  <a:pt x="1861678" y="1064470"/>
                  <a:pt x="1862596" y="1064246"/>
                </a:cubicBezTo>
                <a:cubicBezTo>
                  <a:pt x="1862443" y="1063759"/>
                  <a:pt x="1862301" y="1063272"/>
                  <a:pt x="1862184" y="1062825"/>
                </a:cubicBezTo>
                <a:close/>
                <a:moveTo>
                  <a:pt x="1723488" y="934465"/>
                </a:moveTo>
                <a:cubicBezTo>
                  <a:pt x="1725371" y="935247"/>
                  <a:pt x="1726148" y="937054"/>
                  <a:pt x="1726878" y="938883"/>
                </a:cubicBezTo>
                <a:cubicBezTo>
                  <a:pt x="1727019" y="939235"/>
                  <a:pt x="1727054" y="939731"/>
                  <a:pt x="1726784" y="940044"/>
                </a:cubicBezTo>
                <a:lnTo>
                  <a:pt x="1726784" y="940045"/>
                </a:lnTo>
                <a:cubicBezTo>
                  <a:pt x="1724735" y="942417"/>
                  <a:pt x="1723028" y="936097"/>
                  <a:pt x="1723040" y="934793"/>
                </a:cubicBezTo>
                <a:cubicBezTo>
                  <a:pt x="1723040" y="934552"/>
                  <a:pt x="1723252" y="934366"/>
                  <a:pt x="1723488" y="934465"/>
                </a:cubicBezTo>
                <a:close/>
                <a:moveTo>
                  <a:pt x="2253443" y="1422253"/>
                </a:moveTo>
                <a:cubicBezTo>
                  <a:pt x="2255232" y="1423117"/>
                  <a:pt x="2255479" y="1424370"/>
                  <a:pt x="2253831" y="1425009"/>
                </a:cubicBezTo>
                <a:cubicBezTo>
                  <a:pt x="2248110" y="1427255"/>
                  <a:pt x="2238551" y="1422893"/>
                  <a:pt x="2243802" y="1421828"/>
                </a:cubicBezTo>
                <a:cubicBezTo>
                  <a:pt x="2248322" y="1420912"/>
                  <a:pt x="2251653" y="1421388"/>
                  <a:pt x="2253443" y="1422253"/>
                </a:cubicBezTo>
                <a:close/>
                <a:moveTo>
                  <a:pt x="2061775" y="1244148"/>
                </a:moveTo>
                <a:cubicBezTo>
                  <a:pt x="2063858" y="1247009"/>
                  <a:pt x="2068521" y="1258464"/>
                  <a:pt x="2068343" y="1262117"/>
                </a:cubicBezTo>
                <a:cubicBezTo>
                  <a:pt x="2068331" y="1262401"/>
                  <a:pt x="2068202" y="1262649"/>
                  <a:pt x="2068013" y="1262838"/>
                </a:cubicBezTo>
                <a:cubicBezTo>
                  <a:pt x="2067460" y="1263418"/>
                  <a:pt x="2066330" y="1263512"/>
                  <a:pt x="2065871" y="1262756"/>
                </a:cubicBezTo>
                <a:cubicBezTo>
                  <a:pt x="2065871" y="1262756"/>
                  <a:pt x="2063058" y="1254941"/>
                  <a:pt x="2061197" y="1249823"/>
                </a:cubicBezTo>
                <a:cubicBezTo>
                  <a:pt x="2060915" y="1249031"/>
                  <a:pt x="2060645" y="1248286"/>
                  <a:pt x="2060420" y="1247659"/>
                </a:cubicBezTo>
                <a:cubicBezTo>
                  <a:pt x="2060079" y="1246702"/>
                  <a:pt x="2059808" y="1245957"/>
                  <a:pt x="2059691" y="1245626"/>
                </a:cubicBezTo>
                <a:cubicBezTo>
                  <a:pt x="2059644" y="1245496"/>
                  <a:pt x="2059620" y="1245437"/>
                  <a:pt x="2059620" y="1245437"/>
                </a:cubicBezTo>
                <a:cubicBezTo>
                  <a:pt x="2059243" y="1244148"/>
                  <a:pt x="2060856" y="1242895"/>
                  <a:pt x="2061775" y="1244148"/>
                </a:cubicBezTo>
                <a:close/>
                <a:moveTo>
                  <a:pt x="2184967" y="1357660"/>
                </a:moveTo>
                <a:cubicBezTo>
                  <a:pt x="2185144" y="1357968"/>
                  <a:pt x="2185238" y="1358322"/>
                  <a:pt x="2185096" y="1358724"/>
                </a:cubicBezTo>
                <a:cubicBezTo>
                  <a:pt x="2185038" y="1358866"/>
                  <a:pt x="2184979" y="1359020"/>
                  <a:pt x="2184920" y="1359162"/>
                </a:cubicBezTo>
                <a:cubicBezTo>
                  <a:pt x="2184319" y="1360770"/>
                  <a:pt x="2183590" y="1362377"/>
                  <a:pt x="2183295" y="1364068"/>
                </a:cubicBezTo>
                <a:cubicBezTo>
                  <a:pt x="2183225" y="1364458"/>
                  <a:pt x="2183166" y="1364789"/>
                  <a:pt x="2183107" y="1365144"/>
                </a:cubicBezTo>
                <a:cubicBezTo>
                  <a:pt x="2182966" y="1365936"/>
                  <a:pt x="2182813" y="1366692"/>
                  <a:pt x="2182460" y="1367532"/>
                </a:cubicBezTo>
                <a:cubicBezTo>
                  <a:pt x="2181918" y="1368808"/>
                  <a:pt x="2180117" y="1368430"/>
                  <a:pt x="2179646" y="1367319"/>
                </a:cubicBezTo>
                <a:cubicBezTo>
                  <a:pt x="2179623" y="1367260"/>
                  <a:pt x="2179552" y="1367236"/>
                  <a:pt x="2179540" y="1367165"/>
                </a:cubicBezTo>
                <a:cubicBezTo>
                  <a:pt x="2179505" y="1367023"/>
                  <a:pt x="2179528" y="1366858"/>
                  <a:pt x="2179505" y="1366704"/>
                </a:cubicBezTo>
                <a:cubicBezTo>
                  <a:pt x="2178846" y="1363441"/>
                  <a:pt x="2180529" y="1359611"/>
                  <a:pt x="2182707" y="1357270"/>
                </a:cubicBezTo>
                <a:cubicBezTo>
                  <a:pt x="2182754" y="1357223"/>
                  <a:pt x="2182824" y="1357235"/>
                  <a:pt x="2182872" y="1357188"/>
                </a:cubicBezTo>
                <a:cubicBezTo>
                  <a:pt x="2183578" y="1356644"/>
                  <a:pt x="2184555" y="1356963"/>
                  <a:pt x="2184967" y="1357660"/>
                </a:cubicBezTo>
                <a:close/>
                <a:moveTo>
                  <a:pt x="1198805" y="447565"/>
                </a:moveTo>
                <a:cubicBezTo>
                  <a:pt x="1199218" y="449721"/>
                  <a:pt x="1198158" y="451864"/>
                  <a:pt x="1198817" y="454036"/>
                </a:cubicBezTo>
                <a:cubicBezTo>
                  <a:pt x="1201007" y="461201"/>
                  <a:pt x="1200489" y="455260"/>
                  <a:pt x="1203938" y="475925"/>
                </a:cubicBezTo>
                <a:cubicBezTo>
                  <a:pt x="1207293" y="482270"/>
                  <a:pt x="1208847" y="486035"/>
                  <a:pt x="1210471" y="490867"/>
                </a:cubicBezTo>
                <a:cubicBezTo>
                  <a:pt x="1209836" y="449397"/>
                  <a:pt x="1200560" y="456728"/>
                  <a:pt x="1198805" y="447565"/>
                </a:cubicBezTo>
                <a:close/>
                <a:moveTo>
                  <a:pt x="2082869" y="1263205"/>
                </a:moveTo>
                <a:cubicBezTo>
                  <a:pt x="2085141" y="1274105"/>
                  <a:pt x="2080656" y="1278692"/>
                  <a:pt x="2080268" y="1274306"/>
                </a:cubicBezTo>
                <a:cubicBezTo>
                  <a:pt x="2079974" y="1270818"/>
                  <a:pt x="2080515" y="1266870"/>
                  <a:pt x="2080821" y="1263347"/>
                </a:cubicBezTo>
                <a:cubicBezTo>
                  <a:pt x="2080915" y="1262177"/>
                  <a:pt x="2082622" y="1262035"/>
                  <a:pt x="2082869" y="1263205"/>
                </a:cubicBezTo>
                <a:close/>
                <a:moveTo>
                  <a:pt x="1727101" y="934628"/>
                </a:moveTo>
                <a:cubicBezTo>
                  <a:pt x="1724112" y="928935"/>
                  <a:pt x="1719244" y="925791"/>
                  <a:pt x="1714165" y="924992"/>
                </a:cubicBezTo>
                <a:cubicBezTo>
                  <a:pt x="1712211" y="924683"/>
                  <a:pt x="1710198" y="925628"/>
                  <a:pt x="1708267" y="925312"/>
                </a:cubicBezTo>
                <a:cubicBezTo>
                  <a:pt x="1704335" y="924674"/>
                  <a:pt x="1696177" y="921605"/>
                  <a:pt x="1692552" y="923241"/>
                </a:cubicBezTo>
                <a:cubicBezTo>
                  <a:pt x="1689974" y="924403"/>
                  <a:pt x="1691622" y="926796"/>
                  <a:pt x="1689550" y="928230"/>
                </a:cubicBezTo>
                <a:cubicBezTo>
                  <a:pt x="1687855" y="929400"/>
                  <a:pt x="1685536" y="928496"/>
                  <a:pt x="1683499" y="928803"/>
                </a:cubicBezTo>
                <a:cubicBezTo>
                  <a:pt x="1679909" y="929347"/>
                  <a:pt x="1677272" y="933611"/>
                  <a:pt x="1679120" y="938837"/>
                </a:cubicBezTo>
                <a:lnTo>
                  <a:pt x="1679120" y="938841"/>
                </a:lnTo>
                <a:cubicBezTo>
                  <a:pt x="1680780" y="943538"/>
                  <a:pt x="1692952" y="954725"/>
                  <a:pt x="1701380" y="969531"/>
                </a:cubicBezTo>
                <a:cubicBezTo>
                  <a:pt x="1704217" y="970481"/>
                  <a:pt x="1706843" y="972609"/>
                  <a:pt x="1707643" y="975005"/>
                </a:cubicBezTo>
                <a:cubicBezTo>
                  <a:pt x="1708008" y="976091"/>
                  <a:pt x="1707490" y="976785"/>
                  <a:pt x="1706525" y="977188"/>
                </a:cubicBezTo>
                <a:cubicBezTo>
                  <a:pt x="1706548" y="977217"/>
                  <a:pt x="1706560" y="977246"/>
                  <a:pt x="1706572" y="977275"/>
                </a:cubicBezTo>
                <a:cubicBezTo>
                  <a:pt x="1707361" y="978729"/>
                  <a:pt x="1707996" y="980275"/>
                  <a:pt x="1708573" y="981790"/>
                </a:cubicBezTo>
                <a:cubicBezTo>
                  <a:pt x="1708702" y="982099"/>
                  <a:pt x="1708819" y="982415"/>
                  <a:pt x="1708938" y="982717"/>
                </a:cubicBezTo>
                <a:cubicBezTo>
                  <a:pt x="1708950" y="982744"/>
                  <a:pt x="1708962" y="982775"/>
                  <a:pt x="1708973" y="982802"/>
                </a:cubicBezTo>
                <a:cubicBezTo>
                  <a:pt x="1709244" y="983489"/>
                  <a:pt x="1709491" y="984165"/>
                  <a:pt x="1709739" y="984842"/>
                </a:cubicBezTo>
                <a:cubicBezTo>
                  <a:pt x="1709739" y="983821"/>
                  <a:pt x="1709844" y="982804"/>
                  <a:pt x="1709997" y="981793"/>
                </a:cubicBezTo>
                <a:cubicBezTo>
                  <a:pt x="1710068" y="981329"/>
                  <a:pt x="1710174" y="980877"/>
                  <a:pt x="1710280" y="980418"/>
                </a:cubicBezTo>
                <a:cubicBezTo>
                  <a:pt x="1710633" y="978770"/>
                  <a:pt x="1711163" y="977158"/>
                  <a:pt x="1711846" y="975599"/>
                </a:cubicBezTo>
                <a:cubicBezTo>
                  <a:pt x="1711351" y="975174"/>
                  <a:pt x="1710916" y="974671"/>
                  <a:pt x="1710504" y="974111"/>
                </a:cubicBezTo>
                <a:cubicBezTo>
                  <a:pt x="1709009" y="972036"/>
                  <a:pt x="1708161" y="969268"/>
                  <a:pt x="1708244" y="967249"/>
                </a:cubicBezTo>
                <a:cubicBezTo>
                  <a:pt x="1708361" y="964461"/>
                  <a:pt x="1710751" y="964025"/>
                  <a:pt x="1712776" y="964726"/>
                </a:cubicBezTo>
                <a:cubicBezTo>
                  <a:pt x="1714471" y="965123"/>
                  <a:pt x="1716001" y="966847"/>
                  <a:pt x="1717002" y="968865"/>
                </a:cubicBezTo>
                <a:cubicBezTo>
                  <a:pt x="1717920" y="970722"/>
                  <a:pt x="1718332" y="972772"/>
                  <a:pt x="1718038" y="974379"/>
                </a:cubicBezTo>
                <a:cubicBezTo>
                  <a:pt x="1717896" y="975181"/>
                  <a:pt x="1717590" y="975857"/>
                  <a:pt x="1717037" y="976308"/>
                </a:cubicBezTo>
                <a:cubicBezTo>
                  <a:pt x="1716908" y="976397"/>
                  <a:pt x="1716790" y="976485"/>
                  <a:pt x="1716660" y="976576"/>
                </a:cubicBezTo>
                <a:cubicBezTo>
                  <a:pt x="1716213" y="976815"/>
                  <a:pt x="1715695" y="976981"/>
                  <a:pt x="1715024" y="976962"/>
                </a:cubicBezTo>
                <a:cubicBezTo>
                  <a:pt x="1714918" y="976960"/>
                  <a:pt x="1714836" y="976913"/>
                  <a:pt x="1714730" y="976903"/>
                </a:cubicBezTo>
                <a:cubicBezTo>
                  <a:pt x="1714718" y="976902"/>
                  <a:pt x="1714706" y="976896"/>
                  <a:pt x="1714683" y="976894"/>
                </a:cubicBezTo>
                <a:cubicBezTo>
                  <a:pt x="1714047" y="976825"/>
                  <a:pt x="1713447" y="976614"/>
                  <a:pt x="1712893" y="976304"/>
                </a:cubicBezTo>
                <a:cubicBezTo>
                  <a:pt x="1712517" y="977213"/>
                  <a:pt x="1712199" y="978136"/>
                  <a:pt x="1711928" y="979080"/>
                </a:cubicBezTo>
                <a:cubicBezTo>
                  <a:pt x="1711881" y="979258"/>
                  <a:pt x="1711810" y="979431"/>
                  <a:pt x="1711775" y="979612"/>
                </a:cubicBezTo>
                <a:cubicBezTo>
                  <a:pt x="1711716" y="979842"/>
                  <a:pt x="1711693" y="980081"/>
                  <a:pt x="1711645" y="980314"/>
                </a:cubicBezTo>
                <a:cubicBezTo>
                  <a:pt x="1711634" y="980367"/>
                  <a:pt x="1711634" y="980423"/>
                  <a:pt x="1711622" y="980476"/>
                </a:cubicBezTo>
                <a:cubicBezTo>
                  <a:pt x="1711493" y="981147"/>
                  <a:pt x="1711375" y="981818"/>
                  <a:pt x="1711351" y="982515"/>
                </a:cubicBezTo>
                <a:cubicBezTo>
                  <a:pt x="1711304" y="983737"/>
                  <a:pt x="1711422" y="984930"/>
                  <a:pt x="1711598" y="986114"/>
                </a:cubicBezTo>
                <a:cubicBezTo>
                  <a:pt x="1711716" y="986910"/>
                  <a:pt x="1711857" y="987706"/>
                  <a:pt x="1711999" y="988498"/>
                </a:cubicBezTo>
                <a:cubicBezTo>
                  <a:pt x="1712128" y="989170"/>
                  <a:pt x="1712258" y="989842"/>
                  <a:pt x="1712375" y="990517"/>
                </a:cubicBezTo>
                <a:cubicBezTo>
                  <a:pt x="1712375" y="990547"/>
                  <a:pt x="1712387" y="990576"/>
                  <a:pt x="1712387" y="990606"/>
                </a:cubicBezTo>
                <a:cubicBezTo>
                  <a:pt x="1712458" y="990689"/>
                  <a:pt x="1712576" y="990728"/>
                  <a:pt x="1712634" y="990829"/>
                </a:cubicBezTo>
                <a:cubicBezTo>
                  <a:pt x="1712693" y="990957"/>
                  <a:pt x="1712682" y="991070"/>
                  <a:pt x="1712729" y="991196"/>
                </a:cubicBezTo>
                <a:lnTo>
                  <a:pt x="1712740" y="991192"/>
                </a:lnTo>
                <a:cubicBezTo>
                  <a:pt x="1712740" y="991208"/>
                  <a:pt x="1712740" y="991222"/>
                  <a:pt x="1712740" y="991237"/>
                </a:cubicBezTo>
                <a:cubicBezTo>
                  <a:pt x="1712811" y="991459"/>
                  <a:pt x="1712799" y="991662"/>
                  <a:pt x="1712811" y="991870"/>
                </a:cubicBezTo>
                <a:cubicBezTo>
                  <a:pt x="1713070" y="991755"/>
                  <a:pt x="1713294" y="991545"/>
                  <a:pt x="1713411" y="991207"/>
                </a:cubicBezTo>
                <a:cubicBezTo>
                  <a:pt x="1713517" y="990886"/>
                  <a:pt x="1713541" y="990556"/>
                  <a:pt x="1713529" y="990223"/>
                </a:cubicBezTo>
                <a:cubicBezTo>
                  <a:pt x="1714012" y="990160"/>
                  <a:pt x="1714494" y="990204"/>
                  <a:pt x="1714989" y="990202"/>
                </a:cubicBezTo>
                <a:cubicBezTo>
                  <a:pt x="1714977" y="988653"/>
                  <a:pt x="1715224" y="987064"/>
                  <a:pt x="1715683" y="985466"/>
                </a:cubicBezTo>
                <a:cubicBezTo>
                  <a:pt x="1716119" y="983985"/>
                  <a:pt x="1716707" y="982510"/>
                  <a:pt x="1717426" y="981072"/>
                </a:cubicBezTo>
                <a:cubicBezTo>
                  <a:pt x="1718944" y="978064"/>
                  <a:pt x="1720945" y="975231"/>
                  <a:pt x="1722958" y="972955"/>
                </a:cubicBezTo>
                <a:cubicBezTo>
                  <a:pt x="1722805" y="972796"/>
                  <a:pt x="1722711" y="972574"/>
                  <a:pt x="1722570" y="972393"/>
                </a:cubicBezTo>
                <a:cubicBezTo>
                  <a:pt x="1722346" y="972082"/>
                  <a:pt x="1722123" y="971779"/>
                  <a:pt x="1721946" y="971400"/>
                </a:cubicBezTo>
                <a:cubicBezTo>
                  <a:pt x="1721699" y="970871"/>
                  <a:pt x="1721487" y="970288"/>
                  <a:pt x="1721369" y="969620"/>
                </a:cubicBezTo>
                <a:cubicBezTo>
                  <a:pt x="1720698" y="968426"/>
                  <a:pt x="1720427" y="967142"/>
                  <a:pt x="1720616" y="965956"/>
                </a:cubicBezTo>
                <a:cubicBezTo>
                  <a:pt x="1720722" y="965221"/>
                  <a:pt x="1720981" y="964513"/>
                  <a:pt x="1721534" y="963914"/>
                </a:cubicBezTo>
                <a:cubicBezTo>
                  <a:pt x="1722028" y="962405"/>
                  <a:pt x="1722958" y="961975"/>
                  <a:pt x="1724053" y="962293"/>
                </a:cubicBezTo>
                <a:cubicBezTo>
                  <a:pt x="1724336" y="959495"/>
                  <a:pt x="1725254" y="956679"/>
                  <a:pt x="1725560" y="953903"/>
                </a:cubicBezTo>
                <a:cubicBezTo>
                  <a:pt x="1725901" y="950826"/>
                  <a:pt x="1725407" y="947496"/>
                  <a:pt x="1726455" y="944564"/>
                </a:cubicBezTo>
                <a:cubicBezTo>
                  <a:pt x="1726525" y="944378"/>
                  <a:pt x="1726796" y="944311"/>
                  <a:pt x="1726902" y="944513"/>
                </a:cubicBezTo>
                <a:cubicBezTo>
                  <a:pt x="1728491" y="947734"/>
                  <a:pt x="1727808" y="951919"/>
                  <a:pt x="1727467" y="955395"/>
                </a:cubicBezTo>
                <a:cubicBezTo>
                  <a:pt x="1727290" y="957291"/>
                  <a:pt x="1727102" y="959296"/>
                  <a:pt x="1726643" y="961197"/>
                </a:cubicBezTo>
                <a:cubicBezTo>
                  <a:pt x="1726466" y="961909"/>
                  <a:pt x="1726243" y="962594"/>
                  <a:pt x="1725960" y="963259"/>
                </a:cubicBezTo>
                <a:cubicBezTo>
                  <a:pt x="1726561" y="963493"/>
                  <a:pt x="1727090" y="963829"/>
                  <a:pt x="1727573" y="964251"/>
                </a:cubicBezTo>
                <a:cubicBezTo>
                  <a:pt x="1728044" y="962630"/>
                  <a:pt x="1728444" y="961069"/>
                  <a:pt x="1728773" y="959554"/>
                </a:cubicBezTo>
                <a:cubicBezTo>
                  <a:pt x="1731204" y="948562"/>
                  <a:pt x="1730091" y="940321"/>
                  <a:pt x="1727101" y="934628"/>
                </a:cubicBezTo>
                <a:close/>
                <a:moveTo>
                  <a:pt x="2158433" y="1332386"/>
                </a:moveTo>
                <a:cubicBezTo>
                  <a:pt x="2159505" y="1333190"/>
                  <a:pt x="2158633" y="1334798"/>
                  <a:pt x="2157386" y="1334431"/>
                </a:cubicBezTo>
                <a:cubicBezTo>
                  <a:pt x="2155196" y="1333781"/>
                  <a:pt x="2152594" y="1332481"/>
                  <a:pt x="2150334" y="1332327"/>
                </a:cubicBezTo>
                <a:cubicBezTo>
                  <a:pt x="2147897" y="1332161"/>
                  <a:pt x="2145296" y="1332220"/>
                  <a:pt x="2143012" y="1331322"/>
                </a:cubicBezTo>
                <a:cubicBezTo>
                  <a:pt x="2141682" y="1330802"/>
                  <a:pt x="2142235" y="1329029"/>
                  <a:pt x="2143271" y="1328615"/>
                </a:cubicBezTo>
                <a:cubicBezTo>
                  <a:pt x="2147709" y="1326794"/>
                  <a:pt x="2154902" y="1329738"/>
                  <a:pt x="2158433" y="1332386"/>
                </a:cubicBezTo>
                <a:close/>
                <a:moveTo>
                  <a:pt x="2145650" y="1320588"/>
                </a:moveTo>
                <a:cubicBezTo>
                  <a:pt x="2143719" y="1319299"/>
                  <a:pt x="2141800" y="1317845"/>
                  <a:pt x="2139870" y="1316025"/>
                </a:cubicBezTo>
                <a:lnTo>
                  <a:pt x="2139870" y="1316036"/>
                </a:lnTo>
                <a:cubicBezTo>
                  <a:pt x="2138928" y="1315138"/>
                  <a:pt x="2138021" y="1314334"/>
                  <a:pt x="2137150" y="1313578"/>
                </a:cubicBezTo>
                <a:cubicBezTo>
                  <a:pt x="2134054" y="1317136"/>
                  <a:pt x="2130593" y="1320576"/>
                  <a:pt x="2126744" y="1323827"/>
                </a:cubicBezTo>
                <a:cubicBezTo>
                  <a:pt x="2127367" y="1324501"/>
                  <a:pt x="2127886" y="1325080"/>
                  <a:pt x="2128298" y="1325565"/>
                </a:cubicBezTo>
                <a:cubicBezTo>
                  <a:pt x="2133394" y="1323177"/>
                  <a:pt x="2138539" y="1321285"/>
                  <a:pt x="2143884" y="1320635"/>
                </a:cubicBezTo>
                <a:cubicBezTo>
                  <a:pt x="2144484" y="1320564"/>
                  <a:pt x="2145061" y="1320623"/>
                  <a:pt x="2145650" y="1320588"/>
                </a:cubicBezTo>
                <a:close/>
                <a:moveTo>
                  <a:pt x="1874344" y="1070062"/>
                </a:moveTo>
                <a:lnTo>
                  <a:pt x="1872720" y="1069625"/>
                </a:lnTo>
                <a:lnTo>
                  <a:pt x="1869824" y="1067107"/>
                </a:lnTo>
                <a:cubicBezTo>
                  <a:pt x="1868917" y="1067733"/>
                  <a:pt x="1867775" y="1068111"/>
                  <a:pt x="1866751" y="1067710"/>
                </a:cubicBezTo>
                <a:cubicBezTo>
                  <a:pt x="1865327" y="1067154"/>
                  <a:pt x="1863973" y="1066988"/>
                  <a:pt x="1862619" y="1066906"/>
                </a:cubicBezTo>
                <a:lnTo>
                  <a:pt x="1872720" y="1069625"/>
                </a:lnTo>
                <a:lnTo>
                  <a:pt x="1872802" y="1069696"/>
                </a:lnTo>
                <a:cubicBezTo>
                  <a:pt x="1873343" y="1069920"/>
                  <a:pt x="1873862" y="1070027"/>
                  <a:pt x="1874344" y="1070062"/>
                </a:cubicBezTo>
                <a:close/>
                <a:moveTo>
                  <a:pt x="2073598" y="1252645"/>
                </a:moveTo>
                <a:cubicBezTo>
                  <a:pt x="2075044" y="1254708"/>
                  <a:pt x="2076601" y="1258931"/>
                  <a:pt x="2076784" y="1265061"/>
                </a:cubicBezTo>
                <a:cubicBezTo>
                  <a:pt x="2076843" y="1266976"/>
                  <a:pt x="2073758" y="1267200"/>
                  <a:pt x="2073452" y="1265321"/>
                </a:cubicBezTo>
                <a:cubicBezTo>
                  <a:pt x="2072805" y="1261289"/>
                  <a:pt x="2071486" y="1257235"/>
                  <a:pt x="2071074" y="1253192"/>
                </a:cubicBezTo>
                <a:cubicBezTo>
                  <a:pt x="2070815" y="1250680"/>
                  <a:pt x="2072151" y="1250582"/>
                  <a:pt x="2073598" y="1252645"/>
                </a:cubicBezTo>
                <a:close/>
                <a:moveTo>
                  <a:pt x="2315188" y="1475523"/>
                </a:moveTo>
                <a:cubicBezTo>
                  <a:pt x="2313468" y="1475429"/>
                  <a:pt x="2311691" y="1475488"/>
                  <a:pt x="2309761" y="1475500"/>
                </a:cubicBezTo>
                <a:cubicBezTo>
                  <a:pt x="2307488" y="1475511"/>
                  <a:pt x="2306535" y="1472178"/>
                  <a:pt x="2308266" y="1470936"/>
                </a:cubicBezTo>
                <a:cubicBezTo>
                  <a:pt x="2304711" y="1470416"/>
                  <a:pt x="2301132" y="1469943"/>
                  <a:pt x="2297553" y="1469837"/>
                </a:cubicBezTo>
                <a:lnTo>
                  <a:pt x="2297553" y="1469825"/>
                </a:lnTo>
                <a:cubicBezTo>
                  <a:pt x="2297247" y="1469825"/>
                  <a:pt x="2296788" y="1469825"/>
                  <a:pt x="2296282" y="1469825"/>
                </a:cubicBezTo>
                <a:cubicBezTo>
                  <a:pt x="2297471" y="1469825"/>
                  <a:pt x="2297989" y="1471173"/>
                  <a:pt x="2297330" y="1472095"/>
                </a:cubicBezTo>
                <a:cubicBezTo>
                  <a:pt x="2295798" y="1474235"/>
                  <a:pt x="2292609" y="1476575"/>
                  <a:pt x="2289925" y="1476457"/>
                </a:cubicBezTo>
                <a:cubicBezTo>
                  <a:pt x="2289537" y="1476433"/>
                  <a:pt x="2289207" y="1476221"/>
                  <a:pt x="2288925" y="1475937"/>
                </a:cubicBezTo>
                <a:cubicBezTo>
                  <a:pt x="2289113" y="1476457"/>
                  <a:pt x="2289078" y="1477072"/>
                  <a:pt x="2288536" y="1477509"/>
                </a:cubicBezTo>
                <a:cubicBezTo>
                  <a:pt x="2286734" y="1478987"/>
                  <a:pt x="2284768" y="1480287"/>
                  <a:pt x="2282768" y="1481541"/>
                </a:cubicBezTo>
                <a:cubicBezTo>
                  <a:pt x="2284063" y="1481505"/>
                  <a:pt x="2285358" y="1481505"/>
                  <a:pt x="2286641" y="1481493"/>
                </a:cubicBezTo>
                <a:cubicBezTo>
                  <a:pt x="2287853" y="1480890"/>
                  <a:pt x="2289089" y="1480347"/>
                  <a:pt x="2290172" y="1479779"/>
                </a:cubicBezTo>
                <a:cubicBezTo>
                  <a:pt x="2292480" y="1478550"/>
                  <a:pt x="2295186" y="1476670"/>
                  <a:pt x="2297859" y="1476611"/>
                </a:cubicBezTo>
                <a:cubicBezTo>
                  <a:pt x="2298966" y="1476575"/>
                  <a:pt x="2299449" y="1477722"/>
                  <a:pt x="2298848" y="1478573"/>
                </a:cubicBezTo>
                <a:cubicBezTo>
                  <a:pt x="2298001" y="1479779"/>
                  <a:pt x="2296694" y="1480701"/>
                  <a:pt x="2295281" y="1481481"/>
                </a:cubicBezTo>
                <a:cubicBezTo>
                  <a:pt x="2297624" y="1481505"/>
                  <a:pt x="2299955" y="1481600"/>
                  <a:pt x="2302286" y="1481671"/>
                </a:cubicBezTo>
                <a:cubicBezTo>
                  <a:pt x="2304287" y="1480193"/>
                  <a:pt x="2307171" y="1479294"/>
                  <a:pt x="2309113" y="1478372"/>
                </a:cubicBezTo>
                <a:cubicBezTo>
                  <a:pt x="2311091" y="1477438"/>
                  <a:pt x="2313116" y="1476410"/>
                  <a:pt x="2315188" y="1475523"/>
                </a:cubicBezTo>
                <a:close/>
                <a:moveTo>
                  <a:pt x="2271596" y="1435164"/>
                </a:moveTo>
                <a:cubicBezTo>
                  <a:pt x="2272443" y="1435814"/>
                  <a:pt x="2272208" y="1437481"/>
                  <a:pt x="2271101" y="1437717"/>
                </a:cubicBezTo>
                <a:cubicBezTo>
                  <a:pt x="2267770" y="1438474"/>
                  <a:pt x="2263756" y="1436760"/>
                  <a:pt x="2260472" y="1436027"/>
                </a:cubicBezTo>
                <a:cubicBezTo>
                  <a:pt x="2260095" y="1435944"/>
                  <a:pt x="2259836" y="1435767"/>
                  <a:pt x="2259624" y="1435566"/>
                </a:cubicBezTo>
                <a:cubicBezTo>
                  <a:pt x="2259153" y="1435105"/>
                  <a:pt x="2259035" y="1434431"/>
                  <a:pt x="2259236" y="1433793"/>
                </a:cubicBezTo>
                <a:cubicBezTo>
                  <a:pt x="2259518" y="1432847"/>
                  <a:pt x="2260424" y="1432031"/>
                  <a:pt x="2261660" y="1432303"/>
                </a:cubicBezTo>
                <a:cubicBezTo>
                  <a:pt x="2263002" y="1432610"/>
                  <a:pt x="2264544" y="1432835"/>
                  <a:pt x="2266075" y="1433119"/>
                </a:cubicBezTo>
                <a:cubicBezTo>
                  <a:pt x="2267381" y="1433367"/>
                  <a:pt x="2268641" y="1433710"/>
                  <a:pt x="2269795" y="1434206"/>
                </a:cubicBezTo>
                <a:cubicBezTo>
                  <a:pt x="2270430" y="1434478"/>
                  <a:pt x="2271054" y="1434762"/>
                  <a:pt x="2271596" y="1435164"/>
                </a:cubicBezTo>
                <a:close/>
                <a:moveTo>
                  <a:pt x="1863067" y="1056739"/>
                </a:moveTo>
                <a:cubicBezTo>
                  <a:pt x="1862973" y="1056784"/>
                  <a:pt x="1862855" y="1056823"/>
                  <a:pt x="1862749" y="1056868"/>
                </a:cubicBezTo>
                <a:cubicBezTo>
                  <a:pt x="1860171" y="1058070"/>
                  <a:pt x="1857004" y="1059476"/>
                  <a:pt x="1853967" y="1059632"/>
                </a:cubicBezTo>
                <a:cubicBezTo>
                  <a:pt x="1854026" y="1060237"/>
                  <a:pt x="1854061" y="1060835"/>
                  <a:pt x="1854073" y="1061438"/>
                </a:cubicBezTo>
                <a:cubicBezTo>
                  <a:pt x="1855698" y="1061536"/>
                  <a:pt x="1857322" y="1061581"/>
                  <a:pt x="1858994" y="1061341"/>
                </a:cubicBezTo>
                <a:cubicBezTo>
                  <a:pt x="1859441" y="1061275"/>
                  <a:pt x="1859806" y="1061160"/>
                  <a:pt x="1860124" y="1061021"/>
                </a:cubicBezTo>
                <a:cubicBezTo>
                  <a:pt x="1860218" y="1060977"/>
                  <a:pt x="1860289" y="1060919"/>
                  <a:pt x="1860383" y="1060868"/>
                </a:cubicBezTo>
                <a:cubicBezTo>
                  <a:pt x="1860571" y="1060756"/>
                  <a:pt x="1860759" y="1060638"/>
                  <a:pt x="1860901" y="1060498"/>
                </a:cubicBezTo>
                <a:cubicBezTo>
                  <a:pt x="1860971" y="1060436"/>
                  <a:pt x="1861030" y="1060367"/>
                  <a:pt x="1861077" y="1060300"/>
                </a:cubicBezTo>
                <a:cubicBezTo>
                  <a:pt x="1861218" y="1060138"/>
                  <a:pt x="1861336" y="1059969"/>
                  <a:pt x="1861442" y="1059787"/>
                </a:cubicBezTo>
                <a:cubicBezTo>
                  <a:pt x="1861466" y="1059743"/>
                  <a:pt x="1861489" y="1059699"/>
                  <a:pt x="1861513" y="1059654"/>
                </a:cubicBezTo>
                <a:cubicBezTo>
                  <a:pt x="1861995" y="1058690"/>
                  <a:pt x="1862148" y="1057538"/>
                  <a:pt x="1863067" y="1056740"/>
                </a:cubicBezTo>
                <a:close/>
                <a:moveTo>
                  <a:pt x="2319331" y="1477320"/>
                </a:moveTo>
                <a:cubicBezTo>
                  <a:pt x="2316271" y="1479105"/>
                  <a:pt x="2312821" y="1480382"/>
                  <a:pt x="2309678" y="1481907"/>
                </a:cubicBezTo>
                <a:cubicBezTo>
                  <a:pt x="2309643" y="1481931"/>
                  <a:pt x="2309607" y="1481942"/>
                  <a:pt x="2309573" y="1481966"/>
                </a:cubicBezTo>
                <a:cubicBezTo>
                  <a:pt x="2312680" y="1482131"/>
                  <a:pt x="2315775" y="1482356"/>
                  <a:pt x="2318849" y="1482628"/>
                </a:cubicBezTo>
                <a:cubicBezTo>
                  <a:pt x="2320061" y="1481812"/>
                  <a:pt x="2321497" y="1481245"/>
                  <a:pt x="2322922" y="1480772"/>
                </a:cubicBezTo>
                <a:cubicBezTo>
                  <a:pt x="2322604" y="1480760"/>
                  <a:pt x="2322261" y="1480796"/>
                  <a:pt x="2321956" y="1480748"/>
                </a:cubicBezTo>
                <a:cubicBezTo>
                  <a:pt x="2320626" y="1480524"/>
                  <a:pt x="2319378" y="1480335"/>
                  <a:pt x="2319119" y="1478668"/>
                </a:cubicBezTo>
                <a:cubicBezTo>
                  <a:pt x="2319037" y="1478207"/>
                  <a:pt x="2319131" y="1477805"/>
                  <a:pt x="2319283" y="1477427"/>
                </a:cubicBezTo>
                <a:cubicBezTo>
                  <a:pt x="2319296" y="1477379"/>
                  <a:pt x="2319319" y="1477356"/>
                  <a:pt x="2319331" y="1477320"/>
                </a:cubicBezTo>
                <a:close/>
                <a:moveTo>
                  <a:pt x="1902348" y="1091483"/>
                </a:moveTo>
                <a:cubicBezTo>
                  <a:pt x="1904055" y="1090986"/>
                  <a:pt x="1904938" y="1093540"/>
                  <a:pt x="1903243" y="1094131"/>
                </a:cubicBezTo>
                <a:cubicBezTo>
                  <a:pt x="1901512" y="1094722"/>
                  <a:pt x="1899782" y="1095017"/>
                  <a:pt x="1897957" y="1094793"/>
                </a:cubicBezTo>
                <a:cubicBezTo>
                  <a:pt x="1897569" y="1094757"/>
                  <a:pt x="1897251" y="1094403"/>
                  <a:pt x="1897133" y="1094048"/>
                </a:cubicBezTo>
                <a:cubicBezTo>
                  <a:pt x="1897098" y="1093942"/>
                  <a:pt x="1897027" y="1093788"/>
                  <a:pt x="1897063" y="1093670"/>
                </a:cubicBezTo>
                <a:cubicBezTo>
                  <a:pt x="1897557" y="1091896"/>
                  <a:pt x="1900865" y="1091920"/>
                  <a:pt x="1902348" y="1091483"/>
                </a:cubicBezTo>
                <a:close/>
                <a:moveTo>
                  <a:pt x="2156880" y="1325553"/>
                </a:moveTo>
                <a:cubicBezTo>
                  <a:pt x="2156021" y="1325127"/>
                  <a:pt x="2155138" y="1324773"/>
                  <a:pt x="2154255" y="1324536"/>
                </a:cubicBezTo>
                <a:cubicBezTo>
                  <a:pt x="2153713" y="1324383"/>
                  <a:pt x="2153148" y="1324335"/>
                  <a:pt x="2152583" y="1324241"/>
                </a:cubicBezTo>
                <a:cubicBezTo>
                  <a:pt x="2145791" y="1323141"/>
                  <a:pt x="2138338" y="1326109"/>
                  <a:pt x="2132171" y="1328887"/>
                </a:cubicBezTo>
                <a:cubicBezTo>
                  <a:pt x="2131688" y="1329099"/>
                  <a:pt x="2131206" y="1329324"/>
                  <a:pt x="2130746" y="1329525"/>
                </a:cubicBezTo>
                <a:cubicBezTo>
                  <a:pt x="2129628" y="1330045"/>
                  <a:pt x="2128533" y="1330613"/>
                  <a:pt x="2127439" y="1331168"/>
                </a:cubicBezTo>
                <a:cubicBezTo>
                  <a:pt x="2124448" y="1332670"/>
                  <a:pt x="2121482" y="1334254"/>
                  <a:pt x="2118504" y="1335791"/>
                </a:cubicBezTo>
                <a:cubicBezTo>
                  <a:pt x="2118292" y="1338072"/>
                  <a:pt x="2117361" y="1340141"/>
                  <a:pt x="2114713" y="1340094"/>
                </a:cubicBezTo>
                <a:lnTo>
                  <a:pt x="2112351" y="1338666"/>
                </a:lnTo>
                <a:lnTo>
                  <a:pt x="2112359" y="1338663"/>
                </a:lnTo>
                <a:lnTo>
                  <a:pt x="2112347" y="1338663"/>
                </a:lnTo>
                <a:lnTo>
                  <a:pt x="2112351" y="1338666"/>
                </a:lnTo>
                <a:lnTo>
                  <a:pt x="2111958" y="1338829"/>
                </a:lnTo>
                <a:cubicBezTo>
                  <a:pt x="2111087" y="1340306"/>
                  <a:pt x="2105955" y="1344160"/>
                  <a:pt x="2105342" y="1344574"/>
                </a:cubicBezTo>
                <a:cubicBezTo>
                  <a:pt x="2102694" y="1346347"/>
                  <a:pt x="2099786" y="1347742"/>
                  <a:pt x="2096773" y="1348771"/>
                </a:cubicBezTo>
                <a:cubicBezTo>
                  <a:pt x="2094230" y="1349646"/>
                  <a:pt x="2091782" y="1350249"/>
                  <a:pt x="2089250" y="1350520"/>
                </a:cubicBezTo>
                <a:cubicBezTo>
                  <a:pt x="2089204" y="1350792"/>
                  <a:pt x="2089145" y="1351041"/>
                  <a:pt x="2089074" y="1351312"/>
                </a:cubicBezTo>
                <a:cubicBezTo>
                  <a:pt x="2095466" y="1350544"/>
                  <a:pt x="2102447" y="1353594"/>
                  <a:pt x="2109016" y="1355840"/>
                </a:cubicBezTo>
                <a:cubicBezTo>
                  <a:pt x="2122483" y="1360451"/>
                  <a:pt x="2137126" y="1363962"/>
                  <a:pt x="2146980" y="1374920"/>
                </a:cubicBezTo>
                <a:cubicBezTo>
                  <a:pt x="2148298" y="1376386"/>
                  <a:pt x="2145909" y="1378633"/>
                  <a:pt x="2144483" y="1377297"/>
                </a:cubicBezTo>
                <a:cubicBezTo>
                  <a:pt x="2136773" y="1370014"/>
                  <a:pt x="2128098" y="1366184"/>
                  <a:pt x="2118209" y="1362839"/>
                </a:cubicBezTo>
                <a:cubicBezTo>
                  <a:pt x="2109404" y="1359848"/>
                  <a:pt x="2092194" y="1351502"/>
                  <a:pt x="2083435" y="1358039"/>
                </a:cubicBezTo>
                <a:cubicBezTo>
                  <a:pt x="2083341" y="1358772"/>
                  <a:pt x="2083247" y="1359529"/>
                  <a:pt x="2083187" y="1360332"/>
                </a:cubicBezTo>
                <a:cubicBezTo>
                  <a:pt x="2083447" y="1360900"/>
                  <a:pt x="2083400" y="1361160"/>
                  <a:pt x="2083341" y="1361680"/>
                </a:cubicBezTo>
                <a:cubicBezTo>
                  <a:pt x="2084824" y="1368620"/>
                  <a:pt x="2093430" y="1377781"/>
                  <a:pt x="2095041" y="1383858"/>
                </a:cubicBezTo>
                <a:cubicBezTo>
                  <a:pt x="2095784" y="1386648"/>
                  <a:pt x="2096266" y="1389875"/>
                  <a:pt x="2097020" y="1392913"/>
                </a:cubicBezTo>
                <a:cubicBezTo>
                  <a:pt x="2097419" y="1394533"/>
                  <a:pt x="2097880" y="1396117"/>
                  <a:pt x="2098550" y="1397524"/>
                </a:cubicBezTo>
                <a:cubicBezTo>
                  <a:pt x="2098927" y="1398292"/>
                  <a:pt x="2099304" y="1399001"/>
                  <a:pt x="2099703" y="1399652"/>
                </a:cubicBezTo>
                <a:cubicBezTo>
                  <a:pt x="2103342" y="1405621"/>
                  <a:pt x="2107980" y="1406567"/>
                  <a:pt x="2112924" y="1406413"/>
                </a:cubicBezTo>
                <a:cubicBezTo>
                  <a:pt x="2115361" y="1406343"/>
                  <a:pt x="2117867" y="1406000"/>
                  <a:pt x="2120364" y="1405858"/>
                </a:cubicBezTo>
                <a:cubicBezTo>
                  <a:pt x="2120858" y="1405822"/>
                  <a:pt x="2121352" y="1405799"/>
                  <a:pt x="2121835" y="1405799"/>
                </a:cubicBezTo>
                <a:cubicBezTo>
                  <a:pt x="2122752" y="1405775"/>
                  <a:pt x="2123625" y="1405917"/>
                  <a:pt x="2124472" y="1406118"/>
                </a:cubicBezTo>
                <a:cubicBezTo>
                  <a:pt x="2124613" y="1406142"/>
                  <a:pt x="2124755" y="1406177"/>
                  <a:pt x="2124884" y="1406212"/>
                </a:cubicBezTo>
                <a:cubicBezTo>
                  <a:pt x="2125967" y="1406496"/>
                  <a:pt x="2127003" y="1406886"/>
                  <a:pt x="2128039" y="1407324"/>
                </a:cubicBezTo>
                <a:cubicBezTo>
                  <a:pt x="2129063" y="1407761"/>
                  <a:pt x="2130076" y="1408199"/>
                  <a:pt x="2131111" y="1408601"/>
                </a:cubicBezTo>
                <a:cubicBezTo>
                  <a:pt x="2132300" y="1409061"/>
                  <a:pt x="2133536" y="1409428"/>
                  <a:pt x="2134820" y="1409582"/>
                </a:cubicBezTo>
                <a:cubicBezTo>
                  <a:pt x="2135008" y="1409605"/>
                  <a:pt x="2135196" y="1409653"/>
                  <a:pt x="2135384" y="1409665"/>
                </a:cubicBezTo>
                <a:cubicBezTo>
                  <a:pt x="2139599" y="1409948"/>
                  <a:pt x="2143884" y="1408376"/>
                  <a:pt x="2146945" y="1405444"/>
                </a:cubicBezTo>
                <a:cubicBezTo>
                  <a:pt x="2147333" y="1405066"/>
                  <a:pt x="2147780" y="1404747"/>
                  <a:pt x="2148122" y="1404321"/>
                </a:cubicBezTo>
                <a:cubicBezTo>
                  <a:pt x="2149405" y="1402761"/>
                  <a:pt x="2150347" y="1400940"/>
                  <a:pt x="2151264" y="1399108"/>
                </a:cubicBezTo>
                <a:cubicBezTo>
                  <a:pt x="2151712" y="1398233"/>
                  <a:pt x="2152195" y="1397382"/>
                  <a:pt x="2152666" y="1396530"/>
                </a:cubicBezTo>
                <a:cubicBezTo>
                  <a:pt x="2153254" y="1395455"/>
                  <a:pt x="2153937" y="1394450"/>
                  <a:pt x="2154690" y="1393504"/>
                </a:cubicBezTo>
                <a:cubicBezTo>
                  <a:pt x="2155055" y="1393031"/>
                  <a:pt x="2155373" y="1392523"/>
                  <a:pt x="2155797" y="1392097"/>
                </a:cubicBezTo>
                <a:cubicBezTo>
                  <a:pt x="2157291" y="1390643"/>
                  <a:pt x="2160094" y="1389237"/>
                  <a:pt x="2162754" y="1387428"/>
                </a:cubicBezTo>
                <a:cubicBezTo>
                  <a:pt x="2163719" y="1386778"/>
                  <a:pt x="2164648" y="1386057"/>
                  <a:pt x="2165497" y="1385276"/>
                </a:cubicBezTo>
                <a:cubicBezTo>
                  <a:pt x="2165720" y="1385063"/>
                  <a:pt x="2165956" y="1384863"/>
                  <a:pt x="2166168" y="1384650"/>
                </a:cubicBezTo>
                <a:cubicBezTo>
                  <a:pt x="2167332" y="1383444"/>
                  <a:pt x="2168263" y="1382061"/>
                  <a:pt x="2168758" y="1380429"/>
                </a:cubicBezTo>
                <a:cubicBezTo>
                  <a:pt x="2169087" y="1379342"/>
                  <a:pt x="2169205" y="1378148"/>
                  <a:pt x="2169076" y="1376824"/>
                </a:cubicBezTo>
                <a:cubicBezTo>
                  <a:pt x="2168922" y="1375263"/>
                  <a:pt x="2168440" y="1373537"/>
                  <a:pt x="2167439" y="1371575"/>
                </a:cubicBezTo>
                <a:cubicBezTo>
                  <a:pt x="2167192" y="1371102"/>
                  <a:pt x="2166863" y="1370594"/>
                  <a:pt x="2166568" y="1370109"/>
                </a:cubicBezTo>
                <a:cubicBezTo>
                  <a:pt x="2166321" y="1369695"/>
                  <a:pt x="2166121" y="1369305"/>
                  <a:pt x="2165826" y="1368868"/>
                </a:cubicBezTo>
                <a:cubicBezTo>
                  <a:pt x="2165167" y="1367875"/>
                  <a:pt x="2164685" y="1366846"/>
                  <a:pt x="2164273" y="1365806"/>
                </a:cubicBezTo>
                <a:cubicBezTo>
                  <a:pt x="2163131" y="1362933"/>
                  <a:pt x="2162860" y="1359907"/>
                  <a:pt x="2163013" y="1356821"/>
                </a:cubicBezTo>
                <a:cubicBezTo>
                  <a:pt x="2163343" y="1350485"/>
                  <a:pt x="2165368" y="1343877"/>
                  <a:pt x="2164979" y="1337753"/>
                </a:cubicBezTo>
                <a:cubicBezTo>
                  <a:pt x="2164897" y="1336299"/>
                  <a:pt x="2164660" y="1334868"/>
                  <a:pt x="2164237" y="1333474"/>
                </a:cubicBezTo>
                <a:cubicBezTo>
                  <a:pt x="2164166" y="1333225"/>
                  <a:pt x="2164049" y="1333001"/>
                  <a:pt x="2163955" y="1332764"/>
                </a:cubicBezTo>
                <a:cubicBezTo>
                  <a:pt x="2162741" y="1329655"/>
                  <a:pt x="2159987" y="1327066"/>
                  <a:pt x="2156880" y="1325553"/>
                </a:cubicBezTo>
                <a:close/>
                <a:moveTo>
                  <a:pt x="1868953" y="1059802"/>
                </a:moveTo>
                <a:cubicBezTo>
                  <a:pt x="1868752" y="1059761"/>
                  <a:pt x="1868541" y="1059655"/>
                  <a:pt x="1868364" y="1059425"/>
                </a:cubicBezTo>
                <a:cubicBezTo>
                  <a:pt x="1865268" y="1058714"/>
                  <a:pt x="1863726" y="1059242"/>
                  <a:pt x="1863726" y="1061005"/>
                </a:cubicBezTo>
                <a:cubicBezTo>
                  <a:pt x="1863667" y="1061393"/>
                  <a:pt x="1863526" y="1061853"/>
                  <a:pt x="1863267" y="1062156"/>
                </a:cubicBezTo>
                <a:cubicBezTo>
                  <a:pt x="1863232" y="1062202"/>
                  <a:pt x="1863161" y="1062230"/>
                  <a:pt x="1863126" y="1062273"/>
                </a:cubicBezTo>
                <a:cubicBezTo>
                  <a:pt x="1863702" y="1062887"/>
                  <a:pt x="1864550" y="1063752"/>
                  <a:pt x="1865221" y="1064293"/>
                </a:cubicBezTo>
                <a:cubicBezTo>
                  <a:pt x="1866469" y="1064660"/>
                  <a:pt x="1867575" y="1064518"/>
                  <a:pt x="1868776" y="1064246"/>
                </a:cubicBezTo>
                <a:cubicBezTo>
                  <a:pt x="1868517" y="1062780"/>
                  <a:pt x="1868588" y="1061223"/>
                  <a:pt x="1868953" y="1059802"/>
                </a:cubicBezTo>
                <a:close/>
                <a:moveTo>
                  <a:pt x="2078548" y="1252984"/>
                </a:moveTo>
                <a:cubicBezTo>
                  <a:pt x="2074235" y="1248142"/>
                  <a:pt x="2069274" y="1244439"/>
                  <a:pt x="2064518" y="1241903"/>
                </a:cubicBezTo>
                <a:cubicBezTo>
                  <a:pt x="2051122" y="1234762"/>
                  <a:pt x="2050851" y="1242139"/>
                  <a:pt x="2046130" y="1251975"/>
                </a:cubicBezTo>
                <a:cubicBezTo>
                  <a:pt x="2036348" y="1272320"/>
                  <a:pt x="2032899" y="1290584"/>
                  <a:pt x="2043635" y="1307797"/>
                </a:cubicBezTo>
                <a:cubicBezTo>
                  <a:pt x="2043635" y="1307347"/>
                  <a:pt x="2043694" y="1306887"/>
                  <a:pt x="2043953" y="1306425"/>
                </a:cubicBezTo>
                <a:cubicBezTo>
                  <a:pt x="2043988" y="1306272"/>
                  <a:pt x="2043929" y="1306130"/>
                  <a:pt x="2043987" y="1305964"/>
                </a:cubicBezTo>
                <a:cubicBezTo>
                  <a:pt x="2045070" y="1302654"/>
                  <a:pt x="2049521" y="1303210"/>
                  <a:pt x="2052075" y="1303990"/>
                </a:cubicBezTo>
                <a:cubicBezTo>
                  <a:pt x="2054747" y="1304794"/>
                  <a:pt x="2059184" y="1307489"/>
                  <a:pt x="2057761" y="1310788"/>
                </a:cubicBezTo>
                <a:cubicBezTo>
                  <a:pt x="2057583" y="1311201"/>
                  <a:pt x="2057243" y="1311544"/>
                  <a:pt x="2056843" y="1311852"/>
                </a:cubicBezTo>
                <a:cubicBezTo>
                  <a:pt x="2059291" y="1317644"/>
                  <a:pt x="2061281" y="1323756"/>
                  <a:pt x="2064753" y="1329029"/>
                </a:cubicBezTo>
                <a:cubicBezTo>
                  <a:pt x="2066755" y="1332055"/>
                  <a:pt x="2068944" y="1334738"/>
                  <a:pt x="2071240" y="1337316"/>
                </a:cubicBezTo>
                <a:cubicBezTo>
                  <a:pt x="2071299" y="1337351"/>
                  <a:pt x="2071346" y="1337386"/>
                  <a:pt x="2071415" y="1337422"/>
                </a:cubicBezTo>
                <a:cubicBezTo>
                  <a:pt x="2070510" y="1335850"/>
                  <a:pt x="2069851" y="1334597"/>
                  <a:pt x="2069767" y="1334407"/>
                </a:cubicBezTo>
                <a:lnTo>
                  <a:pt x="2067228" y="1323173"/>
                </a:lnTo>
                <a:lnTo>
                  <a:pt x="2070993" y="1333864"/>
                </a:lnTo>
                <a:cubicBezTo>
                  <a:pt x="2071146" y="1334171"/>
                  <a:pt x="2072582" y="1336583"/>
                  <a:pt x="2074065" y="1338852"/>
                </a:cubicBezTo>
                <a:cubicBezTo>
                  <a:pt x="2074242" y="1339112"/>
                  <a:pt x="2074406" y="1339349"/>
                  <a:pt x="2074583" y="1339609"/>
                </a:cubicBezTo>
                <a:cubicBezTo>
                  <a:pt x="2075972" y="1341666"/>
                  <a:pt x="2077290" y="1343380"/>
                  <a:pt x="2077491" y="1342836"/>
                </a:cubicBezTo>
                <a:cubicBezTo>
                  <a:pt x="2077538" y="1342742"/>
                  <a:pt x="2077608" y="1342694"/>
                  <a:pt x="2077691" y="1342623"/>
                </a:cubicBezTo>
                <a:cubicBezTo>
                  <a:pt x="2077491" y="1342281"/>
                  <a:pt x="2077279" y="1341843"/>
                  <a:pt x="2077054" y="1341347"/>
                </a:cubicBezTo>
                <a:cubicBezTo>
                  <a:pt x="2076655" y="1340768"/>
                  <a:pt x="2076314" y="1340153"/>
                  <a:pt x="2075937" y="1339562"/>
                </a:cubicBezTo>
                <a:cubicBezTo>
                  <a:pt x="2075866" y="1339443"/>
                  <a:pt x="2075807" y="1339337"/>
                  <a:pt x="2075736" y="1339219"/>
                </a:cubicBezTo>
                <a:lnTo>
                  <a:pt x="2072063" y="1326737"/>
                </a:lnTo>
                <a:lnTo>
                  <a:pt x="2072170" y="1327042"/>
                </a:lnTo>
                <a:cubicBezTo>
                  <a:pt x="2071192" y="1322952"/>
                  <a:pt x="2070816" y="1318767"/>
                  <a:pt x="2071346" y="1314724"/>
                </a:cubicBezTo>
                <a:cubicBezTo>
                  <a:pt x="2071381" y="1314452"/>
                  <a:pt x="2071758" y="1314429"/>
                  <a:pt x="2071828" y="1314701"/>
                </a:cubicBezTo>
                <a:cubicBezTo>
                  <a:pt x="2071840" y="1314772"/>
                  <a:pt x="2071852" y="1314842"/>
                  <a:pt x="2071863" y="1314902"/>
                </a:cubicBezTo>
                <a:cubicBezTo>
                  <a:pt x="2071499" y="1307702"/>
                  <a:pt x="2071286" y="1300467"/>
                  <a:pt x="2071699" y="1293268"/>
                </a:cubicBezTo>
                <a:cubicBezTo>
                  <a:pt x="2071074" y="1293587"/>
                  <a:pt x="2070381" y="1293776"/>
                  <a:pt x="2069721" y="1293729"/>
                </a:cubicBezTo>
                <a:lnTo>
                  <a:pt x="2072002" y="1326529"/>
                </a:lnTo>
                <a:lnTo>
                  <a:pt x="2069603" y="1318379"/>
                </a:lnTo>
                <a:lnTo>
                  <a:pt x="2069333" y="1316947"/>
                </a:lnTo>
                <a:cubicBezTo>
                  <a:pt x="2068638" y="1309251"/>
                  <a:pt x="2068050" y="1301200"/>
                  <a:pt x="2068803" y="1293433"/>
                </a:cubicBezTo>
                <a:cubicBezTo>
                  <a:pt x="2068485" y="1293268"/>
                  <a:pt x="2068144" y="1293150"/>
                  <a:pt x="2067873" y="1292807"/>
                </a:cubicBezTo>
                <a:cubicBezTo>
                  <a:pt x="2066166" y="1290691"/>
                  <a:pt x="2065825" y="1287877"/>
                  <a:pt x="2066555" y="1285253"/>
                </a:cubicBezTo>
                <a:cubicBezTo>
                  <a:pt x="2067166" y="1283042"/>
                  <a:pt x="2069109" y="1279070"/>
                  <a:pt x="2072134" y="1280595"/>
                </a:cubicBezTo>
                <a:cubicBezTo>
                  <a:pt x="2074983" y="1282025"/>
                  <a:pt x="2075642" y="1285016"/>
                  <a:pt x="2074807" y="1287664"/>
                </a:cubicBezTo>
                <a:cubicBezTo>
                  <a:pt x="2074735" y="1289213"/>
                  <a:pt x="2074335" y="1290738"/>
                  <a:pt x="2073394" y="1291932"/>
                </a:cubicBezTo>
                <a:cubicBezTo>
                  <a:pt x="2073169" y="1292204"/>
                  <a:pt x="2072817" y="1292405"/>
                  <a:pt x="2072523" y="1292641"/>
                </a:cubicBezTo>
                <a:cubicBezTo>
                  <a:pt x="2072535" y="1300503"/>
                  <a:pt x="2072428" y="1308352"/>
                  <a:pt x="2073064" y="1316214"/>
                </a:cubicBezTo>
                <a:cubicBezTo>
                  <a:pt x="2073699" y="1319370"/>
                  <a:pt x="2073677" y="1322704"/>
                  <a:pt x="2074442" y="1325860"/>
                </a:cubicBezTo>
                <a:cubicBezTo>
                  <a:pt x="2075195" y="1328958"/>
                  <a:pt x="2076302" y="1331889"/>
                  <a:pt x="2077502" y="1334809"/>
                </a:cubicBezTo>
                <a:cubicBezTo>
                  <a:pt x="2077725" y="1335294"/>
                  <a:pt x="2077926" y="1335767"/>
                  <a:pt x="2078149" y="1336252"/>
                </a:cubicBezTo>
                <a:cubicBezTo>
                  <a:pt x="2075889" y="1325494"/>
                  <a:pt x="2073888" y="1314842"/>
                  <a:pt x="2075925" y="1304144"/>
                </a:cubicBezTo>
                <a:cubicBezTo>
                  <a:pt x="2074595" y="1303742"/>
                  <a:pt x="2073382" y="1302678"/>
                  <a:pt x="2073017" y="1301401"/>
                </a:cubicBezTo>
                <a:cubicBezTo>
                  <a:pt x="2072064" y="1297961"/>
                  <a:pt x="2073935" y="1294828"/>
                  <a:pt x="2076043" y="1292228"/>
                </a:cubicBezTo>
                <a:cubicBezTo>
                  <a:pt x="2077491" y="1290454"/>
                  <a:pt x="2080398" y="1287712"/>
                  <a:pt x="2082965" y="1289308"/>
                </a:cubicBezTo>
                <a:cubicBezTo>
                  <a:pt x="2086814" y="1291719"/>
                  <a:pt x="2085107" y="1297252"/>
                  <a:pt x="2082046" y="1300396"/>
                </a:cubicBezTo>
                <a:cubicBezTo>
                  <a:pt x="2081481" y="1301283"/>
                  <a:pt x="2080810" y="1302087"/>
                  <a:pt x="2080080" y="1302773"/>
                </a:cubicBezTo>
                <a:cubicBezTo>
                  <a:pt x="2078680" y="1310539"/>
                  <a:pt x="2078515" y="1318105"/>
                  <a:pt x="2079716" y="1325813"/>
                </a:cubicBezTo>
                <a:cubicBezTo>
                  <a:pt x="2079927" y="1323910"/>
                  <a:pt x="2080104" y="1321983"/>
                  <a:pt x="2080386" y="1320080"/>
                </a:cubicBezTo>
                <a:cubicBezTo>
                  <a:pt x="2081705" y="1311154"/>
                  <a:pt x="2083494" y="1302288"/>
                  <a:pt x="2085696" y="1293516"/>
                </a:cubicBezTo>
                <a:cubicBezTo>
                  <a:pt x="2085883" y="1292771"/>
                  <a:pt x="2086025" y="1292015"/>
                  <a:pt x="2086213" y="1291270"/>
                </a:cubicBezTo>
                <a:cubicBezTo>
                  <a:pt x="2086555" y="1289851"/>
                  <a:pt x="2086872" y="1288433"/>
                  <a:pt x="2087179" y="1287014"/>
                </a:cubicBezTo>
                <a:cubicBezTo>
                  <a:pt x="2088321" y="1281623"/>
                  <a:pt x="2089098" y="1276245"/>
                  <a:pt x="2088685" y="1270901"/>
                </a:cubicBezTo>
                <a:cubicBezTo>
                  <a:pt x="2086525" y="1263808"/>
                  <a:pt x="2082861" y="1257827"/>
                  <a:pt x="2078548" y="1252984"/>
                </a:cubicBezTo>
                <a:close/>
                <a:moveTo>
                  <a:pt x="2270100" y="1428366"/>
                </a:moveTo>
                <a:cubicBezTo>
                  <a:pt x="2270583" y="1429217"/>
                  <a:pt x="2270242" y="1429997"/>
                  <a:pt x="2269594" y="1430387"/>
                </a:cubicBezTo>
                <a:cubicBezTo>
                  <a:pt x="2269218" y="1430612"/>
                  <a:pt x="2268747" y="1430730"/>
                  <a:pt x="2268229" y="1430553"/>
                </a:cubicBezTo>
                <a:cubicBezTo>
                  <a:pt x="2267652" y="1430364"/>
                  <a:pt x="2267134" y="1430080"/>
                  <a:pt x="2266616" y="1429785"/>
                </a:cubicBezTo>
                <a:cubicBezTo>
                  <a:pt x="2265486" y="1429111"/>
                  <a:pt x="2264438" y="1428307"/>
                  <a:pt x="2263179" y="1427858"/>
                </a:cubicBezTo>
                <a:cubicBezTo>
                  <a:pt x="2261319" y="1427184"/>
                  <a:pt x="2259388" y="1426758"/>
                  <a:pt x="2257516" y="1426108"/>
                </a:cubicBezTo>
                <a:cubicBezTo>
                  <a:pt x="2251536" y="1424063"/>
                  <a:pt x="2265768" y="1420777"/>
                  <a:pt x="2270100" y="1428366"/>
                </a:cubicBezTo>
                <a:close/>
                <a:moveTo>
                  <a:pt x="1756884" y="954475"/>
                </a:moveTo>
                <a:lnTo>
                  <a:pt x="1756778" y="955541"/>
                </a:lnTo>
                <a:cubicBezTo>
                  <a:pt x="1755695" y="957742"/>
                  <a:pt x="1753871" y="962119"/>
                  <a:pt x="1751104" y="962560"/>
                </a:cubicBezTo>
                <a:cubicBezTo>
                  <a:pt x="1750916" y="962588"/>
                  <a:pt x="1750692" y="962522"/>
                  <a:pt x="1750657" y="962309"/>
                </a:cubicBezTo>
                <a:cubicBezTo>
                  <a:pt x="1750457" y="961342"/>
                  <a:pt x="1750528" y="960838"/>
                  <a:pt x="1750975" y="959913"/>
                </a:cubicBezTo>
                <a:cubicBezTo>
                  <a:pt x="1751175" y="959508"/>
                  <a:pt x="1751575" y="958645"/>
                  <a:pt x="1752058" y="957683"/>
                </a:cubicBezTo>
                <a:cubicBezTo>
                  <a:pt x="1753047" y="955703"/>
                  <a:pt x="1754424" y="953259"/>
                  <a:pt x="1755354" y="953230"/>
                </a:cubicBezTo>
                <a:close/>
                <a:moveTo>
                  <a:pt x="2232408" y="1392038"/>
                </a:moveTo>
                <a:cubicBezTo>
                  <a:pt x="2236162" y="1391955"/>
                  <a:pt x="2235456" y="1397003"/>
                  <a:pt x="2225686" y="1398717"/>
                </a:cubicBezTo>
                <a:cubicBezTo>
                  <a:pt x="2224532" y="1398918"/>
                  <a:pt x="2223767" y="1397251"/>
                  <a:pt x="2224580" y="1396460"/>
                </a:cubicBezTo>
                <a:cubicBezTo>
                  <a:pt x="2227711" y="1393386"/>
                  <a:pt x="2230371" y="1392180"/>
                  <a:pt x="2232149" y="1392050"/>
                </a:cubicBezTo>
                <a:cubicBezTo>
                  <a:pt x="2232231" y="1392039"/>
                  <a:pt x="2232325" y="1392039"/>
                  <a:pt x="2232408" y="1392038"/>
                </a:cubicBezTo>
                <a:close/>
                <a:moveTo>
                  <a:pt x="2341086" y="1492192"/>
                </a:moveTo>
                <a:cubicBezTo>
                  <a:pt x="2335423" y="1491802"/>
                  <a:pt x="2329785" y="1491459"/>
                  <a:pt x="2324146" y="1491128"/>
                </a:cubicBezTo>
                <a:cubicBezTo>
                  <a:pt x="2325747" y="1492806"/>
                  <a:pt x="2324169" y="1496010"/>
                  <a:pt x="2321803" y="1495857"/>
                </a:cubicBezTo>
                <a:cubicBezTo>
                  <a:pt x="2327313" y="1496010"/>
                  <a:pt x="2320779" y="1495998"/>
                  <a:pt x="2328619" y="1496010"/>
                </a:cubicBezTo>
                <a:cubicBezTo>
                  <a:pt x="2327937" y="1494012"/>
                  <a:pt x="2329490" y="1492216"/>
                  <a:pt x="2331951" y="1493741"/>
                </a:cubicBezTo>
                <a:cubicBezTo>
                  <a:pt x="2333552" y="1492925"/>
                  <a:pt x="2339296" y="1493421"/>
                  <a:pt x="2341298" y="1493457"/>
                </a:cubicBezTo>
                <a:cubicBezTo>
                  <a:pt x="2341062" y="1493031"/>
                  <a:pt x="2341027" y="1492606"/>
                  <a:pt x="2341086" y="1492192"/>
                </a:cubicBezTo>
                <a:close/>
                <a:moveTo>
                  <a:pt x="1866738" y="1053010"/>
                </a:moveTo>
                <a:cubicBezTo>
                  <a:pt x="1865857" y="1053168"/>
                  <a:pt x="1864880" y="1052947"/>
                  <a:pt x="1864103" y="1052393"/>
                </a:cubicBezTo>
                <a:cubicBezTo>
                  <a:pt x="1862078" y="1053575"/>
                  <a:pt x="1859712" y="1054326"/>
                  <a:pt x="1857781" y="1055653"/>
                </a:cubicBezTo>
                <a:cubicBezTo>
                  <a:pt x="1857145" y="1056091"/>
                  <a:pt x="1856204" y="1056919"/>
                  <a:pt x="1855180" y="1057680"/>
                </a:cubicBezTo>
                <a:cubicBezTo>
                  <a:pt x="1857522" y="1057061"/>
                  <a:pt x="1859864" y="1056492"/>
                  <a:pt x="1862148" y="1055521"/>
                </a:cubicBezTo>
                <a:cubicBezTo>
                  <a:pt x="1863643" y="1054883"/>
                  <a:pt x="1865186" y="1053933"/>
                  <a:pt x="1866738" y="1053010"/>
                </a:cubicBezTo>
                <a:close/>
                <a:moveTo>
                  <a:pt x="2270702" y="1424879"/>
                </a:moveTo>
                <a:cubicBezTo>
                  <a:pt x="2269960" y="1424170"/>
                  <a:pt x="2269148" y="1423531"/>
                  <a:pt x="2268312" y="1422928"/>
                </a:cubicBezTo>
                <a:cubicBezTo>
                  <a:pt x="2260943" y="1417668"/>
                  <a:pt x="2250313" y="1416710"/>
                  <a:pt x="2241673" y="1417242"/>
                </a:cubicBezTo>
                <a:cubicBezTo>
                  <a:pt x="2239601" y="1417372"/>
                  <a:pt x="2237529" y="1417644"/>
                  <a:pt x="2235457" y="1417928"/>
                </a:cubicBezTo>
                <a:cubicBezTo>
                  <a:pt x="2233821" y="1418164"/>
                  <a:pt x="2232173" y="1418436"/>
                  <a:pt x="2230536" y="1418732"/>
                </a:cubicBezTo>
                <a:cubicBezTo>
                  <a:pt x="2223921" y="1419949"/>
                  <a:pt x="2217340" y="1421616"/>
                  <a:pt x="2210854" y="1423047"/>
                </a:cubicBezTo>
                <a:cubicBezTo>
                  <a:pt x="2209371" y="1423378"/>
                  <a:pt x="2207263" y="1423673"/>
                  <a:pt x="2204968" y="1424040"/>
                </a:cubicBezTo>
                <a:cubicBezTo>
                  <a:pt x="2205451" y="1424619"/>
                  <a:pt x="2205768" y="1425245"/>
                  <a:pt x="2205815" y="1425931"/>
                </a:cubicBezTo>
                <a:cubicBezTo>
                  <a:pt x="2205886" y="1427054"/>
                  <a:pt x="2205509" y="1427858"/>
                  <a:pt x="2204921" y="1428485"/>
                </a:cubicBezTo>
                <a:cubicBezTo>
                  <a:pt x="2204909" y="1428508"/>
                  <a:pt x="2204909" y="1428520"/>
                  <a:pt x="2204886" y="1428544"/>
                </a:cubicBezTo>
                <a:cubicBezTo>
                  <a:pt x="2204886" y="1428556"/>
                  <a:pt x="2204874" y="1428556"/>
                  <a:pt x="2204862" y="1428567"/>
                </a:cubicBezTo>
                <a:cubicBezTo>
                  <a:pt x="2204674" y="1428756"/>
                  <a:pt x="2204450" y="1428922"/>
                  <a:pt x="2204214" y="1429064"/>
                </a:cubicBezTo>
                <a:cubicBezTo>
                  <a:pt x="2203614" y="1429501"/>
                  <a:pt x="2202931" y="1429844"/>
                  <a:pt x="2202155" y="1430057"/>
                </a:cubicBezTo>
                <a:cubicBezTo>
                  <a:pt x="2204780" y="1430471"/>
                  <a:pt x="2208264" y="1430695"/>
                  <a:pt x="2213491" y="1430553"/>
                </a:cubicBezTo>
                <a:cubicBezTo>
                  <a:pt x="2213232" y="1430341"/>
                  <a:pt x="2212902" y="1430187"/>
                  <a:pt x="2212690" y="1429951"/>
                </a:cubicBezTo>
                <a:cubicBezTo>
                  <a:pt x="2210558" y="1427551"/>
                  <a:pt x="2210701" y="1423555"/>
                  <a:pt x="2214420" y="1422798"/>
                </a:cubicBezTo>
                <a:cubicBezTo>
                  <a:pt x="2216905" y="1422290"/>
                  <a:pt x="2219777" y="1423047"/>
                  <a:pt x="2221966" y="1424572"/>
                </a:cubicBezTo>
                <a:cubicBezTo>
                  <a:pt x="2222178" y="1424666"/>
                  <a:pt x="2222402" y="1424761"/>
                  <a:pt x="2222602" y="1424867"/>
                </a:cubicBezTo>
                <a:cubicBezTo>
                  <a:pt x="2225769" y="1423129"/>
                  <a:pt x="2228394" y="1422692"/>
                  <a:pt x="2230348" y="1423011"/>
                </a:cubicBezTo>
                <a:cubicBezTo>
                  <a:pt x="2233880" y="1423590"/>
                  <a:pt x="2235139" y="1426723"/>
                  <a:pt x="2232938" y="1429761"/>
                </a:cubicBezTo>
                <a:cubicBezTo>
                  <a:pt x="2232478" y="1430400"/>
                  <a:pt x="2231725" y="1431180"/>
                  <a:pt x="2230878" y="1431948"/>
                </a:cubicBezTo>
                <a:cubicBezTo>
                  <a:pt x="2229147" y="1433544"/>
                  <a:pt x="2226828" y="1435128"/>
                  <a:pt x="2224509" y="1435920"/>
                </a:cubicBezTo>
                <a:cubicBezTo>
                  <a:pt x="2222002" y="1436795"/>
                  <a:pt x="2219541" y="1436724"/>
                  <a:pt x="2218046" y="1434431"/>
                </a:cubicBezTo>
                <a:cubicBezTo>
                  <a:pt x="2215186" y="1434916"/>
                  <a:pt x="2212149" y="1435022"/>
                  <a:pt x="2209099" y="1434904"/>
                </a:cubicBezTo>
                <a:cubicBezTo>
                  <a:pt x="2207958" y="1434857"/>
                  <a:pt x="2206840" y="1434809"/>
                  <a:pt x="2205709" y="1434679"/>
                </a:cubicBezTo>
                <a:cubicBezTo>
                  <a:pt x="2205073" y="1434608"/>
                  <a:pt x="2204462" y="1434502"/>
                  <a:pt x="2203825" y="1434407"/>
                </a:cubicBezTo>
                <a:cubicBezTo>
                  <a:pt x="2204438" y="1434632"/>
                  <a:pt x="2205003" y="1434857"/>
                  <a:pt x="2205580" y="1435081"/>
                </a:cubicBezTo>
                <a:cubicBezTo>
                  <a:pt x="2205768" y="1435164"/>
                  <a:pt x="2205968" y="1435235"/>
                  <a:pt x="2206156" y="1435306"/>
                </a:cubicBezTo>
                <a:cubicBezTo>
                  <a:pt x="2208629" y="1436311"/>
                  <a:pt x="2210842" y="1437398"/>
                  <a:pt x="2212855" y="1438651"/>
                </a:cubicBezTo>
                <a:cubicBezTo>
                  <a:pt x="2212914" y="1438616"/>
                  <a:pt x="2212949" y="1438569"/>
                  <a:pt x="2213008" y="1438533"/>
                </a:cubicBezTo>
                <a:cubicBezTo>
                  <a:pt x="2214244" y="1437918"/>
                  <a:pt x="2215928" y="1438817"/>
                  <a:pt x="2217446" y="1440247"/>
                </a:cubicBezTo>
                <a:cubicBezTo>
                  <a:pt x="2217645" y="1440424"/>
                  <a:pt x="2217834" y="1440578"/>
                  <a:pt x="2218023" y="1440779"/>
                </a:cubicBezTo>
                <a:cubicBezTo>
                  <a:pt x="2219412" y="1442245"/>
                  <a:pt x="2220542" y="1444077"/>
                  <a:pt x="2220989" y="1445579"/>
                </a:cubicBezTo>
                <a:cubicBezTo>
                  <a:pt x="2221072" y="1445851"/>
                  <a:pt x="2221178" y="1446146"/>
                  <a:pt x="2221212" y="1446395"/>
                </a:cubicBezTo>
                <a:cubicBezTo>
                  <a:pt x="2221213" y="1446418"/>
                  <a:pt x="2221213" y="1446442"/>
                  <a:pt x="2221213" y="1446465"/>
                </a:cubicBezTo>
                <a:cubicBezTo>
                  <a:pt x="2223379" y="1449468"/>
                  <a:pt x="2225357" y="1453216"/>
                  <a:pt x="2227287" y="1458015"/>
                </a:cubicBezTo>
                <a:cubicBezTo>
                  <a:pt x="2228170" y="1459138"/>
                  <a:pt x="2228794" y="1460391"/>
                  <a:pt x="2229265" y="1461727"/>
                </a:cubicBezTo>
                <a:cubicBezTo>
                  <a:pt x="2229559" y="1462555"/>
                  <a:pt x="2229853" y="1463382"/>
                  <a:pt x="2229948" y="1464304"/>
                </a:cubicBezTo>
                <a:cubicBezTo>
                  <a:pt x="2230042" y="1464541"/>
                  <a:pt x="2230160" y="1464801"/>
                  <a:pt x="2230254" y="1465037"/>
                </a:cubicBezTo>
                <a:cubicBezTo>
                  <a:pt x="2230901" y="1466610"/>
                  <a:pt x="2231608" y="1468276"/>
                  <a:pt x="2232373" y="1469955"/>
                </a:cubicBezTo>
                <a:cubicBezTo>
                  <a:pt x="2232738" y="1470771"/>
                  <a:pt x="2233126" y="1471575"/>
                  <a:pt x="2233525" y="1472379"/>
                </a:cubicBezTo>
                <a:cubicBezTo>
                  <a:pt x="2234115" y="1473573"/>
                  <a:pt x="2234751" y="1474731"/>
                  <a:pt x="2235422" y="1475842"/>
                </a:cubicBezTo>
                <a:cubicBezTo>
                  <a:pt x="2236210" y="1477155"/>
                  <a:pt x="2237046" y="1478384"/>
                  <a:pt x="2237952" y="1479472"/>
                </a:cubicBezTo>
                <a:cubicBezTo>
                  <a:pt x="2238270" y="1479850"/>
                  <a:pt x="2238600" y="1480205"/>
                  <a:pt x="2238942" y="1480548"/>
                </a:cubicBezTo>
                <a:cubicBezTo>
                  <a:pt x="2239024" y="1480654"/>
                  <a:pt x="2239118" y="1480748"/>
                  <a:pt x="2239212" y="1480843"/>
                </a:cubicBezTo>
                <a:cubicBezTo>
                  <a:pt x="2240460" y="1482084"/>
                  <a:pt x="2241814" y="1483018"/>
                  <a:pt x="2243297" y="1483562"/>
                </a:cubicBezTo>
                <a:cubicBezTo>
                  <a:pt x="2245722" y="1484472"/>
                  <a:pt x="2248477" y="1484295"/>
                  <a:pt x="2251620" y="1482380"/>
                </a:cubicBezTo>
                <a:cubicBezTo>
                  <a:pt x="2254916" y="1480382"/>
                  <a:pt x="2257235" y="1477521"/>
                  <a:pt x="2259565" y="1474613"/>
                </a:cubicBezTo>
                <a:cubicBezTo>
                  <a:pt x="2261178" y="1472615"/>
                  <a:pt x="2262779" y="1470594"/>
                  <a:pt x="2264722" y="1468832"/>
                </a:cubicBezTo>
                <a:cubicBezTo>
                  <a:pt x="2266851" y="1466893"/>
                  <a:pt x="2270253" y="1465156"/>
                  <a:pt x="2271738" y="1463016"/>
                </a:cubicBezTo>
                <a:cubicBezTo>
                  <a:pt x="2272432" y="1462011"/>
                  <a:pt x="2272585" y="1460888"/>
                  <a:pt x="2272609" y="1459729"/>
                </a:cubicBezTo>
                <a:cubicBezTo>
                  <a:pt x="2272656" y="1457885"/>
                  <a:pt x="2272409" y="1455923"/>
                  <a:pt x="2273303" y="1454150"/>
                </a:cubicBezTo>
                <a:cubicBezTo>
                  <a:pt x="2273715" y="1453322"/>
                  <a:pt x="2274328" y="1452530"/>
                  <a:pt x="2275399" y="1451821"/>
                </a:cubicBezTo>
                <a:cubicBezTo>
                  <a:pt x="2277282" y="1450568"/>
                  <a:pt x="2278094" y="1448723"/>
                  <a:pt x="2278365" y="1446666"/>
                </a:cubicBezTo>
                <a:cubicBezTo>
                  <a:pt x="2278554" y="1445153"/>
                  <a:pt x="2278459" y="1443546"/>
                  <a:pt x="2278177" y="1441914"/>
                </a:cubicBezTo>
                <a:cubicBezTo>
                  <a:pt x="2277706" y="1439172"/>
                  <a:pt x="2276811" y="1436429"/>
                  <a:pt x="2276235" y="1434289"/>
                </a:cubicBezTo>
                <a:cubicBezTo>
                  <a:pt x="2275163" y="1430364"/>
                  <a:pt x="2273221" y="1427291"/>
                  <a:pt x="2270702" y="1424879"/>
                </a:cubicBezTo>
                <a:close/>
                <a:moveTo>
                  <a:pt x="2194878" y="1354622"/>
                </a:moveTo>
                <a:cubicBezTo>
                  <a:pt x="2195021" y="1354716"/>
                  <a:pt x="2195149" y="1354835"/>
                  <a:pt x="2195231" y="1354976"/>
                </a:cubicBezTo>
                <a:cubicBezTo>
                  <a:pt x="2195396" y="1355225"/>
                  <a:pt x="2195490" y="1355520"/>
                  <a:pt x="2195385" y="1355851"/>
                </a:cubicBezTo>
                <a:cubicBezTo>
                  <a:pt x="2195327" y="1356029"/>
                  <a:pt x="2195231" y="1356194"/>
                  <a:pt x="2195184" y="1356360"/>
                </a:cubicBezTo>
                <a:cubicBezTo>
                  <a:pt x="2194419" y="1358629"/>
                  <a:pt x="2193442" y="1360781"/>
                  <a:pt x="2192430" y="1362933"/>
                </a:cubicBezTo>
                <a:cubicBezTo>
                  <a:pt x="2192053" y="1363748"/>
                  <a:pt x="2191653" y="1364576"/>
                  <a:pt x="2191288" y="1365415"/>
                </a:cubicBezTo>
                <a:cubicBezTo>
                  <a:pt x="2190759" y="1366609"/>
                  <a:pt x="2190358" y="1367827"/>
                  <a:pt x="2189970" y="1369056"/>
                </a:cubicBezTo>
                <a:cubicBezTo>
                  <a:pt x="2189852" y="1369446"/>
                  <a:pt x="2189700" y="1369825"/>
                  <a:pt x="2189582" y="1370215"/>
                </a:cubicBezTo>
                <a:cubicBezTo>
                  <a:pt x="2189298" y="1371137"/>
                  <a:pt x="2189028" y="1372083"/>
                  <a:pt x="2188770" y="1373016"/>
                </a:cubicBezTo>
                <a:cubicBezTo>
                  <a:pt x="2188628" y="1373501"/>
                  <a:pt x="2188498" y="1373962"/>
                  <a:pt x="2188358" y="1374435"/>
                </a:cubicBezTo>
                <a:cubicBezTo>
                  <a:pt x="2187674" y="1376717"/>
                  <a:pt x="2184166" y="1375783"/>
                  <a:pt x="2184802" y="1373489"/>
                </a:cubicBezTo>
                <a:cubicBezTo>
                  <a:pt x="2184802" y="1373477"/>
                  <a:pt x="2184803" y="1373466"/>
                  <a:pt x="2184813" y="1373466"/>
                </a:cubicBezTo>
                <a:cubicBezTo>
                  <a:pt x="2185131" y="1372295"/>
                  <a:pt x="2185520" y="1371054"/>
                  <a:pt x="2185909" y="1369813"/>
                </a:cubicBezTo>
                <a:cubicBezTo>
                  <a:pt x="2186049" y="1369352"/>
                  <a:pt x="2186167" y="1368926"/>
                  <a:pt x="2186320" y="1368465"/>
                </a:cubicBezTo>
                <a:cubicBezTo>
                  <a:pt x="2186556" y="1367768"/>
                  <a:pt x="2186838" y="1367070"/>
                  <a:pt x="2187097" y="1366361"/>
                </a:cubicBezTo>
                <a:cubicBezTo>
                  <a:pt x="2188263" y="1363145"/>
                  <a:pt x="2189711" y="1360036"/>
                  <a:pt x="2191523" y="1357305"/>
                </a:cubicBezTo>
                <a:cubicBezTo>
                  <a:pt x="2192100" y="1356419"/>
                  <a:pt x="2192643" y="1355497"/>
                  <a:pt x="2193313" y="1354728"/>
                </a:cubicBezTo>
                <a:cubicBezTo>
                  <a:pt x="2193736" y="1354232"/>
                  <a:pt x="2194408" y="1354303"/>
                  <a:pt x="2194878" y="1354622"/>
                </a:cubicBezTo>
                <a:close/>
                <a:moveTo>
                  <a:pt x="2159376" y="1321746"/>
                </a:moveTo>
                <a:cubicBezTo>
                  <a:pt x="2153148" y="1318460"/>
                  <a:pt x="2147521" y="1313909"/>
                  <a:pt x="2141777" y="1309310"/>
                </a:cubicBezTo>
                <a:cubicBezTo>
                  <a:pt x="2141529" y="1309121"/>
                  <a:pt x="2141318" y="1308943"/>
                  <a:pt x="2141081" y="1308754"/>
                </a:cubicBezTo>
                <a:cubicBezTo>
                  <a:pt x="2140623" y="1309345"/>
                  <a:pt x="2140187" y="1309948"/>
                  <a:pt x="2139705" y="1310539"/>
                </a:cubicBezTo>
                <a:cubicBezTo>
                  <a:pt x="2144131" y="1314984"/>
                  <a:pt x="2149264" y="1319642"/>
                  <a:pt x="2159376" y="1321746"/>
                </a:cubicBezTo>
                <a:close/>
                <a:moveTo>
                  <a:pt x="1782371" y="973510"/>
                </a:moveTo>
                <a:cubicBezTo>
                  <a:pt x="1783913" y="974192"/>
                  <a:pt x="1783218" y="976806"/>
                  <a:pt x="1781512" y="976403"/>
                </a:cubicBezTo>
                <a:cubicBezTo>
                  <a:pt x="1780122" y="976076"/>
                  <a:pt x="1778627" y="975843"/>
                  <a:pt x="1777803" y="974597"/>
                </a:cubicBezTo>
                <a:cubicBezTo>
                  <a:pt x="1777568" y="974261"/>
                  <a:pt x="1777568" y="973849"/>
                  <a:pt x="1777886" y="973565"/>
                </a:cubicBezTo>
                <a:cubicBezTo>
                  <a:pt x="1779251" y="972368"/>
                  <a:pt x="1780817" y="972825"/>
                  <a:pt x="1782371" y="973510"/>
                </a:cubicBezTo>
                <a:close/>
                <a:moveTo>
                  <a:pt x="1768550" y="960502"/>
                </a:moveTo>
                <a:cubicBezTo>
                  <a:pt x="1769269" y="960818"/>
                  <a:pt x="1769457" y="960919"/>
                  <a:pt x="1769622" y="961674"/>
                </a:cubicBezTo>
                <a:cubicBezTo>
                  <a:pt x="1769739" y="962195"/>
                  <a:pt x="1769586" y="962883"/>
                  <a:pt x="1769139" y="963221"/>
                </a:cubicBezTo>
                <a:cubicBezTo>
                  <a:pt x="1767927" y="964140"/>
                  <a:pt x="1766867" y="965050"/>
                  <a:pt x="1765396" y="965490"/>
                </a:cubicBezTo>
                <a:cubicBezTo>
                  <a:pt x="1764536" y="965749"/>
                  <a:pt x="1763595" y="964821"/>
                  <a:pt x="1764077" y="963958"/>
                </a:cubicBezTo>
                <a:cubicBezTo>
                  <a:pt x="1764807" y="962635"/>
                  <a:pt x="1765831" y="961824"/>
                  <a:pt x="1766973" y="960848"/>
                </a:cubicBezTo>
                <a:cubicBezTo>
                  <a:pt x="1767385" y="960502"/>
                  <a:pt x="1768033" y="960272"/>
                  <a:pt x="1768550" y="960504"/>
                </a:cubicBezTo>
                <a:close/>
                <a:moveTo>
                  <a:pt x="1856710" y="1041170"/>
                </a:moveTo>
                <a:cubicBezTo>
                  <a:pt x="1856404" y="1041108"/>
                  <a:pt x="1856086" y="1041068"/>
                  <a:pt x="1855815" y="1040869"/>
                </a:cubicBezTo>
                <a:cubicBezTo>
                  <a:pt x="1855168" y="1042162"/>
                  <a:pt x="1854250" y="1043384"/>
                  <a:pt x="1853484" y="1044495"/>
                </a:cubicBezTo>
                <a:lnTo>
                  <a:pt x="1849847" y="1051324"/>
                </a:lnTo>
                <a:lnTo>
                  <a:pt x="1849847" y="1051323"/>
                </a:lnTo>
                <a:lnTo>
                  <a:pt x="1849847" y="1051325"/>
                </a:lnTo>
                <a:lnTo>
                  <a:pt x="1849847" y="1051324"/>
                </a:lnTo>
                <a:lnTo>
                  <a:pt x="1850106" y="1051819"/>
                </a:lnTo>
                <a:cubicBezTo>
                  <a:pt x="1850153" y="1051912"/>
                  <a:pt x="1850200" y="1052008"/>
                  <a:pt x="1850294" y="1052079"/>
                </a:cubicBezTo>
                <a:cubicBezTo>
                  <a:pt x="1850377" y="1052153"/>
                  <a:pt x="1850341" y="1052236"/>
                  <a:pt x="1850377" y="1052315"/>
                </a:cubicBezTo>
                <a:cubicBezTo>
                  <a:pt x="1850424" y="1052261"/>
                  <a:pt x="1850471" y="1052196"/>
                  <a:pt x="1850518" y="1052139"/>
                </a:cubicBezTo>
                <a:cubicBezTo>
                  <a:pt x="1851989" y="1050548"/>
                  <a:pt x="1852531" y="1048270"/>
                  <a:pt x="1853614" y="1046368"/>
                </a:cubicBezTo>
                <a:cubicBezTo>
                  <a:pt x="1854603" y="1044613"/>
                  <a:pt x="1855674" y="1042902"/>
                  <a:pt x="1856710" y="1041170"/>
                </a:cubicBezTo>
                <a:close/>
                <a:moveTo>
                  <a:pt x="1747974" y="940252"/>
                </a:moveTo>
                <a:cubicBezTo>
                  <a:pt x="1748645" y="942955"/>
                  <a:pt x="1748515" y="945007"/>
                  <a:pt x="1748056" y="946383"/>
                </a:cubicBezTo>
                <a:cubicBezTo>
                  <a:pt x="1747409" y="948287"/>
                  <a:pt x="1746137" y="948869"/>
                  <a:pt x="1745396" y="948017"/>
                </a:cubicBezTo>
                <a:cubicBezTo>
                  <a:pt x="1744583" y="947092"/>
                  <a:pt x="1744419" y="944492"/>
                  <a:pt x="1746443" y="940012"/>
                </a:cubicBezTo>
                <a:cubicBezTo>
                  <a:pt x="1746749" y="939313"/>
                  <a:pt x="1747809" y="939608"/>
                  <a:pt x="1747974" y="940252"/>
                </a:cubicBezTo>
                <a:close/>
                <a:moveTo>
                  <a:pt x="2256070" y="1407784"/>
                </a:moveTo>
                <a:cubicBezTo>
                  <a:pt x="2258153" y="1408446"/>
                  <a:pt x="2257553" y="1411591"/>
                  <a:pt x="2255328" y="1411177"/>
                </a:cubicBezTo>
                <a:cubicBezTo>
                  <a:pt x="2249277" y="1410031"/>
                  <a:pt x="2243543" y="1409877"/>
                  <a:pt x="2237505" y="1409948"/>
                </a:cubicBezTo>
                <a:cubicBezTo>
                  <a:pt x="2236692" y="1409948"/>
                  <a:pt x="2235904" y="1409948"/>
                  <a:pt x="2235080" y="1409971"/>
                </a:cubicBezTo>
                <a:cubicBezTo>
                  <a:pt x="2233514" y="1409995"/>
                  <a:pt x="2233491" y="1407784"/>
                  <a:pt x="2234833" y="1407371"/>
                </a:cubicBezTo>
                <a:cubicBezTo>
                  <a:pt x="2236140" y="1406957"/>
                  <a:pt x="2237541" y="1406720"/>
                  <a:pt x="2238942" y="1406496"/>
                </a:cubicBezTo>
                <a:cubicBezTo>
                  <a:pt x="2244604" y="1405586"/>
                  <a:pt x="2250784" y="1406082"/>
                  <a:pt x="2256058" y="1407784"/>
                </a:cubicBezTo>
                <a:close/>
                <a:moveTo>
                  <a:pt x="2104672" y="1267437"/>
                </a:moveTo>
                <a:cubicBezTo>
                  <a:pt x="2105225" y="1269920"/>
                  <a:pt x="2104495" y="1272568"/>
                  <a:pt x="2104260" y="1275086"/>
                </a:cubicBezTo>
                <a:cubicBezTo>
                  <a:pt x="2104071" y="1277072"/>
                  <a:pt x="2104271" y="1279011"/>
                  <a:pt x="2104213" y="1280985"/>
                </a:cubicBezTo>
                <a:cubicBezTo>
                  <a:pt x="2104189" y="1281942"/>
                  <a:pt x="2102906" y="1282758"/>
                  <a:pt x="2102176" y="1281883"/>
                </a:cubicBezTo>
                <a:cubicBezTo>
                  <a:pt x="2100681" y="1280098"/>
                  <a:pt x="2100575" y="1277970"/>
                  <a:pt x="2100834" y="1275712"/>
                </a:cubicBezTo>
                <a:cubicBezTo>
                  <a:pt x="2101175" y="1272851"/>
                  <a:pt x="2101234" y="1269612"/>
                  <a:pt x="2102565" y="1267023"/>
                </a:cubicBezTo>
                <a:cubicBezTo>
                  <a:pt x="2103047" y="1266078"/>
                  <a:pt x="2104472" y="1266527"/>
                  <a:pt x="2104672" y="1267437"/>
                </a:cubicBezTo>
                <a:close/>
                <a:moveTo>
                  <a:pt x="1859512" y="1041043"/>
                </a:moveTo>
                <a:cubicBezTo>
                  <a:pt x="1856745" y="1044851"/>
                  <a:pt x="1853673" y="1048476"/>
                  <a:pt x="1850718" y="1052291"/>
                </a:cubicBezTo>
                <a:cubicBezTo>
                  <a:pt x="1850953" y="1052486"/>
                  <a:pt x="1851224" y="1052657"/>
                  <a:pt x="1851424" y="1052879"/>
                </a:cubicBezTo>
                <a:cubicBezTo>
                  <a:pt x="1851470" y="1052824"/>
                  <a:pt x="1851518" y="1052766"/>
                  <a:pt x="1851566" y="1052711"/>
                </a:cubicBezTo>
                <a:cubicBezTo>
                  <a:pt x="1854579" y="1049063"/>
                  <a:pt x="1857169" y="1045126"/>
                  <a:pt x="1859512" y="1041043"/>
                </a:cubicBezTo>
                <a:close/>
                <a:moveTo>
                  <a:pt x="2136148" y="1295833"/>
                </a:moveTo>
                <a:cubicBezTo>
                  <a:pt x="2137549" y="1294970"/>
                  <a:pt x="2139303" y="1296933"/>
                  <a:pt x="2138326" y="1298245"/>
                </a:cubicBezTo>
                <a:cubicBezTo>
                  <a:pt x="2137832" y="1298919"/>
                  <a:pt x="2137326" y="1299427"/>
                  <a:pt x="2136820" y="1299947"/>
                </a:cubicBezTo>
                <a:cubicBezTo>
                  <a:pt x="2135689" y="1301129"/>
                  <a:pt x="2134571" y="1301957"/>
                  <a:pt x="2133512" y="1302501"/>
                </a:cubicBezTo>
                <a:cubicBezTo>
                  <a:pt x="2132735" y="1302891"/>
                  <a:pt x="2132017" y="1303139"/>
                  <a:pt x="2131346" y="1303257"/>
                </a:cubicBezTo>
                <a:cubicBezTo>
                  <a:pt x="2129381" y="1303588"/>
                  <a:pt x="2128073" y="1302867"/>
                  <a:pt x="2128273" y="1301709"/>
                </a:cubicBezTo>
                <a:cubicBezTo>
                  <a:pt x="2128321" y="1301413"/>
                  <a:pt x="2128450" y="1301094"/>
                  <a:pt x="2128709" y="1300763"/>
                </a:cubicBezTo>
                <a:cubicBezTo>
                  <a:pt x="2129085" y="1300290"/>
                  <a:pt x="2129544" y="1299888"/>
                  <a:pt x="2130015" y="1299510"/>
                </a:cubicBezTo>
                <a:cubicBezTo>
                  <a:pt x="2131169" y="1298576"/>
                  <a:pt x="2132535" y="1297819"/>
                  <a:pt x="2133888" y="1297098"/>
                </a:cubicBezTo>
                <a:cubicBezTo>
                  <a:pt x="2134677" y="1296684"/>
                  <a:pt x="2135454" y="1296271"/>
                  <a:pt x="2136148" y="1295845"/>
                </a:cubicBezTo>
                <a:close/>
                <a:moveTo>
                  <a:pt x="2341933" y="1485205"/>
                </a:moveTo>
                <a:cubicBezTo>
                  <a:pt x="2340568" y="1484898"/>
                  <a:pt x="2339179" y="1484638"/>
                  <a:pt x="2337789" y="1484484"/>
                </a:cubicBezTo>
                <a:cubicBezTo>
                  <a:pt x="2335882" y="1484259"/>
                  <a:pt x="2333917" y="1484531"/>
                  <a:pt x="2332151" y="1484035"/>
                </a:cubicBezTo>
                <a:cubicBezTo>
                  <a:pt x="2331550" y="1483952"/>
                  <a:pt x="2330997" y="1483704"/>
                  <a:pt x="2330503" y="1483243"/>
                </a:cubicBezTo>
                <a:cubicBezTo>
                  <a:pt x="2330491" y="1483231"/>
                  <a:pt x="2330479" y="1483231"/>
                  <a:pt x="2330479" y="1483231"/>
                </a:cubicBezTo>
                <a:cubicBezTo>
                  <a:pt x="2330467" y="1483231"/>
                  <a:pt x="2330467" y="1483219"/>
                  <a:pt x="2330467" y="1483207"/>
                </a:cubicBezTo>
                <a:cubicBezTo>
                  <a:pt x="2330432" y="1483184"/>
                  <a:pt x="2330385" y="1483160"/>
                  <a:pt x="2330350" y="1483125"/>
                </a:cubicBezTo>
                <a:cubicBezTo>
                  <a:pt x="2330279" y="1483054"/>
                  <a:pt x="2330255" y="1482947"/>
                  <a:pt x="2330197" y="1482865"/>
                </a:cubicBezTo>
                <a:cubicBezTo>
                  <a:pt x="2330185" y="1482841"/>
                  <a:pt x="2330161" y="1482817"/>
                  <a:pt x="2330150" y="1482794"/>
                </a:cubicBezTo>
                <a:cubicBezTo>
                  <a:pt x="2329832" y="1482321"/>
                  <a:pt x="2329631" y="1481765"/>
                  <a:pt x="2329926" y="1481221"/>
                </a:cubicBezTo>
                <a:cubicBezTo>
                  <a:pt x="2329973" y="1481138"/>
                  <a:pt x="2330044" y="1481103"/>
                  <a:pt x="2330091" y="1481032"/>
                </a:cubicBezTo>
                <a:cubicBezTo>
                  <a:pt x="2329973" y="1481009"/>
                  <a:pt x="2329844" y="1481009"/>
                  <a:pt x="2329726" y="1480985"/>
                </a:cubicBezTo>
                <a:cubicBezTo>
                  <a:pt x="2328042" y="1481434"/>
                  <a:pt x="2326336" y="1481860"/>
                  <a:pt x="2324723" y="1482486"/>
                </a:cubicBezTo>
                <a:cubicBezTo>
                  <a:pt x="2324275" y="1482664"/>
                  <a:pt x="2323828" y="1482865"/>
                  <a:pt x="2323380" y="1483077"/>
                </a:cubicBezTo>
                <a:cubicBezTo>
                  <a:pt x="2329549" y="1483728"/>
                  <a:pt x="2335659" y="1484614"/>
                  <a:pt x="2341686" y="1485844"/>
                </a:cubicBezTo>
                <a:cubicBezTo>
                  <a:pt x="2341745" y="1485619"/>
                  <a:pt x="2341815" y="1485394"/>
                  <a:pt x="2341933" y="1485205"/>
                </a:cubicBezTo>
                <a:close/>
                <a:moveTo>
                  <a:pt x="2120657" y="1278951"/>
                </a:moveTo>
                <a:cubicBezTo>
                  <a:pt x="2119915" y="1280914"/>
                  <a:pt x="2119020" y="1282817"/>
                  <a:pt x="2118197" y="1284756"/>
                </a:cubicBezTo>
                <a:cubicBezTo>
                  <a:pt x="2117396" y="1286671"/>
                  <a:pt x="2114076" y="1285442"/>
                  <a:pt x="2114771" y="1283467"/>
                </a:cubicBezTo>
                <a:cubicBezTo>
                  <a:pt x="2115583" y="1281127"/>
                  <a:pt x="2116619" y="1279188"/>
                  <a:pt x="2118373" y="1277415"/>
                </a:cubicBezTo>
                <a:cubicBezTo>
                  <a:pt x="2119385" y="1276386"/>
                  <a:pt x="2121151" y="1277639"/>
                  <a:pt x="2120657" y="1278951"/>
                </a:cubicBezTo>
                <a:close/>
                <a:moveTo>
                  <a:pt x="1782758" y="967046"/>
                </a:moveTo>
                <a:lnTo>
                  <a:pt x="1782758" y="967047"/>
                </a:lnTo>
                <a:lnTo>
                  <a:pt x="1782758" y="967046"/>
                </a:lnTo>
                <a:close/>
                <a:moveTo>
                  <a:pt x="1782605" y="966031"/>
                </a:moveTo>
                <a:lnTo>
                  <a:pt x="1782758" y="967046"/>
                </a:lnTo>
                <a:lnTo>
                  <a:pt x="1776730" y="969478"/>
                </a:lnTo>
                <a:cubicBezTo>
                  <a:pt x="1776024" y="969387"/>
                  <a:pt x="1775648" y="969095"/>
                  <a:pt x="1776036" y="968479"/>
                </a:cubicBezTo>
                <a:cubicBezTo>
                  <a:pt x="1777696" y="965900"/>
                  <a:pt x="1781757" y="964439"/>
                  <a:pt x="1782605" y="966031"/>
                </a:cubicBezTo>
                <a:close/>
                <a:moveTo>
                  <a:pt x="1902408" y="1075961"/>
                </a:moveTo>
                <a:cubicBezTo>
                  <a:pt x="1899606" y="1074543"/>
                  <a:pt x="1896028" y="1075181"/>
                  <a:pt x="1893026" y="1075015"/>
                </a:cubicBezTo>
                <a:cubicBezTo>
                  <a:pt x="1886410" y="1074661"/>
                  <a:pt x="1879747" y="1074271"/>
                  <a:pt x="1873190" y="1073254"/>
                </a:cubicBezTo>
                <a:cubicBezTo>
                  <a:pt x="1880136" y="1081092"/>
                  <a:pt x="1876428" y="1087736"/>
                  <a:pt x="1873426" y="1086293"/>
                </a:cubicBezTo>
                <a:cubicBezTo>
                  <a:pt x="1870118" y="1084709"/>
                  <a:pt x="1868529" y="1081978"/>
                  <a:pt x="1867976" y="1079307"/>
                </a:cubicBezTo>
                <a:cubicBezTo>
                  <a:pt x="1867858" y="1078680"/>
                  <a:pt x="1867728" y="1078054"/>
                  <a:pt x="1867717" y="1077451"/>
                </a:cubicBezTo>
                <a:cubicBezTo>
                  <a:pt x="1865468" y="1075902"/>
                  <a:pt x="1863420" y="1074129"/>
                  <a:pt x="1860724" y="1073077"/>
                </a:cubicBezTo>
                <a:cubicBezTo>
                  <a:pt x="1859959" y="1072769"/>
                  <a:pt x="1855344" y="1072273"/>
                  <a:pt x="1852778" y="1071859"/>
                </a:cubicBezTo>
                <a:cubicBezTo>
                  <a:pt x="1851777" y="1071705"/>
                  <a:pt x="1851059" y="1071563"/>
                  <a:pt x="1851036" y="1071445"/>
                </a:cubicBezTo>
                <a:cubicBezTo>
                  <a:pt x="1851106" y="1071753"/>
                  <a:pt x="1850965" y="1071989"/>
                  <a:pt x="1850765" y="1072143"/>
                </a:cubicBezTo>
                <a:cubicBezTo>
                  <a:pt x="1850895" y="1072214"/>
                  <a:pt x="1851001" y="1072344"/>
                  <a:pt x="1851177" y="1072332"/>
                </a:cubicBezTo>
                <a:cubicBezTo>
                  <a:pt x="1851601" y="1072379"/>
                  <a:pt x="1852048" y="1072509"/>
                  <a:pt x="1852472" y="1072580"/>
                </a:cubicBezTo>
                <a:cubicBezTo>
                  <a:pt x="1852413" y="1072746"/>
                  <a:pt x="1852343" y="1072899"/>
                  <a:pt x="1852272" y="1073053"/>
                </a:cubicBezTo>
                <a:cubicBezTo>
                  <a:pt x="1855533" y="1073916"/>
                  <a:pt x="1858240" y="1076410"/>
                  <a:pt x="1860795" y="1078704"/>
                </a:cubicBezTo>
                <a:cubicBezTo>
                  <a:pt x="1865421" y="1082889"/>
                  <a:pt x="1869718" y="1086518"/>
                  <a:pt x="1874838" y="1089970"/>
                </a:cubicBezTo>
                <a:cubicBezTo>
                  <a:pt x="1874909" y="1089804"/>
                  <a:pt x="1875015" y="1089663"/>
                  <a:pt x="1875108" y="1089509"/>
                </a:cubicBezTo>
                <a:cubicBezTo>
                  <a:pt x="1875427" y="1088693"/>
                  <a:pt x="1875816" y="1087960"/>
                  <a:pt x="1876392" y="1087499"/>
                </a:cubicBezTo>
                <a:cubicBezTo>
                  <a:pt x="1877864" y="1086329"/>
                  <a:pt x="1879853" y="1086222"/>
                  <a:pt x="1880901" y="1088031"/>
                </a:cubicBezTo>
                <a:cubicBezTo>
                  <a:pt x="1881443" y="1088977"/>
                  <a:pt x="1881549" y="1090313"/>
                  <a:pt x="1881372" y="1091696"/>
                </a:cubicBezTo>
                <a:cubicBezTo>
                  <a:pt x="1881372" y="1092417"/>
                  <a:pt x="1881325" y="1093114"/>
                  <a:pt x="1881207" y="1093717"/>
                </a:cubicBezTo>
                <a:cubicBezTo>
                  <a:pt x="1880995" y="1094852"/>
                  <a:pt x="1880336" y="1095739"/>
                  <a:pt x="1879453" y="1096365"/>
                </a:cubicBezTo>
                <a:cubicBezTo>
                  <a:pt x="1878311" y="1097701"/>
                  <a:pt x="1876769" y="1098363"/>
                  <a:pt x="1875015" y="1097488"/>
                </a:cubicBezTo>
                <a:cubicBezTo>
                  <a:pt x="1873402" y="1096696"/>
                  <a:pt x="1873614" y="1094202"/>
                  <a:pt x="1874085" y="1092228"/>
                </a:cubicBezTo>
                <a:cubicBezTo>
                  <a:pt x="1869223" y="1090561"/>
                  <a:pt x="1865327" y="1087334"/>
                  <a:pt x="1861572" y="1083811"/>
                </a:cubicBezTo>
                <a:cubicBezTo>
                  <a:pt x="1858217" y="1080678"/>
                  <a:pt x="1854532" y="1078254"/>
                  <a:pt x="1851001" y="1075536"/>
                </a:cubicBezTo>
                <a:cubicBezTo>
                  <a:pt x="1850906" y="1075666"/>
                  <a:pt x="1850824" y="1075796"/>
                  <a:pt x="1850730" y="1075914"/>
                </a:cubicBezTo>
                <a:cubicBezTo>
                  <a:pt x="1853696" y="1078515"/>
                  <a:pt x="1855698" y="1083361"/>
                  <a:pt x="1857640" y="1086388"/>
                </a:cubicBezTo>
                <a:cubicBezTo>
                  <a:pt x="1859512" y="1089320"/>
                  <a:pt x="1862184" y="1092559"/>
                  <a:pt x="1864079" y="1095916"/>
                </a:cubicBezTo>
                <a:cubicBezTo>
                  <a:pt x="1864267" y="1095562"/>
                  <a:pt x="1864456" y="1095183"/>
                  <a:pt x="1864668" y="1094840"/>
                </a:cubicBezTo>
                <a:cubicBezTo>
                  <a:pt x="1865350" y="1093753"/>
                  <a:pt x="1866151" y="1093493"/>
                  <a:pt x="1867104" y="1093753"/>
                </a:cubicBezTo>
                <a:cubicBezTo>
                  <a:pt x="1867728" y="1093493"/>
                  <a:pt x="1868587" y="1093646"/>
                  <a:pt x="1868788" y="1094415"/>
                </a:cubicBezTo>
                <a:cubicBezTo>
                  <a:pt x="1868811" y="1094533"/>
                  <a:pt x="1868811" y="1094639"/>
                  <a:pt x="1868835" y="1094746"/>
                </a:cubicBezTo>
                <a:cubicBezTo>
                  <a:pt x="1871966" y="1097453"/>
                  <a:pt x="1868870" y="1103246"/>
                  <a:pt x="1867787" y="1106059"/>
                </a:cubicBezTo>
                <a:cubicBezTo>
                  <a:pt x="1866198" y="1110173"/>
                  <a:pt x="1861525" y="1108873"/>
                  <a:pt x="1861218" y="1104676"/>
                </a:cubicBezTo>
                <a:cubicBezTo>
                  <a:pt x="1861077" y="1102761"/>
                  <a:pt x="1861466" y="1100940"/>
                  <a:pt x="1862207" y="1099285"/>
                </a:cubicBezTo>
                <a:cubicBezTo>
                  <a:pt x="1859370" y="1095845"/>
                  <a:pt x="1857275" y="1091247"/>
                  <a:pt x="1855015" y="1087712"/>
                </a:cubicBezTo>
                <a:cubicBezTo>
                  <a:pt x="1853214" y="1084875"/>
                  <a:pt x="1850047" y="1081435"/>
                  <a:pt x="1848764" y="1077923"/>
                </a:cubicBezTo>
                <a:cubicBezTo>
                  <a:pt x="1848328" y="1078290"/>
                  <a:pt x="1847869" y="1078597"/>
                  <a:pt x="1847387" y="1078857"/>
                </a:cubicBezTo>
                <a:cubicBezTo>
                  <a:pt x="1847410" y="1078917"/>
                  <a:pt x="1847445" y="1078987"/>
                  <a:pt x="1847457" y="1079047"/>
                </a:cubicBezTo>
                <a:cubicBezTo>
                  <a:pt x="1850706" y="1081907"/>
                  <a:pt x="1851460" y="1086412"/>
                  <a:pt x="1853108" y="1090904"/>
                </a:cubicBezTo>
                <a:cubicBezTo>
                  <a:pt x="1855579" y="1097678"/>
                  <a:pt x="1857746" y="1104026"/>
                  <a:pt x="1858641" y="1110823"/>
                </a:cubicBezTo>
                <a:cubicBezTo>
                  <a:pt x="1858688" y="1110882"/>
                  <a:pt x="1858770" y="1110882"/>
                  <a:pt x="1858817" y="1110965"/>
                </a:cubicBezTo>
                <a:cubicBezTo>
                  <a:pt x="1865055" y="1123591"/>
                  <a:pt x="1881160" y="1136145"/>
                  <a:pt x="1886528" y="1127102"/>
                </a:cubicBezTo>
                <a:cubicBezTo>
                  <a:pt x="1888176" y="1124324"/>
                  <a:pt x="1888411" y="1115788"/>
                  <a:pt x="1890342" y="1114287"/>
                </a:cubicBezTo>
                <a:cubicBezTo>
                  <a:pt x="1893238" y="1109038"/>
                  <a:pt x="1911837" y="1097607"/>
                  <a:pt x="1908047" y="1087747"/>
                </a:cubicBezTo>
                <a:cubicBezTo>
                  <a:pt x="1907011" y="1085052"/>
                  <a:pt x="1906717" y="1082120"/>
                  <a:pt x="1905539" y="1079496"/>
                </a:cubicBezTo>
                <a:cubicBezTo>
                  <a:pt x="1904880" y="1078030"/>
                  <a:pt x="1903844" y="1076682"/>
                  <a:pt x="1902408" y="1075961"/>
                </a:cubicBezTo>
                <a:close/>
                <a:moveTo>
                  <a:pt x="2205144" y="1354894"/>
                </a:moveTo>
                <a:cubicBezTo>
                  <a:pt x="2204908" y="1357400"/>
                  <a:pt x="2203661" y="1360391"/>
                  <a:pt x="2202107" y="1363027"/>
                </a:cubicBezTo>
                <a:cubicBezTo>
                  <a:pt x="2201130" y="1364659"/>
                  <a:pt x="2200058" y="1366184"/>
                  <a:pt x="2198964" y="1367260"/>
                </a:cubicBezTo>
                <a:cubicBezTo>
                  <a:pt x="2198811" y="1367401"/>
                  <a:pt x="2198693" y="1367472"/>
                  <a:pt x="2198563" y="1367591"/>
                </a:cubicBezTo>
                <a:cubicBezTo>
                  <a:pt x="2198552" y="1367591"/>
                  <a:pt x="2198540" y="1367602"/>
                  <a:pt x="2198528" y="1367614"/>
                </a:cubicBezTo>
                <a:cubicBezTo>
                  <a:pt x="2197751" y="1368241"/>
                  <a:pt x="2197210" y="1368276"/>
                  <a:pt x="2196904" y="1367874"/>
                </a:cubicBezTo>
                <a:cubicBezTo>
                  <a:pt x="2196445" y="1367283"/>
                  <a:pt x="2196492" y="1365770"/>
                  <a:pt x="2197010" y="1363867"/>
                </a:cubicBezTo>
                <a:cubicBezTo>
                  <a:pt x="2197010" y="1363843"/>
                  <a:pt x="2197021" y="1363819"/>
                  <a:pt x="2197033" y="1363784"/>
                </a:cubicBezTo>
                <a:cubicBezTo>
                  <a:pt x="2197763" y="1361053"/>
                  <a:pt x="2199423" y="1357601"/>
                  <a:pt x="2201883" y="1354953"/>
                </a:cubicBezTo>
                <a:cubicBezTo>
                  <a:pt x="2201954" y="1354870"/>
                  <a:pt x="2202013" y="1354788"/>
                  <a:pt x="2202095" y="1354717"/>
                </a:cubicBezTo>
                <a:cubicBezTo>
                  <a:pt x="2202389" y="1354409"/>
                  <a:pt x="2202695" y="1354126"/>
                  <a:pt x="2203013" y="1353842"/>
                </a:cubicBezTo>
                <a:cubicBezTo>
                  <a:pt x="2203096" y="1353771"/>
                  <a:pt x="2203178" y="1353688"/>
                  <a:pt x="2203260" y="1353605"/>
                </a:cubicBezTo>
                <a:cubicBezTo>
                  <a:pt x="2203272" y="1353605"/>
                  <a:pt x="2203284" y="1353605"/>
                  <a:pt x="2203296" y="1353594"/>
                </a:cubicBezTo>
                <a:cubicBezTo>
                  <a:pt x="2204226" y="1352873"/>
                  <a:pt x="2205226" y="1353984"/>
                  <a:pt x="2205144" y="1354894"/>
                </a:cubicBezTo>
                <a:close/>
                <a:moveTo>
                  <a:pt x="2184720" y="1335530"/>
                </a:moveTo>
                <a:cubicBezTo>
                  <a:pt x="2184296" y="1335672"/>
                  <a:pt x="2183908" y="1336003"/>
                  <a:pt x="2183461" y="1335980"/>
                </a:cubicBezTo>
                <a:cubicBezTo>
                  <a:pt x="2182448" y="1335921"/>
                  <a:pt x="2182284" y="1334289"/>
                  <a:pt x="2181330" y="1333923"/>
                </a:cubicBezTo>
                <a:cubicBezTo>
                  <a:pt x="2180447" y="1333580"/>
                  <a:pt x="2179611" y="1334561"/>
                  <a:pt x="2179317" y="1335448"/>
                </a:cubicBezTo>
                <a:cubicBezTo>
                  <a:pt x="2175939" y="1345614"/>
                  <a:pt x="2169170" y="1351974"/>
                  <a:pt x="2167757" y="1358476"/>
                </a:cubicBezTo>
                <a:cubicBezTo>
                  <a:pt x="2170900" y="1353405"/>
                  <a:pt x="2174538" y="1350036"/>
                  <a:pt x="2177198" y="1348972"/>
                </a:cubicBezTo>
                <a:cubicBezTo>
                  <a:pt x="2177269" y="1348913"/>
                  <a:pt x="2177328" y="1348830"/>
                  <a:pt x="2177410" y="1348771"/>
                </a:cubicBezTo>
                <a:cubicBezTo>
                  <a:pt x="2177493" y="1348712"/>
                  <a:pt x="2177610" y="1348700"/>
                  <a:pt x="2177716" y="1348735"/>
                </a:cubicBezTo>
                <a:cubicBezTo>
                  <a:pt x="2177822" y="1348712"/>
                  <a:pt x="2177952" y="1348605"/>
                  <a:pt x="2178057" y="1348582"/>
                </a:cubicBezTo>
                <a:cubicBezTo>
                  <a:pt x="2180165" y="1348109"/>
                  <a:pt x="2189311" y="1348050"/>
                  <a:pt x="2189912" y="1346217"/>
                </a:cubicBezTo>
                <a:cubicBezTo>
                  <a:pt x="2189924" y="1346182"/>
                  <a:pt x="2189959" y="1346123"/>
                  <a:pt x="2189970" y="1346087"/>
                </a:cubicBezTo>
                <a:cubicBezTo>
                  <a:pt x="2188863" y="1340035"/>
                  <a:pt x="2187216" y="1334703"/>
                  <a:pt x="2184720" y="1335530"/>
                </a:cubicBezTo>
                <a:close/>
                <a:moveTo>
                  <a:pt x="2175315" y="1326014"/>
                </a:moveTo>
                <a:cubicBezTo>
                  <a:pt x="2174585" y="1326581"/>
                  <a:pt x="2173419" y="1326180"/>
                  <a:pt x="2172431" y="1326038"/>
                </a:cubicBezTo>
                <a:cubicBezTo>
                  <a:pt x="2169040" y="1326475"/>
                  <a:pt x="2165803" y="1326605"/>
                  <a:pt x="2162648" y="1326392"/>
                </a:cubicBezTo>
                <a:cubicBezTo>
                  <a:pt x="2164131" y="1327775"/>
                  <a:pt x="2165709" y="1329442"/>
                  <a:pt x="2166980" y="1331168"/>
                </a:cubicBezTo>
                <a:cubicBezTo>
                  <a:pt x="2170653" y="1329194"/>
                  <a:pt x="2174114" y="1327173"/>
                  <a:pt x="2175315" y="1326014"/>
                </a:cubicBezTo>
                <a:close/>
                <a:moveTo>
                  <a:pt x="1776343" y="956732"/>
                </a:moveTo>
                <a:cubicBezTo>
                  <a:pt x="1776731" y="957453"/>
                  <a:pt x="1776685" y="958447"/>
                  <a:pt x="1775778" y="958965"/>
                </a:cubicBezTo>
                <a:cubicBezTo>
                  <a:pt x="1774472" y="959712"/>
                  <a:pt x="1773259" y="960593"/>
                  <a:pt x="1771717" y="960672"/>
                </a:cubicBezTo>
                <a:cubicBezTo>
                  <a:pt x="1771246" y="960697"/>
                  <a:pt x="1770728" y="960250"/>
                  <a:pt x="1770881" y="959739"/>
                </a:cubicBezTo>
                <a:cubicBezTo>
                  <a:pt x="1770986" y="959376"/>
                  <a:pt x="1771151" y="959070"/>
                  <a:pt x="1771329" y="958773"/>
                </a:cubicBezTo>
                <a:cubicBezTo>
                  <a:pt x="1772000" y="957628"/>
                  <a:pt x="1773094" y="956888"/>
                  <a:pt x="1774272" y="956126"/>
                </a:cubicBezTo>
                <a:cubicBezTo>
                  <a:pt x="1775131" y="955573"/>
                  <a:pt x="1775955" y="956019"/>
                  <a:pt x="1776343" y="956732"/>
                </a:cubicBezTo>
                <a:close/>
                <a:moveTo>
                  <a:pt x="1756017" y="935775"/>
                </a:moveTo>
                <a:cubicBezTo>
                  <a:pt x="1756074" y="937303"/>
                  <a:pt x="1755636" y="939883"/>
                  <a:pt x="1754859" y="942689"/>
                </a:cubicBezTo>
                <a:cubicBezTo>
                  <a:pt x="1754094" y="945423"/>
                  <a:pt x="1753011" y="948357"/>
                  <a:pt x="1751752" y="950765"/>
                </a:cubicBezTo>
                <a:cubicBezTo>
                  <a:pt x="1750904" y="952389"/>
                  <a:pt x="1749974" y="953774"/>
                  <a:pt x="1748997" y="954671"/>
                </a:cubicBezTo>
                <a:cubicBezTo>
                  <a:pt x="1748597" y="955044"/>
                  <a:pt x="1747867" y="954858"/>
                  <a:pt x="1747855" y="954242"/>
                </a:cubicBezTo>
                <a:cubicBezTo>
                  <a:pt x="1747855" y="954025"/>
                  <a:pt x="1747926" y="953630"/>
                  <a:pt x="1747973" y="953285"/>
                </a:cubicBezTo>
                <a:cubicBezTo>
                  <a:pt x="1748232" y="951566"/>
                  <a:pt x="1749056" y="948493"/>
                  <a:pt x="1750092" y="945255"/>
                </a:cubicBezTo>
                <a:cubicBezTo>
                  <a:pt x="1751504" y="940821"/>
                  <a:pt x="1753247" y="936274"/>
                  <a:pt x="1754200" y="935164"/>
                </a:cubicBezTo>
                <a:cubicBezTo>
                  <a:pt x="1755406" y="933768"/>
                  <a:pt x="1755959" y="934246"/>
                  <a:pt x="1756017" y="935775"/>
                </a:cubicBezTo>
                <a:close/>
                <a:moveTo>
                  <a:pt x="2179541" y="1325659"/>
                </a:moveTo>
                <a:cubicBezTo>
                  <a:pt x="2178988" y="1328544"/>
                  <a:pt x="2174726" y="1332445"/>
                  <a:pt x="2169076" y="1335649"/>
                </a:cubicBezTo>
                <a:cubicBezTo>
                  <a:pt x="2169511" y="1338368"/>
                  <a:pt x="2168793" y="1341453"/>
                  <a:pt x="2168381" y="1343948"/>
                </a:cubicBezTo>
                <a:cubicBezTo>
                  <a:pt x="2168040" y="1345969"/>
                  <a:pt x="2167804" y="1347778"/>
                  <a:pt x="2167616" y="1349480"/>
                </a:cubicBezTo>
                <a:cubicBezTo>
                  <a:pt x="2169888" y="1346276"/>
                  <a:pt x="2172513" y="1342411"/>
                  <a:pt x="2174866" y="1336689"/>
                </a:cubicBezTo>
                <a:cubicBezTo>
                  <a:pt x="2176351" y="1333107"/>
                  <a:pt x="2177598" y="1330825"/>
                  <a:pt x="2180577" y="1328307"/>
                </a:cubicBezTo>
                <a:cubicBezTo>
                  <a:pt x="2180777" y="1328142"/>
                  <a:pt x="2181024" y="1328071"/>
                  <a:pt x="2181271" y="1328024"/>
                </a:cubicBezTo>
                <a:cubicBezTo>
                  <a:pt x="2180706" y="1327303"/>
                  <a:pt x="2180118" y="1326511"/>
                  <a:pt x="2179541" y="1325659"/>
                </a:cubicBezTo>
                <a:close/>
                <a:moveTo>
                  <a:pt x="2257658" y="1397003"/>
                </a:moveTo>
                <a:cubicBezTo>
                  <a:pt x="2259412" y="1396886"/>
                  <a:pt x="2259612" y="1399297"/>
                  <a:pt x="2258305" y="1399982"/>
                </a:cubicBezTo>
                <a:cubicBezTo>
                  <a:pt x="2258105" y="1400090"/>
                  <a:pt x="2257882" y="1400160"/>
                  <a:pt x="2257611" y="1400172"/>
                </a:cubicBezTo>
                <a:cubicBezTo>
                  <a:pt x="2257587" y="1400171"/>
                  <a:pt x="2257552" y="1400171"/>
                  <a:pt x="2257528" y="1400171"/>
                </a:cubicBezTo>
                <a:cubicBezTo>
                  <a:pt x="2253549" y="1400337"/>
                  <a:pt x="2249653" y="1400940"/>
                  <a:pt x="2245697" y="1401365"/>
                </a:cubicBezTo>
                <a:cubicBezTo>
                  <a:pt x="2244308" y="1401507"/>
                  <a:pt x="2242884" y="1401733"/>
                  <a:pt x="2241471" y="1401874"/>
                </a:cubicBezTo>
                <a:cubicBezTo>
                  <a:pt x="2239870" y="1402051"/>
                  <a:pt x="2238269" y="1402123"/>
                  <a:pt x="2236680" y="1401874"/>
                </a:cubicBezTo>
                <a:cubicBezTo>
                  <a:pt x="2236280" y="1401804"/>
                  <a:pt x="2236033" y="1401543"/>
                  <a:pt x="2235856" y="1401247"/>
                </a:cubicBezTo>
                <a:cubicBezTo>
                  <a:pt x="2235550" y="1400704"/>
                  <a:pt x="2235609" y="1399995"/>
                  <a:pt x="2236303" y="1399663"/>
                </a:cubicBezTo>
                <a:cubicBezTo>
                  <a:pt x="2236562" y="1399533"/>
                  <a:pt x="2236857" y="1399450"/>
                  <a:pt x="2237129" y="1399333"/>
                </a:cubicBezTo>
                <a:cubicBezTo>
                  <a:pt x="2239435" y="1398375"/>
                  <a:pt x="2241989" y="1397854"/>
                  <a:pt x="2244650" y="1397583"/>
                </a:cubicBezTo>
                <a:cubicBezTo>
                  <a:pt x="2249041" y="1397134"/>
                  <a:pt x="2253655" y="1397300"/>
                  <a:pt x="2257658" y="1397003"/>
                </a:cubicBezTo>
                <a:close/>
                <a:moveTo>
                  <a:pt x="1876604" y="1043863"/>
                </a:moveTo>
                <a:lnTo>
                  <a:pt x="1876605" y="1043864"/>
                </a:lnTo>
                <a:lnTo>
                  <a:pt x="1876604" y="1043865"/>
                </a:lnTo>
                <a:close/>
                <a:moveTo>
                  <a:pt x="1836920" y="1006780"/>
                </a:moveTo>
                <a:cubicBezTo>
                  <a:pt x="1838086" y="1008005"/>
                  <a:pt x="1838474" y="1009503"/>
                  <a:pt x="1839063" y="1011072"/>
                </a:cubicBezTo>
                <a:cubicBezTo>
                  <a:pt x="1839628" y="1012553"/>
                  <a:pt x="1840416" y="1013904"/>
                  <a:pt x="1839651" y="1015383"/>
                </a:cubicBezTo>
                <a:cubicBezTo>
                  <a:pt x="1839486" y="1015703"/>
                  <a:pt x="1839098" y="1016012"/>
                  <a:pt x="1838709" y="1015813"/>
                </a:cubicBezTo>
                <a:cubicBezTo>
                  <a:pt x="1837108" y="1014983"/>
                  <a:pt x="1837014" y="1013546"/>
                  <a:pt x="1836543" y="1011851"/>
                </a:cubicBezTo>
                <a:cubicBezTo>
                  <a:pt x="1836108" y="1010250"/>
                  <a:pt x="1835566" y="1008776"/>
                  <a:pt x="1835825" y="1007110"/>
                </a:cubicBezTo>
                <a:cubicBezTo>
                  <a:pt x="1835908" y="1006627"/>
                  <a:pt x="1836591" y="1006434"/>
                  <a:pt x="1836920" y="1006780"/>
                </a:cubicBezTo>
                <a:close/>
                <a:moveTo>
                  <a:pt x="1780357" y="954502"/>
                </a:moveTo>
                <a:cubicBezTo>
                  <a:pt x="1780640" y="954856"/>
                  <a:pt x="1780746" y="955339"/>
                  <a:pt x="1780416" y="955753"/>
                </a:cubicBezTo>
                <a:cubicBezTo>
                  <a:pt x="1779580" y="956800"/>
                  <a:pt x="1779321" y="956984"/>
                  <a:pt x="1778014" y="957018"/>
                </a:cubicBezTo>
                <a:cubicBezTo>
                  <a:pt x="1777520" y="957031"/>
                  <a:pt x="1777237" y="956694"/>
                  <a:pt x="1777143" y="956294"/>
                </a:cubicBezTo>
                <a:cubicBezTo>
                  <a:pt x="1777073" y="956013"/>
                  <a:pt x="1777073" y="955703"/>
                  <a:pt x="1777214" y="955448"/>
                </a:cubicBezTo>
                <a:cubicBezTo>
                  <a:pt x="1777744" y="954460"/>
                  <a:pt x="1778073" y="954282"/>
                  <a:pt x="1779180" y="954033"/>
                </a:cubicBezTo>
                <a:cubicBezTo>
                  <a:pt x="1779604" y="953936"/>
                  <a:pt x="1780074" y="954157"/>
                  <a:pt x="1780357" y="954502"/>
                </a:cubicBezTo>
                <a:close/>
                <a:moveTo>
                  <a:pt x="1762323" y="937207"/>
                </a:moveTo>
                <a:cubicBezTo>
                  <a:pt x="1762347" y="937839"/>
                  <a:pt x="1762288" y="938416"/>
                  <a:pt x="1762252" y="939019"/>
                </a:cubicBezTo>
                <a:cubicBezTo>
                  <a:pt x="1762182" y="940865"/>
                  <a:pt x="1761958" y="942576"/>
                  <a:pt x="1761581" y="944085"/>
                </a:cubicBezTo>
                <a:lnTo>
                  <a:pt x="1761570" y="944087"/>
                </a:lnTo>
                <a:cubicBezTo>
                  <a:pt x="1760192" y="949576"/>
                  <a:pt x="1757332" y="952581"/>
                  <a:pt x="1756755" y="951056"/>
                </a:cubicBezTo>
                <a:cubicBezTo>
                  <a:pt x="1756249" y="949734"/>
                  <a:pt x="1756814" y="948308"/>
                  <a:pt x="1757379" y="946956"/>
                </a:cubicBezTo>
                <a:cubicBezTo>
                  <a:pt x="1757602" y="946410"/>
                  <a:pt x="1757814" y="945872"/>
                  <a:pt x="1757967" y="945364"/>
                </a:cubicBezTo>
                <a:cubicBezTo>
                  <a:pt x="1758403" y="943861"/>
                  <a:pt x="1758685" y="942361"/>
                  <a:pt x="1758886" y="940849"/>
                </a:cubicBezTo>
                <a:cubicBezTo>
                  <a:pt x="1759039" y="939660"/>
                  <a:pt x="1759145" y="938465"/>
                  <a:pt x="1759180" y="937238"/>
                </a:cubicBezTo>
                <a:cubicBezTo>
                  <a:pt x="1759227" y="935206"/>
                  <a:pt x="1762264" y="935167"/>
                  <a:pt x="1762323" y="937207"/>
                </a:cubicBezTo>
                <a:close/>
                <a:moveTo>
                  <a:pt x="2216022" y="1355450"/>
                </a:moveTo>
                <a:cubicBezTo>
                  <a:pt x="2213761" y="1353381"/>
                  <a:pt x="2211136" y="1351171"/>
                  <a:pt x="2208476" y="1349279"/>
                </a:cubicBezTo>
                <a:cubicBezTo>
                  <a:pt x="2207193" y="1348369"/>
                  <a:pt x="2205910" y="1347541"/>
                  <a:pt x="2204638" y="1346856"/>
                </a:cubicBezTo>
                <a:cubicBezTo>
                  <a:pt x="2204297" y="1346667"/>
                  <a:pt x="2203956" y="1346501"/>
                  <a:pt x="2203614" y="1346336"/>
                </a:cubicBezTo>
                <a:cubicBezTo>
                  <a:pt x="2199565" y="1344350"/>
                  <a:pt x="2195904" y="1343983"/>
                  <a:pt x="2193926" y="1347234"/>
                </a:cubicBezTo>
                <a:cubicBezTo>
                  <a:pt x="2193608" y="1347766"/>
                  <a:pt x="2193313" y="1348357"/>
                  <a:pt x="2193078" y="1349090"/>
                </a:cubicBezTo>
                <a:cubicBezTo>
                  <a:pt x="2192796" y="1350024"/>
                  <a:pt x="2191901" y="1350650"/>
                  <a:pt x="2190759" y="1351112"/>
                </a:cubicBezTo>
                <a:cubicBezTo>
                  <a:pt x="2188417" y="1352057"/>
                  <a:pt x="2184909" y="1352235"/>
                  <a:pt x="2182707" y="1352577"/>
                </a:cubicBezTo>
                <a:cubicBezTo>
                  <a:pt x="2180494" y="1352932"/>
                  <a:pt x="2178705" y="1353570"/>
                  <a:pt x="2177233" y="1354374"/>
                </a:cubicBezTo>
                <a:cubicBezTo>
                  <a:pt x="2175750" y="1355178"/>
                  <a:pt x="2174655" y="1356183"/>
                  <a:pt x="2173867" y="1357294"/>
                </a:cubicBezTo>
                <a:cubicBezTo>
                  <a:pt x="2172077" y="1359848"/>
                  <a:pt x="2172018" y="1362969"/>
                  <a:pt x="2173478" y="1365700"/>
                </a:cubicBezTo>
                <a:cubicBezTo>
                  <a:pt x="2174172" y="1366976"/>
                  <a:pt x="2175150" y="1368099"/>
                  <a:pt x="2175949" y="1369293"/>
                </a:cubicBezTo>
                <a:cubicBezTo>
                  <a:pt x="2176361" y="1369920"/>
                  <a:pt x="2176739" y="1370546"/>
                  <a:pt x="2176974" y="1371256"/>
                </a:cubicBezTo>
                <a:cubicBezTo>
                  <a:pt x="2177304" y="1372272"/>
                  <a:pt x="2177350" y="1373324"/>
                  <a:pt x="2177292" y="1374388"/>
                </a:cubicBezTo>
                <a:cubicBezTo>
                  <a:pt x="2177281" y="1374566"/>
                  <a:pt x="2177257" y="1374731"/>
                  <a:pt x="2177245" y="1374897"/>
                </a:cubicBezTo>
                <a:cubicBezTo>
                  <a:pt x="2177175" y="1375701"/>
                  <a:pt x="2177068" y="1376505"/>
                  <a:pt x="2176986" y="1377308"/>
                </a:cubicBezTo>
                <a:cubicBezTo>
                  <a:pt x="2176974" y="1377427"/>
                  <a:pt x="2176963" y="1377533"/>
                  <a:pt x="2176951" y="1377639"/>
                </a:cubicBezTo>
                <a:cubicBezTo>
                  <a:pt x="2176845" y="1378727"/>
                  <a:pt x="2176880" y="1379779"/>
                  <a:pt x="2176938" y="1380843"/>
                </a:cubicBezTo>
                <a:cubicBezTo>
                  <a:pt x="2176939" y="1380914"/>
                  <a:pt x="2176939" y="1380997"/>
                  <a:pt x="2176939" y="1381080"/>
                </a:cubicBezTo>
                <a:cubicBezTo>
                  <a:pt x="2176974" y="1381588"/>
                  <a:pt x="2177033" y="1382096"/>
                  <a:pt x="2177104" y="1382593"/>
                </a:cubicBezTo>
                <a:cubicBezTo>
                  <a:pt x="2177257" y="1383810"/>
                  <a:pt x="2177457" y="1385028"/>
                  <a:pt x="2177728" y="1386234"/>
                </a:cubicBezTo>
                <a:cubicBezTo>
                  <a:pt x="2177763" y="1386411"/>
                  <a:pt x="2177810" y="1386588"/>
                  <a:pt x="2177846" y="1386766"/>
                </a:cubicBezTo>
                <a:cubicBezTo>
                  <a:pt x="2178293" y="1388716"/>
                  <a:pt x="2178811" y="1390667"/>
                  <a:pt x="2179234" y="1392641"/>
                </a:cubicBezTo>
                <a:cubicBezTo>
                  <a:pt x="2179282" y="1392854"/>
                  <a:pt x="2179329" y="1393055"/>
                  <a:pt x="2179376" y="1393268"/>
                </a:cubicBezTo>
                <a:cubicBezTo>
                  <a:pt x="2179635" y="1394414"/>
                  <a:pt x="2179894" y="1395561"/>
                  <a:pt x="2180152" y="1396708"/>
                </a:cubicBezTo>
                <a:cubicBezTo>
                  <a:pt x="2181719" y="1396046"/>
                  <a:pt x="2183414" y="1395833"/>
                  <a:pt x="2184756" y="1396318"/>
                </a:cubicBezTo>
                <a:cubicBezTo>
                  <a:pt x="2185215" y="1396294"/>
                  <a:pt x="2185639" y="1396341"/>
                  <a:pt x="2186051" y="1396377"/>
                </a:cubicBezTo>
                <a:cubicBezTo>
                  <a:pt x="2186133" y="1396377"/>
                  <a:pt x="2186215" y="1396377"/>
                  <a:pt x="2186285" y="1396377"/>
                </a:cubicBezTo>
                <a:cubicBezTo>
                  <a:pt x="2186298" y="1396365"/>
                  <a:pt x="2186298" y="1396353"/>
                  <a:pt x="2186310" y="1396330"/>
                </a:cubicBezTo>
                <a:cubicBezTo>
                  <a:pt x="2186357" y="1396211"/>
                  <a:pt x="2186416" y="1396105"/>
                  <a:pt x="2186451" y="1395987"/>
                </a:cubicBezTo>
                <a:cubicBezTo>
                  <a:pt x="2186957" y="1394663"/>
                  <a:pt x="2187546" y="1393386"/>
                  <a:pt x="2188181" y="1392121"/>
                </a:cubicBezTo>
                <a:cubicBezTo>
                  <a:pt x="2189194" y="1390111"/>
                  <a:pt x="2190383" y="1388173"/>
                  <a:pt x="2191736" y="1386364"/>
                </a:cubicBezTo>
                <a:cubicBezTo>
                  <a:pt x="2192160" y="1385796"/>
                  <a:pt x="2192619" y="1385264"/>
                  <a:pt x="2193077" y="1384721"/>
                </a:cubicBezTo>
                <a:cubicBezTo>
                  <a:pt x="2193479" y="1384236"/>
                  <a:pt x="2193867" y="1383751"/>
                  <a:pt x="2194291" y="1383290"/>
                </a:cubicBezTo>
                <a:cubicBezTo>
                  <a:pt x="2194397" y="1383184"/>
                  <a:pt x="2194479" y="1383066"/>
                  <a:pt x="2194573" y="1382959"/>
                </a:cubicBezTo>
                <a:cubicBezTo>
                  <a:pt x="2193326" y="1381671"/>
                  <a:pt x="2193114" y="1380323"/>
                  <a:pt x="2193501" y="1379023"/>
                </a:cubicBezTo>
                <a:cubicBezTo>
                  <a:pt x="2193925" y="1377580"/>
                  <a:pt x="2195174" y="1376197"/>
                  <a:pt x="2196869" y="1375027"/>
                </a:cubicBezTo>
                <a:cubicBezTo>
                  <a:pt x="2197540" y="1374578"/>
                  <a:pt x="2198246" y="1374152"/>
                  <a:pt x="2199011" y="1373762"/>
                </a:cubicBezTo>
                <a:cubicBezTo>
                  <a:pt x="2199176" y="1373691"/>
                  <a:pt x="2199317" y="1373596"/>
                  <a:pt x="2199482" y="1373525"/>
                </a:cubicBezTo>
                <a:cubicBezTo>
                  <a:pt x="2199800" y="1373005"/>
                  <a:pt x="2200106" y="1372485"/>
                  <a:pt x="2200459" y="1371953"/>
                </a:cubicBezTo>
                <a:cubicBezTo>
                  <a:pt x="2200459" y="1371953"/>
                  <a:pt x="2200459" y="1371941"/>
                  <a:pt x="2200471" y="1371941"/>
                </a:cubicBezTo>
                <a:cubicBezTo>
                  <a:pt x="2200930" y="1371232"/>
                  <a:pt x="2201412" y="1370535"/>
                  <a:pt x="2201907" y="1369849"/>
                </a:cubicBezTo>
                <a:cubicBezTo>
                  <a:pt x="2202143" y="1369506"/>
                  <a:pt x="2202378" y="1369151"/>
                  <a:pt x="2202625" y="1368820"/>
                </a:cubicBezTo>
                <a:cubicBezTo>
                  <a:pt x="2203014" y="1368277"/>
                  <a:pt x="2203414" y="1367792"/>
                  <a:pt x="2203803" y="1367272"/>
                </a:cubicBezTo>
                <a:cubicBezTo>
                  <a:pt x="2205274" y="1365369"/>
                  <a:pt x="2206710" y="1363702"/>
                  <a:pt x="2207958" y="1362460"/>
                </a:cubicBezTo>
                <a:cubicBezTo>
                  <a:pt x="2208370" y="1362047"/>
                  <a:pt x="2208747" y="1361716"/>
                  <a:pt x="2209112" y="1361408"/>
                </a:cubicBezTo>
                <a:cubicBezTo>
                  <a:pt x="2209406" y="1361160"/>
                  <a:pt x="2209736" y="1360864"/>
                  <a:pt x="2209993" y="1360699"/>
                </a:cubicBezTo>
                <a:cubicBezTo>
                  <a:pt x="2210300" y="1360498"/>
                  <a:pt x="2210617" y="1360439"/>
                  <a:pt x="2210924" y="1360486"/>
                </a:cubicBezTo>
                <a:cubicBezTo>
                  <a:pt x="2211843" y="1360628"/>
                  <a:pt x="2212584" y="1361704"/>
                  <a:pt x="2212042" y="1362649"/>
                </a:cubicBezTo>
                <a:cubicBezTo>
                  <a:pt x="2212042" y="1362649"/>
                  <a:pt x="2210736" y="1364446"/>
                  <a:pt x="2208935" y="1366929"/>
                </a:cubicBezTo>
                <a:cubicBezTo>
                  <a:pt x="2207982" y="1368241"/>
                  <a:pt x="2206875" y="1369742"/>
                  <a:pt x="2205757" y="1371279"/>
                </a:cubicBezTo>
                <a:cubicBezTo>
                  <a:pt x="2205745" y="1371291"/>
                  <a:pt x="2205733" y="1371315"/>
                  <a:pt x="2205721" y="1371338"/>
                </a:cubicBezTo>
                <a:cubicBezTo>
                  <a:pt x="2205604" y="1371492"/>
                  <a:pt x="2205486" y="1371658"/>
                  <a:pt x="2205380" y="1371811"/>
                </a:cubicBezTo>
                <a:cubicBezTo>
                  <a:pt x="2205686" y="1371776"/>
                  <a:pt x="2205980" y="1371740"/>
                  <a:pt x="2206285" y="1371729"/>
                </a:cubicBezTo>
                <a:cubicBezTo>
                  <a:pt x="2206369" y="1371717"/>
                  <a:pt x="2206451" y="1371729"/>
                  <a:pt x="2206545" y="1371717"/>
                </a:cubicBezTo>
                <a:cubicBezTo>
                  <a:pt x="2208205" y="1371634"/>
                  <a:pt x="2209712" y="1371859"/>
                  <a:pt x="2210866" y="1372473"/>
                </a:cubicBezTo>
                <a:cubicBezTo>
                  <a:pt x="2212773" y="1370251"/>
                  <a:pt x="2214396" y="1368359"/>
                  <a:pt x="2215457" y="1367118"/>
                </a:cubicBezTo>
                <a:cubicBezTo>
                  <a:pt x="2215551" y="1367000"/>
                  <a:pt x="2215679" y="1366858"/>
                  <a:pt x="2215763" y="1366763"/>
                </a:cubicBezTo>
                <a:cubicBezTo>
                  <a:pt x="2216375" y="1366042"/>
                  <a:pt x="2216740" y="1365629"/>
                  <a:pt x="2216740" y="1365629"/>
                </a:cubicBezTo>
                <a:cubicBezTo>
                  <a:pt x="2217423" y="1364967"/>
                  <a:pt x="2218164" y="1365120"/>
                  <a:pt x="2218659" y="1365617"/>
                </a:cubicBezTo>
                <a:cubicBezTo>
                  <a:pt x="2218823" y="1365782"/>
                  <a:pt x="2218965" y="1365983"/>
                  <a:pt x="2219071" y="1366208"/>
                </a:cubicBezTo>
                <a:cubicBezTo>
                  <a:pt x="2219281" y="1366669"/>
                  <a:pt x="2219318" y="1367236"/>
                  <a:pt x="2219118" y="1367733"/>
                </a:cubicBezTo>
                <a:cubicBezTo>
                  <a:pt x="2219081" y="1367804"/>
                  <a:pt x="2219082" y="1367875"/>
                  <a:pt x="2219034" y="1367946"/>
                </a:cubicBezTo>
                <a:cubicBezTo>
                  <a:pt x="2218800" y="1368348"/>
                  <a:pt x="2218400" y="1368915"/>
                  <a:pt x="2217905" y="1369577"/>
                </a:cubicBezTo>
                <a:cubicBezTo>
                  <a:pt x="2217328" y="1370345"/>
                  <a:pt x="2216598" y="1371268"/>
                  <a:pt x="2215751" y="1372320"/>
                </a:cubicBezTo>
                <a:cubicBezTo>
                  <a:pt x="2215009" y="1373230"/>
                  <a:pt x="2214185" y="1374211"/>
                  <a:pt x="2213314" y="1375251"/>
                </a:cubicBezTo>
                <a:cubicBezTo>
                  <a:pt x="2213220" y="1375358"/>
                  <a:pt x="2213126" y="1375476"/>
                  <a:pt x="2213032" y="1375582"/>
                </a:cubicBezTo>
                <a:cubicBezTo>
                  <a:pt x="2213101" y="1376067"/>
                  <a:pt x="2213161" y="1376552"/>
                  <a:pt x="2213090" y="1377143"/>
                </a:cubicBezTo>
                <a:cubicBezTo>
                  <a:pt x="2213008" y="1377959"/>
                  <a:pt x="2212524" y="1378774"/>
                  <a:pt x="2211866" y="1379566"/>
                </a:cubicBezTo>
                <a:cubicBezTo>
                  <a:pt x="2211607" y="1379886"/>
                  <a:pt x="2211337" y="1380181"/>
                  <a:pt x="2210995" y="1380488"/>
                </a:cubicBezTo>
                <a:cubicBezTo>
                  <a:pt x="2209924" y="1381458"/>
                  <a:pt x="2208523" y="1382321"/>
                  <a:pt x="2206946" y="1383030"/>
                </a:cubicBezTo>
                <a:cubicBezTo>
                  <a:pt x="2206769" y="1383101"/>
                  <a:pt x="2206581" y="1383172"/>
                  <a:pt x="2206392" y="1383255"/>
                </a:cubicBezTo>
                <a:cubicBezTo>
                  <a:pt x="2205427" y="1384342"/>
                  <a:pt x="2204485" y="1385406"/>
                  <a:pt x="2203602" y="1386399"/>
                </a:cubicBezTo>
                <a:cubicBezTo>
                  <a:pt x="2203202" y="1386849"/>
                  <a:pt x="2202813" y="1387274"/>
                  <a:pt x="2202448" y="1387688"/>
                </a:cubicBezTo>
                <a:cubicBezTo>
                  <a:pt x="2202390" y="1387759"/>
                  <a:pt x="2202319" y="1387830"/>
                  <a:pt x="2202260" y="1387889"/>
                </a:cubicBezTo>
                <a:cubicBezTo>
                  <a:pt x="2203979" y="1388409"/>
                  <a:pt x="2205533" y="1389355"/>
                  <a:pt x="2206804" y="1390608"/>
                </a:cubicBezTo>
                <a:cubicBezTo>
                  <a:pt x="2206899" y="1390702"/>
                  <a:pt x="2207004" y="1390797"/>
                  <a:pt x="2207099" y="1390892"/>
                </a:cubicBezTo>
                <a:cubicBezTo>
                  <a:pt x="2207275" y="1390785"/>
                  <a:pt x="2207440" y="1390679"/>
                  <a:pt x="2207617" y="1390572"/>
                </a:cubicBezTo>
                <a:cubicBezTo>
                  <a:pt x="2207640" y="1390561"/>
                  <a:pt x="2207664" y="1390549"/>
                  <a:pt x="2207674" y="1390537"/>
                </a:cubicBezTo>
                <a:cubicBezTo>
                  <a:pt x="2208923" y="1389757"/>
                  <a:pt x="2210183" y="1388941"/>
                  <a:pt x="2211478" y="1388078"/>
                </a:cubicBezTo>
                <a:cubicBezTo>
                  <a:pt x="2211937" y="1387132"/>
                  <a:pt x="2212478" y="1386234"/>
                  <a:pt x="2213114" y="1385395"/>
                </a:cubicBezTo>
                <a:cubicBezTo>
                  <a:pt x="2213761" y="1384555"/>
                  <a:pt x="2214456" y="1383810"/>
                  <a:pt x="2215221" y="1383207"/>
                </a:cubicBezTo>
                <a:cubicBezTo>
                  <a:pt x="2215669" y="1382841"/>
                  <a:pt x="2216139" y="1382510"/>
                  <a:pt x="2216610" y="1382262"/>
                </a:cubicBezTo>
                <a:cubicBezTo>
                  <a:pt x="2217199" y="1381966"/>
                  <a:pt x="2217787" y="1381765"/>
                  <a:pt x="2218388" y="1381706"/>
                </a:cubicBezTo>
                <a:cubicBezTo>
                  <a:pt x="2218929" y="1381340"/>
                  <a:pt x="2219483" y="1381115"/>
                  <a:pt x="2220023" y="1380961"/>
                </a:cubicBezTo>
                <a:cubicBezTo>
                  <a:pt x="2220036" y="1380961"/>
                  <a:pt x="2220036" y="1380950"/>
                  <a:pt x="2220048" y="1380950"/>
                </a:cubicBezTo>
                <a:cubicBezTo>
                  <a:pt x="2220189" y="1380784"/>
                  <a:pt x="2220342" y="1380642"/>
                  <a:pt x="2220483" y="1380477"/>
                </a:cubicBezTo>
                <a:cubicBezTo>
                  <a:pt x="2221225" y="1379673"/>
                  <a:pt x="2221978" y="1378857"/>
                  <a:pt x="2222755" y="1378030"/>
                </a:cubicBezTo>
                <a:cubicBezTo>
                  <a:pt x="2222861" y="1377911"/>
                  <a:pt x="2222966" y="1377793"/>
                  <a:pt x="2223073" y="1377663"/>
                </a:cubicBezTo>
                <a:cubicBezTo>
                  <a:pt x="2223544" y="1377001"/>
                  <a:pt x="2223956" y="1376304"/>
                  <a:pt x="2224321" y="1375606"/>
                </a:cubicBezTo>
                <a:cubicBezTo>
                  <a:pt x="2224568" y="1375133"/>
                  <a:pt x="2224779" y="1374660"/>
                  <a:pt x="2224968" y="1374187"/>
                </a:cubicBezTo>
                <a:cubicBezTo>
                  <a:pt x="2225533" y="1372745"/>
                  <a:pt x="2225875" y="1371268"/>
                  <a:pt x="2225851" y="1369742"/>
                </a:cubicBezTo>
                <a:cubicBezTo>
                  <a:pt x="2225851" y="1369731"/>
                  <a:pt x="2225851" y="1369719"/>
                  <a:pt x="2225851" y="1369695"/>
                </a:cubicBezTo>
                <a:cubicBezTo>
                  <a:pt x="2225828" y="1368643"/>
                  <a:pt x="2225580" y="1367567"/>
                  <a:pt x="2225204" y="1366480"/>
                </a:cubicBezTo>
                <a:cubicBezTo>
                  <a:pt x="2224580" y="1364695"/>
                  <a:pt x="2223520" y="1362898"/>
                  <a:pt x="2221755" y="1361065"/>
                </a:cubicBezTo>
                <a:cubicBezTo>
                  <a:pt x="2220754" y="1360025"/>
                  <a:pt x="2218987" y="1358216"/>
                  <a:pt x="2216810" y="1356195"/>
                </a:cubicBezTo>
                <a:cubicBezTo>
                  <a:pt x="2216550" y="1355947"/>
                  <a:pt x="2216292" y="1355698"/>
                  <a:pt x="2216022" y="1355450"/>
                </a:cubicBezTo>
                <a:close/>
                <a:moveTo>
                  <a:pt x="2141269" y="1285040"/>
                </a:moveTo>
                <a:cubicBezTo>
                  <a:pt x="2142670" y="1284189"/>
                  <a:pt x="2144037" y="1285950"/>
                  <a:pt x="2143341" y="1287239"/>
                </a:cubicBezTo>
                <a:cubicBezTo>
                  <a:pt x="2139398" y="1294533"/>
                  <a:pt x="2129181" y="1294923"/>
                  <a:pt x="2132453" y="1290939"/>
                </a:cubicBezTo>
                <a:cubicBezTo>
                  <a:pt x="2133700" y="1289414"/>
                  <a:pt x="2135455" y="1289106"/>
                  <a:pt x="2137091" y="1288031"/>
                </a:cubicBezTo>
                <a:cubicBezTo>
                  <a:pt x="2138527" y="1287085"/>
                  <a:pt x="2139798" y="1285938"/>
                  <a:pt x="2141269" y="1285040"/>
                </a:cubicBezTo>
                <a:close/>
                <a:moveTo>
                  <a:pt x="1899358" y="1061668"/>
                </a:moveTo>
                <a:cubicBezTo>
                  <a:pt x="1900417" y="1061648"/>
                  <a:pt x="1900994" y="1063079"/>
                  <a:pt x="1900029" y="1063684"/>
                </a:cubicBezTo>
                <a:cubicBezTo>
                  <a:pt x="1898440" y="1064671"/>
                  <a:pt x="1896697" y="1064801"/>
                  <a:pt x="1894861" y="1064671"/>
                </a:cubicBezTo>
                <a:cubicBezTo>
                  <a:pt x="1892978" y="1064541"/>
                  <a:pt x="1893178" y="1061513"/>
                  <a:pt x="1895038" y="1061743"/>
                </a:cubicBezTo>
                <a:cubicBezTo>
                  <a:pt x="1896509" y="1061924"/>
                  <a:pt x="1897898" y="1061697"/>
                  <a:pt x="1899358" y="1061669"/>
                </a:cubicBezTo>
                <a:close/>
                <a:moveTo>
                  <a:pt x="2150641" y="1293469"/>
                </a:moveTo>
                <a:cubicBezTo>
                  <a:pt x="2148593" y="1297583"/>
                  <a:pt x="2146120" y="1301732"/>
                  <a:pt x="2143236" y="1305823"/>
                </a:cubicBezTo>
                <a:cubicBezTo>
                  <a:pt x="2143437" y="1305988"/>
                  <a:pt x="2143648" y="1306177"/>
                  <a:pt x="2143849" y="1306343"/>
                </a:cubicBezTo>
                <a:cubicBezTo>
                  <a:pt x="2152560" y="1313247"/>
                  <a:pt x="2160929" y="1319879"/>
                  <a:pt x="2171748" y="1322515"/>
                </a:cubicBezTo>
                <a:cubicBezTo>
                  <a:pt x="2172725" y="1322467"/>
                  <a:pt x="2176704" y="1321912"/>
                  <a:pt x="2177622" y="1322444"/>
                </a:cubicBezTo>
                <a:cubicBezTo>
                  <a:pt x="2177198" y="1321628"/>
                  <a:pt x="2176833" y="1320789"/>
                  <a:pt x="2176562" y="1319961"/>
                </a:cubicBezTo>
                <a:cubicBezTo>
                  <a:pt x="2175126" y="1320139"/>
                  <a:pt x="2173714" y="1320292"/>
                  <a:pt x="2172419" y="1320091"/>
                </a:cubicBezTo>
                <a:cubicBezTo>
                  <a:pt x="2168899" y="1319559"/>
                  <a:pt x="2165744" y="1317857"/>
                  <a:pt x="2163166" y="1315434"/>
                </a:cubicBezTo>
                <a:cubicBezTo>
                  <a:pt x="2157656" y="1310303"/>
                  <a:pt x="2154690" y="1302855"/>
                  <a:pt x="2151795" y="1296058"/>
                </a:cubicBezTo>
                <a:lnTo>
                  <a:pt x="2151794" y="1296070"/>
                </a:lnTo>
                <a:cubicBezTo>
                  <a:pt x="2151418" y="1295195"/>
                  <a:pt x="2151028" y="1294320"/>
                  <a:pt x="2150641" y="1293469"/>
                </a:cubicBezTo>
                <a:close/>
                <a:moveTo>
                  <a:pt x="2139749" y="1282636"/>
                </a:moveTo>
                <a:lnTo>
                  <a:pt x="2139751" y="1282640"/>
                </a:lnTo>
                <a:lnTo>
                  <a:pt x="2139740" y="1282640"/>
                </a:lnTo>
                <a:close/>
                <a:moveTo>
                  <a:pt x="2242095" y="1376812"/>
                </a:moveTo>
                <a:cubicBezTo>
                  <a:pt x="2243178" y="1377013"/>
                  <a:pt x="2243507" y="1378183"/>
                  <a:pt x="2243025" y="1379022"/>
                </a:cubicBezTo>
                <a:cubicBezTo>
                  <a:pt x="2243001" y="1379070"/>
                  <a:pt x="2242966" y="1379105"/>
                  <a:pt x="2242931" y="1379152"/>
                </a:cubicBezTo>
                <a:cubicBezTo>
                  <a:pt x="2242837" y="1379283"/>
                  <a:pt x="2242789" y="1379424"/>
                  <a:pt x="2242660" y="1379519"/>
                </a:cubicBezTo>
                <a:cubicBezTo>
                  <a:pt x="2242330" y="1379755"/>
                  <a:pt x="2241965" y="1379933"/>
                  <a:pt x="2241601" y="1380122"/>
                </a:cubicBezTo>
                <a:cubicBezTo>
                  <a:pt x="2240011" y="1380938"/>
                  <a:pt x="2238187" y="1381363"/>
                  <a:pt x="2236574" y="1382238"/>
                </a:cubicBezTo>
                <a:cubicBezTo>
                  <a:pt x="2236468" y="1382297"/>
                  <a:pt x="2236362" y="1382332"/>
                  <a:pt x="2236256" y="1382392"/>
                </a:cubicBezTo>
                <a:cubicBezTo>
                  <a:pt x="2234349" y="1383538"/>
                  <a:pt x="2232842" y="1385229"/>
                  <a:pt x="2230888" y="1386281"/>
                </a:cubicBezTo>
                <a:cubicBezTo>
                  <a:pt x="2229758" y="1386884"/>
                  <a:pt x="2228675" y="1385867"/>
                  <a:pt x="2229111" y="1384697"/>
                </a:cubicBezTo>
                <a:cubicBezTo>
                  <a:pt x="2229746" y="1382983"/>
                  <a:pt x="2231347" y="1381221"/>
                  <a:pt x="2233290" y="1379767"/>
                </a:cubicBezTo>
                <a:cubicBezTo>
                  <a:pt x="2235055" y="1378455"/>
                  <a:pt x="2237092" y="1377450"/>
                  <a:pt x="2239022" y="1377001"/>
                </a:cubicBezTo>
                <a:cubicBezTo>
                  <a:pt x="2240117" y="1376753"/>
                  <a:pt x="2241165" y="1376646"/>
                  <a:pt x="2242095" y="1376812"/>
                </a:cubicBezTo>
                <a:close/>
                <a:moveTo>
                  <a:pt x="2251618" y="1385560"/>
                </a:moveTo>
                <a:cubicBezTo>
                  <a:pt x="2252878" y="1385784"/>
                  <a:pt x="2253513" y="1387285"/>
                  <a:pt x="2252937" y="1388267"/>
                </a:cubicBezTo>
                <a:cubicBezTo>
                  <a:pt x="2252760" y="1388562"/>
                  <a:pt x="2252513" y="1388822"/>
                  <a:pt x="2252113" y="1388976"/>
                </a:cubicBezTo>
                <a:cubicBezTo>
                  <a:pt x="2247886" y="1390513"/>
                  <a:pt x="2248051" y="1389626"/>
                  <a:pt x="2245250" y="1390395"/>
                </a:cubicBezTo>
                <a:cubicBezTo>
                  <a:pt x="2243990" y="1390726"/>
                  <a:pt x="2242107" y="1391411"/>
                  <a:pt x="2238952" y="1392794"/>
                </a:cubicBezTo>
                <a:cubicBezTo>
                  <a:pt x="2238940" y="1392794"/>
                  <a:pt x="2238940" y="1392806"/>
                  <a:pt x="2238928" y="1392806"/>
                </a:cubicBezTo>
                <a:cubicBezTo>
                  <a:pt x="2238387" y="1393043"/>
                  <a:pt x="2237916" y="1392924"/>
                  <a:pt x="2237539" y="1392664"/>
                </a:cubicBezTo>
                <a:cubicBezTo>
                  <a:pt x="2236621" y="1392026"/>
                  <a:pt x="2236327" y="1390371"/>
                  <a:pt x="2237492" y="1389673"/>
                </a:cubicBezTo>
                <a:cubicBezTo>
                  <a:pt x="2237680" y="1389567"/>
                  <a:pt x="2237880" y="1389461"/>
                  <a:pt x="2238080" y="1389342"/>
                </a:cubicBezTo>
                <a:cubicBezTo>
                  <a:pt x="2238987" y="1388822"/>
                  <a:pt x="2239964" y="1388290"/>
                  <a:pt x="2241000" y="1387794"/>
                </a:cubicBezTo>
                <a:cubicBezTo>
                  <a:pt x="2241141" y="1387723"/>
                  <a:pt x="2241282" y="1387664"/>
                  <a:pt x="2241435" y="1387593"/>
                </a:cubicBezTo>
                <a:cubicBezTo>
                  <a:pt x="2244072" y="1386363"/>
                  <a:pt x="2246992" y="1385406"/>
                  <a:pt x="2249735" y="1385394"/>
                </a:cubicBezTo>
                <a:cubicBezTo>
                  <a:pt x="2250370" y="1385394"/>
                  <a:pt x="2251006" y="1385441"/>
                  <a:pt x="2251618" y="1385560"/>
                </a:cubicBezTo>
                <a:close/>
                <a:moveTo>
                  <a:pt x="1777815" y="947966"/>
                </a:moveTo>
                <a:cubicBezTo>
                  <a:pt x="1778097" y="948071"/>
                  <a:pt x="1778180" y="948415"/>
                  <a:pt x="1778144" y="948680"/>
                </a:cubicBezTo>
                <a:cubicBezTo>
                  <a:pt x="1777862" y="950986"/>
                  <a:pt x="1774460" y="951690"/>
                  <a:pt x="1773730" y="950860"/>
                </a:cubicBezTo>
                <a:cubicBezTo>
                  <a:pt x="1773542" y="950639"/>
                  <a:pt x="1773494" y="950333"/>
                  <a:pt x="1773812" y="949891"/>
                </a:cubicBezTo>
                <a:cubicBezTo>
                  <a:pt x="1774118" y="949444"/>
                  <a:pt x="1774483" y="949054"/>
                  <a:pt x="1774860" y="948707"/>
                </a:cubicBezTo>
                <a:lnTo>
                  <a:pt x="1774860" y="948706"/>
                </a:lnTo>
                <a:cubicBezTo>
                  <a:pt x="1775684" y="947964"/>
                  <a:pt x="1776649" y="947537"/>
                  <a:pt x="1777815" y="947966"/>
                </a:cubicBezTo>
                <a:close/>
                <a:moveTo>
                  <a:pt x="1769010" y="938339"/>
                </a:moveTo>
                <a:cubicBezTo>
                  <a:pt x="1768986" y="938625"/>
                  <a:pt x="1768927" y="938950"/>
                  <a:pt x="1768904" y="939246"/>
                </a:cubicBezTo>
                <a:cubicBezTo>
                  <a:pt x="1768621" y="942085"/>
                  <a:pt x="1768021" y="945341"/>
                  <a:pt x="1766973" y="948555"/>
                </a:cubicBezTo>
                <a:cubicBezTo>
                  <a:pt x="1766502" y="950045"/>
                  <a:pt x="1765902" y="951491"/>
                  <a:pt x="1765231" y="952894"/>
                </a:cubicBezTo>
                <a:cubicBezTo>
                  <a:pt x="1764066" y="955366"/>
                  <a:pt x="1762594" y="957583"/>
                  <a:pt x="1760816" y="959332"/>
                </a:cubicBezTo>
                <a:cubicBezTo>
                  <a:pt x="1759722" y="960400"/>
                  <a:pt x="1758556" y="961348"/>
                  <a:pt x="1757214" y="961973"/>
                </a:cubicBezTo>
                <a:cubicBezTo>
                  <a:pt x="1756979" y="962082"/>
                  <a:pt x="1756696" y="961799"/>
                  <a:pt x="1756767" y="961563"/>
                </a:cubicBezTo>
                <a:cubicBezTo>
                  <a:pt x="1756826" y="961375"/>
                  <a:pt x="1756885" y="961212"/>
                  <a:pt x="1756944" y="961035"/>
                </a:cubicBezTo>
                <a:cubicBezTo>
                  <a:pt x="1757085" y="960598"/>
                  <a:pt x="1757238" y="960187"/>
                  <a:pt x="1757403" y="959801"/>
                </a:cubicBezTo>
                <a:cubicBezTo>
                  <a:pt x="1758686" y="956672"/>
                  <a:pt x="1760357" y="955003"/>
                  <a:pt x="1762111" y="951373"/>
                </a:cubicBezTo>
                <a:cubicBezTo>
                  <a:pt x="1763206" y="949122"/>
                  <a:pt x="1764313" y="946100"/>
                  <a:pt x="1765384" y="941486"/>
                </a:cubicBezTo>
                <a:cubicBezTo>
                  <a:pt x="1765619" y="940452"/>
                  <a:pt x="1765855" y="939359"/>
                  <a:pt x="1766090" y="938155"/>
                </a:cubicBezTo>
                <a:cubicBezTo>
                  <a:pt x="1766444" y="936363"/>
                  <a:pt x="1769151" y="936393"/>
                  <a:pt x="1769010" y="938339"/>
                </a:cubicBezTo>
                <a:close/>
                <a:moveTo>
                  <a:pt x="2115066" y="1256277"/>
                </a:moveTo>
                <a:cubicBezTo>
                  <a:pt x="2115066" y="1256277"/>
                  <a:pt x="2115019" y="1256502"/>
                  <a:pt x="2114937" y="1256880"/>
                </a:cubicBezTo>
                <a:cubicBezTo>
                  <a:pt x="2114878" y="1257176"/>
                  <a:pt x="2114783" y="1257590"/>
                  <a:pt x="2114678" y="1258051"/>
                </a:cubicBezTo>
                <a:cubicBezTo>
                  <a:pt x="2113877" y="1261775"/>
                  <a:pt x="2112076" y="1270097"/>
                  <a:pt x="2112076" y="1270133"/>
                </a:cubicBezTo>
                <a:cubicBezTo>
                  <a:pt x="2111735" y="1271078"/>
                  <a:pt x="2110699" y="1271185"/>
                  <a:pt x="2110063" y="1270665"/>
                </a:cubicBezTo>
                <a:cubicBezTo>
                  <a:pt x="2109851" y="1270487"/>
                  <a:pt x="2109675" y="1270251"/>
                  <a:pt x="2109592" y="1269955"/>
                </a:cubicBezTo>
                <a:cubicBezTo>
                  <a:pt x="2108486" y="1265877"/>
                  <a:pt x="2110416" y="1258618"/>
                  <a:pt x="2113053" y="1255438"/>
                </a:cubicBezTo>
                <a:cubicBezTo>
                  <a:pt x="2113759" y="1254575"/>
                  <a:pt x="2115184" y="1255143"/>
                  <a:pt x="2115066" y="1256277"/>
                </a:cubicBezTo>
                <a:close/>
                <a:moveTo>
                  <a:pt x="2287452" y="1414854"/>
                </a:moveTo>
                <a:cubicBezTo>
                  <a:pt x="2288571" y="1416426"/>
                  <a:pt x="2288312" y="1417999"/>
                  <a:pt x="2287970" y="1419831"/>
                </a:cubicBezTo>
                <a:cubicBezTo>
                  <a:pt x="2287605" y="1421782"/>
                  <a:pt x="2287841" y="1423590"/>
                  <a:pt x="2288441" y="1425458"/>
                </a:cubicBezTo>
                <a:cubicBezTo>
                  <a:pt x="2288971" y="1427101"/>
                  <a:pt x="2290949" y="1430553"/>
                  <a:pt x="2287923" y="1430837"/>
                </a:cubicBezTo>
                <a:cubicBezTo>
                  <a:pt x="2287335" y="1430896"/>
                  <a:pt x="2286640" y="1430494"/>
                  <a:pt x="2286369" y="1429986"/>
                </a:cubicBezTo>
                <a:cubicBezTo>
                  <a:pt x="2283827" y="1425269"/>
                  <a:pt x="2283426" y="1419441"/>
                  <a:pt x="2286534" y="1414866"/>
                </a:cubicBezTo>
                <a:cubicBezTo>
                  <a:pt x="2286770" y="1414511"/>
                  <a:pt x="2287217" y="1414499"/>
                  <a:pt x="2287452" y="1414854"/>
                </a:cubicBezTo>
                <a:close/>
                <a:moveTo>
                  <a:pt x="2177092" y="1312833"/>
                </a:moveTo>
                <a:cubicBezTo>
                  <a:pt x="2177116" y="1313117"/>
                  <a:pt x="2177139" y="1313412"/>
                  <a:pt x="2177163" y="1313696"/>
                </a:cubicBezTo>
                <a:cubicBezTo>
                  <a:pt x="2177269" y="1314476"/>
                  <a:pt x="2177457" y="1315244"/>
                  <a:pt x="2177657" y="1316013"/>
                </a:cubicBezTo>
                <a:cubicBezTo>
                  <a:pt x="2177516" y="1315221"/>
                  <a:pt x="2177386" y="1314429"/>
                  <a:pt x="2177233" y="1313625"/>
                </a:cubicBezTo>
                <a:cubicBezTo>
                  <a:pt x="2177185" y="1313365"/>
                  <a:pt x="2177151" y="1313105"/>
                  <a:pt x="2177092" y="1312833"/>
                </a:cubicBezTo>
                <a:close/>
                <a:moveTo>
                  <a:pt x="1776638" y="941527"/>
                </a:moveTo>
                <a:cubicBezTo>
                  <a:pt x="1777073" y="941568"/>
                  <a:pt x="1777320" y="942054"/>
                  <a:pt x="1777262" y="942449"/>
                </a:cubicBezTo>
                <a:cubicBezTo>
                  <a:pt x="1776791" y="945431"/>
                  <a:pt x="1766055" y="952956"/>
                  <a:pt x="1769622" y="947490"/>
                </a:cubicBezTo>
                <a:cubicBezTo>
                  <a:pt x="1769881" y="947095"/>
                  <a:pt x="1770222" y="946632"/>
                  <a:pt x="1770634" y="946096"/>
                </a:cubicBezTo>
                <a:cubicBezTo>
                  <a:pt x="1771034" y="945577"/>
                  <a:pt x="1771517" y="944995"/>
                  <a:pt x="1772082" y="944332"/>
                </a:cubicBezTo>
                <a:cubicBezTo>
                  <a:pt x="1773283" y="942929"/>
                  <a:pt x="1774719" y="941347"/>
                  <a:pt x="1776638" y="941527"/>
                </a:cubicBezTo>
                <a:close/>
                <a:moveTo>
                  <a:pt x="2247370" y="1375192"/>
                </a:moveTo>
                <a:cubicBezTo>
                  <a:pt x="2246758" y="1374814"/>
                  <a:pt x="2246075" y="1374483"/>
                  <a:pt x="2245322" y="1374199"/>
                </a:cubicBezTo>
                <a:cubicBezTo>
                  <a:pt x="2244686" y="1373951"/>
                  <a:pt x="2243980" y="1373738"/>
                  <a:pt x="2243226" y="1373573"/>
                </a:cubicBezTo>
                <a:cubicBezTo>
                  <a:pt x="2242920" y="1373502"/>
                  <a:pt x="2242638" y="1373431"/>
                  <a:pt x="2242320" y="1373372"/>
                </a:cubicBezTo>
                <a:cubicBezTo>
                  <a:pt x="2241484" y="1373218"/>
                  <a:pt x="2240565" y="1373124"/>
                  <a:pt x="2239576" y="1373064"/>
                </a:cubicBezTo>
                <a:cubicBezTo>
                  <a:pt x="2238694" y="1373017"/>
                  <a:pt x="2237788" y="1372982"/>
                  <a:pt x="2236775" y="1373005"/>
                </a:cubicBezTo>
                <a:cubicBezTo>
                  <a:pt x="2235975" y="1373159"/>
                  <a:pt x="2235221" y="1373372"/>
                  <a:pt x="2234503" y="1373620"/>
                </a:cubicBezTo>
                <a:cubicBezTo>
                  <a:pt x="2234280" y="1373703"/>
                  <a:pt x="2234080" y="1373797"/>
                  <a:pt x="2233868" y="1373892"/>
                </a:cubicBezTo>
                <a:cubicBezTo>
                  <a:pt x="2232279" y="1374530"/>
                  <a:pt x="2230854" y="1375417"/>
                  <a:pt x="2229524" y="1376670"/>
                </a:cubicBezTo>
                <a:cubicBezTo>
                  <a:pt x="2229265" y="1377167"/>
                  <a:pt x="2228876" y="1377616"/>
                  <a:pt x="2228559" y="1378089"/>
                </a:cubicBezTo>
                <a:cubicBezTo>
                  <a:pt x="2228017" y="1378881"/>
                  <a:pt x="2227464" y="1379649"/>
                  <a:pt x="2226816" y="1380394"/>
                </a:cubicBezTo>
                <a:cubicBezTo>
                  <a:pt x="2226157" y="1381127"/>
                  <a:pt x="2225498" y="1381872"/>
                  <a:pt x="2224780" y="1382557"/>
                </a:cubicBezTo>
                <a:cubicBezTo>
                  <a:pt x="2225051" y="1382959"/>
                  <a:pt x="2225274" y="1383432"/>
                  <a:pt x="2225439" y="1383940"/>
                </a:cubicBezTo>
                <a:cubicBezTo>
                  <a:pt x="2225474" y="1384059"/>
                  <a:pt x="2225521" y="1384153"/>
                  <a:pt x="2225545" y="1384271"/>
                </a:cubicBezTo>
                <a:cubicBezTo>
                  <a:pt x="2225863" y="1385560"/>
                  <a:pt x="2225757" y="1387156"/>
                  <a:pt x="2225132" y="1388929"/>
                </a:cubicBezTo>
                <a:cubicBezTo>
                  <a:pt x="2225015" y="1389248"/>
                  <a:pt x="2224873" y="1389579"/>
                  <a:pt x="2224720" y="1389910"/>
                </a:cubicBezTo>
                <a:cubicBezTo>
                  <a:pt x="2224121" y="1391246"/>
                  <a:pt x="2223238" y="1392653"/>
                  <a:pt x="2221943" y="1394107"/>
                </a:cubicBezTo>
                <a:cubicBezTo>
                  <a:pt x="2221919" y="1394154"/>
                  <a:pt x="2221872" y="1394190"/>
                  <a:pt x="2221836" y="1394225"/>
                </a:cubicBezTo>
                <a:cubicBezTo>
                  <a:pt x="2220118" y="1396188"/>
                  <a:pt x="2218458" y="1397796"/>
                  <a:pt x="2215810" y="1398304"/>
                </a:cubicBezTo>
                <a:cubicBezTo>
                  <a:pt x="2214327" y="1398588"/>
                  <a:pt x="2213043" y="1397878"/>
                  <a:pt x="2212054" y="1396861"/>
                </a:cubicBezTo>
                <a:cubicBezTo>
                  <a:pt x="2211654" y="1397039"/>
                  <a:pt x="2211266" y="1397204"/>
                  <a:pt x="2210877" y="1397382"/>
                </a:cubicBezTo>
                <a:cubicBezTo>
                  <a:pt x="2208594" y="1398375"/>
                  <a:pt x="2206369" y="1399439"/>
                  <a:pt x="2204191" y="1400692"/>
                </a:cubicBezTo>
                <a:cubicBezTo>
                  <a:pt x="2203249" y="1401236"/>
                  <a:pt x="2202319" y="1401827"/>
                  <a:pt x="2201389" y="1402465"/>
                </a:cubicBezTo>
                <a:cubicBezTo>
                  <a:pt x="2199882" y="1403494"/>
                  <a:pt x="2198387" y="1404676"/>
                  <a:pt x="2196904" y="1406035"/>
                </a:cubicBezTo>
                <a:cubicBezTo>
                  <a:pt x="2195586" y="1407253"/>
                  <a:pt x="2194267" y="1408589"/>
                  <a:pt x="2192949" y="1410161"/>
                </a:cubicBezTo>
                <a:cubicBezTo>
                  <a:pt x="2191807" y="1411509"/>
                  <a:pt x="2191136" y="1413105"/>
                  <a:pt x="2190277" y="1414618"/>
                </a:cubicBezTo>
                <a:cubicBezTo>
                  <a:pt x="2191242" y="1415729"/>
                  <a:pt x="2199682" y="1409984"/>
                  <a:pt x="2201354" y="1409274"/>
                </a:cubicBezTo>
                <a:cubicBezTo>
                  <a:pt x="2202331" y="1408861"/>
                  <a:pt x="2214633" y="1405397"/>
                  <a:pt x="2214574" y="1406354"/>
                </a:cubicBezTo>
                <a:cubicBezTo>
                  <a:pt x="2214633" y="1405361"/>
                  <a:pt x="2215056" y="1404439"/>
                  <a:pt x="2215986" y="1403671"/>
                </a:cubicBezTo>
                <a:cubicBezTo>
                  <a:pt x="2217787" y="1402158"/>
                  <a:pt x="2221496" y="1403068"/>
                  <a:pt x="2223438" y="1403884"/>
                </a:cubicBezTo>
                <a:cubicBezTo>
                  <a:pt x="2228676" y="1406094"/>
                  <a:pt x="2233373" y="1412537"/>
                  <a:pt x="2228064" y="1414476"/>
                </a:cubicBezTo>
                <a:cubicBezTo>
                  <a:pt x="2223979" y="1415954"/>
                  <a:pt x="2219106" y="1413707"/>
                  <a:pt x="2216481" y="1410693"/>
                </a:cubicBezTo>
                <a:cubicBezTo>
                  <a:pt x="2213926" y="1411201"/>
                  <a:pt x="2211384" y="1411769"/>
                  <a:pt x="2208840" y="1412372"/>
                </a:cubicBezTo>
                <a:cubicBezTo>
                  <a:pt x="2209028" y="1412443"/>
                  <a:pt x="2209206" y="1412419"/>
                  <a:pt x="2209394" y="1412514"/>
                </a:cubicBezTo>
                <a:cubicBezTo>
                  <a:pt x="2213454" y="1413258"/>
                  <a:pt x="2215680" y="1415422"/>
                  <a:pt x="2216222" y="1417561"/>
                </a:cubicBezTo>
                <a:cubicBezTo>
                  <a:pt x="2221106" y="1416391"/>
                  <a:pt x="2226087" y="1415185"/>
                  <a:pt x="2231101" y="1414346"/>
                </a:cubicBezTo>
                <a:cubicBezTo>
                  <a:pt x="2232855" y="1414050"/>
                  <a:pt x="2234597" y="1413802"/>
                  <a:pt x="2236352" y="1413625"/>
                </a:cubicBezTo>
                <a:cubicBezTo>
                  <a:pt x="2238117" y="1413447"/>
                  <a:pt x="2239883" y="1413317"/>
                  <a:pt x="2241649" y="1413294"/>
                </a:cubicBezTo>
                <a:cubicBezTo>
                  <a:pt x="2243167" y="1413270"/>
                  <a:pt x="2244674" y="1413317"/>
                  <a:pt x="2246169" y="1413447"/>
                </a:cubicBezTo>
                <a:cubicBezTo>
                  <a:pt x="2248323" y="1413625"/>
                  <a:pt x="2250760" y="1413861"/>
                  <a:pt x="2253256" y="1414157"/>
                </a:cubicBezTo>
                <a:cubicBezTo>
                  <a:pt x="2254598" y="1414310"/>
                  <a:pt x="2255952" y="1414464"/>
                  <a:pt x="2257329" y="1414700"/>
                </a:cubicBezTo>
                <a:cubicBezTo>
                  <a:pt x="2257953" y="1414251"/>
                  <a:pt x="2258483" y="1413755"/>
                  <a:pt x="2258977" y="1413223"/>
                </a:cubicBezTo>
                <a:cubicBezTo>
                  <a:pt x="2260166" y="1411958"/>
                  <a:pt x="2261037" y="1410492"/>
                  <a:pt x="2261802" y="1408967"/>
                </a:cubicBezTo>
                <a:cubicBezTo>
                  <a:pt x="2262884" y="1406768"/>
                  <a:pt x="2263780" y="1404439"/>
                  <a:pt x="2265146" y="1402382"/>
                </a:cubicBezTo>
                <a:cubicBezTo>
                  <a:pt x="2265404" y="1402004"/>
                  <a:pt x="2265663" y="1401626"/>
                  <a:pt x="2265922" y="1401236"/>
                </a:cubicBezTo>
                <a:cubicBezTo>
                  <a:pt x="2266311" y="1400668"/>
                  <a:pt x="2266676" y="1400089"/>
                  <a:pt x="2266947" y="1399462"/>
                </a:cubicBezTo>
                <a:cubicBezTo>
                  <a:pt x="2267335" y="1398564"/>
                  <a:pt x="2267429" y="1397547"/>
                  <a:pt x="2267182" y="1396613"/>
                </a:cubicBezTo>
                <a:cubicBezTo>
                  <a:pt x="2267147" y="1396448"/>
                  <a:pt x="2267182" y="1396270"/>
                  <a:pt x="2267110" y="1396117"/>
                </a:cubicBezTo>
                <a:cubicBezTo>
                  <a:pt x="2266710" y="1395206"/>
                  <a:pt x="2265934" y="1394639"/>
                  <a:pt x="2265063" y="1394154"/>
                </a:cubicBezTo>
                <a:cubicBezTo>
                  <a:pt x="2263827" y="1393469"/>
                  <a:pt x="2262414" y="1392972"/>
                  <a:pt x="2261284" y="1392287"/>
                </a:cubicBezTo>
                <a:cubicBezTo>
                  <a:pt x="2261155" y="1392216"/>
                  <a:pt x="2260990" y="1392157"/>
                  <a:pt x="2260872" y="1392074"/>
                </a:cubicBezTo>
                <a:cubicBezTo>
                  <a:pt x="2260778" y="1392003"/>
                  <a:pt x="2260707" y="1391932"/>
                  <a:pt x="2260613" y="1391861"/>
                </a:cubicBezTo>
                <a:cubicBezTo>
                  <a:pt x="2259307" y="1390892"/>
                  <a:pt x="2258246" y="1389839"/>
                  <a:pt x="2257341" y="1388740"/>
                </a:cubicBezTo>
                <a:cubicBezTo>
                  <a:pt x="2257188" y="1388551"/>
                  <a:pt x="2257047" y="1388362"/>
                  <a:pt x="2256905" y="1388184"/>
                </a:cubicBezTo>
                <a:cubicBezTo>
                  <a:pt x="2256658" y="1387853"/>
                  <a:pt x="2256411" y="1387534"/>
                  <a:pt x="2256187" y="1387203"/>
                </a:cubicBezTo>
                <a:cubicBezTo>
                  <a:pt x="2255422" y="1386092"/>
                  <a:pt x="2254774" y="1384945"/>
                  <a:pt x="2254151" y="1383810"/>
                </a:cubicBezTo>
                <a:cubicBezTo>
                  <a:pt x="2254127" y="1383775"/>
                  <a:pt x="2254103" y="1383728"/>
                  <a:pt x="2254080" y="1383680"/>
                </a:cubicBezTo>
                <a:cubicBezTo>
                  <a:pt x="2253986" y="1383515"/>
                  <a:pt x="2253892" y="1383337"/>
                  <a:pt x="2253797" y="1383160"/>
                </a:cubicBezTo>
                <a:cubicBezTo>
                  <a:pt x="2253361" y="1382356"/>
                  <a:pt x="2252925" y="1381564"/>
                  <a:pt x="2252478" y="1380784"/>
                </a:cubicBezTo>
                <a:cubicBezTo>
                  <a:pt x="2252172" y="1380264"/>
                  <a:pt x="2251855" y="1379767"/>
                  <a:pt x="2251526" y="1379283"/>
                </a:cubicBezTo>
                <a:cubicBezTo>
                  <a:pt x="2251478" y="1379200"/>
                  <a:pt x="2251420" y="1379117"/>
                  <a:pt x="2251373" y="1379046"/>
                </a:cubicBezTo>
                <a:cubicBezTo>
                  <a:pt x="2250325" y="1377545"/>
                  <a:pt x="2249077" y="1376221"/>
                  <a:pt x="2247370" y="1375192"/>
                </a:cubicBezTo>
                <a:close/>
                <a:moveTo>
                  <a:pt x="1774519" y="937419"/>
                </a:moveTo>
                <a:cubicBezTo>
                  <a:pt x="1774142" y="937285"/>
                  <a:pt x="1773718" y="937111"/>
                  <a:pt x="1773283" y="936933"/>
                </a:cubicBezTo>
                <a:cubicBezTo>
                  <a:pt x="1771917" y="936368"/>
                  <a:pt x="1770316" y="935609"/>
                  <a:pt x="1768586" y="934778"/>
                </a:cubicBezTo>
                <a:cubicBezTo>
                  <a:pt x="1759957" y="930653"/>
                  <a:pt x="1748115" y="924958"/>
                  <a:pt x="1745854" y="934436"/>
                </a:cubicBezTo>
                <a:cubicBezTo>
                  <a:pt x="1745666" y="935198"/>
                  <a:pt x="1745643" y="936001"/>
                  <a:pt x="1745337" y="936719"/>
                </a:cubicBezTo>
                <a:cubicBezTo>
                  <a:pt x="1744371" y="938933"/>
                  <a:pt x="1741346" y="938946"/>
                  <a:pt x="1740498" y="941906"/>
                </a:cubicBezTo>
                <a:cubicBezTo>
                  <a:pt x="1739757" y="944494"/>
                  <a:pt x="1739827" y="947237"/>
                  <a:pt x="1739898" y="949929"/>
                </a:cubicBezTo>
                <a:cubicBezTo>
                  <a:pt x="1739921" y="950501"/>
                  <a:pt x="1739921" y="950975"/>
                  <a:pt x="1739933" y="951519"/>
                </a:cubicBezTo>
                <a:cubicBezTo>
                  <a:pt x="1740004" y="954157"/>
                  <a:pt x="1740039" y="956530"/>
                  <a:pt x="1740039" y="958573"/>
                </a:cubicBezTo>
                <a:cubicBezTo>
                  <a:pt x="1740039" y="959667"/>
                  <a:pt x="1740027" y="960662"/>
                  <a:pt x="1740004" y="961614"/>
                </a:cubicBezTo>
                <a:cubicBezTo>
                  <a:pt x="1740039" y="961608"/>
                  <a:pt x="1740086" y="961613"/>
                  <a:pt x="1740133" y="961608"/>
                </a:cubicBezTo>
                <a:cubicBezTo>
                  <a:pt x="1740898" y="961513"/>
                  <a:pt x="1741676" y="961528"/>
                  <a:pt x="1742452" y="961625"/>
                </a:cubicBezTo>
                <a:cubicBezTo>
                  <a:pt x="1742947" y="961686"/>
                  <a:pt x="1743453" y="961741"/>
                  <a:pt x="1743912" y="961887"/>
                </a:cubicBezTo>
                <a:cubicBezTo>
                  <a:pt x="1744548" y="961952"/>
                  <a:pt x="1745101" y="962067"/>
                  <a:pt x="1745454" y="962246"/>
                </a:cubicBezTo>
                <a:cubicBezTo>
                  <a:pt x="1745478" y="962257"/>
                  <a:pt x="1745489" y="962291"/>
                  <a:pt x="1745513" y="962305"/>
                </a:cubicBezTo>
                <a:cubicBezTo>
                  <a:pt x="1745784" y="962475"/>
                  <a:pt x="1746008" y="962838"/>
                  <a:pt x="1745972" y="963144"/>
                </a:cubicBezTo>
                <a:cubicBezTo>
                  <a:pt x="1745960" y="963208"/>
                  <a:pt x="1745949" y="963247"/>
                  <a:pt x="1745949" y="963306"/>
                </a:cubicBezTo>
                <a:cubicBezTo>
                  <a:pt x="1746290" y="963799"/>
                  <a:pt x="1746526" y="964362"/>
                  <a:pt x="1746455" y="965082"/>
                </a:cubicBezTo>
                <a:cubicBezTo>
                  <a:pt x="1746102" y="968492"/>
                  <a:pt x="1742464" y="969776"/>
                  <a:pt x="1739403" y="969167"/>
                </a:cubicBezTo>
                <a:cubicBezTo>
                  <a:pt x="1739403" y="969174"/>
                  <a:pt x="1739392" y="969183"/>
                  <a:pt x="1739380" y="969190"/>
                </a:cubicBezTo>
                <a:cubicBezTo>
                  <a:pt x="1739215" y="970151"/>
                  <a:pt x="1739027" y="971059"/>
                  <a:pt x="1738791" y="971897"/>
                </a:cubicBezTo>
                <a:cubicBezTo>
                  <a:pt x="1739050" y="972036"/>
                  <a:pt x="1739298" y="972204"/>
                  <a:pt x="1739545" y="972383"/>
                </a:cubicBezTo>
                <a:cubicBezTo>
                  <a:pt x="1739674" y="972471"/>
                  <a:pt x="1739780" y="972564"/>
                  <a:pt x="1739898" y="972661"/>
                </a:cubicBezTo>
                <a:cubicBezTo>
                  <a:pt x="1741157" y="973703"/>
                  <a:pt x="1742111" y="975210"/>
                  <a:pt x="1742700" y="976813"/>
                </a:cubicBezTo>
                <a:cubicBezTo>
                  <a:pt x="1742770" y="977006"/>
                  <a:pt x="1742841" y="977199"/>
                  <a:pt x="1742900" y="977393"/>
                </a:cubicBezTo>
                <a:cubicBezTo>
                  <a:pt x="1743359" y="978826"/>
                  <a:pt x="1743500" y="980274"/>
                  <a:pt x="1743324" y="981498"/>
                </a:cubicBezTo>
                <a:cubicBezTo>
                  <a:pt x="1743041" y="983331"/>
                  <a:pt x="1742017" y="984616"/>
                  <a:pt x="1740051" y="984469"/>
                </a:cubicBezTo>
                <a:cubicBezTo>
                  <a:pt x="1739969" y="984463"/>
                  <a:pt x="1739910" y="984480"/>
                  <a:pt x="1739827" y="984469"/>
                </a:cubicBezTo>
                <a:cubicBezTo>
                  <a:pt x="1738403" y="984285"/>
                  <a:pt x="1737320" y="983615"/>
                  <a:pt x="1736437" y="982702"/>
                </a:cubicBezTo>
                <a:cubicBezTo>
                  <a:pt x="1734907" y="985984"/>
                  <a:pt x="1732046" y="988939"/>
                  <a:pt x="1729009" y="991244"/>
                </a:cubicBezTo>
                <a:cubicBezTo>
                  <a:pt x="1728444" y="992374"/>
                  <a:pt x="1727855" y="993550"/>
                  <a:pt x="1727231" y="994851"/>
                </a:cubicBezTo>
                <a:cubicBezTo>
                  <a:pt x="1727137" y="995038"/>
                  <a:pt x="1727067" y="995236"/>
                  <a:pt x="1726984" y="995428"/>
                </a:cubicBezTo>
                <a:cubicBezTo>
                  <a:pt x="1726996" y="995434"/>
                  <a:pt x="1726996" y="995440"/>
                  <a:pt x="1727008" y="995446"/>
                </a:cubicBezTo>
                <a:cubicBezTo>
                  <a:pt x="1727102" y="995533"/>
                  <a:pt x="1727196" y="995625"/>
                  <a:pt x="1727290" y="995714"/>
                </a:cubicBezTo>
                <a:cubicBezTo>
                  <a:pt x="1727090" y="995906"/>
                  <a:pt x="1726867" y="996079"/>
                  <a:pt x="1726678" y="996273"/>
                </a:cubicBezTo>
                <a:cubicBezTo>
                  <a:pt x="1726643" y="996303"/>
                  <a:pt x="1726666" y="996337"/>
                  <a:pt x="1726643" y="996368"/>
                </a:cubicBezTo>
                <a:cubicBezTo>
                  <a:pt x="1726714" y="996368"/>
                  <a:pt x="1726784" y="996356"/>
                  <a:pt x="1726867" y="996402"/>
                </a:cubicBezTo>
                <a:cubicBezTo>
                  <a:pt x="1727137" y="996559"/>
                  <a:pt x="1727514" y="996539"/>
                  <a:pt x="1727973" y="996401"/>
                </a:cubicBezTo>
                <a:cubicBezTo>
                  <a:pt x="1731057" y="995464"/>
                  <a:pt x="1737779" y="988638"/>
                  <a:pt x="1739086" y="987465"/>
                </a:cubicBezTo>
                <a:cubicBezTo>
                  <a:pt x="1740922" y="985800"/>
                  <a:pt x="1742735" y="984123"/>
                  <a:pt x="1744477" y="982386"/>
                </a:cubicBezTo>
                <a:cubicBezTo>
                  <a:pt x="1746490" y="980368"/>
                  <a:pt x="1748338" y="978204"/>
                  <a:pt x="1749939" y="975816"/>
                </a:cubicBezTo>
                <a:cubicBezTo>
                  <a:pt x="1750304" y="975272"/>
                  <a:pt x="1750681" y="974741"/>
                  <a:pt x="1751011" y="974169"/>
                </a:cubicBezTo>
                <a:cubicBezTo>
                  <a:pt x="1750752" y="973948"/>
                  <a:pt x="1750340" y="973884"/>
                  <a:pt x="1750081" y="974209"/>
                </a:cubicBezTo>
                <a:cubicBezTo>
                  <a:pt x="1749727" y="974681"/>
                  <a:pt x="1749280" y="975076"/>
                  <a:pt x="1748903" y="975533"/>
                </a:cubicBezTo>
                <a:cubicBezTo>
                  <a:pt x="1748150" y="975280"/>
                  <a:pt x="1747467" y="974949"/>
                  <a:pt x="1746843" y="974572"/>
                </a:cubicBezTo>
                <a:cubicBezTo>
                  <a:pt x="1746573" y="974409"/>
                  <a:pt x="1746337" y="974238"/>
                  <a:pt x="1746102" y="974057"/>
                </a:cubicBezTo>
                <a:cubicBezTo>
                  <a:pt x="1743936" y="972363"/>
                  <a:pt x="1743477" y="969936"/>
                  <a:pt x="1747679" y="967930"/>
                </a:cubicBezTo>
                <a:cubicBezTo>
                  <a:pt x="1749033" y="967285"/>
                  <a:pt x="1751423" y="967315"/>
                  <a:pt x="1753541" y="967920"/>
                </a:cubicBezTo>
                <a:cubicBezTo>
                  <a:pt x="1754318" y="968142"/>
                  <a:pt x="1755048" y="968437"/>
                  <a:pt x="1755684" y="968823"/>
                </a:cubicBezTo>
                <a:cubicBezTo>
                  <a:pt x="1756791" y="969495"/>
                  <a:pt x="1757615" y="970390"/>
                  <a:pt x="1757744" y="971549"/>
                </a:cubicBezTo>
                <a:cubicBezTo>
                  <a:pt x="1757803" y="972088"/>
                  <a:pt x="1757720" y="972675"/>
                  <a:pt x="1757462" y="973317"/>
                </a:cubicBezTo>
                <a:cubicBezTo>
                  <a:pt x="1756649" y="975343"/>
                  <a:pt x="1754589" y="976116"/>
                  <a:pt x="1752353" y="976108"/>
                </a:cubicBezTo>
                <a:cubicBezTo>
                  <a:pt x="1752035" y="976107"/>
                  <a:pt x="1751729" y="976091"/>
                  <a:pt x="1751411" y="976060"/>
                </a:cubicBezTo>
                <a:cubicBezTo>
                  <a:pt x="1751105" y="976582"/>
                  <a:pt x="1750834" y="977142"/>
                  <a:pt x="1750493" y="977635"/>
                </a:cubicBezTo>
                <a:cubicBezTo>
                  <a:pt x="1748903" y="979924"/>
                  <a:pt x="1746996" y="981937"/>
                  <a:pt x="1744983" y="983881"/>
                </a:cubicBezTo>
                <a:cubicBezTo>
                  <a:pt x="1743912" y="984911"/>
                  <a:pt x="1742806" y="985927"/>
                  <a:pt x="1741699" y="986952"/>
                </a:cubicBezTo>
                <a:cubicBezTo>
                  <a:pt x="1738485" y="989908"/>
                  <a:pt x="1735248" y="992942"/>
                  <a:pt x="1731705" y="995513"/>
                </a:cubicBezTo>
                <a:cubicBezTo>
                  <a:pt x="1734259" y="993883"/>
                  <a:pt x="1738003" y="991870"/>
                  <a:pt x="1742170" y="989981"/>
                </a:cubicBezTo>
                <a:cubicBezTo>
                  <a:pt x="1741758" y="990304"/>
                  <a:pt x="1741369" y="990676"/>
                  <a:pt x="1740969" y="990967"/>
                </a:cubicBezTo>
                <a:cubicBezTo>
                  <a:pt x="1737755" y="993249"/>
                  <a:pt x="1733576" y="996855"/>
                  <a:pt x="1729598" y="998444"/>
                </a:cubicBezTo>
                <a:cubicBezTo>
                  <a:pt x="1729091" y="998641"/>
                  <a:pt x="1728609" y="998792"/>
                  <a:pt x="1728114" y="998921"/>
                </a:cubicBezTo>
                <a:cubicBezTo>
                  <a:pt x="1728185" y="998927"/>
                  <a:pt x="1728256" y="998915"/>
                  <a:pt x="1728326" y="998946"/>
                </a:cubicBezTo>
                <a:cubicBezTo>
                  <a:pt x="1728644" y="999096"/>
                  <a:pt x="1729021" y="999108"/>
                  <a:pt x="1729386" y="999153"/>
                </a:cubicBezTo>
                <a:cubicBezTo>
                  <a:pt x="1729586" y="999158"/>
                  <a:pt x="1729786" y="999153"/>
                  <a:pt x="1729986" y="999155"/>
                </a:cubicBezTo>
                <a:cubicBezTo>
                  <a:pt x="1730186" y="999158"/>
                  <a:pt x="1730374" y="999167"/>
                  <a:pt x="1730575" y="999158"/>
                </a:cubicBezTo>
                <a:cubicBezTo>
                  <a:pt x="1734765" y="998646"/>
                  <a:pt x="1740757" y="993779"/>
                  <a:pt x="1743006" y="992111"/>
                </a:cubicBezTo>
                <a:cubicBezTo>
                  <a:pt x="1743371" y="991834"/>
                  <a:pt x="1743688" y="991502"/>
                  <a:pt x="1744053" y="991208"/>
                </a:cubicBezTo>
                <a:cubicBezTo>
                  <a:pt x="1744418" y="990907"/>
                  <a:pt x="1744772" y="990598"/>
                  <a:pt x="1745113" y="990284"/>
                </a:cubicBezTo>
                <a:cubicBezTo>
                  <a:pt x="1746149" y="989360"/>
                  <a:pt x="1747196" y="988444"/>
                  <a:pt x="1748197" y="987480"/>
                </a:cubicBezTo>
                <a:cubicBezTo>
                  <a:pt x="1748762" y="986926"/>
                  <a:pt x="1749327" y="986367"/>
                  <a:pt x="1749916" y="985830"/>
                </a:cubicBezTo>
                <a:cubicBezTo>
                  <a:pt x="1749857" y="985809"/>
                  <a:pt x="1749786" y="985790"/>
                  <a:pt x="1749727" y="985770"/>
                </a:cubicBezTo>
                <a:cubicBezTo>
                  <a:pt x="1749021" y="985536"/>
                  <a:pt x="1748562" y="985142"/>
                  <a:pt x="1748209" y="984688"/>
                </a:cubicBezTo>
                <a:cubicBezTo>
                  <a:pt x="1747573" y="983862"/>
                  <a:pt x="1747479" y="982782"/>
                  <a:pt x="1747797" y="981695"/>
                </a:cubicBezTo>
                <a:cubicBezTo>
                  <a:pt x="1747903" y="981322"/>
                  <a:pt x="1748009" y="980946"/>
                  <a:pt x="1748209" y="980591"/>
                </a:cubicBezTo>
                <a:cubicBezTo>
                  <a:pt x="1749139" y="978920"/>
                  <a:pt x="1751140" y="977866"/>
                  <a:pt x="1753235" y="977516"/>
                </a:cubicBezTo>
                <a:cubicBezTo>
                  <a:pt x="1754542" y="977298"/>
                  <a:pt x="1755884" y="977342"/>
                  <a:pt x="1757061" y="977737"/>
                </a:cubicBezTo>
                <a:cubicBezTo>
                  <a:pt x="1757250" y="976875"/>
                  <a:pt x="1757897" y="976064"/>
                  <a:pt x="1759204" y="975443"/>
                </a:cubicBezTo>
                <a:cubicBezTo>
                  <a:pt x="1761252" y="973006"/>
                  <a:pt x="1764937" y="973554"/>
                  <a:pt x="1767468" y="975209"/>
                </a:cubicBezTo>
                <a:cubicBezTo>
                  <a:pt x="1769998" y="976869"/>
                  <a:pt x="1771364" y="979639"/>
                  <a:pt x="1768751" y="981630"/>
                </a:cubicBezTo>
                <a:cubicBezTo>
                  <a:pt x="1766137" y="983618"/>
                  <a:pt x="1762994" y="983473"/>
                  <a:pt x="1760616" y="982409"/>
                </a:cubicBezTo>
                <a:cubicBezTo>
                  <a:pt x="1760487" y="983250"/>
                  <a:pt x="1759969" y="983977"/>
                  <a:pt x="1759333" y="984579"/>
                </a:cubicBezTo>
                <a:cubicBezTo>
                  <a:pt x="1765648" y="983878"/>
                  <a:pt x="1771096" y="984736"/>
                  <a:pt x="1775442" y="984135"/>
                </a:cubicBezTo>
                <a:lnTo>
                  <a:pt x="1784949" y="974933"/>
                </a:lnTo>
                <a:lnTo>
                  <a:pt x="1784949" y="974934"/>
                </a:lnTo>
                <a:lnTo>
                  <a:pt x="1784949" y="974933"/>
                </a:lnTo>
                <a:lnTo>
                  <a:pt x="1784949" y="974933"/>
                </a:lnTo>
                <a:lnTo>
                  <a:pt x="1784902" y="964741"/>
                </a:lnTo>
                <a:cubicBezTo>
                  <a:pt x="1784372" y="962386"/>
                  <a:pt x="1783654" y="960049"/>
                  <a:pt x="1782959" y="957707"/>
                </a:cubicBezTo>
                <a:cubicBezTo>
                  <a:pt x="1782535" y="956279"/>
                  <a:pt x="1782159" y="954848"/>
                  <a:pt x="1781853" y="953407"/>
                </a:cubicBezTo>
                <a:cubicBezTo>
                  <a:pt x="1781582" y="952153"/>
                  <a:pt x="1781405" y="950891"/>
                  <a:pt x="1781323" y="949616"/>
                </a:cubicBezTo>
                <a:cubicBezTo>
                  <a:pt x="1781229" y="948197"/>
                  <a:pt x="1781252" y="946765"/>
                  <a:pt x="1781511" y="945306"/>
                </a:cubicBezTo>
                <a:cubicBezTo>
                  <a:pt x="1782359" y="940493"/>
                  <a:pt x="1778309" y="938754"/>
                  <a:pt x="1774519" y="937419"/>
                </a:cubicBezTo>
                <a:close/>
                <a:moveTo>
                  <a:pt x="1499741" y="683784"/>
                </a:moveTo>
                <a:cubicBezTo>
                  <a:pt x="1501489" y="683748"/>
                  <a:pt x="1502654" y="685099"/>
                  <a:pt x="1501142" y="687203"/>
                </a:cubicBezTo>
                <a:cubicBezTo>
                  <a:pt x="1500518" y="688076"/>
                  <a:pt x="1500270" y="688633"/>
                  <a:pt x="1500000" y="689681"/>
                </a:cubicBezTo>
                <a:cubicBezTo>
                  <a:pt x="1499164" y="692962"/>
                  <a:pt x="1494043" y="692011"/>
                  <a:pt x="1494844" y="688690"/>
                </a:cubicBezTo>
                <a:cubicBezTo>
                  <a:pt x="1495662" y="685244"/>
                  <a:pt x="1497992" y="683820"/>
                  <a:pt x="1499741" y="683784"/>
                </a:cubicBezTo>
                <a:close/>
                <a:moveTo>
                  <a:pt x="2207710" y="1336500"/>
                </a:moveTo>
                <a:cubicBezTo>
                  <a:pt x="2207640" y="1336476"/>
                  <a:pt x="2207558" y="1336441"/>
                  <a:pt x="2207475" y="1336429"/>
                </a:cubicBezTo>
                <a:cubicBezTo>
                  <a:pt x="2206698" y="1336240"/>
                  <a:pt x="2205933" y="1336039"/>
                  <a:pt x="2205156" y="1335850"/>
                </a:cubicBezTo>
                <a:cubicBezTo>
                  <a:pt x="2205521" y="1336417"/>
                  <a:pt x="2205921" y="1337055"/>
                  <a:pt x="2206322" y="1337729"/>
                </a:cubicBezTo>
                <a:cubicBezTo>
                  <a:pt x="2205651" y="1337363"/>
                  <a:pt x="2203685" y="1336062"/>
                  <a:pt x="2201813" y="1334939"/>
                </a:cubicBezTo>
                <a:cubicBezTo>
                  <a:pt x="2200754" y="1334632"/>
                  <a:pt x="2199694" y="1334325"/>
                  <a:pt x="2198646" y="1333946"/>
                </a:cubicBezTo>
                <a:cubicBezTo>
                  <a:pt x="2197940" y="1333686"/>
                  <a:pt x="2197140" y="1333367"/>
                  <a:pt x="2196363" y="1333072"/>
                </a:cubicBezTo>
                <a:cubicBezTo>
                  <a:pt x="2196068" y="1332953"/>
                  <a:pt x="2195786" y="1332847"/>
                  <a:pt x="2195480" y="1332729"/>
                </a:cubicBezTo>
                <a:cubicBezTo>
                  <a:pt x="2195079" y="1332563"/>
                  <a:pt x="2194691" y="1332433"/>
                  <a:pt x="2194291" y="1332268"/>
                </a:cubicBezTo>
                <a:cubicBezTo>
                  <a:pt x="2192796" y="1332090"/>
                  <a:pt x="2191206" y="1331582"/>
                  <a:pt x="2189723" y="1331015"/>
                </a:cubicBezTo>
                <a:cubicBezTo>
                  <a:pt x="2190889" y="1331748"/>
                  <a:pt x="2192101" y="1332445"/>
                  <a:pt x="2193361" y="1333107"/>
                </a:cubicBezTo>
                <a:cubicBezTo>
                  <a:pt x="2193690" y="1333284"/>
                  <a:pt x="2194020" y="1333450"/>
                  <a:pt x="2194350" y="1333615"/>
                </a:cubicBezTo>
                <a:cubicBezTo>
                  <a:pt x="2193255" y="1334277"/>
                  <a:pt x="2191972" y="1334597"/>
                  <a:pt x="2190642" y="1334514"/>
                </a:cubicBezTo>
                <a:cubicBezTo>
                  <a:pt x="2191995" y="1336843"/>
                  <a:pt x="2192808" y="1339774"/>
                  <a:pt x="2193184" y="1342009"/>
                </a:cubicBezTo>
                <a:cubicBezTo>
                  <a:pt x="2193196" y="1342056"/>
                  <a:pt x="2193195" y="1342115"/>
                  <a:pt x="2193208" y="1342162"/>
                </a:cubicBezTo>
                <a:cubicBezTo>
                  <a:pt x="2195939" y="1341158"/>
                  <a:pt x="2198858" y="1341063"/>
                  <a:pt x="2201813" y="1341642"/>
                </a:cubicBezTo>
                <a:cubicBezTo>
                  <a:pt x="2200812" y="1339952"/>
                  <a:pt x="2199435" y="1337706"/>
                  <a:pt x="2197975" y="1335471"/>
                </a:cubicBezTo>
                <a:cubicBezTo>
                  <a:pt x="2199977" y="1336500"/>
                  <a:pt x="2201966" y="1337564"/>
                  <a:pt x="2203873" y="1338770"/>
                </a:cubicBezTo>
                <a:cubicBezTo>
                  <a:pt x="2205744" y="1339940"/>
                  <a:pt x="2206945" y="1341146"/>
                  <a:pt x="2208394" y="1342718"/>
                </a:cubicBezTo>
                <a:cubicBezTo>
                  <a:pt x="2208452" y="1342789"/>
                  <a:pt x="2208569" y="1342872"/>
                  <a:pt x="2208640" y="1342955"/>
                </a:cubicBezTo>
                <a:cubicBezTo>
                  <a:pt x="2208958" y="1343274"/>
                  <a:pt x="2209370" y="1343605"/>
                  <a:pt x="2209853" y="1343959"/>
                </a:cubicBezTo>
                <a:cubicBezTo>
                  <a:pt x="2210053" y="1344326"/>
                  <a:pt x="2210242" y="1344669"/>
                  <a:pt x="2210442" y="1345059"/>
                </a:cubicBezTo>
                <a:cubicBezTo>
                  <a:pt x="2210807" y="1345272"/>
                  <a:pt x="2211160" y="1345484"/>
                  <a:pt x="2211513" y="1345709"/>
                </a:cubicBezTo>
                <a:cubicBezTo>
                  <a:pt x="2211407" y="1345425"/>
                  <a:pt x="2211384" y="1345118"/>
                  <a:pt x="2211313" y="1344822"/>
                </a:cubicBezTo>
                <a:cubicBezTo>
                  <a:pt x="2211066" y="1343818"/>
                  <a:pt x="2210936" y="1342813"/>
                  <a:pt x="2210936" y="1341808"/>
                </a:cubicBezTo>
                <a:cubicBezTo>
                  <a:pt x="2210936" y="1341465"/>
                  <a:pt x="2210900" y="1341099"/>
                  <a:pt x="2210924" y="1340768"/>
                </a:cubicBezTo>
                <a:cubicBezTo>
                  <a:pt x="2210924" y="1340744"/>
                  <a:pt x="2210924" y="1340708"/>
                  <a:pt x="2210924" y="1340673"/>
                </a:cubicBezTo>
                <a:cubicBezTo>
                  <a:pt x="2210854" y="1340637"/>
                  <a:pt x="2210795" y="1340602"/>
                  <a:pt x="2210724" y="1340567"/>
                </a:cubicBezTo>
                <a:cubicBezTo>
                  <a:pt x="2210312" y="1340377"/>
                  <a:pt x="2209877" y="1340212"/>
                  <a:pt x="2209535" y="1339940"/>
                </a:cubicBezTo>
                <a:cubicBezTo>
                  <a:pt x="2209359" y="1339786"/>
                  <a:pt x="2209253" y="1339633"/>
                  <a:pt x="2209100" y="1339467"/>
                </a:cubicBezTo>
                <a:cubicBezTo>
                  <a:pt x="2208652" y="1338994"/>
                  <a:pt x="2208322" y="1338498"/>
                  <a:pt x="2208158" y="1337978"/>
                </a:cubicBezTo>
                <a:cubicBezTo>
                  <a:pt x="2207827" y="1337540"/>
                  <a:pt x="2207675" y="1337020"/>
                  <a:pt x="2207710" y="1336500"/>
                </a:cubicBezTo>
                <a:close/>
                <a:moveTo>
                  <a:pt x="1904927" y="1056610"/>
                </a:moveTo>
                <a:cubicBezTo>
                  <a:pt x="1905915" y="1056562"/>
                  <a:pt x="1906079" y="1057778"/>
                  <a:pt x="1905561" y="1058366"/>
                </a:cubicBezTo>
                <a:cubicBezTo>
                  <a:pt x="1904291" y="1059831"/>
                  <a:pt x="1902371" y="1060036"/>
                  <a:pt x="1900523" y="1060016"/>
                </a:cubicBezTo>
                <a:cubicBezTo>
                  <a:pt x="1898617" y="1059994"/>
                  <a:pt x="1898935" y="1056976"/>
                  <a:pt x="1900865" y="1057043"/>
                </a:cubicBezTo>
                <a:cubicBezTo>
                  <a:pt x="1902254" y="1057093"/>
                  <a:pt x="1903561" y="1056677"/>
                  <a:pt x="1904927" y="1056610"/>
                </a:cubicBezTo>
                <a:close/>
                <a:moveTo>
                  <a:pt x="1785620" y="944741"/>
                </a:moveTo>
                <a:cubicBezTo>
                  <a:pt x="1785372" y="945910"/>
                  <a:pt x="1785161" y="947003"/>
                  <a:pt x="1784972" y="948087"/>
                </a:cubicBezTo>
                <a:cubicBezTo>
                  <a:pt x="1784808" y="949123"/>
                  <a:pt x="1784725" y="950182"/>
                  <a:pt x="1784713" y="951264"/>
                </a:cubicBezTo>
                <a:cubicBezTo>
                  <a:pt x="1784702" y="952752"/>
                  <a:pt x="1784831" y="954311"/>
                  <a:pt x="1785361" y="956156"/>
                </a:cubicBezTo>
                <a:cubicBezTo>
                  <a:pt x="1785372" y="956192"/>
                  <a:pt x="1785384" y="956225"/>
                  <a:pt x="1785396" y="956259"/>
                </a:cubicBezTo>
                <a:cubicBezTo>
                  <a:pt x="1786079" y="958680"/>
                  <a:pt x="1786844" y="960994"/>
                  <a:pt x="1787444" y="963313"/>
                </a:cubicBezTo>
                <a:cubicBezTo>
                  <a:pt x="1788327" y="966711"/>
                  <a:pt x="1788845" y="970122"/>
                  <a:pt x="1788221" y="973911"/>
                </a:cubicBezTo>
                <a:cubicBezTo>
                  <a:pt x="1788339" y="974052"/>
                  <a:pt x="1788468" y="974192"/>
                  <a:pt x="1788598" y="974333"/>
                </a:cubicBezTo>
                <a:cubicBezTo>
                  <a:pt x="1789293" y="973032"/>
                  <a:pt x="1789799" y="971728"/>
                  <a:pt x="1790152" y="970416"/>
                </a:cubicBezTo>
                <a:lnTo>
                  <a:pt x="1790152" y="970418"/>
                </a:lnTo>
                <a:cubicBezTo>
                  <a:pt x="1790941" y="967504"/>
                  <a:pt x="1790988" y="964544"/>
                  <a:pt x="1790752" y="961458"/>
                </a:cubicBezTo>
                <a:cubicBezTo>
                  <a:pt x="1790693" y="960547"/>
                  <a:pt x="1790611" y="959628"/>
                  <a:pt x="1790505" y="958693"/>
                </a:cubicBezTo>
                <a:cubicBezTo>
                  <a:pt x="1790317" y="957057"/>
                  <a:pt x="1789952" y="955455"/>
                  <a:pt x="1789505" y="953875"/>
                </a:cubicBezTo>
                <a:cubicBezTo>
                  <a:pt x="1789281" y="953066"/>
                  <a:pt x="1789069" y="952253"/>
                  <a:pt x="1788775" y="951463"/>
                </a:cubicBezTo>
                <a:cubicBezTo>
                  <a:pt x="1788633" y="951072"/>
                  <a:pt x="1788268" y="950411"/>
                  <a:pt x="1787845" y="949660"/>
                </a:cubicBezTo>
                <a:cubicBezTo>
                  <a:pt x="1787433" y="948932"/>
                  <a:pt x="1786973" y="948127"/>
                  <a:pt x="1786562" y="947354"/>
                </a:cubicBezTo>
                <a:cubicBezTo>
                  <a:pt x="1785973" y="946238"/>
                  <a:pt x="1785513" y="945220"/>
                  <a:pt x="1785620" y="944741"/>
                </a:cubicBezTo>
                <a:close/>
                <a:moveTo>
                  <a:pt x="1827327" y="980319"/>
                </a:moveTo>
                <a:lnTo>
                  <a:pt x="1827327" y="980320"/>
                </a:lnTo>
                <a:cubicBezTo>
                  <a:pt x="1800699" y="1017477"/>
                  <a:pt x="1829211" y="1015037"/>
                  <a:pt x="1841242" y="1042724"/>
                </a:cubicBezTo>
                <a:cubicBezTo>
                  <a:pt x="1841301" y="1042545"/>
                  <a:pt x="1841383" y="1042370"/>
                  <a:pt x="1841442" y="1042192"/>
                </a:cubicBezTo>
                <a:cubicBezTo>
                  <a:pt x="1835850" y="1020671"/>
                  <a:pt x="1818663" y="1021425"/>
                  <a:pt x="1824785" y="998262"/>
                </a:cubicBezTo>
                <a:cubicBezTo>
                  <a:pt x="1826598" y="991381"/>
                  <a:pt x="1830176" y="988062"/>
                  <a:pt x="1827327" y="980319"/>
                </a:cubicBezTo>
                <a:close/>
                <a:moveTo>
                  <a:pt x="2245321" y="1365794"/>
                </a:moveTo>
                <a:cubicBezTo>
                  <a:pt x="2245510" y="1365924"/>
                  <a:pt x="2245522" y="1366267"/>
                  <a:pt x="2245286" y="1366361"/>
                </a:cubicBezTo>
                <a:cubicBezTo>
                  <a:pt x="2245027" y="1366468"/>
                  <a:pt x="2244745" y="1366468"/>
                  <a:pt x="2244474" y="1366539"/>
                </a:cubicBezTo>
                <a:cubicBezTo>
                  <a:pt x="2243226" y="1366917"/>
                  <a:pt x="2241920" y="1367023"/>
                  <a:pt x="2240566" y="1366905"/>
                </a:cubicBezTo>
                <a:cubicBezTo>
                  <a:pt x="2239118" y="1366799"/>
                  <a:pt x="2237670" y="1366503"/>
                  <a:pt x="2236246" y="1365971"/>
                </a:cubicBezTo>
                <a:cubicBezTo>
                  <a:pt x="2233573" y="1364978"/>
                  <a:pt x="2231101" y="1363370"/>
                  <a:pt x="2229135" y="1361562"/>
                </a:cubicBezTo>
                <a:cubicBezTo>
                  <a:pt x="2227087" y="1359658"/>
                  <a:pt x="2225604" y="1357566"/>
                  <a:pt x="2225321" y="1355710"/>
                </a:cubicBezTo>
                <a:cubicBezTo>
                  <a:pt x="2225274" y="1355332"/>
                  <a:pt x="2225627" y="1355107"/>
                  <a:pt x="2225980" y="1355060"/>
                </a:cubicBezTo>
                <a:cubicBezTo>
                  <a:pt x="2226051" y="1355048"/>
                  <a:pt x="2226122" y="1354989"/>
                  <a:pt x="2226192" y="1355013"/>
                </a:cubicBezTo>
                <a:cubicBezTo>
                  <a:pt x="2226781" y="1355143"/>
                  <a:pt x="2227287" y="1355379"/>
                  <a:pt x="2227770" y="1355675"/>
                </a:cubicBezTo>
                <a:cubicBezTo>
                  <a:pt x="2228947" y="1356384"/>
                  <a:pt x="2229865" y="1357495"/>
                  <a:pt x="2230772" y="1358642"/>
                </a:cubicBezTo>
                <a:cubicBezTo>
                  <a:pt x="2231596" y="1359670"/>
                  <a:pt x="2232420" y="1360699"/>
                  <a:pt x="2233420" y="1361479"/>
                </a:cubicBezTo>
                <a:cubicBezTo>
                  <a:pt x="2233915" y="1361869"/>
                  <a:pt x="2234445" y="1362212"/>
                  <a:pt x="2235056" y="1362437"/>
                </a:cubicBezTo>
                <a:cubicBezTo>
                  <a:pt x="2236493" y="1362968"/>
                  <a:pt x="2238094" y="1363300"/>
                  <a:pt x="2239671" y="1363666"/>
                </a:cubicBezTo>
                <a:cubicBezTo>
                  <a:pt x="2241037" y="1363985"/>
                  <a:pt x="2242343" y="1364375"/>
                  <a:pt x="2243579" y="1364919"/>
                </a:cubicBezTo>
                <a:cubicBezTo>
                  <a:pt x="2244180" y="1365179"/>
                  <a:pt x="2244792" y="1365427"/>
                  <a:pt x="2245321" y="1365794"/>
                </a:cubicBezTo>
                <a:close/>
                <a:moveTo>
                  <a:pt x="2146767" y="1274530"/>
                </a:moveTo>
                <a:cubicBezTo>
                  <a:pt x="2149098" y="1273620"/>
                  <a:pt x="2148992" y="1275039"/>
                  <a:pt x="2147697" y="1276965"/>
                </a:cubicBezTo>
                <a:cubicBezTo>
                  <a:pt x="2146932" y="1278100"/>
                  <a:pt x="2145790" y="1279377"/>
                  <a:pt x="2144484" y="1280453"/>
                </a:cubicBezTo>
                <a:lnTo>
                  <a:pt x="2139749" y="1282636"/>
                </a:lnTo>
                <a:lnTo>
                  <a:pt x="2138433" y="1279980"/>
                </a:lnTo>
                <a:cubicBezTo>
                  <a:pt x="2139445" y="1278656"/>
                  <a:pt x="2140717" y="1278254"/>
                  <a:pt x="2142070" y="1277297"/>
                </a:cubicBezTo>
                <a:cubicBezTo>
                  <a:pt x="2142388" y="1277060"/>
                  <a:pt x="2142647" y="1276918"/>
                  <a:pt x="2142941" y="1276705"/>
                </a:cubicBezTo>
                <a:cubicBezTo>
                  <a:pt x="2144613" y="1275571"/>
                  <a:pt x="2145873" y="1274873"/>
                  <a:pt x="2146767" y="1274530"/>
                </a:cubicBezTo>
                <a:close/>
                <a:moveTo>
                  <a:pt x="2125897" y="1254741"/>
                </a:moveTo>
                <a:cubicBezTo>
                  <a:pt x="2124731" y="1256916"/>
                  <a:pt x="2120258" y="1265700"/>
                  <a:pt x="2119175" y="1267946"/>
                </a:cubicBezTo>
                <a:cubicBezTo>
                  <a:pt x="2118669" y="1269022"/>
                  <a:pt x="2116891" y="1268561"/>
                  <a:pt x="2116927" y="1267378"/>
                </a:cubicBezTo>
                <a:cubicBezTo>
                  <a:pt x="2117103" y="1262532"/>
                  <a:pt x="2120293" y="1256408"/>
                  <a:pt x="2124166" y="1253405"/>
                </a:cubicBezTo>
                <a:cubicBezTo>
                  <a:pt x="2125002" y="1252755"/>
                  <a:pt x="2126450" y="1253713"/>
                  <a:pt x="2125897" y="1254741"/>
                </a:cubicBezTo>
                <a:close/>
                <a:moveTo>
                  <a:pt x="1230177" y="427156"/>
                </a:moveTo>
                <a:cubicBezTo>
                  <a:pt x="1230119" y="427306"/>
                  <a:pt x="1230048" y="427432"/>
                  <a:pt x="1229989" y="427566"/>
                </a:cubicBezTo>
                <a:cubicBezTo>
                  <a:pt x="1230036" y="427600"/>
                  <a:pt x="1230095" y="427645"/>
                  <a:pt x="1230142" y="427676"/>
                </a:cubicBezTo>
                <a:cubicBezTo>
                  <a:pt x="1230154" y="427503"/>
                  <a:pt x="1230166" y="427330"/>
                  <a:pt x="1230177" y="427156"/>
                </a:cubicBezTo>
                <a:close/>
                <a:moveTo>
                  <a:pt x="2293987" y="1407206"/>
                </a:moveTo>
                <a:cubicBezTo>
                  <a:pt x="2296235" y="1408967"/>
                  <a:pt x="2295069" y="1410882"/>
                  <a:pt x="2295340" y="1413389"/>
                </a:cubicBezTo>
                <a:cubicBezTo>
                  <a:pt x="2295576" y="1415564"/>
                  <a:pt x="2297365" y="1418295"/>
                  <a:pt x="2296223" y="1420317"/>
                </a:cubicBezTo>
                <a:cubicBezTo>
                  <a:pt x="2296011" y="1420671"/>
                  <a:pt x="2295611" y="1420790"/>
                  <a:pt x="2295234" y="1420706"/>
                </a:cubicBezTo>
                <a:cubicBezTo>
                  <a:pt x="2292798" y="1420187"/>
                  <a:pt x="2292609" y="1416757"/>
                  <a:pt x="2292303" y="1414690"/>
                </a:cubicBezTo>
                <a:cubicBezTo>
                  <a:pt x="2291915" y="1412088"/>
                  <a:pt x="2292645" y="1409831"/>
                  <a:pt x="2293351" y="1407418"/>
                </a:cubicBezTo>
                <a:cubicBezTo>
                  <a:pt x="2293433" y="1407123"/>
                  <a:pt x="2293739" y="1407017"/>
                  <a:pt x="2293987" y="1407206"/>
                </a:cubicBezTo>
                <a:close/>
                <a:moveTo>
                  <a:pt x="1879924" y="1023703"/>
                </a:moveTo>
                <a:cubicBezTo>
                  <a:pt x="1880206" y="1023762"/>
                  <a:pt x="1880371" y="1023921"/>
                  <a:pt x="1880442" y="1024200"/>
                </a:cubicBezTo>
                <a:cubicBezTo>
                  <a:pt x="1880924" y="1026155"/>
                  <a:pt x="1878959" y="1027506"/>
                  <a:pt x="1877758" y="1028767"/>
                </a:cubicBezTo>
                <a:cubicBezTo>
                  <a:pt x="1876298" y="1030309"/>
                  <a:pt x="1875003" y="1032191"/>
                  <a:pt x="1873190" y="1033314"/>
                </a:cubicBezTo>
                <a:cubicBezTo>
                  <a:pt x="1872543" y="1033709"/>
                  <a:pt x="1871801" y="1033203"/>
                  <a:pt x="1872037" y="1032451"/>
                </a:cubicBezTo>
                <a:cubicBezTo>
                  <a:pt x="1872755" y="1030031"/>
                  <a:pt x="1874650" y="1028080"/>
                  <a:pt x="1876169" y="1026114"/>
                </a:cubicBezTo>
                <a:cubicBezTo>
                  <a:pt x="1877134" y="1024871"/>
                  <a:pt x="1878205" y="1023340"/>
                  <a:pt x="1879924" y="1023703"/>
                </a:cubicBezTo>
                <a:close/>
                <a:moveTo>
                  <a:pt x="2298236" y="1408399"/>
                </a:moveTo>
                <a:cubicBezTo>
                  <a:pt x="2299295" y="1410586"/>
                  <a:pt x="2301473" y="1413234"/>
                  <a:pt x="2300837" y="1415729"/>
                </a:cubicBezTo>
                <a:cubicBezTo>
                  <a:pt x="2300743" y="1416107"/>
                  <a:pt x="2300390" y="1416509"/>
                  <a:pt x="2299943" y="1416391"/>
                </a:cubicBezTo>
                <a:cubicBezTo>
                  <a:pt x="2296776" y="1415539"/>
                  <a:pt x="2296847" y="1411520"/>
                  <a:pt x="2296635" y="1408766"/>
                </a:cubicBezTo>
                <a:cubicBezTo>
                  <a:pt x="2296564" y="1407903"/>
                  <a:pt x="2297883" y="1407690"/>
                  <a:pt x="2298236" y="1408399"/>
                </a:cubicBezTo>
                <a:close/>
                <a:moveTo>
                  <a:pt x="1911412" y="1050915"/>
                </a:moveTo>
                <a:cubicBezTo>
                  <a:pt x="1910164" y="1052697"/>
                  <a:pt x="1900735" y="1053881"/>
                  <a:pt x="1898169" y="1052834"/>
                </a:cubicBezTo>
                <a:cubicBezTo>
                  <a:pt x="1897968" y="1052756"/>
                  <a:pt x="1897898" y="1052428"/>
                  <a:pt x="1898063" y="1052284"/>
                </a:cubicBezTo>
                <a:cubicBezTo>
                  <a:pt x="1900853" y="1049864"/>
                  <a:pt x="1913425" y="1048061"/>
                  <a:pt x="1911412" y="1050915"/>
                </a:cubicBezTo>
                <a:close/>
                <a:moveTo>
                  <a:pt x="2246086" y="1359658"/>
                </a:moveTo>
                <a:cubicBezTo>
                  <a:pt x="2246334" y="1360072"/>
                  <a:pt x="2246145" y="1360498"/>
                  <a:pt x="2245686" y="1360616"/>
                </a:cubicBezTo>
                <a:cubicBezTo>
                  <a:pt x="2244332" y="1360947"/>
                  <a:pt x="2242437" y="1360439"/>
                  <a:pt x="2240318" y="1359434"/>
                </a:cubicBezTo>
                <a:cubicBezTo>
                  <a:pt x="2238835" y="1358724"/>
                  <a:pt x="2237234" y="1357767"/>
                  <a:pt x="2235645" y="1356668"/>
                </a:cubicBezTo>
                <a:cubicBezTo>
                  <a:pt x="2230759" y="1353310"/>
                  <a:pt x="2225933" y="1348711"/>
                  <a:pt x="2224450" y="1346276"/>
                </a:cubicBezTo>
                <a:cubicBezTo>
                  <a:pt x="2224085" y="1345662"/>
                  <a:pt x="2224838" y="1344952"/>
                  <a:pt x="2225439" y="1345189"/>
                </a:cubicBezTo>
                <a:cubicBezTo>
                  <a:pt x="2228111" y="1346264"/>
                  <a:pt x="2232667" y="1350910"/>
                  <a:pt x="2236492" y="1353795"/>
                </a:cubicBezTo>
                <a:cubicBezTo>
                  <a:pt x="2237210" y="1354339"/>
                  <a:pt x="2237905" y="1354800"/>
                  <a:pt x="2238552" y="1355178"/>
                </a:cubicBezTo>
                <a:cubicBezTo>
                  <a:pt x="2238729" y="1355284"/>
                  <a:pt x="2238929" y="1355426"/>
                  <a:pt x="2239094" y="1355521"/>
                </a:cubicBezTo>
                <a:lnTo>
                  <a:pt x="2239106" y="1355521"/>
                </a:lnTo>
                <a:cubicBezTo>
                  <a:pt x="2241425" y="1356715"/>
                  <a:pt x="2244733" y="1357318"/>
                  <a:pt x="2246086" y="1359658"/>
                </a:cubicBezTo>
                <a:close/>
                <a:moveTo>
                  <a:pt x="1848128" y="990350"/>
                </a:moveTo>
                <a:cubicBezTo>
                  <a:pt x="1848775" y="991239"/>
                  <a:pt x="1849458" y="992261"/>
                  <a:pt x="1850117" y="993327"/>
                </a:cubicBezTo>
                <a:cubicBezTo>
                  <a:pt x="1853343" y="997539"/>
                  <a:pt x="1854919" y="1003823"/>
                  <a:pt x="1855908" y="1008452"/>
                </a:cubicBezTo>
                <a:cubicBezTo>
                  <a:pt x="1857204" y="1014484"/>
                  <a:pt x="1857345" y="1021614"/>
                  <a:pt x="1855026" y="1027372"/>
                </a:cubicBezTo>
                <a:cubicBezTo>
                  <a:pt x="1854649" y="1028308"/>
                  <a:pt x="1853260" y="1027987"/>
                  <a:pt x="1853319" y="1026981"/>
                </a:cubicBezTo>
                <a:cubicBezTo>
                  <a:pt x="1853719" y="1020188"/>
                  <a:pt x="1854461" y="1014116"/>
                  <a:pt x="1853072" y="1007315"/>
                </a:cubicBezTo>
                <a:cubicBezTo>
                  <a:pt x="1852013" y="1002068"/>
                  <a:pt x="1848917" y="997739"/>
                  <a:pt x="1847126" y="992939"/>
                </a:cubicBezTo>
                <a:cubicBezTo>
                  <a:pt x="1846868" y="992478"/>
                  <a:pt x="1846621" y="992003"/>
                  <a:pt x="1846349" y="991576"/>
                </a:cubicBezTo>
                <a:lnTo>
                  <a:pt x="1846338" y="991573"/>
                </a:lnTo>
                <a:cubicBezTo>
                  <a:pt x="1846115" y="991215"/>
                  <a:pt x="1846150" y="990881"/>
                  <a:pt x="1846291" y="990585"/>
                </a:cubicBezTo>
                <a:cubicBezTo>
                  <a:pt x="1846280" y="990541"/>
                  <a:pt x="1846256" y="990502"/>
                  <a:pt x="1846244" y="990458"/>
                </a:cubicBezTo>
                <a:cubicBezTo>
                  <a:pt x="1846185" y="990227"/>
                  <a:pt x="1846396" y="990150"/>
                  <a:pt x="1846597" y="990169"/>
                </a:cubicBezTo>
                <a:cubicBezTo>
                  <a:pt x="1847033" y="989816"/>
                  <a:pt x="1847692" y="989748"/>
                  <a:pt x="1848128" y="990350"/>
                </a:cubicBezTo>
                <a:close/>
                <a:moveTo>
                  <a:pt x="1839793" y="982103"/>
                </a:moveTo>
                <a:cubicBezTo>
                  <a:pt x="1841747" y="983708"/>
                  <a:pt x="1843631" y="985486"/>
                  <a:pt x="1845255" y="987430"/>
                </a:cubicBezTo>
                <a:cubicBezTo>
                  <a:pt x="1845502" y="987725"/>
                  <a:pt x="1845585" y="988296"/>
                  <a:pt x="1845385" y="988640"/>
                </a:cubicBezTo>
                <a:cubicBezTo>
                  <a:pt x="1845138" y="989065"/>
                  <a:pt x="1845126" y="989080"/>
                  <a:pt x="1844702" y="989294"/>
                </a:cubicBezTo>
                <a:cubicBezTo>
                  <a:pt x="1844349" y="989469"/>
                  <a:pt x="1843796" y="989368"/>
                  <a:pt x="1843513" y="989108"/>
                </a:cubicBezTo>
                <a:cubicBezTo>
                  <a:pt x="1830529" y="977171"/>
                  <a:pt x="1835626" y="978685"/>
                  <a:pt x="1839793" y="982103"/>
                </a:cubicBezTo>
                <a:close/>
                <a:moveTo>
                  <a:pt x="2136231" y="1254386"/>
                </a:moveTo>
                <a:cubicBezTo>
                  <a:pt x="2135455" y="1260722"/>
                  <a:pt x="2131239" y="1263631"/>
                  <a:pt x="2124353" y="1272189"/>
                </a:cubicBezTo>
                <a:cubicBezTo>
                  <a:pt x="2123659" y="1273053"/>
                  <a:pt x="2122211" y="1272414"/>
                  <a:pt x="2122388" y="1271315"/>
                </a:cubicBezTo>
                <a:cubicBezTo>
                  <a:pt x="2122847" y="1268253"/>
                  <a:pt x="2124954" y="1266314"/>
                  <a:pt x="2127085" y="1264186"/>
                </a:cubicBezTo>
                <a:cubicBezTo>
                  <a:pt x="2130275" y="1261006"/>
                  <a:pt x="2132147" y="1257897"/>
                  <a:pt x="2134018" y="1253854"/>
                </a:cubicBezTo>
                <a:cubicBezTo>
                  <a:pt x="2134548" y="1252719"/>
                  <a:pt x="2136396" y="1253038"/>
                  <a:pt x="2136231" y="1254386"/>
                </a:cubicBezTo>
                <a:close/>
                <a:moveTo>
                  <a:pt x="2199588" y="1312714"/>
                </a:moveTo>
                <a:cubicBezTo>
                  <a:pt x="2196951" y="1314204"/>
                  <a:pt x="2194209" y="1315539"/>
                  <a:pt x="2191407" y="1316816"/>
                </a:cubicBezTo>
                <a:cubicBezTo>
                  <a:pt x="2190689" y="1317147"/>
                  <a:pt x="2189959" y="1317466"/>
                  <a:pt x="2189229" y="1317786"/>
                </a:cubicBezTo>
                <a:cubicBezTo>
                  <a:pt x="2188782" y="1317975"/>
                  <a:pt x="2188346" y="1318176"/>
                  <a:pt x="2187899" y="1318365"/>
                </a:cubicBezTo>
                <a:cubicBezTo>
                  <a:pt x="2187675" y="1318471"/>
                  <a:pt x="2187451" y="1318566"/>
                  <a:pt x="2187216" y="1318672"/>
                </a:cubicBezTo>
                <a:cubicBezTo>
                  <a:pt x="2187287" y="1318341"/>
                  <a:pt x="2187381" y="1318105"/>
                  <a:pt x="2187463" y="1317797"/>
                </a:cubicBezTo>
                <a:cubicBezTo>
                  <a:pt x="2187793" y="1316497"/>
                  <a:pt x="2188170" y="1315397"/>
                  <a:pt x="2188593" y="1314475"/>
                </a:cubicBezTo>
                <a:cubicBezTo>
                  <a:pt x="2189441" y="1315090"/>
                  <a:pt x="2190253" y="1315740"/>
                  <a:pt x="2190995" y="1316450"/>
                </a:cubicBezTo>
                <a:cubicBezTo>
                  <a:pt x="2193632" y="1314665"/>
                  <a:pt x="2196528" y="1313494"/>
                  <a:pt x="2199588" y="1312714"/>
                </a:cubicBezTo>
                <a:close/>
                <a:moveTo>
                  <a:pt x="2157703" y="1273502"/>
                </a:moveTo>
                <a:lnTo>
                  <a:pt x="2157704" y="1273514"/>
                </a:lnTo>
                <a:cubicBezTo>
                  <a:pt x="2156715" y="1278266"/>
                  <a:pt x="2155126" y="1283397"/>
                  <a:pt x="2152866" y="1288681"/>
                </a:cubicBezTo>
                <a:cubicBezTo>
                  <a:pt x="2153666" y="1290502"/>
                  <a:pt x="2154479" y="1292369"/>
                  <a:pt x="2155255" y="1294379"/>
                </a:cubicBezTo>
                <a:cubicBezTo>
                  <a:pt x="2158469" y="1302713"/>
                  <a:pt x="2162295" y="1311391"/>
                  <a:pt x="2169735" y="1314913"/>
                </a:cubicBezTo>
                <a:cubicBezTo>
                  <a:pt x="2164155" y="1310267"/>
                  <a:pt x="2161082" y="1302631"/>
                  <a:pt x="2160540" y="1294947"/>
                </a:cubicBezTo>
                <a:cubicBezTo>
                  <a:pt x="2159576" y="1281340"/>
                  <a:pt x="2159399" y="1276481"/>
                  <a:pt x="2157703" y="1273502"/>
                </a:cubicBezTo>
                <a:close/>
                <a:moveTo>
                  <a:pt x="2269748" y="1376717"/>
                </a:moveTo>
                <a:cubicBezTo>
                  <a:pt x="2269054" y="1376753"/>
                  <a:pt x="2268383" y="1376871"/>
                  <a:pt x="2267712" y="1376977"/>
                </a:cubicBezTo>
                <a:cubicBezTo>
                  <a:pt x="2267158" y="1377060"/>
                  <a:pt x="2266617" y="1377178"/>
                  <a:pt x="2266087" y="1377308"/>
                </a:cubicBezTo>
                <a:cubicBezTo>
                  <a:pt x="2265393" y="1377498"/>
                  <a:pt x="2264698" y="1377663"/>
                  <a:pt x="2264027" y="1377947"/>
                </a:cubicBezTo>
                <a:cubicBezTo>
                  <a:pt x="2262108" y="1378762"/>
                  <a:pt x="2260354" y="1379365"/>
                  <a:pt x="2258695" y="1379826"/>
                </a:cubicBezTo>
                <a:cubicBezTo>
                  <a:pt x="2257917" y="1380039"/>
                  <a:pt x="2257210" y="1380146"/>
                  <a:pt x="2256481" y="1380288"/>
                </a:cubicBezTo>
                <a:cubicBezTo>
                  <a:pt x="2256858" y="1380914"/>
                  <a:pt x="2257235" y="1381541"/>
                  <a:pt x="2257600" y="1382155"/>
                </a:cubicBezTo>
                <a:cubicBezTo>
                  <a:pt x="2259530" y="1381304"/>
                  <a:pt x="2261555" y="1380394"/>
                  <a:pt x="2263804" y="1379377"/>
                </a:cubicBezTo>
                <a:cubicBezTo>
                  <a:pt x="2263862" y="1379342"/>
                  <a:pt x="2263909" y="1379330"/>
                  <a:pt x="2263968" y="1379295"/>
                </a:cubicBezTo>
                <a:cubicBezTo>
                  <a:pt x="2265427" y="1378633"/>
                  <a:pt x="2267029" y="1377923"/>
                  <a:pt x="2268665" y="1377202"/>
                </a:cubicBezTo>
                <a:cubicBezTo>
                  <a:pt x="2269042" y="1377025"/>
                  <a:pt x="2269360" y="1376883"/>
                  <a:pt x="2269748" y="1376717"/>
                </a:cubicBezTo>
                <a:close/>
                <a:moveTo>
                  <a:pt x="2148355" y="1264174"/>
                </a:moveTo>
                <a:cubicBezTo>
                  <a:pt x="2149462" y="1263713"/>
                  <a:pt x="2151063" y="1264872"/>
                  <a:pt x="2150392" y="1266125"/>
                </a:cubicBezTo>
                <a:cubicBezTo>
                  <a:pt x="2150251" y="1266397"/>
                  <a:pt x="2150086" y="1266598"/>
                  <a:pt x="2149933" y="1266846"/>
                </a:cubicBezTo>
                <a:cubicBezTo>
                  <a:pt x="2148697" y="1268927"/>
                  <a:pt x="2147178" y="1270381"/>
                  <a:pt x="2145777" y="1271208"/>
                </a:cubicBezTo>
                <a:cubicBezTo>
                  <a:pt x="2143317" y="1272662"/>
                  <a:pt x="2141257" y="1272308"/>
                  <a:pt x="2141904" y="1270369"/>
                </a:cubicBezTo>
                <a:cubicBezTo>
                  <a:pt x="2142375" y="1268927"/>
                  <a:pt x="2143529" y="1267555"/>
                  <a:pt x="2144859" y="1266409"/>
                </a:cubicBezTo>
                <a:cubicBezTo>
                  <a:pt x="2145636" y="1265735"/>
                  <a:pt x="2146460" y="1265191"/>
                  <a:pt x="2147296" y="1264742"/>
                </a:cubicBezTo>
                <a:cubicBezTo>
                  <a:pt x="2147649" y="1264541"/>
                  <a:pt x="2148014" y="1264316"/>
                  <a:pt x="2148355" y="1264174"/>
                </a:cubicBezTo>
                <a:close/>
                <a:moveTo>
                  <a:pt x="1910330" y="1043442"/>
                </a:moveTo>
                <a:cubicBezTo>
                  <a:pt x="1912249" y="1043183"/>
                  <a:pt x="1912696" y="1046228"/>
                  <a:pt x="1910801" y="1046394"/>
                </a:cubicBezTo>
                <a:cubicBezTo>
                  <a:pt x="1908635" y="1046583"/>
                  <a:pt x="1906245" y="1047163"/>
                  <a:pt x="1904197" y="1046295"/>
                </a:cubicBezTo>
                <a:cubicBezTo>
                  <a:pt x="1903703" y="1046085"/>
                  <a:pt x="1903538" y="1045353"/>
                  <a:pt x="1904009" y="1045016"/>
                </a:cubicBezTo>
                <a:cubicBezTo>
                  <a:pt x="1905798" y="1043729"/>
                  <a:pt x="1908199" y="1043729"/>
                  <a:pt x="1910330" y="1043442"/>
                </a:cubicBezTo>
                <a:close/>
                <a:moveTo>
                  <a:pt x="1892025" y="1024574"/>
                </a:moveTo>
                <a:cubicBezTo>
                  <a:pt x="1893497" y="1023868"/>
                  <a:pt x="1895027" y="1026035"/>
                  <a:pt x="1893626" y="1027029"/>
                </a:cubicBezTo>
                <a:cubicBezTo>
                  <a:pt x="1891283" y="1028701"/>
                  <a:pt x="1888705" y="1030094"/>
                  <a:pt x="1886257" y="1031608"/>
                </a:cubicBezTo>
                <a:cubicBezTo>
                  <a:pt x="1883620" y="1033236"/>
                  <a:pt x="1881313" y="1035512"/>
                  <a:pt x="1878252" y="1036255"/>
                </a:cubicBezTo>
                <a:cubicBezTo>
                  <a:pt x="1877475" y="1036444"/>
                  <a:pt x="1877169" y="1035392"/>
                  <a:pt x="1877675" y="1034931"/>
                </a:cubicBezTo>
                <a:cubicBezTo>
                  <a:pt x="1882078" y="1030933"/>
                  <a:pt x="1886622" y="1027165"/>
                  <a:pt x="1892025" y="1024574"/>
                </a:cubicBezTo>
                <a:close/>
                <a:moveTo>
                  <a:pt x="2203496" y="1311521"/>
                </a:moveTo>
                <a:cubicBezTo>
                  <a:pt x="2202990" y="1311603"/>
                  <a:pt x="2202471" y="1311686"/>
                  <a:pt x="2201860" y="1311591"/>
                </a:cubicBezTo>
                <a:cubicBezTo>
                  <a:pt x="2201778" y="1311580"/>
                  <a:pt x="2201718" y="1311521"/>
                  <a:pt x="2201636" y="1311497"/>
                </a:cubicBezTo>
                <a:cubicBezTo>
                  <a:pt x="2199765" y="1311119"/>
                  <a:pt x="2198434" y="1309736"/>
                  <a:pt x="2197587" y="1307939"/>
                </a:cubicBezTo>
                <a:cubicBezTo>
                  <a:pt x="2197363" y="1307478"/>
                  <a:pt x="2197151" y="1307028"/>
                  <a:pt x="2197010" y="1306520"/>
                </a:cubicBezTo>
                <a:cubicBezTo>
                  <a:pt x="2194515" y="1307489"/>
                  <a:pt x="2192078" y="1308825"/>
                  <a:pt x="2190053" y="1310398"/>
                </a:cubicBezTo>
                <a:cubicBezTo>
                  <a:pt x="2188946" y="1311249"/>
                  <a:pt x="2188087" y="1312395"/>
                  <a:pt x="2187404" y="1313649"/>
                </a:cubicBezTo>
                <a:cubicBezTo>
                  <a:pt x="2187028" y="1314334"/>
                  <a:pt x="2186721" y="1315055"/>
                  <a:pt x="2186486" y="1315800"/>
                </a:cubicBezTo>
                <a:cubicBezTo>
                  <a:pt x="2186167" y="1316769"/>
                  <a:pt x="2185921" y="1317774"/>
                  <a:pt x="2185849" y="1318767"/>
                </a:cubicBezTo>
                <a:cubicBezTo>
                  <a:pt x="2185815" y="1319252"/>
                  <a:pt x="2185862" y="1319819"/>
                  <a:pt x="2186251" y="1320115"/>
                </a:cubicBezTo>
                <a:cubicBezTo>
                  <a:pt x="2188311" y="1319477"/>
                  <a:pt x="2190218" y="1318507"/>
                  <a:pt x="2192148" y="1317621"/>
                </a:cubicBezTo>
                <a:cubicBezTo>
                  <a:pt x="2192867" y="1317278"/>
                  <a:pt x="2193584" y="1316923"/>
                  <a:pt x="2194326" y="1316639"/>
                </a:cubicBezTo>
                <a:cubicBezTo>
                  <a:pt x="2197222" y="1315564"/>
                  <a:pt x="2200071" y="1313743"/>
                  <a:pt x="2202661" y="1312041"/>
                </a:cubicBezTo>
                <a:cubicBezTo>
                  <a:pt x="2202708" y="1312017"/>
                  <a:pt x="2202754" y="1311982"/>
                  <a:pt x="2202802" y="1311958"/>
                </a:cubicBezTo>
                <a:cubicBezTo>
                  <a:pt x="2202978" y="1311840"/>
                  <a:pt x="2203273" y="1311662"/>
                  <a:pt x="2203496" y="1311521"/>
                </a:cubicBezTo>
                <a:close/>
                <a:moveTo>
                  <a:pt x="2257681" y="1361514"/>
                </a:moveTo>
                <a:cubicBezTo>
                  <a:pt x="2260236" y="1362046"/>
                  <a:pt x="2260401" y="1362708"/>
                  <a:pt x="2259329" y="1363193"/>
                </a:cubicBezTo>
                <a:cubicBezTo>
                  <a:pt x="2257117" y="1364209"/>
                  <a:pt x="2249853" y="1364481"/>
                  <a:pt x="2248911" y="1361242"/>
                </a:cubicBezTo>
                <a:cubicBezTo>
                  <a:pt x="2248865" y="1361112"/>
                  <a:pt x="2248888" y="1360994"/>
                  <a:pt x="2248995" y="1360911"/>
                </a:cubicBezTo>
                <a:cubicBezTo>
                  <a:pt x="2250512" y="1359741"/>
                  <a:pt x="2252678" y="1360876"/>
                  <a:pt x="2254409" y="1361041"/>
                </a:cubicBezTo>
                <a:cubicBezTo>
                  <a:pt x="2255821" y="1361171"/>
                  <a:pt x="2256845" y="1361337"/>
                  <a:pt x="2257681" y="1361514"/>
                </a:cubicBezTo>
                <a:close/>
                <a:moveTo>
                  <a:pt x="2278401" y="1379507"/>
                </a:moveTo>
                <a:cubicBezTo>
                  <a:pt x="2277765" y="1379212"/>
                  <a:pt x="2277165" y="1378869"/>
                  <a:pt x="2276622" y="1378479"/>
                </a:cubicBezTo>
                <a:cubicBezTo>
                  <a:pt x="2276011" y="1378727"/>
                  <a:pt x="2275399" y="1378975"/>
                  <a:pt x="2274787" y="1379224"/>
                </a:cubicBezTo>
                <a:cubicBezTo>
                  <a:pt x="2275893" y="1379614"/>
                  <a:pt x="2277106" y="1380051"/>
                  <a:pt x="2278541" y="1380571"/>
                </a:cubicBezTo>
                <a:cubicBezTo>
                  <a:pt x="2278542" y="1380181"/>
                  <a:pt x="2278483" y="1379838"/>
                  <a:pt x="2278401" y="1379507"/>
                </a:cubicBezTo>
                <a:close/>
                <a:moveTo>
                  <a:pt x="2196538" y="1303825"/>
                </a:moveTo>
                <a:cubicBezTo>
                  <a:pt x="2196056" y="1304215"/>
                  <a:pt x="2195562" y="1304593"/>
                  <a:pt x="2195079" y="1304983"/>
                </a:cubicBezTo>
                <a:cubicBezTo>
                  <a:pt x="2195562" y="1304794"/>
                  <a:pt x="2196057" y="1304629"/>
                  <a:pt x="2196550" y="1304498"/>
                </a:cubicBezTo>
                <a:cubicBezTo>
                  <a:pt x="2196527" y="1304274"/>
                  <a:pt x="2196550" y="1304049"/>
                  <a:pt x="2196538" y="1303825"/>
                </a:cubicBezTo>
                <a:close/>
                <a:moveTo>
                  <a:pt x="1909542" y="1038329"/>
                </a:moveTo>
                <a:cubicBezTo>
                  <a:pt x="1911296" y="1040820"/>
                  <a:pt x="1902149" y="1040717"/>
                  <a:pt x="1899065" y="1041425"/>
                </a:cubicBezTo>
                <a:cubicBezTo>
                  <a:pt x="1897476" y="1041791"/>
                  <a:pt x="1896299" y="1042373"/>
                  <a:pt x="1894733" y="1041654"/>
                </a:cubicBezTo>
                <a:cubicBezTo>
                  <a:pt x="1894462" y="1041527"/>
                  <a:pt x="1894509" y="1041172"/>
                  <a:pt x="1894721" y="1041018"/>
                </a:cubicBezTo>
                <a:cubicBezTo>
                  <a:pt x="1897653" y="1038798"/>
                  <a:pt x="1907835" y="1035895"/>
                  <a:pt x="1909542" y="1038329"/>
                </a:cubicBezTo>
                <a:close/>
                <a:moveTo>
                  <a:pt x="1856000" y="988578"/>
                </a:moveTo>
                <a:cubicBezTo>
                  <a:pt x="1849446" y="983446"/>
                  <a:pt x="1840841" y="979955"/>
                  <a:pt x="1833296" y="978193"/>
                </a:cubicBezTo>
                <a:cubicBezTo>
                  <a:pt x="1831777" y="977840"/>
                  <a:pt x="1831059" y="977833"/>
                  <a:pt x="1830765" y="978045"/>
                </a:cubicBezTo>
                <a:cubicBezTo>
                  <a:pt x="1831742" y="979459"/>
                  <a:pt x="1832378" y="981084"/>
                  <a:pt x="1833143" y="982638"/>
                </a:cubicBezTo>
                <a:cubicBezTo>
                  <a:pt x="1836674" y="989738"/>
                  <a:pt x="1843019" y="997108"/>
                  <a:pt x="1842513" y="1001367"/>
                </a:cubicBezTo>
                <a:cubicBezTo>
                  <a:pt x="1842442" y="1001946"/>
                  <a:pt x="1841842" y="1002276"/>
                  <a:pt x="1841371" y="1001857"/>
                </a:cubicBezTo>
                <a:cubicBezTo>
                  <a:pt x="1841348" y="1001840"/>
                  <a:pt x="1840123" y="999789"/>
                  <a:pt x="1838593" y="997230"/>
                </a:cubicBezTo>
                <a:cubicBezTo>
                  <a:pt x="1838087" y="996376"/>
                  <a:pt x="1837533" y="995467"/>
                  <a:pt x="1836992" y="994558"/>
                </a:cubicBezTo>
                <a:cubicBezTo>
                  <a:pt x="1834814" y="990922"/>
                  <a:pt x="1832648" y="987291"/>
                  <a:pt x="1832648" y="987291"/>
                </a:cubicBezTo>
                <a:cubicBezTo>
                  <a:pt x="1832966" y="988523"/>
                  <a:pt x="1833190" y="989803"/>
                  <a:pt x="1833413" y="991074"/>
                </a:cubicBezTo>
                <a:cubicBezTo>
                  <a:pt x="1833625" y="992345"/>
                  <a:pt x="1833849" y="993605"/>
                  <a:pt x="1834143" y="994799"/>
                </a:cubicBezTo>
                <a:cubicBezTo>
                  <a:pt x="1834873" y="997745"/>
                  <a:pt x="1837086" y="1001579"/>
                  <a:pt x="1836003" y="1004545"/>
                </a:cubicBezTo>
                <a:cubicBezTo>
                  <a:pt x="1835850" y="1004958"/>
                  <a:pt x="1835320" y="1004974"/>
                  <a:pt x="1835026" y="1004756"/>
                </a:cubicBezTo>
                <a:cubicBezTo>
                  <a:pt x="1832519" y="1002960"/>
                  <a:pt x="1831659" y="996370"/>
                  <a:pt x="1830977" y="993219"/>
                </a:cubicBezTo>
                <a:cubicBezTo>
                  <a:pt x="1830612" y="994378"/>
                  <a:pt x="1830247" y="995527"/>
                  <a:pt x="1829835" y="996584"/>
                </a:cubicBezTo>
                <a:cubicBezTo>
                  <a:pt x="1830070" y="999398"/>
                  <a:pt x="1830364" y="1002175"/>
                  <a:pt x="1830883" y="1004959"/>
                </a:cubicBezTo>
                <a:cubicBezTo>
                  <a:pt x="1831318" y="1007317"/>
                  <a:pt x="1833449" y="1010575"/>
                  <a:pt x="1832319" y="1012798"/>
                </a:cubicBezTo>
                <a:cubicBezTo>
                  <a:pt x="1832189" y="1013053"/>
                  <a:pt x="1831812" y="1013209"/>
                  <a:pt x="1831542" y="1013103"/>
                </a:cubicBezTo>
                <a:cubicBezTo>
                  <a:pt x="1828975" y="1012094"/>
                  <a:pt x="1828917" y="1007783"/>
                  <a:pt x="1828575" y="1005385"/>
                </a:cubicBezTo>
                <a:cubicBezTo>
                  <a:pt x="1828351" y="1003785"/>
                  <a:pt x="1828304" y="1002166"/>
                  <a:pt x="1828410" y="1000557"/>
                </a:cubicBezTo>
                <a:cubicBezTo>
                  <a:pt x="1827857" y="1002171"/>
                  <a:pt x="1827374" y="1003846"/>
                  <a:pt x="1827092" y="1005831"/>
                </a:cubicBezTo>
                <a:cubicBezTo>
                  <a:pt x="1825456" y="1017730"/>
                  <a:pt x="1838899" y="1023843"/>
                  <a:pt x="1844067" y="1038044"/>
                </a:cubicBezTo>
                <a:cubicBezTo>
                  <a:pt x="1845527" y="1036774"/>
                  <a:pt x="1847210" y="1036700"/>
                  <a:pt x="1848681" y="1039270"/>
                </a:cubicBezTo>
                <a:cubicBezTo>
                  <a:pt x="1849894" y="1041406"/>
                  <a:pt x="1848646" y="1044391"/>
                  <a:pt x="1847245" y="1046151"/>
                </a:cubicBezTo>
                <a:cubicBezTo>
                  <a:pt x="1846880" y="1046785"/>
                  <a:pt x="1846468" y="1047329"/>
                  <a:pt x="1846021" y="1047797"/>
                </a:cubicBezTo>
                <a:cubicBezTo>
                  <a:pt x="1846068" y="1048743"/>
                  <a:pt x="1846021" y="1049759"/>
                  <a:pt x="1845986" y="1050767"/>
                </a:cubicBezTo>
                <a:cubicBezTo>
                  <a:pt x="1846362" y="1050709"/>
                  <a:pt x="1846751" y="1050689"/>
                  <a:pt x="1847151" y="1050721"/>
                </a:cubicBezTo>
                <a:cubicBezTo>
                  <a:pt x="1847893" y="1049797"/>
                  <a:pt x="1848611" y="1048913"/>
                  <a:pt x="1849317" y="1048072"/>
                </a:cubicBezTo>
                <a:cubicBezTo>
                  <a:pt x="1849729" y="1047121"/>
                  <a:pt x="1850200" y="1046187"/>
                  <a:pt x="1850753" y="1045244"/>
                </a:cubicBezTo>
                <a:cubicBezTo>
                  <a:pt x="1851825" y="1043393"/>
                  <a:pt x="1852978" y="1040851"/>
                  <a:pt x="1854638" y="1039190"/>
                </a:cubicBezTo>
                <a:cubicBezTo>
                  <a:pt x="1852578" y="1033983"/>
                  <a:pt x="1860053" y="1025123"/>
                  <a:pt x="1863432" y="1026127"/>
                </a:cubicBezTo>
                <a:cubicBezTo>
                  <a:pt x="1864809" y="1021671"/>
                  <a:pt x="1865821" y="1016185"/>
                  <a:pt x="1866398" y="1008815"/>
                </a:cubicBezTo>
                <a:cubicBezTo>
                  <a:pt x="1867057" y="1000486"/>
                  <a:pt x="1862554" y="993711"/>
                  <a:pt x="1856000" y="988578"/>
                </a:cubicBezTo>
                <a:close/>
                <a:moveTo>
                  <a:pt x="2272350" y="1372473"/>
                </a:moveTo>
                <a:cubicBezTo>
                  <a:pt x="2272079" y="1372355"/>
                  <a:pt x="2271820" y="1372201"/>
                  <a:pt x="2271538" y="1372083"/>
                </a:cubicBezTo>
                <a:cubicBezTo>
                  <a:pt x="2271326" y="1372225"/>
                  <a:pt x="2271101" y="1372379"/>
                  <a:pt x="2270878" y="1372509"/>
                </a:cubicBezTo>
                <a:cubicBezTo>
                  <a:pt x="2271373" y="1372497"/>
                  <a:pt x="2271867" y="1372462"/>
                  <a:pt x="2272350" y="1372473"/>
                </a:cubicBezTo>
                <a:close/>
                <a:moveTo>
                  <a:pt x="2289218" y="1387250"/>
                </a:moveTo>
                <a:cubicBezTo>
                  <a:pt x="2289184" y="1391754"/>
                  <a:pt x="2284663" y="1394733"/>
                  <a:pt x="2282002" y="1397889"/>
                </a:cubicBezTo>
                <a:cubicBezTo>
                  <a:pt x="2279154" y="1401270"/>
                  <a:pt x="2275846" y="1406330"/>
                  <a:pt x="2271161" y="1406838"/>
                </a:cubicBezTo>
                <a:cubicBezTo>
                  <a:pt x="2270278" y="1406945"/>
                  <a:pt x="2269960" y="1405928"/>
                  <a:pt x="2270372" y="1405301"/>
                </a:cubicBezTo>
                <a:cubicBezTo>
                  <a:pt x="2271878" y="1403020"/>
                  <a:pt x="2274210" y="1401696"/>
                  <a:pt x="2276033" y="1399639"/>
                </a:cubicBezTo>
                <a:cubicBezTo>
                  <a:pt x="2277435" y="1398031"/>
                  <a:pt x="2278753" y="1396305"/>
                  <a:pt x="2280260" y="1394792"/>
                </a:cubicBezTo>
                <a:cubicBezTo>
                  <a:pt x="2282921" y="1392144"/>
                  <a:pt x="2285439" y="1389094"/>
                  <a:pt x="2288441" y="1386860"/>
                </a:cubicBezTo>
                <a:cubicBezTo>
                  <a:pt x="2288783" y="1386611"/>
                  <a:pt x="2289218" y="1386836"/>
                  <a:pt x="2289218" y="1387250"/>
                </a:cubicBezTo>
                <a:close/>
                <a:moveTo>
                  <a:pt x="2228793" y="1331263"/>
                </a:moveTo>
                <a:cubicBezTo>
                  <a:pt x="2233409" y="1333486"/>
                  <a:pt x="2235869" y="1337635"/>
                  <a:pt x="2239036" y="1341453"/>
                </a:cubicBezTo>
                <a:cubicBezTo>
                  <a:pt x="2239094" y="1341524"/>
                  <a:pt x="2239152" y="1341607"/>
                  <a:pt x="2239211" y="1341678"/>
                </a:cubicBezTo>
                <a:cubicBezTo>
                  <a:pt x="2241814" y="1344763"/>
                  <a:pt x="2245734" y="1346265"/>
                  <a:pt x="2248182" y="1349398"/>
                </a:cubicBezTo>
                <a:cubicBezTo>
                  <a:pt x="2248452" y="1349729"/>
                  <a:pt x="2248346" y="1350414"/>
                  <a:pt x="2247829" y="1350450"/>
                </a:cubicBezTo>
                <a:cubicBezTo>
                  <a:pt x="2246899" y="1350509"/>
                  <a:pt x="2246015" y="1350355"/>
                  <a:pt x="2245156" y="1350048"/>
                </a:cubicBezTo>
                <a:cubicBezTo>
                  <a:pt x="2243555" y="1349480"/>
                  <a:pt x="2242061" y="1348345"/>
                  <a:pt x="2240601" y="1346915"/>
                </a:cubicBezTo>
                <a:cubicBezTo>
                  <a:pt x="2238540" y="1344893"/>
                  <a:pt x="2236563" y="1342304"/>
                  <a:pt x="2234515" y="1339869"/>
                </a:cubicBezTo>
                <a:cubicBezTo>
                  <a:pt x="2232337" y="1337280"/>
                  <a:pt x="2230077" y="1334892"/>
                  <a:pt x="2227546" y="1333627"/>
                </a:cubicBezTo>
                <a:cubicBezTo>
                  <a:pt x="2225992" y="1332859"/>
                  <a:pt x="2227252" y="1330506"/>
                  <a:pt x="2228793" y="1331263"/>
                </a:cubicBezTo>
                <a:close/>
                <a:moveTo>
                  <a:pt x="1902797" y="1030225"/>
                </a:moveTo>
                <a:cubicBezTo>
                  <a:pt x="1904598" y="1029840"/>
                  <a:pt x="1905328" y="1032598"/>
                  <a:pt x="1903527" y="1033007"/>
                </a:cubicBezTo>
                <a:cubicBezTo>
                  <a:pt x="1898535" y="1034134"/>
                  <a:pt x="1893779" y="1035731"/>
                  <a:pt x="1889118" y="1037798"/>
                </a:cubicBezTo>
                <a:cubicBezTo>
                  <a:pt x="1884951" y="1039637"/>
                  <a:pt x="1881090" y="1042838"/>
                  <a:pt x="1876722" y="1044036"/>
                </a:cubicBezTo>
                <a:lnTo>
                  <a:pt x="1876605" y="1043864"/>
                </a:lnTo>
                <a:lnTo>
                  <a:pt x="1886752" y="1035984"/>
                </a:lnTo>
                <a:cubicBezTo>
                  <a:pt x="1891743" y="1033230"/>
                  <a:pt x="1897240" y="1031411"/>
                  <a:pt x="1902797" y="1030225"/>
                </a:cubicBezTo>
                <a:close/>
                <a:moveTo>
                  <a:pt x="1886774" y="1015083"/>
                </a:moveTo>
                <a:cubicBezTo>
                  <a:pt x="1887693" y="1014797"/>
                  <a:pt x="1888611" y="1015829"/>
                  <a:pt x="1888304" y="1016714"/>
                </a:cubicBezTo>
                <a:cubicBezTo>
                  <a:pt x="1887493" y="1019081"/>
                  <a:pt x="1884572" y="1021250"/>
                  <a:pt x="1882513" y="1022539"/>
                </a:cubicBezTo>
                <a:lnTo>
                  <a:pt x="1882513" y="1022540"/>
                </a:lnTo>
                <a:cubicBezTo>
                  <a:pt x="1881712" y="1023046"/>
                  <a:pt x="1880347" y="1022243"/>
                  <a:pt x="1880911" y="1021245"/>
                </a:cubicBezTo>
                <a:cubicBezTo>
                  <a:pt x="1882148" y="1019076"/>
                  <a:pt x="1884325" y="1015846"/>
                  <a:pt x="1886774" y="1015083"/>
                </a:cubicBezTo>
                <a:close/>
                <a:moveTo>
                  <a:pt x="2217222" y="1318448"/>
                </a:moveTo>
                <a:cubicBezTo>
                  <a:pt x="2217093" y="1318424"/>
                  <a:pt x="2216952" y="1318413"/>
                  <a:pt x="2216834" y="1318389"/>
                </a:cubicBezTo>
                <a:cubicBezTo>
                  <a:pt x="2215963" y="1318247"/>
                  <a:pt x="2215186" y="1317928"/>
                  <a:pt x="2214527" y="1317491"/>
                </a:cubicBezTo>
                <a:cubicBezTo>
                  <a:pt x="2213726" y="1316970"/>
                  <a:pt x="2213149" y="1316273"/>
                  <a:pt x="2212796" y="1315481"/>
                </a:cubicBezTo>
                <a:cubicBezTo>
                  <a:pt x="2212702" y="1315268"/>
                  <a:pt x="2212608" y="1315055"/>
                  <a:pt x="2212549" y="1314831"/>
                </a:cubicBezTo>
                <a:cubicBezTo>
                  <a:pt x="2211937" y="1315067"/>
                  <a:pt x="2211325" y="1315292"/>
                  <a:pt x="2210713" y="1315516"/>
                </a:cubicBezTo>
                <a:cubicBezTo>
                  <a:pt x="2206345" y="1315635"/>
                  <a:pt x="2202049" y="1316072"/>
                  <a:pt x="2197917" y="1317431"/>
                </a:cubicBezTo>
                <a:cubicBezTo>
                  <a:pt x="2196503" y="1318141"/>
                  <a:pt x="2195079" y="1318779"/>
                  <a:pt x="2193643" y="1319394"/>
                </a:cubicBezTo>
                <a:cubicBezTo>
                  <a:pt x="2193891" y="1319737"/>
                  <a:pt x="2194138" y="1320068"/>
                  <a:pt x="2194350" y="1320387"/>
                </a:cubicBezTo>
                <a:cubicBezTo>
                  <a:pt x="2194055" y="1320446"/>
                  <a:pt x="2193760" y="1320481"/>
                  <a:pt x="2193467" y="1320529"/>
                </a:cubicBezTo>
                <a:cubicBezTo>
                  <a:pt x="2192066" y="1320777"/>
                  <a:pt x="2190689" y="1321061"/>
                  <a:pt x="2189241" y="1321203"/>
                </a:cubicBezTo>
                <a:cubicBezTo>
                  <a:pt x="2189440" y="1321120"/>
                  <a:pt x="2189641" y="1321025"/>
                  <a:pt x="2189841" y="1320954"/>
                </a:cubicBezTo>
                <a:cubicBezTo>
                  <a:pt x="2188511" y="1321463"/>
                  <a:pt x="2187181" y="1321971"/>
                  <a:pt x="2185827" y="1322420"/>
                </a:cubicBezTo>
                <a:cubicBezTo>
                  <a:pt x="2185827" y="1322456"/>
                  <a:pt x="2185850" y="1322479"/>
                  <a:pt x="2185850" y="1322515"/>
                </a:cubicBezTo>
                <a:cubicBezTo>
                  <a:pt x="2185885" y="1323307"/>
                  <a:pt x="2186368" y="1324052"/>
                  <a:pt x="2187016" y="1324524"/>
                </a:cubicBezTo>
                <a:cubicBezTo>
                  <a:pt x="2187510" y="1324891"/>
                  <a:pt x="2188133" y="1325104"/>
                  <a:pt x="2188699" y="1325376"/>
                </a:cubicBezTo>
                <a:cubicBezTo>
                  <a:pt x="2191207" y="1326629"/>
                  <a:pt x="2194231" y="1327161"/>
                  <a:pt x="2197210" y="1327244"/>
                </a:cubicBezTo>
                <a:cubicBezTo>
                  <a:pt x="2197410" y="1327244"/>
                  <a:pt x="2197611" y="1327279"/>
                  <a:pt x="2197799" y="1327279"/>
                </a:cubicBezTo>
                <a:cubicBezTo>
                  <a:pt x="2199094" y="1327303"/>
                  <a:pt x="2200353" y="1327255"/>
                  <a:pt x="2201507" y="1327184"/>
                </a:cubicBezTo>
                <a:cubicBezTo>
                  <a:pt x="2204461" y="1326983"/>
                  <a:pt x="2207463" y="1326558"/>
                  <a:pt x="2210477" y="1326250"/>
                </a:cubicBezTo>
                <a:cubicBezTo>
                  <a:pt x="2210430" y="1325612"/>
                  <a:pt x="2210548" y="1325033"/>
                  <a:pt x="2210795" y="1324524"/>
                </a:cubicBezTo>
                <a:cubicBezTo>
                  <a:pt x="2210889" y="1324335"/>
                  <a:pt x="2211007" y="1324158"/>
                  <a:pt x="2211148" y="1323981"/>
                </a:cubicBezTo>
                <a:cubicBezTo>
                  <a:pt x="2209112" y="1324134"/>
                  <a:pt x="2207063" y="1324394"/>
                  <a:pt x="2205003" y="1324690"/>
                </a:cubicBezTo>
                <a:cubicBezTo>
                  <a:pt x="2202166" y="1324666"/>
                  <a:pt x="2199328" y="1324584"/>
                  <a:pt x="2196492" y="1324489"/>
                </a:cubicBezTo>
                <a:cubicBezTo>
                  <a:pt x="2196610" y="1324808"/>
                  <a:pt x="2196716" y="1325116"/>
                  <a:pt x="2196822" y="1325435"/>
                </a:cubicBezTo>
                <a:cubicBezTo>
                  <a:pt x="2196492" y="1325447"/>
                  <a:pt x="2196163" y="1325447"/>
                  <a:pt x="2195832" y="1325447"/>
                </a:cubicBezTo>
                <a:cubicBezTo>
                  <a:pt x="2193690" y="1325387"/>
                  <a:pt x="2191607" y="1325104"/>
                  <a:pt x="2189629" y="1324383"/>
                </a:cubicBezTo>
                <a:cubicBezTo>
                  <a:pt x="2191794" y="1324276"/>
                  <a:pt x="2193948" y="1323981"/>
                  <a:pt x="2196092" y="1323579"/>
                </a:cubicBezTo>
                <a:cubicBezTo>
                  <a:pt x="2199494" y="1322952"/>
                  <a:pt x="2202837" y="1321995"/>
                  <a:pt x="2206122" y="1320848"/>
                </a:cubicBezTo>
                <a:cubicBezTo>
                  <a:pt x="2206687" y="1320824"/>
                  <a:pt x="2207252" y="1320836"/>
                  <a:pt x="2207805" y="1320789"/>
                </a:cubicBezTo>
                <a:cubicBezTo>
                  <a:pt x="2211289" y="1320481"/>
                  <a:pt x="2214338" y="1319607"/>
                  <a:pt x="2217222" y="1318448"/>
                </a:cubicBezTo>
                <a:close/>
                <a:moveTo>
                  <a:pt x="2295964" y="1391022"/>
                </a:moveTo>
                <a:cubicBezTo>
                  <a:pt x="2294399" y="1395880"/>
                  <a:pt x="2289631" y="1400834"/>
                  <a:pt x="2287065" y="1403943"/>
                </a:cubicBezTo>
                <a:cubicBezTo>
                  <a:pt x="2282238" y="1409771"/>
                  <a:pt x="2276305" y="1414582"/>
                  <a:pt x="2272562" y="1421002"/>
                </a:cubicBezTo>
                <a:cubicBezTo>
                  <a:pt x="2273726" y="1422030"/>
                  <a:pt x="2274809" y="1423177"/>
                  <a:pt x="2275752" y="1424548"/>
                </a:cubicBezTo>
                <a:cubicBezTo>
                  <a:pt x="2275799" y="1424359"/>
                  <a:pt x="2275798" y="1424146"/>
                  <a:pt x="2275858" y="1423957"/>
                </a:cubicBezTo>
                <a:cubicBezTo>
                  <a:pt x="2276258" y="1422562"/>
                  <a:pt x="2277152" y="1421297"/>
                  <a:pt x="2277518" y="1419938"/>
                </a:cubicBezTo>
                <a:cubicBezTo>
                  <a:pt x="2277718" y="1419193"/>
                  <a:pt x="2278800" y="1419500"/>
                  <a:pt x="2278777" y="1420209"/>
                </a:cubicBezTo>
                <a:cubicBezTo>
                  <a:pt x="2278719" y="1422314"/>
                  <a:pt x="2279036" y="1424418"/>
                  <a:pt x="2278930" y="1426581"/>
                </a:cubicBezTo>
                <a:cubicBezTo>
                  <a:pt x="2278801" y="1428981"/>
                  <a:pt x="2278860" y="1431050"/>
                  <a:pt x="2280355" y="1433024"/>
                </a:cubicBezTo>
                <a:cubicBezTo>
                  <a:pt x="2280896" y="1433733"/>
                  <a:pt x="2280614" y="1434892"/>
                  <a:pt x="2279884" y="1435329"/>
                </a:cubicBezTo>
                <a:cubicBezTo>
                  <a:pt x="2279943" y="1435649"/>
                  <a:pt x="2280037" y="1435909"/>
                  <a:pt x="2280084" y="1436228"/>
                </a:cubicBezTo>
                <a:cubicBezTo>
                  <a:pt x="2280248" y="1437221"/>
                  <a:pt x="2280520" y="1438545"/>
                  <a:pt x="2280789" y="1439999"/>
                </a:cubicBezTo>
                <a:cubicBezTo>
                  <a:pt x="2287371" y="1435424"/>
                  <a:pt x="2298495" y="1434325"/>
                  <a:pt x="2302286" y="1423058"/>
                </a:cubicBezTo>
                <a:lnTo>
                  <a:pt x="2302274" y="1423058"/>
                </a:lnTo>
                <a:cubicBezTo>
                  <a:pt x="2304452" y="1416616"/>
                  <a:pt x="2306818" y="1410137"/>
                  <a:pt x="2303486" y="1403600"/>
                </a:cubicBezTo>
                <a:cubicBezTo>
                  <a:pt x="2301356" y="1399439"/>
                  <a:pt x="2297495" y="1395561"/>
                  <a:pt x="2295964" y="1391022"/>
                </a:cubicBezTo>
                <a:close/>
                <a:moveTo>
                  <a:pt x="2259777" y="1353736"/>
                </a:moveTo>
                <a:cubicBezTo>
                  <a:pt x="2259918" y="1353866"/>
                  <a:pt x="2259942" y="1354126"/>
                  <a:pt x="2259789" y="1354256"/>
                </a:cubicBezTo>
                <a:cubicBezTo>
                  <a:pt x="2259424" y="1354575"/>
                  <a:pt x="2258953" y="1354788"/>
                  <a:pt x="2258447" y="1354942"/>
                </a:cubicBezTo>
                <a:cubicBezTo>
                  <a:pt x="2255987" y="1355710"/>
                  <a:pt x="2252267" y="1354741"/>
                  <a:pt x="2251290" y="1352660"/>
                </a:cubicBezTo>
                <a:cubicBezTo>
                  <a:pt x="2251054" y="1352163"/>
                  <a:pt x="2251407" y="1351466"/>
                  <a:pt x="2251913" y="1351300"/>
                </a:cubicBezTo>
                <a:cubicBezTo>
                  <a:pt x="2253314" y="1350875"/>
                  <a:pt x="2254492" y="1351419"/>
                  <a:pt x="2255786" y="1351903"/>
                </a:cubicBezTo>
                <a:cubicBezTo>
                  <a:pt x="2256057" y="1351998"/>
                  <a:pt x="2256328" y="1352104"/>
                  <a:pt x="2256610" y="1352187"/>
                </a:cubicBezTo>
                <a:cubicBezTo>
                  <a:pt x="2257823" y="1352554"/>
                  <a:pt x="2258906" y="1352814"/>
                  <a:pt x="2259777" y="1353736"/>
                </a:cubicBezTo>
                <a:close/>
                <a:moveTo>
                  <a:pt x="2320367" y="1409299"/>
                </a:moveTo>
                <a:cubicBezTo>
                  <a:pt x="2323945" y="1410919"/>
                  <a:pt x="2324004" y="1415127"/>
                  <a:pt x="2326347" y="1417965"/>
                </a:cubicBezTo>
                <a:cubicBezTo>
                  <a:pt x="2328007" y="1419985"/>
                  <a:pt x="2329925" y="1421487"/>
                  <a:pt x="2332138" y="1422859"/>
                </a:cubicBezTo>
                <a:cubicBezTo>
                  <a:pt x="2332915" y="1423343"/>
                  <a:pt x="2332963" y="1423864"/>
                  <a:pt x="2333163" y="1424762"/>
                </a:cubicBezTo>
                <a:cubicBezTo>
                  <a:pt x="2333221" y="1425034"/>
                  <a:pt x="2332998" y="1425364"/>
                  <a:pt x="2332751" y="1425448"/>
                </a:cubicBezTo>
                <a:cubicBezTo>
                  <a:pt x="2329843" y="1426417"/>
                  <a:pt x="2326323" y="1422800"/>
                  <a:pt x="2324604" y="1420731"/>
                </a:cubicBezTo>
                <a:cubicBezTo>
                  <a:pt x="2322026" y="1417634"/>
                  <a:pt x="2320414" y="1413484"/>
                  <a:pt x="2320049" y="1409477"/>
                </a:cubicBezTo>
                <a:cubicBezTo>
                  <a:pt x="2320025" y="1409299"/>
                  <a:pt x="2320237" y="1409240"/>
                  <a:pt x="2320367" y="1409299"/>
                </a:cubicBezTo>
                <a:close/>
                <a:moveTo>
                  <a:pt x="2294187" y="1384910"/>
                </a:moveTo>
                <a:cubicBezTo>
                  <a:pt x="2292939" y="1383775"/>
                  <a:pt x="2290314" y="1383893"/>
                  <a:pt x="2290526" y="1381907"/>
                </a:cubicBezTo>
                <a:cubicBezTo>
                  <a:pt x="2287312" y="1382486"/>
                  <a:pt x="2284840" y="1385063"/>
                  <a:pt x="2281861" y="1386423"/>
                </a:cubicBezTo>
                <a:cubicBezTo>
                  <a:pt x="2281202" y="1386719"/>
                  <a:pt x="2280531" y="1386931"/>
                  <a:pt x="2279860" y="1387085"/>
                </a:cubicBezTo>
                <a:cubicBezTo>
                  <a:pt x="2275375" y="1388113"/>
                  <a:pt x="2270784" y="1386127"/>
                  <a:pt x="2266158" y="1386116"/>
                </a:cubicBezTo>
                <a:cubicBezTo>
                  <a:pt x="2264463" y="1386104"/>
                  <a:pt x="2262720" y="1386364"/>
                  <a:pt x="2261002" y="1386789"/>
                </a:cubicBezTo>
                <a:cubicBezTo>
                  <a:pt x="2260931" y="1386813"/>
                  <a:pt x="2260861" y="1386825"/>
                  <a:pt x="2260790" y="1386837"/>
                </a:cubicBezTo>
                <a:cubicBezTo>
                  <a:pt x="2260801" y="1386860"/>
                  <a:pt x="2260825" y="1386884"/>
                  <a:pt x="2260849" y="1386908"/>
                </a:cubicBezTo>
                <a:cubicBezTo>
                  <a:pt x="2262038" y="1388350"/>
                  <a:pt x="2263380" y="1389650"/>
                  <a:pt x="2265099" y="1390632"/>
                </a:cubicBezTo>
                <a:cubicBezTo>
                  <a:pt x="2265310" y="1390762"/>
                  <a:pt x="2265499" y="1390880"/>
                  <a:pt x="2265699" y="1390998"/>
                </a:cubicBezTo>
                <a:cubicBezTo>
                  <a:pt x="2266629" y="1390915"/>
                  <a:pt x="2267535" y="1391069"/>
                  <a:pt x="2268347" y="1391636"/>
                </a:cubicBezTo>
                <a:cubicBezTo>
                  <a:pt x="2268477" y="1391731"/>
                  <a:pt x="2268606" y="1391755"/>
                  <a:pt x="2268724" y="1391873"/>
                </a:cubicBezTo>
                <a:cubicBezTo>
                  <a:pt x="2269066" y="1392180"/>
                  <a:pt x="2268995" y="1392700"/>
                  <a:pt x="2268571" y="1392901"/>
                </a:cubicBezTo>
                <a:cubicBezTo>
                  <a:pt x="2268536" y="1392913"/>
                  <a:pt x="2268500" y="1392925"/>
                  <a:pt x="2268465" y="1392937"/>
                </a:cubicBezTo>
                <a:cubicBezTo>
                  <a:pt x="2269030" y="1393433"/>
                  <a:pt x="2269595" y="1393965"/>
                  <a:pt x="2270148" y="1394627"/>
                </a:cubicBezTo>
                <a:cubicBezTo>
                  <a:pt x="2270265" y="1394769"/>
                  <a:pt x="2270302" y="1394923"/>
                  <a:pt x="2270396" y="1395065"/>
                </a:cubicBezTo>
                <a:cubicBezTo>
                  <a:pt x="2271114" y="1394745"/>
                  <a:pt x="2271820" y="1394438"/>
                  <a:pt x="2272562" y="1394202"/>
                </a:cubicBezTo>
                <a:cubicBezTo>
                  <a:pt x="2272915" y="1394083"/>
                  <a:pt x="2273303" y="1394308"/>
                  <a:pt x="2273339" y="1394698"/>
                </a:cubicBezTo>
                <a:cubicBezTo>
                  <a:pt x="2273515" y="1396412"/>
                  <a:pt x="2272396" y="1397784"/>
                  <a:pt x="2270843" y="1398883"/>
                </a:cubicBezTo>
                <a:cubicBezTo>
                  <a:pt x="2270078" y="1401212"/>
                  <a:pt x="2268030" y="1403517"/>
                  <a:pt x="2267406" y="1405468"/>
                </a:cubicBezTo>
                <a:cubicBezTo>
                  <a:pt x="2267217" y="1406059"/>
                  <a:pt x="2267041" y="1406650"/>
                  <a:pt x="2266852" y="1407241"/>
                </a:cubicBezTo>
                <a:cubicBezTo>
                  <a:pt x="2267335" y="1407099"/>
                  <a:pt x="2267818" y="1406922"/>
                  <a:pt x="2268336" y="1406886"/>
                </a:cubicBezTo>
                <a:cubicBezTo>
                  <a:pt x="2268547" y="1406874"/>
                  <a:pt x="2268689" y="1407052"/>
                  <a:pt x="2268712" y="1407241"/>
                </a:cubicBezTo>
                <a:cubicBezTo>
                  <a:pt x="2268901" y="1409050"/>
                  <a:pt x="2267275" y="1410610"/>
                  <a:pt x="2265227" y="1411698"/>
                </a:cubicBezTo>
                <a:cubicBezTo>
                  <a:pt x="2264545" y="1413258"/>
                  <a:pt x="2263732" y="1414712"/>
                  <a:pt x="2262615" y="1415894"/>
                </a:cubicBezTo>
                <a:cubicBezTo>
                  <a:pt x="2265593" y="1416722"/>
                  <a:pt x="2268265" y="1417881"/>
                  <a:pt x="2270619" y="1419488"/>
                </a:cubicBezTo>
                <a:cubicBezTo>
                  <a:pt x="2272103" y="1417963"/>
                  <a:pt x="2274010" y="1416521"/>
                  <a:pt x="2275022" y="1414795"/>
                </a:cubicBezTo>
                <a:cubicBezTo>
                  <a:pt x="2275717" y="1413613"/>
                  <a:pt x="2276917" y="1410918"/>
                  <a:pt x="2277965" y="1410007"/>
                </a:cubicBezTo>
                <a:cubicBezTo>
                  <a:pt x="2282485" y="1406023"/>
                  <a:pt x="2285723" y="1400384"/>
                  <a:pt x="2289231" y="1395490"/>
                </a:cubicBezTo>
                <a:cubicBezTo>
                  <a:pt x="2291467" y="1392357"/>
                  <a:pt x="2293951" y="1389627"/>
                  <a:pt x="2294681" y="1385737"/>
                </a:cubicBezTo>
                <a:cubicBezTo>
                  <a:pt x="2294681" y="1385690"/>
                  <a:pt x="2294716" y="1385678"/>
                  <a:pt x="2294727" y="1385643"/>
                </a:cubicBezTo>
                <a:cubicBezTo>
                  <a:pt x="2294587" y="1385371"/>
                  <a:pt x="2294421" y="1385123"/>
                  <a:pt x="2294187" y="1384910"/>
                </a:cubicBezTo>
                <a:close/>
                <a:moveTo>
                  <a:pt x="2152360" y="1253393"/>
                </a:moveTo>
                <a:cubicBezTo>
                  <a:pt x="2151959" y="1253015"/>
                  <a:pt x="2151512" y="1252684"/>
                  <a:pt x="2150970" y="1252483"/>
                </a:cubicBezTo>
                <a:cubicBezTo>
                  <a:pt x="2150170" y="1252187"/>
                  <a:pt x="2149311" y="1252105"/>
                  <a:pt x="2148451" y="1252105"/>
                </a:cubicBezTo>
                <a:cubicBezTo>
                  <a:pt x="2146331" y="1252105"/>
                  <a:pt x="2144096" y="1252660"/>
                  <a:pt x="2142106" y="1252483"/>
                </a:cubicBezTo>
                <a:cubicBezTo>
                  <a:pt x="2142024" y="1252471"/>
                  <a:pt x="2141930" y="1252495"/>
                  <a:pt x="2141846" y="1252483"/>
                </a:cubicBezTo>
                <a:cubicBezTo>
                  <a:pt x="2138245" y="1252010"/>
                  <a:pt x="2134796" y="1250651"/>
                  <a:pt x="2131264" y="1249835"/>
                </a:cubicBezTo>
                <a:cubicBezTo>
                  <a:pt x="2106743" y="1244137"/>
                  <a:pt x="2099491" y="1259860"/>
                  <a:pt x="2092523" y="1283645"/>
                </a:cubicBezTo>
                <a:cubicBezTo>
                  <a:pt x="2092405" y="1284071"/>
                  <a:pt x="2092276" y="1284472"/>
                  <a:pt x="2092147" y="1284910"/>
                </a:cubicBezTo>
                <a:cubicBezTo>
                  <a:pt x="2091746" y="1286305"/>
                  <a:pt x="2091381" y="1287723"/>
                  <a:pt x="2091005" y="1289130"/>
                </a:cubicBezTo>
                <a:cubicBezTo>
                  <a:pt x="2090828" y="1289769"/>
                  <a:pt x="2090652" y="1290407"/>
                  <a:pt x="2090487" y="1291034"/>
                </a:cubicBezTo>
                <a:cubicBezTo>
                  <a:pt x="2089627" y="1294202"/>
                  <a:pt x="2088850" y="1297382"/>
                  <a:pt x="2088109" y="1300574"/>
                </a:cubicBezTo>
                <a:cubicBezTo>
                  <a:pt x="2086190" y="1308861"/>
                  <a:pt x="2084636" y="1317219"/>
                  <a:pt x="2083752" y="1325695"/>
                </a:cubicBezTo>
                <a:cubicBezTo>
                  <a:pt x="2083365" y="1329289"/>
                  <a:pt x="2083799" y="1332658"/>
                  <a:pt x="2084530" y="1335968"/>
                </a:cubicBezTo>
                <a:cubicBezTo>
                  <a:pt x="2085872" y="1333970"/>
                  <a:pt x="2087061" y="1331960"/>
                  <a:pt x="2086942" y="1332197"/>
                </a:cubicBezTo>
                <a:lnTo>
                  <a:pt x="2088089" y="1329522"/>
                </a:lnTo>
                <a:lnTo>
                  <a:pt x="2084907" y="1337457"/>
                </a:lnTo>
                <a:cubicBezTo>
                  <a:pt x="2084258" y="1338439"/>
                  <a:pt x="2083588" y="1339420"/>
                  <a:pt x="2082906" y="1340377"/>
                </a:cubicBezTo>
                <a:cubicBezTo>
                  <a:pt x="2082540" y="1340898"/>
                  <a:pt x="2082188" y="1341430"/>
                  <a:pt x="2081823" y="1341938"/>
                </a:cubicBezTo>
                <a:cubicBezTo>
                  <a:pt x="2082317" y="1341938"/>
                  <a:pt x="2082975" y="1341489"/>
                  <a:pt x="2083694" y="1340838"/>
                </a:cubicBezTo>
                <a:cubicBezTo>
                  <a:pt x="2084224" y="1340354"/>
                  <a:pt x="2084777" y="1339751"/>
                  <a:pt x="2085319" y="1339112"/>
                </a:cubicBezTo>
                <a:cubicBezTo>
                  <a:pt x="2086673" y="1337505"/>
                  <a:pt x="2087919" y="1335684"/>
                  <a:pt x="2088368" y="1334975"/>
                </a:cubicBezTo>
                <a:cubicBezTo>
                  <a:pt x="2090369" y="1331830"/>
                  <a:pt x="2092241" y="1328568"/>
                  <a:pt x="2093547" y="1325045"/>
                </a:cubicBezTo>
                <a:cubicBezTo>
                  <a:pt x="2095266" y="1320411"/>
                  <a:pt x="2096220" y="1315705"/>
                  <a:pt x="2097044" y="1310906"/>
                </a:cubicBezTo>
                <a:lnTo>
                  <a:pt x="2097044" y="1310894"/>
                </a:lnTo>
                <a:cubicBezTo>
                  <a:pt x="2096561" y="1310977"/>
                  <a:pt x="2096090" y="1310953"/>
                  <a:pt x="2095619" y="1310752"/>
                </a:cubicBezTo>
                <a:lnTo>
                  <a:pt x="2091992" y="1319792"/>
                </a:lnTo>
                <a:lnTo>
                  <a:pt x="2094454" y="1309936"/>
                </a:lnTo>
                <a:cubicBezTo>
                  <a:pt x="2093736" y="1309239"/>
                  <a:pt x="2093100" y="1308246"/>
                  <a:pt x="2092676" y="1307052"/>
                </a:cubicBezTo>
                <a:cubicBezTo>
                  <a:pt x="2092441" y="1306366"/>
                  <a:pt x="2092170" y="1305137"/>
                  <a:pt x="2091982" y="1303766"/>
                </a:cubicBezTo>
                <a:cubicBezTo>
                  <a:pt x="2091699" y="1301638"/>
                  <a:pt x="2091699" y="1299155"/>
                  <a:pt x="2092511" y="1297524"/>
                </a:cubicBezTo>
                <a:cubicBezTo>
                  <a:pt x="2093018" y="1296519"/>
                  <a:pt x="2093818" y="1295857"/>
                  <a:pt x="2095090" y="1295821"/>
                </a:cubicBezTo>
                <a:cubicBezTo>
                  <a:pt x="2095148" y="1295821"/>
                  <a:pt x="2095184" y="1295786"/>
                  <a:pt x="2095243" y="1295786"/>
                </a:cubicBezTo>
                <a:cubicBezTo>
                  <a:pt x="2097880" y="1295857"/>
                  <a:pt x="2099233" y="1297736"/>
                  <a:pt x="2099681" y="1300018"/>
                </a:cubicBezTo>
                <a:cubicBezTo>
                  <a:pt x="2100905" y="1302690"/>
                  <a:pt x="2100893" y="1306213"/>
                  <a:pt x="2099692" y="1308553"/>
                </a:cubicBezTo>
                <a:cubicBezTo>
                  <a:pt x="2099610" y="1308707"/>
                  <a:pt x="2099527" y="1308778"/>
                  <a:pt x="2099457" y="1308908"/>
                </a:cubicBezTo>
                <a:cubicBezTo>
                  <a:pt x="2098915" y="1309830"/>
                  <a:pt x="2098315" y="1310457"/>
                  <a:pt x="2097703" y="1310752"/>
                </a:cubicBezTo>
                <a:cubicBezTo>
                  <a:pt x="2097432" y="1310870"/>
                  <a:pt x="2097256" y="1314582"/>
                  <a:pt x="2097173" y="1315067"/>
                </a:cubicBezTo>
                <a:cubicBezTo>
                  <a:pt x="2096914" y="1316651"/>
                  <a:pt x="2096561" y="1318224"/>
                  <a:pt x="2096137" y="1319772"/>
                </a:cubicBezTo>
                <a:cubicBezTo>
                  <a:pt x="2094101" y="1327173"/>
                  <a:pt x="2090428" y="1334644"/>
                  <a:pt x="2085837" y="1341039"/>
                </a:cubicBezTo>
                <a:cubicBezTo>
                  <a:pt x="2085884" y="1341229"/>
                  <a:pt x="2085943" y="1341430"/>
                  <a:pt x="2086002" y="1341630"/>
                </a:cubicBezTo>
                <a:cubicBezTo>
                  <a:pt x="2086767" y="1341004"/>
                  <a:pt x="2087532" y="1340413"/>
                  <a:pt x="2088203" y="1339881"/>
                </a:cubicBezTo>
                <a:cubicBezTo>
                  <a:pt x="2090475" y="1338119"/>
                  <a:pt x="2092170" y="1335861"/>
                  <a:pt x="2093830" y="1333497"/>
                </a:cubicBezTo>
                <a:cubicBezTo>
                  <a:pt x="2096090" y="1330305"/>
                  <a:pt x="2098268" y="1327042"/>
                  <a:pt x="2100281" y="1323685"/>
                </a:cubicBezTo>
                <a:cubicBezTo>
                  <a:pt x="2102270" y="1320351"/>
                  <a:pt x="2104106" y="1316923"/>
                  <a:pt x="2105720" y="1313388"/>
                </a:cubicBezTo>
                <a:cubicBezTo>
                  <a:pt x="2105861" y="1313057"/>
                  <a:pt x="2105978" y="1312726"/>
                  <a:pt x="2106131" y="1312395"/>
                </a:cubicBezTo>
                <a:cubicBezTo>
                  <a:pt x="2106766" y="1310929"/>
                  <a:pt x="2107403" y="1309464"/>
                  <a:pt x="2107956" y="1307974"/>
                </a:cubicBezTo>
                <a:cubicBezTo>
                  <a:pt x="2107968" y="1307950"/>
                  <a:pt x="2107992" y="1307903"/>
                  <a:pt x="2108003" y="1307880"/>
                </a:cubicBezTo>
                <a:cubicBezTo>
                  <a:pt x="2108156" y="1307501"/>
                  <a:pt x="2108557" y="1306591"/>
                  <a:pt x="2108956" y="1305622"/>
                </a:cubicBezTo>
                <a:cubicBezTo>
                  <a:pt x="2109487" y="1304321"/>
                  <a:pt x="2109981" y="1302938"/>
                  <a:pt x="2109757" y="1302607"/>
                </a:cubicBezTo>
                <a:cubicBezTo>
                  <a:pt x="2109487" y="1302193"/>
                  <a:pt x="2109310" y="1301649"/>
                  <a:pt x="2109086" y="1301153"/>
                </a:cubicBezTo>
                <a:cubicBezTo>
                  <a:pt x="2108945" y="1300822"/>
                  <a:pt x="2108745" y="1300526"/>
                  <a:pt x="2108627" y="1300160"/>
                </a:cubicBezTo>
                <a:cubicBezTo>
                  <a:pt x="2108168" y="1298777"/>
                  <a:pt x="2107980" y="1297275"/>
                  <a:pt x="2107933" y="1295845"/>
                </a:cubicBezTo>
                <a:cubicBezTo>
                  <a:pt x="2107897" y="1294332"/>
                  <a:pt x="2108027" y="1292901"/>
                  <a:pt x="2108498" y="1291991"/>
                </a:cubicBezTo>
                <a:cubicBezTo>
                  <a:pt x="2109275" y="1290466"/>
                  <a:pt x="2110923" y="1288575"/>
                  <a:pt x="2112712" y="1288705"/>
                </a:cubicBezTo>
                <a:cubicBezTo>
                  <a:pt x="2112983" y="1288610"/>
                  <a:pt x="2113254" y="1288563"/>
                  <a:pt x="2113536" y="1288575"/>
                </a:cubicBezTo>
                <a:cubicBezTo>
                  <a:pt x="2113830" y="1288586"/>
                  <a:pt x="2114125" y="1288669"/>
                  <a:pt x="2114419" y="1288847"/>
                </a:cubicBezTo>
                <a:cubicBezTo>
                  <a:pt x="2114431" y="1288858"/>
                  <a:pt x="2114442" y="1288882"/>
                  <a:pt x="2114466" y="1288894"/>
                </a:cubicBezTo>
                <a:cubicBezTo>
                  <a:pt x="2116455" y="1290171"/>
                  <a:pt x="2117692" y="1293150"/>
                  <a:pt x="2117926" y="1296188"/>
                </a:cubicBezTo>
                <a:cubicBezTo>
                  <a:pt x="2118021" y="1297465"/>
                  <a:pt x="2117903" y="1298706"/>
                  <a:pt x="2117621" y="1299864"/>
                </a:cubicBezTo>
                <a:cubicBezTo>
                  <a:pt x="2117586" y="1300018"/>
                  <a:pt x="2117550" y="1300172"/>
                  <a:pt x="2117503" y="1300325"/>
                </a:cubicBezTo>
                <a:cubicBezTo>
                  <a:pt x="2117020" y="1301957"/>
                  <a:pt x="2116173" y="1303352"/>
                  <a:pt x="2114807" y="1304073"/>
                </a:cubicBezTo>
                <a:cubicBezTo>
                  <a:pt x="2114348" y="1304321"/>
                  <a:pt x="2113923" y="1304451"/>
                  <a:pt x="2113512" y="1304522"/>
                </a:cubicBezTo>
                <a:cubicBezTo>
                  <a:pt x="2113454" y="1304794"/>
                  <a:pt x="2113359" y="1305078"/>
                  <a:pt x="2113289" y="1305350"/>
                </a:cubicBezTo>
                <a:cubicBezTo>
                  <a:pt x="2112912" y="1306851"/>
                  <a:pt x="2112429" y="1308341"/>
                  <a:pt x="2111853" y="1309806"/>
                </a:cubicBezTo>
                <a:cubicBezTo>
                  <a:pt x="2111735" y="1310090"/>
                  <a:pt x="2111653" y="1310374"/>
                  <a:pt x="2111535" y="1310658"/>
                </a:cubicBezTo>
                <a:cubicBezTo>
                  <a:pt x="2111794" y="1310457"/>
                  <a:pt x="2112088" y="1310338"/>
                  <a:pt x="2112371" y="1310173"/>
                </a:cubicBezTo>
                <a:cubicBezTo>
                  <a:pt x="2112724" y="1309972"/>
                  <a:pt x="2113042" y="1309724"/>
                  <a:pt x="2113395" y="1309582"/>
                </a:cubicBezTo>
                <a:cubicBezTo>
                  <a:pt x="2115630" y="1307513"/>
                  <a:pt x="2119128" y="1306012"/>
                  <a:pt x="2121481" y="1306142"/>
                </a:cubicBezTo>
                <a:cubicBezTo>
                  <a:pt x="2124801" y="1306319"/>
                  <a:pt x="2126909" y="1308518"/>
                  <a:pt x="2125473" y="1311828"/>
                </a:cubicBezTo>
                <a:cubicBezTo>
                  <a:pt x="2124684" y="1313637"/>
                  <a:pt x="2122141" y="1315055"/>
                  <a:pt x="2120529" y="1315954"/>
                </a:cubicBezTo>
                <a:cubicBezTo>
                  <a:pt x="2120222" y="1316119"/>
                  <a:pt x="2119881" y="1316332"/>
                  <a:pt x="2119540" y="1316521"/>
                </a:cubicBezTo>
                <a:cubicBezTo>
                  <a:pt x="2118103" y="1317360"/>
                  <a:pt x="2116420" y="1318283"/>
                  <a:pt x="2114902" y="1318484"/>
                </a:cubicBezTo>
                <a:cubicBezTo>
                  <a:pt x="2114772" y="1318507"/>
                  <a:pt x="2114643" y="1318555"/>
                  <a:pt x="2114525" y="1318566"/>
                </a:cubicBezTo>
                <a:cubicBezTo>
                  <a:pt x="2113465" y="1318614"/>
                  <a:pt x="2112547" y="1318117"/>
                  <a:pt x="2111759" y="1317455"/>
                </a:cubicBezTo>
                <a:cubicBezTo>
                  <a:pt x="2108192" y="1324087"/>
                  <a:pt x="2103318" y="1330293"/>
                  <a:pt x="2098350" y="1335850"/>
                </a:cubicBezTo>
                <a:cubicBezTo>
                  <a:pt x="2101929" y="1333935"/>
                  <a:pt x="2105778" y="1332421"/>
                  <a:pt x="2109592" y="1330435"/>
                </a:cubicBezTo>
                <a:cubicBezTo>
                  <a:pt x="2109534" y="1328319"/>
                  <a:pt x="2109803" y="1323094"/>
                  <a:pt x="2113194" y="1324146"/>
                </a:cubicBezTo>
                <a:cubicBezTo>
                  <a:pt x="2114301" y="1324489"/>
                  <a:pt x="2115160" y="1325163"/>
                  <a:pt x="2115867" y="1325979"/>
                </a:cubicBezTo>
                <a:cubicBezTo>
                  <a:pt x="2115949" y="1326085"/>
                  <a:pt x="2116020" y="1326227"/>
                  <a:pt x="2116102" y="1326333"/>
                </a:cubicBezTo>
                <a:cubicBezTo>
                  <a:pt x="2117280" y="1325494"/>
                  <a:pt x="2118421" y="1324643"/>
                  <a:pt x="2119551" y="1323768"/>
                </a:cubicBezTo>
                <a:cubicBezTo>
                  <a:pt x="2120917" y="1322704"/>
                  <a:pt x="2122236" y="1321593"/>
                  <a:pt x="2123542" y="1320470"/>
                </a:cubicBezTo>
                <a:cubicBezTo>
                  <a:pt x="2127050" y="1317420"/>
                  <a:pt x="2130358" y="1314180"/>
                  <a:pt x="2133372" y="1310622"/>
                </a:cubicBezTo>
                <a:cubicBezTo>
                  <a:pt x="2134349" y="1309464"/>
                  <a:pt x="2135231" y="1308222"/>
                  <a:pt x="2136162" y="1307005"/>
                </a:cubicBezTo>
                <a:cubicBezTo>
                  <a:pt x="2136515" y="1306532"/>
                  <a:pt x="2136855" y="1306071"/>
                  <a:pt x="2137209" y="1305586"/>
                </a:cubicBezTo>
                <a:cubicBezTo>
                  <a:pt x="2137868" y="1304664"/>
                  <a:pt x="2138610" y="1303801"/>
                  <a:pt x="2139234" y="1302843"/>
                </a:cubicBezTo>
                <a:cubicBezTo>
                  <a:pt x="2139234" y="1302843"/>
                  <a:pt x="2139340" y="1302713"/>
                  <a:pt x="2139493" y="1302489"/>
                </a:cubicBezTo>
                <a:cubicBezTo>
                  <a:pt x="2140470" y="1301035"/>
                  <a:pt x="2144378" y="1295171"/>
                  <a:pt x="2148063" y="1288031"/>
                </a:cubicBezTo>
                <a:cubicBezTo>
                  <a:pt x="2148863" y="1286482"/>
                  <a:pt x="2149652" y="1284874"/>
                  <a:pt x="2150394" y="1283231"/>
                </a:cubicBezTo>
                <a:cubicBezTo>
                  <a:pt x="2152360" y="1278916"/>
                  <a:pt x="2154008" y="1274436"/>
                  <a:pt x="2154761" y="1270369"/>
                </a:cubicBezTo>
                <a:cubicBezTo>
                  <a:pt x="2155185" y="1268040"/>
                  <a:pt x="2155350" y="1265830"/>
                  <a:pt x="2155079" y="1263891"/>
                </a:cubicBezTo>
                <a:cubicBezTo>
                  <a:pt x="2155008" y="1263430"/>
                  <a:pt x="2154961" y="1262910"/>
                  <a:pt x="2154902" y="1262366"/>
                </a:cubicBezTo>
                <a:cubicBezTo>
                  <a:pt x="2154737" y="1260498"/>
                  <a:pt x="2154561" y="1258264"/>
                  <a:pt x="2153984" y="1256349"/>
                </a:cubicBezTo>
                <a:cubicBezTo>
                  <a:pt x="2153631" y="1255178"/>
                  <a:pt x="2153125" y="1254138"/>
                  <a:pt x="2152360" y="1253393"/>
                </a:cubicBezTo>
                <a:close/>
                <a:moveTo>
                  <a:pt x="2269701" y="1361207"/>
                </a:moveTo>
                <a:cubicBezTo>
                  <a:pt x="2270784" y="1360912"/>
                  <a:pt x="2271384" y="1361881"/>
                  <a:pt x="2271219" y="1362661"/>
                </a:cubicBezTo>
                <a:cubicBezTo>
                  <a:pt x="2271137" y="1363111"/>
                  <a:pt x="2270807" y="1363501"/>
                  <a:pt x="2270184" y="1363560"/>
                </a:cubicBezTo>
                <a:cubicBezTo>
                  <a:pt x="2268712" y="1363702"/>
                  <a:pt x="2266923" y="1363938"/>
                  <a:pt x="2265428" y="1363501"/>
                </a:cubicBezTo>
                <a:cubicBezTo>
                  <a:pt x="2264816" y="1363323"/>
                  <a:pt x="2264239" y="1363052"/>
                  <a:pt x="2263780" y="1362567"/>
                </a:cubicBezTo>
                <a:cubicBezTo>
                  <a:pt x="2263756" y="1362555"/>
                  <a:pt x="2263756" y="1362520"/>
                  <a:pt x="2263780" y="1362508"/>
                </a:cubicBezTo>
                <a:cubicBezTo>
                  <a:pt x="2264204" y="1362224"/>
                  <a:pt x="2264663" y="1362035"/>
                  <a:pt x="2265145" y="1361893"/>
                </a:cubicBezTo>
                <a:cubicBezTo>
                  <a:pt x="2266570" y="1361479"/>
                  <a:pt x="2268218" y="1361538"/>
                  <a:pt x="2269642" y="1361219"/>
                </a:cubicBezTo>
                <a:cubicBezTo>
                  <a:pt x="2269666" y="1361219"/>
                  <a:pt x="2269689" y="1361219"/>
                  <a:pt x="2269701" y="1361207"/>
                </a:cubicBezTo>
                <a:close/>
                <a:moveTo>
                  <a:pt x="2343956" y="1429572"/>
                </a:moveTo>
                <a:cubicBezTo>
                  <a:pt x="2344427" y="1430104"/>
                  <a:pt x="2343968" y="1430813"/>
                  <a:pt x="2343391" y="1430943"/>
                </a:cubicBezTo>
                <a:cubicBezTo>
                  <a:pt x="2340884" y="1431558"/>
                  <a:pt x="2337435" y="1429797"/>
                  <a:pt x="2335929" y="1427763"/>
                </a:cubicBezTo>
                <a:cubicBezTo>
                  <a:pt x="2335587" y="1427302"/>
                  <a:pt x="2336081" y="1426628"/>
                  <a:pt x="2336599" y="1426640"/>
                </a:cubicBezTo>
                <a:cubicBezTo>
                  <a:pt x="2338977" y="1426711"/>
                  <a:pt x="2342355" y="1427787"/>
                  <a:pt x="2343956" y="1429572"/>
                </a:cubicBezTo>
                <a:close/>
                <a:moveTo>
                  <a:pt x="1892131" y="1011825"/>
                </a:moveTo>
                <a:cubicBezTo>
                  <a:pt x="1888541" y="1006990"/>
                  <a:pt x="1881125" y="1005883"/>
                  <a:pt x="1873885" y="1019004"/>
                </a:cubicBezTo>
                <a:lnTo>
                  <a:pt x="1873885" y="1019008"/>
                </a:lnTo>
                <a:cubicBezTo>
                  <a:pt x="1870212" y="1025664"/>
                  <a:pt x="1868152" y="1033311"/>
                  <a:pt x="1864609" y="1040108"/>
                </a:cubicBezTo>
                <a:cubicBezTo>
                  <a:pt x="1863643" y="1041967"/>
                  <a:pt x="1858994" y="1048304"/>
                  <a:pt x="1855533" y="1053919"/>
                </a:cubicBezTo>
                <a:cubicBezTo>
                  <a:pt x="1854685" y="1054487"/>
                  <a:pt x="1853885" y="1055090"/>
                  <a:pt x="1853119" y="1055741"/>
                </a:cubicBezTo>
                <a:cubicBezTo>
                  <a:pt x="1852378" y="1056363"/>
                  <a:pt x="1851683" y="1057022"/>
                  <a:pt x="1851095" y="1057794"/>
                </a:cubicBezTo>
                <a:cubicBezTo>
                  <a:pt x="1851024" y="1057896"/>
                  <a:pt x="1851001" y="1058017"/>
                  <a:pt x="1851001" y="1058138"/>
                </a:cubicBezTo>
                <a:cubicBezTo>
                  <a:pt x="1851118" y="1057979"/>
                  <a:pt x="1851259" y="1057844"/>
                  <a:pt x="1851448" y="1057798"/>
                </a:cubicBezTo>
                <a:cubicBezTo>
                  <a:pt x="1852119" y="1057639"/>
                  <a:pt x="1852802" y="1057315"/>
                  <a:pt x="1853484" y="1056910"/>
                </a:cubicBezTo>
                <a:cubicBezTo>
                  <a:pt x="1853637" y="1056822"/>
                  <a:pt x="1853791" y="1056701"/>
                  <a:pt x="1853932" y="1056604"/>
                </a:cubicBezTo>
                <a:cubicBezTo>
                  <a:pt x="1855721" y="1055447"/>
                  <a:pt x="1857499" y="1053807"/>
                  <a:pt x="1859017" y="1052818"/>
                </a:cubicBezTo>
                <a:cubicBezTo>
                  <a:pt x="1860241" y="1052027"/>
                  <a:pt x="1861607" y="1051373"/>
                  <a:pt x="1863020" y="1050789"/>
                </a:cubicBezTo>
                <a:cubicBezTo>
                  <a:pt x="1862984" y="1050602"/>
                  <a:pt x="1862855" y="1050445"/>
                  <a:pt x="1862867" y="1050243"/>
                </a:cubicBezTo>
                <a:cubicBezTo>
                  <a:pt x="1862867" y="1049813"/>
                  <a:pt x="1862973" y="1049453"/>
                  <a:pt x="1863008" y="1049048"/>
                </a:cubicBezTo>
                <a:cubicBezTo>
                  <a:pt x="1863785" y="1040895"/>
                  <a:pt x="1871119" y="1037473"/>
                  <a:pt x="1872060" y="1040613"/>
                </a:cubicBezTo>
                <a:cubicBezTo>
                  <a:pt x="1873367" y="1042463"/>
                  <a:pt x="1872778" y="1044694"/>
                  <a:pt x="1872025" y="1046763"/>
                </a:cubicBezTo>
                <a:cubicBezTo>
                  <a:pt x="1873579" y="1044907"/>
                  <a:pt x="1875839" y="1043406"/>
                  <a:pt x="1877675" y="1044383"/>
                </a:cubicBezTo>
                <a:cubicBezTo>
                  <a:pt x="1880277" y="1045772"/>
                  <a:pt x="1878040" y="1049427"/>
                  <a:pt x="1876557" y="1051046"/>
                </a:cubicBezTo>
                <a:cubicBezTo>
                  <a:pt x="1876051" y="1052019"/>
                  <a:pt x="1875251" y="1052924"/>
                  <a:pt x="1874485" y="1053544"/>
                </a:cubicBezTo>
                <a:cubicBezTo>
                  <a:pt x="1873661" y="1054207"/>
                  <a:pt x="1871990" y="1054567"/>
                  <a:pt x="1871119" y="1053775"/>
                </a:cubicBezTo>
                <a:cubicBezTo>
                  <a:pt x="1870966" y="1053633"/>
                  <a:pt x="1870954" y="1053463"/>
                  <a:pt x="1870848" y="1053315"/>
                </a:cubicBezTo>
                <a:cubicBezTo>
                  <a:pt x="1869011" y="1054371"/>
                  <a:pt x="1866916" y="1055190"/>
                  <a:pt x="1864962" y="1055959"/>
                </a:cubicBezTo>
                <a:cubicBezTo>
                  <a:pt x="1865433" y="1055865"/>
                  <a:pt x="1865892" y="1055839"/>
                  <a:pt x="1866339" y="1055873"/>
                </a:cubicBezTo>
                <a:cubicBezTo>
                  <a:pt x="1866363" y="1055875"/>
                  <a:pt x="1866386" y="1055881"/>
                  <a:pt x="1866410" y="1055883"/>
                </a:cubicBezTo>
                <a:cubicBezTo>
                  <a:pt x="1866810" y="1055921"/>
                  <a:pt x="1867199" y="1056014"/>
                  <a:pt x="1867564" y="1056162"/>
                </a:cubicBezTo>
                <a:cubicBezTo>
                  <a:pt x="1867693" y="1056214"/>
                  <a:pt x="1867799" y="1056295"/>
                  <a:pt x="1867917" y="1056360"/>
                </a:cubicBezTo>
                <a:cubicBezTo>
                  <a:pt x="1868176" y="1056498"/>
                  <a:pt x="1868446" y="1056640"/>
                  <a:pt x="1868682" y="1056841"/>
                </a:cubicBezTo>
                <a:cubicBezTo>
                  <a:pt x="1869035" y="1057153"/>
                  <a:pt x="1869353" y="1057517"/>
                  <a:pt x="1869635" y="1057966"/>
                </a:cubicBezTo>
                <a:cubicBezTo>
                  <a:pt x="1869635" y="1057955"/>
                  <a:pt x="1869647" y="1057941"/>
                  <a:pt x="1869647" y="1057931"/>
                </a:cubicBezTo>
                <a:cubicBezTo>
                  <a:pt x="1870106" y="1057056"/>
                  <a:pt x="1870707" y="1056464"/>
                  <a:pt x="1871436" y="1056156"/>
                </a:cubicBezTo>
                <a:cubicBezTo>
                  <a:pt x="1871707" y="1055939"/>
                  <a:pt x="1871966" y="1055707"/>
                  <a:pt x="1872296" y="1055538"/>
                </a:cubicBezTo>
                <a:cubicBezTo>
                  <a:pt x="1872731" y="1055316"/>
                  <a:pt x="1873132" y="1055240"/>
                  <a:pt x="1873520" y="1055202"/>
                </a:cubicBezTo>
                <a:cubicBezTo>
                  <a:pt x="1873661" y="1055192"/>
                  <a:pt x="1873803" y="1055176"/>
                  <a:pt x="1873932" y="1055187"/>
                </a:cubicBezTo>
                <a:cubicBezTo>
                  <a:pt x="1874156" y="1055197"/>
                  <a:pt x="1874368" y="1055264"/>
                  <a:pt x="1874579" y="1055326"/>
                </a:cubicBezTo>
                <a:cubicBezTo>
                  <a:pt x="1874909" y="1055437"/>
                  <a:pt x="1875239" y="1055588"/>
                  <a:pt x="1875545" y="1055806"/>
                </a:cubicBezTo>
                <a:cubicBezTo>
                  <a:pt x="1876545" y="1055501"/>
                  <a:pt x="1877346" y="1055291"/>
                  <a:pt x="1878276" y="1054981"/>
                </a:cubicBezTo>
                <a:cubicBezTo>
                  <a:pt x="1878700" y="1054752"/>
                  <a:pt x="1879488" y="1054321"/>
                  <a:pt x="1880242" y="1054029"/>
                </a:cubicBezTo>
                <a:cubicBezTo>
                  <a:pt x="1881125" y="1052127"/>
                  <a:pt x="1882561" y="1050515"/>
                  <a:pt x="1884162" y="1050105"/>
                </a:cubicBezTo>
                <a:cubicBezTo>
                  <a:pt x="1886034" y="1049092"/>
                  <a:pt x="1887941" y="1050309"/>
                  <a:pt x="1888564" y="1052253"/>
                </a:cubicBezTo>
                <a:cubicBezTo>
                  <a:pt x="1889847" y="1056299"/>
                  <a:pt x="1886116" y="1064754"/>
                  <a:pt x="1881136" y="1061178"/>
                </a:cubicBezTo>
                <a:cubicBezTo>
                  <a:pt x="1879677" y="1060135"/>
                  <a:pt x="1879241" y="1058415"/>
                  <a:pt x="1879465" y="1056634"/>
                </a:cubicBezTo>
                <a:cubicBezTo>
                  <a:pt x="1878723" y="1056997"/>
                  <a:pt x="1877970" y="1057361"/>
                  <a:pt x="1877228" y="1057705"/>
                </a:cubicBezTo>
                <a:cubicBezTo>
                  <a:pt x="1877228" y="1057706"/>
                  <a:pt x="1877240" y="1057707"/>
                  <a:pt x="1877240" y="1057708"/>
                </a:cubicBezTo>
                <a:cubicBezTo>
                  <a:pt x="1878017" y="1058999"/>
                  <a:pt x="1878582" y="1060546"/>
                  <a:pt x="1878911" y="1061790"/>
                </a:cubicBezTo>
                <a:cubicBezTo>
                  <a:pt x="1879017" y="1062204"/>
                  <a:pt x="1879100" y="1062592"/>
                  <a:pt x="1879159" y="1062917"/>
                </a:cubicBezTo>
                <a:cubicBezTo>
                  <a:pt x="1879746" y="1066267"/>
                  <a:pt x="1877887" y="1070287"/>
                  <a:pt x="1874415" y="1070074"/>
                </a:cubicBezTo>
                <a:cubicBezTo>
                  <a:pt x="1879218" y="1070689"/>
                  <a:pt x="1884020" y="1070275"/>
                  <a:pt x="1896640" y="1070854"/>
                </a:cubicBezTo>
                <a:cubicBezTo>
                  <a:pt x="1903256" y="1071150"/>
                  <a:pt x="1907670" y="1059027"/>
                  <a:pt x="1911790" y="1054966"/>
                </a:cubicBezTo>
                <a:cubicBezTo>
                  <a:pt x="1915993" y="1050829"/>
                  <a:pt x="1914721" y="1044222"/>
                  <a:pt x="1912720" y="1039345"/>
                </a:cubicBezTo>
                <a:cubicBezTo>
                  <a:pt x="1906069" y="1023218"/>
                  <a:pt x="1900583" y="1025875"/>
                  <a:pt x="1896581" y="1021040"/>
                </a:cubicBezTo>
                <a:cubicBezTo>
                  <a:pt x="1894180" y="1018149"/>
                  <a:pt x="1894309" y="1014748"/>
                  <a:pt x="1892131" y="1011825"/>
                </a:cubicBezTo>
                <a:close/>
                <a:moveTo>
                  <a:pt x="2294493" y="1381718"/>
                </a:moveTo>
                <a:cubicBezTo>
                  <a:pt x="2294434" y="1381671"/>
                  <a:pt x="2294375" y="1381635"/>
                  <a:pt x="2294316" y="1381588"/>
                </a:cubicBezTo>
                <a:lnTo>
                  <a:pt x="2294339" y="1381730"/>
                </a:lnTo>
                <a:close/>
                <a:moveTo>
                  <a:pt x="2296799" y="1383468"/>
                </a:moveTo>
                <a:cubicBezTo>
                  <a:pt x="2297200" y="1384035"/>
                  <a:pt x="2297577" y="1384626"/>
                  <a:pt x="2297917" y="1385217"/>
                </a:cubicBezTo>
                <a:cubicBezTo>
                  <a:pt x="2297942" y="1385584"/>
                  <a:pt x="2297906" y="1385962"/>
                  <a:pt x="2297683" y="1386399"/>
                </a:cubicBezTo>
                <a:cubicBezTo>
                  <a:pt x="2297530" y="1386707"/>
                  <a:pt x="2298495" y="1388409"/>
                  <a:pt x="2299872" y="1390608"/>
                </a:cubicBezTo>
                <a:cubicBezTo>
                  <a:pt x="2299884" y="1390561"/>
                  <a:pt x="2299884" y="1390501"/>
                  <a:pt x="2299896" y="1390454"/>
                </a:cubicBezTo>
                <a:cubicBezTo>
                  <a:pt x="2300236" y="1389532"/>
                  <a:pt x="2300908" y="1388882"/>
                  <a:pt x="2301780" y="1388504"/>
                </a:cubicBezTo>
                <a:cubicBezTo>
                  <a:pt x="2301815" y="1388492"/>
                  <a:pt x="2301838" y="1388468"/>
                  <a:pt x="2301874" y="1388456"/>
                </a:cubicBezTo>
                <a:cubicBezTo>
                  <a:pt x="2301874" y="1388456"/>
                  <a:pt x="2301886" y="1388456"/>
                  <a:pt x="2301886" y="1388444"/>
                </a:cubicBezTo>
                <a:cubicBezTo>
                  <a:pt x="2300402" y="1387262"/>
                  <a:pt x="2299048" y="1385950"/>
                  <a:pt x="2297777" y="1384531"/>
                </a:cubicBezTo>
                <a:cubicBezTo>
                  <a:pt x="2297447" y="1384177"/>
                  <a:pt x="2297106" y="1383846"/>
                  <a:pt x="2296799" y="1383468"/>
                </a:cubicBezTo>
                <a:close/>
                <a:moveTo>
                  <a:pt x="2290620" y="1376883"/>
                </a:moveTo>
                <a:cubicBezTo>
                  <a:pt x="2290090" y="1377037"/>
                  <a:pt x="2289572" y="1377131"/>
                  <a:pt x="2289031" y="1377190"/>
                </a:cubicBezTo>
                <a:cubicBezTo>
                  <a:pt x="2288960" y="1377308"/>
                  <a:pt x="2288925" y="1377438"/>
                  <a:pt x="2288842" y="1377557"/>
                </a:cubicBezTo>
                <a:cubicBezTo>
                  <a:pt x="2287112" y="1380181"/>
                  <a:pt x="2284027" y="1380855"/>
                  <a:pt x="2281120" y="1380347"/>
                </a:cubicBezTo>
                <a:cubicBezTo>
                  <a:pt x="2281167" y="1380713"/>
                  <a:pt x="2281296" y="1381020"/>
                  <a:pt x="2281308" y="1381411"/>
                </a:cubicBezTo>
                <a:cubicBezTo>
                  <a:pt x="2281308" y="1381576"/>
                  <a:pt x="2281214" y="1381718"/>
                  <a:pt x="2281132" y="1381860"/>
                </a:cubicBezTo>
                <a:cubicBezTo>
                  <a:pt x="2284569" y="1380843"/>
                  <a:pt x="2287830" y="1378975"/>
                  <a:pt x="2291313" y="1378148"/>
                </a:cubicBezTo>
                <a:cubicBezTo>
                  <a:pt x="2291067" y="1377758"/>
                  <a:pt x="2290855" y="1377308"/>
                  <a:pt x="2290620" y="1376883"/>
                </a:cubicBezTo>
                <a:close/>
                <a:moveTo>
                  <a:pt x="2339892" y="1418659"/>
                </a:moveTo>
                <a:lnTo>
                  <a:pt x="2338848" y="1421108"/>
                </a:lnTo>
                <a:cubicBezTo>
                  <a:pt x="2336941" y="1420883"/>
                  <a:pt x="2335057" y="1419831"/>
                  <a:pt x="2333715" y="1418448"/>
                </a:cubicBezTo>
                <a:cubicBezTo>
                  <a:pt x="2333386" y="1418105"/>
                  <a:pt x="2333115" y="1417514"/>
                  <a:pt x="2333292" y="1417030"/>
                </a:cubicBezTo>
                <a:cubicBezTo>
                  <a:pt x="2333315" y="1417112"/>
                  <a:pt x="2333339" y="1417207"/>
                  <a:pt x="2333374" y="1417301"/>
                </a:cubicBezTo>
                <a:cubicBezTo>
                  <a:pt x="2333421" y="1416403"/>
                  <a:pt x="2334069" y="1415528"/>
                  <a:pt x="2335081" y="1415895"/>
                </a:cubicBezTo>
                <a:close/>
                <a:moveTo>
                  <a:pt x="2339896" y="1418649"/>
                </a:moveTo>
                <a:lnTo>
                  <a:pt x="2339896" y="1418661"/>
                </a:lnTo>
                <a:lnTo>
                  <a:pt x="2339892" y="1418659"/>
                </a:lnTo>
                <a:close/>
                <a:moveTo>
                  <a:pt x="2200942" y="1290064"/>
                </a:moveTo>
                <a:cubicBezTo>
                  <a:pt x="2200530" y="1290348"/>
                  <a:pt x="2200106" y="1290643"/>
                  <a:pt x="2199659" y="1290880"/>
                </a:cubicBezTo>
                <a:cubicBezTo>
                  <a:pt x="2198022" y="1291755"/>
                  <a:pt x="2195939" y="1292866"/>
                  <a:pt x="2193925" y="1293079"/>
                </a:cubicBezTo>
                <a:cubicBezTo>
                  <a:pt x="2193408" y="1293126"/>
                  <a:pt x="2192902" y="1293102"/>
                  <a:pt x="2192396" y="1293008"/>
                </a:cubicBezTo>
                <a:cubicBezTo>
                  <a:pt x="2189570" y="1297051"/>
                  <a:pt x="2187004" y="1301957"/>
                  <a:pt x="2185427" y="1307040"/>
                </a:cubicBezTo>
                <a:cubicBezTo>
                  <a:pt x="2184885" y="1308766"/>
                  <a:pt x="2184472" y="1310492"/>
                  <a:pt x="2184202" y="1312218"/>
                </a:cubicBezTo>
                <a:cubicBezTo>
                  <a:pt x="2183942" y="1313861"/>
                  <a:pt x="2183767" y="1315516"/>
                  <a:pt x="2183802" y="1317124"/>
                </a:cubicBezTo>
                <a:cubicBezTo>
                  <a:pt x="2184026" y="1316013"/>
                  <a:pt x="2184320" y="1314913"/>
                  <a:pt x="2184779" y="1313932"/>
                </a:cubicBezTo>
                <a:cubicBezTo>
                  <a:pt x="2184944" y="1313483"/>
                  <a:pt x="2185215" y="1313081"/>
                  <a:pt x="2185438" y="1312655"/>
                </a:cubicBezTo>
                <a:cubicBezTo>
                  <a:pt x="2185815" y="1311934"/>
                  <a:pt x="2186262" y="1311260"/>
                  <a:pt x="2186792" y="1310622"/>
                </a:cubicBezTo>
                <a:cubicBezTo>
                  <a:pt x="2187180" y="1308636"/>
                  <a:pt x="2187663" y="1306709"/>
                  <a:pt x="2188240" y="1304818"/>
                </a:cubicBezTo>
                <a:cubicBezTo>
                  <a:pt x="2190277" y="1303352"/>
                  <a:pt x="2192513" y="1301921"/>
                  <a:pt x="2194785" y="1300124"/>
                </a:cubicBezTo>
                <a:cubicBezTo>
                  <a:pt x="2198293" y="1297358"/>
                  <a:pt x="2200094" y="1293894"/>
                  <a:pt x="2200942" y="1290064"/>
                </a:cubicBezTo>
                <a:close/>
                <a:moveTo>
                  <a:pt x="2327312" y="1406377"/>
                </a:moveTo>
                <a:cubicBezTo>
                  <a:pt x="2328584" y="1408340"/>
                  <a:pt x="2331715" y="1410503"/>
                  <a:pt x="2331244" y="1413068"/>
                </a:cubicBezTo>
                <a:cubicBezTo>
                  <a:pt x="2331138" y="1413636"/>
                  <a:pt x="2330338" y="1413896"/>
                  <a:pt x="2329891" y="1413577"/>
                </a:cubicBezTo>
                <a:cubicBezTo>
                  <a:pt x="2328207" y="1412418"/>
                  <a:pt x="2326394" y="1410219"/>
                  <a:pt x="2325252" y="1408494"/>
                </a:cubicBezTo>
                <a:cubicBezTo>
                  <a:pt x="2324346" y="1407110"/>
                  <a:pt x="2323510" y="1405857"/>
                  <a:pt x="2322157" y="1404888"/>
                </a:cubicBezTo>
                <a:cubicBezTo>
                  <a:pt x="2321603" y="1404510"/>
                  <a:pt x="2321497" y="1403990"/>
                  <a:pt x="2321321" y="1403375"/>
                </a:cubicBezTo>
                <a:cubicBezTo>
                  <a:pt x="2321203" y="1402961"/>
                  <a:pt x="2321509" y="1402618"/>
                  <a:pt x="2321874" y="1402488"/>
                </a:cubicBezTo>
                <a:cubicBezTo>
                  <a:pt x="2324358" y="1401590"/>
                  <a:pt x="2326112" y="1404545"/>
                  <a:pt x="2327312" y="1406377"/>
                </a:cubicBezTo>
                <a:close/>
                <a:moveTo>
                  <a:pt x="2292091" y="1373691"/>
                </a:moveTo>
                <a:cubicBezTo>
                  <a:pt x="2291103" y="1373561"/>
                  <a:pt x="2290161" y="1373348"/>
                  <a:pt x="2289231" y="1373124"/>
                </a:cubicBezTo>
                <a:cubicBezTo>
                  <a:pt x="2289172" y="1373112"/>
                  <a:pt x="2289125" y="1373112"/>
                  <a:pt x="2289066" y="1373088"/>
                </a:cubicBezTo>
                <a:cubicBezTo>
                  <a:pt x="2289148" y="1373230"/>
                  <a:pt x="2289195" y="1373372"/>
                  <a:pt x="2289266" y="1373502"/>
                </a:cubicBezTo>
                <a:cubicBezTo>
                  <a:pt x="2289407" y="1373797"/>
                  <a:pt x="2289513" y="1374105"/>
                  <a:pt x="2289572" y="1374424"/>
                </a:cubicBezTo>
                <a:cubicBezTo>
                  <a:pt x="2289584" y="1374424"/>
                  <a:pt x="2289596" y="1374424"/>
                  <a:pt x="2289606" y="1374424"/>
                </a:cubicBezTo>
                <a:lnTo>
                  <a:pt x="2289607" y="1374412"/>
                </a:lnTo>
                <a:cubicBezTo>
                  <a:pt x="2290443" y="1374258"/>
                  <a:pt x="2291256" y="1374034"/>
                  <a:pt x="2292091" y="1373691"/>
                </a:cubicBezTo>
                <a:close/>
                <a:moveTo>
                  <a:pt x="2280308" y="1361550"/>
                </a:moveTo>
                <a:cubicBezTo>
                  <a:pt x="2280178" y="1362366"/>
                  <a:pt x="2280131" y="1363193"/>
                  <a:pt x="2279943" y="1364009"/>
                </a:cubicBezTo>
                <a:cubicBezTo>
                  <a:pt x="2279907" y="1364127"/>
                  <a:pt x="2279837" y="1364234"/>
                  <a:pt x="2279790" y="1364364"/>
                </a:cubicBezTo>
                <a:cubicBezTo>
                  <a:pt x="2279566" y="1365085"/>
                  <a:pt x="2279201" y="1365735"/>
                  <a:pt x="2278729" y="1366338"/>
                </a:cubicBezTo>
                <a:cubicBezTo>
                  <a:pt x="2280072" y="1367343"/>
                  <a:pt x="2281484" y="1368265"/>
                  <a:pt x="2282992" y="1369057"/>
                </a:cubicBezTo>
                <a:cubicBezTo>
                  <a:pt x="2284699" y="1369955"/>
                  <a:pt x="2286464" y="1370700"/>
                  <a:pt x="2288207" y="1371244"/>
                </a:cubicBezTo>
                <a:cubicBezTo>
                  <a:pt x="2288618" y="1371374"/>
                  <a:pt x="2289007" y="1371457"/>
                  <a:pt x="2289407" y="1371563"/>
                </a:cubicBezTo>
                <a:cubicBezTo>
                  <a:pt x="2290114" y="1371740"/>
                  <a:pt x="2290820" y="1371930"/>
                  <a:pt x="2291502" y="1372036"/>
                </a:cubicBezTo>
                <a:cubicBezTo>
                  <a:pt x="2290867" y="1371705"/>
                  <a:pt x="2290243" y="1371315"/>
                  <a:pt x="2289631" y="1370913"/>
                </a:cubicBezTo>
                <a:cubicBezTo>
                  <a:pt x="2288994" y="1370523"/>
                  <a:pt x="2288383" y="1370085"/>
                  <a:pt x="2287783" y="1369636"/>
                </a:cubicBezTo>
                <a:cubicBezTo>
                  <a:pt x="2286559" y="1368714"/>
                  <a:pt x="2285370" y="1367721"/>
                  <a:pt x="2284275" y="1366610"/>
                </a:cubicBezTo>
                <a:cubicBezTo>
                  <a:pt x="2283568" y="1366326"/>
                  <a:pt x="2282839" y="1366042"/>
                  <a:pt x="2282132" y="1365723"/>
                </a:cubicBezTo>
                <a:cubicBezTo>
                  <a:pt x="2281932" y="1364931"/>
                  <a:pt x="2281697" y="1364056"/>
                  <a:pt x="2281520" y="1363300"/>
                </a:cubicBezTo>
                <a:cubicBezTo>
                  <a:pt x="2281096" y="1362720"/>
                  <a:pt x="2280673" y="1362153"/>
                  <a:pt x="2280308" y="1361550"/>
                </a:cubicBezTo>
                <a:close/>
                <a:moveTo>
                  <a:pt x="2313339" y="1391554"/>
                </a:moveTo>
                <a:cubicBezTo>
                  <a:pt x="2310467" y="1390478"/>
                  <a:pt x="2308125" y="1388693"/>
                  <a:pt x="2305570" y="1386612"/>
                </a:cubicBezTo>
                <a:cubicBezTo>
                  <a:pt x="2305417" y="1386494"/>
                  <a:pt x="2305264" y="1386364"/>
                  <a:pt x="2305099" y="1386246"/>
                </a:cubicBezTo>
                <a:cubicBezTo>
                  <a:pt x="2303734" y="1385856"/>
                  <a:pt x="2302368" y="1385347"/>
                  <a:pt x="2300944" y="1384709"/>
                </a:cubicBezTo>
                <a:cubicBezTo>
                  <a:pt x="2300601" y="1384567"/>
                  <a:pt x="2300261" y="1384449"/>
                  <a:pt x="2299931" y="1384283"/>
                </a:cubicBezTo>
                <a:cubicBezTo>
                  <a:pt x="2299719" y="1384177"/>
                  <a:pt x="2299507" y="1384118"/>
                  <a:pt x="2299296" y="1384011"/>
                </a:cubicBezTo>
                <a:cubicBezTo>
                  <a:pt x="2299366" y="1384082"/>
                  <a:pt x="2299437" y="1384141"/>
                  <a:pt x="2299496" y="1384212"/>
                </a:cubicBezTo>
                <a:cubicBezTo>
                  <a:pt x="2300802" y="1385655"/>
                  <a:pt x="2302274" y="1386967"/>
                  <a:pt x="2303898" y="1388137"/>
                </a:cubicBezTo>
                <a:cubicBezTo>
                  <a:pt x="2304534" y="1388184"/>
                  <a:pt x="2305205" y="1388338"/>
                  <a:pt x="2305888" y="1388634"/>
                </a:cubicBezTo>
                <a:cubicBezTo>
                  <a:pt x="2307136" y="1389166"/>
                  <a:pt x="2308407" y="1390147"/>
                  <a:pt x="2309573" y="1391589"/>
                </a:cubicBezTo>
                <a:cubicBezTo>
                  <a:pt x="2310419" y="1392026"/>
                  <a:pt x="2311279" y="1392440"/>
                  <a:pt x="2312127" y="1392783"/>
                </a:cubicBezTo>
                <a:cubicBezTo>
                  <a:pt x="2312420" y="1392334"/>
                  <a:pt x="2312845" y="1391920"/>
                  <a:pt x="2313339" y="1391554"/>
                </a:cubicBezTo>
                <a:close/>
                <a:moveTo>
                  <a:pt x="1814401" y="931107"/>
                </a:moveTo>
                <a:lnTo>
                  <a:pt x="1814401" y="931108"/>
                </a:lnTo>
                <a:cubicBezTo>
                  <a:pt x="1814754" y="931221"/>
                  <a:pt x="1814954" y="931614"/>
                  <a:pt x="1815013" y="931954"/>
                </a:cubicBezTo>
                <a:cubicBezTo>
                  <a:pt x="1815048" y="932199"/>
                  <a:pt x="1815083" y="932445"/>
                  <a:pt x="1815130" y="932692"/>
                </a:cubicBezTo>
                <a:cubicBezTo>
                  <a:pt x="1815213" y="933246"/>
                  <a:pt x="1814919" y="933741"/>
                  <a:pt x="1814518" y="934144"/>
                </a:cubicBezTo>
                <a:cubicBezTo>
                  <a:pt x="1814412" y="936679"/>
                  <a:pt x="1811728" y="939031"/>
                  <a:pt x="1808915" y="937759"/>
                </a:cubicBezTo>
                <a:cubicBezTo>
                  <a:pt x="1807620" y="937178"/>
                  <a:pt x="1807267" y="935015"/>
                  <a:pt x="1808609" y="934254"/>
                </a:cubicBezTo>
                <a:cubicBezTo>
                  <a:pt x="1805784" y="935276"/>
                  <a:pt x="1801769" y="938765"/>
                  <a:pt x="1800192" y="939680"/>
                </a:cubicBezTo>
                <a:cubicBezTo>
                  <a:pt x="1798038" y="940932"/>
                  <a:pt x="1795742" y="941957"/>
                  <a:pt x="1793423" y="942843"/>
                </a:cubicBezTo>
                <a:cubicBezTo>
                  <a:pt x="1791469" y="943584"/>
                  <a:pt x="1790492" y="940619"/>
                  <a:pt x="1792105" y="939600"/>
                </a:cubicBezTo>
                <a:cubicBezTo>
                  <a:pt x="1796708" y="936679"/>
                  <a:pt x="1801346" y="933888"/>
                  <a:pt x="1805913" y="930891"/>
                </a:cubicBezTo>
                <a:cubicBezTo>
                  <a:pt x="1808020" y="929501"/>
                  <a:pt x="1810822" y="929484"/>
                  <a:pt x="1812858" y="930972"/>
                </a:cubicBezTo>
                <a:cubicBezTo>
                  <a:pt x="1813294" y="930916"/>
                  <a:pt x="1813741" y="930897"/>
                  <a:pt x="1814401" y="931107"/>
                </a:cubicBezTo>
                <a:close/>
                <a:moveTo>
                  <a:pt x="1524862" y="663069"/>
                </a:moveTo>
                <a:cubicBezTo>
                  <a:pt x="1523720" y="662656"/>
                  <a:pt x="1521648" y="662337"/>
                  <a:pt x="1519282" y="661924"/>
                </a:cubicBezTo>
                <a:cubicBezTo>
                  <a:pt x="1515138" y="661203"/>
                  <a:pt x="1510112" y="660196"/>
                  <a:pt x="1507640" y="657907"/>
                </a:cubicBezTo>
                <a:cubicBezTo>
                  <a:pt x="1507522" y="657905"/>
                  <a:pt x="1507416" y="657838"/>
                  <a:pt x="1507310" y="657783"/>
                </a:cubicBezTo>
                <a:cubicBezTo>
                  <a:pt x="1507228" y="657740"/>
                  <a:pt x="1507145" y="657710"/>
                  <a:pt x="1507051" y="657685"/>
                </a:cubicBezTo>
                <a:cubicBezTo>
                  <a:pt x="1507039" y="658079"/>
                  <a:pt x="1507086" y="658491"/>
                  <a:pt x="1507181" y="658918"/>
                </a:cubicBezTo>
                <a:cubicBezTo>
                  <a:pt x="1507275" y="659345"/>
                  <a:pt x="1507404" y="659786"/>
                  <a:pt x="1507569" y="660235"/>
                </a:cubicBezTo>
                <a:cubicBezTo>
                  <a:pt x="1507840" y="660994"/>
                  <a:pt x="1508193" y="661778"/>
                  <a:pt x="1508546" y="662560"/>
                </a:cubicBezTo>
                <a:cubicBezTo>
                  <a:pt x="1508817" y="663167"/>
                  <a:pt x="1509088" y="663772"/>
                  <a:pt x="1509335" y="664363"/>
                </a:cubicBezTo>
                <a:cubicBezTo>
                  <a:pt x="1509900" y="665718"/>
                  <a:pt x="1510300" y="667002"/>
                  <a:pt x="1510124" y="668067"/>
                </a:cubicBezTo>
                <a:cubicBezTo>
                  <a:pt x="1510076" y="668373"/>
                  <a:pt x="1509970" y="668562"/>
                  <a:pt x="1509794" y="668657"/>
                </a:cubicBezTo>
                <a:cubicBezTo>
                  <a:pt x="1508640" y="669314"/>
                  <a:pt x="1504967" y="665264"/>
                  <a:pt x="1503884" y="663335"/>
                </a:cubicBezTo>
                <a:cubicBezTo>
                  <a:pt x="1503755" y="664166"/>
                  <a:pt x="1503720" y="664807"/>
                  <a:pt x="1503779" y="665330"/>
                </a:cubicBezTo>
                <a:cubicBezTo>
                  <a:pt x="1503943" y="666900"/>
                  <a:pt x="1504920" y="667417"/>
                  <a:pt x="1506816" y="668877"/>
                </a:cubicBezTo>
                <a:cubicBezTo>
                  <a:pt x="1508475" y="670157"/>
                  <a:pt x="1509382" y="671426"/>
                  <a:pt x="1509770" y="672546"/>
                </a:cubicBezTo>
                <a:cubicBezTo>
                  <a:pt x="1509970" y="673107"/>
                  <a:pt x="1510029" y="673630"/>
                  <a:pt x="1509994" y="674100"/>
                </a:cubicBezTo>
                <a:cubicBezTo>
                  <a:pt x="1509841" y="676154"/>
                  <a:pt x="1507781" y="677180"/>
                  <a:pt x="1506250" y="675764"/>
                </a:cubicBezTo>
                <a:cubicBezTo>
                  <a:pt x="1506027" y="675562"/>
                  <a:pt x="1505827" y="675310"/>
                  <a:pt x="1505638" y="675004"/>
                </a:cubicBezTo>
                <a:cubicBezTo>
                  <a:pt x="1504885" y="673785"/>
                  <a:pt x="1503955" y="672864"/>
                  <a:pt x="1503025" y="672002"/>
                </a:cubicBezTo>
                <a:cubicBezTo>
                  <a:pt x="1502790" y="673451"/>
                  <a:pt x="1502495" y="674929"/>
                  <a:pt x="1502472" y="676287"/>
                </a:cubicBezTo>
                <a:cubicBezTo>
                  <a:pt x="1502460" y="676965"/>
                  <a:pt x="1502507" y="677613"/>
                  <a:pt x="1502672" y="678214"/>
                </a:cubicBezTo>
                <a:cubicBezTo>
                  <a:pt x="1502825" y="678814"/>
                  <a:pt x="1503096" y="679364"/>
                  <a:pt x="1503508" y="679847"/>
                </a:cubicBezTo>
                <a:cubicBezTo>
                  <a:pt x="1503861" y="680256"/>
                  <a:pt x="1504061" y="680665"/>
                  <a:pt x="1504155" y="681054"/>
                </a:cubicBezTo>
                <a:cubicBezTo>
                  <a:pt x="1504532" y="682608"/>
                  <a:pt x="1503060" y="683824"/>
                  <a:pt x="1501318" y="683334"/>
                </a:cubicBezTo>
                <a:cubicBezTo>
                  <a:pt x="1500011" y="682966"/>
                  <a:pt x="1498563" y="681637"/>
                  <a:pt x="1497622" y="678768"/>
                </a:cubicBezTo>
                <a:cubicBezTo>
                  <a:pt x="1496998" y="680062"/>
                  <a:pt x="1496280" y="682242"/>
                  <a:pt x="1495432" y="684385"/>
                </a:cubicBezTo>
                <a:cubicBezTo>
                  <a:pt x="1494031" y="687955"/>
                  <a:pt x="1492289" y="691418"/>
                  <a:pt x="1490111" y="690503"/>
                </a:cubicBezTo>
                <a:cubicBezTo>
                  <a:pt x="1488157" y="691222"/>
                  <a:pt x="1487404" y="690596"/>
                  <a:pt x="1487227" y="688975"/>
                </a:cubicBezTo>
                <a:cubicBezTo>
                  <a:pt x="1487180" y="688435"/>
                  <a:pt x="1487180" y="687783"/>
                  <a:pt x="1487238" y="687035"/>
                </a:cubicBezTo>
                <a:lnTo>
                  <a:pt x="1488507" y="674213"/>
                </a:lnTo>
                <a:lnTo>
                  <a:pt x="1488510" y="674197"/>
                </a:lnTo>
                <a:cubicBezTo>
                  <a:pt x="1488510" y="674194"/>
                  <a:pt x="1488510" y="674192"/>
                  <a:pt x="1488510" y="674189"/>
                </a:cubicBezTo>
                <a:lnTo>
                  <a:pt x="1488507" y="674213"/>
                </a:lnTo>
                <a:lnTo>
                  <a:pt x="1486285" y="688682"/>
                </a:lnTo>
                <a:cubicBezTo>
                  <a:pt x="1485544" y="693512"/>
                  <a:pt x="1484861" y="698353"/>
                  <a:pt x="1484061" y="703174"/>
                </a:cubicBezTo>
                <a:cubicBezTo>
                  <a:pt x="1484202" y="703234"/>
                  <a:pt x="1484308" y="703355"/>
                  <a:pt x="1484437" y="703441"/>
                </a:cubicBezTo>
                <a:cubicBezTo>
                  <a:pt x="1484885" y="703738"/>
                  <a:pt x="1485261" y="704137"/>
                  <a:pt x="1485379" y="704695"/>
                </a:cubicBezTo>
                <a:cubicBezTo>
                  <a:pt x="1485378" y="704697"/>
                  <a:pt x="1485378" y="704697"/>
                  <a:pt x="1485378" y="704697"/>
                </a:cubicBezTo>
                <a:cubicBezTo>
                  <a:pt x="1487357" y="696618"/>
                  <a:pt x="1489958" y="692580"/>
                  <a:pt x="1492007" y="691160"/>
                </a:cubicBezTo>
                <a:cubicBezTo>
                  <a:pt x="1492230" y="691003"/>
                  <a:pt x="1492442" y="690890"/>
                  <a:pt x="1492654" y="690795"/>
                </a:cubicBezTo>
                <a:cubicBezTo>
                  <a:pt x="1492807" y="690725"/>
                  <a:pt x="1492972" y="690645"/>
                  <a:pt x="1493113" y="690607"/>
                </a:cubicBezTo>
                <a:cubicBezTo>
                  <a:pt x="1493878" y="690417"/>
                  <a:pt x="1494491" y="690646"/>
                  <a:pt x="1494855" y="691216"/>
                </a:cubicBezTo>
                <a:cubicBezTo>
                  <a:pt x="1495114" y="691610"/>
                  <a:pt x="1495256" y="692160"/>
                  <a:pt x="1495256" y="692830"/>
                </a:cubicBezTo>
                <a:cubicBezTo>
                  <a:pt x="1495256" y="693836"/>
                  <a:pt x="1494926" y="695114"/>
                  <a:pt x="1494161" y="696547"/>
                </a:cubicBezTo>
                <a:cubicBezTo>
                  <a:pt x="1494161" y="696959"/>
                  <a:pt x="1488605" y="719343"/>
                  <a:pt x="1487969" y="722474"/>
                </a:cubicBezTo>
                <a:cubicBezTo>
                  <a:pt x="1488287" y="721889"/>
                  <a:pt x="1488593" y="721275"/>
                  <a:pt x="1488911" y="720638"/>
                </a:cubicBezTo>
                <a:cubicBezTo>
                  <a:pt x="1491630" y="715061"/>
                  <a:pt x="1494279" y="707693"/>
                  <a:pt x="1496009" y="702521"/>
                </a:cubicBezTo>
                <a:cubicBezTo>
                  <a:pt x="1496256" y="701782"/>
                  <a:pt x="1496492" y="701087"/>
                  <a:pt x="1496692" y="700450"/>
                </a:cubicBezTo>
                <a:cubicBezTo>
                  <a:pt x="1497021" y="699430"/>
                  <a:pt x="1497304" y="698554"/>
                  <a:pt x="1497516" y="697871"/>
                </a:cubicBezTo>
                <a:cubicBezTo>
                  <a:pt x="1497846" y="696846"/>
                  <a:pt x="1498022" y="696252"/>
                  <a:pt x="1498022" y="696252"/>
                </a:cubicBezTo>
                <a:cubicBezTo>
                  <a:pt x="1498352" y="695692"/>
                  <a:pt x="1498811" y="695391"/>
                  <a:pt x="1499305" y="695356"/>
                </a:cubicBezTo>
                <a:cubicBezTo>
                  <a:pt x="1499551" y="695340"/>
                  <a:pt x="1499811" y="695389"/>
                  <a:pt x="1500058" y="695508"/>
                </a:cubicBezTo>
                <a:cubicBezTo>
                  <a:pt x="1500553" y="695743"/>
                  <a:pt x="1501024" y="696251"/>
                  <a:pt x="1501353" y="697041"/>
                </a:cubicBezTo>
                <a:cubicBezTo>
                  <a:pt x="1501848" y="698225"/>
                  <a:pt x="1502048" y="700042"/>
                  <a:pt x="1501589" y="702523"/>
                </a:cubicBezTo>
                <a:cubicBezTo>
                  <a:pt x="1502613" y="700139"/>
                  <a:pt x="1503649" y="697752"/>
                  <a:pt x="1504838" y="695434"/>
                </a:cubicBezTo>
                <a:cubicBezTo>
                  <a:pt x="1520271" y="665374"/>
                  <a:pt x="1517422" y="668020"/>
                  <a:pt x="1523532" y="665413"/>
                </a:cubicBezTo>
                <a:cubicBezTo>
                  <a:pt x="1526263" y="664245"/>
                  <a:pt x="1526286" y="663584"/>
                  <a:pt x="1524862" y="663069"/>
                </a:cubicBezTo>
                <a:close/>
                <a:moveTo>
                  <a:pt x="2282603" y="1358807"/>
                </a:moveTo>
                <a:cubicBezTo>
                  <a:pt x="2282084" y="1358949"/>
                  <a:pt x="2281625" y="1359174"/>
                  <a:pt x="2281238" y="1359493"/>
                </a:cubicBezTo>
                <a:cubicBezTo>
                  <a:pt x="2282803" y="1362094"/>
                  <a:pt x="2284769" y="1364612"/>
                  <a:pt x="2287006" y="1366740"/>
                </a:cubicBezTo>
                <a:cubicBezTo>
                  <a:pt x="2288148" y="1367827"/>
                  <a:pt x="2289360" y="1368809"/>
                  <a:pt x="2290620" y="1369648"/>
                </a:cubicBezTo>
                <a:cubicBezTo>
                  <a:pt x="2290726" y="1369719"/>
                  <a:pt x="2290832" y="1369802"/>
                  <a:pt x="2290938" y="1369873"/>
                </a:cubicBezTo>
                <a:cubicBezTo>
                  <a:pt x="2290891" y="1369719"/>
                  <a:pt x="2290879" y="1369506"/>
                  <a:pt x="2290832" y="1369341"/>
                </a:cubicBezTo>
                <a:cubicBezTo>
                  <a:pt x="2290738" y="1368903"/>
                  <a:pt x="2290643" y="1368442"/>
                  <a:pt x="2290573" y="1367946"/>
                </a:cubicBezTo>
                <a:cubicBezTo>
                  <a:pt x="2290514" y="1367496"/>
                  <a:pt x="2290490" y="1367024"/>
                  <a:pt x="2290467" y="1366539"/>
                </a:cubicBezTo>
                <a:cubicBezTo>
                  <a:pt x="2289771" y="1366515"/>
                  <a:pt x="2289113" y="1366385"/>
                  <a:pt x="2288501" y="1366137"/>
                </a:cubicBezTo>
                <a:cubicBezTo>
                  <a:pt x="2287795" y="1365853"/>
                  <a:pt x="2287147" y="1365439"/>
                  <a:pt x="2286559" y="1364907"/>
                </a:cubicBezTo>
                <a:cubicBezTo>
                  <a:pt x="2285369" y="1363855"/>
                  <a:pt x="2284475" y="1362425"/>
                  <a:pt x="2283933" y="1360912"/>
                </a:cubicBezTo>
                <a:cubicBezTo>
                  <a:pt x="2283474" y="1360214"/>
                  <a:pt x="2283026" y="1359517"/>
                  <a:pt x="2282603" y="1358807"/>
                </a:cubicBezTo>
                <a:close/>
                <a:moveTo>
                  <a:pt x="2355683" y="1425352"/>
                </a:moveTo>
                <a:lnTo>
                  <a:pt x="2355682" y="1425364"/>
                </a:lnTo>
                <a:cubicBezTo>
                  <a:pt x="2357036" y="1424773"/>
                  <a:pt x="2357837" y="1427196"/>
                  <a:pt x="2356377" y="1427562"/>
                </a:cubicBezTo>
                <a:cubicBezTo>
                  <a:pt x="2353504" y="1428295"/>
                  <a:pt x="2350455" y="1427787"/>
                  <a:pt x="2347702" y="1426794"/>
                </a:cubicBezTo>
                <a:cubicBezTo>
                  <a:pt x="2345793" y="1426108"/>
                  <a:pt x="2343227" y="1425505"/>
                  <a:pt x="2343004" y="1423129"/>
                </a:cubicBezTo>
                <a:cubicBezTo>
                  <a:pt x="2342980" y="1422940"/>
                  <a:pt x="2343121" y="1422704"/>
                  <a:pt x="2343286" y="1422621"/>
                </a:cubicBezTo>
                <a:cubicBezTo>
                  <a:pt x="2345288" y="1421640"/>
                  <a:pt x="2346972" y="1423129"/>
                  <a:pt x="2348819" y="1423815"/>
                </a:cubicBezTo>
                <a:cubicBezTo>
                  <a:pt x="2349925" y="1424217"/>
                  <a:pt x="2351032" y="1424583"/>
                  <a:pt x="2352174" y="1424855"/>
                </a:cubicBezTo>
                <a:cubicBezTo>
                  <a:pt x="2353210" y="1425139"/>
                  <a:pt x="2354246" y="1425293"/>
                  <a:pt x="2355318" y="1425293"/>
                </a:cubicBezTo>
                <a:cubicBezTo>
                  <a:pt x="2355293" y="1425387"/>
                  <a:pt x="2355258" y="1425470"/>
                  <a:pt x="2355235" y="1425565"/>
                </a:cubicBezTo>
                <a:cubicBezTo>
                  <a:pt x="2355235" y="1425553"/>
                  <a:pt x="2355235" y="1425541"/>
                  <a:pt x="2355247" y="1425541"/>
                </a:cubicBezTo>
                <a:close/>
                <a:moveTo>
                  <a:pt x="2271090" y="1344646"/>
                </a:moveTo>
                <a:cubicBezTo>
                  <a:pt x="2271797" y="1345485"/>
                  <a:pt x="2271302" y="1347105"/>
                  <a:pt x="2269984" y="1346928"/>
                </a:cubicBezTo>
                <a:cubicBezTo>
                  <a:pt x="2269948" y="1346928"/>
                  <a:pt x="2269925" y="1346940"/>
                  <a:pt x="2269901" y="1346928"/>
                </a:cubicBezTo>
                <a:cubicBezTo>
                  <a:pt x="2269513" y="1346856"/>
                  <a:pt x="2269160" y="1346726"/>
                  <a:pt x="2268783" y="1346631"/>
                </a:cubicBezTo>
                <a:cubicBezTo>
                  <a:pt x="2268230" y="1346702"/>
                  <a:pt x="2267629" y="1346690"/>
                  <a:pt x="2267017" y="1346632"/>
                </a:cubicBezTo>
                <a:cubicBezTo>
                  <a:pt x="2266382" y="1346573"/>
                  <a:pt x="2265722" y="1346455"/>
                  <a:pt x="2265087" y="1346300"/>
                </a:cubicBezTo>
                <a:cubicBezTo>
                  <a:pt x="2263792" y="1345994"/>
                  <a:pt x="2262556" y="1345533"/>
                  <a:pt x="2261626" y="1345106"/>
                </a:cubicBezTo>
                <a:cubicBezTo>
                  <a:pt x="2260625" y="1344646"/>
                  <a:pt x="2260837" y="1343238"/>
                  <a:pt x="2261979" y="1343215"/>
                </a:cubicBezTo>
                <a:cubicBezTo>
                  <a:pt x="2263215" y="1343179"/>
                  <a:pt x="2264404" y="1343405"/>
                  <a:pt x="2265593" y="1343664"/>
                </a:cubicBezTo>
                <a:cubicBezTo>
                  <a:pt x="2265852" y="1343724"/>
                  <a:pt x="2266111" y="1343770"/>
                  <a:pt x="2266370" y="1343818"/>
                </a:cubicBezTo>
                <a:cubicBezTo>
                  <a:pt x="2266829" y="1343829"/>
                  <a:pt x="2267312" y="1343925"/>
                  <a:pt x="2267782" y="1343959"/>
                </a:cubicBezTo>
                <a:cubicBezTo>
                  <a:pt x="2268606" y="1344008"/>
                  <a:pt x="2269431" y="1344030"/>
                  <a:pt x="2270290" y="1344184"/>
                </a:cubicBezTo>
                <a:cubicBezTo>
                  <a:pt x="2270655" y="1344243"/>
                  <a:pt x="2270902" y="1344432"/>
                  <a:pt x="2271090" y="1344646"/>
                </a:cubicBezTo>
                <a:close/>
                <a:moveTo>
                  <a:pt x="2265639" y="1338273"/>
                </a:moveTo>
                <a:cubicBezTo>
                  <a:pt x="2265840" y="1338545"/>
                  <a:pt x="2265745" y="1339065"/>
                  <a:pt x="2265486" y="1339254"/>
                </a:cubicBezTo>
                <a:cubicBezTo>
                  <a:pt x="2264074" y="1340318"/>
                  <a:pt x="2263250" y="1339963"/>
                  <a:pt x="2261519" y="1339621"/>
                </a:cubicBezTo>
                <a:cubicBezTo>
                  <a:pt x="2261296" y="1339573"/>
                  <a:pt x="2261072" y="1339538"/>
                  <a:pt x="2260860" y="1339490"/>
                </a:cubicBezTo>
                <a:cubicBezTo>
                  <a:pt x="2258953" y="1339148"/>
                  <a:pt x="2257081" y="1338888"/>
                  <a:pt x="2255398" y="1337847"/>
                </a:cubicBezTo>
                <a:cubicBezTo>
                  <a:pt x="2255269" y="1337765"/>
                  <a:pt x="2255198" y="1337623"/>
                  <a:pt x="2255163" y="1337469"/>
                </a:cubicBezTo>
                <a:cubicBezTo>
                  <a:pt x="2255139" y="1337410"/>
                  <a:pt x="2255139" y="1337351"/>
                  <a:pt x="2255139" y="1337268"/>
                </a:cubicBezTo>
                <a:cubicBezTo>
                  <a:pt x="2255139" y="1336961"/>
                  <a:pt x="2255280" y="1336630"/>
                  <a:pt x="2255586" y="1336559"/>
                </a:cubicBezTo>
                <a:cubicBezTo>
                  <a:pt x="2255598" y="1336559"/>
                  <a:pt x="2255610" y="1336559"/>
                  <a:pt x="2255610" y="1336559"/>
                </a:cubicBezTo>
                <a:cubicBezTo>
                  <a:pt x="2255645" y="1336547"/>
                  <a:pt x="2255681" y="1336547"/>
                  <a:pt x="2255716" y="1336547"/>
                </a:cubicBezTo>
                <a:cubicBezTo>
                  <a:pt x="2257646" y="1336086"/>
                  <a:pt x="2259542" y="1336417"/>
                  <a:pt x="2261484" y="1336665"/>
                </a:cubicBezTo>
                <a:cubicBezTo>
                  <a:pt x="2261625" y="1336677"/>
                  <a:pt x="2261755" y="1336701"/>
                  <a:pt x="2261908" y="1336712"/>
                </a:cubicBezTo>
                <a:cubicBezTo>
                  <a:pt x="2263697" y="1336925"/>
                  <a:pt x="2264592" y="1336795"/>
                  <a:pt x="2265639" y="1338273"/>
                </a:cubicBezTo>
                <a:close/>
                <a:moveTo>
                  <a:pt x="2313869" y="1382167"/>
                </a:moveTo>
                <a:cubicBezTo>
                  <a:pt x="2311562" y="1382333"/>
                  <a:pt x="2309349" y="1382321"/>
                  <a:pt x="2307206" y="1382167"/>
                </a:cubicBezTo>
                <a:cubicBezTo>
                  <a:pt x="2307171" y="1382203"/>
                  <a:pt x="2307136" y="1382226"/>
                  <a:pt x="2307100" y="1382250"/>
                </a:cubicBezTo>
                <a:cubicBezTo>
                  <a:pt x="2306900" y="1382203"/>
                  <a:pt x="2306700" y="1382191"/>
                  <a:pt x="2306512" y="1382132"/>
                </a:cubicBezTo>
                <a:cubicBezTo>
                  <a:pt x="2306347" y="1382120"/>
                  <a:pt x="2306182" y="1382120"/>
                  <a:pt x="2306029" y="1382108"/>
                </a:cubicBezTo>
                <a:cubicBezTo>
                  <a:pt x="2305617" y="1382179"/>
                  <a:pt x="2305217" y="1382167"/>
                  <a:pt x="2304805" y="1382214"/>
                </a:cubicBezTo>
                <a:cubicBezTo>
                  <a:pt x="2303357" y="1382344"/>
                  <a:pt x="2301921" y="1382321"/>
                  <a:pt x="2300473" y="1382002"/>
                </a:cubicBezTo>
                <a:cubicBezTo>
                  <a:pt x="2301697" y="1382746"/>
                  <a:pt x="2303004" y="1383373"/>
                  <a:pt x="2304369" y="1383917"/>
                </a:cubicBezTo>
                <a:cubicBezTo>
                  <a:pt x="2304499" y="1383964"/>
                  <a:pt x="2304640" y="1383999"/>
                  <a:pt x="2304770" y="1384035"/>
                </a:cubicBezTo>
                <a:cubicBezTo>
                  <a:pt x="2305499" y="1384307"/>
                  <a:pt x="2306218" y="1384602"/>
                  <a:pt x="2307030" y="1384768"/>
                </a:cubicBezTo>
                <a:cubicBezTo>
                  <a:pt x="2308913" y="1385158"/>
                  <a:pt x="2310738" y="1385371"/>
                  <a:pt x="2312527" y="1385300"/>
                </a:cubicBezTo>
                <a:cubicBezTo>
                  <a:pt x="2312527" y="1384839"/>
                  <a:pt x="2312597" y="1384342"/>
                  <a:pt x="2312857" y="1383787"/>
                </a:cubicBezTo>
                <a:cubicBezTo>
                  <a:pt x="2312974" y="1383538"/>
                  <a:pt x="2313127" y="1383361"/>
                  <a:pt x="2313257" y="1383137"/>
                </a:cubicBezTo>
                <a:cubicBezTo>
                  <a:pt x="2313457" y="1382806"/>
                  <a:pt x="2313634" y="1382451"/>
                  <a:pt x="2313869" y="1382167"/>
                </a:cubicBezTo>
                <a:close/>
                <a:moveTo>
                  <a:pt x="2260401" y="1330837"/>
                </a:moveTo>
                <a:cubicBezTo>
                  <a:pt x="2260742" y="1331144"/>
                  <a:pt x="2260471" y="1331747"/>
                  <a:pt x="2260036" y="1331735"/>
                </a:cubicBezTo>
                <a:cubicBezTo>
                  <a:pt x="2258506" y="1331664"/>
                  <a:pt x="2257199" y="1330955"/>
                  <a:pt x="2255680" y="1330742"/>
                </a:cubicBezTo>
                <a:cubicBezTo>
                  <a:pt x="2252843" y="1330352"/>
                  <a:pt x="2248900" y="1331203"/>
                  <a:pt x="2246004" y="1329784"/>
                </a:cubicBezTo>
                <a:cubicBezTo>
                  <a:pt x="2245804" y="1329678"/>
                  <a:pt x="2245816" y="1329453"/>
                  <a:pt x="2245957" y="1329312"/>
                </a:cubicBezTo>
                <a:cubicBezTo>
                  <a:pt x="2249276" y="1326214"/>
                  <a:pt x="2257752" y="1328496"/>
                  <a:pt x="2260401" y="1330837"/>
                </a:cubicBezTo>
                <a:close/>
                <a:moveTo>
                  <a:pt x="2246969" y="1314783"/>
                </a:moveTo>
                <a:cubicBezTo>
                  <a:pt x="2247710" y="1315705"/>
                  <a:pt x="2246698" y="1316036"/>
                  <a:pt x="2245391" y="1316178"/>
                </a:cubicBezTo>
                <a:cubicBezTo>
                  <a:pt x="2244626" y="1316249"/>
                  <a:pt x="2243767" y="1316272"/>
                  <a:pt x="2243119" y="1316308"/>
                </a:cubicBezTo>
                <a:cubicBezTo>
                  <a:pt x="2242213" y="1316355"/>
                  <a:pt x="2241318" y="1316509"/>
                  <a:pt x="2240435" y="1316698"/>
                </a:cubicBezTo>
                <a:cubicBezTo>
                  <a:pt x="2239364" y="1316934"/>
                  <a:pt x="2238316" y="1317265"/>
                  <a:pt x="2237304" y="1317738"/>
                </a:cubicBezTo>
                <a:cubicBezTo>
                  <a:pt x="2235044" y="1318790"/>
                  <a:pt x="2232936" y="1320339"/>
                  <a:pt x="2230406" y="1320434"/>
                </a:cubicBezTo>
                <a:cubicBezTo>
                  <a:pt x="2230217" y="1320434"/>
                  <a:pt x="2230005" y="1320245"/>
                  <a:pt x="2230111" y="1320044"/>
                </a:cubicBezTo>
                <a:cubicBezTo>
                  <a:pt x="2231418" y="1317407"/>
                  <a:pt x="2236574" y="1314168"/>
                  <a:pt x="2241024" y="1313376"/>
                </a:cubicBezTo>
                <a:cubicBezTo>
                  <a:pt x="2242872" y="1313045"/>
                  <a:pt x="2244555" y="1313199"/>
                  <a:pt x="2245839" y="1313955"/>
                </a:cubicBezTo>
                <a:cubicBezTo>
                  <a:pt x="2246239" y="1314192"/>
                  <a:pt x="2246662" y="1314405"/>
                  <a:pt x="2246969" y="1314783"/>
                </a:cubicBezTo>
                <a:close/>
                <a:moveTo>
                  <a:pt x="2360567" y="1417550"/>
                </a:moveTo>
                <a:cubicBezTo>
                  <a:pt x="2360897" y="1417727"/>
                  <a:pt x="2360980" y="1418271"/>
                  <a:pt x="2360756" y="1418555"/>
                </a:cubicBezTo>
                <a:cubicBezTo>
                  <a:pt x="2357577" y="1422586"/>
                  <a:pt x="2349231" y="1419217"/>
                  <a:pt x="2345794" y="1416947"/>
                </a:cubicBezTo>
                <a:cubicBezTo>
                  <a:pt x="2341662" y="1414228"/>
                  <a:pt x="2335529" y="1408920"/>
                  <a:pt x="2335717" y="1403446"/>
                </a:cubicBezTo>
                <a:cubicBezTo>
                  <a:pt x="2335729" y="1403175"/>
                  <a:pt x="2336047" y="1403068"/>
                  <a:pt x="2336247" y="1403198"/>
                </a:cubicBezTo>
                <a:cubicBezTo>
                  <a:pt x="2340049" y="1405775"/>
                  <a:pt x="2342039" y="1410468"/>
                  <a:pt x="2345841" y="1413235"/>
                </a:cubicBezTo>
                <a:cubicBezTo>
                  <a:pt x="2348384" y="1415103"/>
                  <a:pt x="2351350" y="1416747"/>
                  <a:pt x="2354552" y="1417030"/>
                </a:cubicBezTo>
                <a:lnTo>
                  <a:pt x="2354552" y="1417018"/>
                </a:lnTo>
                <a:cubicBezTo>
                  <a:pt x="2356706" y="1417207"/>
                  <a:pt x="2358625" y="1416557"/>
                  <a:pt x="2360567" y="1417550"/>
                </a:cubicBezTo>
                <a:close/>
                <a:moveTo>
                  <a:pt x="2257623" y="1321982"/>
                </a:moveTo>
                <a:cubicBezTo>
                  <a:pt x="2257823" y="1322361"/>
                  <a:pt x="2257694" y="1322916"/>
                  <a:pt x="2257235" y="1323023"/>
                </a:cubicBezTo>
                <a:cubicBezTo>
                  <a:pt x="2252820" y="1324157"/>
                  <a:pt x="2251949" y="1320646"/>
                  <a:pt x="2244780" y="1321947"/>
                </a:cubicBezTo>
                <a:cubicBezTo>
                  <a:pt x="2243438" y="1322195"/>
                  <a:pt x="2241849" y="1322621"/>
                  <a:pt x="2240001" y="1323259"/>
                </a:cubicBezTo>
                <a:cubicBezTo>
                  <a:pt x="2239695" y="1323365"/>
                  <a:pt x="2239424" y="1323448"/>
                  <a:pt x="2239106" y="1323566"/>
                </a:cubicBezTo>
                <a:cubicBezTo>
                  <a:pt x="2238553" y="1323767"/>
                  <a:pt x="2237811" y="1323637"/>
                  <a:pt x="2237470" y="1323105"/>
                </a:cubicBezTo>
                <a:lnTo>
                  <a:pt x="2237188" y="1322656"/>
                </a:lnTo>
                <a:cubicBezTo>
                  <a:pt x="2237105" y="1322514"/>
                  <a:pt x="2237199" y="1322160"/>
                  <a:pt x="2237211" y="1322089"/>
                </a:cubicBezTo>
                <a:cubicBezTo>
                  <a:pt x="2237282" y="1321592"/>
                  <a:pt x="2237611" y="1321167"/>
                  <a:pt x="2238070" y="1320989"/>
                </a:cubicBezTo>
                <a:cubicBezTo>
                  <a:pt x="2238659" y="1320741"/>
                  <a:pt x="2239342" y="1320516"/>
                  <a:pt x="2240060" y="1320315"/>
                </a:cubicBezTo>
                <a:cubicBezTo>
                  <a:pt x="2241520" y="1319878"/>
                  <a:pt x="2243203" y="1319535"/>
                  <a:pt x="2244969" y="1319311"/>
                </a:cubicBezTo>
                <a:cubicBezTo>
                  <a:pt x="2250219" y="1318601"/>
                  <a:pt x="2255987" y="1318991"/>
                  <a:pt x="2257623" y="1321982"/>
                </a:cubicBezTo>
                <a:close/>
                <a:moveTo>
                  <a:pt x="2344487" y="1401626"/>
                </a:moveTo>
                <a:cubicBezTo>
                  <a:pt x="2345735" y="1403150"/>
                  <a:pt x="2348113" y="1404853"/>
                  <a:pt x="2348584" y="1406839"/>
                </a:cubicBezTo>
                <a:cubicBezTo>
                  <a:pt x="2348619" y="1407016"/>
                  <a:pt x="2348537" y="1407170"/>
                  <a:pt x="2348384" y="1407265"/>
                </a:cubicBezTo>
                <a:cubicBezTo>
                  <a:pt x="2346324" y="1408683"/>
                  <a:pt x="2343934" y="1406011"/>
                  <a:pt x="2342674" y="1404569"/>
                </a:cubicBezTo>
                <a:cubicBezTo>
                  <a:pt x="2341768" y="1403541"/>
                  <a:pt x="2338719" y="1401141"/>
                  <a:pt x="2339979" y="1399450"/>
                </a:cubicBezTo>
                <a:cubicBezTo>
                  <a:pt x="2341391" y="1397571"/>
                  <a:pt x="2343698" y="1400656"/>
                  <a:pt x="2344487" y="1401626"/>
                </a:cubicBezTo>
                <a:close/>
                <a:moveTo>
                  <a:pt x="2239153" y="1303044"/>
                </a:moveTo>
                <a:cubicBezTo>
                  <a:pt x="2239330" y="1303162"/>
                  <a:pt x="2239424" y="1303375"/>
                  <a:pt x="2239318" y="1303576"/>
                </a:cubicBezTo>
                <a:cubicBezTo>
                  <a:pt x="2238412" y="1305290"/>
                  <a:pt x="2235893" y="1305905"/>
                  <a:pt x="2234339" y="1304758"/>
                </a:cubicBezTo>
                <a:cubicBezTo>
                  <a:pt x="2233891" y="1304427"/>
                  <a:pt x="2233927" y="1303883"/>
                  <a:pt x="2234280" y="1303505"/>
                </a:cubicBezTo>
                <a:cubicBezTo>
                  <a:pt x="2235433" y="1302275"/>
                  <a:pt x="2237752" y="1302145"/>
                  <a:pt x="2239153" y="1303044"/>
                </a:cubicBezTo>
                <a:close/>
                <a:moveTo>
                  <a:pt x="1517622" y="634433"/>
                </a:moveTo>
                <a:cubicBezTo>
                  <a:pt x="1513220" y="639589"/>
                  <a:pt x="1513761" y="647682"/>
                  <a:pt x="1508228" y="652160"/>
                </a:cubicBezTo>
                <a:cubicBezTo>
                  <a:pt x="1508676" y="652359"/>
                  <a:pt x="1509099" y="652642"/>
                  <a:pt x="1509382" y="653111"/>
                </a:cubicBezTo>
                <a:cubicBezTo>
                  <a:pt x="1510265" y="654583"/>
                  <a:pt x="1511430" y="655524"/>
                  <a:pt x="1512749" y="656138"/>
                </a:cubicBezTo>
                <a:cubicBezTo>
                  <a:pt x="1516739" y="657977"/>
                  <a:pt x="1522249" y="656861"/>
                  <a:pt x="1526545" y="658243"/>
                </a:cubicBezTo>
                <a:cubicBezTo>
                  <a:pt x="1525215" y="649877"/>
                  <a:pt x="1522555" y="641115"/>
                  <a:pt x="1517622" y="634433"/>
                </a:cubicBezTo>
                <a:close/>
                <a:moveTo>
                  <a:pt x="2172642" y="1237978"/>
                </a:moveTo>
                <a:cubicBezTo>
                  <a:pt x="2172536" y="1240354"/>
                  <a:pt x="2170512" y="1242742"/>
                  <a:pt x="2168922" y="1244397"/>
                </a:cubicBezTo>
                <a:cubicBezTo>
                  <a:pt x="2167451" y="1245934"/>
                  <a:pt x="2165120" y="1243676"/>
                  <a:pt x="2166556" y="1242115"/>
                </a:cubicBezTo>
                <a:cubicBezTo>
                  <a:pt x="2168051" y="1240460"/>
                  <a:pt x="2169346" y="1238061"/>
                  <a:pt x="2171453" y="1237209"/>
                </a:cubicBezTo>
                <a:cubicBezTo>
                  <a:pt x="2171936" y="1237008"/>
                  <a:pt x="2172666" y="1237399"/>
                  <a:pt x="2172642" y="1237978"/>
                </a:cubicBezTo>
                <a:close/>
                <a:moveTo>
                  <a:pt x="2261108" y="1318034"/>
                </a:moveTo>
                <a:cubicBezTo>
                  <a:pt x="2258012" y="1313010"/>
                  <a:pt x="2254198" y="1310598"/>
                  <a:pt x="2250183" y="1309877"/>
                </a:cubicBezTo>
                <a:cubicBezTo>
                  <a:pt x="2249171" y="1309700"/>
                  <a:pt x="2248135" y="1309617"/>
                  <a:pt x="2247087" y="1309641"/>
                </a:cubicBezTo>
                <a:cubicBezTo>
                  <a:pt x="2245298" y="1309688"/>
                  <a:pt x="2243497" y="1310031"/>
                  <a:pt x="2241720" y="1310587"/>
                </a:cubicBezTo>
                <a:cubicBezTo>
                  <a:pt x="2239624" y="1311249"/>
                  <a:pt x="2237576" y="1312183"/>
                  <a:pt x="2235645" y="1313329"/>
                </a:cubicBezTo>
                <a:cubicBezTo>
                  <a:pt x="2231066" y="1316025"/>
                  <a:pt x="2226240" y="1319512"/>
                  <a:pt x="2221095" y="1321876"/>
                </a:cubicBezTo>
                <a:cubicBezTo>
                  <a:pt x="2221625" y="1322018"/>
                  <a:pt x="2222131" y="1322172"/>
                  <a:pt x="2222578" y="1322385"/>
                </a:cubicBezTo>
                <a:cubicBezTo>
                  <a:pt x="2222814" y="1322456"/>
                  <a:pt x="2223073" y="1322467"/>
                  <a:pt x="2223297" y="1322550"/>
                </a:cubicBezTo>
                <a:cubicBezTo>
                  <a:pt x="2225321" y="1323366"/>
                  <a:pt x="2227757" y="1325837"/>
                  <a:pt x="2226287" y="1328248"/>
                </a:cubicBezTo>
                <a:cubicBezTo>
                  <a:pt x="2224674" y="1330861"/>
                  <a:pt x="2221919" y="1331629"/>
                  <a:pt x="2218988" y="1331677"/>
                </a:cubicBezTo>
                <a:cubicBezTo>
                  <a:pt x="2216704" y="1331712"/>
                  <a:pt x="2212761" y="1330790"/>
                  <a:pt x="2211360" y="1328627"/>
                </a:cubicBezTo>
                <a:cubicBezTo>
                  <a:pt x="2207487" y="1329088"/>
                  <a:pt x="2203555" y="1329253"/>
                  <a:pt x="2199835" y="1329253"/>
                </a:cubicBezTo>
                <a:cubicBezTo>
                  <a:pt x="2199918" y="1329336"/>
                  <a:pt x="2200000" y="1329407"/>
                  <a:pt x="2200083" y="1329490"/>
                </a:cubicBezTo>
                <a:cubicBezTo>
                  <a:pt x="2199847" y="1329419"/>
                  <a:pt x="2199612" y="1329336"/>
                  <a:pt x="2199364" y="1329253"/>
                </a:cubicBezTo>
                <a:cubicBezTo>
                  <a:pt x="2198835" y="1329253"/>
                  <a:pt x="2198258" y="1329265"/>
                  <a:pt x="2197740" y="1329265"/>
                </a:cubicBezTo>
                <a:cubicBezTo>
                  <a:pt x="2197575" y="1329253"/>
                  <a:pt x="2197387" y="1329241"/>
                  <a:pt x="2197222" y="1329241"/>
                </a:cubicBezTo>
                <a:cubicBezTo>
                  <a:pt x="2195985" y="1329218"/>
                  <a:pt x="2194679" y="1329170"/>
                  <a:pt x="2193361" y="1329088"/>
                </a:cubicBezTo>
                <a:cubicBezTo>
                  <a:pt x="2192984" y="1329076"/>
                  <a:pt x="2192619" y="1329088"/>
                  <a:pt x="2192231" y="1329052"/>
                </a:cubicBezTo>
                <a:cubicBezTo>
                  <a:pt x="2192878" y="1329395"/>
                  <a:pt x="2193514" y="1329714"/>
                  <a:pt x="2194161" y="1330045"/>
                </a:cubicBezTo>
                <a:cubicBezTo>
                  <a:pt x="2194974" y="1330459"/>
                  <a:pt x="2195798" y="1330825"/>
                  <a:pt x="2196633" y="1331180"/>
                </a:cubicBezTo>
                <a:cubicBezTo>
                  <a:pt x="2197022" y="1331346"/>
                  <a:pt x="2197399" y="1331535"/>
                  <a:pt x="2197787" y="1331677"/>
                </a:cubicBezTo>
                <a:cubicBezTo>
                  <a:pt x="2198352" y="1331878"/>
                  <a:pt x="2200895" y="1332776"/>
                  <a:pt x="2203697" y="1333698"/>
                </a:cubicBezTo>
                <a:cubicBezTo>
                  <a:pt x="2205298" y="1334230"/>
                  <a:pt x="2206969" y="1334762"/>
                  <a:pt x="2208405" y="1335188"/>
                </a:cubicBezTo>
                <a:cubicBezTo>
                  <a:pt x="2208628" y="1334999"/>
                  <a:pt x="2208900" y="1334845"/>
                  <a:pt x="2209135" y="1334668"/>
                </a:cubicBezTo>
                <a:cubicBezTo>
                  <a:pt x="2209253" y="1334573"/>
                  <a:pt x="2209394" y="1334490"/>
                  <a:pt x="2209524" y="1334396"/>
                </a:cubicBezTo>
                <a:cubicBezTo>
                  <a:pt x="2209783" y="1334242"/>
                  <a:pt x="2210018" y="1334076"/>
                  <a:pt x="2210300" y="1333958"/>
                </a:cubicBezTo>
                <a:cubicBezTo>
                  <a:pt x="2210583" y="1333828"/>
                  <a:pt x="2210877" y="1333710"/>
                  <a:pt x="2211207" y="1333639"/>
                </a:cubicBezTo>
                <a:cubicBezTo>
                  <a:pt x="2211207" y="1333639"/>
                  <a:pt x="2211219" y="1333639"/>
                  <a:pt x="2211219" y="1333639"/>
                </a:cubicBezTo>
                <a:cubicBezTo>
                  <a:pt x="2215703" y="1332209"/>
                  <a:pt x="2222072" y="1333828"/>
                  <a:pt x="2222578" y="1338687"/>
                </a:cubicBezTo>
                <a:cubicBezTo>
                  <a:pt x="2222602" y="1338923"/>
                  <a:pt x="2222684" y="1339136"/>
                  <a:pt x="2222673" y="1339396"/>
                </a:cubicBezTo>
                <a:cubicBezTo>
                  <a:pt x="2222649" y="1340590"/>
                  <a:pt x="2221990" y="1341323"/>
                  <a:pt x="2220836" y="1341548"/>
                </a:cubicBezTo>
                <a:cubicBezTo>
                  <a:pt x="2220495" y="1341619"/>
                  <a:pt x="2220082" y="1341642"/>
                  <a:pt x="2219718" y="1341690"/>
                </a:cubicBezTo>
                <a:cubicBezTo>
                  <a:pt x="2219895" y="1342115"/>
                  <a:pt x="2220048" y="1342505"/>
                  <a:pt x="2220142" y="1342824"/>
                </a:cubicBezTo>
                <a:cubicBezTo>
                  <a:pt x="2220142" y="1342836"/>
                  <a:pt x="2220142" y="1342836"/>
                  <a:pt x="2220142" y="1342836"/>
                </a:cubicBezTo>
                <a:cubicBezTo>
                  <a:pt x="2220519" y="1344078"/>
                  <a:pt x="2221001" y="1345697"/>
                  <a:pt x="2220766" y="1347092"/>
                </a:cubicBezTo>
                <a:cubicBezTo>
                  <a:pt x="2222143" y="1348794"/>
                  <a:pt x="2224015" y="1350698"/>
                  <a:pt x="2223732" y="1352849"/>
                </a:cubicBezTo>
                <a:cubicBezTo>
                  <a:pt x="2223685" y="1353168"/>
                  <a:pt x="2223367" y="1353369"/>
                  <a:pt x="2223061" y="1353322"/>
                </a:cubicBezTo>
                <a:cubicBezTo>
                  <a:pt x="2221295" y="1353086"/>
                  <a:pt x="2219942" y="1351277"/>
                  <a:pt x="2218812" y="1349610"/>
                </a:cubicBezTo>
                <a:cubicBezTo>
                  <a:pt x="2218341" y="1349858"/>
                  <a:pt x="2217846" y="1350000"/>
                  <a:pt x="2217328" y="1350048"/>
                </a:cubicBezTo>
                <a:cubicBezTo>
                  <a:pt x="2223167" y="1355143"/>
                  <a:pt x="2227911" y="1361586"/>
                  <a:pt x="2230100" y="1367012"/>
                </a:cubicBezTo>
                <a:cubicBezTo>
                  <a:pt x="2230218" y="1367319"/>
                  <a:pt x="2230383" y="1367650"/>
                  <a:pt x="2230488" y="1367957"/>
                </a:cubicBezTo>
                <a:cubicBezTo>
                  <a:pt x="2230666" y="1368442"/>
                  <a:pt x="2230701" y="1368891"/>
                  <a:pt x="2230760" y="1369352"/>
                </a:cubicBezTo>
                <a:cubicBezTo>
                  <a:pt x="2230772" y="1369459"/>
                  <a:pt x="2230807" y="1369577"/>
                  <a:pt x="2230819" y="1369683"/>
                </a:cubicBezTo>
                <a:cubicBezTo>
                  <a:pt x="2231302" y="1369601"/>
                  <a:pt x="2231702" y="1369589"/>
                  <a:pt x="2232160" y="1369530"/>
                </a:cubicBezTo>
                <a:cubicBezTo>
                  <a:pt x="2232879" y="1369435"/>
                  <a:pt x="2233573" y="1369352"/>
                  <a:pt x="2234256" y="1369293"/>
                </a:cubicBezTo>
                <a:cubicBezTo>
                  <a:pt x="2234409" y="1369282"/>
                  <a:pt x="2234586" y="1369258"/>
                  <a:pt x="2234738" y="1369246"/>
                </a:cubicBezTo>
                <a:cubicBezTo>
                  <a:pt x="2236210" y="1369128"/>
                  <a:pt x="2237576" y="1369092"/>
                  <a:pt x="2238847" y="1369128"/>
                </a:cubicBezTo>
                <a:cubicBezTo>
                  <a:pt x="2239966" y="1369163"/>
                  <a:pt x="2241001" y="1369270"/>
                  <a:pt x="2241979" y="1369411"/>
                </a:cubicBezTo>
                <a:cubicBezTo>
                  <a:pt x="2244062" y="1369719"/>
                  <a:pt x="2245840" y="1370263"/>
                  <a:pt x="2247382" y="1370984"/>
                </a:cubicBezTo>
                <a:cubicBezTo>
                  <a:pt x="2248053" y="1371303"/>
                  <a:pt x="2248688" y="1371658"/>
                  <a:pt x="2249277" y="1372048"/>
                </a:cubicBezTo>
                <a:cubicBezTo>
                  <a:pt x="2250007" y="1372521"/>
                  <a:pt x="2250678" y="1373029"/>
                  <a:pt x="2251290" y="1373585"/>
                </a:cubicBezTo>
                <a:cubicBezTo>
                  <a:pt x="2252302" y="1373490"/>
                  <a:pt x="2253315" y="1373372"/>
                  <a:pt x="2254292" y="1373206"/>
                </a:cubicBezTo>
                <a:cubicBezTo>
                  <a:pt x="2255257" y="1373053"/>
                  <a:pt x="2256187" y="1372852"/>
                  <a:pt x="2257105" y="1372651"/>
                </a:cubicBezTo>
                <a:cubicBezTo>
                  <a:pt x="2257470" y="1372568"/>
                  <a:pt x="2257835" y="1372497"/>
                  <a:pt x="2258200" y="1372402"/>
                </a:cubicBezTo>
                <a:cubicBezTo>
                  <a:pt x="2261342" y="1371634"/>
                  <a:pt x="2264262" y="1370617"/>
                  <a:pt x="2266758" y="1369435"/>
                </a:cubicBezTo>
                <a:cubicBezTo>
                  <a:pt x="2269901" y="1367957"/>
                  <a:pt x="2272350" y="1366291"/>
                  <a:pt x="2273916" y="1364695"/>
                </a:cubicBezTo>
                <a:cubicBezTo>
                  <a:pt x="2273927" y="1364695"/>
                  <a:pt x="2273927" y="1364695"/>
                  <a:pt x="2273927" y="1364683"/>
                </a:cubicBezTo>
                <a:cubicBezTo>
                  <a:pt x="2274057" y="1364565"/>
                  <a:pt x="2274222" y="1364435"/>
                  <a:pt x="2274339" y="1364316"/>
                </a:cubicBezTo>
                <a:cubicBezTo>
                  <a:pt x="2274692" y="1363914"/>
                  <a:pt x="2274916" y="1363536"/>
                  <a:pt x="2275140" y="1363158"/>
                </a:cubicBezTo>
                <a:cubicBezTo>
                  <a:pt x="2275246" y="1362980"/>
                  <a:pt x="2275422" y="1362803"/>
                  <a:pt x="2275493" y="1362638"/>
                </a:cubicBezTo>
                <a:cubicBezTo>
                  <a:pt x="2275693" y="1362200"/>
                  <a:pt x="2275846" y="1361739"/>
                  <a:pt x="2276011" y="1361278"/>
                </a:cubicBezTo>
                <a:cubicBezTo>
                  <a:pt x="2276470" y="1359919"/>
                  <a:pt x="2276929" y="1358583"/>
                  <a:pt x="2277859" y="1357613"/>
                </a:cubicBezTo>
                <a:cubicBezTo>
                  <a:pt x="2278000" y="1357460"/>
                  <a:pt x="2278106" y="1357282"/>
                  <a:pt x="2278283" y="1357152"/>
                </a:cubicBezTo>
                <a:cubicBezTo>
                  <a:pt x="2278283" y="1357152"/>
                  <a:pt x="2278283" y="1357152"/>
                  <a:pt x="2278282" y="1357141"/>
                </a:cubicBezTo>
                <a:cubicBezTo>
                  <a:pt x="2277835" y="1357141"/>
                  <a:pt x="2277471" y="1357117"/>
                  <a:pt x="2277047" y="1357093"/>
                </a:cubicBezTo>
                <a:cubicBezTo>
                  <a:pt x="2276352" y="1357070"/>
                  <a:pt x="2275623" y="1357058"/>
                  <a:pt x="2275021" y="1357011"/>
                </a:cubicBezTo>
                <a:cubicBezTo>
                  <a:pt x="2274763" y="1356999"/>
                  <a:pt x="2274516" y="1356951"/>
                  <a:pt x="2274257" y="1356928"/>
                </a:cubicBezTo>
                <a:cubicBezTo>
                  <a:pt x="2272267" y="1356750"/>
                  <a:pt x="2270302" y="1356490"/>
                  <a:pt x="2268312" y="1356242"/>
                </a:cubicBezTo>
                <a:cubicBezTo>
                  <a:pt x="2267300" y="1356112"/>
                  <a:pt x="2266594" y="1356088"/>
                  <a:pt x="2266040" y="1356077"/>
                </a:cubicBezTo>
                <a:cubicBezTo>
                  <a:pt x="2265946" y="1356077"/>
                  <a:pt x="2265864" y="1356077"/>
                  <a:pt x="2265781" y="1356077"/>
                </a:cubicBezTo>
                <a:cubicBezTo>
                  <a:pt x="2264580" y="1356077"/>
                  <a:pt x="2264121" y="1356136"/>
                  <a:pt x="2262567" y="1355190"/>
                </a:cubicBezTo>
                <a:cubicBezTo>
                  <a:pt x="2262050" y="1354883"/>
                  <a:pt x="2261955" y="1354067"/>
                  <a:pt x="2262615" y="1353819"/>
                </a:cubicBezTo>
                <a:cubicBezTo>
                  <a:pt x="2263403" y="1353523"/>
                  <a:pt x="2264263" y="1353393"/>
                  <a:pt x="2265156" y="1353334"/>
                </a:cubicBezTo>
                <a:cubicBezTo>
                  <a:pt x="2265840" y="1353287"/>
                  <a:pt x="2266545" y="1353334"/>
                  <a:pt x="2267252" y="1353381"/>
                </a:cubicBezTo>
                <a:cubicBezTo>
                  <a:pt x="2269372" y="1353523"/>
                  <a:pt x="2271538" y="1353890"/>
                  <a:pt x="2273527" y="1354102"/>
                </a:cubicBezTo>
                <a:cubicBezTo>
                  <a:pt x="2273739" y="1354114"/>
                  <a:pt x="2273974" y="1354162"/>
                  <a:pt x="2274185" y="1354173"/>
                </a:cubicBezTo>
                <a:cubicBezTo>
                  <a:pt x="2274645" y="1354209"/>
                  <a:pt x="2275104" y="1354197"/>
                  <a:pt x="2275575" y="1354221"/>
                </a:cubicBezTo>
                <a:cubicBezTo>
                  <a:pt x="2276246" y="1354244"/>
                  <a:pt x="2276917" y="1354280"/>
                  <a:pt x="2277577" y="1354280"/>
                </a:cubicBezTo>
                <a:cubicBezTo>
                  <a:pt x="2277788" y="1354280"/>
                  <a:pt x="2278012" y="1354292"/>
                  <a:pt x="2278212" y="1354292"/>
                </a:cubicBezTo>
                <a:cubicBezTo>
                  <a:pt x="2278377" y="1354292"/>
                  <a:pt x="2278530" y="1354268"/>
                  <a:pt x="2278695" y="1354268"/>
                </a:cubicBezTo>
                <a:cubicBezTo>
                  <a:pt x="2278977" y="1354268"/>
                  <a:pt x="2279260" y="1354232"/>
                  <a:pt x="2279531" y="1354221"/>
                </a:cubicBezTo>
                <a:cubicBezTo>
                  <a:pt x="2279566" y="1354209"/>
                  <a:pt x="2279600" y="1354209"/>
                  <a:pt x="2279637" y="1354209"/>
                </a:cubicBezTo>
                <a:cubicBezTo>
                  <a:pt x="2280554" y="1354162"/>
                  <a:pt x="2281485" y="1354138"/>
                  <a:pt x="2282415" y="1354031"/>
                </a:cubicBezTo>
                <a:cubicBezTo>
                  <a:pt x="2283357" y="1353937"/>
                  <a:pt x="2283804" y="1353913"/>
                  <a:pt x="2284275" y="1354008"/>
                </a:cubicBezTo>
                <a:cubicBezTo>
                  <a:pt x="2284344" y="1354031"/>
                  <a:pt x="2284416" y="1354020"/>
                  <a:pt x="2284487" y="1354043"/>
                </a:cubicBezTo>
                <a:cubicBezTo>
                  <a:pt x="2284534" y="1353901"/>
                  <a:pt x="2284628" y="1353795"/>
                  <a:pt x="2284651" y="1353653"/>
                </a:cubicBezTo>
                <a:cubicBezTo>
                  <a:pt x="2284805" y="1352802"/>
                  <a:pt x="2284416" y="1351986"/>
                  <a:pt x="2283910" y="1351265"/>
                </a:cubicBezTo>
                <a:cubicBezTo>
                  <a:pt x="2283745" y="1351041"/>
                  <a:pt x="2283568" y="1350816"/>
                  <a:pt x="2283404" y="1350615"/>
                </a:cubicBezTo>
                <a:cubicBezTo>
                  <a:pt x="2281968" y="1348877"/>
                  <a:pt x="2280308" y="1347388"/>
                  <a:pt x="2278636" y="1345910"/>
                </a:cubicBezTo>
                <a:cubicBezTo>
                  <a:pt x="2278317" y="1345626"/>
                  <a:pt x="2278012" y="1345343"/>
                  <a:pt x="2277694" y="1345071"/>
                </a:cubicBezTo>
                <a:cubicBezTo>
                  <a:pt x="2276258" y="1343794"/>
                  <a:pt x="2274822" y="1342517"/>
                  <a:pt x="2273574" y="1341087"/>
                </a:cubicBezTo>
                <a:cubicBezTo>
                  <a:pt x="2273386" y="1340862"/>
                  <a:pt x="2273233" y="1340673"/>
                  <a:pt x="2273055" y="1340460"/>
                </a:cubicBezTo>
                <a:cubicBezTo>
                  <a:pt x="2272244" y="1339526"/>
                  <a:pt x="2271538" y="1338651"/>
                  <a:pt x="2270890" y="1337836"/>
                </a:cubicBezTo>
                <a:cubicBezTo>
                  <a:pt x="2270278" y="1337055"/>
                  <a:pt x="2269737" y="1336311"/>
                  <a:pt x="2269254" y="1335625"/>
                </a:cubicBezTo>
                <a:cubicBezTo>
                  <a:pt x="2268889" y="1335105"/>
                  <a:pt x="2268559" y="1334620"/>
                  <a:pt x="2268265" y="1334147"/>
                </a:cubicBezTo>
                <a:cubicBezTo>
                  <a:pt x="2268089" y="1333875"/>
                  <a:pt x="2267911" y="1333592"/>
                  <a:pt x="2267759" y="1333332"/>
                </a:cubicBezTo>
                <a:cubicBezTo>
                  <a:pt x="2264298" y="1327515"/>
                  <a:pt x="2265357" y="1324938"/>
                  <a:pt x="2261108" y="1318034"/>
                </a:cubicBezTo>
                <a:close/>
                <a:moveTo>
                  <a:pt x="2363840" y="1409995"/>
                </a:moveTo>
                <a:cubicBezTo>
                  <a:pt x="2364146" y="1410125"/>
                  <a:pt x="2364217" y="1410551"/>
                  <a:pt x="2364076" y="1410822"/>
                </a:cubicBezTo>
                <a:cubicBezTo>
                  <a:pt x="2362098" y="1414582"/>
                  <a:pt x="2354223" y="1412052"/>
                  <a:pt x="2351609" y="1410290"/>
                </a:cubicBezTo>
                <a:cubicBezTo>
                  <a:pt x="2350220" y="1409368"/>
                  <a:pt x="2350832" y="1407170"/>
                  <a:pt x="2352598" y="1407465"/>
                </a:cubicBezTo>
                <a:cubicBezTo>
                  <a:pt x="2354776" y="1407832"/>
                  <a:pt x="2356730" y="1409061"/>
                  <a:pt x="2358931" y="1409392"/>
                </a:cubicBezTo>
                <a:cubicBezTo>
                  <a:pt x="2360579" y="1409652"/>
                  <a:pt x="2362274" y="1409357"/>
                  <a:pt x="2363840" y="1409995"/>
                </a:cubicBezTo>
                <a:close/>
                <a:moveTo>
                  <a:pt x="2250666" y="1299912"/>
                </a:moveTo>
                <a:cubicBezTo>
                  <a:pt x="2250972" y="1299948"/>
                  <a:pt x="2251125" y="1300243"/>
                  <a:pt x="2251019" y="1300515"/>
                </a:cubicBezTo>
                <a:cubicBezTo>
                  <a:pt x="2250230" y="1302844"/>
                  <a:pt x="2247711" y="1303624"/>
                  <a:pt x="2245474" y="1303979"/>
                </a:cubicBezTo>
                <a:cubicBezTo>
                  <a:pt x="2245015" y="1304050"/>
                  <a:pt x="2244592" y="1303837"/>
                  <a:pt x="2244262" y="1303530"/>
                </a:cubicBezTo>
                <a:cubicBezTo>
                  <a:pt x="2244191" y="1303471"/>
                  <a:pt x="2244109" y="1303435"/>
                  <a:pt x="2244050" y="1303364"/>
                </a:cubicBezTo>
                <a:cubicBezTo>
                  <a:pt x="2243944" y="1303234"/>
                  <a:pt x="2243838" y="1303092"/>
                  <a:pt x="2243732" y="1302962"/>
                </a:cubicBezTo>
                <a:cubicBezTo>
                  <a:pt x="2243579" y="1302761"/>
                  <a:pt x="2243566" y="1302454"/>
                  <a:pt x="2243685" y="1302229"/>
                </a:cubicBezTo>
                <a:cubicBezTo>
                  <a:pt x="2244144" y="1301260"/>
                  <a:pt x="2244674" y="1300988"/>
                  <a:pt x="2245592" y="1300787"/>
                </a:cubicBezTo>
                <a:cubicBezTo>
                  <a:pt x="2245722" y="1300763"/>
                  <a:pt x="2245816" y="1300728"/>
                  <a:pt x="2245957" y="1300704"/>
                </a:cubicBezTo>
                <a:cubicBezTo>
                  <a:pt x="2247593" y="1300373"/>
                  <a:pt x="2248994" y="1299688"/>
                  <a:pt x="2250666" y="1299912"/>
                </a:cubicBezTo>
                <a:close/>
                <a:moveTo>
                  <a:pt x="2361875" y="1400609"/>
                </a:moveTo>
                <a:cubicBezTo>
                  <a:pt x="2362169" y="1400668"/>
                  <a:pt x="2362487" y="1400975"/>
                  <a:pt x="2362310" y="1401307"/>
                </a:cubicBezTo>
                <a:cubicBezTo>
                  <a:pt x="2360074" y="1405610"/>
                  <a:pt x="2350268" y="1402808"/>
                  <a:pt x="2348608" y="1399309"/>
                </a:cubicBezTo>
                <a:cubicBezTo>
                  <a:pt x="2348113" y="1398292"/>
                  <a:pt x="2349208" y="1396779"/>
                  <a:pt x="2350350" y="1397357"/>
                </a:cubicBezTo>
                <a:cubicBezTo>
                  <a:pt x="2352269" y="1398316"/>
                  <a:pt x="2353752" y="1399734"/>
                  <a:pt x="2355906" y="1400266"/>
                </a:cubicBezTo>
                <a:cubicBezTo>
                  <a:pt x="2357955" y="1400763"/>
                  <a:pt x="2359897" y="1400207"/>
                  <a:pt x="2361875" y="1400609"/>
                </a:cubicBezTo>
                <a:close/>
                <a:moveTo>
                  <a:pt x="2180129" y="1231097"/>
                </a:moveTo>
                <a:cubicBezTo>
                  <a:pt x="2179411" y="1230755"/>
                  <a:pt x="2178481" y="1230506"/>
                  <a:pt x="2177904" y="1231050"/>
                </a:cubicBezTo>
                <a:cubicBezTo>
                  <a:pt x="2177598" y="1231334"/>
                  <a:pt x="2177480" y="1231759"/>
                  <a:pt x="2177256" y="1232102"/>
                </a:cubicBezTo>
                <a:cubicBezTo>
                  <a:pt x="2176844" y="1232717"/>
                  <a:pt x="2176021" y="1233013"/>
                  <a:pt x="2175315" y="1232835"/>
                </a:cubicBezTo>
                <a:cubicBezTo>
                  <a:pt x="2173278" y="1232315"/>
                  <a:pt x="2174079" y="1230447"/>
                  <a:pt x="2174808" y="1229218"/>
                </a:cubicBezTo>
                <a:cubicBezTo>
                  <a:pt x="2168546" y="1227527"/>
                  <a:pt x="2157033" y="1238096"/>
                  <a:pt x="2150935" y="1247589"/>
                </a:cubicBezTo>
                <a:cubicBezTo>
                  <a:pt x="2152630" y="1247494"/>
                  <a:pt x="2154090" y="1248085"/>
                  <a:pt x="2155290" y="1249244"/>
                </a:cubicBezTo>
                <a:cubicBezTo>
                  <a:pt x="2155456" y="1249019"/>
                  <a:pt x="2155619" y="1248795"/>
                  <a:pt x="2155796" y="1248570"/>
                </a:cubicBezTo>
                <a:cubicBezTo>
                  <a:pt x="2156021" y="1248274"/>
                  <a:pt x="2156421" y="1248534"/>
                  <a:pt x="2156455" y="1248818"/>
                </a:cubicBezTo>
                <a:cubicBezTo>
                  <a:pt x="2156527" y="1249327"/>
                  <a:pt x="2156456" y="1249894"/>
                  <a:pt x="2156327" y="1250497"/>
                </a:cubicBezTo>
                <a:cubicBezTo>
                  <a:pt x="2157104" y="1251644"/>
                  <a:pt x="2157716" y="1253109"/>
                  <a:pt x="2158163" y="1254836"/>
                </a:cubicBezTo>
                <a:cubicBezTo>
                  <a:pt x="2159140" y="1253287"/>
                  <a:pt x="2160282" y="1251797"/>
                  <a:pt x="2161659" y="1249965"/>
                </a:cubicBezTo>
                <a:cubicBezTo>
                  <a:pt x="2162660" y="1248653"/>
                  <a:pt x="2163319" y="1247234"/>
                  <a:pt x="2164944" y="1246749"/>
                </a:cubicBezTo>
                <a:cubicBezTo>
                  <a:pt x="2165085" y="1246702"/>
                  <a:pt x="2165262" y="1246797"/>
                  <a:pt x="2165309" y="1246927"/>
                </a:cubicBezTo>
                <a:cubicBezTo>
                  <a:pt x="2166780" y="1250627"/>
                  <a:pt x="2160871" y="1255462"/>
                  <a:pt x="2159493" y="1258725"/>
                </a:cubicBezTo>
                <a:cubicBezTo>
                  <a:pt x="2159246" y="1259304"/>
                  <a:pt x="2159105" y="1259777"/>
                  <a:pt x="2158940" y="1260262"/>
                </a:cubicBezTo>
                <a:cubicBezTo>
                  <a:pt x="2159058" y="1262685"/>
                  <a:pt x="2158952" y="1265380"/>
                  <a:pt x="2158587" y="1268277"/>
                </a:cubicBezTo>
                <a:cubicBezTo>
                  <a:pt x="2158811" y="1268478"/>
                  <a:pt x="2159070" y="1268667"/>
                  <a:pt x="2159281" y="1268891"/>
                </a:cubicBezTo>
                <a:cubicBezTo>
                  <a:pt x="2160211" y="1263643"/>
                  <a:pt x="2163131" y="1261255"/>
                  <a:pt x="2166109" y="1256963"/>
                </a:cubicBezTo>
                <a:cubicBezTo>
                  <a:pt x="2167169" y="1255438"/>
                  <a:pt x="2167769" y="1253630"/>
                  <a:pt x="2169005" y="1252258"/>
                </a:cubicBezTo>
                <a:cubicBezTo>
                  <a:pt x="2169735" y="1251454"/>
                  <a:pt x="2170853" y="1252270"/>
                  <a:pt x="2170900" y="1253157"/>
                </a:cubicBezTo>
                <a:cubicBezTo>
                  <a:pt x="2171018" y="1255876"/>
                  <a:pt x="2168299" y="1258725"/>
                  <a:pt x="2166674" y="1260675"/>
                </a:cubicBezTo>
                <a:cubicBezTo>
                  <a:pt x="2164342" y="1263489"/>
                  <a:pt x="2161789" y="1266373"/>
                  <a:pt x="2161341" y="1270156"/>
                </a:cubicBezTo>
                <a:cubicBezTo>
                  <a:pt x="2161294" y="1270535"/>
                  <a:pt x="2161106" y="1270795"/>
                  <a:pt x="2160847" y="1270972"/>
                </a:cubicBezTo>
                <a:cubicBezTo>
                  <a:pt x="2162060" y="1272935"/>
                  <a:pt x="2162683" y="1275819"/>
                  <a:pt x="2163095" y="1278077"/>
                </a:cubicBezTo>
                <a:cubicBezTo>
                  <a:pt x="2164025" y="1273916"/>
                  <a:pt x="2167533" y="1265759"/>
                  <a:pt x="2171477" y="1263654"/>
                </a:cubicBezTo>
                <a:cubicBezTo>
                  <a:pt x="2172101" y="1263312"/>
                  <a:pt x="2172642" y="1264116"/>
                  <a:pt x="2172431" y="1264647"/>
                </a:cubicBezTo>
                <a:cubicBezTo>
                  <a:pt x="2170782" y="1268773"/>
                  <a:pt x="2168004" y="1272367"/>
                  <a:pt x="2166462" y="1276576"/>
                </a:cubicBezTo>
                <a:cubicBezTo>
                  <a:pt x="2165579" y="1278975"/>
                  <a:pt x="2164907" y="1285477"/>
                  <a:pt x="2164131" y="1286494"/>
                </a:cubicBezTo>
                <a:cubicBezTo>
                  <a:pt x="2164237" y="1287570"/>
                  <a:pt x="2164331" y="1288669"/>
                  <a:pt x="2164437" y="1289757"/>
                </a:cubicBezTo>
                <a:cubicBezTo>
                  <a:pt x="2164779" y="1289048"/>
                  <a:pt x="2165191" y="1288433"/>
                  <a:pt x="2165697" y="1287960"/>
                </a:cubicBezTo>
                <a:cubicBezTo>
                  <a:pt x="2167639" y="1286139"/>
                  <a:pt x="2167333" y="1280548"/>
                  <a:pt x="2171183" y="1280489"/>
                </a:cubicBezTo>
                <a:cubicBezTo>
                  <a:pt x="2171301" y="1280489"/>
                  <a:pt x="2171430" y="1280571"/>
                  <a:pt x="2171477" y="1280678"/>
                </a:cubicBezTo>
                <a:cubicBezTo>
                  <a:pt x="2172195" y="1282250"/>
                  <a:pt x="2171195" y="1283598"/>
                  <a:pt x="2170406" y="1285016"/>
                </a:cubicBezTo>
                <a:cubicBezTo>
                  <a:pt x="2169970" y="1285797"/>
                  <a:pt x="2169452" y="1287121"/>
                  <a:pt x="2168534" y="1287534"/>
                </a:cubicBezTo>
                <a:cubicBezTo>
                  <a:pt x="2167698" y="1287901"/>
                  <a:pt x="2168146" y="1288752"/>
                  <a:pt x="2167910" y="1289556"/>
                </a:cubicBezTo>
                <a:cubicBezTo>
                  <a:pt x="2167250" y="1291802"/>
                  <a:pt x="2166521" y="1294024"/>
                  <a:pt x="2166168" y="1296341"/>
                </a:cubicBezTo>
                <a:cubicBezTo>
                  <a:pt x="2166003" y="1297370"/>
                  <a:pt x="2166015" y="1298505"/>
                  <a:pt x="2165826" y="1299522"/>
                </a:cubicBezTo>
                <a:cubicBezTo>
                  <a:pt x="2167074" y="1305350"/>
                  <a:pt x="2169345" y="1310421"/>
                  <a:pt x="2174338" y="1313282"/>
                </a:cubicBezTo>
                <a:cubicBezTo>
                  <a:pt x="2173643" y="1311000"/>
                  <a:pt x="2173313" y="1308175"/>
                  <a:pt x="2173207" y="1305220"/>
                </a:cubicBezTo>
                <a:cubicBezTo>
                  <a:pt x="2173124" y="1305125"/>
                  <a:pt x="2173019" y="1305066"/>
                  <a:pt x="2172960" y="1304960"/>
                </a:cubicBezTo>
                <a:cubicBezTo>
                  <a:pt x="2171536" y="1302501"/>
                  <a:pt x="2170640" y="1299167"/>
                  <a:pt x="2171289" y="1296318"/>
                </a:cubicBezTo>
                <a:cubicBezTo>
                  <a:pt x="2171583" y="1295053"/>
                  <a:pt x="2172489" y="1293457"/>
                  <a:pt x="2173772" y="1292807"/>
                </a:cubicBezTo>
                <a:cubicBezTo>
                  <a:pt x="2173878" y="1291873"/>
                  <a:pt x="2173996" y="1291045"/>
                  <a:pt x="2174114" y="1290289"/>
                </a:cubicBezTo>
                <a:cubicBezTo>
                  <a:pt x="2173360" y="1288563"/>
                  <a:pt x="2172819" y="1286482"/>
                  <a:pt x="2174160" y="1285146"/>
                </a:cubicBezTo>
                <a:cubicBezTo>
                  <a:pt x="2174632" y="1284673"/>
                  <a:pt x="2175173" y="1284390"/>
                  <a:pt x="2175750" y="1284224"/>
                </a:cubicBezTo>
                <a:cubicBezTo>
                  <a:pt x="2179141" y="1275287"/>
                  <a:pt x="2184544" y="1270192"/>
                  <a:pt x="2180589" y="1258429"/>
                </a:cubicBezTo>
                <a:cubicBezTo>
                  <a:pt x="2176327" y="1245721"/>
                  <a:pt x="2185202" y="1247116"/>
                  <a:pt x="2184685" y="1237410"/>
                </a:cubicBezTo>
                <a:cubicBezTo>
                  <a:pt x="2184650" y="1236665"/>
                  <a:pt x="2184544" y="1235921"/>
                  <a:pt x="2184296" y="1235223"/>
                </a:cubicBezTo>
                <a:cubicBezTo>
                  <a:pt x="2183626" y="1233332"/>
                  <a:pt x="2181930" y="1231972"/>
                  <a:pt x="2180129" y="1231097"/>
                </a:cubicBezTo>
                <a:close/>
                <a:moveTo>
                  <a:pt x="2211147" y="1259103"/>
                </a:moveTo>
                <a:cubicBezTo>
                  <a:pt x="2212583" y="1260840"/>
                  <a:pt x="2214325" y="1263477"/>
                  <a:pt x="2212524" y="1265486"/>
                </a:cubicBezTo>
                <a:cubicBezTo>
                  <a:pt x="2212336" y="1265699"/>
                  <a:pt x="2211936" y="1265746"/>
                  <a:pt x="2211712" y="1265569"/>
                </a:cubicBezTo>
                <a:cubicBezTo>
                  <a:pt x="2210311" y="1264529"/>
                  <a:pt x="2210052" y="1262779"/>
                  <a:pt x="2208863" y="1261479"/>
                </a:cubicBezTo>
                <a:cubicBezTo>
                  <a:pt x="2208334" y="1260888"/>
                  <a:pt x="2208357" y="1260308"/>
                  <a:pt x="2208463" y="1259564"/>
                </a:cubicBezTo>
                <a:cubicBezTo>
                  <a:pt x="2208498" y="1259268"/>
                  <a:pt x="2208734" y="1258937"/>
                  <a:pt x="2209028" y="1258854"/>
                </a:cubicBezTo>
                <a:cubicBezTo>
                  <a:pt x="2209205" y="1258807"/>
                  <a:pt x="2209369" y="1258760"/>
                  <a:pt x="2209546" y="1258712"/>
                </a:cubicBezTo>
                <a:cubicBezTo>
                  <a:pt x="2210064" y="1258559"/>
                  <a:pt x="2210782" y="1258665"/>
                  <a:pt x="2211147" y="1259103"/>
                </a:cubicBezTo>
                <a:close/>
                <a:moveTo>
                  <a:pt x="2319095" y="1358547"/>
                </a:moveTo>
                <a:lnTo>
                  <a:pt x="2319131" y="1358704"/>
                </a:lnTo>
                <a:lnTo>
                  <a:pt x="2314217" y="1357188"/>
                </a:lnTo>
                <a:lnTo>
                  <a:pt x="2315022" y="1357022"/>
                </a:lnTo>
                <a:cubicBezTo>
                  <a:pt x="2316282" y="1357188"/>
                  <a:pt x="2317483" y="1357684"/>
                  <a:pt x="2318637" y="1358228"/>
                </a:cubicBezTo>
                <a:cubicBezTo>
                  <a:pt x="2318802" y="1358311"/>
                  <a:pt x="2318978" y="1358405"/>
                  <a:pt x="2319095" y="1358547"/>
                </a:cubicBezTo>
                <a:close/>
                <a:moveTo>
                  <a:pt x="1525521" y="625580"/>
                </a:moveTo>
                <a:cubicBezTo>
                  <a:pt x="1524391" y="625608"/>
                  <a:pt x="1523084" y="626564"/>
                  <a:pt x="1521942" y="627997"/>
                </a:cubicBezTo>
                <a:lnTo>
                  <a:pt x="1521942" y="627996"/>
                </a:lnTo>
                <a:cubicBezTo>
                  <a:pt x="1521177" y="628951"/>
                  <a:pt x="1520483" y="630119"/>
                  <a:pt x="1519976" y="631365"/>
                </a:cubicBezTo>
                <a:cubicBezTo>
                  <a:pt x="1521778" y="633610"/>
                  <a:pt x="1523367" y="636163"/>
                  <a:pt x="1524744" y="638904"/>
                </a:cubicBezTo>
                <a:cubicBezTo>
                  <a:pt x="1526110" y="641645"/>
                  <a:pt x="1527263" y="644576"/>
                  <a:pt x="1528193" y="647576"/>
                </a:cubicBezTo>
                <a:cubicBezTo>
                  <a:pt x="1528417" y="642620"/>
                  <a:pt x="1529241" y="633584"/>
                  <a:pt x="1528099" y="628737"/>
                </a:cubicBezTo>
                <a:cubicBezTo>
                  <a:pt x="1527628" y="626455"/>
                  <a:pt x="1526663" y="625553"/>
                  <a:pt x="1525521" y="625580"/>
                </a:cubicBezTo>
                <a:close/>
                <a:moveTo>
                  <a:pt x="2248806" y="1292747"/>
                </a:moveTo>
                <a:cubicBezTo>
                  <a:pt x="2246134" y="1295844"/>
                  <a:pt x="2234656" y="1298953"/>
                  <a:pt x="2232208" y="1296223"/>
                </a:cubicBezTo>
                <a:cubicBezTo>
                  <a:pt x="2231984" y="1295986"/>
                  <a:pt x="2232066" y="1295572"/>
                  <a:pt x="2232255" y="1295336"/>
                </a:cubicBezTo>
                <a:cubicBezTo>
                  <a:pt x="2233985" y="1293161"/>
                  <a:pt x="2237776" y="1293870"/>
                  <a:pt x="2240342" y="1293244"/>
                </a:cubicBezTo>
                <a:cubicBezTo>
                  <a:pt x="2243485" y="1292487"/>
                  <a:pt x="2251066" y="1290123"/>
                  <a:pt x="2248806" y="1292747"/>
                </a:cubicBezTo>
                <a:close/>
                <a:moveTo>
                  <a:pt x="1835073" y="909554"/>
                </a:moveTo>
                <a:cubicBezTo>
                  <a:pt x="1818487" y="915675"/>
                  <a:pt x="1793483" y="927016"/>
                  <a:pt x="1778698" y="934239"/>
                </a:cubicBezTo>
                <a:cubicBezTo>
                  <a:pt x="1784914" y="936318"/>
                  <a:pt x="1787185" y="936689"/>
                  <a:pt x="1791717" y="949301"/>
                </a:cubicBezTo>
                <a:cubicBezTo>
                  <a:pt x="1792059" y="950232"/>
                  <a:pt x="1792330" y="951186"/>
                  <a:pt x="1792601" y="952142"/>
                </a:cubicBezTo>
                <a:cubicBezTo>
                  <a:pt x="1805856" y="944669"/>
                  <a:pt x="1819487" y="937837"/>
                  <a:pt x="1833543" y="932166"/>
                </a:cubicBezTo>
                <a:cubicBezTo>
                  <a:pt x="1833284" y="931527"/>
                  <a:pt x="1833025" y="930891"/>
                  <a:pt x="1832813" y="930232"/>
                </a:cubicBezTo>
                <a:cubicBezTo>
                  <a:pt x="1830094" y="930437"/>
                  <a:pt x="1828763" y="928982"/>
                  <a:pt x="1831671" y="927138"/>
                </a:cubicBezTo>
                <a:cubicBezTo>
                  <a:pt x="1826668" y="929127"/>
                  <a:pt x="1821748" y="931626"/>
                  <a:pt x="1816449" y="932172"/>
                </a:cubicBezTo>
                <a:cubicBezTo>
                  <a:pt x="1812730" y="931974"/>
                  <a:pt x="1818781" y="926881"/>
                  <a:pt x="1821818" y="927033"/>
                </a:cubicBezTo>
                <a:cubicBezTo>
                  <a:pt x="1824785" y="927182"/>
                  <a:pt x="1828210" y="925464"/>
                  <a:pt x="1831412" y="923801"/>
                </a:cubicBezTo>
                <a:cubicBezTo>
                  <a:pt x="1831236" y="922440"/>
                  <a:pt x="1831236" y="921059"/>
                  <a:pt x="1831330" y="919680"/>
                </a:cubicBezTo>
                <a:cubicBezTo>
                  <a:pt x="1830435" y="920033"/>
                  <a:pt x="1829541" y="920404"/>
                  <a:pt x="1828634" y="920745"/>
                </a:cubicBezTo>
                <a:cubicBezTo>
                  <a:pt x="1826539" y="921540"/>
                  <a:pt x="1824902" y="918109"/>
                  <a:pt x="1826951" y="917141"/>
                </a:cubicBezTo>
                <a:cubicBezTo>
                  <a:pt x="1827139" y="917052"/>
                  <a:pt x="1827268" y="916998"/>
                  <a:pt x="1827422" y="916922"/>
                </a:cubicBezTo>
                <a:lnTo>
                  <a:pt x="1827422" y="916920"/>
                </a:lnTo>
                <a:cubicBezTo>
                  <a:pt x="1827444" y="916909"/>
                  <a:pt x="1827480" y="916899"/>
                  <a:pt x="1827504" y="916888"/>
                </a:cubicBezTo>
                <a:cubicBezTo>
                  <a:pt x="1828034" y="916640"/>
                  <a:pt x="1828481" y="916447"/>
                  <a:pt x="1828881" y="916327"/>
                </a:cubicBezTo>
                <a:cubicBezTo>
                  <a:pt x="1829223" y="916182"/>
                  <a:pt x="1829576" y="916053"/>
                  <a:pt x="1829917" y="915912"/>
                </a:cubicBezTo>
                <a:cubicBezTo>
                  <a:pt x="1830682" y="915349"/>
                  <a:pt x="1831565" y="914898"/>
                  <a:pt x="1832389" y="914400"/>
                </a:cubicBezTo>
                <a:cubicBezTo>
                  <a:pt x="1833013" y="912605"/>
                  <a:pt x="1833931" y="910983"/>
                  <a:pt x="1835073" y="909554"/>
                </a:cubicBezTo>
                <a:close/>
                <a:moveTo>
                  <a:pt x="2361120" y="1392618"/>
                </a:moveTo>
                <a:cubicBezTo>
                  <a:pt x="2361979" y="1392677"/>
                  <a:pt x="2362544" y="1393327"/>
                  <a:pt x="2362462" y="1394143"/>
                </a:cubicBezTo>
                <a:cubicBezTo>
                  <a:pt x="2362403" y="1394805"/>
                  <a:pt x="2361968" y="1395313"/>
                  <a:pt x="2361320" y="1395467"/>
                </a:cubicBezTo>
                <a:cubicBezTo>
                  <a:pt x="2358365" y="1396188"/>
                  <a:pt x="2353974" y="1396105"/>
                  <a:pt x="2352680" y="1392771"/>
                </a:cubicBezTo>
                <a:cubicBezTo>
                  <a:pt x="2352526" y="1392393"/>
                  <a:pt x="2352891" y="1391873"/>
                  <a:pt x="2353327" y="1392074"/>
                </a:cubicBezTo>
                <a:cubicBezTo>
                  <a:pt x="2354704" y="1392712"/>
                  <a:pt x="2356400" y="1393291"/>
                  <a:pt x="2357942" y="1393197"/>
                </a:cubicBezTo>
                <a:cubicBezTo>
                  <a:pt x="2358989" y="1393126"/>
                  <a:pt x="2360119" y="1392570"/>
                  <a:pt x="2361120" y="1392618"/>
                </a:cubicBezTo>
                <a:close/>
                <a:moveTo>
                  <a:pt x="2274350" y="1306142"/>
                </a:moveTo>
                <a:cubicBezTo>
                  <a:pt x="2273361" y="1307856"/>
                  <a:pt x="2271972" y="1309251"/>
                  <a:pt x="2270889" y="1310882"/>
                </a:cubicBezTo>
                <a:cubicBezTo>
                  <a:pt x="2269394" y="1313128"/>
                  <a:pt x="2268299" y="1315575"/>
                  <a:pt x="2266946" y="1317892"/>
                </a:cubicBezTo>
                <a:cubicBezTo>
                  <a:pt x="2266298" y="1318992"/>
                  <a:pt x="2264838" y="1318212"/>
                  <a:pt x="2265027" y="1317077"/>
                </a:cubicBezTo>
                <a:cubicBezTo>
                  <a:pt x="2265839" y="1311982"/>
                  <a:pt x="2269300" y="1308695"/>
                  <a:pt x="2271690" y="1304439"/>
                </a:cubicBezTo>
                <a:cubicBezTo>
                  <a:pt x="2272690" y="1302678"/>
                  <a:pt x="2275351" y="1304368"/>
                  <a:pt x="2274350" y="1306142"/>
                </a:cubicBezTo>
                <a:close/>
                <a:moveTo>
                  <a:pt x="1844314" y="908317"/>
                </a:moveTo>
                <a:cubicBezTo>
                  <a:pt x="1841948" y="908776"/>
                  <a:pt x="1840147" y="909735"/>
                  <a:pt x="1838805" y="911028"/>
                </a:cubicBezTo>
                <a:cubicBezTo>
                  <a:pt x="1838781" y="911054"/>
                  <a:pt x="1838734" y="911075"/>
                  <a:pt x="1838710" y="911101"/>
                </a:cubicBezTo>
                <a:cubicBezTo>
                  <a:pt x="1836898" y="912884"/>
                  <a:pt x="1835944" y="915300"/>
                  <a:pt x="1835627" y="917986"/>
                </a:cubicBezTo>
                <a:cubicBezTo>
                  <a:pt x="1835485" y="919203"/>
                  <a:pt x="1835474" y="920474"/>
                  <a:pt x="1835579" y="921767"/>
                </a:cubicBezTo>
                <a:cubicBezTo>
                  <a:pt x="1835744" y="924123"/>
                  <a:pt x="1836262" y="926542"/>
                  <a:pt x="1837039" y="928832"/>
                </a:cubicBezTo>
                <a:cubicBezTo>
                  <a:pt x="1837228" y="929391"/>
                  <a:pt x="1837439" y="929934"/>
                  <a:pt x="1837651" y="930475"/>
                </a:cubicBezTo>
                <a:cubicBezTo>
                  <a:pt x="1837663" y="930483"/>
                  <a:pt x="1837663" y="930490"/>
                  <a:pt x="1837663" y="930498"/>
                </a:cubicBezTo>
                <a:cubicBezTo>
                  <a:pt x="1838522" y="932656"/>
                  <a:pt x="1839570" y="934637"/>
                  <a:pt x="1840712" y="936245"/>
                </a:cubicBezTo>
                <a:cubicBezTo>
                  <a:pt x="1840735" y="936276"/>
                  <a:pt x="1840747" y="936311"/>
                  <a:pt x="1840771" y="936341"/>
                </a:cubicBezTo>
                <a:cubicBezTo>
                  <a:pt x="1840841" y="936444"/>
                  <a:pt x="1840924" y="936524"/>
                  <a:pt x="1840994" y="936626"/>
                </a:cubicBezTo>
                <a:cubicBezTo>
                  <a:pt x="1840936" y="936498"/>
                  <a:pt x="1840888" y="936363"/>
                  <a:pt x="1840830" y="936236"/>
                </a:cubicBezTo>
                <a:cubicBezTo>
                  <a:pt x="1839864" y="934122"/>
                  <a:pt x="1839111" y="931905"/>
                  <a:pt x="1838958" y="929976"/>
                </a:cubicBezTo>
                <a:cubicBezTo>
                  <a:pt x="1838864" y="928879"/>
                  <a:pt x="1838946" y="927876"/>
                  <a:pt x="1839382" y="927090"/>
                </a:cubicBezTo>
                <a:cubicBezTo>
                  <a:pt x="1839417" y="927026"/>
                  <a:pt x="1839405" y="926935"/>
                  <a:pt x="1839452" y="926874"/>
                </a:cubicBezTo>
                <a:cubicBezTo>
                  <a:pt x="1839605" y="926641"/>
                  <a:pt x="1839817" y="926506"/>
                  <a:pt x="1840065" y="926419"/>
                </a:cubicBezTo>
                <a:cubicBezTo>
                  <a:pt x="1840571" y="926232"/>
                  <a:pt x="1841171" y="926364"/>
                  <a:pt x="1841465" y="926908"/>
                </a:cubicBezTo>
                <a:cubicBezTo>
                  <a:pt x="1841501" y="926968"/>
                  <a:pt x="1841536" y="927029"/>
                  <a:pt x="1841571" y="927088"/>
                </a:cubicBezTo>
                <a:cubicBezTo>
                  <a:pt x="1841595" y="927136"/>
                  <a:pt x="1841548" y="927176"/>
                  <a:pt x="1841560" y="927225"/>
                </a:cubicBezTo>
                <a:lnTo>
                  <a:pt x="1841583" y="927201"/>
                </a:lnTo>
                <a:cubicBezTo>
                  <a:pt x="1841713" y="927738"/>
                  <a:pt x="1841901" y="928296"/>
                  <a:pt x="1842089" y="928848"/>
                </a:cubicBezTo>
                <a:cubicBezTo>
                  <a:pt x="1842796" y="931035"/>
                  <a:pt x="1843831" y="933291"/>
                  <a:pt x="1844844" y="935396"/>
                </a:cubicBezTo>
                <a:cubicBezTo>
                  <a:pt x="1844844" y="935399"/>
                  <a:pt x="1844844" y="935400"/>
                  <a:pt x="1844844" y="935402"/>
                </a:cubicBezTo>
                <a:cubicBezTo>
                  <a:pt x="1845220" y="936165"/>
                  <a:pt x="1845585" y="936913"/>
                  <a:pt x="1845915" y="937619"/>
                </a:cubicBezTo>
                <a:cubicBezTo>
                  <a:pt x="1846374" y="938600"/>
                  <a:pt x="1846939" y="939524"/>
                  <a:pt x="1847469" y="940466"/>
                </a:cubicBezTo>
                <a:cubicBezTo>
                  <a:pt x="1847375" y="940059"/>
                  <a:pt x="1847269" y="939632"/>
                  <a:pt x="1847175" y="939236"/>
                </a:cubicBezTo>
                <a:cubicBezTo>
                  <a:pt x="1846810" y="937775"/>
                  <a:pt x="1846445" y="936296"/>
                  <a:pt x="1846115" y="934809"/>
                </a:cubicBezTo>
                <a:cubicBezTo>
                  <a:pt x="1846103" y="934739"/>
                  <a:pt x="1846092" y="934669"/>
                  <a:pt x="1846080" y="934599"/>
                </a:cubicBezTo>
                <a:cubicBezTo>
                  <a:pt x="1845585" y="932330"/>
                  <a:pt x="1845279" y="930036"/>
                  <a:pt x="1845385" y="927729"/>
                </a:cubicBezTo>
                <a:cubicBezTo>
                  <a:pt x="1845397" y="927353"/>
                  <a:pt x="1845362" y="926978"/>
                  <a:pt x="1845409" y="926602"/>
                </a:cubicBezTo>
                <a:cubicBezTo>
                  <a:pt x="1845538" y="925388"/>
                  <a:pt x="1847104" y="925492"/>
                  <a:pt x="1847540" y="926406"/>
                </a:cubicBezTo>
                <a:cubicBezTo>
                  <a:pt x="1847622" y="926575"/>
                  <a:pt x="1847669" y="926757"/>
                  <a:pt x="1847752" y="926927"/>
                </a:cubicBezTo>
                <a:cubicBezTo>
                  <a:pt x="1847799" y="927041"/>
                  <a:pt x="1847834" y="927161"/>
                  <a:pt x="1847881" y="927276"/>
                </a:cubicBezTo>
                <a:cubicBezTo>
                  <a:pt x="1848693" y="929154"/>
                  <a:pt x="1849282" y="931124"/>
                  <a:pt x="1849776" y="933130"/>
                </a:cubicBezTo>
                <a:cubicBezTo>
                  <a:pt x="1850282" y="935162"/>
                  <a:pt x="1850730" y="937214"/>
                  <a:pt x="1851318" y="939192"/>
                </a:cubicBezTo>
                <a:cubicBezTo>
                  <a:pt x="1851330" y="939236"/>
                  <a:pt x="1851342" y="939280"/>
                  <a:pt x="1851354" y="939323"/>
                </a:cubicBezTo>
                <a:lnTo>
                  <a:pt x="1851354" y="939326"/>
                </a:lnTo>
                <a:cubicBezTo>
                  <a:pt x="1851389" y="937697"/>
                  <a:pt x="1851365" y="936019"/>
                  <a:pt x="1851377" y="934337"/>
                </a:cubicBezTo>
                <a:cubicBezTo>
                  <a:pt x="1851201" y="933758"/>
                  <a:pt x="1851165" y="933142"/>
                  <a:pt x="1851071" y="932541"/>
                </a:cubicBezTo>
                <a:cubicBezTo>
                  <a:pt x="1850730" y="930399"/>
                  <a:pt x="1850706" y="928164"/>
                  <a:pt x="1850765" y="925903"/>
                </a:cubicBezTo>
                <a:cubicBezTo>
                  <a:pt x="1850777" y="925604"/>
                  <a:pt x="1850777" y="925306"/>
                  <a:pt x="1850789" y="925008"/>
                </a:cubicBezTo>
                <a:cubicBezTo>
                  <a:pt x="1850812" y="923710"/>
                  <a:pt x="1850777" y="922430"/>
                  <a:pt x="1850683" y="921166"/>
                </a:cubicBezTo>
                <a:cubicBezTo>
                  <a:pt x="1850671" y="920988"/>
                  <a:pt x="1850671" y="920806"/>
                  <a:pt x="1850647" y="920629"/>
                </a:cubicBezTo>
                <a:cubicBezTo>
                  <a:pt x="1850636" y="920448"/>
                  <a:pt x="1850647" y="920257"/>
                  <a:pt x="1850624" y="920078"/>
                </a:cubicBezTo>
                <a:cubicBezTo>
                  <a:pt x="1850565" y="919630"/>
                  <a:pt x="1850483" y="919187"/>
                  <a:pt x="1850412" y="918742"/>
                </a:cubicBezTo>
                <a:cubicBezTo>
                  <a:pt x="1850294" y="917967"/>
                  <a:pt x="1850129" y="917211"/>
                  <a:pt x="1849941" y="916461"/>
                </a:cubicBezTo>
                <a:cubicBezTo>
                  <a:pt x="1849647" y="915324"/>
                  <a:pt x="1849258" y="914233"/>
                  <a:pt x="1848693" y="913222"/>
                </a:cubicBezTo>
                <a:cubicBezTo>
                  <a:pt x="1848328" y="912579"/>
                  <a:pt x="1847869" y="911988"/>
                  <a:pt x="1847351" y="911425"/>
                </a:cubicBezTo>
                <a:cubicBezTo>
                  <a:pt x="1847151" y="911210"/>
                  <a:pt x="1847022" y="910962"/>
                  <a:pt x="1846786" y="910760"/>
                </a:cubicBezTo>
                <a:cubicBezTo>
                  <a:pt x="1845821" y="909900"/>
                  <a:pt x="1845173" y="909354"/>
                  <a:pt x="1844644" y="908691"/>
                </a:cubicBezTo>
                <a:cubicBezTo>
                  <a:pt x="1844608" y="908644"/>
                  <a:pt x="1844561" y="908599"/>
                  <a:pt x="1844514" y="908549"/>
                </a:cubicBezTo>
                <a:cubicBezTo>
                  <a:pt x="1844455" y="908467"/>
                  <a:pt x="1844373" y="908405"/>
                  <a:pt x="1844314" y="908317"/>
                </a:cubicBezTo>
                <a:close/>
                <a:moveTo>
                  <a:pt x="2257045" y="1287487"/>
                </a:moveTo>
                <a:cubicBezTo>
                  <a:pt x="2257434" y="1287535"/>
                  <a:pt x="2257822" y="1287936"/>
                  <a:pt x="2257728" y="1288350"/>
                </a:cubicBezTo>
                <a:cubicBezTo>
                  <a:pt x="2257588" y="1288941"/>
                  <a:pt x="2257233" y="1289556"/>
                  <a:pt x="2256775" y="1290135"/>
                </a:cubicBezTo>
                <a:cubicBezTo>
                  <a:pt x="2255681" y="1291495"/>
                  <a:pt x="2253891" y="1292606"/>
                  <a:pt x="2252279" y="1292582"/>
                </a:cubicBezTo>
                <a:cubicBezTo>
                  <a:pt x="2251608" y="1292570"/>
                  <a:pt x="2250972" y="1292393"/>
                  <a:pt x="2250429" y="1291920"/>
                </a:cubicBezTo>
                <a:cubicBezTo>
                  <a:pt x="2250300" y="1291802"/>
                  <a:pt x="2250266" y="1291589"/>
                  <a:pt x="2250300" y="1291412"/>
                </a:cubicBezTo>
                <a:cubicBezTo>
                  <a:pt x="2250913" y="1289036"/>
                  <a:pt x="2254762" y="1287192"/>
                  <a:pt x="2257045" y="1287487"/>
                </a:cubicBezTo>
                <a:close/>
                <a:moveTo>
                  <a:pt x="2280354" y="1308316"/>
                </a:moveTo>
                <a:cubicBezTo>
                  <a:pt x="2280343" y="1310479"/>
                  <a:pt x="2278589" y="1312418"/>
                  <a:pt x="2276517" y="1312938"/>
                </a:cubicBezTo>
                <a:cubicBezTo>
                  <a:pt x="2275457" y="1313199"/>
                  <a:pt x="2274563" y="1312099"/>
                  <a:pt x="2275269" y="1311165"/>
                </a:cubicBezTo>
                <a:cubicBezTo>
                  <a:pt x="2276434" y="1309617"/>
                  <a:pt x="2277376" y="1307879"/>
                  <a:pt x="2279319" y="1307453"/>
                </a:cubicBezTo>
                <a:cubicBezTo>
                  <a:pt x="2279789" y="1307359"/>
                  <a:pt x="2280366" y="1307831"/>
                  <a:pt x="2280354" y="1308316"/>
                </a:cubicBezTo>
                <a:close/>
                <a:moveTo>
                  <a:pt x="2215868" y="1248274"/>
                </a:moveTo>
                <a:cubicBezTo>
                  <a:pt x="2218811" y="1249952"/>
                  <a:pt x="2221625" y="1259741"/>
                  <a:pt x="2218082" y="1265935"/>
                </a:cubicBezTo>
                <a:cubicBezTo>
                  <a:pt x="2217752" y="1266527"/>
                  <a:pt x="2216645" y="1266527"/>
                  <a:pt x="2216528" y="1265758"/>
                </a:cubicBezTo>
                <a:cubicBezTo>
                  <a:pt x="2215574" y="1259504"/>
                  <a:pt x="2219647" y="1264174"/>
                  <a:pt x="2214008" y="1249988"/>
                </a:cubicBezTo>
                <a:cubicBezTo>
                  <a:pt x="2213585" y="1248924"/>
                  <a:pt x="2214821" y="1247683"/>
                  <a:pt x="2215868" y="1248274"/>
                </a:cubicBezTo>
                <a:close/>
                <a:moveTo>
                  <a:pt x="2251560" y="1280287"/>
                </a:moveTo>
                <a:cubicBezTo>
                  <a:pt x="2252396" y="1280028"/>
                  <a:pt x="2253090" y="1281033"/>
                  <a:pt x="2252666" y="1281753"/>
                </a:cubicBezTo>
                <a:cubicBezTo>
                  <a:pt x="2250594" y="1285312"/>
                  <a:pt x="2238587" y="1289934"/>
                  <a:pt x="2234891" y="1288197"/>
                </a:cubicBezTo>
                <a:cubicBezTo>
                  <a:pt x="2234361" y="1287947"/>
                  <a:pt x="2234137" y="1287274"/>
                  <a:pt x="2234608" y="1286837"/>
                </a:cubicBezTo>
                <a:cubicBezTo>
                  <a:pt x="2234950" y="1286518"/>
                  <a:pt x="2251360" y="1280359"/>
                  <a:pt x="2251560" y="1280287"/>
                </a:cubicBezTo>
                <a:close/>
                <a:moveTo>
                  <a:pt x="2281660" y="1302823"/>
                </a:moveTo>
                <a:cubicBezTo>
                  <a:pt x="2277744" y="1299483"/>
                  <a:pt x="2272308" y="1298889"/>
                  <a:pt x="2269136" y="1300491"/>
                </a:cubicBezTo>
                <a:cubicBezTo>
                  <a:pt x="2268371" y="1300869"/>
                  <a:pt x="2267547" y="1301259"/>
                  <a:pt x="2266723" y="1301413"/>
                </a:cubicBezTo>
                <a:cubicBezTo>
                  <a:pt x="2263744" y="1303967"/>
                  <a:pt x="2260331" y="1306130"/>
                  <a:pt x="2257153" y="1307820"/>
                </a:cubicBezTo>
                <a:cubicBezTo>
                  <a:pt x="2258446" y="1308778"/>
                  <a:pt x="2259530" y="1309830"/>
                  <a:pt x="2260507" y="1310929"/>
                </a:cubicBezTo>
                <a:cubicBezTo>
                  <a:pt x="2260555" y="1309499"/>
                  <a:pt x="2261214" y="1308140"/>
                  <a:pt x="2261826" y="1306756"/>
                </a:cubicBezTo>
                <a:cubicBezTo>
                  <a:pt x="2262567" y="1305113"/>
                  <a:pt x="2262803" y="1303801"/>
                  <a:pt x="2264698" y="1303565"/>
                </a:cubicBezTo>
                <a:cubicBezTo>
                  <a:pt x="2264969" y="1303529"/>
                  <a:pt x="2265287" y="1303624"/>
                  <a:pt x="2265452" y="1303860"/>
                </a:cubicBezTo>
                <a:cubicBezTo>
                  <a:pt x="2266688" y="1305728"/>
                  <a:pt x="2265463" y="1307099"/>
                  <a:pt x="2264580" y="1308955"/>
                </a:cubicBezTo>
                <a:cubicBezTo>
                  <a:pt x="2263874" y="1310445"/>
                  <a:pt x="2263286" y="1311840"/>
                  <a:pt x="2261932" y="1312715"/>
                </a:cubicBezTo>
                <a:cubicBezTo>
                  <a:pt x="2264345" y="1316001"/>
                  <a:pt x="2265911" y="1319701"/>
                  <a:pt x="2267441" y="1323508"/>
                </a:cubicBezTo>
                <a:cubicBezTo>
                  <a:pt x="2268983" y="1320517"/>
                  <a:pt x="2270278" y="1317041"/>
                  <a:pt x="2272337" y="1314405"/>
                </a:cubicBezTo>
                <a:cubicBezTo>
                  <a:pt x="2273586" y="1312797"/>
                  <a:pt x="2275976" y="1314133"/>
                  <a:pt x="2275069" y="1316036"/>
                </a:cubicBezTo>
                <a:cubicBezTo>
                  <a:pt x="2273621" y="1319086"/>
                  <a:pt x="2271879" y="1323461"/>
                  <a:pt x="2268983" y="1325411"/>
                </a:cubicBezTo>
                <a:cubicBezTo>
                  <a:pt x="2268759" y="1325565"/>
                  <a:pt x="2268524" y="1325600"/>
                  <a:pt x="2268299" y="1325612"/>
                </a:cubicBezTo>
                <a:cubicBezTo>
                  <a:pt x="2268948" y="1327161"/>
                  <a:pt x="2269619" y="1328709"/>
                  <a:pt x="2270396" y="1330246"/>
                </a:cubicBezTo>
                <a:cubicBezTo>
                  <a:pt x="2271126" y="1329407"/>
                  <a:pt x="2271926" y="1328603"/>
                  <a:pt x="2272644" y="1327775"/>
                </a:cubicBezTo>
                <a:cubicBezTo>
                  <a:pt x="2273774" y="1326463"/>
                  <a:pt x="2274857" y="1324028"/>
                  <a:pt x="2276305" y="1323189"/>
                </a:cubicBezTo>
                <a:cubicBezTo>
                  <a:pt x="2276529" y="1323059"/>
                  <a:pt x="2276741" y="1323082"/>
                  <a:pt x="2276917" y="1323271"/>
                </a:cubicBezTo>
                <a:cubicBezTo>
                  <a:pt x="2279130" y="1325742"/>
                  <a:pt x="2274491" y="1330684"/>
                  <a:pt x="2272256" y="1333544"/>
                </a:cubicBezTo>
                <a:cubicBezTo>
                  <a:pt x="2272409" y="1333805"/>
                  <a:pt x="2272527" y="1334053"/>
                  <a:pt x="2272691" y="1334301"/>
                </a:cubicBezTo>
                <a:cubicBezTo>
                  <a:pt x="2272680" y="1334277"/>
                  <a:pt x="2273009" y="1334585"/>
                  <a:pt x="2273539" y="1335093"/>
                </a:cubicBezTo>
                <a:cubicBezTo>
                  <a:pt x="2273704" y="1334987"/>
                  <a:pt x="2273857" y="1334833"/>
                  <a:pt x="2274022" y="1334750"/>
                </a:cubicBezTo>
                <a:cubicBezTo>
                  <a:pt x="2274256" y="1334620"/>
                  <a:pt x="2274528" y="1334679"/>
                  <a:pt x="2274634" y="1334939"/>
                </a:cubicBezTo>
                <a:cubicBezTo>
                  <a:pt x="2274834" y="1335448"/>
                  <a:pt x="2274869" y="1335909"/>
                  <a:pt x="2274845" y="1336358"/>
                </a:cubicBezTo>
                <a:cubicBezTo>
                  <a:pt x="2275893" y="1337386"/>
                  <a:pt x="2277235" y="1338699"/>
                  <a:pt x="2278670" y="1340141"/>
                </a:cubicBezTo>
                <a:cubicBezTo>
                  <a:pt x="2279354" y="1331665"/>
                  <a:pt x="2282921" y="1328508"/>
                  <a:pt x="2285064" y="1321628"/>
                </a:cubicBezTo>
                <a:cubicBezTo>
                  <a:pt x="2287971" y="1312248"/>
                  <a:pt x="2285575" y="1306162"/>
                  <a:pt x="2281660" y="1302823"/>
                </a:cubicBezTo>
                <a:close/>
                <a:moveTo>
                  <a:pt x="1270437" y="367266"/>
                </a:moveTo>
                <a:cubicBezTo>
                  <a:pt x="1258677" y="373127"/>
                  <a:pt x="1253250" y="374958"/>
                  <a:pt x="1241384" y="395807"/>
                </a:cubicBezTo>
                <a:cubicBezTo>
                  <a:pt x="1240136" y="397990"/>
                  <a:pt x="1238853" y="400315"/>
                  <a:pt x="1237452" y="402943"/>
                </a:cubicBezTo>
                <a:cubicBezTo>
                  <a:pt x="1238218" y="402071"/>
                  <a:pt x="1239065" y="401294"/>
                  <a:pt x="1239866" y="400452"/>
                </a:cubicBezTo>
                <a:cubicBezTo>
                  <a:pt x="1244257" y="395764"/>
                  <a:pt x="1248989" y="391392"/>
                  <a:pt x="1253768" y="386848"/>
                </a:cubicBezTo>
                <a:cubicBezTo>
                  <a:pt x="1265281" y="375926"/>
                  <a:pt x="1270437" y="367268"/>
                  <a:pt x="1270437" y="367268"/>
                </a:cubicBezTo>
                <a:close/>
                <a:moveTo>
                  <a:pt x="1222985" y="323126"/>
                </a:moveTo>
                <a:cubicBezTo>
                  <a:pt x="1221737" y="325195"/>
                  <a:pt x="1220466" y="326864"/>
                  <a:pt x="1219053" y="324853"/>
                </a:cubicBezTo>
                <a:cubicBezTo>
                  <a:pt x="1220960" y="332545"/>
                  <a:pt x="1221584" y="340429"/>
                  <a:pt x="1224421" y="348281"/>
                </a:cubicBezTo>
                <a:lnTo>
                  <a:pt x="1224421" y="348283"/>
                </a:lnTo>
                <a:cubicBezTo>
                  <a:pt x="1229200" y="361536"/>
                  <a:pt x="1236934" y="364398"/>
                  <a:pt x="1236311" y="383181"/>
                </a:cubicBezTo>
                <a:cubicBezTo>
                  <a:pt x="1240596" y="366464"/>
                  <a:pt x="1235357" y="363075"/>
                  <a:pt x="1230695" y="349675"/>
                </a:cubicBezTo>
                <a:cubicBezTo>
                  <a:pt x="1229071" y="345019"/>
                  <a:pt x="1237806" y="351003"/>
                  <a:pt x="1241019" y="363729"/>
                </a:cubicBezTo>
                <a:cubicBezTo>
                  <a:pt x="1241867" y="367119"/>
                  <a:pt x="1242361" y="370962"/>
                  <a:pt x="1242126" y="375244"/>
                </a:cubicBezTo>
                <a:cubicBezTo>
                  <a:pt x="1242609" y="366562"/>
                  <a:pt x="1244633" y="365081"/>
                  <a:pt x="1242479" y="355757"/>
                </a:cubicBezTo>
                <a:cubicBezTo>
                  <a:pt x="1241961" y="353508"/>
                  <a:pt x="1241208" y="350814"/>
                  <a:pt x="1240113" y="347436"/>
                </a:cubicBezTo>
                <a:cubicBezTo>
                  <a:pt x="1239242" y="350405"/>
                  <a:pt x="1237170" y="349739"/>
                  <a:pt x="1235934" y="347332"/>
                </a:cubicBezTo>
                <a:cubicBezTo>
                  <a:pt x="1235534" y="346572"/>
                  <a:pt x="1234074" y="337213"/>
                  <a:pt x="1232261" y="332465"/>
                </a:cubicBezTo>
                <a:cubicBezTo>
                  <a:pt x="1227835" y="339389"/>
                  <a:pt x="1227317" y="329265"/>
                  <a:pt x="1222985" y="323126"/>
                </a:cubicBezTo>
                <a:close/>
                <a:moveTo>
                  <a:pt x="1824632" y="878075"/>
                </a:moveTo>
                <a:cubicBezTo>
                  <a:pt x="1825150" y="880117"/>
                  <a:pt x="1825809" y="882204"/>
                  <a:pt x="1826750" y="884408"/>
                </a:cubicBezTo>
                <a:lnTo>
                  <a:pt x="1826750" y="884407"/>
                </a:lnTo>
                <a:cubicBezTo>
                  <a:pt x="1827033" y="884397"/>
                  <a:pt x="1827316" y="884445"/>
                  <a:pt x="1827586" y="884663"/>
                </a:cubicBezTo>
                <a:cubicBezTo>
                  <a:pt x="1829882" y="886563"/>
                  <a:pt x="1832519" y="888801"/>
                  <a:pt x="1835050" y="891212"/>
                </a:cubicBezTo>
                <a:cubicBezTo>
                  <a:pt x="1835685" y="891808"/>
                  <a:pt x="1836333" y="892351"/>
                  <a:pt x="1836933" y="892975"/>
                </a:cubicBezTo>
                <a:cubicBezTo>
                  <a:pt x="1836580" y="892161"/>
                  <a:pt x="1836180" y="891357"/>
                  <a:pt x="1835768" y="890559"/>
                </a:cubicBezTo>
                <a:cubicBezTo>
                  <a:pt x="1835203" y="889496"/>
                  <a:pt x="1834602" y="888445"/>
                  <a:pt x="1833884" y="887422"/>
                </a:cubicBezTo>
                <a:cubicBezTo>
                  <a:pt x="1831342" y="883806"/>
                  <a:pt x="1827810" y="881113"/>
                  <a:pt x="1824632" y="878075"/>
                </a:cubicBezTo>
                <a:close/>
                <a:moveTo>
                  <a:pt x="2378049" y="1386943"/>
                </a:moveTo>
                <a:cubicBezTo>
                  <a:pt x="2377025" y="1382758"/>
                  <a:pt x="2373388" y="1379058"/>
                  <a:pt x="2368879" y="1379413"/>
                </a:cubicBezTo>
                <a:cubicBezTo>
                  <a:pt x="2365453" y="1379673"/>
                  <a:pt x="2361651" y="1380465"/>
                  <a:pt x="2358237" y="1380240"/>
                </a:cubicBezTo>
                <a:cubicBezTo>
                  <a:pt x="2355777" y="1380075"/>
                  <a:pt x="2353246" y="1379247"/>
                  <a:pt x="2350774" y="1378857"/>
                </a:cubicBezTo>
                <a:cubicBezTo>
                  <a:pt x="2349032" y="1378585"/>
                  <a:pt x="2347301" y="1378408"/>
                  <a:pt x="2345582" y="1378278"/>
                </a:cubicBezTo>
                <a:cubicBezTo>
                  <a:pt x="2344688" y="1379200"/>
                  <a:pt x="2343617" y="1379921"/>
                  <a:pt x="2342239" y="1380181"/>
                </a:cubicBezTo>
                <a:cubicBezTo>
                  <a:pt x="2341427" y="1380335"/>
                  <a:pt x="2340556" y="1380323"/>
                  <a:pt x="2339803" y="1379992"/>
                </a:cubicBezTo>
                <a:cubicBezTo>
                  <a:pt x="2339201" y="1379732"/>
                  <a:pt x="2338543" y="1379164"/>
                  <a:pt x="2337930" y="1378408"/>
                </a:cubicBezTo>
                <a:cubicBezTo>
                  <a:pt x="2336824" y="1378538"/>
                  <a:pt x="2335718" y="1378680"/>
                  <a:pt x="2334611" y="1378928"/>
                </a:cubicBezTo>
                <a:cubicBezTo>
                  <a:pt x="2332186" y="1379448"/>
                  <a:pt x="2329808" y="1380027"/>
                  <a:pt x="2327442" y="1380548"/>
                </a:cubicBezTo>
                <a:cubicBezTo>
                  <a:pt x="2327582" y="1381422"/>
                  <a:pt x="2327536" y="1382356"/>
                  <a:pt x="2327018" y="1383302"/>
                </a:cubicBezTo>
                <a:cubicBezTo>
                  <a:pt x="2324240" y="1388397"/>
                  <a:pt x="2316683" y="1389437"/>
                  <a:pt x="2313716" y="1387416"/>
                </a:cubicBezTo>
                <a:cubicBezTo>
                  <a:pt x="2312103" y="1387463"/>
                  <a:pt x="2310491" y="1387321"/>
                  <a:pt x="2309196" y="1387156"/>
                </a:cubicBezTo>
                <a:cubicBezTo>
                  <a:pt x="2311244" y="1388137"/>
                  <a:pt x="2312610" y="1388480"/>
                  <a:pt x="2313751" y="1391234"/>
                </a:cubicBezTo>
                <a:cubicBezTo>
                  <a:pt x="2318224" y="1388279"/>
                  <a:pt x="2327960" y="1388326"/>
                  <a:pt x="2326818" y="1393752"/>
                </a:cubicBezTo>
                <a:cubicBezTo>
                  <a:pt x="2325900" y="1398103"/>
                  <a:pt x="2319767" y="1399959"/>
                  <a:pt x="2315541" y="1398789"/>
                </a:cubicBezTo>
                <a:cubicBezTo>
                  <a:pt x="2315928" y="1401212"/>
                  <a:pt x="2316317" y="1404144"/>
                  <a:pt x="2316718" y="1407903"/>
                </a:cubicBezTo>
                <a:cubicBezTo>
                  <a:pt x="2320002" y="1437918"/>
                  <a:pt x="2352387" y="1435578"/>
                  <a:pt x="2357849" y="1432811"/>
                </a:cubicBezTo>
                <a:cubicBezTo>
                  <a:pt x="2361179" y="1431121"/>
                  <a:pt x="2364665" y="1426971"/>
                  <a:pt x="2366735" y="1423910"/>
                </a:cubicBezTo>
                <a:cubicBezTo>
                  <a:pt x="2368667" y="1421072"/>
                  <a:pt x="2369256" y="1417668"/>
                  <a:pt x="2368844" y="1414287"/>
                </a:cubicBezTo>
                <a:cubicBezTo>
                  <a:pt x="2368349" y="1410291"/>
                  <a:pt x="2363664" y="1404156"/>
                  <a:pt x="2367384" y="1400976"/>
                </a:cubicBezTo>
                <a:cubicBezTo>
                  <a:pt x="2368467" y="1400042"/>
                  <a:pt x="2369821" y="1399498"/>
                  <a:pt x="2371057" y="1398789"/>
                </a:cubicBezTo>
                <a:cubicBezTo>
                  <a:pt x="2374753" y="1396661"/>
                  <a:pt x="2379144" y="1391435"/>
                  <a:pt x="2378049" y="1386943"/>
                </a:cubicBezTo>
                <a:close/>
                <a:moveTo>
                  <a:pt x="1496162" y="572701"/>
                </a:moveTo>
                <a:cubicBezTo>
                  <a:pt x="1494973" y="572532"/>
                  <a:pt x="1493784" y="572265"/>
                  <a:pt x="1492678" y="571875"/>
                </a:cubicBezTo>
                <a:cubicBezTo>
                  <a:pt x="1492701" y="573970"/>
                  <a:pt x="1492642" y="576050"/>
                  <a:pt x="1492525" y="578124"/>
                </a:cubicBezTo>
                <a:cubicBezTo>
                  <a:pt x="1492148" y="584344"/>
                  <a:pt x="1491218" y="590493"/>
                  <a:pt x="1490206" y="596716"/>
                </a:cubicBezTo>
                <a:cubicBezTo>
                  <a:pt x="1489240" y="602652"/>
                  <a:pt x="1488522" y="609612"/>
                  <a:pt x="1487898" y="617244"/>
                </a:cubicBezTo>
                <a:cubicBezTo>
                  <a:pt x="1487498" y="622332"/>
                  <a:pt x="1487121" y="627718"/>
                  <a:pt x="1486756" y="633298"/>
                </a:cubicBezTo>
                <a:cubicBezTo>
                  <a:pt x="1486391" y="638877"/>
                  <a:pt x="1486026" y="644651"/>
                  <a:pt x="1485615" y="650511"/>
                </a:cubicBezTo>
                <a:cubicBezTo>
                  <a:pt x="1485002" y="659301"/>
                  <a:pt x="1484284" y="668290"/>
                  <a:pt x="1483331" y="677122"/>
                </a:cubicBezTo>
                <a:cubicBezTo>
                  <a:pt x="1483013" y="680066"/>
                  <a:pt x="1482660" y="682992"/>
                  <a:pt x="1482283" y="685888"/>
                </a:cubicBezTo>
                <a:cubicBezTo>
                  <a:pt x="1481518" y="691680"/>
                  <a:pt x="1480635" y="697349"/>
                  <a:pt x="1479564" y="702791"/>
                </a:cubicBezTo>
                <a:cubicBezTo>
                  <a:pt x="1479164" y="704833"/>
                  <a:pt x="1478740" y="706841"/>
                  <a:pt x="1478292" y="708812"/>
                </a:cubicBezTo>
                <a:cubicBezTo>
                  <a:pt x="1477386" y="712754"/>
                  <a:pt x="1476385" y="716545"/>
                  <a:pt x="1475244" y="720143"/>
                </a:cubicBezTo>
                <a:cubicBezTo>
                  <a:pt x="1474679" y="721941"/>
                  <a:pt x="1474078" y="723691"/>
                  <a:pt x="1473443" y="725387"/>
                </a:cubicBezTo>
                <a:lnTo>
                  <a:pt x="1473443" y="725389"/>
                </a:lnTo>
                <a:cubicBezTo>
                  <a:pt x="1473901" y="725432"/>
                  <a:pt x="1474337" y="725542"/>
                  <a:pt x="1474785" y="725602"/>
                </a:cubicBezTo>
                <a:cubicBezTo>
                  <a:pt x="1474938" y="724695"/>
                  <a:pt x="1475149" y="723532"/>
                  <a:pt x="1475550" y="722552"/>
                </a:cubicBezTo>
                <a:cubicBezTo>
                  <a:pt x="1475750" y="722063"/>
                  <a:pt x="1475997" y="721619"/>
                  <a:pt x="1476303" y="721278"/>
                </a:cubicBezTo>
                <a:cubicBezTo>
                  <a:pt x="1476609" y="720936"/>
                  <a:pt x="1476986" y="720695"/>
                  <a:pt x="1477433" y="720612"/>
                </a:cubicBezTo>
                <a:cubicBezTo>
                  <a:pt x="1477433" y="720612"/>
                  <a:pt x="1482354" y="693215"/>
                  <a:pt x="1486639" y="653186"/>
                </a:cubicBezTo>
                <a:cubicBezTo>
                  <a:pt x="1487039" y="649546"/>
                  <a:pt x="1487416" y="645803"/>
                  <a:pt x="1487792" y="641966"/>
                </a:cubicBezTo>
                <a:cubicBezTo>
                  <a:pt x="1488357" y="636211"/>
                  <a:pt x="1488899" y="630246"/>
                  <a:pt x="1489405" y="624108"/>
                </a:cubicBezTo>
                <a:cubicBezTo>
                  <a:pt x="1490253" y="613879"/>
                  <a:pt x="1490994" y="603169"/>
                  <a:pt x="1491583" y="592155"/>
                </a:cubicBezTo>
                <a:cubicBezTo>
                  <a:pt x="1491677" y="590507"/>
                  <a:pt x="1491760" y="588809"/>
                  <a:pt x="1491901" y="587104"/>
                </a:cubicBezTo>
                <a:cubicBezTo>
                  <a:pt x="1492030" y="585510"/>
                  <a:pt x="1492218" y="583912"/>
                  <a:pt x="1492489" y="582339"/>
                </a:cubicBezTo>
                <a:cubicBezTo>
                  <a:pt x="1492701" y="581121"/>
                  <a:pt x="1492984" y="579927"/>
                  <a:pt x="1493337" y="578757"/>
                </a:cubicBezTo>
                <a:cubicBezTo>
                  <a:pt x="1493737" y="577400"/>
                  <a:pt x="1494220" y="576076"/>
                  <a:pt x="1494855" y="574835"/>
                </a:cubicBezTo>
                <a:cubicBezTo>
                  <a:pt x="1495244" y="574097"/>
                  <a:pt x="1495668" y="573384"/>
                  <a:pt x="1496162" y="572701"/>
                </a:cubicBezTo>
                <a:close/>
                <a:moveTo>
                  <a:pt x="2304922" y="1318886"/>
                </a:moveTo>
                <a:cubicBezTo>
                  <a:pt x="2305016" y="1321215"/>
                  <a:pt x="2304463" y="1323071"/>
                  <a:pt x="2303497" y="1325198"/>
                </a:cubicBezTo>
                <a:cubicBezTo>
                  <a:pt x="2302744" y="1326854"/>
                  <a:pt x="2302485" y="1328473"/>
                  <a:pt x="2300707" y="1329135"/>
                </a:cubicBezTo>
                <a:cubicBezTo>
                  <a:pt x="2300189" y="1329336"/>
                  <a:pt x="2299671" y="1329100"/>
                  <a:pt x="2299436" y="1328615"/>
                </a:cubicBezTo>
                <a:cubicBezTo>
                  <a:pt x="2298600" y="1326865"/>
                  <a:pt x="2299612" y="1325399"/>
                  <a:pt x="2300495" y="1323792"/>
                </a:cubicBezTo>
                <a:cubicBezTo>
                  <a:pt x="2301531" y="1321900"/>
                  <a:pt x="2302497" y="1320269"/>
                  <a:pt x="2303815" y="1318602"/>
                </a:cubicBezTo>
                <a:cubicBezTo>
                  <a:pt x="2304121" y="1318224"/>
                  <a:pt x="2304898" y="1318318"/>
                  <a:pt x="2304922" y="1318886"/>
                </a:cubicBezTo>
                <a:close/>
                <a:moveTo>
                  <a:pt x="1861419" y="908754"/>
                </a:moveTo>
                <a:cubicBezTo>
                  <a:pt x="1860971" y="908296"/>
                  <a:pt x="1860512" y="907874"/>
                  <a:pt x="1860006" y="907506"/>
                </a:cubicBezTo>
                <a:cubicBezTo>
                  <a:pt x="1858758" y="906606"/>
                  <a:pt x="1857310" y="906019"/>
                  <a:pt x="1855698" y="905793"/>
                </a:cubicBezTo>
                <a:cubicBezTo>
                  <a:pt x="1855639" y="905785"/>
                  <a:pt x="1855592" y="905763"/>
                  <a:pt x="1855521" y="905754"/>
                </a:cubicBezTo>
                <a:cubicBezTo>
                  <a:pt x="1855309" y="905728"/>
                  <a:pt x="1855132" y="905630"/>
                  <a:pt x="1854909" y="905618"/>
                </a:cubicBezTo>
                <a:cubicBezTo>
                  <a:pt x="1855061" y="905720"/>
                  <a:pt x="1855191" y="905853"/>
                  <a:pt x="1855321" y="905962"/>
                </a:cubicBezTo>
                <a:cubicBezTo>
                  <a:pt x="1855402" y="906019"/>
                  <a:pt x="1855462" y="906081"/>
                  <a:pt x="1855545" y="906139"/>
                </a:cubicBezTo>
                <a:cubicBezTo>
                  <a:pt x="1856839" y="907190"/>
                  <a:pt x="1857993" y="908508"/>
                  <a:pt x="1858923" y="910002"/>
                </a:cubicBezTo>
                <a:cubicBezTo>
                  <a:pt x="1859676" y="911207"/>
                  <a:pt x="1860277" y="912506"/>
                  <a:pt x="1860736" y="913820"/>
                </a:cubicBezTo>
                <a:cubicBezTo>
                  <a:pt x="1861065" y="914776"/>
                  <a:pt x="1861289" y="915731"/>
                  <a:pt x="1861442" y="916669"/>
                </a:cubicBezTo>
                <a:cubicBezTo>
                  <a:pt x="1861525" y="917197"/>
                  <a:pt x="1861572" y="917709"/>
                  <a:pt x="1861595" y="918216"/>
                </a:cubicBezTo>
                <a:cubicBezTo>
                  <a:pt x="1861607" y="918532"/>
                  <a:pt x="1861642" y="918858"/>
                  <a:pt x="1861631" y="919164"/>
                </a:cubicBezTo>
                <a:cubicBezTo>
                  <a:pt x="1861583" y="920550"/>
                  <a:pt x="1859653" y="921111"/>
                  <a:pt x="1858982" y="919830"/>
                </a:cubicBezTo>
                <a:cubicBezTo>
                  <a:pt x="1858829" y="919539"/>
                  <a:pt x="1858723" y="919231"/>
                  <a:pt x="1858593" y="918933"/>
                </a:cubicBezTo>
                <a:cubicBezTo>
                  <a:pt x="1858440" y="918584"/>
                  <a:pt x="1858276" y="918237"/>
                  <a:pt x="1858134" y="917885"/>
                </a:cubicBezTo>
                <a:cubicBezTo>
                  <a:pt x="1857699" y="916762"/>
                  <a:pt x="1857287" y="915641"/>
                  <a:pt x="1856828" y="914553"/>
                </a:cubicBezTo>
                <a:cubicBezTo>
                  <a:pt x="1856380" y="913473"/>
                  <a:pt x="1855756" y="912479"/>
                  <a:pt x="1854991" y="911555"/>
                </a:cubicBezTo>
                <a:cubicBezTo>
                  <a:pt x="1854650" y="911145"/>
                  <a:pt x="1854367" y="910711"/>
                  <a:pt x="1853920" y="910349"/>
                </a:cubicBezTo>
                <a:cubicBezTo>
                  <a:pt x="1853861" y="910299"/>
                  <a:pt x="1853791" y="910269"/>
                  <a:pt x="1853720" y="910221"/>
                </a:cubicBezTo>
                <a:cubicBezTo>
                  <a:pt x="1852790" y="909511"/>
                  <a:pt x="1851777" y="909015"/>
                  <a:pt x="1850742" y="908577"/>
                </a:cubicBezTo>
                <a:cubicBezTo>
                  <a:pt x="1851624" y="909605"/>
                  <a:pt x="1852331" y="910813"/>
                  <a:pt x="1852919" y="912072"/>
                </a:cubicBezTo>
                <a:cubicBezTo>
                  <a:pt x="1852931" y="912079"/>
                  <a:pt x="1852931" y="912085"/>
                  <a:pt x="1852931" y="912092"/>
                </a:cubicBezTo>
                <a:cubicBezTo>
                  <a:pt x="1853414" y="913112"/>
                  <a:pt x="1853755" y="914170"/>
                  <a:pt x="1854061" y="915241"/>
                </a:cubicBezTo>
                <a:cubicBezTo>
                  <a:pt x="1854202" y="915694"/>
                  <a:pt x="1854414" y="916134"/>
                  <a:pt x="1854508" y="916584"/>
                </a:cubicBezTo>
                <a:cubicBezTo>
                  <a:pt x="1854685" y="917330"/>
                  <a:pt x="1854862" y="918184"/>
                  <a:pt x="1855015" y="919034"/>
                </a:cubicBezTo>
                <a:cubicBezTo>
                  <a:pt x="1855074" y="919297"/>
                  <a:pt x="1855132" y="919523"/>
                  <a:pt x="1855180" y="919795"/>
                </a:cubicBezTo>
                <a:cubicBezTo>
                  <a:pt x="1855415" y="921118"/>
                  <a:pt x="1855592" y="922523"/>
                  <a:pt x="1855721" y="923949"/>
                </a:cubicBezTo>
                <a:cubicBezTo>
                  <a:pt x="1855733" y="924089"/>
                  <a:pt x="1855721" y="924228"/>
                  <a:pt x="1855733" y="924368"/>
                </a:cubicBezTo>
                <a:cubicBezTo>
                  <a:pt x="1855886" y="926478"/>
                  <a:pt x="1855862" y="928597"/>
                  <a:pt x="1855497" y="930548"/>
                </a:cubicBezTo>
                <a:cubicBezTo>
                  <a:pt x="1855474" y="930664"/>
                  <a:pt x="1855486" y="930794"/>
                  <a:pt x="1855462" y="930909"/>
                </a:cubicBezTo>
                <a:cubicBezTo>
                  <a:pt x="1855603" y="933151"/>
                  <a:pt x="1855580" y="935420"/>
                  <a:pt x="1855627" y="937612"/>
                </a:cubicBezTo>
                <a:cubicBezTo>
                  <a:pt x="1855627" y="937857"/>
                  <a:pt x="1855627" y="938117"/>
                  <a:pt x="1855639" y="938365"/>
                </a:cubicBezTo>
                <a:cubicBezTo>
                  <a:pt x="1855650" y="938333"/>
                  <a:pt x="1855662" y="938304"/>
                  <a:pt x="1855674" y="938272"/>
                </a:cubicBezTo>
                <a:cubicBezTo>
                  <a:pt x="1856545" y="935518"/>
                  <a:pt x="1856969" y="932570"/>
                  <a:pt x="1857487" y="929670"/>
                </a:cubicBezTo>
                <a:cubicBezTo>
                  <a:pt x="1857875" y="927530"/>
                  <a:pt x="1858358" y="925435"/>
                  <a:pt x="1859123" y="923460"/>
                </a:cubicBezTo>
                <a:cubicBezTo>
                  <a:pt x="1859182" y="923311"/>
                  <a:pt x="1859217" y="923148"/>
                  <a:pt x="1859276" y="923000"/>
                </a:cubicBezTo>
                <a:cubicBezTo>
                  <a:pt x="1859311" y="922914"/>
                  <a:pt x="1859323" y="922820"/>
                  <a:pt x="1859370" y="922735"/>
                </a:cubicBezTo>
                <a:cubicBezTo>
                  <a:pt x="1859665" y="922055"/>
                  <a:pt x="1860489" y="922107"/>
                  <a:pt x="1860959" y="922539"/>
                </a:cubicBezTo>
                <a:cubicBezTo>
                  <a:pt x="1861065" y="922641"/>
                  <a:pt x="1861148" y="922765"/>
                  <a:pt x="1861207" y="922905"/>
                </a:cubicBezTo>
                <a:cubicBezTo>
                  <a:pt x="1861207" y="922931"/>
                  <a:pt x="1861242" y="922947"/>
                  <a:pt x="1861254" y="922974"/>
                </a:cubicBezTo>
                <a:cubicBezTo>
                  <a:pt x="1861701" y="924554"/>
                  <a:pt x="1861807" y="926200"/>
                  <a:pt x="1861736" y="927860"/>
                </a:cubicBezTo>
                <a:lnTo>
                  <a:pt x="1861127" y="932728"/>
                </a:lnTo>
                <a:lnTo>
                  <a:pt x="1861113" y="932760"/>
                </a:lnTo>
                <a:lnTo>
                  <a:pt x="1861124" y="932759"/>
                </a:lnTo>
                <a:lnTo>
                  <a:pt x="1861127" y="932728"/>
                </a:lnTo>
                <a:lnTo>
                  <a:pt x="1863714" y="927122"/>
                </a:lnTo>
                <a:cubicBezTo>
                  <a:pt x="1863761" y="927028"/>
                  <a:pt x="1863808" y="926933"/>
                  <a:pt x="1863844" y="926838"/>
                </a:cubicBezTo>
                <a:cubicBezTo>
                  <a:pt x="1864597" y="925224"/>
                  <a:pt x="1864985" y="923530"/>
                  <a:pt x="1865209" y="921832"/>
                </a:cubicBezTo>
                <a:cubicBezTo>
                  <a:pt x="1865233" y="921655"/>
                  <a:pt x="1865256" y="921478"/>
                  <a:pt x="1865280" y="921302"/>
                </a:cubicBezTo>
                <a:cubicBezTo>
                  <a:pt x="1865786" y="916468"/>
                  <a:pt x="1864338" y="911748"/>
                  <a:pt x="1861419" y="908754"/>
                </a:cubicBezTo>
                <a:close/>
                <a:moveTo>
                  <a:pt x="2226285" y="1244716"/>
                </a:moveTo>
                <a:cubicBezTo>
                  <a:pt x="2229087" y="1246407"/>
                  <a:pt x="2229099" y="1252601"/>
                  <a:pt x="2228699" y="1255569"/>
                </a:cubicBezTo>
                <a:cubicBezTo>
                  <a:pt x="2228381" y="1258051"/>
                  <a:pt x="2227204" y="1260274"/>
                  <a:pt x="2226203" y="1262543"/>
                </a:cubicBezTo>
                <a:cubicBezTo>
                  <a:pt x="2225450" y="1264281"/>
                  <a:pt x="2224920" y="1265806"/>
                  <a:pt x="2223578" y="1267142"/>
                </a:cubicBezTo>
                <a:cubicBezTo>
                  <a:pt x="2223154" y="1267568"/>
                  <a:pt x="2222448" y="1267213"/>
                  <a:pt x="2222448" y="1266646"/>
                </a:cubicBezTo>
                <a:cubicBezTo>
                  <a:pt x="2222365" y="1260640"/>
                  <a:pt x="2227992" y="1258654"/>
                  <a:pt x="2225226" y="1247908"/>
                </a:cubicBezTo>
                <a:cubicBezTo>
                  <a:pt x="2224873" y="1246560"/>
                  <a:pt x="2224814" y="1246371"/>
                  <a:pt x="2225297" y="1245106"/>
                </a:cubicBezTo>
                <a:cubicBezTo>
                  <a:pt x="2225450" y="1244704"/>
                  <a:pt x="2225897" y="1244492"/>
                  <a:pt x="2226285" y="1244716"/>
                </a:cubicBezTo>
                <a:close/>
                <a:moveTo>
                  <a:pt x="2249489" y="1265687"/>
                </a:moveTo>
                <a:cubicBezTo>
                  <a:pt x="2249842" y="1265605"/>
                  <a:pt x="2250148" y="1265888"/>
                  <a:pt x="2250007" y="1266255"/>
                </a:cubicBezTo>
                <a:cubicBezTo>
                  <a:pt x="2248641" y="1269719"/>
                  <a:pt x="2244274" y="1271622"/>
                  <a:pt x="2241025" y="1272840"/>
                </a:cubicBezTo>
                <a:cubicBezTo>
                  <a:pt x="2239212" y="1273525"/>
                  <a:pt x="2238270" y="1270605"/>
                  <a:pt x="2240107" y="1269967"/>
                </a:cubicBezTo>
                <a:cubicBezTo>
                  <a:pt x="2241825" y="1269376"/>
                  <a:pt x="2243556" y="1268702"/>
                  <a:pt x="2245145" y="1267804"/>
                </a:cubicBezTo>
                <a:cubicBezTo>
                  <a:pt x="2246581" y="1267000"/>
                  <a:pt x="2247876" y="1266054"/>
                  <a:pt x="2249489" y="1265687"/>
                </a:cubicBezTo>
                <a:close/>
                <a:moveTo>
                  <a:pt x="2340284" y="1348995"/>
                </a:moveTo>
                <a:cubicBezTo>
                  <a:pt x="2340649" y="1352624"/>
                  <a:pt x="2334328" y="1355769"/>
                  <a:pt x="2329007" y="1355449"/>
                </a:cubicBezTo>
                <a:cubicBezTo>
                  <a:pt x="2328089" y="1355390"/>
                  <a:pt x="2327194" y="1355225"/>
                  <a:pt x="2326370" y="1354941"/>
                </a:cubicBezTo>
                <a:cubicBezTo>
                  <a:pt x="2324945" y="1354456"/>
                  <a:pt x="2323721" y="1353629"/>
                  <a:pt x="2322932" y="1352340"/>
                </a:cubicBezTo>
                <a:cubicBezTo>
                  <a:pt x="2319919" y="1347458"/>
                  <a:pt x="2339472" y="1340968"/>
                  <a:pt x="2340284" y="1348995"/>
                </a:cubicBezTo>
                <a:close/>
                <a:moveTo>
                  <a:pt x="1881631" y="924688"/>
                </a:moveTo>
                <a:cubicBezTo>
                  <a:pt x="1878900" y="924395"/>
                  <a:pt x="1875203" y="921283"/>
                  <a:pt x="1871684" y="917453"/>
                </a:cubicBezTo>
                <a:cubicBezTo>
                  <a:pt x="1871589" y="917998"/>
                  <a:pt x="1871460" y="918544"/>
                  <a:pt x="1871319" y="919093"/>
                </a:cubicBezTo>
                <a:cubicBezTo>
                  <a:pt x="1874615" y="922850"/>
                  <a:pt x="1878241" y="925947"/>
                  <a:pt x="1881631" y="924688"/>
                </a:cubicBezTo>
                <a:close/>
                <a:moveTo>
                  <a:pt x="2236527" y="1250958"/>
                </a:moveTo>
                <a:cubicBezTo>
                  <a:pt x="2237257" y="1253973"/>
                  <a:pt x="2235891" y="1258122"/>
                  <a:pt x="2234608" y="1260865"/>
                </a:cubicBezTo>
                <a:cubicBezTo>
                  <a:pt x="2233219" y="1263820"/>
                  <a:pt x="2231288" y="1266634"/>
                  <a:pt x="2228487" y="1268395"/>
                </a:cubicBezTo>
                <a:cubicBezTo>
                  <a:pt x="2228145" y="1268608"/>
                  <a:pt x="2227521" y="1268336"/>
                  <a:pt x="2227757" y="1267875"/>
                </a:cubicBezTo>
                <a:cubicBezTo>
                  <a:pt x="2230229" y="1263040"/>
                  <a:pt x="2234302" y="1257094"/>
                  <a:pt x="2233466" y="1251325"/>
                </a:cubicBezTo>
                <a:cubicBezTo>
                  <a:pt x="2233172" y="1249291"/>
                  <a:pt x="2236068" y="1249079"/>
                  <a:pt x="2236527" y="1250958"/>
                </a:cubicBezTo>
                <a:close/>
                <a:moveTo>
                  <a:pt x="2261837" y="1274199"/>
                </a:moveTo>
                <a:cubicBezTo>
                  <a:pt x="2262897" y="1275181"/>
                  <a:pt x="2262190" y="1276185"/>
                  <a:pt x="2261461" y="1277131"/>
                </a:cubicBezTo>
                <a:cubicBezTo>
                  <a:pt x="2260366" y="1278573"/>
                  <a:pt x="2258624" y="1279968"/>
                  <a:pt x="2256811" y="1279378"/>
                </a:cubicBezTo>
                <a:cubicBezTo>
                  <a:pt x="2256469" y="1279272"/>
                  <a:pt x="2256116" y="1278963"/>
                  <a:pt x="2256151" y="1278561"/>
                </a:cubicBezTo>
                <a:cubicBezTo>
                  <a:pt x="2256340" y="1275997"/>
                  <a:pt x="2258918" y="1275523"/>
                  <a:pt x="2260742" y="1274164"/>
                </a:cubicBezTo>
                <a:cubicBezTo>
                  <a:pt x="2261049" y="1273940"/>
                  <a:pt x="2261543" y="1273927"/>
                  <a:pt x="2261837" y="1274199"/>
                </a:cubicBezTo>
                <a:close/>
                <a:moveTo>
                  <a:pt x="1501754" y="571849"/>
                </a:moveTo>
                <a:cubicBezTo>
                  <a:pt x="1501236" y="572189"/>
                  <a:pt x="1500659" y="572383"/>
                  <a:pt x="1500058" y="572550"/>
                </a:cubicBezTo>
                <a:cubicBezTo>
                  <a:pt x="1500058" y="572550"/>
                  <a:pt x="1499917" y="572115"/>
                  <a:pt x="1499564" y="573227"/>
                </a:cubicBezTo>
                <a:cubicBezTo>
                  <a:pt x="1498870" y="575430"/>
                  <a:pt x="1497351" y="583724"/>
                  <a:pt x="1494514" y="613445"/>
                </a:cubicBezTo>
                <a:cubicBezTo>
                  <a:pt x="1494196" y="616736"/>
                  <a:pt x="1493866" y="620265"/>
                  <a:pt x="1493525" y="624103"/>
                </a:cubicBezTo>
                <a:cubicBezTo>
                  <a:pt x="1495797" y="608805"/>
                  <a:pt x="1497951" y="599127"/>
                  <a:pt x="1499517" y="592102"/>
                </a:cubicBezTo>
                <a:cubicBezTo>
                  <a:pt x="1501530" y="583070"/>
                  <a:pt x="1502601" y="578422"/>
                  <a:pt x="1501754" y="571849"/>
                </a:cubicBezTo>
                <a:close/>
                <a:moveTo>
                  <a:pt x="1823937" y="868859"/>
                </a:moveTo>
                <a:cubicBezTo>
                  <a:pt x="1823819" y="869980"/>
                  <a:pt x="1823666" y="871092"/>
                  <a:pt x="1823713" y="872243"/>
                </a:cubicBezTo>
                <a:cubicBezTo>
                  <a:pt x="1827763" y="876794"/>
                  <a:pt x="1832283" y="880834"/>
                  <a:pt x="1835897" y="885304"/>
                </a:cubicBezTo>
                <a:cubicBezTo>
                  <a:pt x="1834967" y="882801"/>
                  <a:pt x="1833884" y="880371"/>
                  <a:pt x="1832248" y="877993"/>
                </a:cubicBezTo>
                <a:cubicBezTo>
                  <a:pt x="1829917" y="874616"/>
                  <a:pt x="1826903" y="871724"/>
                  <a:pt x="1823937" y="868859"/>
                </a:cubicBezTo>
                <a:close/>
                <a:moveTo>
                  <a:pt x="1870906" y="909724"/>
                </a:moveTo>
                <a:lnTo>
                  <a:pt x="1870907" y="909725"/>
                </a:lnTo>
                <a:cubicBezTo>
                  <a:pt x="1871613" y="911268"/>
                  <a:pt x="1871907" y="912824"/>
                  <a:pt x="1871943" y="914393"/>
                </a:cubicBezTo>
                <a:cubicBezTo>
                  <a:pt x="1874685" y="917971"/>
                  <a:pt x="1877652" y="921105"/>
                  <a:pt x="1880842" y="921929"/>
                </a:cubicBezTo>
                <a:cubicBezTo>
                  <a:pt x="1874862" y="919107"/>
                  <a:pt x="1876604" y="914893"/>
                  <a:pt x="1871625" y="910563"/>
                </a:cubicBezTo>
                <a:cubicBezTo>
                  <a:pt x="1871295" y="910275"/>
                  <a:pt x="1871130" y="910002"/>
                  <a:pt x="1870906" y="909724"/>
                </a:cubicBezTo>
                <a:close/>
                <a:moveTo>
                  <a:pt x="2324675" y="1326497"/>
                </a:moveTo>
                <a:cubicBezTo>
                  <a:pt x="2325299" y="1326462"/>
                  <a:pt x="2325922" y="1326887"/>
                  <a:pt x="2325841" y="1327585"/>
                </a:cubicBezTo>
                <a:cubicBezTo>
                  <a:pt x="2325664" y="1329322"/>
                  <a:pt x="2324334" y="1330528"/>
                  <a:pt x="2323416" y="1331970"/>
                </a:cubicBezTo>
                <a:cubicBezTo>
                  <a:pt x="2322180" y="1333886"/>
                  <a:pt x="2319154" y="1332006"/>
                  <a:pt x="2320426" y="1330126"/>
                </a:cubicBezTo>
                <a:cubicBezTo>
                  <a:pt x="2321462" y="1328578"/>
                  <a:pt x="2322686" y="1326639"/>
                  <a:pt x="2324675" y="1326497"/>
                </a:cubicBezTo>
                <a:close/>
                <a:moveTo>
                  <a:pt x="1495291" y="559813"/>
                </a:moveTo>
                <a:cubicBezTo>
                  <a:pt x="1494879" y="559501"/>
                  <a:pt x="1494385" y="559187"/>
                  <a:pt x="1493818" y="558870"/>
                </a:cubicBezTo>
                <a:lnTo>
                  <a:pt x="1493819" y="558869"/>
                </a:lnTo>
                <a:cubicBezTo>
                  <a:pt x="1493325" y="560015"/>
                  <a:pt x="1493007" y="561190"/>
                  <a:pt x="1492854" y="562390"/>
                </a:cubicBezTo>
                <a:cubicBezTo>
                  <a:pt x="1492701" y="563591"/>
                  <a:pt x="1492725" y="564817"/>
                  <a:pt x="1492901" y="566068"/>
                </a:cubicBezTo>
                <a:cubicBezTo>
                  <a:pt x="1495079" y="565099"/>
                  <a:pt x="1496339" y="564106"/>
                  <a:pt x="1496774" y="563089"/>
                </a:cubicBezTo>
                <a:cubicBezTo>
                  <a:pt x="1497233" y="562023"/>
                  <a:pt x="1496774" y="560933"/>
                  <a:pt x="1495291" y="559813"/>
                </a:cubicBezTo>
                <a:close/>
                <a:moveTo>
                  <a:pt x="2235669" y="1242943"/>
                </a:moveTo>
                <a:cubicBezTo>
                  <a:pt x="2236304" y="1244598"/>
                  <a:pt x="2236752" y="1246147"/>
                  <a:pt x="2235597" y="1247648"/>
                </a:cubicBezTo>
                <a:cubicBezTo>
                  <a:pt x="2235280" y="1248085"/>
                  <a:pt x="2234455" y="1248239"/>
                  <a:pt x="2234127" y="1247707"/>
                </a:cubicBezTo>
                <a:cubicBezTo>
                  <a:pt x="2233267" y="1246336"/>
                  <a:pt x="2232219" y="1244031"/>
                  <a:pt x="2233055" y="1242494"/>
                </a:cubicBezTo>
                <a:cubicBezTo>
                  <a:pt x="2233232" y="1242151"/>
                  <a:pt x="2233479" y="1242009"/>
                  <a:pt x="2233867" y="1242009"/>
                </a:cubicBezTo>
                <a:cubicBezTo>
                  <a:pt x="2234044" y="1242009"/>
                  <a:pt x="2234244" y="1242009"/>
                  <a:pt x="2234433" y="1242009"/>
                </a:cubicBezTo>
                <a:cubicBezTo>
                  <a:pt x="2234939" y="1242009"/>
                  <a:pt x="2235491" y="1242482"/>
                  <a:pt x="2235669" y="1242943"/>
                </a:cubicBezTo>
                <a:close/>
                <a:moveTo>
                  <a:pt x="2260177" y="1264482"/>
                </a:moveTo>
                <a:cubicBezTo>
                  <a:pt x="2258705" y="1272012"/>
                  <a:pt x="2246369" y="1278207"/>
                  <a:pt x="2239470" y="1279318"/>
                </a:cubicBezTo>
                <a:cubicBezTo>
                  <a:pt x="2237857" y="1279578"/>
                  <a:pt x="2237751" y="1277237"/>
                  <a:pt x="2239023" y="1276693"/>
                </a:cubicBezTo>
                <a:cubicBezTo>
                  <a:pt x="2243473" y="1274778"/>
                  <a:pt x="2247911" y="1273301"/>
                  <a:pt x="2251842" y="1270333"/>
                </a:cubicBezTo>
                <a:cubicBezTo>
                  <a:pt x="2254503" y="1268324"/>
                  <a:pt x="2256728" y="1265463"/>
                  <a:pt x="2259847" y="1264198"/>
                </a:cubicBezTo>
                <a:cubicBezTo>
                  <a:pt x="2260024" y="1264115"/>
                  <a:pt x="2260212" y="1264292"/>
                  <a:pt x="2260177" y="1264482"/>
                </a:cubicBezTo>
                <a:close/>
                <a:moveTo>
                  <a:pt x="1826009" y="861567"/>
                </a:moveTo>
                <a:cubicBezTo>
                  <a:pt x="1825550" y="862591"/>
                  <a:pt x="1825150" y="863617"/>
                  <a:pt x="1824832" y="864649"/>
                </a:cubicBezTo>
                <a:cubicBezTo>
                  <a:pt x="1828328" y="867594"/>
                  <a:pt x="1832378" y="871350"/>
                  <a:pt x="1835544" y="875595"/>
                </a:cubicBezTo>
                <a:cubicBezTo>
                  <a:pt x="1835132" y="874047"/>
                  <a:pt x="1834661" y="872515"/>
                  <a:pt x="1833908" y="871046"/>
                </a:cubicBezTo>
                <a:cubicBezTo>
                  <a:pt x="1831989" y="867248"/>
                  <a:pt x="1828658" y="864739"/>
                  <a:pt x="1826009" y="861567"/>
                </a:cubicBezTo>
                <a:close/>
                <a:moveTo>
                  <a:pt x="2340403" y="1332492"/>
                </a:moveTo>
                <a:cubicBezTo>
                  <a:pt x="2341286" y="1332184"/>
                  <a:pt x="2342310" y="1333059"/>
                  <a:pt x="2341863" y="1333993"/>
                </a:cubicBezTo>
                <a:cubicBezTo>
                  <a:pt x="2340697" y="1336487"/>
                  <a:pt x="2336518" y="1338190"/>
                  <a:pt x="2333928" y="1338485"/>
                </a:cubicBezTo>
                <a:cubicBezTo>
                  <a:pt x="2331939" y="1338722"/>
                  <a:pt x="2331762" y="1336026"/>
                  <a:pt x="2333316" y="1335293"/>
                </a:cubicBezTo>
                <a:cubicBezTo>
                  <a:pt x="2335529" y="1334265"/>
                  <a:pt x="2338084" y="1333295"/>
                  <a:pt x="2340403" y="1332492"/>
                </a:cubicBezTo>
                <a:close/>
                <a:moveTo>
                  <a:pt x="2319402" y="1309014"/>
                </a:moveTo>
                <a:cubicBezTo>
                  <a:pt x="2319496" y="1311804"/>
                  <a:pt x="2316624" y="1314038"/>
                  <a:pt x="2315094" y="1316119"/>
                </a:cubicBezTo>
                <a:cubicBezTo>
                  <a:pt x="2313752" y="1317951"/>
                  <a:pt x="2312421" y="1319984"/>
                  <a:pt x="2311798" y="1322207"/>
                </a:cubicBezTo>
                <a:cubicBezTo>
                  <a:pt x="2311350" y="1323791"/>
                  <a:pt x="2311421" y="1324429"/>
                  <a:pt x="2309996" y="1325162"/>
                </a:cubicBezTo>
                <a:cubicBezTo>
                  <a:pt x="2309761" y="1325292"/>
                  <a:pt x="2309372" y="1325281"/>
                  <a:pt x="2309172" y="1325091"/>
                </a:cubicBezTo>
                <a:cubicBezTo>
                  <a:pt x="2306724" y="1322940"/>
                  <a:pt x="2309420" y="1318530"/>
                  <a:pt x="2310903" y="1316414"/>
                </a:cubicBezTo>
                <a:cubicBezTo>
                  <a:pt x="2312680" y="1313896"/>
                  <a:pt x="2315623" y="1309298"/>
                  <a:pt x="2318719" y="1308506"/>
                </a:cubicBezTo>
                <a:cubicBezTo>
                  <a:pt x="2319049" y="1308423"/>
                  <a:pt x="2319390" y="1308659"/>
                  <a:pt x="2319402" y="1309014"/>
                </a:cubicBezTo>
                <a:close/>
                <a:moveTo>
                  <a:pt x="1886116" y="908776"/>
                </a:moveTo>
                <a:cubicBezTo>
                  <a:pt x="1885327" y="908815"/>
                  <a:pt x="1884362" y="908625"/>
                  <a:pt x="1883232" y="908218"/>
                </a:cubicBezTo>
                <a:cubicBezTo>
                  <a:pt x="1883561" y="909117"/>
                  <a:pt x="1884009" y="910218"/>
                  <a:pt x="1884750" y="911737"/>
                </a:cubicBezTo>
                <a:cubicBezTo>
                  <a:pt x="1885739" y="913760"/>
                  <a:pt x="1887281" y="916341"/>
                  <a:pt x="1887552" y="918783"/>
                </a:cubicBezTo>
                <a:lnTo>
                  <a:pt x="1887552" y="918782"/>
                </a:lnTo>
                <a:cubicBezTo>
                  <a:pt x="1889906" y="917334"/>
                  <a:pt x="1889930" y="914375"/>
                  <a:pt x="1888564" y="912159"/>
                </a:cubicBezTo>
                <a:cubicBezTo>
                  <a:pt x="1887858" y="911014"/>
                  <a:pt x="1886787" y="909963"/>
                  <a:pt x="1886116" y="908776"/>
                </a:cubicBezTo>
                <a:close/>
                <a:moveTo>
                  <a:pt x="1093989" y="176585"/>
                </a:moveTo>
                <a:cubicBezTo>
                  <a:pt x="1089021" y="174545"/>
                  <a:pt x="1081923" y="164762"/>
                  <a:pt x="1077461" y="161404"/>
                </a:cubicBezTo>
                <a:cubicBezTo>
                  <a:pt x="1074295" y="159030"/>
                  <a:pt x="1070657" y="157340"/>
                  <a:pt x="1067397" y="155138"/>
                </a:cubicBezTo>
                <a:cubicBezTo>
                  <a:pt x="1069739" y="162903"/>
                  <a:pt x="1070881" y="164473"/>
                  <a:pt x="1072729" y="167235"/>
                </a:cubicBezTo>
                <a:cubicBezTo>
                  <a:pt x="1074142" y="168218"/>
                  <a:pt x="1076767" y="170823"/>
                  <a:pt x="1074636" y="172470"/>
                </a:cubicBezTo>
                <a:cubicBezTo>
                  <a:pt x="1073742" y="173170"/>
                  <a:pt x="1070693" y="173638"/>
                  <a:pt x="1069633" y="173020"/>
                </a:cubicBezTo>
                <a:cubicBezTo>
                  <a:pt x="1081864" y="180231"/>
                  <a:pt x="1081958" y="186843"/>
                  <a:pt x="1094378" y="185924"/>
                </a:cubicBezTo>
                <a:cubicBezTo>
                  <a:pt x="1093118" y="186016"/>
                  <a:pt x="1086337" y="180005"/>
                  <a:pt x="1086538" y="177763"/>
                </a:cubicBezTo>
                <a:cubicBezTo>
                  <a:pt x="1086726" y="175573"/>
                  <a:pt x="1091411" y="176948"/>
                  <a:pt x="1093989" y="176585"/>
                </a:cubicBezTo>
                <a:close/>
                <a:moveTo>
                  <a:pt x="1876593" y="898198"/>
                </a:moveTo>
                <a:cubicBezTo>
                  <a:pt x="1873532" y="897058"/>
                  <a:pt x="1870919" y="896360"/>
                  <a:pt x="1868988" y="895326"/>
                </a:cubicBezTo>
                <a:cubicBezTo>
                  <a:pt x="1868223" y="895777"/>
                  <a:pt x="1867446" y="896212"/>
                  <a:pt x="1866716" y="896678"/>
                </a:cubicBezTo>
                <a:cubicBezTo>
                  <a:pt x="1866940" y="896642"/>
                  <a:pt x="1867187" y="896633"/>
                  <a:pt x="1867458" y="896747"/>
                </a:cubicBezTo>
                <a:cubicBezTo>
                  <a:pt x="1869729" y="897693"/>
                  <a:pt x="1872614" y="900319"/>
                  <a:pt x="1872284" y="902985"/>
                </a:cubicBezTo>
                <a:cubicBezTo>
                  <a:pt x="1872225" y="903517"/>
                  <a:pt x="1871907" y="903927"/>
                  <a:pt x="1871330" y="903947"/>
                </a:cubicBezTo>
                <a:cubicBezTo>
                  <a:pt x="1868800" y="904032"/>
                  <a:pt x="1866257" y="901029"/>
                  <a:pt x="1865574" y="898707"/>
                </a:cubicBezTo>
                <a:cubicBezTo>
                  <a:pt x="1865433" y="898199"/>
                  <a:pt x="1865562" y="897667"/>
                  <a:pt x="1865833" y="897259"/>
                </a:cubicBezTo>
                <a:cubicBezTo>
                  <a:pt x="1863432" y="898827"/>
                  <a:pt x="1861242" y="900497"/>
                  <a:pt x="1859205" y="902242"/>
                </a:cubicBezTo>
                <a:cubicBezTo>
                  <a:pt x="1859935" y="902432"/>
                  <a:pt x="1860665" y="902645"/>
                  <a:pt x="1861407" y="902879"/>
                </a:cubicBezTo>
                <a:cubicBezTo>
                  <a:pt x="1860983" y="901747"/>
                  <a:pt x="1861136" y="901300"/>
                  <a:pt x="1862160" y="901997"/>
                </a:cubicBezTo>
                <a:cubicBezTo>
                  <a:pt x="1862808" y="902438"/>
                  <a:pt x="1863490" y="903095"/>
                  <a:pt x="1864185" y="903884"/>
                </a:cubicBezTo>
                <a:cubicBezTo>
                  <a:pt x="1866504" y="904843"/>
                  <a:pt x="1868576" y="906057"/>
                  <a:pt x="1869682" y="907620"/>
                </a:cubicBezTo>
                <a:cubicBezTo>
                  <a:pt x="1869906" y="907920"/>
                  <a:pt x="1870036" y="908224"/>
                  <a:pt x="1870224" y="908525"/>
                </a:cubicBezTo>
                <a:cubicBezTo>
                  <a:pt x="1869918" y="907549"/>
                  <a:pt x="1870177" y="906798"/>
                  <a:pt x="1870601" y="906685"/>
                </a:cubicBezTo>
                <a:lnTo>
                  <a:pt x="1870601" y="906684"/>
                </a:lnTo>
                <a:cubicBezTo>
                  <a:pt x="1876451" y="905108"/>
                  <a:pt x="1879276" y="917407"/>
                  <a:pt x="1884939" y="920238"/>
                </a:cubicBezTo>
                <a:cubicBezTo>
                  <a:pt x="1883279" y="912564"/>
                  <a:pt x="1881219" y="909100"/>
                  <a:pt x="1876357" y="905285"/>
                </a:cubicBezTo>
                <a:cubicBezTo>
                  <a:pt x="1873991" y="903427"/>
                  <a:pt x="1875851" y="901210"/>
                  <a:pt x="1877193" y="901528"/>
                </a:cubicBezTo>
                <a:cubicBezTo>
                  <a:pt x="1876910" y="900487"/>
                  <a:pt x="1876710" y="899368"/>
                  <a:pt x="1876593" y="898198"/>
                </a:cubicBezTo>
                <a:close/>
                <a:moveTo>
                  <a:pt x="1830047" y="855089"/>
                </a:moveTo>
                <a:cubicBezTo>
                  <a:pt x="1829176" y="856194"/>
                  <a:pt x="1828387" y="857296"/>
                  <a:pt x="1827716" y="858398"/>
                </a:cubicBezTo>
                <a:cubicBezTo>
                  <a:pt x="1827728" y="858410"/>
                  <a:pt x="1827751" y="858399"/>
                  <a:pt x="1827775" y="858412"/>
                </a:cubicBezTo>
                <a:cubicBezTo>
                  <a:pt x="1830447" y="860201"/>
                  <a:pt x="1832941" y="862773"/>
                  <a:pt x="1835026" y="865683"/>
                </a:cubicBezTo>
                <a:cubicBezTo>
                  <a:pt x="1834414" y="861623"/>
                  <a:pt x="1833319" y="857672"/>
                  <a:pt x="1830047" y="855090"/>
                </a:cubicBezTo>
                <a:close/>
                <a:moveTo>
                  <a:pt x="1865621" y="886939"/>
                </a:moveTo>
                <a:cubicBezTo>
                  <a:pt x="1865327" y="887474"/>
                  <a:pt x="1865033" y="888009"/>
                  <a:pt x="1864738" y="888544"/>
                </a:cubicBezTo>
                <a:cubicBezTo>
                  <a:pt x="1864738" y="888616"/>
                  <a:pt x="1864738" y="888689"/>
                  <a:pt x="1864738" y="888761"/>
                </a:cubicBezTo>
                <a:cubicBezTo>
                  <a:pt x="1864985" y="888595"/>
                  <a:pt x="1865244" y="888432"/>
                  <a:pt x="1865503" y="888268"/>
                </a:cubicBezTo>
                <a:cubicBezTo>
                  <a:pt x="1865527" y="887843"/>
                  <a:pt x="1865562" y="887414"/>
                  <a:pt x="1865621" y="886939"/>
                </a:cubicBezTo>
                <a:close/>
                <a:moveTo>
                  <a:pt x="2345770" y="1329205"/>
                </a:moveTo>
                <a:cubicBezTo>
                  <a:pt x="2346959" y="1328780"/>
                  <a:pt x="2348207" y="1330045"/>
                  <a:pt x="2347607" y="1331227"/>
                </a:cubicBezTo>
                <a:cubicBezTo>
                  <a:pt x="2347124" y="1332208"/>
                  <a:pt x="2346818" y="1332492"/>
                  <a:pt x="2345900" y="1333071"/>
                </a:cubicBezTo>
                <a:cubicBezTo>
                  <a:pt x="2343922" y="1334312"/>
                  <a:pt x="2341968" y="1331109"/>
                  <a:pt x="2343993" y="1330021"/>
                </a:cubicBezTo>
                <a:cubicBezTo>
                  <a:pt x="2344605" y="1329678"/>
                  <a:pt x="2345123" y="1329430"/>
                  <a:pt x="2345770" y="1329205"/>
                </a:cubicBezTo>
                <a:close/>
                <a:moveTo>
                  <a:pt x="2330419" y="1310610"/>
                </a:moveTo>
                <a:cubicBezTo>
                  <a:pt x="2330702" y="1310610"/>
                  <a:pt x="2330926" y="1310906"/>
                  <a:pt x="2330784" y="1311177"/>
                </a:cubicBezTo>
                <a:cubicBezTo>
                  <a:pt x="2329595" y="1313388"/>
                  <a:pt x="2327335" y="1314346"/>
                  <a:pt x="2325628" y="1316131"/>
                </a:cubicBezTo>
                <a:cubicBezTo>
                  <a:pt x="2323392" y="1318471"/>
                  <a:pt x="2322073" y="1321427"/>
                  <a:pt x="2319966" y="1323850"/>
                </a:cubicBezTo>
                <a:cubicBezTo>
                  <a:pt x="2319248" y="1324666"/>
                  <a:pt x="2318294" y="1324571"/>
                  <a:pt x="2317623" y="1324075"/>
                </a:cubicBezTo>
                <a:cubicBezTo>
                  <a:pt x="2317553" y="1324028"/>
                  <a:pt x="2317459" y="1324051"/>
                  <a:pt x="2317400" y="1324004"/>
                </a:cubicBezTo>
                <a:cubicBezTo>
                  <a:pt x="2317435" y="1323992"/>
                  <a:pt x="2317459" y="1323992"/>
                  <a:pt x="2317494" y="1323992"/>
                </a:cubicBezTo>
                <a:cubicBezTo>
                  <a:pt x="2316799" y="1323401"/>
                  <a:pt x="2316493" y="1322337"/>
                  <a:pt x="2317247" y="1321427"/>
                </a:cubicBezTo>
                <a:cubicBezTo>
                  <a:pt x="2320566" y="1317455"/>
                  <a:pt x="2324510" y="1310681"/>
                  <a:pt x="2330419" y="1310610"/>
                </a:cubicBezTo>
                <a:close/>
                <a:moveTo>
                  <a:pt x="1107643" y="181929"/>
                </a:moveTo>
                <a:cubicBezTo>
                  <a:pt x="1104681" y="180375"/>
                  <a:pt x="1101182" y="180016"/>
                  <a:pt x="1095096" y="180159"/>
                </a:cubicBezTo>
                <a:cubicBezTo>
                  <a:pt x="1094001" y="180183"/>
                  <a:pt x="1092318" y="180346"/>
                  <a:pt x="1091340" y="179707"/>
                </a:cubicBezTo>
                <a:cubicBezTo>
                  <a:pt x="1096332" y="186148"/>
                  <a:pt x="1110788" y="184019"/>
                  <a:pt x="1115708" y="189934"/>
                </a:cubicBezTo>
                <a:cubicBezTo>
                  <a:pt x="1116155" y="190213"/>
                  <a:pt x="1116544" y="190563"/>
                  <a:pt x="1116968" y="190866"/>
                </a:cubicBezTo>
                <a:cubicBezTo>
                  <a:pt x="1113030" y="186231"/>
                  <a:pt x="1110605" y="183483"/>
                  <a:pt x="1107643" y="181929"/>
                </a:cubicBezTo>
                <a:close/>
                <a:moveTo>
                  <a:pt x="2345017" y="1321520"/>
                </a:moveTo>
                <a:cubicBezTo>
                  <a:pt x="2345393" y="1321426"/>
                  <a:pt x="2345830" y="1321816"/>
                  <a:pt x="2345747" y="1322206"/>
                </a:cubicBezTo>
                <a:cubicBezTo>
                  <a:pt x="2345218" y="1325079"/>
                  <a:pt x="2341592" y="1326522"/>
                  <a:pt x="2339296" y="1327762"/>
                </a:cubicBezTo>
                <a:cubicBezTo>
                  <a:pt x="2336600" y="1329216"/>
                  <a:pt x="2333187" y="1332786"/>
                  <a:pt x="2329996" y="1332148"/>
                </a:cubicBezTo>
                <a:cubicBezTo>
                  <a:pt x="2329596" y="1332065"/>
                  <a:pt x="2329408" y="1331640"/>
                  <a:pt x="2329479" y="1331273"/>
                </a:cubicBezTo>
                <a:cubicBezTo>
                  <a:pt x="2330031" y="1328259"/>
                  <a:pt x="2334329" y="1326345"/>
                  <a:pt x="2336824" y="1325079"/>
                </a:cubicBezTo>
                <a:cubicBezTo>
                  <a:pt x="2339320" y="1323826"/>
                  <a:pt x="2342310" y="1322182"/>
                  <a:pt x="2345017" y="1321520"/>
                </a:cubicBezTo>
                <a:close/>
                <a:moveTo>
                  <a:pt x="1097844" y="170023"/>
                </a:moveTo>
                <a:cubicBezTo>
                  <a:pt x="1096917" y="169295"/>
                  <a:pt x="1095760" y="168812"/>
                  <a:pt x="1091976" y="166090"/>
                </a:cubicBezTo>
                <a:cubicBezTo>
                  <a:pt x="1093671" y="170557"/>
                  <a:pt x="1096379" y="172806"/>
                  <a:pt x="1096449" y="172959"/>
                </a:cubicBezTo>
                <a:cubicBezTo>
                  <a:pt x="1096991" y="173287"/>
                  <a:pt x="1097438" y="173712"/>
                  <a:pt x="1097897" y="174129"/>
                </a:cubicBezTo>
                <a:cubicBezTo>
                  <a:pt x="1099428" y="174474"/>
                  <a:pt x="1100911" y="174891"/>
                  <a:pt x="1102335" y="175433"/>
                </a:cubicBezTo>
                <a:lnTo>
                  <a:pt x="1102335" y="175431"/>
                </a:lnTo>
                <a:cubicBezTo>
                  <a:pt x="1099468" y="171726"/>
                  <a:pt x="1098771" y="170752"/>
                  <a:pt x="1097844" y="170023"/>
                </a:cubicBezTo>
                <a:close/>
                <a:moveTo>
                  <a:pt x="1834590" y="849688"/>
                </a:moveTo>
                <a:cubicBezTo>
                  <a:pt x="1833908" y="850471"/>
                  <a:pt x="1833284" y="851300"/>
                  <a:pt x="1832589" y="852073"/>
                </a:cubicBezTo>
                <a:cubicBezTo>
                  <a:pt x="1834142" y="853343"/>
                  <a:pt x="1835379" y="855117"/>
                  <a:pt x="1836380" y="857082"/>
                </a:cubicBezTo>
                <a:cubicBezTo>
                  <a:pt x="1836321" y="855754"/>
                  <a:pt x="1836121" y="854440"/>
                  <a:pt x="1835780" y="853018"/>
                </a:cubicBezTo>
                <a:cubicBezTo>
                  <a:pt x="1835509" y="851871"/>
                  <a:pt x="1835014" y="850782"/>
                  <a:pt x="1834590" y="849688"/>
                </a:cubicBezTo>
                <a:close/>
                <a:moveTo>
                  <a:pt x="2263250" y="1244196"/>
                </a:moveTo>
                <a:cubicBezTo>
                  <a:pt x="2264580" y="1250698"/>
                  <a:pt x="2258565" y="1260829"/>
                  <a:pt x="2253479" y="1264600"/>
                </a:cubicBezTo>
                <a:cubicBezTo>
                  <a:pt x="2252502" y="1265333"/>
                  <a:pt x="2251125" y="1264174"/>
                  <a:pt x="2251879" y="1263122"/>
                </a:cubicBezTo>
                <a:cubicBezTo>
                  <a:pt x="2254198" y="1259824"/>
                  <a:pt x="2256929" y="1257093"/>
                  <a:pt x="2258647" y="1253358"/>
                </a:cubicBezTo>
                <a:cubicBezTo>
                  <a:pt x="2260048" y="1250319"/>
                  <a:pt x="2260719" y="1246797"/>
                  <a:pt x="2262485" y="1243971"/>
                </a:cubicBezTo>
                <a:cubicBezTo>
                  <a:pt x="2262709" y="1243628"/>
                  <a:pt x="2263191" y="1243877"/>
                  <a:pt x="2263250" y="1244196"/>
                </a:cubicBezTo>
                <a:close/>
                <a:moveTo>
                  <a:pt x="1308272" y="362674"/>
                </a:moveTo>
                <a:lnTo>
                  <a:pt x="1308270" y="362675"/>
                </a:lnTo>
                <a:lnTo>
                  <a:pt x="1284087" y="370255"/>
                </a:lnTo>
                <a:cubicBezTo>
                  <a:pt x="1261657" y="380852"/>
                  <a:pt x="1244889" y="398711"/>
                  <a:pt x="1237358" y="407733"/>
                </a:cubicBezTo>
                <a:cubicBezTo>
                  <a:pt x="1234510" y="411142"/>
                  <a:pt x="1232909" y="413360"/>
                  <a:pt x="1232909" y="413360"/>
                </a:cubicBezTo>
                <a:cubicBezTo>
                  <a:pt x="1233897" y="413129"/>
                  <a:pt x="1234745" y="412868"/>
                  <a:pt x="1235616" y="412609"/>
                </a:cubicBezTo>
                <a:cubicBezTo>
                  <a:pt x="1244574" y="409948"/>
                  <a:pt x="1247929" y="405957"/>
                  <a:pt x="1253921" y="403832"/>
                </a:cubicBezTo>
                <a:cubicBezTo>
                  <a:pt x="1251226" y="402588"/>
                  <a:pt x="1247176" y="402347"/>
                  <a:pt x="1249413" y="400086"/>
                </a:cubicBezTo>
                <a:cubicBezTo>
                  <a:pt x="1249495" y="399849"/>
                  <a:pt x="1249648" y="399632"/>
                  <a:pt x="1249907" y="399506"/>
                </a:cubicBezTo>
                <a:cubicBezTo>
                  <a:pt x="1252403" y="398297"/>
                  <a:pt x="1254934" y="397110"/>
                  <a:pt x="1257547" y="396192"/>
                </a:cubicBezTo>
                <a:cubicBezTo>
                  <a:pt x="1259925" y="395353"/>
                  <a:pt x="1262420" y="394880"/>
                  <a:pt x="1264728" y="393823"/>
                </a:cubicBezTo>
                <a:cubicBezTo>
                  <a:pt x="1269531" y="391620"/>
                  <a:pt x="1273804" y="388222"/>
                  <a:pt x="1278006" y="385068"/>
                </a:cubicBezTo>
                <a:cubicBezTo>
                  <a:pt x="1276700" y="384892"/>
                  <a:pt x="1272862" y="387013"/>
                  <a:pt x="1271944" y="385562"/>
                </a:cubicBezTo>
                <a:cubicBezTo>
                  <a:pt x="1270920" y="383930"/>
                  <a:pt x="1275028" y="381855"/>
                  <a:pt x="1275935" y="381435"/>
                </a:cubicBezTo>
                <a:cubicBezTo>
                  <a:pt x="1280125" y="379471"/>
                  <a:pt x="1284752" y="379064"/>
                  <a:pt x="1289072" y="377356"/>
                </a:cubicBezTo>
                <a:cubicBezTo>
                  <a:pt x="1294516" y="375196"/>
                  <a:pt x="1297824" y="372607"/>
                  <a:pt x="1300517" y="370018"/>
                </a:cubicBezTo>
                <a:lnTo>
                  <a:pt x="1308270" y="362675"/>
                </a:lnTo>
                <a:lnTo>
                  <a:pt x="1308272" y="362674"/>
                </a:lnTo>
                <a:close/>
                <a:moveTo>
                  <a:pt x="2341178" y="1313802"/>
                </a:moveTo>
                <a:cubicBezTo>
                  <a:pt x="2341566" y="1313884"/>
                  <a:pt x="2341849" y="1314275"/>
                  <a:pt x="2341672" y="1314665"/>
                </a:cubicBezTo>
                <a:cubicBezTo>
                  <a:pt x="2340990" y="1316213"/>
                  <a:pt x="2340071" y="1316521"/>
                  <a:pt x="2338494" y="1317230"/>
                </a:cubicBezTo>
                <a:cubicBezTo>
                  <a:pt x="2335975" y="1318365"/>
                  <a:pt x="2334103" y="1319287"/>
                  <a:pt x="2332102" y="1321604"/>
                </a:cubicBezTo>
                <a:cubicBezTo>
                  <a:pt x="2330783" y="1323141"/>
                  <a:pt x="2329288" y="1324642"/>
                  <a:pt x="2327240" y="1324973"/>
                </a:cubicBezTo>
                <a:cubicBezTo>
                  <a:pt x="2326781" y="1325056"/>
                  <a:pt x="2326310" y="1324595"/>
                  <a:pt x="2326499" y="1324122"/>
                </a:cubicBezTo>
                <a:lnTo>
                  <a:pt x="2326499" y="1324110"/>
                </a:lnTo>
                <a:cubicBezTo>
                  <a:pt x="2327593" y="1321486"/>
                  <a:pt x="2329677" y="1318518"/>
                  <a:pt x="2332149" y="1317029"/>
                </a:cubicBezTo>
                <a:cubicBezTo>
                  <a:pt x="2334527" y="1315587"/>
                  <a:pt x="2338306" y="1313246"/>
                  <a:pt x="2341178" y="1313802"/>
                </a:cubicBezTo>
                <a:close/>
                <a:moveTo>
                  <a:pt x="2265707" y="1241434"/>
                </a:moveTo>
                <a:cubicBezTo>
                  <a:pt x="2263506" y="1238063"/>
                  <a:pt x="2259324" y="1236270"/>
                  <a:pt x="2251784" y="1237718"/>
                </a:cubicBezTo>
                <a:cubicBezTo>
                  <a:pt x="2240166" y="1239940"/>
                  <a:pt x="2220377" y="1226392"/>
                  <a:pt x="2209559" y="1245957"/>
                </a:cubicBezTo>
                <a:cubicBezTo>
                  <a:pt x="2200377" y="1262543"/>
                  <a:pt x="2208876" y="1276883"/>
                  <a:pt x="2205298" y="1293717"/>
                </a:cubicBezTo>
                <a:cubicBezTo>
                  <a:pt x="2205109" y="1294592"/>
                  <a:pt x="2204674" y="1295467"/>
                  <a:pt x="2204132" y="1296330"/>
                </a:cubicBezTo>
                <a:cubicBezTo>
                  <a:pt x="2204886" y="1296921"/>
                  <a:pt x="2205509" y="1297701"/>
                  <a:pt x="2205861" y="1298517"/>
                </a:cubicBezTo>
                <a:cubicBezTo>
                  <a:pt x="2205898" y="1298599"/>
                  <a:pt x="2205921" y="1298682"/>
                  <a:pt x="2205957" y="1298777"/>
                </a:cubicBezTo>
                <a:cubicBezTo>
                  <a:pt x="2207499" y="1300916"/>
                  <a:pt x="2208064" y="1304546"/>
                  <a:pt x="2207358" y="1307407"/>
                </a:cubicBezTo>
                <a:cubicBezTo>
                  <a:pt x="2207133" y="1308317"/>
                  <a:pt x="2206757" y="1309097"/>
                  <a:pt x="2206263" y="1309783"/>
                </a:cubicBezTo>
                <a:cubicBezTo>
                  <a:pt x="2206309" y="1309747"/>
                  <a:pt x="2206345" y="1309724"/>
                  <a:pt x="2206403" y="1309688"/>
                </a:cubicBezTo>
                <a:cubicBezTo>
                  <a:pt x="2208217" y="1308364"/>
                  <a:pt x="2209994" y="1306993"/>
                  <a:pt x="2211772" y="1305610"/>
                </a:cubicBezTo>
                <a:cubicBezTo>
                  <a:pt x="2211266" y="1305302"/>
                  <a:pt x="2210807" y="1304960"/>
                  <a:pt x="2210465" y="1304546"/>
                </a:cubicBezTo>
                <a:cubicBezTo>
                  <a:pt x="2209924" y="1303907"/>
                  <a:pt x="2209583" y="1303163"/>
                  <a:pt x="2209488" y="1302359"/>
                </a:cubicBezTo>
                <a:cubicBezTo>
                  <a:pt x="2208476" y="1297595"/>
                  <a:pt x="2215398" y="1293481"/>
                  <a:pt x="2220189" y="1293883"/>
                </a:cubicBezTo>
                <a:cubicBezTo>
                  <a:pt x="2222414" y="1293516"/>
                  <a:pt x="2224791" y="1294119"/>
                  <a:pt x="2225733" y="1296483"/>
                </a:cubicBezTo>
                <a:cubicBezTo>
                  <a:pt x="2227935" y="1302028"/>
                  <a:pt x="2219306" y="1306922"/>
                  <a:pt x="2214044" y="1306354"/>
                </a:cubicBezTo>
                <a:cubicBezTo>
                  <a:pt x="2212090" y="1308187"/>
                  <a:pt x="2209771" y="1309842"/>
                  <a:pt x="2207711" y="1311414"/>
                </a:cubicBezTo>
                <a:cubicBezTo>
                  <a:pt x="2209594" y="1311260"/>
                  <a:pt x="2211490" y="1311166"/>
                  <a:pt x="2213395" y="1311119"/>
                </a:cubicBezTo>
                <a:cubicBezTo>
                  <a:pt x="2213573" y="1310918"/>
                  <a:pt x="2213820" y="1310764"/>
                  <a:pt x="2214020" y="1310575"/>
                </a:cubicBezTo>
                <a:cubicBezTo>
                  <a:pt x="2214150" y="1310457"/>
                  <a:pt x="2214279" y="1310338"/>
                  <a:pt x="2214421" y="1310232"/>
                </a:cubicBezTo>
                <a:cubicBezTo>
                  <a:pt x="2214855" y="1309901"/>
                  <a:pt x="2215304" y="1309629"/>
                  <a:pt x="2215845" y="1309416"/>
                </a:cubicBezTo>
                <a:cubicBezTo>
                  <a:pt x="2216375" y="1309180"/>
                  <a:pt x="2216916" y="1309026"/>
                  <a:pt x="2217493" y="1308896"/>
                </a:cubicBezTo>
                <a:cubicBezTo>
                  <a:pt x="2217528" y="1308884"/>
                  <a:pt x="2217564" y="1308873"/>
                  <a:pt x="2217599" y="1308873"/>
                </a:cubicBezTo>
                <a:cubicBezTo>
                  <a:pt x="2218823" y="1308612"/>
                  <a:pt x="2220083" y="1308506"/>
                  <a:pt x="2221131" y="1308719"/>
                </a:cubicBezTo>
                <a:cubicBezTo>
                  <a:pt x="2222779" y="1309050"/>
                  <a:pt x="2224321" y="1309736"/>
                  <a:pt x="2225321" y="1310799"/>
                </a:cubicBezTo>
                <a:cubicBezTo>
                  <a:pt x="2228135" y="1310634"/>
                  <a:pt x="2230890" y="1310362"/>
                  <a:pt x="2233503" y="1309806"/>
                </a:cubicBezTo>
                <a:cubicBezTo>
                  <a:pt x="2233550" y="1309795"/>
                  <a:pt x="2233597" y="1309806"/>
                  <a:pt x="2233656" y="1309806"/>
                </a:cubicBezTo>
                <a:cubicBezTo>
                  <a:pt x="2233785" y="1309736"/>
                  <a:pt x="2233914" y="1309665"/>
                  <a:pt x="2234044" y="1309594"/>
                </a:cubicBezTo>
                <a:cubicBezTo>
                  <a:pt x="2236658" y="1308305"/>
                  <a:pt x="2239848" y="1306934"/>
                  <a:pt x="2243168" y="1306094"/>
                </a:cubicBezTo>
                <a:cubicBezTo>
                  <a:pt x="2245039" y="1305622"/>
                  <a:pt x="2246945" y="1305350"/>
                  <a:pt x="2248806" y="1305326"/>
                </a:cubicBezTo>
                <a:cubicBezTo>
                  <a:pt x="2249171" y="1305314"/>
                  <a:pt x="2249524" y="1305338"/>
                  <a:pt x="2249877" y="1305361"/>
                </a:cubicBezTo>
                <a:cubicBezTo>
                  <a:pt x="2251019" y="1305409"/>
                  <a:pt x="2252138" y="1305539"/>
                  <a:pt x="2253209" y="1305858"/>
                </a:cubicBezTo>
                <a:cubicBezTo>
                  <a:pt x="2253821" y="1305492"/>
                  <a:pt x="2254421" y="1305101"/>
                  <a:pt x="2255033" y="1304735"/>
                </a:cubicBezTo>
                <a:cubicBezTo>
                  <a:pt x="2255740" y="1304309"/>
                  <a:pt x="2256434" y="1303872"/>
                  <a:pt x="2257128" y="1303435"/>
                </a:cubicBezTo>
                <a:cubicBezTo>
                  <a:pt x="2258270" y="1302702"/>
                  <a:pt x="2259318" y="1301874"/>
                  <a:pt x="2260378" y="1301047"/>
                </a:cubicBezTo>
                <a:cubicBezTo>
                  <a:pt x="2261131" y="1300455"/>
                  <a:pt x="2261944" y="1299935"/>
                  <a:pt x="2262626" y="1299273"/>
                </a:cubicBezTo>
                <a:cubicBezTo>
                  <a:pt x="2262697" y="1299214"/>
                  <a:pt x="2262732" y="1299155"/>
                  <a:pt x="2262803" y="1299096"/>
                </a:cubicBezTo>
                <a:cubicBezTo>
                  <a:pt x="2263780" y="1298127"/>
                  <a:pt x="2264628" y="1297216"/>
                  <a:pt x="2265393" y="1296318"/>
                </a:cubicBezTo>
                <a:cubicBezTo>
                  <a:pt x="2272209" y="1288409"/>
                  <a:pt x="2270902" y="1282948"/>
                  <a:pt x="2267111" y="1272781"/>
                </a:cubicBezTo>
                <a:cubicBezTo>
                  <a:pt x="2264592" y="1266007"/>
                  <a:pt x="2267182" y="1261728"/>
                  <a:pt x="2267747" y="1254611"/>
                </a:cubicBezTo>
                <a:cubicBezTo>
                  <a:pt x="2268129" y="1249752"/>
                  <a:pt x="2267908" y="1244805"/>
                  <a:pt x="2265707" y="1241434"/>
                </a:cubicBezTo>
                <a:close/>
                <a:moveTo>
                  <a:pt x="1931213" y="931988"/>
                </a:moveTo>
                <a:lnTo>
                  <a:pt x="1931213" y="931989"/>
                </a:lnTo>
                <a:cubicBezTo>
                  <a:pt x="1931436" y="934309"/>
                  <a:pt x="1930683" y="936498"/>
                  <a:pt x="1930400" y="938787"/>
                </a:cubicBezTo>
                <a:cubicBezTo>
                  <a:pt x="1930130" y="941060"/>
                  <a:pt x="1930342" y="943440"/>
                  <a:pt x="1930789" y="945661"/>
                </a:cubicBezTo>
                <a:cubicBezTo>
                  <a:pt x="1931072" y="947093"/>
                  <a:pt x="1931201" y="947926"/>
                  <a:pt x="1930471" y="949169"/>
                </a:cubicBezTo>
                <a:cubicBezTo>
                  <a:pt x="1930212" y="949619"/>
                  <a:pt x="1929565" y="949807"/>
                  <a:pt x="1929094" y="949625"/>
                </a:cubicBezTo>
                <a:cubicBezTo>
                  <a:pt x="1925962" y="948423"/>
                  <a:pt x="1925915" y="943525"/>
                  <a:pt x="1925845" y="940646"/>
                </a:cubicBezTo>
                <a:cubicBezTo>
                  <a:pt x="1925762" y="937414"/>
                  <a:pt x="1926304" y="933404"/>
                  <a:pt x="1928858" y="931187"/>
                </a:cubicBezTo>
                <a:cubicBezTo>
                  <a:pt x="1929612" y="930529"/>
                  <a:pt x="1931107" y="930872"/>
                  <a:pt x="1931213" y="931988"/>
                </a:cubicBezTo>
                <a:close/>
                <a:moveTo>
                  <a:pt x="1925998" y="926356"/>
                </a:moveTo>
                <a:cubicBezTo>
                  <a:pt x="1926493" y="928180"/>
                  <a:pt x="1926022" y="929135"/>
                  <a:pt x="1925362" y="930901"/>
                </a:cubicBezTo>
                <a:cubicBezTo>
                  <a:pt x="1924444" y="933362"/>
                  <a:pt x="1923667" y="936125"/>
                  <a:pt x="1921937" y="938136"/>
                </a:cubicBezTo>
                <a:cubicBezTo>
                  <a:pt x="1921020" y="939208"/>
                  <a:pt x="1919312" y="938755"/>
                  <a:pt x="1919300" y="937239"/>
                </a:cubicBezTo>
                <a:cubicBezTo>
                  <a:pt x="1919300" y="935135"/>
                  <a:pt x="1920053" y="933227"/>
                  <a:pt x="1920724" y="931252"/>
                </a:cubicBezTo>
                <a:cubicBezTo>
                  <a:pt x="1921442" y="929127"/>
                  <a:pt x="1921843" y="926909"/>
                  <a:pt x="1923750" y="925601"/>
                </a:cubicBezTo>
                <a:cubicBezTo>
                  <a:pt x="1924503" y="925080"/>
                  <a:pt x="1925751" y="925411"/>
                  <a:pt x="1925998" y="926356"/>
                </a:cubicBezTo>
                <a:close/>
                <a:moveTo>
                  <a:pt x="1139699" y="198203"/>
                </a:moveTo>
                <a:cubicBezTo>
                  <a:pt x="1138298" y="197330"/>
                  <a:pt x="1136756" y="196842"/>
                  <a:pt x="1135191" y="196394"/>
                </a:cubicBezTo>
                <a:cubicBezTo>
                  <a:pt x="1132612" y="195659"/>
                  <a:pt x="1129940" y="195068"/>
                  <a:pt x="1127539" y="193319"/>
                </a:cubicBezTo>
                <a:cubicBezTo>
                  <a:pt x="1128045" y="193682"/>
                  <a:pt x="1127421" y="198084"/>
                  <a:pt x="1127927" y="198991"/>
                </a:cubicBezTo>
                <a:cubicBezTo>
                  <a:pt x="1128269" y="199584"/>
                  <a:pt x="1131612" y="202069"/>
                  <a:pt x="1134637" y="204452"/>
                </a:cubicBezTo>
                <a:cubicBezTo>
                  <a:pt x="1136897" y="206237"/>
                  <a:pt x="1138981" y="207967"/>
                  <a:pt x="1139464" y="208799"/>
                </a:cubicBezTo>
                <a:cubicBezTo>
                  <a:pt x="1139193" y="208328"/>
                  <a:pt x="1138969" y="206435"/>
                  <a:pt x="1138451" y="205263"/>
                </a:cubicBezTo>
                <a:cubicBezTo>
                  <a:pt x="1137345" y="204458"/>
                  <a:pt x="1136544" y="203140"/>
                  <a:pt x="1135485" y="202291"/>
                </a:cubicBezTo>
                <a:cubicBezTo>
                  <a:pt x="1135191" y="202051"/>
                  <a:pt x="1134837" y="201812"/>
                  <a:pt x="1134461" y="201573"/>
                </a:cubicBezTo>
                <a:cubicBezTo>
                  <a:pt x="1131494" y="199636"/>
                  <a:pt x="1126856" y="197772"/>
                  <a:pt x="1130188" y="197106"/>
                </a:cubicBezTo>
                <a:cubicBezTo>
                  <a:pt x="1131341" y="196879"/>
                  <a:pt x="1133130" y="197273"/>
                  <a:pt x="1134884" y="197893"/>
                </a:cubicBezTo>
                <a:cubicBezTo>
                  <a:pt x="1136909" y="198604"/>
                  <a:pt x="1138899" y="199616"/>
                  <a:pt x="1139899" y="200388"/>
                </a:cubicBezTo>
                <a:cubicBezTo>
                  <a:pt x="1139817" y="199660"/>
                  <a:pt x="1139840" y="198958"/>
                  <a:pt x="1139699" y="198203"/>
                </a:cubicBezTo>
                <a:close/>
                <a:moveTo>
                  <a:pt x="2344429" y="1309322"/>
                </a:moveTo>
                <a:cubicBezTo>
                  <a:pt x="2318966" y="1307005"/>
                  <a:pt x="2322192" y="1297677"/>
                  <a:pt x="2308854" y="1310468"/>
                </a:cubicBezTo>
                <a:cubicBezTo>
                  <a:pt x="2301356" y="1317644"/>
                  <a:pt x="2288159" y="1325967"/>
                  <a:pt x="2293209" y="1339077"/>
                </a:cubicBezTo>
                <a:cubicBezTo>
                  <a:pt x="2293563" y="1338403"/>
                  <a:pt x="2294069" y="1337812"/>
                  <a:pt x="2294881" y="1337398"/>
                </a:cubicBezTo>
                <a:cubicBezTo>
                  <a:pt x="2300955" y="1334325"/>
                  <a:pt x="2305652" y="1345910"/>
                  <a:pt x="2303569" y="1350012"/>
                </a:cubicBezTo>
                <a:cubicBezTo>
                  <a:pt x="2302933" y="1351265"/>
                  <a:pt x="2301956" y="1351703"/>
                  <a:pt x="2300873" y="1351714"/>
                </a:cubicBezTo>
                <a:cubicBezTo>
                  <a:pt x="2300202" y="1351714"/>
                  <a:pt x="2299496" y="1351573"/>
                  <a:pt x="2298790" y="1351265"/>
                </a:cubicBezTo>
                <a:cubicBezTo>
                  <a:pt x="2298483" y="1351135"/>
                  <a:pt x="2298177" y="1350970"/>
                  <a:pt x="2297883" y="1350792"/>
                </a:cubicBezTo>
                <a:cubicBezTo>
                  <a:pt x="2298059" y="1351372"/>
                  <a:pt x="2298236" y="1351951"/>
                  <a:pt x="2298377" y="1352518"/>
                </a:cubicBezTo>
                <a:cubicBezTo>
                  <a:pt x="2297542" y="1355119"/>
                  <a:pt x="2297000" y="1357897"/>
                  <a:pt x="2296953" y="1360439"/>
                </a:cubicBezTo>
                <a:cubicBezTo>
                  <a:pt x="2296906" y="1363063"/>
                  <a:pt x="2296647" y="1365286"/>
                  <a:pt x="2295882" y="1367615"/>
                </a:cubicBezTo>
                <a:cubicBezTo>
                  <a:pt x="2295694" y="1368170"/>
                  <a:pt x="2295517" y="1368726"/>
                  <a:pt x="2295269" y="1369293"/>
                </a:cubicBezTo>
                <a:cubicBezTo>
                  <a:pt x="2295046" y="1369825"/>
                  <a:pt x="2294822" y="1370286"/>
                  <a:pt x="2294586" y="1370724"/>
                </a:cubicBezTo>
                <a:cubicBezTo>
                  <a:pt x="2294552" y="1370523"/>
                  <a:pt x="2294493" y="1370322"/>
                  <a:pt x="2294446" y="1370121"/>
                </a:cubicBezTo>
                <a:cubicBezTo>
                  <a:pt x="2294327" y="1369341"/>
                  <a:pt x="2294293" y="1368466"/>
                  <a:pt x="2294245" y="1367591"/>
                </a:cubicBezTo>
                <a:cubicBezTo>
                  <a:pt x="2294222" y="1367177"/>
                  <a:pt x="2294151" y="1366799"/>
                  <a:pt x="2294116" y="1366385"/>
                </a:cubicBezTo>
                <a:cubicBezTo>
                  <a:pt x="2294116" y="1366220"/>
                  <a:pt x="2294128" y="1366042"/>
                  <a:pt x="2294128" y="1365877"/>
                </a:cubicBezTo>
                <a:cubicBezTo>
                  <a:pt x="2294140" y="1365700"/>
                  <a:pt x="2294151" y="1365510"/>
                  <a:pt x="2294150" y="1365321"/>
                </a:cubicBezTo>
                <a:cubicBezTo>
                  <a:pt x="2294104" y="1365369"/>
                  <a:pt x="2294045" y="1365416"/>
                  <a:pt x="2293998" y="1365463"/>
                </a:cubicBezTo>
                <a:cubicBezTo>
                  <a:pt x="2293679" y="1365747"/>
                  <a:pt x="2293292" y="1366007"/>
                  <a:pt x="2292774" y="1366196"/>
                </a:cubicBezTo>
                <a:cubicBezTo>
                  <a:pt x="2292809" y="1366763"/>
                  <a:pt x="2292880" y="1367319"/>
                  <a:pt x="2292998" y="1367839"/>
                </a:cubicBezTo>
                <a:cubicBezTo>
                  <a:pt x="2293233" y="1368797"/>
                  <a:pt x="2293598" y="1369683"/>
                  <a:pt x="2294151" y="1370511"/>
                </a:cubicBezTo>
                <a:cubicBezTo>
                  <a:pt x="2294528" y="1371078"/>
                  <a:pt x="2294964" y="1371634"/>
                  <a:pt x="2295505" y="1372178"/>
                </a:cubicBezTo>
                <a:cubicBezTo>
                  <a:pt x="2295517" y="1372201"/>
                  <a:pt x="2295529" y="1372213"/>
                  <a:pt x="2295540" y="1372225"/>
                </a:cubicBezTo>
                <a:cubicBezTo>
                  <a:pt x="2295540" y="1372237"/>
                  <a:pt x="2295551" y="1372237"/>
                  <a:pt x="2295552" y="1372249"/>
                </a:cubicBezTo>
                <a:cubicBezTo>
                  <a:pt x="2295576" y="1372261"/>
                  <a:pt x="2295551" y="1372296"/>
                  <a:pt x="2295576" y="1372320"/>
                </a:cubicBezTo>
                <a:cubicBezTo>
                  <a:pt x="2295610" y="1372402"/>
                  <a:pt x="2295658" y="1372497"/>
                  <a:pt x="2295670" y="1372592"/>
                </a:cubicBezTo>
                <a:cubicBezTo>
                  <a:pt x="2295823" y="1372852"/>
                  <a:pt x="2295799" y="1373171"/>
                  <a:pt x="2295694" y="1373455"/>
                </a:cubicBezTo>
                <a:cubicBezTo>
                  <a:pt x="2296270" y="1372485"/>
                  <a:pt x="2296847" y="1371528"/>
                  <a:pt x="2297389" y="1370570"/>
                </a:cubicBezTo>
                <a:cubicBezTo>
                  <a:pt x="2297529" y="1370322"/>
                  <a:pt x="2297695" y="1370074"/>
                  <a:pt x="2297824" y="1369837"/>
                </a:cubicBezTo>
                <a:cubicBezTo>
                  <a:pt x="2297836" y="1369813"/>
                  <a:pt x="2297848" y="1369790"/>
                  <a:pt x="2297847" y="1369778"/>
                </a:cubicBezTo>
                <a:cubicBezTo>
                  <a:pt x="2297976" y="1369459"/>
                  <a:pt x="2298117" y="1369175"/>
                  <a:pt x="2298236" y="1368844"/>
                </a:cubicBezTo>
                <a:cubicBezTo>
                  <a:pt x="2298307" y="1368631"/>
                  <a:pt x="2298330" y="1368418"/>
                  <a:pt x="2298401" y="1368206"/>
                </a:cubicBezTo>
                <a:cubicBezTo>
                  <a:pt x="2298472" y="1368229"/>
                  <a:pt x="2298530" y="1368241"/>
                  <a:pt x="2298601" y="1368265"/>
                </a:cubicBezTo>
                <a:cubicBezTo>
                  <a:pt x="2299390" y="1366669"/>
                  <a:pt x="2300167" y="1365049"/>
                  <a:pt x="2301167" y="1363595"/>
                </a:cubicBezTo>
                <a:cubicBezTo>
                  <a:pt x="2301649" y="1361976"/>
                  <a:pt x="2302144" y="1360380"/>
                  <a:pt x="2302804" y="1358784"/>
                </a:cubicBezTo>
                <a:cubicBezTo>
                  <a:pt x="2303875" y="1356242"/>
                  <a:pt x="2304805" y="1353180"/>
                  <a:pt x="2306571" y="1351064"/>
                </a:cubicBezTo>
                <a:cubicBezTo>
                  <a:pt x="2305970" y="1350367"/>
                  <a:pt x="2305747" y="1349362"/>
                  <a:pt x="2306122" y="1347943"/>
                </a:cubicBezTo>
                <a:cubicBezTo>
                  <a:pt x="2307265" y="1343723"/>
                  <a:pt x="2314552" y="1339727"/>
                  <a:pt x="2318437" y="1342257"/>
                </a:cubicBezTo>
                <a:cubicBezTo>
                  <a:pt x="2321639" y="1344338"/>
                  <a:pt x="2320543" y="1349397"/>
                  <a:pt x="2317483" y="1351041"/>
                </a:cubicBezTo>
                <a:cubicBezTo>
                  <a:pt x="2316294" y="1351679"/>
                  <a:pt x="2313540" y="1352412"/>
                  <a:pt x="2311009" y="1352447"/>
                </a:cubicBezTo>
                <a:cubicBezTo>
                  <a:pt x="2310161" y="1352459"/>
                  <a:pt x="2309349" y="1352376"/>
                  <a:pt x="2308619" y="1352199"/>
                </a:cubicBezTo>
                <a:cubicBezTo>
                  <a:pt x="2305876" y="1356136"/>
                  <a:pt x="2304770" y="1361385"/>
                  <a:pt x="2302392" y="1365487"/>
                </a:cubicBezTo>
                <a:cubicBezTo>
                  <a:pt x="2301709" y="1366681"/>
                  <a:pt x="2301167" y="1367910"/>
                  <a:pt x="2300661" y="1369128"/>
                </a:cubicBezTo>
                <a:cubicBezTo>
                  <a:pt x="2300261" y="1370109"/>
                  <a:pt x="2299861" y="1371067"/>
                  <a:pt x="2299449" y="1372012"/>
                </a:cubicBezTo>
                <a:cubicBezTo>
                  <a:pt x="2298990" y="1373017"/>
                  <a:pt x="2298472" y="1373987"/>
                  <a:pt x="2297848" y="1374885"/>
                </a:cubicBezTo>
                <a:cubicBezTo>
                  <a:pt x="2297259" y="1375724"/>
                  <a:pt x="2296553" y="1376493"/>
                  <a:pt x="2295717" y="1377190"/>
                </a:cubicBezTo>
                <a:cubicBezTo>
                  <a:pt x="2297118" y="1376706"/>
                  <a:pt x="2298400" y="1376055"/>
                  <a:pt x="2299613" y="1375287"/>
                </a:cubicBezTo>
                <a:cubicBezTo>
                  <a:pt x="2299625" y="1375275"/>
                  <a:pt x="2299637" y="1375263"/>
                  <a:pt x="2299649" y="1375240"/>
                </a:cubicBezTo>
                <a:cubicBezTo>
                  <a:pt x="2300461" y="1373892"/>
                  <a:pt x="2301144" y="1372473"/>
                  <a:pt x="2301768" y="1371031"/>
                </a:cubicBezTo>
                <a:cubicBezTo>
                  <a:pt x="2301921" y="1370688"/>
                  <a:pt x="2302050" y="1370334"/>
                  <a:pt x="2302203" y="1369991"/>
                </a:cubicBezTo>
                <a:cubicBezTo>
                  <a:pt x="2302321" y="1370074"/>
                  <a:pt x="2302450" y="1370133"/>
                  <a:pt x="2302579" y="1370215"/>
                </a:cubicBezTo>
                <a:cubicBezTo>
                  <a:pt x="2304063" y="1368726"/>
                  <a:pt x="2305817" y="1367910"/>
                  <a:pt x="2307701" y="1367414"/>
                </a:cubicBezTo>
                <a:cubicBezTo>
                  <a:pt x="2308548" y="1366267"/>
                  <a:pt x="2309372" y="1365108"/>
                  <a:pt x="2310149" y="1363926"/>
                </a:cubicBezTo>
                <a:cubicBezTo>
                  <a:pt x="2310149" y="1363926"/>
                  <a:pt x="2311244" y="1362283"/>
                  <a:pt x="2311291" y="1362212"/>
                </a:cubicBezTo>
                <a:cubicBezTo>
                  <a:pt x="2311020" y="1360959"/>
                  <a:pt x="2309172" y="1361243"/>
                  <a:pt x="2308748" y="1359954"/>
                </a:cubicBezTo>
                <a:cubicBezTo>
                  <a:pt x="2308266" y="1358441"/>
                  <a:pt x="2308654" y="1357377"/>
                  <a:pt x="2309419" y="1356668"/>
                </a:cubicBezTo>
                <a:cubicBezTo>
                  <a:pt x="2309314" y="1356360"/>
                  <a:pt x="2309384" y="1355994"/>
                  <a:pt x="2309773" y="1355817"/>
                </a:cubicBezTo>
                <a:lnTo>
                  <a:pt x="2314217" y="1357188"/>
                </a:lnTo>
                <a:lnTo>
                  <a:pt x="2311350" y="1357779"/>
                </a:lnTo>
                <a:cubicBezTo>
                  <a:pt x="2311185" y="1357897"/>
                  <a:pt x="2311019" y="1358039"/>
                  <a:pt x="2310914" y="1358228"/>
                </a:cubicBezTo>
                <a:cubicBezTo>
                  <a:pt x="2310714" y="1358618"/>
                  <a:pt x="2310867" y="1359115"/>
                  <a:pt x="2311172" y="1359434"/>
                </a:cubicBezTo>
                <a:cubicBezTo>
                  <a:pt x="2312361" y="1360663"/>
                  <a:pt x="2312963" y="1360427"/>
                  <a:pt x="2313269" y="1362224"/>
                </a:cubicBezTo>
                <a:cubicBezTo>
                  <a:pt x="2313503" y="1363607"/>
                  <a:pt x="2313763" y="1364163"/>
                  <a:pt x="2315388" y="1364104"/>
                </a:cubicBezTo>
                <a:cubicBezTo>
                  <a:pt x="2316789" y="1364056"/>
                  <a:pt x="2318083" y="1363702"/>
                  <a:pt x="2319260" y="1362945"/>
                </a:cubicBezTo>
                <a:cubicBezTo>
                  <a:pt x="2319920" y="1362531"/>
                  <a:pt x="2320638" y="1362070"/>
                  <a:pt x="2320591" y="1361148"/>
                </a:cubicBezTo>
                <a:cubicBezTo>
                  <a:pt x="2320532" y="1359919"/>
                  <a:pt x="2319496" y="1360557"/>
                  <a:pt x="2319331" y="1359576"/>
                </a:cubicBezTo>
                <a:lnTo>
                  <a:pt x="2319131" y="1358704"/>
                </a:lnTo>
                <a:lnTo>
                  <a:pt x="2322380" y="1359706"/>
                </a:lnTo>
                <a:cubicBezTo>
                  <a:pt x="2322639" y="1360167"/>
                  <a:pt x="2322792" y="1360581"/>
                  <a:pt x="2322885" y="1360959"/>
                </a:cubicBezTo>
                <a:cubicBezTo>
                  <a:pt x="2323251" y="1362614"/>
                  <a:pt x="2322133" y="1363607"/>
                  <a:pt x="2320556" y="1364293"/>
                </a:cubicBezTo>
                <a:cubicBezTo>
                  <a:pt x="2319390" y="1364801"/>
                  <a:pt x="2317989" y="1365156"/>
                  <a:pt x="2316753" y="1365510"/>
                </a:cubicBezTo>
                <a:cubicBezTo>
                  <a:pt x="2316070" y="1365700"/>
                  <a:pt x="2315482" y="1365912"/>
                  <a:pt x="2314976" y="1366125"/>
                </a:cubicBezTo>
                <a:cubicBezTo>
                  <a:pt x="2316600" y="1365865"/>
                  <a:pt x="2318237" y="1365617"/>
                  <a:pt x="2319802" y="1365238"/>
                </a:cubicBezTo>
                <a:cubicBezTo>
                  <a:pt x="2319555" y="1365546"/>
                  <a:pt x="2319331" y="1365865"/>
                  <a:pt x="2319061" y="1366161"/>
                </a:cubicBezTo>
                <a:cubicBezTo>
                  <a:pt x="2317554" y="1367863"/>
                  <a:pt x="2315706" y="1369494"/>
                  <a:pt x="2313681" y="1370996"/>
                </a:cubicBezTo>
                <a:cubicBezTo>
                  <a:pt x="2312751" y="1371114"/>
                  <a:pt x="2311797" y="1371256"/>
                  <a:pt x="2310773" y="1371457"/>
                </a:cubicBezTo>
                <a:cubicBezTo>
                  <a:pt x="2310184" y="1372320"/>
                  <a:pt x="2309502" y="1373254"/>
                  <a:pt x="2308725" y="1374223"/>
                </a:cubicBezTo>
                <a:cubicBezTo>
                  <a:pt x="2308406" y="1374601"/>
                  <a:pt x="2308089" y="1374991"/>
                  <a:pt x="2307748" y="1375370"/>
                </a:cubicBezTo>
                <a:cubicBezTo>
                  <a:pt x="2307077" y="1376150"/>
                  <a:pt x="2306359" y="1376895"/>
                  <a:pt x="2305617" y="1377604"/>
                </a:cubicBezTo>
                <a:cubicBezTo>
                  <a:pt x="2305005" y="1378195"/>
                  <a:pt x="2304369" y="1378751"/>
                  <a:pt x="2303734" y="1379235"/>
                </a:cubicBezTo>
                <a:cubicBezTo>
                  <a:pt x="2304899" y="1378857"/>
                  <a:pt x="2306029" y="1378396"/>
                  <a:pt x="2307146" y="1377876"/>
                </a:cubicBezTo>
                <a:cubicBezTo>
                  <a:pt x="2307618" y="1377651"/>
                  <a:pt x="2308089" y="1377415"/>
                  <a:pt x="2308548" y="1377167"/>
                </a:cubicBezTo>
                <a:cubicBezTo>
                  <a:pt x="2308607" y="1377379"/>
                  <a:pt x="2308653" y="1377580"/>
                  <a:pt x="2308689" y="1377781"/>
                </a:cubicBezTo>
                <a:cubicBezTo>
                  <a:pt x="2308477" y="1377864"/>
                  <a:pt x="2308254" y="1377947"/>
                  <a:pt x="2308042" y="1378030"/>
                </a:cubicBezTo>
                <a:cubicBezTo>
                  <a:pt x="2306559" y="1378585"/>
                  <a:pt x="2305086" y="1379046"/>
                  <a:pt x="2303616" y="1379318"/>
                </a:cubicBezTo>
                <a:cubicBezTo>
                  <a:pt x="2303239" y="1379602"/>
                  <a:pt x="2302862" y="1379874"/>
                  <a:pt x="2302474" y="1380110"/>
                </a:cubicBezTo>
                <a:cubicBezTo>
                  <a:pt x="2304593" y="1380169"/>
                  <a:pt x="2306688" y="1379779"/>
                  <a:pt x="2308784" y="1379093"/>
                </a:cubicBezTo>
                <a:cubicBezTo>
                  <a:pt x="2309608" y="1378833"/>
                  <a:pt x="2310420" y="1378538"/>
                  <a:pt x="2311244" y="1378195"/>
                </a:cubicBezTo>
                <a:cubicBezTo>
                  <a:pt x="2312704" y="1377580"/>
                  <a:pt x="2314163" y="1376883"/>
                  <a:pt x="2315659" y="1376103"/>
                </a:cubicBezTo>
                <a:cubicBezTo>
                  <a:pt x="2319461" y="1374117"/>
                  <a:pt x="2323063" y="1372343"/>
                  <a:pt x="2326065" y="1369613"/>
                </a:cubicBezTo>
                <a:cubicBezTo>
                  <a:pt x="2326865" y="1368880"/>
                  <a:pt x="2327642" y="1368087"/>
                  <a:pt x="2328348" y="1367177"/>
                </a:cubicBezTo>
                <a:cubicBezTo>
                  <a:pt x="2328690" y="1366752"/>
                  <a:pt x="2329007" y="1366279"/>
                  <a:pt x="2329314" y="1365806"/>
                </a:cubicBezTo>
                <a:cubicBezTo>
                  <a:pt x="2329042" y="1365558"/>
                  <a:pt x="2328665" y="1365463"/>
                  <a:pt x="2328266" y="1365759"/>
                </a:cubicBezTo>
                <a:cubicBezTo>
                  <a:pt x="2327348" y="1366421"/>
                  <a:pt x="2326359" y="1367142"/>
                  <a:pt x="2325335" y="1367898"/>
                </a:cubicBezTo>
                <a:cubicBezTo>
                  <a:pt x="2324911" y="1368206"/>
                  <a:pt x="2324464" y="1368513"/>
                  <a:pt x="2324028" y="1368832"/>
                </a:cubicBezTo>
                <a:cubicBezTo>
                  <a:pt x="2323568" y="1368986"/>
                  <a:pt x="2323157" y="1369199"/>
                  <a:pt x="2322698" y="1369341"/>
                </a:cubicBezTo>
                <a:cubicBezTo>
                  <a:pt x="2321097" y="1369861"/>
                  <a:pt x="2319743" y="1370144"/>
                  <a:pt x="2318448" y="1370369"/>
                </a:cubicBezTo>
                <a:cubicBezTo>
                  <a:pt x="2320885" y="1368430"/>
                  <a:pt x="2323063" y="1366220"/>
                  <a:pt x="2324864" y="1363713"/>
                </a:cubicBezTo>
                <a:cubicBezTo>
                  <a:pt x="2325217" y="1363607"/>
                  <a:pt x="2325569" y="1363524"/>
                  <a:pt x="2325912" y="1363406"/>
                </a:cubicBezTo>
                <a:cubicBezTo>
                  <a:pt x="2326889" y="1361101"/>
                  <a:pt x="2328572" y="1358807"/>
                  <a:pt x="2329926" y="1357543"/>
                </a:cubicBezTo>
                <a:cubicBezTo>
                  <a:pt x="2331444" y="1356124"/>
                  <a:pt x="2333705" y="1355296"/>
                  <a:pt x="2335635" y="1356041"/>
                </a:cubicBezTo>
                <a:cubicBezTo>
                  <a:pt x="2336824" y="1356502"/>
                  <a:pt x="2337519" y="1357223"/>
                  <a:pt x="2337954" y="1358051"/>
                </a:cubicBezTo>
                <a:cubicBezTo>
                  <a:pt x="2338519" y="1357755"/>
                  <a:pt x="2339084" y="1357495"/>
                  <a:pt x="2339649" y="1357188"/>
                </a:cubicBezTo>
                <a:cubicBezTo>
                  <a:pt x="2354694" y="1348925"/>
                  <a:pt x="2349962" y="1338320"/>
                  <a:pt x="2349856" y="1326345"/>
                </a:cubicBezTo>
                <a:cubicBezTo>
                  <a:pt x="2349809" y="1321333"/>
                  <a:pt x="2354658" y="1310445"/>
                  <a:pt x="2344429" y="1309322"/>
                </a:cubicBezTo>
                <a:close/>
                <a:moveTo>
                  <a:pt x="1939007" y="934875"/>
                </a:moveTo>
                <a:cubicBezTo>
                  <a:pt x="1939784" y="936856"/>
                  <a:pt x="1939466" y="938410"/>
                  <a:pt x="1938971" y="940403"/>
                </a:cubicBezTo>
                <a:cubicBezTo>
                  <a:pt x="1939042" y="940493"/>
                  <a:pt x="1939148" y="940553"/>
                  <a:pt x="1939207" y="940670"/>
                </a:cubicBezTo>
                <a:lnTo>
                  <a:pt x="1939207" y="940669"/>
                </a:lnTo>
                <a:cubicBezTo>
                  <a:pt x="1939996" y="942158"/>
                  <a:pt x="1940266" y="943526"/>
                  <a:pt x="1940608" y="945156"/>
                </a:cubicBezTo>
                <a:cubicBezTo>
                  <a:pt x="1940961" y="946861"/>
                  <a:pt x="1941526" y="947622"/>
                  <a:pt x="1940690" y="949090"/>
                </a:cubicBezTo>
                <a:cubicBezTo>
                  <a:pt x="1940302" y="949768"/>
                  <a:pt x="1939689" y="950069"/>
                  <a:pt x="1938924" y="949812"/>
                </a:cubicBezTo>
                <a:cubicBezTo>
                  <a:pt x="1935781" y="948744"/>
                  <a:pt x="1935652" y="943578"/>
                  <a:pt x="1936829" y="940917"/>
                </a:cubicBezTo>
                <a:cubicBezTo>
                  <a:pt x="1936735" y="940786"/>
                  <a:pt x="1936605" y="940670"/>
                  <a:pt x="1936570" y="940506"/>
                </a:cubicBezTo>
                <a:cubicBezTo>
                  <a:pt x="1936111" y="938518"/>
                  <a:pt x="1935758" y="936874"/>
                  <a:pt x="1936546" y="934934"/>
                </a:cubicBezTo>
                <a:cubicBezTo>
                  <a:pt x="1936970" y="933904"/>
                  <a:pt x="1938571" y="933760"/>
                  <a:pt x="1939007" y="934875"/>
                </a:cubicBezTo>
                <a:close/>
                <a:moveTo>
                  <a:pt x="1841348" y="841614"/>
                </a:moveTo>
                <a:cubicBezTo>
                  <a:pt x="1840053" y="843256"/>
                  <a:pt x="1838652" y="844813"/>
                  <a:pt x="1837322" y="846419"/>
                </a:cubicBezTo>
                <a:cubicBezTo>
                  <a:pt x="1838275" y="847616"/>
                  <a:pt x="1838770" y="849258"/>
                  <a:pt x="1839123" y="850866"/>
                </a:cubicBezTo>
                <a:cubicBezTo>
                  <a:pt x="1839864" y="847781"/>
                  <a:pt x="1840606" y="844696"/>
                  <a:pt x="1841348" y="841614"/>
                </a:cubicBezTo>
                <a:close/>
                <a:moveTo>
                  <a:pt x="1155946" y="209077"/>
                </a:moveTo>
                <a:cubicBezTo>
                  <a:pt x="1157112" y="210146"/>
                  <a:pt x="1158322" y="212622"/>
                  <a:pt x="1158804" y="217121"/>
                </a:cubicBezTo>
                <a:cubicBezTo>
                  <a:pt x="1159074" y="219619"/>
                  <a:pt x="1155732" y="220022"/>
                  <a:pt x="1155072" y="217718"/>
                </a:cubicBezTo>
                <a:cubicBezTo>
                  <a:pt x="1154272" y="214944"/>
                  <a:pt x="1152565" y="212381"/>
                  <a:pt x="1153353" y="209464"/>
                </a:cubicBezTo>
                <a:lnTo>
                  <a:pt x="1153353" y="209463"/>
                </a:lnTo>
                <a:cubicBezTo>
                  <a:pt x="1153659" y="208342"/>
                  <a:pt x="1154781" y="208007"/>
                  <a:pt x="1155946" y="209077"/>
                </a:cubicBezTo>
                <a:close/>
                <a:moveTo>
                  <a:pt x="1093930" y="151157"/>
                </a:moveTo>
                <a:cubicBezTo>
                  <a:pt x="1095084" y="157193"/>
                  <a:pt x="1095614" y="160671"/>
                  <a:pt x="1100393" y="166658"/>
                </a:cubicBezTo>
                <a:cubicBezTo>
                  <a:pt x="1101864" y="167708"/>
                  <a:pt x="1102406" y="168394"/>
                  <a:pt x="1103736" y="170077"/>
                </a:cubicBezTo>
                <a:cubicBezTo>
                  <a:pt x="1103053" y="167672"/>
                  <a:pt x="1102959" y="165390"/>
                  <a:pt x="1103042" y="162982"/>
                </a:cubicBezTo>
                <a:lnTo>
                  <a:pt x="1103042" y="162981"/>
                </a:lnTo>
                <a:cubicBezTo>
                  <a:pt x="1100264" y="158488"/>
                  <a:pt x="1098109" y="154231"/>
                  <a:pt x="1093930" y="151157"/>
                </a:cubicBezTo>
                <a:close/>
                <a:moveTo>
                  <a:pt x="1243197" y="287821"/>
                </a:moveTo>
                <a:cubicBezTo>
                  <a:pt x="1240454" y="279839"/>
                  <a:pt x="1231437" y="280981"/>
                  <a:pt x="1223785" y="276821"/>
                </a:cubicBezTo>
                <a:cubicBezTo>
                  <a:pt x="1225351" y="278614"/>
                  <a:pt x="1226564" y="280736"/>
                  <a:pt x="1227470" y="282960"/>
                </a:cubicBezTo>
                <a:cubicBezTo>
                  <a:pt x="1228011" y="284264"/>
                  <a:pt x="1228471" y="285593"/>
                  <a:pt x="1228777" y="286936"/>
                </a:cubicBezTo>
                <a:cubicBezTo>
                  <a:pt x="1229247" y="289020"/>
                  <a:pt x="1229754" y="291628"/>
                  <a:pt x="1230637" y="293749"/>
                </a:cubicBezTo>
                <a:cubicBezTo>
                  <a:pt x="1230719" y="293940"/>
                  <a:pt x="1230813" y="294119"/>
                  <a:pt x="1230896" y="294301"/>
                </a:cubicBezTo>
                <a:cubicBezTo>
                  <a:pt x="1231001" y="294526"/>
                  <a:pt x="1231119" y="294741"/>
                  <a:pt x="1231249" y="294950"/>
                </a:cubicBezTo>
                <a:cubicBezTo>
                  <a:pt x="1231449" y="295308"/>
                  <a:pt x="1231661" y="295627"/>
                  <a:pt x="1231896" y="295926"/>
                </a:cubicBezTo>
                <a:cubicBezTo>
                  <a:pt x="1231943" y="295981"/>
                  <a:pt x="1231990" y="296033"/>
                  <a:pt x="1232037" y="296088"/>
                </a:cubicBezTo>
                <a:cubicBezTo>
                  <a:pt x="1232320" y="296416"/>
                  <a:pt x="1232626" y="296694"/>
                  <a:pt x="1232967" y="296922"/>
                </a:cubicBezTo>
                <a:cubicBezTo>
                  <a:pt x="1233062" y="296995"/>
                  <a:pt x="1233179" y="297048"/>
                  <a:pt x="1233297" y="297113"/>
                </a:cubicBezTo>
                <a:cubicBezTo>
                  <a:pt x="1233532" y="297241"/>
                  <a:pt x="1233768" y="297364"/>
                  <a:pt x="1234039" y="297436"/>
                </a:cubicBezTo>
                <a:cubicBezTo>
                  <a:pt x="1234439" y="297543"/>
                  <a:pt x="1234851" y="297622"/>
                  <a:pt x="1235322" y="297584"/>
                </a:cubicBezTo>
                <a:lnTo>
                  <a:pt x="1235322" y="297580"/>
                </a:lnTo>
                <a:cubicBezTo>
                  <a:pt x="1232155" y="294604"/>
                  <a:pt x="1231001" y="290192"/>
                  <a:pt x="1230578" y="285871"/>
                </a:cubicBezTo>
                <a:cubicBezTo>
                  <a:pt x="1230554" y="285631"/>
                  <a:pt x="1230648" y="285424"/>
                  <a:pt x="1230790" y="285251"/>
                </a:cubicBezTo>
                <a:cubicBezTo>
                  <a:pt x="1231131" y="284818"/>
                  <a:pt x="1231825" y="284679"/>
                  <a:pt x="1232096" y="285341"/>
                </a:cubicBezTo>
                <a:cubicBezTo>
                  <a:pt x="1232214" y="285621"/>
                  <a:pt x="1232367" y="285927"/>
                  <a:pt x="1232496" y="286215"/>
                </a:cubicBezTo>
                <a:cubicBezTo>
                  <a:pt x="1233368" y="288244"/>
                  <a:pt x="1234427" y="290419"/>
                  <a:pt x="1235675" y="292132"/>
                </a:cubicBezTo>
                <a:cubicBezTo>
                  <a:pt x="1236923" y="293835"/>
                  <a:pt x="1239018" y="295130"/>
                  <a:pt x="1239713" y="297076"/>
                </a:cubicBezTo>
                <a:cubicBezTo>
                  <a:pt x="1239724" y="297073"/>
                  <a:pt x="1239748" y="297071"/>
                  <a:pt x="1239772" y="297068"/>
                </a:cubicBezTo>
                <a:cubicBezTo>
                  <a:pt x="1239925" y="297051"/>
                  <a:pt x="1240078" y="297034"/>
                  <a:pt x="1240231" y="297018"/>
                </a:cubicBezTo>
                <a:cubicBezTo>
                  <a:pt x="1240231" y="297016"/>
                  <a:pt x="1240231" y="297016"/>
                  <a:pt x="1240231" y="297016"/>
                </a:cubicBezTo>
                <a:cubicBezTo>
                  <a:pt x="1236358" y="292426"/>
                  <a:pt x="1238583" y="288800"/>
                  <a:pt x="1239948" y="289974"/>
                </a:cubicBezTo>
                <a:cubicBezTo>
                  <a:pt x="1241879" y="291635"/>
                  <a:pt x="1240713" y="294192"/>
                  <a:pt x="1243762" y="296736"/>
                </a:cubicBezTo>
                <a:cubicBezTo>
                  <a:pt x="1244327" y="296732"/>
                  <a:pt x="1244704" y="296775"/>
                  <a:pt x="1244833" y="296885"/>
                </a:cubicBezTo>
                <a:cubicBezTo>
                  <a:pt x="1244857" y="296896"/>
                  <a:pt x="1244904" y="296898"/>
                  <a:pt x="1244904" y="296911"/>
                </a:cubicBezTo>
                <a:lnTo>
                  <a:pt x="1244928" y="296878"/>
                </a:lnTo>
                <a:cubicBezTo>
                  <a:pt x="1244810" y="296320"/>
                  <a:pt x="1244739" y="295922"/>
                  <a:pt x="1244669" y="295516"/>
                </a:cubicBezTo>
                <a:cubicBezTo>
                  <a:pt x="1244645" y="295378"/>
                  <a:pt x="1244598" y="295175"/>
                  <a:pt x="1244586" y="295050"/>
                </a:cubicBezTo>
                <a:cubicBezTo>
                  <a:pt x="1244551" y="294879"/>
                  <a:pt x="1244551" y="294784"/>
                  <a:pt x="1244527" y="294639"/>
                </a:cubicBezTo>
                <a:cubicBezTo>
                  <a:pt x="1244268" y="292582"/>
                  <a:pt x="1244716" y="292889"/>
                  <a:pt x="1244139" y="290822"/>
                </a:cubicBezTo>
                <a:cubicBezTo>
                  <a:pt x="1244080" y="290580"/>
                  <a:pt x="1244021" y="290351"/>
                  <a:pt x="1243915" y="290032"/>
                </a:cubicBezTo>
                <a:cubicBezTo>
                  <a:pt x="1243903" y="289993"/>
                  <a:pt x="1243903" y="289978"/>
                  <a:pt x="1243892" y="289939"/>
                </a:cubicBezTo>
                <a:cubicBezTo>
                  <a:pt x="1243715" y="289374"/>
                  <a:pt x="1243491" y="288683"/>
                  <a:pt x="1243197" y="287821"/>
                </a:cubicBezTo>
                <a:close/>
                <a:moveTo>
                  <a:pt x="1107056" y="161415"/>
                </a:moveTo>
                <a:cubicBezTo>
                  <a:pt x="1105620" y="175078"/>
                  <a:pt x="1119652" y="183218"/>
                  <a:pt x="1123007" y="193530"/>
                </a:cubicBezTo>
                <a:cubicBezTo>
                  <a:pt x="1119051" y="169332"/>
                  <a:pt x="1118133" y="178926"/>
                  <a:pt x="1107056" y="161415"/>
                </a:cubicBezTo>
                <a:close/>
                <a:moveTo>
                  <a:pt x="1265787" y="305238"/>
                </a:moveTo>
                <a:cubicBezTo>
                  <a:pt x="1265575" y="305027"/>
                  <a:pt x="1265258" y="304819"/>
                  <a:pt x="1264893" y="304610"/>
                </a:cubicBezTo>
                <a:cubicBezTo>
                  <a:pt x="1264834" y="304575"/>
                  <a:pt x="1264763" y="304542"/>
                  <a:pt x="1264704" y="304509"/>
                </a:cubicBezTo>
                <a:cubicBezTo>
                  <a:pt x="1264339" y="304320"/>
                  <a:pt x="1263939" y="304131"/>
                  <a:pt x="1263480" y="303946"/>
                </a:cubicBezTo>
                <a:cubicBezTo>
                  <a:pt x="1263468" y="303939"/>
                  <a:pt x="1263456" y="303933"/>
                  <a:pt x="1263445" y="303929"/>
                </a:cubicBezTo>
                <a:cubicBezTo>
                  <a:pt x="1262550" y="304112"/>
                  <a:pt x="1261691" y="303942"/>
                  <a:pt x="1260772" y="304121"/>
                </a:cubicBezTo>
                <a:cubicBezTo>
                  <a:pt x="1260714" y="305925"/>
                  <a:pt x="1258053" y="306939"/>
                  <a:pt x="1257441" y="304959"/>
                </a:cubicBezTo>
                <a:cubicBezTo>
                  <a:pt x="1257123" y="303945"/>
                  <a:pt x="1256794" y="303009"/>
                  <a:pt x="1255758" y="302516"/>
                </a:cubicBezTo>
                <a:cubicBezTo>
                  <a:pt x="1255440" y="302369"/>
                  <a:pt x="1255322" y="302078"/>
                  <a:pt x="1255275" y="301771"/>
                </a:cubicBezTo>
                <a:cubicBezTo>
                  <a:pt x="1254086" y="301545"/>
                  <a:pt x="1252862" y="301338"/>
                  <a:pt x="1251649" y="301160"/>
                </a:cubicBezTo>
                <a:cubicBezTo>
                  <a:pt x="1251108" y="301349"/>
                  <a:pt x="1250543" y="301421"/>
                  <a:pt x="1249989" y="301528"/>
                </a:cubicBezTo>
                <a:cubicBezTo>
                  <a:pt x="1249731" y="302049"/>
                  <a:pt x="1247741" y="303677"/>
                  <a:pt x="1247035" y="303536"/>
                </a:cubicBezTo>
                <a:cubicBezTo>
                  <a:pt x="1245187" y="304708"/>
                  <a:pt x="1244763" y="302497"/>
                  <a:pt x="1244339" y="300438"/>
                </a:cubicBezTo>
                <a:cubicBezTo>
                  <a:pt x="1244327" y="300436"/>
                  <a:pt x="1244315" y="300436"/>
                  <a:pt x="1244315" y="300436"/>
                </a:cubicBezTo>
                <a:cubicBezTo>
                  <a:pt x="1243468" y="300400"/>
                  <a:pt x="1242679" y="300393"/>
                  <a:pt x="1241961" y="300406"/>
                </a:cubicBezTo>
                <a:cubicBezTo>
                  <a:pt x="1241832" y="300408"/>
                  <a:pt x="1241702" y="300413"/>
                  <a:pt x="1241573" y="300416"/>
                </a:cubicBezTo>
                <a:cubicBezTo>
                  <a:pt x="1240878" y="300439"/>
                  <a:pt x="1240219" y="300480"/>
                  <a:pt x="1239677" y="300556"/>
                </a:cubicBezTo>
                <a:cubicBezTo>
                  <a:pt x="1239571" y="300570"/>
                  <a:pt x="1239489" y="300591"/>
                  <a:pt x="1239395" y="300608"/>
                </a:cubicBezTo>
                <a:cubicBezTo>
                  <a:pt x="1238959" y="300682"/>
                  <a:pt x="1238606" y="300779"/>
                  <a:pt x="1238324" y="300898"/>
                </a:cubicBezTo>
                <a:cubicBezTo>
                  <a:pt x="1238229" y="300935"/>
                  <a:pt x="1238135" y="300971"/>
                  <a:pt x="1238065" y="301013"/>
                </a:cubicBezTo>
                <a:cubicBezTo>
                  <a:pt x="1237770" y="301176"/>
                  <a:pt x="1237558" y="301361"/>
                  <a:pt x="1237535" y="301596"/>
                </a:cubicBezTo>
                <a:cubicBezTo>
                  <a:pt x="1237347" y="303210"/>
                  <a:pt x="1240125" y="307500"/>
                  <a:pt x="1243103" y="308560"/>
                </a:cubicBezTo>
                <a:cubicBezTo>
                  <a:pt x="1241255" y="304537"/>
                  <a:pt x="1243433" y="302069"/>
                  <a:pt x="1244621" y="304003"/>
                </a:cubicBezTo>
                <a:lnTo>
                  <a:pt x="1244633" y="304004"/>
                </a:lnTo>
                <a:cubicBezTo>
                  <a:pt x="1245281" y="305059"/>
                  <a:pt x="1245964" y="307944"/>
                  <a:pt x="1247035" y="308424"/>
                </a:cubicBezTo>
                <a:cubicBezTo>
                  <a:pt x="1247023" y="308420"/>
                  <a:pt x="1247976" y="304756"/>
                  <a:pt x="1248165" y="304430"/>
                </a:cubicBezTo>
                <a:cubicBezTo>
                  <a:pt x="1248777" y="303359"/>
                  <a:pt x="1250496" y="302897"/>
                  <a:pt x="1250719" y="304377"/>
                </a:cubicBezTo>
                <a:cubicBezTo>
                  <a:pt x="1251014" y="306408"/>
                  <a:pt x="1249236" y="308069"/>
                  <a:pt x="1250366" y="310228"/>
                </a:cubicBezTo>
                <a:cubicBezTo>
                  <a:pt x="1251590" y="308469"/>
                  <a:pt x="1252673" y="306552"/>
                  <a:pt x="1254004" y="304871"/>
                </a:cubicBezTo>
                <a:cubicBezTo>
                  <a:pt x="1254863" y="303786"/>
                  <a:pt x="1256558" y="304972"/>
                  <a:pt x="1255981" y="306182"/>
                </a:cubicBezTo>
                <a:cubicBezTo>
                  <a:pt x="1255263" y="307697"/>
                  <a:pt x="1254733" y="309246"/>
                  <a:pt x="1254227" y="310832"/>
                </a:cubicBezTo>
                <a:cubicBezTo>
                  <a:pt x="1254545" y="309828"/>
                  <a:pt x="1257983" y="309039"/>
                  <a:pt x="1258818" y="308699"/>
                </a:cubicBezTo>
                <a:cubicBezTo>
                  <a:pt x="1261220" y="307728"/>
                  <a:pt x="1263633" y="306685"/>
                  <a:pt x="1265787" y="305238"/>
                </a:cubicBezTo>
                <a:close/>
                <a:moveTo>
                  <a:pt x="1846186" y="838691"/>
                </a:moveTo>
                <a:cubicBezTo>
                  <a:pt x="1842407" y="852294"/>
                  <a:pt x="1837322" y="866861"/>
                  <a:pt x="1844985" y="879238"/>
                </a:cubicBezTo>
                <a:cubicBezTo>
                  <a:pt x="1845432" y="879962"/>
                  <a:pt x="1845750" y="880750"/>
                  <a:pt x="1846139" y="881509"/>
                </a:cubicBezTo>
                <a:cubicBezTo>
                  <a:pt x="1846751" y="878689"/>
                  <a:pt x="1847575" y="875864"/>
                  <a:pt x="1848116" y="873021"/>
                </a:cubicBezTo>
                <a:cubicBezTo>
                  <a:pt x="1850282" y="861515"/>
                  <a:pt x="1849294" y="849813"/>
                  <a:pt x="1846186" y="838691"/>
                </a:cubicBezTo>
                <a:close/>
                <a:moveTo>
                  <a:pt x="1948400" y="930814"/>
                </a:moveTo>
                <a:cubicBezTo>
                  <a:pt x="1949636" y="932617"/>
                  <a:pt x="1949424" y="934943"/>
                  <a:pt x="1949836" y="937055"/>
                </a:cubicBezTo>
                <a:cubicBezTo>
                  <a:pt x="1950437" y="940154"/>
                  <a:pt x="1952238" y="943153"/>
                  <a:pt x="1952509" y="946219"/>
                </a:cubicBezTo>
                <a:cubicBezTo>
                  <a:pt x="1952650" y="947739"/>
                  <a:pt x="1950896" y="948688"/>
                  <a:pt x="1949695" y="947766"/>
                </a:cubicBezTo>
                <a:cubicBezTo>
                  <a:pt x="1946175" y="945051"/>
                  <a:pt x="1943209" y="934596"/>
                  <a:pt x="1946293" y="930862"/>
                </a:cubicBezTo>
                <a:cubicBezTo>
                  <a:pt x="1946799" y="930241"/>
                  <a:pt x="1947882" y="930066"/>
                  <a:pt x="1948400" y="930814"/>
                </a:cubicBezTo>
                <a:close/>
                <a:moveTo>
                  <a:pt x="1261067" y="276318"/>
                </a:moveTo>
                <a:cubicBezTo>
                  <a:pt x="1260266" y="276907"/>
                  <a:pt x="1259513" y="277385"/>
                  <a:pt x="1258795" y="277813"/>
                </a:cubicBezTo>
                <a:cubicBezTo>
                  <a:pt x="1257888" y="278349"/>
                  <a:pt x="1257041" y="278789"/>
                  <a:pt x="1256252" y="279166"/>
                </a:cubicBezTo>
                <a:cubicBezTo>
                  <a:pt x="1251614" y="281381"/>
                  <a:pt x="1248918" y="281787"/>
                  <a:pt x="1248330" y="291063"/>
                </a:cubicBezTo>
                <a:lnTo>
                  <a:pt x="1248330" y="291059"/>
                </a:lnTo>
                <a:cubicBezTo>
                  <a:pt x="1248318" y="291256"/>
                  <a:pt x="1248306" y="291394"/>
                  <a:pt x="1248294" y="291577"/>
                </a:cubicBezTo>
                <a:cubicBezTo>
                  <a:pt x="1248259" y="291958"/>
                  <a:pt x="1248235" y="292323"/>
                  <a:pt x="1248212" y="292649"/>
                </a:cubicBezTo>
                <a:cubicBezTo>
                  <a:pt x="1248035" y="295117"/>
                  <a:pt x="1247941" y="296180"/>
                  <a:pt x="1248353" y="296626"/>
                </a:cubicBezTo>
                <a:cubicBezTo>
                  <a:pt x="1248353" y="296630"/>
                  <a:pt x="1248365" y="296635"/>
                  <a:pt x="1248365" y="296638"/>
                </a:cubicBezTo>
                <a:cubicBezTo>
                  <a:pt x="1248459" y="296729"/>
                  <a:pt x="1248577" y="296799"/>
                  <a:pt x="1248718" y="296846"/>
                </a:cubicBezTo>
                <a:cubicBezTo>
                  <a:pt x="1248742" y="296854"/>
                  <a:pt x="1248753" y="296863"/>
                  <a:pt x="1248777" y="296869"/>
                </a:cubicBezTo>
                <a:cubicBezTo>
                  <a:pt x="1248918" y="296909"/>
                  <a:pt x="1249095" y="296937"/>
                  <a:pt x="1249295" y="296955"/>
                </a:cubicBezTo>
                <a:cubicBezTo>
                  <a:pt x="1249542" y="296981"/>
                  <a:pt x="1249848" y="296995"/>
                  <a:pt x="1250213" y="297012"/>
                </a:cubicBezTo>
                <a:cubicBezTo>
                  <a:pt x="1250213" y="297009"/>
                  <a:pt x="1250213" y="297007"/>
                  <a:pt x="1250213" y="297006"/>
                </a:cubicBezTo>
                <a:cubicBezTo>
                  <a:pt x="1251484" y="295591"/>
                  <a:pt x="1252367" y="293823"/>
                  <a:pt x="1253085" y="292010"/>
                </a:cubicBezTo>
                <a:cubicBezTo>
                  <a:pt x="1253403" y="291221"/>
                  <a:pt x="1253756" y="290440"/>
                  <a:pt x="1253992" y="289652"/>
                </a:cubicBezTo>
                <a:cubicBezTo>
                  <a:pt x="1256782" y="280005"/>
                  <a:pt x="1259631" y="285257"/>
                  <a:pt x="1256711" y="291599"/>
                </a:cubicBezTo>
                <a:cubicBezTo>
                  <a:pt x="1258630" y="289459"/>
                  <a:pt x="1259631" y="290142"/>
                  <a:pt x="1259442" y="291853"/>
                </a:cubicBezTo>
                <a:cubicBezTo>
                  <a:pt x="1259289" y="293404"/>
                  <a:pt x="1258159" y="295792"/>
                  <a:pt x="1255781" y="297778"/>
                </a:cubicBezTo>
                <a:cubicBezTo>
                  <a:pt x="1255769" y="297785"/>
                  <a:pt x="1255769" y="297793"/>
                  <a:pt x="1255758" y="297800"/>
                </a:cubicBezTo>
                <a:cubicBezTo>
                  <a:pt x="1256464" y="297963"/>
                  <a:pt x="1257182" y="298130"/>
                  <a:pt x="1258041" y="298398"/>
                </a:cubicBezTo>
                <a:cubicBezTo>
                  <a:pt x="1259478" y="295958"/>
                  <a:pt x="1261443" y="293769"/>
                  <a:pt x="1262868" y="291476"/>
                </a:cubicBezTo>
                <a:cubicBezTo>
                  <a:pt x="1264622" y="288650"/>
                  <a:pt x="1265528" y="285662"/>
                  <a:pt x="1263409" y="281824"/>
                </a:cubicBezTo>
                <a:cubicBezTo>
                  <a:pt x="1262303" y="279812"/>
                  <a:pt x="1261443" y="278103"/>
                  <a:pt x="1261067" y="276318"/>
                </a:cubicBezTo>
                <a:close/>
                <a:moveTo>
                  <a:pt x="1987671" y="946206"/>
                </a:moveTo>
                <a:cubicBezTo>
                  <a:pt x="1988578" y="947182"/>
                  <a:pt x="1987895" y="949342"/>
                  <a:pt x="1986341" y="948815"/>
                </a:cubicBezTo>
                <a:cubicBezTo>
                  <a:pt x="1983186" y="947749"/>
                  <a:pt x="1978301" y="945157"/>
                  <a:pt x="1977512" y="941673"/>
                </a:cubicBezTo>
                <a:cubicBezTo>
                  <a:pt x="1977312" y="940761"/>
                  <a:pt x="1978218" y="940093"/>
                  <a:pt x="1979019" y="940145"/>
                </a:cubicBezTo>
                <a:cubicBezTo>
                  <a:pt x="1981079" y="940276"/>
                  <a:pt x="1981962" y="941428"/>
                  <a:pt x="1983610" y="942742"/>
                </a:cubicBezTo>
                <a:cubicBezTo>
                  <a:pt x="1985011" y="943856"/>
                  <a:pt x="1986459" y="944891"/>
                  <a:pt x="1987671" y="946206"/>
                </a:cubicBezTo>
                <a:close/>
                <a:moveTo>
                  <a:pt x="1934557" y="894742"/>
                </a:moveTo>
                <a:cubicBezTo>
                  <a:pt x="1929931" y="896238"/>
                  <a:pt x="1925822" y="897515"/>
                  <a:pt x="1916016" y="902209"/>
                </a:cubicBezTo>
                <a:lnTo>
                  <a:pt x="1916016" y="902210"/>
                </a:lnTo>
                <a:cubicBezTo>
                  <a:pt x="1922326" y="900431"/>
                  <a:pt x="1927741" y="898900"/>
                  <a:pt x="1932462" y="897557"/>
                </a:cubicBezTo>
                <a:cubicBezTo>
                  <a:pt x="1933191" y="896641"/>
                  <a:pt x="1933874" y="895691"/>
                  <a:pt x="1934557" y="894742"/>
                </a:cubicBezTo>
                <a:close/>
                <a:moveTo>
                  <a:pt x="1281114" y="286198"/>
                </a:moveTo>
                <a:cubicBezTo>
                  <a:pt x="1280855" y="286213"/>
                  <a:pt x="1280596" y="286234"/>
                  <a:pt x="1280325" y="286249"/>
                </a:cubicBezTo>
                <a:cubicBezTo>
                  <a:pt x="1276217" y="286477"/>
                  <a:pt x="1272238" y="286815"/>
                  <a:pt x="1269130" y="288914"/>
                </a:cubicBezTo>
                <a:cubicBezTo>
                  <a:pt x="1268977" y="289399"/>
                  <a:pt x="1268718" y="289873"/>
                  <a:pt x="1268518" y="290355"/>
                </a:cubicBezTo>
                <a:cubicBezTo>
                  <a:pt x="1266988" y="294004"/>
                  <a:pt x="1264139" y="297507"/>
                  <a:pt x="1260772" y="299458"/>
                </a:cubicBezTo>
                <a:cubicBezTo>
                  <a:pt x="1260878" y="299559"/>
                  <a:pt x="1261031" y="299612"/>
                  <a:pt x="1261161" y="299702"/>
                </a:cubicBezTo>
                <a:cubicBezTo>
                  <a:pt x="1264575" y="297917"/>
                  <a:pt x="1268318" y="293203"/>
                  <a:pt x="1271756" y="294039"/>
                </a:cubicBezTo>
                <a:cubicBezTo>
                  <a:pt x="1274416" y="294690"/>
                  <a:pt x="1268189" y="299594"/>
                  <a:pt x="1265481" y="300823"/>
                </a:cubicBezTo>
                <a:cubicBezTo>
                  <a:pt x="1265481" y="300823"/>
                  <a:pt x="1265493" y="300821"/>
                  <a:pt x="1265493" y="300821"/>
                </a:cubicBezTo>
                <a:cubicBezTo>
                  <a:pt x="1266341" y="300814"/>
                  <a:pt x="1267200" y="300714"/>
                  <a:pt x="1268059" y="300555"/>
                </a:cubicBezTo>
                <a:cubicBezTo>
                  <a:pt x="1271037" y="300097"/>
                  <a:pt x="1273156" y="298919"/>
                  <a:pt x="1274769" y="297275"/>
                </a:cubicBezTo>
                <a:cubicBezTo>
                  <a:pt x="1277147" y="294855"/>
                  <a:pt x="1278536" y="291528"/>
                  <a:pt x="1280137" y="288183"/>
                </a:cubicBezTo>
                <a:cubicBezTo>
                  <a:pt x="1280455" y="287519"/>
                  <a:pt x="1280773" y="286854"/>
                  <a:pt x="1281114" y="286201"/>
                </a:cubicBezTo>
                <a:close/>
                <a:moveTo>
                  <a:pt x="1220854" y="227014"/>
                </a:moveTo>
                <a:cubicBezTo>
                  <a:pt x="1218806" y="224405"/>
                  <a:pt x="1214533" y="222322"/>
                  <a:pt x="1211578" y="219737"/>
                </a:cubicBezTo>
                <a:cubicBezTo>
                  <a:pt x="1211819" y="225483"/>
                  <a:pt x="1210824" y="232318"/>
                  <a:pt x="1210818" y="239573"/>
                </a:cubicBezTo>
                <a:lnTo>
                  <a:pt x="1213262" y="250130"/>
                </a:lnTo>
                <a:lnTo>
                  <a:pt x="1213144" y="250196"/>
                </a:lnTo>
                <a:cubicBezTo>
                  <a:pt x="1212919" y="252435"/>
                  <a:pt x="1213396" y="256500"/>
                  <a:pt x="1215992" y="261924"/>
                </a:cubicBezTo>
                <a:lnTo>
                  <a:pt x="1213262" y="250130"/>
                </a:lnTo>
                <a:lnTo>
                  <a:pt x="1214509" y="249426"/>
                </a:lnTo>
                <a:cubicBezTo>
                  <a:pt x="1215510" y="258130"/>
                  <a:pt x="1219889" y="263969"/>
                  <a:pt x="1225504" y="268858"/>
                </a:cubicBezTo>
                <a:cubicBezTo>
                  <a:pt x="1211684" y="246447"/>
                  <a:pt x="1216758" y="229902"/>
                  <a:pt x="1217923" y="236389"/>
                </a:cubicBezTo>
                <a:cubicBezTo>
                  <a:pt x="1220466" y="250583"/>
                  <a:pt x="1226163" y="263937"/>
                  <a:pt x="1235734" y="274318"/>
                </a:cubicBezTo>
                <a:cubicBezTo>
                  <a:pt x="1233262" y="269146"/>
                  <a:pt x="1231425" y="263584"/>
                  <a:pt x="1230754" y="258071"/>
                </a:cubicBezTo>
                <a:cubicBezTo>
                  <a:pt x="1228529" y="253979"/>
                  <a:pt x="1225516" y="250302"/>
                  <a:pt x="1224221" y="245826"/>
                </a:cubicBezTo>
                <a:cubicBezTo>
                  <a:pt x="1222679" y="240473"/>
                  <a:pt x="1224244" y="231352"/>
                  <a:pt x="1220854" y="227014"/>
                </a:cubicBezTo>
                <a:close/>
                <a:moveTo>
                  <a:pt x="1898429" y="851170"/>
                </a:moveTo>
                <a:cubicBezTo>
                  <a:pt x="1896652" y="852228"/>
                  <a:pt x="1894968" y="853612"/>
                  <a:pt x="1893367" y="855156"/>
                </a:cubicBezTo>
                <a:cubicBezTo>
                  <a:pt x="1889012" y="859373"/>
                  <a:pt x="1885398" y="864868"/>
                  <a:pt x="1883008" y="868809"/>
                </a:cubicBezTo>
                <a:cubicBezTo>
                  <a:pt x="1882384" y="869825"/>
                  <a:pt x="1881949" y="870770"/>
                  <a:pt x="1881572" y="871692"/>
                </a:cubicBezTo>
                <a:cubicBezTo>
                  <a:pt x="1881454" y="871999"/>
                  <a:pt x="1881348" y="872301"/>
                  <a:pt x="1881242" y="872599"/>
                </a:cubicBezTo>
                <a:cubicBezTo>
                  <a:pt x="1881184" y="872807"/>
                  <a:pt x="1881078" y="873025"/>
                  <a:pt x="1881019" y="873229"/>
                </a:cubicBezTo>
                <a:cubicBezTo>
                  <a:pt x="1881007" y="873275"/>
                  <a:pt x="1880995" y="873320"/>
                  <a:pt x="1880983" y="873368"/>
                </a:cubicBezTo>
                <a:cubicBezTo>
                  <a:pt x="1880348" y="875682"/>
                  <a:pt x="1880348" y="877829"/>
                  <a:pt x="1880524" y="880119"/>
                </a:cubicBezTo>
                <a:cubicBezTo>
                  <a:pt x="1880536" y="880251"/>
                  <a:pt x="1880536" y="880386"/>
                  <a:pt x="1880548" y="880521"/>
                </a:cubicBezTo>
                <a:cubicBezTo>
                  <a:pt x="1880571" y="880764"/>
                  <a:pt x="1880583" y="881002"/>
                  <a:pt x="1880607" y="881250"/>
                </a:cubicBezTo>
                <a:cubicBezTo>
                  <a:pt x="1880736" y="882701"/>
                  <a:pt x="1880889" y="884229"/>
                  <a:pt x="1880972" y="885920"/>
                </a:cubicBezTo>
                <a:cubicBezTo>
                  <a:pt x="1881019" y="886822"/>
                  <a:pt x="1880960" y="887701"/>
                  <a:pt x="1880866" y="888572"/>
                </a:cubicBezTo>
                <a:cubicBezTo>
                  <a:pt x="1880854" y="888624"/>
                  <a:pt x="1880842" y="888676"/>
                  <a:pt x="1880842" y="888728"/>
                </a:cubicBezTo>
                <a:cubicBezTo>
                  <a:pt x="1880819" y="888906"/>
                  <a:pt x="1880783" y="889082"/>
                  <a:pt x="1880760" y="889260"/>
                </a:cubicBezTo>
                <a:cubicBezTo>
                  <a:pt x="1880701" y="889676"/>
                  <a:pt x="1880654" y="890092"/>
                  <a:pt x="1880583" y="890507"/>
                </a:cubicBezTo>
                <a:cubicBezTo>
                  <a:pt x="1880301" y="892259"/>
                  <a:pt x="1879971" y="894004"/>
                  <a:pt x="1879983" y="895834"/>
                </a:cubicBezTo>
                <a:cubicBezTo>
                  <a:pt x="1879995" y="896350"/>
                  <a:pt x="1880030" y="896881"/>
                  <a:pt x="1880065" y="897411"/>
                </a:cubicBezTo>
                <a:cubicBezTo>
                  <a:pt x="1880112" y="898218"/>
                  <a:pt x="1880206" y="899017"/>
                  <a:pt x="1880371" y="899808"/>
                </a:cubicBezTo>
                <a:cubicBezTo>
                  <a:pt x="1880713" y="901493"/>
                  <a:pt x="1881348" y="903089"/>
                  <a:pt x="1882608" y="904318"/>
                </a:cubicBezTo>
                <a:cubicBezTo>
                  <a:pt x="1883055" y="904754"/>
                  <a:pt x="1883561" y="905220"/>
                  <a:pt x="1884185" y="905213"/>
                </a:cubicBezTo>
                <a:cubicBezTo>
                  <a:pt x="1884645" y="905209"/>
                  <a:pt x="1885045" y="904947"/>
                  <a:pt x="1885433" y="904680"/>
                </a:cubicBezTo>
                <a:cubicBezTo>
                  <a:pt x="1885562" y="904591"/>
                  <a:pt x="1885692" y="904504"/>
                  <a:pt x="1885822" y="904422"/>
                </a:cubicBezTo>
                <a:cubicBezTo>
                  <a:pt x="1886881" y="903743"/>
                  <a:pt x="1888129" y="903695"/>
                  <a:pt x="1889400" y="903948"/>
                </a:cubicBezTo>
                <a:cubicBezTo>
                  <a:pt x="1889565" y="903993"/>
                  <a:pt x="1889694" y="904054"/>
                  <a:pt x="1889859" y="904097"/>
                </a:cubicBezTo>
                <a:cubicBezTo>
                  <a:pt x="1889859" y="904099"/>
                  <a:pt x="1889871" y="904099"/>
                  <a:pt x="1889871" y="904102"/>
                </a:cubicBezTo>
                <a:cubicBezTo>
                  <a:pt x="1890942" y="904390"/>
                  <a:pt x="1892025" y="904882"/>
                  <a:pt x="1893049" y="905637"/>
                </a:cubicBezTo>
                <a:cubicBezTo>
                  <a:pt x="1896475" y="908136"/>
                  <a:pt x="1899218" y="912636"/>
                  <a:pt x="1898370" y="916186"/>
                </a:cubicBezTo>
                <a:cubicBezTo>
                  <a:pt x="1898618" y="916120"/>
                  <a:pt x="1898806" y="916011"/>
                  <a:pt x="1899053" y="915935"/>
                </a:cubicBezTo>
                <a:lnTo>
                  <a:pt x="1899041" y="915938"/>
                </a:lnTo>
                <a:cubicBezTo>
                  <a:pt x="1901090" y="915296"/>
                  <a:pt x="1902644" y="914306"/>
                  <a:pt x="1903785" y="913053"/>
                </a:cubicBezTo>
                <a:cubicBezTo>
                  <a:pt x="1906905" y="909617"/>
                  <a:pt x="1906976" y="904242"/>
                  <a:pt x="1905492" y="898626"/>
                </a:cubicBezTo>
                <a:cubicBezTo>
                  <a:pt x="1905457" y="898467"/>
                  <a:pt x="1905422" y="898309"/>
                  <a:pt x="1905375" y="898149"/>
                </a:cubicBezTo>
                <a:cubicBezTo>
                  <a:pt x="1905327" y="897971"/>
                  <a:pt x="1905257" y="897791"/>
                  <a:pt x="1905210" y="897612"/>
                </a:cubicBezTo>
                <a:cubicBezTo>
                  <a:pt x="1904598" y="895519"/>
                  <a:pt x="1903797" y="893422"/>
                  <a:pt x="1902879" y="891391"/>
                </a:cubicBezTo>
                <a:cubicBezTo>
                  <a:pt x="1902608" y="890793"/>
                  <a:pt x="1902337" y="890204"/>
                  <a:pt x="1902055" y="889621"/>
                </a:cubicBezTo>
                <a:cubicBezTo>
                  <a:pt x="1900854" y="887161"/>
                  <a:pt x="1899524" y="884870"/>
                  <a:pt x="1898217" y="882903"/>
                </a:cubicBezTo>
                <a:cubicBezTo>
                  <a:pt x="1898135" y="882773"/>
                  <a:pt x="1898041" y="882652"/>
                  <a:pt x="1897958" y="882526"/>
                </a:cubicBezTo>
                <a:cubicBezTo>
                  <a:pt x="1897699" y="882140"/>
                  <a:pt x="1897429" y="881739"/>
                  <a:pt x="1897181" y="881383"/>
                </a:cubicBezTo>
                <a:cubicBezTo>
                  <a:pt x="1895580" y="879165"/>
                  <a:pt x="1894474" y="876859"/>
                  <a:pt x="1893744" y="874543"/>
                </a:cubicBezTo>
                <a:cubicBezTo>
                  <a:pt x="1892991" y="872114"/>
                  <a:pt x="1892661" y="869682"/>
                  <a:pt x="1892661" y="867322"/>
                </a:cubicBezTo>
                <a:cubicBezTo>
                  <a:pt x="1892661" y="866733"/>
                  <a:pt x="1892685" y="866150"/>
                  <a:pt x="1892720" y="865574"/>
                </a:cubicBezTo>
                <a:cubicBezTo>
                  <a:pt x="1893061" y="860739"/>
                  <a:pt x="1894721" y="856360"/>
                  <a:pt x="1896817" y="853248"/>
                </a:cubicBezTo>
                <a:cubicBezTo>
                  <a:pt x="1897334" y="852479"/>
                  <a:pt x="1897876" y="851770"/>
                  <a:pt x="1898429" y="851170"/>
                </a:cubicBezTo>
                <a:close/>
                <a:moveTo>
                  <a:pt x="1954911" y="900013"/>
                </a:moveTo>
                <a:cubicBezTo>
                  <a:pt x="1954981" y="900178"/>
                  <a:pt x="1955052" y="900344"/>
                  <a:pt x="1955122" y="900510"/>
                </a:cubicBezTo>
                <a:cubicBezTo>
                  <a:pt x="1955099" y="900407"/>
                  <a:pt x="1955075" y="900303"/>
                  <a:pt x="1955052" y="900198"/>
                </a:cubicBezTo>
                <a:cubicBezTo>
                  <a:pt x="1955005" y="900137"/>
                  <a:pt x="1954958" y="900074"/>
                  <a:pt x="1954911" y="900013"/>
                </a:cubicBezTo>
                <a:close/>
                <a:moveTo>
                  <a:pt x="1949519" y="892364"/>
                </a:moveTo>
                <a:cubicBezTo>
                  <a:pt x="1949554" y="892458"/>
                  <a:pt x="1949590" y="892548"/>
                  <a:pt x="1949625" y="892643"/>
                </a:cubicBezTo>
                <a:cubicBezTo>
                  <a:pt x="1950414" y="894818"/>
                  <a:pt x="1951238" y="896950"/>
                  <a:pt x="1952062" y="899080"/>
                </a:cubicBezTo>
                <a:cubicBezTo>
                  <a:pt x="1955746" y="908627"/>
                  <a:pt x="1959843" y="917764"/>
                  <a:pt x="1965104" y="926658"/>
                </a:cubicBezTo>
                <a:cubicBezTo>
                  <a:pt x="1965599" y="926745"/>
                  <a:pt x="1966106" y="926864"/>
                  <a:pt x="1966588" y="927004"/>
                </a:cubicBezTo>
                <a:cubicBezTo>
                  <a:pt x="1961232" y="918415"/>
                  <a:pt x="1956641" y="908369"/>
                  <a:pt x="1953569" y="898639"/>
                </a:cubicBezTo>
                <a:cubicBezTo>
                  <a:pt x="1953498" y="898437"/>
                  <a:pt x="1953416" y="898231"/>
                  <a:pt x="1953357" y="898029"/>
                </a:cubicBezTo>
                <a:cubicBezTo>
                  <a:pt x="1952050" y="896265"/>
                  <a:pt x="1950837" y="894462"/>
                  <a:pt x="1949696" y="892623"/>
                </a:cubicBezTo>
                <a:cubicBezTo>
                  <a:pt x="1949648" y="892535"/>
                  <a:pt x="1949578" y="892453"/>
                  <a:pt x="1949519" y="892364"/>
                </a:cubicBezTo>
                <a:close/>
                <a:moveTo>
                  <a:pt x="1984317" y="924357"/>
                </a:moveTo>
                <a:lnTo>
                  <a:pt x="1977102" y="920272"/>
                </a:lnTo>
                <a:lnTo>
                  <a:pt x="1964210" y="909792"/>
                </a:lnTo>
                <a:cubicBezTo>
                  <a:pt x="1964352" y="909920"/>
                  <a:pt x="1964493" y="910068"/>
                  <a:pt x="1964646" y="910197"/>
                </a:cubicBezTo>
                <a:cubicBezTo>
                  <a:pt x="1967624" y="913576"/>
                  <a:pt x="1971285" y="916574"/>
                  <a:pt x="1975170" y="919178"/>
                </a:cubicBezTo>
                <a:lnTo>
                  <a:pt x="1977102" y="920272"/>
                </a:lnTo>
                <a:lnTo>
                  <a:pt x="1984305" y="926127"/>
                </a:lnTo>
                <a:cubicBezTo>
                  <a:pt x="1984305" y="925985"/>
                  <a:pt x="1984317" y="925850"/>
                  <a:pt x="1984317" y="925708"/>
                </a:cubicBezTo>
                <a:cubicBezTo>
                  <a:pt x="1984293" y="925250"/>
                  <a:pt x="1984258" y="924786"/>
                  <a:pt x="1984317" y="924357"/>
                </a:cubicBezTo>
                <a:close/>
                <a:moveTo>
                  <a:pt x="1948354" y="890718"/>
                </a:moveTo>
                <a:cubicBezTo>
                  <a:pt x="1948471" y="891461"/>
                  <a:pt x="1948460" y="892207"/>
                  <a:pt x="1948530" y="892950"/>
                </a:cubicBezTo>
                <a:cubicBezTo>
                  <a:pt x="1948730" y="895298"/>
                  <a:pt x="1948766" y="897664"/>
                  <a:pt x="1948648" y="900065"/>
                </a:cubicBezTo>
                <a:cubicBezTo>
                  <a:pt x="1948624" y="900556"/>
                  <a:pt x="1948636" y="901035"/>
                  <a:pt x="1948601" y="901532"/>
                </a:cubicBezTo>
                <a:cubicBezTo>
                  <a:pt x="1948424" y="904763"/>
                  <a:pt x="1948624" y="908127"/>
                  <a:pt x="1948530" y="911406"/>
                </a:cubicBezTo>
                <a:cubicBezTo>
                  <a:pt x="1950732" y="913500"/>
                  <a:pt x="1952285" y="917155"/>
                  <a:pt x="1951414" y="921751"/>
                </a:cubicBezTo>
                <a:cubicBezTo>
                  <a:pt x="1951273" y="922512"/>
                  <a:pt x="1951026" y="923107"/>
                  <a:pt x="1950732" y="923621"/>
                </a:cubicBezTo>
                <a:cubicBezTo>
                  <a:pt x="1951320" y="923530"/>
                  <a:pt x="1951991" y="923728"/>
                  <a:pt x="1952297" y="924329"/>
                </a:cubicBezTo>
                <a:cubicBezTo>
                  <a:pt x="1953969" y="927586"/>
                  <a:pt x="1955146" y="931108"/>
                  <a:pt x="1956382" y="934558"/>
                </a:cubicBezTo>
                <a:cubicBezTo>
                  <a:pt x="1958548" y="940598"/>
                  <a:pt x="1962609" y="945383"/>
                  <a:pt x="1965411" y="951011"/>
                </a:cubicBezTo>
                <a:cubicBezTo>
                  <a:pt x="1966059" y="952296"/>
                  <a:pt x="1964599" y="953662"/>
                  <a:pt x="1963374" y="952889"/>
                </a:cubicBezTo>
                <a:cubicBezTo>
                  <a:pt x="1959713" y="950578"/>
                  <a:pt x="1958830" y="947645"/>
                  <a:pt x="1956947" y="943836"/>
                </a:cubicBezTo>
                <a:cubicBezTo>
                  <a:pt x="1954003" y="937919"/>
                  <a:pt x="1951261" y="931463"/>
                  <a:pt x="1949719" y="925042"/>
                </a:cubicBezTo>
                <a:cubicBezTo>
                  <a:pt x="1949684" y="924884"/>
                  <a:pt x="1949766" y="924794"/>
                  <a:pt x="1949778" y="924661"/>
                </a:cubicBezTo>
                <a:cubicBezTo>
                  <a:pt x="1948754" y="925434"/>
                  <a:pt x="1947400" y="925558"/>
                  <a:pt x="1945787" y="924960"/>
                </a:cubicBezTo>
                <a:cubicBezTo>
                  <a:pt x="1943292" y="924034"/>
                  <a:pt x="1941267" y="921921"/>
                  <a:pt x="1940431" y="919381"/>
                </a:cubicBezTo>
                <a:cubicBezTo>
                  <a:pt x="1940243" y="918816"/>
                  <a:pt x="1940125" y="918223"/>
                  <a:pt x="1940054" y="917614"/>
                </a:cubicBezTo>
                <a:cubicBezTo>
                  <a:pt x="1939513" y="912268"/>
                  <a:pt x="1941385" y="909819"/>
                  <a:pt x="1943763" y="909498"/>
                </a:cubicBezTo>
                <a:cubicBezTo>
                  <a:pt x="1943763" y="907155"/>
                  <a:pt x="1943986" y="904793"/>
                  <a:pt x="1944151" y="902564"/>
                </a:cubicBezTo>
                <a:cubicBezTo>
                  <a:pt x="1944175" y="902156"/>
                  <a:pt x="1944210" y="901757"/>
                  <a:pt x="1944234" y="901352"/>
                </a:cubicBezTo>
                <a:cubicBezTo>
                  <a:pt x="1944421" y="898894"/>
                  <a:pt x="1944575" y="896472"/>
                  <a:pt x="1944669" y="894065"/>
                </a:cubicBezTo>
                <a:cubicBezTo>
                  <a:pt x="1944704" y="893063"/>
                  <a:pt x="1944704" y="892057"/>
                  <a:pt x="1944704" y="891056"/>
                </a:cubicBezTo>
                <a:cubicBezTo>
                  <a:pt x="1944704" y="890138"/>
                  <a:pt x="1944693" y="889219"/>
                  <a:pt x="1944634" y="888300"/>
                </a:cubicBezTo>
                <a:cubicBezTo>
                  <a:pt x="1943198" y="889448"/>
                  <a:pt x="1941585" y="891060"/>
                  <a:pt x="1939902" y="892918"/>
                </a:cubicBezTo>
                <a:cubicBezTo>
                  <a:pt x="1938960" y="893963"/>
                  <a:pt x="1938006" y="895083"/>
                  <a:pt x="1937041" y="896253"/>
                </a:cubicBezTo>
                <a:cubicBezTo>
                  <a:pt x="1934557" y="899262"/>
                  <a:pt x="1932061" y="902540"/>
                  <a:pt x="1929860" y="905531"/>
                </a:cubicBezTo>
                <a:cubicBezTo>
                  <a:pt x="1926682" y="909832"/>
                  <a:pt x="1924092" y="913498"/>
                  <a:pt x="1923044" y="914698"/>
                </a:cubicBezTo>
                <a:cubicBezTo>
                  <a:pt x="1916428" y="922252"/>
                  <a:pt x="1913897" y="924374"/>
                  <a:pt x="1914604" y="935157"/>
                </a:cubicBezTo>
                <a:cubicBezTo>
                  <a:pt x="1914969" y="940887"/>
                  <a:pt x="1909248" y="945207"/>
                  <a:pt x="1919477" y="949478"/>
                </a:cubicBezTo>
                <a:cubicBezTo>
                  <a:pt x="1919984" y="949690"/>
                  <a:pt x="1920254" y="950080"/>
                  <a:pt x="1920419" y="950511"/>
                </a:cubicBezTo>
                <a:cubicBezTo>
                  <a:pt x="1922255" y="951802"/>
                  <a:pt x="1923798" y="953498"/>
                  <a:pt x="1925563" y="954911"/>
                </a:cubicBezTo>
                <a:cubicBezTo>
                  <a:pt x="1928153" y="956985"/>
                  <a:pt x="1931202" y="957855"/>
                  <a:pt x="1934404" y="958430"/>
                </a:cubicBezTo>
                <a:cubicBezTo>
                  <a:pt x="1941479" y="959694"/>
                  <a:pt x="1945328" y="953019"/>
                  <a:pt x="1951520" y="952249"/>
                </a:cubicBezTo>
                <a:cubicBezTo>
                  <a:pt x="1952180" y="952169"/>
                  <a:pt x="1952674" y="952541"/>
                  <a:pt x="1953003" y="953036"/>
                </a:cubicBezTo>
                <a:cubicBezTo>
                  <a:pt x="1955193" y="953837"/>
                  <a:pt x="1957041" y="955651"/>
                  <a:pt x="1959007" y="956907"/>
                </a:cubicBezTo>
                <a:cubicBezTo>
                  <a:pt x="1960749" y="958018"/>
                  <a:pt x="1962515" y="958788"/>
                  <a:pt x="1964316" y="959447"/>
                </a:cubicBezTo>
                <a:cubicBezTo>
                  <a:pt x="1973051" y="961975"/>
                  <a:pt x="1982726" y="961034"/>
                  <a:pt x="1990709" y="956451"/>
                </a:cubicBezTo>
                <a:lnTo>
                  <a:pt x="1990709" y="956448"/>
                </a:lnTo>
                <a:cubicBezTo>
                  <a:pt x="2007366" y="946881"/>
                  <a:pt x="1983704" y="931049"/>
                  <a:pt x="1977454" y="926672"/>
                </a:cubicBezTo>
                <a:cubicBezTo>
                  <a:pt x="1971756" y="922674"/>
                  <a:pt x="1965293" y="918627"/>
                  <a:pt x="1961055" y="912975"/>
                </a:cubicBezTo>
                <a:cubicBezTo>
                  <a:pt x="1960608" y="912365"/>
                  <a:pt x="1960078" y="911690"/>
                  <a:pt x="1959537" y="910980"/>
                </a:cubicBezTo>
                <a:cubicBezTo>
                  <a:pt x="1959690" y="911324"/>
                  <a:pt x="1959819" y="911676"/>
                  <a:pt x="1959972" y="912019"/>
                </a:cubicBezTo>
                <a:cubicBezTo>
                  <a:pt x="1962350" y="917298"/>
                  <a:pt x="1965305" y="922257"/>
                  <a:pt x="1967860" y="927424"/>
                </a:cubicBezTo>
                <a:cubicBezTo>
                  <a:pt x="1970979" y="928635"/>
                  <a:pt x="1973392" y="930849"/>
                  <a:pt x="1972403" y="933312"/>
                </a:cubicBezTo>
                <a:cubicBezTo>
                  <a:pt x="1971179" y="936356"/>
                  <a:pt x="1967506" y="935998"/>
                  <a:pt x="1964681" y="935137"/>
                </a:cubicBezTo>
                <a:cubicBezTo>
                  <a:pt x="1966341" y="936931"/>
                  <a:pt x="1967436" y="939147"/>
                  <a:pt x="1968801" y="941199"/>
                </a:cubicBezTo>
                <a:cubicBezTo>
                  <a:pt x="1971262" y="944890"/>
                  <a:pt x="1975405" y="947171"/>
                  <a:pt x="1978207" y="950598"/>
                </a:cubicBezTo>
                <a:cubicBezTo>
                  <a:pt x="1979219" y="951822"/>
                  <a:pt x="1977960" y="954085"/>
                  <a:pt x="1976347" y="953323"/>
                </a:cubicBezTo>
                <a:cubicBezTo>
                  <a:pt x="1972392" y="951448"/>
                  <a:pt x="1970826" y="948553"/>
                  <a:pt x="1968189" y="945368"/>
                </a:cubicBezTo>
                <a:cubicBezTo>
                  <a:pt x="1965717" y="942397"/>
                  <a:pt x="1962704" y="939722"/>
                  <a:pt x="1961950" y="935774"/>
                </a:cubicBezTo>
                <a:cubicBezTo>
                  <a:pt x="1961821" y="935150"/>
                  <a:pt x="1962221" y="934661"/>
                  <a:pt x="1962751" y="934431"/>
                </a:cubicBezTo>
                <a:cubicBezTo>
                  <a:pt x="1960208" y="933298"/>
                  <a:pt x="1955770" y="929977"/>
                  <a:pt x="1959454" y="927354"/>
                </a:cubicBezTo>
                <a:cubicBezTo>
                  <a:pt x="1960314" y="926747"/>
                  <a:pt x="1961515" y="926509"/>
                  <a:pt x="1962809" y="926471"/>
                </a:cubicBezTo>
                <a:cubicBezTo>
                  <a:pt x="1957300" y="918410"/>
                  <a:pt x="1953757" y="908874"/>
                  <a:pt x="1950873" y="899414"/>
                </a:cubicBezTo>
                <a:cubicBezTo>
                  <a:pt x="1950202" y="897206"/>
                  <a:pt x="1949566" y="895008"/>
                  <a:pt x="1948954" y="892827"/>
                </a:cubicBezTo>
                <a:cubicBezTo>
                  <a:pt x="1948754" y="892124"/>
                  <a:pt x="1948554" y="891416"/>
                  <a:pt x="1948354" y="890718"/>
                </a:cubicBezTo>
                <a:close/>
                <a:moveTo>
                  <a:pt x="1945564" y="885650"/>
                </a:moveTo>
                <a:cubicBezTo>
                  <a:pt x="1945575" y="885685"/>
                  <a:pt x="1945575" y="885720"/>
                  <a:pt x="1945587" y="885754"/>
                </a:cubicBezTo>
                <a:cubicBezTo>
                  <a:pt x="1945693" y="886325"/>
                  <a:pt x="1945717" y="886909"/>
                  <a:pt x="1945799" y="887485"/>
                </a:cubicBezTo>
                <a:cubicBezTo>
                  <a:pt x="1945940" y="888518"/>
                  <a:pt x="1946093" y="889547"/>
                  <a:pt x="1946152" y="890592"/>
                </a:cubicBezTo>
                <a:cubicBezTo>
                  <a:pt x="1946211" y="891605"/>
                  <a:pt x="1946199" y="892620"/>
                  <a:pt x="1946199" y="893637"/>
                </a:cubicBezTo>
                <a:cubicBezTo>
                  <a:pt x="1946188" y="894106"/>
                  <a:pt x="1946223" y="894575"/>
                  <a:pt x="1946211" y="895043"/>
                </a:cubicBezTo>
                <a:cubicBezTo>
                  <a:pt x="1946141" y="896985"/>
                  <a:pt x="1946117" y="898900"/>
                  <a:pt x="1946070" y="900829"/>
                </a:cubicBezTo>
                <a:cubicBezTo>
                  <a:pt x="1945988" y="903801"/>
                  <a:pt x="1945893" y="906781"/>
                  <a:pt x="1945846" y="909747"/>
                </a:cubicBezTo>
                <a:cubicBezTo>
                  <a:pt x="1946211" y="909864"/>
                  <a:pt x="1946564" y="910041"/>
                  <a:pt x="1946906" y="910234"/>
                </a:cubicBezTo>
                <a:cubicBezTo>
                  <a:pt x="1946870" y="907686"/>
                  <a:pt x="1947165" y="905059"/>
                  <a:pt x="1947341" y="902713"/>
                </a:cubicBezTo>
                <a:cubicBezTo>
                  <a:pt x="1947400" y="901953"/>
                  <a:pt x="1947388" y="901191"/>
                  <a:pt x="1947435" y="900431"/>
                </a:cubicBezTo>
                <a:cubicBezTo>
                  <a:pt x="1947565" y="898037"/>
                  <a:pt x="1947589" y="895646"/>
                  <a:pt x="1947530" y="893252"/>
                </a:cubicBezTo>
                <a:cubicBezTo>
                  <a:pt x="1947494" y="892252"/>
                  <a:pt x="1947471" y="891250"/>
                  <a:pt x="1947400" y="890251"/>
                </a:cubicBezTo>
                <a:cubicBezTo>
                  <a:pt x="1947365" y="889738"/>
                  <a:pt x="1947377" y="889225"/>
                  <a:pt x="1947329" y="888713"/>
                </a:cubicBezTo>
                <a:cubicBezTo>
                  <a:pt x="1947023" y="888177"/>
                  <a:pt x="1946729" y="887640"/>
                  <a:pt x="1946411" y="887107"/>
                </a:cubicBezTo>
                <a:cubicBezTo>
                  <a:pt x="1946141" y="886654"/>
                  <a:pt x="1945858" y="886205"/>
                  <a:pt x="1945623" y="885745"/>
                </a:cubicBezTo>
                <a:cubicBezTo>
                  <a:pt x="1945611" y="885713"/>
                  <a:pt x="1945587" y="885682"/>
                  <a:pt x="1945564" y="885650"/>
                </a:cubicBezTo>
                <a:close/>
                <a:moveTo>
                  <a:pt x="1986071" y="921022"/>
                </a:moveTo>
                <a:cubicBezTo>
                  <a:pt x="1982798" y="920335"/>
                  <a:pt x="1979655" y="919174"/>
                  <a:pt x="1976630" y="917772"/>
                </a:cubicBezTo>
                <a:cubicBezTo>
                  <a:pt x="1979160" y="919678"/>
                  <a:pt x="1981809" y="921506"/>
                  <a:pt x="1984576" y="923259"/>
                </a:cubicBezTo>
                <a:cubicBezTo>
                  <a:pt x="1984870" y="922328"/>
                  <a:pt x="1985341" y="921516"/>
                  <a:pt x="1986071" y="921022"/>
                </a:cubicBezTo>
                <a:close/>
                <a:moveTo>
                  <a:pt x="1978912" y="914040"/>
                </a:moveTo>
                <a:lnTo>
                  <a:pt x="1973463" y="911249"/>
                </a:lnTo>
                <a:lnTo>
                  <a:pt x="1970186" y="908419"/>
                </a:lnTo>
                <a:close/>
                <a:moveTo>
                  <a:pt x="1229422" y="221997"/>
                </a:moveTo>
                <a:cubicBezTo>
                  <a:pt x="1228411" y="220565"/>
                  <a:pt x="1226828" y="219859"/>
                  <a:pt x="1224315" y="220363"/>
                </a:cubicBezTo>
                <a:cubicBezTo>
                  <a:pt x="1219241" y="221381"/>
                  <a:pt x="1219289" y="215922"/>
                  <a:pt x="1218311" y="212324"/>
                </a:cubicBezTo>
                <a:lnTo>
                  <a:pt x="1218311" y="212326"/>
                </a:lnTo>
                <a:cubicBezTo>
                  <a:pt x="1216616" y="213250"/>
                  <a:pt x="1214850" y="214024"/>
                  <a:pt x="1212955" y="214651"/>
                </a:cubicBezTo>
                <a:cubicBezTo>
                  <a:pt x="1215027" y="217816"/>
                  <a:pt x="1220995" y="220198"/>
                  <a:pt x="1222879" y="222580"/>
                </a:cubicBezTo>
                <a:cubicBezTo>
                  <a:pt x="1229612" y="231117"/>
                  <a:pt x="1225198" y="237605"/>
                  <a:pt x="1230554" y="250233"/>
                </a:cubicBezTo>
                <a:cubicBezTo>
                  <a:pt x="1230801" y="247121"/>
                  <a:pt x="1231531" y="244160"/>
                  <a:pt x="1232685" y="241415"/>
                </a:cubicBezTo>
                <a:cubicBezTo>
                  <a:pt x="1230328" y="237128"/>
                  <a:pt x="1232453" y="226294"/>
                  <a:pt x="1229422" y="221997"/>
                </a:cubicBezTo>
                <a:close/>
                <a:moveTo>
                  <a:pt x="1942103" y="878644"/>
                </a:moveTo>
                <a:cubicBezTo>
                  <a:pt x="1940678" y="880949"/>
                  <a:pt x="1938642" y="882216"/>
                  <a:pt x="1935899" y="883324"/>
                </a:cubicBezTo>
                <a:cubicBezTo>
                  <a:pt x="1934216" y="884005"/>
                  <a:pt x="1932450" y="884503"/>
                  <a:pt x="1930672" y="884948"/>
                </a:cubicBezTo>
                <a:cubicBezTo>
                  <a:pt x="1930767" y="885486"/>
                  <a:pt x="1930672" y="886075"/>
                  <a:pt x="1930260" y="886474"/>
                </a:cubicBezTo>
                <a:cubicBezTo>
                  <a:pt x="1928377" y="888308"/>
                  <a:pt x="1926128" y="889777"/>
                  <a:pt x="1923550" y="890333"/>
                </a:cubicBezTo>
                <a:cubicBezTo>
                  <a:pt x="1921843" y="890701"/>
                  <a:pt x="1920219" y="888897"/>
                  <a:pt x="1920466" y="887343"/>
                </a:cubicBezTo>
                <a:cubicBezTo>
                  <a:pt x="1919866" y="887508"/>
                  <a:pt x="1919277" y="887684"/>
                  <a:pt x="1918689" y="887873"/>
                </a:cubicBezTo>
                <a:cubicBezTo>
                  <a:pt x="1922950" y="887988"/>
                  <a:pt x="1919772" y="891220"/>
                  <a:pt x="1911461" y="895364"/>
                </a:cubicBezTo>
                <a:cubicBezTo>
                  <a:pt x="1911543" y="895644"/>
                  <a:pt x="1911625" y="895925"/>
                  <a:pt x="1911696" y="896207"/>
                </a:cubicBezTo>
                <a:lnTo>
                  <a:pt x="1911696" y="896206"/>
                </a:lnTo>
                <a:cubicBezTo>
                  <a:pt x="1919407" y="893246"/>
                  <a:pt x="1928553" y="890034"/>
                  <a:pt x="1939336" y="887237"/>
                </a:cubicBezTo>
                <a:cubicBezTo>
                  <a:pt x="1940102" y="885953"/>
                  <a:pt x="1940914" y="884898"/>
                  <a:pt x="1941785" y="884091"/>
                </a:cubicBezTo>
                <a:cubicBezTo>
                  <a:pt x="1941361" y="883838"/>
                  <a:pt x="1941032" y="883257"/>
                  <a:pt x="1941314" y="882786"/>
                </a:cubicBezTo>
                <a:cubicBezTo>
                  <a:pt x="1941808" y="881958"/>
                  <a:pt x="1942479" y="881474"/>
                  <a:pt x="1943221" y="881091"/>
                </a:cubicBezTo>
                <a:cubicBezTo>
                  <a:pt x="1942786" y="880322"/>
                  <a:pt x="1942385" y="879492"/>
                  <a:pt x="1942103" y="878644"/>
                </a:cubicBezTo>
                <a:close/>
                <a:moveTo>
                  <a:pt x="1852524" y="791216"/>
                </a:moveTo>
                <a:cubicBezTo>
                  <a:pt x="1853681" y="791306"/>
                  <a:pt x="1854778" y="792139"/>
                  <a:pt x="1854637" y="793620"/>
                </a:cubicBezTo>
                <a:cubicBezTo>
                  <a:pt x="1854284" y="797426"/>
                  <a:pt x="1855367" y="800858"/>
                  <a:pt x="1857733" y="803843"/>
                </a:cubicBezTo>
                <a:cubicBezTo>
                  <a:pt x="1859146" y="805623"/>
                  <a:pt x="1860806" y="806636"/>
                  <a:pt x="1861088" y="809031"/>
                </a:cubicBezTo>
                <a:cubicBezTo>
                  <a:pt x="1861230" y="810196"/>
                  <a:pt x="1859711" y="811366"/>
                  <a:pt x="1858722" y="810426"/>
                </a:cubicBezTo>
                <a:cubicBezTo>
                  <a:pt x="1856144" y="807951"/>
                  <a:pt x="1853496" y="805850"/>
                  <a:pt x="1851824" y="802616"/>
                </a:cubicBezTo>
                <a:cubicBezTo>
                  <a:pt x="1850329" y="799732"/>
                  <a:pt x="1849835" y="796481"/>
                  <a:pt x="1850058" y="793268"/>
                </a:cubicBezTo>
                <a:cubicBezTo>
                  <a:pt x="1850152" y="791779"/>
                  <a:pt x="1851368" y="791127"/>
                  <a:pt x="1852524" y="791216"/>
                </a:cubicBezTo>
                <a:close/>
                <a:moveTo>
                  <a:pt x="1976053" y="903095"/>
                </a:moveTo>
                <a:cubicBezTo>
                  <a:pt x="1974711" y="902544"/>
                  <a:pt x="1973392" y="901898"/>
                  <a:pt x="1972086" y="901236"/>
                </a:cubicBezTo>
                <a:cubicBezTo>
                  <a:pt x="1968954" y="899657"/>
                  <a:pt x="1965929" y="897816"/>
                  <a:pt x="1963021" y="895858"/>
                </a:cubicBezTo>
                <a:cubicBezTo>
                  <a:pt x="1961679" y="894960"/>
                  <a:pt x="1960373" y="894050"/>
                  <a:pt x="1959078" y="893126"/>
                </a:cubicBezTo>
                <a:cubicBezTo>
                  <a:pt x="1958666" y="892827"/>
                  <a:pt x="1958230" y="892533"/>
                  <a:pt x="1957818" y="892234"/>
                </a:cubicBezTo>
                <a:cubicBezTo>
                  <a:pt x="1957194" y="891781"/>
                  <a:pt x="1956629" y="891249"/>
                  <a:pt x="1956041" y="890761"/>
                </a:cubicBezTo>
                <a:cubicBezTo>
                  <a:pt x="1955017" y="889922"/>
                  <a:pt x="1954004" y="889072"/>
                  <a:pt x="1953062" y="888154"/>
                </a:cubicBezTo>
                <a:cubicBezTo>
                  <a:pt x="1952074" y="887205"/>
                  <a:pt x="1951096" y="886246"/>
                  <a:pt x="1950166" y="885246"/>
                </a:cubicBezTo>
                <a:cubicBezTo>
                  <a:pt x="1950119" y="885196"/>
                  <a:pt x="1949990" y="885014"/>
                  <a:pt x="1949837" y="884790"/>
                </a:cubicBezTo>
                <a:cubicBezTo>
                  <a:pt x="1949590" y="884452"/>
                  <a:pt x="1949237" y="883948"/>
                  <a:pt x="1948813" y="883336"/>
                </a:cubicBezTo>
                <a:cubicBezTo>
                  <a:pt x="1948766" y="883255"/>
                  <a:pt x="1948695" y="883164"/>
                  <a:pt x="1948648" y="883082"/>
                </a:cubicBezTo>
                <a:cubicBezTo>
                  <a:pt x="1948530" y="882912"/>
                  <a:pt x="1948412" y="882746"/>
                  <a:pt x="1948283" y="882566"/>
                </a:cubicBezTo>
                <a:cubicBezTo>
                  <a:pt x="1947718" y="881756"/>
                  <a:pt x="1947106" y="880886"/>
                  <a:pt x="1946482" y="880011"/>
                </a:cubicBezTo>
                <a:cubicBezTo>
                  <a:pt x="1945917" y="879224"/>
                  <a:pt x="1945364" y="878483"/>
                  <a:pt x="1944869" y="877843"/>
                </a:cubicBezTo>
                <a:cubicBezTo>
                  <a:pt x="1944092" y="876848"/>
                  <a:pt x="1943445" y="876124"/>
                  <a:pt x="1943174" y="876068"/>
                </a:cubicBezTo>
                <a:cubicBezTo>
                  <a:pt x="1943174" y="876068"/>
                  <a:pt x="1943162" y="876055"/>
                  <a:pt x="1943162" y="876055"/>
                </a:cubicBezTo>
                <a:cubicBezTo>
                  <a:pt x="1943162" y="876082"/>
                  <a:pt x="1943174" y="876104"/>
                  <a:pt x="1943174" y="876130"/>
                </a:cubicBezTo>
                <a:cubicBezTo>
                  <a:pt x="1943221" y="876623"/>
                  <a:pt x="1943374" y="877078"/>
                  <a:pt x="1943468" y="877554"/>
                </a:cubicBezTo>
                <a:cubicBezTo>
                  <a:pt x="1943504" y="877761"/>
                  <a:pt x="1943539" y="877969"/>
                  <a:pt x="1943598" y="878172"/>
                </a:cubicBezTo>
                <a:cubicBezTo>
                  <a:pt x="1943798" y="878994"/>
                  <a:pt x="1944057" y="879791"/>
                  <a:pt x="1944398" y="880566"/>
                </a:cubicBezTo>
                <a:cubicBezTo>
                  <a:pt x="1944646" y="881145"/>
                  <a:pt x="1944869" y="881737"/>
                  <a:pt x="1945187" y="882291"/>
                </a:cubicBezTo>
                <a:cubicBezTo>
                  <a:pt x="1945505" y="882862"/>
                  <a:pt x="1945929" y="883394"/>
                  <a:pt x="1946317" y="883939"/>
                </a:cubicBezTo>
                <a:cubicBezTo>
                  <a:pt x="1946658" y="884409"/>
                  <a:pt x="1946965" y="884889"/>
                  <a:pt x="1947341" y="885341"/>
                </a:cubicBezTo>
                <a:cubicBezTo>
                  <a:pt x="1948365" y="886574"/>
                  <a:pt x="1949542" y="887720"/>
                  <a:pt x="1950767" y="888822"/>
                </a:cubicBezTo>
                <a:cubicBezTo>
                  <a:pt x="1950849" y="888899"/>
                  <a:pt x="1950932" y="888976"/>
                  <a:pt x="1951026" y="889051"/>
                </a:cubicBezTo>
                <a:cubicBezTo>
                  <a:pt x="1951556" y="889526"/>
                  <a:pt x="1952085" y="890000"/>
                  <a:pt x="1952638" y="890451"/>
                </a:cubicBezTo>
                <a:cubicBezTo>
                  <a:pt x="1953039" y="890779"/>
                  <a:pt x="1953451" y="891090"/>
                  <a:pt x="1953851" y="891405"/>
                </a:cubicBezTo>
                <a:cubicBezTo>
                  <a:pt x="1955734" y="892870"/>
                  <a:pt x="1957630" y="894221"/>
                  <a:pt x="1959384" y="895472"/>
                </a:cubicBezTo>
                <a:cubicBezTo>
                  <a:pt x="1959713" y="895709"/>
                  <a:pt x="1960078" y="895960"/>
                  <a:pt x="1960396" y="896192"/>
                </a:cubicBezTo>
                <a:lnTo>
                  <a:pt x="1960396" y="896191"/>
                </a:lnTo>
                <a:cubicBezTo>
                  <a:pt x="1960549" y="896297"/>
                  <a:pt x="1960702" y="896389"/>
                  <a:pt x="1960855" y="896494"/>
                </a:cubicBezTo>
                <a:cubicBezTo>
                  <a:pt x="1965387" y="899686"/>
                  <a:pt x="1970367" y="902151"/>
                  <a:pt x="1975323" y="904621"/>
                </a:cubicBezTo>
                <a:cubicBezTo>
                  <a:pt x="1975346" y="904343"/>
                  <a:pt x="1975429" y="904078"/>
                  <a:pt x="1975547" y="903825"/>
                </a:cubicBezTo>
                <a:cubicBezTo>
                  <a:pt x="1975676" y="903567"/>
                  <a:pt x="1975853" y="903324"/>
                  <a:pt x="1976053" y="903095"/>
                </a:cubicBezTo>
                <a:close/>
                <a:moveTo>
                  <a:pt x="1957371" y="885506"/>
                </a:moveTo>
                <a:cubicBezTo>
                  <a:pt x="1957359" y="885510"/>
                  <a:pt x="1957335" y="885482"/>
                  <a:pt x="1957324" y="885493"/>
                </a:cubicBezTo>
                <a:cubicBezTo>
                  <a:pt x="1957312" y="885533"/>
                  <a:pt x="1957277" y="885561"/>
                  <a:pt x="1957253" y="885590"/>
                </a:cubicBezTo>
                <a:cubicBezTo>
                  <a:pt x="1957230" y="885622"/>
                  <a:pt x="1957206" y="885655"/>
                  <a:pt x="1957182" y="885694"/>
                </a:cubicBezTo>
                <a:cubicBezTo>
                  <a:pt x="1957936" y="886836"/>
                  <a:pt x="1958407" y="888334"/>
                  <a:pt x="1958654" y="889987"/>
                </a:cubicBezTo>
                <a:cubicBezTo>
                  <a:pt x="1958713" y="890341"/>
                  <a:pt x="1958819" y="890651"/>
                  <a:pt x="1958842" y="891025"/>
                </a:cubicBezTo>
                <a:cubicBezTo>
                  <a:pt x="1958866" y="891340"/>
                  <a:pt x="1958913" y="891619"/>
                  <a:pt x="1958948" y="891928"/>
                </a:cubicBezTo>
                <a:cubicBezTo>
                  <a:pt x="1959231" y="892161"/>
                  <a:pt x="1959490" y="892416"/>
                  <a:pt x="1959796" y="892644"/>
                </a:cubicBezTo>
                <a:cubicBezTo>
                  <a:pt x="1961138" y="893674"/>
                  <a:pt x="1962539" y="894654"/>
                  <a:pt x="1963951" y="895585"/>
                </a:cubicBezTo>
                <a:cubicBezTo>
                  <a:pt x="1965364" y="896511"/>
                  <a:pt x="1966812" y="897389"/>
                  <a:pt x="1968271" y="898223"/>
                </a:cubicBezTo>
                <a:cubicBezTo>
                  <a:pt x="1968801" y="898522"/>
                  <a:pt x="1969343" y="898782"/>
                  <a:pt x="1969884" y="899069"/>
                </a:cubicBezTo>
                <a:cubicBezTo>
                  <a:pt x="1968931" y="898001"/>
                  <a:pt x="1967636" y="896530"/>
                  <a:pt x="1966211" y="894920"/>
                </a:cubicBezTo>
                <a:lnTo>
                  <a:pt x="1966211" y="894917"/>
                </a:lnTo>
                <a:cubicBezTo>
                  <a:pt x="1964528" y="893011"/>
                  <a:pt x="1962704" y="890956"/>
                  <a:pt x="1961138" y="889242"/>
                </a:cubicBezTo>
                <a:cubicBezTo>
                  <a:pt x="1959137" y="887051"/>
                  <a:pt x="1957606" y="885459"/>
                  <a:pt x="1957371" y="885506"/>
                </a:cubicBezTo>
                <a:close/>
                <a:moveTo>
                  <a:pt x="1936770" y="864737"/>
                </a:moveTo>
                <a:cubicBezTo>
                  <a:pt x="1936276" y="864374"/>
                  <a:pt x="1935734" y="864012"/>
                  <a:pt x="1935169" y="863653"/>
                </a:cubicBezTo>
                <a:cubicBezTo>
                  <a:pt x="1934475" y="863214"/>
                  <a:pt x="1933745" y="862780"/>
                  <a:pt x="1932991" y="862351"/>
                </a:cubicBezTo>
                <a:cubicBezTo>
                  <a:pt x="1931178" y="861318"/>
                  <a:pt x="1929260" y="860319"/>
                  <a:pt x="1927435" y="859380"/>
                </a:cubicBezTo>
                <a:cubicBezTo>
                  <a:pt x="1925728" y="858498"/>
                  <a:pt x="1924127" y="857670"/>
                  <a:pt x="1922844" y="856920"/>
                </a:cubicBezTo>
                <a:cubicBezTo>
                  <a:pt x="1922067" y="856471"/>
                  <a:pt x="1921408" y="856049"/>
                  <a:pt x="1920902" y="855661"/>
                </a:cubicBezTo>
                <a:cubicBezTo>
                  <a:pt x="1916075" y="851967"/>
                  <a:pt x="1910790" y="849627"/>
                  <a:pt x="1906681" y="850448"/>
                </a:cubicBezTo>
                <a:cubicBezTo>
                  <a:pt x="1906646" y="850455"/>
                  <a:pt x="1906599" y="850450"/>
                  <a:pt x="1906564" y="850458"/>
                </a:cubicBezTo>
                <a:cubicBezTo>
                  <a:pt x="1903927" y="851023"/>
                  <a:pt x="1901784" y="852888"/>
                  <a:pt x="1900607" y="856643"/>
                </a:cubicBezTo>
                <a:cubicBezTo>
                  <a:pt x="1900136" y="858135"/>
                  <a:pt x="1899748" y="859469"/>
                  <a:pt x="1899395" y="860735"/>
                </a:cubicBezTo>
                <a:cubicBezTo>
                  <a:pt x="1900183" y="860344"/>
                  <a:pt x="1901019" y="860054"/>
                  <a:pt x="1901867" y="859775"/>
                </a:cubicBezTo>
                <a:cubicBezTo>
                  <a:pt x="1903279" y="859308"/>
                  <a:pt x="1904739" y="858971"/>
                  <a:pt x="1906258" y="858789"/>
                </a:cubicBezTo>
                <a:cubicBezTo>
                  <a:pt x="1913003" y="857977"/>
                  <a:pt x="1920443" y="859822"/>
                  <a:pt x="1925775" y="863005"/>
                </a:cubicBezTo>
                <a:cubicBezTo>
                  <a:pt x="1926211" y="863265"/>
                  <a:pt x="1926305" y="863731"/>
                  <a:pt x="1926246" y="864167"/>
                </a:cubicBezTo>
                <a:cubicBezTo>
                  <a:pt x="1926152" y="864734"/>
                  <a:pt x="1925728" y="865251"/>
                  <a:pt x="1925069" y="865183"/>
                </a:cubicBezTo>
                <a:cubicBezTo>
                  <a:pt x="1924539" y="865130"/>
                  <a:pt x="1924033" y="865003"/>
                  <a:pt x="1923515" y="864915"/>
                </a:cubicBezTo>
                <a:cubicBezTo>
                  <a:pt x="1919242" y="864200"/>
                  <a:pt x="1915204" y="862560"/>
                  <a:pt x="1910849" y="862253"/>
                </a:cubicBezTo>
                <a:cubicBezTo>
                  <a:pt x="1910060" y="862196"/>
                  <a:pt x="1909365" y="862287"/>
                  <a:pt x="1908647" y="862329"/>
                </a:cubicBezTo>
                <a:cubicBezTo>
                  <a:pt x="1908094" y="862359"/>
                  <a:pt x="1907505" y="862337"/>
                  <a:pt x="1906987" y="862421"/>
                </a:cubicBezTo>
                <a:cubicBezTo>
                  <a:pt x="1903609" y="862966"/>
                  <a:pt x="1900890" y="864566"/>
                  <a:pt x="1898041" y="866720"/>
                </a:cubicBezTo>
                <a:cubicBezTo>
                  <a:pt x="1897817" y="868121"/>
                  <a:pt x="1897758" y="869321"/>
                  <a:pt x="1897794" y="870446"/>
                </a:cubicBezTo>
                <a:cubicBezTo>
                  <a:pt x="1897805" y="871334"/>
                  <a:pt x="1897900" y="872169"/>
                  <a:pt x="1898064" y="872947"/>
                </a:cubicBezTo>
                <a:cubicBezTo>
                  <a:pt x="1898241" y="873816"/>
                  <a:pt x="1898476" y="874654"/>
                  <a:pt x="1898818" y="875458"/>
                </a:cubicBezTo>
                <a:cubicBezTo>
                  <a:pt x="1900830" y="873637"/>
                  <a:pt x="1903020" y="872155"/>
                  <a:pt x="1905575" y="871056"/>
                </a:cubicBezTo>
                <a:cubicBezTo>
                  <a:pt x="1905763" y="870973"/>
                  <a:pt x="1905975" y="870938"/>
                  <a:pt x="1906163" y="870866"/>
                </a:cubicBezTo>
                <a:cubicBezTo>
                  <a:pt x="1907682" y="870315"/>
                  <a:pt x="1909271" y="870034"/>
                  <a:pt x="1910872" y="869771"/>
                </a:cubicBezTo>
                <a:cubicBezTo>
                  <a:pt x="1912049" y="869578"/>
                  <a:pt x="1913226" y="869340"/>
                  <a:pt x="1914380" y="868968"/>
                </a:cubicBezTo>
                <a:cubicBezTo>
                  <a:pt x="1914557" y="868910"/>
                  <a:pt x="1914745" y="868884"/>
                  <a:pt x="1914922" y="868817"/>
                </a:cubicBezTo>
                <a:cubicBezTo>
                  <a:pt x="1917182" y="867975"/>
                  <a:pt x="1919595" y="869009"/>
                  <a:pt x="1921867" y="868686"/>
                </a:cubicBezTo>
                <a:cubicBezTo>
                  <a:pt x="1922267" y="868631"/>
                  <a:pt x="1922620" y="868613"/>
                  <a:pt x="1922985" y="868583"/>
                </a:cubicBezTo>
                <a:cubicBezTo>
                  <a:pt x="1924975" y="868425"/>
                  <a:pt x="1926682" y="868651"/>
                  <a:pt x="1928589" y="869652"/>
                </a:cubicBezTo>
                <a:cubicBezTo>
                  <a:pt x="1928918" y="869823"/>
                  <a:pt x="1929083" y="870120"/>
                  <a:pt x="1929177" y="870444"/>
                </a:cubicBezTo>
                <a:cubicBezTo>
                  <a:pt x="1929389" y="871165"/>
                  <a:pt x="1929083" y="872055"/>
                  <a:pt x="1928271" y="872236"/>
                </a:cubicBezTo>
                <a:cubicBezTo>
                  <a:pt x="1925905" y="872764"/>
                  <a:pt x="1923927" y="872520"/>
                  <a:pt x="1921561" y="871958"/>
                </a:cubicBezTo>
                <a:cubicBezTo>
                  <a:pt x="1920596" y="871729"/>
                  <a:pt x="1919571" y="871885"/>
                  <a:pt x="1918547" y="872074"/>
                </a:cubicBezTo>
                <a:cubicBezTo>
                  <a:pt x="1917476" y="872273"/>
                  <a:pt x="1916393" y="872511"/>
                  <a:pt x="1915369" y="872395"/>
                </a:cubicBezTo>
                <a:cubicBezTo>
                  <a:pt x="1914710" y="872321"/>
                  <a:pt x="1914039" y="872321"/>
                  <a:pt x="1913368" y="872382"/>
                </a:cubicBezTo>
                <a:cubicBezTo>
                  <a:pt x="1911802" y="872521"/>
                  <a:pt x="1910225" y="873024"/>
                  <a:pt x="1908694" y="873716"/>
                </a:cubicBezTo>
                <a:cubicBezTo>
                  <a:pt x="1905751" y="875049"/>
                  <a:pt x="1902985" y="877148"/>
                  <a:pt x="1900972" y="879178"/>
                </a:cubicBezTo>
                <a:cubicBezTo>
                  <a:pt x="1900960" y="879182"/>
                  <a:pt x="1900960" y="879185"/>
                  <a:pt x="1900960" y="879189"/>
                </a:cubicBezTo>
                <a:cubicBezTo>
                  <a:pt x="1901349" y="879754"/>
                  <a:pt x="1901878" y="880435"/>
                  <a:pt x="1902337" y="881055"/>
                </a:cubicBezTo>
                <a:cubicBezTo>
                  <a:pt x="1902479" y="881240"/>
                  <a:pt x="1902608" y="881419"/>
                  <a:pt x="1902750" y="881609"/>
                </a:cubicBezTo>
                <a:cubicBezTo>
                  <a:pt x="1903079" y="882054"/>
                  <a:pt x="1903350" y="882431"/>
                  <a:pt x="1903715" y="882909"/>
                </a:cubicBezTo>
                <a:cubicBezTo>
                  <a:pt x="1903974" y="882723"/>
                  <a:pt x="1904245" y="882561"/>
                  <a:pt x="1904515" y="882382"/>
                </a:cubicBezTo>
                <a:cubicBezTo>
                  <a:pt x="1905787" y="881509"/>
                  <a:pt x="1907105" y="880690"/>
                  <a:pt x="1908447" y="880166"/>
                </a:cubicBezTo>
                <a:cubicBezTo>
                  <a:pt x="1908612" y="880100"/>
                  <a:pt x="1908753" y="879987"/>
                  <a:pt x="1908894" y="879891"/>
                </a:cubicBezTo>
                <a:cubicBezTo>
                  <a:pt x="1909554" y="879476"/>
                  <a:pt x="1910072" y="878862"/>
                  <a:pt x="1910707" y="878399"/>
                </a:cubicBezTo>
                <a:cubicBezTo>
                  <a:pt x="1911002" y="878189"/>
                  <a:pt x="1911308" y="878011"/>
                  <a:pt x="1911673" y="877917"/>
                </a:cubicBezTo>
                <a:cubicBezTo>
                  <a:pt x="1912085" y="877810"/>
                  <a:pt x="1912414" y="877814"/>
                  <a:pt x="1912767" y="877770"/>
                </a:cubicBezTo>
                <a:cubicBezTo>
                  <a:pt x="1913062" y="877735"/>
                  <a:pt x="1913391" y="877642"/>
                  <a:pt x="1913674" y="877649"/>
                </a:cubicBezTo>
                <a:cubicBezTo>
                  <a:pt x="1914286" y="877665"/>
                  <a:pt x="1914910" y="877788"/>
                  <a:pt x="1915651" y="878027"/>
                </a:cubicBezTo>
                <a:cubicBezTo>
                  <a:pt x="1915663" y="878031"/>
                  <a:pt x="1915675" y="878050"/>
                  <a:pt x="1915687" y="878056"/>
                </a:cubicBezTo>
                <a:cubicBezTo>
                  <a:pt x="1916499" y="878365"/>
                  <a:pt x="1916640" y="879619"/>
                  <a:pt x="1915946" y="880114"/>
                </a:cubicBezTo>
                <a:cubicBezTo>
                  <a:pt x="1914345" y="881249"/>
                  <a:pt x="1912520" y="881851"/>
                  <a:pt x="1910790" y="882662"/>
                </a:cubicBezTo>
                <a:cubicBezTo>
                  <a:pt x="1910484" y="882807"/>
                  <a:pt x="1910189" y="882973"/>
                  <a:pt x="1909883" y="883136"/>
                </a:cubicBezTo>
                <a:cubicBezTo>
                  <a:pt x="1909401" y="883401"/>
                  <a:pt x="1908906" y="883667"/>
                  <a:pt x="1908459" y="884011"/>
                </a:cubicBezTo>
                <a:cubicBezTo>
                  <a:pt x="1907635" y="884632"/>
                  <a:pt x="1906799" y="885277"/>
                  <a:pt x="1905940" y="885864"/>
                </a:cubicBezTo>
                <a:lnTo>
                  <a:pt x="1905940" y="885866"/>
                </a:lnTo>
                <a:cubicBezTo>
                  <a:pt x="1906316" y="886381"/>
                  <a:pt x="1906740" y="886983"/>
                  <a:pt x="1907152" y="887544"/>
                </a:cubicBezTo>
                <a:cubicBezTo>
                  <a:pt x="1907494" y="888024"/>
                  <a:pt x="1907823" y="888457"/>
                  <a:pt x="1908188" y="888977"/>
                </a:cubicBezTo>
                <a:cubicBezTo>
                  <a:pt x="1909059" y="887986"/>
                  <a:pt x="1910130" y="887184"/>
                  <a:pt x="1911296" y="886478"/>
                </a:cubicBezTo>
                <a:cubicBezTo>
                  <a:pt x="1912814" y="885561"/>
                  <a:pt x="1914521" y="884832"/>
                  <a:pt x="1916346" y="884252"/>
                </a:cubicBezTo>
                <a:cubicBezTo>
                  <a:pt x="1926481" y="881040"/>
                  <a:pt x="1939831" y="881754"/>
                  <a:pt x="1938936" y="872643"/>
                </a:cubicBezTo>
                <a:cubicBezTo>
                  <a:pt x="1938912" y="872437"/>
                  <a:pt x="1938936" y="872265"/>
                  <a:pt x="1938948" y="872076"/>
                </a:cubicBezTo>
                <a:cubicBezTo>
                  <a:pt x="1938971" y="870716"/>
                  <a:pt x="1939572" y="869742"/>
                  <a:pt x="1940525" y="869066"/>
                </a:cubicBezTo>
                <a:cubicBezTo>
                  <a:pt x="1940243" y="867645"/>
                  <a:pt x="1938783" y="866179"/>
                  <a:pt x="1936770" y="864737"/>
                </a:cubicBezTo>
                <a:close/>
                <a:moveTo>
                  <a:pt x="1066333" y="61012"/>
                </a:moveTo>
                <a:cubicBezTo>
                  <a:pt x="1063944" y="59429"/>
                  <a:pt x="1061876" y="58601"/>
                  <a:pt x="1059863" y="57666"/>
                </a:cubicBezTo>
                <a:cubicBezTo>
                  <a:pt x="1060369" y="57903"/>
                  <a:pt x="1060840" y="58382"/>
                  <a:pt x="1061299" y="58912"/>
                </a:cubicBezTo>
                <a:cubicBezTo>
                  <a:pt x="1061923" y="59654"/>
                  <a:pt x="1062488" y="60512"/>
                  <a:pt x="1062982" y="61108"/>
                </a:cubicBezTo>
                <a:lnTo>
                  <a:pt x="1062982" y="61107"/>
                </a:lnTo>
                <a:cubicBezTo>
                  <a:pt x="1064277" y="62676"/>
                  <a:pt x="1065560" y="63968"/>
                  <a:pt x="1066937" y="65109"/>
                </a:cubicBezTo>
                <a:cubicBezTo>
                  <a:pt x="1069068" y="66880"/>
                  <a:pt x="1071458" y="68191"/>
                  <a:pt x="1074719" y="68885"/>
                </a:cubicBezTo>
                <a:cubicBezTo>
                  <a:pt x="1071429" y="64933"/>
                  <a:pt x="1068721" y="62595"/>
                  <a:pt x="1066333" y="61012"/>
                </a:cubicBezTo>
                <a:close/>
                <a:moveTo>
                  <a:pt x="1844054" y="777473"/>
                </a:moveTo>
                <a:cubicBezTo>
                  <a:pt x="1844148" y="777570"/>
                  <a:pt x="1844254" y="777680"/>
                  <a:pt x="1844360" y="777771"/>
                </a:cubicBezTo>
                <a:cubicBezTo>
                  <a:pt x="1846502" y="779532"/>
                  <a:pt x="1848468" y="781392"/>
                  <a:pt x="1850422" y="783356"/>
                </a:cubicBezTo>
                <a:lnTo>
                  <a:pt x="1850422" y="783357"/>
                </a:lnTo>
                <a:cubicBezTo>
                  <a:pt x="1851870" y="784794"/>
                  <a:pt x="1850187" y="787225"/>
                  <a:pt x="1848492" y="786831"/>
                </a:cubicBezTo>
                <a:cubicBezTo>
                  <a:pt x="1848044" y="787368"/>
                  <a:pt x="1847350" y="787700"/>
                  <a:pt x="1846608" y="787408"/>
                </a:cubicBezTo>
                <a:cubicBezTo>
                  <a:pt x="1842088" y="785629"/>
                  <a:pt x="1837238" y="783760"/>
                  <a:pt x="1834012" y="779967"/>
                </a:cubicBezTo>
                <a:cubicBezTo>
                  <a:pt x="1833600" y="779478"/>
                  <a:pt x="1833412" y="778691"/>
                  <a:pt x="1833683" y="778087"/>
                </a:cubicBezTo>
                <a:cubicBezTo>
                  <a:pt x="1833789" y="777845"/>
                  <a:pt x="1833906" y="777604"/>
                  <a:pt x="1834012" y="777363"/>
                </a:cubicBezTo>
                <a:cubicBezTo>
                  <a:pt x="1834142" y="777057"/>
                  <a:pt x="1834530" y="776899"/>
                  <a:pt x="1834848" y="776889"/>
                </a:cubicBezTo>
                <a:cubicBezTo>
                  <a:pt x="1837238" y="776819"/>
                  <a:pt x="1838415" y="779350"/>
                  <a:pt x="1840346" y="780540"/>
                </a:cubicBezTo>
                <a:cubicBezTo>
                  <a:pt x="1841205" y="781068"/>
                  <a:pt x="1842135" y="781484"/>
                  <a:pt x="1843065" y="781919"/>
                </a:cubicBezTo>
                <a:cubicBezTo>
                  <a:pt x="1842676" y="781459"/>
                  <a:pt x="1842241" y="781048"/>
                  <a:pt x="1841888" y="780551"/>
                </a:cubicBezTo>
                <a:cubicBezTo>
                  <a:pt x="1840675" y="778860"/>
                  <a:pt x="1838745" y="777405"/>
                  <a:pt x="1838874" y="775194"/>
                </a:cubicBezTo>
                <a:cubicBezTo>
                  <a:pt x="1838898" y="774760"/>
                  <a:pt x="1839192" y="774541"/>
                  <a:pt x="1839569" y="774505"/>
                </a:cubicBezTo>
                <a:cubicBezTo>
                  <a:pt x="1839639" y="774499"/>
                  <a:pt x="1839674" y="774453"/>
                  <a:pt x="1839745" y="774460"/>
                </a:cubicBezTo>
                <a:cubicBezTo>
                  <a:pt x="1841652" y="774642"/>
                  <a:pt x="1842700" y="776242"/>
                  <a:pt x="1844054" y="777473"/>
                </a:cubicBezTo>
                <a:close/>
                <a:moveTo>
                  <a:pt x="1270084" y="240163"/>
                </a:moveTo>
                <a:cubicBezTo>
                  <a:pt x="1266317" y="239420"/>
                  <a:pt x="1262632" y="246175"/>
                  <a:pt x="1260478" y="241381"/>
                </a:cubicBezTo>
                <a:cubicBezTo>
                  <a:pt x="1257594" y="234939"/>
                  <a:pt x="1254910" y="234840"/>
                  <a:pt x="1252626" y="236761"/>
                </a:cubicBezTo>
                <a:cubicBezTo>
                  <a:pt x="1251696" y="237533"/>
                  <a:pt x="1250978" y="240020"/>
                  <a:pt x="1249071" y="238943"/>
                </a:cubicBezTo>
                <a:cubicBezTo>
                  <a:pt x="1246870" y="237687"/>
                  <a:pt x="1249342" y="233718"/>
                  <a:pt x="1245081" y="234974"/>
                </a:cubicBezTo>
                <a:cubicBezTo>
                  <a:pt x="1243515" y="235435"/>
                  <a:pt x="1242244" y="236469"/>
                  <a:pt x="1241396" y="237786"/>
                </a:cubicBezTo>
                <a:cubicBezTo>
                  <a:pt x="1231814" y="245243"/>
                  <a:pt x="1235145" y="271335"/>
                  <a:pt x="1245987" y="282720"/>
                </a:cubicBezTo>
                <a:cubicBezTo>
                  <a:pt x="1246211" y="282335"/>
                  <a:pt x="1246446" y="281987"/>
                  <a:pt x="1246682" y="281648"/>
                </a:cubicBezTo>
                <a:cubicBezTo>
                  <a:pt x="1234168" y="257674"/>
                  <a:pt x="1241137" y="248098"/>
                  <a:pt x="1241478" y="253991"/>
                </a:cubicBezTo>
                <a:cubicBezTo>
                  <a:pt x="1241832" y="259971"/>
                  <a:pt x="1243703" y="267481"/>
                  <a:pt x="1250142" y="278285"/>
                </a:cubicBezTo>
                <a:cubicBezTo>
                  <a:pt x="1250343" y="278151"/>
                  <a:pt x="1250531" y="278000"/>
                  <a:pt x="1250731" y="277875"/>
                </a:cubicBezTo>
                <a:cubicBezTo>
                  <a:pt x="1241938" y="252672"/>
                  <a:pt x="1249154" y="235883"/>
                  <a:pt x="1249801" y="243781"/>
                </a:cubicBezTo>
                <a:cubicBezTo>
                  <a:pt x="1250719" y="254976"/>
                  <a:pt x="1251014" y="265812"/>
                  <a:pt x="1254781" y="275681"/>
                </a:cubicBezTo>
                <a:cubicBezTo>
                  <a:pt x="1256146" y="274978"/>
                  <a:pt x="1257500" y="274190"/>
                  <a:pt x="1258783" y="273209"/>
                </a:cubicBezTo>
                <a:cubicBezTo>
                  <a:pt x="1258500" y="265970"/>
                  <a:pt x="1257253" y="258765"/>
                  <a:pt x="1258124" y="251359"/>
                </a:cubicBezTo>
                <a:cubicBezTo>
                  <a:pt x="1258712" y="246379"/>
                  <a:pt x="1264116" y="258598"/>
                  <a:pt x="1264021" y="273291"/>
                </a:cubicBezTo>
                <a:cubicBezTo>
                  <a:pt x="1264351" y="274620"/>
                  <a:pt x="1264916" y="275874"/>
                  <a:pt x="1265611" y="277085"/>
                </a:cubicBezTo>
                <a:cubicBezTo>
                  <a:pt x="1265870" y="276612"/>
                  <a:pt x="1266152" y="276150"/>
                  <a:pt x="1266376" y="275657"/>
                </a:cubicBezTo>
                <a:cubicBezTo>
                  <a:pt x="1268389" y="271126"/>
                  <a:pt x="1269342" y="254708"/>
                  <a:pt x="1271544" y="258465"/>
                </a:cubicBezTo>
                <a:cubicBezTo>
                  <a:pt x="1275028" y="264413"/>
                  <a:pt x="1272026" y="275199"/>
                  <a:pt x="1268542" y="282231"/>
                </a:cubicBezTo>
                <a:cubicBezTo>
                  <a:pt x="1268695" y="282555"/>
                  <a:pt x="1268848" y="282879"/>
                  <a:pt x="1268977" y="283211"/>
                </a:cubicBezTo>
                <a:lnTo>
                  <a:pt x="1268977" y="283208"/>
                </a:lnTo>
                <a:cubicBezTo>
                  <a:pt x="1278313" y="275493"/>
                  <a:pt x="1280726" y="264136"/>
                  <a:pt x="1279631" y="251620"/>
                </a:cubicBezTo>
                <a:cubicBezTo>
                  <a:pt x="1279655" y="251524"/>
                  <a:pt x="1279655" y="251427"/>
                  <a:pt x="1279678" y="251329"/>
                </a:cubicBezTo>
                <a:cubicBezTo>
                  <a:pt x="1280902" y="245587"/>
                  <a:pt x="1274922" y="241122"/>
                  <a:pt x="1270084" y="240163"/>
                </a:cubicBezTo>
                <a:close/>
                <a:moveTo>
                  <a:pt x="1923668" y="842365"/>
                </a:moveTo>
                <a:cubicBezTo>
                  <a:pt x="1922397" y="839344"/>
                  <a:pt x="1918324" y="838697"/>
                  <a:pt x="1919006" y="844855"/>
                </a:cubicBezTo>
                <a:cubicBezTo>
                  <a:pt x="1920572" y="844047"/>
                  <a:pt x="1922138" y="843247"/>
                  <a:pt x="1923668" y="842365"/>
                </a:cubicBezTo>
                <a:close/>
                <a:moveTo>
                  <a:pt x="1237970" y="208858"/>
                </a:moveTo>
                <a:cubicBezTo>
                  <a:pt x="1234898" y="209003"/>
                  <a:pt x="1232767" y="207777"/>
                  <a:pt x="1231461" y="205424"/>
                </a:cubicBezTo>
                <a:lnTo>
                  <a:pt x="1231449" y="205424"/>
                </a:lnTo>
                <a:cubicBezTo>
                  <a:pt x="1228388" y="207632"/>
                  <a:pt x="1227635" y="211492"/>
                  <a:pt x="1227352" y="215338"/>
                </a:cubicBezTo>
                <a:cubicBezTo>
                  <a:pt x="1230578" y="216136"/>
                  <a:pt x="1232508" y="217596"/>
                  <a:pt x="1233991" y="219233"/>
                </a:cubicBezTo>
                <a:cubicBezTo>
                  <a:pt x="1234521" y="215705"/>
                  <a:pt x="1235334" y="213100"/>
                  <a:pt x="1237970" y="208858"/>
                </a:cubicBezTo>
                <a:close/>
                <a:moveTo>
                  <a:pt x="1054577" y="39158"/>
                </a:moveTo>
                <a:cubicBezTo>
                  <a:pt x="1052297" y="44989"/>
                  <a:pt x="1056683" y="49800"/>
                  <a:pt x="1061393" y="53518"/>
                </a:cubicBezTo>
                <a:cubicBezTo>
                  <a:pt x="1067102" y="55483"/>
                  <a:pt x="1067620" y="58127"/>
                  <a:pt x="1072176" y="60848"/>
                </a:cubicBezTo>
                <a:cubicBezTo>
                  <a:pt x="1071269" y="60308"/>
                  <a:pt x="1070987" y="58848"/>
                  <a:pt x="1071093" y="56917"/>
                </a:cubicBezTo>
                <a:cubicBezTo>
                  <a:pt x="1070881" y="56707"/>
                  <a:pt x="1070657" y="56492"/>
                  <a:pt x="1070481" y="56304"/>
                </a:cubicBezTo>
                <a:cubicBezTo>
                  <a:pt x="1068326" y="54057"/>
                  <a:pt x="1056944" y="39997"/>
                  <a:pt x="1054577" y="39158"/>
                </a:cubicBezTo>
                <a:close/>
                <a:moveTo>
                  <a:pt x="1084301" y="66365"/>
                </a:moveTo>
                <a:cubicBezTo>
                  <a:pt x="1080087" y="75308"/>
                  <a:pt x="1106467" y="117276"/>
                  <a:pt x="1119098" y="139792"/>
                </a:cubicBezTo>
                <a:cubicBezTo>
                  <a:pt x="1139829" y="176710"/>
                  <a:pt x="1142018" y="187341"/>
                  <a:pt x="1141229" y="193725"/>
                </a:cubicBezTo>
                <a:cubicBezTo>
                  <a:pt x="1142571" y="194921"/>
                  <a:pt x="1143490" y="196969"/>
                  <a:pt x="1143654" y="200602"/>
                </a:cubicBezTo>
                <a:cubicBezTo>
                  <a:pt x="1144208" y="200206"/>
                  <a:pt x="1144985" y="200432"/>
                  <a:pt x="1145950" y="201634"/>
                </a:cubicBezTo>
                <a:cubicBezTo>
                  <a:pt x="1149140" y="205638"/>
                  <a:pt x="1149941" y="210984"/>
                  <a:pt x="1153025" y="215115"/>
                </a:cubicBezTo>
                <a:cubicBezTo>
                  <a:pt x="1154543" y="217137"/>
                  <a:pt x="1151553" y="219260"/>
                  <a:pt x="1149799" y="217805"/>
                </a:cubicBezTo>
                <a:cubicBezTo>
                  <a:pt x="1146209" y="214841"/>
                  <a:pt x="1144184" y="210849"/>
                  <a:pt x="1143301" y="207428"/>
                </a:cubicBezTo>
                <a:cubicBezTo>
                  <a:pt x="1143089" y="209193"/>
                  <a:pt x="1142807" y="211094"/>
                  <a:pt x="1142407" y="213296"/>
                </a:cubicBezTo>
                <a:cubicBezTo>
                  <a:pt x="1142360" y="213522"/>
                  <a:pt x="1142289" y="213692"/>
                  <a:pt x="1142218" y="213846"/>
                </a:cubicBezTo>
                <a:cubicBezTo>
                  <a:pt x="1150094" y="234787"/>
                  <a:pt x="1149858" y="167058"/>
                  <a:pt x="1198405" y="377347"/>
                </a:cubicBezTo>
                <a:cubicBezTo>
                  <a:pt x="1251637" y="607848"/>
                  <a:pt x="1240313" y="533541"/>
                  <a:pt x="1255546" y="554510"/>
                </a:cubicBezTo>
                <a:cubicBezTo>
                  <a:pt x="1257170" y="556751"/>
                  <a:pt x="1256052" y="565640"/>
                  <a:pt x="1251885" y="564788"/>
                </a:cubicBezTo>
                <a:cubicBezTo>
                  <a:pt x="1250190" y="564441"/>
                  <a:pt x="1250966" y="563959"/>
                  <a:pt x="1250837" y="562778"/>
                </a:cubicBezTo>
                <a:cubicBezTo>
                  <a:pt x="1250519" y="559790"/>
                  <a:pt x="1252462" y="556328"/>
                  <a:pt x="1248200" y="555187"/>
                </a:cubicBezTo>
                <a:cubicBezTo>
                  <a:pt x="1247776" y="558601"/>
                  <a:pt x="1245952" y="561320"/>
                  <a:pt x="1242926" y="562964"/>
                </a:cubicBezTo>
                <a:cubicBezTo>
                  <a:pt x="1241808" y="563567"/>
                  <a:pt x="1240784" y="562072"/>
                  <a:pt x="1241655" y="561190"/>
                </a:cubicBezTo>
                <a:cubicBezTo>
                  <a:pt x="1243844" y="558956"/>
                  <a:pt x="1243903" y="557516"/>
                  <a:pt x="1243939" y="555001"/>
                </a:cubicBezTo>
                <a:cubicBezTo>
                  <a:pt x="1243480" y="554988"/>
                  <a:pt x="1243044" y="554941"/>
                  <a:pt x="1242550" y="554777"/>
                </a:cubicBezTo>
                <a:cubicBezTo>
                  <a:pt x="1243221" y="554999"/>
                  <a:pt x="1239454" y="561502"/>
                  <a:pt x="1238312" y="561929"/>
                </a:cubicBezTo>
                <a:cubicBezTo>
                  <a:pt x="1240078" y="563716"/>
                  <a:pt x="1240749" y="565953"/>
                  <a:pt x="1242055" y="568027"/>
                </a:cubicBezTo>
                <a:cubicBezTo>
                  <a:pt x="1243232" y="567794"/>
                  <a:pt x="1246458" y="565899"/>
                  <a:pt x="1247470" y="566202"/>
                </a:cubicBezTo>
                <a:cubicBezTo>
                  <a:pt x="1251261" y="567333"/>
                  <a:pt x="1246999" y="570415"/>
                  <a:pt x="1246140" y="571577"/>
                </a:cubicBezTo>
                <a:cubicBezTo>
                  <a:pt x="1244469" y="573825"/>
                  <a:pt x="1245340" y="575372"/>
                  <a:pt x="1246117" y="577801"/>
                </a:cubicBezTo>
                <a:lnTo>
                  <a:pt x="1246117" y="577800"/>
                </a:lnTo>
                <a:cubicBezTo>
                  <a:pt x="1249636" y="588848"/>
                  <a:pt x="1252144" y="600239"/>
                  <a:pt x="1254498" y="611611"/>
                </a:cubicBezTo>
                <a:cubicBezTo>
                  <a:pt x="1256994" y="611201"/>
                  <a:pt x="1259713" y="611179"/>
                  <a:pt x="1262562" y="611322"/>
                </a:cubicBezTo>
                <a:cubicBezTo>
                  <a:pt x="1260478" y="599235"/>
                  <a:pt x="1258689" y="586965"/>
                  <a:pt x="1257347" y="572040"/>
                </a:cubicBezTo>
                <a:cubicBezTo>
                  <a:pt x="1256935" y="567444"/>
                  <a:pt x="1260466" y="564425"/>
                  <a:pt x="1260772" y="560271"/>
                </a:cubicBezTo>
                <a:cubicBezTo>
                  <a:pt x="1261655" y="548653"/>
                  <a:pt x="1251755" y="549181"/>
                  <a:pt x="1248612" y="543461"/>
                </a:cubicBezTo>
                <a:cubicBezTo>
                  <a:pt x="1245457" y="537739"/>
                  <a:pt x="1230660" y="490141"/>
                  <a:pt x="1229012" y="443477"/>
                </a:cubicBezTo>
                <a:cubicBezTo>
                  <a:pt x="1228706" y="434516"/>
                  <a:pt x="1232744" y="432022"/>
                  <a:pt x="1224244" y="429384"/>
                </a:cubicBezTo>
                <a:cubicBezTo>
                  <a:pt x="1225198" y="431029"/>
                  <a:pt x="1226104" y="438083"/>
                  <a:pt x="1222820" y="438263"/>
                </a:cubicBezTo>
                <a:cubicBezTo>
                  <a:pt x="1220089" y="438418"/>
                  <a:pt x="1217711" y="416403"/>
                  <a:pt x="1216793" y="413502"/>
                </a:cubicBezTo>
                <a:cubicBezTo>
                  <a:pt x="1213520" y="403172"/>
                  <a:pt x="1209965" y="392916"/>
                  <a:pt x="1207576" y="382324"/>
                </a:cubicBezTo>
                <a:cubicBezTo>
                  <a:pt x="1159123" y="167642"/>
                  <a:pt x="1118816" y="134294"/>
                  <a:pt x="1094189" y="87096"/>
                </a:cubicBezTo>
                <a:cubicBezTo>
                  <a:pt x="1092706" y="84243"/>
                  <a:pt x="1083112" y="68874"/>
                  <a:pt x="1084301" y="66365"/>
                </a:cubicBezTo>
                <a:close/>
                <a:moveTo>
                  <a:pt x="1897099" y="815804"/>
                </a:moveTo>
                <a:cubicBezTo>
                  <a:pt x="1891248" y="815686"/>
                  <a:pt x="1885139" y="816369"/>
                  <a:pt x="1878947" y="821286"/>
                </a:cubicBezTo>
                <a:cubicBezTo>
                  <a:pt x="1877758" y="822230"/>
                  <a:pt x="1876110" y="821879"/>
                  <a:pt x="1875156" y="818468"/>
                </a:cubicBezTo>
                <a:cubicBezTo>
                  <a:pt x="1874850" y="818416"/>
                  <a:pt x="1874521" y="818299"/>
                  <a:pt x="1874203" y="818092"/>
                </a:cubicBezTo>
                <a:cubicBezTo>
                  <a:pt x="1871531" y="816349"/>
                  <a:pt x="1868976" y="814229"/>
                  <a:pt x="1866798" y="811914"/>
                </a:cubicBezTo>
                <a:cubicBezTo>
                  <a:pt x="1866492" y="812294"/>
                  <a:pt x="1866233" y="812730"/>
                  <a:pt x="1865892" y="813069"/>
                </a:cubicBezTo>
                <a:cubicBezTo>
                  <a:pt x="1868988" y="829169"/>
                  <a:pt x="1868423" y="847706"/>
                  <a:pt x="1864126" y="863870"/>
                </a:cubicBezTo>
                <a:cubicBezTo>
                  <a:pt x="1864079" y="864192"/>
                  <a:pt x="1863997" y="864507"/>
                  <a:pt x="1863949" y="864828"/>
                </a:cubicBezTo>
                <a:cubicBezTo>
                  <a:pt x="1864703" y="865698"/>
                  <a:pt x="1865208" y="866973"/>
                  <a:pt x="1865256" y="868628"/>
                </a:cubicBezTo>
                <a:cubicBezTo>
                  <a:pt x="1874202" y="853955"/>
                  <a:pt x="1884397" y="840010"/>
                  <a:pt x="1895851" y="827793"/>
                </a:cubicBezTo>
                <a:cubicBezTo>
                  <a:pt x="1895392" y="823502"/>
                  <a:pt x="1895910" y="819497"/>
                  <a:pt x="1897099" y="815804"/>
                </a:cubicBezTo>
                <a:close/>
                <a:moveTo>
                  <a:pt x="1836543" y="759876"/>
                </a:moveTo>
                <a:cubicBezTo>
                  <a:pt x="1837544" y="760909"/>
                  <a:pt x="1838497" y="761970"/>
                  <a:pt x="1839557" y="762957"/>
                </a:cubicBezTo>
                <a:cubicBezTo>
                  <a:pt x="1839921" y="763295"/>
                  <a:pt x="1840051" y="763878"/>
                  <a:pt x="1839910" y="764346"/>
                </a:cubicBezTo>
                <a:cubicBezTo>
                  <a:pt x="1839721" y="765004"/>
                  <a:pt x="1839557" y="765098"/>
                  <a:pt x="1838921" y="765334"/>
                </a:cubicBezTo>
                <a:cubicBezTo>
                  <a:pt x="1838462" y="765502"/>
                  <a:pt x="1837861" y="765301"/>
                  <a:pt x="1837532" y="764957"/>
                </a:cubicBezTo>
                <a:lnTo>
                  <a:pt x="1837533" y="764958"/>
                </a:lnTo>
                <a:cubicBezTo>
                  <a:pt x="1836519" y="763870"/>
                  <a:pt x="1835555" y="762770"/>
                  <a:pt x="1834754" y="761519"/>
                </a:cubicBezTo>
                <a:cubicBezTo>
                  <a:pt x="1834024" y="760396"/>
                  <a:pt x="1835531" y="758848"/>
                  <a:pt x="1836543" y="759876"/>
                </a:cubicBezTo>
                <a:close/>
                <a:moveTo>
                  <a:pt x="2019489" y="925937"/>
                </a:moveTo>
                <a:cubicBezTo>
                  <a:pt x="2021902" y="926356"/>
                  <a:pt x="2021232" y="929833"/>
                  <a:pt x="2018865" y="929647"/>
                </a:cubicBezTo>
                <a:cubicBezTo>
                  <a:pt x="2016228" y="929440"/>
                  <a:pt x="2013603" y="929057"/>
                  <a:pt x="2010978" y="928730"/>
                </a:cubicBezTo>
                <a:cubicBezTo>
                  <a:pt x="2008895" y="928468"/>
                  <a:pt x="2006658" y="928561"/>
                  <a:pt x="2004963" y="927213"/>
                </a:cubicBezTo>
                <a:cubicBezTo>
                  <a:pt x="2004209" y="926604"/>
                  <a:pt x="2003986" y="925197"/>
                  <a:pt x="2005080" y="924732"/>
                </a:cubicBezTo>
                <a:cubicBezTo>
                  <a:pt x="2007270" y="923792"/>
                  <a:pt x="2009389" y="924461"/>
                  <a:pt x="2011696" y="924768"/>
                </a:cubicBezTo>
                <a:cubicBezTo>
                  <a:pt x="2014298" y="925115"/>
                  <a:pt x="2016899" y="925490"/>
                  <a:pt x="2019489" y="925937"/>
                </a:cubicBezTo>
                <a:close/>
                <a:moveTo>
                  <a:pt x="1946388" y="858295"/>
                </a:moveTo>
                <a:cubicBezTo>
                  <a:pt x="1944798" y="858944"/>
                  <a:pt x="1943103" y="859819"/>
                  <a:pt x="1941149" y="861183"/>
                </a:cubicBezTo>
                <a:cubicBezTo>
                  <a:pt x="1943150" y="862137"/>
                  <a:pt x="1944434" y="863404"/>
                  <a:pt x="1944951" y="864936"/>
                </a:cubicBezTo>
                <a:cubicBezTo>
                  <a:pt x="1945305" y="864095"/>
                  <a:pt x="1945646" y="863258"/>
                  <a:pt x="1945905" y="862433"/>
                </a:cubicBezTo>
                <a:cubicBezTo>
                  <a:pt x="1946093" y="861838"/>
                  <a:pt x="1946282" y="861246"/>
                  <a:pt x="1946470" y="860650"/>
                </a:cubicBezTo>
                <a:lnTo>
                  <a:pt x="1946458" y="860650"/>
                </a:lnTo>
                <a:cubicBezTo>
                  <a:pt x="1946517" y="859845"/>
                  <a:pt x="1946517" y="859056"/>
                  <a:pt x="1946388" y="858295"/>
                </a:cubicBezTo>
                <a:close/>
                <a:moveTo>
                  <a:pt x="1901690" y="815994"/>
                </a:moveTo>
                <a:cubicBezTo>
                  <a:pt x="1901667" y="815994"/>
                  <a:pt x="1901655" y="815992"/>
                  <a:pt x="1901643" y="815992"/>
                </a:cubicBezTo>
                <a:cubicBezTo>
                  <a:pt x="1901619" y="816093"/>
                  <a:pt x="1901561" y="816184"/>
                  <a:pt x="1901537" y="816285"/>
                </a:cubicBezTo>
                <a:cubicBezTo>
                  <a:pt x="1901584" y="816187"/>
                  <a:pt x="1901643" y="816093"/>
                  <a:pt x="1901690" y="815994"/>
                </a:cubicBezTo>
                <a:close/>
                <a:moveTo>
                  <a:pt x="1966317" y="875120"/>
                </a:moveTo>
                <a:cubicBezTo>
                  <a:pt x="1965140" y="875044"/>
                  <a:pt x="1963940" y="875019"/>
                  <a:pt x="1962786" y="874850"/>
                </a:cubicBezTo>
                <a:cubicBezTo>
                  <a:pt x="1963198" y="875129"/>
                  <a:pt x="1963586" y="875399"/>
                  <a:pt x="1963951" y="875653"/>
                </a:cubicBezTo>
                <a:cubicBezTo>
                  <a:pt x="1964175" y="875603"/>
                  <a:pt x="1964399" y="875534"/>
                  <a:pt x="1964611" y="875491"/>
                </a:cubicBezTo>
                <a:cubicBezTo>
                  <a:pt x="1965187" y="875369"/>
                  <a:pt x="1965752" y="875244"/>
                  <a:pt x="1966317" y="875120"/>
                </a:cubicBezTo>
                <a:close/>
                <a:moveTo>
                  <a:pt x="1939383" y="848108"/>
                </a:moveTo>
                <a:cubicBezTo>
                  <a:pt x="1937853" y="846816"/>
                  <a:pt x="1936217" y="845557"/>
                  <a:pt x="1934510" y="844320"/>
                </a:cubicBezTo>
                <a:cubicBezTo>
                  <a:pt x="1932485" y="845706"/>
                  <a:pt x="1930366" y="847148"/>
                  <a:pt x="1928130" y="848680"/>
                </a:cubicBezTo>
                <a:cubicBezTo>
                  <a:pt x="1927694" y="849774"/>
                  <a:pt x="1927247" y="850854"/>
                  <a:pt x="1926693" y="851899"/>
                </a:cubicBezTo>
                <a:cubicBezTo>
                  <a:pt x="1925811" y="853603"/>
                  <a:pt x="1924257" y="853525"/>
                  <a:pt x="1923397" y="851908"/>
                </a:cubicBezTo>
                <a:cubicBezTo>
                  <a:pt x="1923221" y="852026"/>
                  <a:pt x="1923068" y="852132"/>
                  <a:pt x="1922891" y="852252"/>
                </a:cubicBezTo>
                <a:cubicBezTo>
                  <a:pt x="1926905" y="854850"/>
                  <a:pt x="1930920" y="857529"/>
                  <a:pt x="1935087" y="859131"/>
                </a:cubicBezTo>
                <a:cubicBezTo>
                  <a:pt x="1937712" y="856795"/>
                  <a:pt x="1941348" y="854889"/>
                  <a:pt x="1944457" y="853513"/>
                </a:cubicBezTo>
                <a:cubicBezTo>
                  <a:pt x="1943739" y="852443"/>
                  <a:pt x="1942844" y="851417"/>
                  <a:pt x="1941855" y="850415"/>
                </a:cubicBezTo>
                <a:cubicBezTo>
                  <a:pt x="1941644" y="850257"/>
                  <a:pt x="1941385" y="850104"/>
                  <a:pt x="1941173" y="849948"/>
                </a:cubicBezTo>
                <a:cubicBezTo>
                  <a:pt x="1940478" y="849411"/>
                  <a:pt x="1939960" y="848738"/>
                  <a:pt x="1939383" y="848108"/>
                </a:cubicBezTo>
                <a:close/>
                <a:moveTo>
                  <a:pt x="1917794" y="825772"/>
                </a:moveTo>
                <a:cubicBezTo>
                  <a:pt x="1914027" y="828135"/>
                  <a:pt x="1910107" y="830165"/>
                  <a:pt x="1906199" y="831719"/>
                </a:cubicBezTo>
                <a:cubicBezTo>
                  <a:pt x="1898088" y="834936"/>
                  <a:pt x="1891001" y="846753"/>
                  <a:pt x="1885998" y="853671"/>
                </a:cubicBezTo>
                <a:cubicBezTo>
                  <a:pt x="1883455" y="857179"/>
                  <a:pt x="1881066" y="860820"/>
                  <a:pt x="1878735" y="864513"/>
                </a:cubicBezTo>
                <a:cubicBezTo>
                  <a:pt x="1879959" y="863666"/>
                  <a:pt x="1881207" y="862845"/>
                  <a:pt x="1882455" y="862039"/>
                </a:cubicBezTo>
                <a:cubicBezTo>
                  <a:pt x="1886222" y="856724"/>
                  <a:pt x="1891025" y="851606"/>
                  <a:pt x="1895439" y="848557"/>
                </a:cubicBezTo>
                <a:cubicBezTo>
                  <a:pt x="1902126" y="843937"/>
                  <a:pt x="1908153" y="844608"/>
                  <a:pt x="1913956" y="847174"/>
                </a:cubicBezTo>
                <a:cubicBezTo>
                  <a:pt x="1912897" y="842268"/>
                  <a:pt x="1912603" y="837333"/>
                  <a:pt x="1917664" y="835497"/>
                </a:cubicBezTo>
                <a:cubicBezTo>
                  <a:pt x="1919501" y="834830"/>
                  <a:pt x="1921573" y="835226"/>
                  <a:pt x="1923456" y="836016"/>
                </a:cubicBezTo>
                <a:cubicBezTo>
                  <a:pt x="1920007" y="832912"/>
                  <a:pt x="1917688" y="829594"/>
                  <a:pt x="1917794" y="825772"/>
                </a:cubicBezTo>
                <a:close/>
                <a:moveTo>
                  <a:pt x="2016570" y="915978"/>
                </a:moveTo>
                <a:cubicBezTo>
                  <a:pt x="2017642" y="916532"/>
                  <a:pt x="2017547" y="918062"/>
                  <a:pt x="2016441" y="918512"/>
                </a:cubicBezTo>
                <a:lnTo>
                  <a:pt x="2016441" y="918511"/>
                </a:lnTo>
                <a:cubicBezTo>
                  <a:pt x="2012215" y="920236"/>
                  <a:pt x="2007718" y="917979"/>
                  <a:pt x="2003374" y="918255"/>
                </a:cubicBezTo>
                <a:cubicBezTo>
                  <a:pt x="1999949" y="918472"/>
                  <a:pt x="1995416" y="917445"/>
                  <a:pt x="1992921" y="915053"/>
                </a:cubicBezTo>
                <a:cubicBezTo>
                  <a:pt x="1992109" y="914274"/>
                  <a:pt x="1992874" y="912716"/>
                  <a:pt x="1993980" y="912862"/>
                </a:cubicBezTo>
                <a:cubicBezTo>
                  <a:pt x="1997535" y="913329"/>
                  <a:pt x="2001302" y="914369"/>
                  <a:pt x="2004810" y="915173"/>
                </a:cubicBezTo>
                <a:cubicBezTo>
                  <a:pt x="2008766" y="916079"/>
                  <a:pt x="2012697" y="913982"/>
                  <a:pt x="2016570" y="915978"/>
                </a:cubicBezTo>
                <a:close/>
                <a:moveTo>
                  <a:pt x="1831788" y="741522"/>
                </a:moveTo>
                <a:cubicBezTo>
                  <a:pt x="1831647" y="746399"/>
                  <a:pt x="1832271" y="750438"/>
                  <a:pt x="1833790" y="755064"/>
                </a:cubicBezTo>
                <a:cubicBezTo>
                  <a:pt x="1833931" y="755485"/>
                  <a:pt x="1833990" y="756031"/>
                  <a:pt x="1833660" y="756398"/>
                </a:cubicBezTo>
                <a:cubicBezTo>
                  <a:pt x="1833212" y="756885"/>
                  <a:pt x="1833095" y="756945"/>
                  <a:pt x="1832435" y="756938"/>
                </a:cubicBezTo>
                <a:cubicBezTo>
                  <a:pt x="1831987" y="756933"/>
                  <a:pt x="1831552" y="756555"/>
                  <a:pt x="1831375" y="756166"/>
                </a:cubicBezTo>
                <a:cubicBezTo>
                  <a:pt x="1829386" y="751687"/>
                  <a:pt x="1828762" y="746129"/>
                  <a:pt x="1829622" y="741317"/>
                </a:cubicBezTo>
                <a:cubicBezTo>
                  <a:pt x="1829845" y="740092"/>
                  <a:pt x="1831824" y="740267"/>
                  <a:pt x="1831788" y="741522"/>
                </a:cubicBezTo>
                <a:close/>
                <a:moveTo>
                  <a:pt x="1973392" y="871612"/>
                </a:moveTo>
                <a:cubicBezTo>
                  <a:pt x="1972427" y="871668"/>
                  <a:pt x="1971450" y="871681"/>
                  <a:pt x="1970485" y="871704"/>
                </a:cubicBezTo>
                <a:cubicBezTo>
                  <a:pt x="1969755" y="871722"/>
                  <a:pt x="1969025" y="871755"/>
                  <a:pt x="1968307" y="871773"/>
                </a:cubicBezTo>
                <a:cubicBezTo>
                  <a:pt x="1967812" y="871785"/>
                  <a:pt x="1964964" y="871760"/>
                  <a:pt x="1962327" y="871904"/>
                </a:cubicBezTo>
                <a:lnTo>
                  <a:pt x="1958508" y="872472"/>
                </a:lnTo>
                <a:lnTo>
                  <a:pt x="1958430" y="872456"/>
                </a:lnTo>
                <a:cubicBezTo>
                  <a:pt x="1958242" y="872399"/>
                  <a:pt x="1958113" y="872475"/>
                  <a:pt x="1957983" y="872550"/>
                </a:cubicBezTo>
                <a:lnTo>
                  <a:pt x="1958508" y="872472"/>
                </a:lnTo>
                <a:lnTo>
                  <a:pt x="1962397" y="873259"/>
                </a:lnTo>
                <a:cubicBezTo>
                  <a:pt x="1962786" y="873308"/>
                  <a:pt x="1963174" y="873313"/>
                  <a:pt x="1963563" y="873348"/>
                </a:cubicBezTo>
                <a:cubicBezTo>
                  <a:pt x="1966388" y="873602"/>
                  <a:pt x="1969213" y="873575"/>
                  <a:pt x="1972050" y="873600"/>
                </a:cubicBezTo>
                <a:lnTo>
                  <a:pt x="1973792" y="873618"/>
                </a:lnTo>
                <a:lnTo>
                  <a:pt x="1973793" y="873619"/>
                </a:lnTo>
                <a:lnTo>
                  <a:pt x="1973793" y="873618"/>
                </a:lnTo>
                <a:lnTo>
                  <a:pt x="1973792" y="873618"/>
                </a:lnTo>
                <a:lnTo>
                  <a:pt x="1973522" y="873034"/>
                </a:lnTo>
                <a:cubicBezTo>
                  <a:pt x="1973322" y="872568"/>
                  <a:pt x="1973251" y="872087"/>
                  <a:pt x="1973392" y="871612"/>
                </a:cubicBezTo>
                <a:close/>
                <a:moveTo>
                  <a:pt x="1872531" y="777676"/>
                </a:moveTo>
                <a:cubicBezTo>
                  <a:pt x="1870907" y="777356"/>
                  <a:pt x="1869259" y="776956"/>
                  <a:pt x="1867599" y="776432"/>
                </a:cubicBezTo>
                <a:cubicBezTo>
                  <a:pt x="1866069" y="778748"/>
                  <a:pt x="1864055" y="780753"/>
                  <a:pt x="1861454" y="782170"/>
                </a:cubicBezTo>
                <a:cubicBezTo>
                  <a:pt x="1860171" y="782869"/>
                  <a:pt x="1858899" y="781297"/>
                  <a:pt x="1859606" y="780118"/>
                </a:cubicBezTo>
                <a:cubicBezTo>
                  <a:pt x="1859641" y="780062"/>
                  <a:pt x="1859676" y="780014"/>
                  <a:pt x="1859712" y="779958"/>
                </a:cubicBezTo>
                <a:cubicBezTo>
                  <a:pt x="1860853" y="778088"/>
                  <a:pt x="1862207" y="776523"/>
                  <a:pt x="1863455" y="774931"/>
                </a:cubicBezTo>
                <a:cubicBezTo>
                  <a:pt x="1862512" y="774552"/>
                  <a:pt x="1861572" y="774122"/>
                  <a:pt x="1860618" y="773683"/>
                </a:cubicBezTo>
                <a:cubicBezTo>
                  <a:pt x="1859559" y="775980"/>
                  <a:pt x="1859535" y="778052"/>
                  <a:pt x="1859229" y="780266"/>
                </a:cubicBezTo>
                <a:cubicBezTo>
                  <a:pt x="1859147" y="780939"/>
                  <a:pt x="1859041" y="781620"/>
                  <a:pt x="1858841" y="782336"/>
                </a:cubicBezTo>
                <a:cubicBezTo>
                  <a:pt x="1858570" y="783280"/>
                  <a:pt x="1857169" y="783593"/>
                  <a:pt x="1856686" y="782637"/>
                </a:cubicBezTo>
                <a:cubicBezTo>
                  <a:pt x="1856451" y="782157"/>
                  <a:pt x="1856310" y="781655"/>
                  <a:pt x="1856168" y="781151"/>
                </a:cubicBezTo>
                <a:cubicBezTo>
                  <a:pt x="1855709" y="779484"/>
                  <a:pt x="1855768" y="777709"/>
                  <a:pt x="1856121" y="775905"/>
                </a:cubicBezTo>
                <a:cubicBezTo>
                  <a:pt x="1856368" y="774603"/>
                  <a:pt x="1856733" y="773294"/>
                  <a:pt x="1857169" y="772009"/>
                </a:cubicBezTo>
                <a:cubicBezTo>
                  <a:pt x="1856145" y="771473"/>
                  <a:pt x="1855109" y="770909"/>
                  <a:pt x="1854073" y="770306"/>
                </a:cubicBezTo>
                <a:cubicBezTo>
                  <a:pt x="1853637" y="772372"/>
                  <a:pt x="1854014" y="774335"/>
                  <a:pt x="1854461" y="776388"/>
                </a:cubicBezTo>
                <a:cubicBezTo>
                  <a:pt x="1854791" y="777920"/>
                  <a:pt x="1855109" y="779521"/>
                  <a:pt x="1855191" y="781245"/>
                </a:cubicBezTo>
                <a:cubicBezTo>
                  <a:pt x="1855215" y="781676"/>
                  <a:pt x="1855250" y="782098"/>
                  <a:pt x="1855227" y="782550"/>
                </a:cubicBezTo>
                <a:cubicBezTo>
                  <a:pt x="1855121" y="784987"/>
                  <a:pt x="1850895" y="784819"/>
                  <a:pt x="1850953" y="782382"/>
                </a:cubicBezTo>
                <a:cubicBezTo>
                  <a:pt x="1850953" y="782029"/>
                  <a:pt x="1850871" y="781719"/>
                  <a:pt x="1850836" y="781385"/>
                </a:cubicBezTo>
                <a:cubicBezTo>
                  <a:pt x="1850459" y="781002"/>
                  <a:pt x="1850118" y="780617"/>
                  <a:pt x="1849764" y="780233"/>
                </a:cubicBezTo>
                <a:cubicBezTo>
                  <a:pt x="1846504" y="776750"/>
                  <a:pt x="1843643" y="773228"/>
                  <a:pt x="1838981" y="770676"/>
                </a:cubicBezTo>
                <a:cubicBezTo>
                  <a:pt x="1837157" y="769679"/>
                  <a:pt x="1835144" y="769393"/>
                  <a:pt x="1833084" y="769289"/>
                </a:cubicBezTo>
                <a:cubicBezTo>
                  <a:pt x="1831247" y="769198"/>
                  <a:pt x="1829376" y="769247"/>
                  <a:pt x="1827539" y="769105"/>
                </a:cubicBezTo>
                <a:cubicBezTo>
                  <a:pt x="1828740" y="771510"/>
                  <a:pt x="1829211" y="774687"/>
                  <a:pt x="1830200" y="776945"/>
                </a:cubicBezTo>
                <a:cubicBezTo>
                  <a:pt x="1831742" y="780484"/>
                  <a:pt x="1834037" y="783501"/>
                  <a:pt x="1837357" y="785510"/>
                </a:cubicBezTo>
                <a:cubicBezTo>
                  <a:pt x="1839947" y="787080"/>
                  <a:pt x="1842937" y="786652"/>
                  <a:pt x="1845538" y="788248"/>
                </a:cubicBezTo>
                <a:cubicBezTo>
                  <a:pt x="1846268" y="788698"/>
                  <a:pt x="1846257" y="789755"/>
                  <a:pt x="1845774" y="790393"/>
                </a:cubicBezTo>
                <a:cubicBezTo>
                  <a:pt x="1848411" y="794806"/>
                  <a:pt x="1848528" y="800613"/>
                  <a:pt x="1851283" y="805227"/>
                </a:cubicBezTo>
                <a:lnTo>
                  <a:pt x="1851283" y="805226"/>
                </a:lnTo>
                <a:cubicBezTo>
                  <a:pt x="1852590" y="807404"/>
                  <a:pt x="1857051" y="809625"/>
                  <a:pt x="1858346" y="812433"/>
                </a:cubicBezTo>
                <a:cubicBezTo>
                  <a:pt x="1859217" y="812534"/>
                  <a:pt x="1860053" y="813088"/>
                  <a:pt x="1860183" y="814199"/>
                </a:cubicBezTo>
                <a:cubicBezTo>
                  <a:pt x="1861925" y="829342"/>
                  <a:pt x="1862396" y="847147"/>
                  <a:pt x="1859688" y="863973"/>
                </a:cubicBezTo>
                <a:cubicBezTo>
                  <a:pt x="1859170" y="867210"/>
                  <a:pt x="1858511" y="870392"/>
                  <a:pt x="1857734" y="873528"/>
                </a:cubicBezTo>
                <a:cubicBezTo>
                  <a:pt x="1857240" y="875514"/>
                  <a:pt x="1856769" y="877510"/>
                  <a:pt x="1856157" y="879438"/>
                </a:cubicBezTo>
                <a:cubicBezTo>
                  <a:pt x="1855568" y="881350"/>
                  <a:pt x="1854815" y="883171"/>
                  <a:pt x="1854097" y="885013"/>
                </a:cubicBezTo>
                <a:cubicBezTo>
                  <a:pt x="1853661" y="886139"/>
                  <a:pt x="1853308" y="887315"/>
                  <a:pt x="1852825" y="888410"/>
                </a:cubicBezTo>
                <a:cubicBezTo>
                  <a:pt x="1852319" y="890654"/>
                  <a:pt x="1851613" y="892915"/>
                  <a:pt x="1850777" y="895122"/>
                </a:cubicBezTo>
                <a:cubicBezTo>
                  <a:pt x="1852554" y="891464"/>
                  <a:pt x="1854391" y="887820"/>
                  <a:pt x="1856321" y="884197"/>
                </a:cubicBezTo>
                <a:cubicBezTo>
                  <a:pt x="1856898" y="883106"/>
                  <a:pt x="1857534" y="882033"/>
                  <a:pt x="1858122" y="880945"/>
                </a:cubicBezTo>
                <a:cubicBezTo>
                  <a:pt x="1858240" y="880498"/>
                  <a:pt x="1858346" y="880048"/>
                  <a:pt x="1858464" y="879600"/>
                </a:cubicBezTo>
                <a:cubicBezTo>
                  <a:pt x="1859453" y="875708"/>
                  <a:pt x="1860359" y="871793"/>
                  <a:pt x="1861183" y="867860"/>
                </a:cubicBezTo>
                <a:cubicBezTo>
                  <a:pt x="1861489" y="866438"/>
                  <a:pt x="1861819" y="865020"/>
                  <a:pt x="1862078" y="863593"/>
                </a:cubicBezTo>
                <a:cubicBezTo>
                  <a:pt x="1865186" y="847158"/>
                  <a:pt x="1866257" y="830451"/>
                  <a:pt x="1862666" y="813883"/>
                </a:cubicBezTo>
                <a:cubicBezTo>
                  <a:pt x="1862549" y="813333"/>
                  <a:pt x="1862761" y="812928"/>
                  <a:pt x="1863102" y="812650"/>
                </a:cubicBezTo>
                <a:cubicBezTo>
                  <a:pt x="1863620" y="811552"/>
                  <a:pt x="1864150" y="810495"/>
                  <a:pt x="1864679" y="809443"/>
                </a:cubicBezTo>
                <a:cubicBezTo>
                  <a:pt x="1859594" y="802836"/>
                  <a:pt x="1858158" y="795131"/>
                  <a:pt x="1865857" y="789435"/>
                </a:cubicBezTo>
                <a:cubicBezTo>
                  <a:pt x="1865645" y="789146"/>
                  <a:pt x="1865445" y="788849"/>
                  <a:pt x="1865186" y="788624"/>
                </a:cubicBezTo>
                <a:cubicBezTo>
                  <a:pt x="1864409" y="787917"/>
                  <a:pt x="1864515" y="787029"/>
                  <a:pt x="1865021" y="786389"/>
                </a:cubicBezTo>
                <a:cubicBezTo>
                  <a:pt x="1864985" y="786394"/>
                  <a:pt x="1864962" y="786396"/>
                  <a:pt x="1864938" y="786400"/>
                </a:cubicBezTo>
                <a:cubicBezTo>
                  <a:pt x="1864974" y="786335"/>
                  <a:pt x="1865044" y="786331"/>
                  <a:pt x="1865091" y="786275"/>
                </a:cubicBezTo>
                <a:cubicBezTo>
                  <a:pt x="1864597" y="785905"/>
                  <a:pt x="1864373" y="785101"/>
                  <a:pt x="1864880" y="784652"/>
                </a:cubicBezTo>
                <a:cubicBezTo>
                  <a:pt x="1867787" y="782031"/>
                  <a:pt x="1870577" y="780454"/>
                  <a:pt x="1872531" y="777676"/>
                </a:cubicBezTo>
                <a:close/>
                <a:moveTo>
                  <a:pt x="1040040" y="8739"/>
                </a:moveTo>
                <a:cubicBezTo>
                  <a:pt x="1038295" y="18019"/>
                  <a:pt x="1038729" y="24246"/>
                  <a:pt x="1049861" y="37816"/>
                </a:cubicBezTo>
                <a:lnTo>
                  <a:pt x="1049861" y="37817"/>
                </a:lnTo>
                <a:cubicBezTo>
                  <a:pt x="1049995" y="36675"/>
                  <a:pt x="1050227" y="35837"/>
                  <a:pt x="1051632" y="35403"/>
                </a:cubicBezTo>
                <a:cubicBezTo>
                  <a:pt x="1044893" y="28666"/>
                  <a:pt x="1041453" y="18025"/>
                  <a:pt x="1040040" y="8739"/>
                </a:cubicBezTo>
                <a:close/>
                <a:moveTo>
                  <a:pt x="2019062" y="912018"/>
                </a:moveTo>
                <a:cubicBezTo>
                  <a:pt x="2010880" y="907264"/>
                  <a:pt x="1996953" y="909165"/>
                  <a:pt x="1988707" y="908255"/>
                </a:cubicBezTo>
                <a:cubicBezTo>
                  <a:pt x="1988696" y="908252"/>
                  <a:pt x="1988672" y="908248"/>
                  <a:pt x="1988660" y="908246"/>
                </a:cubicBezTo>
                <a:cubicBezTo>
                  <a:pt x="1987448" y="911153"/>
                  <a:pt x="1980644" y="909855"/>
                  <a:pt x="1978819" y="909050"/>
                </a:cubicBezTo>
                <a:cubicBezTo>
                  <a:pt x="1977242" y="908354"/>
                  <a:pt x="1976170" y="907302"/>
                  <a:pt x="1975664" y="906210"/>
                </a:cubicBezTo>
                <a:cubicBezTo>
                  <a:pt x="1969967" y="904175"/>
                  <a:pt x="1964752" y="901110"/>
                  <a:pt x="1959808" y="897584"/>
                </a:cubicBezTo>
                <a:cubicBezTo>
                  <a:pt x="1959996" y="898423"/>
                  <a:pt x="1960208" y="899222"/>
                  <a:pt x="1960443" y="900002"/>
                </a:cubicBezTo>
                <a:lnTo>
                  <a:pt x="1970186" y="908419"/>
                </a:lnTo>
                <a:lnTo>
                  <a:pt x="1961350" y="902727"/>
                </a:lnTo>
                <a:cubicBezTo>
                  <a:pt x="1959772" y="901094"/>
                  <a:pt x="1958266" y="899411"/>
                  <a:pt x="1956876" y="897666"/>
                </a:cubicBezTo>
                <a:cubicBezTo>
                  <a:pt x="1955629" y="896103"/>
                  <a:pt x="1954451" y="894513"/>
                  <a:pt x="1953380" y="892890"/>
                </a:cubicBezTo>
                <a:cubicBezTo>
                  <a:pt x="1953262" y="892702"/>
                  <a:pt x="1953109" y="892521"/>
                  <a:pt x="1952992" y="892333"/>
                </a:cubicBezTo>
                <a:cubicBezTo>
                  <a:pt x="1952792" y="892172"/>
                  <a:pt x="1952627" y="891986"/>
                  <a:pt x="1952438" y="891822"/>
                </a:cubicBezTo>
                <a:cubicBezTo>
                  <a:pt x="1951544" y="891073"/>
                  <a:pt x="1950708" y="890263"/>
                  <a:pt x="1949860" y="889470"/>
                </a:cubicBezTo>
                <a:cubicBezTo>
                  <a:pt x="1949637" y="889261"/>
                  <a:pt x="1949401" y="889062"/>
                  <a:pt x="1949178" y="888849"/>
                </a:cubicBezTo>
                <a:cubicBezTo>
                  <a:pt x="1948789" y="888472"/>
                  <a:pt x="1948354" y="888141"/>
                  <a:pt x="1947977" y="887750"/>
                </a:cubicBezTo>
                <a:cubicBezTo>
                  <a:pt x="1948059" y="887863"/>
                  <a:pt x="1948118" y="887985"/>
                  <a:pt x="1948200" y="888092"/>
                </a:cubicBezTo>
                <a:lnTo>
                  <a:pt x="1948224" y="888126"/>
                </a:lnTo>
                <a:cubicBezTo>
                  <a:pt x="1948613" y="888640"/>
                  <a:pt x="1948989" y="889137"/>
                  <a:pt x="1949366" y="889647"/>
                </a:cubicBezTo>
                <a:cubicBezTo>
                  <a:pt x="1950002" y="890491"/>
                  <a:pt x="1950637" y="891331"/>
                  <a:pt x="1951273" y="892163"/>
                </a:cubicBezTo>
                <a:cubicBezTo>
                  <a:pt x="1952215" y="893407"/>
                  <a:pt x="1953168" y="894621"/>
                  <a:pt x="1954110" y="895830"/>
                </a:cubicBezTo>
                <a:cubicBezTo>
                  <a:pt x="1954675" y="896549"/>
                  <a:pt x="1955240" y="897278"/>
                  <a:pt x="1955805" y="897982"/>
                </a:cubicBezTo>
                <a:cubicBezTo>
                  <a:pt x="1958018" y="900735"/>
                  <a:pt x="1960325" y="903320"/>
                  <a:pt x="1962715" y="905751"/>
                </a:cubicBezTo>
                <a:lnTo>
                  <a:pt x="1962715" y="905748"/>
                </a:lnTo>
                <a:cubicBezTo>
                  <a:pt x="1969166" y="912276"/>
                  <a:pt x="1976524" y="917451"/>
                  <a:pt x="1986494" y="919845"/>
                </a:cubicBezTo>
                <a:cubicBezTo>
                  <a:pt x="1986435" y="919522"/>
                  <a:pt x="1986341" y="919202"/>
                  <a:pt x="1986400" y="918862"/>
                </a:cubicBezTo>
                <a:lnTo>
                  <a:pt x="1978912" y="914040"/>
                </a:lnTo>
                <a:lnTo>
                  <a:pt x="1986906" y="918132"/>
                </a:lnTo>
                <a:cubicBezTo>
                  <a:pt x="1986989" y="918045"/>
                  <a:pt x="1987001" y="917917"/>
                  <a:pt x="1987107" y="917847"/>
                </a:cubicBezTo>
                <a:cubicBezTo>
                  <a:pt x="1988201" y="916416"/>
                  <a:pt x="1990768" y="917246"/>
                  <a:pt x="1992404" y="918406"/>
                </a:cubicBezTo>
                <a:cubicBezTo>
                  <a:pt x="1993581" y="919245"/>
                  <a:pt x="1994605" y="920504"/>
                  <a:pt x="1995182" y="921857"/>
                </a:cubicBezTo>
                <a:cubicBezTo>
                  <a:pt x="1995500" y="921937"/>
                  <a:pt x="1995806" y="922017"/>
                  <a:pt x="1996147" y="922099"/>
                </a:cubicBezTo>
                <a:cubicBezTo>
                  <a:pt x="1998325" y="922631"/>
                  <a:pt x="2000456" y="922929"/>
                  <a:pt x="2002339" y="924196"/>
                </a:cubicBezTo>
                <a:cubicBezTo>
                  <a:pt x="2003375" y="924888"/>
                  <a:pt x="2002716" y="926463"/>
                  <a:pt x="2001633" y="926611"/>
                </a:cubicBezTo>
                <a:cubicBezTo>
                  <a:pt x="1999514" y="926900"/>
                  <a:pt x="1997536" y="926257"/>
                  <a:pt x="1995453" y="925811"/>
                </a:cubicBezTo>
                <a:cubicBezTo>
                  <a:pt x="1995359" y="925790"/>
                  <a:pt x="1995276" y="925774"/>
                  <a:pt x="1995182" y="925756"/>
                </a:cubicBezTo>
                <a:cubicBezTo>
                  <a:pt x="1994876" y="926341"/>
                  <a:pt x="1994429" y="926893"/>
                  <a:pt x="1993734" y="927351"/>
                </a:cubicBezTo>
                <a:cubicBezTo>
                  <a:pt x="1993287" y="927638"/>
                  <a:pt x="1992663" y="927751"/>
                  <a:pt x="1992180" y="927477"/>
                </a:cubicBezTo>
                <a:cubicBezTo>
                  <a:pt x="1992039" y="927396"/>
                  <a:pt x="1991898" y="927270"/>
                  <a:pt x="1991756" y="927181"/>
                </a:cubicBezTo>
                <a:cubicBezTo>
                  <a:pt x="1991980" y="927773"/>
                  <a:pt x="1992321" y="928355"/>
                  <a:pt x="1992463" y="928945"/>
                </a:cubicBezTo>
                <a:cubicBezTo>
                  <a:pt x="1992580" y="929488"/>
                  <a:pt x="1992521" y="929904"/>
                  <a:pt x="1992486" y="930344"/>
                </a:cubicBezTo>
                <a:cubicBezTo>
                  <a:pt x="1994570" y="931363"/>
                  <a:pt x="1996701" y="932203"/>
                  <a:pt x="1998984" y="932487"/>
                </a:cubicBezTo>
                <a:cubicBezTo>
                  <a:pt x="2002445" y="932919"/>
                  <a:pt x="2005447" y="934868"/>
                  <a:pt x="2008967" y="935156"/>
                </a:cubicBezTo>
                <a:cubicBezTo>
                  <a:pt x="2011298" y="935345"/>
                  <a:pt x="2013311" y="935698"/>
                  <a:pt x="2015512" y="936487"/>
                </a:cubicBezTo>
                <a:cubicBezTo>
                  <a:pt x="2017125" y="937059"/>
                  <a:pt x="2016619" y="939168"/>
                  <a:pt x="2015041" y="939295"/>
                </a:cubicBezTo>
                <a:cubicBezTo>
                  <a:pt x="2007672" y="939886"/>
                  <a:pt x="2000821" y="936225"/>
                  <a:pt x="1993922" y="934241"/>
                </a:cubicBezTo>
                <a:cubicBezTo>
                  <a:pt x="1994228" y="934590"/>
                  <a:pt x="1994558" y="934909"/>
                  <a:pt x="1994864" y="935273"/>
                </a:cubicBezTo>
                <a:cubicBezTo>
                  <a:pt x="1996006" y="936633"/>
                  <a:pt x="1997065" y="938147"/>
                  <a:pt x="1997972" y="939736"/>
                </a:cubicBezTo>
                <a:cubicBezTo>
                  <a:pt x="2000185" y="940318"/>
                  <a:pt x="2002327" y="941572"/>
                  <a:pt x="2004399" y="942438"/>
                </a:cubicBezTo>
                <a:cubicBezTo>
                  <a:pt x="2006754" y="943420"/>
                  <a:pt x="2009132" y="943407"/>
                  <a:pt x="2011168" y="945172"/>
                </a:cubicBezTo>
                <a:cubicBezTo>
                  <a:pt x="2012133" y="946011"/>
                  <a:pt x="2011604" y="947742"/>
                  <a:pt x="2010297" y="947811"/>
                </a:cubicBezTo>
                <a:cubicBezTo>
                  <a:pt x="2007437" y="947966"/>
                  <a:pt x="2005671" y="946447"/>
                  <a:pt x="2003199" y="945421"/>
                </a:cubicBezTo>
                <a:cubicBezTo>
                  <a:pt x="2002151" y="944986"/>
                  <a:pt x="2001033" y="944571"/>
                  <a:pt x="1999926" y="944111"/>
                </a:cubicBezTo>
                <a:cubicBezTo>
                  <a:pt x="2000797" y="946901"/>
                  <a:pt x="2001021" y="949776"/>
                  <a:pt x="2000055" y="952476"/>
                </a:cubicBezTo>
                <a:cubicBezTo>
                  <a:pt x="2011827" y="954065"/>
                  <a:pt x="2023846" y="939748"/>
                  <a:pt x="2025400" y="928288"/>
                </a:cubicBezTo>
                <a:lnTo>
                  <a:pt x="2025400" y="928295"/>
                </a:lnTo>
                <a:cubicBezTo>
                  <a:pt x="2025730" y="925875"/>
                  <a:pt x="2025683" y="923826"/>
                  <a:pt x="2025447" y="921964"/>
                </a:cubicBezTo>
                <a:cubicBezTo>
                  <a:pt x="2024776" y="921282"/>
                  <a:pt x="2024459" y="920255"/>
                  <a:pt x="2024906" y="919340"/>
                </a:cubicBezTo>
                <a:cubicBezTo>
                  <a:pt x="2023878" y="915927"/>
                  <a:pt x="2021789" y="913603"/>
                  <a:pt x="2019062" y="912018"/>
                </a:cubicBezTo>
                <a:close/>
                <a:moveTo>
                  <a:pt x="1079263" y="43526"/>
                </a:moveTo>
                <a:cubicBezTo>
                  <a:pt x="1079204" y="44650"/>
                  <a:pt x="1078839" y="45611"/>
                  <a:pt x="1078356" y="46523"/>
                </a:cubicBezTo>
                <a:cubicBezTo>
                  <a:pt x="1078309" y="46598"/>
                  <a:pt x="1078285" y="46677"/>
                  <a:pt x="1078238" y="46753"/>
                </a:cubicBezTo>
                <a:cubicBezTo>
                  <a:pt x="1077285" y="48464"/>
                  <a:pt x="1075896" y="50024"/>
                  <a:pt x="1075107" y="52140"/>
                </a:cubicBezTo>
                <a:cubicBezTo>
                  <a:pt x="1074766" y="53080"/>
                  <a:pt x="1074554" y="54144"/>
                  <a:pt x="1074530" y="55366"/>
                </a:cubicBezTo>
                <a:cubicBezTo>
                  <a:pt x="1074471" y="58361"/>
                  <a:pt x="1075649" y="62372"/>
                  <a:pt x="1079439" y="68374"/>
                </a:cubicBezTo>
                <a:lnTo>
                  <a:pt x="1080652" y="61586"/>
                </a:lnTo>
                <a:lnTo>
                  <a:pt x="1080652" y="61585"/>
                </a:lnTo>
                <a:lnTo>
                  <a:pt x="1080707" y="50867"/>
                </a:lnTo>
                <a:cubicBezTo>
                  <a:pt x="1080021" y="48484"/>
                  <a:pt x="1079086" y="46664"/>
                  <a:pt x="1079263" y="43526"/>
                </a:cubicBezTo>
                <a:close/>
                <a:moveTo>
                  <a:pt x="1889799" y="789413"/>
                </a:moveTo>
                <a:cubicBezTo>
                  <a:pt x="1887963" y="792615"/>
                  <a:pt x="1885267" y="794136"/>
                  <a:pt x="1882418" y="796229"/>
                </a:cubicBezTo>
                <a:cubicBezTo>
                  <a:pt x="1879734" y="798198"/>
                  <a:pt x="1876991" y="800219"/>
                  <a:pt x="1874072" y="801817"/>
                </a:cubicBezTo>
                <a:lnTo>
                  <a:pt x="1874072" y="801817"/>
                </a:lnTo>
                <a:cubicBezTo>
                  <a:pt x="1871965" y="802971"/>
                  <a:pt x="1870329" y="799337"/>
                  <a:pt x="1872589" y="798338"/>
                </a:cubicBezTo>
                <a:cubicBezTo>
                  <a:pt x="1875838" y="796898"/>
                  <a:pt x="1879240" y="795791"/>
                  <a:pt x="1881936" y="793352"/>
                </a:cubicBezTo>
                <a:cubicBezTo>
                  <a:pt x="1883960" y="791522"/>
                  <a:pt x="1885962" y="789594"/>
                  <a:pt x="1888092" y="787908"/>
                </a:cubicBezTo>
                <a:cubicBezTo>
                  <a:pt x="1889128" y="787092"/>
                  <a:pt x="1890447" y="788288"/>
                  <a:pt x="1889799" y="789413"/>
                </a:cubicBezTo>
                <a:close/>
                <a:moveTo>
                  <a:pt x="1994582" y="883151"/>
                </a:moveTo>
                <a:cubicBezTo>
                  <a:pt x="1989943" y="883739"/>
                  <a:pt x="1985423" y="883765"/>
                  <a:pt x="1980903" y="883257"/>
                </a:cubicBezTo>
                <a:cubicBezTo>
                  <a:pt x="1978713" y="883012"/>
                  <a:pt x="1976535" y="882681"/>
                  <a:pt x="1974334" y="882157"/>
                </a:cubicBezTo>
                <a:cubicBezTo>
                  <a:pt x="1971674" y="881523"/>
                  <a:pt x="1969237" y="880435"/>
                  <a:pt x="1966847" y="879211"/>
                </a:cubicBezTo>
                <a:cubicBezTo>
                  <a:pt x="1966047" y="878801"/>
                  <a:pt x="1965223" y="878434"/>
                  <a:pt x="1964434" y="877985"/>
                </a:cubicBezTo>
                <a:cubicBezTo>
                  <a:pt x="1963834" y="877648"/>
                  <a:pt x="1963033" y="877031"/>
                  <a:pt x="1962150" y="876393"/>
                </a:cubicBezTo>
                <a:cubicBezTo>
                  <a:pt x="1962068" y="876334"/>
                  <a:pt x="1961997" y="876278"/>
                  <a:pt x="1961915" y="876220"/>
                </a:cubicBezTo>
                <a:cubicBezTo>
                  <a:pt x="1960949" y="875527"/>
                  <a:pt x="1959878" y="874847"/>
                  <a:pt x="1958854" y="874472"/>
                </a:cubicBezTo>
                <a:cubicBezTo>
                  <a:pt x="1958101" y="874201"/>
                  <a:pt x="1957371" y="874086"/>
                  <a:pt x="1956712" y="874272"/>
                </a:cubicBezTo>
                <a:lnTo>
                  <a:pt x="1956712" y="874279"/>
                </a:lnTo>
                <a:cubicBezTo>
                  <a:pt x="1956406" y="874569"/>
                  <a:pt x="1956205" y="874851"/>
                  <a:pt x="1956064" y="875134"/>
                </a:cubicBezTo>
                <a:cubicBezTo>
                  <a:pt x="1955570" y="876062"/>
                  <a:pt x="1955840" y="876973"/>
                  <a:pt x="1956441" y="878045"/>
                </a:cubicBezTo>
                <a:cubicBezTo>
                  <a:pt x="1956500" y="878083"/>
                  <a:pt x="1956570" y="878110"/>
                  <a:pt x="1956629" y="878147"/>
                </a:cubicBezTo>
                <a:cubicBezTo>
                  <a:pt x="1957018" y="878384"/>
                  <a:pt x="1957453" y="878574"/>
                  <a:pt x="1957853" y="878798"/>
                </a:cubicBezTo>
                <a:cubicBezTo>
                  <a:pt x="1957865" y="878807"/>
                  <a:pt x="1957877" y="878814"/>
                  <a:pt x="1957901" y="878822"/>
                </a:cubicBezTo>
                <a:cubicBezTo>
                  <a:pt x="1958866" y="879361"/>
                  <a:pt x="1959831" y="879900"/>
                  <a:pt x="1960855" y="880364"/>
                </a:cubicBezTo>
                <a:cubicBezTo>
                  <a:pt x="1961244" y="880535"/>
                  <a:pt x="1961644" y="880668"/>
                  <a:pt x="1962032" y="880830"/>
                </a:cubicBezTo>
                <a:cubicBezTo>
                  <a:pt x="1962762" y="881137"/>
                  <a:pt x="1963504" y="881441"/>
                  <a:pt x="1964257" y="881713"/>
                </a:cubicBezTo>
                <a:cubicBezTo>
                  <a:pt x="1964705" y="881871"/>
                  <a:pt x="1965140" y="882034"/>
                  <a:pt x="1965599" y="882181"/>
                </a:cubicBezTo>
                <a:cubicBezTo>
                  <a:pt x="1969119" y="883329"/>
                  <a:pt x="1972827" y="884089"/>
                  <a:pt x="1976583" y="884551"/>
                </a:cubicBezTo>
                <a:cubicBezTo>
                  <a:pt x="1982480" y="885279"/>
                  <a:pt x="1988448" y="885257"/>
                  <a:pt x="1993840" y="884566"/>
                </a:cubicBezTo>
                <a:cubicBezTo>
                  <a:pt x="1993875" y="884544"/>
                  <a:pt x="1993922" y="884531"/>
                  <a:pt x="1993969" y="884513"/>
                </a:cubicBezTo>
                <a:cubicBezTo>
                  <a:pt x="1994134" y="884048"/>
                  <a:pt x="1994345" y="883588"/>
                  <a:pt x="1994582" y="883151"/>
                </a:cubicBezTo>
                <a:close/>
                <a:moveTo>
                  <a:pt x="1269743" y="213848"/>
                </a:moveTo>
                <a:cubicBezTo>
                  <a:pt x="1264598" y="210468"/>
                  <a:pt x="1257594" y="206521"/>
                  <a:pt x="1255275" y="200634"/>
                </a:cubicBezTo>
                <a:cubicBezTo>
                  <a:pt x="1255534" y="201276"/>
                  <a:pt x="1253615" y="203883"/>
                  <a:pt x="1252297" y="205428"/>
                </a:cubicBezTo>
                <a:cubicBezTo>
                  <a:pt x="1251838" y="205971"/>
                  <a:pt x="1251449" y="206383"/>
                  <a:pt x="1251249" y="206530"/>
                </a:cubicBezTo>
                <a:cubicBezTo>
                  <a:pt x="1249471" y="207858"/>
                  <a:pt x="1246917" y="206982"/>
                  <a:pt x="1244939" y="208037"/>
                </a:cubicBezTo>
                <a:cubicBezTo>
                  <a:pt x="1243185" y="208970"/>
                  <a:pt x="1241902" y="210653"/>
                  <a:pt x="1240972" y="212357"/>
                </a:cubicBezTo>
                <a:cubicBezTo>
                  <a:pt x="1238947" y="216049"/>
                  <a:pt x="1238488" y="220434"/>
                  <a:pt x="1237782" y="224520"/>
                </a:cubicBezTo>
                <a:cubicBezTo>
                  <a:pt x="1237241" y="227708"/>
                  <a:pt x="1238076" y="230721"/>
                  <a:pt x="1237653" y="233991"/>
                </a:cubicBezTo>
                <a:cubicBezTo>
                  <a:pt x="1237923" y="231873"/>
                  <a:pt x="1242868" y="229276"/>
                  <a:pt x="1244986" y="229077"/>
                </a:cubicBezTo>
                <a:cubicBezTo>
                  <a:pt x="1243327" y="226107"/>
                  <a:pt x="1242126" y="221560"/>
                  <a:pt x="1244763" y="219379"/>
                </a:cubicBezTo>
                <a:cubicBezTo>
                  <a:pt x="1246858" y="217637"/>
                  <a:pt x="1246564" y="224118"/>
                  <a:pt x="1247470" y="226324"/>
                </a:cubicBezTo>
                <a:cubicBezTo>
                  <a:pt x="1248235" y="228195"/>
                  <a:pt x="1249424" y="229910"/>
                  <a:pt x="1250696" y="231523"/>
                </a:cubicBezTo>
                <a:cubicBezTo>
                  <a:pt x="1251649" y="231255"/>
                  <a:pt x="1252356" y="230390"/>
                  <a:pt x="1253250" y="229871"/>
                </a:cubicBezTo>
                <a:cubicBezTo>
                  <a:pt x="1252203" y="230471"/>
                  <a:pt x="1250496" y="219196"/>
                  <a:pt x="1250401" y="218398"/>
                </a:cubicBezTo>
                <a:cubicBezTo>
                  <a:pt x="1250260" y="217126"/>
                  <a:pt x="1249189" y="209955"/>
                  <a:pt x="1253003" y="212884"/>
                </a:cubicBezTo>
                <a:cubicBezTo>
                  <a:pt x="1253215" y="213044"/>
                  <a:pt x="1255534" y="223223"/>
                  <a:pt x="1255616" y="223512"/>
                </a:cubicBezTo>
                <a:cubicBezTo>
                  <a:pt x="1255887" y="224564"/>
                  <a:pt x="1261373" y="235064"/>
                  <a:pt x="1261726" y="234651"/>
                </a:cubicBezTo>
                <a:cubicBezTo>
                  <a:pt x="1263704" y="232295"/>
                  <a:pt x="1260313" y="226667"/>
                  <a:pt x="1259536" y="224052"/>
                </a:cubicBezTo>
                <a:cubicBezTo>
                  <a:pt x="1255864" y="211737"/>
                  <a:pt x="1258995" y="206001"/>
                  <a:pt x="1260054" y="209797"/>
                </a:cubicBezTo>
                <a:cubicBezTo>
                  <a:pt x="1261126" y="213645"/>
                  <a:pt x="1262173" y="217233"/>
                  <a:pt x="1263610" y="220711"/>
                </a:cubicBezTo>
                <a:cubicBezTo>
                  <a:pt x="1263610" y="220775"/>
                  <a:pt x="1265929" y="229156"/>
                  <a:pt x="1266388" y="230153"/>
                </a:cubicBezTo>
                <a:cubicBezTo>
                  <a:pt x="1268283" y="234300"/>
                  <a:pt x="1272556" y="236496"/>
                  <a:pt x="1272556" y="236496"/>
                </a:cubicBezTo>
                <a:cubicBezTo>
                  <a:pt x="1272580" y="234996"/>
                  <a:pt x="1271897" y="233323"/>
                  <a:pt x="1271708" y="231822"/>
                </a:cubicBezTo>
                <a:cubicBezTo>
                  <a:pt x="1270449" y="221232"/>
                  <a:pt x="1274769" y="218110"/>
                  <a:pt x="1275770" y="229445"/>
                </a:cubicBezTo>
                <a:cubicBezTo>
                  <a:pt x="1276029" y="232342"/>
                  <a:pt x="1276570" y="235230"/>
                  <a:pt x="1277677" y="237916"/>
                </a:cubicBezTo>
                <a:cubicBezTo>
                  <a:pt x="1279219" y="238621"/>
                  <a:pt x="1280537" y="239401"/>
                  <a:pt x="1281691" y="240413"/>
                </a:cubicBezTo>
                <a:cubicBezTo>
                  <a:pt x="1282009" y="235539"/>
                  <a:pt x="1281926" y="230459"/>
                  <a:pt x="1280361" y="225781"/>
                </a:cubicBezTo>
                <a:cubicBezTo>
                  <a:pt x="1278489" y="220214"/>
                  <a:pt x="1274451" y="216944"/>
                  <a:pt x="1269743" y="213848"/>
                </a:cubicBezTo>
                <a:close/>
                <a:moveTo>
                  <a:pt x="1070173" y="28410"/>
                </a:moveTo>
                <a:cubicBezTo>
                  <a:pt x="1067493" y="25960"/>
                  <a:pt x="1064701" y="24728"/>
                  <a:pt x="1062653" y="24720"/>
                </a:cubicBezTo>
                <a:cubicBezTo>
                  <a:pt x="1062452" y="27763"/>
                  <a:pt x="1061511" y="30771"/>
                  <a:pt x="1061899" y="33802"/>
                </a:cubicBezTo>
                <a:cubicBezTo>
                  <a:pt x="1062547" y="38798"/>
                  <a:pt x="1066337" y="46720"/>
                  <a:pt x="1071776" y="52669"/>
                </a:cubicBezTo>
                <a:cubicBezTo>
                  <a:pt x="1072164" y="51018"/>
                  <a:pt x="1072694" y="49278"/>
                  <a:pt x="1073318" y="47550"/>
                </a:cubicBezTo>
                <a:cubicBezTo>
                  <a:pt x="1070763" y="42409"/>
                  <a:pt x="1066843" y="36930"/>
                  <a:pt x="1065301" y="33599"/>
                </a:cubicBezTo>
                <a:cubicBezTo>
                  <a:pt x="1064595" y="32067"/>
                  <a:pt x="1066478" y="30463"/>
                  <a:pt x="1067891" y="32444"/>
                </a:cubicBezTo>
                <a:cubicBezTo>
                  <a:pt x="1069939" y="32666"/>
                  <a:pt x="1073247" y="37507"/>
                  <a:pt x="1075696" y="41818"/>
                </a:cubicBezTo>
                <a:cubicBezTo>
                  <a:pt x="1076143" y="40925"/>
                  <a:pt x="1076579" y="40134"/>
                  <a:pt x="1077014" y="39405"/>
                </a:cubicBezTo>
                <a:cubicBezTo>
                  <a:pt x="1075419" y="34528"/>
                  <a:pt x="1072852" y="30860"/>
                  <a:pt x="1070173" y="28410"/>
                </a:cubicBezTo>
                <a:close/>
                <a:moveTo>
                  <a:pt x="1998631" y="883336"/>
                </a:moveTo>
                <a:cubicBezTo>
                  <a:pt x="1998078" y="880238"/>
                  <a:pt x="1996100" y="883155"/>
                  <a:pt x="1995182" y="885027"/>
                </a:cubicBezTo>
                <a:lnTo>
                  <a:pt x="1995182" y="885029"/>
                </a:lnTo>
                <a:cubicBezTo>
                  <a:pt x="1995288" y="885351"/>
                  <a:pt x="1995382" y="885735"/>
                  <a:pt x="1995476" y="886084"/>
                </a:cubicBezTo>
                <a:cubicBezTo>
                  <a:pt x="1995606" y="886512"/>
                  <a:pt x="1995759" y="886885"/>
                  <a:pt x="1996030" y="886997"/>
                </a:cubicBezTo>
                <a:cubicBezTo>
                  <a:pt x="1997819" y="887751"/>
                  <a:pt x="1998490" y="886448"/>
                  <a:pt x="1998655" y="885073"/>
                </a:cubicBezTo>
                <a:cubicBezTo>
                  <a:pt x="1998725" y="884447"/>
                  <a:pt x="1998713" y="883805"/>
                  <a:pt x="1998631" y="883336"/>
                </a:cubicBezTo>
                <a:close/>
                <a:moveTo>
                  <a:pt x="1920407" y="810850"/>
                </a:moveTo>
                <a:cubicBezTo>
                  <a:pt x="1917935" y="813363"/>
                  <a:pt x="1915310" y="814744"/>
                  <a:pt x="1912567" y="815448"/>
                </a:cubicBezTo>
                <a:cubicBezTo>
                  <a:pt x="1911319" y="816901"/>
                  <a:pt x="1910154" y="818457"/>
                  <a:pt x="1909000" y="820023"/>
                </a:cubicBezTo>
                <a:cubicBezTo>
                  <a:pt x="1909765" y="818988"/>
                  <a:pt x="1915086" y="815280"/>
                  <a:pt x="1916664" y="815869"/>
                </a:cubicBezTo>
                <a:cubicBezTo>
                  <a:pt x="1918842" y="816680"/>
                  <a:pt x="1915828" y="819812"/>
                  <a:pt x="1915004" y="821486"/>
                </a:cubicBezTo>
                <a:cubicBezTo>
                  <a:pt x="1915875" y="821902"/>
                  <a:pt x="1916864" y="821623"/>
                  <a:pt x="1917770" y="821215"/>
                </a:cubicBezTo>
                <a:cubicBezTo>
                  <a:pt x="1917829" y="817575"/>
                  <a:pt x="1918936" y="814187"/>
                  <a:pt x="1920407" y="810850"/>
                </a:cubicBezTo>
                <a:close/>
                <a:moveTo>
                  <a:pt x="1056569" y="13119"/>
                </a:moveTo>
                <a:lnTo>
                  <a:pt x="1056569" y="13120"/>
                </a:lnTo>
                <a:lnTo>
                  <a:pt x="1048879" y="7491"/>
                </a:lnTo>
                <a:cubicBezTo>
                  <a:pt x="1046013" y="6386"/>
                  <a:pt x="1043539" y="5965"/>
                  <a:pt x="1043539" y="5965"/>
                </a:cubicBezTo>
                <a:cubicBezTo>
                  <a:pt x="1046912" y="24674"/>
                  <a:pt x="1051639" y="27079"/>
                  <a:pt x="1057994" y="36442"/>
                </a:cubicBezTo>
                <a:cubicBezTo>
                  <a:pt x="1057366" y="32413"/>
                  <a:pt x="1056306" y="28454"/>
                  <a:pt x="1054546" y="24767"/>
                </a:cubicBezTo>
                <a:cubicBezTo>
                  <a:pt x="1053419" y="22405"/>
                  <a:pt x="1050570" y="19681"/>
                  <a:pt x="1050358" y="17104"/>
                </a:cubicBezTo>
                <a:cubicBezTo>
                  <a:pt x="1055566" y="14964"/>
                  <a:pt x="1056850" y="23169"/>
                  <a:pt x="1059052" y="25580"/>
                </a:cubicBezTo>
                <a:lnTo>
                  <a:pt x="1056569" y="13120"/>
                </a:lnTo>
                <a:lnTo>
                  <a:pt x="1056570" y="13120"/>
                </a:lnTo>
                <a:close/>
                <a:moveTo>
                  <a:pt x="1957665" y="843201"/>
                </a:moveTo>
                <a:cubicBezTo>
                  <a:pt x="1956594" y="844591"/>
                  <a:pt x="1955534" y="845985"/>
                  <a:pt x="1954487" y="847394"/>
                </a:cubicBezTo>
                <a:cubicBezTo>
                  <a:pt x="1953780" y="848349"/>
                  <a:pt x="1953121" y="849333"/>
                  <a:pt x="1952438" y="850309"/>
                </a:cubicBezTo>
                <a:cubicBezTo>
                  <a:pt x="1951956" y="850996"/>
                  <a:pt x="1951460" y="851665"/>
                  <a:pt x="1951002" y="852368"/>
                </a:cubicBezTo>
                <a:cubicBezTo>
                  <a:pt x="1950473" y="853177"/>
                  <a:pt x="1950096" y="854069"/>
                  <a:pt x="1949660" y="854922"/>
                </a:cubicBezTo>
                <a:cubicBezTo>
                  <a:pt x="1949201" y="855798"/>
                  <a:pt x="1948683" y="856641"/>
                  <a:pt x="1948306" y="857553"/>
                </a:cubicBezTo>
                <a:cubicBezTo>
                  <a:pt x="1947600" y="859235"/>
                  <a:pt x="1947012" y="860968"/>
                  <a:pt x="1946541" y="862729"/>
                </a:cubicBezTo>
                <a:cubicBezTo>
                  <a:pt x="1946494" y="862910"/>
                  <a:pt x="1946341" y="863356"/>
                  <a:pt x="1946152" y="863928"/>
                </a:cubicBezTo>
                <a:cubicBezTo>
                  <a:pt x="1946082" y="864179"/>
                  <a:pt x="1945988" y="864459"/>
                  <a:pt x="1945917" y="864747"/>
                </a:cubicBezTo>
                <a:cubicBezTo>
                  <a:pt x="1945422" y="866447"/>
                  <a:pt x="1944999" y="868589"/>
                  <a:pt x="1946070" y="868822"/>
                </a:cubicBezTo>
                <a:cubicBezTo>
                  <a:pt x="1946199" y="868502"/>
                  <a:pt x="1946294" y="868168"/>
                  <a:pt x="1946423" y="867845"/>
                </a:cubicBezTo>
                <a:cubicBezTo>
                  <a:pt x="1946953" y="866437"/>
                  <a:pt x="1947424" y="865006"/>
                  <a:pt x="1947847" y="863562"/>
                </a:cubicBezTo>
                <a:cubicBezTo>
                  <a:pt x="1948518" y="861291"/>
                  <a:pt x="1949201" y="859021"/>
                  <a:pt x="1950166" y="856834"/>
                </a:cubicBezTo>
                <a:cubicBezTo>
                  <a:pt x="1950190" y="856770"/>
                  <a:pt x="1950214" y="856705"/>
                  <a:pt x="1950237" y="856641"/>
                </a:cubicBezTo>
                <a:cubicBezTo>
                  <a:pt x="1950320" y="856464"/>
                  <a:pt x="1950378" y="856279"/>
                  <a:pt x="1950461" y="856103"/>
                </a:cubicBezTo>
                <a:cubicBezTo>
                  <a:pt x="1951167" y="854637"/>
                  <a:pt x="1952074" y="853128"/>
                  <a:pt x="1953062" y="851629"/>
                </a:cubicBezTo>
                <a:cubicBezTo>
                  <a:pt x="1953698" y="850655"/>
                  <a:pt x="1954381" y="849704"/>
                  <a:pt x="1955111" y="848764"/>
                </a:cubicBezTo>
                <a:cubicBezTo>
                  <a:pt x="1955593" y="848142"/>
                  <a:pt x="1956064" y="847519"/>
                  <a:pt x="1956582" y="846926"/>
                </a:cubicBezTo>
                <a:cubicBezTo>
                  <a:pt x="1957335" y="846057"/>
                  <a:pt x="1958101" y="845217"/>
                  <a:pt x="1958901" y="844439"/>
                </a:cubicBezTo>
                <a:cubicBezTo>
                  <a:pt x="1958748" y="844332"/>
                  <a:pt x="1958595" y="844122"/>
                  <a:pt x="1958442" y="843973"/>
                </a:cubicBezTo>
                <a:lnTo>
                  <a:pt x="1958442" y="843976"/>
                </a:lnTo>
                <a:cubicBezTo>
                  <a:pt x="1958183" y="843728"/>
                  <a:pt x="1957924" y="843511"/>
                  <a:pt x="1957665" y="843201"/>
                </a:cubicBezTo>
                <a:close/>
                <a:moveTo>
                  <a:pt x="1888294" y="777497"/>
                </a:moveTo>
                <a:cubicBezTo>
                  <a:pt x="1884586" y="778360"/>
                  <a:pt x="1880889" y="778586"/>
                  <a:pt x="1877146" y="778297"/>
                </a:cubicBezTo>
                <a:lnTo>
                  <a:pt x="1868046" y="786336"/>
                </a:lnTo>
                <a:lnTo>
                  <a:pt x="1868046" y="786335"/>
                </a:lnTo>
                <a:lnTo>
                  <a:pt x="1868046" y="786337"/>
                </a:lnTo>
                <a:lnTo>
                  <a:pt x="1868046" y="786336"/>
                </a:lnTo>
                <a:lnTo>
                  <a:pt x="1868964" y="787508"/>
                </a:lnTo>
                <a:cubicBezTo>
                  <a:pt x="1869270" y="787348"/>
                  <a:pt x="1869529" y="787174"/>
                  <a:pt x="1869847" y="787018"/>
                </a:cubicBezTo>
                <a:cubicBezTo>
                  <a:pt x="1876192" y="783998"/>
                  <a:pt x="1882384" y="781023"/>
                  <a:pt x="1888294" y="777497"/>
                </a:cubicBezTo>
                <a:close/>
                <a:moveTo>
                  <a:pt x="1832707" y="726005"/>
                </a:moveTo>
                <a:cubicBezTo>
                  <a:pt x="1825397" y="723605"/>
                  <a:pt x="1833484" y="720521"/>
                  <a:pt x="1817380" y="719508"/>
                </a:cubicBezTo>
                <a:cubicBezTo>
                  <a:pt x="1814425" y="719321"/>
                  <a:pt x="1811176" y="720041"/>
                  <a:pt x="1808269" y="719314"/>
                </a:cubicBezTo>
                <a:cubicBezTo>
                  <a:pt x="1807810" y="719199"/>
                  <a:pt x="1806491" y="718685"/>
                  <a:pt x="1805090" y="718026"/>
                </a:cubicBezTo>
                <a:cubicBezTo>
                  <a:pt x="1802936" y="717008"/>
                  <a:pt x="1800558" y="715647"/>
                  <a:pt x="1800805" y="714881"/>
                </a:cubicBezTo>
                <a:cubicBezTo>
                  <a:pt x="1799934" y="717605"/>
                  <a:pt x="1801347" y="720878"/>
                  <a:pt x="1803937" y="722083"/>
                </a:cubicBezTo>
                <a:cubicBezTo>
                  <a:pt x="1806927" y="723474"/>
                  <a:pt x="1809881" y="723656"/>
                  <a:pt x="1812742" y="725569"/>
                </a:cubicBezTo>
                <a:cubicBezTo>
                  <a:pt x="1817157" y="728515"/>
                  <a:pt x="1820406" y="732329"/>
                  <a:pt x="1826492" y="732541"/>
                </a:cubicBezTo>
                <a:cubicBezTo>
                  <a:pt x="1828999" y="731295"/>
                  <a:pt x="1831495" y="730013"/>
                  <a:pt x="1832707" y="726005"/>
                </a:cubicBezTo>
                <a:close/>
                <a:moveTo>
                  <a:pt x="1981491" y="861969"/>
                </a:moveTo>
                <a:cubicBezTo>
                  <a:pt x="1981397" y="861930"/>
                  <a:pt x="1981303" y="861912"/>
                  <a:pt x="1981209" y="861871"/>
                </a:cubicBezTo>
                <a:cubicBezTo>
                  <a:pt x="1980361" y="861487"/>
                  <a:pt x="1979549" y="861015"/>
                  <a:pt x="1978901" y="860407"/>
                </a:cubicBezTo>
                <a:cubicBezTo>
                  <a:pt x="1974381" y="861098"/>
                  <a:pt x="1970073" y="862110"/>
                  <a:pt x="1965823" y="863342"/>
                </a:cubicBezTo>
                <a:cubicBezTo>
                  <a:pt x="1969202" y="862966"/>
                  <a:pt x="1972651" y="862941"/>
                  <a:pt x="1976088" y="863076"/>
                </a:cubicBezTo>
                <a:cubicBezTo>
                  <a:pt x="1976865" y="863106"/>
                  <a:pt x="1977654" y="863113"/>
                  <a:pt x="1978431" y="863164"/>
                </a:cubicBezTo>
                <a:cubicBezTo>
                  <a:pt x="1979467" y="862806"/>
                  <a:pt x="1980502" y="862435"/>
                  <a:pt x="1981491" y="861969"/>
                </a:cubicBezTo>
                <a:close/>
                <a:moveTo>
                  <a:pt x="1977371" y="857900"/>
                </a:moveTo>
                <a:cubicBezTo>
                  <a:pt x="1970591" y="858652"/>
                  <a:pt x="1964363" y="860859"/>
                  <a:pt x="1958360" y="863862"/>
                </a:cubicBezTo>
                <a:cubicBezTo>
                  <a:pt x="1957253" y="864410"/>
                  <a:pt x="1956158" y="864940"/>
                  <a:pt x="1955075" y="865543"/>
                </a:cubicBezTo>
                <a:cubicBezTo>
                  <a:pt x="1955040" y="865558"/>
                  <a:pt x="1955017" y="865570"/>
                  <a:pt x="1954993" y="865585"/>
                </a:cubicBezTo>
                <a:cubicBezTo>
                  <a:pt x="1955017" y="865572"/>
                  <a:pt x="1955052" y="865563"/>
                  <a:pt x="1955087" y="865550"/>
                </a:cubicBezTo>
                <a:cubicBezTo>
                  <a:pt x="1956288" y="865040"/>
                  <a:pt x="1957524" y="864609"/>
                  <a:pt x="1958748" y="864162"/>
                </a:cubicBezTo>
                <a:cubicBezTo>
                  <a:pt x="1965081" y="861859"/>
                  <a:pt x="1971697" y="860345"/>
                  <a:pt x="1978360" y="859753"/>
                </a:cubicBezTo>
                <a:cubicBezTo>
                  <a:pt x="1977901" y="859184"/>
                  <a:pt x="1977524" y="858575"/>
                  <a:pt x="1977371" y="857900"/>
                </a:cubicBezTo>
                <a:close/>
                <a:moveTo>
                  <a:pt x="1859523" y="748587"/>
                </a:moveTo>
                <a:cubicBezTo>
                  <a:pt x="1860629" y="749570"/>
                  <a:pt x="1860264" y="750661"/>
                  <a:pt x="1859051" y="751211"/>
                </a:cubicBezTo>
                <a:cubicBezTo>
                  <a:pt x="1857463" y="751927"/>
                  <a:pt x="1854378" y="751700"/>
                  <a:pt x="1850787" y="748869"/>
                </a:cubicBezTo>
                <a:cubicBezTo>
                  <a:pt x="1849505" y="747850"/>
                  <a:pt x="1850764" y="745834"/>
                  <a:pt x="1852224" y="746169"/>
                </a:cubicBezTo>
                <a:cubicBezTo>
                  <a:pt x="1854166" y="746616"/>
                  <a:pt x="1856615" y="746913"/>
                  <a:pt x="1858451" y="747921"/>
                </a:cubicBezTo>
                <a:cubicBezTo>
                  <a:pt x="1858828" y="748126"/>
                  <a:pt x="1859217" y="748312"/>
                  <a:pt x="1859523" y="748587"/>
                </a:cubicBezTo>
                <a:close/>
                <a:moveTo>
                  <a:pt x="2022716" y="897505"/>
                </a:moveTo>
                <a:cubicBezTo>
                  <a:pt x="2025871" y="901447"/>
                  <a:pt x="2030379" y="904099"/>
                  <a:pt x="2031980" y="909181"/>
                </a:cubicBezTo>
                <a:cubicBezTo>
                  <a:pt x="2032251" y="910016"/>
                  <a:pt x="2031191" y="910903"/>
                  <a:pt x="2030415" y="910535"/>
                </a:cubicBezTo>
                <a:cubicBezTo>
                  <a:pt x="2025541" y="908215"/>
                  <a:pt x="2024175" y="903267"/>
                  <a:pt x="2020267" y="899932"/>
                </a:cubicBezTo>
                <a:cubicBezTo>
                  <a:pt x="2016900" y="897062"/>
                  <a:pt x="2013699" y="893823"/>
                  <a:pt x="2010485" y="890784"/>
                </a:cubicBezTo>
                <a:cubicBezTo>
                  <a:pt x="2009614" y="889959"/>
                  <a:pt x="2010461" y="888140"/>
                  <a:pt x="2011697" y="888622"/>
                </a:cubicBezTo>
                <a:cubicBezTo>
                  <a:pt x="2016288" y="890418"/>
                  <a:pt x="2019655" y="893689"/>
                  <a:pt x="2022716" y="897505"/>
                </a:cubicBezTo>
                <a:close/>
                <a:moveTo>
                  <a:pt x="1989084" y="865531"/>
                </a:moveTo>
                <a:cubicBezTo>
                  <a:pt x="1988884" y="865517"/>
                  <a:pt x="1988696" y="865503"/>
                  <a:pt x="1988496" y="865488"/>
                </a:cubicBezTo>
                <a:cubicBezTo>
                  <a:pt x="1983657" y="865142"/>
                  <a:pt x="1978819" y="864718"/>
                  <a:pt x="1973957" y="864627"/>
                </a:cubicBezTo>
                <a:cubicBezTo>
                  <a:pt x="1972757" y="864604"/>
                  <a:pt x="1971638" y="864703"/>
                  <a:pt x="1970508" y="864767"/>
                </a:cubicBezTo>
                <a:cubicBezTo>
                  <a:pt x="1969884" y="864802"/>
                  <a:pt x="1969237" y="864786"/>
                  <a:pt x="1968636" y="864843"/>
                </a:cubicBezTo>
                <a:cubicBezTo>
                  <a:pt x="1967636" y="864936"/>
                  <a:pt x="1966671" y="865105"/>
                  <a:pt x="1965705" y="865253"/>
                </a:cubicBezTo>
                <a:cubicBezTo>
                  <a:pt x="1963892" y="865530"/>
                  <a:pt x="1962091" y="865873"/>
                  <a:pt x="1960325" y="866295"/>
                </a:cubicBezTo>
                <a:cubicBezTo>
                  <a:pt x="1957795" y="866896"/>
                  <a:pt x="1955287" y="867574"/>
                  <a:pt x="1952697" y="868327"/>
                </a:cubicBezTo>
                <a:cubicBezTo>
                  <a:pt x="1952250" y="868543"/>
                  <a:pt x="1951803" y="868780"/>
                  <a:pt x="1951344" y="869012"/>
                </a:cubicBezTo>
                <a:cubicBezTo>
                  <a:pt x="1950908" y="869237"/>
                  <a:pt x="1950484" y="869457"/>
                  <a:pt x="1950049" y="869672"/>
                </a:cubicBezTo>
                <a:cubicBezTo>
                  <a:pt x="1953039" y="869167"/>
                  <a:pt x="1956441" y="868211"/>
                  <a:pt x="1957041" y="868092"/>
                </a:cubicBezTo>
                <a:cubicBezTo>
                  <a:pt x="1958348" y="867830"/>
                  <a:pt x="1959655" y="867658"/>
                  <a:pt x="1960961" y="867463"/>
                </a:cubicBezTo>
                <a:cubicBezTo>
                  <a:pt x="1963739" y="867049"/>
                  <a:pt x="1966529" y="866716"/>
                  <a:pt x="1969331" y="866486"/>
                </a:cubicBezTo>
                <a:cubicBezTo>
                  <a:pt x="1975323" y="865994"/>
                  <a:pt x="1981338" y="866119"/>
                  <a:pt x="1987271" y="866912"/>
                </a:cubicBezTo>
                <a:cubicBezTo>
                  <a:pt x="1987895" y="866995"/>
                  <a:pt x="1988531" y="867049"/>
                  <a:pt x="1989143" y="867147"/>
                </a:cubicBezTo>
                <a:cubicBezTo>
                  <a:pt x="1988955" y="866620"/>
                  <a:pt x="1988896" y="866076"/>
                  <a:pt x="1989072" y="865532"/>
                </a:cubicBezTo>
                <a:close/>
                <a:moveTo>
                  <a:pt x="1856038" y="739373"/>
                </a:moveTo>
                <a:cubicBezTo>
                  <a:pt x="1865927" y="742059"/>
                  <a:pt x="1855721" y="746808"/>
                  <a:pt x="1848304" y="740100"/>
                </a:cubicBezTo>
                <a:cubicBezTo>
                  <a:pt x="1847610" y="739480"/>
                  <a:pt x="1847657" y="738534"/>
                  <a:pt x="1848104" y="737887"/>
                </a:cubicBezTo>
                <a:cubicBezTo>
                  <a:pt x="1848410" y="737447"/>
                  <a:pt x="1848881" y="737121"/>
                  <a:pt x="1849564" y="737239"/>
                </a:cubicBezTo>
                <a:cubicBezTo>
                  <a:pt x="1849693" y="737262"/>
                  <a:pt x="1849811" y="737307"/>
                  <a:pt x="1849940" y="737334"/>
                </a:cubicBezTo>
                <a:cubicBezTo>
                  <a:pt x="1852024" y="737777"/>
                  <a:pt x="1853967" y="738813"/>
                  <a:pt x="1856038" y="739373"/>
                </a:cubicBezTo>
                <a:close/>
                <a:moveTo>
                  <a:pt x="1972015" y="846307"/>
                </a:moveTo>
                <a:cubicBezTo>
                  <a:pt x="1971344" y="845959"/>
                  <a:pt x="1970838" y="845556"/>
                  <a:pt x="1970485" y="845102"/>
                </a:cubicBezTo>
                <a:lnTo>
                  <a:pt x="1960033" y="854393"/>
                </a:lnTo>
                <a:lnTo>
                  <a:pt x="1959431" y="854799"/>
                </a:lnTo>
                <a:lnTo>
                  <a:pt x="1958741" y="855541"/>
                </a:lnTo>
                <a:lnTo>
                  <a:pt x="1951968" y="861562"/>
                </a:lnTo>
                <a:lnTo>
                  <a:pt x="1951968" y="861565"/>
                </a:lnTo>
                <a:cubicBezTo>
                  <a:pt x="1951838" y="861767"/>
                  <a:pt x="1951697" y="861973"/>
                  <a:pt x="1951556" y="862178"/>
                </a:cubicBezTo>
                <a:cubicBezTo>
                  <a:pt x="1950932" y="863126"/>
                  <a:pt x="1950320" y="864101"/>
                  <a:pt x="1949731" y="865128"/>
                </a:cubicBezTo>
                <a:cubicBezTo>
                  <a:pt x="1949660" y="865401"/>
                  <a:pt x="1949519" y="865655"/>
                  <a:pt x="1949437" y="865926"/>
                </a:cubicBezTo>
                <a:cubicBezTo>
                  <a:pt x="1950496" y="864776"/>
                  <a:pt x="1951591" y="863532"/>
                  <a:pt x="1952438" y="862532"/>
                </a:cubicBezTo>
                <a:cubicBezTo>
                  <a:pt x="1952603" y="862340"/>
                  <a:pt x="1952709" y="862213"/>
                  <a:pt x="1952850" y="862042"/>
                </a:cubicBezTo>
                <a:cubicBezTo>
                  <a:pt x="1953474" y="861299"/>
                  <a:pt x="1953957" y="860714"/>
                  <a:pt x="1954039" y="860601"/>
                </a:cubicBezTo>
                <a:lnTo>
                  <a:pt x="1958741" y="855541"/>
                </a:lnTo>
                <a:lnTo>
                  <a:pt x="1960033" y="854393"/>
                </a:lnTo>
                <a:close/>
                <a:moveTo>
                  <a:pt x="1875874" y="756314"/>
                </a:moveTo>
                <a:cubicBezTo>
                  <a:pt x="1876722" y="756665"/>
                  <a:pt x="1877204" y="757606"/>
                  <a:pt x="1876675" y="758385"/>
                </a:cubicBezTo>
                <a:cubicBezTo>
                  <a:pt x="1876580" y="758525"/>
                  <a:pt x="1876557" y="758681"/>
                  <a:pt x="1876380" y="758800"/>
                </a:cubicBezTo>
                <a:cubicBezTo>
                  <a:pt x="1875121" y="759682"/>
                  <a:pt x="1873685" y="760210"/>
                  <a:pt x="1872178" y="760546"/>
                </a:cubicBezTo>
                <a:cubicBezTo>
                  <a:pt x="1871719" y="760648"/>
                  <a:pt x="1871259" y="760736"/>
                  <a:pt x="1870789" y="760795"/>
                </a:cubicBezTo>
                <a:cubicBezTo>
                  <a:pt x="1870765" y="760798"/>
                  <a:pt x="1870753" y="760798"/>
                  <a:pt x="1870742" y="760800"/>
                </a:cubicBezTo>
                <a:cubicBezTo>
                  <a:pt x="1869611" y="760936"/>
                  <a:pt x="1868458" y="760954"/>
                  <a:pt x="1867292" y="760878"/>
                </a:cubicBezTo>
                <a:cubicBezTo>
                  <a:pt x="1866927" y="760855"/>
                  <a:pt x="1866562" y="760852"/>
                  <a:pt x="1866198" y="760811"/>
                </a:cubicBezTo>
                <a:cubicBezTo>
                  <a:pt x="1864573" y="760630"/>
                  <a:pt x="1862972" y="760274"/>
                  <a:pt x="1861406" y="759825"/>
                </a:cubicBezTo>
                <a:cubicBezTo>
                  <a:pt x="1861383" y="759819"/>
                  <a:pt x="1861371" y="759814"/>
                  <a:pt x="1861348" y="759808"/>
                </a:cubicBezTo>
                <a:cubicBezTo>
                  <a:pt x="1860665" y="759612"/>
                  <a:pt x="1860006" y="759403"/>
                  <a:pt x="1859358" y="759172"/>
                </a:cubicBezTo>
                <a:cubicBezTo>
                  <a:pt x="1858463" y="758854"/>
                  <a:pt x="1857616" y="758517"/>
                  <a:pt x="1856792" y="758157"/>
                </a:cubicBezTo>
                <a:cubicBezTo>
                  <a:pt x="1856333" y="757955"/>
                  <a:pt x="1855850" y="757756"/>
                  <a:pt x="1855426" y="757547"/>
                </a:cubicBezTo>
                <a:cubicBezTo>
                  <a:pt x="1853884" y="756788"/>
                  <a:pt x="1854932" y="754610"/>
                  <a:pt x="1856474" y="754872"/>
                </a:cubicBezTo>
                <a:cubicBezTo>
                  <a:pt x="1857604" y="755065"/>
                  <a:pt x="1858593" y="755236"/>
                  <a:pt x="1859499" y="755394"/>
                </a:cubicBezTo>
                <a:cubicBezTo>
                  <a:pt x="1859499" y="755396"/>
                  <a:pt x="1859511" y="755398"/>
                  <a:pt x="1859523" y="755400"/>
                </a:cubicBezTo>
                <a:cubicBezTo>
                  <a:pt x="1860370" y="755548"/>
                  <a:pt x="1861112" y="755680"/>
                  <a:pt x="1861771" y="755800"/>
                </a:cubicBezTo>
                <a:cubicBezTo>
                  <a:pt x="1862713" y="755971"/>
                  <a:pt x="1863478" y="756113"/>
                  <a:pt x="1864126" y="756232"/>
                </a:cubicBezTo>
                <a:cubicBezTo>
                  <a:pt x="1864244" y="756256"/>
                  <a:pt x="1864397" y="756283"/>
                  <a:pt x="1864514" y="756304"/>
                </a:cubicBezTo>
                <a:cubicBezTo>
                  <a:pt x="1864561" y="756314"/>
                  <a:pt x="1864608" y="756322"/>
                  <a:pt x="1864667" y="756333"/>
                </a:cubicBezTo>
                <a:cubicBezTo>
                  <a:pt x="1865032" y="756401"/>
                  <a:pt x="1865362" y="756462"/>
                  <a:pt x="1865644" y="756511"/>
                </a:cubicBezTo>
                <a:cubicBezTo>
                  <a:pt x="1867069" y="756765"/>
                  <a:pt x="1867445" y="756784"/>
                  <a:pt x="1868246" y="756695"/>
                </a:cubicBezTo>
                <a:cubicBezTo>
                  <a:pt x="1868576" y="756657"/>
                  <a:pt x="1869011" y="756600"/>
                  <a:pt x="1869600" y="756533"/>
                </a:cubicBezTo>
                <a:cubicBezTo>
                  <a:pt x="1870153" y="756471"/>
                  <a:pt x="1870859" y="756402"/>
                  <a:pt x="1871813" y="756332"/>
                </a:cubicBezTo>
                <a:cubicBezTo>
                  <a:pt x="1871919" y="756323"/>
                  <a:pt x="1872048" y="756316"/>
                  <a:pt x="1872154" y="756308"/>
                </a:cubicBezTo>
                <a:cubicBezTo>
                  <a:pt x="1873002" y="756249"/>
                  <a:pt x="1873967" y="756189"/>
                  <a:pt x="1875215" y="756133"/>
                </a:cubicBezTo>
                <a:cubicBezTo>
                  <a:pt x="1875450" y="756122"/>
                  <a:pt x="1875662" y="756226"/>
                  <a:pt x="1875874" y="756314"/>
                </a:cubicBezTo>
                <a:close/>
                <a:moveTo>
                  <a:pt x="1885445" y="761039"/>
                </a:moveTo>
                <a:cubicBezTo>
                  <a:pt x="1886987" y="760824"/>
                  <a:pt x="1887539" y="762828"/>
                  <a:pt x="1886469" y="763717"/>
                </a:cubicBezTo>
                <a:cubicBezTo>
                  <a:pt x="1884197" y="765593"/>
                  <a:pt x="1881266" y="766719"/>
                  <a:pt x="1878664" y="767268"/>
                </a:cubicBezTo>
                <a:lnTo>
                  <a:pt x="1878664" y="767269"/>
                </a:lnTo>
                <a:cubicBezTo>
                  <a:pt x="1877228" y="767571"/>
                  <a:pt x="1875898" y="767698"/>
                  <a:pt x="1874827" y="767666"/>
                </a:cubicBezTo>
                <a:cubicBezTo>
                  <a:pt x="1874226" y="767649"/>
                  <a:pt x="1873732" y="767581"/>
                  <a:pt x="1873332" y="767472"/>
                </a:cubicBezTo>
                <a:cubicBezTo>
                  <a:pt x="1872048" y="767130"/>
                  <a:pt x="1871825" y="766362"/>
                  <a:pt x="1873626" y="765281"/>
                </a:cubicBezTo>
                <a:cubicBezTo>
                  <a:pt x="1873814" y="765166"/>
                  <a:pt x="1874050" y="765066"/>
                  <a:pt x="1874238" y="764953"/>
                </a:cubicBezTo>
                <a:cubicBezTo>
                  <a:pt x="1874285" y="764926"/>
                  <a:pt x="1874344" y="764901"/>
                  <a:pt x="1874391" y="764875"/>
                </a:cubicBezTo>
                <a:cubicBezTo>
                  <a:pt x="1875509" y="764249"/>
                  <a:pt x="1876734" y="763673"/>
                  <a:pt x="1878028" y="763148"/>
                </a:cubicBezTo>
                <a:cubicBezTo>
                  <a:pt x="1880501" y="762151"/>
                  <a:pt x="1883114" y="761363"/>
                  <a:pt x="1885445" y="761039"/>
                </a:cubicBezTo>
                <a:close/>
                <a:moveTo>
                  <a:pt x="2022705" y="885936"/>
                </a:moveTo>
                <a:cubicBezTo>
                  <a:pt x="2026778" y="887024"/>
                  <a:pt x="2030910" y="892025"/>
                  <a:pt x="2032534" y="895786"/>
                </a:cubicBezTo>
                <a:cubicBezTo>
                  <a:pt x="2032581" y="895898"/>
                  <a:pt x="2032546" y="895997"/>
                  <a:pt x="2032546" y="896103"/>
                </a:cubicBezTo>
                <a:cubicBezTo>
                  <a:pt x="2032781" y="896048"/>
                  <a:pt x="2033052" y="896046"/>
                  <a:pt x="2033323" y="896111"/>
                </a:cubicBezTo>
                <a:lnTo>
                  <a:pt x="2033323" y="896107"/>
                </a:lnTo>
                <a:cubicBezTo>
                  <a:pt x="2035548" y="896628"/>
                  <a:pt x="2037043" y="898664"/>
                  <a:pt x="2038255" y="900541"/>
                </a:cubicBezTo>
                <a:cubicBezTo>
                  <a:pt x="2039374" y="902277"/>
                  <a:pt x="2037396" y="904484"/>
                  <a:pt x="2035642" y="903158"/>
                </a:cubicBezTo>
                <a:cubicBezTo>
                  <a:pt x="2033806" y="901764"/>
                  <a:pt x="2031816" y="900137"/>
                  <a:pt x="2031439" y="897772"/>
                </a:cubicBezTo>
                <a:cubicBezTo>
                  <a:pt x="2031404" y="897502"/>
                  <a:pt x="2031439" y="897261"/>
                  <a:pt x="2031510" y="897042"/>
                </a:cubicBezTo>
                <a:cubicBezTo>
                  <a:pt x="2031357" y="897040"/>
                  <a:pt x="2031216" y="897044"/>
                  <a:pt x="2031086" y="896974"/>
                </a:cubicBezTo>
                <a:cubicBezTo>
                  <a:pt x="2029309" y="895989"/>
                  <a:pt x="2027778" y="894712"/>
                  <a:pt x="2026272" y="893349"/>
                </a:cubicBezTo>
                <a:cubicBezTo>
                  <a:pt x="2024435" y="891698"/>
                  <a:pt x="2022175" y="890384"/>
                  <a:pt x="2020986" y="888197"/>
                </a:cubicBezTo>
                <a:cubicBezTo>
                  <a:pt x="2020350" y="887039"/>
                  <a:pt x="2021398" y="885586"/>
                  <a:pt x="2022705" y="885936"/>
                </a:cubicBezTo>
                <a:close/>
                <a:moveTo>
                  <a:pt x="1810057" y="686027"/>
                </a:moveTo>
                <a:cubicBezTo>
                  <a:pt x="1810175" y="686221"/>
                  <a:pt x="1810186" y="686509"/>
                  <a:pt x="1810010" y="686682"/>
                </a:cubicBezTo>
                <a:cubicBezTo>
                  <a:pt x="1807879" y="688804"/>
                  <a:pt x="1802876" y="686457"/>
                  <a:pt x="1801310" y="684343"/>
                </a:cubicBezTo>
                <a:cubicBezTo>
                  <a:pt x="1800981" y="683905"/>
                  <a:pt x="1801122" y="683297"/>
                  <a:pt x="1801617" y="683060"/>
                </a:cubicBezTo>
                <a:lnTo>
                  <a:pt x="1801617" y="683058"/>
                </a:lnTo>
                <a:cubicBezTo>
                  <a:pt x="1802676" y="682549"/>
                  <a:pt x="1803630" y="683278"/>
                  <a:pt x="1804654" y="683693"/>
                </a:cubicBezTo>
                <a:cubicBezTo>
                  <a:pt x="1806573" y="684478"/>
                  <a:pt x="1808891" y="684179"/>
                  <a:pt x="1810057" y="686027"/>
                </a:cubicBezTo>
                <a:close/>
                <a:moveTo>
                  <a:pt x="1848763" y="721116"/>
                </a:moveTo>
                <a:cubicBezTo>
                  <a:pt x="1848516" y="721072"/>
                  <a:pt x="1848268" y="721034"/>
                  <a:pt x="1848033" y="721001"/>
                </a:cubicBezTo>
                <a:cubicBezTo>
                  <a:pt x="1843360" y="720370"/>
                  <a:pt x="1839017" y="721687"/>
                  <a:pt x="1836969" y="726583"/>
                </a:cubicBezTo>
                <a:cubicBezTo>
                  <a:pt x="1836615" y="727424"/>
                  <a:pt x="1836309" y="728341"/>
                  <a:pt x="1836109" y="729403"/>
                </a:cubicBezTo>
                <a:cubicBezTo>
                  <a:pt x="1836015" y="729895"/>
                  <a:pt x="1835791" y="730250"/>
                  <a:pt x="1835627" y="730671"/>
                </a:cubicBezTo>
                <a:cubicBezTo>
                  <a:pt x="1834237" y="734342"/>
                  <a:pt x="1830588" y="735609"/>
                  <a:pt x="1827492" y="737514"/>
                </a:cubicBezTo>
                <a:cubicBezTo>
                  <a:pt x="1825338" y="738838"/>
                  <a:pt x="1823490" y="740516"/>
                  <a:pt x="1822948" y="743651"/>
                </a:cubicBezTo>
                <a:cubicBezTo>
                  <a:pt x="1821677" y="751086"/>
                  <a:pt x="1827127" y="758665"/>
                  <a:pt x="1833814" y="764871"/>
                </a:cubicBezTo>
                <a:cubicBezTo>
                  <a:pt x="1834273" y="764855"/>
                  <a:pt x="1834708" y="764831"/>
                  <a:pt x="1835191" y="764828"/>
                </a:cubicBezTo>
                <a:cubicBezTo>
                  <a:pt x="1837063" y="764812"/>
                  <a:pt x="1839335" y="766353"/>
                  <a:pt x="1840865" y="767150"/>
                </a:cubicBezTo>
                <a:cubicBezTo>
                  <a:pt x="1843596" y="768573"/>
                  <a:pt x="1846621" y="770590"/>
                  <a:pt x="1849105" y="773049"/>
                </a:cubicBezTo>
                <a:cubicBezTo>
                  <a:pt x="1849152" y="771143"/>
                  <a:pt x="1849670" y="769418"/>
                  <a:pt x="1850400" y="767704"/>
                </a:cubicBezTo>
                <a:cubicBezTo>
                  <a:pt x="1848340" y="765859"/>
                  <a:pt x="1846763" y="763630"/>
                  <a:pt x="1845515" y="761143"/>
                </a:cubicBezTo>
                <a:cubicBezTo>
                  <a:pt x="1841289" y="759517"/>
                  <a:pt x="1838675" y="752693"/>
                  <a:pt x="1837169" y="748718"/>
                </a:cubicBezTo>
                <a:cubicBezTo>
                  <a:pt x="1835709" y="744892"/>
                  <a:pt x="1834920" y="740448"/>
                  <a:pt x="1836321" y="736517"/>
                </a:cubicBezTo>
                <a:cubicBezTo>
                  <a:pt x="1837275" y="733804"/>
                  <a:pt x="1838263" y="744714"/>
                  <a:pt x="1840618" y="750078"/>
                </a:cubicBezTo>
                <a:cubicBezTo>
                  <a:pt x="1841124" y="751226"/>
                  <a:pt x="1841866" y="752342"/>
                  <a:pt x="1842654" y="753456"/>
                </a:cubicBezTo>
                <a:cubicBezTo>
                  <a:pt x="1840912" y="747224"/>
                  <a:pt x="1839912" y="740469"/>
                  <a:pt x="1837875" y="734699"/>
                </a:cubicBezTo>
                <a:cubicBezTo>
                  <a:pt x="1837545" y="733748"/>
                  <a:pt x="1837179" y="732817"/>
                  <a:pt x="1836792" y="731927"/>
                </a:cubicBezTo>
                <a:cubicBezTo>
                  <a:pt x="1836545" y="731386"/>
                  <a:pt x="1836651" y="730711"/>
                  <a:pt x="1836945" y="730157"/>
                </a:cubicBezTo>
                <a:cubicBezTo>
                  <a:pt x="1837110" y="729838"/>
                  <a:pt x="1837333" y="729548"/>
                  <a:pt x="1837616" y="729373"/>
                </a:cubicBezTo>
                <a:cubicBezTo>
                  <a:pt x="1841418" y="727031"/>
                  <a:pt x="1845090" y="724091"/>
                  <a:pt x="1848763" y="721116"/>
                </a:cubicBezTo>
                <a:close/>
                <a:moveTo>
                  <a:pt x="1315217" y="228495"/>
                </a:moveTo>
                <a:cubicBezTo>
                  <a:pt x="1312992" y="229951"/>
                  <a:pt x="1309495" y="231856"/>
                  <a:pt x="1307966" y="229695"/>
                </a:cubicBezTo>
                <a:cubicBezTo>
                  <a:pt x="1306824" y="228078"/>
                  <a:pt x="1300408" y="235407"/>
                  <a:pt x="1298289" y="236211"/>
                </a:cubicBezTo>
                <a:cubicBezTo>
                  <a:pt x="1292450" y="238428"/>
                  <a:pt x="1289613" y="235902"/>
                  <a:pt x="1285258" y="245798"/>
                </a:cubicBezTo>
                <a:cubicBezTo>
                  <a:pt x="1285693" y="247002"/>
                  <a:pt x="1285964" y="248299"/>
                  <a:pt x="1286188" y="249610"/>
                </a:cubicBezTo>
                <a:cubicBezTo>
                  <a:pt x="1287318" y="247241"/>
                  <a:pt x="1288189" y="244519"/>
                  <a:pt x="1290744" y="243503"/>
                </a:cubicBezTo>
                <a:cubicBezTo>
                  <a:pt x="1295605" y="241564"/>
                  <a:pt x="1288307" y="254857"/>
                  <a:pt x="1286317" y="259298"/>
                </a:cubicBezTo>
                <a:cubicBezTo>
                  <a:pt x="1285811" y="263430"/>
                  <a:pt x="1284716" y="267566"/>
                  <a:pt x="1283316" y="271288"/>
                </a:cubicBezTo>
                <a:cubicBezTo>
                  <a:pt x="1294887" y="259186"/>
                  <a:pt x="1291238" y="248182"/>
                  <a:pt x="1300114" y="240102"/>
                </a:cubicBezTo>
                <a:cubicBezTo>
                  <a:pt x="1301491" y="238843"/>
                  <a:pt x="1303422" y="240520"/>
                  <a:pt x="1302574" y="242113"/>
                </a:cubicBezTo>
                <a:cubicBezTo>
                  <a:pt x="1297159" y="252265"/>
                  <a:pt x="1298230" y="260201"/>
                  <a:pt x="1288872" y="271741"/>
                </a:cubicBezTo>
                <a:cubicBezTo>
                  <a:pt x="1298725" y="264000"/>
                  <a:pt x="1303999" y="249254"/>
                  <a:pt x="1305623" y="239238"/>
                </a:cubicBezTo>
                <a:cubicBezTo>
                  <a:pt x="1306035" y="236649"/>
                  <a:pt x="1310073" y="237091"/>
                  <a:pt x="1309649" y="239693"/>
                </a:cubicBezTo>
                <a:cubicBezTo>
                  <a:pt x="1308213" y="248734"/>
                  <a:pt x="1304940" y="259227"/>
                  <a:pt x="1299313" y="266597"/>
                </a:cubicBezTo>
                <a:cubicBezTo>
                  <a:pt x="1307824" y="258278"/>
                  <a:pt x="1313699" y="248442"/>
                  <a:pt x="1316758" y="238083"/>
                </a:cubicBezTo>
                <a:cubicBezTo>
                  <a:pt x="1316500" y="231531"/>
                  <a:pt x="1318549" y="239812"/>
                  <a:pt x="1315216" y="228496"/>
                </a:cubicBezTo>
                <a:close/>
                <a:moveTo>
                  <a:pt x="1925762" y="790642"/>
                </a:moveTo>
                <a:cubicBezTo>
                  <a:pt x="1920806" y="796252"/>
                  <a:pt x="1914827" y="798033"/>
                  <a:pt x="1908777" y="798884"/>
                </a:cubicBezTo>
                <a:cubicBezTo>
                  <a:pt x="1897617" y="800450"/>
                  <a:pt x="1886187" y="798813"/>
                  <a:pt x="1880323" y="811759"/>
                </a:cubicBezTo>
                <a:lnTo>
                  <a:pt x="1878594" y="815596"/>
                </a:lnTo>
                <a:cubicBezTo>
                  <a:pt x="1885103" y="811223"/>
                  <a:pt x="1892296" y="811099"/>
                  <a:pt x="1899124" y="811015"/>
                </a:cubicBezTo>
                <a:cubicBezTo>
                  <a:pt x="1900689" y="810996"/>
                  <a:pt x="1902220" y="810974"/>
                  <a:pt x="1903727" y="810909"/>
                </a:cubicBezTo>
                <a:cubicBezTo>
                  <a:pt x="1903986" y="810898"/>
                  <a:pt x="1904245" y="810889"/>
                  <a:pt x="1904492" y="810874"/>
                </a:cubicBezTo>
                <a:cubicBezTo>
                  <a:pt x="1906705" y="810753"/>
                  <a:pt x="1908847" y="810506"/>
                  <a:pt x="1910884" y="809977"/>
                </a:cubicBezTo>
                <a:cubicBezTo>
                  <a:pt x="1911567" y="809799"/>
                  <a:pt x="1912238" y="809575"/>
                  <a:pt x="1912897" y="809325"/>
                </a:cubicBezTo>
                <a:cubicBezTo>
                  <a:pt x="1914486" y="808723"/>
                  <a:pt x="1916005" y="807894"/>
                  <a:pt x="1917405" y="806757"/>
                </a:cubicBezTo>
                <a:cubicBezTo>
                  <a:pt x="1920407" y="804328"/>
                  <a:pt x="1922927" y="800464"/>
                  <a:pt x="1924774" y="794345"/>
                </a:cubicBezTo>
                <a:cubicBezTo>
                  <a:pt x="1925127" y="793184"/>
                  <a:pt x="1925468" y="791972"/>
                  <a:pt x="1925762" y="790642"/>
                </a:cubicBezTo>
                <a:close/>
                <a:moveTo>
                  <a:pt x="1948576" y="810719"/>
                </a:moveTo>
                <a:cubicBezTo>
                  <a:pt x="1949729" y="812281"/>
                  <a:pt x="1950353" y="814281"/>
                  <a:pt x="1951083" y="816132"/>
                </a:cubicBezTo>
                <a:cubicBezTo>
                  <a:pt x="1951224" y="816492"/>
                  <a:pt x="1951366" y="816854"/>
                  <a:pt x="1951520" y="817196"/>
                </a:cubicBezTo>
                <a:lnTo>
                  <a:pt x="1951520" y="817197"/>
                </a:lnTo>
                <a:cubicBezTo>
                  <a:pt x="1952248" y="818796"/>
                  <a:pt x="1952967" y="820195"/>
                  <a:pt x="1953119" y="821937"/>
                </a:cubicBezTo>
                <a:cubicBezTo>
                  <a:pt x="1953132" y="822038"/>
                  <a:pt x="1953191" y="822118"/>
                  <a:pt x="1953191" y="822222"/>
                </a:cubicBezTo>
                <a:cubicBezTo>
                  <a:pt x="1953190" y="822268"/>
                  <a:pt x="1953167" y="822314"/>
                  <a:pt x="1953155" y="822360"/>
                </a:cubicBezTo>
                <a:cubicBezTo>
                  <a:pt x="1953155" y="822388"/>
                  <a:pt x="1953144" y="822415"/>
                  <a:pt x="1953143" y="822444"/>
                </a:cubicBezTo>
                <a:cubicBezTo>
                  <a:pt x="1953037" y="823315"/>
                  <a:pt x="1952189" y="824149"/>
                  <a:pt x="1951295" y="823786"/>
                </a:cubicBezTo>
                <a:cubicBezTo>
                  <a:pt x="1951224" y="823758"/>
                  <a:pt x="1951155" y="823782"/>
                  <a:pt x="1951095" y="823741"/>
                </a:cubicBezTo>
                <a:cubicBezTo>
                  <a:pt x="1951025" y="823698"/>
                  <a:pt x="1950954" y="823622"/>
                  <a:pt x="1950883" y="823575"/>
                </a:cubicBezTo>
                <a:cubicBezTo>
                  <a:pt x="1949941" y="822917"/>
                  <a:pt x="1949046" y="821850"/>
                  <a:pt x="1948270" y="820576"/>
                </a:cubicBezTo>
                <a:cubicBezTo>
                  <a:pt x="1947528" y="819337"/>
                  <a:pt x="1946905" y="817931"/>
                  <a:pt x="1946480" y="816499"/>
                </a:cubicBezTo>
                <a:cubicBezTo>
                  <a:pt x="1945916" y="814561"/>
                  <a:pt x="1945715" y="812620"/>
                  <a:pt x="1946092" y="811148"/>
                </a:cubicBezTo>
                <a:cubicBezTo>
                  <a:pt x="1946233" y="810581"/>
                  <a:pt x="1946751" y="810279"/>
                  <a:pt x="1947293" y="810228"/>
                </a:cubicBezTo>
                <a:cubicBezTo>
                  <a:pt x="1947705" y="810191"/>
                  <a:pt x="1948105" y="810322"/>
                  <a:pt x="1948400" y="810594"/>
                </a:cubicBezTo>
                <a:cubicBezTo>
                  <a:pt x="1948446" y="810643"/>
                  <a:pt x="1948529" y="810659"/>
                  <a:pt x="1948576" y="810719"/>
                </a:cubicBezTo>
                <a:close/>
                <a:moveTo>
                  <a:pt x="1868209" y="735916"/>
                </a:moveTo>
                <a:cubicBezTo>
                  <a:pt x="1869175" y="736675"/>
                  <a:pt x="1868974" y="738651"/>
                  <a:pt x="1867479" y="738541"/>
                </a:cubicBezTo>
                <a:cubicBezTo>
                  <a:pt x="1867456" y="738538"/>
                  <a:pt x="1867444" y="738556"/>
                  <a:pt x="1867420" y="738554"/>
                </a:cubicBezTo>
                <a:cubicBezTo>
                  <a:pt x="1866820" y="738485"/>
                  <a:pt x="1865266" y="738042"/>
                  <a:pt x="1863359" y="737434"/>
                </a:cubicBezTo>
                <a:cubicBezTo>
                  <a:pt x="1862747" y="737238"/>
                  <a:pt x="1862135" y="737041"/>
                  <a:pt x="1861464" y="736811"/>
                </a:cubicBezTo>
                <a:lnTo>
                  <a:pt x="1861464" y="736812"/>
                </a:lnTo>
                <a:cubicBezTo>
                  <a:pt x="1857038" y="735305"/>
                  <a:pt x="1851717" y="733211"/>
                  <a:pt x="1850610" y="732133"/>
                </a:cubicBezTo>
                <a:cubicBezTo>
                  <a:pt x="1849845" y="731384"/>
                  <a:pt x="1849916" y="729788"/>
                  <a:pt x="1851234" y="729674"/>
                </a:cubicBezTo>
                <a:cubicBezTo>
                  <a:pt x="1852529" y="729564"/>
                  <a:pt x="1854954" y="730195"/>
                  <a:pt x="1857591" y="731108"/>
                </a:cubicBezTo>
                <a:cubicBezTo>
                  <a:pt x="1858651" y="731475"/>
                  <a:pt x="1859733" y="731890"/>
                  <a:pt x="1860805" y="732319"/>
                </a:cubicBezTo>
                <a:cubicBezTo>
                  <a:pt x="1862829" y="733135"/>
                  <a:pt x="1864713" y="733986"/>
                  <a:pt x="1866126" y="734718"/>
                </a:cubicBezTo>
                <a:cubicBezTo>
                  <a:pt x="1867044" y="735188"/>
                  <a:pt x="1867821" y="735620"/>
                  <a:pt x="1868209" y="735916"/>
                </a:cubicBezTo>
                <a:close/>
                <a:moveTo>
                  <a:pt x="1845078" y="710659"/>
                </a:moveTo>
                <a:cubicBezTo>
                  <a:pt x="1843995" y="710276"/>
                  <a:pt x="1843101" y="709494"/>
                  <a:pt x="1842500" y="708503"/>
                </a:cubicBezTo>
                <a:cubicBezTo>
                  <a:pt x="1838827" y="711980"/>
                  <a:pt x="1833412" y="715071"/>
                  <a:pt x="1827998" y="716718"/>
                </a:cubicBezTo>
                <a:cubicBezTo>
                  <a:pt x="1828822" y="717101"/>
                  <a:pt x="1829752" y="717700"/>
                  <a:pt x="1831036" y="719242"/>
                </a:cubicBezTo>
                <a:cubicBezTo>
                  <a:pt x="1833684" y="717709"/>
                  <a:pt x="1836520" y="716439"/>
                  <a:pt x="1839157" y="714893"/>
                </a:cubicBezTo>
                <a:cubicBezTo>
                  <a:pt x="1841252" y="713667"/>
                  <a:pt x="1843124" y="712089"/>
                  <a:pt x="1845078" y="710659"/>
                </a:cubicBezTo>
                <a:close/>
                <a:moveTo>
                  <a:pt x="1836308" y="702378"/>
                </a:moveTo>
                <a:cubicBezTo>
                  <a:pt x="1837379" y="702042"/>
                  <a:pt x="1838168" y="703447"/>
                  <a:pt x="1837391" y="704222"/>
                </a:cubicBezTo>
                <a:cubicBezTo>
                  <a:pt x="1835684" y="705946"/>
                  <a:pt x="1832423" y="708103"/>
                  <a:pt x="1829939" y="707444"/>
                </a:cubicBezTo>
                <a:lnTo>
                  <a:pt x="1829939" y="707442"/>
                </a:lnTo>
                <a:cubicBezTo>
                  <a:pt x="1829739" y="707390"/>
                  <a:pt x="1829610" y="707211"/>
                  <a:pt x="1829692" y="707004"/>
                </a:cubicBezTo>
                <a:cubicBezTo>
                  <a:pt x="1830599" y="704733"/>
                  <a:pt x="1834071" y="703083"/>
                  <a:pt x="1836308" y="702378"/>
                </a:cubicBezTo>
                <a:close/>
                <a:moveTo>
                  <a:pt x="1933261" y="790315"/>
                </a:moveTo>
                <a:cubicBezTo>
                  <a:pt x="1932166" y="791942"/>
                  <a:pt x="1931260" y="793752"/>
                  <a:pt x="1930412" y="795598"/>
                </a:cubicBezTo>
                <a:cubicBezTo>
                  <a:pt x="1929753" y="797038"/>
                  <a:pt x="1929118" y="798485"/>
                  <a:pt x="1928505" y="799937"/>
                </a:cubicBezTo>
                <a:cubicBezTo>
                  <a:pt x="1928164" y="800760"/>
                  <a:pt x="1927811" y="801557"/>
                  <a:pt x="1927469" y="802357"/>
                </a:cubicBezTo>
                <a:cubicBezTo>
                  <a:pt x="1927129" y="803145"/>
                  <a:pt x="1926788" y="803948"/>
                  <a:pt x="1926434" y="804696"/>
                </a:cubicBezTo>
                <a:cubicBezTo>
                  <a:pt x="1926034" y="805530"/>
                  <a:pt x="1925740" y="806291"/>
                  <a:pt x="1925387" y="807093"/>
                </a:cubicBezTo>
                <a:cubicBezTo>
                  <a:pt x="1924021" y="810166"/>
                  <a:pt x="1922856" y="813098"/>
                  <a:pt x="1922102" y="816071"/>
                </a:cubicBezTo>
                <a:cubicBezTo>
                  <a:pt x="1923809" y="813492"/>
                  <a:pt x="1925469" y="811119"/>
                  <a:pt x="1926988" y="808643"/>
                </a:cubicBezTo>
                <a:cubicBezTo>
                  <a:pt x="1929260" y="804897"/>
                  <a:pt x="1931142" y="800871"/>
                  <a:pt x="1932202" y="795545"/>
                </a:cubicBezTo>
                <a:cubicBezTo>
                  <a:pt x="1932272" y="795172"/>
                  <a:pt x="1932366" y="794834"/>
                  <a:pt x="1932437" y="794447"/>
                </a:cubicBezTo>
                <a:cubicBezTo>
                  <a:pt x="1932661" y="793119"/>
                  <a:pt x="1932920" y="791710"/>
                  <a:pt x="1933261" y="790315"/>
                </a:cubicBezTo>
                <a:close/>
                <a:moveTo>
                  <a:pt x="1308119" y="212664"/>
                </a:moveTo>
                <a:cubicBezTo>
                  <a:pt x="1296134" y="215686"/>
                  <a:pt x="1301091" y="212194"/>
                  <a:pt x="1289472" y="231745"/>
                </a:cubicBezTo>
                <a:cubicBezTo>
                  <a:pt x="1290838" y="230400"/>
                  <a:pt x="1292250" y="229099"/>
                  <a:pt x="1293698" y="227733"/>
                </a:cubicBezTo>
                <a:cubicBezTo>
                  <a:pt x="1301962" y="219930"/>
                  <a:pt x="1296500" y="223721"/>
                  <a:pt x="1301609" y="217667"/>
                </a:cubicBezTo>
                <a:cubicBezTo>
                  <a:pt x="1302127" y="217057"/>
                  <a:pt x="1303410" y="217048"/>
                  <a:pt x="1303504" y="218063"/>
                </a:cubicBezTo>
                <a:cubicBezTo>
                  <a:pt x="1304093" y="224269"/>
                  <a:pt x="1298548" y="229295"/>
                  <a:pt x="1293027" y="233534"/>
                </a:cubicBezTo>
                <a:cubicBezTo>
                  <a:pt x="1298607" y="231965"/>
                  <a:pt x="1299678" y="228810"/>
                  <a:pt x="1304233" y="225683"/>
                </a:cubicBezTo>
                <a:cubicBezTo>
                  <a:pt x="1304492" y="225501"/>
                  <a:pt x="1309048" y="223538"/>
                  <a:pt x="1308824" y="224277"/>
                </a:cubicBezTo>
                <a:cubicBezTo>
                  <a:pt x="1309942" y="220549"/>
                  <a:pt x="1309331" y="216341"/>
                  <a:pt x="1308118" y="212664"/>
                </a:cubicBezTo>
                <a:close/>
                <a:moveTo>
                  <a:pt x="2039020" y="886139"/>
                </a:moveTo>
                <a:cubicBezTo>
                  <a:pt x="2040551" y="887732"/>
                  <a:pt x="2038055" y="889895"/>
                  <a:pt x="2036407" y="888756"/>
                </a:cubicBezTo>
                <a:cubicBezTo>
                  <a:pt x="2034888" y="887709"/>
                  <a:pt x="2033476" y="886533"/>
                  <a:pt x="2031969" y="885476"/>
                </a:cubicBezTo>
                <a:cubicBezTo>
                  <a:pt x="2030121" y="884182"/>
                  <a:pt x="2028190" y="883193"/>
                  <a:pt x="2026813" y="881365"/>
                </a:cubicBezTo>
                <a:cubicBezTo>
                  <a:pt x="2026472" y="880910"/>
                  <a:pt x="2026519" y="880435"/>
                  <a:pt x="2026731" y="880039"/>
                </a:cubicBezTo>
                <a:cubicBezTo>
                  <a:pt x="2027001" y="879534"/>
                  <a:pt x="2027566" y="879165"/>
                  <a:pt x="2028190" y="879227"/>
                </a:cubicBezTo>
                <a:cubicBezTo>
                  <a:pt x="2028708" y="879276"/>
                  <a:pt x="2029226" y="879390"/>
                  <a:pt x="2029744" y="879545"/>
                </a:cubicBezTo>
                <a:lnTo>
                  <a:pt x="2029744" y="879546"/>
                </a:lnTo>
                <a:cubicBezTo>
                  <a:pt x="2033217" y="880580"/>
                  <a:pt x="2036690" y="883724"/>
                  <a:pt x="2039020" y="886139"/>
                </a:cubicBezTo>
                <a:close/>
                <a:moveTo>
                  <a:pt x="1295405" y="198832"/>
                </a:moveTo>
                <a:cubicBezTo>
                  <a:pt x="1293816" y="208647"/>
                  <a:pt x="1277606" y="209374"/>
                  <a:pt x="1283633" y="220861"/>
                </a:cubicBezTo>
                <a:cubicBezTo>
                  <a:pt x="1284681" y="212232"/>
                  <a:pt x="1290413" y="209717"/>
                  <a:pt x="1290013" y="212699"/>
                </a:cubicBezTo>
                <a:cubicBezTo>
                  <a:pt x="1289178" y="219051"/>
                  <a:pt x="1286788" y="216632"/>
                  <a:pt x="1286423" y="227235"/>
                </a:cubicBezTo>
                <a:cubicBezTo>
                  <a:pt x="1286576" y="227751"/>
                  <a:pt x="1286776" y="228189"/>
                  <a:pt x="1286906" y="228764"/>
                </a:cubicBezTo>
                <a:cubicBezTo>
                  <a:pt x="1289590" y="219181"/>
                  <a:pt x="1302373" y="207410"/>
                  <a:pt x="1295405" y="198833"/>
                </a:cubicBezTo>
                <a:close/>
                <a:moveTo>
                  <a:pt x="1855955" y="715445"/>
                </a:moveTo>
                <a:lnTo>
                  <a:pt x="1852273" y="717795"/>
                </a:lnTo>
                <a:lnTo>
                  <a:pt x="1852271" y="717794"/>
                </a:lnTo>
                <a:lnTo>
                  <a:pt x="1852271" y="717795"/>
                </a:lnTo>
                <a:lnTo>
                  <a:pt x="1852273" y="717795"/>
                </a:lnTo>
                <a:lnTo>
                  <a:pt x="1852777" y="717893"/>
                </a:lnTo>
                <a:cubicBezTo>
                  <a:pt x="1853825" y="717057"/>
                  <a:pt x="1854884" y="716240"/>
                  <a:pt x="1855955" y="715445"/>
                </a:cubicBezTo>
                <a:close/>
                <a:moveTo>
                  <a:pt x="1826020" y="687818"/>
                </a:moveTo>
                <a:cubicBezTo>
                  <a:pt x="1826314" y="688136"/>
                  <a:pt x="1826279" y="688640"/>
                  <a:pt x="1825961" y="688934"/>
                </a:cubicBezTo>
                <a:cubicBezTo>
                  <a:pt x="1824089" y="690722"/>
                  <a:pt x="1820982" y="689673"/>
                  <a:pt x="1818651" y="689347"/>
                </a:cubicBezTo>
                <a:cubicBezTo>
                  <a:pt x="1816744" y="689082"/>
                  <a:pt x="1814660" y="688869"/>
                  <a:pt x="1813365" y="687343"/>
                </a:cubicBezTo>
                <a:cubicBezTo>
                  <a:pt x="1813248" y="687205"/>
                  <a:pt x="1813306" y="686941"/>
                  <a:pt x="1813459" y="686854"/>
                </a:cubicBezTo>
                <a:cubicBezTo>
                  <a:pt x="1815449" y="685732"/>
                  <a:pt x="1817909" y="686409"/>
                  <a:pt x="1820111" y="686543"/>
                </a:cubicBezTo>
                <a:cubicBezTo>
                  <a:pt x="1822218" y="686671"/>
                  <a:pt x="1824490" y="686181"/>
                  <a:pt x="1826020" y="687818"/>
                </a:cubicBezTo>
                <a:close/>
                <a:moveTo>
                  <a:pt x="1871470" y="729374"/>
                </a:moveTo>
                <a:cubicBezTo>
                  <a:pt x="1872689" y="731108"/>
                  <a:pt x="1872159" y="732245"/>
                  <a:pt x="1868834" y="731199"/>
                </a:cubicBezTo>
                <a:cubicBezTo>
                  <a:pt x="1867186" y="730683"/>
                  <a:pt x="1864925" y="729678"/>
                  <a:pt x="1861770" y="727887"/>
                </a:cubicBezTo>
                <a:cubicBezTo>
                  <a:pt x="1860711" y="727282"/>
                  <a:pt x="1859498" y="726548"/>
                  <a:pt x="1858239" y="725767"/>
                </a:cubicBezTo>
                <a:cubicBezTo>
                  <a:pt x="1857979" y="725604"/>
                  <a:pt x="1857779" y="725492"/>
                  <a:pt x="1857497" y="725321"/>
                </a:cubicBezTo>
                <a:cubicBezTo>
                  <a:pt x="1857061" y="725038"/>
                  <a:pt x="1856980" y="724655"/>
                  <a:pt x="1857015" y="724274"/>
                </a:cubicBezTo>
                <a:cubicBezTo>
                  <a:pt x="1857098" y="723566"/>
                  <a:pt x="1857779" y="722872"/>
                  <a:pt x="1858557" y="722903"/>
                </a:cubicBezTo>
                <a:cubicBezTo>
                  <a:pt x="1860216" y="722968"/>
                  <a:pt x="1861829" y="723329"/>
                  <a:pt x="1863348" y="723856"/>
                </a:cubicBezTo>
                <a:cubicBezTo>
                  <a:pt x="1863442" y="723889"/>
                  <a:pt x="1863525" y="723934"/>
                  <a:pt x="1863618" y="723968"/>
                </a:cubicBezTo>
                <a:cubicBezTo>
                  <a:pt x="1867285" y="725310"/>
                  <a:pt x="1870252" y="727641"/>
                  <a:pt x="1871470" y="729374"/>
                </a:cubicBezTo>
                <a:close/>
                <a:moveTo>
                  <a:pt x="1931931" y="784647"/>
                </a:moveTo>
                <a:lnTo>
                  <a:pt x="1931120" y="787855"/>
                </a:lnTo>
                <a:lnTo>
                  <a:pt x="1931119" y="787855"/>
                </a:lnTo>
                <a:lnTo>
                  <a:pt x="1931119" y="787856"/>
                </a:lnTo>
                <a:lnTo>
                  <a:pt x="1931120" y="787855"/>
                </a:lnTo>
                <a:lnTo>
                  <a:pt x="1932661" y="785830"/>
                </a:lnTo>
                <a:cubicBezTo>
                  <a:pt x="1932378" y="785443"/>
                  <a:pt x="1932155" y="785045"/>
                  <a:pt x="1931931" y="784647"/>
                </a:cubicBezTo>
                <a:close/>
                <a:moveTo>
                  <a:pt x="1960231" y="809107"/>
                </a:moveTo>
                <a:cubicBezTo>
                  <a:pt x="1961267" y="811271"/>
                  <a:pt x="1961408" y="813625"/>
                  <a:pt x="1961632" y="815981"/>
                </a:cubicBezTo>
                <a:cubicBezTo>
                  <a:pt x="1961656" y="816247"/>
                  <a:pt x="1961679" y="816514"/>
                  <a:pt x="1961703" y="816780"/>
                </a:cubicBezTo>
                <a:cubicBezTo>
                  <a:pt x="1961820" y="817866"/>
                  <a:pt x="1962056" y="818985"/>
                  <a:pt x="1962291" y="820107"/>
                </a:cubicBezTo>
                <a:cubicBezTo>
                  <a:pt x="1962562" y="821403"/>
                  <a:pt x="1962786" y="822700"/>
                  <a:pt x="1962868" y="823977"/>
                </a:cubicBezTo>
                <a:lnTo>
                  <a:pt x="1962868" y="823978"/>
                </a:lnTo>
                <a:cubicBezTo>
                  <a:pt x="1962892" y="824225"/>
                  <a:pt x="1962892" y="824469"/>
                  <a:pt x="1962892" y="824714"/>
                </a:cubicBezTo>
                <a:cubicBezTo>
                  <a:pt x="1962892" y="824978"/>
                  <a:pt x="1962939" y="825248"/>
                  <a:pt x="1962915" y="825509"/>
                </a:cubicBezTo>
                <a:cubicBezTo>
                  <a:pt x="1962856" y="826400"/>
                  <a:pt x="1961867" y="827136"/>
                  <a:pt x="1960996" y="826930"/>
                </a:cubicBezTo>
                <a:cubicBezTo>
                  <a:pt x="1960820" y="826885"/>
                  <a:pt x="1960631" y="826856"/>
                  <a:pt x="1960455" y="826710"/>
                </a:cubicBezTo>
                <a:cubicBezTo>
                  <a:pt x="1960396" y="826653"/>
                  <a:pt x="1960372" y="826581"/>
                  <a:pt x="1960302" y="826523"/>
                </a:cubicBezTo>
                <a:cubicBezTo>
                  <a:pt x="1959348" y="825607"/>
                  <a:pt x="1958771" y="824504"/>
                  <a:pt x="1958418" y="823296"/>
                </a:cubicBezTo>
                <a:cubicBezTo>
                  <a:pt x="1958077" y="822078"/>
                  <a:pt x="1957924" y="820769"/>
                  <a:pt x="1957783" y="819471"/>
                </a:cubicBezTo>
                <a:cubicBezTo>
                  <a:pt x="1957747" y="819220"/>
                  <a:pt x="1957736" y="818949"/>
                  <a:pt x="1957712" y="818695"/>
                </a:cubicBezTo>
                <a:cubicBezTo>
                  <a:pt x="1957653" y="818213"/>
                  <a:pt x="1957618" y="817715"/>
                  <a:pt x="1957571" y="817223"/>
                </a:cubicBezTo>
                <a:cubicBezTo>
                  <a:pt x="1957535" y="816922"/>
                  <a:pt x="1957512" y="816625"/>
                  <a:pt x="1957488" y="816321"/>
                </a:cubicBezTo>
                <a:cubicBezTo>
                  <a:pt x="1957359" y="814937"/>
                  <a:pt x="1957324" y="813585"/>
                  <a:pt x="1957324" y="812209"/>
                </a:cubicBezTo>
                <a:cubicBezTo>
                  <a:pt x="1957312" y="811408"/>
                  <a:pt x="1957253" y="810588"/>
                  <a:pt x="1957312" y="809816"/>
                </a:cubicBezTo>
                <a:cubicBezTo>
                  <a:pt x="1957324" y="809798"/>
                  <a:pt x="1957335" y="809789"/>
                  <a:pt x="1957335" y="809771"/>
                </a:cubicBezTo>
                <a:cubicBezTo>
                  <a:pt x="1957500" y="808343"/>
                  <a:pt x="1959525" y="807629"/>
                  <a:pt x="1960231" y="809107"/>
                </a:cubicBezTo>
                <a:close/>
                <a:moveTo>
                  <a:pt x="1852471" y="709034"/>
                </a:moveTo>
                <a:cubicBezTo>
                  <a:pt x="1852106" y="709169"/>
                  <a:pt x="1851788" y="709345"/>
                  <a:pt x="1851376" y="709437"/>
                </a:cubicBezTo>
                <a:cubicBezTo>
                  <a:pt x="1850717" y="709805"/>
                  <a:pt x="1850034" y="710113"/>
                  <a:pt x="1849316" y="710361"/>
                </a:cubicBezTo>
                <a:cubicBezTo>
                  <a:pt x="1847138" y="713344"/>
                  <a:pt x="1843501" y="715383"/>
                  <a:pt x="1840381" y="717230"/>
                </a:cubicBezTo>
                <a:cubicBezTo>
                  <a:pt x="1837945" y="718670"/>
                  <a:pt x="1835109" y="720101"/>
                  <a:pt x="1832236" y="720824"/>
                </a:cubicBezTo>
                <a:cubicBezTo>
                  <a:pt x="1832848" y="721662"/>
                  <a:pt x="1833402" y="722379"/>
                  <a:pt x="1834073" y="722877"/>
                </a:cubicBezTo>
                <a:cubicBezTo>
                  <a:pt x="1836744" y="718261"/>
                  <a:pt x="1841629" y="716887"/>
                  <a:pt x="1847197" y="717101"/>
                </a:cubicBezTo>
                <a:cubicBezTo>
                  <a:pt x="1849587" y="715109"/>
                  <a:pt x="1851906" y="713052"/>
                  <a:pt x="1854413" y="711189"/>
                </a:cubicBezTo>
                <a:cubicBezTo>
                  <a:pt x="1853542" y="710498"/>
                  <a:pt x="1852906" y="709779"/>
                  <a:pt x="1852471" y="709034"/>
                </a:cubicBezTo>
                <a:close/>
                <a:moveTo>
                  <a:pt x="2025141" y="867333"/>
                </a:moveTo>
                <a:lnTo>
                  <a:pt x="2025141" y="867334"/>
                </a:lnTo>
                <a:lnTo>
                  <a:pt x="2025141" y="867337"/>
                </a:lnTo>
                <a:close/>
                <a:moveTo>
                  <a:pt x="1996852" y="840291"/>
                </a:moveTo>
                <a:cubicBezTo>
                  <a:pt x="1997641" y="840255"/>
                  <a:pt x="1998112" y="841168"/>
                  <a:pt x="1997912" y="841842"/>
                </a:cubicBezTo>
                <a:cubicBezTo>
                  <a:pt x="1997829" y="842130"/>
                  <a:pt x="1997688" y="842356"/>
                  <a:pt x="1997559" y="842593"/>
                </a:cubicBezTo>
                <a:cubicBezTo>
                  <a:pt x="1996935" y="843749"/>
                  <a:pt x="1995863" y="844375"/>
                  <a:pt x="1994604" y="844969"/>
                </a:cubicBezTo>
                <a:cubicBezTo>
                  <a:pt x="1992438" y="845985"/>
                  <a:pt x="1989683" y="847603"/>
                  <a:pt x="1987293" y="847526"/>
                </a:cubicBezTo>
                <a:cubicBezTo>
                  <a:pt x="1986411" y="847496"/>
                  <a:pt x="1985645" y="846338"/>
                  <a:pt x="1986081" y="845521"/>
                </a:cubicBezTo>
                <a:cubicBezTo>
                  <a:pt x="1987105" y="843615"/>
                  <a:pt x="1989036" y="843145"/>
                  <a:pt x="1990954" y="842361"/>
                </a:cubicBezTo>
                <a:cubicBezTo>
                  <a:pt x="1991261" y="842237"/>
                  <a:pt x="1991567" y="842093"/>
                  <a:pt x="1991873" y="841953"/>
                </a:cubicBezTo>
                <a:cubicBezTo>
                  <a:pt x="1993474" y="841223"/>
                  <a:pt x="1995122" y="840369"/>
                  <a:pt x="1996852" y="840292"/>
                </a:cubicBezTo>
                <a:close/>
                <a:moveTo>
                  <a:pt x="1826644" y="679412"/>
                </a:moveTo>
                <a:cubicBezTo>
                  <a:pt x="1827244" y="679496"/>
                  <a:pt x="1827609" y="680054"/>
                  <a:pt x="1827809" y="680558"/>
                </a:cubicBezTo>
                <a:cubicBezTo>
                  <a:pt x="1828045" y="681122"/>
                  <a:pt x="1828033" y="681312"/>
                  <a:pt x="1827668" y="681807"/>
                </a:cubicBezTo>
                <a:cubicBezTo>
                  <a:pt x="1827185" y="682469"/>
                  <a:pt x="1826644" y="682714"/>
                  <a:pt x="1825832" y="682600"/>
                </a:cubicBezTo>
                <a:cubicBezTo>
                  <a:pt x="1822794" y="682173"/>
                  <a:pt x="1819145" y="681462"/>
                  <a:pt x="1815920" y="680206"/>
                </a:cubicBezTo>
                <a:cubicBezTo>
                  <a:pt x="1815531" y="680177"/>
                  <a:pt x="1815178" y="680145"/>
                  <a:pt x="1814884" y="680093"/>
                </a:cubicBezTo>
                <a:cubicBezTo>
                  <a:pt x="1813000" y="679751"/>
                  <a:pt x="1811140" y="679315"/>
                  <a:pt x="1809304" y="678767"/>
                </a:cubicBezTo>
                <a:cubicBezTo>
                  <a:pt x="1807220" y="678142"/>
                  <a:pt x="1808503" y="675666"/>
                  <a:pt x="1809928" y="675997"/>
                </a:cubicBezTo>
                <a:cubicBezTo>
                  <a:pt x="1809916" y="675982"/>
                  <a:pt x="1809904" y="675966"/>
                  <a:pt x="1809892" y="675951"/>
                </a:cubicBezTo>
                <a:cubicBezTo>
                  <a:pt x="1810846" y="676193"/>
                  <a:pt x="1813153" y="676640"/>
                  <a:pt x="1815272" y="677347"/>
                </a:cubicBezTo>
                <a:cubicBezTo>
                  <a:pt x="1819051" y="678155"/>
                  <a:pt x="1822818" y="678873"/>
                  <a:pt x="1826645" y="679414"/>
                </a:cubicBezTo>
                <a:close/>
                <a:moveTo>
                  <a:pt x="1821700" y="673751"/>
                </a:moveTo>
                <a:lnTo>
                  <a:pt x="1821688" y="673751"/>
                </a:lnTo>
                <a:lnTo>
                  <a:pt x="1821693" y="673749"/>
                </a:lnTo>
                <a:close/>
                <a:moveTo>
                  <a:pt x="2043387" y="876927"/>
                </a:moveTo>
                <a:lnTo>
                  <a:pt x="2043376" y="876927"/>
                </a:lnTo>
                <a:cubicBezTo>
                  <a:pt x="2043517" y="877083"/>
                  <a:pt x="2043704" y="877237"/>
                  <a:pt x="2043822" y="877392"/>
                </a:cubicBezTo>
                <a:cubicBezTo>
                  <a:pt x="2044776" y="878630"/>
                  <a:pt x="2043340" y="880545"/>
                  <a:pt x="2041891" y="879836"/>
                </a:cubicBezTo>
                <a:cubicBezTo>
                  <a:pt x="2040656" y="879225"/>
                  <a:pt x="2039491" y="878554"/>
                  <a:pt x="2038290" y="877967"/>
                </a:cubicBezTo>
                <a:cubicBezTo>
                  <a:pt x="2037230" y="877454"/>
                  <a:pt x="2036148" y="877000"/>
                  <a:pt x="2034959" y="876730"/>
                </a:cubicBezTo>
                <a:cubicBezTo>
                  <a:pt x="2033111" y="876314"/>
                  <a:pt x="2031463" y="876540"/>
                  <a:pt x="2029814" y="875547"/>
                </a:cubicBezTo>
                <a:cubicBezTo>
                  <a:pt x="2029049" y="875093"/>
                  <a:pt x="2029179" y="873886"/>
                  <a:pt x="2029813" y="873406"/>
                </a:cubicBezTo>
                <a:cubicBezTo>
                  <a:pt x="2033452" y="870623"/>
                  <a:pt x="2040538" y="873794"/>
                  <a:pt x="2043387" y="876927"/>
                </a:cubicBezTo>
                <a:close/>
                <a:moveTo>
                  <a:pt x="1956217" y="796416"/>
                </a:moveTo>
                <a:cubicBezTo>
                  <a:pt x="1956911" y="797686"/>
                  <a:pt x="1957300" y="799037"/>
                  <a:pt x="1957700" y="800402"/>
                </a:cubicBezTo>
                <a:cubicBezTo>
                  <a:pt x="1957818" y="800789"/>
                  <a:pt x="1957924" y="801169"/>
                  <a:pt x="1958053" y="801558"/>
                </a:cubicBezTo>
                <a:cubicBezTo>
                  <a:pt x="1958171" y="801935"/>
                  <a:pt x="1958300" y="802288"/>
                  <a:pt x="1958430" y="802631"/>
                </a:cubicBezTo>
                <a:cubicBezTo>
                  <a:pt x="1958595" y="803038"/>
                  <a:pt x="1958736" y="803436"/>
                  <a:pt x="1958854" y="803835"/>
                </a:cubicBezTo>
                <a:cubicBezTo>
                  <a:pt x="1958983" y="804254"/>
                  <a:pt x="1959066" y="804692"/>
                  <a:pt x="1959089" y="805150"/>
                </a:cubicBezTo>
                <a:cubicBezTo>
                  <a:pt x="1959101" y="805392"/>
                  <a:pt x="1959136" y="805626"/>
                  <a:pt x="1959101" y="805891"/>
                </a:cubicBezTo>
                <a:cubicBezTo>
                  <a:pt x="1958995" y="806916"/>
                  <a:pt x="1958006" y="807359"/>
                  <a:pt x="1957111" y="807103"/>
                </a:cubicBezTo>
                <a:cubicBezTo>
                  <a:pt x="1953862" y="806183"/>
                  <a:pt x="1953333" y="801081"/>
                  <a:pt x="1952850" y="798062"/>
                </a:cubicBezTo>
                <a:cubicBezTo>
                  <a:pt x="1952826" y="797917"/>
                  <a:pt x="1952803" y="797753"/>
                  <a:pt x="1952779" y="797619"/>
                </a:cubicBezTo>
                <a:cubicBezTo>
                  <a:pt x="1952556" y="796281"/>
                  <a:pt x="1954051" y="795391"/>
                  <a:pt x="1955204" y="795663"/>
                </a:cubicBezTo>
                <a:cubicBezTo>
                  <a:pt x="1955616" y="795760"/>
                  <a:pt x="1955981" y="795994"/>
                  <a:pt x="1956217" y="796416"/>
                </a:cubicBezTo>
                <a:close/>
                <a:moveTo>
                  <a:pt x="1882783" y="727364"/>
                </a:moveTo>
                <a:cubicBezTo>
                  <a:pt x="1883548" y="728595"/>
                  <a:pt x="1881900" y="729957"/>
                  <a:pt x="1880770" y="729202"/>
                </a:cubicBezTo>
                <a:cubicBezTo>
                  <a:pt x="1878263" y="727519"/>
                  <a:pt x="1876132" y="725623"/>
                  <a:pt x="1873260" y="724543"/>
                </a:cubicBezTo>
                <a:cubicBezTo>
                  <a:pt x="1871211" y="723774"/>
                  <a:pt x="1868787" y="723699"/>
                  <a:pt x="1866985" y="722491"/>
                </a:cubicBezTo>
                <a:cubicBezTo>
                  <a:pt x="1866856" y="722402"/>
                  <a:pt x="1866703" y="722354"/>
                  <a:pt x="1866573" y="722250"/>
                </a:cubicBezTo>
                <a:cubicBezTo>
                  <a:pt x="1865891" y="721685"/>
                  <a:pt x="1866008" y="720375"/>
                  <a:pt x="1866809" y="719968"/>
                </a:cubicBezTo>
                <a:cubicBezTo>
                  <a:pt x="1868386" y="719161"/>
                  <a:pt x="1870705" y="719446"/>
                  <a:pt x="1873119" y="720329"/>
                </a:cubicBezTo>
                <a:cubicBezTo>
                  <a:pt x="1877027" y="721763"/>
                  <a:pt x="1881182" y="724787"/>
                  <a:pt x="1882783" y="727364"/>
                </a:cubicBezTo>
                <a:close/>
                <a:moveTo>
                  <a:pt x="1823537" y="671347"/>
                </a:moveTo>
                <a:cubicBezTo>
                  <a:pt x="1823831" y="672171"/>
                  <a:pt x="1823866" y="672379"/>
                  <a:pt x="1823313" y="673088"/>
                </a:cubicBezTo>
                <a:lnTo>
                  <a:pt x="1821693" y="673749"/>
                </a:lnTo>
                <a:lnTo>
                  <a:pt x="1813966" y="671374"/>
                </a:lnTo>
                <a:cubicBezTo>
                  <a:pt x="1813636" y="670991"/>
                  <a:pt x="1813707" y="670432"/>
                  <a:pt x="1814143" y="670165"/>
                </a:cubicBezTo>
                <a:cubicBezTo>
                  <a:pt x="1816426" y="668774"/>
                  <a:pt x="1819675" y="669893"/>
                  <a:pt x="1822183" y="670292"/>
                </a:cubicBezTo>
                <a:cubicBezTo>
                  <a:pt x="1822760" y="670385"/>
                  <a:pt x="1823337" y="670775"/>
                  <a:pt x="1823537" y="671347"/>
                </a:cubicBezTo>
                <a:close/>
                <a:moveTo>
                  <a:pt x="1852283" y="697249"/>
                </a:moveTo>
                <a:cubicBezTo>
                  <a:pt x="1844066" y="697190"/>
                  <a:pt x="1835849" y="698053"/>
                  <a:pt x="1828044" y="699861"/>
                </a:cubicBezTo>
                <a:lnTo>
                  <a:pt x="1828044" y="699865"/>
                </a:lnTo>
                <a:cubicBezTo>
                  <a:pt x="1822947" y="701047"/>
                  <a:pt x="1811188" y="704733"/>
                  <a:pt x="1805467" y="709676"/>
                </a:cubicBezTo>
                <a:cubicBezTo>
                  <a:pt x="1808622" y="708925"/>
                  <a:pt x="1811777" y="708011"/>
                  <a:pt x="1814790" y="706806"/>
                </a:cubicBezTo>
                <a:cubicBezTo>
                  <a:pt x="1816591" y="706087"/>
                  <a:pt x="1818510" y="704306"/>
                  <a:pt x="1820417" y="705313"/>
                </a:cubicBezTo>
                <a:cubicBezTo>
                  <a:pt x="1820676" y="705448"/>
                  <a:pt x="1820865" y="705681"/>
                  <a:pt x="1820817" y="705996"/>
                </a:cubicBezTo>
                <a:cubicBezTo>
                  <a:pt x="1820500" y="708467"/>
                  <a:pt x="1817251" y="709034"/>
                  <a:pt x="1815238" y="709818"/>
                </a:cubicBezTo>
                <a:cubicBezTo>
                  <a:pt x="1812307" y="710964"/>
                  <a:pt x="1809317" y="711703"/>
                  <a:pt x="1806221" y="712158"/>
                </a:cubicBezTo>
                <a:cubicBezTo>
                  <a:pt x="1806609" y="712781"/>
                  <a:pt x="1807080" y="713304"/>
                  <a:pt x="1807645" y="713728"/>
                </a:cubicBezTo>
                <a:cubicBezTo>
                  <a:pt x="1808551" y="713570"/>
                  <a:pt x="1809481" y="713479"/>
                  <a:pt x="1810376" y="713349"/>
                </a:cubicBezTo>
                <a:cubicBezTo>
                  <a:pt x="1812777" y="713005"/>
                  <a:pt x="1815155" y="712206"/>
                  <a:pt x="1817439" y="711416"/>
                </a:cubicBezTo>
                <a:cubicBezTo>
                  <a:pt x="1819581" y="710678"/>
                  <a:pt x="1821653" y="709757"/>
                  <a:pt x="1823713" y="708834"/>
                </a:cubicBezTo>
                <a:cubicBezTo>
                  <a:pt x="1825244" y="708153"/>
                  <a:pt x="1825949" y="707535"/>
                  <a:pt x="1827515" y="708055"/>
                </a:cubicBezTo>
                <a:cubicBezTo>
                  <a:pt x="1827880" y="708176"/>
                  <a:pt x="1828021" y="708502"/>
                  <a:pt x="1827880" y="708853"/>
                </a:cubicBezTo>
                <a:cubicBezTo>
                  <a:pt x="1827163" y="710622"/>
                  <a:pt x="1825550" y="710921"/>
                  <a:pt x="1823878" y="711676"/>
                </a:cubicBezTo>
                <a:cubicBezTo>
                  <a:pt x="1820511" y="713193"/>
                  <a:pt x="1816921" y="714577"/>
                  <a:pt x="1813178" y="715492"/>
                </a:cubicBezTo>
                <a:cubicBezTo>
                  <a:pt x="1816627" y="715842"/>
                  <a:pt x="1820617" y="715544"/>
                  <a:pt x="1823937" y="715818"/>
                </a:cubicBezTo>
                <a:cubicBezTo>
                  <a:pt x="1826515" y="714778"/>
                  <a:pt x="1829128" y="713806"/>
                  <a:pt x="1831635" y="712628"/>
                </a:cubicBezTo>
                <a:cubicBezTo>
                  <a:pt x="1835249" y="710935"/>
                  <a:pt x="1838321" y="708501"/>
                  <a:pt x="1841723" y="706502"/>
                </a:cubicBezTo>
                <a:cubicBezTo>
                  <a:pt x="1841653" y="706118"/>
                  <a:pt x="1841606" y="705730"/>
                  <a:pt x="1841617" y="705344"/>
                </a:cubicBezTo>
                <a:cubicBezTo>
                  <a:pt x="1841688" y="702732"/>
                  <a:pt x="1844195" y="700714"/>
                  <a:pt x="1846444" y="699457"/>
                </a:cubicBezTo>
                <a:cubicBezTo>
                  <a:pt x="1848386" y="697922"/>
                  <a:pt x="1850446" y="697296"/>
                  <a:pt x="1852283" y="697249"/>
                </a:cubicBezTo>
                <a:close/>
                <a:moveTo>
                  <a:pt x="1931413" y="768594"/>
                </a:moveTo>
                <a:cubicBezTo>
                  <a:pt x="1930306" y="767997"/>
                  <a:pt x="1929023" y="766646"/>
                  <a:pt x="1928858" y="766528"/>
                </a:cubicBezTo>
                <a:cubicBezTo>
                  <a:pt x="1920077" y="761924"/>
                  <a:pt x="1912260" y="763175"/>
                  <a:pt x="1905432" y="770280"/>
                </a:cubicBezTo>
                <a:cubicBezTo>
                  <a:pt x="1899735" y="775051"/>
                  <a:pt x="1894144" y="779691"/>
                  <a:pt x="1887540" y="783200"/>
                </a:cubicBezTo>
                <a:cubicBezTo>
                  <a:pt x="1883656" y="785270"/>
                  <a:pt x="1875851" y="788241"/>
                  <a:pt x="1870848" y="792470"/>
                </a:cubicBezTo>
                <a:cubicBezTo>
                  <a:pt x="1869600" y="793523"/>
                  <a:pt x="1868541" y="794655"/>
                  <a:pt x="1867740" y="795868"/>
                </a:cubicBezTo>
                <a:lnTo>
                  <a:pt x="1867740" y="795867"/>
                </a:lnTo>
                <a:cubicBezTo>
                  <a:pt x="1866210" y="798202"/>
                  <a:pt x="1865704" y="800846"/>
                  <a:pt x="1866962" y="803841"/>
                </a:cubicBezTo>
                <a:cubicBezTo>
                  <a:pt x="1867458" y="805049"/>
                  <a:pt x="1868258" y="806315"/>
                  <a:pt x="1869388" y="807640"/>
                </a:cubicBezTo>
                <a:cubicBezTo>
                  <a:pt x="1870766" y="809264"/>
                  <a:pt x="1872614" y="810974"/>
                  <a:pt x="1875086" y="812783"/>
                </a:cubicBezTo>
                <a:cubicBezTo>
                  <a:pt x="1875568" y="810921"/>
                  <a:pt x="1876498" y="809158"/>
                  <a:pt x="1877687" y="807496"/>
                </a:cubicBezTo>
                <a:cubicBezTo>
                  <a:pt x="1877322" y="807687"/>
                  <a:pt x="1876946" y="807892"/>
                  <a:pt x="1876581" y="808080"/>
                </a:cubicBezTo>
                <a:cubicBezTo>
                  <a:pt x="1874662" y="809057"/>
                  <a:pt x="1873084" y="806117"/>
                  <a:pt x="1874992" y="805124"/>
                </a:cubicBezTo>
                <a:cubicBezTo>
                  <a:pt x="1877793" y="803676"/>
                  <a:pt x="1880418" y="802105"/>
                  <a:pt x="1882985" y="800418"/>
                </a:cubicBezTo>
                <a:cubicBezTo>
                  <a:pt x="1883055" y="800333"/>
                  <a:pt x="1883020" y="800217"/>
                  <a:pt x="1883126" y="800146"/>
                </a:cubicBezTo>
                <a:cubicBezTo>
                  <a:pt x="1897123" y="790325"/>
                  <a:pt x="1892296" y="791670"/>
                  <a:pt x="1900242" y="783559"/>
                </a:cubicBezTo>
                <a:cubicBezTo>
                  <a:pt x="1901184" y="782591"/>
                  <a:pt x="1902773" y="783735"/>
                  <a:pt x="1902149" y="784945"/>
                </a:cubicBezTo>
                <a:cubicBezTo>
                  <a:pt x="1900313" y="788579"/>
                  <a:pt x="1897629" y="792889"/>
                  <a:pt x="1894309" y="796342"/>
                </a:cubicBezTo>
                <a:cubicBezTo>
                  <a:pt x="1895428" y="796008"/>
                  <a:pt x="1896546" y="795723"/>
                  <a:pt x="1897640" y="795523"/>
                </a:cubicBezTo>
                <a:cubicBezTo>
                  <a:pt x="1899018" y="793943"/>
                  <a:pt x="1904268" y="789120"/>
                  <a:pt x="1906352" y="786804"/>
                </a:cubicBezTo>
                <a:cubicBezTo>
                  <a:pt x="1908705" y="784176"/>
                  <a:pt x="1910624" y="781087"/>
                  <a:pt x="1913178" y="778673"/>
                </a:cubicBezTo>
                <a:cubicBezTo>
                  <a:pt x="1913955" y="777949"/>
                  <a:pt x="1915650" y="778550"/>
                  <a:pt x="1915215" y="779760"/>
                </a:cubicBezTo>
                <a:cubicBezTo>
                  <a:pt x="1913284" y="785133"/>
                  <a:pt x="1908624" y="790807"/>
                  <a:pt x="1903774" y="794955"/>
                </a:cubicBezTo>
                <a:cubicBezTo>
                  <a:pt x="1904633" y="794906"/>
                  <a:pt x="1905575" y="794871"/>
                  <a:pt x="1906375" y="794806"/>
                </a:cubicBezTo>
                <a:cubicBezTo>
                  <a:pt x="1910389" y="791062"/>
                  <a:pt x="1914885" y="787330"/>
                  <a:pt x="1917816" y="782621"/>
                </a:cubicBezTo>
                <a:cubicBezTo>
                  <a:pt x="1919994" y="779126"/>
                  <a:pt x="1921631" y="775299"/>
                  <a:pt x="1923914" y="771922"/>
                </a:cubicBezTo>
                <a:cubicBezTo>
                  <a:pt x="1924538" y="771007"/>
                  <a:pt x="1926033" y="771823"/>
                  <a:pt x="1925810" y="772829"/>
                </a:cubicBezTo>
                <a:cubicBezTo>
                  <a:pt x="1924161" y="780294"/>
                  <a:pt x="1918476" y="788264"/>
                  <a:pt x="1912450" y="794012"/>
                </a:cubicBezTo>
                <a:cubicBezTo>
                  <a:pt x="1915157" y="793478"/>
                  <a:pt x="1917287" y="792710"/>
                  <a:pt x="1919088" y="791678"/>
                </a:cubicBezTo>
                <a:cubicBezTo>
                  <a:pt x="1919182" y="791625"/>
                  <a:pt x="1919288" y="791585"/>
                  <a:pt x="1919382" y="791531"/>
                </a:cubicBezTo>
                <a:cubicBezTo>
                  <a:pt x="1924880" y="788218"/>
                  <a:pt x="1926940" y="782126"/>
                  <a:pt x="1930966" y="771214"/>
                </a:cubicBezTo>
                <a:cubicBezTo>
                  <a:pt x="1930966" y="770343"/>
                  <a:pt x="1931130" y="769475"/>
                  <a:pt x="1931413" y="768594"/>
                </a:cubicBezTo>
                <a:close/>
                <a:moveTo>
                  <a:pt x="1854484" y="697239"/>
                </a:moveTo>
                <a:cubicBezTo>
                  <a:pt x="1853943" y="697224"/>
                  <a:pt x="1853389" y="697252"/>
                  <a:pt x="1852836" y="697245"/>
                </a:cubicBezTo>
                <a:cubicBezTo>
                  <a:pt x="1853389" y="697268"/>
                  <a:pt x="1853919" y="697320"/>
                  <a:pt x="1854402" y="697442"/>
                </a:cubicBezTo>
                <a:cubicBezTo>
                  <a:pt x="1854437" y="697374"/>
                  <a:pt x="1854460" y="697307"/>
                  <a:pt x="1854484" y="697239"/>
                </a:cubicBezTo>
                <a:close/>
                <a:moveTo>
                  <a:pt x="2028448" y="857367"/>
                </a:moveTo>
                <a:cubicBezTo>
                  <a:pt x="2028943" y="857496"/>
                  <a:pt x="2029178" y="857873"/>
                  <a:pt x="2029308" y="858297"/>
                </a:cubicBezTo>
                <a:cubicBezTo>
                  <a:pt x="2029531" y="859063"/>
                  <a:pt x="2029249" y="860034"/>
                  <a:pt x="2028472" y="860340"/>
                </a:cubicBezTo>
                <a:cubicBezTo>
                  <a:pt x="2027812" y="860600"/>
                  <a:pt x="2027153" y="860795"/>
                  <a:pt x="2026482" y="860977"/>
                </a:cubicBezTo>
                <a:cubicBezTo>
                  <a:pt x="2025870" y="861140"/>
                  <a:pt x="2025270" y="861293"/>
                  <a:pt x="2024658" y="861470"/>
                </a:cubicBezTo>
                <a:cubicBezTo>
                  <a:pt x="2023386" y="861846"/>
                  <a:pt x="2022562" y="862424"/>
                  <a:pt x="2021397" y="862534"/>
                </a:cubicBezTo>
                <a:cubicBezTo>
                  <a:pt x="2021150" y="862558"/>
                  <a:pt x="2020903" y="862589"/>
                  <a:pt x="2020620" y="862558"/>
                </a:cubicBezTo>
                <a:lnTo>
                  <a:pt x="2020608" y="862558"/>
                </a:lnTo>
                <a:cubicBezTo>
                  <a:pt x="2019349" y="862426"/>
                  <a:pt x="2018842" y="861226"/>
                  <a:pt x="2019372" y="860142"/>
                </a:cubicBezTo>
                <a:cubicBezTo>
                  <a:pt x="2020043" y="858762"/>
                  <a:pt x="2021538" y="857918"/>
                  <a:pt x="2023198" y="857478"/>
                </a:cubicBezTo>
                <a:cubicBezTo>
                  <a:pt x="2025011" y="857002"/>
                  <a:pt x="2027024" y="857003"/>
                  <a:pt x="2028448" y="857367"/>
                </a:cubicBezTo>
                <a:close/>
                <a:moveTo>
                  <a:pt x="1982255" y="813938"/>
                </a:moveTo>
                <a:cubicBezTo>
                  <a:pt x="1982373" y="814112"/>
                  <a:pt x="1982444" y="814325"/>
                  <a:pt x="1982420" y="814580"/>
                </a:cubicBezTo>
                <a:cubicBezTo>
                  <a:pt x="1982349" y="815286"/>
                  <a:pt x="1982185" y="815987"/>
                  <a:pt x="1981961" y="816660"/>
                </a:cubicBezTo>
                <a:cubicBezTo>
                  <a:pt x="1981784" y="817208"/>
                  <a:pt x="1981537" y="817721"/>
                  <a:pt x="1981219" y="818187"/>
                </a:cubicBezTo>
                <a:cubicBezTo>
                  <a:pt x="1981149" y="818289"/>
                  <a:pt x="1981102" y="818405"/>
                  <a:pt x="1981019" y="818500"/>
                </a:cubicBezTo>
                <a:cubicBezTo>
                  <a:pt x="1980725" y="818877"/>
                  <a:pt x="1980360" y="819214"/>
                  <a:pt x="1979936" y="819485"/>
                </a:cubicBezTo>
                <a:lnTo>
                  <a:pt x="1977653" y="818153"/>
                </a:lnTo>
                <a:lnTo>
                  <a:pt x="1977652" y="818152"/>
                </a:lnTo>
                <a:lnTo>
                  <a:pt x="1977653" y="818147"/>
                </a:lnTo>
                <a:lnTo>
                  <a:pt x="1977876" y="816645"/>
                </a:lnTo>
                <a:cubicBezTo>
                  <a:pt x="1977958" y="816400"/>
                  <a:pt x="1978088" y="816137"/>
                  <a:pt x="1978241" y="815876"/>
                </a:cubicBezTo>
                <a:cubicBezTo>
                  <a:pt x="1978559" y="815351"/>
                  <a:pt x="1978971" y="814838"/>
                  <a:pt x="1979430" y="814393"/>
                </a:cubicBezTo>
                <a:cubicBezTo>
                  <a:pt x="1979771" y="814060"/>
                  <a:pt x="1980124" y="813759"/>
                  <a:pt x="1980466" y="813567"/>
                </a:cubicBezTo>
                <a:lnTo>
                  <a:pt x="1980478" y="813566"/>
                </a:lnTo>
                <a:cubicBezTo>
                  <a:pt x="1981031" y="813257"/>
                  <a:pt x="1981902" y="813403"/>
                  <a:pt x="1982255" y="813938"/>
                </a:cubicBezTo>
                <a:close/>
                <a:moveTo>
                  <a:pt x="2038748" y="865191"/>
                </a:moveTo>
                <a:cubicBezTo>
                  <a:pt x="2038889" y="865262"/>
                  <a:pt x="2038973" y="865397"/>
                  <a:pt x="2039079" y="865510"/>
                </a:cubicBezTo>
                <a:cubicBezTo>
                  <a:pt x="2039703" y="866173"/>
                  <a:pt x="2039702" y="867401"/>
                  <a:pt x="2038690" y="867707"/>
                </a:cubicBezTo>
                <a:cubicBezTo>
                  <a:pt x="2037466" y="868070"/>
                  <a:pt x="2036242" y="868158"/>
                  <a:pt x="2035005" y="868196"/>
                </a:cubicBezTo>
                <a:cubicBezTo>
                  <a:pt x="2034040" y="868226"/>
                  <a:pt x="2033074" y="868227"/>
                  <a:pt x="2032098" y="868293"/>
                </a:cubicBezTo>
                <a:cubicBezTo>
                  <a:pt x="2030038" y="868431"/>
                  <a:pt x="2028143" y="869035"/>
                  <a:pt x="2026130" y="868459"/>
                </a:cubicBezTo>
                <a:cubicBezTo>
                  <a:pt x="2025718" y="868340"/>
                  <a:pt x="2025424" y="867994"/>
                  <a:pt x="2025247" y="867599"/>
                </a:cubicBezTo>
                <a:lnTo>
                  <a:pt x="2025141" y="867334"/>
                </a:lnTo>
                <a:lnTo>
                  <a:pt x="2025529" y="866062"/>
                </a:lnTo>
                <a:cubicBezTo>
                  <a:pt x="2026660" y="865166"/>
                  <a:pt x="2028296" y="864583"/>
                  <a:pt x="2030085" y="864287"/>
                </a:cubicBezTo>
                <a:cubicBezTo>
                  <a:pt x="2032968" y="863808"/>
                  <a:pt x="2036218" y="864099"/>
                  <a:pt x="2038396" y="865054"/>
                </a:cubicBezTo>
                <a:cubicBezTo>
                  <a:pt x="2038501" y="865104"/>
                  <a:pt x="2038642" y="865138"/>
                  <a:pt x="2038748" y="865191"/>
                </a:cubicBezTo>
                <a:close/>
                <a:moveTo>
                  <a:pt x="1963479" y="792072"/>
                </a:moveTo>
                <a:cubicBezTo>
                  <a:pt x="1963797" y="792189"/>
                  <a:pt x="1964068" y="792422"/>
                  <a:pt x="1964221" y="792799"/>
                </a:cubicBezTo>
                <a:cubicBezTo>
                  <a:pt x="1964562" y="793635"/>
                  <a:pt x="1964880" y="794499"/>
                  <a:pt x="1965198" y="795354"/>
                </a:cubicBezTo>
                <a:cubicBezTo>
                  <a:pt x="1965904" y="797204"/>
                  <a:pt x="1966540" y="799079"/>
                  <a:pt x="1967022" y="800977"/>
                </a:cubicBezTo>
                <a:cubicBezTo>
                  <a:pt x="1967070" y="801146"/>
                  <a:pt x="1967140" y="801312"/>
                  <a:pt x="1967175" y="801481"/>
                </a:cubicBezTo>
                <a:cubicBezTo>
                  <a:pt x="1967281" y="801905"/>
                  <a:pt x="1967340" y="802343"/>
                  <a:pt x="1967399" y="802778"/>
                </a:cubicBezTo>
                <a:cubicBezTo>
                  <a:pt x="1967540" y="803660"/>
                  <a:pt x="1967634" y="804549"/>
                  <a:pt x="1967752" y="805425"/>
                </a:cubicBezTo>
                <a:lnTo>
                  <a:pt x="1967752" y="805427"/>
                </a:lnTo>
                <a:cubicBezTo>
                  <a:pt x="1967917" y="806675"/>
                  <a:pt x="1968412" y="807822"/>
                  <a:pt x="1968600" y="809033"/>
                </a:cubicBezTo>
                <a:cubicBezTo>
                  <a:pt x="1968635" y="809254"/>
                  <a:pt x="1968729" y="809463"/>
                  <a:pt x="1968729" y="809690"/>
                </a:cubicBezTo>
                <a:cubicBezTo>
                  <a:pt x="1968753" y="810735"/>
                  <a:pt x="1967705" y="811788"/>
                  <a:pt x="1966634" y="811210"/>
                </a:cubicBezTo>
                <a:cubicBezTo>
                  <a:pt x="1964621" y="810131"/>
                  <a:pt x="1964385" y="808047"/>
                  <a:pt x="1964079" y="805920"/>
                </a:cubicBezTo>
                <a:cubicBezTo>
                  <a:pt x="1963750" y="803612"/>
                  <a:pt x="1963291" y="801409"/>
                  <a:pt x="1962784" y="799215"/>
                </a:cubicBezTo>
                <a:cubicBezTo>
                  <a:pt x="1962749" y="799023"/>
                  <a:pt x="1962702" y="798827"/>
                  <a:pt x="1962655" y="798635"/>
                </a:cubicBezTo>
                <a:cubicBezTo>
                  <a:pt x="1962267" y="796993"/>
                  <a:pt x="1961878" y="795360"/>
                  <a:pt x="1961466" y="793673"/>
                </a:cubicBezTo>
                <a:cubicBezTo>
                  <a:pt x="1961466" y="793629"/>
                  <a:pt x="1961501" y="793604"/>
                  <a:pt x="1961490" y="793562"/>
                </a:cubicBezTo>
                <a:cubicBezTo>
                  <a:pt x="1961313" y="792420"/>
                  <a:pt x="1962561" y="791727"/>
                  <a:pt x="1963479" y="792072"/>
                </a:cubicBezTo>
                <a:close/>
                <a:moveTo>
                  <a:pt x="2046765" y="867343"/>
                </a:moveTo>
                <a:cubicBezTo>
                  <a:pt x="2044458" y="864358"/>
                  <a:pt x="2041291" y="861893"/>
                  <a:pt x="2037866" y="860386"/>
                </a:cubicBezTo>
                <a:cubicBezTo>
                  <a:pt x="2037748" y="860334"/>
                  <a:pt x="2037630" y="860283"/>
                  <a:pt x="2037512" y="860234"/>
                </a:cubicBezTo>
                <a:cubicBezTo>
                  <a:pt x="2037218" y="860112"/>
                  <a:pt x="2036936" y="859968"/>
                  <a:pt x="2036641" y="859860"/>
                </a:cubicBezTo>
                <a:cubicBezTo>
                  <a:pt x="2035594" y="859478"/>
                  <a:pt x="2034593" y="858896"/>
                  <a:pt x="2033651" y="858236"/>
                </a:cubicBezTo>
                <a:cubicBezTo>
                  <a:pt x="2033345" y="858015"/>
                  <a:pt x="2033063" y="857777"/>
                  <a:pt x="2032768" y="857532"/>
                </a:cubicBezTo>
                <a:cubicBezTo>
                  <a:pt x="2032545" y="857337"/>
                  <a:pt x="2032274" y="857184"/>
                  <a:pt x="2032074" y="856974"/>
                </a:cubicBezTo>
                <a:cubicBezTo>
                  <a:pt x="2029955" y="854806"/>
                  <a:pt x="2027742" y="853106"/>
                  <a:pt x="2025470" y="851729"/>
                </a:cubicBezTo>
                <a:cubicBezTo>
                  <a:pt x="2024681" y="851244"/>
                  <a:pt x="2023869" y="850815"/>
                  <a:pt x="2023057" y="850431"/>
                </a:cubicBezTo>
                <a:cubicBezTo>
                  <a:pt x="2021032" y="849477"/>
                  <a:pt x="2018984" y="848814"/>
                  <a:pt x="2016888" y="848511"/>
                </a:cubicBezTo>
                <a:cubicBezTo>
                  <a:pt x="2011073" y="847668"/>
                  <a:pt x="2005046" y="849343"/>
                  <a:pt x="1999136" y="853992"/>
                </a:cubicBezTo>
                <a:cubicBezTo>
                  <a:pt x="1999125" y="854000"/>
                  <a:pt x="1999113" y="854003"/>
                  <a:pt x="1999101" y="854011"/>
                </a:cubicBezTo>
                <a:cubicBezTo>
                  <a:pt x="1998830" y="854300"/>
                  <a:pt x="1998583" y="854615"/>
                  <a:pt x="1998301" y="854899"/>
                </a:cubicBezTo>
                <a:cubicBezTo>
                  <a:pt x="1998230" y="855030"/>
                  <a:pt x="1998265" y="855162"/>
                  <a:pt x="1998159" y="855289"/>
                </a:cubicBezTo>
                <a:cubicBezTo>
                  <a:pt x="1997159" y="856479"/>
                  <a:pt x="1996052" y="857584"/>
                  <a:pt x="1994934" y="858672"/>
                </a:cubicBezTo>
                <a:cubicBezTo>
                  <a:pt x="1993839" y="859742"/>
                  <a:pt x="1992709" y="860794"/>
                  <a:pt x="1991650" y="861892"/>
                </a:cubicBezTo>
                <a:cubicBezTo>
                  <a:pt x="1990862" y="862704"/>
                  <a:pt x="1990144" y="863583"/>
                  <a:pt x="1989414" y="864447"/>
                </a:cubicBezTo>
                <a:cubicBezTo>
                  <a:pt x="1989484" y="864459"/>
                  <a:pt x="1989555" y="864466"/>
                  <a:pt x="1989626" y="864478"/>
                </a:cubicBezTo>
                <a:cubicBezTo>
                  <a:pt x="1991908" y="861287"/>
                  <a:pt x="1999266" y="859036"/>
                  <a:pt x="2001750" y="864319"/>
                </a:cubicBezTo>
                <a:cubicBezTo>
                  <a:pt x="2003115" y="867226"/>
                  <a:pt x="1999773" y="869611"/>
                  <a:pt x="1995947" y="869922"/>
                </a:cubicBezTo>
                <a:cubicBezTo>
                  <a:pt x="1994582" y="870031"/>
                  <a:pt x="1993169" y="869893"/>
                  <a:pt x="1991874" y="869400"/>
                </a:cubicBezTo>
                <a:cubicBezTo>
                  <a:pt x="1990968" y="869055"/>
                  <a:pt x="1990367" y="868638"/>
                  <a:pt x="1989908" y="868198"/>
                </a:cubicBezTo>
                <a:cubicBezTo>
                  <a:pt x="1989626" y="867933"/>
                  <a:pt x="1988048" y="868081"/>
                  <a:pt x="1987648" y="868057"/>
                </a:cubicBezTo>
                <a:cubicBezTo>
                  <a:pt x="1987212" y="868032"/>
                  <a:pt x="1986789" y="868015"/>
                  <a:pt x="1986353" y="867992"/>
                </a:cubicBezTo>
                <a:cubicBezTo>
                  <a:pt x="1985871" y="868560"/>
                  <a:pt x="1985411" y="869143"/>
                  <a:pt x="1984905" y="869690"/>
                </a:cubicBezTo>
                <a:cubicBezTo>
                  <a:pt x="1986106" y="870228"/>
                  <a:pt x="1986612" y="871331"/>
                  <a:pt x="1986365" y="872314"/>
                </a:cubicBezTo>
                <a:cubicBezTo>
                  <a:pt x="1986435" y="875224"/>
                  <a:pt x="1981303" y="876738"/>
                  <a:pt x="1977607" y="876126"/>
                </a:cubicBezTo>
                <a:cubicBezTo>
                  <a:pt x="1976759" y="876628"/>
                  <a:pt x="1975900" y="877115"/>
                  <a:pt x="1975029" y="877590"/>
                </a:cubicBezTo>
                <a:cubicBezTo>
                  <a:pt x="1973981" y="878164"/>
                  <a:pt x="1972109" y="878445"/>
                  <a:pt x="1970096" y="878718"/>
                </a:cubicBezTo>
                <a:cubicBezTo>
                  <a:pt x="1971191" y="879166"/>
                  <a:pt x="1972298" y="879575"/>
                  <a:pt x="1973416" y="879935"/>
                </a:cubicBezTo>
                <a:cubicBezTo>
                  <a:pt x="1975088" y="880472"/>
                  <a:pt x="1976783" y="880911"/>
                  <a:pt x="1978501" y="881257"/>
                </a:cubicBezTo>
                <a:cubicBezTo>
                  <a:pt x="1980550" y="881674"/>
                  <a:pt x="1982633" y="881955"/>
                  <a:pt x="1984740" y="882103"/>
                </a:cubicBezTo>
                <a:cubicBezTo>
                  <a:pt x="1988154" y="882343"/>
                  <a:pt x="1991627" y="882268"/>
                  <a:pt x="1995123" y="881838"/>
                </a:cubicBezTo>
                <a:cubicBezTo>
                  <a:pt x="1995241" y="881823"/>
                  <a:pt x="1995311" y="881883"/>
                  <a:pt x="1995406" y="881919"/>
                </a:cubicBezTo>
                <a:cubicBezTo>
                  <a:pt x="1996854" y="880113"/>
                  <a:pt x="1998796" y="879508"/>
                  <a:pt x="2000020" y="882981"/>
                </a:cubicBezTo>
                <a:cubicBezTo>
                  <a:pt x="2000220" y="883560"/>
                  <a:pt x="2000256" y="884041"/>
                  <a:pt x="2000291" y="884530"/>
                </a:cubicBezTo>
                <a:cubicBezTo>
                  <a:pt x="2000715" y="889209"/>
                  <a:pt x="1994582" y="889697"/>
                  <a:pt x="1993593" y="886660"/>
                </a:cubicBezTo>
                <a:cubicBezTo>
                  <a:pt x="1993546" y="886505"/>
                  <a:pt x="1993428" y="886392"/>
                  <a:pt x="1993416" y="886219"/>
                </a:cubicBezTo>
                <a:cubicBezTo>
                  <a:pt x="1993463" y="886602"/>
                  <a:pt x="1981115" y="886602"/>
                  <a:pt x="1979843" y="886546"/>
                </a:cubicBezTo>
                <a:cubicBezTo>
                  <a:pt x="1977454" y="886444"/>
                  <a:pt x="1974946" y="886202"/>
                  <a:pt x="1972427" y="885799"/>
                </a:cubicBezTo>
                <a:cubicBezTo>
                  <a:pt x="1970285" y="885460"/>
                  <a:pt x="1968154" y="884995"/>
                  <a:pt x="1966059" y="884379"/>
                </a:cubicBezTo>
                <a:cubicBezTo>
                  <a:pt x="1964575" y="883940"/>
                  <a:pt x="1963116" y="883415"/>
                  <a:pt x="1961715" y="882811"/>
                </a:cubicBezTo>
                <a:cubicBezTo>
                  <a:pt x="1962680" y="883606"/>
                  <a:pt x="1963622" y="884508"/>
                  <a:pt x="1964469" y="885440"/>
                </a:cubicBezTo>
                <a:cubicBezTo>
                  <a:pt x="1965175" y="886221"/>
                  <a:pt x="1965800" y="886968"/>
                  <a:pt x="1966353" y="887651"/>
                </a:cubicBezTo>
                <a:cubicBezTo>
                  <a:pt x="1966517" y="887860"/>
                  <a:pt x="1966717" y="888093"/>
                  <a:pt x="1966871" y="888281"/>
                </a:cubicBezTo>
                <a:cubicBezTo>
                  <a:pt x="1967036" y="888498"/>
                  <a:pt x="1967212" y="888682"/>
                  <a:pt x="1967389" y="888895"/>
                </a:cubicBezTo>
                <a:cubicBezTo>
                  <a:pt x="1967624" y="888146"/>
                  <a:pt x="1967989" y="887495"/>
                  <a:pt x="1968507" y="886991"/>
                </a:cubicBezTo>
                <a:cubicBezTo>
                  <a:pt x="1969202" y="886319"/>
                  <a:pt x="1970155" y="885975"/>
                  <a:pt x="1971356" y="886122"/>
                </a:cubicBezTo>
                <a:cubicBezTo>
                  <a:pt x="1971544" y="886144"/>
                  <a:pt x="1971697" y="886114"/>
                  <a:pt x="1971886" y="886161"/>
                </a:cubicBezTo>
                <a:cubicBezTo>
                  <a:pt x="1972239" y="886244"/>
                  <a:pt x="1972604" y="886380"/>
                  <a:pt x="1972980" y="886537"/>
                </a:cubicBezTo>
                <a:cubicBezTo>
                  <a:pt x="1973510" y="886571"/>
                  <a:pt x="1974051" y="886648"/>
                  <a:pt x="1974605" y="886818"/>
                </a:cubicBezTo>
                <a:cubicBezTo>
                  <a:pt x="1976041" y="887264"/>
                  <a:pt x="1977559" y="888762"/>
                  <a:pt x="1978407" y="890454"/>
                </a:cubicBezTo>
                <a:cubicBezTo>
                  <a:pt x="1978595" y="890659"/>
                  <a:pt x="1978725" y="890909"/>
                  <a:pt x="1978890" y="891136"/>
                </a:cubicBezTo>
                <a:cubicBezTo>
                  <a:pt x="1980138" y="892857"/>
                  <a:pt x="1980526" y="895107"/>
                  <a:pt x="1978925" y="896991"/>
                </a:cubicBezTo>
                <a:cubicBezTo>
                  <a:pt x="1978407" y="897599"/>
                  <a:pt x="1977842" y="897995"/>
                  <a:pt x="1977265" y="898289"/>
                </a:cubicBezTo>
                <a:cubicBezTo>
                  <a:pt x="1982798" y="902073"/>
                  <a:pt x="1989143" y="904132"/>
                  <a:pt x="1997442" y="904385"/>
                </a:cubicBezTo>
                <a:cubicBezTo>
                  <a:pt x="1997960" y="904401"/>
                  <a:pt x="1998560" y="904385"/>
                  <a:pt x="1999114" y="904385"/>
                </a:cubicBezTo>
                <a:cubicBezTo>
                  <a:pt x="1998525" y="903904"/>
                  <a:pt x="1997937" y="903399"/>
                  <a:pt x="1997336" y="902871"/>
                </a:cubicBezTo>
                <a:cubicBezTo>
                  <a:pt x="1995664" y="901409"/>
                  <a:pt x="1993711" y="900159"/>
                  <a:pt x="1993393" y="897859"/>
                </a:cubicBezTo>
                <a:cubicBezTo>
                  <a:pt x="1993263" y="896967"/>
                  <a:pt x="1993911" y="896028"/>
                  <a:pt x="1994888" y="896121"/>
                </a:cubicBezTo>
                <a:cubicBezTo>
                  <a:pt x="1997348" y="896356"/>
                  <a:pt x="1998737" y="898282"/>
                  <a:pt x="2000526" y="899865"/>
                </a:cubicBezTo>
                <a:cubicBezTo>
                  <a:pt x="2002163" y="901306"/>
                  <a:pt x="2003563" y="902688"/>
                  <a:pt x="2004835" y="904305"/>
                </a:cubicBezTo>
                <a:cubicBezTo>
                  <a:pt x="2007331" y="904265"/>
                  <a:pt x="2009920" y="904279"/>
                  <a:pt x="2012416" y="904562"/>
                </a:cubicBezTo>
                <a:cubicBezTo>
                  <a:pt x="2011639" y="903424"/>
                  <a:pt x="2010980" y="902221"/>
                  <a:pt x="2010662" y="901007"/>
                </a:cubicBezTo>
                <a:cubicBezTo>
                  <a:pt x="2010568" y="900633"/>
                  <a:pt x="2010721" y="900306"/>
                  <a:pt x="2010956" y="900032"/>
                </a:cubicBezTo>
                <a:cubicBezTo>
                  <a:pt x="2010615" y="900128"/>
                  <a:pt x="2010250" y="900141"/>
                  <a:pt x="2009897" y="899927"/>
                </a:cubicBezTo>
                <a:cubicBezTo>
                  <a:pt x="2007319" y="898399"/>
                  <a:pt x="2004140" y="895687"/>
                  <a:pt x="2002763" y="892986"/>
                </a:cubicBezTo>
                <a:cubicBezTo>
                  <a:pt x="2002116" y="891700"/>
                  <a:pt x="2003622" y="890731"/>
                  <a:pt x="2004717" y="891060"/>
                </a:cubicBezTo>
                <a:cubicBezTo>
                  <a:pt x="2007719" y="891966"/>
                  <a:pt x="2010697" y="895572"/>
                  <a:pt x="2011745" y="898466"/>
                </a:cubicBezTo>
                <a:cubicBezTo>
                  <a:pt x="2011910" y="898925"/>
                  <a:pt x="2011780" y="899295"/>
                  <a:pt x="2011568" y="899593"/>
                </a:cubicBezTo>
                <a:cubicBezTo>
                  <a:pt x="2011886" y="899475"/>
                  <a:pt x="2012228" y="899426"/>
                  <a:pt x="2012522" y="899573"/>
                </a:cubicBezTo>
                <a:cubicBezTo>
                  <a:pt x="2014994" y="900768"/>
                  <a:pt x="2017301" y="903351"/>
                  <a:pt x="2018431" y="906031"/>
                </a:cubicBezTo>
                <a:cubicBezTo>
                  <a:pt x="2019620" y="906523"/>
                  <a:pt x="2020749" y="907101"/>
                  <a:pt x="2021727" y="907898"/>
                </a:cubicBezTo>
                <a:cubicBezTo>
                  <a:pt x="2024717" y="910316"/>
                  <a:pt x="2026730" y="913295"/>
                  <a:pt x="2028072" y="916528"/>
                </a:cubicBezTo>
                <a:cubicBezTo>
                  <a:pt x="2035865" y="910497"/>
                  <a:pt x="2042021" y="907074"/>
                  <a:pt x="2041833" y="894806"/>
                </a:cubicBezTo>
                <a:cubicBezTo>
                  <a:pt x="2041797" y="892409"/>
                  <a:pt x="2042139" y="889716"/>
                  <a:pt x="2044211" y="888134"/>
                </a:cubicBezTo>
                <a:lnTo>
                  <a:pt x="2044223" y="888141"/>
                </a:lnTo>
                <a:cubicBezTo>
                  <a:pt x="2048496" y="884872"/>
                  <a:pt x="2050273" y="881097"/>
                  <a:pt x="2050391" y="877363"/>
                </a:cubicBezTo>
                <a:cubicBezTo>
                  <a:pt x="2050403" y="876714"/>
                  <a:pt x="2050379" y="876068"/>
                  <a:pt x="2050297" y="875423"/>
                </a:cubicBezTo>
                <a:cubicBezTo>
                  <a:pt x="2050120" y="873994"/>
                  <a:pt x="2049708" y="872590"/>
                  <a:pt x="2049108" y="871234"/>
                </a:cubicBezTo>
                <a:cubicBezTo>
                  <a:pt x="2048519" y="869906"/>
                  <a:pt x="2047754" y="868631"/>
                  <a:pt x="2046836" y="867433"/>
                </a:cubicBezTo>
                <a:cubicBezTo>
                  <a:pt x="2046812" y="867402"/>
                  <a:pt x="2046789" y="867374"/>
                  <a:pt x="2046765" y="867343"/>
                </a:cubicBezTo>
                <a:close/>
                <a:moveTo>
                  <a:pt x="1894639" y="725792"/>
                </a:moveTo>
                <a:cubicBezTo>
                  <a:pt x="1894979" y="726323"/>
                  <a:pt x="1894697" y="726943"/>
                  <a:pt x="1894238" y="727290"/>
                </a:cubicBezTo>
                <a:cubicBezTo>
                  <a:pt x="1893873" y="727559"/>
                  <a:pt x="1893413" y="727679"/>
                  <a:pt x="1893013" y="727364"/>
                </a:cubicBezTo>
                <a:lnTo>
                  <a:pt x="1893014" y="727365"/>
                </a:lnTo>
                <a:cubicBezTo>
                  <a:pt x="1886609" y="722387"/>
                  <a:pt x="1881548" y="719626"/>
                  <a:pt x="1881548" y="719626"/>
                </a:cubicBezTo>
                <a:cubicBezTo>
                  <a:pt x="1880959" y="719114"/>
                  <a:pt x="1881100" y="718327"/>
                  <a:pt x="1881536" y="717787"/>
                </a:cubicBezTo>
                <a:cubicBezTo>
                  <a:pt x="1881678" y="717604"/>
                  <a:pt x="1881842" y="717473"/>
                  <a:pt x="1882055" y="717378"/>
                </a:cubicBezTo>
                <a:cubicBezTo>
                  <a:pt x="1882125" y="717349"/>
                  <a:pt x="1882195" y="717335"/>
                  <a:pt x="1882265" y="717317"/>
                </a:cubicBezTo>
                <a:cubicBezTo>
                  <a:pt x="1882384" y="717287"/>
                  <a:pt x="1882478" y="717209"/>
                  <a:pt x="1882607" y="717216"/>
                </a:cubicBezTo>
                <a:cubicBezTo>
                  <a:pt x="1882831" y="717228"/>
                  <a:pt x="1883054" y="717294"/>
                  <a:pt x="1883278" y="717326"/>
                </a:cubicBezTo>
                <a:cubicBezTo>
                  <a:pt x="1883302" y="717329"/>
                  <a:pt x="1883313" y="717334"/>
                  <a:pt x="1883337" y="717336"/>
                </a:cubicBezTo>
                <a:cubicBezTo>
                  <a:pt x="1887740" y="717987"/>
                  <a:pt x="1892355" y="722242"/>
                  <a:pt x="1894639" y="725792"/>
                </a:cubicBezTo>
                <a:close/>
                <a:moveTo>
                  <a:pt x="2012438" y="833148"/>
                </a:moveTo>
                <a:cubicBezTo>
                  <a:pt x="2010284" y="837139"/>
                  <a:pt x="2007741" y="841227"/>
                  <a:pt x="2005022" y="845898"/>
                </a:cubicBezTo>
                <a:cubicBezTo>
                  <a:pt x="2008106" y="844575"/>
                  <a:pt x="2011320" y="843824"/>
                  <a:pt x="2014640" y="843648"/>
                </a:cubicBezTo>
                <a:cubicBezTo>
                  <a:pt x="2013369" y="840285"/>
                  <a:pt x="2012603" y="836777"/>
                  <a:pt x="2012438" y="833148"/>
                </a:cubicBezTo>
                <a:close/>
                <a:moveTo>
                  <a:pt x="1833977" y="665856"/>
                </a:moveTo>
                <a:cubicBezTo>
                  <a:pt x="1835342" y="666617"/>
                  <a:pt x="1834824" y="668790"/>
                  <a:pt x="1833176" y="668534"/>
                </a:cubicBezTo>
                <a:cubicBezTo>
                  <a:pt x="1830975" y="668193"/>
                  <a:pt x="1828844" y="667659"/>
                  <a:pt x="1826619" y="667414"/>
                </a:cubicBezTo>
                <a:cubicBezTo>
                  <a:pt x="1824736" y="667206"/>
                  <a:pt x="1822487" y="667213"/>
                  <a:pt x="1821145" y="665747"/>
                </a:cubicBezTo>
                <a:cubicBezTo>
                  <a:pt x="1820957" y="665533"/>
                  <a:pt x="1821016" y="665273"/>
                  <a:pt x="1821228" y="665110"/>
                </a:cubicBezTo>
                <a:cubicBezTo>
                  <a:pt x="1822546" y="664099"/>
                  <a:pt x="1823935" y="664361"/>
                  <a:pt x="1825572" y="664386"/>
                </a:cubicBezTo>
                <a:cubicBezTo>
                  <a:pt x="1828362" y="664428"/>
                  <a:pt x="1831493" y="664458"/>
                  <a:pt x="1833977" y="665856"/>
                </a:cubicBezTo>
                <a:close/>
                <a:moveTo>
                  <a:pt x="2006576" y="824881"/>
                </a:moveTo>
                <a:cubicBezTo>
                  <a:pt x="2006847" y="825063"/>
                  <a:pt x="2007082" y="825280"/>
                  <a:pt x="2007223" y="825563"/>
                </a:cubicBezTo>
                <a:lnTo>
                  <a:pt x="2007223" y="825564"/>
                </a:lnTo>
                <a:cubicBezTo>
                  <a:pt x="2007259" y="825637"/>
                  <a:pt x="2007235" y="825721"/>
                  <a:pt x="2007259" y="825799"/>
                </a:cubicBezTo>
                <a:cubicBezTo>
                  <a:pt x="2007471" y="826461"/>
                  <a:pt x="2007341" y="827239"/>
                  <a:pt x="2006599" y="827800"/>
                </a:cubicBezTo>
                <a:cubicBezTo>
                  <a:pt x="2005940" y="828293"/>
                  <a:pt x="2005175" y="828739"/>
                  <a:pt x="2004386" y="829185"/>
                </a:cubicBezTo>
                <a:cubicBezTo>
                  <a:pt x="2004375" y="829192"/>
                  <a:pt x="2004363" y="829201"/>
                  <a:pt x="2004351" y="829208"/>
                </a:cubicBezTo>
                <a:cubicBezTo>
                  <a:pt x="2003033" y="829959"/>
                  <a:pt x="2001679" y="830710"/>
                  <a:pt x="2000737" y="831671"/>
                </a:cubicBezTo>
                <a:cubicBezTo>
                  <a:pt x="2000690" y="831726"/>
                  <a:pt x="2000631" y="831771"/>
                  <a:pt x="2000572" y="831824"/>
                </a:cubicBezTo>
                <a:cubicBezTo>
                  <a:pt x="2000478" y="831923"/>
                  <a:pt x="2000372" y="832011"/>
                  <a:pt x="2000278" y="832107"/>
                </a:cubicBezTo>
                <a:cubicBezTo>
                  <a:pt x="1999430" y="832939"/>
                  <a:pt x="1998583" y="833693"/>
                  <a:pt x="1997535" y="834324"/>
                </a:cubicBezTo>
                <a:cubicBezTo>
                  <a:pt x="1996017" y="835238"/>
                  <a:pt x="1994463" y="836077"/>
                  <a:pt x="1992932" y="836976"/>
                </a:cubicBezTo>
                <a:cubicBezTo>
                  <a:pt x="1992803" y="837050"/>
                  <a:pt x="1992673" y="837121"/>
                  <a:pt x="1992544" y="837197"/>
                </a:cubicBezTo>
                <a:cubicBezTo>
                  <a:pt x="1991143" y="838038"/>
                  <a:pt x="1990072" y="839721"/>
                  <a:pt x="1988424" y="839958"/>
                </a:cubicBezTo>
                <a:cubicBezTo>
                  <a:pt x="1988235" y="839985"/>
                  <a:pt x="1988035" y="839935"/>
                  <a:pt x="1987835" y="839880"/>
                </a:cubicBezTo>
                <a:cubicBezTo>
                  <a:pt x="1987612" y="839748"/>
                  <a:pt x="1987400" y="839617"/>
                  <a:pt x="1987188" y="839483"/>
                </a:cubicBezTo>
                <a:cubicBezTo>
                  <a:pt x="1987141" y="839440"/>
                  <a:pt x="1987082" y="839424"/>
                  <a:pt x="1987046" y="839375"/>
                </a:cubicBezTo>
                <a:cubicBezTo>
                  <a:pt x="1986964" y="839249"/>
                  <a:pt x="1986893" y="839121"/>
                  <a:pt x="1986811" y="838995"/>
                </a:cubicBezTo>
                <a:cubicBezTo>
                  <a:pt x="1986470" y="838453"/>
                  <a:pt x="1986434" y="837594"/>
                  <a:pt x="1986799" y="837054"/>
                </a:cubicBezTo>
                <a:cubicBezTo>
                  <a:pt x="1987753" y="835662"/>
                  <a:pt x="1989142" y="834607"/>
                  <a:pt x="1990649" y="833718"/>
                </a:cubicBezTo>
                <a:cubicBezTo>
                  <a:pt x="1992156" y="832830"/>
                  <a:pt x="1993780" y="832107"/>
                  <a:pt x="1995240" y="831385"/>
                </a:cubicBezTo>
                <a:cubicBezTo>
                  <a:pt x="1996075" y="830966"/>
                  <a:pt x="1996853" y="830400"/>
                  <a:pt x="1997606" y="829780"/>
                </a:cubicBezTo>
                <a:cubicBezTo>
                  <a:pt x="1997959" y="829483"/>
                  <a:pt x="1998312" y="829174"/>
                  <a:pt x="1998654" y="828859"/>
                </a:cubicBezTo>
                <a:cubicBezTo>
                  <a:pt x="1999701" y="827912"/>
                  <a:pt x="2000725" y="826941"/>
                  <a:pt x="2001832" y="826139"/>
                </a:cubicBezTo>
                <a:cubicBezTo>
                  <a:pt x="2002209" y="825862"/>
                  <a:pt x="2002597" y="825617"/>
                  <a:pt x="2003009" y="825395"/>
                </a:cubicBezTo>
                <a:cubicBezTo>
                  <a:pt x="2003245" y="825265"/>
                  <a:pt x="2003468" y="825120"/>
                  <a:pt x="2003715" y="825013"/>
                </a:cubicBezTo>
                <a:cubicBezTo>
                  <a:pt x="2004175" y="824818"/>
                  <a:pt x="2004645" y="824667"/>
                  <a:pt x="2005152" y="824572"/>
                </a:cubicBezTo>
                <a:cubicBezTo>
                  <a:pt x="2005728" y="824465"/>
                  <a:pt x="2006188" y="824622"/>
                  <a:pt x="2006576" y="824881"/>
                </a:cubicBezTo>
                <a:close/>
                <a:moveTo>
                  <a:pt x="1900830" y="721589"/>
                </a:moveTo>
                <a:cubicBezTo>
                  <a:pt x="1898828" y="720252"/>
                  <a:pt x="1896545" y="718894"/>
                  <a:pt x="1893920" y="717511"/>
                </a:cubicBezTo>
                <a:cubicBezTo>
                  <a:pt x="1893178" y="717118"/>
                  <a:pt x="1892460" y="716725"/>
                  <a:pt x="1891659" y="716327"/>
                </a:cubicBezTo>
                <a:cubicBezTo>
                  <a:pt x="1891542" y="716269"/>
                  <a:pt x="1891424" y="716237"/>
                  <a:pt x="1891306" y="716179"/>
                </a:cubicBezTo>
                <a:cubicBezTo>
                  <a:pt x="1890871" y="715964"/>
                  <a:pt x="1890447" y="715818"/>
                  <a:pt x="1890000" y="715621"/>
                </a:cubicBezTo>
                <a:cubicBezTo>
                  <a:pt x="1888964" y="715152"/>
                  <a:pt x="1887916" y="714659"/>
                  <a:pt x="1886892" y="714293"/>
                </a:cubicBezTo>
                <a:cubicBezTo>
                  <a:pt x="1886527" y="714159"/>
                  <a:pt x="1886174" y="714089"/>
                  <a:pt x="1885809" y="713970"/>
                </a:cubicBezTo>
                <a:cubicBezTo>
                  <a:pt x="1880617" y="712281"/>
                  <a:pt x="1875732" y="711994"/>
                  <a:pt x="1871000" y="713046"/>
                </a:cubicBezTo>
                <a:cubicBezTo>
                  <a:pt x="1868657" y="713566"/>
                  <a:pt x="1866350" y="714368"/>
                  <a:pt x="1864054" y="715557"/>
                </a:cubicBezTo>
                <a:cubicBezTo>
                  <a:pt x="1861959" y="716641"/>
                  <a:pt x="1859887" y="718052"/>
                  <a:pt x="1857804" y="719690"/>
                </a:cubicBezTo>
                <a:cubicBezTo>
                  <a:pt x="1857250" y="720126"/>
                  <a:pt x="1856697" y="720493"/>
                  <a:pt x="1856144" y="720970"/>
                </a:cubicBezTo>
                <a:cubicBezTo>
                  <a:pt x="1855461" y="721553"/>
                  <a:pt x="1854778" y="722167"/>
                  <a:pt x="1854096" y="722777"/>
                </a:cubicBezTo>
                <a:cubicBezTo>
                  <a:pt x="1854084" y="722785"/>
                  <a:pt x="1854072" y="722793"/>
                  <a:pt x="1854060" y="722803"/>
                </a:cubicBezTo>
                <a:cubicBezTo>
                  <a:pt x="1850882" y="725623"/>
                  <a:pt x="1847645" y="728588"/>
                  <a:pt x="1844055" y="730704"/>
                </a:cubicBezTo>
                <a:cubicBezTo>
                  <a:pt x="1843490" y="731034"/>
                  <a:pt x="1843172" y="731636"/>
                  <a:pt x="1842972" y="732368"/>
                </a:cubicBezTo>
                <a:cubicBezTo>
                  <a:pt x="1842643" y="733569"/>
                  <a:pt x="1842713" y="735197"/>
                  <a:pt x="1843055" y="737028"/>
                </a:cubicBezTo>
                <a:cubicBezTo>
                  <a:pt x="1843655" y="740315"/>
                  <a:pt x="1844962" y="744095"/>
                  <a:pt x="1845915" y="746872"/>
                </a:cubicBezTo>
                <a:cubicBezTo>
                  <a:pt x="1846421" y="748353"/>
                  <a:pt x="1846845" y="749590"/>
                  <a:pt x="1846951" y="750213"/>
                </a:cubicBezTo>
                <a:cubicBezTo>
                  <a:pt x="1847646" y="754237"/>
                  <a:pt x="1850012" y="758444"/>
                  <a:pt x="1853602" y="762149"/>
                </a:cubicBezTo>
                <a:cubicBezTo>
                  <a:pt x="1854614" y="763193"/>
                  <a:pt x="1855733" y="764182"/>
                  <a:pt x="1856934" y="765127"/>
                </a:cubicBezTo>
                <a:cubicBezTo>
                  <a:pt x="1857616" y="765658"/>
                  <a:pt x="1858299" y="766181"/>
                  <a:pt x="1859029" y="766672"/>
                </a:cubicBezTo>
                <a:cubicBezTo>
                  <a:pt x="1860159" y="767437"/>
                  <a:pt x="1861372" y="768141"/>
                  <a:pt x="1862643" y="768793"/>
                </a:cubicBezTo>
                <a:cubicBezTo>
                  <a:pt x="1862961" y="768957"/>
                  <a:pt x="1863302" y="769104"/>
                  <a:pt x="1863620" y="769260"/>
                </a:cubicBezTo>
                <a:cubicBezTo>
                  <a:pt x="1864468" y="769662"/>
                  <a:pt x="1865303" y="770053"/>
                  <a:pt x="1866198" y="770397"/>
                </a:cubicBezTo>
                <a:cubicBezTo>
                  <a:pt x="1866398" y="770477"/>
                  <a:pt x="1866622" y="770539"/>
                  <a:pt x="1866834" y="770617"/>
                </a:cubicBezTo>
                <a:lnTo>
                  <a:pt x="1866834" y="770614"/>
                </a:lnTo>
                <a:cubicBezTo>
                  <a:pt x="1868152" y="771098"/>
                  <a:pt x="1869506" y="771510"/>
                  <a:pt x="1870919" y="771853"/>
                </a:cubicBezTo>
                <a:cubicBezTo>
                  <a:pt x="1872131" y="772150"/>
                  <a:pt x="1873367" y="772403"/>
                  <a:pt x="1874650" y="772583"/>
                </a:cubicBezTo>
                <a:cubicBezTo>
                  <a:pt x="1875921" y="772762"/>
                  <a:pt x="1877216" y="772907"/>
                  <a:pt x="1878558" y="772958"/>
                </a:cubicBezTo>
                <a:cubicBezTo>
                  <a:pt x="1886257" y="773249"/>
                  <a:pt x="1894873" y="771312"/>
                  <a:pt x="1903796" y="765995"/>
                </a:cubicBezTo>
                <a:cubicBezTo>
                  <a:pt x="1906221" y="764043"/>
                  <a:pt x="1908776" y="762229"/>
                  <a:pt x="1911518" y="761213"/>
                </a:cubicBezTo>
                <a:cubicBezTo>
                  <a:pt x="1915862" y="759600"/>
                  <a:pt x="1920948" y="757894"/>
                  <a:pt x="1925162" y="759895"/>
                </a:cubicBezTo>
                <a:cubicBezTo>
                  <a:pt x="1924526" y="757724"/>
                  <a:pt x="1924503" y="755348"/>
                  <a:pt x="1924609" y="752993"/>
                </a:cubicBezTo>
                <a:cubicBezTo>
                  <a:pt x="1924632" y="752380"/>
                  <a:pt x="1924668" y="751768"/>
                  <a:pt x="1924703" y="751161"/>
                </a:cubicBezTo>
                <a:cubicBezTo>
                  <a:pt x="1923902" y="749701"/>
                  <a:pt x="1923208" y="748185"/>
                  <a:pt x="1922596" y="746629"/>
                </a:cubicBezTo>
                <a:cubicBezTo>
                  <a:pt x="1914968" y="737986"/>
                  <a:pt x="1913638" y="730189"/>
                  <a:pt x="1900830" y="721589"/>
                </a:cubicBezTo>
                <a:close/>
                <a:moveTo>
                  <a:pt x="1858416" y="682163"/>
                </a:moveTo>
                <a:cubicBezTo>
                  <a:pt x="1853295" y="681216"/>
                  <a:pt x="1848162" y="680372"/>
                  <a:pt x="1843171" y="679106"/>
                </a:cubicBezTo>
                <a:cubicBezTo>
                  <a:pt x="1843289" y="679677"/>
                  <a:pt x="1843383" y="680223"/>
                  <a:pt x="1843454" y="680764"/>
                </a:cubicBezTo>
                <a:cubicBezTo>
                  <a:pt x="1843477" y="680960"/>
                  <a:pt x="1843536" y="681175"/>
                  <a:pt x="1843560" y="681366"/>
                </a:cubicBezTo>
                <a:cubicBezTo>
                  <a:pt x="1843654" y="682279"/>
                  <a:pt x="1843607" y="683241"/>
                  <a:pt x="1843418" y="684152"/>
                </a:cubicBezTo>
                <a:cubicBezTo>
                  <a:pt x="1844761" y="683270"/>
                  <a:pt x="1846232" y="682601"/>
                  <a:pt x="1847680" y="682214"/>
                </a:cubicBezTo>
                <a:cubicBezTo>
                  <a:pt x="1847986" y="682130"/>
                  <a:pt x="1848257" y="682128"/>
                  <a:pt x="1848539" y="682101"/>
                </a:cubicBezTo>
                <a:cubicBezTo>
                  <a:pt x="1849528" y="682005"/>
                  <a:pt x="1850352" y="682213"/>
                  <a:pt x="1850976" y="682663"/>
                </a:cubicBezTo>
                <a:cubicBezTo>
                  <a:pt x="1852118" y="683485"/>
                  <a:pt x="1852636" y="685004"/>
                  <a:pt x="1852506" y="686605"/>
                </a:cubicBezTo>
                <a:cubicBezTo>
                  <a:pt x="1852471" y="687150"/>
                  <a:pt x="1852377" y="687699"/>
                  <a:pt x="1852177" y="688231"/>
                </a:cubicBezTo>
                <a:cubicBezTo>
                  <a:pt x="1851871" y="689101"/>
                  <a:pt x="1851447" y="689875"/>
                  <a:pt x="1851000" y="690600"/>
                </a:cubicBezTo>
                <a:lnTo>
                  <a:pt x="1851000" y="690599"/>
                </a:lnTo>
                <a:cubicBezTo>
                  <a:pt x="1850635" y="691184"/>
                  <a:pt x="1850234" y="691725"/>
                  <a:pt x="1849799" y="692215"/>
                </a:cubicBezTo>
                <a:cubicBezTo>
                  <a:pt x="1851682" y="692157"/>
                  <a:pt x="1853542" y="692166"/>
                  <a:pt x="1855402" y="692234"/>
                </a:cubicBezTo>
                <a:cubicBezTo>
                  <a:pt x="1855390" y="691995"/>
                  <a:pt x="1855414" y="691769"/>
                  <a:pt x="1855414" y="691534"/>
                </a:cubicBezTo>
                <a:cubicBezTo>
                  <a:pt x="1855390" y="689912"/>
                  <a:pt x="1855579" y="688364"/>
                  <a:pt x="1856014" y="686915"/>
                </a:cubicBezTo>
                <a:cubicBezTo>
                  <a:pt x="1856344" y="685852"/>
                  <a:pt x="1856756" y="684829"/>
                  <a:pt x="1857286" y="683866"/>
                </a:cubicBezTo>
                <a:cubicBezTo>
                  <a:pt x="1857615" y="683271"/>
                  <a:pt x="1858027" y="682718"/>
                  <a:pt x="1858416" y="682163"/>
                </a:cubicBezTo>
                <a:close/>
                <a:moveTo>
                  <a:pt x="1834624" y="660148"/>
                </a:moveTo>
                <a:cubicBezTo>
                  <a:pt x="1833365" y="661841"/>
                  <a:pt x="1830810" y="660249"/>
                  <a:pt x="1829221" y="659964"/>
                </a:cubicBezTo>
                <a:lnTo>
                  <a:pt x="1829221" y="659963"/>
                </a:lnTo>
                <a:cubicBezTo>
                  <a:pt x="1827102" y="659584"/>
                  <a:pt x="1824948" y="659779"/>
                  <a:pt x="1823158" y="658479"/>
                </a:cubicBezTo>
                <a:cubicBezTo>
                  <a:pt x="1822570" y="658050"/>
                  <a:pt x="1822911" y="657219"/>
                  <a:pt x="1823453" y="656968"/>
                </a:cubicBezTo>
                <a:cubicBezTo>
                  <a:pt x="1824995" y="656261"/>
                  <a:pt x="1836931" y="657046"/>
                  <a:pt x="1834624" y="660148"/>
                </a:cubicBezTo>
                <a:close/>
                <a:moveTo>
                  <a:pt x="1961231" y="776402"/>
                </a:moveTo>
                <a:cubicBezTo>
                  <a:pt x="1960960" y="776231"/>
                  <a:pt x="1960689" y="776060"/>
                  <a:pt x="1960419" y="775888"/>
                </a:cubicBezTo>
                <a:cubicBezTo>
                  <a:pt x="1956793" y="773590"/>
                  <a:pt x="1952791" y="771267"/>
                  <a:pt x="1948824" y="769737"/>
                </a:cubicBezTo>
                <a:cubicBezTo>
                  <a:pt x="1947117" y="769079"/>
                  <a:pt x="1945421" y="768576"/>
                  <a:pt x="1943762" y="768283"/>
                </a:cubicBezTo>
                <a:cubicBezTo>
                  <a:pt x="1942737" y="768102"/>
                  <a:pt x="1941737" y="768024"/>
                  <a:pt x="1940760" y="768023"/>
                </a:cubicBezTo>
                <a:cubicBezTo>
                  <a:pt x="1939241" y="768022"/>
                  <a:pt x="1937793" y="768255"/>
                  <a:pt x="1936416" y="768779"/>
                </a:cubicBezTo>
                <a:cubicBezTo>
                  <a:pt x="1936228" y="768848"/>
                  <a:pt x="1936039" y="768886"/>
                  <a:pt x="1935863" y="768968"/>
                </a:cubicBezTo>
                <a:cubicBezTo>
                  <a:pt x="1935592" y="769655"/>
                  <a:pt x="1935345" y="770380"/>
                  <a:pt x="1935109" y="771148"/>
                </a:cubicBezTo>
                <a:cubicBezTo>
                  <a:pt x="1935239" y="771763"/>
                  <a:pt x="1935133" y="772003"/>
                  <a:pt x="1934968" y="772501"/>
                </a:cubicBezTo>
                <a:cubicBezTo>
                  <a:pt x="1934968" y="773532"/>
                  <a:pt x="1935121" y="774657"/>
                  <a:pt x="1935345" y="775822"/>
                </a:cubicBezTo>
                <a:cubicBezTo>
                  <a:pt x="1935521" y="776762"/>
                  <a:pt x="1935757" y="777726"/>
                  <a:pt x="1936039" y="778722"/>
                </a:cubicBezTo>
                <a:cubicBezTo>
                  <a:pt x="1936404" y="779969"/>
                  <a:pt x="1936840" y="781248"/>
                  <a:pt x="1937299" y="782535"/>
                </a:cubicBezTo>
                <a:cubicBezTo>
                  <a:pt x="1937570" y="782285"/>
                  <a:pt x="1937887" y="782077"/>
                  <a:pt x="1938205" y="781856"/>
                </a:cubicBezTo>
                <a:cubicBezTo>
                  <a:pt x="1938935" y="781330"/>
                  <a:pt x="1939736" y="780864"/>
                  <a:pt x="1940701" y="780567"/>
                </a:cubicBezTo>
                <a:cubicBezTo>
                  <a:pt x="1940889" y="780508"/>
                  <a:pt x="1941113" y="780429"/>
                  <a:pt x="1941325" y="780365"/>
                </a:cubicBezTo>
                <a:cubicBezTo>
                  <a:pt x="1941996" y="780150"/>
                  <a:pt x="1942702" y="779922"/>
                  <a:pt x="1943467" y="779669"/>
                </a:cubicBezTo>
                <a:cubicBezTo>
                  <a:pt x="1944315" y="779387"/>
                  <a:pt x="1945198" y="779094"/>
                  <a:pt x="1946128" y="778795"/>
                </a:cubicBezTo>
                <a:cubicBezTo>
                  <a:pt x="1946763" y="778586"/>
                  <a:pt x="1947434" y="778379"/>
                  <a:pt x="1948094" y="778174"/>
                </a:cubicBezTo>
                <a:lnTo>
                  <a:pt x="1948094" y="778176"/>
                </a:lnTo>
                <a:cubicBezTo>
                  <a:pt x="1948294" y="778114"/>
                  <a:pt x="1948494" y="778054"/>
                  <a:pt x="1948694" y="777994"/>
                </a:cubicBezTo>
                <a:cubicBezTo>
                  <a:pt x="1950295" y="777519"/>
                  <a:pt x="1951943" y="777102"/>
                  <a:pt x="1953568" y="776772"/>
                </a:cubicBezTo>
                <a:cubicBezTo>
                  <a:pt x="1953356" y="776634"/>
                  <a:pt x="1953144" y="776496"/>
                  <a:pt x="1952944" y="776356"/>
                </a:cubicBezTo>
                <a:cubicBezTo>
                  <a:pt x="1952579" y="776113"/>
                  <a:pt x="1952508" y="775732"/>
                  <a:pt x="1952555" y="775355"/>
                </a:cubicBezTo>
                <a:cubicBezTo>
                  <a:pt x="1952579" y="775103"/>
                  <a:pt x="1952661" y="774893"/>
                  <a:pt x="1952814" y="774698"/>
                </a:cubicBezTo>
                <a:cubicBezTo>
                  <a:pt x="1953085" y="774346"/>
                  <a:pt x="1953485" y="774114"/>
                  <a:pt x="1953968" y="774354"/>
                </a:cubicBezTo>
                <a:cubicBezTo>
                  <a:pt x="1955133" y="774931"/>
                  <a:pt x="1956322" y="775552"/>
                  <a:pt x="1957499" y="776198"/>
                </a:cubicBezTo>
                <a:cubicBezTo>
                  <a:pt x="1958547" y="776128"/>
                  <a:pt x="1959548" y="776159"/>
                  <a:pt x="1960501" y="776264"/>
                </a:cubicBezTo>
                <a:cubicBezTo>
                  <a:pt x="1960760" y="776292"/>
                  <a:pt x="1960984" y="776361"/>
                  <a:pt x="1961231" y="776402"/>
                </a:cubicBezTo>
                <a:close/>
                <a:moveTo>
                  <a:pt x="1998347" y="808551"/>
                </a:moveTo>
                <a:cubicBezTo>
                  <a:pt x="1999065" y="808862"/>
                  <a:pt x="1999583" y="809735"/>
                  <a:pt x="1999289" y="810479"/>
                </a:cubicBezTo>
                <a:cubicBezTo>
                  <a:pt x="1999089" y="810969"/>
                  <a:pt x="1998841" y="811409"/>
                  <a:pt x="1998571" y="811813"/>
                </a:cubicBezTo>
                <a:cubicBezTo>
                  <a:pt x="1997841" y="812900"/>
                  <a:pt x="1996864" y="813706"/>
                  <a:pt x="1995828" y="814456"/>
                </a:cubicBezTo>
                <a:cubicBezTo>
                  <a:pt x="1994780" y="815222"/>
                  <a:pt x="1993685" y="815947"/>
                  <a:pt x="1992708" y="816812"/>
                </a:cubicBezTo>
                <a:cubicBezTo>
                  <a:pt x="1992614" y="816892"/>
                  <a:pt x="1992532" y="816975"/>
                  <a:pt x="1992449" y="817058"/>
                </a:cubicBezTo>
                <a:cubicBezTo>
                  <a:pt x="1991955" y="817524"/>
                  <a:pt x="1991484" y="818021"/>
                  <a:pt x="1991096" y="818618"/>
                </a:cubicBezTo>
                <a:cubicBezTo>
                  <a:pt x="1991072" y="818650"/>
                  <a:pt x="1991048" y="818680"/>
                  <a:pt x="1991025" y="818712"/>
                </a:cubicBezTo>
                <a:cubicBezTo>
                  <a:pt x="1990472" y="819550"/>
                  <a:pt x="1989789" y="820335"/>
                  <a:pt x="1989024" y="821054"/>
                </a:cubicBezTo>
                <a:cubicBezTo>
                  <a:pt x="1988753" y="821315"/>
                  <a:pt x="1988482" y="821563"/>
                  <a:pt x="1988176" y="821800"/>
                </a:cubicBezTo>
                <a:cubicBezTo>
                  <a:pt x="1988011" y="821938"/>
                  <a:pt x="1987823" y="822063"/>
                  <a:pt x="1987647" y="822192"/>
                </a:cubicBezTo>
                <a:cubicBezTo>
                  <a:pt x="1986905" y="822728"/>
                  <a:pt x="1986116" y="823205"/>
                  <a:pt x="1985292" y="823523"/>
                </a:cubicBezTo>
                <a:lnTo>
                  <a:pt x="1985292" y="823520"/>
                </a:lnTo>
                <a:cubicBezTo>
                  <a:pt x="1985092" y="823596"/>
                  <a:pt x="1984904" y="823570"/>
                  <a:pt x="1984715" y="823565"/>
                </a:cubicBezTo>
                <a:cubicBezTo>
                  <a:pt x="1983880" y="823541"/>
                  <a:pt x="1983279" y="822849"/>
                  <a:pt x="1983515" y="822001"/>
                </a:cubicBezTo>
                <a:cubicBezTo>
                  <a:pt x="1983538" y="821873"/>
                  <a:pt x="1983515" y="821752"/>
                  <a:pt x="1983597" y="821621"/>
                </a:cubicBezTo>
                <a:cubicBezTo>
                  <a:pt x="1983750" y="821376"/>
                  <a:pt x="1983974" y="821206"/>
                  <a:pt x="1984139" y="820976"/>
                </a:cubicBezTo>
                <a:cubicBezTo>
                  <a:pt x="1984668" y="820215"/>
                  <a:pt x="1985233" y="819480"/>
                  <a:pt x="1985904" y="818850"/>
                </a:cubicBezTo>
                <a:cubicBezTo>
                  <a:pt x="1985916" y="818838"/>
                  <a:pt x="1985916" y="818823"/>
                  <a:pt x="1985928" y="818811"/>
                </a:cubicBezTo>
                <a:cubicBezTo>
                  <a:pt x="1986881" y="817921"/>
                  <a:pt x="1987929" y="817128"/>
                  <a:pt x="1989036" y="816397"/>
                </a:cubicBezTo>
                <a:cubicBezTo>
                  <a:pt x="1989047" y="816386"/>
                  <a:pt x="1989059" y="816372"/>
                  <a:pt x="1989083" y="816362"/>
                </a:cubicBezTo>
                <a:cubicBezTo>
                  <a:pt x="1989200" y="816279"/>
                  <a:pt x="1989306" y="816174"/>
                  <a:pt x="1989424" y="816084"/>
                </a:cubicBezTo>
                <a:cubicBezTo>
                  <a:pt x="1990366" y="815384"/>
                  <a:pt x="1991131" y="814533"/>
                  <a:pt x="1991826" y="813634"/>
                </a:cubicBezTo>
                <a:cubicBezTo>
                  <a:pt x="1992673" y="812554"/>
                  <a:pt x="1993462" y="811443"/>
                  <a:pt x="1994403" y="810481"/>
                </a:cubicBezTo>
                <a:cubicBezTo>
                  <a:pt x="1994663" y="810217"/>
                  <a:pt x="1994933" y="809967"/>
                  <a:pt x="1995228" y="809733"/>
                </a:cubicBezTo>
                <a:cubicBezTo>
                  <a:pt x="1995875" y="809218"/>
                  <a:pt x="1996581" y="808771"/>
                  <a:pt x="1997464" y="808478"/>
                </a:cubicBezTo>
                <a:cubicBezTo>
                  <a:pt x="1997711" y="808394"/>
                  <a:pt x="1997970" y="808416"/>
                  <a:pt x="1998206" y="808491"/>
                </a:cubicBezTo>
                <a:cubicBezTo>
                  <a:pt x="1998265" y="808506"/>
                  <a:pt x="1998300" y="808530"/>
                  <a:pt x="1998347" y="808551"/>
                </a:cubicBezTo>
                <a:close/>
                <a:moveTo>
                  <a:pt x="1978124" y="787561"/>
                </a:moveTo>
                <a:cubicBezTo>
                  <a:pt x="1977453" y="787050"/>
                  <a:pt x="1976746" y="786558"/>
                  <a:pt x="1976052" y="786064"/>
                </a:cubicBezTo>
                <a:cubicBezTo>
                  <a:pt x="1975510" y="785675"/>
                  <a:pt x="1974957" y="785284"/>
                  <a:pt x="1974392" y="784902"/>
                </a:cubicBezTo>
                <a:cubicBezTo>
                  <a:pt x="1972862" y="783864"/>
                  <a:pt x="1971296" y="782851"/>
                  <a:pt x="1969671" y="781851"/>
                </a:cubicBezTo>
                <a:cubicBezTo>
                  <a:pt x="1970590" y="783082"/>
                  <a:pt x="1971366" y="784435"/>
                  <a:pt x="1972026" y="785872"/>
                </a:cubicBezTo>
                <a:cubicBezTo>
                  <a:pt x="1972897" y="786579"/>
                  <a:pt x="1973733" y="787306"/>
                  <a:pt x="1974568" y="788043"/>
                </a:cubicBezTo>
                <a:cubicBezTo>
                  <a:pt x="1974651" y="788121"/>
                  <a:pt x="1974745" y="788199"/>
                  <a:pt x="1974827" y="788277"/>
                </a:cubicBezTo>
                <a:cubicBezTo>
                  <a:pt x="1975204" y="788615"/>
                  <a:pt x="1975593" y="788943"/>
                  <a:pt x="1975969" y="789287"/>
                </a:cubicBezTo>
                <a:cubicBezTo>
                  <a:pt x="1976640" y="788664"/>
                  <a:pt x="1977358" y="788090"/>
                  <a:pt x="1978124" y="787561"/>
                </a:cubicBezTo>
                <a:close/>
                <a:moveTo>
                  <a:pt x="1879382" y="696443"/>
                </a:moveTo>
                <a:cubicBezTo>
                  <a:pt x="1879534" y="696637"/>
                  <a:pt x="1879699" y="696817"/>
                  <a:pt x="1879817" y="697030"/>
                </a:cubicBezTo>
                <a:cubicBezTo>
                  <a:pt x="1879829" y="697044"/>
                  <a:pt x="1879817" y="697063"/>
                  <a:pt x="1879828" y="697079"/>
                </a:cubicBezTo>
                <a:cubicBezTo>
                  <a:pt x="1880029" y="697501"/>
                  <a:pt x="1879888" y="698087"/>
                  <a:pt x="1879334" y="698123"/>
                </a:cubicBezTo>
                <a:cubicBezTo>
                  <a:pt x="1879087" y="698139"/>
                  <a:pt x="1878346" y="697970"/>
                  <a:pt x="1877381" y="697716"/>
                </a:cubicBezTo>
                <a:cubicBezTo>
                  <a:pt x="1876991" y="697612"/>
                  <a:pt x="1876569" y="697498"/>
                  <a:pt x="1876109" y="697368"/>
                </a:cubicBezTo>
                <a:cubicBezTo>
                  <a:pt x="1873461" y="696625"/>
                  <a:pt x="1869975" y="695563"/>
                  <a:pt x="1868504" y="695291"/>
                </a:cubicBezTo>
                <a:lnTo>
                  <a:pt x="1868516" y="695286"/>
                </a:lnTo>
                <a:cubicBezTo>
                  <a:pt x="1868187" y="695169"/>
                  <a:pt x="1867950" y="694915"/>
                  <a:pt x="1867762" y="694614"/>
                </a:cubicBezTo>
                <a:cubicBezTo>
                  <a:pt x="1867586" y="694308"/>
                  <a:pt x="1867492" y="693955"/>
                  <a:pt x="1867481" y="693595"/>
                </a:cubicBezTo>
                <a:cubicBezTo>
                  <a:pt x="1867469" y="693559"/>
                  <a:pt x="1867468" y="693525"/>
                  <a:pt x="1867468" y="693491"/>
                </a:cubicBezTo>
                <a:cubicBezTo>
                  <a:pt x="1867492" y="692604"/>
                  <a:pt x="1868068" y="691793"/>
                  <a:pt x="1869469" y="692087"/>
                </a:cubicBezTo>
                <a:cubicBezTo>
                  <a:pt x="1872542" y="692729"/>
                  <a:pt x="1877334" y="693721"/>
                  <a:pt x="1879382" y="696443"/>
                </a:cubicBezTo>
                <a:close/>
                <a:moveTo>
                  <a:pt x="2043411" y="847747"/>
                </a:moveTo>
                <a:cubicBezTo>
                  <a:pt x="2043600" y="847990"/>
                  <a:pt x="2043753" y="848257"/>
                  <a:pt x="2043765" y="848564"/>
                </a:cubicBezTo>
                <a:cubicBezTo>
                  <a:pt x="2043800" y="849541"/>
                  <a:pt x="2043847" y="849822"/>
                  <a:pt x="2043046" y="850415"/>
                </a:cubicBezTo>
                <a:cubicBezTo>
                  <a:pt x="2042516" y="850809"/>
                  <a:pt x="2041716" y="851020"/>
                  <a:pt x="2041092" y="850701"/>
                </a:cubicBezTo>
                <a:cubicBezTo>
                  <a:pt x="2040045" y="850170"/>
                  <a:pt x="2038797" y="849642"/>
                  <a:pt x="2037596" y="849033"/>
                </a:cubicBezTo>
                <a:cubicBezTo>
                  <a:pt x="2035854" y="848149"/>
                  <a:pt x="2034229" y="847068"/>
                  <a:pt x="2033594" y="845318"/>
                </a:cubicBezTo>
                <a:cubicBezTo>
                  <a:pt x="2033488" y="845010"/>
                  <a:pt x="2033676" y="844655"/>
                  <a:pt x="2033982" y="844556"/>
                </a:cubicBezTo>
                <a:cubicBezTo>
                  <a:pt x="2036831" y="843626"/>
                  <a:pt x="2040045" y="845856"/>
                  <a:pt x="2042564" y="847037"/>
                </a:cubicBezTo>
                <a:cubicBezTo>
                  <a:pt x="2042882" y="847187"/>
                  <a:pt x="2043176" y="847443"/>
                  <a:pt x="2043411" y="847747"/>
                </a:cubicBezTo>
                <a:close/>
                <a:moveTo>
                  <a:pt x="2033876" y="836559"/>
                </a:moveTo>
                <a:cubicBezTo>
                  <a:pt x="2036065" y="837553"/>
                  <a:pt x="2034323" y="840824"/>
                  <a:pt x="2032145" y="839861"/>
                </a:cubicBezTo>
                <a:cubicBezTo>
                  <a:pt x="2030391" y="839088"/>
                  <a:pt x="2028802" y="838167"/>
                  <a:pt x="2027354" y="836923"/>
                </a:cubicBezTo>
                <a:cubicBezTo>
                  <a:pt x="2026189" y="835931"/>
                  <a:pt x="2027460" y="833794"/>
                  <a:pt x="2028885" y="834348"/>
                </a:cubicBezTo>
                <a:cubicBezTo>
                  <a:pt x="2030580" y="835013"/>
                  <a:pt x="2032216" y="835806"/>
                  <a:pt x="2033876" y="836559"/>
                </a:cubicBezTo>
                <a:close/>
                <a:moveTo>
                  <a:pt x="2052358" y="852000"/>
                </a:moveTo>
                <a:cubicBezTo>
                  <a:pt x="2052982" y="852210"/>
                  <a:pt x="2053288" y="852647"/>
                  <a:pt x="2053394" y="853136"/>
                </a:cubicBezTo>
                <a:cubicBezTo>
                  <a:pt x="2053641" y="854361"/>
                  <a:pt x="2052499" y="855941"/>
                  <a:pt x="2050945" y="855331"/>
                </a:cubicBezTo>
                <a:cubicBezTo>
                  <a:pt x="2050074" y="854992"/>
                  <a:pt x="2049168" y="854649"/>
                  <a:pt x="2048344" y="854195"/>
                </a:cubicBezTo>
                <a:cubicBezTo>
                  <a:pt x="2048038" y="854028"/>
                  <a:pt x="2047767" y="853823"/>
                  <a:pt x="2047496" y="853618"/>
                </a:cubicBezTo>
                <a:cubicBezTo>
                  <a:pt x="2046966" y="853228"/>
                  <a:pt x="2046496" y="852786"/>
                  <a:pt x="2046154" y="852196"/>
                </a:cubicBezTo>
                <a:cubicBezTo>
                  <a:pt x="2046060" y="852037"/>
                  <a:pt x="2046013" y="851844"/>
                  <a:pt x="2045989" y="851645"/>
                </a:cubicBezTo>
                <a:cubicBezTo>
                  <a:pt x="2045942" y="851080"/>
                  <a:pt x="2046201" y="850470"/>
                  <a:pt x="2046872" y="850456"/>
                </a:cubicBezTo>
                <a:cubicBezTo>
                  <a:pt x="2048838" y="850421"/>
                  <a:pt x="2050510" y="851379"/>
                  <a:pt x="2052358" y="852001"/>
                </a:cubicBezTo>
                <a:close/>
                <a:moveTo>
                  <a:pt x="1987930" y="792535"/>
                </a:moveTo>
                <a:cubicBezTo>
                  <a:pt x="1989249" y="792869"/>
                  <a:pt x="1990214" y="794304"/>
                  <a:pt x="1989296" y="795578"/>
                </a:cubicBezTo>
                <a:cubicBezTo>
                  <a:pt x="1989225" y="795676"/>
                  <a:pt x="1989190" y="795776"/>
                  <a:pt x="1989096" y="795871"/>
                </a:cubicBezTo>
                <a:cubicBezTo>
                  <a:pt x="1988754" y="796217"/>
                  <a:pt x="1988519" y="796630"/>
                  <a:pt x="1988201" y="796998"/>
                </a:cubicBezTo>
                <a:cubicBezTo>
                  <a:pt x="1988189" y="797020"/>
                  <a:pt x="1988166" y="797044"/>
                  <a:pt x="1988154" y="797066"/>
                </a:cubicBezTo>
                <a:cubicBezTo>
                  <a:pt x="1987825" y="797454"/>
                  <a:pt x="1987507" y="797845"/>
                  <a:pt x="1987212" y="798252"/>
                </a:cubicBezTo>
                <a:cubicBezTo>
                  <a:pt x="1986599" y="799092"/>
                  <a:pt x="1986012" y="799940"/>
                  <a:pt x="1985482" y="800834"/>
                </a:cubicBezTo>
                <a:cubicBezTo>
                  <a:pt x="1984940" y="801758"/>
                  <a:pt x="1984399" y="802674"/>
                  <a:pt x="1983881" y="803615"/>
                </a:cubicBezTo>
                <a:lnTo>
                  <a:pt x="1983881" y="803617"/>
                </a:lnTo>
                <a:cubicBezTo>
                  <a:pt x="1983810" y="803744"/>
                  <a:pt x="1983740" y="803868"/>
                  <a:pt x="1983668" y="803996"/>
                </a:cubicBezTo>
                <a:cubicBezTo>
                  <a:pt x="1982786" y="805629"/>
                  <a:pt x="1981821" y="807200"/>
                  <a:pt x="1980738" y="808698"/>
                </a:cubicBezTo>
                <a:cubicBezTo>
                  <a:pt x="1980302" y="809309"/>
                  <a:pt x="1979913" y="809958"/>
                  <a:pt x="1979408" y="810522"/>
                </a:cubicBezTo>
                <a:cubicBezTo>
                  <a:pt x="1979054" y="810913"/>
                  <a:pt x="1978666" y="810981"/>
                  <a:pt x="1978278" y="810931"/>
                </a:cubicBezTo>
                <a:cubicBezTo>
                  <a:pt x="1977430" y="810819"/>
                  <a:pt x="1976688" y="809896"/>
                  <a:pt x="1976853" y="808959"/>
                </a:cubicBezTo>
                <a:cubicBezTo>
                  <a:pt x="1976983" y="808286"/>
                  <a:pt x="1977265" y="807589"/>
                  <a:pt x="1977465" y="806902"/>
                </a:cubicBezTo>
                <a:cubicBezTo>
                  <a:pt x="1977536" y="806650"/>
                  <a:pt x="1977606" y="806403"/>
                  <a:pt x="1977689" y="806151"/>
                </a:cubicBezTo>
                <a:cubicBezTo>
                  <a:pt x="1977971" y="805267"/>
                  <a:pt x="1978289" y="804403"/>
                  <a:pt x="1978690" y="803521"/>
                </a:cubicBezTo>
                <a:cubicBezTo>
                  <a:pt x="1979678" y="801309"/>
                  <a:pt x="1980938" y="799162"/>
                  <a:pt x="1982374" y="797208"/>
                </a:cubicBezTo>
                <a:cubicBezTo>
                  <a:pt x="1983281" y="795962"/>
                  <a:pt x="1984234" y="794831"/>
                  <a:pt x="1985211" y="793804"/>
                </a:cubicBezTo>
                <a:cubicBezTo>
                  <a:pt x="1985293" y="793724"/>
                  <a:pt x="1985364" y="793627"/>
                  <a:pt x="1985435" y="793548"/>
                </a:cubicBezTo>
                <a:cubicBezTo>
                  <a:pt x="1985576" y="793405"/>
                  <a:pt x="1985717" y="793217"/>
                  <a:pt x="1985847" y="793080"/>
                </a:cubicBezTo>
                <a:cubicBezTo>
                  <a:pt x="1986482" y="792460"/>
                  <a:pt x="1987248" y="792362"/>
                  <a:pt x="1987930" y="792535"/>
                </a:cubicBezTo>
                <a:close/>
                <a:moveTo>
                  <a:pt x="2008930" y="811786"/>
                </a:moveTo>
                <a:cubicBezTo>
                  <a:pt x="2008848" y="812302"/>
                  <a:pt x="2008706" y="812784"/>
                  <a:pt x="2008518" y="813238"/>
                </a:cubicBezTo>
                <a:cubicBezTo>
                  <a:pt x="2008306" y="813764"/>
                  <a:pt x="2008024" y="814242"/>
                  <a:pt x="2007718" y="814699"/>
                </a:cubicBezTo>
                <a:cubicBezTo>
                  <a:pt x="2007400" y="815157"/>
                  <a:pt x="2007047" y="815584"/>
                  <a:pt x="2006658" y="815990"/>
                </a:cubicBezTo>
                <a:cubicBezTo>
                  <a:pt x="2005234" y="817462"/>
                  <a:pt x="2003421" y="818658"/>
                  <a:pt x="2001808" y="819963"/>
                </a:cubicBezTo>
                <a:cubicBezTo>
                  <a:pt x="2001726" y="820034"/>
                  <a:pt x="2001632" y="820104"/>
                  <a:pt x="2001537" y="820176"/>
                </a:cubicBezTo>
                <a:cubicBezTo>
                  <a:pt x="2001220" y="820437"/>
                  <a:pt x="2000902" y="820712"/>
                  <a:pt x="2000596" y="820978"/>
                </a:cubicBezTo>
                <a:cubicBezTo>
                  <a:pt x="2000384" y="821157"/>
                  <a:pt x="2000160" y="821338"/>
                  <a:pt x="1999948" y="821518"/>
                </a:cubicBezTo>
                <a:cubicBezTo>
                  <a:pt x="1998853" y="822453"/>
                  <a:pt x="1997735" y="823387"/>
                  <a:pt x="1996617" y="824336"/>
                </a:cubicBezTo>
                <a:cubicBezTo>
                  <a:pt x="1996558" y="824383"/>
                  <a:pt x="1996511" y="824429"/>
                  <a:pt x="1996452" y="824475"/>
                </a:cubicBezTo>
                <a:cubicBezTo>
                  <a:pt x="1996452" y="824481"/>
                  <a:pt x="1996440" y="824486"/>
                  <a:pt x="1996440" y="824491"/>
                </a:cubicBezTo>
                <a:cubicBezTo>
                  <a:pt x="1994863" y="825819"/>
                  <a:pt x="1993285" y="827125"/>
                  <a:pt x="1991661" y="828384"/>
                </a:cubicBezTo>
                <a:cubicBezTo>
                  <a:pt x="1990072" y="829623"/>
                  <a:pt x="1988471" y="830820"/>
                  <a:pt x="1986811" y="831883"/>
                </a:cubicBezTo>
                <a:lnTo>
                  <a:pt x="1986811" y="831885"/>
                </a:lnTo>
                <a:cubicBezTo>
                  <a:pt x="1985834" y="832518"/>
                  <a:pt x="1984539" y="831573"/>
                  <a:pt x="1984527" y="830533"/>
                </a:cubicBezTo>
                <a:cubicBezTo>
                  <a:pt x="1984527" y="830277"/>
                  <a:pt x="1984539" y="830016"/>
                  <a:pt x="1984715" y="829772"/>
                </a:cubicBezTo>
                <a:cubicBezTo>
                  <a:pt x="1985387" y="828888"/>
                  <a:pt x="1986140" y="828068"/>
                  <a:pt x="1986940" y="827296"/>
                </a:cubicBezTo>
                <a:cubicBezTo>
                  <a:pt x="1988600" y="825680"/>
                  <a:pt x="1990495" y="824273"/>
                  <a:pt x="1992402" y="822913"/>
                </a:cubicBezTo>
                <a:cubicBezTo>
                  <a:pt x="1992909" y="822552"/>
                  <a:pt x="1993403" y="822194"/>
                  <a:pt x="1993909" y="821837"/>
                </a:cubicBezTo>
                <a:cubicBezTo>
                  <a:pt x="1994227" y="821610"/>
                  <a:pt x="1994545" y="821382"/>
                  <a:pt x="1994863" y="821156"/>
                </a:cubicBezTo>
                <a:cubicBezTo>
                  <a:pt x="1996911" y="819676"/>
                  <a:pt x="1998830" y="818004"/>
                  <a:pt x="2000749" y="816364"/>
                </a:cubicBezTo>
                <a:cubicBezTo>
                  <a:pt x="2000831" y="816292"/>
                  <a:pt x="2000902" y="816208"/>
                  <a:pt x="2000984" y="816135"/>
                </a:cubicBezTo>
                <a:cubicBezTo>
                  <a:pt x="2002738" y="814542"/>
                  <a:pt x="2004021" y="812582"/>
                  <a:pt x="2005987" y="811326"/>
                </a:cubicBezTo>
                <a:cubicBezTo>
                  <a:pt x="2006376" y="811073"/>
                  <a:pt x="2006752" y="810798"/>
                  <a:pt x="2007211" y="810617"/>
                </a:cubicBezTo>
                <a:cubicBezTo>
                  <a:pt x="2007977" y="810320"/>
                  <a:pt x="2009095" y="810802"/>
                  <a:pt x="2008930" y="811786"/>
                </a:cubicBezTo>
                <a:close/>
                <a:moveTo>
                  <a:pt x="1904267" y="712856"/>
                </a:moveTo>
                <a:cubicBezTo>
                  <a:pt x="1904149" y="713123"/>
                  <a:pt x="1903973" y="713343"/>
                  <a:pt x="1903761" y="713526"/>
                </a:cubicBezTo>
                <a:cubicBezTo>
                  <a:pt x="1903702" y="713582"/>
                  <a:pt x="1903678" y="713682"/>
                  <a:pt x="1903608" y="713728"/>
                </a:cubicBezTo>
                <a:cubicBezTo>
                  <a:pt x="1903596" y="713734"/>
                  <a:pt x="1903584" y="713733"/>
                  <a:pt x="1903572" y="713739"/>
                </a:cubicBezTo>
                <a:cubicBezTo>
                  <a:pt x="1902054" y="714629"/>
                  <a:pt x="1900441" y="712407"/>
                  <a:pt x="1899193" y="711820"/>
                </a:cubicBezTo>
                <a:cubicBezTo>
                  <a:pt x="1898393" y="711447"/>
                  <a:pt x="1897498" y="711507"/>
                  <a:pt x="1896627" y="711709"/>
                </a:cubicBezTo>
                <a:cubicBezTo>
                  <a:pt x="1896227" y="711803"/>
                  <a:pt x="1895815" y="711864"/>
                  <a:pt x="1895450" y="712038"/>
                </a:cubicBezTo>
                <a:lnTo>
                  <a:pt x="1895450" y="712039"/>
                </a:lnTo>
                <a:cubicBezTo>
                  <a:pt x="1895191" y="712158"/>
                  <a:pt x="1894967" y="712331"/>
                  <a:pt x="1894720" y="712475"/>
                </a:cubicBezTo>
                <a:cubicBezTo>
                  <a:pt x="1894850" y="712543"/>
                  <a:pt x="1894979" y="712606"/>
                  <a:pt x="1895097" y="712675"/>
                </a:cubicBezTo>
                <a:cubicBezTo>
                  <a:pt x="1895391" y="712836"/>
                  <a:pt x="1895697" y="712980"/>
                  <a:pt x="1895991" y="713144"/>
                </a:cubicBezTo>
                <a:cubicBezTo>
                  <a:pt x="1896992" y="713714"/>
                  <a:pt x="1897969" y="714322"/>
                  <a:pt x="1898946" y="714940"/>
                </a:cubicBezTo>
                <a:cubicBezTo>
                  <a:pt x="1899582" y="715349"/>
                  <a:pt x="1900229" y="715764"/>
                  <a:pt x="1900853" y="716193"/>
                </a:cubicBezTo>
                <a:cubicBezTo>
                  <a:pt x="1901618" y="716713"/>
                  <a:pt x="1902384" y="717226"/>
                  <a:pt x="1903125" y="717775"/>
                </a:cubicBezTo>
                <a:cubicBezTo>
                  <a:pt x="1904397" y="718725"/>
                  <a:pt x="1905656" y="719709"/>
                  <a:pt x="1906869" y="720737"/>
                </a:cubicBezTo>
                <a:cubicBezTo>
                  <a:pt x="1906327" y="719714"/>
                  <a:pt x="1905986" y="718692"/>
                  <a:pt x="1905939" y="717473"/>
                </a:cubicBezTo>
                <a:cubicBezTo>
                  <a:pt x="1905903" y="717385"/>
                  <a:pt x="1905868" y="717296"/>
                  <a:pt x="1905833" y="717207"/>
                </a:cubicBezTo>
                <a:cubicBezTo>
                  <a:pt x="1905279" y="715771"/>
                  <a:pt x="1904738" y="714336"/>
                  <a:pt x="1904279" y="712914"/>
                </a:cubicBezTo>
                <a:cubicBezTo>
                  <a:pt x="1904279" y="712895"/>
                  <a:pt x="1904279" y="712875"/>
                  <a:pt x="1904267" y="712856"/>
                </a:cubicBezTo>
                <a:close/>
                <a:moveTo>
                  <a:pt x="2046541" y="843902"/>
                </a:moveTo>
                <a:cubicBezTo>
                  <a:pt x="2046882" y="844597"/>
                  <a:pt x="2046353" y="845585"/>
                  <a:pt x="2045564" y="845641"/>
                </a:cubicBezTo>
                <a:cubicBezTo>
                  <a:pt x="2043751" y="845768"/>
                  <a:pt x="2042797" y="845122"/>
                  <a:pt x="2041420" y="844248"/>
                </a:cubicBezTo>
                <a:cubicBezTo>
                  <a:pt x="2041126" y="844059"/>
                  <a:pt x="2040831" y="843872"/>
                  <a:pt x="2040490" y="843666"/>
                </a:cubicBezTo>
                <a:cubicBezTo>
                  <a:pt x="2039030" y="842815"/>
                  <a:pt x="2037700" y="842064"/>
                  <a:pt x="2036923" y="840532"/>
                </a:cubicBezTo>
                <a:cubicBezTo>
                  <a:pt x="2036758" y="840200"/>
                  <a:pt x="2036841" y="839698"/>
                  <a:pt x="2037265" y="839606"/>
                </a:cubicBezTo>
                <a:cubicBezTo>
                  <a:pt x="2037724" y="839504"/>
                  <a:pt x="2038253" y="839493"/>
                  <a:pt x="2038783" y="839522"/>
                </a:cubicBezTo>
                <a:cubicBezTo>
                  <a:pt x="2041714" y="839675"/>
                  <a:pt x="2045411" y="841596"/>
                  <a:pt x="2046541" y="843902"/>
                </a:cubicBezTo>
                <a:close/>
                <a:moveTo>
                  <a:pt x="1953050" y="757567"/>
                </a:moveTo>
                <a:cubicBezTo>
                  <a:pt x="1952685" y="757612"/>
                  <a:pt x="1952355" y="757703"/>
                  <a:pt x="1951990" y="757759"/>
                </a:cubicBezTo>
                <a:cubicBezTo>
                  <a:pt x="1952167" y="757732"/>
                  <a:pt x="1952332" y="757746"/>
                  <a:pt x="1952508" y="757713"/>
                </a:cubicBezTo>
                <a:lnTo>
                  <a:pt x="1952508" y="757712"/>
                </a:lnTo>
                <a:cubicBezTo>
                  <a:pt x="1952696" y="757678"/>
                  <a:pt x="1952861" y="757606"/>
                  <a:pt x="1953050" y="757567"/>
                </a:cubicBezTo>
                <a:close/>
                <a:moveTo>
                  <a:pt x="1839566" y="652768"/>
                </a:moveTo>
                <a:lnTo>
                  <a:pt x="1842501" y="655539"/>
                </a:lnTo>
                <a:cubicBezTo>
                  <a:pt x="1842524" y="656123"/>
                  <a:pt x="1842159" y="656505"/>
                  <a:pt x="1841583" y="656500"/>
                </a:cubicBezTo>
                <a:cubicBezTo>
                  <a:pt x="1839628" y="656477"/>
                  <a:pt x="1838169" y="654650"/>
                  <a:pt x="1836403" y="653878"/>
                </a:cubicBezTo>
                <a:cubicBezTo>
                  <a:pt x="1834614" y="653102"/>
                  <a:pt x="1832636" y="653223"/>
                  <a:pt x="1830835" y="652559"/>
                </a:cubicBezTo>
                <a:cubicBezTo>
                  <a:pt x="1830164" y="652310"/>
                  <a:pt x="1829775" y="651277"/>
                  <a:pt x="1830576" y="650873"/>
                </a:cubicBezTo>
                <a:lnTo>
                  <a:pt x="1836925" y="650970"/>
                </a:lnTo>
                <a:close/>
                <a:moveTo>
                  <a:pt x="2051957" y="845872"/>
                </a:moveTo>
                <a:cubicBezTo>
                  <a:pt x="2052922" y="846856"/>
                  <a:pt x="2051851" y="848862"/>
                  <a:pt x="2050415" y="848644"/>
                </a:cubicBezTo>
                <a:cubicBezTo>
                  <a:pt x="2050132" y="848603"/>
                  <a:pt x="2049850" y="848500"/>
                  <a:pt x="2049555" y="848267"/>
                </a:cubicBezTo>
                <a:lnTo>
                  <a:pt x="2049555" y="848266"/>
                </a:lnTo>
                <a:cubicBezTo>
                  <a:pt x="2048814" y="847675"/>
                  <a:pt x="2048519" y="847313"/>
                  <a:pt x="2048190" y="846695"/>
                </a:cubicBezTo>
                <a:cubicBezTo>
                  <a:pt x="2048107" y="846552"/>
                  <a:pt x="2048037" y="846471"/>
                  <a:pt x="2047954" y="846282"/>
                </a:cubicBezTo>
                <a:cubicBezTo>
                  <a:pt x="2047813" y="845997"/>
                  <a:pt x="2047837" y="845728"/>
                  <a:pt x="2047954" y="845508"/>
                </a:cubicBezTo>
                <a:cubicBezTo>
                  <a:pt x="2048084" y="845264"/>
                  <a:pt x="2048319" y="845083"/>
                  <a:pt x="2048661" y="845045"/>
                </a:cubicBezTo>
                <a:cubicBezTo>
                  <a:pt x="2049908" y="844905"/>
                  <a:pt x="2050214" y="845053"/>
                  <a:pt x="2051415" y="845509"/>
                </a:cubicBezTo>
                <a:cubicBezTo>
                  <a:pt x="2051651" y="845597"/>
                  <a:pt x="2051815" y="845729"/>
                  <a:pt x="2051957" y="845872"/>
                </a:cubicBezTo>
                <a:close/>
                <a:moveTo>
                  <a:pt x="1853495" y="662254"/>
                </a:moveTo>
                <a:lnTo>
                  <a:pt x="1839566" y="652768"/>
                </a:lnTo>
                <a:lnTo>
                  <a:pt x="1837673" y="650981"/>
                </a:lnTo>
                <a:lnTo>
                  <a:pt x="1836925" y="650970"/>
                </a:lnTo>
                <a:lnTo>
                  <a:pt x="1830935" y="646890"/>
                </a:lnTo>
                <a:cubicBezTo>
                  <a:pt x="1823407" y="645551"/>
                  <a:pt x="1816555" y="649669"/>
                  <a:pt x="1812435" y="664268"/>
                </a:cubicBezTo>
                <a:cubicBezTo>
                  <a:pt x="1809151" y="675899"/>
                  <a:pt x="1779309" y="680863"/>
                  <a:pt x="1807975" y="693193"/>
                </a:cubicBezTo>
                <a:cubicBezTo>
                  <a:pt x="1818038" y="693096"/>
                  <a:pt x="1828197" y="691251"/>
                  <a:pt x="1838145" y="692928"/>
                </a:cubicBezTo>
                <a:cubicBezTo>
                  <a:pt x="1838062" y="692257"/>
                  <a:pt x="1838098" y="691495"/>
                  <a:pt x="1838345" y="690603"/>
                </a:cubicBezTo>
                <a:cubicBezTo>
                  <a:pt x="1838616" y="689599"/>
                  <a:pt x="1839075" y="688655"/>
                  <a:pt x="1839663" y="687780"/>
                </a:cubicBezTo>
                <a:cubicBezTo>
                  <a:pt x="1838168" y="687841"/>
                  <a:pt x="1836567" y="687135"/>
                  <a:pt x="1835496" y="686029"/>
                </a:cubicBezTo>
                <a:cubicBezTo>
                  <a:pt x="1834884" y="685406"/>
                  <a:pt x="1834354" y="684769"/>
                  <a:pt x="1833895" y="684126"/>
                </a:cubicBezTo>
                <a:cubicBezTo>
                  <a:pt x="1832435" y="683801"/>
                  <a:pt x="1831117" y="683164"/>
                  <a:pt x="1830505" y="682079"/>
                </a:cubicBezTo>
                <a:cubicBezTo>
                  <a:pt x="1830411" y="681898"/>
                  <a:pt x="1830446" y="681716"/>
                  <a:pt x="1830599" y="681589"/>
                </a:cubicBezTo>
                <a:cubicBezTo>
                  <a:pt x="1831035" y="681239"/>
                  <a:pt x="1831588" y="681060"/>
                  <a:pt x="1832153" y="680943"/>
                </a:cubicBezTo>
                <a:cubicBezTo>
                  <a:pt x="1828751" y="672437"/>
                  <a:pt x="1835402" y="664507"/>
                  <a:pt x="1840181" y="671567"/>
                </a:cubicBezTo>
                <a:cubicBezTo>
                  <a:pt x="1841052" y="672844"/>
                  <a:pt x="1841782" y="674461"/>
                  <a:pt x="1842347" y="676141"/>
                </a:cubicBezTo>
                <a:cubicBezTo>
                  <a:pt x="1842382" y="676246"/>
                  <a:pt x="1842418" y="676348"/>
                  <a:pt x="1842453" y="676454"/>
                </a:cubicBezTo>
                <a:cubicBezTo>
                  <a:pt x="1843195" y="676431"/>
                  <a:pt x="1843936" y="676479"/>
                  <a:pt x="1844678" y="676495"/>
                </a:cubicBezTo>
                <a:cubicBezTo>
                  <a:pt x="1850140" y="676609"/>
                  <a:pt x="1855567" y="677683"/>
                  <a:pt x="1860958" y="679236"/>
                </a:cubicBezTo>
                <a:cubicBezTo>
                  <a:pt x="1861865" y="678383"/>
                  <a:pt x="1862842" y="677594"/>
                  <a:pt x="1863890" y="676887"/>
                </a:cubicBezTo>
                <a:cubicBezTo>
                  <a:pt x="1862771" y="676099"/>
                  <a:pt x="1861688" y="675300"/>
                  <a:pt x="1860664" y="674440"/>
                </a:cubicBezTo>
                <a:cubicBezTo>
                  <a:pt x="1860464" y="674299"/>
                  <a:pt x="1860288" y="674147"/>
                  <a:pt x="1860087" y="674006"/>
                </a:cubicBezTo>
                <a:cubicBezTo>
                  <a:pt x="1854296" y="674769"/>
                  <a:pt x="1845949" y="669999"/>
                  <a:pt x="1848987" y="664999"/>
                </a:cubicBezTo>
                <a:cubicBezTo>
                  <a:pt x="1849869" y="663537"/>
                  <a:pt x="1851553" y="662641"/>
                  <a:pt x="1853495" y="662254"/>
                </a:cubicBezTo>
                <a:close/>
                <a:moveTo>
                  <a:pt x="2000114" y="797180"/>
                </a:moveTo>
                <a:cubicBezTo>
                  <a:pt x="2000091" y="797410"/>
                  <a:pt x="2000079" y="797644"/>
                  <a:pt x="1999938" y="797861"/>
                </a:cubicBezTo>
                <a:cubicBezTo>
                  <a:pt x="1999867" y="797962"/>
                  <a:pt x="1999773" y="798050"/>
                  <a:pt x="1999702" y="798150"/>
                </a:cubicBezTo>
                <a:cubicBezTo>
                  <a:pt x="1999137" y="798925"/>
                  <a:pt x="1998502" y="799648"/>
                  <a:pt x="1997819" y="800341"/>
                </a:cubicBezTo>
                <a:cubicBezTo>
                  <a:pt x="1997218" y="800950"/>
                  <a:pt x="1996606" y="801544"/>
                  <a:pt x="1995959" y="802121"/>
                </a:cubicBezTo>
                <a:cubicBezTo>
                  <a:pt x="1994970" y="803013"/>
                  <a:pt x="1993969" y="803890"/>
                  <a:pt x="1993051" y="804797"/>
                </a:cubicBezTo>
                <a:cubicBezTo>
                  <a:pt x="1992451" y="805383"/>
                  <a:pt x="1991874" y="806045"/>
                  <a:pt x="1991297" y="806726"/>
                </a:cubicBezTo>
                <a:cubicBezTo>
                  <a:pt x="1990873" y="807231"/>
                  <a:pt x="1990438" y="807742"/>
                  <a:pt x="1990002" y="808259"/>
                </a:cubicBezTo>
                <a:cubicBezTo>
                  <a:pt x="1989190" y="809238"/>
                  <a:pt x="1988354" y="810200"/>
                  <a:pt x="1987460" y="811038"/>
                </a:cubicBezTo>
                <a:cubicBezTo>
                  <a:pt x="1986753" y="811700"/>
                  <a:pt x="1986000" y="812289"/>
                  <a:pt x="1985188" y="812730"/>
                </a:cubicBezTo>
                <a:lnTo>
                  <a:pt x="1985188" y="812732"/>
                </a:lnTo>
                <a:cubicBezTo>
                  <a:pt x="1984623" y="813042"/>
                  <a:pt x="1983975" y="812871"/>
                  <a:pt x="1983539" y="812474"/>
                </a:cubicBezTo>
                <a:cubicBezTo>
                  <a:pt x="1983175" y="812139"/>
                  <a:pt x="1982951" y="811651"/>
                  <a:pt x="1983139" y="811097"/>
                </a:cubicBezTo>
                <a:cubicBezTo>
                  <a:pt x="1983610" y="809628"/>
                  <a:pt x="1984540" y="808358"/>
                  <a:pt x="1985599" y="807169"/>
                </a:cubicBezTo>
                <a:cubicBezTo>
                  <a:pt x="1986377" y="806292"/>
                  <a:pt x="1987212" y="805456"/>
                  <a:pt x="1988048" y="804646"/>
                </a:cubicBezTo>
                <a:cubicBezTo>
                  <a:pt x="1988578" y="804143"/>
                  <a:pt x="1989096" y="803643"/>
                  <a:pt x="1989578" y="803141"/>
                </a:cubicBezTo>
                <a:cubicBezTo>
                  <a:pt x="1989767" y="802948"/>
                  <a:pt x="1989955" y="802737"/>
                  <a:pt x="1990155" y="802539"/>
                </a:cubicBezTo>
                <a:cubicBezTo>
                  <a:pt x="1990344" y="802338"/>
                  <a:pt x="1990532" y="802135"/>
                  <a:pt x="1990720" y="801931"/>
                </a:cubicBezTo>
                <a:cubicBezTo>
                  <a:pt x="1990932" y="801705"/>
                  <a:pt x="1991144" y="801488"/>
                  <a:pt x="1991356" y="801259"/>
                </a:cubicBezTo>
                <a:cubicBezTo>
                  <a:pt x="1992145" y="800427"/>
                  <a:pt x="1992969" y="799604"/>
                  <a:pt x="1993816" y="798816"/>
                </a:cubicBezTo>
                <a:cubicBezTo>
                  <a:pt x="1994346" y="798328"/>
                  <a:pt x="1994887" y="797865"/>
                  <a:pt x="1995441" y="797430"/>
                </a:cubicBezTo>
                <a:cubicBezTo>
                  <a:pt x="1996300" y="796759"/>
                  <a:pt x="1997195" y="796148"/>
                  <a:pt x="1998137" y="795686"/>
                </a:cubicBezTo>
                <a:cubicBezTo>
                  <a:pt x="1998148" y="795678"/>
                  <a:pt x="1998172" y="795688"/>
                  <a:pt x="1998184" y="795681"/>
                </a:cubicBezTo>
                <a:cubicBezTo>
                  <a:pt x="1999255" y="795196"/>
                  <a:pt x="2000208" y="796164"/>
                  <a:pt x="2000114" y="797180"/>
                </a:cubicBezTo>
                <a:close/>
                <a:moveTo>
                  <a:pt x="1915380" y="718475"/>
                </a:moveTo>
                <a:cubicBezTo>
                  <a:pt x="1915356" y="718471"/>
                  <a:pt x="1915333" y="718464"/>
                  <a:pt x="1915297" y="718461"/>
                </a:cubicBezTo>
                <a:cubicBezTo>
                  <a:pt x="1913590" y="718224"/>
                  <a:pt x="1911966" y="717709"/>
                  <a:pt x="1911118" y="717111"/>
                </a:cubicBezTo>
                <a:cubicBezTo>
                  <a:pt x="1910812" y="716892"/>
                  <a:pt x="1910471" y="716590"/>
                  <a:pt x="1910141" y="716258"/>
                </a:cubicBezTo>
                <a:lnTo>
                  <a:pt x="1909850" y="715965"/>
                </a:lnTo>
                <a:lnTo>
                  <a:pt x="1909847" y="715961"/>
                </a:lnTo>
                <a:lnTo>
                  <a:pt x="1909847" y="715963"/>
                </a:lnTo>
                <a:lnTo>
                  <a:pt x="1909850" y="715965"/>
                </a:lnTo>
                <a:lnTo>
                  <a:pt x="1910271" y="716776"/>
                </a:lnTo>
                <a:cubicBezTo>
                  <a:pt x="1910824" y="717933"/>
                  <a:pt x="1911413" y="719093"/>
                  <a:pt x="1912072" y="720268"/>
                </a:cubicBezTo>
                <a:cubicBezTo>
                  <a:pt x="1913473" y="722732"/>
                  <a:pt x="1915627" y="727051"/>
                  <a:pt x="1918264" y="731667"/>
                </a:cubicBezTo>
                <a:cubicBezTo>
                  <a:pt x="1917145" y="727304"/>
                  <a:pt x="1916086" y="722914"/>
                  <a:pt x="1915380" y="718475"/>
                </a:cubicBezTo>
                <a:close/>
                <a:moveTo>
                  <a:pt x="2004233" y="800089"/>
                </a:moveTo>
                <a:cubicBezTo>
                  <a:pt x="2005775" y="799934"/>
                  <a:pt x="2007423" y="801573"/>
                  <a:pt x="2006281" y="803186"/>
                </a:cubicBezTo>
                <a:cubicBezTo>
                  <a:pt x="2006034" y="803542"/>
                  <a:pt x="2005763" y="803834"/>
                  <a:pt x="2005504" y="804169"/>
                </a:cubicBezTo>
                <a:cubicBezTo>
                  <a:pt x="2005175" y="804603"/>
                  <a:pt x="2004857" y="805054"/>
                  <a:pt x="2004492" y="805443"/>
                </a:cubicBezTo>
                <a:cubicBezTo>
                  <a:pt x="2004009" y="805963"/>
                  <a:pt x="2003421" y="806372"/>
                  <a:pt x="2002832" y="806789"/>
                </a:cubicBezTo>
                <a:cubicBezTo>
                  <a:pt x="2002620" y="806939"/>
                  <a:pt x="2002443" y="807129"/>
                  <a:pt x="2002208" y="807264"/>
                </a:cubicBezTo>
                <a:cubicBezTo>
                  <a:pt x="2002114" y="807318"/>
                  <a:pt x="2002055" y="807404"/>
                  <a:pt x="2001961" y="807456"/>
                </a:cubicBezTo>
                <a:cubicBezTo>
                  <a:pt x="2001514" y="807689"/>
                  <a:pt x="2001149" y="807594"/>
                  <a:pt x="2000819" y="807397"/>
                </a:cubicBezTo>
                <a:lnTo>
                  <a:pt x="2000819" y="807399"/>
                </a:lnTo>
                <a:cubicBezTo>
                  <a:pt x="2000195" y="807025"/>
                  <a:pt x="1999842" y="806142"/>
                  <a:pt x="2000077" y="805441"/>
                </a:cubicBezTo>
                <a:cubicBezTo>
                  <a:pt x="2000407" y="804486"/>
                  <a:pt x="2000937" y="803637"/>
                  <a:pt x="2001502" y="802812"/>
                </a:cubicBezTo>
                <a:cubicBezTo>
                  <a:pt x="2001572" y="802702"/>
                  <a:pt x="2001655" y="802593"/>
                  <a:pt x="2001737" y="802484"/>
                </a:cubicBezTo>
                <a:cubicBezTo>
                  <a:pt x="2002090" y="801984"/>
                  <a:pt x="2002443" y="801488"/>
                  <a:pt x="2002785" y="800982"/>
                </a:cubicBezTo>
                <a:cubicBezTo>
                  <a:pt x="2003173" y="800408"/>
                  <a:pt x="2003703" y="800144"/>
                  <a:pt x="2004233" y="800089"/>
                </a:cubicBezTo>
                <a:close/>
                <a:moveTo>
                  <a:pt x="1882571" y="687371"/>
                </a:moveTo>
                <a:cubicBezTo>
                  <a:pt x="1883525" y="687999"/>
                  <a:pt x="1884266" y="688790"/>
                  <a:pt x="1884761" y="689716"/>
                </a:cubicBezTo>
                <a:cubicBezTo>
                  <a:pt x="1884784" y="689760"/>
                  <a:pt x="1884796" y="689808"/>
                  <a:pt x="1884820" y="689853"/>
                </a:cubicBezTo>
                <a:cubicBezTo>
                  <a:pt x="1884867" y="689953"/>
                  <a:pt x="1884926" y="690053"/>
                  <a:pt x="1884961" y="690157"/>
                </a:cubicBezTo>
                <a:lnTo>
                  <a:pt x="1884961" y="690154"/>
                </a:lnTo>
                <a:cubicBezTo>
                  <a:pt x="1885020" y="690303"/>
                  <a:pt x="1885114" y="690428"/>
                  <a:pt x="1885161" y="690584"/>
                </a:cubicBezTo>
                <a:cubicBezTo>
                  <a:pt x="1885185" y="690675"/>
                  <a:pt x="1885255" y="690741"/>
                  <a:pt x="1885279" y="690834"/>
                </a:cubicBezTo>
                <a:cubicBezTo>
                  <a:pt x="1885314" y="691051"/>
                  <a:pt x="1885173" y="691322"/>
                  <a:pt x="1884938" y="691349"/>
                </a:cubicBezTo>
                <a:cubicBezTo>
                  <a:pt x="1882877" y="691586"/>
                  <a:pt x="1880912" y="690384"/>
                  <a:pt x="1879052" y="689334"/>
                </a:cubicBezTo>
                <a:cubicBezTo>
                  <a:pt x="1878628" y="689090"/>
                  <a:pt x="1878204" y="688861"/>
                  <a:pt x="1877780" y="688655"/>
                </a:cubicBezTo>
                <a:cubicBezTo>
                  <a:pt x="1877698" y="688615"/>
                  <a:pt x="1877616" y="688561"/>
                  <a:pt x="1877533" y="688523"/>
                </a:cubicBezTo>
                <a:cubicBezTo>
                  <a:pt x="1877086" y="688314"/>
                  <a:pt x="1876850" y="687951"/>
                  <a:pt x="1876780" y="687546"/>
                </a:cubicBezTo>
                <a:cubicBezTo>
                  <a:pt x="1876756" y="687427"/>
                  <a:pt x="1876756" y="687302"/>
                  <a:pt x="1876768" y="687177"/>
                </a:cubicBezTo>
                <a:cubicBezTo>
                  <a:pt x="1876768" y="687148"/>
                  <a:pt x="1876756" y="687122"/>
                  <a:pt x="1876756" y="687092"/>
                </a:cubicBezTo>
                <a:cubicBezTo>
                  <a:pt x="1876850" y="686060"/>
                  <a:pt x="1877792" y="685005"/>
                  <a:pt x="1878910" y="685496"/>
                </a:cubicBezTo>
                <a:cubicBezTo>
                  <a:pt x="1880029" y="685989"/>
                  <a:pt x="1881382" y="686592"/>
                  <a:pt x="1882571" y="687371"/>
                </a:cubicBezTo>
                <a:close/>
                <a:moveTo>
                  <a:pt x="1869199" y="674075"/>
                </a:moveTo>
                <a:cubicBezTo>
                  <a:pt x="1867680" y="673006"/>
                  <a:pt x="1866150" y="671955"/>
                  <a:pt x="1864620" y="670928"/>
                </a:cubicBezTo>
                <a:cubicBezTo>
                  <a:pt x="1864584" y="670989"/>
                  <a:pt x="1864584" y="671045"/>
                  <a:pt x="1864549" y="671108"/>
                </a:cubicBezTo>
                <a:cubicBezTo>
                  <a:pt x="1864208" y="671843"/>
                  <a:pt x="1863689" y="672396"/>
                  <a:pt x="1863077" y="672847"/>
                </a:cubicBezTo>
                <a:cubicBezTo>
                  <a:pt x="1863066" y="672858"/>
                  <a:pt x="1863054" y="672874"/>
                  <a:pt x="1863030" y="672883"/>
                </a:cubicBezTo>
                <a:cubicBezTo>
                  <a:pt x="1863101" y="672928"/>
                  <a:pt x="1863172" y="672975"/>
                  <a:pt x="1863242" y="673019"/>
                </a:cubicBezTo>
                <a:cubicBezTo>
                  <a:pt x="1864384" y="673745"/>
                  <a:pt x="1865514" y="674481"/>
                  <a:pt x="1866644" y="675255"/>
                </a:cubicBezTo>
                <a:cubicBezTo>
                  <a:pt x="1867480" y="674823"/>
                  <a:pt x="1868328" y="674421"/>
                  <a:pt x="1869187" y="674078"/>
                </a:cubicBezTo>
                <a:lnTo>
                  <a:pt x="1869199" y="674077"/>
                </a:lnTo>
                <a:cubicBezTo>
                  <a:pt x="1869199" y="674075"/>
                  <a:pt x="1869199" y="674076"/>
                  <a:pt x="1869199" y="674075"/>
                </a:cubicBezTo>
                <a:close/>
                <a:moveTo>
                  <a:pt x="1918605" y="718450"/>
                </a:moveTo>
                <a:cubicBezTo>
                  <a:pt x="1918287" y="718503"/>
                  <a:pt x="1917934" y="718505"/>
                  <a:pt x="1917593" y="718527"/>
                </a:cubicBezTo>
                <a:cubicBezTo>
                  <a:pt x="1917334" y="718543"/>
                  <a:pt x="1917098" y="718589"/>
                  <a:pt x="1916839" y="718584"/>
                </a:cubicBezTo>
                <a:cubicBezTo>
                  <a:pt x="1918052" y="723919"/>
                  <a:pt x="1919064" y="729528"/>
                  <a:pt x="1920430" y="734990"/>
                </a:cubicBezTo>
                <a:cubicBezTo>
                  <a:pt x="1920477" y="735192"/>
                  <a:pt x="1920536" y="735392"/>
                  <a:pt x="1920583" y="735594"/>
                </a:cubicBezTo>
                <a:cubicBezTo>
                  <a:pt x="1921536" y="739290"/>
                  <a:pt x="1922678" y="742895"/>
                  <a:pt x="1924197" y="746290"/>
                </a:cubicBezTo>
                <a:cubicBezTo>
                  <a:pt x="1925033" y="748154"/>
                  <a:pt x="1925951" y="749971"/>
                  <a:pt x="1927046" y="751680"/>
                </a:cubicBezTo>
                <a:cubicBezTo>
                  <a:pt x="1927740" y="752754"/>
                  <a:pt x="1928529" y="753764"/>
                  <a:pt x="1929353" y="754762"/>
                </a:cubicBezTo>
                <a:cubicBezTo>
                  <a:pt x="1929553" y="755016"/>
                  <a:pt x="1929718" y="755298"/>
                  <a:pt x="1929930" y="755548"/>
                </a:cubicBezTo>
                <a:cubicBezTo>
                  <a:pt x="1929953" y="755548"/>
                  <a:pt x="1929953" y="755551"/>
                  <a:pt x="1929965" y="755551"/>
                </a:cubicBezTo>
                <a:cubicBezTo>
                  <a:pt x="1930036" y="755544"/>
                  <a:pt x="1930118" y="755519"/>
                  <a:pt x="1930189" y="755572"/>
                </a:cubicBezTo>
                <a:cubicBezTo>
                  <a:pt x="1930801" y="756031"/>
                  <a:pt x="1932060" y="757226"/>
                  <a:pt x="1932955" y="756159"/>
                </a:cubicBezTo>
                <a:cubicBezTo>
                  <a:pt x="1932037" y="755220"/>
                  <a:pt x="1931213" y="754178"/>
                  <a:pt x="1930401" y="753122"/>
                </a:cubicBezTo>
                <a:cubicBezTo>
                  <a:pt x="1929706" y="752202"/>
                  <a:pt x="1929059" y="751229"/>
                  <a:pt x="1928435" y="750234"/>
                </a:cubicBezTo>
                <a:cubicBezTo>
                  <a:pt x="1926480" y="747133"/>
                  <a:pt x="1924868" y="743726"/>
                  <a:pt x="1923573" y="740131"/>
                </a:cubicBezTo>
                <a:lnTo>
                  <a:pt x="1923573" y="740127"/>
                </a:lnTo>
                <a:cubicBezTo>
                  <a:pt x="1923337" y="739476"/>
                  <a:pt x="1923079" y="738835"/>
                  <a:pt x="1922867" y="738174"/>
                </a:cubicBezTo>
                <a:cubicBezTo>
                  <a:pt x="1921536" y="734126"/>
                  <a:pt x="1920559" y="729940"/>
                  <a:pt x="1919794" y="725828"/>
                </a:cubicBezTo>
                <a:cubicBezTo>
                  <a:pt x="1919335" y="723320"/>
                  <a:pt x="1918923" y="720834"/>
                  <a:pt x="1918605" y="718450"/>
                </a:cubicBezTo>
                <a:close/>
                <a:moveTo>
                  <a:pt x="1892637" y="693439"/>
                </a:moveTo>
                <a:cubicBezTo>
                  <a:pt x="1894073" y="694251"/>
                  <a:pt x="1895274" y="695569"/>
                  <a:pt x="1895156" y="696887"/>
                </a:cubicBezTo>
                <a:cubicBezTo>
                  <a:pt x="1895121" y="697259"/>
                  <a:pt x="1894685" y="697611"/>
                  <a:pt x="1894320" y="697600"/>
                </a:cubicBezTo>
                <a:cubicBezTo>
                  <a:pt x="1893791" y="697585"/>
                  <a:pt x="1893202" y="697459"/>
                  <a:pt x="1892625" y="697256"/>
                </a:cubicBezTo>
                <a:cubicBezTo>
                  <a:pt x="1891295" y="696794"/>
                  <a:pt x="1890023" y="695880"/>
                  <a:pt x="1889341" y="694751"/>
                </a:cubicBezTo>
                <a:cubicBezTo>
                  <a:pt x="1889094" y="694344"/>
                  <a:pt x="1888858" y="693928"/>
                  <a:pt x="1888811" y="693472"/>
                </a:cubicBezTo>
                <a:cubicBezTo>
                  <a:pt x="1888776" y="693141"/>
                  <a:pt x="1889058" y="692825"/>
                  <a:pt x="1889364" y="692740"/>
                </a:cubicBezTo>
                <a:cubicBezTo>
                  <a:pt x="1889988" y="692558"/>
                  <a:pt x="1890777" y="692673"/>
                  <a:pt x="1891577" y="692953"/>
                </a:cubicBezTo>
                <a:cubicBezTo>
                  <a:pt x="1891942" y="693079"/>
                  <a:pt x="1892296" y="693241"/>
                  <a:pt x="1892637" y="693439"/>
                </a:cubicBezTo>
                <a:close/>
                <a:moveTo>
                  <a:pt x="2045364" y="831774"/>
                </a:moveTo>
                <a:cubicBezTo>
                  <a:pt x="2044246" y="832738"/>
                  <a:pt x="2043210" y="833435"/>
                  <a:pt x="2042186" y="834018"/>
                </a:cubicBezTo>
                <a:cubicBezTo>
                  <a:pt x="2042492" y="834129"/>
                  <a:pt x="2042786" y="834244"/>
                  <a:pt x="2043104" y="834355"/>
                </a:cubicBezTo>
                <a:cubicBezTo>
                  <a:pt x="2045317" y="835133"/>
                  <a:pt x="2047695" y="835235"/>
                  <a:pt x="2048755" y="837480"/>
                </a:cubicBezTo>
                <a:cubicBezTo>
                  <a:pt x="2048978" y="837947"/>
                  <a:pt x="2048708" y="838456"/>
                  <a:pt x="2048284" y="838670"/>
                </a:cubicBezTo>
                <a:cubicBezTo>
                  <a:pt x="2046530" y="839562"/>
                  <a:pt x="2045046" y="838760"/>
                  <a:pt x="2043375" y="838021"/>
                </a:cubicBezTo>
                <a:cubicBezTo>
                  <a:pt x="2043186" y="837937"/>
                  <a:pt x="2043010" y="837852"/>
                  <a:pt x="2042810" y="837771"/>
                </a:cubicBezTo>
                <a:cubicBezTo>
                  <a:pt x="2041280" y="837152"/>
                  <a:pt x="2039502" y="836653"/>
                  <a:pt x="2038454" y="835431"/>
                </a:cubicBezTo>
                <a:cubicBezTo>
                  <a:pt x="2037795" y="835544"/>
                  <a:pt x="2037171" y="835466"/>
                  <a:pt x="2036536" y="835431"/>
                </a:cubicBezTo>
                <a:cubicBezTo>
                  <a:pt x="2033863" y="835279"/>
                  <a:pt x="2031462" y="833924"/>
                  <a:pt x="2029154" y="831927"/>
                </a:cubicBezTo>
                <a:cubicBezTo>
                  <a:pt x="2027989" y="830911"/>
                  <a:pt x="2026847" y="829786"/>
                  <a:pt x="2025705" y="828556"/>
                </a:cubicBezTo>
                <a:cubicBezTo>
                  <a:pt x="2024869" y="827665"/>
                  <a:pt x="2024046" y="826751"/>
                  <a:pt x="2023210" y="825829"/>
                </a:cubicBezTo>
                <a:cubicBezTo>
                  <a:pt x="2022551" y="825107"/>
                  <a:pt x="2021879" y="824401"/>
                  <a:pt x="2021209" y="823697"/>
                </a:cubicBezTo>
                <a:cubicBezTo>
                  <a:pt x="2020278" y="822709"/>
                  <a:pt x="2019313" y="821765"/>
                  <a:pt x="2018324" y="820887"/>
                </a:cubicBezTo>
                <a:cubicBezTo>
                  <a:pt x="2018171" y="820748"/>
                  <a:pt x="2018018" y="820588"/>
                  <a:pt x="2017865" y="820455"/>
                </a:cubicBezTo>
                <a:cubicBezTo>
                  <a:pt x="2017830" y="820623"/>
                  <a:pt x="2017783" y="820774"/>
                  <a:pt x="2017748" y="820938"/>
                </a:cubicBezTo>
                <a:cubicBezTo>
                  <a:pt x="2017406" y="822449"/>
                  <a:pt x="2016994" y="823803"/>
                  <a:pt x="2016594" y="825074"/>
                </a:cubicBezTo>
                <a:cubicBezTo>
                  <a:pt x="2016441" y="825519"/>
                  <a:pt x="2016311" y="825960"/>
                  <a:pt x="2016170" y="826393"/>
                </a:cubicBezTo>
                <a:cubicBezTo>
                  <a:pt x="2015852" y="827399"/>
                  <a:pt x="2015581" y="828386"/>
                  <a:pt x="2015370" y="829387"/>
                </a:cubicBezTo>
                <a:cubicBezTo>
                  <a:pt x="2015134" y="830501"/>
                  <a:pt x="2014993" y="831648"/>
                  <a:pt x="2015028" y="832887"/>
                </a:cubicBezTo>
                <a:cubicBezTo>
                  <a:pt x="2015111" y="835730"/>
                  <a:pt x="2016064" y="839082"/>
                  <a:pt x="2018748" y="843786"/>
                </a:cubicBezTo>
                <a:cubicBezTo>
                  <a:pt x="2020914" y="843986"/>
                  <a:pt x="2023104" y="844345"/>
                  <a:pt x="2025329" y="845056"/>
                </a:cubicBezTo>
                <a:cubicBezTo>
                  <a:pt x="2027601" y="845782"/>
                  <a:pt x="2029896" y="848517"/>
                  <a:pt x="2031579" y="850359"/>
                </a:cubicBezTo>
                <a:cubicBezTo>
                  <a:pt x="2031733" y="850527"/>
                  <a:pt x="2031909" y="850729"/>
                  <a:pt x="2032050" y="850880"/>
                </a:cubicBezTo>
                <a:cubicBezTo>
                  <a:pt x="2035146" y="854157"/>
                  <a:pt x="2036736" y="855371"/>
                  <a:pt x="2038007" y="855947"/>
                </a:cubicBezTo>
                <a:cubicBezTo>
                  <a:pt x="2037854" y="855766"/>
                  <a:pt x="2037666" y="855621"/>
                  <a:pt x="2037548" y="855419"/>
                </a:cubicBezTo>
                <a:cubicBezTo>
                  <a:pt x="2037100" y="854702"/>
                  <a:pt x="2037748" y="853532"/>
                  <a:pt x="2038619" y="853655"/>
                </a:cubicBezTo>
                <a:cubicBezTo>
                  <a:pt x="2040255" y="853882"/>
                  <a:pt x="2041762" y="854540"/>
                  <a:pt x="2043245" y="855264"/>
                </a:cubicBezTo>
                <a:cubicBezTo>
                  <a:pt x="2043869" y="855575"/>
                  <a:pt x="2044505" y="855894"/>
                  <a:pt x="2045141" y="856201"/>
                </a:cubicBezTo>
                <a:cubicBezTo>
                  <a:pt x="2045176" y="856220"/>
                  <a:pt x="2045211" y="856237"/>
                  <a:pt x="2045258" y="856254"/>
                </a:cubicBezTo>
                <a:cubicBezTo>
                  <a:pt x="2046530" y="856869"/>
                  <a:pt x="2048013" y="857431"/>
                  <a:pt x="2049296" y="858204"/>
                </a:cubicBezTo>
                <a:cubicBezTo>
                  <a:pt x="2049484" y="858317"/>
                  <a:pt x="2049673" y="858431"/>
                  <a:pt x="2049849" y="858557"/>
                </a:cubicBezTo>
                <a:cubicBezTo>
                  <a:pt x="2050485" y="859011"/>
                  <a:pt x="2051074" y="859520"/>
                  <a:pt x="2051462" y="860190"/>
                </a:cubicBezTo>
                <a:cubicBezTo>
                  <a:pt x="2051568" y="860358"/>
                  <a:pt x="2051615" y="860551"/>
                  <a:pt x="2051650" y="860746"/>
                </a:cubicBezTo>
                <a:cubicBezTo>
                  <a:pt x="2051756" y="861351"/>
                  <a:pt x="2051486" y="861962"/>
                  <a:pt x="2050850" y="862135"/>
                </a:cubicBezTo>
                <a:cubicBezTo>
                  <a:pt x="2050779" y="862155"/>
                  <a:pt x="2050732" y="862203"/>
                  <a:pt x="2050662" y="862210"/>
                </a:cubicBezTo>
                <a:cubicBezTo>
                  <a:pt x="2050615" y="862214"/>
                  <a:pt x="2050579" y="862197"/>
                  <a:pt x="2050532" y="862200"/>
                </a:cubicBezTo>
                <a:cubicBezTo>
                  <a:pt x="2050320" y="862214"/>
                  <a:pt x="2050120" y="862159"/>
                  <a:pt x="2049908" y="862149"/>
                </a:cubicBezTo>
                <a:cubicBezTo>
                  <a:pt x="2049955" y="862200"/>
                  <a:pt x="2050002" y="862248"/>
                  <a:pt x="2050050" y="862299"/>
                </a:cubicBezTo>
                <a:cubicBezTo>
                  <a:pt x="2050909" y="863314"/>
                  <a:pt x="2051662" y="864422"/>
                  <a:pt x="2052074" y="865759"/>
                </a:cubicBezTo>
                <a:cubicBezTo>
                  <a:pt x="2052121" y="865907"/>
                  <a:pt x="2052157" y="866064"/>
                  <a:pt x="2052204" y="866213"/>
                </a:cubicBezTo>
                <a:cubicBezTo>
                  <a:pt x="2052215" y="866236"/>
                  <a:pt x="2052215" y="866260"/>
                  <a:pt x="2052227" y="866283"/>
                </a:cubicBezTo>
                <a:cubicBezTo>
                  <a:pt x="2052922" y="868576"/>
                  <a:pt x="2053475" y="871009"/>
                  <a:pt x="2053781" y="873462"/>
                </a:cubicBezTo>
                <a:cubicBezTo>
                  <a:pt x="2054370" y="873729"/>
                  <a:pt x="2054958" y="873986"/>
                  <a:pt x="2055535" y="874235"/>
                </a:cubicBezTo>
                <a:cubicBezTo>
                  <a:pt x="2067083" y="879187"/>
                  <a:pt x="2076112" y="880611"/>
                  <a:pt x="2071545" y="874987"/>
                </a:cubicBezTo>
                <a:cubicBezTo>
                  <a:pt x="2070544" y="873759"/>
                  <a:pt x="2069614" y="872482"/>
                  <a:pt x="2068626" y="871241"/>
                </a:cubicBezTo>
                <a:cubicBezTo>
                  <a:pt x="2066895" y="869049"/>
                  <a:pt x="2065176" y="866846"/>
                  <a:pt x="2063481" y="864629"/>
                </a:cubicBezTo>
                <a:cubicBezTo>
                  <a:pt x="2062351" y="863159"/>
                  <a:pt x="2061197" y="861715"/>
                  <a:pt x="2060067" y="860242"/>
                </a:cubicBezTo>
                <a:cubicBezTo>
                  <a:pt x="2059961" y="860106"/>
                  <a:pt x="2059855" y="859972"/>
                  <a:pt x="2059750" y="859835"/>
                </a:cubicBezTo>
                <a:cubicBezTo>
                  <a:pt x="2059702" y="859766"/>
                  <a:pt x="2059644" y="859696"/>
                  <a:pt x="2059585" y="859627"/>
                </a:cubicBezTo>
                <a:cubicBezTo>
                  <a:pt x="2058666" y="858417"/>
                  <a:pt x="2057960" y="857153"/>
                  <a:pt x="2057383" y="855857"/>
                </a:cubicBezTo>
                <a:cubicBezTo>
                  <a:pt x="2057242" y="855527"/>
                  <a:pt x="2057113" y="855194"/>
                  <a:pt x="2056983" y="854861"/>
                </a:cubicBezTo>
                <a:cubicBezTo>
                  <a:pt x="2056689" y="854095"/>
                  <a:pt x="2056430" y="853323"/>
                  <a:pt x="2056194" y="852541"/>
                </a:cubicBezTo>
                <a:cubicBezTo>
                  <a:pt x="2055512" y="850134"/>
                  <a:pt x="2055088" y="847681"/>
                  <a:pt x="2054558" y="845293"/>
                </a:cubicBezTo>
                <a:cubicBezTo>
                  <a:pt x="2053405" y="840022"/>
                  <a:pt x="2051733" y="835083"/>
                  <a:pt x="2045364" y="831774"/>
                </a:cubicBezTo>
                <a:close/>
                <a:moveTo>
                  <a:pt x="2005470" y="794843"/>
                </a:moveTo>
                <a:cubicBezTo>
                  <a:pt x="2004316" y="793714"/>
                  <a:pt x="2003092" y="792694"/>
                  <a:pt x="2001808" y="791758"/>
                </a:cubicBezTo>
                <a:cubicBezTo>
                  <a:pt x="2001597" y="791598"/>
                  <a:pt x="2001373" y="791434"/>
                  <a:pt x="2001161" y="791281"/>
                </a:cubicBezTo>
                <a:cubicBezTo>
                  <a:pt x="2001114" y="791253"/>
                  <a:pt x="2001079" y="791221"/>
                  <a:pt x="2001032" y="791193"/>
                </a:cubicBezTo>
                <a:cubicBezTo>
                  <a:pt x="1999949" y="790443"/>
                  <a:pt x="1998830" y="789770"/>
                  <a:pt x="1997688" y="789191"/>
                </a:cubicBezTo>
                <a:cubicBezTo>
                  <a:pt x="1997665" y="789182"/>
                  <a:pt x="1997641" y="789169"/>
                  <a:pt x="1997629" y="789159"/>
                </a:cubicBezTo>
                <a:cubicBezTo>
                  <a:pt x="1995381" y="788023"/>
                  <a:pt x="1993074" y="787237"/>
                  <a:pt x="1990837" y="786911"/>
                </a:cubicBezTo>
                <a:cubicBezTo>
                  <a:pt x="1989507" y="786717"/>
                  <a:pt x="1988200" y="786699"/>
                  <a:pt x="1986941" y="786843"/>
                </a:cubicBezTo>
                <a:cubicBezTo>
                  <a:pt x="1986729" y="786868"/>
                  <a:pt x="1986517" y="786938"/>
                  <a:pt x="1986305" y="786973"/>
                </a:cubicBezTo>
                <a:cubicBezTo>
                  <a:pt x="1985563" y="787096"/>
                  <a:pt x="1984833" y="787232"/>
                  <a:pt x="1984139" y="787488"/>
                </a:cubicBezTo>
                <a:cubicBezTo>
                  <a:pt x="1983609" y="787683"/>
                  <a:pt x="1983115" y="787973"/>
                  <a:pt x="1982620" y="788250"/>
                </a:cubicBezTo>
                <a:cubicBezTo>
                  <a:pt x="1981973" y="788606"/>
                  <a:pt x="1981361" y="789041"/>
                  <a:pt x="1980784" y="789539"/>
                </a:cubicBezTo>
                <a:cubicBezTo>
                  <a:pt x="1980749" y="789565"/>
                  <a:pt x="1980725" y="789594"/>
                  <a:pt x="1980690" y="789620"/>
                </a:cubicBezTo>
                <a:cubicBezTo>
                  <a:pt x="1979948" y="790272"/>
                  <a:pt x="1979254" y="791046"/>
                  <a:pt x="1978630" y="791949"/>
                </a:cubicBezTo>
                <a:cubicBezTo>
                  <a:pt x="1978077" y="792739"/>
                  <a:pt x="1977558" y="793592"/>
                  <a:pt x="1977123" y="794587"/>
                </a:cubicBezTo>
                <a:cubicBezTo>
                  <a:pt x="1976664" y="795609"/>
                  <a:pt x="1976240" y="796677"/>
                  <a:pt x="1975910" y="797926"/>
                </a:cubicBezTo>
                <a:cubicBezTo>
                  <a:pt x="1975863" y="798114"/>
                  <a:pt x="1975746" y="798237"/>
                  <a:pt x="1975675" y="798394"/>
                </a:cubicBezTo>
                <a:cubicBezTo>
                  <a:pt x="1975428" y="798888"/>
                  <a:pt x="1975087" y="799282"/>
                  <a:pt x="1974639" y="799504"/>
                </a:cubicBezTo>
                <a:cubicBezTo>
                  <a:pt x="1973921" y="800030"/>
                  <a:pt x="1972932" y="800137"/>
                  <a:pt x="1972179" y="799740"/>
                </a:cubicBezTo>
                <a:cubicBezTo>
                  <a:pt x="1971979" y="799632"/>
                  <a:pt x="1971814" y="799476"/>
                  <a:pt x="1971661" y="799283"/>
                </a:cubicBezTo>
                <a:cubicBezTo>
                  <a:pt x="1971567" y="799157"/>
                  <a:pt x="1971461" y="799036"/>
                  <a:pt x="1971390" y="798872"/>
                </a:cubicBezTo>
                <a:cubicBezTo>
                  <a:pt x="1971366" y="798813"/>
                  <a:pt x="1971319" y="798789"/>
                  <a:pt x="1971296" y="798725"/>
                </a:cubicBezTo>
                <a:cubicBezTo>
                  <a:pt x="1970437" y="795986"/>
                  <a:pt x="1969836" y="793660"/>
                  <a:pt x="1968953" y="791398"/>
                </a:cubicBezTo>
                <a:cubicBezTo>
                  <a:pt x="1968577" y="790450"/>
                  <a:pt x="1968165" y="789507"/>
                  <a:pt x="1967647" y="788556"/>
                </a:cubicBezTo>
                <a:cubicBezTo>
                  <a:pt x="1967093" y="787560"/>
                  <a:pt x="1966458" y="786551"/>
                  <a:pt x="1965645" y="785496"/>
                </a:cubicBezTo>
                <a:cubicBezTo>
                  <a:pt x="1965174" y="784888"/>
                  <a:pt x="1964657" y="784369"/>
                  <a:pt x="1964115" y="783908"/>
                </a:cubicBezTo>
                <a:cubicBezTo>
                  <a:pt x="1963891" y="783718"/>
                  <a:pt x="1963644" y="783579"/>
                  <a:pt x="1963409" y="783414"/>
                </a:cubicBezTo>
                <a:cubicBezTo>
                  <a:pt x="1963020" y="783141"/>
                  <a:pt x="1962632" y="782852"/>
                  <a:pt x="1962220" y="782642"/>
                </a:cubicBezTo>
                <a:cubicBezTo>
                  <a:pt x="1960383" y="781713"/>
                  <a:pt x="1958288" y="781391"/>
                  <a:pt x="1956098" y="781492"/>
                </a:cubicBezTo>
                <a:cubicBezTo>
                  <a:pt x="1955839" y="781419"/>
                  <a:pt x="1955604" y="781415"/>
                  <a:pt x="1955369" y="781532"/>
                </a:cubicBezTo>
                <a:cubicBezTo>
                  <a:pt x="1954545" y="781606"/>
                  <a:pt x="1953721" y="781743"/>
                  <a:pt x="1952885" y="781931"/>
                </a:cubicBezTo>
                <a:cubicBezTo>
                  <a:pt x="1952284" y="782066"/>
                  <a:pt x="1951672" y="782217"/>
                  <a:pt x="1951072" y="782405"/>
                </a:cubicBezTo>
                <a:cubicBezTo>
                  <a:pt x="1950989" y="782431"/>
                  <a:pt x="1950907" y="782457"/>
                  <a:pt x="1950825" y="782485"/>
                </a:cubicBezTo>
                <a:cubicBezTo>
                  <a:pt x="1949977" y="782758"/>
                  <a:pt x="1949153" y="783082"/>
                  <a:pt x="1948329" y="783442"/>
                </a:cubicBezTo>
                <a:cubicBezTo>
                  <a:pt x="1946669" y="784175"/>
                  <a:pt x="1945068" y="785076"/>
                  <a:pt x="1943597" y="786078"/>
                </a:cubicBezTo>
                <a:cubicBezTo>
                  <a:pt x="1942643" y="786729"/>
                  <a:pt x="1941749" y="787418"/>
                  <a:pt x="1940925" y="788138"/>
                </a:cubicBezTo>
                <a:cubicBezTo>
                  <a:pt x="1940501" y="788507"/>
                  <a:pt x="1940101" y="788880"/>
                  <a:pt x="1939724" y="789261"/>
                </a:cubicBezTo>
                <a:cubicBezTo>
                  <a:pt x="1938864" y="790129"/>
                  <a:pt x="1938099" y="791013"/>
                  <a:pt x="1937499" y="791901"/>
                </a:cubicBezTo>
                <a:cubicBezTo>
                  <a:pt x="1936993" y="792658"/>
                  <a:pt x="1936628" y="793407"/>
                  <a:pt x="1936369" y="794142"/>
                </a:cubicBezTo>
                <a:cubicBezTo>
                  <a:pt x="1936263" y="794420"/>
                  <a:pt x="1936133" y="794704"/>
                  <a:pt x="1936063" y="794975"/>
                </a:cubicBezTo>
                <a:cubicBezTo>
                  <a:pt x="1935133" y="798995"/>
                  <a:pt x="1934368" y="802195"/>
                  <a:pt x="1933332" y="805139"/>
                </a:cubicBezTo>
                <a:cubicBezTo>
                  <a:pt x="1932778" y="806678"/>
                  <a:pt x="1932144" y="808160"/>
                  <a:pt x="1931367" y="809625"/>
                </a:cubicBezTo>
                <a:cubicBezTo>
                  <a:pt x="1930931" y="810445"/>
                  <a:pt x="1930437" y="811272"/>
                  <a:pt x="1929884" y="812106"/>
                </a:cubicBezTo>
                <a:cubicBezTo>
                  <a:pt x="1928883" y="813625"/>
                  <a:pt x="1927718" y="815184"/>
                  <a:pt x="1926234" y="816873"/>
                </a:cubicBezTo>
                <a:cubicBezTo>
                  <a:pt x="1925057" y="818222"/>
                  <a:pt x="1924445" y="819678"/>
                  <a:pt x="1924304" y="821207"/>
                </a:cubicBezTo>
                <a:cubicBezTo>
                  <a:pt x="1923951" y="824860"/>
                  <a:pt x="1926234" y="828927"/>
                  <a:pt x="1929519" y="832943"/>
                </a:cubicBezTo>
                <a:cubicBezTo>
                  <a:pt x="1930531" y="834187"/>
                  <a:pt x="1931626" y="835423"/>
                  <a:pt x="1932791" y="836643"/>
                </a:cubicBezTo>
                <a:cubicBezTo>
                  <a:pt x="1932885" y="836732"/>
                  <a:pt x="1932968" y="836820"/>
                  <a:pt x="1933050" y="836908"/>
                </a:cubicBezTo>
                <a:cubicBezTo>
                  <a:pt x="1933615" y="837485"/>
                  <a:pt x="1934168" y="838064"/>
                  <a:pt x="1934745" y="838632"/>
                </a:cubicBezTo>
                <a:cubicBezTo>
                  <a:pt x="1935852" y="839737"/>
                  <a:pt x="1936982" y="840807"/>
                  <a:pt x="1938112" y="841856"/>
                </a:cubicBezTo>
                <a:cubicBezTo>
                  <a:pt x="1942750" y="846200"/>
                  <a:pt x="1947118" y="849980"/>
                  <a:pt x="1948542" y="852382"/>
                </a:cubicBezTo>
                <a:cubicBezTo>
                  <a:pt x="1948754" y="852745"/>
                  <a:pt x="1948954" y="853162"/>
                  <a:pt x="1949142" y="853600"/>
                </a:cubicBezTo>
                <a:cubicBezTo>
                  <a:pt x="1949142" y="853585"/>
                  <a:pt x="1949154" y="853567"/>
                  <a:pt x="1949154" y="853552"/>
                </a:cubicBezTo>
                <a:cubicBezTo>
                  <a:pt x="1949966" y="852033"/>
                  <a:pt x="1950920" y="850601"/>
                  <a:pt x="1951921" y="849204"/>
                </a:cubicBezTo>
                <a:cubicBezTo>
                  <a:pt x="1951143" y="847479"/>
                  <a:pt x="1950378" y="845745"/>
                  <a:pt x="1949601" y="844021"/>
                </a:cubicBezTo>
                <a:cubicBezTo>
                  <a:pt x="1948825" y="842298"/>
                  <a:pt x="1947906" y="840644"/>
                  <a:pt x="1947000" y="838983"/>
                </a:cubicBezTo>
                <a:cubicBezTo>
                  <a:pt x="1946564" y="838194"/>
                  <a:pt x="1946164" y="837395"/>
                  <a:pt x="1945764" y="836596"/>
                </a:cubicBezTo>
                <a:cubicBezTo>
                  <a:pt x="1945328" y="835741"/>
                  <a:pt x="1944951" y="834864"/>
                  <a:pt x="1944587" y="833976"/>
                </a:cubicBezTo>
                <a:cubicBezTo>
                  <a:pt x="1944339" y="833351"/>
                  <a:pt x="1944057" y="832736"/>
                  <a:pt x="1943857" y="832086"/>
                </a:cubicBezTo>
                <a:cubicBezTo>
                  <a:pt x="1943480" y="830833"/>
                  <a:pt x="1945081" y="829684"/>
                  <a:pt x="1946070" y="830612"/>
                </a:cubicBezTo>
                <a:cubicBezTo>
                  <a:pt x="1946093" y="830636"/>
                  <a:pt x="1946129" y="830625"/>
                  <a:pt x="1946152" y="830652"/>
                </a:cubicBezTo>
                <a:cubicBezTo>
                  <a:pt x="1946894" y="831467"/>
                  <a:pt x="1947494" y="832324"/>
                  <a:pt x="1948047" y="833203"/>
                </a:cubicBezTo>
                <a:cubicBezTo>
                  <a:pt x="1948318" y="833628"/>
                  <a:pt x="1948565" y="834060"/>
                  <a:pt x="1948801" y="834500"/>
                </a:cubicBezTo>
                <a:cubicBezTo>
                  <a:pt x="1949672" y="836132"/>
                  <a:pt x="1950378" y="837852"/>
                  <a:pt x="1951096" y="839667"/>
                </a:cubicBezTo>
                <a:cubicBezTo>
                  <a:pt x="1951991" y="841950"/>
                  <a:pt x="1953015" y="844186"/>
                  <a:pt x="1954039" y="846416"/>
                </a:cubicBezTo>
                <a:cubicBezTo>
                  <a:pt x="1955087" y="845142"/>
                  <a:pt x="1956147" y="843891"/>
                  <a:pt x="1957241" y="842672"/>
                </a:cubicBezTo>
                <a:cubicBezTo>
                  <a:pt x="1956794" y="842012"/>
                  <a:pt x="1956347" y="841236"/>
                  <a:pt x="1955935" y="840221"/>
                </a:cubicBezTo>
                <a:cubicBezTo>
                  <a:pt x="1955570" y="839351"/>
                  <a:pt x="1955370" y="838371"/>
                  <a:pt x="1955276" y="837382"/>
                </a:cubicBezTo>
                <a:cubicBezTo>
                  <a:pt x="1955075" y="837142"/>
                  <a:pt x="1954887" y="836893"/>
                  <a:pt x="1954734" y="836634"/>
                </a:cubicBezTo>
                <a:cubicBezTo>
                  <a:pt x="1954157" y="835666"/>
                  <a:pt x="1953828" y="834586"/>
                  <a:pt x="1953463" y="833388"/>
                </a:cubicBezTo>
                <a:cubicBezTo>
                  <a:pt x="1953286" y="832819"/>
                  <a:pt x="1953109" y="832234"/>
                  <a:pt x="1952921" y="831656"/>
                </a:cubicBezTo>
                <a:cubicBezTo>
                  <a:pt x="1952438" y="830103"/>
                  <a:pt x="1951979" y="828529"/>
                  <a:pt x="1951815" y="826934"/>
                </a:cubicBezTo>
                <a:cubicBezTo>
                  <a:pt x="1951815" y="826899"/>
                  <a:pt x="1951803" y="826863"/>
                  <a:pt x="1951803" y="826827"/>
                </a:cubicBezTo>
                <a:cubicBezTo>
                  <a:pt x="1951732" y="826063"/>
                  <a:pt x="1952297" y="825587"/>
                  <a:pt x="1952944" y="825468"/>
                </a:cubicBezTo>
                <a:cubicBezTo>
                  <a:pt x="1953367" y="825392"/>
                  <a:pt x="1953803" y="825435"/>
                  <a:pt x="1954144" y="825752"/>
                </a:cubicBezTo>
                <a:cubicBezTo>
                  <a:pt x="1954709" y="826277"/>
                  <a:pt x="1955121" y="826879"/>
                  <a:pt x="1955498" y="827508"/>
                </a:cubicBezTo>
                <a:cubicBezTo>
                  <a:pt x="1955828" y="828071"/>
                  <a:pt x="1956110" y="828663"/>
                  <a:pt x="1956347" y="829280"/>
                </a:cubicBezTo>
                <a:cubicBezTo>
                  <a:pt x="1956594" y="829910"/>
                  <a:pt x="1956829" y="830553"/>
                  <a:pt x="1957065" y="831209"/>
                </a:cubicBezTo>
                <a:cubicBezTo>
                  <a:pt x="1957111" y="831349"/>
                  <a:pt x="1957171" y="831493"/>
                  <a:pt x="1957218" y="831633"/>
                </a:cubicBezTo>
                <a:cubicBezTo>
                  <a:pt x="1957771" y="830755"/>
                  <a:pt x="1958323" y="829877"/>
                  <a:pt x="1958994" y="829318"/>
                </a:cubicBezTo>
                <a:cubicBezTo>
                  <a:pt x="1959818" y="828635"/>
                  <a:pt x="1960831" y="828444"/>
                  <a:pt x="1962373" y="829494"/>
                </a:cubicBezTo>
                <a:cubicBezTo>
                  <a:pt x="1963821" y="830483"/>
                  <a:pt x="1964692" y="831820"/>
                  <a:pt x="1965245" y="833258"/>
                </a:cubicBezTo>
                <a:cubicBezTo>
                  <a:pt x="1966152" y="835594"/>
                  <a:pt x="1966035" y="838204"/>
                  <a:pt x="1965281" y="840426"/>
                </a:cubicBezTo>
                <a:cubicBezTo>
                  <a:pt x="1964352" y="843150"/>
                  <a:pt x="1962539" y="845227"/>
                  <a:pt x="1960526" y="845099"/>
                </a:cubicBezTo>
                <a:cubicBezTo>
                  <a:pt x="1959466" y="846480"/>
                  <a:pt x="1958348" y="847817"/>
                  <a:pt x="1957253" y="849167"/>
                </a:cubicBezTo>
                <a:cubicBezTo>
                  <a:pt x="1956829" y="849685"/>
                  <a:pt x="1956406" y="850201"/>
                  <a:pt x="1956005" y="850728"/>
                </a:cubicBezTo>
                <a:cubicBezTo>
                  <a:pt x="1956182" y="851126"/>
                  <a:pt x="1956370" y="851519"/>
                  <a:pt x="1956547" y="851919"/>
                </a:cubicBezTo>
                <a:cubicBezTo>
                  <a:pt x="1957171" y="853375"/>
                  <a:pt x="1955028" y="854452"/>
                  <a:pt x="1954039" y="853475"/>
                </a:cubicBezTo>
                <a:cubicBezTo>
                  <a:pt x="1953592" y="854170"/>
                  <a:pt x="1953204" y="854922"/>
                  <a:pt x="1952803" y="855668"/>
                </a:cubicBezTo>
                <a:cubicBezTo>
                  <a:pt x="1952615" y="856044"/>
                  <a:pt x="1952368" y="856388"/>
                  <a:pt x="1952191" y="856781"/>
                </a:cubicBezTo>
                <a:cubicBezTo>
                  <a:pt x="1951779" y="857686"/>
                  <a:pt x="1951473" y="858615"/>
                  <a:pt x="1951191" y="859552"/>
                </a:cubicBezTo>
                <a:cubicBezTo>
                  <a:pt x="1951273" y="859753"/>
                  <a:pt x="1951344" y="859950"/>
                  <a:pt x="1951414" y="860147"/>
                </a:cubicBezTo>
                <a:cubicBezTo>
                  <a:pt x="1955993" y="853216"/>
                  <a:pt x="1962421" y="847246"/>
                  <a:pt x="1970014" y="844093"/>
                </a:cubicBezTo>
                <a:cubicBezTo>
                  <a:pt x="1969213" y="841299"/>
                  <a:pt x="1972603" y="837719"/>
                  <a:pt x="1975958" y="837069"/>
                </a:cubicBezTo>
                <a:cubicBezTo>
                  <a:pt x="1976640" y="836938"/>
                  <a:pt x="1977323" y="836882"/>
                  <a:pt x="1977959" y="837031"/>
                </a:cubicBezTo>
                <a:cubicBezTo>
                  <a:pt x="1979195" y="836862"/>
                  <a:pt x="1980125" y="837074"/>
                  <a:pt x="1980914" y="837401"/>
                </a:cubicBezTo>
                <a:cubicBezTo>
                  <a:pt x="1982232" y="837953"/>
                  <a:pt x="1982974" y="838940"/>
                  <a:pt x="1982868" y="839771"/>
                </a:cubicBezTo>
                <a:cubicBezTo>
                  <a:pt x="1983668" y="843502"/>
                  <a:pt x="1976687" y="847425"/>
                  <a:pt x="1973039" y="846641"/>
                </a:cubicBezTo>
                <a:cubicBezTo>
                  <a:pt x="1967659" y="849631"/>
                  <a:pt x="1962715" y="853054"/>
                  <a:pt x="1958266" y="857398"/>
                </a:cubicBezTo>
                <a:cubicBezTo>
                  <a:pt x="1956794" y="858825"/>
                  <a:pt x="1955464" y="860379"/>
                  <a:pt x="1954192" y="861987"/>
                </a:cubicBezTo>
                <a:cubicBezTo>
                  <a:pt x="1953792" y="862494"/>
                  <a:pt x="1953416" y="863020"/>
                  <a:pt x="1953015" y="863535"/>
                </a:cubicBezTo>
                <a:cubicBezTo>
                  <a:pt x="1953321" y="863991"/>
                  <a:pt x="1953639" y="864403"/>
                  <a:pt x="1953992" y="864754"/>
                </a:cubicBezTo>
                <a:cubicBezTo>
                  <a:pt x="1955064" y="864146"/>
                  <a:pt x="1956147" y="863563"/>
                  <a:pt x="1957241" y="863005"/>
                </a:cubicBezTo>
                <a:cubicBezTo>
                  <a:pt x="1963527" y="859805"/>
                  <a:pt x="1970226" y="857519"/>
                  <a:pt x="1977206" y="857009"/>
                </a:cubicBezTo>
                <a:cubicBezTo>
                  <a:pt x="1977336" y="851927"/>
                  <a:pt x="1985528" y="854604"/>
                  <a:pt x="1988024" y="857998"/>
                </a:cubicBezTo>
                <a:lnTo>
                  <a:pt x="1988024" y="857999"/>
                </a:lnTo>
                <a:cubicBezTo>
                  <a:pt x="1992827" y="854409"/>
                  <a:pt x="1996947" y="849782"/>
                  <a:pt x="2000207" y="845010"/>
                </a:cubicBezTo>
                <a:cubicBezTo>
                  <a:pt x="2001502" y="843117"/>
                  <a:pt x="2002797" y="841181"/>
                  <a:pt x="2004069" y="839219"/>
                </a:cubicBezTo>
                <a:cubicBezTo>
                  <a:pt x="2005411" y="837143"/>
                  <a:pt x="2006706" y="835031"/>
                  <a:pt x="2007894" y="832866"/>
                </a:cubicBezTo>
                <a:cubicBezTo>
                  <a:pt x="2008000" y="832676"/>
                  <a:pt x="2008095" y="832480"/>
                  <a:pt x="2008201" y="832290"/>
                </a:cubicBezTo>
                <a:cubicBezTo>
                  <a:pt x="2008719" y="831331"/>
                  <a:pt x="2009237" y="830373"/>
                  <a:pt x="2009707" y="829394"/>
                </a:cubicBezTo>
                <a:cubicBezTo>
                  <a:pt x="2010190" y="828367"/>
                  <a:pt x="2010614" y="827318"/>
                  <a:pt x="2011038" y="826269"/>
                </a:cubicBezTo>
                <a:cubicBezTo>
                  <a:pt x="2011144" y="825999"/>
                  <a:pt x="2011273" y="825737"/>
                  <a:pt x="2011379" y="825467"/>
                </a:cubicBezTo>
                <a:cubicBezTo>
                  <a:pt x="2011885" y="824122"/>
                  <a:pt x="2012333" y="822756"/>
                  <a:pt x="2012697" y="821373"/>
                </a:cubicBezTo>
                <a:cubicBezTo>
                  <a:pt x="2013086" y="819932"/>
                  <a:pt x="2013380" y="818469"/>
                  <a:pt x="2013580" y="816983"/>
                </a:cubicBezTo>
                <a:cubicBezTo>
                  <a:pt x="2013616" y="816693"/>
                  <a:pt x="2013663" y="816405"/>
                  <a:pt x="2013686" y="816114"/>
                </a:cubicBezTo>
                <a:cubicBezTo>
                  <a:pt x="2013839" y="814730"/>
                  <a:pt x="2013922" y="813331"/>
                  <a:pt x="2013886" y="811907"/>
                </a:cubicBezTo>
                <a:cubicBezTo>
                  <a:pt x="2013886" y="811698"/>
                  <a:pt x="2013828" y="811492"/>
                  <a:pt x="2013816" y="811284"/>
                </a:cubicBezTo>
                <a:cubicBezTo>
                  <a:pt x="2013792" y="810978"/>
                  <a:pt x="2013733" y="810676"/>
                  <a:pt x="2013698" y="810372"/>
                </a:cubicBezTo>
                <a:cubicBezTo>
                  <a:pt x="2013227" y="806129"/>
                  <a:pt x="2011367" y="801949"/>
                  <a:pt x="2008589" y="798314"/>
                </a:cubicBezTo>
                <a:cubicBezTo>
                  <a:pt x="2008000" y="797548"/>
                  <a:pt x="2007353" y="796830"/>
                  <a:pt x="2006694" y="796116"/>
                </a:cubicBezTo>
                <a:cubicBezTo>
                  <a:pt x="2006294" y="795681"/>
                  <a:pt x="2005893" y="795257"/>
                  <a:pt x="2005470" y="794843"/>
                </a:cubicBezTo>
                <a:close/>
                <a:moveTo>
                  <a:pt x="1930156" y="724863"/>
                </a:moveTo>
                <a:lnTo>
                  <a:pt x="1930459" y="736273"/>
                </a:lnTo>
                <a:lnTo>
                  <a:pt x="1929753" y="731387"/>
                </a:lnTo>
                <a:close/>
                <a:moveTo>
                  <a:pt x="2067389" y="849697"/>
                </a:moveTo>
                <a:cubicBezTo>
                  <a:pt x="2067519" y="849843"/>
                  <a:pt x="2067649" y="850024"/>
                  <a:pt x="2067790" y="850174"/>
                </a:cubicBezTo>
                <a:cubicBezTo>
                  <a:pt x="2068684" y="851143"/>
                  <a:pt x="2069567" y="852169"/>
                  <a:pt x="2070403" y="853248"/>
                </a:cubicBezTo>
                <a:cubicBezTo>
                  <a:pt x="2071357" y="854489"/>
                  <a:pt x="2072251" y="855764"/>
                  <a:pt x="2073087" y="857033"/>
                </a:cubicBezTo>
                <a:cubicBezTo>
                  <a:pt x="2073181" y="857174"/>
                  <a:pt x="2073287" y="857313"/>
                  <a:pt x="2073381" y="857453"/>
                </a:cubicBezTo>
                <a:lnTo>
                  <a:pt x="2073381" y="857452"/>
                </a:lnTo>
                <a:cubicBezTo>
                  <a:pt x="2073405" y="857491"/>
                  <a:pt x="2073440" y="857530"/>
                  <a:pt x="2073464" y="857569"/>
                </a:cubicBezTo>
                <a:cubicBezTo>
                  <a:pt x="2074429" y="859056"/>
                  <a:pt x="2072357" y="861015"/>
                  <a:pt x="2071074" y="859659"/>
                </a:cubicBezTo>
                <a:cubicBezTo>
                  <a:pt x="2070639" y="859201"/>
                  <a:pt x="2070215" y="858709"/>
                  <a:pt x="2069779" y="858214"/>
                </a:cubicBezTo>
                <a:cubicBezTo>
                  <a:pt x="2069544" y="857945"/>
                  <a:pt x="2069320" y="857674"/>
                  <a:pt x="2069096" y="857395"/>
                </a:cubicBezTo>
                <a:cubicBezTo>
                  <a:pt x="2068390" y="856529"/>
                  <a:pt x="2067719" y="855618"/>
                  <a:pt x="2067107" y="854680"/>
                </a:cubicBezTo>
                <a:cubicBezTo>
                  <a:pt x="2066401" y="853606"/>
                  <a:pt x="2065741" y="852509"/>
                  <a:pt x="2065247" y="851387"/>
                </a:cubicBezTo>
                <a:cubicBezTo>
                  <a:pt x="2065153" y="851158"/>
                  <a:pt x="2065177" y="850929"/>
                  <a:pt x="2065200" y="850700"/>
                </a:cubicBezTo>
                <a:cubicBezTo>
                  <a:pt x="2065259" y="849603"/>
                  <a:pt x="2066424" y="848692"/>
                  <a:pt x="2067389" y="849697"/>
                </a:cubicBezTo>
                <a:close/>
                <a:moveTo>
                  <a:pt x="1862866" y="660468"/>
                </a:moveTo>
                <a:lnTo>
                  <a:pt x="1862866" y="660469"/>
                </a:lnTo>
                <a:cubicBezTo>
                  <a:pt x="1862854" y="660468"/>
                  <a:pt x="1862854" y="660467"/>
                  <a:pt x="1862842" y="660466"/>
                </a:cubicBezTo>
                <a:cubicBezTo>
                  <a:pt x="1862913" y="660635"/>
                  <a:pt x="1862972" y="660808"/>
                  <a:pt x="1863030" y="660976"/>
                </a:cubicBezTo>
                <a:cubicBezTo>
                  <a:pt x="1862983" y="660805"/>
                  <a:pt x="1862913" y="660639"/>
                  <a:pt x="1862866" y="660468"/>
                </a:cubicBezTo>
                <a:close/>
                <a:moveTo>
                  <a:pt x="1896392" y="687438"/>
                </a:moveTo>
                <a:lnTo>
                  <a:pt x="1896392" y="687440"/>
                </a:lnTo>
                <a:cubicBezTo>
                  <a:pt x="1897193" y="688134"/>
                  <a:pt x="1897911" y="688854"/>
                  <a:pt x="1898452" y="689582"/>
                </a:cubicBezTo>
                <a:cubicBezTo>
                  <a:pt x="1899135" y="690503"/>
                  <a:pt x="1899570" y="691410"/>
                  <a:pt x="1899559" y="692187"/>
                </a:cubicBezTo>
                <a:cubicBezTo>
                  <a:pt x="1899547" y="692396"/>
                  <a:pt x="1899441" y="692565"/>
                  <a:pt x="1899347" y="692728"/>
                </a:cubicBezTo>
                <a:cubicBezTo>
                  <a:pt x="1899194" y="692964"/>
                  <a:pt x="1898982" y="693103"/>
                  <a:pt x="1898664" y="693099"/>
                </a:cubicBezTo>
                <a:cubicBezTo>
                  <a:pt x="1898617" y="693098"/>
                  <a:pt x="1898593" y="693145"/>
                  <a:pt x="1898546" y="693137"/>
                </a:cubicBezTo>
                <a:cubicBezTo>
                  <a:pt x="1898464" y="693123"/>
                  <a:pt x="1898311" y="693028"/>
                  <a:pt x="1898205" y="692988"/>
                </a:cubicBezTo>
                <a:cubicBezTo>
                  <a:pt x="1897958" y="692896"/>
                  <a:pt x="1897687" y="692771"/>
                  <a:pt x="1897357" y="692557"/>
                </a:cubicBezTo>
                <a:cubicBezTo>
                  <a:pt x="1897204" y="692464"/>
                  <a:pt x="1897040" y="692341"/>
                  <a:pt x="1896875" y="692231"/>
                </a:cubicBezTo>
                <a:cubicBezTo>
                  <a:pt x="1894956" y="690903"/>
                  <a:pt x="1892189" y="688383"/>
                  <a:pt x="1890318" y="686465"/>
                </a:cubicBezTo>
                <a:cubicBezTo>
                  <a:pt x="1889906" y="686034"/>
                  <a:pt x="1889553" y="685657"/>
                  <a:pt x="1889258" y="685317"/>
                </a:cubicBezTo>
                <a:cubicBezTo>
                  <a:pt x="1888834" y="684844"/>
                  <a:pt x="1888517" y="684441"/>
                  <a:pt x="1888423" y="684240"/>
                </a:cubicBezTo>
                <a:cubicBezTo>
                  <a:pt x="1888387" y="684156"/>
                  <a:pt x="1888470" y="684089"/>
                  <a:pt x="1888517" y="684021"/>
                </a:cubicBezTo>
                <a:cubicBezTo>
                  <a:pt x="1888540" y="683989"/>
                  <a:pt x="1888517" y="683930"/>
                  <a:pt x="1888564" y="683920"/>
                </a:cubicBezTo>
                <a:cubicBezTo>
                  <a:pt x="1888964" y="683831"/>
                  <a:pt x="1889447" y="683843"/>
                  <a:pt x="1889965" y="683934"/>
                </a:cubicBezTo>
                <a:cubicBezTo>
                  <a:pt x="1890647" y="684053"/>
                  <a:pt x="1891413" y="684345"/>
                  <a:pt x="1892201" y="684705"/>
                </a:cubicBezTo>
                <a:cubicBezTo>
                  <a:pt x="1892554" y="684869"/>
                  <a:pt x="1892919" y="685037"/>
                  <a:pt x="1893284" y="685241"/>
                </a:cubicBezTo>
                <a:cubicBezTo>
                  <a:pt x="1894367" y="685844"/>
                  <a:pt x="1895415" y="686601"/>
                  <a:pt x="1896368" y="687422"/>
                </a:cubicBezTo>
                <a:cubicBezTo>
                  <a:pt x="1896380" y="687427"/>
                  <a:pt x="1896392" y="687433"/>
                  <a:pt x="1896392" y="687438"/>
                </a:cubicBezTo>
                <a:close/>
                <a:moveTo>
                  <a:pt x="1967199" y="751765"/>
                </a:moveTo>
                <a:cubicBezTo>
                  <a:pt x="1965681" y="753167"/>
                  <a:pt x="1964056" y="754363"/>
                  <a:pt x="1962326" y="755418"/>
                </a:cubicBezTo>
                <a:cubicBezTo>
                  <a:pt x="1961266" y="756063"/>
                  <a:pt x="1960172" y="756652"/>
                  <a:pt x="1959030" y="757170"/>
                </a:cubicBezTo>
                <a:cubicBezTo>
                  <a:pt x="1958476" y="757420"/>
                  <a:pt x="1957900" y="757642"/>
                  <a:pt x="1957323" y="757862"/>
                </a:cubicBezTo>
                <a:cubicBezTo>
                  <a:pt x="1956569" y="758150"/>
                  <a:pt x="1955828" y="758448"/>
                  <a:pt x="1955039" y="758685"/>
                </a:cubicBezTo>
                <a:cubicBezTo>
                  <a:pt x="1954474" y="758853"/>
                  <a:pt x="1953862" y="758936"/>
                  <a:pt x="1953261" y="759055"/>
                </a:cubicBezTo>
                <a:cubicBezTo>
                  <a:pt x="1951649" y="759377"/>
                  <a:pt x="1949977" y="759588"/>
                  <a:pt x="1948388" y="759629"/>
                </a:cubicBezTo>
                <a:cubicBezTo>
                  <a:pt x="1948294" y="759631"/>
                  <a:pt x="1947187" y="759690"/>
                  <a:pt x="1945786" y="759780"/>
                </a:cubicBezTo>
                <a:cubicBezTo>
                  <a:pt x="1945657" y="759788"/>
                  <a:pt x="1945527" y="759796"/>
                  <a:pt x="1945386" y="759806"/>
                </a:cubicBezTo>
                <a:cubicBezTo>
                  <a:pt x="1944845" y="759841"/>
                  <a:pt x="1944291" y="759880"/>
                  <a:pt x="1943691" y="759925"/>
                </a:cubicBezTo>
                <a:cubicBezTo>
                  <a:pt x="1942172" y="760035"/>
                  <a:pt x="1940607" y="760168"/>
                  <a:pt x="1939512" y="760307"/>
                </a:cubicBezTo>
                <a:cubicBezTo>
                  <a:pt x="1938606" y="760424"/>
                  <a:pt x="1938052" y="760545"/>
                  <a:pt x="1938158" y="760658"/>
                </a:cubicBezTo>
                <a:cubicBezTo>
                  <a:pt x="1938158" y="760659"/>
                  <a:pt x="1938146" y="760661"/>
                  <a:pt x="1938146" y="760662"/>
                </a:cubicBezTo>
                <a:cubicBezTo>
                  <a:pt x="1938158" y="760666"/>
                  <a:pt x="1938158" y="760674"/>
                  <a:pt x="1938158" y="760678"/>
                </a:cubicBezTo>
                <a:cubicBezTo>
                  <a:pt x="1938170" y="760690"/>
                  <a:pt x="1938170" y="760705"/>
                  <a:pt x="1938182" y="760715"/>
                </a:cubicBezTo>
                <a:cubicBezTo>
                  <a:pt x="1938711" y="760710"/>
                  <a:pt x="1939229" y="760735"/>
                  <a:pt x="1939747" y="760742"/>
                </a:cubicBezTo>
                <a:cubicBezTo>
                  <a:pt x="1941054" y="760760"/>
                  <a:pt x="1942349" y="760772"/>
                  <a:pt x="1943644" y="760808"/>
                </a:cubicBezTo>
                <a:cubicBezTo>
                  <a:pt x="1943856" y="760815"/>
                  <a:pt x="1944068" y="760813"/>
                  <a:pt x="1944280" y="760819"/>
                </a:cubicBezTo>
                <a:cubicBezTo>
                  <a:pt x="1944633" y="760828"/>
                  <a:pt x="1944974" y="760828"/>
                  <a:pt x="1945327" y="760835"/>
                </a:cubicBezTo>
                <a:cubicBezTo>
                  <a:pt x="1948647" y="760898"/>
                  <a:pt x="1951955" y="760724"/>
                  <a:pt x="1955275" y="759902"/>
                </a:cubicBezTo>
                <a:cubicBezTo>
                  <a:pt x="1955887" y="759750"/>
                  <a:pt x="1956487" y="759690"/>
                  <a:pt x="1957099" y="759485"/>
                </a:cubicBezTo>
                <a:cubicBezTo>
                  <a:pt x="1957370" y="759396"/>
                  <a:pt x="1957593" y="759254"/>
                  <a:pt x="1957852" y="759158"/>
                </a:cubicBezTo>
                <a:cubicBezTo>
                  <a:pt x="1959324" y="758625"/>
                  <a:pt x="1960713" y="758024"/>
                  <a:pt x="1962031" y="757343"/>
                </a:cubicBezTo>
                <a:cubicBezTo>
                  <a:pt x="1962232" y="757238"/>
                  <a:pt x="1962455" y="757155"/>
                  <a:pt x="1962655" y="757047"/>
                </a:cubicBezTo>
                <a:cubicBezTo>
                  <a:pt x="1962703" y="757025"/>
                  <a:pt x="1962738" y="756998"/>
                  <a:pt x="1962773" y="756977"/>
                </a:cubicBezTo>
                <a:cubicBezTo>
                  <a:pt x="1963444" y="756613"/>
                  <a:pt x="1964080" y="756182"/>
                  <a:pt x="1964739" y="755789"/>
                </a:cubicBezTo>
                <a:cubicBezTo>
                  <a:pt x="1964751" y="755777"/>
                  <a:pt x="1964774" y="755765"/>
                  <a:pt x="1964798" y="755754"/>
                </a:cubicBezTo>
                <a:cubicBezTo>
                  <a:pt x="1965681" y="755214"/>
                  <a:pt x="1966587" y="754713"/>
                  <a:pt x="1967470" y="754130"/>
                </a:cubicBezTo>
                <a:cubicBezTo>
                  <a:pt x="1967352" y="753500"/>
                  <a:pt x="1967294" y="752852"/>
                  <a:pt x="1967246" y="752211"/>
                </a:cubicBezTo>
                <a:cubicBezTo>
                  <a:pt x="1967246" y="752061"/>
                  <a:pt x="1967211" y="751912"/>
                  <a:pt x="1967199" y="751765"/>
                </a:cubicBezTo>
                <a:close/>
                <a:moveTo>
                  <a:pt x="1842665" y="634087"/>
                </a:moveTo>
                <a:cubicBezTo>
                  <a:pt x="1844855" y="634482"/>
                  <a:pt x="1845290" y="636357"/>
                  <a:pt x="1846668" y="638098"/>
                </a:cubicBezTo>
                <a:cubicBezTo>
                  <a:pt x="1847739" y="639467"/>
                  <a:pt x="1849116" y="640437"/>
                  <a:pt x="1849693" y="642111"/>
                </a:cubicBezTo>
                <a:cubicBezTo>
                  <a:pt x="1849811" y="642456"/>
                  <a:pt x="1849481" y="642879"/>
                  <a:pt x="1849116" y="642845"/>
                </a:cubicBezTo>
                <a:cubicBezTo>
                  <a:pt x="1846126" y="642550"/>
                  <a:pt x="1840923" y="637811"/>
                  <a:pt x="1841794" y="634605"/>
                </a:cubicBezTo>
                <a:cubicBezTo>
                  <a:pt x="1841888" y="634266"/>
                  <a:pt x="1842336" y="634027"/>
                  <a:pt x="1842665" y="634087"/>
                </a:cubicBezTo>
                <a:close/>
                <a:moveTo>
                  <a:pt x="2075300" y="848661"/>
                </a:moveTo>
                <a:cubicBezTo>
                  <a:pt x="2076289" y="849547"/>
                  <a:pt x="2077266" y="850429"/>
                  <a:pt x="2078172" y="851407"/>
                </a:cubicBezTo>
                <a:cubicBezTo>
                  <a:pt x="2078879" y="852171"/>
                  <a:pt x="2079585" y="852934"/>
                  <a:pt x="2080280" y="853687"/>
                </a:cubicBezTo>
                <a:cubicBezTo>
                  <a:pt x="2080868" y="854324"/>
                  <a:pt x="2081457" y="854959"/>
                  <a:pt x="2082057" y="855589"/>
                </a:cubicBezTo>
                <a:cubicBezTo>
                  <a:pt x="2082057" y="855596"/>
                  <a:pt x="2082069" y="855603"/>
                  <a:pt x="2082081" y="855610"/>
                </a:cubicBezTo>
                <a:lnTo>
                  <a:pt x="2082069" y="855609"/>
                </a:lnTo>
                <a:cubicBezTo>
                  <a:pt x="2084035" y="857676"/>
                  <a:pt x="2086012" y="859713"/>
                  <a:pt x="2087896" y="861859"/>
                </a:cubicBezTo>
                <a:cubicBezTo>
                  <a:pt x="2089320" y="863499"/>
                  <a:pt x="2086695" y="865595"/>
                  <a:pt x="2085259" y="863964"/>
                </a:cubicBezTo>
                <a:cubicBezTo>
                  <a:pt x="2083152" y="861563"/>
                  <a:pt x="2081092" y="859126"/>
                  <a:pt x="2078961" y="856748"/>
                </a:cubicBezTo>
                <a:cubicBezTo>
                  <a:pt x="2078832" y="856614"/>
                  <a:pt x="2078702" y="856485"/>
                  <a:pt x="2078584" y="856350"/>
                </a:cubicBezTo>
                <a:cubicBezTo>
                  <a:pt x="2078537" y="856303"/>
                  <a:pt x="2078490" y="856255"/>
                  <a:pt x="2078443" y="856208"/>
                </a:cubicBezTo>
                <a:cubicBezTo>
                  <a:pt x="2077172" y="854842"/>
                  <a:pt x="2075830" y="853515"/>
                  <a:pt x="2074547" y="852150"/>
                </a:cubicBezTo>
                <a:cubicBezTo>
                  <a:pt x="2073676" y="851239"/>
                  <a:pt x="2072863" y="850293"/>
                  <a:pt x="2072122" y="849297"/>
                </a:cubicBezTo>
                <a:cubicBezTo>
                  <a:pt x="2071922" y="849034"/>
                  <a:pt x="2071698" y="848787"/>
                  <a:pt x="2071521" y="848513"/>
                </a:cubicBezTo>
                <a:cubicBezTo>
                  <a:pt x="2070744" y="847371"/>
                  <a:pt x="2072110" y="846097"/>
                  <a:pt x="2073217" y="846858"/>
                </a:cubicBezTo>
                <a:cubicBezTo>
                  <a:pt x="2073958" y="847377"/>
                  <a:pt x="2074617" y="848046"/>
                  <a:pt x="2075300" y="848661"/>
                </a:cubicBezTo>
                <a:close/>
                <a:moveTo>
                  <a:pt x="1952531" y="733507"/>
                </a:moveTo>
                <a:lnTo>
                  <a:pt x="1951825" y="734913"/>
                </a:lnTo>
                <a:lnTo>
                  <a:pt x="1946466" y="742343"/>
                </a:lnTo>
                <a:close/>
                <a:moveTo>
                  <a:pt x="2009107" y="779491"/>
                </a:moveTo>
                <a:cubicBezTo>
                  <a:pt x="2009153" y="779540"/>
                  <a:pt x="2009213" y="779587"/>
                  <a:pt x="2009249" y="779637"/>
                </a:cubicBezTo>
                <a:cubicBezTo>
                  <a:pt x="2009908" y="780450"/>
                  <a:pt x="2010438" y="781283"/>
                  <a:pt x="2010907" y="782121"/>
                </a:cubicBezTo>
                <a:cubicBezTo>
                  <a:pt x="2011003" y="782277"/>
                  <a:pt x="2011131" y="782427"/>
                  <a:pt x="2011215" y="782585"/>
                </a:cubicBezTo>
                <a:cubicBezTo>
                  <a:pt x="2011709" y="783520"/>
                  <a:pt x="2011003" y="784305"/>
                  <a:pt x="2010155" y="784509"/>
                </a:cubicBezTo>
                <a:cubicBezTo>
                  <a:pt x="2009730" y="784611"/>
                  <a:pt x="2009295" y="784613"/>
                  <a:pt x="2008931" y="784339"/>
                </a:cubicBezTo>
                <a:cubicBezTo>
                  <a:pt x="2008766" y="784218"/>
                  <a:pt x="2008625" y="784100"/>
                  <a:pt x="2008471" y="783980"/>
                </a:cubicBezTo>
                <a:cubicBezTo>
                  <a:pt x="2007400" y="783157"/>
                  <a:pt x="2006447" y="782349"/>
                  <a:pt x="2005587" y="781560"/>
                </a:cubicBezTo>
                <a:cubicBezTo>
                  <a:pt x="2002586" y="778810"/>
                  <a:pt x="2000372" y="776240"/>
                  <a:pt x="1995711" y="773721"/>
                </a:cubicBezTo>
                <a:cubicBezTo>
                  <a:pt x="1995639" y="773679"/>
                  <a:pt x="1995582" y="773637"/>
                  <a:pt x="1995499" y="773595"/>
                </a:cubicBezTo>
                <a:cubicBezTo>
                  <a:pt x="1994098" y="772852"/>
                  <a:pt x="1992592" y="772286"/>
                  <a:pt x="1991191" y="771571"/>
                </a:cubicBezTo>
                <a:cubicBezTo>
                  <a:pt x="1990237" y="771087"/>
                  <a:pt x="1989319" y="770546"/>
                  <a:pt x="1988542" y="769789"/>
                </a:cubicBezTo>
                <a:cubicBezTo>
                  <a:pt x="1987588" y="768863"/>
                  <a:pt x="1988601" y="767474"/>
                  <a:pt x="1989696" y="767474"/>
                </a:cubicBezTo>
                <a:cubicBezTo>
                  <a:pt x="1990130" y="767474"/>
                  <a:pt x="1990708" y="767597"/>
                  <a:pt x="1991320" y="767744"/>
                </a:cubicBezTo>
                <a:cubicBezTo>
                  <a:pt x="1991756" y="767849"/>
                  <a:pt x="1992237" y="768014"/>
                  <a:pt x="1992745" y="768189"/>
                </a:cubicBezTo>
                <a:cubicBezTo>
                  <a:pt x="1995333" y="769084"/>
                  <a:pt x="1998666" y="770823"/>
                  <a:pt x="2001937" y="773101"/>
                </a:cubicBezTo>
                <a:cubicBezTo>
                  <a:pt x="2002184" y="773271"/>
                  <a:pt x="2002421" y="773438"/>
                  <a:pt x="2002668" y="773614"/>
                </a:cubicBezTo>
                <a:cubicBezTo>
                  <a:pt x="2005080" y="775365"/>
                  <a:pt x="2007353" y="777352"/>
                  <a:pt x="2009107" y="779491"/>
                </a:cubicBezTo>
                <a:close/>
                <a:moveTo>
                  <a:pt x="1847421" y="628931"/>
                </a:moveTo>
                <a:cubicBezTo>
                  <a:pt x="1848951" y="630656"/>
                  <a:pt x="1850658" y="632188"/>
                  <a:pt x="1852435" y="633650"/>
                </a:cubicBezTo>
                <a:cubicBezTo>
                  <a:pt x="1852918" y="634052"/>
                  <a:pt x="1852918" y="634745"/>
                  <a:pt x="1852824" y="635296"/>
                </a:cubicBezTo>
                <a:cubicBezTo>
                  <a:pt x="1852730" y="635876"/>
                  <a:pt x="1852553" y="636016"/>
                  <a:pt x="1852035" y="636275"/>
                </a:cubicBezTo>
                <a:cubicBezTo>
                  <a:pt x="1851294" y="636642"/>
                  <a:pt x="1850634" y="636463"/>
                  <a:pt x="1850022" y="635963"/>
                </a:cubicBezTo>
                <a:cubicBezTo>
                  <a:pt x="1848139" y="634413"/>
                  <a:pt x="1846608" y="632648"/>
                  <a:pt x="1845243" y="630625"/>
                </a:cubicBezTo>
                <a:cubicBezTo>
                  <a:pt x="1844230" y="629145"/>
                  <a:pt x="1846232" y="627600"/>
                  <a:pt x="1847421" y="628931"/>
                </a:cubicBezTo>
                <a:close/>
                <a:moveTo>
                  <a:pt x="2091310" y="853580"/>
                </a:moveTo>
                <a:cubicBezTo>
                  <a:pt x="2092511" y="854709"/>
                  <a:pt x="2093547" y="855990"/>
                  <a:pt x="2094324" y="857311"/>
                </a:cubicBezTo>
                <a:cubicBezTo>
                  <a:pt x="2094324" y="857314"/>
                  <a:pt x="2094324" y="857323"/>
                  <a:pt x="2094324" y="857323"/>
                </a:cubicBezTo>
                <a:cubicBezTo>
                  <a:pt x="2094630" y="857858"/>
                  <a:pt x="2094960" y="858397"/>
                  <a:pt x="2095160" y="858907"/>
                </a:cubicBezTo>
                <a:cubicBezTo>
                  <a:pt x="2095631" y="860158"/>
                  <a:pt x="2094053" y="860902"/>
                  <a:pt x="2093100" y="860433"/>
                </a:cubicBezTo>
                <a:cubicBezTo>
                  <a:pt x="2091016" y="859396"/>
                  <a:pt x="2088579" y="856882"/>
                  <a:pt x="2087214" y="854488"/>
                </a:cubicBezTo>
                <a:cubicBezTo>
                  <a:pt x="2087073" y="854233"/>
                  <a:pt x="2086978" y="853989"/>
                  <a:pt x="2086849" y="853738"/>
                </a:cubicBezTo>
                <a:cubicBezTo>
                  <a:pt x="2086696" y="853397"/>
                  <a:pt x="2086460" y="853039"/>
                  <a:pt x="2086366" y="852715"/>
                </a:cubicBezTo>
                <a:cubicBezTo>
                  <a:pt x="2086178" y="852146"/>
                  <a:pt x="2086437" y="851537"/>
                  <a:pt x="2086884" y="851244"/>
                </a:cubicBezTo>
                <a:cubicBezTo>
                  <a:pt x="2087049" y="851140"/>
                  <a:pt x="2087226" y="851100"/>
                  <a:pt x="2087437" y="851106"/>
                </a:cubicBezTo>
                <a:cubicBezTo>
                  <a:pt x="2087567" y="851109"/>
                  <a:pt x="2087696" y="851079"/>
                  <a:pt x="2087838" y="851139"/>
                </a:cubicBezTo>
                <a:cubicBezTo>
                  <a:pt x="2088838" y="851554"/>
                  <a:pt x="2089862" y="852306"/>
                  <a:pt x="2090839" y="853160"/>
                </a:cubicBezTo>
                <a:cubicBezTo>
                  <a:pt x="2091004" y="853296"/>
                  <a:pt x="2091157" y="853436"/>
                  <a:pt x="2091310" y="853580"/>
                </a:cubicBezTo>
                <a:close/>
                <a:moveTo>
                  <a:pt x="2084247" y="846884"/>
                </a:moveTo>
                <a:cubicBezTo>
                  <a:pt x="2084848" y="847468"/>
                  <a:pt x="2085319" y="848128"/>
                  <a:pt x="2085648" y="849046"/>
                </a:cubicBezTo>
                <a:cubicBezTo>
                  <a:pt x="2085989" y="849967"/>
                  <a:pt x="2085001" y="850770"/>
                  <a:pt x="2084153" y="850586"/>
                </a:cubicBezTo>
                <a:cubicBezTo>
                  <a:pt x="2082458" y="850216"/>
                  <a:pt x="2081493" y="849044"/>
                  <a:pt x="2080739" y="847575"/>
                </a:cubicBezTo>
                <a:cubicBezTo>
                  <a:pt x="2080645" y="847388"/>
                  <a:pt x="2080539" y="847214"/>
                  <a:pt x="2080457" y="847018"/>
                </a:cubicBezTo>
                <a:cubicBezTo>
                  <a:pt x="2079880" y="845773"/>
                  <a:pt x="2081434" y="844750"/>
                  <a:pt x="2082458" y="845467"/>
                </a:cubicBezTo>
                <a:cubicBezTo>
                  <a:pt x="2083153" y="845950"/>
                  <a:pt x="2083741" y="846391"/>
                  <a:pt x="2084247" y="846884"/>
                </a:cubicBezTo>
                <a:close/>
                <a:moveTo>
                  <a:pt x="1942843" y="714961"/>
                </a:moveTo>
                <a:cubicBezTo>
                  <a:pt x="1942632" y="715020"/>
                  <a:pt x="1942431" y="715174"/>
                  <a:pt x="1942208" y="715205"/>
                </a:cubicBezTo>
                <a:cubicBezTo>
                  <a:pt x="1941784" y="715260"/>
                  <a:pt x="1941384" y="715164"/>
                  <a:pt x="1940983" y="715046"/>
                </a:cubicBezTo>
                <a:cubicBezTo>
                  <a:pt x="1937381" y="724180"/>
                  <a:pt x="1936769" y="734062"/>
                  <a:pt x="1936981" y="743895"/>
                </a:cubicBezTo>
                <a:cubicBezTo>
                  <a:pt x="1937005" y="745108"/>
                  <a:pt x="1937040" y="746321"/>
                  <a:pt x="1937087" y="747532"/>
                </a:cubicBezTo>
                <a:cubicBezTo>
                  <a:pt x="1937311" y="747666"/>
                  <a:pt x="1937428" y="747637"/>
                  <a:pt x="1937570" y="747661"/>
                </a:cubicBezTo>
                <a:cubicBezTo>
                  <a:pt x="1937687" y="747667"/>
                  <a:pt x="1937793" y="747687"/>
                  <a:pt x="1937887" y="747748"/>
                </a:cubicBezTo>
                <a:cubicBezTo>
                  <a:pt x="1938417" y="747542"/>
                  <a:pt x="1938194" y="746134"/>
                  <a:pt x="1938194" y="744283"/>
                </a:cubicBezTo>
                <a:cubicBezTo>
                  <a:pt x="1938194" y="742715"/>
                  <a:pt x="1938205" y="741143"/>
                  <a:pt x="1938241" y="739571"/>
                </a:cubicBezTo>
                <a:lnTo>
                  <a:pt x="1938241" y="739569"/>
                </a:lnTo>
                <a:cubicBezTo>
                  <a:pt x="1938276" y="737808"/>
                  <a:pt x="1938335" y="736048"/>
                  <a:pt x="1938476" y="734296"/>
                </a:cubicBezTo>
                <a:cubicBezTo>
                  <a:pt x="1938970" y="727737"/>
                  <a:pt x="1940006" y="720930"/>
                  <a:pt x="1942843" y="714961"/>
                </a:cubicBezTo>
                <a:close/>
                <a:moveTo>
                  <a:pt x="2062198" y="819825"/>
                </a:moveTo>
                <a:cubicBezTo>
                  <a:pt x="2057913" y="821178"/>
                  <a:pt x="2054958" y="821462"/>
                  <a:pt x="2052168" y="821360"/>
                </a:cubicBezTo>
                <a:lnTo>
                  <a:pt x="2052168" y="821362"/>
                </a:lnTo>
                <a:cubicBezTo>
                  <a:pt x="2052039" y="821645"/>
                  <a:pt x="2051898" y="821905"/>
                  <a:pt x="2051756" y="822184"/>
                </a:cubicBezTo>
                <a:cubicBezTo>
                  <a:pt x="2051780" y="822187"/>
                  <a:pt x="2051780" y="822190"/>
                  <a:pt x="2051804" y="822193"/>
                </a:cubicBezTo>
                <a:lnTo>
                  <a:pt x="2051804" y="822199"/>
                </a:lnTo>
                <a:cubicBezTo>
                  <a:pt x="2054841" y="822366"/>
                  <a:pt x="2058949" y="821922"/>
                  <a:pt x="2062810" y="820612"/>
                </a:cubicBezTo>
                <a:cubicBezTo>
                  <a:pt x="2062575" y="820366"/>
                  <a:pt x="2062375" y="820105"/>
                  <a:pt x="2062198" y="819825"/>
                </a:cubicBezTo>
                <a:close/>
                <a:moveTo>
                  <a:pt x="1938488" y="703192"/>
                </a:moveTo>
                <a:cubicBezTo>
                  <a:pt x="1937805" y="703361"/>
                  <a:pt x="1937087" y="703396"/>
                  <a:pt x="1936451" y="703200"/>
                </a:cubicBezTo>
                <a:cubicBezTo>
                  <a:pt x="1934132" y="713925"/>
                  <a:pt x="1930801" y="724639"/>
                  <a:pt x="1931531" y="735755"/>
                </a:cubicBezTo>
                <a:cubicBezTo>
                  <a:pt x="1931542" y="735921"/>
                  <a:pt x="1931589" y="736076"/>
                  <a:pt x="1931601" y="736243"/>
                </a:cubicBezTo>
                <a:cubicBezTo>
                  <a:pt x="1931531" y="732044"/>
                  <a:pt x="1932084" y="727878"/>
                  <a:pt x="1933485" y="724044"/>
                </a:cubicBezTo>
                <a:lnTo>
                  <a:pt x="1933485" y="724046"/>
                </a:lnTo>
                <a:cubicBezTo>
                  <a:pt x="1933567" y="723792"/>
                  <a:pt x="1933944" y="723847"/>
                  <a:pt x="1933944" y="724123"/>
                </a:cubicBezTo>
                <a:cubicBezTo>
                  <a:pt x="1933944" y="724195"/>
                  <a:pt x="1933944" y="724265"/>
                  <a:pt x="1933944" y="724337"/>
                </a:cubicBezTo>
                <a:cubicBezTo>
                  <a:pt x="1935156" y="717229"/>
                  <a:pt x="1936510" y="710120"/>
                  <a:pt x="1938488" y="703192"/>
                </a:cubicBezTo>
                <a:close/>
                <a:moveTo>
                  <a:pt x="1971308" y="732928"/>
                </a:moveTo>
                <a:cubicBezTo>
                  <a:pt x="1969895" y="734334"/>
                  <a:pt x="1968435" y="735678"/>
                  <a:pt x="1966987" y="737047"/>
                </a:cubicBezTo>
                <a:cubicBezTo>
                  <a:pt x="1965445" y="738511"/>
                  <a:pt x="1963891" y="739955"/>
                  <a:pt x="1962290" y="741363"/>
                </a:cubicBezTo>
                <a:lnTo>
                  <a:pt x="1962302" y="741365"/>
                </a:lnTo>
                <a:cubicBezTo>
                  <a:pt x="1960348" y="743091"/>
                  <a:pt x="1958370" y="744799"/>
                  <a:pt x="1956334" y="746419"/>
                </a:cubicBezTo>
                <a:cubicBezTo>
                  <a:pt x="1956216" y="746517"/>
                  <a:pt x="1956098" y="746625"/>
                  <a:pt x="1955981" y="746722"/>
                </a:cubicBezTo>
                <a:cubicBezTo>
                  <a:pt x="1954886" y="747580"/>
                  <a:pt x="1947905" y="753183"/>
                  <a:pt x="1942820" y="756634"/>
                </a:cubicBezTo>
                <a:cubicBezTo>
                  <a:pt x="1942714" y="756706"/>
                  <a:pt x="1942596" y="756788"/>
                  <a:pt x="1942502" y="756856"/>
                </a:cubicBezTo>
                <a:cubicBezTo>
                  <a:pt x="1942478" y="756869"/>
                  <a:pt x="1942455" y="756885"/>
                  <a:pt x="1942443" y="756897"/>
                </a:cubicBezTo>
                <a:cubicBezTo>
                  <a:pt x="1942467" y="756888"/>
                  <a:pt x="1942478" y="756876"/>
                  <a:pt x="1942502" y="756869"/>
                </a:cubicBezTo>
                <a:cubicBezTo>
                  <a:pt x="1946116" y="755628"/>
                  <a:pt x="1949518" y="753677"/>
                  <a:pt x="1952779" y="751389"/>
                </a:cubicBezTo>
                <a:cubicBezTo>
                  <a:pt x="1953897" y="750604"/>
                  <a:pt x="1954992" y="749786"/>
                  <a:pt x="1956075" y="748924"/>
                </a:cubicBezTo>
                <a:cubicBezTo>
                  <a:pt x="1957923" y="747456"/>
                  <a:pt x="1959736" y="745921"/>
                  <a:pt x="1961502" y="744324"/>
                </a:cubicBezTo>
                <a:cubicBezTo>
                  <a:pt x="1963162" y="742823"/>
                  <a:pt x="1964774" y="741300"/>
                  <a:pt x="1966375" y="739788"/>
                </a:cubicBezTo>
                <a:cubicBezTo>
                  <a:pt x="1967823" y="738420"/>
                  <a:pt x="1969259" y="737081"/>
                  <a:pt x="1970672" y="735781"/>
                </a:cubicBezTo>
                <a:cubicBezTo>
                  <a:pt x="1971037" y="735450"/>
                  <a:pt x="1971402" y="735102"/>
                  <a:pt x="1971755" y="734778"/>
                </a:cubicBezTo>
                <a:cubicBezTo>
                  <a:pt x="1971626" y="734513"/>
                  <a:pt x="1971626" y="734217"/>
                  <a:pt x="1971555" y="733934"/>
                </a:cubicBezTo>
                <a:cubicBezTo>
                  <a:pt x="1971472" y="733597"/>
                  <a:pt x="1971343" y="733271"/>
                  <a:pt x="1971308" y="732928"/>
                </a:cubicBezTo>
                <a:close/>
                <a:moveTo>
                  <a:pt x="2040326" y="796156"/>
                </a:moveTo>
                <a:cubicBezTo>
                  <a:pt x="2041915" y="795888"/>
                  <a:pt x="2042798" y="798372"/>
                  <a:pt x="2041397" y="799175"/>
                </a:cubicBezTo>
                <a:cubicBezTo>
                  <a:pt x="2039043" y="800531"/>
                  <a:pt x="2034899" y="802910"/>
                  <a:pt x="2032368" y="801335"/>
                </a:cubicBezTo>
                <a:cubicBezTo>
                  <a:pt x="2031979" y="801096"/>
                  <a:pt x="2031815" y="800567"/>
                  <a:pt x="2031956" y="800142"/>
                </a:cubicBezTo>
                <a:cubicBezTo>
                  <a:pt x="2032957" y="797302"/>
                  <a:pt x="2037665" y="796604"/>
                  <a:pt x="2040326" y="796156"/>
                </a:cubicBezTo>
                <a:close/>
                <a:moveTo>
                  <a:pt x="1854354" y="622708"/>
                </a:moveTo>
                <a:cubicBezTo>
                  <a:pt x="1855036" y="623439"/>
                  <a:pt x="1855719" y="624145"/>
                  <a:pt x="1856473" y="624792"/>
                </a:cubicBezTo>
                <a:cubicBezTo>
                  <a:pt x="1858556" y="626564"/>
                  <a:pt x="1855872" y="629481"/>
                  <a:pt x="1853918" y="627546"/>
                </a:cubicBezTo>
                <a:lnTo>
                  <a:pt x="1853918" y="627548"/>
                </a:lnTo>
                <a:cubicBezTo>
                  <a:pt x="1853141" y="626772"/>
                  <a:pt x="1852458" y="625953"/>
                  <a:pt x="1851776" y="625091"/>
                </a:cubicBezTo>
                <a:cubicBezTo>
                  <a:pt x="1850528" y="623527"/>
                  <a:pt x="1852976" y="621228"/>
                  <a:pt x="1854354" y="622708"/>
                </a:cubicBezTo>
                <a:close/>
                <a:moveTo>
                  <a:pt x="2103577" y="852601"/>
                </a:moveTo>
                <a:cubicBezTo>
                  <a:pt x="2104978" y="853799"/>
                  <a:pt x="2103024" y="856285"/>
                  <a:pt x="2101564" y="855152"/>
                </a:cubicBezTo>
                <a:cubicBezTo>
                  <a:pt x="2100269" y="854161"/>
                  <a:pt x="2098998" y="853159"/>
                  <a:pt x="2097727" y="852151"/>
                </a:cubicBezTo>
                <a:cubicBezTo>
                  <a:pt x="2095513" y="850395"/>
                  <a:pt x="2093312" y="848627"/>
                  <a:pt x="2091052" y="846927"/>
                </a:cubicBezTo>
                <a:cubicBezTo>
                  <a:pt x="2090557" y="846556"/>
                  <a:pt x="2090040" y="846201"/>
                  <a:pt x="2089533" y="845844"/>
                </a:cubicBezTo>
                <a:cubicBezTo>
                  <a:pt x="2087308" y="844298"/>
                  <a:pt x="2085013" y="842798"/>
                  <a:pt x="2083341" y="840702"/>
                </a:cubicBezTo>
                <a:cubicBezTo>
                  <a:pt x="2082635" y="839817"/>
                  <a:pt x="2083671" y="838786"/>
                  <a:pt x="2084601" y="839084"/>
                </a:cubicBezTo>
                <a:cubicBezTo>
                  <a:pt x="2087815" y="840109"/>
                  <a:pt x="2090522" y="842575"/>
                  <a:pt x="2093218" y="844552"/>
                </a:cubicBezTo>
                <a:cubicBezTo>
                  <a:pt x="2093430" y="844699"/>
                  <a:pt x="2093618" y="844863"/>
                  <a:pt x="2093818" y="845011"/>
                </a:cubicBezTo>
                <a:cubicBezTo>
                  <a:pt x="2094913" y="845820"/>
                  <a:pt x="2095961" y="846703"/>
                  <a:pt x="2097055" y="847531"/>
                </a:cubicBezTo>
                <a:cubicBezTo>
                  <a:pt x="2097962" y="848215"/>
                  <a:pt x="2098845" y="848917"/>
                  <a:pt x="2099739" y="849619"/>
                </a:cubicBezTo>
                <a:cubicBezTo>
                  <a:pt x="2100434" y="850164"/>
                  <a:pt x="2101140" y="850682"/>
                  <a:pt x="2101823" y="851238"/>
                </a:cubicBezTo>
                <a:cubicBezTo>
                  <a:pt x="2102400" y="851708"/>
                  <a:pt x="2103012" y="852121"/>
                  <a:pt x="2103577" y="852601"/>
                </a:cubicBezTo>
                <a:close/>
                <a:moveTo>
                  <a:pt x="2011273" y="767310"/>
                </a:moveTo>
                <a:cubicBezTo>
                  <a:pt x="2011555" y="767624"/>
                  <a:pt x="2011802" y="767929"/>
                  <a:pt x="2012061" y="768236"/>
                </a:cubicBezTo>
                <a:cubicBezTo>
                  <a:pt x="2012591" y="768865"/>
                  <a:pt x="2013062" y="769470"/>
                  <a:pt x="2013450" y="770038"/>
                </a:cubicBezTo>
                <a:cubicBezTo>
                  <a:pt x="2013521" y="770137"/>
                  <a:pt x="2013615" y="770250"/>
                  <a:pt x="2013674" y="770347"/>
                </a:cubicBezTo>
                <a:cubicBezTo>
                  <a:pt x="2014228" y="771168"/>
                  <a:pt x="2013698" y="772018"/>
                  <a:pt x="2012956" y="772362"/>
                </a:cubicBezTo>
                <a:cubicBezTo>
                  <a:pt x="2012474" y="772589"/>
                  <a:pt x="2011908" y="772638"/>
                  <a:pt x="2011461" y="772162"/>
                </a:cubicBezTo>
                <a:cubicBezTo>
                  <a:pt x="2011226" y="771915"/>
                  <a:pt x="2010955" y="771690"/>
                  <a:pt x="2010708" y="771449"/>
                </a:cubicBezTo>
                <a:cubicBezTo>
                  <a:pt x="2010213" y="770970"/>
                  <a:pt x="2009731" y="770489"/>
                  <a:pt x="2009213" y="770034"/>
                </a:cubicBezTo>
                <a:cubicBezTo>
                  <a:pt x="2009154" y="769983"/>
                  <a:pt x="2009107" y="769928"/>
                  <a:pt x="2009048" y="769878"/>
                </a:cubicBezTo>
                <a:cubicBezTo>
                  <a:pt x="2008777" y="769652"/>
                  <a:pt x="2008506" y="769458"/>
                  <a:pt x="2008236" y="769238"/>
                </a:cubicBezTo>
                <a:cubicBezTo>
                  <a:pt x="2007353" y="768510"/>
                  <a:pt x="2006470" y="767788"/>
                  <a:pt x="2005575" y="767122"/>
                </a:cubicBezTo>
                <a:cubicBezTo>
                  <a:pt x="2005552" y="767103"/>
                  <a:pt x="2005528" y="767080"/>
                  <a:pt x="2005505" y="767060"/>
                </a:cubicBezTo>
                <a:cubicBezTo>
                  <a:pt x="2004433" y="766260"/>
                  <a:pt x="2003186" y="765653"/>
                  <a:pt x="2001973" y="764992"/>
                </a:cubicBezTo>
                <a:cubicBezTo>
                  <a:pt x="2000961" y="764438"/>
                  <a:pt x="1999972" y="763849"/>
                  <a:pt x="1999171" y="763058"/>
                </a:cubicBezTo>
                <a:cubicBezTo>
                  <a:pt x="1998277" y="762173"/>
                  <a:pt x="1998865" y="760604"/>
                  <a:pt x="2000125" y="760559"/>
                </a:cubicBezTo>
                <a:cubicBezTo>
                  <a:pt x="2001161" y="760523"/>
                  <a:pt x="2002256" y="760820"/>
                  <a:pt x="2003362" y="761278"/>
                </a:cubicBezTo>
                <a:cubicBezTo>
                  <a:pt x="2006187" y="762443"/>
                  <a:pt x="2009083" y="764893"/>
                  <a:pt x="2011273" y="767310"/>
                </a:cubicBezTo>
                <a:close/>
                <a:moveTo>
                  <a:pt x="2064623" y="816088"/>
                </a:moveTo>
                <a:cubicBezTo>
                  <a:pt x="2061492" y="816621"/>
                  <a:pt x="2058290" y="816701"/>
                  <a:pt x="2054994" y="816250"/>
                </a:cubicBezTo>
                <a:cubicBezTo>
                  <a:pt x="2054240" y="817471"/>
                  <a:pt x="2053558" y="818611"/>
                  <a:pt x="2053016" y="819666"/>
                </a:cubicBezTo>
                <a:cubicBezTo>
                  <a:pt x="2052992" y="819704"/>
                  <a:pt x="2052981" y="819741"/>
                  <a:pt x="2052957" y="819780"/>
                </a:cubicBezTo>
                <a:cubicBezTo>
                  <a:pt x="2056430" y="819657"/>
                  <a:pt x="2059679" y="818801"/>
                  <a:pt x="2062975" y="817940"/>
                </a:cubicBezTo>
                <a:cubicBezTo>
                  <a:pt x="2063140" y="817642"/>
                  <a:pt x="2063422" y="817445"/>
                  <a:pt x="2063634" y="817187"/>
                </a:cubicBezTo>
                <a:cubicBezTo>
                  <a:pt x="2063952" y="816810"/>
                  <a:pt x="2064235" y="816394"/>
                  <a:pt x="2064623" y="816088"/>
                </a:cubicBezTo>
                <a:close/>
                <a:moveTo>
                  <a:pt x="1915238" y="678070"/>
                </a:moveTo>
                <a:cubicBezTo>
                  <a:pt x="1915379" y="678207"/>
                  <a:pt x="1915520" y="678350"/>
                  <a:pt x="1915579" y="678544"/>
                </a:cubicBezTo>
                <a:cubicBezTo>
                  <a:pt x="1915579" y="678546"/>
                  <a:pt x="1916344" y="681698"/>
                  <a:pt x="1917239" y="685431"/>
                </a:cubicBezTo>
                <a:cubicBezTo>
                  <a:pt x="1917569" y="686814"/>
                  <a:pt x="1917922" y="688266"/>
                  <a:pt x="1918263" y="689684"/>
                </a:cubicBezTo>
                <a:lnTo>
                  <a:pt x="1918263" y="689682"/>
                </a:lnTo>
                <a:cubicBezTo>
                  <a:pt x="1918675" y="691407"/>
                  <a:pt x="1919075" y="693048"/>
                  <a:pt x="1919405" y="694397"/>
                </a:cubicBezTo>
                <a:cubicBezTo>
                  <a:pt x="1919864" y="696321"/>
                  <a:pt x="1920182" y="697640"/>
                  <a:pt x="1920182" y="697640"/>
                </a:cubicBezTo>
                <a:cubicBezTo>
                  <a:pt x="1920229" y="698700"/>
                  <a:pt x="1918864" y="699738"/>
                  <a:pt x="1917969" y="698808"/>
                </a:cubicBezTo>
                <a:cubicBezTo>
                  <a:pt x="1917933" y="698770"/>
                  <a:pt x="1917910" y="698707"/>
                  <a:pt x="1917875" y="698668"/>
                </a:cubicBezTo>
                <a:cubicBezTo>
                  <a:pt x="1915932" y="696527"/>
                  <a:pt x="1914531" y="692168"/>
                  <a:pt x="1913778" y="687839"/>
                </a:cubicBezTo>
                <a:cubicBezTo>
                  <a:pt x="1913154" y="684229"/>
                  <a:pt x="1912966" y="680656"/>
                  <a:pt x="1913342" y="678461"/>
                </a:cubicBezTo>
                <a:cubicBezTo>
                  <a:pt x="1913519" y="677459"/>
                  <a:pt x="1914637" y="677504"/>
                  <a:pt x="1915238" y="678070"/>
                </a:cubicBezTo>
                <a:close/>
                <a:moveTo>
                  <a:pt x="2078231" y="825252"/>
                </a:moveTo>
                <a:cubicBezTo>
                  <a:pt x="2075677" y="825123"/>
                  <a:pt x="2073452" y="825045"/>
                  <a:pt x="2071486" y="824998"/>
                </a:cubicBezTo>
                <a:lnTo>
                  <a:pt x="2071486" y="824994"/>
                </a:lnTo>
                <a:cubicBezTo>
                  <a:pt x="2069249" y="824940"/>
                  <a:pt x="2067354" y="824928"/>
                  <a:pt x="2065730" y="824940"/>
                </a:cubicBezTo>
                <a:cubicBezTo>
                  <a:pt x="2057972" y="824994"/>
                  <a:pt x="2055994" y="825530"/>
                  <a:pt x="2051003" y="824313"/>
                </a:cubicBezTo>
                <a:cubicBezTo>
                  <a:pt x="2050921" y="824293"/>
                  <a:pt x="2050826" y="824271"/>
                  <a:pt x="2050744" y="824250"/>
                </a:cubicBezTo>
                <a:cubicBezTo>
                  <a:pt x="2050720" y="824290"/>
                  <a:pt x="2050697" y="824335"/>
                  <a:pt x="2050685" y="824374"/>
                </a:cubicBezTo>
                <a:cubicBezTo>
                  <a:pt x="2050579" y="824578"/>
                  <a:pt x="2050473" y="824815"/>
                  <a:pt x="2050367" y="825014"/>
                </a:cubicBezTo>
                <a:cubicBezTo>
                  <a:pt x="2050591" y="825109"/>
                  <a:pt x="2050803" y="825233"/>
                  <a:pt x="2051038" y="825324"/>
                </a:cubicBezTo>
                <a:cubicBezTo>
                  <a:pt x="2053428" y="826245"/>
                  <a:pt x="2055865" y="826473"/>
                  <a:pt x="2058325" y="826428"/>
                </a:cubicBezTo>
                <a:cubicBezTo>
                  <a:pt x="2060927" y="826379"/>
                  <a:pt x="2063540" y="826020"/>
                  <a:pt x="2066130" y="825784"/>
                </a:cubicBezTo>
                <a:cubicBezTo>
                  <a:pt x="2069391" y="825487"/>
                  <a:pt x="2072698" y="825824"/>
                  <a:pt x="2075971" y="826357"/>
                </a:cubicBezTo>
                <a:cubicBezTo>
                  <a:pt x="2076607" y="826463"/>
                  <a:pt x="2077254" y="826563"/>
                  <a:pt x="2077890" y="826680"/>
                </a:cubicBezTo>
                <a:cubicBezTo>
                  <a:pt x="2077890" y="826217"/>
                  <a:pt x="2078008" y="825737"/>
                  <a:pt x="2078231" y="825252"/>
                </a:cubicBezTo>
                <a:close/>
                <a:moveTo>
                  <a:pt x="2035936" y="784950"/>
                </a:moveTo>
                <a:cubicBezTo>
                  <a:pt x="2036300" y="784947"/>
                  <a:pt x="2036570" y="785273"/>
                  <a:pt x="2036570" y="785620"/>
                </a:cubicBezTo>
                <a:cubicBezTo>
                  <a:pt x="2036617" y="788495"/>
                  <a:pt x="2032380" y="790826"/>
                  <a:pt x="2030215" y="792065"/>
                </a:cubicBezTo>
                <a:cubicBezTo>
                  <a:pt x="2028484" y="793056"/>
                  <a:pt x="2027023" y="790421"/>
                  <a:pt x="2028695" y="789376"/>
                </a:cubicBezTo>
                <a:cubicBezTo>
                  <a:pt x="2030143" y="788476"/>
                  <a:pt x="2031532" y="787552"/>
                  <a:pt x="2032862" y="786483"/>
                </a:cubicBezTo>
                <a:cubicBezTo>
                  <a:pt x="2034017" y="785561"/>
                  <a:pt x="2034475" y="784963"/>
                  <a:pt x="2035936" y="784950"/>
                </a:cubicBezTo>
                <a:close/>
                <a:moveTo>
                  <a:pt x="1873696" y="631444"/>
                </a:moveTo>
                <a:cubicBezTo>
                  <a:pt x="1881018" y="632227"/>
                  <a:pt x="1881195" y="641403"/>
                  <a:pt x="1878499" y="646075"/>
                </a:cubicBezTo>
                <a:cubicBezTo>
                  <a:pt x="1878040" y="646886"/>
                  <a:pt x="1877451" y="647610"/>
                  <a:pt x="1876745" y="648174"/>
                </a:cubicBezTo>
                <a:cubicBezTo>
                  <a:pt x="1876062" y="648718"/>
                  <a:pt x="1875250" y="649112"/>
                  <a:pt x="1874308" y="649276"/>
                </a:cubicBezTo>
                <a:cubicBezTo>
                  <a:pt x="1873531" y="649409"/>
                  <a:pt x="1872837" y="649385"/>
                  <a:pt x="1872178" y="649288"/>
                </a:cubicBezTo>
                <a:cubicBezTo>
                  <a:pt x="1863996" y="648081"/>
                  <a:pt x="1864797" y="630493"/>
                  <a:pt x="1873696" y="631444"/>
                </a:cubicBezTo>
                <a:close/>
                <a:moveTo>
                  <a:pt x="2014629" y="760375"/>
                </a:moveTo>
                <a:cubicBezTo>
                  <a:pt x="2015500" y="761389"/>
                  <a:pt x="2014287" y="762778"/>
                  <a:pt x="2013158" y="762139"/>
                </a:cubicBezTo>
                <a:cubicBezTo>
                  <a:pt x="2011168" y="761022"/>
                  <a:pt x="2008908" y="759186"/>
                  <a:pt x="2006730" y="758537"/>
                </a:cubicBezTo>
                <a:cubicBezTo>
                  <a:pt x="2006224" y="758385"/>
                  <a:pt x="2005705" y="758244"/>
                  <a:pt x="2005188" y="758098"/>
                </a:cubicBezTo>
                <a:cubicBezTo>
                  <a:pt x="2004117" y="757801"/>
                  <a:pt x="2003046" y="757473"/>
                  <a:pt x="2002009" y="757063"/>
                </a:cubicBezTo>
                <a:cubicBezTo>
                  <a:pt x="2001245" y="756755"/>
                  <a:pt x="2000491" y="756412"/>
                  <a:pt x="1999808" y="755950"/>
                </a:cubicBezTo>
                <a:cubicBezTo>
                  <a:pt x="1998631" y="755151"/>
                  <a:pt x="1999549" y="753549"/>
                  <a:pt x="2000656" y="753364"/>
                </a:cubicBezTo>
                <a:cubicBezTo>
                  <a:pt x="2002163" y="753109"/>
                  <a:pt x="2003858" y="753430"/>
                  <a:pt x="2005541" y="754044"/>
                </a:cubicBezTo>
                <a:cubicBezTo>
                  <a:pt x="2006223" y="754296"/>
                  <a:pt x="2006907" y="754591"/>
                  <a:pt x="2007590" y="754939"/>
                </a:cubicBezTo>
                <a:cubicBezTo>
                  <a:pt x="2010415" y="756393"/>
                  <a:pt x="2013052" y="758535"/>
                  <a:pt x="2014629" y="760375"/>
                </a:cubicBezTo>
                <a:close/>
                <a:moveTo>
                  <a:pt x="2102741" y="840950"/>
                </a:moveTo>
                <a:cubicBezTo>
                  <a:pt x="2103530" y="841927"/>
                  <a:pt x="2102859" y="843203"/>
                  <a:pt x="2101870" y="843450"/>
                </a:cubicBezTo>
                <a:cubicBezTo>
                  <a:pt x="2101823" y="843460"/>
                  <a:pt x="2101764" y="843470"/>
                  <a:pt x="2101717" y="843481"/>
                </a:cubicBezTo>
                <a:cubicBezTo>
                  <a:pt x="2101387" y="843519"/>
                  <a:pt x="2101034" y="843470"/>
                  <a:pt x="2100705" y="843230"/>
                </a:cubicBezTo>
                <a:cubicBezTo>
                  <a:pt x="2097726" y="841122"/>
                  <a:pt x="2094583" y="839309"/>
                  <a:pt x="2091475" y="837434"/>
                </a:cubicBezTo>
                <a:cubicBezTo>
                  <a:pt x="2090569" y="836886"/>
                  <a:pt x="2089651" y="836355"/>
                  <a:pt x="2088744" y="835781"/>
                </a:cubicBezTo>
                <a:cubicBezTo>
                  <a:pt x="2087591" y="835037"/>
                  <a:pt x="2088744" y="833207"/>
                  <a:pt x="2089957" y="833739"/>
                </a:cubicBezTo>
                <a:cubicBezTo>
                  <a:pt x="2091899" y="834596"/>
                  <a:pt x="2094159" y="835431"/>
                  <a:pt x="2096314" y="836433"/>
                </a:cubicBezTo>
                <a:cubicBezTo>
                  <a:pt x="2098797" y="837589"/>
                  <a:pt x="2101152" y="838971"/>
                  <a:pt x="2102741" y="840950"/>
                </a:cubicBezTo>
                <a:close/>
                <a:moveTo>
                  <a:pt x="1975734" y="723051"/>
                </a:moveTo>
                <a:cubicBezTo>
                  <a:pt x="1975357" y="722875"/>
                  <a:pt x="1975087" y="722543"/>
                  <a:pt x="1974780" y="722241"/>
                </a:cubicBezTo>
                <a:cubicBezTo>
                  <a:pt x="1974639" y="722093"/>
                  <a:pt x="1974439" y="722021"/>
                  <a:pt x="1974309" y="721845"/>
                </a:cubicBezTo>
                <a:cubicBezTo>
                  <a:pt x="1974203" y="722086"/>
                  <a:pt x="1974039" y="722304"/>
                  <a:pt x="1973921" y="722544"/>
                </a:cubicBezTo>
                <a:cubicBezTo>
                  <a:pt x="1972085" y="726239"/>
                  <a:pt x="1969836" y="729694"/>
                  <a:pt x="1967294" y="732952"/>
                </a:cubicBezTo>
                <a:cubicBezTo>
                  <a:pt x="1967070" y="733234"/>
                  <a:pt x="1966881" y="733531"/>
                  <a:pt x="1966658" y="733811"/>
                </a:cubicBezTo>
                <a:cubicBezTo>
                  <a:pt x="1963762" y="737413"/>
                  <a:pt x="1960525" y="740781"/>
                  <a:pt x="1957111" y="743967"/>
                </a:cubicBezTo>
                <a:cubicBezTo>
                  <a:pt x="1959300" y="742184"/>
                  <a:pt x="1961466" y="740324"/>
                  <a:pt x="1963632" y="738476"/>
                </a:cubicBezTo>
                <a:cubicBezTo>
                  <a:pt x="1964327" y="737886"/>
                  <a:pt x="1965021" y="737311"/>
                  <a:pt x="1965716" y="736723"/>
                </a:cubicBezTo>
                <a:cubicBezTo>
                  <a:pt x="1965716" y="736676"/>
                  <a:pt x="1965657" y="736646"/>
                  <a:pt x="1965693" y="736597"/>
                </a:cubicBezTo>
                <a:cubicBezTo>
                  <a:pt x="1966670" y="735005"/>
                  <a:pt x="1967788" y="733527"/>
                  <a:pt x="1968930" y="732074"/>
                </a:cubicBezTo>
                <a:cubicBezTo>
                  <a:pt x="1971284" y="729103"/>
                  <a:pt x="1973768" y="726276"/>
                  <a:pt x="1975734" y="723052"/>
                </a:cubicBezTo>
                <a:close/>
                <a:moveTo>
                  <a:pt x="1863643" y="615492"/>
                </a:moveTo>
                <a:cubicBezTo>
                  <a:pt x="1864514" y="616242"/>
                  <a:pt x="1865338" y="617013"/>
                  <a:pt x="1866150" y="617823"/>
                </a:cubicBezTo>
                <a:cubicBezTo>
                  <a:pt x="1866562" y="618230"/>
                  <a:pt x="1866657" y="619028"/>
                  <a:pt x="1866433" y="619543"/>
                </a:cubicBezTo>
                <a:cubicBezTo>
                  <a:pt x="1866162" y="620139"/>
                  <a:pt x="1866127" y="620254"/>
                  <a:pt x="1865538" y="620489"/>
                </a:cubicBezTo>
                <a:cubicBezTo>
                  <a:pt x="1864785" y="620796"/>
                  <a:pt x="1864055" y="620603"/>
                  <a:pt x="1863502" y="620017"/>
                </a:cubicBezTo>
                <a:lnTo>
                  <a:pt x="1863502" y="620016"/>
                </a:lnTo>
                <a:cubicBezTo>
                  <a:pt x="1862784" y="619247"/>
                  <a:pt x="1862077" y="618463"/>
                  <a:pt x="1861383" y="617667"/>
                </a:cubicBezTo>
                <a:cubicBezTo>
                  <a:pt x="1860194" y="616303"/>
                  <a:pt x="1862301" y="614336"/>
                  <a:pt x="1863643" y="615492"/>
                </a:cubicBezTo>
                <a:close/>
                <a:moveTo>
                  <a:pt x="1903184" y="651322"/>
                </a:moveTo>
                <a:cubicBezTo>
                  <a:pt x="1903172" y="651323"/>
                  <a:pt x="1903172" y="651323"/>
                  <a:pt x="1903172" y="651324"/>
                </a:cubicBezTo>
                <a:cubicBezTo>
                  <a:pt x="1902372" y="651597"/>
                  <a:pt x="1901595" y="651700"/>
                  <a:pt x="1900841" y="651609"/>
                </a:cubicBezTo>
                <a:cubicBezTo>
                  <a:pt x="1900582" y="651576"/>
                  <a:pt x="1900323" y="651486"/>
                  <a:pt x="1900065" y="651397"/>
                </a:cubicBezTo>
                <a:cubicBezTo>
                  <a:pt x="1899617" y="651240"/>
                  <a:pt x="1899182" y="651000"/>
                  <a:pt x="1898793" y="650649"/>
                </a:cubicBezTo>
                <a:cubicBezTo>
                  <a:pt x="1898640" y="650514"/>
                  <a:pt x="1898499" y="650363"/>
                  <a:pt x="1898358" y="650196"/>
                </a:cubicBezTo>
                <a:cubicBezTo>
                  <a:pt x="1898122" y="650517"/>
                  <a:pt x="1897899" y="650836"/>
                  <a:pt x="1897687" y="651145"/>
                </a:cubicBezTo>
                <a:cubicBezTo>
                  <a:pt x="1898134" y="652884"/>
                  <a:pt x="1898499" y="654666"/>
                  <a:pt x="1898828" y="656466"/>
                </a:cubicBezTo>
                <a:cubicBezTo>
                  <a:pt x="1898828" y="656938"/>
                  <a:pt x="1898840" y="657412"/>
                  <a:pt x="1898840" y="657884"/>
                </a:cubicBezTo>
                <a:cubicBezTo>
                  <a:pt x="1898899" y="657815"/>
                  <a:pt x="1898970" y="657744"/>
                  <a:pt x="1899040" y="657677"/>
                </a:cubicBezTo>
                <a:cubicBezTo>
                  <a:pt x="1899370" y="657336"/>
                  <a:pt x="1899688" y="657017"/>
                  <a:pt x="1900018" y="656704"/>
                </a:cubicBezTo>
                <a:cubicBezTo>
                  <a:pt x="1900394" y="656345"/>
                  <a:pt x="1900759" y="656008"/>
                  <a:pt x="1901136" y="655690"/>
                </a:cubicBezTo>
                <a:cubicBezTo>
                  <a:pt x="1901359" y="655486"/>
                  <a:pt x="1901595" y="655272"/>
                  <a:pt x="1901830" y="655089"/>
                </a:cubicBezTo>
                <a:cubicBezTo>
                  <a:pt x="1902278" y="654740"/>
                  <a:pt x="1902819" y="654384"/>
                  <a:pt x="1903325" y="654028"/>
                </a:cubicBezTo>
                <a:cubicBezTo>
                  <a:pt x="1903361" y="654005"/>
                  <a:pt x="1903384" y="653981"/>
                  <a:pt x="1903419" y="653959"/>
                </a:cubicBezTo>
                <a:cubicBezTo>
                  <a:pt x="1903349" y="653077"/>
                  <a:pt x="1903266" y="652199"/>
                  <a:pt x="1903184" y="651322"/>
                </a:cubicBezTo>
                <a:close/>
                <a:moveTo>
                  <a:pt x="2016876" y="755606"/>
                </a:moveTo>
                <a:cubicBezTo>
                  <a:pt x="2015617" y="754110"/>
                  <a:pt x="2014098" y="752840"/>
                  <a:pt x="2012485" y="751946"/>
                </a:cubicBezTo>
                <a:cubicBezTo>
                  <a:pt x="2012403" y="751903"/>
                  <a:pt x="2012333" y="751847"/>
                  <a:pt x="2012250" y="751806"/>
                </a:cubicBezTo>
                <a:cubicBezTo>
                  <a:pt x="2011826" y="751584"/>
                  <a:pt x="2011379" y="751443"/>
                  <a:pt x="2010943" y="751260"/>
                </a:cubicBezTo>
                <a:cubicBezTo>
                  <a:pt x="2010108" y="750910"/>
                  <a:pt x="2009248" y="750616"/>
                  <a:pt x="2008365" y="750392"/>
                </a:cubicBezTo>
                <a:cubicBezTo>
                  <a:pt x="2001914" y="748760"/>
                  <a:pt x="1994369" y="750234"/>
                  <a:pt x="1988224" y="751525"/>
                </a:cubicBezTo>
                <a:cubicBezTo>
                  <a:pt x="1984469" y="752312"/>
                  <a:pt x="1980760" y="753396"/>
                  <a:pt x="1977029" y="754409"/>
                </a:cubicBezTo>
                <a:cubicBezTo>
                  <a:pt x="1976322" y="754601"/>
                  <a:pt x="1975616" y="754766"/>
                  <a:pt x="1974910" y="754950"/>
                </a:cubicBezTo>
                <a:cubicBezTo>
                  <a:pt x="1974368" y="756631"/>
                  <a:pt x="1973427" y="758069"/>
                  <a:pt x="1971837" y="758359"/>
                </a:cubicBezTo>
                <a:cubicBezTo>
                  <a:pt x="1971378" y="758444"/>
                  <a:pt x="1970872" y="758457"/>
                  <a:pt x="1970284" y="758313"/>
                </a:cubicBezTo>
                <a:cubicBezTo>
                  <a:pt x="1970260" y="758308"/>
                  <a:pt x="1970248" y="758288"/>
                  <a:pt x="1970236" y="758282"/>
                </a:cubicBezTo>
                <a:cubicBezTo>
                  <a:pt x="1969824" y="758172"/>
                  <a:pt x="1969495" y="757926"/>
                  <a:pt x="1969189" y="757646"/>
                </a:cubicBezTo>
                <a:cubicBezTo>
                  <a:pt x="1968836" y="757319"/>
                  <a:pt x="1968541" y="756899"/>
                  <a:pt x="1968282" y="756408"/>
                </a:cubicBezTo>
                <a:cubicBezTo>
                  <a:pt x="1968141" y="756433"/>
                  <a:pt x="1968011" y="756463"/>
                  <a:pt x="1967870" y="756486"/>
                </a:cubicBezTo>
                <a:cubicBezTo>
                  <a:pt x="1966693" y="757731"/>
                  <a:pt x="1960843" y="760372"/>
                  <a:pt x="1960160" y="760637"/>
                </a:cubicBezTo>
                <a:cubicBezTo>
                  <a:pt x="1959913" y="760734"/>
                  <a:pt x="1959642" y="760784"/>
                  <a:pt x="1959383" y="760875"/>
                </a:cubicBezTo>
                <a:cubicBezTo>
                  <a:pt x="1959147" y="760959"/>
                  <a:pt x="1958912" y="761016"/>
                  <a:pt x="1958665" y="761096"/>
                </a:cubicBezTo>
                <a:cubicBezTo>
                  <a:pt x="1958394" y="761190"/>
                  <a:pt x="1958100" y="761271"/>
                  <a:pt x="1957817" y="761358"/>
                </a:cubicBezTo>
                <a:cubicBezTo>
                  <a:pt x="1955557" y="762051"/>
                  <a:pt x="1953238" y="762593"/>
                  <a:pt x="1950884" y="762855"/>
                </a:cubicBezTo>
                <a:cubicBezTo>
                  <a:pt x="1949083" y="763054"/>
                  <a:pt x="1947340" y="763133"/>
                  <a:pt x="1945622" y="763091"/>
                </a:cubicBezTo>
                <a:cubicBezTo>
                  <a:pt x="1944797" y="763071"/>
                  <a:pt x="1943973" y="763002"/>
                  <a:pt x="1943161" y="762910"/>
                </a:cubicBezTo>
                <a:cubicBezTo>
                  <a:pt x="1943067" y="763161"/>
                  <a:pt x="1942949" y="763397"/>
                  <a:pt x="1942820" y="763637"/>
                </a:cubicBezTo>
                <a:cubicBezTo>
                  <a:pt x="1943891" y="763747"/>
                  <a:pt x="1944950" y="763969"/>
                  <a:pt x="1946010" y="764273"/>
                </a:cubicBezTo>
                <a:cubicBezTo>
                  <a:pt x="1948270" y="764923"/>
                  <a:pt x="1950495" y="765945"/>
                  <a:pt x="1952696" y="767166"/>
                </a:cubicBezTo>
                <a:cubicBezTo>
                  <a:pt x="1954815" y="768346"/>
                  <a:pt x="1956911" y="769677"/>
                  <a:pt x="1958983" y="770987"/>
                </a:cubicBezTo>
                <a:cubicBezTo>
                  <a:pt x="1959760" y="771478"/>
                  <a:pt x="1960525" y="771963"/>
                  <a:pt x="1961290" y="772433"/>
                </a:cubicBezTo>
                <a:cubicBezTo>
                  <a:pt x="1961619" y="772636"/>
                  <a:pt x="1961961" y="772836"/>
                  <a:pt x="1962302" y="773039"/>
                </a:cubicBezTo>
                <a:cubicBezTo>
                  <a:pt x="1963774" y="773937"/>
                  <a:pt x="1965269" y="774832"/>
                  <a:pt x="1966764" y="775726"/>
                </a:cubicBezTo>
                <a:cubicBezTo>
                  <a:pt x="1969071" y="777093"/>
                  <a:pt x="1971355" y="778479"/>
                  <a:pt x="1973627" y="779908"/>
                </a:cubicBezTo>
                <a:cubicBezTo>
                  <a:pt x="1975181" y="780890"/>
                  <a:pt x="1976711" y="781905"/>
                  <a:pt x="1978218" y="782953"/>
                </a:cubicBezTo>
                <a:cubicBezTo>
                  <a:pt x="1979265" y="783682"/>
                  <a:pt x="1980290" y="784443"/>
                  <a:pt x="1981302" y="785217"/>
                </a:cubicBezTo>
                <a:cubicBezTo>
                  <a:pt x="1981432" y="785323"/>
                  <a:pt x="1981573" y="785432"/>
                  <a:pt x="1981714" y="785539"/>
                </a:cubicBezTo>
                <a:cubicBezTo>
                  <a:pt x="1982797" y="785037"/>
                  <a:pt x="1983904" y="784583"/>
                  <a:pt x="1985057" y="784219"/>
                </a:cubicBezTo>
                <a:cubicBezTo>
                  <a:pt x="1985340" y="784127"/>
                  <a:pt x="1985634" y="784055"/>
                  <a:pt x="1985928" y="783971"/>
                </a:cubicBezTo>
                <a:cubicBezTo>
                  <a:pt x="1987906" y="783407"/>
                  <a:pt x="1989907" y="783044"/>
                  <a:pt x="1991861" y="782855"/>
                </a:cubicBezTo>
                <a:cubicBezTo>
                  <a:pt x="1992309" y="782813"/>
                  <a:pt x="1992768" y="782751"/>
                  <a:pt x="1993203" y="782727"/>
                </a:cubicBezTo>
                <a:cubicBezTo>
                  <a:pt x="1993474" y="782713"/>
                  <a:pt x="1993733" y="782772"/>
                  <a:pt x="1994004" y="782768"/>
                </a:cubicBezTo>
                <a:cubicBezTo>
                  <a:pt x="1994722" y="782759"/>
                  <a:pt x="1995428" y="782812"/>
                  <a:pt x="1996134" y="782878"/>
                </a:cubicBezTo>
                <a:cubicBezTo>
                  <a:pt x="1995499" y="782519"/>
                  <a:pt x="1994781" y="782066"/>
                  <a:pt x="1993910" y="781362"/>
                </a:cubicBezTo>
                <a:cubicBezTo>
                  <a:pt x="1993180" y="780775"/>
                  <a:pt x="1992344" y="780024"/>
                  <a:pt x="1991355" y="778994"/>
                </a:cubicBezTo>
                <a:cubicBezTo>
                  <a:pt x="1989436" y="777011"/>
                  <a:pt x="1990519" y="776671"/>
                  <a:pt x="1992874" y="777581"/>
                </a:cubicBezTo>
                <a:cubicBezTo>
                  <a:pt x="1994251" y="778108"/>
                  <a:pt x="1996052" y="779066"/>
                  <a:pt x="1997994" y="780389"/>
                </a:cubicBezTo>
                <a:cubicBezTo>
                  <a:pt x="1999796" y="781620"/>
                  <a:pt x="2001691" y="783160"/>
                  <a:pt x="2003445" y="784971"/>
                </a:cubicBezTo>
                <a:cubicBezTo>
                  <a:pt x="2003456" y="784985"/>
                  <a:pt x="2003480" y="785000"/>
                  <a:pt x="2003492" y="785014"/>
                </a:cubicBezTo>
                <a:cubicBezTo>
                  <a:pt x="2005269" y="785909"/>
                  <a:pt x="2006976" y="786964"/>
                  <a:pt x="2008483" y="788297"/>
                </a:cubicBezTo>
                <a:cubicBezTo>
                  <a:pt x="2008931" y="788690"/>
                  <a:pt x="2009319" y="789160"/>
                  <a:pt x="2009731" y="789585"/>
                </a:cubicBezTo>
                <a:cubicBezTo>
                  <a:pt x="2009754" y="789605"/>
                  <a:pt x="2009778" y="789626"/>
                  <a:pt x="2009790" y="789647"/>
                </a:cubicBezTo>
                <a:cubicBezTo>
                  <a:pt x="2010708" y="790581"/>
                  <a:pt x="2011556" y="791576"/>
                  <a:pt x="2012333" y="792645"/>
                </a:cubicBezTo>
                <a:cubicBezTo>
                  <a:pt x="2012533" y="792917"/>
                  <a:pt x="2012721" y="793192"/>
                  <a:pt x="2012909" y="793471"/>
                </a:cubicBezTo>
                <a:cubicBezTo>
                  <a:pt x="2012921" y="793473"/>
                  <a:pt x="2012921" y="793475"/>
                  <a:pt x="2012921" y="793478"/>
                </a:cubicBezTo>
                <a:cubicBezTo>
                  <a:pt x="2012921" y="793474"/>
                  <a:pt x="2012921" y="793471"/>
                  <a:pt x="2012921" y="793467"/>
                </a:cubicBezTo>
                <a:cubicBezTo>
                  <a:pt x="2012874" y="793075"/>
                  <a:pt x="2012862" y="792683"/>
                  <a:pt x="2012839" y="792292"/>
                </a:cubicBezTo>
                <a:cubicBezTo>
                  <a:pt x="2012803" y="791389"/>
                  <a:pt x="2012839" y="790490"/>
                  <a:pt x="2012933" y="789595"/>
                </a:cubicBezTo>
                <a:cubicBezTo>
                  <a:pt x="2013086" y="788116"/>
                  <a:pt x="2013380" y="786647"/>
                  <a:pt x="2013792" y="785186"/>
                </a:cubicBezTo>
                <a:cubicBezTo>
                  <a:pt x="2013863" y="784912"/>
                  <a:pt x="2013933" y="784637"/>
                  <a:pt x="2014016" y="784363"/>
                </a:cubicBezTo>
                <a:cubicBezTo>
                  <a:pt x="2014028" y="784322"/>
                  <a:pt x="2014039" y="784279"/>
                  <a:pt x="2014051" y="784238"/>
                </a:cubicBezTo>
                <a:cubicBezTo>
                  <a:pt x="2014557" y="782600"/>
                  <a:pt x="2015170" y="780971"/>
                  <a:pt x="2015805" y="779346"/>
                </a:cubicBezTo>
                <a:cubicBezTo>
                  <a:pt x="2015876" y="779169"/>
                  <a:pt x="2015946" y="778990"/>
                  <a:pt x="2016017" y="778813"/>
                </a:cubicBezTo>
                <a:cubicBezTo>
                  <a:pt x="2016441" y="777744"/>
                  <a:pt x="2016865" y="776678"/>
                  <a:pt x="2017277" y="775613"/>
                </a:cubicBezTo>
                <a:cubicBezTo>
                  <a:pt x="2018030" y="773669"/>
                  <a:pt x="2018725" y="771728"/>
                  <a:pt x="2019243" y="769782"/>
                </a:cubicBezTo>
                <a:cubicBezTo>
                  <a:pt x="2019572" y="768555"/>
                  <a:pt x="2019808" y="767325"/>
                  <a:pt x="2019949" y="766093"/>
                </a:cubicBezTo>
                <a:cubicBezTo>
                  <a:pt x="2020067" y="765007"/>
                  <a:pt x="2020125" y="763922"/>
                  <a:pt x="2020055" y="762832"/>
                </a:cubicBezTo>
                <a:cubicBezTo>
                  <a:pt x="2020043" y="762792"/>
                  <a:pt x="2020055" y="762753"/>
                  <a:pt x="2020055" y="762713"/>
                </a:cubicBezTo>
                <a:cubicBezTo>
                  <a:pt x="2019996" y="761988"/>
                  <a:pt x="2019831" y="761273"/>
                  <a:pt x="2019631" y="760566"/>
                </a:cubicBezTo>
                <a:cubicBezTo>
                  <a:pt x="2019419" y="759850"/>
                  <a:pt x="2019137" y="759152"/>
                  <a:pt x="2018795" y="758472"/>
                </a:cubicBezTo>
                <a:lnTo>
                  <a:pt x="2018795" y="758479"/>
                </a:lnTo>
                <a:cubicBezTo>
                  <a:pt x="2018736" y="758362"/>
                  <a:pt x="2018677" y="758244"/>
                  <a:pt x="2018619" y="758131"/>
                </a:cubicBezTo>
                <a:cubicBezTo>
                  <a:pt x="2018136" y="757236"/>
                  <a:pt x="2017547" y="756394"/>
                  <a:pt x="2016876" y="755606"/>
                </a:cubicBezTo>
                <a:close/>
                <a:moveTo>
                  <a:pt x="2068649" y="803010"/>
                </a:moveTo>
                <a:cubicBezTo>
                  <a:pt x="2066660" y="803484"/>
                  <a:pt x="2064329" y="803365"/>
                  <a:pt x="2062280" y="803484"/>
                </a:cubicBezTo>
                <a:cubicBezTo>
                  <a:pt x="2062163" y="803491"/>
                  <a:pt x="2062045" y="803520"/>
                  <a:pt x="2061927" y="803530"/>
                </a:cubicBezTo>
                <a:cubicBezTo>
                  <a:pt x="2061751" y="804043"/>
                  <a:pt x="2061551" y="804556"/>
                  <a:pt x="2061339" y="805069"/>
                </a:cubicBezTo>
                <a:cubicBezTo>
                  <a:pt x="2061480" y="805064"/>
                  <a:pt x="2061633" y="805070"/>
                  <a:pt x="2061774" y="805064"/>
                </a:cubicBezTo>
                <a:lnTo>
                  <a:pt x="2064786" y="804898"/>
                </a:lnTo>
                <a:lnTo>
                  <a:pt x="2064776" y="804899"/>
                </a:lnTo>
                <a:lnTo>
                  <a:pt x="2064788" y="804897"/>
                </a:lnTo>
                <a:lnTo>
                  <a:pt x="2064786" y="804898"/>
                </a:lnTo>
                <a:lnTo>
                  <a:pt x="2068696" y="804147"/>
                </a:lnTo>
                <a:cubicBezTo>
                  <a:pt x="2068520" y="803797"/>
                  <a:pt x="2068508" y="803372"/>
                  <a:pt x="2068649" y="803010"/>
                </a:cubicBezTo>
                <a:close/>
                <a:moveTo>
                  <a:pt x="1896816" y="644364"/>
                </a:moveTo>
                <a:cubicBezTo>
                  <a:pt x="1896533" y="644669"/>
                  <a:pt x="1896239" y="644896"/>
                  <a:pt x="1895921" y="645083"/>
                </a:cubicBezTo>
                <a:cubicBezTo>
                  <a:pt x="1895909" y="645197"/>
                  <a:pt x="1895909" y="645314"/>
                  <a:pt x="1895909" y="645427"/>
                </a:cubicBezTo>
                <a:cubicBezTo>
                  <a:pt x="1896227" y="646287"/>
                  <a:pt x="1896462" y="647186"/>
                  <a:pt x="1896733" y="648063"/>
                </a:cubicBezTo>
                <a:cubicBezTo>
                  <a:pt x="1896827" y="647924"/>
                  <a:pt x="1896922" y="647779"/>
                  <a:pt x="1897016" y="647641"/>
                </a:cubicBezTo>
                <a:cubicBezTo>
                  <a:pt x="1896698" y="646580"/>
                  <a:pt x="1896604" y="645479"/>
                  <a:pt x="1896816" y="644364"/>
                </a:cubicBezTo>
                <a:close/>
                <a:moveTo>
                  <a:pt x="2035994" y="770556"/>
                </a:moveTo>
                <a:cubicBezTo>
                  <a:pt x="2036288" y="771099"/>
                  <a:pt x="2036383" y="771785"/>
                  <a:pt x="2036041" y="772328"/>
                </a:cubicBezTo>
                <a:cubicBezTo>
                  <a:pt x="2035041" y="773873"/>
                  <a:pt x="2033134" y="776074"/>
                  <a:pt x="2031062" y="777423"/>
                </a:cubicBezTo>
                <a:cubicBezTo>
                  <a:pt x="2029885" y="778190"/>
                  <a:pt x="2028648" y="778638"/>
                  <a:pt x="2027495" y="778559"/>
                </a:cubicBezTo>
                <a:cubicBezTo>
                  <a:pt x="2027365" y="778551"/>
                  <a:pt x="2027236" y="778559"/>
                  <a:pt x="2027106" y="778535"/>
                </a:cubicBezTo>
                <a:cubicBezTo>
                  <a:pt x="2027036" y="778522"/>
                  <a:pt x="2026953" y="778540"/>
                  <a:pt x="2026883" y="778522"/>
                </a:cubicBezTo>
                <a:cubicBezTo>
                  <a:pt x="2026223" y="778357"/>
                  <a:pt x="2025929" y="777724"/>
                  <a:pt x="2026035" y="777094"/>
                </a:cubicBezTo>
                <a:cubicBezTo>
                  <a:pt x="2026200" y="776101"/>
                  <a:pt x="2026636" y="775509"/>
                  <a:pt x="2027236" y="774989"/>
                </a:cubicBezTo>
                <a:cubicBezTo>
                  <a:pt x="2027648" y="774621"/>
                  <a:pt x="2028142" y="774286"/>
                  <a:pt x="2028707" y="773889"/>
                </a:cubicBezTo>
                <a:cubicBezTo>
                  <a:pt x="2029826" y="773115"/>
                  <a:pt x="2030873" y="772258"/>
                  <a:pt x="2031945" y="771430"/>
                </a:cubicBezTo>
                <a:cubicBezTo>
                  <a:pt x="2032639" y="770894"/>
                  <a:pt x="2033322" y="770352"/>
                  <a:pt x="2034087" y="769909"/>
                </a:cubicBezTo>
                <a:cubicBezTo>
                  <a:pt x="2034911" y="769429"/>
                  <a:pt x="2035629" y="769875"/>
                  <a:pt x="2035994" y="770556"/>
                </a:cubicBezTo>
                <a:close/>
                <a:moveTo>
                  <a:pt x="2077360" y="808063"/>
                </a:moveTo>
                <a:cubicBezTo>
                  <a:pt x="2076936" y="807983"/>
                  <a:pt x="2076501" y="807910"/>
                  <a:pt x="2076065" y="807840"/>
                </a:cubicBezTo>
                <a:cubicBezTo>
                  <a:pt x="2073758" y="807472"/>
                  <a:pt x="2071451" y="807194"/>
                  <a:pt x="2069190" y="807096"/>
                </a:cubicBezTo>
                <a:cubicBezTo>
                  <a:pt x="2068543" y="807068"/>
                  <a:pt x="2067931" y="807051"/>
                  <a:pt x="2067319" y="807041"/>
                </a:cubicBezTo>
                <a:cubicBezTo>
                  <a:pt x="2066907" y="807032"/>
                  <a:pt x="2066506" y="807030"/>
                  <a:pt x="2066094" y="807032"/>
                </a:cubicBezTo>
                <a:cubicBezTo>
                  <a:pt x="2066400" y="807127"/>
                  <a:pt x="2066683" y="807216"/>
                  <a:pt x="2066930" y="807343"/>
                </a:cubicBezTo>
                <a:lnTo>
                  <a:pt x="2066930" y="807345"/>
                </a:lnTo>
                <a:cubicBezTo>
                  <a:pt x="2068484" y="808174"/>
                  <a:pt x="2069002" y="809615"/>
                  <a:pt x="2068414" y="811123"/>
                </a:cubicBezTo>
                <a:cubicBezTo>
                  <a:pt x="2070215" y="810696"/>
                  <a:pt x="2071992" y="810111"/>
                  <a:pt x="2073758" y="809484"/>
                </a:cubicBezTo>
                <a:cubicBezTo>
                  <a:pt x="2074982" y="809047"/>
                  <a:pt x="2076171" y="808561"/>
                  <a:pt x="2077360" y="808063"/>
                </a:cubicBezTo>
                <a:close/>
                <a:moveTo>
                  <a:pt x="1872538" y="618913"/>
                </a:moveTo>
                <a:lnTo>
                  <a:pt x="1872542" y="618920"/>
                </a:lnTo>
                <a:lnTo>
                  <a:pt x="1872530" y="618920"/>
                </a:lnTo>
                <a:close/>
                <a:moveTo>
                  <a:pt x="1876685" y="620071"/>
                </a:moveTo>
                <a:cubicBezTo>
                  <a:pt x="1879263" y="622022"/>
                  <a:pt x="1882077" y="627644"/>
                  <a:pt x="1881088" y="630961"/>
                </a:cubicBezTo>
                <a:cubicBezTo>
                  <a:pt x="1881006" y="631225"/>
                  <a:pt x="1880711" y="631446"/>
                  <a:pt x="1880440" y="631476"/>
                </a:cubicBezTo>
                <a:cubicBezTo>
                  <a:pt x="1879063" y="631628"/>
                  <a:pt x="1878251" y="631032"/>
                  <a:pt x="1877651" y="629728"/>
                </a:cubicBezTo>
                <a:cubicBezTo>
                  <a:pt x="1877344" y="629051"/>
                  <a:pt x="1877168" y="628481"/>
                  <a:pt x="1876980" y="627750"/>
                </a:cubicBezTo>
                <a:cubicBezTo>
                  <a:pt x="1876426" y="625612"/>
                  <a:pt x="1875332" y="623768"/>
                  <a:pt x="1874519" y="621721"/>
                </a:cubicBezTo>
                <a:cubicBezTo>
                  <a:pt x="1874072" y="620574"/>
                  <a:pt x="1875696" y="619329"/>
                  <a:pt x="1876685" y="620071"/>
                </a:cubicBezTo>
                <a:close/>
                <a:moveTo>
                  <a:pt x="2080150" y="807692"/>
                </a:moveTo>
                <a:cubicBezTo>
                  <a:pt x="2079750" y="807913"/>
                  <a:pt x="2079326" y="808115"/>
                  <a:pt x="2078914" y="808330"/>
                </a:cubicBezTo>
                <a:cubicBezTo>
                  <a:pt x="2078596" y="808498"/>
                  <a:pt x="2078267" y="808665"/>
                  <a:pt x="2077949" y="808829"/>
                </a:cubicBezTo>
                <a:cubicBezTo>
                  <a:pt x="2075653" y="809983"/>
                  <a:pt x="2073299" y="811034"/>
                  <a:pt x="2070862" y="811851"/>
                </a:cubicBezTo>
                <a:cubicBezTo>
                  <a:pt x="2069673" y="812253"/>
                  <a:pt x="2068461" y="812610"/>
                  <a:pt x="2067248" y="812882"/>
                </a:cubicBezTo>
                <a:cubicBezTo>
                  <a:pt x="2066754" y="813378"/>
                  <a:pt x="2066165" y="813856"/>
                  <a:pt x="2065412" y="814272"/>
                </a:cubicBezTo>
                <a:cubicBezTo>
                  <a:pt x="2065530" y="814258"/>
                  <a:pt x="2065635" y="814259"/>
                  <a:pt x="2065753" y="814242"/>
                </a:cubicBezTo>
                <a:cubicBezTo>
                  <a:pt x="2066730" y="814101"/>
                  <a:pt x="2067684" y="813855"/>
                  <a:pt x="2068637" y="813608"/>
                </a:cubicBezTo>
                <a:cubicBezTo>
                  <a:pt x="2071757" y="812798"/>
                  <a:pt x="2074747" y="811545"/>
                  <a:pt x="2077702" y="810237"/>
                </a:cubicBezTo>
                <a:lnTo>
                  <a:pt x="2080303" y="809100"/>
                </a:lnTo>
                <a:lnTo>
                  <a:pt x="2080303" y="809100"/>
                </a:lnTo>
                <a:lnTo>
                  <a:pt x="2080303" y="809099"/>
                </a:lnTo>
                <a:lnTo>
                  <a:pt x="2080303" y="809100"/>
                </a:lnTo>
                <a:lnTo>
                  <a:pt x="2080126" y="808645"/>
                </a:lnTo>
                <a:cubicBezTo>
                  <a:pt x="2080103" y="808586"/>
                  <a:pt x="2080068" y="808540"/>
                  <a:pt x="2080056" y="808471"/>
                </a:cubicBezTo>
                <a:cubicBezTo>
                  <a:pt x="2080032" y="808184"/>
                  <a:pt x="2080126" y="807955"/>
                  <a:pt x="2080150" y="807692"/>
                </a:cubicBezTo>
                <a:close/>
                <a:moveTo>
                  <a:pt x="1898934" y="639826"/>
                </a:moveTo>
                <a:cubicBezTo>
                  <a:pt x="1898652" y="640000"/>
                  <a:pt x="1898346" y="640132"/>
                  <a:pt x="1898040" y="640209"/>
                </a:cubicBezTo>
                <a:cubicBezTo>
                  <a:pt x="1898063" y="640464"/>
                  <a:pt x="1898110" y="640721"/>
                  <a:pt x="1898110" y="640975"/>
                </a:cubicBezTo>
                <a:cubicBezTo>
                  <a:pt x="1898358" y="640558"/>
                  <a:pt x="1898664" y="640207"/>
                  <a:pt x="1898934" y="639826"/>
                </a:cubicBezTo>
                <a:close/>
                <a:moveTo>
                  <a:pt x="1924515" y="663293"/>
                </a:moveTo>
                <a:cubicBezTo>
                  <a:pt x="1924975" y="666368"/>
                  <a:pt x="1924680" y="669418"/>
                  <a:pt x="1924657" y="672495"/>
                </a:cubicBezTo>
                <a:cubicBezTo>
                  <a:pt x="1924645" y="673246"/>
                  <a:pt x="1924633" y="673997"/>
                  <a:pt x="1924680" y="674752"/>
                </a:cubicBezTo>
                <a:cubicBezTo>
                  <a:pt x="1924751" y="676029"/>
                  <a:pt x="1924963" y="677328"/>
                  <a:pt x="1925198" y="678632"/>
                </a:cubicBezTo>
                <a:cubicBezTo>
                  <a:pt x="1925728" y="681568"/>
                  <a:pt x="1926411" y="684537"/>
                  <a:pt x="1926116" y="687379"/>
                </a:cubicBezTo>
                <a:cubicBezTo>
                  <a:pt x="1926010" y="688384"/>
                  <a:pt x="1924633" y="689219"/>
                  <a:pt x="1923892" y="688227"/>
                </a:cubicBezTo>
                <a:cubicBezTo>
                  <a:pt x="1923362" y="687535"/>
                  <a:pt x="1922914" y="686615"/>
                  <a:pt x="1922514" y="685589"/>
                </a:cubicBezTo>
                <a:cubicBezTo>
                  <a:pt x="1922032" y="684341"/>
                  <a:pt x="1921667" y="682873"/>
                  <a:pt x="1921372" y="681305"/>
                </a:cubicBezTo>
                <a:cubicBezTo>
                  <a:pt x="1920183" y="674971"/>
                  <a:pt x="1920489" y="666830"/>
                  <a:pt x="1922385" y="662979"/>
                </a:cubicBezTo>
                <a:cubicBezTo>
                  <a:pt x="1922808" y="662093"/>
                  <a:pt x="1924374" y="662300"/>
                  <a:pt x="1924515" y="663293"/>
                </a:cubicBezTo>
                <a:close/>
                <a:moveTo>
                  <a:pt x="1875438" y="616495"/>
                </a:moveTo>
                <a:lnTo>
                  <a:pt x="1872538" y="618913"/>
                </a:lnTo>
                <a:lnTo>
                  <a:pt x="1867374" y="611872"/>
                </a:lnTo>
                <a:cubicBezTo>
                  <a:pt x="1867386" y="611745"/>
                  <a:pt x="1867503" y="611647"/>
                  <a:pt x="1867609" y="611604"/>
                </a:cubicBezTo>
                <a:cubicBezTo>
                  <a:pt x="1870352" y="610493"/>
                  <a:pt x="1873872" y="614737"/>
                  <a:pt x="1875438" y="616495"/>
                </a:cubicBezTo>
                <a:close/>
                <a:moveTo>
                  <a:pt x="1932731" y="669323"/>
                </a:moveTo>
                <a:cubicBezTo>
                  <a:pt x="1933931" y="671975"/>
                  <a:pt x="1935462" y="684253"/>
                  <a:pt x="1934649" y="686991"/>
                </a:cubicBezTo>
                <a:cubicBezTo>
                  <a:pt x="1934344" y="688021"/>
                  <a:pt x="1932637" y="688226"/>
                  <a:pt x="1932095" y="687310"/>
                </a:cubicBezTo>
                <a:cubicBezTo>
                  <a:pt x="1930341" y="684398"/>
                  <a:pt x="1929623" y="672648"/>
                  <a:pt x="1930635" y="669414"/>
                </a:cubicBezTo>
                <a:cubicBezTo>
                  <a:pt x="1930930" y="668446"/>
                  <a:pt x="1932330" y="668443"/>
                  <a:pt x="1932731" y="669323"/>
                </a:cubicBezTo>
                <a:close/>
                <a:moveTo>
                  <a:pt x="2036853" y="763303"/>
                </a:moveTo>
                <a:cubicBezTo>
                  <a:pt x="2035536" y="764804"/>
                  <a:pt x="2034593" y="766377"/>
                  <a:pt x="2032627" y="766915"/>
                </a:cubicBezTo>
                <a:lnTo>
                  <a:pt x="2032627" y="766916"/>
                </a:lnTo>
                <a:cubicBezTo>
                  <a:pt x="2031932" y="767106"/>
                  <a:pt x="2030933" y="766665"/>
                  <a:pt x="2031132" y="765771"/>
                </a:cubicBezTo>
                <a:cubicBezTo>
                  <a:pt x="2031639" y="763542"/>
                  <a:pt x="2032815" y="762890"/>
                  <a:pt x="2034511" y="761192"/>
                </a:cubicBezTo>
                <a:cubicBezTo>
                  <a:pt x="2035771" y="759919"/>
                  <a:pt x="2038043" y="761950"/>
                  <a:pt x="2036853" y="763303"/>
                </a:cubicBezTo>
                <a:close/>
                <a:moveTo>
                  <a:pt x="2100362" y="821805"/>
                </a:moveTo>
                <a:cubicBezTo>
                  <a:pt x="2097384" y="817087"/>
                  <a:pt x="2093099" y="813686"/>
                  <a:pt x="2088155" y="811376"/>
                </a:cubicBezTo>
                <a:cubicBezTo>
                  <a:pt x="2086024" y="811849"/>
                  <a:pt x="2083717" y="811833"/>
                  <a:pt x="2082116" y="811068"/>
                </a:cubicBezTo>
                <a:cubicBezTo>
                  <a:pt x="2081669" y="810857"/>
                  <a:pt x="2081268" y="810603"/>
                  <a:pt x="2080951" y="810275"/>
                </a:cubicBezTo>
                <a:cubicBezTo>
                  <a:pt x="2079891" y="810795"/>
                  <a:pt x="2078832" y="811268"/>
                  <a:pt x="2077760" y="811748"/>
                </a:cubicBezTo>
                <a:cubicBezTo>
                  <a:pt x="2075771" y="812645"/>
                  <a:pt x="2073770" y="813492"/>
                  <a:pt x="2071745" y="814198"/>
                </a:cubicBezTo>
                <a:cubicBezTo>
                  <a:pt x="2072098" y="814229"/>
                  <a:pt x="2072428" y="814327"/>
                  <a:pt x="2072769" y="814391"/>
                </a:cubicBezTo>
                <a:cubicBezTo>
                  <a:pt x="2074241" y="813765"/>
                  <a:pt x="2075971" y="813607"/>
                  <a:pt x="2077819" y="813729"/>
                </a:cubicBezTo>
                <a:cubicBezTo>
                  <a:pt x="2079397" y="813835"/>
                  <a:pt x="2081033" y="814134"/>
                  <a:pt x="2082669" y="814590"/>
                </a:cubicBezTo>
                <a:cubicBezTo>
                  <a:pt x="2086154" y="815566"/>
                  <a:pt x="2089544" y="817142"/>
                  <a:pt x="2091863" y="818468"/>
                </a:cubicBezTo>
                <a:cubicBezTo>
                  <a:pt x="2093134" y="819197"/>
                  <a:pt x="2092510" y="821437"/>
                  <a:pt x="2090968" y="820999"/>
                </a:cubicBezTo>
                <a:cubicBezTo>
                  <a:pt x="2089485" y="820572"/>
                  <a:pt x="2088002" y="820091"/>
                  <a:pt x="2086530" y="819610"/>
                </a:cubicBezTo>
                <a:cubicBezTo>
                  <a:pt x="2085094" y="819143"/>
                  <a:pt x="2083658" y="818675"/>
                  <a:pt x="2082210" y="818258"/>
                </a:cubicBezTo>
                <a:cubicBezTo>
                  <a:pt x="2080597" y="817795"/>
                  <a:pt x="2078961" y="817649"/>
                  <a:pt x="2077325" y="817504"/>
                </a:cubicBezTo>
                <a:cubicBezTo>
                  <a:pt x="2077395" y="817685"/>
                  <a:pt x="2077537" y="817834"/>
                  <a:pt x="2077572" y="818031"/>
                </a:cubicBezTo>
                <a:cubicBezTo>
                  <a:pt x="2077678" y="818632"/>
                  <a:pt x="2077607" y="819153"/>
                  <a:pt x="2077490" y="819646"/>
                </a:cubicBezTo>
                <a:cubicBezTo>
                  <a:pt x="2077348" y="820159"/>
                  <a:pt x="2077089" y="820603"/>
                  <a:pt x="2076748" y="821001"/>
                </a:cubicBezTo>
                <a:cubicBezTo>
                  <a:pt x="2074417" y="823736"/>
                  <a:pt x="2067731" y="823850"/>
                  <a:pt x="2064070" y="821577"/>
                </a:cubicBezTo>
                <a:cubicBezTo>
                  <a:pt x="2061503" y="822478"/>
                  <a:pt x="2058961" y="823290"/>
                  <a:pt x="2056359" y="823722"/>
                </a:cubicBezTo>
                <a:cubicBezTo>
                  <a:pt x="2063917" y="824611"/>
                  <a:pt x="2070921" y="823534"/>
                  <a:pt x="2078784" y="824371"/>
                </a:cubicBezTo>
                <a:cubicBezTo>
                  <a:pt x="2078855" y="824284"/>
                  <a:pt x="2078879" y="824198"/>
                  <a:pt x="2078949" y="824110"/>
                </a:cubicBezTo>
                <a:cubicBezTo>
                  <a:pt x="2079361" y="823647"/>
                  <a:pt x="2079997" y="823318"/>
                  <a:pt x="2080774" y="823091"/>
                </a:cubicBezTo>
                <a:cubicBezTo>
                  <a:pt x="2080856" y="822609"/>
                  <a:pt x="2081186" y="822196"/>
                  <a:pt x="2081786" y="822219"/>
                </a:cubicBezTo>
                <a:cubicBezTo>
                  <a:pt x="2083281" y="822273"/>
                  <a:pt x="2084847" y="822573"/>
                  <a:pt x="2086424" y="823032"/>
                </a:cubicBezTo>
                <a:cubicBezTo>
                  <a:pt x="2087884" y="823323"/>
                  <a:pt x="2089261" y="823828"/>
                  <a:pt x="2090356" y="824510"/>
                </a:cubicBezTo>
                <a:cubicBezTo>
                  <a:pt x="2092958" y="825693"/>
                  <a:pt x="2095395" y="827212"/>
                  <a:pt x="2097431" y="828787"/>
                </a:cubicBezTo>
                <a:cubicBezTo>
                  <a:pt x="2097737" y="829027"/>
                  <a:pt x="2098067" y="829266"/>
                  <a:pt x="2098361" y="829507"/>
                </a:cubicBezTo>
                <a:cubicBezTo>
                  <a:pt x="2099609" y="830549"/>
                  <a:pt x="2098432" y="832465"/>
                  <a:pt x="2096960" y="831653"/>
                </a:cubicBezTo>
                <a:cubicBezTo>
                  <a:pt x="2095524" y="830857"/>
                  <a:pt x="2094111" y="830045"/>
                  <a:pt x="2092675" y="829254"/>
                </a:cubicBezTo>
                <a:cubicBezTo>
                  <a:pt x="2092534" y="829176"/>
                  <a:pt x="2092393" y="829106"/>
                  <a:pt x="2092251" y="829028"/>
                </a:cubicBezTo>
                <a:cubicBezTo>
                  <a:pt x="2092228" y="829075"/>
                  <a:pt x="2092216" y="829123"/>
                  <a:pt x="2092193" y="829170"/>
                </a:cubicBezTo>
                <a:cubicBezTo>
                  <a:pt x="2092134" y="829281"/>
                  <a:pt x="2092122" y="829386"/>
                  <a:pt x="2092063" y="829500"/>
                </a:cubicBezTo>
                <a:cubicBezTo>
                  <a:pt x="2089485" y="834113"/>
                  <a:pt x="2079891" y="831908"/>
                  <a:pt x="2078161" y="827895"/>
                </a:cubicBezTo>
                <a:cubicBezTo>
                  <a:pt x="2075853" y="827754"/>
                  <a:pt x="2073570" y="827691"/>
                  <a:pt x="2071298" y="827716"/>
                </a:cubicBezTo>
                <a:cubicBezTo>
                  <a:pt x="2072534" y="828291"/>
                  <a:pt x="2073570" y="829069"/>
                  <a:pt x="2074123" y="830046"/>
                </a:cubicBezTo>
                <a:cubicBezTo>
                  <a:pt x="2076972" y="835107"/>
                  <a:pt x="2063352" y="835020"/>
                  <a:pt x="2061445" y="830713"/>
                </a:cubicBezTo>
                <a:cubicBezTo>
                  <a:pt x="2057748" y="830428"/>
                  <a:pt x="2054417" y="829292"/>
                  <a:pt x="2051156" y="827839"/>
                </a:cubicBezTo>
                <a:cubicBezTo>
                  <a:pt x="2050497" y="827544"/>
                  <a:pt x="2049849" y="827235"/>
                  <a:pt x="2049190" y="826918"/>
                </a:cubicBezTo>
                <a:cubicBezTo>
                  <a:pt x="2048884" y="827415"/>
                  <a:pt x="2048590" y="827942"/>
                  <a:pt x="2048260" y="828407"/>
                </a:cubicBezTo>
                <a:cubicBezTo>
                  <a:pt x="2048154" y="828572"/>
                  <a:pt x="2048060" y="828777"/>
                  <a:pt x="2047930" y="828939"/>
                </a:cubicBezTo>
                <a:cubicBezTo>
                  <a:pt x="2049826" y="829954"/>
                  <a:pt x="2051380" y="831176"/>
                  <a:pt x="2052722" y="832534"/>
                </a:cubicBezTo>
                <a:cubicBezTo>
                  <a:pt x="2053452" y="832508"/>
                  <a:pt x="2054217" y="832317"/>
                  <a:pt x="2055088" y="832365"/>
                </a:cubicBezTo>
                <a:cubicBezTo>
                  <a:pt x="2056748" y="832455"/>
                  <a:pt x="2058372" y="832896"/>
                  <a:pt x="2059891" y="833541"/>
                </a:cubicBezTo>
                <a:cubicBezTo>
                  <a:pt x="2062445" y="834627"/>
                  <a:pt x="2068990" y="837788"/>
                  <a:pt x="2066247" y="841685"/>
                </a:cubicBezTo>
                <a:cubicBezTo>
                  <a:pt x="2064635" y="843959"/>
                  <a:pt x="2061374" y="843383"/>
                  <a:pt x="2058690" y="842317"/>
                </a:cubicBezTo>
                <a:cubicBezTo>
                  <a:pt x="2058949" y="842949"/>
                  <a:pt x="2059184" y="843593"/>
                  <a:pt x="2059420" y="844240"/>
                </a:cubicBezTo>
                <a:cubicBezTo>
                  <a:pt x="2060256" y="846562"/>
                  <a:pt x="2061021" y="848964"/>
                  <a:pt x="2061833" y="851383"/>
                </a:cubicBezTo>
                <a:cubicBezTo>
                  <a:pt x="2062728" y="854026"/>
                  <a:pt x="2063705" y="856673"/>
                  <a:pt x="2064953" y="859232"/>
                </a:cubicBezTo>
                <a:cubicBezTo>
                  <a:pt x="2065082" y="859510"/>
                  <a:pt x="2065212" y="859790"/>
                  <a:pt x="2065353" y="860065"/>
                </a:cubicBezTo>
                <a:cubicBezTo>
                  <a:pt x="2067060" y="860918"/>
                  <a:pt x="2068837" y="861732"/>
                  <a:pt x="2070721" y="862462"/>
                </a:cubicBezTo>
                <a:cubicBezTo>
                  <a:pt x="2074311" y="863852"/>
                  <a:pt x="2078196" y="866460"/>
                  <a:pt x="2082198" y="868153"/>
                </a:cubicBezTo>
                <a:lnTo>
                  <a:pt x="2095150" y="867847"/>
                </a:lnTo>
                <a:lnTo>
                  <a:pt x="2095147" y="867848"/>
                </a:lnTo>
                <a:lnTo>
                  <a:pt x="2095159" y="867846"/>
                </a:lnTo>
                <a:lnTo>
                  <a:pt x="2095150" y="867847"/>
                </a:lnTo>
                <a:lnTo>
                  <a:pt x="2101339" y="863923"/>
                </a:lnTo>
                <a:cubicBezTo>
                  <a:pt x="2105448" y="861248"/>
                  <a:pt x="2109062" y="858283"/>
                  <a:pt x="2109945" y="853955"/>
                </a:cubicBezTo>
                <a:cubicBezTo>
                  <a:pt x="2109956" y="853879"/>
                  <a:pt x="2109980" y="853806"/>
                  <a:pt x="2109992" y="853728"/>
                </a:cubicBezTo>
                <a:cubicBezTo>
                  <a:pt x="2110227" y="852435"/>
                  <a:pt x="2110180" y="851007"/>
                  <a:pt x="2109862" y="849444"/>
                </a:cubicBezTo>
                <a:cubicBezTo>
                  <a:pt x="2109803" y="849183"/>
                  <a:pt x="2109768" y="848926"/>
                  <a:pt x="2109697" y="848657"/>
                </a:cubicBezTo>
                <a:cubicBezTo>
                  <a:pt x="2109674" y="848574"/>
                  <a:pt x="2109662" y="848499"/>
                  <a:pt x="2109639" y="848417"/>
                </a:cubicBezTo>
                <a:cubicBezTo>
                  <a:pt x="2109238" y="846951"/>
                  <a:pt x="2108826" y="845486"/>
                  <a:pt x="2108426" y="844021"/>
                </a:cubicBezTo>
                <a:cubicBezTo>
                  <a:pt x="2108261" y="843442"/>
                  <a:pt x="2108108" y="842864"/>
                  <a:pt x="2107943" y="842286"/>
                </a:cubicBezTo>
                <a:cubicBezTo>
                  <a:pt x="2107214" y="839684"/>
                  <a:pt x="2106448" y="837096"/>
                  <a:pt x="2105636" y="834525"/>
                </a:cubicBezTo>
                <a:cubicBezTo>
                  <a:pt x="2104789" y="831876"/>
                  <a:pt x="2103870" y="829250"/>
                  <a:pt x="2102823" y="826664"/>
                </a:cubicBezTo>
                <a:cubicBezTo>
                  <a:pt x="2102658" y="826244"/>
                  <a:pt x="2102517" y="825816"/>
                  <a:pt x="2102340" y="825397"/>
                </a:cubicBezTo>
                <a:cubicBezTo>
                  <a:pt x="2101787" y="824098"/>
                  <a:pt x="2101092" y="822943"/>
                  <a:pt x="2100362" y="821805"/>
                </a:cubicBezTo>
                <a:close/>
                <a:moveTo>
                  <a:pt x="2064670" y="787427"/>
                </a:moveTo>
                <a:cubicBezTo>
                  <a:pt x="2063281" y="788548"/>
                  <a:pt x="2061751" y="789789"/>
                  <a:pt x="2060150" y="791066"/>
                </a:cubicBezTo>
                <a:cubicBezTo>
                  <a:pt x="2060256" y="791219"/>
                  <a:pt x="2060362" y="791395"/>
                  <a:pt x="2060468" y="791552"/>
                </a:cubicBezTo>
                <a:cubicBezTo>
                  <a:pt x="2062528" y="789971"/>
                  <a:pt x="2064293" y="788646"/>
                  <a:pt x="2064964" y="788148"/>
                </a:cubicBezTo>
                <a:cubicBezTo>
                  <a:pt x="2064811" y="787926"/>
                  <a:pt x="2064776" y="787670"/>
                  <a:pt x="2064670" y="787427"/>
                </a:cubicBezTo>
                <a:close/>
                <a:moveTo>
                  <a:pt x="1902996" y="635037"/>
                </a:moveTo>
                <a:cubicBezTo>
                  <a:pt x="1902560" y="635602"/>
                  <a:pt x="1902101" y="636276"/>
                  <a:pt x="1901630" y="636951"/>
                </a:cubicBezTo>
                <a:cubicBezTo>
                  <a:pt x="1901972" y="636678"/>
                  <a:pt x="1902336" y="636464"/>
                  <a:pt x="1902690" y="636244"/>
                </a:cubicBezTo>
                <a:cubicBezTo>
                  <a:pt x="1902784" y="635843"/>
                  <a:pt x="1902913" y="635435"/>
                  <a:pt x="1902996" y="635037"/>
                </a:cubicBezTo>
                <a:close/>
                <a:moveTo>
                  <a:pt x="1921560" y="650577"/>
                </a:moveTo>
                <a:cubicBezTo>
                  <a:pt x="1921325" y="650570"/>
                  <a:pt x="1921066" y="650584"/>
                  <a:pt x="1920818" y="650593"/>
                </a:cubicBezTo>
                <a:cubicBezTo>
                  <a:pt x="1918911" y="650668"/>
                  <a:pt x="1916769" y="651212"/>
                  <a:pt x="1914626" y="651999"/>
                </a:cubicBezTo>
                <a:cubicBezTo>
                  <a:pt x="1910612" y="653484"/>
                  <a:pt x="1906704" y="655727"/>
                  <a:pt x="1904714" y="656964"/>
                </a:cubicBezTo>
                <a:cubicBezTo>
                  <a:pt x="1904314" y="657215"/>
                  <a:pt x="1903961" y="657436"/>
                  <a:pt x="1903726" y="657587"/>
                </a:cubicBezTo>
                <a:cubicBezTo>
                  <a:pt x="1903702" y="657606"/>
                  <a:pt x="1903678" y="657633"/>
                  <a:pt x="1903643" y="657651"/>
                </a:cubicBezTo>
                <a:cubicBezTo>
                  <a:pt x="1903608" y="657677"/>
                  <a:pt x="1903572" y="657709"/>
                  <a:pt x="1903537" y="657735"/>
                </a:cubicBezTo>
                <a:cubicBezTo>
                  <a:pt x="1902784" y="658242"/>
                  <a:pt x="1902066" y="658788"/>
                  <a:pt x="1901383" y="659379"/>
                </a:cubicBezTo>
                <a:cubicBezTo>
                  <a:pt x="1900912" y="659793"/>
                  <a:pt x="1900465" y="660247"/>
                  <a:pt x="1900018" y="660691"/>
                </a:cubicBezTo>
                <a:cubicBezTo>
                  <a:pt x="1899876" y="660826"/>
                  <a:pt x="1899735" y="660952"/>
                  <a:pt x="1899594" y="661087"/>
                </a:cubicBezTo>
                <a:cubicBezTo>
                  <a:pt x="1899558" y="661124"/>
                  <a:pt x="1899523" y="661156"/>
                  <a:pt x="1899488" y="661193"/>
                </a:cubicBezTo>
                <a:cubicBezTo>
                  <a:pt x="1899276" y="661407"/>
                  <a:pt x="1899076" y="661621"/>
                  <a:pt x="1898864" y="661839"/>
                </a:cubicBezTo>
                <a:cubicBezTo>
                  <a:pt x="1898840" y="661863"/>
                  <a:pt x="1898817" y="661889"/>
                  <a:pt x="1898793" y="661914"/>
                </a:cubicBezTo>
                <a:cubicBezTo>
                  <a:pt x="1898275" y="662467"/>
                  <a:pt x="1897757" y="663026"/>
                  <a:pt x="1897263" y="663598"/>
                </a:cubicBezTo>
                <a:cubicBezTo>
                  <a:pt x="1897239" y="663624"/>
                  <a:pt x="1897216" y="663649"/>
                  <a:pt x="1897192" y="663675"/>
                </a:cubicBezTo>
                <a:cubicBezTo>
                  <a:pt x="1896639" y="664314"/>
                  <a:pt x="1896074" y="664958"/>
                  <a:pt x="1895521" y="665600"/>
                </a:cubicBezTo>
                <a:cubicBezTo>
                  <a:pt x="1895497" y="665626"/>
                  <a:pt x="1895485" y="665651"/>
                  <a:pt x="1895462" y="665675"/>
                </a:cubicBezTo>
                <a:cubicBezTo>
                  <a:pt x="1893661" y="667751"/>
                  <a:pt x="1891801" y="669750"/>
                  <a:pt x="1889670" y="671410"/>
                </a:cubicBezTo>
                <a:cubicBezTo>
                  <a:pt x="1889081" y="671868"/>
                  <a:pt x="1888469" y="672289"/>
                  <a:pt x="1887822" y="672681"/>
                </a:cubicBezTo>
                <a:cubicBezTo>
                  <a:pt x="1887257" y="673027"/>
                  <a:pt x="1886715" y="673389"/>
                  <a:pt x="1886091" y="673675"/>
                </a:cubicBezTo>
                <a:cubicBezTo>
                  <a:pt x="1885903" y="673764"/>
                  <a:pt x="1885703" y="673817"/>
                  <a:pt x="1885515" y="673897"/>
                </a:cubicBezTo>
                <a:cubicBezTo>
                  <a:pt x="1885444" y="673928"/>
                  <a:pt x="1885373" y="673950"/>
                  <a:pt x="1885303" y="673977"/>
                </a:cubicBezTo>
                <a:cubicBezTo>
                  <a:pt x="1884820" y="674171"/>
                  <a:pt x="1884349" y="674375"/>
                  <a:pt x="1883855" y="674528"/>
                </a:cubicBezTo>
                <a:cubicBezTo>
                  <a:pt x="1883584" y="674612"/>
                  <a:pt x="1883313" y="674671"/>
                  <a:pt x="1883043" y="674744"/>
                </a:cubicBezTo>
                <a:cubicBezTo>
                  <a:pt x="1883043" y="674744"/>
                  <a:pt x="1883043" y="674744"/>
                  <a:pt x="1883031" y="674744"/>
                </a:cubicBezTo>
                <a:cubicBezTo>
                  <a:pt x="1882972" y="674760"/>
                  <a:pt x="1882913" y="674773"/>
                  <a:pt x="1882854" y="674789"/>
                </a:cubicBezTo>
                <a:cubicBezTo>
                  <a:pt x="1880782" y="675335"/>
                  <a:pt x="1878605" y="675645"/>
                  <a:pt x="1876450" y="675947"/>
                </a:cubicBezTo>
                <a:cubicBezTo>
                  <a:pt x="1876309" y="675969"/>
                  <a:pt x="1876156" y="675993"/>
                  <a:pt x="1876015" y="676015"/>
                </a:cubicBezTo>
                <a:cubicBezTo>
                  <a:pt x="1875014" y="676157"/>
                  <a:pt x="1874037" y="676322"/>
                  <a:pt x="1873060" y="676510"/>
                </a:cubicBezTo>
                <a:cubicBezTo>
                  <a:pt x="1872954" y="676531"/>
                  <a:pt x="1872848" y="676555"/>
                  <a:pt x="1872742" y="676577"/>
                </a:cubicBezTo>
                <a:cubicBezTo>
                  <a:pt x="1872707" y="676586"/>
                  <a:pt x="1872660" y="676593"/>
                  <a:pt x="1872624" y="676601"/>
                </a:cubicBezTo>
                <a:cubicBezTo>
                  <a:pt x="1872589" y="676608"/>
                  <a:pt x="1872566" y="676616"/>
                  <a:pt x="1872530" y="676622"/>
                </a:cubicBezTo>
                <a:cubicBezTo>
                  <a:pt x="1872377" y="676654"/>
                  <a:pt x="1872212" y="676684"/>
                  <a:pt x="1872071" y="676718"/>
                </a:cubicBezTo>
                <a:cubicBezTo>
                  <a:pt x="1871271" y="676898"/>
                  <a:pt x="1870505" y="677119"/>
                  <a:pt x="1869752" y="677378"/>
                </a:cubicBezTo>
                <a:cubicBezTo>
                  <a:pt x="1869705" y="677397"/>
                  <a:pt x="1869634" y="677411"/>
                  <a:pt x="1869587" y="677431"/>
                </a:cubicBezTo>
                <a:cubicBezTo>
                  <a:pt x="1869058" y="677617"/>
                  <a:pt x="1868563" y="677851"/>
                  <a:pt x="1868069" y="678089"/>
                </a:cubicBezTo>
                <a:cubicBezTo>
                  <a:pt x="1867704" y="678263"/>
                  <a:pt x="1867327" y="678407"/>
                  <a:pt x="1866986" y="678614"/>
                </a:cubicBezTo>
                <a:cubicBezTo>
                  <a:pt x="1866962" y="678629"/>
                  <a:pt x="1866939" y="678647"/>
                  <a:pt x="1866915" y="678662"/>
                </a:cubicBezTo>
                <a:cubicBezTo>
                  <a:pt x="1866856" y="678698"/>
                  <a:pt x="1866809" y="678748"/>
                  <a:pt x="1866750" y="678786"/>
                </a:cubicBezTo>
                <a:cubicBezTo>
                  <a:pt x="1866727" y="678801"/>
                  <a:pt x="1866703" y="678821"/>
                  <a:pt x="1866680" y="678837"/>
                </a:cubicBezTo>
                <a:cubicBezTo>
                  <a:pt x="1865962" y="679291"/>
                  <a:pt x="1865302" y="679798"/>
                  <a:pt x="1864667" y="680330"/>
                </a:cubicBezTo>
                <a:cubicBezTo>
                  <a:pt x="1864667" y="680333"/>
                  <a:pt x="1864655" y="680337"/>
                  <a:pt x="1864655" y="680341"/>
                </a:cubicBezTo>
                <a:cubicBezTo>
                  <a:pt x="1863737" y="681119"/>
                  <a:pt x="1862924" y="681972"/>
                  <a:pt x="1862218" y="682910"/>
                </a:cubicBezTo>
                <a:cubicBezTo>
                  <a:pt x="1861830" y="683425"/>
                  <a:pt x="1861524" y="683988"/>
                  <a:pt x="1861206" y="684546"/>
                </a:cubicBezTo>
                <a:cubicBezTo>
                  <a:pt x="1860699" y="685408"/>
                  <a:pt x="1860288" y="686313"/>
                  <a:pt x="1859946" y="687276"/>
                </a:cubicBezTo>
                <a:cubicBezTo>
                  <a:pt x="1859699" y="688015"/>
                  <a:pt x="1859416" y="688742"/>
                  <a:pt x="1859263" y="689536"/>
                </a:cubicBezTo>
                <a:cubicBezTo>
                  <a:pt x="1859075" y="690434"/>
                  <a:pt x="1859028" y="691340"/>
                  <a:pt x="1858993" y="692247"/>
                </a:cubicBezTo>
                <a:cubicBezTo>
                  <a:pt x="1858993" y="692300"/>
                  <a:pt x="1858993" y="692353"/>
                  <a:pt x="1858993" y="692408"/>
                </a:cubicBezTo>
                <a:cubicBezTo>
                  <a:pt x="1858945" y="693784"/>
                  <a:pt x="1858957" y="695162"/>
                  <a:pt x="1858734" y="696510"/>
                </a:cubicBezTo>
                <a:cubicBezTo>
                  <a:pt x="1858734" y="696528"/>
                  <a:pt x="1858722" y="696544"/>
                  <a:pt x="1858722" y="696562"/>
                </a:cubicBezTo>
                <a:cubicBezTo>
                  <a:pt x="1858663" y="696855"/>
                  <a:pt x="1858569" y="697129"/>
                  <a:pt x="1858486" y="697408"/>
                </a:cubicBezTo>
                <a:cubicBezTo>
                  <a:pt x="1858263" y="698134"/>
                  <a:pt x="1857968" y="698828"/>
                  <a:pt x="1857603" y="699496"/>
                </a:cubicBezTo>
                <a:cubicBezTo>
                  <a:pt x="1857180" y="700281"/>
                  <a:pt x="1856709" y="701047"/>
                  <a:pt x="1856285" y="701832"/>
                </a:cubicBezTo>
                <a:cubicBezTo>
                  <a:pt x="1856273" y="701842"/>
                  <a:pt x="1856273" y="701850"/>
                  <a:pt x="1856273" y="701859"/>
                </a:cubicBezTo>
                <a:cubicBezTo>
                  <a:pt x="1855579" y="703122"/>
                  <a:pt x="1855120" y="704536"/>
                  <a:pt x="1855131" y="705976"/>
                </a:cubicBezTo>
                <a:cubicBezTo>
                  <a:pt x="1855131" y="706446"/>
                  <a:pt x="1855273" y="706902"/>
                  <a:pt x="1855390" y="707360"/>
                </a:cubicBezTo>
                <a:cubicBezTo>
                  <a:pt x="1855602" y="708248"/>
                  <a:pt x="1855967" y="709079"/>
                  <a:pt x="1856591" y="709734"/>
                </a:cubicBezTo>
                <a:cubicBezTo>
                  <a:pt x="1856638" y="709775"/>
                  <a:pt x="1856650" y="709838"/>
                  <a:pt x="1856685" y="709878"/>
                </a:cubicBezTo>
                <a:cubicBezTo>
                  <a:pt x="1857509" y="710671"/>
                  <a:pt x="1859287" y="711265"/>
                  <a:pt x="1861418" y="711740"/>
                </a:cubicBezTo>
                <a:cubicBezTo>
                  <a:pt x="1864879" y="709643"/>
                  <a:pt x="1868469" y="708024"/>
                  <a:pt x="1872295" y="707277"/>
                </a:cubicBezTo>
                <a:cubicBezTo>
                  <a:pt x="1870988" y="706892"/>
                  <a:pt x="1869740" y="706489"/>
                  <a:pt x="1868598" y="706092"/>
                </a:cubicBezTo>
                <a:cubicBezTo>
                  <a:pt x="1866091" y="705220"/>
                  <a:pt x="1864172" y="704377"/>
                  <a:pt x="1863607" y="703822"/>
                </a:cubicBezTo>
                <a:cubicBezTo>
                  <a:pt x="1863454" y="703665"/>
                  <a:pt x="1863442" y="703432"/>
                  <a:pt x="1863631" y="703287"/>
                </a:cubicBezTo>
                <a:cubicBezTo>
                  <a:pt x="1866315" y="701184"/>
                  <a:pt x="1871235" y="703627"/>
                  <a:pt x="1874155" y="704250"/>
                </a:cubicBezTo>
                <a:cubicBezTo>
                  <a:pt x="1877992" y="705064"/>
                  <a:pt x="1883549" y="705292"/>
                  <a:pt x="1886339" y="708231"/>
                </a:cubicBezTo>
                <a:cubicBezTo>
                  <a:pt x="1886468" y="708370"/>
                  <a:pt x="1886480" y="708555"/>
                  <a:pt x="1886492" y="708731"/>
                </a:cubicBezTo>
                <a:cubicBezTo>
                  <a:pt x="1887386" y="709064"/>
                  <a:pt x="1888269" y="709439"/>
                  <a:pt x="1889140" y="709809"/>
                </a:cubicBezTo>
                <a:cubicBezTo>
                  <a:pt x="1889058" y="709717"/>
                  <a:pt x="1888928" y="709656"/>
                  <a:pt x="1888846" y="709559"/>
                </a:cubicBezTo>
                <a:cubicBezTo>
                  <a:pt x="1888634" y="709275"/>
                  <a:pt x="1888764" y="708902"/>
                  <a:pt x="1889105" y="708815"/>
                </a:cubicBezTo>
                <a:cubicBezTo>
                  <a:pt x="1890459" y="708477"/>
                  <a:pt x="1891907" y="708759"/>
                  <a:pt x="1893331" y="709230"/>
                </a:cubicBezTo>
                <a:cubicBezTo>
                  <a:pt x="1893402" y="709212"/>
                  <a:pt x="1893425" y="709199"/>
                  <a:pt x="1893508" y="709181"/>
                </a:cubicBezTo>
                <a:cubicBezTo>
                  <a:pt x="1894555" y="708958"/>
                  <a:pt x="1896557" y="708722"/>
                  <a:pt x="1898334" y="708672"/>
                </a:cubicBezTo>
                <a:cubicBezTo>
                  <a:pt x="1896804" y="707616"/>
                  <a:pt x="1895250" y="706577"/>
                  <a:pt x="1893649" y="705655"/>
                </a:cubicBezTo>
                <a:cubicBezTo>
                  <a:pt x="1889764" y="703414"/>
                  <a:pt x="1885314" y="702315"/>
                  <a:pt x="1881889" y="699406"/>
                </a:cubicBezTo>
                <a:cubicBezTo>
                  <a:pt x="1881383" y="698973"/>
                  <a:pt x="1881795" y="698105"/>
                  <a:pt x="1882419" y="698113"/>
                </a:cubicBezTo>
                <a:cubicBezTo>
                  <a:pt x="1882854" y="698119"/>
                  <a:pt x="1883290" y="698180"/>
                  <a:pt x="1883725" y="698232"/>
                </a:cubicBezTo>
                <a:cubicBezTo>
                  <a:pt x="1884726" y="698351"/>
                  <a:pt x="1885738" y="698572"/>
                  <a:pt x="1886727" y="698890"/>
                </a:cubicBezTo>
                <a:cubicBezTo>
                  <a:pt x="1890435" y="700071"/>
                  <a:pt x="1894026" y="702383"/>
                  <a:pt x="1897180" y="704215"/>
                </a:cubicBezTo>
                <a:cubicBezTo>
                  <a:pt x="1898240" y="704831"/>
                  <a:pt x="1899452" y="705575"/>
                  <a:pt x="1900688" y="706373"/>
                </a:cubicBezTo>
                <a:cubicBezTo>
                  <a:pt x="1901336" y="706788"/>
                  <a:pt x="1901983" y="707202"/>
                  <a:pt x="1902607" y="707660"/>
                </a:cubicBezTo>
                <a:cubicBezTo>
                  <a:pt x="1902631" y="707677"/>
                  <a:pt x="1902654" y="707691"/>
                  <a:pt x="1902678" y="707708"/>
                </a:cubicBezTo>
                <a:cubicBezTo>
                  <a:pt x="1902690" y="707697"/>
                  <a:pt x="1902690" y="707687"/>
                  <a:pt x="1902701" y="707677"/>
                </a:cubicBezTo>
                <a:cubicBezTo>
                  <a:pt x="1902678" y="707654"/>
                  <a:pt x="1902654" y="707618"/>
                  <a:pt x="1902643" y="707594"/>
                </a:cubicBezTo>
                <a:cubicBezTo>
                  <a:pt x="1901983" y="706644"/>
                  <a:pt x="1900841" y="705038"/>
                  <a:pt x="1899912" y="703798"/>
                </a:cubicBezTo>
                <a:cubicBezTo>
                  <a:pt x="1899582" y="703362"/>
                  <a:pt x="1899288" y="702973"/>
                  <a:pt x="1899052" y="702681"/>
                </a:cubicBezTo>
                <a:cubicBezTo>
                  <a:pt x="1898099" y="701514"/>
                  <a:pt x="1897486" y="701506"/>
                  <a:pt x="1897228" y="700054"/>
                </a:cubicBezTo>
                <a:cubicBezTo>
                  <a:pt x="1897157" y="699703"/>
                  <a:pt x="1897404" y="699260"/>
                  <a:pt x="1897745" y="699152"/>
                </a:cubicBezTo>
                <a:cubicBezTo>
                  <a:pt x="1898028" y="699064"/>
                  <a:pt x="1898299" y="699081"/>
                  <a:pt x="1898570" y="699092"/>
                </a:cubicBezTo>
                <a:cubicBezTo>
                  <a:pt x="1899723" y="699137"/>
                  <a:pt x="1900759" y="699982"/>
                  <a:pt x="1901713" y="701181"/>
                </a:cubicBezTo>
                <a:cubicBezTo>
                  <a:pt x="1901242" y="696853"/>
                  <a:pt x="1901359" y="692563"/>
                  <a:pt x="1902042" y="688286"/>
                </a:cubicBezTo>
                <a:cubicBezTo>
                  <a:pt x="1902101" y="687906"/>
                  <a:pt x="1902101" y="687526"/>
                  <a:pt x="1902172" y="687146"/>
                </a:cubicBezTo>
                <a:cubicBezTo>
                  <a:pt x="1902419" y="685830"/>
                  <a:pt x="1902831" y="684515"/>
                  <a:pt x="1903196" y="683199"/>
                </a:cubicBezTo>
                <a:cubicBezTo>
                  <a:pt x="1902960" y="682843"/>
                  <a:pt x="1902725" y="682481"/>
                  <a:pt x="1902490" y="682123"/>
                </a:cubicBezTo>
                <a:cubicBezTo>
                  <a:pt x="1902372" y="681942"/>
                  <a:pt x="1902313" y="681759"/>
                  <a:pt x="1902278" y="681578"/>
                </a:cubicBezTo>
                <a:cubicBezTo>
                  <a:pt x="1902278" y="681574"/>
                  <a:pt x="1902266" y="681570"/>
                  <a:pt x="1902266" y="681565"/>
                </a:cubicBezTo>
                <a:cubicBezTo>
                  <a:pt x="1902207" y="681274"/>
                  <a:pt x="1902230" y="680995"/>
                  <a:pt x="1902325" y="680734"/>
                </a:cubicBezTo>
                <a:cubicBezTo>
                  <a:pt x="1902360" y="680615"/>
                  <a:pt x="1902407" y="680496"/>
                  <a:pt x="1902478" y="680389"/>
                </a:cubicBezTo>
                <a:cubicBezTo>
                  <a:pt x="1902690" y="680040"/>
                  <a:pt x="1903008" y="679767"/>
                  <a:pt x="1903372" y="679635"/>
                </a:cubicBezTo>
                <a:cubicBezTo>
                  <a:pt x="1903655" y="679531"/>
                  <a:pt x="1903949" y="679541"/>
                  <a:pt x="1904244" y="679643"/>
                </a:cubicBezTo>
                <a:cubicBezTo>
                  <a:pt x="1904350" y="679340"/>
                  <a:pt x="1904514" y="679036"/>
                  <a:pt x="1904620" y="678734"/>
                </a:cubicBezTo>
                <a:cubicBezTo>
                  <a:pt x="1905856" y="675471"/>
                  <a:pt x="1907493" y="672199"/>
                  <a:pt x="1909506" y="668912"/>
                </a:cubicBezTo>
                <a:cubicBezTo>
                  <a:pt x="1909917" y="668229"/>
                  <a:pt x="1910235" y="667550"/>
                  <a:pt x="1910695" y="666866"/>
                </a:cubicBezTo>
                <a:cubicBezTo>
                  <a:pt x="1912131" y="664688"/>
                  <a:pt x="1915580" y="658658"/>
                  <a:pt x="1919712" y="653005"/>
                </a:cubicBezTo>
                <a:cubicBezTo>
                  <a:pt x="1920312" y="652185"/>
                  <a:pt x="1920924" y="651377"/>
                  <a:pt x="1921560" y="650585"/>
                </a:cubicBezTo>
                <a:close/>
                <a:moveTo>
                  <a:pt x="2037290" y="754401"/>
                </a:moveTo>
                <a:cubicBezTo>
                  <a:pt x="2036383" y="756128"/>
                  <a:pt x="2035500" y="757545"/>
                  <a:pt x="2033899" y="758657"/>
                </a:cubicBezTo>
                <a:lnTo>
                  <a:pt x="2033899" y="758655"/>
                </a:lnTo>
                <a:cubicBezTo>
                  <a:pt x="2032840" y="759389"/>
                  <a:pt x="2031027" y="758457"/>
                  <a:pt x="2031663" y="757053"/>
                </a:cubicBezTo>
                <a:cubicBezTo>
                  <a:pt x="2032522" y="755175"/>
                  <a:pt x="2033747" y="754026"/>
                  <a:pt x="2035395" y="752748"/>
                </a:cubicBezTo>
                <a:cubicBezTo>
                  <a:pt x="2036407" y="751955"/>
                  <a:pt x="2037878" y="753280"/>
                  <a:pt x="2037290" y="754401"/>
                </a:cubicBezTo>
                <a:close/>
                <a:moveTo>
                  <a:pt x="2000833" y="719822"/>
                </a:moveTo>
                <a:cubicBezTo>
                  <a:pt x="2002387" y="719282"/>
                  <a:pt x="2003681" y="721586"/>
                  <a:pt x="2002434" y="722653"/>
                </a:cubicBezTo>
                <a:cubicBezTo>
                  <a:pt x="1995418" y="728704"/>
                  <a:pt x="1989591" y="725349"/>
                  <a:pt x="1992498" y="722989"/>
                </a:cubicBezTo>
                <a:cubicBezTo>
                  <a:pt x="1994711" y="721198"/>
                  <a:pt x="1998137" y="720758"/>
                  <a:pt x="2000833" y="719822"/>
                </a:cubicBezTo>
                <a:close/>
                <a:moveTo>
                  <a:pt x="2258883" y="957652"/>
                </a:moveTo>
                <a:cubicBezTo>
                  <a:pt x="2258600" y="960409"/>
                  <a:pt x="2256152" y="963545"/>
                  <a:pt x="2253927" y="965104"/>
                </a:cubicBezTo>
                <a:cubicBezTo>
                  <a:pt x="2252950" y="965793"/>
                  <a:pt x="2251137" y="965022"/>
                  <a:pt x="2251514" y="963647"/>
                </a:cubicBezTo>
                <a:cubicBezTo>
                  <a:pt x="2253397" y="956651"/>
                  <a:pt x="2259213" y="954310"/>
                  <a:pt x="2258883" y="957652"/>
                </a:cubicBezTo>
                <a:close/>
                <a:moveTo>
                  <a:pt x="1932731" y="656028"/>
                </a:moveTo>
                <a:cubicBezTo>
                  <a:pt x="1932731" y="656121"/>
                  <a:pt x="1932060" y="665275"/>
                  <a:pt x="1931943" y="665713"/>
                </a:cubicBezTo>
                <a:cubicBezTo>
                  <a:pt x="1931354" y="667967"/>
                  <a:pt x="1930200" y="667266"/>
                  <a:pt x="1929576" y="665105"/>
                </a:cubicBezTo>
                <a:cubicBezTo>
                  <a:pt x="1928953" y="662928"/>
                  <a:pt x="1928894" y="659268"/>
                  <a:pt x="1930495" y="655596"/>
                </a:cubicBezTo>
                <a:cubicBezTo>
                  <a:pt x="1930518" y="655536"/>
                  <a:pt x="1930530" y="655476"/>
                  <a:pt x="1930554" y="655416"/>
                </a:cubicBezTo>
                <a:cubicBezTo>
                  <a:pt x="1931060" y="654297"/>
                  <a:pt x="1932720" y="654949"/>
                  <a:pt x="1932731" y="656028"/>
                </a:cubicBezTo>
                <a:close/>
                <a:moveTo>
                  <a:pt x="1887327" y="613620"/>
                </a:moveTo>
                <a:cubicBezTo>
                  <a:pt x="1878369" y="601557"/>
                  <a:pt x="1865597" y="600121"/>
                  <a:pt x="1856214" y="614691"/>
                </a:cubicBezTo>
                <a:cubicBezTo>
                  <a:pt x="1854296" y="617673"/>
                  <a:pt x="1851623" y="618678"/>
                  <a:pt x="1848622" y="620038"/>
                </a:cubicBezTo>
                <a:lnTo>
                  <a:pt x="1837910" y="629781"/>
                </a:lnTo>
                <a:lnTo>
                  <a:pt x="1837909" y="629780"/>
                </a:lnTo>
                <a:lnTo>
                  <a:pt x="1837909" y="629782"/>
                </a:lnTo>
                <a:lnTo>
                  <a:pt x="1837910" y="629781"/>
                </a:lnTo>
                <a:lnTo>
                  <a:pt x="1840570" y="640723"/>
                </a:lnTo>
                <a:cubicBezTo>
                  <a:pt x="1841735" y="643011"/>
                  <a:pt x="1842382" y="644882"/>
                  <a:pt x="1844172" y="646826"/>
                </a:cubicBezTo>
                <a:cubicBezTo>
                  <a:pt x="1846609" y="649481"/>
                  <a:pt x="1849116" y="652084"/>
                  <a:pt x="1851565" y="654724"/>
                </a:cubicBezTo>
                <a:cubicBezTo>
                  <a:pt x="1853907" y="657239"/>
                  <a:pt x="1856214" y="659788"/>
                  <a:pt x="1858534" y="662319"/>
                </a:cubicBezTo>
                <a:cubicBezTo>
                  <a:pt x="1862489" y="663114"/>
                  <a:pt x="1865891" y="665619"/>
                  <a:pt x="1865102" y="669471"/>
                </a:cubicBezTo>
                <a:cubicBezTo>
                  <a:pt x="1865467" y="669867"/>
                  <a:pt x="1865832" y="670259"/>
                  <a:pt x="1866185" y="670656"/>
                </a:cubicBezTo>
                <a:cubicBezTo>
                  <a:pt x="1867233" y="671814"/>
                  <a:pt x="1868351" y="672916"/>
                  <a:pt x="1869446" y="674035"/>
                </a:cubicBezTo>
                <a:cubicBezTo>
                  <a:pt x="1869658" y="673969"/>
                  <a:pt x="1869893" y="673962"/>
                  <a:pt x="1870117" y="673922"/>
                </a:cubicBezTo>
                <a:cubicBezTo>
                  <a:pt x="1867292" y="670486"/>
                  <a:pt x="1865055" y="666673"/>
                  <a:pt x="1863572" y="662588"/>
                </a:cubicBezTo>
                <a:cubicBezTo>
                  <a:pt x="1863207" y="661857"/>
                  <a:pt x="1862866" y="661137"/>
                  <a:pt x="1862512" y="660415"/>
                </a:cubicBezTo>
                <a:cubicBezTo>
                  <a:pt x="1854755" y="658755"/>
                  <a:pt x="1854154" y="648806"/>
                  <a:pt x="1865549" y="648782"/>
                </a:cubicBezTo>
                <a:cubicBezTo>
                  <a:pt x="1867209" y="648777"/>
                  <a:pt x="1870211" y="649445"/>
                  <a:pt x="1872142" y="650814"/>
                </a:cubicBezTo>
                <a:cubicBezTo>
                  <a:pt x="1873060" y="651472"/>
                  <a:pt x="1873755" y="652277"/>
                  <a:pt x="1873896" y="653273"/>
                </a:cubicBezTo>
                <a:cubicBezTo>
                  <a:pt x="1874166" y="655264"/>
                  <a:pt x="1873531" y="656903"/>
                  <a:pt x="1872413" y="658146"/>
                </a:cubicBezTo>
                <a:cubicBezTo>
                  <a:pt x="1871329" y="659343"/>
                  <a:pt x="1869787" y="660142"/>
                  <a:pt x="1868092" y="660532"/>
                </a:cubicBezTo>
                <a:cubicBezTo>
                  <a:pt x="1867162" y="660748"/>
                  <a:pt x="1866197" y="660831"/>
                  <a:pt x="1865232" y="660772"/>
                </a:cubicBezTo>
                <a:cubicBezTo>
                  <a:pt x="1865279" y="660857"/>
                  <a:pt x="1865314" y="660949"/>
                  <a:pt x="1865361" y="661034"/>
                </a:cubicBezTo>
                <a:cubicBezTo>
                  <a:pt x="1867727" y="665578"/>
                  <a:pt x="1870435" y="669768"/>
                  <a:pt x="1873919" y="673705"/>
                </a:cubicBezTo>
                <a:cubicBezTo>
                  <a:pt x="1874096" y="673701"/>
                  <a:pt x="1874249" y="673680"/>
                  <a:pt x="1874425" y="673674"/>
                </a:cubicBezTo>
                <a:cubicBezTo>
                  <a:pt x="1875556" y="673634"/>
                  <a:pt x="1876627" y="673514"/>
                  <a:pt x="1877663" y="673330"/>
                </a:cubicBezTo>
                <a:cubicBezTo>
                  <a:pt x="1877745" y="673316"/>
                  <a:pt x="1877828" y="673303"/>
                  <a:pt x="1877898" y="673287"/>
                </a:cubicBezTo>
                <a:cubicBezTo>
                  <a:pt x="1879146" y="673052"/>
                  <a:pt x="1880335" y="672742"/>
                  <a:pt x="1881442" y="672331"/>
                </a:cubicBezTo>
                <a:cubicBezTo>
                  <a:pt x="1881548" y="672294"/>
                  <a:pt x="1881630" y="672249"/>
                  <a:pt x="1881736" y="672212"/>
                </a:cubicBezTo>
                <a:cubicBezTo>
                  <a:pt x="1880229" y="668487"/>
                  <a:pt x="1879499" y="664264"/>
                  <a:pt x="1879947" y="660243"/>
                </a:cubicBezTo>
                <a:cubicBezTo>
                  <a:pt x="1878346" y="657142"/>
                  <a:pt x="1879111" y="652255"/>
                  <a:pt x="1881241" y="648881"/>
                </a:cubicBezTo>
                <a:cubicBezTo>
                  <a:pt x="1883866" y="644740"/>
                  <a:pt x="1890624" y="645875"/>
                  <a:pt x="1890847" y="651087"/>
                </a:cubicBezTo>
                <a:cubicBezTo>
                  <a:pt x="1891000" y="654656"/>
                  <a:pt x="1890259" y="662093"/>
                  <a:pt x="1885715" y="663000"/>
                </a:cubicBezTo>
                <a:cubicBezTo>
                  <a:pt x="1885279" y="663088"/>
                  <a:pt x="1884855" y="663194"/>
                  <a:pt x="1884337" y="663151"/>
                </a:cubicBezTo>
                <a:cubicBezTo>
                  <a:pt x="1883760" y="663101"/>
                  <a:pt x="1883290" y="662916"/>
                  <a:pt x="1882807" y="662746"/>
                </a:cubicBezTo>
                <a:cubicBezTo>
                  <a:pt x="1883090" y="665570"/>
                  <a:pt x="1883502" y="668272"/>
                  <a:pt x="1884361" y="671008"/>
                </a:cubicBezTo>
                <a:cubicBezTo>
                  <a:pt x="1885173" y="670571"/>
                  <a:pt x="1885962" y="670099"/>
                  <a:pt x="1886715" y="669588"/>
                </a:cubicBezTo>
                <a:cubicBezTo>
                  <a:pt x="1888057" y="668683"/>
                  <a:pt x="1889317" y="667686"/>
                  <a:pt x="1890482" y="666628"/>
                </a:cubicBezTo>
                <a:cubicBezTo>
                  <a:pt x="1891294" y="661935"/>
                  <a:pt x="1892083" y="656471"/>
                  <a:pt x="1892589" y="650777"/>
                </a:cubicBezTo>
                <a:cubicBezTo>
                  <a:pt x="1893625" y="654568"/>
                  <a:pt x="1894379" y="658312"/>
                  <a:pt x="1894956" y="662115"/>
                </a:cubicBezTo>
                <a:cubicBezTo>
                  <a:pt x="1895156" y="661892"/>
                  <a:pt x="1895356" y="661673"/>
                  <a:pt x="1895556" y="661453"/>
                </a:cubicBezTo>
                <a:cubicBezTo>
                  <a:pt x="1895897" y="661083"/>
                  <a:pt x="1896227" y="660716"/>
                  <a:pt x="1896557" y="660356"/>
                </a:cubicBezTo>
                <a:cubicBezTo>
                  <a:pt x="1896274" y="659262"/>
                  <a:pt x="1895956" y="658181"/>
                  <a:pt x="1895638" y="657094"/>
                </a:cubicBezTo>
                <a:cubicBezTo>
                  <a:pt x="1894803" y="654104"/>
                  <a:pt x="1893861" y="651138"/>
                  <a:pt x="1892801" y="648217"/>
                </a:cubicBezTo>
                <a:cubicBezTo>
                  <a:pt x="1892413" y="647173"/>
                  <a:pt x="1892013" y="646141"/>
                  <a:pt x="1891601" y="645106"/>
                </a:cubicBezTo>
                <a:cubicBezTo>
                  <a:pt x="1891294" y="644986"/>
                  <a:pt x="1890988" y="644852"/>
                  <a:pt x="1890682" y="644703"/>
                </a:cubicBezTo>
                <a:cubicBezTo>
                  <a:pt x="1890329" y="644529"/>
                  <a:pt x="1889976" y="644345"/>
                  <a:pt x="1889635" y="644147"/>
                </a:cubicBezTo>
                <a:cubicBezTo>
                  <a:pt x="1886645" y="642415"/>
                  <a:pt x="1885844" y="639859"/>
                  <a:pt x="1884585" y="636833"/>
                </a:cubicBezTo>
                <a:cubicBezTo>
                  <a:pt x="1883737" y="634805"/>
                  <a:pt x="1884502" y="632443"/>
                  <a:pt x="1886280" y="631368"/>
                </a:cubicBezTo>
                <a:cubicBezTo>
                  <a:pt x="1886068" y="630378"/>
                  <a:pt x="1886033" y="629328"/>
                  <a:pt x="1885774" y="628196"/>
                </a:cubicBezTo>
                <a:cubicBezTo>
                  <a:pt x="1885126" y="625362"/>
                  <a:pt x="1883690" y="622559"/>
                  <a:pt x="1882442" y="619946"/>
                </a:cubicBezTo>
                <a:cubicBezTo>
                  <a:pt x="1881347" y="617651"/>
                  <a:pt x="1880029" y="615495"/>
                  <a:pt x="1878404" y="613535"/>
                </a:cubicBezTo>
                <a:cubicBezTo>
                  <a:pt x="1877251" y="612122"/>
                  <a:pt x="1876344" y="611632"/>
                  <a:pt x="1876179" y="609815"/>
                </a:cubicBezTo>
                <a:cubicBezTo>
                  <a:pt x="1876168" y="609629"/>
                  <a:pt x="1876344" y="609462"/>
                  <a:pt x="1876509" y="609421"/>
                </a:cubicBezTo>
                <a:cubicBezTo>
                  <a:pt x="1881477" y="608165"/>
                  <a:pt x="1885373" y="617235"/>
                  <a:pt x="1886927" y="620742"/>
                </a:cubicBezTo>
                <a:cubicBezTo>
                  <a:pt x="1888034" y="623239"/>
                  <a:pt x="1890376" y="627645"/>
                  <a:pt x="1889929" y="630879"/>
                </a:cubicBezTo>
                <a:cubicBezTo>
                  <a:pt x="1890988" y="631034"/>
                  <a:pt x="1891966" y="631365"/>
                  <a:pt x="1892848" y="631897"/>
                </a:cubicBezTo>
                <a:cubicBezTo>
                  <a:pt x="1892236" y="624613"/>
                  <a:pt x="1890624" y="618059"/>
                  <a:pt x="1887327" y="613620"/>
                </a:cubicBezTo>
                <a:close/>
                <a:moveTo>
                  <a:pt x="1955933" y="676294"/>
                </a:moveTo>
                <a:cubicBezTo>
                  <a:pt x="1955780" y="687433"/>
                  <a:pt x="1950401" y="690915"/>
                  <a:pt x="1950989" y="686556"/>
                </a:cubicBezTo>
                <a:cubicBezTo>
                  <a:pt x="1951448" y="683079"/>
                  <a:pt x="1952837" y="679346"/>
                  <a:pt x="1953897" y="675982"/>
                </a:cubicBezTo>
                <a:cubicBezTo>
                  <a:pt x="1954262" y="674855"/>
                  <a:pt x="1955957" y="675096"/>
                  <a:pt x="1955933" y="676294"/>
                </a:cubicBezTo>
                <a:close/>
                <a:moveTo>
                  <a:pt x="2108261" y="815077"/>
                </a:moveTo>
                <a:cubicBezTo>
                  <a:pt x="2107496" y="814655"/>
                  <a:pt x="2104753" y="813219"/>
                  <a:pt x="2102105" y="812039"/>
                </a:cubicBezTo>
                <a:cubicBezTo>
                  <a:pt x="2099738" y="810988"/>
                  <a:pt x="2097525" y="810209"/>
                  <a:pt x="2096737" y="810469"/>
                </a:cubicBezTo>
                <a:cubicBezTo>
                  <a:pt x="2096631" y="810508"/>
                  <a:pt x="2096454" y="810501"/>
                  <a:pt x="2096407" y="810588"/>
                </a:cubicBezTo>
                <a:cubicBezTo>
                  <a:pt x="2096148" y="811077"/>
                  <a:pt x="2095689" y="811440"/>
                  <a:pt x="2095159" y="811675"/>
                </a:cubicBezTo>
                <a:cubicBezTo>
                  <a:pt x="2095830" y="812133"/>
                  <a:pt x="2096501" y="812595"/>
                  <a:pt x="2097137" y="813076"/>
                </a:cubicBezTo>
                <a:cubicBezTo>
                  <a:pt x="2098479" y="814084"/>
                  <a:pt x="2099762" y="815126"/>
                  <a:pt x="2100951" y="816221"/>
                </a:cubicBezTo>
                <a:cubicBezTo>
                  <a:pt x="2101481" y="816703"/>
                  <a:pt x="2101928" y="817256"/>
                  <a:pt x="2102399" y="817790"/>
                </a:cubicBezTo>
                <a:cubicBezTo>
                  <a:pt x="2102905" y="818381"/>
                  <a:pt x="2103411" y="818993"/>
                  <a:pt x="2103859" y="819640"/>
                </a:cubicBezTo>
                <a:cubicBezTo>
                  <a:pt x="2104541" y="819186"/>
                  <a:pt x="2105201" y="818729"/>
                  <a:pt x="2105824" y="818263"/>
                </a:cubicBezTo>
                <a:cubicBezTo>
                  <a:pt x="2107508" y="817005"/>
                  <a:pt x="2108685" y="815847"/>
                  <a:pt x="2108332" y="815288"/>
                </a:cubicBezTo>
                <a:cubicBezTo>
                  <a:pt x="2108285" y="815224"/>
                  <a:pt x="2108344" y="815123"/>
                  <a:pt x="2108261" y="815077"/>
                </a:cubicBezTo>
                <a:close/>
                <a:moveTo>
                  <a:pt x="2031650" y="744032"/>
                </a:moveTo>
                <a:cubicBezTo>
                  <a:pt x="2031179" y="744985"/>
                  <a:pt x="2030708" y="745934"/>
                  <a:pt x="2030190" y="746858"/>
                </a:cubicBezTo>
                <a:cubicBezTo>
                  <a:pt x="2030755" y="746433"/>
                  <a:pt x="2031309" y="746015"/>
                  <a:pt x="2031839" y="745654"/>
                </a:cubicBezTo>
                <a:cubicBezTo>
                  <a:pt x="2031839" y="745656"/>
                  <a:pt x="2031756" y="744964"/>
                  <a:pt x="2031650" y="744032"/>
                </a:cubicBezTo>
                <a:close/>
                <a:moveTo>
                  <a:pt x="2210170" y="908285"/>
                </a:moveTo>
                <a:cubicBezTo>
                  <a:pt x="2206591" y="915974"/>
                  <a:pt x="2204331" y="923764"/>
                  <a:pt x="2202636" y="931934"/>
                </a:cubicBezTo>
                <a:cubicBezTo>
                  <a:pt x="2204684" y="927401"/>
                  <a:pt x="2207098" y="923047"/>
                  <a:pt x="2210017" y="919050"/>
                </a:cubicBezTo>
                <a:cubicBezTo>
                  <a:pt x="2209605" y="915364"/>
                  <a:pt x="2209652" y="911766"/>
                  <a:pt x="2210170" y="908285"/>
                </a:cubicBezTo>
                <a:close/>
                <a:moveTo>
                  <a:pt x="1949180" y="663955"/>
                </a:moveTo>
                <a:cubicBezTo>
                  <a:pt x="1950142" y="666284"/>
                  <a:pt x="1950742" y="670744"/>
                  <a:pt x="1949588" y="676762"/>
                </a:cubicBezTo>
                <a:cubicBezTo>
                  <a:pt x="1949223" y="678653"/>
                  <a:pt x="1946174" y="678194"/>
                  <a:pt x="1946292" y="676293"/>
                </a:cubicBezTo>
                <a:cubicBezTo>
                  <a:pt x="1946528" y="672215"/>
                  <a:pt x="1946116" y="667961"/>
                  <a:pt x="1946598" y="663935"/>
                </a:cubicBezTo>
                <a:cubicBezTo>
                  <a:pt x="1946893" y="661428"/>
                  <a:pt x="1948217" y="661625"/>
                  <a:pt x="1949180" y="663955"/>
                </a:cubicBezTo>
                <a:close/>
                <a:moveTo>
                  <a:pt x="1989496" y="699388"/>
                </a:moveTo>
                <a:cubicBezTo>
                  <a:pt x="1989484" y="699574"/>
                  <a:pt x="1989496" y="699762"/>
                  <a:pt x="1989378" y="699937"/>
                </a:cubicBezTo>
                <a:cubicBezTo>
                  <a:pt x="1989202" y="700219"/>
                  <a:pt x="1988990" y="700482"/>
                  <a:pt x="1988802" y="700760"/>
                </a:cubicBezTo>
                <a:cubicBezTo>
                  <a:pt x="1987954" y="701984"/>
                  <a:pt x="1987083" y="703187"/>
                  <a:pt x="1986212" y="704391"/>
                </a:cubicBezTo>
                <a:cubicBezTo>
                  <a:pt x="1986047" y="704615"/>
                  <a:pt x="1985894" y="704840"/>
                  <a:pt x="1985729" y="705065"/>
                </a:cubicBezTo>
                <a:cubicBezTo>
                  <a:pt x="1984517" y="706760"/>
                  <a:pt x="1981550" y="704834"/>
                  <a:pt x="1982657" y="703061"/>
                </a:cubicBezTo>
                <a:cubicBezTo>
                  <a:pt x="1982986" y="702523"/>
                  <a:pt x="1983375" y="702093"/>
                  <a:pt x="1983740" y="701611"/>
                </a:cubicBezTo>
                <a:cubicBezTo>
                  <a:pt x="1984787" y="700202"/>
                  <a:pt x="1985929" y="698945"/>
                  <a:pt x="1987495" y="697944"/>
                </a:cubicBezTo>
                <a:cubicBezTo>
                  <a:pt x="1988519" y="697284"/>
                  <a:pt x="1989637" y="698341"/>
                  <a:pt x="1989496" y="699388"/>
                </a:cubicBezTo>
                <a:close/>
                <a:moveTo>
                  <a:pt x="1939488" y="653067"/>
                </a:moveTo>
                <a:cubicBezTo>
                  <a:pt x="1940912" y="656321"/>
                  <a:pt x="1942972" y="668515"/>
                  <a:pt x="1941995" y="672040"/>
                </a:cubicBezTo>
                <a:cubicBezTo>
                  <a:pt x="1941924" y="672319"/>
                  <a:pt x="1941748" y="672532"/>
                  <a:pt x="1941524" y="672680"/>
                </a:cubicBezTo>
                <a:cubicBezTo>
                  <a:pt x="1940841" y="673122"/>
                  <a:pt x="1939723" y="672963"/>
                  <a:pt x="1939452" y="672123"/>
                </a:cubicBezTo>
                <a:cubicBezTo>
                  <a:pt x="1939452" y="672122"/>
                  <a:pt x="1939452" y="672122"/>
                  <a:pt x="1939452" y="672122"/>
                </a:cubicBezTo>
                <a:cubicBezTo>
                  <a:pt x="1939452" y="672122"/>
                  <a:pt x="1937934" y="660314"/>
                  <a:pt x="1937345" y="655686"/>
                </a:cubicBezTo>
                <a:cubicBezTo>
                  <a:pt x="1937286" y="655281"/>
                  <a:pt x="1937251" y="654917"/>
                  <a:pt x="1937216" y="654634"/>
                </a:cubicBezTo>
                <a:cubicBezTo>
                  <a:pt x="1937145" y="654134"/>
                  <a:pt x="1937110" y="653847"/>
                  <a:pt x="1937110" y="653847"/>
                </a:cubicBezTo>
                <a:cubicBezTo>
                  <a:pt x="1937027" y="652505"/>
                  <a:pt x="1938876" y="651640"/>
                  <a:pt x="1939488" y="653067"/>
                </a:cubicBezTo>
                <a:close/>
                <a:moveTo>
                  <a:pt x="1976288" y="685196"/>
                </a:moveTo>
                <a:cubicBezTo>
                  <a:pt x="1976288" y="687750"/>
                  <a:pt x="1975005" y="690173"/>
                  <a:pt x="1974228" y="692573"/>
                </a:cubicBezTo>
                <a:cubicBezTo>
                  <a:pt x="1973604" y="694471"/>
                  <a:pt x="1973380" y="696407"/>
                  <a:pt x="1972898" y="698327"/>
                </a:cubicBezTo>
                <a:lnTo>
                  <a:pt x="1972898" y="698326"/>
                </a:lnTo>
                <a:cubicBezTo>
                  <a:pt x="1972662" y="699251"/>
                  <a:pt x="1971226" y="699769"/>
                  <a:pt x="1970708" y="698749"/>
                </a:cubicBezTo>
                <a:cubicBezTo>
                  <a:pt x="1969637" y="696679"/>
                  <a:pt x="1969990" y="694585"/>
                  <a:pt x="1970744" y="692440"/>
                </a:cubicBezTo>
                <a:cubicBezTo>
                  <a:pt x="1971697" y="689718"/>
                  <a:pt x="1972462" y="686574"/>
                  <a:pt x="1974322" y="684337"/>
                </a:cubicBezTo>
                <a:cubicBezTo>
                  <a:pt x="1974993" y="683518"/>
                  <a:pt x="1976300" y="684268"/>
                  <a:pt x="1976288" y="685196"/>
                </a:cubicBezTo>
                <a:close/>
                <a:moveTo>
                  <a:pt x="2042413" y="746059"/>
                </a:moveTo>
                <a:cubicBezTo>
                  <a:pt x="2037853" y="745215"/>
                  <a:pt x="2026432" y="755409"/>
                  <a:pt x="2022574" y="759756"/>
                </a:cubicBezTo>
                <a:cubicBezTo>
                  <a:pt x="2023198" y="761002"/>
                  <a:pt x="2023751" y="762269"/>
                  <a:pt x="2024093" y="763467"/>
                </a:cubicBezTo>
                <a:cubicBezTo>
                  <a:pt x="2024140" y="763655"/>
                  <a:pt x="2024104" y="763856"/>
                  <a:pt x="2024140" y="764046"/>
                </a:cubicBezTo>
                <a:cubicBezTo>
                  <a:pt x="2025081" y="763007"/>
                  <a:pt x="2026094" y="762037"/>
                  <a:pt x="2027259" y="761274"/>
                </a:cubicBezTo>
                <a:cubicBezTo>
                  <a:pt x="2028013" y="760784"/>
                  <a:pt x="2029037" y="761734"/>
                  <a:pt x="2028707" y="762532"/>
                </a:cubicBezTo>
                <a:cubicBezTo>
                  <a:pt x="2027730" y="764863"/>
                  <a:pt x="2026000" y="766714"/>
                  <a:pt x="2024446" y="768684"/>
                </a:cubicBezTo>
                <a:cubicBezTo>
                  <a:pt x="2024057" y="769186"/>
                  <a:pt x="2023657" y="769696"/>
                  <a:pt x="2023257" y="770204"/>
                </a:cubicBezTo>
                <a:cubicBezTo>
                  <a:pt x="2022786" y="771486"/>
                  <a:pt x="2022256" y="772734"/>
                  <a:pt x="2021809" y="773849"/>
                </a:cubicBezTo>
                <a:cubicBezTo>
                  <a:pt x="2021797" y="773856"/>
                  <a:pt x="2021797" y="773862"/>
                  <a:pt x="2021797" y="773868"/>
                </a:cubicBezTo>
                <a:cubicBezTo>
                  <a:pt x="2020902" y="776081"/>
                  <a:pt x="2020196" y="778050"/>
                  <a:pt x="2019584" y="779897"/>
                </a:cubicBezTo>
                <a:cubicBezTo>
                  <a:pt x="2022397" y="777658"/>
                  <a:pt x="2024752" y="776341"/>
                  <a:pt x="2023622" y="779073"/>
                </a:cubicBezTo>
                <a:cubicBezTo>
                  <a:pt x="2022174" y="782589"/>
                  <a:pt x="2019949" y="785609"/>
                  <a:pt x="2017477" y="788469"/>
                </a:cubicBezTo>
                <a:cubicBezTo>
                  <a:pt x="2017453" y="788627"/>
                  <a:pt x="2017430" y="788791"/>
                  <a:pt x="2017406" y="788945"/>
                </a:cubicBezTo>
                <a:cubicBezTo>
                  <a:pt x="2017371" y="789229"/>
                  <a:pt x="2017324" y="789524"/>
                  <a:pt x="2017288" y="789798"/>
                </a:cubicBezTo>
                <a:cubicBezTo>
                  <a:pt x="2016782" y="794730"/>
                  <a:pt x="2017618" y="797826"/>
                  <a:pt x="2018313" y="800734"/>
                </a:cubicBezTo>
                <a:cubicBezTo>
                  <a:pt x="2018795" y="802746"/>
                  <a:pt x="2019207" y="804676"/>
                  <a:pt x="2019031" y="807068"/>
                </a:cubicBezTo>
                <a:cubicBezTo>
                  <a:pt x="2019007" y="807392"/>
                  <a:pt x="2018925" y="807684"/>
                  <a:pt x="2018878" y="807997"/>
                </a:cubicBezTo>
                <a:cubicBezTo>
                  <a:pt x="2018725" y="808966"/>
                  <a:pt x="2018477" y="809878"/>
                  <a:pt x="2018124" y="810734"/>
                </a:cubicBezTo>
                <a:cubicBezTo>
                  <a:pt x="2018195" y="811917"/>
                  <a:pt x="2018219" y="813071"/>
                  <a:pt x="2018183" y="814182"/>
                </a:cubicBezTo>
                <a:cubicBezTo>
                  <a:pt x="2018831" y="814605"/>
                  <a:pt x="2019407" y="814984"/>
                  <a:pt x="2019831" y="815302"/>
                </a:cubicBezTo>
                <a:cubicBezTo>
                  <a:pt x="2020632" y="815913"/>
                  <a:pt x="2021432" y="816558"/>
                  <a:pt x="2022209" y="817218"/>
                </a:cubicBezTo>
                <a:lnTo>
                  <a:pt x="2022197" y="817219"/>
                </a:lnTo>
                <a:cubicBezTo>
                  <a:pt x="2023316" y="818155"/>
                  <a:pt x="2024387" y="819122"/>
                  <a:pt x="2025446" y="820084"/>
                </a:cubicBezTo>
                <a:cubicBezTo>
                  <a:pt x="2027189" y="821669"/>
                  <a:pt x="2028872" y="823208"/>
                  <a:pt x="2030485" y="824551"/>
                </a:cubicBezTo>
                <a:lnTo>
                  <a:pt x="2030555" y="824603"/>
                </a:lnTo>
                <a:cubicBezTo>
                  <a:pt x="2031815" y="825649"/>
                  <a:pt x="2033063" y="826547"/>
                  <a:pt x="2034275" y="827230"/>
                </a:cubicBezTo>
                <a:cubicBezTo>
                  <a:pt x="2035594" y="827972"/>
                  <a:pt x="2036889" y="828463"/>
                  <a:pt x="2038148" y="828549"/>
                </a:cubicBezTo>
                <a:cubicBezTo>
                  <a:pt x="2039455" y="828638"/>
                  <a:pt x="2040726" y="828284"/>
                  <a:pt x="2041998" y="827436"/>
                </a:cubicBezTo>
                <a:cubicBezTo>
                  <a:pt x="2042622" y="827013"/>
                  <a:pt x="2043257" y="826435"/>
                  <a:pt x="2043881" y="825736"/>
                </a:cubicBezTo>
                <a:cubicBezTo>
                  <a:pt x="2043916" y="825688"/>
                  <a:pt x="2043963" y="825637"/>
                  <a:pt x="2044011" y="825589"/>
                </a:cubicBezTo>
                <a:cubicBezTo>
                  <a:pt x="2044258" y="825304"/>
                  <a:pt x="2044505" y="825059"/>
                  <a:pt x="2044752" y="824726"/>
                </a:cubicBezTo>
                <a:cubicBezTo>
                  <a:pt x="2045129" y="824221"/>
                  <a:pt x="2045506" y="823591"/>
                  <a:pt x="2045882" y="822968"/>
                </a:cubicBezTo>
                <a:cubicBezTo>
                  <a:pt x="2045906" y="822928"/>
                  <a:pt x="2045929" y="822892"/>
                  <a:pt x="2045953" y="822852"/>
                </a:cubicBezTo>
                <a:cubicBezTo>
                  <a:pt x="2046282" y="822298"/>
                  <a:pt x="2046624" y="821689"/>
                  <a:pt x="2046954" y="821038"/>
                </a:cubicBezTo>
                <a:cubicBezTo>
                  <a:pt x="2046977" y="820993"/>
                  <a:pt x="2047001" y="820943"/>
                  <a:pt x="2047024" y="820899"/>
                </a:cubicBezTo>
                <a:cubicBezTo>
                  <a:pt x="2047071" y="820795"/>
                  <a:pt x="2047130" y="820683"/>
                  <a:pt x="2047177" y="820578"/>
                </a:cubicBezTo>
                <a:cubicBezTo>
                  <a:pt x="2047366" y="820202"/>
                  <a:pt x="2047554" y="819840"/>
                  <a:pt x="2047730" y="819432"/>
                </a:cubicBezTo>
                <a:cubicBezTo>
                  <a:pt x="2047848" y="819191"/>
                  <a:pt x="2047954" y="819007"/>
                  <a:pt x="2048072" y="818755"/>
                </a:cubicBezTo>
                <a:cubicBezTo>
                  <a:pt x="2048449" y="817874"/>
                  <a:pt x="2048908" y="816970"/>
                  <a:pt x="2049402" y="816050"/>
                </a:cubicBezTo>
                <a:cubicBezTo>
                  <a:pt x="2049567" y="815740"/>
                  <a:pt x="2049732" y="815429"/>
                  <a:pt x="2049896" y="815115"/>
                </a:cubicBezTo>
                <a:cubicBezTo>
                  <a:pt x="2050591" y="813849"/>
                  <a:pt x="2051333" y="812550"/>
                  <a:pt x="2052074" y="811224"/>
                </a:cubicBezTo>
                <a:cubicBezTo>
                  <a:pt x="2052627" y="810217"/>
                  <a:pt x="2053169" y="809197"/>
                  <a:pt x="2053687" y="808163"/>
                </a:cubicBezTo>
                <a:cubicBezTo>
                  <a:pt x="2053852" y="807835"/>
                  <a:pt x="2054005" y="807505"/>
                  <a:pt x="2054158" y="807176"/>
                </a:cubicBezTo>
                <a:cubicBezTo>
                  <a:pt x="2054464" y="806515"/>
                  <a:pt x="2054746" y="805850"/>
                  <a:pt x="2055006" y="805181"/>
                </a:cubicBezTo>
                <a:cubicBezTo>
                  <a:pt x="2055100" y="804939"/>
                  <a:pt x="2055194" y="804696"/>
                  <a:pt x="2055276" y="804453"/>
                </a:cubicBezTo>
                <a:cubicBezTo>
                  <a:pt x="2055311" y="804354"/>
                  <a:pt x="2055347" y="804254"/>
                  <a:pt x="2055382" y="804156"/>
                </a:cubicBezTo>
                <a:cubicBezTo>
                  <a:pt x="2055535" y="803708"/>
                  <a:pt x="2055688" y="803261"/>
                  <a:pt x="2055806" y="802810"/>
                </a:cubicBezTo>
                <a:cubicBezTo>
                  <a:pt x="2056300" y="801015"/>
                  <a:pt x="2056548" y="799201"/>
                  <a:pt x="2056395" y="797376"/>
                </a:cubicBezTo>
                <a:cubicBezTo>
                  <a:pt x="2056324" y="796612"/>
                  <a:pt x="2056183" y="795846"/>
                  <a:pt x="2055971" y="795078"/>
                </a:cubicBezTo>
                <a:cubicBezTo>
                  <a:pt x="2055924" y="794888"/>
                  <a:pt x="2055841" y="794696"/>
                  <a:pt x="2055782" y="794506"/>
                </a:cubicBezTo>
                <a:cubicBezTo>
                  <a:pt x="2055641" y="794083"/>
                  <a:pt x="2055500" y="793661"/>
                  <a:pt x="2055311" y="793238"/>
                </a:cubicBezTo>
                <a:cubicBezTo>
                  <a:pt x="2054829" y="792164"/>
                  <a:pt x="2054146" y="791090"/>
                  <a:pt x="2053287" y="790020"/>
                </a:cubicBezTo>
                <a:cubicBezTo>
                  <a:pt x="2053169" y="789873"/>
                  <a:pt x="2053087" y="789727"/>
                  <a:pt x="2052957" y="789580"/>
                </a:cubicBezTo>
                <a:cubicBezTo>
                  <a:pt x="2052051" y="788518"/>
                  <a:pt x="2051215" y="787554"/>
                  <a:pt x="2050414" y="786625"/>
                </a:cubicBezTo>
                <a:cubicBezTo>
                  <a:pt x="2044505" y="779731"/>
                  <a:pt x="2041738" y="775638"/>
                  <a:pt x="2042727" y="762689"/>
                </a:cubicBezTo>
                <a:cubicBezTo>
                  <a:pt x="2042833" y="761252"/>
                  <a:pt x="2042998" y="759670"/>
                  <a:pt x="2043210" y="757996"/>
                </a:cubicBezTo>
                <a:cubicBezTo>
                  <a:pt x="2043457" y="755919"/>
                  <a:pt x="2043763" y="753702"/>
                  <a:pt x="2044152" y="751208"/>
                </a:cubicBezTo>
                <a:cubicBezTo>
                  <a:pt x="2044691" y="747848"/>
                  <a:pt x="2043933" y="746340"/>
                  <a:pt x="2042413" y="746059"/>
                </a:cubicBezTo>
                <a:close/>
                <a:moveTo>
                  <a:pt x="2258317" y="945194"/>
                </a:moveTo>
                <a:cubicBezTo>
                  <a:pt x="2259694" y="944868"/>
                  <a:pt x="2260789" y="946223"/>
                  <a:pt x="2260177" y="947511"/>
                </a:cubicBezTo>
                <a:cubicBezTo>
                  <a:pt x="2259471" y="949015"/>
                  <a:pt x="2258329" y="949686"/>
                  <a:pt x="2257211" y="950924"/>
                </a:cubicBezTo>
                <a:cubicBezTo>
                  <a:pt x="2246475" y="962849"/>
                  <a:pt x="2252549" y="946554"/>
                  <a:pt x="2258317" y="945194"/>
                </a:cubicBezTo>
                <a:close/>
                <a:moveTo>
                  <a:pt x="1942655" y="651489"/>
                </a:moveTo>
                <a:lnTo>
                  <a:pt x="1942655" y="651494"/>
                </a:lnTo>
                <a:cubicBezTo>
                  <a:pt x="1934827" y="644769"/>
                  <a:pt x="1931460" y="645908"/>
                  <a:pt x="1927987" y="650009"/>
                </a:cubicBezTo>
                <a:cubicBezTo>
                  <a:pt x="1927328" y="650781"/>
                  <a:pt x="1926669" y="651655"/>
                  <a:pt x="1925974" y="652607"/>
                </a:cubicBezTo>
                <a:cubicBezTo>
                  <a:pt x="1924938" y="654041"/>
                  <a:pt x="1923820" y="655636"/>
                  <a:pt x="1922513" y="657289"/>
                </a:cubicBezTo>
                <a:cubicBezTo>
                  <a:pt x="1919488" y="661117"/>
                  <a:pt x="1916781" y="664913"/>
                  <a:pt x="1914461" y="668708"/>
                </a:cubicBezTo>
                <a:cubicBezTo>
                  <a:pt x="1911083" y="674217"/>
                  <a:pt x="1908540" y="679723"/>
                  <a:pt x="1907022" y="685307"/>
                </a:cubicBezTo>
                <a:cubicBezTo>
                  <a:pt x="1906975" y="685495"/>
                  <a:pt x="1906916" y="685682"/>
                  <a:pt x="1906869" y="685871"/>
                </a:cubicBezTo>
                <a:cubicBezTo>
                  <a:pt x="1906763" y="686295"/>
                  <a:pt x="1906645" y="686718"/>
                  <a:pt x="1906539" y="687144"/>
                </a:cubicBezTo>
                <a:cubicBezTo>
                  <a:pt x="1905821" y="690273"/>
                  <a:pt x="1905444" y="693432"/>
                  <a:pt x="1905421" y="696632"/>
                </a:cubicBezTo>
                <a:cubicBezTo>
                  <a:pt x="1905421" y="697055"/>
                  <a:pt x="1905432" y="697481"/>
                  <a:pt x="1905444" y="697905"/>
                </a:cubicBezTo>
                <a:cubicBezTo>
                  <a:pt x="1905491" y="699846"/>
                  <a:pt x="1905644" y="701799"/>
                  <a:pt x="1905974" y="703777"/>
                </a:cubicBezTo>
                <a:cubicBezTo>
                  <a:pt x="1906127" y="704658"/>
                  <a:pt x="1906339" y="705548"/>
                  <a:pt x="1906551" y="706437"/>
                </a:cubicBezTo>
                <a:cubicBezTo>
                  <a:pt x="1906692" y="707068"/>
                  <a:pt x="1906845" y="707699"/>
                  <a:pt x="1907022" y="708335"/>
                </a:cubicBezTo>
                <a:cubicBezTo>
                  <a:pt x="1907292" y="709292"/>
                  <a:pt x="1907599" y="710253"/>
                  <a:pt x="1907928" y="711220"/>
                </a:cubicBezTo>
                <a:cubicBezTo>
                  <a:pt x="1908034" y="710774"/>
                  <a:pt x="1908199" y="710341"/>
                  <a:pt x="1908540" y="709952"/>
                </a:cubicBezTo>
                <a:cubicBezTo>
                  <a:pt x="1908611" y="709801"/>
                  <a:pt x="1908587" y="709658"/>
                  <a:pt x="1908682" y="709508"/>
                </a:cubicBezTo>
                <a:cubicBezTo>
                  <a:pt x="1909364" y="708356"/>
                  <a:pt x="1910412" y="707880"/>
                  <a:pt x="1911577" y="707796"/>
                </a:cubicBezTo>
                <a:cubicBezTo>
                  <a:pt x="1912001" y="707765"/>
                  <a:pt x="1912425" y="707793"/>
                  <a:pt x="1912872" y="707854"/>
                </a:cubicBezTo>
                <a:cubicBezTo>
                  <a:pt x="1913202" y="707901"/>
                  <a:pt x="1913543" y="707961"/>
                  <a:pt x="1913873" y="708049"/>
                </a:cubicBezTo>
                <a:cubicBezTo>
                  <a:pt x="1915038" y="708353"/>
                  <a:pt x="1916145" y="708862"/>
                  <a:pt x="1917004" y="709348"/>
                </a:cubicBezTo>
                <a:cubicBezTo>
                  <a:pt x="1919429" y="710721"/>
                  <a:pt x="1923184" y="714327"/>
                  <a:pt x="1921077" y="717235"/>
                </a:cubicBezTo>
                <a:cubicBezTo>
                  <a:pt x="1920806" y="717601"/>
                  <a:pt x="1920406" y="717856"/>
                  <a:pt x="1919947" y="718066"/>
                </a:cubicBezTo>
                <a:cubicBezTo>
                  <a:pt x="1920630" y="721826"/>
                  <a:pt x="1921171" y="725653"/>
                  <a:pt x="1921948" y="729409"/>
                </a:cubicBezTo>
                <a:cubicBezTo>
                  <a:pt x="1922455" y="731837"/>
                  <a:pt x="1923055" y="734243"/>
                  <a:pt x="1923938" y="736560"/>
                </a:cubicBezTo>
                <a:cubicBezTo>
                  <a:pt x="1925221" y="739957"/>
                  <a:pt x="1926775" y="743050"/>
                  <a:pt x="1928458" y="746073"/>
                </a:cubicBezTo>
                <a:cubicBezTo>
                  <a:pt x="1928505" y="746122"/>
                  <a:pt x="1928552" y="746165"/>
                  <a:pt x="1928599" y="746213"/>
                </a:cubicBezTo>
                <a:cubicBezTo>
                  <a:pt x="1928058" y="744487"/>
                  <a:pt x="1927693" y="743110"/>
                  <a:pt x="1927658" y="742916"/>
                </a:cubicBezTo>
                <a:cubicBezTo>
                  <a:pt x="1927269" y="740928"/>
                  <a:pt x="1927069" y="738894"/>
                  <a:pt x="1926834" y="736868"/>
                </a:cubicBezTo>
                <a:cubicBezTo>
                  <a:pt x="1925739" y="727271"/>
                  <a:pt x="1926151" y="717354"/>
                  <a:pt x="1927552" y="707831"/>
                </a:cubicBezTo>
                <a:cubicBezTo>
                  <a:pt x="1925574" y="706802"/>
                  <a:pt x="1924209" y="704407"/>
                  <a:pt x="1923643" y="702374"/>
                </a:cubicBezTo>
                <a:cubicBezTo>
                  <a:pt x="1923137" y="700544"/>
                  <a:pt x="1921654" y="692300"/>
                  <a:pt x="1926410" y="693852"/>
                </a:cubicBezTo>
                <a:cubicBezTo>
                  <a:pt x="1928576" y="694561"/>
                  <a:pt x="1930024" y="696185"/>
                  <a:pt x="1931072" y="698096"/>
                </a:cubicBezTo>
                <a:cubicBezTo>
                  <a:pt x="1931860" y="699163"/>
                  <a:pt x="1932496" y="700219"/>
                  <a:pt x="1932802" y="700812"/>
                </a:cubicBezTo>
                <a:cubicBezTo>
                  <a:pt x="1934191" y="703564"/>
                  <a:pt x="1934273" y="707016"/>
                  <a:pt x="1931189" y="708146"/>
                </a:cubicBezTo>
                <a:lnTo>
                  <a:pt x="1930156" y="724863"/>
                </a:lnTo>
                <a:lnTo>
                  <a:pt x="1929718" y="708339"/>
                </a:lnTo>
                <a:cubicBezTo>
                  <a:pt x="1929259" y="708352"/>
                  <a:pt x="1928870" y="708161"/>
                  <a:pt x="1928458" y="708042"/>
                </a:cubicBezTo>
                <a:cubicBezTo>
                  <a:pt x="1927834" y="714642"/>
                  <a:pt x="1926928" y="721254"/>
                  <a:pt x="1927210" y="727895"/>
                </a:cubicBezTo>
                <a:cubicBezTo>
                  <a:pt x="1927363" y="731619"/>
                  <a:pt x="1927622" y="735364"/>
                  <a:pt x="1928234" y="739049"/>
                </a:cubicBezTo>
                <a:cubicBezTo>
                  <a:pt x="1928435" y="740257"/>
                  <a:pt x="1928682" y="741460"/>
                  <a:pt x="1928964" y="742651"/>
                </a:cubicBezTo>
                <a:cubicBezTo>
                  <a:pt x="1929047" y="742986"/>
                  <a:pt x="1929930" y="745658"/>
                  <a:pt x="1930883" y="748190"/>
                </a:cubicBezTo>
                <a:cubicBezTo>
                  <a:pt x="1931001" y="748484"/>
                  <a:pt x="1931107" y="748755"/>
                  <a:pt x="1931224" y="749042"/>
                </a:cubicBezTo>
                <a:cubicBezTo>
                  <a:pt x="1932131" y="751356"/>
                  <a:pt x="1933049" y="753317"/>
                  <a:pt x="1933367" y="752833"/>
                </a:cubicBezTo>
                <a:cubicBezTo>
                  <a:pt x="1933426" y="752748"/>
                  <a:pt x="1933508" y="752713"/>
                  <a:pt x="1933591" y="752667"/>
                </a:cubicBezTo>
                <a:cubicBezTo>
                  <a:pt x="1933473" y="752291"/>
                  <a:pt x="1933367" y="751817"/>
                  <a:pt x="1933249" y="751285"/>
                </a:cubicBezTo>
                <a:cubicBezTo>
                  <a:pt x="1933002" y="750633"/>
                  <a:pt x="1932802" y="749952"/>
                  <a:pt x="1932567" y="749289"/>
                </a:cubicBezTo>
                <a:cubicBezTo>
                  <a:pt x="1932519" y="749165"/>
                  <a:pt x="1932472" y="749040"/>
                  <a:pt x="1932437" y="748916"/>
                </a:cubicBezTo>
                <a:cubicBezTo>
                  <a:pt x="1931754" y="746967"/>
                  <a:pt x="1931154" y="744985"/>
                  <a:pt x="1930636" y="742963"/>
                </a:cubicBezTo>
                <a:lnTo>
                  <a:pt x="1930459" y="736273"/>
                </a:lnTo>
                <a:lnTo>
                  <a:pt x="1930636" y="737501"/>
                </a:lnTo>
                <a:cubicBezTo>
                  <a:pt x="1930401" y="733571"/>
                  <a:pt x="1930507" y="729704"/>
                  <a:pt x="1931024" y="725784"/>
                </a:cubicBezTo>
                <a:cubicBezTo>
                  <a:pt x="1932013" y="718115"/>
                  <a:pt x="1933202" y="710133"/>
                  <a:pt x="1935615" y="702718"/>
                </a:cubicBezTo>
                <a:cubicBezTo>
                  <a:pt x="1935345" y="702488"/>
                  <a:pt x="1935050" y="702296"/>
                  <a:pt x="1934850" y="701905"/>
                </a:cubicBezTo>
                <a:cubicBezTo>
                  <a:pt x="1933638" y="699461"/>
                  <a:pt x="1933920" y="696637"/>
                  <a:pt x="1935204" y="694238"/>
                </a:cubicBezTo>
                <a:cubicBezTo>
                  <a:pt x="1936286" y="692214"/>
                  <a:pt x="1939041" y="688772"/>
                  <a:pt x="1941666" y="690927"/>
                </a:cubicBezTo>
                <a:cubicBezTo>
                  <a:pt x="1944127" y="692940"/>
                  <a:pt x="1944127" y="696004"/>
                  <a:pt x="1942737" y="698398"/>
                </a:cubicBezTo>
                <a:cubicBezTo>
                  <a:pt x="1942337" y="699909"/>
                  <a:pt x="1941607" y="701301"/>
                  <a:pt x="1940430" y="702254"/>
                </a:cubicBezTo>
                <a:cubicBezTo>
                  <a:pt x="1940148" y="702478"/>
                  <a:pt x="1939771" y="702589"/>
                  <a:pt x="1939418" y="702755"/>
                </a:cubicBezTo>
                <a:cubicBezTo>
                  <a:pt x="1937723" y="710434"/>
                  <a:pt x="1935910" y="718075"/>
                  <a:pt x="1934827" y="725879"/>
                </a:cubicBezTo>
                <a:cubicBezTo>
                  <a:pt x="1934756" y="729105"/>
                  <a:pt x="1934015" y="732346"/>
                  <a:pt x="1934073" y="735596"/>
                </a:cubicBezTo>
                <a:cubicBezTo>
                  <a:pt x="1934132" y="738789"/>
                  <a:pt x="1934568" y="741889"/>
                  <a:pt x="1935109" y="745005"/>
                </a:cubicBezTo>
                <a:cubicBezTo>
                  <a:pt x="1935227" y="745519"/>
                  <a:pt x="1935321" y="746032"/>
                  <a:pt x="1935427" y="746547"/>
                </a:cubicBezTo>
                <a:cubicBezTo>
                  <a:pt x="1935568" y="735562"/>
                  <a:pt x="1935933" y="724730"/>
                  <a:pt x="1940242" y="714727"/>
                </a:cubicBezTo>
                <a:cubicBezTo>
                  <a:pt x="1939029" y="714044"/>
                  <a:pt x="1938076" y="712744"/>
                  <a:pt x="1938005" y="711417"/>
                </a:cubicBezTo>
                <a:cubicBezTo>
                  <a:pt x="1937817" y="707852"/>
                  <a:pt x="1940324" y="705205"/>
                  <a:pt x="1942961" y="703130"/>
                </a:cubicBezTo>
                <a:cubicBezTo>
                  <a:pt x="1944762" y="701710"/>
                  <a:pt x="1948188" y="699674"/>
                  <a:pt x="1950342" y="701801"/>
                </a:cubicBezTo>
                <a:cubicBezTo>
                  <a:pt x="1953568" y="704993"/>
                  <a:pt x="1950707" y="710021"/>
                  <a:pt x="1947034" y="712416"/>
                </a:cubicBezTo>
                <a:cubicBezTo>
                  <a:pt x="1946293" y="713154"/>
                  <a:pt x="1945468" y="713797"/>
                  <a:pt x="1944597" y="714302"/>
                </a:cubicBezTo>
                <a:cubicBezTo>
                  <a:pt x="1941537" y="721576"/>
                  <a:pt x="1939747" y="728920"/>
                  <a:pt x="1939229" y="736714"/>
                </a:cubicBezTo>
                <a:cubicBezTo>
                  <a:pt x="1939853" y="734892"/>
                  <a:pt x="1940442" y="733056"/>
                  <a:pt x="1941137" y="731258"/>
                </a:cubicBezTo>
                <a:cubicBezTo>
                  <a:pt x="1944645" y="722128"/>
                  <a:pt x="1948600" y="713138"/>
                  <a:pt x="1953085" y="704426"/>
                </a:cubicBezTo>
                <a:cubicBezTo>
                  <a:pt x="1956169" y="698133"/>
                  <a:pt x="1958971" y="691792"/>
                  <a:pt x="1959936" y="685087"/>
                </a:cubicBezTo>
                <a:cubicBezTo>
                  <a:pt x="1958806" y="670302"/>
                  <a:pt x="1950836" y="658525"/>
                  <a:pt x="1942655" y="651489"/>
                </a:cubicBezTo>
                <a:close/>
                <a:moveTo>
                  <a:pt x="2103494" y="799776"/>
                </a:moveTo>
                <a:cubicBezTo>
                  <a:pt x="2103070" y="799636"/>
                  <a:pt x="2102693" y="799519"/>
                  <a:pt x="2102305" y="799400"/>
                </a:cubicBezTo>
                <a:cubicBezTo>
                  <a:pt x="2101033" y="799007"/>
                  <a:pt x="2100009" y="798719"/>
                  <a:pt x="2099197" y="798522"/>
                </a:cubicBezTo>
                <a:cubicBezTo>
                  <a:pt x="2094830" y="797466"/>
                  <a:pt x="2095924" y="798783"/>
                  <a:pt x="2091333" y="797717"/>
                </a:cubicBezTo>
                <a:cubicBezTo>
                  <a:pt x="2092616" y="799394"/>
                  <a:pt x="2093970" y="802054"/>
                  <a:pt x="2091910" y="801865"/>
                </a:cubicBezTo>
                <a:cubicBezTo>
                  <a:pt x="2089155" y="801613"/>
                  <a:pt x="2086625" y="798617"/>
                  <a:pt x="2084247" y="800846"/>
                </a:cubicBezTo>
                <a:cubicBezTo>
                  <a:pt x="2083222" y="801796"/>
                  <a:pt x="2083352" y="802772"/>
                  <a:pt x="2083811" y="803729"/>
                </a:cubicBezTo>
                <a:cubicBezTo>
                  <a:pt x="2086366" y="802851"/>
                  <a:pt x="2089603" y="803035"/>
                  <a:pt x="2091357" y="804253"/>
                </a:cubicBezTo>
                <a:cubicBezTo>
                  <a:pt x="2092404" y="804585"/>
                  <a:pt x="2093134" y="805197"/>
                  <a:pt x="2093417" y="806074"/>
                </a:cubicBezTo>
                <a:cubicBezTo>
                  <a:pt x="2094323" y="805524"/>
                  <a:pt x="2095430" y="805309"/>
                  <a:pt x="2096713" y="805405"/>
                </a:cubicBezTo>
                <a:cubicBezTo>
                  <a:pt x="2096901" y="805266"/>
                  <a:pt x="2097043" y="805186"/>
                  <a:pt x="2097208" y="805071"/>
                </a:cubicBezTo>
                <a:cubicBezTo>
                  <a:pt x="2099338" y="803631"/>
                  <a:pt x="2099891" y="803854"/>
                  <a:pt x="2101163" y="802592"/>
                </a:cubicBezTo>
                <a:cubicBezTo>
                  <a:pt x="2101728" y="802038"/>
                  <a:pt x="2102423" y="801215"/>
                  <a:pt x="2103494" y="799776"/>
                </a:cubicBezTo>
                <a:close/>
                <a:moveTo>
                  <a:pt x="2010073" y="712108"/>
                </a:moveTo>
                <a:cubicBezTo>
                  <a:pt x="2010049" y="712429"/>
                  <a:pt x="2009943" y="712749"/>
                  <a:pt x="2009708" y="713012"/>
                </a:cubicBezTo>
                <a:cubicBezTo>
                  <a:pt x="2008860" y="713989"/>
                  <a:pt x="2007895" y="714745"/>
                  <a:pt x="2006894" y="715352"/>
                </a:cubicBezTo>
                <a:cubicBezTo>
                  <a:pt x="2001479" y="718622"/>
                  <a:pt x="1994864" y="716903"/>
                  <a:pt x="1998289" y="714230"/>
                </a:cubicBezTo>
                <a:cubicBezTo>
                  <a:pt x="1998466" y="714088"/>
                  <a:pt x="1998666" y="714012"/>
                  <a:pt x="1998854" y="713902"/>
                </a:cubicBezTo>
                <a:cubicBezTo>
                  <a:pt x="2000267" y="713074"/>
                  <a:pt x="2001833" y="713019"/>
                  <a:pt x="2003445" y="712412"/>
                </a:cubicBezTo>
                <a:cubicBezTo>
                  <a:pt x="2004599" y="711975"/>
                  <a:pt x="2005706" y="711447"/>
                  <a:pt x="2006824" y="710963"/>
                </a:cubicBezTo>
                <a:cubicBezTo>
                  <a:pt x="2007271" y="710772"/>
                  <a:pt x="2007707" y="710564"/>
                  <a:pt x="2008178" y="710408"/>
                </a:cubicBezTo>
                <a:cubicBezTo>
                  <a:pt x="2009355" y="710007"/>
                  <a:pt x="2010179" y="711083"/>
                  <a:pt x="2010073" y="712108"/>
                </a:cubicBezTo>
                <a:close/>
                <a:moveTo>
                  <a:pt x="2222307" y="904680"/>
                </a:moveTo>
                <a:cubicBezTo>
                  <a:pt x="2222166" y="904572"/>
                  <a:pt x="2222036" y="904462"/>
                  <a:pt x="2221907" y="904354"/>
                </a:cubicBezTo>
                <a:cubicBezTo>
                  <a:pt x="2221860" y="904680"/>
                  <a:pt x="2221789" y="904985"/>
                  <a:pt x="2221742" y="905316"/>
                </a:cubicBezTo>
                <a:lnTo>
                  <a:pt x="2221742" y="905317"/>
                </a:lnTo>
                <a:cubicBezTo>
                  <a:pt x="2221930" y="905104"/>
                  <a:pt x="2222119" y="904891"/>
                  <a:pt x="2222307" y="904680"/>
                </a:cubicBezTo>
                <a:close/>
                <a:moveTo>
                  <a:pt x="2217610" y="897772"/>
                </a:moveTo>
                <a:cubicBezTo>
                  <a:pt x="2214479" y="903706"/>
                  <a:pt x="2214349" y="907740"/>
                  <a:pt x="2214220" y="913897"/>
                </a:cubicBezTo>
                <a:cubicBezTo>
                  <a:pt x="2215361" y="912588"/>
                  <a:pt x="2216491" y="911264"/>
                  <a:pt x="2217645" y="909979"/>
                </a:cubicBezTo>
                <a:cubicBezTo>
                  <a:pt x="2217280" y="906427"/>
                  <a:pt x="2217469" y="902951"/>
                  <a:pt x="2218045" y="899553"/>
                </a:cubicBezTo>
                <a:cubicBezTo>
                  <a:pt x="2217845" y="898989"/>
                  <a:pt x="2217728" y="898380"/>
                  <a:pt x="2217610" y="897772"/>
                </a:cubicBezTo>
                <a:close/>
                <a:moveTo>
                  <a:pt x="2277729" y="952447"/>
                </a:moveTo>
                <a:cubicBezTo>
                  <a:pt x="2277941" y="955537"/>
                  <a:pt x="2276305" y="957891"/>
                  <a:pt x="2274692" y="960432"/>
                </a:cubicBezTo>
                <a:cubicBezTo>
                  <a:pt x="2272267" y="964237"/>
                  <a:pt x="2271113" y="967673"/>
                  <a:pt x="2270160" y="972033"/>
                </a:cubicBezTo>
                <a:cubicBezTo>
                  <a:pt x="2269901" y="973255"/>
                  <a:pt x="2268029" y="973351"/>
                  <a:pt x="2267899" y="972003"/>
                </a:cubicBezTo>
                <a:cubicBezTo>
                  <a:pt x="2267276" y="965653"/>
                  <a:pt x="2270748" y="961890"/>
                  <a:pt x="2275610" y="952024"/>
                </a:cubicBezTo>
                <a:cubicBezTo>
                  <a:pt x="2276105" y="951025"/>
                  <a:pt x="2277647" y="951338"/>
                  <a:pt x="2277729" y="952447"/>
                </a:cubicBezTo>
                <a:close/>
                <a:moveTo>
                  <a:pt x="2283898" y="955084"/>
                </a:moveTo>
                <a:cubicBezTo>
                  <a:pt x="2284791" y="959860"/>
                  <a:pt x="2283002" y="966531"/>
                  <a:pt x="2279883" y="970309"/>
                </a:cubicBezTo>
                <a:cubicBezTo>
                  <a:pt x="2279200" y="971131"/>
                  <a:pt x="2277587" y="970509"/>
                  <a:pt x="2277893" y="969382"/>
                </a:cubicBezTo>
                <a:cubicBezTo>
                  <a:pt x="2278564" y="967006"/>
                  <a:pt x="2281025" y="957461"/>
                  <a:pt x="2281578" y="955027"/>
                </a:cubicBezTo>
                <a:lnTo>
                  <a:pt x="2281578" y="955026"/>
                </a:lnTo>
                <a:cubicBezTo>
                  <a:pt x="2281849" y="953871"/>
                  <a:pt x="2283685" y="953926"/>
                  <a:pt x="2283898" y="955084"/>
                </a:cubicBezTo>
                <a:close/>
                <a:moveTo>
                  <a:pt x="2263627" y="935502"/>
                </a:moveTo>
                <a:cubicBezTo>
                  <a:pt x="2262732" y="937266"/>
                  <a:pt x="2261096" y="937951"/>
                  <a:pt x="2259742" y="939352"/>
                </a:cubicBezTo>
                <a:cubicBezTo>
                  <a:pt x="2258542" y="940591"/>
                  <a:pt x="2257553" y="941996"/>
                  <a:pt x="2256305" y="943190"/>
                </a:cubicBezTo>
                <a:cubicBezTo>
                  <a:pt x="2255128" y="944332"/>
                  <a:pt x="2253409" y="942905"/>
                  <a:pt x="2253809" y="941493"/>
                </a:cubicBezTo>
                <a:cubicBezTo>
                  <a:pt x="2256069" y="933522"/>
                  <a:pt x="2265958" y="930899"/>
                  <a:pt x="2263627" y="935502"/>
                </a:cubicBezTo>
                <a:close/>
                <a:moveTo>
                  <a:pt x="2155137" y="835386"/>
                </a:moveTo>
                <a:cubicBezTo>
                  <a:pt x="2157232" y="834898"/>
                  <a:pt x="2157738" y="838266"/>
                  <a:pt x="2155631" y="838705"/>
                </a:cubicBezTo>
                <a:cubicBezTo>
                  <a:pt x="2153442" y="839161"/>
                  <a:pt x="2151499" y="839607"/>
                  <a:pt x="2149581" y="838299"/>
                </a:cubicBezTo>
                <a:cubicBezTo>
                  <a:pt x="2149110" y="837979"/>
                  <a:pt x="2149310" y="837330"/>
                  <a:pt x="2149651" y="837025"/>
                </a:cubicBezTo>
                <a:cubicBezTo>
                  <a:pt x="2151193" y="835664"/>
                  <a:pt x="2153183" y="835692"/>
                  <a:pt x="2155137" y="835387"/>
                </a:cubicBezTo>
                <a:close/>
                <a:moveTo>
                  <a:pt x="2124860" y="806237"/>
                </a:moveTo>
                <a:cubicBezTo>
                  <a:pt x="2125308" y="806668"/>
                  <a:pt x="2125013" y="807621"/>
                  <a:pt x="2124365" y="807672"/>
                </a:cubicBezTo>
                <a:cubicBezTo>
                  <a:pt x="2123259" y="807758"/>
                  <a:pt x="2123153" y="807750"/>
                  <a:pt x="2122000" y="807473"/>
                </a:cubicBezTo>
                <a:lnTo>
                  <a:pt x="2121999" y="807472"/>
                </a:lnTo>
                <a:cubicBezTo>
                  <a:pt x="2120128" y="807019"/>
                  <a:pt x="2121222" y="804059"/>
                  <a:pt x="2123083" y="804967"/>
                </a:cubicBezTo>
                <a:cubicBezTo>
                  <a:pt x="2123965" y="805395"/>
                  <a:pt x="2124094" y="805506"/>
                  <a:pt x="2124860" y="806237"/>
                </a:cubicBezTo>
                <a:close/>
                <a:moveTo>
                  <a:pt x="2126390" y="805266"/>
                </a:moveTo>
                <a:cubicBezTo>
                  <a:pt x="2121740" y="801516"/>
                  <a:pt x="2116443" y="798874"/>
                  <a:pt x="2110451" y="798070"/>
                </a:cubicBezTo>
                <a:lnTo>
                  <a:pt x="2110451" y="798069"/>
                </a:lnTo>
                <a:cubicBezTo>
                  <a:pt x="2110215" y="798037"/>
                  <a:pt x="2109968" y="798024"/>
                  <a:pt x="2109733" y="797998"/>
                </a:cubicBezTo>
                <a:cubicBezTo>
                  <a:pt x="2109862" y="798596"/>
                  <a:pt x="2109815" y="799237"/>
                  <a:pt x="2109521" y="799723"/>
                </a:cubicBezTo>
                <a:cubicBezTo>
                  <a:pt x="2109015" y="800579"/>
                  <a:pt x="2108179" y="801826"/>
                  <a:pt x="2107155" y="803141"/>
                </a:cubicBezTo>
                <a:cubicBezTo>
                  <a:pt x="2111969" y="802242"/>
                  <a:pt x="2117125" y="801966"/>
                  <a:pt x="2120363" y="804869"/>
                </a:cubicBezTo>
                <a:cubicBezTo>
                  <a:pt x="2120516" y="805005"/>
                  <a:pt x="2120445" y="805246"/>
                  <a:pt x="2120292" y="805342"/>
                </a:cubicBezTo>
                <a:cubicBezTo>
                  <a:pt x="2118150" y="806662"/>
                  <a:pt x="2115713" y="806262"/>
                  <a:pt x="2113264" y="806158"/>
                </a:cubicBezTo>
                <a:cubicBezTo>
                  <a:pt x="2110004" y="806021"/>
                  <a:pt x="2106766" y="806755"/>
                  <a:pt x="2103576" y="807543"/>
                </a:cubicBezTo>
                <a:cubicBezTo>
                  <a:pt x="2104635" y="808046"/>
                  <a:pt x="2105671" y="808592"/>
                  <a:pt x="2106660" y="809154"/>
                </a:cubicBezTo>
                <a:cubicBezTo>
                  <a:pt x="2107025" y="809237"/>
                  <a:pt x="2107390" y="809322"/>
                  <a:pt x="2107755" y="809373"/>
                </a:cubicBezTo>
                <a:cubicBezTo>
                  <a:pt x="2111805" y="809920"/>
                  <a:pt x="2114783" y="808247"/>
                  <a:pt x="2118597" y="807891"/>
                </a:cubicBezTo>
                <a:cubicBezTo>
                  <a:pt x="2118927" y="807859"/>
                  <a:pt x="2119115" y="808200"/>
                  <a:pt x="2118950" y="808476"/>
                </a:cubicBezTo>
                <a:cubicBezTo>
                  <a:pt x="2117632" y="810598"/>
                  <a:pt x="2114865" y="811938"/>
                  <a:pt x="2111816" y="812526"/>
                </a:cubicBezTo>
                <a:cubicBezTo>
                  <a:pt x="2112346" y="812922"/>
                  <a:pt x="2112746" y="813257"/>
                  <a:pt x="2112958" y="813473"/>
                </a:cubicBezTo>
                <a:cubicBezTo>
                  <a:pt x="2113441" y="813950"/>
                  <a:pt x="2113582" y="814777"/>
                  <a:pt x="2113370" y="815403"/>
                </a:cubicBezTo>
                <a:cubicBezTo>
                  <a:pt x="2113311" y="815598"/>
                  <a:pt x="2113194" y="815777"/>
                  <a:pt x="2113123" y="815971"/>
                </a:cubicBezTo>
                <a:cubicBezTo>
                  <a:pt x="2116549" y="815924"/>
                  <a:pt x="2117714" y="814143"/>
                  <a:pt x="2120928" y="812001"/>
                </a:cubicBezTo>
                <a:cubicBezTo>
                  <a:pt x="2122646" y="810849"/>
                  <a:pt x="2124848" y="810561"/>
                  <a:pt x="2126519" y="809333"/>
                </a:cubicBezTo>
                <a:cubicBezTo>
                  <a:pt x="2127249" y="808802"/>
                  <a:pt x="2127885" y="807977"/>
                  <a:pt x="2127755" y="807088"/>
                </a:cubicBezTo>
                <a:cubicBezTo>
                  <a:pt x="2127638" y="806317"/>
                  <a:pt x="2126990" y="805755"/>
                  <a:pt x="2126390" y="805266"/>
                </a:cubicBezTo>
                <a:close/>
                <a:moveTo>
                  <a:pt x="1988859" y="676594"/>
                </a:moveTo>
                <a:cubicBezTo>
                  <a:pt x="1988859" y="676596"/>
                  <a:pt x="1988435" y="677514"/>
                  <a:pt x="1987823" y="678845"/>
                </a:cubicBezTo>
                <a:cubicBezTo>
                  <a:pt x="1987293" y="679987"/>
                  <a:pt x="1986622" y="681430"/>
                  <a:pt x="1985951" y="682893"/>
                </a:cubicBezTo>
                <a:cubicBezTo>
                  <a:pt x="1984445" y="686151"/>
                  <a:pt x="1982926" y="689453"/>
                  <a:pt x="1982926" y="689455"/>
                </a:cubicBezTo>
                <a:cubicBezTo>
                  <a:pt x="1982902" y="689483"/>
                  <a:pt x="1982879" y="689483"/>
                  <a:pt x="1982855" y="689507"/>
                </a:cubicBezTo>
                <a:cubicBezTo>
                  <a:pt x="1982608" y="689858"/>
                  <a:pt x="1982278" y="689983"/>
                  <a:pt x="1981925" y="689992"/>
                </a:cubicBezTo>
                <a:cubicBezTo>
                  <a:pt x="1981254" y="690010"/>
                  <a:pt x="1980583" y="689531"/>
                  <a:pt x="1980548" y="688735"/>
                </a:cubicBezTo>
                <a:cubicBezTo>
                  <a:pt x="1980442" y="686467"/>
                  <a:pt x="1981407" y="683508"/>
                  <a:pt x="1982808" y="680854"/>
                </a:cubicBezTo>
                <a:cubicBezTo>
                  <a:pt x="1983573" y="679420"/>
                  <a:pt x="1984456" y="678099"/>
                  <a:pt x="1985386" y="677011"/>
                </a:cubicBezTo>
                <a:cubicBezTo>
                  <a:pt x="1985940" y="676362"/>
                  <a:pt x="1986505" y="675771"/>
                  <a:pt x="1987070" y="675334"/>
                </a:cubicBezTo>
                <a:cubicBezTo>
                  <a:pt x="1987952" y="674647"/>
                  <a:pt x="1989224" y="675510"/>
                  <a:pt x="1988859" y="676594"/>
                </a:cubicBezTo>
                <a:close/>
                <a:moveTo>
                  <a:pt x="2017150" y="701323"/>
                </a:moveTo>
                <a:cubicBezTo>
                  <a:pt x="2019621" y="702068"/>
                  <a:pt x="2011556" y="708666"/>
                  <a:pt x="2007212" y="707736"/>
                </a:cubicBezTo>
                <a:cubicBezTo>
                  <a:pt x="2006965" y="707683"/>
                  <a:pt x="2006788" y="707544"/>
                  <a:pt x="2006600" y="707417"/>
                </a:cubicBezTo>
                <a:cubicBezTo>
                  <a:pt x="2005764" y="706822"/>
                  <a:pt x="2005599" y="705587"/>
                  <a:pt x="2006506" y="704841"/>
                </a:cubicBezTo>
                <a:cubicBezTo>
                  <a:pt x="2006718" y="704665"/>
                  <a:pt x="2006930" y="704546"/>
                  <a:pt x="2007142" y="704416"/>
                </a:cubicBezTo>
                <a:cubicBezTo>
                  <a:pt x="2008224" y="703760"/>
                  <a:pt x="2009355" y="703559"/>
                  <a:pt x="2010638" y="703023"/>
                </a:cubicBezTo>
                <a:cubicBezTo>
                  <a:pt x="2014331" y="701476"/>
                  <a:pt x="2016326" y="701074"/>
                  <a:pt x="2017150" y="701323"/>
                </a:cubicBezTo>
                <a:close/>
                <a:moveTo>
                  <a:pt x="2070309" y="750238"/>
                </a:moveTo>
                <a:cubicBezTo>
                  <a:pt x="2068826" y="753455"/>
                  <a:pt x="2065966" y="758291"/>
                  <a:pt x="2062799" y="760048"/>
                </a:cubicBezTo>
                <a:cubicBezTo>
                  <a:pt x="2061751" y="760631"/>
                  <a:pt x="2060162" y="759765"/>
                  <a:pt x="2060809" y="758438"/>
                </a:cubicBezTo>
                <a:cubicBezTo>
                  <a:pt x="2061822" y="756349"/>
                  <a:pt x="2063552" y="754793"/>
                  <a:pt x="2064965" y="752952"/>
                </a:cubicBezTo>
                <a:cubicBezTo>
                  <a:pt x="2066036" y="751563"/>
                  <a:pt x="2067013" y="750111"/>
                  <a:pt x="2068096" y="748732"/>
                </a:cubicBezTo>
                <a:lnTo>
                  <a:pt x="2068096" y="748733"/>
                </a:lnTo>
                <a:cubicBezTo>
                  <a:pt x="2069073" y="747486"/>
                  <a:pt x="2070933" y="748887"/>
                  <a:pt x="2070309" y="750238"/>
                </a:cubicBezTo>
                <a:close/>
                <a:moveTo>
                  <a:pt x="2026047" y="708164"/>
                </a:moveTo>
                <a:cubicBezTo>
                  <a:pt x="2023127" y="712184"/>
                  <a:pt x="2020608" y="716480"/>
                  <a:pt x="2017029" y="718718"/>
                </a:cubicBezTo>
                <a:lnTo>
                  <a:pt x="2017029" y="718716"/>
                </a:lnTo>
                <a:cubicBezTo>
                  <a:pt x="2007789" y="730747"/>
                  <a:pt x="1994027" y="742462"/>
                  <a:pt x="1975604" y="749572"/>
                </a:cubicBezTo>
                <a:cubicBezTo>
                  <a:pt x="1975604" y="749705"/>
                  <a:pt x="1975616" y="749835"/>
                  <a:pt x="1975616" y="749963"/>
                </a:cubicBezTo>
                <a:cubicBezTo>
                  <a:pt x="1984845" y="747419"/>
                  <a:pt x="1994027" y="744814"/>
                  <a:pt x="2002974" y="745727"/>
                </a:cubicBezTo>
                <a:cubicBezTo>
                  <a:pt x="2005446" y="745979"/>
                  <a:pt x="2007765" y="746655"/>
                  <a:pt x="2009990" y="747544"/>
                </a:cubicBezTo>
                <a:cubicBezTo>
                  <a:pt x="2011179" y="746685"/>
                  <a:pt x="2012992" y="746923"/>
                  <a:pt x="2013616" y="748640"/>
                </a:cubicBezTo>
                <a:cubicBezTo>
                  <a:pt x="2013757" y="749013"/>
                  <a:pt x="2013922" y="749350"/>
                  <a:pt x="2014086" y="749698"/>
                </a:cubicBezTo>
                <a:cubicBezTo>
                  <a:pt x="2014357" y="749877"/>
                  <a:pt x="2014616" y="750056"/>
                  <a:pt x="2014875" y="750249"/>
                </a:cubicBezTo>
                <a:cubicBezTo>
                  <a:pt x="2018360" y="744857"/>
                  <a:pt x="2021467" y="739290"/>
                  <a:pt x="2024046" y="733385"/>
                </a:cubicBezTo>
                <a:cubicBezTo>
                  <a:pt x="2026459" y="727866"/>
                  <a:pt x="2027483" y="721797"/>
                  <a:pt x="2029825" y="716316"/>
                </a:cubicBezTo>
                <a:cubicBezTo>
                  <a:pt x="2028837" y="713608"/>
                  <a:pt x="2027448" y="710897"/>
                  <a:pt x="2026047" y="708164"/>
                </a:cubicBezTo>
                <a:close/>
                <a:moveTo>
                  <a:pt x="1916604" y="607014"/>
                </a:moveTo>
                <a:cubicBezTo>
                  <a:pt x="1916286" y="614562"/>
                  <a:pt x="1906904" y="620683"/>
                  <a:pt x="1908717" y="629314"/>
                </a:cubicBezTo>
                <a:cubicBezTo>
                  <a:pt x="1909164" y="631447"/>
                  <a:pt x="1909023" y="633460"/>
                  <a:pt x="1908611" y="635432"/>
                </a:cubicBezTo>
                <a:cubicBezTo>
                  <a:pt x="1909611" y="635983"/>
                  <a:pt x="1910388" y="636998"/>
                  <a:pt x="1910777" y="638575"/>
                </a:cubicBezTo>
                <a:cubicBezTo>
                  <a:pt x="1912731" y="641934"/>
                  <a:pt x="1909023" y="647978"/>
                  <a:pt x="1904867" y="650494"/>
                </a:cubicBezTo>
                <a:cubicBezTo>
                  <a:pt x="1904867" y="650522"/>
                  <a:pt x="1904867" y="650551"/>
                  <a:pt x="1904867" y="650578"/>
                </a:cubicBezTo>
                <a:cubicBezTo>
                  <a:pt x="1904867" y="651450"/>
                  <a:pt x="1904867" y="652233"/>
                  <a:pt x="1904867" y="653001"/>
                </a:cubicBezTo>
                <a:cubicBezTo>
                  <a:pt x="1908010" y="651014"/>
                  <a:pt x="1911907" y="649184"/>
                  <a:pt x="1915839" y="648262"/>
                </a:cubicBezTo>
                <a:cubicBezTo>
                  <a:pt x="1920418" y="633751"/>
                  <a:pt x="1923349" y="620204"/>
                  <a:pt x="1916604" y="607015"/>
                </a:cubicBezTo>
                <a:close/>
                <a:moveTo>
                  <a:pt x="2045683" y="725922"/>
                </a:moveTo>
                <a:cubicBezTo>
                  <a:pt x="2045506" y="728872"/>
                  <a:pt x="2044152" y="732381"/>
                  <a:pt x="2042645" y="734857"/>
                </a:cubicBezTo>
                <a:cubicBezTo>
                  <a:pt x="2042551" y="735015"/>
                  <a:pt x="2042398" y="735039"/>
                  <a:pt x="2042269" y="735130"/>
                </a:cubicBezTo>
                <a:cubicBezTo>
                  <a:pt x="2041362" y="735778"/>
                  <a:pt x="2039832" y="734939"/>
                  <a:pt x="2040067" y="733739"/>
                </a:cubicBezTo>
                <a:cubicBezTo>
                  <a:pt x="2040162" y="733241"/>
                  <a:pt x="2040315" y="732709"/>
                  <a:pt x="2040456" y="732182"/>
                </a:cubicBezTo>
                <a:cubicBezTo>
                  <a:pt x="2041139" y="729723"/>
                  <a:pt x="2042304" y="727064"/>
                  <a:pt x="2043764" y="725233"/>
                </a:cubicBezTo>
                <a:cubicBezTo>
                  <a:pt x="2044411" y="724428"/>
                  <a:pt x="2045741" y="724838"/>
                  <a:pt x="2045683" y="725922"/>
                </a:cubicBezTo>
                <a:close/>
                <a:moveTo>
                  <a:pt x="1907622" y="598282"/>
                </a:moveTo>
                <a:cubicBezTo>
                  <a:pt x="1907493" y="598164"/>
                  <a:pt x="1907363" y="598099"/>
                  <a:pt x="1907222" y="597994"/>
                </a:cubicBezTo>
                <a:cubicBezTo>
                  <a:pt x="1906539" y="601294"/>
                  <a:pt x="1903525" y="605886"/>
                  <a:pt x="1900700" y="606302"/>
                </a:cubicBezTo>
                <a:cubicBezTo>
                  <a:pt x="1900500" y="606332"/>
                  <a:pt x="1900359" y="606150"/>
                  <a:pt x="1900323" y="605973"/>
                </a:cubicBezTo>
                <a:cubicBezTo>
                  <a:pt x="1899959" y="603918"/>
                  <a:pt x="1901312" y="602199"/>
                  <a:pt x="1902278" y="600444"/>
                </a:cubicBezTo>
                <a:cubicBezTo>
                  <a:pt x="1902984" y="599139"/>
                  <a:pt x="1903455" y="597799"/>
                  <a:pt x="1904279" y="596685"/>
                </a:cubicBezTo>
                <a:lnTo>
                  <a:pt x="1904279" y="596684"/>
                </a:lnTo>
                <a:cubicBezTo>
                  <a:pt x="1898640" y="596064"/>
                  <a:pt x="1893790" y="605962"/>
                  <a:pt x="1890635" y="610814"/>
                </a:cubicBezTo>
                <a:cubicBezTo>
                  <a:pt x="1894685" y="617615"/>
                  <a:pt x="1896250" y="626265"/>
                  <a:pt x="1896156" y="634667"/>
                </a:cubicBezTo>
                <a:cubicBezTo>
                  <a:pt x="1896156" y="634838"/>
                  <a:pt x="1896144" y="634999"/>
                  <a:pt x="1896144" y="635170"/>
                </a:cubicBezTo>
                <a:cubicBezTo>
                  <a:pt x="1896568" y="635819"/>
                  <a:pt x="1896969" y="636561"/>
                  <a:pt x="1897286" y="637344"/>
                </a:cubicBezTo>
                <a:cubicBezTo>
                  <a:pt x="1898228" y="635683"/>
                  <a:pt x="1899994" y="634096"/>
                  <a:pt x="1900877" y="632906"/>
                </a:cubicBezTo>
                <a:cubicBezTo>
                  <a:pt x="1901819" y="631645"/>
                  <a:pt x="1902607" y="629982"/>
                  <a:pt x="1903678" y="628750"/>
                </a:cubicBezTo>
                <a:cubicBezTo>
                  <a:pt x="1903702" y="627543"/>
                  <a:pt x="1903702" y="626322"/>
                  <a:pt x="1903678" y="625031"/>
                </a:cubicBezTo>
                <a:cubicBezTo>
                  <a:pt x="1901995" y="626827"/>
                  <a:pt x="1900088" y="628513"/>
                  <a:pt x="1898122" y="628754"/>
                </a:cubicBezTo>
                <a:cubicBezTo>
                  <a:pt x="1897969" y="628772"/>
                  <a:pt x="1897804" y="628679"/>
                  <a:pt x="1897793" y="628520"/>
                </a:cubicBezTo>
                <a:cubicBezTo>
                  <a:pt x="1897522" y="625998"/>
                  <a:pt x="1899452" y="624414"/>
                  <a:pt x="1901030" y="622658"/>
                </a:cubicBezTo>
                <a:cubicBezTo>
                  <a:pt x="1905291" y="617926"/>
                  <a:pt x="1912590" y="610155"/>
                  <a:pt x="1911448" y="604268"/>
                </a:cubicBezTo>
                <a:cubicBezTo>
                  <a:pt x="1910412" y="606379"/>
                  <a:pt x="1908941" y="608393"/>
                  <a:pt x="1907752" y="610170"/>
                </a:cubicBezTo>
                <a:cubicBezTo>
                  <a:pt x="1905880" y="612990"/>
                  <a:pt x="1902619" y="617605"/>
                  <a:pt x="1899064" y="617918"/>
                </a:cubicBezTo>
                <a:cubicBezTo>
                  <a:pt x="1898817" y="617942"/>
                  <a:pt x="1898487" y="617772"/>
                  <a:pt x="1898546" y="617466"/>
                </a:cubicBezTo>
                <a:cubicBezTo>
                  <a:pt x="1899005" y="614645"/>
                  <a:pt x="1901442" y="612825"/>
                  <a:pt x="1903219" y="610671"/>
                </a:cubicBezTo>
                <a:cubicBezTo>
                  <a:pt x="1905432" y="607980"/>
                  <a:pt x="1907387" y="605073"/>
                  <a:pt x="1909047" y="602009"/>
                </a:cubicBezTo>
                <a:cubicBezTo>
                  <a:pt x="1909411" y="601350"/>
                  <a:pt x="1909611" y="600963"/>
                  <a:pt x="1909812" y="600634"/>
                </a:cubicBezTo>
                <a:cubicBezTo>
                  <a:pt x="1909235" y="599865"/>
                  <a:pt x="1908517" y="599083"/>
                  <a:pt x="1907622" y="598282"/>
                </a:cubicBezTo>
                <a:close/>
                <a:moveTo>
                  <a:pt x="2290501" y="950970"/>
                </a:moveTo>
                <a:cubicBezTo>
                  <a:pt x="2292467" y="954708"/>
                  <a:pt x="2292161" y="962211"/>
                  <a:pt x="2290290" y="965886"/>
                </a:cubicBezTo>
                <a:cubicBezTo>
                  <a:pt x="2289771" y="966885"/>
                  <a:pt x="2288265" y="966645"/>
                  <a:pt x="2288135" y="965510"/>
                </a:cubicBezTo>
                <a:cubicBezTo>
                  <a:pt x="2288135" y="965504"/>
                  <a:pt x="2288041" y="951334"/>
                  <a:pt x="2288041" y="951334"/>
                </a:cubicBezTo>
                <a:lnTo>
                  <a:pt x="2288041" y="951336"/>
                </a:lnTo>
                <a:cubicBezTo>
                  <a:pt x="2288206" y="950002"/>
                  <a:pt x="2289913" y="949876"/>
                  <a:pt x="2290501" y="950970"/>
                </a:cubicBezTo>
                <a:close/>
                <a:moveTo>
                  <a:pt x="2084059" y="759030"/>
                </a:moveTo>
                <a:cubicBezTo>
                  <a:pt x="2083671" y="761887"/>
                  <a:pt x="2080892" y="764158"/>
                  <a:pt x="2078985" y="766163"/>
                </a:cubicBezTo>
                <a:cubicBezTo>
                  <a:pt x="2076655" y="768606"/>
                  <a:pt x="2074124" y="771602"/>
                  <a:pt x="2070816" y="772579"/>
                </a:cubicBezTo>
                <a:cubicBezTo>
                  <a:pt x="2069662" y="772918"/>
                  <a:pt x="2069015" y="771498"/>
                  <a:pt x="2069497" y="770623"/>
                </a:cubicBezTo>
                <a:cubicBezTo>
                  <a:pt x="2070816" y="768200"/>
                  <a:pt x="2073323" y="766585"/>
                  <a:pt x="2075289" y="764701"/>
                </a:cubicBezTo>
                <a:cubicBezTo>
                  <a:pt x="2077573" y="762523"/>
                  <a:pt x="2079598" y="758956"/>
                  <a:pt x="2082623" y="757848"/>
                </a:cubicBezTo>
                <a:lnTo>
                  <a:pt x="2082623" y="757849"/>
                </a:lnTo>
                <a:cubicBezTo>
                  <a:pt x="2083400" y="757567"/>
                  <a:pt x="2084165" y="758232"/>
                  <a:pt x="2084059" y="759030"/>
                </a:cubicBezTo>
                <a:close/>
                <a:moveTo>
                  <a:pt x="2215620" y="879852"/>
                </a:moveTo>
                <a:cubicBezTo>
                  <a:pt x="2209169" y="887112"/>
                  <a:pt x="2203837" y="896717"/>
                  <a:pt x="2200270" y="905393"/>
                </a:cubicBezTo>
                <a:cubicBezTo>
                  <a:pt x="2197245" y="912774"/>
                  <a:pt x="2196056" y="921218"/>
                  <a:pt x="2198645" y="928766"/>
                </a:cubicBezTo>
                <a:cubicBezTo>
                  <a:pt x="2199446" y="917965"/>
                  <a:pt x="2204261" y="907229"/>
                  <a:pt x="2210194" y="898316"/>
                </a:cubicBezTo>
                <a:cubicBezTo>
                  <a:pt x="2212265" y="895211"/>
                  <a:pt x="2214537" y="892416"/>
                  <a:pt x="2216927" y="889726"/>
                </a:cubicBezTo>
                <a:cubicBezTo>
                  <a:pt x="2216645" y="885778"/>
                  <a:pt x="2216197" y="882528"/>
                  <a:pt x="2215620" y="879852"/>
                </a:cubicBezTo>
                <a:close/>
                <a:moveTo>
                  <a:pt x="2265144" y="925099"/>
                </a:moveTo>
                <a:cubicBezTo>
                  <a:pt x="2263909" y="927667"/>
                  <a:pt x="2260989" y="929529"/>
                  <a:pt x="2258952" y="931530"/>
                </a:cubicBezTo>
                <a:cubicBezTo>
                  <a:pt x="2257775" y="932686"/>
                  <a:pt x="2255633" y="931152"/>
                  <a:pt x="2256303" y="929655"/>
                </a:cubicBezTo>
                <a:lnTo>
                  <a:pt x="2256304" y="929654"/>
                </a:lnTo>
                <a:cubicBezTo>
                  <a:pt x="2260082" y="921177"/>
                  <a:pt x="2266770" y="921719"/>
                  <a:pt x="2265144" y="925099"/>
                </a:cubicBezTo>
                <a:close/>
                <a:moveTo>
                  <a:pt x="2051181" y="725699"/>
                </a:moveTo>
                <a:cubicBezTo>
                  <a:pt x="2051322" y="727594"/>
                  <a:pt x="2050945" y="730196"/>
                  <a:pt x="2050097" y="732452"/>
                </a:cubicBezTo>
                <a:cubicBezTo>
                  <a:pt x="2049485" y="734071"/>
                  <a:pt x="2048637" y="735517"/>
                  <a:pt x="2047520" y="736371"/>
                </a:cubicBezTo>
                <a:cubicBezTo>
                  <a:pt x="2046790" y="736920"/>
                  <a:pt x="2045695" y="736585"/>
                  <a:pt x="2045565" y="735660"/>
                </a:cubicBezTo>
                <a:lnTo>
                  <a:pt x="2045565" y="735661"/>
                </a:lnTo>
                <a:cubicBezTo>
                  <a:pt x="2045553" y="735578"/>
                  <a:pt x="2045494" y="735522"/>
                  <a:pt x="2045507" y="735431"/>
                </a:cubicBezTo>
                <a:cubicBezTo>
                  <a:pt x="2045588" y="733956"/>
                  <a:pt x="2046059" y="733139"/>
                  <a:pt x="2046695" y="731788"/>
                </a:cubicBezTo>
                <a:cubicBezTo>
                  <a:pt x="2047696" y="729678"/>
                  <a:pt x="2048073" y="727364"/>
                  <a:pt x="2049025" y="725254"/>
                </a:cubicBezTo>
                <a:cubicBezTo>
                  <a:pt x="2049508" y="724195"/>
                  <a:pt x="2051098" y="724602"/>
                  <a:pt x="2051181" y="725699"/>
                </a:cubicBezTo>
                <a:close/>
                <a:moveTo>
                  <a:pt x="2282508" y="938911"/>
                </a:moveTo>
                <a:cubicBezTo>
                  <a:pt x="2282214" y="941381"/>
                  <a:pt x="2281637" y="943498"/>
                  <a:pt x="2280306" y="945609"/>
                </a:cubicBezTo>
                <a:lnTo>
                  <a:pt x="2280306" y="945611"/>
                </a:lnTo>
                <a:cubicBezTo>
                  <a:pt x="2279542" y="946831"/>
                  <a:pt x="2277552" y="945998"/>
                  <a:pt x="2277752" y="944619"/>
                </a:cubicBezTo>
                <a:cubicBezTo>
                  <a:pt x="2278047" y="942532"/>
                  <a:pt x="2278505" y="940485"/>
                  <a:pt x="2278883" y="938413"/>
                </a:cubicBezTo>
                <a:cubicBezTo>
                  <a:pt x="2279259" y="936364"/>
                  <a:pt x="2282756" y="936835"/>
                  <a:pt x="2282508" y="938911"/>
                </a:cubicBezTo>
                <a:close/>
                <a:moveTo>
                  <a:pt x="1998360" y="675784"/>
                </a:moveTo>
                <a:cubicBezTo>
                  <a:pt x="1999325" y="675333"/>
                  <a:pt x="2000526" y="676588"/>
                  <a:pt x="1999761" y="677471"/>
                </a:cubicBezTo>
                <a:cubicBezTo>
                  <a:pt x="1998961" y="678401"/>
                  <a:pt x="1996995" y="680755"/>
                  <a:pt x="1995041" y="683123"/>
                </a:cubicBezTo>
                <a:cubicBezTo>
                  <a:pt x="1994087" y="684266"/>
                  <a:pt x="1993157" y="685405"/>
                  <a:pt x="1992345" y="686398"/>
                </a:cubicBezTo>
                <a:cubicBezTo>
                  <a:pt x="1991556" y="687366"/>
                  <a:pt x="1990908" y="688157"/>
                  <a:pt x="1990497" y="688683"/>
                </a:cubicBezTo>
                <a:cubicBezTo>
                  <a:pt x="1990450" y="688740"/>
                  <a:pt x="1990378" y="688832"/>
                  <a:pt x="1990332" y="688881"/>
                </a:cubicBezTo>
                <a:cubicBezTo>
                  <a:pt x="1989755" y="689630"/>
                  <a:pt x="1988625" y="689223"/>
                  <a:pt x="1988331" y="688450"/>
                </a:cubicBezTo>
                <a:lnTo>
                  <a:pt x="1988331" y="688448"/>
                </a:lnTo>
                <a:cubicBezTo>
                  <a:pt x="1988260" y="688257"/>
                  <a:pt x="1988201" y="688060"/>
                  <a:pt x="1988259" y="687834"/>
                </a:cubicBezTo>
                <a:cubicBezTo>
                  <a:pt x="1988507" y="686868"/>
                  <a:pt x="1988931" y="685881"/>
                  <a:pt x="1989425" y="684900"/>
                </a:cubicBezTo>
                <a:cubicBezTo>
                  <a:pt x="1990038" y="683683"/>
                  <a:pt x="1990815" y="682489"/>
                  <a:pt x="1991698" y="681360"/>
                </a:cubicBezTo>
                <a:cubicBezTo>
                  <a:pt x="1993593" y="678970"/>
                  <a:pt x="1995971" y="676906"/>
                  <a:pt x="1998360" y="675784"/>
                </a:cubicBezTo>
                <a:close/>
                <a:moveTo>
                  <a:pt x="2080985" y="749178"/>
                </a:moveTo>
                <a:cubicBezTo>
                  <a:pt x="2080832" y="753215"/>
                  <a:pt x="2077324" y="757091"/>
                  <a:pt x="2074982" y="760215"/>
                </a:cubicBezTo>
                <a:lnTo>
                  <a:pt x="2074982" y="760215"/>
                </a:lnTo>
                <a:cubicBezTo>
                  <a:pt x="2072992" y="762858"/>
                  <a:pt x="2070967" y="765712"/>
                  <a:pt x="2068001" y="767232"/>
                </a:cubicBezTo>
                <a:cubicBezTo>
                  <a:pt x="2066894" y="767797"/>
                  <a:pt x="2065917" y="766351"/>
                  <a:pt x="2066341" y="765394"/>
                </a:cubicBezTo>
                <a:cubicBezTo>
                  <a:pt x="2067754" y="762198"/>
                  <a:pt x="2070604" y="759696"/>
                  <a:pt x="2072675" y="756890"/>
                </a:cubicBezTo>
                <a:cubicBezTo>
                  <a:pt x="2074805" y="754005"/>
                  <a:pt x="2076335" y="750095"/>
                  <a:pt x="2079325" y="748095"/>
                </a:cubicBezTo>
                <a:cubicBezTo>
                  <a:pt x="2080079" y="747594"/>
                  <a:pt x="2081021" y="748398"/>
                  <a:pt x="2080985" y="749178"/>
                </a:cubicBezTo>
                <a:close/>
                <a:moveTo>
                  <a:pt x="2020537" y="691759"/>
                </a:moveTo>
                <a:cubicBezTo>
                  <a:pt x="2021243" y="692105"/>
                  <a:pt x="2021655" y="692915"/>
                  <a:pt x="2021302" y="693654"/>
                </a:cubicBezTo>
                <a:cubicBezTo>
                  <a:pt x="2021255" y="693754"/>
                  <a:pt x="2021279" y="693860"/>
                  <a:pt x="2021196" y="693955"/>
                </a:cubicBezTo>
                <a:cubicBezTo>
                  <a:pt x="2021043" y="694137"/>
                  <a:pt x="2020879" y="694262"/>
                  <a:pt x="2020714" y="694431"/>
                </a:cubicBezTo>
                <a:cubicBezTo>
                  <a:pt x="2020573" y="694584"/>
                  <a:pt x="2020431" y="694719"/>
                  <a:pt x="2020278" y="694862"/>
                </a:cubicBezTo>
                <a:lnTo>
                  <a:pt x="2020278" y="694861"/>
                </a:lnTo>
                <a:cubicBezTo>
                  <a:pt x="2015746" y="699350"/>
                  <a:pt x="2010378" y="698919"/>
                  <a:pt x="2011991" y="696224"/>
                </a:cubicBezTo>
                <a:cubicBezTo>
                  <a:pt x="2012073" y="696090"/>
                  <a:pt x="2012214" y="695980"/>
                  <a:pt x="2012309" y="695850"/>
                </a:cubicBezTo>
                <a:cubicBezTo>
                  <a:pt x="2013003" y="694886"/>
                  <a:pt x="2013992" y="694024"/>
                  <a:pt x="2015146" y="693334"/>
                </a:cubicBezTo>
                <a:cubicBezTo>
                  <a:pt x="2016594" y="692466"/>
                  <a:pt x="2018218" y="691843"/>
                  <a:pt x="2019631" y="691602"/>
                </a:cubicBezTo>
                <a:cubicBezTo>
                  <a:pt x="2019937" y="691548"/>
                  <a:pt x="2020243" y="691619"/>
                  <a:pt x="2020537" y="691759"/>
                </a:cubicBezTo>
                <a:close/>
                <a:moveTo>
                  <a:pt x="2244543" y="898410"/>
                </a:moveTo>
                <a:lnTo>
                  <a:pt x="2244543" y="898411"/>
                </a:lnTo>
                <a:cubicBezTo>
                  <a:pt x="2245956" y="898629"/>
                  <a:pt x="2245791" y="900474"/>
                  <a:pt x="2244873" y="901112"/>
                </a:cubicBezTo>
                <a:cubicBezTo>
                  <a:pt x="2241636" y="903374"/>
                  <a:pt x="2235879" y="902877"/>
                  <a:pt x="2231700" y="901625"/>
                </a:cubicBezTo>
                <a:cubicBezTo>
                  <a:pt x="2230806" y="901357"/>
                  <a:pt x="2229958" y="901070"/>
                  <a:pt x="2229252" y="900753"/>
                </a:cubicBezTo>
                <a:cubicBezTo>
                  <a:pt x="2228039" y="900208"/>
                  <a:pt x="2228545" y="898437"/>
                  <a:pt x="2229840" y="898527"/>
                </a:cubicBezTo>
                <a:cubicBezTo>
                  <a:pt x="2231065" y="898612"/>
                  <a:pt x="2232442" y="898843"/>
                  <a:pt x="2233807" y="898993"/>
                </a:cubicBezTo>
                <a:cubicBezTo>
                  <a:pt x="2234985" y="899122"/>
                  <a:pt x="2236138" y="899194"/>
                  <a:pt x="2237174" y="899036"/>
                </a:cubicBezTo>
                <a:cubicBezTo>
                  <a:pt x="2239587" y="898667"/>
                  <a:pt x="2242118" y="898034"/>
                  <a:pt x="2244543" y="898410"/>
                </a:cubicBezTo>
                <a:close/>
                <a:moveTo>
                  <a:pt x="2009920" y="679384"/>
                </a:moveTo>
                <a:cubicBezTo>
                  <a:pt x="2008826" y="682461"/>
                  <a:pt x="2007036" y="684468"/>
                  <a:pt x="2004423" y="686610"/>
                </a:cubicBezTo>
                <a:cubicBezTo>
                  <a:pt x="2003210" y="687594"/>
                  <a:pt x="2001833" y="688606"/>
                  <a:pt x="2000256" y="689766"/>
                </a:cubicBezTo>
                <a:cubicBezTo>
                  <a:pt x="1999502" y="690319"/>
                  <a:pt x="1998689" y="690918"/>
                  <a:pt x="1997854" y="691548"/>
                </a:cubicBezTo>
                <a:cubicBezTo>
                  <a:pt x="1997030" y="692161"/>
                  <a:pt x="1996159" y="692839"/>
                  <a:pt x="1995253" y="693550"/>
                </a:cubicBezTo>
                <a:cubicBezTo>
                  <a:pt x="1994982" y="693760"/>
                  <a:pt x="1994746" y="693936"/>
                  <a:pt x="1994464" y="694156"/>
                </a:cubicBezTo>
                <a:cubicBezTo>
                  <a:pt x="1993663" y="694794"/>
                  <a:pt x="1992592" y="694034"/>
                  <a:pt x="1992722" y="693105"/>
                </a:cubicBezTo>
                <a:cubicBezTo>
                  <a:pt x="1992733" y="693022"/>
                  <a:pt x="1992698" y="692950"/>
                  <a:pt x="1992733" y="692866"/>
                </a:cubicBezTo>
                <a:cubicBezTo>
                  <a:pt x="1993168" y="691731"/>
                  <a:pt x="1993864" y="690860"/>
                  <a:pt x="1994640" y="690076"/>
                </a:cubicBezTo>
                <a:cubicBezTo>
                  <a:pt x="1995264" y="689457"/>
                  <a:pt x="1995935" y="688888"/>
                  <a:pt x="1996677" y="688376"/>
                </a:cubicBezTo>
                <a:cubicBezTo>
                  <a:pt x="1997383" y="687891"/>
                  <a:pt x="1998113" y="687420"/>
                  <a:pt x="1998866" y="686945"/>
                </a:cubicBezTo>
                <a:cubicBezTo>
                  <a:pt x="1999608" y="686475"/>
                  <a:pt x="2000267" y="685987"/>
                  <a:pt x="2000927" y="685497"/>
                </a:cubicBezTo>
                <a:cubicBezTo>
                  <a:pt x="2003622" y="683473"/>
                  <a:pt x="2005706" y="681234"/>
                  <a:pt x="2007884" y="678387"/>
                </a:cubicBezTo>
                <a:cubicBezTo>
                  <a:pt x="2008649" y="677395"/>
                  <a:pt x="2010379" y="678108"/>
                  <a:pt x="2009920" y="679384"/>
                </a:cubicBezTo>
                <a:close/>
                <a:moveTo>
                  <a:pt x="2242108" y="891708"/>
                </a:moveTo>
                <a:cubicBezTo>
                  <a:pt x="2243285" y="892125"/>
                  <a:pt x="2243426" y="893796"/>
                  <a:pt x="2242295" y="894379"/>
                </a:cubicBezTo>
                <a:cubicBezTo>
                  <a:pt x="2240789" y="895162"/>
                  <a:pt x="2238775" y="895282"/>
                  <a:pt x="2236644" y="895036"/>
                </a:cubicBezTo>
                <a:cubicBezTo>
                  <a:pt x="2234762" y="894819"/>
                  <a:pt x="2232808" y="894306"/>
                  <a:pt x="2230970" y="893652"/>
                </a:cubicBezTo>
                <a:cubicBezTo>
                  <a:pt x="2230005" y="893306"/>
                  <a:pt x="2229087" y="892930"/>
                  <a:pt x="2228228" y="892536"/>
                </a:cubicBezTo>
                <a:cubicBezTo>
                  <a:pt x="2227368" y="892134"/>
                  <a:pt x="2226544" y="891724"/>
                  <a:pt x="2225885" y="891325"/>
                </a:cubicBezTo>
                <a:cubicBezTo>
                  <a:pt x="2224484" y="890484"/>
                  <a:pt x="2225592" y="888137"/>
                  <a:pt x="2227121" y="888734"/>
                </a:cubicBezTo>
                <a:cubicBezTo>
                  <a:pt x="2227533" y="888893"/>
                  <a:pt x="2227968" y="889006"/>
                  <a:pt x="2228392" y="889148"/>
                </a:cubicBezTo>
                <a:cubicBezTo>
                  <a:pt x="2229017" y="889358"/>
                  <a:pt x="2229629" y="889588"/>
                  <a:pt x="2230276" y="889766"/>
                </a:cubicBezTo>
                <a:cubicBezTo>
                  <a:pt x="2230630" y="889863"/>
                  <a:pt x="2230982" y="889925"/>
                  <a:pt x="2231336" y="890014"/>
                </a:cubicBezTo>
                <a:cubicBezTo>
                  <a:pt x="2232454" y="890297"/>
                  <a:pt x="2233585" y="890574"/>
                  <a:pt x="2234678" y="890797"/>
                </a:cubicBezTo>
                <a:cubicBezTo>
                  <a:pt x="2236044" y="891078"/>
                  <a:pt x="2237516" y="891084"/>
                  <a:pt x="2238953" y="891178"/>
                </a:cubicBezTo>
                <a:cubicBezTo>
                  <a:pt x="2240036" y="891247"/>
                  <a:pt x="2241106" y="891360"/>
                  <a:pt x="2242108" y="891708"/>
                </a:cubicBezTo>
                <a:close/>
                <a:moveTo>
                  <a:pt x="2058408" y="721417"/>
                </a:moveTo>
                <a:cubicBezTo>
                  <a:pt x="2058632" y="723516"/>
                  <a:pt x="2058066" y="725550"/>
                  <a:pt x="2057442" y="727551"/>
                </a:cubicBezTo>
                <a:cubicBezTo>
                  <a:pt x="2057301" y="728017"/>
                  <a:pt x="2057148" y="728483"/>
                  <a:pt x="2057007" y="728945"/>
                </a:cubicBezTo>
                <a:cubicBezTo>
                  <a:pt x="2056878" y="729391"/>
                  <a:pt x="2056736" y="729859"/>
                  <a:pt x="2056595" y="730320"/>
                </a:cubicBezTo>
                <a:cubicBezTo>
                  <a:pt x="2055842" y="732844"/>
                  <a:pt x="2055006" y="735513"/>
                  <a:pt x="2053417" y="737538"/>
                </a:cubicBezTo>
                <a:cubicBezTo>
                  <a:pt x="2052722" y="738427"/>
                  <a:pt x="2050980" y="738017"/>
                  <a:pt x="2051180" y="736737"/>
                </a:cubicBezTo>
                <a:cubicBezTo>
                  <a:pt x="2051180" y="736727"/>
                  <a:pt x="2051180" y="736724"/>
                  <a:pt x="2051180" y="736714"/>
                </a:cubicBezTo>
                <a:cubicBezTo>
                  <a:pt x="2051627" y="734153"/>
                  <a:pt x="2052946" y="731821"/>
                  <a:pt x="2053958" y="729434"/>
                </a:cubicBezTo>
                <a:cubicBezTo>
                  <a:pt x="2055053" y="726849"/>
                  <a:pt x="2055771" y="723950"/>
                  <a:pt x="2057384" y="721634"/>
                </a:cubicBezTo>
                <a:cubicBezTo>
                  <a:pt x="2057490" y="721483"/>
                  <a:pt x="2057560" y="721312"/>
                  <a:pt x="2057678" y="721166"/>
                </a:cubicBezTo>
                <a:cubicBezTo>
                  <a:pt x="2057913" y="720861"/>
                  <a:pt x="2058373" y="721072"/>
                  <a:pt x="2058408" y="721417"/>
                </a:cubicBezTo>
                <a:close/>
                <a:moveTo>
                  <a:pt x="2054582" y="716457"/>
                </a:moveTo>
                <a:cubicBezTo>
                  <a:pt x="2054806" y="717787"/>
                  <a:pt x="2054559" y="719198"/>
                  <a:pt x="2053900" y="720333"/>
                </a:cubicBezTo>
                <a:cubicBezTo>
                  <a:pt x="2053370" y="721265"/>
                  <a:pt x="2052570" y="722024"/>
                  <a:pt x="2051439" y="722302"/>
                </a:cubicBezTo>
                <a:lnTo>
                  <a:pt x="2051439" y="722303"/>
                </a:lnTo>
                <a:cubicBezTo>
                  <a:pt x="2050922" y="722430"/>
                  <a:pt x="2050251" y="722010"/>
                  <a:pt x="2050215" y="721457"/>
                </a:cubicBezTo>
                <a:cubicBezTo>
                  <a:pt x="2050074" y="719654"/>
                  <a:pt x="2050874" y="718152"/>
                  <a:pt x="2052063" y="716862"/>
                </a:cubicBezTo>
                <a:cubicBezTo>
                  <a:pt x="2052334" y="716564"/>
                  <a:pt x="2052605" y="716266"/>
                  <a:pt x="2052911" y="715992"/>
                </a:cubicBezTo>
                <a:cubicBezTo>
                  <a:pt x="2053429" y="715529"/>
                  <a:pt x="2054453" y="715669"/>
                  <a:pt x="2054582" y="716457"/>
                </a:cubicBezTo>
                <a:close/>
                <a:moveTo>
                  <a:pt x="2295152" y="937696"/>
                </a:moveTo>
                <a:cubicBezTo>
                  <a:pt x="2296988" y="939113"/>
                  <a:pt x="2297553" y="941158"/>
                  <a:pt x="2297789" y="943421"/>
                </a:cubicBezTo>
                <a:cubicBezTo>
                  <a:pt x="2298083" y="946290"/>
                  <a:pt x="2298730" y="949463"/>
                  <a:pt x="2298000" y="952279"/>
                </a:cubicBezTo>
                <a:cubicBezTo>
                  <a:pt x="2297730" y="953310"/>
                  <a:pt x="2296235" y="953189"/>
                  <a:pt x="2295846" y="952349"/>
                </a:cubicBezTo>
                <a:cubicBezTo>
                  <a:pt x="2294775" y="950036"/>
                  <a:pt x="2294904" y="947294"/>
                  <a:pt x="2294587" y="944790"/>
                </a:cubicBezTo>
                <a:cubicBezTo>
                  <a:pt x="2294339" y="942811"/>
                  <a:pt x="2293716" y="940962"/>
                  <a:pt x="2293351" y="939017"/>
                </a:cubicBezTo>
                <a:cubicBezTo>
                  <a:pt x="2293162" y="938079"/>
                  <a:pt x="2294245" y="936999"/>
                  <a:pt x="2295152" y="937697"/>
                </a:cubicBezTo>
                <a:close/>
                <a:moveTo>
                  <a:pt x="1988142" y="649200"/>
                </a:moveTo>
                <a:cubicBezTo>
                  <a:pt x="1990744" y="650379"/>
                  <a:pt x="1993958" y="653587"/>
                  <a:pt x="1993605" y="656580"/>
                </a:cubicBezTo>
                <a:cubicBezTo>
                  <a:pt x="1993558" y="656989"/>
                  <a:pt x="1993087" y="657282"/>
                  <a:pt x="1992698" y="657195"/>
                </a:cubicBezTo>
                <a:cubicBezTo>
                  <a:pt x="1989826" y="656553"/>
                  <a:pt x="1987825" y="652436"/>
                  <a:pt x="1987542" y="649608"/>
                </a:cubicBezTo>
                <a:cubicBezTo>
                  <a:pt x="1987519" y="649286"/>
                  <a:pt x="1987860" y="649072"/>
                  <a:pt x="1988142" y="649200"/>
                </a:cubicBezTo>
                <a:close/>
                <a:moveTo>
                  <a:pt x="2024716" y="680781"/>
                </a:moveTo>
                <a:cubicBezTo>
                  <a:pt x="2024693" y="680769"/>
                  <a:pt x="2024669" y="680768"/>
                  <a:pt x="2024658" y="680758"/>
                </a:cubicBezTo>
                <a:cubicBezTo>
                  <a:pt x="2022115" y="679145"/>
                  <a:pt x="2018501" y="679750"/>
                  <a:pt x="2015805" y="678770"/>
                </a:cubicBezTo>
                <a:cubicBezTo>
                  <a:pt x="2012403" y="677528"/>
                  <a:pt x="2009331" y="675445"/>
                  <a:pt x="2006058" y="673869"/>
                </a:cubicBezTo>
                <a:cubicBezTo>
                  <a:pt x="1995569" y="668816"/>
                  <a:pt x="1987706" y="669069"/>
                  <a:pt x="1981078" y="672902"/>
                </a:cubicBezTo>
                <a:cubicBezTo>
                  <a:pt x="1979572" y="673778"/>
                  <a:pt x="1978112" y="674817"/>
                  <a:pt x="1976711" y="676053"/>
                </a:cubicBezTo>
                <a:lnTo>
                  <a:pt x="1976711" y="676056"/>
                </a:lnTo>
                <a:cubicBezTo>
                  <a:pt x="1970743" y="681316"/>
                  <a:pt x="1965681" y="689636"/>
                  <a:pt x="1960266" y="699520"/>
                </a:cubicBezTo>
                <a:cubicBezTo>
                  <a:pt x="1953591" y="711697"/>
                  <a:pt x="1947635" y="724292"/>
                  <a:pt x="1943197" y="737479"/>
                </a:cubicBezTo>
                <a:cubicBezTo>
                  <a:pt x="1942043" y="740902"/>
                  <a:pt x="1941725" y="744292"/>
                  <a:pt x="1941725" y="747683"/>
                </a:cubicBezTo>
                <a:cubicBezTo>
                  <a:pt x="1943467" y="746026"/>
                  <a:pt x="1945056" y="744324"/>
                  <a:pt x="1944892" y="744525"/>
                </a:cubicBezTo>
                <a:lnTo>
                  <a:pt x="1946466" y="742343"/>
                </a:lnTo>
                <a:lnTo>
                  <a:pt x="1941760" y="749200"/>
                </a:lnTo>
                <a:cubicBezTo>
                  <a:pt x="1940913" y="750023"/>
                  <a:pt x="1940053" y="750828"/>
                  <a:pt x="1939182" y="751621"/>
                </a:cubicBezTo>
                <a:cubicBezTo>
                  <a:pt x="1938711" y="752044"/>
                  <a:pt x="1938252" y="752480"/>
                  <a:pt x="1937781" y="752893"/>
                </a:cubicBezTo>
                <a:cubicBezTo>
                  <a:pt x="1938264" y="753010"/>
                  <a:pt x="1939006" y="752715"/>
                  <a:pt x="1939853" y="752234"/>
                </a:cubicBezTo>
                <a:lnTo>
                  <a:pt x="1939853" y="752233"/>
                </a:lnTo>
                <a:cubicBezTo>
                  <a:pt x="1940465" y="751875"/>
                  <a:pt x="1941137" y="751418"/>
                  <a:pt x="1941807" y="750906"/>
                </a:cubicBezTo>
                <a:cubicBezTo>
                  <a:pt x="1943479" y="749639"/>
                  <a:pt x="1945092" y="748137"/>
                  <a:pt x="1945680" y="747544"/>
                </a:cubicBezTo>
                <a:cubicBezTo>
                  <a:pt x="1948329" y="744907"/>
                  <a:pt x="1950860" y="742137"/>
                  <a:pt x="1952896" y="738989"/>
                </a:cubicBezTo>
                <a:cubicBezTo>
                  <a:pt x="1955592" y="734842"/>
                  <a:pt x="1957546" y="730456"/>
                  <a:pt x="1959383" y="725947"/>
                </a:cubicBezTo>
                <a:cubicBezTo>
                  <a:pt x="1958900" y="725917"/>
                  <a:pt x="1958441" y="725792"/>
                  <a:pt x="1958029" y="725497"/>
                </a:cubicBezTo>
                <a:lnTo>
                  <a:pt x="1952531" y="733507"/>
                </a:lnTo>
                <a:lnTo>
                  <a:pt x="1957076" y="724454"/>
                </a:lnTo>
                <a:cubicBezTo>
                  <a:pt x="1956511" y="723608"/>
                  <a:pt x="1956110" y="722506"/>
                  <a:pt x="1955957" y="721242"/>
                </a:cubicBezTo>
                <a:cubicBezTo>
                  <a:pt x="1955663" y="718683"/>
                  <a:pt x="1956169" y="709619"/>
                  <a:pt x="1960913" y="710817"/>
                </a:cubicBezTo>
                <a:cubicBezTo>
                  <a:pt x="1963468" y="711462"/>
                  <a:pt x="1964374" y="713595"/>
                  <a:pt x="1964327" y="715917"/>
                </a:cubicBezTo>
                <a:cubicBezTo>
                  <a:pt x="1964939" y="718792"/>
                  <a:pt x="1964150" y="722223"/>
                  <a:pt x="1962467" y="724254"/>
                </a:cubicBezTo>
                <a:cubicBezTo>
                  <a:pt x="1961631" y="725262"/>
                  <a:pt x="1960819" y="725788"/>
                  <a:pt x="1960054" y="725953"/>
                </a:cubicBezTo>
                <a:cubicBezTo>
                  <a:pt x="1959771" y="726015"/>
                  <a:pt x="1958794" y="729599"/>
                  <a:pt x="1958606" y="730058"/>
                </a:cubicBezTo>
                <a:cubicBezTo>
                  <a:pt x="1957994" y="731546"/>
                  <a:pt x="1957311" y="733000"/>
                  <a:pt x="1956558" y="734419"/>
                </a:cubicBezTo>
                <a:cubicBezTo>
                  <a:pt x="1952967" y="741195"/>
                  <a:pt x="1947764" y="747685"/>
                  <a:pt x="1941890" y="752907"/>
                </a:cubicBezTo>
                <a:cubicBezTo>
                  <a:pt x="1941902" y="753112"/>
                  <a:pt x="1941913" y="753319"/>
                  <a:pt x="1941925" y="753525"/>
                </a:cubicBezTo>
                <a:cubicBezTo>
                  <a:pt x="1942808" y="753082"/>
                  <a:pt x="1943679" y="752669"/>
                  <a:pt x="1944456" y="752303"/>
                </a:cubicBezTo>
                <a:cubicBezTo>
                  <a:pt x="1947046" y="751074"/>
                  <a:pt x="1949200" y="749246"/>
                  <a:pt x="1951343" y="747307"/>
                </a:cubicBezTo>
                <a:cubicBezTo>
                  <a:pt x="1953509" y="745348"/>
                  <a:pt x="1955569" y="743280"/>
                  <a:pt x="1957629" y="741210"/>
                </a:cubicBezTo>
                <a:cubicBezTo>
                  <a:pt x="1958323" y="740508"/>
                  <a:pt x="1959077" y="739860"/>
                  <a:pt x="1959760" y="739143"/>
                </a:cubicBezTo>
                <a:cubicBezTo>
                  <a:pt x="1962432" y="736329"/>
                  <a:pt x="1964963" y="733388"/>
                  <a:pt x="1967305" y="730288"/>
                </a:cubicBezTo>
                <a:cubicBezTo>
                  <a:pt x="1968482" y="728730"/>
                  <a:pt x="1969612" y="727132"/>
                  <a:pt x="1970672" y="725495"/>
                </a:cubicBezTo>
                <a:cubicBezTo>
                  <a:pt x="1970860" y="725206"/>
                  <a:pt x="1971496" y="724356"/>
                  <a:pt x="1972132" y="723458"/>
                </a:cubicBezTo>
                <a:cubicBezTo>
                  <a:pt x="1972944" y="722293"/>
                  <a:pt x="1973745" y="721029"/>
                  <a:pt x="1973603" y="720648"/>
                </a:cubicBezTo>
                <a:cubicBezTo>
                  <a:pt x="1972320" y="717358"/>
                  <a:pt x="1973015" y="712018"/>
                  <a:pt x="1974674" y="710013"/>
                </a:cubicBezTo>
                <a:cubicBezTo>
                  <a:pt x="1975757" y="708703"/>
                  <a:pt x="1977782" y="707217"/>
                  <a:pt x="1979501" y="707737"/>
                </a:cubicBezTo>
                <a:cubicBezTo>
                  <a:pt x="1980089" y="707665"/>
                  <a:pt x="1980654" y="707774"/>
                  <a:pt x="1981137" y="708248"/>
                </a:cubicBezTo>
                <a:cubicBezTo>
                  <a:pt x="1984645" y="711706"/>
                  <a:pt x="1983397" y="721762"/>
                  <a:pt x="1978194" y="723194"/>
                </a:cubicBezTo>
                <a:cubicBezTo>
                  <a:pt x="1977747" y="723318"/>
                  <a:pt x="1977358" y="723338"/>
                  <a:pt x="1976970" y="723326"/>
                </a:cubicBezTo>
                <a:cubicBezTo>
                  <a:pt x="1976935" y="723325"/>
                  <a:pt x="1976888" y="723343"/>
                  <a:pt x="1976840" y="723341"/>
                </a:cubicBezTo>
                <a:cubicBezTo>
                  <a:pt x="1975958" y="725262"/>
                  <a:pt x="1974839" y="727122"/>
                  <a:pt x="1973580" y="728899"/>
                </a:cubicBezTo>
                <a:cubicBezTo>
                  <a:pt x="1974227" y="728593"/>
                  <a:pt x="1974945" y="728380"/>
                  <a:pt x="1975628" y="728255"/>
                </a:cubicBezTo>
                <a:cubicBezTo>
                  <a:pt x="1975816" y="728143"/>
                  <a:pt x="1976052" y="728069"/>
                  <a:pt x="1976252" y="727966"/>
                </a:cubicBezTo>
                <a:cubicBezTo>
                  <a:pt x="1978830" y="726667"/>
                  <a:pt x="1982173" y="726077"/>
                  <a:pt x="1984269" y="726673"/>
                </a:cubicBezTo>
                <a:cubicBezTo>
                  <a:pt x="1987470" y="727578"/>
                  <a:pt x="1989036" y="730184"/>
                  <a:pt x="1986929" y="733094"/>
                </a:cubicBezTo>
                <a:cubicBezTo>
                  <a:pt x="1985764" y="734691"/>
                  <a:pt x="1982974" y="735519"/>
                  <a:pt x="1981208" y="736039"/>
                </a:cubicBezTo>
                <a:cubicBezTo>
                  <a:pt x="1979960" y="736407"/>
                  <a:pt x="1978371" y="736962"/>
                  <a:pt x="1976864" y="737202"/>
                </a:cubicBezTo>
                <a:cubicBezTo>
                  <a:pt x="1976134" y="737319"/>
                  <a:pt x="1975416" y="737382"/>
                  <a:pt x="1974769" y="737270"/>
                </a:cubicBezTo>
                <a:cubicBezTo>
                  <a:pt x="1973733" y="737085"/>
                  <a:pt x="1972944" y="736401"/>
                  <a:pt x="1972320" y="735577"/>
                </a:cubicBezTo>
                <a:cubicBezTo>
                  <a:pt x="1972202" y="735713"/>
                  <a:pt x="1972061" y="735839"/>
                  <a:pt x="1971943" y="735975"/>
                </a:cubicBezTo>
                <a:cubicBezTo>
                  <a:pt x="1971178" y="736840"/>
                  <a:pt x="1970366" y="737670"/>
                  <a:pt x="1969554" y="738503"/>
                </a:cubicBezTo>
                <a:cubicBezTo>
                  <a:pt x="1968565" y="739523"/>
                  <a:pt x="1967553" y="740518"/>
                  <a:pt x="1966505" y="741490"/>
                </a:cubicBezTo>
                <a:cubicBezTo>
                  <a:pt x="1964763" y="743095"/>
                  <a:pt x="1962985" y="744629"/>
                  <a:pt x="1961149" y="746102"/>
                </a:cubicBezTo>
                <a:cubicBezTo>
                  <a:pt x="1959465" y="747445"/>
                  <a:pt x="1957782" y="748737"/>
                  <a:pt x="1956087" y="749975"/>
                </a:cubicBezTo>
                <a:cubicBezTo>
                  <a:pt x="1955804" y="750181"/>
                  <a:pt x="1955522" y="750393"/>
                  <a:pt x="1955239" y="750596"/>
                </a:cubicBezTo>
                <a:cubicBezTo>
                  <a:pt x="1955510" y="750518"/>
                  <a:pt x="1955804" y="750456"/>
                  <a:pt x="1956087" y="750383"/>
                </a:cubicBezTo>
                <a:cubicBezTo>
                  <a:pt x="1957747" y="749951"/>
                  <a:pt x="1959430" y="749576"/>
                  <a:pt x="1961137" y="749218"/>
                </a:cubicBezTo>
                <a:cubicBezTo>
                  <a:pt x="1963197" y="748788"/>
                  <a:pt x="1965280" y="748329"/>
                  <a:pt x="1967388" y="747775"/>
                </a:cubicBezTo>
                <a:cubicBezTo>
                  <a:pt x="1967788" y="745696"/>
                  <a:pt x="1969177" y="740652"/>
                  <a:pt x="1972273" y="742433"/>
                </a:cubicBezTo>
                <a:cubicBezTo>
                  <a:pt x="1972320" y="742463"/>
                  <a:pt x="1972355" y="742512"/>
                  <a:pt x="1972402" y="742544"/>
                </a:cubicBezTo>
                <a:cubicBezTo>
                  <a:pt x="1973321" y="743115"/>
                  <a:pt x="1973992" y="743896"/>
                  <a:pt x="1974462" y="744803"/>
                </a:cubicBezTo>
                <a:cubicBezTo>
                  <a:pt x="1974533" y="744916"/>
                  <a:pt x="1974568" y="745070"/>
                  <a:pt x="1974627" y="745193"/>
                </a:cubicBezTo>
                <a:cubicBezTo>
                  <a:pt x="1975192" y="744958"/>
                  <a:pt x="1975734" y="744701"/>
                  <a:pt x="1976287" y="744458"/>
                </a:cubicBezTo>
                <a:cubicBezTo>
                  <a:pt x="1985846" y="740233"/>
                  <a:pt x="1994722" y="734675"/>
                  <a:pt x="2002315" y="727354"/>
                </a:cubicBezTo>
                <a:cubicBezTo>
                  <a:pt x="2002315" y="727354"/>
                  <a:pt x="2005493" y="724436"/>
                  <a:pt x="2009519" y="720083"/>
                </a:cubicBezTo>
                <a:cubicBezTo>
                  <a:pt x="2010802" y="718703"/>
                  <a:pt x="2012168" y="717172"/>
                  <a:pt x="2013545" y="715550"/>
                </a:cubicBezTo>
                <a:cubicBezTo>
                  <a:pt x="2017053" y="711423"/>
                  <a:pt x="2020620" y="706673"/>
                  <a:pt x="2023092" y="702046"/>
                </a:cubicBezTo>
                <a:cubicBezTo>
                  <a:pt x="2023551" y="701187"/>
                  <a:pt x="2023951" y="700337"/>
                  <a:pt x="2024328" y="699491"/>
                </a:cubicBezTo>
                <a:cubicBezTo>
                  <a:pt x="2024716" y="698613"/>
                  <a:pt x="2025046" y="697753"/>
                  <a:pt x="2025329" y="696903"/>
                </a:cubicBezTo>
                <a:cubicBezTo>
                  <a:pt x="2025352" y="696807"/>
                  <a:pt x="2025388" y="696711"/>
                  <a:pt x="2025423" y="696615"/>
                </a:cubicBezTo>
                <a:cubicBezTo>
                  <a:pt x="2025788" y="695447"/>
                  <a:pt x="2026058" y="694305"/>
                  <a:pt x="2026176" y="693215"/>
                </a:cubicBezTo>
                <a:cubicBezTo>
                  <a:pt x="2026188" y="693082"/>
                  <a:pt x="2026235" y="692940"/>
                  <a:pt x="2026247" y="692809"/>
                </a:cubicBezTo>
                <a:cubicBezTo>
                  <a:pt x="2026317" y="691868"/>
                  <a:pt x="2026482" y="690733"/>
                  <a:pt x="2026623" y="689536"/>
                </a:cubicBezTo>
                <a:cubicBezTo>
                  <a:pt x="2026847" y="687752"/>
                  <a:pt x="2026977" y="685846"/>
                  <a:pt x="2026682" y="684188"/>
                </a:cubicBezTo>
                <a:cubicBezTo>
                  <a:pt x="2026435" y="682774"/>
                  <a:pt x="2025882" y="681541"/>
                  <a:pt x="2024716" y="680781"/>
                </a:cubicBezTo>
                <a:close/>
                <a:moveTo>
                  <a:pt x="2248864" y="881070"/>
                </a:moveTo>
                <a:lnTo>
                  <a:pt x="2248864" y="881072"/>
                </a:lnTo>
                <a:cubicBezTo>
                  <a:pt x="2250112" y="881502"/>
                  <a:pt x="2249795" y="883189"/>
                  <a:pt x="2248794" y="883660"/>
                </a:cubicBezTo>
                <a:cubicBezTo>
                  <a:pt x="2247475" y="884285"/>
                  <a:pt x="2244756" y="884558"/>
                  <a:pt x="2241519" y="884455"/>
                </a:cubicBezTo>
                <a:cubicBezTo>
                  <a:pt x="2239706" y="884399"/>
                  <a:pt x="2237752" y="884201"/>
                  <a:pt x="2235739" y="883880"/>
                </a:cubicBezTo>
                <a:cubicBezTo>
                  <a:pt x="2235492" y="883839"/>
                  <a:pt x="2235244" y="883793"/>
                  <a:pt x="2234997" y="883750"/>
                </a:cubicBezTo>
                <a:cubicBezTo>
                  <a:pt x="2233467" y="883479"/>
                  <a:pt x="2231948" y="883135"/>
                  <a:pt x="2230465" y="882697"/>
                </a:cubicBezTo>
                <a:cubicBezTo>
                  <a:pt x="2230147" y="882603"/>
                  <a:pt x="2229818" y="882538"/>
                  <a:pt x="2229500" y="882435"/>
                </a:cubicBezTo>
                <a:cubicBezTo>
                  <a:pt x="2228052" y="881962"/>
                  <a:pt x="2226697" y="881380"/>
                  <a:pt x="2225439" y="880728"/>
                </a:cubicBezTo>
                <a:cubicBezTo>
                  <a:pt x="2224544" y="880259"/>
                  <a:pt x="2223661" y="879769"/>
                  <a:pt x="2222919" y="879203"/>
                </a:cubicBezTo>
                <a:cubicBezTo>
                  <a:pt x="2221659" y="878251"/>
                  <a:pt x="2222884" y="876365"/>
                  <a:pt x="2224250" y="876635"/>
                </a:cubicBezTo>
                <a:cubicBezTo>
                  <a:pt x="2225721" y="876927"/>
                  <a:pt x="2227016" y="877282"/>
                  <a:pt x="2228229" y="877654"/>
                </a:cubicBezTo>
                <a:cubicBezTo>
                  <a:pt x="2230547" y="878360"/>
                  <a:pt x="2232584" y="879125"/>
                  <a:pt x="2234903" y="879711"/>
                </a:cubicBezTo>
                <a:cubicBezTo>
                  <a:pt x="2235480" y="879856"/>
                  <a:pt x="2236068" y="879987"/>
                  <a:pt x="2236692" y="880104"/>
                </a:cubicBezTo>
                <a:cubicBezTo>
                  <a:pt x="2237976" y="880345"/>
                  <a:pt x="2239353" y="880532"/>
                  <a:pt x="2240954" y="880605"/>
                </a:cubicBezTo>
                <a:cubicBezTo>
                  <a:pt x="2241354" y="880623"/>
                  <a:pt x="2241754" y="880609"/>
                  <a:pt x="2242155" y="880605"/>
                </a:cubicBezTo>
                <a:cubicBezTo>
                  <a:pt x="2244426" y="880583"/>
                  <a:pt x="2246710" y="880327"/>
                  <a:pt x="2248864" y="881070"/>
                </a:cubicBezTo>
                <a:close/>
                <a:moveTo>
                  <a:pt x="2013204" y="663606"/>
                </a:moveTo>
                <a:cubicBezTo>
                  <a:pt x="2014770" y="665505"/>
                  <a:pt x="2017654" y="668542"/>
                  <a:pt x="2016383" y="671174"/>
                </a:cubicBezTo>
                <a:cubicBezTo>
                  <a:pt x="2016206" y="671533"/>
                  <a:pt x="2015877" y="671717"/>
                  <a:pt x="2015476" y="671598"/>
                </a:cubicBezTo>
                <a:lnTo>
                  <a:pt x="2015476" y="671599"/>
                </a:lnTo>
                <a:cubicBezTo>
                  <a:pt x="2012557" y="670715"/>
                  <a:pt x="2012510" y="666395"/>
                  <a:pt x="2012510" y="663883"/>
                </a:cubicBezTo>
                <a:cubicBezTo>
                  <a:pt x="2012510" y="663504"/>
                  <a:pt x="2012945" y="663290"/>
                  <a:pt x="2013204" y="663606"/>
                </a:cubicBezTo>
                <a:close/>
                <a:moveTo>
                  <a:pt x="1993169" y="644350"/>
                </a:moveTo>
                <a:cubicBezTo>
                  <a:pt x="1994723" y="645974"/>
                  <a:pt x="1995688" y="648157"/>
                  <a:pt x="1996712" y="650144"/>
                </a:cubicBezTo>
                <a:cubicBezTo>
                  <a:pt x="1998101" y="652831"/>
                  <a:pt x="2000008" y="655463"/>
                  <a:pt x="2000867" y="658367"/>
                </a:cubicBezTo>
                <a:cubicBezTo>
                  <a:pt x="2001268" y="659734"/>
                  <a:pt x="1999361" y="660613"/>
                  <a:pt x="1998478" y="659605"/>
                </a:cubicBezTo>
                <a:lnTo>
                  <a:pt x="1998478" y="659604"/>
                </a:lnTo>
                <a:cubicBezTo>
                  <a:pt x="1996677" y="657561"/>
                  <a:pt x="1995711" y="654828"/>
                  <a:pt x="1994628" y="652350"/>
                </a:cubicBezTo>
                <a:cubicBezTo>
                  <a:pt x="1993592" y="649962"/>
                  <a:pt x="1992403" y="647315"/>
                  <a:pt x="1992368" y="644682"/>
                </a:cubicBezTo>
                <a:cubicBezTo>
                  <a:pt x="1992368" y="644275"/>
                  <a:pt x="1992886" y="644056"/>
                  <a:pt x="1993169" y="644350"/>
                </a:cubicBezTo>
                <a:close/>
                <a:moveTo>
                  <a:pt x="2242413" y="873948"/>
                </a:moveTo>
                <a:cubicBezTo>
                  <a:pt x="2244720" y="874822"/>
                  <a:pt x="2244285" y="875529"/>
                  <a:pt x="2242366" y="875805"/>
                </a:cubicBezTo>
                <a:cubicBezTo>
                  <a:pt x="2241142" y="875980"/>
                  <a:pt x="2239329" y="875974"/>
                  <a:pt x="2237186" y="875722"/>
                </a:cubicBezTo>
                <a:cubicBezTo>
                  <a:pt x="2236562" y="875648"/>
                  <a:pt x="2235903" y="875548"/>
                  <a:pt x="2235232" y="875429"/>
                </a:cubicBezTo>
                <a:cubicBezTo>
                  <a:pt x="2233643" y="875150"/>
                  <a:pt x="2231960" y="874743"/>
                  <a:pt x="2230253" y="874182"/>
                </a:cubicBezTo>
                <a:lnTo>
                  <a:pt x="2230253" y="874181"/>
                </a:lnTo>
                <a:cubicBezTo>
                  <a:pt x="2228381" y="873569"/>
                  <a:pt x="2226509" y="872794"/>
                  <a:pt x="2224744" y="871786"/>
                </a:cubicBezTo>
                <a:cubicBezTo>
                  <a:pt x="2223402" y="871021"/>
                  <a:pt x="2222154" y="870107"/>
                  <a:pt x="2221000" y="869082"/>
                </a:cubicBezTo>
                <a:cubicBezTo>
                  <a:pt x="2220117" y="868307"/>
                  <a:pt x="2219293" y="867483"/>
                  <a:pt x="2218587" y="866544"/>
                </a:cubicBezTo>
                <a:cubicBezTo>
                  <a:pt x="2217704" y="865384"/>
                  <a:pt x="2219081" y="863755"/>
                  <a:pt x="2220329" y="864636"/>
                </a:cubicBezTo>
                <a:cubicBezTo>
                  <a:pt x="2221565" y="865516"/>
                  <a:pt x="2222648" y="866266"/>
                  <a:pt x="2223661" y="866957"/>
                </a:cubicBezTo>
                <a:cubicBezTo>
                  <a:pt x="2225309" y="868074"/>
                  <a:pt x="2226698" y="868970"/>
                  <a:pt x="2227863" y="869670"/>
                </a:cubicBezTo>
                <a:cubicBezTo>
                  <a:pt x="2229182" y="870458"/>
                  <a:pt x="2230229" y="871007"/>
                  <a:pt x="2231112" y="871399"/>
                </a:cubicBezTo>
                <a:cubicBezTo>
                  <a:pt x="2233149" y="872308"/>
                  <a:pt x="2234302" y="872372"/>
                  <a:pt x="2235621" y="872434"/>
                </a:cubicBezTo>
                <a:cubicBezTo>
                  <a:pt x="2236115" y="872456"/>
                  <a:pt x="2236633" y="872488"/>
                  <a:pt x="2237222" y="872559"/>
                </a:cubicBezTo>
                <a:cubicBezTo>
                  <a:pt x="2238422" y="872701"/>
                  <a:pt x="2239941" y="873030"/>
                  <a:pt x="2242237" y="873885"/>
                </a:cubicBezTo>
                <a:cubicBezTo>
                  <a:pt x="2242295" y="873909"/>
                  <a:pt x="2242342" y="873923"/>
                  <a:pt x="2242413" y="873948"/>
                </a:cubicBezTo>
                <a:close/>
                <a:moveTo>
                  <a:pt x="2061339" y="706501"/>
                </a:moveTo>
                <a:cubicBezTo>
                  <a:pt x="2058831" y="704494"/>
                  <a:pt x="2057348" y="704148"/>
                  <a:pt x="2055135" y="706253"/>
                </a:cubicBezTo>
                <a:cubicBezTo>
                  <a:pt x="2054958" y="706424"/>
                  <a:pt x="2054770" y="706592"/>
                  <a:pt x="2054593" y="706762"/>
                </a:cubicBezTo>
                <a:cubicBezTo>
                  <a:pt x="2053864" y="707457"/>
                  <a:pt x="2053134" y="708151"/>
                  <a:pt x="2052416" y="708842"/>
                </a:cubicBezTo>
                <a:cubicBezTo>
                  <a:pt x="2051474" y="709728"/>
                  <a:pt x="2050556" y="710616"/>
                  <a:pt x="2049649" y="711505"/>
                </a:cubicBezTo>
                <a:cubicBezTo>
                  <a:pt x="2049131" y="712014"/>
                  <a:pt x="2048625" y="712525"/>
                  <a:pt x="2048119" y="713037"/>
                </a:cubicBezTo>
                <a:cubicBezTo>
                  <a:pt x="2044587" y="716595"/>
                  <a:pt x="2041385" y="720263"/>
                  <a:pt x="2038937" y="724323"/>
                </a:cubicBezTo>
                <a:cubicBezTo>
                  <a:pt x="2038878" y="724429"/>
                  <a:pt x="2038807" y="724532"/>
                  <a:pt x="2038737" y="724640"/>
                </a:cubicBezTo>
                <a:cubicBezTo>
                  <a:pt x="2037442" y="726845"/>
                  <a:pt x="2036394" y="729173"/>
                  <a:pt x="2035629" y="731661"/>
                </a:cubicBezTo>
                <a:cubicBezTo>
                  <a:pt x="2035029" y="733644"/>
                  <a:pt x="2034593" y="735721"/>
                  <a:pt x="2034416" y="737937"/>
                </a:cubicBezTo>
                <a:cubicBezTo>
                  <a:pt x="2034263" y="739845"/>
                  <a:pt x="2034275" y="741845"/>
                  <a:pt x="2034499" y="743956"/>
                </a:cubicBezTo>
                <a:cubicBezTo>
                  <a:pt x="2037595" y="742138"/>
                  <a:pt x="2039973" y="741160"/>
                  <a:pt x="2041868" y="740729"/>
                </a:cubicBezTo>
                <a:cubicBezTo>
                  <a:pt x="2043210" y="740425"/>
                  <a:pt x="2044293" y="740417"/>
                  <a:pt x="2045141" y="740657"/>
                </a:cubicBezTo>
                <a:cubicBezTo>
                  <a:pt x="2049202" y="741791"/>
                  <a:pt x="2048401" y="748245"/>
                  <a:pt x="2047777" y="753462"/>
                </a:cubicBezTo>
                <a:cubicBezTo>
                  <a:pt x="2047613" y="754893"/>
                  <a:pt x="2047460" y="756237"/>
                  <a:pt x="2047424" y="757334"/>
                </a:cubicBezTo>
                <a:cubicBezTo>
                  <a:pt x="2049590" y="754408"/>
                  <a:pt x="2051886" y="751591"/>
                  <a:pt x="2054264" y="748757"/>
                </a:cubicBezTo>
                <a:cubicBezTo>
                  <a:pt x="2055147" y="747712"/>
                  <a:pt x="2055912" y="746673"/>
                  <a:pt x="2056618" y="745638"/>
                </a:cubicBezTo>
                <a:cubicBezTo>
                  <a:pt x="2062386" y="737197"/>
                  <a:pt x="2062740" y="729165"/>
                  <a:pt x="2062634" y="722465"/>
                </a:cubicBezTo>
                <a:cubicBezTo>
                  <a:pt x="2062610" y="720548"/>
                  <a:pt x="2062551" y="718748"/>
                  <a:pt x="2062563" y="717073"/>
                </a:cubicBezTo>
                <a:cubicBezTo>
                  <a:pt x="2062575" y="715568"/>
                  <a:pt x="2062645" y="714155"/>
                  <a:pt x="2062881" y="712878"/>
                </a:cubicBezTo>
                <a:cubicBezTo>
                  <a:pt x="2063410" y="709845"/>
                  <a:pt x="2063669" y="708366"/>
                  <a:pt x="2061339" y="706501"/>
                </a:cubicBezTo>
                <a:close/>
                <a:moveTo>
                  <a:pt x="2004022" y="653147"/>
                </a:moveTo>
                <a:cubicBezTo>
                  <a:pt x="2005729" y="654892"/>
                  <a:pt x="2006588" y="657540"/>
                  <a:pt x="2007624" y="659738"/>
                </a:cubicBezTo>
                <a:cubicBezTo>
                  <a:pt x="2008565" y="661755"/>
                  <a:pt x="2010237" y="663941"/>
                  <a:pt x="2009955" y="666223"/>
                </a:cubicBezTo>
                <a:cubicBezTo>
                  <a:pt x="2009884" y="666852"/>
                  <a:pt x="2009272" y="667245"/>
                  <a:pt x="2008683" y="666920"/>
                </a:cubicBezTo>
                <a:cubicBezTo>
                  <a:pt x="2006729" y="665834"/>
                  <a:pt x="2006341" y="663681"/>
                  <a:pt x="2005599" y="661651"/>
                </a:cubicBezTo>
                <a:cubicBezTo>
                  <a:pt x="2004657" y="659107"/>
                  <a:pt x="2003327" y="656075"/>
                  <a:pt x="2003398" y="653340"/>
                </a:cubicBezTo>
                <a:cubicBezTo>
                  <a:pt x="2003398" y="653000"/>
                  <a:pt x="2003821" y="652946"/>
                  <a:pt x="2004022" y="653147"/>
                </a:cubicBezTo>
                <a:close/>
                <a:moveTo>
                  <a:pt x="2318165" y="940286"/>
                </a:moveTo>
                <a:cubicBezTo>
                  <a:pt x="2319224" y="943629"/>
                  <a:pt x="2319542" y="947603"/>
                  <a:pt x="2320013" y="951101"/>
                </a:cubicBezTo>
                <a:cubicBezTo>
                  <a:pt x="2320166" y="952271"/>
                  <a:pt x="2318542" y="952779"/>
                  <a:pt x="2318047" y="951689"/>
                </a:cubicBezTo>
                <a:cubicBezTo>
                  <a:pt x="2313456" y="941548"/>
                  <a:pt x="2316835" y="936094"/>
                  <a:pt x="2318165" y="940286"/>
                </a:cubicBezTo>
                <a:close/>
                <a:moveTo>
                  <a:pt x="2326771" y="947559"/>
                </a:moveTo>
                <a:cubicBezTo>
                  <a:pt x="2328019" y="950670"/>
                  <a:pt x="2329678" y="953705"/>
                  <a:pt x="2330950" y="956817"/>
                </a:cubicBezTo>
                <a:cubicBezTo>
                  <a:pt x="2331220" y="957499"/>
                  <a:pt x="2331503" y="958180"/>
                  <a:pt x="2331739" y="958871"/>
                </a:cubicBezTo>
                <a:lnTo>
                  <a:pt x="2331739" y="958873"/>
                </a:lnTo>
                <a:cubicBezTo>
                  <a:pt x="2332504" y="961185"/>
                  <a:pt x="2331315" y="961580"/>
                  <a:pt x="2329561" y="960082"/>
                </a:cubicBezTo>
                <a:cubicBezTo>
                  <a:pt x="2327677" y="958477"/>
                  <a:pt x="2325146" y="954692"/>
                  <a:pt x="2323581" y="948550"/>
                </a:cubicBezTo>
                <a:cubicBezTo>
                  <a:pt x="2323110" y="946682"/>
                  <a:pt x="2326064" y="945791"/>
                  <a:pt x="2326771" y="947559"/>
                </a:cubicBezTo>
                <a:close/>
                <a:moveTo>
                  <a:pt x="2360285" y="977570"/>
                </a:moveTo>
                <a:cubicBezTo>
                  <a:pt x="2360297" y="980978"/>
                  <a:pt x="2359697" y="984413"/>
                  <a:pt x="2359625" y="987837"/>
                </a:cubicBezTo>
                <a:cubicBezTo>
                  <a:pt x="2359567" y="990398"/>
                  <a:pt x="2359944" y="993189"/>
                  <a:pt x="2359320" y="995669"/>
                </a:cubicBezTo>
                <a:cubicBezTo>
                  <a:pt x="2359026" y="996855"/>
                  <a:pt x="2357306" y="996757"/>
                  <a:pt x="2356848" y="995784"/>
                </a:cubicBezTo>
                <a:cubicBezTo>
                  <a:pt x="2355647" y="993267"/>
                  <a:pt x="2355682" y="989762"/>
                  <a:pt x="2355812" y="987009"/>
                </a:cubicBezTo>
                <a:cubicBezTo>
                  <a:pt x="2355965" y="983676"/>
                  <a:pt x="2356141" y="980128"/>
                  <a:pt x="2357341" y="976992"/>
                </a:cubicBezTo>
                <a:lnTo>
                  <a:pt x="2357342" y="976992"/>
                </a:lnTo>
                <a:cubicBezTo>
                  <a:pt x="2357907" y="975542"/>
                  <a:pt x="2360284" y="976040"/>
                  <a:pt x="2360285" y="977570"/>
                </a:cubicBezTo>
                <a:close/>
                <a:moveTo>
                  <a:pt x="2085377" y="722985"/>
                </a:moveTo>
                <a:cubicBezTo>
                  <a:pt x="2081986" y="722195"/>
                  <a:pt x="2078620" y="721019"/>
                  <a:pt x="2075347" y="719221"/>
                </a:cubicBezTo>
                <a:lnTo>
                  <a:pt x="2075347" y="719222"/>
                </a:lnTo>
                <a:cubicBezTo>
                  <a:pt x="2075747" y="720741"/>
                  <a:pt x="2075288" y="722267"/>
                  <a:pt x="2074123" y="723830"/>
                </a:cubicBezTo>
                <a:cubicBezTo>
                  <a:pt x="2072451" y="726095"/>
                  <a:pt x="2069355" y="725915"/>
                  <a:pt x="2066954" y="725373"/>
                </a:cubicBezTo>
                <a:cubicBezTo>
                  <a:pt x="2066577" y="725288"/>
                  <a:pt x="2066130" y="725016"/>
                  <a:pt x="2065706" y="724780"/>
                </a:cubicBezTo>
                <a:cubicBezTo>
                  <a:pt x="2065565" y="730211"/>
                  <a:pt x="2065353" y="735421"/>
                  <a:pt x="2063187" y="740420"/>
                </a:cubicBezTo>
                <a:cubicBezTo>
                  <a:pt x="2072169" y="733512"/>
                  <a:pt x="2080021" y="728309"/>
                  <a:pt x="2084058" y="724217"/>
                </a:cubicBezTo>
                <a:cubicBezTo>
                  <a:pt x="2084494" y="723779"/>
                  <a:pt x="2084929" y="723372"/>
                  <a:pt x="2085377" y="722985"/>
                </a:cubicBezTo>
                <a:close/>
                <a:moveTo>
                  <a:pt x="2157398" y="784979"/>
                </a:moveTo>
                <a:lnTo>
                  <a:pt x="2157394" y="784985"/>
                </a:lnTo>
                <a:lnTo>
                  <a:pt x="2157385" y="784979"/>
                </a:lnTo>
                <a:close/>
                <a:moveTo>
                  <a:pt x="2091168" y="723860"/>
                </a:moveTo>
                <a:cubicBezTo>
                  <a:pt x="2091098" y="723254"/>
                  <a:pt x="2090686" y="723043"/>
                  <a:pt x="2089450" y="723687"/>
                </a:cubicBezTo>
                <a:cubicBezTo>
                  <a:pt x="2088944" y="723947"/>
                  <a:pt x="2088355" y="724299"/>
                  <a:pt x="2087531" y="724880"/>
                </a:cubicBezTo>
                <a:cubicBezTo>
                  <a:pt x="2085177" y="726557"/>
                  <a:pt x="2083116" y="729100"/>
                  <a:pt x="2080856" y="730972"/>
                </a:cubicBezTo>
                <a:cubicBezTo>
                  <a:pt x="2078019" y="733333"/>
                  <a:pt x="2068802" y="739296"/>
                  <a:pt x="2058360" y="747988"/>
                </a:cubicBezTo>
                <a:cubicBezTo>
                  <a:pt x="2054676" y="752705"/>
                  <a:pt x="2050579" y="757030"/>
                  <a:pt x="2047413" y="762169"/>
                </a:cubicBezTo>
                <a:cubicBezTo>
                  <a:pt x="2047860" y="774195"/>
                  <a:pt x="2049637" y="778560"/>
                  <a:pt x="2052368" y="781966"/>
                </a:cubicBezTo>
                <a:cubicBezTo>
                  <a:pt x="2054864" y="778665"/>
                  <a:pt x="2059126" y="776404"/>
                  <a:pt x="2061421" y="779339"/>
                </a:cubicBezTo>
                <a:cubicBezTo>
                  <a:pt x="2063764" y="782318"/>
                  <a:pt x="2060185" y="786173"/>
                  <a:pt x="2057842" y="788031"/>
                </a:cubicBezTo>
                <a:cubicBezTo>
                  <a:pt x="2058325" y="788601"/>
                  <a:pt x="2058808" y="789228"/>
                  <a:pt x="2059314" y="789904"/>
                </a:cubicBezTo>
                <a:cubicBezTo>
                  <a:pt x="2060962" y="788531"/>
                  <a:pt x="2062598" y="787213"/>
                  <a:pt x="2064399" y="786025"/>
                </a:cubicBezTo>
                <a:cubicBezTo>
                  <a:pt x="2064470" y="785979"/>
                  <a:pt x="2064682" y="784448"/>
                  <a:pt x="2064752" y="784243"/>
                </a:cubicBezTo>
                <a:cubicBezTo>
                  <a:pt x="2064929" y="783633"/>
                  <a:pt x="2065082" y="783227"/>
                  <a:pt x="2065471" y="782716"/>
                </a:cubicBezTo>
                <a:cubicBezTo>
                  <a:pt x="2066306" y="781632"/>
                  <a:pt x="2067484" y="780734"/>
                  <a:pt x="2068673" y="780086"/>
                </a:cubicBezTo>
                <a:cubicBezTo>
                  <a:pt x="2069909" y="779409"/>
                  <a:pt x="2071345" y="778993"/>
                  <a:pt x="2072734" y="779107"/>
                </a:cubicBezTo>
                <a:cubicBezTo>
                  <a:pt x="2073876" y="778213"/>
                  <a:pt x="2075194" y="777498"/>
                  <a:pt x="2076360" y="776616"/>
                </a:cubicBezTo>
                <a:cubicBezTo>
                  <a:pt x="2078278" y="775168"/>
                  <a:pt x="2080221" y="773474"/>
                  <a:pt x="2081798" y="771663"/>
                </a:cubicBezTo>
                <a:cubicBezTo>
                  <a:pt x="2082787" y="770534"/>
                  <a:pt x="2084517" y="771717"/>
                  <a:pt x="2083705" y="773017"/>
                </a:cubicBezTo>
                <a:cubicBezTo>
                  <a:pt x="2082340" y="775214"/>
                  <a:pt x="2080962" y="777081"/>
                  <a:pt x="2079032" y="778858"/>
                </a:cubicBezTo>
                <a:cubicBezTo>
                  <a:pt x="2078184" y="779645"/>
                  <a:pt x="2077231" y="780560"/>
                  <a:pt x="2076218" y="781339"/>
                </a:cubicBezTo>
                <a:cubicBezTo>
                  <a:pt x="2076701" y="782708"/>
                  <a:pt x="2076101" y="784410"/>
                  <a:pt x="2075029" y="785828"/>
                </a:cubicBezTo>
                <a:cubicBezTo>
                  <a:pt x="2077207" y="784167"/>
                  <a:pt x="2079314" y="782389"/>
                  <a:pt x="2081621" y="780936"/>
                </a:cubicBezTo>
                <a:cubicBezTo>
                  <a:pt x="2082799" y="780197"/>
                  <a:pt x="2084035" y="781579"/>
                  <a:pt x="2083246" y="782694"/>
                </a:cubicBezTo>
                <a:cubicBezTo>
                  <a:pt x="2081292" y="785449"/>
                  <a:pt x="2078314" y="787548"/>
                  <a:pt x="2075606" y="789491"/>
                </a:cubicBezTo>
                <a:cubicBezTo>
                  <a:pt x="2073063" y="791312"/>
                  <a:pt x="2069826" y="793941"/>
                  <a:pt x="2066660" y="794309"/>
                </a:cubicBezTo>
                <a:cubicBezTo>
                  <a:pt x="2065482" y="794445"/>
                  <a:pt x="2064541" y="793174"/>
                  <a:pt x="2065471" y="792197"/>
                </a:cubicBezTo>
                <a:cubicBezTo>
                  <a:pt x="2066400" y="791211"/>
                  <a:pt x="2067590" y="790439"/>
                  <a:pt x="2068837" y="789727"/>
                </a:cubicBezTo>
                <a:cubicBezTo>
                  <a:pt x="2068202" y="789709"/>
                  <a:pt x="2067872" y="789341"/>
                  <a:pt x="2067284" y="789260"/>
                </a:cubicBezTo>
                <a:cubicBezTo>
                  <a:pt x="2066400" y="789140"/>
                  <a:pt x="2065847" y="789807"/>
                  <a:pt x="2065212" y="790321"/>
                </a:cubicBezTo>
                <a:cubicBezTo>
                  <a:pt x="2063999" y="791311"/>
                  <a:pt x="2062775" y="792299"/>
                  <a:pt x="2061551" y="793283"/>
                </a:cubicBezTo>
                <a:cubicBezTo>
                  <a:pt x="2063046" y="795914"/>
                  <a:pt x="2063163" y="798776"/>
                  <a:pt x="2062469" y="801685"/>
                </a:cubicBezTo>
                <a:cubicBezTo>
                  <a:pt x="2077537" y="795797"/>
                  <a:pt x="2092357" y="785736"/>
                  <a:pt x="2098114" y="771171"/>
                </a:cubicBezTo>
                <a:cubicBezTo>
                  <a:pt x="2102575" y="759893"/>
                  <a:pt x="2098326" y="748664"/>
                  <a:pt x="2093794" y="738263"/>
                </a:cubicBezTo>
                <a:cubicBezTo>
                  <a:pt x="2092146" y="734478"/>
                  <a:pt x="2091098" y="730780"/>
                  <a:pt x="2090921" y="726661"/>
                </a:cubicBezTo>
                <a:cubicBezTo>
                  <a:pt x="2090886" y="725759"/>
                  <a:pt x="2091239" y="724570"/>
                  <a:pt x="2091168" y="723860"/>
                </a:cubicBezTo>
                <a:close/>
                <a:moveTo>
                  <a:pt x="2334728" y="948405"/>
                </a:moveTo>
                <a:cubicBezTo>
                  <a:pt x="2334728" y="948405"/>
                  <a:pt x="2334764" y="948465"/>
                  <a:pt x="2334787" y="948500"/>
                </a:cubicBezTo>
                <a:cubicBezTo>
                  <a:pt x="2334963" y="948775"/>
                  <a:pt x="2335763" y="950041"/>
                  <a:pt x="2336870" y="951776"/>
                </a:cubicBezTo>
                <a:cubicBezTo>
                  <a:pt x="2338071" y="953665"/>
                  <a:pt x="2339589" y="956053"/>
                  <a:pt x="2340968" y="958228"/>
                </a:cubicBezTo>
                <a:cubicBezTo>
                  <a:pt x="2341733" y="959428"/>
                  <a:pt x="2342462" y="960566"/>
                  <a:pt x="2343050" y="961497"/>
                </a:cubicBezTo>
                <a:cubicBezTo>
                  <a:pt x="2343181" y="961693"/>
                  <a:pt x="2343275" y="961855"/>
                  <a:pt x="2343391" y="962033"/>
                </a:cubicBezTo>
                <a:cubicBezTo>
                  <a:pt x="2343699" y="962517"/>
                  <a:pt x="2343980" y="962954"/>
                  <a:pt x="2344180" y="963266"/>
                </a:cubicBezTo>
                <a:cubicBezTo>
                  <a:pt x="2344440" y="963691"/>
                  <a:pt x="2344605" y="963935"/>
                  <a:pt x="2344605" y="963935"/>
                </a:cubicBezTo>
                <a:cubicBezTo>
                  <a:pt x="2345252" y="965111"/>
                  <a:pt x="2343946" y="966685"/>
                  <a:pt x="2342781" y="965661"/>
                </a:cubicBezTo>
                <a:cubicBezTo>
                  <a:pt x="2342297" y="965242"/>
                  <a:pt x="2341649" y="964515"/>
                  <a:pt x="2340955" y="963679"/>
                </a:cubicBezTo>
                <a:cubicBezTo>
                  <a:pt x="2340261" y="962834"/>
                  <a:pt x="2339495" y="961859"/>
                  <a:pt x="2338695" y="960755"/>
                </a:cubicBezTo>
                <a:cubicBezTo>
                  <a:pt x="2337494" y="959095"/>
                  <a:pt x="2336271" y="957259"/>
                  <a:pt x="2335211" y="955498"/>
                </a:cubicBezTo>
                <a:lnTo>
                  <a:pt x="2335210" y="955496"/>
                </a:lnTo>
                <a:cubicBezTo>
                  <a:pt x="2334421" y="954175"/>
                  <a:pt x="2333775" y="952939"/>
                  <a:pt x="2333269" y="951845"/>
                </a:cubicBezTo>
                <a:cubicBezTo>
                  <a:pt x="2332879" y="950966"/>
                  <a:pt x="2332561" y="950160"/>
                  <a:pt x="2332456" y="949569"/>
                </a:cubicBezTo>
                <a:cubicBezTo>
                  <a:pt x="2332255" y="948434"/>
                  <a:pt x="2333916" y="947550"/>
                  <a:pt x="2334728" y="948405"/>
                </a:cubicBezTo>
                <a:close/>
                <a:moveTo>
                  <a:pt x="2163565" y="788633"/>
                </a:moveTo>
                <a:cubicBezTo>
                  <a:pt x="2164166" y="789370"/>
                  <a:pt x="2163600" y="790771"/>
                  <a:pt x="2162553" y="790565"/>
                </a:cubicBezTo>
                <a:cubicBezTo>
                  <a:pt x="2160175" y="790104"/>
                  <a:pt x="2157621" y="788845"/>
                  <a:pt x="2156267" y="786781"/>
                </a:cubicBezTo>
                <a:lnTo>
                  <a:pt x="2157394" y="784985"/>
                </a:lnTo>
                <a:close/>
                <a:moveTo>
                  <a:pt x="2056088" y="689312"/>
                </a:moveTo>
                <a:cubicBezTo>
                  <a:pt x="2055676" y="688820"/>
                  <a:pt x="2055182" y="688386"/>
                  <a:pt x="2054641" y="688045"/>
                </a:cubicBezTo>
                <a:cubicBezTo>
                  <a:pt x="2053216" y="687155"/>
                  <a:pt x="2052110" y="686640"/>
                  <a:pt x="2051062" y="686318"/>
                </a:cubicBezTo>
                <a:cubicBezTo>
                  <a:pt x="2049402" y="685809"/>
                  <a:pt x="2047872" y="685788"/>
                  <a:pt x="2045494" y="685632"/>
                </a:cubicBezTo>
                <a:cubicBezTo>
                  <a:pt x="2045070" y="685604"/>
                  <a:pt x="2044599" y="685568"/>
                  <a:pt x="2044105" y="685526"/>
                </a:cubicBezTo>
                <a:cubicBezTo>
                  <a:pt x="2042975" y="685432"/>
                  <a:pt x="2041691" y="685292"/>
                  <a:pt x="2040138" y="685062"/>
                </a:cubicBezTo>
                <a:cubicBezTo>
                  <a:pt x="2039926" y="685032"/>
                  <a:pt x="2039714" y="684997"/>
                  <a:pt x="2039502" y="684965"/>
                </a:cubicBezTo>
                <a:cubicBezTo>
                  <a:pt x="2039184" y="684914"/>
                  <a:pt x="2038843" y="684856"/>
                  <a:pt x="2038513" y="684798"/>
                </a:cubicBezTo>
                <a:lnTo>
                  <a:pt x="2038501" y="684798"/>
                </a:lnTo>
                <a:cubicBezTo>
                  <a:pt x="2037112" y="684562"/>
                  <a:pt x="2035547" y="684250"/>
                  <a:pt x="2033769" y="683853"/>
                </a:cubicBezTo>
                <a:cubicBezTo>
                  <a:pt x="2033369" y="683766"/>
                  <a:pt x="2033016" y="683692"/>
                  <a:pt x="2032604" y="683597"/>
                </a:cubicBezTo>
                <a:cubicBezTo>
                  <a:pt x="2032121" y="683484"/>
                  <a:pt x="2031638" y="683396"/>
                  <a:pt x="2031132" y="683342"/>
                </a:cubicBezTo>
                <a:cubicBezTo>
                  <a:pt x="2031179" y="683733"/>
                  <a:pt x="2031203" y="684136"/>
                  <a:pt x="2031215" y="684552"/>
                </a:cubicBezTo>
                <a:cubicBezTo>
                  <a:pt x="2031262" y="685600"/>
                  <a:pt x="2031226" y="686712"/>
                  <a:pt x="2031109" y="687901"/>
                </a:cubicBezTo>
                <a:cubicBezTo>
                  <a:pt x="2030944" y="689528"/>
                  <a:pt x="2030638" y="691271"/>
                  <a:pt x="2030179" y="693118"/>
                </a:cubicBezTo>
                <a:cubicBezTo>
                  <a:pt x="2029755" y="694802"/>
                  <a:pt x="2029202" y="696570"/>
                  <a:pt x="2028531" y="698396"/>
                </a:cubicBezTo>
                <a:cubicBezTo>
                  <a:pt x="2028166" y="699371"/>
                  <a:pt x="2027777" y="700362"/>
                  <a:pt x="2027342" y="701369"/>
                </a:cubicBezTo>
                <a:cubicBezTo>
                  <a:pt x="2027895" y="702449"/>
                  <a:pt x="2028448" y="703508"/>
                  <a:pt x="2028990" y="704524"/>
                </a:cubicBezTo>
                <a:cubicBezTo>
                  <a:pt x="2029355" y="705233"/>
                  <a:pt x="2029719" y="705927"/>
                  <a:pt x="2030061" y="706594"/>
                </a:cubicBezTo>
                <a:cubicBezTo>
                  <a:pt x="2031332" y="709156"/>
                  <a:pt x="2032698" y="711706"/>
                  <a:pt x="2032403" y="714338"/>
                </a:cubicBezTo>
                <a:cubicBezTo>
                  <a:pt x="2032686" y="714520"/>
                  <a:pt x="2032910" y="714780"/>
                  <a:pt x="2032933" y="715214"/>
                </a:cubicBezTo>
                <a:cubicBezTo>
                  <a:pt x="2033487" y="728328"/>
                  <a:pt x="2023598" y="745860"/>
                  <a:pt x="2018018" y="753111"/>
                </a:cubicBezTo>
                <a:cubicBezTo>
                  <a:pt x="2018583" y="753732"/>
                  <a:pt x="2019207" y="754272"/>
                  <a:pt x="2019702" y="754973"/>
                </a:cubicBezTo>
                <a:cubicBezTo>
                  <a:pt x="2019878" y="755221"/>
                  <a:pt x="2020055" y="755509"/>
                  <a:pt x="2020231" y="755772"/>
                </a:cubicBezTo>
                <a:cubicBezTo>
                  <a:pt x="2023068" y="750688"/>
                  <a:pt x="2026553" y="745856"/>
                  <a:pt x="2029296" y="740779"/>
                </a:cubicBezTo>
                <a:cubicBezTo>
                  <a:pt x="2030026" y="739434"/>
                  <a:pt x="2030650" y="738057"/>
                  <a:pt x="2031297" y="736687"/>
                </a:cubicBezTo>
                <a:cubicBezTo>
                  <a:pt x="2031556" y="734299"/>
                  <a:pt x="2032050" y="731935"/>
                  <a:pt x="2032780" y="729653"/>
                </a:cubicBezTo>
                <a:cubicBezTo>
                  <a:pt x="2033310" y="727990"/>
                  <a:pt x="2033887" y="726493"/>
                  <a:pt x="2034487" y="725091"/>
                </a:cubicBezTo>
                <a:cubicBezTo>
                  <a:pt x="2035158" y="723512"/>
                  <a:pt x="2035876" y="722115"/>
                  <a:pt x="2036618" y="720817"/>
                </a:cubicBezTo>
                <a:cubicBezTo>
                  <a:pt x="2036971" y="719022"/>
                  <a:pt x="2037289" y="717219"/>
                  <a:pt x="2037477" y="715373"/>
                </a:cubicBezTo>
                <a:cubicBezTo>
                  <a:pt x="2037477" y="715348"/>
                  <a:pt x="2037489" y="715323"/>
                  <a:pt x="2037489" y="715298"/>
                </a:cubicBezTo>
                <a:cubicBezTo>
                  <a:pt x="2036983" y="715191"/>
                  <a:pt x="2036512" y="714906"/>
                  <a:pt x="2036312" y="714358"/>
                </a:cubicBezTo>
                <a:cubicBezTo>
                  <a:pt x="2036288" y="714290"/>
                  <a:pt x="2036300" y="714226"/>
                  <a:pt x="2036276" y="714159"/>
                </a:cubicBezTo>
                <a:cubicBezTo>
                  <a:pt x="2036218" y="714062"/>
                  <a:pt x="2036088" y="714042"/>
                  <a:pt x="2036065" y="713906"/>
                </a:cubicBezTo>
                <a:cubicBezTo>
                  <a:pt x="2036006" y="713588"/>
                  <a:pt x="2036029" y="713267"/>
                  <a:pt x="2036006" y="712948"/>
                </a:cubicBezTo>
                <a:cubicBezTo>
                  <a:pt x="2035876" y="713336"/>
                  <a:pt x="2035806" y="713740"/>
                  <a:pt x="2035594" y="714095"/>
                </a:cubicBezTo>
                <a:cubicBezTo>
                  <a:pt x="2035311" y="714551"/>
                  <a:pt x="2034758" y="714766"/>
                  <a:pt x="2034299" y="714392"/>
                </a:cubicBezTo>
                <a:cubicBezTo>
                  <a:pt x="2032039" y="712539"/>
                  <a:pt x="2032097" y="709532"/>
                  <a:pt x="2031815" y="706775"/>
                </a:cubicBezTo>
                <a:cubicBezTo>
                  <a:pt x="2031356" y="702436"/>
                  <a:pt x="2031744" y="697968"/>
                  <a:pt x="2032380" y="693669"/>
                </a:cubicBezTo>
                <a:cubicBezTo>
                  <a:pt x="2032451" y="693166"/>
                  <a:pt x="2032651" y="692804"/>
                  <a:pt x="2032910" y="692505"/>
                </a:cubicBezTo>
                <a:cubicBezTo>
                  <a:pt x="2033522" y="691771"/>
                  <a:pt x="2034522" y="691599"/>
                  <a:pt x="2035417" y="691935"/>
                </a:cubicBezTo>
                <a:cubicBezTo>
                  <a:pt x="2036206" y="692232"/>
                  <a:pt x="2036877" y="692895"/>
                  <a:pt x="2037053" y="693869"/>
                </a:cubicBezTo>
                <a:cubicBezTo>
                  <a:pt x="2037100" y="694128"/>
                  <a:pt x="2037147" y="694389"/>
                  <a:pt x="2037195" y="694648"/>
                </a:cubicBezTo>
                <a:cubicBezTo>
                  <a:pt x="2037277" y="695145"/>
                  <a:pt x="2037112" y="695588"/>
                  <a:pt x="2036841" y="695971"/>
                </a:cubicBezTo>
                <a:cubicBezTo>
                  <a:pt x="2036382" y="699086"/>
                  <a:pt x="2036112" y="702195"/>
                  <a:pt x="2036135" y="705359"/>
                </a:cubicBezTo>
                <a:cubicBezTo>
                  <a:pt x="2036147" y="706388"/>
                  <a:pt x="2036265" y="707502"/>
                  <a:pt x="2036359" y="708619"/>
                </a:cubicBezTo>
                <a:cubicBezTo>
                  <a:pt x="2036747" y="706964"/>
                  <a:pt x="2037324" y="705328"/>
                  <a:pt x="2037807" y="703747"/>
                </a:cubicBezTo>
                <a:cubicBezTo>
                  <a:pt x="2038866" y="700201"/>
                  <a:pt x="2040008" y="696667"/>
                  <a:pt x="2041280" y="693188"/>
                </a:cubicBezTo>
                <a:cubicBezTo>
                  <a:pt x="2041480" y="692649"/>
                  <a:pt x="2041644" y="692099"/>
                  <a:pt x="2041844" y="691563"/>
                </a:cubicBezTo>
                <a:cubicBezTo>
                  <a:pt x="2042198" y="690658"/>
                  <a:pt x="2042904" y="690291"/>
                  <a:pt x="2043646" y="690235"/>
                </a:cubicBezTo>
                <a:cubicBezTo>
                  <a:pt x="2044929" y="690139"/>
                  <a:pt x="2046318" y="691048"/>
                  <a:pt x="2046388" y="692333"/>
                </a:cubicBezTo>
                <a:cubicBezTo>
                  <a:pt x="2046412" y="692684"/>
                  <a:pt x="2046365" y="693053"/>
                  <a:pt x="2046153" y="693442"/>
                </a:cubicBezTo>
                <a:cubicBezTo>
                  <a:pt x="2045847" y="694266"/>
                  <a:pt x="2045529" y="695085"/>
                  <a:pt x="2045223" y="695906"/>
                </a:cubicBezTo>
                <a:cubicBezTo>
                  <a:pt x="2044187" y="698617"/>
                  <a:pt x="2043139" y="701317"/>
                  <a:pt x="2042139" y="704044"/>
                </a:cubicBezTo>
                <a:cubicBezTo>
                  <a:pt x="2041927" y="704656"/>
                  <a:pt x="2041727" y="705297"/>
                  <a:pt x="2041515" y="705932"/>
                </a:cubicBezTo>
                <a:cubicBezTo>
                  <a:pt x="2041738" y="705737"/>
                  <a:pt x="2041962" y="705538"/>
                  <a:pt x="2042139" y="705349"/>
                </a:cubicBezTo>
                <a:cubicBezTo>
                  <a:pt x="2044988" y="702424"/>
                  <a:pt x="2047271" y="699041"/>
                  <a:pt x="2049237" y="695478"/>
                </a:cubicBezTo>
                <a:cubicBezTo>
                  <a:pt x="2049402" y="695182"/>
                  <a:pt x="2049649" y="695039"/>
                  <a:pt x="2049885" y="694869"/>
                </a:cubicBezTo>
                <a:cubicBezTo>
                  <a:pt x="2050367" y="694518"/>
                  <a:pt x="2050921" y="694356"/>
                  <a:pt x="2051462" y="694486"/>
                </a:cubicBezTo>
                <a:cubicBezTo>
                  <a:pt x="2052215" y="694667"/>
                  <a:pt x="2052886" y="695258"/>
                  <a:pt x="2053004" y="696228"/>
                </a:cubicBezTo>
                <a:cubicBezTo>
                  <a:pt x="2053110" y="697183"/>
                  <a:pt x="2052651" y="698107"/>
                  <a:pt x="2052121" y="698909"/>
                </a:cubicBezTo>
                <a:cubicBezTo>
                  <a:pt x="2050497" y="701381"/>
                  <a:pt x="2048036" y="703387"/>
                  <a:pt x="2047189" y="706224"/>
                </a:cubicBezTo>
                <a:cubicBezTo>
                  <a:pt x="2048401" y="705610"/>
                  <a:pt x="2049296" y="704530"/>
                  <a:pt x="2050144" y="703467"/>
                </a:cubicBezTo>
                <a:cubicBezTo>
                  <a:pt x="2050179" y="703432"/>
                  <a:pt x="2050203" y="703400"/>
                  <a:pt x="2050238" y="703364"/>
                </a:cubicBezTo>
                <a:cubicBezTo>
                  <a:pt x="2051132" y="702240"/>
                  <a:pt x="2052510" y="700697"/>
                  <a:pt x="2053793" y="698990"/>
                </a:cubicBezTo>
                <a:cubicBezTo>
                  <a:pt x="2055029" y="697351"/>
                  <a:pt x="2056159" y="695561"/>
                  <a:pt x="2056701" y="693831"/>
                </a:cubicBezTo>
                <a:cubicBezTo>
                  <a:pt x="2057054" y="692694"/>
                  <a:pt x="2057160" y="691585"/>
                  <a:pt x="2056842" y="690566"/>
                </a:cubicBezTo>
                <a:cubicBezTo>
                  <a:pt x="2056701" y="690091"/>
                  <a:pt x="2056406" y="689689"/>
                  <a:pt x="2056088" y="689312"/>
                </a:cubicBezTo>
                <a:close/>
                <a:moveTo>
                  <a:pt x="2205826" y="826494"/>
                </a:moveTo>
                <a:cubicBezTo>
                  <a:pt x="2187238" y="828268"/>
                  <a:pt x="2159010" y="832626"/>
                  <a:pt x="2112275" y="841459"/>
                </a:cubicBezTo>
                <a:cubicBezTo>
                  <a:pt x="2112476" y="842065"/>
                  <a:pt x="2112676" y="842660"/>
                  <a:pt x="2112876" y="843246"/>
                </a:cubicBezTo>
                <a:cubicBezTo>
                  <a:pt x="2117019" y="842612"/>
                  <a:pt x="2121163" y="842110"/>
                  <a:pt x="2125071" y="841351"/>
                </a:cubicBezTo>
                <a:cubicBezTo>
                  <a:pt x="2132158" y="839975"/>
                  <a:pt x="2140375" y="836738"/>
                  <a:pt x="2147426" y="838167"/>
                </a:cubicBezTo>
                <a:cubicBezTo>
                  <a:pt x="2147779" y="838239"/>
                  <a:pt x="2147873" y="838686"/>
                  <a:pt x="2147591" y="838897"/>
                </a:cubicBezTo>
                <a:cubicBezTo>
                  <a:pt x="2140881" y="843852"/>
                  <a:pt x="2130392" y="844102"/>
                  <a:pt x="2122258" y="845861"/>
                </a:cubicBezTo>
                <a:cubicBezTo>
                  <a:pt x="2119727" y="846406"/>
                  <a:pt x="2117125" y="847048"/>
                  <a:pt x="2114477" y="847651"/>
                </a:cubicBezTo>
                <a:cubicBezTo>
                  <a:pt x="2114559" y="847892"/>
                  <a:pt x="2114642" y="848132"/>
                  <a:pt x="2114724" y="848369"/>
                </a:cubicBezTo>
                <a:cubicBezTo>
                  <a:pt x="2120904" y="847011"/>
                  <a:pt x="2127579" y="845565"/>
                  <a:pt x="2135631" y="843858"/>
                </a:cubicBezTo>
                <a:cubicBezTo>
                  <a:pt x="2150934" y="840618"/>
                  <a:pt x="2166485" y="835737"/>
                  <a:pt x="2182059" y="834286"/>
                </a:cubicBezTo>
                <a:cubicBezTo>
                  <a:pt x="2182977" y="834200"/>
                  <a:pt x="2183566" y="835589"/>
                  <a:pt x="2182577" y="835953"/>
                </a:cubicBezTo>
                <a:cubicBezTo>
                  <a:pt x="2167803" y="841404"/>
                  <a:pt x="2151676" y="843641"/>
                  <a:pt x="2136396" y="847406"/>
                </a:cubicBezTo>
                <a:cubicBezTo>
                  <a:pt x="2128956" y="849236"/>
                  <a:pt x="2122187" y="850861"/>
                  <a:pt x="2115795" y="852366"/>
                </a:cubicBezTo>
                <a:cubicBezTo>
                  <a:pt x="2115819" y="852469"/>
                  <a:pt x="2115842" y="852574"/>
                  <a:pt x="2115854" y="852675"/>
                </a:cubicBezTo>
                <a:cubicBezTo>
                  <a:pt x="2162070" y="842681"/>
                  <a:pt x="2162223" y="842381"/>
                  <a:pt x="2176338" y="840582"/>
                </a:cubicBezTo>
                <a:lnTo>
                  <a:pt x="2176338" y="840585"/>
                </a:lnTo>
                <a:cubicBezTo>
                  <a:pt x="2184107" y="839593"/>
                  <a:pt x="2195067" y="839420"/>
                  <a:pt x="2207898" y="839803"/>
                </a:cubicBezTo>
                <a:cubicBezTo>
                  <a:pt x="2207627" y="839211"/>
                  <a:pt x="2207380" y="838631"/>
                  <a:pt x="2207145" y="838077"/>
                </a:cubicBezTo>
                <a:cubicBezTo>
                  <a:pt x="2204814" y="837806"/>
                  <a:pt x="2202518" y="837453"/>
                  <a:pt x="2200294" y="836946"/>
                </a:cubicBezTo>
                <a:cubicBezTo>
                  <a:pt x="2199587" y="836784"/>
                  <a:pt x="2199363" y="835590"/>
                  <a:pt x="2200176" y="835396"/>
                </a:cubicBezTo>
                <a:cubicBezTo>
                  <a:pt x="2201989" y="834971"/>
                  <a:pt x="2203907" y="834726"/>
                  <a:pt x="2205861" y="834551"/>
                </a:cubicBezTo>
                <a:cubicBezTo>
                  <a:pt x="2205756" y="834200"/>
                  <a:pt x="2205603" y="833810"/>
                  <a:pt x="2205508" y="833475"/>
                </a:cubicBezTo>
                <a:cubicBezTo>
                  <a:pt x="2204084" y="833574"/>
                  <a:pt x="2202660" y="833732"/>
                  <a:pt x="2201247" y="833913"/>
                </a:cubicBezTo>
                <a:cubicBezTo>
                  <a:pt x="2198857" y="835246"/>
                  <a:pt x="2195926" y="835769"/>
                  <a:pt x="2193336" y="836413"/>
                </a:cubicBezTo>
                <a:cubicBezTo>
                  <a:pt x="2191241" y="836934"/>
                  <a:pt x="2189405" y="837820"/>
                  <a:pt x="2187721" y="836166"/>
                </a:cubicBezTo>
                <a:cubicBezTo>
                  <a:pt x="2187509" y="835966"/>
                  <a:pt x="2187474" y="835559"/>
                  <a:pt x="2187592" y="835304"/>
                </a:cubicBezTo>
                <a:cubicBezTo>
                  <a:pt x="2188663" y="832897"/>
                  <a:pt x="2191559" y="833171"/>
                  <a:pt x="2193890" y="832842"/>
                </a:cubicBezTo>
                <a:cubicBezTo>
                  <a:pt x="2194584" y="832742"/>
                  <a:pt x="2195290" y="832626"/>
                  <a:pt x="2196009" y="832515"/>
                </a:cubicBezTo>
                <a:cubicBezTo>
                  <a:pt x="2198775" y="831057"/>
                  <a:pt x="2201942" y="830249"/>
                  <a:pt x="2205085" y="830008"/>
                </a:cubicBezTo>
                <a:cubicBezTo>
                  <a:pt x="2205085" y="828770"/>
                  <a:pt x="2205355" y="827613"/>
                  <a:pt x="2205826" y="826494"/>
                </a:cubicBezTo>
                <a:close/>
                <a:moveTo>
                  <a:pt x="2240235" y="857684"/>
                </a:moveTo>
                <a:cubicBezTo>
                  <a:pt x="2239870" y="857415"/>
                  <a:pt x="2239529" y="857171"/>
                  <a:pt x="2239199" y="856938"/>
                </a:cubicBezTo>
                <a:cubicBezTo>
                  <a:pt x="2236904" y="855312"/>
                  <a:pt x="2235421" y="854481"/>
                  <a:pt x="2233466" y="854055"/>
                </a:cubicBezTo>
                <a:cubicBezTo>
                  <a:pt x="2232949" y="853940"/>
                  <a:pt x="2232384" y="853853"/>
                  <a:pt x="2231771" y="853788"/>
                </a:cubicBezTo>
                <a:cubicBezTo>
                  <a:pt x="2229335" y="853534"/>
                  <a:pt x="2225944" y="853609"/>
                  <a:pt x="2220117" y="853551"/>
                </a:cubicBezTo>
                <a:cubicBezTo>
                  <a:pt x="2219705" y="853547"/>
                  <a:pt x="2219317" y="853545"/>
                  <a:pt x="2218881" y="853539"/>
                </a:cubicBezTo>
                <a:cubicBezTo>
                  <a:pt x="2219423" y="853546"/>
                  <a:pt x="2220270" y="854229"/>
                  <a:pt x="2221153" y="855042"/>
                </a:cubicBezTo>
                <a:cubicBezTo>
                  <a:pt x="2221153" y="855049"/>
                  <a:pt x="2221165" y="855053"/>
                  <a:pt x="2221177" y="855061"/>
                </a:cubicBezTo>
                <a:cubicBezTo>
                  <a:pt x="2224261" y="857902"/>
                  <a:pt x="2228358" y="859939"/>
                  <a:pt x="2232666" y="861430"/>
                </a:cubicBezTo>
                <a:cubicBezTo>
                  <a:pt x="2235244" y="862321"/>
                  <a:pt x="2237881" y="863021"/>
                  <a:pt x="2240436" y="863557"/>
                </a:cubicBezTo>
                <a:cubicBezTo>
                  <a:pt x="2241554" y="863793"/>
                  <a:pt x="2242672" y="864008"/>
                  <a:pt x="2243743" y="864189"/>
                </a:cubicBezTo>
                <a:cubicBezTo>
                  <a:pt x="2244567" y="864329"/>
                  <a:pt x="2245686" y="864272"/>
                  <a:pt x="2245898" y="863460"/>
                </a:cubicBezTo>
                <a:lnTo>
                  <a:pt x="2245898" y="863459"/>
                </a:lnTo>
                <a:cubicBezTo>
                  <a:pt x="2245874" y="863413"/>
                  <a:pt x="2245839" y="863377"/>
                  <a:pt x="2245815" y="863331"/>
                </a:cubicBezTo>
                <a:cubicBezTo>
                  <a:pt x="2244626" y="860938"/>
                  <a:pt x="2242401" y="859256"/>
                  <a:pt x="2240235" y="857684"/>
                </a:cubicBezTo>
                <a:close/>
                <a:moveTo>
                  <a:pt x="2345501" y="949529"/>
                </a:moveTo>
                <a:cubicBezTo>
                  <a:pt x="2346441" y="950120"/>
                  <a:pt x="2347689" y="951674"/>
                  <a:pt x="2348607" y="953846"/>
                </a:cubicBezTo>
                <a:lnTo>
                  <a:pt x="2348595" y="953847"/>
                </a:lnTo>
                <a:cubicBezTo>
                  <a:pt x="2348783" y="954287"/>
                  <a:pt x="2348936" y="954761"/>
                  <a:pt x="2349089" y="955250"/>
                </a:cubicBezTo>
                <a:cubicBezTo>
                  <a:pt x="2349513" y="956599"/>
                  <a:pt x="2349831" y="958076"/>
                  <a:pt x="2349855" y="959714"/>
                </a:cubicBezTo>
                <a:cubicBezTo>
                  <a:pt x="2349878" y="960941"/>
                  <a:pt x="2348101" y="961064"/>
                  <a:pt x="2347630" y="960089"/>
                </a:cubicBezTo>
                <a:cubicBezTo>
                  <a:pt x="2347618" y="960062"/>
                  <a:pt x="2347265" y="959145"/>
                  <a:pt x="2346817" y="957943"/>
                </a:cubicBezTo>
                <a:cubicBezTo>
                  <a:pt x="2346429" y="956926"/>
                  <a:pt x="2345970" y="955727"/>
                  <a:pt x="2345534" y="954567"/>
                </a:cubicBezTo>
                <a:cubicBezTo>
                  <a:pt x="2344863" y="952771"/>
                  <a:pt x="2344275" y="951176"/>
                  <a:pt x="2344239" y="950991"/>
                </a:cubicBezTo>
                <a:cubicBezTo>
                  <a:pt x="2343928" y="949311"/>
                  <a:pt x="2344560" y="948939"/>
                  <a:pt x="2345501" y="949529"/>
                </a:cubicBezTo>
                <a:close/>
                <a:moveTo>
                  <a:pt x="2375070" y="975569"/>
                </a:moveTo>
                <a:lnTo>
                  <a:pt x="2375071" y="975571"/>
                </a:lnTo>
                <a:lnTo>
                  <a:pt x="2375070" y="975571"/>
                </a:lnTo>
                <a:close/>
                <a:moveTo>
                  <a:pt x="2094395" y="715223"/>
                </a:moveTo>
                <a:cubicBezTo>
                  <a:pt x="2094512" y="715389"/>
                  <a:pt x="2094489" y="715609"/>
                  <a:pt x="2094324" y="715740"/>
                </a:cubicBezTo>
                <a:lnTo>
                  <a:pt x="2094323" y="715739"/>
                </a:lnTo>
                <a:cubicBezTo>
                  <a:pt x="2092464" y="717265"/>
                  <a:pt x="2089390" y="716310"/>
                  <a:pt x="2088614" y="714064"/>
                </a:cubicBezTo>
                <a:cubicBezTo>
                  <a:pt x="2088437" y="713546"/>
                  <a:pt x="2088685" y="712849"/>
                  <a:pt x="2089309" y="712803"/>
                </a:cubicBezTo>
                <a:cubicBezTo>
                  <a:pt x="2091146" y="712668"/>
                  <a:pt x="2093311" y="713700"/>
                  <a:pt x="2094395" y="715223"/>
                </a:cubicBezTo>
                <a:close/>
                <a:moveTo>
                  <a:pt x="2377413" y="974421"/>
                </a:moveTo>
                <a:cubicBezTo>
                  <a:pt x="2379579" y="976685"/>
                  <a:pt x="2380768" y="981182"/>
                  <a:pt x="2379025" y="983938"/>
                </a:cubicBezTo>
                <a:cubicBezTo>
                  <a:pt x="2378543" y="984692"/>
                  <a:pt x="2377189" y="984587"/>
                  <a:pt x="2376753" y="983848"/>
                </a:cubicBezTo>
                <a:cubicBezTo>
                  <a:pt x="2375882" y="982355"/>
                  <a:pt x="2376047" y="980984"/>
                  <a:pt x="2375717" y="979305"/>
                </a:cubicBezTo>
                <a:lnTo>
                  <a:pt x="2375071" y="975571"/>
                </a:lnTo>
                <a:close/>
                <a:moveTo>
                  <a:pt x="2172407" y="785222"/>
                </a:moveTo>
                <a:lnTo>
                  <a:pt x="2172407" y="787358"/>
                </a:lnTo>
                <a:lnTo>
                  <a:pt x="2164166" y="785020"/>
                </a:lnTo>
                <a:cubicBezTo>
                  <a:pt x="2161612" y="783538"/>
                  <a:pt x="2158528" y="781884"/>
                  <a:pt x="2157150" y="779177"/>
                </a:cubicBezTo>
                <a:cubicBezTo>
                  <a:pt x="2156585" y="778064"/>
                  <a:pt x="2157986" y="777303"/>
                  <a:pt x="2158869" y="777613"/>
                </a:cubicBezTo>
                <a:cubicBezTo>
                  <a:pt x="2161141" y="778407"/>
                  <a:pt x="2162966" y="780415"/>
                  <a:pt x="2165038" y="781654"/>
                </a:cubicBezTo>
                <a:cubicBezTo>
                  <a:pt x="2167262" y="782995"/>
                  <a:pt x="2169817" y="784748"/>
                  <a:pt x="2172407" y="785222"/>
                </a:cubicBezTo>
                <a:close/>
                <a:moveTo>
                  <a:pt x="2288253" y="890976"/>
                </a:moveTo>
                <a:cubicBezTo>
                  <a:pt x="2286628" y="894342"/>
                  <a:pt x="2285098" y="897787"/>
                  <a:pt x="2283544" y="901210"/>
                </a:cubicBezTo>
                <a:lnTo>
                  <a:pt x="2283544" y="901212"/>
                </a:lnTo>
                <a:cubicBezTo>
                  <a:pt x="2283567" y="901257"/>
                  <a:pt x="2283626" y="901257"/>
                  <a:pt x="2283626" y="901314"/>
                </a:cubicBezTo>
                <a:cubicBezTo>
                  <a:pt x="2282967" y="906988"/>
                  <a:pt x="2280895" y="912276"/>
                  <a:pt x="2280283" y="917870"/>
                </a:cubicBezTo>
                <a:cubicBezTo>
                  <a:pt x="2280895" y="917866"/>
                  <a:pt x="2281507" y="918031"/>
                  <a:pt x="2282072" y="918353"/>
                </a:cubicBezTo>
                <a:cubicBezTo>
                  <a:pt x="2282155" y="908966"/>
                  <a:pt x="2284733" y="899790"/>
                  <a:pt x="2288253" y="890976"/>
                </a:cubicBezTo>
                <a:close/>
                <a:moveTo>
                  <a:pt x="2369385" y="964179"/>
                </a:moveTo>
                <a:cubicBezTo>
                  <a:pt x="2369032" y="968450"/>
                  <a:pt x="2368231" y="972760"/>
                  <a:pt x="2368490" y="977059"/>
                </a:cubicBezTo>
                <a:cubicBezTo>
                  <a:pt x="2368749" y="981330"/>
                  <a:pt x="2369985" y="986213"/>
                  <a:pt x="2369479" y="990416"/>
                </a:cubicBezTo>
                <a:cubicBezTo>
                  <a:pt x="2369326" y="991718"/>
                  <a:pt x="2367572" y="992278"/>
                  <a:pt x="2366901" y="991009"/>
                </a:cubicBezTo>
                <a:cubicBezTo>
                  <a:pt x="2364841" y="987113"/>
                  <a:pt x="2365064" y="981515"/>
                  <a:pt x="2365170" y="977195"/>
                </a:cubicBezTo>
                <a:cubicBezTo>
                  <a:pt x="2365276" y="972637"/>
                  <a:pt x="2365418" y="968024"/>
                  <a:pt x="2366606" y="963596"/>
                </a:cubicBezTo>
                <a:cubicBezTo>
                  <a:pt x="2367089" y="961781"/>
                  <a:pt x="2369526" y="962381"/>
                  <a:pt x="2369385" y="964179"/>
                </a:cubicBezTo>
                <a:close/>
                <a:moveTo>
                  <a:pt x="2334941" y="931515"/>
                </a:moveTo>
                <a:cubicBezTo>
                  <a:pt x="2336247" y="932392"/>
                  <a:pt x="2338166" y="935110"/>
                  <a:pt x="2339885" y="938089"/>
                </a:cubicBezTo>
                <a:cubicBezTo>
                  <a:pt x="2340626" y="939370"/>
                  <a:pt x="2341321" y="940667"/>
                  <a:pt x="2341921" y="941926"/>
                </a:cubicBezTo>
                <a:cubicBezTo>
                  <a:pt x="2342933" y="944033"/>
                  <a:pt x="2343699" y="945956"/>
                  <a:pt x="2343852" y="947079"/>
                </a:cubicBezTo>
                <a:cubicBezTo>
                  <a:pt x="2343993" y="948085"/>
                  <a:pt x="2342734" y="948685"/>
                  <a:pt x="2341992" y="948059"/>
                </a:cubicBezTo>
                <a:cubicBezTo>
                  <a:pt x="2341486" y="947629"/>
                  <a:pt x="2340732" y="946716"/>
                  <a:pt x="2339897" y="945584"/>
                </a:cubicBezTo>
                <a:lnTo>
                  <a:pt x="2339897" y="945585"/>
                </a:lnTo>
                <a:cubicBezTo>
                  <a:pt x="2339190" y="944631"/>
                  <a:pt x="2338437" y="943515"/>
                  <a:pt x="2337660" y="942316"/>
                </a:cubicBezTo>
                <a:cubicBezTo>
                  <a:pt x="2335318" y="938709"/>
                  <a:pt x="2333010" y="934534"/>
                  <a:pt x="2332763" y="932898"/>
                </a:cubicBezTo>
                <a:cubicBezTo>
                  <a:pt x="2332598" y="931835"/>
                  <a:pt x="2334046" y="930923"/>
                  <a:pt x="2334941" y="931515"/>
                </a:cubicBezTo>
                <a:close/>
                <a:moveTo>
                  <a:pt x="2202412" y="807296"/>
                </a:moveTo>
                <a:cubicBezTo>
                  <a:pt x="2203272" y="807026"/>
                  <a:pt x="2204237" y="807853"/>
                  <a:pt x="2203966" y="808771"/>
                </a:cubicBezTo>
                <a:cubicBezTo>
                  <a:pt x="2202907" y="812465"/>
                  <a:pt x="2196515" y="815327"/>
                  <a:pt x="2192971" y="814623"/>
                </a:cubicBezTo>
                <a:cubicBezTo>
                  <a:pt x="2191841" y="814398"/>
                  <a:pt x="2191476" y="812944"/>
                  <a:pt x="2192583" y="812372"/>
                </a:cubicBezTo>
                <a:cubicBezTo>
                  <a:pt x="2194455" y="811392"/>
                  <a:pt x="2196526" y="811043"/>
                  <a:pt x="2198351" y="809898"/>
                </a:cubicBezTo>
                <a:cubicBezTo>
                  <a:pt x="2199764" y="809009"/>
                  <a:pt x="2200811" y="807792"/>
                  <a:pt x="2202412" y="807296"/>
                </a:cubicBezTo>
                <a:close/>
                <a:moveTo>
                  <a:pt x="2017418" y="636460"/>
                </a:moveTo>
                <a:cubicBezTo>
                  <a:pt x="2016959" y="636056"/>
                  <a:pt x="2016441" y="635735"/>
                  <a:pt x="2015923" y="635431"/>
                </a:cubicBezTo>
                <a:cubicBezTo>
                  <a:pt x="2015134" y="634969"/>
                  <a:pt x="2014263" y="634642"/>
                  <a:pt x="2013321" y="634441"/>
                </a:cubicBezTo>
                <a:cubicBezTo>
                  <a:pt x="2012427" y="634253"/>
                  <a:pt x="2011450" y="634198"/>
                  <a:pt x="2010402" y="634271"/>
                </a:cubicBezTo>
                <a:cubicBezTo>
                  <a:pt x="2009390" y="634342"/>
                  <a:pt x="2008283" y="634552"/>
                  <a:pt x="2007106" y="634901"/>
                </a:cubicBezTo>
                <a:cubicBezTo>
                  <a:pt x="2006317" y="635134"/>
                  <a:pt x="2005552" y="635315"/>
                  <a:pt x="2004693" y="635683"/>
                </a:cubicBezTo>
                <a:cubicBezTo>
                  <a:pt x="2003857" y="636035"/>
                  <a:pt x="2003068" y="636291"/>
                  <a:pt x="2002303" y="636498"/>
                </a:cubicBezTo>
                <a:cubicBezTo>
                  <a:pt x="1997853" y="637697"/>
                  <a:pt x="1994216" y="636607"/>
                  <a:pt x="1989801" y="633977"/>
                </a:cubicBezTo>
                <a:cubicBezTo>
                  <a:pt x="1987929" y="632860"/>
                  <a:pt x="1986199" y="631527"/>
                  <a:pt x="1984304" y="630448"/>
                </a:cubicBezTo>
                <a:cubicBezTo>
                  <a:pt x="1982409" y="629369"/>
                  <a:pt x="1980301" y="628536"/>
                  <a:pt x="1978124" y="628554"/>
                </a:cubicBezTo>
                <a:cubicBezTo>
                  <a:pt x="1977747" y="628557"/>
                  <a:pt x="1977264" y="628659"/>
                  <a:pt x="1977170" y="629034"/>
                </a:cubicBezTo>
                <a:cubicBezTo>
                  <a:pt x="1977135" y="629181"/>
                  <a:pt x="1977170" y="629334"/>
                  <a:pt x="1977217" y="629481"/>
                </a:cubicBezTo>
                <a:cubicBezTo>
                  <a:pt x="1977876" y="631965"/>
                  <a:pt x="1979725" y="634349"/>
                  <a:pt x="1981043" y="636556"/>
                </a:cubicBezTo>
                <a:cubicBezTo>
                  <a:pt x="1982738" y="639399"/>
                  <a:pt x="1984810" y="642004"/>
                  <a:pt x="1986964" y="644508"/>
                </a:cubicBezTo>
                <a:cubicBezTo>
                  <a:pt x="1988777" y="646616"/>
                  <a:pt x="1986011" y="648228"/>
                  <a:pt x="1984151" y="647022"/>
                </a:cubicBezTo>
                <a:cubicBezTo>
                  <a:pt x="1981737" y="645459"/>
                  <a:pt x="1979619" y="641552"/>
                  <a:pt x="1978065" y="639179"/>
                </a:cubicBezTo>
                <a:cubicBezTo>
                  <a:pt x="1977311" y="638035"/>
                  <a:pt x="1976582" y="636848"/>
                  <a:pt x="1975557" y="635949"/>
                </a:cubicBezTo>
                <a:cubicBezTo>
                  <a:pt x="1972085" y="632919"/>
                  <a:pt x="1960172" y="631214"/>
                  <a:pt x="1955063" y="631390"/>
                </a:cubicBezTo>
                <a:cubicBezTo>
                  <a:pt x="1951295" y="631520"/>
                  <a:pt x="1955063" y="642104"/>
                  <a:pt x="1955333" y="643363"/>
                </a:cubicBezTo>
                <a:cubicBezTo>
                  <a:pt x="1957770" y="654720"/>
                  <a:pt x="1963915" y="656048"/>
                  <a:pt x="1971190" y="662631"/>
                </a:cubicBezTo>
                <a:lnTo>
                  <a:pt x="1971190" y="662630"/>
                </a:lnTo>
                <a:cubicBezTo>
                  <a:pt x="1974039" y="665207"/>
                  <a:pt x="1976593" y="668112"/>
                  <a:pt x="1979207" y="670948"/>
                </a:cubicBezTo>
                <a:cubicBezTo>
                  <a:pt x="1988271" y="665667"/>
                  <a:pt x="1998842" y="664645"/>
                  <a:pt x="2009378" y="671421"/>
                </a:cubicBezTo>
                <a:cubicBezTo>
                  <a:pt x="2011932" y="673065"/>
                  <a:pt x="2014369" y="675101"/>
                  <a:pt x="2017347" y="675710"/>
                </a:cubicBezTo>
                <a:cubicBezTo>
                  <a:pt x="2019560" y="676161"/>
                  <a:pt x="2021832" y="675803"/>
                  <a:pt x="2024093" y="675849"/>
                </a:cubicBezTo>
                <a:cubicBezTo>
                  <a:pt x="2024516" y="675856"/>
                  <a:pt x="2024940" y="675852"/>
                  <a:pt x="2025364" y="675900"/>
                </a:cubicBezTo>
                <a:cubicBezTo>
                  <a:pt x="2027683" y="676161"/>
                  <a:pt x="2029296" y="677544"/>
                  <a:pt x="2030249" y="679723"/>
                </a:cubicBezTo>
                <a:cubicBezTo>
                  <a:pt x="2030826" y="679776"/>
                  <a:pt x="2031332" y="679840"/>
                  <a:pt x="2031756" y="679916"/>
                </a:cubicBezTo>
                <a:cubicBezTo>
                  <a:pt x="2031344" y="679040"/>
                  <a:pt x="2030908" y="678151"/>
                  <a:pt x="2030497" y="677270"/>
                </a:cubicBezTo>
                <a:cubicBezTo>
                  <a:pt x="2029943" y="676103"/>
                  <a:pt x="2029413" y="674946"/>
                  <a:pt x="2028825" y="673765"/>
                </a:cubicBezTo>
                <a:cubicBezTo>
                  <a:pt x="2028578" y="673256"/>
                  <a:pt x="2028354" y="672644"/>
                  <a:pt x="2028142" y="672045"/>
                </a:cubicBezTo>
                <a:cubicBezTo>
                  <a:pt x="2024740" y="662786"/>
                  <a:pt x="2024999" y="643622"/>
                  <a:pt x="2017677" y="636722"/>
                </a:cubicBezTo>
                <a:cubicBezTo>
                  <a:pt x="2017583" y="636638"/>
                  <a:pt x="2017512" y="636540"/>
                  <a:pt x="2017418" y="636460"/>
                </a:cubicBezTo>
                <a:close/>
                <a:moveTo>
                  <a:pt x="2172841" y="779482"/>
                </a:moveTo>
                <a:cubicBezTo>
                  <a:pt x="2173606" y="780233"/>
                  <a:pt x="2172900" y="781709"/>
                  <a:pt x="2171805" y="781372"/>
                </a:cubicBezTo>
                <a:cubicBezTo>
                  <a:pt x="2169133" y="780546"/>
                  <a:pt x="2166779" y="778905"/>
                  <a:pt x="2164766" y="776964"/>
                </a:cubicBezTo>
                <a:cubicBezTo>
                  <a:pt x="2163071" y="775333"/>
                  <a:pt x="2160999" y="773706"/>
                  <a:pt x="2160787" y="771254"/>
                </a:cubicBezTo>
                <a:cubicBezTo>
                  <a:pt x="2160728" y="770500"/>
                  <a:pt x="2161611" y="769799"/>
                  <a:pt x="2162329" y="770063"/>
                </a:cubicBezTo>
                <a:cubicBezTo>
                  <a:pt x="2164389" y="770822"/>
                  <a:pt x="2165401" y="772792"/>
                  <a:pt x="2166967" y="774287"/>
                </a:cubicBezTo>
                <a:cubicBezTo>
                  <a:pt x="2168850" y="776102"/>
                  <a:pt x="2170981" y="777636"/>
                  <a:pt x="2172841" y="779482"/>
                </a:cubicBezTo>
                <a:close/>
                <a:moveTo>
                  <a:pt x="2104248" y="714416"/>
                </a:moveTo>
                <a:lnTo>
                  <a:pt x="2104248" y="714416"/>
                </a:lnTo>
                <a:lnTo>
                  <a:pt x="2104248" y="714417"/>
                </a:lnTo>
                <a:close/>
                <a:moveTo>
                  <a:pt x="2104212" y="713883"/>
                </a:moveTo>
                <a:lnTo>
                  <a:pt x="2104248" y="714416"/>
                </a:lnTo>
                <a:lnTo>
                  <a:pt x="2095430" y="712234"/>
                </a:lnTo>
                <a:cubicBezTo>
                  <a:pt x="2095324" y="711936"/>
                  <a:pt x="2095430" y="711584"/>
                  <a:pt x="2095772" y="711514"/>
                </a:cubicBezTo>
                <a:cubicBezTo>
                  <a:pt x="2096843" y="711304"/>
                  <a:pt x="2097361" y="711394"/>
                  <a:pt x="2098420" y="711815"/>
                </a:cubicBezTo>
                <a:cubicBezTo>
                  <a:pt x="2100363" y="712579"/>
                  <a:pt x="2102588" y="712557"/>
                  <a:pt x="2104212" y="713883"/>
                </a:cubicBezTo>
                <a:close/>
                <a:moveTo>
                  <a:pt x="2298472" y="888489"/>
                </a:moveTo>
                <a:lnTo>
                  <a:pt x="2296856" y="898337"/>
                </a:lnTo>
                <a:lnTo>
                  <a:pt x="2296893" y="896895"/>
                </a:lnTo>
                <a:close/>
                <a:moveTo>
                  <a:pt x="2240413" y="834193"/>
                </a:moveTo>
                <a:cubicBezTo>
                  <a:pt x="2240507" y="834358"/>
                  <a:pt x="2240589" y="834521"/>
                  <a:pt x="2240625" y="834725"/>
                </a:cubicBezTo>
                <a:cubicBezTo>
                  <a:pt x="2240742" y="835442"/>
                  <a:pt x="2240636" y="836135"/>
                  <a:pt x="2240436" y="836800"/>
                </a:cubicBezTo>
                <a:cubicBezTo>
                  <a:pt x="2240271" y="837346"/>
                  <a:pt x="2240036" y="837865"/>
                  <a:pt x="2239706" y="838340"/>
                </a:cubicBezTo>
                <a:cubicBezTo>
                  <a:pt x="2239036" y="839312"/>
                  <a:pt x="2238082" y="840116"/>
                  <a:pt x="2237011" y="840593"/>
                </a:cubicBezTo>
                <a:cubicBezTo>
                  <a:pt x="2236975" y="840608"/>
                  <a:pt x="2236940" y="840597"/>
                  <a:pt x="2236905" y="840608"/>
                </a:cubicBezTo>
                <a:cubicBezTo>
                  <a:pt x="2236799" y="840639"/>
                  <a:pt x="2236693" y="840654"/>
                  <a:pt x="2236587" y="840649"/>
                </a:cubicBezTo>
                <a:cubicBezTo>
                  <a:pt x="2236505" y="840637"/>
                  <a:pt x="2236434" y="840626"/>
                  <a:pt x="2236363" y="840615"/>
                </a:cubicBezTo>
                <a:cubicBezTo>
                  <a:pt x="2235869" y="840491"/>
                  <a:pt x="2235445" y="840077"/>
                  <a:pt x="2235445" y="839568"/>
                </a:cubicBezTo>
                <a:cubicBezTo>
                  <a:pt x="2235445" y="839540"/>
                  <a:pt x="2235445" y="839512"/>
                  <a:pt x="2235445" y="839485"/>
                </a:cubicBezTo>
                <a:cubicBezTo>
                  <a:pt x="2235445" y="838423"/>
                  <a:pt x="2235669" y="837336"/>
                  <a:pt x="2236093" y="836350"/>
                </a:cubicBezTo>
                <a:cubicBezTo>
                  <a:pt x="2236222" y="836028"/>
                  <a:pt x="2236422" y="835746"/>
                  <a:pt x="2236610" y="835452"/>
                </a:cubicBezTo>
                <a:cubicBezTo>
                  <a:pt x="2237034" y="834777"/>
                  <a:pt x="2237564" y="834179"/>
                  <a:pt x="2238258" y="833749"/>
                </a:cubicBezTo>
                <a:cubicBezTo>
                  <a:pt x="2238306" y="833715"/>
                  <a:pt x="2238341" y="833659"/>
                  <a:pt x="2238400" y="833626"/>
                </a:cubicBezTo>
                <a:cubicBezTo>
                  <a:pt x="2239212" y="833166"/>
                  <a:pt x="2240036" y="833471"/>
                  <a:pt x="2240413" y="834193"/>
                </a:cubicBezTo>
                <a:close/>
                <a:moveTo>
                  <a:pt x="2345558" y="930302"/>
                </a:moveTo>
                <a:cubicBezTo>
                  <a:pt x="2346417" y="931285"/>
                  <a:pt x="2347264" y="932369"/>
                  <a:pt x="2348077" y="933599"/>
                </a:cubicBezTo>
                <a:cubicBezTo>
                  <a:pt x="2351443" y="938714"/>
                  <a:pt x="2354116" y="945418"/>
                  <a:pt x="2354045" y="949370"/>
                </a:cubicBezTo>
                <a:cubicBezTo>
                  <a:pt x="2354033" y="950357"/>
                  <a:pt x="2352538" y="950835"/>
                  <a:pt x="2351985" y="949999"/>
                </a:cubicBezTo>
                <a:cubicBezTo>
                  <a:pt x="2349842" y="946783"/>
                  <a:pt x="2348807" y="943093"/>
                  <a:pt x="2346970" y="939705"/>
                </a:cubicBezTo>
                <a:cubicBezTo>
                  <a:pt x="2346452" y="938758"/>
                  <a:pt x="2345852" y="937837"/>
                  <a:pt x="2345216" y="936924"/>
                </a:cubicBezTo>
                <a:cubicBezTo>
                  <a:pt x="2344428" y="935789"/>
                  <a:pt x="2343603" y="934657"/>
                  <a:pt x="2342827" y="933514"/>
                </a:cubicBezTo>
                <a:lnTo>
                  <a:pt x="2342827" y="933512"/>
                </a:lnTo>
                <a:cubicBezTo>
                  <a:pt x="2341814" y="932031"/>
                  <a:pt x="2340872" y="930524"/>
                  <a:pt x="2340307" y="928896"/>
                </a:cubicBezTo>
                <a:cubicBezTo>
                  <a:pt x="2339978" y="927942"/>
                  <a:pt x="2340872" y="926598"/>
                  <a:pt x="2341967" y="927174"/>
                </a:cubicBezTo>
                <a:cubicBezTo>
                  <a:pt x="2343133" y="927784"/>
                  <a:pt x="2344357" y="928927"/>
                  <a:pt x="2345558" y="930302"/>
                </a:cubicBezTo>
                <a:close/>
                <a:moveTo>
                  <a:pt x="2287499" y="876028"/>
                </a:moveTo>
                <a:cubicBezTo>
                  <a:pt x="2287205" y="876224"/>
                  <a:pt x="2286875" y="876357"/>
                  <a:pt x="2286581" y="876572"/>
                </a:cubicBezTo>
                <a:lnTo>
                  <a:pt x="2286581" y="876570"/>
                </a:lnTo>
                <a:cubicBezTo>
                  <a:pt x="2286428" y="876687"/>
                  <a:pt x="2286299" y="876824"/>
                  <a:pt x="2286146" y="876940"/>
                </a:cubicBezTo>
                <a:cubicBezTo>
                  <a:pt x="2286605" y="876647"/>
                  <a:pt x="2287064" y="876340"/>
                  <a:pt x="2287499" y="876028"/>
                </a:cubicBezTo>
                <a:close/>
                <a:moveTo>
                  <a:pt x="2231731" y="824393"/>
                </a:moveTo>
                <a:lnTo>
                  <a:pt x="2231737" y="824398"/>
                </a:lnTo>
                <a:lnTo>
                  <a:pt x="2231725" y="824398"/>
                </a:lnTo>
                <a:close/>
                <a:moveTo>
                  <a:pt x="2239152" y="826649"/>
                </a:moveTo>
                <a:cubicBezTo>
                  <a:pt x="2239164" y="826860"/>
                  <a:pt x="2239164" y="827074"/>
                  <a:pt x="2239083" y="827274"/>
                </a:cubicBezTo>
                <a:cubicBezTo>
                  <a:pt x="2238976" y="827553"/>
                  <a:pt x="2238823" y="827791"/>
                  <a:pt x="2238681" y="828042"/>
                </a:cubicBezTo>
                <a:cubicBezTo>
                  <a:pt x="2238141" y="828993"/>
                  <a:pt x="2237422" y="829802"/>
                  <a:pt x="2236657" y="830598"/>
                </a:cubicBezTo>
                <a:cubicBezTo>
                  <a:pt x="2236469" y="830790"/>
                  <a:pt x="2236292" y="830991"/>
                  <a:pt x="2236116" y="831187"/>
                </a:cubicBezTo>
                <a:cubicBezTo>
                  <a:pt x="2235915" y="831404"/>
                  <a:pt x="2235715" y="831615"/>
                  <a:pt x="2235515" y="831843"/>
                </a:cubicBezTo>
                <a:cubicBezTo>
                  <a:pt x="2235198" y="832224"/>
                  <a:pt x="2234891" y="832571"/>
                  <a:pt x="2234597" y="832934"/>
                </a:cubicBezTo>
                <a:cubicBezTo>
                  <a:pt x="2234421" y="833130"/>
                  <a:pt x="2234255" y="833336"/>
                  <a:pt x="2234091" y="833523"/>
                </a:cubicBezTo>
                <a:cubicBezTo>
                  <a:pt x="2233455" y="834238"/>
                  <a:pt x="2232772" y="834900"/>
                  <a:pt x="2231878" y="835421"/>
                </a:cubicBezTo>
                <a:cubicBezTo>
                  <a:pt x="2231147" y="835853"/>
                  <a:pt x="2230242" y="835093"/>
                  <a:pt x="2230323" y="834319"/>
                </a:cubicBezTo>
                <a:cubicBezTo>
                  <a:pt x="2230406" y="833563"/>
                  <a:pt x="2230654" y="832754"/>
                  <a:pt x="2231006" y="831943"/>
                </a:cubicBezTo>
                <a:cubicBezTo>
                  <a:pt x="2231053" y="831832"/>
                  <a:pt x="2231077" y="831724"/>
                  <a:pt x="2231136" y="831612"/>
                </a:cubicBezTo>
                <a:cubicBezTo>
                  <a:pt x="2231241" y="831376"/>
                  <a:pt x="2231383" y="831143"/>
                  <a:pt x="2231512" y="830909"/>
                </a:cubicBezTo>
                <a:cubicBezTo>
                  <a:pt x="2232007" y="830008"/>
                  <a:pt x="2232619" y="829142"/>
                  <a:pt x="2233314" y="828346"/>
                </a:cubicBezTo>
                <a:cubicBezTo>
                  <a:pt x="2233961" y="827602"/>
                  <a:pt x="2234655" y="826940"/>
                  <a:pt x="2235398" y="826399"/>
                </a:cubicBezTo>
                <a:cubicBezTo>
                  <a:pt x="2235516" y="826316"/>
                  <a:pt x="2235621" y="826238"/>
                  <a:pt x="2235738" y="826161"/>
                </a:cubicBezTo>
                <a:cubicBezTo>
                  <a:pt x="2236293" y="825788"/>
                  <a:pt x="2236857" y="825464"/>
                  <a:pt x="2237410" y="825265"/>
                </a:cubicBezTo>
                <a:cubicBezTo>
                  <a:pt x="2238435" y="824895"/>
                  <a:pt x="2239130" y="825748"/>
                  <a:pt x="2239152" y="826649"/>
                </a:cubicBezTo>
                <a:close/>
                <a:moveTo>
                  <a:pt x="2170405" y="763109"/>
                </a:moveTo>
                <a:cubicBezTo>
                  <a:pt x="2172253" y="765202"/>
                  <a:pt x="2173783" y="767555"/>
                  <a:pt x="2175702" y="769593"/>
                </a:cubicBezTo>
                <a:cubicBezTo>
                  <a:pt x="2177574" y="771587"/>
                  <a:pt x="2180034" y="773168"/>
                  <a:pt x="2181635" y="775372"/>
                </a:cubicBezTo>
                <a:cubicBezTo>
                  <a:pt x="2182400" y="776412"/>
                  <a:pt x="2181411" y="777844"/>
                  <a:pt x="2180163" y="777386"/>
                </a:cubicBezTo>
                <a:lnTo>
                  <a:pt x="2180163" y="777386"/>
                </a:lnTo>
                <a:cubicBezTo>
                  <a:pt x="2175243" y="775575"/>
                  <a:pt x="2170169" y="769032"/>
                  <a:pt x="2168203" y="764323"/>
                </a:cubicBezTo>
                <a:cubicBezTo>
                  <a:pt x="2167626" y="762915"/>
                  <a:pt x="2169498" y="762083"/>
                  <a:pt x="2170405" y="763109"/>
                </a:cubicBezTo>
                <a:close/>
                <a:moveTo>
                  <a:pt x="2113324" y="709902"/>
                </a:moveTo>
                <a:cubicBezTo>
                  <a:pt x="2113430" y="710013"/>
                  <a:pt x="2113440" y="710210"/>
                  <a:pt x="2113347" y="710328"/>
                </a:cubicBezTo>
                <a:lnTo>
                  <a:pt x="2113347" y="710330"/>
                </a:lnTo>
                <a:cubicBezTo>
                  <a:pt x="2111723" y="712345"/>
                  <a:pt x="2106143" y="712104"/>
                  <a:pt x="2104813" y="709743"/>
                </a:cubicBezTo>
                <a:cubicBezTo>
                  <a:pt x="2104612" y="709376"/>
                  <a:pt x="2104659" y="708890"/>
                  <a:pt x="2105036" y="708649"/>
                </a:cubicBezTo>
                <a:cubicBezTo>
                  <a:pt x="2106531" y="707705"/>
                  <a:pt x="2107320" y="708158"/>
                  <a:pt x="2109027" y="708468"/>
                </a:cubicBezTo>
                <a:cubicBezTo>
                  <a:pt x="2110663" y="708765"/>
                  <a:pt x="2112193" y="708608"/>
                  <a:pt x="2113324" y="709902"/>
                </a:cubicBezTo>
                <a:close/>
                <a:moveTo>
                  <a:pt x="2064883" y="664755"/>
                </a:moveTo>
                <a:cubicBezTo>
                  <a:pt x="2065141" y="664679"/>
                  <a:pt x="2065330" y="664983"/>
                  <a:pt x="2065213" y="665204"/>
                </a:cubicBezTo>
                <a:cubicBezTo>
                  <a:pt x="2064776" y="665982"/>
                  <a:pt x="2064352" y="666789"/>
                  <a:pt x="2063917" y="667587"/>
                </a:cubicBezTo>
                <a:cubicBezTo>
                  <a:pt x="2061398" y="672307"/>
                  <a:pt x="2058973" y="677270"/>
                  <a:pt x="2055960" y="681608"/>
                </a:cubicBezTo>
                <a:cubicBezTo>
                  <a:pt x="2054947" y="683077"/>
                  <a:pt x="2052617" y="681605"/>
                  <a:pt x="2053617" y="680109"/>
                </a:cubicBezTo>
                <a:cubicBezTo>
                  <a:pt x="2054370" y="678988"/>
                  <a:pt x="2055029" y="677818"/>
                  <a:pt x="2055713" y="676656"/>
                </a:cubicBezTo>
                <a:cubicBezTo>
                  <a:pt x="2057019" y="674412"/>
                  <a:pt x="2058302" y="672153"/>
                  <a:pt x="2059833" y="670019"/>
                </a:cubicBezTo>
                <a:cubicBezTo>
                  <a:pt x="2061162" y="668147"/>
                  <a:pt x="2062528" y="665432"/>
                  <a:pt x="2064883" y="664755"/>
                </a:cubicBezTo>
                <a:close/>
                <a:moveTo>
                  <a:pt x="2006964" y="611097"/>
                </a:moveTo>
                <a:cubicBezTo>
                  <a:pt x="2009777" y="615119"/>
                  <a:pt x="2009354" y="623530"/>
                  <a:pt x="2003974" y="626252"/>
                </a:cubicBezTo>
                <a:cubicBezTo>
                  <a:pt x="2003939" y="626293"/>
                  <a:pt x="2003903" y="626310"/>
                  <a:pt x="2003868" y="626348"/>
                </a:cubicBezTo>
                <a:cubicBezTo>
                  <a:pt x="2002762" y="627604"/>
                  <a:pt x="2001384" y="627910"/>
                  <a:pt x="1999583" y="627026"/>
                </a:cubicBezTo>
                <a:cubicBezTo>
                  <a:pt x="1999430" y="626952"/>
                  <a:pt x="1999301" y="626930"/>
                  <a:pt x="1999148" y="626840"/>
                </a:cubicBezTo>
                <a:lnTo>
                  <a:pt x="1999148" y="626841"/>
                </a:lnTo>
                <a:cubicBezTo>
                  <a:pt x="1995392" y="626047"/>
                  <a:pt x="1994297" y="621558"/>
                  <a:pt x="1994498" y="617724"/>
                </a:cubicBezTo>
                <a:cubicBezTo>
                  <a:pt x="1995051" y="607457"/>
                  <a:pt x="2005622" y="605108"/>
                  <a:pt x="2006964" y="611097"/>
                </a:cubicBezTo>
                <a:close/>
                <a:moveTo>
                  <a:pt x="2073793" y="672036"/>
                </a:moveTo>
                <a:cubicBezTo>
                  <a:pt x="2074170" y="672069"/>
                  <a:pt x="2074406" y="672321"/>
                  <a:pt x="2074441" y="672699"/>
                </a:cubicBezTo>
                <a:cubicBezTo>
                  <a:pt x="2074617" y="675404"/>
                  <a:pt x="2070686" y="677419"/>
                  <a:pt x="2068802" y="678872"/>
                </a:cubicBezTo>
                <a:cubicBezTo>
                  <a:pt x="2066201" y="680883"/>
                  <a:pt x="2062657" y="684501"/>
                  <a:pt x="2059243" y="684736"/>
                </a:cubicBezTo>
                <a:cubicBezTo>
                  <a:pt x="2058937" y="684758"/>
                  <a:pt x="2058737" y="684483"/>
                  <a:pt x="2058831" y="684203"/>
                </a:cubicBezTo>
                <a:lnTo>
                  <a:pt x="2058831" y="684202"/>
                </a:lnTo>
                <a:cubicBezTo>
                  <a:pt x="2059891" y="681262"/>
                  <a:pt x="2063811" y="679005"/>
                  <a:pt x="2066212" y="677166"/>
                </a:cubicBezTo>
                <a:cubicBezTo>
                  <a:pt x="2067672" y="676041"/>
                  <a:pt x="2069120" y="674890"/>
                  <a:pt x="2070521" y="673695"/>
                </a:cubicBezTo>
                <a:cubicBezTo>
                  <a:pt x="2071875" y="672554"/>
                  <a:pt x="2072122" y="671875"/>
                  <a:pt x="2073793" y="672036"/>
                </a:cubicBezTo>
                <a:close/>
                <a:moveTo>
                  <a:pt x="2208981" y="796734"/>
                </a:moveTo>
                <a:cubicBezTo>
                  <a:pt x="2210052" y="795879"/>
                  <a:pt x="2211347" y="797271"/>
                  <a:pt x="2210629" y="798360"/>
                </a:cubicBezTo>
                <a:cubicBezTo>
                  <a:pt x="2205049" y="806851"/>
                  <a:pt x="2190817" y="812366"/>
                  <a:pt x="2180976" y="808953"/>
                </a:cubicBezTo>
                <a:cubicBezTo>
                  <a:pt x="2179810" y="808545"/>
                  <a:pt x="2179999" y="806841"/>
                  <a:pt x="2181270" y="806777"/>
                </a:cubicBezTo>
                <a:cubicBezTo>
                  <a:pt x="2187132" y="806485"/>
                  <a:pt x="2193101" y="806598"/>
                  <a:pt x="2198539" y="803967"/>
                </a:cubicBezTo>
                <a:cubicBezTo>
                  <a:pt x="2202553" y="802023"/>
                  <a:pt x="2205532" y="799472"/>
                  <a:pt x="2208981" y="796734"/>
                </a:cubicBezTo>
                <a:close/>
                <a:moveTo>
                  <a:pt x="2080233" y="677202"/>
                </a:moveTo>
                <a:cubicBezTo>
                  <a:pt x="2080716" y="677239"/>
                  <a:pt x="2081022" y="677555"/>
                  <a:pt x="2081057" y="678027"/>
                </a:cubicBezTo>
                <a:cubicBezTo>
                  <a:pt x="2081269" y="680554"/>
                  <a:pt x="2078126" y="681632"/>
                  <a:pt x="2076195" y="682544"/>
                </a:cubicBezTo>
                <a:cubicBezTo>
                  <a:pt x="2074736" y="683232"/>
                  <a:pt x="2073229" y="683819"/>
                  <a:pt x="2071781" y="684527"/>
                </a:cubicBezTo>
                <a:cubicBezTo>
                  <a:pt x="2070204" y="685298"/>
                  <a:pt x="2068956" y="686475"/>
                  <a:pt x="2067155" y="686552"/>
                </a:cubicBezTo>
                <a:cubicBezTo>
                  <a:pt x="2066943" y="686561"/>
                  <a:pt x="2066802" y="686324"/>
                  <a:pt x="2066860" y="686139"/>
                </a:cubicBezTo>
                <a:cubicBezTo>
                  <a:pt x="2067614" y="683542"/>
                  <a:pt x="2070886" y="682225"/>
                  <a:pt x="2073088" y="681034"/>
                </a:cubicBezTo>
                <a:cubicBezTo>
                  <a:pt x="2074500" y="680267"/>
                  <a:pt x="2075913" y="679546"/>
                  <a:pt x="2077243" y="678644"/>
                </a:cubicBezTo>
                <a:lnTo>
                  <a:pt x="2077243" y="678643"/>
                </a:lnTo>
                <a:cubicBezTo>
                  <a:pt x="2078573" y="677736"/>
                  <a:pt x="2078679" y="677086"/>
                  <a:pt x="2080233" y="677202"/>
                </a:cubicBezTo>
                <a:close/>
                <a:moveTo>
                  <a:pt x="2273043" y="852130"/>
                </a:moveTo>
                <a:cubicBezTo>
                  <a:pt x="2272431" y="852265"/>
                  <a:pt x="2271089" y="852554"/>
                  <a:pt x="2269430" y="852925"/>
                </a:cubicBezTo>
                <a:cubicBezTo>
                  <a:pt x="2267499" y="853356"/>
                  <a:pt x="2265145" y="853896"/>
                  <a:pt x="2262873" y="854447"/>
                </a:cubicBezTo>
                <a:cubicBezTo>
                  <a:pt x="2260483" y="855024"/>
                  <a:pt x="2258234" y="855604"/>
                  <a:pt x="2256775" y="856074"/>
                </a:cubicBezTo>
                <a:cubicBezTo>
                  <a:pt x="2256163" y="856271"/>
                  <a:pt x="2255668" y="856451"/>
                  <a:pt x="2255374" y="856598"/>
                </a:cubicBezTo>
                <a:cubicBezTo>
                  <a:pt x="2254444" y="857078"/>
                  <a:pt x="2253749" y="857709"/>
                  <a:pt x="2253137" y="858397"/>
                </a:cubicBezTo>
                <a:cubicBezTo>
                  <a:pt x="2252525" y="859087"/>
                  <a:pt x="2252042" y="859864"/>
                  <a:pt x="2251654" y="860707"/>
                </a:cubicBezTo>
                <a:cubicBezTo>
                  <a:pt x="2251207" y="861662"/>
                  <a:pt x="2250830" y="862668"/>
                  <a:pt x="2250512" y="863741"/>
                </a:cubicBezTo>
                <a:cubicBezTo>
                  <a:pt x="2253585" y="863832"/>
                  <a:pt x="2256810" y="863142"/>
                  <a:pt x="2259812" y="861967"/>
                </a:cubicBezTo>
                <a:cubicBezTo>
                  <a:pt x="2260801" y="861579"/>
                  <a:pt x="2261754" y="861129"/>
                  <a:pt x="2262684" y="860643"/>
                </a:cubicBezTo>
                <a:cubicBezTo>
                  <a:pt x="2264120" y="859896"/>
                  <a:pt x="2265462" y="859050"/>
                  <a:pt x="2266663" y="858134"/>
                </a:cubicBezTo>
                <a:cubicBezTo>
                  <a:pt x="2267122" y="857791"/>
                  <a:pt x="2267570" y="857448"/>
                  <a:pt x="2267982" y="857089"/>
                </a:cubicBezTo>
                <a:cubicBezTo>
                  <a:pt x="2268288" y="856827"/>
                  <a:pt x="2268700" y="856350"/>
                  <a:pt x="2269159" y="855802"/>
                </a:cubicBezTo>
                <a:cubicBezTo>
                  <a:pt x="2269771" y="855066"/>
                  <a:pt x="2270489" y="854196"/>
                  <a:pt x="2271172" y="853481"/>
                </a:cubicBezTo>
                <a:cubicBezTo>
                  <a:pt x="2271866" y="852762"/>
                  <a:pt x="2272537" y="852207"/>
                  <a:pt x="2273043" y="852130"/>
                </a:cubicBezTo>
                <a:close/>
                <a:moveTo>
                  <a:pt x="2379131" y="949975"/>
                </a:moveTo>
                <a:cubicBezTo>
                  <a:pt x="2379108" y="950702"/>
                  <a:pt x="2379084" y="951423"/>
                  <a:pt x="2379037" y="952152"/>
                </a:cubicBezTo>
                <a:cubicBezTo>
                  <a:pt x="2379249" y="952210"/>
                  <a:pt x="2379425" y="952319"/>
                  <a:pt x="2379637" y="952391"/>
                </a:cubicBezTo>
                <a:cubicBezTo>
                  <a:pt x="2379449" y="951597"/>
                  <a:pt x="2379284" y="950795"/>
                  <a:pt x="2379131" y="949975"/>
                </a:cubicBezTo>
                <a:close/>
                <a:moveTo>
                  <a:pt x="2296034" y="873001"/>
                </a:moveTo>
                <a:cubicBezTo>
                  <a:pt x="2296022" y="873018"/>
                  <a:pt x="2296010" y="873037"/>
                  <a:pt x="2295987" y="873053"/>
                </a:cubicBezTo>
                <a:cubicBezTo>
                  <a:pt x="2293244" y="875724"/>
                  <a:pt x="2290996" y="878943"/>
                  <a:pt x="2289030" y="882408"/>
                </a:cubicBezTo>
                <a:cubicBezTo>
                  <a:pt x="2284874" y="889685"/>
                  <a:pt x="2282014" y="898142"/>
                  <a:pt x="2278906" y="905559"/>
                </a:cubicBezTo>
                <a:cubicBezTo>
                  <a:pt x="2279400" y="905961"/>
                  <a:pt x="2279777" y="906493"/>
                  <a:pt x="2280095" y="907037"/>
                </a:cubicBezTo>
                <a:cubicBezTo>
                  <a:pt x="2282426" y="900556"/>
                  <a:pt x="2285039" y="894155"/>
                  <a:pt x="2288111" y="887999"/>
                </a:cubicBezTo>
                <a:cubicBezTo>
                  <a:pt x="2288688" y="886843"/>
                  <a:pt x="2292137" y="879803"/>
                  <a:pt x="2295127" y="874558"/>
                </a:cubicBezTo>
                <a:cubicBezTo>
                  <a:pt x="2295422" y="874046"/>
                  <a:pt x="2295716" y="873533"/>
                  <a:pt x="2295999" y="873063"/>
                </a:cubicBezTo>
                <a:cubicBezTo>
                  <a:pt x="2296010" y="873044"/>
                  <a:pt x="2296022" y="873020"/>
                  <a:pt x="2296034" y="873001"/>
                </a:cubicBezTo>
                <a:close/>
                <a:moveTo>
                  <a:pt x="2088579" y="680847"/>
                </a:moveTo>
                <a:cubicBezTo>
                  <a:pt x="2087355" y="684382"/>
                  <a:pt x="2081186" y="687376"/>
                  <a:pt x="2077631" y="686969"/>
                </a:cubicBezTo>
                <a:cubicBezTo>
                  <a:pt x="2077360" y="686938"/>
                  <a:pt x="2077196" y="686603"/>
                  <a:pt x="2077372" y="686381"/>
                </a:cubicBezTo>
                <a:cubicBezTo>
                  <a:pt x="2078396" y="685078"/>
                  <a:pt x="2079703" y="684453"/>
                  <a:pt x="2081127" y="683650"/>
                </a:cubicBezTo>
                <a:cubicBezTo>
                  <a:pt x="2083246" y="682461"/>
                  <a:pt x="2084859" y="680584"/>
                  <a:pt x="2086931" y="679444"/>
                </a:cubicBezTo>
                <a:cubicBezTo>
                  <a:pt x="2087932" y="678890"/>
                  <a:pt x="2088968" y="679750"/>
                  <a:pt x="2088579" y="680847"/>
                </a:cubicBezTo>
                <a:close/>
                <a:moveTo>
                  <a:pt x="2324312" y="898246"/>
                </a:moveTo>
                <a:lnTo>
                  <a:pt x="2330349" y="911004"/>
                </a:lnTo>
                <a:cubicBezTo>
                  <a:pt x="2332574" y="911089"/>
                  <a:pt x="2334810" y="912672"/>
                  <a:pt x="2336187" y="914270"/>
                </a:cubicBezTo>
                <a:cubicBezTo>
                  <a:pt x="2337424" y="915708"/>
                  <a:pt x="2342262" y="922529"/>
                  <a:pt x="2337306" y="923162"/>
                </a:cubicBezTo>
                <a:cubicBezTo>
                  <a:pt x="2335046" y="923449"/>
                  <a:pt x="2333044" y="922600"/>
                  <a:pt x="2331290" y="921319"/>
                </a:cubicBezTo>
                <a:cubicBezTo>
                  <a:pt x="2330113" y="920694"/>
                  <a:pt x="2329101" y="920008"/>
                  <a:pt x="2328571" y="919600"/>
                </a:cubicBezTo>
                <a:cubicBezTo>
                  <a:pt x="2326158" y="917704"/>
                  <a:pt x="2324604" y="914621"/>
                  <a:pt x="2326911" y="912279"/>
                </a:cubicBezTo>
                <a:lnTo>
                  <a:pt x="2322686" y="901597"/>
                </a:lnTo>
                <a:lnTo>
                  <a:pt x="2328159" y="911480"/>
                </a:lnTo>
                <a:cubicBezTo>
                  <a:pt x="2328559" y="911272"/>
                  <a:pt x="2328995" y="911280"/>
                  <a:pt x="2329419" y="911211"/>
                </a:cubicBezTo>
                <a:close/>
                <a:moveTo>
                  <a:pt x="2342827" y="915072"/>
                </a:moveTo>
                <a:cubicBezTo>
                  <a:pt x="2346005" y="916301"/>
                  <a:pt x="2349878" y="920828"/>
                  <a:pt x="2352586" y="925166"/>
                </a:cubicBezTo>
                <a:cubicBezTo>
                  <a:pt x="2353304" y="926318"/>
                  <a:pt x="2353916" y="927432"/>
                  <a:pt x="2354422" y="928491"/>
                </a:cubicBezTo>
                <a:cubicBezTo>
                  <a:pt x="2354963" y="929594"/>
                  <a:pt x="2355411" y="930641"/>
                  <a:pt x="2355646" y="931499"/>
                </a:cubicBezTo>
                <a:cubicBezTo>
                  <a:pt x="2355976" y="932717"/>
                  <a:pt x="2354281" y="933158"/>
                  <a:pt x="2353586" y="932380"/>
                </a:cubicBezTo>
                <a:lnTo>
                  <a:pt x="2351856" y="930215"/>
                </a:lnTo>
                <a:lnTo>
                  <a:pt x="2349337" y="927068"/>
                </a:lnTo>
                <a:lnTo>
                  <a:pt x="2341320" y="917075"/>
                </a:lnTo>
                <a:cubicBezTo>
                  <a:pt x="2340837" y="916134"/>
                  <a:pt x="2341626" y="914610"/>
                  <a:pt x="2342827" y="915072"/>
                </a:cubicBezTo>
                <a:close/>
                <a:moveTo>
                  <a:pt x="2236233" y="816678"/>
                </a:moveTo>
                <a:cubicBezTo>
                  <a:pt x="2237328" y="816306"/>
                  <a:pt x="2238246" y="817542"/>
                  <a:pt x="2237752" y="818518"/>
                </a:cubicBezTo>
                <a:cubicBezTo>
                  <a:pt x="2237470" y="819064"/>
                  <a:pt x="2237105" y="819610"/>
                  <a:pt x="2236704" y="820145"/>
                </a:cubicBezTo>
                <a:cubicBezTo>
                  <a:pt x="2236610" y="820257"/>
                  <a:pt x="2236516" y="820361"/>
                  <a:pt x="2236434" y="820472"/>
                </a:cubicBezTo>
                <a:lnTo>
                  <a:pt x="2231731" y="824393"/>
                </a:lnTo>
                <a:lnTo>
                  <a:pt x="2229900" y="822703"/>
                </a:lnTo>
                <a:cubicBezTo>
                  <a:pt x="2230041" y="822409"/>
                  <a:pt x="2230253" y="822113"/>
                  <a:pt x="2230430" y="821816"/>
                </a:cubicBezTo>
                <a:cubicBezTo>
                  <a:pt x="2230736" y="821293"/>
                  <a:pt x="2231077" y="820789"/>
                  <a:pt x="2231489" y="820288"/>
                </a:cubicBezTo>
                <a:cubicBezTo>
                  <a:pt x="2232796" y="818684"/>
                  <a:pt x="2234515" y="817266"/>
                  <a:pt x="2236233" y="816678"/>
                </a:cubicBezTo>
                <a:close/>
                <a:moveTo>
                  <a:pt x="2304851" y="879183"/>
                </a:moveTo>
                <a:cubicBezTo>
                  <a:pt x="2304592" y="879159"/>
                  <a:pt x="2304498" y="879231"/>
                  <a:pt x="2304356" y="879271"/>
                </a:cubicBezTo>
                <a:cubicBezTo>
                  <a:pt x="2304251" y="879316"/>
                  <a:pt x="2304145" y="879342"/>
                  <a:pt x="2304039" y="879329"/>
                </a:cubicBezTo>
                <a:cubicBezTo>
                  <a:pt x="2303650" y="879740"/>
                  <a:pt x="2304451" y="880918"/>
                  <a:pt x="2305228" y="882594"/>
                </a:cubicBezTo>
                <a:cubicBezTo>
                  <a:pt x="2305899" y="884014"/>
                  <a:pt x="2306558" y="885440"/>
                  <a:pt x="2307193" y="886876"/>
                </a:cubicBezTo>
                <a:cubicBezTo>
                  <a:pt x="2307912" y="888484"/>
                  <a:pt x="2308594" y="890102"/>
                  <a:pt x="2309218" y="891746"/>
                </a:cubicBezTo>
                <a:cubicBezTo>
                  <a:pt x="2311549" y="897893"/>
                  <a:pt x="2313503" y="904493"/>
                  <a:pt x="2313468" y="911108"/>
                </a:cubicBezTo>
                <a:cubicBezTo>
                  <a:pt x="2313633" y="910962"/>
                  <a:pt x="2313750" y="910737"/>
                  <a:pt x="2313939" y="910614"/>
                </a:cubicBezTo>
                <a:cubicBezTo>
                  <a:pt x="2314292" y="910384"/>
                  <a:pt x="2314704" y="910299"/>
                  <a:pt x="2315116" y="910235"/>
                </a:cubicBezTo>
                <a:cubicBezTo>
                  <a:pt x="2314492" y="900429"/>
                  <a:pt x="2310855" y="891228"/>
                  <a:pt x="2306487" y="882427"/>
                </a:cubicBezTo>
                <a:cubicBezTo>
                  <a:pt x="2305946" y="881340"/>
                  <a:pt x="2305404" y="880257"/>
                  <a:pt x="2304851" y="879183"/>
                </a:cubicBezTo>
                <a:close/>
                <a:moveTo>
                  <a:pt x="2208158" y="789442"/>
                </a:moveTo>
                <a:cubicBezTo>
                  <a:pt x="2209065" y="788961"/>
                  <a:pt x="2210159" y="790250"/>
                  <a:pt x="2209441" y="791039"/>
                </a:cubicBezTo>
                <a:cubicBezTo>
                  <a:pt x="2200295" y="801075"/>
                  <a:pt x="2185462" y="806636"/>
                  <a:pt x="2172443" y="800965"/>
                </a:cubicBezTo>
                <a:cubicBezTo>
                  <a:pt x="2171348" y="800488"/>
                  <a:pt x="2171701" y="798537"/>
                  <a:pt x="2172949" y="798608"/>
                </a:cubicBezTo>
                <a:cubicBezTo>
                  <a:pt x="2181566" y="799100"/>
                  <a:pt x="2190359" y="801181"/>
                  <a:pt x="2198223" y="795994"/>
                </a:cubicBezTo>
                <a:cubicBezTo>
                  <a:pt x="2201543" y="793806"/>
                  <a:pt x="2204639" y="791306"/>
                  <a:pt x="2208158" y="789442"/>
                </a:cubicBezTo>
                <a:close/>
                <a:moveTo>
                  <a:pt x="2314762" y="887285"/>
                </a:moveTo>
                <a:lnTo>
                  <a:pt x="2314869" y="887458"/>
                </a:lnTo>
                <a:lnTo>
                  <a:pt x="2314883" y="887505"/>
                </a:lnTo>
                <a:close/>
                <a:moveTo>
                  <a:pt x="2292844" y="867055"/>
                </a:moveTo>
                <a:cubicBezTo>
                  <a:pt x="2286769" y="869202"/>
                  <a:pt x="2279306" y="867759"/>
                  <a:pt x="2272396" y="867004"/>
                </a:cubicBezTo>
                <a:cubicBezTo>
                  <a:pt x="2268676" y="866595"/>
                  <a:pt x="2264886" y="866273"/>
                  <a:pt x="2261095" y="865874"/>
                </a:cubicBezTo>
                <a:cubicBezTo>
                  <a:pt x="2257187" y="867347"/>
                  <a:pt x="2252996" y="868127"/>
                  <a:pt x="2248793" y="867985"/>
                </a:cubicBezTo>
                <a:cubicBezTo>
                  <a:pt x="2246439" y="867906"/>
                  <a:pt x="2243920" y="867662"/>
                  <a:pt x="2241354" y="867310"/>
                </a:cubicBezTo>
                <a:cubicBezTo>
                  <a:pt x="2242178" y="867719"/>
                  <a:pt x="2242201" y="868659"/>
                  <a:pt x="2241707" y="869253"/>
                </a:cubicBezTo>
                <a:cubicBezTo>
                  <a:pt x="2241471" y="869548"/>
                  <a:pt x="2241153" y="869774"/>
                  <a:pt x="2240683" y="869743"/>
                </a:cubicBezTo>
                <a:cubicBezTo>
                  <a:pt x="2239458" y="869660"/>
                  <a:pt x="2238140" y="869392"/>
                  <a:pt x="2236798" y="869028"/>
                </a:cubicBezTo>
                <a:cubicBezTo>
                  <a:pt x="2236621" y="868978"/>
                  <a:pt x="2236433" y="868904"/>
                  <a:pt x="2236256" y="868851"/>
                </a:cubicBezTo>
                <a:cubicBezTo>
                  <a:pt x="2234961" y="868470"/>
                  <a:pt x="2233643" y="867973"/>
                  <a:pt x="2232325" y="867376"/>
                </a:cubicBezTo>
                <a:cubicBezTo>
                  <a:pt x="2232148" y="867302"/>
                  <a:pt x="2231983" y="867223"/>
                  <a:pt x="2231818" y="867143"/>
                </a:cubicBezTo>
                <a:cubicBezTo>
                  <a:pt x="2230206" y="866389"/>
                  <a:pt x="2228605" y="865530"/>
                  <a:pt x="2227063" y="864525"/>
                </a:cubicBezTo>
                <a:cubicBezTo>
                  <a:pt x="2225556" y="863545"/>
                  <a:pt x="2224143" y="862467"/>
                  <a:pt x="2222813" y="861311"/>
                </a:cubicBezTo>
                <a:cubicBezTo>
                  <a:pt x="2219305" y="859227"/>
                  <a:pt x="2216221" y="856623"/>
                  <a:pt x="2214078" y="853231"/>
                </a:cubicBezTo>
                <a:cubicBezTo>
                  <a:pt x="2213972" y="853064"/>
                  <a:pt x="2213937" y="852894"/>
                  <a:pt x="2213878" y="852723"/>
                </a:cubicBezTo>
                <a:cubicBezTo>
                  <a:pt x="2213113" y="851787"/>
                  <a:pt x="2212454" y="850611"/>
                  <a:pt x="2211853" y="849372"/>
                </a:cubicBezTo>
                <a:cubicBezTo>
                  <a:pt x="2208263" y="853736"/>
                  <a:pt x="2206285" y="859291"/>
                  <a:pt x="2214125" y="866752"/>
                </a:cubicBezTo>
                <a:cubicBezTo>
                  <a:pt x="2215750" y="868301"/>
                  <a:pt x="2216892" y="870049"/>
                  <a:pt x="2217739" y="871918"/>
                </a:cubicBezTo>
                <a:cubicBezTo>
                  <a:pt x="2218375" y="873304"/>
                  <a:pt x="2218834" y="874757"/>
                  <a:pt x="2219176" y="876260"/>
                </a:cubicBezTo>
                <a:cubicBezTo>
                  <a:pt x="2219882" y="879400"/>
                  <a:pt x="2220082" y="882739"/>
                  <a:pt x="2220282" y="886069"/>
                </a:cubicBezTo>
                <a:cubicBezTo>
                  <a:pt x="2220565" y="890848"/>
                  <a:pt x="2220894" y="895584"/>
                  <a:pt x="2222754" y="899651"/>
                </a:cubicBezTo>
                <a:cubicBezTo>
                  <a:pt x="2222942" y="900087"/>
                  <a:pt x="2223131" y="900527"/>
                  <a:pt x="2223366" y="900945"/>
                </a:cubicBezTo>
                <a:cubicBezTo>
                  <a:pt x="2223649" y="901434"/>
                  <a:pt x="2224073" y="901825"/>
                  <a:pt x="2224437" y="902265"/>
                </a:cubicBezTo>
                <a:cubicBezTo>
                  <a:pt x="2225473" y="903559"/>
                  <a:pt x="2226745" y="904702"/>
                  <a:pt x="2228263" y="905533"/>
                </a:cubicBezTo>
                <a:cubicBezTo>
                  <a:pt x="2230382" y="906691"/>
                  <a:pt x="2232784" y="907380"/>
                  <a:pt x="2235056" y="907480"/>
                </a:cubicBezTo>
                <a:cubicBezTo>
                  <a:pt x="2243061" y="907828"/>
                  <a:pt x="2250865" y="902034"/>
                  <a:pt x="2256916" y="897447"/>
                </a:cubicBezTo>
                <a:lnTo>
                  <a:pt x="2256916" y="897448"/>
                </a:lnTo>
                <a:cubicBezTo>
                  <a:pt x="2260554" y="894694"/>
                  <a:pt x="2263979" y="891599"/>
                  <a:pt x="2267499" y="888653"/>
                </a:cubicBezTo>
                <a:cubicBezTo>
                  <a:pt x="2267216" y="886380"/>
                  <a:pt x="2267664" y="884160"/>
                  <a:pt x="2270265" y="883628"/>
                </a:cubicBezTo>
                <a:cubicBezTo>
                  <a:pt x="2271184" y="883441"/>
                  <a:pt x="2272055" y="883857"/>
                  <a:pt x="2272879" y="884497"/>
                </a:cubicBezTo>
                <a:cubicBezTo>
                  <a:pt x="2272985" y="884414"/>
                  <a:pt x="2273102" y="884329"/>
                  <a:pt x="2273220" y="884247"/>
                </a:cubicBezTo>
                <a:cubicBezTo>
                  <a:pt x="2273762" y="882615"/>
                  <a:pt x="2277929" y="877726"/>
                  <a:pt x="2278435" y="877192"/>
                </a:cubicBezTo>
                <a:cubicBezTo>
                  <a:pt x="2280636" y="874881"/>
                  <a:pt x="2283167" y="872886"/>
                  <a:pt x="2285886" y="871214"/>
                </a:cubicBezTo>
                <a:cubicBezTo>
                  <a:pt x="2288170" y="869803"/>
                  <a:pt x="2290442" y="868680"/>
                  <a:pt x="2292844" y="867856"/>
                </a:cubicBezTo>
                <a:cubicBezTo>
                  <a:pt x="2292832" y="867587"/>
                  <a:pt x="2292832" y="867324"/>
                  <a:pt x="2292844" y="867055"/>
                </a:cubicBezTo>
                <a:close/>
                <a:moveTo>
                  <a:pt x="2118385" y="705486"/>
                </a:moveTo>
                <a:cubicBezTo>
                  <a:pt x="2118656" y="705577"/>
                  <a:pt x="2118656" y="705938"/>
                  <a:pt x="2118385" y="706038"/>
                </a:cubicBezTo>
                <a:cubicBezTo>
                  <a:pt x="2116137" y="706866"/>
                  <a:pt x="2113135" y="707628"/>
                  <a:pt x="2111428" y="705499"/>
                </a:cubicBezTo>
                <a:cubicBezTo>
                  <a:pt x="2111193" y="705214"/>
                  <a:pt x="2111310" y="704831"/>
                  <a:pt x="2111628" y="704668"/>
                </a:cubicBezTo>
                <a:cubicBezTo>
                  <a:pt x="2113712" y="703555"/>
                  <a:pt x="2116302" y="704804"/>
                  <a:pt x="2118385" y="705486"/>
                </a:cubicBezTo>
                <a:close/>
                <a:moveTo>
                  <a:pt x="2301955" y="874624"/>
                </a:moveTo>
                <a:cubicBezTo>
                  <a:pt x="2301461" y="874724"/>
                  <a:pt x="2300907" y="875310"/>
                  <a:pt x="2300354" y="876104"/>
                </a:cubicBezTo>
                <a:cubicBezTo>
                  <a:pt x="2299942" y="876694"/>
                  <a:pt x="2299530" y="877396"/>
                  <a:pt x="2299142" y="878146"/>
                </a:cubicBezTo>
                <a:cubicBezTo>
                  <a:pt x="2298176" y="880005"/>
                  <a:pt x="2297352" y="882054"/>
                  <a:pt x="2297070" y="882845"/>
                </a:cubicBezTo>
                <a:cubicBezTo>
                  <a:pt x="2295798" y="886362"/>
                  <a:pt x="2294692" y="889950"/>
                  <a:pt x="2294174" y="893671"/>
                </a:cubicBezTo>
                <a:cubicBezTo>
                  <a:pt x="2293503" y="898574"/>
                  <a:pt x="2293597" y="903379"/>
                  <a:pt x="2293844" y="908246"/>
                </a:cubicBezTo>
                <a:cubicBezTo>
                  <a:pt x="2294292" y="908070"/>
                  <a:pt x="2294762" y="907984"/>
                  <a:pt x="2295257" y="908076"/>
                </a:cubicBezTo>
                <a:lnTo>
                  <a:pt x="2295257" y="908076"/>
                </a:lnTo>
                <a:lnTo>
                  <a:pt x="2296856" y="898337"/>
                </a:lnTo>
                <a:lnTo>
                  <a:pt x="2296587" y="908602"/>
                </a:lnTo>
                <a:cubicBezTo>
                  <a:pt x="2297446" y="909130"/>
                  <a:pt x="2298282" y="909952"/>
                  <a:pt x="2298953" y="911033"/>
                </a:cubicBezTo>
                <a:cubicBezTo>
                  <a:pt x="2300307" y="913222"/>
                  <a:pt x="2303697" y="921637"/>
                  <a:pt x="2298894" y="922584"/>
                </a:cubicBezTo>
                <a:cubicBezTo>
                  <a:pt x="2296316" y="923093"/>
                  <a:pt x="2294586" y="921555"/>
                  <a:pt x="2293644" y="919432"/>
                </a:cubicBezTo>
                <a:cubicBezTo>
                  <a:pt x="2291878" y="917091"/>
                  <a:pt x="2291125" y="913652"/>
                  <a:pt x="2291784" y="911095"/>
                </a:cubicBezTo>
                <a:cubicBezTo>
                  <a:pt x="2292114" y="909826"/>
                  <a:pt x="2292632" y="908999"/>
                  <a:pt x="2293256" y="908524"/>
                </a:cubicBezTo>
                <a:cubicBezTo>
                  <a:pt x="2293491" y="908345"/>
                  <a:pt x="2292844" y="904686"/>
                  <a:pt x="2292820" y="904190"/>
                </a:cubicBezTo>
                <a:cubicBezTo>
                  <a:pt x="2292738" y="902585"/>
                  <a:pt x="2292738" y="900976"/>
                  <a:pt x="2292820" y="899371"/>
                </a:cubicBezTo>
                <a:cubicBezTo>
                  <a:pt x="2293185" y="891703"/>
                  <a:pt x="2295139" y="883604"/>
                  <a:pt x="2298247" y="876365"/>
                </a:cubicBezTo>
                <a:cubicBezTo>
                  <a:pt x="2298141" y="876184"/>
                  <a:pt x="2298047" y="876002"/>
                  <a:pt x="2297953" y="875821"/>
                </a:cubicBezTo>
                <a:cubicBezTo>
                  <a:pt x="2297341" y="876601"/>
                  <a:pt x="2296728" y="877346"/>
                  <a:pt x="2296175" y="878009"/>
                </a:cubicBezTo>
                <a:cubicBezTo>
                  <a:pt x="2294350" y="880230"/>
                  <a:pt x="2293185" y="882804"/>
                  <a:pt x="2292067" y="885474"/>
                </a:cubicBezTo>
                <a:cubicBezTo>
                  <a:pt x="2290560" y="889088"/>
                  <a:pt x="2289147" y="892746"/>
                  <a:pt x="2287923" y="896466"/>
                </a:cubicBezTo>
                <a:cubicBezTo>
                  <a:pt x="2286699" y="900153"/>
                  <a:pt x="2285651" y="903901"/>
                  <a:pt x="2284851" y="907704"/>
                </a:cubicBezTo>
                <a:cubicBezTo>
                  <a:pt x="2284450" y="909619"/>
                  <a:pt x="2284109" y="911546"/>
                  <a:pt x="2283838" y="913483"/>
                </a:cubicBezTo>
                <a:cubicBezTo>
                  <a:pt x="2283732" y="914271"/>
                  <a:pt x="2282732" y="918620"/>
                  <a:pt x="2283250" y="919119"/>
                </a:cubicBezTo>
                <a:cubicBezTo>
                  <a:pt x="2285804" y="921549"/>
                  <a:pt x="2287440" y="926674"/>
                  <a:pt x="2286793" y="929199"/>
                </a:cubicBezTo>
                <a:cubicBezTo>
                  <a:pt x="2286369" y="930848"/>
                  <a:pt x="2285168" y="933061"/>
                  <a:pt x="2283391" y="933324"/>
                </a:cubicBezTo>
                <a:cubicBezTo>
                  <a:pt x="2282896" y="933637"/>
                  <a:pt x="2282343" y="933781"/>
                  <a:pt x="2281696" y="933558"/>
                </a:cubicBezTo>
                <a:cubicBezTo>
                  <a:pt x="2277046" y="931934"/>
                  <a:pt x="2273915" y="922301"/>
                  <a:pt x="2278011" y="918782"/>
                </a:cubicBezTo>
                <a:cubicBezTo>
                  <a:pt x="2278400" y="918446"/>
                  <a:pt x="2278788" y="918225"/>
                  <a:pt x="2279177" y="918070"/>
                </a:cubicBezTo>
                <a:cubicBezTo>
                  <a:pt x="2279165" y="915949"/>
                  <a:pt x="2279377" y="913793"/>
                  <a:pt x="2279765" y="911643"/>
                </a:cubicBezTo>
                <a:cubicBezTo>
                  <a:pt x="2279306" y="912200"/>
                  <a:pt x="2278753" y="912696"/>
                  <a:pt x="2278188" y="913102"/>
                </a:cubicBezTo>
                <a:cubicBezTo>
                  <a:pt x="2276457" y="915611"/>
                  <a:pt x="2273373" y="917844"/>
                  <a:pt x="2271042" y="918236"/>
                </a:cubicBezTo>
                <a:cubicBezTo>
                  <a:pt x="2267770" y="918785"/>
                  <a:pt x="2265239" y="917100"/>
                  <a:pt x="2265910" y="913564"/>
                </a:cubicBezTo>
                <a:cubicBezTo>
                  <a:pt x="2266286" y="911622"/>
                  <a:pt x="2268464" y="909674"/>
                  <a:pt x="2269842" y="908449"/>
                </a:cubicBezTo>
                <a:cubicBezTo>
                  <a:pt x="2271289" y="907158"/>
                  <a:pt x="2273232" y="905107"/>
                  <a:pt x="2275139" y="904584"/>
                </a:cubicBezTo>
                <a:cubicBezTo>
                  <a:pt x="2276163" y="904304"/>
                  <a:pt x="2277164" y="904589"/>
                  <a:pt x="2278070" y="905064"/>
                </a:cubicBezTo>
                <a:cubicBezTo>
                  <a:pt x="2280107" y="897802"/>
                  <a:pt x="2283520" y="890681"/>
                  <a:pt x="2287146" y="884166"/>
                </a:cubicBezTo>
                <a:cubicBezTo>
                  <a:pt x="2284074" y="886823"/>
                  <a:pt x="2280648" y="889150"/>
                  <a:pt x="2277352" y="891918"/>
                </a:cubicBezTo>
                <a:cubicBezTo>
                  <a:pt x="2277882" y="893970"/>
                  <a:pt x="2278754" y="899131"/>
                  <a:pt x="2275209" y="898841"/>
                </a:cubicBezTo>
                <a:cubicBezTo>
                  <a:pt x="2274056" y="898748"/>
                  <a:pt x="2273067" y="898290"/>
                  <a:pt x="2272208" y="897639"/>
                </a:cubicBezTo>
                <a:cubicBezTo>
                  <a:pt x="2272102" y="897567"/>
                  <a:pt x="2272007" y="897441"/>
                  <a:pt x="2271902" y="897357"/>
                </a:cubicBezTo>
                <a:cubicBezTo>
                  <a:pt x="2264497" y="905608"/>
                  <a:pt x="2258411" y="914898"/>
                  <a:pt x="2254432" y="925343"/>
                </a:cubicBezTo>
                <a:cubicBezTo>
                  <a:pt x="2254432" y="925343"/>
                  <a:pt x="2242648" y="954151"/>
                  <a:pt x="2247440" y="966836"/>
                </a:cubicBezTo>
                <a:cubicBezTo>
                  <a:pt x="2248699" y="970153"/>
                  <a:pt x="2249853" y="976506"/>
                  <a:pt x="2253938" y="977059"/>
                </a:cubicBezTo>
                <a:cubicBezTo>
                  <a:pt x="2256940" y="977465"/>
                  <a:pt x="2259965" y="975336"/>
                  <a:pt x="2262837" y="975069"/>
                </a:cubicBezTo>
                <a:cubicBezTo>
                  <a:pt x="2266451" y="974734"/>
                  <a:pt x="2270112" y="975303"/>
                  <a:pt x="2273738" y="975329"/>
                </a:cubicBezTo>
                <a:cubicBezTo>
                  <a:pt x="2286546" y="975421"/>
                  <a:pt x="2293783" y="971086"/>
                  <a:pt x="2298018" y="963545"/>
                </a:cubicBezTo>
                <a:lnTo>
                  <a:pt x="2304286" y="932526"/>
                </a:lnTo>
                <a:lnTo>
                  <a:pt x="2304286" y="932525"/>
                </a:lnTo>
                <a:lnTo>
                  <a:pt x="2304286" y="932526"/>
                </a:lnTo>
                <a:lnTo>
                  <a:pt x="2303615" y="890879"/>
                </a:lnTo>
                <a:cubicBezTo>
                  <a:pt x="2303203" y="887290"/>
                  <a:pt x="2302049" y="884088"/>
                  <a:pt x="2300613" y="881020"/>
                </a:cubicBezTo>
                <a:cubicBezTo>
                  <a:pt x="2299730" y="883266"/>
                  <a:pt x="2299012" y="885488"/>
                  <a:pt x="2299083" y="885233"/>
                </a:cubicBezTo>
                <a:lnTo>
                  <a:pt x="2298472" y="888489"/>
                </a:lnTo>
                <a:lnTo>
                  <a:pt x="2299919" y="879669"/>
                </a:lnTo>
                <a:cubicBezTo>
                  <a:pt x="2300331" y="878561"/>
                  <a:pt x="2300766" y="877464"/>
                  <a:pt x="2301225" y="876373"/>
                </a:cubicBezTo>
                <a:cubicBezTo>
                  <a:pt x="2301472" y="875791"/>
                  <a:pt x="2301696" y="875201"/>
                  <a:pt x="2301955" y="874624"/>
                </a:cubicBezTo>
                <a:close/>
                <a:moveTo>
                  <a:pt x="2177763" y="759217"/>
                </a:moveTo>
                <a:cubicBezTo>
                  <a:pt x="2180058" y="761542"/>
                  <a:pt x="2181565" y="764556"/>
                  <a:pt x="2183978" y="766825"/>
                </a:cubicBezTo>
                <a:cubicBezTo>
                  <a:pt x="2185379" y="768142"/>
                  <a:pt x="2187039" y="769203"/>
                  <a:pt x="2188240" y="770707"/>
                </a:cubicBezTo>
                <a:cubicBezTo>
                  <a:pt x="2188911" y="771556"/>
                  <a:pt x="2188346" y="773226"/>
                  <a:pt x="2187062" y="772764"/>
                </a:cubicBezTo>
                <a:cubicBezTo>
                  <a:pt x="2182624" y="771167"/>
                  <a:pt x="2177103" y="764742"/>
                  <a:pt x="2175903" y="760116"/>
                </a:cubicBezTo>
                <a:cubicBezTo>
                  <a:pt x="2175608" y="758991"/>
                  <a:pt x="2177068" y="758512"/>
                  <a:pt x="2177763" y="759217"/>
                </a:cubicBezTo>
                <a:close/>
                <a:moveTo>
                  <a:pt x="2314951" y="885486"/>
                </a:moveTo>
                <a:cubicBezTo>
                  <a:pt x="2316140" y="887142"/>
                  <a:pt x="2317282" y="888847"/>
                  <a:pt x="2318353" y="890641"/>
                </a:cubicBezTo>
                <a:lnTo>
                  <a:pt x="2322686" y="901597"/>
                </a:lnTo>
                <a:lnTo>
                  <a:pt x="2319111" y="895140"/>
                </a:lnTo>
                <a:close/>
                <a:moveTo>
                  <a:pt x="2320321" y="889813"/>
                </a:moveTo>
                <a:lnTo>
                  <a:pt x="2322132" y="892713"/>
                </a:lnTo>
                <a:lnTo>
                  <a:pt x="2324312" y="898246"/>
                </a:lnTo>
                <a:close/>
                <a:moveTo>
                  <a:pt x="2298318" y="867758"/>
                </a:moveTo>
                <a:cubicBezTo>
                  <a:pt x="2298306" y="867757"/>
                  <a:pt x="2298306" y="867751"/>
                  <a:pt x="2298306" y="867748"/>
                </a:cubicBezTo>
                <a:cubicBezTo>
                  <a:pt x="2298294" y="867739"/>
                  <a:pt x="2298282" y="867730"/>
                  <a:pt x="2298270" y="867723"/>
                </a:cubicBezTo>
                <a:cubicBezTo>
                  <a:pt x="2296611" y="868522"/>
                  <a:pt x="2294951" y="869248"/>
                  <a:pt x="2293279" y="869978"/>
                </a:cubicBezTo>
                <a:cubicBezTo>
                  <a:pt x="2293103" y="870055"/>
                  <a:pt x="2292926" y="870140"/>
                  <a:pt x="2292750" y="870220"/>
                </a:cubicBezTo>
                <a:cubicBezTo>
                  <a:pt x="2288806" y="871958"/>
                  <a:pt x="2284957" y="873790"/>
                  <a:pt x="2281672" y="876934"/>
                </a:cubicBezTo>
                <a:cubicBezTo>
                  <a:pt x="2280142" y="878398"/>
                  <a:pt x="2278847" y="879926"/>
                  <a:pt x="2277681" y="881516"/>
                </a:cubicBezTo>
                <a:cubicBezTo>
                  <a:pt x="2276563" y="883027"/>
                  <a:pt x="2275551" y="884592"/>
                  <a:pt x="2274562" y="886218"/>
                </a:cubicBezTo>
                <a:cubicBezTo>
                  <a:pt x="2275033" y="886853"/>
                  <a:pt x="2275445" y="887547"/>
                  <a:pt x="2275810" y="888239"/>
                </a:cubicBezTo>
                <a:cubicBezTo>
                  <a:pt x="2277069" y="885153"/>
                  <a:pt x="2278753" y="882393"/>
                  <a:pt x="2280907" y="879868"/>
                </a:cubicBezTo>
                <a:cubicBezTo>
                  <a:pt x="2281814" y="878801"/>
                  <a:pt x="2282779" y="877760"/>
                  <a:pt x="2283873" y="876776"/>
                </a:cubicBezTo>
                <a:cubicBezTo>
                  <a:pt x="2285498" y="875322"/>
                  <a:pt x="2287546" y="874059"/>
                  <a:pt x="2289501" y="873076"/>
                </a:cubicBezTo>
                <a:cubicBezTo>
                  <a:pt x="2289583" y="873029"/>
                  <a:pt x="2290619" y="872473"/>
                  <a:pt x="2291902" y="871756"/>
                </a:cubicBezTo>
                <a:cubicBezTo>
                  <a:pt x="2292443" y="871457"/>
                  <a:pt x="2293008" y="871139"/>
                  <a:pt x="2293609" y="870799"/>
                </a:cubicBezTo>
                <a:cubicBezTo>
                  <a:pt x="2296069" y="869411"/>
                  <a:pt x="2298635" y="867888"/>
                  <a:pt x="2298306" y="867764"/>
                </a:cubicBezTo>
                <a:cubicBezTo>
                  <a:pt x="2298306" y="867764"/>
                  <a:pt x="2298318" y="867758"/>
                  <a:pt x="2298318" y="867758"/>
                </a:cubicBezTo>
                <a:close/>
                <a:moveTo>
                  <a:pt x="2079856" y="665941"/>
                </a:moveTo>
                <a:cubicBezTo>
                  <a:pt x="2080338" y="665860"/>
                  <a:pt x="2080762" y="666402"/>
                  <a:pt x="2080668" y="666856"/>
                </a:cubicBezTo>
                <a:cubicBezTo>
                  <a:pt x="2080185" y="668978"/>
                  <a:pt x="2077913" y="671427"/>
                  <a:pt x="2075688" y="671545"/>
                </a:cubicBezTo>
                <a:lnTo>
                  <a:pt x="2075688" y="671545"/>
                </a:lnTo>
                <a:cubicBezTo>
                  <a:pt x="2075335" y="671563"/>
                  <a:pt x="2075088" y="671359"/>
                  <a:pt x="2075076" y="670993"/>
                </a:cubicBezTo>
                <a:cubicBezTo>
                  <a:pt x="2075053" y="668717"/>
                  <a:pt x="2077737" y="666297"/>
                  <a:pt x="2079856" y="665941"/>
                </a:cubicBezTo>
                <a:close/>
                <a:moveTo>
                  <a:pt x="2377671" y="940087"/>
                </a:moveTo>
                <a:cubicBezTo>
                  <a:pt x="2377624" y="940072"/>
                  <a:pt x="2377589" y="940047"/>
                  <a:pt x="2377530" y="940031"/>
                </a:cubicBezTo>
                <a:cubicBezTo>
                  <a:pt x="2377130" y="941784"/>
                  <a:pt x="2376624" y="943539"/>
                  <a:pt x="2376471" y="945280"/>
                </a:cubicBezTo>
                <a:lnTo>
                  <a:pt x="2376118" y="951802"/>
                </a:lnTo>
                <a:lnTo>
                  <a:pt x="2377236" y="951790"/>
                </a:lnTo>
                <a:cubicBezTo>
                  <a:pt x="2377295" y="949580"/>
                  <a:pt x="2377365" y="947368"/>
                  <a:pt x="2377412" y="945177"/>
                </a:cubicBezTo>
                <a:cubicBezTo>
                  <a:pt x="2377460" y="943593"/>
                  <a:pt x="2377460" y="941812"/>
                  <a:pt x="2377671" y="940087"/>
                </a:cubicBezTo>
                <a:close/>
                <a:moveTo>
                  <a:pt x="2238516" y="808508"/>
                </a:moveTo>
                <a:cubicBezTo>
                  <a:pt x="2239811" y="807857"/>
                  <a:pt x="2240670" y="809581"/>
                  <a:pt x="2240034" y="810569"/>
                </a:cubicBezTo>
                <a:cubicBezTo>
                  <a:pt x="2238881" y="812352"/>
                  <a:pt x="2236891" y="813714"/>
                  <a:pt x="2234949" y="814519"/>
                </a:cubicBezTo>
                <a:cubicBezTo>
                  <a:pt x="2233619" y="815072"/>
                  <a:pt x="2232606" y="813522"/>
                  <a:pt x="2233560" y="812480"/>
                </a:cubicBezTo>
                <a:cubicBezTo>
                  <a:pt x="2234973" y="810948"/>
                  <a:pt x="2236656" y="809439"/>
                  <a:pt x="2238516" y="808508"/>
                </a:cubicBezTo>
                <a:close/>
                <a:moveTo>
                  <a:pt x="2091122" y="671391"/>
                </a:moveTo>
                <a:cubicBezTo>
                  <a:pt x="2090475" y="672704"/>
                  <a:pt x="2089062" y="673411"/>
                  <a:pt x="2087897" y="674207"/>
                </a:cubicBezTo>
                <a:cubicBezTo>
                  <a:pt x="2086378" y="675245"/>
                  <a:pt x="2085177" y="676543"/>
                  <a:pt x="2083317" y="676033"/>
                </a:cubicBezTo>
                <a:cubicBezTo>
                  <a:pt x="2083164" y="675991"/>
                  <a:pt x="2083070" y="675817"/>
                  <a:pt x="2083082" y="675671"/>
                </a:cubicBezTo>
                <a:cubicBezTo>
                  <a:pt x="2083341" y="672797"/>
                  <a:pt x="2087155" y="672090"/>
                  <a:pt x="2088626" y="669936"/>
                </a:cubicBezTo>
                <a:cubicBezTo>
                  <a:pt x="2089557" y="668583"/>
                  <a:pt x="2091840" y="669914"/>
                  <a:pt x="2091122" y="671391"/>
                </a:cubicBezTo>
                <a:close/>
                <a:moveTo>
                  <a:pt x="2185662" y="755811"/>
                </a:moveTo>
                <a:cubicBezTo>
                  <a:pt x="2188911" y="758460"/>
                  <a:pt x="2192466" y="761536"/>
                  <a:pt x="2194209" y="765382"/>
                </a:cubicBezTo>
                <a:cubicBezTo>
                  <a:pt x="2194562" y="766160"/>
                  <a:pt x="2193832" y="767141"/>
                  <a:pt x="2192972" y="766971"/>
                </a:cubicBezTo>
                <a:cubicBezTo>
                  <a:pt x="2190877" y="766548"/>
                  <a:pt x="2189417" y="764911"/>
                  <a:pt x="2188005" y="763343"/>
                </a:cubicBezTo>
                <a:cubicBezTo>
                  <a:pt x="2186369" y="761515"/>
                  <a:pt x="2184438" y="759498"/>
                  <a:pt x="2183849" y="757047"/>
                </a:cubicBezTo>
                <a:cubicBezTo>
                  <a:pt x="2183590" y="755960"/>
                  <a:pt x="2184732" y="755047"/>
                  <a:pt x="2185662" y="755811"/>
                </a:cubicBezTo>
                <a:close/>
                <a:moveTo>
                  <a:pt x="2312173" y="871132"/>
                </a:moveTo>
                <a:cubicBezTo>
                  <a:pt x="2311090" y="870456"/>
                  <a:pt x="2309948" y="869883"/>
                  <a:pt x="2308783" y="869329"/>
                </a:cubicBezTo>
                <a:cubicBezTo>
                  <a:pt x="2308488" y="869189"/>
                  <a:pt x="2308218" y="869003"/>
                  <a:pt x="2307912" y="868869"/>
                </a:cubicBezTo>
                <a:cubicBezTo>
                  <a:pt x="2307841" y="868906"/>
                  <a:pt x="2307782" y="868975"/>
                  <a:pt x="2307688" y="868955"/>
                </a:cubicBezTo>
                <a:cubicBezTo>
                  <a:pt x="2306934" y="868802"/>
                  <a:pt x="2305275" y="868263"/>
                  <a:pt x="2304933" y="869607"/>
                </a:cubicBezTo>
                <a:cubicBezTo>
                  <a:pt x="2306158" y="870065"/>
                  <a:pt x="2307347" y="870657"/>
                  <a:pt x="2308524" y="871266"/>
                </a:cubicBezTo>
                <a:cubicBezTo>
                  <a:pt x="2309548" y="871795"/>
                  <a:pt x="2310548" y="872399"/>
                  <a:pt x="2311537" y="873032"/>
                </a:cubicBezTo>
                <a:lnTo>
                  <a:pt x="2311537" y="873031"/>
                </a:lnTo>
                <a:cubicBezTo>
                  <a:pt x="2314621" y="875001"/>
                  <a:pt x="2317517" y="877397"/>
                  <a:pt x="2320225" y="880093"/>
                </a:cubicBezTo>
                <a:cubicBezTo>
                  <a:pt x="2325546" y="885400"/>
                  <a:pt x="2330137" y="891700"/>
                  <a:pt x="2333916" y="897577"/>
                </a:cubicBezTo>
                <a:cubicBezTo>
                  <a:pt x="2334375" y="897253"/>
                  <a:pt x="2334893" y="896951"/>
                  <a:pt x="2335458" y="896698"/>
                </a:cubicBezTo>
                <a:cubicBezTo>
                  <a:pt x="2331961" y="892237"/>
                  <a:pt x="2328548" y="887408"/>
                  <a:pt x="2324840" y="882917"/>
                </a:cubicBezTo>
                <a:cubicBezTo>
                  <a:pt x="2321084" y="878366"/>
                  <a:pt x="2317011" y="874166"/>
                  <a:pt x="2312173" y="871132"/>
                </a:cubicBezTo>
                <a:close/>
                <a:moveTo>
                  <a:pt x="2404524" y="955655"/>
                </a:moveTo>
                <a:cubicBezTo>
                  <a:pt x="2406207" y="957795"/>
                  <a:pt x="2406890" y="961387"/>
                  <a:pt x="2407361" y="964042"/>
                </a:cubicBezTo>
                <a:cubicBezTo>
                  <a:pt x="2407596" y="965320"/>
                  <a:pt x="2405995" y="965798"/>
                  <a:pt x="2405230" y="964969"/>
                </a:cubicBezTo>
                <a:cubicBezTo>
                  <a:pt x="2403311" y="962912"/>
                  <a:pt x="2401322" y="959303"/>
                  <a:pt x="2401934" y="956434"/>
                </a:cubicBezTo>
                <a:cubicBezTo>
                  <a:pt x="2402193" y="955265"/>
                  <a:pt x="2403676" y="954564"/>
                  <a:pt x="2404524" y="955655"/>
                </a:cubicBezTo>
                <a:close/>
                <a:moveTo>
                  <a:pt x="2021870" y="600981"/>
                </a:moveTo>
                <a:cubicBezTo>
                  <a:pt x="2024199" y="602645"/>
                  <a:pt x="2025206" y="606357"/>
                  <a:pt x="2022304" y="611475"/>
                </a:cubicBezTo>
                <a:cubicBezTo>
                  <a:pt x="2020538" y="615400"/>
                  <a:pt x="2018019" y="616619"/>
                  <a:pt x="2015794" y="616183"/>
                </a:cubicBezTo>
                <a:cubicBezTo>
                  <a:pt x="2014170" y="615862"/>
                  <a:pt x="2012722" y="614648"/>
                  <a:pt x="2011862" y="612887"/>
                </a:cubicBezTo>
                <a:cubicBezTo>
                  <a:pt x="2010579" y="610254"/>
                  <a:pt x="2010638" y="606462"/>
                  <a:pt x="2013499" y="602778"/>
                </a:cubicBezTo>
                <a:cubicBezTo>
                  <a:pt x="2015889" y="599702"/>
                  <a:pt x="2019541" y="599317"/>
                  <a:pt x="2021870" y="600981"/>
                </a:cubicBezTo>
                <a:close/>
                <a:moveTo>
                  <a:pt x="2292997" y="851034"/>
                </a:moveTo>
                <a:cubicBezTo>
                  <a:pt x="2292196" y="850904"/>
                  <a:pt x="2291407" y="850753"/>
                  <a:pt x="2290619" y="850549"/>
                </a:cubicBezTo>
                <a:cubicBezTo>
                  <a:pt x="2287664" y="849786"/>
                  <a:pt x="2285427" y="847847"/>
                  <a:pt x="2283697" y="845386"/>
                </a:cubicBezTo>
                <a:cubicBezTo>
                  <a:pt x="2283520" y="845144"/>
                  <a:pt x="2283332" y="844925"/>
                  <a:pt x="2283179" y="844673"/>
                </a:cubicBezTo>
                <a:cubicBezTo>
                  <a:pt x="2282743" y="843998"/>
                  <a:pt x="2282378" y="843273"/>
                  <a:pt x="2282025" y="842538"/>
                </a:cubicBezTo>
                <a:cubicBezTo>
                  <a:pt x="2282014" y="842521"/>
                  <a:pt x="2282002" y="842508"/>
                  <a:pt x="2281990" y="842492"/>
                </a:cubicBezTo>
                <a:cubicBezTo>
                  <a:pt x="2281990" y="842503"/>
                  <a:pt x="2281990" y="842516"/>
                  <a:pt x="2281990" y="842528"/>
                </a:cubicBezTo>
                <a:cubicBezTo>
                  <a:pt x="2281201" y="845011"/>
                  <a:pt x="2280036" y="847397"/>
                  <a:pt x="2278270" y="849637"/>
                </a:cubicBezTo>
                <a:cubicBezTo>
                  <a:pt x="2278235" y="849687"/>
                  <a:pt x="2278164" y="849716"/>
                  <a:pt x="2278117" y="849764"/>
                </a:cubicBezTo>
                <a:cubicBezTo>
                  <a:pt x="2277988" y="850093"/>
                  <a:pt x="2277799" y="850380"/>
                  <a:pt x="2277658" y="850703"/>
                </a:cubicBezTo>
                <a:cubicBezTo>
                  <a:pt x="2276281" y="853846"/>
                  <a:pt x="2274303" y="856608"/>
                  <a:pt x="2271925" y="858976"/>
                </a:cubicBezTo>
                <a:cubicBezTo>
                  <a:pt x="2274032" y="859281"/>
                  <a:pt x="2276151" y="859579"/>
                  <a:pt x="2278270" y="859894"/>
                </a:cubicBezTo>
                <a:cubicBezTo>
                  <a:pt x="2279518" y="860076"/>
                  <a:pt x="2279483" y="862169"/>
                  <a:pt x="2278188" y="862145"/>
                </a:cubicBezTo>
                <a:cubicBezTo>
                  <a:pt x="2275221" y="862092"/>
                  <a:pt x="2272125" y="861893"/>
                  <a:pt x="2268970" y="861551"/>
                </a:cubicBezTo>
                <a:lnTo>
                  <a:pt x="2268970" y="861552"/>
                </a:lnTo>
                <a:cubicBezTo>
                  <a:pt x="2268358" y="862019"/>
                  <a:pt x="2267734" y="862477"/>
                  <a:pt x="2267087" y="862897"/>
                </a:cubicBezTo>
                <a:cubicBezTo>
                  <a:pt x="2273962" y="863869"/>
                  <a:pt x="2282861" y="865099"/>
                  <a:pt x="2289654" y="863375"/>
                </a:cubicBezTo>
                <a:cubicBezTo>
                  <a:pt x="2291725" y="862846"/>
                  <a:pt x="2293597" y="862023"/>
                  <a:pt x="2295151" y="860845"/>
                </a:cubicBezTo>
                <a:cubicBezTo>
                  <a:pt x="2295669" y="860454"/>
                  <a:pt x="2296140" y="860015"/>
                  <a:pt x="2296587" y="859537"/>
                </a:cubicBezTo>
                <a:cubicBezTo>
                  <a:pt x="2296669" y="859440"/>
                  <a:pt x="2296775" y="859365"/>
                  <a:pt x="2296870" y="859264"/>
                </a:cubicBezTo>
                <a:cubicBezTo>
                  <a:pt x="2296811" y="858529"/>
                  <a:pt x="2296728" y="857766"/>
                  <a:pt x="2296611" y="856971"/>
                </a:cubicBezTo>
                <a:cubicBezTo>
                  <a:pt x="2296340" y="856607"/>
                  <a:pt x="2296269" y="856345"/>
                  <a:pt x="2296222" y="856042"/>
                </a:cubicBezTo>
                <a:cubicBezTo>
                  <a:pt x="2296210" y="855928"/>
                  <a:pt x="2296187" y="855830"/>
                  <a:pt x="2296163" y="855687"/>
                </a:cubicBezTo>
                <a:cubicBezTo>
                  <a:pt x="2295634" y="854515"/>
                  <a:pt x="2294798" y="853322"/>
                  <a:pt x="2293856" y="852123"/>
                </a:cubicBezTo>
                <a:cubicBezTo>
                  <a:pt x="2293573" y="851761"/>
                  <a:pt x="2293303" y="851398"/>
                  <a:pt x="2292997" y="851034"/>
                </a:cubicBezTo>
                <a:close/>
                <a:moveTo>
                  <a:pt x="2342886" y="896084"/>
                </a:moveTo>
                <a:cubicBezTo>
                  <a:pt x="2341685" y="895079"/>
                  <a:pt x="2340414" y="894098"/>
                  <a:pt x="2339048" y="893138"/>
                </a:cubicBezTo>
                <a:cubicBezTo>
                  <a:pt x="2336741" y="891508"/>
                  <a:pt x="2332950" y="888524"/>
                  <a:pt x="2328618" y="885474"/>
                </a:cubicBezTo>
                <a:cubicBezTo>
                  <a:pt x="2331479" y="888945"/>
                  <a:pt x="2334304" y="892462"/>
                  <a:pt x="2336823" y="896176"/>
                </a:cubicBezTo>
                <a:cubicBezTo>
                  <a:pt x="2338495" y="895639"/>
                  <a:pt x="2340225" y="895401"/>
                  <a:pt x="2341261" y="895585"/>
                </a:cubicBezTo>
                <a:cubicBezTo>
                  <a:pt x="2341626" y="895650"/>
                  <a:pt x="2342062" y="895780"/>
                  <a:pt x="2342509" y="895938"/>
                </a:cubicBezTo>
                <a:cubicBezTo>
                  <a:pt x="2342650" y="895970"/>
                  <a:pt x="2342756" y="896044"/>
                  <a:pt x="2342886" y="896084"/>
                </a:cubicBezTo>
                <a:close/>
                <a:moveTo>
                  <a:pt x="2346653" y="899543"/>
                </a:moveTo>
                <a:cubicBezTo>
                  <a:pt x="2346759" y="899989"/>
                  <a:pt x="2346782" y="900452"/>
                  <a:pt x="2346641" y="900951"/>
                </a:cubicBezTo>
                <a:cubicBezTo>
                  <a:pt x="2346641" y="901119"/>
                  <a:pt x="2346723" y="901237"/>
                  <a:pt x="2346700" y="901412"/>
                </a:cubicBezTo>
                <a:cubicBezTo>
                  <a:pt x="2346370" y="904882"/>
                  <a:pt x="2341897" y="905315"/>
                  <a:pt x="2339236" y="905121"/>
                </a:cubicBezTo>
                <a:cubicBezTo>
                  <a:pt x="2336458" y="904916"/>
                  <a:pt x="2331538" y="903261"/>
                  <a:pt x="2332209" y="899729"/>
                </a:cubicBezTo>
                <a:cubicBezTo>
                  <a:pt x="2332303" y="899282"/>
                  <a:pt x="2332562" y="898877"/>
                  <a:pt x="2332880" y="898492"/>
                </a:cubicBezTo>
                <a:cubicBezTo>
                  <a:pt x="2329230" y="893375"/>
                  <a:pt x="2325958" y="887846"/>
                  <a:pt x="2321426" y="883468"/>
                </a:cubicBezTo>
                <a:cubicBezTo>
                  <a:pt x="2318812" y="880948"/>
                  <a:pt x="2316093" y="878814"/>
                  <a:pt x="2313291" y="876797"/>
                </a:cubicBezTo>
                <a:cubicBezTo>
                  <a:pt x="2313232" y="876774"/>
                  <a:pt x="2313174" y="876757"/>
                  <a:pt x="2313103" y="876733"/>
                </a:cubicBezTo>
                <a:cubicBezTo>
                  <a:pt x="2314327" y="878063"/>
                  <a:pt x="2315245" y="879151"/>
                  <a:pt x="2315351" y="879310"/>
                </a:cubicBezTo>
                <a:lnTo>
                  <a:pt x="2320321" y="889813"/>
                </a:lnTo>
                <a:lnTo>
                  <a:pt x="2314268" y="880119"/>
                </a:lnTo>
                <a:lnTo>
                  <a:pt x="2314268" y="880120"/>
                </a:lnTo>
                <a:cubicBezTo>
                  <a:pt x="2314057" y="879852"/>
                  <a:pt x="2312126" y="877813"/>
                  <a:pt x="2310183" y="875933"/>
                </a:cubicBezTo>
                <a:cubicBezTo>
                  <a:pt x="2309960" y="875713"/>
                  <a:pt x="2309748" y="875516"/>
                  <a:pt x="2309524" y="875305"/>
                </a:cubicBezTo>
                <a:cubicBezTo>
                  <a:pt x="2307712" y="873601"/>
                  <a:pt x="2306052" y="872217"/>
                  <a:pt x="2305969" y="872791"/>
                </a:cubicBezTo>
                <a:cubicBezTo>
                  <a:pt x="2305957" y="872891"/>
                  <a:pt x="2305887" y="872964"/>
                  <a:pt x="2305840" y="873042"/>
                </a:cubicBezTo>
                <a:cubicBezTo>
                  <a:pt x="2306099" y="873330"/>
                  <a:pt x="2306405" y="873710"/>
                  <a:pt x="2306734" y="874144"/>
                </a:cubicBezTo>
                <a:cubicBezTo>
                  <a:pt x="2307241" y="874624"/>
                  <a:pt x="2307712" y="875154"/>
                  <a:pt x="2308206" y="875653"/>
                </a:cubicBezTo>
                <a:cubicBezTo>
                  <a:pt x="2308300" y="875746"/>
                  <a:pt x="2308382" y="875841"/>
                  <a:pt x="2308477" y="875935"/>
                </a:cubicBezTo>
                <a:lnTo>
                  <a:pt x="2314762" y="887285"/>
                </a:lnTo>
                <a:lnTo>
                  <a:pt x="2314610" y="887043"/>
                </a:lnTo>
                <a:lnTo>
                  <a:pt x="2314610" y="887043"/>
                </a:lnTo>
                <a:cubicBezTo>
                  <a:pt x="2316446" y="890812"/>
                  <a:pt x="2317729" y="894816"/>
                  <a:pt x="2318082" y="898881"/>
                </a:cubicBezTo>
                <a:cubicBezTo>
                  <a:pt x="2318106" y="899151"/>
                  <a:pt x="2317741" y="899263"/>
                  <a:pt x="2317635" y="899011"/>
                </a:cubicBezTo>
                <a:cubicBezTo>
                  <a:pt x="2317600" y="898946"/>
                  <a:pt x="2317576" y="898881"/>
                  <a:pt x="2317541" y="898815"/>
                </a:cubicBezTo>
                <a:cubicBezTo>
                  <a:pt x="2319471" y="905763"/>
                  <a:pt x="2321249" y="912778"/>
                  <a:pt x="2322414" y="919890"/>
                </a:cubicBezTo>
                <a:cubicBezTo>
                  <a:pt x="2322956" y="919444"/>
                  <a:pt x="2323580" y="919106"/>
                  <a:pt x="2324239" y="919010"/>
                </a:cubicBezTo>
                <a:lnTo>
                  <a:pt x="2314883" y="887505"/>
                </a:lnTo>
                <a:lnTo>
                  <a:pt x="2319111" y="895140"/>
                </a:lnTo>
                <a:lnTo>
                  <a:pt x="2319589" y="896249"/>
                </a:lnTo>
                <a:cubicBezTo>
                  <a:pt x="2321932" y="903612"/>
                  <a:pt x="2324251" y="911338"/>
                  <a:pt x="2325216" y="919082"/>
                </a:cubicBezTo>
                <a:cubicBezTo>
                  <a:pt x="2325558" y="919170"/>
                  <a:pt x="2325911" y="919218"/>
                  <a:pt x="2326252" y="919488"/>
                </a:cubicBezTo>
                <a:cubicBezTo>
                  <a:pt x="2328383" y="921183"/>
                  <a:pt x="2329325" y="923856"/>
                  <a:pt x="2329183" y="926576"/>
                </a:cubicBezTo>
                <a:cubicBezTo>
                  <a:pt x="2329066" y="928869"/>
                  <a:pt x="2328042" y="933161"/>
                  <a:pt x="2324745" y="932338"/>
                </a:cubicBezTo>
                <a:cubicBezTo>
                  <a:pt x="2321661" y="931570"/>
                  <a:pt x="2320366" y="928797"/>
                  <a:pt x="2320613" y="926036"/>
                </a:cubicBezTo>
                <a:cubicBezTo>
                  <a:pt x="2320331" y="924498"/>
                  <a:pt x="2320402" y="922928"/>
                  <a:pt x="2321061" y="921559"/>
                </a:cubicBezTo>
                <a:cubicBezTo>
                  <a:pt x="2321214" y="921239"/>
                  <a:pt x="2321520" y="920974"/>
                  <a:pt x="2321755" y="920676"/>
                </a:cubicBezTo>
                <a:cubicBezTo>
                  <a:pt x="2320037" y="913001"/>
                  <a:pt x="2318436" y="905313"/>
                  <a:pt x="2316105" y="897790"/>
                </a:cubicBezTo>
                <a:cubicBezTo>
                  <a:pt x="2314798" y="894845"/>
                  <a:pt x="2314092" y="891592"/>
                  <a:pt x="2312656" y="888678"/>
                </a:cubicBezTo>
                <a:cubicBezTo>
                  <a:pt x="2311243" y="885815"/>
                  <a:pt x="2309536" y="883199"/>
                  <a:pt x="2307723" y="880612"/>
                </a:cubicBezTo>
                <a:cubicBezTo>
                  <a:pt x="2307405" y="880193"/>
                  <a:pt x="2307099" y="879770"/>
                  <a:pt x="2306781" y="879351"/>
                </a:cubicBezTo>
                <a:cubicBezTo>
                  <a:pt x="2311325" y="889349"/>
                  <a:pt x="2315587" y="899302"/>
                  <a:pt x="2315928" y="910197"/>
                </a:cubicBezTo>
                <a:cubicBezTo>
                  <a:pt x="2317317" y="910296"/>
                  <a:pt x="2318730" y="911065"/>
                  <a:pt x="2319366" y="912235"/>
                </a:cubicBezTo>
                <a:cubicBezTo>
                  <a:pt x="2321049" y="915380"/>
                  <a:pt x="2319907" y="918846"/>
                  <a:pt x="2318400" y="921848"/>
                </a:cubicBezTo>
                <a:cubicBezTo>
                  <a:pt x="2317376" y="923903"/>
                  <a:pt x="2315140" y="927216"/>
                  <a:pt x="2312291" y="926213"/>
                </a:cubicBezTo>
                <a:cubicBezTo>
                  <a:pt x="2308006" y="924707"/>
                  <a:pt x="2308465" y="918933"/>
                  <a:pt x="2310772" y="915196"/>
                </a:cubicBezTo>
                <a:cubicBezTo>
                  <a:pt x="2311137" y="914207"/>
                  <a:pt x="2311608" y="913273"/>
                  <a:pt x="2312173" y="912447"/>
                </a:cubicBezTo>
                <a:cubicBezTo>
                  <a:pt x="2311855" y="904557"/>
                  <a:pt x="2310360" y="897142"/>
                  <a:pt x="2307523" y="889874"/>
                </a:cubicBezTo>
                <a:cubicBezTo>
                  <a:pt x="2307723" y="891791"/>
                  <a:pt x="2307971" y="893701"/>
                  <a:pt x="2308112" y="895624"/>
                </a:cubicBezTo>
                <a:cubicBezTo>
                  <a:pt x="2308818" y="905383"/>
                  <a:pt x="2309042" y="915213"/>
                  <a:pt x="2308688" y="925014"/>
                </a:cubicBezTo>
                <a:cubicBezTo>
                  <a:pt x="2308571" y="932023"/>
                  <a:pt x="2308736" y="938960"/>
                  <a:pt x="2310702" y="945439"/>
                </a:cubicBezTo>
                <a:lnTo>
                  <a:pt x="2310702" y="945440"/>
                </a:lnTo>
                <a:cubicBezTo>
                  <a:pt x="2315257" y="953482"/>
                  <a:pt x="2321720" y="959324"/>
                  <a:pt x="2328465" y="963278"/>
                </a:cubicBezTo>
                <a:cubicBezTo>
                  <a:pt x="2329619" y="963957"/>
                  <a:pt x="2330796" y="964553"/>
                  <a:pt x="2331961" y="965123"/>
                </a:cubicBezTo>
                <a:cubicBezTo>
                  <a:pt x="2334881" y="966550"/>
                  <a:pt x="2337800" y="967665"/>
                  <a:pt x="2340602" y="968433"/>
                </a:cubicBezTo>
                <a:cubicBezTo>
                  <a:pt x="2341367" y="968645"/>
                  <a:pt x="2342062" y="968807"/>
                  <a:pt x="2342744" y="968958"/>
                </a:cubicBezTo>
                <a:cubicBezTo>
                  <a:pt x="2344204" y="969280"/>
                  <a:pt x="2345464" y="969456"/>
                  <a:pt x="2346582" y="969514"/>
                </a:cubicBezTo>
                <a:cubicBezTo>
                  <a:pt x="2354858" y="969955"/>
                  <a:pt x="2354281" y="963457"/>
                  <a:pt x="2356353" y="954571"/>
                </a:cubicBezTo>
                <a:cubicBezTo>
                  <a:pt x="2358754" y="944267"/>
                  <a:pt x="2359861" y="934727"/>
                  <a:pt x="2358943" y="925994"/>
                </a:cubicBezTo>
                <a:cubicBezTo>
                  <a:pt x="2358813" y="924735"/>
                  <a:pt x="2358637" y="923494"/>
                  <a:pt x="2358413" y="922270"/>
                </a:cubicBezTo>
                <a:cubicBezTo>
                  <a:pt x="2356894" y="913855"/>
                  <a:pt x="2353257" y="906251"/>
                  <a:pt x="2346653" y="899543"/>
                </a:cubicBezTo>
                <a:close/>
                <a:moveTo>
                  <a:pt x="2412307" y="957405"/>
                </a:moveTo>
                <a:lnTo>
                  <a:pt x="2416765" y="963750"/>
                </a:lnTo>
                <a:cubicBezTo>
                  <a:pt x="2417895" y="965360"/>
                  <a:pt x="2419108" y="966911"/>
                  <a:pt x="2419708" y="968793"/>
                </a:cubicBezTo>
                <a:cubicBezTo>
                  <a:pt x="2419955" y="969568"/>
                  <a:pt x="2419072" y="970447"/>
                  <a:pt x="2418307" y="970136"/>
                </a:cubicBezTo>
                <a:cubicBezTo>
                  <a:pt x="2414199" y="968478"/>
                  <a:pt x="2410573" y="962548"/>
                  <a:pt x="2410161" y="958246"/>
                </a:cubicBezTo>
                <a:close/>
                <a:moveTo>
                  <a:pt x="2412316" y="957402"/>
                </a:moveTo>
                <a:lnTo>
                  <a:pt x="2412307" y="957405"/>
                </a:lnTo>
                <a:lnTo>
                  <a:pt x="2412304" y="957402"/>
                </a:lnTo>
                <a:close/>
                <a:moveTo>
                  <a:pt x="2193678" y="753359"/>
                </a:moveTo>
                <a:cubicBezTo>
                  <a:pt x="2194643" y="754410"/>
                  <a:pt x="2195126" y="755627"/>
                  <a:pt x="2195914" y="756821"/>
                </a:cubicBezTo>
                <a:cubicBezTo>
                  <a:pt x="2196785" y="758134"/>
                  <a:pt x="2197963" y="759175"/>
                  <a:pt x="2198598" y="760614"/>
                </a:cubicBezTo>
                <a:cubicBezTo>
                  <a:pt x="2199010" y="761550"/>
                  <a:pt x="2198292" y="763052"/>
                  <a:pt x="2197080" y="762562"/>
                </a:cubicBezTo>
                <a:cubicBezTo>
                  <a:pt x="2194278" y="761429"/>
                  <a:pt x="2191524" y="757410"/>
                  <a:pt x="2191606" y="754358"/>
                </a:cubicBezTo>
                <a:cubicBezTo>
                  <a:pt x="2191629" y="753379"/>
                  <a:pt x="2192866" y="752490"/>
                  <a:pt x="2193678" y="753359"/>
                </a:cubicBezTo>
                <a:close/>
                <a:moveTo>
                  <a:pt x="2059279" y="626333"/>
                </a:moveTo>
                <a:cubicBezTo>
                  <a:pt x="2057831" y="626059"/>
                  <a:pt x="2056383" y="625518"/>
                  <a:pt x="2055041" y="624965"/>
                </a:cubicBezTo>
                <a:cubicBezTo>
                  <a:pt x="2055606" y="628398"/>
                  <a:pt x="2054641" y="631767"/>
                  <a:pt x="2053663" y="635155"/>
                </a:cubicBezTo>
                <a:cubicBezTo>
                  <a:pt x="2056654" y="630133"/>
                  <a:pt x="2054546" y="637715"/>
                  <a:pt x="2053051" y="643369"/>
                </a:cubicBezTo>
                <a:cubicBezTo>
                  <a:pt x="2053522" y="643370"/>
                  <a:pt x="2053981" y="643375"/>
                  <a:pt x="2054452" y="643381"/>
                </a:cubicBezTo>
                <a:cubicBezTo>
                  <a:pt x="2055653" y="639273"/>
                  <a:pt x="2056712" y="635100"/>
                  <a:pt x="2057442" y="630645"/>
                </a:cubicBezTo>
                <a:cubicBezTo>
                  <a:pt x="2057807" y="628480"/>
                  <a:pt x="2058502" y="627182"/>
                  <a:pt x="2059279" y="626333"/>
                </a:cubicBezTo>
                <a:close/>
                <a:moveTo>
                  <a:pt x="2273196" y="822919"/>
                </a:moveTo>
                <a:cubicBezTo>
                  <a:pt x="2273443" y="823208"/>
                  <a:pt x="2273608" y="823571"/>
                  <a:pt x="2273808" y="823910"/>
                </a:cubicBezTo>
                <a:cubicBezTo>
                  <a:pt x="2274090" y="824410"/>
                  <a:pt x="2274302" y="824928"/>
                  <a:pt x="2274479" y="825491"/>
                </a:cubicBezTo>
                <a:cubicBezTo>
                  <a:pt x="2274950" y="827099"/>
                  <a:pt x="2274914" y="828844"/>
                  <a:pt x="2273855" y="830152"/>
                </a:cubicBezTo>
                <a:lnTo>
                  <a:pt x="2273855" y="830151"/>
                </a:lnTo>
                <a:cubicBezTo>
                  <a:pt x="2273325" y="830792"/>
                  <a:pt x="2272089" y="831058"/>
                  <a:pt x="2271689" y="830079"/>
                </a:cubicBezTo>
                <a:cubicBezTo>
                  <a:pt x="2270877" y="828089"/>
                  <a:pt x="2270994" y="825750"/>
                  <a:pt x="2271041" y="823613"/>
                </a:cubicBezTo>
                <a:cubicBezTo>
                  <a:pt x="2271041" y="823590"/>
                  <a:pt x="2271041" y="823565"/>
                  <a:pt x="2271041" y="823543"/>
                </a:cubicBezTo>
                <a:cubicBezTo>
                  <a:pt x="2271065" y="822860"/>
                  <a:pt x="2271642" y="822538"/>
                  <a:pt x="2272230" y="822538"/>
                </a:cubicBezTo>
                <a:cubicBezTo>
                  <a:pt x="2272595" y="822537"/>
                  <a:pt x="2272960" y="822631"/>
                  <a:pt x="2273196" y="822919"/>
                </a:cubicBezTo>
                <a:close/>
                <a:moveTo>
                  <a:pt x="2419238" y="954246"/>
                </a:moveTo>
                <a:cubicBezTo>
                  <a:pt x="2420981" y="955796"/>
                  <a:pt x="2421981" y="957929"/>
                  <a:pt x="2423546" y="959655"/>
                </a:cubicBezTo>
                <a:cubicBezTo>
                  <a:pt x="2425476" y="961779"/>
                  <a:pt x="2427926" y="963375"/>
                  <a:pt x="2429798" y="965540"/>
                </a:cubicBezTo>
                <a:cubicBezTo>
                  <a:pt x="2430822" y="966718"/>
                  <a:pt x="2429608" y="968539"/>
                  <a:pt x="2428149" y="967770"/>
                </a:cubicBezTo>
                <a:cubicBezTo>
                  <a:pt x="2425323" y="966283"/>
                  <a:pt x="2423287" y="963825"/>
                  <a:pt x="2421251" y="961429"/>
                </a:cubicBezTo>
                <a:cubicBezTo>
                  <a:pt x="2419732" y="959644"/>
                  <a:pt x="2417944" y="957999"/>
                  <a:pt x="2417189" y="955745"/>
                </a:cubicBezTo>
                <a:cubicBezTo>
                  <a:pt x="2416790" y="954554"/>
                  <a:pt x="2418213" y="953327"/>
                  <a:pt x="2419238" y="954246"/>
                </a:cubicBezTo>
                <a:close/>
                <a:moveTo>
                  <a:pt x="2201825" y="753099"/>
                </a:moveTo>
                <a:cubicBezTo>
                  <a:pt x="2203402" y="754721"/>
                  <a:pt x="2205403" y="757128"/>
                  <a:pt x="2205945" y="759357"/>
                </a:cubicBezTo>
                <a:cubicBezTo>
                  <a:pt x="2206133" y="760138"/>
                  <a:pt x="2205203" y="760924"/>
                  <a:pt x="2204473" y="760743"/>
                </a:cubicBezTo>
                <a:cubicBezTo>
                  <a:pt x="2201860" y="760096"/>
                  <a:pt x="2200212" y="757091"/>
                  <a:pt x="2199647" y="754567"/>
                </a:cubicBezTo>
                <a:cubicBezTo>
                  <a:pt x="2199376" y="753377"/>
                  <a:pt x="2200789" y="752023"/>
                  <a:pt x="2201825" y="753099"/>
                </a:cubicBezTo>
                <a:close/>
                <a:moveTo>
                  <a:pt x="2377542" y="914939"/>
                </a:moveTo>
                <a:cubicBezTo>
                  <a:pt x="2373222" y="918663"/>
                  <a:pt x="2368395" y="921687"/>
                  <a:pt x="2363051" y="924047"/>
                </a:cubicBezTo>
                <a:cubicBezTo>
                  <a:pt x="2363804" y="929255"/>
                  <a:pt x="2363863" y="934798"/>
                  <a:pt x="2362980" y="940839"/>
                </a:cubicBezTo>
                <a:cubicBezTo>
                  <a:pt x="2362239" y="945933"/>
                  <a:pt x="2360814" y="967783"/>
                  <a:pt x="2353951" y="973086"/>
                </a:cubicBezTo>
                <a:cubicBezTo>
                  <a:pt x="2353940" y="973234"/>
                  <a:pt x="2353998" y="973373"/>
                  <a:pt x="2353940" y="973522"/>
                </a:cubicBezTo>
                <a:cubicBezTo>
                  <a:pt x="2352339" y="977630"/>
                  <a:pt x="2349655" y="981274"/>
                  <a:pt x="2348536" y="985582"/>
                </a:cubicBezTo>
                <a:cubicBezTo>
                  <a:pt x="2347618" y="989122"/>
                  <a:pt x="2346782" y="992714"/>
                  <a:pt x="2345629" y="996180"/>
                </a:cubicBezTo>
                <a:cubicBezTo>
                  <a:pt x="2345264" y="997299"/>
                  <a:pt x="2343439" y="996926"/>
                  <a:pt x="2343392" y="995798"/>
                </a:cubicBezTo>
                <a:cubicBezTo>
                  <a:pt x="2343109" y="989050"/>
                  <a:pt x="2345782" y="980170"/>
                  <a:pt x="2349902" y="974180"/>
                </a:cubicBezTo>
                <a:cubicBezTo>
                  <a:pt x="2349737" y="974154"/>
                  <a:pt x="2349596" y="974188"/>
                  <a:pt x="2349419" y="974148"/>
                </a:cubicBezTo>
                <a:cubicBezTo>
                  <a:pt x="2347724" y="973728"/>
                  <a:pt x="2345935" y="973252"/>
                  <a:pt x="2344122" y="972729"/>
                </a:cubicBezTo>
                <a:cubicBezTo>
                  <a:pt x="2343109" y="973878"/>
                  <a:pt x="2342109" y="975038"/>
                  <a:pt x="2341273" y="976354"/>
                </a:cubicBezTo>
                <a:cubicBezTo>
                  <a:pt x="2339990" y="978372"/>
                  <a:pt x="2339331" y="980896"/>
                  <a:pt x="2337730" y="982650"/>
                </a:cubicBezTo>
                <a:lnTo>
                  <a:pt x="2335714" y="982100"/>
                </a:lnTo>
                <a:lnTo>
                  <a:pt x="2335554" y="981582"/>
                </a:lnTo>
                <a:lnTo>
                  <a:pt x="2340084" y="971490"/>
                </a:lnTo>
                <a:cubicBezTo>
                  <a:pt x="2337212" y="970557"/>
                  <a:pt x="2334304" y="969485"/>
                  <a:pt x="2331420" y="968250"/>
                </a:cubicBezTo>
                <a:lnTo>
                  <a:pt x="2335554" y="981582"/>
                </a:lnTo>
                <a:lnTo>
                  <a:pt x="2335364" y="982004"/>
                </a:lnTo>
                <a:lnTo>
                  <a:pt x="2335714" y="982100"/>
                </a:lnTo>
                <a:lnTo>
                  <a:pt x="2340578" y="997788"/>
                </a:lnTo>
                <a:cubicBezTo>
                  <a:pt x="2346370" y="1005380"/>
                  <a:pt x="2347677" y="999935"/>
                  <a:pt x="2354763" y="1001913"/>
                </a:cubicBezTo>
                <a:cubicBezTo>
                  <a:pt x="2360367" y="1003476"/>
                  <a:pt x="2371550" y="996136"/>
                  <a:pt x="2376318" y="992824"/>
                </a:cubicBezTo>
                <a:cubicBezTo>
                  <a:pt x="2383040" y="988161"/>
                  <a:pt x="2384476" y="982531"/>
                  <a:pt x="2386795" y="975339"/>
                </a:cubicBezTo>
                <a:lnTo>
                  <a:pt x="2386795" y="975337"/>
                </a:lnTo>
                <a:cubicBezTo>
                  <a:pt x="2388278" y="970742"/>
                  <a:pt x="2391857" y="962838"/>
                  <a:pt x="2390126" y="958191"/>
                </a:cubicBezTo>
                <a:cubicBezTo>
                  <a:pt x="2389820" y="957500"/>
                  <a:pt x="2388761" y="954727"/>
                  <a:pt x="2387560" y="951340"/>
                </a:cubicBezTo>
                <a:cubicBezTo>
                  <a:pt x="2387466" y="951190"/>
                  <a:pt x="2387360" y="951072"/>
                  <a:pt x="2387277" y="950912"/>
                </a:cubicBezTo>
                <a:cubicBezTo>
                  <a:pt x="2386312" y="949177"/>
                  <a:pt x="2385853" y="947555"/>
                  <a:pt x="2385759" y="946122"/>
                </a:cubicBezTo>
                <a:cubicBezTo>
                  <a:pt x="2385041" y="943943"/>
                  <a:pt x="2384381" y="941812"/>
                  <a:pt x="2383899" y="939989"/>
                </a:cubicBezTo>
                <a:cubicBezTo>
                  <a:pt x="2382592" y="940582"/>
                  <a:pt x="2381085" y="940720"/>
                  <a:pt x="2379555" y="940521"/>
                </a:cubicBezTo>
                <a:cubicBezTo>
                  <a:pt x="2379543" y="940641"/>
                  <a:pt x="2379508" y="940755"/>
                  <a:pt x="2379496" y="940878"/>
                </a:cubicBezTo>
                <a:cubicBezTo>
                  <a:pt x="2379473" y="941264"/>
                  <a:pt x="2379461" y="941651"/>
                  <a:pt x="2379437" y="942038"/>
                </a:cubicBezTo>
                <a:cubicBezTo>
                  <a:pt x="2380097" y="941470"/>
                  <a:pt x="2381215" y="941426"/>
                  <a:pt x="2381497" y="942470"/>
                </a:cubicBezTo>
                <a:cubicBezTo>
                  <a:pt x="2382839" y="947324"/>
                  <a:pt x="2383534" y="952503"/>
                  <a:pt x="2384511" y="957503"/>
                </a:cubicBezTo>
                <a:cubicBezTo>
                  <a:pt x="2384535" y="957611"/>
                  <a:pt x="2384593" y="957693"/>
                  <a:pt x="2384617" y="957803"/>
                </a:cubicBezTo>
                <a:cubicBezTo>
                  <a:pt x="2384629" y="957894"/>
                  <a:pt x="2384617" y="957984"/>
                  <a:pt x="2384617" y="958076"/>
                </a:cubicBezTo>
                <a:cubicBezTo>
                  <a:pt x="2384664" y="958285"/>
                  <a:pt x="2384699" y="958499"/>
                  <a:pt x="2384735" y="958709"/>
                </a:cubicBezTo>
                <a:cubicBezTo>
                  <a:pt x="2385429" y="962035"/>
                  <a:pt x="2386394" y="965779"/>
                  <a:pt x="2385064" y="969024"/>
                </a:cubicBezTo>
                <a:cubicBezTo>
                  <a:pt x="2384582" y="970219"/>
                  <a:pt x="2382816" y="969778"/>
                  <a:pt x="2382511" y="968718"/>
                </a:cubicBezTo>
                <a:cubicBezTo>
                  <a:pt x="2381851" y="966499"/>
                  <a:pt x="2381956" y="964100"/>
                  <a:pt x="2381686" y="961777"/>
                </a:cubicBezTo>
                <a:cubicBezTo>
                  <a:pt x="2380132" y="962554"/>
                  <a:pt x="2378378" y="962915"/>
                  <a:pt x="2376636" y="962941"/>
                </a:cubicBezTo>
                <a:cubicBezTo>
                  <a:pt x="2376388" y="965443"/>
                  <a:pt x="2376989" y="967856"/>
                  <a:pt x="2376706" y="970385"/>
                </a:cubicBezTo>
                <a:cubicBezTo>
                  <a:pt x="2376577" y="971480"/>
                  <a:pt x="2375082" y="971861"/>
                  <a:pt x="2374717" y="970677"/>
                </a:cubicBezTo>
                <a:cubicBezTo>
                  <a:pt x="2374317" y="969375"/>
                  <a:pt x="2374034" y="968095"/>
                  <a:pt x="2373999" y="966727"/>
                </a:cubicBezTo>
                <a:cubicBezTo>
                  <a:pt x="2373963" y="965266"/>
                  <a:pt x="2373445" y="963955"/>
                  <a:pt x="2373210" y="962571"/>
                </a:cubicBezTo>
                <a:cubicBezTo>
                  <a:pt x="2368854" y="961510"/>
                  <a:pt x="2365829" y="958383"/>
                  <a:pt x="2368831" y="954838"/>
                </a:cubicBezTo>
                <a:cubicBezTo>
                  <a:pt x="2370338" y="953071"/>
                  <a:pt x="2372586" y="952068"/>
                  <a:pt x="2374929" y="951801"/>
                </a:cubicBezTo>
                <a:cubicBezTo>
                  <a:pt x="2374752" y="949543"/>
                  <a:pt x="2374940" y="947220"/>
                  <a:pt x="2375176" y="945018"/>
                </a:cubicBezTo>
                <a:cubicBezTo>
                  <a:pt x="2375376" y="943274"/>
                  <a:pt x="2375506" y="941268"/>
                  <a:pt x="2375894" y="939369"/>
                </a:cubicBezTo>
                <a:cubicBezTo>
                  <a:pt x="2371821" y="937419"/>
                  <a:pt x="2368913" y="933448"/>
                  <a:pt x="2371680" y="930041"/>
                </a:cubicBezTo>
                <a:cubicBezTo>
                  <a:pt x="2372645" y="928861"/>
                  <a:pt x="2374199" y="928356"/>
                  <a:pt x="2375706" y="928138"/>
                </a:cubicBezTo>
                <a:cubicBezTo>
                  <a:pt x="2376235" y="928061"/>
                  <a:pt x="2376836" y="928094"/>
                  <a:pt x="2377412" y="928083"/>
                </a:cubicBezTo>
                <a:cubicBezTo>
                  <a:pt x="2376647" y="924136"/>
                  <a:pt x="2377177" y="919420"/>
                  <a:pt x="2377495" y="915813"/>
                </a:cubicBezTo>
                <a:cubicBezTo>
                  <a:pt x="2377518" y="915550"/>
                  <a:pt x="2377530" y="915221"/>
                  <a:pt x="2377542" y="914939"/>
                </a:cubicBezTo>
                <a:close/>
                <a:moveTo>
                  <a:pt x="2131534" y="687015"/>
                </a:moveTo>
                <a:cubicBezTo>
                  <a:pt x="2130333" y="685466"/>
                  <a:pt x="2127932" y="685035"/>
                  <a:pt x="2126272" y="686071"/>
                </a:cubicBezTo>
                <a:cubicBezTo>
                  <a:pt x="2123753" y="687643"/>
                  <a:pt x="2123058" y="690750"/>
                  <a:pt x="2119456" y="690268"/>
                </a:cubicBezTo>
                <a:cubicBezTo>
                  <a:pt x="2114795" y="689645"/>
                  <a:pt x="2113888" y="687023"/>
                  <a:pt x="2109121" y="691579"/>
                </a:cubicBezTo>
                <a:cubicBezTo>
                  <a:pt x="2099468" y="700797"/>
                  <a:pt x="2100504" y="714363"/>
                  <a:pt x="2069143" y="705972"/>
                </a:cubicBezTo>
                <a:cubicBezTo>
                  <a:pt x="2067766" y="705604"/>
                  <a:pt x="2066377" y="705095"/>
                  <a:pt x="2064988" y="704591"/>
                </a:cubicBezTo>
                <a:cubicBezTo>
                  <a:pt x="2067001" y="707756"/>
                  <a:pt x="2066259" y="712670"/>
                  <a:pt x="2065883" y="719848"/>
                </a:cubicBezTo>
                <a:cubicBezTo>
                  <a:pt x="2069520" y="722278"/>
                  <a:pt x="2071721" y="721535"/>
                  <a:pt x="2071945" y="719448"/>
                </a:cubicBezTo>
                <a:cubicBezTo>
                  <a:pt x="2072228" y="716906"/>
                  <a:pt x="2069026" y="715446"/>
                  <a:pt x="2068472" y="713163"/>
                </a:cubicBezTo>
                <a:cubicBezTo>
                  <a:pt x="2067554" y="709452"/>
                  <a:pt x="2071545" y="711936"/>
                  <a:pt x="2072946" y="712690"/>
                </a:cubicBezTo>
                <a:cubicBezTo>
                  <a:pt x="2088414" y="721038"/>
                  <a:pt x="2102623" y="721385"/>
                  <a:pt x="2119668" y="709403"/>
                </a:cubicBezTo>
                <a:cubicBezTo>
                  <a:pt x="2123000" y="707064"/>
                  <a:pt x="2125860" y="704196"/>
                  <a:pt x="2128026" y="700736"/>
                </a:cubicBezTo>
                <a:cubicBezTo>
                  <a:pt x="2130180" y="697290"/>
                  <a:pt x="2133206" y="694055"/>
                  <a:pt x="2132547" y="689658"/>
                </a:cubicBezTo>
                <a:cubicBezTo>
                  <a:pt x="2132405" y="688712"/>
                  <a:pt x="2132111" y="687769"/>
                  <a:pt x="2131534" y="687015"/>
                </a:cubicBezTo>
                <a:close/>
                <a:moveTo>
                  <a:pt x="2315587" y="855963"/>
                </a:moveTo>
                <a:cubicBezTo>
                  <a:pt x="2314068" y="855387"/>
                  <a:pt x="2312620" y="854753"/>
                  <a:pt x="2311361" y="854123"/>
                </a:cubicBezTo>
                <a:cubicBezTo>
                  <a:pt x="2310937" y="853913"/>
                  <a:pt x="2310513" y="853772"/>
                  <a:pt x="2310078" y="853599"/>
                </a:cubicBezTo>
                <a:cubicBezTo>
                  <a:pt x="2306852" y="852288"/>
                  <a:pt x="2303462" y="851930"/>
                  <a:pt x="2300048" y="851700"/>
                </a:cubicBezTo>
                <a:cubicBezTo>
                  <a:pt x="2300072" y="852021"/>
                  <a:pt x="2300107" y="852354"/>
                  <a:pt x="2300130" y="852685"/>
                </a:cubicBezTo>
                <a:cubicBezTo>
                  <a:pt x="2300201" y="853509"/>
                  <a:pt x="2300260" y="854258"/>
                  <a:pt x="2300342" y="855137"/>
                </a:cubicBezTo>
                <a:lnTo>
                  <a:pt x="2300342" y="855136"/>
                </a:lnTo>
                <a:cubicBezTo>
                  <a:pt x="2300566" y="855611"/>
                  <a:pt x="2300637" y="856161"/>
                  <a:pt x="2300766" y="856684"/>
                </a:cubicBezTo>
                <a:cubicBezTo>
                  <a:pt x="2300848" y="857026"/>
                  <a:pt x="2301001" y="857333"/>
                  <a:pt x="2301049" y="857696"/>
                </a:cubicBezTo>
                <a:cubicBezTo>
                  <a:pt x="2302308" y="857761"/>
                  <a:pt x="2304039" y="858433"/>
                  <a:pt x="2304239" y="858470"/>
                </a:cubicBezTo>
                <a:cubicBezTo>
                  <a:pt x="2305875" y="858537"/>
                  <a:pt x="2307382" y="858420"/>
                  <a:pt x="2308830" y="858223"/>
                </a:cubicBezTo>
                <a:cubicBezTo>
                  <a:pt x="2311361" y="857875"/>
                  <a:pt x="2313609" y="857119"/>
                  <a:pt x="2315587" y="855963"/>
                </a:cubicBezTo>
                <a:close/>
                <a:moveTo>
                  <a:pt x="2209547" y="756044"/>
                </a:moveTo>
                <a:cubicBezTo>
                  <a:pt x="2210818" y="757405"/>
                  <a:pt x="2211737" y="758642"/>
                  <a:pt x="2212160" y="760433"/>
                </a:cubicBezTo>
                <a:cubicBezTo>
                  <a:pt x="2212419" y="761530"/>
                  <a:pt x="2210960" y="762348"/>
                  <a:pt x="2210124" y="761670"/>
                </a:cubicBezTo>
                <a:cubicBezTo>
                  <a:pt x="2208735" y="760550"/>
                  <a:pt x="2208040" y="759174"/>
                  <a:pt x="2207357" y="757513"/>
                </a:cubicBezTo>
                <a:cubicBezTo>
                  <a:pt x="2206874" y="756291"/>
                  <a:pt x="2208629" y="755047"/>
                  <a:pt x="2209547" y="756044"/>
                </a:cubicBezTo>
                <a:close/>
                <a:moveTo>
                  <a:pt x="2232678" y="776957"/>
                </a:moveTo>
                <a:lnTo>
                  <a:pt x="2232678" y="776959"/>
                </a:lnTo>
                <a:cubicBezTo>
                  <a:pt x="2230759" y="776154"/>
                  <a:pt x="2228864" y="775305"/>
                  <a:pt x="2227133" y="774215"/>
                </a:cubicBezTo>
                <a:cubicBezTo>
                  <a:pt x="2226615" y="774618"/>
                  <a:pt x="2226109" y="774936"/>
                  <a:pt x="2225626" y="775234"/>
                </a:cubicBezTo>
                <a:cubicBezTo>
                  <a:pt x="2225732" y="775231"/>
                  <a:pt x="2225838" y="775200"/>
                  <a:pt x="2225956" y="775206"/>
                </a:cubicBezTo>
                <a:cubicBezTo>
                  <a:pt x="2228652" y="775367"/>
                  <a:pt x="2229535" y="776865"/>
                  <a:pt x="2229346" y="778600"/>
                </a:cubicBezTo>
                <a:cubicBezTo>
                  <a:pt x="2230818" y="779031"/>
                  <a:pt x="2232266" y="779503"/>
                  <a:pt x="2233749" y="779844"/>
                </a:cubicBezTo>
                <a:cubicBezTo>
                  <a:pt x="2233313" y="779347"/>
                  <a:pt x="2232984" y="778846"/>
                  <a:pt x="2232878" y="778355"/>
                </a:cubicBezTo>
                <a:cubicBezTo>
                  <a:pt x="2232607" y="777945"/>
                  <a:pt x="2232595" y="777444"/>
                  <a:pt x="2232678" y="776957"/>
                </a:cubicBezTo>
                <a:close/>
                <a:moveTo>
                  <a:pt x="2379920" y="912759"/>
                </a:moveTo>
                <a:cubicBezTo>
                  <a:pt x="2379920" y="912766"/>
                  <a:pt x="2379908" y="912770"/>
                  <a:pt x="2379908" y="912775"/>
                </a:cubicBezTo>
                <a:cubicBezTo>
                  <a:pt x="2379590" y="914816"/>
                  <a:pt x="2379308" y="916869"/>
                  <a:pt x="2379237" y="918990"/>
                </a:cubicBezTo>
                <a:lnTo>
                  <a:pt x="2379225" y="918991"/>
                </a:lnTo>
                <a:cubicBezTo>
                  <a:pt x="2379131" y="921926"/>
                  <a:pt x="2379543" y="925148"/>
                  <a:pt x="2379296" y="928162"/>
                </a:cubicBezTo>
                <a:cubicBezTo>
                  <a:pt x="2380155" y="928254"/>
                  <a:pt x="2381026" y="928365"/>
                  <a:pt x="2381851" y="928590"/>
                </a:cubicBezTo>
                <a:cubicBezTo>
                  <a:pt x="2380779" y="923397"/>
                  <a:pt x="2380214" y="918040"/>
                  <a:pt x="2379920" y="912772"/>
                </a:cubicBezTo>
                <a:cubicBezTo>
                  <a:pt x="2379920" y="912769"/>
                  <a:pt x="2379920" y="912763"/>
                  <a:pt x="2379920" y="912759"/>
                </a:cubicBezTo>
                <a:close/>
                <a:moveTo>
                  <a:pt x="2358460" y="892780"/>
                </a:moveTo>
                <a:cubicBezTo>
                  <a:pt x="2353174" y="892538"/>
                  <a:pt x="2347959" y="891736"/>
                  <a:pt x="2342909" y="890334"/>
                </a:cubicBezTo>
                <a:cubicBezTo>
                  <a:pt x="2353009" y="899041"/>
                  <a:pt x="2359696" y="908718"/>
                  <a:pt x="2362344" y="920251"/>
                </a:cubicBezTo>
                <a:cubicBezTo>
                  <a:pt x="2366265" y="918160"/>
                  <a:pt x="2369996" y="915926"/>
                  <a:pt x="2373587" y="913356"/>
                </a:cubicBezTo>
                <a:cubicBezTo>
                  <a:pt x="2366959" y="907691"/>
                  <a:pt x="2361156" y="900912"/>
                  <a:pt x="2358460" y="892780"/>
                </a:cubicBezTo>
                <a:close/>
                <a:moveTo>
                  <a:pt x="2299094" y="837253"/>
                </a:moveTo>
                <a:cubicBezTo>
                  <a:pt x="2299071" y="837670"/>
                  <a:pt x="2299024" y="838080"/>
                  <a:pt x="2298965" y="838480"/>
                </a:cubicBezTo>
                <a:cubicBezTo>
                  <a:pt x="2298788" y="839694"/>
                  <a:pt x="2298435" y="840820"/>
                  <a:pt x="2297611" y="841809"/>
                </a:cubicBezTo>
                <a:cubicBezTo>
                  <a:pt x="2296940" y="842622"/>
                  <a:pt x="2295504" y="842378"/>
                  <a:pt x="2295351" y="841238"/>
                </a:cubicBezTo>
                <a:cubicBezTo>
                  <a:pt x="2295221" y="840268"/>
                  <a:pt x="2295351" y="839390"/>
                  <a:pt x="2295610" y="838537"/>
                </a:cubicBezTo>
                <a:cubicBezTo>
                  <a:pt x="2295822" y="837856"/>
                  <a:pt x="2296116" y="837189"/>
                  <a:pt x="2296457" y="836507"/>
                </a:cubicBezTo>
                <a:cubicBezTo>
                  <a:pt x="2297105" y="835256"/>
                  <a:pt x="2299200" y="835845"/>
                  <a:pt x="2299094" y="837253"/>
                </a:cubicBezTo>
                <a:close/>
                <a:moveTo>
                  <a:pt x="2294149" y="832052"/>
                </a:moveTo>
                <a:cubicBezTo>
                  <a:pt x="2294149" y="832143"/>
                  <a:pt x="2294114" y="832248"/>
                  <a:pt x="2294114" y="832340"/>
                </a:cubicBezTo>
                <a:cubicBezTo>
                  <a:pt x="2294067" y="832964"/>
                  <a:pt x="2293949" y="833619"/>
                  <a:pt x="2293761" y="834298"/>
                </a:cubicBezTo>
                <a:cubicBezTo>
                  <a:pt x="2293479" y="835290"/>
                  <a:pt x="2293078" y="836286"/>
                  <a:pt x="2292643" y="837244"/>
                </a:cubicBezTo>
                <a:cubicBezTo>
                  <a:pt x="2292419" y="837700"/>
                  <a:pt x="2292219" y="838126"/>
                  <a:pt x="2291995" y="838544"/>
                </a:cubicBezTo>
                <a:cubicBezTo>
                  <a:pt x="2291795" y="838941"/>
                  <a:pt x="2291583" y="839353"/>
                  <a:pt x="2291383" y="839699"/>
                </a:cubicBezTo>
                <a:cubicBezTo>
                  <a:pt x="2290818" y="840679"/>
                  <a:pt x="2289252" y="840211"/>
                  <a:pt x="2289088" y="839183"/>
                </a:cubicBezTo>
                <a:cubicBezTo>
                  <a:pt x="2289052" y="838965"/>
                  <a:pt x="2289088" y="838709"/>
                  <a:pt x="2289064" y="838478"/>
                </a:cubicBezTo>
                <a:cubicBezTo>
                  <a:pt x="2288982" y="837260"/>
                  <a:pt x="2289088" y="835921"/>
                  <a:pt x="2289476" y="834635"/>
                </a:cubicBezTo>
                <a:cubicBezTo>
                  <a:pt x="2289735" y="833813"/>
                  <a:pt x="2290100" y="833041"/>
                  <a:pt x="2290547" y="832353"/>
                </a:cubicBezTo>
                <a:cubicBezTo>
                  <a:pt x="2290900" y="831798"/>
                  <a:pt x="2291336" y="831322"/>
                  <a:pt x="2291831" y="830929"/>
                </a:cubicBezTo>
                <a:cubicBezTo>
                  <a:pt x="2291878" y="830886"/>
                  <a:pt x="2291913" y="830816"/>
                  <a:pt x="2291972" y="830776"/>
                </a:cubicBezTo>
                <a:lnTo>
                  <a:pt x="2291972" y="830777"/>
                </a:lnTo>
                <a:cubicBezTo>
                  <a:pt x="2293008" y="830002"/>
                  <a:pt x="2294185" y="830887"/>
                  <a:pt x="2294149" y="832052"/>
                </a:cubicBezTo>
                <a:close/>
                <a:moveTo>
                  <a:pt x="2248217" y="788517"/>
                </a:moveTo>
                <a:cubicBezTo>
                  <a:pt x="2244473" y="789711"/>
                  <a:pt x="2240306" y="790136"/>
                  <a:pt x="2236409" y="789645"/>
                </a:cubicBezTo>
                <a:cubicBezTo>
                  <a:pt x="2236374" y="789690"/>
                  <a:pt x="2236327" y="789722"/>
                  <a:pt x="2236280" y="789768"/>
                </a:cubicBezTo>
                <a:cubicBezTo>
                  <a:pt x="2236327" y="790405"/>
                  <a:pt x="2236198" y="791031"/>
                  <a:pt x="2235668" y="791555"/>
                </a:cubicBezTo>
                <a:cubicBezTo>
                  <a:pt x="2234844" y="792363"/>
                  <a:pt x="2233926" y="792947"/>
                  <a:pt x="2232972" y="793395"/>
                </a:cubicBezTo>
                <a:cubicBezTo>
                  <a:pt x="2230123" y="796642"/>
                  <a:pt x="2226957" y="800107"/>
                  <a:pt x="2221730" y="802265"/>
                </a:cubicBezTo>
                <a:cubicBezTo>
                  <a:pt x="2213219" y="810471"/>
                  <a:pt x="2212666" y="816880"/>
                  <a:pt x="2205603" y="819941"/>
                </a:cubicBezTo>
                <a:cubicBezTo>
                  <a:pt x="2204908" y="820237"/>
                  <a:pt x="2204213" y="820510"/>
                  <a:pt x="2203519" y="820775"/>
                </a:cubicBezTo>
                <a:cubicBezTo>
                  <a:pt x="2206050" y="820626"/>
                  <a:pt x="2208498" y="820503"/>
                  <a:pt x="2210876" y="820412"/>
                </a:cubicBezTo>
                <a:cubicBezTo>
                  <a:pt x="2212018" y="819483"/>
                  <a:pt x="2213337" y="818522"/>
                  <a:pt x="2214867" y="817495"/>
                </a:cubicBezTo>
                <a:cubicBezTo>
                  <a:pt x="2249217" y="794488"/>
                  <a:pt x="2235644" y="803041"/>
                  <a:pt x="2248217" y="788517"/>
                </a:cubicBezTo>
                <a:close/>
                <a:moveTo>
                  <a:pt x="2288560" y="823966"/>
                </a:moveTo>
                <a:cubicBezTo>
                  <a:pt x="2288736" y="824381"/>
                  <a:pt x="2288807" y="824844"/>
                  <a:pt x="2288924" y="825290"/>
                </a:cubicBezTo>
                <a:cubicBezTo>
                  <a:pt x="2289525" y="827596"/>
                  <a:pt x="2289254" y="830166"/>
                  <a:pt x="2288265" y="832339"/>
                </a:cubicBezTo>
                <a:cubicBezTo>
                  <a:pt x="2288112" y="832700"/>
                  <a:pt x="2287983" y="833087"/>
                  <a:pt x="2287783" y="833418"/>
                </a:cubicBezTo>
                <a:cubicBezTo>
                  <a:pt x="2287194" y="834395"/>
                  <a:pt x="2285358" y="834089"/>
                  <a:pt x="2285287" y="832872"/>
                </a:cubicBezTo>
                <a:cubicBezTo>
                  <a:pt x="2285275" y="832691"/>
                  <a:pt x="2285287" y="832489"/>
                  <a:pt x="2285275" y="832304"/>
                </a:cubicBezTo>
                <a:cubicBezTo>
                  <a:pt x="2285205" y="829989"/>
                  <a:pt x="2285464" y="827330"/>
                  <a:pt x="2286123" y="825073"/>
                </a:cubicBezTo>
                <a:cubicBezTo>
                  <a:pt x="2286205" y="824783"/>
                  <a:pt x="2286264" y="824472"/>
                  <a:pt x="2286358" y="824199"/>
                </a:cubicBezTo>
                <a:cubicBezTo>
                  <a:pt x="2286688" y="823301"/>
                  <a:pt x="2288112" y="822937"/>
                  <a:pt x="2288560" y="823966"/>
                </a:cubicBezTo>
                <a:close/>
                <a:moveTo>
                  <a:pt x="2439697" y="963161"/>
                </a:moveTo>
                <a:cubicBezTo>
                  <a:pt x="2440486" y="964329"/>
                  <a:pt x="2439238" y="965496"/>
                  <a:pt x="2438061" y="965079"/>
                </a:cubicBezTo>
                <a:cubicBezTo>
                  <a:pt x="2434918" y="963962"/>
                  <a:pt x="2432081" y="961457"/>
                  <a:pt x="2430221" y="958713"/>
                </a:cubicBezTo>
                <a:cubicBezTo>
                  <a:pt x="2429632" y="957839"/>
                  <a:pt x="2430386" y="956630"/>
                  <a:pt x="2431457" y="957013"/>
                </a:cubicBezTo>
                <a:cubicBezTo>
                  <a:pt x="2434612" y="958151"/>
                  <a:pt x="2437790" y="960321"/>
                  <a:pt x="2439697" y="963161"/>
                </a:cubicBezTo>
                <a:close/>
                <a:moveTo>
                  <a:pt x="2420956" y="945647"/>
                </a:moveTo>
                <a:cubicBezTo>
                  <a:pt x="2424017" y="947224"/>
                  <a:pt x="2426948" y="950417"/>
                  <a:pt x="2428785" y="953292"/>
                </a:cubicBezTo>
                <a:cubicBezTo>
                  <a:pt x="2429621" y="954590"/>
                  <a:pt x="2427819" y="955993"/>
                  <a:pt x="2426654" y="955228"/>
                </a:cubicBezTo>
                <a:lnTo>
                  <a:pt x="2426654" y="955230"/>
                </a:lnTo>
                <a:cubicBezTo>
                  <a:pt x="2423853" y="953408"/>
                  <a:pt x="2420745" y="950384"/>
                  <a:pt x="2419214" y="947382"/>
                </a:cubicBezTo>
                <a:cubicBezTo>
                  <a:pt x="2418696" y="946363"/>
                  <a:pt x="2419944" y="945127"/>
                  <a:pt x="2420956" y="945647"/>
                </a:cubicBezTo>
                <a:close/>
                <a:moveTo>
                  <a:pt x="2304591" y="836356"/>
                </a:moveTo>
                <a:cubicBezTo>
                  <a:pt x="2304626" y="836418"/>
                  <a:pt x="2304697" y="836454"/>
                  <a:pt x="2304732" y="836524"/>
                </a:cubicBezTo>
                <a:cubicBezTo>
                  <a:pt x="2304991" y="837112"/>
                  <a:pt x="2305109" y="837698"/>
                  <a:pt x="2305192" y="838288"/>
                </a:cubicBezTo>
                <a:cubicBezTo>
                  <a:pt x="2305309" y="839212"/>
                  <a:pt x="2305286" y="840151"/>
                  <a:pt x="2305286" y="841145"/>
                </a:cubicBezTo>
                <a:cubicBezTo>
                  <a:pt x="2305286" y="841168"/>
                  <a:pt x="2305286" y="841190"/>
                  <a:pt x="2305286" y="841214"/>
                </a:cubicBezTo>
                <a:cubicBezTo>
                  <a:pt x="2305286" y="842220"/>
                  <a:pt x="2304544" y="842649"/>
                  <a:pt x="2303755" y="842625"/>
                </a:cubicBezTo>
                <a:cubicBezTo>
                  <a:pt x="2303049" y="842604"/>
                  <a:pt x="2302307" y="842202"/>
                  <a:pt x="2302048" y="841453"/>
                </a:cubicBezTo>
                <a:cubicBezTo>
                  <a:pt x="2301966" y="841252"/>
                  <a:pt x="2301919" y="841034"/>
                  <a:pt x="2301931" y="840786"/>
                </a:cubicBezTo>
                <a:cubicBezTo>
                  <a:pt x="2301954" y="839949"/>
                  <a:pt x="2301990" y="839164"/>
                  <a:pt x="2302096" y="838397"/>
                </a:cubicBezTo>
                <a:cubicBezTo>
                  <a:pt x="2302190" y="837721"/>
                  <a:pt x="2302331" y="837057"/>
                  <a:pt x="2302661" y="836386"/>
                </a:cubicBezTo>
                <a:cubicBezTo>
                  <a:pt x="2303073" y="835515"/>
                  <a:pt x="2304120" y="835667"/>
                  <a:pt x="2304591" y="836356"/>
                </a:cubicBezTo>
                <a:close/>
                <a:moveTo>
                  <a:pt x="2381650" y="905342"/>
                </a:moveTo>
                <a:cubicBezTo>
                  <a:pt x="2381639" y="905420"/>
                  <a:pt x="2381639" y="905546"/>
                  <a:pt x="2381639" y="905634"/>
                </a:cubicBezTo>
                <a:cubicBezTo>
                  <a:pt x="2381627" y="905978"/>
                  <a:pt x="2381603" y="906337"/>
                  <a:pt x="2381603" y="906790"/>
                </a:cubicBezTo>
                <a:cubicBezTo>
                  <a:pt x="2381603" y="907074"/>
                  <a:pt x="2381627" y="907431"/>
                  <a:pt x="2381627" y="907752"/>
                </a:cubicBezTo>
                <a:cubicBezTo>
                  <a:pt x="2381650" y="908774"/>
                  <a:pt x="2381686" y="909931"/>
                  <a:pt x="2381768" y="911248"/>
                </a:cubicBezTo>
                <a:cubicBezTo>
                  <a:pt x="2381792" y="911510"/>
                  <a:pt x="2381815" y="911796"/>
                  <a:pt x="2381827" y="912069"/>
                </a:cubicBezTo>
                <a:cubicBezTo>
                  <a:pt x="2381956" y="913940"/>
                  <a:pt x="2382156" y="915981"/>
                  <a:pt x="2382404" y="918073"/>
                </a:cubicBezTo>
                <a:cubicBezTo>
                  <a:pt x="2382686" y="920373"/>
                  <a:pt x="2383028" y="922698"/>
                  <a:pt x="2383451" y="924836"/>
                </a:cubicBezTo>
                <a:cubicBezTo>
                  <a:pt x="2383781" y="926486"/>
                  <a:pt x="2384193" y="928109"/>
                  <a:pt x="2384629" y="929725"/>
                </a:cubicBezTo>
                <a:cubicBezTo>
                  <a:pt x="2385700" y="930345"/>
                  <a:pt x="2386595" y="931117"/>
                  <a:pt x="2387101" y="932090"/>
                </a:cubicBezTo>
                <a:cubicBezTo>
                  <a:pt x="2385170" y="925569"/>
                  <a:pt x="2383687" y="918926"/>
                  <a:pt x="2382604" y="912216"/>
                </a:cubicBezTo>
                <a:cubicBezTo>
                  <a:pt x="2382604" y="912179"/>
                  <a:pt x="2382592" y="912143"/>
                  <a:pt x="2382592" y="912106"/>
                </a:cubicBezTo>
                <a:cubicBezTo>
                  <a:pt x="2382510" y="911653"/>
                  <a:pt x="2382463" y="911195"/>
                  <a:pt x="2382404" y="910740"/>
                </a:cubicBezTo>
                <a:cubicBezTo>
                  <a:pt x="2382227" y="909657"/>
                  <a:pt x="2382086" y="908569"/>
                  <a:pt x="2381945" y="907483"/>
                </a:cubicBezTo>
                <a:cubicBezTo>
                  <a:pt x="2381898" y="907178"/>
                  <a:pt x="2381851" y="906876"/>
                  <a:pt x="2381815" y="906571"/>
                </a:cubicBezTo>
                <a:cubicBezTo>
                  <a:pt x="2381780" y="906237"/>
                  <a:pt x="2381721" y="905906"/>
                  <a:pt x="2381674" y="905573"/>
                </a:cubicBezTo>
                <a:cubicBezTo>
                  <a:pt x="2381674" y="905495"/>
                  <a:pt x="2381650" y="905419"/>
                  <a:pt x="2381650" y="905342"/>
                </a:cubicBezTo>
                <a:close/>
                <a:moveTo>
                  <a:pt x="2385700" y="907671"/>
                </a:moveTo>
                <a:cubicBezTo>
                  <a:pt x="2385665" y="907652"/>
                  <a:pt x="2385617" y="907631"/>
                  <a:pt x="2385570" y="907613"/>
                </a:cubicBezTo>
                <a:lnTo>
                  <a:pt x="2384853" y="907283"/>
                </a:lnTo>
                <a:lnTo>
                  <a:pt x="2384852" y="907281"/>
                </a:lnTo>
                <a:lnTo>
                  <a:pt x="2384852" y="907282"/>
                </a:lnTo>
                <a:lnTo>
                  <a:pt x="2384853" y="907283"/>
                </a:lnTo>
                <a:lnTo>
                  <a:pt x="2385147" y="908108"/>
                </a:lnTo>
                <a:cubicBezTo>
                  <a:pt x="2385629" y="909541"/>
                  <a:pt x="2386171" y="910950"/>
                  <a:pt x="2386689" y="912369"/>
                </a:cubicBezTo>
                <a:cubicBezTo>
                  <a:pt x="2388266" y="916745"/>
                  <a:pt x="2389985" y="921071"/>
                  <a:pt x="2392139" y="925212"/>
                </a:cubicBezTo>
                <a:cubicBezTo>
                  <a:pt x="2395494" y="931646"/>
                  <a:pt x="2399579" y="937496"/>
                  <a:pt x="2403464" y="943529"/>
                </a:cubicBezTo>
                <a:cubicBezTo>
                  <a:pt x="2403852" y="942736"/>
                  <a:pt x="2404323" y="942036"/>
                  <a:pt x="2404876" y="941469"/>
                </a:cubicBezTo>
                <a:cubicBezTo>
                  <a:pt x="2400956" y="937366"/>
                  <a:pt x="2398355" y="931703"/>
                  <a:pt x="2395659" y="926892"/>
                </a:cubicBezTo>
                <a:cubicBezTo>
                  <a:pt x="2392657" y="921545"/>
                  <a:pt x="2389443" y="915979"/>
                  <a:pt x="2386865" y="910266"/>
                </a:cubicBezTo>
                <a:cubicBezTo>
                  <a:pt x="2386477" y="909401"/>
                  <a:pt x="2386065" y="908543"/>
                  <a:pt x="2385700" y="907671"/>
                </a:cubicBezTo>
                <a:close/>
                <a:moveTo>
                  <a:pt x="2252643" y="784130"/>
                </a:moveTo>
                <a:cubicBezTo>
                  <a:pt x="2252596" y="784101"/>
                  <a:pt x="2252549" y="784077"/>
                  <a:pt x="2252502" y="784055"/>
                </a:cubicBezTo>
                <a:cubicBezTo>
                  <a:pt x="2252266" y="783947"/>
                  <a:pt x="2252031" y="783933"/>
                  <a:pt x="2251772" y="784053"/>
                </a:cubicBezTo>
                <a:cubicBezTo>
                  <a:pt x="2251713" y="784077"/>
                  <a:pt x="2251666" y="784053"/>
                  <a:pt x="2251619" y="784088"/>
                </a:cubicBezTo>
                <a:cubicBezTo>
                  <a:pt x="2250265" y="785044"/>
                  <a:pt x="2248852" y="785555"/>
                  <a:pt x="2247393" y="785833"/>
                </a:cubicBezTo>
                <a:cubicBezTo>
                  <a:pt x="2247322" y="785848"/>
                  <a:pt x="2247239" y="785857"/>
                  <a:pt x="2247169" y="785870"/>
                </a:cubicBezTo>
                <a:cubicBezTo>
                  <a:pt x="2247228" y="785850"/>
                  <a:pt x="2247298" y="785824"/>
                  <a:pt x="2247369" y="785802"/>
                </a:cubicBezTo>
                <a:cubicBezTo>
                  <a:pt x="2246981" y="785464"/>
                  <a:pt x="2246580" y="785109"/>
                  <a:pt x="2246180" y="784745"/>
                </a:cubicBezTo>
                <a:cubicBezTo>
                  <a:pt x="2245027" y="785312"/>
                  <a:pt x="2243967" y="785710"/>
                  <a:pt x="2242943" y="786063"/>
                </a:cubicBezTo>
                <a:cubicBezTo>
                  <a:pt x="2241836" y="786003"/>
                  <a:pt x="2240730" y="785907"/>
                  <a:pt x="2239611" y="785798"/>
                </a:cubicBezTo>
                <a:cubicBezTo>
                  <a:pt x="2238434" y="785686"/>
                  <a:pt x="2237269" y="785580"/>
                  <a:pt x="2236103" y="785556"/>
                </a:cubicBezTo>
                <a:cubicBezTo>
                  <a:pt x="2235856" y="785492"/>
                  <a:pt x="2235597" y="785459"/>
                  <a:pt x="2235350" y="785411"/>
                </a:cubicBezTo>
                <a:cubicBezTo>
                  <a:pt x="2235056" y="785353"/>
                  <a:pt x="2234773" y="785288"/>
                  <a:pt x="2234467" y="785239"/>
                </a:cubicBezTo>
                <a:cubicBezTo>
                  <a:pt x="2234832" y="785232"/>
                  <a:pt x="2235197" y="785210"/>
                  <a:pt x="2235574" y="785230"/>
                </a:cubicBezTo>
                <a:cubicBezTo>
                  <a:pt x="2236092" y="784830"/>
                  <a:pt x="2237304" y="784253"/>
                  <a:pt x="2238693" y="783559"/>
                </a:cubicBezTo>
                <a:cubicBezTo>
                  <a:pt x="2235315" y="783052"/>
                  <a:pt x="2231983" y="782288"/>
                  <a:pt x="2228699" y="781340"/>
                </a:cubicBezTo>
                <a:cubicBezTo>
                  <a:pt x="2228263" y="782268"/>
                  <a:pt x="2227663" y="783109"/>
                  <a:pt x="2227086" y="783753"/>
                </a:cubicBezTo>
                <a:cubicBezTo>
                  <a:pt x="2229099" y="783383"/>
                  <a:pt x="2231783" y="783946"/>
                  <a:pt x="2233466" y="785262"/>
                </a:cubicBezTo>
                <a:cubicBezTo>
                  <a:pt x="2233678" y="785238"/>
                  <a:pt x="2233914" y="785258"/>
                  <a:pt x="2234138" y="785246"/>
                </a:cubicBezTo>
                <a:cubicBezTo>
                  <a:pt x="2233702" y="785334"/>
                  <a:pt x="2233549" y="785937"/>
                  <a:pt x="2233914" y="786238"/>
                </a:cubicBezTo>
                <a:cubicBezTo>
                  <a:pt x="2234020" y="786317"/>
                  <a:pt x="2234161" y="786334"/>
                  <a:pt x="2234267" y="786404"/>
                </a:cubicBezTo>
                <a:cubicBezTo>
                  <a:pt x="2235397" y="787165"/>
                  <a:pt x="2236880" y="787497"/>
                  <a:pt x="2238434" y="787501"/>
                </a:cubicBezTo>
                <a:cubicBezTo>
                  <a:pt x="2238705" y="787544"/>
                  <a:pt x="2238964" y="787543"/>
                  <a:pt x="2239235" y="787576"/>
                </a:cubicBezTo>
                <a:cubicBezTo>
                  <a:pt x="2240612" y="787737"/>
                  <a:pt x="2242001" y="787770"/>
                  <a:pt x="2243343" y="787609"/>
                </a:cubicBezTo>
                <a:cubicBezTo>
                  <a:pt x="2244579" y="787463"/>
                  <a:pt x="2245874" y="787121"/>
                  <a:pt x="2247086" y="786869"/>
                </a:cubicBezTo>
                <a:cubicBezTo>
                  <a:pt x="2247475" y="786791"/>
                  <a:pt x="2247911" y="786720"/>
                  <a:pt x="2248346" y="786648"/>
                </a:cubicBezTo>
                <a:cubicBezTo>
                  <a:pt x="2248946" y="786549"/>
                  <a:pt x="2249559" y="786440"/>
                  <a:pt x="2250182" y="786303"/>
                </a:cubicBezTo>
                <a:cubicBezTo>
                  <a:pt x="2251136" y="786090"/>
                  <a:pt x="2252066" y="785805"/>
                  <a:pt x="2252749" y="785322"/>
                </a:cubicBezTo>
                <a:cubicBezTo>
                  <a:pt x="2253267" y="784954"/>
                  <a:pt x="2253055" y="784416"/>
                  <a:pt x="2252643" y="784130"/>
                </a:cubicBezTo>
                <a:close/>
                <a:moveTo>
                  <a:pt x="2115042" y="656304"/>
                </a:moveTo>
                <a:cubicBezTo>
                  <a:pt x="2109321" y="651761"/>
                  <a:pt x="2106872" y="653775"/>
                  <a:pt x="2101151" y="653838"/>
                </a:cubicBezTo>
                <a:cubicBezTo>
                  <a:pt x="2098326" y="653869"/>
                  <a:pt x="2096925" y="650630"/>
                  <a:pt x="2094771" y="649319"/>
                </a:cubicBezTo>
                <a:cubicBezTo>
                  <a:pt x="2094665" y="649261"/>
                  <a:pt x="2094559" y="649231"/>
                  <a:pt x="2094465" y="649177"/>
                </a:cubicBezTo>
                <a:cubicBezTo>
                  <a:pt x="2092016" y="647799"/>
                  <a:pt x="2089002" y="647385"/>
                  <a:pt x="2086318" y="648262"/>
                </a:cubicBezTo>
                <a:cubicBezTo>
                  <a:pt x="2084459" y="648871"/>
                  <a:pt x="2082763" y="650012"/>
                  <a:pt x="2081033" y="650960"/>
                </a:cubicBezTo>
                <a:cubicBezTo>
                  <a:pt x="2080021" y="651511"/>
                  <a:pt x="2078996" y="651976"/>
                  <a:pt x="2077925" y="652247"/>
                </a:cubicBezTo>
                <a:cubicBezTo>
                  <a:pt x="2077313" y="652404"/>
                  <a:pt x="2076689" y="652514"/>
                  <a:pt x="2076042" y="652503"/>
                </a:cubicBezTo>
                <a:cubicBezTo>
                  <a:pt x="2075665" y="652497"/>
                  <a:pt x="2074594" y="652132"/>
                  <a:pt x="2073252" y="651633"/>
                </a:cubicBezTo>
                <a:cubicBezTo>
                  <a:pt x="2073181" y="651610"/>
                  <a:pt x="2073122" y="651588"/>
                  <a:pt x="2073063" y="651564"/>
                </a:cubicBezTo>
                <a:cubicBezTo>
                  <a:pt x="2071992" y="651168"/>
                  <a:pt x="2070780" y="650703"/>
                  <a:pt x="2069508" y="650221"/>
                </a:cubicBezTo>
                <a:cubicBezTo>
                  <a:pt x="2069367" y="650169"/>
                  <a:pt x="2069226" y="650117"/>
                  <a:pt x="2069085" y="650065"/>
                </a:cubicBezTo>
                <a:cubicBezTo>
                  <a:pt x="2067307" y="649396"/>
                  <a:pt x="2065565" y="648770"/>
                  <a:pt x="2064188" y="648374"/>
                </a:cubicBezTo>
                <a:cubicBezTo>
                  <a:pt x="2063870" y="648282"/>
                  <a:pt x="2063528" y="648178"/>
                  <a:pt x="2063257" y="648117"/>
                </a:cubicBezTo>
                <a:cubicBezTo>
                  <a:pt x="2061209" y="647649"/>
                  <a:pt x="2058808" y="647574"/>
                  <a:pt x="2056371" y="647605"/>
                </a:cubicBezTo>
                <a:cubicBezTo>
                  <a:pt x="2055853" y="647612"/>
                  <a:pt x="2055347" y="647600"/>
                  <a:pt x="2054829" y="647617"/>
                </a:cubicBezTo>
                <a:cubicBezTo>
                  <a:pt x="2054252" y="647635"/>
                  <a:pt x="2053687" y="647663"/>
                  <a:pt x="2053110" y="647688"/>
                </a:cubicBezTo>
                <a:cubicBezTo>
                  <a:pt x="2052851" y="647699"/>
                  <a:pt x="2052592" y="647708"/>
                  <a:pt x="2052321" y="647719"/>
                </a:cubicBezTo>
                <a:cubicBezTo>
                  <a:pt x="2051439" y="647760"/>
                  <a:pt x="2050591" y="647778"/>
                  <a:pt x="2049732" y="647810"/>
                </a:cubicBezTo>
                <a:cubicBezTo>
                  <a:pt x="2049025" y="647837"/>
                  <a:pt x="2048319" y="647865"/>
                  <a:pt x="2047660" y="647872"/>
                </a:cubicBezTo>
                <a:cubicBezTo>
                  <a:pt x="2047495" y="647874"/>
                  <a:pt x="2047307" y="647888"/>
                  <a:pt x="2047154" y="647888"/>
                </a:cubicBezTo>
                <a:cubicBezTo>
                  <a:pt x="2044434" y="647890"/>
                  <a:pt x="2042527" y="648517"/>
                  <a:pt x="2041138" y="649527"/>
                </a:cubicBezTo>
                <a:lnTo>
                  <a:pt x="2041138" y="649522"/>
                </a:lnTo>
                <a:cubicBezTo>
                  <a:pt x="2036100" y="653192"/>
                  <a:pt x="2038678" y="662358"/>
                  <a:pt x="2041079" y="669173"/>
                </a:cubicBezTo>
                <a:cubicBezTo>
                  <a:pt x="2041127" y="669325"/>
                  <a:pt x="2041174" y="669474"/>
                  <a:pt x="2041232" y="669622"/>
                </a:cubicBezTo>
                <a:cubicBezTo>
                  <a:pt x="2042045" y="671910"/>
                  <a:pt x="2042810" y="673915"/>
                  <a:pt x="2043222" y="675285"/>
                </a:cubicBezTo>
                <a:cubicBezTo>
                  <a:pt x="2043622" y="676648"/>
                  <a:pt x="2043858" y="678049"/>
                  <a:pt x="2044022" y="679456"/>
                </a:cubicBezTo>
                <a:cubicBezTo>
                  <a:pt x="2044046" y="679622"/>
                  <a:pt x="2044105" y="679781"/>
                  <a:pt x="2044117" y="679948"/>
                </a:cubicBezTo>
                <a:cubicBezTo>
                  <a:pt x="2044834" y="679923"/>
                  <a:pt x="2045788" y="680003"/>
                  <a:pt x="2046918" y="680157"/>
                </a:cubicBezTo>
                <a:cubicBezTo>
                  <a:pt x="2047059" y="680178"/>
                  <a:pt x="2047236" y="680207"/>
                  <a:pt x="2047389" y="680230"/>
                </a:cubicBezTo>
                <a:cubicBezTo>
                  <a:pt x="2047177" y="679516"/>
                  <a:pt x="2047130" y="678781"/>
                  <a:pt x="2047224" y="678028"/>
                </a:cubicBezTo>
                <a:cubicBezTo>
                  <a:pt x="2047271" y="677667"/>
                  <a:pt x="2047330" y="677310"/>
                  <a:pt x="2047389" y="676958"/>
                </a:cubicBezTo>
                <a:cubicBezTo>
                  <a:pt x="2047660" y="675823"/>
                  <a:pt x="2048095" y="674692"/>
                  <a:pt x="2048437" y="673650"/>
                </a:cubicBezTo>
                <a:cubicBezTo>
                  <a:pt x="2048472" y="673545"/>
                  <a:pt x="2048519" y="673425"/>
                  <a:pt x="2048555" y="673316"/>
                </a:cubicBezTo>
                <a:cubicBezTo>
                  <a:pt x="2049355" y="670922"/>
                  <a:pt x="2050438" y="668026"/>
                  <a:pt x="2052604" y="666663"/>
                </a:cubicBezTo>
                <a:cubicBezTo>
                  <a:pt x="2052627" y="666652"/>
                  <a:pt x="2052639" y="666632"/>
                  <a:pt x="2052651" y="666621"/>
                </a:cubicBezTo>
                <a:cubicBezTo>
                  <a:pt x="2052851" y="666502"/>
                  <a:pt x="2053098" y="666672"/>
                  <a:pt x="2053098" y="666891"/>
                </a:cubicBezTo>
                <a:cubicBezTo>
                  <a:pt x="2053075" y="669415"/>
                  <a:pt x="2051509" y="671973"/>
                  <a:pt x="2050744" y="674353"/>
                </a:cubicBezTo>
                <a:cubicBezTo>
                  <a:pt x="2050085" y="676397"/>
                  <a:pt x="2050085" y="678721"/>
                  <a:pt x="2048896" y="680471"/>
                </a:cubicBezTo>
                <a:cubicBezTo>
                  <a:pt x="2049237" y="680541"/>
                  <a:pt x="2049590" y="680662"/>
                  <a:pt x="2049932" y="680752"/>
                </a:cubicBezTo>
                <a:cubicBezTo>
                  <a:pt x="2050085" y="680791"/>
                  <a:pt x="2050226" y="680831"/>
                  <a:pt x="2050379" y="680871"/>
                </a:cubicBezTo>
                <a:cubicBezTo>
                  <a:pt x="2052274" y="681408"/>
                  <a:pt x="2054122" y="682194"/>
                  <a:pt x="2055877" y="683142"/>
                </a:cubicBezTo>
                <a:cubicBezTo>
                  <a:pt x="2056865" y="683675"/>
                  <a:pt x="2057831" y="684234"/>
                  <a:pt x="2058737" y="684828"/>
                </a:cubicBezTo>
                <a:cubicBezTo>
                  <a:pt x="2059549" y="685356"/>
                  <a:pt x="2060373" y="685898"/>
                  <a:pt x="2060974" y="686658"/>
                </a:cubicBezTo>
                <a:cubicBezTo>
                  <a:pt x="2061527" y="687354"/>
                  <a:pt x="2061762" y="688220"/>
                  <a:pt x="2061880" y="689142"/>
                </a:cubicBezTo>
                <a:cubicBezTo>
                  <a:pt x="2065918" y="689302"/>
                  <a:pt x="2069920" y="689821"/>
                  <a:pt x="2074135" y="690114"/>
                </a:cubicBezTo>
                <a:cubicBezTo>
                  <a:pt x="2078372" y="690411"/>
                  <a:pt x="2082881" y="690028"/>
                  <a:pt x="2086413" y="687648"/>
                </a:cubicBezTo>
                <a:cubicBezTo>
                  <a:pt x="2091498" y="684224"/>
                  <a:pt x="2093770" y="677618"/>
                  <a:pt x="2097361" y="672809"/>
                </a:cubicBezTo>
                <a:cubicBezTo>
                  <a:pt x="2100869" y="668105"/>
                  <a:pt x="2105271" y="663694"/>
                  <a:pt x="2111181" y="662395"/>
                </a:cubicBezTo>
                <a:cubicBezTo>
                  <a:pt x="2112570" y="662091"/>
                  <a:pt x="2116643" y="661960"/>
                  <a:pt x="2117490" y="660663"/>
                </a:cubicBezTo>
                <a:cubicBezTo>
                  <a:pt x="2118550" y="659052"/>
                  <a:pt x="2116137" y="657175"/>
                  <a:pt x="2115042" y="656304"/>
                </a:cubicBezTo>
                <a:close/>
                <a:moveTo>
                  <a:pt x="2226368" y="758464"/>
                </a:moveTo>
                <a:cubicBezTo>
                  <a:pt x="2215691" y="752757"/>
                  <a:pt x="2203331" y="748021"/>
                  <a:pt x="2200282" y="747865"/>
                </a:cubicBezTo>
                <a:cubicBezTo>
                  <a:pt x="2188663" y="747271"/>
                  <a:pt x="2182412" y="756315"/>
                  <a:pt x="2175196" y="756309"/>
                </a:cubicBezTo>
                <a:cubicBezTo>
                  <a:pt x="2164884" y="756301"/>
                  <a:pt x="2162647" y="766175"/>
                  <a:pt x="2155725" y="771475"/>
                </a:cubicBezTo>
                <a:cubicBezTo>
                  <a:pt x="2154560" y="772364"/>
                  <a:pt x="2144201" y="778161"/>
                  <a:pt x="2148497" y="780508"/>
                </a:cubicBezTo>
                <a:cubicBezTo>
                  <a:pt x="2155066" y="784081"/>
                  <a:pt x="2155631" y="797381"/>
                  <a:pt x="2159704" y="802260"/>
                </a:cubicBezTo>
                <a:lnTo>
                  <a:pt x="2159704" y="802261"/>
                </a:lnTo>
                <a:cubicBezTo>
                  <a:pt x="2166944" y="810937"/>
                  <a:pt x="2177574" y="818678"/>
                  <a:pt x="2189369" y="818859"/>
                </a:cubicBezTo>
                <a:cubicBezTo>
                  <a:pt x="2196515" y="818966"/>
                  <a:pt x="2202401" y="816998"/>
                  <a:pt x="2207404" y="811797"/>
                </a:cubicBezTo>
                <a:cubicBezTo>
                  <a:pt x="2209864" y="809223"/>
                  <a:pt x="2211912" y="806288"/>
                  <a:pt x="2214290" y="803634"/>
                </a:cubicBezTo>
                <a:cubicBezTo>
                  <a:pt x="2217316" y="800252"/>
                  <a:pt x="2221294" y="798375"/>
                  <a:pt x="2224767" y="795558"/>
                </a:cubicBezTo>
                <a:cubicBezTo>
                  <a:pt x="2225320" y="795115"/>
                  <a:pt x="2225827" y="794624"/>
                  <a:pt x="2226345" y="794151"/>
                </a:cubicBezTo>
                <a:cubicBezTo>
                  <a:pt x="2222330" y="793459"/>
                  <a:pt x="2219046" y="790963"/>
                  <a:pt x="2219423" y="788440"/>
                </a:cubicBezTo>
                <a:cubicBezTo>
                  <a:pt x="2218599" y="788625"/>
                  <a:pt x="2217763" y="788738"/>
                  <a:pt x="2216904" y="788697"/>
                </a:cubicBezTo>
                <a:cubicBezTo>
                  <a:pt x="2215538" y="788631"/>
                  <a:pt x="2214749" y="787030"/>
                  <a:pt x="2214855" y="785819"/>
                </a:cubicBezTo>
                <a:cubicBezTo>
                  <a:pt x="2214855" y="785801"/>
                  <a:pt x="2214867" y="785785"/>
                  <a:pt x="2214867" y="785768"/>
                </a:cubicBezTo>
                <a:cubicBezTo>
                  <a:pt x="2214738" y="785063"/>
                  <a:pt x="2214796" y="784321"/>
                  <a:pt x="2215091" y="783646"/>
                </a:cubicBezTo>
                <a:cubicBezTo>
                  <a:pt x="2210370" y="783755"/>
                  <a:pt x="2205791" y="785024"/>
                  <a:pt x="2201600" y="788199"/>
                </a:cubicBezTo>
                <a:cubicBezTo>
                  <a:pt x="2197715" y="791149"/>
                  <a:pt x="2194902" y="793429"/>
                  <a:pt x="2190217" y="794972"/>
                </a:cubicBezTo>
                <a:cubicBezTo>
                  <a:pt x="2182683" y="797453"/>
                  <a:pt x="2173254" y="794997"/>
                  <a:pt x="2166249" y="791869"/>
                </a:cubicBezTo>
                <a:cubicBezTo>
                  <a:pt x="2165013" y="791320"/>
                  <a:pt x="2165979" y="789675"/>
                  <a:pt x="2167097" y="789847"/>
                </a:cubicBezTo>
                <a:cubicBezTo>
                  <a:pt x="2180941" y="791981"/>
                  <a:pt x="2190605" y="794108"/>
                  <a:pt x="2202624" y="784156"/>
                </a:cubicBezTo>
                <a:cubicBezTo>
                  <a:pt x="2206815" y="780677"/>
                  <a:pt x="2211889" y="780127"/>
                  <a:pt x="2216974" y="780599"/>
                </a:cubicBezTo>
                <a:cubicBezTo>
                  <a:pt x="2218187" y="779011"/>
                  <a:pt x="2219646" y="777612"/>
                  <a:pt x="2221365" y="776613"/>
                </a:cubicBezTo>
                <a:cubicBezTo>
                  <a:pt x="2215550" y="776821"/>
                  <a:pt x="2213796" y="768846"/>
                  <a:pt x="2220353" y="766823"/>
                </a:cubicBezTo>
                <a:cubicBezTo>
                  <a:pt x="2221754" y="766399"/>
                  <a:pt x="2223825" y="764851"/>
                  <a:pt x="2226498" y="764802"/>
                </a:cubicBezTo>
                <a:cubicBezTo>
                  <a:pt x="2224437" y="762900"/>
                  <a:pt x="2224697" y="760234"/>
                  <a:pt x="2226368" y="758464"/>
                </a:cubicBezTo>
                <a:close/>
                <a:moveTo>
                  <a:pt x="2264368" y="792732"/>
                </a:moveTo>
                <a:cubicBezTo>
                  <a:pt x="2262614" y="790113"/>
                  <a:pt x="2260812" y="791429"/>
                  <a:pt x="2259082" y="790369"/>
                </a:cubicBezTo>
                <a:cubicBezTo>
                  <a:pt x="2258941" y="790282"/>
                  <a:pt x="2258800" y="790161"/>
                  <a:pt x="2258658" y="790039"/>
                </a:cubicBezTo>
                <a:cubicBezTo>
                  <a:pt x="2258588" y="790163"/>
                  <a:pt x="2258517" y="790281"/>
                  <a:pt x="2258435" y="790408"/>
                </a:cubicBezTo>
                <a:cubicBezTo>
                  <a:pt x="2258317" y="790604"/>
                  <a:pt x="2258211" y="790777"/>
                  <a:pt x="2258093" y="790973"/>
                </a:cubicBezTo>
                <a:cubicBezTo>
                  <a:pt x="2258387" y="791209"/>
                  <a:pt x="2258670" y="791482"/>
                  <a:pt x="2258917" y="791834"/>
                </a:cubicBezTo>
                <a:cubicBezTo>
                  <a:pt x="2261142" y="795007"/>
                  <a:pt x="2257952" y="799295"/>
                  <a:pt x="2255150" y="800805"/>
                </a:cubicBezTo>
                <a:cubicBezTo>
                  <a:pt x="2254150" y="801343"/>
                  <a:pt x="2252678" y="801902"/>
                  <a:pt x="2251230" y="802137"/>
                </a:cubicBezTo>
                <a:cubicBezTo>
                  <a:pt x="2250182" y="802393"/>
                  <a:pt x="2249147" y="802363"/>
                  <a:pt x="2248299" y="801933"/>
                </a:cubicBezTo>
                <a:cubicBezTo>
                  <a:pt x="2247322" y="801548"/>
                  <a:pt x="2246580" y="800776"/>
                  <a:pt x="2246427" y="799305"/>
                </a:cubicBezTo>
                <a:cubicBezTo>
                  <a:pt x="2246333" y="798456"/>
                  <a:pt x="2246616" y="797620"/>
                  <a:pt x="2247051" y="796816"/>
                </a:cubicBezTo>
                <a:cubicBezTo>
                  <a:pt x="2247687" y="795135"/>
                  <a:pt x="2248958" y="793575"/>
                  <a:pt x="2250265" y="792405"/>
                </a:cubicBezTo>
                <a:cubicBezTo>
                  <a:pt x="2251148" y="791613"/>
                  <a:pt x="2252349" y="790891"/>
                  <a:pt x="2253608" y="790481"/>
                </a:cubicBezTo>
                <a:cubicBezTo>
                  <a:pt x="2253773" y="790287"/>
                  <a:pt x="2253914" y="790086"/>
                  <a:pt x="2254067" y="789893"/>
                </a:cubicBezTo>
                <a:cubicBezTo>
                  <a:pt x="2254632" y="789182"/>
                  <a:pt x="2255186" y="788464"/>
                  <a:pt x="2255727" y="787735"/>
                </a:cubicBezTo>
                <a:cubicBezTo>
                  <a:pt x="2254456" y="787363"/>
                  <a:pt x="2253255" y="787924"/>
                  <a:pt x="2252101" y="789150"/>
                </a:cubicBezTo>
                <a:cubicBezTo>
                  <a:pt x="2251419" y="789866"/>
                  <a:pt x="2250748" y="790786"/>
                  <a:pt x="2250100" y="791878"/>
                </a:cubicBezTo>
                <a:cubicBezTo>
                  <a:pt x="2240930" y="807184"/>
                  <a:pt x="2226568" y="813614"/>
                  <a:pt x="2217951" y="820210"/>
                </a:cubicBezTo>
                <a:cubicBezTo>
                  <a:pt x="2215550" y="822046"/>
                  <a:pt x="2213596" y="823907"/>
                  <a:pt x="2212324" y="825964"/>
                </a:cubicBezTo>
                <a:cubicBezTo>
                  <a:pt x="2211583" y="827170"/>
                  <a:pt x="2211100" y="828459"/>
                  <a:pt x="2210876" y="829847"/>
                </a:cubicBezTo>
                <a:cubicBezTo>
                  <a:pt x="2210688" y="831071"/>
                  <a:pt x="2210664" y="832369"/>
                  <a:pt x="2210947" y="833792"/>
                </a:cubicBezTo>
                <a:cubicBezTo>
                  <a:pt x="2210982" y="833974"/>
                  <a:pt x="2211065" y="834180"/>
                  <a:pt x="2211112" y="834367"/>
                </a:cubicBezTo>
                <a:cubicBezTo>
                  <a:pt x="2211288" y="835148"/>
                  <a:pt x="2211465" y="835926"/>
                  <a:pt x="2211806" y="836778"/>
                </a:cubicBezTo>
                <a:cubicBezTo>
                  <a:pt x="2211971" y="835954"/>
                  <a:pt x="2212242" y="835146"/>
                  <a:pt x="2212489" y="834336"/>
                </a:cubicBezTo>
                <a:cubicBezTo>
                  <a:pt x="2212536" y="834185"/>
                  <a:pt x="2212572" y="834031"/>
                  <a:pt x="2212619" y="833881"/>
                </a:cubicBezTo>
                <a:cubicBezTo>
                  <a:pt x="2213042" y="832628"/>
                  <a:pt x="2213549" y="831395"/>
                  <a:pt x="2214161" y="830196"/>
                </a:cubicBezTo>
                <a:cubicBezTo>
                  <a:pt x="2214973" y="828622"/>
                  <a:pt x="2215950" y="827123"/>
                  <a:pt x="2217021" y="825680"/>
                </a:cubicBezTo>
                <a:cubicBezTo>
                  <a:pt x="2218505" y="823677"/>
                  <a:pt x="2220188" y="821828"/>
                  <a:pt x="2222013" y="820175"/>
                </a:cubicBezTo>
                <a:cubicBezTo>
                  <a:pt x="2224449" y="817953"/>
                  <a:pt x="2227086" y="816064"/>
                  <a:pt x="2229700" y="814721"/>
                </a:cubicBezTo>
                <a:cubicBezTo>
                  <a:pt x="2230983" y="814059"/>
                  <a:pt x="2231995" y="815842"/>
                  <a:pt x="2231018" y="816775"/>
                </a:cubicBezTo>
                <a:cubicBezTo>
                  <a:pt x="2230547" y="817222"/>
                  <a:pt x="2230064" y="817619"/>
                  <a:pt x="2229594" y="818040"/>
                </a:cubicBezTo>
                <a:cubicBezTo>
                  <a:pt x="2228769" y="818770"/>
                  <a:pt x="2227946" y="819507"/>
                  <a:pt x="2227121" y="820201"/>
                </a:cubicBezTo>
                <a:cubicBezTo>
                  <a:pt x="2225191" y="821814"/>
                  <a:pt x="2223272" y="823397"/>
                  <a:pt x="2221542" y="825269"/>
                </a:cubicBezTo>
                <a:cubicBezTo>
                  <a:pt x="2221471" y="825347"/>
                  <a:pt x="2221412" y="825448"/>
                  <a:pt x="2221341" y="825529"/>
                </a:cubicBezTo>
                <a:cubicBezTo>
                  <a:pt x="2220459" y="826508"/>
                  <a:pt x="2219611" y="827542"/>
                  <a:pt x="2218846" y="828725"/>
                </a:cubicBezTo>
                <a:cubicBezTo>
                  <a:pt x="2217586" y="830666"/>
                  <a:pt x="2216739" y="832561"/>
                  <a:pt x="2216080" y="834484"/>
                </a:cubicBezTo>
                <a:cubicBezTo>
                  <a:pt x="2215597" y="835874"/>
                  <a:pt x="2215197" y="837279"/>
                  <a:pt x="2214926" y="838737"/>
                </a:cubicBezTo>
                <a:cubicBezTo>
                  <a:pt x="2214843" y="839167"/>
                  <a:pt x="2214796" y="839627"/>
                  <a:pt x="2214738" y="840068"/>
                </a:cubicBezTo>
                <a:cubicBezTo>
                  <a:pt x="2214620" y="840867"/>
                  <a:pt x="2214490" y="841657"/>
                  <a:pt x="2214408" y="842495"/>
                </a:cubicBezTo>
                <a:cubicBezTo>
                  <a:pt x="2214420" y="842535"/>
                  <a:pt x="2214455" y="842574"/>
                  <a:pt x="2214479" y="842615"/>
                </a:cubicBezTo>
                <a:cubicBezTo>
                  <a:pt x="2214902" y="843460"/>
                  <a:pt x="2215444" y="844277"/>
                  <a:pt x="2215950" y="845105"/>
                </a:cubicBezTo>
                <a:cubicBezTo>
                  <a:pt x="2216244" y="845595"/>
                  <a:pt x="2216480" y="846109"/>
                  <a:pt x="2216809" y="846569"/>
                </a:cubicBezTo>
                <a:cubicBezTo>
                  <a:pt x="2216821" y="846590"/>
                  <a:pt x="2216833" y="846615"/>
                  <a:pt x="2216845" y="846635"/>
                </a:cubicBezTo>
                <a:cubicBezTo>
                  <a:pt x="2216845" y="846614"/>
                  <a:pt x="2216856" y="846591"/>
                  <a:pt x="2216856" y="846570"/>
                </a:cubicBezTo>
                <a:cubicBezTo>
                  <a:pt x="2216939" y="845670"/>
                  <a:pt x="2217057" y="844754"/>
                  <a:pt x="2217221" y="843831"/>
                </a:cubicBezTo>
                <a:cubicBezTo>
                  <a:pt x="2217433" y="842631"/>
                  <a:pt x="2217728" y="841423"/>
                  <a:pt x="2218069" y="840220"/>
                </a:cubicBezTo>
                <a:cubicBezTo>
                  <a:pt x="2218187" y="839786"/>
                  <a:pt x="2218316" y="839351"/>
                  <a:pt x="2218457" y="838918"/>
                </a:cubicBezTo>
                <a:cubicBezTo>
                  <a:pt x="2218917" y="837482"/>
                  <a:pt x="2219458" y="836077"/>
                  <a:pt x="2220082" y="834722"/>
                </a:cubicBezTo>
                <a:cubicBezTo>
                  <a:pt x="2220423" y="833993"/>
                  <a:pt x="2220765" y="833270"/>
                  <a:pt x="2221153" y="832579"/>
                </a:cubicBezTo>
                <a:cubicBezTo>
                  <a:pt x="2221777" y="831444"/>
                  <a:pt x="2222495" y="830400"/>
                  <a:pt x="2223237" y="829411"/>
                </a:cubicBezTo>
                <a:cubicBezTo>
                  <a:pt x="2223402" y="829203"/>
                  <a:pt x="2223566" y="829001"/>
                  <a:pt x="2223719" y="828800"/>
                </a:cubicBezTo>
                <a:cubicBezTo>
                  <a:pt x="2224520" y="827822"/>
                  <a:pt x="2225344" y="826906"/>
                  <a:pt x="2226250" y="826146"/>
                </a:cubicBezTo>
                <a:cubicBezTo>
                  <a:pt x="2227251" y="825304"/>
                  <a:pt x="2228664" y="826249"/>
                  <a:pt x="2228110" y="827502"/>
                </a:cubicBezTo>
                <a:cubicBezTo>
                  <a:pt x="2227816" y="828146"/>
                  <a:pt x="2227486" y="828760"/>
                  <a:pt x="2227169" y="829383"/>
                </a:cubicBezTo>
                <a:cubicBezTo>
                  <a:pt x="2226592" y="830484"/>
                  <a:pt x="2226015" y="831575"/>
                  <a:pt x="2225415" y="832652"/>
                </a:cubicBezTo>
                <a:cubicBezTo>
                  <a:pt x="2224956" y="833472"/>
                  <a:pt x="2224520" y="834306"/>
                  <a:pt x="2224084" y="835140"/>
                </a:cubicBezTo>
                <a:cubicBezTo>
                  <a:pt x="2223425" y="836418"/>
                  <a:pt x="2222813" y="837731"/>
                  <a:pt x="2222342" y="839121"/>
                </a:cubicBezTo>
                <a:cubicBezTo>
                  <a:pt x="2222283" y="839276"/>
                  <a:pt x="2222201" y="839417"/>
                  <a:pt x="2222154" y="839575"/>
                </a:cubicBezTo>
                <a:cubicBezTo>
                  <a:pt x="2222071" y="839853"/>
                  <a:pt x="2222024" y="840136"/>
                  <a:pt x="2221942" y="840415"/>
                </a:cubicBezTo>
                <a:cubicBezTo>
                  <a:pt x="2221330" y="842490"/>
                  <a:pt x="2220882" y="844584"/>
                  <a:pt x="2220518" y="846690"/>
                </a:cubicBezTo>
                <a:cubicBezTo>
                  <a:pt x="2220341" y="847680"/>
                  <a:pt x="2220153" y="848670"/>
                  <a:pt x="2219976" y="849666"/>
                </a:cubicBezTo>
                <a:cubicBezTo>
                  <a:pt x="2220529" y="849976"/>
                  <a:pt x="2221094" y="850157"/>
                  <a:pt x="2221695" y="850221"/>
                </a:cubicBezTo>
                <a:cubicBezTo>
                  <a:pt x="2221671" y="849368"/>
                  <a:pt x="2221836" y="848482"/>
                  <a:pt x="2222083" y="847616"/>
                </a:cubicBezTo>
                <a:cubicBezTo>
                  <a:pt x="2222166" y="847326"/>
                  <a:pt x="2222260" y="847047"/>
                  <a:pt x="2222354" y="846765"/>
                </a:cubicBezTo>
                <a:cubicBezTo>
                  <a:pt x="2222613" y="846059"/>
                  <a:pt x="2222884" y="845373"/>
                  <a:pt x="2223178" y="844767"/>
                </a:cubicBezTo>
                <a:cubicBezTo>
                  <a:pt x="2223296" y="844516"/>
                  <a:pt x="2223425" y="844238"/>
                  <a:pt x="2223543" y="843976"/>
                </a:cubicBezTo>
                <a:cubicBezTo>
                  <a:pt x="2224061" y="842879"/>
                  <a:pt x="2224602" y="841723"/>
                  <a:pt x="2225215" y="840590"/>
                </a:cubicBezTo>
                <a:cubicBezTo>
                  <a:pt x="2225285" y="840464"/>
                  <a:pt x="2225368" y="840351"/>
                  <a:pt x="2225438" y="840227"/>
                </a:cubicBezTo>
                <a:cubicBezTo>
                  <a:pt x="2225603" y="839932"/>
                  <a:pt x="2225791" y="839656"/>
                  <a:pt x="2225968" y="839373"/>
                </a:cubicBezTo>
                <a:cubicBezTo>
                  <a:pt x="2226250" y="838918"/>
                  <a:pt x="2226545" y="838489"/>
                  <a:pt x="2226863" y="838076"/>
                </a:cubicBezTo>
                <a:cubicBezTo>
                  <a:pt x="2227204" y="837620"/>
                  <a:pt x="2227557" y="837159"/>
                  <a:pt x="2227946" y="836776"/>
                </a:cubicBezTo>
                <a:cubicBezTo>
                  <a:pt x="2228817" y="835929"/>
                  <a:pt x="2230524" y="836625"/>
                  <a:pt x="2230147" y="837947"/>
                </a:cubicBezTo>
                <a:cubicBezTo>
                  <a:pt x="2229982" y="838536"/>
                  <a:pt x="2229700" y="839073"/>
                  <a:pt x="2229464" y="839632"/>
                </a:cubicBezTo>
                <a:cubicBezTo>
                  <a:pt x="2229370" y="839868"/>
                  <a:pt x="2229288" y="840112"/>
                  <a:pt x="2229182" y="840346"/>
                </a:cubicBezTo>
                <a:cubicBezTo>
                  <a:pt x="2229111" y="840500"/>
                  <a:pt x="2229064" y="840664"/>
                  <a:pt x="2228993" y="840818"/>
                </a:cubicBezTo>
                <a:cubicBezTo>
                  <a:pt x="2228569" y="841724"/>
                  <a:pt x="2228216" y="842670"/>
                  <a:pt x="2227840" y="843603"/>
                </a:cubicBezTo>
                <a:cubicBezTo>
                  <a:pt x="2227651" y="844045"/>
                  <a:pt x="2227428" y="844462"/>
                  <a:pt x="2227286" y="844925"/>
                </a:cubicBezTo>
                <a:cubicBezTo>
                  <a:pt x="2227063" y="845610"/>
                  <a:pt x="2226815" y="846285"/>
                  <a:pt x="2226580" y="846961"/>
                </a:cubicBezTo>
                <a:cubicBezTo>
                  <a:pt x="2226427" y="847387"/>
                  <a:pt x="2226286" y="847814"/>
                  <a:pt x="2226133" y="848238"/>
                </a:cubicBezTo>
                <a:lnTo>
                  <a:pt x="2226133" y="848244"/>
                </a:lnTo>
                <a:cubicBezTo>
                  <a:pt x="2225909" y="848861"/>
                  <a:pt x="2225732" y="849459"/>
                  <a:pt x="2225532" y="850037"/>
                </a:cubicBezTo>
                <a:cubicBezTo>
                  <a:pt x="2226156" y="849996"/>
                  <a:pt x="2226768" y="850011"/>
                  <a:pt x="2227392" y="849998"/>
                </a:cubicBezTo>
                <a:cubicBezTo>
                  <a:pt x="2227946" y="849987"/>
                  <a:pt x="2228511" y="849943"/>
                  <a:pt x="2229064" y="849963"/>
                </a:cubicBezTo>
                <a:cubicBezTo>
                  <a:pt x="2229087" y="849152"/>
                  <a:pt x="2229429" y="848436"/>
                  <a:pt x="2229853" y="847438"/>
                </a:cubicBezTo>
                <a:cubicBezTo>
                  <a:pt x="2229900" y="847342"/>
                  <a:pt x="2229935" y="847239"/>
                  <a:pt x="2229982" y="847141"/>
                </a:cubicBezTo>
                <a:cubicBezTo>
                  <a:pt x="2230123" y="846801"/>
                  <a:pt x="2230253" y="846457"/>
                  <a:pt x="2230394" y="846109"/>
                </a:cubicBezTo>
                <a:cubicBezTo>
                  <a:pt x="2230830" y="845000"/>
                  <a:pt x="2231301" y="843916"/>
                  <a:pt x="2232019" y="843015"/>
                </a:cubicBezTo>
                <a:cubicBezTo>
                  <a:pt x="2232278" y="842703"/>
                  <a:pt x="2232525" y="842396"/>
                  <a:pt x="2232854" y="842142"/>
                </a:cubicBezTo>
                <a:cubicBezTo>
                  <a:pt x="2233855" y="841363"/>
                  <a:pt x="2235091" y="841931"/>
                  <a:pt x="2235185" y="843193"/>
                </a:cubicBezTo>
                <a:cubicBezTo>
                  <a:pt x="2235244" y="843963"/>
                  <a:pt x="2235079" y="844680"/>
                  <a:pt x="2234856" y="845383"/>
                </a:cubicBezTo>
                <a:cubicBezTo>
                  <a:pt x="2234632" y="846058"/>
                  <a:pt x="2234349" y="846722"/>
                  <a:pt x="2234020" y="847375"/>
                </a:cubicBezTo>
                <a:cubicBezTo>
                  <a:pt x="2233831" y="847768"/>
                  <a:pt x="2233631" y="848161"/>
                  <a:pt x="2233443" y="848557"/>
                </a:cubicBezTo>
                <a:cubicBezTo>
                  <a:pt x="2233419" y="848599"/>
                  <a:pt x="2233396" y="848640"/>
                  <a:pt x="2233384" y="848681"/>
                </a:cubicBezTo>
                <a:cubicBezTo>
                  <a:pt x="2233066" y="849361"/>
                  <a:pt x="2232831" y="849919"/>
                  <a:pt x="2232548" y="850410"/>
                </a:cubicBezTo>
                <a:cubicBezTo>
                  <a:pt x="2233572" y="850637"/>
                  <a:pt x="2234585" y="850945"/>
                  <a:pt x="2235550" y="851397"/>
                </a:cubicBezTo>
                <a:cubicBezTo>
                  <a:pt x="2235691" y="851463"/>
                  <a:pt x="2235927" y="851620"/>
                  <a:pt x="2236115" y="851728"/>
                </a:cubicBezTo>
                <a:cubicBezTo>
                  <a:pt x="2236186" y="851338"/>
                  <a:pt x="2236315" y="850941"/>
                  <a:pt x="2236433" y="850545"/>
                </a:cubicBezTo>
                <a:cubicBezTo>
                  <a:pt x="2236763" y="849517"/>
                  <a:pt x="2237234" y="848511"/>
                  <a:pt x="2237763" y="847612"/>
                </a:cubicBezTo>
                <a:cubicBezTo>
                  <a:pt x="2237787" y="847575"/>
                  <a:pt x="2237799" y="847536"/>
                  <a:pt x="2237822" y="847499"/>
                </a:cubicBezTo>
                <a:cubicBezTo>
                  <a:pt x="2238128" y="846983"/>
                  <a:pt x="2238434" y="846497"/>
                  <a:pt x="2238740" y="846089"/>
                </a:cubicBezTo>
                <a:cubicBezTo>
                  <a:pt x="2239482" y="845086"/>
                  <a:pt x="2240906" y="845536"/>
                  <a:pt x="2241165" y="846671"/>
                </a:cubicBezTo>
                <a:cubicBezTo>
                  <a:pt x="2241248" y="847026"/>
                  <a:pt x="2241248" y="847443"/>
                  <a:pt x="2241259" y="847846"/>
                </a:cubicBezTo>
                <a:cubicBezTo>
                  <a:pt x="2241283" y="848384"/>
                  <a:pt x="2241236" y="848925"/>
                  <a:pt x="2241142" y="849497"/>
                </a:cubicBezTo>
                <a:cubicBezTo>
                  <a:pt x="2240965" y="850536"/>
                  <a:pt x="2240636" y="851553"/>
                  <a:pt x="2240094" y="852435"/>
                </a:cubicBezTo>
                <a:cubicBezTo>
                  <a:pt x="2239800" y="852910"/>
                  <a:pt x="2239482" y="853365"/>
                  <a:pt x="2239093" y="853718"/>
                </a:cubicBezTo>
                <a:cubicBezTo>
                  <a:pt x="2240812" y="854940"/>
                  <a:pt x="2242778" y="856374"/>
                  <a:pt x="2244508" y="857491"/>
                </a:cubicBezTo>
                <a:cubicBezTo>
                  <a:pt x="2244638" y="856772"/>
                  <a:pt x="2244850" y="856058"/>
                  <a:pt x="2245062" y="855345"/>
                </a:cubicBezTo>
                <a:cubicBezTo>
                  <a:pt x="2245285" y="854559"/>
                  <a:pt x="2245497" y="853790"/>
                  <a:pt x="2245744" y="853024"/>
                </a:cubicBezTo>
                <a:cubicBezTo>
                  <a:pt x="2245874" y="852587"/>
                  <a:pt x="2246027" y="852139"/>
                  <a:pt x="2246145" y="851713"/>
                </a:cubicBezTo>
                <a:cubicBezTo>
                  <a:pt x="2246416" y="850775"/>
                  <a:pt x="2246639" y="849811"/>
                  <a:pt x="2246875" y="848849"/>
                </a:cubicBezTo>
                <a:cubicBezTo>
                  <a:pt x="2246933" y="848650"/>
                  <a:pt x="2246981" y="848450"/>
                  <a:pt x="2247028" y="848251"/>
                </a:cubicBezTo>
                <a:cubicBezTo>
                  <a:pt x="2247275" y="847334"/>
                  <a:pt x="2247546" y="846433"/>
                  <a:pt x="2247911" y="845575"/>
                </a:cubicBezTo>
                <a:cubicBezTo>
                  <a:pt x="2248170" y="844983"/>
                  <a:pt x="2248452" y="844407"/>
                  <a:pt x="2248805" y="843868"/>
                </a:cubicBezTo>
                <a:cubicBezTo>
                  <a:pt x="2249523" y="842801"/>
                  <a:pt x="2250936" y="843684"/>
                  <a:pt x="2251089" y="844656"/>
                </a:cubicBezTo>
                <a:cubicBezTo>
                  <a:pt x="2251207" y="845436"/>
                  <a:pt x="2251171" y="846237"/>
                  <a:pt x="2251089" y="847042"/>
                </a:cubicBezTo>
                <a:cubicBezTo>
                  <a:pt x="2251030" y="847536"/>
                  <a:pt x="2250948" y="848031"/>
                  <a:pt x="2250842" y="848527"/>
                </a:cubicBezTo>
                <a:cubicBezTo>
                  <a:pt x="2250689" y="849242"/>
                  <a:pt x="2250500" y="849950"/>
                  <a:pt x="2250300" y="850651"/>
                </a:cubicBezTo>
                <a:cubicBezTo>
                  <a:pt x="2250053" y="851483"/>
                  <a:pt x="2249806" y="852305"/>
                  <a:pt x="2249582" y="853085"/>
                </a:cubicBezTo>
                <a:cubicBezTo>
                  <a:pt x="2249500" y="853364"/>
                  <a:pt x="2249417" y="853656"/>
                  <a:pt x="2249335" y="853940"/>
                </a:cubicBezTo>
                <a:cubicBezTo>
                  <a:pt x="2249064" y="854895"/>
                  <a:pt x="2248758" y="855840"/>
                  <a:pt x="2248429" y="856786"/>
                </a:cubicBezTo>
                <a:cubicBezTo>
                  <a:pt x="2248146" y="857577"/>
                  <a:pt x="2247864" y="858372"/>
                  <a:pt x="2247463" y="859092"/>
                </a:cubicBezTo>
                <a:cubicBezTo>
                  <a:pt x="2247946" y="859261"/>
                  <a:pt x="2248323" y="859329"/>
                  <a:pt x="2248499" y="859157"/>
                </a:cubicBezTo>
                <a:cubicBezTo>
                  <a:pt x="2249052" y="858601"/>
                  <a:pt x="2249629" y="858017"/>
                  <a:pt x="2250206" y="857438"/>
                </a:cubicBezTo>
                <a:cubicBezTo>
                  <a:pt x="2250418" y="857231"/>
                  <a:pt x="2250606" y="857030"/>
                  <a:pt x="2250818" y="856823"/>
                </a:cubicBezTo>
                <a:cubicBezTo>
                  <a:pt x="2250806" y="856736"/>
                  <a:pt x="2250771" y="856653"/>
                  <a:pt x="2250771" y="856565"/>
                </a:cubicBezTo>
                <a:cubicBezTo>
                  <a:pt x="2250842" y="855860"/>
                  <a:pt x="2251007" y="855169"/>
                  <a:pt x="2251219" y="854486"/>
                </a:cubicBezTo>
                <a:cubicBezTo>
                  <a:pt x="2251536" y="853479"/>
                  <a:pt x="2251960" y="852489"/>
                  <a:pt x="2252372" y="851512"/>
                </a:cubicBezTo>
                <a:cubicBezTo>
                  <a:pt x="2252608" y="850967"/>
                  <a:pt x="2252831" y="850425"/>
                  <a:pt x="2253043" y="849885"/>
                </a:cubicBezTo>
                <a:cubicBezTo>
                  <a:pt x="2253184" y="849504"/>
                  <a:pt x="2253290" y="849112"/>
                  <a:pt x="2253420" y="848724"/>
                </a:cubicBezTo>
                <a:cubicBezTo>
                  <a:pt x="2253490" y="848498"/>
                  <a:pt x="2253573" y="848276"/>
                  <a:pt x="2253643" y="848048"/>
                </a:cubicBezTo>
                <a:cubicBezTo>
                  <a:pt x="2254091" y="846571"/>
                  <a:pt x="2254479" y="845069"/>
                  <a:pt x="2254974" y="843615"/>
                </a:cubicBezTo>
                <a:cubicBezTo>
                  <a:pt x="2255068" y="843324"/>
                  <a:pt x="2255197" y="843047"/>
                  <a:pt x="2255303" y="842763"/>
                </a:cubicBezTo>
                <a:cubicBezTo>
                  <a:pt x="2255480" y="842336"/>
                  <a:pt x="2255621" y="841904"/>
                  <a:pt x="2255821" y="841492"/>
                </a:cubicBezTo>
                <a:cubicBezTo>
                  <a:pt x="2255963" y="841201"/>
                  <a:pt x="2256210" y="841017"/>
                  <a:pt x="2256480" y="840898"/>
                </a:cubicBezTo>
                <a:cubicBezTo>
                  <a:pt x="2257163" y="840597"/>
                  <a:pt x="2258058" y="840834"/>
                  <a:pt x="2258152" y="841759"/>
                </a:cubicBezTo>
                <a:cubicBezTo>
                  <a:pt x="2258199" y="842173"/>
                  <a:pt x="2258164" y="842590"/>
                  <a:pt x="2258164" y="843003"/>
                </a:cubicBezTo>
                <a:cubicBezTo>
                  <a:pt x="2258176" y="845023"/>
                  <a:pt x="2257764" y="847055"/>
                  <a:pt x="2257163" y="849012"/>
                </a:cubicBezTo>
                <a:cubicBezTo>
                  <a:pt x="2257140" y="849095"/>
                  <a:pt x="2257116" y="849176"/>
                  <a:pt x="2257081" y="849258"/>
                </a:cubicBezTo>
                <a:cubicBezTo>
                  <a:pt x="2256857" y="849985"/>
                  <a:pt x="2256610" y="850704"/>
                  <a:pt x="2256363" y="851403"/>
                </a:cubicBezTo>
                <a:cubicBezTo>
                  <a:pt x="2256210" y="851828"/>
                  <a:pt x="2256045" y="852256"/>
                  <a:pt x="2255868" y="852684"/>
                </a:cubicBezTo>
                <a:cubicBezTo>
                  <a:pt x="2255857" y="852720"/>
                  <a:pt x="2255845" y="852756"/>
                  <a:pt x="2255833" y="852793"/>
                </a:cubicBezTo>
                <a:cubicBezTo>
                  <a:pt x="2255880" y="852764"/>
                  <a:pt x="2255927" y="852745"/>
                  <a:pt x="2255974" y="852715"/>
                </a:cubicBezTo>
                <a:cubicBezTo>
                  <a:pt x="2257128" y="852012"/>
                  <a:pt x="2258340" y="851466"/>
                  <a:pt x="2259635" y="851117"/>
                </a:cubicBezTo>
                <a:cubicBezTo>
                  <a:pt x="2259765" y="850798"/>
                  <a:pt x="2259835" y="850477"/>
                  <a:pt x="2259941" y="850158"/>
                </a:cubicBezTo>
                <a:cubicBezTo>
                  <a:pt x="2260047" y="849858"/>
                  <a:pt x="2260130" y="849556"/>
                  <a:pt x="2260236" y="849256"/>
                </a:cubicBezTo>
                <a:cubicBezTo>
                  <a:pt x="2260495" y="848434"/>
                  <a:pt x="2260777" y="847613"/>
                  <a:pt x="2260989" y="846790"/>
                </a:cubicBezTo>
                <a:cubicBezTo>
                  <a:pt x="2261248" y="845785"/>
                  <a:pt x="2261460" y="844778"/>
                  <a:pt x="2261660" y="843767"/>
                </a:cubicBezTo>
                <a:cubicBezTo>
                  <a:pt x="2261695" y="843618"/>
                  <a:pt x="2261731" y="843471"/>
                  <a:pt x="2261754" y="843322"/>
                </a:cubicBezTo>
                <a:cubicBezTo>
                  <a:pt x="2262119" y="841475"/>
                  <a:pt x="2262425" y="839607"/>
                  <a:pt x="2262731" y="837724"/>
                </a:cubicBezTo>
                <a:cubicBezTo>
                  <a:pt x="2262896" y="836737"/>
                  <a:pt x="2263049" y="835751"/>
                  <a:pt x="2263238" y="834750"/>
                </a:cubicBezTo>
                <a:cubicBezTo>
                  <a:pt x="2263485" y="833420"/>
                  <a:pt x="2265462" y="833556"/>
                  <a:pt x="2265580" y="834883"/>
                </a:cubicBezTo>
                <a:cubicBezTo>
                  <a:pt x="2265662" y="835906"/>
                  <a:pt x="2265698" y="836974"/>
                  <a:pt x="2265721" y="838047"/>
                </a:cubicBezTo>
                <a:cubicBezTo>
                  <a:pt x="2265733" y="839004"/>
                  <a:pt x="2265686" y="839965"/>
                  <a:pt x="2265639" y="840939"/>
                </a:cubicBezTo>
                <a:cubicBezTo>
                  <a:pt x="2265556" y="842320"/>
                  <a:pt x="2265392" y="843687"/>
                  <a:pt x="2265145" y="845049"/>
                </a:cubicBezTo>
                <a:cubicBezTo>
                  <a:pt x="2264933" y="846226"/>
                  <a:pt x="2264638" y="847366"/>
                  <a:pt x="2264273" y="848488"/>
                </a:cubicBezTo>
                <a:cubicBezTo>
                  <a:pt x="2264156" y="848843"/>
                  <a:pt x="2264061" y="849206"/>
                  <a:pt x="2263920" y="849553"/>
                </a:cubicBezTo>
                <a:cubicBezTo>
                  <a:pt x="2263826" y="849822"/>
                  <a:pt x="2263767" y="850116"/>
                  <a:pt x="2263650" y="850380"/>
                </a:cubicBezTo>
                <a:cubicBezTo>
                  <a:pt x="2264921" y="850240"/>
                  <a:pt x="2266239" y="850100"/>
                  <a:pt x="2267570" y="849910"/>
                </a:cubicBezTo>
                <a:cubicBezTo>
                  <a:pt x="2267581" y="849891"/>
                  <a:pt x="2267570" y="849870"/>
                  <a:pt x="2267570" y="849851"/>
                </a:cubicBezTo>
                <a:cubicBezTo>
                  <a:pt x="2267570" y="849836"/>
                  <a:pt x="2267570" y="849823"/>
                  <a:pt x="2267570" y="849807"/>
                </a:cubicBezTo>
                <a:cubicBezTo>
                  <a:pt x="2267628" y="849696"/>
                  <a:pt x="2267640" y="849585"/>
                  <a:pt x="2267699" y="849474"/>
                </a:cubicBezTo>
                <a:cubicBezTo>
                  <a:pt x="2268158" y="848484"/>
                  <a:pt x="2268488" y="847500"/>
                  <a:pt x="2268794" y="846516"/>
                </a:cubicBezTo>
                <a:cubicBezTo>
                  <a:pt x="2269371" y="844663"/>
                  <a:pt x="2269783" y="842807"/>
                  <a:pt x="2270030" y="840935"/>
                </a:cubicBezTo>
                <a:cubicBezTo>
                  <a:pt x="2270136" y="840112"/>
                  <a:pt x="2270218" y="839277"/>
                  <a:pt x="2270301" y="838445"/>
                </a:cubicBezTo>
                <a:cubicBezTo>
                  <a:pt x="2270383" y="837589"/>
                  <a:pt x="2270489" y="836725"/>
                  <a:pt x="2270571" y="835853"/>
                </a:cubicBezTo>
                <a:cubicBezTo>
                  <a:pt x="2270618" y="835354"/>
                  <a:pt x="2270677" y="834843"/>
                  <a:pt x="2270724" y="834338"/>
                </a:cubicBezTo>
                <a:cubicBezTo>
                  <a:pt x="2270795" y="833674"/>
                  <a:pt x="2270854" y="833024"/>
                  <a:pt x="2270936" y="832346"/>
                </a:cubicBezTo>
                <a:cubicBezTo>
                  <a:pt x="2270972" y="832078"/>
                  <a:pt x="2271113" y="831895"/>
                  <a:pt x="2271266" y="831723"/>
                </a:cubicBezTo>
                <a:cubicBezTo>
                  <a:pt x="2271384" y="831597"/>
                  <a:pt x="2271501" y="831520"/>
                  <a:pt x="2271654" y="831449"/>
                </a:cubicBezTo>
                <a:cubicBezTo>
                  <a:pt x="2272196" y="831191"/>
                  <a:pt x="2272808" y="831315"/>
                  <a:pt x="2273138" y="831852"/>
                </a:cubicBezTo>
                <a:cubicBezTo>
                  <a:pt x="2273220" y="831982"/>
                  <a:pt x="2273338" y="832066"/>
                  <a:pt x="2273373" y="832248"/>
                </a:cubicBezTo>
                <a:cubicBezTo>
                  <a:pt x="2273444" y="832737"/>
                  <a:pt x="2273455" y="833260"/>
                  <a:pt x="2273514" y="833761"/>
                </a:cubicBezTo>
                <a:cubicBezTo>
                  <a:pt x="2273550" y="834076"/>
                  <a:pt x="2273573" y="834393"/>
                  <a:pt x="2273597" y="834711"/>
                </a:cubicBezTo>
                <a:cubicBezTo>
                  <a:pt x="2273703" y="835999"/>
                  <a:pt x="2273738" y="837294"/>
                  <a:pt x="2273703" y="838617"/>
                </a:cubicBezTo>
                <a:cubicBezTo>
                  <a:pt x="2273703" y="838872"/>
                  <a:pt x="2273703" y="839125"/>
                  <a:pt x="2273691" y="839380"/>
                </a:cubicBezTo>
                <a:cubicBezTo>
                  <a:pt x="2273667" y="839978"/>
                  <a:pt x="2273656" y="840571"/>
                  <a:pt x="2273597" y="841168"/>
                </a:cubicBezTo>
                <a:cubicBezTo>
                  <a:pt x="2273302" y="843930"/>
                  <a:pt x="2272667" y="846654"/>
                  <a:pt x="2271513" y="849104"/>
                </a:cubicBezTo>
                <a:cubicBezTo>
                  <a:pt x="2275198" y="848080"/>
                  <a:pt x="2278305" y="846107"/>
                  <a:pt x="2279377" y="841935"/>
                </a:cubicBezTo>
                <a:cubicBezTo>
                  <a:pt x="2279647" y="840893"/>
                  <a:pt x="2279765" y="839689"/>
                  <a:pt x="2279742" y="838347"/>
                </a:cubicBezTo>
                <a:cubicBezTo>
                  <a:pt x="2279742" y="837561"/>
                  <a:pt x="2279683" y="836723"/>
                  <a:pt x="2279553" y="835822"/>
                </a:cubicBezTo>
                <a:cubicBezTo>
                  <a:pt x="2279553" y="835784"/>
                  <a:pt x="2279541" y="835744"/>
                  <a:pt x="2279541" y="835706"/>
                </a:cubicBezTo>
                <a:cubicBezTo>
                  <a:pt x="2279435" y="834935"/>
                  <a:pt x="2279353" y="834190"/>
                  <a:pt x="2279165" y="833331"/>
                </a:cubicBezTo>
                <a:cubicBezTo>
                  <a:pt x="2279082" y="832995"/>
                  <a:pt x="2278976" y="832572"/>
                  <a:pt x="2278871" y="832137"/>
                </a:cubicBezTo>
                <a:cubicBezTo>
                  <a:pt x="2278376" y="830233"/>
                  <a:pt x="2277552" y="827449"/>
                  <a:pt x="2276516" y="824194"/>
                </a:cubicBezTo>
                <a:cubicBezTo>
                  <a:pt x="2276010" y="822565"/>
                  <a:pt x="2275445" y="820843"/>
                  <a:pt x="2274844" y="819042"/>
                </a:cubicBezTo>
                <a:cubicBezTo>
                  <a:pt x="2271384" y="808671"/>
                  <a:pt x="2266804" y="796370"/>
                  <a:pt x="2264368" y="792732"/>
                </a:cubicBezTo>
                <a:close/>
                <a:moveTo>
                  <a:pt x="2310808" y="835155"/>
                </a:moveTo>
                <a:cubicBezTo>
                  <a:pt x="2310914" y="835302"/>
                  <a:pt x="2310961" y="835525"/>
                  <a:pt x="2311056" y="835690"/>
                </a:cubicBezTo>
                <a:cubicBezTo>
                  <a:pt x="2311444" y="836360"/>
                  <a:pt x="2311727" y="837125"/>
                  <a:pt x="2311927" y="837990"/>
                </a:cubicBezTo>
                <a:cubicBezTo>
                  <a:pt x="2312162" y="839062"/>
                  <a:pt x="2312221" y="840164"/>
                  <a:pt x="2312115" y="841256"/>
                </a:cubicBezTo>
                <a:cubicBezTo>
                  <a:pt x="2312103" y="841355"/>
                  <a:pt x="2312092" y="841451"/>
                  <a:pt x="2312080" y="841548"/>
                </a:cubicBezTo>
                <a:cubicBezTo>
                  <a:pt x="2311938" y="842641"/>
                  <a:pt x="2311644" y="843636"/>
                  <a:pt x="2311067" y="844403"/>
                </a:cubicBezTo>
                <a:cubicBezTo>
                  <a:pt x="2311009" y="844487"/>
                  <a:pt x="2310985" y="844617"/>
                  <a:pt x="2310926" y="844695"/>
                </a:cubicBezTo>
                <a:cubicBezTo>
                  <a:pt x="2310467" y="845213"/>
                  <a:pt x="2309749" y="845175"/>
                  <a:pt x="2309278" y="844802"/>
                </a:cubicBezTo>
                <a:cubicBezTo>
                  <a:pt x="2309090" y="844660"/>
                  <a:pt x="2308937" y="844479"/>
                  <a:pt x="2308854" y="844246"/>
                </a:cubicBezTo>
                <a:cubicBezTo>
                  <a:pt x="2308466" y="843164"/>
                  <a:pt x="2308583" y="842122"/>
                  <a:pt x="2308689" y="841045"/>
                </a:cubicBezTo>
                <a:cubicBezTo>
                  <a:pt x="2308748" y="840507"/>
                  <a:pt x="2308795" y="839964"/>
                  <a:pt x="2308784" y="839397"/>
                </a:cubicBezTo>
                <a:cubicBezTo>
                  <a:pt x="2308772" y="838970"/>
                  <a:pt x="2308760" y="838556"/>
                  <a:pt x="2308760" y="838140"/>
                </a:cubicBezTo>
                <a:cubicBezTo>
                  <a:pt x="2308736" y="837293"/>
                  <a:pt x="2308748" y="836451"/>
                  <a:pt x="2308948" y="835602"/>
                </a:cubicBezTo>
                <a:cubicBezTo>
                  <a:pt x="2309149" y="834749"/>
                  <a:pt x="2310255" y="834369"/>
                  <a:pt x="2310808" y="835155"/>
                </a:cubicBezTo>
                <a:close/>
                <a:moveTo>
                  <a:pt x="2447996" y="961458"/>
                </a:moveTo>
                <a:cubicBezTo>
                  <a:pt x="2449079" y="962606"/>
                  <a:pt x="2447513" y="964318"/>
                  <a:pt x="2446230" y="963504"/>
                </a:cubicBezTo>
                <a:cubicBezTo>
                  <a:pt x="2440674" y="959983"/>
                  <a:pt x="2436012" y="955285"/>
                  <a:pt x="2431127" y="950946"/>
                </a:cubicBezTo>
                <a:cubicBezTo>
                  <a:pt x="2428043" y="948204"/>
                  <a:pt x="2424770" y="945564"/>
                  <a:pt x="2422157" y="942359"/>
                </a:cubicBezTo>
                <a:cubicBezTo>
                  <a:pt x="2421309" y="941329"/>
                  <a:pt x="2422416" y="939472"/>
                  <a:pt x="2423675" y="940361"/>
                </a:cubicBezTo>
                <a:cubicBezTo>
                  <a:pt x="2428325" y="943622"/>
                  <a:pt x="2431962" y="948148"/>
                  <a:pt x="2436706" y="951264"/>
                </a:cubicBezTo>
                <a:cubicBezTo>
                  <a:pt x="2440733" y="953899"/>
                  <a:pt x="2444688" y="957993"/>
                  <a:pt x="2447996" y="961458"/>
                </a:cubicBezTo>
                <a:close/>
                <a:moveTo>
                  <a:pt x="2236680" y="764822"/>
                </a:moveTo>
                <a:cubicBezTo>
                  <a:pt x="2234255" y="765746"/>
                  <a:pt x="2231548" y="766422"/>
                  <a:pt x="2229299" y="766101"/>
                </a:cubicBezTo>
                <a:cubicBezTo>
                  <a:pt x="2231654" y="766845"/>
                  <a:pt x="2232372" y="770016"/>
                  <a:pt x="2230476" y="772214"/>
                </a:cubicBezTo>
                <a:cubicBezTo>
                  <a:pt x="2231689" y="772935"/>
                  <a:pt x="2232913" y="773640"/>
                  <a:pt x="2234161" y="774325"/>
                </a:cubicBezTo>
                <a:cubicBezTo>
                  <a:pt x="2235786" y="773203"/>
                  <a:pt x="2238646" y="773525"/>
                  <a:pt x="2241365" y="774621"/>
                </a:cubicBezTo>
                <a:cubicBezTo>
                  <a:pt x="2241825" y="774805"/>
                  <a:pt x="2242284" y="774993"/>
                  <a:pt x="2242731" y="775219"/>
                </a:cubicBezTo>
                <a:cubicBezTo>
                  <a:pt x="2242696" y="774842"/>
                  <a:pt x="2242743" y="774454"/>
                  <a:pt x="2242908" y="774118"/>
                </a:cubicBezTo>
                <a:cubicBezTo>
                  <a:pt x="2242931" y="774056"/>
                  <a:pt x="2242919" y="773998"/>
                  <a:pt x="2242943" y="773934"/>
                </a:cubicBezTo>
                <a:cubicBezTo>
                  <a:pt x="2243308" y="773059"/>
                  <a:pt x="2243108" y="772078"/>
                  <a:pt x="2242637" y="771052"/>
                </a:cubicBezTo>
                <a:lnTo>
                  <a:pt x="2242637" y="771050"/>
                </a:lnTo>
                <a:cubicBezTo>
                  <a:pt x="2241766" y="769130"/>
                  <a:pt x="2239623" y="767003"/>
                  <a:pt x="2236680" y="764822"/>
                </a:cubicBezTo>
                <a:close/>
                <a:moveTo>
                  <a:pt x="2386865" y="902078"/>
                </a:moveTo>
                <a:cubicBezTo>
                  <a:pt x="2386559" y="902106"/>
                  <a:pt x="2386241" y="902120"/>
                  <a:pt x="2385935" y="902150"/>
                </a:cubicBezTo>
                <a:cubicBezTo>
                  <a:pt x="2386183" y="902229"/>
                  <a:pt x="2386394" y="902313"/>
                  <a:pt x="2386642" y="902391"/>
                </a:cubicBezTo>
                <a:cubicBezTo>
                  <a:pt x="2386700" y="902305"/>
                  <a:pt x="2386806" y="902169"/>
                  <a:pt x="2386865" y="902078"/>
                </a:cubicBezTo>
                <a:close/>
                <a:moveTo>
                  <a:pt x="2366936" y="880650"/>
                </a:moveTo>
                <a:cubicBezTo>
                  <a:pt x="2368149" y="880995"/>
                  <a:pt x="2368090" y="882838"/>
                  <a:pt x="2367007" y="883281"/>
                </a:cubicBezTo>
                <a:cubicBezTo>
                  <a:pt x="2362722" y="885031"/>
                  <a:pt x="2356248" y="883030"/>
                  <a:pt x="2352480" y="880672"/>
                </a:cubicBezTo>
                <a:cubicBezTo>
                  <a:pt x="2351539" y="880079"/>
                  <a:pt x="2352151" y="878301"/>
                  <a:pt x="2353281" y="878556"/>
                </a:cubicBezTo>
                <a:cubicBezTo>
                  <a:pt x="2353622" y="878630"/>
                  <a:pt x="2353928" y="878689"/>
                  <a:pt x="2354258" y="878759"/>
                </a:cubicBezTo>
                <a:cubicBezTo>
                  <a:pt x="2354399" y="878789"/>
                  <a:pt x="2354529" y="878815"/>
                  <a:pt x="2354658" y="878843"/>
                </a:cubicBezTo>
                <a:cubicBezTo>
                  <a:pt x="2361839" y="880341"/>
                  <a:pt x="2366936" y="880650"/>
                  <a:pt x="2366936" y="880650"/>
                </a:cubicBezTo>
                <a:close/>
                <a:moveTo>
                  <a:pt x="2315999" y="830808"/>
                </a:moveTo>
                <a:cubicBezTo>
                  <a:pt x="2316187" y="831087"/>
                  <a:pt x="2316282" y="831407"/>
                  <a:pt x="2316446" y="831696"/>
                </a:cubicBezTo>
                <a:cubicBezTo>
                  <a:pt x="2316669" y="832080"/>
                  <a:pt x="2316859" y="832483"/>
                  <a:pt x="2317047" y="832882"/>
                </a:cubicBezTo>
                <a:cubicBezTo>
                  <a:pt x="2317753" y="834393"/>
                  <a:pt x="2318282" y="835971"/>
                  <a:pt x="2318566" y="837627"/>
                </a:cubicBezTo>
                <a:cubicBezTo>
                  <a:pt x="2318719" y="838551"/>
                  <a:pt x="2318789" y="839484"/>
                  <a:pt x="2318825" y="840426"/>
                </a:cubicBezTo>
                <a:cubicBezTo>
                  <a:pt x="2318882" y="841636"/>
                  <a:pt x="2318883" y="842834"/>
                  <a:pt x="2318788" y="844037"/>
                </a:cubicBezTo>
                <a:cubicBezTo>
                  <a:pt x="2318742" y="844767"/>
                  <a:pt x="2318718" y="845503"/>
                  <a:pt x="2318624" y="846219"/>
                </a:cubicBezTo>
                <a:cubicBezTo>
                  <a:pt x="2318354" y="848364"/>
                  <a:pt x="2315034" y="847770"/>
                  <a:pt x="2315340" y="845632"/>
                </a:cubicBezTo>
                <a:cubicBezTo>
                  <a:pt x="2315482" y="844632"/>
                  <a:pt x="2315517" y="843656"/>
                  <a:pt x="2315528" y="842681"/>
                </a:cubicBezTo>
                <a:cubicBezTo>
                  <a:pt x="2315539" y="842287"/>
                  <a:pt x="2315552" y="841889"/>
                  <a:pt x="2315540" y="841498"/>
                </a:cubicBezTo>
                <a:cubicBezTo>
                  <a:pt x="2315505" y="840263"/>
                  <a:pt x="2315399" y="839036"/>
                  <a:pt x="2315246" y="837814"/>
                </a:cubicBezTo>
                <a:cubicBezTo>
                  <a:pt x="2315128" y="836930"/>
                  <a:pt x="2314998" y="836045"/>
                  <a:pt x="2314846" y="835157"/>
                </a:cubicBezTo>
                <a:cubicBezTo>
                  <a:pt x="2314728" y="834456"/>
                  <a:pt x="2314598" y="833742"/>
                  <a:pt x="2314469" y="833033"/>
                </a:cubicBezTo>
                <a:cubicBezTo>
                  <a:pt x="2314398" y="832619"/>
                  <a:pt x="2314327" y="832210"/>
                  <a:pt x="2314244" y="831793"/>
                </a:cubicBezTo>
                <a:cubicBezTo>
                  <a:pt x="2314234" y="831680"/>
                  <a:pt x="2314210" y="831571"/>
                  <a:pt x="2314187" y="831459"/>
                </a:cubicBezTo>
                <a:cubicBezTo>
                  <a:pt x="2313986" y="830344"/>
                  <a:pt x="2315293" y="829977"/>
                  <a:pt x="2315928" y="830750"/>
                </a:cubicBezTo>
                <a:cubicBezTo>
                  <a:pt x="2315951" y="830777"/>
                  <a:pt x="2315987" y="830778"/>
                  <a:pt x="2315999" y="830808"/>
                </a:cubicBezTo>
                <a:close/>
                <a:moveTo>
                  <a:pt x="2449763" y="953437"/>
                </a:moveTo>
                <a:cubicBezTo>
                  <a:pt x="2451058" y="954749"/>
                  <a:pt x="2449316" y="956984"/>
                  <a:pt x="2447750" y="955982"/>
                </a:cubicBezTo>
                <a:cubicBezTo>
                  <a:pt x="2444136" y="953664"/>
                  <a:pt x="2440028" y="950569"/>
                  <a:pt x="2437414" y="947154"/>
                </a:cubicBezTo>
                <a:cubicBezTo>
                  <a:pt x="2436614" y="946107"/>
                  <a:pt x="2437838" y="944612"/>
                  <a:pt x="2439015" y="945178"/>
                </a:cubicBezTo>
                <a:lnTo>
                  <a:pt x="2439015" y="945177"/>
                </a:lnTo>
                <a:cubicBezTo>
                  <a:pt x="2442888" y="947039"/>
                  <a:pt x="2446750" y="950380"/>
                  <a:pt x="2449763" y="953437"/>
                </a:cubicBezTo>
                <a:close/>
                <a:moveTo>
                  <a:pt x="2429232" y="933405"/>
                </a:moveTo>
                <a:cubicBezTo>
                  <a:pt x="2421781" y="930554"/>
                  <a:pt x="2416448" y="921093"/>
                  <a:pt x="2410350" y="916514"/>
                </a:cubicBezTo>
                <a:cubicBezTo>
                  <a:pt x="2404900" y="912422"/>
                  <a:pt x="2399084" y="908739"/>
                  <a:pt x="2392728" y="906204"/>
                </a:cubicBezTo>
                <a:lnTo>
                  <a:pt x="2392728" y="906206"/>
                </a:lnTo>
                <a:cubicBezTo>
                  <a:pt x="2392610" y="906157"/>
                  <a:pt x="2392481" y="906121"/>
                  <a:pt x="2392363" y="906074"/>
                </a:cubicBezTo>
                <a:cubicBezTo>
                  <a:pt x="2391033" y="905542"/>
                  <a:pt x="2389667" y="905062"/>
                  <a:pt x="2388301" y="904588"/>
                </a:cubicBezTo>
                <a:cubicBezTo>
                  <a:pt x="2388254" y="904571"/>
                  <a:pt x="2388195" y="904549"/>
                  <a:pt x="2388148" y="904531"/>
                </a:cubicBezTo>
                <a:cubicBezTo>
                  <a:pt x="2387654" y="904364"/>
                  <a:pt x="2387183" y="904154"/>
                  <a:pt x="2386689" y="903998"/>
                </a:cubicBezTo>
                <a:cubicBezTo>
                  <a:pt x="2386783" y="904148"/>
                  <a:pt x="2386865" y="904306"/>
                  <a:pt x="2386959" y="904468"/>
                </a:cubicBezTo>
                <a:cubicBezTo>
                  <a:pt x="2387289" y="904575"/>
                  <a:pt x="2387619" y="904680"/>
                  <a:pt x="2387948" y="904784"/>
                </a:cubicBezTo>
                <a:cubicBezTo>
                  <a:pt x="2388019" y="904806"/>
                  <a:pt x="2388101" y="904830"/>
                  <a:pt x="2388172" y="904854"/>
                </a:cubicBezTo>
                <a:cubicBezTo>
                  <a:pt x="2389608" y="905302"/>
                  <a:pt x="2391021" y="905753"/>
                  <a:pt x="2392292" y="906332"/>
                </a:cubicBezTo>
                <a:cubicBezTo>
                  <a:pt x="2392363" y="906361"/>
                  <a:pt x="2392433" y="906381"/>
                  <a:pt x="2392492" y="906409"/>
                </a:cubicBezTo>
                <a:cubicBezTo>
                  <a:pt x="2395459" y="907810"/>
                  <a:pt x="2399108" y="909556"/>
                  <a:pt x="2401239" y="912105"/>
                </a:cubicBezTo>
                <a:cubicBezTo>
                  <a:pt x="2401451" y="912366"/>
                  <a:pt x="2401239" y="912822"/>
                  <a:pt x="2400874" y="912699"/>
                </a:cubicBezTo>
                <a:cubicBezTo>
                  <a:pt x="2393516" y="910215"/>
                  <a:pt x="2413905" y="916977"/>
                  <a:pt x="2425595" y="936329"/>
                </a:cubicBezTo>
                <a:cubicBezTo>
                  <a:pt x="2425948" y="935858"/>
                  <a:pt x="2426360" y="935417"/>
                  <a:pt x="2426795" y="935068"/>
                </a:cubicBezTo>
                <a:cubicBezTo>
                  <a:pt x="2427419" y="934424"/>
                  <a:pt x="2428302" y="933840"/>
                  <a:pt x="2429232" y="933405"/>
                </a:cubicBezTo>
                <a:close/>
                <a:moveTo>
                  <a:pt x="2270571" y="786182"/>
                </a:moveTo>
                <a:cubicBezTo>
                  <a:pt x="2269512" y="786849"/>
                  <a:pt x="2268429" y="787468"/>
                  <a:pt x="2267310" y="788012"/>
                </a:cubicBezTo>
                <a:cubicBezTo>
                  <a:pt x="2268193" y="788989"/>
                  <a:pt x="2268947" y="790337"/>
                  <a:pt x="2269559" y="792037"/>
                </a:cubicBezTo>
                <a:cubicBezTo>
                  <a:pt x="2272278" y="799563"/>
                  <a:pt x="2275680" y="807096"/>
                  <a:pt x="2278400" y="814369"/>
                </a:cubicBezTo>
                <a:cubicBezTo>
                  <a:pt x="2278058" y="804220"/>
                  <a:pt x="2276846" y="794265"/>
                  <a:pt x="2270571" y="786182"/>
                </a:cubicBezTo>
                <a:close/>
                <a:moveTo>
                  <a:pt x="2386948" y="891662"/>
                </a:moveTo>
                <a:cubicBezTo>
                  <a:pt x="2386665" y="891756"/>
                  <a:pt x="2386336" y="891778"/>
                  <a:pt x="2385959" y="891623"/>
                </a:cubicBezTo>
                <a:cubicBezTo>
                  <a:pt x="2383828" y="890747"/>
                  <a:pt x="2382015" y="889369"/>
                  <a:pt x="2380049" y="888197"/>
                </a:cubicBezTo>
                <a:cubicBezTo>
                  <a:pt x="2379885" y="888315"/>
                  <a:pt x="2379708" y="888431"/>
                  <a:pt x="2379531" y="888544"/>
                </a:cubicBezTo>
                <a:cubicBezTo>
                  <a:pt x="2380603" y="889472"/>
                  <a:pt x="2381521" y="890549"/>
                  <a:pt x="2382133" y="891921"/>
                </a:cubicBezTo>
                <a:cubicBezTo>
                  <a:pt x="2382686" y="893148"/>
                  <a:pt x="2381180" y="894085"/>
                  <a:pt x="2380155" y="893649"/>
                </a:cubicBezTo>
                <a:cubicBezTo>
                  <a:pt x="2378390" y="892894"/>
                  <a:pt x="2376753" y="891902"/>
                  <a:pt x="2375129" y="890890"/>
                </a:cubicBezTo>
                <a:cubicBezTo>
                  <a:pt x="2374858" y="890998"/>
                  <a:pt x="2374552" y="891068"/>
                  <a:pt x="2374269" y="891165"/>
                </a:cubicBezTo>
                <a:cubicBezTo>
                  <a:pt x="2374740" y="891672"/>
                  <a:pt x="2375235" y="892168"/>
                  <a:pt x="2375576" y="892786"/>
                </a:cubicBezTo>
                <a:cubicBezTo>
                  <a:pt x="2376224" y="893964"/>
                  <a:pt x="2374834" y="895166"/>
                  <a:pt x="2373716" y="894765"/>
                </a:cubicBezTo>
                <a:cubicBezTo>
                  <a:pt x="2372257" y="894244"/>
                  <a:pt x="2370903" y="893325"/>
                  <a:pt x="2369584" y="892326"/>
                </a:cubicBezTo>
                <a:cubicBezTo>
                  <a:pt x="2369255" y="892377"/>
                  <a:pt x="2368949" y="892456"/>
                  <a:pt x="2368607" y="892495"/>
                </a:cubicBezTo>
                <a:cubicBezTo>
                  <a:pt x="2368666" y="892574"/>
                  <a:pt x="2368725" y="892655"/>
                  <a:pt x="2368772" y="892736"/>
                </a:cubicBezTo>
                <a:cubicBezTo>
                  <a:pt x="2371079" y="896327"/>
                  <a:pt x="2374587" y="898931"/>
                  <a:pt x="2376871" y="902538"/>
                </a:cubicBezTo>
                <a:cubicBezTo>
                  <a:pt x="2377636" y="903749"/>
                  <a:pt x="2375917" y="904917"/>
                  <a:pt x="2374882" y="904229"/>
                </a:cubicBezTo>
                <a:cubicBezTo>
                  <a:pt x="2371256" y="901804"/>
                  <a:pt x="2368901" y="898062"/>
                  <a:pt x="2365794" y="895059"/>
                </a:cubicBezTo>
                <a:lnTo>
                  <a:pt x="2363736" y="892812"/>
                </a:lnTo>
                <a:lnTo>
                  <a:pt x="2363745" y="892811"/>
                </a:lnTo>
                <a:lnTo>
                  <a:pt x="2363734" y="892810"/>
                </a:lnTo>
                <a:lnTo>
                  <a:pt x="2363736" y="892812"/>
                </a:lnTo>
                <a:lnTo>
                  <a:pt x="2362215" y="892895"/>
                </a:lnTo>
                <a:cubicBezTo>
                  <a:pt x="2363298" y="896222"/>
                  <a:pt x="2364864" y="899352"/>
                  <a:pt x="2367289" y="902086"/>
                </a:cubicBezTo>
                <a:cubicBezTo>
                  <a:pt x="2369902" y="905051"/>
                  <a:pt x="2372845" y="907703"/>
                  <a:pt x="2375341" y="910751"/>
                </a:cubicBezTo>
                <a:cubicBezTo>
                  <a:pt x="2377671" y="904958"/>
                  <a:pt x="2381344" y="900347"/>
                  <a:pt x="2385382" y="895882"/>
                </a:cubicBezTo>
                <a:cubicBezTo>
                  <a:pt x="2385912" y="894673"/>
                  <a:pt x="2386442" y="893264"/>
                  <a:pt x="2386948" y="891662"/>
                </a:cubicBezTo>
                <a:close/>
                <a:moveTo>
                  <a:pt x="2438132" y="937089"/>
                </a:moveTo>
                <a:cubicBezTo>
                  <a:pt x="2436978" y="936449"/>
                  <a:pt x="2435354" y="936375"/>
                  <a:pt x="2434223" y="936007"/>
                </a:cubicBezTo>
                <a:cubicBezTo>
                  <a:pt x="2433600" y="935799"/>
                  <a:pt x="2432976" y="935258"/>
                  <a:pt x="2432316" y="935190"/>
                </a:cubicBezTo>
                <a:cubicBezTo>
                  <a:pt x="2432210" y="935177"/>
                  <a:pt x="2432105" y="935199"/>
                  <a:pt x="2431999" y="935194"/>
                </a:cubicBezTo>
                <a:cubicBezTo>
                  <a:pt x="2430456" y="935136"/>
                  <a:pt x="2429244" y="935751"/>
                  <a:pt x="2427878" y="936186"/>
                </a:cubicBezTo>
                <a:cubicBezTo>
                  <a:pt x="2427243" y="937230"/>
                  <a:pt x="2427996" y="938697"/>
                  <a:pt x="2430398" y="940675"/>
                </a:cubicBezTo>
                <a:cubicBezTo>
                  <a:pt x="2431021" y="940485"/>
                  <a:pt x="2431645" y="940276"/>
                  <a:pt x="2432258" y="940049"/>
                </a:cubicBezTo>
                <a:cubicBezTo>
                  <a:pt x="2433764" y="939458"/>
                  <a:pt x="2435142" y="938670"/>
                  <a:pt x="2436531" y="937895"/>
                </a:cubicBezTo>
                <a:cubicBezTo>
                  <a:pt x="2437060" y="937606"/>
                  <a:pt x="2437625" y="937401"/>
                  <a:pt x="2438132" y="937089"/>
                </a:cubicBezTo>
                <a:close/>
                <a:moveTo>
                  <a:pt x="2094806" y="619895"/>
                </a:moveTo>
                <a:cubicBezTo>
                  <a:pt x="2097926" y="619138"/>
                  <a:pt x="2100528" y="620722"/>
                  <a:pt x="2099421" y="626219"/>
                </a:cubicBezTo>
                <a:cubicBezTo>
                  <a:pt x="2098703" y="633667"/>
                  <a:pt x="2093511" y="637175"/>
                  <a:pt x="2090121" y="635707"/>
                </a:cubicBezTo>
                <a:cubicBezTo>
                  <a:pt x="2089438" y="635413"/>
                  <a:pt x="2088802" y="634991"/>
                  <a:pt x="2088320" y="634279"/>
                </a:cubicBezTo>
                <a:cubicBezTo>
                  <a:pt x="2087884" y="633629"/>
                  <a:pt x="2087555" y="632976"/>
                  <a:pt x="2087307" y="632327"/>
                </a:cubicBezTo>
                <a:cubicBezTo>
                  <a:pt x="2087037" y="631607"/>
                  <a:pt x="2086884" y="630893"/>
                  <a:pt x="2086825" y="630190"/>
                </a:cubicBezTo>
                <a:cubicBezTo>
                  <a:pt x="2086354" y="631632"/>
                  <a:pt x="2085389" y="633232"/>
                  <a:pt x="2083694" y="634962"/>
                </a:cubicBezTo>
                <a:cubicBezTo>
                  <a:pt x="2080374" y="638356"/>
                  <a:pt x="2076948" y="639229"/>
                  <a:pt x="2074205" y="638705"/>
                </a:cubicBezTo>
                <a:cubicBezTo>
                  <a:pt x="2072263" y="638335"/>
                  <a:pt x="2070674" y="637270"/>
                  <a:pt x="2069697" y="635842"/>
                </a:cubicBezTo>
                <a:cubicBezTo>
                  <a:pt x="2068002" y="633351"/>
                  <a:pt x="2068190" y="629833"/>
                  <a:pt x="2071816" y="627247"/>
                </a:cubicBezTo>
                <a:cubicBezTo>
                  <a:pt x="2077655" y="621119"/>
                  <a:pt x="2086319" y="622563"/>
                  <a:pt x="2087084" y="627609"/>
                </a:cubicBezTo>
                <a:cubicBezTo>
                  <a:pt x="2088049" y="623747"/>
                  <a:pt x="2091687" y="620651"/>
                  <a:pt x="2094806" y="619895"/>
                </a:cubicBezTo>
                <a:close/>
                <a:moveTo>
                  <a:pt x="2318353" y="821720"/>
                </a:moveTo>
                <a:cubicBezTo>
                  <a:pt x="2318553" y="821972"/>
                  <a:pt x="2318694" y="822260"/>
                  <a:pt x="2318883" y="822520"/>
                </a:cubicBezTo>
                <a:cubicBezTo>
                  <a:pt x="2319660" y="823589"/>
                  <a:pt x="2320331" y="824724"/>
                  <a:pt x="2320919" y="825911"/>
                </a:cubicBezTo>
                <a:cubicBezTo>
                  <a:pt x="2320955" y="825984"/>
                  <a:pt x="2320990" y="826057"/>
                  <a:pt x="2321025" y="826131"/>
                </a:cubicBezTo>
                <a:cubicBezTo>
                  <a:pt x="2321743" y="827627"/>
                  <a:pt x="2322379" y="829172"/>
                  <a:pt x="2322920" y="830754"/>
                </a:cubicBezTo>
                <a:cubicBezTo>
                  <a:pt x="2322991" y="830955"/>
                  <a:pt x="2323062" y="831151"/>
                  <a:pt x="2323132" y="831352"/>
                </a:cubicBezTo>
                <a:cubicBezTo>
                  <a:pt x="2323262" y="831737"/>
                  <a:pt x="2323368" y="832120"/>
                  <a:pt x="2323497" y="832504"/>
                </a:cubicBezTo>
                <a:cubicBezTo>
                  <a:pt x="2323709" y="833187"/>
                  <a:pt x="2323933" y="833872"/>
                  <a:pt x="2324133" y="834549"/>
                </a:cubicBezTo>
                <a:cubicBezTo>
                  <a:pt x="2324392" y="835402"/>
                  <a:pt x="2324710" y="836301"/>
                  <a:pt x="2325016" y="837223"/>
                </a:cubicBezTo>
                <a:cubicBezTo>
                  <a:pt x="2325298" y="838106"/>
                  <a:pt x="2325581" y="839009"/>
                  <a:pt x="2325793" y="839917"/>
                </a:cubicBezTo>
                <a:cubicBezTo>
                  <a:pt x="2325852" y="840144"/>
                  <a:pt x="2325887" y="840372"/>
                  <a:pt x="2325934" y="840599"/>
                </a:cubicBezTo>
                <a:cubicBezTo>
                  <a:pt x="2326169" y="841823"/>
                  <a:pt x="2326264" y="843043"/>
                  <a:pt x="2326087" y="844218"/>
                </a:cubicBezTo>
                <a:cubicBezTo>
                  <a:pt x="2326016" y="844627"/>
                  <a:pt x="2325934" y="845031"/>
                  <a:pt x="2325793" y="845427"/>
                </a:cubicBezTo>
                <a:cubicBezTo>
                  <a:pt x="2325416" y="846498"/>
                  <a:pt x="2324039" y="846611"/>
                  <a:pt x="2323580" y="845702"/>
                </a:cubicBezTo>
                <a:cubicBezTo>
                  <a:pt x="2323497" y="845553"/>
                  <a:pt x="2323391" y="845443"/>
                  <a:pt x="2323368" y="845235"/>
                </a:cubicBezTo>
                <a:cubicBezTo>
                  <a:pt x="2323356" y="844960"/>
                  <a:pt x="2323332" y="844690"/>
                  <a:pt x="2323309" y="844417"/>
                </a:cubicBezTo>
                <a:cubicBezTo>
                  <a:pt x="2323203" y="842923"/>
                  <a:pt x="2323062" y="841445"/>
                  <a:pt x="2322873" y="839980"/>
                </a:cubicBezTo>
                <a:cubicBezTo>
                  <a:pt x="2322756" y="839110"/>
                  <a:pt x="2322603" y="838248"/>
                  <a:pt x="2322414" y="837392"/>
                </a:cubicBezTo>
                <a:cubicBezTo>
                  <a:pt x="2322085" y="835785"/>
                  <a:pt x="2321602" y="834203"/>
                  <a:pt x="2320884" y="832656"/>
                </a:cubicBezTo>
                <a:cubicBezTo>
                  <a:pt x="2320813" y="832491"/>
                  <a:pt x="2320766" y="832319"/>
                  <a:pt x="2320684" y="832155"/>
                </a:cubicBezTo>
                <a:cubicBezTo>
                  <a:pt x="2320578" y="831942"/>
                  <a:pt x="2320484" y="831715"/>
                  <a:pt x="2320378" y="831500"/>
                </a:cubicBezTo>
                <a:cubicBezTo>
                  <a:pt x="2319530" y="829769"/>
                  <a:pt x="2318730" y="827989"/>
                  <a:pt x="2318012" y="826177"/>
                </a:cubicBezTo>
                <a:lnTo>
                  <a:pt x="2318012" y="826176"/>
                </a:lnTo>
                <a:cubicBezTo>
                  <a:pt x="2317918" y="825950"/>
                  <a:pt x="2317847" y="825722"/>
                  <a:pt x="2317764" y="825496"/>
                </a:cubicBezTo>
                <a:cubicBezTo>
                  <a:pt x="2317388" y="824512"/>
                  <a:pt x="2316976" y="823537"/>
                  <a:pt x="2316681" y="822537"/>
                </a:cubicBezTo>
                <a:cubicBezTo>
                  <a:pt x="2316411" y="821604"/>
                  <a:pt x="2317764" y="821001"/>
                  <a:pt x="2318353" y="821720"/>
                </a:cubicBezTo>
                <a:close/>
                <a:moveTo>
                  <a:pt x="2388490" y="886251"/>
                </a:moveTo>
                <a:cubicBezTo>
                  <a:pt x="2387442" y="885302"/>
                  <a:pt x="2386359" y="884364"/>
                  <a:pt x="2385252" y="883471"/>
                </a:cubicBezTo>
                <a:cubicBezTo>
                  <a:pt x="2384558" y="884281"/>
                  <a:pt x="2383816" y="885052"/>
                  <a:pt x="2383040" y="885780"/>
                </a:cubicBezTo>
                <a:cubicBezTo>
                  <a:pt x="2384629" y="886775"/>
                  <a:pt x="2386100" y="887881"/>
                  <a:pt x="2387383" y="889102"/>
                </a:cubicBezTo>
                <a:lnTo>
                  <a:pt x="2387383" y="889100"/>
                </a:lnTo>
                <a:cubicBezTo>
                  <a:pt x="2387513" y="889220"/>
                  <a:pt x="2387525" y="889379"/>
                  <a:pt x="2387595" y="889517"/>
                </a:cubicBezTo>
                <a:cubicBezTo>
                  <a:pt x="2387901" y="888470"/>
                  <a:pt x="2388207" y="887385"/>
                  <a:pt x="2388490" y="886251"/>
                </a:cubicBezTo>
                <a:close/>
                <a:moveTo>
                  <a:pt x="2339084" y="837018"/>
                </a:moveTo>
                <a:cubicBezTo>
                  <a:pt x="2339555" y="837473"/>
                  <a:pt x="2339849" y="838019"/>
                  <a:pt x="2340178" y="838553"/>
                </a:cubicBezTo>
                <a:cubicBezTo>
                  <a:pt x="2340791" y="839551"/>
                  <a:pt x="2341297" y="840617"/>
                  <a:pt x="2341732" y="841749"/>
                </a:cubicBezTo>
                <a:cubicBezTo>
                  <a:pt x="2341921" y="842227"/>
                  <a:pt x="2341862" y="842637"/>
                  <a:pt x="2341685" y="842962"/>
                </a:cubicBezTo>
                <a:cubicBezTo>
                  <a:pt x="2341203" y="843798"/>
                  <a:pt x="2339849" y="843995"/>
                  <a:pt x="2339154" y="843031"/>
                </a:cubicBezTo>
                <a:cubicBezTo>
                  <a:pt x="2339107" y="842960"/>
                  <a:pt x="2339048" y="842911"/>
                  <a:pt x="2339001" y="842828"/>
                </a:cubicBezTo>
                <a:cubicBezTo>
                  <a:pt x="2338389" y="841598"/>
                  <a:pt x="2337895" y="840323"/>
                  <a:pt x="2337636" y="838990"/>
                </a:cubicBezTo>
                <a:cubicBezTo>
                  <a:pt x="2337553" y="838603"/>
                  <a:pt x="2337412" y="838235"/>
                  <a:pt x="2337400" y="837831"/>
                </a:cubicBezTo>
                <a:cubicBezTo>
                  <a:pt x="2337377" y="836985"/>
                  <a:pt x="2338424" y="836377"/>
                  <a:pt x="2339084" y="837018"/>
                </a:cubicBezTo>
                <a:close/>
                <a:moveTo>
                  <a:pt x="2447032" y="934754"/>
                </a:moveTo>
                <a:cubicBezTo>
                  <a:pt x="2447986" y="935617"/>
                  <a:pt x="2446973" y="937434"/>
                  <a:pt x="2445772" y="936736"/>
                </a:cubicBezTo>
                <a:cubicBezTo>
                  <a:pt x="2441805" y="934433"/>
                  <a:pt x="2438109" y="931693"/>
                  <a:pt x="2434213" y="929277"/>
                </a:cubicBezTo>
                <a:cubicBezTo>
                  <a:pt x="2430857" y="927198"/>
                  <a:pt x="2427255" y="925437"/>
                  <a:pt x="2424112" y="923057"/>
                </a:cubicBezTo>
                <a:cubicBezTo>
                  <a:pt x="2423053" y="922257"/>
                  <a:pt x="2423700" y="920248"/>
                  <a:pt x="2425125" y="920780"/>
                </a:cubicBezTo>
                <a:cubicBezTo>
                  <a:pt x="2432812" y="923659"/>
                  <a:pt x="2440934" y="929252"/>
                  <a:pt x="2447032" y="934754"/>
                </a:cubicBezTo>
                <a:close/>
                <a:moveTo>
                  <a:pt x="2379379" y="871863"/>
                </a:moveTo>
                <a:cubicBezTo>
                  <a:pt x="2380227" y="872081"/>
                  <a:pt x="2380686" y="873316"/>
                  <a:pt x="2380132" y="874027"/>
                </a:cubicBezTo>
                <a:cubicBezTo>
                  <a:pt x="2379568" y="874758"/>
                  <a:pt x="2378637" y="875263"/>
                  <a:pt x="2377578" y="875656"/>
                </a:cubicBezTo>
                <a:cubicBezTo>
                  <a:pt x="2374600" y="876761"/>
                  <a:pt x="2370150" y="876668"/>
                  <a:pt x="2366571" y="875775"/>
                </a:cubicBezTo>
                <a:cubicBezTo>
                  <a:pt x="2364970" y="875377"/>
                  <a:pt x="2363558" y="874832"/>
                  <a:pt x="2362534" y="874177"/>
                </a:cubicBezTo>
                <a:cubicBezTo>
                  <a:pt x="2361321" y="873393"/>
                  <a:pt x="2362239" y="871453"/>
                  <a:pt x="2363581" y="871652"/>
                </a:cubicBezTo>
                <a:cubicBezTo>
                  <a:pt x="2366571" y="872100"/>
                  <a:pt x="2369302" y="872903"/>
                  <a:pt x="2372351" y="872651"/>
                </a:cubicBezTo>
                <a:cubicBezTo>
                  <a:pt x="2374694" y="872457"/>
                  <a:pt x="2377095" y="871287"/>
                  <a:pt x="2379367" y="871865"/>
                </a:cubicBezTo>
                <a:close/>
                <a:moveTo>
                  <a:pt x="2323204" y="819057"/>
                </a:moveTo>
                <a:cubicBezTo>
                  <a:pt x="2323910" y="819830"/>
                  <a:pt x="2324605" y="820660"/>
                  <a:pt x="2325264" y="821528"/>
                </a:cubicBezTo>
                <a:cubicBezTo>
                  <a:pt x="2326312" y="822895"/>
                  <a:pt x="2327277" y="824387"/>
                  <a:pt x="2328184" y="825936"/>
                </a:cubicBezTo>
                <a:cubicBezTo>
                  <a:pt x="2329114" y="827532"/>
                  <a:pt x="2329985" y="829184"/>
                  <a:pt x="2330738" y="830903"/>
                </a:cubicBezTo>
                <a:cubicBezTo>
                  <a:pt x="2330785" y="831019"/>
                  <a:pt x="2330832" y="831140"/>
                  <a:pt x="2330879" y="831255"/>
                </a:cubicBezTo>
                <a:cubicBezTo>
                  <a:pt x="2330985" y="831498"/>
                  <a:pt x="2331068" y="831745"/>
                  <a:pt x="2331162" y="831990"/>
                </a:cubicBezTo>
                <a:cubicBezTo>
                  <a:pt x="2331797" y="833535"/>
                  <a:pt x="2332351" y="835102"/>
                  <a:pt x="2332810" y="836679"/>
                </a:cubicBezTo>
                <a:cubicBezTo>
                  <a:pt x="2333092" y="837673"/>
                  <a:pt x="2333328" y="838662"/>
                  <a:pt x="2333540" y="839652"/>
                </a:cubicBezTo>
                <a:cubicBezTo>
                  <a:pt x="2333587" y="839873"/>
                  <a:pt x="2333646" y="840096"/>
                  <a:pt x="2333693" y="840317"/>
                </a:cubicBezTo>
                <a:cubicBezTo>
                  <a:pt x="2333881" y="841310"/>
                  <a:pt x="2334022" y="842290"/>
                  <a:pt x="2334128" y="843264"/>
                </a:cubicBezTo>
                <a:cubicBezTo>
                  <a:pt x="2334176" y="843614"/>
                  <a:pt x="2334246" y="843972"/>
                  <a:pt x="2334270" y="844318"/>
                </a:cubicBezTo>
                <a:cubicBezTo>
                  <a:pt x="2334281" y="844498"/>
                  <a:pt x="2334164" y="844594"/>
                  <a:pt x="2334117" y="844738"/>
                </a:cubicBezTo>
                <a:cubicBezTo>
                  <a:pt x="2333752" y="845868"/>
                  <a:pt x="2331797" y="845938"/>
                  <a:pt x="2331515" y="844602"/>
                </a:cubicBezTo>
                <a:cubicBezTo>
                  <a:pt x="2331515" y="844591"/>
                  <a:pt x="2331503" y="844590"/>
                  <a:pt x="2331492" y="844580"/>
                </a:cubicBezTo>
                <a:cubicBezTo>
                  <a:pt x="2331433" y="844227"/>
                  <a:pt x="2331339" y="843884"/>
                  <a:pt x="2331268" y="843533"/>
                </a:cubicBezTo>
                <a:cubicBezTo>
                  <a:pt x="2331233" y="843353"/>
                  <a:pt x="2331197" y="843175"/>
                  <a:pt x="2331162" y="842996"/>
                </a:cubicBezTo>
                <a:cubicBezTo>
                  <a:pt x="2330938" y="841949"/>
                  <a:pt x="2330691" y="840911"/>
                  <a:pt x="2330432" y="839884"/>
                </a:cubicBezTo>
                <a:cubicBezTo>
                  <a:pt x="2330173" y="838885"/>
                  <a:pt x="2329902" y="837891"/>
                  <a:pt x="2329596" y="836911"/>
                </a:cubicBezTo>
                <a:cubicBezTo>
                  <a:pt x="2329373" y="836197"/>
                  <a:pt x="2329114" y="835492"/>
                  <a:pt x="2328855" y="834788"/>
                </a:cubicBezTo>
                <a:cubicBezTo>
                  <a:pt x="2328537" y="833924"/>
                  <a:pt x="2328184" y="833068"/>
                  <a:pt x="2327807" y="832218"/>
                </a:cubicBezTo>
                <a:cubicBezTo>
                  <a:pt x="2327642" y="831850"/>
                  <a:pt x="2327489" y="831481"/>
                  <a:pt x="2327312" y="831117"/>
                </a:cubicBezTo>
                <a:cubicBezTo>
                  <a:pt x="2327183" y="830859"/>
                  <a:pt x="2327089" y="830596"/>
                  <a:pt x="2326959" y="830340"/>
                </a:cubicBezTo>
                <a:cubicBezTo>
                  <a:pt x="2326218" y="828886"/>
                  <a:pt x="2325394" y="827470"/>
                  <a:pt x="2324581" y="826050"/>
                </a:cubicBezTo>
                <a:cubicBezTo>
                  <a:pt x="2324523" y="825949"/>
                  <a:pt x="2324464" y="825847"/>
                  <a:pt x="2324405" y="825745"/>
                </a:cubicBezTo>
                <a:lnTo>
                  <a:pt x="2324417" y="825745"/>
                </a:lnTo>
                <a:cubicBezTo>
                  <a:pt x="2323451" y="824065"/>
                  <a:pt x="2322533" y="822367"/>
                  <a:pt x="2321780" y="820593"/>
                </a:cubicBezTo>
                <a:cubicBezTo>
                  <a:pt x="2321709" y="820435"/>
                  <a:pt x="2321627" y="820285"/>
                  <a:pt x="2321568" y="820126"/>
                </a:cubicBezTo>
                <a:cubicBezTo>
                  <a:pt x="2321344" y="819585"/>
                  <a:pt x="2321733" y="819094"/>
                  <a:pt x="2322215" y="818903"/>
                </a:cubicBezTo>
                <a:cubicBezTo>
                  <a:pt x="2322557" y="818772"/>
                  <a:pt x="2322922" y="818757"/>
                  <a:pt x="2323204" y="819057"/>
                </a:cubicBezTo>
                <a:close/>
                <a:moveTo>
                  <a:pt x="2451763" y="937194"/>
                </a:moveTo>
                <a:lnTo>
                  <a:pt x="2451752" y="937192"/>
                </a:lnTo>
                <a:cubicBezTo>
                  <a:pt x="2450127" y="934694"/>
                  <a:pt x="2447596" y="932956"/>
                  <a:pt x="2445136" y="931285"/>
                </a:cubicBezTo>
                <a:cubicBezTo>
                  <a:pt x="2442228" y="929308"/>
                  <a:pt x="2439215" y="927366"/>
                  <a:pt x="2436213" y="925414"/>
                </a:cubicBezTo>
                <a:cubicBezTo>
                  <a:pt x="2434765" y="925212"/>
                  <a:pt x="2433388" y="924370"/>
                  <a:pt x="2432364" y="922904"/>
                </a:cubicBezTo>
                <a:cubicBezTo>
                  <a:pt x="2427349" y="919602"/>
                  <a:pt x="2422416" y="916186"/>
                  <a:pt x="2417966" y="912365"/>
                </a:cubicBezTo>
                <a:cubicBezTo>
                  <a:pt x="2410244" y="908263"/>
                  <a:pt x="2402180" y="905104"/>
                  <a:pt x="2393116" y="904216"/>
                </a:cubicBezTo>
                <a:cubicBezTo>
                  <a:pt x="2392963" y="904321"/>
                  <a:pt x="2392822" y="904424"/>
                  <a:pt x="2392810" y="904514"/>
                </a:cubicBezTo>
                <a:cubicBezTo>
                  <a:pt x="2392810" y="904531"/>
                  <a:pt x="2392798" y="904540"/>
                  <a:pt x="2392798" y="904557"/>
                </a:cubicBezTo>
                <a:cubicBezTo>
                  <a:pt x="2415153" y="913332"/>
                  <a:pt x="2418626" y="925190"/>
                  <a:pt x="2431410" y="932676"/>
                </a:cubicBezTo>
                <a:cubicBezTo>
                  <a:pt x="2431845" y="932061"/>
                  <a:pt x="2432599" y="931677"/>
                  <a:pt x="2433399" y="932052"/>
                </a:cubicBezTo>
                <a:cubicBezTo>
                  <a:pt x="2434800" y="932700"/>
                  <a:pt x="2436095" y="933509"/>
                  <a:pt x="2437390" y="934319"/>
                </a:cubicBezTo>
                <a:cubicBezTo>
                  <a:pt x="2437778" y="934442"/>
                  <a:pt x="2438167" y="934567"/>
                  <a:pt x="2438567" y="934688"/>
                </a:cubicBezTo>
                <a:cubicBezTo>
                  <a:pt x="2439674" y="935027"/>
                  <a:pt x="2440404" y="935754"/>
                  <a:pt x="2441028" y="936680"/>
                </a:cubicBezTo>
                <a:cubicBezTo>
                  <a:pt x="2441028" y="936681"/>
                  <a:pt x="2441028" y="936682"/>
                  <a:pt x="2441028" y="936682"/>
                </a:cubicBezTo>
                <a:cubicBezTo>
                  <a:pt x="2441781" y="937200"/>
                  <a:pt x="2442534" y="937711"/>
                  <a:pt x="2443276" y="938223"/>
                </a:cubicBezTo>
                <a:cubicBezTo>
                  <a:pt x="2446089" y="940134"/>
                  <a:pt x="2449138" y="941923"/>
                  <a:pt x="2451351" y="944521"/>
                </a:cubicBezTo>
                <a:cubicBezTo>
                  <a:pt x="2452176" y="945479"/>
                  <a:pt x="2451198" y="947354"/>
                  <a:pt x="2449903" y="946725"/>
                </a:cubicBezTo>
                <a:cubicBezTo>
                  <a:pt x="2446925" y="945283"/>
                  <a:pt x="2444253" y="943060"/>
                  <a:pt x="2441628" y="941064"/>
                </a:cubicBezTo>
                <a:cubicBezTo>
                  <a:pt x="2440780" y="940423"/>
                  <a:pt x="2439909" y="939852"/>
                  <a:pt x="2439014" y="939308"/>
                </a:cubicBezTo>
                <a:cubicBezTo>
                  <a:pt x="2434624" y="942040"/>
                  <a:pt x="2428231" y="945083"/>
                  <a:pt x="2425006" y="939724"/>
                </a:cubicBezTo>
                <a:cubicBezTo>
                  <a:pt x="2424641" y="939106"/>
                  <a:pt x="2424677" y="938444"/>
                  <a:pt x="2424865" y="937793"/>
                </a:cubicBezTo>
                <a:cubicBezTo>
                  <a:pt x="2415659" y="927660"/>
                  <a:pt x="2409161" y="918765"/>
                  <a:pt x="2389820" y="909556"/>
                </a:cubicBezTo>
                <a:cubicBezTo>
                  <a:pt x="2389526" y="909726"/>
                  <a:pt x="2389243" y="909914"/>
                  <a:pt x="2388937" y="910019"/>
                </a:cubicBezTo>
                <a:cubicBezTo>
                  <a:pt x="2394917" y="920045"/>
                  <a:pt x="2400168" y="930494"/>
                  <a:pt x="2406595" y="940316"/>
                </a:cubicBezTo>
                <a:cubicBezTo>
                  <a:pt x="2409149" y="939424"/>
                  <a:pt x="2410668" y="940076"/>
                  <a:pt x="2411574" y="941369"/>
                </a:cubicBezTo>
                <a:cubicBezTo>
                  <a:pt x="2415589" y="945488"/>
                  <a:pt x="2411527" y="958699"/>
                  <a:pt x="2405206" y="955286"/>
                </a:cubicBezTo>
                <a:cubicBezTo>
                  <a:pt x="2402369" y="953753"/>
                  <a:pt x="2401733" y="949226"/>
                  <a:pt x="2402734" y="945495"/>
                </a:cubicBezTo>
                <a:cubicBezTo>
                  <a:pt x="2395953" y="937921"/>
                  <a:pt x="2390668" y="928355"/>
                  <a:pt x="2386606" y="918596"/>
                </a:cubicBezTo>
                <a:cubicBezTo>
                  <a:pt x="2386618" y="920140"/>
                  <a:pt x="2386700" y="921594"/>
                  <a:pt x="2386771" y="923072"/>
                </a:cubicBezTo>
                <a:cubicBezTo>
                  <a:pt x="2386924" y="923615"/>
                  <a:pt x="2387030" y="924160"/>
                  <a:pt x="2387195" y="924702"/>
                </a:cubicBezTo>
                <a:cubicBezTo>
                  <a:pt x="2388796" y="930001"/>
                  <a:pt x="2390420" y="935311"/>
                  <a:pt x="2391774" y="940683"/>
                </a:cubicBezTo>
                <a:cubicBezTo>
                  <a:pt x="2393187" y="941293"/>
                  <a:pt x="2394670" y="942577"/>
                  <a:pt x="2396012" y="944814"/>
                </a:cubicBezTo>
                <a:cubicBezTo>
                  <a:pt x="2400415" y="950868"/>
                  <a:pt x="2397366" y="955557"/>
                  <a:pt x="2393328" y="955388"/>
                </a:cubicBezTo>
                <a:cubicBezTo>
                  <a:pt x="2394576" y="958284"/>
                  <a:pt x="2395882" y="960807"/>
                  <a:pt x="2397225" y="962815"/>
                </a:cubicBezTo>
                <a:cubicBezTo>
                  <a:pt x="2408266" y="979364"/>
                  <a:pt x="2422216" y="977309"/>
                  <a:pt x="2438756" y="971731"/>
                </a:cubicBezTo>
                <a:cubicBezTo>
                  <a:pt x="2447949" y="968632"/>
                  <a:pt x="2455613" y="969838"/>
                  <a:pt x="2453788" y="957737"/>
                </a:cubicBezTo>
                <a:cubicBezTo>
                  <a:pt x="2453494" y="955765"/>
                  <a:pt x="2454153" y="953963"/>
                  <a:pt x="2454801" y="952174"/>
                </a:cubicBezTo>
                <a:cubicBezTo>
                  <a:pt x="2454742" y="947478"/>
                  <a:pt x="2454388" y="941237"/>
                  <a:pt x="2451763" y="937194"/>
                </a:cubicBezTo>
                <a:close/>
                <a:moveTo>
                  <a:pt x="2420630" y="906557"/>
                </a:moveTo>
                <a:lnTo>
                  <a:pt x="2409292" y="902623"/>
                </a:lnTo>
                <a:lnTo>
                  <a:pt x="2416269" y="904330"/>
                </a:lnTo>
                <a:close/>
                <a:moveTo>
                  <a:pt x="2334021" y="825679"/>
                </a:moveTo>
                <a:cubicBezTo>
                  <a:pt x="2334127" y="825796"/>
                  <a:pt x="2334198" y="825941"/>
                  <a:pt x="2334292" y="826061"/>
                </a:cubicBezTo>
                <a:cubicBezTo>
                  <a:pt x="2334857" y="826771"/>
                  <a:pt x="2335410" y="827493"/>
                  <a:pt x="2335893" y="828327"/>
                </a:cubicBezTo>
                <a:cubicBezTo>
                  <a:pt x="2336246" y="828932"/>
                  <a:pt x="2336611" y="829579"/>
                  <a:pt x="2336964" y="830241"/>
                </a:cubicBezTo>
                <a:cubicBezTo>
                  <a:pt x="2337011" y="830320"/>
                  <a:pt x="2337047" y="830402"/>
                  <a:pt x="2337082" y="830482"/>
                </a:cubicBezTo>
                <a:cubicBezTo>
                  <a:pt x="2337105" y="830514"/>
                  <a:pt x="2337117" y="830546"/>
                  <a:pt x="2337129" y="830578"/>
                </a:cubicBezTo>
                <a:cubicBezTo>
                  <a:pt x="2337294" y="830883"/>
                  <a:pt x="2337447" y="831183"/>
                  <a:pt x="2337588" y="831495"/>
                </a:cubicBezTo>
                <a:cubicBezTo>
                  <a:pt x="2338036" y="832554"/>
                  <a:pt x="2338342" y="833652"/>
                  <a:pt x="2338271" y="834755"/>
                </a:cubicBezTo>
                <a:cubicBezTo>
                  <a:pt x="2338200" y="835682"/>
                  <a:pt x="2336976" y="836593"/>
                  <a:pt x="2336211" y="835670"/>
                </a:cubicBezTo>
                <a:cubicBezTo>
                  <a:pt x="2335269" y="834534"/>
                  <a:pt x="2334763" y="833149"/>
                  <a:pt x="2334198" y="831782"/>
                </a:cubicBezTo>
                <a:cubicBezTo>
                  <a:pt x="2334045" y="831419"/>
                  <a:pt x="2333880" y="831068"/>
                  <a:pt x="2333703" y="830714"/>
                </a:cubicBezTo>
                <a:cubicBezTo>
                  <a:pt x="2333550" y="830383"/>
                  <a:pt x="2333409" y="830048"/>
                  <a:pt x="2333221" y="829732"/>
                </a:cubicBezTo>
                <a:cubicBezTo>
                  <a:pt x="2332997" y="829366"/>
                  <a:pt x="2332762" y="829014"/>
                  <a:pt x="2332538" y="828654"/>
                </a:cubicBezTo>
                <a:cubicBezTo>
                  <a:pt x="2331949" y="827716"/>
                  <a:pt x="2331349" y="826776"/>
                  <a:pt x="2330749" y="825839"/>
                </a:cubicBezTo>
                <a:cubicBezTo>
                  <a:pt x="2330478" y="825400"/>
                  <a:pt x="2330184" y="824967"/>
                  <a:pt x="2329913" y="824518"/>
                </a:cubicBezTo>
                <a:cubicBezTo>
                  <a:pt x="2329442" y="823710"/>
                  <a:pt x="2330431" y="822583"/>
                  <a:pt x="2331255" y="823151"/>
                </a:cubicBezTo>
                <a:cubicBezTo>
                  <a:pt x="2332326" y="823885"/>
                  <a:pt x="2333221" y="824738"/>
                  <a:pt x="2334021" y="825679"/>
                </a:cubicBezTo>
                <a:close/>
                <a:moveTo>
                  <a:pt x="2240518" y="736217"/>
                </a:moveTo>
                <a:cubicBezTo>
                  <a:pt x="2240106" y="736420"/>
                  <a:pt x="2239623" y="736595"/>
                  <a:pt x="2239188" y="736785"/>
                </a:cubicBezTo>
                <a:cubicBezTo>
                  <a:pt x="2238882" y="736917"/>
                  <a:pt x="2238587" y="737054"/>
                  <a:pt x="2238281" y="737174"/>
                </a:cubicBezTo>
                <a:cubicBezTo>
                  <a:pt x="2238258" y="737393"/>
                  <a:pt x="2238258" y="737615"/>
                  <a:pt x="2238281" y="737808"/>
                </a:cubicBezTo>
                <a:cubicBezTo>
                  <a:pt x="2239023" y="738484"/>
                  <a:pt x="2239694" y="739221"/>
                  <a:pt x="2240388" y="739940"/>
                </a:cubicBezTo>
                <a:cubicBezTo>
                  <a:pt x="2245227" y="744947"/>
                  <a:pt x="2249029" y="750885"/>
                  <a:pt x="2251819" y="757277"/>
                </a:cubicBezTo>
                <a:lnTo>
                  <a:pt x="2251819" y="757272"/>
                </a:lnTo>
                <a:cubicBezTo>
                  <a:pt x="2252101" y="757911"/>
                  <a:pt x="2252325" y="758573"/>
                  <a:pt x="2252584" y="759219"/>
                </a:cubicBezTo>
                <a:cubicBezTo>
                  <a:pt x="2253031" y="760301"/>
                  <a:pt x="2253479" y="761380"/>
                  <a:pt x="2253867" y="762480"/>
                </a:cubicBezTo>
                <a:cubicBezTo>
                  <a:pt x="2254597" y="764522"/>
                  <a:pt x="2255268" y="766584"/>
                  <a:pt x="2255868" y="768667"/>
                </a:cubicBezTo>
                <a:cubicBezTo>
                  <a:pt x="2255927" y="768874"/>
                  <a:pt x="2255963" y="769096"/>
                  <a:pt x="2256010" y="769307"/>
                </a:cubicBezTo>
                <a:cubicBezTo>
                  <a:pt x="2256516" y="771461"/>
                  <a:pt x="2256645" y="773851"/>
                  <a:pt x="2257964" y="775059"/>
                </a:cubicBezTo>
                <a:cubicBezTo>
                  <a:pt x="2258611" y="775648"/>
                  <a:pt x="2259553" y="775953"/>
                  <a:pt x="2260965" y="775805"/>
                </a:cubicBezTo>
                <a:cubicBezTo>
                  <a:pt x="2261236" y="775778"/>
                  <a:pt x="2261507" y="775738"/>
                  <a:pt x="2261754" y="775620"/>
                </a:cubicBezTo>
                <a:cubicBezTo>
                  <a:pt x="2262661" y="775179"/>
                  <a:pt x="2262743" y="773920"/>
                  <a:pt x="2262637" y="772909"/>
                </a:cubicBezTo>
                <a:cubicBezTo>
                  <a:pt x="2262508" y="771760"/>
                  <a:pt x="2262260" y="770596"/>
                  <a:pt x="2261943" y="769428"/>
                </a:cubicBezTo>
                <a:cubicBezTo>
                  <a:pt x="2261695" y="768509"/>
                  <a:pt x="2261413" y="767590"/>
                  <a:pt x="2261071" y="766670"/>
                </a:cubicBezTo>
                <a:cubicBezTo>
                  <a:pt x="2261071" y="766654"/>
                  <a:pt x="2261060" y="766638"/>
                  <a:pt x="2261060" y="766621"/>
                </a:cubicBezTo>
                <a:cubicBezTo>
                  <a:pt x="2260401" y="764865"/>
                  <a:pt x="2259612" y="763112"/>
                  <a:pt x="2258729" y="761395"/>
                </a:cubicBezTo>
                <a:cubicBezTo>
                  <a:pt x="2256716" y="757503"/>
                  <a:pt x="2254256" y="753785"/>
                  <a:pt x="2252090" y="750593"/>
                </a:cubicBezTo>
                <a:cubicBezTo>
                  <a:pt x="2249782" y="747187"/>
                  <a:pt x="2247239" y="744026"/>
                  <a:pt x="2244614" y="740935"/>
                </a:cubicBezTo>
                <a:cubicBezTo>
                  <a:pt x="2243272" y="739351"/>
                  <a:pt x="2241942" y="737757"/>
                  <a:pt x="2240518" y="736217"/>
                </a:cubicBezTo>
                <a:close/>
                <a:moveTo>
                  <a:pt x="2391033" y="875009"/>
                </a:moveTo>
                <a:cubicBezTo>
                  <a:pt x="2389832" y="877153"/>
                  <a:pt x="2388549" y="879198"/>
                  <a:pt x="2387148" y="881104"/>
                </a:cubicBezTo>
                <a:cubicBezTo>
                  <a:pt x="2387878" y="881668"/>
                  <a:pt x="2388643" y="882195"/>
                  <a:pt x="2389337" y="882818"/>
                </a:cubicBezTo>
                <a:cubicBezTo>
                  <a:pt x="2389938" y="880270"/>
                  <a:pt x="2390503" y="877627"/>
                  <a:pt x="2391033" y="875009"/>
                </a:cubicBezTo>
                <a:close/>
                <a:moveTo>
                  <a:pt x="2333174" y="819165"/>
                </a:moveTo>
                <a:cubicBezTo>
                  <a:pt x="2332326" y="818801"/>
                  <a:pt x="2331408" y="818513"/>
                  <a:pt x="2330408" y="818290"/>
                </a:cubicBezTo>
                <a:cubicBezTo>
                  <a:pt x="2329183" y="818016"/>
                  <a:pt x="2327888" y="817807"/>
                  <a:pt x="2326570" y="817629"/>
                </a:cubicBezTo>
                <a:cubicBezTo>
                  <a:pt x="2325275" y="817453"/>
                  <a:pt x="2323980" y="817269"/>
                  <a:pt x="2322732" y="817060"/>
                </a:cubicBezTo>
                <a:cubicBezTo>
                  <a:pt x="2322638" y="817045"/>
                  <a:pt x="2322556" y="817032"/>
                  <a:pt x="2322462" y="817018"/>
                </a:cubicBezTo>
                <a:cubicBezTo>
                  <a:pt x="2320496" y="816673"/>
                  <a:pt x="2318742" y="816159"/>
                  <a:pt x="2317388" y="815297"/>
                </a:cubicBezTo>
                <a:cubicBezTo>
                  <a:pt x="2317223" y="815192"/>
                  <a:pt x="2317011" y="815133"/>
                  <a:pt x="2316858" y="815017"/>
                </a:cubicBezTo>
                <a:cubicBezTo>
                  <a:pt x="2313621" y="812507"/>
                  <a:pt x="2311773" y="809891"/>
                  <a:pt x="2310207" y="807018"/>
                </a:cubicBezTo>
                <a:cubicBezTo>
                  <a:pt x="2310136" y="806886"/>
                  <a:pt x="2310066" y="806750"/>
                  <a:pt x="2309995" y="806618"/>
                </a:cubicBezTo>
                <a:cubicBezTo>
                  <a:pt x="2309348" y="805392"/>
                  <a:pt x="2308724" y="804122"/>
                  <a:pt x="2308065" y="802789"/>
                </a:cubicBezTo>
                <a:cubicBezTo>
                  <a:pt x="2307959" y="802573"/>
                  <a:pt x="2307841" y="802346"/>
                  <a:pt x="2307735" y="802126"/>
                </a:cubicBezTo>
                <a:cubicBezTo>
                  <a:pt x="2307135" y="800917"/>
                  <a:pt x="2306511" y="799671"/>
                  <a:pt x="2305769" y="798352"/>
                </a:cubicBezTo>
                <a:cubicBezTo>
                  <a:pt x="2305439" y="797778"/>
                  <a:pt x="2305016" y="797346"/>
                  <a:pt x="2304651" y="796821"/>
                </a:cubicBezTo>
                <a:cubicBezTo>
                  <a:pt x="2303638" y="795342"/>
                  <a:pt x="2302496" y="794032"/>
                  <a:pt x="2301225" y="792889"/>
                </a:cubicBezTo>
                <a:cubicBezTo>
                  <a:pt x="2300319" y="792066"/>
                  <a:pt x="2299389" y="791275"/>
                  <a:pt x="2298376" y="790598"/>
                </a:cubicBezTo>
                <a:cubicBezTo>
                  <a:pt x="2297576" y="790061"/>
                  <a:pt x="2296740" y="789564"/>
                  <a:pt x="2295881" y="789105"/>
                </a:cubicBezTo>
                <a:cubicBezTo>
                  <a:pt x="2294186" y="788192"/>
                  <a:pt x="2292432" y="787373"/>
                  <a:pt x="2290595" y="786688"/>
                </a:cubicBezTo>
                <a:cubicBezTo>
                  <a:pt x="2290077" y="786586"/>
                  <a:pt x="2289524" y="786479"/>
                  <a:pt x="2288982" y="786372"/>
                </a:cubicBezTo>
                <a:cubicBezTo>
                  <a:pt x="2287028" y="785987"/>
                  <a:pt x="2284945" y="785594"/>
                  <a:pt x="2282932" y="785231"/>
                </a:cubicBezTo>
                <a:cubicBezTo>
                  <a:pt x="2277940" y="784333"/>
                  <a:pt x="2273585" y="783664"/>
                  <a:pt x="2273867" y="784077"/>
                </a:cubicBezTo>
                <a:cubicBezTo>
                  <a:pt x="2282685" y="796567"/>
                  <a:pt x="2281684" y="812265"/>
                  <a:pt x="2282084" y="824732"/>
                </a:cubicBezTo>
                <a:cubicBezTo>
                  <a:pt x="2282096" y="825341"/>
                  <a:pt x="2282120" y="825959"/>
                  <a:pt x="2282143" y="826551"/>
                </a:cubicBezTo>
                <a:cubicBezTo>
                  <a:pt x="2282567" y="828495"/>
                  <a:pt x="2282826" y="830394"/>
                  <a:pt x="2282979" y="832265"/>
                </a:cubicBezTo>
                <a:cubicBezTo>
                  <a:pt x="2282991" y="832343"/>
                  <a:pt x="2282991" y="832418"/>
                  <a:pt x="2283002" y="832494"/>
                </a:cubicBezTo>
                <a:cubicBezTo>
                  <a:pt x="2283050" y="833222"/>
                  <a:pt x="2283085" y="833946"/>
                  <a:pt x="2283097" y="834662"/>
                </a:cubicBezTo>
                <a:cubicBezTo>
                  <a:pt x="2283132" y="834820"/>
                  <a:pt x="2283155" y="834984"/>
                  <a:pt x="2283191" y="835139"/>
                </a:cubicBezTo>
                <a:cubicBezTo>
                  <a:pt x="2283438" y="836174"/>
                  <a:pt x="2283732" y="837159"/>
                  <a:pt x="2284097" y="838070"/>
                </a:cubicBezTo>
                <a:cubicBezTo>
                  <a:pt x="2284474" y="838996"/>
                  <a:pt x="2284898" y="839872"/>
                  <a:pt x="2285427" y="840655"/>
                </a:cubicBezTo>
                <a:cubicBezTo>
                  <a:pt x="2287193" y="843301"/>
                  <a:pt x="2288853" y="844988"/>
                  <a:pt x="2290477" y="846064"/>
                </a:cubicBezTo>
                <a:lnTo>
                  <a:pt x="2290477" y="846066"/>
                </a:lnTo>
                <a:cubicBezTo>
                  <a:pt x="2291772" y="846926"/>
                  <a:pt x="2293032" y="847392"/>
                  <a:pt x="2294303" y="847631"/>
                </a:cubicBezTo>
                <a:cubicBezTo>
                  <a:pt x="2294445" y="847657"/>
                  <a:pt x="2294586" y="847670"/>
                  <a:pt x="2294727" y="847691"/>
                </a:cubicBezTo>
                <a:cubicBezTo>
                  <a:pt x="2296352" y="847936"/>
                  <a:pt x="2298011" y="847859"/>
                  <a:pt x="2299765" y="847784"/>
                </a:cubicBezTo>
                <a:cubicBezTo>
                  <a:pt x="2301049" y="847730"/>
                  <a:pt x="2302391" y="847697"/>
                  <a:pt x="2303803" y="847804"/>
                </a:cubicBezTo>
                <a:cubicBezTo>
                  <a:pt x="2304568" y="847860"/>
                  <a:pt x="2305334" y="847948"/>
                  <a:pt x="2306146" y="848111"/>
                </a:cubicBezTo>
                <a:cubicBezTo>
                  <a:pt x="2306358" y="848152"/>
                  <a:pt x="2306570" y="848218"/>
                  <a:pt x="2306781" y="848270"/>
                </a:cubicBezTo>
                <a:cubicBezTo>
                  <a:pt x="2310607" y="849218"/>
                  <a:pt x="2314857" y="851760"/>
                  <a:pt x="2319165" y="853150"/>
                </a:cubicBezTo>
                <a:cubicBezTo>
                  <a:pt x="2320625" y="853624"/>
                  <a:pt x="2322108" y="853966"/>
                  <a:pt x="2323568" y="854053"/>
                </a:cubicBezTo>
                <a:cubicBezTo>
                  <a:pt x="2326346" y="854220"/>
                  <a:pt x="2329089" y="853493"/>
                  <a:pt x="2331691" y="851098"/>
                </a:cubicBezTo>
                <a:cubicBezTo>
                  <a:pt x="2331903" y="850905"/>
                  <a:pt x="2332044" y="850755"/>
                  <a:pt x="2332232" y="850585"/>
                </a:cubicBezTo>
                <a:cubicBezTo>
                  <a:pt x="2334410" y="848478"/>
                  <a:pt x="2334692" y="847793"/>
                  <a:pt x="2339236" y="846666"/>
                </a:cubicBezTo>
                <a:cubicBezTo>
                  <a:pt x="2340449" y="846364"/>
                  <a:pt x="2341885" y="846039"/>
                  <a:pt x="2343851" y="845633"/>
                </a:cubicBezTo>
                <a:cubicBezTo>
                  <a:pt x="2346017" y="845183"/>
                  <a:pt x="2347418" y="844569"/>
                  <a:pt x="2348336" y="843844"/>
                </a:cubicBezTo>
                <a:cubicBezTo>
                  <a:pt x="2348936" y="843374"/>
                  <a:pt x="2349301" y="842852"/>
                  <a:pt x="2349478" y="842285"/>
                </a:cubicBezTo>
                <a:cubicBezTo>
                  <a:pt x="2349525" y="842130"/>
                  <a:pt x="2349584" y="841979"/>
                  <a:pt x="2349607" y="841818"/>
                </a:cubicBezTo>
                <a:cubicBezTo>
                  <a:pt x="2349749" y="840606"/>
                  <a:pt x="2349148" y="839219"/>
                  <a:pt x="2348124" y="837713"/>
                </a:cubicBezTo>
                <a:cubicBezTo>
                  <a:pt x="2348065" y="837634"/>
                  <a:pt x="2348007" y="837551"/>
                  <a:pt x="2347948" y="837470"/>
                </a:cubicBezTo>
                <a:cubicBezTo>
                  <a:pt x="2347512" y="836854"/>
                  <a:pt x="2347018" y="836221"/>
                  <a:pt x="2346464" y="835572"/>
                </a:cubicBezTo>
                <a:cubicBezTo>
                  <a:pt x="2345676" y="834627"/>
                  <a:pt x="2344805" y="833655"/>
                  <a:pt x="2343910" y="832662"/>
                </a:cubicBezTo>
                <a:cubicBezTo>
                  <a:pt x="2343427" y="832137"/>
                  <a:pt x="2342956" y="831610"/>
                  <a:pt x="2342474" y="831079"/>
                </a:cubicBezTo>
                <a:cubicBezTo>
                  <a:pt x="2342203" y="830774"/>
                  <a:pt x="2341932" y="830468"/>
                  <a:pt x="2341662" y="830163"/>
                </a:cubicBezTo>
                <a:cubicBezTo>
                  <a:pt x="2341167" y="829600"/>
                  <a:pt x="2340696" y="829036"/>
                  <a:pt x="2340237" y="828472"/>
                </a:cubicBezTo>
                <a:cubicBezTo>
                  <a:pt x="2339884" y="828027"/>
                  <a:pt x="2339554" y="827583"/>
                  <a:pt x="2339225" y="827140"/>
                </a:cubicBezTo>
                <a:cubicBezTo>
                  <a:pt x="2338824" y="826580"/>
                  <a:pt x="2338460" y="826024"/>
                  <a:pt x="2338130" y="825471"/>
                </a:cubicBezTo>
                <a:cubicBezTo>
                  <a:pt x="2337647" y="824652"/>
                  <a:pt x="2337235" y="823838"/>
                  <a:pt x="2337000" y="823048"/>
                </a:cubicBezTo>
                <a:cubicBezTo>
                  <a:pt x="2336976" y="822952"/>
                  <a:pt x="2336894" y="822898"/>
                  <a:pt x="2336870" y="822804"/>
                </a:cubicBezTo>
                <a:cubicBezTo>
                  <a:pt x="2336246" y="821025"/>
                  <a:pt x="2334904" y="819908"/>
                  <a:pt x="2333174" y="819165"/>
                </a:cubicBezTo>
                <a:close/>
                <a:moveTo>
                  <a:pt x="2386277" y="865206"/>
                </a:moveTo>
                <a:cubicBezTo>
                  <a:pt x="2387772" y="865389"/>
                  <a:pt x="2387443" y="867377"/>
                  <a:pt x="2386348" y="867840"/>
                </a:cubicBezTo>
                <a:cubicBezTo>
                  <a:pt x="2374647" y="872832"/>
                  <a:pt x="2357766" y="861734"/>
                  <a:pt x="2386277" y="865206"/>
                </a:cubicBezTo>
                <a:close/>
                <a:moveTo>
                  <a:pt x="2292832" y="776627"/>
                </a:moveTo>
                <a:cubicBezTo>
                  <a:pt x="2288276" y="775033"/>
                  <a:pt x="2283638" y="774059"/>
                  <a:pt x="2278800" y="775452"/>
                </a:cubicBezTo>
                <a:cubicBezTo>
                  <a:pt x="2278976" y="776498"/>
                  <a:pt x="2279012" y="777536"/>
                  <a:pt x="2278776" y="778502"/>
                </a:cubicBezTo>
                <a:cubicBezTo>
                  <a:pt x="2281625" y="778925"/>
                  <a:pt x="2284568" y="779919"/>
                  <a:pt x="2287429" y="781045"/>
                </a:cubicBezTo>
                <a:cubicBezTo>
                  <a:pt x="2289253" y="779579"/>
                  <a:pt x="2291054" y="778107"/>
                  <a:pt x="2292832" y="776627"/>
                </a:cubicBezTo>
                <a:close/>
                <a:moveTo>
                  <a:pt x="2272679" y="757567"/>
                </a:moveTo>
                <a:cubicBezTo>
                  <a:pt x="2271843" y="757550"/>
                  <a:pt x="2271007" y="757510"/>
                  <a:pt x="2270183" y="757433"/>
                </a:cubicBezTo>
                <a:cubicBezTo>
                  <a:pt x="2269783" y="759565"/>
                  <a:pt x="2269324" y="761629"/>
                  <a:pt x="2268841" y="763599"/>
                </a:cubicBezTo>
                <a:cubicBezTo>
                  <a:pt x="2269076" y="763706"/>
                  <a:pt x="2269312" y="763833"/>
                  <a:pt x="2269547" y="763947"/>
                </a:cubicBezTo>
                <a:cubicBezTo>
                  <a:pt x="2269594" y="763881"/>
                  <a:pt x="2269641" y="763801"/>
                  <a:pt x="2269677" y="763740"/>
                </a:cubicBezTo>
                <a:cubicBezTo>
                  <a:pt x="2270736" y="761713"/>
                  <a:pt x="2271713" y="759646"/>
                  <a:pt x="2272679" y="757567"/>
                </a:cubicBezTo>
                <a:close/>
                <a:moveTo>
                  <a:pt x="2419848" y="893020"/>
                </a:moveTo>
                <a:lnTo>
                  <a:pt x="2416521" y="892738"/>
                </a:lnTo>
                <a:lnTo>
                  <a:pt x="2418270" y="892672"/>
                </a:lnTo>
                <a:close/>
                <a:moveTo>
                  <a:pt x="2239834" y="725762"/>
                </a:moveTo>
                <a:cubicBezTo>
                  <a:pt x="2240506" y="726448"/>
                  <a:pt x="2240165" y="728005"/>
                  <a:pt x="2239023" y="727900"/>
                </a:cubicBezTo>
                <a:lnTo>
                  <a:pt x="2239022" y="727899"/>
                </a:lnTo>
                <a:cubicBezTo>
                  <a:pt x="2234961" y="727529"/>
                  <a:pt x="2231170" y="724818"/>
                  <a:pt x="2227957" y="722419"/>
                </a:cubicBezTo>
                <a:cubicBezTo>
                  <a:pt x="2225025" y="720231"/>
                  <a:pt x="2222047" y="718014"/>
                  <a:pt x="2219999" y="714938"/>
                </a:cubicBezTo>
                <a:cubicBezTo>
                  <a:pt x="2219187" y="713708"/>
                  <a:pt x="2220930" y="712351"/>
                  <a:pt x="2222048" y="713080"/>
                </a:cubicBezTo>
                <a:cubicBezTo>
                  <a:pt x="2225249" y="715178"/>
                  <a:pt x="2227980" y="717909"/>
                  <a:pt x="2231182" y="720038"/>
                </a:cubicBezTo>
                <a:cubicBezTo>
                  <a:pt x="2234020" y="721931"/>
                  <a:pt x="2237422" y="723333"/>
                  <a:pt x="2239834" y="725762"/>
                </a:cubicBezTo>
                <a:close/>
                <a:moveTo>
                  <a:pt x="2294221" y="772844"/>
                </a:moveTo>
                <a:cubicBezTo>
                  <a:pt x="2292443" y="772403"/>
                  <a:pt x="2290701" y="772228"/>
                  <a:pt x="2288994" y="772196"/>
                </a:cubicBezTo>
                <a:cubicBezTo>
                  <a:pt x="2288806" y="772193"/>
                  <a:pt x="2288617" y="772174"/>
                  <a:pt x="2288441" y="772174"/>
                </a:cubicBezTo>
                <a:cubicBezTo>
                  <a:pt x="2288512" y="772187"/>
                  <a:pt x="2288582" y="772206"/>
                  <a:pt x="2288665" y="772218"/>
                </a:cubicBezTo>
                <a:cubicBezTo>
                  <a:pt x="2290854" y="772573"/>
                  <a:pt x="2292985" y="773167"/>
                  <a:pt x="2295092" y="773884"/>
                </a:cubicBezTo>
                <a:cubicBezTo>
                  <a:pt x="2294809" y="773540"/>
                  <a:pt x="2294503" y="773233"/>
                  <a:pt x="2294221" y="772845"/>
                </a:cubicBezTo>
                <a:close/>
                <a:moveTo>
                  <a:pt x="2302956" y="780357"/>
                </a:moveTo>
                <a:cubicBezTo>
                  <a:pt x="2301131" y="779768"/>
                  <a:pt x="2299306" y="779087"/>
                  <a:pt x="2297470" y="778366"/>
                </a:cubicBezTo>
                <a:lnTo>
                  <a:pt x="2297470" y="778367"/>
                </a:lnTo>
                <a:cubicBezTo>
                  <a:pt x="2295904" y="779621"/>
                  <a:pt x="2294245" y="780996"/>
                  <a:pt x="2292679" y="782462"/>
                </a:cubicBezTo>
                <a:cubicBezTo>
                  <a:pt x="2295245" y="782882"/>
                  <a:pt x="2297835" y="783353"/>
                  <a:pt x="2300460" y="783889"/>
                </a:cubicBezTo>
                <a:cubicBezTo>
                  <a:pt x="2301272" y="782694"/>
                  <a:pt x="2302108" y="781521"/>
                  <a:pt x="2302956" y="780357"/>
                </a:cubicBezTo>
                <a:close/>
                <a:moveTo>
                  <a:pt x="2373446" y="843190"/>
                </a:moveTo>
                <a:lnTo>
                  <a:pt x="2373446" y="843191"/>
                </a:lnTo>
                <a:lnTo>
                  <a:pt x="2373446" y="843192"/>
                </a:lnTo>
                <a:close/>
                <a:moveTo>
                  <a:pt x="2230819" y="710443"/>
                </a:moveTo>
                <a:cubicBezTo>
                  <a:pt x="2232879" y="712251"/>
                  <a:pt x="2235327" y="713791"/>
                  <a:pt x="2236858" y="716101"/>
                </a:cubicBezTo>
                <a:cubicBezTo>
                  <a:pt x="2237587" y="717210"/>
                  <a:pt x="2236575" y="718452"/>
                  <a:pt x="2235339" y="718062"/>
                </a:cubicBezTo>
                <a:cubicBezTo>
                  <a:pt x="2232267" y="717085"/>
                  <a:pt x="2229759" y="714503"/>
                  <a:pt x="2227428" y="712328"/>
                </a:cubicBezTo>
                <a:cubicBezTo>
                  <a:pt x="2225074" y="710115"/>
                  <a:pt x="2222461" y="707741"/>
                  <a:pt x="2221036" y="704782"/>
                </a:cubicBezTo>
                <a:cubicBezTo>
                  <a:pt x="2220518" y="703679"/>
                  <a:pt x="2221766" y="702634"/>
                  <a:pt x="2222779" y="703263"/>
                </a:cubicBezTo>
                <a:cubicBezTo>
                  <a:pt x="2225804" y="705164"/>
                  <a:pt x="2228135" y="708091"/>
                  <a:pt x="2230819" y="710443"/>
                </a:cubicBezTo>
                <a:close/>
                <a:moveTo>
                  <a:pt x="2389619" y="856091"/>
                </a:moveTo>
                <a:cubicBezTo>
                  <a:pt x="2390632" y="856440"/>
                  <a:pt x="2391232" y="857918"/>
                  <a:pt x="2390090" y="858583"/>
                </a:cubicBezTo>
                <a:cubicBezTo>
                  <a:pt x="2387771" y="859938"/>
                  <a:pt x="2379672" y="860503"/>
                  <a:pt x="2375022" y="860415"/>
                </a:cubicBezTo>
                <a:cubicBezTo>
                  <a:pt x="2373727" y="860391"/>
                  <a:pt x="2372644" y="860325"/>
                  <a:pt x="2372091" y="860201"/>
                </a:cubicBezTo>
                <a:cubicBezTo>
                  <a:pt x="2371773" y="860129"/>
                  <a:pt x="2371502" y="859938"/>
                  <a:pt x="2371291" y="859695"/>
                </a:cubicBezTo>
                <a:cubicBezTo>
                  <a:pt x="2370679" y="859006"/>
                  <a:pt x="2370584" y="857855"/>
                  <a:pt x="2371679" y="857482"/>
                </a:cubicBezTo>
                <a:cubicBezTo>
                  <a:pt x="2372797" y="857100"/>
                  <a:pt x="2377612" y="856456"/>
                  <a:pt x="2382027" y="856106"/>
                </a:cubicBezTo>
                <a:lnTo>
                  <a:pt x="2382027" y="856104"/>
                </a:lnTo>
                <a:cubicBezTo>
                  <a:pt x="2384440" y="855913"/>
                  <a:pt x="2386735" y="855803"/>
                  <a:pt x="2388230" y="855888"/>
                </a:cubicBezTo>
                <a:cubicBezTo>
                  <a:pt x="2388842" y="855924"/>
                  <a:pt x="2389325" y="855989"/>
                  <a:pt x="2389619" y="856091"/>
                </a:cubicBezTo>
                <a:close/>
                <a:moveTo>
                  <a:pt x="2309677" y="782284"/>
                </a:moveTo>
                <a:cubicBezTo>
                  <a:pt x="2308335" y="781914"/>
                  <a:pt x="2306982" y="781515"/>
                  <a:pt x="2305592" y="781147"/>
                </a:cubicBezTo>
                <a:cubicBezTo>
                  <a:pt x="2305051" y="782407"/>
                  <a:pt x="2304380" y="783534"/>
                  <a:pt x="2303580" y="784557"/>
                </a:cubicBezTo>
                <a:cubicBezTo>
                  <a:pt x="2304863" y="784848"/>
                  <a:pt x="2306134" y="785163"/>
                  <a:pt x="2307417" y="785496"/>
                </a:cubicBezTo>
                <a:cubicBezTo>
                  <a:pt x="2308418" y="784202"/>
                  <a:pt x="2309148" y="783163"/>
                  <a:pt x="2309677" y="782284"/>
                </a:cubicBezTo>
                <a:close/>
                <a:moveTo>
                  <a:pt x="2269842" y="743705"/>
                </a:moveTo>
                <a:cubicBezTo>
                  <a:pt x="2269300" y="744578"/>
                  <a:pt x="2268464" y="745383"/>
                  <a:pt x="2267358" y="746056"/>
                </a:cubicBezTo>
                <a:cubicBezTo>
                  <a:pt x="2267369" y="746380"/>
                  <a:pt x="2267369" y="746705"/>
                  <a:pt x="2267381" y="747029"/>
                </a:cubicBezTo>
                <a:cubicBezTo>
                  <a:pt x="2267393" y="747936"/>
                  <a:pt x="2267452" y="748840"/>
                  <a:pt x="2267440" y="749744"/>
                </a:cubicBezTo>
                <a:cubicBezTo>
                  <a:pt x="2267428" y="751083"/>
                  <a:pt x="2267310" y="752422"/>
                  <a:pt x="2267216" y="753760"/>
                </a:cubicBezTo>
                <a:cubicBezTo>
                  <a:pt x="2267205" y="753941"/>
                  <a:pt x="2267193" y="754122"/>
                  <a:pt x="2267181" y="754303"/>
                </a:cubicBezTo>
                <a:cubicBezTo>
                  <a:pt x="2267205" y="754464"/>
                  <a:pt x="2267240" y="754617"/>
                  <a:pt x="2267275" y="754780"/>
                </a:cubicBezTo>
                <a:cubicBezTo>
                  <a:pt x="2267405" y="755542"/>
                  <a:pt x="2267522" y="756320"/>
                  <a:pt x="2267628" y="757109"/>
                </a:cubicBezTo>
                <a:cubicBezTo>
                  <a:pt x="2267793" y="758234"/>
                  <a:pt x="2267935" y="759371"/>
                  <a:pt x="2268040" y="760519"/>
                </a:cubicBezTo>
                <a:cubicBezTo>
                  <a:pt x="2268276" y="759436"/>
                  <a:pt x="2268441" y="758342"/>
                  <a:pt x="2268641" y="757252"/>
                </a:cubicBezTo>
                <a:cubicBezTo>
                  <a:pt x="2268864" y="756048"/>
                  <a:pt x="2269100" y="754848"/>
                  <a:pt x="2269265" y="753637"/>
                </a:cubicBezTo>
                <a:cubicBezTo>
                  <a:pt x="2269547" y="751632"/>
                  <a:pt x="2269759" y="749620"/>
                  <a:pt x="2269842" y="747596"/>
                </a:cubicBezTo>
                <a:cubicBezTo>
                  <a:pt x="2269889" y="746535"/>
                  <a:pt x="2269865" y="745473"/>
                  <a:pt x="2269853" y="744412"/>
                </a:cubicBezTo>
                <a:cubicBezTo>
                  <a:pt x="2269842" y="744177"/>
                  <a:pt x="2269853" y="743940"/>
                  <a:pt x="2269842" y="743705"/>
                </a:cubicBezTo>
                <a:close/>
                <a:moveTo>
                  <a:pt x="2334692" y="803117"/>
                </a:moveTo>
                <a:cubicBezTo>
                  <a:pt x="2333857" y="802303"/>
                  <a:pt x="2332986" y="801608"/>
                  <a:pt x="2332115" y="800876"/>
                </a:cubicBezTo>
                <a:cubicBezTo>
                  <a:pt x="2331043" y="799964"/>
                  <a:pt x="2329948" y="799131"/>
                  <a:pt x="2328830" y="798362"/>
                </a:cubicBezTo>
                <a:cubicBezTo>
                  <a:pt x="2328100" y="797863"/>
                  <a:pt x="2327382" y="797353"/>
                  <a:pt x="2326641" y="796921"/>
                </a:cubicBezTo>
                <a:cubicBezTo>
                  <a:pt x="2326429" y="796797"/>
                  <a:pt x="2326217" y="796625"/>
                  <a:pt x="2326005" y="796506"/>
                </a:cubicBezTo>
                <a:cubicBezTo>
                  <a:pt x="2325970" y="796486"/>
                  <a:pt x="2325934" y="796471"/>
                  <a:pt x="2325899" y="796451"/>
                </a:cubicBezTo>
                <a:cubicBezTo>
                  <a:pt x="2324416" y="795632"/>
                  <a:pt x="2322897" y="794913"/>
                  <a:pt x="2321390" y="794214"/>
                </a:cubicBezTo>
                <a:cubicBezTo>
                  <a:pt x="2318200" y="792743"/>
                  <a:pt x="2314951" y="791521"/>
                  <a:pt x="2311655" y="790461"/>
                </a:cubicBezTo>
                <a:cubicBezTo>
                  <a:pt x="2309442" y="789748"/>
                  <a:pt x="2307205" y="789095"/>
                  <a:pt x="2304945" y="788507"/>
                </a:cubicBezTo>
                <a:cubicBezTo>
                  <a:pt x="2304227" y="788317"/>
                  <a:pt x="2303509" y="788106"/>
                  <a:pt x="2302779" y="787926"/>
                </a:cubicBezTo>
                <a:cubicBezTo>
                  <a:pt x="2303332" y="788346"/>
                  <a:pt x="2303791" y="788829"/>
                  <a:pt x="2304274" y="789293"/>
                </a:cubicBezTo>
                <a:cubicBezTo>
                  <a:pt x="2305334" y="790299"/>
                  <a:pt x="2306299" y="791376"/>
                  <a:pt x="2306993" y="792636"/>
                </a:cubicBezTo>
                <a:cubicBezTo>
                  <a:pt x="2307158" y="792928"/>
                  <a:pt x="2307311" y="793184"/>
                  <a:pt x="2307464" y="793467"/>
                </a:cubicBezTo>
                <a:cubicBezTo>
                  <a:pt x="2308971" y="796141"/>
                  <a:pt x="2310360" y="798476"/>
                  <a:pt x="2311643" y="800480"/>
                </a:cubicBezTo>
                <a:cubicBezTo>
                  <a:pt x="2311773" y="800682"/>
                  <a:pt x="2311902" y="800871"/>
                  <a:pt x="2312032" y="801065"/>
                </a:cubicBezTo>
                <a:cubicBezTo>
                  <a:pt x="2312844" y="802314"/>
                  <a:pt x="2313621" y="803444"/>
                  <a:pt x="2314363" y="804453"/>
                </a:cubicBezTo>
                <a:cubicBezTo>
                  <a:pt x="2314504" y="804649"/>
                  <a:pt x="2314645" y="804834"/>
                  <a:pt x="2314786" y="805020"/>
                </a:cubicBezTo>
                <a:cubicBezTo>
                  <a:pt x="2317635" y="808817"/>
                  <a:pt x="2319931" y="810909"/>
                  <a:pt x="2321932" y="812046"/>
                </a:cubicBezTo>
                <a:cubicBezTo>
                  <a:pt x="2324451" y="813480"/>
                  <a:pt x="2326511" y="813427"/>
                  <a:pt x="2328606" y="813440"/>
                </a:cubicBezTo>
                <a:cubicBezTo>
                  <a:pt x="2329831" y="813447"/>
                  <a:pt x="2331079" y="813485"/>
                  <a:pt x="2332444" y="813858"/>
                </a:cubicBezTo>
                <a:cubicBezTo>
                  <a:pt x="2333233" y="814076"/>
                  <a:pt x="2334069" y="814409"/>
                  <a:pt x="2334963" y="814922"/>
                </a:cubicBezTo>
                <a:cubicBezTo>
                  <a:pt x="2336152" y="815605"/>
                  <a:pt x="2337459" y="816596"/>
                  <a:pt x="2338907" y="818063"/>
                </a:cubicBezTo>
                <a:cubicBezTo>
                  <a:pt x="2339248" y="818401"/>
                  <a:pt x="2339542" y="818781"/>
                  <a:pt x="2339802" y="819190"/>
                </a:cubicBezTo>
                <a:cubicBezTo>
                  <a:pt x="2340625" y="820457"/>
                  <a:pt x="2341179" y="822022"/>
                  <a:pt x="2341803" y="823610"/>
                </a:cubicBezTo>
                <a:cubicBezTo>
                  <a:pt x="2342003" y="824138"/>
                  <a:pt x="2342215" y="824667"/>
                  <a:pt x="2342450" y="825191"/>
                </a:cubicBezTo>
                <a:cubicBezTo>
                  <a:pt x="2342697" y="825747"/>
                  <a:pt x="2342968" y="826290"/>
                  <a:pt x="2343274" y="826818"/>
                </a:cubicBezTo>
                <a:cubicBezTo>
                  <a:pt x="2343792" y="827720"/>
                  <a:pt x="2344404" y="828570"/>
                  <a:pt x="2345217" y="829294"/>
                </a:cubicBezTo>
                <a:cubicBezTo>
                  <a:pt x="2345428" y="829477"/>
                  <a:pt x="2345593" y="829665"/>
                  <a:pt x="2345793" y="829849"/>
                </a:cubicBezTo>
                <a:cubicBezTo>
                  <a:pt x="2346088" y="830119"/>
                  <a:pt x="2346370" y="830394"/>
                  <a:pt x="2346653" y="830668"/>
                </a:cubicBezTo>
                <a:cubicBezTo>
                  <a:pt x="2346794" y="830806"/>
                  <a:pt x="2346947" y="830944"/>
                  <a:pt x="2347088" y="831084"/>
                </a:cubicBezTo>
                <a:lnTo>
                  <a:pt x="2349902" y="834117"/>
                </a:lnTo>
                <a:lnTo>
                  <a:pt x="2349902" y="834118"/>
                </a:lnTo>
                <a:lnTo>
                  <a:pt x="2349902" y="834117"/>
                </a:lnTo>
                <a:lnTo>
                  <a:pt x="2349902" y="834117"/>
                </a:lnTo>
                <a:lnTo>
                  <a:pt x="2349325" y="830370"/>
                </a:lnTo>
                <a:cubicBezTo>
                  <a:pt x="2349325" y="830340"/>
                  <a:pt x="2349313" y="830312"/>
                  <a:pt x="2349313" y="830283"/>
                </a:cubicBezTo>
                <a:cubicBezTo>
                  <a:pt x="2349278" y="830050"/>
                  <a:pt x="2349254" y="829821"/>
                  <a:pt x="2349207" y="829589"/>
                </a:cubicBezTo>
                <a:cubicBezTo>
                  <a:pt x="2349090" y="829017"/>
                  <a:pt x="2348995" y="828447"/>
                  <a:pt x="2348866" y="827875"/>
                </a:cubicBezTo>
                <a:cubicBezTo>
                  <a:pt x="2348654" y="826998"/>
                  <a:pt x="2348360" y="826132"/>
                  <a:pt x="2348089" y="825260"/>
                </a:cubicBezTo>
                <a:cubicBezTo>
                  <a:pt x="2348077" y="825240"/>
                  <a:pt x="2348077" y="825218"/>
                  <a:pt x="2348065" y="825198"/>
                </a:cubicBezTo>
                <a:cubicBezTo>
                  <a:pt x="2348054" y="825121"/>
                  <a:pt x="2348030" y="825044"/>
                  <a:pt x="2348007" y="824968"/>
                </a:cubicBezTo>
                <a:cubicBezTo>
                  <a:pt x="2347983" y="824912"/>
                  <a:pt x="2347971" y="824855"/>
                  <a:pt x="2347948" y="824799"/>
                </a:cubicBezTo>
                <a:cubicBezTo>
                  <a:pt x="2347300" y="822759"/>
                  <a:pt x="2346535" y="820753"/>
                  <a:pt x="2345617" y="818782"/>
                </a:cubicBezTo>
                <a:cubicBezTo>
                  <a:pt x="2345558" y="818660"/>
                  <a:pt x="2345511" y="818534"/>
                  <a:pt x="2345452" y="818410"/>
                </a:cubicBezTo>
                <a:cubicBezTo>
                  <a:pt x="2344805" y="817036"/>
                  <a:pt x="2344075" y="815711"/>
                  <a:pt x="2343310" y="814395"/>
                </a:cubicBezTo>
                <a:cubicBezTo>
                  <a:pt x="2342321" y="812714"/>
                  <a:pt x="2341261" y="811098"/>
                  <a:pt x="2340119" y="809541"/>
                </a:cubicBezTo>
                <a:cubicBezTo>
                  <a:pt x="2339825" y="809134"/>
                  <a:pt x="2339542" y="808713"/>
                  <a:pt x="2339236" y="808318"/>
                </a:cubicBezTo>
                <a:cubicBezTo>
                  <a:pt x="2338589" y="807480"/>
                  <a:pt x="2337918" y="806697"/>
                  <a:pt x="2337224" y="805912"/>
                </a:cubicBezTo>
                <a:cubicBezTo>
                  <a:pt x="2337176" y="805861"/>
                  <a:pt x="2337141" y="805814"/>
                  <a:pt x="2337094" y="805764"/>
                </a:cubicBezTo>
                <a:cubicBezTo>
                  <a:pt x="2336305" y="804867"/>
                  <a:pt x="2335528" y="803940"/>
                  <a:pt x="2334692" y="803117"/>
                </a:cubicBezTo>
                <a:close/>
                <a:moveTo>
                  <a:pt x="2315493" y="783397"/>
                </a:moveTo>
                <a:cubicBezTo>
                  <a:pt x="2314775" y="783343"/>
                  <a:pt x="2314068" y="783258"/>
                  <a:pt x="2313374" y="783135"/>
                </a:cubicBezTo>
                <a:cubicBezTo>
                  <a:pt x="2312973" y="783940"/>
                  <a:pt x="2312573" y="784747"/>
                  <a:pt x="2312126" y="785515"/>
                </a:cubicBezTo>
                <a:cubicBezTo>
                  <a:pt x="2313138" y="784933"/>
                  <a:pt x="2314151" y="784400"/>
                  <a:pt x="2315175" y="783954"/>
                </a:cubicBezTo>
                <a:cubicBezTo>
                  <a:pt x="2315245" y="783806"/>
                  <a:pt x="2315375" y="783593"/>
                  <a:pt x="2315493" y="783397"/>
                </a:cubicBezTo>
                <a:close/>
                <a:moveTo>
                  <a:pt x="2295963" y="764829"/>
                </a:moveTo>
                <a:cubicBezTo>
                  <a:pt x="2293585" y="764685"/>
                  <a:pt x="2291184" y="764156"/>
                  <a:pt x="2289971" y="762828"/>
                </a:cubicBezTo>
                <a:cubicBezTo>
                  <a:pt x="2287405" y="764084"/>
                  <a:pt x="2284980" y="765502"/>
                  <a:pt x="2282661" y="767070"/>
                </a:cubicBezTo>
                <a:cubicBezTo>
                  <a:pt x="2280848" y="768286"/>
                  <a:pt x="2279141" y="769645"/>
                  <a:pt x="2277481" y="771081"/>
                </a:cubicBezTo>
                <a:cubicBezTo>
                  <a:pt x="2277223" y="771300"/>
                  <a:pt x="2276940" y="771470"/>
                  <a:pt x="2276693" y="771695"/>
                </a:cubicBezTo>
                <a:cubicBezTo>
                  <a:pt x="2276646" y="771732"/>
                  <a:pt x="2276598" y="771758"/>
                  <a:pt x="2276563" y="771794"/>
                </a:cubicBezTo>
                <a:cubicBezTo>
                  <a:pt x="2276634" y="771762"/>
                  <a:pt x="2276704" y="771740"/>
                  <a:pt x="2276787" y="771707"/>
                </a:cubicBezTo>
                <a:cubicBezTo>
                  <a:pt x="2277069" y="771581"/>
                  <a:pt x="2277352" y="771486"/>
                  <a:pt x="2277634" y="771367"/>
                </a:cubicBezTo>
                <a:cubicBezTo>
                  <a:pt x="2282343" y="769385"/>
                  <a:pt x="2287228" y="768206"/>
                  <a:pt x="2292161" y="768835"/>
                </a:cubicBezTo>
                <a:cubicBezTo>
                  <a:pt x="2291690" y="767462"/>
                  <a:pt x="2292220" y="766574"/>
                  <a:pt x="2293185" y="765932"/>
                </a:cubicBezTo>
                <a:cubicBezTo>
                  <a:pt x="2293915" y="765440"/>
                  <a:pt x="2294880" y="765079"/>
                  <a:pt x="2295963" y="764829"/>
                </a:cubicBezTo>
                <a:close/>
                <a:moveTo>
                  <a:pt x="2289960" y="757764"/>
                </a:moveTo>
                <a:cubicBezTo>
                  <a:pt x="2289865" y="757924"/>
                  <a:pt x="2289736" y="758005"/>
                  <a:pt x="2289630" y="758146"/>
                </a:cubicBezTo>
                <a:cubicBezTo>
                  <a:pt x="2289124" y="758562"/>
                  <a:pt x="2288641" y="759002"/>
                  <a:pt x="2288135" y="759429"/>
                </a:cubicBezTo>
                <a:cubicBezTo>
                  <a:pt x="2287264" y="759857"/>
                  <a:pt x="2286322" y="759952"/>
                  <a:pt x="2285392" y="759600"/>
                </a:cubicBezTo>
                <a:cubicBezTo>
                  <a:pt x="2284945" y="759429"/>
                  <a:pt x="2284509" y="759159"/>
                  <a:pt x="2284097" y="758814"/>
                </a:cubicBezTo>
                <a:cubicBezTo>
                  <a:pt x="2283309" y="758158"/>
                  <a:pt x="2282661" y="757142"/>
                  <a:pt x="2282167" y="755893"/>
                </a:cubicBezTo>
                <a:cubicBezTo>
                  <a:pt x="2282155" y="755858"/>
                  <a:pt x="2282131" y="755821"/>
                  <a:pt x="2282120" y="755784"/>
                </a:cubicBezTo>
                <a:cubicBezTo>
                  <a:pt x="2282049" y="755862"/>
                  <a:pt x="2281990" y="755945"/>
                  <a:pt x="2281919" y="756023"/>
                </a:cubicBezTo>
                <a:cubicBezTo>
                  <a:pt x="2279165" y="759237"/>
                  <a:pt x="2276339" y="762275"/>
                  <a:pt x="2273820" y="765675"/>
                </a:cubicBezTo>
                <a:cubicBezTo>
                  <a:pt x="2273691" y="765850"/>
                  <a:pt x="2273573" y="766042"/>
                  <a:pt x="2273444" y="766218"/>
                </a:cubicBezTo>
                <a:cubicBezTo>
                  <a:pt x="2272514" y="767521"/>
                  <a:pt x="2271631" y="768901"/>
                  <a:pt x="2270819" y="770361"/>
                </a:cubicBezTo>
                <a:cubicBezTo>
                  <a:pt x="2270877" y="770411"/>
                  <a:pt x="2270960" y="770468"/>
                  <a:pt x="2271019" y="770520"/>
                </a:cubicBezTo>
                <a:cubicBezTo>
                  <a:pt x="2271419" y="770866"/>
                  <a:pt x="2271878" y="771208"/>
                  <a:pt x="2272372" y="771541"/>
                </a:cubicBezTo>
                <a:cubicBezTo>
                  <a:pt x="2271866" y="772152"/>
                  <a:pt x="2271360" y="772762"/>
                  <a:pt x="2270854" y="773376"/>
                </a:cubicBezTo>
                <a:cubicBezTo>
                  <a:pt x="2271395" y="772785"/>
                  <a:pt x="2271890" y="772156"/>
                  <a:pt x="2272443" y="771587"/>
                </a:cubicBezTo>
                <a:cubicBezTo>
                  <a:pt x="2272655" y="771379"/>
                  <a:pt x="2272867" y="771177"/>
                  <a:pt x="2273067" y="770973"/>
                </a:cubicBezTo>
                <a:cubicBezTo>
                  <a:pt x="2273973" y="770086"/>
                  <a:pt x="2274939" y="769283"/>
                  <a:pt x="2275892" y="768463"/>
                </a:cubicBezTo>
                <a:cubicBezTo>
                  <a:pt x="2276598" y="767847"/>
                  <a:pt x="2277281" y="767196"/>
                  <a:pt x="2278023" y="766619"/>
                </a:cubicBezTo>
                <a:cubicBezTo>
                  <a:pt x="2280165" y="764955"/>
                  <a:pt x="2282461" y="763521"/>
                  <a:pt x="2284827" y="762225"/>
                </a:cubicBezTo>
                <a:cubicBezTo>
                  <a:pt x="2284874" y="762200"/>
                  <a:pt x="2284921" y="762179"/>
                  <a:pt x="2284968" y="762154"/>
                </a:cubicBezTo>
                <a:cubicBezTo>
                  <a:pt x="2286357" y="761399"/>
                  <a:pt x="2287746" y="760629"/>
                  <a:pt x="2289206" y="760016"/>
                </a:cubicBezTo>
                <a:cubicBezTo>
                  <a:pt x="2289206" y="759995"/>
                  <a:pt x="2289206" y="759978"/>
                  <a:pt x="2289206" y="759956"/>
                </a:cubicBezTo>
                <a:cubicBezTo>
                  <a:pt x="2289347" y="759180"/>
                  <a:pt x="2289606" y="758510"/>
                  <a:pt x="2289912" y="757900"/>
                </a:cubicBezTo>
                <a:cubicBezTo>
                  <a:pt x="2289936" y="757859"/>
                  <a:pt x="2289936" y="757803"/>
                  <a:pt x="2289960" y="757764"/>
                </a:cubicBezTo>
                <a:close/>
                <a:moveTo>
                  <a:pt x="2281343" y="749484"/>
                </a:moveTo>
                <a:cubicBezTo>
                  <a:pt x="2280836" y="750363"/>
                  <a:pt x="2280354" y="751252"/>
                  <a:pt x="2279871" y="752137"/>
                </a:cubicBezTo>
                <a:cubicBezTo>
                  <a:pt x="2278918" y="753854"/>
                  <a:pt x="2277976" y="755581"/>
                  <a:pt x="2277058" y="757319"/>
                </a:cubicBezTo>
                <a:cubicBezTo>
                  <a:pt x="2277046" y="757355"/>
                  <a:pt x="2277022" y="757393"/>
                  <a:pt x="2276999" y="757430"/>
                </a:cubicBezTo>
                <a:cubicBezTo>
                  <a:pt x="2277034" y="757391"/>
                  <a:pt x="2277069" y="757349"/>
                  <a:pt x="2277105" y="757310"/>
                </a:cubicBezTo>
                <a:cubicBezTo>
                  <a:pt x="2278470" y="755863"/>
                  <a:pt x="2279942" y="754560"/>
                  <a:pt x="2281531" y="753468"/>
                </a:cubicBezTo>
                <a:cubicBezTo>
                  <a:pt x="2281437" y="752885"/>
                  <a:pt x="2281319" y="752329"/>
                  <a:pt x="2281307" y="751672"/>
                </a:cubicBezTo>
                <a:lnTo>
                  <a:pt x="2281307" y="751671"/>
                </a:lnTo>
                <a:cubicBezTo>
                  <a:pt x="2281307" y="751627"/>
                  <a:pt x="2281295" y="751593"/>
                  <a:pt x="2281295" y="751547"/>
                </a:cubicBezTo>
                <a:cubicBezTo>
                  <a:pt x="2281284" y="750972"/>
                  <a:pt x="2281295" y="750248"/>
                  <a:pt x="2281343" y="749484"/>
                </a:cubicBezTo>
                <a:close/>
                <a:moveTo>
                  <a:pt x="2388325" y="847895"/>
                </a:moveTo>
                <a:cubicBezTo>
                  <a:pt x="2389714" y="848315"/>
                  <a:pt x="2389926" y="850218"/>
                  <a:pt x="2388643" y="850852"/>
                </a:cubicBezTo>
                <a:cubicBezTo>
                  <a:pt x="2388549" y="850899"/>
                  <a:pt x="2388513" y="850990"/>
                  <a:pt x="2388396" y="851022"/>
                </a:cubicBezTo>
                <a:cubicBezTo>
                  <a:pt x="2387219" y="851350"/>
                  <a:pt x="2385983" y="851453"/>
                  <a:pt x="2384746" y="851542"/>
                </a:cubicBezTo>
                <a:cubicBezTo>
                  <a:pt x="2383710" y="851616"/>
                  <a:pt x="2382663" y="851681"/>
                  <a:pt x="2381639" y="851865"/>
                </a:cubicBezTo>
                <a:cubicBezTo>
                  <a:pt x="2375753" y="852916"/>
                  <a:pt x="2375776" y="850412"/>
                  <a:pt x="2378707" y="848712"/>
                </a:cubicBezTo>
                <a:lnTo>
                  <a:pt x="2378707" y="848711"/>
                </a:lnTo>
                <a:cubicBezTo>
                  <a:pt x="2379696" y="848135"/>
                  <a:pt x="2381015" y="847666"/>
                  <a:pt x="2382557" y="847446"/>
                </a:cubicBezTo>
                <a:cubicBezTo>
                  <a:pt x="2383087" y="847370"/>
                  <a:pt x="2383640" y="847329"/>
                  <a:pt x="2384217" y="847323"/>
                </a:cubicBezTo>
                <a:cubicBezTo>
                  <a:pt x="2385323" y="847311"/>
                  <a:pt x="2386512" y="847442"/>
                  <a:pt x="2387737" y="847758"/>
                </a:cubicBezTo>
                <a:cubicBezTo>
                  <a:pt x="2387937" y="847809"/>
                  <a:pt x="2388125" y="847835"/>
                  <a:pt x="2388325" y="847895"/>
                </a:cubicBezTo>
                <a:close/>
                <a:moveTo>
                  <a:pt x="2374894" y="835336"/>
                </a:moveTo>
                <a:cubicBezTo>
                  <a:pt x="2375435" y="835532"/>
                  <a:pt x="2375765" y="835955"/>
                  <a:pt x="2375765" y="836491"/>
                </a:cubicBezTo>
                <a:cubicBezTo>
                  <a:pt x="2375765" y="837138"/>
                  <a:pt x="2375400" y="837824"/>
                  <a:pt x="2374670" y="838031"/>
                </a:cubicBezTo>
                <a:cubicBezTo>
                  <a:pt x="2374541" y="838065"/>
                  <a:pt x="2374447" y="838090"/>
                  <a:pt x="2374328" y="838123"/>
                </a:cubicBezTo>
                <a:cubicBezTo>
                  <a:pt x="2373917" y="838239"/>
                  <a:pt x="2373564" y="838337"/>
                  <a:pt x="2373187" y="838441"/>
                </a:cubicBezTo>
                <a:cubicBezTo>
                  <a:pt x="2372292" y="838692"/>
                  <a:pt x="2371480" y="838916"/>
                  <a:pt x="2370749" y="839114"/>
                </a:cubicBezTo>
                <a:cubicBezTo>
                  <a:pt x="2370185" y="839269"/>
                  <a:pt x="2369656" y="839412"/>
                  <a:pt x="2369185" y="839538"/>
                </a:cubicBezTo>
                <a:cubicBezTo>
                  <a:pt x="2366500" y="840257"/>
                  <a:pt x="2365265" y="840563"/>
                  <a:pt x="2364522" y="840811"/>
                </a:cubicBezTo>
                <a:cubicBezTo>
                  <a:pt x="2363346" y="841206"/>
                  <a:pt x="2363298" y="841493"/>
                  <a:pt x="2360332" y="843190"/>
                </a:cubicBezTo>
                <a:cubicBezTo>
                  <a:pt x="2359520" y="843652"/>
                  <a:pt x="2358496" y="844215"/>
                  <a:pt x="2357166" y="844916"/>
                </a:cubicBezTo>
                <a:lnTo>
                  <a:pt x="2357166" y="844915"/>
                </a:lnTo>
                <a:cubicBezTo>
                  <a:pt x="2355977" y="845544"/>
                  <a:pt x="2354164" y="844431"/>
                  <a:pt x="2354988" y="843000"/>
                </a:cubicBezTo>
                <a:cubicBezTo>
                  <a:pt x="2355777" y="841628"/>
                  <a:pt x="2356871" y="840510"/>
                  <a:pt x="2358131" y="839549"/>
                </a:cubicBezTo>
                <a:cubicBezTo>
                  <a:pt x="2360509" y="837731"/>
                  <a:pt x="2363534" y="836571"/>
                  <a:pt x="2366641" y="835916"/>
                </a:cubicBezTo>
                <a:cubicBezTo>
                  <a:pt x="2368102" y="835609"/>
                  <a:pt x="2369572" y="835419"/>
                  <a:pt x="2370997" y="835305"/>
                </a:cubicBezTo>
                <a:cubicBezTo>
                  <a:pt x="2371445" y="835269"/>
                  <a:pt x="2371881" y="835232"/>
                  <a:pt x="2372316" y="835211"/>
                </a:cubicBezTo>
                <a:cubicBezTo>
                  <a:pt x="2373057" y="835178"/>
                  <a:pt x="2373787" y="835155"/>
                  <a:pt x="2374470" y="835164"/>
                </a:cubicBezTo>
                <a:cubicBezTo>
                  <a:pt x="2374659" y="835167"/>
                  <a:pt x="2374741" y="835282"/>
                  <a:pt x="2374894" y="835336"/>
                </a:cubicBezTo>
                <a:close/>
                <a:moveTo>
                  <a:pt x="2328877" y="792566"/>
                </a:moveTo>
                <a:cubicBezTo>
                  <a:pt x="2328606" y="793020"/>
                  <a:pt x="2328277" y="793391"/>
                  <a:pt x="2327983" y="793813"/>
                </a:cubicBezTo>
                <a:cubicBezTo>
                  <a:pt x="2328300" y="794006"/>
                  <a:pt x="2328595" y="794231"/>
                  <a:pt x="2328901" y="794430"/>
                </a:cubicBezTo>
                <a:close/>
                <a:moveTo>
                  <a:pt x="2382358" y="841029"/>
                </a:moveTo>
                <a:cubicBezTo>
                  <a:pt x="2382887" y="841154"/>
                  <a:pt x="2383146" y="841525"/>
                  <a:pt x="2383287" y="841947"/>
                </a:cubicBezTo>
                <a:cubicBezTo>
                  <a:pt x="2383488" y="842553"/>
                  <a:pt x="2383323" y="843232"/>
                  <a:pt x="2382827" y="843680"/>
                </a:cubicBezTo>
                <a:cubicBezTo>
                  <a:pt x="2382640" y="843848"/>
                  <a:pt x="2382462" y="844027"/>
                  <a:pt x="2382205" y="844085"/>
                </a:cubicBezTo>
                <a:cubicBezTo>
                  <a:pt x="2381039" y="844340"/>
                  <a:pt x="2379744" y="844739"/>
                  <a:pt x="2378425" y="844996"/>
                </a:cubicBezTo>
                <a:cubicBezTo>
                  <a:pt x="2377096" y="845257"/>
                  <a:pt x="2375764" y="845370"/>
                  <a:pt x="2374576" y="845023"/>
                </a:cubicBezTo>
                <a:lnTo>
                  <a:pt x="2373446" y="843191"/>
                </a:lnTo>
                <a:lnTo>
                  <a:pt x="2378119" y="840717"/>
                </a:lnTo>
                <a:cubicBezTo>
                  <a:pt x="2378555" y="840678"/>
                  <a:pt x="2378991" y="840631"/>
                  <a:pt x="2379497" y="840649"/>
                </a:cubicBezTo>
                <a:cubicBezTo>
                  <a:pt x="2380367" y="840680"/>
                  <a:pt x="2381310" y="840790"/>
                  <a:pt x="2382358" y="841029"/>
                </a:cubicBezTo>
                <a:close/>
                <a:moveTo>
                  <a:pt x="2225851" y="695344"/>
                </a:moveTo>
                <a:cubicBezTo>
                  <a:pt x="2226805" y="696300"/>
                  <a:pt x="2227476" y="697412"/>
                  <a:pt x="2228359" y="698420"/>
                </a:cubicBezTo>
                <a:cubicBezTo>
                  <a:pt x="2229795" y="700050"/>
                  <a:pt x="2231655" y="701286"/>
                  <a:pt x="2232608" y="703242"/>
                </a:cubicBezTo>
                <a:cubicBezTo>
                  <a:pt x="2233044" y="704122"/>
                  <a:pt x="2232126" y="705125"/>
                  <a:pt x="2231231" y="704957"/>
                </a:cubicBezTo>
                <a:lnTo>
                  <a:pt x="2231231" y="704956"/>
                </a:lnTo>
                <a:cubicBezTo>
                  <a:pt x="2227970" y="704344"/>
                  <a:pt x="2224603" y="699972"/>
                  <a:pt x="2223685" y="696877"/>
                </a:cubicBezTo>
                <a:cubicBezTo>
                  <a:pt x="2223332" y="695677"/>
                  <a:pt x="2224815" y="694299"/>
                  <a:pt x="2225851" y="695344"/>
                </a:cubicBezTo>
                <a:close/>
                <a:moveTo>
                  <a:pt x="2269524" y="734128"/>
                </a:moveTo>
                <a:cubicBezTo>
                  <a:pt x="2268641" y="734275"/>
                  <a:pt x="2267628" y="734059"/>
                  <a:pt x="2266604" y="733668"/>
                </a:cubicBezTo>
                <a:cubicBezTo>
                  <a:pt x="2266640" y="734154"/>
                  <a:pt x="2266675" y="734640"/>
                  <a:pt x="2266710" y="735126"/>
                </a:cubicBezTo>
                <a:cubicBezTo>
                  <a:pt x="2266746" y="735540"/>
                  <a:pt x="2266781" y="735955"/>
                  <a:pt x="2266816" y="736368"/>
                </a:cubicBezTo>
                <a:cubicBezTo>
                  <a:pt x="2266899" y="736450"/>
                  <a:pt x="2267016" y="736520"/>
                  <a:pt x="2267099" y="736614"/>
                </a:cubicBezTo>
                <a:cubicBezTo>
                  <a:pt x="2268229" y="737022"/>
                  <a:pt x="2269017" y="737661"/>
                  <a:pt x="2269618" y="738385"/>
                </a:cubicBezTo>
                <a:cubicBezTo>
                  <a:pt x="2269571" y="737376"/>
                  <a:pt x="2269535" y="736367"/>
                  <a:pt x="2269524" y="735359"/>
                </a:cubicBezTo>
                <a:cubicBezTo>
                  <a:pt x="2269512" y="734947"/>
                  <a:pt x="2269524" y="734537"/>
                  <a:pt x="2269524" y="734128"/>
                </a:cubicBezTo>
                <a:close/>
                <a:moveTo>
                  <a:pt x="2381898" y="834637"/>
                </a:moveTo>
                <a:cubicBezTo>
                  <a:pt x="2381368" y="834192"/>
                  <a:pt x="2380815" y="833765"/>
                  <a:pt x="2380226" y="833355"/>
                </a:cubicBezTo>
                <a:cubicBezTo>
                  <a:pt x="2379437" y="832809"/>
                  <a:pt x="2378613" y="832290"/>
                  <a:pt x="2377719" y="831814"/>
                </a:cubicBezTo>
                <a:cubicBezTo>
                  <a:pt x="2377507" y="831696"/>
                  <a:pt x="2377271" y="831597"/>
                  <a:pt x="2377036" y="831483"/>
                </a:cubicBezTo>
                <a:cubicBezTo>
                  <a:pt x="2376271" y="831099"/>
                  <a:pt x="2375506" y="830725"/>
                  <a:pt x="2374670" y="830397"/>
                </a:cubicBezTo>
                <a:cubicBezTo>
                  <a:pt x="2374387" y="830283"/>
                  <a:pt x="2374081" y="830196"/>
                  <a:pt x="2373787" y="830088"/>
                </a:cubicBezTo>
                <a:cubicBezTo>
                  <a:pt x="2367689" y="827881"/>
                  <a:pt x="2360202" y="827291"/>
                  <a:pt x="2352539" y="829271"/>
                </a:cubicBezTo>
                <a:cubicBezTo>
                  <a:pt x="2352550" y="829286"/>
                  <a:pt x="2352550" y="829300"/>
                  <a:pt x="2352550" y="829315"/>
                </a:cubicBezTo>
                <a:cubicBezTo>
                  <a:pt x="2352598" y="829542"/>
                  <a:pt x="2352633" y="829767"/>
                  <a:pt x="2352680" y="829993"/>
                </a:cubicBezTo>
                <a:cubicBezTo>
                  <a:pt x="2352927" y="831356"/>
                  <a:pt x="2353080" y="832724"/>
                  <a:pt x="2353198" y="834089"/>
                </a:cubicBezTo>
                <a:cubicBezTo>
                  <a:pt x="2354610" y="833578"/>
                  <a:pt x="2355517" y="833712"/>
                  <a:pt x="2355329" y="834672"/>
                </a:cubicBezTo>
                <a:cubicBezTo>
                  <a:pt x="2355258" y="834994"/>
                  <a:pt x="2355093" y="835394"/>
                  <a:pt x="2354752" y="835910"/>
                </a:cubicBezTo>
                <a:cubicBezTo>
                  <a:pt x="2354740" y="835927"/>
                  <a:pt x="2354740" y="835940"/>
                  <a:pt x="2354728" y="835955"/>
                </a:cubicBezTo>
                <a:cubicBezTo>
                  <a:pt x="2354293" y="836606"/>
                  <a:pt x="2353775" y="837269"/>
                  <a:pt x="2353245" y="837931"/>
                </a:cubicBezTo>
                <a:cubicBezTo>
                  <a:pt x="2353221" y="838730"/>
                  <a:pt x="2353280" y="839534"/>
                  <a:pt x="2353198" y="840328"/>
                </a:cubicBezTo>
                <a:cubicBezTo>
                  <a:pt x="2353304" y="841033"/>
                  <a:pt x="2353339" y="841669"/>
                  <a:pt x="2353327" y="842254"/>
                </a:cubicBezTo>
                <a:cubicBezTo>
                  <a:pt x="2353316" y="842979"/>
                  <a:pt x="2353186" y="843593"/>
                  <a:pt x="2353009" y="844157"/>
                </a:cubicBezTo>
                <a:cubicBezTo>
                  <a:pt x="2351974" y="847471"/>
                  <a:pt x="2348360" y="848263"/>
                  <a:pt x="2344487" y="849043"/>
                </a:cubicBezTo>
                <a:cubicBezTo>
                  <a:pt x="2342062" y="849533"/>
                  <a:pt x="2339554" y="850042"/>
                  <a:pt x="2337530" y="851179"/>
                </a:cubicBezTo>
                <a:cubicBezTo>
                  <a:pt x="2337023" y="851464"/>
                  <a:pt x="2336529" y="851779"/>
                  <a:pt x="2336093" y="852157"/>
                </a:cubicBezTo>
                <a:cubicBezTo>
                  <a:pt x="2334575" y="853467"/>
                  <a:pt x="2333139" y="854890"/>
                  <a:pt x="2331502" y="856038"/>
                </a:cubicBezTo>
                <a:cubicBezTo>
                  <a:pt x="2331185" y="856268"/>
                  <a:pt x="2330902" y="856558"/>
                  <a:pt x="2330549" y="856757"/>
                </a:cubicBezTo>
                <a:cubicBezTo>
                  <a:pt x="2327794" y="858312"/>
                  <a:pt x="2324168" y="858244"/>
                  <a:pt x="2320566" y="857458"/>
                </a:cubicBezTo>
                <a:cubicBezTo>
                  <a:pt x="2319519" y="858462"/>
                  <a:pt x="2318424" y="859432"/>
                  <a:pt x="2317270" y="860277"/>
                </a:cubicBezTo>
                <a:cubicBezTo>
                  <a:pt x="2316022" y="861186"/>
                  <a:pt x="2314704" y="861927"/>
                  <a:pt x="2313303" y="862383"/>
                </a:cubicBezTo>
                <a:cubicBezTo>
                  <a:pt x="2312373" y="862689"/>
                  <a:pt x="2311396" y="862890"/>
                  <a:pt x="2310395" y="862888"/>
                </a:cubicBezTo>
                <a:cubicBezTo>
                  <a:pt x="2310631" y="863160"/>
                  <a:pt x="2310831" y="863474"/>
                  <a:pt x="2311043" y="863766"/>
                </a:cubicBezTo>
                <a:cubicBezTo>
                  <a:pt x="2311879" y="864883"/>
                  <a:pt x="2312573" y="866122"/>
                  <a:pt x="2313174" y="867432"/>
                </a:cubicBezTo>
                <a:cubicBezTo>
                  <a:pt x="2313644" y="868475"/>
                  <a:pt x="2314092" y="869540"/>
                  <a:pt x="2314516" y="870594"/>
                </a:cubicBezTo>
                <a:cubicBezTo>
                  <a:pt x="2315858" y="871574"/>
                  <a:pt x="2317129" y="872648"/>
                  <a:pt x="2318341" y="873794"/>
                </a:cubicBezTo>
                <a:lnTo>
                  <a:pt x="2318330" y="873793"/>
                </a:lnTo>
                <a:cubicBezTo>
                  <a:pt x="2330678" y="879101"/>
                  <a:pt x="2334751" y="887050"/>
                  <a:pt x="2357283" y="887883"/>
                </a:cubicBezTo>
                <a:cubicBezTo>
                  <a:pt x="2357918" y="887907"/>
                  <a:pt x="2358519" y="887947"/>
                  <a:pt x="2359190" y="887960"/>
                </a:cubicBezTo>
                <a:cubicBezTo>
                  <a:pt x="2366771" y="888095"/>
                  <a:pt x="2372904" y="886515"/>
                  <a:pt x="2377907" y="883137"/>
                </a:cubicBezTo>
                <a:cubicBezTo>
                  <a:pt x="2377930" y="883122"/>
                  <a:pt x="2377954" y="883100"/>
                  <a:pt x="2377978" y="883084"/>
                </a:cubicBezTo>
                <a:cubicBezTo>
                  <a:pt x="2378872" y="882475"/>
                  <a:pt x="2379732" y="881806"/>
                  <a:pt x="2380556" y="881079"/>
                </a:cubicBezTo>
                <a:cubicBezTo>
                  <a:pt x="2380744" y="880917"/>
                  <a:pt x="2380944" y="880777"/>
                  <a:pt x="2381121" y="880608"/>
                </a:cubicBezTo>
                <a:cubicBezTo>
                  <a:pt x="2381839" y="879943"/>
                  <a:pt x="2382498" y="879170"/>
                  <a:pt x="2383157" y="878408"/>
                </a:cubicBezTo>
                <a:cubicBezTo>
                  <a:pt x="2385511" y="875707"/>
                  <a:pt x="2387583" y="872480"/>
                  <a:pt x="2389349" y="868557"/>
                </a:cubicBezTo>
                <a:cubicBezTo>
                  <a:pt x="2390903" y="865097"/>
                  <a:pt x="2392328" y="861348"/>
                  <a:pt x="2394152" y="857918"/>
                </a:cubicBezTo>
                <a:cubicBezTo>
                  <a:pt x="2394752" y="856793"/>
                  <a:pt x="2395400" y="855706"/>
                  <a:pt x="2396094" y="854668"/>
                </a:cubicBezTo>
                <a:cubicBezTo>
                  <a:pt x="2396118" y="854637"/>
                  <a:pt x="2396130" y="854604"/>
                  <a:pt x="2396153" y="854573"/>
                </a:cubicBezTo>
                <a:cubicBezTo>
                  <a:pt x="2396848" y="853554"/>
                  <a:pt x="2396518" y="852090"/>
                  <a:pt x="2395647" y="850451"/>
                </a:cubicBezTo>
                <a:cubicBezTo>
                  <a:pt x="2395612" y="850387"/>
                  <a:pt x="2395577" y="850322"/>
                  <a:pt x="2395529" y="850259"/>
                </a:cubicBezTo>
                <a:cubicBezTo>
                  <a:pt x="2395365" y="849954"/>
                  <a:pt x="2395188" y="849647"/>
                  <a:pt x="2394988" y="849334"/>
                </a:cubicBezTo>
                <a:cubicBezTo>
                  <a:pt x="2394270" y="848222"/>
                  <a:pt x="2393375" y="847063"/>
                  <a:pt x="2392398" y="845919"/>
                </a:cubicBezTo>
                <a:cubicBezTo>
                  <a:pt x="2390785" y="844028"/>
                  <a:pt x="2389008" y="842205"/>
                  <a:pt x="2387595" y="840747"/>
                </a:cubicBezTo>
                <a:cubicBezTo>
                  <a:pt x="2386500" y="839610"/>
                  <a:pt x="2385617" y="838690"/>
                  <a:pt x="2385252" y="838167"/>
                </a:cubicBezTo>
                <a:cubicBezTo>
                  <a:pt x="2384358" y="836898"/>
                  <a:pt x="2383204" y="835731"/>
                  <a:pt x="2381898" y="834637"/>
                </a:cubicBezTo>
                <a:close/>
                <a:moveTo>
                  <a:pt x="2343180" y="797330"/>
                </a:moveTo>
                <a:cubicBezTo>
                  <a:pt x="2342203" y="796646"/>
                  <a:pt x="2340990" y="796025"/>
                  <a:pt x="2339578" y="795458"/>
                </a:cubicBezTo>
                <a:cubicBezTo>
                  <a:pt x="2337859" y="794766"/>
                  <a:pt x="2335881" y="794141"/>
                  <a:pt x="2333421" y="793659"/>
                </a:cubicBezTo>
                <a:cubicBezTo>
                  <a:pt x="2333350" y="793646"/>
                  <a:pt x="2333303" y="793628"/>
                  <a:pt x="2333245" y="793614"/>
                </a:cubicBezTo>
                <a:cubicBezTo>
                  <a:pt x="2333256" y="793669"/>
                  <a:pt x="2333245" y="793729"/>
                  <a:pt x="2333256" y="793786"/>
                </a:cubicBezTo>
                <a:cubicBezTo>
                  <a:pt x="2333468" y="795023"/>
                  <a:pt x="2333456" y="796311"/>
                  <a:pt x="2333339" y="797614"/>
                </a:cubicBezTo>
                <a:cubicBezTo>
                  <a:pt x="2333610" y="797833"/>
                  <a:pt x="2333857" y="798082"/>
                  <a:pt x="2334116" y="798308"/>
                </a:cubicBezTo>
                <a:cubicBezTo>
                  <a:pt x="2334881" y="797602"/>
                  <a:pt x="2335917" y="797845"/>
                  <a:pt x="2336494" y="798502"/>
                </a:cubicBezTo>
                <a:cubicBezTo>
                  <a:pt x="2336953" y="799023"/>
                  <a:pt x="2337129" y="799777"/>
                  <a:pt x="2336576" y="800501"/>
                </a:cubicBezTo>
                <a:cubicBezTo>
                  <a:pt x="2336576" y="800502"/>
                  <a:pt x="2336576" y="800503"/>
                  <a:pt x="2336576" y="800503"/>
                </a:cubicBezTo>
                <a:cubicBezTo>
                  <a:pt x="2336776" y="800705"/>
                  <a:pt x="2337012" y="800866"/>
                  <a:pt x="2337212" y="801073"/>
                </a:cubicBezTo>
                <a:cubicBezTo>
                  <a:pt x="2337777" y="801666"/>
                  <a:pt x="2338330" y="802339"/>
                  <a:pt x="2338883" y="802973"/>
                </a:cubicBezTo>
                <a:cubicBezTo>
                  <a:pt x="2338895" y="802985"/>
                  <a:pt x="2338907" y="802998"/>
                  <a:pt x="2338919" y="803010"/>
                </a:cubicBezTo>
                <a:cubicBezTo>
                  <a:pt x="2340367" y="801296"/>
                  <a:pt x="2343215" y="803783"/>
                  <a:pt x="2341638" y="805611"/>
                </a:cubicBezTo>
                <a:cubicBezTo>
                  <a:pt x="2341544" y="805718"/>
                  <a:pt x="2341450" y="805822"/>
                  <a:pt x="2341355" y="805927"/>
                </a:cubicBezTo>
                <a:cubicBezTo>
                  <a:pt x="2342615" y="807543"/>
                  <a:pt x="2343792" y="809254"/>
                  <a:pt x="2344922" y="811033"/>
                </a:cubicBezTo>
                <a:cubicBezTo>
                  <a:pt x="2344993" y="811139"/>
                  <a:pt x="2345052" y="811250"/>
                  <a:pt x="2345122" y="811357"/>
                </a:cubicBezTo>
                <a:cubicBezTo>
                  <a:pt x="2345169" y="811261"/>
                  <a:pt x="2345217" y="811166"/>
                  <a:pt x="2345264" y="811073"/>
                </a:cubicBezTo>
                <a:cubicBezTo>
                  <a:pt x="2346029" y="809564"/>
                  <a:pt x="2346617" y="808054"/>
                  <a:pt x="2346923" y="806578"/>
                </a:cubicBezTo>
                <a:cubicBezTo>
                  <a:pt x="2347277" y="804929"/>
                  <a:pt x="2347288" y="803324"/>
                  <a:pt x="2346817" y="801823"/>
                </a:cubicBezTo>
                <a:cubicBezTo>
                  <a:pt x="2346288" y="800166"/>
                  <a:pt x="2345075" y="798660"/>
                  <a:pt x="2343180" y="797330"/>
                </a:cubicBezTo>
                <a:close/>
                <a:moveTo>
                  <a:pt x="2445878" y="889854"/>
                </a:moveTo>
                <a:cubicBezTo>
                  <a:pt x="2433235" y="887971"/>
                  <a:pt x="2422828" y="886787"/>
                  <a:pt x="2412245" y="888638"/>
                </a:cubicBezTo>
                <a:cubicBezTo>
                  <a:pt x="2411880" y="888702"/>
                  <a:pt x="2411515" y="888739"/>
                  <a:pt x="2411151" y="888811"/>
                </a:cubicBezTo>
                <a:cubicBezTo>
                  <a:pt x="2410597" y="889191"/>
                  <a:pt x="2410068" y="889574"/>
                  <a:pt x="2409503" y="889951"/>
                </a:cubicBezTo>
                <a:lnTo>
                  <a:pt x="2409503" y="889953"/>
                </a:lnTo>
                <a:cubicBezTo>
                  <a:pt x="2409338" y="890063"/>
                  <a:pt x="2409185" y="890177"/>
                  <a:pt x="2409020" y="890288"/>
                </a:cubicBezTo>
                <a:cubicBezTo>
                  <a:pt x="2413529" y="889739"/>
                  <a:pt x="2418096" y="889494"/>
                  <a:pt x="2422616" y="889164"/>
                </a:cubicBezTo>
                <a:cubicBezTo>
                  <a:pt x="2430480" y="888587"/>
                  <a:pt x="2438520" y="889263"/>
                  <a:pt x="2445936" y="892021"/>
                </a:cubicBezTo>
                <a:cubicBezTo>
                  <a:pt x="2445866" y="891320"/>
                  <a:pt x="2445866" y="890590"/>
                  <a:pt x="2445878" y="889854"/>
                </a:cubicBezTo>
                <a:close/>
                <a:moveTo>
                  <a:pt x="2384381" y="829638"/>
                </a:moveTo>
                <a:cubicBezTo>
                  <a:pt x="2383404" y="827161"/>
                  <a:pt x="2381003" y="826391"/>
                  <a:pt x="2378731" y="825490"/>
                </a:cubicBezTo>
                <a:cubicBezTo>
                  <a:pt x="2378731" y="825498"/>
                  <a:pt x="2378731" y="825507"/>
                  <a:pt x="2378731" y="825516"/>
                </a:cubicBezTo>
                <a:cubicBezTo>
                  <a:pt x="2380756" y="826655"/>
                  <a:pt x="2382627" y="828122"/>
                  <a:pt x="2384381" y="829802"/>
                </a:cubicBezTo>
                <a:cubicBezTo>
                  <a:pt x="2384393" y="829746"/>
                  <a:pt x="2384358" y="829695"/>
                  <a:pt x="2384381" y="829638"/>
                </a:cubicBezTo>
                <a:close/>
                <a:moveTo>
                  <a:pt x="2230030" y="686730"/>
                </a:moveTo>
                <a:cubicBezTo>
                  <a:pt x="2230983" y="689151"/>
                  <a:pt x="2231678" y="691616"/>
                  <a:pt x="2232855" y="693955"/>
                </a:cubicBezTo>
                <a:cubicBezTo>
                  <a:pt x="2233891" y="696024"/>
                  <a:pt x="2235480" y="697867"/>
                  <a:pt x="2236175" y="700071"/>
                </a:cubicBezTo>
                <a:cubicBezTo>
                  <a:pt x="2236492" y="701060"/>
                  <a:pt x="2235339" y="702117"/>
                  <a:pt x="2234409" y="701522"/>
                </a:cubicBezTo>
                <a:lnTo>
                  <a:pt x="2234409" y="701524"/>
                </a:lnTo>
                <a:cubicBezTo>
                  <a:pt x="2230347" y="698931"/>
                  <a:pt x="2227875" y="691862"/>
                  <a:pt x="2227604" y="687259"/>
                </a:cubicBezTo>
                <a:cubicBezTo>
                  <a:pt x="2227522" y="685828"/>
                  <a:pt x="2229512" y="685404"/>
                  <a:pt x="2230030" y="686730"/>
                </a:cubicBezTo>
                <a:close/>
                <a:moveTo>
                  <a:pt x="2342509" y="790320"/>
                </a:moveTo>
                <a:cubicBezTo>
                  <a:pt x="2342379" y="790632"/>
                  <a:pt x="2342250" y="790941"/>
                  <a:pt x="2342109" y="791237"/>
                </a:cubicBezTo>
                <a:cubicBezTo>
                  <a:pt x="2343192" y="791700"/>
                  <a:pt x="2344204" y="792228"/>
                  <a:pt x="2345169" y="792787"/>
                </a:cubicBezTo>
                <a:cubicBezTo>
                  <a:pt x="2345346" y="791410"/>
                  <a:pt x="2344710" y="790403"/>
                  <a:pt x="2342509" y="790320"/>
                </a:cubicBezTo>
                <a:close/>
                <a:moveTo>
                  <a:pt x="2476108" y="912769"/>
                </a:moveTo>
                <a:cubicBezTo>
                  <a:pt x="2476956" y="913149"/>
                  <a:pt x="2476873" y="914398"/>
                  <a:pt x="2476026" y="914712"/>
                </a:cubicBezTo>
                <a:cubicBezTo>
                  <a:pt x="2471917" y="916252"/>
                  <a:pt x="2467044" y="914801"/>
                  <a:pt x="2462888" y="914044"/>
                </a:cubicBezTo>
                <a:cubicBezTo>
                  <a:pt x="2459227" y="913376"/>
                  <a:pt x="2455366" y="912706"/>
                  <a:pt x="2452011" y="911030"/>
                </a:cubicBezTo>
                <a:cubicBezTo>
                  <a:pt x="2450552" y="910298"/>
                  <a:pt x="2451258" y="908051"/>
                  <a:pt x="2452882" y="908316"/>
                </a:cubicBezTo>
                <a:cubicBezTo>
                  <a:pt x="2456873" y="908966"/>
                  <a:pt x="2460923" y="910155"/>
                  <a:pt x="2464854" y="911109"/>
                </a:cubicBezTo>
                <a:cubicBezTo>
                  <a:pt x="2468633" y="912024"/>
                  <a:pt x="2472471" y="911136"/>
                  <a:pt x="2476108" y="912770"/>
                </a:cubicBezTo>
                <a:close/>
                <a:moveTo>
                  <a:pt x="2401415" y="842217"/>
                </a:moveTo>
                <a:cubicBezTo>
                  <a:pt x="2401333" y="842591"/>
                  <a:pt x="2401262" y="842965"/>
                  <a:pt x="2401180" y="843338"/>
                </a:cubicBezTo>
                <a:cubicBezTo>
                  <a:pt x="2400803" y="845021"/>
                  <a:pt x="2400450" y="846706"/>
                  <a:pt x="2400120" y="848391"/>
                </a:cubicBezTo>
                <a:cubicBezTo>
                  <a:pt x="2400474" y="848752"/>
                  <a:pt x="2400838" y="849091"/>
                  <a:pt x="2401203" y="849432"/>
                </a:cubicBezTo>
                <a:cubicBezTo>
                  <a:pt x="2401545" y="849744"/>
                  <a:pt x="2401874" y="850071"/>
                  <a:pt x="2402216" y="850363"/>
                </a:cubicBezTo>
                <a:cubicBezTo>
                  <a:pt x="2402922" y="850968"/>
                  <a:pt x="2403052" y="852260"/>
                  <a:pt x="2402545" y="853026"/>
                </a:cubicBezTo>
                <a:cubicBezTo>
                  <a:pt x="2400803" y="855686"/>
                  <a:pt x="2399261" y="858591"/>
                  <a:pt x="2397778" y="861573"/>
                </a:cubicBezTo>
                <a:cubicBezTo>
                  <a:pt x="2396165" y="871659"/>
                  <a:pt x="2394988" y="880698"/>
                  <a:pt x="2393575" y="886613"/>
                </a:cubicBezTo>
                <a:cubicBezTo>
                  <a:pt x="2393022" y="888889"/>
                  <a:pt x="2392445" y="890713"/>
                  <a:pt x="2391798" y="891942"/>
                </a:cubicBezTo>
                <a:cubicBezTo>
                  <a:pt x="2391539" y="892427"/>
                  <a:pt x="2391268" y="892966"/>
                  <a:pt x="2391080" y="893505"/>
                </a:cubicBezTo>
                <a:cubicBezTo>
                  <a:pt x="2391021" y="893670"/>
                  <a:pt x="2390950" y="893835"/>
                  <a:pt x="2390903" y="894000"/>
                </a:cubicBezTo>
                <a:cubicBezTo>
                  <a:pt x="2390762" y="894564"/>
                  <a:pt x="2390809" y="895100"/>
                  <a:pt x="2391080" y="895575"/>
                </a:cubicBezTo>
                <a:cubicBezTo>
                  <a:pt x="2391127" y="895657"/>
                  <a:pt x="2391127" y="895754"/>
                  <a:pt x="2391186" y="895832"/>
                </a:cubicBezTo>
                <a:cubicBezTo>
                  <a:pt x="2391963" y="895226"/>
                  <a:pt x="2392739" y="894425"/>
                  <a:pt x="2393528" y="893598"/>
                </a:cubicBezTo>
                <a:cubicBezTo>
                  <a:pt x="2393634" y="893485"/>
                  <a:pt x="2393740" y="893410"/>
                  <a:pt x="2393846" y="893293"/>
                </a:cubicBezTo>
                <a:cubicBezTo>
                  <a:pt x="2394081" y="893031"/>
                  <a:pt x="2394329" y="892739"/>
                  <a:pt x="2394564" y="892457"/>
                </a:cubicBezTo>
                <a:cubicBezTo>
                  <a:pt x="2395047" y="891887"/>
                  <a:pt x="2395529" y="891248"/>
                  <a:pt x="2396012" y="890607"/>
                </a:cubicBezTo>
                <a:cubicBezTo>
                  <a:pt x="2402074" y="882540"/>
                  <a:pt x="2407348" y="869256"/>
                  <a:pt x="2405347" y="857840"/>
                </a:cubicBezTo>
                <a:cubicBezTo>
                  <a:pt x="2404794" y="854685"/>
                  <a:pt x="2403781" y="851403"/>
                  <a:pt x="2402851" y="848088"/>
                </a:cubicBezTo>
                <a:lnTo>
                  <a:pt x="2402851" y="848087"/>
                </a:lnTo>
                <a:cubicBezTo>
                  <a:pt x="2402404" y="846474"/>
                  <a:pt x="2401992" y="844857"/>
                  <a:pt x="2401651" y="843236"/>
                </a:cubicBezTo>
                <a:cubicBezTo>
                  <a:pt x="2401580" y="842897"/>
                  <a:pt x="2401486" y="842558"/>
                  <a:pt x="2401415" y="842217"/>
                </a:cubicBezTo>
                <a:close/>
                <a:moveTo>
                  <a:pt x="2235185" y="683890"/>
                </a:moveTo>
                <a:cubicBezTo>
                  <a:pt x="2237116" y="685330"/>
                  <a:pt x="2238116" y="689067"/>
                  <a:pt x="2237775" y="691339"/>
                </a:cubicBezTo>
                <a:cubicBezTo>
                  <a:pt x="2237598" y="692516"/>
                  <a:pt x="2236174" y="692586"/>
                  <a:pt x="2235515" y="691821"/>
                </a:cubicBezTo>
                <a:cubicBezTo>
                  <a:pt x="2234090" y="690158"/>
                  <a:pt x="2233078" y="686429"/>
                  <a:pt x="2233914" y="684363"/>
                </a:cubicBezTo>
                <a:cubicBezTo>
                  <a:pt x="2234102" y="683890"/>
                  <a:pt x="2234702" y="683535"/>
                  <a:pt x="2235185" y="683890"/>
                </a:cubicBezTo>
                <a:close/>
                <a:moveTo>
                  <a:pt x="2368843" y="801460"/>
                </a:moveTo>
                <a:cubicBezTo>
                  <a:pt x="2368760" y="801449"/>
                  <a:pt x="2368713" y="801444"/>
                  <a:pt x="2368631" y="801432"/>
                </a:cubicBezTo>
                <a:cubicBezTo>
                  <a:pt x="2365087" y="800934"/>
                  <a:pt x="2361815" y="797334"/>
                  <a:pt x="2359814" y="793766"/>
                </a:cubicBezTo>
                <a:cubicBezTo>
                  <a:pt x="2356824" y="794342"/>
                  <a:pt x="2353857" y="795601"/>
                  <a:pt x="2351044" y="797750"/>
                </a:cubicBezTo>
                <a:cubicBezTo>
                  <a:pt x="2352751" y="800030"/>
                  <a:pt x="2353598" y="802688"/>
                  <a:pt x="2353221" y="805694"/>
                </a:cubicBezTo>
                <a:cubicBezTo>
                  <a:pt x="2360532" y="802934"/>
                  <a:pt x="2364840" y="801905"/>
                  <a:pt x="2368843" y="801460"/>
                </a:cubicBezTo>
                <a:close/>
                <a:moveTo>
                  <a:pt x="2341344" y="774784"/>
                </a:moveTo>
                <a:lnTo>
                  <a:pt x="2339460" y="775827"/>
                </a:lnTo>
                <a:cubicBezTo>
                  <a:pt x="2337059" y="779014"/>
                  <a:pt x="2334116" y="781164"/>
                  <a:pt x="2330937" y="782806"/>
                </a:cubicBezTo>
                <a:cubicBezTo>
                  <a:pt x="2326276" y="785224"/>
                  <a:pt x="2321120" y="786542"/>
                  <a:pt x="2316434" y="788305"/>
                </a:cubicBezTo>
                <a:cubicBezTo>
                  <a:pt x="2318954" y="789230"/>
                  <a:pt x="2321390" y="790306"/>
                  <a:pt x="2323756" y="791496"/>
                </a:cubicBezTo>
                <a:cubicBezTo>
                  <a:pt x="2324616" y="790333"/>
                  <a:pt x="2325416" y="789043"/>
                  <a:pt x="2326146" y="787578"/>
                </a:cubicBezTo>
                <a:cubicBezTo>
                  <a:pt x="2326735" y="786374"/>
                  <a:pt x="2328089" y="785935"/>
                  <a:pt x="2329995" y="787693"/>
                </a:cubicBezTo>
                <a:cubicBezTo>
                  <a:pt x="2330243" y="787925"/>
                  <a:pt x="2330502" y="788189"/>
                  <a:pt x="2330773" y="788502"/>
                </a:cubicBezTo>
                <a:cubicBezTo>
                  <a:pt x="2331079" y="788414"/>
                  <a:pt x="2331408" y="788385"/>
                  <a:pt x="2331785" y="788436"/>
                </a:cubicBezTo>
                <a:cubicBezTo>
                  <a:pt x="2333692" y="788694"/>
                  <a:pt x="2335611" y="789099"/>
                  <a:pt x="2337482" y="789626"/>
                </a:cubicBezTo>
                <a:cubicBezTo>
                  <a:pt x="2338895" y="787575"/>
                  <a:pt x="2339955" y="784931"/>
                  <a:pt x="2340625" y="781625"/>
                </a:cubicBezTo>
                <a:cubicBezTo>
                  <a:pt x="2340896" y="780277"/>
                  <a:pt x="2341108" y="778825"/>
                  <a:pt x="2341238" y="777225"/>
                </a:cubicBezTo>
                <a:close/>
                <a:moveTo>
                  <a:pt x="2483125" y="904523"/>
                </a:moveTo>
                <a:cubicBezTo>
                  <a:pt x="2483949" y="904876"/>
                  <a:pt x="2483654" y="906190"/>
                  <a:pt x="2482866" y="906361"/>
                </a:cubicBezTo>
                <a:cubicBezTo>
                  <a:pt x="2479511" y="907084"/>
                  <a:pt x="2476120" y="906460"/>
                  <a:pt x="2472742" y="906167"/>
                </a:cubicBezTo>
                <a:cubicBezTo>
                  <a:pt x="2469469" y="905882"/>
                  <a:pt x="2466008" y="905791"/>
                  <a:pt x="2462830" y="904964"/>
                </a:cubicBezTo>
                <a:cubicBezTo>
                  <a:pt x="2461441" y="904606"/>
                  <a:pt x="2461488" y="902189"/>
                  <a:pt x="2462995" y="902075"/>
                </a:cubicBezTo>
                <a:cubicBezTo>
                  <a:pt x="2466338" y="901822"/>
                  <a:pt x="2469834" y="902414"/>
                  <a:pt x="2473166" y="902763"/>
                </a:cubicBezTo>
                <a:cubicBezTo>
                  <a:pt x="2476556" y="903117"/>
                  <a:pt x="2479970" y="903164"/>
                  <a:pt x="2483125" y="904523"/>
                </a:cubicBezTo>
                <a:close/>
                <a:moveTo>
                  <a:pt x="2401604" y="829255"/>
                </a:moveTo>
                <a:cubicBezTo>
                  <a:pt x="2397225" y="829391"/>
                  <a:pt x="2392516" y="829086"/>
                  <a:pt x="2387583" y="828011"/>
                </a:cubicBezTo>
                <a:cubicBezTo>
                  <a:pt x="2388619" y="830565"/>
                  <a:pt x="2387607" y="831727"/>
                  <a:pt x="2386453" y="831909"/>
                </a:cubicBezTo>
                <a:cubicBezTo>
                  <a:pt x="2388784" y="834441"/>
                  <a:pt x="2390950" y="837275"/>
                  <a:pt x="2393104" y="840067"/>
                </a:cubicBezTo>
                <a:cubicBezTo>
                  <a:pt x="2393717" y="839912"/>
                  <a:pt x="2394234" y="839655"/>
                  <a:pt x="2394187" y="839178"/>
                </a:cubicBezTo>
                <a:cubicBezTo>
                  <a:pt x="2394152" y="838780"/>
                  <a:pt x="2394046" y="838249"/>
                  <a:pt x="2394117" y="837854"/>
                </a:cubicBezTo>
                <a:cubicBezTo>
                  <a:pt x="2394317" y="836843"/>
                  <a:pt x="2394635" y="836161"/>
                  <a:pt x="2395459" y="835505"/>
                </a:cubicBezTo>
                <a:cubicBezTo>
                  <a:pt x="2397354" y="833976"/>
                  <a:pt x="2399873" y="836925"/>
                  <a:pt x="2397919" y="838372"/>
                </a:cubicBezTo>
                <a:cubicBezTo>
                  <a:pt x="2397625" y="838591"/>
                  <a:pt x="2397837" y="840102"/>
                  <a:pt x="2397684" y="840517"/>
                </a:cubicBezTo>
                <a:cubicBezTo>
                  <a:pt x="2397448" y="841145"/>
                  <a:pt x="2397119" y="841786"/>
                  <a:pt x="2396554" y="842191"/>
                </a:cubicBezTo>
                <a:cubicBezTo>
                  <a:pt x="2396165" y="842474"/>
                  <a:pt x="2395765" y="842715"/>
                  <a:pt x="2395341" y="842922"/>
                </a:cubicBezTo>
                <a:cubicBezTo>
                  <a:pt x="2395788" y="843481"/>
                  <a:pt x="2396236" y="844036"/>
                  <a:pt x="2396683" y="844578"/>
                </a:cubicBezTo>
                <a:cubicBezTo>
                  <a:pt x="2396777" y="844552"/>
                  <a:pt x="2396871" y="844526"/>
                  <a:pt x="2396954" y="844499"/>
                </a:cubicBezTo>
                <a:cubicBezTo>
                  <a:pt x="2398237" y="839335"/>
                  <a:pt x="2399814" y="834259"/>
                  <a:pt x="2401604" y="829255"/>
                </a:cubicBezTo>
                <a:close/>
                <a:moveTo>
                  <a:pt x="2242390" y="681363"/>
                </a:moveTo>
                <a:cubicBezTo>
                  <a:pt x="2243437" y="683427"/>
                  <a:pt x="2243579" y="685782"/>
                  <a:pt x="2243967" y="688046"/>
                </a:cubicBezTo>
                <a:cubicBezTo>
                  <a:pt x="2244191" y="689277"/>
                  <a:pt x="2244391" y="690130"/>
                  <a:pt x="2244144" y="691350"/>
                </a:cubicBezTo>
                <a:cubicBezTo>
                  <a:pt x="2243943" y="692313"/>
                  <a:pt x="2242578" y="693117"/>
                  <a:pt x="2241860" y="692076"/>
                </a:cubicBezTo>
                <a:cubicBezTo>
                  <a:pt x="2240106" y="689523"/>
                  <a:pt x="2239553" y="684673"/>
                  <a:pt x="2240365" y="681678"/>
                </a:cubicBezTo>
                <a:cubicBezTo>
                  <a:pt x="2240600" y="680799"/>
                  <a:pt x="2241931" y="680452"/>
                  <a:pt x="2242390" y="681363"/>
                </a:cubicBezTo>
                <a:close/>
                <a:moveTo>
                  <a:pt x="2312108" y="745422"/>
                </a:moveTo>
                <a:cubicBezTo>
                  <a:pt x="2311917" y="747732"/>
                  <a:pt x="2309659" y="750361"/>
                  <a:pt x="2305310" y="751534"/>
                </a:cubicBezTo>
                <a:cubicBezTo>
                  <a:pt x="2303533" y="752016"/>
                  <a:pt x="2300319" y="752764"/>
                  <a:pt x="2298376" y="751774"/>
                </a:cubicBezTo>
                <a:lnTo>
                  <a:pt x="2298376" y="751772"/>
                </a:lnTo>
                <a:cubicBezTo>
                  <a:pt x="2297670" y="751415"/>
                  <a:pt x="2297129" y="750847"/>
                  <a:pt x="2296881" y="749940"/>
                </a:cubicBezTo>
                <a:cubicBezTo>
                  <a:pt x="2296846" y="749805"/>
                  <a:pt x="2296881" y="749680"/>
                  <a:pt x="2296858" y="749546"/>
                </a:cubicBezTo>
                <a:cubicBezTo>
                  <a:pt x="2296057" y="744910"/>
                  <a:pt x="2302861" y="741305"/>
                  <a:pt x="2306511" y="741214"/>
                </a:cubicBezTo>
                <a:cubicBezTo>
                  <a:pt x="2310425" y="741118"/>
                  <a:pt x="2312300" y="743111"/>
                  <a:pt x="2312108" y="745422"/>
                </a:cubicBezTo>
                <a:close/>
                <a:moveTo>
                  <a:pt x="2345652" y="775623"/>
                </a:moveTo>
                <a:cubicBezTo>
                  <a:pt x="2345475" y="777516"/>
                  <a:pt x="2345252" y="779247"/>
                  <a:pt x="2344993" y="780871"/>
                </a:cubicBezTo>
                <a:cubicBezTo>
                  <a:pt x="2345299" y="780832"/>
                  <a:pt x="2345593" y="780782"/>
                  <a:pt x="2345888" y="780744"/>
                </a:cubicBezTo>
                <a:cubicBezTo>
                  <a:pt x="2346464" y="780676"/>
                  <a:pt x="2347029" y="780808"/>
                  <a:pt x="2347536" y="781035"/>
                </a:cubicBezTo>
                <a:cubicBezTo>
                  <a:pt x="2347842" y="778375"/>
                  <a:pt x="2347724" y="775207"/>
                  <a:pt x="2345652" y="775623"/>
                </a:cubicBezTo>
                <a:close/>
                <a:moveTo>
                  <a:pt x="2383569" y="809743"/>
                </a:moveTo>
                <a:cubicBezTo>
                  <a:pt x="2372280" y="813317"/>
                  <a:pt x="2360920" y="816665"/>
                  <a:pt x="2349431" y="819483"/>
                </a:cubicBezTo>
                <a:cubicBezTo>
                  <a:pt x="2350078" y="820993"/>
                  <a:pt x="2350667" y="822524"/>
                  <a:pt x="2351173" y="824075"/>
                </a:cubicBezTo>
                <a:cubicBezTo>
                  <a:pt x="2351467" y="824006"/>
                  <a:pt x="2351773" y="823948"/>
                  <a:pt x="2352068" y="823884"/>
                </a:cubicBezTo>
                <a:cubicBezTo>
                  <a:pt x="2363275" y="819987"/>
                  <a:pt x="2374564" y="816387"/>
                  <a:pt x="2385841" y="812746"/>
                </a:cubicBezTo>
                <a:lnTo>
                  <a:pt x="2385841" y="812744"/>
                </a:lnTo>
                <a:cubicBezTo>
                  <a:pt x="2385005" y="811800"/>
                  <a:pt x="2384252" y="810800"/>
                  <a:pt x="2383569" y="809743"/>
                </a:cubicBezTo>
                <a:close/>
                <a:moveTo>
                  <a:pt x="2381674" y="806269"/>
                </a:moveTo>
                <a:cubicBezTo>
                  <a:pt x="2371880" y="807244"/>
                  <a:pt x="2362015" y="807568"/>
                  <a:pt x="2356412" y="809347"/>
                </a:cubicBezTo>
                <a:cubicBezTo>
                  <a:pt x="2354728" y="809882"/>
                  <a:pt x="2353104" y="810617"/>
                  <a:pt x="2351385" y="811020"/>
                </a:cubicBezTo>
                <a:cubicBezTo>
                  <a:pt x="2350726" y="812204"/>
                  <a:pt x="2349949" y="813411"/>
                  <a:pt x="2348925" y="814675"/>
                </a:cubicBezTo>
                <a:cubicBezTo>
                  <a:pt x="2348536" y="815146"/>
                  <a:pt x="2348171" y="815614"/>
                  <a:pt x="2347783" y="816082"/>
                </a:cubicBezTo>
                <a:cubicBezTo>
                  <a:pt x="2347889" y="816281"/>
                  <a:pt x="2347983" y="816479"/>
                  <a:pt x="2348089" y="816678"/>
                </a:cubicBezTo>
                <a:cubicBezTo>
                  <a:pt x="2359531" y="813811"/>
                  <a:pt x="2370962" y="810956"/>
                  <a:pt x="2382262" y="807585"/>
                </a:cubicBezTo>
                <a:cubicBezTo>
                  <a:pt x="2382039" y="807157"/>
                  <a:pt x="2381874" y="806706"/>
                  <a:pt x="2381674" y="806269"/>
                </a:cubicBezTo>
                <a:close/>
                <a:moveTo>
                  <a:pt x="2355364" y="781177"/>
                </a:moveTo>
                <a:cubicBezTo>
                  <a:pt x="2353292" y="783501"/>
                  <a:pt x="2350643" y="787018"/>
                  <a:pt x="2349207" y="787042"/>
                </a:cubicBezTo>
                <a:cubicBezTo>
                  <a:pt x="2349431" y="788791"/>
                  <a:pt x="2349713" y="790520"/>
                  <a:pt x="2349737" y="792296"/>
                </a:cubicBezTo>
                <a:lnTo>
                  <a:pt x="2357812" y="788885"/>
                </a:lnTo>
                <a:lnTo>
                  <a:pt x="2357812" y="788885"/>
                </a:lnTo>
                <a:lnTo>
                  <a:pt x="2357812" y="788884"/>
                </a:lnTo>
                <a:lnTo>
                  <a:pt x="2357812" y="788885"/>
                </a:lnTo>
                <a:close/>
                <a:moveTo>
                  <a:pt x="2470716" y="885481"/>
                </a:moveTo>
                <a:cubicBezTo>
                  <a:pt x="2472022" y="885834"/>
                  <a:pt x="2471740" y="887498"/>
                  <a:pt x="2470668" y="887904"/>
                </a:cubicBezTo>
                <a:cubicBezTo>
                  <a:pt x="2468644" y="888663"/>
                  <a:pt x="2466360" y="888783"/>
                  <a:pt x="2464288" y="888244"/>
                </a:cubicBezTo>
                <a:cubicBezTo>
                  <a:pt x="2463217" y="887966"/>
                  <a:pt x="2462923" y="886143"/>
                  <a:pt x="2464053" y="885717"/>
                </a:cubicBezTo>
                <a:cubicBezTo>
                  <a:pt x="2466172" y="884915"/>
                  <a:pt x="2468526" y="884885"/>
                  <a:pt x="2470716" y="885481"/>
                </a:cubicBezTo>
                <a:close/>
                <a:moveTo>
                  <a:pt x="2326594" y="751181"/>
                </a:moveTo>
                <a:cubicBezTo>
                  <a:pt x="2327146" y="751953"/>
                  <a:pt x="2326546" y="753073"/>
                  <a:pt x="2325628" y="753113"/>
                </a:cubicBezTo>
                <a:cubicBezTo>
                  <a:pt x="2324333" y="753171"/>
                  <a:pt x="2322909" y="752677"/>
                  <a:pt x="2321496" y="752023"/>
                </a:cubicBezTo>
                <a:cubicBezTo>
                  <a:pt x="2320177" y="751403"/>
                  <a:pt x="2318918" y="750670"/>
                  <a:pt x="2317788" y="749987"/>
                </a:cubicBezTo>
                <a:lnTo>
                  <a:pt x="2317788" y="749989"/>
                </a:lnTo>
                <a:cubicBezTo>
                  <a:pt x="2317493" y="749807"/>
                  <a:pt x="2317165" y="749606"/>
                  <a:pt x="2316893" y="749445"/>
                </a:cubicBezTo>
                <a:cubicBezTo>
                  <a:pt x="2315952" y="748890"/>
                  <a:pt x="2316623" y="747430"/>
                  <a:pt x="2317611" y="747528"/>
                </a:cubicBezTo>
                <a:cubicBezTo>
                  <a:pt x="2318400" y="747606"/>
                  <a:pt x="2319295" y="747740"/>
                  <a:pt x="2320213" y="747925"/>
                </a:cubicBezTo>
                <a:cubicBezTo>
                  <a:pt x="2321873" y="748257"/>
                  <a:pt x="2323580" y="748795"/>
                  <a:pt x="2324933" y="749670"/>
                </a:cubicBezTo>
                <a:cubicBezTo>
                  <a:pt x="2325593" y="750093"/>
                  <a:pt x="2326169" y="750584"/>
                  <a:pt x="2326594" y="751181"/>
                </a:cubicBezTo>
                <a:close/>
                <a:moveTo>
                  <a:pt x="2411740" y="829639"/>
                </a:moveTo>
                <a:cubicBezTo>
                  <a:pt x="2411845" y="829932"/>
                  <a:pt x="2411929" y="830285"/>
                  <a:pt x="2411998" y="830701"/>
                </a:cubicBezTo>
                <a:cubicBezTo>
                  <a:pt x="2412269" y="832321"/>
                  <a:pt x="2412316" y="834704"/>
                  <a:pt x="2412163" y="836927"/>
                </a:cubicBezTo>
                <a:cubicBezTo>
                  <a:pt x="2412082" y="838148"/>
                  <a:pt x="2411940" y="839298"/>
                  <a:pt x="2411729" y="840231"/>
                </a:cubicBezTo>
                <a:cubicBezTo>
                  <a:pt x="2411234" y="842444"/>
                  <a:pt x="2410421" y="843399"/>
                  <a:pt x="2409303" y="840841"/>
                </a:cubicBezTo>
                <a:cubicBezTo>
                  <a:pt x="2409245" y="840697"/>
                  <a:pt x="2409232" y="840524"/>
                  <a:pt x="2409186" y="840374"/>
                </a:cubicBezTo>
                <a:cubicBezTo>
                  <a:pt x="2408738" y="839172"/>
                  <a:pt x="2408574" y="837852"/>
                  <a:pt x="2408597" y="836496"/>
                </a:cubicBezTo>
                <a:cubicBezTo>
                  <a:pt x="2408633" y="834223"/>
                  <a:pt x="2409161" y="831900"/>
                  <a:pt x="2410044" y="830032"/>
                </a:cubicBezTo>
                <a:cubicBezTo>
                  <a:pt x="2410821" y="828391"/>
                  <a:pt x="2411387" y="828568"/>
                  <a:pt x="2411739" y="829640"/>
                </a:cubicBezTo>
                <a:close/>
                <a:moveTo>
                  <a:pt x="2248712" y="679124"/>
                </a:moveTo>
                <a:cubicBezTo>
                  <a:pt x="2249689" y="681827"/>
                  <a:pt x="2249807" y="685027"/>
                  <a:pt x="2249971" y="687888"/>
                </a:cubicBezTo>
                <a:cubicBezTo>
                  <a:pt x="2250113" y="690391"/>
                  <a:pt x="2250642" y="693239"/>
                  <a:pt x="2249901" y="695659"/>
                </a:cubicBezTo>
                <a:cubicBezTo>
                  <a:pt x="2249559" y="696789"/>
                  <a:pt x="2247947" y="697112"/>
                  <a:pt x="2247488" y="695850"/>
                </a:cubicBezTo>
                <a:cubicBezTo>
                  <a:pt x="2246616" y="693446"/>
                  <a:pt x="2246922" y="690644"/>
                  <a:pt x="2246781" y="688108"/>
                </a:cubicBezTo>
                <a:cubicBezTo>
                  <a:pt x="2246640" y="685283"/>
                  <a:pt x="2246251" y="682208"/>
                  <a:pt x="2246711" y="679409"/>
                </a:cubicBezTo>
                <a:cubicBezTo>
                  <a:pt x="2246864" y="678424"/>
                  <a:pt x="2248335" y="678081"/>
                  <a:pt x="2248712" y="679124"/>
                </a:cubicBezTo>
                <a:close/>
                <a:moveTo>
                  <a:pt x="2348630" y="769971"/>
                </a:moveTo>
                <a:cubicBezTo>
                  <a:pt x="2348312" y="770210"/>
                  <a:pt x="2347995" y="770444"/>
                  <a:pt x="2347677" y="770679"/>
                </a:cubicBezTo>
                <a:cubicBezTo>
                  <a:pt x="2348077" y="770754"/>
                  <a:pt x="2348465" y="770863"/>
                  <a:pt x="2348807" y="771016"/>
                </a:cubicBezTo>
                <a:cubicBezTo>
                  <a:pt x="2348725" y="770656"/>
                  <a:pt x="2348666" y="770309"/>
                  <a:pt x="2348630" y="769971"/>
                </a:cubicBezTo>
                <a:close/>
                <a:moveTo>
                  <a:pt x="2486043" y="895391"/>
                </a:moveTo>
                <a:cubicBezTo>
                  <a:pt x="2487432" y="895852"/>
                  <a:pt x="2487008" y="898074"/>
                  <a:pt x="2485619" y="898159"/>
                </a:cubicBezTo>
                <a:cubicBezTo>
                  <a:pt x="2479180" y="898549"/>
                  <a:pt x="2472411" y="896675"/>
                  <a:pt x="2466078" y="895738"/>
                </a:cubicBezTo>
                <a:cubicBezTo>
                  <a:pt x="2464077" y="895441"/>
                  <a:pt x="2464607" y="892417"/>
                  <a:pt x="2466608" y="892644"/>
                </a:cubicBezTo>
                <a:cubicBezTo>
                  <a:pt x="2472964" y="893375"/>
                  <a:pt x="2479922" y="893357"/>
                  <a:pt x="2486043" y="895391"/>
                </a:cubicBezTo>
                <a:close/>
                <a:moveTo>
                  <a:pt x="2405229" y="820163"/>
                </a:moveTo>
                <a:cubicBezTo>
                  <a:pt x="2398814" y="821027"/>
                  <a:pt x="2393116" y="819092"/>
                  <a:pt x="2388713" y="815515"/>
                </a:cubicBezTo>
                <a:cubicBezTo>
                  <a:pt x="2387948" y="815784"/>
                  <a:pt x="2387195" y="816075"/>
                  <a:pt x="2386430" y="816342"/>
                </a:cubicBezTo>
                <a:cubicBezTo>
                  <a:pt x="2379849" y="818634"/>
                  <a:pt x="2373233" y="820812"/>
                  <a:pt x="2366559" y="822819"/>
                </a:cubicBezTo>
                <a:cubicBezTo>
                  <a:pt x="2367089" y="822839"/>
                  <a:pt x="2367630" y="822884"/>
                  <a:pt x="2368160" y="822915"/>
                </a:cubicBezTo>
                <a:cubicBezTo>
                  <a:pt x="2369878" y="822730"/>
                  <a:pt x="2371562" y="822559"/>
                  <a:pt x="2373339" y="822355"/>
                </a:cubicBezTo>
                <a:cubicBezTo>
                  <a:pt x="2373587" y="822327"/>
                  <a:pt x="2373787" y="822385"/>
                  <a:pt x="2373999" y="822417"/>
                </a:cubicBezTo>
                <a:cubicBezTo>
                  <a:pt x="2374328" y="821444"/>
                  <a:pt x="2374988" y="821190"/>
                  <a:pt x="2375729" y="820820"/>
                </a:cubicBezTo>
                <a:cubicBezTo>
                  <a:pt x="2376424" y="820474"/>
                  <a:pt x="2377307" y="820521"/>
                  <a:pt x="2377848" y="821130"/>
                </a:cubicBezTo>
                <a:cubicBezTo>
                  <a:pt x="2379567" y="823044"/>
                  <a:pt x="2383157" y="822978"/>
                  <a:pt x="2385311" y="824694"/>
                </a:cubicBezTo>
                <a:cubicBezTo>
                  <a:pt x="2391256" y="824854"/>
                  <a:pt x="2397119" y="825392"/>
                  <a:pt x="2403016" y="825292"/>
                </a:cubicBezTo>
                <a:lnTo>
                  <a:pt x="2403016" y="825291"/>
                </a:lnTo>
                <a:cubicBezTo>
                  <a:pt x="2403699" y="823558"/>
                  <a:pt x="2404476" y="821868"/>
                  <a:pt x="2405229" y="820163"/>
                </a:cubicBezTo>
                <a:close/>
                <a:moveTo>
                  <a:pt x="2248840" y="674281"/>
                </a:moveTo>
                <a:cubicBezTo>
                  <a:pt x="2244308" y="672531"/>
                  <a:pt x="2237869" y="680370"/>
                  <a:pt x="2233408" y="681346"/>
                </a:cubicBezTo>
                <a:cubicBezTo>
                  <a:pt x="2231442" y="681778"/>
                  <a:pt x="2229358" y="682015"/>
                  <a:pt x="2227675" y="683123"/>
                </a:cubicBezTo>
                <a:cubicBezTo>
                  <a:pt x="2225673" y="684445"/>
                  <a:pt x="2224579" y="686762"/>
                  <a:pt x="2223602" y="688961"/>
                </a:cubicBezTo>
                <a:cubicBezTo>
                  <a:pt x="2221636" y="693332"/>
                  <a:pt x="2219835" y="697639"/>
                  <a:pt x="2218387" y="702205"/>
                </a:cubicBezTo>
                <a:cubicBezTo>
                  <a:pt x="2218128" y="703031"/>
                  <a:pt x="2217861" y="705949"/>
                  <a:pt x="2217569" y="708734"/>
                </a:cubicBezTo>
                <a:lnTo>
                  <a:pt x="2216610" y="714462"/>
                </a:lnTo>
                <a:lnTo>
                  <a:pt x="2216609" y="714460"/>
                </a:lnTo>
                <a:lnTo>
                  <a:pt x="2216609" y="714466"/>
                </a:lnTo>
                <a:lnTo>
                  <a:pt x="2216610" y="714462"/>
                </a:lnTo>
                <a:lnTo>
                  <a:pt x="2223973" y="733022"/>
                </a:lnTo>
                <a:cubicBezTo>
                  <a:pt x="2227557" y="737316"/>
                  <a:pt x="2231978" y="740173"/>
                  <a:pt x="2236351" y="742965"/>
                </a:cubicBezTo>
                <a:cubicBezTo>
                  <a:pt x="2237116" y="742669"/>
                  <a:pt x="2237928" y="742512"/>
                  <a:pt x="2238787" y="742681"/>
                </a:cubicBezTo>
                <a:cubicBezTo>
                  <a:pt x="2237693" y="741499"/>
                  <a:pt x="2236492" y="740365"/>
                  <a:pt x="2235220" y="739264"/>
                </a:cubicBezTo>
                <a:cubicBezTo>
                  <a:pt x="2234597" y="739062"/>
                  <a:pt x="2233973" y="738841"/>
                  <a:pt x="2233360" y="738605"/>
                </a:cubicBezTo>
                <a:cubicBezTo>
                  <a:pt x="2232960" y="738452"/>
                  <a:pt x="2232772" y="738088"/>
                  <a:pt x="2232725" y="737715"/>
                </a:cubicBezTo>
                <a:cubicBezTo>
                  <a:pt x="2232701" y="737708"/>
                  <a:pt x="2232678" y="737713"/>
                  <a:pt x="2232666" y="737705"/>
                </a:cubicBezTo>
                <a:cubicBezTo>
                  <a:pt x="2230394" y="736749"/>
                  <a:pt x="2229829" y="735062"/>
                  <a:pt x="2231524" y="733183"/>
                </a:cubicBezTo>
                <a:cubicBezTo>
                  <a:pt x="2231630" y="733063"/>
                  <a:pt x="2231760" y="732948"/>
                  <a:pt x="2231877" y="732829"/>
                </a:cubicBezTo>
                <a:cubicBezTo>
                  <a:pt x="2228840" y="731852"/>
                  <a:pt x="2225709" y="729967"/>
                  <a:pt x="2224367" y="727764"/>
                </a:cubicBezTo>
                <a:cubicBezTo>
                  <a:pt x="2223884" y="726973"/>
                  <a:pt x="2224591" y="726134"/>
                  <a:pt x="2225438" y="726245"/>
                </a:cubicBezTo>
                <a:cubicBezTo>
                  <a:pt x="2227510" y="726522"/>
                  <a:pt x="2229276" y="727835"/>
                  <a:pt x="2231171" y="728678"/>
                </a:cubicBezTo>
                <a:cubicBezTo>
                  <a:pt x="2232384" y="729217"/>
                  <a:pt x="2233608" y="729709"/>
                  <a:pt x="2234785" y="730278"/>
                </a:cubicBezTo>
                <a:cubicBezTo>
                  <a:pt x="2235939" y="729538"/>
                  <a:pt x="2237222" y="729052"/>
                  <a:pt x="2238681" y="729116"/>
                </a:cubicBezTo>
                <a:cubicBezTo>
                  <a:pt x="2240683" y="729203"/>
                  <a:pt x="2242366" y="729918"/>
                  <a:pt x="2243743" y="731161"/>
                </a:cubicBezTo>
                <a:cubicBezTo>
                  <a:pt x="2244226" y="731592"/>
                  <a:pt x="2244662" y="732079"/>
                  <a:pt x="2245074" y="732633"/>
                </a:cubicBezTo>
                <a:cubicBezTo>
                  <a:pt x="2245686" y="733474"/>
                  <a:pt x="2245121" y="734927"/>
                  <a:pt x="2244108" y="735132"/>
                </a:cubicBezTo>
                <a:cubicBezTo>
                  <a:pt x="2243743" y="735204"/>
                  <a:pt x="2243390" y="735236"/>
                  <a:pt x="2243025" y="735304"/>
                </a:cubicBezTo>
                <a:cubicBezTo>
                  <a:pt x="2244709" y="734984"/>
                  <a:pt x="2252172" y="746818"/>
                  <a:pt x="2253161" y="748224"/>
                </a:cubicBezTo>
                <a:cubicBezTo>
                  <a:pt x="2253938" y="749329"/>
                  <a:pt x="2254785" y="750517"/>
                  <a:pt x="2255633" y="751736"/>
                </a:cubicBezTo>
                <a:cubicBezTo>
                  <a:pt x="2256787" y="753378"/>
                  <a:pt x="2257964" y="755102"/>
                  <a:pt x="2259082" y="756900"/>
                </a:cubicBezTo>
                <a:cubicBezTo>
                  <a:pt x="2259977" y="758342"/>
                  <a:pt x="2260812" y="759827"/>
                  <a:pt x="2261578" y="761334"/>
                </a:cubicBezTo>
                <a:cubicBezTo>
                  <a:pt x="2261907" y="761968"/>
                  <a:pt x="2262225" y="762600"/>
                  <a:pt x="2262508" y="763241"/>
                </a:cubicBezTo>
                <a:cubicBezTo>
                  <a:pt x="2262578" y="762680"/>
                  <a:pt x="2262637" y="762079"/>
                  <a:pt x="2262696" y="761456"/>
                </a:cubicBezTo>
                <a:cubicBezTo>
                  <a:pt x="2262731" y="761053"/>
                  <a:pt x="2262767" y="760659"/>
                  <a:pt x="2262790" y="760242"/>
                </a:cubicBezTo>
                <a:cubicBezTo>
                  <a:pt x="2262837" y="759682"/>
                  <a:pt x="2262873" y="759118"/>
                  <a:pt x="2262908" y="758563"/>
                </a:cubicBezTo>
                <a:cubicBezTo>
                  <a:pt x="2262955" y="757755"/>
                  <a:pt x="2263002" y="756984"/>
                  <a:pt x="2263049" y="756264"/>
                </a:cubicBezTo>
                <a:cubicBezTo>
                  <a:pt x="2263391" y="757858"/>
                  <a:pt x="2263685" y="759477"/>
                  <a:pt x="2263932" y="761110"/>
                </a:cubicBezTo>
                <a:cubicBezTo>
                  <a:pt x="2263956" y="761322"/>
                  <a:pt x="2263979" y="761534"/>
                  <a:pt x="2264003" y="761747"/>
                </a:cubicBezTo>
                <a:cubicBezTo>
                  <a:pt x="2264273" y="763819"/>
                  <a:pt x="2264438" y="765899"/>
                  <a:pt x="2264297" y="767947"/>
                </a:cubicBezTo>
                <a:cubicBezTo>
                  <a:pt x="2264273" y="768023"/>
                  <a:pt x="2264250" y="768099"/>
                  <a:pt x="2264226" y="768173"/>
                </a:cubicBezTo>
                <a:cubicBezTo>
                  <a:pt x="2264250" y="768263"/>
                  <a:pt x="2264273" y="768354"/>
                  <a:pt x="2264297" y="768445"/>
                </a:cubicBezTo>
                <a:cubicBezTo>
                  <a:pt x="2264379" y="768784"/>
                  <a:pt x="2264474" y="769121"/>
                  <a:pt x="2264544" y="769459"/>
                </a:cubicBezTo>
                <a:cubicBezTo>
                  <a:pt x="2264721" y="770454"/>
                  <a:pt x="2264862" y="771446"/>
                  <a:pt x="2264886" y="772433"/>
                </a:cubicBezTo>
                <a:cubicBezTo>
                  <a:pt x="2264909" y="773184"/>
                  <a:pt x="2264839" y="773900"/>
                  <a:pt x="2264697" y="774565"/>
                </a:cubicBezTo>
                <a:cubicBezTo>
                  <a:pt x="2265757" y="773234"/>
                  <a:pt x="2266369" y="771367"/>
                  <a:pt x="2266651" y="769315"/>
                </a:cubicBezTo>
                <a:cubicBezTo>
                  <a:pt x="2266957" y="767198"/>
                  <a:pt x="2266946" y="764912"/>
                  <a:pt x="2266804" y="762856"/>
                </a:cubicBezTo>
                <a:cubicBezTo>
                  <a:pt x="2266804" y="762791"/>
                  <a:pt x="2266804" y="762727"/>
                  <a:pt x="2266793" y="762663"/>
                </a:cubicBezTo>
                <a:cubicBezTo>
                  <a:pt x="2266687" y="761091"/>
                  <a:pt x="2266510" y="759669"/>
                  <a:pt x="2266345" y="758587"/>
                </a:cubicBezTo>
                <a:cubicBezTo>
                  <a:pt x="2266345" y="758543"/>
                  <a:pt x="2266334" y="758491"/>
                  <a:pt x="2266334" y="758449"/>
                </a:cubicBezTo>
                <a:cubicBezTo>
                  <a:pt x="2266251" y="757904"/>
                  <a:pt x="2266110" y="757345"/>
                  <a:pt x="2265992" y="756793"/>
                </a:cubicBezTo>
                <a:cubicBezTo>
                  <a:pt x="2265804" y="755881"/>
                  <a:pt x="2265615" y="754968"/>
                  <a:pt x="2265392" y="754045"/>
                </a:cubicBezTo>
                <a:cubicBezTo>
                  <a:pt x="2265098" y="752889"/>
                  <a:pt x="2264815" y="751733"/>
                  <a:pt x="2264544" y="750570"/>
                </a:cubicBezTo>
                <a:cubicBezTo>
                  <a:pt x="2264485" y="750285"/>
                  <a:pt x="2264438" y="749999"/>
                  <a:pt x="2264368" y="749714"/>
                </a:cubicBezTo>
                <a:cubicBezTo>
                  <a:pt x="2264203" y="748948"/>
                  <a:pt x="2264050" y="748182"/>
                  <a:pt x="2263944" y="747418"/>
                </a:cubicBezTo>
                <a:cubicBezTo>
                  <a:pt x="2263167" y="747613"/>
                  <a:pt x="2262296" y="747802"/>
                  <a:pt x="2261307" y="747939"/>
                </a:cubicBezTo>
                <a:cubicBezTo>
                  <a:pt x="2260306" y="748078"/>
                  <a:pt x="2259247" y="748128"/>
                  <a:pt x="2258223" y="748097"/>
                </a:cubicBezTo>
                <a:cubicBezTo>
                  <a:pt x="2255315" y="748005"/>
                  <a:pt x="2252690" y="747050"/>
                  <a:pt x="2252490" y="743920"/>
                </a:cubicBezTo>
                <a:cubicBezTo>
                  <a:pt x="2252396" y="742436"/>
                  <a:pt x="2252890" y="741131"/>
                  <a:pt x="2253726" y="740006"/>
                </a:cubicBezTo>
                <a:cubicBezTo>
                  <a:pt x="2254197" y="739365"/>
                  <a:pt x="2254773" y="738783"/>
                  <a:pt x="2255433" y="738270"/>
                </a:cubicBezTo>
                <a:cubicBezTo>
                  <a:pt x="2258882" y="735604"/>
                  <a:pt x="2264368" y="734705"/>
                  <a:pt x="2266569" y="736154"/>
                </a:cubicBezTo>
                <a:cubicBezTo>
                  <a:pt x="2266581" y="735808"/>
                  <a:pt x="2266604" y="735461"/>
                  <a:pt x="2266604" y="735115"/>
                </a:cubicBezTo>
                <a:cubicBezTo>
                  <a:pt x="2266616" y="734629"/>
                  <a:pt x="2266593" y="734146"/>
                  <a:pt x="2266581" y="733662"/>
                </a:cubicBezTo>
                <a:cubicBezTo>
                  <a:pt x="2264850" y="733002"/>
                  <a:pt x="2263084" y="731833"/>
                  <a:pt x="2261790" y="730874"/>
                </a:cubicBezTo>
                <a:cubicBezTo>
                  <a:pt x="2261554" y="730723"/>
                  <a:pt x="2261378" y="730574"/>
                  <a:pt x="2261166" y="730424"/>
                </a:cubicBezTo>
                <a:cubicBezTo>
                  <a:pt x="2254279" y="725608"/>
                  <a:pt x="2257869" y="720994"/>
                  <a:pt x="2262449" y="721311"/>
                </a:cubicBezTo>
                <a:cubicBezTo>
                  <a:pt x="2261672" y="720169"/>
                  <a:pt x="2260883" y="719014"/>
                  <a:pt x="2260224" y="717947"/>
                </a:cubicBezTo>
                <a:cubicBezTo>
                  <a:pt x="2259329" y="716524"/>
                  <a:pt x="2258541" y="715186"/>
                  <a:pt x="2257811" y="713888"/>
                </a:cubicBezTo>
                <a:cubicBezTo>
                  <a:pt x="2246416" y="693552"/>
                  <a:pt x="2254279" y="687800"/>
                  <a:pt x="2252042" y="678390"/>
                </a:cubicBezTo>
                <a:cubicBezTo>
                  <a:pt x="2251630" y="676629"/>
                  <a:pt x="2250524" y="674932"/>
                  <a:pt x="2248840" y="674281"/>
                </a:cubicBezTo>
                <a:close/>
                <a:moveTo>
                  <a:pt x="2425677" y="835186"/>
                </a:moveTo>
                <a:cubicBezTo>
                  <a:pt x="2425747" y="835556"/>
                  <a:pt x="2425747" y="836023"/>
                  <a:pt x="2425783" y="836436"/>
                </a:cubicBezTo>
                <a:cubicBezTo>
                  <a:pt x="2426524" y="843563"/>
                  <a:pt x="2422016" y="856529"/>
                  <a:pt x="2418308" y="860394"/>
                </a:cubicBezTo>
                <a:cubicBezTo>
                  <a:pt x="2417284" y="861457"/>
                  <a:pt x="2415388" y="860477"/>
                  <a:pt x="2415777" y="859007"/>
                </a:cubicBezTo>
                <a:cubicBezTo>
                  <a:pt x="2416836" y="855008"/>
                  <a:pt x="2419226" y="851472"/>
                  <a:pt x="2420391" y="847454"/>
                </a:cubicBezTo>
                <a:cubicBezTo>
                  <a:pt x="2421109" y="844974"/>
                  <a:pt x="2421510" y="842381"/>
                  <a:pt x="2422039" y="839838"/>
                </a:cubicBezTo>
                <a:cubicBezTo>
                  <a:pt x="2422381" y="838189"/>
                  <a:pt x="2422769" y="836558"/>
                  <a:pt x="2423370" y="835008"/>
                </a:cubicBezTo>
                <a:cubicBezTo>
                  <a:pt x="2423758" y="834033"/>
                  <a:pt x="2425453" y="834151"/>
                  <a:pt x="2425677" y="835186"/>
                </a:cubicBezTo>
                <a:close/>
                <a:moveTo>
                  <a:pt x="2256857" y="677415"/>
                </a:moveTo>
                <a:lnTo>
                  <a:pt x="2256857" y="677416"/>
                </a:lnTo>
                <a:cubicBezTo>
                  <a:pt x="2257128" y="685581"/>
                  <a:pt x="2253855" y="692901"/>
                  <a:pt x="2256692" y="701131"/>
                </a:cubicBezTo>
                <a:cubicBezTo>
                  <a:pt x="2257811" y="704362"/>
                  <a:pt x="2259435" y="707394"/>
                  <a:pt x="2261189" y="710365"/>
                </a:cubicBezTo>
                <a:cubicBezTo>
                  <a:pt x="2261990" y="711728"/>
                  <a:pt x="2262814" y="713083"/>
                  <a:pt x="2263638" y="714429"/>
                </a:cubicBezTo>
                <a:cubicBezTo>
                  <a:pt x="2265298" y="717121"/>
                  <a:pt x="2266887" y="719811"/>
                  <a:pt x="2268217" y="722572"/>
                </a:cubicBezTo>
                <a:cubicBezTo>
                  <a:pt x="2268676" y="723529"/>
                  <a:pt x="2269112" y="724492"/>
                  <a:pt x="2269488" y="725472"/>
                </a:cubicBezTo>
                <a:cubicBezTo>
                  <a:pt x="2269959" y="725948"/>
                  <a:pt x="2270418" y="726440"/>
                  <a:pt x="2270807" y="726963"/>
                </a:cubicBezTo>
                <a:cubicBezTo>
                  <a:pt x="2270995" y="725849"/>
                  <a:pt x="2271172" y="724728"/>
                  <a:pt x="2271337" y="723596"/>
                </a:cubicBezTo>
                <a:cubicBezTo>
                  <a:pt x="2271478" y="722533"/>
                  <a:pt x="2271607" y="721468"/>
                  <a:pt x="2271713" y="720393"/>
                </a:cubicBezTo>
                <a:cubicBezTo>
                  <a:pt x="2271843" y="719032"/>
                  <a:pt x="2271937" y="717667"/>
                  <a:pt x="2271996" y="716298"/>
                </a:cubicBezTo>
                <a:cubicBezTo>
                  <a:pt x="2272113" y="713876"/>
                  <a:pt x="2272102" y="711456"/>
                  <a:pt x="2271972" y="709055"/>
                </a:cubicBezTo>
                <a:cubicBezTo>
                  <a:pt x="2271866" y="707170"/>
                  <a:pt x="2271713" y="705296"/>
                  <a:pt x="2271442" y="703456"/>
                </a:cubicBezTo>
                <a:cubicBezTo>
                  <a:pt x="2269900" y="692909"/>
                  <a:pt x="2265498" y="683342"/>
                  <a:pt x="2256857" y="677415"/>
                </a:cubicBezTo>
                <a:close/>
                <a:moveTo>
                  <a:pt x="2487161" y="887237"/>
                </a:moveTo>
                <a:cubicBezTo>
                  <a:pt x="2489079" y="888047"/>
                  <a:pt x="2488255" y="890855"/>
                  <a:pt x="2486195" y="890346"/>
                </a:cubicBezTo>
                <a:cubicBezTo>
                  <a:pt x="2484594" y="889948"/>
                  <a:pt x="2483005" y="889503"/>
                  <a:pt x="2481392" y="889136"/>
                </a:cubicBezTo>
                <a:cubicBezTo>
                  <a:pt x="2479226" y="888642"/>
                  <a:pt x="2476955" y="888630"/>
                  <a:pt x="2474835" y="887974"/>
                </a:cubicBezTo>
                <a:cubicBezTo>
                  <a:pt x="2473552" y="887579"/>
                  <a:pt x="2473588" y="885583"/>
                  <a:pt x="2474941" y="885319"/>
                </a:cubicBezTo>
                <a:lnTo>
                  <a:pt x="2474941" y="885320"/>
                </a:lnTo>
                <a:cubicBezTo>
                  <a:pt x="2478732" y="884581"/>
                  <a:pt x="2483653" y="885747"/>
                  <a:pt x="2487161" y="887237"/>
                </a:cubicBezTo>
                <a:close/>
                <a:moveTo>
                  <a:pt x="2418049" y="822956"/>
                </a:moveTo>
                <a:cubicBezTo>
                  <a:pt x="2418767" y="824088"/>
                  <a:pt x="2419297" y="826294"/>
                  <a:pt x="2419061" y="829612"/>
                </a:cubicBezTo>
                <a:cubicBezTo>
                  <a:pt x="2419049" y="829731"/>
                  <a:pt x="2419061" y="829825"/>
                  <a:pt x="2419049" y="829947"/>
                </a:cubicBezTo>
                <a:cubicBezTo>
                  <a:pt x="2418990" y="830563"/>
                  <a:pt x="2418861" y="831262"/>
                  <a:pt x="2418696" y="831985"/>
                </a:cubicBezTo>
                <a:cubicBezTo>
                  <a:pt x="2418378" y="833377"/>
                  <a:pt x="2418002" y="834834"/>
                  <a:pt x="2417884" y="836084"/>
                </a:cubicBezTo>
                <a:cubicBezTo>
                  <a:pt x="2417849" y="836464"/>
                  <a:pt x="2417790" y="836859"/>
                  <a:pt x="2417825" y="837181"/>
                </a:cubicBezTo>
                <a:cubicBezTo>
                  <a:pt x="2417825" y="837224"/>
                  <a:pt x="2417813" y="837273"/>
                  <a:pt x="2417825" y="837315"/>
                </a:cubicBezTo>
                <a:cubicBezTo>
                  <a:pt x="2417896" y="838314"/>
                  <a:pt x="2417896" y="839358"/>
                  <a:pt x="2417825" y="840424"/>
                </a:cubicBezTo>
                <a:cubicBezTo>
                  <a:pt x="2417637" y="843511"/>
                  <a:pt x="2416883" y="846751"/>
                  <a:pt x="2415765" y="849428"/>
                </a:cubicBezTo>
                <a:cubicBezTo>
                  <a:pt x="2415117" y="850998"/>
                  <a:pt x="2413010" y="850074"/>
                  <a:pt x="2413140" y="848581"/>
                </a:cubicBezTo>
                <a:cubicBezTo>
                  <a:pt x="2413222" y="847481"/>
                  <a:pt x="2413387" y="846385"/>
                  <a:pt x="2413587" y="845291"/>
                </a:cubicBezTo>
                <a:cubicBezTo>
                  <a:pt x="2414058" y="842659"/>
                  <a:pt x="2414741" y="840045"/>
                  <a:pt x="2415294" y="837452"/>
                </a:cubicBezTo>
                <a:cubicBezTo>
                  <a:pt x="2415341" y="837238"/>
                  <a:pt x="2415400" y="837023"/>
                  <a:pt x="2415435" y="836809"/>
                </a:cubicBezTo>
                <a:cubicBezTo>
                  <a:pt x="2415506" y="836471"/>
                  <a:pt x="2415482" y="836122"/>
                  <a:pt x="2415518" y="835782"/>
                </a:cubicBezTo>
                <a:cubicBezTo>
                  <a:pt x="2415635" y="834746"/>
                  <a:pt x="2415694" y="833702"/>
                  <a:pt x="2415635" y="832644"/>
                </a:cubicBezTo>
                <a:cubicBezTo>
                  <a:pt x="2415600" y="831931"/>
                  <a:pt x="2415553" y="831217"/>
                  <a:pt x="2415494" y="830500"/>
                </a:cubicBezTo>
                <a:cubicBezTo>
                  <a:pt x="2415294" y="828202"/>
                  <a:pt x="2415141" y="825891"/>
                  <a:pt x="2415682" y="823629"/>
                </a:cubicBezTo>
                <a:cubicBezTo>
                  <a:pt x="2415706" y="823534"/>
                  <a:pt x="2415694" y="823434"/>
                  <a:pt x="2415718" y="823337"/>
                </a:cubicBezTo>
                <a:lnTo>
                  <a:pt x="2415718" y="823336"/>
                </a:lnTo>
                <a:cubicBezTo>
                  <a:pt x="2416142" y="821760"/>
                  <a:pt x="2417213" y="821656"/>
                  <a:pt x="2418049" y="822956"/>
                </a:cubicBezTo>
                <a:close/>
                <a:moveTo>
                  <a:pt x="2362132" y="770807"/>
                </a:moveTo>
                <a:cubicBezTo>
                  <a:pt x="2364958" y="772735"/>
                  <a:pt x="2366688" y="776147"/>
                  <a:pt x="2367865" y="779307"/>
                </a:cubicBezTo>
                <a:cubicBezTo>
                  <a:pt x="2369090" y="782600"/>
                  <a:pt x="2370279" y="785693"/>
                  <a:pt x="2371656" y="788850"/>
                </a:cubicBezTo>
                <a:cubicBezTo>
                  <a:pt x="2371785" y="789129"/>
                  <a:pt x="2371891" y="789404"/>
                  <a:pt x="2372009" y="789684"/>
                </a:cubicBezTo>
                <a:cubicBezTo>
                  <a:pt x="2372138" y="789970"/>
                  <a:pt x="2372244" y="790249"/>
                  <a:pt x="2372374" y="790537"/>
                </a:cubicBezTo>
                <a:cubicBezTo>
                  <a:pt x="2372727" y="791300"/>
                  <a:pt x="2371832" y="792100"/>
                  <a:pt x="2371114" y="791931"/>
                </a:cubicBezTo>
                <a:cubicBezTo>
                  <a:pt x="2366841" y="790929"/>
                  <a:pt x="2367112" y="786482"/>
                  <a:pt x="2365793" y="783008"/>
                </a:cubicBezTo>
                <a:cubicBezTo>
                  <a:pt x="2364334" y="779166"/>
                  <a:pt x="2361720" y="776028"/>
                  <a:pt x="2360202" y="772277"/>
                </a:cubicBezTo>
                <a:cubicBezTo>
                  <a:pt x="2359707" y="771055"/>
                  <a:pt x="2361120" y="770118"/>
                  <a:pt x="2362132" y="770807"/>
                </a:cubicBezTo>
                <a:close/>
                <a:moveTo>
                  <a:pt x="2374658" y="781671"/>
                </a:moveTo>
                <a:cubicBezTo>
                  <a:pt x="2376011" y="783370"/>
                  <a:pt x="2377177" y="785093"/>
                  <a:pt x="2378719" y="786619"/>
                </a:cubicBezTo>
                <a:cubicBezTo>
                  <a:pt x="2378731" y="786632"/>
                  <a:pt x="2378742" y="786647"/>
                  <a:pt x="2378754" y="786658"/>
                </a:cubicBezTo>
                <a:cubicBezTo>
                  <a:pt x="2378825" y="786729"/>
                  <a:pt x="2378872" y="786787"/>
                  <a:pt x="2378942" y="786857"/>
                </a:cubicBezTo>
                <a:cubicBezTo>
                  <a:pt x="2379743" y="787660"/>
                  <a:pt x="2380367" y="788371"/>
                  <a:pt x="2380851" y="789007"/>
                </a:cubicBezTo>
                <a:cubicBezTo>
                  <a:pt x="2381675" y="790097"/>
                  <a:pt x="2382062" y="790932"/>
                  <a:pt x="2382098" y="791508"/>
                </a:cubicBezTo>
                <a:cubicBezTo>
                  <a:pt x="2382168" y="792462"/>
                  <a:pt x="2381320" y="792713"/>
                  <a:pt x="2379944" y="792141"/>
                </a:cubicBezTo>
                <a:cubicBezTo>
                  <a:pt x="2379285" y="791869"/>
                  <a:pt x="2378507" y="791406"/>
                  <a:pt x="2377683" y="790765"/>
                </a:cubicBezTo>
                <a:cubicBezTo>
                  <a:pt x="2375800" y="789311"/>
                  <a:pt x="2373586" y="786901"/>
                  <a:pt x="2371620" y="783419"/>
                </a:cubicBezTo>
                <a:cubicBezTo>
                  <a:pt x="2370596" y="781619"/>
                  <a:pt x="2373458" y="780159"/>
                  <a:pt x="2374658" y="781671"/>
                </a:cubicBezTo>
                <a:close/>
                <a:moveTo>
                  <a:pt x="2484831" y="879271"/>
                </a:moveTo>
                <a:cubicBezTo>
                  <a:pt x="2486032" y="879700"/>
                  <a:pt x="2485607" y="881429"/>
                  <a:pt x="2484383" y="881407"/>
                </a:cubicBezTo>
                <a:cubicBezTo>
                  <a:pt x="2479286" y="881313"/>
                  <a:pt x="2474200" y="879028"/>
                  <a:pt x="2469091" y="880078"/>
                </a:cubicBezTo>
                <a:cubicBezTo>
                  <a:pt x="2467173" y="880472"/>
                  <a:pt x="2466326" y="877501"/>
                  <a:pt x="2468257" y="877127"/>
                </a:cubicBezTo>
                <a:lnTo>
                  <a:pt x="2468267" y="877127"/>
                </a:lnTo>
                <a:cubicBezTo>
                  <a:pt x="2473494" y="876112"/>
                  <a:pt x="2479874" y="877496"/>
                  <a:pt x="2484831" y="879271"/>
                </a:cubicBezTo>
                <a:close/>
                <a:moveTo>
                  <a:pt x="2304533" y="712519"/>
                </a:moveTo>
                <a:cubicBezTo>
                  <a:pt x="2301001" y="710947"/>
                  <a:pt x="2296740" y="709499"/>
                  <a:pt x="2291313" y="708236"/>
                </a:cubicBezTo>
                <a:cubicBezTo>
                  <a:pt x="2285604" y="706911"/>
                  <a:pt x="2280554" y="706796"/>
                  <a:pt x="2275951" y="707828"/>
                </a:cubicBezTo>
                <a:cubicBezTo>
                  <a:pt x="2276186" y="710784"/>
                  <a:pt x="2276210" y="713754"/>
                  <a:pt x="2276057" y="716733"/>
                </a:cubicBezTo>
                <a:cubicBezTo>
                  <a:pt x="2279671" y="717513"/>
                  <a:pt x="2283356" y="719202"/>
                  <a:pt x="2285180" y="721020"/>
                </a:cubicBezTo>
                <a:cubicBezTo>
                  <a:pt x="2286216" y="722041"/>
                  <a:pt x="2284910" y="723747"/>
                  <a:pt x="2283638" y="723272"/>
                </a:cubicBezTo>
                <a:cubicBezTo>
                  <a:pt x="2281001" y="722281"/>
                  <a:pt x="2278623" y="721064"/>
                  <a:pt x="2275845" y="720584"/>
                </a:cubicBezTo>
                <a:cubicBezTo>
                  <a:pt x="2275657" y="722396"/>
                  <a:pt x="2275351" y="724181"/>
                  <a:pt x="2275033" y="725964"/>
                </a:cubicBezTo>
                <a:cubicBezTo>
                  <a:pt x="2275833" y="726836"/>
                  <a:pt x="2275869" y="727593"/>
                  <a:pt x="2274727" y="727892"/>
                </a:cubicBezTo>
                <a:cubicBezTo>
                  <a:pt x="2274374" y="729674"/>
                  <a:pt x="2273879" y="731398"/>
                  <a:pt x="2273397" y="733122"/>
                </a:cubicBezTo>
                <a:cubicBezTo>
                  <a:pt x="2274079" y="733902"/>
                  <a:pt x="2274079" y="735288"/>
                  <a:pt x="2272785" y="735441"/>
                </a:cubicBezTo>
                <a:cubicBezTo>
                  <a:pt x="2272785" y="735441"/>
                  <a:pt x="2272773" y="735441"/>
                  <a:pt x="2272761" y="735441"/>
                </a:cubicBezTo>
                <a:cubicBezTo>
                  <a:pt x="2272372" y="736683"/>
                  <a:pt x="2271902" y="737855"/>
                  <a:pt x="2271454" y="739052"/>
                </a:cubicBezTo>
                <a:cubicBezTo>
                  <a:pt x="2271878" y="743760"/>
                  <a:pt x="2271560" y="748725"/>
                  <a:pt x="2270842" y="753547"/>
                </a:cubicBezTo>
                <a:cubicBezTo>
                  <a:pt x="2272549" y="753457"/>
                  <a:pt x="2273703" y="753404"/>
                  <a:pt x="2274574" y="753361"/>
                </a:cubicBezTo>
                <a:cubicBezTo>
                  <a:pt x="2276316" y="749419"/>
                  <a:pt x="2277988" y="745461"/>
                  <a:pt x="2279789" y="741604"/>
                </a:cubicBezTo>
                <a:cubicBezTo>
                  <a:pt x="2278953" y="741104"/>
                  <a:pt x="2278235" y="740399"/>
                  <a:pt x="2277870" y="739524"/>
                </a:cubicBezTo>
                <a:cubicBezTo>
                  <a:pt x="2275622" y="734084"/>
                  <a:pt x="2281460" y="729611"/>
                  <a:pt x="2287099" y="728270"/>
                </a:cubicBezTo>
                <a:cubicBezTo>
                  <a:pt x="2289465" y="724766"/>
                  <a:pt x="2292196" y="721535"/>
                  <a:pt x="2295445" y="718677"/>
                </a:cubicBezTo>
                <a:cubicBezTo>
                  <a:pt x="2295339" y="718668"/>
                  <a:pt x="2295245" y="718718"/>
                  <a:pt x="2295139" y="718671"/>
                </a:cubicBezTo>
                <a:cubicBezTo>
                  <a:pt x="2287782" y="715295"/>
                  <a:pt x="2282225" y="713770"/>
                  <a:pt x="2282225" y="713770"/>
                </a:cubicBezTo>
                <a:cubicBezTo>
                  <a:pt x="2281107" y="713180"/>
                  <a:pt x="2281543" y="711389"/>
                  <a:pt x="2282708" y="711182"/>
                </a:cubicBezTo>
                <a:cubicBezTo>
                  <a:pt x="2287252" y="710367"/>
                  <a:pt x="2293173" y="713675"/>
                  <a:pt x="2296363" y="716768"/>
                </a:cubicBezTo>
                <a:cubicBezTo>
                  <a:pt x="2296634" y="717030"/>
                  <a:pt x="2296658" y="717379"/>
                  <a:pt x="2296587" y="717720"/>
                </a:cubicBezTo>
                <a:cubicBezTo>
                  <a:pt x="2298953" y="715778"/>
                  <a:pt x="2301567" y="714020"/>
                  <a:pt x="2304533" y="712519"/>
                </a:cubicBezTo>
                <a:close/>
                <a:moveTo>
                  <a:pt x="2424489" y="821040"/>
                </a:moveTo>
                <a:cubicBezTo>
                  <a:pt x="2424513" y="821085"/>
                  <a:pt x="2424525" y="821128"/>
                  <a:pt x="2424548" y="821173"/>
                </a:cubicBezTo>
                <a:cubicBezTo>
                  <a:pt x="2425855" y="823906"/>
                  <a:pt x="2426149" y="826403"/>
                  <a:pt x="2425914" y="828195"/>
                </a:cubicBezTo>
                <a:cubicBezTo>
                  <a:pt x="2425643" y="830356"/>
                  <a:pt x="2424619" y="831383"/>
                  <a:pt x="2423571" y="830388"/>
                </a:cubicBezTo>
                <a:cubicBezTo>
                  <a:pt x="2423453" y="830272"/>
                  <a:pt x="2423324" y="830221"/>
                  <a:pt x="2423206" y="830048"/>
                </a:cubicBezTo>
                <a:cubicBezTo>
                  <a:pt x="2421629" y="827768"/>
                  <a:pt x="2421499" y="824051"/>
                  <a:pt x="2422052" y="821793"/>
                </a:cubicBezTo>
                <a:cubicBezTo>
                  <a:pt x="2422523" y="819865"/>
                  <a:pt x="2423489" y="818999"/>
                  <a:pt x="2424489" y="821040"/>
                </a:cubicBezTo>
                <a:close/>
                <a:moveTo>
                  <a:pt x="2472058" y="863962"/>
                </a:moveTo>
                <a:cubicBezTo>
                  <a:pt x="2470045" y="863553"/>
                  <a:pt x="2467950" y="863372"/>
                  <a:pt x="2465890" y="863286"/>
                </a:cubicBezTo>
                <a:cubicBezTo>
                  <a:pt x="2463147" y="863170"/>
                  <a:pt x="2460486" y="863244"/>
                  <a:pt x="2458273" y="863368"/>
                </a:cubicBezTo>
                <a:cubicBezTo>
                  <a:pt x="2452329" y="863703"/>
                  <a:pt x="2446913" y="864843"/>
                  <a:pt x="2441475" y="866279"/>
                </a:cubicBezTo>
                <a:cubicBezTo>
                  <a:pt x="2445289" y="868401"/>
                  <a:pt x="2448974" y="871523"/>
                  <a:pt x="2452340" y="872296"/>
                </a:cubicBezTo>
                <a:cubicBezTo>
                  <a:pt x="2457755" y="873535"/>
                  <a:pt x="2462099" y="870781"/>
                  <a:pt x="2466325" y="867796"/>
                </a:cubicBezTo>
                <a:cubicBezTo>
                  <a:pt x="2468232" y="866450"/>
                  <a:pt x="2470116" y="865059"/>
                  <a:pt x="2472058" y="863962"/>
                </a:cubicBezTo>
                <a:close/>
                <a:moveTo>
                  <a:pt x="2378166" y="775871"/>
                </a:moveTo>
                <a:cubicBezTo>
                  <a:pt x="2378543" y="776218"/>
                  <a:pt x="2381440" y="779489"/>
                  <a:pt x="2384382" y="782916"/>
                </a:cubicBezTo>
                <a:cubicBezTo>
                  <a:pt x="2384924" y="783545"/>
                  <a:pt x="2385441" y="784162"/>
                  <a:pt x="2385972" y="784784"/>
                </a:cubicBezTo>
                <a:cubicBezTo>
                  <a:pt x="2386219" y="785076"/>
                  <a:pt x="2386477" y="785376"/>
                  <a:pt x="2386712" y="785660"/>
                </a:cubicBezTo>
                <a:cubicBezTo>
                  <a:pt x="2387336" y="786398"/>
                  <a:pt x="2387914" y="787085"/>
                  <a:pt x="2388444" y="787734"/>
                </a:cubicBezTo>
                <a:cubicBezTo>
                  <a:pt x="2388772" y="788126"/>
                  <a:pt x="2389020" y="788444"/>
                  <a:pt x="2389302" y="788787"/>
                </a:cubicBezTo>
                <a:lnTo>
                  <a:pt x="2389303" y="788786"/>
                </a:lnTo>
                <a:cubicBezTo>
                  <a:pt x="2390139" y="789821"/>
                  <a:pt x="2390797" y="790672"/>
                  <a:pt x="2390975" y="791003"/>
                </a:cubicBezTo>
                <a:cubicBezTo>
                  <a:pt x="2391210" y="791441"/>
                  <a:pt x="2391151" y="791842"/>
                  <a:pt x="2390974" y="792201"/>
                </a:cubicBezTo>
                <a:cubicBezTo>
                  <a:pt x="2390881" y="792403"/>
                  <a:pt x="2390774" y="792605"/>
                  <a:pt x="2390598" y="792751"/>
                </a:cubicBezTo>
                <a:cubicBezTo>
                  <a:pt x="2390185" y="793083"/>
                  <a:pt x="2389633" y="793157"/>
                  <a:pt x="2389114" y="792998"/>
                </a:cubicBezTo>
                <a:cubicBezTo>
                  <a:pt x="2388973" y="792956"/>
                  <a:pt x="2388831" y="792981"/>
                  <a:pt x="2388714" y="792895"/>
                </a:cubicBezTo>
                <a:cubicBezTo>
                  <a:pt x="2388444" y="792712"/>
                  <a:pt x="2388091" y="792374"/>
                  <a:pt x="2387726" y="792039"/>
                </a:cubicBezTo>
                <a:cubicBezTo>
                  <a:pt x="2387713" y="792030"/>
                  <a:pt x="2387714" y="792024"/>
                  <a:pt x="2387701" y="792014"/>
                </a:cubicBezTo>
                <a:cubicBezTo>
                  <a:pt x="2386878" y="791252"/>
                  <a:pt x="2385888" y="790172"/>
                  <a:pt x="2384794" y="788905"/>
                </a:cubicBezTo>
                <a:cubicBezTo>
                  <a:pt x="2384359" y="788397"/>
                  <a:pt x="2383923" y="787896"/>
                  <a:pt x="2383464" y="787346"/>
                </a:cubicBezTo>
                <a:cubicBezTo>
                  <a:pt x="2383088" y="786891"/>
                  <a:pt x="2382710" y="786424"/>
                  <a:pt x="2382333" y="785956"/>
                </a:cubicBezTo>
                <a:cubicBezTo>
                  <a:pt x="2382205" y="785800"/>
                  <a:pt x="2382074" y="785648"/>
                  <a:pt x="2381956" y="785491"/>
                </a:cubicBezTo>
                <a:cubicBezTo>
                  <a:pt x="2379178" y="782032"/>
                  <a:pt x="2376590" y="778495"/>
                  <a:pt x="2376023" y="777453"/>
                </a:cubicBezTo>
                <a:cubicBezTo>
                  <a:pt x="2375376" y="776231"/>
                  <a:pt x="2377189" y="774979"/>
                  <a:pt x="2378166" y="775871"/>
                </a:cubicBezTo>
                <a:close/>
                <a:moveTo>
                  <a:pt x="2485384" y="874160"/>
                </a:moveTo>
                <a:cubicBezTo>
                  <a:pt x="2480522" y="867219"/>
                  <a:pt x="2474459" y="867561"/>
                  <a:pt x="2468585" y="870921"/>
                </a:cubicBezTo>
                <a:cubicBezTo>
                  <a:pt x="2468727" y="870909"/>
                  <a:pt x="2468891" y="870895"/>
                  <a:pt x="2469045" y="870883"/>
                </a:cubicBezTo>
                <a:cubicBezTo>
                  <a:pt x="2472035" y="870631"/>
                  <a:pt x="2474989" y="870455"/>
                  <a:pt x="2477944" y="871125"/>
                </a:cubicBezTo>
                <a:cubicBezTo>
                  <a:pt x="2479003" y="871367"/>
                  <a:pt x="2479062" y="873126"/>
                  <a:pt x="2477932" y="873320"/>
                </a:cubicBezTo>
                <a:cubicBezTo>
                  <a:pt x="2474801" y="873863"/>
                  <a:pt x="2471587" y="873747"/>
                  <a:pt x="2468432" y="874152"/>
                </a:cubicBezTo>
                <a:cubicBezTo>
                  <a:pt x="2466290" y="874426"/>
                  <a:pt x="2464041" y="875056"/>
                  <a:pt x="2461875" y="875021"/>
                </a:cubicBezTo>
                <a:cubicBezTo>
                  <a:pt x="2458450" y="876793"/>
                  <a:pt x="2454671" y="877882"/>
                  <a:pt x="2451010" y="876336"/>
                </a:cubicBezTo>
                <a:cubicBezTo>
                  <a:pt x="2443829" y="873308"/>
                  <a:pt x="2434435" y="865280"/>
                  <a:pt x="2426430" y="876182"/>
                </a:cubicBezTo>
                <a:cubicBezTo>
                  <a:pt x="2422628" y="881373"/>
                  <a:pt x="2420027" y="884166"/>
                  <a:pt x="2415530" y="886847"/>
                </a:cubicBezTo>
                <a:cubicBezTo>
                  <a:pt x="2426831" y="885406"/>
                  <a:pt x="2437884" y="886239"/>
                  <a:pt x="2445960" y="888631"/>
                </a:cubicBezTo>
                <a:cubicBezTo>
                  <a:pt x="2446219" y="886805"/>
                  <a:pt x="2447114" y="884948"/>
                  <a:pt x="2448820" y="884363"/>
                </a:cubicBezTo>
                <a:cubicBezTo>
                  <a:pt x="2450786" y="883693"/>
                  <a:pt x="2452411" y="884428"/>
                  <a:pt x="2453682" y="885887"/>
                </a:cubicBezTo>
                <a:cubicBezTo>
                  <a:pt x="2456496" y="889140"/>
                  <a:pt x="2457496" y="895991"/>
                  <a:pt x="2456331" y="898884"/>
                </a:cubicBezTo>
                <a:cubicBezTo>
                  <a:pt x="2453788" y="905186"/>
                  <a:pt x="2447514" y="901091"/>
                  <a:pt x="2446137" y="893489"/>
                </a:cubicBezTo>
                <a:lnTo>
                  <a:pt x="2437944" y="892581"/>
                </a:lnTo>
                <a:lnTo>
                  <a:pt x="2437924" y="892566"/>
                </a:lnTo>
                <a:lnTo>
                  <a:pt x="2437858" y="892571"/>
                </a:lnTo>
                <a:lnTo>
                  <a:pt x="2420062" y="890598"/>
                </a:lnTo>
                <a:cubicBezTo>
                  <a:pt x="2415494" y="890731"/>
                  <a:pt x="2410868" y="890690"/>
                  <a:pt x="2406489" y="891857"/>
                </a:cubicBezTo>
                <a:cubicBezTo>
                  <a:pt x="2406465" y="891865"/>
                  <a:pt x="2406454" y="891874"/>
                  <a:pt x="2406442" y="891886"/>
                </a:cubicBezTo>
                <a:lnTo>
                  <a:pt x="2416521" y="892738"/>
                </a:lnTo>
                <a:lnTo>
                  <a:pt x="2407136" y="893093"/>
                </a:lnTo>
                <a:lnTo>
                  <a:pt x="2407136" y="893095"/>
                </a:lnTo>
                <a:cubicBezTo>
                  <a:pt x="2414835" y="892983"/>
                  <a:pt x="2422616" y="894171"/>
                  <a:pt x="2429409" y="896744"/>
                </a:cubicBezTo>
                <a:cubicBezTo>
                  <a:pt x="2429385" y="896218"/>
                  <a:pt x="2429526" y="895701"/>
                  <a:pt x="2429703" y="895191"/>
                </a:cubicBezTo>
                <a:lnTo>
                  <a:pt x="2419848" y="893020"/>
                </a:lnTo>
                <a:lnTo>
                  <a:pt x="2430562" y="893926"/>
                </a:lnTo>
                <a:cubicBezTo>
                  <a:pt x="2430786" y="893654"/>
                  <a:pt x="2430916" y="893368"/>
                  <a:pt x="2431245" y="893109"/>
                </a:cubicBezTo>
                <a:lnTo>
                  <a:pt x="2437858" y="892571"/>
                </a:lnTo>
                <a:lnTo>
                  <a:pt x="2437944" y="892581"/>
                </a:lnTo>
                <a:lnTo>
                  <a:pt x="2443817" y="897094"/>
                </a:lnTo>
                <a:cubicBezTo>
                  <a:pt x="2444889" y="898588"/>
                  <a:pt x="2445666" y="900391"/>
                  <a:pt x="2445536" y="902229"/>
                </a:cubicBezTo>
                <a:cubicBezTo>
                  <a:pt x="2445312" y="905154"/>
                  <a:pt x="2443347" y="907002"/>
                  <a:pt x="2439297" y="906048"/>
                </a:cubicBezTo>
                <a:cubicBezTo>
                  <a:pt x="2436978" y="905500"/>
                  <a:pt x="2432517" y="902758"/>
                  <a:pt x="2430468" y="899622"/>
                </a:cubicBezTo>
                <a:cubicBezTo>
                  <a:pt x="2418226" y="895841"/>
                  <a:pt x="2410350" y="894766"/>
                  <a:pt x="2399296" y="896707"/>
                </a:cubicBezTo>
                <a:cubicBezTo>
                  <a:pt x="2399131" y="896825"/>
                  <a:pt x="2398967" y="896931"/>
                  <a:pt x="2398802" y="897050"/>
                </a:cubicBezTo>
                <a:cubicBezTo>
                  <a:pt x="2398119" y="897557"/>
                  <a:pt x="2397448" y="897909"/>
                  <a:pt x="2396777" y="898280"/>
                </a:cubicBezTo>
                <a:lnTo>
                  <a:pt x="2409292" y="902623"/>
                </a:lnTo>
                <a:lnTo>
                  <a:pt x="2398931" y="900088"/>
                </a:lnTo>
                <a:cubicBezTo>
                  <a:pt x="2396695" y="899961"/>
                  <a:pt x="2394340" y="899999"/>
                  <a:pt x="2391857" y="900210"/>
                </a:cubicBezTo>
                <a:cubicBezTo>
                  <a:pt x="2391739" y="900242"/>
                  <a:pt x="2391621" y="900272"/>
                  <a:pt x="2391492" y="900302"/>
                </a:cubicBezTo>
                <a:cubicBezTo>
                  <a:pt x="2391268" y="900359"/>
                  <a:pt x="2391044" y="900423"/>
                  <a:pt x="2390809" y="900477"/>
                </a:cubicBezTo>
                <a:cubicBezTo>
                  <a:pt x="2390985" y="900484"/>
                  <a:pt x="2391162" y="900501"/>
                  <a:pt x="2391339" y="900510"/>
                </a:cubicBezTo>
                <a:cubicBezTo>
                  <a:pt x="2398143" y="900837"/>
                  <a:pt x="2404900" y="902114"/>
                  <a:pt x="2411304" y="904430"/>
                </a:cubicBezTo>
                <a:cubicBezTo>
                  <a:pt x="2416978" y="906486"/>
                  <a:pt x="2422346" y="909353"/>
                  <a:pt x="2427231" y="912974"/>
                </a:cubicBezTo>
                <a:cubicBezTo>
                  <a:pt x="2428467" y="913884"/>
                  <a:pt x="2429691" y="914809"/>
                  <a:pt x="2430845" y="915818"/>
                </a:cubicBezTo>
                <a:cubicBezTo>
                  <a:pt x="2430857" y="915641"/>
                  <a:pt x="2430892" y="915459"/>
                  <a:pt x="2430904" y="915279"/>
                </a:cubicBezTo>
                <a:cubicBezTo>
                  <a:pt x="2430998" y="914210"/>
                  <a:pt x="2431151" y="913111"/>
                  <a:pt x="2431504" y="912111"/>
                </a:cubicBezTo>
                <a:lnTo>
                  <a:pt x="2420630" y="906557"/>
                </a:lnTo>
                <a:lnTo>
                  <a:pt x="2432293" y="910604"/>
                </a:lnTo>
                <a:cubicBezTo>
                  <a:pt x="2432599" y="910198"/>
                  <a:pt x="2432940" y="909821"/>
                  <a:pt x="2433376" y="909530"/>
                </a:cubicBezTo>
                <a:cubicBezTo>
                  <a:pt x="2437013" y="907159"/>
                  <a:pt x="2440427" y="910307"/>
                  <a:pt x="2441734" y="913933"/>
                </a:cubicBezTo>
                <a:cubicBezTo>
                  <a:pt x="2441946" y="913849"/>
                  <a:pt x="2442169" y="913760"/>
                  <a:pt x="2442428" y="913814"/>
                </a:cubicBezTo>
                <a:cubicBezTo>
                  <a:pt x="2445607" y="914480"/>
                  <a:pt x="2448632" y="915880"/>
                  <a:pt x="2451775" y="916716"/>
                </a:cubicBezTo>
                <a:cubicBezTo>
                  <a:pt x="2454812" y="917523"/>
                  <a:pt x="2457579" y="917597"/>
                  <a:pt x="2460392" y="919233"/>
                </a:cubicBezTo>
                <a:cubicBezTo>
                  <a:pt x="2461640" y="919961"/>
                  <a:pt x="2460910" y="921763"/>
                  <a:pt x="2459604" y="921775"/>
                </a:cubicBezTo>
                <a:cubicBezTo>
                  <a:pt x="2456307" y="921808"/>
                  <a:pt x="2454082" y="920290"/>
                  <a:pt x="2451081" y="919434"/>
                </a:cubicBezTo>
                <a:cubicBezTo>
                  <a:pt x="2448138" y="918594"/>
                  <a:pt x="2445089" y="917747"/>
                  <a:pt x="2442287" y="916484"/>
                </a:cubicBezTo>
                <a:cubicBezTo>
                  <a:pt x="2442322" y="917253"/>
                  <a:pt x="2442275" y="917998"/>
                  <a:pt x="2442052" y="918654"/>
                </a:cubicBezTo>
                <a:cubicBezTo>
                  <a:pt x="2442110" y="919942"/>
                  <a:pt x="2441910" y="921014"/>
                  <a:pt x="2441581" y="921939"/>
                </a:cubicBezTo>
                <a:cubicBezTo>
                  <a:pt x="2447843" y="925486"/>
                  <a:pt x="2454235" y="927716"/>
                  <a:pt x="2462264" y="925631"/>
                </a:cubicBezTo>
                <a:cubicBezTo>
                  <a:pt x="2475237" y="922261"/>
                  <a:pt x="2490081" y="915211"/>
                  <a:pt x="2487444" y="899047"/>
                </a:cubicBezTo>
                <a:cubicBezTo>
                  <a:pt x="2487350" y="898406"/>
                  <a:pt x="2487773" y="897620"/>
                  <a:pt x="2488303" y="897298"/>
                </a:cubicBezTo>
                <a:cubicBezTo>
                  <a:pt x="2497309" y="891956"/>
                  <a:pt x="2489092" y="879463"/>
                  <a:pt x="2485384" y="874162"/>
                </a:cubicBezTo>
                <a:close/>
                <a:moveTo>
                  <a:pt x="2394140" y="784740"/>
                </a:moveTo>
                <a:cubicBezTo>
                  <a:pt x="2394517" y="785111"/>
                  <a:pt x="2394917" y="785511"/>
                  <a:pt x="2395341" y="785935"/>
                </a:cubicBezTo>
                <a:cubicBezTo>
                  <a:pt x="2395812" y="786402"/>
                  <a:pt x="2396283" y="786886"/>
                  <a:pt x="2396777" y="787383"/>
                </a:cubicBezTo>
                <a:cubicBezTo>
                  <a:pt x="2396789" y="787395"/>
                  <a:pt x="2396801" y="787406"/>
                  <a:pt x="2396813" y="787418"/>
                </a:cubicBezTo>
                <a:cubicBezTo>
                  <a:pt x="2397519" y="788133"/>
                  <a:pt x="2398213" y="788839"/>
                  <a:pt x="2398896" y="789530"/>
                </a:cubicBezTo>
                <a:cubicBezTo>
                  <a:pt x="2400156" y="790822"/>
                  <a:pt x="2401251" y="791952"/>
                  <a:pt x="2401921" y="792653"/>
                </a:cubicBezTo>
                <a:cubicBezTo>
                  <a:pt x="2402310" y="793056"/>
                  <a:pt x="2402581" y="793352"/>
                  <a:pt x="2402616" y="793386"/>
                </a:cubicBezTo>
                <a:cubicBezTo>
                  <a:pt x="2402957" y="793871"/>
                  <a:pt x="2402863" y="794391"/>
                  <a:pt x="2402569" y="794772"/>
                </a:cubicBezTo>
                <a:cubicBezTo>
                  <a:pt x="2402239" y="795195"/>
                  <a:pt x="2401663" y="795427"/>
                  <a:pt x="2401097" y="795195"/>
                </a:cubicBezTo>
                <a:cubicBezTo>
                  <a:pt x="2401086" y="795189"/>
                  <a:pt x="2401074" y="795197"/>
                  <a:pt x="2401062" y="795191"/>
                </a:cubicBezTo>
                <a:cubicBezTo>
                  <a:pt x="2400756" y="795053"/>
                  <a:pt x="2400332" y="794792"/>
                  <a:pt x="2399861" y="794460"/>
                </a:cubicBezTo>
                <a:cubicBezTo>
                  <a:pt x="2398967" y="793844"/>
                  <a:pt x="2397848" y="792946"/>
                  <a:pt x="2396671" y="791911"/>
                </a:cubicBezTo>
                <a:cubicBezTo>
                  <a:pt x="2395682" y="791037"/>
                  <a:pt x="2394670" y="790076"/>
                  <a:pt x="2393717" y="789115"/>
                </a:cubicBezTo>
                <a:cubicBezTo>
                  <a:pt x="2393234" y="788617"/>
                  <a:pt x="2392787" y="788135"/>
                  <a:pt x="2392351" y="787653"/>
                </a:cubicBezTo>
                <a:cubicBezTo>
                  <a:pt x="2392139" y="787418"/>
                  <a:pt x="2391915" y="787178"/>
                  <a:pt x="2391727" y="786951"/>
                </a:cubicBezTo>
                <a:cubicBezTo>
                  <a:pt x="2391503" y="786686"/>
                  <a:pt x="2391339" y="786453"/>
                  <a:pt x="2391150" y="786205"/>
                </a:cubicBezTo>
                <a:cubicBezTo>
                  <a:pt x="2390585" y="785467"/>
                  <a:pt x="2390126" y="784782"/>
                  <a:pt x="2389961" y="784272"/>
                </a:cubicBezTo>
                <a:cubicBezTo>
                  <a:pt x="2389596" y="783177"/>
                  <a:pt x="2390785" y="782042"/>
                  <a:pt x="2391845" y="782627"/>
                </a:cubicBezTo>
                <a:cubicBezTo>
                  <a:pt x="2392080" y="782756"/>
                  <a:pt x="2392975" y="783603"/>
                  <a:pt x="2394140" y="784740"/>
                </a:cubicBezTo>
                <a:close/>
                <a:moveTo>
                  <a:pt x="2379472" y="769732"/>
                </a:moveTo>
                <a:cubicBezTo>
                  <a:pt x="2379814" y="770105"/>
                  <a:pt x="2380202" y="770465"/>
                  <a:pt x="2380473" y="770849"/>
                </a:cubicBezTo>
                <a:cubicBezTo>
                  <a:pt x="2380768" y="771251"/>
                  <a:pt x="2380708" y="771608"/>
                  <a:pt x="2380532" y="771916"/>
                </a:cubicBezTo>
                <a:cubicBezTo>
                  <a:pt x="2380238" y="772454"/>
                  <a:pt x="2379496" y="772785"/>
                  <a:pt x="2378873" y="772541"/>
                </a:cubicBezTo>
                <a:cubicBezTo>
                  <a:pt x="2378872" y="772540"/>
                  <a:pt x="2378872" y="772538"/>
                  <a:pt x="2378860" y="772538"/>
                </a:cubicBezTo>
                <a:cubicBezTo>
                  <a:pt x="2378214" y="772282"/>
                  <a:pt x="2377612" y="771910"/>
                  <a:pt x="2377024" y="771543"/>
                </a:cubicBezTo>
                <a:cubicBezTo>
                  <a:pt x="2376024" y="770934"/>
                  <a:pt x="2375058" y="770266"/>
                  <a:pt x="2374082" y="769625"/>
                </a:cubicBezTo>
                <a:cubicBezTo>
                  <a:pt x="2372503" y="768595"/>
                  <a:pt x="2370868" y="767719"/>
                  <a:pt x="2369550" y="766360"/>
                </a:cubicBezTo>
                <a:cubicBezTo>
                  <a:pt x="2368784" y="765565"/>
                  <a:pt x="2369219" y="763847"/>
                  <a:pt x="2370537" y="764169"/>
                </a:cubicBezTo>
                <a:cubicBezTo>
                  <a:pt x="2373681" y="764934"/>
                  <a:pt x="2377177" y="767179"/>
                  <a:pt x="2379472" y="769732"/>
                </a:cubicBezTo>
                <a:close/>
                <a:moveTo>
                  <a:pt x="2387736" y="776214"/>
                </a:moveTo>
                <a:cubicBezTo>
                  <a:pt x="2387925" y="776419"/>
                  <a:pt x="2388126" y="776621"/>
                  <a:pt x="2388302" y="776831"/>
                </a:cubicBezTo>
                <a:cubicBezTo>
                  <a:pt x="2388419" y="776971"/>
                  <a:pt x="2388549" y="777099"/>
                  <a:pt x="2388666" y="777240"/>
                </a:cubicBezTo>
                <a:cubicBezTo>
                  <a:pt x="2389113" y="777804"/>
                  <a:pt x="2389526" y="778382"/>
                  <a:pt x="2389891" y="778951"/>
                </a:cubicBezTo>
                <a:cubicBezTo>
                  <a:pt x="2390598" y="780065"/>
                  <a:pt x="2389620" y="782138"/>
                  <a:pt x="2388136" y="781311"/>
                </a:cubicBezTo>
                <a:cubicBezTo>
                  <a:pt x="2387583" y="780996"/>
                  <a:pt x="2386983" y="780625"/>
                  <a:pt x="2386394" y="780216"/>
                </a:cubicBezTo>
                <a:cubicBezTo>
                  <a:pt x="2384522" y="778916"/>
                  <a:pt x="2382663" y="777190"/>
                  <a:pt x="2381780" y="775328"/>
                </a:cubicBezTo>
                <a:cubicBezTo>
                  <a:pt x="2381238" y="774200"/>
                  <a:pt x="2382309" y="772571"/>
                  <a:pt x="2383628" y="773128"/>
                </a:cubicBezTo>
                <a:cubicBezTo>
                  <a:pt x="2385135" y="773767"/>
                  <a:pt x="2386524" y="774916"/>
                  <a:pt x="2387736" y="776214"/>
                </a:cubicBezTo>
                <a:close/>
                <a:moveTo>
                  <a:pt x="2429450" y="811701"/>
                </a:moveTo>
                <a:cubicBezTo>
                  <a:pt x="2426928" y="809851"/>
                  <a:pt x="2423535" y="810080"/>
                  <a:pt x="2418967" y="814519"/>
                </a:cubicBezTo>
                <a:lnTo>
                  <a:pt x="2418967" y="814518"/>
                </a:lnTo>
                <a:cubicBezTo>
                  <a:pt x="2418602" y="814875"/>
                  <a:pt x="2418190" y="814922"/>
                  <a:pt x="2417778" y="814881"/>
                </a:cubicBezTo>
                <a:cubicBezTo>
                  <a:pt x="2417625" y="814866"/>
                  <a:pt x="2417460" y="814877"/>
                  <a:pt x="2417307" y="814829"/>
                </a:cubicBezTo>
                <a:cubicBezTo>
                  <a:pt x="2416990" y="814931"/>
                  <a:pt x="2416636" y="814974"/>
                  <a:pt x="2416224" y="814849"/>
                </a:cubicBezTo>
                <a:cubicBezTo>
                  <a:pt x="2412375" y="813694"/>
                  <a:pt x="2409938" y="815875"/>
                  <a:pt x="2408419" y="819556"/>
                </a:cubicBezTo>
                <a:cubicBezTo>
                  <a:pt x="2407760" y="821163"/>
                  <a:pt x="2407266" y="823036"/>
                  <a:pt x="2406913" y="825077"/>
                </a:cubicBezTo>
                <a:cubicBezTo>
                  <a:pt x="2406701" y="826319"/>
                  <a:pt x="2406536" y="827604"/>
                  <a:pt x="2406430" y="828919"/>
                </a:cubicBezTo>
                <a:cubicBezTo>
                  <a:pt x="2406195" y="831509"/>
                  <a:pt x="2406136" y="834158"/>
                  <a:pt x="2406159" y="836661"/>
                </a:cubicBezTo>
                <a:cubicBezTo>
                  <a:pt x="2406183" y="838049"/>
                  <a:pt x="2406218" y="839401"/>
                  <a:pt x="2406289" y="840643"/>
                </a:cubicBezTo>
                <a:cubicBezTo>
                  <a:pt x="2406324" y="841314"/>
                  <a:pt x="2406371" y="841930"/>
                  <a:pt x="2406418" y="842539"/>
                </a:cubicBezTo>
                <a:cubicBezTo>
                  <a:pt x="2406512" y="843699"/>
                  <a:pt x="2406607" y="844727"/>
                  <a:pt x="2406713" y="845589"/>
                </a:cubicBezTo>
                <a:cubicBezTo>
                  <a:pt x="2406842" y="846687"/>
                  <a:pt x="2406972" y="847545"/>
                  <a:pt x="2407089" y="847989"/>
                </a:cubicBezTo>
                <a:cubicBezTo>
                  <a:pt x="2410068" y="859855"/>
                  <a:pt x="2410020" y="871419"/>
                  <a:pt x="2405394" y="882092"/>
                </a:cubicBezTo>
                <a:cubicBezTo>
                  <a:pt x="2427749" y="858333"/>
                  <a:pt x="2430551" y="844598"/>
                  <a:pt x="2430551" y="844598"/>
                </a:cubicBezTo>
                <a:cubicBezTo>
                  <a:pt x="2430068" y="842437"/>
                  <a:pt x="2430539" y="840374"/>
                  <a:pt x="2431304" y="838245"/>
                </a:cubicBezTo>
                <a:cubicBezTo>
                  <a:pt x="2432622" y="834627"/>
                  <a:pt x="2435271" y="842110"/>
                  <a:pt x="2432646" y="845274"/>
                </a:cubicBezTo>
                <a:cubicBezTo>
                  <a:pt x="2436684" y="852785"/>
                  <a:pt x="2413799" y="878937"/>
                  <a:pt x="2404900" y="887907"/>
                </a:cubicBezTo>
                <a:cubicBezTo>
                  <a:pt x="2411445" y="884012"/>
                  <a:pt x="2417601" y="879566"/>
                  <a:pt x="2422699" y="874177"/>
                </a:cubicBezTo>
                <a:cubicBezTo>
                  <a:pt x="2424335" y="872445"/>
                  <a:pt x="2425818" y="870586"/>
                  <a:pt x="2427219" y="868645"/>
                </a:cubicBezTo>
                <a:cubicBezTo>
                  <a:pt x="2428467" y="866911"/>
                  <a:pt x="2429644" y="865121"/>
                  <a:pt x="2430657" y="863199"/>
                </a:cubicBezTo>
                <a:cubicBezTo>
                  <a:pt x="2436083" y="852933"/>
                  <a:pt x="2438391" y="842448"/>
                  <a:pt x="2436590" y="830826"/>
                </a:cubicBezTo>
                <a:cubicBezTo>
                  <a:pt x="2436378" y="829420"/>
                  <a:pt x="2435930" y="826007"/>
                  <a:pt x="2435000" y="822378"/>
                </a:cubicBezTo>
                <a:cubicBezTo>
                  <a:pt x="2435036" y="821985"/>
                  <a:pt x="2434906" y="821643"/>
                  <a:pt x="2434706" y="821352"/>
                </a:cubicBezTo>
                <a:cubicBezTo>
                  <a:pt x="2433623" y="817479"/>
                  <a:pt x="2431972" y="813551"/>
                  <a:pt x="2429450" y="811701"/>
                </a:cubicBezTo>
                <a:close/>
                <a:moveTo>
                  <a:pt x="2314892" y="704876"/>
                </a:moveTo>
                <a:cubicBezTo>
                  <a:pt x="2313138" y="705052"/>
                  <a:pt x="2311408" y="704924"/>
                  <a:pt x="2310431" y="704527"/>
                </a:cubicBezTo>
                <a:cubicBezTo>
                  <a:pt x="2310078" y="704386"/>
                  <a:pt x="2309689" y="704169"/>
                  <a:pt x="2309289" y="703923"/>
                </a:cubicBezTo>
                <a:cubicBezTo>
                  <a:pt x="2309159" y="703862"/>
                  <a:pt x="2309065" y="703767"/>
                  <a:pt x="2308936" y="703700"/>
                </a:cubicBezTo>
                <a:cubicBezTo>
                  <a:pt x="2309913" y="704933"/>
                  <a:pt x="2310949" y="706161"/>
                  <a:pt x="2312079" y="707381"/>
                </a:cubicBezTo>
                <a:cubicBezTo>
                  <a:pt x="2312538" y="707873"/>
                  <a:pt x="2313079" y="708482"/>
                  <a:pt x="2313656" y="709137"/>
                </a:cubicBezTo>
                <a:cubicBezTo>
                  <a:pt x="2314680" y="708912"/>
                  <a:pt x="2315669" y="708738"/>
                  <a:pt x="2316611" y="708638"/>
                </a:cubicBezTo>
                <a:cubicBezTo>
                  <a:pt x="2316046" y="707382"/>
                  <a:pt x="2315410" y="706151"/>
                  <a:pt x="2314892" y="704876"/>
                </a:cubicBezTo>
                <a:close/>
                <a:moveTo>
                  <a:pt x="2318024" y="704114"/>
                </a:moveTo>
                <a:cubicBezTo>
                  <a:pt x="2317506" y="704331"/>
                  <a:pt x="2316941" y="704520"/>
                  <a:pt x="2316340" y="704650"/>
                </a:cubicBezTo>
                <a:cubicBezTo>
                  <a:pt x="2316952" y="705926"/>
                  <a:pt x="2317564" y="707231"/>
                  <a:pt x="2318177" y="708541"/>
                </a:cubicBezTo>
                <a:lnTo>
                  <a:pt x="2318177" y="708542"/>
                </a:lnTo>
                <a:cubicBezTo>
                  <a:pt x="2318718" y="708521"/>
                  <a:pt x="2319260" y="708503"/>
                  <a:pt x="2319778" y="708517"/>
                </a:cubicBezTo>
                <a:cubicBezTo>
                  <a:pt x="2319154" y="707029"/>
                  <a:pt x="2318577" y="705555"/>
                  <a:pt x="2318024" y="704114"/>
                </a:cubicBezTo>
                <a:close/>
                <a:moveTo>
                  <a:pt x="2470005" y="843190"/>
                </a:moveTo>
                <a:cubicBezTo>
                  <a:pt x="2468646" y="841794"/>
                  <a:pt x="2466240" y="840275"/>
                  <a:pt x="2462264" y="838473"/>
                </a:cubicBezTo>
                <a:cubicBezTo>
                  <a:pt x="2459144" y="837057"/>
                  <a:pt x="2455260" y="835537"/>
                  <a:pt x="2452317" y="833361"/>
                </a:cubicBezTo>
                <a:lnTo>
                  <a:pt x="2452317" y="833362"/>
                </a:lnTo>
                <a:cubicBezTo>
                  <a:pt x="2455672" y="841777"/>
                  <a:pt x="2464454" y="848125"/>
                  <a:pt x="2468056" y="856717"/>
                </a:cubicBezTo>
                <a:cubicBezTo>
                  <a:pt x="2468727" y="850450"/>
                  <a:pt x="2474080" y="847376"/>
                  <a:pt x="2470005" y="843190"/>
                </a:cubicBezTo>
                <a:close/>
                <a:moveTo>
                  <a:pt x="2398108" y="776545"/>
                </a:moveTo>
                <a:cubicBezTo>
                  <a:pt x="2398108" y="776545"/>
                  <a:pt x="2398979" y="777561"/>
                  <a:pt x="2400192" y="778999"/>
                </a:cubicBezTo>
                <a:cubicBezTo>
                  <a:pt x="2400227" y="779033"/>
                  <a:pt x="2400251" y="779065"/>
                  <a:pt x="2400286" y="779100"/>
                </a:cubicBezTo>
                <a:cubicBezTo>
                  <a:pt x="2400945" y="779874"/>
                  <a:pt x="2401687" y="780753"/>
                  <a:pt x="2402476" y="781683"/>
                </a:cubicBezTo>
                <a:cubicBezTo>
                  <a:pt x="2402687" y="781933"/>
                  <a:pt x="2402911" y="782190"/>
                  <a:pt x="2403123" y="782444"/>
                </a:cubicBezTo>
                <a:cubicBezTo>
                  <a:pt x="2403358" y="782718"/>
                  <a:pt x="2403594" y="782990"/>
                  <a:pt x="2403817" y="783264"/>
                </a:cubicBezTo>
                <a:cubicBezTo>
                  <a:pt x="2404571" y="784141"/>
                  <a:pt x="2405289" y="784999"/>
                  <a:pt x="2405960" y="785786"/>
                </a:cubicBezTo>
                <a:cubicBezTo>
                  <a:pt x="2406372" y="786261"/>
                  <a:pt x="2406749" y="786714"/>
                  <a:pt x="2407090" y="787117"/>
                </a:cubicBezTo>
                <a:cubicBezTo>
                  <a:pt x="2407620" y="787739"/>
                  <a:pt x="2408067" y="788263"/>
                  <a:pt x="2408373" y="788621"/>
                </a:cubicBezTo>
                <a:lnTo>
                  <a:pt x="2408373" y="788618"/>
                </a:lnTo>
                <a:cubicBezTo>
                  <a:pt x="2408668" y="788964"/>
                  <a:pt x="2408832" y="789162"/>
                  <a:pt x="2408832" y="789162"/>
                </a:cubicBezTo>
                <a:cubicBezTo>
                  <a:pt x="2409150" y="789546"/>
                  <a:pt x="2409244" y="789941"/>
                  <a:pt x="2409185" y="790303"/>
                </a:cubicBezTo>
                <a:cubicBezTo>
                  <a:pt x="2409079" y="790973"/>
                  <a:pt x="2408444" y="791512"/>
                  <a:pt x="2407726" y="791633"/>
                </a:cubicBezTo>
                <a:cubicBezTo>
                  <a:pt x="2407679" y="791638"/>
                  <a:pt x="2407631" y="791648"/>
                  <a:pt x="2407573" y="791653"/>
                </a:cubicBezTo>
                <a:cubicBezTo>
                  <a:pt x="2407408" y="791666"/>
                  <a:pt x="2407231" y="791666"/>
                  <a:pt x="2407067" y="791627"/>
                </a:cubicBezTo>
                <a:cubicBezTo>
                  <a:pt x="2406866" y="791583"/>
                  <a:pt x="2406678" y="791505"/>
                  <a:pt x="2406501" y="791385"/>
                </a:cubicBezTo>
                <a:cubicBezTo>
                  <a:pt x="2406031" y="791064"/>
                  <a:pt x="2405489" y="790615"/>
                  <a:pt x="2404912" y="790109"/>
                </a:cubicBezTo>
                <a:cubicBezTo>
                  <a:pt x="2403982" y="789280"/>
                  <a:pt x="2402958" y="788254"/>
                  <a:pt x="2401946" y="787100"/>
                </a:cubicBezTo>
                <a:cubicBezTo>
                  <a:pt x="2401016" y="786054"/>
                  <a:pt x="2400109" y="784922"/>
                  <a:pt x="2399285" y="783776"/>
                </a:cubicBezTo>
                <a:cubicBezTo>
                  <a:pt x="2399003" y="783391"/>
                  <a:pt x="2398756" y="783011"/>
                  <a:pt x="2398496" y="782627"/>
                </a:cubicBezTo>
                <a:cubicBezTo>
                  <a:pt x="2398320" y="782365"/>
                  <a:pt x="2398143" y="782103"/>
                  <a:pt x="2397990" y="781843"/>
                </a:cubicBezTo>
                <a:cubicBezTo>
                  <a:pt x="2397814" y="781549"/>
                  <a:pt x="2397637" y="781263"/>
                  <a:pt x="2397484" y="780974"/>
                </a:cubicBezTo>
                <a:cubicBezTo>
                  <a:pt x="2397178" y="780447"/>
                  <a:pt x="2396907" y="779927"/>
                  <a:pt x="2396684" y="779434"/>
                </a:cubicBezTo>
                <a:cubicBezTo>
                  <a:pt x="2396437" y="778865"/>
                  <a:pt x="2396236" y="778319"/>
                  <a:pt x="2396119" y="777820"/>
                </a:cubicBezTo>
                <a:cubicBezTo>
                  <a:pt x="2395930" y="777046"/>
                  <a:pt x="2396672" y="776291"/>
                  <a:pt x="2397414" y="776280"/>
                </a:cubicBezTo>
                <a:cubicBezTo>
                  <a:pt x="2397425" y="776280"/>
                  <a:pt x="2397437" y="776298"/>
                  <a:pt x="2397461" y="776298"/>
                </a:cubicBezTo>
                <a:cubicBezTo>
                  <a:pt x="2397684" y="776305"/>
                  <a:pt x="2397908" y="776367"/>
                  <a:pt x="2398108" y="776545"/>
                </a:cubicBezTo>
                <a:close/>
                <a:moveTo>
                  <a:pt x="2335729" y="718741"/>
                </a:moveTo>
                <a:cubicBezTo>
                  <a:pt x="2335411" y="718604"/>
                  <a:pt x="2335046" y="718431"/>
                  <a:pt x="2334692" y="718261"/>
                </a:cubicBezTo>
                <a:cubicBezTo>
                  <a:pt x="2334681" y="718255"/>
                  <a:pt x="2334669" y="718250"/>
                  <a:pt x="2334657" y="718245"/>
                </a:cubicBezTo>
                <a:cubicBezTo>
                  <a:pt x="2334304" y="718075"/>
                  <a:pt x="2333927" y="717893"/>
                  <a:pt x="2333539" y="717699"/>
                </a:cubicBezTo>
                <a:cubicBezTo>
                  <a:pt x="2333409" y="717635"/>
                  <a:pt x="2333280" y="717575"/>
                  <a:pt x="2333150" y="717509"/>
                </a:cubicBezTo>
                <a:cubicBezTo>
                  <a:pt x="2332644" y="717252"/>
                  <a:pt x="2332103" y="716988"/>
                  <a:pt x="2331549" y="716712"/>
                </a:cubicBezTo>
                <a:cubicBezTo>
                  <a:pt x="2331043" y="716467"/>
                  <a:pt x="2330525" y="716225"/>
                  <a:pt x="2329984" y="715978"/>
                </a:cubicBezTo>
                <a:cubicBezTo>
                  <a:pt x="2329560" y="715781"/>
                  <a:pt x="2329124" y="715589"/>
                  <a:pt x="2328665" y="715396"/>
                </a:cubicBezTo>
                <a:cubicBezTo>
                  <a:pt x="2327888" y="715071"/>
                  <a:pt x="2327076" y="714764"/>
                  <a:pt x="2326229" y="714477"/>
                </a:cubicBezTo>
                <a:cubicBezTo>
                  <a:pt x="2325404" y="714198"/>
                  <a:pt x="2324545" y="713954"/>
                  <a:pt x="2323651" y="713739"/>
                </a:cubicBezTo>
                <a:cubicBezTo>
                  <a:pt x="2323086" y="713601"/>
                  <a:pt x="2322497" y="713469"/>
                  <a:pt x="2321897" y="713368"/>
                </a:cubicBezTo>
                <a:cubicBezTo>
                  <a:pt x="2321390" y="713281"/>
                  <a:pt x="2320861" y="713219"/>
                  <a:pt x="2320331" y="713163"/>
                </a:cubicBezTo>
                <a:cubicBezTo>
                  <a:pt x="2319778" y="713108"/>
                  <a:pt x="2319213" y="713080"/>
                  <a:pt x="2318648" y="713060"/>
                </a:cubicBezTo>
                <a:lnTo>
                  <a:pt x="2317081" y="713034"/>
                </a:lnTo>
                <a:lnTo>
                  <a:pt x="2317082" y="713033"/>
                </a:lnTo>
                <a:lnTo>
                  <a:pt x="2317070" y="713034"/>
                </a:lnTo>
                <a:lnTo>
                  <a:pt x="2317081" y="713034"/>
                </a:lnTo>
                <a:lnTo>
                  <a:pt x="2308995" y="714765"/>
                </a:lnTo>
                <a:cubicBezTo>
                  <a:pt x="2304227" y="716585"/>
                  <a:pt x="2298977" y="719996"/>
                  <a:pt x="2293244" y="725997"/>
                </a:cubicBezTo>
                <a:cubicBezTo>
                  <a:pt x="2292667" y="726603"/>
                  <a:pt x="2292184" y="727289"/>
                  <a:pt x="2291643" y="727927"/>
                </a:cubicBezTo>
                <a:cubicBezTo>
                  <a:pt x="2294374" y="728282"/>
                  <a:pt x="2296316" y="729827"/>
                  <a:pt x="2295940" y="732995"/>
                </a:cubicBezTo>
                <a:cubicBezTo>
                  <a:pt x="2295857" y="733714"/>
                  <a:pt x="2295539" y="734385"/>
                  <a:pt x="2295174" y="735011"/>
                </a:cubicBezTo>
                <a:cubicBezTo>
                  <a:pt x="2293291" y="738271"/>
                  <a:pt x="2289418" y="741074"/>
                  <a:pt x="2285804" y="742027"/>
                </a:cubicBezTo>
                <a:cubicBezTo>
                  <a:pt x="2285439" y="742606"/>
                  <a:pt x="2285110" y="743194"/>
                  <a:pt x="2284756" y="743776"/>
                </a:cubicBezTo>
                <a:cubicBezTo>
                  <a:pt x="2284815" y="743771"/>
                  <a:pt x="2284862" y="743739"/>
                  <a:pt x="2284933" y="743739"/>
                </a:cubicBezTo>
                <a:cubicBezTo>
                  <a:pt x="2289065" y="743686"/>
                  <a:pt x="2291043" y="749108"/>
                  <a:pt x="2291125" y="753064"/>
                </a:cubicBezTo>
                <a:cubicBezTo>
                  <a:pt x="2291149" y="753872"/>
                  <a:pt x="2291113" y="754639"/>
                  <a:pt x="2290972" y="755263"/>
                </a:cubicBezTo>
                <a:cubicBezTo>
                  <a:pt x="2290948" y="755372"/>
                  <a:pt x="2290890" y="755432"/>
                  <a:pt x="2290866" y="755537"/>
                </a:cubicBezTo>
                <a:cubicBezTo>
                  <a:pt x="2290654" y="756331"/>
                  <a:pt x="2290407" y="757047"/>
                  <a:pt x="2290077" y="757615"/>
                </a:cubicBezTo>
                <a:cubicBezTo>
                  <a:pt x="2291149" y="755753"/>
                  <a:pt x="2292961" y="754649"/>
                  <a:pt x="2295033" y="754082"/>
                </a:cubicBezTo>
                <a:cubicBezTo>
                  <a:pt x="2295045" y="754079"/>
                  <a:pt x="2295045" y="754077"/>
                  <a:pt x="2295057" y="754074"/>
                </a:cubicBezTo>
                <a:cubicBezTo>
                  <a:pt x="2295598" y="753770"/>
                  <a:pt x="2296128" y="753563"/>
                  <a:pt x="2296658" y="753346"/>
                </a:cubicBezTo>
                <a:cubicBezTo>
                  <a:pt x="2303521" y="750532"/>
                  <a:pt x="2308441" y="754866"/>
                  <a:pt x="2308065" y="759021"/>
                </a:cubicBezTo>
                <a:cubicBezTo>
                  <a:pt x="2307806" y="761827"/>
                  <a:pt x="2305157" y="764529"/>
                  <a:pt x="2299024" y="764831"/>
                </a:cubicBezTo>
                <a:cubicBezTo>
                  <a:pt x="2301202" y="765456"/>
                  <a:pt x="2304274" y="768053"/>
                  <a:pt x="2306240" y="770734"/>
                </a:cubicBezTo>
                <a:cubicBezTo>
                  <a:pt x="2307511" y="772472"/>
                  <a:pt x="2308335" y="774244"/>
                  <a:pt x="2308135" y="775543"/>
                </a:cubicBezTo>
                <a:cubicBezTo>
                  <a:pt x="2307935" y="776859"/>
                  <a:pt x="2307205" y="777524"/>
                  <a:pt x="2306275" y="777835"/>
                </a:cubicBezTo>
                <a:cubicBezTo>
                  <a:pt x="2306252" y="777866"/>
                  <a:pt x="2306193" y="777880"/>
                  <a:pt x="2306158" y="777910"/>
                </a:cubicBezTo>
                <a:cubicBezTo>
                  <a:pt x="2307923" y="778468"/>
                  <a:pt x="2309642" y="778839"/>
                  <a:pt x="2311302" y="779022"/>
                </a:cubicBezTo>
                <a:cubicBezTo>
                  <a:pt x="2312620" y="779168"/>
                  <a:pt x="2313904" y="779179"/>
                  <a:pt x="2315163" y="779114"/>
                </a:cubicBezTo>
                <a:cubicBezTo>
                  <a:pt x="2316270" y="779055"/>
                  <a:pt x="2317376" y="778943"/>
                  <a:pt x="2318436" y="778730"/>
                </a:cubicBezTo>
                <a:cubicBezTo>
                  <a:pt x="2320507" y="778320"/>
                  <a:pt x="2322473" y="777618"/>
                  <a:pt x="2324345" y="776711"/>
                </a:cubicBezTo>
                <a:cubicBezTo>
                  <a:pt x="2324639" y="776571"/>
                  <a:pt x="2324934" y="776447"/>
                  <a:pt x="2325228" y="776296"/>
                </a:cubicBezTo>
                <a:cubicBezTo>
                  <a:pt x="2325016" y="776276"/>
                  <a:pt x="2324828" y="776214"/>
                  <a:pt x="2324616" y="776190"/>
                </a:cubicBezTo>
                <a:cubicBezTo>
                  <a:pt x="2323203" y="776023"/>
                  <a:pt x="2321814" y="775771"/>
                  <a:pt x="2320496" y="775461"/>
                </a:cubicBezTo>
                <a:cubicBezTo>
                  <a:pt x="2320331" y="775421"/>
                  <a:pt x="2320131" y="775408"/>
                  <a:pt x="2319966" y="775367"/>
                </a:cubicBezTo>
                <a:cubicBezTo>
                  <a:pt x="2318977" y="775122"/>
                  <a:pt x="2317812" y="774885"/>
                  <a:pt x="2316623" y="774614"/>
                </a:cubicBezTo>
                <a:cubicBezTo>
                  <a:pt x="2315658" y="774394"/>
                  <a:pt x="2314716" y="774109"/>
                  <a:pt x="2313798" y="773767"/>
                </a:cubicBezTo>
                <a:cubicBezTo>
                  <a:pt x="2312279" y="773207"/>
                  <a:pt x="2310890" y="772468"/>
                  <a:pt x="2310101" y="771236"/>
                </a:cubicBezTo>
                <a:cubicBezTo>
                  <a:pt x="2309548" y="770391"/>
                  <a:pt x="2310242" y="768942"/>
                  <a:pt x="2311361" y="769280"/>
                </a:cubicBezTo>
                <a:cubicBezTo>
                  <a:pt x="2314704" y="770279"/>
                  <a:pt x="2317918" y="771617"/>
                  <a:pt x="2321343" y="772359"/>
                </a:cubicBezTo>
                <a:cubicBezTo>
                  <a:pt x="2321614" y="772420"/>
                  <a:pt x="2321897" y="772425"/>
                  <a:pt x="2322179" y="772476"/>
                </a:cubicBezTo>
                <a:cubicBezTo>
                  <a:pt x="2323533" y="772727"/>
                  <a:pt x="2324875" y="772904"/>
                  <a:pt x="2326217" y="772997"/>
                </a:cubicBezTo>
                <a:cubicBezTo>
                  <a:pt x="2327088" y="773056"/>
                  <a:pt x="2327959" y="773093"/>
                  <a:pt x="2328818" y="773129"/>
                </a:cubicBezTo>
                <a:cubicBezTo>
                  <a:pt x="2329207" y="773144"/>
                  <a:pt x="2329584" y="773173"/>
                  <a:pt x="2329972" y="773188"/>
                </a:cubicBezTo>
                <a:cubicBezTo>
                  <a:pt x="2330702" y="772609"/>
                  <a:pt x="2331420" y="772022"/>
                  <a:pt x="2332091" y="771384"/>
                </a:cubicBezTo>
                <a:cubicBezTo>
                  <a:pt x="2331408" y="771343"/>
                  <a:pt x="2330690" y="771170"/>
                  <a:pt x="2329995" y="771067"/>
                </a:cubicBezTo>
                <a:cubicBezTo>
                  <a:pt x="2329042" y="770928"/>
                  <a:pt x="2328112" y="770794"/>
                  <a:pt x="2327159" y="770550"/>
                </a:cubicBezTo>
                <a:cubicBezTo>
                  <a:pt x="2325958" y="770245"/>
                  <a:pt x="2324781" y="769877"/>
                  <a:pt x="2323639" y="769425"/>
                </a:cubicBezTo>
                <a:cubicBezTo>
                  <a:pt x="2320696" y="768267"/>
                  <a:pt x="2318024" y="766681"/>
                  <a:pt x="2316175" y="764803"/>
                </a:cubicBezTo>
                <a:cubicBezTo>
                  <a:pt x="2315316" y="763926"/>
                  <a:pt x="2316458" y="762553"/>
                  <a:pt x="2317506" y="762940"/>
                </a:cubicBezTo>
                <a:cubicBezTo>
                  <a:pt x="2320119" y="763907"/>
                  <a:pt x="2322567" y="765253"/>
                  <a:pt x="2325181" y="766201"/>
                </a:cubicBezTo>
                <a:cubicBezTo>
                  <a:pt x="2325781" y="766417"/>
                  <a:pt x="2326370" y="766634"/>
                  <a:pt x="2326982" y="766797"/>
                </a:cubicBezTo>
                <a:cubicBezTo>
                  <a:pt x="2327382" y="766900"/>
                  <a:pt x="2327783" y="766933"/>
                  <a:pt x="2328171" y="767017"/>
                </a:cubicBezTo>
                <a:cubicBezTo>
                  <a:pt x="2329289" y="767249"/>
                  <a:pt x="2330408" y="767470"/>
                  <a:pt x="2331526" y="767618"/>
                </a:cubicBezTo>
                <a:cubicBezTo>
                  <a:pt x="2332633" y="767764"/>
                  <a:pt x="2333751" y="767906"/>
                  <a:pt x="2334857" y="768087"/>
                </a:cubicBezTo>
                <a:cubicBezTo>
                  <a:pt x="2334963" y="768105"/>
                  <a:pt x="2335069" y="768114"/>
                  <a:pt x="2335175" y="768132"/>
                </a:cubicBezTo>
                <a:cubicBezTo>
                  <a:pt x="2336376" y="766713"/>
                  <a:pt x="2337530" y="765232"/>
                  <a:pt x="2338577" y="763666"/>
                </a:cubicBezTo>
                <a:cubicBezTo>
                  <a:pt x="2337836" y="763676"/>
                  <a:pt x="2337059" y="763636"/>
                  <a:pt x="2336293" y="763602"/>
                </a:cubicBezTo>
                <a:cubicBezTo>
                  <a:pt x="2335163" y="763551"/>
                  <a:pt x="2334033" y="763455"/>
                  <a:pt x="2332880" y="763309"/>
                </a:cubicBezTo>
                <a:cubicBezTo>
                  <a:pt x="2327264" y="762595"/>
                  <a:pt x="2321496" y="760728"/>
                  <a:pt x="2316976" y="757645"/>
                </a:cubicBezTo>
                <a:cubicBezTo>
                  <a:pt x="2315881" y="756898"/>
                  <a:pt x="2314833" y="756104"/>
                  <a:pt x="2313904" y="755215"/>
                </a:cubicBezTo>
                <a:cubicBezTo>
                  <a:pt x="2313680" y="754997"/>
                  <a:pt x="2313644" y="754727"/>
                  <a:pt x="2313692" y="754462"/>
                </a:cubicBezTo>
                <a:cubicBezTo>
                  <a:pt x="2313762" y="754008"/>
                  <a:pt x="2314127" y="753644"/>
                  <a:pt x="2314598" y="753629"/>
                </a:cubicBezTo>
                <a:cubicBezTo>
                  <a:pt x="2314704" y="753625"/>
                  <a:pt x="2314798" y="753580"/>
                  <a:pt x="2314904" y="753617"/>
                </a:cubicBezTo>
                <a:cubicBezTo>
                  <a:pt x="2316187" y="754068"/>
                  <a:pt x="2317459" y="754575"/>
                  <a:pt x="2318718" y="755095"/>
                </a:cubicBezTo>
                <a:cubicBezTo>
                  <a:pt x="2321791" y="756362"/>
                  <a:pt x="2324828" y="757723"/>
                  <a:pt x="2328053" y="758613"/>
                </a:cubicBezTo>
                <a:cubicBezTo>
                  <a:pt x="2330019" y="759157"/>
                  <a:pt x="2331961" y="759490"/>
                  <a:pt x="2333927" y="759742"/>
                </a:cubicBezTo>
                <a:cubicBezTo>
                  <a:pt x="2334951" y="759877"/>
                  <a:pt x="2335987" y="759988"/>
                  <a:pt x="2337035" y="760092"/>
                </a:cubicBezTo>
                <a:cubicBezTo>
                  <a:pt x="2338036" y="760192"/>
                  <a:pt x="2339048" y="760288"/>
                  <a:pt x="2340072" y="760396"/>
                </a:cubicBezTo>
                <a:cubicBezTo>
                  <a:pt x="2340249" y="760413"/>
                  <a:pt x="2340390" y="760476"/>
                  <a:pt x="2340531" y="760541"/>
                </a:cubicBezTo>
                <a:cubicBezTo>
                  <a:pt x="2340555" y="760493"/>
                  <a:pt x="2340590" y="760448"/>
                  <a:pt x="2340614" y="760403"/>
                </a:cubicBezTo>
                <a:cubicBezTo>
                  <a:pt x="2340908" y="759895"/>
                  <a:pt x="2341108" y="759394"/>
                  <a:pt x="2341285" y="758897"/>
                </a:cubicBezTo>
                <a:cubicBezTo>
                  <a:pt x="2341556" y="758167"/>
                  <a:pt x="2341767" y="757445"/>
                  <a:pt x="2341850" y="756737"/>
                </a:cubicBezTo>
                <a:cubicBezTo>
                  <a:pt x="2341767" y="756746"/>
                  <a:pt x="2341662" y="756739"/>
                  <a:pt x="2341579" y="756746"/>
                </a:cubicBezTo>
                <a:cubicBezTo>
                  <a:pt x="2340390" y="756841"/>
                  <a:pt x="2339166" y="756782"/>
                  <a:pt x="2338036" y="756691"/>
                </a:cubicBezTo>
                <a:cubicBezTo>
                  <a:pt x="2337824" y="756673"/>
                  <a:pt x="2337600" y="756644"/>
                  <a:pt x="2337377" y="756623"/>
                </a:cubicBezTo>
                <a:cubicBezTo>
                  <a:pt x="2336576" y="756549"/>
                  <a:pt x="2335776" y="756441"/>
                  <a:pt x="2334975" y="756304"/>
                </a:cubicBezTo>
                <a:cubicBezTo>
                  <a:pt x="2333292" y="756013"/>
                  <a:pt x="2331644" y="755557"/>
                  <a:pt x="2330160" y="754687"/>
                </a:cubicBezTo>
                <a:cubicBezTo>
                  <a:pt x="2329136" y="754089"/>
                  <a:pt x="2329831" y="752383"/>
                  <a:pt x="2330949" y="752547"/>
                </a:cubicBezTo>
                <a:cubicBezTo>
                  <a:pt x="2332691" y="752799"/>
                  <a:pt x="2334363" y="753342"/>
                  <a:pt x="2336105" y="753543"/>
                </a:cubicBezTo>
                <a:cubicBezTo>
                  <a:pt x="2337847" y="753746"/>
                  <a:pt x="2339743" y="753459"/>
                  <a:pt x="2341603" y="753417"/>
                </a:cubicBezTo>
                <a:cubicBezTo>
                  <a:pt x="2341120" y="751613"/>
                  <a:pt x="2340025" y="749979"/>
                  <a:pt x="2338660" y="748496"/>
                </a:cubicBezTo>
                <a:cubicBezTo>
                  <a:pt x="2338471" y="748287"/>
                  <a:pt x="2338330" y="748049"/>
                  <a:pt x="2338118" y="747846"/>
                </a:cubicBezTo>
                <a:cubicBezTo>
                  <a:pt x="2337294" y="747987"/>
                  <a:pt x="2336399" y="747951"/>
                  <a:pt x="2335528" y="747897"/>
                </a:cubicBezTo>
                <a:cubicBezTo>
                  <a:pt x="2335211" y="747856"/>
                  <a:pt x="2334916" y="747872"/>
                  <a:pt x="2334598" y="747846"/>
                </a:cubicBezTo>
                <a:cubicBezTo>
                  <a:pt x="2333715" y="747749"/>
                  <a:pt x="2332833" y="747622"/>
                  <a:pt x="2332067" y="747498"/>
                </a:cubicBezTo>
                <a:cubicBezTo>
                  <a:pt x="2329242" y="747049"/>
                  <a:pt x="2326276" y="746608"/>
                  <a:pt x="2323568" y="745658"/>
                </a:cubicBezTo>
                <a:cubicBezTo>
                  <a:pt x="2323392" y="745596"/>
                  <a:pt x="2323192" y="745574"/>
                  <a:pt x="2323015" y="745507"/>
                </a:cubicBezTo>
                <a:cubicBezTo>
                  <a:pt x="2321873" y="745071"/>
                  <a:pt x="2322073" y="743369"/>
                  <a:pt x="2323345" y="743360"/>
                </a:cubicBezTo>
                <a:cubicBezTo>
                  <a:pt x="2324722" y="743350"/>
                  <a:pt x="2326087" y="743508"/>
                  <a:pt x="2327441" y="743707"/>
                </a:cubicBezTo>
                <a:cubicBezTo>
                  <a:pt x="2329077" y="743945"/>
                  <a:pt x="2330714" y="744248"/>
                  <a:pt x="2332338" y="744448"/>
                </a:cubicBezTo>
                <a:cubicBezTo>
                  <a:pt x="2333044" y="744536"/>
                  <a:pt x="2333763" y="744548"/>
                  <a:pt x="2334492" y="744546"/>
                </a:cubicBezTo>
                <a:cubicBezTo>
                  <a:pt x="2333963" y="743995"/>
                  <a:pt x="2333504" y="743431"/>
                  <a:pt x="2333080" y="742857"/>
                </a:cubicBezTo>
                <a:cubicBezTo>
                  <a:pt x="2332044" y="741425"/>
                  <a:pt x="2331373" y="739918"/>
                  <a:pt x="2331208" y="738304"/>
                </a:cubicBezTo>
                <a:cubicBezTo>
                  <a:pt x="2328983" y="739273"/>
                  <a:pt x="2326417" y="739833"/>
                  <a:pt x="2324427" y="739757"/>
                </a:cubicBezTo>
                <a:cubicBezTo>
                  <a:pt x="2323498" y="739722"/>
                  <a:pt x="2323203" y="738396"/>
                  <a:pt x="2323909" y="737877"/>
                </a:cubicBezTo>
                <a:cubicBezTo>
                  <a:pt x="2325522" y="736696"/>
                  <a:pt x="2327441" y="736086"/>
                  <a:pt x="2329289" y="735350"/>
                </a:cubicBezTo>
                <a:cubicBezTo>
                  <a:pt x="2330043" y="735046"/>
                  <a:pt x="2330725" y="734776"/>
                  <a:pt x="2331420" y="734539"/>
                </a:cubicBezTo>
                <a:cubicBezTo>
                  <a:pt x="2331420" y="734539"/>
                  <a:pt x="2331420" y="734537"/>
                  <a:pt x="2331420" y="734537"/>
                </a:cubicBezTo>
                <a:cubicBezTo>
                  <a:pt x="2331526" y="734501"/>
                  <a:pt x="2331644" y="734447"/>
                  <a:pt x="2331750" y="734414"/>
                </a:cubicBezTo>
                <a:cubicBezTo>
                  <a:pt x="2331926" y="733952"/>
                  <a:pt x="2332173" y="733475"/>
                  <a:pt x="2332432" y="732995"/>
                </a:cubicBezTo>
                <a:cubicBezTo>
                  <a:pt x="2332480" y="732896"/>
                  <a:pt x="2332515" y="732801"/>
                  <a:pt x="2332574" y="732702"/>
                </a:cubicBezTo>
                <a:cubicBezTo>
                  <a:pt x="2332844" y="732234"/>
                  <a:pt x="2333033" y="731721"/>
                  <a:pt x="2333245" y="731223"/>
                </a:cubicBezTo>
                <a:cubicBezTo>
                  <a:pt x="2333409" y="730833"/>
                  <a:pt x="2333610" y="730464"/>
                  <a:pt x="2333763" y="730068"/>
                </a:cubicBezTo>
                <a:cubicBezTo>
                  <a:pt x="2333386" y="730226"/>
                  <a:pt x="2332986" y="730348"/>
                  <a:pt x="2332597" y="730479"/>
                </a:cubicBezTo>
                <a:cubicBezTo>
                  <a:pt x="2331950" y="730696"/>
                  <a:pt x="2331290" y="730876"/>
                  <a:pt x="2330631" y="731013"/>
                </a:cubicBezTo>
                <a:cubicBezTo>
                  <a:pt x="2330043" y="731136"/>
                  <a:pt x="2329466" y="731217"/>
                  <a:pt x="2328889" y="731266"/>
                </a:cubicBezTo>
                <a:cubicBezTo>
                  <a:pt x="2328854" y="731268"/>
                  <a:pt x="2328830" y="731274"/>
                  <a:pt x="2328795" y="731277"/>
                </a:cubicBezTo>
                <a:cubicBezTo>
                  <a:pt x="2328042" y="731334"/>
                  <a:pt x="2327312" y="731349"/>
                  <a:pt x="2326652" y="731262"/>
                </a:cubicBezTo>
                <a:cubicBezTo>
                  <a:pt x="2325817" y="731154"/>
                  <a:pt x="2325369" y="729856"/>
                  <a:pt x="2326193" y="729390"/>
                </a:cubicBezTo>
                <a:cubicBezTo>
                  <a:pt x="2326288" y="729332"/>
                  <a:pt x="2326405" y="729306"/>
                  <a:pt x="2326511" y="729251"/>
                </a:cubicBezTo>
                <a:cubicBezTo>
                  <a:pt x="2326735" y="729132"/>
                  <a:pt x="2326982" y="729053"/>
                  <a:pt x="2327217" y="728948"/>
                </a:cubicBezTo>
                <a:cubicBezTo>
                  <a:pt x="2327700" y="728734"/>
                  <a:pt x="2328171" y="728505"/>
                  <a:pt x="2328665" y="728329"/>
                </a:cubicBezTo>
                <a:cubicBezTo>
                  <a:pt x="2329230" y="728131"/>
                  <a:pt x="2329784" y="727911"/>
                  <a:pt x="2330349" y="727720"/>
                </a:cubicBezTo>
                <a:cubicBezTo>
                  <a:pt x="2330808" y="727569"/>
                  <a:pt x="2331267" y="727423"/>
                  <a:pt x="2331714" y="727249"/>
                </a:cubicBezTo>
                <a:cubicBezTo>
                  <a:pt x="2331750" y="727235"/>
                  <a:pt x="2331785" y="727225"/>
                  <a:pt x="2331820" y="727212"/>
                </a:cubicBezTo>
                <a:cubicBezTo>
                  <a:pt x="2331961" y="727155"/>
                  <a:pt x="2332091" y="727118"/>
                  <a:pt x="2332232" y="727062"/>
                </a:cubicBezTo>
                <a:cubicBezTo>
                  <a:pt x="2332291" y="727038"/>
                  <a:pt x="2332350" y="727022"/>
                  <a:pt x="2332409" y="726998"/>
                </a:cubicBezTo>
                <a:cubicBezTo>
                  <a:pt x="2332585" y="726930"/>
                  <a:pt x="2332762" y="726879"/>
                  <a:pt x="2332927" y="726810"/>
                </a:cubicBezTo>
                <a:cubicBezTo>
                  <a:pt x="2333362" y="726639"/>
                  <a:pt x="2333810" y="726478"/>
                  <a:pt x="2334257" y="726332"/>
                </a:cubicBezTo>
                <a:cubicBezTo>
                  <a:pt x="2334516" y="726245"/>
                  <a:pt x="2334775" y="726120"/>
                  <a:pt x="2335034" y="726047"/>
                </a:cubicBezTo>
                <a:cubicBezTo>
                  <a:pt x="2335116" y="725732"/>
                  <a:pt x="2335199" y="725427"/>
                  <a:pt x="2335281" y="725115"/>
                </a:cubicBezTo>
                <a:cubicBezTo>
                  <a:pt x="2335434" y="724500"/>
                  <a:pt x="2335587" y="723893"/>
                  <a:pt x="2335740" y="723286"/>
                </a:cubicBezTo>
                <a:cubicBezTo>
                  <a:pt x="2335787" y="723110"/>
                  <a:pt x="2335834" y="722933"/>
                  <a:pt x="2335881" y="722758"/>
                </a:cubicBezTo>
                <a:cubicBezTo>
                  <a:pt x="2335940" y="722502"/>
                  <a:pt x="2336011" y="722240"/>
                  <a:pt x="2336070" y="721986"/>
                </a:cubicBezTo>
                <a:cubicBezTo>
                  <a:pt x="2335705" y="722195"/>
                  <a:pt x="2335328" y="722381"/>
                  <a:pt x="2334999" y="722537"/>
                </a:cubicBezTo>
                <a:cubicBezTo>
                  <a:pt x="2334975" y="722547"/>
                  <a:pt x="2334940" y="722565"/>
                  <a:pt x="2334916" y="722576"/>
                </a:cubicBezTo>
                <a:cubicBezTo>
                  <a:pt x="2334681" y="722688"/>
                  <a:pt x="2334410" y="722813"/>
                  <a:pt x="2334151" y="722932"/>
                </a:cubicBezTo>
                <a:cubicBezTo>
                  <a:pt x="2333845" y="723081"/>
                  <a:pt x="2333527" y="723226"/>
                  <a:pt x="2333197" y="723376"/>
                </a:cubicBezTo>
                <a:cubicBezTo>
                  <a:pt x="2333091" y="723426"/>
                  <a:pt x="2332997" y="723472"/>
                  <a:pt x="2332891" y="723520"/>
                </a:cubicBezTo>
                <a:cubicBezTo>
                  <a:pt x="2332503" y="723693"/>
                  <a:pt x="2332103" y="723841"/>
                  <a:pt x="2331714" y="723999"/>
                </a:cubicBezTo>
                <a:cubicBezTo>
                  <a:pt x="2331243" y="724188"/>
                  <a:pt x="2330773" y="724344"/>
                  <a:pt x="2330302" y="724490"/>
                </a:cubicBezTo>
                <a:cubicBezTo>
                  <a:pt x="2329866" y="724620"/>
                  <a:pt x="2329442" y="724737"/>
                  <a:pt x="2329019" y="724816"/>
                </a:cubicBezTo>
                <a:cubicBezTo>
                  <a:pt x="2328924" y="724834"/>
                  <a:pt x="2328830" y="724873"/>
                  <a:pt x="2328736" y="724887"/>
                </a:cubicBezTo>
                <a:cubicBezTo>
                  <a:pt x="2328606" y="724906"/>
                  <a:pt x="2328489" y="724888"/>
                  <a:pt x="2328359" y="724901"/>
                </a:cubicBezTo>
                <a:cubicBezTo>
                  <a:pt x="2327747" y="724965"/>
                  <a:pt x="2327147" y="725002"/>
                  <a:pt x="2326546" y="724902"/>
                </a:cubicBezTo>
                <a:cubicBezTo>
                  <a:pt x="2326476" y="724890"/>
                  <a:pt x="2326429" y="724831"/>
                  <a:pt x="2326370" y="724805"/>
                </a:cubicBezTo>
                <a:cubicBezTo>
                  <a:pt x="2325923" y="724622"/>
                  <a:pt x="2325675" y="724157"/>
                  <a:pt x="2325687" y="723671"/>
                </a:cubicBezTo>
                <a:cubicBezTo>
                  <a:pt x="2325687" y="723363"/>
                  <a:pt x="2325758" y="723060"/>
                  <a:pt x="2325993" y="722856"/>
                </a:cubicBezTo>
                <a:cubicBezTo>
                  <a:pt x="2325993" y="722854"/>
                  <a:pt x="2325993" y="722854"/>
                  <a:pt x="2325993" y="722854"/>
                </a:cubicBezTo>
                <a:cubicBezTo>
                  <a:pt x="2326087" y="722781"/>
                  <a:pt x="2326182" y="722740"/>
                  <a:pt x="2326264" y="722672"/>
                </a:cubicBezTo>
                <a:cubicBezTo>
                  <a:pt x="2326405" y="722563"/>
                  <a:pt x="2326546" y="722468"/>
                  <a:pt x="2326688" y="722376"/>
                </a:cubicBezTo>
                <a:cubicBezTo>
                  <a:pt x="2327159" y="722076"/>
                  <a:pt x="2327653" y="721823"/>
                  <a:pt x="2328171" y="721635"/>
                </a:cubicBezTo>
                <a:cubicBezTo>
                  <a:pt x="2328783" y="721414"/>
                  <a:pt x="2329407" y="721227"/>
                  <a:pt x="2330043" y="721032"/>
                </a:cubicBezTo>
                <a:cubicBezTo>
                  <a:pt x="2330207" y="720985"/>
                  <a:pt x="2330360" y="720936"/>
                  <a:pt x="2330514" y="720886"/>
                </a:cubicBezTo>
                <a:cubicBezTo>
                  <a:pt x="2330619" y="720852"/>
                  <a:pt x="2330725" y="720824"/>
                  <a:pt x="2330831" y="720787"/>
                </a:cubicBezTo>
                <a:cubicBezTo>
                  <a:pt x="2331090" y="720695"/>
                  <a:pt x="2331338" y="720571"/>
                  <a:pt x="2331608" y="720479"/>
                </a:cubicBezTo>
                <a:cubicBezTo>
                  <a:pt x="2331714" y="720442"/>
                  <a:pt x="2331808" y="720392"/>
                  <a:pt x="2331914" y="720354"/>
                </a:cubicBezTo>
                <a:cubicBezTo>
                  <a:pt x="2332232" y="720241"/>
                  <a:pt x="2332538" y="720107"/>
                  <a:pt x="2332856" y="719982"/>
                </a:cubicBezTo>
                <a:cubicBezTo>
                  <a:pt x="2333221" y="719837"/>
                  <a:pt x="2333598" y="719715"/>
                  <a:pt x="2333951" y="719545"/>
                </a:cubicBezTo>
                <a:cubicBezTo>
                  <a:pt x="2333963" y="719538"/>
                  <a:pt x="2333975" y="719535"/>
                  <a:pt x="2333998" y="719527"/>
                </a:cubicBezTo>
                <a:cubicBezTo>
                  <a:pt x="2334092" y="719477"/>
                  <a:pt x="2334210" y="719452"/>
                  <a:pt x="2334304" y="719400"/>
                </a:cubicBezTo>
                <a:cubicBezTo>
                  <a:pt x="2334339" y="719388"/>
                  <a:pt x="2335152" y="719013"/>
                  <a:pt x="2335729" y="718741"/>
                </a:cubicBezTo>
                <a:close/>
                <a:moveTo>
                  <a:pt x="2393999" y="770817"/>
                </a:moveTo>
                <a:cubicBezTo>
                  <a:pt x="2394011" y="770821"/>
                  <a:pt x="2394011" y="770827"/>
                  <a:pt x="2394011" y="770832"/>
                </a:cubicBezTo>
                <a:cubicBezTo>
                  <a:pt x="2394058" y="770876"/>
                  <a:pt x="2394093" y="770929"/>
                  <a:pt x="2394129" y="770974"/>
                </a:cubicBezTo>
                <a:cubicBezTo>
                  <a:pt x="2394870" y="771753"/>
                  <a:pt x="2395553" y="772580"/>
                  <a:pt x="2396177" y="773461"/>
                </a:cubicBezTo>
                <a:cubicBezTo>
                  <a:pt x="2396247" y="773562"/>
                  <a:pt x="2396342" y="773642"/>
                  <a:pt x="2396412" y="773744"/>
                </a:cubicBezTo>
                <a:cubicBezTo>
                  <a:pt x="2397248" y="774984"/>
                  <a:pt x="2395612" y="776764"/>
                  <a:pt x="2394446" y="775639"/>
                </a:cubicBezTo>
                <a:cubicBezTo>
                  <a:pt x="2394387" y="775582"/>
                  <a:pt x="2394329" y="775536"/>
                  <a:pt x="2394270" y="775480"/>
                </a:cubicBezTo>
                <a:cubicBezTo>
                  <a:pt x="2393493" y="774736"/>
                  <a:pt x="2392692" y="774040"/>
                  <a:pt x="2391880" y="773368"/>
                </a:cubicBezTo>
                <a:cubicBezTo>
                  <a:pt x="2391833" y="773325"/>
                  <a:pt x="2391786" y="773278"/>
                  <a:pt x="2391727" y="773237"/>
                </a:cubicBezTo>
                <a:lnTo>
                  <a:pt x="2391727" y="773238"/>
                </a:lnTo>
                <a:cubicBezTo>
                  <a:pt x="2391327" y="772909"/>
                  <a:pt x="2390927" y="772603"/>
                  <a:pt x="2390515" y="772290"/>
                </a:cubicBezTo>
                <a:cubicBezTo>
                  <a:pt x="2389031" y="771139"/>
                  <a:pt x="2387501" y="770078"/>
                  <a:pt x="2385935" y="769091"/>
                </a:cubicBezTo>
                <a:cubicBezTo>
                  <a:pt x="2385029" y="768518"/>
                  <a:pt x="2384111" y="767965"/>
                  <a:pt x="2383193" y="767430"/>
                </a:cubicBezTo>
                <a:cubicBezTo>
                  <a:pt x="2378284" y="764587"/>
                  <a:pt x="2373163" y="762145"/>
                  <a:pt x="2368136" y="759124"/>
                </a:cubicBezTo>
                <a:cubicBezTo>
                  <a:pt x="2366912" y="758384"/>
                  <a:pt x="2368030" y="756224"/>
                  <a:pt x="2369314" y="756878"/>
                </a:cubicBezTo>
                <a:cubicBezTo>
                  <a:pt x="2374846" y="759678"/>
                  <a:pt x="2381486" y="762076"/>
                  <a:pt x="2387183" y="765517"/>
                </a:cubicBezTo>
                <a:cubicBezTo>
                  <a:pt x="2387642" y="765791"/>
                  <a:pt x="2388066" y="766090"/>
                  <a:pt x="2388501" y="766379"/>
                </a:cubicBezTo>
                <a:cubicBezTo>
                  <a:pt x="2390503" y="767687"/>
                  <a:pt x="2392386" y="769130"/>
                  <a:pt x="2393999" y="770817"/>
                </a:cubicBezTo>
                <a:close/>
                <a:moveTo>
                  <a:pt x="2349066" y="720806"/>
                </a:moveTo>
                <a:cubicBezTo>
                  <a:pt x="2348242" y="719864"/>
                  <a:pt x="2347347" y="718970"/>
                  <a:pt x="2346300" y="718314"/>
                </a:cubicBezTo>
                <a:cubicBezTo>
                  <a:pt x="2346076" y="718177"/>
                  <a:pt x="2345899" y="717983"/>
                  <a:pt x="2345664" y="717875"/>
                </a:cubicBezTo>
                <a:cubicBezTo>
                  <a:pt x="2344640" y="717419"/>
                  <a:pt x="2343392" y="717355"/>
                  <a:pt x="2342415" y="717813"/>
                </a:cubicBezTo>
                <a:cubicBezTo>
                  <a:pt x="2342332" y="717854"/>
                  <a:pt x="2342262" y="717920"/>
                  <a:pt x="2342179" y="717969"/>
                </a:cubicBezTo>
                <a:lnTo>
                  <a:pt x="2342179" y="717965"/>
                </a:lnTo>
                <a:cubicBezTo>
                  <a:pt x="2342062" y="718032"/>
                  <a:pt x="2341968" y="718121"/>
                  <a:pt x="2341873" y="718204"/>
                </a:cubicBezTo>
                <a:cubicBezTo>
                  <a:pt x="2341779" y="718273"/>
                  <a:pt x="2341685" y="718323"/>
                  <a:pt x="2341614" y="718405"/>
                </a:cubicBezTo>
                <a:cubicBezTo>
                  <a:pt x="2341579" y="718442"/>
                  <a:pt x="2341520" y="718457"/>
                  <a:pt x="2341485" y="718496"/>
                </a:cubicBezTo>
                <a:cubicBezTo>
                  <a:pt x="2341026" y="719043"/>
                  <a:pt x="2340837" y="719736"/>
                  <a:pt x="2340696" y="720451"/>
                </a:cubicBezTo>
                <a:cubicBezTo>
                  <a:pt x="2340602" y="720888"/>
                  <a:pt x="2340531" y="721329"/>
                  <a:pt x="2340461" y="721760"/>
                </a:cubicBezTo>
                <a:cubicBezTo>
                  <a:pt x="2340343" y="722433"/>
                  <a:pt x="2340167" y="723091"/>
                  <a:pt x="2339978" y="723744"/>
                </a:cubicBezTo>
                <a:cubicBezTo>
                  <a:pt x="2339860" y="724107"/>
                  <a:pt x="2339743" y="724467"/>
                  <a:pt x="2339613" y="724827"/>
                </a:cubicBezTo>
                <a:cubicBezTo>
                  <a:pt x="2339437" y="725351"/>
                  <a:pt x="2339260" y="725876"/>
                  <a:pt x="2339060" y="726396"/>
                </a:cubicBezTo>
                <a:cubicBezTo>
                  <a:pt x="2338942" y="726693"/>
                  <a:pt x="2338836" y="726991"/>
                  <a:pt x="2338719" y="727289"/>
                </a:cubicBezTo>
                <a:cubicBezTo>
                  <a:pt x="2338412" y="728082"/>
                  <a:pt x="2338118" y="728879"/>
                  <a:pt x="2337859" y="729684"/>
                </a:cubicBezTo>
                <a:cubicBezTo>
                  <a:pt x="2337788" y="729891"/>
                  <a:pt x="2337706" y="730096"/>
                  <a:pt x="2337635" y="730306"/>
                </a:cubicBezTo>
                <a:cubicBezTo>
                  <a:pt x="2337612" y="730402"/>
                  <a:pt x="2337600" y="730501"/>
                  <a:pt x="2337565" y="730598"/>
                </a:cubicBezTo>
                <a:cubicBezTo>
                  <a:pt x="2337541" y="730694"/>
                  <a:pt x="2337518" y="730792"/>
                  <a:pt x="2337494" y="730888"/>
                </a:cubicBezTo>
                <a:cubicBezTo>
                  <a:pt x="2337471" y="730990"/>
                  <a:pt x="2337447" y="731092"/>
                  <a:pt x="2337424" y="731196"/>
                </a:cubicBezTo>
                <a:cubicBezTo>
                  <a:pt x="2337353" y="731471"/>
                  <a:pt x="2337282" y="731742"/>
                  <a:pt x="2337224" y="732020"/>
                </a:cubicBezTo>
                <a:cubicBezTo>
                  <a:pt x="2337047" y="732938"/>
                  <a:pt x="2336941" y="733862"/>
                  <a:pt x="2336929" y="734788"/>
                </a:cubicBezTo>
                <a:cubicBezTo>
                  <a:pt x="2336929" y="734873"/>
                  <a:pt x="2336929" y="734955"/>
                  <a:pt x="2336929" y="735039"/>
                </a:cubicBezTo>
                <a:cubicBezTo>
                  <a:pt x="2336929" y="735796"/>
                  <a:pt x="2336988" y="736540"/>
                  <a:pt x="2337094" y="737277"/>
                </a:cubicBezTo>
                <a:cubicBezTo>
                  <a:pt x="2337235" y="738173"/>
                  <a:pt x="2337447" y="739047"/>
                  <a:pt x="2337753" y="739887"/>
                </a:cubicBezTo>
                <a:cubicBezTo>
                  <a:pt x="2338460" y="741801"/>
                  <a:pt x="2339625" y="743513"/>
                  <a:pt x="2341308" y="744852"/>
                </a:cubicBezTo>
                <a:cubicBezTo>
                  <a:pt x="2341438" y="744960"/>
                  <a:pt x="2341556" y="745090"/>
                  <a:pt x="2341697" y="745193"/>
                </a:cubicBezTo>
                <a:cubicBezTo>
                  <a:pt x="2342474" y="745752"/>
                  <a:pt x="2343251" y="746340"/>
                  <a:pt x="2343992" y="746962"/>
                </a:cubicBezTo>
                <a:cubicBezTo>
                  <a:pt x="2344569" y="747442"/>
                  <a:pt x="2345134" y="747939"/>
                  <a:pt x="2345617" y="748492"/>
                </a:cubicBezTo>
                <a:cubicBezTo>
                  <a:pt x="2345899" y="748814"/>
                  <a:pt x="2346076" y="749199"/>
                  <a:pt x="2346311" y="749554"/>
                </a:cubicBezTo>
                <a:cubicBezTo>
                  <a:pt x="2346970" y="750581"/>
                  <a:pt x="2347477" y="751708"/>
                  <a:pt x="2347512" y="753110"/>
                </a:cubicBezTo>
                <a:cubicBezTo>
                  <a:pt x="2347536" y="754017"/>
                  <a:pt x="2347430" y="754948"/>
                  <a:pt x="2347277" y="755889"/>
                </a:cubicBezTo>
                <a:cubicBezTo>
                  <a:pt x="2347171" y="756589"/>
                  <a:pt x="2347029" y="757293"/>
                  <a:pt x="2346817" y="758004"/>
                </a:cubicBezTo>
                <a:cubicBezTo>
                  <a:pt x="2346629" y="758685"/>
                  <a:pt x="2346370" y="759373"/>
                  <a:pt x="2346099" y="760060"/>
                </a:cubicBezTo>
                <a:cubicBezTo>
                  <a:pt x="2344604" y="763876"/>
                  <a:pt x="2342026" y="767723"/>
                  <a:pt x="2338895" y="771171"/>
                </a:cubicBezTo>
                <a:cubicBezTo>
                  <a:pt x="2338448" y="771656"/>
                  <a:pt x="2338012" y="772147"/>
                  <a:pt x="2337553" y="772614"/>
                </a:cubicBezTo>
                <a:cubicBezTo>
                  <a:pt x="2337788" y="772483"/>
                  <a:pt x="2338024" y="772331"/>
                  <a:pt x="2338259" y="772199"/>
                </a:cubicBezTo>
                <a:cubicBezTo>
                  <a:pt x="2340873" y="770718"/>
                  <a:pt x="2343521" y="769026"/>
                  <a:pt x="2346052" y="767132"/>
                </a:cubicBezTo>
                <a:cubicBezTo>
                  <a:pt x="2346900" y="766497"/>
                  <a:pt x="2347748" y="765871"/>
                  <a:pt x="2348560" y="765189"/>
                </a:cubicBezTo>
                <a:cubicBezTo>
                  <a:pt x="2349478" y="764421"/>
                  <a:pt x="2350337" y="763598"/>
                  <a:pt x="2351185" y="762768"/>
                </a:cubicBezTo>
                <a:cubicBezTo>
                  <a:pt x="2352397" y="761592"/>
                  <a:pt x="2353527" y="760365"/>
                  <a:pt x="2354563" y="759060"/>
                </a:cubicBezTo>
                <a:cubicBezTo>
                  <a:pt x="2354740" y="758838"/>
                  <a:pt x="2354905" y="758611"/>
                  <a:pt x="2355070" y="758384"/>
                </a:cubicBezTo>
                <a:cubicBezTo>
                  <a:pt x="2356211" y="756862"/>
                  <a:pt x="2357165" y="755230"/>
                  <a:pt x="2357989" y="753532"/>
                </a:cubicBezTo>
                <a:cubicBezTo>
                  <a:pt x="2358613" y="752252"/>
                  <a:pt x="2359119" y="750921"/>
                  <a:pt x="2359519" y="749539"/>
                </a:cubicBezTo>
                <a:cubicBezTo>
                  <a:pt x="2359743" y="748785"/>
                  <a:pt x="2359978" y="748039"/>
                  <a:pt x="2360120" y="747254"/>
                </a:cubicBezTo>
                <a:cubicBezTo>
                  <a:pt x="2360143" y="747103"/>
                  <a:pt x="2360214" y="746970"/>
                  <a:pt x="2360237" y="746818"/>
                </a:cubicBezTo>
                <a:cubicBezTo>
                  <a:pt x="2360438" y="745583"/>
                  <a:pt x="2360508" y="744394"/>
                  <a:pt x="2360508" y="743232"/>
                </a:cubicBezTo>
                <a:cubicBezTo>
                  <a:pt x="2360496" y="742002"/>
                  <a:pt x="2360390" y="740811"/>
                  <a:pt x="2360190" y="739652"/>
                </a:cubicBezTo>
                <a:cubicBezTo>
                  <a:pt x="2360061" y="738951"/>
                  <a:pt x="2359861" y="738276"/>
                  <a:pt x="2359672" y="737598"/>
                </a:cubicBezTo>
                <a:cubicBezTo>
                  <a:pt x="2359566" y="737205"/>
                  <a:pt x="2359472" y="736803"/>
                  <a:pt x="2359343" y="736415"/>
                </a:cubicBezTo>
                <a:cubicBezTo>
                  <a:pt x="2359178" y="735921"/>
                  <a:pt x="2358990" y="735437"/>
                  <a:pt x="2358790" y="734953"/>
                </a:cubicBezTo>
                <a:cubicBezTo>
                  <a:pt x="2358790" y="734951"/>
                  <a:pt x="2358778" y="734945"/>
                  <a:pt x="2358778" y="734942"/>
                </a:cubicBezTo>
                <a:cubicBezTo>
                  <a:pt x="2358295" y="733766"/>
                  <a:pt x="2357742" y="732622"/>
                  <a:pt x="2357094" y="731506"/>
                </a:cubicBezTo>
                <a:cubicBezTo>
                  <a:pt x="2356941" y="731226"/>
                  <a:pt x="2356777" y="730949"/>
                  <a:pt x="2356612" y="730672"/>
                </a:cubicBezTo>
                <a:cubicBezTo>
                  <a:pt x="2356506" y="730492"/>
                  <a:pt x="2356400" y="730307"/>
                  <a:pt x="2356294" y="730127"/>
                </a:cubicBezTo>
                <a:cubicBezTo>
                  <a:pt x="2356117" y="729861"/>
                  <a:pt x="2355964" y="729589"/>
                  <a:pt x="2355799" y="729326"/>
                </a:cubicBezTo>
                <a:cubicBezTo>
                  <a:pt x="2355399" y="728721"/>
                  <a:pt x="2354964" y="728131"/>
                  <a:pt x="2354528" y="727538"/>
                </a:cubicBezTo>
                <a:cubicBezTo>
                  <a:pt x="2354493" y="727498"/>
                  <a:pt x="2354469" y="727453"/>
                  <a:pt x="2354434" y="727411"/>
                </a:cubicBezTo>
                <a:cubicBezTo>
                  <a:pt x="2353928" y="726714"/>
                  <a:pt x="2353398" y="726025"/>
                  <a:pt x="2352856" y="725343"/>
                </a:cubicBezTo>
                <a:cubicBezTo>
                  <a:pt x="2352598" y="725018"/>
                  <a:pt x="2352339" y="724693"/>
                  <a:pt x="2352080" y="724370"/>
                </a:cubicBezTo>
                <a:cubicBezTo>
                  <a:pt x="2351703" y="723916"/>
                  <a:pt x="2351338" y="723463"/>
                  <a:pt x="2350950" y="723014"/>
                </a:cubicBezTo>
                <a:cubicBezTo>
                  <a:pt x="2350702" y="722710"/>
                  <a:pt x="2350443" y="722409"/>
                  <a:pt x="2350172" y="722106"/>
                </a:cubicBezTo>
                <a:cubicBezTo>
                  <a:pt x="2349808" y="721674"/>
                  <a:pt x="2349443" y="721236"/>
                  <a:pt x="2349066" y="720806"/>
                </a:cubicBezTo>
                <a:close/>
                <a:moveTo>
                  <a:pt x="2397613" y="765019"/>
                </a:moveTo>
                <a:cubicBezTo>
                  <a:pt x="2398614" y="765830"/>
                  <a:pt x="2397378" y="767195"/>
                  <a:pt x="2396342" y="766733"/>
                </a:cubicBezTo>
                <a:cubicBezTo>
                  <a:pt x="2394965" y="766114"/>
                  <a:pt x="2393599" y="765440"/>
                  <a:pt x="2392257" y="764741"/>
                </a:cubicBezTo>
                <a:cubicBezTo>
                  <a:pt x="2391739" y="764473"/>
                  <a:pt x="2391233" y="764193"/>
                  <a:pt x="2390715" y="763918"/>
                </a:cubicBezTo>
                <a:cubicBezTo>
                  <a:pt x="2387160" y="762017"/>
                  <a:pt x="2383640" y="760021"/>
                  <a:pt x="2379920" y="758429"/>
                </a:cubicBezTo>
                <a:cubicBezTo>
                  <a:pt x="2374882" y="756280"/>
                  <a:pt x="2369761" y="754503"/>
                  <a:pt x="2364641" y="752591"/>
                </a:cubicBezTo>
                <a:lnTo>
                  <a:pt x="2364641" y="752588"/>
                </a:lnTo>
                <a:cubicBezTo>
                  <a:pt x="2363463" y="752150"/>
                  <a:pt x="2363934" y="750111"/>
                  <a:pt x="2365194" y="750404"/>
                </a:cubicBezTo>
                <a:cubicBezTo>
                  <a:pt x="2369726" y="751459"/>
                  <a:pt x="2374517" y="752934"/>
                  <a:pt x="2379226" y="754779"/>
                </a:cubicBezTo>
                <a:cubicBezTo>
                  <a:pt x="2379320" y="754820"/>
                  <a:pt x="2379425" y="754864"/>
                  <a:pt x="2379532" y="754904"/>
                </a:cubicBezTo>
                <a:cubicBezTo>
                  <a:pt x="2384594" y="756916"/>
                  <a:pt x="2389538" y="759367"/>
                  <a:pt x="2393882" y="762293"/>
                </a:cubicBezTo>
                <a:cubicBezTo>
                  <a:pt x="2394600" y="762769"/>
                  <a:pt x="2395259" y="763279"/>
                  <a:pt x="2395930" y="763779"/>
                </a:cubicBezTo>
                <a:cubicBezTo>
                  <a:pt x="2396495" y="764193"/>
                  <a:pt x="2397072" y="764589"/>
                  <a:pt x="2397613" y="765019"/>
                </a:cubicBezTo>
                <a:close/>
                <a:moveTo>
                  <a:pt x="2402205" y="769202"/>
                </a:moveTo>
                <a:cubicBezTo>
                  <a:pt x="2403889" y="770647"/>
                  <a:pt x="2405501" y="772222"/>
                  <a:pt x="2406961" y="773933"/>
                </a:cubicBezTo>
                <a:cubicBezTo>
                  <a:pt x="2407255" y="774278"/>
                  <a:pt x="2407585" y="774586"/>
                  <a:pt x="2407867" y="774941"/>
                </a:cubicBezTo>
                <a:cubicBezTo>
                  <a:pt x="2408586" y="775856"/>
                  <a:pt x="2409198" y="776848"/>
                  <a:pt x="2409810" y="777834"/>
                </a:cubicBezTo>
                <a:cubicBezTo>
                  <a:pt x="2409939" y="778045"/>
                  <a:pt x="2410092" y="778240"/>
                  <a:pt x="2410222" y="778456"/>
                </a:cubicBezTo>
                <a:cubicBezTo>
                  <a:pt x="2410810" y="779455"/>
                  <a:pt x="2411258" y="780515"/>
                  <a:pt x="2411705" y="781585"/>
                </a:cubicBezTo>
                <a:lnTo>
                  <a:pt x="2411705" y="781584"/>
                </a:lnTo>
                <a:cubicBezTo>
                  <a:pt x="2411964" y="782204"/>
                  <a:pt x="2412305" y="782787"/>
                  <a:pt x="2412505" y="783433"/>
                </a:cubicBezTo>
                <a:cubicBezTo>
                  <a:pt x="2412788" y="784330"/>
                  <a:pt x="2412011" y="785097"/>
                  <a:pt x="2411258" y="785097"/>
                </a:cubicBezTo>
                <a:cubicBezTo>
                  <a:pt x="2410916" y="785097"/>
                  <a:pt x="2410587" y="784989"/>
                  <a:pt x="2410340" y="784609"/>
                </a:cubicBezTo>
                <a:cubicBezTo>
                  <a:pt x="2410104" y="784229"/>
                  <a:pt x="2409857" y="783872"/>
                  <a:pt x="2409621" y="783498"/>
                </a:cubicBezTo>
                <a:cubicBezTo>
                  <a:pt x="2409527" y="783357"/>
                  <a:pt x="2409433" y="783219"/>
                  <a:pt x="2409351" y="783078"/>
                </a:cubicBezTo>
                <a:cubicBezTo>
                  <a:pt x="2408480" y="781741"/>
                  <a:pt x="2407597" y="780442"/>
                  <a:pt x="2406702" y="779178"/>
                </a:cubicBezTo>
                <a:cubicBezTo>
                  <a:pt x="2406443" y="778824"/>
                  <a:pt x="2406196" y="778469"/>
                  <a:pt x="2405937" y="778122"/>
                </a:cubicBezTo>
                <a:cubicBezTo>
                  <a:pt x="2405513" y="777550"/>
                  <a:pt x="2405066" y="776987"/>
                  <a:pt x="2404618" y="776434"/>
                </a:cubicBezTo>
                <a:cubicBezTo>
                  <a:pt x="2404218" y="775943"/>
                  <a:pt x="2403806" y="775468"/>
                  <a:pt x="2403382" y="774993"/>
                </a:cubicBezTo>
                <a:cubicBezTo>
                  <a:pt x="2402358" y="773834"/>
                  <a:pt x="2401240" y="772727"/>
                  <a:pt x="2400027" y="771673"/>
                </a:cubicBezTo>
                <a:cubicBezTo>
                  <a:pt x="2399745" y="771433"/>
                  <a:pt x="2399509" y="771173"/>
                  <a:pt x="2399227" y="770939"/>
                </a:cubicBezTo>
                <a:cubicBezTo>
                  <a:pt x="2399203" y="770922"/>
                  <a:pt x="2399192" y="770902"/>
                  <a:pt x="2399168" y="770885"/>
                </a:cubicBezTo>
                <a:cubicBezTo>
                  <a:pt x="2399109" y="770840"/>
                  <a:pt x="2399074" y="770789"/>
                  <a:pt x="2399015" y="770744"/>
                </a:cubicBezTo>
                <a:cubicBezTo>
                  <a:pt x="2397367" y="769429"/>
                  <a:pt x="2399345" y="766824"/>
                  <a:pt x="2400993" y="768133"/>
                </a:cubicBezTo>
                <a:cubicBezTo>
                  <a:pt x="2400993" y="768135"/>
                  <a:pt x="2400993" y="768135"/>
                  <a:pt x="2400993" y="768136"/>
                </a:cubicBezTo>
                <a:cubicBezTo>
                  <a:pt x="2401358" y="768426"/>
                  <a:pt x="2401687" y="768764"/>
                  <a:pt x="2402052" y="769066"/>
                </a:cubicBezTo>
                <a:cubicBezTo>
                  <a:pt x="2402098" y="769111"/>
                  <a:pt x="2402146" y="769157"/>
                  <a:pt x="2402205" y="769202"/>
                </a:cubicBezTo>
                <a:close/>
                <a:moveTo>
                  <a:pt x="2432646" y="792888"/>
                </a:moveTo>
                <a:cubicBezTo>
                  <a:pt x="2431351" y="793672"/>
                  <a:pt x="2429856" y="794273"/>
                  <a:pt x="2428349" y="794816"/>
                </a:cubicBezTo>
                <a:cubicBezTo>
                  <a:pt x="2427619" y="796023"/>
                  <a:pt x="2426960" y="797274"/>
                  <a:pt x="2426336" y="798541"/>
                </a:cubicBezTo>
                <a:cubicBezTo>
                  <a:pt x="2428714" y="797595"/>
                  <a:pt x="2431104" y="796659"/>
                  <a:pt x="2433470" y="795658"/>
                </a:cubicBezTo>
                <a:cubicBezTo>
                  <a:pt x="2433305" y="795414"/>
                  <a:pt x="2433329" y="795109"/>
                  <a:pt x="2433364" y="794814"/>
                </a:cubicBezTo>
                <a:cubicBezTo>
                  <a:pt x="2432787" y="794371"/>
                  <a:pt x="2432469" y="793584"/>
                  <a:pt x="2432646" y="792888"/>
                </a:cubicBezTo>
                <a:close/>
                <a:moveTo>
                  <a:pt x="2326535" y="691716"/>
                </a:moveTo>
                <a:cubicBezTo>
                  <a:pt x="2326099" y="691835"/>
                  <a:pt x="2325675" y="691736"/>
                  <a:pt x="2325251" y="691716"/>
                </a:cubicBezTo>
                <a:cubicBezTo>
                  <a:pt x="2326099" y="697965"/>
                  <a:pt x="2326735" y="704274"/>
                  <a:pt x="2328324" y="710384"/>
                </a:cubicBezTo>
                <a:lnTo>
                  <a:pt x="2328324" y="710383"/>
                </a:lnTo>
                <a:cubicBezTo>
                  <a:pt x="2328771" y="710560"/>
                  <a:pt x="2329207" y="710738"/>
                  <a:pt x="2329631" y="710928"/>
                </a:cubicBezTo>
                <a:cubicBezTo>
                  <a:pt x="2327818" y="704637"/>
                  <a:pt x="2326735" y="698137"/>
                  <a:pt x="2326535" y="691716"/>
                </a:cubicBezTo>
                <a:close/>
                <a:moveTo>
                  <a:pt x="2414011" y="770483"/>
                </a:moveTo>
                <a:cubicBezTo>
                  <a:pt x="2414988" y="771509"/>
                  <a:pt x="2415871" y="772871"/>
                  <a:pt x="2416471" y="774333"/>
                </a:cubicBezTo>
                <a:cubicBezTo>
                  <a:pt x="2416636" y="774707"/>
                  <a:pt x="2416718" y="775085"/>
                  <a:pt x="2416836" y="775469"/>
                </a:cubicBezTo>
                <a:cubicBezTo>
                  <a:pt x="2417118" y="776411"/>
                  <a:pt x="2417248" y="777351"/>
                  <a:pt x="2417213" y="778284"/>
                </a:cubicBezTo>
                <a:cubicBezTo>
                  <a:pt x="2417201" y="778589"/>
                  <a:pt x="2417248" y="778902"/>
                  <a:pt x="2417189" y="779200"/>
                </a:cubicBezTo>
                <a:cubicBezTo>
                  <a:pt x="2417189" y="779241"/>
                  <a:pt x="2417201" y="779288"/>
                  <a:pt x="2417189" y="779329"/>
                </a:cubicBezTo>
                <a:cubicBezTo>
                  <a:pt x="2416954" y="780537"/>
                  <a:pt x="2415259" y="780668"/>
                  <a:pt x="2414823" y="779521"/>
                </a:cubicBezTo>
                <a:cubicBezTo>
                  <a:pt x="2414823" y="779519"/>
                  <a:pt x="2414823" y="779519"/>
                  <a:pt x="2414823" y="779518"/>
                </a:cubicBezTo>
                <a:cubicBezTo>
                  <a:pt x="2414741" y="779302"/>
                  <a:pt x="2414682" y="779095"/>
                  <a:pt x="2414611" y="778882"/>
                </a:cubicBezTo>
                <a:cubicBezTo>
                  <a:pt x="2414305" y="778010"/>
                  <a:pt x="2414022" y="777155"/>
                  <a:pt x="2413740" y="776316"/>
                </a:cubicBezTo>
                <a:cubicBezTo>
                  <a:pt x="2413563" y="775780"/>
                  <a:pt x="2413375" y="775247"/>
                  <a:pt x="2413175" y="774717"/>
                </a:cubicBezTo>
                <a:cubicBezTo>
                  <a:pt x="2412822" y="773808"/>
                  <a:pt x="2412445" y="772902"/>
                  <a:pt x="2411915" y="771987"/>
                </a:cubicBezTo>
                <a:cubicBezTo>
                  <a:pt x="2411727" y="771678"/>
                  <a:pt x="2411715" y="771376"/>
                  <a:pt x="2411786" y="771105"/>
                </a:cubicBezTo>
                <a:cubicBezTo>
                  <a:pt x="2411915" y="770534"/>
                  <a:pt x="2412480" y="770123"/>
                  <a:pt x="2413081" y="770110"/>
                </a:cubicBezTo>
                <a:cubicBezTo>
                  <a:pt x="2413410" y="770103"/>
                  <a:pt x="2413740" y="770199"/>
                  <a:pt x="2414011" y="770483"/>
                </a:cubicBezTo>
                <a:close/>
                <a:moveTo>
                  <a:pt x="2305993" y="665958"/>
                </a:moveTo>
                <a:cubicBezTo>
                  <a:pt x="2305993" y="665958"/>
                  <a:pt x="2306134" y="666233"/>
                  <a:pt x="2306369" y="666712"/>
                </a:cubicBezTo>
                <a:cubicBezTo>
                  <a:pt x="2308064" y="670069"/>
                  <a:pt x="2314822" y="683476"/>
                  <a:pt x="2314822" y="683490"/>
                </a:cubicBezTo>
                <a:cubicBezTo>
                  <a:pt x="2315033" y="684256"/>
                  <a:pt x="2314480" y="685194"/>
                  <a:pt x="2313727" y="685319"/>
                </a:cubicBezTo>
                <a:cubicBezTo>
                  <a:pt x="2313479" y="685359"/>
                  <a:pt x="2313209" y="685311"/>
                  <a:pt x="2312938" y="685135"/>
                </a:cubicBezTo>
                <a:cubicBezTo>
                  <a:pt x="2308535" y="682259"/>
                  <a:pt x="2304086" y="671334"/>
                  <a:pt x="2303803" y="666390"/>
                </a:cubicBezTo>
                <a:cubicBezTo>
                  <a:pt x="2303732" y="665130"/>
                  <a:pt x="2305487" y="665053"/>
                  <a:pt x="2305993" y="665958"/>
                </a:cubicBezTo>
                <a:close/>
                <a:moveTo>
                  <a:pt x="2372916" y="725381"/>
                </a:moveTo>
                <a:cubicBezTo>
                  <a:pt x="2371715" y="727161"/>
                  <a:pt x="2370349" y="728757"/>
                  <a:pt x="2368843" y="730224"/>
                </a:cubicBezTo>
                <a:cubicBezTo>
                  <a:pt x="2368501" y="730557"/>
                  <a:pt x="2368148" y="730879"/>
                  <a:pt x="2367795" y="731196"/>
                </a:cubicBezTo>
                <a:cubicBezTo>
                  <a:pt x="2367277" y="731648"/>
                  <a:pt x="2366759" y="732087"/>
                  <a:pt x="2366206" y="732507"/>
                </a:cubicBezTo>
                <a:cubicBezTo>
                  <a:pt x="2365099" y="733363"/>
                  <a:pt x="2363934" y="734176"/>
                  <a:pt x="2362651" y="734909"/>
                </a:cubicBezTo>
                <a:cubicBezTo>
                  <a:pt x="2362580" y="734950"/>
                  <a:pt x="2362498" y="734975"/>
                  <a:pt x="2362427" y="735016"/>
                </a:cubicBezTo>
                <a:cubicBezTo>
                  <a:pt x="2362156" y="735166"/>
                  <a:pt x="2361850" y="735279"/>
                  <a:pt x="2361568" y="735419"/>
                </a:cubicBezTo>
                <a:cubicBezTo>
                  <a:pt x="2361697" y="735827"/>
                  <a:pt x="2361827" y="736234"/>
                  <a:pt x="2361944" y="736639"/>
                </a:cubicBezTo>
                <a:cubicBezTo>
                  <a:pt x="2362191" y="736529"/>
                  <a:pt x="2362427" y="736399"/>
                  <a:pt x="2362674" y="736279"/>
                </a:cubicBezTo>
                <a:cubicBezTo>
                  <a:pt x="2363404" y="735928"/>
                  <a:pt x="2364146" y="735654"/>
                  <a:pt x="2364852" y="735217"/>
                </a:cubicBezTo>
                <a:cubicBezTo>
                  <a:pt x="2365817" y="734619"/>
                  <a:pt x="2366712" y="733982"/>
                  <a:pt x="2367571" y="733325"/>
                </a:cubicBezTo>
                <a:cubicBezTo>
                  <a:pt x="2367819" y="733136"/>
                  <a:pt x="2368054" y="732930"/>
                  <a:pt x="2368289" y="732734"/>
                </a:cubicBezTo>
                <a:cubicBezTo>
                  <a:pt x="2368772" y="732350"/>
                  <a:pt x="2369255" y="731970"/>
                  <a:pt x="2369702" y="731570"/>
                </a:cubicBezTo>
                <a:lnTo>
                  <a:pt x="2369702" y="731568"/>
                </a:lnTo>
                <a:cubicBezTo>
                  <a:pt x="2371103" y="730324"/>
                  <a:pt x="2372421" y="729004"/>
                  <a:pt x="2373716" y="727620"/>
                </a:cubicBezTo>
                <a:cubicBezTo>
                  <a:pt x="2373398" y="726900"/>
                  <a:pt x="2373139" y="726138"/>
                  <a:pt x="2372916" y="725381"/>
                </a:cubicBezTo>
                <a:close/>
                <a:moveTo>
                  <a:pt x="2340826" y="695153"/>
                </a:moveTo>
                <a:cubicBezTo>
                  <a:pt x="2340625" y="695259"/>
                  <a:pt x="2340473" y="695456"/>
                  <a:pt x="2340261" y="695536"/>
                </a:cubicBezTo>
                <a:cubicBezTo>
                  <a:pt x="2339872" y="695686"/>
                  <a:pt x="2339448" y="695686"/>
                  <a:pt x="2339036" y="695662"/>
                </a:cubicBezTo>
                <a:cubicBezTo>
                  <a:pt x="2338118" y="701901"/>
                  <a:pt x="2338495" y="708153"/>
                  <a:pt x="2339507" y="714351"/>
                </a:cubicBezTo>
                <a:cubicBezTo>
                  <a:pt x="2339837" y="713959"/>
                  <a:pt x="2340214" y="713621"/>
                  <a:pt x="2340755" y="713482"/>
                </a:cubicBezTo>
                <a:cubicBezTo>
                  <a:pt x="2340767" y="713481"/>
                  <a:pt x="2340778" y="713481"/>
                  <a:pt x="2340778" y="713481"/>
                </a:cubicBezTo>
                <a:cubicBezTo>
                  <a:pt x="2339919" y="707427"/>
                  <a:pt x="2339531" y="701124"/>
                  <a:pt x="2340826" y="695153"/>
                </a:cubicBezTo>
                <a:close/>
                <a:moveTo>
                  <a:pt x="2318259" y="672134"/>
                </a:moveTo>
                <a:lnTo>
                  <a:pt x="2318259" y="672136"/>
                </a:lnTo>
                <a:lnTo>
                  <a:pt x="2318259" y="672135"/>
                </a:lnTo>
                <a:close/>
                <a:moveTo>
                  <a:pt x="2333904" y="684688"/>
                </a:moveTo>
                <a:cubicBezTo>
                  <a:pt x="2333280" y="685011"/>
                  <a:pt x="2332597" y="685210"/>
                  <a:pt x="2331926" y="685165"/>
                </a:cubicBezTo>
                <a:cubicBezTo>
                  <a:pt x="2332079" y="694324"/>
                  <a:pt x="2331585" y="703635"/>
                  <a:pt x="2333292" y="712659"/>
                </a:cubicBezTo>
                <a:cubicBezTo>
                  <a:pt x="2333445" y="712738"/>
                  <a:pt x="2333610" y="712813"/>
                  <a:pt x="2333763" y="712890"/>
                </a:cubicBezTo>
                <a:cubicBezTo>
                  <a:pt x="2333539" y="710627"/>
                  <a:pt x="2333515" y="708365"/>
                  <a:pt x="2333774" y="706140"/>
                </a:cubicBezTo>
                <a:cubicBezTo>
                  <a:pt x="2333810" y="705870"/>
                  <a:pt x="2334186" y="705837"/>
                  <a:pt x="2334257" y="706108"/>
                </a:cubicBezTo>
                <a:lnTo>
                  <a:pt x="2334292" y="706317"/>
                </a:lnTo>
                <a:lnTo>
                  <a:pt x="2334292" y="706319"/>
                </a:lnTo>
                <a:lnTo>
                  <a:pt x="2334292" y="706317"/>
                </a:lnTo>
                <a:lnTo>
                  <a:pt x="2334292" y="706317"/>
                </a:lnTo>
                <a:close/>
                <a:moveTo>
                  <a:pt x="2442982" y="784274"/>
                </a:moveTo>
                <a:cubicBezTo>
                  <a:pt x="2442087" y="784338"/>
                  <a:pt x="2441239" y="784446"/>
                  <a:pt x="2440427" y="784640"/>
                </a:cubicBezTo>
                <a:cubicBezTo>
                  <a:pt x="2439945" y="785361"/>
                  <a:pt x="2439497" y="786090"/>
                  <a:pt x="2439038" y="786824"/>
                </a:cubicBezTo>
                <a:cubicBezTo>
                  <a:pt x="2440298" y="785905"/>
                  <a:pt x="2441640" y="785074"/>
                  <a:pt x="2442982" y="784274"/>
                </a:cubicBezTo>
                <a:close/>
                <a:moveTo>
                  <a:pt x="2411728" y="755284"/>
                </a:moveTo>
                <a:cubicBezTo>
                  <a:pt x="2413717" y="756803"/>
                  <a:pt x="2415613" y="758561"/>
                  <a:pt x="2417320" y="760491"/>
                </a:cubicBezTo>
                <a:cubicBezTo>
                  <a:pt x="2417649" y="760871"/>
                  <a:pt x="2417990" y="761245"/>
                  <a:pt x="2418308" y="761636"/>
                </a:cubicBezTo>
                <a:cubicBezTo>
                  <a:pt x="2418414" y="761762"/>
                  <a:pt x="2418532" y="761879"/>
                  <a:pt x="2418638" y="762007"/>
                </a:cubicBezTo>
                <a:cubicBezTo>
                  <a:pt x="2420109" y="763862"/>
                  <a:pt x="2421298" y="765805"/>
                  <a:pt x="2422240" y="767752"/>
                </a:cubicBezTo>
                <a:cubicBezTo>
                  <a:pt x="2422570" y="768446"/>
                  <a:pt x="2422852" y="769128"/>
                  <a:pt x="2423100" y="769816"/>
                </a:cubicBezTo>
                <a:lnTo>
                  <a:pt x="2423100" y="769814"/>
                </a:lnTo>
                <a:cubicBezTo>
                  <a:pt x="2423241" y="770211"/>
                  <a:pt x="2423347" y="770602"/>
                  <a:pt x="2423464" y="770995"/>
                </a:cubicBezTo>
                <a:cubicBezTo>
                  <a:pt x="2423570" y="771405"/>
                  <a:pt x="2423759" y="771826"/>
                  <a:pt x="2423829" y="772230"/>
                </a:cubicBezTo>
                <a:cubicBezTo>
                  <a:pt x="2424147" y="773896"/>
                  <a:pt x="2421451" y="774372"/>
                  <a:pt x="2420957" y="772804"/>
                </a:cubicBezTo>
                <a:cubicBezTo>
                  <a:pt x="2420792" y="772281"/>
                  <a:pt x="2420568" y="771813"/>
                  <a:pt x="2420368" y="771314"/>
                </a:cubicBezTo>
                <a:cubicBezTo>
                  <a:pt x="2420286" y="771107"/>
                  <a:pt x="2420204" y="770900"/>
                  <a:pt x="2420121" y="770698"/>
                </a:cubicBezTo>
                <a:cubicBezTo>
                  <a:pt x="2419909" y="770183"/>
                  <a:pt x="2419709" y="769655"/>
                  <a:pt x="2419462" y="769165"/>
                </a:cubicBezTo>
                <a:cubicBezTo>
                  <a:pt x="2418956" y="768182"/>
                  <a:pt x="2418414" y="767239"/>
                  <a:pt x="2417802" y="766346"/>
                </a:cubicBezTo>
                <a:cubicBezTo>
                  <a:pt x="2417520" y="765943"/>
                  <a:pt x="2417202" y="765576"/>
                  <a:pt x="2416908" y="765189"/>
                </a:cubicBezTo>
                <a:cubicBezTo>
                  <a:pt x="2415907" y="763888"/>
                  <a:pt x="2414836" y="762652"/>
                  <a:pt x="2413647" y="761514"/>
                </a:cubicBezTo>
                <a:cubicBezTo>
                  <a:pt x="2413470" y="761351"/>
                  <a:pt x="2413293" y="761193"/>
                  <a:pt x="2413117" y="761033"/>
                </a:cubicBezTo>
                <a:cubicBezTo>
                  <a:pt x="2412976" y="760900"/>
                  <a:pt x="2412823" y="760777"/>
                  <a:pt x="2412681" y="760647"/>
                </a:cubicBezTo>
                <a:cubicBezTo>
                  <a:pt x="2411116" y="759249"/>
                  <a:pt x="2409456" y="757942"/>
                  <a:pt x="2407725" y="756714"/>
                </a:cubicBezTo>
                <a:cubicBezTo>
                  <a:pt x="2406913" y="756138"/>
                  <a:pt x="2406089" y="755570"/>
                  <a:pt x="2405265" y="755018"/>
                </a:cubicBezTo>
                <a:cubicBezTo>
                  <a:pt x="2404312" y="754382"/>
                  <a:pt x="2403346" y="753758"/>
                  <a:pt x="2402381" y="753140"/>
                </a:cubicBezTo>
                <a:cubicBezTo>
                  <a:pt x="2401121" y="752328"/>
                  <a:pt x="2402063" y="750394"/>
                  <a:pt x="2403476" y="750795"/>
                </a:cubicBezTo>
                <a:cubicBezTo>
                  <a:pt x="2405194" y="751282"/>
                  <a:pt x="2406996" y="752181"/>
                  <a:pt x="2408797" y="753274"/>
                </a:cubicBezTo>
                <a:cubicBezTo>
                  <a:pt x="2409785" y="753873"/>
                  <a:pt x="2410763" y="754543"/>
                  <a:pt x="2411728" y="755284"/>
                </a:cubicBezTo>
                <a:close/>
                <a:moveTo>
                  <a:pt x="2458120" y="797415"/>
                </a:moveTo>
                <a:cubicBezTo>
                  <a:pt x="2454812" y="798799"/>
                  <a:pt x="2451081" y="799478"/>
                  <a:pt x="2447726" y="799851"/>
                </a:cubicBezTo>
                <a:cubicBezTo>
                  <a:pt x="2443935" y="800268"/>
                  <a:pt x="2438956" y="800643"/>
                  <a:pt x="2435624" y="798411"/>
                </a:cubicBezTo>
                <a:cubicBezTo>
                  <a:pt x="2433117" y="799296"/>
                  <a:pt x="2430621" y="800195"/>
                  <a:pt x="2428126" y="801101"/>
                </a:cubicBezTo>
                <a:cubicBezTo>
                  <a:pt x="2426913" y="801540"/>
                  <a:pt x="2425712" y="801995"/>
                  <a:pt x="2424500" y="802439"/>
                </a:cubicBezTo>
                <a:cubicBezTo>
                  <a:pt x="2423699" y="804244"/>
                  <a:pt x="2422934" y="805999"/>
                  <a:pt x="2422193" y="807633"/>
                </a:cubicBezTo>
                <a:cubicBezTo>
                  <a:pt x="2425465" y="806525"/>
                  <a:pt x="2429079" y="807086"/>
                  <a:pt x="2432517" y="809869"/>
                </a:cubicBezTo>
                <a:cubicBezTo>
                  <a:pt x="2438826" y="814973"/>
                  <a:pt x="2448479" y="839269"/>
                  <a:pt x="2434612" y="864048"/>
                </a:cubicBezTo>
                <a:cubicBezTo>
                  <a:pt x="2442782" y="860551"/>
                  <a:pt x="2452176" y="858939"/>
                  <a:pt x="2460934" y="859102"/>
                </a:cubicBezTo>
                <a:cubicBezTo>
                  <a:pt x="2462170" y="859127"/>
                  <a:pt x="2463488" y="859152"/>
                  <a:pt x="2464818" y="859192"/>
                </a:cubicBezTo>
                <a:cubicBezTo>
                  <a:pt x="2460722" y="849348"/>
                  <a:pt x="2447749" y="841867"/>
                  <a:pt x="2447102" y="825164"/>
                </a:cubicBezTo>
                <a:cubicBezTo>
                  <a:pt x="2446725" y="815595"/>
                  <a:pt x="2458532" y="806892"/>
                  <a:pt x="2458120" y="797415"/>
                </a:cubicBezTo>
                <a:close/>
                <a:moveTo>
                  <a:pt x="2456661" y="791812"/>
                </a:moveTo>
                <a:cubicBezTo>
                  <a:pt x="2456613" y="791850"/>
                  <a:pt x="2456602" y="791914"/>
                  <a:pt x="2456543" y="791944"/>
                </a:cubicBezTo>
                <a:cubicBezTo>
                  <a:pt x="2456496" y="791965"/>
                  <a:pt x="2456449" y="791977"/>
                  <a:pt x="2456413" y="791998"/>
                </a:cubicBezTo>
                <a:cubicBezTo>
                  <a:pt x="2452835" y="793713"/>
                  <a:pt x="2448514" y="794415"/>
                  <a:pt x="2444642" y="795135"/>
                </a:cubicBezTo>
                <a:cubicBezTo>
                  <a:pt x="2443629" y="795322"/>
                  <a:pt x="2442605" y="795581"/>
                  <a:pt x="2441557" y="795833"/>
                </a:cubicBezTo>
                <a:cubicBezTo>
                  <a:pt x="2444229" y="796103"/>
                  <a:pt x="2446878" y="796314"/>
                  <a:pt x="2449703" y="795803"/>
                </a:cubicBezTo>
                <a:cubicBezTo>
                  <a:pt x="2452317" y="795330"/>
                  <a:pt x="2454801" y="794483"/>
                  <a:pt x="2457284" y="793668"/>
                </a:cubicBezTo>
                <a:cubicBezTo>
                  <a:pt x="2457602" y="793565"/>
                  <a:pt x="2457920" y="793465"/>
                  <a:pt x="2458226" y="793363"/>
                </a:cubicBezTo>
                <a:cubicBezTo>
                  <a:pt x="2457685" y="792866"/>
                  <a:pt x="2457178" y="792332"/>
                  <a:pt x="2456661" y="791812"/>
                </a:cubicBezTo>
                <a:close/>
                <a:moveTo>
                  <a:pt x="2359437" y="702040"/>
                </a:moveTo>
                <a:cubicBezTo>
                  <a:pt x="2358954" y="702122"/>
                  <a:pt x="2358483" y="702106"/>
                  <a:pt x="2358013" y="701913"/>
                </a:cubicBezTo>
                <a:cubicBezTo>
                  <a:pt x="2357542" y="706087"/>
                  <a:pt x="2356494" y="710139"/>
                  <a:pt x="2355046" y="714062"/>
                </a:cubicBezTo>
                <a:cubicBezTo>
                  <a:pt x="2354434" y="715729"/>
                  <a:pt x="2353739" y="717369"/>
                  <a:pt x="2352986" y="718988"/>
                </a:cubicBezTo>
                <a:cubicBezTo>
                  <a:pt x="2353398" y="719469"/>
                  <a:pt x="2353810" y="719961"/>
                  <a:pt x="2354198" y="720483"/>
                </a:cubicBezTo>
                <a:cubicBezTo>
                  <a:pt x="2354858" y="719170"/>
                  <a:pt x="2355470" y="717843"/>
                  <a:pt x="2355988" y="716462"/>
                </a:cubicBezTo>
                <a:lnTo>
                  <a:pt x="2355988" y="716460"/>
                </a:lnTo>
                <a:cubicBezTo>
                  <a:pt x="2356011" y="716381"/>
                  <a:pt x="2356058" y="716307"/>
                  <a:pt x="2356082" y="716226"/>
                </a:cubicBezTo>
                <a:cubicBezTo>
                  <a:pt x="2357765" y="711571"/>
                  <a:pt x="2358660" y="706852"/>
                  <a:pt x="2359437" y="702040"/>
                </a:cubicBezTo>
                <a:close/>
                <a:moveTo>
                  <a:pt x="2452223" y="785824"/>
                </a:moveTo>
                <a:cubicBezTo>
                  <a:pt x="2450892" y="785341"/>
                  <a:pt x="2449597" y="784937"/>
                  <a:pt x="2448385" y="784683"/>
                </a:cubicBezTo>
                <a:cubicBezTo>
                  <a:pt x="2446690" y="785714"/>
                  <a:pt x="2444971" y="786705"/>
                  <a:pt x="2443288" y="787755"/>
                </a:cubicBezTo>
                <a:cubicBezTo>
                  <a:pt x="2445725" y="787048"/>
                  <a:pt x="2448185" y="786486"/>
                  <a:pt x="2450563" y="786067"/>
                </a:cubicBezTo>
                <a:lnTo>
                  <a:pt x="2450563" y="786068"/>
                </a:lnTo>
                <a:cubicBezTo>
                  <a:pt x="2452587" y="785713"/>
                  <a:pt x="2453317" y="789073"/>
                  <a:pt x="2451340" y="789596"/>
                </a:cubicBezTo>
                <a:cubicBezTo>
                  <a:pt x="2448667" y="790304"/>
                  <a:pt x="2446066" y="791208"/>
                  <a:pt x="2443476" y="792123"/>
                </a:cubicBezTo>
                <a:cubicBezTo>
                  <a:pt x="2443982" y="792073"/>
                  <a:pt x="2444500" y="792050"/>
                  <a:pt x="2444983" y="791956"/>
                </a:cubicBezTo>
                <a:cubicBezTo>
                  <a:pt x="2448267" y="791323"/>
                  <a:pt x="2451469" y="790253"/>
                  <a:pt x="2454730" y="789618"/>
                </a:cubicBezTo>
                <a:cubicBezTo>
                  <a:pt x="2454294" y="789080"/>
                  <a:pt x="2453835" y="788573"/>
                  <a:pt x="2453459" y="787985"/>
                </a:cubicBezTo>
                <a:cubicBezTo>
                  <a:pt x="2453047" y="787362"/>
                  <a:pt x="2452635" y="786625"/>
                  <a:pt x="2452223" y="785824"/>
                </a:cubicBezTo>
                <a:close/>
                <a:moveTo>
                  <a:pt x="2421709" y="754441"/>
                </a:moveTo>
                <a:cubicBezTo>
                  <a:pt x="2422168" y="754982"/>
                  <a:pt x="2422616" y="755536"/>
                  <a:pt x="2423016" y="756124"/>
                </a:cubicBezTo>
                <a:cubicBezTo>
                  <a:pt x="2423534" y="756895"/>
                  <a:pt x="2424017" y="757702"/>
                  <a:pt x="2424417" y="758552"/>
                </a:cubicBezTo>
                <a:cubicBezTo>
                  <a:pt x="2424876" y="759525"/>
                  <a:pt x="2424064" y="760476"/>
                  <a:pt x="2423204" y="760466"/>
                </a:cubicBezTo>
                <a:cubicBezTo>
                  <a:pt x="2423181" y="760464"/>
                  <a:pt x="2423157" y="760466"/>
                  <a:pt x="2423134" y="760464"/>
                </a:cubicBezTo>
                <a:cubicBezTo>
                  <a:pt x="2422851" y="760442"/>
                  <a:pt x="2422569" y="760326"/>
                  <a:pt x="2422310" y="760056"/>
                </a:cubicBezTo>
                <a:cubicBezTo>
                  <a:pt x="2421898" y="759600"/>
                  <a:pt x="2421544" y="759227"/>
                  <a:pt x="2421156" y="758811"/>
                </a:cubicBezTo>
                <a:cubicBezTo>
                  <a:pt x="2420779" y="758415"/>
                  <a:pt x="2420391" y="757989"/>
                  <a:pt x="2420049" y="757627"/>
                </a:cubicBezTo>
                <a:cubicBezTo>
                  <a:pt x="2417777" y="755240"/>
                  <a:pt x="2416071" y="753574"/>
                  <a:pt x="2414705" y="752407"/>
                </a:cubicBezTo>
                <a:cubicBezTo>
                  <a:pt x="2414057" y="751850"/>
                  <a:pt x="2413516" y="751431"/>
                  <a:pt x="2412998" y="751069"/>
                </a:cubicBezTo>
                <a:cubicBezTo>
                  <a:pt x="2409325" y="748460"/>
                  <a:pt x="2408642" y="750199"/>
                  <a:pt x="2402639" y="746332"/>
                </a:cubicBezTo>
                <a:cubicBezTo>
                  <a:pt x="2402509" y="746251"/>
                  <a:pt x="2402462" y="746190"/>
                  <a:pt x="2402356" y="746114"/>
                </a:cubicBezTo>
                <a:cubicBezTo>
                  <a:pt x="2400496" y="744797"/>
                  <a:pt x="2401438" y="744281"/>
                  <a:pt x="2403816" y="744609"/>
                </a:cubicBezTo>
                <a:cubicBezTo>
                  <a:pt x="2405523" y="744844"/>
                  <a:pt x="2407924" y="745499"/>
                  <a:pt x="2410561" y="746617"/>
                </a:cubicBezTo>
                <a:cubicBezTo>
                  <a:pt x="2410644" y="746652"/>
                  <a:pt x="2410714" y="746679"/>
                  <a:pt x="2410797" y="746713"/>
                </a:cubicBezTo>
                <a:cubicBezTo>
                  <a:pt x="2412386" y="747403"/>
                  <a:pt x="2414046" y="748275"/>
                  <a:pt x="2415658" y="749297"/>
                </a:cubicBezTo>
                <a:cubicBezTo>
                  <a:pt x="2416129" y="749590"/>
                  <a:pt x="2416588" y="749897"/>
                  <a:pt x="2417036" y="750217"/>
                </a:cubicBezTo>
                <a:cubicBezTo>
                  <a:pt x="2418743" y="751426"/>
                  <a:pt x="2420344" y="752833"/>
                  <a:pt x="2421709" y="754441"/>
                </a:cubicBezTo>
                <a:close/>
                <a:moveTo>
                  <a:pt x="2466784" y="795386"/>
                </a:moveTo>
                <a:cubicBezTo>
                  <a:pt x="2466714" y="795440"/>
                  <a:pt x="2466643" y="795494"/>
                  <a:pt x="2466549" y="795497"/>
                </a:cubicBezTo>
                <a:cubicBezTo>
                  <a:pt x="2466678" y="795752"/>
                  <a:pt x="2466513" y="796013"/>
                  <a:pt x="2466255" y="796003"/>
                </a:cubicBezTo>
                <a:cubicBezTo>
                  <a:pt x="2466208" y="796002"/>
                  <a:pt x="2466184" y="796061"/>
                  <a:pt x="2466113" y="796029"/>
                </a:cubicBezTo>
                <a:cubicBezTo>
                  <a:pt x="2465478" y="795684"/>
                  <a:pt x="2464889" y="795173"/>
                  <a:pt x="2464300" y="794674"/>
                </a:cubicBezTo>
                <a:lnTo>
                  <a:pt x="2464300" y="794677"/>
                </a:lnTo>
                <a:cubicBezTo>
                  <a:pt x="2464100" y="794514"/>
                  <a:pt x="2463888" y="794407"/>
                  <a:pt x="2463700" y="794234"/>
                </a:cubicBezTo>
                <a:cubicBezTo>
                  <a:pt x="2463700" y="794231"/>
                  <a:pt x="2463688" y="794230"/>
                  <a:pt x="2463688" y="794226"/>
                </a:cubicBezTo>
                <a:cubicBezTo>
                  <a:pt x="2463830" y="794436"/>
                  <a:pt x="2463983" y="794636"/>
                  <a:pt x="2464136" y="794843"/>
                </a:cubicBezTo>
                <a:cubicBezTo>
                  <a:pt x="2465819" y="797220"/>
                  <a:pt x="2467726" y="799430"/>
                  <a:pt x="2470351" y="801360"/>
                </a:cubicBezTo>
                <a:cubicBezTo>
                  <a:pt x="2472517" y="802954"/>
                  <a:pt x="2474613" y="804572"/>
                  <a:pt x="2476602" y="806328"/>
                </a:cubicBezTo>
                <a:cubicBezTo>
                  <a:pt x="2476979" y="806032"/>
                  <a:pt x="2477391" y="805782"/>
                  <a:pt x="2477850" y="805602"/>
                </a:cubicBezTo>
                <a:cubicBezTo>
                  <a:pt x="2474636" y="803048"/>
                  <a:pt x="2471328" y="800652"/>
                  <a:pt x="2468562" y="797556"/>
                </a:cubicBezTo>
                <a:cubicBezTo>
                  <a:pt x="2468527" y="797512"/>
                  <a:pt x="2468397" y="797352"/>
                  <a:pt x="2468326" y="797267"/>
                </a:cubicBezTo>
                <a:cubicBezTo>
                  <a:pt x="2468020" y="796898"/>
                  <a:pt x="2467502" y="796262"/>
                  <a:pt x="2466784" y="795386"/>
                </a:cubicBezTo>
                <a:close/>
                <a:moveTo>
                  <a:pt x="2372633" y="706096"/>
                </a:moveTo>
                <a:cubicBezTo>
                  <a:pt x="2371774" y="707478"/>
                  <a:pt x="2370844" y="708818"/>
                  <a:pt x="2369961" y="710183"/>
                </a:cubicBezTo>
                <a:cubicBezTo>
                  <a:pt x="2367089" y="714597"/>
                  <a:pt x="2364110" y="718936"/>
                  <a:pt x="2360849" y="723044"/>
                </a:cubicBezTo>
                <a:cubicBezTo>
                  <a:pt x="2360626" y="723318"/>
                  <a:pt x="2360108" y="723979"/>
                  <a:pt x="2359390" y="724877"/>
                </a:cubicBezTo>
                <a:cubicBezTo>
                  <a:pt x="2358990" y="725385"/>
                  <a:pt x="2358519" y="725971"/>
                  <a:pt x="2358013" y="726609"/>
                </a:cubicBezTo>
                <a:cubicBezTo>
                  <a:pt x="2358295" y="727164"/>
                  <a:pt x="2358542" y="727739"/>
                  <a:pt x="2358813" y="728307"/>
                </a:cubicBezTo>
                <a:cubicBezTo>
                  <a:pt x="2359248" y="727818"/>
                  <a:pt x="2359696" y="727354"/>
                  <a:pt x="2360120" y="726849"/>
                </a:cubicBezTo>
                <a:cubicBezTo>
                  <a:pt x="2363392" y="722932"/>
                  <a:pt x="2366324" y="718563"/>
                  <a:pt x="2369137" y="714293"/>
                </a:cubicBezTo>
                <a:cubicBezTo>
                  <a:pt x="2370608" y="712072"/>
                  <a:pt x="2372045" y="709873"/>
                  <a:pt x="2373492" y="707791"/>
                </a:cubicBezTo>
                <a:cubicBezTo>
                  <a:pt x="2373080" y="707293"/>
                  <a:pt x="2372833" y="706696"/>
                  <a:pt x="2372633" y="706096"/>
                </a:cubicBezTo>
                <a:close/>
                <a:moveTo>
                  <a:pt x="2445006" y="772849"/>
                </a:moveTo>
                <a:cubicBezTo>
                  <a:pt x="2443935" y="771921"/>
                  <a:pt x="2442770" y="771120"/>
                  <a:pt x="2441557" y="770409"/>
                </a:cubicBezTo>
                <a:cubicBezTo>
                  <a:pt x="2440109" y="769568"/>
                  <a:pt x="2438591" y="768881"/>
                  <a:pt x="2436955" y="768418"/>
                </a:cubicBezTo>
                <a:cubicBezTo>
                  <a:pt x="2436660" y="768332"/>
                  <a:pt x="2436342" y="768282"/>
                  <a:pt x="2436036" y="768209"/>
                </a:cubicBezTo>
                <a:cubicBezTo>
                  <a:pt x="2436036" y="768262"/>
                  <a:pt x="2436036" y="768313"/>
                  <a:pt x="2436036" y="768366"/>
                </a:cubicBezTo>
                <a:cubicBezTo>
                  <a:pt x="2436119" y="769415"/>
                  <a:pt x="2436072" y="770430"/>
                  <a:pt x="2435883" y="771405"/>
                </a:cubicBezTo>
                <a:cubicBezTo>
                  <a:pt x="2434965" y="776157"/>
                  <a:pt x="2431174" y="779921"/>
                  <a:pt x="2426407" y="781378"/>
                </a:cubicBezTo>
                <a:cubicBezTo>
                  <a:pt x="2422840" y="782470"/>
                  <a:pt x="2419991" y="785351"/>
                  <a:pt x="2418308" y="788696"/>
                </a:cubicBezTo>
                <a:cubicBezTo>
                  <a:pt x="2418214" y="788883"/>
                  <a:pt x="2418143" y="789060"/>
                  <a:pt x="2418049" y="789244"/>
                </a:cubicBezTo>
                <a:cubicBezTo>
                  <a:pt x="2416789" y="791858"/>
                  <a:pt x="2415953" y="794237"/>
                  <a:pt x="2414576" y="796331"/>
                </a:cubicBezTo>
                <a:cubicBezTo>
                  <a:pt x="2414105" y="797037"/>
                  <a:pt x="2413552" y="797703"/>
                  <a:pt x="2412928" y="798343"/>
                </a:cubicBezTo>
                <a:cubicBezTo>
                  <a:pt x="2413705" y="798087"/>
                  <a:pt x="2414564" y="798625"/>
                  <a:pt x="2414659" y="799348"/>
                </a:cubicBezTo>
                <a:cubicBezTo>
                  <a:pt x="2414682" y="799613"/>
                  <a:pt x="2414635" y="799894"/>
                  <a:pt x="2414411" y="800175"/>
                </a:cubicBezTo>
                <a:cubicBezTo>
                  <a:pt x="2413340" y="801581"/>
                  <a:pt x="2412069" y="802864"/>
                  <a:pt x="2411021" y="804299"/>
                </a:cubicBezTo>
                <a:cubicBezTo>
                  <a:pt x="2410880" y="804495"/>
                  <a:pt x="2410703" y="804669"/>
                  <a:pt x="2410574" y="804875"/>
                </a:cubicBezTo>
                <a:cubicBezTo>
                  <a:pt x="2409903" y="805911"/>
                  <a:pt x="2409467" y="807029"/>
                  <a:pt x="2409043" y="808145"/>
                </a:cubicBezTo>
                <a:cubicBezTo>
                  <a:pt x="2408537" y="809493"/>
                  <a:pt x="2408055" y="810841"/>
                  <a:pt x="2407254" y="812054"/>
                </a:cubicBezTo>
                <a:cubicBezTo>
                  <a:pt x="2406489" y="813223"/>
                  <a:pt x="2404876" y="812537"/>
                  <a:pt x="2404629" y="811371"/>
                </a:cubicBezTo>
                <a:cubicBezTo>
                  <a:pt x="2404523" y="810866"/>
                  <a:pt x="2404511" y="810332"/>
                  <a:pt x="2404535" y="809794"/>
                </a:cubicBezTo>
                <a:cubicBezTo>
                  <a:pt x="2404570" y="808641"/>
                  <a:pt x="2404888" y="807444"/>
                  <a:pt x="2405382" y="806257"/>
                </a:cubicBezTo>
                <a:cubicBezTo>
                  <a:pt x="2406077" y="804629"/>
                  <a:pt x="2407089" y="803052"/>
                  <a:pt x="2408302" y="801713"/>
                </a:cubicBezTo>
                <a:cubicBezTo>
                  <a:pt x="2405900" y="803117"/>
                  <a:pt x="2403487" y="803992"/>
                  <a:pt x="2400638" y="804182"/>
                </a:cubicBezTo>
                <a:cubicBezTo>
                  <a:pt x="2400474" y="804194"/>
                  <a:pt x="2400321" y="804195"/>
                  <a:pt x="2400156" y="804201"/>
                </a:cubicBezTo>
                <a:cubicBezTo>
                  <a:pt x="2400109" y="804264"/>
                  <a:pt x="2400073" y="804332"/>
                  <a:pt x="2400026" y="804395"/>
                </a:cubicBezTo>
                <a:cubicBezTo>
                  <a:pt x="2398978" y="805784"/>
                  <a:pt x="2398096" y="807320"/>
                  <a:pt x="2397354" y="808977"/>
                </a:cubicBezTo>
                <a:cubicBezTo>
                  <a:pt x="2397060" y="809628"/>
                  <a:pt x="2396707" y="810234"/>
                  <a:pt x="2396471" y="810930"/>
                </a:cubicBezTo>
                <a:cubicBezTo>
                  <a:pt x="2395941" y="813129"/>
                  <a:pt x="2392845" y="812441"/>
                  <a:pt x="2392433" y="810607"/>
                </a:cubicBezTo>
                <a:cubicBezTo>
                  <a:pt x="2392351" y="810259"/>
                  <a:pt x="2392339" y="809884"/>
                  <a:pt x="2392492" y="809464"/>
                </a:cubicBezTo>
                <a:cubicBezTo>
                  <a:pt x="2392857" y="808478"/>
                  <a:pt x="2393328" y="807456"/>
                  <a:pt x="2393858" y="806431"/>
                </a:cubicBezTo>
                <a:cubicBezTo>
                  <a:pt x="2394234" y="805675"/>
                  <a:pt x="2394694" y="804922"/>
                  <a:pt x="2395153" y="804162"/>
                </a:cubicBezTo>
                <a:cubicBezTo>
                  <a:pt x="2395247" y="804021"/>
                  <a:pt x="2395318" y="803882"/>
                  <a:pt x="2395412" y="803741"/>
                </a:cubicBezTo>
                <a:cubicBezTo>
                  <a:pt x="2395188" y="803687"/>
                  <a:pt x="2394976" y="803644"/>
                  <a:pt x="2394752" y="803585"/>
                </a:cubicBezTo>
                <a:cubicBezTo>
                  <a:pt x="2394011" y="803383"/>
                  <a:pt x="2393281" y="803158"/>
                  <a:pt x="2392539" y="802921"/>
                </a:cubicBezTo>
                <a:cubicBezTo>
                  <a:pt x="2391833" y="803583"/>
                  <a:pt x="2391056" y="804261"/>
                  <a:pt x="2390091" y="804969"/>
                </a:cubicBezTo>
                <a:cubicBezTo>
                  <a:pt x="2388607" y="806058"/>
                  <a:pt x="2386783" y="804027"/>
                  <a:pt x="2387607" y="802553"/>
                </a:cubicBezTo>
                <a:cubicBezTo>
                  <a:pt x="2387807" y="802208"/>
                  <a:pt x="2387995" y="801929"/>
                  <a:pt x="2388195" y="801615"/>
                </a:cubicBezTo>
                <a:cubicBezTo>
                  <a:pt x="2386748" y="801254"/>
                  <a:pt x="2385311" y="801048"/>
                  <a:pt x="2383887" y="801109"/>
                </a:cubicBezTo>
                <a:cubicBezTo>
                  <a:pt x="2384252" y="802734"/>
                  <a:pt x="2384794" y="804326"/>
                  <a:pt x="2385488" y="805855"/>
                </a:cubicBezTo>
                <a:cubicBezTo>
                  <a:pt x="2385582" y="806061"/>
                  <a:pt x="2385676" y="806267"/>
                  <a:pt x="2385771" y="806471"/>
                </a:cubicBezTo>
                <a:cubicBezTo>
                  <a:pt x="2386147" y="807227"/>
                  <a:pt x="2386547" y="807959"/>
                  <a:pt x="2386995" y="808670"/>
                </a:cubicBezTo>
                <a:cubicBezTo>
                  <a:pt x="2387654" y="809729"/>
                  <a:pt x="2388372" y="810748"/>
                  <a:pt x="2389173" y="811670"/>
                </a:cubicBezTo>
                <a:cubicBezTo>
                  <a:pt x="2390044" y="812663"/>
                  <a:pt x="2391021" y="813528"/>
                  <a:pt x="2392045" y="814314"/>
                </a:cubicBezTo>
                <a:cubicBezTo>
                  <a:pt x="2395082" y="816650"/>
                  <a:pt x="2398743" y="817995"/>
                  <a:pt x="2402781" y="817607"/>
                </a:cubicBezTo>
                <a:cubicBezTo>
                  <a:pt x="2404182" y="817473"/>
                  <a:pt x="2405429" y="817242"/>
                  <a:pt x="2406607" y="816974"/>
                </a:cubicBezTo>
                <a:cubicBezTo>
                  <a:pt x="2406713" y="816752"/>
                  <a:pt x="2406795" y="816519"/>
                  <a:pt x="2406901" y="816296"/>
                </a:cubicBezTo>
                <a:cubicBezTo>
                  <a:pt x="2407843" y="814326"/>
                  <a:pt x="2408961" y="812638"/>
                  <a:pt x="2410998" y="811598"/>
                </a:cubicBezTo>
                <a:cubicBezTo>
                  <a:pt x="2411892" y="811137"/>
                  <a:pt x="2415494" y="811175"/>
                  <a:pt x="2416672" y="811064"/>
                </a:cubicBezTo>
                <a:cubicBezTo>
                  <a:pt x="2418426" y="808885"/>
                  <a:pt x="2419556" y="806414"/>
                  <a:pt x="2420450" y="803932"/>
                </a:cubicBezTo>
                <a:cubicBezTo>
                  <a:pt x="2420592" y="803550"/>
                  <a:pt x="2420745" y="803166"/>
                  <a:pt x="2420874" y="802785"/>
                </a:cubicBezTo>
                <a:lnTo>
                  <a:pt x="2420862" y="802789"/>
                </a:lnTo>
                <a:cubicBezTo>
                  <a:pt x="2421145" y="801988"/>
                  <a:pt x="2421475" y="801158"/>
                  <a:pt x="2421839" y="800318"/>
                </a:cubicBezTo>
                <a:cubicBezTo>
                  <a:pt x="2422416" y="798987"/>
                  <a:pt x="2423087" y="797628"/>
                  <a:pt x="2423852" y="796270"/>
                </a:cubicBezTo>
                <a:cubicBezTo>
                  <a:pt x="2424653" y="794855"/>
                  <a:pt x="2425548" y="793449"/>
                  <a:pt x="2426525" y="792097"/>
                </a:cubicBezTo>
                <a:cubicBezTo>
                  <a:pt x="2429244" y="788346"/>
                  <a:pt x="2432587" y="785025"/>
                  <a:pt x="2436213" y="783084"/>
                </a:cubicBezTo>
                <a:cubicBezTo>
                  <a:pt x="2438297" y="781969"/>
                  <a:pt x="2440474" y="781292"/>
                  <a:pt x="2442676" y="781287"/>
                </a:cubicBezTo>
                <a:cubicBezTo>
                  <a:pt x="2442793" y="781288"/>
                  <a:pt x="2443005" y="781288"/>
                  <a:pt x="2443194" y="781288"/>
                </a:cubicBezTo>
                <a:cubicBezTo>
                  <a:pt x="2444265" y="781291"/>
                  <a:pt x="2446278" y="781327"/>
                  <a:pt x="2448185" y="781527"/>
                </a:cubicBezTo>
                <a:cubicBezTo>
                  <a:pt x="2448785" y="781591"/>
                  <a:pt x="2449362" y="781677"/>
                  <a:pt x="2449892" y="781779"/>
                </a:cubicBezTo>
                <a:cubicBezTo>
                  <a:pt x="2450174" y="781834"/>
                  <a:pt x="2450469" y="781883"/>
                  <a:pt x="2450716" y="781951"/>
                </a:cubicBezTo>
                <a:cubicBezTo>
                  <a:pt x="2451528" y="782169"/>
                  <a:pt x="2452117" y="782459"/>
                  <a:pt x="2452293" y="782845"/>
                </a:cubicBezTo>
                <a:cubicBezTo>
                  <a:pt x="2451681" y="781488"/>
                  <a:pt x="2450939" y="780183"/>
                  <a:pt x="2450127" y="778917"/>
                </a:cubicBezTo>
                <a:cubicBezTo>
                  <a:pt x="2449845" y="778471"/>
                  <a:pt x="2449586" y="778014"/>
                  <a:pt x="2449280" y="777584"/>
                </a:cubicBezTo>
                <a:cubicBezTo>
                  <a:pt x="2448597" y="776622"/>
                  <a:pt x="2447843" y="775719"/>
                  <a:pt x="2447055" y="774854"/>
                </a:cubicBezTo>
                <a:cubicBezTo>
                  <a:pt x="2446395" y="774147"/>
                  <a:pt x="2445725" y="773474"/>
                  <a:pt x="2445006" y="772849"/>
                </a:cubicBezTo>
                <a:close/>
                <a:moveTo>
                  <a:pt x="2311219" y="649057"/>
                </a:moveTo>
                <a:cubicBezTo>
                  <a:pt x="2312644" y="652649"/>
                  <a:pt x="2312891" y="656476"/>
                  <a:pt x="2313986" y="660173"/>
                </a:cubicBezTo>
                <a:lnTo>
                  <a:pt x="2318259" y="672135"/>
                </a:lnTo>
                <a:lnTo>
                  <a:pt x="2316281" y="673474"/>
                </a:lnTo>
                <a:cubicBezTo>
                  <a:pt x="2311514" y="669526"/>
                  <a:pt x="2307676" y="655312"/>
                  <a:pt x="2309065" y="649240"/>
                </a:cubicBezTo>
                <a:cubicBezTo>
                  <a:pt x="2309289" y="648279"/>
                  <a:pt x="2310842" y="648124"/>
                  <a:pt x="2311219" y="649057"/>
                </a:cubicBezTo>
                <a:close/>
                <a:moveTo>
                  <a:pt x="2505054" y="826021"/>
                </a:moveTo>
                <a:cubicBezTo>
                  <a:pt x="2505431" y="827491"/>
                  <a:pt x="2503701" y="830101"/>
                  <a:pt x="2503277" y="831528"/>
                </a:cubicBezTo>
                <a:cubicBezTo>
                  <a:pt x="2502371" y="834531"/>
                  <a:pt x="2502053" y="838217"/>
                  <a:pt x="2498957" y="839872"/>
                </a:cubicBezTo>
                <a:cubicBezTo>
                  <a:pt x="2498415" y="840167"/>
                  <a:pt x="2497815" y="840359"/>
                  <a:pt x="2497214" y="840548"/>
                </a:cubicBezTo>
                <a:cubicBezTo>
                  <a:pt x="2489163" y="843134"/>
                  <a:pt x="2485890" y="841341"/>
                  <a:pt x="2481946" y="852201"/>
                </a:cubicBezTo>
                <a:cubicBezTo>
                  <a:pt x="2481217" y="854224"/>
                  <a:pt x="2480416" y="859059"/>
                  <a:pt x="2478615" y="861856"/>
                </a:cubicBezTo>
                <a:cubicBezTo>
                  <a:pt x="2479156" y="862132"/>
                  <a:pt x="2479651" y="862470"/>
                  <a:pt x="2480145" y="862808"/>
                </a:cubicBezTo>
                <a:cubicBezTo>
                  <a:pt x="2489633" y="859507"/>
                  <a:pt x="2490764" y="852907"/>
                  <a:pt x="2497485" y="847102"/>
                </a:cubicBezTo>
                <a:cubicBezTo>
                  <a:pt x="2499169" y="845655"/>
                  <a:pt x="2506538" y="841791"/>
                  <a:pt x="2506608" y="839482"/>
                </a:cubicBezTo>
                <a:cubicBezTo>
                  <a:pt x="2506750" y="834695"/>
                  <a:pt x="2506185" y="830495"/>
                  <a:pt x="2505054" y="826021"/>
                </a:cubicBezTo>
                <a:close/>
                <a:moveTo>
                  <a:pt x="2320590" y="653040"/>
                </a:moveTo>
                <a:cubicBezTo>
                  <a:pt x="2322367" y="655345"/>
                  <a:pt x="2326640" y="666947"/>
                  <a:pt x="2326475" y="669799"/>
                </a:cubicBezTo>
                <a:cubicBezTo>
                  <a:pt x="2326417" y="670872"/>
                  <a:pt x="2324804" y="671463"/>
                  <a:pt x="2324062" y="670697"/>
                </a:cubicBezTo>
                <a:cubicBezTo>
                  <a:pt x="2321696" y="668265"/>
                  <a:pt x="2318318" y="656991"/>
                  <a:pt x="2318565" y="653611"/>
                </a:cubicBezTo>
                <a:lnTo>
                  <a:pt x="2318565" y="653610"/>
                </a:lnTo>
                <a:cubicBezTo>
                  <a:pt x="2318635" y="652598"/>
                  <a:pt x="2320001" y="652274"/>
                  <a:pt x="2320590" y="653040"/>
                </a:cubicBezTo>
                <a:close/>
                <a:moveTo>
                  <a:pt x="2437472" y="760318"/>
                </a:moveTo>
                <a:cubicBezTo>
                  <a:pt x="2436896" y="760302"/>
                  <a:pt x="2436331" y="760288"/>
                  <a:pt x="2435648" y="760269"/>
                </a:cubicBezTo>
                <a:cubicBezTo>
                  <a:pt x="2435047" y="760629"/>
                  <a:pt x="2434459" y="760993"/>
                  <a:pt x="2433859" y="761359"/>
                </a:cubicBezTo>
                <a:cubicBezTo>
                  <a:pt x="2434141" y="761909"/>
                  <a:pt x="2434400" y="762458"/>
                  <a:pt x="2434659" y="763013"/>
                </a:cubicBezTo>
                <a:cubicBezTo>
                  <a:pt x="2434894" y="763105"/>
                  <a:pt x="2435130" y="763205"/>
                  <a:pt x="2435365" y="763302"/>
                </a:cubicBezTo>
                <a:cubicBezTo>
                  <a:pt x="2437272" y="763502"/>
                  <a:pt x="2438838" y="763659"/>
                  <a:pt x="2440156" y="763780"/>
                </a:cubicBezTo>
                <a:cubicBezTo>
                  <a:pt x="2439709" y="763192"/>
                  <a:pt x="2439262" y="762610"/>
                  <a:pt x="2438779" y="761993"/>
                </a:cubicBezTo>
                <a:cubicBezTo>
                  <a:pt x="2438332" y="761438"/>
                  <a:pt x="2437896" y="760878"/>
                  <a:pt x="2437472" y="760318"/>
                </a:cubicBezTo>
                <a:close/>
                <a:moveTo>
                  <a:pt x="2459674" y="780022"/>
                </a:moveTo>
                <a:cubicBezTo>
                  <a:pt x="2459474" y="780036"/>
                  <a:pt x="2459403" y="779897"/>
                  <a:pt x="2459297" y="779796"/>
                </a:cubicBezTo>
                <a:cubicBezTo>
                  <a:pt x="2458344" y="780340"/>
                  <a:pt x="2457049" y="778197"/>
                  <a:pt x="2455413" y="779050"/>
                </a:cubicBezTo>
                <a:cubicBezTo>
                  <a:pt x="2455260" y="779134"/>
                  <a:pt x="2455118" y="779247"/>
                  <a:pt x="2454965" y="779352"/>
                </a:cubicBezTo>
                <a:cubicBezTo>
                  <a:pt x="2454636" y="779591"/>
                  <a:pt x="2454294" y="779826"/>
                  <a:pt x="2453918" y="779976"/>
                </a:cubicBezTo>
                <a:cubicBezTo>
                  <a:pt x="2454706" y="781477"/>
                  <a:pt x="2455425" y="783027"/>
                  <a:pt x="2455989" y="784681"/>
                </a:cubicBezTo>
                <a:cubicBezTo>
                  <a:pt x="2456025" y="784769"/>
                  <a:pt x="2456001" y="784863"/>
                  <a:pt x="2456013" y="784954"/>
                </a:cubicBezTo>
                <a:cubicBezTo>
                  <a:pt x="2456013" y="784968"/>
                  <a:pt x="2456025" y="784983"/>
                  <a:pt x="2456037" y="784998"/>
                </a:cubicBezTo>
                <a:cubicBezTo>
                  <a:pt x="2456590" y="784001"/>
                  <a:pt x="2457273" y="783028"/>
                  <a:pt x="2457967" y="782147"/>
                </a:cubicBezTo>
                <a:lnTo>
                  <a:pt x="2457967" y="782145"/>
                </a:lnTo>
                <a:cubicBezTo>
                  <a:pt x="2458603" y="781337"/>
                  <a:pt x="2459215" y="780601"/>
                  <a:pt x="2459674" y="780022"/>
                </a:cubicBezTo>
                <a:close/>
                <a:moveTo>
                  <a:pt x="2422806" y="745266"/>
                </a:moveTo>
                <a:cubicBezTo>
                  <a:pt x="2423830" y="746458"/>
                  <a:pt x="2422252" y="748049"/>
                  <a:pt x="2420969" y="747501"/>
                </a:cubicBezTo>
                <a:cubicBezTo>
                  <a:pt x="2420134" y="747143"/>
                  <a:pt x="2419380" y="746776"/>
                  <a:pt x="2418661" y="746407"/>
                </a:cubicBezTo>
                <a:cubicBezTo>
                  <a:pt x="2417544" y="745840"/>
                  <a:pt x="2416542" y="745265"/>
                  <a:pt x="2415566" y="744695"/>
                </a:cubicBezTo>
                <a:cubicBezTo>
                  <a:pt x="2414776" y="744231"/>
                  <a:pt x="2414000" y="743774"/>
                  <a:pt x="2413200" y="743328"/>
                </a:cubicBezTo>
                <a:cubicBezTo>
                  <a:pt x="2411057" y="742116"/>
                  <a:pt x="2408750" y="740992"/>
                  <a:pt x="2405442" y="740126"/>
                </a:cubicBezTo>
                <a:lnTo>
                  <a:pt x="2405454" y="740128"/>
                </a:lnTo>
                <a:cubicBezTo>
                  <a:pt x="2405066" y="740026"/>
                  <a:pt x="2404665" y="739955"/>
                  <a:pt x="2404277" y="739876"/>
                </a:cubicBezTo>
                <a:cubicBezTo>
                  <a:pt x="2402052" y="739424"/>
                  <a:pt x="2399757" y="739196"/>
                  <a:pt x="2397802" y="738020"/>
                </a:cubicBezTo>
                <a:cubicBezTo>
                  <a:pt x="2396671" y="737336"/>
                  <a:pt x="2397331" y="735755"/>
                  <a:pt x="2398403" y="735502"/>
                </a:cubicBezTo>
                <a:cubicBezTo>
                  <a:pt x="2400098" y="735102"/>
                  <a:pt x="2403594" y="735597"/>
                  <a:pt x="2407502" y="736745"/>
                </a:cubicBezTo>
                <a:cubicBezTo>
                  <a:pt x="2410657" y="737670"/>
                  <a:pt x="2414059" y="739006"/>
                  <a:pt x="2417060" y="740745"/>
                </a:cubicBezTo>
                <a:cubicBezTo>
                  <a:pt x="2419320" y="742057"/>
                  <a:pt x="2421334" y="743575"/>
                  <a:pt x="2422806" y="745266"/>
                </a:cubicBezTo>
                <a:close/>
                <a:moveTo>
                  <a:pt x="2433505" y="754604"/>
                </a:moveTo>
                <a:cubicBezTo>
                  <a:pt x="2433352" y="754841"/>
                  <a:pt x="2433211" y="755081"/>
                  <a:pt x="2433070" y="755315"/>
                </a:cubicBezTo>
                <a:cubicBezTo>
                  <a:pt x="2433223" y="755113"/>
                  <a:pt x="2433388" y="754903"/>
                  <a:pt x="2433564" y="754701"/>
                </a:cubicBezTo>
                <a:lnTo>
                  <a:pt x="2433564" y="754700"/>
                </a:lnTo>
                <a:cubicBezTo>
                  <a:pt x="2433541" y="754669"/>
                  <a:pt x="2433517" y="754636"/>
                  <a:pt x="2433505" y="754604"/>
                </a:cubicBezTo>
                <a:close/>
                <a:moveTo>
                  <a:pt x="2494283" y="810587"/>
                </a:moveTo>
                <a:cubicBezTo>
                  <a:pt x="2489728" y="807938"/>
                  <a:pt x="2484171" y="805374"/>
                  <a:pt x="2478697" y="802721"/>
                </a:cubicBezTo>
                <a:cubicBezTo>
                  <a:pt x="2482406" y="805448"/>
                  <a:pt x="2486161" y="808099"/>
                  <a:pt x="2490116" y="810525"/>
                </a:cubicBezTo>
                <a:cubicBezTo>
                  <a:pt x="2491352" y="809991"/>
                  <a:pt x="2492835" y="810118"/>
                  <a:pt x="2494283" y="810587"/>
                </a:cubicBezTo>
                <a:close/>
                <a:moveTo>
                  <a:pt x="2485419" y="802060"/>
                </a:moveTo>
                <a:cubicBezTo>
                  <a:pt x="2485337" y="802045"/>
                  <a:pt x="2485254" y="802015"/>
                  <a:pt x="2485184" y="801999"/>
                </a:cubicBezTo>
                <a:cubicBezTo>
                  <a:pt x="2485278" y="802042"/>
                  <a:pt x="2485360" y="802080"/>
                  <a:pt x="2485443" y="802125"/>
                </a:cubicBezTo>
                <a:cubicBezTo>
                  <a:pt x="2485443" y="802105"/>
                  <a:pt x="2485419" y="802082"/>
                  <a:pt x="2485419" y="802060"/>
                </a:cubicBezTo>
                <a:close/>
                <a:moveTo>
                  <a:pt x="2498403" y="813235"/>
                </a:moveTo>
                <a:lnTo>
                  <a:pt x="2498855" y="813860"/>
                </a:lnTo>
                <a:lnTo>
                  <a:pt x="2498509" y="822479"/>
                </a:lnTo>
                <a:cubicBezTo>
                  <a:pt x="2494837" y="826286"/>
                  <a:pt x="2485949" y="818880"/>
                  <a:pt x="2487562" y="813559"/>
                </a:cubicBezTo>
                <a:cubicBezTo>
                  <a:pt x="2486561" y="812824"/>
                  <a:pt x="2485525" y="812155"/>
                  <a:pt x="2484525" y="811449"/>
                </a:cubicBezTo>
                <a:cubicBezTo>
                  <a:pt x="2484242" y="811258"/>
                  <a:pt x="2483971" y="811072"/>
                  <a:pt x="2483700" y="810885"/>
                </a:cubicBezTo>
                <a:cubicBezTo>
                  <a:pt x="2484054" y="813427"/>
                  <a:pt x="2483759" y="816172"/>
                  <a:pt x="2483029" y="817630"/>
                </a:cubicBezTo>
                <a:cubicBezTo>
                  <a:pt x="2481970" y="819763"/>
                  <a:pt x="2480357" y="822453"/>
                  <a:pt x="2477520" y="821615"/>
                </a:cubicBezTo>
                <a:cubicBezTo>
                  <a:pt x="2473400" y="820403"/>
                  <a:pt x="2472753" y="814447"/>
                  <a:pt x="2474354" y="810591"/>
                </a:cubicBezTo>
                <a:cubicBezTo>
                  <a:pt x="2474459" y="809456"/>
                  <a:pt x="2474895" y="808385"/>
                  <a:pt x="2475507" y="807476"/>
                </a:cubicBezTo>
                <a:cubicBezTo>
                  <a:pt x="2472976" y="805262"/>
                  <a:pt x="2470410" y="803242"/>
                  <a:pt x="2467997" y="801124"/>
                </a:cubicBezTo>
                <a:cubicBezTo>
                  <a:pt x="2465890" y="799751"/>
                  <a:pt x="2463888" y="798211"/>
                  <a:pt x="2461970" y="796565"/>
                </a:cubicBezTo>
                <a:cubicBezTo>
                  <a:pt x="2462499" y="805492"/>
                  <a:pt x="2453447" y="813410"/>
                  <a:pt x="2451457" y="822644"/>
                </a:cubicBezTo>
                <a:cubicBezTo>
                  <a:pt x="2451634" y="822919"/>
                  <a:pt x="2451787" y="823215"/>
                  <a:pt x="2451740" y="823613"/>
                </a:cubicBezTo>
                <a:cubicBezTo>
                  <a:pt x="2451457" y="825990"/>
                  <a:pt x="2452128" y="827830"/>
                  <a:pt x="2453412" y="829335"/>
                </a:cubicBezTo>
                <a:cubicBezTo>
                  <a:pt x="2454518" y="825791"/>
                  <a:pt x="2455836" y="821743"/>
                  <a:pt x="2458497" y="819379"/>
                </a:cubicBezTo>
                <a:cubicBezTo>
                  <a:pt x="2459380" y="818593"/>
                  <a:pt x="2460416" y="819603"/>
                  <a:pt x="2460380" y="820526"/>
                </a:cubicBezTo>
                <a:cubicBezTo>
                  <a:pt x="2460274" y="823666"/>
                  <a:pt x="2457979" y="828936"/>
                  <a:pt x="2456837" y="832037"/>
                </a:cubicBezTo>
                <a:cubicBezTo>
                  <a:pt x="2458120" y="832780"/>
                  <a:pt x="2459580" y="833428"/>
                  <a:pt x="2461075" y="834057"/>
                </a:cubicBezTo>
                <a:cubicBezTo>
                  <a:pt x="2462299" y="832306"/>
                  <a:pt x="2462735" y="826709"/>
                  <a:pt x="2464312" y="823707"/>
                </a:cubicBezTo>
                <a:cubicBezTo>
                  <a:pt x="2464489" y="823374"/>
                  <a:pt x="2464760" y="823207"/>
                  <a:pt x="2465054" y="823116"/>
                </a:cubicBezTo>
                <a:cubicBezTo>
                  <a:pt x="2465007" y="823031"/>
                  <a:pt x="2464924" y="822969"/>
                  <a:pt x="2464901" y="822876"/>
                </a:cubicBezTo>
                <a:cubicBezTo>
                  <a:pt x="2464336" y="821012"/>
                  <a:pt x="2464701" y="819757"/>
                  <a:pt x="2465772" y="818125"/>
                </a:cubicBezTo>
                <a:cubicBezTo>
                  <a:pt x="2466525" y="816969"/>
                  <a:pt x="2468150" y="817673"/>
                  <a:pt x="2468373" y="818830"/>
                </a:cubicBezTo>
                <a:cubicBezTo>
                  <a:pt x="2468738" y="820748"/>
                  <a:pt x="2468503" y="821957"/>
                  <a:pt x="2467279" y="823439"/>
                </a:cubicBezTo>
                <a:cubicBezTo>
                  <a:pt x="2467055" y="823701"/>
                  <a:pt x="2466772" y="823806"/>
                  <a:pt x="2466478" y="823845"/>
                </a:cubicBezTo>
                <a:cubicBezTo>
                  <a:pt x="2466513" y="823923"/>
                  <a:pt x="2466572" y="823969"/>
                  <a:pt x="2466584" y="824058"/>
                </a:cubicBezTo>
                <a:cubicBezTo>
                  <a:pt x="2467173" y="827126"/>
                  <a:pt x="2466278" y="833797"/>
                  <a:pt x="2465066" y="835689"/>
                </a:cubicBezTo>
                <a:cubicBezTo>
                  <a:pt x="2466525" y="836277"/>
                  <a:pt x="2467961" y="836887"/>
                  <a:pt x="2469304" y="837557"/>
                </a:cubicBezTo>
                <a:cubicBezTo>
                  <a:pt x="2469233" y="835505"/>
                  <a:pt x="2469998" y="828660"/>
                  <a:pt x="2472046" y="827237"/>
                </a:cubicBezTo>
                <a:cubicBezTo>
                  <a:pt x="2472541" y="826893"/>
                  <a:pt x="2473165" y="827016"/>
                  <a:pt x="2473530" y="827475"/>
                </a:cubicBezTo>
                <a:cubicBezTo>
                  <a:pt x="2474954" y="829229"/>
                  <a:pt x="2474295" y="831187"/>
                  <a:pt x="2474024" y="833305"/>
                </a:cubicBezTo>
                <a:cubicBezTo>
                  <a:pt x="2473742" y="835526"/>
                  <a:pt x="2473730" y="837660"/>
                  <a:pt x="2472600" y="839556"/>
                </a:cubicBezTo>
                <a:cubicBezTo>
                  <a:pt x="2474318" y="840866"/>
                  <a:pt x="2475566" y="842469"/>
                  <a:pt x="2476072" y="844511"/>
                </a:cubicBezTo>
                <a:cubicBezTo>
                  <a:pt x="2478321" y="835710"/>
                  <a:pt x="2477873" y="831248"/>
                  <a:pt x="2479310" y="823916"/>
                </a:cubicBezTo>
                <a:cubicBezTo>
                  <a:pt x="2479521" y="822808"/>
                  <a:pt x="2481240" y="822641"/>
                  <a:pt x="2481558" y="823774"/>
                </a:cubicBezTo>
                <a:cubicBezTo>
                  <a:pt x="2484607" y="834573"/>
                  <a:pt x="2480216" y="847316"/>
                  <a:pt x="2475884" y="858116"/>
                </a:cubicBezTo>
                <a:cubicBezTo>
                  <a:pt x="2479557" y="853572"/>
                  <a:pt x="2480569" y="847672"/>
                  <a:pt x="2485808" y="842051"/>
                </a:cubicBezTo>
                <a:cubicBezTo>
                  <a:pt x="2485337" y="840625"/>
                  <a:pt x="2486867" y="835179"/>
                  <a:pt x="2487008" y="833514"/>
                </a:cubicBezTo>
                <a:cubicBezTo>
                  <a:pt x="2487208" y="831280"/>
                  <a:pt x="2487350" y="828876"/>
                  <a:pt x="2487420" y="826629"/>
                </a:cubicBezTo>
                <a:cubicBezTo>
                  <a:pt x="2487444" y="825783"/>
                  <a:pt x="2488433" y="825516"/>
                  <a:pt x="2489080" y="825720"/>
                </a:cubicBezTo>
                <a:cubicBezTo>
                  <a:pt x="2491517" y="826498"/>
                  <a:pt x="2490964" y="829676"/>
                  <a:pt x="2490740" y="831702"/>
                </a:cubicBezTo>
                <a:cubicBezTo>
                  <a:pt x="2490481" y="834066"/>
                  <a:pt x="2490269" y="836724"/>
                  <a:pt x="2489751" y="839206"/>
                </a:cubicBezTo>
                <a:cubicBezTo>
                  <a:pt x="2490869" y="838748"/>
                  <a:pt x="2491823" y="838304"/>
                  <a:pt x="2492682" y="837870"/>
                </a:cubicBezTo>
                <a:cubicBezTo>
                  <a:pt x="2492682" y="837834"/>
                  <a:pt x="2492659" y="837830"/>
                  <a:pt x="2492659" y="837791"/>
                </a:cubicBezTo>
                <a:cubicBezTo>
                  <a:pt x="2492576" y="837043"/>
                  <a:pt x="2492929" y="836491"/>
                  <a:pt x="2493459" y="836152"/>
                </a:cubicBezTo>
                <a:cubicBezTo>
                  <a:pt x="2494001" y="834860"/>
                  <a:pt x="2494248" y="832926"/>
                  <a:pt x="2494495" y="831721"/>
                </a:cubicBezTo>
                <a:cubicBezTo>
                  <a:pt x="2494542" y="831479"/>
                  <a:pt x="2494719" y="831388"/>
                  <a:pt x="2494837" y="831210"/>
                </a:cubicBezTo>
                <a:cubicBezTo>
                  <a:pt x="2493836" y="829617"/>
                  <a:pt x="2494224" y="827795"/>
                  <a:pt x="2494884" y="826087"/>
                </a:cubicBezTo>
                <a:cubicBezTo>
                  <a:pt x="2495284" y="825058"/>
                  <a:pt x="2496814" y="825168"/>
                  <a:pt x="2497320" y="826006"/>
                </a:cubicBezTo>
                <a:cubicBezTo>
                  <a:pt x="2498321" y="827660"/>
                  <a:pt x="2498604" y="829523"/>
                  <a:pt x="2497544" y="831051"/>
                </a:cubicBezTo>
                <a:lnTo>
                  <a:pt x="2497544" y="831056"/>
                </a:lnTo>
                <a:cubicBezTo>
                  <a:pt x="2497768" y="831367"/>
                  <a:pt x="2497909" y="831760"/>
                  <a:pt x="2497838" y="832264"/>
                </a:cubicBezTo>
                <a:cubicBezTo>
                  <a:pt x="2497780" y="832626"/>
                  <a:pt x="2497744" y="833350"/>
                  <a:pt x="2497674" y="834181"/>
                </a:cubicBezTo>
                <a:cubicBezTo>
                  <a:pt x="2500605" y="830366"/>
                  <a:pt x="2497273" y="826892"/>
                  <a:pt x="2504395" y="821521"/>
                </a:cubicBezTo>
                <a:lnTo>
                  <a:pt x="2498855" y="813860"/>
                </a:lnTo>
                <a:lnTo>
                  <a:pt x="2498862" y="813670"/>
                </a:lnTo>
                <a:cubicBezTo>
                  <a:pt x="2498733" y="813511"/>
                  <a:pt x="2498545" y="813389"/>
                  <a:pt x="2498403" y="813235"/>
                </a:cubicBezTo>
                <a:close/>
                <a:moveTo>
                  <a:pt x="2463818" y="781142"/>
                </a:moveTo>
                <a:cubicBezTo>
                  <a:pt x="2462923" y="781819"/>
                  <a:pt x="2462075" y="782569"/>
                  <a:pt x="2461275" y="783512"/>
                </a:cubicBezTo>
                <a:cubicBezTo>
                  <a:pt x="2460898" y="783969"/>
                  <a:pt x="2460486" y="784730"/>
                  <a:pt x="2460039" y="785560"/>
                </a:cubicBezTo>
                <a:cubicBezTo>
                  <a:pt x="2460286" y="785624"/>
                  <a:pt x="2460533" y="785680"/>
                  <a:pt x="2460792" y="785820"/>
                </a:cubicBezTo>
                <a:cubicBezTo>
                  <a:pt x="2461063" y="785900"/>
                  <a:pt x="2461240" y="785988"/>
                  <a:pt x="2461405" y="786093"/>
                </a:cubicBezTo>
                <a:cubicBezTo>
                  <a:pt x="2461970" y="786443"/>
                  <a:pt x="2463853" y="786186"/>
                  <a:pt x="2464559" y="786167"/>
                </a:cubicBezTo>
                <a:cubicBezTo>
                  <a:pt x="2464559" y="786147"/>
                  <a:pt x="2464559" y="786135"/>
                  <a:pt x="2464559" y="786115"/>
                </a:cubicBezTo>
                <a:cubicBezTo>
                  <a:pt x="2463100" y="784819"/>
                  <a:pt x="2463170" y="782966"/>
                  <a:pt x="2463983" y="781409"/>
                </a:cubicBezTo>
                <a:cubicBezTo>
                  <a:pt x="2463924" y="781319"/>
                  <a:pt x="2463865" y="781231"/>
                  <a:pt x="2463818" y="781142"/>
                </a:cubicBezTo>
                <a:close/>
                <a:moveTo>
                  <a:pt x="2390656" y="713409"/>
                </a:moveTo>
                <a:cubicBezTo>
                  <a:pt x="2387560" y="716181"/>
                  <a:pt x="2384228" y="718837"/>
                  <a:pt x="2380603" y="721316"/>
                </a:cubicBezTo>
                <a:cubicBezTo>
                  <a:pt x="2380638" y="721446"/>
                  <a:pt x="2380685" y="721569"/>
                  <a:pt x="2380709" y="721693"/>
                </a:cubicBezTo>
                <a:cubicBezTo>
                  <a:pt x="2383899" y="719949"/>
                  <a:pt x="2387089" y="718211"/>
                  <a:pt x="2390291" y="716644"/>
                </a:cubicBezTo>
                <a:lnTo>
                  <a:pt x="2390291" y="716643"/>
                </a:lnTo>
                <a:cubicBezTo>
                  <a:pt x="2390456" y="715571"/>
                  <a:pt x="2390573" y="714491"/>
                  <a:pt x="2390656" y="713409"/>
                </a:cubicBezTo>
                <a:close/>
                <a:moveTo>
                  <a:pt x="2484913" y="799216"/>
                </a:moveTo>
                <a:cubicBezTo>
                  <a:pt x="2481370" y="798304"/>
                  <a:pt x="2477814" y="796934"/>
                  <a:pt x="2474389" y="795267"/>
                </a:cubicBezTo>
                <a:cubicBezTo>
                  <a:pt x="2471681" y="793953"/>
                  <a:pt x="2469103" y="792417"/>
                  <a:pt x="2466619" y="790776"/>
                </a:cubicBezTo>
                <a:cubicBezTo>
                  <a:pt x="2465748" y="790197"/>
                  <a:pt x="2464842" y="789645"/>
                  <a:pt x="2464006" y="789037"/>
                </a:cubicBezTo>
                <a:cubicBezTo>
                  <a:pt x="2464218" y="789318"/>
                  <a:pt x="2464406" y="789599"/>
                  <a:pt x="2464607" y="789881"/>
                </a:cubicBezTo>
                <a:cubicBezTo>
                  <a:pt x="2465230" y="790286"/>
                  <a:pt x="2465843" y="790727"/>
                  <a:pt x="2466455" y="791152"/>
                </a:cubicBezTo>
                <a:cubicBezTo>
                  <a:pt x="2469045" y="792934"/>
                  <a:pt x="2471575" y="794805"/>
                  <a:pt x="2474401" y="796245"/>
                </a:cubicBezTo>
                <a:cubicBezTo>
                  <a:pt x="2475460" y="796785"/>
                  <a:pt x="2476555" y="797236"/>
                  <a:pt x="2477626" y="797712"/>
                </a:cubicBezTo>
                <a:cubicBezTo>
                  <a:pt x="2480086" y="798795"/>
                  <a:pt x="2482570" y="799806"/>
                  <a:pt x="2485042" y="800832"/>
                </a:cubicBezTo>
                <a:cubicBezTo>
                  <a:pt x="2484936" y="800298"/>
                  <a:pt x="2484889" y="799755"/>
                  <a:pt x="2484913" y="799218"/>
                </a:cubicBezTo>
                <a:close/>
                <a:moveTo>
                  <a:pt x="2374693" y="695464"/>
                </a:moveTo>
                <a:cubicBezTo>
                  <a:pt x="2374081" y="695337"/>
                  <a:pt x="2373528" y="695050"/>
                  <a:pt x="2373033" y="694616"/>
                </a:cubicBezTo>
                <a:cubicBezTo>
                  <a:pt x="2372716" y="696085"/>
                  <a:pt x="2372233" y="697505"/>
                  <a:pt x="2371786" y="698937"/>
                </a:cubicBezTo>
                <a:cubicBezTo>
                  <a:pt x="2369478" y="706441"/>
                  <a:pt x="2365747" y="713481"/>
                  <a:pt x="2361332" y="720103"/>
                </a:cubicBezTo>
                <a:cubicBezTo>
                  <a:pt x="2363604" y="717150"/>
                  <a:pt x="2365817" y="714101"/>
                  <a:pt x="2368042" y="711076"/>
                </a:cubicBezTo>
                <a:cubicBezTo>
                  <a:pt x="2368042" y="711027"/>
                  <a:pt x="2367972" y="711014"/>
                  <a:pt x="2367995" y="710961"/>
                </a:cubicBezTo>
                <a:cubicBezTo>
                  <a:pt x="2368890" y="708282"/>
                  <a:pt x="2370114" y="705771"/>
                  <a:pt x="2371326" y="703268"/>
                </a:cubicBezTo>
                <a:cubicBezTo>
                  <a:pt x="2372563" y="700711"/>
                  <a:pt x="2373810" y="698164"/>
                  <a:pt x="2374693" y="695464"/>
                </a:cubicBezTo>
                <a:close/>
                <a:moveTo>
                  <a:pt x="2496179" y="806388"/>
                </a:moveTo>
                <a:cubicBezTo>
                  <a:pt x="2496108" y="806504"/>
                  <a:pt x="2496061" y="806623"/>
                  <a:pt x="2495990" y="806733"/>
                </a:cubicBezTo>
                <a:cubicBezTo>
                  <a:pt x="2496237" y="806850"/>
                  <a:pt x="2496449" y="806941"/>
                  <a:pt x="2496720" y="807066"/>
                </a:cubicBezTo>
                <a:cubicBezTo>
                  <a:pt x="2496532" y="806809"/>
                  <a:pt x="2496355" y="806630"/>
                  <a:pt x="2496179" y="806388"/>
                </a:cubicBezTo>
                <a:close/>
                <a:moveTo>
                  <a:pt x="2317552" y="640098"/>
                </a:moveTo>
                <a:cubicBezTo>
                  <a:pt x="2317576" y="640188"/>
                  <a:pt x="2319012" y="649253"/>
                  <a:pt x="2319000" y="649706"/>
                </a:cubicBezTo>
                <a:lnTo>
                  <a:pt x="2319000" y="649707"/>
                </a:lnTo>
                <a:cubicBezTo>
                  <a:pt x="2318871" y="654423"/>
                  <a:pt x="2313738" y="647948"/>
                  <a:pt x="2315304" y="640000"/>
                </a:cubicBezTo>
                <a:cubicBezTo>
                  <a:pt x="2315539" y="638797"/>
                  <a:pt x="2317305" y="639048"/>
                  <a:pt x="2317552" y="640098"/>
                </a:cubicBezTo>
                <a:close/>
                <a:moveTo>
                  <a:pt x="2422404" y="732786"/>
                </a:moveTo>
                <a:cubicBezTo>
                  <a:pt x="2423605" y="733901"/>
                  <a:pt x="2422039" y="735966"/>
                  <a:pt x="2420662" y="735062"/>
                </a:cubicBezTo>
                <a:cubicBezTo>
                  <a:pt x="2420191" y="734753"/>
                  <a:pt x="2419673" y="734487"/>
                  <a:pt x="2419178" y="734201"/>
                </a:cubicBezTo>
                <a:cubicBezTo>
                  <a:pt x="2418708" y="733931"/>
                  <a:pt x="2418272" y="733643"/>
                  <a:pt x="2417789" y="733392"/>
                </a:cubicBezTo>
                <a:cubicBezTo>
                  <a:pt x="2417624" y="733310"/>
                  <a:pt x="2417460" y="733247"/>
                  <a:pt x="2417307" y="733165"/>
                </a:cubicBezTo>
                <a:cubicBezTo>
                  <a:pt x="2416106" y="732560"/>
                  <a:pt x="2414882" y="731984"/>
                  <a:pt x="2413693" y="731464"/>
                </a:cubicBezTo>
                <a:cubicBezTo>
                  <a:pt x="2412998" y="731158"/>
                  <a:pt x="2412245" y="730935"/>
                  <a:pt x="2411480" y="730727"/>
                </a:cubicBezTo>
                <a:cubicBezTo>
                  <a:pt x="2409808" y="730270"/>
                  <a:pt x="2408078" y="729905"/>
                  <a:pt x="2406618" y="729023"/>
                </a:cubicBezTo>
                <a:cubicBezTo>
                  <a:pt x="2405547" y="728368"/>
                  <a:pt x="2405758" y="726706"/>
                  <a:pt x="2406983" y="726370"/>
                </a:cubicBezTo>
                <a:cubicBezTo>
                  <a:pt x="2408407" y="725981"/>
                  <a:pt x="2410090" y="726180"/>
                  <a:pt x="2411845" y="726674"/>
                </a:cubicBezTo>
                <a:lnTo>
                  <a:pt x="2411845" y="726673"/>
                </a:lnTo>
                <a:cubicBezTo>
                  <a:pt x="2414352" y="727382"/>
                  <a:pt x="2416965" y="728750"/>
                  <a:pt x="2419155" y="730236"/>
                </a:cubicBezTo>
                <a:cubicBezTo>
                  <a:pt x="2420391" y="731071"/>
                  <a:pt x="2421462" y="731926"/>
                  <a:pt x="2422310" y="732702"/>
                </a:cubicBezTo>
                <a:cubicBezTo>
                  <a:pt x="2422333" y="732729"/>
                  <a:pt x="2422380" y="732760"/>
                  <a:pt x="2422404" y="732786"/>
                </a:cubicBezTo>
                <a:close/>
                <a:moveTo>
                  <a:pt x="2396801" y="707382"/>
                </a:moveTo>
                <a:cubicBezTo>
                  <a:pt x="2396365" y="707852"/>
                  <a:pt x="2395930" y="708321"/>
                  <a:pt x="2395471" y="708786"/>
                </a:cubicBezTo>
                <a:cubicBezTo>
                  <a:pt x="2395482" y="710006"/>
                  <a:pt x="2395565" y="711254"/>
                  <a:pt x="2395506" y="712457"/>
                </a:cubicBezTo>
                <a:cubicBezTo>
                  <a:pt x="2395918" y="710762"/>
                  <a:pt x="2396365" y="709073"/>
                  <a:pt x="2396801" y="707382"/>
                </a:cubicBezTo>
                <a:close/>
                <a:moveTo>
                  <a:pt x="2521824" y="822028"/>
                </a:moveTo>
                <a:lnTo>
                  <a:pt x="2527198" y="829567"/>
                </a:lnTo>
                <a:cubicBezTo>
                  <a:pt x="2526998" y="830812"/>
                  <a:pt x="2525526" y="831111"/>
                  <a:pt x="2524644" y="830435"/>
                </a:cubicBezTo>
                <a:cubicBezTo>
                  <a:pt x="2523561" y="829606"/>
                  <a:pt x="2523372" y="828803"/>
                  <a:pt x="2522854" y="827567"/>
                </a:cubicBezTo>
                <a:cubicBezTo>
                  <a:pt x="2522266" y="826171"/>
                  <a:pt x="2521383" y="824967"/>
                  <a:pt x="2520794" y="823573"/>
                </a:cubicBezTo>
                <a:close/>
                <a:moveTo>
                  <a:pt x="2521830" y="822020"/>
                </a:moveTo>
                <a:lnTo>
                  <a:pt x="2521824" y="822028"/>
                </a:lnTo>
                <a:lnTo>
                  <a:pt x="2521818" y="822020"/>
                </a:lnTo>
                <a:close/>
                <a:moveTo>
                  <a:pt x="2475072" y="777468"/>
                </a:moveTo>
                <a:cubicBezTo>
                  <a:pt x="2474565" y="777185"/>
                  <a:pt x="2474095" y="776886"/>
                  <a:pt x="2473730" y="776562"/>
                </a:cubicBezTo>
                <a:cubicBezTo>
                  <a:pt x="2471776" y="777216"/>
                  <a:pt x="2469904" y="777860"/>
                  <a:pt x="2468114" y="778641"/>
                </a:cubicBezTo>
                <a:cubicBezTo>
                  <a:pt x="2468927" y="778547"/>
                  <a:pt x="2469810" y="778645"/>
                  <a:pt x="2470693" y="778802"/>
                </a:cubicBezTo>
                <a:cubicBezTo>
                  <a:pt x="2472141" y="778318"/>
                  <a:pt x="2473612" y="777880"/>
                  <a:pt x="2475072" y="777468"/>
                </a:cubicBezTo>
                <a:close/>
                <a:moveTo>
                  <a:pt x="2472282" y="774680"/>
                </a:moveTo>
                <a:lnTo>
                  <a:pt x="2472270" y="774680"/>
                </a:lnTo>
                <a:cubicBezTo>
                  <a:pt x="2469892" y="775532"/>
                  <a:pt x="2467444" y="776173"/>
                  <a:pt x="2465254" y="777603"/>
                </a:cubicBezTo>
                <a:cubicBezTo>
                  <a:pt x="2464995" y="777768"/>
                  <a:pt x="2464736" y="777898"/>
                  <a:pt x="2464489" y="778088"/>
                </a:cubicBezTo>
                <a:cubicBezTo>
                  <a:pt x="2463841" y="778585"/>
                  <a:pt x="2463253" y="779106"/>
                  <a:pt x="2462688" y="779646"/>
                </a:cubicBezTo>
                <a:cubicBezTo>
                  <a:pt x="2462440" y="779886"/>
                  <a:pt x="2462217" y="780144"/>
                  <a:pt x="2461981" y="780392"/>
                </a:cubicBezTo>
                <a:lnTo>
                  <a:pt x="2460475" y="782551"/>
                </a:lnTo>
                <a:lnTo>
                  <a:pt x="2460357" y="782666"/>
                </a:lnTo>
                <a:cubicBezTo>
                  <a:pt x="2460004" y="783038"/>
                  <a:pt x="2459227" y="784286"/>
                  <a:pt x="2458403" y="785523"/>
                </a:cubicBezTo>
                <a:lnTo>
                  <a:pt x="2460475" y="782551"/>
                </a:lnTo>
                <a:lnTo>
                  <a:pt x="2462181" y="780884"/>
                </a:lnTo>
                <a:cubicBezTo>
                  <a:pt x="2462488" y="780610"/>
                  <a:pt x="2462805" y="780365"/>
                  <a:pt x="2463112" y="780107"/>
                </a:cubicBezTo>
                <a:cubicBezTo>
                  <a:pt x="2463712" y="779624"/>
                  <a:pt x="2464300" y="779140"/>
                  <a:pt x="2464948" y="778743"/>
                </a:cubicBezTo>
                <a:cubicBezTo>
                  <a:pt x="2465195" y="778587"/>
                  <a:pt x="2465466" y="778443"/>
                  <a:pt x="2465737" y="778290"/>
                </a:cubicBezTo>
                <a:cubicBezTo>
                  <a:pt x="2467914" y="777025"/>
                  <a:pt x="2470351" y="775928"/>
                  <a:pt x="2472858" y="775646"/>
                </a:cubicBezTo>
                <a:cubicBezTo>
                  <a:pt x="2472635" y="775330"/>
                  <a:pt x="2472399" y="775012"/>
                  <a:pt x="2472282" y="774680"/>
                </a:cubicBezTo>
                <a:close/>
                <a:moveTo>
                  <a:pt x="2323463" y="635661"/>
                </a:moveTo>
                <a:cubicBezTo>
                  <a:pt x="2325582" y="638505"/>
                  <a:pt x="2330373" y="649902"/>
                  <a:pt x="2330232" y="653557"/>
                </a:cubicBezTo>
                <a:cubicBezTo>
                  <a:pt x="2330185" y="654710"/>
                  <a:pt x="2328372" y="655230"/>
                  <a:pt x="2327772" y="654225"/>
                </a:cubicBezTo>
                <a:cubicBezTo>
                  <a:pt x="2327760" y="654220"/>
                  <a:pt x="2321332" y="636974"/>
                  <a:pt x="2321321" y="636968"/>
                </a:cubicBezTo>
                <a:cubicBezTo>
                  <a:pt x="2320932" y="635682"/>
                  <a:pt x="2322533" y="634417"/>
                  <a:pt x="2323463" y="635661"/>
                </a:cubicBezTo>
                <a:close/>
                <a:moveTo>
                  <a:pt x="2344770" y="654493"/>
                </a:moveTo>
                <a:cubicBezTo>
                  <a:pt x="2347160" y="665372"/>
                  <a:pt x="2342710" y="669999"/>
                  <a:pt x="2342286" y="665622"/>
                </a:cubicBezTo>
                <a:cubicBezTo>
                  <a:pt x="2341945" y="662131"/>
                  <a:pt x="2342451" y="658176"/>
                  <a:pt x="2342710" y="654658"/>
                </a:cubicBezTo>
                <a:cubicBezTo>
                  <a:pt x="2342804" y="653480"/>
                  <a:pt x="2344511" y="653324"/>
                  <a:pt x="2344770" y="654493"/>
                </a:cubicBezTo>
                <a:close/>
                <a:moveTo>
                  <a:pt x="2491081" y="787820"/>
                </a:moveTo>
                <a:cubicBezTo>
                  <a:pt x="2490775" y="787785"/>
                  <a:pt x="2490493" y="787684"/>
                  <a:pt x="2490198" y="787626"/>
                </a:cubicBezTo>
                <a:cubicBezTo>
                  <a:pt x="2484830" y="789052"/>
                  <a:pt x="2476166" y="789034"/>
                  <a:pt x="2469704" y="788444"/>
                </a:cubicBezTo>
                <a:cubicBezTo>
                  <a:pt x="2469351" y="788410"/>
                  <a:pt x="2469033" y="788366"/>
                  <a:pt x="2468691" y="788330"/>
                </a:cubicBezTo>
                <a:cubicBezTo>
                  <a:pt x="2468267" y="788287"/>
                  <a:pt x="2467867" y="788242"/>
                  <a:pt x="2467479" y="788192"/>
                </a:cubicBezTo>
                <a:cubicBezTo>
                  <a:pt x="2467479" y="788193"/>
                  <a:pt x="2467479" y="788194"/>
                  <a:pt x="2467479" y="788194"/>
                </a:cubicBezTo>
                <a:cubicBezTo>
                  <a:pt x="2467220" y="788165"/>
                  <a:pt x="2466937" y="788138"/>
                  <a:pt x="2466690" y="788106"/>
                </a:cubicBezTo>
                <a:cubicBezTo>
                  <a:pt x="2465760" y="787978"/>
                  <a:pt x="2464913" y="787840"/>
                  <a:pt x="2464183" y="787693"/>
                </a:cubicBezTo>
                <a:cubicBezTo>
                  <a:pt x="2464171" y="787691"/>
                  <a:pt x="2464159" y="787690"/>
                  <a:pt x="2464147" y="787687"/>
                </a:cubicBezTo>
                <a:cubicBezTo>
                  <a:pt x="2464159" y="787694"/>
                  <a:pt x="2464171" y="787699"/>
                  <a:pt x="2464183" y="787705"/>
                </a:cubicBezTo>
                <a:cubicBezTo>
                  <a:pt x="2464630" y="787959"/>
                  <a:pt x="2465077" y="788160"/>
                  <a:pt x="2465525" y="788413"/>
                </a:cubicBezTo>
                <a:cubicBezTo>
                  <a:pt x="2466172" y="788518"/>
                  <a:pt x="2466772" y="788625"/>
                  <a:pt x="2467349" y="788730"/>
                </a:cubicBezTo>
                <a:cubicBezTo>
                  <a:pt x="2475731" y="790251"/>
                  <a:pt x="2477355" y="791322"/>
                  <a:pt x="2491317" y="788574"/>
                </a:cubicBezTo>
                <a:cubicBezTo>
                  <a:pt x="2491211" y="788334"/>
                  <a:pt x="2491152" y="788076"/>
                  <a:pt x="2491081" y="787821"/>
                </a:cubicBezTo>
                <a:close/>
                <a:moveTo>
                  <a:pt x="2335378" y="644035"/>
                </a:moveTo>
                <a:cubicBezTo>
                  <a:pt x="2336847" y="646081"/>
                  <a:pt x="2338448" y="650285"/>
                  <a:pt x="2338695" y="656408"/>
                </a:cubicBezTo>
                <a:lnTo>
                  <a:pt x="2338695" y="656409"/>
                </a:lnTo>
                <a:cubicBezTo>
                  <a:pt x="2338777" y="658334"/>
                  <a:pt x="2335693" y="658589"/>
                  <a:pt x="2335375" y="656711"/>
                </a:cubicBezTo>
                <a:cubicBezTo>
                  <a:pt x="2334681" y="652686"/>
                  <a:pt x="2333315" y="648639"/>
                  <a:pt x="2332856" y="644609"/>
                </a:cubicBezTo>
                <a:cubicBezTo>
                  <a:pt x="2332574" y="642101"/>
                  <a:pt x="2333910" y="641989"/>
                  <a:pt x="2335378" y="644035"/>
                </a:cubicBezTo>
                <a:close/>
                <a:moveTo>
                  <a:pt x="2421062" y="722859"/>
                </a:moveTo>
                <a:cubicBezTo>
                  <a:pt x="2422133" y="723646"/>
                  <a:pt x="2421274" y="725275"/>
                  <a:pt x="2420026" y="724914"/>
                </a:cubicBezTo>
                <a:cubicBezTo>
                  <a:pt x="2418131" y="724368"/>
                  <a:pt x="2415918" y="723385"/>
                  <a:pt x="2413893" y="723035"/>
                </a:cubicBezTo>
                <a:cubicBezTo>
                  <a:pt x="2413575" y="722983"/>
                  <a:pt x="2413257" y="722903"/>
                  <a:pt x="2412951" y="722884"/>
                </a:cubicBezTo>
                <a:cubicBezTo>
                  <a:pt x="2410515" y="722742"/>
                  <a:pt x="2407913" y="722834"/>
                  <a:pt x="2405618" y="721959"/>
                </a:cubicBezTo>
                <a:lnTo>
                  <a:pt x="2405618" y="721957"/>
                </a:lnTo>
                <a:cubicBezTo>
                  <a:pt x="2404287" y="721451"/>
                  <a:pt x="2404829" y="719678"/>
                  <a:pt x="2405853" y="719245"/>
                </a:cubicBezTo>
                <a:cubicBezTo>
                  <a:pt x="2408631" y="718078"/>
                  <a:pt x="2412504" y="718772"/>
                  <a:pt x="2415882" y="720095"/>
                </a:cubicBezTo>
                <a:cubicBezTo>
                  <a:pt x="2417896" y="720881"/>
                  <a:pt x="2419732" y="721889"/>
                  <a:pt x="2421062" y="722859"/>
                </a:cubicBezTo>
                <a:close/>
                <a:moveTo>
                  <a:pt x="2340330" y="644331"/>
                </a:moveTo>
                <a:cubicBezTo>
                  <a:pt x="2335967" y="639534"/>
                  <a:pt x="2330967" y="635884"/>
                  <a:pt x="2326182" y="633400"/>
                </a:cubicBezTo>
                <a:cubicBezTo>
                  <a:pt x="2312703" y="626404"/>
                  <a:pt x="2312514" y="633780"/>
                  <a:pt x="2307900" y="643668"/>
                </a:cubicBezTo>
                <a:lnTo>
                  <a:pt x="2307888" y="643668"/>
                </a:lnTo>
                <a:cubicBezTo>
                  <a:pt x="2298329" y="664115"/>
                  <a:pt x="2295069" y="682414"/>
                  <a:pt x="2305981" y="699517"/>
                </a:cubicBezTo>
                <a:cubicBezTo>
                  <a:pt x="2305981" y="699062"/>
                  <a:pt x="2306040" y="698602"/>
                  <a:pt x="2306287" y="698145"/>
                </a:cubicBezTo>
                <a:cubicBezTo>
                  <a:pt x="2306322" y="697984"/>
                  <a:pt x="2306275" y="697848"/>
                  <a:pt x="2306322" y="697682"/>
                </a:cubicBezTo>
                <a:cubicBezTo>
                  <a:pt x="2307370" y="694360"/>
                  <a:pt x="2311832" y="694868"/>
                  <a:pt x="2314398" y="695614"/>
                </a:cubicBezTo>
                <a:cubicBezTo>
                  <a:pt x="2317070" y="696394"/>
                  <a:pt x="2321543" y="699041"/>
                  <a:pt x="2320154" y="702356"/>
                </a:cubicBezTo>
                <a:cubicBezTo>
                  <a:pt x="2319978" y="702774"/>
                  <a:pt x="2319636" y="703115"/>
                  <a:pt x="2319236" y="703425"/>
                </a:cubicBezTo>
                <a:cubicBezTo>
                  <a:pt x="2319990" y="705138"/>
                  <a:pt x="2320696" y="706875"/>
                  <a:pt x="2321414" y="708614"/>
                </a:cubicBezTo>
                <a:cubicBezTo>
                  <a:pt x="2323521" y="708826"/>
                  <a:pt x="2325404" y="709320"/>
                  <a:pt x="2327170" y="709948"/>
                </a:cubicBezTo>
                <a:cubicBezTo>
                  <a:pt x="2325758" y="703939"/>
                  <a:pt x="2324828" y="697792"/>
                  <a:pt x="2324310" y="691715"/>
                </a:cubicBezTo>
                <a:cubicBezTo>
                  <a:pt x="2322156" y="691169"/>
                  <a:pt x="2320284" y="689150"/>
                  <a:pt x="2319271" y="687302"/>
                </a:cubicBezTo>
                <a:cubicBezTo>
                  <a:pt x="2318353" y="685638"/>
                  <a:pt x="2315034" y="677952"/>
                  <a:pt x="2320013" y="678372"/>
                </a:cubicBezTo>
                <a:cubicBezTo>
                  <a:pt x="2322285" y="678562"/>
                  <a:pt x="2324063" y="679810"/>
                  <a:pt x="2325534" y="681432"/>
                </a:cubicBezTo>
                <a:cubicBezTo>
                  <a:pt x="2326546" y="682286"/>
                  <a:pt x="2327394" y="683169"/>
                  <a:pt x="2327818" y="683678"/>
                </a:cubicBezTo>
                <a:cubicBezTo>
                  <a:pt x="2329795" y="686037"/>
                  <a:pt x="2330678" y="689377"/>
                  <a:pt x="2327936" y="691185"/>
                </a:cubicBezTo>
                <a:cubicBezTo>
                  <a:pt x="2329007" y="698003"/>
                  <a:pt x="2329348" y="704947"/>
                  <a:pt x="2331161" y="711628"/>
                </a:cubicBezTo>
                <a:cubicBezTo>
                  <a:pt x="2331561" y="711820"/>
                  <a:pt x="2331961" y="712015"/>
                  <a:pt x="2332350" y="712208"/>
                </a:cubicBezTo>
                <a:cubicBezTo>
                  <a:pt x="2332150" y="710943"/>
                  <a:pt x="2331914" y="709686"/>
                  <a:pt x="2331785" y="708396"/>
                </a:cubicBezTo>
                <a:cubicBezTo>
                  <a:pt x="2331008" y="700701"/>
                  <a:pt x="2330337" y="692660"/>
                  <a:pt x="2331008" y="684886"/>
                </a:cubicBezTo>
                <a:cubicBezTo>
                  <a:pt x="2330678" y="684725"/>
                  <a:pt x="2330349" y="684606"/>
                  <a:pt x="2330078" y="684270"/>
                </a:cubicBezTo>
                <a:cubicBezTo>
                  <a:pt x="2328336" y="682167"/>
                  <a:pt x="2327971" y="679356"/>
                  <a:pt x="2328677" y="676724"/>
                </a:cubicBezTo>
                <a:cubicBezTo>
                  <a:pt x="2329266" y="674507"/>
                  <a:pt x="2331161" y="670522"/>
                  <a:pt x="2334210" y="672018"/>
                </a:cubicBezTo>
                <a:cubicBezTo>
                  <a:pt x="2337059" y="673412"/>
                  <a:pt x="2337765" y="676395"/>
                  <a:pt x="2336953" y="679046"/>
                </a:cubicBezTo>
                <a:cubicBezTo>
                  <a:pt x="2336894" y="680606"/>
                  <a:pt x="2336517" y="682130"/>
                  <a:pt x="2335575" y="683330"/>
                </a:cubicBezTo>
                <a:cubicBezTo>
                  <a:pt x="2335364" y="683610"/>
                  <a:pt x="2335010" y="683808"/>
                  <a:pt x="2334716" y="684048"/>
                </a:cubicBezTo>
                <a:cubicBezTo>
                  <a:pt x="2334810" y="691913"/>
                  <a:pt x="2334787" y="699768"/>
                  <a:pt x="2335517" y="707614"/>
                </a:cubicBezTo>
                <a:cubicBezTo>
                  <a:pt x="2335964" y="709733"/>
                  <a:pt x="2336129" y="711928"/>
                  <a:pt x="2336423" y="714097"/>
                </a:cubicBezTo>
                <a:cubicBezTo>
                  <a:pt x="2337059" y="714360"/>
                  <a:pt x="2337706" y="714589"/>
                  <a:pt x="2338342" y="714785"/>
                </a:cubicBezTo>
                <a:cubicBezTo>
                  <a:pt x="2337400" y="708367"/>
                  <a:pt x="2337094" y="701957"/>
                  <a:pt x="2338248" y="695513"/>
                </a:cubicBezTo>
                <a:cubicBezTo>
                  <a:pt x="2336906" y="695127"/>
                  <a:pt x="2335681" y="694079"/>
                  <a:pt x="2335316" y="692804"/>
                </a:cubicBezTo>
                <a:cubicBezTo>
                  <a:pt x="2334316" y="689378"/>
                  <a:pt x="2336152" y="686224"/>
                  <a:pt x="2338236" y="683601"/>
                </a:cubicBezTo>
                <a:cubicBezTo>
                  <a:pt x="2339672" y="681806"/>
                  <a:pt x="2342544" y="679034"/>
                  <a:pt x="2345122" y="680610"/>
                </a:cubicBezTo>
                <a:cubicBezTo>
                  <a:pt x="2348995" y="682976"/>
                  <a:pt x="2347347" y="688529"/>
                  <a:pt x="2344334" y="691702"/>
                </a:cubicBezTo>
                <a:cubicBezTo>
                  <a:pt x="2343769" y="692592"/>
                  <a:pt x="2343109" y="693409"/>
                  <a:pt x="2342391" y="694099"/>
                </a:cubicBezTo>
                <a:cubicBezTo>
                  <a:pt x="2341285" y="700601"/>
                  <a:pt x="2341143" y="706958"/>
                  <a:pt x="2341838" y="713365"/>
                </a:cubicBezTo>
                <a:cubicBezTo>
                  <a:pt x="2342121" y="713330"/>
                  <a:pt x="2342403" y="713285"/>
                  <a:pt x="2342674" y="713276"/>
                </a:cubicBezTo>
                <a:cubicBezTo>
                  <a:pt x="2342756" y="712653"/>
                  <a:pt x="2342792" y="712024"/>
                  <a:pt x="2342874" y="711402"/>
                </a:cubicBezTo>
                <a:cubicBezTo>
                  <a:pt x="2344204" y="701708"/>
                  <a:pt x="2346017" y="692047"/>
                  <a:pt x="2348395" y="682533"/>
                </a:cubicBezTo>
                <a:cubicBezTo>
                  <a:pt x="2348795" y="680806"/>
                  <a:pt x="2349172" y="679081"/>
                  <a:pt x="2349502" y="677355"/>
                </a:cubicBezTo>
                <a:cubicBezTo>
                  <a:pt x="2349913" y="675240"/>
                  <a:pt x="2350220" y="673131"/>
                  <a:pt x="2350443" y="671024"/>
                </a:cubicBezTo>
                <a:cubicBezTo>
                  <a:pt x="2350773" y="668050"/>
                  <a:pt x="2350914" y="665084"/>
                  <a:pt x="2350655" y="662134"/>
                </a:cubicBezTo>
                <a:cubicBezTo>
                  <a:pt x="2348419" y="655068"/>
                  <a:pt x="2344693" y="649127"/>
                  <a:pt x="2340330" y="644331"/>
                </a:cubicBezTo>
                <a:close/>
                <a:moveTo>
                  <a:pt x="2426348" y="722619"/>
                </a:moveTo>
                <a:cubicBezTo>
                  <a:pt x="2424606" y="718930"/>
                  <a:pt x="2420674" y="716067"/>
                  <a:pt x="2416789" y="715058"/>
                </a:cubicBezTo>
                <a:cubicBezTo>
                  <a:pt x="2416589" y="715007"/>
                  <a:pt x="2416377" y="715003"/>
                  <a:pt x="2416177" y="714959"/>
                </a:cubicBezTo>
                <a:cubicBezTo>
                  <a:pt x="2412245" y="714100"/>
                  <a:pt x="2408090" y="714702"/>
                  <a:pt x="2404040" y="715943"/>
                </a:cubicBezTo>
                <a:cubicBezTo>
                  <a:pt x="2400250" y="717105"/>
                  <a:pt x="2396565" y="718787"/>
                  <a:pt x="2393328" y="720306"/>
                </a:cubicBezTo>
                <a:cubicBezTo>
                  <a:pt x="2391798" y="721028"/>
                  <a:pt x="2390279" y="721816"/>
                  <a:pt x="2388772" y="722619"/>
                </a:cubicBezTo>
                <a:cubicBezTo>
                  <a:pt x="2388195" y="722921"/>
                  <a:pt x="2387631" y="723222"/>
                  <a:pt x="2387054" y="723531"/>
                </a:cubicBezTo>
                <a:cubicBezTo>
                  <a:pt x="2385099" y="724596"/>
                  <a:pt x="2383122" y="725654"/>
                  <a:pt x="2381156" y="726698"/>
                </a:cubicBezTo>
                <a:cubicBezTo>
                  <a:pt x="2380968" y="728981"/>
                  <a:pt x="2380061" y="731060"/>
                  <a:pt x="2377412" y="731037"/>
                </a:cubicBezTo>
                <a:cubicBezTo>
                  <a:pt x="2377036" y="731033"/>
                  <a:pt x="2376718" y="730855"/>
                  <a:pt x="2376377" y="730697"/>
                </a:cubicBezTo>
                <a:cubicBezTo>
                  <a:pt x="2375894" y="730465"/>
                  <a:pt x="2375435" y="730117"/>
                  <a:pt x="2375035" y="729640"/>
                </a:cubicBezTo>
                <a:cubicBezTo>
                  <a:pt x="2374952" y="729675"/>
                  <a:pt x="2374882" y="729712"/>
                  <a:pt x="2374799" y="729748"/>
                </a:cubicBezTo>
                <a:cubicBezTo>
                  <a:pt x="2374752" y="729768"/>
                  <a:pt x="2374693" y="729792"/>
                  <a:pt x="2374646" y="729813"/>
                </a:cubicBezTo>
                <a:cubicBezTo>
                  <a:pt x="2373787" y="731297"/>
                  <a:pt x="2368701" y="735210"/>
                  <a:pt x="2368089" y="735625"/>
                </a:cubicBezTo>
                <a:cubicBezTo>
                  <a:pt x="2366477" y="736729"/>
                  <a:pt x="2364746" y="737644"/>
                  <a:pt x="2362969" y="738469"/>
                </a:cubicBezTo>
                <a:cubicBezTo>
                  <a:pt x="2362804" y="738543"/>
                  <a:pt x="2362639" y="738604"/>
                  <a:pt x="2362474" y="738677"/>
                </a:cubicBezTo>
                <a:cubicBezTo>
                  <a:pt x="2362839" y="740192"/>
                  <a:pt x="2363110" y="741641"/>
                  <a:pt x="2363286" y="743012"/>
                </a:cubicBezTo>
                <a:cubicBezTo>
                  <a:pt x="2363333" y="743354"/>
                  <a:pt x="2363357" y="743682"/>
                  <a:pt x="2363392" y="744012"/>
                </a:cubicBezTo>
                <a:cubicBezTo>
                  <a:pt x="2366241" y="744876"/>
                  <a:pt x="2369102" y="745930"/>
                  <a:pt x="2371880" y="746849"/>
                </a:cubicBezTo>
                <a:cubicBezTo>
                  <a:pt x="2373551" y="747400"/>
                  <a:pt x="2375235" y="747935"/>
                  <a:pt x="2376930" y="748469"/>
                </a:cubicBezTo>
                <a:cubicBezTo>
                  <a:pt x="2377224" y="748562"/>
                  <a:pt x="2377518" y="748657"/>
                  <a:pt x="2377813" y="748750"/>
                </a:cubicBezTo>
                <a:cubicBezTo>
                  <a:pt x="2378978" y="749120"/>
                  <a:pt x="2380155" y="749490"/>
                  <a:pt x="2381321" y="749866"/>
                </a:cubicBezTo>
                <a:cubicBezTo>
                  <a:pt x="2381344" y="749870"/>
                  <a:pt x="2381356" y="749874"/>
                  <a:pt x="2381368" y="749878"/>
                </a:cubicBezTo>
                <a:cubicBezTo>
                  <a:pt x="2383522" y="750573"/>
                  <a:pt x="2385676" y="751298"/>
                  <a:pt x="2387807" y="752069"/>
                </a:cubicBezTo>
                <a:cubicBezTo>
                  <a:pt x="2388702" y="752390"/>
                  <a:pt x="2389573" y="752740"/>
                  <a:pt x="2390444" y="753083"/>
                </a:cubicBezTo>
                <a:cubicBezTo>
                  <a:pt x="2393728" y="754368"/>
                  <a:pt x="2396895" y="755845"/>
                  <a:pt x="2399909" y="757594"/>
                </a:cubicBezTo>
                <a:cubicBezTo>
                  <a:pt x="2400697" y="758054"/>
                  <a:pt x="2401498" y="758508"/>
                  <a:pt x="2402263" y="759011"/>
                </a:cubicBezTo>
                <a:cubicBezTo>
                  <a:pt x="2403946" y="760111"/>
                  <a:pt x="2405524" y="761351"/>
                  <a:pt x="2407054" y="762692"/>
                </a:cubicBezTo>
                <a:cubicBezTo>
                  <a:pt x="2407996" y="763524"/>
                  <a:pt x="2408938" y="764368"/>
                  <a:pt x="2409809" y="765308"/>
                </a:cubicBezTo>
                <a:cubicBezTo>
                  <a:pt x="2409891" y="765387"/>
                  <a:pt x="2409973" y="765447"/>
                  <a:pt x="2410044" y="765528"/>
                </a:cubicBezTo>
                <a:cubicBezTo>
                  <a:pt x="2410197" y="765688"/>
                  <a:pt x="2410279" y="765861"/>
                  <a:pt x="2410338" y="766036"/>
                </a:cubicBezTo>
                <a:cubicBezTo>
                  <a:pt x="2410421" y="766231"/>
                  <a:pt x="2410444" y="766429"/>
                  <a:pt x="2410421" y="766626"/>
                </a:cubicBezTo>
                <a:cubicBezTo>
                  <a:pt x="2410350" y="767308"/>
                  <a:pt x="2409820" y="767927"/>
                  <a:pt x="2409161" y="768183"/>
                </a:cubicBezTo>
                <a:cubicBezTo>
                  <a:pt x="2408808" y="768321"/>
                  <a:pt x="2408419" y="768347"/>
                  <a:pt x="2408055" y="768204"/>
                </a:cubicBezTo>
                <a:cubicBezTo>
                  <a:pt x="2407890" y="768139"/>
                  <a:pt x="2407725" y="768059"/>
                  <a:pt x="2407572" y="767919"/>
                </a:cubicBezTo>
                <a:cubicBezTo>
                  <a:pt x="2407219" y="767598"/>
                  <a:pt x="2406866" y="767319"/>
                  <a:pt x="2406512" y="767010"/>
                </a:cubicBezTo>
                <a:cubicBezTo>
                  <a:pt x="2405429" y="766061"/>
                  <a:pt x="2404323" y="765173"/>
                  <a:pt x="2403205" y="764342"/>
                </a:cubicBezTo>
                <a:cubicBezTo>
                  <a:pt x="2402604" y="763897"/>
                  <a:pt x="2402016" y="763444"/>
                  <a:pt x="2401415" y="763031"/>
                </a:cubicBezTo>
                <a:cubicBezTo>
                  <a:pt x="2399708" y="761878"/>
                  <a:pt x="2397966" y="760856"/>
                  <a:pt x="2396177" y="759906"/>
                </a:cubicBezTo>
                <a:cubicBezTo>
                  <a:pt x="2395988" y="759806"/>
                  <a:pt x="2395800" y="759696"/>
                  <a:pt x="2395612" y="759598"/>
                </a:cubicBezTo>
                <a:cubicBezTo>
                  <a:pt x="2395588" y="759584"/>
                  <a:pt x="2395565" y="759567"/>
                  <a:pt x="2395529" y="759553"/>
                </a:cubicBezTo>
                <a:cubicBezTo>
                  <a:pt x="2392622" y="758046"/>
                  <a:pt x="2389585" y="756764"/>
                  <a:pt x="2386430" y="755594"/>
                </a:cubicBezTo>
                <a:cubicBezTo>
                  <a:pt x="2386171" y="755497"/>
                  <a:pt x="2385912" y="755394"/>
                  <a:pt x="2385641" y="755298"/>
                </a:cubicBezTo>
                <a:cubicBezTo>
                  <a:pt x="2384170" y="754764"/>
                  <a:pt x="2382675" y="754244"/>
                  <a:pt x="2381144" y="753742"/>
                </a:cubicBezTo>
                <a:cubicBezTo>
                  <a:pt x="2380991" y="753694"/>
                  <a:pt x="2380815" y="753629"/>
                  <a:pt x="2380661" y="753576"/>
                </a:cubicBezTo>
                <a:cubicBezTo>
                  <a:pt x="2380497" y="753521"/>
                  <a:pt x="2380332" y="753462"/>
                  <a:pt x="2380155" y="753405"/>
                </a:cubicBezTo>
                <a:cubicBezTo>
                  <a:pt x="2375729" y="751879"/>
                  <a:pt x="2369573" y="749361"/>
                  <a:pt x="2363439" y="747908"/>
                </a:cubicBezTo>
                <a:cubicBezTo>
                  <a:pt x="2363381" y="748492"/>
                  <a:pt x="2363322" y="749065"/>
                  <a:pt x="2363192" y="749552"/>
                </a:cubicBezTo>
                <a:cubicBezTo>
                  <a:pt x="2362615" y="751755"/>
                  <a:pt x="2361803" y="753843"/>
                  <a:pt x="2360802" y="755830"/>
                </a:cubicBezTo>
                <a:cubicBezTo>
                  <a:pt x="2360591" y="756256"/>
                  <a:pt x="2360343" y="756663"/>
                  <a:pt x="2360108" y="757077"/>
                </a:cubicBezTo>
                <a:cubicBezTo>
                  <a:pt x="2359190" y="758726"/>
                  <a:pt x="2358166" y="760312"/>
                  <a:pt x="2357000" y="761807"/>
                </a:cubicBezTo>
                <a:cubicBezTo>
                  <a:pt x="2355858" y="763259"/>
                  <a:pt x="2354599" y="764622"/>
                  <a:pt x="2353257" y="765932"/>
                </a:cubicBezTo>
                <a:cubicBezTo>
                  <a:pt x="2353869" y="766852"/>
                  <a:pt x="2354446" y="767752"/>
                  <a:pt x="2355011" y="768641"/>
                </a:cubicBezTo>
                <a:cubicBezTo>
                  <a:pt x="2355858" y="769996"/>
                  <a:pt x="2356647" y="771319"/>
                  <a:pt x="2357236" y="772550"/>
                </a:cubicBezTo>
                <a:cubicBezTo>
                  <a:pt x="2357659" y="773414"/>
                  <a:pt x="2357989" y="774240"/>
                  <a:pt x="2358201" y="775017"/>
                </a:cubicBezTo>
                <a:cubicBezTo>
                  <a:pt x="2358248" y="775163"/>
                  <a:pt x="2358272" y="775330"/>
                  <a:pt x="2358307" y="775478"/>
                </a:cubicBezTo>
                <a:cubicBezTo>
                  <a:pt x="2358637" y="776733"/>
                  <a:pt x="2358931" y="778060"/>
                  <a:pt x="2359213" y="779420"/>
                </a:cubicBezTo>
                <a:cubicBezTo>
                  <a:pt x="2359578" y="781234"/>
                  <a:pt x="2359978" y="783067"/>
                  <a:pt x="2360473" y="784824"/>
                </a:cubicBezTo>
                <a:cubicBezTo>
                  <a:pt x="2360849" y="786167"/>
                  <a:pt x="2361273" y="787467"/>
                  <a:pt x="2361850" y="788635"/>
                </a:cubicBezTo>
                <a:cubicBezTo>
                  <a:pt x="2362815" y="790601"/>
                  <a:pt x="2363875" y="792109"/>
                  <a:pt x="2364981" y="793317"/>
                </a:cubicBezTo>
                <a:cubicBezTo>
                  <a:pt x="2369161" y="797846"/>
                  <a:pt x="2374246" y="797671"/>
                  <a:pt x="2379473" y="797147"/>
                </a:cubicBezTo>
                <a:cubicBezTo>
                  <a:pt x="2379590" y="797136"/>
                  <a:pt x="2379696" y="797125"/>
                  <a:pt x="2379802" y="797113"/>
                </a:cubicBezTo>
                <a:cubicBezTo>
                  <a:pt x="2380968" y="796995"/>
                  <a:pt x="2382133" y="796869"/>
                  <a:pt x="2383298" y="796777"/>
                </a:cubicBezTo>
                <a:cubicBezTo>
                  <a:pt x="2383946" y="796726"/>
                  <a:pt x="2384593" y="796684"/>
                  <a:pt x="2385229" y="796664"/>
                </a:cubicBezTo>
                <a:cubicBezTo>
                  <a:pt x="2387289" y="796600"/>
                  <a:pt x="2389161" y="797212"/>
                  <a:pt x="2391009" y="797951"/>
                </a:cubicBezTo>
                <a:cubicBezTo>
                  <a:pt x="2392433" y="798520"/>
                  <a:pt x="2393834" y="799159"/>
                  <a:pt x="2395282" y="799649"/>
                </a:cubicBezTo>
                <a:cubicBezTo>
                  <a:pt x="2396118" y="799931"/>
                  <a:pt x="2396977" y="800128"/>
                  <a:pt x="2397848" y="800257"/>
                </a:cubicBezTo>
                <a:cubicBezTo>
                  <a:pt x="2398013" y="800282"/>
                  <a:pt x="2398178" y="800309"/>
                  <a:pt x="2398343" y="800325"/>
                </a:cubicBezTo>
                <a:cubicBezTo>
                  <a:pt x="2398496" y="800342"/>
                  <a:pt x="2398649" y="800380"/>
                  <a:pt x="2398814" y="800390"/>
                </a:cubicBezTo>
                <a:cubicBezTo>
                  <a:pt x="2400756" y="800499"/>
                  <a:pt x="2402698" y="800143"/>
                  <a:pt x="2404558" y="799534"/>
                </a:cubicBezTo>
                <a:cubicBezTo>
                  <a:pt x="2407242" y="798652"/>
                  <a:pt x="2409726" y="797140"/>
                  <a:pt x="2411504" y="794915"/>
                </a:cubicBezTo>
                <a:cubicBezTo>
                  <a:pt x="2411739" y="794615"/>
                  <a:pt x="2411904" y="794266"/>
                  <a:pt x="2412128" y="793952"/>
                </a:cubicBezTo>
                <a:cubicBezTo>
                  <a:pt x="2412893" y="792844"/>
                  <a:pt x="2413576" y="791681"/>
                  <a:pt x="2414188" y="790465"/>
                </a:cubicBezTo>
                <a:cubicBezTo>
                  <a:pt x="2414576" y="789681"/>
                  <a:pt x="2414988" y="788910"/>
                  <a:pt x="2415389" y="788126"/>
                </a:cubicBezTo>
                <a:cubicBezTo>
                  <a:pt x="2416389" y="786124"/>
                  <a:pt x="2417472" y="784174"/>
                  <a:pt x="2419049" y="782606"/>
                </a:cubicBezTo>
                <a:cubicBezTo>
                  <a:pt x="2419862" y="781798"/>
                  <a:pt x="2421074" y="780999"/>
                  <a:pt x="2422440" y="780139"/>
                </a:cubicBezTo>
                <a:cubicBezTo>
                  <a:pt x="2422852" y="779884"/>
                  <a:pt x="2423264" y="779621"/>
                  <a:pt x="2423688" y="779354"/>
                </a:cubicBezTo>
                <a:cubicBezTo>
                  <a:pt x="2425159" y="778436"/>
                  <a:pt x="2426689" y="777427"/>
                  <a:pt x="2428055" y="776253"/>
                </a:cubicBezTo>
                <a:cubicBezTo>
                  <a:pt x="2428738" y="775673"/>
                  <a:pt x="2429350" y="775039"/>
                  <a:pt x="2429903" y="774369"/>
                </a:cubicBezTo>
                <a:cubicBezTo>
                  <a:pt x="2430680" y="773449"/>
                  <a:pt x="2431292" y="772431"/>
                  <a:pt x="2431704" y="771299"/>
                </a:cubicBezTo>
                <a:cubicBezTo>
                  <a:pt x="2432034" y="770374"/>
                  <a:pt x="2432234" y="769377"/>
                  <a:pt x="2432234" y="768280"/>
                </a:cubicBezTo>
                <a:cubicBezTo>
                  <a:pt x="2432234" y="768090"/>
                  <a:pt x="2432199" y="767887"/>
                  <a:pt x="2432187" y="767691"/>
                </a:cubicBezTo>
                <a:cubicBezTo>
                  <a:pt x="2432081" y="765919"/>
                  <a:pt x="2431516" y="763926"/>
                  <a:pt x="2430268" y="761636"/>
                </a:cubicBezTo>
                <a:cubicBezTo>
                  <a:pt x="2429856" y="760875"/>
                  <a:pt x="2429397" y="760096"/>
                  <a:pt x="2428832" y="759270"/>
                </a:cubicBezTo>
                <a:cubicBezTo>
                  <a:pt x="2426089" y="755269"/>
                  <a:pt x="2425618" y="750852"/>
                  <a:pt x="2425924" y="746309"/>
                </a:cubicBezTo>
                <a:cubicBezTo>
                  <a:pt x="2426195" y="742087"/>
                  <a:pt x="2427125" y="737761"/>
                  <a:pt x="2427525" y="733551"/>
                </a:cubicBezTo>
                <a:cubicBezTo>
                  <a:pt x="2427702" y="731663"/>
                  <a:pt x="2427772" y="729796"/>
                  <a:pt x="2427631" y="727977"/>
                </a:cubicBezTo>
                <a:cubicBezTo>
                  <a:pt x="2427514" y="726587"/>
                  <a:pt x="2427278" y="725222"/>
                  <a:pt x="2426866" y="723894"/>
                </a:cubicBezTo>
                <a:lnTo>
                  <a:pt x="2426866" y="723888"/>
                </a:lnTo>
                <a:cubicBezTo>
                  <a:pt x="2426725" y="723453"/>
                  <a:pt x="2426536" y="723034"/>
                  <a:pt x="2426348" y="722619"/>
                </a:cubicBezTo>
                <a:close/>
                <a:moveTo>
                  <a:pt x="2460169" y="753408"/>
                </a:moveTo>
                <a:cubicBezTo>
                  <a:pt x="2460063" y="753755"/>
                  <a:pt x="2460039" y="754163"/>
                  <a:pt x="2459933" y="754520"/>
                </a:cubicBezTo>
                <a:cubicBezTo>
                  <a:pt x="2459698" y="755366"/>
                  <a:pt x="2459533" y="756263"/>
                  <a:pt x="2459356" y="757156"/>
                </a:cubicBezTo>
                <a:cubicBezTo>
                  <a:pt x="2459227" y="757862"/>
                  <a:pt x="2459003" y="758500"/>
                  <a:pt x="2458909" y="759237"/>
                </a:cubicBezTo>
                <a:cubicBezTo>
                  <a:pt x="2459486" y="760319"/>
                  <a:pt x="2459556" y="761351"/>
                  <a:pt x="2459309" y="762280"/>
                </a:cubicBezTo>
                <a:cubicBezTo>
                  <a:pt x="2459203" y="762644"/>
                  <a:pt x="2459062" y="762988"/>
                  <a:pt x="2458862" y="763314"/>
                </a:cubicBezTo>
                <a:cubicBezTo>
                  <a:pt x="2458779" y="763440"/>
                  <a:pt x="2458732" y="763576"/>
                  <a:pt x="2458638" y="763695"/>
                </a:cubicBezTo>
                <a:cubicBezTo>
                  <a:pt x="2458626" y="764084"/>
                  <a:pt x="2458615" y="764474"/>
                  <a:pt x="2458603" y="764864"/>
                </a:cubicBezTo>
                <a:cubicBezTo>
                  <a:pt x="2458791" y="764537"/>
                  <a:pt x="2459027" y="764238"/>
                  <a:pt x="2459227" y="763915"/>
                </a:cubicBezTo>
                <a:cubicBezTo>
                  <a:pt x="2459768" y="763058"/>
                  <a:pt x="2460310" y="762212"/>
                  <a:pt x="2460887" y="761396"/>
                </a:cubicBezTo>
                <a:cubicBezTo>
                  <a:pt x="2461922" y="759937"/>
                  <a:pt x="2462994" y="758527"/>
                  <a:pt x="2464124" y="757211"/>
                </a:cubicBezTo>
                <a:cubicBezTo>
                  <a:pt x="2463312" y="756971"/>
                  <a:pt x="2462452" y="756454"/>
                  <a:pt x="2461722" y="755786"/>
                </a:cubicBezTo>
                <a:lnTo>
                  <a:pt x="2461722" y="755784"/>
                </a:lnTo>
                <a:cubicBezTo>
                  <a:pt x="2461310" y="755410"/>
                  <a:pt x="2460969" y="754980"/>
                  <a:pt x="2460686" y="754527"/>
                </a:cubicBezTo>
                <a:cubicBezTo>
                  <a:pt x="2460486" y="754217"/>
                  <a:pt x="2460298" y="753902"/>
                  <a:pt x="2460192" y="753571"/>
                </a:cubicBezTo>
                <a:cubicBezTo>
                  <a:pt x="2460180" y="753518"/>
                  <a:pt x="2460192" y="753461"/>
                  <a:pt x="2460169" y="753408"/>
                </a:cubicBezTo>
                <a:close/>
                <a:moveTo>
                  <a:pt x="2531353" y="818781"/>
                </a:moveTo>
                <a:cubicBezTo>
                  <a:pt x="2532236" y="819914"/>
                  <a:pt x="2532966" y="821177"/>
                  <a:pt x="2533625" y="822458"/>
                </a:cubicBezTo>
                <a:cubicBezTo>
                  <a:pt x="2533731" y="822597"/>
                  <a:pt x="2533931" y="822661"/>
                  <a:pt x="2533978" y="822830"/>
                </a:cubicBezTo>
                <a:lnTo>
                  <a:pt x="2533978" y="822831"/>
                </a:lnTo>
                <a:cubicBezTo>
                  <a:pt x="2534073" y="823177"/>
                  <a:pt x="2534167" y="823525"/>
                  <a:pt x="2534261" y="823872"/>
                </a:cubicBezTo>
                <a:cubicBezTo>
                  <a:pt x="2534885" y="826182"/>
                  <a:pt x="2531106" y="827405"/>
                  <a:pt x="2530259" y="825167"/>
                </a:cubicBezTo>
                <a:cubicBezTo>
                  <a:pt x="2530188" y="824970"/>
                  <a:pt x="2530070" y="824792"/>
                  <a:pt x="2529988" y="824598"/>
                </a:cubicBezTo>
                <a:cubicBezTo>
                  <a:pt x="2529717" y="824430"/>
                  <a:pt x="2529482" y="824193"/>
                  <a:pt x="2529317" y="823837"/>
                </a:cubicBezTo>
                <a:cubicBezTo>
                  <a:pt x="2528669" y="822329"/>
                  <a:pt x="2527881" y="820622"/>
                  <a:pt x="2526621" y="819508"/>
                </a:cubicBezTo>
                <a:cubicBezTo>
                  <a:pt x="2526350" y="819271"/>
                  <a:pt x="2526291" y="818951"/>
                  <a:pt x="2526327" y="818630"/>
                </a:cubicBezTo>
                <a:cubicBezTo>
                  <a:pt x="2525232" y="817574"/>
                  <a:pt x="2524137" y="816597"/>
                  <a:pt x="2523313" y="815298"/>
                </a:cubicBezTo>
                <a:cubicBezTo>
                  <a:pt x="2522701" y="814338"/>
                  <a:pt x="2523572" y="813092"/>
                  <a:pt x="2524679" y="813331"/>
                </a:cubicBezTo>
                <a:cubicBezTo>
                  <a:pt x="2527174" y="813872"/>
                  <a:pt x="2530094" y="816183"/>
                  <a:pt x="2531353" y="818781"/>
                </a:cubicBezTo>
                <a:close/>
                <a:moveTo>
                  <a:pt x="2467079" y="758275"/>
                </a:moveTo>
                <a:cubicBezTo>
                  <a:pt x="2466831" y="758226"/>
                  <a:pt x="2466619" y="758112"/>
                  <a:pt x="2466384" y="758027"/>
                </a:cubicBezTo>
                <a:cubicBezTo>
                  <a:pt x="2465996" y="757881"/>
                  <a:pt x="2465607" y="757744"/>
                  <a:pt x="2465207" y="757601"/>
                </a:cubicBezTo>
                <a:cubicBezTo>
                  <a:pt x="2464724" y="758328"/>
                  <a:pt x="2464242" y="759041"/>
                  <a:pt x="2463747" y="759756"/>
                </a:cubicBezTo>
                <a:cubicBezTo>
                  <a:pt x="2462511" y="761590"/>
                  <a:pt x="2461275" y="763414"/>
                  <a:pt x="2460192" y="765301"/>
                </a:cubicBezTo>
                <a:cubicBezTo>
                  <a:pt x="2459580" y="766470"/>
                  <a:pt x="2459003" y="767652"/>
                  <a:pt x="2458462" y="768852"/>
                </a:cubicBezTo>
                <a:cubicBezTo>
                  <a:pt x="2458438" y="770033"/>
                  <a:pt x="2458344" y="771211"/>
                  <a:pt x="2458344" y="772392"/>
                </a:cubicBezTo>
                <a:cubicBezTo>
                  <a:pt x="2458344" y="772492"/>
                  <a:pt x="2458332" y="772591"/>
                  <a:pt x="2458332" y="772689"/>
                </a:cubicBezTo>
                <a:cubicBezTo>
                  <a:pt x="2458368" y="772601"/>
                  <a:pt x="2458403" y="772522"/>
                  <a:pt x="2458438" y="772434"/>
                </a:cubicBezTo>
                <a:cubicBezTo>
                  <a:pt x="2460557" y="766926"/>
                  <a:pt x="2463159" y="762325"/>
                  <a:pt x="2467079" y="758277"/>
                </a:cubicBezTo>
                <a:close/>
                <a:moveTo>
                  <a:pt x="2433929" y="727098"/>
                </a:moveTo>
                <a:cubicBezTo>
                  <a:pt x="2433717" y="727788"/>
                  <a:pt x="2433552" y="728491"/>
                  <a:pt x="2433388" y="729192"/>
                </a:cubicBezTo>
                <a:cubicBezTo>
                  <a:pt x="2432517" y="732732"/>
                  <a:pt x="2432234" y="736389"/>
                  <a:pt x="2432622" y="740020"/>
                </a:cubicBezTo>
                <a:cubicBezTo>
                  <a:pt x="2433011" y="743654"/>
                  <a:pt x="2434082" y="747240"/>
                  <a:pt x="2435836" y="750638"/>
                </a:cubicBezTo>
                <a:cubicBezTo>
                  <a:pt x="2435954" y="750862"/>
                  <a:pt x="2436072" y="751086"/>
                  <a:pt x="2436189" y="751307"/>
                </a:cubicBezTo>
                <a:cubicBezTo>
                  <a:pt x="2436331" y="751573"/>
                  <a:pt x="2436448" y="751850"/>
                  <a:pt x="2436601" y="752113"/>
                </a:cubicBezTo>
                <a:cubicBezTo>
                  <a:pt x="2438367" y="755104"/>
                  <a:pt x="2440474" y="757786"/>
                  <a:pt x="2442629" y="760424"/>
                </a:cubicBezTo>
                <a:cubicBezTo>
                  <a:pt x="2443617" y="761647"/>
                  <a:pt x="2444618" y="762862"/>
                  <a:pt x="2445607" y="764092"/>
                </a:cubicBezTo>
                <a:cubicBezTo>
                  <a:pt x="2446607" y="765351"/>
                  <a:pt x="2447596" y="766628"/>
                  <a:pt x="2448526" y="767951"/>
                </a:cubicBezTo>
                <a:cubicBezTo>
                  <a:pt x="2448385" y="767157"/>
                  <a:pt x="2448232" y="766382"/>
                  <a:pt x="2448079" y="765603"/>
                </a:cubicBezTo>
                <a:cubicBezTo>
                  <a:pt x="2447349" y="765192"/>
                  <a:pt x="2446749" y="764681"/>
                  <a:pt x="2446360" y="764052"/>
                </a:cubicBezTo>
                <a:cubicBezTo>
                  <a:pt x="2446290" y="763939"/>
                  <a:pt x="2446160" y="763852"/>
                  <a:pt x="2446113" y="763731"/>
                </a:cubicBezTo>
                <a:cubicBezTo>
                  <a:pt x="2445666" y="762706"/>
                  <a:pt x="2445807" y="761617"/>
                  <a:pt x="2446266" y="760586"/>
                </a:cubicBezTo>
                <a:cubicBezTo>
                  <a:pt x="2446372" y="760348"/>
                  <a:pt x="2446513" y="760123"/>
                  <a:pt x="2446654" y="759895"/>
                </a:cubicBezTo>
                <a:cubicBezTo>
                  <a:pt x="2446372" y="758969"/>
                  <a:pt x="2446066" y="758039"/>
                  <a:pt x="2445713" y="757090"/>
                </a:cubicBezTo>
                <a:cubicBezTo>
                  <a:pt x="2445418" y="756311"/>
                  <a:pt x="2445042" y="755499"/>
                  <a:pt x="2444689" y="754698"/>
                </a:cubicBezTo>
                <a:cubicBezTo>
                  <a:pt x="2444430" y="754092"/>
                  <a:pt x="2444206" y="753505"/>
                  <a:pt x="2443900" y="752881"/>
                </a:cubicBezTo>
                <a:cubicBezTo>
                  <a:pt x="2443464" y="751982"/>
                  <a:pt x="2442899" y="750912"/>
                  <a:pt x="2442358" y="749806"/>
                </a:cubicBezTo>
                <a:cubicBezTo>
                  <a:pt x="2442275" y="749625"/>
                  <a:pt x="2442181" y="749454"/>
                  <a:pt x="2442099" y="749271"/>
                </a:cubicBezTo>
                <a:cubicBezTo>
                  <a:pt x="2441451" y="747873"/>
                  <a:pt x="2440898" y="746437"/>
                  <a:pt x="2440757" y="745176"/>
                </a:cubicBezTo>
                <a:cubicBezTo>
                  <a:pt x="2440721" y="744812"/>
                  <a:pt x="2440674" y="744510"/>
                  <a:pt x="2440639" y="744165"/>
                </a:cubicBezTo>
                <a:cubicBezTo>
                  <a:pt x="2440557" y="743512"/>
                  <a:pt x="2440486" y="742864"/>
                  <a:pt x="2440415" y="742281"/>
                </a:cubicBezTo>
                <a:lnTo>
                  <a:pt x="2440415" y="742280"/>
                </a:lnTo>
                <a:cubicBezTo>
                  <a:pt x="2440051" y="739413"/>
                  <a:pt x="2439686" y="737389"/>
                  <a:pt x="2439309" y="735873"/>
                </a:cubicBezTo>
                <a:cubicBezTo>
                  <a:pt x="2438155" y="731272"/>
                  <a:pt x="2436802" y="731410"/>
                  <a:pt x="2434365" y="727765"/>
                </a:cubicBezTo>
                <a:cubicBezTo>
                  <a:pt x="2434223" y="727549"/>
                  <a:pt x="2434082" y="727342"/>
                  <a:pt x="2433929" y="727098"/>
                </a:cubicBezTo>
                <a:close/>
                <a:moveTo>
                  <a:pt x="2470257" y="758427"/>
                </a:moveTo>
                <a:cubicBezTo>
                  <a:pt x="2469868" y="758446"/>
                  <a:pt x="2469468" y="758427"/>
                  <a:pt x="2469068" y="758425"/>
                </a:cubicBezTo>
                <a:cubicBezTo>
                  <a:pt x="2468809" y="758424"/>
                  <a:pt x="2468550" y="758451"/>
                  <a:pt x="2468291" y="758424"/>
                </a:cubicBezTo>
                <a:cubicBezTo>
                  <a:pt x="2465454" y="761479"/>
                  <a:pt x="2462994" y="764949"/>
                  <a:pt x="2461051" y="768628"/>
                </a:cubicBezTo>
                <a:cubicBezTo>
                  <a:pt x="2461899" y="767420"/>
                  <a:pt x="2462947" y="766140"/>
                  <a:pt x="2464041" y="764865"/>
                </a:cubicBezTo>
                <a:cubicBezTo>
                  <a:pt x="2466031" y="762553"/>
                  <a:pt x="2468267" y="760257"/>
                  <a:pt x="2470257" y="758427"/>
                </a:cubicBezTo>
                <a:close/>
                <a:moveTo>
                  <a:pt x="2519522" y="803053"/>
                </a:moveTo>
                <a:cubicBezTo>
                  <a:pt x="2520864" y="803889"/>
                  <a:pt x="2520216" y="805786"/>
                  <a:pt x="2518733" y="805888"/>
                </a:cubicBezTo>
                <a:cubicBezTo>
                  <a:pt x="2516108" y="806069"/>
                  <a:pt x="2513471" y="805008"/>
                  <a:pt x="2511211" y="803711"/>
                </a:cubicBezTo>
                <a:cubicBezTo>
                  <a:pt x="2510340" y="803208"/>
                  <a:pt x="2510622" y="801540"/>
                  <a:pt x="2511682" y="801482"/>
                </a:cubicBezTo>
                <a:cubicBezTo>
                  <a:pt x="2514330" y="801341"/>
                  <a:pt x="2517226" y="801631"/>
                  <a:pt x="2519522" y="803053"/>
                </a:cubicBezTo>
                <a:close/>
                <a:moveTo>
                  <a:pt x="2366606" y="658483"/>
                </a:moveTo>
                <a:cubicBezTo>
                  <a:pt x="2367136" y="660778"/>
                  <a:pt x="2366594" y="663214"/>
                  <a:pt x="2366347" y="665553"/>
                </a:cubicBezTo>
                <a:cubicBezTo>
                  <a:pt x="2366324" y="665747"/>
                  <a:pt x="2366288" y="665946"/>
                  <a:pt x="2366277" y="666139"/>
                </a:cubicBezTo>
                <a:cubicBezTo>
                  <a:pt x="2366241" y="666502"/>
                  <a:pt x="2366265" y="666858"/>
                  <a:pt x="2366265" y="667219"/>
                </a:cubicBezTo>
                <a:cubicBezTo>
                  <a:pt x="2366253" y="667473"/>
                  <a:pt x="2366253" y="667727"/>
                  <a:pt x="2366253" y="667980"/>
                </a:cubicBezTo>
                <a:cubicBezTo>
                  <a:pt x="2366265" y="669334"/>
                  <a:pt x="2366324" y="670683"/>
                  <a:pt x="2366300" y="672047"/>
                </a:cubicBezTo>
                <a:cubicBezTo>
                  <a:pt x="2366277" y="673001"/>
                  <a:pt x="2365005" y="673834"/>
                  <a:pt x="2364264" y="672962"/>
                </a:cubicBezTo>
                <a:lnTo>
                  <a:pt x="2364264" y="672959"/>
                </a:lnTo>
                <a:cubicBezTo>
                  <a:pt x="2363840" y="672462"/>
                  <a:pt x="2363546" y="671931"/>
                  <a:pt x="2363310" y="671382"/>
                </a:cubicBezTo>
                <a:cubicBezTo>
                  <a:pt x="2362733" y="669980"/>
                  <a:pt x="2362686" y="668434"/>
                  <a:pt x="2362863" y="666807"/>
                </a:cubicBezTo>
                <a:cubicBezTo>
                  <a:pt x="2363169" y="663941"/>
                  <a:pt x="2363204" y="660704"/>
                  <a:pt x="2364487" y="658101"/>
                </a:cubicBezTo>
                <a:cubicBezTo>
                  <a:pt x="2364958" y="657148"/>
                  <a:pt x="2366406" y="657578"/>
                  <a:pt x="2366606" y="658483"/>
                </a:cubicBezTo>
                <a:close/>
                <a:moveTo>
                  <a:pt x="2400144" y="686777"/>
                </a:moveTo>
                <a:cubicBezTo>
                  <a:pt x="2400780" y="687300"/>
                  <a:pt x="2401133" y="688194"/>
                  <a:pt x="2400591" y="688942"/>
                </a:cubicBezTo>
                <a:cubicBezTo>
                  <a:pt x="2398837" y="691354"/>
                  <a:pt x="2397013" y="692712"/>
                  <a:pt x="2395376" y="693454"/>
                </a:cubicBezTo>
                <a:cubicBezTo>
                  <a:pt x="2391927" y="695020"/>
                  <a:pt x="2389443" y="693563"/>
                  <a:pt x="2390997" y="691550"/>
                </a:cubicBezTo>
                <a:cubicBezTo>
                  <a:pt x="2392739" y="689297"/>
                  <a:pt x="2395977" y="688085"/>
                  <a:pt x="2398390" y="686554"/>
                </a:cubicBezTo>
                <a:cubicBezTo>
                  <a:pt x="2398990" y="686169"/>
                  <a:pt x="2399638" y="686373"/>
                  <a:pt x="2400144" y="686777"/>
                </a:cubicBezTo>
                <a:close/>
                <a:moveTo>
                  <a:pt x="2434200" y="717400"/>
                </a:moveTo>
                <a:cubicBezTo>
                  <a:pt x="2433458" y="717648"/>
                  <a:pt x="2432740" y="717773"/>
                  <a:pt x="2432105" y="717568"/>
                </a:cubicBezTo>
                <a:cubicBezTo>
                  <a:pt x="2431893" y="717499"/>
                  <a:pt x="2430445" y="718764"/>
                  <a:pt x="2428655" y="720435"/>
                </a:cubicBezTo>
                <a:cubicBezTo>
                  <a:pt x="2429550" y="721505"/>
                  <a:pt x="2430374" y="722608"/>
                  <a:pt x="2430974" y="723695"/>
                </a:cubicBezTo>
                <a:cubicBezTo>
                  <a:pt x="2431045" y="723841"/>
                  <a:pt x="2431057" y="724018"/>
                  <a:pt x="2431127" y="724167"/>
                </a:cubicBezTo>
                <a:cubicBezTo>
                  <a:pt x="2431999" y="721655"/>
                  <a:pt x="2433058" y="719378"/>
                  <a:pt x="2434200" y="717400"/>
                </a:cubicBezTo>
                <a:close/>
                <a:moveTo>
                  <a:pt x="2382711" y="669826"/>
                </a:moveTo>
                <a:cubicBezTo>
                  <a:pt x="2382569" y="670208"/>
                  <a:pt x="2382404" y="670573"/>
                  <a:pt x="2382251" y="670950"/>
                </a:cubicBezTo>
                <a:cubicBezTo>
                  <a:pt x="2381627" y="672527"/>
                  <a:pt x="2380968" y="674086"/>
                  <a:pt x="2380321" y="675657"/>
                </a:cubicBezTo>
                <a:cubicBezTo>
                  <a:pt x="2379532" y="677585"/>
                  <a:pt x="2376201" y="676391"/>
                  <a:pt x="2376872" y="674413"/>
                </a:cubicBezTo>
                <a:cubicBezTo>
                  <a:pt x="2377672" y="672058"/>
                  <a:pt x="2378684" y="670111"/>
                  <a:pt x="2380415" y="668321"/>
                </a:cubicBezTo>
                <a:cubicBezTo>
                  <a:pt x="2380450" y="668278"/>
                  <a:pt x="2380509" y="668292"/>
                  <a:pt x="2380556" y="668258"/>
                </a:cubicBezTo>
                <a:cubicBezTo>
                  <a:pt x="2381569" y="667439"/>
                  <a:pt x="2383170" y="668570"/>
                  <a:pt x="2382711" y="669826"/>
                </a:cubicBezTo>
                <a:close/>
                <a:moveTo>
                  <a:pt x="2485584" y="764136"/>
                </a:moveTo>
                <a:cubicBezTo>
                  <a:pt x="2481252" y="765448"/>
                  <a:pt x="2476908" y="766435"/>
                  <a:pt x="2472823" y="768773"/>
                </a:cubicBezTo>
                <a:cubicBezTo>
                  <a:pt x="2470281" y="770229"/>
                  <a:pt x="2467985" y="771954"/>
                  <a:pt x="2465784" y="773800"/>
                </a:cubicBezTo>
                <a:cubicBezTo>
                  <a:pt x="2471623" y="769448"/>
                  <a:pt x="2479627" y="767311"/>
                  <a:pt x="2486643" y="765589"/>
                </a:cubicBezTo>
                <a:cubicBezTo>
                  <a:pt x="2486220" y="765123"/>
                  <a:pt x="2485855" y="764637"/>
                  <a:pt x="2485584" y="764136"/>
                </a:cubicBezTo>
                <a:close/>
                <a:moveTo>
                  <a:pt x="2535214" y="809286"/>
                </a:moveTo>
                <a:cubicBezTo>
                  <a:pt x="2536485" y="810819"/>
                  <a:pt x="2537427" y="812443"/>
                  <a:pt x="2538063" y="814212"/>
                </a:cubicBezTo>
                <a:cubicBezTo>
                  <a:pt x="2538345" y="814878"/>
                  <a:pt x="2538522" y="815582"/>
                  <a:pt x="2538640" y="816324"/>
                </a:cubicBezTo>
                <a:lnTo>
                  <a:pt x="2538640" y="816325"/>
                </a:lnTo>
                <a:cubicBezTo>
                  <a:pt x="2538722" y="816747"/>
                  <a:pt x="2538828" y="817155"/>
                  <a:pt x="2538863" y="817599"/>
                </a:cubicBezTo>
                <a:cubicBezTo>
                  <a:pt x="2538840" y="817597"/>
                  <a:pt x="2538816" y="817597"/>
                  <a:pt x="2538793" y="817596"/>
                </a:cubicBezTo>
                <a:cubicBezTo>
                  <a:pt x="2538793" y="817784"/>
                  <a:pt x="2538863" y="817947"/>
                  <a:pt x="2538863" y="818141"/>
                </a:cubicBezTo>
                <a:cubicBezTo>
                  <a:pt x="2538757" y="820587"/>
                  <a:pt x="2535026" y="820315"/>
                  <a:pt x="2534720" y="818047"/>
                </a:cubicBezTo>
                <a:cubicBezTo>
                  <a:pt x="2534637" y="817443"/>
                  <a:pt x="2534520" y="816838"/>
                  <a:pt x="2534366" y="816245"/>
                </a:cubicBezTo>
                <a:cubicBezTo>
                  <a:pt x="2533378" y="815216"/>
                  <a:pt x="2532530" y="814187"/>
                  <a:pt x="2531918" y="812954"/>
                </a:cubicBezTo>
                <a:cubicBezTo>
                  <a:pt x="2531165" y="812228"/>
                  <a:pt x="2530494" y="811411"/>
                  <a:pt x="2529611" y="810742"/>
                </a:cubicBezTo>
                <a:cubicBezTo>
                  <a:pt x="2527786" y="809348"/>
                  <a:pt x="2525726" y="808467"/>
                  <a:pt x="2524160" y="806760"/>
                </a:cubicBezTo>
                <a:cubicBezTo>
                  <a:pt x="2523513" y="806055"/>
                  <a:pt x="2524231" y="804995"/>
                  <a:pt x="2525020" y="804895"/>
                </a:cubicBezTo>
                <a:cubicBezTo>
                  <a:pt x="2526044" y="804766"/>
                  <a:pt x="2527221" y="804965"/>
                  <a:pt x="2528410" y="805380"/>
                </a:cubicBezTo>
                <a:cubicBezTo>
                  <a:pt x="2530953" y="805465"/>
                  <a:pt x="2533790" y="807563"/>
                  <a:pt x="2535214" y="809286"/>
                </a:cubicBezTo>
                <a:close/>
                <a:moveTo>
                  <a:pt x="2464901" y="742584"/>
                </a:moveTo>
                <a:cubicBezTo>
                  <a:pt x="2464265" y="742477"/>
                  <a:pt x="2463629" y="742359"/>
                  <a:pt x="2463088" y="742083"/>
                </a:cubicBezTo>
                <a:cubicBezTo>
                  <a:pt x="2462747" y="742609"/>
                  <a:pt x="2462476" y="743149"/>
                  <a:pt x="2462158" y="743681"/>
                </a:cubicBezTo>
                <a:cubicBezTo>
                  <a:pt x="2461746" y="744368"/>
                  <a:pt x="2461310" y="745050"/>
                  <a:pt x="2460945" y="745747"/>
                </a:cubicBezTo>
                <a:cubicBezTo>
                  <a:pt x="2460263" y="747064"/>
                  <a:pt x="2459662" y="748403"/>
                  <a:pt x="2459133" y="749756"/>
                </a:cubicBezTo>
                <a:cubicBezTo>
                  <a:pt x="2459027" y="750017"/>
                  <a:pt x="2458956" y="750287"/>
                  <a:pt x="2458850" y="750548"/>
                </a:cubicBezTo>
                <a:cubicBezTo>
                  <a:pt x="2458368" y="751851"/>
                  <a:pt x="2457955" y="753170"/>
                  <a:pt x="2457614" y="754505"/>
                </a:cubicBezTo>
                <a:cubicBezTo>
                  <a:pt x="2457379" y="755399"/>
                  <a:pt x="2457131" y="756290"/>
                  <a:pt x="2456967" y="757197"/>
                </a:cubicBezTo>
                <a:lnTo>
                  <a:pt x="2456967" y="757198"/>
                </a:lnTo>
                <a:cubicBezTo>
                  <a:pt x="2457061" y="757248"/>
                  <a:pt x="2457131" y="757324"/>
                  <a:pt x="2457226" y="757374"/>
                </a:cubicBezTo>
                <a:cubicBezTo>
                  <a:pt x="2457496" y="757524"/>
                  <a:pt x="2457779" y="757664"/>
                  <a:pt x="2457979" y="757886"/>
                </a:cubicBezTo>
                <a:cubicBezTo>
                  <a:pt x="2458014" y="757704"/>
                  <a:pt x="2458085" y="757529"/>
                  <a:pt x="2458120" y="757348"/>
                </a:cubicBezTo>
                <a:cubicBezTo>
                  <a:pt x="2458320" y="756392"/>
                  <a:pt x="2458568" y="755447"/>
                  <a:pt x="2458838" y="754512"/>
                </a:cubicBezTo>
                <a:cubicBezTo>
                  <a:pt x="2459227" y="753177"/>
                  <a:pt x="2459686" y="751866"/>
                  <a:pt x="2460227" y="750580"/>
                </a:cubicBezTo>
                <a:cubicBezTo>
                  <a:pt x="2460333" y="750337"/>
                  <a:pt x="2460404" y="750086"/>
                  <a:pt x="2460522" y="749843"/>
                </a:cubicBezTo>
                <a:cubicBezTo>
                  <a:pt x="2461134" y="748448"/>
                  <a:pt x="2461875" y="747090"/>
                  <a:pt x="2462700" y="745759"/>
                </a:cubicBezTo>
                <a:cubicBezTo>
                  <a:pt x="2463206" y="744942"/>
                  <a:pt x="2463771" y="744144"/>
                  <a:pt x="2464359" y="743355"/>
                </a:cubicBezTo>
                <a:cubicBezTo>
                  <a:pt x="2464548" y="743101"/>
                  <a:pt x="2464701" y="742835"/>
                  <a:pt x="2464901" y="742584"/>
                </a:cubicBezTo>
                <a:close/>
                <a:moveTo>
                  <a:pt x="2468197" y="742536"/>
                </a:moveTo>
                <a:cubicBezTo>
                  <a:pt x="2467432" y="742663"/>
                  <a:pt x="2466690" y="742727"/>
                  <a:pt x="2465972" y="742702"/>
                </a:cubicBezTo>
                <a:cubicBezTo>
                  <a:pt x="2465866" y="742854"/>
                  <a:pt x="2465784" y="743012"/>
                  <a:pt x="2465678" y="743163"/>
                </a:cubicBezTo>
                <a:cubicBezTo>
                  <a:pt x="2465066" y="744013"/>
                  <a:pt x="2464512" y="744880"/>
                  <a:pt x="2463971" y="745744"/>
                </a:cubicBezTo>
                <a:lnTo>
                  <a:pt x="2463971" y="745743"/>
                </a:lnTo>
                <a:cubicBezTo>
                  <a:pt x="2463641" y="746255"/>
                  <a:pt x="2463265" y="746752"/>
                  <a:pt x="2462959" y="747272"/>
                </a:cubicBezTo>
                <a:cubicBezTo>
                  <a:pt x="2463912" y="746541"/>
                  <a:pt x="2464971" y="746078"/>
                  <a:pt x="2466078" y="745770"/>
                </a:cubicBezTo>
                <a:cubicBezTo>
                  <a:pt x="2466137" y="745681"/>
                  <a:pt x="2466208" y="745574"/>
                  <a:pt x="2466266" y="745483"/>
                </a:cubicBezTo>
                <a:cubicBezTo>
                  <a:pt x="2466525" y="745088"/>
                  <a:pt x="2466772" y="744697"/>
                  <a:pt x="2467079" y="744243"/>
                </a:cubicBezTo>
                <a:cubicBezTo>
                  <a:pt x="2467361" y="743808"/>
                  <a:pt x="2467679" y="743319"/>
                  <a:pt x="2467997" y="742839"/>
                </a:cubicBezTo>
                <a:cubicBezTo>
                  <a:pt x="2468067" y="742735"/>
                  <a:pt x="2468126" y="742642"/>
                  <a:pt x="2468197" y="742536"/>
                </a:cubicBezTo>
                <a:close/>
                <a:moveTo>
                  <a:pt x="2531789" y="799256"/>
                </a:moveTo>
                <a:cubicBezTo>
                  <a:pt x="2533977" y="800052"/>
                  <a:pt x="2532447" y="803551"/>
                  <a:pt x="2530269" y="802594"/>
                </a:cubicBezTo>
                <a:cubicBezTo>
                  <a:pt x="2524383" y="800001"/>
                  <a:pt x="2518286" y="799870"/>
                  <a:pt x="2511999" y="799262"/>
                </a:cubicBezTo>
                <a:cubicBezTo>
                  <a:pt x="2506655" y="798744"/>
                  <a:pt x="2501593" y="798480"/>
                  <a:pt x="2498002" y="794127"/>
                </a:cubicBezTo>
                <a:cubicBezTo>
                  <a:pt x="2497167" y="793104"/>
                  <a:pt x="2498544" y="792085"/>
                  <a:pt x="2499497" y="792424"/>
                </a:cubicBezTo>
                <a:cubicBezTo>
                  <a:pt x="2510057" y="796164"/>
                  <a:pt x="2521287" y="795446"/>
                  <a:pt x="2531789" y="799256"/>
                </a:cubicBezTo>
                <a:close/>
                <a:moveTo>
                  <a:pt x="2479145" y="750142"/>
                </a:moveTo>
                <a:cubicBezTo>
                  <a:pt x="2478756" y="750444"/>
                  <a:pt x="2478380" y="750748"/>
                  <a:pt x="2478003" y="751042"/>
                </a:cubicBezTo>
                <a:cubicBezTo>
                  <a:pt x="2478156" y="751568"/>
                  <a:pt x="2478227" y="752123"/>
                  <a:pt x="2478156" y="752702"/>
                </a:cubicBezTo>
                <a:cubicBezTo>
                  <a:pt x="2478733" y="752379"/>
                  <a:pt x="2479298" y="752022"/>
                  <a:pt x="2479898" y="751736"/>
                </a:cubicBezTo>
                <a:cubicBezTo>
                  <a:pt x="2479792" y="751580"/>
                  <a:pt x="2479639" y="751437"/>
                  <a:pt x="2479545" y="751279"/>
                </a:cubicBezTo>
                <a:cubicBezTo>
                  <a:pt x="2479345" y="750949"/>
                  <a:pt x="2479251" y="750540"/>
                  <a:pt x="2479145" y="750142"/>
                </a:cubicBezTo>
                <a:close/>
                <a:moveTo>
                  <a:pt x="2541523" y="804688"/>
                </a:moveTo>
                <a:lnTo>
                  <a:pt x="2541512" y="804689"/>
                </a:lnTo>
                <a:cubicBezTo>
                  <a:pt x="2542877" y="805814"/>
                  <a:pt x="2543159" y="807293"/>
                  <a:pt x="2543924" y="808823"/>
                </a:cubicBezTo>
                <a:cubicBezTo>
                  <a:pt x="2545078" y="811128"/>
                  <a:pt x="2541499" y="812581"/>
                  <a:pt x="2540311" y="810382"/>
                </a:cubicBezTo>
                <a:cubicBezTo>
                  <a:pt x="2539816" y="809486"/>
                  <a:pt x="2539039" y="808519"/>
                  <a:pt x="2539075" y="807444"/>
                </a:cubicBezTo>
                <a:cubicBezTo>
                  <a:pt x="2539040" y="808514"/>
                  <a:pt x="2538074" y="807117"/>
                  <a:pt x="2537426" y="806644"/>
                </a:cubicBezTo>
                <a:cubicBezTo>
                  <a:pt x="2536109" y="805687"/>
                  <a:pt x="2535096" y="804825"/>
                  <a:pt x="2534272" y="803407"/>
                </a:cubicBezTo>
                <a:cubicBezTo>
                  <a:pt x="2533742" y="802518"/>
                  <a:pt x="2534426" y="801420"/>
                  <a:pt x="2535472" y="801604"/>
                </a:cubicBezTo>
                <a:cubicBezTo>
                  <a:pt x="2537709" y="801998"/>
                  <a:pt x="2539769" y="803243"/>
                  <a:pt x="2541523" y="804688"/>
                </a:cubicBezTo>
                <a:close/>
                <a:moveTo>
                  <a:pt x="2403394" y="675703"/>
                </a:moveTo>
                <a:cubicBezTo>
                  <a:pt x="2404782" y="674835"/>
                  <a:pt x="2406160" y="676587"/>
                  <a:pt x="2405477" y="677884"/>
                </a:cubicBezTo>
                <a:cubicBezTo>
                  <a:pt x="2404464" y="679808"/>
                  <a:pt x="2403016" y="681250"/>
                  <a:pt x="2401474" y="682274"/>
                </a:cubicBezTo>
                <a:cubicBezTo>
                  <a:pt x="2400320" y="683051"/>
                  <a:pt x="2399121" y="683577"/>
                  <a:pt x="2398026" y="683878"/>
                </a:cubicBezTo>
                <a:lnTo>
                  <a:pt x="2398026" y="683879"/>
                </a:lnTo>
                <a:cubicBezTo>
                  <a:pt x="2395059" y="684692"/>
                  <a:pt x="2392905" y="683856"/>
                  <a:pt x="2394635" y="681695"/>
                </a:cubicBezTo>
                <a:cubicBezTo>
                  <a:pt x="2395872" y="680156"/>
                  <a:pt x="2397625" y="679828"/>
                  <a:pt x="2399238" y="678740"/>
                </a:cubicBezTo>
                <a:cubicBezTo>
                  <a:pt x="2399532" y="678541"/>
                  <a:pt x="2399815" y="678314"/>
                  <a:pt x="2400098" y="678101"/>
                </a:cubicBezTo>
                <a:cubicBezTo>
                  <a:pt x="2400698" y="677649"/>
                  <a:pt x="2401322" y="677213"/>
                  <a:pt x="2401921" y="676759"/>
                </a:cubicBezTo>
                <a:cubicBezTo>
                  <a:pt x="2402405" y="676394"/>
                  <a:pt x="2402875" y="676024"/>
                  <a:pt x="2403394" y="675703"/>
                </a:cubicBezTo>
                <a:close/>
                <a:moveTo>
                  <a:pt x="2449386" y="717692"/>
                </a:moveTo>
                <a:cubicBezTo>
                  <a:pt x="2449622" y="717983"/>
                  <a:pt x="2449798" y="718333"/>
                  <a:pt x="2449704" y="718769"/>
                </a:cubicBezTo>
                <a:cubicBezTo>
                  <a:pt x="2449586" y="719316"/>
                  <a:pt x="2449433" y="719869"/>
                  <a:pt x="2449292" y="720422"/>
                </a:cubicBezTo>
                <a:cubicBezTo>
                  <a:pt x="2448974" y="721705"/>
                  <a:pt x="2448656" y="722996"/>
                  <a:pt x="2448598" y="724304"/>
                </a:cubicBezTo>
                <a:cubicBezTo>
                  <a:pt x="2448539" y="725591"/>
                  <a:pt x="2448550" y="726595"/>
                  <a:pt x="2448209" y="727842"/>
                </a:cubicBezTo>
                <a:cubicBezTo>
                  <a:pt x="2447809" y="729250"/>
                  <a:pt x="2445761" y="729048"/>
                  <a:pt x="2445266" y="727861"/>
                </a:cubicBezTo>
                <a:cubicBezTo>
                  <a:pt x="2444925" y="727031"/>
                  <a:pt x="2444760" y="726128"/>
                  <a:pt x="2444724" y="725201"/>
                </a:cubicBezTo>
                <a:cubicBezTo>
                  <a:pt x="2444642" y="722536"/>
                  <a:pt x="2445702" y="719657"/>
                  <a:pt x="2447150" y="717637"/>
                </a:cubicBezTo>
                <a:cubicBezTo>
                  <a:pt x="2447503" y="717140"/>
                  <a:pt x="2448068" y="717074"/>
                  <a:pt x="2448586" y="717207"/>
                </a:cubicBezTo>
                <a:lnTo>
                  <a:pt x="2448586" y="717206"/>
                </a:lnTo>
                <a:cubicBezTo>
                  <a:pt x="2448821" y="717414"/>
                  <a:pt x="2449092" y="717575"/>
                  <a:pt x="2449386" y="717692"/>
                </a:cubicBezTo>
                <a:close/>
                <a:moveTo>
                  <a:pt x="2413352" y="682980"/>
                </a:moveTo>
                <a:lnTo>
                  <a:pt x="2413352" y="682981"/>
                </a:lnTo>
                <a:lnTo>
                  <a:pt x="2410456" y="688611"/>
                </a:lnTo>
                <a:cubicBezTo>
                  <a:pt x="2410845" y="688574"/>
                  <a:pt x="2411292" y="688824"/>
                  <a:pt x="2411221" y="689260"/>
                </a:cubicBezTo>
                <a:cubicBezTo>
                  <a:pt x="2410539" y="693308"/>
                  <a:pt x="2408055" y="696387"/>
                  <a:pt x="2405830" y="699730"/>
                </a:cubicBezTo>
                <a:cubicBezTo>
                  <a:pt x="2405170" y="700704"/>
                  <a:pt x="2404099" y="702811"/>
                  <a:pt x="2402769" y="704265"/>
                </a:cubicBezTo>
                <a:cubicBezTo>
                  <a:pt x="2402428" y="705733"/>
                  <a:pt x="2402122" y="707210"/>
                  <a:pt x="2401721" y="708665"/>
                </a:cubicBezTo>
                <a:cubicBezTo>
                  <a:pt x="2405218" y="702714"/>
                  <a:pt x="2409043" y="696875"/>
                  <a:pt x="2413152" y="691295"/>
                </a:cubicBezTo>
                <a:lnTo>
                  <a:pt x="2413352" y="682981"/>
                </a:lnTo>
                <a:lnTo>
                  <a:pt x="2413352" y="682981"/>
                </a:lnTo>
                <a:close/>
                <a:moveTo>
                  <a:pt x="2530811" y="790596"/>
                </a:moveTo>
                <a:lnTo>
                  <a:pt x="2530446" y="793138"/>
                </a:lnTo>
                <a:lnTo>
                  <a:pt x="2519423" y="792493"/>
                </a:lnTo>
                <a:cubicBezTo>
                  <a:pt x="2514595" y="791875"/>
                  <a:pt x="2509598" y="790917"/>
                  <a:pt x="2507385" y="789805"/>
                </a:cubicBezTo>
                <a:cubicBezTo>
                  <a:pt x="2506526" y="789370"/>
                  <a:pt x="2506879" y="787926"/>
                  <a:pt x="2507774" y="787791"/>
                </a:cubicBezTo>
                <a:cubicBezTo>
                  <a:pt x="2511823" y="787172"/>
                  <a:pt x="2515308" y="788237"/>
                  <a:pt x="2519251" y="788767"/>
                </a:cubicBezTo>
                <a:cubicBezTo>
                  <a:pt x="2523077" y="789284"/>
                  <a:pt x="2527197" y="789193"/>
                  <a:pt x="2530811" y="790596"/>
                </a:cubicBezTo>
                <a:close/>
                <a:moveTo>
                  <a:pt x="2375717" y="646028"/>
                </a:moveTo>
                <a:cubicBezTo>
                  <a:pt x="2376341" y="646022"/>
                  <a:pt x="2376953" y="646470"/>
                  <a:pt x="2376883" y="647226"/>
                </a:cubicBezTo>
                <a:cubicBezTo>
                  <a:pt x="2376883" y="647228"/>
                  <a:pt x="2376506" y="649071"/>
                  <a:pt x="2376023" y="651408"/>
                </a:cubicBezTo>
                <a:cubicBezTo>
                  <a:pt x="2375187" y="655495"/>
                  <a:pt x="2374034" y="661109"/>
                  <a:pt x="2374034" y="661109"/>
                </a:cubicBezTo>
                <a:lnTo>
                  <a:pt x="2374034" y="661111"/>
                </a:lnTo>
                <a:cubicBezTo>
                  <a:pt x="2373598" y="662382"/>
                  <a:pt x="2371903" y="662147"/>
                  <a:pt x="2371562" y="660955"/>
                </a:cubicBezTo>
                <a:cubicBezTo>
                  <a:pt x="2371385" y="660364"/>
                  <a:pt x="2371303" y="659693"/>
                  <a:pt x="2371256" y="658988"/>
                </a:cubicBezTo>
                <a:cubicBezTo>
                  <a:pt x="2371162" y="657650"/>
                  <a:pt x="2371291" y="656159"/>
                  <a:pt x="2371550" y="654646"/>
                </a:cubicBezTo>
                <a:cubicBezTo>
                  <a:pt x="2372127" y="651477"/>
                  <a:pt x="2373351" y="648262"/>
                  <a:pt x="2374858" y="646410"/>
                </a:cubicBezTo>
                <a:cubicBezTo>
                  <a:pt x="2375093" y="646117"/>
                  <a:pt x="2375411" y="646032"/>
                  <a:pt x="2375717" y="646028"/>
                </a:cubicBezTo>
                <a:close/>
                <a:moveTo>
                  <a:pt x="2423640" y="686939"/>
                </a:moveTo>
                <a:cubicBezTo>
                  <a:pt x="2417684" y="694765"/>
                  <a:pt x="2412434" y="703036"/>
                  <a:pt x="2407101" y="711255"/>
                </a:cubicBezTo>
                <a:cubicBezTo>
                  <a:pt x="2410409" y="710909"/>
                  <a:pt x="2413658" y="711154"/>
                  <a:pt x="2416730" y="712065"/>
                </a:cubicBezTo>
                <a:cubicBezTo>
                  <a:pt x="2417672" y="709638"/>
                  <a:pt x="2419532" y="706802"/>
                  <a:pt x="2420803" y="704715"/>
                </a:cubicBezTo>
                <a:cubicBezTo>
                  <a:pt x="2416224" y="703948"/>
                  <a:pt x="2421792" y="691234"/>
                  <a:pt x="2423640" y="686939"/>
                </a:cubicBezTo>
                <a:close/>
                <a:moveTo>
                  <a:pt x="2528581" y="781890"/>
                </a:moveTo>
                <a:cubicBezTo>
                  <a:pt x="2530527" y="783068"/>
                  <a:pt x="2531054" y="784691"/>
                  <a:pt x="2528881" y="785272"/>
                </a:cubicBezTo>
                <a:cubicBezTo>
                  <a:pt x="2526951" y="785788"/>
                  <a:pt x="2521112" y="784058"/>
                  <a:pt x="2519535" y="783283"/>
                </a:cubicBezTo>
                <a:cubicBezTo>
                  <a:pt x="2518593" y="782822"/>
                  <a:pt x="2518899" y="781481"/>
                  <a:pt x="2519770" y="781180"/>
                </a:cubicBezTo>
                <a:cubicBezTo>
                  <a:pt x="2523272" y="779979"/>
                  <a:pt x="2526636" y="780712"/>
                  <a:pt x="2528581" y="781890"/>
                </a:cubicBezTo>
                <a:close/>
                <a:moveTo>
                  <a:pt x="2366653" y="629880"/>
                </a:moveTo>
                <a:cubicBezTo>
                  <a:pt x="2364381" y="636024"/>
                  <a:pt x="2362191" y="642181"/>
                  <a:pt x="2360320" y="648371"/>
                </a:cubicBezTo>
                <a:cubicBezTo>
                  <a:pt x="2362086" y="645662"/>
                  <a:pt x="2363969" y="643128"/>
                  <a:pt x="2365911" y="640931"/>
                </a:cubicBezTo>
                <a:cubicBezTo>
                  <a:pt x="2366265" y="640542"/>
                  <a:pt x="2367030" y="640863"/>
                  <a:pt x="2366865" y="641411"/>
                </a:cubicBezTo>
                <a:cubicBezTo>
                  <a:pt x="2366559" y="642394"/>
                  <a:pt x="2366206" y="643355"/>
                  <a:pt x="2365817" y="644298"/>
                </a:cubicBezTo>
                <a:cubicBezTo>
                  <a:pt x="2367006" y="643133"/>
                  <a:pt x="2368278" y="642091"/>
                  <a:pt x="2369596" y="641129"/>
                </a:cubicBezTo>
                <a:cubicBezTo>
                  <a:pt x="2369831" y="639610"/>
                  <a:pt x="2370008" y="638084"/>
                  <a:pt x="2370126" y="636533"/>
                </a:cubicBezTo>
                <a:cubicBezTo>
                  <a:pt x="2369914" y="636502"/>
                  <a:pt x="2369714" y="636425"/>
                  <a:pt x="2369514" y="636358"/>
                </a:cubicBezTo>
                <a:cubicBezTo>
                  <a:pt x="2367948" y="636837"/>
                  <a:pt x="2365829" y="635049"/>
                  <a:pt x="2366688" y="632983"/>
                </a:cubicBezTo>
                <a:cubicBezTo>
                  <a:pt x="2366677" y="631948"/>
                  <a:pt x="2366665" y="630914"/>
                  <a:pt x="2366653" y="629880"/>
                </a:cubicBezTo>
                <a:close/>
                <a:moveTo>
                  <a:pt x="2459544" y="714613"/>
                </a:moveTo>
                <a:cubicBezTo>
                  <a:pt x="2458967" y="717858"/>
                  <a:pt x="2457837" y="720895"/>
                  <a:pt x="2456883" y="724035"/>
                </a:cubicBezTo>
                <a:cubicBezTo>
                  <a:pt x="2456825" y="724230"/>
                  <a:pt x="2456754" y="724420"/>
                  <a:pt x="2456695" y="724616"/>
                </a:cubicBezTo>
                <a:cubicBezTo>
                  <a:pt x="2455789" y="727684"/>
                  <a:pt x="2455436" y="730797"/>
                  <a:pt x="2454929" y="733944"/>
                </a:cubicBezTo>
                <a:cubicBezTo>
                  <a:pt x="2454553" y="736286"/>
                  <a:pt x="2450950" y="735810"/>
                  <a:pt x="2451292" y="733452"/>
                </a:cubicBezTo>
                <a:cubicBezTo>
                  <a:pt x="2451327" y="733184"/>
                  <a:pt x="2451386" y="732886"/>
                  <a:pt x="2451433" y="732613"/>
                </a:cubicBezTo>
                <a:cubicBezTo>
                  <a:pt x="2451457" y="732447"/>
                  <a:pt x="2451492" y="732271"/>
                  <a:pt x="2451516" y="732104"/>
                </a:cubicBezTo>
                <a:cubicBezTo>
                  <a:pt x="2451822" y="730125"/>
                  <a:pt x="2452210" y="728081"/>
                  <a:pt x="2452681" y="726001"/>
                </a:cubicBezTo>
                <a:cubicBezTo>
                  <a:pt x="2452928" y="724902"/>
                  <a:pt x="2453175" y="723818"/>
                  <a:pt x="2453493" y="722734"/>
                </a:cubicBezTo>
                <a:cubicBezTo>
                  <a:pt x="2454400" y="719539"/>
                  <a:pt x="2455600" y="716466"/>
                  <a:pt x="2457272" y="713901"/>
                </a:cubicBezTo>
                <a:cubicBezTo>
                  <a:pt x="2457296" y="713860"/>
                  <a:pt x="2457319" y="713807"/>
                  <a:pt x="2457343" y="713765"/>
                </a:cubicBezTo>
                <a:lnTo>
                  <a:pt x="2457343" y="713766"/>
                </a:lnTo>
                <a:cubicBezTo>
                  <a:pt x="2458002" y="712773"/>
                  <a:pt x="2459756" y="713402"/>
                  <a:pt x="2459544" y="714613"/>
                </a:cubicBezTo>
                <a:close/>
                <a:moveTo>
                  <a:pt x="2525564" y="773035"/>
                </a:moveTo>
                <a:cubicBezTo>
                  <a:pt x="2527447" y="773663"/>
                  <a:pt x="2527850" y="774874"/>
                  <a:pt x="2526302" y="775723"/>
                </a:cubicBezTo>
                <a:cubicBezTo>
                  <a:pt x="2520910" y="778673"/>
                  <a:pt x="2510869" y="775570"/>
                  <a:pt x="2515944" y="773848"/>
                </a:cubicBezTo>
                <a:cubicBezTo>
                  <a:pt x="2520317" y="772362"/>
                  <a:pt x="2523680" y="772407"/>
                  <a:pt x="2525564" y="773035"/>
                </a:cubicBezTo>
                <a:close/>
                <a:moveTo>
                  <a:pt x="2387701" y="645573"/>
                </a:moveTo>
                <a:cubicBezTo>
                  <a:pt x="2386547" y="647759"/>
                  <a:pt x="2382168" y="656583"/>
                  <a:pt x="2381120" y="658846"/>
                </a:cubicBezTo>
                <a:cubicBezTo>
                  <a:pt x="2380873" y="659369"/>
                  <a:pt x="2380332" y="659523"/>
                  <a:pt x="2379837" y="659418"/>
                </a:cubicBezTo>
                <a:lnTo>
                  <a:pt x="2379837" y="659417"/>
                </a:lnTo>
                <a:cubicBezTo>
                  <a:pt x="2379308" y="659307"/>
                  <a:pt x="2378849" y="658908"/>
                  <a:pt x="2378860" y="658303"/>
                </a:cubicBezTo>
                <a:cubicBezTo>
                  <a:pt x="2378872" y="657920"/>
                  <a:pt x="2378931" y="657517"/>
                  <a:pt x="2378978" y="657120"/>
                </a:cubicBezTo>
                <a:cubicBezTo>
                  <a:pt x="2379519" y="652484"/>
                  <a:pt x="2382415" y="647054"/>
                  <a:pt x="2385947" y="644252"/>
                </a:cubicBezTo>
                <a:cubicBezTo>
                  <a:pt x="2386783" y="643592"/>
                  <a:pt x="2388243" y="644538"/>
                  <a:pt x="2387701" y="645573"/>
                </a:cubicBezTo>
                <a:close/>
                <a:moveTo>
                  <a:pt x="2410002" y="664788"/>
                </a:moveTo>
                <a:cubicBezTo>
                  <a:pt x="2412650" y="664814"/>
                  <a:pt x="2406693" y="672710"/>
                  <a:pt x="2402252" y="673258"/>
                </a:cubicBezTo>
                <a:cubicBezTo>
                  <a:pt x="2402111" y="673274"/>
                  <a:pt x="2401969" y="673321"/>
                  <a:pt x="2401840" y="673323"/>
                </a:cubicBezTo>
                <a:lnTo>
                  <a:pt x="2401840" y="673322"/>
                </a:lnTo>
                <a:cubicBezTo>
                  <a:pt x="2400416" y="673353"/>
                  <a:pt x="2399639" y="671800"/>
                  <a:pt x="2400498" y="670667"/>
                </a:cubicBezTo>
                <a:cubicBezTo>
                  <a:pt x="2401169" y="669776"/>
                  <a:pt x="2401969" y="669295"/>
                  <a:pt x="2402829" y="668779"/>
                </a:cubicBezTo>
                <a:cubicBezTo>
                  <a:pt x="2403241" y="668527"/>
                  <a:pt x="2403665" y="668268"/>
                  <a:pt x="2404112" y="667948"/>
                </a:cubicBezTo>
                <a:cubicBezTo>
                  <a:pt x="2407281" y="665645"/>
                  <a:pt x="2409120" y="664779"/>
                  <a:pt x="2410002" y="664788"/>
                </a:cubicBezTo>
                <a:close/>
                <a:moveTo>
                  <a:pt x="2502921" y="746336"/>
                </a:moveTo>
                <a:cubicBezTo>
                  <a:pt x="2503898" y="747728"/>
                  <a:pt x="2502018" y="751074"/>
                  <a:pt x="2495037" y="753248"/>
                </a:cubicBezTo>
                <a:cubicBezTo>
                  <a:pt x="2493930" y="753594"/>
                  <a:pt x="2492953" y="752036"/>
                  <a:pt x="2493659" y="751151"/>
                </a:cubicBezTo>
                <a:cubicBezTo>
                  <a:pt x="2498109" y="745506"/>
                  <a:pt x="2501944" y="744944"/>
                  <a:pt x="2502921" y="746336"/>
                </a:cubicBezTo>
                <a:close/>
                <a:moveTo>
                  <a:pt x="2545197" y="783512"/>
                </a:moveTo>
                <a:cubicBezTo>
                  <a:pt x="2546127" y="784043"/>
                  <a:pt x="2546104" y="785728"/>
                  <a:pt x="2545044" y="786112"/>
                </a:cubicBezTo>
                <a:cubicBezTo>
                  <a:pt x="2541831" y="787281"/>
                  <a:pt x="2537628" y="786101"/>
                  <a:pt x="2534285" y="785793"/>
                </a:cubicBezTo>
                <a:cubicBezTo>
                  <a:pt x="2531789" y="785562"/>
                  <a:pt x="2532507" y="781723"/>
                  <a:pt x="2534978" y="781951"/>
                </a:cubicBezTo>
                <a:cubicBezTo>
                  <a:pt x="2538193" y="782246"/>
                  <a:pt x="2542372" y="781892"/>
                  <a:pt x="2545197" y="783512"/>
                </a:cubicBezTo>
                <a:close/>
                <a:moveTo>
                  <a:pt x="2469104" y="712413"/>
                </a:moveTo>
                <a:cubicBezTo>
                  <a:pt x="2469186" y="714825"/>
                  <a:pt x="2468386" y="717819"/>
                  <a:pt x="2467256" y="720544"/>
                </a:cubicBezTo>
                <a:cubicBezTo>
                  <a:pt x="2466467" y="722418"/>
                  <a:pt x="2465549" y="724188"/>
                  <a:pt x="2464536" y="725461"/>
                </a:cubicBezTo>
                <a:cubicBezTo>
                  <a:pt x="2462323" y="728254"/>
                  <a:pt x="2461535" y="725426"/>
                  <a:pt x="2462335" y="721279"/>
                </a:cubicBezTo>
                <a:cubicBezTo>
                  <a:pt x="2462959" y="718112"/>
                  <a:pt x="2464501" y="714174"/>
                  <a:pt x="2467067" y="711377"/>
                </a:cubicBezTo>
                <a:cubicBezTo>
                  <a:pt x="2467903" y="710479"/>
                  <a:pt x="2469069" y="711481"/>
                  <a:pt x="2469104" y="712413"/>
                </a:cubicBezTo>
                <a:close/>
                <a:moveTo>
                  <a:pt x="2398024" y="645099"/>
                </a:moveTo>
                <a:cubicBezTo>
                  <a:pt x="2397318" y="651441"/>
                  <a:pt x="2393139" y="654395"/>
                  <a:pt x="2386347" y="663031"/>
                </a:cubicBezTo>
                <a:lnTo>
                  <a:pt x="2386347" y="663032"/>
                </a:lnTo>
                <a:cubicBezTo>
                  <a:pt x="2385652" y="663908"/>
                  <a:pt x="2384204" y="663277"/>
                  <a:pt x="2384357" y="662176"/>
                </a:cubicBezTo>
                <a:cubicBezTo>
                  <a:pt x="2384793" y="659109"/>
                  <a:pt x="2386876" y="657147"/>
                  <a:pt x="2388983" y="654999"/>
                </a:cubicBezTo>
                <a:cubicBezTo>
                  <a:pt x="2392138" y="651783"/>
                  <a:pt x="2393975" y="648663"/>
                  <a:pt x="2395811" y="644598"/>
                </a:cubicBezTo>
                <a:cubicBezTo>
                  <a:pt x="2396317" y="643457"/>
                  <a:pt x="2398165" y="643753"/>
                  <a:pt x="2398024" y="645099"/>
                </a:cubicBezTo>
                <a:close/>
                <a:moveTo>
                  <a:pt x="2507429" y="745681"/>
                </a:moveTo>
                <a:lnTo>
                  <a:pt x="2507432" y="745685"/>
                </a:lnTo>
                <a:lnTo>
                  <a:pt x="2507420" y="745685"/>
                </a:lnTo>
                <a:close/>
                <a:moveTo>
                  <a:pt x="2542854" y="776962"/>
                </a:moveTo>
                <a:cubicBezTo>
                  <a:pt x="2543796" y="778211"/>
                  <a:pt x="2542724" y="779668"/>
                  <a:pt x="2541276" y="779377"/>
                </a:cubicBezTo>
                <a:cubicBezTo>
                  <a:pt x="2539381" y="778998"/>
                  <a:pt x="2537827" y="777765"/>
                  <a:pt x="2535921" y="777341"/>
                </a:cubicBezTo>
                <a:cubicBezTo>
                  <a:pt x="2533989" y="776912"/>
                  <a:pt x="2532024" y="776743"/>
                  <a:pt x="2530081" y="776342"/>
                </a:cubicBezTo>
                <a:lnTo>
                  <a:pt x="2530081" y="776341"/>
                </a:lnTo>
                <a:cubicBezTo>
                  <a:pt x="2523902" y="775071"/>
                  <a:pt x="2537603" y="769989"/>
                  <a:pt x="2542854" y="776962"/>
                </a:cubicBezTo>
                <a:close/>
                <a:moveTo>
                  <a:pt x="2412352" y="655676"/>
                </a:moveTo>
                <a:cubicBezTo>
                  <a:pt x="2412470" y="655986"/>
                  <a:pt x="2412505" y="656326"/>
                  <a:pt x="2412317" y="656694"/>
                </a:cubicBezTo>
                <a:cubicBezTo>
                  <a:pt x="2411752" y="657806"/>
                  <a:pt x="2411081" y="658702"/>
                  <a:pt x="2410398" y="659501"/>
                </a:cubicBezTo>
                <a:cubicBezTo>
                  <a:pt x="2407091" y="663329"/>
                  <a:pt x="2403029" y="663665"/>
                  <a:pt x="2403877" y="661019"/>
                </a:cubicBezTo>
                <a:cubicBezTo>
                  <a:pt x="2404712" y="658382"/>
                  <a:pt x="2407761" y="655825"/>
                  <a:pt x="2410257" y="654764"/>
                </a:cubicBezTo>
                <a:cubicBezTo>
                  <a:pt x="2411034" y="654431"/>
                  <a:pt x="2412046" y="654921"/>
                  <a:pt x="2412352" y="655676"/>
                </a:cubicBezTo>
                <a:close/>
                <a:moveTo>
                  <a:pt x="2549705" y="782053"/>
                </a:moveTo>
                <a:cubicBezTo>
                  <a:pt x="2543619" y="767372"/>
                  <a:pt x="2525985" y="767115"/>
                  <a:pt x="2513248" y="769565"/>
                </a:cubicBezTo>
                <a:cubicBezTo>
                  <a:pt x="2503077" y="771526"/>
                  <a:pt x="2493177" y="775765"/>
                  <a:pt x="2483430" y="779270"/>
                </a:cubicBezTo>
                <a:cubicBezTo>
                  <a:pt x="2481993" y="779786"/>
                  <a:pt x="2479945" y="780352"/>
                  <a:pt x="2477720" y="781010"/>
                </a:cubicBezTo>
                <a:cubicBezTo>
                  <a:pt x="2478262" y="781522"/>
                  <a:pt x="2478662" y="782107"/>
                  <a:pt x="2478792" y="782781"/>
                </a:cubicBezTo>
                <a:cubicBezTo>
                  <a:pt x="2479003" y="783879"/>
                  <a:pt x="2478733" y="784728"/>
                  <a:pt x="2478238" y="785425"/>
                </a:cubicBezTo>
                <a:cubicBezTo>
                  <a:pt x="2478215" y="785446"/>
                  <a:pt x="2478227" y="785468"/>
                  <a:pt x="2478203" y="785487"/>
                </a:cubicBezTo>
                <a:cubicBezTo>
                  <a:pt x="2478203" y="785497"/>
                  <a:pt x="2478191" y="785503"/>
                  <a:pt x="2478179" y="785511"/>
                </a:cubicBezTo>
                <a:cubicBezTo>
                  <a:pt x="2478015" y="785729"/>
                  <a:pt x="2477814" y="785914"/>
                  <a:pt x="2477603" y="786094"/>
                </a:cubicBezTo>
                <a:cubicBezTo>
                  <a:pt x="2477061" y="786601"/>
                  <a:pt x="2476437" y="787029"/>
                  <a:pt x="2475684" y="787333"/>
                </a:cubicBezTo>
                <a:cubicBezTo>
                  <a:pt x="2478344" y="787417"/>
                  <a:pt x="2481829" y="787190"/>
                  <a:pt x="2486997" y="786380"/>
                </a:cubicBezTo>
                <a:cubicBezTo>
                  <a:pt x="2486714" y="786204"/>
                  <a:pt x="2486361" y="786089"/>
                  <a:pt x="2486125" y="785883"/>
                </a:cubicBezTo>
                <a:cubicBezTo>
                  <a:pt x="2483712" y="783776"/>
                  <a:pt x="2483347" y="779791"/>
                  <a:pt x="2486926" y="778567"/>
                </a:cubicBezTo>
                <a:cubicBezTo>
                  <a:pt x="2489327" y="777749"/>
                  <a:pt x="2492282" y="778122"/>
                  <a:pt x="2494648" y="779362"/>
                </a:cubicBezTo>
                <a:cubicBezTo>
                  <a:pt x="2494872" y="779431"/>
                  <a:pt x="2495096" y="779490"/>
                  <a:pt x="2495308" y="779575"/>
                </a:cubicBezTo>
                <a:cubicBezTo>
                  <a:pt x="2503512" y="773591"/>
                  <a:pt x="2508975" y="777981"/>
                  <a:pt x="2506185" y="783104"/>
                </a:cubicBezTo>
                <a:cubicBezTo>
                  <a:pt x="2504195" y="786755"/>
                  <a:pt x="2496237" y="794587"/>
                  <a:pt x="2492000" y="789643"/>
                </a:cubicBezTo>
                <a:cubicBezTo>
                  <a:pt x="2487621" y="790982"/>
                  <a:pt x="2482723" y="791538"/>
                  <a:pt x="2477897" y="791441"/>
                </a:cubicBezTo>
                <a:cubicBezTo>
                  <a:pt x="2481476" y="792254"/>
                  <a:pt x="2484583" y="793203"/>
                  <a:pt x="2487397" y="794491"/>
                </a:cubicBezTo>
                <a:cubicBezTo>
                  <a:pt x="2487456" y="794451"/>
                  <a:pt x="2487479" y="794394"/>
                  <a:pt x="2487526" y="794356"/>
                </a:cubicBezTo>
                <a:cubicBezTo>
                  <a:pt x="2490093" y="792630"/>
                  <a:pt x="2495872" y="797988"/>
                  <a:pt x="2496661" y="801106"/>
                </a:cubicBezTo>
                <a:cubicBezTo>
                  <a:pt x="2496673" y="801125"/>
                  <a:pt x="2496673" y="801149"/>
                  <a:pt x="2496673" y="801169"/>
                </a:cubicBezTo>
                <a:cubicBezTo>
                  <a:pt x="2499216" y="803877"/>
                  <a:pt x="2501641" y="807335"/>
                  <a:pt x="2504160" y="811849"/>
                </a:cubicBezTo>
                <a:cubicBezTo>
                  <a:pt x="2505808" y="813467"/>
                  <a:pt x="2507044" y="815378"/>
                  <a:pt x="2507609" y="817745"/>
                </a:cubicBezTo>
                <a:cubicBezTo>
                  <a:pt x="2512918" y="827035"/>
                  <a:pt x="2521041" y="841169"/>
                  <a:pt x="2531388" y="832902"/>
                </a:cubicBezTo>
                <a:cubicBezTo>
                  <a:pt x="2536474" y="828840"/>
                  <a:pt x="2538498" y="822689"/>
                  <a:pt x="2542666" y="817788"/>
                </a:cubicBezTo>
                <a:cubicBezTo>
                  <a:pt x="2544526" y="815590"/>
                  <a:pt x="2547680" y="813430"/>
                  <a:pt x="2548893" y="811112"/>
                </a:cubicBezTo>
                <a:cubicBezTo>
                  <a:pt x="2550753" y="807531"/>
                  <a:pt x="2546703" y="803371"/>
                  <a:pt x="2551094" y="799547"/>
                </a:cubicBezTo>
                <a:lnTo>
                  <a:pt x="2551094" y="799545"/>
                </a:lnTo>
                <a:cubicBezTo>
                  <a:pt x="2556156" y="795134"/>
                  <a:pt x="2551742" y="786990"/>
                  <a:pt x="2549705" y="782053"/>
                </a:cubicBezTo>
                <a:close/>
                <a:moveTo>
                  <a:pt x="2526315" y="758342"/>
                </a:moveTo>
                <a:cubicBezTo>
                  <a:pt x="2528481" y="758740"/>
                  <a:pt x="2528281" y="761936"/>
                  <a:pt x="2526021" y="761803"/>
                </a:cubicBezTo>
                <a:cubicBezTo>
                  <a:pt x="2519052" y="761393"/>
                  <a:pt x="2512684" y="762176"/>
                  <a:pt x="2505785" y="763199"/>
                </a:cubicBezTo>
                <a:cubicBezTo>
                  <a:pt x="2504243" y="763428"/>
                  <a:pt x="2503925" y="761240"/>
                  <a:pt x="2505208" y="760653"/>
                </a:cubicBezTo>
                <a:cubicBezTo>
                  <a:pt x="2511530" y="757756"/>
                  <a:pt x="2519523" y="757087"/>
                  <a:pt x="2526315" y="758342"/>
                </a:cubicBezTo>
                <a:close/>
                <a:moveTo>
                  <a:pt x="2445607" y="681031"/>
                </a:moveTo>
                <a:cubicBezTo>
                  <a:pt x="2446737" y="680949"/>
                  <a:pt x="2447302" y="681968"/>
                  <a:pt x="2446996" y="682957"/>
                </a:cubicBezTo>
                <a:cubicBezTo>
                  <a:pt x="2446113" y="685829"/>
                  <a:pt x="2441063" y="689067"/>
                  <a:pt x="2438532" y="686435"/>
                </a:cubicBezTo>
                <a:cubicBezTo>
                  <a:pt x="2436178" y="683995"/>
                  <a:pt x="2444689" y="681098"/>
                  <a:pt x="2445607" y="681031"/>
                </a:cubicBezTo>
                <a:close/>
                <a:moveTo>
                  <a:pt x="2486349" y="716413"/>
                </a:moveTo>
                <a:cubicBezTo>
                  <a:pt x="2485784" y="715961"/>
                  <a:pt x="2484983" y="715324"/>
                  <a:pt x="2484042" y="714602"/>
                </a:cubicBezTo>
                <a:cubicBezTo>
                  <a:pt x="2478627" y="710432"/>
                  <a:pt x="2467832" y="702784"/>
                  <a:pt x="2461381" y="703237"/>
                </a:cubicBezTo>
                <a:cubicBezTo>
                  <a:pt x="2458850" y="703414"/>
                  <a:pt x="2456990" y="704838"/>
                  <a:pt x="2456390" y="708211"/>
                </a:cubicBezTo>
                <a:cubicBezTo>
                  <a:pt x="2456001" y="710421"/>
                  <a:pt x="2452482" y="711481"/>
                  <a:pt x="2449397" y="712265"/>
                </a:cubicBezTo>
                <a:cubicBezTo>
                  <a:pt x="2448350" y="712532"/>
                  <a:pt x="2447349" y="712767"/>
                  <a:pt x="2446548" y="713004"/>
                </a:cubicBezTo>
                <a:cubicBezTo>
                  <a:pt x="2437213" y="715740"/>
                  <a:pt x="2435707" y="722480"/>
                  <a:pt x="2439062" y="727198"/>
                </a:cubicBezTo>
                <a:cubicBezTo>
                  <a:pt x="2439485" y="727800"/>
                  <a:pt x="2439992" y="728342"/>
                  <a:pt x="2440509" y="728875"/>
                </a:cubicBezTo>
                <a:cubicBezTo>
                  <a:pt x="2441534" y="729931"/>
                  <a:pt x="2442605" y="730943"/>
                  <a:pt x="2443229" y="732260"/>
                </a:cubicBezTo>
                <a:cubicBezTo>
                  <a:pt x="2444159" y="734198"/>
                  <a:pt x="2443947" y="736452"/>
                  <a:pt x="2444018" y="738599"/>
                </a:cubicBezTo>
                <a:cubicBezTo>
                  <a:pt x="2444065" y="740469"/>
                  <a:pt x="2444453" y="742240"/>
                  <a:pt x="2444936" y="743985"/>
                </a:cubicBezTo>
                <a:cubicBezTo>
                  <a:pt x="2445030" y="744338"/>
                  <a:pt x="2445124" y="744694"/>
                  <a:pt x="2445230" y="745045"/>
                </a:cubicBezTo>
                <a:cubicBezTo>
                  <a:pt x="2446089" y="747788"/>
                  <a:pt x="2447220" y="750455"/>
                  <a:pt x="2448196" y="753176"/>
                </a:cubicBezTo>
                <a:cubicBezTo>
                  <a:pt x="2448361" y="753640"/>
                  <a:pt x="2448526" y="754091"/>
                  <a:pt x="2448691" y="754551"/>
                </a:cubicBezTo>
                <a:cubicBezTo>
                  <a:pt x="2448997" y="755401"/>
                  <a:pt x="2449303" y="756251"/>
                  <a:pt x="2449609" y="757092"/>
                </a:cubicBezTo>
                <a:cubicBezTo>
                  <a:pt x="2451081" y="756242"/>
                  <a:pt x="2452740" y="755807"/>
                  <a:pt x="2454130" y="756127"/>
                </a:cubicBezTo>
                <a:cubicBezTo>
                  <a:pt x="2454659" y="756026"/>
                  <a:pt x="2455154" y="756006"/>
                  <a:pt x="2455660" y="755984"/>
                </a:cubicBezTo>
                <a:cubicBezTo>
                  <a:pt x="2455778" y="755484"/>
                  <a:pt x="2455942" y="754998"/>
                  <a:pt x="2456084" y="754503"/>
                </a:cubicBezTo>
                <a:cubicBezTo>
                  <a:pt x="2456449" y="753157"/>
                  <a:pt x="2456884" y="751838"/>
                  <a:pt x="2457379" y="750536"/>
                </a:cubicBezTo>
                <a:cubicBezTo>
                  <a:pt x="2457508" y="750210"/>
                  <a:pt x="2457626" y="749885"/>
                  <a:pt x="2457767" y="749562"/>
                </a:cubicBezTo>
                <a:cubicBezTo>
                  <a:pt x="2458309" y="748255"/>
                  <a:pt x="2458909" y="746972"/>
                  <a:pt x="2459604" y="745727"/>
                </a:cubicBezTo>
                <a:cubicBezTo>
                  <a:pt x="2459957" y="745080"/>
                  <a:pt x="2460345" y="744449"/>
                  <a:pt x="2460734" y="743823"/>
                </a:cubicBezTo>
                <a:cubicBezTo>
                  <a:pt x="2461204" y="743080"/>
                  <a:pt x="2461652" y="742331"/>
                  <a:pt x="2462170" y="741619"/>
                </a:cubicBezTo>
                <a:cubicBezTo>
                  <a:pt x="2458473" y="738664"/>
                  <a:pt x="2461393" y="734434"/>
                  <a:pt x="2465843" y="731630"/>
                </a:cubicBezTo>
                <a:cubicBezTo>
                  <a:pt x="2468527" y="725691"/>
                  <a:pt x="2472435" y="719425"/>
                  <a:pt x="2474636" y="717561"/>
                </a:cubicBezTo>
                <a:cubicBezTo>
                  <a:pt x="2474907" y="717323"/>
                  <a:pt x="2475225" y="717226"/>
                  <a:pt x="2475543" y="717234"/>
                </a:cubicBezTo>
                <a:cubicBezTo>
                  <a:pt x="2476461" y="717257"/>
                  <a:pt x="2477332" y="718223"/>
                  <a:pt x="2476920" y="719235"/>
                </a:cubicBezTo>
                <a:cubicBezTo>
                  <a:pt x="2476920" y="719236"/>
                  <a:pt x="2476920" y="719237"/>
                  <a:pt x="2476920" y="719237"/>
                </a:cubicBezTo>
                <a:cubicBezTo>
                  <a:pt x="2476920" y="719237"/>
                  <a:pt x="2474212" y="724161"/>
                  <a:pt x="2471458" y="729177"/>
                </a:cubicBezTo>
                <a:cubicBezTo>
                  <a:pt x="2473530" y="728639"/>
                  <a:pt x="2475484" y="728563"/>
                  <a:pt x="2477002" y="729128"/>
                </a:cubicBezTo>
                <a:cubicBezTo>
                  <a:pt x="2479792" y="724874"/>
                  <a:pt x="2481946" y="721585"/>
                  <a:pt x="2481946" y="721585"/>
                </a:cubicBezTo>
                <a:cubicBezTo>
                  <a:pt x="2482547" y="720847"/>
                  <a:pt x="2483300" y="720902"/>
                  <a:pt x="2483853" y="721327"/>
                </a:cubicBezTo>
                <a:cubicBezTo>
                  <a:pt x="2484042" y="721469"/>
                  <a:pt x="2484207" y="721652"/>
                  <a:pt x="2484336" y="721862"/>
                </a:cubicBezTo>
                <a:cubicBezTo>
                  <a:pt x="2484654" y="722363"/>
                  <a:pt x="2484772" y="723012"/>
                  <a:pt x="2484525" y="723595"/>
                </a:cubicBezTo>
                <a:cubicBezTo>
                  <a:pt x="2484136" y="724490"/>
                  <a:pt x="2483171" y="726156"/>
                  <a:pt x="2481911" y="728204"/>
                </a:cubicBezTo>
                <a:cubicBezTo>
                  <a:pt x="2481405" y="729016"/>
                  <a:pt x="2480863" y="729874"/>
                  <a:pt x="2480275" y="730794"/>
                </a:cubicBezTo>
                <a:cubicBezTo>
                  <a:pt x="2480039" y="731167"/>
                  <a:pt x="2479780" y="731553"/>
                  <a:pt x="2479533" y="731940"/>
                </a:cubicBezTo>
                <a:cubicBezTo>
                  <a:pt x="2479663" y="732408"/>
                  <a:pt x="2479780" y="732888"/>
                  <a:pt x="2479792" y="733475"/>
                </a:cubicBezTo>
                <a:cubicBezTo>
                  <a:pt x="2479804" y="733795"/>
                  <a:pt x="2479675" y="734129"/>
                  <a:pt x="2479592" y="734460"/>
                </a:cubicBezTo>
                <a:cubicBezTo>
                  <a:pt x="2479251" y="735783"/>
                  <a:pt x="2478274" y="737152"/>
                  <a:pt x="2476826" y="738398"/>
                </a:cubicBezTo>
                <a:cubicBezTo>
                  <a:pt x="2475978" y="739130"/>
                  <a:pt x="2474989" y="739792"/>
                  <a:pt x="2473930" y="740393"/>
                </a:cubicBezTo>
                <a:cubicBezTo>
                  <a:pt x="2472682" y="742236"/>
                  <a:pt x="2471481" y="744001"/>
                  <a:pt x="2470422" y="745526"/>
                </a:cubicBezTo>
                <a:cubicBezTo>
                  <a:pt x="2472223" y="745818"/>
                  <a:pt x="2473930" y="746580"/>
                  <a:pt x="2475366" y="747702"/>
                </a:cubicBezTo>
                <a:cubicBezTo>
                  <a:pt x="2475437" y="747762"/>
                  <a:pt x="2475519" y="747816"/>
                  <a:pt x="2475590" y="747878"/>
                </a:cubicBezTo>
                <a:cubicBezTo>
                  <a:pt x="2476896" y="746810"/>
                  <a:pt x="2478238" y="745671"/>
                  <a:pt x="2479604" y="744481"/>
                </a:cubicBezTo>
                <a:cubicBezTo>
                  <a:pt x="2480051" y="743153"/>
                  <a:pt x="2480675" y="741876"/>
                  <a:pt x="2481452" y="740747"/>
                </a:cubicBezTo>
                <a:cubicBezTo>
                  <a:pt x="2482617" y="739042"/>
                  <a:pt x="2484065" y="737713"/>
                  <a:pt x="2485596" y="737332"/>
                </a:cubicBezTo>
                <a:cubicBezTo>
                  <a:pt x="2485596" y="737329"/>
                  <a:pt x="2485607" y="737319"/>
                  <a:pt x="2485619" y="737316"/>
                </a:cubicBezTo>
                <a:cubicBezTo>
                  <a:pt x="2486125" y="736891"/>
                  <a:pt x="2486643" y="736600"/>
                  <a:pt x="2487161" y="736374"/>
                </a:cubicBezTo>
                <a:cubicBezTo>
                  <a:pt x="2488009" y="735191"/>
                  <a:pt x="2488868" y="733964"/>
                  <a:pt x="2489763" y="732714"/>
                </a:cubicBezTo>
                <a:cubicBezTo>
                  <a:pt x="2490022" y="732233"/>
                  <a:pt x="2490222" y="731744"/>
                  <a:pt x="2490434" y="731254"/>
                </a:cubicBezTo>
                <a:cubicBezTo>
                  <a:pt x="2491599" y="728494"/>
                  <a:pt x="2492000" y="725642"/>
                  <a:pt x="2491093" y="722837"/>
                </a:cubicBezTo>
                <a:cubicBezTo>
                  <a:pt x="2491070" y="722774"/>
                  <a:pt x="2491070" y="722712"/>
                  <a:pt x="2491046" y="722650"/>
                </a:cubicBezTo>
                <a:cubicBezTo>
                  <a:pt x="2490316" y="720519"/>
                  <a:pt x="2488845" y="718416"/>
                  <a:pt x="2486349" y="716413"/>
                </a:cubicBezTo>
                <a:close/>
                <a:moveTo>
                  <a:pt x="2414882" y="644841"/>
                </a:moveTo>
                <a:cubicBezTo>
                  <a:pt x="2414352" y="644033"/>
                  <a:pt x="2413670" y="643395"/>
                  <a:pt x="2412740" y="643061"/>
                </a:cubicBezTo>
                <a:cubicBezTo>
                  <a:pt x="2409879" y="642036"/>
                  <a:pt x="2406477" y="643485"/>
                  <a:pt x="2403617" y="643148"/>
                </a:cubicBezTo>
                <a:cubicBezTo>
                  <a:pt x="2400015" y="642722"/>
                  <a:pt x="2396542" y="641400"/>
                  <a:pt x="2393010" y="640617"/>
                </a:cubicBezTo>
                <a:cubicBezTo>
                  <a:pt x="2384970" y="638840"/>
                  <a:pt x="2378813" y="639357"/>
                  <a:pt x="2373928" y="641656"/>
                </a:cubicBezTo>
                <a:cubicBezTo>
                  <a:pt x="2371986" y="642566"/>
                  <a:pt x="2370255" y="643761"/>
                  <a:pt x="2368678" y="645208"/>
                </a:cubicBezTo>
                <a:cubicBezTo>
                  <a:pt x="2365264" y="648346"/>
                  <a:pt x="2362604" y="652687"/>
                  <a:pt x="2360332" y="657929"/>
                </a:cubicBezTo>
                <a:cubicBezTo>
                  <a:pt x="2358060" y="663182"/>
                  <a:pt x="2356153" y="669317"/>
                  <a:pt x="2354269" y="676107"/>
                </a:cubicBezTo>
                <a:lnTo>
                  <a:pt x="2354269" y="676113"/>
                </a:lnTo>
                <a:cubicBezTo>
                  <a:pt x="2352680" y="681807"/>
                  <a:pt x="2351279" y="687555"/>
                  <a:pt x="2350055" y="693337"/>
                </a:cubicBezTo>
                <a:cubicBezTo>
                  <a:pt x="2348595" y="700188"/>
                  <a:pt x="2347430" y="707098"/>
                  <a:pt x="2346653" y="714066"/>
                </a:cubicBezTo>
                <a:cubicBezTo>
                  <a:pt x="2348571" y="714871"/>
                  <a:pt x="2350396" y="716217"/>
                  <a:pt x="2352080" y="717995"/>
                </a:cubicBezTo>
                <a:cubicBezTo>
                  <a:pt x="2352833" y="716199"/>
                  <a:pt x="2353504" y="714374"/>
                  <a:pt x="2354116" y="712507"/>
                </a:cubicBezTo>
                <a:cubicBezTo>
                  <a:pt x="2354175" y="712325"/>
                  <a:pt x="2354198" y="712142"/>
                  <a:pt x="2354257" y="711960"/>
                </a:cubicBezTo>
                <a:cubicBezTo>
                  <a:pt x="2355387" y="708379"/>
                  <a:pt x="2356153" y="704764"/>
                  <a:pt x="2356835" y="701119"/>
                </a:cubicBezTo>
                <a:cubicBezTo>
                  <a:pt x="2356105" y="700422"/>
                  <a:pt x="2355458" y="699444"/>
                  <a:pt x="2355022" y="698247"/>
                </a:cubicBezTo>
                <a:cubicBezTo>
                  <a:pt x="2354234" y="696025"/>
                  <a:pt x="2352904" y="688400"/>
                  <a:pt x="2356459" y="687200"/>
                </a:cubicBezTo>
                <a:cubicBezTo>
                  <a:pt x="2356753" y="687098"/>
                  <a:pt x="2357047" y="686972"/>
                  <a:pt x="2357424" y="686972"/>
                </a:cubicBezTo>
                <a:cubicBezTo>
                  <a:pt x="2357447" y="686973"/>
                  <a:pt x="2357447" y="686959"/>
                  <a:pt x="2357471" y="686959"/>
                </a:cubicBezTo>
                <a:cubicBezTo>
                  <a:pt x="2360108" y="686999"/>
                  <a:pt x="2361485" y="688867"/>
                  <a:pt x="2361956" y="691139"/>
                </a:cubicBezTo>
                <a:cubicBezTo>
                  <a:pt x="2361980" y="691184"/>
                  <a:pt x="2361991" y="691239"/>
                  <a:pt x="2362003" y="691283"/>
                </a:cubicBezTo>
                <a:cubicBezTo>
                  <a:pt x="2363192" y="693924"/>
                  <a:pt x="2363204" y="697358"/>
                  <a:pt x="2362050" y="699682"/>
                </a:cubicBezTo>
                <a:cubicBezTo>
                  <a:pt x="2361662" y="700462"/>
                  <a:pt x="2361226" y="700970"/>
                  <a:pt x="2360767" y="701363"/>
                </a:cubicBezTo>
                <a:cubicBezTo>
                  <a:pt x="2360543" y="701560"/>
                  <a:pt x="2360320" y="701778"/>
                  <a:pt x="2360084" y="701890"/>
                </a:cubicBezTo>
                <a:cubicBezTo>
                  <a:pt x="2359814" y="702015"/>
                  <a:pt x="2359684" y="705729"/>
                  <a:pt x="2359613" y="706219"/>
                </a:cubicBezTo>
                <a:cubicBezTo>
                  <a:pt x="2359354" y="707806"/>
                  <a:pt x="2359025" y="709380"/>
                  <a:pt x="2358613" y="710934"/>
                </a:cubicBezTo>
                <a:cubicBezTo>
                  <a:pt x="2358024" y="713153"/>
                  <a:pt x="2357294" y="715385"/>
                  <a:pt x="2356435" y="717596"/>
                </a:cubicBezTo>
                <a:cubicBezTo>
                  <a:pt x="2355952" y="718851"/>
                  <a:pt x="2355352" y="720067"/>
                  <a:pt x="2354787" y="721301"/>
                </a:cubicBezTo>
                <a:cubicBezTo>
                  <a:pt x="2355470" y="722249"/>
                  <a:pt x="2356105" y="723252"/>
                  <a:pt x="2356718" y="724296"/>
                </a:cubicBezTo>
                <a:cubicBezTo>
                  <a:pt x="2357247" y="723527"/>
                  <a:pt x="2357706" y="722718"/>
                  <a:pt x="2358224" y="721941"/>
                </a:cubicBezTo>
                <a:cubicBezTo>
                  <a:pt x="2359790" y="719586"/>
                  <a:pt x="2361379" y="717241"/>
                  <a:pt x="2362804" y="714798"/>
                </a:cubicBezTo>
                <a:cubicBezTo>
                  <a:pt x="2362815" y="714778"/>
                  <a:pt x="2362827" y="714758"/>
                  <a:pt x="2362839" y="714739"/>
                </a:cubicBezTo>
                <a:cubicBezTo>
                  <a:pt x="2363004" y="714444"/>
                  <a:pt x="2363157" y="714139"/>
                  <a:pt x="2363333" y="713843"/>
                </a:cubicBezTo>
                <a:cubicBezTo>
                  <a:pt x="2365076" y="710788"/>
                  <a:pt x="2366712" y="707667"/>
                  <a:pt x="2368136" y="704446"/>
                </a:cubicBezTo>
                <a:cubicBezTo>
                  <a:pt x="2368925" y="702659"/>
                  <a:pt x="2369655" y="700844"/>
                  <a:pt x="2370314" y="699006"/>
                </a:cubicBezTo>
                <a:cubicBezTo>
                  <a:pt x="2370479" y="698555"/>
                  <a:pt x="2371221" y="696911"/>
                  <a:pt x="2371703" y="695542"/>
                </a:cubicBezTo>
                <a:cubicBezTo>
                  <a:pt x="2372021" y="694639"/>
                  <a:pt x="2372221" y="693852"/>
                  <a:pt x="2372056" y="693615"/>
                </a:cubicBezTo>
                <a:cubicBezTo>
                  <a:pt x="2371432" y="692690"/>
                  <a:pt x="2370997" y="691496"/>
                  <a:pt x="2370667" y="690253"/>
                </a:cubicBezTo>
                <a:cubicBezTo>
                  <a:pt x="2370444" y="689398"/>
                  <a:pt x="2370267" y="688548"/>
                  <a:pt x="2370185" y="687684"/>
                </a:cubicBezTo>
                <a:cubicBezTo>
                  <a:pt x="2370020" y="685847"/>
                  <a:pt x="2370149" y="684096"/>
                  <a:pt x="2370691" y="683014"/>
                </a:cubicBezTo>
                <a:cubicBezTo>
                  <a:pt x="2371444" y="681489"/>
                  <a:pt x="2373080" y="679577"/>
                  <a:pt x="2374870" y="679690"/>
                </a:cubicBezTo>
                <a:cubicBezTo>
                  <a:pt x="2375411" y="679488"/>
                  <a:pt x="2375988" y="679462"/>
                  <a:pt x="2376565" y="679813"/>
                </a:cubicBezTo>
                <a:cubicBezTo>
                  <a:pt x="2380779" y="682372"/>
                  <a:pt x="2381851" y="692449"/>
                  <a:pt x="2377118" y="695037"/>
                </a:cubicBezTo>
                <a:cubicBezTo>
                  <a:pt x="2376671" y="695286"/>
                  <a:pt x="2376247" y="695419"/>
                  <a:pt x="2375835" y="695490"/>
                </a:cubicBezTo>
                <a:cubicBezTo>
                  <a:pt x="2375400" y="697566"/>
                  <a:pt x="2374740" y="699631"/>
                  <a:pt x="2373916" y="701654"/>
                </a:cubicBezTo>
                <a:cubicBezTo>
                  <a:pt x="2374481" y="701203"/>
                  <a:pt x="2375129" y="700833"/>
                  <a:pt x="2375764" y="700555"/>
                </a:cubicBezTo>
                <a:cubicBezTo>
                  <a:pt x="2377978" y="698461"/>
                  <a:pt x="2381462" y="696921"/>
                  <a:pt x="2383828" y="697028"/>
                </a:cubicBezTo>
                <a:cubicBezTo>
                  <a:pt x="2385535" y="697101"/>
                  <a:pt x="2386912" y="697724"/>
                  <a:pt x="2387666" y="698755"/>
                </a:cubicBezTo>
                <a:cubicBezTo>
                  <a:pt x="2388384" y="699727"/>
                  <a:pt x="2388549" y="701058"/>
                  <a:pt x="2387866" y="702667"/>
                </a:cubicBezTo>
                <a:cubicBezTo>
                  <a:pt x="2387819" y="702794"/>
                  <a:pt x="2387701" y="702906"/>
                  <a:pt x="2387631" y="703030"/>
                </a:cubicBezTo>
                <a:cubicBezTo>
                  <a:pt x="2386700" y="704674"/>
                  <a:pt x="2384452" y="706002"/>
                  <a:pt x="2382969" y="706849"/>
                </a:cubicBezTo>
                <a:cubicBezTo>
                  <a:pt x="2382498" y="707116"/>
                  <a:pt x="2381980" y="707431"/>
                  <a:pt x="2381427" y="707751"/>
                </a:cubicBezTo>
                <a:cubicBezTo>
                  <a:pt x="2380014" y="708584"/>
                  <a:pt x="2378413" y="709443"/>
                  <a:pt x="2376989" y="709525"/>
                </a:cubicBezTo>
                <a:cubicBezTo>
                  <a:pt x="2376483" y="709554"/>
                  <a:pt x="2376012" y="709444"/>
                  <a:pt x="2375564" y="709263"/>
                </a:cubicBezTo>
                <a:cubicBezTo>
                  <a:pt x="2375082" y="709066"/>
                  <a:pt x="2374634" y="708783"/>
                  <a:pt x="2374211" y="708440"/>
                </a:cubicBezTo>
                <a:cubicBezTo>
                  <a:pt x="2372610" y="711500"/>
                  <a:pt x="2370703" y="714452"/>
                  <a:pt x="2368678" y="717317"/>
                </a:cubicBezTo>
                <a:cubicBezTo>
                  <a:pt x="2366265" y="720710"/>
                  <a:pt x="2363663" y="723945"/>
                  <a:pt x="2361003" y="726986"/>
                </a:cubicBezTo>
                <a:cubicBezTo>
                  <a:pt x="2363369" y="725687"/>
                  <a:pt x="2365853" y="724562"/>
                  <a:pt x="2368372" y="723371"/>
                </a:cubicBezTo>
                <a:cubicBezTo>
                  <a:pt x="2369137" y="723007"/>
                  <a:pt x="2369902" y="722637"/>
                  <a:pt x="2370679" y="722251"/>
                </a:cubicBezTo>
                <a:cubicBezTo>
                  <a:pt x="2371185" y="721996"/>
                  <a:pt x="2371691" y="721719"/>
                  <a:pt x="2372198" y="721449"/>
                </a:cubicBezTo>
                <a:cubicBezTo>
                  <a:pt x="2372174" y="720847"/>
                  <a:pt x="2372186" y="720012"/>
                  <a:pt x="2372268" y="719119"/>
                </a:cubicBezTo>
                <a:cubicBezTo>
                  <a:pt x="2372421" y="717609"/>
                  <a:pt x="2372845" y="716028"/>
                  <a:pt x="2373834" y="715353"/>
                </a:cubicBezTo>
                <a:cubicBezTo>
                  <a:pt x="2374328" y="715023"/>
                  <a:pt x="2374929" y="714887"/>
                  <a:pt x="2375729" y="715127"/>
                </a:cubicBezTo>
                <a:cubicBezTo>
                  <a:pt x="2376518" y="715364"/>
                  <a:pt x="2377165" y="715810"/>
                  <a:pt x="2377742" y="716324"/>
                </a:cubicBezTo>
                <a:cubicBezTo>
                  <a:pt x="2377966" y="716524"/>
                  <a:pt x="2378213" y="716700"/>
                  <a:pt x="2378413" y="716930"/>
                </a:cubicBezTo>
                <a:cubicBezTo>
                  <a:pt x="2378507" y="717024"/>
                  <a:pt x="2378578" y="717166"/>
                  <a:pt x="2378660" y="717271"/>
                </a:cubicBezTo>
                <a:cubicBezTo>
                  <a:pt x="2382663" y="714354"/>
                  <a:pt x="2386465" y="711207"/>
                  <a:pt x="2389961" y="707737"/>
                </a:cubicBezTo>
                <a:cubicBezTo>
                  <a:pt x="2392881" y="704837"/>
                  <a:pt x="2395541" y="701687"/>
                  <a:pt x="2398037" y="698383"/>
                </a:cubicBezTo>
                <a:cubicBezTo>
                  <a:pt x="2398520" y="697743"/>
                  <a:pt x="2398978" y="697089"/>
                  <a:pt x="2399449" y="696434"/>
                </a:cubicBezTo>
                <a:cubicBezTo>
                  <a:pt x="2400132" y="695463"/>
                  <a:pt x="2400897" y="694550"/>
                  <a:pt x="2401545" y="693544"/>
                </a:cubicBezTo>
                <a:cubicBezTo>
                  <a:pt x="2401545" y="693544"/>
                  <a:pt x="2404676" y="688930"/>
                  <a:pt x="2408125" y="682615"/>
                </a:cubicBezTo>
                <a:cubicBezTo>
                  <a:pt x="2408443" y="682026"/>
                  <a:pt x="2408761" y="681423"/>
                  <a:pt x="2409091" y="680807"/>
                </a:cubicBezTo>
                <a:cubicBezTo>
                  <a:pt x="2411080" y="677036"/>
                  <a:pt x="2413069" y="672816"/>
                  <a:pt x="2414588" y="668630"/>
                </a:cubicBezTo>
                <a:cubicBezTo>
                  <a:pt x="2416448" y="663472"/>
                  <a:pt x="2417578" y="658400"/>
                  <a:pt x="2416966" y="654418"/>
                </a:cubicBezTo>
                <a:cubicBezTo>
                  <a:pt x="2416942" y="654273"/>
                  <a:pt x="2416931" y="654098"/>
                  <a:pt x="2416907" y="653946"/>
                </a:cubicBezTo>
                <a:cubicBezTo>
                  <a:pt x="2416554" y="651259"/>
                  <a:pt x="2416460" y="647257"/>
                  <a:pt x="2414882" y="644841"/>
                </a:cubicBezTo>
                <a:close/>
                <a:moveTo>
                  <a:pt x="2526538" y="747453"/>
                </a:moveTo>
                <a:cubicBezTo>
                  <a:pt x="2528515" y="747052"/>
                  <a:pt x="2528892" y="750252"/>
                  <a:pt x="2526892" y="750593"/>
                </a:cubicBezTo>
                <a:cubicBezTo>
                  <a:pt x="2522935" y="751266"/>
                  <a:pt x="2519121" y="752373"/>
                  <a:pt x="2515225" y="753302"/>
                </a:cubicBezTo>
                <a:cubicBezTo>
                  <a:pt x="2512317" y="753996"/>
                  <a:pt x="2509362" y="755041"/>
                  <a:pt x="2506349" y="754957"/>
                </a:cubicBezTo>
                <a:cubicBezTo>
                  <a:pt x="2505230" y="754926"/>
                  <a:pt x="2504677" y="753473"/>
                  <a:pt x="2505689" y="752817"/>
                </a:cubicBezTo>
                <a:cubicBezTo>
                  <a:pt x="2511447" y="749063"/>
                  <a:pt x="2519933" y="748788"/>
                  <a:pt x="2526538" y="747453"/>
                </a:cubicBezTo>
                <a:close/>
                <a:moveTo>
                  <a:pt x="2508528" y="729414"/>
                </a:moveTo>
                <a:cubicBezTo>
                  <a:pt x="2509870" y="729486"/>
                  <a:pt x="2510364" y="731146"/>
                  <a:pt x="2509434" y="732027"/>
                </a:cubicBezTo>
                <a:cubicBezTo>
                  <a:pt x="2507739" y="733643"/>
                  <a:pt x="2505314" y="734223"/>
                  <a:pt x="2503454" y="735698"/>
                </a:cubicBezTo>
                <a:cubicBezTo>
                  <a:pt x="2501700" y="737083"/>
                  <a:pt x="2500429" y="738953"/>
                  <a:pt x="2498616" y="740242"/>
                </a:cubicBezTo>
                <a:cubicBezTo>
                  <a:pt x="2497568" y="740986"/>
                  <a:pt x="2496379" y="740119"/>
                  <a:pt x="2496650" y="738894"/>
                </a:cubicBezTo>
                <a:cubicBezTo>
                  <a:pt x="2497639" y="734595"/>
                  <a:pt x="2504078" y="729169"/>
                  <a:pt x="2508528" y="729414"/>
                </a:cubicBezTo>
                <a:close/>
                <a:moveTo>
                  <a:pt x="2519086" y="736869"/>
                </a:moveTo>
                <a:cubicBezTo>
                  <a:pt x="2520758" y="736958"/>
                  <a:pt x="2521699" y="739320"/>
                  <a:pt x="2520016" y="740195"/>
                </a:cubicBezTo>
                <a:cubicBezTo>
                  <a:pt x="2517115" y="741698"/>
                  <a:pt x="2516347" y="741637"/>
                  <a:pt x="2515114" y="741917"/>
                </a:cubicBezTo>
                <a:lnTo>
                  <a:pt x="2507429" y="745681"/>
                </a:lnTo>
                <a:lnTo>
                  <a:pt x="2505607" y="742764"/>
                </a:lnTo>
                <a:cubicBezTo>
                  <a:pt x="2509186" y="739959"/>
                  <a:pt x="2514366" y="736619"/>
                  <a:pt x="2519086" y="736869"/>
                </a:cubicBezTo>
                <a:close/>
                <a:moveTo>
                  <a:pt x="2535791" y="745367"/>
                </a:moveTo>
                <a:cubicBezTo>
                  <a:pt x="2534472" y="743179"/>
                  <a:pt x="2531153" y="743245"/>
                  <a:pt x="2529093" y="742154"/>
                </a:cubicBezTo>
                <a:cubicBezTo>
                  <a:pt x="2518263" y="736417"/>
                  <a:pt x="2520605" y="723564"/>
                  <a:pt x="2502771" y="726337"/>
                </a:cubicBezTo>
                <a:lnTo>
                  <a:pt x="2502771" y="726335"/>
                </a:lnTo>
                <a:cubicBezTo>
                  <a:pt x="2499946" y="727255"/>
                  <a:pt x="2497874" y="728669"/>
                  <a:pt x="2496049" y="730898"/>
                </a:cubicBezTo>
                <a:cubicBezTo>
                  <a:pt x="2495166" y="733176"/>
                  <a:pt x="2493695" y="735339"/>
                  <a:pt x="2492082" y="737340"/>
                </a:cubicBezTo>
                <a:cubicBezTo>
                  <a:pt x="2493989" y="739457"/>
                  <a:pt x="2494354" y="743803"/>
                  <a:pt x="2490740" y="749166"/>
                </a:cubicBezTo>
                <a:cubicBezTo>
                  <a:pt x="2489245" y="751391"/>
                  <a:pt x="2487797" y="753249"/>
                  <a:pt x="2485184" y="754113"/>
                </a:cubicBezTo>
                <a:cubicBezTo>
                  <a:pt x="2483747" y="754587"/>
                  <a:pt x="2482394" y="754048"/>
                  <a:pt x="2481275" y="753166"/>
                </a:cubicBezTo>
                <a:cubicBezTo>
                  <a:pt x="2474930" y="756900"/>
                  <a:pt x="2469174" y="760762"/>
                  <a:pt x="2464006" y="768796"/>
                </a:cubicBezTo>
                <a:cubicBezTo>
                  <a:pt x="2463053" y="770288"/>
                  <a:pt x="2462594" y="771947"/>
                  <a:pt x="2461934" y="773562"/>
                </a:cubicBezTo>
                <a:cubicBezTo>
                  <a:pt x="2463017" y="774535"/>
                  <a:pt x="2470669" y="767759"/>
                  <a:pt x="2472235" y="766840"/>
                </a:cubicBezTo>
                <a:cubicBezTo>
                  <a:pt x="2473153" y="766304"/>
                  <a:pt x="2484913" y="761291"/>
                  <a:pt x="2484983" y="762252"/>
                </a:cubicBezTo>
                <a:cubicBezTo>
                  <a:pt x="2484913" y="761265"/>
                  <a:pt x="2485207" y="760288"/>
                  <a:pt x="2486031" y="759406"/>
                </a:cubicBezTo>
                <a:cubicBezTo>
                  <a:pt x="2487632" y="757683"/>
                  <a:pt x="2491423" y="758108"/>
                  <a:pt x="2493459" y="758673"/>
                </a:cubicBezTo>
                <a:cubicBezTo>
                  <a:pt x="2498933" y="760189"/>
                  <a:pt x="2504419" y="765982"/>
                  <a:pt x="2499392" y="768582"/>
                </a:cubicBezTo>
                <a:cubicBezTo>
                  <a:pt x="2495531" y="770566"/>
                  <a:pt x="2490410" y="768961"/>
                  <a:pt x="2487432" y="766317"/>
                </a:cubicBezTo>
                <a:cubicBezTo>
                  <a:pt x="2484948" y="767146"/>
                  <a:pt x="2482500" y="768035"/>
                  <a:pt x="2480063" y="768954"/>
                </a:cubicBezTo>
                <a:cubicBezTo>
                  <a:pt x="2480263" y="769001"/>
                  <a:pt x="2480428" y="768962"/>
                  <a:pt x="2480628" y="769023"/>
                </a:cubicBezTo>
                <a:cubicBezTo>
                  <a:pt x="2484748" y="769247"/>
                  <a:pt x="2487232" y="771101"/>
                  <a:pt x="2488044" y="773155"/>
                </a:cubicBezTo>
                <a:cubicBezTo>
                  <a:pt x="2497450" y="769578"/>
                  <a:pt x="2507291" y="765690"/>
                  <a:pt x="2517215" y="765238"/>
                </a:cubicBezTo>
                <a:cubicBezTo>
                  <a:pt x="2520558" y="765085"/>
                  <a:pt x="2524478" y="764894"/>
                  <a:pt x="2528445" y="765051"/>
                </a:cubicBezTo>
                <a:cubicBezTo>
                  <a:pt x="2532295" y="761481"/>
                  <a:pt x="2532459" y="756237"/>
                  <a:pt x="2534637" y="751841"/>
                </a:cubicBezTo>
                <a:cubicBezTo>
                  <a:pt x="2535155" y="750812"/>
                  <a:pt x="2535732" y="749809"/>
                  <a:pt x="2536050" y="748705"/>
                </a:cubicBezTo>
                <a:cubicBezTo>
                  <a:pt x="2536368" y="747600"/>
                  <a:pt x="2536379" y="746350"/>
                  <a:pt x="2535791" y="745367"/>
                </a:cubicBezTo>
                <a:close/>
                <a:moveTo>
                  <a:pt x="2453035" y="668700"/>
                </a:moveTo>
                <a:cubicBezTo>
                  <a:pt x="2452917" y="670835"/>
                  <a:pt x="2450657" y="672237"/>
                  <a:pt x="2448785" y="672830"/>
                </a:cubicBezTo>
                <a:lnTo>
                  <a:pt x="2448785" y="672829"/>
                </a:lnTo>
                <a:cubicBezTo>
                  <a:pt x="2447761" y="673152"/>
                  <a:pt x="2446537" y="672104"/>
                  <a:pt x="2446690" y="671044"/>
                </a:cubicBezTo>
                <a:cubicBezTo>
                  <a:pt x="2447055" y="668518"/>
                  <a:pt x="2449339" y="668486"/>
                  <a:pt x="2451281" y="667535"/>
                </a:cubicBezTo>
                <a:cubicBezTo>
                  <a:pt x="2451999" y="667183"/>
                  <a:pt x="2453070" y="667898"/>
                  <a:pt x="2453035" y="668700"/>
                </a:cubicBezTo>
                <a:close/>
                <a:moveTo>
                  <a:pt x="2427702" y="641282"/>
                </a:moveTo>
                <a:cubicBezTo>
                  <a:pt x="2425724" y="644557"/>
                  <a:pt x="2423947" y="647997"/>
                  <a:pt x="2421769" y="651080"/>
                </a:cubicBezTo>
                <a:lnTo>
                  <a:pt x="2421769" y="651080"/>
                </a:lnTo>
                <a:cubicBezTo>
                  <a:pt x="2421769" y="651712"/>
                  <a:pt x="2421639" y="652306"/>
                  <a:pt x="2421533" y="652904"/>
                </a:cubicBezTo>
                <a:cubicBezTo>
                  <a:pt x="2421663" y="653172"/>
                  <a:pt x="2421745" y="653494"/>
                  <a:pt x="2421851" y="653784"/>
                </a:cubicBezTo>
                <a:cubicBezTo>
                  <a:pt x="2422075" y="653563"/>
                  <a:pt x="2422287" y="653336"/>
                  <a:pt x="2422522" y="653121"/>
                </a:cubicBezTo>
                <a:cubicBezTo>
                  <a:pt x="2422404" y="652542"/>
                  <a:pt x="2422522" y="651890"/>
                  <a:pt x="2423099" y="651290"/>
                </a:cubicBezTo>
                <a:cubicBezTo>
                  <a:pt x="2424382" y="649957"/>
                  <a:pt x="2425442" y="648058"/>
                  <a:pt x="2427478" y="648206"/>
                </a:cubicBezTo>
                <a:cubicBezTo>
                  <a:pt x="2430139" y="648403"/>
                  <a:pt x="2426230" y="653500"/>
                  <a:pt x="2425865" y="653914"/>
                </a:cubicBezTo>
                <a:cubicBezTo>
                  <a:pt x="2425453" y="654387"/>
                  <a:pt x="2424994" y="654588"/>
                  <a:pt x="2424547" y="654635"/>
                </a:cubicBezTo>
                <a:cubicBezTo>
                  <a:pt x="2424135" y="655926"/>
                  <a:pt x="2423629" y="657130"/>
                  <a:pt x="2422734" y="658043"/>
                </a:cubicBezTo>
                <a:cubicBezTo>
                  <a:pt x="2422758" y="658472"/>
                  <a:pt x="2422722" y="658929"/>
                  <a:pt x="2422734" y="659369"/>
                </a:cubicBezTo>
                <a:cubicBezTo>
                  <a:pt x="2423746" y="658002"/>
                  <a:pt x="2424888" y="656756"/>
                  <a:pt x="2426560" y="656362"/>
                </a:cubicBezTo>
                <a:cubicBezTo>
                  <a:pt x="2430127" y="655529"/>
                  <a:pt x="2425065" y="665576"/>
                  <a:pt x="2421922" y="668294"/>
                </a:cubicBezTo>
                <a:cubicBezTo>
                  <a:pt x="2421404" y="671027"/>
                  <a:pt x="2421204" y="671706"/>
                  <a:pt x="2420756" y="673362"/>
                </a:cubicBezTo>
                <a:cubicBezTo>
                  <a:pt x="2428055" y="664103"/>
                  <a:pt x="2428008" y="674138"/>
                  <a:pt x="2418320" y="683567"/>
                </a:cubicBezTo>
                <a:cubicBezTo>
                  <a:pt x="2418273" y="683921"/>
                  <a:pt x="2418190" y="684272"/>
                  <a:pt x="2418143" y="684628"/>
                </a:cubicBezTo>
                <a:cubicBezTo>
                  <a:pt x="2421086" y="680999"/>
                  <a:pt x="2424123" y="677503"/>
                  <a:pt x="2427278" y="674241"/>
                </a:cubicBezTo>
                <a:cubicBezTo>
                  <a:pt x="2426289" y="662558"/>
                  <a:pt x="2432587" y="652251"/>
                  <a:pt x="2427702" y="641282"/>
                </a:cubicBezTo>
                <a:close/>
                <a:moveTo>
                  <a:pt x="2438273" y="633057"/>
                </a:moveTo>
                <a:cubicBezTo>
                  <a:pt x="2437767" y="634749"/>
                  <a:pt x="2437472" y="636587"/>
                  <a:pt x="2436366" y="637995"/>
                </a:cubicBezTo>
                <a:lnTo>
                  <a:pt x="2436366" y="637993"/>
                </a:lnTo>
                <a:cubicBezTo>
                  <a:pt x="2435295" y="639353"/>
                  <a:pt x="2434400" y="640762"/>
                  <a:pt x="2433211" y="641901"/>
                </a:cubicBezTo>
                <a:cubicBezTo>
                  <a:pt x="2433364" y="642278"/>
                  <a:pt x="2433470" y="642663"/>
                  <a:pt x="2433600" y="643044"/>
                </a:cubicBezTo>
                <a:cubicBezTo>
                  <a:pt x="2434400" y="641772"/>
                  <a:pt x="2435354" y="640622"/>
                  <a:pt x="2436625" y="639846"/>
                </a:cubicBezTo>
                <a:cubicBezTo>
                  <a:pt x="2437119" y="639540"/>
                  <a:pt x="2437755" y="639929"/>
                  <a:pt x="2437767" y="640498"/>
                </a:cubicBezTo>
                <a:cubicBezTo>
                  <a:pt x="2437826" y="643267"/>
                  <a:pt x="2436731" y="646048"/>
                  <a:pt x="2435789" y="648688"/>
                </a:cubicBezTo>
                <a:cubicBezTo>
                  <a:pt x="2436378" y="647914"/>
                  <a:pt x="2437060" y="647221"/>
                  <a:pt x="2437979" y="646806"/>
                </a:cubicBezTo>
                <a:cubicBezTo>
                  <a:pt x="2438402" y="646618"/>
                  <a:pt x="2438909" y="646815"/>
                  <a:pt x="2439014" y="647288"/>
                </a:cubicBezTo>
                <a:cubicBezTo>
                  <a:pt x="2439650" y="650094"/>
                  <a:pt x="2437884" y="653098"/>
                  <a:pt x="2436849" y="655652"/>
                </a:cubicBezTo>
                <a:cubicBezTo>
                  <a:pt x="2436272" y="657046"/>
                  <a:pt x="2435824" y="658514"/>
                  <a:pt x="2435036" y="659675"/>
                </a:cubicBezTo>
                <a:cubicBezTo>
                  <a:pt x="2435636" y="658906"/>
                  <a:pt x="2436225" y="658138"/>
                  <a:pt x="2437013" y="657527"/>
                </a:cubicBezTo>
                <a:cubicBezTo>
                  <a:pt x="2437461" y="657176"/>
                  <a:pt x="2438073" y="657465"/>
                  <a:pt x="2438273" y="657936"/>
                </a:cubicBezTo>
                <a:cubicBezTo>
                  <a:pt x="2438508" y="658474"/>
                  <a:pt x="2438603" y="658995"/>
                  <a:pt x="2438603" y="659506"/>
                </a:cubicBezTo>
                <a:cubicBezTo>
                  <a:pt x="2439215" y="658608"/>
                  <a:pt x="2439803" y="657764"/>
                  <a:pt x="2440415" y="656855"/>
                </a:cubicBezTo>
                <a:cubicBezTo>
                  <a:pt x="2440816" y="648773"/>
                  <a:pt x="2440992" y="640633"/>
                  <a:pt x="2438273" y="633057"/>
                </a:cubicBezTo>
                <a:close/>
                <a:moveTo>
                  <a:pt x="2470387" y="656381"/>
                </a:moveTo>
                <a:cubicBezTo>
                  <a:pt x="2466961" y="656925"/>
                  <a:pt x="2463570" y="657431"/>
                  <a:pt x="2460239" y="658186"/>
                </a:cubicBezTo>
                <a:cubicBezTo>
                  <a:pt x="2460110" y="658509"/>
                  <a:pt x="2459886" y="658789"/>
                  <a:pt x="2459486" y="658902"/>
                </a:cubicBezTo>
                <a:cubicBezTo>
                  <a:pt x="2449362" y="661707"/>
                  <a:pt x="2441381" y="668484"/>
                  <a:pt x="2435365" y="676932"/>
                </a:cubicBezTo>
                <a:cubicBezTo>
                  <a:pt x="2438132" y="674676"/>
                  <a:pt x="2441487" y="671979"/>
                  <a:pt x="2444594" y="672528"/>
                </a:cubicBezTo>
                <a:cubicBezTo>
                  <a:pt x="2444806" y="672563"/>
                  <a:pt x="2445006" y="672743"/>
                  <a:pt x="2444959" y="672973"/>
                </a:cubicBezTo>
                <a:cubicBezTo>
                  <a:pt x="2444324" y="676789"/>
                  <a:pt x="2438603" y="679886"/>
                  <a:pt x="2435730" y="682109"/>
                </a:cubicBezTo>
                <a:cubicBezTo>
                  <a:pt x="2433835" y="683582"/>
                  <a:pt x="2431645" y="685921"/>
                  <a:pt x="2429291" y="687311"/>
                </a:cubicBezTo>
                <a:cubicBezTo>
                  <a:pt x="2428561" y="688867"/>
                  <a:pt x="2427914" y="690457"/>
                  <a:pt x="2427278" y="692049"/>
                </a:cubicBezTo>
                <a:cubicBezTo>
                  <a:pt x="2429621" y="690142"/>
                  <a:pt x="2431987" y="688264"/>
                  <a:pt x="2434388" y="686411"/>
                </a:cubicBezTo>
                <a:cubicBezTo>
                  <a:pt x="2436366" y="684879"/>
                  <a:pt x="2438367" y="687777"/>
                  <a:pt x="2436672" y="689429"/>
                </a:cubicBezTo>
                <a:cubicBezTo>
                  <a:pt x="2433258" y="692748"/>
                  <a:pt x="2429750" y="695908"/>
                  <a:pt x="2426113" y="698974"/>
                </a:cubicBezTo>
                <a:cubicBezTo>
                  <a:pt x="2428067" y="698967"/>
                  <a:pt x="2429456" y="701038"/>
                  <a:pt x="2427054" y="704438"/>
                </a:cubicBezTo>
                <a:cubicBezTo>
                  <a:pt x="2429962" y="702130"/>
                  <a:pt x="2433046" y="700055"/>
                  <a:pt x="2436437" y="698975"/>
                </a:cubicBezTo>
                <a:cubicBezTo>
                  <a:pt x="2436601" y="697218"/>
                  <a:pt x="2438167" y="696453"/>
                  <a:pt x="2439544" y="695489"/>
                </a:cubicBezTo>
                <a:cubicBezTo>
                  <a:pt x="2440898" y="694543"/>
                  <a:pt x="2442099" y="693415"/>
                  <a:pt x="2443558" y="692639"/>
                </a:cubicBezTo>
                <a:cubicBezTo>
                  <a:pt x="2445230" y="691749"/>
                  <a:pt x="2446537" y="693617"/>
                  <a:pt x="2445842" y="695101"/>
                </a:cubicBezTo>
                <a:cubicBezTo>
                  <a:pt x="2444512" y="697956"/>
                  <a:pt x="2439886" y="702045"/>
                  <a:pt x="2437308" y="700566"/>
                </a:cubicBezTo>
                <a:cubicBezTo>
                  <a:pt x="2434541" y="705232"/>
                  <a:pt x="2429962" y="708793"/>
                  <a:pt x="2425630" y="712151"/>
                </a:cubicBezTo>
                <a:cubicBezTo>
                  <a:pt x="2426407" y="713622"/>
                  <a:pt x="2425712" y="715012"/>
                  <a:pt x="2424771" y="716439"/>
                </a:cubicBezTo>
                <a:cubicBezTo>
                  <a:pt x="2425041" y="716678"/>
                  <a:pt x="2425324" y="716959"/>
                  <a:pt x="2425606" y="717220"/>
                </a:cubicBezTo>
                <a:cubicBezTo>
                  <a:pt x="2426513" y="716838"/>
                  <a:pt x="2427396" y="716622"/>
                  <a:pt x="2428243" y="716706"/>
                </a:cubicBezTo>
                <a:cubicBezTo>
                  <a:pt x="2430951" y="716978"/>
                  <a:pt x="2429903" y="714233"/>
                  <a:pt x="2431198" y="713321"/>
                </a:cubicBezTo>
                <a:cubicBezTo>
                  <a:pt x="2432775" y="712210"/>
                  <a:pt x="2438661" y="707763"/>
                  <a:pt x="2440533" y="707538"/>
                </a:cubicBezTo>
                <a:cubicBezTo>
                  <a:pt x="2440980" y="707484"/>
                  <a:pt x="2441451" y="707834"/>
                  <a:pt x="2441487" y="708301"/>
                </a:cubicBezTo>
                <a:cubicBezTo>
                  <a:pt x="2441510" y="708711"/>
                  <a:pt x="2441451" y="709183"/>
                  <a:pt x="2441298" y="709692"/>
                </a:cubicBezTo>
                <a:cubicBezTo>
                  <a:pt x="2441334" y="709675"/>
                  <a:pt x="2441381" y="709644"/>
                  <a:pt x="2441428" y="709629"/>
                </a:cubicBezTo>
                <a:cubicBezTo>
                  <a:pt x="2443452" y="708886"/>
                  <a:pt x="2452505" y="707661"/>
                  <a:pt x="2452882" y="705762"/>
                </a:cubicBezTo>
                <a:cubicBezTo>
                  <a:pt x="2453129" y="704482"/>
                  <a:pt x="2453918" y="702240"/>
                  <a:pt x="2455177" y="701524"/>
                </a:cubicBezTo>
                <a:cubicBezTo>
                  <a:pt x="2455754" y="701203"/>
                  <a:pt x="2456343" y="700986"/>
                  <a:pt x="2456943" y="700749"/>
                </a:cubicBezTo>
                <a:cubicBezTo>
                  <a:pt x="2457131" y="700343"/>
                  <a:pt x="2457343" y="699965"/>
                  <a:pt x="2457520" y="699547"/>
                </a:cubicBezTo>
                <a:cubicBezTo>
                  <a:pt x="2456814" y="699275"/>
                  <a:pt x="2456119" y="698867"/>
                  <a:pt x="2454883" y="698065"/>
                </a:cubicBezTo>
                <a:cubicBezTo>
                  <a:pt x="2453765" y="697343"/>
                  <a:pt x="2453400" y="695725"/>
                  <a:pt x="2454165" y="694616"/>
                </a:cubicBezTo>
                <a:cubicBezTo>
                  <a:pt x="2456496" y="691246"/>
                  <a:pt x="2458803" y="687866"/>
                  <a:pt x="2461110" y="684483"/>
                </a:cubicBezTo>
                <a:cubicBezTo>
                  <a:pt x="2460675" y="684444"/>
                  <a:pt x="2460216" y="684403"/>
                  <a:pt x="2459780" y="684364"/>
                </a:cubicBezTo>
                <a:cubicBezTo>
                  <a:pt x="2458085" y="684214"/>
                  <a:pt x="2456649" y="681985"/>
                  <a:pt x="2457920" y="680504"/>
                </a:cubicBezTo>
                <a:cubicBezTo>
                  <a:pt x="2460851" y="677510"/>
                  <a:pt x="2463135" y="674055"/>
                  <a:pt x="2465054" y="670340"/>
                </a:cubicBezTo>
                <a:cubicBezTo>
                  <a:pt x="2464783" y="670256"/>
                  <a:pt x="2464524" y="670174"/>
                  <a:pt x="2464253" y="670091"/>
                </a:cubicBezTo>
                <a:cubicBezTo>
                  <a:pt x="2462405" y="669509"/>
                  <a:pt x="2461334" y="667469"/>
                  <a:pt x="2462735" y="665790"/>
                </a:cubicBezTo>
                <a:cubicBezTo>
                  <a:pt x="2465325" y="662681"/>
                  <a:pt x="2467844" y="659526"/>
                  <a:pt x="2470387" y="656381"/>
                </a:cubicBezTo>
                <a:close/>
                <a:moveTo>
                  <a:pt x="2464736" y="646891"/>
                </a:moveTo>
                <a:cubicBezTo>
                  <a:pt x="2448138" y="654992"/>
                  <a:pt x="2453741" y="653264"/>
                  <a:pt x="2446184" y="657282"/>
                </a:cubicBezTo>
                <a:cubicBezTo>
                  <a:pt x="2445607" y="658334"/>
                  <a:pt x="2445042" y="659398"/>
                  <a:pt x="2444418" y="660417"/>
                </a:cubicBezTo>
                <a:cubicBezTo>
                  <a:pt x="2448632" y="658028"/>
                  <a:pt x="2452917" y="656264"/>
                  <a:pt x="2457590" y="654861"/>
                </a:cubicBezTo>
                <a:cubicBezTo>
                  <a:pt x="2457049" y="652953"/>
                  <a:pt x="2463194" y="648143"/>
                  <a:pt x="2464736" y="646891"/>
                </a:cubicBezTo>
                <a:close/>
                <a:moveTo>
                  <a:pt x="2465831" y="640716"/>
                </a:moveTo>
                <a:cubicBezTo>
                  <a:pt x="2458050" y="645579"/>
                  <a:pt x="2458532" y="643862"/>
                  <a:pt x="2448244" y="653343"/>
                </a:cubicBezTo>
                <a:cubicBezTo>
                  <a:pt x="2448244" y="653349"/>
                  <a:pt x="2448244" y="653358"/>
                  <a:pt x="2448232" y="653364"/>
                </a:cubicBezTo>
                <a:cubicBezTo>
                  <a:pt x="2451092" y="651476"/>
                  <a:pt x="2461746" y="645635"/>
                  <a:pt x="2463570" y="644756"/>
                </a:cubicBezTo>
                <a:cubicBezTo>
                  <a:pt x="2463559" y="643522"/>
                  <a:pt x="2465042" y="641818"/>
                  <a:pt x="2465831" y="640716"/>
                </a:cubicBezTo>
                <a:close/>
                <a:moveTo>
                  <a:pt x="2470869" y="632860"/>
                </a:moveTo>
                <a:cubicBezTo>
                  <a:pt x="2469868" y="633046"/>
                  <a:pt x="2468468" y="633342"/>
                  <a:pt x="2467467" y="633276"/>
                </a:cubicBezTo>
                <a:cubicBezTo>
                  <a:pt x="2461393" y="636697"/>
                  <a:pt x="2463382" y="634575"/>
                  <a:pt x="2455307" y="641182"/>
                </a:cubicBezTo>
                <a:cubicBezTo>
                  <a:pt x="2452964" y="644031"/>
                  <a:pt x="2454224" y="642648"/>
                  <a:pt x="2452152" y="645430"/>
                </a:cubicBezTo>
                <a:cubicBezTo>
                  <a:pt x="2455260" y="643118"/>
                  <a:pt x="2465042" y="636735"/>
                  <a:pt x="2469351" y="635381"/>
                </a:cubicBezTo>
                <a:cubicBezTo>
                  <a:pt x="2469857" y="634539"/>
                  <a:pt x="2470387" y="633718"/>
                  <a:pt x="2470869" y="632860"/>
                </a:cubicBezTo>
                <a:close/>
                <a:moveTo>
                  <a:pt x="2469468" y="623799"/>
                </a:moveTo>
                <a:cubicBezTo>
                  <a:pt x="2464454" y="628237"/>
                  <a:pt x="2466678" y="625266"/>
                  <a:pt x="2461828" y="630903"/>
                </a:cubicBezTo>
                <a:cubicBezTo>
                  <a:pt x="2463877" y="629352"/>
                  <a:pt x="2466196" y="627852"/>
                  <a:pt x="2468409" y="627300"/>
                </a:cubicBezTo>
                <a:cubicBezTo>
                  <a:pt x="2468844" y="626115"/>
                  <a:pt x="2469151" y="624960"/>
                  <a:pt x="2469468" y="623799"/>
                </a:cubicBezTo>
                <a:close/>
                <a:moveTo>
                  <a:pt x="2470563" y="617393"/>
                </a:moveTo>
                <a:cubicBezTo>
                  <a:pt x="2469680" y="617768"/>
                  <a:pt x="2468680" y="617413"/>
                  <a:pt x="2468150" y="616695"/>
                </a:cubicBezTo>
                <a:lnTo>
                  <a:pt x="2468150" y="616693"/>
                </a:lnTo>
                <a:cubicBezTo>
                  <a:pt x="2462087" y="620798"/>
                  <a:pt x="2463983" y="622562"/>
                  <a:pt x="2460675" y="625879"/>
                </a:cubicBezTo>
                <a:cubicBezTo>
                  <a:pt x="2460204" y="626957"/>
                  <a:pt x="2459721" y="628028"/>
                  <a:pt x="2459227" y="629088"/>
                </a:cubicBezTo>
                <a:cubicBezTo>
                  <a:pt x="2461416" y="626120"/>
                  <a:pt x="2466619" y="619899"/>
                  <a:pt x="2470292" y="619378"/>
                </a:cubicBezTo>
                <a:cubicBezTo>
                  <a:pt x="2470375" y="618715"/>
                  <a:pt x="2470528" y="618077"/>
                  <a:pt x="2470563" y="617393"/>
                </a:cubicBezTo>
                <a:close/>
                <a:moveTo>
                  <a:pt x="2463370" y="608318"/>
                </a:moveTo>
                <a:cubicBezTo>
                  <a:pt x="2462982" y="610320"/>
                  <a:pt x="2460192" y="611090"/>
                  <a:pt x="2459250" y="609012"/>
                </a:cubicBezTo>
                <a:cubicBezTo>
                  <a:pt x="2458132" y="610993"/>
                  <a:pt x="2456884" y="612847"/>
                  <a:pt x="2455107" y="614472"/>
                </a:cubicBezTo>
                <a:cubicBezTo>
                  <a:pt x="2455578" y="615700"/>
                  <a:pt x="2455966" y="616951"/>
                  <a:pt x="2456260" y="618237"/>
                </a:cubicBezTo>
                <a:cubicBezTo>
                  <a:pt x="2456814" y="620641"/>
                  <a:pt x="2452905" y="621760"/>
                  <a:pt x="2452117" y="619420"/>
                </a:cubicBezTo>
                <a:cubicBezTo>
                  <a:pt x="2451822" y="618530"/>
                  <a:pt x="2451422" y="617688"/>
                  <a:pt x="2451092" y="616816"/>
                </a:cubicBezTo>
                <a:cubicBezTo>
                  <a:pt x="2450775" y="619127"/>
                  <a:pt x="2451269" y="622070"/>
                  <a:pt x="2449444" y="623397"/>
                </a:cubicBezTo>
                <a:cubicBezTo>
                  <a:pt x="2453517" y="632374"/>
                  <a:pt x="2450633" y="635016"/>
                  <a:pt x="2448503" y="632643"/>
                </a:cubicBezTo>
                <a:cubicBezTo>
                  <a:pt x="2448043" y="632139"/>
                  <a:pt x="2447514" y="630762"/>
                  <a:pt x="2446960" y="629266"/>
                </a:cubicBezTo>
                <a:cubicBezTo>
                  <a:pt x="2446419" y="627769"/>
                  <a:pt x="2445866" y="626153"/>
                  <a:pt x="2445383" y="625167"/>
                </a:cubicBezTo>
                <a:lnTo>
                  <a:pt x="2445383" y="625166"/>
                </a:lnTo>
                <a:cubicBezTo>
                  <a:pt x="2444065" y="627846"/>
                  <a:pt x="2443664" y="631766"/>
                  <a:pt x="2443170" y="632792"/>
                </a:cubicBezTo>
                <a:cubicBezTo>
                  <a:pt x="2444747" y="638260"/>
                  <a:pt x="2445183" y="643903"/>
                  <a:pt x="2445195" y="649616"/>
                </a:cubicBezTo>
                <a:cubicBezTo>
                  <a:pt x="2453517" y="636677"/>
                  <a:pt x="2460945" y="622737"/>
                  <a:pt x="2463370" y="608318"/>
                </a:cubicBezTo>
                <a:close/>
                <a:moveTo>
                  <a:pt x="2466513" y="600347"/>
                </a:moveTo>
                <a:cubicBezTo>
                  <a:pt x="2467090" y="605633"/>
                  <a:pt x="2466102" y="611003"/>
                  <a:pt x="2464395" y="616308"/>
                </a:cubicBezTo>
                <a:cubicBezTo>
                  <a:pt x="2465313" y="615319"/>
                  <a:pt x="2466513" y="614098"/>
                  <a:pt x="2467797" y="613265"/>
                </a:cubicBezTo>
                <a:cubicBezTo>
                  <a:pt x="2467973" y="608830"/>
                  <a:pt x="2467644" y="604509"/>
                  <a:pt x="2466513" y="600347"/>
                </a:cubicBezTo>
                <a:close/>
                <a:moveTo>
                  <a:pt x="2465372" y="589196"/>
                </a:moveTo>
                <a:cubicBezTo>
                  <a:pt x="2469739" y="596561"/>
                  <a:pt x="2471787" y="603952"/>
                  <a:pt x="2471752" y="612225"/>
                </a:cubicBezTo>
                <a:cubicBezTo>
                  <a:pt x="2473070" y="611655"/>
                  <a:pt x="2474613" y="612361"/>
                  <a:pt x="2474742" y="613918"/>
                </a:cubicBezTo>
                <a:cubicBezTo>
                  <a:pt x="2475166" y="619026"/>
                  <a:pt x="2474495" y="623691"/>
                  <a:pt x="2472682" y="628296"/>
                </a:cubicBezTo>
                <a:cubicBezTo>
                  <a:pt x="2473435" y="628244"/>
                  <a:pt x="2474212" y="628238"/>
                  <a:pt x="2474989" y="628263"/>
                </a:cubicBezTo>
                <a:cubicBezTo>
                  <a:pt x="2476355" y="628306"/>
                  <a:pt x="2477226" y="630058"/>
                  <a:pt x="2476673" y="631227"/>
                </a:cubicBezTo>
                <a:cubicBezTo>
                  <a:pt x="2474777" y="635303"/>
                  <a:pt x="2472470" y="639061"/>
                  <a:pt x="2469939" y="642708"/>
                </a:cubicBezTo>
                <a:cubicBezTo>
                  <a:pt x="2476531" y="644034"/>
                  <a:pt x="2470669" y="648435"/>
                  <a:pt x="2465501" y="652800"/>
                </a:cubicBezTo>
                <a:cubicBezTo>
                  <a:pt x="2468786" y="652052"/>
                  <a:pt x="2472211" y="651332"/>
                  <a:pt x="2476037" y="650579"/>
                </a:cubicBezTo>
                <a:cubicBezTo>
                  <a:pt x="2478179" y="650155"/>
                  <a:pt x="2479215" y="653001"/>
                  <a:pt x="2478050" y="654471"/>
                </a:cubicBezTo>
                <a:cubicBezTo>
                  <a:pt x="2474954" y="658335"/>
                  <a:pt x="2471987" y="662281"/>
                  <a:pt x="2468997" y="666224"/>
                </a:cubicBezTo>
                <a:lnTo>
                  <a:pt x="2469386" y="666358"/>
                </a:lnTo>
                <a:cubicBezTo>
                  <a:pt x="2470963" y="666901"/>
                  <a:pt x="2471787" y="668550"/>
                  <a:pt x="2470963" y="670096"/>
                </a:cubicBezTo>
                <a:cubicBezTo>
                  <a:pt x="2469021" y="673710"/>
                  <a:pt x="2467043" y="676854"/>
                  <a:pt x="2464701" y="679943"/>
                </a:cubicBezTo>
                <a:cubicBezTo>
                  <a:pt x="2465043" y="679982"/>
                  <a:pt x="2465395" y="680022"/>
                  <a:pt x="2465748" y="680060"/>
                </a:cubicBezTo>
                <a:cubicBezTo>
                  <a:pt x="2467655" y="680273"/>
                  <a:pt x="2468303" y="682482"/>
                  <a:pt x="2467314" y="683932"/>
                </a:cubicBezTo>
                <a:cubicBezTo>
                  <a:pt x="2467067" y="684304"/>
                  <a:pt x="2459545" y="694987"/>
                  <a:pt x="2461075" y="695172"/>
                </a:cubicBezTo>
                <a:cubicBezTo>
                  <a:pt x="2462570" y="695350"/>
                  <a:pt x="2464030" y="696744"/>
                  <a:pt x="2463429" y="698392"/>
                </a:cubicBezTo>
                <a:cubicBezTo>
                  <a:pt x="2463265" y="698824"/>
                  <a:pt x="2463076" y="699223"/>
                  <a:pt x="2462911" y="699646"/>
                </a:cubicBezTo>
                <a:cubicBezTo>
                  <a:pt x="2472458" y="699690"/>
                  <a:pt x="2483500" y="706891"/>
                  <a:pt x="2490481" y="714589"/>
                </a:cubicBezTo>
                <a:cubicBezTo>
                  <a:pt x="2495637" y="713161"/>
                  <a:pt x="2500628" y="712375"/>
                  <a:pt x="2505808" y="712929"/>
                </a:cubicBezTo>
                <a:cubicBezTo>
                  <a:pt x="2507315" y="712511"/>
                  <a:pt x="2508880" y="712245"/>
                  <a:pt x="2510564" y="712278"/>
                </a:cubicBezTo>
                <a:cubicBezTo>
                  <a:pt x="2513224" y="712332"/>
                  <a:pt x="2513460" y="716501"/>
                  <a:pt x="2510764" y="716447"/>
                </a:cubicBezTo>
                <a:cubicBezTo>
                  <a:pt x="2508504" y="716402"/>
                  <a:pt x="2506455" y="716852"/>
                  <a:pt x="2504560" y="717757"/>
                </a:cubicBezTo>
                <a:cubicBezTo>
                  <a:pt x="2504643" y="718593"/>
                  <a:pt x="2504289" y="719507"/>
                  <a:pt x="2503442" y="719838"/>
                </a:cubicBezTo>
                <a:cubicBezTo>
                  <a:pt x="2501193" y="720720"/>
                  <a:pt x="2498733" y="722139"/>
                  <a:pt x="2496249" y="723189"/>
                </a:cubicBezTo>
                <a:cubicBezTo>
                  <a:pt x="2496296" y="723391"/>
                  <a:pt x="2496379" y="723595"/>
                  <a:pt x="2496449" y="723797"/>
                </a:cubicBezTo>
                <a:cubicBezTo>
                  <a:pt x="2522300" y="716258"/>
                  <a:pt x="2521241" y="735282"/>
                  <a:pt x="2533095" y="740189"/>
                </a:cubicBezTo>
                <a:cubicBezTo>
                  <a:pt x="2535296" y="741098"/>
                  <a:pt x="2536886" y="741911"/>
                  <a:pt x="2538616" y="743505"/>
                </a:cubicBezTo>
                <a:cubicBezTo>
                  <a:pt x="2542065" y="746685"/>
                  <a:pt x="2537863" y="751359"/>
                  <a:pt x="2537274" y="754603"/>
                </a:cubicBezTo>
                <a:cubicBezTo>
                  <a:pt x="2536532" y="758660"/>
                  <a:pt x="2535991" y="762610"/>
                  <a:pt x="2533848" y="765561"/>
                </a:cubicBezTo>
                <a:cubicBezTo>
                  <a:pt x="2542948" y="766886"/>
                  <a:pt x="2550011" y="771033"/>
                  <a:pt x="2553755" y="783497"/>
                </a:cubicBezTo>
                <a:lnTo>
                  <a:pt x="2553731" y="783511"/>
                </a:lnTo>
                <a:cubicBezTo>
                  <a:pt x="2554849" y="787216"/>
                  <a:pt x="2558110" y="795473"/>
                  <a:pt x="2555991" y="798992"/>
                </a:cubicBezTo>
                <a:cubicBezTo>
                  <a:pt x="2554025" y="802246"/>
                  <a:pt x="2551753" y="803372"/>
                  <a:pt x="2553072" y="807951"/>
                </a:cubicBezTo>
                <a:cubicBezTo>
                  <a:pt x="2554932" y="814341"/>
                  <a:pt x="2549270" y="814621"/>
                  <a:pt x="2546209" y="819954"/>
                </a:cubicBezTo>
                <a:cubicBezTo>
                  <a:pt x="2544043" y="823741"/>
                  <a:pt x="2542077" y="828011"/>
                  <a:pt x="2539169" y="831307"/>
                </a:cubicBezTo>
                <a:cubicBezTo>
                  <a:pt x="2534684" y="836389"/>
                  <a:pt x="2527197" y="842139"/>
                  <a:pt x="2519946" y="838181"/>
                </a:cubicBezTo>
                <a:cubicBezTo>
                  <a:pt x="2514837" y="835393"/>
                  <a:pt x="2511894" y="831860"/>
                  <a:pt x="2509410" y="827926"/>
                </a:cubicBezTo>
                <a:cubicBezTo>
                  <a:pt x="2510552" y="832495"/>
                  <a:pt x="2511070" y="837314"/>
                  <a:pt x="2509963" y="841854"/>
                </a:cubicBezTo>
                <a:cubicBezTo>
                  <a:pt x="2509057" y="845579"/>
                  <a:pt x="2500252" y="849365"/>
                  <a:pt x="2497862" y="852152"/>
                </a:cubicBezTo>
                <a:cubicBezTo>
                  <a:pt x="2492529" y="858399"/>
                  <a:pt x="2488515" y="862819"/>
                  <a:pt x="2483124" y="865493"/>
                </a:cubicBezTo>
                <a:cubicBezTo>
                  <a:pt x="2489751" y="872331"/>
                  <a:pt x="2495613" y="882085"/>
                  <a:pt x="2496179" y="891467"/>
                </a:cubicBezTo>
                <a:cubicBezTo>
                  <a:pt x="2496320" y="893699"/>
                  <a:pt x="2494907" y="897735"/>
                  <a:pt x="2492835" y="899028"/>
                </a:cubicBezTo>
                <a:cubicBezTo>
                  <a:pt x="2490893" y="900247"/>
                  <a:pt x="2491140" y="909394"/>
                  <a:pt x="2489704" y="911952"/>
                </a:cubicBezTo>
                <a:cubicBezTo>
                  <a:pt x="2483924" y="922202"/>
                  <a:pt x="2473977" y="927018"/>
                  <a:pt x="2462782" y="929563"/>
                </a:cubicBezTo>
                <a:cubicBezTo>
                  <a:pt x="2458697" y="930495"/>
                  <a:pt x="2455095" y="930528"/>
                  <a:pt x="2451705" y="929984"/>
                </a:cubicBezTo>
                <a:cubicBezTo>
                  <a:pt x="2459639" y="937040"/>
                  <a:pt x="2460286" y="942768"/>
                  <a:pt x="2458379" y="954588"/>
                </a:cubicBezTo>
                <a:cubicBezTo>
                  <a:pt x="2456260" y="967609"/>
                  <a:pt x="2462959" y="970625"/>
                  <a:pt x="2447455" y="973816"/>
                </a:cubicBezTo>
                <a:cubicBezTo>
                  <a:pt x="2434941" y="976393"/>
                  <a:pt x="2423982" y="985405"/>
                  <a:pt x="2410633" y="979895"/>
                </a:cubicBezTo>
                <a:cubicBezTo>
                  <a:pt x="2402851" y="976688"/>
                  <a:pt x="2397589" y="971480"/>
                  <a:pt x="2393717" y="965208"/>
                </a:cubicBezTo>
                <a:cubicBezTo>
                  <a:pt x="2389949" y="992943"/>
                  <a:pt x="2377012" y="996910"/>
                  <a:pt x="2367536" y="1002400"/>
                </a:cubicBezTo>
                <a:cubicBezTo>
                  <a:pt x="2364946" y="1003899"/>
                  <a:pt x="2359625" y="1008062"/>
                  <a:pt x="2356435" y="1007086"/>
                </a:cubicBezTo>
                <a:cubicBezTo>
                  <a:pt x="2354481" y="1006486"/>
                  <a:pt x="2353351" y="1005365"/>
                  <a:pt x="2351279" y="1005209"/>
                </a:cubicBezTo>
                <a:cubicBezTo>
                  <a:pt x="2349772" y="1005097"/>
                  <a:pt x="2348760" y="1006001"/>
                  <a:pt x="2347053" y="1005667"/>
                </a:cubicBezTo>
                <a:cubicBezTo>
                  <a:pt x="2346900" y="1005637"/>
                  <a:pt x="2346759" y="1005603"/>
                  <a:pt x="2346606" y="1005565"/>
                </a:cubicBezTo>
                <a:cubicBezTo>
                  <a:pt x="2343368" y="1004731"/>
                  <a:pt x="2339637" y="1001694"/>
                  <a:pt x="2337388" y="999456"/>
                </a:cubicBezTo>
                <a:cubicBezTo>
                  <a:pt x="2325781" y="987916"/>
                  <a:pt x="2325416" y="975724"/>
                  <a:pt x="2327559" y="966507"/>
                </a:cubicBezTo>
                <a:cubicBezTo>
                  <a:pt x="2318659" y="962127"/>
                  <a:pt x="2310631" y="956055"/>
                  <a:pt x="2306664" y="947632"/>
                </a:cubicBezTo>
                <a:cubicBezTo>
                  <a:pt x="2303368" y="965719"/>
                  <a:pt x="2291831" y="981611"/>
                  <a:pt x="2271748" y="978984"/>
                </a:cubicBezTo>
                <a:cubicBezTo>
                  <a:pt x="2268735" y="978592"/>
                  <a:pt x="2265662" y="977797"/>
                  <a:pt x="2262708" y="978518"/>
                </a:cubicBezTo>
                <a:cubicBezTo>
                  <a:pt x="2260106" y="979154"/>
                  <a:pt x="2257917" y="980912"/>
                  <a:pt x="2255374" y="981780"/>
                </a:cubicBezTo>
                <a:cubicBezTo>
                  <a:pt x="2240294" y="986939"/>
                  <a:pt x="2232313" y="932436"/>
                  <a:pt x="2269123" y="893829"/>
                </a:cubicBezTo>
                <a:cubicBezTo>
                  <a:pt x="2269053" y="893711"/>
                  <a:pt x="2268994" y="893598"/>
                  <a:pt x="2268935" y="893483"/>
                </a:cubicBezTo>
                <a:cubicBezTo>
                  <a:pt x="2261672" y="899734"/>
                  <a:pt x="2254468" y="906023"/>
                  <a:pt x="2245992" y="909024"/>
                </a:cubicBezTo>
                <a:cubicBezTo>
                  <a:pt x="2239635" y="911275"/>
                  <a:pt x="2232890" y="911173"/>
                  <a:pt x="2226933" y="907826"/>
                </a:cubicBezTo>
                <a:cubicBezTo>
                  <a:pt x="2226768" y="907733"/>
                  <a:pt x="2226592" y="907616"/>
                  <a:pt x="2226427" y="907518"/>
                </a:cubicBezTo>
                <a:cubicBezTo>
                  <a:pt x="2223378" y="910760"/>
                  <a:pt x="2220259" y="913889"/>
                  <a:pt x="2217422" y="916979"/>
                </a:cubicBezTo>
                <a:cubicBezTo>
                  <a:pt x="2213914" y="920793"/>
                  <a:pt x="2210453" y="924700"/>
                  <a:pt x="2207827" y="929176"/>
                </a:cubicBezTo>
                <a:cubicBezTo>
                  <a:pt x="2205367" y="933358"/>
                  <a:pt x="2204684" y="937335"/>
                  <a:pt x="2203672" y="941954"/>
                </a:cubicBezTo>
                <a:cubicBezTo>
                  <a:pt x="2203295" y="943699"/>
                  <a:pt x="2202389" y="945082"/>
                  <a:pt x="2201341" y="945585"/>
                </a:cubicBezTo>
                <a:cubicBezTo>
                  <a:pt x="2200129" y="946165"/>
                  <a:pt x="2198740" y="945586"/>
                  <a:pt x="2197774" y="943068"/>
                </a:cubicBezTo>
                <a:cubicBezTo>
                  <a:pt x="2188416" y="918741"/>
                  <a:pt x="2198716" y="892247"/>
                  <a:pt x="2214361" y="875358"/>
                </a:cubicBezTo>
                <a:cubicBezTo>
                  <a:pt x="2211606" y="867375"/>
                  <a:pt x="2207545" y="865898"/>
                  <a:pt x="2205426" y="860416"/>
                </a:cubicBezTo>
                <a:cubicBezTo>
                  <a:pt x="2203413" y="855193"/>
                  <a:pt x="2205402" y="849898"/>
                  <a:pt x="2209322" y="846482"/>
                </a:cubicBezTo>
                <a:cubicBezTo>
                  <a:pt x="2197515" y="846538"/>
                  <a:pt x="2195349" y="847756"/>
                  <a:pt x="2182083" y="847749"/>
                </a:cubicBezTo>
                <a:cubicBezTo>
                  <a:pt x="2153595" y="853085"/>
                  <a:pt x="2131146" y="857612"/>
                  <a:pt x="2112876" y="861470"/>
                </a:cubicBezTo>
                <a:cubicBezTo>
                  <a:pt x="2112487" y="861854"/>
                  <a:pt x="2112052" y="862236"/>
                  <a:pt x="2111557" y="862617"/>
                </a:cubicBezTo>
                <a:cubicBezTo>
                  <a:pt x="2106448" y="866628"/>
                  <a:pt x="2096407" y="875592"/>
                  <a:pt x="2089685" y="876382"/>
                </a:cubicBezTo>
                <a:cubicBezTo>
                  <a:pt x="2088002" y="876580"/>
                  <a:pt x="2085706" y="876224"/>
                  <a:pt x="2084235" y="875209"/>
                </a:cubicBezTo>
                <a:cubicBezTo>
                  <a:pt x="2081210" y="873103"/>
                  <a:pt x="2078090" y="871395"/>
                  <a:pt x="2074935" y="869814"/>
                </a:cubicBezTo>
                <a:cubicBezTo>
                  <a:pt x="2074135" y="869995"/>
                  <a:pt x="2073334" y="870178"/>
                  <a:pt x="2072569" y="870354"/>
                </a:cubicBezTo>
                <a:cubicBezTo>
                  <a:pt x="2077219" y="876695"/>
                  <a:pt x="2083069" y="886338"/>
                  <a:pt x="2074488" y="885140"/>
                </a:cubicBezTo>
                <a:cubicBezTo>
                  <a:pt x="2068355" y="884284"/>
                  <a:pt x="2061162" y="882164"/>
                  <a:pt x="2053887" y="879002"/>
                </a:cubicBezTo>
                <a:cubicBezTo>
                  <a:pt x="2053510" y="883022"/>
                  <a:pt x="2052015" y="886781"/>
                  <a:pt x="2048484" y="889597"/>
                </a:cubicBezTo>
                <a:cubicBezTo>
                  <a:pt x="2044505" y="892775"/>
                  <a:pt x="2046188" y="904758"/>
                  <a:pt x="2042776" y="909494"/>
                </a:cubicBezTo>
                <a:cubicBezTo>
                  <a:pt x="2039067" y="914645"/>
                  <a:pt x="2034288" y="917588"/>
                  <a:pt x="2029461" y="921402"/>
                </a:cubicBezTo>
                <a:cubicBezTo>
                  <a:pt x="2032699" y="939366"/>
                  <a:pt x="2016760" y="962058"/>
                  <a:pt x="1997395" y="956576"/>
                </a:cubicBezTo>
                <a:cubicBezTo>
                  <a:pt x="1997148" y="956835"/>
                  <a:pt x="1996983" y="957113"/>
                  <a:pt x="1996712" y="957363"/>
                </a:cubicBezTo>
                <a:cubicBezTo>
                  <a:pt x="1983469" y="969254"/>
                  <a:pt x="1963586" y="968378"/>
                  <a:pt x="1949648" y="958078"/>
                </a:cubicBezTo>
                <a:cubicBezTo>
                  <a:pt x="1945128" y="961392"/>
                  <a:pt x="1938559" y="963182"/>
                  <a:pt x="1933651" y="962671"/>
                </a:cubicBezTo>
                <a:cubicBezTo>
                  <a:pt x="1927482" y="962028"/>
                  <a:pt x="1920984" y="957963"/>
                  <a:pt x="1917606" y="952638"/>
                </a:cubicBezTo>
                <a:cubicBezTo>
                  <a:pt x="1912461" y="951802"/>
                  <a:pt x="1909695" y="947597"/>
                  <a:pt x="1908812" y="942409"/>
                </a:cubicBezTo>
                <a:cubicBezTo>
                  <a:pt x="1908212" y="938926"/>
                  <a:pt x="1909930" y="934752"/>
                  <a:pt x="1909201" y="930757"/>
                </a:cubicBezTo>
                <a:cubicBezTo>
                  <a:pt x="1908647" y="927795"/>
                  <a:pt x="1910342" y="923649"/>
                  <a:pt x="1911979" y="921357"/>
                </a:cubicBezTo>
                <a:cubicBezTo>
                  <a:pt x="1915569" y="916314"/>
                  <a:pt x="1919795" y="911788"/>
                  <a:pt x="1923998" y="907240"/>
                </a:cubicBezTo>
                <a:cubicBezTo>
                  <a:pt x="1918218" y="908910"/>
                  <a:pt x="1913085" y="910390"/>
                  <a:pt x="1908953" y="911577"/>
                </a:cubicBezTo>
                <a:cubicBezTo>
                  <a:pt x="1906634" y="915304"/>
                  <a:pt x="1903197" y="918235"/>
                  <a:pt x="1899065" y="919477"/>
                </a:cubicBezTo>
                <a:cubicBezTo>
                  <a:pt x="1898747" y="922208"/>
                  <a:pt x="1897499" y="924591"/>
                  <a:pt x="1894439" y="924993"/>
                </a:cubicBezTo>
                <a:cubicBezTo>
                  <a:pt x="1887587" y="925890"/>
                  <a:pt x="1891943" y="922384"/>
                  <a:pt x="1884515" y="927899"/>
                </a:cubicBezTo>
                <a:cubicBezTo>
                  <a:pt x="1880571" y="930820"/>
                  <a:pt x="1875839" y="928865"/>
                  <a:pt x="1871625" y="925305"/>
                </a:cubicBezTo>
                <a:cubicBezTo>
                  <a:pt x="1870695" y="925926"/>
                  <a:pt x="1869624" y="926239"/>
                  <a:pt x="1868517" y="926453"/>
                </a:cubicBezTo>
                <a:cubicBezTo>
                  <a:pt x="1867834" y="928009"/>
                  <a:pt x="1867151" y="929569"/>
                  <a:pt x="1866410" y="931087"/>
                </a:cubicBezTo>
                <a:cubicBezTo>
                  <a:pt x="1863997" y="936524"/>
                  <a:pt x="1861548" y="941947"/>
                  <a:pt x="1859052" y="947350"/>
                </a:cubicBezTo>
                <a:cubicBezTo>
                  <a:pt x="1858711" y="948322"/>
                  <a:pt x="1858287" y="949261"/>
                  <a:pt x="1857993" y="950262"/>
                </a:cubicBezTo>
                <a:cubicBezTo>
                  <a:pt x="1857863" y="950703"/>
                  <a:pt x="1857604" y="950961"/>
                  <a:pt x="1857322" y="951126"/>
                </a:cubicBezTo>
                <a:cubicBezTo>
                  <a:pt x="1856345" y="953241"/>
                  <a:pt x="1855368" y="955355"/>
                  <a:pt x="1854391" y="957472"/>
                </a:cubicBezTo>
                <a:cubicBezTo>
                  <a:pt x="1853531" y="959362"/>
                  <a:pt x="1850859" y="959220"/>
                  <a:pt x="1850377" y="957116"/>
                </a:cubicBezTo>
                <a:cubicBezTo>
                  <a:pt x="1848505" y="948778"/>
                  <a:pt x="1842395" y="944793"/>
                  <a:pt x="1837486" y="938826"/>
                </a:cubicBezTo>
                <a:cubicBezTo>
                  <a:pt x="1821347" y="946380"/>
                  <a:pt x="1802371" y="955521"/>
                  <a:pt x="1793990" y="959770"/>
                </a:cubicBezTo>
                <a:cubicBezTo>
                  <a:pt x="1794131" y="961352"/>
                  <a:pt x="1794213" y="962937"/>
                  <a:pt x="1794154" y="964521"/>
                </a:cubicBezTo>
                <a:cubicBezTo>
                  <a:pt x="1793130" y="993415"/>
                  <a:pt x="1768586" y="986621"/>
                  <a:pt x="1757532" y="988743"/>
                </a:cubicBezTo>
                <a:cubicBezTo>
                  <a:pt x="1761405" y="989885"/>
                  <a:pt x="1765125" y="992002"/>
                  <a:pt x="1768562" y="994361"/>
                </a:cubicBezTo>
                <a:cubicBezTo>
                  <a:pt x="1772824" y="997283"/>
                  <a:pt x="1773306" y="1003112"/>
                  <a:pt x="1779663" y="1004015"/>
                </a:cubicBezTo>
                <a:cubicBezTo>
                  <a:pt x="1795979" y="997724"/>
                  <a:pt x="1792765" y="1017436"/>
                  <a:pt x="1803984" y="1029491"/>
                </a:cubicBezTo>
                <a:cubicBezTo>
                  <a:pt x="1804714" y="1030272"/>
                  <a:pt x="1804537" y="1031484"/>
                  <a:pt x="1803807" y="1032184"/>
                </a:cubicBezTo>
                <a:cubicBezTo>
                  <a:pt x="1801076" y="1034795"/>
                  <a:pt x="1797709" y="1036605"/>
                  <a:pt x="1795049" y="1039230"/>
                </a:cubicBezTo>
                <a:cubicBezTo>
                  <a:pt x="1792247" y="1042009"/>
                  <a:pt x="1791494" y="1046088"/>
                  <a:pt x="1789151" y="1049175"/>
                </a:cubicBezTo>
                <a:cubicBezTo>
                  <a:pt x="1786997" y="1052006"/>
                  <a:pt x="1783854" y="1054137"/>
                  <a:pt x="1780264" y="1055410"/>
                </a:cubicBezTo>
                <a:cubicBezTo>
                  <a:pt x="1781064" y="1055402"/>
                  <a:pt x="1781865" y="1055387"/>
                  <a:pt x="1782665" y="1055378"/>
                </a:cubicBezTo>
                <a:cubicBezTo>
                  <a:pt x="1785502" y="1053974"/>
                  <a:pt x="1788657" y="1053631"/>
                  <a:pt x="1791317" y="1051363"/>
                </a:cubicBezTo>
                <a:cubicBezTo>
                  <a:pt x="1793507" y="1049502"/>
                  <a:pt x="1795485" y="1048227"/>
                  <a:pt x="1798263" y="1047438"/>
                </a:cubicBezTo>
                <a:cubicBezTo>
                  <a:pt x="1800829" y="1046712"/>
                  <a:pt x="1803183" y="1046647"/>
                  <a:pt x="1805455" y="1046961"/>
                </a:cubicBezTo>
                <a:cubicBezTo>
                  <a:pt x="1808316" y="1040423"/>
                  <a:pt x="1813825" y="1039826"/>
                  <a:pt x="1816015" y="1035383"/>
                </a:cubicBezTo>
                <a:cubicBezTo>
                  <a:pt x="1816627" y="1034138"/>
                  <a:pt x="1816898" y="1032677"/>
                  <a:pt x="1817863" y="1031686"/>
                </a:cubicBezTo>
                <a:cubicBezTo>
                  <a:pt x="1823490" y="1025955"/>
                  <a:pt x="1831036" y="1043162"/>
                  <a:pt x="1832566" y="1046427"/>
                </a:cubicBezTo>
                <a:cubicBezTo>
                  <a:pt x="1833437" y="1048309"/>
                  <a:pt x="1834508" y="1050017"/>
                  <a:pt x="1835568" y="1051677"/>
                </a:cubicBezTo>
                <a:cubicBezTo>
                  <a:pt x="1836109" y="1051150"/>
                  <a:pt x="1836792" y="1050765"/>
                  <a:pt x="1837486" y="1050612"/>
                </a:cubicBezTo>
                <a:cubicBezTo>
                  <a:pt x="1838346" y="1050425"/>
                  <a:pt x="1839123" y="1050641"/>
                  <a:pt x="1839841" y="1051028"/>
                </a:cubicBezTo>
                <a:cubicBezTo>
                  <a:pt x="1836945" y="1041419"/>
                  <a:pt x="1831718" y="1033323"/>
                  <a:pt x="1824383" y="1025924"/>
                </a:cubicBezTo>
                <a:cubicBezTo>
                  <a:pt x="1819534" y="1021036"/>
                  <a:pt x="1815120" y="1015487"/>
                  <a:pt x="1812566" y="1009058"/>
                </a:cubicBezTo>
                <a:cubicBezTo>
                  <a:pt x="1807103" y="995291"/>
                  <a:pt x="1819629" y="985059"/>
                  <a:pt x="1826456" y="975158"/>
                </a:cubicBezTo>
                <a:cubicBezTo>
                  <a:pt x="1826762" y="974713"/>
                  <a:pt x="1827139" y="974519"/>
                  <a:pt x="1827528" y="974470"/>
                </a:cubicBezTo>
                <a:cubicBezTo>
                  <a:pt x="1827692" y="974386"/>
                  <a:pt x="1827810" y="974220"/>
                  <a:pt x="1827998" y="974196"/>
                </a:cubicBezTo>
                <a:cubicBezTo>
                  <a:pt x="1842807" y="972387"/>
                  <a:pt x="1862608" y="984435"/>
                  <a:pt x="1868588" y="997794"/>
                </a:cubicBezTo>
                <a:cubicBezTo>
                  <a:pt x="1871754" y="1004894"/>
                  <a:pt x="1870200" y="1014086"/>
                  <a:pt x="1868340" y="1021753"/>
                </a:cubicBezTo>
                <a:cubicBezTo>
                  <a:pt x="1873991" y="1006316"/>
                  <a:pt x="1887846" y="997145"/>
                  <a:pt x="1897052" y="1010055"/>
                </a:cubicBezTo>
                <a:cubicBezTo>
                  <a:pt x="1898064" y="1011461"/>
                  <a:pt x="1898206" y="1016401"/>
                  <a:pt x="1899147" y="1018432"/>
                </a:cubicBezTo>
                <a:cubicBezTo>
                  <a:pt x="1907211" y="1020783"/>
                  <a:pt x="1911590" y="1029609"/>
                  <a:pt x="1915781" y="1036560"/>
                </a:cubicBezTo>
                <a:cubicBezTo>
                  <a:pt x="1920584" y="1044525"/>
                  <a:pt x="1921208" y="1051137"/>
                  <a:pt x="1914922" y="1058045"/>
                </a:cubicBezTo>
                <a:cubicBezTo>
                  <a:pt x="1909459" y="1064045"/>
                  <a:pt x="1908023" y="1068939"/>
                  <a:pt x="1905068" y="1071930"/>
                </a:cubicBezTo>
                <a:cubicBezTo>
                  <a:pt x="1908965" y="1074909"/>
                  <a:pt x="1908365" y="1078680"/>
                  <a:pt x="1909671" y="1082605"/>
                </a:cubicBezTo>
                <a:cubicBezTo>
                  <a:pt x="1910354" y="1084650"/>
                  <a:pt x="1912096" y="1086104"/>
                  <a:pt x="1912508" y="1088315"/>
                </a:cubicBezTo>
                <a:cubicBezTo>
                  <a:pt x="1914851" y="1100598"/>
                  <a:pt x="1898959" y="1108695"/>
                  <a:pt x="1892579" y="1116651"/>
                </a:cubicBezTo>
                <a:cubicBezTo>
                  <a:pt x="1892014" y="1119099"/>
                  <a:pt x="1892367" y="1121735"/>
                  <a:pt x="1891896" y="1124217"/>
                </a:cubicBezTo>
                <a:cubicBezTo>
                  <a:pt x="1891566" y="1125920"/>
                  <a:pt x="1890483" y="1127657"/>
                  <a:pt x="1889683" y="1129171"/>
                </a:cubicBezTo>
                <a:cubicBezTo>
                  <a:pt x="1883844" y="1140366"/>
                  <a:pt x="1866069" y="1129809"/>
                  <a:pt x="1859017" y="1117916"/>
                </a:cubicBezTo>
                <a:cubicBezTo>
                  <a:pt x="1859017" y="1118236"/>
                  <a:pt x="1859076" y="1118543"/>
                  <a:pt x="1859064" y="1118874"/>
                </a:cubicBezTo>
                <a:cubicBezTo>
                  <a:pt x="1858793" y="1126463"/>
                  <a:pt x="1858994" y="1142210"/>
                  <a:pt x="1851401" y="1148251"/>
                </a:cubicBezTo>
                <a:cubicBezTo>
                  <a:pt x="1848269" y="1150745"/>
                  <a:pt x="1845432" y="1149386"/>
                  <a:pt x="1842136" y="1150639"/>
                </a:cubicBezTo>
                <a:cubicBezTo>
                  <a:pt x="1840123" y="1151407"/>
                  <a:pt x="1839441" y="1153902"/>
                  <a:pt x="1837851" y="1155214"/>
                </a:cubicBezTo>
                <a:cubicBezTo>
                  <a:pt x="1836203" y="1156585"/>
                  <a:pt x="1833979" y="1157141"/>
                  <a:pt x="1831848" y="1156916"/>
                </a:cubicBezTo>
                <a:cubicBezTo>
                  <a:pt x="1826856" y="1156384"/>
                  <a:pt x="1824997" y="1152058"/>
                  <a:pt x="1822772" y="1148263"/>
                </a:cubicBezTo>
                <a:cubicBezTo>
                  <a:pt x="1817098" y="1138593"/>
                  <a:pt x="1807751" y="1144444"/>
                  <a:pt x="1808339" y="1127764"/>
                </a:cubicBezTo>
                <a:cubicBezTo>
                  <a:pt x="1808869" y="1112715"/>
                  <a:pt x="1816262" y="1099711"/>
                  <a:pt x="1825891" y="1088823"/>
                </a:cubicBezTo>
                <a:cubicBezTo>
                  <a:pt x="1827304" y="1087227"/>
                  <a:pt x="1829070" y="1084697"/>
                  <a:pt x="1831012" y="1082156"/>
                </a:cubicBezTo>
                <a:cubicBezTo>
                  <a:pt x="1830282" y="1081766"/>
                  <a:pt x="1829729" y="1081104"/>
                  <a:pt x="1829470" y="1080264"/>
                </a:cubicBezTo>
                <a:cubicBezTo>
                  <a:pt x="1827857" y="1082770"/>
                  <a:pt x="1826386" y="1085418"/>
                  <a:pt x="1824585" y="1088137"/>
                </a:cubicBezTo>
                <a:cubicBezTo>
                  <a:pt x="1820770" y="1093871"/>
                  <a:pt x="1815838" y="1102040"/>
                  <a:pt x="1809022" y="1104676"/>
                </a:cubicBezTo>
                <a:cubicBezTo>
                  <a:pt x="1806244" y="1105752"/>
                  <a:pt x="1804737" y="1103257"/>
                  <a:pt x="1804561" y="1100846"/>
                </a:cubicBezTo>
                <a:cubicBezTo>
                  <a:pt x="1799840" y="1091270"/>
                  <a:pt x="1798074" y="1085619"/>
                  <a:pt x="1799981" y="1072143"/>
                </a:cubicBezTo>
                <a:cubicBezTo>
                  <a:pt x="1797086" y="1072958"/>
                  <a:pt x="1793731" y="1071362"/>
                  <a:pt x="1791164" y="1070062"/>
                </a:cubicBezTo>
                <a:cubicBezTo>
                  <a:pt x="1788727" y="1068821"/>
                  <a:pt x="1786997" y="1066965"/>
                  <a:pt x="1785455" y="1064813"/>
                </a:cubicBezTo>
                <a:cubicBezTo>
                  <a:pt x="1776650" y="1064530"/>
                  <a:pt x="1767880" y="1064707"/>
                  <a:pt x="1759121" y="1065144"/>
                </a:cubicBezTo>
                <a:cubicBezTo>
                  <a:pt x="1759039" y="1066386"/>
                  <a:pt x="1758886" y="1067639"/>
                  <a:pt x="1758568" y="1068868"/>
                </a:cubicBezTo>
                <a:cubicBezTo>
                  <a:pt x="1756720" y="1075843"/>
                  <a:pt x="1752953" y="1082097"/>
                  <a:pt x="1750410" y="1088859"/>
                </a:cubicBezTo>
                <a:cubicBezTo>
                  <a:pt x="1748609" y="1093611"/>
                  <a:pt x="1745513" y="1096318"/>
                  <a:pt x="1741004" y="1098304"/>
                </a:cubicBezTo>
                <a:cubicBezTo>
                  <a:pt x="1735107" y="1100905"/>
                  <a:pt x="1728220" y="1098978"/>
                  <a:pt x="1724453" y="1094356"/>
                </a:cubicBezTo>
                <a:cubicBezTo>
                  <a:pt x="1721921" y="1097429"/>
                  <a:pt x="1717037" y="1096897"/>
                  <a:pt x="1712116" y="1094947"/>
                </a:cubicBezTo>
                <a:cubicBezTo>
                  <a:pt x="1702346" y="1091081"/>
                  <a:pt x="1702346" y="1079070"/>
                  <a:pt x="1696801" y="1071646"/>
                </a:cubicBezTo>
                <a:cubicBezTo>
                  <a:pt x="1696413" y="1071705"/>
                  <a:pt x="1696036" y="1071753"/>
                  <a:pt x="1695659" y="1071800"/>
                </a:cubicBezTo>
                <a:cubicBezTo>
                  <a:pt x="1685053" y="1073218"/>
                  <a:pt x="1674529" y="1075252"/>
                  <a:pt x="1664181" y="1077935"/>
                </a:cubicBezTo>
                <a:cubicBezTo>
                  <a:pt x="1660391" y="1078940"/>
                  <a:pt x="1657024" y="1079874"/>
                  <a:pt x="1653928" y="1080737"/>
                </a:cubicBezTo>
                <a:cubicBezTo>
                  <a:pt x="1653328" y="1081387"/>
                  <a:pt x="1652728" y="1082037"/>
                  <a:pt x="1652127" y="1082676"/>
                </a:cubicBezTo>
                <a:cubicBezTo>
                  <a:pt x="1660932" y="1084721"/>
                  <a:pt x="1669713" y="1089107"/>
                  <a:pt x="1678166" y="1093883"/>
                </a:cubicBezTo>
                <a:cubicBezTo>
                  <a:pt x="1681698" y="1095148"/>
                  <a:pt x="1685053" y="1097075"/>
                  <a:pt x="1688431" y="1098694"/>
                </a:cubicBezTo>
                <a:cubicBezTo>
                  <a:pt x="1689079" y="1099002"/>
                  <a:pt x="1689785" y="1099380"/>
                  <a:pt x="1690021" y="1100066"/>
                </a:cubicBezTo>
                <a:cubicBezTo>
                  <a:pt x="1690467" y="1101354"/>
                  <a:pt x="1688985" y="1102418"/>
                  <a:pt x="1687737" y="1102962"/>
                </a:cubicBezTo>
                <a:cubicBezTo>
                  <a:pt x="1686831" y="1103364"/>
                  <a:pt x="1685571" y="1103896"/>
                  <a:pt x="1684088" y="1104499"/>
                </a:cubicBezTo>
                <a:cubicBezTo>
                  <a:pt x="1700557" y="1101472"/>
                  <a:pt x="1721381" y="1105645"/>
                  <a:pt x="1725713" y="1117302"/>
                </a:cubicBezTo>
                <a:cubicBezTo>
                  <a:pt x="1726419" y="1117692"/>
                  <a:pt x="1726914" y="1118425"/>
                  <a:pt x="1726784" y="1119240"/>
                </a:cubicBezTo>
                <a:cubicBezTo>
                  <a:pt x="1739898" y="1110646"/>
                  <a:pt x="1755366" y="1105669"/>
                  <a:pt x="1770104" y="1114287"/>
                </a:cubicBezTo>
                <a:cubicBezTo>
                  <a:pt x="1776026" y="1117739"/>
                  <a:pt x="1781394" y="1123212"/>
                  <a:pt x="1782889" y="1130128"/>
                </a:cubicBezTo>
                <a:cubicBezTo>
                  <a:pt x="1786032" y="1144622"/>
                  <a:pt x="1773047" y="1144752"/>
                  <a:pt x="1773318" y="1155001"/>
                </a:cubicBezTo>
                <a:cubicBezTo>
                  <a:pt x="1773424" y="1159009"/>
                  <a:pt x="1771929" y="1161846"/>
                  <a:pt x="1769222" y="1164648"/>
                </a:cubicBezTo>
                <a:cubicBezTo>
                  <a:pt x="1766043" y="1167934"/>
                  <a:pt x="1768798" y="1168312"/>
                  <a:pt x="1771293" y="1171090"/>
                </a:cubicBezTo>
                <a:cubicBezTo>
                  <a:pt x="1772977" y="1172958"/>
                  <a:pt x="1774578" y="1175110"/>
                  <a:pt x="1775119" y="1177628"/>
                </a:cubicBezTo>
                <a:cubicBezTo>
                  <a:pt x="1776532" y="1184177"/>
                  <a:pt x="1772953" y="1190809"/>
                  <a:pt x="1771564" y="1197157"/>
                </a:cubicBezTo>
                <a:cubicBezTo>
                  <a:pt x="1770281" y="1203045"/>
                  <a:pt x="1767326" y="1209074"/>
                  <a:pt x="1760616" y="1210043"/>
                </a:cubicBezTo>
                <a:cubicBezTo>
                  <a:pt x="1755178" y="1210823"/>
                  <a:pt x="1748091" y="1210232"/>
                  <a:pt x="1743700" y="1213850"/>
                </a:cubicBezTo>
                <a:cubicBezTo>
                  <a:pt x="1740710" y="1216320"/>
                  <a:pt x="1738709" y="1217644"/>
                  <a:pt x="1735013" y="1218425"/>
                </a:cubicBezTo>
                <a:cubicBezTo>
                  <a:pt x="1730151" y="1219465"/>
                  <a:pt x="1725266" y="1213034"/>
                  <a:pt x="1723547" y="1209393"/>
                </a:cubicBezTo>
                <a:cubicBezTo>
                  <a:pt x="1722935" y="1208081"/>
                  <a:pt x="1722381" y="1206733"/>
                  <a:pt x="1721852" y="1205373"/>
                </a:cubicBezTo>
                <a:cubicBezTo>
                  <a:pt x="1721699" y="1206402"/>
                  <a:pt x="1721086" y="1207348"/>
                  <a:pt x="1720039" y="1207655"/>
                </a:cubicBezTo>
                <a:cubicBezTo>
                  <a:pt x="1718979" y="1207962"/>
                  <a:pt x="1717861" y="1208270"/>
                  <a:pt x="1716731" y="1208553"/>
                </a:cubicBezTo>
                <a:cubicBezTo>
                  <a:pt x="1717473" y="1209878"/>
                  <a:pt x="1718238" y="1211178"/>
                  <a:pt x="1718897" y="1212561"/>
                </a:cubicBezTo>
                <a:cubicBezTo>
                  <a:pt x="1722558" y="1220363"/>
                  <a:pt x="1719391" y="1229703"/>
                  <a:pt x="1711798" y="1233154"/>
                </a:cubicBezTo>
                <a:cubicBezTo>
                  <a:pt x="1704665" y="1236394"/>
                  <a:pt x="1704312" y="1248464"/>
                  <a:pt x="1697084" y="1250048"/>
                </a:cubicBezTo>
                <a:cubicBezTo>
                  <a:pt x="1690621" y="1251466"/>
                  <a:pt x="1685394" y="1248381"/>
                  <a:pt x="1678790" y="1248286"/>
                </a:cubicBezTo>
                <a:cubicBezTo>
                  <a:pt x="1667042" y="1248109"/>
                  <a:pt x="1671127" y="1233166"/>
                  <a:pt x="1666866" y="1228154"/>
                </a:cubicBezTo>
                <a:cubicBezTo>
                  <a:pt x="1660909" y="1228721"/>
                  <a:pt x="1656236" y="1222503"/>
                  <a:pt x="1655941" y="1213625"/>
                </a:cubicBezTo>
                <a:cubicBezTo>
                  <a:pt x="1655635" y="1213589"/>
                  <a:pt x="1655341" y="1213507"/>
                  <a:pt x="1655082" y="1213353"/>
                </a:cubicBezTo>
                <a:cubicBezTo>
                  <a:pt x="1651091" y="1210930"/>
                  <a:pt x="1648654" y="1207336"/>
                  <a:pt x="1647383" y="1203104"/>
                </a:cubicBezTo>
                <a:cubicBezTo>
                  <a:pt x="1646689" y="1203707"/>
                  <a:pt x="1645959" y="1204274"/>
                  <a:pt x="1645158" y="1204782"/>
                </a:cubicBezTo>
                <a:cubicBezTo>
                  <a:pt x="1643934" y="1205586"/>
                  <a:pt x="1642439" y="1204889"/>
                  <a:pt x="1641720" y="1203801"/>
                </a:cubicBezTo>
                <a:cubicBezTo>
                  <a:pt x="1640320" y="1201697"/>
                  <a:pt x="1639131" y="1199463"/>
                  <a:pt x="1638283" y="1197075"/>
                </a:cubicBezTo>
                <a:cubicBezTo>
                  <a:pt x="1636553" y="1196152"/>
                  <a:pt x="1634917" y="1195136"/>
                  <a:pt x="1633480" y="1194249"/>
                </a:cubicBezTo>
                <a:cubicBezTo>
                  <a:pt x="1626971" y="1190230"/>
                  <a:pt x="1618130" y="1192133"/>
                  <a:pt x="1614128" y="1185277"/>
                </a:cubicBezTo>
                <a:cubicBezTo>
                  <a:pt x="1613315" y="1183870"/>
                  <a:pt x="1613928" y="1181293"/>
                  <a:pt x="1615069" y="1178384"/>
                </a:cubicBezTo>
                <a:cubicBezTo>
                  <a:pt x="1614446" y="1173384"/>
                  <a:pt x="1613798" y="1168383"/>
                  <a:pt x="1613621" y="1163501"/>
                </a:cubicBezTo>
                <a:cubicBezTo>
                  <a:pt x="1613586" y="1163264"/>
                  <a:pt x="1613527" y="1163028"/>
                  <a:pt x="1613551" y="1162768"/>
                </a:cubicBezTo>
                <a:cubicBezTo>
                  <a:pt x="1613633" y="1161444"/>
                  <a:pt x="1613068" y="1160002"/>
                  <a:pt x="1612797" y="1158678"/>
                </a:cubicBezTo>
                <a:cubicBezTo>
                  <a:pt x="1609007" y="1160333"/>
                  <a:pt x="1604687" y="1161515"/>
                  <a:pt x="1602120" y="1164317"/>
                </a:cubicBezTo>
                <a:cubicBezTo>
                  <a:pt x="1601861" y="1164588"/>
                  <a:pt x="1601661" y="1164801"/>
                  <a:pt x="1601414" y="1165073"/>
                </a:cubicBezTo>
                <a:cubicBezTo>
                  <a:pt x="1601755" y="1171079"/>
                  <a:pt x="1602438" y="1177214"/>
                  <a:pt x="1603545" y="1182959"/>
                </a:cubicBezTo>
                <a:cubicBezTo>
                  <a:pt x="1604934" y="1190242"/>
                  <a:pt x="1611055" y="1197157"/>
                  <a:pt x="1615810" y="1202524"/>
                </a:cubicBezTo>
                <a:cubicBezTo>
                  <a:pt x="1621473" y="1208920"/>
                  <a:pt x="1626935" y="1215505"/>
                  <a:pt x="1631856" y="1222503"/>
                </a:cubicBezTo>
                <a:cubicBezTo>
                  <a:pt x="1636318" y="1228839"/>
                  <a:pt x="1642498" y="1234313"/>
                  <a:pt x="1645853" y="1241347"/>
                </a:cubicBezTo>
                <a:cubicBezTo>
                  <a:pt x="1646524" y="1242742"/>
                  <a:pt x="1646665" y="1245012"/>
                  <a:pt x="1645135" y="1245236"/>
                </a:cubicBezTo>
                <a:cubicBezTo>
                  <a:pt x="1647866" y="1248795"/>
                  <a:pt x="1649537" y="1253169"/>
                  <a:pt x="1649843" y="1257649"/>
                </a:cubicBezTo>
                <a:cubicBezTo>
                  <a:pt x="1649267" y="1257685"/>
                  <a:pt x="1648678" y="1257708"/>
                  <a:pt x="1648101" y="1257744"/>
                </a:cubicBezTo>
                <a:cubicBezTo>
                  <a:pt x="1649337" y="1261586"/>
                  <a:pt x="1650432" y="1265475"/>
                  <a:pt x="1651386" y="1269400"/>
                </a:cubicBezTo>
                <a:cubicBezTo>
                  <a:pt x="1652092" y="1272320"/>
                  <a:pt x="1651115" y="1275524"/>
                  <a:pt x="1651515" y="1278609"/>
                </a:cubicBezTo>
                <a:cubicBezTo>
                  <a:pt x="1652045" y="1282628"/>
                  <a:pt x="1652433" y="1286659"/>
                  <a:pt x="1652669" y="1290703"/>
                </a:cubicBezTo>
                <a:cubicBezTo>
                  <a:pt x="1652775" y="1292618"/>
                  <a:pt x="1650503" y="1294947"/>
                  <a:pt x="1648654" y="1293209"/>
                </a:cubicBezTo>
                <a:cubicBezTo>
                  <a:pt x="1643934" y="1288776"/>
                  <a:pt x="1639720" y="1284106"/>
                  <a:pt x="1635859" y="1278999"/>
                </a:cubicBezTo>
                <a:cubicBezTo>
                  <a:pt x="1635776" y="1279212"/>
                  <a:pt x="1635694" y="1279425"/>
                  <a:pt x="1635611" y="1279637"/>
                </a:cubicBezTo>
                <a:cubicBezTo>
                  <a:pt x="1635258" y="1281174"/>
                  <a:pt x="1632868" y="1281836"/>
                  <a:pt x="1631727" y="1280808"/>
                </a:cubicBezTo>
                <a:cubicBezTo>
                  <a:pt x="1627830" y="1277309"/>
                  <a:pt x="1624722" y="1273644"/>
                  <a:pt x="1622085" y="1269447"/>
                </a:cubicBezTo>
                <a:cubicBezTo>
                  <a:pt x="1622062" y="1269601"/>
                  <a:pt x="1622027" y="1269743"/>
                  <a:pt x="1621991" y="1269884"/>
                </a:cubicBezTo>
                <a:cubicBezTo>
                  <a:pt x="1621626" y="1271398"/>
                  <a:pt x="1619237" y="1272119"/>
                  <a:pt x="1618106" y="1271055"/>
                </a:cubicBezTo>
                <a:cubicBezTo>
                  <a:pt x="1615646" y="1268750"/>
                  <a:pt x="1614010" y="1265865"/>
                  <a:pt x="1612173" y="1263052"/>
                </a:cubicBezTo>
                <a:cubicBezTo>
                  <a:pt x="1611232" y="1261633"/>
                  <a:pt x="1610302" y="1260214"/>
                  <a:pt x="1609372" y="1258796"/>
                </a:cubicBezTo>
                <a:cubicBezTo>
                  <a:pt x="1609301" y="1259458"/>
                  <a:pt x="1609231" y="1260120"/>
                  <a:pt x="1609160" y="1260770"/>
                </a:cubicBezTo>
                <a:cubicBezTo>
                  <a:pt x="1608971" y="1262508"/>
                  <a:pt x="1606605" y="1264033"/>
                  <a:pt x="1605122" y="1262614"/>
                </a:cubicBezTo>
                <a:cubicBezTo>
                  <a:pt x="1602062" y="1259706"/>
                  <a:pt x="1599954" y="1256301"/>
                  <a:pt x="1598271" y="1252648"/>
                </a:cubicBezTo>
                <a:cubicBezTo>
                  <a:pt x="1597494" y="1253689"/>
                  <a:pt x="1596058" y="1254209"/>
                  <a:pt x="1594822" y="1253287"/>
                </a:cubicBezTo>
                <a:cubicBezTo>
                  <a:pt x="1588747" y="1248735"/>
                  <a:pt x="1585334" y="1242588"/>
                  <a:pt x="1583250" y="1235779"/>
                </a:cubicBezTo>
                <a:cubicBezTo>
                  <a:pt x="1582756" y="1236252"/>
                  <a:pt x="1582108" y="1236524"/>
                  <a:pt x="1581284" y="1236535"/>
                </a:cubicBezTo>
                <a:cubicBezTo>
                  <a:pt x="1576870" y="1236606"/>
                  <a:pt x="1574468" y="1229241"/>
                  <a:pt x="1573221" y="1222444"/>
                </a:cubicBezTo>
                <a:cubicBezTo>
                  <a:pt x="1572137" y="1224690"/>
                  <a:pt x="1569030" y="1224158"/>
                  <a:pt x="1568429" y="1221817"/>
                </a:cubicBezTo>
                <a:cubicBezTo>
                  <a:pt x="1567229" y="1217136"/>
                  <a:pt x="1566770" y="1212407"/>
                  <a:pt x="1566899" y="1207667"/>
                </a:cubicBezTo>
                <a:cubicBezTo>
                  <a:pt x="1565651" y="1209168"/>
                  <a:pt x="1562673" y="1208542"/>
                  <a:pt x="1562532" y="1206437"/>
                </a:cubicBezTo>
                <a:cubicBezTo>
                  <a:pt x="1562261" y="1202205"/>
                  <a:pt x="1562226" y="1198008"/>
                  <a:pt x="1562343" y="1193812"/>
                </a:cubicBezTo>
                <a:cubicBezTo>
                  <a:pt x="1562073" y="1193989"/>
                  <a:pt x="1561849" y="1194119"/>
                  <a:pt x="1561566" y="1194308"/>
                </a:cubicBezTo>
                <a:cubicBezTo>
                  <a:pt x="1550925" y="1209369"/>
                  <a:pt x="1556552" y="1194876"/>
                  <a:pt x="1536610" y="1223709"/>
                </a:cubicBezTo>
                <a:cubicBezTo>
                  <a:pt x="1534185" y="1227220"/>
                  <a:pt x="1527746" y="1236736"/>
                  <a:pt x="1521907" y="1237635"/>
                </a:cubicBezTo>
                <a:cubicBezTo>
                  <a:pt x="1508193" y="1256810"/>
                  <a:pt x="1491171" y="1276859"/>
                  <a:pt x="1472536" y="1298434"/>
                </a:cubicBezTo>
                <a:cubicBezTo>
                  <a:pt x="1479858" y="1299474"/>
                  <a:pt x="1486803" y="1301768"/>
                  <a:pt x="1492654" y="1305787"/>
                </a:cubicBezTo>
                <a:cubicBezTo>
                  <a:pt x="1495785" y="1307950"/>
                  <a:pt x="1493608" y="1313660"/>
                  <a:pt x="1489464" y="1312691"/>
                </a:cubicBezTo>
                <a:cubicBezTo>
                  <a:pt x="1483696" y="1316840"/>
                  <a:pt x="1480553" y="1323224"/>
                  <a:pt x="1480223" y="1330128"/>
                </a:cubicBezTo>
                <a:cubicBezTo>
                  <a:pt x="1495220" y="1321392"/>
                  <a:pt x="1529135" y="1316261"/>
                  <a:pt x="1526321" y="1325506"/>
                </a:cubicBezTo>
                <a:cubicBezTo>
                  <a:pt x="1525698" y="1327539"/>
                  <a:pt x="1523426" y="1328721"/>
                  <a:pt x="1522201" y="1330329"/>
                </a:cubicBezTo>
                <a:cubicBezTo>
                  <a:pt x="1521107" y="1331783"/>
                  <a:pt x="1520259" y="1333698"/>
                  <a:pt x="1519341" y="1335259"/>
                </a:cubicBezTo>
                <a:cubicBezTo>
                  <a:pt x="1544992" y="1337505"/>
                  <a:pt x="1562826" y="1352648"/>
                  <a:pt x="1582732" y="1367508"/>
                </a:cubicBezTo>
                <a:cubicBezTo>
                  <a:pt x="1585122" y="1369282"/>
                  <a:pt x="1584604" y="1372923"/>
                  <a:pt x="1582002" y="1374176"/>
                </a:cubicBezTo>
                <a:cubicBezTo>
                  <a:pt x="1575587" y="1377261"/>
                  <a:pt x="1570678" y="1382049"/>
                  <a:pt x="1564863" y="1385442"/>
                </a:cubicBezTo>
                <a:cubicBezTo>
                  <a:pt x="1550548" y="1408140"/>
                  <a:pt x="1516210" y="1413105"/>
                  <a:pt x="1489052" y="1417916"/>
                </a:cubicBezTo>
                <a:cubicBezTo>
                  <a:pt x="1494114" y="1419051"/>
                  <a:pt x="1499140" y="1420340"/>
                  <a:pt x="1504085" y="1421959"/>
                </a:cubicBezTo>
                <a:cubicBezTo>
                  <a:pt x="1507781" y="1423165"/>
                  <a:pt x="1511689" y="1425636"/>
                  <a:pt x="1515656" y="1425470"/>
                </a:cubicBezTo>
                <a:cubicBezTo>
                  <a:pt x="1516104" y="1425446"/>
                  <a:pt x="1516610" y="1425305"/>
                  <a:pt x="1517151" y="1425139"/>
                </a:cubicBezTo>
                <a:cubicBezTo>
                  <a:pt x="1518328" y="1424323"/>
                  <a:pt x="1519706" y="1423839"/>
                  <a:pt x="1521354" y="1423827"/>
                </a:cubicBezTo>
                <a:cubicBezTo>
                  <a:pt x="1531548" y="1423780"/>
                  <a:pt x="1531489" y="1436807"/>
                  <a:pt x="1547169" y="1424312"/>
                </a:cubicBezTo>
                <a:cubicBezTo>
                  <a:pt x="1549324" y="1422586"/>
                  <a:pt x="1550701" y="1421309"/>
                  <a:pt x="1553762" y="1421463"/>
                </a:cubicBezTo>
                <a:cubicBezTo>
                  <a:pt x="1562355" y="1421876"/>
                  <a:pt x="1566252" y="1432244"/>
                  <a:pt x="1570407" y="1438226"/>
                </a:cubicBezTo>
                <a:cubicBezTo>
                  <a:pt x="1575622" y="1445732"/>
                  <a:pt x="1579848" y="1451430"/>
                  <a:pt x="1580625" y="1458736"/>
                </a:cubicBezTo>
                <a:cubicBezTo>
                  <a:pt x="1586970" y="1434573"/>
                  <a:pt x="1605075" y="1424950"/>
                  <a:pt x="1615105" y="1432906"/>
                </a:cubicBezTo>
                <a:cubicBezTo>
                  <a:pt x="1618636" y="1435720"/>
                  <a:pt x="1624510" y="1428225"/>
                  <a:pt x="1629502" y="1433958"/>
                </a:cubicBezTo>
                <a:cubicBezTo>
                  <a:pt x="1631467" y="1436210"/>
                  <a:pt x="1634510" y="1436621"/>
                  <a:pt x="1637379" y="1437471"/>
                </a:cubicBezTo>
                <a:lnTo>
                  <a:pt x="1644199" y="1443602"/>
                </a:lnTo>
                <a:lnTo>
                  <a:pt x="1644346" y="1444302"/>
                </a:lnTo>
                <a:cubicBezTo>
                  <a:pt x="1644287" y="1444066"/>
                  <a:pt x="1644287" y="1443841"/>
                  <a:pt x="1644216" y="1443616"/>
                </a:cubicBezTo>
                <a:lnTo>
                  <a:pt x="1644199" y="1443602"/>
                </a:lnTo>
                <a:lnTo>
                  <a:pt x="1639225" y="1419760"/>
                </a:lnTo>
                <a:cubicBezTo>
                  <a:pt x="1631738" y="1419323"/>
                  <a:pt x="1627830" y="1410587"/>
                  <a:pt x="1628054" y="1402914"/>
                </a:cubicBezTo>
                <a:cubicBezTo>
                  <a:pt x="1620437" y="1406000"/>
                  <a:pt x="1613410" y="1399403"/>
                  <a:pt x="1610184" y="1393776"/>
                </a:cubicBezTo>
                <a:cubicBezTo>
                  <a:pt x="1607170" y="1388504"/>
                  <a:pt x="1612809" y="1385134"/>
                  <a:pt x="1604428" y="1380689"/>
                </a:cubicBezTo>
                <a:cubicBezTo>
                  <a:pt x="1603144" y="1380016"/>
                  <a:pt x="1603651" y="1378207"/>
                  <a:pt x="1604687" y="1377628"/>
                </a:cubicBezTo>
                <a:cubicBezTo>
                  <a:pt x="1605581" y="1377131"/>
                  <a:pt x="1606535" y="1376623"/>
                  <a:pt x="1607524" y="1376114"/>
                </a:cubicBezTo>
                <a:cubicBezTo>
                  <a:pt x="1604428" y="1372521"/>
                  <a:pt x="1601673" y="1368667"/>
                  <a:pt x="1599825" y="1364328"/>
                </a:cubicBezTo>
                <a:cubicBezTo>
                  <a:pt x="1596823" y="1357247"/>
                  <a:pt x="1597412" y="1350958"/>
                  <a:pt x="1599330" y="1343770"/>
                </a:cubicBezTo>
                <a:cubicBezTo>
                  <a:pt x="1601037" y="1337398"/>
                  <a:pt x="1606653" y="1332362"/>
                  <a:pt x="1607418" y="1325636"/>
                </a:cubicBezTo>
                <a:cubicBezTo>
                  <a:pt x="1607618" y="1323898"/>
                  <a:pt x="1609560" y="1323011"/>
                  <a:pt x="1611008" y="1323969"/>
                </a:cubicBezTo>
                <a:cubicBezTo>
                  <a:pt x="1614257" y="1326156"/>
                  <a:pt x="1617942" y="1326345"/>
                  <a:pt x="1621556" y="1327468"/>
                </a:cubicBezTo>
                <a:cubicBezTo>
                  <a:pt x="1623486" y="1328071"/>
                  <a:pt x="1627971" y="1329466"/>
                  <a:pt x="1628960" y="1331204"/>
                </a:cubicBezTo>
                <a:cubicBezTo>
                  <a:pt x="1629265" y="1331736"/>
                  <a:pt x="1629372" y="1332350"/>
                  <a:pt x="1629619" y="1332918"/>
                </a:cubicBezTo>
                <a:cubicBezTo>
                  <a:pt x="1630761" y="1335625"/>
                  <a:pt x="1635564" y="1337481"/>
                  <a:pt x="1637565" y="1339869"/>
                </a:cubicBezTo>
                <a:cubicBezTo>
                  <a:pt x="1640202" y="1343025"/>
                  <a:pt x="1641839" y="1346950"/>
                  <a:pt x="1643039" y="1350851"/>
                </a:cubicBezTo>
                <a:cubicBezTo>
                  <a:pt x="1643204" y="1351383"/>
                  <a:pt x="1643322" y="1351856"/>
                  <a:pt x="1643475" y="1352376"/>
                </a:cubicBezTo>
                <a:cubicBezTo>
                  <a:pt x="1644640" y="1351159"/>
                  <a:pt x="1646936" y="1352022"/>
                  <a:pt x="1646995" y="1353807"/>
                </a:cubicBezTo>
                <a:cubicBezTo>
                  <a:pt x="1647148" y="1358476"/>
                  <a:pt x="1653328" y="1360392"/>
                  <a:pt x="1655529" y="1363914"/>
                </a:cubicBezTo>
                <a:cubicBezTo>
                  <a:pt x="1657012" y="1366279"/>
                  <a:pt x="1658248" y="1368903"/>
                  <a:pt x="1658260" y="1371776"/>
                </a:cubicBezTo>
                <a:cubicBezTo>
                  <a:pt x="1658296" y="1376386"/>
                  <a:pt x="1656977" y="1380926"/>
                  <a:pt x="1653987" y="1384331"/>
                </a:cubicBezTo>
                <a:cubicBezTo>
                  <a:pt x="1658602" y="1389367"/>
                  <a:pt x="1657778" y="1398280"/>
                  <a:pt x="1656683" y="1404498"/>
                </a:cubicBezTo>
                <a:cubicBezTo>
                  <a:pt x="1655882" y="1409038"/>
                  <a:pt x="1655317" y="1414535"/>
                  <a:pt x="1651433" y="1417077"/>
                </a:cubicBezTo>
                <a:cubicBezTo>
                  <a:pt x="1651821" y="1421593"/>
                  <a:pt x="1653646" y="1426510"/>
                  <a:pt x="1654446" y="1431015"/>
                </a:cubicBezTo>
                <a:cubicBezTo>
                  <a:pt x="1658001" y="1426900"/>
                  <a:pt x="1666242" y="1416982"/>
                  <a:pt x="1672869" y="1414121"/>
                </a:cubicBezTo>
                <a:cubicBezTo>
                  <a:pt x="1673646" y="1410669"/>
                  <a:pt x="1674706" y="1407277"/>
                  <a:pt x="1676295" y="1404156"/>
                </a:cubicBezTo>
                <a:cubicBezTo>
                  <a:pt x="1676860" y="1403032"/>
                  <a:pt x="1678508" y="1402370"/>
                  <a:pt x="1679555" y="1403222"/>
                </a:cubicBezTo>
                <a:cubicBezTo>
                  <a:pt x="1679932" y="1399356"/>
                  <a:pt x="1680815" y="1395703"/>
                  <a:pt x="1682510" y="1392145"/>
                </a:cubicBezTo>
                <a:cubicBezTo>
                  <a:pt x="1682922" y="1391282"/>
                  <a:pt x="1683793" y="1390963"/>
                  <a:pt x="1684617" y="1391069"/>
                </a:cubicBezTo>
                <a:cubicBezTo>
                  <a:pt x="1685053" y="1387593"/>
                  <a:pt x="1686536" y="1383988"/>
                  <a:pt x="1687866" y="1381375"/>
                </a:cubicBezTo>
                <a:cubicBezTo>
                  <a:pt x="1688396" y="1380323"/>
                  <a:pt x="1689797" y="1380536"/>
                  <a:pt x="1690527" y="1381186"/>
                </a:cubicBezTo>
                <a:cubicBezTo>
                  <a:pt x="1691269" y="1379176"/>
                  <a:pt x="1691763" y="1377143"/>
                  <a:pt x="1692151" y="1375086"/>
                </a:cubicBezTo>
                <a:cubicBezTo>
                  <a:pt x="1691786" y="1373171"/>
                  <a:pt x="1691504" y="1371244"/>
                  <a:pt x="1691092" y="1369341"/>
                </a:cubicBezTo>
                <a:cubicBezTo>
                  <a:pt x="1690703" y="1367591"/>
                  <a:pt x="1692952" y="1366799"/>
                  <a:pt x="1694035" y="1367969"/>
                </a:cubicBezTo>
                <a:cubicBezTo>
                  <a:pt x="1696354" y="1370428"/>
                  <a:pt x="1698214" y="1373135"/>
                  <a:pt x="1699874" y="1376032"/>
                </a:cubicBezTo>
                <a:cubicBezTo>
                  <a:pt x="1699897" y="1375996"/>
                  <a:pt x="1699933" y="1375973"/>
                  <a:pt x="1699968" y="1375949"/>
                </a:cubicBezTo>
                <a:cubicBezTo>
                  <a:pt x="1700627" y="1374991"/>
                  <a:pt x="1702463" y="1375015"/>
                  <a:pt x="1702852" y="1376244"/>
                </a:cubicBezTo>
                <a:cubicBezTo>
                  <a:pt x="1703605" y="1378633"/>
                  <a:pt x="1704865" y="1382829"/>
                  <a:pt x="1704594" y="1386210"/>
                </a:cubicBezTo>
                <a:cubicBezTo>
                  <a:pt x="1706289" y="1385123"/>
                  <a:pt x="1708420" y="1385974"/>
                  <a:pt x="1708608" y="1388149"/>
                </a:cubicBezTo>
                <a:cubicBezTo>
                  <a:pt x="1709020" y="1392783"/>
                  <a:pt x="1709350" y="1397973"/>
                  <a:pt x="1708420" y="1402772"/>
                </a:cubicBezTo>
                <a:cubicBezTo>
                  <a:pt x="1709856" y="1402997"/>
                  <a:pt x="1711281" y="1403222"/>
                  <a:pt x="1712705" y="1403458"/>
                </a:cubicBezTo>
                <a:cubicBezTo>
                  <a:pt x="1714306" y="1403706"/>
                  <a:pt x="1715377" y="1405078"/>
                  <a:pt x="1714894" y="1406721"/>
                </a:cubicBezTo>
                <a:cubicBezTo>
                  <a:pt x="1714177" y="1409180"/>
                  <a:pt x="1713176" y="1412029"/>
                  <a:pt x="1711940" y="1414961"/>
                </a:cubicBezTo>
                <a:cubicBezTo>
                  <a:pt x="1713976" y="1414748"/>
                  <a:pt x="1716036" y="1415126"/>
                  <a:pt x="1717567" y="1416627"/>
                </a:cubicBezTo>
                <a:lnTo>
                  <a:pt x="1717779" y="1420091"/>
                </a:lnTo>
                <a:lnTo>
                  <a:pt x="1717248" y="1423624"/>
                </a:lnTo>
                <a:lnTo>
                  <a:pt x="1715130" y="1427775"/>
                </a:lnTo>
                <a:cubicBezTo>
                  <a:pt x="1714942" y="1428106"/>
                  <a:pt x="1714694" y="1428485"/>
                  <a:pt x="1714483" y="1428839"/>
                </a:cubicBezTo>
                <a:cubicBezTo>
                  <a:pt x="1715117" y="1429135"/>
                  <a:pt x="1715707" y="1429490"/>
                  <a:pt x="1716319" y="1429809"/>
                </a:cubicBezTo>
                <a:lnTo>
                  <a:pt x="1717248" y="1423624"/>
                </a:lnTo>
                <a:lnTo>
                  <a:pt x="1717915" y="1422317"/>
                </a:lnTo>
                <a:lnTo>
                  <a:pt x="1717779" y="1420091"/>
                </a:lnTo>
                <a:lnTo>
                  <a:pt x="1718424" y="1415797"/>
                </a:lnTo>
                <a:cubicBezTo>
                  <a:pt x="1717981" y="1411964"/>
                  <a:pt x="1718478" y="1407933"/>
                  <a:pt x="1726172" y="1400597"/>
                </a:cubicBezTo>
                <a:cubicBezTo>
                  <a:pt x="1725725" y="1396010"/>
                  <a:pt x="1723653" y="1391743"/>
                  <a:pt x="1723700" y="1387097"/>
                </a:cubicBezTo>
                <a:cubicBezTo>
                  <a:pt x="1723771" y="1381446"/>
                  <a:pt x="1726466" y="1376174"/>
                  <a:pt x="1730115" y="1372012"/>
                </a:cubicBezTo>
                <a:cubicBezTo>
                  <a:pt x="1730210" y="1371599"/>
                  <a:pt x="1730280" y="1371197"/>
                  <a:pt x="1730374" y="1370771"/>
                </a:cubicBezTo>
                <a:cubicBezTo>
                  <a:pt x="1733176" y="1358772"/>
                  <a:pt x="1738120" y="1345591"/>
                  <a:pt x="1752341" y="1345354"/>
                </a:cubicBezTo>
                <a:cubicBezTo>
                  <a:pt x="1752823" y="1345343"/>
                  <a:pt x="1753200" y="1345532"/>
                  <a:pt x="1753518" y="1345780"/>
                </a:cubicBezTo>
                <a:cubicBezTo>
                  <a:pt x="1755178" y="1344905"/>
                  <a:pt x="1757144" y="1344432"/>
                  <a:pt x="1758839" y="1344089"/>
                </a:cubicBezTo>
                <a:cubicBezTo>
                  <a:pt x="1760240" y="1343806"/>
                  <a:pt x="1761345" y="1345106"/>
                  <a:pt x="1761570" y="1346336"/>
                </a:cubicBezTo>
                <a:cubicBezTo>
                  <a:pt x="1761817" y="1347837"/>
                  <a:pt x="1762512" y="1349137"/>
                  <a:pt x="1763383" y="1350355"/>
                </a:cubicBezTo>
                <a:cubicBezTo>
                  <a:pt x="1763548" y="1350343"/>
                  <a:pt x="1763677" y="1350237"/>
                  <a:pt x="1763865" y="1350272"/>
                </a:cubicBezTo>
                <a:cubicBezTo>
                  <a:pt x="1783560" y="1354717"/>
                  <a:pt x="1779534" y="1378893"/>
                  <a:pt x="1771752" y="1391625"/>
                </a:cubicBezTo>
                <a:cubicBezTo>
                  <a:pt x="1771470" y="1392097"/>
                  <a:pt x="1771129" y="1392511"/>
                  <a:pt x="1770834" y="1392972"/>
                </a:cubicBezTo>
                <a:cubicBezTo>
                  <a:pt x="1771729" y="1393090"/>
                  <a:pt x="1772530" y="1394036"/>
                  <a:pt x="1772141" y="1394994"/>
                </a:cubicBezTo>
                <a:cubicBezTo>
                  <a:pt x="1767373" y="1407005"/>
                  <a:pt x="1764230" y="1408246"/>
                  <a:pt x="1754012" y="1408920"/>
                </a:cubicBezTo>
                <a:cubicBezTo>
                  <a:pt x="1753800" y="1408932"/>
                  <a:pt x="1753553" y="1408955"/>
                  <a:pt x="1753318" y="1408979"/>
                </a:cubicBezTo>
                <a:cubicBezTo>
                  <a:pt x="1753129" y="1409014"/>
                  <a:pt x="1752965" y="1409085"/>
                  <a:pt x="1752788" y="1409133"/>
                </a:cubicBezTo>
                <a:cubicBezTo>
                  <a:pt x="1751623" y="1409735"/>
                  <a:pt x="1750445" y="1410327"/>
                  <a:pt x="1749221" y="1410847"/>
                </a:cubicBezTo>
                <a:cubicBezTo>
                  <a:pt x="1748786" y="1411189"/>
                  <a:pt x="1748350" y="1411556"/>
                  <a:pt x="1747926" y="1411934"/>
                </a:cubicBezTo>
                <a:cubicBezTo>
                  <a:pt x="1744312" y="1423661"/>
                  <a:pt x="1731540" y="1427291"/>
                  <a:pt x="1726148" y="1431937"/>
                </a:cubicBezTo>
                <a:cubicBezTo>
                  <a:pt x="1723982" y="1436027"/>
                  <a:pt x="1721640" y="1439845"/>
                  <a:pt x="1719074" y="1443593"/>
                </a:cubicBezTo>
                <a:cubicBezTo>
                  <a:pt x="1725536" y="1442848"/>
                  <a:pt x="1732129" y="1444586"/>
                  <a:pt x="1738109" y="1449965"/>
                </a:cubicBezTo>
                <a:cubicBezTo>
                  <a:pt x="1740086" y="1451750"/>
                  <a:pt x="1741923" y="1453854"/>
                  <a:pt x="1744406" y="1454788"/>
                </a:cubicBezTo>
                <a:cubicBezTo>
                  <a:pt x="1746608" y="1455627"/>
                  <a:pt x="1749056" y="1455450"/>
                  <a:pt x="1751317" y="1456076"/>
                </a:cubicBezTo>
                <a:cubicBezTo>
                  <a:pt x="1752176" y="1456325"/>
                  <a:pt x="1752882" y="1456727"/>
                  <a:pt x="1753459" y="1457259"/>
                </a:cubicBezTo>
                <a:cubicBezTo>
                  <a:pt x="1753600" y="1457235"/>
                  <a:pt x="1753730" y="1457200"/>
                  <a:pt x="1753859" y="1457176"/>
                </a:cubicBezTo>
                <a:cubicBezTo>
                  <a:pt x="1757167" y="1456703"/>
                  <a:pt x="1760510" y="1457601"/>
                  <a:pt x="1763559" y="1459115"/>
                </a:cubicBezTo>
                <a:cubicBezTo>
                  <a:pt x="1764689" y="1452896"/>
                  <a:pt x="1759157" y="1448451"/>
                  <a:pt x="1760746" y="1442257"/>
                </a:cubicBezTo>
                <a:cubicBezTo>
                  <a:pt x="1762512" y="1435377"/>
                  <a:pt x="1766797" y="1428721"/>
                  <a:pt x="1771446" y="1423460"/>
                </a:cubicBezTo>
                <a:cubicBezTo>
                  <a:pt x="1771658" y="1423236"/>
                  <a:pt x="1771858" y="1423011"/>
                  <a:pt x="1772129" y="1422846"/>
                </a:cubicBezTo>
                <a:cubicBezTo>
                  <a:pt x="1772235" y="1422775"/>
                  <a:pt x="1772376" y="1422834"/>
                  <a:pt x="1772506" y="1422810"/>
                </a:cubicBezTo>
                <a:cubicBezTo>
                  <a:pt x="1773589" y="1415303"/>
                  <a:pt x="1776108" y="1408329"/>
                  <a:pt x="1782065" y="1402654"/>
                </a:cubicBezTo>
                <a:cubicBezTo>
                  <a:pt x="1786690" y="1398245"/>
                  <a:pt x="1792447" y="1396211"/>
                  <a:pt x="1796414" y="1390797"/>
                </a:cubicBezTo>
                <a:cubicBezTo>
                  <a:pt x="1802877" y="1382013"/>
                  <a:pt x="1809952" y="1374790"/>
                  <a:pt x="1820217" y="1379235"/>
                </a:cubicBezTo>
                <a:cubicBezTo>
                  <a:pt x="1821265" y="1379673"/>
                  <a:pt x="1821712" y="1380583"/>
                  <a:pt x="1821736" y="1381470"/>
                </a:cubicBezTo>
                <a:cubicBezTo>
                  <a:pt x="1821924" y="1381493"/>
                  <a:pt x="1822065" y="1381470"/>
                  <a:pt x="1822254" y="1381505"/>
                </a:cubicBezTo>
                <a:cubicBezTo>
                  <a:pt x="1828340" y="1382486"/>
                  <a:pt x="1824961" y="1393481"/>
                  <a:pt x="1824067" y="1396779"/>
                </a:cubicBezTo>
                <a:cubicBezTo>
                  <a:pt x="1822948" y="1400928"/>
                  <a:pt x="1821041" y="1404924"/>
                  <a:pt x="1818639" y="1408589"/>
                </a:cubicBezTo>
                <a:cubicBezTo>
                  <a:pt x="1818781" y="1408577"/>
                  <a:pt x="1818911" y="1408589"/>
                  <a:pt x="1819052" y="1408589"/>
                </a:cubicBezTo>
                <a:cubicBezTo>
                  <a:pt x="1830541" y="1401460"/>
                  <a:pt x="1845020" y="1401401"/>
                  <a:pt x="1854250" y="1415634"/>
                </a:cubicBezTo>
                <a:cubicBezTo>
                  <a:pt x="1854850" y="1416568"/>
                  <a:pt x="1854885" y="1418093"/>
                  <a:pt x="1854508" y="1419122"/>
                </a:cubicBezTo>
                <a:cubicBezTo>
                  <a:pt x="1851577" y="1427066"/>
                  <a:pt x="1862395" y="1433296"/>
                  <a:pt x="1855521" y="1442257"/>
                </a:cubicBezTo>
                <a:cubicBezTo>
                  <a:pt x="1852755" y="1445851"/>
                  <a:pt x="1849553" y="1447919"/>
                  <a:pt x="1846068" y="1449113"/>
                </a:cubicBezTo>
                <a:cubicBezTo>
                  <a:pt x="1850529" y="1450036"/>
                  <a:pt x="1854767" y="1451903"/>
                  <a:pt x="1857640" y="1455533"/>
                </a:cubicBezTo>
                <a:cubicBezTo>
                  <a:pt x="1859806" y="1458263"/>
                  <a:pt x="1860724" y="1460321"/>
                  <a:pt x="1861419" y="1463749"/>
                </a:cubicBezTo>
                <a:cubicBezTo>
                  <a:pt x="1862442" y="1468797"/>
                  <a:pt x="1857075" y="1466811"/>
                  <a:pt x="1861842" y="1472863"/>
                </a:cubicBezTo>
                <a:cubicBezTo>
                  <a:pt x="1864785" y="1476599"/>
                  <a:pt x="1866822" y="1483775"/>
                  <a:pt x="1864550" y="1488137"/>
                </a:cubicBezTo>
                <a:cubicBezTo>
                  <a:pt x="1862772" y="1491554"/>
                  <a:pt x="1854191" y="1493800"/>
                  <a:pt x="1851342" y="1495289"/>
                </a:cubicBezTo>
                <a:cubicBezTo>
                  <a:pt x="1847752" y="1497169"/>
                  <a:pt x="1844279" y="1497535"/>
                  <a:pt x="1840888" y="1496897"/>
                </a:cubicBezTo>
                <a:cubicBezTo>
                  <a:pt x="1842583" y="1502950"/>
                  <a:pt x="1839311" y="1510314"/>
                  <a:pt x="1841783" y="1516355"/>
                </a:cubicBezTo>
                <a:cubicBezTo>
                  <a:pt x="1842207" y="1517384"/>
                  <a:pt x="1842113" y="1518814"/>
                  <a:pt x="1840936" y="1519346"/>
                </a:cubicBezTo>
                <a:cubicBezTo>
                  <a:pt x="1839323" y="1520067"/>
                  <a:pt x="1837887" y="1520375"/>
                  <a:pt x="1836521" y="1520410"/>
                </a:cubicBezTo>
                <a:cubicBezTo>
                  <a:pt x="1837934" y="1522278"/>
                  <a:pt x="1838781" y="1524264"/>
                  <a:pt x="1837828" y="1526286"/>
                </a:cubicBezTo>
                <a:cubicBezTo>
                  <a:pt x="1864515" y="1521782"/>
                  <a:pt x="1895451" y="1514783"/>
                  <a:pt x="1916334" y="1506945"/>
                </a:cubicBezTo>
                <a:cubicBezTo>
                  <a:pt x="1917735" y="1506425"/>
                  <a:pt x="1919077" y="1505893"/>
                  <a:pt x="1920372" y="1505361"/>
                </a:cubicBezTo>
                <a:cubicBezTo>
                  <a:pt x="1924374" y="1503742"/>
                  <a:pt x="1927906" y="1502075"/>
                  <a:pt x="1930848" y="1500408"/>
                </a:cubicBezTo>
                <a:cubicBezTo>
                  <a:pt x="1934074" y="1497961"/>
                  <a:pt x="1937252" y="1495466"/>
                  <a:pt x="1940418" y="1492960"/>
                </a:cubicBezTo>
                <a:cubicBezTo>
                  <a:pt x="1939772" y="1492180"/>
                  <a:pt x="1939088" y="1491423"/>
                  <a:pt x="1938548" y="1490537"/>
                </a:cubicBezTo>
                <a:cubicBezTo>
                  <a:pt x="1938442" y="1490383"/>
                  <a:pt x="1938406" y="1490218"/>
                  <a:pt x="1938358" y="1490052"/>
                </a:cubicBezTo>
                <a:cubicBezTo>
                  <a:pt x="1935864" y="1486967"/>
                  <a:pt x="1934486" y="1481481"/>
                  <a:pt x="1933202" y="1478656"/>
                </a:cubicBezTo>
                <a:cubicBezTo>
                  <a:pt x="1928024" y="1467319"/>
                  <a:pt x="1928412" y="1463252"/>
                  <a:pt x="1939690" y="1455876"/>
                </a:cubicBezTo>
                <a:cubicBezTo>
                  <a:pt x="1973239" y="1433923"/>
                  <a:pt x="1959984" y="1442080"/>
                  <a:pt x="1972321" y="1428118"/>
                </a:cubicBezTo>
                <a:cubicBezTo>
                  <a:pt x="1968672" y="1429241"/>
                  <a:pt x="1964634" y="1429608"/>
                  <a:pt x="1960867" y="1429087"/>
                </a:cubicBezTo>
                <a:cubicBezTo>
                  <a:pt x="1960820" y="1429135"/>
                  <a:pt x="1960785" y="1429159"/>
                  <a:pt x="1960738" y="1429206"/>
                </a:cubicBezTo>
                <a:cubicBezTo>
                  <a:pt x="1960773" y="1429821"/>
                  <a:pt x="1960655" y="1430435"/>
                  <a:pt x="1960124" y="1430932"/>
                </a:cubicBezTo>
                <a:cubicBezTo>
                  <a:pt x="1959313" y="1431712"/>
                  <a:pt x="1958419" y="1432268"/>
                  <a:pt x="1957488" y="1432693"/>
                </a:cubicBezTo>
                <a:cubicBezTo>
                  <a:pt x="1954687" y="1435814"/>
                  <a:pt x="1951590" y="1439136"/>
                  <a:pt x="1946493" y="1441181"/>
                </a:cubicBezTo>
                <a:cubicBezTo>
                  <a:pt x="1938159" y="1449043"/>
                  <a:pt x="1937547" y="1455261"/>
                  <a:pt x="1930672" y="1458157"/>
                </a:cubicBezTo>
                <a:cubicBezTo>
                  <a:pt x="1924326" y="1460817"/>
                  <a:pt x="1917370" y="1462153"/>
                  <a:pt x="1910543" y="1460344"/>
                </a:cubicBezTo>
                <a:cubicBezTo>
                  <a:pt x="1901371" y="1457921"/>
                  <a:pt x="1892826" y="1453287"/>
                  <a:pt x="1886398" y="1446217"/>
                </a:cubicBezTo>
                <a:cubicBezTo>
                  <a:pt x="1883113" y="1442612"/>
                  <a:pt x="1880501" y="1438911"/>
                  <a:pt x="1879276" y="1434218"/>
                </a:cubicBezTo>
                <a:cubicBezTo>
                  <a:pt x="1877970" y="1429229"/>
                  <a:pt x="1875780" y="1424264"/>
                  <a:pt x="1871825" y="1420824"/>
                </a:cubicBezTo>
                <a:cubicBezTo>
                  <a:pt x="1869059" y="1418401"/>
                  <a:pt x="1869141" y="1415504"/>
                  <a:pt x="1871825" y="1412939"/>
                </a:cubicBezTo>
                <a:cubicBezTo>
                  <a:pt x="1878182" y="1406886"/>
                  <a:pt x="1880830" y="1408246"/>
                  <a:pt x="1890083" y="1397429"/>
                </a:cubicBezTo>
                <a:cubicBezTo>
                  <a:pt x="1891802" y="1395407"/>
                  <a:pt x="1893944" y="1393622"/>
                  <a:pt x="1896522" y="1393019"/>
                </a:cubicBezTo>
                <a:cubicBezTo>
                  <a:pt x="1899677" y="1392287"/>
                  <a:pt x="1902903" y="1392795"/>
                  <a:pt x="1905881" y="1391400"/>
                </a:cubicBezTo>
                <a:cubicBezTo>
                  <a:pt x="1910896" y="1389036"/>
                  <a:pt x="1917594" y="1380559"/>
                  <a:pt x="1933580" y="1386683"/>
                </a:cubicBezTo>
                <a:cubicBezTo>
                  <a:pt x="1940549" y="1389355"/>
                  <a:pt x="1947318" y="1393031"/>
                  <a:pt x="1953875" y="1397027"/>
                </a:cubicBezTo>
                <a:cubicBezTo>
                  <a:pt x="1955817" y="1396058"/>
                  <a:pt x="1958666" y="1396046"/>
                  <a:pt x="1960349" y="1396164"/>
                </a:cubicBezTo>
                <a:cubicBezTo>
                  <a:pt x="1963020" y="1396365"/>
                  <a:pt x="1965270" y="1397843"/>
                  <a:pt x="1966565" y="1400160"/>
                </a:cubicBezTo>
                <a:cubicBezTo>
                  <a:pt x="1966988" y="1400928"/>
                  <a:pt x="1966847" y="1402240"/>
                  <a:pt x="1966082" y="1402761"/>
                </a:cubicBezTo>
                <a:cubicBezTo>
                  <a:pt x="1965823" y="1402938"/>
                  <a:pt x="1965470" y="1403115"/>
                  <a:pt x="1965152" y="1403304"/>
                </a:cubicBezTo>
                <a:cubicBezTo>
                  <a:pt x="1964893" y="1403434"/>
                  <a:pt x="1964669" y="1403576"/>
                  <a:pt x="1964387" y="1403718"/>
                </a:cubicBezTo>
                <a:cubicBezTo>
                  <a:pt x="1963869" y="1403978"/>
                  <a:pt x="1963304" y="1404238"/>
                  <a:pt x="1962704" y="1404498"/>
                </a:cubicBezTo>
                <a:cubicBezTo>
                  <a:pt x="1964975" y="1405669"/>
                  <a:pt x="1966529" y="1407619"/>
                  <a:pt x="1968001" y="1409665"/>
                </a:cubicBezTo>
                <a:cubicBezTo>
                  <a:pt x="1968896" y="1410918"/>
                  <a:pt x="1969778" y="1412171"/>
                  <a:pt x="1970744" y="1413341"/>
                </a:cubicBezTo>
                <a:cubicBezTo>
                  <a:pt x="1971944" y="1414795"/>
                  <a:pt x="1973286" y="1416084"/>
                  <a:pt x="1975076" y="1416876"/>
                </a:cubicBezTo>
                <a:cubicBezTo>
                  <a:pt x="1975546" y="1417088"/>
                  <a:pt x="1975676" y="1417443"/>
                  <a:pt x="1975687" y="1417810"/>
                </a:cubicBezTo>
                <a:cubicBezTo>
                  <a:pt x="1976146" y="1417230"/>
                  <a:pt x="1976229" y="1416356"/>
                  <a:pt x="1975452" y="1415611"/>
                </a:cubicBezTo>
                <a:cubicBezTo>
                  <a:pt x="1973875" y="1414086"/>
                  <a:pt x="1972462" y="1412218"/>
                  <a:pt x="1971050" y="1410315"/>
                </a:cubicBezTo>
                <a:cubicBezTo>
                  <a:pt x="1970508" y="1409570"/>
                  <a:pt x="1969954" y="1408849"/>
                  <a:pt x="1969402" y="1408116"/>
                </a:cubicBezTo>
                <a:cubicBezTo>
                  <a:pt x="1968801" y="1407312"/>
                  <a:pt x="1968166" y="1406543"/>
                  <a:pt x="1967530" y="1405787"/>
                </a:cubicBezTo>
                <a:cubicBezTo>
                  <a:pt x="1967800" y="1405964"/>
                  <a:pt x="1968071" y="1406142"/>
                  <a:pt x="1968330" y="1406307"/>
                </a:cubicBezTo>
                <a:cubicBezTo>
                  <a:pt x="1968966" y="1406733"/>
                  <a:pt x="1969402" y="1407205"/>
                  <a:pt x="1969813" y="1407678"/>
                </a:cubicBezTo>
                <a:cubicBezTo>
                  <a:pt x="1970544" y="1407016"/>
                  <a:pt x="1971320" y="1406413"/>
                  <a:pt x="1972144" y="1405846"/>
                </a:cubicBezTo>
                <a:cubicBezTo>
                  <a:pt x="1973039" y="1405243"/>
                  <a:pt x="1973969" y="1404735"/>
                  <a:pt x="1974911" y="1404250"/>
                </a:cubicBezTo>
                <a:cubicBezTo>
                  <a:pt x="1974405" y="1402796"/>
                  <a:pt x="1973910" y="1401330"/>
                  <a:pt x="1973332" y="1399900"/>
                </a:cubicBezTo>
                <a:cubicBezTo>
                  <a:pt x="1973192" y="1399533"/>
                  <a:pt x="1972910" y="1399001"/>
                  <a:pt x="1972580" y="1398410"/>
                </a:cubicBezTo>
                <a:cubicBezTo>
                  <a:pt x="1971744" y="1397192"/>
                  <a:pt x="1970826" y="1396129"/>
                  <a:pt x="1969896" y="1395124"/>
                </a:cubicBezTo>
                <a:cubicBezTo>
                  <a:pt x="1969319" y="1395786"/>
                  <a:pt x="1968377" y="1396176"/>
                  <a:pt x="1966800" y="1396022"/>
                </a:cubicBezTo>
                <a:cubicBezTo>
                  <a:pt x="1964363" y="1395798"/>
                  <a:pt x="1962162" y="1394734"/>
                  <a:pt x="1960549" y="1392830"/>
                </a:cubicBezTo>
                <a:cubicBezTo>
                  <a:pt x="1959313" y="1391364"/>
                  <a:pt x="1957889" y="1388965"/>
                  <a:pt x="1958454" y="1386884"/>
                </a:cubicBezTo>
                <a:cubicBezTo>
                  <a:pt x="1950967" y="1382876"/>
                  <a:pt x="1943763" y="1379850"/>
                  <a:pt x="1941301" y="1370901"/>
                </a:cubicBezTo>
                <a:cubicBezTo>
                  <a:pt x="1938795" y="1361739"/>
                  <a:pt x="1937417" y="1353334"/>
                  <a:pt x="1940714" y="1344219"/>
                </a:cubicBezTo>
                <a:cubicBezTo>
                  <a:pt x="1942774" y="1338521"/>
                  <a:pt x="1945222" y="1323011"/>
                  <a:pt x="1953274" y="1321959"/>
                </a:cubicBezTo>
                <a:cubicBezTo>
                  <a:pt x="1960502" y="1321002"/>
                  <a:pt x="1965905" y="1313980"/>
                  <a:pt x="1973298" y="1313282"/>
                </a:cubicBezTo>
                <a:cubicBezTo>
                  <a:pt x="1980467" y="1312608"/>
                  <a:pt x="1987872" y="1319477"/>
                  <a:pt x="1992063" y="1325399"/>
                </a:cubicBezTo>
                <a:cubicBezTo>
                  <a:pt x="1999573" y="1316273"/>
                  <a:pt x="2007813" y="1308388"/>
                  <a:pt x="2021009" y="1309913"/>
                </a:cubicBezTo>
                <a:cubicBezTo>
                  <a:pt x="2029673" y="1310906"/>
                  <a:pt x="2037795" y="1313660"/>
                  <a:pt x="2045236" y="1317644"/>
                </a:cubicBezTo>
                <a:cubicBezTo>
                  <a:pt x="2032946" y="1301106"/>
                  <a:pt x="2028932" y="1284141"/>
                  <a:pt x="2036654" y="1263938"/>
                </a:cubicBezTo>
                <a:cubicBezTo>
                  <a:pt x="2038844" y="1258216"/>
                  <a:pt x="2047108" y="1229431"/>
                  <a:pt x="2057125" y="1234408"/>
                </a:cubicBezTo>
                <a:cubicBezTo>
                  <a:pt x="2070981" y="1241300"/>
                  <a:pt x="2089344" y="1253180"/>
                  <a:pt x="2093053" y="1269672"/>
                </a:cubicBezTo>
                <a:cubicBezTo>
                  <a:pt x="2100199" y="1252743"/>
                  <a:pt x="2114913" y="1239775"/>
                  <a:pt x="2133937" y="1246738"/>
                </a:cubicBezTo>
                <a:cubicBezTo>
                  <a:pt x="2136797" y="1247778"/>
                  <a:pt x="2139622" y="1249232"/>
                  <a:pt x="2142660" y="1249173"/>
                </a:cubicBezTo>
                <a:cubicBezTo>
                  <a:pt x="2143060" y="1249173"/>
                  <a:pt x="2143448" y="1249090"/>
                  <a:pt x="2143849" y="1249043"/>
                </a:cubicBezTo>
                <a:cubicBezTo>
                  <a:pt x="2148487" y="1241394"/>
                  <a:pt x="2158175" y="1232221"/>
                  <a:pt x="2162118" y="1229147"/>
                </a:cubicBezTo>
                <a:cubicBezTo>
                  <a:pt x="2167427" y="1224997"/>
                  <a:pt x="2172513" y="1222314"/>
                  <a:pt x="2177646" y="1226653"/>
                </a:cubicBezTo>
                <a:cubicBezTo>
                  <a:pt x="2183401" y="1224371"/>
                  <a:pt x="2191972" y="1233379"/>
                  <a:pt x="2189276" y="1240685"/>
                </a:cubicBezTo>
                <a:cubicBezTo>
                  <a:pt x="2188358" y="1243156"/>
                  <a:pt x="2187063" y="1245319"/>
                  <a:pt x="2185768" y="1247612"/>
                </a:cubicBezTo>
                <a:cubicBezTo>
                  <a:pt x="2180895" y="1256242"/>
                  <a:pt x="2191253" y="1263418"/>
                  <a:pt x="2187886" y="1271279"/>
                </a:cubicBezTo>
                <a:cubicBezTo>
                  <a:pt x="2186156" y="1275322"/>
                  <a:pt x="2183272" y="1278290"/>
                  <a:pt x="2181189" y="1282096"/>
                </a:cubicBezTo>
                <a:cubicBezTo>
                  <a:pt x="2180977" y="1282486"/>
                  <a:pt x="2180671" y="1283503"/>
                  <a:pt x="2180341" y="1284886"/>
                </a:cubicBezTo>
                <a:cubicBezTo>
                  <a:pt x="2182637" y="1285962"/>
                  <a:pt x="2184778" y="1287688"/>
                  <a:pt x="2186038" y="1289863"/>
                </a:cubicBezTo>
                <a:cubicBezTo>
                  <a:pt x="2186981" y="1291483"/>
                  <a:pt x="2187852" y="1293374"/>
                  <a:pt x="2187051" y="1294947"/>
                </a:cubicBezTo>
                <a:cubicBezTo>
                  <a:pt x="2186992" y="1296590"/>
                  <a:pt x="2186310" y="1297807"/>
                  <a:pt x="2184909" y="1298280"/>
                </a:cubicBezTo>
                <a:cubicBezTo>
                  <a:pt x="2184450" y="1298446"/>
                  <a:pt x="2183908" y="1298517"/>
                  <a:pt x="2183284" y="1298505"/>
                </a:cubicBezTo>
                <a:cubicBezTo>
                  <a:pt x="2182872" y="1298493"/>
                  <a:pt x="2182472" y="1298339"/>
                  <a:pt x="2182072" y="1298245"/>
                </a:cubicBezTo>
                <a:cubicBezTo>
                  <a:pt x="2181071" y="1297985"/>
                  <a:pt x="2180082" y="1297583"/>
                  <a:pt x="2179164" y="1296968"/>
                </a:cubicBezTo>
                <a:cubicBezTo>
                  <a:pt x="2179352" y="1297630"/>
                  <a:pt x="2179505" y="1298316"/>
                  <a:pt x="2179622" y="1298966"/>
                </a:cubicBezTo>
                <a:cubicBezTo>
                  <a:pt x="2179870" y="1300337"/>
                  <a:pt x="2180306" y="1302477"/>
                  <a:pt x="2179882" y="1304120"/>
                </a:cubicBezTo>
                <a:cubicBezTo>
                  <a:pt x="2179670" y="1304960"/>
                  <a:pt x="2179246" y="1305681"/>
                  <a:pt x="2178446" y="1306094"/>
                </a:cubicBezTo>
                <a:cubicBezTo>
                  <a:pt x="2178187" y="1306224"/>
                  <a:pt x="2177963" y="1306213"/>
                  <a:pt x="2177715" y="1306284"/>
                </a:cubicBezTo>
                <a:cubicBezTo>
                  <a:pt x="2177716" y="1306295"/>
                  <a:pt x="2177704" y="1306284"/>
                  <a:pt x="2177704" y="1306295"/>
                </a:cubicBezTo>
                <a:cubicBezTo>
                  <a:pt x="2177799" y="1306685"/>
                  <a:pt x="2177857" y="1307087"/>
                  <a:pt x="2177904" y="1307489"/>
                </a:cubicBezTo>
                <a:cubicBezTo>
                  <a:pt x="2178081" y="1309097"/>
                  <a:pt x="2178434" y="1310835"/>
                  <a:pt x="2178893" y="1312549"/>
                </a:cubicBezTo>
                <a:cubicBezTo>
                  <a:pt x="2179093" y="1313282"/>
                  <a:pt x="2179317" y="1313991"/>
                  <a:pt x="2179552" y="1314701"/>
                </a:cubicBezTo>
                <a:cubicBezTo>
                  <a:pt x="2179988" y="1316025"/>
                  <a:pt x="2180471" y="1317301"/>
                  <a:pt x="2181024" y="1318448"/>
                </a:cubicBezTo>
                <a:cubicBezTo>
                  <a:pt x="2181223" y="1318850"/>
                  <a:pt x="2181495" y="1319217"/>
                  <a:pt x="2181730" y="1319607"/>
                </a:cubicBezTo>
                <a:cubicBezTo>
                  <a:pt x="2181553" y="1317810"/>
                  <a:pt x="2181636" y="1315977"/>
                  <a:pt x="2181836" y="1314157"/>
                </a:cubicBezTo>
                <a:cubicBezTo>
                  <a:pt x="2181801" y="1313400"/>
                  <a:pt x="2181801" y="1312632"/>
                  <a:pt x="2181871" y="1311852"/>
                </a:cubicBezTo>
                <a:cubicBezTo>
                  <a:pt x="2181883" y="1311651"/>
                  <a:pt x="2181919" y="1311438"/>
                  <a:pt x="2181942" y="1311237"/>
                </a:cubicBezTo>
                <a:cubicBezTo>
                  <a:pt x="2182119" y="1310929"/>
                  <a:pt x="2182260" y="1310587"/>
                  <a:pt x="2182460" y="1310303"/>
                </a:cubicBezTo>
                <a:cubicBezTo>
                  <a:pt x="2182730" y="1309073"/>
                  <a:pt x="2183049" y="1307856"/>
                  <a:pt x="2183414" y="1306685"/>
                </a:cubicBezTo>
                <a:cubicBezTo>
                  <a:pt x="2184873" y="1301969"/>
                  <a:pt x="2186922" y="1296176"/>
                  <a:pt x="2190383" y="1292062"/>
                </a:cubicBezTo>
                <a:cubicBezTo>
                  <a:pt x="2189924" y="1291625"/>
                  <a:pt x="2189641" y="1291116"/>
                  <a:pt x="2189559" y="1290549"/>
                </a:cubicBezTo>
                <a:cubicBezTo>
                  <a:pt x="2189263" y="1289934"/>
                  <a:pt x="2189217" y="1289225"/>
                  <a:pt x="2189653" y="1288456"/>
                </a:cubicBezTo>
                <a:cubicBezTo>
                  <a:pt x="2191136" y="1285844"/>
                  <a:pt x="2193407" y="1282995"/>
                  <a:pt x="2196527" y="1282333"/>
                </a:cubicBezTo>
                <a:cubicBezTo>
                  <a:pt x="2197846" y="1282061"/>
                  <a:pt x="2199976" y="1281919"/>
                  <a:pt x="2201565" y="1282546"/>
                </a:cubicBezTo>
                <a:cubicBezTo>
                  <a:pt x="2201401" y="1273336"/>
                  <a:pt x="2198776" y="1263122"/>
                  <a:pt x="2201307" y="1254918"/>
                </a:cubicBezTo>
                <a:cubicBezTo>
                  <a:pt x="2207534" y="1234727"/>
                  <a:pt x="2222320" y="1227929"/>
                  <a:pt x="2241554" y="1233202"/>
                </a:cubicBezTo>
                <a:cubicBezTo>
                  <a:pt x="2253232" y="1236394"/>
                  <a:pt x="2259294" y="1228591"/>
                  <a:pt x="2268464" y="1237895"/>
                </a:cubicBezTo>
                <a:cubicBezTo>
                  <a:pt x="2275422" y="1244952"/>
                  <a:pt x="2270914" y="1256006"/>
                  <a:pt x="2270125" y="1264068"/>
                </a:cubicBezTo>
                <a:cubicBezTo>
                  <a:pt x="2269230" y="1273348"/>
                  <a:pt x="2277294" y="1281931"/>
                  <a:pt x="2274069" y="1291542"/>
                </a:cubicBezTo>
                <a:cubicBezTo>
                  <a:pt x="2273621" y="1292890"/>
                  <a:pt x="2272914" y="1294178"/>
                  <a:pt x="2272103" y="1295419"/>
                </a:cubicBezTo>
                <a:cubicBezTo>
                  <a:pt x="2284958" y="1294060"/>
                  <a:pt x="2293080" y="1310480"/>
                  <a:pt x="2290255" y="1319713"/>
                </a:cubicBezTo>
                <a:cubicBezTo>
                  <a:pt x="2287171" y="1329832"/>
                  <a:pt x="2284381" y="1334880"/>
                  <a:pt x="2283674" y="1341973"/>
                </a:cubicBezTo>
                <a:cubicBezTo>
                  <a:pt x="2285393" y="1342588"/>
                  <a:pt x="2286135" y="1345094"/>
                  <a:pt x="2286017" y="1348014"/>
                </a:cubicBezTo>
                <a:cubicBezTo>
                  <a:pt x="2287112" y="1349303"/>
                  <a:pt x="2287853" y="1350319"/>
                  <a:pt x="2287912" y="1350769"/>
                </a:cubicBezTo>
                <a:cubicBezTo>
                  <a:pt x="2288123" y="1352211"/>
                  <a:pt x="2288218" y="1353003"/>
                  <a:pt x="2288124" y="1353653"/>
                </a:cubicBezTo>
                <a:cubicBezTo>
                  <a:pt x="2288489" y="1353700"/>
                  <a:pt x="2288842" y="1353712"/>
                  <a:pt x="2289254" y="1353831"/>
                </a:cubicBezTo>
                <a:cubicBezTo>
                  <a:pt x="2291656" y="1354457"/>
                  <a:pt x="2293327" y="1356999"/>
                  <a:pt x="2293845" y="1359446"/>
                </a:cubicBezTo>
                <a:cubicBezTo>
                  <a:pt x="2293998" y="1359718"/>
                  <a:pt x="2294116" y="1359978"/>
                  <a:pt x="2294234" y="1360250"/>
                </a:cubicBezTo>
                <a:cubicBezTo>
                  <a:pt x="2294246" y="1356514"/>
                  <a:pt x="2293963" y="1352790"/>
                  <a:pt x="2292550" y="1349256"/>
                </a:cubicBezTo>
                <a:cubicBezTo>
                  <a:pt x="2290926" y="1345189"/>
                  <a:pt x="2288336" y="1340673"/>
                  <a:pt x="2287724" y="1336299"/>
                </a:cubicBezTo>
                <a:cubicBezTo>
                  <a:pt x="2286606" y="1328355"/>
                  <a:pt x="2288748" y="1323697"/>
                  <a:pt x="2294481" y="1318200"/>
                </a:cubicBezTo>
                <a:cubicBezTo>
                  <a:pt x="2324829" y="1289154"/>
                  <a:pt x="2321143" y="1300113"/>
                  <a:pt x="2331609" y="1303647"/>
                </a:cubicBezTo>
                <a:cubicBezTo>
                  <a:pt x="2337613" y="1305681"/>
                  <a:pt x="2342969" y="1303411"/>
                  <a:pt x="2349632" y="1306556"/>
                </a:cubicBezTo>
                <a:cubicBezTo>
                  <a:pt x="2354435" y="1308825"/>
                  <a:pt x="2356095" y="1312939"/>
                  <a:pt x="2356012" y="1318093"/>
                </a:cubicBezTo>
                <a:cubicBezTo>
                  <a:pt x="2355930" y="1323331"/>
                  <a:pt x="2354258" y="1328260"/>
                  <a:pt x="2354800" y="1333757"/>
                </a:cubicBezTo>
                <a:cubicBezTo>
                  <a:pt x="2355165" y="1337469"/>
                  <a:pt x="2356001" y="1341855"/>
                  <a:pt x="2355153" y="1345555"/>
                </a:cubicBezTo>
                <a:cubicBezTo>
                  <a:pt x="2353317" y="1353641"/>
                  <a:pt x="2348620" y="1357649"/>
                  <a:pt x="2341439" y="1361314"/>
                </a:cubicBezTo>
                <a:cubicBezTo>
                  <a:pt x="2340215" y="1361928"/>
                  <a:pt x="2339002" y="1362460"/>
                  <a:pt x="2337789" y="1363051"/>
                </a:cubicBezTo>
                <a:cubicBezTo>
                  <a:pt x="2336400" y="1366586"/>
                  <a:pt x="2333091" y="1370192"/>
                  <a:pt x="2330915" y="1371007"/>
                </a:cubicBezTo>
                <a:cubicBezTo>
                  <a:pt x="2329620" y="1371492"/>
                  <a:pt x="2328443" y="1371350"/>
                  <a:pt x="2327466" y="1370854"/>
                </a:cubicBezTo>
                <a:cubicBezTo>
                  <a:pt x="2324570" y="1374034"/>
                  <a:pt x="2320308" y="1376150"/>
                  <a:pt x="2316271" y="1378030"/>
                </a:cubicBezTo>
                <a:cubicBezTo>
                  <a:pt x="2317271" y="1377935"/>
                  <a:pt x="2318272" y="1377829"/>
                  <a:pt x="2319272" y="1377675"/>
                </a:cubicBezTo>
                <a:cubicBezTo>
                  <a:pt x="2320862" y="1376280"/>
                  <a:pt x="2322639" y="1375192"/>
                  <a:pt x="2323910" y="1375393"/>
                </a:cubicBezTo>
                <a:cubicBezTo>
                  <a:pt x="2324852" y="1375547"/>
                  <a:pt x="2325535" y="1375925"/>
                  <a:pt x="2326065" y="1376398"/>
                </a:cubicBezTo>
                <a:cubicBezTo>
                  <a:pt x="2326111" y="1376386"/>
                  <a:pt x="2326171" y="1376375"/>
                  <a:pt x="2326218" y="1376363"/>
                </a:cubicBezTo>
                <a:cubicBezTo>
                  <a:pt x="2326442" y="1376304"/>
                  <a:pt x="2326653" y="1376268"/>
                  <a:pt x="2326877" y="1376185"/>
                </a:cubicBezTo>
                <a:cubicBezTo>
                  <a:pt x="2329761" y="1375133"/>
                  <a:pt x="2332586" y="1373892"/>
                  <a:pt x="2335471" y="1372828"/>
                </a:cubicBezTo>
                <a:cubicBezTo>
                  <a:pt x="2335317" y="1371740"/>
                  <a:pt x="2335365" y="1370641"/>
                  <a:pt x="2335671" y="1369613"/>
                </a:cubicBezTo>
                <a:cubicBezTo>
                  <a:pt x="2336907" y="1365569"/>
                  <a:pt x="2341980" y="1362401"/>
                  <a:pt x="2345534" y="1365499"/>
                </a:cubicBezTo>
                <a:cubicBezTo>
                  <a:pt x="2347572" y="1367272"/>
                  <a:pt x="2348325" y="1370499"/>
                  <a:pt x="2347855" y="1373502"/>
                </a:cubicBezTo>
                <a:cubicBezTo>
                  <a:pt x="2349326" y="1373655"/>
                  <a:pt x="2350797" y="1373868"/>
                  <a:pt x="2352175" y="1374258"/>
                </a:cubicBezTo>
                <a:cubicBezTo>
                  <a:pt x="2361521" y="1376918"/>
                  <a:pt x="2362921" y="1373336"/>
                  <a:pt x="2370186" y="1374554"/>
                </a:cubicBezTo>
                <a:cubicBezTo>
                  <a:pt x="2388114" y="1377580"/>
                  <a:pt x="2385901" y="1396341"/>
                  <a:pt x="2371987" y="1402784"/>
                </a:cubicBezTo>
                <a:cubicBezTo>
                  <a:pt x="2370821" y="1407016"/>
                  <a:pt x="2374529" y="1414665"/>
                  <a:pt x="2374259" y="1419252"/>
                </a:cubicBezTo>
                <a:cubicBezTo>
                  <a:pt x="2373953" y="1424524"/>
                  <a:pt x="2367455" y="1428615"/>
                  <a:pt x="2365124" y="1432421"/>
                </a:cubicBezTo>
                <a:cubicBezTo>
                  <a:pt x="2358273" y="1443557"/>
                  <a:pt x="2319355" y="1442162"/>
                  <a:pt x="2312610" y="1414074"/>
                </a:cubicBezTo>
                <a:cubicBezTo>
                  <a:pt x="2312186" y="1412289"/>
                  <a:pt x="2312468" y="1411390"/>
                  <a:pt x="2312704" y="1409747"/>
                </a:cubicBezTo>
                <a:cubicBezTo>
                  <a:pt x="2312951" y="1407974"/>
                  <a:pt x="2312315" y="1406626"/>
                  <a:pt x="2312056" y="1404877"/>
                </a:cubicBezTo>
                <a:cubicBezTo>
                  <a:pt x="2311738" y="1402761"/>
                  <a:pt x="2311949" y="1400822"/>
                  <a:pt x="2311903" y="1398919"/>
                </a:cubicBezTo>
                <a:cubicBezTo>
                  <a:pt x="2311079" y="1400633"/>
                  <a:pt x="2308713" y="1401117"/>
                  <a:pt x="2306265" y="1400444"/>
                </a:cubicBezTo>
                <a:cubicBezTo>
                  <a:pt x="2307041" y="1401638"/>
                  <a:pt x="2307618" y="1402536"/>
                  <a:pt x="2307760" y="1402855"/>
                </a:cubicBezTo>
                <a:cubicBezTo>
                  <a:pt x="2309536" y="1406768"/>
                  <a:pt x="2309773" y="1410622"/>
                  <a:pt x="2309467" y="1414736"/>
                </a:cubicBezTo>
                <a:cubicBezTo>
                  <a:pt x="2309078" y="1419926"/>
                  <a:pt x="2304486" y="1429513"/>
                  <a:pt x="2300897" y="1433190"/>
                </a:cubicBezTo>
                <a:cubicBezTo>
                  <a:pt x="2296105" y="1438084"/>
                  <a:pt x="2291503" y="1438852"/>
                  <a:pt x="2285522" y="1441843"/>
                </a:cubicBezTo>
                <a:cubicBezTo>
                  <a:pt x="2284075" y="1442564"/>
                  <a:pt x="2282721" y="1443439"/>
                  <a:pt x="2281402" y="1444385"/>
                </a:cubicBezTo>
                <a:cubicBezTo>
                  <a:pt x="2281697" y="1447388"/>
                  <a:pt x="2281602" y="1450296"/>
                  <a:pt x="2280343" y="1451892"/>
                </a:cubicBezTo>
                <a:cubicBezTo>
                  <a:pt x="2279495" y="1452956"/>
                  <a:pt x="2278660" y="1453748"/>
                  <a:pt x="2277941" y="1454540"/>
                </a:cubicBezTo>
                <a:cubicBezTo>
                  <a:pt x="2280555" y="1454894"/>
                  <a:pt x="2283121" y="1455533"/>
                  <a:pt x="2286099" y="1456880"/>
                </a:cubicBezTo>
                <a:cubicBezTo>
                  <a:pt x="2287041" y="1457318"/>
                  <a:pt x="2287453" y="1458618"/>
                  <a:pt x="2287147" y="1459611"/>
                </a:cubicBezTo>
                <a:cubicBezTo>
                  <a:pt x="2291044" y="1459741"/>
                  <a:pt x="2294881" y="1460309"/>
                  <a:pt x="2298554" y="1461633"/>
                </a:cubicBezTo>
                <a:cubicBezTo>
                  <a:pt x="2299990" y="1462153"/>
                  <a:pt x="2300532" y="1463784"/>
                  <a:pt x="2299825" y="1464955"/>
                </a:cubicBezTo>
                <a:cubicBezTo>
                  <a:pt x="2304310" y="1465309"/>
                  <a:pt x="2308631" y="1465983"/>
                  <a:pt x="2312963" y="1467248"/>
                </a:cubicBezTo>
                <a:cubicBezTo>
                  <a:pt x="2314081" y="1467579"/>
                  <a:pt x="2314657" y="1468832"/>
                  <a:pt x="2314363" y="1469920"/>
                </a:cubicBezTo>
                <a:cubicBezTo>
                  <a:pt x="2318178" y="1470168"/>
                  <a:pt x="2321968" y="1471752"/>
                  <a:pt x="2325004" y="1473915"/>
                </a:cubicBezTo>
                <a:cubicBezTo>
                  <a:pt x="2325500" y="1474258"/>
                  <a:pt x="2325735" y="1474755"/>
                  <a:pt x="2325828" y="1475263"/>
                </a:cubicBezTo>
                <a:cubicBezTo>
                  <a:pt x="2329785" y="1475145"/>
                  <a:pt x="2333928" y="1475925"/>
                  <a:pt x="2337130" y="1477781"/>
                </a:cubicBezTo>
                <a:cubicBezTo>
                  <a:pt x="2338212" y="1478408"/>
                  <a:pt x="2338472" y="1479483"/>
                  <a:pt x="2338237" y="1480488"/>
                </a:cubicBezTo>
                <a:cubicBezTo>
                  <a:pt x="2338672" y="1480524"/>
                  <a:pt x="2339130" y="1480571"/>
                  <a:pt x="2339520" y="1480595"/>
                </a:cubicBezTo>
                <a:cubicBezTo>
                  <a:pt x="2342804" y="1480807"/>
                  <a:pt x="2345771" y="1481611"/>
                  <a:pt x="2348714" y="1483113"/>
                </a:cubicBezTo>
                <a:cubicBezTo>
                  <a:pt x="2349467" y="1483491"/>
                  <a:pt x="2349785" y="1484200"/>
                  <a:pt x="2349832" y="1484910"/>
                </a:cubicBezTo>
                <a:cubicBezTo>
                  <a:pt x="2353917" y="1485619"/>
                  <a:pt x="2358014" y="1487026"/>
                  <a:pt x="2361451" y="1488645"/>
                </a:cubicBezTo>
                <a:cubicBezTo>
                  <a:pt x="2363322" y="1489544"/>
                  <a:pt x="2363486" y="1492381"/>
                  <a:pt x="2361427" y="1493197"/>
                </a:cubicBezTo>
                <a:cubicBezTo>
                  <a:pt x="2358390" y="1494391"/>
                  <a:pt x="2355294" y="1495325"/>
                  <a:pt x="2352033" y="1495573"/>
                </a:cubicBezTo>
                <a:cubicBezTo>
                  <a:pt x="2351127" y="1495632"/>
                  <a:pt x="2350162" y="1495715"/>
                  <a:pt x="2349196" y="1495750"/>
                </a:cubicBezTo>
                <a:cubicBezTo>
                  <a:pt x="2349148" y="1496897"/>
                  <a:pt x="2348219" y="1498079"/>
                  <a:pt x="2346948" y="1498126"/>
                </a:cubicBezTo>
                <a:cubicBezTo>
                  <a:pt x="2342863" y="1498280"/>
                  <a:pt x="2339591" y="1498008"/>
                  <a:pt x="2335529" y="1497653"/>
                </a:cubicBezTo>
                <a:cubicBezTo>
                  <a:pt x="2337283" y="1502418"/>
                  <a:pt x="2326324" y="1501661"/>
                  <a:pt x="2321592" y="1500609"/>
                </a:cubicBezTo>
                <a:cubicBezTo>
                  <a:pt x="2324452" y="1505633"/>
                  <a:pt x="2316435" y="1505420"/>
                  <a:pt x="2310655" y="1504841"/>
                </a:cubicBezTo>
                <a:cubicBezTo>
                  <a:pt x="2310220" y="1504806"/>
                  <a:pt x="2309737" y="1504758"/>
                  <a:pt x="2309266" y="1504711"/>
                </a:cubicBezTo>
                <a:cubicBezTo>
                  <a:pt x="2310243" y="1506342"/>
                  <a:pt x="2309561" y="1508411"/>
                  <a:pt x="2307642" y="1508659"/>
                </a:cubicBezTo>
                <a:cubicBezTo>
                  <a:pt x="2303063" y="1509227"/>
                  <a:pt x="2298188" y="1509546"/>
                  <a:pt x="2293492" y="1509014"/>
                </a:cubicBezTo>
                <a:cubicBezTo>
                  <a:pt x="2299872" y="1514369"/>
                  <a:pt x="2285193" y="1515161"/>
                  <a:pt x="2280166" y="1514677"/>
                </a:cubicBezTo>
                <a:cubicBezTo>
                  <a:pt x="2280873" y="1515741"/>
                  <a:pt x="2280979" y="1516568"/>
                  <a:pt x="2280790" y="1517289"/>
                </a:cubicBezTo>
                <a:cubicBezTo>
                  <a:pt x="2281532" y="1517798"/>
                  <a:pt x="2282332" y="1518259"/>
                  <a:pt x="2283027" y="1518814"/>
                </a:cubicBezTo>
                <a:cubicBezTo>
                  <a:pt x="2284098" y="1519689"/>
                  <a:pt x="2283686" y="1521285"/>
                  <a:pt x="2282945" y="1522160"/>
                </a:cubicBezTo>
                <a:cubicBezTo>
                  <a:pt x="2282780" y="1522361"/>
                  <a:pt x="2282591" y="1522503"/>
                  <a:pt x="2282415" y="1522668"/>
                </a:cubicBezTo>
                <a:cubicBezTo>
                  <a:pt x="2283227" y="1523212"/>
                  <a:pt x="2284027" y="1523756"/>
                  <a:pt x="2284781" y="1524382"/>
                </a:cubicBezTo>
                <a:cubicBezTo>
                  <a:pt x="2287065" y="1526309"/>
                  <a:pt x="2290738" y="1529324"/>
                  <a:pt x="2289207" y="1531901"/>
                </a:cubicBezTo>
                <a:cubicBezTo>
                  <a:pt x="2291714" y="1532811"/>
                  <a:pt x="2294093" y="1534431"/>
                  <a:pt x="2295105" y="1536429"/>
                </a:cubicBezTo>
                <a:cubicBezTo>
                  <a:pt x="2295882" y="1537977"/>
                  <a:pt x="2295952" y="1539396"/>
                  <a:pt x="2295598" y="1540684"/>
                </a:cubicBezTo>
                <a:cubicBezTo>
                  <a:pt x="2297776" y="1541500"/>
                  <a:pt x="2299908" y="1542860"/>
                  <a:pt x="2300885" y="1543723"/>
                </a:cubicBezTo>
                <a:cubicBezTo>
                  <a:pt x="2302309" y="1544976"/>
                  <a:pt x="2305086" y="1547127"/>
                  <a:pt x="2303944" y="1549444"/>
                </a:cubicBezTo>
                <a:cubicBezTo>
                  <a:pt x="2303863" y="1549610"/>
                  <a:pt x="2303734" y="1549752"/>
                  <a:pt x="2303639" y="1549917"/>
                </a:cubicBezTo>
                <a:cubicBezTo>
                  <a:pt x="2312445" y="1554256"/>
                  <a:pt x="2310373" y="1556478"/>
                  <a:pt x="2308489" y="1558642"/>
                </a:cubicBezTo>
                <a:cubicBezTo>
                  <a:pt x="2310750" y="1559942"/>
                  <a:pt x="2318118" y="1566822"/>
                  <a:pt x="2316824" y="1569376"/>
                </a:cubicBezTo>
                <a:cubicBezTo>
                  <a:pt x="2319060" y="1570605"/>
                  <a:pt x="2324899" y="1575015"/>
                  <a:pt x="2324852" y="1577568"/>
                </a:cubicBezTo>
                <a:cubicBezTo>
                  <a:pt x="2328090" y="1578691"/>
                  <a:pt x="2335847" y="1584981"/>
                  <a:pt x="2334199" y="1588208"/>
                </a:cubicBezTo>
                <a:cubicBezTo>
                  <a:pt x="2335588" y="1589284"/>
                  <a:pt x="2336742" y="1590714"/>
                  <a:pt x="2337507" y="1592168"/>
                </a:cubicBezTo>
                <a:cubicBezTo>
                  <a:pt x="2338190" y="1593480"/>
                  <a:pt x="2338696" y="1594863"/>
                  <a:pt x="2339331" y="1596188"/>
                </a:cubicBezTo>
                <a:cubicBezTo>
                  <a:pt x="2339932" y="1597452"/>
                  <a:pt x="2340732" y="1598564"/>
                  <a:pt x="2341392" y="1599793"/>
                </a:cubicBezTo>
                <a:cubicBezTo>
                  <a:pt x="2342369" y="1601602"/>
                  <a:pt x="2340168" y="1603387"/>
                  <a:pt x="2338508" y="1602737"/>
                </a:cubicBezTo>
                <a:cubicBezTo>
                  <a:pt x="2337978" y="1602949"/>
                  <a:pt x="2337354" y="1602949"/>
                  <a:pt x="2336695" y="1602512"/>
                </a:cubicBezTo>
                <a:cubicBezTo>
                  <a:pt x="2322251" y="1593126"/>
                  <a:pt x="2304993" y="1588302"/>
                  <a:pt x="2291526" y="1577355"/>
                </a:cubicBezTo>
                <a:cubicBezTo>
                  <a:pt x="2277341" y="1565818"/>
                  <a:pt x="2262909" y="1560001"/>
                  <a:pt x="2246687" y="1552022"/>
                </a:cubicBezTo>
                <a:cubicBezTo>
                  <a:pt x="2237964" y="1547730"/>
                  <a:pt x="2229300" y="1543238"/>
                  <a:pt x="2220695" y="1538616"/>
                </a:cubicBezTo>
                <a:cubicBezTo>
                  <a:pt x="2220482" y="1538604"/>
                  <a:pt x="2220271" y="1538604"/>
                  <a:pt x="2220071" y="1538592"/>
                </a:cubicBezTo>
                <a:cubicBezTo>
                  <a:pt x="2217317" y="1539621"/>
                  <a:pt x="2214444" y="1540436"/>
                  <a:pt x="2211466" y="1541075"/>
                </a:cubicBezTo>
                <a:cubicBezTo>
                  <a:pt x="2207358" y="1541973"/>
                  <a:pt x="2203767" y="1541961"/>
                  <a:pt x="2200377" y="1541382"/>
                </a:cubicBezTo>
                <a:cubicBezTo>
                  <a:pt x="2208241" y="1548522"/>
                  <a:pt x="2208829" y="1554256"/>
                  <a:pt x="2206793" y="1566054"/>
                </a:cubicBezTo>
                <a:cubicBezTo>
                  <a:pt x="2204544" y="1579058"/>
                  <a:pt x="2211207" y="1582143"/>
                  <a:pt x="2195668" y="1585170"/>
                </a:cubicBezTo>
                <a:cubicBezTo>
                  <a:pt x="2183119" y="1587605"/>
                  <a:pt x="2172077" y="1596507"/>
                  <a:pt x="2158775" y="1590856"/>
                </a:cubicBezTo>
                <a:cubicBezTo>
                  <a:pt x="2151041" y="1587558"/>
                  <a:pt x="2145838" y="1582297"/>
                  <a:pt x="2142024" y="1575984"/>
                </a:cubicBezTo>
                <a:cubicBezTo>
                  <a:pt x="2137963" y="1603683"/>
                  <a:pt x="2124990" y="1607513"/>
                  <a:pt x="2115455" y="1612892"/>
                </a:cubicBezTo>
                <a:cubicBezTo>
                  <a:pt x="2112853" y="1614369"/>
                  <a:pt x="2107485" y="1618471"/>
                  <a:pt x="2104307" y="1617467"/>
                </a:cubicBezTo>
                <a:cubicBezTo>
                  <a:pt x="2102352" y="1616840"/>
                  <a:pt x="2101234" y="1615705"/>
                  <a:pt x="2099174" y="1615528"/>
                </a:cubicBezTo>
                <a:cubicBezTo>
                  <a:pt x="2097656" y="1615398"/>
                  <a:pt x="2096632" y="1616296"/>
                  <a:pt x="2094937" y="1615941"/>
                </a:cubicBezTo>
                <a:cubicBezTo>
                  <a:pt x="2094784" y="1615906"/>
                  <a:pt x="2094630" y="1615871"/>
                  <a:pt x="2094488" y="1615835"/>
                </a:cubicBezTo>
                <a:cubicBezTo>
                  <a:pt x="2091252" y="1614972"/>
                  <a:pt x="2087556" y="1611887"/>
                  <a:pt x="2085331" y="1609629"/>
                </a:cubicBezTo>
                <a:cubicBezTo>
                  <a:pt x="2066201" y="1590182"/>
                  <a:pt x="2078221" y="1569210"/>
                  <a:pt x="2081093" y="1563288"/>
                </a:cubicBezTo>
                <a:cubicBezTo>
                  <a:pt x="2078068" y="1561881"/>
                  <a:pt x="2075548" y="1559611"/>
                  <a:pt x="2074018" y="1556325"/>
                </a:cubicBezTo>
                <a:cubicBezTo>
                  <a:pt x="2072146" y="1564056"/>
                  <a:pt x="2066825" y="1572922"/>
                  <a:pt x="2064954" y="1578774"/>
                </a:cubicBezTo>
                <a:cubicBezTo>
                  <a:pt x="2062164" y="1587510"/>
                  <a:pt x="2056289" y="1591896"/>
                  <a:pt x="2047331" y="1592003"/>
                </a:cubicBezTo>
                <a:cubicBezTo>
                  <a:pt x="2035077" y="1592156"/>
                  <a:pt x="2030379" y="1602276"/>
                  <a:pt x="2018031" y="1596069"/>
                </a:cubicBezTo>
                <a:cubicBezTo>
                  <a:pt x="2016571" y="1595336"/>
                  <a:pt x="2014805" y="1592535"/>
                  <a:pt x="2014923" y="1590773"/>
                </a:cubicBezTo>
                <a:cubicBezTo>
                  <a:pt x="2015265" y="1585312"/>
                  <a:pt x="2008355" y="1581623"/>
                  <a:pt x="2005235" y="1577911"/>
                </a:cubicBezTo>
                <a:cubicBezTo>
                  <a:pt x="1999691" y="1571326"/>
                  <a:pt x="1996277" y="1561751"/>
                  <a:pt x="1994770" y="1552755"/>
                </a:cubicBezTo>
                <a:cubicBezTo>
                  <a:pt x="1994629" y="1553062"/>
                  <a:pt x="1994534" y="1553393"/>
                  <a:pt x="1994381" y="1553700"/>
                </a:cubicBezTo>
                <a:cubicBezTo>
                  <a:pt x="1989249" y="1563938"/>
                  <a:pt x="1979549" y="1572426"/>
                  <a:pt x="1971815" y="1580654"/>
                </a:cubicBezTo>
                <a:cubicBezTo>
                  <a:pt x="1968271" y="1584437"/>
                  <a:pt x="1964764" y="1588302"/>
                  <a:pt x="1962090" y="1592747"/>
                </a:cubicBezTo>
                <a:cubicBezTo>
                  <a:pt x="1959584" y="1596909"/>
                  <a:pt x="1958854" y="1600881"/>
                  <a:pt x="1957806" y="1605491"/>
                </a:cubicBezTo>
                <a:cubicBezTo>
                  <a:pt x="1957406" y="1607229"/>
                  <a:pt x="1956488" y="1608600"/>
                  <a:pt x="1955428" y="1609097"/>
                </a:cubicBezTo>
                <a:cubicBezTo>
                  <a:pt x="1954216" y="1609652"/>
                  <a:pt x="1952839" y="1609061"/>
                  <a:pt x="1951897" y="1606532"/>
                </a:cubicBezTo>
                <a:cubicBezTo>
                  <a:pt x="1943150" y="1583054"/>
                  <a:pt x="1952591" y="1557791"/>
                  <a:pt x="1967388" y="1541015"/>
                </a:cubicBezTo>
                <a:cubicBezTo>
                  <a:pt x="1964528" y="1540507"/>
                  <a:pt x="1961902" y="1539585"/>
                  <a:pt x="1959796" y="1538072"/>
                </a:cubicBezTo>
                <a:cubicBezTo>
                  <a:pt x="1958866" y="1538379"/>
                  <a:pt x="1957948" y="1538687"/>
                  <a:pt x="1956994" y="1538923"/>
                </a:cubicBezTo>
                <a:cubicBezTo>
                  <a:pt x="1951650" y="1540212"/>
                  <a:pt x="1946199" y="1540342"/>
                  <a:pt x="1942561" y="1539963"/>
                </a:cubicBezTo>
                <a:cubicBezTo>
                  <a:pt x="1945316" y="1542706"/>
                  <a:pt x="1945623" y="1544267"/>
                  <a:pt x="1944268" y="1545082"/>
                </a:cubicBezTo>
                <a:cubicBezTo>
                  <a:pt x="1940548" y="1547352"/>
                  <a:pt x="1924339" y="1544089"/>
                  <a:pt x="1912296" y="1544893"/>
                </a:cubicBezTo>
                <a:cubicBezTo>
                  <a:pt x="1911202" y="1544964"/>
                  <a:pt x="1910142" y="1545070"/>
                  <a:pt x="1909130" y="1545224"/>
                </a:cubicBezTo>
                <a:cubicBezTo>
                  <a:pt x="1886163" y="1548570"/>
                  <a:pt x="1840335" y="1560119"/>
                  <a:pt x="1793966" y="1565735"/>
                </a:cubicBezTo>
                <a:cubicBezTo>
                  <a:pt x="1787774" y="1572910"/>
                  <a:pt x="1776308" y="1570132"/>
                  <a:pt x="1773046" y="1582179"/>
                </a:cubicBezTo>
                <a:cubicBezTo>
                  <a:pt x="1772035" y="1585926"/>
                  <a:pt x="1770293" y="1588941"/>
                  <a:pt x="1768068" y="1591411"/>
                </a:cubicBezTo>
                <a:cubicBezTo>
                  <a:pt x="1765714" y="1591672"/>
                  <a:pt x="1763359" y="1592038"/>
                  <a:pt x="1761005" y="1592452"/>
                </a:cubicBezTo>
                <a:cubicBezTo>
                  <a:pt x="1762241" y="1591636"/>
                  <a:pt x="1763312" y="1590749"/>
                  <a:pt x="1764254" y="1589780"/>
                </a:cubicBezTo>
                <a:cubicBezTo>
                  <a:pt x="1762664" y="1589745"/>
                  <a:pt x="1761217" y="1589094"/>
                  <a:pt x="1760558" y="1587593"/>
                </a:cubicBezTo>
                <a:cubicBezTo>
                  <a:pt x="1760546" y="1587546"/>
                  <a:pt x="1760546" y="1587510"/>
                  <a:pt x="1760534" y="1587463"/>
                </a:cubicBezTo>
                <a:cubicBezTo>
                  <a:pt x="1760097" y="1586411"/>
                  <a:pt x="1760003" y="1585335"/>
                  <a:pt x="1760087" y="1584271"/>
                </a:cubicBezTo>
                <a:cubicBezTo>
                  <a:pt x="1760122" y="1583787"/>
                  <a:pt x="1760192" y="1583326"/>
                  <a:pt x="1760322" y="1582864"/>
                </a:cubicBezTo>
                <a:cubicBezTo>
                  <a:pt x="1759098" y="1583243"/>
                  <a:pt x="1757873" y="1583668"/>
                  <a:pt x="1756637" y="1584165"/>
                </a:cubicBezTo>
                <a:cubicBezTo>
                  <a:pt x="1757825" y="1581919"/>
                  <a:pt x="1760157" y="1580441"/>
                  <a:pt x="1762053" y="1578821"/>
                </a:cubicBezTo>
                <a:cubicBezTo>
                  <a:pt x="1763712" y="1577426"/>
                  <a:pt x="1765348" y="1576244"/>
                  <a:pt x="1767220" y="1575169"/>
                </a:cubicBezTo>
                <a:cubicBezTo>
                  <a:pt x="1767503" y="1575003"/>
                  <a:pt x="1767891" y="1575275"/>
                  <a:pt x="1767738" y="1575606"/>
                </a:cubicBezTo>
                <a:cubicBezTo>
                  <a:pt x="1767526" y="1576020"/>
                  <a:pt x="1767291" y="1576457"/>
                  <a:pt x="1767032" y="1576894"/>
                </a:cubicBezTo>
                <a:cubicBezTo>
                  <a:pt x="1768692" y="1576623"/>
                  <a:pt x="1769893" y="1576883"/>
                  <a:pt x="1770705" y="1577474"/>
                </a:cubicBezTo>
                <a:cubicBezTo>
                  <a:pt x="1771658" y="1575310"/>
                  <a:pt x="1772836" y="1573466"/>
                  <a:pt x="1774766" y="1571504"/>
                </a:cubicBezTo>
                <a:cubicBezTo>
                  <a:pt x="1777462" y="1568785"/>
                  <a:pt x="1782171" y="1568371"/>
                  <a:pt x="1785396" y="1566716"/>
                </a:cubicBezTo>
                <a:cubicBezTo>
                  <a:pt x="1785467" y="1566680"/>
                  <a:pt x="1785549" y="1566657"/>
                  <a:pt x="1785620" y="1566621"/>
                </a:cubicBezTo>
                <a:cubicBezTo>
                  <a:pt x="1788774" y="1564907"/>
                  <a:pt x="1790741" y="1562897"/>
                  <a:pt x="1791988" y="1560628"/>
                </a:cubicBezTo>
                <a:cubicBezTo>
                  <a:pt x="1793036" y="1558724"/>
                  <a:pt x="1793565" y="1556632"/>
                  <a:pt x="1793837" y="1554374"/>
                </a:cubicBezTo>
                <a:cubicBezTo>
                  <a:pt x="1794072" y="1552471"/>
                  <a:pt x="1794143" y="1550449"/>
                  <a:pt x="1794154" y="1548298"/>
                </a:cubicBezTo>
                <a:cubicBezTo>
                  <a:pt x="1794154" y="1548215"/>
                  <a:pt x="1794166" y="1548132"/>
                  <a:pt x="1794166" y="1548049"/>
                </a:cubicBezTo>
                <a:cubicBezTo>
                  <a:pt x="1793165" y="1548144"/>
                  <a:pt x="1792212" y="1548014"/>
                  <a:pt x="1791270" y="1547778"/>
                </a:cubicBezTo>
                <a:cubicBezTo>
                  <a:pt x="1785337" y="1546253"/>
                  <a:pt x="1779769" y="1539561"/>
                  <a:pt x="1767562" y="1545319"/>
                </a:cubicBezTo>
                <a:cubicBezTo>
                  <a:pt x="1765455" y="1546312"/>
                  <a:pt x="1763594" y="1547529"/>
                  <a:pt x="1761876" y="1548865"/>
                </a:cubicBezTo>
                <a:cubicBezTo>
                  <a:pt x="1760581" y="1549894"/>
                  <a:pt x="1759368" y="1550993"/>
                  <a:pt x="1758274" y="1552175"/>
                </a:cubicBezTo>
                <a:cubicBezTo>
                  <a:pt x="1758262" y="1552175"/>
                  <a:pt x="1758250" y="1552187"/>
                  <a:pt x="1758250" y="1552199"/>
                </a:cubicBezTo>
                <a:cubicBezTo>
                  <a:pt x="1757567" y="1554079"/>
                  <a:pt x="1756884" y="1555946"/>
                  <a:pt x="1756167" y="1557802"/>
                </a:cubicBezTo>
                <a:cubicBezTo>
                  <a:pt x="1756131" y="1557897"/>
                  <a:pt x="1756096" y="1557992"/>
                  <a:pt x="1756061" y="1558086"/>
                </a:cubicBezTo>
                <a:cubicBezTo>
                  <a:pt x="1755849" y="1558630"/>
                  <a:pt x="1755613" y="1559174"/>
                  <a:pt x="1755390" y="1559729"/>
                </a:cubicBezTo>
                <a:cubicBezTo>
                  <a:pt x="1756060" y="1559150"/>
                  <a:pt x="1756743" y="1558559"/>
                  <a:pt x="1757426" y="1557968"/>
                </a:cubicBezTo>
                <a:cubicBezTo>
                  <a:pt x="1757532" y="1557885"/>
                  <a:pt x="1757626" y="1557802"/>
                  <a:pt x="1757732" y="1557720"/>
                </a:cubicBezTo>
                <a:cubicBezTo>
                  <a:pt x="1760228" y="1555568"/>
                  <a:pt x="1762829" y="1553440"/>
                  <a:pt x="1765572" y="1551596"/>
                </a:cubicBezTo>
                <a:cubicBezTo>
                  <a:pt x="1767939" y="1550000"/>
                  <a:pt x="1770421" y="1548629"/>
                  <a:pt x="1773059" y="1547659"/>
                </a:cubicBezTo>
                <a:cubicBezTo>
                  <a:pt x="1773341" y="1547553"/>
                  <a:pt x="1773624" y="1547967"/>
                  <a:pt x="1773376" y="1548179"/>
                </a:cubicBezTo>
                <a:cubicBezTo>
                  <a:pt x="1772035" y="1549350"/>
                  <a:pt x="1770516" y="1550284"/>
                  <a:pt x="1769021" y="1551253"/>
                </a:cubicBezTo>
                <a:cubicBezTo>
                  <a:pt x="1767668" y="1552128"/>
                  <a:pt x="1766338" y="1553026"/>
                  <a:pt x="1765172" y="1554150"/>
                </a:cubicBezTo>
                <a:cubicBezTo>
                  <a:pt x="1764030" y="1555261"/>
                  <a:pt x="1762888" y="1556372"/>
                  <a:pt x="1761722" y="1557460"/>
                </a:cubicBezTo>
                <a:cubicBezTo>
                  <a:pt x="1761652" y="1557530"/>
                  <a:pt x="1761593" y="1557601"/>
                  <a:pt x="1761523" y="1557661"/>
                </a:cubicBezTo>
                <a:cubicBezTo>
                  <a:pt x="1761346" y="1557826"/>
                  <a:pt x="1761170" y="1558003"/>
                  <a:pt x="1760993" y="1558169"/>
                </a:cubicBezTo>
                <a:cubicBezTo>
                  <a:pt x="1759097" y="1559883"/>
                  <a:pt x="1756896" y="1563146"/>
                  <a:pt x="1754330" y="1563607"/>
                </a:cubicBezTo>
                <a:cubicBezTo>
                  <a:pt x="1754130" y="1563654"/>
                  <a:pt x="1754000" y="1563559"/>
                  <a:pt x="1753848" y="1563524"/>
                </a:cubicBezTo>
                <a:cubicBezTo>
                  <a:pt x="1753646" y="1564009"/>
                  <a:pt x="1753459" y="1564505"/>
                  <a:pt x="1753247" y="1565002"/>
                </a:cubicBezTo>
                <a:cubicBezTo>
                  <a:pt x="1752670" y="1566373"/>
                  <a:pt x="1751976" y="1567626"/>
                  <a:pt x="1751234" y="1568832"/>
                </a:cubicBezTo>
                <a:cubicBezTo>
                  <a:pt x="1749916" y="1570972"/>
                  <a:pt x="1748397" y="1572922"/>
                  <a:pt x="1746796" y="1574802"/>
                </a:cubicBezTo>
                <a:cubicBezTo>
                  <a:pt x="1745231" y="1580157"/>
                  <a:pt x="1744159" y="1585016"/>
                  <a:pt x="1742935" y="1588267"/>
                </a:cubicBezTo>
                <a:cubicBezTo>
                  <a:pt x="1742676" y="1588941"/>
                  <a:pt x="1741840" y="1591199"/>
                  <a:pt x="1740851" y="1593339"/>
                </a:cubicBezTo>
                <a:cubicBezTo>
                  <a:pt x="1737967" y="1595502"/>
                  <a:pt x="1735283" y="1597783"/>
                  <a:pt x="1732870" y="1600077"/>
                </a:cubicBezTo>
                <a:cubicBezTo>
                  <a:pt x="1732741" y="1600502"/>
                  <a:pt x="1732635" y="1600869"/>
                  <a:pt x="1732552" y="1601188"/>
                </a:cubicBezTo>
                <a:cubicBezTo>
                  <a:pt x="1732317" y="1602027"/>
                  <a:pt x="1732199" y="1602524"/>
                  <a:pt x="1732152" y="1602701"/>
                </a:cubicBezTo>
                <a:cubicBezTo>
                  <a:pt x="1738226" y="1603789"/>
                  <a:pt x="1744288" y="1605893"/>
                  <a:pt x="1749975" y="1608175"/>
                </a:cubicBezTo>
                <a:cubicBezTo>
                  <a:pt x="1754036" y="1609794"/>
                  <a:pt x="1758262" y="1611745"/>
                  <a:pt x="1761405" y="1614878"/>
                </a:cubicBezTo>
                <a:cubicBezTo>
                  <a:pt x="1762523" y="1614570"/>
                  <a:pt x="1763842" y="1614428"/>
                  <a:pt x="1765207" y="1614393"/>
                </a:cubicBezTo>
                <a:cubicBezTo>
                  <a:pt x="1770234" y="1614263"/>
                  <a:pt x="1776120" y="1615953"/>
                  <a:pt x="1776426" y="1619985"/>
                </a:cubicBezTo>
                <a:cubicBezTo>
                  <a:pt x="1776967" y="1627279"/>
                  <a:pt x="1763924" y="1623472"/>
                  <a:pt x="1760875" y="1621309"/>
                </a:cubicBezTo>
                <a:cubicBezTo>
                  <a:pt x="1757178" y="1618672"/>
                  <a:pt x="1757509" y="1616722"/>
                  <a:pt x="1759604" y="1615563"/>
                </a:cubicBezTo>
                <a:cubicBezTo>
                  <a:pt x="1755554" y="1613258"/>
                  <a:pt x="1751658" y="1610965"/>
                  <a:pt x="1747114" y="1609321"/>
                </a:cubicBezTo>
                <a:cubicBezTo>
                  <a:pt x="1744524" y="1608388"/>
                  <a:pt x="1741911" y="1607584"/>
                  <a:pt x="1739286" y="1606803"/>
                </a:cubicBezTo>
                <a:cubicBezTo>
                  <a:pt x="1736943" y="1606106"/>
                  <a:pt x="1734588" y="1605420"/>
                  <a:pt x="1732258" y="1604687"/>
                </a:cubicBezTo>
                <a:cubicBezTo>
                  <a:pt x="1732623" y="1605266"/>
                  <a:pt x="1732988" y="1605846"/>
                  <a:pt x="1733341" y="1606425"/>
                </a:cubicBezTo>
                <a:lnTo>
                  <a:pt x="1743168" y="1618762"/>
                </a:lnTo>
                <a:lnTo>
                  <a:pt x="1743406" y="1619464"/>
                </a:lnTo>
                <a:lnTo>
                  <a:pt x="1744299" y="1620181"/>
                </a:lnTo>
                <a:lnTo>
                  <a:pt x="1750669" y="1628177"/>
                </a:lnTo>
                <a:cubicBezTo>
                  <a:pt x="1750822" y="1628000"/>
                  <a:pt x="1750904" y="1627822"/>
                  <a:pt x="1751093" y="1627645"/>
                </a:cubicBezTo>
                <a:cubicBezTo>
                  <a:pt x="1751492" y="1627267"/>
                  <a:pt x="1751964" y="1627054"/>
                  <a:pt x="1752423" y="1626782"/>
                </a:cubicBezTo>
                <a:cubicBezTo>
                  <a:pt x="1757803" y="1623637"/>
                  <a:pt x="1766538" y="1627893"/>
                  <a:pt x="1766985" y="1631404"/>
                </a:cubicBezTo>
                <a:cubicBezTo>
                  <a:pt x="1768197" y="1640885"/>
                  <a:pt x="1748620" y="1636618"/>
                  <a:pt x="1749586" y="1630246"/>
                </a:cubicBezTo>
                <a:cubicBezTo>
                  <a:pt x="1748068" y="1629111"/>
                  <a:pt x="1746702" y="1627787"/>
                  <a:pt x="1745313" y="1626475"/>
                </a:cubicBezTo>
                <a:cubicBezTo>
                  <a:pt x="1745289" y="1626451"/>
                  <a:pt x="1745266" y="1626427"/>
                  <a:pt x="1745231" y="1626404"/>
                </a:cubicBezTo>
                <a:cubicBezTo>
                  <a:pt x="1744147" y="1625364"/>
                  <a:pt x="1743100" y="1624299"/>
                  <a:pt x="1742088" y="1623188"/>
                </a:cubicBezTo>
                <a:cubicBezTo>
                  <a:pt x="1741546" y="1622585"/>
                  <a:pt x="1741040" y="1621994"/>
                  <a:pt x="1740534" y="1621380"/>
                </a:cubicBezTo>
                <a:cubicBezTo>
                  <a:pt x="1739816" y="1620528"/>
                  <a:pt x="1739039" y="1619736"/>
                  <a:pt x="1738356" y="1618838"/>
                </a:cubicBezTo>
                <a:cubicBezTo>
                  <a:pt x="1736849" y="1616852"/>
                  <a:pt x="1735401" y="1614795"/>
                  <a:pt x="1734118" y="1612643"/>
                </a:cubicBezTo>
                <a:cubicBezTo>
                  <a:pt x="1735107" y="1615847"/>
                  <a:pt x="1736202" y="1619003"/>
                  <a:pt x="1737601" y="1622030"/>
                </a:cubicBezTo>
                <a:cubicBezTo>
                  <a:pt x="1739274" y="1625623"/>
                  <a:pt x="1741440" y="1628555"/>
                  <a:pt x="1743665" y="1631546"/>
                </a:cubicBezTo>
                <a:cubicBezTo>
                  <a:pt x="1747444" y="1633379"/>
                  <a:pt x="1751352" y="1637351"/>
                  <a:pt x="1751540" y="1641346"/>
                </a:cubicBezTo>
                <a:cubicBezTo>
                  <a:pt x="1751599" y="1642588"/>
                  <a:pt x="1751328" y="1643817"/>
                  <a:pt x="1750575" y="1644987"/>
                </a:cubicBezTo>
                <a:cubicBezTo>
                  <a:pt x="1747020" y="1650473"/>
                  <a:pt x="1737414" y="1642280"/>
                  <a:pt x="1736708" y="1634478"/>
                </a:cubicBezTo>
                <a:cubicBezTo>
                  <a:pt x="1736590" y="1633130"/>
                  <a:pt x="1736849" y="1632196"/>
                  <a:pt x="1737355" y="1631558"/>
                </a:cubicBezTo>
                <a:cubicBezTo>
                  <a:pt x="1737791" y="1630991"/>
                  <a:pt x="1738403" y="1630648"/>
                  <a:pt x="1739168" y="1630541"/>
                </a:cubicBezTo>
                <a:cubicBezTo>
                  <a:pt x="1734377" y="1623992"/>
                  <a:pt x="1731528" y="1615918"/>
                  <a:pt x="1730068" y="1607974"/>
                </a:cubicBezTo>
                <a:cubicBezTo>
                  <a:pt x="1729880" y="1608683"/>
                  <a:pt x="1729633" y="1609392"/>
                  <a:pt x="1729408" y="1610102"/>
                </a:cubicBezTo>
                <a:cubicBezTo>
                  <a:pt x="1727172" y="1617006"/>
                  <a:pt x="1728644" y="1624512"/>
                  <a:pt x="1727985" y="1631653"/>
                </a:cubicBezTo>
                <a:cubicBezTo>
                  <a:pt x="1727667" y="1635010"/>
                  <a:pt x="1726924" y="1638308"/>
                  <a:pt x="1725018" y="1641406"/>
                </a:cubicBezTo>
                <a:cubicBezTo>
                  <a:pt x="1724336" y="1642505"/>
                  <a:pt x="1723641" y="1643581"/>
                  <a:pt x="1722946" y="1644609"/>
                </a:cubicBezTo>
                <a:cubicBezTo>
                  <a:pt x="1722864" y="1648321"/>
                  <a:pt x="1722970" y="1652045"/>
                  <a:pt x="1723135" y="1655745"/>
                </a:cubicBezTo>
                <a:cubicBezTo>
                  <a:pt x="1723206" y="1657317"/>
                  <a:pt x="1723323" y="1658914"/>
                  <a:pt x="1723429" y="1660521"/>
                </a:cubicBezTo>
                <a:cubicBezTo>
                  <a:pt x="1723688" y="1664281"/>
                  <a:pt x="1723523" y="1667733"/>
                  <a:pt x="1723158" y="1671031"/>
                </a:cubicBezTo>
                <a:cubicBezTo>
                  <a:pt x="1738791" y="1674057"/>
                  <a:pt x="1754566" y="1680796"/>
                  <a:pt x="1768233" y="1687475"/>
                </a:cubicBezTo>
                <a:cubicBezTo>
                  <a:pt x="1769750" y="1688220"/>
                  <a:pt x="1771352" y="1689035"/>
                  <a:pt x="1772271" y="1690466"/>
                </a:cubicBezTo>
                <a:cubicBezTo>
                  <a:pt x="1773389" y="1692215"/>
                  <a:pt x="1773212" y="1694509"/>
                  <a:pt x="1772577" y="1696495"/>
                </a:cubicBezTo>
                <a:cubicBezTo>
                  <a:pt x="1770128" y="1704120"/>
                  <a:pt x="1748515" y="1738592"/>
                  <a:pt x="1723441" y="1749882"/>
                </a:cubicBezTo>
                <a:cubicBezTo>
                  <a:pt x="1725630" y="1751655"/>
                  <a:pt x="1727701" y="1753617"/>
                  <a:pt x="1729645" y="1755532"/>
                </a:cubicBezTo>
                <a:cubicBezTo>
                  <a:pt x="1737944" y="1763760"/>
                  <a:pt x="1709009" y="1780535"/>
                  <a:pt x="1694282" y="1785051"/>
                </a:cubicBezTo>
                <a:cubicBezTo>
                  <a:pt x="1702664" y="1790312"/>
                  <a:pt x="1708385" y="1792298"/>
                  <a:pt x="1687066" y="1807063"/>
                </a:cubicBezTo>
                <a:cubicBezTo>
                  <a:pt x="1702205" y="1815575"/>
                  <a:pt x="1710598" y="1830600"/>
                  <a:pt x="1723535" y="1841902"/>
                </a:cubicBezTo>
                <a:cubicBezTo>
                  <a:pt x="1726502" y="1844503"/>
                  <a:pt x="1727090" y="1848427"/>
                  <a:pt x="1724112" y="1851336"/>
                </a:cubicBezTo>
                <a:cubicBezTo>
                  <a:pt x="1708538" y="1866491"/>
                  <a:pt x="1693693" y="1882297"/>
                  <a:pt x="1672987" y="1885217"/>
                </a:cubicBezTo>
                <a:cubicBezTo>
                  <a:pt x="1678049" y="1891352"/>
                  <a:pt x="1684052" y="1898102"/>
                  <a:pt x="1675906" y="1902122"/>
                </a:cubicBezTo>
                <a:cubicBezTo>
                  <a:pt x="1626299" y="1926604"/>
                  <a:pt x="1587971" y="1909250"/>
                  <a:pt x="1547511" y="1878656"/>
                </a:cubicBezTo>
                <a:cubicBezTo>
                  <a:pt x="1528464" y="1864257"/>
                  <a:pt x="1512384" y="1869754"/>
                  <a:pt x="1492018" y="1869316"/>
                </a:cubicBezTo>
                <a:cubicBezTo>
                  <a:pt x="1479281" y="1869033"/>
                  <a:pt x="1488887" y="1869683"/>
                  <a:pt x="1498527" y="1870629"/>
                </a:cubicBezTo>
                <a:cubicBezTo>
                  <a:pt x="1504956" y="1870640"/>
                  <a:pt x="1514032" y="1871243"/>
                  <a:pt x="1518164" y="1874908"/>
                </a:cubicBezTo>
                <a:cubicBezTo>
                  <a:pt x="1521071" y="1876007"/>
                  <a:pt x="1523802" y="1877225"/>
                  <a:pt x="1526451" y="1878502"/>
                </a:cubicBezTo>
                <a:cubicBezTo>
                  <a:pt x="1527652" y="1878135"/>
                  <a:pt x="1528641" y="1877804"/>
                  <a:pt x="1529335" y="1877438"/>
                </a:cubicBezTo>
                <a:cubicBezTo>
                  <a:pt x="1530489" y="1876823"/>
                  <a:pt x="1532007" y="1877296"/>
                  <a:pt x="1532372" y="1878632"/>
                </a:cubicBezTo>
                <a:cubicBezTo>
                  <a:pt x="1532714" y="1879861"/>
                  <a:pt x="1532902" y="1880925"/>
                  <a:pt x="1532961" y="1881883"/>
                </a:cubicBezTo>
                <a:cubicBezTo>
                  <a:pt x="1555680" y="1894709"/>
                  <a:pt x="1570136" y="1913541"/>
                  <a:pt x="1592197" y="1932610"/>
                </a:cubicBezTo>
                <a:cubicBezTo>
                  <a:pt x="1595834" y="1935754"/>
                  <a:pt x="1593751" y="1941110"/>
                  <a:pt x="1589348" y="1941890"/>
                </a:cubicBezTo>
                <a:cubicBezTo>
                  <a:pt x="1584533" y="1942729"/>
                  <a:pt x="1580001" y="1943486"/>
                  <a:pt x="1575622" y="1944112"/>
                </a:cubicBezTo>
                <a:cubicBezTo>
                  <a:pt x="1580472" y="1945141"/>
                  <a:pt x="1585287" y="1946560"/>
                  <a:pt x="1589713" y="1947683"/>
                </a:cubicBezTo>
                <a:cubicBezTo>
                  <a:pt x="1591820" y="1948215"/>
                  <a:pt x="1591761" y="1951383"/>
                  <a:pt x="1590772" y="1952577"/>
                </a:cubicBezTo>
                <a:cubicBezTo>
                  <a:pt x="1585228" y="1959185"/>
                  <a:pt x="1589395" y="1963914"/>
                  <a:pt x="1581283" y="1967921"/>
                </a:cubicBezTo>
                <a:cubicBezTo>
                  <a:pt x="1577611" y="1969742"/>
                  <a:pt x="1574268" y="1971007"/>
                  <a:pt x="1571855" y="1974624"/>
                </a:cubicBezTo>
                <a:cubicBezTo>
                  <a:pt x="1568323" y="1979932"/>
                  <a:pt x="1567064" y="1983041"/>
                  <a:pt x="1555551" y="1985713"/>
                </a:cubicBezTo>
                <a:cubicBezTo>
                  <a:pt x="1555515" y="1985725"/>
                  <a:pt x="1555492" y="1985701"/>
                  <a:pt x="1555445" y="1985713"/>
                </a:cubicBezTo>
                <a:cubicBezTo>
                  <a:pt x="1555386" y="1986883"/>
                  <a:pt x="1555257" y="1988018"/>
                  <a:pt x="1555045" y="1989118"/>
                </a:cubicBezTo>
                <a:cubicBezTo>
                  <a:pt x="1554421" y="1992203"/>
                  <a:pt x="1552525" y="1992995"/>
                  <a:pt x="1550571" y="1995454"/>
                </a:cubicBezTo>
                <a:cubicBezTo>
                  <a:pt x="1547381" y="1999473"/>
                  <a:pt x="1545615" y="2004025"/>
                  <a:pt x="1543202" y="2008493"/>
                </a:cubicBezTo>
                <a:cubicBezTo>
                  <a:pt x="1541790" y="2011106"/>
                  <a:pt x="1540118" y="2013222"/>
                  <a:pt x="1538270" y="2014984"/>
                </a:cubicBezTo>
                <a:cubicBezTo>
                  <a:pt x="1569489" y="2006176"/>
                  <a:pt x="1573325" y="1958972"/>
                  <a:pt x="1624993" y="1965108"/>
                </a:cubicBezTo>
                <a:cubicBezTo>
                  <a:pt x="1633316" y="1965202"/>
                  <a:pt x="1641638" y="1968903"/>
                  <a:pt x="1649372" y="1974541"/>
                </a:cubicBezTo>
                <a:cubicBezTo>
                  <a:pt x="1650291" y="1975203"/>
                  <a:pt x="1650491" y="1976835"/>
                  <a:pt x="1649467" y="1977532"/>
                </a:cubicBezTo>
                <a:cubicBezTo>
                  <a:pt x="1630538" y="1990406"/>
                  <a:pt x="1629796" y="2009085"/>
                  <a:pt x="1597871" y="2014274"/>
                </a:cubicBezTo>
                <a:cubicBezTo>
                  <a:pt x="1614446" y="2018388"/>
                  <a:pt x="1629430" y="2029879"/>
                  <a:pt x="1638648" y="2045696"/>
                </a:cubicBezTo>
                <a:cubicBezTo>
                  <a:pt x="1640791" y="2049385"/>
                  <a:pt x="1634340" y="2048675"/>
                  <a:pt x="1630337" y="2049598"/>
                </a:cubicBezTo>
                <a:cubicBezTo>
                  <a:pt x="1639836" y="2052151"/>
                  <a:pt x="1642214" y="2059150"/>
                  <a:pt x="1649113" y="2062980"/>
                </a:cubicBezTo>
                <a:cubicBezTo>
                  <a:pt x="1651620" y="2064375"/>
                  <a:pt x="1651503" y="2068690"/>
                  <a:pt x="1648172" y="2068902"/>
                </a:cubicBezTo>
                <a:cubicBezTo>
                  <a:pt x="1642357" y="2069269"/>
                  <a:pt x="1639778" y="2076066"/>
                  <a:pt x="1635953" y="2079518"/>
                </a:cubicBezTo>
                <a:cubicBezTo>
                  <a:pt x="1634340" y="2080972"/>
                  <a:pt x="1632667" y="2082415"/>
                  <a:pt x="1630867" y="2083644"/>
                </a:cubicBezTo>
                <a:cubicBezTo>
                  <a:pt x="1635800" y="2082237"/>
                  <a:pt x="1640650" y="2080157"/>
                  <a:pt x="1645653" y="2079116"/>
                </a:cubicBezTo>
                <a:cubicBezTo>
                  <a:pt x="1655058" y="2077166"/>
                  <a:pt x="1666771" y="2081114"/>
                  <a:pt x="1659861" y="2091742"/>
                </a:cubicBezTo>
                <a:cubicBezTo>
                  <a:pt x="1666182" y="2094591"/>
                  <a:pt x="1667584" y="2103185"/>
                  <a:pt x="1663240" y="2108481"/>
                </a:cubicBezTo>
                <a:cubicBezTo>
                  <a:pt x="1659555" y="2112962"/>
                  <a:pt x="1629455" y="2127455"/>
                  <a:pt x="1628159" y="2127349"/>
                </a:cubicBezTo>
                <a:cubicBezTo>
                  <a:pt x="1626453" y="2132054"/>
                  <a:pt x="1619166" y="2137717"/>
                  <a:pt x="1609324" y="2138426"/>
                </a:cubicBezTo>
                <a:cubicBezTo>
                  <a:pt x="1620954" y="2147659"/>
                  <a:pt x="1632998" y="2162838"/>
                  <a:pt x="1624722" y="2174187"/>
                </a:cubicBezTo>
                <a:cubicBezTo>
                  <a:pt x="1619343" y="2181575"/>
                  <a:pt x="1612797" y="2182214"/>
                  <a:pt x="1604933" y="2180050"/>
                </a:cubicBezTo>
                <a:cubicBezTo>
                  <a:pt x="1606064" y="2185394"/>
                  <a:pt x="1603286" y="2191789"/>
                  <a:pt x="1596622" y="2191777"/>
                </a:cubicBezTo>
                <a:cubicBezTo>
                  <a:pt x="1584297" y="2191730"/>
                  <a:pt x="1585557" y="2164966"/>
                  <a:pt x="1560118" y="2165143"/>
                </a:cubicBezTo>
                <a:cubicBezTo>
                  <a:pt x="1567876" y="2169399"/>
                  <a:pt x="1572102" y="2179211"/>
                  <a:pt x="1572867" y="2185311"/>
                </a:cubicBezTo>
                <a:cubicBezTo>
                  <a:pt x="1572985" y="2186221"/>
                  <a:pt x="1572255" y="2187179"/>
                  <a:pt x="1571408" y="2187415"/>
                </a:cubicBezTo>
                <a:cubicBezTo>
                  <a:pt x="1569430" y="2187994"/>
                  <a:pt x="1567464" y="2188550"/>
                  <a:pt x="1565498" y="2189070"/>
                </a:cubicBezTo>
                <a:cubicBezTo>
                  <a:pt x="1579083" y="2203162"/>
                  <a:pt x="1565875" y="2235612"/>
                  <a:pt x="1560060" y="2239785"/>
                </a:cubicBezTo>
                <a:cubicBezTo>
                  <a:pt x="1558247" y="2241086"/>
                  <a:pt x="1556303" y="2241559"/>
                  <a:pt x="1554255" y="2239939"/>
                </a:cubicBezTo>
                <a:cubicBezTo>
                  <a:pt x="1535245" y="2224937"/>
                  <a:pt x="1532737" y="2224583"/>
                  <a:pt x="1526216" y="2212347"/>
                </a:cubicBezTo>
                <a:cubicBezTo>
                  <a:pt x="1526062" y="2214428"/>
                  <a:pt x="1525851" y="2216520"/>
                  <a:pt x="1525473" y="2218624"/>
                </a:cubicBezTo>
                <a:cubicBezTo>
                  <a:pt x="1525250" y="2219771"/>
                  <a:pt x="1524097" y="2220563"/>
                  <a:pt x="1522966" y="2220079"/>
                </a:cubicBezTo>
                <a:cubicBezTo>
                  <a:pt x="1518434" y="2218175"/>
                  <a:pt x="1513478" y="2216508"/>
                  <a:pt x="1508405" y="2214830"/>
                </a:cubicBezTo>
                <a:cubicBezTo>
                  <a:pt x="1514444" y="2236499"/>
                  <a:pt x="1488051" y="2267862"/>
                  <a:pt x="1478327" y="2256584"/>
                </a:cubicBezTo>
                <a:cubicBezTo>
                  <a:pt x="1477928" y="2256123"/>
                  <a:pt x="1475844" y="2251690"/>
                  <a:pt x="1474926" y="2251016"/>
                </a:cubicBezTo>
                <a:cubicBezTo>
                  <a:pt x="1473253" y="2252635"/>
                  <a:pt x="1470005" y="2252553"/>
                  <a:pt x="1467733" y="2251465"/>
                </a:cubicBezTo>
                <a:cubicBezTo>
                  <a:pt x="1466591" y="2260792"/>
                  <a:pt x="1446238" y="2256135"/>
                  <a:pt x="1442847" y="2250236"/>
                </a:cubicBezTo>
                <a:cubicBezTo>
                  <a:pt x="1436149" y="2238580"/>
                  <a:pt x="1446344" y="2229098"/>
                  <a:pt x="1443270" y="2216591"/>
                </a:cubicBezTo>
                <a:cubicBezTo>
                  <a:pt x="1441094" y="2207772"/>
                  <a:pt x="1438657" y="2199450"/>
                  <a:pt x="1437609" y="2190607"/>
                </a:cubicBezTo>
                <a:cubicBezTo>
                  <a:pt x="1435478" y="2192510"/>
                  <a:pt x="1432971" y="2194071"/>
                  <a:pt x="1430181" y="2195513"/>
                </a:cubicBezTo>
                <a:cubicBezTo>
                  <a:pt x="1430157" y="2210491"/>
                  <a:pt x="1413112" y="2233934"/>
                  <a:pt x="1393512" y="2226143"/>
                </a:cubicBezTo>
                <a:cubicBezTo>
                  <a:pt x="1385695" y="2223046"/>
                  <a:pt x="1378373" y="2225611"/>
                  <a:pt x="1370733" y="2223046"/>
                </a:cubicBezTo>
                <a:cubicBezTo>
                  <a:pt x="1369709" y="2222703"/>
                  <a:pt x="1369038" y="2221722"/>
                  <a:pt x="1369073" y="2220646"/>
                </a:cubicBezTo>
                <a:cubicBezTo>
                  <a:pt x="1369215" y="2216367"/>
                  <a:pt x="1372240" y="2212525"/>
                  <a:pt x="1371993" y="2208363"/>
                </a:cubicBezTo>
                <a:cubicBezTo>
                  <a:pt x="1371640" y="2202169"/>
                  <a:pt x="1363423" y="2189567"/>
                  <a:pt x="1371734" y="2182131"/>
                </a:cubicBezTo>
                <a:cubicBezTo>
                  <a:pt x="1366413" y="2169044"/>
                  <a:pt x="1379998" y="2162436"/>
                  <a:pt x="1389639" y="2156466"/>
                </a:cubicBezTo>
                <a:cubicBezTo>
                  <a:pt x="1383564" y="2158996"/>
                  <a:pt x="1377137" y="2160367"/>
                  <a:pt x="1370839" y="2159717"/>
                </a:cubicBezTo>
                <a:cubicBezTo>
                  <a:pt x="1369379" y="2159575"/>
                  <a:pt x="1368073" y="2159339"/>
                  <a:pt x="1366848" y="2159078"/>
                </a:cubicBezTo>
                <a:cubicBezTo>
                  <a:pt x="1344035" y="2174884"/>
                  <a:pt x="1321492" y="2191115"/>
                  <a:pt x="1299043" y="2207477"/>
                </a:cubicBezTo>
                <a:cubicBezTo>
                  <a:pt x="1309072" y="2221190"/>
                  <a:pt x="1339466" y="2236499"/>
                  <a:pt x="1352063" y="2250567"/>
                </a:cubicBezTo>
                <a:cubicBezTo>
                  <a:pt x="1352864" y="2251453"/>
                  <a:pt x="1353075" y="2252931"/>
                  <a:pt x="1352605" y="2254007"/>
                </a:cubicBezTo>
                <a:cubicBezTo>
                  <a:pt x="1350332" y="2259303"/>
                  <a:pt x="1346224" y="2265297"/>
                  <a:pt x="1341315" y="2271219"/>
                </a:cubicBezTo>
                <a:cubicBezTo>
                  <a:pt x="1344341" y="2271905"/>
                  <a:pt x="1346835" y="2272567"/>
                  <a:pt x="1348978" y="2272744"/>
                </a:cubicBezTo>
                <a:cubicBezTo>
                  <a:pt x="1358479" y="2273477"/>
                  <a:pt x="1356678" y="2276397"/>
                  <a:pt x="1350250" y="2286186"/>
                </a:cubicBezTo>
                <a:cubicBezTo>
                  <a:pt x="1367390" y="2280748"/>
                  <a:pt x="1392416" y="2291411"/>
                  <a:pt x="1392476" y="2293822"/>
                </a:cubicBezTo>
                <a:cubicBezTo>
                  <a:pt x="1392511" y="2295749"/>
                  <a:pt x="1389474" y="2298563"/>
                  <a:pt x="1388238" y="2299757"/>
                </a:cubicBezTo>
                <a:cubicBezTo>
                  <a:pt x="1389249" y="2298788"/>
                  <a:pt x="1400326" y="2303103"/>
                  <a:pt x="1401658" y="2303552"/>
                </a:cubicBezTo>
                <a:cubicBezTo>
                  <a:pt x="1403388" y="2304131"/>
                  <a:pt x="1408627" y="2303611"/>
                  <a:pt x="1408096" y="2306649"/>
                </a:cubicBezTo>
                <a:cubicBezTo>
                  <a:pt x="1407861" y="2308020"/>
                  <a:pt x="1407260" y="2309250"/>
                  <a:pt x="1406531" y="2310373"/>
                </a:cubicBezTo>
                <a:cubicBezTo>
                  <a:pt x="1428074" y="2310716"/>
                  <a:pt x="1430287" y="2311389"/>
                  <a:pt x="1424801" y="2317371"/>
                </a:cubicBezTo>
                <a:cubicBezTo>
                  <a:pt x="1426343" y="2315693"/>
                  <a:pt x="1431581" y="2317111"/>
                  <a:pt x="1433301" y="2317738"/>
                </a:cubicBezTo>
                <a:cubicBezTo>
                  <a:pt x="1437809" y="2319381"/>
                  <a:pt x="1442930" y="2323270"/>
                  <a:pt x="1447709" y="2320563"/>
                </a:cubicBezTo>
                <a:cubicBezTo>
                  <a:pt x="1448251" y="2320256"/>
                  <a:pt x="1448792" y="2320327"/>
                  <a:pt x="1449251" y="2320575"/>
                </a:cubicBezTo>
                <a:cubicBezTo>
                  <a:pt x="1451912" y="2320740"/>
                  <a:pt x="1451453" y="2323838"/>
                  <a:pt x="1451829" y="2326663"/>
                </a:cubicBezTo>
                <a:cubicBezTo>
                  <a:pt x="1454855" y="2327302"/>
                  <a:pt x="1459421" y="2329358"/>
                  <a:pt x="1464543" y="2333283"/>
                </a:cubicBezTo>
                <a:cubicBezTo>
                  <a:pt x="1465756" y="2334217"/>
                  <a:pt x="1464849" y="2336617"/>
                  <a:pt x="1463318" y="2336286"/>
                </a:cubicBezTo>
                <a:cubicBezTo>
                  <a:pt x="1460293" y="2335636"/>
                  <a:pt x="1456150" y="2335872"/>
                  <a:pt x="1453054" y="2336144"/>
                </a:cubicBezTo>
                <a:cubicBezTo>
                  <a:pt x="1445720" y="2336794"/>
                  <a:pt x="1440658" y="2335104"/>
                  <a:pt x="1435243" y="2333662"/>
                </a:cubicBezTo>
                <a:cubicBezTo>
                  <a:pt x="1436514" y="2334430"/>
                  <a:pt x="1438715" y="2338154"/>
                  <a:pt x="1438327" y="2339667"/>
                </a:cubicBezTo>
                <a:cubicBezTo>
                  <a:pt x="1437668" y="2342197"/>
                  <a:pt x="1434301" y="2340175"/>
                  <a:pt x="1432665" y="2339620"/>
                </a:cubicBezTo>
                <a:cubicBezTo>
                  <a:pt x="1431276" y="2339147"/>
                  <a:pt x="1416501" y="2337657"/>
                  <a:pt x="1416161" y="2336676"/>
                </a:cubicBezTo>
                <a:cubicBezTo>
                  <a:pt x="1418174" y="2342563"/>
                  <a:pt x="1413689" y="2338568"/>
                  <a:pt x="1407591" y="2337988"/>
                </a:cubicBezTo>
                <a:cubicBezTo>
                  <a:pt x="1385401" y="2335919"/>
                  <a:pt x="1393406" y="2335364"/>
                  <a:pt x="1386884" y="2332692"/>
                </a:cubicBezTo>
                <a:cubicBezTo>
                  <a:pt x="1387838" y="2333082"/>
                  <a:pt x="1388756" y="2337019"/>
                  <a:pt x="1388673" y="2337894"/>
                </a:cubicBezTo>
                <a:cubicBezTo>
                  <a:pt x="1388391" y="2341180"/>
                  <a:pt x="1384399" y="2339040"/>
                  <a:pt x="1382811" y="2338438"/>
                </a:cubicBezTo>
                <a:cubicBezTo>
                  <a:pt x="1381775" y="2338047"/>
                  <a:pt x="1372534" y="2336475"/>
                  <a:pt x="1372227" y="2336038"/>
                </a:cubicBezTo>
                <a:cubicBezTo>
                  <a:pt x="1374653" y="2339513"/>
                  <a:pt x="1376195" y="2343450"/>
                  <a:pt x="1375666" y="2347836"/>
                </a:cubicBezTo>
                <a:cubicBezTo>
                  <a:pt x="1375358" y="2350389"/>
                  <a:pt x="1371687" y="2349195"/>
                  <a:pt x="1370145" y="2348900"/>
                </a:cubicBezTo>
                <a:cubicBezTo>
                  <a:pt x="1358337" y="2346618"/>
                  <a:pt x="1358573" y="2351276"/>
                  <a:pt x="1342269" y="2340447"/>
                </a:cubicBezTo>
                <a:cubicBezTo>
                  <a:pt x="1344046" y="2343651"/>
                  <a:pt x="1347154" y="2349609"/>
                  <a:pt x="1347954" y="2353191"/>
                </a:cubicBezTo>
                <a:cubicBezTo>
                  <a:pt x="1348579" y="2354208"/>
                  <a:pt x="1349202" y="2355224"/>
                  <a:pt x="1349815" y="2356241"/>
                </a:cubicBezTo>
                <a:cubicBezTo>
                  <a:pt x="1357512" y="2363263"/>
                  <a:pt x="1327825" y="2356489"/>
                  <a:pt x="1302480" y="2332562"/>
                </a:cubicBezTo>
                <a:cubicBezTo>
                  <a:pt x="1300385" y="2330588"/>
                  <a:pt x="1298512" y="2328744"/>
                  <a:pt x="1296783" y="2327041"/>
                </a:cubicBezTo>
                <a:cubicBezTo>
                  <a:pt x="1307248" y="2343615"/>
                  <a:pt x="1308766" y="2348096"/>
                  <a:pt x="1308754" y="2355189"/>
                </a:cubicBezTo>
                <a:cubicBezTo>
                  <a:pt x="1308743" y="2363949"/>
                  <a:pt x="1310579" y="2377083"/>
                  <a:pt x="1305788" y="2385027"/>
                </a:cubicBezTo>
                <a:cubicBezTo>
                  <a:pt x="1304882" y="2386528"/>
                  <a:pt x="1302926" y="2386375"/>
                  <a:pt x="1301785" y="2385299"/>
                </a:cubicBezTo>
                <a:cubicBezTo>
                  <a:pt x="1293840" y="2377757"/>
                  <a:pt x="1283162" y="2384743"/>
                  <a:pt x="1274428" y="2382627"/>
                </a:cubicBezTo>
                <a:cubicBezTo>
                  <a:pt x="1266952" y="2380818"/>
                  <a:pt x="1261137" y="2378797"/>
                  <a:pt x="1254887" y="2374151"/>
                </a:cubicBezTo>
                <a:cubicBezTo>
                  <a:pt x="1255381" y="2376019"/>
                  <a:pt x="1255805" y="2377946"/>
                  <a:pt x="1256039" y="2380015"/>
                </a:cubicBezTo>
                <a:cubicBezTo>
                  <a:pt x="1256757" y="2386138"/>
                  <a:pt x="1253427" y="2394366"/>
                  <a:pt x="1248765" y="2398397"/>
                </a:cubicBezTo>
                <a:cubicBezTo>
                  <a:pt x="1245281" y="2401412"/>
                  <a:pt x="1242549" y="2403729"/>
                  <a:pt x="1238371" y="2405762"/>
                </a:cubicBezTo>
                <a:cubicBezTo>
                  <a:pt x="1229342" y="2410160"/>
                  <a:pt x="1226128" y="2419333"/>
                  <a:pt x="1222067" y="2428070"/>
                </a:cubicBezTo>
                <a:cubicBezTo>
                  <a:pt x="1221384" y="2429559"/>
                  <a:pt x="1219124" y="2430032"/>
                  <a:pt x="1217817" y="2429157"/>
                </a:cubicBezTo>
                <a:cubicBezTo>
                  <a:pt x="1212944" y="2425895"/>
                  <a:pt x="1207952" y="2423128"/>
                  <a:pt x="1203008" y="2420516"/>
                </a:cubicBezTo>
                <a:cubicBezTo>
                  <a:pt x="1203302" y="2420953"/>
                  <a:pt x="1203301" y="2421627"/>
                  <a:pt x="1202783" y="2422644"/>
                </a:cubicBezTo>
                <a:cubicBezTo>
                  <a:pt x="1202478" y="2424842"/>
                  <a:pt x="1203255" y="2426450"/>
                  <a:pt x="1205103" y="2427467"/>
                </a:cubicBezTo>
                <a:cubicBezTo>
                  <a:pt x="1206092" y="2428318"/>
                  <a:pt x="1206139" y="2430127"/>
                  <a:pt x="1204750" y="2430647"/>
                </a:cubicBezTo>
                <a:cubicBezTo>
                  <a:pt x="1203656" y="2431049"/>
                  <a:pt x="1202749" y="2431593"/>
                  <a:pt x="1201866" y="2432148"/>
                </a:cubicBezTo>
                <a:cubicBezTo>
                  <a:pt x="1212944" y="2445802"/>
                  <a:pt x="1225233" y="2460509"/>
                  <a:pt x="1239124" y="2476657"/>
                </a:cubicBezTo>
                <a:cubicBezTo>
                  <a:pt x="1265999" y="2507890"/>
                  <a:pt x="1288919" y="2543663"/>
                  <a:pt x="1316948" y="2573725"/>
                </a:cubicBezTo>
                <a:cubicBezTo>
                  <a:pt x="1318796" y="2574068"/>
                  <a:pt x="1319502" y="2575155"/>
                  <a:pt x="1320278" y="2576681"/>
                </a:cubicBezTo>
                <a:cubicBezTo>
                  <a:pt x="1321433" y="2574848"/>
                  <a:pt x="1322057" y="2573347"/>
                  <a:pt x="1324199" y="2574304"/>
                </a:cubicBezTo>
                <a:cubicBezTo>
                  <a:pt x="1328896" y="2572389"/>
                  <a:pt x="1354359" y="2584199"/>
                  <a:pt x="1350462" y="2589885"/>
                </a:cubicBezTo>
                <a:cubicBezTo>
                  <a:pt x="1347095" y="2605667"/>
                  <a:pt x="1346941" y="2609084"/>
                  <a:pt x="1352428" y="2620776"/>
                </a:cubicBezTo>
                <a:cubicBezTo>
                  <a:pt x="1356736" y="2625067"/>
                  <a:pt x="1394442" y="2667117"/>
                  <a:pt x="1408674" y="2686563"/>
                </a:cubicBezTo>
                <a:cubicBezTo>
                  <a:pt x="1409663" y="2687911"/>
                  <a:pt x="1410686" y="2689613"/>
                  <a:pt x="1409991" y="2691127"/>
                </a:cubicBezTo>
                <a:cubicBezTo>
                  <a:pt x="1409227" y="2692770"/>
                  <a:pt x="1407026" y="2692959"/>
                  <a:pt x="1405236" y="2692923"/>
                </a:cubicBezTo>
                <a:cubicBezTo>
                  <a:pt x="1393547" y="2692663"/>
                  <a:pt x="1379809" y="2682733"/>
                  <a:pt x="1373323" y="2690571"/>
                </a:cubicBezTo>
                <a:cubicBezTo>
                  <a:pt x="1373158" y="2690772"/>
                  <a:pt x="1372992" y="2690997"/>
                  <a:pt x="1372781" y="2691138"/>
                </a:cubicBezTo>
                <a:cubicBezTo>
                  <a:pt x="1371852" y="2691753"/>
                  <a:pt x="1370721" y="2690784"/>
                  <a:pt x="1370039" y="2689909"/>
                </a:cubicBezTo>
                <a:cubicBezTo>
                  <a:pt x="1365247" y="2683726"/>
                  <a:pt x="1360574" y="2677212"/>
                  <a:pt x="1355347" y="2671408"/>
                </a:cubicBezTo>
                <a:cubicBezTo>
                  <a:pt x="1345129" y="2660083"/>
                  <a:pt x="1335687" y="2648202"/>
                  <a:pt x="1326047" y="2636392"/>
                </a:cubicBezTo>
                <a:cubicBezTo>
                  <a:pt x="1292863" y="2595725"/>
                  <a:pt x="1239630" y="2527951"/>
                  <a:pt x="1200853" y="2478182"/>
                </a:cubicBezTo>
                <a:cubicBezTo>
                  <a:pt x="1220183" y="2514297"/>
                  <a:pt x="1300242" y="2662932"/>
                  <a:pt x="1322716" y="2683785"/>
                </a:cubicBezTo>
                <a:cubicBezTo>
                  <a:pt x="1325565" y="2682922"/>
                  <a:pt x="1328861" y="2685192"/>
                  <a:pt x="1328720" y="2688928"/>
                </a:cubicBezTo>
                <a:cubicBezTo>
                  <a:pt x="1331097" y="2688561"/>
                  <a:pt x="1333369" y="2690240"/>
                  <a:pt x="1332381" y="2695122"/>
                </a:cubicBezTo>
                <a:cubicBezTo>
                  <a:pt x="1332381" y="2695122"/>
                  <a:pt x="1334994" y="2700076"/>
                  <a:pt x="1336818" y="2702818"/>
                </a:cubicBezTo>
                <a:cubicBezTo>
                  <a:pt x="1343198" y="2705679"/>
                  <a:pt x="1345399" y="2713812"/>
                  <a:pt x="1349213" y="2719369"/>
                </a:cubicBezTo>
                <a:cubicBezTo>
                  <a:pt x="1352075" y="2723530"/>
                  <a:pt x="1355312" y="2727869"/>
                  <a:pt x="1358102" y="2732361"/>
                </a:cubicBezTo>
                <a:cubicBezTo>
                  <a:pt x="1364318" y="2737255"/>
                  <a:pt x="1372181" y="2750164"/>
                  <a:pt x="1373441" y="2755188"/>
                </a:cubicBezTo>
                <a:cubicBezTo>
                  <a:pt x="1385024" y="2769292"/>
                  <a:pt x="1372274" y="2764977"/>
                  <a:pt x="1370179" y="2773146"/>
                </a:cubicBezTo>
                <a:cubicBezTo>
                  <a:pt x="1368697" y="2778891"/>
                  <a:pt x="1364659" y="2787237"/>
                  <a:pt x="1358442" y="2789389"/>
                </a:cubicBezTo>
                <a:cubicBezTo>
                  <a:pt x="1355642" y="2790358"/>
                  <a:pt x="1352663" y="2790098"/>
                  <a:pt x="1351321" y="2787946"/>
                </a:cubicBezTo>
                <a:cubicBezTo>
                  <a:pt x="1342375" y="2779931"/>
                  <a:pt x="1337148" y="2767885"/>
                  <a:pt x="1331192" y="2757647"/>
                </a:cubicBezTo>
                <a:cubicBezTo>
                  <a:pt x="1326860" y="2750200"/>
                  <a:pt x="1320432" y="2743769"/>
                  <a:pt x="1316512" y="2736333"/>
                </a:cubicBezTo>
                <a:cubicBezTo>
                  <a:pt x="1313251" y="2736782"/>
                  <a:pt x="1312498" y="2734938"/>
                  <a:pt x="1313051" y="2731699"/>
                </a:cubicBezTo>
                <a:cubicBezTo>
                  <a:pt x="1307470" y="2731994"/>
                  <a:pt x="1303362" y="2726781"/>
                  <a:pt x="1307353" y="2721910"/>
                </a:cubicBezTo>
                <a:cubicBezTo>
                  <a:pt x="1298678" y="2723175"/>
                  <a:pt x="1293933" y="2713623"/>
                  <a:pt x="1298313" y="2710266"/>
                </a:cubicBezTo>
                <a:cubicBezTo>
                  <a:pt x="1287118" y="2696304"/>
                  <a:pt x="1233191" y="2609498"/>
                  <a:pt x="1228588" y="2600986"/>
                </a:cubicBezTo>
                <a:cubicBezTo>
                  <a:pt x="1216028" y="2577745"/>
                  <a:pt x="1203714" y="2555118"/>
                  <a:pt x="1192249" y="2531581"/>
                </a:cubicBezTo>
                <a:cubicBezTo>
                  <a:pt x="1191895" y="2538355"/>
                  <a:pt x="1191483" y="2546121"/>
                  <a:pt x="1191013" y="2555118"/>
                </a:cubicBezTo>
                <a:cubicBezTo>
                  <a:pt x="1191000" y="2555520"/>
                  <a:pt x="1190907" y="2555839"/>
                  <a:pt x="1190765" y="2556111"/>
                </a:cubicBezTo>
                <a:cubicBezTo>
                  <a:pt x="1191495" y="2556950"/>
                  <a:pt x="1192413" y="2557518"/>
                  <a:pt x="1193426" y="2557884"/>
                </a:cubicBezTo>
                <a:cubicBezTo>
                  <a:pt x="1194437" y="2558251"/>
                  <a:pt x="1195556" y="2558416"/>
                  <a:pt x="1196675" y="2558440"/>
                </a:cubicBezTo>
                <a:cubicBezTo>
                  <a:pt x="1197416" y="2558451"/>
                  <a:pt x="1198452" y="2558747"/>
                  <a:pt x="1198947" y="2559314"/>
                </a:cubicBezTo>
                <a:cubicBezTo>
                  <a:pt x="1199169" y="2559575"/>
                  <a:pt x="1199394" y="2559846"/>
                  <a:pt x="1199582" y="2560118"/>
                </a:cubicBezTo>
                <a:cubicBezTo>
                  <a:pt x="1200005" y="2560757"/>
                  <a:pt x="1200289" y="2561466"/>
                  <a:pt x="1200146" y="2562223"/>
                </a:cubicBezTo>
                <a:cubicBezTo>
                  <a:pt x="1200100" y="2562471"/>
                  <a:pt x="1199995" y="2562731"/>
                  <a:pt x="1199852" y="2562991"/>
                </a:cubicBezTo>
                <a:cubicBezTo>
                  <a:pt x="1199559" y="2563499"/>
                  <a:pt x="1199017" y="2563890"/>
                  <a:pt x="1198382" y="2564232"/>
                </a:cubicBezTo>
                <a:cubicBezTo>
                  <a:pt x="1196475" y="2565249"/>
                  <a:pt x="1193685" y="2565840"/>
                  <a:pt x="1193991" y="2567933"/>
                </a:cubicBezTo>
                <a:cubicBezTo>
                  <a:pt x="1194156" y="2569056"/>
                  <a:pt x="1194990" y="2569753"/>
                  <a:pt x="1195898" y="2570474"/>
                </a:cubicBezTo>
                <a:cubicBezTo>
                  <a:pt x="1196804" y="2571183"/>
                  <a:pt x="1197770" y="2571916"/>
                  <a:pt x="1198205" y="2573075"/>
                </a:cubicBezTo>
                <a:cubicBezTo>
                  <a:pt x="1198499" y="2573855"/>
                  <a:pt x="1198076" y="2574647"/>
                  <a:pt x="1197605" y="2575215"/>
                </a:cubicBezTo>
                <a:cubicBezTo>
                  <a:pt x="1195592" y="2577650"/>
                  <a:pt x="1193485" y="2579317"/>
                  <a:pt x="1192672" y="2582509"/>
                </a:cubicBezTo>
                <a:cubicBezTo>
                  <a:pt x="1192531" y="2583088"/>
                  <a:pt x="1192224" y="2583644"/>
                  <a:pt x="1191848" y="2584152"/>
                </a:cubicBezTo>
                <a:cubicBezTo>
                  <a:pt x="1195309" y="2587107"/>
                  <a:pt x="1195239" y="2591493"/>
                  <a:pt x="1193179" y="2595796"/>
                </a:cubicBezTo>
                <a:cubicBezTo>
                  <a:pt x="1196603" y="2598373"/>
                  <a:pt x="1196215" y="2609391"/>
                  <a:pt x="1194768" y="2617808"/>
                </a:cubicBezTo>
                <a:cubicBezTo>
                  <a:pt x="1194556" y="2619014"/>
                  <a:pt x="1194332" y="2620161"/>
                  <a:pt x="1194085" y="2621225"/>
                </a:cubicBezTo>
                <a:cubicBezTo>
                  <a:pt x="1193438" y="2624062"/>
                  <a:pt x="1192696" y="2626296"/>
                  <a:pt x="1192013" y="2627313"/>
                </a:cubicBezTo>
                <a:cubicBezTo>
                  <a:pt x="1196427" y="2630789"/>
                  <a:pt x="1193602" y="2641582"/>
                  <a:pt x="1195768" y="2647611"/>
                </a:cubicBezTo>
                <a:cubicBezTo>
                  <a:pt x="1197099" y="2647032"/>
                  <a:pt x="1198029" y="2646854"/>
                  <a:pt x="1198863" y="2647966"/>
                </a:cubicBezTo>
                <a:cubicBezTo>
                  <a:pt x="1199112" y="2648308"/>
                  <a:pt x="1199346" y="2648758"/>
                  <a:pt x="1199594" y="2649360"/>
                </a:cubicBezTo>
                <a:cubicBezTo>
                  <a:pt x="1199841" y="2649952"/>
                  <a:pt x="1200077" y="2650696"/>
                  <a:pt x="1200324" y="2651607"/>
                </a:cubicBezTo>
                <a:cubicBezTo>
                  <a:pt x="1201854" y="2650200"/>
                  <a:pt x="1202996" y="2649585"/>
                  <a:pt x="1203879" y="2649762"/>
                </a:cubicBezTo>
                <a:cubicBezTo>
                  <a:pt x="1204314" y="2649845"/>
                  <a:pt x="1204680" y="2650129"/>
                  <a:pt x="1205008" y="2650614"/>
                </a:cubicBezTo>
                <a:cubicBezTo>
                  <a:pt x="1205327" y="2651098"/>
                  <a:pt x="1205598" y="2651772"/>
                  <a:pt x="1205832" y="2652647"/>
                </a:cubicBezTo>
                <a:cubicBezTo>
                  <a:pt x="1206069" y="2653522"/>
                  <a:pt x="1206269" y="2654597"/>
                  <a:pt x="1206457" y="2655862"/>
                </a:cubicBezTo>
                <a:cubicBezTo>
                  <a:pt x="1206634" y="2657139"/>
                  <a:pt x="1206799" y="2658605"/>
                  <a:pt x="1206952" y="2660272"/>
                </a:cubicBezTo>
                <a:cubicBezTo>
                  <a:pt x="1207269" y="2663606"/>
                  <a:pt x="1207564" y="2667720"/>
                  <a:pt x="1207964" y="2672637"/>
                </a:cubicBezTo>
                <a:cubicBezTo>
                  <a:pt x="1208447" y="2678584"/>
                  <a:pt x="1206587" y="2684684"/>
                  <a:pt x="1207658" y="2690536"/>
                </a:cubicBezTo>
                <a:cubicBezTo>
                  <a:pt x="1208800" y="2696754"/>
                  <a:pt x="1210283" y="2702617"/>
                  <a:pt x="1209435" y="2708197"/>
                </a:cubicBezTo>
                <a:cubicBezTo>
                  <a:pt x="1210530" y="2712299"/>
                  <a:pt x="1211813" y="2723506"/>
                  <a:pt x="1209812" y="2727218"/>
                </a:cubicBezTo>
                <a:cubicBezTo>
                  <a:pt x="1209836" y="2728294"/>
                  <a:pt x="1209683" y="2729394"/>
                  <a:pt x="1209552" y="2730292"/>
                </a:cubicBezTo>
                <a:cubicBezTo>
                  <a:pt x="1209234" y="2732514"/>
                  <a:pt x="1208741" y="2734725"/>
                  <a:pt x="1208304" y="2736936"/>
                </a:cubicBezTo>
                <a:cubicBezTo>
                  <a:pt x="1207882" y="2739158"/>
                  <a:pt x="1207517" y="2741393"/>
                  <a:pt x="1207446" y="2743627"/>
                </a:cubicBezTo>
                <a:cubicBezTo>
                  <a:pt x="1207399" y="2745105"/>
                  <a:pt x="1205551" y="2745317"/>
                  <a:pt x="1204856" y="2744206"/>
                </a:cubicBezTo>
                <a:cubicBezTo>
                  <a:pt x="1204221" y="2743201"/>
                  <a:pt x="1203149" y="2742527"/>
                  <a:pt x="1202171" y="2741783"/>
                </a:cubicBezTo>
                <a:cubicBezTo>
                  <a:pt x="1201737" y="2741440"/>
                  <a:pt x="1201313" y="2741085"/>
                  <a:pt x="1200960" y="2740683"/>
                </a:cubicBezTo>
                <a:cubicBezTo>
                  <a:pt x="1200252" y="2739868"/>
                  <a:pt x="1200042" y="2738721"/>
                  <a:pt x="1199889" y="2737692"/>
                </a:cubicBezTo>
                <a:cubicBezTo>
                  <a:pt x="1199218" y="2733401"/>
                  <a:pt x="1198229" y="2734063"/>
                  <a:pt x="1196239" y="2730919"/>
                </a:cubicBezTo>
                <a:cubicBezTo>
                  <a:pt x="1193096" y="2730020"/>
                  <a:pt x="1192472" y="2724606"/>
                  <a:pt x="1190777" y="2722099"/>
                </a:cubicBezTo>
                <a:lnTo>
                  <a:pt x="1175533" y="2713564"/>
                </a:lnTo>
                <a:cubicBezTo>
                  <a:pt x="1174732" y="2713056"/>
                  <a:pt x="1173896" y="2712524"/>
                  <a:pt x="1173119" y="2711945"/>
                </a:cubicBezTo>
                <a:cubicBezTo>
                  <a:pt x="1172425" y="2711424"/>
                  <a:pt x="1171789" y="2710857"/>
                  <a:pt x="1171330" y="2710219"/>
                </a:cubicBezTo>
                <a:cubicBezTo>
                  <a:pt x="1170870" y="2709569"/>
                  <a:pt x="1170577" y="2708824"/>
                  <a:pt x="1170577" y="2707961"/>
                </a:cubicBezTo>
                <a:cubicBezTo>
                  <a:pt x="1165856" y="2703409"/>
                  <a:pt x="1167574" y="2694567"/>
                  <a:pt x="1159393" y="2692616"/>
                </a:cubicBezTo>
                <a:cubicBezTo>
                  <a:pt x="1159005" y="2692522"/>
                  <a:pt x="1158521" y="2692427"/>
                  <a:pt x="1157993" y="2692321"/>
                </a:cubicBezTo>
                <a:cubicBezTo>
                  <a:pt x="1155838" y="2691871"/>
                  <a:pt x="1152801" y="2691268"/>
                  <a:pt x="1150529" y="2690311"/>
                </a:cubicBezTo>
                <a:cubicBezTo>
                  <a:pt x="1149822" y="2690015"/>
                  <a:pt x="1149164" y="2689696"/>
                  <a:pt x="1148658" y="2689318"/>
                </a:cubicBezTo>
                <a:cubicBezTo>
                  <a:pt x="1148304" y="2689058"/>
                  <a:pt x="1148022" y="2688774"/>
                  <a:pt x="1147822" y="2688467"/>
                </a:cubicBezTo>
                <a:cubicBezTo>
                  <a:pt x="1146750" y="2688100"/>
                  <a:pt x="1145962" y="2687462"/>
                  <a:pt x="1145479" y="2686611"/>
                </a:cubicBezTo>
                <a:cubicBezTo>
                  <a:pt x="1144901" y="2686114"/>
                  <a:pt x="1144842" y="2685204"/>
                  <a:pt x="1145020" y="2684329"/>
                </a:cubicBezTo>
                <a:cubicBezTo>
                  <a:pt x="1145197" y="2683454"/>
                  <a:pt x="1145609" y="2682603"/>
                  <a:pt x="1145985" y="2682201"/>
                </a:cubicBezTo>
                <a:cubicBezTo>
                  <a:pt x="1146209" y="2681764"/>
                  <a:pt x="1146456" y="2681386"/>
                  <a:pt x="1146703" y="2681078"/>
                </a:cubicBezTo>
                <a:cubicBezTo>
                  <a:pt x="1146515" y="2680215"/>
                  <a:pt x="1146303" y="2679329"/>
                  <a:pt x="1146103" y="2678418"/>
                </a:cubicBezTo>
                <a:cubicBezTo>
                  <a:pt x="1145690" y="2676609"/>
                  <a:pt x="1145279" y="2674742"/>
                  <a:pt x="1144948" y="2672874"/>
                </a:cubicBezTo>
                <a:cubicBezTo>
                  <a:pt x="1144149" y="2668193"/>
                  <a:pt x="1143925" y="2663487"/>
                  <a:pt x="1145750" y="2659657"/>
                </a:cubicBezTo>
                <a:cubicBezTo>
                  <a:pt x="1143548" y="2657506"/>
                  <a:pt x="1143454" y="2655224"/>
                  <a:pt x="1144324" y="2652269"/>
                </a:cubicBezTo>
                <a:cubicBezTo>
                  <a:pt x="1144502" y="2651666"/>
                  <a:pt x="1144514" y="2651146"/>
                  <a:pt x="1144420" y="2650673"/>
                </a:cubicBezTo>
                <a:cubicBezTo>
                  <a:pt x="1144243" y="2649727"/>
                  <a:pt x="1143631" y="2648982"/>
                  <a:pt x="1142983" y="2648190"/>
                </a:cubicBezTo>
                <a:cubicBezTo>
                  <a:pt x="1142666" y="2647800"/>
                  <a:pt x="1142336" y="2647386"/>
                  <a:pt x="1142053" y="2646937"/>
                </a:cubicBezTo>
                <a:cubicBezTo>
                  <a:pt x="1140606" y="2644655"/>
                  <a:pt x="1140429" y="2640482"/>
                  <a:pt x="1140769" y="2637953"/>
                </a:cubicBezTo>
                <a:cubicBezTo>
                  <a:pt x="1141253" y="2634370"/>
                  <a:pt x="1142371" y="2632089"/>
                  <a:pt x="1144113" y="2630245"/>
                </a:cubicBezTo>
                <a:cubicBezTo>
                  <a:pt x="1142995" y="2628554"/>
                  <a:pt x="1142383" y="2626840"/>
                  <a:pt x="1141971" y="2624854"/>
                </a:cubicBezTo>
                <a:cubicBezTo>
                  <a:pt x="1141830" y="2624192"/>
                  <a:pt x="1141723" y="2623495"/>
                  <a:pt x="1141617" y="2622762"/>
                </a:cubicBezTo>
                <a:cubicBezTo>
                  <a:pt x="1140347" y="2613588"/>
                  <a:pt x="1139158" y="2613990"/>
                  <a:pt x="1137980" y="2611838"/>
                </a:cubicBezTo>
                <a:cubicBezTo>
                  <a:pt x="1137592" y="2611117"/>
                  <a:pt x="1137203" y="2610112"/>
                  <a:pt x="1136827" y="2608363"/>
                </a:cubicBezTo>
                <a:cubicBezTo>
                  <a:pt x="1136827" y="2608363"/>
                  <a:pt x="1121158" y="2582981"/>
                  <a:pt x="1114048" y="2573855"/>
                </a:cubicBezTo>
                <a:cubicBezTo>
                  <a:pt x="1111447" y="2571030"/>
                  <a:pt x="1107256" y="2567897"/>
                  <a:pt x="1110270" y="2565994"/>
                </a:cubicBezTo>
                <a:cubicBezTo>
                  <a:pt x="1109351" y="2565261"/>
                  <a:pt x="1108091" y="2564315"/>
                  <a:pt x="1106244" y="2563027"/>
                </a:cubicBezTo>
                <a:cubicBezTo>
                  <a:pt x="1102830" y="2560627"/>
                  <a:pt x="1102818" y="2556158"/>
                  <a:pt x="1104936" y="2554444"/>
                </a:cubicBezTo>
                <a:cubicBezTo>
                  <a:pt x="1102559" y="2552091"/>
                  <a:pt x="1101288" y="2549644"/>
                  <a:pt x="1102382" y="2547516"/>
                </a:cubicBezTo>
                <a:cubicBezTo>
                  <a:pt x="1102736" y="2546807"/>
                  <a:pt x="1103359" y="2546133"/>
                  <a:pt x="1104289" y="2545507"/>
                </a:cubicBezTo>
                <a:cubicBezTo>
                  <a:pt x="1100487" y="2543580"/>
                  <a:pt x="1103371" y="2539690"/>
                  <a:pt x="1107973" y="2536321"/>
                </a:cubicBezTo>
                <a:cubicBezTo>
                  <a:pt x="1109504" y="2535198"/>
                  <a:pt x="1111234" y="2534134"/>
                  <a:pt x="1112964" y="2533224"/>
                </a:cubicBezTo>
                <a:cubicBezTo>
                  <a:pt x="1116437" y="2531403"/>
                  <a:pt x="1119934" y="2530174"/>
                  <a:pt x="1122006" y="2530292"/>
                </a:cubicBezTo>
                <a:cubicBezTo>
                  <a:pt x="1124066" y="2530422"/>
                  <a:pt x="1124702" y="2531888"/>
                  <a:pt x="1122430" y="2535435"/>
                </a:cubicBezTo>
                <a:cubicBezTo>
                  <a:pt x="1124572" y="2534430"/>
                  <a:pt x="1126632" y="2533803"/>
                  <a:pt x="1128457" y="2533567"/>
                </a:cubicBezTo>
                <a:cubicBezTo>
                  <a:pt x="1128904" y="2533508"/>
                  <a:pt x="1129339" y="2533472"/>
                  <a:pt x="1129764" y="2533460"/>
                </a:cubicBezTo>
                <a:cubicBezTo>
                  <a:pt x="1130188" y="2533448"/>
                  <a:pt x="1130588" y="2533472"/>
                  <a:pt x="1130964" y="2533508"/>
                </a:cubicBezTo>
                <a:cubicBezTo>
                  <a:pt x="1131730" y="2533590"/>
                  <a:pt x="1132401" y="2533768"/>
                  <a:pt x="1132966" y="2534052"/>
                </a:cubicBezTo>
                <a:cubicBezTo>
                  <a:pt x="1133542" y="2534335"/>
                  <a:pt x="1134002" y="2534714"/>
                  <a:pt x="1134343" y="2535210"/>
                </a:cubicBezTo>
                <a:cubicBezTo>
                  <a:pt x="1134673" y="2535695"/>
                  <a:pt x="1134884" y="2536286"/>
                  <a:pt x="1134943" y="2536983"/>
                </a:cubicBezTo>
                <a:cubicBezTo>
                  <a:pt x="1135002" y="2537681"/>
                  <a:pt x="1134920" y="2538496"/>
                  <a:pt x="1134661" y="2539407"/>
                </a:cubicBezTo>
                <a:cubicBezTo>
                  <a:pt x="1134402" y="2540317"/>
                  <a:pt x="1133966" y="2541346"/>
                  <a:pt x="1133353" y="2542480"/>
                </a:cubicBezTo>
                <a:cubicBezTo>
                  <a:pt x="1134767" y="2542445"/>
                  <a:pt x="1139287" y="2545377"/>
                  <a:pt x="1140476" y="2546145"/>
                </a:cubicBezTo>
                <a:cubicBezTo>
                  <a:pt x="1141841" y="2542504"/>
                  <a:pt x="1142642" y="2538910"/>
                  <a:pt x="1143101" y="2535376"/>
                </a:cubicBezTo>
                <a:cubicBezTo>
                  <a:pt x="1144643" y="2523601"/>
                  <a:pt x="1142430" y="2512501"/>
                  <a:pt x="1144608" y="2502807"/>
                </a:cubicBezTo>
                <a:cubicBezTo>
                  <a:pt x="1145255" y="2499898"/>
                  <a:pt x="1146315" y="2497120"/>
                  <a:pt x="1147975" y="2494472"/>
                </a:cubicBezTo>
                <a:cubicBezTo>
                  <a:pt x="1147692" y="2493550"/>
                  <a:pt x="1147456" y="2492569"/>
                  <a:pt x="1147257" y="2491564"/>
                </a:cubicBezTo>
                <a:cubicBezTo>
                  <a:pt x="1145926" y="2484471"/>
                  <a:pt x="1146915" y="2475688"/>
                  <a:pt x="1148163" y="2469517"/>
                </a:cubicBezTo>
                <a:cubicBezTo>
                  <a:pt x="1147539" y="2466810"/>
                  <a:pt x="1146891" y="2464114"/>
                  <a:pt x="1146338" y="2461490"/>
                </a:cubicBezTo>
                <a:cubicBezTo>
                  <a:pt x="1145514" y="2460225"/>
                  <a:pt x="1145220" y="2459054"/>
                  <a:pt x="1145267" y="2457778"/>
                </a:cubicBezTo>
                <a:cubicBezTo>
                  <a:pt x="1145278" y="2457340"/>
                  <a:pt x="1145325" y="2456903"/>
                  <a:pt x="1145409" y="2456442"/>
                </a:cubicBezTo>
                <a:cubicBezTo>
                  <a:pt x="1145055" y="2453924"/>
                  <a:pt x="1144914" y="2451548"/>
                  <a:pt x="1145090" y="2449349"/>
                </a:cubicBezTo>
                <a:cubicBezTo>
                  <a:pt x="1143772" y="2447824"/>
                  <a:pt x="1143184" y="2444833"/>
                  <a:pt x="1142971" y="2441547"/>
                </a:cubicBezTo>
                <a:cubicBezTo>
                  <a:pt x="1139499" y="2451276"/>
                  <a:pt x="1134673" y="2460686"/>
                  <a:pt x="1131917" y="2471325"/>
                </a:cubicBezTo>
                <a:cubicBezTo>
                  <a:pt x="1132907" y="2477863"/>
                  <a:pt x="1109375" y="2478147"/>
                  <a:pt x="1100546" y="2463062"/>
                </a:cubicBezTo>
                <a:cubicBezTo>
                  <a:pt x="1089010" y="2443403"/>
                  <a:pt x="1076484" y="2455780"/>
                  <a:pt x="1070422" y="2431735"/>
                </a:cubicBezTo>
                <a:cubicBezTo>
                  <a:pt x="1070340" y="2431404"/>
                  <a:pt x="1060591" y="2438473"/>
                  <a:pt x="1059710" y="2439348"/>
                </a:cubicBezTo>
                <a:cubicBezTo>
                  <a:pt x="1057130" y="2441901"/>
                  <a:pt x="1053888" y="2446098"/>
                  <a:pt x="1050081" y="2446665"/>
                </a:cubicBezTo>
                <a:cubicBezTo>
                  <a:pt x="1049388" y="2446772"/>
                  <a:pt x="1048649" y="2446724"/>
                  <a:pt x="1048032" y="2446393"/>
                </a:cubicBezTo>
                <a:cubicBezTo>
                  <a:pt x="1047508" y="2446110"/>
                  <a:pt x="1047114" y="2445637"/>
                  <a:pt x="1046755" y="2445152"/>
                </a:cubicBezTo>
                <a:cubicBezTo>
                  <a:pt x="1041229" y="2437775"/>
                  <a:pt x="1047388" y="2438485"/>
                  <a:pt x="1035085" y="2425185"/>
                </a:cubicBezTo>
                <a:cubicBezTo>
                  <a:pt x="1030076" y="2419771"/>
                  <a:pt x="1020844" y="2401601"/>
                  <a:pt x="1018514" y="2385051"/>
                </a:cubicBezTo>
                <a:cubicBezTo>
                  <a:pt x="1012473" y="2393302"/>
                  <a:pt x="987250" y="2402653"/>
                  <a:pt x="979504" y="2401305"/>
                </a:cubicBezTo>
                <a:cubicBezTo>
                  <a:pt x="972693" y="2400135"/>
                  <a:pt x="971955" y="2384199"/>
                  <a:pt x="973299" y="2378218"/>
                </a:cubicBezTo>
                <a:cubicBezTo>
                  <a:pt x="954474" y="2376740"/>
                  <a:pt x="939160" y="2382001"/>
                  <a:pt x="951823" y="2355307"/>
                </a:cubicBezTo>
                <a:cubicBezTo>
                  <a:pt x="955850" y="2346819"/>
                  <a:pt x="952045" y="2339549"/>
                  <a:pt x="953080" y="2331037"/>
                </a:cubicBezTo>
                <a:cubicBezTo>
                  <a:pt x="952671" y="2331274"/>
                  <a:pt x="952203" y="2331345"/>
                  <a:pt x="951773" y="2331522"/>
                </a:cubicBezTo>
                <a:cubicBezTo>
                  <a:pt x="939052" y="2345814"/>
                  <a:pt x="917141" y="2324535"/>
                  <a:pt x="906552" y="2315196"/>
                </a:cubicBezTo>
                <a:cubicBezTo>
                  <a:pt x="904478" y="2314404"/>
                  <a:pt x="902070" y="2313198"/>
                  <a:pt x="902851" y="2310326"/>
                </a:cubicBezTo>
                <a:cubicBezTo>
                  <a:pt x="904422" y="2304556"/>
                  <a:pt x="906760" y="2306921"/>
                  <a:pt x="910501" y="2298137"/>
                </a:cubicBezTo>
                <a:cubicBezTo>
                  <a:pt x="913766" y="2290465"/>
                  <a:pt x="912842" y="2288975"/>
                  <a:pt x="921035" y="2280405"/>
                </a:cubicBezTo>
                <a:cubicBezTo>
                  <a:pt x="919466" y="2280334"/>
                  <a:pt x="917388" y="2279991"/>
                  <a:pt x="915104" y="2279447"/>
                </a:cubicBezTo>
                <a:cubicBezTo>
                  <a:pt x="908182" y="2291529"/>
                  <a:pt x="895089" y="2303859"/>
                  <a:pt x="891626" y="2297688"/>
                </a:cubicBezTo>
                <a:cubicBezTo>
                  <a:pt x="888348" y="2291848"/>
                  <a:pt x="880226" y="2279483"/>
                  <a:pt x="877600" y="2268524"/>
                </a:cubicBezTo>
                <a:cubicBezTo>
                  <a:pt x="876142" y="2270853"/>
                  <a:pt x="874636" y="2273158"/>
                  <a:pt x="873321" y="2275558"/>
                </a:cubicBezTo>
                <a:cubicBezTo>
                  <a:pt x="872150" y="2277709"/>
                  <a:pt x="868766" y="2278159"/>
                  <a:pt x="867805" y="2275487"/>
                </a:cubicBezTo>
                <a:cubicBezTo>
                  <a:pt x="862145" y="2259776"/>
                  <a:pt x="845422" y="2251938"/>
                  <a:pt x="849060" y="2230824"/>
                </a:cubicBezTo>
                <a:cubicBezTo>
                  <a:pt x="848202" y="2231593"/>
                  <a:pt x="847267" y="2232420"/>
                  <a:pt x="846108" y="2233437"/>
                </a:cubicBezTo>
                <a:cubicBezTo>
                  <a:pt x="844007" y="2235281"/>
                  <a:pt x="840822" y="2233792"/>
                  <a:pt x="840789" y="2231014"/>
                </a:cubicBezTo>
                <a:cubicBezTo>
                  <a:pt x="840605" y="2215338"/>
                  <a:pt x="837259" y="2196258"/>
                  <a:pt x="842923" y="2181126"/>
                </a:cubicBezTo>
                <a:cubicBezTo>
                  <a:pt x="848079" y="2167354"/>
                  <a:pt x="885465" y="2105372"/>
                  <a:pt x="900610" y="2072319"/>
                </a:cubicBezTo>
                <a:cubicBezTo>
                  <a:pt x="897837" y="2068288"/>
                  <a:pt x="894864" y="2063973"/>
                  <a:pt x="891704" y="2059386"/>
                </a:cubicBezTo>
                <a:cubicBezTo>
                  <a:pt x="856112" y="2083845"/>
                  <a:pt x="844330" y="2105963"/>
                  <a:pt x="830621" y="2136865"/>
                </a:cubicBezTo>
                <a:cubicBezTo>
                  <a:pt x="788610" y="2231557"/>
                  <a:pt x="804106" y="2185110"/>
                  <a:pt x="791881" y="2264351"/>
                </a:cubicBezTo>
                <a:cubicBezTo>
                  <a:pt x="790995" y="2270096"/>
                  <a:pt x="791524" y="2275865"/>
                  <a:pt x="785898" y="2278466"/>
                </a:cubicBezTo>
                <a:cubicBezTo>
                  <a:pt x="781842" y="2280346"/>
                  <a:pt x="778520" y="2274139"/>
                  <a:pt x="776128" y="2270108"/>
                </a:cubicBezTo>
                <a:cubicBezTo>
                  <a:pt x="770175" y="2314510"/>
                  <a:pt x="722375" y="2353049"/>
                  <a:pt x="722537" y="2340459"/>
                </a:cubicBezTo>
                <a:cubicBezTo>
                  <a:pt x="722556" y="2338970"/>
                  <a:pt x="722576" y="2337551"/>
                  <a:pt x="722602" y="2336144"/>
                </a:cubicBezTo>
                <a:cubicBezTo>
                  <a:pt x="716675" y="2343036"/>
                  <a:pt x="712879" y="2340613"/>
                  <a:pt x="704850" y="2356348"/>
                </a:cubicBezTo>
                <a:cubicBezTo>
                  <a:pt x="703451" y="2359090"/>
                  <a:pt x="699762" y="2358546"/>
                  <a:pt x="699112" y="2355567"/>
                </a:cubicBezTo>
                <a:cubicBezTo>
                  <a:pt x="697339" y="2347458"/>
                  <a:pt x="685409" y="2336416"/>
                  <a:pt x="683152" y="2326214"/>
                </a:cubicBezTo>
                <a:cubicBezTo>
                  <a:pt x="682042" y="2327845"/>
                  <a:pt x="680772" y="2329453"/>
                  <a:pt x="679218" y="2331345"/>
                </a:cubicBezTo>
                <a:cubicBezTo>
                  <a:pt x="671669" y="2340542"/>
                  <a:pt x="670755" y="2311200"/>
                  <a:pt x="671427" y="2300194"/>
                </a:cubicBezTo>
                <a:cubicBezTo>
                  <a:pt x="656158" y="2313706"/>
                  <a:pt x="664188" y="2272224"/>
                  <a:pt x="668486" y="2261135"/>
                </a:cubicBezTo>
                <a:cubicBezTo>
                  <a:pt x="665433" y="2262979"/>
                  <a:pt x="661752" y="2261065"/>
                  <a:pt x="661607" y="2257293"/>
                </a:cubicBezTo>
                <a:cubicBezTo>
                  <a:pt x="661213" y="2246949"/>
                  <a:pt x="669261" y="2230399"/>
                  <a:pt x="667241" y="2221899"/>
                </a:cubicBezTo>
                <a:cubicBezTo>
                  <a:pt x="660438" y="2193243"/>
                  <a:pt x="716704" y="2138946"/>
                  <a:pt x="719425" y="2095820"/>
                </a:cubicBezTo>
                <a:cubicBezTo>
                  <a:pt x="650818" y="2124027"/>
                  <a:pt x="659170" y="2177520"/>
                  <a:pt x="628847" y="2196187"/>
                </a:cubicBezTo>
                <a:cubicBezTo>
                  <a:pt x="624057" y="2199142"/>
                  <a:pt x="621465" y="2192073"/>
                  <a:pt x="620026" y="2186588"/>
                </a:cubicBezTo>
                <a:cubicBezTo>
                  <a:pt x="612493" y="2199899"/>
                  <a:pt x="589916" y="2208422"/>
                  <a:pt x="578685" y="2211709"/>
                </a:cubicBezTo>
                <a:cubicBezTo>
                  <a:pt x="574345" y="2212986"/>
                  <a:pt x="574946" y="2207181"/>
                  <a:pt x="575058" y="2202582"/>
                </a:cubicBezTo>
                <a:cubicBezTo>
                  <a:pt x="567833" y="2210822"/>
                  <a:pt x="555976" y="2213399"/>
                  <a:pt x="545363" y="2215539"/>
                </a:cubicBezTo>
                <a:cubicBezTo>
                  <a:pt x="544010" y="2215811"/>
                  <a:pt x="542931" y="2214747"/>
                  <a:pt x="542639" y="2213529"/>
                </a:cubicBezTo>
                <a:cubicBezTo>
                  <a:pt x="539319" y="2199580"/>
                  <a:pt x="541582" y="2185902"/>
                  <a:pt x="548646" y="2174305"/>
                </a:cubicBezTo>
                <a:cubicBezTo>
                  <a:pt x="545798" y="2176362"/>
                  <a:pt x="543087" y="2178632"/>
                  <a:pt x="540503" y="2181221"/>
                </a:cubicBezTo>
                <a:cubicBezTo>
                  <a:pt x="539274" y="2182450"/>
                  <a:pt x="536674" y="2181859"/>
                  <a:pt x="536433" y="2179991"/>
                </a:cubicBezTo>
                <a:cubicBezTo>
                  <a:pt x="534739" y="2166798"/>
                  <a:pt x="534919" y="2155591"/>
                  <a:pt x="542012" y="2143899"/>
                </a:cubicBezTo>
                <a:cubicBezTo>
                  <a:pt x="550329" y="2130198"/>
                  <a:pt x="561706" y="2115953"/>
                  <a:pt x="567562" y="2100644"/>
                </a:cubicBezTo>
                <a:cubicBezTo>
                  <a:pt x="557549" y="2107867"/>
                  <a:pt x="552482" y="2119310"/>
                  <a:pt x="543506" y="2128058"/>
                </a:cubicBezTo>
                <a:cubicBezTo>
                  <a:pt x="536154" y="2135222"/>
                  <a:pt x="517235" y="2147233"/>
                  <a:pt x="514132" y="2142741"/>
                </a:cubicBezTo>
                <a:cubicBezTo>
                  <a:pt x="511336" y="2142694"/>
                  <a:pt x="511203" y="2138816"/>
                  <a:pt x="511487" y="2136026"/>
                </a:cubicBezTo>
                <a:cubicBezTo>
                  <a:pt x="500101" y="2147635"/>
                  <a:pt x="478440" y="2146961"/>
                  <a:pt x="463378" y="2145637"/>
                </a:cubicBezTo>
                <a:cubicBezTo>
                  <a:pt x="460120" y="2145342"/>
                  <a:pt x="458963" y="2142126"/>
                  <a:pt x="460259" y="2139431"/>
                </a:cubicBezTo>
                <a:cubicBezTo>
                  <a:pt x="463644" y="2132421"/>
                  <a:pt x="470034" y="2126663"/>
                  <a:pt x="473258" y="2119606"/>
                </a:cubicBezTo>
                <a:cubicBezTo>
                  <a:pt x="469553" y="2121273"/>
                  <a:pt x="465731" y="2122703"/>
                  <a:pt x="461837" y="2123223"/>
                </a:cubicBezTo>
                <a:cubicBezTo>
                  <a:pt x="454041" y="2124252"/>
                  <a:pt x="447306" y="2121367"/>
                  <a:pt x="439643" y="2121746"/>
                </a:cubicBezTo>
                <a:cubicBezTo>
                  <a:pt x="435875" y="2121935"/>
                  <a:pt x="434991" y="2116627"/>
                  <a:pt x="437866" y="2114972"/>
                </a:cubicBezTo>
                <a:cubicBezTo>
                  <a:pt x="438080" y="2114333"/>
                  <a:pt x="438354" y="2113719"/>
                  <a:pt x="438626" y="2113092"/>
                </a:cubicBezTo>
                <a:cubicBezTo>
                  <a:pt x="427702" y="2114593"/>
                  <a:pt x="415777" y="2104604"/>
                  <a:pt x="405003" y="2103682"/>
                </a:cubicBezTo>
                <a:cubicBezTo>
                  <a:pt x="400498" y="2103292"/>
                  <a:pt x="399972" y="2097263"/>
                  <a:pt x="403680" y="2095348"/>
                </a:cubicBezTo>
                <a:cubicBezTo>
                  <a:pt x="413079" y="2090524"/>
                  <a:pt x="414761" y="2077036"/>
                  <a:pt x="422666" y="2070179"/>
                </a:cubicBezTo>
                <a:cubicBezTo>
                  <a:pt x="424745" y="2068370"/>
                  <a:pt x="427067" y="2066904"/>
                  <a:pt x="429547" y="2065959"/>
                </a:cubicBezTo>
                <a:cubicBezTo>
                  <a:pt x="427897" y="2064954"/>
                  <a:pt x="426325" y="2063843"/>
                  <a:pt x="424998" y="2062554"/>
                </a:cubicBezTo>
                <a:cubicBezTo>
                  <a:pt x="424068" y="2061644"/>
                  <a:pt x="423362" y="2060296"/>
                  <a:pt x="423721" y="2058949"/>
                </a:cubicBezTo>
                <a:cubicBezTo>
                  <a:pt x="425329" y="2052884"/>
                  <a:pt x="430210" y="2047103"/>
                  <a:pt x="433666" y="2041925"/>
                </a:cubicBezTo>
                <a:cubicBezTo>
                  <a:pt x="441125" y="2030718"/>
                  <a:pt x="453711" y="2027633"/>
                  <a:pt x="467033" y="2028519"/>
                </a:cubicBezTo>
                <a:cubicBezTo>
                  <a:pt x="461738" y="2022301"/>
                  <a:pt x="459485" y="2018033"/>
                  <a:pt x="449488" y="2015598"/>
                </a:cubicBezTo>
                <a:cubicBezTo>
                  <a:pt x="446277" y="2014818"/>
                  <a:pt x="445287" y="2010799"/>
                  <a:pt x="447979" y="2008730"/>
                </a:cubicBezTo>
                <a:cubicBezTo>
                  <a:pt x="456567" y="2002145"/>
                  <a:pt x="459243" y="1991718"/>
                  <a:pt x="475790" y="1990205"/>
                </a:cubicBezTo>
                <a:cubicBezTo>
                  <a:pt x="473645" y="1988846"/>
                  <a:pt x="472894" y="1985642"/>
                  <a:pt x="475239" y="1984342"/>
                </a:cubicBezTo>
                <a:cubicBezTo>
                  <a:pt x="495723" y="1972981"/>
                  <a:pt x="517576" y="1974932"/>
                  <a:pt x="538849" y="1980984"/>
                </a:cubicBezTo>
                <a:cubicBezTo>
                  <a:pt x="533477" y="1977911"/>
                  <a:pt x="527736" y="1975416"/>
                  <a:pt x="522273" y="1971905"/>
                </a:cubicBezTo>
                <a:cubicBezTo>
                  <a:pt x="513111" y="1966030"/>
                  <a:pt x="510102" y="1957104"/>
                  <a:pt x="502088" y="1950472"/>
                </a:cubicBezTo>
                <a:cubicBezTo>
                  <a:pt x="501969" y="1950378"/>
                  <a:pt x="501893" y="1950248"/>
                  <a:pt x="501796" y="1950130"/>
                </a:cubicBezTo>
                <a:cubicBezTo>
                  <a:pt x="494093" y="1955130"/>
                  <a:pt x="486037" y="1960249"/>
                  <a:pt x="477537" y="1965522"/>
                </a:cubicBezTo>
                <a:cubicBezTo>
                  <a:pt x="408807" y="2008139"/>
                  <a:pt x="419154" y="1993728"/>
                  <a:pt x="426010" y="1988503"/>
                </a:cubicBezTo>
                <a:cubicBezTo>
                  <a:pt x="446597" y="1972815"/>
                  <a:pt x="422770" y="1982533"/>
                  <a:pt x="440238" y="1973253"/>
                </a:cubicBezTo>
                <a:cubicBezTo>
                  <a:pt x="441651" y="1972508"/>
                  <a:pt x="443320" y="1972319"/>
                  <a:pt x="444685" y="1971491"/>
                </a:cubicBezTo>
                <a:cubicBezTo>
                  <a:pt x="443162" y="1971172"/>
                  <a:pt x="438852" y="1969588"/>
                  <a:pt x="439194" y="1967330"/>
                </a:cubicBezTo>
                <a:cubicBezTo>
                  <a:pt x="439308" y="1966597"/>
                  <a:pt x="451355" y="1959374"/>
                  <a:pt x="455928" y="1958830"/>
                </a:cubicBezTo>
                <a:cubicBezTo>
                  <a:pt x="455076" y="1958228"/>
                  <a:pt x="453256" y="1956289"/>
                  <a:pt x="453399" y="1955142"/>
                </a:cubicBezTo>
                <a:cubicBezTo>
                  <a:pt x="453728" y="1952494"/>
                  <a:pt x="465842" y="1948061"/>
                  <a:pt x="468595" y="1947553"/>
                </a:cubicBezTo>
                <a:cubicBezTo>
                  <a:pt x="467809" y="1947694"/>
                  <a:pt x="466165" y="1945732"/>
                  <a:pt x="465767" y="1945259"/>
                </a:cubicBezTo>
                <a:cubicBezTo>
                  <a:pt x="462609" y="1941523"/>
                  <a:pt x="467817" y="1941015"/>
                  <a:pt x="472099" y="1938592"/>
                </a:cubicBezTo>
                <a:cubicBezTo>
                  <a:pt x="474726" y="1937114"/>
                  <a:pt x="477371" y="1935660"/>
                  <a:pt x="480206" y="1934596"/>
                </a:cubicBezTo>
                <a:cubicBezTo>
                  <a:pt x="474506" y="1932598"/>
                  <a:pt x="471636" y="1932054"/>
                  <a:pt x="476304" y="1928791"/>
                </a:cubicBezTo>
                <a:cubicBezTo>
                  <a:pt x="479596" y="1926498"/>
                  <a:pt x="485519" y="1923720"/>
                  <a:pt x="489424" y="1921994"/>
                </a:cubicBezTo>
                <a:cubicBezTo>
                  <a:pt x="489268" y="1921072"/>
                  <a:pt x="489375" y="1920126"/>
                  <a:pt x="489909" y="1919358"/>
                </a:cubicBezTo>
                <a:cubicBezTo>
                  <a:pt x="481213" y="1916532"/>
                  <a:pt x="484412" y="1914499"/>
                  <a:pt x="489270" y="1911142"/>
                </a:cubicBezTo>
                <a:cubicBezTo>
                  <a:pt x="492386" y="1908978"/>
                  <a:pt x="495935" y="1907359"/>
                  <a:pt x="499501" y="1906106"/>
                </a:cubicBezTo>
                <a:cubicBezTo>
                  <a:pt x="498762" y="1906366"/>
                  <a:pt x="496745" y="1904758"/>
                  <a:pt x="496236" y="1904309"/>
                </a:cubicBezTo>
                <a:cubicBezTo>
                  <a:pt x="492255" y="1900821"/>
                  <a:pt x="508346" y="1889839"/>
                  <a:pt x="513699" y="1888515"/>
                </a:cubicBezTo>
                <a:cubicBezTo>
                  <a:pt x="513487" y="1888562"/>
                  <a:pt x="509778" y="1886446"/>
                  <a:pt x="509346" y="1886080"/>
                </a:cubicBezTo>
                <a:cubicBezTo>
                  <a:pt x="506471" y="1883609"/>
                  <a:pt x="512301" y="1881540"/>
                  <a:pt x="513839" y="1880523"/>
                </a:cubicBezTo>
                <a:cubicBezTo>
                  <a:pt x="517388" y="1878171"/>
                  <a:pt x="520996" y="1875866"/>
                  <a:pt x="524908" y="1874152"/>
                </a:cubicBezTo>
                <a:cubicBezTo>
                  <a:pt x="523415" y="1874814"/>
                  <a:pt x="519135" y="1871929"/>
                  <a:pt x="518488" y="1870735"/>
                </a:cubicBezTo>
                <a:cubicBezTo>
                  <a:pt x="516829" y="1867685"/>
                  <a:pt x="521657" y="1867661"/>
                  <a:pt x="523523" y="1866834"/>
                </a:cubicBezTo>
                <a:cubicBezTo>
                  <a:pt x="527422" y="1865108"/>
                  <a:pt x="530697" y="1863051"/>
                  <a:pt x="534208" y="1860817"/>
                </a:cubicBezTo>
                <a:cubicBezTo>
                  <a:pt x="531807" y="1862342"/>
                  <a:pt x="522669" y="1855166"/>
                  <a:pt x="523319" y="1853038"/>
                </a:cubicBezTo>
                <a:cubicBezTo>
                  <a:pt x="524002" y="1850827"/>
                  <a:pt x="528614" y="1849976"/>
                  <a:pt x="530424" y="1848983"/>
                </a:cubicBezTo>
                <a:cubicBezTo>
                  <a:pt x="533581" y="1847245"/>
                  <a:pt x="539291" y="1843711"/>
                  <a:pt x="542588" y="1841701"/>
                </a:cubicBezTo>
                <a:cubicBezTo>
                  <a:pt x="540396" y="1840696"/>
                  <a:pt x="535808" y="1836854"/>
                  <a:pt x="536664" y="1834608"/>
                </a:cubicBezTo>
                <a:cubicBezTo>
                  <a:pt x="537245" y="1833083"/>
                  <a:pt x="539935" y="1833615"/>
                  <a:pt x="541168" y="1833485"/>
                </a:cubicBezTo>
                <a:cubicBezTo>
                  <a:pt x="543005" y="1833296"/>
                  <a:pt x="545485" y="1832515"/>
                  <a:pt x="548002" y="1831558"/>
                </a:cubicBezTo>
                <a:cubicBezTo>
                  <a:pt x="542018" y="1829631"/>
                  <a:pt x="536122" y="1827503"/>
                  <a:pt x="530498" y="1824701"/>
                </a:cubicBezTo>
                <a:cubicBezTo>
                  <a:pt x="530361" y="1824831"/>
                  <a:pt x="530242" y="1824973"/>
                  <a:pt x="530048" y="1825080"/>
                </a:cubicBezTo>
                <a:cubicBezTo>
                  <a:pt x="527954" y="1826191"/>
                  <a:pt x="525652" y="1828461"/>
                  <a:pt x="523488" y="1829335"/>
                </a:cubicBezTo>
                <a:cubicBezTo>
                  <a:pt x="521411" y="1830399"/>
                  <a:pt x="518552" y="1830825"/>
                  <a:pt x="517163" y="1831085"/>
                </a:cubicBezTo>
                <a:cubicBezTo>
                  <a:pt x="516679" y="1831179"/>
                  <a:pt x="516244" y="1831120"/>
                  <a:pt x="515841" y="1831002"/>
                </a:cubicBezTo>
                <a:cubicBezTo>
                  <a:pt x="513722" y="1834206"/>
                  <a:pt x="506884" y="1835045"/>
                  <a:pt x="504026" y="1833307"/>
                </a:cubicBezTo>
                <a:cubicBezTo>
                  <a:pt x="502769" y="1833981"/>
                  <a:pt x="501104" y="1834253"/>
                  <a:pt x="499049" y="1835234"/>
                </a:cubicBezTo>
                <a:cubicBezTo>
                  <a:pt x="494006" y="1837622"/>
                  <a:pt x="492666" y="1845212"/>
                  <a:pt x="489136" y="1846500"/>
                </a:cubicBezTo>
                <a:cubicBezTo>
                  <a:pt x="492039" y="1855509"/>
                  <a:pt x="481225" y="1855674"/>
                  <a:pt x="478827" y="1851040"/>
                </a:cubicBezTo>
                <a:cubicBezTo>
                  <a:pt x="463009" y="1861372"/>
                  <a:pt x="446901" y="1872792"/>
                  <a:pt x="435907" y="1888066"/>
                </a:cubicBezTo>
                <a:cubicBezTo>
                  <a:pt x="435837" y="1888219"/>
                  <a:pt x="435709" y="1888338"/>
                  <a:pt x="435600" y="1888479"/>
                </a:cubicBezTo>
                <a:cubicBezTo>
                  <a:pt x="433450" y="1891506"/>
                  <a:pt x="431431" y="1894627"/>
                  <a:pt x="429731" y="1897984"/>
                </a:cubicBezTo>
                <a:cubicBezTo>
                  <a:pt x="429395" y="1903635"/>
                  <a:pt x="428083" y="1909049"/>
                  <a:pt x="425253" y="1913920"/>
                </a:cubicBezTo>
                <a:cubicBezTo>
                  <a:pt x="424061" y="1916781"/>
                  <a:pt x="422259" y="1919417"/>
                  <a:pt x="419967" y="1921509"/>
                </a:cubicBezTo>
                <a:cubicBezTo>
                  <a:pt x="418641" y="1922916"/>
                  <a:pt x="417166" y="1924193"/>
                  <a:pt x="415457" y="1924926"/>
                </a:cubicBezTo>
                <a:cubicBezTo>
                  <a:pt x="414588" y="1925292"/>
                  <a:pt x="413670" y="1924618"/>
                  <a:pt x="413548" y="1923744"/>
                </a:cubicBezTo>
                <a:cubicBezTo>
                  <a:pt x="412631" y="1917171"/>
                  <a:pt x="412405" y="1910964"/>
                  <a:pt x="413930" y="1905065"/>
                </a:cubicBezTo>
                <a:cubicBezTo>
                  <a:pt x="409543" y="1908931"/>
                  <a:pt x="402770" y="1915917"/>
                  <a:pt x="391227" y="1929063"/>
                </a:cubicBezTo>
                <a:cubicBezTo>
                  <a:pt x="385967" y="1935069"/>
                  <a:pt x="381427" y="1941488"/>
                  <a:pt x="377117" y="1948191"/>
                </a:cubicBezTo>
                <a:cubicBezTo>
                  <a:pt x="375612" y="1950532"/>
                  <a:pt x="373603" y="1955237"/>
                  <a:pt x="370682" y="1956513"/>
                </a:cubicBezTo>
                <a:cubicBezTo>
                  <a:pt x="368745" y="1957353"/>
                  <a:pt x="367108" y="1957447"/>
                  <a:pt x="365763" y="1956939"/>
                </a:cubicBezTo>
                <a:cubicBezTo>
                  <a:pt x="364698" y="1957731"/>
                  <a:pt x="363583" y="1958464"/>
                  <a:pt x="362667" y="1959126"/>
                </a:cubicBezTo>
                <a:cubicBezTo>
                  <a:pt x="359730" y="1961254"/>
                  <a:pt x="355956" y="1964162"/>
                  <a:pt x="352507" y="1965297"/>
                </a:cubicBezTo>
                <a:cubicBezTo>
                  <a:pt x="352059" y="1965439"/>
                  <a:pt x="351544" y="1965273"/>
                  <a:pt x="351211" y="1964954"/>
                </a:cubicBezTo>
                <a:cubicBezTo>
                  <a:pt x="347803" y="1968749"/>
                  <a:pt x="336882" y="1970569"/>
                  <a:pt x="335224" y="1969789"/>
                </a:cubicBezTo>
                <a:cubicBezTo>
                  <a:pt x="330277" y="1972354"/>
                  <a:pt x="323912" y="1969695"/>
                  <a:pt x="318661" y="1969033"/>
                </a:cubicBezTo>
                <a:cubicBezTo>
                  <a:pt x="317980" y="1968950"/>
                  <a:pt x="317638" y="1968110"/>
                  <a:pt x="317777" y="1967519"/>
                </a:cubicBezTo>
                <a:cubicBezTo>
                  <a:pt x="318438" y="1964706"/>
                  <a:pt x="321247" y="1963039"/>
                  <a:pt x="323558" y="1961313"/>
                </a:cubicBezTo>
                <a:cubicBezTo>
                  <a:pt x="322738" y="1959552"/>
                  <a:pt x="327464" y="1954717"/>
                  <a:pt x="328850" y="1953357"/>
                </a:cubicBezTo>
                <a:cubicBezTo>
                  <a:pt x="331685" y="1950602"/>
                  <a:pt x="334936" y="1949716"/>
                  <a:pt x="338277" y="1947990"/>
                </a:cubicBezTo>
                <a:cubicBezTo>
                  <a:pt x="338055" y="1947387"/>
                  <a:pt x="338115" y="1946630"/>
                  <a:pt x="338750" y="1946311"/>
                </a:cubicBezTo>
                <a:cubicBezTo>
                  <a:pt x="344765" y="1943344"/>
                  <a:pt x="347935" y="1941559"/>
                  <a:pt x="354905" y="1942280"/>
                </a:cubicBezTo>
                <a:cubicBezTo>
                  <a:pt x="352592" y="1939963"/>
                  <a:pt x="353664" y="1935565"/>
                  <a:pt x="357445" y="1934844"/>
                </a:cubicBezTo>
                <a:cubicBezTo>
                  <a:pt x="365089" y="1933414"/>
                  <a:pt x="367693" y="1931499"/>
                  <a:pt x="372226" y="1926924"/>
                </a:cubicBezTo>
                <a:cubicBezTo>
                  <a:pt x="370460" y="1927125"/>
                  <a:pt x="369312" y="1926427"/>
                  <a:pt x="368682" y="1925280"/>
                </a:cubicBezTo>
                <a:cubicBezTo>
                  <a:pt x="368185" y="1925541"/>
                  <a:pt x="367721" y="1925836"/>
                  <a:pt x="367201" y="1926084"/>
                </a:cubicBezTo>
                <a:cubicBezTo>
                  <a:pt x="361608" y="1928721"/>
                  <a:pt x="355498" y="1929666"/>
                  <a:pt x="349993" y="1932728"/>
                </a:cubicBezTo>
                <a:cubicBezTo>
                  <a:pt x="349093" y="1933236"/>
                  <a:pt x="348167" y="1932539"/>
                  <a:pt x="348188" y="1931581"/>
                </a:cubicBezTo>
                <a:cubicBezTo>
                  <a:pt x="341843" y="1935612"/>
                  <a:pt x="331277" y="1934962"/>
                  <a:pt x="324844" y="1936003"/>
                </a:cubicBezTo>
                <a:cubicBezTo>
                  <a:pt x="323760" y="1936180"/>
                  <a:pt x="322691" y="1935175"/>
                  <a:pt x="323305" y="1934064"/>
                </a:cubicBezTo>
                <a:cubicBezTo>
                  <a:pt x="323531" y="1933650"/>
                  <a:pt x="323780" y="1933284"/>
                  <a:pt x="324014" y="1932894"/>
                </a:cubicBezTo>
                <a:cubicBezTo>
                  <a:pt x="318249" y="1932610"/>
                  <a:pt x="314384" y="1927467"/>
                  <a:pt x="310622" y="1923354"/>
                </a:cubicBezTo>
                <a:cubicBezTo>
                  <a:pt x="309848" y="1922502"/>
                  <a:pt x="310148" y="1921273"/>
                  <a:pt x="311228" y="1920883"/>
                </a:cubicBezTo>
                <a:cubicBezTo>
                  <a:pt x="311578" y="1920753"/>
                  <a:pt x="311939" y="1920682"/>
                  <a:pt x="312291" y="1920563"/>
                </a:cubicBezTo>
                <a:cubicBezTo>
                  <a:pt x="314382" y="1916887"/>
                  <a:pt x="328990" y="1911165"/>
                  <a:pt x="333096" y="1910160"/>
                </a:cubicBezTo>
                <a:cubicBezTo>
                  <a:pt x="334212" y="1906744"/>
                  <a:pt x="344476" y="1905254"/>
                  <a:pt x="347260" y="1904841"/>
                </a:cubicBezTo>
                <a:cubicBezTo>
                  <a:pt x="355521" y="1903599"/>
                  <a:pt x="360673" y="1912075"/>
                  <a:pt x="368095" y="1913553"/>
                </a:cubicBezTo>
                <a:cubicBezTo>
                  <a:pt x="369553" y="1910539"/>
                  <a:pt x="380202" y="1907772"/>
                  <a:pt x="383280" y="1907240"/>
                </a:cubicBezTo>
                <a:cubicBezTo>
                  <a:pt x="400934" y="1904190"/>
                  <a:pt x="444378" y="1856017"/>
                  <a:pt x="462969" y="1841559"/>
                </a:cubicBezTo>
                <a:cubicBezTo>
                  <a:pt x="474297" y="1832752"/>
                  <a:pt x="485951" y="1824808"/>
                  <a:pt x="494879" y="1813423"/>
                </a:cubicBezTo>
                <a:cubicBezTo>
                  <a:pt x="487902" y="1811473"/>
                  <a:pt x="481024" y="1808387"/>
                  <a:pt x="474363" y="1806224"/>
                </a:cubicBezTo>
                <a:cubicBezTo>
                  <a:pt x="473354" y="1805893"/>
                  <a:pt x="451735" y="1797629"/>
                  <a:pt x="450677" y="1796908"/>
                </a:cubicBezTo>
                <a:cubicBezTo>
                  <a:pt x="448246" y="1797807"/>
                  <a:pt x="445415" y="1797109"/>
                  <a:pt x="443508" y="1794733"/>
                </a:cubicBezTo>
                <a:cubicBezTo>
                  <a:pt x="441940" y="1796057"/>
                  <a:pt x="439506" y="1796495"/>
                  <a:pt x="436581" y="1795076"/>
                </a:cubicBezTo>
                <a:cubicBezTo>
                  <a:pt x="435254" y="1796211"/>
                  <a:pt x="429439" y="1793835"/>
                  <a:pt x="427767" y="1792073"/>
                </a:cubicBezTo>
                <a:cubicBezTo>
                  <a:pt x="424738" y="1793244"/>
                  <a:pt x="419649" y="1790513"/>
                  <a:pt x="417098" y="1788503"/>
                </a:cubicBezTo>
                <a:cubicBezTo>
                  <a:pt x="415985" y="1788255"/>
                  <a:pt x="415347" y="1788125"/>
                  <a:pt x="415272" y="1787002"/>
                </a:cubicBezTo>
                <a:cubicBezTo>
                  <a:pt x="415247" y="1786978"/>
                  <a:pt x="415220" y="1786954"/>
                  <a:pt x="415194" y="1786931"/>
                </a:cubicBezTo>
                <a:cubicBezTo>
                  <a:pt x="414284" y="1787085"/>
                  <a:pt x="411763" y="1786363"/>
                  <a:pt x="410864" y="1785985"/>
                </a:cubicBezTo>
                <a:cubicBezTo>
                  <a:pt x="406258" y="1788609"/>
                  <a:pt x="394578" y="1790336"/>
                  <a:pt x="392096" y="1786269"/>
                </a:cubicBezTo>
                <a:cubicBezTo>
                  <a:pt x="391079" y="1784590"/>
                  <a:pt x="391208" y="1783030"/>
                  <a:pt x="392020" y="1781647"/>
                </a:cubicBezTo>
                <a:cubicBezTo>
                  <a:pt x="389907" y="1781363"/>
                  <a:pt x="346910" y="1774092"/>
                  <a:pt x="343555" y="1772768"/>
                </a:cubicBezTo>
                <a:cubicBezTo>
                  <a:pt x="340402" y="1774825"/>
                  <a:pt x="336334" y="1775972"/>
                  <a:pt x="333305" y="1775523"/>
                </a:cubicBezTo>
                <a:cubicBezTo>
                  <a:pt x="331687" y="1777438"/>
                  <a:pt x="329585" y="1779105"/>
                  <a:pt x="328205" y="1779731"/>
                </a:cubicBezTo>
                <a:cubicBezTo>
                  <a:pt x="327100" y="1780240"/>
                  <a:pt x="325890" y="1780452"/>
                  <a:pt x="324644" y="1780500"/>
                </a:cubicBezTo>
                <a:cubicBezTo>
                  <a:pt x="320474" y="1782687"/>
                  <a:pt x="311229" y="1785122"/>
                  <a:pt x="306662" y="1782947"/>
                </a:cubicBezTo>
                <a:cubicBezTo>
                  <a:pt x="305995" y="1782640"/>
                  <a:pt x="305683" y="1781729"/>
                  <a:pt x="305879" y="1781044"/>
                </a:cubicBezTo>
                <a:cubicBezTo>
                  <a:pt x="308040" y="1773525"/>
                  <a:pt x="314948" y="1770262"/>
                  <a:pt x="322256" y="1769033"/>
                </a:cubicBezTo>
                <a:cubicBezTo>
                  <a:pt x="290491" y="1762011"/>
                  <a:pt x="281263" y="1759599"/>
                  <a:pt x="264323" y="1760167"/>
                </a:cubicBezTo>
                <a:cubicBezTo>
                  <a:pt x="253233" y="1760545"/>
                  <a:pt x="242157" y="1761088"/>
                  <a:pt x="231078" y="1761715"/>
                </a:cubicBezTo>
                <a:cubicBezTo>
                  <a:pt x="224530" y="1762093"/>
                  <a:pt x="218322" y="1764883"/>
                  <a:pt x="211929" y="1765025"/>
                </a:cubicBezTo>
                <a:cubicBezTo>
                  <a:pt x="211595" y="1765723"/>
                  <a:pt x="211176" y="1766397"/>
                  <a:pt x="210860" y="1767141"/>
                </a:cubicBezTo>
                <a:cubicBezTo>
                  <a:pt x="210168" y="1768784"/>
                  <a:pt x="209635" y="1770451"/>
                  <a:pt x="208800" y="1772036"/>
                </a:cubicBezTo>
                <a:cubicBezTo>
                  <a:pt x="207183" y="1775097"/>
                  <a:pt x="203268" y="1777804"/>
                  <a:pt x="199855" y="1778608"/>
                </a:cubicBezTo>
                <a:cubicBezTo>
                  <a:pt x="199530" y="1779389"/>
                  <a:pt x="199127" y="1780145"/>
                  <a:pt x="198688" y="1780855"/>
                </a:cubicBezTo>
                <a:cubicBezTo>
                  <a:pt x="195644" y="1785713"/>
                  <a:pt x="192009" y="1790206"/>
                  <a:pt x="187173" y="1793350"/>
                </a:cubicBezTo>
                <a:cubicBezTo>
                  <a:pt x="187140" y="1793445"/>
                  <a:pt x="187052" y="1793516"/>
                  <a:pt x="187006" y="1793586"/>
                </a:cubicBezTo>
                <a:cubicBezTo>
                  <a:pt x="186976" y="1793740"/>
                  <a:pt x="186993" y="1793882"/>
                  <a:pt x="186895" y="1794024"/>
                </a:cubicBezTo>
                <a:cubicBezTo>
                  <a:pt x="182794" y="1799651"/>
                  <a:pt x="173852" y="1802796"/>
                  <a:pt x="167041" y="1802382"/>
                </a:cubicBezTo>
                <a:cubicBezTo>
                  <a:pt x="166831" y="1802488"/>
                  <a:pt x="166621" y="1802606"/>
                  <a:pt x="166411" y="1802701"/>
                </a:cubicBezTo>
                <a:cubicBezTo>
                  <a:pt x="165289" y="1803245"/>
                  <a:pt x="163624" y="1802465"/>
                  <a:pt x="164065" y="1800999"/>
                </a:cubicBezTo>
                <a:cubicBezTo>
                  <a:pt x="165619" y="1795868"/>
                  <a:pt x="167818" y="1791092"/>
                  <a:pt x="170748" y="1786600"/>
                </a:cubicBezTo>
                <a:cubicBezTo>
                  <a:pt x="172331" y="1784176"/>
                  <a:pt x="174339" y="1781316"/>
                  <a:pt x="176910" y="1779625"/>
                </a:cubicBezTo>
                <a:cubicBezTo>
                  <a:pt x="175778" y="1779069"/>
                  <a:pt x="175437" y="1777473"/>
                  <a:pt x="176637" y="1776717"/>
                </a:cubicBezTo>
                <a:cubicBezTo>
                  <a:pt x="178718" y="1775405"/>
                  <a:pt x="180071" y="1773537"/>
                  <a:pt x="181850" y="1772047"/>
                </a:cubicBezTo>
                <a:cubicBezTo>
                  <a:pt x="163560" y="1780464"/>
                  <a:pt x="144000" y="1786233"/>
                  <a:pt x="126841" y="1797027"/>
                </a:cubicBezTo>
                <a:cubicBezTo>
                  <a:pt x="121278" y="1800538"/>
                  <a:pt x="101901" y="1814783"/>
                  <a:pt x="95653" y="1815291"/>
                </a:cubicBezTo>
                <a:cubicBezTo>
                  <a:pt x="95551" y="1815374"/>
                  <a:pt x="95451" y="1815457"/>
                  <a:pt x="95354" y="1815539"/>
                </a:cubicBezTo>
                <a:cubicBezTo>
                  <a:pt x="94842" y="1820315"/>
                  <a:pt x="89943" y="1834584"/>
                  <a:pt x="82793" y="1835459"/>
                </a:cubicBezTo>
                <a:cubicBezTo>
                  <a:pt x="81498" y="1840152"/>
                  <a:pt x="78293" y="1844739"/>
                  <a:pt x="75738" y="1848215"/>
                </a:cubicBezTo>
                <a:cubicBezTo>
                  <a:pt x="75329" y="1848770"/>
                  <a:pt x="74470" y="1848924"/>
                  <a:pt x="73814" y="1848664"/>
                </a:cubicBezTo>
                <a:cubicBezTo>
                  <a:pt x="70703" y="1855083"/>
                  <a:pt x="61511" y="1862271"/>
                  <a:pt x="54956" y="1860320"/>
                </a:cubicBezTo>
                <a:cubicBezTo>
                  <a:pt x="54457" y="1860178"/>
                  <a:pt x="53962" y="1859658"/>
                  <a:pt x="53900" y="1859126"/>
                </a:cubicBezTo>
                <a:cubicBezTo>
                  <a:pt x="53651" y="1856915"/>
                  <a:pt x="54025" y="1854776"/>
                  <a:pt x="55593" y="1853499"/>
                </a:cubicBezTo>
                <a:cubicBezTo>
                  <a:pt x="56860" y="1848179"/>
                  <a:pt x="59149" y="1841287"/>
                  <a:pt x="63398" y="1837433"/>
                </a:cubicBezTo>
                <a:cubicBezTo>
                  <a:pt x="63409" y="1837339"/>
                  <a:pt x="63382" y="1837244"/>
                  <a:pt x="63410" y="1837138"/>
                </a:cubicBezTo>
                <a:cubicBezTo>
                  <a:pt x="63663" y="1836168"/>
                  <a:pt x="64050" y="1835163"/>
                  <a:pt x="64532" y="1834170"/>
                </a:cubicBezTo>
                <a:cubicBezTo>
                  <a:pt x="55472" y="1840909"/>
                  <a:pt x="47119" y="1848687"/>
                  <a:pt x="37321" y="1854114"/>
                </a:cubicBezTo>
                <a:cubicBezTo>
                  <a:pt x="36932" y="1855556"/>
                  <a:pt x="35230" y="1856230"/>
                  <a:pt x="33649" y="1855662"/>
                </a:cubicBezTo>
                <a:cubicBezTo>
                  <a:pt x="33273" y="1856561"/>
                  <a:pt x="32855" y="1857424"/>
                  <a:pt x="32383" y="1858180"/>
                </a:cubicBezTo>
                <a:cubicBezTo>
                  <a:pt x="31195" y="1860072"/>
                  <a:pt x="29016" y="1862614"/>
                  <a:pt x="26611" y="1863346"/>
                </a:cubicBezTo>
                <a:cubicBezTo>
                  <a:pt x="25857" y="1864020"/>
                  <a:pt x="25119" y="1864730"/>
                  <a:pt x="24280" y="1865321"/>
                </a:cubicBezTo>
                <a:cubicBezTo>
                  <a:pt x="23923" y="1865569"/>
                  <a:pt x="23512" y="1865616"/>
                  <a:pt x="23106" y="1865569"/>
                </a:cubicBezTo>
                <a:cubicBezTo>
                  <a:pt x="22566" y="1866763"/>
                  <a:pt x="21816" y="1867886"/>
                  <a:pt x="21138" y="1868808"/>
                </a:cubicBezTo>
                <a:cubicBezTo>
                  <a:pt x="19343" y="1871279"/>
                  <a:pt x="16846" y="1873123"/>
                  <a:pt x="14067" y="1874329"/>
                </a:cubicBezTo>
                <a:cubicBezTo>
                  <a:pt x="13681" y="1874494"/>
                  <a:pt x="13237" y="1874435"/>
                  <a:pt x="12822" y="1874282"/>
                </a:cubicBezTo>
                <a:cubicBezTo>
                  <a:pt x="10913" y="1877710"/>
                  <a:pt x="6874" y="1879637"/>
                  <a:pt x="3140" y="1880121"/>
                </a:cubicBezTo>
                <a:cubicBezTo>
                  <a:pt x="2692" y="1880169"/>
                  <a:pt x="2107" y="1880003"/>
                  <a:pt x="1849" y="1879601"/>
                </a:cubicBezTo>
                <a:cubicBezTo>
                  <a:pt x="96" y="1876811"/>
                  <a:pt x="-852" y="1873253"/>
                  <a:pt x="1032" y="1870298"/>
                </a:cubicBezTo>
                <a:cubicBezTo>
                  <a:pt x="1140" y="1870120"/>
                  <a:pt x="1285" y="1870085"/>
                  <a:pt x="1420" y="1870014"/>
                </a:cubicBezTo>
                <a:cubicBezTo>
                  <a:pt x="1790" y="1868572"/>
                  <a:pt x="2606" y="1867094"/>
                  <a:pt x="3213" y="1866101"/>
                </a:cubicBezTo>
                <a:cubicBezTo>
                  <a:pt x="4012" y="1864789"/>
                  <a:pt x="5166" y="1863441"/>
                  <a:pt x="6503" y="1862448"/>
                </a:cubicBezTo>
                <a:cubicBezTo>
                  <a:pt x="5596" y="1861644"/>
                  <a:pt x="5179" y="1860497"/>
                  <a:pt x="6158" y="1859410"/>
                </a:cubicBezTo>
                <a:cubicBezTo>
                  <a:pt x="7797" y="1857577"/>
                  <a:pt x="9785" y="1855922"/>
                  <a:pt x="11724" y="1854362"/>
                </a:cubicBezTo>
                <a:cubicBezTo>
                  <a:pt x="11589" y="1853972"/>
                  <a:pt x="11581" y="1853546"/>
                  <a:pt x="11904" y="1853168"/>
                </a:cubicBezTo>
                <a:cubicBezTo>
                  <a:pt x="15569" y="1848936"/>
                  <a:pt x="19861" y="1845637"/>
                  <a:pt x="25308" y="1844148"/>
                </a:cubicBezTo>
                <a:cubicBezTo>
                  <a:pt x="25989" y="1843959"/>
                  <a:pt x="26718" y="1843888"/>
                  <a:pt x="27456" y="1843864"/>
                </a:cubicBezTo>
                <a:cubicBezTo>
                  <a:pt x="28026" y="1839005"/>
                  <a:pt x="36981" y="1838485"/>
                  <a:pt x="40163" y="1836145"/>
                </a:cubicBezTo>
                <a:cubicBezTo>
                  <a:pt x="60945" y="1820800"/>
                  <a:pt x="83482" y="1807737"/>
                  <a:pt x="104779" y="1793066"/>
                </a:cubicBezTo>
                <a:cubicBezTo>
                  <a:pt x="104640" y="1792901"/>
                  <a:pt x="104658" y="1792735"/>
                  <a:pt x="104583" y="1792558"/>
                </a:cubicBezTo>
                <a:cubicBezTo>
                  <a:pt x="101630" y="1793799"/>
                  <a:pt x="98109" y="1793634"/>
                  <a:pt x="95145" y="1794828"/>
                </a:cubicBezTo>
                <a:cubicBezTo>
                  <a:pt x="94293" y="1795171"/>
                  <a:pt x="93277" y="1794686"/>
                  <a:pt x="92947" y="1793906"/>
                </a:cubicBezTo>
                <a:cubicBezTo>
                  <a:pt x="88525" y="1794603"/>
                  <a:pt x="83689" y="1793693"/>
                  <a:pt x="79430" y="1792144"/>
                </a:cubicBezTo>
                <a:cubicBezTo>
                  <a:pt x="79385" y="1792156"/>
                  <a:pt x="79372" y="1792192"/>
                  <a:pt x="79325" y="1792192"/>
                </a:cubicBezTo>
                <a:cubicBezTo>
                  <a:pt x="74062" y="1792463"/>
                  <a:pt x="64206" y="1789319"/>
                  <a:pt x="62746" y="1783373"/>
                </a:cubicBezTo>
                <a:cubicBezTo>
                  <a:pt x="62623" y="1782876"/>
                  <a:pt x="62983" y="1782391"/>
                  <a:pt x="63434" y="1782202"/>
                </a:cubicBezTo>
                <a:cubicBezTo>
                  <a:pt x="64779" y="1780382"/>
                  <a:pt x="68490" y="1780228"/>
                  <a:pt x="70427" y="1779708"/>
                </a:cubicBezTo>
                <a:cubicBezTo>
                  <a:pt x="74589" y="1778596"/>
                  <a:pt x="79285" y="1777414"/>
                  <a:pt x="83624" y="1778041"/>
                </a:cubicBezTo>
                <a:cubicBezTo>
                  <a:pt x="86625" y="1777048"/>
                  <a:pt x="89744" y="1776492"/>
                  <a:pt x="92859" y="1777296"/>
                </a:cubicBezTo>
                <a:cubicBezTo>
                  <a:pt x="93119" y="1777060"/>
                  <a:pt x="93452" y="1776894"/>
                  <a:pt x="93775" y="1776894"/>
                </a:cubicBezTo>
                <a:cubicBezTo>
                  <a:pt x="99454" y="1776788"/>
                  <a:pt x="104984" y="1777663"/>
                  <a:pt x="110234" y="1779802"/>
                </a:cubicBezTo>
                <a:cubicBezTo>
                  <a:pt x="110396" y="1779590"/>
                  <a:pt x="110543" y="1779353"/>
                  <a:pt x="110831" y="1779282"/>
                </a:cubicBezTo>
                <a:cubicBezTo>
                  <a:pt x="113525" y="1778561"/>
                  <a:pt x="116969" y="1778656"/>
                  <a:pt x="119499" y="1780086"/>
                </a:cubicBezTo>
                <a:cubicBezTo>
                  <a:pt x="119900" y="1779897"/>
                  <a:pt x="179485" y="1757755"/>
                  <a:pt x="189414" y="1754882"/>
                </a:cubicBezTo>
                <a:cubicBezTo>
                  <a:pt x="209118" y="1749172"/>
                  <a:pt x="229679" y="1744361"/>
                  <a:pt x="250239" y="1743049"/>
                </a:cubicBezTo>
                <a:cubicBezTo>
                  <a:pt x="247428" y="1742623"/>
                  <a:pt x="244637" y="1741429"/>
                  <a:pt x="242239" y="1740318"/>
                </a:cubicBezTo>
                <a:cubicBezTo>
                  <a:pt x="241240" y="1739869"/>
                  <a:pt x="240981" y="1738320"/>
                  <a:pt x="241969" y="1737682"/>
                </a:cubicBezTo>
                <a:cubicBezTo>
                  <a:pt x="242119" y="1737587"/>
                  <a:pt x="242292" y="1737469"/>
                  <a:pt x="242446" y="1737374"/>
                </a:cubicBezTo>
                <a:cubicBezTo>
                  <a:pt x="235129" y="1734360"/>
                  <a:pt x="228309" y="1728567"/>
                  <a:pt x="224575" y="1721722"/>
                </a:cubicBezTo>
                <a:cubicBezTo>
                  <a:pt x="224413" y="1721427"/>
                  <a:pt x="224380" y="1721131"/>
                  <a:pt x="224426" y="1720847"/>
                </a:cubicBezTo>
                <a:cubicBezTo>
                  <a:pt x="218872" y="1717230"/>
                  <a:pt x="216906" y="1708706"/>
                  <a:pt x="215555" y="1702760"/>
                </a:cubicBezTo>
                <a:cubicBezTo>
                  <a:pt x="215344" y="1701826"/>
                  <a:pt x="216234" y="1700881"/>
                  <a:pt x="217163" y="1700999"/>
                </a:cubicBezTo>
                <a:cubicBezTo>
                  <a:pt x="222090" y="1701637"/>
                  <a:pt x="226413" y="1703115"/>
                  <a:pt x="230488" y="1705822"/>
                </a:cubicBezTo>
                <a:cubicBezTo>
                  <a:pt x="230920" y="1705243"/>
                  <a:pt x="231742" y="1705006"/>
                  <a:pt x="232492" y="1705408"/>
                </a:cubicBezTo>
                <a:cubicBezTo>
                  <a:pt x="237288" y="1707962"/>
                  <a:pt x="249473" y="1712218"/>
                  <a:pt x="252795" y="1718696"/>
                </a:cubicBezTo>
                <a:cubicBezTo>
                  <a:pt x="253255" y="1718247"/>
                  <a:pt x="253979" y="1717987"/>
                  <a:pt x="254555" y="1718259"/>
                </a:cubicBezTo>
                <a:cubicBezTo>
                  <a:pt x="258855" y="1720304"/>
                  <a:pt x="262976" y="1725576"/>
                  <a:pt x="263521" y="1730790"/>
                </a:cubicBezTo>
                <a:cubicBezTo>
                  <a:pt x="265470" y="1730198"/>
                  <a:pt x="268334" y="1730683"/>
                  <a:pt x="270021" y="1731582"/>
                </a:cubicBezTo>
                <a:cubicBezTo>
                  <a:pt x="270403" y="1731783"/>
                  <a:pt x="270586" y="1732149"/>
                  <a:pt x="270632" y="1732516"/>
                </a:cubicBezTo>
                <a:cubicBezTo>
                  <a:pt x="274549" y="1734892"/>
                  <a:pt x="277485" y="1738450"/>
                  <a:pt x="282315" y="1739656"/>
                </a:cubicBezTo>
                <a:cubicBezTo>
                  <a:pt x="323227" y="1749905"/>
                  <a:pt x="365438" y="1758239"/>
                  <a:pt x="377868" y="1760628"/>
                </a:cubicBezTo>
                <a:cubicBezTo>
                  <a:pt x="377815" y="1760391"/>
                  <a:pt x="377814" y="1760190"/>
                  <a:pt x="377788" y="1759977"/>
                </a:cubicBezTo>
                <a:cubicBezTo>
                  <a:pt x="375739" y="1758594"/>
                  <a:pt x="374197" y="1756537"/>
                  <a:pt x="372590" y="1754610"/>
                </a:cubicBezTo>
                <a:cubicBezTo>
                  <a:pt x="369679" y="1751111"/>
                  <a:pt x="367081" y="1747352"/>
                  <a:pt x="364699" y="1743486"/>
                </a:cubicBezTo>
                <a:lnTo>
                  <a:pt x="364697" y="1743474"/>
                </a:lnTo>
                <a:cubicBezTo>
                  <a:pt x="362737" y="1741394"/>
                  <a:pt x="361282" y="1738580"/>
                  <a:pt x="360012" y="1736180"/>
                </a:cubicBezTo>
                <a:cubicBezTo>
                  <a:pt x="359517" y="1735246"/>
                  <a:pt x="360334" y="1733828"/>
                  <a:pt x="361456" y="1734029"/>
                </a:cubicBezTo>
                <a:cubicBezTo>
                  <a:pt x="367500" y="1735116"/>
                  <a:pt x="375488" y="1737693"/>
                  <a:pt x="379276" y="1742990"/>
                </a:cubicBezTo>
                <a:cubicBezTo>
                  <a:pt x="379894" y="1743202"/>
                  <a:pt x="380531" y="1743380"/>
                  <a:pt x="381126" y="1743628"/>
                </a:cubicBezTo>
                <a:cubicBezTo>
                  <a:pt x="383840" y="1744763"/>
                  <a:pt x="386703" y="1747990"/>
                  <a:pt x="388488" y="1751158"/>
                </a:cubicBezTo>
                <a:cubicBezTo>
                  <a:pt x="389202" y="1751241"/>
                  <a:pt x="389956" y="1751466"/>
                  <a:pt x="390814" y="1752092"/>
                </a:cubicBezTo>
                <a:cubicBezTo>
                  <a:pt x="392656" y="1753440"/>
                  <a:pt x="395469" y="1756230"/>
                  <a:pt x="395879" y="1758476"/>
                </a:cubicBezTo>
                <a:cubicBezTo>
                  <a:pt x="402563" y="1766420"/>
                  <a:pt x="415942" y="1765758"/>
                  <a:pt x="423451" y="1767650"/>
                </a:cubicBezTo>
                <a:cubicBezTo>
                  <a:pt x="423450" y="1767638"/>
                  <a:pt x="423441" y="1767626"/>
                  <a:pt x="423439" y="1767602"/>
                </a:cubicBezTo>
                <a:cubicBezTo>
                  <a:pt x="423029" y="1760261"/>
                  <a:pt x="416655" y="1753830"/>
                  <a:pt x="415956" y="1746619"/>
                </a:cubicBezTo>
                <a:cubicBezTo>
                  <a:pt x="414257" y="1745732"/>
                  <a:pt x="412397" y="1742304"/>
                  <a:pt x="413130" y="1738320"/>
                </a:cubicBezTo>
                <a:cubicBezTo>
                  <a:pt x="412940" y="1738143"/>
                  <a:pt x="412733" y="1737977"/>
                  <a:pt x="412658" y="1737729"/>
                </a:cubicBezTo>
                <a:cubicBezTo>
                  <a:pt x="411686" y="1734383"/>
                  <a:pt x="408060" y="1731322"/>
                  <a:pt x="408287" y="1727739"/>
                </a:cubicBezTo>
                <a:cubicBezTo>
                  <a:pt x="406273" y="1726557"/>
                  <a:pt x="404520" y="1722313"/>
                  <a:pt x="404435" y="1719996"/>
                </a:cubicBezTo>
                <a:cubicBezTo>
                  <a:pt x="403211" y="1719110"/>
                  <a:pt x="401513" y="1712998"/>
                  <a:pt x="401215" y="1711579"/>
                </a:cubicBezTo>
                <a:cubicBezTo>
                  <a:pt x="400407" y="1711343"/>
                  <a:pt x="399701" y="1710693"/>
                  <a:pt x="399313" y="1709286"/>
                </a:cubicBezTo>
                <a:cubicBezTo>
                  <a:pt x="397152" y="1701531"/>
                  <a:pt x="382862" y="1677237"/>
                  <a:pt x="377153" y="1671681"/>
                </a:cubicBezTo>
                <a:cubicBezTo>
                  <a:pt x="375457" y="1671244"/>
                  <a:pt x="373799" y="1671125"/>
                  <a:pt x="371891" y="1671196"/>
                </a:cubicBezTo>
                <a:cubicBezTo>
                  <a:pt x="370903" y="1671220"/>
                  <a:pt x="370288" y="1670109"/>
                  <a:pt x="370147" y="1668915"/>
                </a:cubicBezTo>
                <a:cubicBezTo>
                  <a:pt x="368029" y="1669955"/>
                  <a:pt x="365786" y="1670652"/>
                  <a:pt x="364208" y="1670877"/>
                </a:cubicBezTo>
                <a:cubicBezTo>
                  <a:pt x="356934" y="1671917"/>
                  <a:pt x="347125" y="1668111"/>
                  <a:pt x="340251" y="1665995"/>
                </a:cubicBezTo>
                <a:cubicBezTo>
                  <a:pt x="339273" y="1665699"/>
                  <a:pt x="339023" y="1664754"/>
                  <a:pt x="339218" y="1663902"/>
                </a:cubicBezTo>
                <a:cubicBezTo>
                  <a:pt x="329317" y="1662283"/>
                  <a:pt x="321006" y="1651667"/>
                  <a:pt x="314578" y="1645165"/>
                </a:cubicBezTo>
                <a:cubicBezTo>
                  <a:pt x="314189" y="1644775"/>
                  <a:pt x="314119" y="1644160"/>
                  <a:pt x="314276" y="1643628"/>
                </a:cubicBezTo>
                <a:cubicBezTo>
                  <a:pt x="313837" y="1643226"/>
                  <a:pt x="313381" y="1642836"/>
                  <a:pt x="312942" y="1642410"/>
                </a:cubicBezTo>
                <a:cubicBezTo>
                  <a:pt x="312299" y="1641784"/>
                  <a:pt x="312207" y="1640684"/>
                  <a:pt x="313024" y="1640141"/>
                </a:cubicBezTo>
                <a:cubicBezTo>
                  <a:pt x="317641" y="1637032"/>
                  <a:pt x="323379" y="1636228"/>
                  <a:pt x="328590" y="1638285"/>
                </a:cubicBezTo>
                <a:cubicBezTo>
                  <a:pt x="328614" y="1638296"/>
                  <a:pt x="328623" y="1638308"/>
                  <a:pt x="328644" y="1638320"/>
                </a:cubicBezTo>
                <a:cubicBezTo>
                  <a:pt x="328669" y="1638320"/>
                  <a:pt x="328687" y="1638308"/>
                  <a:pt x="328711" y="1638308"/>
                </a:cubicBezTo>
                <a:cubicBezTo>
                  <a:pt x="334672" y="1638947"/>
                  <a:pt x="341411" y="1640212"/>
                  <a:pt x="346818" y="1643214"/>
                </a:cubicBezTo>
                <a:cubicBezTo>
                  <a:pt x="347240" y="1642895"/>
                  <a:pt x="347759" y="1642694"/>
                  <a:pt x="348284" y="1642800"/>
                </a:cubicBezTo>
                <a:cubicBezTo>
                  <a:pt x="352298" y="1643652"/>
                  <a:pt x="357002" y="1645212"/>
                  <a:pt x="361392" y="1647435"/>
                </a:cubicBezTo>
                <a:cubicBezTo>
                  <a:pt x="359310" y="1644987"/>
                  <a:pt x="357152" y="1642517"/>
                  <a:pt x="355187" y="1640105"/>
                </a:cubicBezTo>
                <a:cubicBezTo>
                  <a:pt x="329269" y="1608352"/>
                  <a:pt x="323680" y="1604061"/>
                  <a:pt x="322969" y="1601188"/>
                </a:cubicBezTo>
                <a:cubicBezTo>
                  <a:pt x="320760" y="1600325"/>
                  <a:pt x="319042" y="1598753"/>
                  <a:pt x="317762" y="1596755"/>
                </a:cubicBezTo>
                <a:cubicBezTo>
                  <a:pt x="317204" y="1596885"/>
                  <a:pt x="316578" y="1596779"/>
                  <a:pt x="316190" y="1596223"/>
                </a:cubicBezTo>
                <a:cubicBezTo>
                  <a:pt x="311469" y="1589473"/>
                  <a:pt x="305315" y="1584460"/>
                  <a:pt x="300357" y="1577911"/>
                </a:cubicBezTo>
                <a:cubicBezTo>
                  <a:pt x="296555" y="1572887"/>
                  <a:pt x="294133" y="1567047"/>
                  <a:pt x="292360" y="1561053"/>
                </a:cubicBezTo>
                <a:cubicBezTo>
                  <a:pt x="292166" y="1560391"/>
                  <a:pt x="292447" y="1559788"/>
                  <a:pt x="292903" y="1559363"/>
                </a:cubicBezTo>
                <a:cubicBezTo>
                  <a:pt x="292268" y="1556537"/>
                  <a:pt x="291987" y="1553606"/>
                  <a:pt x="291567" y="1550745"/>
                </a:cubicBezTo>
                <a:cubicBezTo>
                  <a:pt x="291383" y="1549492"/>
                  <a:pt x="292142" y="1548605"/>
                  <a:pt x="293375" y="1548499"/>
                </a:cubicBezTo>
                <a:cubicBezTo>
                  <a:pt x="295444" y="1548321"/>
                  <a:pt x="297013" y="1548901"/>
                  <a:pt x="298865" y="1549752"/>
                </a:cubicBezTo>
                <a:cubicBezTo>
                  <a:pt x="301713" y="1551052"/>
                  <a:pt x="304396" y="1552033"/>
                  <a:pt x="307413" y="1552861"/>
                </a:cubicBezTo>
                <a:cubicBezTo>
                  <a:pt x="311235" y="1553925"/>
                  <a:pt x="315159" y="1555698"/>
                  <a:pt x="316804" y="1559386"/>
                </a:cubicBezTo>
                <a:cubicBezTo>
                  <a:pt x="323667" y="1561408"/>
                  <a:pt x="329254" y="1569730"/>
                  <a:pt x="329763" y="1576717"/>
                </a:cubicBezTo>
                <a:cubicBezTo>
                  <a:pt x="332355" y="1580063"/>
                  <a:pt x="334183" y="1585702"/>
                  <a:pt x="334018" y="1590820"/>
                </a:cubicBezTo>
                <a:cubicBezTo>
                  <a:pt x="339293" y="1590986"/>
                  <a:pt x="337080" y="1598185"/>
                  <a:pt x="348181" y="1611106"/>
                </a:cubicBezTo>
                <a:cubicBezTo>
                  <a:pt x="349036" y="1612099"/>
                  <a:pt x="349957" y="1613081"/>
                  <a:pt x="350886" y="1614050"/>
                </a:cubicBezTo>
                <a:cubicBezTo>
                  <a:pt x="350883" y="1614038"/>
                  <a:pt x="350874" y="1614027"/>
                  <a:pt x="350871" y="1614015"/>
                </a:cubicBezTo>
                <a:cubicBezTo>
                  <a:pt x="349200" y="1607241"/>
                  <a:pt x="348281" y="1600290"/>
                  <a:pt x="347644" y="1593350"/>
                </a:cubicBezTo>
                <a:cubicBezTo>
                  <a:pt x="347569" y="1592523"/>
                  <a:pt x="347916" y="1591861"/>
                  <a:pt x="348647" y="1591482"/>
                </a:cubicBezTo>
                <a:cubicBezTo>
                  <a:pt x="349103" y="1591234"/>
                  <a:pt x="349561" y="1590998"/>
                  <a:pt x="350017" y="1590761"/>
                </a:cubicBezTo>
                <a:cubicBezTo>
                  <a:pt x="350054" y="1590738"/>
                  <a:pt x="350109" y="1590761"/>
                  <a:pt x="350148" y="1590738"/>
                </a:cubicBezTo>
                <a:cubicBezTo>
                  <a:pt x="349495" y="1586896"/>
                  <a:pt x="350004" y="1582699"/>
                  <a:pt x="351264" y="1579105"/>
                </a:cubicBezTo>
                <a:cubicBezTo>
                  <a:pt x="351622" y="1578077"/>
                  <a:pt x="352388" y="1577367"/>
                  <a:pt x="353249" y="1576989"/>
                </a:cubicBezTo>
                <a:cubicBezTo>
                  <a:pt x="353315" y="1570392"/>
                  <a:pt x="358022" y="1563938"/>
                  <a:pt x="362759" y="1559871"/>
                </a:cubicBezTo>
                <a:cubicBezTo>
                  <a:pt x="363211" y="1559481"/>
                  <a:pt x="363834" y="1559516"/>
                  <a:pt x="364338" y="1559788"/>
                </a:cubicBezTo>
                <a:cubicBezTo>
                  <a:pt x="365039" y="1559682"/>
                  <a:pt x="365820" y="1559954"/>
                  <a:pt x="366213" y="1560758"/>
                </a:cubicBezTo>
                <a:cubicBezTo>
                  <a:pt x="371728" y="1572071"/>
                  <a:pt x="379526" y="1585513"/>
                  <a:pt x="376066" y="1598457"/>
                </a:cubicBezTo>
                <a:cubicBezTo>
                  <a:pt x="376935" y="1598706"/>
                  <a:pt x="377578" y="1599687"/>
                  <a:pt x="377422" y="1600561"/>
                </a:cubicBezTo>
                <a:cubicBezTo>
                  <a:pt x="376138" y="1607714"/>
                  <a:pt x="375403" y="1613518"/>
                  <a:pt x="371537" y="1619441"/>
                </a:cubicBezTo>
                <a:cubicBezTo>
                  <a:pt x="371721" y="1619630"/>
                  <a:pt x="371892" y="1619843"/>
                  <a:pt x="372026" y="1620126"/>
                </a:cubicBezTo>
                <a:cubicBezTo>
                  <a:pt x="374559" y="1625375"/>
                  <a:pt x="374185" y="1630624"/>
                  <a:pt x="375222" y="1636287"/>
                </a:cubicBezTo>
                <a:cubicBezTo>
                  <a:pt x="376165" y="1641429"/>
                  <a:pt x="381284" y="1647695"/>
                  <a:pt x="384004" y="1652199"/>
                </a:cubicBezTo>
                <a:cubicBezTo>
                  <a:pt x="386400" y="1656171"/>
                  <a:pt x="388848" y="1660119"/>
                  <a:pt x="391288" y="1664068"/>
                </a:cubicBezTo>
                <a:cubicBezTo>
                  <a:pt x="391632" y="1663997"/>
                  <a:pt x="391983" y="1663961"/>
                  <a:pt x="392338" y="1663985"/>
                </a:cubicBezTo>
                <a:cubicBezTo>
                  <a:pt x="394419" y="1664174"/>
                  <a:pt x="395355" y="1665924"/>
                  <a:pt x="396091" y="1667673"/>
                </a:cubicBezTo>
                <a:cubicBezTo>
                  <a:pt x="396351" y="1668288"/>
                  <a:pt x="396630" y="1668891"/>
                  <a:pt x="396893" y="1669482"/>
                </a:cubicBezTo>
                <a:cubicBezTo>
                  <a:pt x="396962" y="1659280"/>
                  <a:pt x="401803" y="1647718"/>
                  <a:pt x="411220" y="1641547"/>
                </a:cubicBezTo>
                <a:cubicBezTo>
                  <a:pt x="414086" y="1639668"/>
                  <a:pt x="417034" y="1640613"/>
                  <a:pt x="420002" y="1639171"/>
                </a:cubicBezTo>
                <a:cubicBezTo>
                  <a:pt x="428033" y="1635258"/>
                  <a:pt x="438808" y="1638155"/>
                  <a:pt x="445388" y="1641748"/>
                </a:cubicBezTo>
                <a:cubicBezTo>
                  <a:pt x="446068" y="1635436"/>
                  <a:pt x="447606" y="1628792"/>
                  <a:pt x="450914" y="1623874"/>
                </a:cubicBezTo>
                <a:cubicBezTo>
                  <a:pt x="448805" y="1620067"/>
                  <a:pt x="447607" y="1610184"/>
                  <a:pt x="451767" y="1602169"/>
                </a:cubicBezTo>
                <a:cubicBezTo>
                  <a:pt x="451476" y="1601755"/>
                  <a:pt x="451187" y="1600999"/>
                  <a:pt x="450830" y="1600940"/>
                </a:cubicBezTo>
                <a:cubicBezTo>
                  <a:pt x="450043" y="1600798"/>
                  <a:pt x="449181" y="1600171"/>
                  <a:pt x="449335" y="1599237"/>
                </a:cubicBezTo>
                <a:cubicBezTo>
                  <a:pt x="449499" y="1598233"/>
                  <a:pt x="447386" y="1596660"/>
                  <a:pt x="446884" y="1595584"/>
                </a:cubicBezTo>
                <a:cubicBezTo>
                  <a:pt x="445718" y="1596022"/>
                  <a:pt x="438646" y="1592546"/>
                  <a:pt x="438045" y="1589638"/>
                </a:cubicBezTo>
                <a:cubicBezTo>
                  <a:pt x="437730" y="1588113"/>
                  <a:pt x="438371" y="1586305"/>
                  <a:pt x="439654" y="1585477"/>
                </a:cubicBezTo>
                <a:cubicBezTo>
                  <a:pt x="438891" y="1582545"/>
                  <a:pt x="441914" y="1582510"/>
                  <a:pt x="443520" y="1579436"/>
                </a:cubicBezTo>
                <a:cubicBezTo>
                  <a:pt x="444060" y="1578408"/>
                  <a:pt x="444609" y="1577616"/>
                  <a:pt x="445592" y="1576977"/>
                </a:cubicBezTo>
                <a:cubicBezTo>
                  <a:pt x="446398" y="1576457"/>
                  <a:pt x="447274" y="1576457"/>
                  <a:pt x="448008" y="1576788"/>
                </a:cubicBezTo>
                <a:cubicBezTo>
                  <a:pt x="449035" y="1576209"/>
                  <a:pt x="449259" y="1573360"/>
                  <a:pt x="450922" y="1572934"/>
                </a:cubicBezTo>
                <a:cubicBezTo>
                  <a:pt x="452160" y="1572615"/>
                  <a:pt x="453418" y="1572804"/>
                  <a:pt x="454397" y="1573714"/>
                </a:cubicBezTo>
                <a:cubicBezTo>
                  <a:pt x="456391" y="1575582"/>
                  <a:pt x="456956" y="1578963"/>
                  <a:pt x="457793" y="1581446"/>
                </a:cubicBezTo>
                <a:cubicBezTo>
                  <a:pt x="458709" y="1584165"/>
                  <a:pt x="459666" y="1587097"/>
                  <a:pt x="459820" y="1590005"/>
                </a:cubicBezTo>
                <a:cubicBezTo>
                  <a:pt x="460430" y="1590312"/>
                  <a:pt x="461089" y="1591140"/>
                  <a:pt x="461646" y="1592097"/>
                </a:cubicBezTo>
                <a:cubicBezTo>
                  <a:pt x="462303" y="1588326"/>
                  <a:pt x="464115" y="1585111"/>
                  <a:pt x="466690" y="1582569"/>
                </a:cubicBezTo>
                <a:cubicBezTo>
                  <a:pt x="466960" y="1578975"/>
                  <a:pt x="467173" y="1575417"/>
                  <a:pt x="468222" y="1572024"/>
                </a:cubicBezTo>
                <a:cubicBezTo>
                  <a:pt x="468649" y="1570629"/>
                  <a:pt x="470121" y="1570487"/>
                  <a:pt x="471169" y="1571149"/>
                </a:cubicBezTo>
                <a:cubicBezTo>
                  <a:pt x="474798" y="1561065"/>
                  <a:pt x="479281" y="1551513"/>
                  <a:pt x="489843" y="1547376"/>
                </a:cubicBezTo>
                <a:cubicBezTo>
                  <a:pt x="490186" y="1547246"/>
                  <a:pt x="490532" y="1547234"/>
                  <a:pt x="490870" y="1547281"/>
                </a:cubicBezTo>
                <a:cubicBezTo>
                  <a:pt x="492200" y="1545957"/>
                  <a:pt x="494511" y="1544976"/>
                  <a:pt x="496235" y="1545803"/>
                </a:cubicBezTo>
                <a:cubicBezTo>
                  <a:pt x="496827" y="1546099"/>
                  <a:pt x="497260" y="1546808"/>
                  <a:pt x="497397" y="1547435"/>
                </a:cubicBezTo>
                <a:cubicBezTo>
                  <a:pt x="497674" y="1548688"/>
                  <a:pt x="497832" y="1550000"/>
                  <a:pt x="497922" y="1551312"/>
                </a:cubicBezTo>
                <a:cubicBezTo>
                  <a:pt x="498495" y="1551572"/>
                  <a:pt x="498929" y="1552128"/>
                  <a:pt x="498977" y="1552944"/>
                </a:cubicBezTo>
                <a:cubicBezTo>
                  <a:pt x="499358" y="1559351"/>
                  <a:pt x="501402" y="1565333"/>
                  <a:pt x="501727" y="1571752"/>
                </a:cubicBezTo>
                <a:cubicBezTo>
                  <a:pt x="502683" y="1570605"/>
                  <a:pt x="503536" y="1569683"/>
                  <a:pt x="503832" y="1569518"/>
                </a:cubicBezTo>
                <a:cubicBezTo>
                  <a:pt x="506822" y="1567851"/>
                  <a:pt x="510410" y="1568466"/>
                  <a:pt x="513760" y="1568477"/>
                </a:cubicBezTo>
                <a:cubicBezTo>
                  <a:pt x="513791" y="1573915"/>
                  <a:pt x="517744" y="1578963"/>
                  <a:pt x="520076" y="1583657"/>
                </a:cubicBezTo>
                <a:cubicBezTo>
                  <a:pt x="521174" y="1585855"/>
                  <a:pt x="523911" y="1591293"/>
                  <a:pt x="522708" y="1593811"/>
                </a:cubicBezTo>
                <a:cubicBezTo>
                  <a:pt x="528521" y="1581599"/>
                  <a:pt x="525611" y="1564813"/>
                  <a:pt x="536590" y="1556242"/>
                </a:cubicBezTo>
                <a:cubicBezTo>
                  <a:pt x="539034" y="1551135"/>
                  <a:pt x="543705" y="1549125"/>
                  <a:pt x="549194" y="1548286"/>
                </a:cubicBezTo>
                <a:cubicBezTo>
                  <a:pt x="489396" y="1469565"/>
                  <a:pt x="437601" y="1404888"/>
                  <a:pt x="428770" y="1399782"/>
                </a:cubicBezTo>
                <a:cubicBezTo>
                  <a:pt x="425851" y="1398091"/>
                  <a:pt x="416312" y="1394131"/>
                  <a:pt x="416199" y="1389367"/>
                </a:cubicBezTo>
                <a:cubicBezTo>
                  <a:pt x="407374" y="1388113"/>
                  <a:pt x="396415" y="1380288"/>
                  <a:pt x="388964" y="1375476"/>
                </a:cubicBezTo>
                <a:cubicBezTo>
                  <a:pt x="369025" y="1362590"/>
                  <a:pt x="368457" y="1381943"/>
                  <a:pt x="347206" y="1379460"/>
                </a:cubicBezTo>
                <a:cubicBezTo>
                  <a:pt x="342276" y="1378894"/>
                  <a:pt x="338114" y="1377226"/>
                  <a:pt x="333207" y="1379176"/>
                </a:cubicBezTo>
                <a:cubicBezTo>
                  <a:pt x="322139" y="1383586"/>
                  <a:pt x="332498" y="1368431"/>
                  <a:pt x="344530" y="1364943"/>
                </a:cubicBezTo>
                <a:cubicBezTo>
                  <a:pt x="342747" y="1361184"/>
                  <a:pt x="339232" y="1364033"/>
                  <a:pt x="337301" y="1361432"/>
                </a:cubicBezTo>
                <a:cubicBezTo>
                  <a:pt x="335973" y="1359635"/>
                  <a:pt x="339657" y="1358276"/>
                  <a:pt x="342463" y="1357519"/>
                </a:cubicBezTo>
                <a:cubicBezTo>
                  <a:pt x="345092" y="1355758"/>
                  <a:pt x="352780" y="1354753"/>
                  <a:pt x="358057" y="1357566"/>
                </a:cubicBezTo>
                <a:cubicBezTo>
                  <a:pt x="358388" y="1357614"/>
                  <a:pt x="358690" y="1357732"/>
                  <a:pt x="359011" y="1357815"/>
                </a:cubicBezTo>
                <a:cubicBezTo>
                  <a:pt x="343239" y="1340507"/>
                  <a:pt x="362043" y="1346112"/>
                  <a:pt x="374563" y="1355462"/>
                </a:cubicBezTo>
                <a:cubicBezTo>
                  <a:pt x="372421" y="1349764"/>
                  <a:pt x="367644" y="1345827"/>
                  <a:pt x="374617" y="1345130"/>
                </a:cubicBezTo>
                <a:cubicBezTo>
                  <a:pt x="394133" y="1352826"/>
                  <a:pt x="411929" y="1352636"/>
                  <a:pt x="421851" y="1363063"/>
                </a:cubicBezTo>
                <a:cubicBezTo>
                  <a:pt x="415622" y="1346986"/>
                  <a:pt x="409815" y="1331808"/>
                  <a:pt x="404393" y="1317455"/>
                </a:cubicBezTo>
                <a:cubicBezTo>
                  <a:pt x="402677" y="1316994"/>
                  <a:pt x="400968" y="1316463"/>
                  <a:pt x="399273" y="1315776"/>
                </a:cubicBezTo>
                <a:cubicBezTo>
                  <a:pt x="393307" y="1313354"/>
                  <a:pt x="384165" y="1309097"/>
                  <a:pt x="381309" y="1302726"/>
                </a:cubicBezTo>
                <a:cubicBezTo>
                  <a:pt x="362415" y="1314547"/>
                  <a:pt x="343673" y="1306106"/>
                  <a:pt x="322663" y="1308719"/>
                </a:cubicBezTo>
                <a:cubicBezTo>
                  <a:pt x="320530" y="1308979"/>
                  <a:pt x="318885" y="1306083"/>
                  <a:pt x="320596" y="1304829"/>
                </a:cubicBezTo>
                <a:cubicBezTo>
                  <a:pt x="321024" y="1302477"/>
                  <a:pt x="321521" y="1300361"/>
                  <a:pt x="322157" y="1298150"/>
                </a:cubicBezTo>
                <a:cubicBezTo>
                  <a:pt x="320482" y="1299653"/>
                  <a:pt x="315494" y="1302560"/>
                  <a:pt x="314007" y="1300846"/>
                </a:cubicBezTo>
                <a:cubicBezTo>
                  <a:pt x="312061" y="1299818"/>
                  <a:pt x="303856" y="1289733"/>
                  <a:pt x="300301" y="1278018"/>
                </a:cubicBezTo>
                <a:cubicBezTo>
                  <a:pt x="286488" y="1265227"/>
                  <a:pt x="271994" y="1266444"/>
                  <a:pt x="275579" y="1239183"/>
                </a:cubicBezTo>
                <a:cubicBezTo>
                  <a:pt x="259797" y="1236476"/>
                  <a:pt x="257196" y="1221120"/>
                  <a:pt x="258937" y="1206106"/>
                </a:cubicBezTo>
                <a:cubicBezTo>
                  <a:pt x="257294" y="1205645"/>
                  <a:pt x="255381" y="1205184"/>
                  <a:pt x="252825" y="1204853"/>
                </a:cubicBezTo>
                <a:cubicBezTo>
                  <a:pt x="251261" y="1204652"/>
                  <a:pt x="247407" y="1204640"/>
                  <a:pt x="247907" y="1202122"/>
                </a:cubicBezTo>
                <a:cubicBezTo>
                  <a:pt x="248763" y="1197796"/>
                  <a:pt x="251446" y="1194534"/>
                  <a:pt x="254831" y="1191991"/>
                </a:cubicBezTo>
                <a:cubicBezTo>
                  <a:pt x="254402" y="1192311"/>
                  <a:pt x="245135" y="1190915"/>
                  <a:pt x="244023" y="1190963"/>
                </a:cubicBezTo>
                <a:cubicBezTo>
                  <a:pt x="242326" y="1191034"/>
                  <a:pt x="237879" y="1191826"/>
                  <a:pt x="238623" y="1188610"/>
                </a:cubicBezTo>
                <a:cubicBezTo>
                  <a:pt x="238821" y="1187759"/>
                  <a:pt x="240912" y="1184295"/>
                  <a:pt x="241938" y="1184224"/>
                </a:cubicBezTo>
                <a:cubicBezTo>
                  <a:pt x="234915" y="1184721"/>
                  <a:pt x="242343" y="1187759"/>
                  <a:pt x="220613" y="1182794"/>
                </a:cubicBezTo>
                <a:cubicBezTo>
                  <a:pt x="214640" y="1181434"/>
                  <a:pt x="209143" y="1183834"/>
                  <a:pt x="212881" y="1178857"/>
                </a:cubicBezTo>
                <a:cubicBezTo>
                  <a:pt x="212256" y="1179685"/>
                  <a:pt x="197747" y="1176481"/>
                  <a:pt x="196288" y="1176505"/>
                </a:cubicBezTo>
                <a:cubicBezTo>
                  <a:pt x="194556" y="1176517"/>
                  <a:pt x="190729" y="1177391"/>
                  <a:pt x="190893" y="1174779"/>
                </a:cubicBezTo>
                <a:cubicBezTo>
                  <a:pt x="190989" y="1173218"/>
                  <a:pt x="194229" y="1170369"/>
                  <a:pt x="195677" y="1170027"/>
                </a:cubicBezTo>
                <a:cubicBezTo>
                  <a:pt x="190087" y="1169707"/>
                  <a:pt x="184751" y="1169731"/>
                  <a:pt x="177988" y="1166823"/>
                </a:cubicBezTo>
                <a:cubicBezTo>
                  <a:pt x="175124" y="1165593"/>
                  <a:pt x="171260" y="1164080"/>
                  <a:pt x="168187" y="1163761"/>
                </a:cubicBezTo>
                <a:cubicBezTo>
                  <a:pt x="166631" y="1163584"/>
                  <a:pt x="166512" y="1161018"/>
                  <a:pt x="167955" y="1160510"/>
                </a:cubicBezTo>
                <a:cubicBezTo>
                  <a:pt x="174033" y="1158382"/>
                  <a:pt x="179005" y="1157862"/>
                  <a:pt x="182080" y="1158194"/>
                </a:cubicBezTo>
                <a:cubicBezTo>
                  <a:pt x="183319" y="1155639"/>
                  <a:pt x="183846" y="1152542"/>
                  <a:pt x="186416" y="1153216"/>
                </a:cubicBezTo>
                <a:cubicBezTo>
                  <a:pt x="186933" y="1153133"/>
                  <a:pt x="187469" y="1153228"/>
                  <a:pt x="187891" y="1153689"/>
                </a:cubicBezTo>
                <a:cubicBezTo>
                  <a:pt x="191595" y="1157756"/>
                  <a:pt x="197666" y="1155663"/>
                  <a:pt x="202464" y="1155509"/>
                </a:cubicBezTo>
                <a:cubicBezTo>
                  <a:pt x="204289" y="1155450"/>
                  <a:pt x="209705" y="1155746"/>
                  <a:pt x="210651" y="1157816"/>
                </a:cubicBezTo>
                <a:cubicBezTo>
                  <a:pt x="207292" y="1150414"/>
                  <a:pt x="209602" y="1150462"/>
                  <a:pt x="230176" y="1156881"/>
                </a:cubicBezTo>
                <a:cubicBezTo>
                  <a:pt x="229835" y="1155580"/>
                  <a:pt x="229651" y="1154233"/>
                  <a:pt x="229848" y="1152849"/>
                </a:cubicBezTo>
                <a:cubicBezTo>
                  <a:pt x="230286" y="1149800"/>
                  <a:pt x="235102" y="1151927"/>
                  <a:pt x="236932" y="1151916"/>
                </a:cubicBezTo>
                <a:cubicBezTo>
                  <a:pt x="238328" y="1151904"/>
                  <a:pt x="250199" y="1151265"/>
                  <a:pt x="250860" y="1152507"/>
                </a:cubicBezTo>
                <a:cubicBezTo>
                  <a:pt x="250053" y="1150982"/>
                  <a:pt x="248037" y="1147352"/>
                  <a:pt x="248672" y="1145544"/>
                </a:cubicBezTo>
                <a:cubicBezTo>
                  <a:pt x="249241" y="1143924"/>
                  <a:pt x="263228" y="1142305"/>
                  <a:pt x="276496" y="1145331"/>
                </a:cubicBezTo>
                <a:cubicBezTo>
                  <a:pt x="276496" y="1145331"/>
                  <a:pt x="273533" y="1131570"/>
                  <a:pt x="273533" y="1131570"/>
                </a:cubicBezTo>
                <a:cubicBezTo>
                  <a:pt x="273085" y="1131216"/>
                  <a:pt x="272767" y="1130779"/>
                  <a:pt x="272575" y="1130270"/>
                </a:cubicBezTo>
                <a:cubicBezTo>
                  <a:pt x="271999" y="1128769"/>
                  <a:pt x="272569" y="1126724"/>
                  <a:pt x="274180" y="1124868"/>
                </a:cubicBezTo>
                <a:cubicBezTo>
                  <a:pt x="274716" y="1124254"/>
                  <a:pt x="275369" y="1123651"/>
                  <a:pt x="276134" y="1123106"/>
                </a:cubicBezTo>
                <a:cubicBezTo>
                  <a:pt x="278427" y="1121451"/>
                  <a:pt x="281729" y="1120233"/>
                  <a:pt x="285938" y="1120162"/>
                </a:cubicBezTo>
                <a:cubicBezTo>
                  <a:pt x="284089" y="1115163"/>
                  <a:pt x="283189" y="1109984"/>
                  <a:pt x="286927" y="1105433"/>
                </a:cubicBezTo>
                <a:cubicBezTo>
                  <a:pt x="296853" y="1093339"/>
                  <a:pt x="316315" y="1108199"/>
                  <a:pt x="326298" y="1096105"/>
                </a:cubicBezTo>
                <a:cubicBezTo>
                  <a:pt x="327183" y="1095042"/>
                  <a:pt x="327717" y="1094072"/>
                  <a:pt x="328148" y="1093126"/>
                </a:cubicBezTo>
                <a:cubicBezTo>
                  <a:pt x="326483" y="1087452"/>
                  <a:pt x="324940" y="1082191"/>
                  <a:pt x="323469" y="1077285"/>
                </a:cubicBezTo>
                <a:cubicBezTo>
                  <a:pt x="322943" y="1075524"/>
                  <a:pt x="321286" y="1070984"/>
                  <a:pt x="321482" y="1067900"/>
                </a:cubicBezTo>
                <a:cubicBezTo>
                  <a:pt x="321614" y="1065877"/>
                  <a:pt x="322530" y="1064471"/>
                  <a:pt x="325063" y="1064850"/>
                </a:cubicBezTo>
                <a:cubicBezTo>
                  <a:pt x="332234" y="1065913"/>
                  <a:pt x="335516" y="1075134"/>
                  <a:pt x="337777" y="1081943"/>
                </a:cubicBezTo>
                <a:cubicBezTo>
                  <a:pt x="337990" y="1081801"/>
                  <a:pt x="338175" y="1081671"/>
                  <a:pt x="338400" y="1081529"/>
                </a:cubicBezTo>
                <a:cubicBezTo>
                  <a:pt x="339690" y="1080713"/>
                  <a:pt x="341007" y="1080016"/>
                  <a:pt x="342330" y="1079401"/>
                </a:cubicBezTo>
                <a:cubicBezTo>
                  <a:pt x="341899" y="1079236"/>
                  <a:pt x="341500" y="1079012"/>
                  <a:pt x="341148" y="1078705"/>
                </a:cubicBezTo>
                <a:cubicBezTo>
                  <a:pt x="338448" y="1076351"/>
                  <a:pt x="336812" y="1071872"/>
                  <a:pt x="334363" y="1069093"/>
                </a:cubicBezTo>
                <a:cubicBezTo>
                  <a:pt x="331007" y="1065286"/>
                  <a:pt x="328078" y="1061162"/>
                  <a:pt x="325212" y="1056984"/>
                </a:cubicBezTo>
                <a:cubicBezTo>
                  <a:pt x="323063" y="1054235"/>
                  <a:pt x="320914" y="1051877"/>
                  <a:pt x="318602" y="1049975"/>
                </a:cubicBezTo>
                <a:cubicBezTo>
                  <a:pt x="298964" y="1041689"/>
                  <a:pt x="280300" y="1047441"/>
                  <a:pt x="259718" y="1052476"/>
                </a:cubicBezTo>
                <a:cubicBezTo>
                  <a:pt x="253139" y="1054086"/>
                  <a:pt x="245792" y="1055242"/>
                  <a:pt x="238994" y="1055706"/>
                </a:cubicBezTo>
                <a:cubicBezTo>
                  <a:pt x="225635" y="1056617"/>
                  <a:pt x="212308" y="1051659"/>
                  <a:pt x="200619" y="1045562"/>
                </a:cubicBezTo>
                <a:cubicBezTo>
                  <a:pt x="194231" y="1042483"/>
                  <a:pt x="188040" y="1039074"/>
                  <a:pt x="182090" y="1035859"/>
                </a:cubicBezTo>
                <a:cubicBezTo>
                  <a:pt x="180588" y="1035048"/>
                  <a:pt x="180462" y="1032319"/>
                  <a:pt x="181884" y="1031374"/>
                </a:cubicBezTo>
                <a:cubicBezTo>
                  <a:pt x="186871" y="1028058"/>
                  <a:pt x="191845" y="1025599"/>
                  <a:pt x="197139" y="1023687"/>
                </a:cubicBezTo>
                <a:cubicBezTo>
                  <a:pt x="185082" y="1020371"/>
                  <a:pt x="174044" y="1012521"/>
                  <a:pt x="163425" y="1006514"/>
                </a:cubicBezTo>
                <a:cubicBezTo>
                  <a:pt x="161560" y="1005459"/>
                  <a:pt x="161150" y="1002142"/>
                  <a:pt x="163361" y="1001140"/>
                </a:cubicBezTo>
                <a:cubicBezTo>
                  <a:pt x="168989" y="998589"/>
                  <a:pt x="174691" y="996561"/>
                  <a:pt x="180552" y="994974"/>
                </a:cubicBezTo>
                <a:cubicBezTo>
                  <a:pt x="179116" y="994188"/>
                  <a:pt x="177789" y="993381"/>
                  <a:pt x="176750" y="992831"/>
                </a:cubicBezTo>
                <a:cubicBezTo>
                  <a:pt x="168897" y="988671"/>
                  <a:pt x="164032" y="980838"/>
                  <a:pt x="156471" y="976628"/>
                </a:cubicBezTo>
                <a:cubicBezTo>
                  <a:pt x="154247" y="975390"/>
                  <a:pt x="154281" y="972437"/>
                  <a:pt x="156600" y="971320"/>
                </a:cubicBezTo>
                <a:cubicBezTo>
                  <a:pt x="157743" y="970770"/>
                  <a:pt x="159002" y="970070"/>
                  <a:pt x="160294" y="969353"/>
                </a:cubicBezTo>
                <a:cubicBezTo>
                  <a:pt x="154552" y="967123"/>
                  <a:pt x="149638" y="962878"/>
                  <a:pt x="146232" y="957429"/>
                </a:cubicBezTo>
                <a:cubicBezTo>
                  <a:pt x="145239" y="955843"/>
                  <a:pt x="146556" y="953754"/>
                  <a:pt x="148196" y="953403"/>
                </a:cubicBezTo>
                <a:cubicBezTo>
                  <a:pt x="148546" y="953327"/>
                  <a:pt x="148931" y="953223"/>
                  <a:pt x="149302" y="953132"/>
                </a:cubicBezTo>
                <a:cubicBezTo>
                  <a:pt x="146434" y="951340"/>
                  <a:pt x="143797" y="949078"/>
                  <a:pt x="141542" y="946980"/>
                </a:cubicBezTo>
                <a:cubicBezTo>
                  <a:pt x="140098" y="945640"/>
                  <a:pt x="140251" y="943371"/>
                  <a:pt x="142812" y="942170"/>
                </a:cubicBezTo>
                <a:cubicBezTo>
                  <a:pt x="140361" y="940626"/>
                  <a:pt x="138295" y="938545"/>
                  <a:pt x="136674" y="935933"/>
                </a:cubicBezTo>
                <a:cubicBezTo>
                  <a:pt x="136214" y="935190"/>
                  <a:pt x="136447" y="934116"/>
                  <a:pt x="136887" y="933436"/>
                </a:cubicBezTo>
                <a:cubicBezTo>
                  <a:pt x="137425" y="932603"/>
                  <a:pt x="138145" y="932100"/>
                  <a:pt x="138926" y="931736"/>
                </a:cubicBezTo>
                <a:cubicBezTo>
                  <a:pt x="134992" y="927600"/>
                  <a:pt x="131115" y="921954"/>
                  <a:pt x="133454" y="916516"/>
                </a:cubicBezTo>
                <a:cubicBezTo>
                  <a:pt x="133942" y="915384"/>
                  <a:pt x="135652" y="914800"/>
                  <a:pt x="136760" y="915183"/>
                </a:cubicBezTo>
                <a:cubicBezTo>
                  <a:pt x="145570" y="918240"/>
                  <a:pt x="154884" y="917740"/>
                  <a:pt x="161262" y="924160"/>
                </a:cubicBezTo>
                <a:cubicBezTo>
                  <a:pt x="161833" y="923182"/>
                  <a:pt x="162493" y="922257"/>
                  <a:pt x="163314" y="921436"/>
                </a:cubicBezTo>
                <a:cubicBezTo>
                  <a:pt x="164218" y="920533"/>
                  <a:pt x="165448" y="920284"/>
                  <a:pt x="166612" y="920840"/>
                </a:cubicBezTo>
                <a:cubicBezTo>
                  <a:pt x="170823" y="922853"/>
                  <a:pt x="175368" y="923943"/>
                  <a:pt x="179448" y="926248"/>
                </a:cubicBezTo>
                <a:cubicBezTo>
                  <a:pt x="181847" y="927607"/>
                  <a:pt x="183754" y="929681"/>
                  <a:pt x="185461" y="931918"/>
                </a:cubicBezTo>
                <a:cubicBezTo>
                  <a:pt x="186822" y="928023"/>
                  <a:pt x="189871" y="920404"/>
                  <a:pt x="193471" y="922397"/>
                </a:cubicBezTo>
                <a:cubicBezTo>
                  <a:pt x="196611" y="924135"/>
                  <a:pt x="201634" y="921575"/>
                  <a:pt x="205024" y="921650"/>
                </a:cubicBezTo>
                <a:cubicBezTo>
                  <a:pt x="213887" y="921846"/>
                  <a:pt x="221774" y="924694"/>
                  <a:pt x="225814" y="932614"/>
                </a:cubicBezTo>
                <a:cubicBezTo>
                  <a:pt x="227989" y="929297"/>
                  <a:pt x="231003" y="924351"/>
                  <a:pt x="234215" y="926113"/>
                </a:cubicBezTo>
                <a:cubicBezTo>
                  <a:pt x="241503" y="930109"/>
                  <a:pt x="249600" y="929015"/>
                  <a:pt x="256691" y="933955"/>
                </a:cubicBezTo>
                <a:cubicBezTo>
                  <a:pt x="260102" y="936331"/>
                  <a:pt x="263719" y="939540"/>
                  <a:pt x="265857" y="943350"/>
                </a:cubicBezTo>
                <a:cubicBezTo>
                  <a:pt x="267366" y="941396"/>
                  <a:pt x="269127" y="939611"/>
                  <a:pt x="270901" y="937740"/>
                </a:cubicBezTo>
                <a:cubicBezTo>
                  <a:pt x="277064" y="931243"/>
                  <a:pt x="277329" y="929812"/>
                  <a:pt x="293435" y="939549"/>
                </a:cubicBezTo>
                <a:cubicBezTo>
                  <a:pt x="299076" y="942961"/>
                  <a:pt x="307659" y="950602"/>
                  <a:pt x="308084" y="957820"/>
                </a:cubicBezTo>
                <a:cubicBezTo>
                  <a:pt x="313320" y="955821"/>
                  <a:pt x="318556" y="953820"/>
                  <a:pt x="323793" y="951821"/>
                </a:cubicBezTo>
                <a:cubicBezTo>
                  <a:pt x="324617" y="951509"/>
                  <a:pt x="325945" y="951865"/>
                  <a:pt x="326490" y="952568"/>
                </a:cubicBezTo>
                <a:cubicBezTo>
                  <a:pt x="329364" y="956279"/>
                  <a:pt x="332962" y="959309"/>
                  <a:pt x="336481" y="962272"/>
                </a:cubicBezTo>
                <a:cubicBezTo>
                  <a:pt x="335307" y="956520"/>
                  <a:pt x="332866" y="947497"/>
                  <a:pt x="329318" y="947817"/>
                </a:cubicBezTo>
                <a:cubicBezTo>
                  <a:pt x="322476" y="948433"/>
                  <a:pt x="311793" y="939603"/>
                  <a:pt x="309211" y="936224"/>
                </a:cubicBezTo>
                <a:cubicBezTo>
                  <a:pt x="300718" y="925105"/>
                  <a:pt x="307015" y="903035"/>
                  <a:pt x="310343" y="891088"/>
                </a:cubicBezTo>
                <a:cubicBezTo>
                  <a:pt x="310642" y="890015"/>
                  <a:pt x="312184" y="889289"/>
                  <a:pt x="313035" y="890268"/>
                </a:cubicBezTo>
                <a:cubicBezTo>
                  <a:pt x="313821" y="891171"/>
                  <a:pt x="314606" y="892020"/>
                  <a:pt x="315385" y="892852"/>
                </a:cubicBezTo>
                <a:cubicBezTo>
                  <a:pt x="316499" y="883220"/>
                  <a:pt x="323627" y="870939"/>
                  <a:pt x="333481" y="872162"/>
                </a:cubicBezTo>
                <a:cubicBezTo>
                  <a:pt x="339755" y="872941"/>
                  <a:pt x="348275" y="880143"/>
                  <a:pt x="351669" y="885191"/>
                </a:cubicBezTo>
                <a:cubicBezTo>
                  <a:pt x="352898" y="887017"/>
                  <a:pt x="353861" y="888989"/>
                  <a:pt x="354540" y="891015"/>
                </a:cubicBezTo>
                <a:cubicBezTo>
                  <a:pt x="354492" y="889582"/>
                  <a:pt x="354620" y="888397"/>
                  <a:pt x="354954" y="886881"/>
                </a:cubicBezTo>
                <a:cubicBezTo>
                  <a:pt x="355363" y="885023"/>
                  <a:pt x="357399" y="884564"/>
                  <a:pt x="358648" y="885930"/>
                </a:cubicBezTo>
                <a:cubicBezTo>
                  <a:pt x="368375" y="896570"/>
                  <a:pt x="374542" y="909291"/>
                  <a:pt x="371431" y="923897"/>
                </a:cubicBezTo>
                <a:cubicBezTo>
                  <a:pt x="370317" y="929124"/>
                  <a:pt x="366770" y="934492"/>
                  <a:pt x="362135" y="938075"/>
                </a:cubicBezTo>
                <a:cubicBezTo>
                  <a:pt x="361042" y="942034"/>
                  <a:pt x="358431" y="947992"/>
                  <a:pt x="352806" y="955757"/>
                </a:cubicBezTo>
                <a:cubicBezTo>
                  <a:pt x="352735" y="955855"/>
                  <a:pt x="352661" y="955990"/>
                  <a:pt x="352589" y="956108"/>
                </a:cubicBezTo>
                <a:cubicBezTo>
                  <a:pt x="349905" y="980062"/>
                  <a:pt x="352872" y="1025125"/>
                  <a:pt x="354939" y="1048951"/>
                </a:cubicBezTo>
                <a:cubicBezTo>
                  <a:pt x="365259" y="1028868"/>
                  <a:pt x="384255" y="1033857"/>
                  <a:pt x="397294" y="1029175"/>
                </a:cubicBezTo>
                <a:cubicBezTo>
                  <a:pt x="399246" y="1028476"/>
                  <a:pt x="400919" y="1030753"/>
                  <a:pt x="399312" y="1032273"/>
                </a:cubicBezTo>
                <a:cubicBezTo>
                  <a:pt x="391455" y="1039707"/>
                  <a:pt x="376498" y="1044008"/>
                  <a:pt x="372377" y="1054546"/>
                </a:cubicBezTo>
                <a:cubicBezTo>
                  <a:pt x="369401" y="1062156"/>
                  <a:pt x="360146" y="1064849"/>
                  <a:pt x="357700" y="1072426"/>
                </a:cubicBezTo>
                <a:cubicBezTo>
                  <a:pt x="357869" y="1073526"/>
                  <a:pt x="358093" y="1074673"/>
                  <a:pt x="358283" y="1075796"/>
                </a:cubicBezTo>
                <a:cubicBezTo>
                  <a:pt x="361788" y="1075784"/>
                  <a:pt x="364619" y="1076304"/>
                  <a:pt x="366173" y="1077049"/>
                </a:cubicBezTo>
                <a:cubicBezTo>
                  <a:pt x="374157" y="1062121"/>
                  <a:pt x="427402" y="1070145"/>
                  <a:pt x="423836" y="1089758"/>
                </a:cubicBezTo>
                <a:cubicBezTo>
                  <a:pt x="424312" y="1087133"/>
                  <a:pt x="440910" y="1090703"/>
                  <a:pt x="442618" y="1090810"/>
                </a:cubicBezTo>
                <a:cubicBezTo>
                  <a:pt x="447143" y="1091081"/>
                  <a:pt x="451667" y="1091035"/>
                  <a:pt x="456171" y="1090514"/>
                </a:cubicBezTo>
                <a:cubicBezTo>
                  <a:pt x="460503" y="1090005"/>
                  <a:pt x="464907" y="1088587"/>
                  <a:pt x="469262" y="1088551"/>
                </a:cubicBezTo>
                <a:cubicBezTo>
                  <a:pt x="474552" y="1088505"/>
                  <a:pt x="475749" y="1091981"/>
                  <a:pt x="476939" y="1096495"/>
                </a:cubicBezTo>
                <a:cubicBezTo>
                  <a:pt x="478014" y="1100598"/>
                  <a:pt x="480177" y="1103707"/>
                  <a:pt x="482526" y="1107194"/>
                </a:cubicBezTo>
                <a:cubicBezTo>
                  <a:pt x="483943" y="1109298"/>
                  <a:pt x="485719" y="1111757"/>
                  <a:pt x="485877" y="1114229"/>
                </a:cubicBezTo>
                <a:cubicBezTo>
                  <a:pt x="489320" y="1110965"/>
                  <a:pt x="501076" y="1108270"/>
                  <a:pt x="504065" y="1108625"/>
                </a:cubicBezTo>
                <a:cubicBezTo>
                  <a:pt x="507584" y="1109050"/>
                  <a:pt x="507298" y="1112868"/>
                  <a:pt x="506942" y="1115469"/>
                </a:cubicBezTo>
                <a:cubicBezTo>
                  <a:pt x="506501" y="1118614"/>
                  <a:pt x="506864" y="1121109"/>
                  <a:pt x="506745" y="1124241"/>
                </a:cubicBezTo>
                <a:cubicBezTo>
                  <a:pt x="506520" y="1130424"/>
                  <a:pt x="502032" y="1136394"/>
                  <a:pt x="497338" y="1140058"/>
                </a:cubicBezTo>
                <a:cubicBezTo>
                  <a:pt x="501380" y="1141832"/>
                  <a:pt x="503058" y="1144941"/>
                  <a:pt x="506452" y="1147766"/>
                </a:cubicBezTo>
                <a:cubicBezTo>
                  <a:pt x="508557" y="1149504"/>
                  <a:pt x="514861" y="1149941"/>
                  <a:pt x="515090" y="1153157"/>
                </a:cubicBezTo>
                <a:cubicBezTo>
                  <a:pt x="515090" y="1153157"/>
                  <a:pt x="509203" y="1161066"/>
                  <a:pt x="508270" y="1162910"/>
                </a:cubicBezTo>
                <a:cubicBezTo>
                  <a:pt x="510918" y="1163123"/>
                  <a:pt x="513301" y="1164766"/>
                  <a:pt x="515303" y="1166775"/>
                </a:cubicBezTo>
                <a:cubicBezTo>
                  <a:pt x="517686" y="1169165"/>
                  <a:pt x="521992" y="1177545"/>
                  <a:pt x="525914" y="1175287"/>
                </a:cubicBezTo>
                <a:cubicBezTo>
                  <a:pt x="527557" y="1174341"/>
                  <a:pt x="528734" y="1175997"/>
                  <a:pt x="528554" y="1177498"/>
                </a:cubicBezTo>
                <a:cubicBezTo>
                  <a:pt x="528415" y="1178692"/>
                  <a:pt x="526411" y="1181541"/>
                  <a:pt x="525737" y="1182689"/>
                </a:cubicBezTo>
                <a:cubicBezTo>
                  <a:pt x="524800" y="1184260"/>
                  <a:pt x="523717" y="1185761"/>
                  <a:pt x="522681" y="1187275"/>
                </a:cubicBezTo>
                <a:cubicBezTo>
                  <a:pt x="514719" y="1198954"/>
                  <a:pt x="518707" y="1201661"/>
                  <a:pt x="503526" y="1211710"/>
                </a:cubicBezTo>
                <a:cubicBezTo>
                  <a:pt x="512709" y="1221356"/>
                  <a:pt x="520636" y="1238912"/>
                  <a:pt x="516462" y="1243120"/>
                </a:cubicBezTo>
                <a:cubicBezTo>
                  <a:pt x="514327" y="1245272"/>
                  <a:pt x="506175" y="1242659"/>
                  <a:pt x="502792" y="1243794"/>
                </a:cubicBezTo>
                <a:cubicBezTo>
                  <a:pt x="497755" y="1245473"/>
                  <a:pt x="493031" y="1248925"/>
                  <a:pt x="488535" y="1251667"/>
                </a:cubicBezTo>
                <a:cubicBezTo>
                  <a:pt x="504809" y="1262496"/>
                  <a:pt x="497514" y="1279732"/>
                  <a:pt x="484891" y="1290844"/>
                </a:cubicBezTo>
                <a:cubicBezTo>
                  <a:pt x="475097" y="1299462"/>
                  <a:pt x="465751" y="1305160"/>
                  <a:pt x="458346" y="1316356"/>
                </a:cubicBezTo>
                <a:cubicBezTo>
                  <a:pt x="452070" y="1325848"/>
                  <a:pt x="444020" y="1325435"/>
                  <a:pt x="434945" y="1323307"/>
                </a:cubicBezTo>
                <a:cubicBezTo>
                  <a:pt x="474795" y="1405763"/>
                  <a:pt x="507257" y="1449468"/>
                  <a:pt x="543531" y="1496850"/>
                </a:cubicBezTo>
                <a:cubicBezTo>
                  <a:pt x="553934" y="1510433"/>
                  <a:pt x="565157" y="1524773"/>
                  <a:pt x="577455" y="1540578"/>
                </a:cubicBezTo>
                <a:cubicBezTo>
                  <a:pt x="578064" y="1536748"/>
                  <a:pt x="585768" y="1541323"/>
                  <a:pt x="599664" y="1546099"/>
                </a:cubicBezTo>
                <a:cubicBezTo>
                  <a:pt x="593872" y="1544113"/>
                  <a:pt x="553709" y="1488976"/>
                  <a:pt x="578537" y="1499852"/>
                </a:cubicBezTo>
                <a:cubicBezTo>
                  <a:pt x="574932" y="1498268"/>
                  <a:pt x="564722" y="1475949"/>
                  <a:pt x="568422" y="1471941"/>
                </a:cubicBezTo>
                <a:cubicBezTo>
                  <a:pt x="569736" y="1470511"/>
                  <a:pt x="585366" y="1474589"/>
                  <a:pt x="586862" y="1476008"/>
                </a:cubicBezTo>
                <a:cubicBezTo>
                  <a:pt x="578665" y="1468194"/>
                  <a:pt x="573074" y="1458051"/>
                  <a:pt x="570208" y="1446194"/>
                </a:cubicBezTo>
                <a:cubicBezTo>
                  <a:pt x="568857" y="1440555"/>
                  <a:pt x="581312" y="1444444"/>
                  <a:pt x="586642" y="1446607"/>
                </a:cubicBezTo>
                <a:cubicBezTo>
                  <a:pt x="571050" y="1428473"/>
                  <a:pt x="572752" y="1411059"/>
                  <a:pt x="576732" y="1411130"/>
                </a:cubicBezTo>
                <a:cubicBezTo>
                  <a:pt x="577848" y="1411154"/>
                  <a:pt x="586512" y="1418176"/>
                  <a:pt x="589034" y="1419252"/>
                </a:cubicBezTo>
                <a:cubicBezTo>
                  <a:pt x="587569" y="1415906"/>
                  <a:pt x="585522" y="1412868"/>
                  <a:pt x="584305" y="1409416"/>
                </a:cubicBezTo>
                <a:cubicBezTo>
                  <a:pt x="580273" y="1397949"/>
                  <a:pt x="578050" y="1381198"/>
                  <a:pt x="583845" y="1383160"/>
                </a:cubicBezTo>
                <a:cubicBezTo>
                  <a:pt x="581281" y="1377864"/>
                  <a:pt x="581030" y="1370700"/>
                  <a:pt x="580512" y="1364919"/>
                </a:cubicBezTo>
                <a:cubicBezTo>
                  <a:pt x="580365" y="1363288"/>
                  <a:pt x="577696" y="1347352"/>
                  <a:pt x="577012" y="1346513"/>
                </a:cubicBezTo>
                <a:cubicBezTo>
                  <a:pt x="575501" y="1344740"/>
                  <a:pt x="578066" y="1342233"/>
                  <a:pt x="579635" y="1343995"/>
                </a:cubicBezTo>
                <a:cubicBezTo>
                  <a:pt x="586774" y="1352057"/>
                  <a:pt x="604955" y="1365238"/>
                  <a:pt x="603787" y="1383574"/>
                </a:cubicBezTo>
                <a:cubicBezTo>
                  <a:pt x="609764" y="1377356"/>
                  <a:pt x="610157" y="1375973"/>
                  <a:pt x="610597" y="1385300"/>
                </a:cubicBezTo>
                <a:cubicBezTo>
                  <a:pt x="610919" y="1391861"/>
                  <a:pt x="613792" y="1391376"/>
                  <a:pt x="613292" y="1404900"/>
                </a:cubicBezTo>
                <a:cubicBezTo>
                  <a:pt x="613224" y="1406816"/>
                  <a:pt x="613625" y="1411379"/>
                  <a:pt x="612595" y="1412951"/>
                </a:cubicBezTo>
                <a:cubicBezTo>
                  <a:pt x="628853" y="1388125"/>
                  <a:pt x="624024" y="1421604"/>
                  <a:pt x="622305" y="1429028"/>
                </a:cubicBezTo>
                <a:cubicBezTo>
                  <a:pt x="638072" y="1411627"/>
                  <a:pt x="640135" y="1431275"/>
                  <a:pt x="634835" y="1449977"/>
                </a:cubicBezTo>
                <a:cubicBezTo>
                  <a:pt x="635553" y="1447435"/>
                  <a:pt x="638679" y="1445496"/>
                  <a:pt x="639955" y="1443214"/>
                </a:cubicBezTo>
                <a:cubicBezTo>
                  <a:pt x="640871" y="1441571"/>
                  <a:pt x="642101" y="1437906"/>
                  <a:pt x="644849" y="1439467"/>
                </a:cubicBezTo>
                <a:cubicBezTo>
                  <a:pt x="648912" y="1441772"/>
                  <a:pt x="648139" y="1462318"/>
                  <a:pt x="645803" y="1464872"/>
                </a:cubicBezTo>
                <a:cubicBezTo>
                  <a:pt x="648216" y="1462236"/>
                  <a:pt x="658309" y="1453771"/>
                  <a:pt x="660197" y="1459978"/>
                </a:cubicBezTo>
                <a:cubicBezTo>
                  <a:pt x="663010" y="1469234"/>
                  <a:pt x="657475" y="1482061"/>
                  <a:pt x="655665" y="1481836"/>
                </a:cubicBezTo>
                <a:cubicBezTo>
                  <a:pt x="660763" y="1482474"/>
                  <a:pt x="664751" y="1492251"/>
                  <a:pt x="656197" y="1504309"/>
                </a:cubicBezTo>
                <a:cubicBezTo>
                  <a:pt x="657857" y="1501968"/>
                  <a:pt x="677054" y="1497949"/>
                  <a:pt x="675693" y="1503162"/>
                </a:cubicBezTo>
                <a:cubicBezTo>
                  <a:pt x="674521" y="1507643"/>
                  <a:pt x="672493" y="1512584"/>
                  <a:pt x="669404" y="1516403"/>
                </a:cubicBezTo>
                <a:cubicBezTo>
                  <a:pt x="668549" y="1521545"/>
                  <a:pt x="670845" y="1523649"/>
                  <a:pt x="662442" y="1530104"/>
                </a:cubicBezTo>
                <a:cubicBezTo>
                  <a:pt x="662835" y="1529809"/>
                  <a:pt x="662717" y="1535648"/>
                  <a:pt x="662049" y="1536642"/>
                </a:cubicBezTo>
                <a:cubicBezTo>
                  <a:pt x="660860" y="1538403"/>
                  <a:pt x="658733" y="1540153"/>
                  <a:pt x="657185" y="1541607"/>
                </a:cubicBezTo>
                <a:cubicBezTo>
                  <a:pt x="660458" y="1540460"/>
                  <a:pt x="663107" y="1537954"/>
                  <a:pt x="665994" y="1536098"/>
                </a:cubicBezTo>
                <a:cubicBezTo>
                  <a:pt x="673453" y="1531322"/>
                  <a:pt x="664562" y="1559930"/>
                  <a:pt x="662410" y="1565687"/>
                </a:cubicBezTo>
                <a:cubicBezTo>
                  <a:pt x="675394" y="1553866"/>
                  <a:pt x="677310" y="1558512"/>
                  <a:pt x="673491" y="1569317"/>
                </a:cubicBezTo>
                <a:cubicBezTo>
                  <a:pt x="676782" y="1566409"/>
                  <a:pt x="681027" y="1564032"/>
                  <a:pt x="687375" y="1562437"/>
                </a:cubicBezTo>
                <a:cubicBezTo>
                  <a:pt x="685916" y="1561514"/>
                  <a:pt x="684457" y="1560580"/>
                  <a:pt x="682999" y="1559658"/>
                </a:cubicBezTo>
                <a:cubicBezTo>
                  <a:pt x="680627" y="1558323"/>
                  <a:pt x="681420" y="1554457"/>
                  <a:pt x="683681" y="1553523"/>
                </a:cubicBezTo>
                <a:cubicBezTo>
                  <a:pt x="714183" y="1540897"/>
                  <a:pt x="736370" y="1541855"/>
                  <a:pt x="756427" y="1547104"/>
                </a:cubicBezTo>
                <a:cubicBezTo>
                  <a:pt x="755788" y="1545981"/>
                  <a:pt x="755216" y="1544917"/>
                  <a:pt x="754738" y="1544054"/>
                </a:cubicBezTo>
                <a:cubicBezTo>
                  <a:pt x="752303" y="1539727"/>
                  <a:pt x="750440" y="1535081"/>
                  <a:pt x="749198" y="1530270"/>
                </a:cubicBezTo>
                <a:cubicBezTo>
                  <a:pt x="746721" y="1520682"/>
                  <a:pt x="745361" y="1509913"/>
                  <a:pt x="749122" y="1500491"/>
                </a:cubicBezTo>
                <a:cubicBezTo>
                  <a:pt x="751019" y="1495738"/>
                  <a:pt x="753830" y="1491542"/>
                  <a:pt x="757139" y="1487771"/>
                </a:cubicBezTo>
                <a:cubicBezTo>
                  <a:pt x="746541" y="1483515"/>
                  <a:pt x="739704" y="1480831"/>
                  <a:pt x="735852" y="1480630"/>
                </a:cubicBezTo>
                <a:cubicBezTo>
                  <a:pt x="732021" y="1480429"/>
                  <a:pt x="727654" y="1482368"/>
                  <a:pt x="725413" y="1478183"/>
                </a:cubicBezTo>
                <a:cubicBezTo>
                  <a:pt x="722476" y="1472662"/>
                  <a:pt x="731077" y="1469151"/>
                  <a:pt x="729580" y="1465274"/>
                </a:cubicBezTo>
                <a:cubicBezTo>
                  <a:pt x="720295" y="1465735"/>
                  <a:pt x="708876" y="1455734"/>
                  <a:pt x="699736" y="1448653"/>
                </a:cubicBezTo>
                <a:cubicBezTo>
                  <a:pt x="690308" y="1444361"/>
                  <a:pt x="683329" y="1446052"/>
                  <a:pt x="684512" y="1440413"/>
                </a:cubicBezTo>
                <a:cubicBezTo>
                  <a:pt x="683875" y="1438013"/>
                  <a:pt x="685408" y="1437233"/>
                  <a:pt x="687156" y="1435507"/>
                </a:cubicBezTo>
                <a:cubicBezTo>
                  <a:pt x="672088" y="1432480"/>
                  <a:pt x="657863" y="1419713"/>
                  <a:pt x="647621" y="1408837"/>
                </a:cubicBezTo>
                <a:cubicBezTo>
                  <a:pt x="644828" y="1405870"/>
                  <a:pt x="647219" y="1404250"/>
                  <a:pt x="651179" y="1403257"/>
                </a:cubicBezTo>
                <a:cubicBezTo>
                  <a:pt x="657411" y="1401697"/>
                  <a:pt x="662339" y="1397051"/>
                  <a:pt x="667966" y="1393942"/>
                </a:cubicBezTo>
                <a:cubicBezTo>
                  <a:pt x="691348" y="1381056"/>
                  <a:pt x="718518" y="1379980"/>
                  <a:pt x="744559" y="1385276"/>
                </a:cubicBezTo>
                <a:cubicBezTo>
                  <a:pt x="738886" y="1380701"/>
                  <a:pt x="733657" y="1374767"/>
                  <a:pt x="729328" y="1368572"/>
                </a:cubicBezTo>
                <a:cubicBezTo>
                  <a:pt x="725653" y="1368005"/>
                  <a:pt x="723412" y="1367910"/>
                  <a:pt x="723412" y="1367910"/>
                </a:cubicBezTo>
                <a:cubicBezTo>
                  <a:pt x="721213" y="1365912"/>
                  <a:pt x="722732" y="1363276"/>
                  <a:pt x="724849" y="1361538"/>
                </a:cubicBezTo>
                <a:cubicBezTo>
                  <a:pt x="723910" y="1359907"/>
                  <a:pt x="723066" y="1358299"/>
                  <a:pt x="722286" y="1356715"/>
                </a:cubicBezTo>
                <a:cubicBezTo>
                  <a:pt x="692466" y="1340058"/>
                  <a:pt x="703893" y="1321309"/>
                  <a:pt x="684133" y="1310764"/>
                </a:cubicBezTo>
                <a:cubicBezTo>
                  <a:pt x="682032" y="1309641"/>
                  <a:pt x="682253" y="1306934"/>
                  <a:pt x="683641" y="1305551"/>
                </a:cubicBezTo>
                <a:cubicBezTo>
                  <a:pt x="684015" y="1302867"/>
                  <a:pt x="689082" y="1301898"/>
                  <a:pt x="691931" y="1301378"/>
                </a:cubicBezTo>
                <a:cubicBezTo>
                  <a:pt x="665298" y="1284201"/>
                  <a:pt x="678211" y="1248582"/>
                  <a:pt x="661651" y="1249208"/>
                </a:cubicBezTo>
                <a:cubicBezTo>
                  <a:pt x="650674" y="1249622"/>
                  <a:pt x="665136" y="1225257"/>
                  <a:pt x="707627" y="1240448"/>
                </a:cubicBezTo>
                <a:cubicBezTo>
                  <a:pt x="708565" y="1240791"/>
                  <a:pt x="729532" y="1249575"/>
                  <a:pt x="750173" y="1258228"/>
                </a:cubicBezTo>
                <a:cubicBezTo>
                  <a:pt x="751659" y="1257141"/>
                  <a:pt x="752832" y="1256443"/>
                  <a:pt x="753745" y="1256089"/>
                </a:cubicBezTo>
                <a:cubicBezTo>
                  <a:pt x="754151" y="1254445"/>
                  <a:pt x="756207" y="1252247"/>
                  <a:pt x="761494" y="1248747"/>
                </a:cubicBezTo>
                <a:cubicBezTo>
                  <a:pt x="760046" y="1247447"/>
                  <a:pt x="758650" y="1246076"/>
                  <a:pt x="757240" y="1244728"/>
                </a:cubicBezTo>
                <a:cubicBezTo>
                  <a:pt x="750521" y="1246052"/>
                  <a:pt x="744548" y="1245898"/>
                  <a:pt x="740909" y="1244184"/>
                </a:cubicBezTo>
                <a:lnTo>
                  <a:pt x="740456" y="1240670"/>
                </a:lnTo>
                <a:lnTo>
                  <a:pt x="743253" y="1240835"/>
                </a:lnTo>
                <a:cubicBezTo>
                  <a:pt x="745089" y="1241113"/>
                  <a:pt x="746944" y="1241471"/>
                  <a:pt x="747313" y="1241548"/>
                </a:cubicBezTo>
                <a:cubicBezTo>
                  <a:pt x="749639" y="1242044"/>
                  <a:pt x="752152" y="1242505"/>
                  <a:pt x="754478" y="1242115"/>
                </a:cubicBezTo>
                <a:cubicBezTo>
                  <a:pt x="754176" y="1241820"/>
                  <a:pt x="753850" y="1241536"/>
                  <a:pt x="753549" y="1241241"/>
                </a:cubicBezTo>
                <a:cubicBezTo>
                  <a:pt x="752310" y="1239987"/>
                  <a:pt x="751071" y="1238711"/>
                  <a:pt x="749822" y="1237422"/>
                </a:cubicBezTo>
                <a:lnTo>
                  <a:pt x="740405" y="1240270"/>
                </a:lnTo>
                <a:lnTo>
                  <a:pt x="739464" y="1232965"/>
                </a:lnTo>
                <a:cubicBezTo>
                  <a:pt x="739693" y="1232634"/>
                  <a:pt x="739917" y="1232291"/>
                  <a:pt x="740148" y="1231972"/>
                </a:cubicBezTo>
                <a:cubicBezTo>
                  <a:pt x="740627" y="1231298"/>
                  <a:pt x="741147" y="1230625"/>
                  <a:pt x="741758" y="1229903"/>
                </a:cubicBezTo>
                <a:cubicBezTo>
                  <a:pt x="741753" y="1229903"/>
                  <a:pt x="741750" y="1229892"/>
                  <a:pt x="741745" y="1229892"/>
                </a:cubicBezTo>
                <a:cubicBezTo>
                  <a:pt x="739456" y="1228000"/>
                  <a:pt x="737079" y="1226239"/>
                  <a:pt x="734440" y="1224879"/>
                </a:cubicBezTo>
                <a:cubicBezTo>
                  <a:pt x="731441" y="1223354"/>
                  <a:pt x="717369" y="1221120"/>
                  <a:pt x="723939" y="1215304"/>
                </a:cubicBezTo>
                <a:cubicBezTo>
                  <a:pt x="726361" y="1213164"/>
                  <a:pt x="730551" y="1213542"/>
                  <a:pt x="732860" y="1211119"/>
                </a:cubicBezTo>
                <a:cubicBezTo>
                  <a:pt x="733348" y="1210610"/>
                  <a:pt x="723101" y="1201413"/>
                  <a:pt x="722564" y="1200704"/>
                </a:cubicBezTo>
                <a:cubicBezTo>
                  <a:pt x="714716" y="1190301"/>
                  <a:pt x="711710" y="1176103"/>
                  <a:pt x="709546" y="1163513"/>
                </a:cubicBezTo>
                <a:cubicBezTo>
                  <a:pt x="708174" y="1155486"/>
                  <a:pt x="698917" y="1135412"/>
                  <a:pt x="730097" y="1146619"/>
                </a:cubicBezTo>
                <a:cubicBezTo>
                  <a:pt x="734436" y="1148180"/>
                  <a:pt x="745439" y="1149764"/>
                  <a:pt x="747772" y="1153890"/>
                </a:cubicBezTo>
                <a:cubicBezTo>
                  <a:pt x="733839" y="1129194"/>
                  <a:pt x="727730" y="1096141"/>
                  <a:pt x="735109" y="1093977"/>
                </a:cubicBezTo>
                <a:cubicBezTo>
                  <a:pt x="736949" y="1091459"/>
                  <a:pt x="742487" y="1093185"/>
                  <a:pt x="745272" y="1094367"/>
                </a:cubicBezTo>
                <a:cubicBezTo>
                  <a:pt x="742907" y="1082971"/>
                  <a:pt x="744092" y="1064033"/>
                  <a:pt x="751809" y="1057334"/>
                </a:cubicBezTo>
                <a:cubicBezTo>
                  <a:pt x="752403" y="1055656"/>
                  <a:pt x="754937" y="1054823"/>
                  <a:pt x="756157" y="1056633"/>
                </a:cubicBezTo>
                <a:cubicBezTo>
                  <a:pt x="756888" y="1057717"/>
                  <a:pt x="757691" y="1058743"/>
                  <a:pt x="758502" y="1059761"/>
                </a:cubicBezTo>
                <a:cubicBezTo>
                  <a:pt x="759523" y="1051808"/>
                  <a:pt x="768132" y="1029309"/>
                  <a:pt x="774525" y="1032560"/>
                </a:cubicBezTo>
                <a:cubicBezTo>
                  <a:pt x="778540" y="1031919"/>
                  <a:pt x="792266" y="1051903"/>
                  <a:pt x="794504" y="1055289"/>
                </a:cubicBezTo>
                <a:cubicBezTo>
                  <a:pt x="793588" y="1053906"/>
                  <a:pt x="797885" y="1049764"/>
                  <a:pt x="798819" y="1049114"/>
                </a:cubicBezTo>
                <a:cubicBezTo>
                  <a:pt x="806617" y="1043696"/>
                  <a:pt x="816840" y="1066480"/>
                  <a:pt x="819971" y="1075382"/>
                </a:cubicBezTo>
                <a:cubicBezTo>
                  <a:pt x="819020" y="1072698"/>
                  <a:pt x="825851" y="1064470"/>
                  <a:pt x="828419" y="1063554"/>
                </a:cubicBezTo>
                <a:cubicBezTo>
                  <a:pt x="832913" y="1061943"/>
                  <a:pt x="832809" y="1065026"/>
                  <a:pt x="836493" y="1072391"/>
                </a:cubicBezTo>
                <a:cubicBezTo>
                  <a:pt x="838326" y="1073112"/>
                  <a:pt x="839524" y="1077214"/>
                  <a:pt x="839868" y="1079141"/>
                </a:cubicBezTo>
                <a:cubicBezTo>
                  <a:pt x="845855" y="1091199"/>
                  <a:pt x="853545" y="1107667"/>
                  <a:pt x="851296" y="1112537"/>
                </a:cubicBezTo>
                <a:cubicBezTo>
                  <a:pt x="861786" y="1089757"/>
                  <a:pt x="883794" y="1071079"/>
                  <a:pt x="887915" y="1078432"/>
                </a:cubicBezTo>
                <a:cubicBezTo>
                  <a:pt x="897617" y="1085655"/>
                  <a:pt x="902776" y="1101200"/>
                  <a:pt x="902251" y="1113613"/>
                </a:cubicBezTo>
                <a:cubicBezTo>
                  <a:pt x="902335" y="1111485"/>
                  <a:pt x="913133" y="1110019"/>
                  <a:pt x="915315" y="1113968"/>
                </a:cubicBezTo>
                <a:cubicBezTo>
                  <a:pt x="917264" y="1117503"/>
                  <a:pt x="914059" y="1123744"/>
                  <a:pt x="912898" y="1127102"/>
                </a:cubicBezTo>
                <a:cubicBezTo>
                  <a:pt x="913496" y="1150733"/>
                  <a:pt x="901323" y="1165026"/>
                  <a:pt x="909895" y="1208920"/>
                </a:cubicBezTo>
                <a:cubicBezTo>
                  <a:pt x="912729" y="1195881"/>
                  <a:pt x="923910" y="1163205"/>
                  <a:pt x="930085" y="1171327"/>
                </a:cubicBezTo>
                <a:cubicBezTo>
                  <a:pt x="931456" y="1173124"/>
                  <a:pt x="933039" y="1174850"/>
                  <a:pt x="934477" y="1176658"/>
                </a:cubicBezTo>
                <a:cubicBezTo>
                  <a:pt x="934970" y="1176848"/>
                  <a:pt x="935526" y="1176930"/>
                  <a:pt x="936012" y="1177143"/>
                </a:cubicBezTo>
                <a:cubicBezTo>
                  <a:pt x="932715" y="1165132"/>
                  <a:pt x="938106" y="1154883"/>
                  <a:pt x="945173" y="1146418"/>
                </a:cubicBezTo>
                <a:cubicBezTo>
                  <a:pt x="930904" y="1109511"/>
                  <a:pt x="914563" y="1074956"/>
                  <a:pt x="904802" y="1067639"/>
                </a:cubicBezTo>
                <a:cubicBezTo>
                  <a:pt x="903389" y="1066586"/>
                  <a:pt x="900344" y="1065688"/>
                  <a:pt x="899932" y="1063729"/>
                </a:cubicBezTo>
                <a:cubicBezTo>
                  <a:pt x="899681" y="1062552"/>
                  <a:pt x="900625" y="1061474"/>
                  <a:pt x="900471" y="1060261"/>
                </a:cubicBezTo>
                <a:cubicBezTo>
                  <a:pt x="900012" y="1056597"/>
                  <a:pt x="897409" y="1054334"/>
                  <a:pt x="896561" y="1051659"/>
                </a:cubicBezTo>
                <a:cubicBezTo>
                  <a:pt x="895597" y="1048633"/>
                  <a:pt x="895391" y="1045462"/>
                  <a:pt x="894355" y="1042419"/>
                </a:cubicBezTo>
                <a:cubicBezTo>
                  <a:pt x="890212" y="1030261"/>
                  <a:pt x="891373" y="1032709"/>
                  <a:pt x="887678" y="1031267"/>
                </a:cubicBezTo>
                <a:cubicBezTo>
                  <a:pt x="883499" y="1029635"/>
                  <a:pt x="879711" y="1025307"/>
                  <a:pt x="877191" y="1023486"/>
                </a:cubicBezTo>
                <a:cubicBezTo>
                  <a:pt x="875577" y="1022324"/>
                  <a:pt x="874569" y="1021920"/>
                  <a:pt x="875454" y="1019787"/>
                </a:cubicBezTo>
                <a:cubicBezTo>
                  <a:pt x="875999" y="1018471"/>
                  <a:pt x="877121" y="1017460"/>
                  <a:pt x="878436" y="1016965"/>
                </a:cubicBezTo>
                <a:cubicBezTo>
                  <a:pt x="879884" y="1016420"/>
                  <a:pt x="883193" y="1017532"/>
                  <a:pt x="883232" y="1015624"/>
                </a:cubicBezTo>
                <a:cubicBezTo>
                  <a:pt x="883277" y="1013416"/>
                  <a:pt x="850426" y="944175"/>
                  <a:pt x="840827" y="931860"/>
                </a:cubicBezTo>
                <a:cubicBezTo>
                  <a:pt x="832787" y="921549"/>
                  <a:pt x="827571" y="925681"/>
                  <a:pt x="823611" y="921075"/>
                </a:cubicBezTo>
                <a:cubicBezTo>
                  <a:pt x="822547" y="921413"/>
                  <a:pt x="821247" y="921650"/>
                  <a:pt x="819581" y="921742"/>
                </a:cubicBezTo>
                <a:cubicBezTo>
                  <a:pt x="807069" y="922417"/>
                  <a:pt x="793770" y="929680"/>
                  <a:pt x="792284" y="945455"/>
                </a:cubicBezTo>
                <a:cubicBezTo>
                  <a:pt x="793504" y="945494"/>
                  <a:pt x="795413" y="946770"/>
                  <a:pt x="796354" y="947516"/>
                </a:cubicBezTo>
                <a:cubicBezTo>
                  <a:pt x="796762" y="947525"/>
                  <a:pt x="797172" y="947686"/>
                  <a:pt x="797492" y="948089"/>
                </a:cubicBezTo>
                <a:cubicBezTo>
                  <a:pt x="799603" y="950771"/>
                  <a:pt x="797980" y="952843"/>
                  <a:pt x="797745" y="955794"/>
                </a:cubicBezTo>
                <a:cubicBezTo>
                  <a:pt x="797700" y="956356"/>
                  <a:pt x="797371" y="956695"/>
                  <a:pt x="796962" y="956889"/>
                </a:cubicBezTo>
                <a:cubicBezTo>
                  <a:pt x="796976" y="956907"/>
                  <a:pt x="796992" y="956926"/>
                  <a:pt x="797006" y="956944"/>
                </a:cubicBezTo>
                <a:cubicBezTo>
                  <a:pt x="801499" y="962561"/>
                  <a:pt x="803754" y="970035"/>
                  <a:pt x="804083" y="977231"/>
                </a:cubicBezTo>
                <a:cubicBezTo>
                  <a:pt x="804269" y="981285"/>
                  <a:pt x="803863" y="985232"/>
                  <a:pt x="802810" y="988719"/>
                </a:cubicBezTo>
                <a:cubicBezTo>
                  <a:pt x="802449" y="989918"/>
                  <a:pt x="802044" y="991086"/>
                  <a:pt x="801540" y="992157"/>
                </a:cubicBezTo>
                <a:cubicBezTo>
                  <a:pt x="800875" y="993573"/>
                  <a:pt x="800759" y="995768"/>
                  <a:pt x="800610" y="998233"/>
                </a:cubicBezTo>
                <a:cubicBezTo>
                  <a:pt x="800359" y="1002411"/>
                  <a:pt x="800020" y="1007369"/>
                  <a:pt x="796783" y="1010666"/>
                </a:cubicBezTo>
                <a:cubicBezTo>
                  <a:pt x="795977" y="1011490"/>
                  <a:pt x="794406" y="1011410"/>
                  <a:pt x="792503" y="1010607"/>
                </a:cubicBezTo>
                <a:cubicBezTo>
                  <a:pt x="790133" y="1009609"/>
                  <a:pt x="787246" y="1007455"/>
                  <a:pt x="784592" y="1004415"/>
                </a:cubicBezTo>
                <a:cubicBezTo>
                  <a:pt x="781357" y="1000706"/>
                  <a:pt x="778489" y="995701"/>
                  <a:pt x="777421" y="989829"/>
                </a:cubicBezTo>
                <a:cubicBezTo>
                  <a:pt x="777302" y="989175"/>
                  <a:pt x="776536" y="985644"/>
                  <a:pt x="777098" y="985196"/>
                </a:cubicBezTo>
                <a:cubicBezTo>
                  <a:pt x="776251" y="985871"/>
                  <a:pt x="775102" y="985597"/>
                  <a:pt x="774775" y="984442"/>
                </a:cubicBezTo>
                <a:cubicBezTo>
                  <a:pt x="774348" y="982940"/>
                  <a:pt x="774045" y="981540"/>
                  <a:pt x="773732" y="980133"/>
                </a:cubicBezTo>
                <a:cubicBezTo>
                  <a:pt x="772583" y="974726"/>
                  <a:pt x="771915" y="968266"/>
                  <a:pt x="772712" y="962684"/>
                </a:cubicBezTo>
                <a:cubicBezTo>
                  <a:pt x="773025" y="960492"/>
                  <a:pt x="773513" y="958407"/>
                  <a:pt x="774358" y="956630"/>
                </a:cubicBezTo>
                <a:cubicBezTo>
                  <a:pt x="774240" y="956378"/>
                  <a:pt x="774166" y="956110"/>
                  <a:pt x="774201" y="955829"/>
                </a:cubicBezTo>
                <a:cubicBezTo>
                  <a:pt x="774832" y="950723"/>
                  <a:pt x="774415" y="944337"/>
                  <a:pt x="775184" y="938530"/>
                </a:cubicBezTo>
                <a:cubicBezTo>
                  <a:pt x="775095" y="938610"/>
                  <a:pt x="774989" y="938674"/>
                  <a:pt x="774902" y="938757"/>
                </a:cubicBezTo>
                <a:cubicBezTo>
                  <a:pt x="774779" y="938874"/>
                  <a:pt x="774651" y="938986"/>
                  <a:pt x="774533" y="939108"/>
                </a:cubicBezTo>
                <a:cubicBezTo>
                  <a:pt x="774164" y="939491"/>
                  <a:pt x="773821" y="939911"/>
                  <a:pt x="773486" y="940338"/>
                </a:cubicBezTo>
                <a:cubicBezTo>
                  <a:pt x="771992" y="942240"/>
                  <a:pt x="770716" y="944497"/>
                  <a:pt x="768966" y="946696"/>
                </a:cubicBezTo>
                <a:cubicBezTo>
                  <a:pt x="768806" y="946893"/>
                  <a:pt x="768654" y="947091"/>
                  <a:pt x="768485" y="947286"/>
                </a:cubicBezTo>
                <a:cubicBezTo>
                  <a:pt x="768131" y="947703"/>
                  <a:pt x="767724" y="948107"/>
                  <a:pt x="767323" y="948511"/>
                </a:cubicBezTo>
                <a:cubicBezTo>
                  <a:pt x="765720" y="950128"/>
                  <a:pt x="763740" y="951633"/>
                  <a:pt x="760941" y="952794"/>
                </a:cubicBezTo>
                <a:cubicBezTo>
                  <a:pt x="759376" y="953444"/>
                  <a:pt x="756731" y="953936"/>
                  <a:pt x="753649" y="954260"/>
                </a:cubicBezTo>
                <a:cubicBezTo>
                  <a:pt x="749883" y="954655"/>
                  <a:pt x="745464" y="954788"/>
                  <a:pt x="741417" y="954610"/>
                </a:cubicBezTo>
                <a:cubicBezTo>
                  <a:pt x="737053" y="954419"/>
                  <a:pt x="733247" y="953854"/>
                  <a:pt x="731194" y="952886"/>
                </a:cubicBezTo>
                <a:cubicBezTo>
                  <a:pt x="731154" y="952878"/>
                  <a:pt x="731121" y="952872"/>
                  <a:pt x="731081" y="952865"/>
                </a:cubicBezTo>
                <a:cubicBezTo>
                  <a:pt x="730982" y="952846"/>
                  <a:pt x="730957" y="952786"/>
                  <a:pt x="730869" y="952761"/>
                </a:cubicBezTo>
                <a:cubicBezTo>
                  <a:pt x="730352" y="952486"/>
                  <a:pt x="730002" y="952175"/>
                  <a:pt x="729799" y="951834"/>
                </a:cubicBezTo>
                <a:cubicBezTo>
                  <a:pt x="729585" y="951475"/>
                  <a:pt x="729494" y="951091"/>
                  <a:pt x="729698" y="950656"/>
                </a:cubicBezTo>
                <a:cubicBezTo>
                  <a:pt x="729767" y="950509"/>
                  <a:pt x="729834" y="950385"/>
                  <a:pt x="729903" y="950243"/>
                </a:cubicBezTo>
                <a:cubicBezTo>
                  <a:pt x="731878" y="946148"/>
                  <a:pt x="733670" y="944358"/>
                  <a:pt x="737094" y="939271"/>
                </a:cubicBezTo>
                <a:cubicBezTo>
                  <a:pt x="739797" y="935261"/>
                  <a:pt x="746294" y="931446"/>
                  <a:pt x="749476" y="930784"/>
                </a:cubicBezTo>
                <a:cubicBezTo>
                  <a:pt x="750432" y="930586"/>
                  <a:pt x="753603" y="930735"/>
                  <a:pt x="754000" y="929867"/>
                </a:cubicBezTo>
                <a:cubicBezTo>
                  <a:pt x="754514" y="928733"/>
                  <a:pt x="753710" y="928206"/>
                  <a:pt x="756096" y="928248"/>
                </a:cubicBezTo>
                <a:cubicBezTo>
                  <a:pt x="761436" y="928353"/>
                  <a:pt x="766791" y="920390"/>
                  <a:pt x="774702" y="921441"/>
                </a:cubicBezTo>
                <a:cubicBezTo>
                  <a:pt x="776531" y="921684"/>
                  <a:pt x="778498" y="922409"/>
                  <a:pt x="780632" y="923827"/>
                </a:cubicBezTo>
                <a:cubicBezTo>
                  <a:pt x="781206" y="924208"/>
                  <a:pt x="781409" y="924747"/>
                  <a:pt x="781440" y="925345"/>
                </a:cubicBezTo>
                <a:cubicBezTo>
                  <a:pt x="782704" y="924950"/>
                  <a:pt x="784127" y="924501"/>
                  <a:pt x="785698" y="923591"/>
                </a:cubicBezTo>
                <a:cubicBezTo>
                  <a:pt x="791308" y="920345"/>
                  <a:pt x="795159" y="915071"/>
                  <a:pt x="799526" y="911721"/>
                </a:cubicBezTo>
                <a:cubicBezTo>
                  <a:pt x="808880" y="904532"/>
                  <a:pt x="817502" y="902979"/>
                  <a:pt x="822738" y="903684"/>
                </a:cubicBezTo>
                <a:cubicBezTo>
                  <a:pt x="823486" y="902734"/>
                  <a:pt x="824635" y="902008"/>
                  <a:pt x="826300" y="901971"/>
                </a:cubicBezTo>
                <a:cubicBezTo>
                  <a:pt x="826960" y="901956"/>
                  <a:pt x="828152" y="902714"/>
                  <a:pt x="828567" y="901966"/>
                </a:cubicBezTo>
                <a:cubicBezTo>
                  <a:pt x="828997" y="901204"/>
                  <a:pt x="824438" y="895852"/>
                  <a:pt x="824084" y="894876"/>
                </a:cubicBezTo>
                <a:cubicBezTo>
                  <a:pt x="822591" y="890743"/>
                  <a:pt x="820469" y="889346"/>
                  <a:pt x="820481" y="885017"/>
                </a:cubicBezTo>
                <a:cubicBezTo>
                  <a:pt x="817519" y="886098"/>
                  <a:pt x="817802" y="887193"/>
                  <a:pt x="812129" y="884364"/>
                </a:cubicBezTo>
                <a:cubicBezTo>
                  <a:pt x="794090" y="875371"/>
                  <a:pt x="802289" y="878272"/>
                  <a:pt x="796922" y="879514"/>
                </a:cubicBezTo>
                <a:cubicBezTo>
                  <a:pt x="795572" y="879828"/>
                  <a:pt x="794167" y="879216"/>
                  <a:pt x="793520" y="877988"/>
                </a:cubicBezTo>
                <a:cubicBezTo>
                  <a:pt x="792836" y="876700"/>
                  <a:pt x="794152" y="874839"/>
                  <a:pt x="792566" y="874109"/>
                </a:cubicBezTo>
                <a:cubicBezTo>
                  <a:pt x="791879" y="875538"/>
                  <a:pt x="790735" y="876489"/>
                  <a:pt x="789288" y="875286"/>
                </a:cubicBezTo>
                <a:cubicBezTo>
                  <a:pt x="788253" y="874429"/>
                  <a:pt x="788590" y="873012"/>
                  <a:pt x="788279" y="871834"/>
                </a:cubicBezTo>
                <a:cubicBezTo>
                  <a:pt x="787355" y="868373"/>
                  <a:pt x="763345" y="860269"/>
                  <a:pt x="758708" y="859572"/>
                </a:cubicBezTo>
                <a:cubicBezTo>
                  <a:pt x="756641" y="859256"/>
                  <a:pt x="753501" y="859187"/>
                  <a:pt x="751602" y="858171"/>
                </a:cubicBezTo>
                <a:cubicBezTo>
                  <a:pt x="751143" y="857926"/>
                  <a:pt x="750258" y="856876"/>
                  <a:pt x="749857" y="856798"/>
                </a:cubicBezTo>
                <a:cubicBezTo>
                  <a:pt x="748975" y="856628"/>
                  <a:pt x="747842" y="857509"/>
                  <a:pt x="746710" y="857447"/>
                </a:cubicBezTo>
                <a:cubicBezTo>
                  <a:pt x="743411" y="857255"/>
                  <a:pt x="743201" y="855934"/>
                  <a:pt x="742154" y="853363"/>
                </a:cubicBezTo>
                <a:cubicBezTo>
                  <a:pt x="741207" y="853696"/>
                  <a:pt x="740265" y="853219"/>
                  <a:pt x="739323" y="853132"/>
                </a:cubicBezTo>
                <a:cubicBezTo>
                  <a:pt x="738074" y="853016"/>
                  <a:pt x="736942" y="853265"/>
                  <a:pt x="735674" y="853343"/>
                </a:cubicBezTo>
                <a:cubicBezTo>
                  <a:pt x="729683" y="853702"/>
                  <a:pt x="725361" y="850996"/>
                  <a:pt x="720264" y="850293"/>
                </a:cubicBezTo>
                <a:cubicBezTo>
                  <a:pt x="717658" y="849938"/>
                  <a:pt x="715093" y="850928"/>
                  <a:pt x="712499" y="851215"/>
                </a:cubicBezTo>
                <a:cubicBezTo>
                  <a:pt x="710699" y="852420"/>
                  <a:pt x="708572" y="852804"/>
                  <a:pt x="706505" y="852195"/>
                </a:cubicBezTo>
                <a:cubicBezTo>
                  <a:pt x="704966" y="852449"/>
                  <a:pt x="703442" y="852729"/>
                  <a:pt x="701963" y="853199"/>
                </a:cubicBezTo>
                <a:cubicBezTo>
                  <a:pt x="701317" y="853549"/>
                  <a:pt x="697883" y="854986"/>
                  <a:pt x="697183" y="854609"/>
                </a:cubicBezTo>
                <a:cubicBezTo>
                  <a:pt x="695075" y="855672"/>
                  <a:pt x="690387" y="857984"/>
                  <a:pt x="688035" y="857844"/>
                </a:cubicBezTo>
                <a:cubicBezTo>
                  <a:pt x="686506" y="859060"/>
                  <a:pt x="684254" y="859916"/>
                  <a:pt x="682419" y="859407"/>
                </a:cubicBezTo>
                <a:cubicBezTo>
                  <a:pt x="679502" y="860669"/>
                  <a:pt x="676348" y="861543"/>
                  <a:pt x="674231" y="863967"/>
                </a:cubicBezTo>
                <a:cubicBezTo>
                  <a:pt x="670890" y="867792"/>
                  <a:pt x="673773" y="866497"/>
                  <a:pt x="668328" y="868495"/>
                </a:cubicBezTo>
                <a:cubicBezTo>
                  <a:pt x="667576" y="868770"/>
                  <a:pt x="666024" y="869646"/>
                  <a:pt x="665103" y="869581"/>
                </a:cubicBezTo>
                <a:cubicBezTo>
                  <a:pt x="665029" y="869718"/>
                  <a:pt x="664956" y="869857"/>
                  <a:pt x="664879" y="869994"/>
                </a:cubicBezTo>
                <a:cubicBezTo>
                  <a:pt x="664572" y="870533"/>
                  <a:pt x="664231" y="871062"/>
                  <a:pt x="663867" y="871585"/>
                </a:cubicBezTo>
                <a:cubicBezTo>
                  <a:pt x="663581" y="871994"/>
                  <a:pt x="663287" y="872399"/>
                  <a:pt x="662964" y="872795"/>
                </a:cubicBezTo>
                <a:cubicBezTo>
                  <a:pt x="662704" y="873117"/>
                  <a:pt x="662431" y="873431"/>
                  <a:pt x="662148" y="873741"/>
                </a:cubicBezTo>
                <a:cubicBezTo>
                  <a:pt x="661640" y="874292"/>
                  <a:pt x="661105" y="874828"/>
                  <a:pt x="660522" y="875336"/>
                </a:cubicBezTo>
                <a:cubicBezTo>
                  <a:pt x="660300" y="875530"/>
                  <a:pt x="660065" y="875713"/>
                  <a:pt x="659833" y="875901"/>
                </a:cubicBezTo>
                <a:cubicBezTo>
                  <a:pt x="659128" y="876464"/>
                  <a:pt x="658391" y="877005"/>
                  <a:pt x="657585" y="877491"/>
                </a:cubicBezTo>
                <a:cubicBezTo>
                  <a:pt x="657452" y="877573"/>
                  <a:pt x="657307" y="877643"/>
                  <a:pt x="657172" y="877721"/>
                </a:cubicBezTo>
                <a:cubicBezTo>
                  <a:pt x="656239" y="878255"/>
                  <a:pt x="655260" y="878750"/>
                  <a:pt x="654197" y="879160"/>
                </a:cubicBezTo>
                <a:cubicBezTo>
                  <a:pt x="653727" y="879344"/>
                  <a:pt x="653369" y="879171"/>
                  <a:pt x="653139" y="878869"/>
                </a:cubicBezTo>
                <a:cubicBezTo>
                  <a:pt x="653507" y="879351"/>
                  <a:pt x="649525" y="883073"/>
                  <a:pt x="649122" y="883530"/>
                </a:cubicBezTo>
                <a:cubicBezTo>
                  <a:pt x="644841" y="888418"/>
                  <a:pt x="639439" y="890098"/>
                  <a:pt x="634634" y="890943"/>
                </a:cubicBezTo>
                <a:cubicBezTo>
                  <a:pt x="631724" y="891456"/>
                  <a:pt x="629033" y="891663"/>
                  <a:pt x="626945" y="892088"/>
                </a:cubicBezTo>
                <a:cubicBezTo>
                  <a:pt x="624300" y="892626"/>
                  <a:pt x="625977" y="888426"/>
                  <a:pt x="626183" y="887180"/>
                </a:cubicBezTo>
                <a:cubicBezTo>
                  <a:pt x="627010" y="882263"/>
                  <a:pt x="630238" y="878049"/>
                  <a:pt x="633717" y="874662"/>
                </a:cubicBezTo>
                <a:cubicBezTo>
                  <a:pt x="635578" y="872846"/>
                  <a:pt x="637680" y="871274"/>
                  <a:pt x="639861" y="869828"/>
                </a:cubicBezTo>
                <a:cubicBezTo>
                  <a:pt x="641526" y="868729"/>
                  <a:pt x="642335" y="868079"/>
                  <a:pt x="642735" y="867617"/>
                </a:cubicBezTo>
                <a:cubicBezTo>
                  <a:pt x="643476" y="866759"/>
                  <a:pt x="642786" y="866552"/>
                  <a:pt x="643370" y="865389"/>
                </a:cubicBezTo>
                <a:cubicBezTo>
                  <a:pt x="643463" y="865194"/>
                  <a:pt x="643601" y="864989"/>
                  <a:pt x="643736" y="864783"/>
                </a:cubicBezTo>
                <a:cubicBezTo>
                  <a:pt x="644140" y="864204"/>
                  <a:pt x="644797" y="863444"/>
                  <a:pt x="645868" y="862409"/>
                </a:cubicBezTo>
                <a:cubicBezTo>
                  <a:pt x="646126" y="862161"/>
                  <a:pt x="646367" y="861955"/>
                  <a:pt x="646621" y="861719"/>
                </a:cubicBezTo>
                <a:cubicBezTo>
                  <a:pt x="653339" y="855450"/>
                  <a:pt x="658461" y="853326"/>
                  <a:pt x="661923" y="853754"/>
                </a:cubicBezTo>
                <a:cubicBezTo>
                  <a:pt x="661838" y="852896"/>
                  <a:pt x="662135" y="852089"/>
                  <a:pt x="663110" y="851347"/>
                </a:cubicBezTo>
                <a:cubicBezTo>
                  <a:pt x="664501" y="850294"/>
                  <a:pt x="667594" y="849823"/>
                  <a:pt x="669428" y="849307"/>
                </a:cubicBezTo>
                <a:cubicBezTo>
                  <a:pt x="668903" y="849146"/>
                  <a:pt x="668364" y="849004"/>
                  <a:pt x="667925" y="848715"/>
                </a:cubicBezTo>
                <a:cubicBezTo>
                  <a:pt x="667310" y="848310"/>
                  <a:pt x="667087" y="847292"/>
                  <a:pt x="666370" y="847038"/>
                </a:cubicBezTo>
                <a:cubicBezTo>
                  <a:pt x="666370" y="847038"/>
                  <a:pt x="658145" y="848002"/>
                  <a:pt x="652622" y="845814"/>
                </a:cubicBezTo>
                <a:cubicBezTo>
                  <a:pt x="648910" y="844344"/>
                  <a:pt x="645090" y="841536"/>
                  <a:pt x="643381" y="839653"/>
                </a:cubicBezTo>
                <a:cubicBezTo>
                  <a:pt x="643207" y="839456"/>
                  <a:pt x="642248" y="837993"/>
                  <a:pt x="643101" y="838105"/>
                </a:cubicBezTo>
                <a:cubicBezTo>
                  <a:pt x="641094" y="837847"/>
                  <a:pt x="639243" y="837131"/>
                  <a:pt x="637441" y="836115"/>
                </a:cubicBezTo>
                <a:cubicBezTo>
                  <a:pt x="634098" y="834227"/>
                  <a:pt x="629694" y="831192"/>
                  <a:pt x="632428" y="828485"/>
                </a:cubicBezTo>
                <a:cubicBezTo>
                  <a:pt x="633091" y="827824"/>
                  <a:pt x="633764" y="827271"/>
                  <a:pt x="634437" y="826712"/>
                </a:cubicBezTo>
                <a:cubicBezTo>
                  <a:pt x="634712" y="826477"/>
                  <a:pt x="635004" y="826214"/>
                  <a:pt x="635267" y="825999"/>
                </a:cubicBezTo>
                <a:cubicBezTo>
                  <a:pt x="638155" y="823763"/>
                  <a:pt x="640984" y="822400"/>
                  <a:pt x="643247" y="821560"/>
                </a:cubicBezTo>
                <a:cubicBezTo>
                  <a:pt x="645982" y="820547"/>
                  <a:pt x="647877" y="820296"/>
                  <a:pt x="647877" y="820296"/>
                </a:cubicBezTo>
                <a:cubicBezTo>
                  <a:pt x="649885" y="818544"/>
                  <a:pt x="652936" y="818030"/>
                  <a:pt x="656315" y="818190"/>
                </a:cubicBezTo>
                <a:cubicBezTo>
                  <a:pt x="657049" y="818238"/>
                  <a:pt x="657801" y="818296"/>
                  <a:pt x="658600" y="818400"/>
                </a:cubicBezTo>
                <a:cubicBezTo>
                  <a:pt x="658844" y="818432"/>
                  <a:pt x="659088" y="818469"/>
                  <a:pt x="659334" y="818507"/>
                </a:cubicBezTo>
                <a:cubicBezTo>
                  <a:pt x="660192" y="818634"/>
                  <a:pt x="661085" y="818801"/>
                  <a:pt x="661999" y="818998"/>
                </a:cubicBezTo>
                <a:cubicBezTo>
                  <a:pt x="662654" y="819147"/>
                  <a:pt x="663306" y="819308"/>
                  <a:pt x="663957" y="819487"/>
                </a:cubicBezTo>
                <a:cubicBezTo>
                  <a:pt x="664397" y="819601"/>
                  <a:pt x="664839" y="819722"/>
                  <a:pt x="665287" y="819853"/>
                </a:cubicBezTo>
                <a:cubicBezTo>
                  <a:pt x="666320" y="820166"/>
                  <a:pt x="667337" y="820504"/>
                  <a:pt x="668316" y="820864"/>
                </a:cubicBezTo>
                <a:cubicBezTo>
                  <a:pt x="668506" y="820934"/>
                  <a:pt x="668694" y="821003"/>
                  <a:pt x="668885" y="821076"/>
                </a:cubicBezTo>
                <a:cubicBezTo>
                  <a:pt x="669823" y="821431"/>
                  <a:pt x="670715" y="821800"/>
                  <a:pt x="671565" y="822172"/>
                </a:cubicBezTo>
                <a:cubicBezTo>
                  <a:pt x="672661" y="822661"/>
                  <a:pt x="673759" y="823156"/>
                  <a:pt x="674867" y="823749"/>
                </a:cubicBezTo>
                <a:cubicBezTo>
                  <a:pt x="675029" y="823557"/>
                  <a:pt x="675285" y="823487"/>
                  <a:pt x="675567" y="823459"/>
                </a:cubicBezTo>
                <a:cubicBezTo>
                  <a:pt x="675682" y="823448"/>
                  <a:pt x="675809" y="823453"/>
                  <a:pt x="675941" y="823466"/>
                </a:cubicBezTo>
                <a:cubicBezTo>
                  <a:pt x="676132" y="823483"/>
                  <a:pt x="676341" y="823527"/>
                  <a:pt x="676562" y="823589"/>
                </a:cubicBezTo>
                <a:cubicBezTo>
                  <a:pt x="676736" y="823638"/>
                  <a:pt x="676903" y="823675"/>
                  <a:pt x="677097" y="823750"/>
                </a:cubicBezTo>
                <a:cubicBezTo>
                  <a:pt x="677412" y="823871"/>
                  <a:pt x="677748" y="824029"/>
                  <a:pt x="678094" y="824206"/>
                </a:cubicBezTo>
                <a:cubicBezTo>
                  <a:pt x="678330" y="824325"/>
                  <a:pt x="678576" y="824464"/>
                  <a:pt x="678827" y="824607"/>
                </a:cubicBezTo>
                <a:cubicBezTo>
                  <a:pt x="679160" y="824799"/>
                  <a:pt x="679494" y="824993"/>
                  <a:pt x="679836" y="825213"/>
                </a:cubicBezTo>
                <a:cubicBezTo>
                  <a:pt x="680027" y="825336"/>
                  <a:pt x="680222" y="825470"/>
                  <a:pt x="680416" y="825601"/>
                </a:cubicBezTo>
                <a:cubicBezTo>
                  <a:pt x="680721" y="825807"/>
                  <a:pt x="681022" y="826015"/>
                  <a:pt x="681320" y="826228"/>
                </a:cubicBezTo>
                <a:cubicBezTo>
                  <a:pt x="681650" y="826466"/>
                  <a:pt x="681980" y="826708"/>
                  <a:pt x="682314" y="826965"/>
                </a:cubicBezTo>
                <a:cubicBezTo>
                  <a:pt x="682379" y="827012"/>
                  <a:pt x="682442" y="827061"/>
                  <a:pt x="682505" y="827109"/>
                </a:cubicBezTo>
                <a:cubicBezTo>
                  <a:pt x="683727" y="828048"/>
                  <a:pt x="684779" y="828933"/>
                  <a:pt x="685306" y="829424"/>
                </a:cubicBezTo>
                <a:cubicBezTo>
                  <a:pt x="689425" y="833235"/>
                  <a:pt x="691258" y="835124"/>
                  <a:pt x="691418" y="836893"/>
                </a:cubicBezTo>
                <a:cubicBezTo>
                  <a:pt x="691448" y="836969"/>
                  <a:pt x="691517" y="837023"/>
                  <a:pt x="691534" y="837103"/>
                </a:cubicBezTo>
                <a:cubicBezTo>
                  <a:pt x="698085" y="837678"/>
                  <a:pt x="704560" y="838646"/>
                  <a:pt x="711089" y="839414"/>
                </a:cubicBezTo>
                <a:cubicBezTo>
                  <a:pt x="712403" y="839568"/>
                  <a:pt x="713521" y="839605"/>
                  <a:pt x="714688" y="839672"/>
                </a:cubicBezTo>
                <a:cubicBezTo>
                  <a:pt x="707839" y="836668"/>
                  <a:pt x="703022" y="831875"/>
                  <a:pt x="702721" y="828973"/>
                </a:cubicBezTo>
                <a:cubicBezTo>
                  <a:pt x="702617" y="827970"/>
                  <a:pt x="703031" y="828047"/>
                  <a:pt x="702045" y="827479"/>
                </a:cubicBezTo>
                <a:cubicBezTo>
                  <a:pt x="701012" y="826888"/>
                  <a:pt x="700108" y="826221"/>
                  <a:pt x="699306" y="825481"/>
                </a:cubicBezTo>
                <a:cubicBezTo>
                  <a:pt x="699106" y="825297"/>
                  <a:pt x="698964" y="825068"/>
                  <a:pt x="698777" y="824874"/>
                </a:cubicBezTo>
                <a:cubicBezTo>
                  <a:pt x="698213" y="824291"/>
                  <a:pt x="697653" y="823709"/>
                  <a:pt x="697188" y="823047"/>
                </a:cubicBezTo>
                <a:cubicBezTo>
                  <a:pt x="697043" y="822843"/>
                  <a:pt x="696939" y="822595"/>
                  <a:pt x="696803" y="822382"/>
                </a:cubicBezTo>
                <a:cubicBezTo>
                  <a:pt x="695771" y="820769"/>
                  <a:pt x="694931" y="818980"/>
                  <a:pt x="694223" y="816958"/>
                </a:cubicBezTo>
                <a:cubicBezTo>
                  <a:pt x="694016" y="816365"/>
                  <a:pt x="693844" y="814800"/>
                  <a:pt x="693422" y="814384"/>
                </a:cubicBezTo>
                <a:cubicBezTo>
                  <a:pt x="692943" y="813913"/>
                  <a:pt x="692537" y="813258"/>
                  <a:pt x="692201" y="812495"/>
                </a:cubicBezTo>
                <a:cubicBezTo>
                  <a:pt x="691871" y="811739"/>
                  <a:pt x="691639" y="810934"/>
                  <a:pt x="691501" y="810186"/>
                </a:cubicBezTo>
                <a:cubicBezTo>
                  <a:pt x="691476" y="810043"/>
                  <a:pt x="691453" y="809899"/>
                  <a:pt x="691434" y="809753"/>
                </a:cubicBezTo>
                <a:cubicBezTo>
                  <a:pt x="691236" y="808323"/>
                  <a:pt x="691284" y="806721"/>
                  <a:pt x="691670" y="805038"/>
                </a:cubicBezTo>
                <a:cubicBezTo>
                  <a:pt x="691927" y="803915"/>
                  <a:pt x="692318" y="802767"/>
                  <a:pt x="692904" y="801617"/>
                </a:cubicBezTo>
                <a:cubicBezTo>
                  <a:pt x="692920" y="801584"/>
                  <a:pt x="692930" y="801552"/>
                  <a:pt x="692946" y="801519"/>
                </a:cubicBezTo>
                <a:cubicBezTo>
                  <a:pt x="693282" y="800871"/>
                  <a:pt x="693900" y="800695"/>
                  <a:pt x="694487" y="800805"/>
                </a:cubicBezTo>
                <a:cubicBezTo>
                  <a:pt x="696076" y="800329"/>
                  <a:pt x="703673" y="803380"/>
                  <a:pt x="705182" y="804081"/>
                </a:cubicBezTo>
                <a:cubicBezTo>
                  <a:pt x="706197" y="803759"/>
                  <a:pt x="712052" y="805861"/>
                  <a:pt x="717293" y="809904"/>
                </a:cubicBezTo>
                <a:cubicBezTo>
                  <a:pt x="718579" y="810897"/>
                  <a:pt x="719840" y="811975"/>
                  <a:pt x="720971" y="813201"/>
                </a:cubicBezTo>
                <a:cubicBezTo>
                  <a:pt x="722969" y="807577"/>
                  <a:pt x="732794" y="817762"/>
                  <a:pt x="737126" y="827433"/>
                </a:cubicBezTo>
                <a:cubicBezTo>
                  <a:pt x="738012" y="829412"/>
                  <a:pt x="738660" y="831357"/>
                  <a:pt x="738970" y="833151"/>
                </a:cubicBezTo>
                <a:cubicBezTo>
                  <a:pt x="739270" y="834879"/>
                  <a:pt x="739226" y="836436"/>
                  <a:pt x="738785" y="837739"/>
                </a:cubicBezTo>
                <a:cubicBezTo>
                  <a:pt x="738571" y="838368"/>
                  <a:pt x="738242" y="838917"/>
                  <a:pt x="737822" y="839405"/>
                </a:cubicBezTo>
                <a:cubicBezTo>
                  <a:pt x="737257" y="840062"/>
                  <a:pt x="736564" y="840627"/>
                  <a:pt x="735575" y="840969"/>
                </a:cubicBezTo>
                <a:cubicBezTo>
                  <a:pt x="736563" y="840627"/>
                  <a:pt x="737259" y="840071"/>
                  <a:pt x="737829" y="839424"/>
                </a:cubicBezTo>
                <a:cubicBezTo>
                  <a:pt x="737876" y="839639"/>
                  <a:pt x="738016" y="839853"/>
                  <a:pt x="738341" y="840077"/>
                </a:cubicBezTo>
                <a:cubicBezTo>
                  <a:pt x="739298" y="840737"/>
                  <a:pt x="740968" y="839845"/>
                  <a:pt x="742003" y="840657"/>
                </a:cubicBezTo>
                <a:cubicBezTo>
                  <a:pt x="743018" y="841457"/>
                  <a:pt x="742800" y="843356"/>
                  <a:pt x="741214" y="843239"/>
                </a:cubicBezTo>
                <a:cubicBezTo>
                  <a:pt x="739885" y="843140"/>
                  <a:pt x="737692" y="842806"/>
                  <a:pt x="736522" y="842222"/>
                </a:cubicBezTo>
                <a:cubicBezTo>
                  <a:pt x="735673" y="841800"/>
                  <a:pt x="734973" y="841521"/>
                  <a:pt x="734340" y="841313"/>
                </a:cubicBezTo>
                <a:cubicBezTo>
                  <a:pt x="733651" y="841513"/>
                  <a:pt x="732963" y="841713"/>
                  <a:pt x="732276" y="841851"/>
                </a:cubicBezTo>
                <a:cubicBezTo>
                  <a:pt x="731590" y="841989"/>
                  <a:pt x="730907" y="842085"/>
                  <a:pt x="730225" y="842167"/>
                </a:cubicBezTo>
                <a:cubicBezTo>
                  <a:pt x="729920" y="842207"/>
                  <a:pt x="729615" y="842246"/>
                  <a:pt x="729311" y="842275"/>
                </a:cubicBezTo>
                <a:cubicBezTo>
                  <a:pt x="729014" y="842300"/>
                  <a:pt x="728721" y="842295"/>
                  <a:pt x="728425" y="842312"/>
                </a:cubicBezTo>
                <a:cubicBezTo>
                  <a:pt x="723952" y="842537"/>
                  <a:pt x="719649" y="841666"/>
                  <a:pt x="715888" y="840191"/>
                </a:cubicBezTo>
                <a:cubicBezTo>
                  <a:pt x="719794" y="841844"/>
                  <a:pt x="723992" y="842643"/>
                  <a:pt x="728237" y="842403"/>
                </a:cubicBezTo>
                <a:cubicBezTo>
                  <a:pt x="726085" y="843421"/>
                  <a:pt x="722821" y="844516"/>
                  <a:pt x="715791" y="844076"/>
                </a:cubicBezTo>
                <a:cubicBezTo>
                  <a:pt x="708292" y="843614"/>
                  <a:pt x="700876" y="842221"/>
                  <a:pt x="693552" y="840591"/>
                </a:cubicBezTo>
                <a:cubicBezTo>
                  <a:pt x="695571" y="843512"/>
                  <a:pt x="688318" y="843984"/>
                  <a:pt x="684847" y="845994"/>
                </a:cubicBezTo>
                <a:cubicBezTo>
                  <a:pt x="681105" y="848159"/>
                  <a:pt x="671094" y="854160"/>
                  <a:pt x="666108" y="854093"/>
                </a:cubicBezTo>
                <a:cubicBezTo>
                  <a:pt x="666209" y="855088"/>
                  <a:pt x="666324" y="856087"/>
                  <a:pt x="666451" y="857082"/>
                </a:cubicBezTo>
                <a:cubicBezTo>
                  <a:pt x="666548" y="857285"/>
                  <a:pt x="666651" y="857483"/>
                  <a:pt x="666733" y="857699"/>
                </a:cubicBezTo>
                <a:cubicBezTo>
                  <a:pt x="669155" y="852760"/>
                  <a:pt x="673566" y="856178"/>
                  <a:pt x="670629" y="858100"/>
                </a:cubicBezTo>
                <a:cubicBezTo>
                  <a:pt x="669068" y="859115"/>
                  <a:pt x="669385" y="860858"/>
                  <a:pt x="669470" y="862526"/>
                </a:cubicBezTo>
                <a:cubicBezTo>
                  <a:pt x="669354" y="858160"/>
                  <a:pt x="678170" y="857370"/>
                  <a:pt x="679562" y="853927"/>
                </a:cubicBezTo>
                <a:cubicBezTo>
                  <a:pt x="680423" y="851787"/>
                  <a:pt x="684386" y="852204"/>
                  <a:pt x="682592" y="855854"/>
                </a:cubicBezTo>
                <a:cubicBezTo>
                  <a:pt x="682854" y="855779"/>
                  <a:pt x="683113" y="855702"/>
                  <a:pt x="683377" y="855633"/>
                </a:cubicBezTo>
                <a:cubicBezTo>
                  <a:pt x="684179" y="854809"/>
                  <a:pt x="685384" y="854245"/>
                  <a:pt x="686618" y="853838"/>
                </a:cubicBezTo>
                <a:cubicBezTo>
                  <a:pt x="687583" y="852698"/>
                  <a:pt x="688156" y="851095"/>
                  <a:pt x="688115" y="849685"/>
                </a:cubicBezTo>
                <a:cubicBezTo>
                  <a:pt x="688057" y="847586"/>
                  <a:pt x="691143" y="847106"/>
                  <a:pt x="691404" y="849274"/>
                </a:cubicBezTo>
                <a:cubicBezTo>
                  <a:pt x="691536" y="850387"/>
                  <a:pt x="691455" y="851411"/>
                  <a:pt x="691273" y="852398"/>
                </a:cubicBezTo>
                <a:cubicBezTo>
                  <a:pt x="692648" y="851124"/>
                  <a:pt x="693295" y="848951"/>
                  <a:pt x="693410" y="846996"/>
                </a:cubicBezTo>
                <a:cubicBezTo>
                  <a:pt x="693518" y="845246"/>
                  <a:pt x="696113" y="845550"/>
                  <a:pt x="696074" y="847256"/>
                </a:cubicBezTo>
                <a:cubicBezTo>
                  <a:pt x="696058" y="848118"/>
                  <a:pt x="695973" y="848981"/>
                  <a:pt x="695846" y="849834"/>
                </a:cubicBezTo>
                <a:cubicBezTo>
                  <a:pt x="696841" y="849527"/>
                  <a:pt x="700466" y="848332"/>
                  <a:pt x="701388" y="848830"/>
                </a:cubicBezTo>
                <a:cubicBezTo>
                  <a:pt x="702684" y="848005"/>
                  <a:pt x="703524" y="846753"/>
                  <a:pt x="703846" y="845276"/>
                </a:cubicBezTo>
                <a:cubicBezTo>
                  <a:pt x="704209" y="843567"/>
                  <a:pt x="707096" y="844164"/>
                  <a:pt x="706817" y="845879"/>
                </a:cubicBezTo>
                <a:cubicBezTo>
                  <a:pt x="706659" y="846867"/>
                  <a:pt x="706394" y="847820"/>
                  <a:pt x="706025" y="848717"/>
                </a:cubicBezTo>
                <a:cubicBezTo>
                  <a:pt x="708449" y="849613"/>
                  <a:pt x="707790" y="850234"/>
                  <a:pt x="712154" y="848511"/>
                </a:cubicBezTo>
                <a:cubicBezTo>
                  <a:pt x="724578" y="843582"/>
                  <a:pt x="729185" y="851844"/>
                  <a:pt x="738117" y="849685"/>
                </a:cubicBezTo>
                <a:cubicBezTo>
                  <a:pt x="738856" y="849410"/>
                  <a:pt x="739699" y="849548"/>
                  <a:pt x="740265" y="850193"/>
                </a:cubicBezTo>
                <a:cubicBezTo>
                  <a:pt x="742078" y="850943"/>
                  <a:pt x="743749" y="851756"/>
                  <a:pt x="745582" y="850241"/>
                </a:cubicBezTo>
                <a:cubicBezTo>
                  <a:pt x="747392" y="848741"/>
                  <a:pt x="748284" y="851004"/>
                  <a:pt x="748552" y="852328"/>
                </a:cubicBezTo>
                <a:cubicBezTo>
                  <a:pt x="749878" y="851523"/>
                  <a:pt x="750044" y="849054"/>
                  <a:pt x="751612" y="848643"/>
                </a:cubicBezTo>
                <a:cubicBezTo>
                  <a:pt x="752755" y="848345"/>
                  <a:pt x="753912" y="849500"/>
                  <a:pt x="753173" y="850598"/>
                </a:cubicBezTo>
                <a:cubicBezTo>
                  <a:pt x="752376" y="851793"/>
                  <a:pt x="751051" y="853450"/>
                  <a:pt x="751312" y="855020"/>
                </a:cubicBezTo>
                <a:cubicBezTo>
                  <a:pt x="754117" y="855695"/>
                  <a:pt x="757150" y="855232"/>
                  <a:pt x="760086" y="855997"/>
                </a:cubicBezTo>
                <a:cubicBezTo>
                  <a:pt x="763434" y="856870"/>
                  <a:pt x="782686" y="863349"/>
                  <a:pt x="786907" y="866025"/>
                </a:cubicBezTo>
                <a:cubicBezTo>
                  <a:pt x="787379" y="863309"/>
                  <a:pt x="788684" y="860555"/>
                  <a:pt x="789846" y="858307"/>
                </a:cubicBezTo>
                <a:cubicBezTo>
                  <a:pt x="788025" y="854326"/>
                  <a:pt x="782497" y="855540"/>
                  <a:pt x="779202" y="853469"/>
                </a:cubicBezTo>
                <a:cubicBezTo>
                  <a:pt x="775355" y="852622"/>
                  <a:pt x="771561" y="851546"/>
                  <a:pt x="767807" y="850341"/>
                </a:cubicBezTo>
                <a:cubicBezTo>
                  <a:pt x="759672" y="847739"/>
                  <a:pt x="759268" y="846502"/>
                  <a:pt x="758427" y="849100"/>
                </a:cubicBezTo>
                <a:cubicBezTo>
                  <a:pt x="758409" y="849163"/>
                  <a:pt x="753113" y="848520"/>
                  <a:pt x="755468" y="845756"/>
                </a:cubicBezTo>
                <a:cubicBezTo>
                  <a:pt x="754900" y="845364"/>
                  <a:pt x="754594" y="844880"/>
                  <a:pt x="754146" y="844352"/>
                </a:cubicBezTo>
                <a:cubicBezTo>
                  <a:pt x="752183" y="843616"/>
                  <a:pt x="749855" y="843226"/>
                  <a:pt x="747848" y="842487"/>
                </a:cubicBezTo>
                <a:cubicBezTo>
                  <a:pt x="744681" y="841326"/>
                  <a:pt x="742648" y="837510"/>
                  <a:pt x="739282" y="836971"/>
                </a:cubicBezTo>
                <a:cubicBezTo>
                  <a:pt x="739177" y="837224"/>
                  <a:pt x="739011" y="837458"/>
                  <a:pt x="738834" y="837683"/>
                </a:cubicBezTo>
                <a:cubicBezTo>
                  <a:pt x="739262" y="836387"/>
                  <a:pt x="739304" y="834851"/>
                  <a:pt x="739002" y="833148"/>
                </a:cubicBezTo>
                <a:cubicBezTo>
                  <a:pt x="740847" y="832834"/>
                  <a:pt x="741400" y="833791"/>
                  <a:pt x="741939" y="834550"/>
                </a:cubicBezTo>
                <a:cubicBezTo>
                  <a:pt x="744274" y="837831"/>
                  <a:pt x="749632" y="839081"/>
                  <a:pt x="753450" y="840287"/>
                </a:cubicBezTo>
                <a:cubicBezTo>
                  <a:pt x="752526" y="839994"/>
                  <a:pt x="754878" y="839776"/>
                  <a:pt x="755019" y="839783"/>
                </a:cubicBezTo>
                <a:cubicBezTo>
                  <a:pt x="756785" y="839857"/>
                  <a:pt x="757826" y="841209"/>
                  <a:pt x="758436" y="842852"/>
                </a:cubicBezTo>
                <a:cubicBezTo>
                  <a:pt x="765747" y="844592"/>
                  <a:pt x="772553" y="848303"/>
                  <a:pt x="779768" y="850403"/>
                </a:cubicBezTo>
                <a:cubicBezTo>
                  <a:pt x="783648" y="851001"/>
                  <a:pt x="789554" y="852427"/>
                  <a:pt x="791770" y="855816"/>
                </a:cubicBezTo>
                <a:cubicBezTo>
                  <a:pt x="793742" y="854017"/>
                  <a:pt x="796417" y="853493"/>
                  <a:pt x="798246" y="856148"/>
                </a:cubicBezTo>
                <a:cubicBezTo>
                  <a:pt x="800323" y="854765"/>
                  <a:pt x="803036" y="855583"/>
                  <a:pt x="803811" y="859425"/>
                </a:cubicBezTo>
                <a:cubicBezTo>
                  <a:pt x="806616" y="860033"/>
                  <a:pt x="810517" y="864494"/>
                  <a:pt x="810968" y="865947"/>
                </a:cubicBezTo>
                <a:cubicBezTo>
                  <a:pt x="811719" y="866036"/>
                  <a:pt x="822792" y="867430"/>
                  <a:pt x="825308" y="867897"/>
                </a:cubicBezTo>
                <a:cubicBezTo>
                  <a:pt x="825510" y="867391"/>
                  <a:pt x="825682" y="866935"/>
                  <a:pt x="825900" y="866403"/>
                </a:cubicBezTo>
                <a:cubicBezTo>
                  <a:pt x="826086" y="865952"/>
                  <a:pt x="826363" y="865039"/>
                  <a:pt x="826731" y="864135"/>
                </a:cubicBezTo>
                <a:cubicBezTo>
                  <a:pt x="825437" y="861775"/>
                  <a:pt x="825405" y="858833"/>
                  <a:pt x="827404" y="857592"/>
                </a:cubicBezTo>
                <a:cubicBezTo>
                  <a:pt x="827881" y="855749"/>
                  <a:pt x="828335" y="853903"/>
                  <a:pt x="828787" y="852057"/>
                </a:cubicBezTo>
                <a:cubicBezTo>
                  <a:pt x="827763" y="850215"/>
                  <a:pt x="828141" y="847522"/>
                  <a:pt x="830198" y="846315"/>
                </a:cubicBezTo>
                <a:cubicBezTo>
                  <a:pt x="834789" y="826882"/>
                  <a:pt x="838747" y="819806"/>
                  <a:pt x="835203" y="812561"/>
                </a:cubicBezTo>
                <a:cubicBezTo>
                  <a:pt x="833515" y="810831"/>
                  <a:pt x="832467" y="808806"/>
                  <a:pt x="830200" y="807712"/>
                </a:cubicBezTo>
                <a:cubicBezTo>
                  <a:pt x="829784" y="807511"/>
                  <a:pt x="829528" y="807159"/>
                  <a:pt x="829372" y="806757"/>
                </a:cubicBezTo>
                <a:cubicBezTo>
                  <a:pt x="823622" y="806343"/>
                  <a:pt x="818166" y="800737"/>
                  <a:pt x="813133" y="799272"/>
                </a:cubicBezTo>
                <a:cubicBezTo>
                  <a:pt x="812831" y="799185"/>
                  <a:pt x="812577" y="798989"/>
                  <a:pt x="812400" y="798740"/>
                </a:cubicBezTo>
                <a:cubicBezTo>
                  <a:pt x="811261" y="798438"/>
                  <a:pt x="810940" y="797268"/>
                  <a:pt x="813171" y="795609"/>
                </a:cubicBezTo>
                <a:cubicBezTo>
                  <a:pt x="803418" y="791294"/>
                  <a:pt x="793467" y="777684"/>
                  <a:pt x="793687" y="775036"/>
                </a:cubicBezTo>
                <a:cubicBezTo>
                  <a:pt x="793146" y="774399"/>
                  <a:pt x="793441" y="773169"/>
                  <a:pt x="794871" y="773034"/>
                </a:cubicBezTo>
                <a:cubicBezTo>
                  <a:pt x="791103" y="770376"/>
                  <a:pt x="784558" y="735687"/>
                  <a:pt x="816914" y="759683"/>
                </a:cubicBezTo>
                <a:cubicBezTo>
                  <a:pt x="817331" y="759003"/>
                  <a:pt x="818128" y="758634"/>
                  <a:pt x="818971" y="759218"/>
                </a:cubicBezTo>
                <a:cubicBezTo>
                  <a:pt x="825503" y="763761"/>
                  <a:pt x="834639" y="767658"/>
                  <a:pt x="837614" y="775623"/>
                </a:cubicBezTo>
                <a:cubicBezTo>
                  <a:pt x="839524" y="775379"/>
                  <a:pt x="841560" y="779950"/>
                  <a:pt x="842241" y="785542"/>
                </a:cubicBezTo>
                <a:cubicBezTo>
                  <a:pt x="843162" y="782131"/>
                  <a:pt x="844340" y="778587"/>
                  <a:pt x="844404" y="775214"/>
                </a:cubicBezTo>
                <a:cubicBezTo>
                  <a:pt x="844424" y="774012"/>
                  <a:pt x="844206" y="772826"/>
                  <a:pt x="844338" y="771652"/>
                </a:cubicBezTo>
                <a:cubicBezTo>
                  <a:pt x="844480" y="770386"/>
                  <a:pt x="845442" y="768939"/>
                  <a:pt x="845138" y="767650"/>
                </a:cubicBezTo>
                <a:cubicBezTo>
                  <a:pt x="844854" y="766447"/>
                  <a:pt x="843749" y="766783"/>
                  <a:pt x="843343" y="765552"/>
                </a:cubicBezTo>
                <a:cubicBezTo>
                  <a:pt x="842916" y="764254"/>
                  <a:pt x="844310" y="764241"/>
                  <a:pt x="844954" y="763453"/>
                </a:cubicBezTo>
                <a:cubicBezTo>
                  <a:pt x="845781" y="762440"/>
                  <a:pt x="846135" y="761058"/>
                  <a:pt x="847075" y="759983"/>
                </a:cubicBezTo>
                <a:cubicBezTo>
                  <a:pt x="847924" y="760643"/>
                  <a:pt x="848852" y="761194"/>
                  <a:pt x="849865" y="761617"/>
                </a:cubicBezTo>
                <a:cubicBezTo>
                  <a:pt x="849702" y="761759"/>
                  <a:pt x="849503" y="761899"/>
                  <a:pt x="849379" y="762043"/>
                </a:cubicBezTo>
                <a:cubicBezTo>
                  <a:pt x="847847" y="763805"/>
                  <a:pt x="849505" y="764267"/>
                  <a:pt x="851806" y="764570"/>
                </a:cubicBezTo>
                <a:cubicBezTo>
                  <a:pt x="853771" y="764827"/>
                  <a:pt x="854386" y="763681"/>
                  <a:pt x="854822" y="762509"/>
                </a:cubicBezTo>
                <a:cubicBezTo>
                  <a:pt x="857519" y="762441"/>
                  <a:pt x="860605" y="761566"/>
                  <a:pt x="864123" y="759564"/>
                </a:cubicBezTo>
                <a:cubicBezTo>
                  <a:pt x="863710" y="760192"/>
                  <a:pt x="863153" y="760827"/>
                  <a:pt x="862717" y="761533"/>
                </a:cubicBezTo>
                <a:cubicBezTo>
                  <a:pt x="862602" y="761727"/>
                  <a:pt x="863578" y="764301"/>
                  <a:pt x="863608" y="764761"/>
                </a:cubicBezTo>
                <a:cubicBezTo>
                  <a:pt x="863738" y="766771"/>
                  <a:pt x="862641" y="767013"/>
                  <a:pt x="861843" y="768600"/>
                </a:cubicBezTo>
                <a:cubicBezTo>
                  <a:pt x="861746" y="768793"/>
                  <a:pt x="857256" y="799567"/>
                  <a:pt x="857302" y="799632"/>
                </a:cubicBezTo>
                <a:cubicBezTo>
                  <a:pt x="857272" y="799586"/>
                  <a:pt x="857463" y="799587"/>
                  <a:pt x="857687" y="799607"/>
                </a:cubicBezTo>
                <a:cubicBezTo>
                  <a:pt x="860105" y="796593"/>
                  <a:pt x="864955" y="794167"/>
                  <a:pt x="873545" y="793755"/>
                </a:cubicBezTo>
                <a:cubicBezTo>
                  <a:pt x="874889" y="793694"/>
                  <a:pt x="882731" y="795218"/>
                  <a:pt x="880144" y="797685"/>
                </a:cubicBezTo>
                <a:cubicBezTo>
                  <a:pt x="875995" y="801642"/>
                  <a:pt x="874187" y="807628"/>
                  <a:pt x="869835" y="811585"/>
                </a:cubicBezTo>
                <a:cubicBezTo>
                  <a:pt x="867612" y="813604"/>
                  <a:pt x="865235" y="814160"/>
                  <a:pt x="863068" y="813794"/>
                </a:cubicBezTo>
                <a:cubicBezTo>
                  <a:pt x="861305" y="818914"/>
                  <a:pt x="854502" y="826231"/>
                  <a:pt x="852305" y="826922"/>
                </a:cubicBezTo>
                <a:cubicBezTo>
                  <a:pt x="849540" y="827835"/>
                  <a:pt x="845486" y="843334"/>
                  <a:pt x="845176" y="846356"/>
                </a:cubicBezTo>
                <a:cubicBezTo>
                  <a:pt x="844885" y="849178"/>
                  <a:pt x="845055" y="852351"/>
                  <a:pt x="844204" y="855050"/>
                </a:cubicBezTo>
                <a:cubicBezTo>
                  <a:pt x="843369" y="857712"/>
                  <a:pt x="842609" y="860218"/>
                  <a:pt x="842237" y="863041"/>
                </a:cubicBezTo>
                <a:cubicBezTo>
                  <a:pt x="842088" y="864182"/>
                  <a:pt x="842372" y="865569"/>
                  <a:pt x="842055" y="866645"/>
                </a:cubicBezTo>
                <a:cubicBezTo>
                  <a:pt x="842666" y="867042"/>
                  <a:pt x="843236" y="867516"/>
                  <a:pt x="843700" y="868183"/>
                </a:cubicBezTo>
                <a:cubicBezTo>
                  <a:pt x="846753" y="872571"/>
                  <a:pt x="846067" y="876291"/>
                  <a:pt x="843667" y="880763"/>
                </a:cubicBezTo>
                <a:cubicBezTo>
                  <a:pt x="839546" y="888437"/>
                  <a:pt x="849082" y="902777"/>
                  <a:pt x="852681" y="909739"/>
                </a:cubicBezTo>
                <a:cubicBezTo>
                  <a:pt x="853343" y="911027"/>
                  <a:pt x="869199" y="942339"/>
                  <a:pt x="870631" y="942137"/>
                </a:cubicBezTo>
                <a:cubicBezTo>
                  <a:pt x="871694" y="941988"/>
                  <a:pt x="871791" y="940215"/>
                  <a:pt x="873013" y="939949"/>
                </a:cubicBezTo>
                <a:cubicBezTo>
                  <a:pt x="875300" y="939459"/>
                  <a:pt x="877323" y="943420"/>
                  <a:pt x="877823" y="945143"/>
                </a:cubicBezTo>
                <a:cubicBezTo>
                  <a:pt x="880356" y="953804"/>
                  <a:pt x="875413" y="954431"/>
                  <a:pt x="884080" y="971770"/>
                </a:cubicBezTo>
                <a:cubicBezTo>
                  <a:pt x="886195" y="975998"/>
                  <a:pt x="900663" y="1004902"/>
                  <a:pt x="903385" y="1008983"/>
                </a:cubicBezTo>
                <a:cubicBezTo>
                  <a:pt x="903907" y="1007574"/>
                  <a:pt x="905105" y="1004731"/>
                  <a:pt x="906594" y="1004872"/>
                </a:cubicBezTo>
                <a:cubicBezTo>
                  <a:pt x="909559" y="1002746"/>
                  <a:pt x="917217" y="1013954"/>
                  <a:pt x="913560" y="1026943"/>
                </a:cubicBezTo>
                <a:cubicBezTo>
                  <a:pt x="923333" y="1031957"/>
                  <a:pt x="914330" y="1026107"/>
                  <a:pt x="922424" y="1042251"/>
                </a:cubicBezTo>
                <a:cubicBezTo>
                  <a:pt x="940982" y="1073502"/>
                  <a:pt x="934963" y="1062106"/>
                  <a:pt x="945420" y="1087499"/>
                </a:cubicBezTo>
                <a:cubicBezTo>
                  <a:pt x="948944" y="1096058"/>
                  <a:pt x="951819" y="1100728"/>
                  <a:pt x="954409" y="1103529"/>
                </a:cubicBezTo>
                <a:cubicBezTo>
                  <a:pt x="954680" y="1103317"/>
                  <a:pt x="954958" y="1103116"/>
                  <a:pt x="955245" y="1102938"/>
                </a:cubicBezTo>
                <a:cubicBezTo>
                  <a:pt x="957404" y="1098174"/>
                  <a:pt x="958898" y="1086636"/>
                  <a:pt x="960597" y="1084071"/>
                </a:cubicBezTo>
                <a:cubicBezTo>
                  <a:pt x="957189" y="1077876"/>
                  <a:pt x="960607" y="1071528"/>
                  <a:pt x="962112" y="1065192"/>
                </a:cubicBezTo>
                <a:cubicBezTo>
                  <a:pt x="962170" y="1064931"/>
                  <a:pt x="962292" y="1064742"/>
                  <a:pt x="962444" y="1064577"/>
                </a:cubicBezTo>
                <a:cubicBezTo>
                  <a:pt x="962830" y="1062560"/>
                  <a:pt x="966068" y="1062164"/>
                  <a:pt x="969418" y="1066894"/>
                </a:cubicBezTo>
                <a:cubicBezTo>
                  <a:pt x="970191" y="1063470"/>
                  <a:pt x="971695" y="1060643"/>
                  <a:pt x="974008" y="1057384"/>
                </a:cubicBezTo>
                <a:cubicBezTo>
                  <a:pt x="982704" y="1045134"/>
                  <a:pt x="985488" y="1027285"/>
                  <a:pt x="989715" y="1013022"/>
                </a:cubicBezTo>
                <a:cubicBezTo>
                  <a:pt x="991068" y="1008453"/>
                  <a:pt x="992167" y="1004819"/>
                  <a:pt x="990094" y="1000151"/>
                </a:cubicBezTo>
                <a:cubicBezTo>
                  <a:pt x="989388" y="998567"/>
                  <a:pt x="988442" y="996186"/>
                  <a:pt x="988764" y="994474"/>
                </a:cubicBezTo>
                <a:cubicBezTo>
                  <a:pt x="989446" y="990849"/>
                  <a:pt x="992662" y="992285"/>
                  <a:pt x="995020" y="990835"/>
                </a:cubicBezTo>
                <a:cubicBezTo>
                  <a:pt x="998269" y="988840"/>
                  <a:pt x="998687" y="982590"/>
                  <a:pt x="999467" y="979227"/>
                </a:cubicBezTo>
                <a:cubicBezTo>
                  <a:pt x="1008154" y="941968"/>
                  <a:pt x="1014607" y="938628"/>
                  <a:pt x="1003878" y="915141"/>
                </a:cubicBezTo>
                <a:cubicBezTo>
                  <a:pt x="1002942" y="913096"/>
                  <a:pt x="998932" y="908106"/>
                  <a:pt x="999995" y="906181"/>
                </a:cubicBezTo>
                <a:cubicBezTo>
                  <a:pt x="1000040" y="906097"/>
                  <a:pt x="1000106" y="906057"/>
                  <a:pt x="1000161" y="905991"/>
                </a:cubicBezTo>
                <a:cubicBezTo>
                  <a:pt x="1000286" y="906033"/>
                  <a:pt x="1000412" y="906074"/>
                  <a:pt x="1000538" y="906113"/>
                </a:cubicBezTo>
                <a:cubicBezTo>
                  <a:pt x="1000415" y="906074"/>
                  <a:pt x="1000295" y="906020"/>
                  <a:pt x="1000171" y="905979"/>
                </a:cubicBezTo>
                <a:cubicBezTo>
                  <a:pt x="999601" y="905788"/>
                  <a:pt x="999030" y="905604"/>
                  <a:pt x="998474" y="905363"/>
                </a:cubicBezTo>
                <a:cubicBezTo>
                  <a:pt x="998051" y="905179"/>
                  <a:pt x="997631" y="904965"/>
                  <a:pt x="997210" y="904752"/>
                </a:cubicBezTo>
                <a:cubicBezTo>
                  <a:pt x="996705" y="904497"/>
                  <a:pt x="996205" y="904235"/>
                  <a:pt x="995715" y="903950"/>
                </a:cubicBezTo>
                <a:cubicBezTo>
                  <a:pt x="995109" y="903593"/>
                  <a:pt x="994506" y="903215"/>
                  <a:pt x="993908" y="902806"/>
                </a:cubicBezTo>
                <a:cubicBezTo>
                  <a:pt x="993698" y="902663"/>
                  <a:pt x="993489" y="902522"/>
                  <a:pt x="993283" y="902376"/>
                </a:cubicBezTo>
                <a:cubicBezTo>
                  <a:pt x="990566" y="900449"/>
                  <a:pt x="988269" y="898284"/>
                  <a:pt x="986617" y="896445"/>
                </a:cubicBezTo>
                <a:cubicBezTo>
                  <a:pt x="985812" y="895547"/>
                  <a:pt x="985110" y="894711"/>
                  <a:pt x="984658" y="894073"/>
                </a:cubicBezTo>
                <a:cubicBezTo>
                  <a:pt x="978458" y="885287"/>
                  <a:pt x="975196" y="880313"/>
                  <a:pt x="973438" y="876887"/>
                </a:cubicBezTo>
                <a:cubicBezTo>
                  <a:pt x="971962" y="874011"/>
                  <a:pt x="971550" y="872215"/>
                  <a:pt x="971408" y="870244"/>
                </a:cubicBezTo>
                <a:cubicBezTo>
                  <a:pt x="971252" y="868089"/>
                  <a:pt x="971395" y="865696"/>
                  <a:pt x="970779" y="861343"/>
                </a:cubicBezTo>
                <a:cubicBezTo>
                  <a:pt x="970548" y="859770"/>
                  <a:pt x="969568" y="858356"/>
                  <a:pt x="970264" y="856760"/>
                </a:cubicBezTo>
                <a:cubicBezTo>
                  <a:pt x="970787" y="855548"/>
                  <a:pt x="972193" y="855214"/>
                  <a:pt x="973872" y="855335"/>
                </a:cubicBezTo>
                <a:cubicBezTo>
                  <a:pt x="976715" y="855539"/>
                  <a:pt x="980279" y="857110"/>
                  <a:pt x="982069" y="858427"/>
                </a:cubicBezTo>
                <a:cubicBezTo>
                  <a:pt x="982352" y="858601"/>
                  <a:pt x="982587" y="858763"/>
                  <a:pt x="982731" y="858899"/>
                </a:cubicBezTo>
                <a:cubicBezTo>
                  <a:pt x="983131" y="858457"/>
                  <a:pt x="984695" y="858769"/>
                  <a:pt x="986851" y="859702"/>
                </a:cubicBezTo>
                <a:cubicBezTo>
                  <a:pt x="989155" y="860697"/>
                  <a:pt x="992140" y="862424"/>
                  <a:pt x="995203" y="864779"/>
                </a:cubicBezTo>
                <a:cubicBezTo>
                  <a:pt x="999362" y="867978"/>
                  <a:pt x="1003629" y="872311"/>
                  <a:pt x="1006390" y="877543"/>
                </a:cubicBezTo>
                <a:cubicBezTo>
                  <a:pt x="1007882" y="880373"/>
                  <a:pt x="1011028" y="881916"/>
                  <a:pt x="1012446" y="884698"/>
                </a:cubicBezTo>
                <a:cubicBezTo>
                  <a:pt x="1013766" y="887289"/>
                  <a:pt x="1014274" y="891067"/>
                  <a:pt x="1013934" y="894777"/>
                </a:cubicBezTo>
                <a:cubicBezTo>
                  <a:pt x="1013838" y="895810"/>
                  <a:pt x="1013665" y="896829"/>
                  <a:pt x="1013437" y="897824"/>
                </a:cubicBezTo>
                <a:cubicBezTo>
                  <a:pt x="1013672" y="896815"/>
                  <a:pt x="1013848" y="895779"/>
                  <a:pt x="1013945" y="894728"/>
                </a:cubicBezTo>
                <a:cubicBezTo>
                  <a:pt x="1014421" y="892782"/>
                  <a:pt x="1014607" y="890750"/>
                  <a:pt x="1014484" y="888797"/>
                </a:cubicBezTo>
                <a:cubicBezTo>
                  <a:pt x="1014130" y="882985"/>
                  <a:pt x="1017240" y="877891"/>
                  <a:pt x="1013672" y="872644"/>
                </a:cubicBezTo>
                <a:cubicBezTo>
                  <a:pt x="1011206" y="869012"/>
                  <a:pt x="1004489" y="863405"/>
                  <a:pt x="1005935" y="858207"/>
                </a:cubicBezTo>
                <a:cubicBezTo>
                  <a:pt x="1005998" y="857979"/>
                  <a:pt x="1006177" y="857764"/>
                  <a:pt x="1006282" y="857537"/>
                </a:cubicBezTo>
                <a:cubicBezTo>
                  <a:pt x="1007345" y="858144"/>
                  <a:pt x="1008477" y="858557"/>
                  <a:pt x="1009651" y="858855"/>
                </a:cubicBezTo>
                <a:cubicBezTo>
                  <a:pt x="1009606" y="858885"/>
                  <a:pt x="1009572" y="858886"/>
                  <a:pt x="1009526" y="858918"/>
                </a:cubicBezTo>
                <a:cubicBezTo>
                  <a:pt x="1011550" y="867188"/>
                  <a:pt x="1017218" y="868423"/>
                  <a:pt x="1017895" y="875691"/>
                </a:cubicBezTo>
                <a:cubicBezTo>
                  <a:pt x="1018784" y="872410"/>
                  <a:pt x="1021995" y="874162"/>
                  <a:pt x="1021526" y="876299"/>
                </a:cubicBezTo>
                <a:cubicBezTo>
                  <a:pt x="1020913" y="879107"/>
                  <a:pt x="1020837" y="879018"/>
                  <a:pt x="1020093" y="881424"/>
                </a:cubicBezTo>
                <a:cubicBezTo>
                  <a:pt x="1016456" y="893123"/>
                  <a:pt x="1020889" y="898627"/>
                  <a:pt x="1012931" y="902735"/>
                </a:cubicBezTo>
                <a:cubicBezTo>
                  <a:pt x="1012451" y="902982"/>
                  <a:pt x="1011882" y="903085"/>
                  <a:pt x="1011288" y="903148"/>
                </a:cubicBezTo>
                <a:cubicBezTo>
                  <a:pt x="1010068" y="905011"/>
                  <a:pt x="1008435" y="906348"/>
                  <a:pt x="1006370" y="906769"/>
                </a:cubicBezTo>
                <a:cubicBezTo>
                  <a:pt x="1007154" y="908160"/>
                  <a:pt x="1008746" y="909795"/>
                  <a:pt x="1006056" y="910195"/>
                </a:cubicBezTo>
                <a:cubicBezTo>
                  <a:pt x="1008584" y="911242"/>
                  <a:pt x="1012132" y="908393"/>
                  <a:pt x="1014015" y="906892"/>
                </a:cubicBezTo>
                <a:cubicBezTo>
                  <a:pt x="1015517" y="905694"/>
                  <a:pt x="1017609" y="908225"/>
                  <a:pt x="1016168" y="909482"/>
                </a:cubicBezTo>
                <a:cubicBezTo>
                  <a:pt x="1014138" y="911257"/>
                  <a:pt x="1011621" y="913080"/>
                  <a:pt x="1008903" y="913785"/>
                </a:cubicBezTo>
                <a:cubicBezTo>
                  <a:pt x="1009991" y="915481"/>
                  <a:pt x="1011042" y="917082"/>
                  <a:pt x="1012862" y="914780"/>
                </a:cubicBezTo>
                <a:cubicBezTo>
                  <a:pt x="1014263" y="913009"/>
                  <a:pt x="1017007" y="915034"/>
                  <a:pt x="1015676" y="916875"/>
                </a:cubicBezTo>
                <a:cubicBezTo>
                  <a:pt x="1014567" y="918405"/>
                  <a:pt x="1013085" y="919440"/>
                  <a:pt x="1011418" y="919684"/>
                </a:cubicBezTo>
                <a:cubicBezTo>
                  <a:pt x="1018189" y="936875"/>
                  <a:pt x="1003477" y="987551"/>
                  <a:pt x="1001085" y="992006"/>
                </a:cubicBezTo>
                <a:cubicBezTo>
                  <a:pt x="1001449" y="994518"/>
                  <a:pt x="1000139" y="998110"/>
                  <a:pt x="997871" y="996495"/>
                </a:cubicBezTo>
                <a:cubicBezTo>
                  <a:pt x="996637" y="995625"/>
                  <a:pt x="997280" y="994061"/>
                  <a:pt x="997314" y="992769"/>
                </a:cubicBezTo>
                <a:cubicBezTo>
                  <a:pt x="997293" y="993526"/>
                  <a:pt x="995334" y="995082"/>
                  <a:pt x="994763" y="995473"/>
                </a:cubicBezTo>
                <a:cubicBezTo>
                  <a:pt x="994021" y="995981"/>
                  <a:pt x="993704" y="995260"/>
                  <a:pt x="993261" y="996264"/>
                </a:cubicBezTo>
                <a:cubicBezTo>
                  <a:pt x="992842" y="997220"/>
                  <a:pt x="995458" y="1003995"/>
                  <a:pt x="995620" y="1005117"/>
                </a:cubicBezTo>
                <a:cubicBezTo>
                  <a:pt x="997335" y="1016899"/>
                  <a:pt x="972339" y="1069554"/>
                  <a:pt x="972461" y="1074673"/>
                </a:cubicBezTo>
                <a:cubicBezTo>
                  <a:pt x="972515" y="1076954"/>
                  <a:pt x="972570" y="1078798"/>
                  <a:pt x="971236" y="1080843"/>
                </a:cubicBezTo>
                <a:cubicBezTo>
                  <a:pt x="970451" y="1082061"/>
                  <a:pt x="967051" y="1084201"/>
                  <a:pt x="968760" y="1085726"/>
                </a:cubicBezTo>
                <a:cubicBezTo>
                  <a:pt x="971285" y="1087996"/>
                  <a:pt x="974015" y="1082108"/>
                  <a:pt x="974420" y="1080477"/>
                </a:cubicBezTo>
                <a:cubicBezTo>
                  <a:pt x="974946" y="1078396"/>
                  <a:pt x="978208" y="1078964"/>
                  <a:pt x="977716" y="1081104"/>
                </a:cubicBezTo>
                <a:cubicBezTo>
                  <a:pt x="976127" y="1087925"/>
                  <a:pt x="970624" y="1091684"/>
                  <a:pt x="963959" y="1088338"/>
                </a:cubicBezTo>
                <a:cubicBezTo>
                  <a:pt x="963914" y="1088528"/>
                  <a:pt x="963903" y="1088705"/>
                  <a:pt x="963851" y="1088894"/>
                </a:cubicBezTo>
                <a:cubicBezTo>
                  <a:pt x="967180" y="1090916"/>
                  <a:pt x="967284" y="1092240"/>
                  <a:pt x="971131" y="1091696"/>
                </a:cubicBezTo>
                <a:cubicBezTo>
                  <a:pt x="973374" y="1091377"/>
                  <a:pt x="974020" y="1095207"/>
                  <a:pt x="971789" y="1095621"/>
                </a:cubicBezTo>
                <a:cubicBezTo>
                  <a:pt x="970944" y="1095786"/>
                  <a:pt x="970151" y="1095845"/>
                  <a:pt x="969381" y="1095833"/>
                </a:cubicBezTo>
                <a:cubicBezTo>
                  <a:pt x="970249" y="1097477"/>
                  <a:pt x="968313" y="1099640"/>
                  <a:pt x="966657" y="1098221"/>
                </a:cubicBezTo>
                <a:cubicBezTo>
                  <a:pt x="965410" y="1097157"/>
                  <a:pt x="963556" y="1096070"/>
                  <a:pt x="962196" y="1094746"/>
                </a:cubicBezTo>
                <a:cubicBezTo>
                  <a:pt x="962145" y="1094947"/>
                  <a:pt x="962074" y="1095124"/>
                  <a:pt x="962019" y="1095325"/>
                </a:cubicBezTo>
                <a:cubicBezTo>
                  <a:pt x="966570" y="1097441"/>
                  <a:pt x="965040" y="1101910"/>
                  <a:pt x="960866" y="1098966"/>
                </a:cubicBezTo>
                <a:cubicBezTo>
                  <a:pt x="960522" y="1099900"/>
                  <a:pt x="960172" y="1100846"/>
                  <a:pt x="959751" y="1101744"/>
                </a:cubicBezTo>
                <a:cubicBezTo>
                  <a:pt x="966074" y="1101815"/>
                  <a:pt x="967961" y="1107123"/>
                  <a:pt x="971142" y="1109724"/>
                </a:cubicBezTo>
                <a:cubicBezTo>
                  <a:pt x="972272" y="1109606"/>
                  <a:pt x="973478" y="1109878"/>
                  <a:pt x="974459" y="1110469"/>
                </a:cubicBezTo>
                <a:cubicBezTo>
                  <a:pt x="975642" y="1106414"/>
                  <a:pt x="976468" y="1102276"/>
                  <a:pt x="977710" y="1098233"/>
                </a:cubicBezTo>
                <a:cubicBezTo>
                  <a:pt x="978746" y="1094864"/>
                  <a:pt x="980789" y="1091849"/>
                  <a:pt x="981129" y="1088350"/>
                </a:cubicBezTo>
                <a:cubicBezTo>
                  <a:pt x="978471" y="1088114"/>
                  <a:pt x="978671" y="1086199"/>
                  <a:pt x="980072" y="1085087"/>
                </a:cubicBezTo>
                <a:cubicBezTo>
                  <a:pt x="980638" y="1084638"/>
                  <a:pt x="981448" y="1084863"/>
                  <a:pt x="982084" y="1084272"/>
                </a:cubicBezTo>
                <a:cubicBezTo>
                  <a:pt x="982625" y="1083763"/>
                  <a:pt x="982905" y="1082889"/>
                  <a:pt x="983120" y="1082203"/>
                </a:cubicBezTo>
                <a:cubicBezTo>
                  <a:pt x="983687" y="1080382"/>
                  <a:pt x="983281" y="1079815"/>
                  <a:pt x="981849" y="1078621"/>
                </a:cubicBezTo>
                <a:cubicBezTo>
                  <a:pt x="979842" y="1076942"/>
                  <a:pt x="982153" y="1073337"/>
                  <a:pt x="984854" y="1075760"/>
                </a:cubicBezTo>
                <a:cubicBezTo>
                  <a:pt x="985625" y="1072982"/>
                  <a:pt x="986535" y="1070452"/>
                  <a:pt x="989069" y="1071847"/>
                </a:cubicBezTo>
                <a:cubicBezTo>
                  <a:pt x="993099" y="1070795"/>
                  <a:pt x="996232" y="1068974"/>
                  <a:pt x="999052" y="1065333"/>
                </a:cubicBezTo>
                <a:cubicBezTo>
                  <a:pt x="997981" y="1066007"/>
                  <a:pt x="996969" y="1066504"/>
                  <a:pt x="996238" y="1066752"/>
                </a:cubicBezTo>
                <a:cubicBezTo>
                  <a:pt x="994346" y="1067379"/>
                  <a:pt x="993222" y="1064565"/>
                  <a:pt x="995110" y="1063831"/>
                </a:cubicBezTo>
                <a:cubicBezTo>
                  <a:pt x="997219" y="1063006"/>
                  <a:pt x="999474" y="1061185"/>
                  <a:pt x="1000613" y="1058894"/>
                </a:cubicBezTo>
                <a:cubicBezTo>
                  <a:pt x="990356" y="1060787"/>
                  <a:pt x="991334" y="1066173"/>
                  <a:pt x="986788" y="1068466"/>
                </a:cubicBezTo>
                <a:cubicBezTo>
                  <a:pt x="985610" y="1069057"/>
                  <a:pt x="983878" y="1068041"/>
                  <a:pt x="984635" y="1066610"/>
                </a:cubicBezTo>
                <a:cubicBezTo>
                  <a:pt x="986838" y="1062439"/>
                  <a:pt x="990601" y="1059536"/>
                  <a:pt x="992504" y="1055177"/>
                </a:cubicBezTo>
                <a:cubicBezTo>
                  <a:pt x="993635" y="1052582"/>
                  <a:pt x="997655" y="1037329"/>
                  <a:pt x="999295" y="1032565"/>
                </a:cubicBezTo>
                <a:cubicBezTo>
                  <a:pt x="999765" y="1031208"/>
                  <a:pt x="1001114" y="1028073"/>
                  <a:pt x="999852" y="1026799"/>
                </a:cubicBezTo>
                <a:cubicBezTo>
                  <a:pt x="998980" y="1025914"/>
                  <a:pt x="998384" y="1027001"/>
                  <a:pt x="997434" y="1026291"/>
                </a:cubicBezTo>
                <a:cubicBezTo>
                  <a:pt x="996045" y="1025258"/>
                  <a:pt x="996474" y="1023080"/>
                  <a:pt x="1002081" y="1021929"/>
                </a:cubicBezTo>
                <a:cubicBezTo>
                  <a:pt x="1002965" y="1019887"/>
                  <a:pt x="1003743" y="1017818"/>
                  <a:pt x="1004421" y="1015674"/>
                </a:cubicBezTo>
                <a:cubicBezTo>
                  <a:pt x="1005443" y="1012437"/>
                  <a:pt x="1007774" y="1005650"/>
                  <a:pt x="1004589" y="1005815"/>
                </a:cubicBezTo>
                <a:cubicBezTo>
                  <a:pt x="1001291" y="1005987"/>
                  <a:pt x="1001624" y="1000541"/>
                  <a:pt x="1006936" y="1002452"/>
                </a:cubicBezTo>
                <a:cubicBezTo>
                  <a:pt x="1007824" y="1000967"/>
                  <a:pt x="1008256" y="999253"/>
                  <a:pt x="1009034" y="997770"/>
                </a:cubicBezTo>
                <a:cubicBezTo>
                  <a:pt x="1012781" y="990637"/>
                  <a:pt x="1002237" y="995562"/>
                  <a:pt x="1005454" y="991360"/>
                </a:cubicBezTo>
                <a:cubicBezTo>
                  <a:pt x="1006118" y="990497"/>
                  <a:pt x="1010846" y="989531"/>
                  <a:pt x="1010528" y="990260"/>
                </a:cubicBezTo>
                <a:cubicBezTo>
                  <a:pt x="1011558" y="987919"/>
                  <a:pt x="1012501" y="987537"/>
                  <a:pt x="1013392" y="983766"/>
                </a:cubicBezTo>
                <a:cubicBezTo>
                  <a:pt x="1011566" y="982601"/>
                  <a:pt x="1010959" y="980574"/>
                  <a:pt x="1009371" y="979212"/>
                </a:cubicBezTo>
                <a:cubicBezTo>
                  <a:pt x="1006954" y="977143"/>
                  <a:pt x="1009521" y="974241"/>
                  <a:pt x="1013875" y="978874"/>
                </a:cubicBezTo>
                <a:cubicBezTo>
                  <a:pt x="1014960" y="976875"/>
                  <a:pt x="1015958" y="974701"/>
                  <a:pt x="1016093" y="972566"/>
                </a:cubicBezTo>
                <a:cubicBezTo>
                  <a:pt x="1013613" y="972153"/>
                  <a:pt x="1010356" y="971049"/>
                  <a:pt x="1010922" y="968290"/>
                </a:cubicBezTo>
                <a:cubicBezTo>
                  <a:pt x="1011021" y="967804"/>
                  <a:pt x="1011319" y="967211"/>
                  <a:pt x="1011902" y="967174"/>
                </a:cubicBezTo>
                <a:cubicBezTo>
                  <a:pt x="1014368" y="967018"/>
                  <a:pt x="1018453" y="972691"/>
                  <a:pt x="1018933" y="968099"/>
                </a:cubicBezTo>
                <a:cubicBezTo>
                  <a:pt x="1019112" y="966360"/>
                  <a:pt x="1018648" y="966038"/>
                  <a:pt x="1017463" y="964902"/>
                </a:cubicBezTo>
                <a:cubicBezTo>
                  <a:pt x="1015345" y="962867"/>
                  <a:pt x="1013300" y="960002"/>
                  <a:pt x="1014681" y="956974"/>
                </a:cubicBezTo>
                <a:cubicBezTo>
                  <a:pt x="1015119" y="956020"/>
                  <a:pt x="1016576" y="956018"/>
                  <a:pt x="1017084" y="956901"/>
                </a:cubicBezTo>
                <a:cubicBezTo>
                  <a:pt x="1017963" y="958426"/>
                  <a:pt x="1017838" y="960156"/>
                  <a:pt x="1018970" y="961600"/>
                </a:cubicBezTo>
                <a:cubicBezTo>
                  <a:pt x="1019684" y="962508"/>
                  <a:pt x="1021213" y="964342"/>
                  <a:pt x="1022499" y="964160"/>
                </a:cubicBezTo>
                <a:cubicBezTo>
                  <a:pt x="1022825" y="964113"/>
                  <a:pt x="1024695" y="962557"/>
                  <a:pt x="1024512" y="962274"/>
                </a:cubicBezTo>
                <a:cubicBezTo>
                  <a:pt x="1023908" y="961347"/>
                  <a:pt x="1022117" y="961008"/>
                  <a:pt x="1021196" y="960319"/>
                </a:cubicBezTo>
                <a:cubicBezTo>
                  <a:pt x="1015014" y="955665"/>
                  <a:pt x="1017797" y="946401"/>
                  <a:pt x="1019751" y="950766"/>
                </a:cubicBezTo>
                <a:cubicBezTo>
                  <a:pt x="1021156" y="953917"/>
                  <a:pt x="1022202" y="959369"/>
                  <a:pt x="1026820" y="958472"/>
                </a:cubicBezTo>
                <a:cubicBezTo>
                  <a:pt x="1027107" y="957766"/>
                  <a:pt x="1027443" y="956844"/>
                  <a:pt x="1027750" y="956050"/>
                </a:cubicBezTo>
                <a:cubicBezTo>
                  <a:pt x="1025760" y="953262"/>
                  <a:pt x="1024713" y="950327"/>
                  <a:pt x="1025805" y="947142"/>
                </a:cubicBezTo>
                <a:cubicBezTo>
                  <a:pt x="1022353" y="944913"/>
                  <a:pt x="1020387" y="944507"/>
                  <a:pt x="1022113" y="925229"/>
                </a:cubicBezTo>
                <a:cubicBezTo>
                  <a:pt x="1024254" y="901354"/>
                  <a:pt x="1022596" y="897278"/>
                  <a:pt x="1026133" y="890714"/>
                </a:cubicBezTo>
                <a:cubicBezTo>
                  <a:pt x="1027631" y="886483"/>
                  <a:pt x="1031107" y="878693"/>
                  <a:pt x="1032995" y="882917"/>
                </a:cubicBezTo>
                <a:cubicBezTo>
                  <a:pt x="1034375" y="881260"/>
                  <a:pt x="1035131" y="880182"/>
                  <a:pt x="1035503" y="879437"/>
                </a:cubicBezTo>
                <a:cubicBezTo>
                  <a:pt x="1036307" y="879540"/>
                  <a:pt x="1037191" y="879565"/>
                  <a:pt x="1038139" y="879526"/>
                </a:cubicBezTo>
                <a:cubicBezTo>
                  <a:pt x="1037317" y="879460"/>
                  <a:pt x="1036490" y="879288"/>
                  <a:pt x="1035657" y="879048"/>
                </a:cubicBezTo>
                <a:cubicBezTo>
                  <a:pt x="1034683" y="878767"/>
                  <a:pt x="1033703" y="878354"/>
                  <a:pt x="1032718" y="877802"/>
                </a:cubicBezTo>
                <a:cubicBezTo>
                  <a:pt x="1032444" y="877648"/>
                  <a:pt x="1032172" y="877564"/>
                  <a:pt x="1031897" y="877388"/>
                </a:cubicBezTo>
                <a:cubicBezTo>
                  <a:pt x="1028621" y="875290"/>
                  <a:pt x="1027439" y="871512"/>
                  <a:pt x="1027469" y="867063"/>
                </a:cubicBezTo>
                <a:cubicBezTo>
                  <a:pt x="1027210" y="872145"/>
                  <a:pt x="1028393" y="876327"/>
                  <a:pt x="1031937" y="878313"/>
                </a:cubicBezTo>
                <a:cubicBezTo>
                  <a:pt x="1030997" y="878614"/>
                  <a:pt x="1029761" y="878141"/>
                  <a:pt x="1029348" y="876422"/>
                </a:cubicBezTo>
                <a:cubicBezTo>
                  <a:pt x="1027030" y="874569"/>
                  <a:pt x="1025867" y="871827"/>
                  <a:pt x="1026523" y="868345"/>
                </a:cubicBezTo>
                <a:cubicBezTo>
                  <a:pt x="1025173" y="868150"/>
                  <a:pt x="1024159" y="867866"/>
                  <a:pt x="1023416" y="866565"/>
                </a:cubicBezTo>
                <a:cubicBezTo>
                  <a:pt x="1022910" y="865681"/>
                  <a:pt x="1021342" y="859953"/>
                  <a:pt x="1019497" y="860468"/>
                </a:cubicBezTo>
                <a:cubicBezTo>
                  <a:pt x="1017784" y="860947"/>
                  <a:pt x="1016552" y="860442"/>
                  <a:pt x="1015460" y="859775"/>
                </a:cubicBezTo>
                <a:cubicBezTo>
                  <a:pt x="1014009" y="859808"/>
                  <a:pt x="1012515" y="859591"/>
                  <a:pt x="1011004" y="859125"/>
                </a:cubicBezTo>
                <a:cubicBezTo>
                  <a:pt x="1010633" y="859011"/>
                  <a:pt x="1010264" y="858877"/>
                  <a:pt x="1009895" y="858735"/>
                </a:cubicBezTo>
                <a:cubicBezTo>
                  <a:pt x="1008754" y="858295"/>
                  <a:pt x="1007626" y="857756"/>
                  <a:pt x="1006527" y="857063"/>
                </a:cubicBezTo>
                <a:cubicBezTo>
                  <a:pt x="1004569" y="855830"/>
                  <a:pt x="1002711" y="854240"/>
                  <a:pt x="1001108" y="852299"/>
                </a:cubicBezTo>
                <a:cubicBezTo>
                  <a:pt x="998790" y="849490"/>
                  <a:pt x="997013" y="845998"/>
                  <a:pt x="996171" y="842019"/>
                </a:cubicBezTo>
                <a:cubicBezTo>
                  <a:pt x="995921" y="840838"/>
                  <a:pt x="995741" y="839620"/>
                  <a:pt x="995671" y="838358"/>
                </a:cubicBezTo>
                <a:cubicBezTo>
                  <a:pt x="995670" y="838334"/>
                  <a:pt x="995662" y="838312"/>
                  <a:pt x="995661" y="838288"/>
                </a:cubicBezTo>
                <a:cubicBezTo>
                  <a:pt x="995659" y="838248"/>
                  <a:pt x="995679" y="838212"/>
                  <a:pt x="995679" y="838172"/>
                </a:cubicBezTo>
                <a:cubicBezTo>
                  <a:pt x="995679" y="838164"/>
                  <a:pt x="995682" y="838157"/>
                  <a:pt x="995682" y="838148"/>
                </a:cubicBezTo>
                <a:cubicBezTo>
                  <a:pt x="995731" y="837848"/>
                  <a:pt x="995813" y="837581"/>
                  <a:pt x="995930" y="837350"/>
                </a:cubicBezTo>
                <a:cubicBezTo>
                  <a:pt x="995937" y="837337"/>
                  <a:pt x="995944" y="837326"/>
                  <a:pt x="995952" y="837313"/>
                </a:cubicBezTo>
                <a:cubicBezTo>
                  <a:pt x="996037" y="837152"/>
                  <a:pt x="996162" y="837032"/>
                  <a:pt x="996284" y="836912"/>
                </a:cubicBezTo>
                <a:cubicBezTo>
                  <a:pt x="996366" y="836837"/>
                  <a:pt x="996443" y="836758"/>
                  <a:pt x="996535" y="836699"/>
                </a:cubicBezTo>
                <a:cubicBezTo>
                  <a:pt x="996718" y="836582"/>
                  <a:pt x="996915" y="836480"/>
                  <a:pt x="997162" y="836434"/>
                </a:cubicBezTo>
                <a:cubicBezTo>
                  <a:pt x="993793" y="827897"/>
                  <a:pt x="996166" y="816049"/>
                  <a:pt x="999207" y="810032"/>
                </a:cubicBezTo>
                <a:cubicBezTo>
                  <a:pt x="1000881" y="806719"/>
                  <a:pt x="1002755" y="805148"/>
                  <a:pt x="1003991" y="806931"/>
                </a:cubicBezTo>
                <a:cubicBezTo>
                  <a:pt x="1004581" y="804752"/>
                  <a:pt x="1006093" y="800988"/>
                  <a:pt x="1007710" y="798700"/>
                </a:cubicBezTo>
                <a:cubicBezTo>
                  <a:pt x="1008471" y="797622"/>
                  <a:pt x="1009257" y="796868"/>
                  <a:pt x="1009979" y="796771"/>
                </a:cubicBezTo>
                <a:cubicBezTo>
                  <a:pt x="1010503" y="796701"/>
                  <a:pt x="1010994" y="796972"/>
                  <a:pt x="1011420" y="797707"/>
                </a:cubicBezTo>
                <a:cubicBezTo>
                  <a:pt x="1011657" y="798115"/>
                  <a:pt x="1011826" y="798536"/>
                  <a:pt x="1012052" y="798946"/>
                </a:cubicBezTo>
                <a:cubicBezTo>
                  <a:pt x="1013173" y="800982"/>
                  <a:pt x="1014162" y="803059"/>
                  <a:pt x="1015031" y="805175"/>
                </a:cubicBezTo>
                <a:cubicBezTo>
                  <a:pt x="1015042" y="805141"/>
                  <a:pt x="1015052" y="805105"/>
                  <a:pt x="1015062" y="805071"/>
                </a:cubicBezTo>
                <a:cubicBezTo>
                  <a:pt x="1018203" y="795171"/>
                  <a:pt x="1024862" y="786404"/>
                  <a:pt x="1032954" y="779503"/>
                </a:cubicBezTo>
                <a:cubicBezTo>
                  <a:pt x="1032957" y="779498"/>
                  <a:pt x="1032958" y="779493"/>
                  <a:pt x="1032960" y="779488"/>
                </a:cubicBezTo>
                <a:cubicBezTo>
                  <a:pt x="1034239" y="776012"/>
                  <a:pt x="1035775" y="773028"/>
                  <a:pt x="1037319" y="770691"/>
                </a:cubicBezTo>
                <a:cubicBezTo>
                  <a:pt x="1037534" y="770403"/>
                  <a:pt x="1037743" y="770107"/>
                  <a:pt x="1037967" y="769838"/>
                </a:cubicBezTo>
                <a:cubicBezTo>
                  <a:pt x="1038610" y="769058"/>
                  <a:pt x="1039097" y="768332"/>
                  <a:pt x="1039634" y="767659"/>
                </a:cubicBezTo>
                <a:cubicBezTo>
                  <a:pt x="1039908" y="767356"/>
                  <a:pt x="1040186" y="767037"/>
                  <a:pt x="1040448" y="766789"/>
                </a:cubicBezTo>
                <a:cubicBezTo>
                  <a:pt x="1040445" y="766787"/>
                  <a:pt x="1040440" y="766784"/>
                  <a:pt x="1040437" y="766782"/>
                </a:cubicBezTo>
                <a:cubicBezTo>
                  <a:pt x="1035581" y="763852"/>
                  <a:pt x="1029828" y="759645"/>
                  <a:pt x="1021774" y="756122"/>
                </a:cubicBezTo>
                <a:cubicBezTo>
                  <a:pt x="1013609" y="756361"/>
                  <a:pt x="1011511" y="751091"/>
                  <a:pt x="1025007" y="744965"/>
                </a:cubicBezTo>
                <a:cubicBezTo>
                  <a:pt x="1021530" y="743182"/>
                  <a:pt x="1016672" y="741921"/>
                  <a:pt x="1019332" y="739153"/>
                </a:cubicBezTo>
                <a:cubicBezTo>
                  <a:pt x="1034256" y="723640"/>
                  <a:pt x="1038291" y="723173"/>
                  <a:pt x="1060439" y="727977"/>
                </a:cubicBezTo>
                <a:cubicBezTo>
                  <a:pt x="1053352" y="721584"/>
                  <a:pt x="1030584" y="709590"/>
                  <a:pt x="1036191" y="705646"/>
                </a:cubicBezTo>
                <a:cubicBezTo>
                  <a:pt x="1038910" y="703727"/>
                  <a:pt x="1041969" y="703173"/>
                  <a:pt x="1045001" y="703493"/>
                </a:cubicBezTo>
                <a:cubicBezTo>
                  <a:pt x="1037359" y="698820"/>
                  <a:pt x="1016350" y="692459"/>
                  <a:pt x="1026910" y="686566"/>
                </a:cubicBezTo>
                <a:cubicBezTo>
                  <a:pt x="1030964" y="684301"/>
                  <a:pt x="1034838" y="683062"/>
                  <a:pt x="1038526" y="682570"/>
                </a:cubicBezTo>
                <a:cubicBezTo>
                  <a:pt x="1035930" y="682917"/>
                  <a:pt x="1026655" y="668809"/>
                  <a:pt x="1027967" y="658569"/>
                </a:cubicBezTo>
                <a:cubicBezTo>
                  <a:pt x="1028379" y="655368"/>
                  <a:pt x="1029823" y="652398"/>
                  <a:pt x="1031034" y="649455"/>
                </a:cubicBezTo>
                <a:cubicBezTo>
                  <a:pt x="1036126" y="637053"/>
                  <a:pt x="1037476" y="654068"/>
                  <a:pt x="1042956" y="660172"/>
                </a:cubicBezTo>
                <a:cubicBezTo>
                  <a:pt x="1048703" y="666568"/>
                  <a:pt x="1054513" y="657685"/>
                  <a:pt x="1062805" y="674025"/>
                </a:cubicBezTo>
                <a:cubicBezTo>
                  <a:pt x="1060757" y="669994"/>
                  <a:pt x="1063735" y="650329"/>
                  <a:pt x="1067585" y="656596"/>
                </a:cubicBezTo>
                <a:cubicBezTo>
                  <a:pt x="1069009" y="658903"/>
                  <a:pt x="1068268" y="662108"/>
                  <a:pt x="1071917" y="662194"/>
                </a:cubicBezTo>
                <a:cubicBezTo>
                  <a:pt x="1089210" y="662610"/>
                  <a:pt x="1074048" y="671872"/>
                  <a:pt x="1102783" y="687852"/>
                </a:cubicBezTo>
                <a:cubicBezTo>
                  <a:pt x="1102783" y="687852"/>
                  <a:pt x="1098239" y="682836"/>
                  <a:pt x="1093389" y="678217"/>
                </a:cubicBezTo>
                <a:cubicBezTo>
                  <a:pt x="1081546" y="666942"/>
                  <a:pt x="1082700" y="664855"/>
                  <a:pt x="1082959" y="655400"/>
                </a:cubicBezTo>
                <a:cubicBezTo>
                  <a:pt x="1083077" y="651312"/>
                  <a:pt x="1084666" y="650138"/>
                  <a:pt x="1088492" y="652566"/>
                </a:cubicBezTo>
                <a:cubicBezTo>
                  <a:pt x="1084242" y="645305"/>
                  <a:pt x="1079839" y="631011"/>
                  <a:pt x="1084595" y="629488"/>
                </a:cubicBezTo>
                <a:cubicBezTo>
                  <a:pt x="1086973" y="628727"/>
                  <a:pt x="1094401" y="638386"/>
                  <a:pt x="1096202" y="640085"/>
                </a:cubicBezTo>
                <a:cubicBezTo>
                  <a:pt x="1098498" y="642260"/>
                  <a:pt x="1101017" y="645405"/>
                  <a:pt x="1104089" y="646615"/>
                </a:cubicBezTo>
                <a:cubicBezTo>
                  <a:pt x="1100593" y="644769"/>
                  <a:pt x="1100793" y="635658"/>
                  <a:pt x="1100134" y="632402"/>
                </a:cubicBezTo>
                <a:cubicBezTo>
                  <a:pt x="1099216" y="627807"/>
                  <a:pt x="1097026" y="622823"/>
                  <a:pt x="1093248" y="619934"/>
                </a:cubicBezTo>
                <a:cubicBezTo>
                  <a:pt x="1090528" y="617851"/>
                  <a:pt x="1094507" y="616575"/>
                  <a:pt x="1096037" y="616583"/>
                </a:cubicBezTo>
                <a:cubicBezTo>
                  <a:pt x="1105843" y="616617"/>
                  <a:pt x="1105749" y="619684"/>
                  <a:pt x="1111176" y="622384"/>
                </a:cubicBezTo>
                <a:cubicBezTo>
                  <a:pt x="1108916" y="616256"/>
                  <a:pt x="1106503" y="611376"/>
                  <a:pt x="1107279" y="604542"/>
                </a:cubicBezTo>
                <a:cubicBezTo>
                  <a:pt x="1107774" y="600167"/>
                  <a:pt x="1110752" y="590877"/>
                  <a:pt x="1116073" y="590584"/>
                </a:cubicBezTo>
                <a:cubicBezTo>
                  <a:pt x="1122595" y="590222"/>
                  <a:pt x="1124761" y="601980"/>
                  <a:pt x="1126350" y="606528"/>
                </a:cubicBezTo>
                <a:cubicBezTo>
                  <a:pt x="1132765" y="624896"/>
                  <a:pt x="1144561" y="628370"/>
                  <a:pt x="1153272" y="636336"/>
                </a:cubicBezTo>
                <a:cubicBezTo>
                  <a:pt x="1149658" y="628527"/>
                  <a:pt x="1144125" y="620879"/>
                  <a:pt x="1143737" y="611998"/>
                </a:cubicBezTo>
                <a:cubicBezTo>
                  <a:pt x="1143360" y="603435"/>
                  <a:pt x="1148716" y="601624"/>
                  <a:pt x="1155556" y="606330"/>
                </a:cubicBezTo>
                <a:cubicBezTo>
                  <a:pt x="1154261" y="586213"/>
                  <a:pt x="1176227" y="599607"/>
                  <a:pt x="1181218" y="627763"/>
                </a:cubicBezTo>
                <a:cubicBezTo>
                  <a:pt x="1180512" y="623766"/>
                  <a:pt x="1182254" y="617270"/>
                  <a:pt x="1182855" y="613212"/>
                </a:cubicBezTo>
                <a:cubicBezTo>
                  <a:pt x="1187269" y="583223"/>
                  <a:pt x="1229224" y="572627"/>
                  <a:pt x="1218535" y="605925"/>
                </a:cubicBezTo>
                <a:cubicBezTo>
                  <a:pt x="1221914" y="607886"/>
                  <a:pt x="1226481" y="602689"/>
                  <a:pt x="1228906" y="606998"/>
                </a:cubicBezTo>
                <a:cubicBezTo>
                  <a:pt x="1230389" y="609643"/>
                  <a:pt x="1230613" y="611572"/>
                  <a:pt x="1230425" y="613747"/>
                </a:cubicBezTo>
                <a:cubicBezTo>
                  <a:pt x="1236158" y="612240"/>
                  <a:pt x="1238206" y="614911"/>
                  <a:pt x="1237217" y="617398"/>
                </a:cubicBezTo>
                <a:cubicBezTo>
                  <a:pt x="1238512" y="620219"/>
                  <a:pt x="1239536" y="625398"/>
                  <a:pt x="1240796" y="628861"/>
                </a:cubicBezTo>
                <a:cubicBezTo>
                  <a:pt x="1241855" y="620907"/>
                  <a:pt x="1244504" y="616426"/>
                  <a:pt x="1248177" y="613976"/>
                </a:cubicBezTo>
                <a:cubicBezTo>
                  <a:pt x="1240572" y="580422"/>
                  <a:pt x="1233249" y="559200"/>
                  <a:pt x="1233249" y="559200"/>
                </a:cubicBezTo>
                <a:cubicBezTo>
                  <a:pt x="1233379" y="557844"/>
                  <a:pt x="1233709" y="556976"/>
                  <a:pt x="1234086" y="556314"/>
                </a:cubicBezTo>
                <a:cubicBezTo>
                  <a:pt x="1234050" y="556215"/>
                  <a:pt x="1233991" y="556145"/>
                  <a:pt x="1233968" y="556027"/>
                </a:cubicBezTo>
                <a:cubicBezTo>
                  <a:pt x="1233803" y="555198"/>
                  <a:pt x="1226516" y="555449"/>
                  <a:pt x="1225669" y="555476"/>
                </a:cubicBezTo>
                <a:cubicBezTo>
                  <a:pt x="1217028" y="555778"/>
                  <a:pt x="1208741" y="558028"/>
                  <a:pt x="1200159" y="553878"/>
                </a:cubicBezTo>
                <a:cubicBezTo>
                  <a:pt x="1184161" y="546138"/>
                  <a:pt x="1184750" y="544143"/>
                  <a:pt x="1176981" y="540004"/>
                </a:cubicBezTo>
                <a:cubicBezTo>
                  <a:pt x="1175274" y="539091"/>
                  <a:pt x="1170871" y="538837"/>
                  <a:pt x="1171401" y="535929"/>
                </a:cubicBezTo>
                <a:cubicBezTo>
                  <a:pt x="1171883" y="533316"/>
                  <a:pt x="1198535" y="537967"/>
                  <a:pt x="1201113" y="538471"/>
                </a:cubicBezTo>
                <a:cubicBezTo>
                  <a:pt x="1199853" y="535819"/>
                  <a:pt x="1197475" y="533117"/>
                  <a:pt x="1200842" y="533175"/>
                </a:cubicBezTo>
                <a:cubicBezTo>
                  <a:pt x="1188387" y="528161"/>
                  <a:pt x="1192260" y="511514"/>
                  <a:pt x="1186810" y="500635"/>
                </a:cubicBezTo>
                <a:cubicBezTo>
                  <a:pt x="1185715" y="498443"/>
                  <a:pt x="1188752" y="497073"/>
                  <a:pt x="1190342" y="498192"/>
                </a:cubicBezTo>
                <a:cubicBezTo>
                  <a:pt x="1193861" y="500687"/>
                  <a:pt x="1198358" y="503017"/>
                  <a:pt x="1201125" y="506419"/>
                </a:cubicBezTo>
                <a:cubicBezTo>
                  <a:pt x="1202019" y="505906"/>
                  <a:pt x="1203208" y="505987"/>
                  <a:pt x="1203938" y="507153"/>
                </a:cubicBezTo>
                <a:cubicBezTo>
                  <a:pt x="1205904" y="510271"/>
                  <a:pt x="1209471" y="513856"/>
                  <a:pt x="1212437" y="517688"/>
                </a:cubicBezTo>
                <a:cubicBezTo>
                  <a:pt x="1207882" y="486557"/>
                  <a:pt x="1167104" y="469610"/>
                  <a:pt x="1190036" y="473726"/>
                </a:cubicBezTo>
                <a:cubicBezTo>
                  <a:pt x="1182513" y="468907"/>
                  <a:pt x="1177805" y="465139"/>
                  <a:pt x="1174379" y="456863"/>
                </a:cubicBezTo>
                <a:cubicBezTo>
                  <a:pt x="1172766" y="452955"/>
                  <a:pt x="1171577" y="451016"/>
                  <a:pt x="1177287" y="452545"/>
                </a:cubicBezTo>
                <a:cubicBezTo>
                  <a:pt x="1170412" y="438777"/>
                  <a:pt x="1171142" y="433878"/>
                  <a:pt x="1164161" y="428775"/>
                </a:cubicBezTo>
                <a:cubicBezTo>
                  <a:pt x="1155309" y="422307"/>
                  <a:pt x="1189694" y="427151"/>
                  <a:pt x="1196051" y="447059"/>
                </a:cubicBezTo>
                <a:cubicBezTo>
                  <a:pt x="1196687" y="435630"/>
                  <a:pt x="1198959" y="444343"/>
                  <a:pt x="1204609" y="450254"/>
                </a:cubicBezTo>
                <a:cubicBezTo>
                  <a:pt x="1207423" y="453199"/>
                  <a:pt x="1209765" y="456118"/>
                  <a:pt x="1211766" y="459009"/>
                </a:cubicBezTo>
                <a:cubicBezTo>
                  <a:pt x="1189141" y="362602"/>
                  <a:pt x="1164067" y="239085"/>
                  <a:pt x="1140723" y="221536"/>
                </a:cubicBezTo>
                <a:cubicBezTo>
                  <a:pt x="1137156" y="218843"/>
                  <a:pt x="1137886" y="216053"/>
                  <a:pt x="1136638" y="212421"/>
                </a:cubicBezTo>
                <a:cubicBezTo>
                  <a:pt x="1136485" y="211989"/>
                  <a:pt x="1136379" y="211611"/>
                  <a:pt x="1136250" y="211203"/>
                </a:cubicBezTo>
                <a:cubicBezTo>
                  <a:pt x="1133637" y="209031"/>
                  <a:pt x="1130517" y="206267"/>
                  <a:pt x="1127456" y="204558"/>
                </a:cubicBezTo>
                <a:cubicBezTo>
                  <a:pt x="1122536" y="201798"/>
                  <a:pt x="1115237" y="199863"/>
                  <a:pt x="1120287" y="197473"/>
                </a:cubicBezTo>
                <a:cubicBezTo>
                  <a:pt x="1119016" y="196313"/>
                  <a:pt x="1115614" y="194179"/>
                  <a:pt x="1115614" y="194179"/>
                </a:cubicBezTo>
                <a:cubicBezTo>
                  <a:pt x="1102053" y="186673"/>
                  <a:pt x="1096296" y="193445"/>
                  <a:pt x="1085525" y="189927"/>
                </a:cubicBezTo>
                <a:cubicBezTo>
                  <a:pt x="1077885" y="187428"/>
                  <a:pt x="1072706" y="180465"/>
                  <a:pt x="1066737" y="175466"/>
                </a:cubicBezTo>
                <a:cubicBezTo>
                  <a:pt x="1063877" y="173067"/>
                  <a:pt x="1060592" y="172125"/>
                  <a:pt x="1063877" y="170615"/>
                </a:cubicBezTo>
                <a:cubicBezTo>
                  <a:pt x="1066137" y="169576"/>
                  <a:pt x="1068020" y="169555"/>
                  <a:pt x="1070398" y="169564"/>
                </a:cubicBezTo>
                <a:cubicBezTo>
                  <a:pt x="1067302" y="167813"/>
                  <a:pt x="1059780" y="147579"/>
                  <a:pt x="1065407" y="150524"/>
                </a:cubicBezTo>
                <a:cubicBezTo>
                  <a:pt x="1065972" y="150821"/>
                  <a:pt x="1066384" y="151499"/>
                  <a:pt x="1066961" y="151822"/>
                </a:cubicBezTo>
                <a:cubicBezTo>
                  <a:pt x="1068079" y="152448"/>
                  <a:pt x="1069421" y="152744"/>
                  <a:pt x="1070587" y="153284"/>
                </a:cubicBezTo>
                <a:cubicBezTo>
                  <a:pt x="1087609" y="161211"/>
                  <a:pt x="1081829" y="162491"/>
                  <a:pt x="1089869" y="168376"/>
                </a:cubicBezTo>
                <a:cubicBezTo>
                  <a:pt x="1088809" y="165998"/>
                  <a:pt x="1085914" y="161976"/>
                  <a:pt x="1086985" y="159269"/>
                </a:cubicBezTo>
                <a:cubicBezTo>
                  <a:pt x="1088421" y="155680"/>
                  <a:pt x="1090399" y="160752"/>
                  <a:pt x="1093871" y="162899"/>
                </a:cubicBezTo>
                <a:cubicBezTo>
                  <a:pt x="1091623" y="158718"/>
                  <a:pt x="1087362" y="143838"/>
                  <a:pt x="1092035" y="145985"/>
                </a:cubicBezTo>
                <a:cubicBezTo>
                  <a:pt x="1096143" y="147868"/>
                  <a:pt x="1100581" y="151012"/>
                  <a:pt x="1103359" y="155004"/>
                </a:cubicBezTo>
                <a:cubicBezTo>
                  <a:pt x="1103418" y="151478"/>
                  <a:pt x="1106597" y="151166"/>
                  <a:pt x="1107397" y="153042"/>
                </a:cubicBezTo>
                <a:cubicBezTo>
                  <a:pt x="1113354" y="167085"/>
                  <a:pt x="1127139" y="170421"/>
                  <a:pt x="1127539" y="190050"/>
                </a:cubicBezTo>
                <a:cubicBezTo>
                  <a:pt x="1129940" y="191817"/>
                  <a:pt x="1132942" y="191800"/>
                  <a:pt x="1135708" y="191997"/>
                </a:cubicBezTo>
                <a:cubicBezTo>
                  <a:pt x="1135732" y="190814"/>
                  <a:pt x="1135661" y="189486"/>
                  <a:pt x="1135438" y="187883"/>
                </a:cubicBezTo>
                <a:cubicBezTo>
                  <a:pt x="1134096" y="178283"/>
                  <a:pt x="1081676" y="82891"/>
                  <a:pt x="1076284" y="74431"/>
                </a:cubicBezTo>
                <a:cubicBezTo>
                  <a:pt x="1076261" y="74389"/>
                  <a:pt x="1068915" y="72112"/>
                  <a:pt x="1066961" y="71219"/>
                </a:cubicBezTo>
                <a:cubicBezTo>
                  <a:pt x="1064677" y="70177"/>
                  <a:pt x="1063135" y="68471"/>
                  <a:pt x="1061817" y="66569"/>
                </a:cubicBezTo>
                <a:cubicBezTo>
                  <a:pt x="1053623" y="59809"/>
                  <a:pt x="1047304" y="48367"/>
                  <a:pt x="1049324" y="41212"/>
                </a:cubicBezTo>
                <a:cubicBezTo>
                  <a:pt x="1045260" y="39562"/>
                  <a:pt x="1042670" y="35761"/>
                  <a:pt x="1040191" y="32290"/>
                </a:cubicBezTo>
                <a:cubicBezTo>
                  <a:pt x="1028612" y="16052"/>
                  <a:pt x="1037500" y="11275"/>
                  <a:pt x="1036812" y="2560"/>
                </a:cubicBezTo>
                <a:cubicBezTo>
                  <a:pt x="1036327" y="-3580"/>
                  <a:pt x="1062840" y="924"/>
                  <a:pt x="1063006" y="20394"/>
                </a:cubicBezTo>
                <a:cubicBezTo>
                  <a:pt x="1071634" y="22215"/>
                  <a:pt x="1077297" y="28762"/>
                  <a:pt x="1080628" y="36570"/>
                </a:cubicBezTo>
                <a:cubicBezTo>
                  <a:pt x="1080652" y="36608"/>
                  <a:pt x="1080687" y="36601"/>
                  <a:pt x="1080722" y="36646"/>
                </a:cubicBezTo>
                <a:cubicBezTo>
                  <a:pt x="1080722" y="36646"/>
                  <a:pt x="1080758" y="36786"/>
                  <a:pt x="1080816" y="36985"/>
                </a:cubicBezTo>
                <a:cubicBezTo>
                  <a:pt x="1081405" y="38422"/>
                  <a:pt x="1081935" y="39889"/>
                  <a:pt x="1082370" y="41387"/>
                </a:cubicBezTo>
                <a:cubicBezTo>
                  <a:pt x="1082570" y="41904"/>
                  <a:pt x="1082735" y="42364"/>
                  <a:pt x="1082982" y="42969"/>
                </a:cubicBezTo>
                <a:cubicBezTo>
                  <a:pt x="1084995" y="47890"/>
                  <a:pt x="1086467" y="52542"/>
                  <a:pt x="1085937" y="57812"/>
                </a:cubicBezTo>
                <a:cubicBezTo>
                  <a:pt x="1085796" y="59367"/>
                  <a:pt x="1085301" y="60525"/>
                  <a:pt x="1086114" y="62050"/>
                </a:cubicBezTo>
                <a:cubicBezTo>
                  <a:pt x="1138710" y="160265"/>
                  <a:pt x="1155638" y="143387"/>
                  <a:pt x="1216475" y="390773"/>
                </a:cubicBezTo>
                <a:cubicBezTo>
                  <a:pt x="1220018" y="405152"/>
                  <a:pt x="1222055" y="411466"/>
                  <a:pt x="1223762" y="414335"/>
                </a:cubicBezTo>
                <a:cubicBezTo>
                  <a:pt x="1223868" y="414062"/>
                  <a:pt x="1223927" y="413835"/>
                  <a:pt x="1224091" y="413515"/>
                </a:cubicBezTo>
                <a:cubicBezTo>
                  <a:pt x="1226410" y="408907"/>
                  <a:pt x="1228447" y="404704"/>
                  <a:pt x="1229660" y="399666"/>
                </a:cubicBezTo>
                <a:cubicBezTo>
                  <a:pt x="1231519" y="391915"/>
                  <a:pt x="1232391" y="383968"/>
                  <a:pt x="1230919" y="376075"/>
                </a:cubicBezTo>
                <a:cubicBezTo>
                  <a:pt x="1230119" y="371747"/>
                  <a:pt x="1228671" y="367626"/>
                  <a:pt x="1226469" y="363807"/>
                </a:cubicBezTo>
                <a:cubicBezTo>
                  <a:pt x="1219442" y="351615"/>
                  <a:pt x="1210872" y="313756"/>
                  <a:pt x="1211319" y="313369"/>
                </a:cubicBezTo>
                <a:cubicBezTo>
                  <a:pt x="1214297" y="310775"/>
                  <a:pt x="1218417" y="316234"/>
                  <a:pt x="1220124" y="318039"/>
                </a:cubicBezTo>
                <a:cubicBezTo>
                  <a:pt x="1222738" y="313202"/>
                  <a:pt x="1228565" y="322037"/>
                  <a:pt x="1230507" y="326912"/>
                </a:cubicBezTo>
                <a:cubicBezTo>
                  <a:pt x="1232838" y="321486"/>
                  <a:pt x="1239148" y="335627"/>
                  <a:pt x="1238677" y="342837"/>
                </a:cubicBezTo>
                <a:cubicBezTo>
                  <a:pt x="1239383" y="342032"/>
                  <a:pt x="1240866" y="340001"/>
                  <a:pt x="1241926" y="341720"/>
                </a:cubicBezTo>
                <a:cubicBezTo>
                  <a:pt x="1242750" y="343057"/>
                  <a:pt x="1243409" y="344408"/>
                  <a:pt x="1244045" y="345757"/>
                </a:cubicBezTo>
                <a:cubicBezTo>
                  <a:pt x="1246328" y="329810"/>
                  <a:pt x="1247105" y="315378"/>
                  <a:pt x="1243845" y="312739"/>
                </a:cubicBezTo>
                <a:cubicBezTo>
                  <a:pt x="1239101" y="308906"/>
                  <a:pt x="1236440" y="309233"/>
                  <a:pt x="1235275" y="302658"/>
                </a:cubicBezTo>
                <a:cubicBezTo>
                  <a:pt x="1230024" y="297281"/>
                  <a:pt x="1227670" y="300420"/>
                  <a:pt x="1225504" y="291343"/>
                </a:cubicBezTo>
                <a:cubicBezTo>
                  <a:pt x="1224574" y="287499"/>
                  <a:pt x="1223679" y="283679"/>
                  <a:pt x="1221914" y="280110"/>
                </a:cubicBezTo>
                <a:cubicBezTo>
                  <a:pt x="1221525" y="279329"/>
                  <a:pt x="1219665" y="276947"/>
                  <a:pt x="1219112" y="275158"/>
                </a:cubicBezTo>
                <a:cubicBezTo>
                  <a:pt x="1217723" y="273566"/>
                  <a:pt x="1216381" y="271869"/>
                  <a:pt x="1215074" y="270019"/>
                </a:cubicBezTo>
                <a:cubicBezTo>
                  <a:pt x="1203867" y="254046"/>
                  <a:pt x="1204727" y="216518"/>
                  <a:pt x="1208906" y="212008"/>
                </a:cubicBezTo>
                <a:cubicBezTo>
                  <a:pt x="1210460" y="210329"/>
                  <a:pt x="1210648" y="211930"/>
                  <a:pt x="1211778" y="211465"/>
                </a:cubicBezTo>
                <a:cubicBezTo>
                  <a:pt x="1218500" y="208727"/>
                  <a:pt x="1219771" y="203736"/>
                  <a:pt x="1223609" y="212607"/>
                </a:cubicBezTo>
                <a:cubicBezTo>
                  <a:pt x="1224562" y="201252"/>
                  <a:pt x="1233662" y="197751"/>
                  <a:pt x="1234698" y="201332"/>
                </a:cubicBezTo>
                <a:cubicBezTo>
                  <a:pt x="1235616" y="204522"/>
                  <a:pt x="1238147" y="204571"/>
                  <a:pt x="1240890" y="203939"/>
                </a:cubicBezTo>
                <a:cubicBezTo>
                  <a:pt x="1243232" y="203400"/>
                  <a:pt x="1247070" y="202758"/>
                  <a:pt x="1248930" y="201361"/>
                </a:cubicBezTo>
                <a:cubicBezTo>
                  <a:pt x="1252214" y="198887"/>
                  <a:pt x="1256452" y="189540"/>
                  <a:pt x="1259890" y="196386"/>
                </a:cubicBezTo>
                <a:cubicBezTo>
                  <a:pt x="1265834" y="208198"/>
                  <a:pt x="1265893" y="205533"/>
                  <a:pt x="1278218" y="214618"/>
                </a:cubicBezTo>
                <a:cubicBezTo>
                  <a:pt x="1279525" y="212782"/>
                  <a:pt x="1279478" y="210249"/>
                  <a:pt x="1280961" y="208349"/>
                </a:cubicBezTo>
                <a:cubicBezTo>
                  <a:pt x="1284116" y="204314"/>
                  <a:pt x="1290177" y="202223"/>
                  <a:pt x="1292203" y="197236"/>
                </a:cubicBezTo>
                <a:cubicBezTo>
                  <a:pt x="1296029" y="187824"/>
                  <a:pt x="1306047" y="202432"/>
                  <a:pt x="1301290" y="208647"/>
                </a:cubicBezTo>
                <a:cubicBezTo>
                  <a:pt x="1301385" y="208513"/>
                  <a:pt x="1310002" y="204445"/>
                  <a:pt x="1310579" y="204484"/>
                </a:cubicBezTo>
                <a:cubicBezTo>
                  <a:pt x="1314145" y="204734"/>
                  <a:pt x="1313980" y="220338"/>
                  <a:pt x="1313709" y="223912"/>
                </a:cubicBezTo>
                <a:cubicBezTo>
                  <a:pt x="1314651" y="222986"/>
                  <a:pt x="1315004" y="220704"/>
                  <a:pt x="1316230" y="220403"/>
                </a:cubicBezTo>
                <a:cubicBezTo>
                  <a:pt x="1318725" y="219790"/>
                  <a:pt x="1322139" y="227472"/>
                  <a:pt x="1322644" y="229977"/>
                </a:cubicBezTo>
                <a:cubicBezTo>
                  <a:pt x="1325953" y="246110"/>
                  <a:pt x="1311132" y="267816"/>
                  <a:pt x="1290473" y="280836"/>
                </a:cubicBezTo>
                <a:cubicBezTo>
                  <a:pt x="1292980" y="281394"/>
                  <a:pt x="1293922" y="282506"/>
                  <a:pt x="1291697" y="284017"/>
                </a:cubicBezTo>
                <a:cubicBezTo>
                  <a:pt x="1290155" y="285072"/>
                  <a:pt x="1288366" y="285130"/>
                  <a:pt x="1286965" y="286486"/>
                </a:cubicBezTo>
                <a:cubicBezTo>
                  <a:pt x="1281597" y="291672"/>
                  <a:pt x="1283622" y="302165"/>
                  <a:pt x="1270390" y="303258"/>
                </a:cubicBezTo>
                <a:cubicBezTo>
                  <a:pt x="1273251" y="308018"/>
                  <a:pt x="1256735" y="312943"/>
                  <a:pt x="1253415" y="317487"/>
                </a:cubicBezTo>
                <a:cubicBezTo>
                  <a:pt x="1249978" y="332295"/>
                  <a:pt x="1256464" y="341744"/>
                  <a:pt x="1245763" y="381110"/>
                </a:cubicBezTo>
                <a:cubicBezTo>
                  <a:pt x="1249401" y="377040"/>
                  <a:pt x="1256923" y="370180"/>
                  <a:pt x="1258960" y="368687"/>
                </a:cubicBezTo>
                <a:cubicBezTo>
                  <a:pt x="1262185" y="366313"/>
                  <a:pt x="1266023" y="364989"/>
                  <a:pt x="1269660" y="363423"/>
                </a:cubicBezTo>
                <a:cubicBezTo>
                  <a:pt x="1276664" y="360417"/>
                  <a:pt x="1280808" y="359167"/>
                  <a:pt x="1270955" y="372564"/>
                </a:cubicBezTo>
                <a:cubicBezTo>
                  <a:pt x="1293781" y="356224"/>
                  <a:pt x="1315276" y="357522"/>
                  <a:pt x="1314146" y="360983"/>
                </a:cubicBezTo>
                <a:cubicBezTo>
                  <a:pt x="1315559" y="363204"/>
                  <a:pt x="1301574" y="378883"/>
                  <a:pt x="1284657" y="382227"/>
                </a:cubicBezTo>
                <a:cubicBezTo>
                  <a:pt x="1283492" y="382456"/>
                  <a:pt x="1282268" y="382290"/>
                  <a:pt x="1281126" y="382613"/>
                </a:cubicBezTo>
                <a:cubicBezTo>
                  <a:pt x="1284269" y="384894"/>
                  <a:pt x="1278065" y="395465"/>
                  <a:pt x="1254604" y="400545"/>
                </a:cubicBezTo>
                <a:cubicBezTo>
                  <a:pt x="1259313" y="402070"/>
                  <a:pt x="1259195" y="403575"/>
                  <a:pt x="1257312" y="404624"/>
                </a:cubicBezTo>
                <a:cubicBezTo>
                  <a:pt x="1251614" y="407787"/>
                  <a:pt x="1250955" y="411777"/>
                  <a:pt x="1239513" y="415221"/>
                </a:cubicBezTo>
                <a:cubicBezTo>
                  <a:pt x="1236770" y="416047"/>
                  <a:pt x="1235157" y="417365"/>
                  <a:pt x="1233132" y="419337"/>
                </a:cubicBezTo>
                <a:cubicBezTo>
                  <a:pt x="1233120" y="419357"/>
                  <a:pt x="1233109" y="419377"/>
                  <a:pt x="1233109" y="419397"/>
                </a:cubicBezTo>
                <a:cubicBezTo>
                  <a:pt x="1233321" y="419586"/>
                  <a:pt x="1233544" y="419781"/>
                  <a:pt x="1233780" y="420004"/>
                </a:cubicBezTo>
                <a:cubicBezTo>
                  <a:pt x="1237299" y="423335"/>
                  <a:pt x="1235181" y="434361"/>
                  <a:pt x="1235381" y="439052"/>
                </a:cubicBezTo>
                <a:cubicBezTo>
                  <a:pt x="1237558" y="492074"/>
                  <a:pt x="1249766" y="533933"/>
                  <a:pt x="1254404" y="541383"/>
                </a:cubicBezTo>
                <a:cubicBezTo>
                  <a:pt x="1256028" y="543987"/>
                  <a:pt x="1258218" y="546471"/>
                  <a:pt x="1261255" y="547361"/>
                </a:cubicBezTo>
                <a:cubicBezTo>
                  <a:pt x="1271120" y="550253"/>
                  <a:pt x="1264563" y="566563"/>
                  <a:pt x="1264893" y="574258"/>
                </a:cubicBezTo>
                <a:cubicBezTo>
                  <a:pt x="1265258" y="582652"/>
                  <a:pt x="1267494" y="594173"/>
                  <a:pt x="1270837" y="611962"/>
                </a:cubicBezTo>
                <a:cubicBezTo>
                  <a:pt x="1278371" y="612553"/>
                  <a:pt x="1286141" y="612764"/>
                  <a:pt x="1292686" y="608899"/>
                </a:cubicBezTo>
                <a:cubicBezTo>
                  <a:pt x="1298019" y="605762"/>
                  <a:pt x="1292604" y="634825"/>
                  <a:pt x="1277712" y="650418"/>
                </a:cubicBezTo>
                <a:cubicBezTo>
                  <a:pt x="1278089" y="652669"/>
                  <a:pt x="1278465" y="654987"/>
                  <a:pt x="1278854" y="657359"/>
                </a:cubicBezTo>
                <a:cubicBezTo>
                  <a:pt x="1286058" y="654996"/>
                  <a:pt x="1291003" y="652947"/>
                  <a:pt x="1287271" y="661187"/>
                </a:cubicBezTo>
                <a:cubicBezTo>
                  <a:pt x="1285434" y="665236"/>
                  <a:pt x="1283398" y="668802"/>
                  <a:pt x="1283021" y="673319"/>
                </a:cubicBezTo>
                <a:cubicBezTo>
                  <a:pt x="1282915" y="674621"/>
                  <a:pt x="1283210" y="678869"/>
                  <a:pt x="1282539" y="681258"/>
                </a:cubicBezTo>
                <a:cubicBezTo>
                  <a:pt x="1282597" y="681618"/>
                  <a:pt x="1282645" y="681981"/>
                  <a:pt x="1282703" y="682344"/>
                </a:cubicBezTo>
                <a:cubicBezTo>
                  <a:pt x="1323128" y="664141"/>
                  <a:pt x="1346789" y="725885"/>
                  <a:pt x="1332498" y="727604"/>
                </a:cubicBezTo>
                <a:cubicBezTo>
                  <a:pt x="1330403" y="727858"/>
                  <a:pt x="1329732" y="723875"/>
                  <a:pt x="1327189" y="724323"/>
                </a:cubicBezTo>
                <a:cubicBezTo>
                  <a:pt x="1321233" y="725368"/>
                  <a:pt x="1325965" y="730951"/>
                  <a:pt x="1325058" y="733294"/>
                </a:cubicBezTo>
                <a:cubicBezTo>
                  <a:pt x="1323599" y="737113"/>
                  <a:pt x="1295700" y="753330"/>
                  <a:pt x="1291379" y="750482"/>
                </a:cubicBezTo>
                <a:cubicBezTo>
                  <a:pt x="1298619" y="815855"/>
                  <a:pt x="1305729" y="905185"/>
                  <a:pt x="1310308" y="1028360"/>
                </a:cubicBezTo>
                <a:cubicBezTo>
                  <a:pt x="1322457" y="1023412"/>
                  <a:pt x="1331486" y="1023956"/>
                  <a:pt x="1322681" y="1038590"/>
                </a:cubicBezTo>
                <a:cubicBezTo>
                  <a:pt x="1320985" y="1041406"/>
                  <a:pt x="1320491" y="1042820"/>
                  <a:pt x="1319879" y="1046078"/>
                </a:cubicBezTo>
                <a:cubicBezTo>
                  <a:pt x="1327495" y="1041334"/>
                  <a:pt x="1335123" y="1036777"/>
                  <a:pt x="1343646" y="1033846"/>
                </a:cubicBezTo>
                <a:cubicBezTo>
                  <a:pt x="1343552" y="1030196"/>
                  <a:pt x="1343693" y="1026134"/>
                  <a:pt x="1344235" y="1021399"/>
                </a:cubicBezTo>
                <a:cubicBezTo>
                  <a:pt x="1344329" y="1020553"/>
                  <a:pt x="1344976" y="1019516"/>
                  <a:pt x="1345906" y="1019397"/>
                </a:cubicBezTo>
                <a:cubicBezTo>
                  <a:pt x="1346730" y="1019288"/>
                  <a:pt x="1347284" y="1020014"/>
                  <a:pt x="1347955" y="1020351"/>
                </a:cubicBezTo>
                <a:cubicBezTo>
                  <a:pt x="1348155" y="1020244"/>
                  <a:pt x="1346001" y="1006364"/>
                  <a:pt x="1346931" y="1005573"/>
                </a:cubicBezTo>
                <a:cubicBezTo>
                  <a:pt x="1348649" y="1004110"/>
                  <a:pt x="1350556" y="1006871"/>
                  <a:pt x="1352087" y="1008727"/>
                </a:cubicBezTo>
                <a:cubicBezTo>
                  <a:pt x="1351722" y="1001111"/>
                  <a:pt x="1351074" y="993516"/>
                  <a:pt x="1351698" y="985878"/>
                </a:cubicBezTo>
                <a:cubicBezTo>
                  <a:pt x="1352004" y="982092"/>
                  <a:pt x="1356525" y="983902"/>
                  <a:pt x="1357596" y="986191"/>
                </a:cubicBezTo>
                <a:cubicBezTo>
                  <a:pt x="1359138" y="965760"/>
                  <a:pt x="1365824" y="967068"/>
                  <a:pt x="1365259" y="973375"/>
                </a:cubicBezTo>
                <a:cubicBezTo>
                  <a:pt x="1365942" y="965756"/>
                  <a:pt x="1373735" y="953090"/>
                  <a:pt x="1375136" y="962572"/>
                </a:cubicBezTo>
                <a:cubicBezTo>
                  <a:pt x="1374088" y="955482"/>
                  <a:pt x="1376937" y="945259"/>
                  <a:pt x="1382776" y="955617"/>
                </a:cubicBezTo>
                <a:cubicBezTo>
                  <a:pt x="1382317" y="954820"/>
                  <a:pt x="1382576" y="952684"/>
                  <a:pt x="1382376" y="951639"/>
                </a:cubicBezTo>
                <a:cubicBezTo>
                  <a:pt x="1382081" y="949984"/>
                  <a:pt x="1382305" y="939763"/>
                  <a:pt x="1386060" y="942669"/>
                </a:cubicBezTo>
                <a:cubicBezTo>
                  <a:pt x="1386578" y="943066"/>
                  <a:pt x="1387048" y="943553"/>
                  <a:pt x="1387590" y="943870"/>
                </a:cubicBezTo>
                <a:cubicBezTo>
                  <a:pt x="1387354" y="943734"/>
                  <a:pt x="1387014" y="934759"/>
                  <a:pt x="1387014" y="934557"/>
                </a:cubicBezTo>
                <a:cubicBezTo>
                  <a:pt x="1386978" y="925728"/>
                  <a:pt x="1389227" y="926356"/>
                  <a:pt x="1393017" y="930238"/>
                </a:cubicBezTo>
                <a:cubicBezTo>
                  <a:pt x="1393229" y="917227"/>
                  <a:pt x="1401858" y="911536"/>
                  <a:pt x="1401010" y="916271"/>
                </a:cubicBezTo>
                <a:cubicBezTo>
                  <a:pt x="1398044" y="932949"/>
                  <a:pt x="1407002" y="937919"/>
                  <a:pt x="1398727" y="955982"/>
                </a:cubicBezTo>
                <a:cubicBezTo>
                  <a:pt x="1410840" y="944936"/>
                  <a:pt x="1402199" y="968983"/>
                  <a:pt x="1396525" y="976856"/>
                </a:cubicBezTo>
                <a:cubicBezTo>
                  <a:pt x="1399374" y="976617"/>
                  <a:pt x="1399951" y="978328"/>
                  <a:pt x="1399162" y="979404"/>
                </a:cubicBezTo>
                <a:cubicBezTo>
                  <a:pt x="1398821" y="984397"/>
                  <a:pt x="1397161" y="989356"/>
                  <a:pt x="1394583" y="993808"/>
                </a:cubicBezTo>
                <a:cubicBezTo>
                  <a:pt x="1395595" y="993472"/>
                  <a:pt x="1396549" y="993072"/>
                  <a:pt x="1397667" y="992876"/>
                </a:cubicBezTo>
                <a:cubicBezTo>
                  <a:pt x="1403329" y="991878"/>
                  <a:pt x="1394500" y="1005617"/>
                  <a:pt x="1391016" y="1009906"/>
                </a:cubicBezTo>
                <a:cubicBezTo>
                  <a:pt x="1389886" y="1011294"/>
                  <a:pt x="1388085" y="1012568"/>
                  <a:pt x="1387178" y="1014066"/>
                </a:cubicBezTo>
                <a:cubicBezTo>
                  <a:pt x="1394065" y="1012395"/>
                  <a:pt x="1396537" y="1015188"/>
                  <a:pt x="1395219" y="1017180"/>
                </a:cubicBezTo>
                <a:cubicBezTo>
                  <a:pt x="1394807" y="1017468"/>
                  <a:pt x="1390310" y="1022212"/>
                  <a:pt x="1386602" y="1026131"/>
                </a:cubicBezTo>
                <a:cubicBezTo>
                  <a:pt x="1392064" y="1022885"/>
                  <a:pt x="1391251" y="1030107"/>
                  <a:pt x="1389533" y="1031048"/>
                </a:cubicBezTo>
                <a:cubicBezTo>
                  <a:pt x="1396961" y="1025075"/>
                  <a:pt x="1410852" y="1019097"/>
                  <a:pt x="1407661" y="1025825"/>
                </a:cubicBezTo>
                <a:cubicBezTo>
                  <a:pt x="1408309" y="1024459"/>
                  <a:pt x="1412370" y="1024168"/>
                  <a:pt x="1413583" y="1024006"/>
                </a:cubicBezTo>
                <a:cubicBezTo>
                  <a:pt x="1421034" y="1023003"/>
                  <a:pt x="1425307" y="1023974"/>
                  <a:pt x="1420116" y="1029439"/>
                </a:cubicBezTo>
                <a:cubicBezTo>
                  <a:pt x="1422918" y="1028807"/>
                  <a:pt x="1425908" y="1028763"/>
                  <a:pt x="1428863" y="1029077"/>
                </a:cubicBezTo>
                <a:cubicBezTo>
                  <a:pt x="1429333" y="1024755"/>
                  <a:pt x="1429439" y="1020347"/>
                  <a:pt x="1428969" y="1015793"/>
                </a:cubicBezTo>
                <a:cubicBezTo>
                  <a:pt x="1428227" y="1008569"/>
                  <a:pt x="1427368" y="1000456"/>
                  <a:pt x="1431464" y="994595"/>
                </a:cubicBezTo>
                <a:cubicBezTo>
                  <a:pt x="1431417" y="994462"/>
                  <a:pt x="1431346" y="994371"/>
                  <a:pt x="1431311" y="994225"/>
                </a:cubicBezTo>
                <a:cubicBezTo>
                  <a:pt x="1430652" y="991390"/>
                  <a:pt x="1432323" y="988509"/>
                  <a:pt x="1434018" y="986373"/>
                </a:cubicBezTo>
                <a:cubicBezTo>
                  <a:pt x="1438339" y="980892"/>
                  <a:pt x="1449404" y="980640"/>
                  <a:pt x="1452759" y="987219"/>
                </a:cubicBezTo>
                <a:cubicBezTo>
                  <a:pt x="1452889" y="987472"/>
                  <a:pt x="1452865" y="987751"/>
                  <a:pt x="1452783" y="988019"/>
                </a:cubicBezTo>
                <a:cubicBezTo>
                  <a:pt x="1452877" y="988220"/>
                  <a:pt x="1452924" y="988430"/>
                  <a:pt x="1452948" y="988655"/>
                </a:cubicBezTo>
                <a:cubicBezTo>
                  <a:pt x="1454231" y="988551"/>
                  <a:pt x="1455584" y="989495"/>
                  <a:pt x="1455761" y="990867"/>
                </a:cubicBezTo>
                <a:cubicBezTo>
                  <a:pt x="1458610" y="1012902"/>
                  <a:pt x="1446402" y="1026571"/>
                  <a:pt x="1457091" y="1042462"/>
                </a:cubicBezTo>
                <a:cubicBezTo>
                  <a:pt x="1457127" y="1042335"/>
                  <a:pt x="1457138" y="1042254"/>
                  <a:pt x="1457185" y="1042121"/>
                </a:cubicBezTo>
                <a:cubicBezTo>
                  <a:pt x="1462565" y="1025017"/>
                  <a:pt x="1468510" y="1013973"/>
                  <a:pt x="1471253" y="1005962"/>
                </a:cubicBezTo>
                <a:cubicBezTo>
                  <a:pt x="1471159" y="1005777"/>
                  <a:pt x="1471029" y="1005605"/>
                  <a:pt x="1470982" y="1005403"/>
                </a:cubicBezTo>
                <a:cubicBezTo>
                  <a:pt x="1466874" y="1015566"/>
                  <a:pt x="1462754" y="1025721"/>
                  <a:pt x="1458834" y="1035930"/>
                </a:cubicBezTo>
                <a:cubicBezTo>
                  <a:pt x="1458080" y="1037901"/>
                  <a:pt x="1455220" y="1036390"/>
                  <a:pt x="1455938" y="1034449"/>
                </a:cubicBezTo>
                <a:cubicBezTo>
                  <a:pt x="1467557" y="1003163"/>
                  <a:pt x="1482836" y="972190"/>
                  <a:pt x="1490618" y="939645"/>
                </a:cubicBezTo>
                <a:cubicBezTo>
                  <a:pt x="1493796" y="926305"/>
                  <a:pt x="1490453" y="913331"/>
                  <a:pt x="1492030" y="900092"/>
                </a:cubicBezTo>
                <a:cubicBezTo>
                  <a:pt x="1492254" y="898232"/>
                  <a:pt x="1492890" y="896794"/>
                  <a:pt x="1493619" y="895588"/>
                </a:cubicBezTo>
                <a:cubicBezTo>
                  <a:pt x="1490924" y="894235"/>
                  <a:pt x="1489558" y="891857"/>
                  <a:pt x="1488087" y="889315"/>
                </a:cubicBezTo>
                <a:cubicBezTo>
                  <a:pt x="1485556" y="884919"/>
                  <a:pt x="1481965" y="881614"/>
                  <a:pt x="1478999" y="877544"/>
                </a:cubicBezTo>
                <a:cubicBezTo>
                  <a:pt x="1476939" y="874693"/>
                  <a:pt x="1473631" y="863598"/>
                  <a:pt x="1479411" y="862217"/>
                </a:cubicBezTo>
                <a:cubicBezTo>
                  <a:pt x="1479611" y="862170"/>
                  <a:pt x="1479846" y="862183"/>
                  <a:pt x="1480070" y="862161"/>
                </a:cubicBezTo>
                <a:cubicBezTo>
                  <a:pt x="1474019" y="856199"/>
                  <a:pt x="1473431" y="842394"/>
                  <a:pt x="1472195" y="835245"/>
                </a:cubicBezTo>
                <a:cubicBezTo>
                  <a:pt x="1470782" y="827006"/>
                  <a:pt x="1469016" y="818904"/>
                  <a:pt x="1467145" y="810753"/>
                </a:cubicBezTo>
                <a:cubicBezTo>
                  <a:pt x="1464049" y="797333"/>
                  <a:pt x="1452559" y="778411"/>
                  <a:pt x="1464037" y="777743"/>
                </a:cubicBezTo>
                <a:cubicBezTo>
                  <a:pt x="1463118" y="767736"/>
                  <a:pt x="1464755" y="727720"/>
                  <a:pt x="1470193" y="725447"/>
                </a:cubicBezTo>
                <a:cubicBezTo>
                  <a:pt x="1481506" y="655830"/>
                  <a:pt x="1488510" y="573033"/>
                  <a:pt x="1488275" y="568551"/>
                </a:cubicBezTo>
                <a:cubicBezTo>
                  <a:pt x="1488240" y="567897"/>
                  <a:pt x="1488546" y="567417"/>
                  <a:pt x="1488958" y="567041"/>
                </a:cubicBezTo>
                <a:cubicBezTo>
                  <a:pt x="1488746" y="562485"/>
                  <a:pt x="1489699" y="558132"/>
                  <a:pt x="1491654" y="553954"/>
                </a:cubicBezTo>
                <a:cubicBezTo>
                  <a:pt x="1492183" y="552812"/>
                  <a:pt x="1494043" y="552374"/>
                  <a:pt x="1494785" y="553601"/>
                </a:cubicBezTo>
                <a:cubicBezTo>
                  <a:pt x="1497339" y="557861"/>
                  <a:pt x="1505262" y="561961"/>
                  <a:pt x="1504191" y="567821"/>
                </a:cubicBezTo>
                <a:cubicBezTo>
                  <a:pt x="1511206" y="579434"/>
                  <a:pt x="1502589" y="600240"/>
                  <a:pt x="1500058" y="612266"/>
                </a:cubicBezTo>
                <a:cubicBezTo>
                  <a:pt x="1493761" y="642280"/>
                  <a:pt x="1493808" y="671184"/>
                  <a:pt x="1493196" y="678166"/>
                </a:cubicBezTo>
                <a:cubicBezTo>
                  <a:pt x="1494326" y="675259"/>
                  <a:pt x="1497292" y="669207"/>
                  <a:pt x="1500235" y="670222"/>
                </a:cubicBezTo>
                <a:cubicBezTo>
                  <a:pt x="1500341" y="670013"/>
                  <a:pt x="1500459" y="669801"/>
                  <a:pt x="1500577" y="669596"/>
                </a:cubicBezTo>
                <a:cubicBezTo>
                  <a:pt x="1495832" y="664048"/>
                  <a:pt x="1500259" y="658062"/>
                  <a:pt x="1504238" y="652186"/>
                </a:cubicBezTo>
                <a:cubicBezTo>
                  <a:pt x="1504838" y="651512"/>
                  <a:pt x="1504261" y="651818"/>
                  <a:pt x="1505203" y="651311"/>
                </a:cubicBezTo>
                <a:cubicBezTo>
                  <a:pt x="1505262" y="651069"/>
                  <a:pt x="1505297" y="650817"/>
                  <a:pt x="1505485" y="650617"/>
                </a:cubicBezTo>
                <a:cubicBezTo>
                  <a:pt x="1510983" y="644828"/>
                  <a:pt x="1510465" y="636066"/>
                  <a:pt x="1516186" y="630596"/>
                </a:cubicBezTo>
                <a:cubicBezTo>
                  <a:pt x="1516739" y="624956"/>
                  <a:pt x="1525191" y="619760"/>
                  <a:pt x="1529700" y="624557"/>
                </a:cubicBezTo>
                <a:cubicBezTo>
                  <a:pt x="1534774" y="629957"/>
                  <a:pt x="1530041" y="647055"/>
                  <a:pt x="1530948" y="662372"/>
                </a:cubicBezTo>
                <a:cubicBezTo>
                  <a:pt x="1531466" y="664018"/>
                  <a:pt x="1531336" y="665828"/>
                  <a:pt x="1529853" y="666951"/>
                </a:cubicBezTo>
                <a:cubicBezTo>
                  <a:pt x="1512078" y="680334"/>
                  <a:pt x="1504850" y="714153"/>
                  <a:pt x="1496562" y="726246"/>
                </a:cubicBezTo>
                <a:cubicBezTo>
                  <a:pt x="1496845" y="728842"/>
                  <a:pt x="1495467" y="731966"/>
                  <a:pt x="1493784" y="733732"/>
                </a:cubicBezTo>
                <a:cubicBezTo>
                  <a:pt x="1494596" y="735597"/>
                  <a:pt x="1493749" y="738741"/>
                  <a:pt x="1492572" y="741599"/>
                </a:cubicBezTo>
                <a:cubicBezTo>
                  <a:pt x="1492772" y="748219"/>
                  <a:pt x="1485308" y="740915"/>
                  <a:pt x="1490959" y="785215"/>
                </a:cubicBezTo>
                <a:cubicBezTo>
                  <a:pt x="1496727" y="830397"/>
                  <a:pt x="1505403" y="855409"/>
                  <a:pt x="1505403" y="855409"/>
                </a:cubicBezTo>
                <a:cubicBezTo>
                  <a:pt x="1512548" y="857057"/>
                  <a:pt x="1516339" y="858832"/>
                  <a:pt x="1519329" y="866844"/>
                </a:cubicBezTo>
                <a:cubicBezTo>
                  <a:pt x="1520542" y="860883"/>
                  <a:pt x="1522755" y="855341"/>
                  <a:pt x="1527416" y="851778"/>
                </a:cubicBezTo>
                <a:cubicBezTo>
                  <a:pt x="1529241" y="844272"/>
                  <a:pt x="1529782" y="828905"/>
                  <a:pt x="1537740" y="831049"/>
                </a:cubicBezTo>
                <a:cubicBezTo>
                  <a:pt x="1537870" y="830995"/>
                  <a:pt x="1537987" y="830923"/>
                  <a:pt x="1538152" y="830897"/>
                </a:cubicBezTo>
                <a:cubicBezTo>
                  <a:pt x="1542979" y="830104"/>
                  <a:pt x="1545120" y="834670"/>
                  <a:pt x="1545710" y="838718"/>
                </a:cubicBezTo>
                <a:cubicBezTo>
                  <a:pt x="1546133" y="841599"/>
                  <a:pt x="1545933" y="846517"/>
                  <a:pt x="1543803" y="849180"/>
                </a:cubicBezTo>
                <a:cubicBezTo>
                  <a:pt x="1544415" y="849737"/>
                  <a:pt x="1544556" y="850409"/>
                  <a:pt x="1543968" y="851157"/>
                </a:cubicBezTo>
                <a:cubicBezTo>
                  <a:pt x="1544897" y="850559"/>
                  <a:pt x="1545863" y="850807"/>
                  <a:pt x="1546510" y="851463"/>
                </a:cubicBezTo>
                <a:cubicBezTo>
                  <a:pt x="1549076" y="851422"/>
                  <a:pt x="1548041" y="857099"/>
                  <a:pt x="1546510" y="859332"/>
                </a:cubicBezTo>
                <a:cubicBezTo>
                  <a:pt x="1547122" y="859805"/>
                  <a:pt x="1547523" y="860535"/>
                  <a:pt x="1547334" y="861377"/>
                </a:cubicBezTo>
                <a:cubicBezTo>
                  <a:pt x="1544862" y="872695"/>
                  <a:pt x="1532855" y="870081"/>
                  <a:pt x="1529735" y="884693"/>
                </a:cubicBezTo>
                <a:cubicBezTo>
                  <a:pt x="1531313" y="887509"/>
                  <a:pt x="1514243" y="949317"/>
                  <a:pt x="1513454" y="952463"/>
                </a:cubicBezTo>
                <a:cubicBezTo>
                  <a:pt x="1514467" y="951714"/>
                  <a:pt x="1516033" y="950807"/>
                  <a:pt x="1517257" y="951126"/>
                </a:cubicBezTo>
                <a:cubicBezTo>
                  <a:pt x="1524520" y="935537"/>
                  <a:pt x="1535515" y="958893"/>
                  <a:pt x="1528923" y="967072"/>
                </a:cubicBezTo>
                <a:cubicBezTo>
                  <a:pt x="1528405" y="973499"/>
                  <a:pt x="1521142" y="979251"/>
                  <a:pt x="1516833" y="982995"/>
                </a:cubicBezTo>
                <a:cubicBezTo>
                  <a:pt x="1503049" y="994979"/>
                  <a:pt x="1496480" y="1010878"/>
                  <a:pt x="1485214" y="1024875"/>
                </a:cubicBezTo>
                <a:cubicBezTo>
                  <a:pt x="1484720" y="1025493"/>
                  <a:pt x="1484120" y="1025746"/>
                  <a:pt x="1483531" y="1025780"/>
                </a:cubicBezTo>
                <a:cubicBezTo>
                  <a:pt x="1477421" y="1035260"/>
                  <a:pt x="1470805" y="1044535"/>
                  <a:pt x="1467097" y="1055215"/>
                </a:cubicBezTo>
                <a:cubicBezTo>
                  <a:pt x="1466721" y="1056326"/>
                  <a:pt x="1465391" y="1057142"/>
                  <a:pt x="1464225" y="1056975"/>
                </a:cubicBezTo>
                <a:cubicBezTo>
                  <a:pt x="1458940" y="1083539"/>
                  <a:pt x="1421740" y="1108542"/>
                  <a:pt x="1402694" y="1179141"/>
                </a:cubicBezTo>
                <a:cubicBezTo>
                  <a:pt x="1406814" y="1181494"/>
                  <a:pt x="1410957" y="1183716"/>
                  <a:pt x="1414783" y="1186577"/>
                </a:cubicBezTo>
                <a:cubicBezTo>
                  <a:pt x="1416208" y="1187641"/>
                  <a:pt x="1416302" y="1189852"/>
                  <a:pt x="1414630" y="1190655"/>
                </a:cubicBezTo>
                <a:cubicBezTo>
                  <a:pt x="1413441" y="1193634"/>
                  <a:pt x="1404954" y="1199463"/>
                  <a:pt x="1402635" y="1202099"/>
                </a:cubicBezTo>
                <a:cubicBezTo>
                  <a:pt x="1400433" y="1204593"/>
                  <a:pt x="1398350" y="1207064"/>
                  <a:pt x="1396243" y="1209440"/>
                </a:cubicBezTo>
                <a:cubicBezTo>
                  <a:pt x="1392087" y="1235330"/>
                  <a:pt x="1390345" y="1266267"/>
                  <a:pt x="1392464" y="1303565"/>
                </a:cubicBezTo>
                <a:cubicBezTo>
                  <a:pt x="1396090" y="1301921"/>
                  <a:pt x="1399774" y="1300621"/>
                  <a:pt x="1403482" y="1299510"/>
                </a:cubicBezTo>
                <a:cubicBezTo>
                  <a:pt x="1425778" y="1292878"/>
                  <a:pt x="1416125" y="1300278"/>
                  <a:pt x="1415878" y="1310303"/>
                </a:cubicBezTo>
                <a:cubicBezTo>
                  <a:pt x="1418856" y="1308246"/>
                  <a:pt x="1423141" y="1306130"/>
                  <a:pt x="1428180" y="1304227"/>
                </a:cubicBezTo>
                <a:cubicBezTo>
                  <a:pt x="1462989" y="1259280"/>
                  <a:pt x="1497610" y="1215646"/>
                  <a:pt x="1505262" y="1209866"/>
                </a:cubicBezTo>
                <a:cubicBezTo>
                  <a:pt x="1501495" y="1204345"/>
                  <a:pt x="1544591" y="1159091"/>
                  <a:pt x="1552267" y="1149977"/>
                </a:cubicBezTo>
                <a:cubicBezTo>
                  <a:pt x="1563226" y="1136961"/>
                  <a:pt x="1569889" y="1128804"/>
                  <a:pt x="1574150" y="1123603"/>
                </a:cubicBezTo>
                <a:cubicBezTo>
                  <a:pt x="1574421" y="1123260"/>
                  <a:pt x="1574645" y="1122988"/>
                  <a:pt x="1574904" y="1122681"/>
                </a:cubicBezTo>
                <a:cubicBezTo>
                  <a:pt x="1581190" y="1115020"/>
                  <a:pt x="1581802" y="1114441"/>
                  <a:pt x="1584239" y="1113601"/>
                </a:cubicBezTo>
                <a:cubicBezTo>
                  <a:pt x="1585228" y="1112195"/>
                  <a:pt x="1586275" y="1110823"/>
                  <a:pt x="1587288" y="1109428"/>
                </a:cubicBezTo>
                <a:cubicBezTo>
                  <a:pt x="1573126" y="1111119"/>
                  <a:pt x="1556681" y="1121936"/>
                  <a:pt x="1543002" y="1115398"/>
                </a:cubicBezTo>
                <a:cubicBezTo>
                  <a:pt x="1541801" y="1114819"/>
                  <a:pt x="1541578" y="1113531"/>
                  <a:pt x="1541966" y="1112384"/>
                </a:cubicBezTo>
                <a:cubicBezTo>
                  <a:pt x="1542520" y="1110800"/>
                  <a:pt x="1543179" y="1109712"/>
                  <a:pt x="1544121" y="1108825"/>
                </a:cubicBezTo>
                <a:cubicBezTo>
                  <a:pt x="1542119" y="1107111"/>
                  <a:pt x="1540789" y="1104759"/>
                  <a:pt x="1540236" y="1101969"/>
                </a:cubicBezTo>
                <a:cubicBezTo>
                  <a:pt x="1539518" y="1098387"/>
                  <a:pt x="1542449" y="1097299"/>
                  <a:pt x="1545416" y="1096803"/>
                </a:cubicBezTo>
                <a:cubicBezTo>
                  <a:pt x="1541790" y="1092050"/>
                  <a:pt x="1537411" y="1082699"/>
                  <a:pt x="1546145" y="1079850"/>
                </a:cubicBezTo>
                <a:cubicBezTo>
                  <a:pt x="1544591" y="1075725"/>
                  <a:pt x="1544003" y="1072864"/>
                  <a:pt x="1543873" y="1067851"/>
                </a:cubicBezTo>
                <a:cubicBezTo>
                  <a:pt x="1543803" y="1064754"/>
                  <a:pt x="1546581" y="1065050"/>
                  <a:pt x="1549406" y="1065073"/>
                </a:cubicBezTo>
                <a:cubicBezTo>
                  <a:pt x="1547805" y="1061477"/>
                  <a:pt x="1547593" y="1056962"/>
                  <a:pt x="1547782" y="1053351"/>
                </a:cubicBezTo>
                <a:cubicBezTo>
                  <a:pt x="1547876" y="1051729"/>
                  <a:pt x="1549100" y="1050685"/>
                  <a:pt x="1552820" y="1051716"/>
                </a:cubicBezTo>
                <a:cubicBezTo>
                  <a:pt x="1551996" y="1047036"/>
                  <a:pt x="1551772" y="1036575"/>
                  <a:pt x="1556293" y="1038292"/>
                </a:cubicBezTo>
                <a:cubicBezTo>
                  <a:pt x="1554444" y="1033619"/>
                  <a:pt x="1551584" y="1022871"/>
                  <a:pt x="1557058" y="1023032"/>
                </a:cubicBezTo>
                <a:cubicBezTo>
                  <a:pt x="1557658" y="1023079"/>
                  <a:pt x="1558247" y="1022986"/>
                  <a:pt x="1558847" y="1022988"/>
                </a:cubicBezTo>
                <a:cubicBezTo>
                  <a:pt x="1557211" y="1014021"/>
                  <a:pt x="1554386" y="1007319"/>
                  <a:pt x="1559612" y="1008807"/>
                </a:cubicBezTo>
                <a:cubicBezTo>
                  <a:pt x="1558353" y="1003875"/>
                  <a:pt x="1555057" y="994124"/>
                  <a:pt x="1560001" y="994998"/>
                </a:cubicBezTo>
                <a:cubicBezTo>
                  <a:pt x="1560519" y="995089"/>
                  <a:pt x="1561037" y="995180"/>
                  <a:pt x="1561555" y="995271"/>
                </a:cubicBezTo>
                <a:cubicBezTo>
                  <a:pt x="1561096" y="992619"/>
                  <a:pt x="1560778" y="989994"/>
                  <a:pt x="1560719" y="987149"/>
                </a:cubicBezTo>
                <a:cubicBezTo>
                  <a:pt x="1560695" y="985804"/>
                  <a:pt x="1561814" y="984359"/>
                  <a:pt x="1563309" y="984734"/>
                </a:cubicBezTo>
                <a:cubicBezTo>
                  <a:pt x="1562908" y="982664"/>
                  <a:pt x="1562508" y="980594"/>
                  <a:pt x="1562108" y="978525"/>
                </a:cubicBezTo>
                <a:cubicBezTo>
                  <a:pt x="1561861" y="977584"/>
                  <a:pt x="1562049" y="976460"/>
                  <a:pt x="1562955" y="975909"/>
                </a:cubicBezTo>
                <a:cubicBezTo>
                  <a:pt x="1563403" y="971722"/>
                  <a:pt x="1563144" y="967590"/>
                  <a:pt x="1562155" y="963513"/>
                </a:cubicBezTo>
                <a:cubicBezTo>
                  <a:pt x="1561778" y="961196"/>
                  <a:pt x="1565027" y="960303"/>
                  <a:pt x="1566252" y="962056"/>
                </a:cubicBezTo>
                <a:cubicBezTo>
                  <a:pt x="1567205" y="963422"/>
                  <a:pt x="1567805" y="964272"/>
                  <a:pt x="1568265" y="964930"/>
                </a:cubicBezTo>
                <a:cubicBezTo>
                  <a:pt x="1568371" y="965047"/>
                  <a:pt x="1568488" y="965119"/>
                  <a:pt x="1568582" y="965267"/>
                </a:cubicBezTo>
                <a:cubicBezTo>
                  <a:pt x="1568653" y="965325"/>
                  <a:pt x="1568735" y="965345"/>
                  <a:pt x="1568806" y="965416"/>
                </a:cubicBezTo>
                <a:cubicBezTo>
                  <a:pt x="1571078" y="967734"/>
                  <a:pt x="1573362" y="970053"/>
                  <a:pt x="1575646" y="972370"/>
                </a:cubicBezTo>
                <a:cubicBezTo>
                  <a:pt x="1578247" y="971084"/>
                  <a:pt x="1583391" y="979323"/>
                  <a:pt x="1584368" y="981958"/>
                </a:cubicBezTo>
                <a:cubicBezTo>
                  <a:pt x="1587300" y="979622"/>
                  <a:pt x="1590525" y="987323"/>
                  <a:pt x="1591585" y="990676"/>
                </a:cubicBezTo>
                <a:cubicBezTo>
                  <a:pt x="1591832" y="991481"/>
                  <a:pt x="1592161" y="992466"/>
                  <a:pt x="1592385" y="993484"/>
                </a:cubicBezTo>
                <a:cubicBezTo>
                  <a:pt x="1593374" y="992784"/>
                  <a:pt x="1594669" y="992839"/>
                  <a:pt x="1595469" y="993899"/>
                </a:cubicBezTo>
                <a:cubicBezTo>
                  <a:pt x="1598318" y="997707"/>
                  <a:pt x="1600284" y="1002466"/>
                  <a:pt x="1600849" y="1006225"/>
                </a:cubicBezTo>
                <a:cubicBezTo>
                  <a:pt x="1605252" y="1003935"/>
                  <a:pt x="1611632" y="1016188"/>
                  <a:pt x="1612327" y="1021171"/>
                </a:cubicBezTo>
                <a:cubicBezTo>
                  <a:pt x="1616576" y="1020203"/>
                  <a:pt x="1621297" y="1033834"/>
                  <a:pt x="1620084" y="1040775"/>
                </a:cubicBezTo>
                <a:cubicBezTo>
                  <a:pt x="1623157" y="1038426"/>
                  <a:pt x="1624958" y="1044770"/>
                  <a:pt x="1625852" y="1048581"/>
                </a:cubicBezTo>
                <a:cubicBezTo>
                  <a:pt x="1626335" y="1050633"/>
                  <a:pt x="1625429" y="1053528"/>
                  <a:pt x="1624852" y="1055679"/>
                </a:cubicBezTo>
                <a:cubicBezTo>
                  <a:pt x="1626052" y="1055643"/>
                  <a:pt x="1627065" y="1056433"/>
                  <a:pt x="1627536" y="1058630"/>
                </a:cubicBezTo>
                <a:cubicBezTo>
                  <a:pt x="1627595" y="1058895"/>
                  <a:pt x="1627571" y="1059191"/>
                  <a:pt x="1627618" y="1059464"/>
                </a:cubicBezTo>
                <a:cubicBezTo>
                  <a:pt x="1642592" y="1042263"/>
                  <a:pt x="1654293" y="1029119"/>
                  <a:pt x="1663711" y="1018839"/>
                </a:cubicBezTo>
                <a:cubicBezTo>
                  <a:pt x="1659673" y="1016182"/>
                  <a:pt x="1657224" y="1011047"/>
                  <a:pt x="1655835" y="1006407"/>
                </a:cubicBezTo>
                <a:cubicBezTo>
                  <a:pt x="1642439" y="1007535"/>
                  <a:pt x="1634752" y="1003075"/>
                  <a:pt x="1633280" y="987724"/>
                </a:cubicBezTo>
                <a:cubicBezTo>
                  <a:pt x="1632880" y="983554"/>
                  <a:pt x="1612443" y="969063"/>
                  <a:pt x="1628183" y="966089"/>
                </a:cubicBezTo>
                <a:cubicBezTo>
                  <a:pt x="1640614" y="963740"/>
                  <a:pt x="1636800" y="968023"/>
                  <a:pt x="1650667" y="955902"/>
                </a:cubicBezTo>
                <a:cubicBezTo>
                  <a:pt x="1656789" y="950552"/>
                  <a:pt x="1663263" y="951451"/>
                  <a:pt x="1670856" y="953109"/>
                </a:cubicBezTo>
                <a:cubicBezTo>
                  <a:pt x="1685547" y="956313"/>
                  <a:pt x="1692257" y="968790"/>
                  <a:pt x="1698720" y="981048"/>
                </a:cubicBezTo>
                <a:cubicBezTo>
                  <a:pt x="1699803" y="979927"/>
                  <a:pt x="1701310" y="979587"/>
                  <a:pt x="1702852" y="980297"/>
                </a:cubicBezTo>
                <a:cubicBezTo>
                  <a:pt x="1702864" y="980294"/>
                  <a:pt x="1702864" y="980290"/>
                  <a:pt x="1702864" y="980287"/>
                </a:cubicBezTo>
                <a:cubicBezTo>
                  <a:pt x="1702440" y="979257"/>
                  <a:pt x="1702003" y="978266"/>
                  <a:pt x="1701557" y="977303"/>
                </a:cubicBezTo>
                <a:cubicBezTo>
                  <a:pt x="1699250" y="976844"/>
                  <a:pt x="1696966" y="975838"/>
                  <a:pt x="1696024" y="974399"/>
                </a:cubicBezTo>
                <a:cubicBezTo>
                  <a:pt x="1695601" y="974183"/>
                  <a:pt x="1695165" y="973976"/>
                  <a:pt x="1694871" y="973669"/>
                </a:cubicBezTo>
                <a:cubicBezTo>
                  <a:pt x="1693434" y="972147"/>
                  <a:pt x="1694188" y="970257"/>
                  <a:pt x="1695871" y="969496"/>
                </a:cubicBezTo>
                <a:cubicBezTo>
                  <a:pt x="1696330" y="969287"/>
                  <a:pt x="1696837" y="969164"/>
                  <a:pt x="1697343" y="969082"/>
                </a:cubicBezTo>
                <a:cubicBezTo>
                  <a:pt x="1685724" y="949018"/>
                  <a:pt x="1673893" y="946811"/>
                  <a:pt x="1675247" y="933164"/>
                </a:cubicBezTo>
                <a:cubicBezTo>
                  <a:pt x="1675836" y="927166"/>
                  <a:pt x="1681180" y="926824"/>
                  <a:pt x="1686913" y="926084"/>
                </a:cubicBezTo>
                <a:cubicBezTo>
                  <a:pt x="1686819" y="918447"/>
                  <a:pt x="1694741" y="917543"/>
                  <a:pt x="1701510" y="919517"/>
                </a:cubicBezTo>
                <a:cubicBezTo>
                  <a:pt x="1710645" y="922179"/>
                  <a:pt x="1718662" y="920482"/>
                  <a:pt x="1726137" y="926817"/>
                </a:cubicBezTo>
                <a:cubicBezTo>
                  <a:pt x="1730893" y="930848"/>
                  <a:pt x="1732541" y="938034"/>
                  <a:pt x="1733423" y="943865"/>
                </a:cubicBezTo>
                <a:cubicBezTo>
                  <a:pt x="1734083" y="948223"/>
                  <a:pt x="1733883" y="952294"/>
                  <a:pt x="1733223" y="956230"/>
                </a:cubicBezTo>
                <a:cubicBezTo>
                  <a:pt x="1734542" y="955266"/>
                  <a:pt x="1735860" y="954307"/>
                  <a:pt x="1737190" y="953373"/>
                </a:cubicBezTo>
                <a:cubicBezTo>
                  <a:pt x="1736825" y="948483"/>
                  <a:pt x="1736390" y="943615"/>
                  <a:pt x="1737085" y="938790"/>
                </a:cubicBezTo>
                <a:cubicBezTo>
                  <a:pt x="1737426" y="936427"/>
                  <a:pt x="1739662" y="935582"/>
                  <a:pt x="1741793" y="935147"/>
                </a:cubicBezTo>
                <a:cubicBezTo>
                  <a:pt x="1746184" y="924595"/>
                  <a:pt x="1753647" y="921065"/>
                  <a:pt x="1767185" y="929029"/>
                </a:cubicBezTo>
                <a:cubicBezTo>
                  <a:pt x="1769469" y="930377"/>
                  <a:pt x="1771446" y="931357"/>
                  <a:pt x="1773212" y="932139"/>
                </a:cubicBezTo>
                <a:cubicBezTo>
                  <a:pt x="1782700" y="927067"/>
                  <a:pt x="1796485" y="921392"/>
                  <a:pt x="1826680" y="908135"/>
                </a:cubicBezTo>
                <a:cubicBezTo>
                  <a:pt x="1829140" y="906254"/>
                  <a:pt x="1831742" y="903008"/>
                  <a:pt x="1833154" y="901149"/>
                </a:cubicBezTo>
                <a:cubicBezTo>
                  <a:pt x="1831012" y="898392"/>
                  <a:pt x="1828728" y="895772"/>
                  <a:pt x="1827033" y="893268"/>
                </a:cubicBezTo>
                <a:cubicBezTo>
                  <a:pt x="1823407" y="887939"/>
                  <a:pt x="1821100" y="882268"/>
                  <a:pt x="1819711" y="876009"/>
                </a:cubicBezTo>
                <a:cubicBezTo>
                  <a:pt x="1815638" y="857583"/>
                  <a:pt x="1834791" y="844481"/>
                  <a:pt x="1843949" y="831243"/>
                </a:cubicBezTo>
                <a:cubicBezTo>
                  <a:pt x="1844032" y="831131"/>
                  <a:pt x="1844138" y="831138"/>
                  <a:pt x="1844220" y="831048"/>
                </a:cubicBezTo>
                <a:cubicBezTo>
                  <a:pt x="1844762" y="829800"/>
                  <a:pt x="1846739" y="829334"/>
                  <a:pt x="1847339" y="830950"/>
                </a:cubicBezTo>
                <a:cubicBezTo>
                  <a:pt x="1851259" y="841531"/>
                  <a:pt x="1853214" y="852301"/>
                  <a:pt x="1853072" y="863580"/>
                </a:cubicBezTo>
                <a:cubicBezTo>
                  <a:pt x="1853013" y="868223"/>
                  <a:pt x="1852048" y="872754"/>
                  <a:pt x="1851083" y="877269"/>
                </a:cubicBezTo>
                <a:cubicBezTo>
                  <a:pt x="1851601" y="876610"/>
                  <a:pt x="1852036" y="875958"/>
                  <a:pt x="1852449" y="875310"/>
                </a:cubicBezTo>
                <a:cubicBezTo>
                  <a:pt x="1853626" y="871356"/>
                  <a:pt x="1854732" y="867373"/>
                  <a:pt x="1855545" y="863284"/>
                </a:cubicBezTo>
                <a:cubicBezTo>
                  <a:pt x="1858723" y="847310"/>
                  <a:pt x="1858676" y="830715"/>
                  <a:pt x="1856251" y="814661"/>
                </a:cubicBezTo>
                <a:cubicBezTo>
                  <a:pt x="1848305" y="811159"/>
                  <a:pt x="1842007" y="799633"/>
                  <a:pt x="1842843" y="791254"/>
                </a:cubicBezTo>
                <a:cubicBezTo>
                  <a:pt x="1838169" y="791583"/>
                  <a:pt x="1833060" y="788846"/>
                  <a:pt x="1830247" y="785279"/>
                </a:cubicBezTo>
                <a:cubicBezTo>
                  <a:pt x="1828081" y="782535"/>
                  <a:pt x="1824220" y="776187"/>
                  <a:pt x="1823584" y="771135"/>
                </a:cubicBezTo>
                <a:cubicBezTo>
                  <a:pt x="1822630" y="769627"/>
                  <a:pt x="1821677" y="768153"/>
                  <a:pt x="1820347" y="766794"/>
                </a:cubicBezTo>
                <a:cubicBezTo>
                  <a:pt x="1819417" y="765843"/>
                  <a:pt x="1820311" y="764160"/>
                  <a:pt x="1821500" y="764043"/>
                </a:cubicBezTo>
                <a:cubicBezTo>
                  <a:pt x="1823525" y="763842"/>
                  <a:pt x="1826244" y="763603"/>
                  <a:pt x="1827998" y="764829"/>
                </a:cubicBezTo>
                <a:cubicBezTo>
                  <a:pt x="1828151" y="764848"/>
                  <a:pt x="1828304" y="764829"/>
                  <a:pt x="1828469" y="764843"/>
                </a:cubicBezTo>
                <a:cubicBezTo>
                  <a:pt x="1821724" y="757590"/>
                  <a:pt x="1816497" y="747905"/>
                  <a:pt x="1820441" y="738164"/>
                </a:cubicBezTo>
                <a:cubicBezTo>
                  <a:pt x="1820735" y="737431"/>
                  <a:pt x="1821112" y="736852"/>
                  <a:pt x="1821489" y="736307"/>
                </a:cubicBezTo>
                <a:cubicBezTo>
                  <a:pt x="1815756" y="733622"/>
                  <a:pt x="1810753" y="727462"/>
                  <a:pt x="1805055" y="725792"/>
                </a:cubicBezTo>
                <a:cubicBezTo>
                  <a:pt x="1800441" y="724441"/>
                  <a:pt x="1796850" y="722932"/>
                  <a:pt x="1795708" y="718023"/>
                </a:cubicBezTo>
                <a:cubicBezTo>
                  <a:pt x="1793895" y="710254"/>
                  <a:pt x="1809434" y="700424"/>
                  <a:pt x="1814708" y="698717"/>
                </a:cubicBezTo>
                <a:cubicBezTo>
                  <a:pt x="1814978" y="698628"/>
                  <a:pt x="1815272" y="698542"/>
                  <a:pt x="1815543" y="698455"/>
                </a:cubicBezTo>
                <a:cubicBezTo>
                  <a:pt x="1806585" y="698676"/>
                  <a:pt x="1798180" y="697087"/>
                  <a:pt x="1792848" y="690384"/>
                </a:cubicBezTo>
                <a:cubicBezTo>
                  <a:pt x="1790222" y="687076"/>
                  <a:pt x="1790799" y="683383"/>
                  <a:pt x="1791871" y="679759"/>
                </a:cubicBezTo>
                <a:cubicBezTo>
                  <a:pt x="1793212" y="675167"/>
                  <a:pt x="1797226" y="672627"/>
                  <a:pt x="1801040" y="670453"/>
                </a:cubicBezTo>
                <a:cubicBezTo>
                  <a:pt x="1812105" y="664146"/>
                  <a:pt x="1807891" y="659225"/>
                  <a:pt x="1811587" y="651210"/>
                </a:cubicBezTo>
                <a:cubicBezTo>
                  <a:pt x="1816590" y="640340"/>
                  <a:pt x="1827256" y="640161"/>
                  <a:pt x="1837074" y="643591"/>
                </a:cubicBezTo>
                <a:cubicBezTo>
                  <a:pt x="1831694" y="637076"/>
                  <a:pt x="1829010" y="629724"/>
                  <a:pt x="1835166" y="621154"/>
                </a:cubicBezTo>
                <a:cubicBezTo>
                  <a:pt x="1836108" y="619844"/>
                  <a:pt x="1837556" y="618754"/>
                  <a:pt x="1839063" y="618191"/>
                </a:cubicBezTo>
                <a:cubicBezTo>
                  <a:pt x="1854802" y="612333"/>
                  <a:pt x="1859087" y="595994"/>
                  <a:pt x="1872954" y="598536"/>
                </a:cubicBezTo>
                <a:cubicBezTo>
                  <a:pt x="1879676" y="599768"/>
                  <a:pt x="1884667" y="602988"/>
                  <a:pt x="1888257" y="607378"/>
                </a:cubicBezTo>
                <a:cubicBezTo>
                  <a:pt x="1890459" y="601054"/>
                  <a:pt x="1894473" y="591943"/>
                  <a:pt x="1900559" y="591072"/>
                </a:cubicBezTo>
                <a:cubicBezTo>
                  <a:pt x="1902242" y="590830"/>
                  <a:pt x="1903820" y="591032"/>
                  <a:pt x="1905303" y="591502"/>
                </a:cubicBezTo>
                <a:cubicBezTo>
                  <a:pt x="1916051" y="592122"/>
                  <a:pt x="1935239" y="624123"/>
                  <a:pt x="1922690" y="646931"/>
                </a:cubicBezTo>
                <a:cubicBezTo>
                  <a:pt x="1922525" y="647211"/>
                  <a:pt x="1922407" y="647491"/>
                  <a:pt x="1922254" y="647774"/>
                </a:cubicBezTo>
                <a:cubicBezTo>
                  <a:pt x="1922749" y="647826"/>
                  <a:pt x="1923255" y="647862"/>
                  <a:pt x="1923738" y="647968"/>
                </a:cubicBezTo>
                <a:cubicBezTo>
                  <a:pt x="1928329" y="642792"/>
                  <a:pt x="1933261" y="639421"/>
                  <a:pt x="1937087" y="642531"/>
                </a:cubicBezTo>
                <a:cubicBezTo>
                  <a:pt x="1949106" y="652290"/>
                  <a:pt x="1964445" y="667922"/>
                  <a:pt x="1964480" y="684829"/>
                </a:cubicBezTo>
                <a:cubicBezTo>
                  <a:pt x="1967423" y="680707"/>
                  <a:pt x="1970872" y="677030"/>
                  <a:pt x="1974663" y="674058"/>
                </a:cubicBezTo>
                <a:cubicBezTo>
                  <a:pt x="1969966" y="669166"/>
                  <a:pt x="1966705" y="663581"/>
                  <a:pt x="1960042" y="660819"/>
                </a:cubicBezTo>
                <a:cubicBezTo>
                  <a:pt x="1957229" y="659653"/>
                  <a:pt x="1956440" y="658586"/>
                  <a:pt x="1954474" y="656316"/>
                </a:cubicBezTo>
                <a:cubicBezTo>
                  <a:pt x="1949459" y="650524"/>
                  <a:pt x="1949365" y="637384"/>
                  <a:pt x="1947835" y="630262"/>
                </a:cubicBezTo>
                <a:cubicBezTo>
                  <a:pt x="1947564" y="629015"/>
                  <a:pt x="1948564" y="627832"/>
                  <a:pt x="1949742" y="627624"/>
                </a:cubicBezTo>
                <a:cubicBezTo>
                  <a:pt x="1958135" y="626146"/>
                  <a:pt x="1965434" y="626905"/>
                  <a:pt x="1972791" y="629920"/>
                </a:cubicBezTo>
                <a:cubicBezTo>
                  <a:pt x="1972591" y="629208"/>
                  <a:pt x="1972320" y="628561"/>
                  <a:pt x="1972167" y="627818"/>
                </a:cubicBezTo>
                <a:cubicBezTo>
                  <a:pt x="1971790" y="626107"/>
                  <a:pt x="1973050" y="624840"/>
                  <a:pt x="1974663" y="624710"/>
                </a:cubicBezTo>
                <a:cubicBezTo>
                  <a:pt x="1984739" y="623895"/>
                  <a:pt x="1991155" y="632163"/>
                  <a:pt x="2000514" y="631024"/>
                </a:cubicBezTo>
                <a:cubicBezTo>
                  <a:pt x="2001926" y="630851"/>
                  <a:pt x="2003398" y="630461"/>
                  <a:pt x="2004975" y="629793"/>
                </a:cubicBezTo>
                <a:cubicBezTo>
                  <a:pt x="2005116" y="629730"/>
                  <a:pt x="2005258" y="629696"/>
                  <a:pt x="2005411" y="629629"/>
                </a:cubicBezTo>
                <a:cubicBezTo>
                  <a:pt x="2006882" y="628958"/>
                  <a:pt x="2008354" y="628665"/>
                  <a:pt x="2009813" y="628646"/>
                </a:cubicBezTo>
                <a:cubicBezTo>
                  <a:pt x="2009849" y="628646"/>
                  <a:pt x="2009896" y="628655"/>
                  <a:pt x="2009931" y="628655"/>
                </a:cubicBezTo>
                <a:cubicBezTo>
                  <a:pt x="2009872" y="628462"/>
                  <a:pt x="2009849" y="628267"/>
                  <a:pt x="2009802" y="628074"/>
                </a:cubicBezTo>
                <a:cubicBezTo>
                  <a:pt x="2009413" y="626334"/>
                  <a:pt x="2009401" y="624575"/>
                  <a:pt x="2009884" y="623037"/>
                </a:cubicBezTo>
                <a:cubicBezTo>
                  <a:pt x="2010131" y="622244"/>
                  <a:pt x="2010496" y="621505"/>
                  <a:pt x="2011026" y="620870"/>
                </a:cubicBezTo>
                <a:cubicBezTo>
                  <a:pt x="2012180" y="619473"/>
                  <a:pt x="2013745" y="618798"/>
                  <a:pt x="2015370" y="618715"/>
                </a:cubicBezTo>
                <a:cubicBezTo>
                  <a:pt x="2018513" y="618554"/>
                  <a:pt x="2021832" y="620765"/>
                  <a:pt x="2022668" y="625252"/>
                </a:cubicBezTo>
                <a:cubicBezTo>
                  <a:pt x="2024010" y="628430"/>
                  <a:pt x="2024222" y="632059"/>
                  <a:pt x="2022503" y="634331"/>
                </a:cubicBezTo>
                <a:cubicBezTo>
                  <a:pt x="2025352" y="636840"/>
                  <a:pt x="2027130" y="640344"/>
                  <a:pt x="2028260" y="644271"/>
                </a:cubicBezTo>
                <a:cubicBezTo>
                  <a:pt x="2030073" y="650583"/>
                  <a:pt x="2030367" y="657823"/>
                  <a:pt x="2031156" y="663202"/>
                </a:cubicBezTo>
                <a:cubicBezTo>
                  <a:pt x="2032156" y="670100"/>
                  <a:pt x="2036135" y="675505"/>
                  <a:pt x="2037877" y="681618"/>
                </a:cubicBezTo>
                <a:cubicBezTo>
                  <a:pt x="2038501" y="681663"/>
                  <a:pt x="2038984" y="681635"/>
                  <a:pt x="2039384" y="681559"/>
                </a:cubicBezTo>
                <a:cubicBezTo>
                  <a:pt x="2039267" y="679987"/>
                  <a:pt x="2039055" y="678424"/>
                  <a:pt x="2038690" y="676880"/>
                </a:cubicBezTo>
                <a:cubicBezTo>
                  <a:pt x="2038125" y="674530"/>
                  <a:pt x="2037418" y="672226"/>
                  <a:pt x="2036712" y="669921"/>
                </a:cubicBezTo>
                <a:cubicBezTo>
                  <a:pt x="2035841" y="667089"/>
                  <a:pt x="2034958" y="664259"/>
                  <a:pt x="2034263" y="661380"/>
                </a:cubicBezTo>
                <a:cubicBezTo>
                  <a:pt x="2033239" y="657200"/>
                  <a:pt x="2034216" y="653068"/>
                  <a:pt x="2036253" y="649475"/>
                </a:cubicBezTo>
                <a:cubicBezTo>
                  <a:pt x="2036665" y="648734"/>
                  <a:pt x="2037065" y="647983"/>
                  <a:pt x="2037571" y="647296"/>
                </a:cubicBezTo>
                <a:cubicBezTo>
                  <a:pt x="2037677" y="647158"/>
                  <a:pt x="2037807" y="647061"/>
                  <a:pt x="2037913" y="646932"/>
                </a:cubicBezTo>
                <a:cubicBezTo>
                  <a:pt x="2037501" y="646836"/>
                  <a:pt x="2037124" y="646655"/>
                  <a:pt x="2036759" y="646437"/>
                </a:cubicBezTo>
                <a:cubicBezTo>
                  <a:pt x="2036147" y="646069"/>
                  <a:pt x="2035570" y="645582"/>
                  <a:pt x="2035123" y="644798"/>
                </a:cubicBezTo>
                <a:cubicBezTo>
                  <a:pt x="2032686" y="640477"/>
                  <a:pt x="2034440" y="635458"/>
                  <a:pt x="2037771" y="631832"/>
                </a:cubicBezTo>
                <a:cubicBezTo>
                  <a:pt x="2037395" y="632001"/>
                  <a:pt x="2037006" y="632194"/>
                  <a:pt x="2036594" y="632273"/>
                </a:cubicBezTo>
                <a:cubicBezTo>
                  <a:pt x="2035923" y="632662"/>
                  <a:pt x="2035264" y="632843"/>
                  <a:pt x="2034628" y="632966"/>
                </a:cubicBezTo>
                <a:cubicBezTo>
                  <a:pt x="2032804" y="633317"/>
                  <a:pt x="2031285" y="632579"/>
                  <a:pt x="2030320" y="630897"/>
                </a:cubicBezTo>
                <a:cubicBezTo>
                  <a:pt x="2030026" y="630380"/>
                  <a:pt x="2029731" y="629863"/>
                  <a:pt x="2029555" y="629164"/>
                </a:cubicBezTo>
                <a:cubicBezTo>
                  <a:pt x="2022939" y="620141"/>
                  <a:pt x="2034911" y="603927"/>
                  <a:pt x="2041844" y="613851"/>
                </a:cubicBezTo>
                <a:cubicBezTo>
                  <a:pt x="2043869" y="614654"/>
                  <a:pt x="2045341" y="622695"/>
                  <a:pt x="2040338" y="629565"/>
                </a:cubicBezTo>
                <a:cubicBezTo>
                  <a:pt x="2042622" y="627949"/>
                  <a:pt x="2045199" y="626899"/>
                  <a:pt x="2047707" y="626983"/>
                </a:cubicBezTo>
                <a:cubicBezTo>
                  <a:pt x="2048590" y="627011"/>
                  <a:pt x="2049708" y="627495"/>
                  <a:pt x="2050073" y="628378"/>
                </a:cubicBezTo>
                <a:cubicBezTo>
                  <a:pt x="2051215" y="631179"/>
                  <a:pt x="2051815" y="634171"/>
                  <a:pt x="2050002" y="636832"/>
                </a:cubicBezTo>
                <a:cubicBezTo>
                  <a:pt x="2049944" y="636907"/>
                  <a:pt x="2049861" y="636925"/>
                  <a:pt x="2049802" y="636992"/>
                </a:cubicBezTo>
                <a:cubicBezTo>
                  <a:pt x="2049096" y="639314"/>
                  <a:pt x="2047942" y="641482"/>
                  <a:pt x="2046271" y="643402"/>
                </a:cubicBezTo>
                <a:cubicBezTo>
                  <a:pt x="2046259" y="643421"/>
                  <a:pt x="2046235" y="643441"/>
                  <a:pt x="2046212" y="643461"/>
                </a:cubicBezTo>
                <a:cubicBezTo>
                  <a:pt x="2047213" y="643382"/>
                  <a:pt x="2048213" y="643347"/>
                  <a:pt x="2049190" y="643342"/>
                </a:cubicBezTo>
                <a:cubicBezTo>
                  <a:pt x="2052651" y="633107"/>
                  <a:pt x="2054923" y="625875"/>
                  <a:pt x="2050897" y="623371"/>
                </a:cubicBezTo>
                <a:cubicBezTo>
                  <a:pt x="2045094" y="619755"/>
                  <a:pt x="2051003" y="615528"/>
                  <a:pt x="2055723" y="616886"/>
                </a:cubicBezTo>
                <a:cubicBezTo>
                  <a:pt x="2060279" y="618198"/>
                  <a:pt x="2062928" y="615738"/>
                  <a:pt x="2066683" y="618023"/>
                </a:cubicBezTo>
                <a:cubicBezTo>
                  <a:pt x="2068555" y="619162"/>
                  <a:pt x="2068472" y="623153"/>
                  <a:pt x="2067060" y="624550"/>
                </a:cubicBezTo>
                <a:cubicBezTo>
                  <a:pt x="2065965" y="625640"/>
                  <a:pt x="2065153" y="626599"/>
                  <a:pt x="2063564" y="626990"/>
                </a:cubicBezTo>
                <a:cubicBezTo>
                  <a:pt x="2059043" y="628099"/>
                  <a:pt x="2059396" y="633274"/>
                  <a:pt x="2057407" y="643485"/>
                </a:cubicBezTo>
                <a:cubicBezTo>
                  <a:pt x="2060279" y="643614"/>
                  <a:pt x="2063116" y="643991"/>
                  <a:pt x="2065824" y="644833"/>
                </a:cubicBezTo>
                <a:cubicBezTo>
                  <a:pt x="2066813" y="645138"/>
                  <a:pt x="2067801" y="645417"/>
                  <a:pt x="2068743" y="645873"/>
                </a:cubicBezTo>
                <a:cubicBezTo>
                  <a:pt x="2069438" y="646213"/>
                  <a:pt x="2070050" y="646488"/>
                  <a:pt x="2070638" y="646754"/>
                </a:cubicBezTo>
                <a:cubicBezTo>
                  <a:pt x="2071262" y="647030"/>
                  <a:pt x="2071827" y="647261"/>
                  <a:pt x="2072357" y="647464"/>
                </a:cubicBezTo>
                <a:cubicBezTo>
                  <a:pt x="2073217" y="647797"/>
                  <a:pt x="2074005" y="648071"/>
                  <a:pt x="2074653" y="648230"/>
                </a:cubicBezTo>
                <a:cubicBezTo>
                  <a:pt x="2075830" y="646605"/>
                  <a:pt x="2077678" y="645268"/>
                  <a:pt x="2079185" y="644005"/>
                </a:cubicBezTo>
                <a:cubicBezTo>
                  <a:pt x="2081210" y="642303"/>
                  <a:pt x="2083164" y="640749"/>
                  <a:pt x="2085801" y="640216"/>
                </a:cubicBezTo>
                <a:cubicBezTo>
                  <a:pt x="2085871" y="640202"/>
                  <a:pt x="2085930" y="640211"/>
                  <a:pt x="2086001" y="640201"/>
                </a:cubicBezTo>
                <a:cubicBezTo>
                  <a:pt x="2088920" y="639708"/>
                  <a:pt x="2091486" y="641474"/>
                  <a:pt x="2093028" y="643846"/>
                </a:cubicBezTo>
                <a:cubicBezTo>
                  <a:pt x="2095995" y="645136"/>
                  <a:pt x="2098561" y="647506"/>
                  <a:pt x="2100598" y="649925"/>
                </a:cubicBezTo>
                <a:cubicBezTo>
                  <a:pt x="2110922" y="646847"/>
                  <a:pt x="2119680" y="651362"/>
                  <a:pt x="2122340" y="662206"/>
                </a:cubicBezTo>
                <a:cubicBezTo>
                  <a:pt x="2122694" y="663644"/>
                  <a:pt x="2122011" y="664953"/>
                  <a:pt x="2120480" y="665181"/>
                </a:cubicBezTo>
                <a:cubicBezTo>
                  <a:pt x="2101940" y="667945"/>
                  <a:pt x="2101481" y="677919"/>
                  <a:pt x="2091239" y="689274"/>
                </a:cubicBezTo>
                <a:cubicBezTo>
                  <a:pt x="2088178" y="692671"/>
                  <a:pt x="2083776" y="693744"/>
                  <a:pt x="2079503" y="694479"/>
                </a:cubicBezTo>
                <a:cubicBezTo>
                  <a:pt x="2072569" y="695674"/>
                  <a:pt x="2067378" y="694260"/>
                  <a:pt x="2061256" y="693877"/>
                </a:cubicBezTo>
                <a:cubicBezTo>
                  <a:pt x="2060738" y="695504"/>
                  <a:pt x="2060008" y="697143"/>
                  <a:pt x="2059196" y="698691"/>
                </a:cubicBezTo>
                <a:cubicBezTo>
                  <a:pt x="2061150" y="698959"/>
                  <a:pt x="2063057" y="699489"/>
                  <a:pt x="2064517" y="699956"/>
                </a:cubicBezTo>
                <a:cubicBezTo>
                  <a:pt x="2077913" y="704223"/>
                  <a:pt x="2094323" y="707919"/>
                  <a:pt x="2103906" y="692643"/>
                </a:cubicBezTo>
                <a:cubicBezTo>
                  <a:pt x="2112217" y="679392"/>
                  <a:pt x="2115713" y="691084"/>
                  <a:pt x="2124094" y="682981"/>
                </a:cubicBezTo>
                <a:cubicBezTo>
                  <a:pt x="2130133" y="677127"/>
                  <a:pt x="2136620" y="686162"/>
                  <a:pt x="2135796" y="692108"/>
                </a:cubicBezTo>
                <a:cubicBezTo>
                  <a:pt x="2134501" y="701491"/>
                  <a:pt x="2129156" y="707410"/>
                  <a:pt x="2122034" y="713196"/>
                </a:cubicBezTo>
                <a:cubicBezTo>
                  <a:pt x="2113547" y="720086"/>
                  <a:pt x="2103988" y="723813"/>
                  <a:pt x="2094406" y="723966"/>
                </a:cubicBezTo>
                <a:cubicBezTo>
                  <a:pt x="2092546" y="733322"/>
                  <a:pt x="2099550" y="741933"/>
                  <a:pt x="2101610" y="750849"/>
                </a:cubicBezTo>
                <a:cubicBezTo>
                  <a:pt x="2103694" y="759924"/>
                  <a:pt x="2102799" y="768238"/>
                  <a:pt x="2098856" y="776664"/>
                </a:cubicBezTo>
                <a:cubicBezTo>
                  <a:pt x="2094688" y="785577"/>
                  <a:pt x="2087578" y="792034"/>
                  <a:pt x="2079350" y="796870"/>
                </a:cubicBezTo>
                <a:cubicBezTo>
                  <a:pt x="2079526" y="797043"/>
                  <a:pt x="2079738" y="797135"/>
                  <a:pt x="2079891" y="797373"/>
                </a:cubicBezTo>
                <a:cubicBezTo>
                  <a:pt x="2079950" y="797451"/>
                  <a:pt x="2079962" y="797531"/>
                  <a:pt x="2080009" y="797609"/>
                </a:cubicBezTo>
                <a:cubicBezTo>
                  <a:pt x="2081574" y="795838"/>
                  <a:pt x="2083658" y="794759"/>
                  <a:pt x="2085612" y="794622"/>
                </a:cubicBezTo>
                <a:cubicBezTo>
                  <a:pt x="2086895" y="792362"/>
                  <a:pt x="2090462" y="792736"/>
                  <a:pt x="2093158" y="792976"/>
                </a:cubicBezTo>
                <a:cubicBezTo>
                  <a:pt x="2098020" y="793408"/>
                  <a:pt x="2102787" y="794285"/>
                  <a:pt x="2107355" y="795981"/>
                </a:cubicBezTo>
                <a:cubicBezTo>
                  <a:pt x="2117031" y="794888"/>
                  <a:pt x="2125083" y="797368"/>
                  <a:pt x="2131016" y="806302"/>
                </a:cubicBezTo>
                <a:cubicBezTo>
                  <a:pt x="2131770" y="807437"/>
                  <a:pt x="2131781" y="809253"/>
                  <a:pt x="2130275" y="809854"/>
                </a:cubicBezTo>
                <a:cubicBezTo>
                  <a:pt x="2122988" y="812781"/>
                  <a:pt x="2128273" y="819813"/>
                  <a:pt x="2111652" y="818829"/>
                </a:cubicBezTo>
                <a:cubicBezTo>
                  <a:pt x="2110333" y="820891"/>
                  <a:pt x="2108591" y="822740"/>
                  <a:pt x="2106566" y="824289"/>
                </a:cubicBezTo>
                <a:cubicBezTo>
                  <a:pt x="2107955" y="827269"/>
                  <a:pt x="2109015" y="830485"/>
                  <a:pt x="2109956" y="833658"/>
                </a:cubicBezTo>
                <a:cubicBezTo>
                  <a:pt x="2119762" y="831703"/>
                  <a:pt x="2127626" y="830227"/>
                  <a:pt x="2132770" y="829386"/>
                </a:cubicBezTo>
                <a:cubicBezTo>
                  <a:pt x="2147002" y="827064"/>
                  <a:pt x="2161282" y="825016"/>
                  <a:pt x="2175596" y="823306"/>
                </a:cubicBezTo>
                <a:cubicBezTo>
                  <a:pt x="2178692" y="822936"/>
                  <a:pt x="2181659" y="822611"/>
                  <a:pt x="2184543" y="822313"/>
                </a:cubicBezTo>
                <a:cubicBezTo>
                  <a:pt x="2175184" y="819885"/>
                  <a:pt x="2166449" y="815254"/>
                  <a:pt x="2159822" y="808114"/>
                </a:cubicBezTo>
                <a:cubicBezTo>
                  <a:pt x="2156408" y="804435"/>
                  <a:pt x="2153665" y="800644"/>
                  <a:pt x="2152347" y="795825"/>
                </a:cubicBezTo>
                <a:cubicBezTo>
                  <a:pt x="2150946" y="790696"/>
                  <a:pt x="2148639" y="785604"/>
                  <a:pt x="2144530" y="782093"/>
                </a:cubicBezTo>
                <a:cubicBezTo>
                  <a:pt x="2141646" y="779632"/>
                  <a:pt x="2141693" y="776641"/>
                  <a:pt x="2144436" y="773973"/>
                </a:cubicBezTo>
                <a:cubicBezTo>
                  <a:pt x="2150922" y="767660"/>
                  <a:pt x="2153665" y="769034"/>
                  <a:pt x="2163083" y="757770"/>
                </a:cubicBezTo>
                <a:cubicBezTo>
                  <a:pt x="2164837" y="755674"/>
                  <a:pt x="2167038" y="753800"/>
                  <a:pt x="2169687" y="753158"/>
                </a:cubicBezTo>
                <a:cubicBezTo>
                  <a:pt x="2172924" y="752372"/>
                  <a:pt x="2176255" y="752852"/>
                  <a:pt x="2179316" y="751378"/>
                </a:cubicBezTo>
                <a:cubicBezTo>
                  <a:pt x="2184460" y="748892"/>
                  <a:pt x="2191265" y="740074"/>
                  <a:pt x="2207816" y="746216"/>
                </a:cubicBezTo>
                <a:cubicBezTo>
                  <a:pt x="2215032" y="748894"/>
                  <a:pt x="2222048" y="752612"/>
                  <a:pt x="2228852" y="756654"/>
                </a:cubicBezTo>
                <a:cubicBezTo>
                  <a:pt x="2230841" y="755633"/>
                  <a:pt x="2233796" y="755587"/>
                  <a:pt x="2235515" y="755697"/>
                </a:cubicBezTo>
                <a:cubicBezTo>
                  <a:pt x="2238281" y="755874"/>
                  <a:pt x="2240612" y="757374"/>
                  <a:pt x="2241978" y="759750"/>
                </a:cubicBezTo>
                <a:cubicBezTo>
                  <a:pt x="2242425" y="760535"/>
                  <a:pt x="2242284" y="761885"/>
                  <a:pt x="2241507" y="762434"/>
                </a:cubicBezTo>
                <a:cubicBezTo>
                  <a:pt x="2241248" y="762615"/>
                  <a:pt x="2240883" y="762810"/>
                  <a:pt x="2240541" y="763001"/>
                </a:cubicBezTo>
                <a:cubicBezTo>
                  <a:pt x="2240294" y="763148"/>
                  <a:pt x="2240059" y="763289"/>
                  <a:pt x="2239776" y="763437"/>
                </a:cubicBezTo>
                <a:cubicBezTo>
                  <a:pt x="2239235" y="763713"/>
                  <a:pt x="2238658" y="763993"/>
                  <a:pt x="2238046" y="764266"/>
                </a:cubicBezTo>
                <a:cubicBezTo>
                  <a:pt x="2240400" y="765439"/>
                  <a:pt x="2242025" y="767434"/>
                  <a:pt x="2243555" y="769530"/>
                </a:cubicBezTo>
                <a:cubicBezTo>
                  <a:pt x="2244497" y="770806"/>
                  <a:pt x="2245427" y="772094"/>
                  <a:pt x="2246427" y="773288"/>
                </a:cubicBezTo>
                <a:cubicBezTo>
                  <a:pt x="2247675" y="774774"/>
                  <a:pt x="2249076" y="776094"/>
                  <a:pt x="2250924" y="776894"/>
                </a:cubicBezTo>
                <a:cubicBezTo>
                  <a:pt x="2251419" y="777103"/>
                  <a:pt x="2251548" y="777465"/>
                  <a:pt x="2251572" y="777838"/>
                </a:cubicBezTo>
                <a:cubicBezTo>
                  <a:pt x="2252042" y="777241"/>
                  <a:pt x="2252113" y="776336"/>
                  <a:pt x="2251313" y="775576"/>
                </a:cubicBezTo>
                <a:cubicBezTo>
                  <a:pt x="2249676" y="774021"/>
                  <a:pt x="2248193" y="772112"/>
                  <a:pt x="2246710" y="770162"/>
                </a:cubicBezTo>
                <a:cubicBezTo>
                  <a:pt x="2246145" y="769411"/>
                  <a:pt x="2245568" y="768666"/>
                  <a:pt x="2244979" y="767918"/>
                </a:cubicBezTo>
                <a:cubicBezTo>
                  <a:pt x="2244355" y="767099"/>
                  <a:pt x="2243696" y="766309"/>
                  <a:pt x="2243025" y="765536"/>
                </a:cubicBezTo>
                <a:cubicBezTo>
                  <a:pt x="2243308" y="765714"/>
                  <a:pt x="2243590" y="765895"/>
                  <a:pt x="2243861" y="766073"/>
                </a:cubicBezTo>
                <a:cubicBezTo>
                  <a:pt x="2244520" y="766498"/>
                  <a:pt x="2244979" y="766977"/>
                  <a:pt x="2245415" y="767462"/>
                </a:cubicBezTo>
                <a:cubicBezTo>
                  <a:pt x="2246145" y="766777"/>
                  <a:pt x="2246945" y="766139"/>
                  <a:pt x="2247793" y="765550"/>
                </a:cubicBezTo>
                <a:cubicBezTo>
                  <a:pt x="2248711" y="764914"/>
                  <a:pt x="2249665" y="764379"/>
                  <a:pt x="2250630" y="763876"/>
                </a:cubicBezTo>
                <a:cubicBezTo>
                  <a:pt x="2250077" y="762378"/>
                  <a:pt x="2249559" y="760872"/>
                  <a:pt x="2248958" y="759400"/>
                </a:cubicBezTo>
                <a:cubicBezTo>
                  <a:pt x="2248805" y="759030"/>
                  <a:pt x="2248499" y="758489"/>
                  <a:pt x="2248158" y="757881"/>
                </a:cubicBezTo>
                <a:cubicBezTo>
                  <a:pt x="2247275" y="756638"/>
                  <a:pt x="2246333" y="755548"/>
                  <a:pt x="2245356" y="754524"/>
                </a:cubicBezTo>
                <a:cubicBezTo>
                  <a:pt x="2244768" y="755212"/>
                  <a:pt x="2243802" y="755626"/>
                  <a:pt x="2242166" y="755486"/>
                </a:cubicBezTo>
                <a:cubicBezTo>
                  <a:pt x="2239658" y="755275"/>
                  <a:pt x="2237375" y="754205"/>
                  <a:pt x="2235691" y="752261"/>
                </a:cubicBezTo>
                <a:cubicBezTo>
                  <a:pt x="2234397" y="750760"/>
                  <a:pt x="2232902" y="748307"/>
                  <a:pt x="2233466" y="746151"/>
                </a:cubicBezTo>
                <a:cubicBezTo>
                  <a:pt x="2225709" y="742106"/>
                  <a:pt x="2218245" y="739066"/>
                  <a:pt x="2215620" y="729865"/>
                </a:cubicBezTo>
                <a:cubicBezTo>
                  <a:pt x="2212913" y="720446"/>
                  <a:pt x="2211418" y="711794"/>
                  <a:pt x="2214714" y="702361"/>
                </a:cubicBezTo>
                <a:cubicBezTo>
                  <a:pt x="2216774" y="696454"/>
                  <a:pt x="2219128" y="680444"/>
                  <a:pt x="2227416" y="679262"/>
                </a:cubicBezTo>
                <a:cubicBezTo>
                  <a:pt x="2234856" y="678200"/>
                  <a:pt x="2240353" y="670904"/>
                  <a:pt x="2247969" y="670103"/>
                </a:cubicBezTo>
                <a:cubicBezTo>
                  <a:pt x="2256174" y="669240"/>
                  <a:pt x="2264850" y="678027"/>
                  <a:pt x="2268841" y="684412"/>
                </a:cubicBezTo>
                <a:cubicBezTo>
                  <a:pt x="2272172" y="689759"/>
                  <a:pt x="2274174" y="695889"/>
                  <a:pt x="2275257" y="702279"/>
                </a:cubicBezTo>
                <a:cubicBezTo>
                  <a:pt x="2277764" y="701740"/>
                  <a:pt x="2280448" y="701535"/>
                  <a:pt x="2283414" y="701845"/>
                </a:cubicBezTo>
                <a:cubicBezTo>
                  <a:pt x="2292090" y="702751"/>
                  <a:pt x="2300248" y="705410"/>
                  <a:pt x="2307723" y="709317"/>
                </a:cubicBezTo>
                <a:cubicBezTo>
                  <a:pt x="2295257" y="692913"/>
                  <a:pt x="2291066" y="675995"/>
                  <a:pt x="2298577" y="655707"/>
                </a:cubicBezTo>
                <a:cubicBezTo>
                  <a:pt x="2300695" y="649962"/>
                  <a:pt x="2308665" y="621087"/>
                  <a:pt x="2318730" y="625960"/>
                </a:cubicBezTo>
                <a:cubicBezTo>
                  <a:pt x="2331208" y="631999"/>
                  <a:pt x="2347324" y="642028"/>
                  <a:pt x="2353327" y="655883"/>
                </a:cubicBezTo>
                <a:cubicBezTo>
                  <a:pt x="2356529" y="643157"/>
                  <a:pt x="2361356" y="630828"/>
                  <a:pt x="2366300" y="617865"/>
                </a:cubicBezTo>
                <a:cubicBezTo>
                  <a:pt x="2366912" y="616249"/>
                  <a:pt x="2369584" y="615158"/>
                  <a:pt x="2370502" y="617255"/>
                </a:cubicBezTo>
                <a:cubicBezTo>
                  <a:pt x="2373010" y="622962"/>
                  <a:pt x="2373281" y="627193"/>
                  <a:pt x="2371597" y="632498"/>
                </a:cubicBezTo>
                <a:cubicBezTo>
                  <a:pt x="2371680" y="632482"/>
                  <a:pt x="2371774" y="632461"/>
                  <a:pt x="2371821" y="632454"/>
                </a:cubicBezTo>
                <a:cubicBezTo>
                  <a:pt x="2373057" y="632261"/>
                  <a:pt x="2374446" y="632940"/>
                  <a:pt x="2374422" y="634399"/>
                </a:cubicBezTo>
                <a:cubicBezTo>
                  <a:pt x="2374399" y="635696"/>
                  <a:pt x="2374340" y="637005"/>
                  <a:pt x="2374269" y="638309"/>
                </a:cubicBezTo>
                <a:cubicBezTo>
                  <a:pt x="2380461" y="635328"/>
                  <a:pt x="2387654" y="634632"/>
                  <a:pt x="2395671" y="637470"/>
                </a:cubicBezTo>
                <a:cubicBezTo>
                  <a:pt x="2398531" y="638484"/>
                  <a:pt x="2401380" y="639903"/>
                  <a:pt x="2404405" y="639813"/>
                </a:cubicBezTo>
                <a:cubicBezTo>
                  <a:pt x="2407089" y="639734"/>
                  <a:pt x="2409597" y="638474"/>
                  <a:pt x="2412257" y="638155"/>
                </a:cubicBezTo>
                <a:cubicBezTo>
                  <a:pt x="2415365" y="637783"/>
                  <a:pt x="2417719" y="639611"/>
                  <a:pt x="2419179" y="642998"/>
                </a:cubicBezTo>
                <a:cubicBezTo>
                  <a:pt x="2419673" y="643225"/>
                  <a:pt x="2420109" y="643556"/>
                  <a:pt x="2420391" y="644085"/>
                </a:cubicBezTo>
                <a:cubicBezTo>
                  <a:pt x="2422016" y="640922"/>
                  <a:pt x="2424170" y="637950"/>
                  <a:pt x="2426160" y="635153"/>
                </a:cubicBezTo>
                <a:cubicBezTo>
                  <a:pt x="2427066" y="633870"/>
                  <a:pt x="2429079" y="634302"/>
                  <a:pt x="2429856" y="635452"/>
                </a:cubicBezTo>
                <a:cubicBezTo>
                  <a:pt x="2430280" y="636081"/>
                  <a:pt x="2430586" y="636709"/>
                  <a:pt x="2430963" y="637335"/>
                </a:cubicBezTo>
                <a:cubicBezTo>
                  <a:pt x="2431422" y="636664"/>
                  <a:pt x="2431940" y="635958"/>
                  <a:pt x="2432399" y="635138"/>
                </a:cubicBezTo>
                <a:cubicBezTo>
                  <a:pt x="2434282" y="631786"/>
                  <a:pt x="2433706" y="628283"/>
                  <a:pt x="2437108" y="625973"/>
                </a:cubicBezTo>
                <a:cubicBezTo>
                  <a:pt x="2438049" y="625327"/>
                  <a:pt x="2439297" y="625206"/>
                  <a:pt x="2440180" y="625826"/>
                </a:cubicBezTo>
                <a:cubicBezTo>
                  <a:pt x="2441051" y="622434"/>
                  <a:pt x="2443782" y="618306"/>
                  <a:pt x="2446749" y="619901"/>
                </a:cubicBezTo>
                <a:cubicBezTo>
                  <a:pt x="2447066" y="615729"/>
                  <a:pt x="2446560" y="612099"/>
                  <a:pt x="2450598" y="610066"/>
                </a:cubicBezTo>
                <a:cubicBezTo>
                  <a:pt x="2451669" y="609529"/>
                  <a:pt x="2453094" y="609903"/>
                  <a:pt x="2453623" y="611025"/>
                </a:cubicBezTo>
                <a:cubicBezTo>
                  <a:pt x="2453741" y="611259"/>
                  <a:pt x="2453824" y="611502"/>
                  <a:pt x="2453941" y="611739"/>
                </a:cubicBezTo>
                <a:cubicBezTo>
                  <a:pt x="2454706" y="608562"/>
                  <a:pt x="2456248" y="605803"/>
                  <a:pt x="2457743" y="602744"/>
                </a:cubicBezTo>
                <a:cubicBezTo>
                  <a:pt x="2458309" y="601591"/>
                  <a:pt x="2459439" y="601272"/>
                  <a:pt x="2460404" y="601572"/>
                </a:cubicBezTo>
                <a:cubicBezTo>
                  <a:pt x="2461322" y="597652"/>
                  <a:pt x="2462240" y="593708"/>
                  <a:pt x="2462511" y="589776"/>
                </a:cubicBezTo>
                <a:cubicBezTo>
                  <a:pt x="2462605" y="588391"/>
                  <a:pt x="2464712" y="588092"/>
                  <a:pt x="2465372" y="589196"/>
                </a:cubicBezTo>
                <a:close/>
              </a:path>
            </a:pathLst>
          </a:custGeom>
          <a:solidFill>
            <a:schemeClr val="accent1"/>
          </a:solidFill>
          <a:ln w="1173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9" name="Title 1268"/>
          <p:cNvSpPr>
            <a:spLocks noGrp="1"/>
          </p:cNvSpPr>
          <p:nvPr>
            <p:ph type="title"/>
          </p:nvPr>
        </p:nvSpPr>
        <p:spPr>
          <a:xfrm>
            <a:off x="301752" y="301753"/>
            <a:ext cx="6129865" cy="3090333"/>
          </a:xfrm>
          <a:custGeom>
            <a:avLst/>
            <a:gdLst>
              <a:gd name="connsiteX0" fmla="*/ 407708 w 6129865"/>
              <a:gd name="connsiteY0" fmla="*/ 0 h 3090333"/>
              <a:gd name="connsiteX1" fmla="*/ 5722157 w 6129865"/>
              <a:gd name="connsiteY1" fmla="*/ 0 h 3090333"/>
              <a:gd name="connsiteX2" fmla="*/ 6129865 w 6129865"/>
              <a:gd name="connsiteY2" fmla="*/ 407708 h 3090333"/>
              <a:gd name="connsiteX3" fmla="*/ 6129865 w 6129865"/>
              <a:gd name="connsiteY3" fmla="*/ 2682625 h 3090333"/>
              <a:gd name="connsiteX4" fmla="*/ 5722157 w 6129865"/>
              <a:gd name="connsiteY4" fmla="*/ 3090333 h 3090333"/>
              <a:gd name="connsiteX5" fmla="*/ 407708 w 6129865"/>
              <a:gd name="connsiteY5" fmla="*/ 3090333 h 3090333"/>
              <a:gd name="connsiteX6" fmla="*/ 0 w 6129865"/>
              <a:gd name="connsiteY6" fmla="*/ 2682625 h 3090333"/>
              <a:gd name="connsiteX7" fmla="*/ 0 w 6129865"/>
              <a:gd name="connsiteY7" fmla="*/ 407708 h 3090333"/>
              <a:gd name="connsiteX8" fmla="*/ 407708 w 6129865"/>
              <a:gd name="connsiteY8" fmla="*/ 0 h 309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29865" h="3090333">
                <a:moveTo>
                  <a:pt x="407708" y="0"/>
                </a:moveTo>
                <a:lnTo>
                  <a:pt x="5722157" y="0"/>
                </a:lnTo>
                <a:cubicBezTo>
                  <a:pt x="5947328" y="0"/>
                  <a:pt x="6129865" y="182537"/>
                  <a:pt x="6129865" y="407708"/>
                </a:cubicBezTo>
                <a:lnTo>
                  <a:pt x="6129865" y="2682625"/>
                </a:lnTo>
                <a:cubicBezTo>
                  <a:pt x="6129865" y="2907796"/>
                  <a:pt x="5947328" y="3090333"/>
                  <a:pt x="5722157" y="3090333"/>
                </a:cubicBezTo>
                <a:lnTo>
                  <a:pt x="407708" y="3090333"/>
                </a:lnTo>
                <a:cubicBezTo>
                  <a:pt x="182537" y="3090333"/>
                  <a:pt x="0" y="2907796"/>
                  <a:pt x="0" y="2682625"/>
                </a:cubicBezTo>
                <a:lnTo>
                  <a:pt x="0" y="407708"/>
                </a:lnTo>
                <a:cubicBezTo>
                  <a:pt x="0" y="182537"/>
                  <a:pt x="182537" y="0"/>
                  <a:pt x="407708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 lIns="274320" tIns="274320" rIns="457200" bIns="274320" anchor="ctr">
            <a:noAutofit/>
          </a:bodyPr>
          <a:lstStyle>
            <a:lvl1pPr marL="0" indent="0" algn="r">
              <a:buFont typeface="Arial" panose="020B0604020202020204" pitchFamily="34" charset="0"/>
              <a:buNone/>
              <a:defRPr sz="8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72" name="Text Placeholder 1271"/>
          <p:cNvSpPr>
            <a:spLocks noGrp="1"/>
          </p:cNvSpPr>
          <p:nvPr>
            <p:ph type="body" sz="quarter" idx="10"/>
          </p:nvPr>
        </p:nvSpPr>
        <p:spPr>
          <a:xfrm>
            <a:off x="6824326" y="297067"/>
            <a:ext cx="5038344" cy="3090333"/>
          </a:xfrm>
          <a:custGeom>
            <a:avLst/>
            <a:gdLst>
              <a:gd name="connsiteX0" fmla="*/ 409871 w 5038344"/>
              <a:gd name="connsiteY0" fmla="*/ 0 h 3090333"/>
              <a:gd name="connsiteX1" fmla="*/ 4631382 w 5038344"/>
              <a:gd name="connsiteY1" fmla="*/ 0 h 3090333"/>
              <a:gd name="connsiteX2" fmla="*/ 5032926 w 5038344"/>
              <a:gd name="connsiteY2" fmla="*/ 327268 h 3090333"/>
              <a:gd name="connsiteX3" fmla="*/ 5038344 w 5038344"/>
              <a:gd name="connsiteY3" fmla="*/ 381015 h 3090333"/>
              <a:gd name="connsiteX4" fmla="*/ 5038344 w 5038344"/>
              <a:gd name="connsiteY4" fmla="*/ 2709319 h 3090333"/>
              <a:gd name="connsiteX5" fmla="*/ 5032926 w 5038344"/>
              <a:gd name="connsiteY5" fmla="*/ 2763066 h 3090333"/>
              <a:gd name="connsiteX6" fmla="*/ 4631382 w 5038344"/>
              <a:gd name="connsiteY6" fmla="*/ 3090333 h 3090333"/>
              <a:gd name="connsiteX7" fmla="*/ 409871 w 5038344"/>
              <a:gd name="connsiteY7" fmla="*/ 3090333 h 3090333"/>
              <a:gd name="connsiteX8" fmla="*/ 0 w 5038344"/>
              <a:gd name="connsiteY8" fmla="*/ 2680462 h 3090333"/>
              <a:gd name="connsiteX9" fmla="*/ 0 w 5038344"/>
              <a:gd name="connsiteY9" fmla="*/ 409871 h 3090333"/>
              <a:gd name="connsiteX10" fmla="*/ 409871 w 5038344"/>
              <a:gd name="connsiteY10" fmla="*/ 0 h 309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38344" h="3090333">
                <a:moveTo>
                  <a:pt x="409871" y="0"/>
                </a:moveTo>
                <a:lnTo>
                  <a:pt x="4631382" y="0"/>
                </a:lnTo>
                <a:cubicBezTo>
                  <a:pt x="4829452" y="0"/>
                  <a:pt x="4994707" y="140496"/>
                  <a:pt x="5032926" y="327268"/>
                </a:cubicBezTo>
                <a:lnTo>
                  <a:pt x="5038344" y="381015"/>
                </a:lnTo>
                <a:lnTo>
                  <a:pt x="5038344" y="2709319"/>
                </a:lnTo>
                <a:lnTo>
                  <a:pt x="5032926" y="2763066"/>
                </a:lnTo>
                <a:cubicBezTo>
                  <a:pt x="4994707" y="2949837"/>
                  <a:pt x="4829452" y="3090333"/>
                  <a:pt x="4631382" y="3090333"/>
                </a:cubicBezTo>
                <a:lnTo>
                  <a:pt x="409871" y="3090333"/>
                </a:lnTo>
                <a:cubicBezTo>
                  <a:pt x="183505" y="3090333"/>
                  <a:pt x="0" y="2906828"/>
                  <a:pt x="0" y="2680462"/>
                </a:cubicBezTo>
                <a:lnTo>
                  <a:pt x="0" y="409871"/>
                </a:lnTo>
                <a:cubicBezTo>
                  <a:pt x="0" y="183505"/>
                  <a:pt x="183505" y="0"/>
                  <a:pt x="409871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 lIns="411480" tIns="274320" rIns="274320" bIns="274320" anchor="ctr">
            <a:noAutofit/>
          </a:bodyPr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76" name="Picture Placeholder 3501"/>
          <p:cNvSpPr>
            <a:spLocks noGrp="1"/>
          </p:cNvSpPr>
          <p:nvPr>
            <p:ph type="pic" sz="quarter" idx="11"/>
          </p:nvPr>
        </p:nvSpPr>
        <p:spPr>
          <a:xfrm>
            <a:off x="301752" y="3803759"/>
            <a:ext cx="3657600" cy="27432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1277" name="Picture Placeholder 3501"/>
          <p:cNvSpPr>
            <a:spLocks noGrp="1"/>
          </p:cNvSpPr>
          <p:nvPr>
            <p:ph type="pic" sz="quarter" idx="12"/>
          </p:nvPr>
        </p:nvSpPr>
        <p:spPr>
          <a:xfrm>
            <a:off x="4267200" y="3803759"/>
            <a:ext cx="3657600" cy="27432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1278" name="Picture Placeholder 3501"/>
          <p:cNvSpPr>
            <a:spLocks noGrp="1"/>
          </p:cNvSpPr>
          <p:nvPr>
            <p:ph type="pic" sz="quarter" idx="13"/>
          </p:nvPr>
        </p:nvSpPr>
        <p:spPr>
          <a:xfrm>
            <a:off x="8205070" y="3803759"/>
            <a:ext cx="3657600" cy="27432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content, and three images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9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72222" t="55308"/>
          <a:stretch>
            <a:fillRect/>
          </a:stretch>
        </p:blipFill>
        <p:spPr>
          <a:xfrm>
            <a:off x="9629406" y="4490451"/>
            <a:ext cx="2121811" cy="1920240"/>
          </a:xfrm>
          <a:prstGeom prst="rect">
            <a:avLst/>
          </a:prstGeom>
        </p:spPr>
      </p:pic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57822" y="3444647"/>
            <a:ext cx="6129865" cy="3090333"/>
          </a:xfrm>
          <a:custGeom>
            <a:avLst/>
            <a:gdLst>
              <a:gd name="connsiteX0" fmla="*/ 407708 w 6129865"/>
              <a:gd name="connsiteY0" fmla="*/ 0 h 3090333"/>
              <a:gd name="connsiteX1" fmla="*/ 5722157 w 6129865"/>
              <a:gd name="connsiteY1" fmla="*/ 0 h 3090333"/>
              <a:gd name="connsiteX2" fmla="*/ 6129865 w 6129865"/>
              <a:gd name="connsiteY2" fmla="*/ 407708 h 3090333"/>
              <a:gd name="connsiteX3" fmla="*/ 6129865 w 6129865"/>
              <a:gd name="connsiteY3" fmla="*/ 2682625 h 3090333"/>
              <a:gd name="connsiteX4" fmla="*/ 5722157 w 6129865"/>
              <a:gd name="connsiteY4" fmla="*/ 3090333 h 3090333"/>
              <a:gd name="connsiteX5" fmla="*/ 407708 w 6129865"/>
              <a:gd name="connsiteY5" fmla="*/ 3090333 h 3090333"/>
              <a:gd name="connsiteX6" fmla="*/ 0 w 6129865"/>
              <a:gd name="connsiteY6" fmla="*/ 2682625 h 3090333"/>
              <a:gd name="connsiteX7" fmla="*/ 0 w 6129865"/>
              <a:gd name="connsiteY7" fmla="*/ 407708 h 3090333"/>
              <a:gd name="connsiteX8" fmla="*/ 407708 w 6129865"/>
              <a:gd name="connsiteY8" fmla="*/ 0 h 309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29865" h="3090333">
                <a:moveTo>
                  <a:pt x="407708" y="0"/>
                </a:moveTo>
                <a:lnTo>
                  <a:pt x="5722157" y="0"/>
                </a:lnTo>
                <a:cubicBezTo>
                  <a:pt x="5947328" y="0"/>
                  <a:pt x="6129865" y="182537"/>
                  <a:pt x="6129865" y="407708"/>
                </a:cubicBezTo>
                <a:lnTo>
                  <a:pt x="6129865" y="2682625"/>
                </a:lnTo>
                <a:cubicBezTo>
                  <a:pt x="6129865" y="2907796"/>
                  <a:pt x="5947328" y="3090333"/>
                  <a:pt x="5722157" y="3090333"/>
                </a:cubicBezTo>
                <a:lnTo>
                  <a:pt x="407708" y="3090333"/>
                </a:lnTo>
                <a:cubicBezTo>
                  <a:pt x="182537" y="3090333"/>
                  <a:pt x="0" y="2907796"/>
                  <a:pt x="0" y="2682625"/>
                </a:cubicBezTo>
                <a:lnTo>
                  <a:pt x="0" y="407708"/>
                </a:lnTo>
                <a:cubicBezTo>
                  <a:pt x="0" y="182537"/>
                  <a:pt x="182537" y="0"/>
                  <a:pt x="407708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 lIns="393192" tIns="274320" rIns="457200" bIns="274320" anchor="ctr">
            <a:noAutofit/>
          </a:bodyPr>
          <a:lstStyle>
            <a:lvl1pPr marL="0" indent="0" algn="l">
              <a:buFont typeface="Arial" panose="020B0604020202020204" pitchFamily="34" charset="0"/>
              <a:buNone/>
              <a:defRPr sz="8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Picture Placeholder 3501"/>
          <p:cNvSpPr>
            <a:spLocks noGrp="1"/>
          </p:cNvSpPr>
          <p:nvPr>
            <p:ph type="pic" sz="quarter" idx="11"/>
          </p:nvPr>
        </p:nvSpPr>
        <p:spPr>
          <a:xfrm>
            <a:off x="301752" y="301752"/>
            <a:ext cx="3657600" cy="27432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21" name="Picture Placeholder 3501"/>
          <p:cNvSpPr>
            <a:spLocks noGrp="1"/>
          </p:cNvSpPr>
          <p:nvPr>
            <p:ph type="pic" sz="quarter" idx="12"/>
          </p:nvPr>
        </p:nvSpPr>
        <p:spPr>
          <a:xfrm>
            <a:off x="4267200" y="301752"/>
            <a:ext cx="3657600" cy="27432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23" name="Picture Placeholder 3501"/>
          <p:cNvSpPr>
            <a:spLocks noGrp="1"/>
          </p:cNvSpPr>
          <p:nvPr>
            <p:ph type="pic" sz="quarter" idx="13"/>
          </p:nvPr>
        </p:nvSpPr>
        <p:spPr>
          <a:xfrm>
            <a:off x="8205070" y="301752"/>
            <a:ext cx="3657600" cy="27432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0"/>
          </p:nvPr>
        </p:nvSpPr>
        <p:spPr>
          <a:xfrm>
            <a:off x="301751" y="3447288"/>
            <a:ext cx="5038344" cy="3090333"/>
          </a:xfrm>
          <a:custGeom>
            <a:avLst/>
            <a:gdLst>
              <a:gd name="connsiteX0" fmla="*/ 409871 w 5038344"/>
              <a:gd name="connsiteY0" fmla="*/ 0 h 3090333"/>
              <a:gd name="connsiteX1" fmla="*/ 4631382 w 5038344"/>
              <a:gd name="connsiteY1" fmla="*/ 0 h 3090333"/>
              <a:gd name="connsiteX2" fmla="*/ 5032926 w 5038344"/>
              <a:gd name="connsiteY2" fmla="*/ 327268 h 3090333"/>
              <a:gd name="connsiteX3" fmla="*/ 5038344 w 5038344"/>
              <a:gd name="connsiteY3" fmla="*/ 381015 h 3090333"/>
              <a:gd name="connsiteX4" fmla="*/ 5038344 w 5038344"/>
              <a:gd name="connsiteY4" fmla="*/ 2709319 h 3090333"/>
              <a:gd name="connsiteX5" fmla="*/ 5032926 w 5038344"/>
              <a:gd name="connsiteY5" fmla="*/ 2763066 h 3090333"/>
              <a:gd name="connsiteX6" fmla="*/ 4631382 w 5038344"/>
              <a:gd name="connsiteY6" fmla="*/ 3090333 h 3090333"/>
              <a:gd name="connsiteX7" fmla="*/ 409871 w 5038344"/>
              <a:gd name="connsiteY7" fmla="*/ 3090333 h 3090333"/>
              <a:gd name="connsiteX8" fmla="*/ 0 w 5038344"/>
              <a:gd name="connsiteY8" fmla="*/ 2680462 h 3090333"/>
              <a:gd name="connsiteX9" fmla="*/ 0 w 5038344"/>
              <a:gd name="connsiteY9" fmla="*/ 409871 h 3090333"/>
              <a:gd name="connsiteX10" fmla="*/ 409871 w 5038344"/>
              <a:gd name="connsiteY10" fmla="*/ 0 h 3090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38344" h="3090333">
                <a:moveTo>
                  <a:pt x="409871" y="0"/>
                </a:moveTo>
                <a:lnTo>
                  <a:pt x="4631382" y="0"/>
                </a:lnTo>
                <a:cubicBezTo>
                  <a:pt x="4829452" y="0"/>
                  <a:pt x="4994707" y="140496"/>
                  <a:pt x="5032926" y="327268"/>
                </a:cubicBezTo>
                <a:lnTo>
                  <a:pt x="5038344" y="381015"/>
                </a:lnTo>
                <a:lnTo>
                  <a:pt x="5038344" y="2709319"/>
                </a:lnTo>
                <a:lnTo>
                  <a:pt x="5032926" y="2763066"/>
                </a:lnTo>
                <a:cubicBezTo>
                  <a:pt x="4994707" y="2949837"/>
                  <a:pt x="4829452" y="3090333"/>
                  <a:pt x="4631382" y="3090333"/>
                </a:cubicBezTo>
                <a:lnTo>
                  <a:pt x="409871" y="3090333"/>
                </a:lnTo>
                <a:cubicBezTo>
                  <a:pt x="183505" y="3090333"/>
                  <a:pt x="0" y="2906828"/>
                  <a:pt x="0" y="2680462"/>
                </a:cubicBezTo>
                <a:lnTo>
                  <a:pt x="0" y="409871"/>
                </a:lnTo>
                <a:cubicBezTo>
                  <a:pt x="0" y="183505"/>
                  <a:pt x="183505" y="0"/>
                  <a:pt x="409871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 lIns="393192" tIns="274320" rIns="274320" bIns="274320" anchor="ctr">
            <a:noAutofit/>
          </a:bodyPr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 userDrawn="1"/>
        </p:nvGrpSpPr>
        <p:grpSpPr>
          <a:xfrm flipH="1">
            <a:off x="272714" y="359609"/>
            <a:ext cx="6047042" cy="6280304"/>
            <a:chOff x="5875867" y="359609"/>
            <a:chExt cx="6047042" cy="6280304"/>
          </a:xfrm>
        </p:grpSpPr>
        <p:pic>
          <p:nvPicPr>
            <p:cNvPr id="21" name="Graphic 20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>
              <a:off x="8648558" y="3697793"/>
              <a:ext cx="3250962" cy="2942120"/>
            </a:xfrm>
            <a:prstGeom prst="rect">
              <a:avLst/>
            </a:prstGeom>
          </p:spPr>
        </p:pic>
        <p:pic>
          <p:nvPicPr>
            <p:cNvPr id="22" name="Graphic 21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 flipH="1" flipV="1">
              <a:off x="5875867" y="435187"/>
              <a:ext cx="2531534" cy="2291038"/>
            </a:xfrm>
            <a:prstGeom prst="rect">
              <a:avLst/>
            </a:prstGeom>
          </p:spPr>
        </p:pic>
        <p:pic>
          <p:nvPicPr>
            <p:cNvPr id="23" name="Graphic 22"/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11616365">
              <a:off x="8785948" y="359609"/>
              <a:ext cx="3136961" cy="3402805"/>
            </a:xfrm>
            <a:prstGeom prst="rect">
              <a:avLst/>
            </a:prstGeom>
          </p:spPr>
        </p:pic>
        <p:pic>
          <p:nvPicPr>
            <p:cNvPr id="24" name="Graphic 23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7221341">
              <a:off x="7802575" y="961290"/>
              <a:ext cx="1331281" cy="1248076"/>
            </a:xfrm>
            <a:prstGeom prst="rect">
              <a:avLst/>
            </a:prstGeom>
          </p:spPr>
        </p:pic>
        <p:pic>
          <p:nvPicPr>
            <p:cNvPr id="25" name="Graphic 24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363355">
              <a:off x="8856936" y="535064"/>
              <a:ext cx="1042752" cy="977580"/>
            </a:xfrm>
            <a:prstGeom prst="rect">
              <a:avLst/>
            </a:prstGeom>
          </p:spPr>
        </p:pic>
        <p:pic>
          <p:nvPicPr>
            <p:cNvPr id="26" name="Graphic 25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363355">
              <a:off x="10289472" y="3308119"/>
              <a:ext cx="893287" cy="837457"/>
            </a:xfrm>
            <a:prstGeom prst="rect">
              <a:avLst/>
            </a:prstGeom>
          </p:spPr>
        </p:pic>
        <p:pic>
          <p:nvPicPr>
            <p:cNvPr id="27" name="Graphic 26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5400000">
              <a:off x="11123628" y="3059999"/>
              <a:ext cx="638778" cy="598855"/>
            </a:xfrm>
            <a:prstGeom prst="rect">
              <a:avLst/>
            </a:prstGeom>
          </p:spPr>
        </p:pic>
        <p:pic>
          <p:nvPicPr>
            <p:cNvPr id="28" name="Graphic 27"/>
            <p:cNvPicPr>
              <a:picLocks noChangeAspect="1"/>
            </p:cNvPicPr>
            <p:nvPr/>
          </p:nvPicPr>
          <p:blipFill>
            <a:blip r:embed="rId6" cstate="email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9868205">
              <a:off x="11153257" y="527966"/>
              <a:ext cx="538743" cy="505072"/>
            </a:xfrm>
            <a:prstGeom prst="rect">
              <a:avLst/>
            </a:prstGeom>
          </p:spPr>
        </p:pic>
      </p:grpSp>
      <p:sp>
        <p:nvSpPr>
          <p:cNvPr id="6" name="Rectangle 5"/>
          <p:cNvSpPr/>
          <p:nvPr userDrawn="1"/>
        </p:nvSpPr>
        <p:spPr>
          <a:xfrm>
            <a:off x="6836457" y="0"/>
            <a:ext cx="5355543" cy="68580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itle 15"/>
          <p:cNvSpPr>
            <a:spLocks noGrp="1"/>
          </p:cNvSpPr>
          <p:nvPr>
            <p:ph type="title"/>
          </p:nvPr>
        </p:nvSpPr>
        <p:spPr>
          <a:xfrm>
            <a:off x="307027" y="319734"/>
            <a:ext cx="6129865" cy="6245351"/>
          </a:xfrm>
          <a:custGeom>
            <a:avLst/>
            <a:gdLst>
              <a:gd name="connsiteX0" fmla="*/ 377667 w 6080760"/>
              <a:gd name="connsiteY0" fmla="*/ 0 h 6245351"/>
              <a:gd name="connsiteX1" fmla="*/ 5700045 w 6080760"/>
              <a:gd name="connsiteY1" fmla="*/ 0 h 6245351"/>
              <a:gd name="connsiteX2" fmla="*/ 5776764 w 6080760"/>
              <a:gd name="connsiteY2" fmla="*/ 7734 h 6245351"/>
              <a:gd name="connsiteX3" fmla="*/ 6080760 w 6080760"/>
              <a:gd name="connsiteY3" fmla="*/ 380724 h 6245351"/>
              <a:gd name="connsiteX4" fmla="*/ 6080760 w 6080760"/>
              <a:gd name="connsiteY4" fmla="*/ 5864626 h 6245351"/>
              <a:gd name="connsiteX5" fmla="*/ 5700035 w 6080760"/>
              <a:gd name="connsiteY5" fmla="*/ 6245351 h 6245351"/>
              <a:gd name="connsiteX6" fmla="*/ 377677 w 6080760"/>
              <a:gd name="connsiteY6" fmla="*/ 6245351 h 6245351"/>
              <a:gd name="connsiteX7" fmla="*/ 4687 w 6080760"/>
              <a:gd name="connsiteY7" fmla="*/ 5941356 h 6245351"/>
              <a:gd name="connsiteX8" fmla="*/ 0 w 6080760"/>
              <a:gd name="connsiteY8" fmla="*/ 5894861 h 6245351"/>
              <a:gd name="connsiteX9" fmla="*/ 0 w 6080760"/>
              <a:gd name="connsiteY9" fmla="*/ 350489 h 6245351"/>
              <a:gd name="connsiteX10" fmla="*/ 4687 w 6080760"/>
              <a:gd name="connsiteY10" fmla="*/ 303995 h 6245351"/>
              <a:gd name="connsiteX11" fmla="*/ 300948 w 6080760"/>
              <a:gd name="connsiteY11" fmla="*/ 7734 h 6245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80760" h="6245351">
                <a:moveTo>
                  <a:pt x="377667" y="0"/>
                </a:moveTo>
                <a:lnTo>
                  <a:pt x="5700045" y="0"/>
                </a:lnTo>
                <a:lnTo>
                  <a:pt x="5776764" y="7734"/>
                </a:lnTo>
                <a:cubicBezTo>
                  <a:pt x="5950255" y="43235"/>
                  <a:pt x="6080760" y="196739"/>
                  <a:pt x="6080760" y="380724"/>
                </a:cubicBezTo>
                <a:lnTo>
                  <a:pt x="6080760" y="5864626"/>
                </a:lnTo>
                <a:cubicBezTo>
                  <a:pt x="6080760" y="6074895"/>
                  <a:pt x="5910304" y="6245351"/>
                  <a:pt x="5700035" y="6245351"/>
                </a:cubicBezTo>
                <a:lnTo>
                  <a:pt x="377677" y="6245351"/>
                </a:lnTo>
                <a:cubicBezTo>
                  <a:pt x="193692" y="6245351"/>
                  <a:pt x="40188" y="6114846"/>
                  <a:pt x="4687" y="5941356"/>
                </a:cubicBezTo>
                <a:lnTo>
                  <a:pt x="0" y="5894861"/>
                </a:lnTo>
                <a:lnTo>
                  <a:pt x="0" y="350489"/>
                </a:lnTo>
                <a:lnTo>
                  <a:pt x="4687" y="303995"/>
                </a:lnTo>
                <a:cubicBezTo>
                  <a:pt x="35117" y="155289"/>
                  <a:pt x="152242" y="38164"/>
                  <a:pt x="300948" y="7734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 lIns="274320" tIns="274320" rIns="393192" bIns="274320" anchor="b">
            <a:noAutofit/>
          </a:bodyPr>
          <a:lstStyle>
            <a:lvl1pPr marL="0" indent="0" algn="r">
              <a:buFont typeface="Arial" panose="020B0604020202020204" pitchFamily="34" charset="0"/>
              <a:buNone/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3501"/>
          <p:cNvSpPr>
            <a:spLocks noGrp="1"/>
          </p:cNvSpPr>
          <p:nvPr>
            <p:ph type="pic" sz="quarter" idx="10"/>
          </p:nvPr>
        </p:nvSpPr>
        <p:spPr>
          <a:xfrm>
            <a:off x="7155076" y="306324"/>
            <a:ext cx="4718304" cy="6245352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wo images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5755462" y="315644"/>
            <a:ext cx="6103412" cy="6267421"/>
            <a:chOff x="338760" y="329536"/>
            <a:chExt cx="6103412" cy="6267421"/>
          </a:xfrm>
        </p:grpSpPr>
        <p:pic>
          <p:nvPicPr>
            <p:cNvPr id="3" name="Graphic 2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 flipH="1" flipV="1">
              <a:off x="338760" y="329536"/>
              <a:ext cx="2121812" cy="1920240"/>
            </a:xfrm>
            <a:prstGeom prst="rect">
              <a:avLst/>
            </a:prstGeom>
          </p:spPr>
        </p:pic>
        <p:pic>
          <p:nvPicPr>
            <p:cNvPr id="4" name="Graphic 3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>
              <a:off x="4320361" y="4676717"/>
              <a:ext cx="2121811" cy="1920240"/>
            </a:xfrm>
            <a:prstGeom prst="rect">
              <a:avLst/>
            </a:prstGeom>
          </p:spPr>
        </p:pic>
        <p:pic>
          <p:nvPicPr>
            <p:cNvPr id="5" name="Graphic 4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 flipV="1">
              <a:off x="4320360" y="345346"/>
              <a:ext cx="2121812" cy="1920240"/>
            </a:xfrm>
            <a:prstGeom prst="rect">
              <a:avLst/>
            </a:prstGeom>
          </p:spPr>
        </p:pic>
        <p:pic>
          <p:nvPicPr>
            <p:cNvPr id="7" name="Graphic 6"/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2222" t="55308"/>
            <a:stretch>
              <a:fillRect/>
            </a:stretch>
          </p:blipFill>
          <p:spPr>
            <a:xfrm flipH="1">
              <a:off x="338760" y="4676717"/>
              <a:ext cx="2121811" cy="1920240"/>
            </a:xfrm>
            <a:prstGeom prst="rect">
              <a:avLst/>
            </a:prstGeom>
          </p:spPr>
        </p:pic>
      </p:grp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791201" y="301754"/>
            <a:ext cx="6080760" cy="6245351"/>
          </a:xfrm>
          <a:custGeom>
            <a:avLst/>
            <a:gdLst>
              <a:gd name="connsiteX0" fmla="*/ 377667 w 6080760"/>
              <a:gd name="connsiteY0" fmla="*/ 0 h 6245351"/>
              <a:gd name="connsiteX1" fmla="*/ 5700045 w 6080760"/>
              <a:gd name="connsiteY1" fmla="*/ 0 h 6245351"/>
              <a:gd name="connsiteX2" fmla="*/ 5776764 w 6080760"/>
              <a:gd name="connsiteY2" fmla="*/ 7734 h 6245351"/>
              <a:gd name="connsiteX3" fmla="*/ 6080760 w 6080760"/>
              <a:gd name="connsiteY3" fmla="*/ 380724 h 6245351"/>
              <a:gd name="connsiteX4" fmla="*/ 6080760 w 6080760"/>
              <a:gd name="connsiteY4" fmla="*/ 5864626 h 6245351"/>
              <a:gd name="connsiteX5" fmla="*/ 5700035 w 6080760"/>
              <a:gd name="connsiteY5" fmla="*/ 6245351 h 6245351"/>
              <a:gd name="connsiteX6" fmla="*/ 377677 w 6080760"/>
              <a:gd name="connsiteY6" fmla="*/ 6245351 h 6245351"/>
              <a:gd name="connsiteX7" fmla="*/ 4687 w 6080760"/>
              <a:gd name="connsiteY7" fmla="*/ 5941356 h 6245351"/>
              <a:gd name="connsiteX8" fmla="*/ 0 w 6080760"/>
              <a:gd name="connsiteY8" fmla="*/ 5894861 h 6245351"/>
              <a:gd name="connsiteX9" fmla="*/ 0 w 6080760"/>
              <a:gd name="connsiteY9" fmla="*/ 350489 h 6245351"/>
              <a:gd name="connsiteX10" fmla="*/ 4687 w 6080760"/>
              <a:gd name="connsiteY10" fmla="*/ 303995 h 6245351"/>
              <a:gd name="connsiteX11" fmla="*/ 300948 w 6080760"/>
              <a:gd name="connsiteY11" fmla="*/ 7734 h 6245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80760" h="6245351">
                <a:moveTo>
                  <a:pt x="377667" y="0"/>
                </a:moveTo>
                <a:lnTo>
                  <a:pt x="5700045" y="0"/>
                </a:lnTo>
                <a:lnTo>
                  <a:pt x="5776764" y="7734"/>
                </a:lnTo>
                <a:cubicBezTo>
                  <a:pt x="5950255" y="43235"/>
                  <a:pt x="6080760" y="196739"/>
                  <a:pt x="6080760" y="380724"/>
                </a:cubicBezTo>
                <a:lnTo>
                  <a:pt x="6080760" y="5864626"/>
                </a:lnTo>
                <a:cubicBezTo>
                  <a:pt x="6080760" y="6074895"/>
                  <a:pt x="5910304" y="6245351"/>
                  <a:pt x="5700035" y="6245351"/>
                </a:cubicBezTo>
                <a:lnTo>
                  <a:pt x="377677" y="6245351"/>
                </a:lnTo>
                <a:cubicBezTo>
                  <a:pt x="193692" y="6245351"/>
                  <a:pt x="40188" y="6114846"/>
                  <a:pt x="4687" y="5941356"/>
                </a:cubicBezTo>
                <a:lnTo>
                  <a:pt x="0" y="5894861"/>
                </a:lnTo>
                <a:lnTo>
                  <a:pt x="0" y="350489"/>
                </a:lnTo>
                <a:lnTo>
                  <a:pt x="4687" y="303995"/>
                </a:lnTo>
                <a:cubicBezTo>
                  <a:pt x="35117" y="155289"/>
                  <a:pt x="152242" y="38164"/>
                  <a:pt x="300948" y="7734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 lIns="274320" tIns="274320" rIns="274320" bIns="274320" anchor="ctr">
            <a:noAutofit/>
          </a:bodyPr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1" y="0"/>
            <a:ext cx="5355543" cy="68580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icture Placeholder 3501"/>
          <p:cNvSpPr>
            <a:spLocks noGrp="1"/>
          </p:cNvSpPr>
          <p:nvPr>
            <p:ph type="pic" sz="quarter" idx="10"/>
          </p:nvPr>
        </p:nvSpPr>
        <p:spPr>
          <a:xfrm>
            <a:off x="318620" y="301752"/>
            <a:ext cx="4718304" cy="2953512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  <p:sp>
        <p:nvSpPr>
          <p:cNvPr id="18" name="Picture Placeholder 3501"/>
          <p:cNvSpPr>
            <a:spLocks noGrp="1"/>
          </p:cNvSpPr>
          <p:nvPr>
            <p:ph type="pic" sz="quarter" idx="11"/>
          </p:nvPr>
        </p:nvSpPr>
        <p:spPr>
          <a:xfrm>
            <a:off x="318620" y="3593593"/>
            <a:ext cx="4718304" cy="2953512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en-US"/>
              <a:t>Click icon to add picture</a:t>
            </a:r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Picture Placeholder 331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square">
            <a:noAutofit/>
          </a:bodyPr>
          <a:lstStyle>
            <a:lvl1pPr>
              <a:defRPr>
                <a:solidFill>
                  <a:schemeClr val="accent3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1066800" y="1691640"/>
            <a:ext cx="10058400" cy="3291840"/>
          </a:xfrm>
        </p:spPr>
        <p:txBody>
          <a:bodyPr/>
          <a:lstStyle>
            <a:lvl1pPr algn="ctr">
              <a:lnSpc>
                <a:spcPct val="79000"/>
              </a:lnSpc>
              <a:defRPr sz="13800">
                <a:solidFill>
                  <a:schemeClr val="accent3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theme" Target="../theme/theme1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r>
              <a:rPr lang="en-US"/>
              <a:t>20XX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A9B10BF-F5BA-5543-B0B9-905DF28ACBB3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</p:sldLayoutIdLst>
  <p:hf sldNum="0" hdr="0" ftr="0" dt="0"/>
  <p:txStyles>
    <p:titleStyle>
      <a:lvl1pPr algn="l" defTabSz="914400" rtl="0" eaLnBrk="1" latinLnBrk="0" hangingPunct="1">
        <a:lnSpc>
          <a:spcPts val="8800"/>
        </a:lnSpc>
        <a:spcBef>
          <a:spcPct val="0"/>
        </a:spcBef>
        <a:buNone/>
        <a:defRPr sz="8800" b="0" kern="1200" cap="none" spc="0" baseline="0">
          <a:solidFill>
            <a:schemeClr val="accent1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sz="1800" b="0" i="0" kern="1200" baseline="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600" b="0" i="0" kern="1200" baseline="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400" b="0" i="0" kern="1200" baseline="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200" b="0" i="0" kern="1200" baseline="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200" b="0" i="0" kern="1200" baseline="0">
          <a:solidFill>
            <a:schemeClr val="accent1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.jpeg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png"/><Relationship Id="rId8" Type="http://schemas.openxmlformats.org/officeDocument/2006/relationships/tags" Target="../tags/tag6.xml"/><Relationship Id="rId7" Type="http://schemas.microsoft.com/office/2007/relationships/hdphoto" Target="../media/image9.wdp"/><Relationship Id="rId6" Type="http://schemas.openxmlformats.org/officeDocument/2006/relationships/image" Target="../media/image8.png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1" Type="http://schemas.openxmlformats.org/officeDocument/2006/relationships/slideLayout" Target="../slideLayouts/slideLayout1.xml"/><Relationship Id="rId20" Type="http://schemas.openxmlformats.org/officeDocument/2006/relationships/tags" Target="../tags/tag12.xml"/><Relationship Id="rId2" Type="http://schemas.openxmlformats.org/officeDocument/2006/relationships/tags" Target="../tags/tag2.xml"/><Relationship Id="rId19" Type="http://schemas.openxmlformats.org/officeDocument/2006/relationships/tags" Target="../tags/tag11.xml"/><Relationship Id="rId18" Type="http://schemas.openxmlformats.org/officeDocument/2006/relationships/tags" Target="../tags/tag10.xml"/><Relationship Id="rId17" Type="http://schemas.openxmlformats.org/officeDocument/2006/relationships/tags" Target="../tags/tag9.xml"/><Relationship Id="rId16" Type="http://schemas.microsoft.com/office/2007/relationships/hdphoto" Target="../media/image15.wdp"/><Relationship Id="rId15" Type="http://schemas.openxmlformats.org/officeDocument/2006/relationships/image" Target="../media/image14.png"/><Relationship Id="rId14" Type="http://schemas.openxmlformats.org/officeDocument/2006/relationships/tags" Target="../tags/tag8.xml"/><Relationship Id="rId13" Type="http://schemas.microsoft.com/office/2007/relationships/hdphoto" Target="../media/image13.wdp"/><Relationship Id="rId12" Type="http://schemas.openxmlformats.org/officeDocument/2006/relationships/image" Target="../media/image12.png"/><Relationship Id="rId11" Type="http://schemas.openxmlformats.org/officeDocument/2006/relationships/tags" Target="../tags/tag7.xml"/><Relationship Id="rId10" Type="http://schemas.microsoft.com/office/2007/relationships/hdphoto" Target="../media/image11.wdp"/><Relationship Id="rId1" Type="http://schemas.openxmlformats.org/officeDocument/2006/relationships/tags" Target="../tags/tag1.xml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image" Target="../media/image18.png"/><Relationship Id="rId8" Type="http://schemas.openxmlformats.org/officeDocument/2006/relationships/tags" Target="../tags/tag18.xml"/><Relationship Id="rId7" Type="http://schemas.microsoft.com/office/2007/relationships/hdphoto" Target="../media/image17.wdp"/><Relationship Id="rId6" Type="http://schemas.openxmlformats.org/officeDocument/2006/relationships/image" Target="../media/image16.png"/><Relationship Id="rId5" Type="http://schemas.openxmlformats.org/officeDocument/2006/relationships/tags" Target="../tags/tag17.xml"/><Relationship Id="rId4" Type="http://schemas.openxmlformats.org/officeDocument/2006/relationships/tags" Target="../tags/tag16.xml"/><Relationship Id="rId3" Type="http://schemas.openxmlformats.org/officeDocument/2006/relationships/tags" Target="../tags/tag15.xml"/><Relationship Id="rId21" Type="http://schemas.openxmlformats.org/officeDocument/2006/relationships/slideLayout" Target="../slideLayouts/slideLayout1.xml"/><Relationship Id="rId20" Type="http://schemas.openxmlformats.org/officeDocument/2006/relationships/tags" Target="../tags/tag24.xml"/><Relationship Id="rId2" Type="http://schemas.openxmlformats.org/officeDocument/2006/relationships/tags" Target="../tags/tag14.xml"/><Relationship Id="rId19" Type="http://schemas.openxmlformats.org/officeDocument/2006/relationships/tags" Target="../tags/tag23.xml"/><Relationship Id="rId18" Type="http://schemas.openxmlformats.org/officeDocument/2006/relationships/tags" Target="../tags/tag22.xml"/><Relationship Id="rId17" Type="http://schemas.openxmlformats.org/officeDocument/2006/relationships/tags" Target="../tags/tag21.xml"/><Relationship Id="rId16" Type="http://schemas.microsoft.com/office/2007/relationships/hdphoto" Target="../media/image23.wdp"/><Relationship Id="rId15" Type="http://schemas.openxmlformats.org/officeDocument/2006/relationships/image" Target="../media/image22.png"/><Relationship Id="rId14" Type="http://schemas.openxmlformats.org/officeDocument/2006/relationships/tags" Target="../tags/tag20.xml"/><Relationship Id="rId13" Type="http://schemas.microsoft.com/office/2007/relationships/hdphoto" Target="../media/image21.wdp"/><Relationship Id="rId12" Type="http://schemas.openxmlformats.org/officeDocument/2006/relationships/image" Target="../media/image20.png"/><Relationship Id="rId11" Type="http://schemas.openxmlformats.org/officeDocument/2006/relationships/tags" Target="../tags/tag19.xml"/><Relationship Id="rId10" Type="http://schemas.microsoft.com/office/2007/relationships/hdphoto" Target="../media/image19.wdp"/><Relationship Id="rId1" Type="http://schemas.openxmlformats.org/officeDocument/2006/relationships/tags" Target="../tags/tag13.xml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image" Target="../media/image26.png"/><Relationship Id="rId8" Type="http://schemas.openxmlformats.org/officeDocument/2006/relationships/tags" Target="../tags/tag30.xml"/><Relationship Id="rId7" Type="http://schemas.microsoft.com/office/2007/relationships/hdphoto" Target="../media/image25.wdp"/><Relationship Id="rId6" Type="http://schemas.openxmlformats.org/officeDocument/2006/relationships/image" Target="../media/image24.png"/><Relationship Id="rId5" Type="http://schemas.openxmlformats.org/officeDocument/2006/relationships/tags" Target="../tags/tag29.xml"/><Relationship Id="rId4" Type="http://schemas.openxmlformats.org/officeDocument/2006/relationships/tags" Target="../tags/tag28.xml"/><Relationship Id="rId3" Type="http://schemas.openxmlformats.org/officeDocument/2006/relationships/tags" Target="../tags/tag27.xml"/><Relationship Id="rId21" Type="http://schemas.openxmlformats.org/officeDocument/2006/relationships/slideLayout" Target="../slideLayouts/slideLayout1.xml"/><Relationship Id="rId20" Type="http://schemas.openxmlformats.org/officeDocument/2006/relationships/tags" Target="../tags/tag36.xml"/><Relationship Id="rId2" Type="http://schemas.openxmlformats.org/officeDocument/2006/relationships/tags" Target="../tags/tag26.xml"/><Relationship Id="rId19" Type="http://schemas.openxmlformats.org/officeDocument/2006/relationships/tags" Target="../tags/tag35.xml"/><Relationship Id="rId18" Type="http://schemas.openxmlformats.org/officeDocument/2006/relationships/tags" Target="../tags/tag34.xml"/><Relationship Id="rId17" Type="http://schemas.openxmlformats.org/officeDocument/2006/relationships/tags" Target="../tags/tag33.xml"/><Relationship Id="rId16" Type="http://schemas.microsoft.com/office/2007/relationships/hdphoto" Target="../media/image31.wdp"/><Relationship Id="rId15" Type="http://schemas.openxmlformats.org/officeDocument/2006/relationships/image" Target="../media/image30.png"/><Relationship Id="rId14" Type="http://schemas.openxmlformats.org/officeDocument/2006/relationships/tags" Target="../tags/tag32.xml"/><Relationship Id="rId13" Type="http://schemas.microsoft.com/office/2007/relationships/hdphoto" Target="../media/image29.wdp"/><Relationship Id="rId12" Type="http://schemas.openxmlformats.org/officeDocument/2006/relationships/image" Target="../media/image28.png"/><Relationship Id="rId11" Type="http://schemas.openxmlformats.org/officeDocument/2006/relationships/tags" Target="../tags/tag31.xml"/><Relationship Id="rId10" Type="http://schemas.microsoft.com/office/2007/relationships/hdphoto" Target="../media/image27.wdp"/><Relationship Id="rId1" Type="http://schemas.openxmlformats.org/officeDocument/2006/relationships/tags" Target="../tags/tag25.xml"/></Relationships>
</file>

<file path=ppt/slides/_rels/slide5.xml.rels><?xml version="1.0" encoding="UTF-8" standalone="yes"?>
<Relationships xmlns="http://schemas.openxmlformats.org/package/2006/relationships"><Relationship Id="rId9" Type="http://schemas.microsoft.com/office/2007/relationships/hdphoto" Target="../media/image35.wdp"/><Relationship Id="rId8" Type="http://schemas.openxmlformats.org/officeDocument/2006/relationships/image" Target="../media/image34.png"/><Relationship Id="rId7" Type="http://schemas.openxmlformats.org/officeDocument/2006/relationships/tags" Target="../tags/tag41.xml"/><Relationship Id="rId6" Type="http://schemas.microsoft.com/office/2007/relationships/hdphoto" Target="../media/image33.wdp"/><Relationship Id="rId5" Type="http://schemas.openxmlformats.org/officeDocument/2006/relationships/image" Target="../media/image32.png"/><Relationship Id="rId4" Type="http://schemas.openxmlformats.org/officeDocument/2006/relationships/tags" Target="../tags/tag40.xml"/><Relationship Id="rId3" Type="http://schemas.openxmlformats.org/officeDocument/2006/relationships/tags" Target="../tags/tag39.xml"/><Relationship Id="rId2" Type="http://schemas.openxmlformats.org/officeDocument/2006/relationships/tags" Target="../tags/tag38.xml"/><Relationship Id="rId16" Type="http://schemas.openxmlformats.org/officeDocument/2006/relationships/slideLayout" Target="../slideLayouts/slideLayout1.xml"/><Relationship Id="rId15" Type="http://schemas.openxmlformats.org/officeDocument/2006/relationships/tags" Target="../tags/tag45.xml"/><Relationship Id="rId14" Type="http://schemas.openxmlformats.org/officeDocument/2006/relationships/tags" Target="../tags/tag44.xml"/><Relationship Id="rId13" Type="http://schemas.openxmlformats.org/officeDocument/2006/relationships/tags" Target="../tags/tag43.xml"/><Relationship Id="rId12" Type="http://schemas.microsoft.com/office/2007/relationships/hdphoto" Target="../media/image37.wdp"/><Relationship Id="rId11" Type="http://schemas.openxmlformats.org/officeDocument/2006/relationships/image" Target="../media/image36.png"/><Relationship Id="rId10" Type="http://schemas.openxmlformats.org/officeDocument/2006/relationships/tags" Target="../tags/tag42.xml"/><Relationship Id="rId1" Type="http://schemas.openxmlformats.org/officeDocument/2006/relationships/tags" Target="../tags/tag3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Rounded Rectangle 7"/>
          <p:cNvSpPr/>
          <p:nvPr/>
        </p:nvSpPr>
        <p:spPr>
          <a:xfrm>
            <a:off x="502920" y="3336290"/>
            <a:ext cx="4234180" cy="1049655"/>
          </a:xfrm>
          <a:prstGeom prst="roundRect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US"/>
          </a:p>
        </p:txBody>
      </p:sp>
      <p:pic>
        <p:nvPicPr>
          <p:cNvPr id="6" name="Picture 5" descr="YRD"/>
          <p:cNvPicPr>
            <a:picLocks noChangeAspect="1"/>
          </p:cNvPicPr>
          <p:nvPr/>
        </p:nvPicPr>
        <p:blipFill>
          <a:blip r:embed="rId1">
            <a:lum bright="18000"/>
          </a:blip>
          <a:stretch>
            <a:fillRect/>
          </a:stretch>
        </p:blipFill>
        <p:spPr>
          <a:xfrm>
            <a:off x="1372870" y="633095"/>
            <a:ext cx="2305050" cy="2428875"/>
          </a:xfrm>
          <a:prstGeom prst="rect">
            <a:avLst/>
          </a:prstGeom>
          <a:ln>
            <a:solidFill>
              <a:schemeClr val="accent1">
                <a:lumMod val="50000"/>
              </a:schemeClr>
            </a:solidFill>
          </a:ln>
        </p:spPr>
      </p:pic>
      <p:sp>
        <p:nvSpPr>
          <p:cNvPr id="7" name="Text Box 6"/>
          <p:cNvSpPr txBox="1"/>
          <p:nvPr/>
        </p:nvSpPr>
        <p:spPr>
          <a:xfrm>
            <a:off x="422910" y="3061970"/>
            <a:ext cx="4503420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IN" altLang="en-US"/>
              <a:t>                        </a:t>
            </a:r>
            <a:endParaRPr lang="en-IN" altLang="en-US"/>
          </a:p>
          <a:p>
            <a:r>
              <a:rPr lang="en-IN" altLang="en-US"/>
              <a:t>                          </a:t>
            </a:r>
            <a:r>
              <a:rPr lang="en-IN" altLang="en-US" b="1"/>
              <a:t>Principal</a:t>
            </a:r>
            <a:endParaRPr lang="en-IN" altLang="en-US" b="1"/>
          </a:p>
          <a:p>
            <a:r>
              <a:rPr lang="en-IN" altLang="en-US" b="1"/>
              <a:t> Dr.Asmita International English Medium     CBSE School</a:t>
            </a:r>
            <a:endParaRPr lang="en-IN" altLang="en-US" b="1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>
            <p:custDataLst>
              <p:tags r:id="rId1"/>
            </p:custDataLst>
          </p:nvPr>
        </p:nvSpPr>
        <p:spPr>
          <a:xfrm>
            <a:off x="9163050" y="3328035"/>
            <a:ext cx="270637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6" name="Rounded Rectangle 5"/>
          <p:cNvSpPr/>
          <p:nvPr>
            <p:custDataLst>
              <p:tags r:id="rId2"/>
            </p:custDataLst>
          </p:nvPr>
        </p:nvSpPr>
        <p:spPr>
          <a:xfrm>
            <a:off x="6404610" y="3327400"/>
            <a:ext cx="270637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7" name="Rounded Rectangle 6"/>
          <p:cNvSpPr/>
          <p:nvPr>
            <p:custDataLst>
              <p:tags r:id="rId3"/>
            </p:custDataLst>
          </p:nvPr>
        </p:nvSpPr>
        <p:spPr>
          <a:xfrm>
            <a:off x="3397250" y="3270250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3" name="Rounded Rectangle 2"/>
          <p:cNvSpPr/>
          <p:nvPr>
            <p:custDataLst>
              <p:tags r:id="rId4"/>
            </p:custDataLst>
          </p:nvPr>
        </p:nvSpPr>
        <p:spPr>
          <a:xfrm>
            <a:off x="378460" y="3328035"/>
            <a:ext cx="270637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5"/>
            </p:custDataLst>
          </p:nvPr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t="5555" r="15194" b="17654"/>
          <a:stretch>
            <a:fillRect/>
          </a:stretch>
        </p:blipFill>
        <p:spPr>
          <a:xfrm>
            <a:off x="497286" y="390737"/>
            <a:ext cx="2188664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8"/>
            </p:custDataLst>
          </p:nvPr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t="8642" r="10645" b="19629"/>
          <a:stretch>
            <a:fillRect/>
          </a:stretch>
        </p:blipFill>
        <p:spPr>
          <a:xfrm>
            <a:off x="3562245" y="338667"/>
            <a:ext cx="2340992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11"/>
            </p:custDataLst>
          </p:nvPr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l="4154" t="3581" b="32963"/>
          <a:stretch>
            <a:fillRect/>
          </a:stretch>
        </p:blipFill>
        <p:spPr>
          <a:xfrm>
            <a:off x="6288765" y="338667"/>
            <a:ext cx="2260765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14"/>
            </p:custDataLst>
          </p:nvPr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l="15025" t="1728" r="10306" b="27408"/>
          <a:stretch>
            <a:fillRect/>
          </a:stretch>
        </p:blipFill>
        <p:spPr>
          <a:xfrm>
            <a:off x="9293613" y="338667"/>
            <a:ext cx="2260766" cy="2880001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22" name="TextBox 21"/>
          <p:cNvSpPr txBox="1"/>
          <p:nvPr>
            <p:custDataLst>
              <p:tags r:id="rId17"/>
            </p:custDataLst>
          </p:nvPr>
        </p:nvSpPr>
        <p:spPr>
          <a:xfrm>
            <a:off x="434975" y="3328035"/>
            <a:ext cx="2776855" cy="84645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en-GB" sz="1400" b="1" dirty="0" err="1"/>
              <a:t>Mrs.Amruta</a:t>
            </a:r>
            <a:r>
              <a:rPr lang="en-GB" sz="1400" b="1" dirty="0"/>
              <a:t> Rahul Kate</a:t>
            </a:r>
            <a:endParaRPr lang="en-GB" sz="1400" b="1" dirty="0"/>
          </a:p>
          <a:p>
            <a:r>
              <a:rPr lang="en-GB" sz="1400" b="1" dirty="0"/>
              <a:t> </a:t>
            </a:r>
            <a:r>
              <a:rPr lang="en-IN" altLang="en-GB" sz="1400" b="1" dirty="0"/>
              <a:t>        </a:t>
            </a:r>
            <a:r>
              <a:rPr lang="en-GB" sz="1400" b="1" dirty="0"/>
              <a:t> NTT- Teacher</a:t>
            </a:r>
            <a:endParaRPr lang="en-GB" sz="1400" b="1" dirty="0"/>
          </a:p>
          <a:p>
            <a:r>
              <a:rPr lang="en-GB" sz="1400" b="1" dirty="0"/>
              <a:t>Qualification:-</a:t>
            </a:r>
            <a:r>
              <a:rPr lang="en-GB" sz="1400" b="1" dirty="0" err="1"/>
              <a:t>H.S.C.Montessori</a:t>
            </a:r>
            <a:endParaRPr lang="en-IN" sz="1400" b="1" dirty="0"/>
          </a:p>
        </p:txBody>
      </p:sp>
      <p:sp>
        <p:nvSpPr>
          <p:cNvPr id="23" name="TextBox 22"/>
          <p:cNvSpPr txBox="1"/>
          <p:nvPr>
            <p:custDataLst>
              <p:tags r:id="rId18"/>
            </p:custDataLst>
          </p:nvPr>
        </p:nvSpPr>
        <p:spPr>
          <a:xfrm>
            <a:off x="3520403" y="3270002"/>
            <a:ext cx="2575597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Mrs.Arati</a:t>
            </a:r>
            <a:r>
              <a:rPr lang="en-GB" sz="1400" b="1" dirty="0"/>
              <a:t> </a:t>
            </a:r>
            <a:r>
              <a:rPr lang="en-GB" sz="1400" b="1" dirty="0" err="1"/>
              <a:t>Deepaksing</a:t>
            </a:r>
            <a:r>
              <a:rPr lang="en-GB" sz="1400" b="1" dirty="0"/>
              <a:t> Rajput</a:t>
            </a:r>
            <a:endParaRPr lang="en-GB" sz="1400" b="1" dirty="0"/>
          </a:p>
          <a:p>
            <a:r>
              <a:rPr lang="en-GB" sz="1400" b="1" dirty="0"/>
              <a:t>  </a:t>
            </a:r>
            <a:r>
              <a:rPr lang="en-IN" altLang="en-GB" sz="1400" b="1" dirty="0"/>
              <a:t>        </a:t>
            </a:r>
            <a:r>
              <a:rPr lang="en-GB" sz="1400" b="1" dirty="0"/>
              <a:t>NTT- Teacher</a:t>
            </a:r>
            <a:endParaRPr lang="en-GB" sz="1400" b="1" dirty="0"/>
          </a:p>
          <a:p>
            <a:r>
              <a:rPr lang="en-GB" sz="1400" b="1" dirty="0"/>
              <a:t>Qualification:-</a:t>
            </a:r>
            <a:r>
              <a:rPr lang="en-GB" sz="1400" b="1" dirty="0" err="1"/>
              <a:t>B.A.Montessori</a:t>
            </a:r>
            <a:endParaRPr lang="en-IN" sz="1400" b="1" dirty="0"/>
          </a:p>
        </p:txBody>
      </p:sp>
      <p:sp>
        <p:nvSpPr>
          <p:cNvPr id="24" name="TextBox 23"/>
          <p:cNvSpPr txBox="1"/>
          <p:nvPr>
            <p:custDataLst>
              <p:tags r:id="rId19"/>
            </p:custDataLst>
          </p:nvPr>
        </p:nvSpPr>
        <p:spPr>
          <a:xfrm>
            <a:off x="6471453" y="3378371"/>
            <a:ext cx="2575597" cy="737235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Mrs.Leena</a:t>
            </a:r>
            <a:r>
              <a:rPr lang="en-GB" sz="1400" b="1" dirty="0"/>
              <a:t> Sanjay Patil</a:t>
            </a:r>
            <a:endParaRPr lang="en-GB" sz="1400" b="1" dirty="0"/>
          </a:p>
          <a:p>
            <a:r>
              <a:rPr lang="en-GB" sz="1400" b="1" dirty="0"/>
              <a:t> </a:t>
            </a:r>
            <a:r>
              <a:rPr lang="en-IN" altLang="en-GB" sz="1400" b="1" dirty="0"/>
              <a:t>        </a:t>
            </a:r>
            <a:r>
              <a:rPr lang="en-GB" sz="1400" b="1" dirty="0"/>
              <a:t>NTT- Teacher</a:t>
            </a:r>
            <a:endParaRPr lang="en-GB" sz="1400" b="1" dirty="0"/>
          </a:p>
          <a:p>
            <a:r>
              <a:rPr lang="en-GB" sz="1400" b="1" dirty="0"/>
              <a:t>Qualification:-</a:t>
            </a:r>
            <a:r>
              <a:rPr lang="en-GB" sz="1400" b="1" dirty="0" err="1"/>
              <a:t>B.A.Montessori</a:t>
            </a:r>
            <a:endParaRPr lang="en-IN" sz="1400" b="1" dirty="0"/>
          </a:p>
        </p:txBody>
      </p:sp>
      <p:sp>
        <p:nvSpPr>
          <p:cNvPr id="25" name="TextBox 24"/>
          <p:cNvSpPr txBox="1"/>
          <p:nvPr>
            <p:custDataLst>
              <p:tags r:id="rId20"/>
            </p:custDataLst>
          </p:nvPr>
        </p:nvSpPr>
        <p:spPr>
          <a:xfrm>
            <a:off x="9163685" y="3378835"/>
            <a:ext cx="2705735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Mrs.Daylis</a:t>
            </a:r>
            <a:r>
              <a:rPr lang="en-GB" sz="1400" b="1" dirty="0"/>
              <a:t> Austin </a:t>
            </a:r>
            <a:r>
              <a:rPr lang="en-GB" sz="1400" b="1" dirty="0" err="1"/>
              <a:t>Goudar</a:t>
            </a:r>
            <a:r>
              <a:rPr lang="en-GB" sz="1400" b="1" dirty="0"/>
              <a:t> </a:t>
            </a:r>
            <a:r>
              <a:rPr lang="en-IN" altLang="en-GB" sz="1400" b="1" dirty="0"/>
              <a:t>             </a:t>
            </a:r>
            <a:r>
              <a:rPr lang="en-GB" sz="1400" b="1" dirty="0"/>
              <a:t>NTT- Teacher</a:t>
            </a:r>
            <a:endParaRPr lang="en-GB" sz="1400" b="1" dirty="0"/>
          </a:p>
          <a:p>
            <a:r>
              <a:rPr lang="en-GB" sz="1400" b="1" dirty="0"/>
              <a:t>Qualification:-</a:t>
            </a:r>
            <a:r>
              <a:rPr lang="en-GB" sz="1400" b="1" dirty="0" err="1"/>
              <a:t>H.S.C.Montessori</a:t>
            </a:r>
            <a:endParaRPr lang="en-IN" sz="1400" b="1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>
            <p:custDataLst>
              <p:tags r:id="rId1"/>
            </p:custDataLst>
          </p:nvPr>
        </p:nvSpPr>
        <p:spPr>
          <a:xfrm>
            <a:off x="9254490" y="3482340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4" name="Rounded Rectangle 3"/>
          <p:cNvSpPr/>
          <p:nvPr>
            <p:custDataLst>
              <p:tags r:id="rId2"/>
            </p:custDataLst>
          </p:nvPr>
        </p:nvSpPr>
        <p:spPr>
          <a:xfrm>
            <a:off x="6487795" y="3432810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6" name="Rounded Rectangle 5"/>
          <p:cNvSpPr/>
          <p:nvPr>
            <p:custDataLst>
              <p:tags r:id="rId3"/>
            </p:custDataLst>
          </p:nvPr>
        </p:nvSpPr>
        <p:spPr>
          <a:xfrm>
            <a:off x="3415665" y="3431540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8" name="Rounded Rectangle 7"/>
          <p:cNvSpPr/>
          <p:nvPr>
            <p:custDataLst>
              <p:tags r:id="rId4"/>
            </p:custDataLst>
          </p:nvPr>
        </p:nvSpPr>
        <p:spPr>
          <a:xfrm>
            <a:off x="674370" y="3449320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5"/>
            </p:custDataLst>
          </p:nvPr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l="14723" t="1063" r="24909" b="20494"/>
          <a:stretch>
            <a:fillRect/>
          </a:stretch>
        </p:blipFill>
        <p:spPr>
          <a:xfrm>
            <a:off x="489547" y="325965"/>
            <a:ext cx="2619450" cy="295619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8"/>
            </p:custDataLst>
          </p:nvPr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l="12267" t="2166" r="18036" b="19012"/>
          <a:stretch>
            <a:fillRect/>
          </a:stretch>
        </p:blipFill>
        <p:spPr>
          <a:xfrm>
            <a:off x="6197599" y="287866"/>
            <a:ext cx="2387601" cy="295619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11"/>
            </p:custDataLst>
          </p:nvPr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20000" contrast="-20000"/>
                    </a14:imgEffect>
                  </a14:imgLayer>
                </a14:imgProps>
              </a:ext>
            </a:extLst>
          </a:blip>
          <a:srcRect l="20738" t="4995" r="22530" b="21358"/>
          <a:stretch>
            <a:fillRect/>
          </a:stretch>
        </p:blipFill>
        <p:spPr>
          <a:xfrm>
            <a:off x="3362998" y="287866"/>
            <a:ext cx="2470535" cy="295619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14"/>
            </p:custDataLst>
          </p:nvPr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l="12836" t="13086" r="25410" b="23457"/>
          <a:stretch>
            <a:fillRect/>
          </a:stretch>
        </p:blipFill>
        <p:spPr>
          <a:xfrm>
            <a:off x="8881535" y="364065"/>
            <a:ext cx="2476575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10" name="TextBox 9"/>
          <p:cNvSpPr txBox="1"/>
          <p:nvPr>
            <p:custDataLst>
              <p:tags r:id="rId17"/>
            </p:custDataLst>
          </p:nvPr>
        </p:nvSpPr>
        <p:spPr>
          <a:xfrm>
            <a:off x="9336619" y="3482037"/>
            <a:ext cx="2802465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</a:t>
            </a:r>
            <a:r>
              <a:rPr lang="en-IN" altLang="en-GB" sz="1400" b="1" dirty="0" err="1"/>
              <a:t>rs</a:t>
            </a:r>
            <a:r>
              <a:rPr lang="en-GB" sz="1400" b="1" dirty="0" err="1"/>
              <a:t>.Archana</a:t>
            </a:r>
            <a:r>
              <a:rPr lang="en-GB" sz="1400" b="1" dirty="0"/>
              <a:t> Yogesh </a:t>
            </a:r>
            <a:r>
              <a:rPr lang="en-GB" sz="1400" b="1" dirty="0" err="1"/>
              <a:t>Dhygude</a:t>
            </a:r>
            <a:endParaRPr lang="en-GB" sz="1400" b="1" dirty="0"/>
          </a:p>
          <a:p>
            <a:r>
              <a:rPr lang="en-GB" sz="1400" b="1" dirty="0"/>
              <a:t>  PRT- Teacher</a:t>
            </a:r>
            <a:endParaRPr lang="en-GB" sz="1400" b="1" dirty="0"/>
          </a:p>
          <a:p>
            <a:r>
              <a:rPr lang="en-GB" sz="1400" b="1" dirty="0"/>
              <a:t>Qualification:-</a:t>
            </a:r>
            <a:r>
              <a:rPr lang="en-GB" sz="1400" b="1" dirty="0" err="1"/>
              <a:t>B.A.D.Ted</a:t>
            </a:r>
            <a:r>
              <a:rPr lang="en-GB" sz="1400" b="1" dirty="0"/>
              <a:t> </a:t>
            </a:r>
            <a:endParaRPr lang="en-IN" sz="1400" b="1" dirty="0"/>
          </a:p>
        </p:txBody>
      </p:sp>
      <p:sp>
        <p:nvSpPr>
          <p:cNvPr id="11" name="TextBox 10"/>
          <p:cNvSpPr txBox="1"/>
          <p:nvPr>
            <p:custDataLst>
              <p:tags r:id="rId18"/>
            </p:custDataLst>
          </p:nvPr>
        </p:nvSpPr>
        <p:spPr>
          <a:xfrm>
            <a:off x="6629404" y="3390533"/>
            <a:ext cx="2252131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</a:t>
            </a:r>
            <a:r>
              <a:rPr lang="en-IN" altLang="en-GB" sz="1400" b="1" dirty="0" err="1"/>
              <a:t>rs</a:t>
            </a:r>
            <a:r>
              <a:rPr lang="en-GB" sz="1400" b="1" dirty="0" err="1"/>
              <a:t>.Iram</a:t>
            </a:r>
            <a:r>
              <a:rPr lang="en-GB" sz="1400" b="1" dirty="0"/>
              <a:t> Rashid </a:t>
            </a:r>
            <a:r>
              <a:rPr lang="en-GB" sz="1400" b="1" dirty="0" err="1"/>
              <a:t>Mogal</a:t>
            </a:r>
            <a:endParaRPr lang="en-GB" sz="1400" b="1" dirty="0"/>
          </a:p>
          <a:p>
            <a:r>
              <a:rPr lang="en-GB" sz="1400" b="1" dirty="0"/>
              <a:t>  PRT- Teacher</a:t>
            </a:r>
            <a:endParaRPr lang="en-GB" sz="1400" b="1" dirty="0"/>
          </a:p>
          <a:p>
            <a:r>
              <a:rPr lang="en-GB" sz="1400" b="1" dirty="0"/>
              <a:t>Qualification:-</a:t>
            </a:r>
            <a:r>
              <a:rPr lang="en-GB" sz="1400" b="1" dirty="0" err="1"/>
              <a:t>B.A.Ded</a:t>
            </a:r>
            <a:r>
              <a:rPr lang="en-GB" sz="1400" b="1" dirty="0"/>
              <a:t> </a:t>
            </a:r>
            <a:endParaRPr lang="en-IN" sz="1400" b="1" dirty="0"/>
          </a:p>
        </p:txBody>
      </p:sp>
      <p:sp>
        <p:nvSpPr>
          <p:cNvPr id="12" name="TextBox 11"/>
          <p:cNvSpPr txBox="1"/>
          <p:nvPr>
            <p:custDataLst>
              <p:tags r:id="rId19"/>
            </p:custDataLst>
          </p:nvPr>
        </p:nvSpPr>
        <p:spPr>
          <a:xfrm>
            <a:off x="3746499" y="3498902"/>
            <a:ext cx="2252131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</a:t>
            </a:r>
            <a:r>
              <a:rPr lang="en-IN" altLang="en-GB" sz="1400" b="1" dirty="0" err="1"/>
              <a:t>rs</a:t>
            </a:r>
            <a:r>
              <a:rPr lang="en-GB" sz="1400" b="1" dirty="0" err="1"/>
              <a:t>.Kalyani</a:t>
            </a:r>
            <a:r>
              <a:rPr lang="en-GB" sz="1400" b="1" dirty="0"/>
              <a:t> </a:t>
            </a:r>
            <a:r>
              <a:rPr lang="en-GB" sz="1400" b="1" dirty="0" err="1"/>
              <a:t>Harshal</a:t>
            </a:r>
            <a:r>
              <a:rPr lang="en-GB" sz="1400" b="1" dirty="0"/>
              <a:t> Jade</a:t>
            </a:r>
            <a:endParaRPr lang="en-GB" sz="1400" b="1" dirty="0"/>
          </a:p>
          <a:p>
            <a:r>
              <a:rPr lang="en-GB" sz="1400" b="1" dirty="0"/>
              <a:t>  PRT- Teacher</a:t>
            </a:r>
            <a:endParaRPr lang="en-GB" sz="1400" b="1" dirty="0"/>
          </a:p>
          <a:p>
            <a:r>
              <a:rPr lang="en-GB" sz="1400" b="1" dirty="0"/>
              <a:t>Qualification:-MBA</a:t>
            </a:r>
            <a:endParaRPr lang="en-IN" sz="1400" b="1" dirty="0"/>
          </a:p>
        </p:txBody>
      </p:sp>
      <p:sp>
        <p:nvSpPr>
          <p:cNvPr id="13" name="TextBox 12"/>
          <p:cNvSpPr txBox="1"/>
          <p:nvPr>
            <p:custDataLst>
              <p:tags r:id="rId20"/>
            </p:custDataLst>
          </p:nvPr>
        </p:nvSpPr>
        <p:spPr>
          <a:xfrm>
            <a:off x="856866" y="3482037"/>
            <a:ext cx="2252131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</a:t>
            </a:r>
            <a:r>
              <a:rPr lang="en-IN" altLang="en-GB" sz="1400" b="1" dirty="0" err="1"/>
              <a:t>rs</a:t>
            </a:r>
            <a:r>
              <a:rPr lang="en-GB" sz="1400" b="1" dirty="0" err="1"/>
              <a:t>.Farin</a:t>
            </a:r>
            <a:r>
              <a:rPr lang="en-GB" sz="1400" b="1" dirty="0"/>
              <a:t> Amir </a:t>
            </a:r>
            <a:r>
              <a:rPr lang="en-GB" sz="1400" b="1" dirty="0" err="1"/>
              <a:t>Maniyar</a:t>
            </a:r>
            <a:endParaRPr lang="en-GB" sz="1400" b="1" dirty="0"/>
          </a:p>
          <a:p>
            <a:r>
              <a:rPr lang="en-GB" sz="1400" b="1" dirty="0"/>
              <a:t>  PRT- Teacher</a:t>
            </a:r>
            <a:endParaRPr lang="en-GB" sz="1400" b="1" dirty="0"/>
          </a:p>
          <a:p>
            <a:r>
              <a:rPr lang="en-GB" sz="1400" b="1" dirty="0"/>
              <a:t>Qualification:-</a:t>
            </a:r>
            <a:r>
              <a:rPr lang="en-GB" sz="1400" b="1" dirty="0" err="1"/>
              <a:t>B.A.Ded</a:t>
            </a:r>
            <a:endParaRPr lang="en-IN" sz="1400" b="1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>
            <p:custDataLst>
              <p:tags r:id="rId1"/>
            </p:custDataLst>
          </p:nvPr>
        </p:nvSpPr>
        <p:spPr>
          <a:xfrm>
            <a:off x="9016365" y="3320415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6" name="Rounded Rectangle 5"/>
          <p:cNvSpPr/>
          <p:nvPr>
            <p:custDataLst>
              <p:tags r:id="rId2"/>
            </p:custDataLst>
          </p:nvPr>
        </p:nvSpPr>
        <p:spPr>
          <a:xfrm>
            <a:off x="6290310" y="3320415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17" name="Rounded Rectangle 16"/>
          <p:cNvSpPr/>
          <p:nvPr>
            <p:custDataLst>
              <p:tags r:id="rId3"/>
            </p:custDataLst>
          </p:nvPr>
        </p:nvSpPr>
        <p:spPr>
          <a:xfrm>
            <a:off x="3266440" y="3345815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18" name="Rounded Rectangle 17"/>
          <p:cNvSpPr/>
          <p:nvPr>
            <p:custDataLst>
              <p:tags r:id="rId4"/>
            </p:custDataLst>
          </p:nvPr>
        </p:nvSpPr>
        <p:spPr>
          <a:xfrm>
            <a:off x="327025" y="3345815"/>
            <a:ext cx="2662555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5"/>
            </p:custDataLst>
          </p:nvPr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rcRect l="19893" t="10247" r="23047" b="26791"/>
          <a:stretch>
            <a:fillRect/>
          </a:stretch>
        </p:blipFill>
        <p:spPr>
          <a:xfrm>
            <a:off x="482600" y="355599"/>
            <a:ext cx="2429933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8"/>
            </p:custDataLst>
          </p:nvPr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rcRect t="1112" r="9332" b="21975"/>
          <a:stretch>
            <a:fillRect/>
          </a:stretch>
        </p:blipFill>
        <p:spPr>
          <a:xfrm>
            <a:off x="6420340" y="355599"/>
            <a:ext cx="2503529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11"/>
            </p:custDataLst>
          </p:nvPr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rcRect l="15586" t="8642" r="3404" b="15802"/>
          <a:stretch>
            <a:fillRect/>
          </a:stretch>
        </p:blipFill>
        <p:spPr>
          <a:xfrm>
            <a:off x="9205871" y="355599"/>
            <a:ext cx="2503529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14"/>
            </p:custDataLst>
          </p:nvPr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rcRect l="12465" t="17531" r="13815" b="11234"/>
          <a:stretch>
            <a:fillRect/>
          </a:stretch>
        </p:blipFill>
        <p:spPr>
          <a:xfrm>
            <a:off x="3179406" y="355599"/>
            <a:ext cx="2725269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9" name="TextBox 8"/>
          <p:cNvSpPr txBox="1"/>
          <p:nvPr>
            <p:custDataLst>
              <p:tags r:id="rId17"/>
            </p:custDataLst>
          </p:nvPr>
        </p:nvSpPr>
        <p:spPr>
          <a:xfrm>
            <a:off x="252095" y="3430270"/>
            <a:ext cx="3014345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/>
              <a:t>Mrs. </a:t>
            </a:r>
            <a:r>
              <a:rPr lang="en-GB" sz="1400" b="1" dirty="0" err="1"/>
              <a:t>Shubhangi</a:t>
            </a:r>
            <a:r>
              <a:rPr lang="en-GB" sz="1400" b="1" dirty="0"/>
              <a:t> Dattatray </a:t>
            </a:r>
            <a:r>
              <a:rPr lang="en-GB" sz="1400" b="1" dirty="0" err="1"/>
              <a:t>Takale</a:t>
            </a:r>
            <a:endParaRPr lang="en-GB" sz="1400" b="1" dirty="0"/>
          </a:p>
          <a:p>
            <a:r>
              <a:rPr lang="en-GB" sz="1400" b="1" dirty="0"/>
              <a:t> </a:t>
            </a:r>
            <a:r>
              <a:rPr lang="en-IN" altLang="en-GB" sz="1400" b="1" dirty="0"/>
              <a:t>        </a:t>
            </a:r>
            <a:r>
              <a:rPr lang="en-GB" sz="1400" b="1" dirty="0"/>
              <a:t> TGT- Teacher</a:t>
            </a:r>
            <a:endParaRPr lang="en-GB" sz="1400" b="1" dirty="0"/>
          </a:p>
          <a:p>
            <a:r>
              <a:rPr lang="en-GB" sz="1400" b="1" dirty="0"/>
              <a:t>Qualification:-M.A.B.ED</a:t>
            </a:r>
            <a:endParaRPr lang="en-IN" sz="1400" b="1" dirty="0"/>
          </a:p>
        </p:txBody>
      </p:sp>
      <p:sp>
        <p:nvSpPr>
          <p:cNvPr id="10" name="TextBox 9"/>
          <p:cNvSpPr txBox="1"/>
          <p:nvPr>
            <p:custDataLst>
              <p:tags r:id="rId18"/>
            </p:custDataLst>
          </p:nvPr>
        </p:nvSpPr>
        <p:spPr>
          <a:xfrm>
            <a:off x="3503469" y="3395133"/>
            <a:ext cx="2736464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Mrs.Ujvala</a:t>
            </a:r>
            <a:r>
              <a:rPr lang="en-GB" sz="1400" b="1" dirty="0"/>
              <a:t> Sanjay </a:t>
            </a:r>
            <a:r>
              <a:rPr lang="en-GB" sz="1400" b="1" dirty="0" err="1"/>
              <a:t>Nevase</a:t>
            </a:r>
            <a:r>
              <a:rPr lang="en-GB" sz="1400" b="1" dirty="0"/>
              <a:t> </a:t>
            </a:r>
            <a:endParaRPr lang="en-GB" sz="1400" b="1" dirty="0"/>
          </a:p>
          <a:p>
            <a:r>
              <a:rPr lang="en-IN" altLang="en-GB" sz="1400" b="1" dirty="0"/>
              <a:t>     </a:t>
            </a:r>
            <a:r>
              <a:rPr lang="en-GB" sz="1400" b="1" dirty="0"/>
              <a:t>TGT- Teacher</a:t>
            </a:r>
            <a:endParaRPr lang="en-GB" sz="1400" b="1" dirty="0"/>
          </a:p>
          <a:p>
            <a:r>
              <a:rPr lang="en-GB" sz="1400" b="1" dirty="0"/>
              <a:t>Qualification:-M.A.</a:t>
            </a:r>
            <a:endParaRPr lang="en-IN" sz="1400" b="1" dirty="0"/>
          </a:p>
        </p:txBody>
      </p:sp>
      <p:sp>
        <p:nvSpPr>
          <p:cNvPr id="11" name="TextBox 10"/>
          <p:cNvSpPr txBox="1"/>
          <p:nvPr>
            <p:custDataLst>
              <p:tags r:id="rId19"/>
            </p:custDataLst>
          </p:nvPr>
        </p:nvSpPr>
        <p:spPr>
          <a:xfrm>
            <a:off x="6476963" y="3345603"/>
            <a:ext cx="2736464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Miss.Revati</a:t>
            </a:r>
            <a:r>
              <a:rPr lang="en-GB" sz="1400" b="1" dirty="0"/>
              <a:t> Ulhas </a:t>
            </a:r>
            <a:r>
              <a:rPr lang="en-GB" sz="1400" b="1" dirty="0" err="1"/>
              <a:t>Pakhale</a:t>
            </a:r>
            <a:r>
              <a:rPr lang="en-GB" sz="1400" b="1" dirty="0"/>
              <a:t> </a:t>
            </a:r>
            <a:endParaRPr lang="en-GB" sz="1400" b="1" dirty="0"/>
          </a:p>
          <a:p>
            <a:r>
              <a:rPr lang="en-IN" altLang="en-GB" sz="1400" b="1" dirty="0"/>
              <a:t>       </a:t>
            </a:r>
            <a:r>
              <a:rPr lang="en-GB" sz="1400" b="1" dirty="0"/>
              <a:t>TGT- Teacher</a:t>
            </a:r>
            <a:endParaRPr lang="en-GB" sz="1400" b="1" dirty="0"/>
          </a:p>
          <a:p>
            <a:r>
              <a:rPr lang="en-GB" sz="1400" b="1" dirty="0"/>
              <a:t>Qualification:-M.A.</a:t>
            </a:r>
            <a:endParaRPr lang="en-IN" sz="1400" b="1" dirty="0"/>
          </a:p>
        </p:txBody>
      </p:sp>
      <p:sp>
        <p:nvSpPr>
          <p:cNvPr id="12" name="TextBox 11"/>
          <p:cNvSpPr txBox="1"/>
          <p:nvPr>
            <p:custDataLst>
              <p:tags r:id="rId20"/>
            </p:custDataLst>
          </p:nvPr>
        </p:nvSpPr>
        <p:spPr>
          <a:xfrm>
            <a:off x="9089403" y="3395133"/>
            <a:ext cx="2736464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Mrs.Nita</a:t>
            </a:r>
            <a:r>
              <a:rPr lang="en-GB" sz="1400" b="1" dirty="0"/>
              <a:t> Shivaji </a:t>
            </a:r>
            <a:r>
              <a:rPr lang="en-GB" sz="1400" b="1" dirty="0" err="1"/>
              <a:t>Karanjule</a:t>
            </a:r>
            <a:endParaRPr lang="en-GB" sz="1400" b="1" dirty="0"/>
          </a:p>
          <a:p>
            <a:r>
              <a:rPr lang="en-IN" altLang="en-GB" sz="1400" b="1" dirty="0"/>
              <a:t>       </a:t>
            </a:r>
            <a:r>
              <a:rPr lang="en-GB" sz="1400" b="1" dirty="0"/>
              <a:t>TGT- Teacher</a:t>
            </a:r>
            <a:endParaRPr lang="en-GB" sz="1400" b="1" dirty="0"/>
          </a:p>
          <a:p>
            <a:r>
              <a:rPr lang="en-GB" sz="1400" b="1" dirty="0"/>
              <a:t>Qualification:-B.A.B.ED</a:t>
            </a:r>
            <a:endParaRPr lang="en-IN" sz="1400" b="1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>
            <p:custDataLst>
              <p:tags r:id="rId1"/>
            </p:custDataLst>
          </p:nvPr>
        </p:nvSpPr>
        <p:spPr>
          <a:xfrm>
            <a:off x="6172200" y="3395345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2" name="Rounded Rectangle 1"/>
          <p:cNvSpPr/>
          <p:nvPr>
            <p:custDataLst>
              <p:tags r:id="rId2"/>
            </p:custDataLst>
          </p:nvPr>
        </p:nvSpPr>
        <p:spPr>
          <a:xfrm>
            <a:off x="3161665" y="3345815"/>
            <a:ext cx="2802890" cy="894080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sp>
        <p:nvSpPr>
          <p:cNvPr id="4" name="Rounded Rectangle 3"/>
          <p:cNvSpPr/>
          <p:nvPr>
            <p:custDataLst>
              <p:tags r:id="rId3"/>
            </p:custDataLst>
          </p:nvPr>
        </p:nvSpPr>
        <p:spPr>
          <a:xfrm>
            <a:off x="437515" y="3279140"/>
            <a:ext cx="2583180" cy="788035"/>
          </a:xfrm>
          <a:prstGeom prst="roundRect">
            <a:avLst/>
          </a:prstGeom>
        </p:spPr>
        <p:style>
          <a:lnRef idx="2">
            <a:schemeClr val="accent1"/>
          </a:lnRef>
          <a:fillRef idx="2">
            <a:schemeClr val="accent1"/>
          </a:fillRef>
          <a:effectRef idx="0">
            <a:srgbClr val="FFFFFF"/>
          </a:effectRef>
          <a:fontRef idx="minor">
            <a:schemeClr val="dk1"/>
          </a:fontRef>
        </p:style>
        <p:txBody>
          <a:bodyPr rtlCol="0" anchor="ctr"/>
          <a:p>
            <a:pPr algn="ctr"/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4"/>
            </p:custDataLst>
          </p:nvPr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t="2099" r="1505" b="20617"/>
          <a:stretch>
            <a:fillRect/>
          </a:stretch>
        </p:blipFill>
        <p:spPr>
          <a:xfrm>
            <a:off x="6228423" y="399267"/>
            <a:ext cx="2162043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7"/>
            </p:custDataLst>
          </p:nvPr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l="26955" t="15309" r="16792" b="21852"/>
          <a:stretch>
            <a:fillRect/>
          </a:stretch>
        </p:blipFill>
        <p:spPr>
          <a:xfrm>
            <a:off x="3398502" y="399267"/>
            <a:ext cx="2396065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10"/>
            </p:custDataLst>
          </p:nvPr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l="11872" t="4731" r="2092" b="24158"/>
          <a:stretch>
            <a:fillRect/>
          </a:stretch>
        </p:blipFill>
        <p:spPr>
          <a:xfrm>
            <a:off x="660400" y="338667"/>
            <a:ext cx="2162043" cy="28800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13" name="TextBox 12"/>
          <p:cNvSpPr txBox="1"/>
          <p:nvPr>
            <p:custDataLst>
              <p:tags r:id="rId13"/>
            </p:custDataLst>
          </p:nvPr>
        </p:nvSpPr>
        <p:spPr>
          <a:xfrm>
            <a:off x="475771" y="3342829"/>
            <a:ext cx="2736464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/>
              <a:t>Mrs. </a:t>
            </a:r>
            <a:r>
              <a:rPr lang="en-GB" sz="1400" b="1" dirty="0" err="1"/>
              <a:t>Pratiksha</a:t>
            </a:r>
            <a:r>
              <a:rPr lang="en-GB" sz="1400" b="1" dirty="0"/>
              <a:t> Gokul </a:t>
            </a:r>
            <a:r>
              <a:rPr lang="en-GB" sz="1400" b="1" dirty="0" err="1"/>
              <a:t>Tilekar</a:t>
            </a:r>
            <a:endParaRPr lang="en-GB" sz="1400" b="1" dirty="0"/>
          </a:p>
          <a:p>
            <a:r>
              <a:rPr lang="en-GB" sz="1400" b="1" dirty="0"/>
              <a:t>  TGT- Teacher</a:t>
            </a:r>
            <a:endParaRPr lang="en-GB" sz="1400" b="1" dirty="0"/>
          </a:p>
          <a:p>
            <a:r>
              <a:rPr lang="en-GB" sz="1400" b="1" dirty="0"/>
              <a:t>Qualification:-M.S.C.B.ED</a:t>
            </a:r>
            <a:endParaRPr lang="en-IN" sz="1400" b="1" dirty="0"/>
          </a:p>
        </p:txBody>
      </p:sp>
      <p:sp>
        <p:nvSpPr>
          <p:cNvPr id="17" name="TextBox 16"/>
          <p:cNvSpPr txBox="1"/>
          <p:nvPr>
            <p:custDataLst>
              <p:tags r:id="rId14"/>
            </p:custDataLst>
          </p:nvPr>
        </p:nvSpPr>
        <p:spPr>
          <a:xfrm>
            <a:off x="3228303" y="3345603"/>
            <a:ext cx="2736464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/>
              <a:t>Mrs.Chhaya</a:t>
            </a:r>
            <a:r>
              <a:rPr lang="en-GB" sz="1400" b="1" dirty="0"/>
              <a:t> Amol </a:t>
            </a:r>
            <a:r>
              <a:rPr lang="en-GB" sz="1400" b="1" dirty="0" err="1"/>
              <a:t>Kharat</a:t>
            </a:r>
            <a:endParaRPr lang="en-GB" sz="1400" b="1" dirty="0"/>
          </a:p>
          <a:p>
            <a:r>
              <a:rPr lang="en-GB" sz="1400" b="1" dirty="0"/>
              <a:t>TGT- Teacher</a:t>
            </a:r>
            <a:endParaRPr lang="en-GB" sz="1400" b="1" dirty="0"/>
          </a:p>
          <a:p>
            <a:r>
              <a:rPr lang="en-GB" sz="1400" b="1" dirty="0"/>
              <a:t>Qualification:-M.A</a:t>
            </a:r>
            <a:endParaRPr lang="en-GB" sz="1400" b="1" dirty="0"/>
          </a:p>
          <a:p>
            <a:r>
              <a:rPr lang="en-GB" sz="1400" b="1" dirty="0"/>
              <a:t>Computer </a:t>
            </a:r>
            <a:r>
              <a:rPr lang="en-GB" sz="1400" b="1" dirty="0" err="1"/>
              <a:t>Deploma</a:t>
            </a:r>
            <a:r>
              <a:rPr lang="en-GB" sz="1400" b="1" dirty="0"/>
              <a:t> JCHNP-P</a:t>
            </a:r>
            <a:endParaRPr lang="en-IN" sz="1400" b="1" dirty="0"/>
          </a:p>
        </p:txBody>
      </p:sp>
      <p:sp>
        <p:nvSpPr>
          <p:cNvPr id="18" name="TextBox 17"/>
          <p:cNvSpPr txBox="1"/>
          <p:nvPr>
            <p:custDataLst>
              <p:tags r:id="rId15"/>
            </p:custDataLst>
          </p:nvPr>
        </p:nvSpPr>
        <p:spPr>
          <a:xfrm>
            <a:off x="6096000" y="3395133"/>
            <a:ext cx="2736464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/>
              <a:t>Mrs. Ankita </a:t>
            </a:r>
            <a:r>
              <a:rPr lang="en-GB" sz="1400" b="1" dirty="0" err="1"/>
              <a:t>Ambadas</a:t>
            </a:r>
            <a:r>
              <a:rPr lang="en-GB" sz="1400" b="1" dirty="0"/>
              <a:t> Bagade</a:t>
            </a:r>
            <a:endParaRPr lang="en-GB" sz="1400" b="1" dirty="0"/>
          </a:p>
          <a:p>
            <a:r>
              <a:rPr lang="en-GB" sz="1400" b="1" dirty="0"/>
              <a:t>TGT- Teacher</a:t>
            </a:r>
            <a:endParaRPr lang="en-GB" sz="1400" b="1" dirty="0"/>
          </a:p>
          <a:p>
            <a:r>
              <a:rPr lang="en-GB" sz="1400" b="1" dirty="0"/>
              <a:t>Qualification:-</a:t>
            </a:r>
            <a:r>
              <a:rPr lang="en-IN" altLang="en-GB" sz="1400" b="1" dirty="0"/>
              <a:t>BCA</a:t>
            </a:r>
            <a:endParaRPr lang="en-IN" altLang="en-GB" sz="1400" b="1" dirty="0"/>
          </a:p>
        </p:txBody>
      </p:sp>
    </p:spTree>
  </p:cSld>
  <p:clrMapOvr>
    <a:masterClrMapping/>
  </p:clrMapOvr>
</p:sld>
</file>

<file path=ppt/tags/tag1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10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11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12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13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14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15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16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17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18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19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2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20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21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22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23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24.xml><?xml version="1.0" encoding="utf-8"?>
<p:tagLst xmlns:p="http://schemas.openxmlformats.org/presentationml/2006/main">
  <p:tag name="KSO_WM_DIAGRAM_VIRTUALLY_FRAME" val="{&quot;height&quot;:458.7833858267717,&quot;left&quot;:19.2,&quot;top&quot;:22.666614173228346,&quot;width&quot;:936.6333858267717}"/>
</p:tagLst>
</file>

<file path=ppt/tags/tag25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26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27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28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29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3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30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31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32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33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34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35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36.xml><?xml version="1.0" encoding="utf-8"?>
<p:tagLst xmlns:p="http://schemas.openxmlformats.org/presentationml/2006/main">
  <p:tag name="KSO_WM_DIAGRAM_VIRTUALLY_FRAME" val="{&quot;height&quot;:458.98330708661416,&quot;left&quot;:19.2,&quot;top&quot;:26.666692913385827,&quot;width&quot;:915.4}"/>
</p:tagLst>
</file>

<file path=ppt/tags/tag37.xml><?xml version="1.0" encoding="utf-8"?>
<p:tagLst xmlns:p="http://schemas.openxmlformats.org/presentationml/2006/main">
  <p:tag name="KSO_WM_DIAGRAM_VIRTUALLY_FRAME" val="{&quot;height&quot;:315.79314960629915,&quot;left&quot;:28.394173228346453,&quot;top&quot;:26.666692913385827,&quot;width&quot;:667.0754330708662}"/>
</p:tagLst>
</file>

<file path=ppt/tags/tag38.xml><?xml version="1.0" encoding="utf-8"?>
<p:tagLst xmlns:p="http://schemas.openxmlformats.org/presentationml/2006/main">
  <p:tag name="KSO_WM_DIAGRAM_VIRTUALLY_FRAME" val="{&quot;height&quot;:315.79314960629915,&quot;left&quot;:28.394173228346453,&quot;top&quot;:26.666692913385827,&quot;width&quot;:667.0754330708662}"/>
</p:tagLst>
</file>

<file path=ppt/tags/tag39.xml><?xml version="1.0" encoding="utf-8"?>
<p:tagLst xmlns:p="http://schemas.openxmlformats.org/presentationml/2006/main">
  <p:tag name="KSO_WM_DIAGRAM_VIRTUALLY_FRAME" val="{&quot;height&quot;:315.79314960629915,&quot;left&quot;:28.394173228346453,&quot;top&quot;:26.666692913385827,&quot;width&quot;:667.0754330708662}"/>
</p:tagLst>
</file>

<file path=ppt/tags/tag4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40.xml><?xml version="1.0" encoding="utf-8"?>
<p:tagLst xmlns:p="http://schemas.openxmlformats.org/presentationml/2006/main">
  <p:tag name="KSO_WM_DIAGRAM_VIRTUALLY_FRAME" val="{&quot;height&quot;:315.79314960629915,&quot;left&quot;:28.394173228346453,&quot;top&quot;:26.666692913385827,&quot;width&quot;:667.0754330708662}"/>
</p:tagLst>
</file>

<file path=ppt/tags/tag41.xml><?xml version="1.0" encoding="utf-8"?>
<p:tagLst xmlns:p="http://schemas.openxmlformats.org/presentationml/2006/main">
  <p:tag name="KSO_WM_DIAGRAM_VIRTUALLY_FRAME" val="{&quot;height&quot;:315.79314960629915,&quot;left&quot;:28.394173228346453,&quot;top&quot;:26.666692913385827,&quot;width&quot;:667.0754330708662}"/>
</p:tagLst>
</file>

<file path=ppt/tags/tag42.xml><?xml version="1.0" encoding="utf-8"?>
<p:tagLst xmlns:p="http://schemas.openxmlformats.org/presentationml/2006/main">
  <p:tag name="KSO_WM_DIAGRAM_VIRTUALLY_FRAME" val="{&quot;height&quot;:315.79314960629915,&quot;left&quot;:28.394173228346453,&quot;top&quot;:26.666692913385827,&quot;width&quot;:667.0754330708662}"/>
</p:tagLst>
</file>

<file path=ppt/tags/tag43.xml><?xml version="1.0" encoding="utf-8"?>
<p:tagLst xmlns:p="http://schemas.openxmlformats.org/presentationml/2006/main">
  <p:tag name="KSO_WM_DIAGRAM_VIRTUALLY_FRAME" val="{&quot;height&quot;:315.79314960629915,&quot;left&quot;:28.394173228346453,&quot;top&quot;:26.666692913385827,&quot;width&quot;:667.0754330708662}"/>
</p:tagLst>
</file>

<file path=ppt/tags/tag44.xml><?xml version="1.0" encoding="utf-8"?>
<p:tagLst xmlns:p="http://schemas.openxmlformats.org/presentationml/2006/main">
  <p:tag name="KSO_WM_DIAGRAM_VIRTUALLY_FRAME" val="{&quot;height&quot;:315.79314960629915,&quot;left&quot;:28.394173228346453,&quot;top&quot;:26.666692913385827,&quot;width&quot;:667.0754330708662}"/>
</p:tagLst>
</file>

<file path=ppt/tags/tag45.xml><?xml version="1.0" encoding="utf-8"?>
<p:tagLst xmlns:p="http://schemas.openxmlformats.org/presentationml/2006/main">
  <p:tag name="KSO_WM_DIAGRAM_VIRTUALLY_FRAME" val="{&quot;height&quot;:315.79314960629915,&quot;left&quot;:28.394173228346453,&quot;top&quot;:26.666692913385827,&quot;width&quot;:667.0754330708662}"/>
</p:tagLst>
</file>

<file path=ppt/tags/tag5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6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7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8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ags/tag9.xml><?xml version="1.0" encoding="utf-8"?>
<p:tagLst xmlns:p="http://schemas.openxmlformats.org/presentationml/2006/main">
  <p:tag name="KSO_WM_DIAGRAM_VIRTUALLY_FRAME" val="{&quot;height&quot;:370.5833070866141,&quot;left&quot;:19.2,&quot;top&quot;:26.666692913385827,&quot;width&quot;:915.4}"/>
</p:tagLst>
</file>

<file path=ppt/theme/theme1.xml><?xml version="1.0" encoding="utf-8"?>
<a:theme xmlns:a="http://schemas.openxmlformats.org/drawingml/2006/main" name="Custom">
  <a:themeElements>
    <a:clrScheme name="Spring">
      <a:dk1>
        <a:srgbClr val="000000"/>
      </a:dk1>
      <a:lt1>
        <a:srgbClr val="FFFFFF"/>
      </a:lt1>
      <a:dk2>
        <a:srgbClr val="444283"/>
      </a:dk2>
      <a:lt2>
        <a:srgbClr val="F6F3EC"/>
      </a:lt2>
      <a:accent1>
        <a:srgbClr val="F5664B"/>
      </a:accent1>
      <a:accent2>
        <a:srgbClr val="F6B6E1"/>
      </a:accent2>
      <a:accent3>
        <a:srgbClr val="A69D31"/>
      </a:accent3>
      <a:accent4>
        <a:srgbClr val="C4E7E8"/>
      </a:accent4>
      <a:accent5>
        <a:srgbClr val="C3C1D3"/>
      </a:accent5>
      <a:accent6>
        <a:srgbClr val="F580CA"/>
      </a:accent6>
      <a:hlink>
        <a:srgbClr val="CD56A3"/>
      </a:hlink>
      <a:folHlink>
        <a:srgbClr val="96607D"/>
      </a:folHlink>
    </a:clrScheme>
    <a:fontScheme name="Custom 68">
      <a:majorFont>
        <a:latin typeface="vivaldi"/>
        <a:ea typeface=""/>
        <a:cs typeface=""/>
      </a:majorFont>
      <a:minorFont>
        <a:latin typeface="Bell M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Background xmlns="71af3243-3dd4-4a8d-8c0d-dd76da1f02a5">false</Background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46.xml><?xml version="1.0" encoding="utf-8"?>
<ds:datastoreItem xmlns:ds="http://schemas.openxmlformats.org/officeDocument/2006/customXml" ds:itemID="{D6E81002-1CBE-4A91-A2A4-140F55F281B0}">
  <ds:schemaRefs/>
</ds:datastoreItem>
</file>

<file path=customXml/itemProps47.xml><?xml version="1.0" encoding="utf-8"?>
<ds:datastoreItem xmlns:ds="http://schemas.openxmlformats.org/officeDocument/2006/customXml" ds:itemID="{8CB4DCC7-8C33-4674-A1AA-9AD4A48D4B83}">
  <ds:schemaRefs/>
</ds:datastoreItem>
</file>

<file path=customXml/itemProps48.xml><?xml version="1.0" encoding="utf-8"?>
<ds:datastoreItem xmlns:ds="http://schemas.openxmlformats.org/officeDocument/2006/customXml" ds:itemID="{D98E2DC0-312F-4A68-A967-02DF3D75012E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Spring florals photo album</Template>
  <TotalTime>0</TotalTime>
  <Words>1124</Words>
  <Application>WPS Presentation</Application>
  <PresentationFormat>Widescreen</PresentationFormat>
  <Paragraphs>64</Paragraphs>
  <Slides>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5</vt:i4>
      </vt:variant>
    </vt:vector>
  </HeadingPairs>
  <TitlesOfParts>
    <vt:vector size="15" baseType="lpstr">
      <vt:lpstr>Arial</vt:lpstr>
      <vt:lpstr>SimSun</vt:lpstr>
      <vt:lpstr>Wingdings</vt:lpstr>
      <vt:lpstr>Bell MT</vt:lpstr>
      <vt:lpstr>Microsoft YaHei</vt:lpstr>
      <vt:lpstr>Arial Unicode MS</vt:lpstr>
      <vt:lpstr>Vivaldi</vt:lpstr>
      <vt:lpstr>Aptos</vt:lpstr>
      <vt:lpstr>Segoe UI</vt:lpstr>
      <vt:lpstr>Custom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lenovo</dc:creator>
  <cp:lastModifiedBy>Yogini Dharwadkar</cp:lastModifiedBy>
  <cp:revision>25</cp:revision>
  <dcterms:created xsi:type="dcterms:W3CDTF">2026-02-10T05:59:00Z</dcterms:created>
  <dcterms:modified xsi:type="dcterms:W3CDTF">2026-02-11T09:53:07Z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  <property fmtid="{D5CDD505-2E9C-101B-9397-08002B2CF9AE}" pid="4" name="ICV">
    <vt:lpwstr>22A84F84660246EEB675DA893ED85A34_12</vt:lpwstr>
  </property>
  <property fmtid="{D5CDD505-2E9C-101B-9397-08002B2CF9AE}" pid="5" name="KSOProductBuildVer">
    <vt:lpwstr>1033-12.2.0.23196</vt:lpwstr>
  </property>
</Properties>
</file>